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257" r:id="rId2"/>
    <p:sldId id="258" r:id="rId3"/>
    <p:sldId id="259" r:id="rId4"/>
    <p:sldId id="281" r:id="rId5"/>
    <p:sldId id="261" r:id="rId6"/>
    <p:sldId id="260" r:id="rId7"/>
    <p:sldId id="262" r:id="rId8"/>
    <p:sldId id="263" r:id="rId9"/>
    <p:sldId id="264" r:id="rId10"/>
    <p:sldId id="265" r:id="rId11"/>
    <p:sldId id="266" r:id="rId12"/>
    <p:sldId id="275" r:id="rId13"/>
    <p:sldId id="267" r:id="rId14"/>
    <p:sldId id="269" r:id="rId15"/>
    <p:sldId id="268" r:id="rId16"/>
    <p:sldId id="270" r:id="rId17"/>
    <p:sldId id="271" r:id="rId18"/>
    <p:sldId id="272" r:id="rId19"/>
    <p:sldId id="273" r:id="rId20"/>
    <p:sldId id="274" r:id="rId21"/>
    <p:sldId id="276" r:id="rId22"/>
    <p:sldId id="277" r:id="rId23"/>
    <p:sldId id="278" r:id="rId24"/>
    <p:sldId id="279" r:id="rId25"/>
    <p:sldId id="285" r:id="rId26"/>
    <p:sldId id="320" r:id="rId27"/>
    <p:sldId id="354" r:id="rId28"/>
    <p:sldId id="291" r:id="rId29"/>
    <p:sldId id="294" r:id="rId30"/>
    <p:sldId id="286" r:id="rId31"/>
    <p:sldId id="295" r:id="rId32"/>
    <p:sldId id="343" r:id="rId33"/>
    <p:sldId id="344" r:id="rId34"/>
    <p:sldId id="341" r:id="rId35"/>
    <p:sldId id="342" r:id="rId36"/>
    <p:sldId id="355" r:id="rId37"/>
    <p:sldId id="297" r:id="rId38"/>
    <p:sldId id="326" r:id="rId39"/>
    <p:sldId id="282" r:id="rId40"/>
    <p:sldId id="280" r:id="rId41"/>
    <p:sldId id="283" r:id="rId42"/>
    <p:sldId id="284" r:id="rId43"/>
    <p:sldId id="293" r:id="rId44"/>
    <p:sldId id="296" r:id="rId45"/>
    <p:sldId id="298" r:id="rId46"/>
    <p:sldId id="288" r:id="rId47"/>
    <p:sldId id="299" r:id="rId48"/>
    <p:sldId id="300" r:id="rId49"/>
    <p:sldId id="301" r:id="rId50"/>
    <p:sldId id="302" r:id="rId51"/>
    <p:sldId id="303" r:id="rId52"/>
    <p:sldId id="304" r:id="rId53"/>
    <p:sldId id="308" r:id="rId54"/>
    <p:sldId id="309" r:id="rId55"/>
    <p:sldId id="310" r:id="rId56"/>
    <p:sldId id="319" r:id="rId57"/>
    <p:sldId id="312" r:id="rId58"/>
    <p:sldId id="313" r:id="rId59"/>
    <p:sldId id="314" r:id="rId60"/>
    <p:sldId id="327" r:id="rId61"/>
    <p:sldId id="315" r:id="rId62"/>
    <p:sldId id="316" r:id="rId63"/>
    <p:sldId id="347" r:id="rId64"/>
    <p:sldId id="317" r:id="rId65"/>
    <p:sldId id="345" r:id="rId66"/>
    <p:sldId id="318" r:id="rId67"/>
    <p:sldId id="321" r:id="rId68"/>
    <p:sldId id="322" r:id="rId69"/>
    <p:sldId id="323" r:id="rId70"/>
    <p:sldId id="346" r:id="rId71"/>
    <p:sldId id="324" r:id="rId72"/>
    <p:sldId id="348" r:id="rId73"/>
    <p:sldId id="340" r:id="rId74"/>
    <p:sldId id="325" r:id="rId75"/>
    <p:sldId id="349" r:id="rId76"/>
    <p:sldId id="350" r:id="rId77"/>
    <p:sldId id="352" r:id="rId78"/>
    <p:sldId id="353" r:id="rId79"/>
    <p:sldId id="351" r:id="rId80"/>
    <p:sldId id="339" r:id="rId81"/>
    <p:sldId id="328" r:id="rId82"/>
    <p:sldId id="358" r:id="rId83"/>
    <p:sldId id="356" r:id="rId84"/>
    <p:sldId id="289" r:id="rId85"/>
    <p:sldId id="305" r:id="rId86"/>
    <p:sldId id="306" r:id="rId87"/>
    <p:sldId id="307" r:id="rId88"/>
    <p:sldId id="311" r:id="rId89"/>
    <p:sldId id="335" r:id="rId90"/>
    <p:sldId id="336" r:id="rId91"/>
    <p:sldId id="337" r:id="rId92"/>
    <p:sldId id="338" r:id="rId93"/>
    <p:sldId id="290" r:id="rId94"/>
    <p:sldId id="329" r:id="rId95"/>
    <p:sldId id="330" r:id="rId96"/>
    <p:sldId id="331" r:id="rId97"/>
    <p:sldId id="332" r:id="rId98"/>
    <p:sldId id="333" r:id="rId99"/>
    <p:sldId id="334" r:id="rId100"/>
    <p:sldId id="357" r:id="rId101"/>
    <p:sldId id="256" r:id="rId102"/>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63" userDrawn="1">
          <p15:clr>
            <a:srgbClr val="A4A3A4"/>
          </p15:clr>
        </p15:guide>
        <p15:guide id="3" orient="horz"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D133"/>
    <a:srgbClr val="475C75"/>
    <a:srgbClr val="394555"/>
    <a:srgbClr val="FEB41E"/>
    <a:srgbClr val="FFE187"/>
    <a:srgbClr val="FFD75E"/>
    <a:srgbClr val="FFC80C"/>
    <a:srgbClr val="FECC06"/>
    <a:srgbClr val="CF28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2620" autoAdjust="0"/>
    <p:restoredTop sz="94664" autoAdjust="0"/>
  </p:normalViewPr>
  <p:slideViewPr>
    <p:cSldViewPr snapToGrid="0">
      <p:cViewPr varScale="1">
        <p:scale>
          <a:sx n="74" d="100"/>
          <a:sy n="74" d="100"/>
        </p:scale>
        <p:origin x="594" y="66"/>
      </p:cViewPr>
      <p:guideLst>
        <p:guide pos="3863"/>
        <p:guide orient="horz" pos="2160"/>
      </p:guideLst>
    </p:cSldViewPr>
  </p:slideViewPr>
  <p:notesTextViewPr>
    <p:cViewPr>
      <p:scale>
        <a:sx n="100" d="100"/>
        <a:sy n="100" d="100"/>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0A5201-2C5A-4418-B383-7D1398FB759A}" type="datetimeFigureOut">
              <a:rPr lang="id-ID" smtClean="0"/>
              <a:t>23/05/2016</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77AB690-E535-45CF-9793-7D67099CA752}" type="slidenum">
              <a:rPr lang="id-ID" smtClean="0"/>
              <a:t>‹#›</a:t>
            </a:fld>
            <a:endParaRPr lang="id-ID"/>
          </a:p>
        </p:txBody>
      </p:sp>
    </p:spTree>
    <p:extLst>
      <p:ext uri="{BB962C8B-B14F-4D97-AF65-F5344CB8AC3E}">
        <p14:creationId xmlns:p14="http://schemas.microsoft.com/office/powerpoint/2010/main" val="6062209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16</a:t>
            </a:fld>
            <a:endParaRPr lang="id-ID"/>
          </a:p>
        </p:txBody>
      </p:sp>
    </p:spTree>
    <p:extLst>
      <p:ext uri="{BB962C8B-B14F-4D97-AF65-F5344CB8AC3E}">
        <p14:creationId xmlns:p14="http://schemas.microsoft.com/office/powerpoint/2010/main" val="7655993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53</a:t>
            </a:fld>
            <a:endParaRPr lang="id-ID"/>
          </a:p>
        </p:txBody>
      </p:sp>
    </p:spTree>
    <p:extLst>
      <p:ext uri="{BB962C8B-B14F-4D97-AF65-F5344CB8AC3E}">
        <p14:creationId xmlns:p14="http://schemas.microsoft.com/office/powerpoint/2010/main" val="33834039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60</a:t>
            </a:fld>
            <a:endParaRPr lang="id-ID"/>
          </a:p>
        </p:txBody>
      </p:sp>
    </p:spTree>
    <p:extLst>
      <p:ext uri="{BB962C8B-B14F-4D97-AF65-F5344CB8AC3E}">
        <p14:creationId xmlns:p14="http://schemas.microsoft.com/office/powerpoint/2010/main" val="23045144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77</a:t>
            </a:fld>
            <a:endParaRPr lang="id-ID"/>
          </a:p>
        </p:txBody>
      </p:sp>
    </p:spTree>
    <p:extLst>
      <p:ext uri="{BB962C8B-B14F-4D97-AF65-F5344CB8AC3E}">
        <p14:creationId xmlns:p14="http://schemas.microsoft.com/office/powerpoint/2010/main" val="1746956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81</a:t>
            </a:fld>
            <a:endParaRPr lang="id-ID"/>
          </a:p>
        </p:txBody>
      </p:sp>
    </p:spTree>
    <p:extLst>
      <p:ext uri="{BB962C8B-B14F-4D97-AF65-F5344CB8AC3E}">
        <p14:creationId xmlns:p14="http://schemas.microsoft.com/office/powerpoint/2010/main" val="367723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91</a:t>
            </a:fld>
            <a:endParaRPr lang="id-ID"/>
          </a:p>
        </p:txBody>
      </p:sp>
    </p:spTree>
    <p:extLst>
      <p:ext uri="{BB962C8B-B14F-4D97-AF65-F5344CB8AC3E}">
        <p14:creationId xmlns:p14="http://schemas.microsoft.com/office/powerpoint/2010/main" val="1603416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99</a:t>
            </a:fld>
            <a:endParaRPr lang="id-ID"/>
          </a:p>
        </p:txBody>
      </p:sp>
    </p:spTree>
    <p:extLst>
      <p:ext uri="{BB962C8B-B14F-4D97-AF65-F5344CB8AC3E}">
        <p14:creationId xmlns:p14="http://schemas.microsoft.com/office/powerpoint/2010/main" val="1068134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tTriangle">
            <a:avLst/>
          </a:prstGeom>
        </p:spPr>
        <p:txBody>
          <a:bodyPr/>
          <a:lstStyle>
            <a:lvl1pPr>
              <a:defRPr sz="1600"/>
            </a:lvl1pPr>
          </a:lstStyle>
          <a:p>
            <a:endParaRPr lang="id-ID" dirty="0"/>
          </a:p>
        </p:txBody>
      </p:sp>
    </p:spTree>
    <p:extLst>
      <p:ext uri="{BB962C8B-B14F-4D97-AF65-F5344CB8AC3E}">
        <p14:creationId xmlns:p14="http://schemas.microsoft.com/office/powerpoint/2010/main" val="4941022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7519634" y="1934070"/>
            <a:ext cx="3584971" cy="341094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6562003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3606800"/>
            <a:ext cx="12192000" cy="279400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875725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5384800" cy="68580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145300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42"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barn(out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3695700" cy="68580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744005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656589" y="23368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lvl1pPr>
          </a:lstStyle>
          <a:p>
            <a:endParaRPr lang="id-ID" dirty="0"/>
          </a:p>
        </p:txBody>
      </p:sp>
      <p:sp>
        <p:nvSpPr>
          <p:cNvPr id="11" name="Picture Placeholder 7"/>
          <p:cNvSpPr>
            <a:spLocks noGrp="1"/>
          </p:cNvSpPr>
          <p:nvPr>
            <p:ph type="pic" sz="quarter" idx="11"/>
          </p:nvPr>
        </p:nvSpPr>
        <p:spPr>
          <a:xfrm>
            <a:off x="976967" y="19177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lvl1pPr>
          </a:lstStyle>
          <a:p>
            <a:endParaRPr lang="id-ID" dirty="0"/>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4" name="Group 13"/>
          <p:cNvGrpSpPr/>
          <p:nvPr userDrawn="1"/>
        </p:nvGrpSpPr>
        <p:grpSpPr>
          <a:xfrm>
            <a:off x="0" y="6400801"/>
            <a:ext cx="12192000" cy="457200"/>
            <a:chOff x="0" y="6400801"/>
            <a:chExt cx="12192000" cy="457200"/>
          </a:xfrm>
        </p:grpSpPr>
        <p:sp>
          <p:nvSpPr>
            <p:cNvPr id="15" name="Rectangle 14"/>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7"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8" name="Freeform 1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Freeform 1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3448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outVertical)">
                                      <p:cBhvr>
                                        <p:cTn id="15" dur="500"/>
                                        <p:tgtEl>
                                          <p:spTgt spid="14"/>
                                        </p:tgtEl>
                                      </p:cBhvr>
                                    </p:animEffect>
                                  </p:childTnLst>
                                </p:cTn>
                              </p:par>
                            </p:childTnLst>
                          </p:cTn>
                        </p:par>
                        <p:par>
                          <p:cTn id="16" fill="hold">
                            <p:stCondLst>
                              <p:cond delay="1500"/>
                            </p:stCondLst>
                            <p:childTnLst>
                              <p:par>
                                <p:cTn id="17" presetID="2" presetClass="entr" presetSubtype="9"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1+#ppt_w/2"/>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090085" y="1667852"/>
            <a:ext cx="3993023" cy="2155022"/>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15501" y="1667852"/>
            <a:ext cx="4074584" cy="2155022"/>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8083108" y="1667852"/>
            <a:ext cx="4108892" cy="2155022"/>
          </a:xfrm>
          <a:prstGeom prst="rect">
            <a:avLst/>
          </a:prstGeom>
        </p:spPr>
        <p:txBody>
          <a:bodyPr/>
          <a:lstStyle>
            <a:lvl1pPr>
              <a:defRPr sz="1600"/>
            </a:lvl1pPr>
          </a:lstStyle>
          <a:p>
            <a:endParaRPr lang="id-ID" dirty="0"/>
          </a:p>
        </p:txBody>
      </p:sp>
      <p:sp>
        <p:nvSpPr>
          <p:cNvPr id="13" name="Picture Placeholder 7"/>
          <p:cNvSpPr>
            <a:spLocks noGrp="1"/>
          </p:cNvSpPr>
          <p:nvPr>
            <p:ph type="pic" sz="quarter" idx="13"/>
          </p:nvPr>
        </p:nvSpPr>
        <p:spPr>
          <a:xfrm>
            <a:off x="4090085" y="3822874"/>
            <a:ext cx="3993023" cy="2155022"/>
          </a:xfrm>
          <a:prstGeom prst="rect">
            <a:avLst/>
          </a:prstGeom>
        </p:spPr>
        <p:txBody>
          <a:bodyPr/>
          <a:lstStyle>
            <a:lvl1pPr>
              <a:defRPr sz="1600"/>
            </a:lvl1pPr>
          </a:lstStyle>
          <a:p>
            <a:endParaRPr lang="id-ID" dirty="0"/>
          </a:p>
        </p:txBody>
      </p:sp>
      <p:sp>
        <p:nvSpPr>
          <p:cNvPr id="14" name="Picture Placeholder 7"/>
          <p:cNvSpPr>
            <a:spLocks noGrp="1"/>
          </p:cNvSpPr>
          <p:nvPr>
            <p:ph type="pic" sz="quarter" idx="14"/>
          </p:nvPr>
        </p:nvSpPr>
        <p:spPr>
          <a:xfrm>
            <a:off x="15501" y="3822874"/>
            <a:ext cx="4074584" cy="2155022"/>
          </a:xfrm>
          <a:prstGeom prst="rect">
            <a:avLst/>
          </a:prstGeom>
        </p:spPr>
        <p:txBody>
          <a:bodyPr/>
          <a:lstStyle>
            <a:lvl1pPr>
              <a:defRPr sz="1600"/>
            </a:lvl1pPr>
          </a:lstStyle>
          <a:p>
            <a:endParaRPr lang="id-ID" dirty="0"/>
          </a:p>
        </p:txBody>
      </p:sp>
      <p:sp>
        <p:nvSpPr>
          <p:cNvPr id="15" name="Picture Placeholder 7"/>
          <p:cNvSpPr>
            <a:spLocks noGrp="1"/>
          </p:cNvSpPr>
          <p:nvPr>
            <p:ph type="pic" sz="quarter" idx="15"/>
          </p:nvPr>
        </p:nvSpPr>
        <p:spPr>
          <a:xfrm>
            <a:off x="8083108" y="3822874"/>
            <a:ext cx="4108892" cy="2155022"/>
          </a:xfrm>
          <a:prstGeom prst="rect">
            <a:avLst/>
          </a:prstGeom>
        </p:spPr>
        <p:txBody>
          <a:bodyPr/>
          <a:lstStyle>
            <a:lvl1pPr>
              <a:defRPr sz="1600"/>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8" name="Group 17"/>
          <p:cNvGrpSpPr/>
          <p:nvPr userDrawn="1"/>
        </p:nvGrpSpPr>
        <p:grpSpPr>
          <a:xfrm>
            <a:off x="0" y="6400801"/>
            <a:ext cx="12192000" cy="457200"/>
            <a:chOff x="0" y="6400801"/>
            <a:chExt cx="12192000" cy="457200"/>
          </a:xfrm>
        </p:grpSpPr>
        <p:sp>
          <p:nvSpPr>
            <p:cNvPr id="19" name="Rectangle 18"/>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1"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2" name="Freeform 21">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22">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2788342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nodePh="1">
                                  <p:stCondLst>
                                    <p:cond delay="0"/>
                                  </p:stCondLst>
                                  <p:endCondLst>
                                    <p:cond evt="begin" delay="0">
                                      <p:tn val="23"/>
                                    </p:cond>
                                  </p:end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childTnLst>
                          </p:cTn>
                        </p:par>
                        <p:par>
                          <p:cTn id="26" fill="hold">
                            <p:stCondLst>
                              <p:cond delay="20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nodePh="1">
                                  <p:stCondLst>
                                    <p:cond delay="0"/>
                                  </p:stCondLst>
                                  <p:endCondLst>
                                    <p:cond evt="begin" delay="0">
                                      <p:tn val="30"/>
                                    </p:cond>
                                  </p:end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nodePh="1">
                                  <p:stCondLst>
                                    <p:cond delay="0"/>
                                  </p:stCondLst>
                                  <p:endCondLst>
                                    <p:cond evt="begin" delay="0">
                                      <p:tn val="33"/>
                                    </p:cond>
                                  </p:end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animBg="1"/>
      <p:bldP spid="17"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chemeClr val="bg1"/>
        </a:solidFill>
        <a:effectLst/>
      </p:bgPr>
    </p:bg>
    <p:spTree>
      <p:nvGrpSpPr>
        <p:cNvPr id="1" name=""/>
        <p:cNvGrpSpPr/>
        <p:nvPr/>
      </p:nvGrpSpPr>
      <p:grpSpPr>
        <a:xfrm>
          <a:off x="0" y="0"/>
          <a:ext cx="0" cy="0"/>
          <a:chOff x="0" y="0"/>
          <a:chExt cx="0" cy="0"/>
        </a:xfrm>
      </p:grpSpPr>
      <p:sp>
        <p:nvSpPr>
          <p:cNvPr id="13" name="Parallelogram 12"/>
          <p:cNvSpPr/>
          <p:nvPr userDrawn="1"/>
        </p:nvSpPr>
        <p:spPr>
          <a:xfrm rot="16200000" flipV="1">
            <a:off x="-590552" y="1581150"/>
            <a:ext cx="5867402" cy="4686301"/>
          </a:xfrm>
          <a:prstGeom prst="parallelogram">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5085790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6"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Custom Layout">
    <p:bg>
      <p:bgPr>
        <a:solidFill>
          <a:schemeClr val="accent1"/>
        </a:solidFill>
        <a:effectLst/>
      </p:bgPr>
    </p:bg>
    <p:spTree>
      <p:nvGrpSpPr>
        <p:cNvPr id="1" name=""/>
        <p:cNvGrpSpPr/>
        <p:nvPr/>
      </p:nvGrpSpPr>
      <p:grpSpPr>
        <a:xfrm>
          <a:off x="0" y="0"/>
          <a:ext cx="0" cy="0"/>
          <a:chOff x="0" y="0"/>
          <a:chExt cx="0" cy="0"/>
        </a:xfrm>
      </p:grpSpPr>
      <p:sp>
        <p:nvSpPr>
          <p:cNvPr id="9" name="Freeform 8"/>
          <p:cNvSpPr/>
          <p:nvPr userDrawn="1"/>
        </p:nvSpPr>
        <p:spPr>
          <a:xfrm rot="16200000">
            <a:off x="3922485" y="-1411516"/>
            <a:ext cx="4347031" cy="12192001"/>
          </a:xfrm>
          <a:custGeom>
            <a:avLst/>
            <a:gdLst>
              <a:gd name="connsiteX0" fmla="*/ 4347031 w 4347031"/>
              <a:gd name="connsiteY0" fmla="*/ 12192001 h 12192001"/>
              <a:gd name="connsiteX1" fmla="*/ 0 w 4347031"/>
              <a:gd name="connsiteY1" fmla="*/ 12192001 h 12192001"/>
              <a:gd name="connsiteX2" fmla="*/ 0 w 4347031"/>
              <a:gd name="connsiteY2" fmla="*/ 0 h 12192001"/>
              <a:gd name="connsiteX3" fmla="*/ 1208539 w 4347031"/>
              <a:gd name="connsiteY3" fmla="*/ 0 h 12192001"/>
            </a:gdLst>
            <a:ahLst/>
            <a:cxnLst>
              <a:cxn ang="0">
                <a:pos x="connsiteX0" y="connsiteY0"/>
              </a:cxn>
              <a:cxn ang="0">
                <a:pos x="connsiteX1" y="connsiteY1"/>
              </a:cxn>
              <a:cxn ang="0">
                <a:pos x="connsiteX2" y="connsiteY2"/>
              </a:cxn>
              <a:cxn ang="0">
                <a:pos x="connsiteX3" y="connsiteY3"/>
              </a:cxn>
            </a:cxnLst>
            <a:rect l="l" t="t" r="r" b="b"/>
            <a:pathLst>
              <a:path w="4347031" h="12192001">
                <a:moveTo>
                  <a:pt x="4347031" y="12192001"/>
                </a:moveTo>
                <a:lnTo>
                  <a:pt x="0" y="12192001"/>
                </a:lnTo>
                <a:lnTo>
                  <a:pt x="0" y="0"/>
                </a:lnTo>
                <a:lnTo>
                  <a:pt x="1208539" y="0"/>
                </a:lnTo>
                <a:close/>
              </a:path>
            </a:pathLst>
          </a:cu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Picture Placeholder 7"/>
          <p:cNvSpPr>
            <a:spLocks noGrp="1"/>
          </p:cNvSpPr>
          <p:nvPr>
            <p:ph type="pic" sz="quarter" idx="10"/>
          </p:nvPr>
        </p:nvSpPr>
        <p:spPr>
          <a:xfrm>
            <a:off x="5355771" y="0"/>
            <a:ext cx="6836229"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14514 w 6096000"/>
              <a:gd name="connsiteY0" fmla="*/ 2017486 h 6858000"/>
              <a:gd name="connsiteX1" fmla="*/ 6096000 w 6096000"/>
              <a:gd name="connsiteY1" fmla="*/ 0 h 6858000"/>
              <a:gd name="connsiteX2" fmla="*/ 6096000 w 6096000"/>
              <a:gd name="connsiteY2" fmla="*/ 6858000 h 6858000"/>
              <a:gd name="connsiteX3" fmla="*/ 0 w 6096000"/>
              <a:gd name="connsiteY3" fmla="*/ 6858000 h 6858000"/>
              <a:gd name="connsiteX4" fmla="*/ 14514 w 6096000"/>
              <a:gd name="connsiteY4" fmla="*/ 2017486 h 6858000"/>
              <a:gd name="connsiteX0" fmla="*/ 0 w 6081486"/>
              <a:gd name="connsiteY0" fmla="*/ 2017486 h 6858000"/>
              <a:gd name="connsiteX1" fmla="*/ 6081486 w 6081486"/>
              <a:gd name="connsiteY1" fmla="*/ 0 h 6858000"/>
              <a:gd name="connsiteX2" fmla="*/ 6081486 w 6081486"/>
              <a:gd name="connsiteY2" fmla="*/ 6858000 h 6858000"/>
              <a:gd name="connsiteX3" fmla="*/ 0 w 6081486"/>
              <a:gd name="connsiteY3" fmla="*/ 4913086 h 6858000"/>
              <a:gd name="connsiteX4" fmla="*/ 0 w 6081486"/>
              <a:gd name="connsiteY4" fmla="*/ 2017486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1486" h="6858000">
                <a:moveTo>
                  <a:pt x="0" y="2017486"/>
                </a:moveTo>
                <a:lnTo>
                  <a:pt x="6081486" y="0"/>
                </a:lnTo>
                <a:lnTo>
                  <a:pt x="6081486" y="6858000"/>
                </a:lnTo>
                <a:lnTo>
                  <a:pt x="0" y="4913086"/>
                </a:lnTo>
                <a:lnTo>
                  <a:pt x="0" y="2017486"/>
                </a:lnTo>
                <a:close/>
              </a:path>
            </a:pathLst>
          </a:custGeom>
          <a:solidFill>
            <a:srgbClr val="394555"/>
          </a:solidFill>
        </p:spPr>
        <p:txBody>
          <a:bodyPr/>
          <a:lstStyle>
            <a:lvl1pPr>
              <a:defRPr sz="1600"/>
            </a:lvl1pPr>
          </a:lstStyle>
          <a:p>
            <a:endParaRPr lang="id-ID" dirty="0"/>
          </a:p>
        </p:txBody>
      </p:sp>
    </p:spTree>
    <p:extLst>
      <p:ext uri="{BB962C8B-B14F-4D97-AF65-F5344CB8AC3E}">
        <p14:creationId xmlns:p14="http://schemas.microsoft.com/office/powerpoint/2010/main" val="3410641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Custom Layout">
    <p:bg>
      <p:bgPr>
        <a:solidFill>
          <a:srgbClr val="394555"/>
        </a:solidFill>
        <a:effectLst/>
      </p:bgPr>
    </p:bg>
    <p:spTree>
      <p:nvGrpSpPr>
        <p:cNvPr id="1" name=""/>
        <p:cNvGrpSpPr/>
        <p:nvPr/>
      </p:nvGrpSpPr>
      <p:grpSpPr>
        <a:xfrm>
          <a:off x="0" y="0"/>
          <a:ext cx="0" cy="0"/>
          <a:chOff x="0" y="0"/>
          <a:chExt cx="0" cy="0"/>
        </a:xfrm>
      </p:grpSpPr>
      <p:sp>
        <p:nvSpPr>
          <p:cNvPr id="2" name="Picture Placeholder 7"/>
          <p:cNvSpPr>
            <a:spLocks noGrp="1"/>
          </p:cNvSpPr>
          <p:nvPr>
            <p:ph type="pic" sz="quarter" idx="11"/>
          </p:nvPr>
        </p:nvSpPr>
        <p:spPr>
          <a:xfrm>
            <a:off x="-7361" y="-6193"/>
            <a:ext cx="12199359" cy="4984593"/>
          </a:xfrm>
          <a:custGeom>
            <a:avLst/>
            <a:gdLst>
              <a:gd name="connsiteX0" fmla="*/ 0 w 12176499"/>
              <a:gd name="connsiteY0" fmla="*/ 0 h 4978401"/>
              <a:gd name="connsiteX1" fmla="*/ 12176499 w 12176499"/>
              <a:gd name="connsiteY1" fmla="*/ 0 h 4978401"/>
              <a:gd name="connsiteX2" fmla="*/ 12176499 w 12176499"/>
              <a:gd name="connsiteY2" fmla="*/ 4978401 h 4978401"/>
              <a:gd name="connsiteX3" fmla="*/ 0 w 12176499"/>
              <a:gd name="connsiteY3" fmla="*/ 4978401 h 4978401"/>
              <a:gd name="connsiteX4" fmla="*/ 0 w 12176499"/>
              <a:gd name="connsiteY4" fmla="*/ 0 h 4978401"/>
              <a:gd name="connsiteX0" fmla="*/ 14515 w 12191014"/>
              <a:gd name="connsiteY0" fmla="*/ 0 h 4978401"/>
              <a:gd name="connsiteX1" fmla="*/ 12191014 w 12191014"/>
              <a:gd name="connsiteY1" fmla="*/ 0 h 4978401"/>
              <a:gd name="connsiteX2" fmla="*/ 12191014 w 12191014"/>
              <a:gd name="connsiteY2" fmla="*/ 4978401 h 4978401"/>
              <a:gd name="connsiteX3" fmla="*/ 0 w 12191014"/>
              <a:gd name="connsiteY3" fmla="*/ 1959429 h 4978401"/>
              <a:gd name="connsiteX4" fmla="*/ 14515 w 12191014"/>
              <a:gd name="connsiteY4" fmla="*/ 0 h 4978401"/>
              <a:gd name="connsiteX0" fmla="*/ 0 w 12199359"/>
              <a:gd name="connsiteY0" fmla="*/ 15240 h 4978401"/>
              <a:gd name="connsiteX1" fmla="*/ 12199359 w 12199359"/>
              <a:gd name="connsiteY1" fmla="*/ 0 h 4978401"/>
              <a:gd name="connsiteX2" fmla="*/ 12199359 w 12199359"/>
              <a:gd name="connsiteY2" fmla="*/ 4978401 h 4978401"/>
              <a:gd name="connsiteX3" fmla="*/ 8345 w 12199359"/>
              <a:gd name="connsiteY3" fmla="*/ 1959429 h 4978401"/>
              <a:gd name="connsiteX4" fmla="*/ 0 w 12199359"/>
              <a:gd name="connsiteY4" fmla="*/ 15240 h 4978401"/>
              <a:gd name="connsiteX0" fmla="*/ 0 w 12199359"/>
              <a:gd name="connsiteY0" fmla="*/ 0 h 4984593"/>
              <a:gd name="connsiteX1" fmla="*/ 12199359 w 12199359"/>
              <a:gd name="connsiteY1" fmla="*/ 6192 h 4984593"/>
              <a:gd name="connsiteX2" fmla="*/ 12199359 w 12199359"/>
              <a:gd name="connsiteY2" fmla="*/ 4984593 h 4984593"/>
              <a:gd name="connsiteX3" fmla="*/ 8345 w 12199359"/>
              <a:gd name="connsiteY3" fmla="*/ 1965621 h 4984593"/>
              <a:gd name="connsiteX4" fmla="*/ 0 w 12199359"/>
              <a:gd name="connsiteY4" fmla="*/ 0 h 4984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359" h="4984593">
                <a:moveTo>
                  <a:pt x="0" y="0"/>
                </a:moveTo>
                <a:lnTo>
                  <a:pt x="12199359" y="6192"/>
                </a:lnTo>
                <a:lnTo>
                  <a:pt x="12199359" y="4984593"/>
                </a:lnTo>
                <a:lnTo>
                  <a:pt x="8345" y="1965621"/>
                </a:lnTo>
                <a:cubicBezTo>
                  <a:pt x="5563" y="1317558"/>
                  <a:pt x="2782" y="648063"/>
                  <a:pt x="0" y="0"/>
                </a:cubicBezTo>
                <a:close/>
              </a:path>
            </a:pathLst>
          </a:custGeom>
        </p:spPr>
        <p:txBody>
          <a:bodyPr/>
          <a:lstStyle>
            <a:lvl1pPr>
              <a:defRPr sz="1600"/>
            </a:lvl1pPr>
          </a:lstStyle>
          <a:p>
            <a:endParaRPr lang="id-ID" dirty="0"/>
          </a:p>
        </p:txBody>
      </p:sp>
      <p:sp>
        <p:nvSpPr>
          <p:cNvPr id="3" name="Right Triangle 2"/>
          <p:cNvSpPr/>
          <p:nvPr userDrawn="1"/>
        </p:nvSpPr>
        <p:spPr>
          <a:xfrm flipH="1">
            <a:off x="11104605" y="597972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6418860"/>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9686336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3176668" y="1489777"/>
            <a:ext cx="2057495" cy="2942523"/>
          </a:xfrm>
          <a:prstGeom prst="rect">
            <a:avLst/>
          </a:prstGeom>
        </p:spPr>
        <p:txBody>
          <a:bodyPr/>
          <a:lstStyle>
            <a:lvl1pPr>
              <a:defRPr sz="1800"/>
            </a:lvl1pPr>
          </a:lstStyle>
          <a:p>
            <a:endParaRPr lang="id-ID" dirty="0"/>
          </a:p>
        </p:txBody>
      </p:sp>
      <p:sp>
        <p:nvSpPr>
          <p:cNvPr id="7" name="Picture Placeholder 7"/>
          <p:cNvSpPr>
            <a:spLocks noGrp="1"/>
          </p:cNvSpPr>
          <p:nvPr>
            <p:ph type="pic" sz="quarter" idx="13"/>
          </p:nvPr>
        </p:nvSpPr>
        <p:spPr>
          <a:xfrm>
            <a:off x="6226351" y="2063578"/>
            <a:ext cx="1656277" cy="2368722"/>
          </a:xfrm>
          <a:prstGeom prst="rect">
            <a:avLst/>
          </a:prstGeom>
        </p:spPr>
        <p:txBody>
          <a:bodyPr/>
          <a:lstStyle>
            <a:lvl1pPr>
              <a:defRPr sz="1800"/>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2132225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12192000" cy="6858000"/>
          </a:xfrm>
          <a:prstGeom prst="rect">
            <a:avLst/>
          </a:prstGeom>
        </p:spPr>
        <p:txBody>
          <a:bodyPr/>
          <a:lstStyle>
            <a:lvl1pPr>
              <a:defRPr sz="1600"/>
            </a:lvl1pPr>
          </a:lstStyle>
          <a:p>
            <a:endParaRPr lang="id-ID" dirty="0"/>
          </a:p>
        </p:txBody>
      </p:sp>
    </p:spTree>
    <p:extLst>
      <p:ext uri="{BB962C8B-B14F-4D97-AF65-F5344CB8AC3E}">
        <p14:creationId xmlns:p14="http://schemas.microsoft.com/office/powerpoint/2010/main" val="3825962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21339" y="1905042"/>
            <a:ext cx="2352237" cy="2550844"/>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3773576" y="1905042"/>
            <a:ext cx="2352237" cy="2550844"/>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6125813" y="1905042"/>
            <a:ext cx="2352237" cy="2550844"/>
          </a:xfrm>
          <a:prstGeom prst="rect">
            <a:avLst/>
          </a:prstGeom>
        </p:spPr>
        <p:txBody>
          <a:bodyPr/>
          <a:lstStyle>
            <a:lvl1pPr>
              <a:defRPr sz="1600"/>
            </a:lvl1pPr>
          </a:lstStyle>
          <a:p>
            <a:endParaRPr lang="id-ID" dirty="0"/>
          </a:p>
        </p:txBody>
      </p:sp>
      <p:sp>
        <p:nvSpPr>
          <p:cNvPr id="13" name="Picture Placeholder 7"/>
          <p:cNvSpPr>
            <a:spLocks noGrp="1"/>
          </p:cNvSpPr>
          <p:nvPr>
            <p:ph type="pic" sz="quarter" idx="13"/>
          </p:nvPr>
        </p:nvSpPr>
        <p:spPr>
          <a:xfrm>
            <a:off x="8478050" y="1905042"/>
            <a:ext cx="2352237" cy="2550844"/>
          </a:xfrm>
          <a:prstGeom prst="rect">
            <a:avLst/>
          </a:prstGeom>
        </p:spPr>
        <p:txBody>
          <a:bodyPr/>
          <a:lstStyle>
            <a:lvl1pPr>
              <a:defRPr sz="1600"/>
            </a:lvl1pPr>
          </a:lstStyle>
          <a:p>
            <a:endParaRPr lang="id-ID" dirty="0"/>
          </a:p>
        </p:txBody>
      </p:sp>
      <p:sp>
        <p:nvSpPr>
          <p:cNvPr id="14" name="Right Triangle 1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6" name="Group 15"/>
          <p:cNvGrpSpPr/>
          <p:nvPr userDrawn="1"/>
        </p:nvGrpSpPr>
        <p:grpSpPr>
          <a:xfrm>
            <a:off x="0" y="6400801"/>
            <a:ext cx="12192000" cy="457200"/>
            <a:chOff x="0" y="6400801"/>
            <a:chExt cx="12192000" cy="457200"/>
          </a:xfrm>
        </p:grpSpPr>
        <p:sp>
          <p:nvSpPr>
            <p:cNvPr id="17" name="Rectangle 1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9"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0" name="Freeform 1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Freeform 2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3401153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out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346201" y="2019300"/>
            <a:ext cx="9423400" cy="2271486"/>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7210583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946169" y="2019300"/>
            <a:ext cx="2299659" cy="2603500"/>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Picture Placeholder 7"/>
          <p:cNvSpPr>
            <a:spLocks noGrp="1"/>
          </p:cNvSpPr>
          <p:nvPr>
            <p:ph type="pic" sz="quarter" idx="11"/>
          </p:nvPr>
        </p:nvSpPr>
        <p:spPr>
          <a:xfrm>
            <a:off x="2473084" y="2019300"/>
            <a:ext cx="2299659" cy="2603500"/>
          </a:xfrm>
          <a:prstGeom prst="rect">
            <a:avLst/>
          </a:prstGeom>
        </p:spPr>
        <p:txBody>
          <a:bodyPr/>
          <a:lstStyle>
            <a:lvl1pPr>
              <a:defRPr sz="1600"/>
            </a:lvl1pPr>
          </a:lstStyle>
          <a:p>
            <a:endParaRPr lang="id-ID" dirty="0"/>
          </a:p>
        </p:txBody>
      </p:sp>
      <p:sp>
        <p:nvSpPr>
          <p:cNvPr id="20" name="Picture Placeholder 7"/>
          <p:cNvSpPr>
            <a:spLocks noGrp="1"/>
          </p:cNvSpPr>
          <p:nvPr>
            <p:ph type="pic" sz="quarter" idx="12"/>
          </p:nvPr>
        </p:nvSpPr>
        <p:spPr>
          <a:xfrm>
            <a:off x="0" y="2019300"/>
            <a:ext cx="2299659" cy="2603500"/>
          </a:xfrm>
          <a:prstGeom prst="rect">
            <a:avLst/>
          </a:prstGeom>
        </p:spPr>
        <p:txBody>
          <a:bodyPr/>
          <a:lstStyle>
            <a:lvl1pPr>
              <a:defRPr sz="1600"/>
            </a:lvl1pPr>
          </a:lstStyle>
          <a:p>
            <a:endParaRPr lang="id-ID" dirty="0"/>
          </a:p>
        </p:txBody>
      </p:sp>
      <p:sp>
        <p:nvSpPr>
          <p:cNvPr id="21" name="Picture Placeholder 7"/>
          <p:cNvSpPr>
            <a:spLocks noGrp="1"/>
          </p:cNvSpPr>
          <p:nvPr>
            <p:ph type="pic" sz="quarter" idx="13"/>
          </p:nvPr>
        </p:nvSpPr>
        <p:spPr>
          <a:xfrm>
            <a:off x="9892338" y="2019300"/>
            <a:ext cx="2299659" cy="2603500"/>
          </a:xfrm>
          <a:prstGeom prst="rect">
            <a:avLst/>
          </a:prstGeom>
        </p:spPr>
        <p:txBody>
          <a:bodyPr/>
          <a:lstStyle>
            <a:lvl1pPr>
              <a:defRPr sz="1600"/>
            </a:lvl1pPr>
          </a:lstStyle>
          <a:p>
            <a:endParaRPr lang="id-ID" dirty="0"/>
          </a:p>
        </p:txBody>
      </p:sp>
      <p:sp>
        <p:nvSpPr>
          <p:cNvPr id="22" name="Picture Placeholder 7"/>
          <p:cNvSpPr>
            <a:spLocks noGrp="1"/>
          </p:cNvSpPr>
          <p:nvPr>
            <p:ph type="pic" sz="quarter" idx="14"/>
          </p:nvPr>
        </p:nvSpPr>
        <p:spPr>
          <a:xfrm>
            <a:off x="7419254" y="2019300"/>
            <a:ext cx="2299659" cy="2603500"/>
          </a:xfrm>
          <a:prstGeom prst="rect">
            <a:avLst/>
          </a:prstGeom>
        </p:spPr>
        <p:txBody>
          <a:bodyPr/>
          <a:lstStyle>
            <a:lvl1pPr>
              <a:defRPr sz="1600"/>
            </a:lvl1pPr>
          </a:lstStyle>
          <a:p>
            <a:endParaRPr lang="id-ID" dirty="0"/>
          </a:p>
        </p:txBody>
      </p:sp>
    </p:spTree>
    <p:extLst>
      <p:ext uri="{BB962C8B-B14F-4D97-AF65-F5344CB8AC3E}">
        <p14:creationId xmlns:p14="http://schemas.microsoft.com/office/powerpoint/2010/main" val="2874894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500"/>
                            </p:stCondLst>
                            <p:childTnLst>
                              <p:par>
                                <p:cTn id="28" presetID="10" presetClass="entr" presetSubtype="0" fill="hold" grpId="0" nodeType="afterEffect" nodePh="1">
                                  <p:stCondLst>
                                    <p:cond delay="0"/>
                                  </p:stCondLst>
                                  <p:endCondLst>
                                    <p:cond evt="begin" delay="0">
                                      <p:tn val="28"/>
                                    </p:cond>
                                  </p:end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nodePh="1">
                                  <p:stCondLst>
                                    <p:cond delay="0"/>
                                  </p:stCondLst>
                                  <p:endCondLst>
                                    <p:cond evt="begin" delay="0">
                                      <p:tn val="31"/>
                                    </p:cond>
                                  </p:end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P spid="19" grpId="0"/>
      <p:bldP spid="20" grpId="0"/>
      <p:bldP spid="21" grpId="0"/>
      <p:bldP spid="22"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5729369" y="1079416"/>
            <a:ext cx="1080000" cy="1080000"/>
          </a:xfrm>
          <a:prstGeom prst="rect">
            <a:avLst/>
          </a:prstGeom>
        </p:spPr>
        <p:txBody>
          <a:bodyPr/>
          <a:lstStyle>
            <a:lvl1pPr>
              <a:defRPr sz="1800"/>
            </a:lvl1pPr>
          </a:lstStyle>
          <a:p>
            <a:endParaRPr lang="id-ID" dirty="0"/>
          </a:p>
        </p:txBody>
      </p:sp>
      <p:sp>
        <p:nvSpPr>
          <p:cNvPr id="8" name="Picture Placeholder 7"/>
          <p:cNvSpPr>
            <a:spLocks noGrp="1"/>
          </p:cNvSpPr>
          <p:nvPr>
            <p:ph type="pic" sz="quarter" idx="13"/>
          </p:nvPr>
        </p:nvSpPr>
        <p:spPr>
          <a:xfrm>
            <a:off x="6948569" y="1079416"/>
            <a:ext cx="1080000" cy="1080000"/>
          </a:xfrm>
          <a:prstGeom prst="rect">
            <a:avLst/>
          </a:prstGeom>
        </p:spPr>
        <p:txBody>
          <a:bodyPr/>
          <a:lstStyle>
            <a:lvl1pPr>
              <a:defRPr sz="1800"/>
            </a:lvl1pPr>
          </a:lstStyle>
          <a:p>
            <a:endParaRPr lang="id-ID" dirty="0"/>
          </a:p>
        </p:txBody>
      </p:sp>
      <p:sp>
        <p:nvSpPr>
          <p:cNvPr id="9" name="Picture Placeholder 7"/>
          <p:cNvSpPr>
            <a:spLocks noGrp="1"/>
          </p:cNvSpPr>
          <p:nvPr>
            <p:ph type="pic" sz="quarter" idx="14"/>
          </p:nvPr>
        </p:nvSpPr>
        <p:spPr>
          <a:xfrm>
            <a:off x="8167769" y="1079416"/>
            <a:ext cx="1080000" cy="1080000"/>
          </a:xfrm>
          <a:prstGeom prst="rect">
            <a:avLst/>
          </a:prstGeom>
        </p:spPr>
        <p:txBody>
          <a:bodyPr/>
          <a:lstStyle>
            <a:lvl1pPr>
              <a:defRPr sz="1800"/>
            </a:lvl1pPr>
          </a:lstStyle>
          <a:p>
            <a:endParaRPr lang="id-ID" dirty="0"/>
          </a:p>
        </p:txBody>
      </p:sp>
      <p:sp>
        <p:nvSpPr>
          <p:cNvPr id="10" name="Picture Placeholder 7"/>
          <p:cNvSpPr>
            <a:spLocks noGrp="1"/>
          </p:cNvSpPr>
          <p:nvPr>
            <p:ph type="pic" sz="quarter" idx="15"/>
          </p:nvPr>
        </p:nvSpPr>
        <p:spPr>
          <a:xfrm>
            <a:off x="6948569" y="4813216"/>
            <a:ext cx="1080000" cy="1080000"/>
          </a:xfrm>
          <a:prstGeom prst="rect">
            <a:avLst/>
          </a:prstGeom>
        </p:spPr>
        <p:txBody>
          <a:bodyPr/>
          <a:lstStyle>
            <a:lvl1pPr>
              <a:defRPr sz="1800"/>
            </a:lvl1pPr>
          </a:lstStyle>
          <a:p>
            <a:endParaRPr lang="id-ID" dirty="0"/>
          </a:p>
        </p:txBody>
      </p:sp>
      <p:sp>
        <p:nvSpPr>
          <p:cNvPr id="11" name="Picture Placeholder 7"/>
          <p:cNvSpPr>
            <a:spLocks noGrp="1"/>
          </p:cNvSpPr>
          <p:nvPr>
            <p:ph type="pic" sz="quarter" idx="16"/>
          </p:nvPr>
        </p:nvSpPr>
        <p:spPr>
          <a:xfrm>
            <a:off x="6948569" y="2324016"/>
            <a:ext cx="1080000" cy="1080000"/>
          </a:xfrm>
          <a:prstGeom prst="rect">
            <a:avLst/>
          </a:prstGeom>
        </p:spPr>
        <p:txBody>
          <a:bodyPr/>
          <a:lstStyle>
            <a:lvl1pPr>
              <a:defRPr sz="1800"/>
            </a:lvl1pPr>
          </a:lstStyle>
          <a:p>
            <a:endParaRPr lang="id-ID" dirty="0"/>
          </a:p>
        </p:txBody>
      </p:sp>
      <p:sp>
        <p:nvSpPr>
          <p:cNvPr id="12" name="Picture Placeholder 7"/>
          <p:cNvSpPr>
            <a:spLocks noGrp="1"/>
          </p:cNvSpPr>
          <p:nvPr>
            <p:ph type="pic" sz="quarter" idx="17"/>
          </p:nvPr>
        </p:nvSpPr>
        <p:spPr>
          <a:xfrm>
            <a:off x="8167769" y="2324016"/>
            <a:ext cx="1080000" cy="1080000"/>
          </a:xfrm>
          <a:prstGeom prst="rect">
            <a:avLst/>
          </a:prstGeom>
        </p:spPr>
        <p:txBody>
          <a:bodyPr/>
          <a:lstStyle>
            <a:lvl1pPr>
              <a:defRPr sz="1800"/>
            </a:lvl1pPr>
          </a:lstStyle>
          <a:p>
            <a:endParaRPr lang="id-ID" dirty="0"/>
          </a:p>
        </p:txBody>
      </p:sp>
      <p:sp>
        <p:nvSpPr>
          <p:cNvPr id="13" name="Picture Placeholder 7"/>
          <p:cNvSpPr>
            <a:spLocks noGrp="1"/>
          </p:cNvSpPr>
          <p:nvPr>
            <p:ph type="pic" sz="quarter" idx="18"/>
          </p:nvPr>
        </p:nvSpPr>
        <p:spPr>
          <a:xfrm>
            <a:off x="5729369" y="3568616"/>
            <a:ext cx="1080000" cy="1080000"/>
          </a:xfrm>
          <a:prstGeom prst="rect">
            <a:avLst/>
          </a:prstGeom>
        </p:spPr>
        <p:txBody>
          <a:bodyPr/>
          <a:lstStyle>
            <a:lvl1pPr>
              <a:defRPr sz="1800"/>
            </a:lvl1pPr>
          </a:lstStyle>
          <a:p>
            <a:endParaRPr lang="id-ID" dirty="0"/>
          </a:p>
        </p:txBody>
      </p:sp>
      <p:sp>
        <p:nvSpPr>
          <p:cNvPr id="14" name="Picture Placeholder 7"/>
          <p:cNvSpPr>
            <a:spLocks noGrp="1"/>
          </p:cNvSpPr>
          <p:nvPr>
            <p:ph type="pic" sz="quarter" idx="19"/>
          </p:nvPr>
        </p:nvSpPr>
        <p:spPr>
          <a:xfrm>
            <a:off x="6948569" y="3568616"/>
            <a:ext cx="1080000" cy="1080000"/>
          </a:xfrm>
          <a:prstGeom prst="rect">
            <a:avLst/>
          </a:prstGeom>
        </p:spPr>
        <p:txBody>
          <a:bodyPr/>
          <a:lstStyle>
            <a:lvl1pPr>
              <a:defRPr sz="1800"/>
            </a:lvl1pPr>
          </a:lstStyle>
          <a:p>
            <a:endParaRPr lang="id-ID" dirty="0"/>
          </a:p>
        </p:txBody>
      </p:sp>
      <p:sp>
        <p:nvSpPr>
          <p:cNvPr id="15" name="Picture Placeholder 7"/>
          <p:cNvSpPr>
            <a:spLocks noGrp="1"/>
          </p:cNvSpPr>
          <p:nvPr>
            <p:ph type="pic" sz="quarter" idx="20"/>
          </p:nvPr>
        </p:nvSpPr>
        <p:spPr>
          <a:xfrm>
            <a:off x="8167769" y="3568616"/>
            <a:ext cx="1080000" cy="1080000"/>
          </a:xfrm>
          <a:prstGeom prst="rect">
            <a:avLst/>
          </a:prstGeom>
        </p:spPr>
        <p:txBody>
          <a:bodyPr/>
          <a:lstStyle>
            <a:lvl1pPr>
              <a:defRPr sz="1800"/>
            </a:lvl1pPr>
          </a:lstStyle>
          <a:p>
            <a:endParaRPr lang="id-ID" dirty="0"/>
          </a:p>
        </p:txBody>
      </p:sp>
      <p:sp>
        <p:nvSpPr>
          <p:cNvPr id="16" name="Picture Placeholder 7"/>
          <p:cNvSpPr>
            <a:spLocks noGrp="1"/>
          </p:cNvSpPr>
          <p:nvPr>
            <p:ph type="pic" sz="quarter" idx="21"/>
          </p:nvPr>
        </p:nvSpPr>
        <p:spPr>
          <a:xfrm>
            <a:off x="9386969" y="2324016"/>
            <a:ext cx="1080000" cy="1080000"/>
          </a:xfrm>
          <a:prstGeom prst="rect">
            <a:avLst/>
          </a:prstGeom>
        </p:spPr>
        <p:txBody>
          <a:bodyPr/>
          <a:lstStyle>
            <a:lvl1pPr>
              <a:defRPr sz="1800"/>
            </a:lvl1pPr>
          </a:lstStyle>
          <a:p>
            <a:endParaRPr lang="id-ID" dirty="0"/>
          </a:p>
        </p:txBody>
      </p:sp>
      <p:sp>
        <p:nvSpPr>
          <p:cNvPr id="17" name="Right Triangle 16"/>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4149092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1500"/>
                            </p:stCondLst>
                            <p:childTnLst>
                              <p:par>
                                <p:cTn id="26" presetID="10" presetClass="entr" presetSubtype="0" fill="hold" grpId="0" nodeType="afterEffect" nodePh="1">
                                  <p:stCondLst>
                                    <p:cond delay="0"/>
                                  </p:stCondLst>
                                  <p:endCondLst>
                                    <p:cond evt="begin" delay="0">
                                      <p:tn val="26"/>
                                    </p:cond>
                                  </p:end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nodePh="1">
                                  <p:stCondLst>
                                    <p:cond delay="0"/>
                                  </p:stCondLst>
                                  <p:endCondLst>
                                    <p:cond evt="begin" delay="0">
                                      <p:tn val="29"/>
                                    </p:cond>
                                  </p:end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2000"/>
                            </p:stCondLst>
                            <p:childTnLst>
                              <p:par>
                                <p:cTn id="36" presetID="10" presetClass="entr" presetSubtype="0" fill="hold" grpId="0" nodeType="afterEffect" nodePh="1">
                                  <p:stCondLst>
                                    <p:cond delay="0"/>
                                  </p:stCondLst>
                                  <p:endCondLst>
                                    <p:cond evt="begin" delay="0">
                                      <p:tn val="36"/>
                                    </p:cond>
                                  </p:end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par>
                                <p:cTn id="39" presetID="10" presetClass="entr" presetSubtype="0" fill="hold" grpId="0" nodeType="withEffect" nodePh="1">
                                  <p:stCondLst>
                                    <p:cond delay="0"/>
                                  </p:stCondLst>
                                  <p:endCondLst>
                                    <p:cond evt="begin" delay="0">
                                      <p:tn val="39"/>
                                    </p:cond>
                                  </p:end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nodePh="1">
                                  <p:stCondLst>
                                    <p:cond delay="0"/>
                                  </p:stCondLst>
                                  <p:endCondLst>
                                    <p:cond evt="begin" delay="0">
                                      <p:tn val="42"/>
                                    </p:cond>
                                  </p:end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P spid="11" grpId="0"/>
      <p:bldP spid="12" grpId="0"/>
      <p:bldP spid="13" grpId="0"/>
      <p:bldP spid="14" grpId="0"/>
      <p:bldP spid="15" grpId="0"/>
      <p:bldP spid="16" grpId="0"/>
      <p:bldP spid="17" grpId="0" animBg="1"/>
      <p:bldP spid="18"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2010270"/>
            <a:ext cx="4660900" cy="2879229"/>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6626275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11" name="Picture Placeholder 7"/>
          <p:cNvSpPr>
            <a:spLocks noGrp="1"/>
          </p:cNvSpPr>
          <p:nvPr>
            <p:ph type="pic" sz="quarter" idx="10"/>
          </p:nvPr>
        </p:nvSpPr>
        <p:spPr>
          <a:xfrm>
            <a:off x="6440074" y="1209675"/>
            <a:ext cx="7702145" cy="4791075"/>
          </a:xfrm>
          <a:prstGeom prst="rect">
            <a:avLst/>
          </a:prstGeom>
        </p:spPr>
        <p:txBody>
          <a:bodyPr/>
          <a:lstStyle>
            <a:lvl1pPr>
              <a:defRPr sz="1800">
                <a:solidFill>
                  <a:schemeClr val="bg1"/>
                </a:solidFill>
              </a:defRPr>
            </a:lvl1pPr>
          </a:lstStyle>
          <a:p>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4058827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14" name="Picture Placeholder 2"/>
          <p:cNvSpPr>
            <a:spLocks noGrp="1"/>
          </p:cNvSpPr>
          <p:nvPr>
            <p:ph type="pic" sz="quarter" idx="10"/>
          </p:nvPr>
        </p:nvSpPr>
        <p:spPr>
          <a:xfrm>
            <a:off x="6323805" y="1517339"/>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5" name="Picture Placeholder 2"/>
          <p:cNvSpPr>
            <a:spLocks noGrp="1"/>
          </p:cNvSpPr>
          <p:nvPr>
            <p:ph type="pic" sz="quarter" idx="11"/>
          </p:nvPr>
        </p:nvSpPr>
        <p:spPr>
          <a:xfrm>
            <a:off x="6323806" y="3048596"/>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6" name="Picture Placeholder 2"/>
          <p:cNvSpPr>
            <a:spLocks noGrp="1"/>
          </p:cNvSpPr>
          <p:nvPr>
            <p:ph type="pic" sz="quarter" idx="12"/>
          </p:nvPr>
        </p:nvSpPr>
        <p:spPr>
          <a:xfrm>
            <a:off x="6323806" y="4579853"/>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7" name="Group 16"/>
          <p:cNvGrpSpPr/>
          <p:nvPr userDrawn="1"/>
        </p:nvGrpSpPr>
        <p:grpSpPr>
          <a:xfrm>
            <a:off x="0" y="6400801"/>
            <a:ext cx="12192000" cy="457200"/>
            <a:chOff x="0" y="6400801"/>
            <a:chExt cx="12192000" cy="457200"/>
          </a:xfrm>
        </p:grpSpPr>
        <p:sp>
          <p:nvSpPr>
            <p:cNvPr id="18" name="Rectangle 17"/>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0"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1" name="Freeform 20">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899128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outVertical)">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2" grpId="0" animBg="1"/>
      <p:bldP spid="13"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12" name="Picture Placeholder 7"/>
          <p:cNvSpPr>
            <a:spLocks noGrp="1"/>
          </p:cNvSpPr>
          <p:nvPr>
            <p:ph type="pic" sz="quarter" idx="10"/>
          </p:nvPr>
        </p:nvSpPr>
        <p:spPr>
          <a:xfrm>
            <a:off x="1841597" y="2375452"/>
            <a:ext cx="1080000" cy="1080000"/>
          </a:xfrm>
          <a:prstGeom prst="ellipse">
            <a:avLst/>
          </a:prstGeom>
        </p:spPr>
        <p:txBody>
          <a:bodyPr/>
          <a:lstStyle>
            <a:lvl1pPr>
              <a:defRPr sz="1600"/>
            </a:lvl1pPr>
          </a:lstStyle>
          <a:p>
            <a:endParaRPr lang="id-ID" dirty="0"/>
          </a:p>
        </p:txBody>
      </p:sp>
      <p:sp>
        <p:nvSpPr>
          <p:cNvPr id="13" name="Picture Placeholder 7"/>
          <p:cNvSpPr>
            <a:spLocks noGrp="1"/>
          </p:cNvSpPr>
          <p:nvPr>
            <p:ph type="pic" sz="quarter" idx="11"/>
          </p:nvPr>
        </p:nvSpPr>
        <p:spPr>
          <a:xfrm>
            <a:off x="3020932" y="2375452"/>
            <a:ext cx="1080000" cy="1080000"/>
          </a:xfrm>
          <a:prstGeom prst="ellipse">
            <a:avLst/>
          </a:prstGeom>
        </p:spPr>
        <p:txBody>
          <a:bodyPr/>
          <a:lstStyle>
            <a:lvl1pPr>
              <a:defRPr sz="1600"/>
            </a:lvl1pPr>
          </a:lstStyle>
          <a:p>
            <a:endParaRPr lang="id-ID" dirty="0"/>
          </a:p>
        </p:txBody>
      </p:sp>
      <p:sp>
        <p:nvSpPr>
          <p:cNvPr id="17" name="Picture Placeholder 7"/>
          <p:cNvSpPr>
            <a:spLocks noGrp="1"/>
          </p:cNvSpPr>
          <p:nvPr>
            <p:ph type="pic" sz="quarter" idx="12"/>
          </p:nvPr>
        </p:nvSpPr>
        <p:spPr>
          <a:xfrm>
            <a:off x="4200267" y="2375452"/>
            <a:ext cx="1080000" cy="1080000"/>
          </a:xfrm>
          <a:prstGeom prst="ellipse">
            <a:avLst/>
          </a:prstGeom>
        </p:spPr>
        <p:txBody>
          <a:bodyPr/>
          <a:lstStyle>
            <a:lvl1pPr>
              <a:defRPr sz="1600"/>
            </a:lvl1pPr>
          </a:lstStyle>
          <a:p>
            <a:endParaRPr lang="id-ID" dirty="0"/>
          </a:p>
        </p:txBody>
      </p:sp>
      <p:sp>
        <p:nvSpPr>
          <p:cNvPr id="18" name="Picture Placeholder 7"/>
          <p:cNvSpPr>
            <a:spLocks noGrp="1"/>
          </p:cNvSpPr>
          <p:nvPr>
            <p:ph type="pic" sz="quarter" idx="13"/>
          </p:nvPr>
        </p:nvSpPr>
        <p:spPr>
          <a:xfrm>
            <a:off x="6927115" y="2375452"/>
            <a:ext cx="1080000" cy="1080000"/>
          </a:xfrm>
          <a:prstGeom prst="ellipse">
            <a:avLst/>
          </a:prstGeom>
        </p:spPr>
        <p:txBody>
          <a:bodyPr/>
          <a:lstStyle>
            <a:lvl1pPr>
              <a:defRPr sz="1600"/>
            </a:lvl1pPr>
          </a:lstStyle>
          <a:p>
            <a:endParaRPr lang="id-ID" dirty="0"/>
          </a:p>
        </p:txBody>
      </p:sp>
      <p:sp>
        <p:nvSpPr>
          <p:cNvPr id="19" name="Picture Placeholder 7"/>
          <p:cNvSpPr>
            <a:spLocks noGrp="1"/>
          </p:cNvSpPr>
          <p:nvPr>
            <p:ph type="pic" sz="quarter" idx="14"/>
          </p:nvPr>
        </p:nvSpPr>
        <p:spPr>
          <a:xfrm>
            <a:off x="8106450" y="2375452"/>
            <a:ext cx="1080000" cy="1080000"/>
          </a:xfrm>
          <a:prstGeom prst="ellipse">
            <a:avLst/>
          </a:prstGeom>
        </p:spPr>
        <p:txBody>
          <a:bodyPr/>
          <a:lstStyle>
            <a:lvl1pPr>
              <a:defRPr sz="1600"/>
            </a:lvl1pPr>
          </a:lstStyle>
          <a:p>
            <a:endParaRPr lang="id-ID" dirty="0"/>
          </a:p>
        </p:txBody>
      </p:sp>
      <p:sp>
        <p:nvSpPr>
          <p:cNvPr id="20" name="Picture Placeholder 7"/>
          <p:cNvSpPr>
            <a:spLocks noGrp="1"/>
          </p:cNvSpPr>
          <p:nvPr>
            <p:ph type="pic" sz="quarter" idx="15"/>
          </p:nvPr>
        </p:nvSpPr>
        <p:spPr>
          <a:xfrm>
            <a:off x="9285785" y="2375452"/>
            <a:ext cx="1080000" cy="1080000"/>
          </a:xfrm>
          <a:prstGeom prst="ellipse">
            <a:avLst/>
          </a:prstGeom>
        </p:spPr>
        <p:txBody>
          <a:bodyPr/>
          <a:lstStyle>
            <a:lvl1pPr>
              <a:defRPr sz="1600"/>
            </a:lvl1pPr>
          </a:lstStyle>
          <a:p>
            <a:endParaRPr lang="id-ID" dirty="0"/>
          </a:p>
        </p:txBody>
      </p:sp>
      <p:sp>
        <p:nvSpPr>
          <p:cNvPr id="21" name="Picture Placeholder 7"/>
          <p:cNvSpPr>
            <a:spLocks noGrp="1"/>
          </p:cNvSpPr>
          <p:nvPr>
            <p:ph type="pic" sz="quarter" idx="16"/>
          </p:nvPr>
        </p:nvSpPr>
        <p:spPr>
          <a:xfrm>
            <a:off x="5379602" y="2191363"/>
            <a:ext cx="1448178" cy="1448178"/>
          </a:xfrm>
          <a:prstGeom prst="ellipse">
            <a:avLst/>
          </a:prstGeom>
        </p:spPr>
        <p:txBody>
          <a:bodyPr/>
          <a:lstStyle>
            <a:lvl1pPr>
              <a:defRPr sz="1600"/>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3" name="Group 22"/>
          <p:cNvGrpSpPr/>
          <p:nvPr userDrawn="1"/>
        </p:nvGrpSpPr>
        <p:grpSpPr>
          <a:xfrm>
            <a:off x="0" y="6400801"/>
            <a:ext cx="12192000" cy="457200"/>
            <a:chOff x="0" y="6400801"/>
            <a:chExt cx="12192000" cy="457200"/>
          </a:xfrm>
        </p:grpSpPr>
        <p:sp>
          <p:nvSpPr>
            <p:cNvPr id="24" name="Rectangle 2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7" name="Freeform 2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2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49709397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barn(out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591600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5" name="Picture Placeholder 7"/>
          <p:cNvSpPr>
            <a:spLocks noGrp="1"/>
          </p:cNvSpPr>
          <p:nvPr>
            <p:ph type="pic" sz="quarter" idx="10"/>
          </p:nvPr>
        </p:nvSpPr>
        <p:spPr>
          <a:xfrm>
            <a:off x="0" y="4864100"/>
            <a:ext cx="12192000" cy="19939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686064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69702935"/>
      </p:ext>
    </p:extLst>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5" name="Picture Placeholder 8"/>
          <p:cNvSpPr>
            <a:spLocks noGrp="1"/>
          </p:cNvSpPr>
          <p:nvPr>
            <p:ph type="pic" sz="quarter" idx="10"/>
          </p:nvPr>
        </p:nvSpPr>
        <p:spPr>
          <a:xfrm>
            <a:off x="-1" y="-1"/>
            <a:ext cx="2294731" cy="2294731"/>
          </a:xfrm>
          <a:prstGeom prst="rect">
            <a:avLst/>
          </a:prstGeom>
        </p:spPr>
        <p:txBody>
          <a:bodyPr/>
          <a:lstStyle>
            <a:lvl1pPr>
              <a:defRPr sz="1800"/>
            </a:lvl1pPr>
          </a:lstStyle>
          <a:p>
            <a:endParaRPr lang="id-ID" dirty="0"/>
          </a:p>
        </p:txBody>
      </p:sp>
      <p:sp>
        <p:nvSpPr>
          <p:cNvPr id="7" name="Picture Placeholder 8"/>
          <p:cNvSpPr>
            <a:spLocks noGrp="1"/>
          </p:cNvSpPr>
          <p:nvPr>
            <p:ph type="pic" sz="quarter" idx="16"/>
          </p:nvPr>
        </p:nvSpPr>
        <p:spPr>
          <a:xfrm>
            <a:off x="-1" y="2294730"/>
            <a:ext cx="2294731" cy="2321719"/>
          </a:xfrm>
          <a:prstGeom prst="rect">
            <a:avLst/>
          </a:prstGeom>
        </p:spPr>
        <p:txBody>
          <a:bodyPr/>
          <a:lstStyle>
            <a:lvl1pPr>
              <a:defRPr sz="1800"/>
            </a:lvl1pPr>
          </a:lstStyle>
          <a:p>
            <a:endParaRPr lang="id-ID" dirty="0"/>
          </a:p>
        </p:txBody>
      </p:sp>
      <p:sp>
        <p:nvSpPr>
          <p:cNvPr id="8" name="Picture Placeholder 8"/>
          <p:cNvSpPr>
            <a:spLocks noGrp="1"/>
          </p:cNvSpPr>
          <p:nvPr>
            <p:ph type="pic" sz="quarter" idx="17"/>
          </p:nvPr>
        </p:nvSpPr>
        <p:spPr>
          <a:xfrm>
            <a:off x="-1" y="4616449"/>
            <a:ext cx="2294731" cy="2294731"/>
          </a:xfrm>
          <a:prstGeom prst="rect">
            <a:avLst/>
          </a:prstGeom>
        </p:spPr>
        <p:txBody>
          <a:bodyPr/>
          <a:lstStyle>
            <a:lvl1pPr>
              <a:defRPr sz="1800"/>
            </a:lvl1pPr>
          </a:lstStyle>
          <a:p>
            <a:endParaRPr lang="id-ID" dirty="0"/>
          </a:p>
        </p:txBody>
      </p:sp>
      <p:sp>
        <p:nvSpPr>
          <p:cNvPr id="9" name="Picture Placeholder 8"/>
          <p:cNvSpPr>
            <a:spLocks noGrp="1"/>
          </p:cNvSpPr>
          <p:nvPr>
            <p:ph type="pic" sz="quarter" idx="18"/>
          </p:nvPr>
        </p:nvSpPr>
        <p:spPr>
          <a:xfrm>
            <a:off x="2294730" y="0"/>
            <a:ext cx="2294731" cy="2294731"/>
          </a:xfrm>
          <a:prstGeom prst="rect">
            <a:avLst/>
          </a:prstGeom>
        </p:spPr>
        <p:txBody>
          <a:bodyPr/>
          <a:lstStyle>
            <a:lvl1pPr>
              <a:defRPr sz="1800"/>
            </a:lvl1pPr>
          </a:lstStyle>
          <a:p>
            <a:endParaRPr lang="id-ID" dirty="0"/>
          </a:p>
        </p:txBody>
      </p:sp>
      <p:sp>
        <p:nvSpPr>
          <p:cNvPr id="10" name="Picture Placeholder 8"/>
          <p:cNvSpPr>
            <a:spLocks noGrp="1"/>
          </p:cNvSpPr>
          <p:nvPr>
            <p:ph type="pic" sz="quarter" idx="19"/>
          </p:nvPr>
        </p:nvSpPr>
        <p:spPr>
          <a:xfrm>
            <a:off x="2294730" y="2294731"/>
            <a:ext cx="2294731" cy="2321719"/>
          </a:xfrm>
          <a:prstGeom prst="rect">
            <a:avLst/>
          </a:prstGeom>
        </p:spPr>
        <p:txBody>
          <a:bodyPr/>
          <a:lstStyle>
            <a:lvl1pPr>
              <a:defRPr sz="1800"/>
            </a:lvl1pPr>
          </a:lstStyle>
          <a:p>
            <a:endParaRPr lang="id-ID" dirty="0"/>
          </a:p>
        </p:txBody>
      </p:sp>
      <p:sp>
        <p:nvSpPr>
          <p:cNvPr id="11" name="Picture Placeholder 8"/>
          <p:cNvSpPr>
            <a:spLocks noGrp="1"/>
          </p:cNvSpPr>
          <p:nvPr>
            <p:ph type="pic" sz="quarter" idx="20"/>
          </p:nvPr>
        </p:nvSpPr>
        <p:spPr>
          <a:xfrm>
            <a:off x="2294730" y="4616450"/>
            <a:ext cx="2294731" cy="2294731"/>
          </a:xfrm>
          <a:prstGeom prst="rect">
            <a:avLst/>
          </a:prstGeom>
        </p:spPr>
        <p:txBody>
          <a:bodyPr/>
          <a:lstStyle>
            <a:lvl1pPr>
              <a:defRPr sz="1800"/>
            </a:lvl1pPr>
          </a:lstStyle>
          <a:p>
            <a:endParaRPr lang="id-ID" dirty="0"/>
          </a:p>
        </p:txBody>
      </p:sp>
      <p:sp>
        <p:nvSpPr>
          <p:cNvPr id="12" name="Picture Placeholder 8"/>
          <p:cNvSpPr>
            <a:spLocks noGrp="1"/>
          </p:cNvSpPr>
          <p:nvPr>
            <p:ph type="pic" sz="quarter" idx="21"/>
          </p:nvPr>
        </p:nvSpPr>
        <p:spPr>
          <a:xfrm>
            <a:off x="4589461" y="-1"/>
            <a:ext cx="2294731" cy="2294731"/>
          </a:xfrm>
          <a:prstGeom prst="rect">
            <a:avLst/>
          </a:prstGeom>
        </p:spPr>
        <p:txBody>
          <a:bodyPr/>
          <a:lstStyle>
            <a:lvl1pPr>
              <a:defRPr sz="1800"/>
            </a:lvl1pPr>
          </a:lstStyle>
          <a:p>
            <a:endParaRPr lang="id-ID" dirty="0"/>
          </a:p>
        </p:txBody>
      </p:sp>
      <p:sp>
        <p:nvSpPr>
          <p:cNvPr id="13" name="Picture Placeholder 8"/>
          <p:cNvSpPr>
            <a:spLocks noGrp="1"/>
          </p:cNvSpPr>
          <p:nvPr>
            <p:ph type="pic" sz="quarter" idx="22"/>
          </p:nvPr>
        </p:nvSpPr>
        <p:spPr>
          <a:xfrm>
            <a:off x="4589461" y="2294730"/>
            <a:ext cx="2294731" cy="2321719"/>
          </a:xfrm>
          <a:prstGeom prst="rect">
            <a:avLst/>
          </a:prstGeom>
        </p:spPr>
        <p:txBody>
          <a:bodyPr/>
          <a:lstStyle>
            <a:lvl1pPr>
              <a:defRPr sz="1800"/>
            </a:lvl1pPr>
          </a:lstStyle>
          <a:p>
            <a:endParaRPr lang="id-ID" dirty="0"/>
          </a:p>
        </p:txBody>
      </p:sp>
      <p:sp>
        <p:nvSpPr>
          <p:cNvPr id="14" name="Picture Placeholder 8"/>
          <p:cNvSpPr>
            <a:spLocks noGrp="1"/>
          </p:cNvSpPr>
          <p:nvPr>
            <p:ph type="pic" sz="quarter" idx="23"/>
          </p:nvPr>
        </p:nvSpPr>
        <p:spPr>
          <a:xfrm>
            <a:off x="4589461" y="4616449"/>
            <a:ext cx="2294731" cy="2294731"/>
          </a:xfrm>
          <a:prstGeom prst="rect">
            <a:avLst/>
          </a:prstGeom>
        </p:spPr>
        <p:txBody>
          <a:bodyPr/>
          <a:lstStyle>
            <a:lvl1pPr>
              <a:defRPr sz="1800"/>
            </a:lvl1pPr>
          </a:lstStyle>
          <a:p>
            <a:endParaRPr lang="id-ID" dirty="0"/>
          </a:p>
        </p:txBody>
      </p:sp>
      <p:sp>
        <p:nvSpPr>
          <p:cNvPr id="15" name="Right Triangle 1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1482253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grpId="0" nodeType="withEffect" nodePh="1">
                                  <p:stCondLst>
                                    <p:cond delay="0"/>
                                  </p:stCondLst>
                                  <p:endCondLst>
                                    <p:cond evt="begin" delay="0">
                                      <p:tn val="25"/>
                                    </p:cond>
                                  </p:end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par>
                          <p:cTn id="28" fill="hold">
                            <p:stCondLst>
                              <p:cond delay="15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par>
                                <p:cTn id="35" presetID="10" presetClass="entr" presetSubtype="0" fill="hold" grpId="0" nodeType="withEffect" nodePh="1">
                                  <p:stCondLst>
                                    <p:cond delay="0"/>
                                  </p:stCondLst>
                                  <p:endCondLst>
                                    <p:cond evt="begin" delay="0">
                                      <p:tn val="35"/>
                                    </p:cond>
                                  </p:end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nodePh="1">
                                  <p:stCondLst>
                                    <p:cond delay="0"/>
                                  </p:stCondLst>
                                  <p:endCondLst>
                                    <p:cond evt="begin" delay="0">
                                      <p:tn val="38"/>
                                    </p:cond>
                                  </p:end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1" grpId="0"/>
      <p:bldP spid="12" grpId="0"/>
      <p:bldP spid="13" grpId="0"/>
      <p:bldP spid="14" grpId="0"/>
      <p:bldP spid="15" grpId="0" animBg="1"/>
      <p:bldP spid="1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21" name="Picture Placeholder 7"/>
          <p:cNvSpPr>
            <a:spLocks noGrp="1"/>
          </p:cNvSpPr>
          <p:nvPr>
            <p:ph type="pic" sz="quarter" idx="35"/>
          </p:nvPr>
        </p:nvSpPr>
        <p:spPr>
          <a:xfrm>
            <a:off x="4860131" y="0"/>
            <a:ext cx="2471738" cy="2295244"/>
          </a:xfrm>
          <a:prstGeom prst="rect">
            <a:avLst/>
          </a:prstGeom>
        </p:spPr>
        <p:txBody>
          <a:bodyPr/>
          <a:lstStyle>
            <a:lvl1pPr>
              <a:defRPr sz="1800"/>
            </a:lvl1pPr>
          </a:lstStyle>
          <a:p>
            <a:endParaRPr lang="id-ID" dirty="0"/>
          </a:p>
        </p:txBody>
      </p:sp>
      <p:sp>
        <p:nvSpPr>
          <p:cNvPr id="22" name="Picture Placeholder 7"/>
          <p:cNvSpPr>
            <a:spLocks noGrp="1"/>
          </p:cNvSpPr>
          <p:nvPr>
            <p:ph type="pic" sz="quarter" idx="37"/>
          </p:nvPr>
        </p:nvSpPr>
        <p:spPr>
          <a:xfrm>
            <a:off x="4860131" y="4569540"/>
            <a:ext cx="2471738" cy="2288459"/>
          </a:xfrm>
          <a:prstGeom prst="rect">
            <a:avLst/>
          </a:prstGeom>
        </p:spPr>
        <p:txBody>
          <a:bodyPr/>
          <a:lstStyle>
            <a:lvl1pPr>
              <a:defRPr sz="1800"/>
            </a:lvl1pPr>
          </a:lstStyle>
          <a:p>
            <a:endParaRPr lang="id-ID" dirty="0"/>
          </a:p>
        </p:txBody>
      </p:sp>
      <p:sp>
        <p:nvSpPr>
          <p:cNvPr id="23" name="Picture Placeholder 7"/>
          <p:cNvSpPr>
            <a:spLocks noGrp="1"/>
          </p:cNvSpPr>
          <p:nvPr>
            <p:ph type="pic" sz="quarter" idx="39"/>
          </p:nvPr>
        </p:nvSpPr>
        <p:spPr>
          <a:xfrm>
            <a:off x="2469356" y="2288459"/>
            <a:ext cx="2390775" cy="2281082"/>
          </a:xfrm>
          <a:prstGeom prst="rect">
            <a:avLst/>
          </a:prstGeom>
        </p:spPr>
        <p:txBody>
          <a:bodyPr/>
          <a:lstStyle>
            <a:lvl1pPr>
              <a:defRPr sz="1800"/>
            </a:lvl1pPr>
          </a:lstStyle>
          <a:p>
            <a:endParaRPr lang="id-ID" dirty="0"/>
          </a:p>
        </p:txBody>
      </p:sp>
      <p:sp>
        <p:nvSpPr>
          <p:cNvPr id="24" name="Picture Placeholder 7"/>
          <p:cNvSpPr>
            <a:spLocks noGrp="1"/>
          </p:cNvSpPr>
          <p:nvPr>
            <p:ph type="pic" sz="quarter" idx="41"/>
          </p:nvPr>
        </p:nvSpPr>
        <p:spPr>
          <a:xfrm>
            <a:off x="1" y="-1"/>
            <a:ext cx="2469356" cy="2300951"/>
          </a:xfrm>
          <a:prstGeom prst="rect">
            <a:avLst/>
          </a:prstGeom>
        </p:spPr>
        <p:txBody>
          <a:bodyPr/>
          <a:lstStyle>
            <a:lvl1pPr>
              <a:defRPr sz="1800"/>
            </a:lvl1pPr>
          </a:lstStyle>
          <a:p>
            <a:endParaRPr lang="id-ID" dirty="0"/>
          </a:p>
        </p:txBody>
      </p:sp>
      <p:sp>
        <p:nvSpPr>
          <p:cNvPr id="25" name="Picture Placeholder 7"/>
          <p:cNvSpPr>
            <a:spLocks noGrp="1"/>
          </p:cNvSpPr>
          <p:nvPr>
            <p:ph type="pic" sz="quarter" idx="43"/>
          </p:nvPr>
        </p:nvSpPr>
        <p:spPr>
          <a:xfrm>
            <a:off x="1" y="4569540"/>
            <a:ext cx="2469356" cy="2288459"/>
          </a:xfrm>
          <a:prstGeom prst="rect">
            <a:avLst/>
          </a:prstGeom>
        </p:spPr>
        <p:txBody>
          <a:bodyPr/>
          <a:lstStyle>
            <a:lvl1pPr>
              <a:defRPr sz="1800"/>
            </a:lvl1pPr>
          </a:lstStyle>
          <a:p>
            <a:endParaRPr lang="id-ID" dirty="0"/>
          </a:p>
        </p:txBody>
      </p:sp>
      <p:sp>
        <p:nvSpPr>
          <p:cNvPr id="26" name="Picture Placeholder 7"/>
          <p:cNvSpPr>
            <a:spLocks noGrp="1"/>
          </p:cNvSpPr>
          <p:nvPr>
            <p:ph type="pic" sz="quarter" idx="44"/>
          </p:nvPr>
        </p:nvSpPr>
        <p:spPr>
          <a:xfrm>
            <a:off x="9801225" y="0"/>
            <a:ext cx="2390775" cy="2298095"/>
          </a:xfrm>
          <a:prstGeom prst="rect">
            <a:avLst/>
          </a:prstGeom>
        </p:spPr>
        <p:txBody>
          <a:bodyPr/>
          <a:lstStyle>
            <a:lvl1pPr>
              <a:defRPr sz="1800"/>
            </a:lvl1pPr>
          </a:lstStyle>
          <a:p>
            <a:endParaRPr lang="id-ID" dirty="0"/>
          </a:p>
        </p:txBody>
      </p:sp>
      <p:sp>
        <p:nvSpPr>
          <p:cNvPr id="27" name="Picture Placeholder 7"/>
          <p:cNvSpPr>
            <a:spLocks noGrp="1"/>
          </p:cNvSpPr>
          <p:nvPr>
            <p:ph type="pic" sz="quarter" idx="46"/>
          </p:nvPr>
        </p:nvSpPr>
        <p:spPr>
          <a:xfrm>
            <a:off x="9801225" y="4572095"/>
            <a:ext cx="2390775" cy="2293281"/>
          </a:xfrm>
          <a:prstGeom prst="rect">
            <a:avLst/>
          </a:prstGeom>
        </p:spPr>
        <p:txBody>
          <a:bodyPr/>
          <a:lstStyle>
            <a:lvl1pPr>
              <a:defRPr sz="1800"/>
            </a:lvl1pPr>
          </a:lstStyle>
          <a:p>
            <a:endParaRPr lang="id-ID" dirty="0"/>
          </a:p>
        </p:txBody>
      </p:sp>
      <p:sp>
        <p:nvSpPr>
          <p:cNvPr id="28" name="Picture Placeholder 7"/>
          <p:cNvSpPr>
            <a:spLocks noGrp="1"/>
          </p:cNvSpPr>
          <p:nvPr>
            <p:ph type="pic" sz="quarter" idx="48"/>
          </p:nvPr>
        </p:nvSpPr>
        <p:spPr>
          <a:xfrm>
            <a:off x="7331870" y="2295836"/>
            <a:ext cx="2469356" cy="2281082"/>
          </a:xfrm>
          <a:prstGeom prst="rect">
            <a:avLst/>
          </a:prstGeom>
        </p:spPr>
        <p:txBody>
          <a:bodyPr/>
          <a:lstStyle>
            <a:lvl1pPr>
              <a:defRPr sz="1800"/>
            </a:lvl1pPr>
          </a:lstStyle>
          <a:p>
            <a:endParaRPr lang="id-ID" dirty="0"/>
          </a:p>
        </p:txBody>
      </p:sp>
      <p:sp>
        <p:nvSpPr>
          <p:cNvPr id="29" name="Rectangle 28"/>
          <p:cNvSpPr/>
          <p:nvPr userDrawn="1"/>
        </p:nvSpPr>
        <p:spPr>
          <a:xfrm>
            <a:off x="-2383" y="2295244"/>
            <a:ext cx="2471738" cy="227911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userDrawn="1"/>
        </p:nvSpPr>
        <p:spPr>
          <a:xfrm>
            <a:off x="2468164" y="1"/>
            <a:ext cx="2391965" cy="22958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userDrawn="1"/>
        </p:nvSpPr>
        <p:spPr>
          <a:xfrm>
            <a:off x="2468164" y="4564426"/>
            <a:ext cx="2391965" cy="23054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userDrawn="1"/>
        </p:nvSpPr>
        <p:spPr>
          <a:xfrm>
            <a:off x="7330678" y="-4820"/>
            <a:ext cx="2470545" cy="23003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userDrawn="1"/>
        </p:nvSpPr>
        <p:spPr>
          <a:xfrm>
            <a:off x="7330678" y="4572391"/>
            <a:ext cx="2470545" cy="23026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userDrawn="1"/>
        </p:nvSpPr>
        <p:spPr>
          <a:xfrm>
            <a:off x="9801223" y="2298391"/>
            <a:ext cx="2390777" cy="227370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userDrawn="1"/>
        </p:nvSpPr>
        <p:spPr>
          <a:xfrm>
            <a:off x="4860131" y="2295540"/>
            <a:ext cx="2471738" cy="22810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2936172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nodePh="1">
                                  <p:stCondLst>
                                    <p:cond delay="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nodePh="1">
                                  <p:stCondLst>
                                    <p:cond delay="0"/>
                                  </p:stCondLst>
                                  <p:endCondLst>
                                    <p:cond evt="begin" delay="0">
                                      <p:tn val="11"/>
                                    </p:cond>
                                  </p:end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500"/>
                            </p:stCondLst>
                            <p:childTnLst>
                              <p:par>
                                <p:cTn id="15" presetID="10" presetClass="entr" presetSubtype="0" fill="hold" grpId="0" nodeType="afterEffect" nodePh="1">
                                  <p:stCondLst>
                                    <p:cond delay="0"/>
                                  </p:stCondLst>
                                  <p:endCondLst>
                                    <p:cond evt="begin" delay="0">
                                      <p:tn val="15"/>
                                    </p:cond>
                                  </p:end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par>
                                <p:cTn id="18" presetID="10" presetClass="entr" presetSubtype="0" fill="hold" grpId="0" nodeType="withEffect" nodePh="1">
                                  <p:stCondLst>
                                    <p:cond delay="0"/>
                                  </p:stCondLst>
                                  <p:endCondLst>
                                    <p:cond evt="begin" delay="0">
                                      <p:tn val="18"/>
                                    </p:cond>
                                  </p:end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grpId="0" nodeType="withEffect" nodePh="1">
                                  <p:stCondLst>
                                    <p:cond delay="0"/>
                                  </p:stCondLst>
                                  <p:endCondLst>
                                    <p:cond evt="begin" delay="0">
                                      <p:tn val="21"/>
                                    </p:cond>
                                  </p:end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500"/>
                                        <p:tgtEl>
                                          <p:spTgt spid="3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p:bldP spid="25" grpId="0"/>
      <p:bldP spid="26" grpId="0"/>
      <p:bldP spid="27" grpId="0"/>
      <p:bldP spid="28" grpId="0"/>
      <p:bldP spid="29" grpId="0" animBg="1"/>
      <p:bldP spid="30" grpId="0" animBg="1"/>
      <p:bldP spid="31" grpId="0" animBg="1"/>
      <p:bldP spid="32" grpId="0" animBg="1"/>
      <p:bldP spid="33" grpId="0" animBg="1"/>
      <p:bldP spid="34" grpId="0" animBg="1"/>
      <p:bldP spid="35"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3_Custom Layout">
    <p:bg>
      <p:bgPr>
        <a:solidFill>
          <a:schemeClr val="bg1"/>
        </a:solidFill>
        <a:effectLst/>
      </p:bgPr>
    </p:bg>
    <p:spTree>
      <p:nvGrpSpPr>
        <p:cNvPr id="1" name=""/>
        <p:cNvGrpSpPr/>
        <p:nvPr/>
      </p:nvGrpSpPr>
      <p:grpSpPr>
        <a:xfrm>
          <a:off x="0" y="0"/>
          <a:ext cx="0" cy="0"/>
          <a:chOff x="0" y="0"/>
          <a:chExt cx="0" cy="0"/>
        </a:xfrm>
      </p:grpSpPr>
      <p:sp>
        <p:nvSpPr>
          <p:cNvPr id="7" name="Picture Placeholder 7"/>
          <p:cNvSpPr>
            <a:spLocks noGrp="1"/>
          </p:cNvSpPr>
          <p:nvPr>
            <p:ph type="pic" sz="quarter" idx="10"/>
          </p:nvPr>
        </p:nvSpPr>
        <p:spPr>
          <a:xfrm>
            <a:off x="0" y="0"/>
            <a:ext cx="3904180" cy="6858000"/>
          </a:xfrm>
          <a:prstGeom prst="rect">
            <a:avLst/>
          </a:prstGeom>
        </p:spPr>
        <p:txBody>
          <a:bodyPr/>
          <a:lstStyle>
            <a:lvl1pPr>
              <a:defRPr sz="1600"/>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528905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0_Custom Layout">
    <p:bg>
      <p:bgPr>
        <a:solidFill>
          <a:schemeClr val="bg1"/>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4209143" y="0"/>
            <a:ext cx="7982859" cy="6858001"/>
            <a:chOff x="4087829" y="0"/>
            <a:chExt cx="8104173" cy="6858001"/>
          </a:xfrm>
        </p:grpSpPr>
        <p:sp>
          <p:nvSpPr>
            <p:cNvPr id="2" name="Rectangle 1"/>
            <p:cNvSpPr/>
            <p:nvPr userDrawn="1"/>
          </p:nvSpPr>
          <p:spPr>
            <a:xfrm>
              <a:off x="6179642" y="0"/>
              <a:ext cx="601236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ight Triangle 2"/>
            <p:cNvSpPr/>
            <p:nvPr userDrawn="1"/>
          </p:nvSpPr>
          <p:spPr>
            <a:xfrm flipH="1">
              <a:off x="4087829" y="1"/>
              <a:ext cx="2091813"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178979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1288474"/>
            <a:ext cx="12192000" cy="4270662"/>
          </a:xfrm>
          <a:prstGeom prst="rect">
            <a:avLst/>
          </a:prstGeom>
        </p:spPr>
        <p:txBody>
          <a:bodyPr/>
          <a:lstStyle>
            <a:lvl1pPr>
              <a:defRPr sz="1600"/>
            </a:lvl1pPr>
          </a:lstStyle>
          <a:p>
            <a:endParaRPr lang="id-ID" dirty="0"/>
          </a:p>
        </p:txBody>
      </p:sp>
      <p:sp>
        <p:nvSpPr>
          <p:cNvPr id="4" name="Right Triangle 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6" name="Group 5"/>
          <p:cNvGrpSpPr/>
          <p:nvPr userDrawn="1"/>
        </p:nvGrpSpPr>
        <p:grpSpPr>
          <a:xfrm>
            <a:off x="0" y="6400801"/>
            <a:ext cx="12192000" cy="457200"/>
            <a:chOff x="0" y="6400801"/>
            <a:chExt cx="12192000" cy="457200"/>
          </a:xfrm>
        </p:grpSpPr>
        <p:sp>
          <p:nvSpPr>
            <p:cNvPr id="7" name="Rectangle 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9"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0" name="Freeform 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1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9828819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out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7_Custom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0302480"/>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a:xfrm>
            <a:off x="0" y="0"/>
            <a:ext cx="12192000" cy="41656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Picture Placeholder 7"/>
          <p:cNvSpPr>
            <a:spLocks noGrp="1"/>
          </p:cNvSpPr>
          <p:nvPr>
            <p:ph type="pic" sz="quarter" idx="10"/>
          </p:nvPr>
        </p:nvSpPr>
        <p:spPr>
          <a:xfrm>
            <a:off x="0" y="4165600"/>
            <a:ext cx="4013200" cy="22479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0 w 4013200"/>
              <a:gd name="connsiteY0" fmla="*/ 0 h 2247901"/>
              <a:gd name="connsiteX1" fmla="*/ 4013200 w 4013200"/>
              <a:gd name="connsiteY1" fmla="*/ 0 h 2247901"/>
              <a:gd name="connsiteX2" fmla="*/ 3136900 w 4013200"/>
              <a:gd name="connsiteY2" fmla="*/ 2247901 h 2247901"/>
              <a:gd name="connsiteX3" fmla="*/ 0 w 4013200"/>
              <a:gd name="connsiteY3" fmla="*/ 2235201 h 2247901"/>
              <a:gd name="connsiteX4" fmla="*/ 0 w 4013200"/>
              <a:gd name="connsiteY4" fmla="*/ 0 h 224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00" h="2247901">
                <a:moveTo>
                  <a:pt x="0" y="0"/>
                </a:moveTo>
                <a:lnTo>
                  <a:pt x="4013200" y="0"/>
                </a:lnTo>
                <a:lnTo>
                  <a:pt x="3136900" y="2247901"/>
                </a:lnTo>
                <a:lnTo>
                  <a:pt x="0" y="2235201"/>
                </a:lnTo>
                <a:lnTo>
                  <a:pt x="0" y="0"/>
                </a:lnTo>
                <a:close/>
              </a:path>
            </a:pathLst>
          </a:custGeom>
        </p:spPr>
        <p:txBody>
          <a:bodyPr/>
          <a:lstStyle>
            <a:lvl1pPr>
              <a:defRPr sz="1600"/>
            </a:lvl1pPr>
          </a:lstStyle>
          <a:p>
            <a:endParaRPr lang="id-ID" dirty="0"/>
          </a:p>
        </p:txBody>
      </p:sp>
      <p:sp>
        <p:nvSpPr>
          <p:cNvPr id="11" name="Picture Placeholder 7"/>
          <p:cNvSpPr>
            <a:spLocks noGrp="1"/>
          </p:cNvSpPr>
          <p:nvPr>
            <p:ph type="pic" sz="quarter" idx="11"/>
          </p:nvPr>
        </p:nvSpPr>
        <p:spPr>
          <a:xfrm>
            <a:off x="3146424" y="4165599"/>
            <a:ext cx="5044115" cy="2242821"/>
          </a:xfrm>
          <a:custGeom>
            <a:avLst/>
            <a:gdLst>
              <a:gd name="connsiteX0" fmla="*/ 0 w 4177340"/>
              <a:gd name="connsiteY0" fmla="*/ 0 h 2235201"/>
              <a:gd name="connsiteX1" fmla="*/ 4177340 w 4177340"/>
              <a:gd name="connsiteY1" fmla="*/ 0 h 2235201"/>
              <a:gd name="connsiteX2" fmla="*/ 4177340 w 4177340"/>
              <a:gd name="connsiteY2" fmla="*/ 2235201 h 2235201"/>
              <a:gd name="connsiteX3" fmla="*/ 0 w 4177340"/>
              <a:gd name="connsiteY3" fmla="*/ 2235201 h 2235201"/>
              <a:gd name="connsiteX4" fmla="*/ 0 w 4177340"/>
              <a:gd name="connsiteY4" fmla="*/ 0 h 2235201"/>
              <a:gd name="connsiteX0" fmla="*/ 866775 w 5044115"/>
              <a:gd name="connsiteY0" fmla="*/ 0 h 2239963"/>
              <a:gd name="connsiteX1" fmla="*/ 5044115 w 5044115"/>
              <a:gd name="connsiteY1" fmla="*/ 0 h 2239963"/>
              <a:gd name="connsiteX2" fmla="*/ 5044115 w 5044115"/>
              <a:gd name="connsiteY2" fmla="*/ 2235201 h 2239963"/>
              <a:gd name="connsiteX3" fmla="*/ 0 w 5044115"/>
              <a:gd name="connsiteY3" fmla="*/ 2239963 h 2239963"/>
              <a:gd name="connsiteX4" fmla="*/ 866775 w 5044115"/>
              <a:gd name="connsiteY4" fmla="*/ 0 h 2239963"/>
              <a:gd name="connsiteX0" fmla="*/ 866775 w 5044115"/>
              <a:gd name="connsiteY0" fmla="*/ 0 h 2242821"/>
              <a:gd name="connsiteX1" fmla="*/ 5044115 w 5044115"/>
              <a:gd name="connsiteY1" fmla="*/ 0 h 2242821"/>
              <a:gd name="connsiteX2" fmla="*/ 4266875 w 5044115"/>
              <a:gd name="connsiteY2" fmla="*/ 2242821 h 2242821"/>
              <a:gd name="connsiteX3" fmla="*/ 0 w 5044115"/>
              <a:gd name="connsiteY3" fmla="*/ 2239963 h 2242821"/>
              <a:gd name="connsiteX4" fmla="*/ 866775 w 5044115"/>
              <a:gd name="connsiteY4" fmla="*/ 0 h 2242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4115" h="2242821">
                <a:moveTo>
                  <a:pt x="866775" y="0"/>
                </a:moveTo>
                <a:lnTo>
                  <a:pt x="5044115" y="0"/>
                </a:lnTo>
                <a:lnTo>
                  <a:pt x="4266875" y="2242821"/>
                </a:lnTo>
                <a:lnTo>
                  <a:pt x="0" y="2239963"/>
                </a:lnTo>
                <a:lnTo>
                  <a:pt x="866775" y="0"/>
                </a:lnTo>
                <a:close/>
              </a:path>
            </a:pathLst>
          </a:custGeom>
        </p:spPr>
        <p:txBody>
          <a:bodyPr/>
          <a:lstStyle>
            <a:lvl1pPr>
              <a:defRPr sz="1600"/>
            </a:lvl1pPr>
          </a:lstStyle>
          <a:p>
            <a:endParaRPr lang="id-ID" dirty="0"/>
          </a:p>
        </p:txBody>
      </p:sp>
      <p:sp>
        <p:nvSpPr>
          <p:cNvPr id="12" name="Picture Placeholder 7"/>
          <p:cNvSpPr>
            <a:spLocks noGrp="1"/>
          </p:cNvSpPr>
          <p:nvPr>
            <p:ph type="pic" sz="quarter" idx="12"/>
          </p:nvPr>
        </p:nvSpPr>
        <p:spPr>
          <a:xfrm>
            <a:off x="7405060" y="4160518"/>
            <a:ext cx="4775200" cy="22352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746760 w 4759960"/>
              <a:gd name="connsiteY0" fmla="*/ 0 h 2235201"/>
              <a:gd name="connsiteX1" fmla="*/ 4759960 w 4759960"/>
              <a:gd name="connsiteY1" fmla="*/ 0 h 2235201"/>
              <a:gd name="connsiteX2" fmla="*/ 4759960 w 4759960"/>
              <a:gd name="connsiteY2" fmla="*/ 2235201 h 2235201"/>
              <a:gd name="connsiteX3" fmla="*/ 0 w 4759960"/>
              <a:gd name="connsiteY3" fmla="*/ 2235201 h 2235201"/>
              <a:gd name="connsiteX4" fmla="*/ 746760 w 4759960"/>
              <a:gd name="connsiteY4" fmla="*/ 0 h 2235201"/>
              <a:gd name="connsiteX0" fmla="*/ 762000 w 4775200"/>
              <a:gd name="connsiteY0" fmla="*/ 0 h 2235201"/>
              <a:gd name="connsiteX1" fmla="*/ 4775200 w 4775200"/>
              <a:gd name="connsiteY1" fmla="*/ 0 h 2235201"/>
              <a:gd name="connsiteX2" fmla="*/ 4775200 w 4775200"/>
              <a:gd name="connsiteY2" fmla="*/ 2235201 h 2235201"/>
              <a:gd name="connsiteX3" fmla="*/ 0 w 4775200"/>
              <a:gd name="connsiteY3" fmla="*/ 2227581 h 2235201"/>
              <a:gd name="connsiteX4" fmla="*/ 762000 w 4775200"/>
              <a:gd name="connsiteY4" fmla="*/ 0 h 223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200" h="2235201">
                <a:moveTo>
                  <a:pt x="762000" y="0"/>
                </a:moveTo>
                <a:lnTo>
                  <a:pt x="4775200" y="0"/>
                </a:lnTo>
                <a:lnTo>
                  <a:pt x="4775200" y="2235201"/>
                </a:lnTo>
                <a:lnTo>
                  <a:pt x="0" y="2227581"/>
                </a:lnTo>
                <a:lnTo>
                  <a:pt x="762000" y="0"/>
                </a:lnTo>
                <a:close/>
              </a:path>
            </a:pathLst>
          </a:custGeom>
        </p:spPr>
        <p:txBody>
          <a:bodyPr/>
          <a:lstStyle>
            <a:lvl1pPr>
              <a:defRPr sz="1600"/>
            </a:lvl1pPr>
          </a:lstStyle>
          <a:p>
            <a:endParaRPr lang="id-ID" dirty="0"/>
          </a:p>
        </p:txBody>
      </p:sp>
      <p:sp>
        <p:nvSpPr>
          <p:cNvPr id="19" name="Right Triangle 18"/>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1" name="Group 20"/>
          <p:cNvGrpSpPr/>
          <p:nvPr userDrawn="1"/>
        </p:nvGrpSpPr>
        <p:grpSpPr>
          <a:xfrm>
            <a:off x="0" y="6400801"/>
            <a:ext cx="12192000" cy="457200"/>
            <a:chOff x="0" y="6400801"/>
            <a:chExt cx="12192000" cy="457200"/>
          </a:xfrm>
        </p:grpSpPr>
        <p:sp>
          <p:nvSpPr>
            <p:cNvPr id="22" name="Rectangle 21"/>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4"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5" name="Freeform 24">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25">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3655155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barn(outVertical)">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9" grpId="0" animBg="1"/>
      <p:bldP spid="20"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3" name="Right Triangle 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 name="Group 1"/>
          <p:cNvGrpSpPr/>
          <p:nvPr userDrawn="1"/>
        </p:nvGrpSpPr>
        <p:grpSpPr>
          <a:xfrm>
            <a:off x="0" y="6400801"/>
            <a:ext cx="12192000" cy="457200"/>
            <a:chOff x="0" y="6400801"/>
            <a:chExt cx="12192000" cy="457200"/>
          </a:xfrm>
        </p:grpSpPr>
        <p:sp>
          <p:nvSpPr>
            <p:cNvPr id="6" name="Rectangle 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7"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8" name="Freeform 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3316974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07159" y="1977557"/>
            <a:ext cx="2582562" cy="3620530"/>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4457973" y="1541056"/>
            <a:ext cx="3237677" cy="4538945"/>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8163902" y="1977557"/>
            <a:ext cx="2582562" cy="3620530"/>
          </a:xfrm>
          <a:prstGeom prst="rect">
            <a:avLst/>
          </a:prstGeom>
        </p:spPr>
        <p:txBody>
          <a:bodyPr/>
          <a:lstStyle>
            <a:lvl1pPr>
              <a:defRPr sz="1600"/>
            </a:lvl1pPr>
          </a:lstStyle>
          <a:p>
            <a:endParaRPr lang="id-ID" dirty="0"/>
          </a:p>
        </p:txBody>
      </p:sp>
      <p:sp>
        <p:nvSpPr>
          <p:cNvPr id="13" name="Right Triangle 1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5" name="Group 14"/>
          <p:cNvGrpSpPr/>
          <p:nvPr userDrawn="1"/>
        </p:nvGrpSpPr>
        <p:grpSpPr>
          <a:xfrm>
            <a:off x="0" y="6400801"/>
            <a:ext cx="12192000" cy="457200"/>
            <a:chOff x="0" y="6400801"/>
            <a:chExt cx="12192000" cy="457200"/>
          </a:xfrm>
        </p:grpSpPr>
        <p:sp>
          <p:nvSpPr>
            <p:cNvPr id="16" name="Rectangle 1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8"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9" name="Freeform 18">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642654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outVertical)">
                                      <p:cBhvr>
                                        <p:cTn id="15" dur="500"/>
                                        <p:tgtEl>
                                          <p:spTgt spid="15"/>
                                        </p:tgtEl>
                                      </p:cBhvr>
                                    </p:animEffect>
                                  </p:childTnLst>
                                </p:cTn>
                              </p:par>
                            </p:childTnLst>
                          </p:cTn>
                        </p:par>
                        <p:par>
                          <p:cTn id="16" fill="hold">
                            <p:stCondLst>
                              <p:cond delay="15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par>
                                <p:cTn id="22" presetID="2" presetClass="entr" presetSubtype="8" fill="hold" grpId="0" nodeType="with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nodePh="1">
                                  <p:stCondLst>
                                    <p:cond delay="0"/>
                                  </p:stCondLst>
                                  <p:endCondLst>
                                    <p:cond evt="begin" delay="0">
                                      <p:tn val="26"/>
                                    </p:cond>
                                  </p:end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1+#ppt_w/2"/>
                                          </p:val>
                                        </p:tav>
                                        <p:tav tm="100000">
                                          <p:val>
                                            <p:strVal val="#ppt_x"/>
                                          </p:val>
                                        </p:tav>
                                      </p:tavLst>
                                    </p:anim>
                                    <p:anim calcmode="lin" valueType="num">
                                      <p:cBhvr additive="base">
                                        <p:cTn id="29"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826391" y="1934070"/>
            <a:ext cx="3584971" cy="341094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8042148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ustom Layout">
    <p:bg>
      <p:bgPr>
        <a:solidFill>
          <a:schemeClr val="bg1"/>
        </a:solidFill>
        <a:effectLst/>
      </p:bgPr>
    </p:bg>
    <p:spTree>
      <p:nvGrpSpPr>
        <p:cNvPr id="1" name=""/>
        <p:cNvGrpSpPr/>
        <p:nvPr/>
      </p:nvGrpSpPr>
      <p:grpSpPr>
        <a:xfrm>
          <a:off x="0" y="0"/>
          <a:ext cx="0" cy="0"/>
          <a:chOff x="0" y="0"/>
          <a:chExt cx="0" cy="0"/>
        </a:xfrm>
      </p:grpSpPr>
      <p:sp>
        <p:nvSpPr>
          <p:cNvPr id="4" name="Flowchart: Manual Input 3"/>
          <p:cNvSpPr/>
          <p:nvPr userDrawn="1"/>
        </p:nvSpPr>
        <p:spPr>
          <a:xfrm rot="16200000" flipH="1">
            <a:off x="5144530" y="-189472"/>
            <a:ext cx="6858003" cy="7236940"/>
          </a:xfrm>
          <a:prstGeom prst="flowChartManualInpu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Tree>
    <p:extLst>
      <p:ext uri="{BB962C8B-B14F-4D97-AF65-F5344CB8AC3E}">
        <p14:creationId xmlns:p14="http://schemas.microsoft.com/office/powerpoint/2010/main" val="6147316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04948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77" r:id="rId4"/>
    <p:sldLayoutId id="2147483653" r:id="rId5"/>
    <p:sldLayoutId id="2147483652" r:id="rId6"/>
    <p:sldLayoutId id="2147483654" r:id="rId7"/>
    <p:sldLayoutId id="2147483655" r:id="rId8"/>
    <p:sldLayoutId id="2147483656" r:id="rId9"/>
    <p:sldLayoutId id="2147483657" r:id="rId10"/>
    <p:sldLayoutId id="2147483669" r:id="rId11"/>
    <p:sldLayoutId id="2147483658" r:id="rId12"/>
    <p:sldLayoutId id="2147483678" r:id="rId13"/>
    <p:sldLayoutId id="2147483659" r:id="rId14"/>
    <p:sldLayoutId id="2147483661" r:id="rId15"/>
    <p:sldLayoutId id="2147483660" r:id="rId16"/>
    <p:sldLayoutId id="2147483662" r:id="rId17"/>
    <p:sldLayoutId id="2147483663" r:id="rId18"/>
    <p:sldLayoutId id="2147483664" r:id="rId19"/>
    <p:sldLayoutId id="2147483665" r:id="rId20"/>
    <p:sldLayoutId id="2147483674" r:id="rId21"/>
    <p:sldLayoutId id="2147483681" r:id="rId22"/>
    <p:sldLayoutId id="2147483666" r:id="rId23"/>
    <p:sldLayoutId id="2147483667" r:id="rId24"/>
    <p:sldLayoutId id="2147483668" r:id="rId25"/>
    <p:sldLayoutId id="2147483670" r:id="rId26"/>
    <p:sldLayoutId id="2147483671" r:id="rId27"/>
    <p:sldLayoutId id="2147483672" r:id="rId28"/>
    <p:sldLayoutId id="2147483679" r:id="rId29"/>
    <p:sldLayoutId id="2147483675" r:id="rId30"/>
    <p:sldLayoutId id="2147483676" r:id="rId31"/>
    <p:sldLayoutId id="2147483673" r:id="rId32"/>
    <p:sldLayoutId id="2147483680" r:id="rId33"/>
    <p:sldLayoutId id="2147483682" r:id="rId34"/>
  </p:sldLayoutIdLst>
  <p:transition spd="slow">
    <p:push dir="u"/>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Triangle 18"/>
          <p:cNvSpPr/>
          <p:nvPr/>
        </p:nvSpPr>
        <p:spPr>
          <a:xfrm flipH="1" flipV="1">
            <a:off x="0" y="0"/>
            <a:ext cx="12192000"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6" name="Right Triangle 35"/>
          <p:cNvSpPr/>
          <p:nvPr/>
        </p:nvSpPr>
        <p:spPr>
          <a:xfrm flipH="1" flipV="1">
            <a:off x="6850742" y="-1"/>
            <a:ext cx="5341257" cy="6858000"/>
          </a:xfrm>
          <a:prstGeom prst="rtTriangle">
            <a:avLst/>
          </a:prstGeom>
          <a:solidFill>
            <a:schemeClr val="tx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3" name="TextBox 32"/>
          <p:cNvSpPr txBox="1"/>
          <p:nvPr/>
        </p:nvSpPr>
        <p:spPr>
          <a:xfrm>
            <a:off x="7344229" y="1083141"/>
            <a:ext cx="4064000" cy="1200329"/>
          </a:xfrm>
          <a:prstGeom prst="rect">
            <a:avLst/>
          </a:prstGeom>
          <a:noFill/>
        </p:spPr>
        <p:txBody>
          <a:bodyPr wrap="square" rtlCol="0">
            <a:spAutoFit/>
          </a:bodyPr>
          <a:lstStyle/>
          <a:p>
            <a:pPr algn="r"/>
            <a:r>
              <a:rPr lang="id-ID" sz="7200" b="1" i="1" spc="-300" dirty="0">
                <a:solidFill>
                  <a:schemeClr val="bg1"/>
                </a:solidFill>
                <a:latin typeface="Neris Black" panose="00000A00000000000000" pitchFamily="50" charset="0"/>
              </a:rPr>
              <a:t>HERO v1</a:t>
            </a:r>
          </a:p>
        </p:txBody>
      </p:sp>
      <p:sp>
        <p:nvSpPr>
          <p:cNvPr id="34" name="Rectangle 33"/>
          <p:cNvSpPr/>
          <p:nvPr/>
        </p:nvSpPr>
        <p:spPr>
          <a:xfrm>
            <a:off x="11509829" y="1162957"/>
            <a:ext cx="80554" cy="13821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5433060" y="2021860"/>
            <a:ext cx="5975169" cy="523220"/>
          </a:xfrm>
          <a:prstGeom prst="rect">
            <a:avLst/>
          </a:prstGeom>
          <a:noFill/>
        </p:spPr>
        <p:txBody>
          <a:bodyPr wrap="square" rtlCol="0">
            <a:spAutoFit/>
          </a:bodyPr>
          <a:lstStyle/>
          <a:p>
            <a:pPr algn="r"/>
            <a:r>
              <a:rPr lang="id-ID" sz="2800" b="1" i="1" spc="-150" dirty="0">
                <a:solidFill>
                  <a:schemeClr val="bg1"/>
                </a:solidFill>
                <a:latin typeface="Neris Thin" panose="00000300000000000000" pitchFamily="50" charset="0"/>
              </a:rPr>
              <a:t>Multipurpose Presentation Template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75548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barn(outHorizontal)">
                                      <p:cBhvr>
                                        <p:cTn id="15" dur="500"/>
                                        <p:tgtEl>
                                          <p:spTgt spid="3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6" grpId="0" animBg="1"/>
      <p:bldP spid="33" grpId="0"/>
      <p:bldP spid="34" grpId="0" animBg="1"/>
      <p:bldP spid="3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Special </a:t>
            </a:r>
            <a:r>
              <a:rPr lang="id-ID" i="1" spc="-300" dirty="0">
                <a:solidFill>
                  <a:schemeClr val="tx1">
                    <a:lumMod val="65000"/>
                    <a:lumOff val="35000"/>
                  </a:schemeClr>
                </a:solidFill>
                <a:latin typeface="Neris Light" panose="00000400000000000000" pitchFamily="50" charset="0"/>
              </a:rPr>
              <a:t>Offers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6" name="Title 1"/>
          <p:cNvSpPr txBox="1">
            <a:spLocks/>
          </p:cNvSpPr>
          <p:nvPr/>
        </p:nvSpPr>
        <p:spPr>
          <a:xfrm>
            <a:off x="1407159" y="3392862"/>
            <a:ext cx="2582562" cy="835331"/>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1</a:t>
            </a:r>
            <a:endParaRPr lang="en-US" sz="3200" b="1" i="1" spc="-150" dirty="0">
              <a:solidFill>
                <a:schemeClr val="bg1"/>
              </a:solidFill>
              <a:latin typeface="Neris Light" panose="00000400000000000000" pitchFamily="50" charset="0"/>
            </a:endParaRPr>
          </a:p>
        </p:txBody>
      </p:sp>
      <p:sp>
        <p:nvSpPr>
          <p:cNvPr id="17" name="Title 1"/>
          <p:cNvSpPr txBox="1">
            <a:spLocks/>
          </p:cNvSpPr>
          <p:nvPr/>
        </p:nvSpPr>
        <p:spPr>
          <a:xfrm>
            <a:off x="1967115"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18" name="Title 1"/>
          <p:cNvSpPr txBox="1">
            <a:spLocks/>
          </p:cNvSpPr>
          <p:nvPr/>
        </p:nvSpPr>
        <p:spPr>
          <a:xfrm>
            <a:off x="4457972" y="3179502"/>
            <a:ext cx="3237677" cy="1237753"/>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i="1" spc="-150" dirty="0">
                <a:solidFill>
                  <a:schemeClr val="bg1"/>
                </a:solidFill>
                <a:latin typeface="Neris Light" panose="00000400000000000000" pitchFamily="50" charset="0"/>
              </a:rPr>
              <a:t>Offer 2</a:t>
            </a:r>
            <a:endParaRPr lang="en-US" sz="3600" b="1" i="1" spc="-150" dirty="0">
              <a:solidFill>
                <a:schemeClr val="bg1"/>
              </a:solidFill>
              <a:latin typeface="Neris Light" panose="00000400000000000000" pitchFamily="50" charset="0"/>
            </a:endParaRPr>
          </a:p>
        </p:txBody>
      </p:sp>
      <p:sp>
        <p:nvSpPr>
          <p:cNvPr id="19" name="Title 1"/>
          <p:cNvSpPr txBox="1">
            <a:spLocks/>
          </p:cNvSpPr>
          <p:nvPr/>
        </p:nvSpPr>
        <p:spPr>
          <a:xfrm>
            <a:off x="5345486" y="5155805"/>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0" name="Title 1"/>
          <p:cNvSpPr txBox="1">
            <a:spLocks/>
          </p:cNvSpPr>
          <p:nvPr/>
        </p:nvSpPr>
        <p:spPr>
          <a:xfrm>
            <a:off x="8163901" y="3392862"/>
            <a:ext cx="2582562" cy="835331"/>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3</a:t>
            </a:r>
            <a:endParaRPr lang="en-US" sz="3200" b="1" i="1" spc="-150" dirty="0">
              <a:solidFill>
                <a:schemeClr val="bg1"/>
              </a:solidFill>
              <a:latin typeface="Neris Light" panose="00000400000000000000" pitchFamily="50" charset="0"/>
            </a:endParaRPr>
          </a:p>
        </p:txBody>
      </p:sp>
      <p:sp>
        <p:nvSpPr>
          <p:cNvPr id="21" name="Title 1"/>
          <p:cNvSpPr txBox="1">
            <a:spLocks/>
          </p:cNvSpPr>
          <p:nvPr/>
        </p:nvSpPr>
        <p:spPr>
          <a:xfrm>
            <a:off x="8723857"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075820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outVertical)">
                                      <p:cBhvr>
                                        <p:cTn id="18" dur="500"/>
                                        <p:tgtEl>
                                          <p:spTgt spid="16"/>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arn(outVertical)">
                                      <p:cBhvr>
                                        <p:cTn id="21" dur="500"/>
                                        <p:tgtEl>
                                          <p:spTgt spid="20"/>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500" fill="hold"/>
                                        <p:tgtEl>
                                          <p:spTgt spid="17"/>
                                        </p:tgtEl>
                                        <p:attrNameLst>
                                          <p:attrName>ppt_w</p:attrName>
                                        </p:attrNameLst>
                                      </p:cBhvr>
                                      <p:tavLst>
                                        <p:tav tm="0">
                                          <p:val>
                                            <p:fltVal val="0"/>
                                          </p:val>
                                        </p:tav>
                                        <p:tav tm="100000">
                                          <p:val>
                                            <p:strVal val="#ppt_w"/>
                                          </p:val>
                                        </p:tav>
                                      </p:tavLst>
                                    </p:anim>
                                    <p:anim calcmode="lin" valueType="num">
                                      <p:cBhvr>
                                        <p:cTn id="31" dur="500" fill="hold"/>
                                        <p:tgtEl>
                                          <p:spTgt spid="17"/>
                                        </p:tgtEl>
                                        <p:attrNameLst>
                                          <p:attrName>ppt_h</p:attrName>
                                        </p:attrNameLst>
                                      </p:cBhvr>
                                      <p:tavLst>
                                        <p:tav tm="0">
                                          <p:val>
                                            <p:fltVal val="0"/>
                                          </p:val>
                                        </p:tav>
                                        <p:tav tm="100000">
                                          <p:val>
                                            <p:strVal val="#ppt_h"/>
                                          </p:val>
                                        </p:tav>
                                      </p:tavLst>
                                    </p:anim>
                                    <p:animEffect transition="in" filter="fade">
                                      <p:cBhvr>
                                        <p:cTn id="32" dur="500"/>
                                        <p:tgtEl>
                                          <p:spTgt spid="17"/>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500" fill="hold"/>
                                        <p:tgtEl>
                                          <p:spTgt spid="21"/>
                                        </p:tgtEl>
                                        <p:attrNameLst>
                                          <p:attrName>ppt_w</p:attrName>
                                        </p:attrNameLst>
                                      </p:cBhvr>
                                      <p:tavLst>
                                        <p:tav tm="0">
                                          <p:val>
                                            <p:fltVal val="0"/>
                                          </p:val>
                                        </p:tav>
                                        <p:tav tm="100000">
                                          <p:val>
                                            <p:strVal val="#ppt_w"/>
                                          </p:val>
                                        </p:tav>
                                      </p:tavLst>
                                    </p:anim>
                                    <p:anim calcmode="lin" valueType="num">
                                      <p:cBhvr>
                                        <p:cTn id="36" dur="500" fill="hold"/>
                                        <p:tgtEl>
                                          <p:spTgt spid="21"/>
                                        </p:tgtEl>
                                        <p:attrNameLst>
                                          <p:attrName>ppt_h</p:attrName>
                                        </p:attrNameLst>
                                      </p:cBhvr>
                                      <p:tavLst>
                                        <p:tav tm="0">
                                          <p:val>
                                            <p:fltVal val="0"/>
                                          </p:val>
                                        </p:tav>
                                        <p:tav tm="100000">
                                          <p:val>
                                            <p:strVal val="#ppt_h"/>
                                          </p:val>
                                        </p:tav>
                                      </p:tavLst>
                                    </p:anim>
                                    <p:animEffect transition="in" filter="fade">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6" grpId="0" animBg="1"/>
      <p:bldP spid="17" grpId="0" animBg="1"/>
      <p:bldP spid="18" grpId="0" animBg="1"/>
      <p:bldP spid="19" grpId="0" animBg="1"/>
      <p:bldP spid="20" grpId="0" animBg="1"/>
      <p:bldP spid="2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847436" y="2235200"/>
            <a:ext cx="4461164" cy="2362200"/>
          </a:xfrm>
          <a:prstGeom prst="roundRect">
            <a:avLst>
              <a:gd name="adj" fmla="val 2122"/>
            </a:avLst>
          </a:prstGeom>
          <a:solidFill>
            <a:schemeClr val="tx2">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itle 1"/>
          <p:cNvSpPr txBox="1">
            <a:spLocks/>
          </p:cNvSpPr>
          <p:nvPr/>
        </p:nvSpPr>
        <p:spPr>
          <a:xfrm>
            <a:off x="2023241" y="2509257"/>
            <a:ext cx="281892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Get in </a:t>
            </a:r>
            <a:r>
              <a:rPr lang="id-ID" sz="3600" b="1" i="1" spc="-150" dirty="0">
                <a:solidFill>
                  <a:schemeClr val="bg1"/>
                </a:solidFill>
                <a:latin typeface="Neris Light" panose="00000400000000000000" pitchFamily="50" charset="0"/>
              </a:rPr>
              <a:t>Touch</a:t>
            </a:r>
          </a:p>
        </p:txBody>
      </p:sp>
      <p:sp>
        <p:nvSpPr>
          <p:cNvPr id="8" name="TextBox 7"/>
          <p:cNvSpPr txBox="1"/>
          <p:nvPr/>
        </p:nvSpPr>
        <p:spPr>
          <a:xfrm>
            <a:off x="2046160" y="3071262"/>
            <a:ext cx="3262440" cy="461665"/>
          </a:xfrm>
          <a:prstGeom prst="rect">
            <a:avLst/>
          </a:prstGeom>
          <a:noFill/>
        </p:spPr>
        <p:txBody>
          <a:bodyPr wrap="square" rtlCol="0">
            <a:spAutoFit/>
          </a:bodyPr>
          <a:lstStyle/>
          <a:p>
            <a:r>
              <a:rPr lang="id-ID" sz="1200" dirty="0">
                <a:solidFill>
                  <a:schemeClr val="tx2">
                    <a:lumMod val="40000"/>
                    <a:lumOff val="60000"/>
                  </a:schemeClr>
                </a:solidFill>
              </a:rPr>
              <a:t>Lorem ipsum dolor sit amet, consectetuer adipiscing elit, sed diam nonummy.</a:t>
            </a:r>
          </a:p>
        </p:txBody>
      </p:sp>
      <p:sp>
        <p:nvSpPr>
          <p:cNvPr id="9" name="TextBox 8"/>
          <p:cNvSpPr txBox="1"/>
          <p:nvPr/>
        </p:nvSpPr>
        <p:spPr>
          <a:xfrm>
            <a:off x="2023241" y="3562703"/>
            <a:ext cx="2332859" cy="276999"/>
          </a:xfrm>
          <a:prstGeom prst="rect">
            <a:avLst/>
          </a:prstGeom>
          <a:noFill/>
        </p:spPr>
        <p:txBody>
          <a:bodyPr wrap="square" rtlCol="0">
            <a:spAutoFit/>
          </a:bodyPr>
          <a:lstStyle/>
          <a:p>
            <a:r>
              <a:rPr lang="id-ID" sz="1200" dirty="0">
                <a:solidFill>
                  <a:schemeClr val="accent1"/>
                </a:solidFill>
                <a:latin typeface="Neris Light" panose="00000400000000000000" pitchFamily="50" charset="0"/>
              </a:rPr>
              <a:t>www.website.com</a:t>
            </a:r>
          </a:p>
        </p:txBody>
      </p:sp>
      <p:sp>
        <p:nvSpPr>
          <p:cNvPr id="10" name="TextBox 9"/>
          <p:cNvSpPr txBox="1"/>
          <p:nvPr/>
        </p:nvSpPr>
        <p:spPr>
          <a:xfrm>
            <a:off x="2046160" y="3805138"/>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1</a:t>
            </a:r>
          </a:p>
        </p:txBody>
      </p:sp>
      <p:sp>
        <p:nvSpPr>
          <p:cNvPr id="11" name="TextBox 10"/>
          <p:cNvSpPr txBox="1"/>
          <p:nvPr/>
        </p:nvSpPr>
        <p:spPr>
          <a:xfrm>
            <a:off x="2046160" y="4045304"/>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2</a:t>
            </a:r>
          </a:p>
        </p:txBody>
      </p:sp>
      <p:grpSp>
        <p:nvGrpSpPr>
          <p:cNvPr id="24" name="Group 23"/>
          <p:cNvGrpSpPr/>
          <p:nvPr/>
        </p:nvGrpSpPr>
        <p:grpSpPr>
          <a:xfrm>
            <a:off x="1147470" y="2607266"/>
            <a:ext cx="757977" cy="757977"/>
            <a:chOff x="1147470" y="2607266"/>
            <a:chExt cx="757977" cy="757977"/>
          </a:xfrm>
        </p:grpSpPr>
        <p:grpSp>
          <p:nvGrpSpPr>
            <p:cNvPr id="12" name="Group 11"/>
            <p:cNvGrpSpPr/>
            <p:nvPr/>
          </p:nvGrpSpPr>
          <p:grpSpPr>
            <a:xfrm>
              <a:off x="1364783" y="2771018"/>
              <a:ext cx="323350" cy="430472"/>
              <a:chOff x="6305550" y="2119313"/>
              <a:chExt cx="517525" cy="688975"/>
            </a:xfrm>
            <a:solidFill>
              <a:schemeClr val="accent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Oval 14"/>
            <p:cNvSpPr/>
            <p:nvPr/>
          </p:nvSpPr>
          <p:spPr>
            <a:xfrm>
              <a:off x="1147470" y="2607266"/>
              <a:ext cx="757977" cy="757977"/>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5626013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fltVal val="0"/>
                                          </p:val>
                                        </p:tav>
                                        <p:tav tm="100000">
                                          <p:val>
                                            <p:strVal val="#ppt_w"/>
                                          </p:val>
                                        </p:tav>
                                      </p:tavLst>
                                    </p:anim>
                                    <p:anim calcmode="lin" valueType="num">
                                      <p:cBhvr>
                                        <p:cTn id="12" dur="500" fill="hold"/>
                                        <p:tgtEl>
                                          <p:spTgt spid="24"/>
                                        </p:tgtEl>
                                        <p:attrNameLst>
                                          <p:attrName>ppt_h</p:attrName>
                                        </p:attrNameLst>
                                      </p:cBhvr>
                                      <p:tavLst>
                                        <p:tav tm="0">
                                          <p:val>
                                            <p:fltVal val="0"/>
                                          </p:val>
                                        </p:tav>
                                        <p:tav tm="100000">
                                          <p:val>
                                            <p:strVal val="#ppt_h"/>
                                          </p:val>
                                        </p:tav>
                                      </p:tavLst>
                                    </p:anim>
                                    <p:animEffect transition="in" filter="fade">
                                      <p:cBhvr>
                                        <p:cTn id="13" dur="500"/>
                                        <p:tgtEl>
                                          <p:spTgt spid="24"/>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597671" y="1492089"/>
            <a:ext cx="593485" cy="593485"/>
            <a:chOff x="2005013" y="1077913"/>
            <a:chExt cx="688975" cy="688975"/>
          </a:xfrm>
          <a:solidFill>
            <a:schemeClr val="bg1">
              <a:lumMod val="65000"/>
            </a:schemeClr>
          </a:solidFill>
        </p:grpSpPr>
        <p:sp>
          <p:nvSpPr>
            <p:cNvPr id="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3340210" y="1492089"/>
            <a:ext cx="596220" cy="593485"/>
            <a:chOff x="2867025" y="1077913"/>
            <a:chExt cx="692150" cy="688975"/>
          </a:xfrm>
          <a:solidFill>
            <a:schemeClr val="bg1">
              <a:lumMod val="65000"/>
            </a:schemeClr>
          </a:solidFill>
        </p:grpSpPr>
        <p:sp>
          <p:nvSpPr>
            <p:cNvPr id="8"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 name="Freeform 15"/>
          <p:cNvSpPr>
            <a:spLocks noEditPoints="1"/>
          </p:cNvSpPr>
          <p:nvPr/>
        </p:nvSpPr>
        <p:spPr bwMode="auto">
          <a:xfrm>
            <a:off x="4085486" y="1492089"/>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 name="Group 10"/>
          <p:cNvGrpSpPr/>
          <p:nvPr/>
        </p:nvGrpSpPr>
        <p:grpSpPr>
          <a:xfrm>
            <a:off x="4828026" y="1492089"/>
            <a:ext cx="521009" cy="593485"/>
            <a:chOff x="4594225" y="1077913"/>
            <a:chExt cx="604838" cy="688975"/>
          </a:xfrm>
          <a:solidFill>
            <a:schemeClr val="bg1">
              <a:lumMod val="65000"/>
            </a:schemeClr>
          </a:solidFill>
        </p:grpSpPr>
        <p:sp>
          <p:nvSpPr>
            <p:cNvPr id="12"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 name="Freeform 26"/>
          <p:cNvSpPr>
            <a:spLocks noEditPoints="1"/>
          </p:cNvSpPr>
          <p:nvPr/>
        </p:nvSpPr>
        <p:spPr bwMode="auto">
          <a:xfrm>
            <a:off x="5498089" y="1585077"/>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6241997" y="1492089"/>
            <a:ext cx="593486" cy="593485"/>
            <a:chOff x="6235700" y="1077913"/>
            <a:chExt cx="688976" cy="688975"/>
          </a:xfrm>
          <a:solidFill>
            <a:schemeClr val="bg1">
              <a:lumMod val="65000"/>
            </a:schemeClr>
          </a:solidFill>
        </p:grpSpPr>
        <p:sp>
          <p:nvSpPr>
            <p:cNvPr id="18"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 name="Freeform 36"/>
          <p:cNvSpPr>
            <a:spLocks noEditPoints="1"/>
          </p:cNvSpPr>
          <p:nvPr/>
        </p:nvSpPr>
        <p:spPr bwMode="auto">
          <a:xfrm>
            <a:off x="6984538" y="1500294"/>
            <a:ext cx="594852" cy="577075"/>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 name="Group 21"/>
          <p:cNvGrpSpPr/>
          <p:nvPr/>
        </p:nvGrpSpPr>
        <p:grpSpPr>
          <a:xfrm>
            <a:off x="7728445" y="1568668"/>
            <a:ext cx="594852" cy="464942"/>
            <a:chOff x="7961313" y="1166813"/>
            <a:chExt cx="690562" cy="539750"/>
          </a:xfrm>
          <a:solidFill>
            <a:schemeClr val="bg1">
              <a:lumMod val="65000"/>
            </a:schemeClr>
          </a:solidFill>
        </p:grpSpPr>
        <p:sp>
          <p:nvSpPr>
            <p:cNvPr id="23"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9"/>
          <p:cNvGrpSpPr/>
          <p:nvPr/>
        </p:nvGrpSpPr>
        <p:grpSpPr>
          <a:xfrm>
            <a:off x="8494232" y="1539950"/>
            <a:ext cx="594852" cy="521009"/>
            <a:chOff x="8850313" y="1133475"/>
            <a:chExt cx="690562" cy="604838"/>
          </a:xfrm>
          <a:solidFill>
            <a:schemeClr val="bg1">
              <a:lumMod val="65000"/>
            </a:schemeClr>
          </a:solidFill>
        </p:grpSpPr>
        <p:sp>
          <p:nvSpPr>
            <p:cNvPr id="31"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55"/>
          <p:cNvSpPr>
            <a:spLocks noEditPoints="1"/>
          </p:cNvSpPr>
          <p:nvPr/>
        </p:nvSpPr>
        <p:spPr bwMode="auto">
          <a:xfrm>
            <a:off x="9186176" y="1575505"/>
            <a:ext cx="593485" cy="42665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9"/>
          <p:cNvSpPr>
            <a:spLocks noEditPoints="1"/>
          </p:cNvSpPr>
          <p:nvPr/>
        </p:nvSpPr>
        <p:spPr bwMode="auto">
          <a:xfrm>
            <a:off x="2597671" y="2462998"/>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3333373" y="2462998"/>
            <a:ext cx="594852" cy="445798"/>
            <a:chOff x="2859088" y="2205038"/>
            <a:chExt cx="690562" cy="517525"/>
          </a:xfrm>
          <a:solidFill>
            <a:schemeClr val="bg1">
              <a:lumMod val="65000"/>
            </a:schemeClr>
          </a:solidFill>
        </p:grpSpPr>
        <p:sp>
          <p:nvSpPr>
            <p:cNvPr id="36"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4070443" y="2406931"/>
            <a:ext cx="594853" cy="501865"/>
            <a:chOff x="3714750" y="2139950"/>
            <a:chExt cx="690563" cy="582613"/>
          </a:xfrm>
          <a:solidFill>
            <a:schemeClr val="bg1">
              <a:lumMod val="65000"/>
            </a:schemeClr>
          </a:solidFill>
        </p:grpSpPr>
        <p:sp>
          <p:nvSpPr>
            <p:cNvPr id="39"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4828026" y="2389154"/>
            <a:ext cx="594853" cy="593485"/>
            <a:chOff x="4594225" y="2119313"/>
            <a:chExt cx="690563" cy="688975"/>
          </a:xfrm>
          <a:solidFill>
            <a:schemeClr val="bg1">
              <a:lumMod val="65000"/>
            </a:schemeClr>
          </a:solidFill>
        </p:grpSpPr>
        <p:sp>
          <p:nvSpPr>
            <p:cNvPr id="4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45"/>
          <p:cNvGrpSpPr/>
          <p:nvPr/>
        </p:nvGrpSpPr>
        <p:grpSpPr>
          <a:xfrm>
            <a:off x="5586976" y="2499919"/>
            <a:ext cx="593485" cy="371954"/>
            <a:chOff x="5475288" y="2247900"/>
            <a:chExt cx="688975" cy="431800"/>
          </a:xfrm>
          <a:solidFill>
            <a:schemeClr val="bg1">
              <a:lumMod val="65000"/>
            </a:schemeClr>
          </a:solidFill>
        </p:grpSpPr>
        <p:sp>
          <p:nvSpPr>
            <p:cNvPr id="47"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6302166" y="2389154"/>
            <a:ext cx="445798" cy="593485"/>
            <a:chOff x="6305550" y="2119313"/>
            <a:chExt cx="517525" cy="688975"/>
          </a:xfrm>
          <a:solidFill>
            <a:schemeClr val="bg1">
              <a:lumMod val="65000"/>
            </a:schemeClr>
          </a:solidFill>
        </p:grpSpPr>
        <p:sp>
          <p:nvSpPr>
            <p:cNvPr id="51"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 name="Group 52"/>
          <p:cNvGrpSpPr/>
          <p:nvPr/>
        </p:nvGrpSpPr>
        <p:grpSpPr>
          <a:xfrm>
            <a:off x="6869669" y="2379581"/>
            <a:ext cx="594852" cy="556564"/>
            <a:chOff x="6964363" y="2108200"/>
            <a:chExt cx="690562" cy="646113"/>
          </a:xfrm>
          <a:solidFill>
            <a:schemeClr val="bg1">
              <a:lumMod val="65000"/>
            </a:schemeClr>
          </a:solidFill>
        </p:grpSpPr>
        <p:sp>
          <p:nvSpPr>
            <p:cNvPr id="54"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Freeform 96"/>
          <p:cNvSpPr>
            <a:spLocks noEditPoints="1"/>
          </p:cNvSpPr>
          <p:nvPr/>
        </p:nvSpPr>
        <p:spPr bwMode="auto">
          <a:xfrm>
            <a:off x="7560245" y="2389154"/>
            <a:ext cx="594853" cy="593485"/>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7" name="Group 56"/>
          <p:cNvGrpSpPr/>
          <p:nvPr/>
        </p:nvGrpSpPr>
        <p:grpSpPr>
          <a:xfrm>
            <a:off x="8271333" y="2342660"/>
            <a:ext cx="408876" cy="593485"/>
            <a:chOff x="8591550" y="2065338"/>
            <a:chExt cx="474663" cy="688975"/>
          </a:xfrm>
          <a:solidFill>
            <a:schemeClr val="bg1">
              <a:lumMod val="65000"/>
            </a:schemeClr>
          </a:solidFill>
        </p:grpSpPr>
        <p:sp>
          <p:nvSpPr>
            <p:cNvPr id="5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8797812" y="2342660"/>
            <a:ext cx="445798" cy="593485"/>
            <a:chOff x="9202738" y="2065338"/>
            <a:chExt cx="517525" cy="688975"/>
          </a:xfrm>
          <a:solidFill>
            <a:schemeClr val="bg1">
              <a:lumMod val="65000"/>
            </a:schemeClr>
          </a:solidFill>
        </p:grpSpPr>
        <p:sp>
          <p:nvSpPr>
            <p:cNvPr id="61"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3" name="Group 62"/>
          <p:cNvGrpSpPr/>
          <p:nvPr/>
        </p:nvGrpSpPr>
        <p:grpSpPr>
          <a:xfrm>
            <a:off x="9361213" y="2335822"/>
            <a:ext cx="408875" cy="593485"/>
            <a:chOff x="9856788" y="2057400"/>
            <a:chExt cx="474662" cy="688975"/>
          </a:xfrm>
          <a:solidFill>
            <a:schemeClr val="bg1">
              <a:lumMod val="65000"/>
            </a:schemeClr>
          </a:solidFill>
        </p:grpSpPr>
        <p:sp>
          <p:nvSpPr>
            <p:cNvPr id="6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 name="Freeform 116"/>
          <p:cNvSpPr>
            <a:spLocks noEditPoints="1"/>
          </p:cNvSpPr>
          <p:nvPr/>
        </p:nvSpPr>
        <p:spPr bwMode="auto">
          <a:xfrm>
            <a:off x="9160193" y="3261605"/>
            <a:ext cx="594853" cy="594852"/>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20"/>
          <p:cNvSpPr>
            <a:spLocks noEditPoints="1"/>
          </p:cNvSpPr>
          <p:nvPr/>
        </p:nvSpPr>
        <p:spPr bwMode="auto">
          <a:xfrm>
            <a:off x="8641920" y="3209640"/>
            <a:ext cx="594852" cy="59485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9" name="Group 68"/>
          <p:cNvGrpSpPr/>
          <p:nvPr/>
        </p:nvGrpSpPr>
        <p:grpSpPr>
          <a:xfrm>
            <a:off x="7974591" y="3189128"/>
            <a:ext cx="594852" cy="594853"/>
            <a:chOff x="8247063" y="3048000"/>
            <a:chExt cx="690562" cy="690563"/>
          </a:xfrm>
          <a:solidFill>
            <a:schemeClr val="bg1">
              <a:lumMod val="65000"/>
            </a:schemeClr>
          </a:solidFill>
        </p:grpSpPr>
        <p:sp>
          <p:nvSpPr>
            <p:cNvPr id="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3" name="Freeform 140"/>
          <p:cNvSpPr>
            <a:spLocks noEditPoints="1"/>
          </p:cNvSpPr>
          <p:nvPr/>
        </p:nvSpPr>
        <p:spPr bwMode="auto">
          <a:xfrm>
            <a:off x="7227949" y="3349123"/>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4" name="Group 83"/>
          <p:cNvGrpSpPr/>
          <p:nvPr/>
        </p:nvGrpSpPr>
        <p:grpSpPr>
          <a:xfrm>
            <a:off x="6537372" y="3144002"/>
            <a:ext cx="596220" cy="594852"/>
            <a:chOff x="6578600" y="2995613"/>
            <a:chExt cx="692150" cy="690562"/>
          </a:xfrm>
          <a:solidFill>
            <a:schemeClr val="bg1">
              <a:lumMod val="65000"/>
            </a:schemeClr>
          </a:solidFill>
        </p:grpSpPr>
        <p:sp>
          <p:nvSpPr>
            <p:cNvPr id="85"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7" name="Group 86"/>
          <p:cNvGrpSpPr/>
          <p:nvPr/>
        </p:nvGrpSpPr>
        <p:grpSpPr>
          <a:xfrm>
            <a:off x="5863206" y="3183658"/>
            <a:ext cx="557931" cy="594853"/>
            <a:chOff x="5795963" y="3041650"/>
            <a:chExt cx="647700" cy="690563"/>
          </a:xfrm>
          <a:solidFill>
            <a:schemeClr val="bg1">
              <a:lumMod val="65000"/>
            </a:schemeClr>
          </a:solidFill>
        </p:grpSpPr>
        <p:sp>
          <p:nvSpPr>
            <p:cNvPr id="8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a:off x="5152118" y="3227417"/>
            <a:ext cx="594852" cy="557931"/>
            <a:chOff x="4970463" y="3092450"/>
            <a:chExt cx="690562" cy="647700"/>
          </a:xfrm>
          <a:solidFill>
            <a:schemeClr val="bg1">
              <a:lumMod val="65000"/>
            </a:schemeClr>
          </a:solidFill>
        </p:grpSpPr>
        <p:sp>
          <p:nvSpPr>
            <p:cNvPr id="92"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1" name="Group 100"/>
          <p:cNvGrpSpPr/>
          <p:nvPr/>
        </p:nvGrpSpPr>
        <p:grpSpPr>
          <a:xfrm>
            <a:off x="4643417" y="3189128"/>
            <a:ext cx="408875" cy="594853"/>
            <a:chOff x="4379913" y="3048000"/>
            <a:chExt cx="474662" cy="690563"/>
          </a:xfrm>
          <a:solidFill>
            <a:schemeClr val="bg1">
              <a:lumMod val="65000"/>
            </a:schemeClr>
          </a:solidFill>
        </p:grpSpPr>
        <p:sp>
          <p:nvSpPr>
            <p:cNvPr id="102"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1" name="Group 110"/>
          <p:cNvGrpSpPr/>
          <p:nvPr/>
        </p:nvGrpSpPr>
        <p:grpSpPr>
          <a:xfrm>
            <a:off x="3982925" y="3265707"/>
            <a:ext cx="596220" cy="518274"/>
            <a:chOff x="3613150" y="3136900"/>
            <a:chExt cx="692150" cy="601663"/>
          </a:xfrm>
          <a:solidFill>
            <a:schemeClr val="bg1">
              <a:lumMod val="65000"/>
            </a:schemeClr>
          </a:solidFill>
        </p:grpSpPr>
        <p:sp>
          <p:nvSpPr>
            <p:cNvPr id="112"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4" name="Group 113"/>
          <p:cNvGrpSpPr/>
          <p:nvPr/>
        </p:nvGrpSpPr>
        <p:grpSpPr>
          <a:xfrm>
            <a:off x="3271837" y="3265707"/>
            <a:ext cx="594853" cy="518274"/>
            <a:chOff x="2787650" y="3136900"/>
            <a:chExt cx="690563" cy="601663"/>
          </a:xfrm>
          <a:solidFill>
            <a:schemeClr val="bg1">
              <a:lumMod val="65000"/>
            </a:schemeClr>
          </a:solidFill>
        </p:grpSpPr>
        <p:sp>
          <p:nvSpPr>
            <p:cNvPr id="115"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7" name="Freeform 189"/>
          <p:cNvSpPr>
            <a:spLocks noEditPoints="1"/>
          </p:cNvSpPr>
          <p:nvPr/>
        </p:nvSpPr>
        <p:spPr bwMode="auto">
          <a:xfrm>
            <a:off x="2634592" y="3227417"/>
            <a:ext cx="519641" cy="594853"/>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8" name="Group 117"/>
          <p:cNvGrpSpPr/>
          <p:nvPr/>
        </p:nvGrpSpPr>
        <p:grpSpPr>
          <a:xfrm>
            <a:off x="2597671" y="4140892"/>
            <a:ext cx="519641" cy="594853"/>
            <a:chOff x="2005013" y="4152900"/>
            <a:chExt cx="603250" cy="690563"/>
          </a:xfrm>
          <a:solidFill>
            <a:schemeClr val="bg1">
              <a:lumMod val="65000"/>
            </a:schemeClr>
          </a:solidFill>
        </p:grpSpPr>
        <p:sp>
          <p:nvSpPr>
            <p:cNvPr id="11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a:off x="3274571" y="4140892"/>
            <a:ext cx="596220" cy="594853"/>
            <a:chOff x="2790825" y="4152900"/>
            <a:chExt cx="692150" cy="690563"/>
          </a:xfrm>
          <a:solidFill>
            <a:schemeClr val="bg1">
              <a:lumMod val="65000"/>
            </a:schemeClr>
          </a:solidFill>
        </p:grpSpPr>
        <p:sp>
          <p:nvSpPr>
            <p:cNvPr id="124"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3999334" y="4140892"/>
            <a:ext cx="594853" cy="594853"/>
            <a:chOff x="3632200" y="4152900"/>
            <a:chExt cx="690563" cy="690563"/>
          </a:xfrm>
          <a:solidFill>
            <a:schemeClr val="bg1">
              <a:lumMod val="65000"/>
            </a:schemeClr>
          </a:solidFill>
        </p:grpSpPr>
        <p:sp>
          <p:nvSpPr>
            <p:cNvPr id="129"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2" name="Freeform 213"/>
          <p:cNvSpPr>
            <a:spLocks noEditPoints="1"/>
          </p:cNvSpPr>
          <p:nvPr/>
        </p:nvSpPr>
        <p:spPr bwMode="auto">
          <a:xfrm>
            <a:off x="4665296" y="414089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217"/>
          <p:cNvSpPr>
            <a:spLocks noEditPoints="1"/>
          </p:cNvSpPr>
          <p:nvPr/>
        </p:nvSpPr>
        <p:spPr bwMode="auto">
          <a:xfrm>
            <a:off x="5388691" y="417781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4" name="Group 133"/>
          <p:cNvGrpSpPr/>
          <p:nvPr/>
        </p:nvGrpSpPr>
        <p:grpSpPr>
          <a:xfrm>
            <a:off x="6040978" y="4079356"/>
            <a:ext cx="594852" cy="594852"/>
            <a:chOff x="6002338" y="4081463"/>
            <a:chExt cx="690562" cy="690562"/>
          </a:xfrm>
          <a:solidFill>
            <a:schemeClr val="bg1">
              <a:lumMod val="65000"/>
            </a:schemeClr>
          </a:solidFill>
        </p:grpSpPr>
        <p:sp>
          <p:nvSpPr>
            <p:cNvPr id="13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7386576" y="4097133"/>
            <a:ext cx="408875" cy="596220"/>
            <a:chOff x="7564438" y="4102100"/>
            <a:chExt cx="474662" cy="692150"/>
          </a:xfrm>
          <a:solidFill>
            <a:schemeClr val="bg1">
              <a:lumMod val="65000"/>
            </a:schemeClr>
          </a:solidFill>
        </p:grpSpPr>
        <p:sp>
          <p:nvSpPr>
            <p:cNvPr id="14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2" name="Group 141"/>
          <p:cNvGrpSpPr/>
          <p:nvPr/>
        </p:nvGrpSpPr>
        <p:grpSpPr>
          <a:xfrm>
            <a:off x="7795451" y="4222941"/>
            <a:ext cx="594853" cy="519642"/>
            <a:chOff x="8039100" y="4248150"/>
            <a:chExt cx="690563" cy="603251"/>
          </a:xfrm>
          <a:solidFill>
            <a:schemeClr val="bg1">
              <a:lumMod val="65000"/>
            </a:schemeClr>
          </a:solidFill>
        </p:grpSpPr>
        <p:sp>
          <p:nvSpPr>
            <p:cNvPr id="143"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6" name="Group 145"/>
          <p:cNvGrpSpPr/>
          <p:nvPr/>
        </p:nvGrpSpPr>
        <p:grpSpPr>
          <a:xfrm>
            <a:off x="8490130" y="4097133"/>
            <a:ext cx="594853" cy="577075"/>
            <a:chOff x="8845550" y="4102100"/>
            <a:chExt cx="690563" cy="669925"/>
          </a:xfrm>
          <a:solidFill>
            <a:schemeClr val="bg1">
              <a:lumMod val="65000"/>
            </a:schemeClr>
          </a:solidFill>
        </p:grpSpPr>
        <p:sp>
          <p:nvSpPr>
            <p:cNvPr id="147"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9" name="Group 148"/>
          <p:cNvGrpSpPr/>
          <p:nvPr/>
        </p:nvGrpSpPr>
        <p:grpSpPr>
          <a:xfrm>
            <a:off x="9186176" y="4071151"/>
            <a:ext cx="593485" cy="594852"/>
            <a:chOff x="9653588" y="4071938"/>
            <a:chExt cx="688975" cy="690562"/>
          </a:xfrm>
          <a:solidFill>
            <a:schemeClr val="bg1">
              <a:lumMod val="65000"/>
            </a:schemeClr>
          </a:solidFill>
        </p:grpSpPr>
        <p:sp>
          <p:nvSpPr>
            <p:cNvPr id="15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0" name="Freeform 266"/>
          <p:cNvSpPr>
            <a:spLocks noEditPoints="1"/>
          </p:cNvSpPr>
          <p:nvPr/>
        </p:nvSpPr>
        <p:spPr bwMode="auto">
          <a:xfrm>
            <a:off x="2518357" y="4905312"/>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1" name="Freeform 270"/>
          <p:cNvSpPr>
            <a:spLocks/>
          </p:cNvSpPr>
          <p:nvPr/>
        </p:nvSpPr>
        <p:spPr bwMode="auto">
          <a:xfrm>
            <a:off x="3248590" y="4932662"/>
            <a:ext cx="594852" cy="53878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2" name="Group 161"/>
          <p:cNvGrpSpPr/>
          <p:nvPr/>
        </p:nvGrpSpPr>
        <p:grpSpPr>
          <a:xfrm>
            <a:off x="3995232" y="4932662"/>
            <a:ext cx="594852" cy="594852"/>
            <a:chOff x="3627438" y="5072063"/>
            <a:chExt cx="690562" cy="690562"/>
          </a:xfrm>
          <a:solidFill>
            <a:schemeClr val="bg1">
              <a:lumMod val="65000"/>
            </a:schemeClr>
          </a:solidFill>
        </p:grpSpPr>
        <p:sp>
          <p:nvSpPr>
            <p:cNvPr id="163"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Freeform 286"/>
          <p:cNvSpPr>
            <a:spLocks noEditPoints="1"/>
          </p:cNvSpPr>
          <p:nvPr/>
        </p:nvSpPr>
        <p:spPr bwMode="auto">
          <a:xfrm>
            <a:off x="4696748" y="493266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oup 172"/>
          <p:cNvGrpSpPr/>
          <p:nvPr/>
        </p:nvGrpSpPr>
        <p:grpSpPr>
          <a:xfrm>
            <a:off x="5388691" y="4960011"/>
            <a:ext cx="594853" cy="484087"/>
            <a:chOff x="5245100" y="5103813"/>
            <a:chExt cx="690563" cy="561975"/>
          </a:xfrm>
          <a:solidFill>
            <a:schemeClr val="bg1">
              <a:lumMod val="65000"/>
            </a:schemeClr>
          </a:solidFill>
        </p:grpSpPr>
        <p:sp>
          <p:nvSpPr>
            <p:cNvPr id="17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6" name="Group 175"/>
          <p:cNvGrpSpPr/>
          <p:nvPr/>
        </p:nvGrpSpPr>
        <p:grpSpPr>
          <a:xfrm>
            <a:off x="6750699" y="4139525"/>
            <a:ext cx="594853" cy="596221"/>
            <a:chOff x="6826250" y="4151313"/>
            <a:chExt cx="690563" cy="692151"/>
          </a:xfrm>
          <a:solidFill>
            <a:schemeClr val="bg1">
              <a:lumMod val="65000"/>
            </a:schemeClr>
          </a:solidFill>
        </p:grpSpPr>
        <p:sp>
          <p:nvSpPr>
            <p:cNvPr id="17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53731539"/>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Product </a:t>
            </a:r>
            <a:r>
              <a:rPr lang="id-ID" i="1" spc="-300" dirty="0">
                <a:solidFill>
                  <a:schemeClr val="tx1">
                    <a:lumMod val="65000"/>
                    <a:lumOff val="35000"/>
                  </a:schemeClr>
                </a:solidFill>
                <a:latin typeface="Neris Light" panose="00000400000000000000" pitchFamily="50" charset="0"/>
              </a:rPr>
              <a:t>Features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Freeform 59"/>
          <p:cNvSpPr>
            <a:spLocks noEditPoints="1"/>
          </p:cNvSpPr>
          <p:nvPr/>
        </p:nvSpPr>
        <p:spPr bwMode="auto">
          <a:xfrm>
            <a:off x="353125" y="2380562"/>
            <a:ext cx="845383" cy="635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3342443" y="2408998"/>
            <a:ext cx="636476" cy="635012"/>
            <a:chOff x="4594225" y="2119313"/>
            <a:chExt cx="690563" cy="688975"/>
          </a:xfrm>
          <a:solidFill>
            <a:schemeClr val="tx1">
              <a:lumMod val="65000"/>
              <a:lumOff val="35000"/>
            </a:schemeClr>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497618" y="2380563"/>
            <a:ext cx="437486" cy="635012"/>
            <a:chOff x="8591550" y="2065338"/>
            <a:chExt cx="474663" cy="688975"/>
          </a:xfrm>
          <a:solidFill>
            <a:schemeClr val="tx1">
              <a:lumMod val="65000"/>
              <a:lumOff val="35000"/>
            </a:schemeClr>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86"/>
          <p:cNvSpPr>
            <a:spLocks noEditPoints="1"/>
          </p:cNvSpPr>
          <p:nvPr/>
        </p:nvSpPr>
        <p:spPr bwMode="auto">
          <a:xfrm>
            <a:off x="6521068" y="2380562"/>
            <a:ext cx="633508" cy="63501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207641" y="3200832"/>
            <a:ext cx="2606665" cy="1337031"/>
            <a:chOff x="207641" y="3200832"/>
            <a:chExt cx="2606665" cy="1337031"/>
          </a:xfrm>
        </p:grpSpPr>
        <p:sp>
          <p:nvSpPr>
            <p:cNvPr id="16" name="Title 1"/>
            <p:cNvSpPr txBox="1">
              <a:spLocks/>
            </p:cNvSpPr>
            <p:nvPr/>
          </p:nvSpPr>
          <p:spPr>
            <a:xfrm>
              <a:off x="207641"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7" name="TextBox 16"/>
            <p:cNvSpPr txBox="1"/>
            <p:nvPr/>
          </p:nvSpPr>
          <p:spPr>
            <a:xfrm>
              <a:off x="207641" y="3522200"/>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 name="Group 2"/>
          <p:cNvGrpSpPr/>
          <p:nvPr/>
        </p:nvGrpSpPr>
        <p:grpSpPr>
          <a:xfrm>
            <a:off x="3342443" y="3200832"/>
            <a:ext cx="2606665" cy="1337031"/>
            <a:chOff x="3342443" y="3200832"/>
            <a:chExt cx="2606665" cy="1337031"/>
          </a:xfrm>
        </p:grpSpPr>
        <p:sp>
          <p:nvSpPr>
            <p:cNvPr id="18" name="Title 1"/>
            <p:cNvSpPr txBox="1">
              <a:spLocks/>
            </p:cNvSpPr>
            <p:nvPr/>
          </p:nvSpPr>
          <p:spPr>
            <a:xfrm>
              <a:off x="3342443"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3342443" y="3522200"/>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4" name="Group 3"/>
          <p:cNvGrpSpPr/>
          <p:nvPr/>
        </p:nvGrpSpPr>
        <p:grpSpPr>
          <a:xfrm>
            <a:off x="6477246" y="3206915"/>
            <a:ext cx="2606665" cy="1337031"/>
            <a:chOff x="6477246" y="3206915"/>
            <a:chExt cx="2606665" cy="1337031"/>
          </a:xfrm>
        </p:grpSpPr>
        <p:sp>
          <p:nvSpPr>
            <p:cNvPr id="20" name="Title 1"/>
            <p:cNvSpPr txBox="1">
              <a:spLocks/>
            </p:cNvSpPr>
            <p:nvPr/>
          </p:nvSpPr>
          <p:spPr>
            <a:xfrm>
              <a:off x="6477246"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6477246" y="3528283"/>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24" name="Group 23"/>
          <p:cNvGrpSpPr/>
          <p:nvPr/>
        </p:nvGrpSpPr>
        <p:grpSpPr>
          <a:xfrm>
            <a:off x="9497618" y="3206915"/>
            <a:ext cx="2606665" cy="1337031"/>
            <a:chOff x="9497618" y="3206915"/>
            <a:chExt cx="2606665" cy="1337031"/>
          </a:xfrm>
        </p:grpSpPr>
        <p:sp>
          <p:nvSpPr>
            <p:cNvPr id="22" name="Title 1"/>
            <p:cNvSpPr txBox="1">
              <a:spLocks/>
            </p:cNvSpPr>
            <p:nvPr/>
          </p:nvSpPr>
          <p:spPr>
            <a:xfrm>
              <a:off x="9497618"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3" name="TextBox 22"/>
            <p:cNvSpPr txBox="1"/>
            <p:nvPr/>
          </p:nvSpPr>
          <p:spPr>
            <a:xfrm>
              <a:off x="9497618" y="3528283"/>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4489130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10"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10" presetClass="entr" presetSubtype="0"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2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par>
                                <p:cTn id="36" presetID="10" presetClass="entr" presetSubtype="0" fill="hold"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Product </a:t>
            </a:r>
            <a:r>
              <a:rPr lang="id-ID" i="1" spc="-300" dirty="0">
                <a:solidFill>
                  <a:schemeClr val="tx1">
                    <a:lumMod val="65000"/>
                    <a:lumOff val="35000"/>
                  </a:schemeClr>
                </a:solidFill>
                <a:latin typeface="Neris Light" panose="00000400000000000000" pitchFamily="50" charset="0"/>
              </a:rPr>
              <a:t>Features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7" name="Group 16"/>
          <p:cNvGrpSpPr/>
          <p:nvPr/>
        </p:nvGrpSpPr>
        <p:grpSpPr>
          <a:xfrm>
            <a:off x="1113264" y="2146877"/>
            <a:ext cx="808017" cy="808017"/>
            <a:chOff x="590750" y="2075543"/>
            <a:chExt cx="1069274" cy="1069274"/>
          </a:xfrm>
        </p:grpSpPr>
        <p:sp>
          <p:nvSpPr>
            <p:cNvPr id="13" name="Oval 12"/>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 name="Group 17"/>
          <p:cNvGrpSpPr/>
          <p:nvPr/>
        </p:nvGrpSpPr>
        <p:grpSpPr>
          <a:xfrm>
            <a:off x="1113264" y="4071257"/>
            <a:ext cx="808017" cy="808017"/>
            <a:chOff x="590750" y="3810001"/>
            <a:chExt cx="1069274" cy="1069274"/>
          </a:xfrm>
        </p:grpSpPr>
        <p:sp>
          <p:nvSpPr>
            <p:cNvPr id="14" name="Oval 13"/>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903685" y="4127033"/>
              <a:ext cx="436212" cy="435209"/>
              <a:chOff x="4594225" y="2119313"/>
              <a:chExt cx="690563" cy="688975"/>
            </a:xfrm>
            <a:solidFill>
              <a:schemeClr val="bg1"/>
            </a:solidFill>
          </p:grpSpPr>
          <p:sp>
            <p:nvSpPr>
              <p:cNvPr id="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9" name="Group 18"/>
          <p:cNvGrpSpPr/>
          <p:nvPr/>
        </p:nvGrpSpPr>
        <p:grpSpPr>
          <a:xfrm>
            <a:off x="6307896" y="2146876"/>
            <a:ext cx="808017" cy="808017"/>
            <a:chOff x="5608384" y="2075543"/>
            <a:chExt cx="1069274" cy="1069274"/>
          </a:xfrm>
        </p:grpSpPr>
        <p:sp>
          <p:nvSpPr>
            <p:cNvPr id="15" name="Oval 14"/>
            <p:cNvSpPr/>
            <p:nvPr/>
          </p:nvSpPr>
          <p:spPr>
            <a:xfrm>
              <a:off x="5608384"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86"/>
            <p:cNvSpPr>
              <a:spLocks noEditPoints="1"/>
            </p:cNvSpPr>
            <p:nvPr/>
          </p:nvSpPr>
          <p:spPr bwMode="auto">
            <a:xfrm>
              <a:off x="5925932" y="2392575"/>
              <a:ext cx="434178" cy="435209"/>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6307896" y="4071342"/>
            <a:ext cx="808017" cy="808017"/>
            <a:chOff x="5608384" y="3810001"/>
            <a:chExt cx="1069274" cy="1069274"/>
          </a:xfrm>
        </p:grpSpPr>
        <p:sp>
          <p:nvSpPr>
            <p:cNvPr id="16" name="Oval 15"/>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5993104" y="4146304"/>
              <a:ext cx="299833" cy="435209"/>
              <a:chOff x="8591550" y="2065338"/>
              <a:chExt cx="474663" cy="688975"/>
            </a:xfrm>
            <a:solidFill>
              <a:schemeClr val="bg1"/>
            </a:solidFill>
          </p:grpSpPr>
          <p:sp>
            <p:nvSpPr>
              <p:cNvPr id="10"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9" name="Group 28"/>
          <p:cNvGrpSpPr/>
          <p:nvPr/>
        </p:nvGrpSpPr>
        <p:grpSpPr>
          <a:xfrm>
            <a:off x="1973428" y="2386447"/>
            <a:ext cx="3701657" cy="975205"/>
            <a:chOff x="1973428" y="2386447"/>
            <a:chExt cx="3701657" cy="975205"/>
          </a:xfrm>
        </p:grpSpPr>
        <p:sp>
          <p:nvSpPr>
            <p:cNvPr id="21" name="Title 1"/>
            <p:cNvSpPr txBox="1">
              <a:spLocks/>
            </p:cNvSpPr>
            <p:nvPr/>
          </p:nvSpPr>
          <p:spPr>
            <a:xfrm>
              <a:off x="1973428" y="2386447"/>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2" name="TextBox 21"/>
            <p:cNvSpPr txBox="1"/>
            <p:nvPr/>
          </p:nvSpPr>
          <p:spPr>
            <a:xfrm>
              <a:off x="1973428" y="2715321"/>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0" name="Group 29"/>
          <p:cNvGrpSpPr/>
          <p:nvPr/>
        </p:nvGrpSpPr>
        <p:grpSpPr>
          <a:xfrm>
            <a:off x="1970092" y="4354370"/>
            <a:ext cx="3701657" cy="975205"/>
            <a:chOff x="1970092" y="4354370"/>
            <a:chExt cx="3701657" cy="975205"/>
          </a:xfrm>
        </p:grpSpPr>
        <p:sp>
          <p:nvSpPr>
            <p:cNvPr id="23" name="Title 1"/>
            <p:cNvSpPr txBox="1">
              <a:spLocks/>
            </p:cNvSpPr>
            <p:nvPr/>
          </p:nvSpPr>
          <p:spPr>
            <a:xfrm>
              <a:off x="1970092" y="435437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4" name="TextBox 23"/>
            <p:cNvSpPr txBox="1"/>
            <p:nvPr/>
          </p:nvSpPr>
          <p:spPr>
            <a:xfrm>
              <a:off x="1970092" y="4683244"/>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1" name="Group 30"/>
          <p:cNvGrpSpPr/>
          <p:nvPr/>
        </p:nvGrpSpPr>
        <p:grpSpPr>
          <a:xfrm>
            <a:off x="7355874" y="2393953"/>
            <a:ext cx="3701657" cy="975205"/>
            <a:chOff x="7355874" y="2393953"/>
            <a:chExt cx="3701657" cy="975205"/>
          </a:xfrm>
        </p:grpSpPr>
        <p:sp>
          <p:nvSpPr>
            <p:cNvPr id="25" name="Title 1"/>
            <p:cNvSpPr txBox="1">
              <a:spLocks/>
            </p:cNvSpPr>
            <p:nvPr/>
          </p:nvSpPr>
          <p:spPr>
            <a:xfrm>
              <a:off x="7355874" y="2393953"/>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6" name="TextBox 25"/>
            <p:cNvSpPr txBox="1"/>
            <p:nvPr/>
          </p:nvSpPr>
          <p:spPr>
            <a:xfrm>
              <a:off x="7355874" y="2722827"/>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2" name="Group 31"/>
          <p:cNvGrpSpPr/>
          <p:nvPr/>
        </p:nvGrpSpPr>
        <p:grpSpPr>
          <a:xfrm>
            <a:off x="7352538" y="4361876"/>
            <a:ext cx="3701657" cy="975205"/>
            <a:chOff x="7352538" y="4361876"/>
            <a:chExt cx="3701657" cy="975205"/>
          </a:xfrm>
        </p:grpSpPr>
        <p:sp>
          <p:nvSpPr>
            <p:cNvPr id="27" name="Title 1"/>
            <p:cNvSpPr txBox="1">
              <a:spLocks/>
            </p:cNvSpPr>
            <p:nvPr/>
          </p:nvSpPr>
          <p:spPr>
            <a:xfrm>
              <a:off x="7352538" y="436187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8" name="TextBox 27"/>
            <p:cNvSpPr txBox="1"/>
            <p:nvPr/>
          </p:nvSpPr>
          <p:spPr>
            <a:xfrm>
              <a:off x="7352538" y="4690750"/>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2933668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par>
                                <p:cTn id="18" presetID="22" presetClass="entr" presetSubtype="8" fill="hold"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par>
                                <p:cTn id="27" presetID="22" presetClass="entr" presetSubtype="8" fill="hold"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500" fill="hold"/>
                                        <p:tgtEl>
                                          <p:spTgt spid="19"/>
                                        </p:tgtEl>
                                        <p:attrNameLst>
                                          <p:attrName>ppt_w</p:attrName>
                                        </p:attrNameLst>
                                      </p:cBhvr>
                                      <p:tavLst>
                                        <p:tav tm="0">
                                          <p:val>
                                            <p:fltVal val="0"/>
                                          </p:val>
                                        </p:tav>
                                        <p:tav tm="100000">
                                          <p:val>
                                            <p:strVal val="#ppt_w"/>
                                          </p:val>
                                        </p:tav>
                                      </p:tavLst>
                                    </p:anim>
                                    <p:anim calcmode="lin" valueType="num">
                                      <p:cBhvr>
                                        <p:cTn id="34" dur="500" fill="hold"/>
                                        <p:tgtEl>
                                          <p:spTgt spid="19"/>
                                        </p:tgtEl>
                                        <p:attrNameLst>
                                          <p:attrName>ppt_h</p:attrName>
                                        </p:attrNameLst>
                                      </p:cBhvr>
                                      <p:tavLst>
                                        <p:tav tm="0">
                                          <p:val>
                                            <p:fltVal val="0"/>
                                          </p:val>
                                        </p:tav>
                                        <p:tav tm="100000">
                                          <p:val>
                                            <p:strVal val="#ppt_h"/>
                                          </p:val>
                                        </p:tav>
                                      </p:tavLst>
                                    </p:anim>
                                    <p:animEffect transition="in" filter="fade">
                                      <p:cBhvr>
                                        <p:cTn id="35" dur="500"/>
                                        <p:tgtEl>
                                          <p:spTgt spid="19"/>
                                        </p:tgtEl>
                                      </p:cBhvr>
                                    </p:animEffect>
                                  </p:childTnLst>
                                </p:cTn>
                              </p:par>
                              <p:par>
                                <p:cTn id="36" presetID="22" presetClass="entr" presetSubtype="8"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left)">
                                      <p:cBhvr>
                                        <p:cTn id="38" dur="500"/>
                                        <p:tgtEl>
                                          <p:spTgt spid="31"/>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par>
                                <p:cTn id="45" presetID="22" presetClass="entr" presetSubtype="8" fill="hold"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The Latest </a:t>
            </a:r>
            <a:r>
              <a:rPr lang="id-ID" i="1" spc="-300" dirty="0">
                <a:solidFill>
                  <a:schemeClr val="tx1">
                    <a:lumMod val="65000"/>
                    <a:lumOff val="35000"/>
                  </a:schemeClr>
                </a:solidFill>
                <a:latin typeface="Neris Light" panose="00000400000000000000" pitchFamily="50" charset="0"/>
              </a:rPr>
              <a:t>News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826391" y="3721100"/>
            <a:ext cx="1596982" cy="1623912"/>
            <a:chOff x="826391" y="3721100"/>
            <a:chExt cx="1596982" cy="1623912"/>
          </a:xfrm>
        </p:grpSpPr>
        <p:sp>
          <p:nvSpPr>
            <p:cNvPr id="10" name="Right Triangle 9"/>
            <p:cNvSpPr/>
            <p:nvPr/>
          </p:nvSpPr>
          <p:spPr>
            <a:xfrm>
              <a:off x="826391" y="3721100"/>
              <a:ext cx="1596982" cy="162391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861315" y="4629249"/>
              <a:ext cx="900809" cy="644325"/>
              <a:chOff x="861315" y="4629249"/>
              <a:chExt cx="900809" cy="644325"/>
            </a:xfrm>
          </p:grpSpPr>
          <p:sp>
            <p:nvSpPr>
              <p:cNvPr id="11" name="Title 1"/>
              <p:cNvSpPr txBox="1">
                <a:spLocks/>
              </p:cNvSpPr>
              <p:nvPr/>
            </p:nvSpPr>
            <p:spPr>
              <a:xfrm>
                <a:off x="861315" y="4629249"/>
                <a:ext cx="90080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dirty="0">
                    <a:solidFill>
                      <a:schemeClr val="bg1"/>
                    </a:solidFill>
                    <a:latin typeface="Neris Black" panose="00000A00000000000000" pitchFamily="50" charset="0"/>
                  </a:rPr>
                  <a:t>04</a:t>
                </a:r>
                <a:endParaRPr lang="en-US" sz="3600" b="1" dirty="0">
                  <a:solidFill>
                    <a:schemeClr val="bg1"/>
                  </a:solidFill>
                  <a:latin typeface="Neris Black" panose="00000A00000000000000" pitchFamily="50" charset="0"/>
                </a:endParaRPr>
              </a:p>
            </p:txBody>
          </p:sp>
          <p:sp>
            <p:nvSpPr>
              <p:cNvPr id="12" name="Title 1"/>
              <p:cNvSpPr txBox="1">
                <a:spLocks/>
              </p:cNvSpPr>
              <p:nvPr/>
            </p:nvSpPr>
            <p:spPr>
              <a:xfrm>
                <a:off x="918449" y="4879180"/>
                <a:ext cx="798754" cy="3943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dirty="0">
                    <a:solidFill>
                      <a:schemeClr val="bg1"/>
                    </a:solidFill>
                    <a:latin typeface="Neris Black" panose="00000A00000000000000" pitchFamily="50" charset="0"/>
                  </a:rPr>
                  <a:t>MARCH</a:t>
                </a:r>
                <a:endParaRPr lang="en-US" sz="1200" dirty="0">
                  <a:solidFill>
                    <a:schemeClr val="bg1"/>
                  </a:solidFill>
                  <a:latin typeface="Neris Black" panose="00000A00000000000000" pitchFamily="50" charset="0"/>
                </a:endParaRPr>
              </a:p>
            </p:txBody>
          </p:sp>
        </p:grpSp>
      </p:grpSp>
      <p:sp>
        <p:nvSpPr>
          <p:cNvPr id="15" name="Title 1"/>
          <p:cNvSpPr txBox="1">
            <a:spLocks/>
          </p:cNvSpPr>
          <p:nvPr/>
        </p:nvSpPr>
        <p:spPr>
          <a:xfrm>
            <a:off x="4567646" y="2345218"/>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b="1" spc="-150" dirty="0">
                <a:solidFill>
                  <a:schemeClr val="tx1">
                    <a:lumMod val="65000"/>
                    <a:lumOff val="35000"/>
                  </a:schemeClr>
                </a:solidFill>
                <a:latin typeface="Neris Black" panose="00000A00000000000000" pitchFamily="50" charset="0"/>
              </a:rPr>
              <a:t>Lorem Ipsum dolor sit amet</a:t>
            </a:r>
            <a:endParaRPr lang="en-US" sz="3200" b="1" spc="-150" dirty="0">
              <a:solidFill>
                <a:schemeClr val="tx1">
                  <a:lumMod val="65000"/>
                  <a:lumOff val="35000"/>
                </a:schemeClr>
              </a:solidFill>
              <a:latin typeface="Neris Black" panose="00000A00000000000000" pitchFamily="50" charset="0"/>
            </a:endParaRPr>
          </a:p>
        </p:txBody>
      </p:sp>
      <p:sp>
        <p:nvSpPr>
          <p:cNvPr id="16" name="Title 1"/>
          <p:cNvSpPr txBox="1">
            <a:spLocks/>
          </p:cNvSpPr>
          <p:nvPr/>
        </p:nvSpPr>
        <p:spPr>
          <a:xfrm>
            <a:off x="4567646" y="2869036"/>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i="1" dirty="0">
                <a:solidFill>
                  <a:schemeClr val="accent1"/>
                </a:solidFill>
                <a:latin typeface="Neris Light" panose="00000400000000000000" pitchFamily="50" charset="0"/>
              </a:rPr>
              <a:t>Lorem Ipsum dolor sit amet</a:t>
            </a:r>
            <a:endParaRPr lang="en-US" sz="1800" i="1" dirty="0">
              <a:solidFill>
                <a:schemeClr val="accent1"/>
              </a:solidFill>
              <a:latin typeface="Neris Light" panose="00000400000000000000" pitchFamily="50" charset="0"/>
            </a:endParaRPr>
          </a:p>
        </p:txBody>
      </p:sp>
      <p:sp>
        <p:nvSpPr>
          <p:cNvPr id="17" name="TextBox 16"/>
          <p:cNvSpPr txBox="1"/>
          <p:nvPr/>
        </p:nvSpPr>
        <p:spPr>
          <a:xfrm>
            <a:off x="4567646" y="3417153"/>
            <a:ext cx="5795554"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23346007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The Hot </a:t>
            </a:r>
            <a:r>
              <a:rPr lang="id-ID" i="1" spc="-300" dirty="0">
                <a:solidFill>
                  <a:schemeClr val="tx1">
                    <a:lumMod val="65000"/>
                    <a:lumOff val="35000"/>
                  </a:schemeClr>
                </a:solidFill>
                <a:latin typeface="Neris Light" panose="00000400000000000000" pitchFamily="50" charset="0"/>
              </a:rPr>
              <a:t>News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 name="Group 1"/>
          <p:cNvGrpSpPr/>
          <p:nvPr/>
        </p:nvGrpSpPr>
        <p:grpSpPr>
          <a:xfrm>
            <a:off x="6938865" y="1594021"/>
            <a:ext cx="1389589" cy="1389589"/>
            <a:chOff x="6938865" y="1594021"/>
            <a:chExt cx="1389589" cy="1389589"/>
          </a:xfrm>
        </p:grpSpPr>
        <p:sp>
          <p:nvSpPr>
            <p:cNvPr id="5" name="Rectangle 4"/>
            <p:cNvSpPr/>
            <p:nvPr/>
          </p:nvSpPr>
          <p:spPr>
            <a:xfrm>
              <a:off x="6938865" y="1594021"/>
              <a:ext cx="1389589" cy="13895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 name="Group 5"/>
            <p:cNvGrpSpPr/>
            <p:nvPr/>
          </p:nvGrpSpPr>
          <p:grpSpPr>
            <a:xfrm>
              <a:off x="7336234" y="2010534"/>
              <a:ext cx="594852" cy="556564"/>
              <a:chOff x="6964363" y="2108200"/>
              <a:chExt cx="690562" cy="646113"/>
            </a:xfrm>
            <a:solidFill>
              <a:schemeClr val="bg1"/>
            </a:solidFill>
          </p:grpSpPr>
          <p:sp>
            <p:nvSpPr>
              <p:cNvPr id="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0" name="Title 1"/>
          <p:cNvSpPr txBox="1">
            <a:spLocks/>
          </p:cNvSpPr>
          <p:nvPr/>
        </p:nvSpPr>
        <p:spPr>
          <a:xfrm>
            <a:off x="3392927" y="201053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11" name="Title 1"/>
          <p:cNvSpPr txBox="1">
            <a:spLocks/>
          </p:cNvSpPr>
          <p:nvPr/>
        </p:nvSpPr>
        <p:spPr>
          <a:xfrm>
            <a:off x="2384853" y="222828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12" name="TextBox 11"/>
          <p:cNvSpPr txBox="1"/>
          <p:nvPr/>
        </p:nvSpPr>
        <p:spPr>
          <a:xfrm>
            <a:off x="1297459" y="2837828"/>
            <a:ext cx="5095690" cy="2123658"/>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pPr algn="r"/>
            <a:endParaRPr lang="id-ID" sz="1200" dirty="0">
              <a:solidFill>
                <a:schemeClr val="bg1">
                  <a:lumMod val="50000"/>
                </a:schemeClr>
              </a:solidFill>
            </a:endParaRPr>
          </a:p>
          <a:p>
            <a:pPr algn="r"/>
            <a:r>
              <a:rPr lang="id-ID" sz="1200" dirty="0">
                <a:solidFill>
                  <a:schemeClr val="bg1">
                    <a:lumMod val="50000"/>
                  </a:schemeClr>
                </a:solidFill>
              </a:rPr>
              <a:t>Sed diam nonummy nibh euismod tincidunt ut laoreet dolore magna aliquam erat volutpat. Sed diam nonummy nibh euismod tincidunt ut laoreet dolore magna aliquam erat volutpat</a:t>
            </a:r>
          </a:p>
          <a:p>
            <a:pPr algn="r"/>
            <a:endParaRPr lang="id-ID" sz="1200" dirty="0">
              <a:solidFill>
                <a:schemeClr val="bg1">
                  <a:lumMod val="50000"/>
                </a:schemeClr>
              </a:solidFill>
            </a:endParaRPr>
          </a:p>
        </p:txBody>
      </p:sp>
      <p:sp>
        <p:nvSpPr>
          <p:cNvPr id="13" name="Rectangle 12"/>
          <p:cNvSpPr/>
          <p:nvPr/>
        </p:nvSpPr>
        <p:spPr>
          <a:xfrm>
            <a:off x="6475095" y="294731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Picture Placeholder 13"/>
          <p:cNvSpPr>
            <a:spLocks noGrp="1"/>
          </p:cNvSpPr>
          <p:nvPr>
            <p:ph type="pic" sz="quarter" idx="10"/>
          </p:nvPr>
        </p:nvSpPr>
        <p:spPr/>
      </p:sp>
    </p:spTree>
    <p:extLst>
      <p:ext uri="{BB962C8B-B14F-4D97-AF65-F5344CB8AC3E}">
        <p14:creationId xmlns:p14="http://schemas.microsoft.com/office/powerpoint/2010/main" val="39465061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outHorizontal)">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p:bldP spid="11" grpId="0"/>
      <p:bldP spid="12" grpId="0"/>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950393" y="2866766"/>
            <a:ext cx="5472913"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Black" panose="00000A00000000000000" pitchFamily="50" charset="0"/>
              </a:rPr>
              <a:t>WE ARE </a:t>
            </a:r>
          </a:p>
          <a:p>
            <a:r>
              <a:rPr lang="id-ID" sz="4000" b="1" spc="-150" dirty="0">
                <a:solidFill>
                  <a:schemeClr val="accent1"/>
                </a:solidFill>
                <a:latin typeface="Neris Black" panose="00000A00000000000000" pitchFamily="50" charset="0"/>
              </a:rPr>
              <a:t>CREATIVE</a:t>
            </a:r>
            <a:r>
              <a:rPr lang="id-ID" sz="4000" b="1" spc="-150" dirty="0">
                <a:solidFill>
                  <a:schemeClr val="bg1"/>
                </a:solidFill>
                <a:latin typeface="Neris Black" panose="00000A00000000000000" pitchFamily="50" charset="0"/>
              </a:rPr>
              <a:t> AGENCY</a:t>
            </a:r>
            <a:endParaRPr lang="en-US" sz="4000" b="1" spc="-150" dirty="0">
              <a:solidFill>
                <a:schemeClr val="bg1"/>
              </a:solidFill>
              <a:latin typeface="Neris Black" panose="00000A00000000000000" pitchFamily="50" charset="0"/>
            </a:endParaRPr>
          </a:p>
        </p:txBody>
      </p:sp>
      <p:sp>
        <p:nvSpPr>
          <p:cNvPr id="5" name="Rectangle 4"/>
          <p:cNvSpPr/>
          <p:nvPr/>
        </p:nvSpPr>
        <p:spPr>
          <a:xfrm rot="16200000">
            <a:off x="6551102" y="230078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604911" y="2891858"/>
            <a:ext cx="4732018" cy="1200329"/>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7" name="Rectangle 6"/>
          <p:cNvSpPr/>
          <p:nvPr/>
        </p:nvSpPr>
        <p:spPr>
          <a:xfrm rot="16200000">
            <a:off x="4664638" y="366342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4306660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
                                        <p:tgtEl>
                                          <p:spTgt spid="7"/>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righ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5642642" y="158962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7" name="Title 1"/>
          <p:cNvSpPr txBox="1">
            <a:spLocks/>
          </p:cNvSpPr>
          <p:nvPr/>
        </p:nvSpPr>
        <p:spPr>
          <a:xfrm>
            <a:off x="5642642" y="1994207"/>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spc="-150" dirty="0">
                <a:solidFill>
                  <a:schemeClr val="tx1">
                    <a:lumMod val="65000"/>
                    <a:lumOff val="35000"/>
                  </a:schemeClr>
                </a:solidFill>
                <a:latin typeface="Neris Black" panose="00000A00000000000000" pitchFamily="50" charset="0"/>
              </a:rPr>
              <a:t>LOREM IPSUM DOLOR SIT</a:t>
            </a:r>
            <a:endParaRPr lang="en-US" sz="3200" spc="-150" dirty="0">
              <a:solidFill>
                <a:schemeClr val="tx1">
                  <a:lumMod val="65000"/>
                  <a:lumOff val="35000"/>
                </a:schemeClr>
              </a:solidFill>
              <a:latin typeface="Neris Black" panose="00000A00000000000000" pitchFamily="50" charset="0"/>
            </a:endParaRPr>
          </a:p>
        </p:txBody>
      </p:sp>
      <p:sp>
        <p:nvSpPr>
          <p:cNvPr id="8" name="TextBox 7"/>
          <p:cNvSpPr txBox="1"/>
          <p:nvPr/>
        </p:nvSpPr>
        <p:spPr>
          <a:xfrm>
            <a:off x="5642642" y="2705953"/>
            <a:ext cx="564947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sp>
        <p:nvSpPr>
          <p:cNvPr id="9" name="Title 1"/>
          <p:cNvSpPr txBox="1">
            <a:spLocks/>
          </p:cNvSpPr>
          <p:nvPr/>
        </p:nvSpPr>
        <p:spPr>
          <a:xfrm>
            <a:off x="5756942" y="3415392"/>
            <a:ext cx="2492615" cy="404587"/>
          </a:xfrm>
          <a:prstGeom prst="rect">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spc="300" dirty="0">
                <a:solidFill>
                  <a:schemeClr val="bg1"/>
                </a:solidFill>
                <a:latin typeface="Neris Light" panose="00000400000000000000" pitchFamily="50" charset="0"/>
              </a:rPr>
              <a:t>BUILDING CONCEPT</a:t>
            </a:r>
            <a:endParaRPr lang="en-US" sz="1200" b="1" spc="300" dirty="0">
              <a:solidFill>
                <a:schemeClr val="bg1"/>
              </a:solidFill>
              <a:latin typeface="Neris Light" panose="00000400000000000000" pitchFamily="50" charset="0"/>
            </a:endParaRPr>
          </a:p>
        </p:txBody>
      </p:sp>
      <p:sp>
        <p:nvSpPr>
          <p:cNvPr id="10" name="TextBox 9"/>
          <p:cNvSpPr txBox="1"/>
          <p:nvPr/>
        </p:nvSpPr>
        <p:spPr>
          <a:xfrm>
            <a:off x="5642642" y="4067753"/>
            <a:ext cx="5780101"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1663903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13860" y="1546077"/>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4" name="Title 1"/>
          <p:cNvSpPr txBox="1">
            <a:spLocks/>
          </p:cNvSpPr>
          <p:nvPr/>
        </p:nvSpPr>
        <p:spPr>
          <a:xfrm>
            <a:off x="613860" y="195066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tx1">
                    <a:lumMod val="65000"/>
                    <a:lumOff val="35000"/>
                  </a:schemeClr>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WORK</a:t>
            </a:r>
          </a:p>
          <a:p>
            <a:r>
              <a:rPr lang="id-ID" sz="3600" spc="-150" dirty="0">
                <a:solidFill>
                  <a:schemeClr val="tx1">
                    <a:lumMod val="65000"/>
                    <a:lumOff val="35000"/>
                  </a:schemeClr>
                </a:solidFill>
                <a:latin typeface="Neris Black" panose="00000A00000000000000" pitchFamily="50" charset="0"/>
              </a:rPr>
              <a:t>WITH US</a:t>
            </a:r>
            <a:endParaRPr lang="en-US" sz="3600" spc="-150" dirty="0">
              <a:solidFill>
                <a:schemeClr val="tx1">
                  <a:lumMod val="65000"/>
                  <a:lumOff val="35000"/>
                </a:schemeClr>
              </a:solidFill>
              <a:latin typeface="Neris Black" panose="00000A00000000000000" pitchFamily="50" charset="0"/>
            </a:endParaRPr>
          </a:p>
        </p:txBody>
      </p:sp>
      <p:sp>
        <p:nvSpPr>
          <p:cNvPr id="5" name="TextBox 4"/>
          <p:cNvSpPr txBox="1"/>
          <p:nvPr/>
        </p:nvSpPr>
        <p:spPr>
          <a:xfrm>
            <a:off x="613860" y="3048000"/>
            <a:ext cx="5795554" cy="1754326"/>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6" name="Freeform 59"/>
          <p:cNvSpPr>
            <a:spLocks noEditPoints="1"/>
          </p:cNvSpPr>
          <p:nvPr/>
        </p:nvSpPr>
        <p:spPr bwMode="auto">
          <a:xfrm>
            <a:off x="6902364" y="1950664"/>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 name="Group 6"/>
          <p:cNvGrpSpPr/>
          <p:nvPr/>
        </p:nvGrpSpPr>
        <p:grpSpPr>
          <a:xfrm>
            <a:off x="6956551" y="3513956"/>
            <a:ext cx="330182" cy="329423"/>
            <a:chOff x="4594225" y="2119313"/>
            <a:chExt cx="690563" cy="688975"/>
          </a:xfrm>
          <a:solidFill>
            <a:schemeClr val="tx1">
              <a:lumMod val="65000"/>
              <a:lumOff val="35000"/>
            </a:schemeClr>
          </a:solidFill>
        </p:grpSpPr>
        <p:sp>
          <p:nvSpPr>
            <p:cNvPr id="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 name="Group 10"/>
          <p:cNvGrpSpPr/>
          <p:nvPr/>
        </p:nvGrpSpPr>
        <p:grpSpPr>
          <a:xfrm>
            <a:off x="9554050" y="1950663"/>
            <a:ext cx="226953" cy="329423"/>
            <a:chOff x="8591550" y="2065338"/>
            <a:chExt cx="474663" cy="688975"/>
          </a:xfrm>
          <a:solidFill>
            <a:schemeClr val="tx1">
              <a:lumMod val="65000"/>
              <a:lumOff val="35000"/>
            </a:schemeClr>
          </a:solidFill>
        </p:grpSpPr>
        <p:sp>
          <p:nvSpPr>
            <p:cNvPr id="1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Freeform 286"/>
          <p:cNvSpPr>
            <a:spLocks noEditPoints="1"/>
          </p:cNvSpPr>
          <p:nvPr/>
        </p:nvSpPr>
        <p:spPr bwMode="auto">
          <a:xfrm>
            <a:off x="9556053" y="3513956"/>
            <a:ext cx="328643" cy="32942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6835689" y="2409555"/>
            <a:ext cx="2208452" cy="783033"/>
            <a:chOff x="6835689" y="2409555"/>
            <a:chExt cx="2208452" cy="783033"/>
          </a:xfrm>
        </p:grpSpPr>
        <p:sp>
          <p:nvSpPr>
            <p:cNvPr id="15" name="Title 1"/>
            <p:cNvSpPr txBox="1">
              <a:spLocks/>
            </p:cNvSpPr>
            <p:nvPr/>
          </p:nvSpPr>
          <p:spPr>
            <a:xfrm>
              <a:off x="6835689"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6835690" y="2730923"/>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4" name="Group 23"/>
          <p:cNvGrpSpPr/>
          <p:nvPr/>
        </p:nvGrpSpPr>
        <p:grpSpPr>
          <a:xfrm>
            <a:off x="6902364" y="3903500"/>
            <a:ext cx="2208452" cy="783033"/>
            <a:chOff x="6902364" y="3903500"/>
            <a:chExt cx="2208452" cy="783033"/>
          </a:xfrm>
        </p:grpSpPr>
        <p:sp>
          <p:nvSpPr>
            <p:cNvPr id="17" name="Title 1"/>
            <p:cNvSpPr txBox="1">
              <a:spLocks/>
            </p:cNvSpPr>
            <p:nvPr/>
          </p:nvSpPr>
          <p:spPr>
            <a:xfrm>
              <a:off x="6902364"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8" name="TextBox 17"/>
            <p:cNvSpPr txBox="1"/>
            <p:nvPr/>
          </p:nvSpPr>
          <p:spPr>
            <a:xfrm>
              <a:off x="6902365" y="4224868"/>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3" name="Group 22"/>
          <p:cNvGrpSpPr/>
          <p:nvPr/>
        </p:nvGrpSpPr>
        <p:grpSpPr>
          <a:xfrm>
            <a:off x="9436891" y="2409555"/>
            <a:ext cx="2208452" cy="783033"/>
            <a:chOff x="9436891" y="2409555"/>
            <a:chExt cx="2208452" cy="783033"/>
          </a:xfrm>
        </p:grpSpPr>
        <p:sp>
          <p:nvSpPr>
            <p:cNvPr id="19" name="Title 1"/>
            <p:cNvSpPr txBox="1">
              <a:spLocks/>
            </p:cNvSpPr>
            <p:nvPr/>
          </p:nvSpPr>
          <p:spPr>
            <a:xfrm>
              <a:off x="9436891"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0" name="TextBox 19"/>
            <p:cNvSpPr txBox="1"/>
            <p:nvPr/>
          </p:nvSpPr>
          <p:spPr>
            <a:xfrm>
              <a:off x="9436892" y="2730923"/>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5" name="Group 24"/>
          <p:cNvGrpSpPr/>
          <p:nvPr/>
        </p:nvGrpSpPr>
        <p:grpSpPr>
          <a:xfrm>
            <a:off x="9503566" y="3903500"/>
            <a:ext cx="2208452" cy="783033"/>
            <a:chOff x="9503566" y="3903500"/>
            <a:chExt cx="2208452" cy="783033"/>
          </a:xfrm>
        </p:grpSpPr>
        <p:sp>
          <p:nvSpPr>
            <p:cNvPr id="21" name="Title 1"/>
            <p:cNvSpPr txBox="1">
              <a:spLocks/>
            </p:cNvSpPr>
            <p:nvPr/>
          </p:nvSpPr>
          <p:spPr>
            <a:xfrm>
              <a:off x="9503566"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2" name="TextBox 21"/>
            <p:cNvSpPr txBox="1"/>
            <p:nvPr/>
          </p:nvSpPr>
          <p:spPr>
            <a:xfrm>
              <a:off x="9503567" y="4224868"/>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spTree>
    <p:extLst>
      <p:ext uri="{BB962C8B-B14F-4D97-AF65-F5344CB8AC3E}">
        <p14:creationId xmlns:p14="http://schemas.microsoft.com/office/powerpoint/2010/main" val="24471722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22" presetClass="entr" presetSubtype="8"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22" presetClass="entr" presetSubtype="8"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left)">
                                      <p:cBhvr>
                                        <p:cTn id="33" dur="500"/>
                                        <p:tgtEl>
                                          <p:spTgt spid="23"/>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par>
                                <p:cTn id="40" presetID="22" presetClass="entr" presetSubtype="8"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left)">
                                      <p:cBhvr>
                                        <p:cTn id="42" dur="500"/>
                                        <p:tgtEl>
                                          <p:spTgt spid="24"/>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animEffect transition="in" filter="fade">
                                      <p:cBhvr>
                                        <p:cTn id="48" dur="500"/>
                                        <p:tgtEl>
                                          <p:spTgt spid="14"/>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5351365" y="2698966"/>
            <a:ext cx="1389589" cy="138958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BUILT IN</a:t>
            </a:r>
          </a:p>
          <a:p>
            <a:pPr algn="ctr"/>
            <a:r>
              <a:rPr lang="id-ID" sz="1400" b="1" dirty="0"/>
              <a:t>INTERFACE</a:t>
            </a:r>
          </a:p>
        </p:txBody>
      </p:sp>
      <p:sp>
        <p:nvSpPr>
          <p:cNvPr id="7" name="Freeform 59"/>
          <p:cNvSpPr>
            <a:spLocks noEditPoints="1"/>
          </p:cNvSpPr>
          <p:nvPr/>
        </p:nvSpPr>
        <p:spPr bwMode="auto">
          <a:xfrm>
            <a:off x="7384964"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7439151" y="3229048"/>
            <a:ext cx="330182" cy="329423"/>
            <a:chOff x="4594225" y="2119313"/>
            <a:chExt cx="690563" cy="688975"/>
          </a:xfrm>
          <a:solidFill>
            <a:schemeClr val="tx1">
              <a:lumMod val="65000"/>
              <a:lumOff val="35000"/>
            </a:schemeClr>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7490765" y="4455818"/>
            <a:ext cx="226953" cy="329423"/>
            <a:chOff x="8591550" y="2065338"/>
            <a:chExt cx="474663" cy="688975"/>
          </a:xfrm>
          <a:solidFill>
            <a:schemeClr val="tx1">
              <a:lumMod val="65000"/>
              <a:lumOff val="35000"/>
            </a:schemeClr>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7957135" y="2002278"/>
            <a:ext cx="3574465" cy="783033"/>
            <a:chOff x="7957135" y="2002278"/>
            <a:chExt cx="3574465" cy="783033"/>
          </a:xfrm>
        </p:grpSpPr>
        <p:sp>
          <p:nvSpPr>
            <p:cNvPr id="15" name="Title 1"/>
            <p:cNvSpPr txBox="1">
              <a:spLocks/>
            </p:cNvSpPr>
            <p:nvPr/>
          </p:nvSpPr>
          <p:spPr>
            <a:xfrm>
              <a:off x="7957135"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7957136" y="2323646"/>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3" name="Group 2"/>
          <p:cNvGrpSpPr/>
          <p:nvPr/>
        </p:nvGrpSpPr>
        <p:grpSpPr>
          <a:xfrm>
            <a:off x="7957135" y="3274064"/>
            <a:ext cx="3574465" cy="783033"/>
            <a:chOff x="7957135" y="3274064"/>
            <a:chExt cx="3574465" cy="783033"/>
          </a:xfrm>
        </p:grpSpPr>
        <p:sp>
          <p:nvSpPr>
            <p:cNvPr id="18" name="Title 1"/>
            <p:cNvSpPr txBox="1">
              <a:spLocks/>
            </p:cNvSpPr>
            <p:nvPr/>
          </p:nvSpPr>
          <p:spPr>
            <a:xfrm>
              <a:off x="7957135"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7957136" y="3595432"/>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17" name="Group 16"/>
          <p:cNvGrpSpPr/>
          <p:nvPr/>
        </p:nvGrpSpPr>
        <p:grpSpPr>
          <a:xfrm>
            <a:off x="7957135" y="4545850"/>
            <a:ext cx="3574465" cy="783033"/>
            <a:chOff x="7957135" y="4545850"/>
            <a:chExt cx="3574465" cy="783033"/>
          </a:xfrm>
        </p:grpSpPr>
        <p:sp>
          <p:nvSpPr>
            <p:cNvPr id="20" name="Title 1"/>
            <p:cNvSpPr txBox="1">
              <a:spLocks/>
            </p:cNvSpPr>
            <p:nvPr/>
          </p:nvSpPr>
          <p:spPr>
            <a:xfrm>
              <a:off x="7957135"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7957136" y="4867218"/>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22" name="Group 21"/>
          <p:cNvGrpSpPr/>
          <p:nvPr/>
        </p:nvGrpSpPr>
        <p:grpSpPr>
          <a:xfrm>
            <a:off x="7439151" y="2971800"/>
            <a:ext cx="4028949" cy="1313936"/>
            <a:chOff x="7439151" y="2971800"/>
            <a:chExt cx="4028949" cy="1313936"/>
          </a:xfrm>
        </p:grpSpPr>
        <p:cxnSp>
          <p:nvCxnSpPr>
            <p:cNvPr id="24" name="Straight Connector 23"/>
            <p:cNvCxnSpPr/>
            <p:nvPr/>
          </p:nvCxnSpPr>
          <p:spPr>
            <a:xfrm>
              <a:off x="7439151" y="2971800"/>
              <a:ext cx="4028949"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439151" y="4285736"/>
              <a:ext cx="4028949"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2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Our </a:t>
            </a:r>
            <a:r>
              <a:rPr lang="id-ID" b="1" i="1" spc="-300" dirty="0">
                <a:solidFill>
                  <a:schemeClr val="tx1">
                    <a:lumMod val="65000"/>
                    <a:lumOff val="35000"/>
                  </a:schemeClr>
                </a:solidFill>
                <a:latin typeface="Neris Light" panose="00000400000000000000" pitchFamily="50" charset="0"/>
              </a:rPr>
              <a:t>Feature</a:t>
            </a:r>
          </a:p>
        </p:txBody>
      </p:sp>
      <p:sp>
        <p:nvSpPr>
          <p:cNvPr id="2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3" name="Picture Placeholder 22"/>
          <p:cNvSpPr>
            <a:spLocks noGrp="1"/>
          </p:cNvSpPr>
          <p:nvPr>
            <p:ph type="pic" sz="quarter" idx="10"/>
          </p:nvPr>
        </p:nvSpPr>
        <p:spPr/>
      </p:sp>
      <p:sp>
        <p:nvSpPr>
          <p:cNvPr id="28" name="Picture Placeholder 27"/>
          <p:cNvSpPr>
            <a:spLocks noGrp="1"/>
          </p:cNvSpPr>
          <p:nvPr>
            <p:ph type="pic" sz="quarter" idx="11"/>
          </p:nvPr>
        </p:nvSpPr>
        <p:spPr/>
      </p:sp>
    </p:spTree>
    <p:extLst>
      <p:ext uri="{BB962C8B-B14F-4D97-AF65-F5344CB8AC3E}">
        <p14:creationId xmlns:p14="http://schemas.microsoft.com/office/powerpoint/2010/main" val="13122187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childTnLst>
                          </p:cTn>
                        </p:par>
                        <p:par>
                          <p:cTn id="18" fill="hold">
                            <p:stCondLst>
                              <p:cond delay="1500"/>
                            </p:stCondLst>
                            <p:childTnLst>
                              <p:par>
                                <p:cTn id="19" presetID="16" presetClass="entr" presetSubtype="37"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barn(outVertical)">
                                      <p:cBhvr>
                                        <p:cTn id="21" dur="500"/>
                                        <p:tgtEl>
                                          <p:spTgt spid="22"/>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2" presetClass="entr" presetSubtype="8"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22" presetClass="entr" presetSubtype="8" fill="hold" nodeType="with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6" grpId="0"/>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090085" y="1667852"/>
            <a:ext cx="3993023" cy="2155022"/>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ectangle 22"/>
          <p:cNvSpPr/>
          <p:nvPr/>
        </p:nvSpPr>
        <p:spPr>
          <a:xfrm>
            <a:off x="8081842" y="3822874"/>
            <a:ext cx="4110158" cy="2155022"/>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Our </a:t>
            </a:r>
            <a:r>
              <a:rPr lang="id-ID" b="1" i="1" spc="-300" dirty="0">
                <a:solidFill>
                  <a:schemeClr val="tx1">
                    <a:lumMod val="65000"/>
                    <a:lumOff val="35000"/>
                  </a:schemeClr>
                </a:solidFill>
                <a:latin typeface="Neris Light" panose="00000400000000000000" pitchFamily="50" charset="0"/>
              </a:rPr>
              <a:t>Work</a:t>
            </a:r>
          </a:p>
        </p:txBody>
      </p:sp>
      <p:sp>
        <p:nvSpPr>
          <p:cNvPr id="1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0" name="Title 1"/>
          <p:cNvSpPr txBox="1">
            <a:spLocks/>
          </p:cNvSpPr>
          <p:nvPr/>
        </p:nvSpPr>
        <p:spPr>
          <a:xfrm>
            <a:off x="4545707" y="2436070"/>
            <a:ext cx="3081778"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spc="-150" dirty="0">
                <a:solidFill>
                  <a:schemeClr val="bg1"/>
                </a:solidFill>
                <a:latin typeface="Neris Black" panose="00000A00000000000000" pitchFamily="50" charset="0"/>
              </a:rPr>
              <a:t>LOREM IPSUM DOLOR</a:t>
            </a:r>
          </a:p>
          <a:p>
            <a:pPr algn="ctr"/>
            <a:r>
              <a:rPr lang="id-ID" sz="2400" spc="-150" dirty="0">
                <a:solidFill>
                  <a:schemeClr val="bg1"/>
                </a:solidFill>
                <a:latin typeface="Neris Black" panose="00000A00000000000000" pitchFamily="50" charset="0"/>
              </a:rPr>
              <a:t>SIT AMET</a:t>
            </a:r>
            <a:endParaRPr lang="en-US" sz="2400" spc="-150" dirty="0">
              <a:solidFill>
                <a:schemeClr val="bg1"/>
              </a:solidFill>
              <a:latin typeface="Neris Black" panose="00000A00000000000000" pitchFamily="50" charset="0"/>
            </a:endParaRPr>
          </a:p>
        </p:txBody>
      </p:sp>
      <p:sp>
        <p:nvSpPr>
          <p:cNvPr id="21" name="Title 1"/>
          <p:cNvSpPr txBox="1">
            <a:spLocks/>
          </p:cNvSpPr>
          <p:nvPr/>
        </p:nvSpPr>
        <p:spPr>
          <a:xfrm>
            <a:off x="4605258" y="2146602"/>
            <a:ext cx="2962676"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spc="300" dirty="0">
                <a:solidFill>
                  <a:schemeClr val="bg1"/>
                </a:solidFill>
                <a:latin typeface="Neris Light" panose="00000400000000000000" pitchFamily="50" charset="0"/>
              </a:rPr>
              <a:t>LOREM IPSUM</a:t>
            </a:r>
            <a:endParaRPr lang="en-US" sz="1200" spc="300" dirty="0">
              <a:solidFill>
                <a:schemeClr val="bg1"/>
              </a:solidFill>
              <a:latin typeface="Neris Light" panose="00000400000000000000" pitchFamily="50" charset="0"/>
            </a:endParaRPr>
          </a:p>
        </p:txBody>
      </p:sp>
      <p:sp>
        <p:nvSpPr>
          <p:cNvPr id="22" name="Rectangle 21"/>
          <p:cNvSpPr/>
          <p:nvPr/>
        </p:nvSpPr>
        <p:spPr>
          <a:xfrm>
            <a:off x="5710238" y="2528329"/>
            <a:ext cx="7286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1"/>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0"/>
          </p:nvPr>
        </p:nvSpPr>
        <p:spPr/>
      </p:sp>
    </p:spTree>
    <p:extLst>
      <p:ext uri="{BB962C8B-B14F-4D97-AF65-F5344CB8AC3E}">
        <p14:creationId xmlns:p14="http://schemas.microsoft.com/office/powerpoint/2010/main" val="37801529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barn(outVertical)">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11" grpId="0"/>
      <p:bldP spid="12" grpId="0"/>
      <p:bldP spid="20" grpId="0"/>
      <p:bldP spid="21" grpId="0"/>
      <p:bldP spid="2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2165894" y="2828835"/>
            <a:ext cx="4064000" cy="1200329"/>
          </a:xfrm>
          <a:prstGeom prst="rect">
            <a:avLst/>
          </a:prstGeom>
          <a:noFill/>
        </p:spPr>
        <p:txBody>
          <a:bodyPr wrap="square" rtlCol="0">
            <a:spAutoFit/>
          </a:bodyPr>
          <a:lstStyle/>
          <a:p>
            <a:pPr algn="ctr"/>
            <a:r>
              <a:rPr lang="id-ID" sz="7200" b="1" i="1" spc="-300" dirty="0">
                <a:solidFill>
                  <a:schemeClr val="bg1"/>
                </a:solidFill>
                <a:latin typeface="Neris Black" panose="00000A00000000000000" pitchFamily="50" charset="0"/>
              </a:rPr>
              <a:t>H</a:t>
            </a:r>
            <a:r>
              <a:rPr lang="id-ID" sz="7200" b="1" i="1" spc="-300" dirty="0">
                <a:solidFill>
                  <a:schemeClr val="accent1"/>
                </a:solidFill>
                <a:latin typeface="Neris Black" panose="00000A00000000000000" pitchFamily="50" charset="0"/>
              </a:rPr>
              <a:t>E</a:t>
            </a:r>
            <a:r>
              <a:rPr lang="id-ID" sz="7200" b="1" i="1" spc="-300" dirty="0">
                <a:solidFill>
                  <a:schemeClr val="bg1"/>
                </a:solidFill>
                <a:latin typeface="Neris Black" panose="00000A00000000000000" pitchFamily="50" charset="0"/>
              </a:rPr>
              <a:t>RO v1</a:t>
            </a:r>
          </a:p>
        </p:txBody>
      </p:sp>
      <p:sp>
        <p:nvSpPr>
          <p:cNvPr id="6" name="TextBox 5"/>
          <p:cNvSpPr txBox="1"/>
          <p:nvPr/>
        </p:nvSpPr>
        <p:spPr>
          <a:xfrm>
            <a:off x="6548845" y="3074459"/>
            <a:ext cx="4785362" cy="830997"/>
          </a:xfrm>
          <a:prstGeom prst="rect">
            <a:avLst/>
          </a:prstGeom>
          <a:noFill/>
        </p:spPr>
        <p:txBody>
          <a:bodyPr wrap="square" rtlCol="0">
            <a:spAutoFit/>
          </a:bodyPr>
          <a:lstStyle/>
          <a:p>
            <a:r>
              <a:rPr lang="id-ID" sz="2400" b="1" i="1" spc="-150" dirty="0">
                <a:solidFill>
                  <a:schemeClr val="bg1"/>
                </a:solidFill>
                <a:latin typeface="Neris Thin" panose="00000300000000000000" pitchFamily="50" charset="0"/>
              </a:rPr>
              <a:t>Multipurpose </a:t>
            </a:r>
          </a:p>
          <a:p>
            <a:r>
              <a:rPr lang="id-ID" sz="2400" b="1" i="1" spc="-150" dirty="0">
                <a:solidFill>
                  <a:schemeClr val="bg1"/>
                </a:solidFill>
                <a:latin typeface="Neris Thin" panose="00000300000000000000" pitchFamily="50" charset="0"/>
              </a:rPr>
              <a:t>Presentation Template</a:t>
            </a:r>
          </a:p>
        </p:txBody>
      </p:sp>
      <p:sp>
        <p:nvSpPr>
          <p:cNvPr id="7" name="Rectangle 6"/>
          <p:cNvSpPr/>
          <p:nvPr/>
        </p:nvSpPr>
        <p:spPr>
          <a:xfrm>
            <a:off x="6149340" y="2737937"/>
            <a:ext cx="80554" cy="13821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0945760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Horizontal)">
                                      <p:cBhvr>
                                        <p:cTn id="11" dur="500"/>
                                        <p:tgtEl>
                                          <p:spTgt spid="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chemeClr val="tx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2470709" y="2068480"/>
            <a:ext cx="8680007"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800" b="1" dirty="0">
                <a:solidFill>
                  <a:schemeClr val="bg1"/>
                </a:solidFill>
                <a:latin typeface="Neris Black" panose="00000A00000000000000" pitchFamily="50" charset="0"/>
              </a:rPr>
              <a:t>Lorem ipsum dolor sit amet, consectetuer adipiscing elit, sed diam nonummy .</a:t>
            </a:r>
            <a:endParaRPr lang="en-US" sz="2800" b="1" dirty="0">
              <a:solidFill>
                <a:schemeClr val="bg1"/>
              </a:solidFill>
              <a:latin typeface="Neris Black" panose="00000A00000000000000" pitchFamily="50" charset="0"/>
            </a:endParaRPr>
          </a:p>
        </p:txBody>
      </p:sp>
      <p:grpSp>
        <p:nvGrpSpPr>
          <p:cNvPr id="2" name="Group 1"/>
          <p:cNvGrpSpPr/>
          <p:nvPr/>
        </p:nvGrpSpPr>
        <p:grpSpPr>
          <a:xfrm>
            <a:off x="899850" y="2409429"/>
            <a:ext cx="1306286" cy="653144"/>
            <a:chOff x="899850" y="2409429"/>
            <a:chExt cx="1306286" cy="653144"/>
          </a:xfrm>
        </p:grpSpPr>
        <p:sp>
          <p:nvSpPr>
            <p:cNvPr id="12" name="Rectangle 11"/>
            <p:cNvSpPr/>
            <p:nvPr/>
          </p:nvSpPr>
          <p:spPr>
            <a:xfrm>
              <a:off x="899850" y="2409430"/>
              <a:ext cx="653143" cy="65314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latin typeface="Neris Black" panose="00000A00000000000000" pitchFamily="50" charset="0"/>
                </a:rPr>
                <a:t>02</a:t>
              </a:r>
            </a:p>
          </p:txBody>
        </p:sp>
        <p:sp>
          <p:nvSpPr>
            <p:cNvPr id="13" name="Rectangle 12"/>
            <p:cNvSpPr/>
            <p:nvPr/>
          </p:nvSpPr>
          <p:spPr>
            <a:xfrm>
              <a:off x="1552993" y="2409429"/>
              <a:ext cx="653143" cy="6531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59"/>
            <p:cNvSpPr>
              <a:spLocks noEditPoints="1"/>
            </p:cNvSpPr>
            <p:nvPr/>
          </p:nvSpPr>
          <p:spPr bwMode="auto">
            <a:xfrm>
              <a:off x="1660286" y="257128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 name="TextBox 14"/>
          <p:cNvSpPr txBox="1"/>
          <p:nvPr/>
        </p:nvSpPr>
        <p:spPr>
          <a:xfrm>
            <a:off x="2470709" y="3515380"/>
            <a:ext cx="8534400" cy="523220"/>
          </a:xfrm>
          <a:prstGeom prst="rect">
            <a:avLst/>
          </a:prstGeom>
          <a:noFill/>
        </p:spPr>
        <p:txBody>
          <a:bodyPr wrap="square" rtlCol="0">
            <a:spAutoFit/>
          </a:bodyPr>
          <a:lstStyle/>
          <a:p>
            <a:r>
              <a:rPr lang="id-ID" sz="1400" dirty="0">
                <a:solidFill>
                  <a:schemeClr val="bg1"/>
                </a:solidFill>
              </a:rPr>
              <a:t>Lorem ipsum dolor sit amet, consectetuer adipiscing elit, sed diam nonummy nibh euismod tincidunt ut laoreet dolore magna aliquam erat volutpat. </a:t>
            </a:r>
          </a:p>
        </p:txBody>
      </p:sp>
      <p:sp>
        <p:nvSpPr>
          <p:cNvPr id="16" name="Title 1"/>
          <p:cNvSpPr txBox="1">
            <a:spLocks/>
          </p:cNvSpPr>
          <p:nvPr/>
        </p:nvSpPr>
        <p:spPr>
          <a:xfrm>
            <a:off x="2470708" y="4427344"/>
            <a:ext cx="1898091"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MORE DETAIL</a:t>
            </a:r>
            <a:endParaRPr lang="en-US" sz="1400" b="1" dirty="0">
              <a:solidFill>
                <a:schemeClr val="bg1"/>
              </a:solidFill>
              <a:latin typeface="Neris Light" panose="000004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5496239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5" grpId="0"/>
      <p:bldP spid="1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833940" y="212211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spc="-150" dirty="0">
                <a:solidFill>
                  <a:schemeClr val="bg1"/>
                </a:solidFill>
                <a:latin typeface="Neris Black" panose="00000A00000000000000" pitchFamily="50" charset="0"/>
              </a:rPr>
              <a:t>THE REASON </a:t>
            </a:r>
            <a:r>
              <a:rPr lang="id-ID" sz="2800" spc="-150" dirty="0">
                <a:solidFill>
                  <a:schemeClr val="accent1"/>
                </a:solidFill>
                <a:latin typeface="Neris Black" panose="00000A00000000000000" pitchFamily="50" charset="0"/>
              </a:rPr>
              <a:t>WORK</a:t>
            </a:r>
          </a:p>
          <a:p>
            <a:pPr algn="r"/>
            <a:r>
              <a:rPr lang="id-ID" sz="2800" spc="-150" dirty="0">
                <a:solidFill>
                  <a:schemeClr val="bg1"/>
                </a:solidFill>
                <a:latin typeface="Neris Black" panose="00000A00000000000000" pitchFamily="50" charset="0"/>
              </a:rPr>
              <a:t>WITH </a:t>
            </a:r>
            <a:r>
              <a:rPr lang="id-ID" sz="2800" spc="-150" dirty="0">
                <a:solidFill>
                  <a:schemeClr val="accent1"/>
                </a:solidFill>
                <a:latin typeface="Neris Black" panose="00000A00000000000000" pitchFamily="50" charset="0"/>
              </a:rPr>
              <a:t>US</a:t>
            </a:r>
            <a:endParaRPr lang="en-US" sz="2800" spc="-150" dirty="0">
              <a:solidFill>
                <a:schemeClr val="accent1"/>
              </a:solidFill>
              <a:latin typeface="Neris Black" panose="00000A00000000000000" pitchFamily="50" charset="0"/>
            </a:endParaRPr>
          </a:p>
        </p:txBody>
      </p:sp>
      <p:sp>
        <p:nvSpPr>
          <p:cNvPr id="4" name="TextBox 3"/>
          <p:cNvSpPr txBox="1"/>
          <p:nvPr/>
        </p:nvSpPr>
        <p:spPr>
          <a:xfrm>
            <a:off x="613860" y="3219450"/>
            <a:ext cx="3926840" cy="1569660"/>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a:p>
            <a:pPr algn="r"/>
            <a:endParaRPr lang="id-ID" sz="1200" dirty="0">
              <a:solidFill>
                <a:schemeClr val="bg1"/>
              </a:solidFill>
            </a:endParaRPr>
          </a:p>
          <a:p>
            <a:pPr algn="r"/>
            <a:r>
              <a:rPr lang="id-ID" sz="1200" dirty="0">
                <a:solidFill>
                  <a:schemeClr val="bg1"/>
                </a:solidFill>
              </a:rPr>
              <a:t>Duis autem vel eum iriure dolor in hendrerit in. Sed diam nonummy nibh euismod tincidunt .</a:t>
            </a:r>
          </a:p>
        </p:txBody>
      </p:sp>
      <p:grpSp>
        <p:nvGrpSpPr>
          <p:cNvPr id="5" name="Group 4"/>
          <p:cNvGrpSpPr/>
          <p:nvPr/>
        </p:nvGrpSpPr>
        <p:grpSpPr>
          <a:xfrm>
            <a:off x="5394978" y="1230504"/>
            <a:ext cx="808017" cy="808017"/>
            <a:chOff x="590750" y="2075543"/>
            <a:chExt cx="1069274" cy="1069274"/>
          </a:xfrm>
        </p:grpSpPr>
        <p:sp>
          <p:nvSpPr>
            <p:cNvPr id="6" name="Oval 5"/>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5394978" y="2815441"/>
            <a:ext cx="808017" cy="808017"/>
            <a:chOff x="590750" y="3810001"/>
            <a:chExt cx="1069274" cy="1069274"/>
          </a:xfrm>
        </p:grpSpPr>
        <p:sp>
          <p:nvSpPr>
            <p:cNvPr id="9" name="Oval 8"/>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903685" y="4127033"/>
              <a:ext cx="436212" cy="435209"/>
              <a:chOff x="4594225" y="2119313"/>
              <a:chExt cx="690563" cy="688975"/>
            </a:xfrm>
            <a:solidFill>
              <a:schemeClr val="bg1"/>
            </a:solidFill>
          </p:grpSpPr>
          <p:sp>
            <p:nvSpPr>
              <p:cNvPr id="11"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 name="Group 1"/>
          <p:cNvGrpSpPr/>
          <p:nvPr/>
        </p:nvGrpSpPr>
        <p:grpSpPr>
          <a:xfrm>
            <a:off x="6255142" y="1470074"/>
            <a:ext cx="4920858" cy="975205"/>
            <a:chOff x="6255142" y="1470074"/>
            <a:chExt cx="4920858" cy="975205"/>
          </a:xfrm>
        </p:grpSpPr>
        <p:sp>
          <p:nvSpPr>
            <p:cNvPr id="14" name="Title 1"/>
            <p:cNvSpPr txBox="1">
              <a:spLocks/>
            </p:cNvSpPr>
            <p:nvPr/>
          </p:nvSpPr>
          <p:spPr>
            <a:xfrm>
              <a:off x="6255142" y="147007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15" name="TextBox 14"/>
            <p:cNvSpPr txBox="1"/>
            <p:nvPr/>
          </p:nvSpPr>
          <p:spPr>
            <a:xfrm>
              <a:off x="6255142" y="1798948"/>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25" name="Group 24"/>
          <p:cNvGrpSpPr/>
          <p:nvPr/>
        </p:nvGrpSpPr>
        <p:grpSpPr>
          <a:xfrm>
            <a:off x="6251806" y="3098554"/>
            <a:ext cx="4920858" cy="975205"/>
            <a:chOff x="6251806" y="3098554"/>
            <a:chExt cx="4920858" cy="975205"/>
          </a:xfrm>
        </p:grpSpPr>
        <p:sp>
          <p:nvSpPr>
            <p:cNvPr id="16" name="Title 1"/>
            <p:cNvSpPr txBox="1">
              <a:spLocks/>
            </p:cNvSpPr>
            <p:nvPr/>
          </p:nvSpPr>
          <p:spPr>
            <a:xfrm>
              <a:off x="6251806" y="309855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17" name="TextBox 16"/>
            <p:cNvSpPr txBox="1"/>
            <p:nvPr/>
          </p:nvSpPr>
          <p:spPr>
            <a:xfrm>
              <a:off x="6251806" y="3427428"/>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18" name="Group 17"/>
          <p:cNvGrpSpPr/>
          <p:nvPr/>
        </p:nvGrpSpPr>
        <p:grpSpPr>
          <a:xfrm>
            <a:off x="5394978" y="4385101"/>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6" name="Group 25"/>
          <p:cNvGrpSpPr/>
          <p:nvPr/>
        </p:nvGrpSpPr>
        <p:grpSpPr>
          <a:xfrm>
            <a:off x="6251806" y="4675635"/>
            <a:ext cx="4920858" cy="975205"/>
            <a:chOff x="6251806" y="4675635"/>
            <a:chExt cx="4920858" cy="975205"/>
          </a:xfrm>
        </p:grpSpPr>
        <p:sp>
          <p:nvSpPr>
            <p:cNvPr id="23" name="Title 1"/>
            <p:cNvSpPr txBox="1">
              <a:spLocks/>
            </p:cNvSpPr>
            <p:nvPr/>
          </p:nvSpPr>
          <p:spPr>
            <a:xfrm>
              <a:off x="6251806" y="467563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4" name="TextBox 23"/>
            <p:cNvSpPr txBox="1"/>
            <p:nvPr/>
          </p:nvSpPr>
          <p:spPr>
            <a:xfrm>
              <a:off x="6251806" y="5004509"/>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1750082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22" presetClass="entr" presetSubtype="8" fill="hold"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500"/>
                                        <p:tgtEl>
                                          <p:spTgt spid="25"/>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p:cTn id="33" dur="500" fill="hold"/>
                                        <p:tgtEl>
                                          <p:spTgt spid="18"/>
                                        </p:tgtEl>
                                        <p:attrNameLst>
                                          <p:attrName>ppt_w</p:attrName>
                                        </p:attrNameLst>
                                      </p:cBhvr>
                                      <p:tavLst>
                                        <p:tav tm="0">
                                          <p:val>
                                            <p:fltVal val="0"/>
                                          </p:val>
                                        </p:tav>
                                        <p:tav tm="100000">
                                          <p:val>
                                            <p:strVal val="#ppt_w"/>
                                          </p:val>
                                        </p:tav>
                                      </p:tavLst>
                                    </p:anim>
                                    <p:anim calcmode="lin" valueType="num">
                                      <p:cBhvr>
                                        <p:cTn id="34" dur="500" fill="hold"/>
                                        <p:tgtEl>
                                          <p:spTgt spid="18"/>
                                        </p:tgtEl>
                                        <p:attrNameLst>
                                          <p:attrName>ppt_h</p:attrName>
                                        </p:attrNameLst>
                                      </p:cBhvr>
                                      <p:tavLst>
                                        <p:tav tm="0">
                                          <p:val>
                                            <p:fltVal val="0"/>
                                          </p:val>
                                        </p:tav>
                                        <p:tav tm="100000">
                                          <p:val>
                                            <p:strVal val="#ppt_h"/>
                                          </p:val>
                                        </p:tav>
                                      </p:tavLst>
                                    </p:anim>
                                    <p:animEffect transition="in" filter="fade">
                                      <p:cBhvr>
                                        <p:cTn id="35" dur="500"/>
                                        <p:tgtEl>
                                          <p:spTgt spid="18"/>
                                        </p:tgtEl>
                                      </p:cBhvr>
                                    </p:animEffect>
                                  </p:childTnLst>
                                </p:cTn>
                              </p:par>
                              <p:par>
                                <p:cTn id="36" presetID="22" presetClass="entr" presetSubtype="8" fill="hold"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465602" y="255986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5" name="Title 1"/>
          <p:cNvSpPr txBox="1">
            <a:spLocks/>
          </p:cNvSpPr>
          <p:nvPr/>
        </p:nvSpPr>
        <p:spPr>
          <a:xfrm>
            <a:off x="465602" y="2964456"/>
            <a:ext cx="467624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LOREM IPSUM DOLOR</a:t>
            </a:r>
          </a:p>
          <a:p>
            <a:r>
              <a:rPr lang="id-ID" sz="3600" i="1" spc="-150" dirty="0">
                <a:solidFill>
                  <a:schemeClr val="bg1"/>
                </a:solidFill>
                <a:latin typeface="Neris Black" panose="00000A00000000000000" pitchFamily="50" charset="0"/>
              </a:rPr>
              <a:t>SIT AMET</a:t>
            </a:r>
            <a:endParaRPr lang="en-US" sz="3600" i="1" spc="-150" dirty="0">
              <a:solidFill>
                <a:schemeClr val="bg1"/>
              </a:solidFill>
              <a:latin typeface="Neris Black" panose="00000A00000000000000" pitchFamily="50" charset="0"/>
            </a:endParaRPr>
          </a:p>
        </p:txBody>
      </p:sp>
      <p:sp>
        <p:nvSpPr>
          <p:cNvPr id="6" name="TextBox 5"/>
          <p:cNvSpPr txBox="1"/>
          <p:nvPr/>
        </p:nvSpPr>
        <p:spPr>
          <a:xfrm>
            <a:off x="1478442" y="5529119"/>
            <a:ext cx="5314244" cy="646331"/>
          </a:xfrm>
          <a:prstGeom prst="rect">
            <a:avLst/>
          </a:prstGeom>
          <a:noFill/>
        </p:spPr>
        <p:txBody>
          <a:bodyPr wrap="square" rtlCol="0">
            <a:spAutoFit/>
          </a:bodyPr>
          <a:lstStyle/>
          <a:p>
            <a:r>
              <a:rPr lang="id-ID" i="1" dirty="0">
                <a:solidFill>
                  <a:schemeClr val="bg1"/>
                </a:solidFill>
              </a:rPr>
              <a:t>“Lorem ipsum dolor sit amet, consectetuer adipiscing elit, sed diam nonummy nibh euismod tincidunt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9455366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84831" y="314264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6" name="Title 1"/>
          <p:cNvSpPr txBox="1">
            <a:spLocks/>
          </p:cNvSpPr>
          <p:nvPr/>
        </p:nvSpPr>
        <p:spPr>
          <a:xfrm>
            <a:off x="584831" y="3547236"/>
            <a:ext cx="4901569"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i="1" spc="-150" dirty="0">
                <a:solidFill>
                  <a:schemeClr val="bg1"/>
                </a:solidFill>
                <a:latin typeface="Neris Black" panose="00000A00000000000000" pitchFamily="50" charset="0"/>
              </a:rPr>
              <a:t> DOLOR</a:t>
            </a:r>
          </a:p>
          <a:p>
            <a:r>
              <a:rPr lang="id-ID" sz="3200" i="1" spc="-150" dirty="0">
                <a:solidFill>
                  <a:schemeClr val="bg1"/>
                </a:solidFill>
                <a:latin typeface="Neris Black" panose="00000A00000000000000" pitchFamily="50" charset="0"/>
              </a:rPr>
              <a:t>SIT AMET</a:t>
            </a:r>
            <a:endParaRPr lang="en-US" sz="3200" i="1" spc="-150" dirty="0">
              <a:solidFill>
                <a:schemeClr val="bg1"/>
              </a:solidFill>
              <a:latin typeface="Neris Black" panose="00000A00000000000000" pitchFamily="50" charset="0"/>
            </a:endParaRPr>
          </a:p>
        </p:txBody>
      </p:sp>
      <p:sp>
        <p:nvSpPr>
          <p:cNvPr id="7" name="TextBox 6"/>
          <p:cNvSpPr txBox="1"/>
          <p:nvPr/>
        </p:nvSpPr>
        <p:spPr>
          <a:xfrm>
            <a:off x="584831" y="4644572"/>
            <a:ext cx="8530140"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729884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4002156"/>
            <a:ext cx="12192000" cy="2136913"/>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 name="Title 1"/>
          <p:cNvSpPr txBox="1">
            <a:spLocks/>
          </p:cNvSpPr>
          <p:nvPr/>
        </p:nvSpPr>
        <p:spPr>
          <a:xfrm>
            <a:off x="398266" y="4328926"/>
            <a:ext cx="8506119" cy="77078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LOREM IPSUM </a:t>
            </a:r>
            <a:r>
              <a:rPr lang="id-ID" sz="3600" i="1" spc="-150" dirty="0">
                <a:solidFill>
                  <a:schemeClr val="bg1"/>
                </a:solidFill>
                <a:latin typeface="Neris Black" panose="00000A00000000000000" pitchFamily="50" charset="0"/>
              </a:rPr>
              <a:t>DOLOR SIT AMET</a:t>
            </a:r>
            <a:endParaRPr lang="en-US" sz="3600" i="1" spc="-150" dirty="0">
              <a:solidFill>
                <a:schemeClr val="bg1"/>
              </a:solidFill>
              <a:latin typeface="Neris Black" panose="00000A00000000000000" pitchFamily="50" charset="0"/>
            </a:endParaRPr>
          </a:p>
        </p:txBody>
      </p:sp>
      <p:sp>
        <p:nvSpPr>
          <p:cNvPr id="15" name="TextBox 14"/>
          <p:cNvSpPr txBox="1"/>
          <p:nvPr/>
        </p:nvSpPr>
        <p:spPr>
          <a:xfrm>
            <a:off x="398265" y="5047857"/>
            <a:ext cx="1085175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1087649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Creative</a:t>
            </a:r>
            <a:r>
              <a:rPr lang="id-ID" b="1" i="1" spc="-300" dirty="0">
                <a:solidFill>
                  <a:schemeClr val="tx1">
                    <a:lumMod val="65000"/>
                    <a:lumOff val="35000"/>
                  </a:schemeClr>
                </a:solidFill>
                <a:latin typeface="Neris Light" panose="00000400000000000000" pitchFamily="50" charset="0"/>
              </a:rPr>
              <a:t> Team</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itle 1"/>
          <p:cNvSpPr txBox="1">
            <a:spLocks/>
          </p:cNvSpPr>
          <p:nvPr/>
        </p:nvSpPr>
        <p:spPr>
          <a:xfrm>
            <a:off x="144982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THOMSON</a:t>
            </a:r>
            <a:endParaRPr lang="en-US" sz="1400" b="1" dirty="0">
              <a:solidFill>
                <a:schemeClr val="tx1">
                  <a:lumMod val="65000"/>
                  <a:lumOff val="35000"/>
                </a:schemeClr>
              </a:solidFill>
              <a:latin typeface="Neris Black" panose="00000A00000000000000" pitchFamily="50" charset="0"/>
            </a:endParaRPr>
          </a:p>
        </p:txBody>
      </p:sp>
      <p:sp>
        <p:nvSpPr>
          <p:cNvPr id="10" name="TextBox 9"/>
          <p:cNvSpPr txBox="1"/>
          <p:nvPr/>
        </p:nvSpPr>
        <p:spPr>
          <a:xfrm>
            <a:off x="1515819"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1" name="Flowchart: Terminator 10"/>
          <p:cNvSpPr/>
          <p:nvPr/>
        </p:nvSpPr>
        <p:spPr>
          <a:xfrm>
            <a:off x="197370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2" name="Title 1"/>
          <p:cNvSpPr txBox="1">
            <a:spLocks/>
          </p:cNvSpPr>
          <p:nvPr/>
        </p:nvSpPr>
        <p:spPr>
          <a:xfrm>
            <a:off x="382587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MIKAEL D.F.</a:t>
            </a:r>
            <a:endParaRPr lang="en-US" sz="1400" b="1" dirty="0">
              <a:solidFill>
                <a:schemeClr val="tx1">
                  <a:lumMod val="65000"/>
                  <a:lumOff val="35000"/>
                </a:schemeClr>
              </a:solidFill>
              <a:latin typeface="Neris Black" panose="00000A00000000000000" pitchFamily="50" charset="0"/>
            </a:endParaRPr>
          </a:p>
        </p:txBody>
      </p:sp>
      <p:sp>
        <p:nvSpPr>
          <p:cNvPr id="13" name="TextBox 12"/>
          <p:cNvSpPr txBox="1"/>
          <p:nvPr/>
        </p:nvSpPr>
        <p:spPr>
          <a:xfrm>
            <a:off x="3891864"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4" name="Flowchart: Terminator 13"/>
          <p:cNvSpPr/>
          <p:nvPr/>
        </p:nvSpPr>
        <p:spPr>
          <a:xfrm>
            <a:off x="4349746"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5" name="Title 1"/>
          <p:cNvSpPr txBox="1">
            <a:spLocks/>
          </p:cNvSpPr>
          <p:nvPr/>
        </p:nvSpPr>
        <p:spPr>
          <a:xfrm>
            <a:off x="620191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SERENA W. </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6267909"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7" name="Flowchart: Terminator 16"/>
          <p:cNvSpPr/>
          <p:nvPr/>
        </p:nvSpPr>
        <p:spPr>
          <a:xfrm>
            <a:off x="672158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8" name="Title 1"/>
          <p:cNvSpPr txBox="1">
            <a:spLocks/>
          </p:cNvSpPr>
          <p:nvPr/>
        </p:nvSpPr>
        <p:spPr>
          <a:xfrm>
            <a:off x="857796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RACHEL E.T.</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8643954"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20" name="Flowchart: Terminator 19"/>
          <p:cNvSpPr/>
          <p:nvPr/>
        </p:nvSpPr>
        <p:spPr>
          <a:xfrm>
            <a:off x="9101837"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29" name="Parallelogram 28"/>
          <p:cNvSpPr/>
          <p:nvPr/>
        </p:nvSpPr>
        <p:spPr>
          <a:xfrm>
            <a:off x="1818165" y="1784163"/>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PROGRAMMER</a:t>
            </a:r>
          </a:p>
        </p:txBody>
      </p:sp>
      <p:sp>
        <p:nvSpPr>
          <p:cNvPr id="31" name="Parallelogram 30"/>
          <p:cNvSpPr/>
          <p:nvPr/>
        </p:nvSpPr>
        <p:spPr>
          <a:xfrm>
            <a:off x="4194210" y="178016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DESIGNER</a:t>
            </a:r>
          </a:p>
        </p:txBody>
      </p:sp>
      <p:sp>
        <p:nvSpPr>
          <p:cNvPr id="32" name="Parallelogram 31"/>
          <p:cNvSpPr/>
          <p:nvPr/>
        </p:nvSpPr>
        <p:spPr>
          <a:xfrm>
            <a:off x="6570255" y="1771561"/>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MARKETER</a:t>
            </a:r>
          </a:p>
        </p:txBody>
      </p:sp>
      <p:sp>
        <p:nvSpPr>
          <p:cNvPr id="33" name="Parallelogram 32"/>
          <p:cNvSpPr/>
          <p:nvPr/>
        </p:nvSpPr>
        <p:spPr>
          <a:xfrm>
            <a:off x="8922492" y="177077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MARKETER</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41876689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barn(outVertical)">
                                      <p:cBhvr>
                                        <p:cTn id="14" dur="500"/>
                                        <p:tgtEl>
                                          <p:spTgt spid="2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6" presetClass="entr" presetSubtype="37" fill="hold" grpId="0" nodeType="with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outVertical)">
                                      <p:cBhvr>
                                        <p:cTn id="26" dur="500"/>
                                        <p:tgtEl>
                                          <p:spTgt spid="3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barn(outVertical)">
                                      <p:cBhvr>
                                        <p:cTn id="38" dur="500"/>
                                        <p:tgtEl>
                                          <p:spTgt spid="3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barn(outVertical)">
                                      <p:cBhvr>
                                        <p:cTn id="50" dur="500"/>
                                        <p:tgtEl>
                                          <p:spTgt spid="3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fade">
                                      <p:cBhvr>
                                        <p:cTn id="5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animBg="1"/>
      <p:bldP spid="12" grpId="0"/>
      <p:bldP spid="13" grpId="0"/>
      <p:bldP spid="14" grpId="0" animBg="1"/>
      <p:bldP spid="15" grpId="0"/>
      <p:bldP spid="16" grpId="0"/>
      <p:bldP spid="17" grpId="0" animBg="1"/>
      <p:bldP spid="18" grpId="0"/>
      <p:bldP spid="19" grpId="0"/>
      <p:bldP spid="20" grpId="0" animBg="1"/>
      <p:bldP spid="29" grpId="0" animBg="1"/>
      <p:bldP spid="31" grpId="0" animBg="1"/>
      <p:bldP spid="32" grpId="0" animBg="1"/>
      <p:bldP spid="3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651247" y="2019300"/>
            <a:ext cx="4813308" cy="2387600"/>
            <a:chOff x="3651247" y="2019300"/>
            <a:chExt cx="4813308" cy="2387600"/>
          </a:xfrm>
        </p:grpSpPr>
        <p:sp>
          <p:nvSpPr>
            <p:cNvPr id="7" name="Rectangle 6"/>
            <p:cNvSpPr/>
            <p:nvPr/>
          </p:nvSpPr>
          <p:spPr>
            <a:xfrm>
              <a:off x="3651247"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6000751"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8"/>
            <p:cNvSpPr/>
            <p:nvPr/>
          </p:nvSpPr>
          <p:spPr>
            <a:xfrm>
              <a:off x="8350255"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8" name="Rectangle 17"/>
          <p:cNvSpPr/>
          <p:nvPr/>
        </p:nvSpPr>
        <p:spPr>
          <a:xfrm>
            <a:off x="8464555" y="2019300"/>
            <a:ext cx="2305047" cy="2271486"/>
          </a:xfrm>
          <a:prstGeom prst="rect">
            <a:avLst/>
          </a:prstGeom>
          <a:solidFill>
            <a:schemeClr val="accent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2400" dirty="0">
                <a:solidFill>
                  <a:schemeClr val="bg1"/>
                </a:solidFill>
                <a:latin typeface="Neris" panose="00000800000000000000" pitchFamily="50" charset="0"/>
              </a:rPr>
              <a:t>“LOREM IPSUM</a:t>
            </a:r>
          </a:p>
          <a:p>
            <a:r>
              <a:rPr lang="id-ID" sz="2400" dirty="0">
                <a:solidFill>
                  <a:schemeClr val="bg1"/>
                </a:solidFill>
                <a:latin typeface="Neris" panose="00000800000000000000" pitchFamily="50" charset="0"/>
              </a:rPr>
              <a:t>DOLOR SIT AMET”</a:t>
            </a:r>
          </a:p>
        </p:txBody>
      </p:sp>
      <p:sp>
        <p:nvSpPr>
          <p:cNvPr id="2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Latest </a:t>
            </a:r>
            <a:r>
              <a:rPr lang="id-ID" b="1" i="1" spc="-300" dirty="0">
                <a:solidFill>
                  <a:schemeClr val="tx1">
                    <a:lumMod val="65000"/>
                    <a:lumOff val="35000"/>
                  </a:schemeClr>
                </a:solidFill>
                <a:latin typeface="Neris Light" panose="00000400000000000000" pitchFamily="50" charset="0"/>
              </a:rPr>
              <a:t>Work</a:t>
            </a:r>
          </a:p>
        </p:txBody>
      </p:sp>
      <p:sp>
        <p:nvSpPr>
          <p:cNvPr id="2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256638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p:bldP spid="21" grpId="0"/>
      <p:bldP spid="22" grpId="0"/>
      <p:bldP spid="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Beautiful </a:t>
            </a:r>
            <a:r>
              <a:rPr lang="id-ID" b="1" i="1" spc="-300" dirty="0">
                <a:solidFill>
                  <a:schemeClr val="tx1">
                    <a:lumMod val="65000"/>
                    <a:lumOff val="35000"/>
                  </a:schemeClr>
                </a:solidFill>
                <a:latin typeface="Neris Light" panose="00000400000000000000" pitchFamily="50" charset="0"/>
              </a:rPr>
              <a:t>Works</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9" name="Rectangle 18"/>
          <p:cNvSpPr/>
          <p:nvPr/>
        </p:nvSpPr>
        <p:spPr>
          <a:xfrm>
            <a:off x="2473085" y="2247900"/>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0" name="Rectangle 19"/>
          <p:cNvSpPr/>
          <p:nvPr/>
        </p:nvSpPr>
        <p:spPr>
          <a:xfrm>
            <a:off x="4946168"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1" name="Rectangle 20"/>
          <p:cNvSpPr/>
          <p:nvPr/>
        </p:nvSpPr>
        <p:spPr>
          <a:xfrm>
            <a:off x="7419253"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6850164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9" grpId="0" animBg="1"/>
      <p:bldP spid="20" grpId="0" animBg="1"/>
      <p:bldP spid="21" grpId="0" animBg="1"/>
      <p:bldP spid="22" grpId="0"/>
      <p:bldP spid="2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Meet</a:t>
            </a:r>
            <a:r>
              <a:rPr lang="id-ID" b="1" i="1" spc="-300" dirty="0">
                <a:solidFill>
                  <a:schemeClr val="tx1">
                    <a:lumMod val="65000"/>
                    <a:lumOff val="35000"/>
                  </a:schemeClr>
                </a:solidFill>
                <a:latin typeface="Neris Light" panose="00000400000000000000" pitchFamily="50" charset="0"/>
              </a:rPr>
              <a:t> Our CEO</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2" name="Group 11"/>
          <p:cNvGrpSpPr/>
          <p:nvPr/>
        </p:nvGrpSpPr>
        <p:grpSpPr>
          <a:xfrm>
            <a:off x="4660900" y="2010270"/>
            <a:ext cx="4322462" cy="479262"/>
            <a:chOff x="4660900" y="2010270"/>
            <a:chExt cx="4660900" cy="605931"/>
          </a:xfrm>
          <a:solidFill>
            <a:srgbClr val="394555"/>
          </a:solidFill>
        </p:grpSpPr>
        <p:sp>
          <p:nvSpPr>
            <p:cNvPr id="11" name="Flowchart: Manual Input 10"/>
            <p:cNvSpPr/>
            <p:nvPr/>
          </p:nvSpPr>
          <p:spPr>
            <a:xfrm rot="16200000" flipV="1">
              <a:off x="8186984" y="1481386"/>
              <a:ext cx="605931" cy="1663700"/>
            </a:xfrm>
            <a:prstGeom prst="flowChartManualInpu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itle 1"/>
            <p:cNvSpPr txBox="1">
              <a:spLocks/>
            </p:cNvSpPr>
            <p:nvPr/>
          </p:nvSpPr>
          <p:spPr>
            <a:xfrm>
              <a:off x="4660900" y="2010271"/>
              <a:ext cx="4229100" cy="605930"/>
            </a:xfrm>
            <a:prstGeom prst="rect">
              <a:avLst/>
            </a:prstGeom>
            <a:grp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INTRODUCE </a:t>
              </a:r>
              <a:r>
                <a:rPr lang="id-ID" sz="2000" dirty="0">
                  <a:solidFill>
                    <a:schemeClr val="accent1"/>
                  </a:solidFill>
                  <a:latin typeface="Neris Black" panose="00000A00000000000000" pitchFamily="50" charset="0"/>
                </a:rPr>
                <a:t>Mrs. REBECCA</a:t>
              </a:r>
              <a:endParaRPr lang="en-US" sz="2000" dirty="0">
                <a:solidFill>
                  <a:schemeClr val="accent1"/>
                </a:solidFill>
                <a:latin typeface="Neris Black" panose="00000A00000000000000" pitchFamily="50" charset="0"/>
              </a:endParaRPr>
            </a:p>
          </p:txBody>
        </p:sp>
      </p:grpSp>
      <p:sp>
        <p:nvSpPr>
          <p:cNvPr id="13" name="TextBox 12"/>
          <p:cNvSpPr txBox="1"/>
          <p:nvPr/>
        </p:nvSpPr>
        <p:spPr>
          <a:xfrm>
            <a:off x="4781577" y="2650341"/>
            <a:ext cx="7093265"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16" name="Freeform 15"/>
          <p:cNvSpPr/>
          <p:nvPr/>
        </p:nvSpPr>
        <p:spPr>
          <a:xfrm>
            <a:off x="2372498" y="4473146"/>
            <a:ext cx="2288403" cy="416353"/>
          </a:xfrm>
          <a:custGeom>
            <a:avLst/>
            <a:gdLst>
              <a:gd name="connsiteX0" fmla="*/ 264726 w 2288403"/>
              <a:gd name="connsiteY0" fmla="*/ 0 h 416353"/>
              <a:gd name="connsiteX1" fmla="*/ 2288403 w 2288403"/>
              <a:gd name="connsiteY1" fmla="*/ 0 h 416353"/>
              <a:gd name="connsiteX2" fmla="*/ 2288403 w 2288403"/>
              <a:gd name="connsiteY2" fmla="*/ 416353 h 416353"/>
              <a:gd name="connsiteX3" fmla="*/ 0 w 2288403"/>
              <a:gd name="connsiteY3" fmla="*/ 416353 h 416353"/>
            </a:gdLst>
            <a:ahLst/>
            <a:cxnLst>
              <a:cxn ang="0">
                <a:pos x="connsiteX0" y="connsiteY0"/>
              </a:cxn>
              <a:cxn ang="0">
                <a:pos x="connsiteX1" y="connsiteY1"/>
              </a:cxn>
              <a:cxn ang="0">
                <a:pos x="connsiteX2" y="connsiteY2"/>
              </a:cxn>
              <a:cxn ang="0">
                <a:pos x="connsiteX3" y="connsiteY3"/>
              </a:cxn>
            </a:cxnLst>
            <a:rect l="l" t="t" r="r" b="b"/>
            <a:pathLst>
              <a:path w="2288403" h="416353">
                <a:moveTo>
                  <a:pt x="264726" y="0"/>
                </a:moveTo>
                <a:lnTo>
                  <a:pt x="2288403" y="0"/>
                </a:lnTo>
                <a:lnTo>
                  <a:pt x="2288403" y="416353"/>
                </a:lnTo>
                <a:lnTo>
                  <a:pt x="0" y="41635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i="1" dirty="0">
                <a:latin typeface="Neris Black" panose="00000A00000000000000" pitchFamily="50" charset="0"/>
              </a:rPr>
              <a:t>REBECCA </a:t>
            </a:r>
            <a:r>
              <a:rPr lang="id-ID" sz="1400" i="1" dirty="0">
                <a:latin typeface="Neris Light" panose="00000400000000000000" pitchFamily="50" charset="0"/>
              </a:rPr>
              <a:t>MORISON</a:t>
            </a:r>
          </a:p>
        </p:txBody>
      </p:sp>
      <p:grpSp>
        <p:nvGrpSpPr>
          <p:cNvPr id="3" name="Group 2"/>
          <p:cNvGrpSpPr/>
          <p:nvPr/>
        </p:nvGrpSpPr>
        <p:grpSpPr>
          <a:xfrm>
            <a:off x="4781577" y="3710955"/>
            <a:ext cx="2484196" cy="1315766"/>
            <a:chOff x="4781577" y="3710955"/>
            <a:chExt cx="2484196" cy="1315766"/>
          </a:xfrm>
        </p:grpSpPr>
        <p:sp>
          <p:nvSpPr>
            <p:cNvPr id="29" name="Title 1"/>
            <p:cNvSpPr txBox="1">
              <a:spLocks/>
            </p:cNvSpPr>
            <p:nvPr/>
          </p:nvSpPr>
          <p:spPr>
            <a:xfrm>
              <a:off x="4781577" y="37109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ACHIEVEMENTS</a:t>
              </a:r>
              <a:endParaRPr lang="en-US" sz="1400" b="1" i="1" dirty="0">
                <a:solidFill>
                  <a:schemeClr val="tx1">
                    <a:lumMod val="65000"/>
                    <a:lumOff val="35000"/>
                  </a:schemeClr>
                </a:solidFill>
                <a:latin typeface="Neris Black" panose="00000A00000000000000" pitchFamily="50" charset="0"/>
              </a:endParaRPr>
            </a:p>
          </p:txBody>
        </p:sp>
        <p:sp>
          <p:nvSpPr>
            <p:cNvPr id="30" name="TextBox 29"/>
            <p:cNvSpPr txBox="1"/>
            <p:nvPr/>
          </p:nvSpPr>
          <p:spPr>
            <a:xfrm>
              <a:off x="4781577" y="4011058"/>
              <a:ext cx="2484196"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 Lorem ipsum dolor sit amet, consectetuer adipiscing. .</a:t>
              </a:r>
            </a:p>
            <a:p>
              <a:endParaRPr lang="id-ID" sz="1200" dirty="0">
                <a:solidFill>
                  <a:schemeClr val="bg1">
                    <a:lumMod val="50000"/>
                  </a:schemeClr>
                </a:solidFill>
              </a:endParaRPr>
            </a:p>
          </p:txBody>
        </p:sp>
      </p:grpSp>
      <p:grpSp>
        <p:nvGrpSpPr>
          <p:cNvPr id="2" name="Group 1"/>
          <p:cNvGrpSpPr/>
          <p:nvPr/>
        </p:nvGrpSpPr>
        <p:grpSpPr>
          <a:xfrm>
            <a:off x="7625223" y="3642148"/>
            <a:ext cx="3522998" cy="1170525"/>
            <a:chOff x="7625223" y="3642148"/>
            <a:chExt cx="3522998" cy="1170525"/>
          </a:xfrm>
        </p:grpSpPr>
        <p:sp>
          <p:nvSpPr>
            <p:cNvPr id="17" name="TextBox 16"/>
            <p:cNvSpPr txBox="1"/>
            <p:nvPr/>
          </p:nvSpPr>
          <p:spPr>
            <a:xfrm>
              <a:off x="7625224" y="3642148"/>
              <a:ext cx="1751457" cy="261610"/>
            </a:xfrm>
            <a:prstGeom prst="rect">
              <a:avLst/>
            </a:prstGeom>
            <a:noFill/>
          </p:spPr>
          <p:txBody>
            <a:bodyPr wrap="square" rtlCol="0">
              <a:spAutoFit/>
            </a:bodyPr>
            <a:lstStyle/>
            <a:p>
              <a:r>
                <a:rPr lang="id-ID" sz="1100" dirty="0">
                  <a:solidFill>
                    <a:schemeClr val="bg1">
                      <a:lumMod val="65000"/>
                    </a:schemeClr>
                  </a:solidFill>
                </a:rPr>
                <a:t>Skill 1</a:t>
              </a:r>
            </a:p>
          </p:txBody>
        </p:sp>
        <p:sp>
          <p:nvSpPr>
            <p:cNvPr id="18" name="Rounded Rectangle 17"/>
            <p:cNvSpPr/>
            <p:nvPr/>
          </p:nvSpPr>
          <p:spPr>
            <a:xfrm>
              <a:off x="7739060" y="3939058"/>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ounded Rectangle 18"/>
            <p:cNvSpPr/>
            <p:nvPr/>
          </p:nvSpPr>
          <p:spPr>
            <a:xfrm>
              <a:off x="7737554" y="3939058"/>
              <a:ext cx="1639126" cy="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317700" y="3896592"/>
              <a:ext cx="135731" cy="135731"/>
            </a:xfrm>
            <a:prstGeom prst="ellipse">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7625224" y="4032323"/>
              <a:ext cx="1751457" cy="261610"/>
            </a:xfrm>
            <a:prstGeom prst="rect">
              <a:avLst/>
            </a:prstGeom>
            <a:noFill/>
          </p:spPr>
          <p:txBody>
            <a:bodyPr wrap="square" rtlCol="0">
              <a:spAutoFit/>
            </a:bodyPr>
            <a:lstStyle/>
            <a:p>
              <a:r>
                <a:rPr lang="id-ID" sz="1100" dirty="0">
                  <a:solidFill>
                    <a:schemeClr val="bg1">
                      <a:lumMod val="65000"/>
                    </a:schemeClr>
                  </a:solidFill>
                </a:rPr>
                <a:t>Skill 2</a:t>
              </a:r>
            </a:p>
          </p:txBody>
        </p:sp>
        <p:sp>
          <p:nvSpPr>
            <p:cNvPr id="22" name="Rounded Rectangle 21"/>
            <p:cNvSpPr/>
            <p:nvPr/>
          </p:nvSpPr>
          <p:spPr>
            <a:xfrm>
              <a:off x="7739061" y="4329233"/>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7737554" y="4329233"/>
              <a:ext cx="2196338" cy="720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9881113" y="4286767"/>
              <a:ext cx="135731" cy="135731"/>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7625223" y="4422498"/>
              <a:ext cx="1751457" cy="261610"/>
            </a:xfrm>
            <a:prstGeom prst="rect">
              <a:avLst/>
            </a:prstGeom>
            <a:noFill/>
          </p:spPr>
          <p:txBody>
            <a:bodyPr wrap="square" rtlCol="0">
              <a:spAutoFit/>
            </a:bodyPr>
            <a:lstStyle/>
            <a:p>
              <a:r>
                <a:rPr lang="id-ID" sz="1100" dirty="0">
                  <a:solidFill>
                    <a:schemeClr val="bg1">
                      <a:lumMod val="65000"/>
                    </a:schemeClr>
                  </a:solidFill>
                </a:rPr>
                <a:t>Skill 3</a:t>
              </a:r>
            </a:p>
          </p:txBody>
        </p:sp>
        <p:sp>
          <p:nvSpPr>
            <p:cNvPr id="26" name="Rounded Rectangle 25"/>
            <p:cNvSpPr/>
            <p:nvPr/>
          </p:nvSpPr>
          <p:spPr>
            <a:xfrm>
              <a:off x="7739060" y="4719408"/>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737554" y="4719408"/>
              <a:ext cx="2491613" cy="72000"/>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10152723" y="4676942"/>
              <a:ext cx="135731" cy="135731"/>
            </a:xfrm>
            <a:prstGeom prst="ellipse">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28670526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right)">
                                      <p:cBhvr>
                                        <p:cTn id="15" dur="500"/>
                                        <p:tgtEl>
                                          <p:spTgt spid="1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3" grpId="0"/>
      <p:bldP spid="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a:t>
            </a:r>
            <a:r>
              <a:rPr lang="id-ID" b="1" i="1" spc="-300" dirty="0">
                <a:solidFill>
                  <a:schemeClr val="tx1">
                    <a:lumMod val="65000"/>
                    <a:lumOff val="35000"/>
                  </a:schemeClr>
                </a:solidFill>
                <a:latin typeface="Neris Light" panose="00000400000000000000" pitchFamily="50" charset="0"/>
              </a:rPr>
              <a:t> Future</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TextBox 6"/>
          <p:cNvSpPr txBox="1"/>
          <p:nvPr/>
        </p:nvSpPr>
        <p:spPr>
          <a:xfrm>
            <a:off x="6182421" y="2310591"/>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8" name="Title 1"/>
          <p:cNvSpPr txBox="1">
            <a:spLocks/>
          </p:cNvSpPr>
          <p:nvPr/>
        </p:nvSpPr>
        <p:spPr>
          <a:xfrm>
            <a:off x="6182420" y="190899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 SIT AMET</a:t>
            </a:r>
            <a:endParaRPr lang="en-US" sz="1400" b="1" i="1" dirty="0">
              <a:solidFill>
                <a:schemeClr val="tx1">
                  <a:lumMod val="65000"/>
                  <a:lumOff val="35000"/>
                </a:schemeClr>
              </a:solidFill>
              <a:latin typeface="Neris Black" panose="00000A00000000000000" pitchFamily="50" charset="0"/>
            </a:endParaRPr>
          </a:p>
        </p:txBody>
      </p:sp>
      <p:grpSp>
        <p:nvGrpSpPr>
          <p:cNvPr id="2" name="Group 1"/>
          <p:cNvGrpSpPr/>
          <p:nvPr/>
        </p:nvGrpSpPr>
        <p:grpSpPr>
          <a:xfrm>
            <a:off x="890067" y="1800348"/>
            <a:ext cx="1323139" cy="1278917"/>
            <a:chOff x="890067" y="1800348"/>
            <a:chExt cx="1323139" cy="1278917"/>
          </a:xfrm>
        </p:grpSpPr>
        <p:grpSp>
          <p:nvGrpSpPr>
            <p:cNvPr id="9" name="Group 8"/>
            <p:cNvGrpSpPr/>
            <p:nvPr/>
          </p:nvGrpSpPr>
          <p:grpSpPr>
            <a:xfrm>
              <a:off x="1150347" y="1800348"/>
              <a:ext cx="808017" cy="808017"/>
              <a:chOff x="590750" y="2075543"/>
              <a:chExt cx="1069274" cy="1069274"/>
            </a:xfrm>
          </p:grpSpPr>
          <p:sp>
            <p:nvSpPr>
              <p:cNvPr id="10" name="Oval 9"/>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3" name="Title 1"/>
            <p:cNvSpPr txBox="1">
              <a:spLocks/>
            </p:cNvSpPr>
            <p:nvPr/>
          </p:nvSpPr>
          <p:spPr>
            <a:xfrm>
              <a:off x="890067" y="2757897"/>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1</a:t>
              </a:r>
              <a:endParaRPr lang="en-US" sz="1400" i="1" dirty="0">
                <a:solidFill>
                  <a:schemeClr val="tx1">
                    <a:lumMod val="65000"/>
                    <a:lumOff val="35000"/>
                  </a:schemeClr>
                </a:solidFill>
                <a:latin typeface="Neris Black" panose="00000A00000000000000" pitchFamily="50" charset="0"/>
              </a:endParaRPr>
            </a:p>
          </p:txBody>
        </p:sp>
      </p:grpSp>
      <p:grpSp>
        <p:nvGrpSpPr>
          <p:cNvPr id="3" name="Group 2"/>
          <p:cNvGrpSpPr/>
          <p:nvPr/>
        </p:nvGrpSpPr>
        <p:grpSpPr>
          <a:xfrm>
            <a:off x="2392010" y="1794660"/>
            <a:ext cx="1323139" cy="1294559"/>
            <a:chOff x="2392010" y="1794660"/>
            <a:chExt cx="1323139" cy="1294559"/>
          </a:xfrm>
        </p:grpSpPr>
        <p:grpSp>
          <p:nvGrpSpPr>
            <p:cNvPr id="12" name="Group 11"/>
            <p:cNvGrpSpPr/>
            <p:nvPr/>
          </p:nvGrpSpPr>
          <p:grpSpPr>
            <a:xfrm>
              <a:off x="2652290" y="1794660"/>
              <a:ext cx="808017" cy="808017"/>
              <a:chOff x="590750" y="3810001"/>
              <a:chExt cx="1069274" cy="1069274"/>
            </a:xfrm>
          </p:grpSpPr>
          <p:sp>
            <p:nvSpPr>
              <p:cNvPr id="13" name="Oval 12"/>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903685" y="4127033"/>
                <a:ext cx="436212" cy="435209"/>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4" name="Title 1"/>
            <p:cNvSpPr txBox="1">
              <a:spLocks/>
            </p:cNvSpPr>
            <p:nvPr/>
          </p:nvSpPr>
          <p:spPr>
            <a:xfrm>
              <a:off x="2392010" y="2767851"/>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2</a:t>
              </a:r>
              <a:endParaRPr lang="en-US" sz="1400" i="1" dirty="0">
                <a:solidFill>
                  <a:schemeClr val="tx1">
                    <a:lumMod val="65000"/>
                    <a:lumOff val="35000"/>
                  </a:schemeClr>
                </a:solidFill>
                <a:latin typeface="Neris Black" panose="00000A00000000000000" pitchFamily="50" charset="0"/>
              </a:endParaRPr>
            </a:p>
          </p:txBody>
        </p:sp>
      </p:grpSp>
      <p:grpSp>
        <p:nvGrpSpPr>
          <p:cNvPr id="26" name="Group 25"/>
          <p:cNvGrpSpPr/>
          <p:nvPr/>
        </p:nvGrpSpPr>
        <p:grpSpPr>
          <a:xfrm>
            <a:off x="3828016" y="1794658"/>
            <a:ext cx="1323139" cy="1282188"/>
            <a:chOff x="3828016" y="1794658"/>
            <a:chExt cx="1323139" cy="1282188"/>
          </a:xfrm>
        </p:grpSpPr>
        <p:grpSp>
          <p:nvGrpSpPr>
            <p:cNvPr id="18" name="Group 17"/>
            <p:cNvGrpSpPr/>
            <p:nvPr/>
          </p:nvGrpSpPr>
          <p:grpSpPr>
            <a:xfrm>
              <a:off x="4113995" y="1794658"/>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5" name="Title 1"/>
            <p:cNvSpPr txBox="1">
              <a:spLocks/>
            </p:cNvSpPr>
            <p:nvPr/>
          </p:nvSpPr>
          <p:spPr>
            <a:xfrm>
              <a:off x="3828016" y="2755478"/>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3</a:t>
              </a:r>
              <a:endParaRPr lang="en-US" sz="1400" i="1" dirty="0">
                <a:solidFill>
                  <a:schemeClr val="tx1">
                    <a:lumMod val="65000"/>
                    <a:lumOff val="35000"/>
                  </a:schemeClr>
                </a:solidFill>
                <a:latin typeface="Neris Black" panose="00000A00000000000000" pitchFamily="50" charset="0"/>
              </a:endParaRPr>
            </a:p>
          </p:txBody>
        </p:sp>
      </p:grpSp>
      <p:sp>
        <p:nvSpPr>
          <p:cNvPr id="27" name="Picture Placeholder 26"/>
          <p:cNvSpPr>
            <a:spLocks noGrp="1"/>
          </p:cNvSpPr>
          <p:nvPr>
            <p:ph type="pic" sz="quarter" idx="10"/>
          </p:nvPr>
        </p:nvSpPr>
        <p:spPr/>
      </p:sp>
    </p:spTree>
    <p:extLst>
      <p:ext uri="{BB962C8B-B14F-4D97-AF65-F5344CB8AC3E}">
        <p14:creationId xmlns:p14="http://schemas.microsoft.com/office/powerpoint/2010/main" val="10888467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right)">
                                      <p:cBhvr>
                                        <p:cTn id="21" dur="500"/>
                                        <p:tgtEl>
                                          <p:spTgt spid="2"/>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092153" y="2585148"/>
            <a:ext cx="3066320" cy="1015663"/>
          </a:xfrm>
          <a:prstGeom prst="rect">
            <a:avLst/>
          </a:prstGeom>
          <a:noFill/>
        </p:spPr>
        <p:txBody>
          <a:bodyPr wrap="square" rtlCol="0">
            <a:spAutoFit/>
          </a:bodyPr>
          <a:lstStyle/>
          <a:p>
            <a:r>
              <a:rPr lang="id-ID" sz="6000" b="1" i="1" spc="-300" dirty="0">
                <a:solidFill>
                  <a:schemeClr val="tx1">
                    <a:lumMod val="75000"/>
                    <a:lumOff val="25000"/>
                  </a:schemeClr>
                </a:solidFill>
                <a:latin typeface="Neris Black" panose="00000A00000000000000" pitchFamily="50" charset="0"/>
              </a:rPr>
              <a:t>HERO v1</a:t>
            </a:r>
          </a:p>
        </p:txBody>
      </p:sp>
      <p:sp>
        <p:nvSpPr>
          <p:cNvPr id="18" name="TextBox 17"/>
          <p:cNvSpPr txBox="1"/>
          <p:nvPr/>
        </p:nvSpPr>
        <p:spPr>
          <a:xfrm>
            <a:off x="5092153" y="3400756"/>
            <a:ext cx="5125185" cy="400110"/>
          </a:xfrm>
          <a:prstGeom prst="rect">
            <a:avLst/>
          </a:prstGeom>
          <a:noFill/>
        </p:spPr>
        <p:txBody>
          <a:bodyPr wrap="square" rtlCol="0">
            <a:spAutoFit/>
          </a:bodyPr>
          <a:lstStyle/>
          <a:p>
            <a:r>
              <a:rPr lang="id-ID" sz="2000" b="1" i="1" spc="-150" dirty="0">
                <a:solidFill>
                  <a:schemeClr val="bg1">
                    <a:lumMod val="65000"/>
                  </a:schemeClr>
                </a:solidFill>
                <a:latin typeface="Neris Thin" panose="00000300000000000000" pitchFamily="50" charset="0"/>
              </a:rPr>
              <a:t>Multipurpose Presentation Template</a:t>
            </a:r>
          </a:p>
        </p:txBody>
      </p:sp>
      <p:grpSp>
        <p:nvGrpSpPr>
          <p:cNvPr id="4" name="Group 3"/>
          <p:cNvGrpSpPr/>
          <p:nvPr/>
        </p:nvGrpSpPr>
        <p:grpSpPr>
          <a:xfrm>
            <a:off x="3883271" y="2730874"/>
            <a:ext cx="1092972" cy="1069992"/>
            <a:chOff x="5280338" y="1086389"/>
            <a:chExt cx="1633470" cy="1599126"/>
          </a:xfrm>
        </p:grpSpPr>
        <p:sp>
          <p:nvSpPr>
            <p:cNvPr id="3" name="Half Frame 2"/>
            <p:cNvSpPr/>
            <p:nvPr/>
          </p:nvSpPr>
          <p:spPr>
            <a:xfrm>
              <a:off x="5280338" y="1320355"/>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Half Frame 7"/>
            <p:cNvSpPr/>
            <p:nvPr/>
          </p:nvSpPr>
          <p:spPr>
            <a:xfrm rot="10800000">
              <a:off x="5548648" y="1086389"/>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Tree>
    <p:extLst>
      <p:ext uri="{BB962C8B-B14F-4D97-AF65-F5344CB8AC3E}">
        <p14:creationId xmlns:p14="http://schemas.microsoft.com/office/powerpoint/2010/main" val="41576544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p:cNvSpPr txBox="1">
            <a:spLocks/>
          </p:cNvSpPr>
          <p:nvPr/>
        </p:nvSpPr>
        <p:spPr>
          <a:xfrm>
            <a:off x="2344025" y="2532719"/>
            <a:ext cx="4138719" cy="604181"/>
          </a:xfrm>
          <a:prstGeom prst="rect">
            <a:avLst/>
          </a:prstGeom>
          <a:solidFill>
            <a:srgbClr val="394555"/>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3200"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spc="-150" dirty="0">
                <a:solidFill>
                  <a:schemeClr val="bg1"/>
                </a:solidFill>
                <a:latin typeface="Neris Black" panose="00000A00000000000000" pitchFamily="50" charset="0"/>
              </a:rPr>
              <a:t> DOLOR</a:t>
            </a:r>
          </a:p>
        </p:txBody>
      </p:sp>
      <p:sp>
        <p:nvSpPr>
          <p:cNvPr id="29" name="TextBox 28"/>
          <p:cNvSpPr txBox="1"/>
          <p:nvPr/>
        </p:nvSpPr>
        <p:spPr>
          <a:xfrm>
            <a:off x="693450" y="3404016"/>
            <a:ext cx="4724070" cy="1200329"/>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31" name="Rectangle 30"/>
          <p:cNvSpPr/>
          <p:nvPr/>
        </p:nvSpPr>
        <p:spPr>
          <a:xfrm>
            <a:off x="9386969" y="3568616"/>
            <a:ext cx="1080000" cy="108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8167769" y="4813216"/>
            <a:ext cx="1080000" cy="1080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0606169" y="2324016"/>
            <a:ext cx="1080000" cy="10800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2"/>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7"/>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20"/>
          </p:nvPr>
        </p:nvSpPr>
        <p:spPr/>
      </p:sp>
      <p:sp>
        <p:nvSpPr>
          <p:cNvPr id="9" name="Picture Placeholder 8"/>
          <p:cNvSpPr>
            <a:spLocks noGrp="1"/>
          </p:cNvSpPr>
          <p:nvPr>
            <p:ph type="pic" sz="quarter" idx="19"/>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5"/>
          </p:nvPr>
        </p:nvSpPr>
        <p:spPr/>
      </p:sp>
    </p:spTree>
    <p:extLst>
      <p:ext uri="{BB962C8B-B14F-4D97-AF65-F5344CB8AC3E}">
        <p14:creationId xmlns:p14="http://schemas.microsoft.com/office/powerpoint/2010/main" val="26915922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9" grpId="0"/>
      <p:bldP spid="31" grpId="0" animBg="1"/>
      <p:bldP spid="32" grpId="0" animBg="1"/>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798469" y="1795069"/>
            <a:ext cx="3619773" cy="461665"/>
          </a:xfrm>
          <a:prstGeom prst="rect">
            <a:avLst/>
          </a:prstGeom>
          <a:solidFill>
            <a:schemeClr val="accent1"/>
          </a:solidFill>
        </p:spPr>
        <p:txBody>
          <a:bodyPr wrap="none" rtlCol="0">
            <a:spAutoFit/>
          </a:bodyPr>
          <a:lstStyle/>
          <a:p>
            <a:r>
              <a:rPr lang="id-ID" sz="2400" dirty="0">
                <a:solidFill>
                  <a:schemeClr val="bg1"/>
                </a:solidFill>
                <a:latin typeface="Neris Thin" panose="00000300000000000000" pitchFamily="50" charset="0"/>
              </a:rPr>
              <a:t>Get Wonderful Experience</a:t>
            </a:r>
          </a:p>
        </p:txBody>
      </p:sp>
      <p:sp>
        <p:nvSpPr>
          <p:cNvPr id="16" name="TextBox 15"/>
          <p:cNvSpPr txBox="1"/>
          <p:nvPr/>
        </p:nvSpPr>
        <p:spPr>
          <a:xfrm>
            <a:off x="798469" y="2322206"/>
            <a:ext cx="3109569" cy="461665"/>
          </a:xfrm>
          <a:prstGeom prst="rect">
            <a:avLst/>
          </a:prstGeom>
          <a:solidFill>
            <a:schemeClr val="accent2"/>
          </a:solidFill>
        </p:spPr>
        <p:txBody>
          <a:bodyPr wrap="none" rtlCol="0">
            <a:spAutoFit/>
          </a:bodyPr>
          <a:lstStyle/>
          <a:p>
            <a:r>
              <a:rPr lang="id-ID" sz="2400" dirty="0">
                <a:solidFill>
                  <a:schemeClr val="bg1"/>
                </a:solidFill>
                <a:latin typeface="Neris Thin" panose="00000300000000000000" pitchFamily="50" charset="0"/>
              </a:rPr>
              <a:t>With Company Events</a:t>
            </a:r>
          </a:p>
        </p:txBody>
      </p:sp>
      <p:sp>
        <p:nvSpPr>
          <p:cNvPr id="17" name="TextBox 16"/>
          <p:cNvSpPr txBox="1"/>
          <p:nvPr/>
        </p:nvSpPr>
        <p:spPr>
          <a:xfrm>
            <a:off x="798469" y="2850956"/>
            <a:ext cx="2824812" cy="461665"/>
          </a:xfrm>
          <a:prstGeom prst="rect">
            <a:avLst/>
          </a:prstGeom>
          <a:solidFill>
            <a:schemeClr val="bg1">
              <a:lumMod val="75000"/>
            </a:schemeClr>
          </a:solidFill>
        </p:spPr>
        <p:txBody>
          <a:bodyPr wrap="none" rtlCol="0">
            <a:spAutoFit/>
          </a:bodyPr>
          <a:lstStyle/>
          <a:p>
            <a:r>
              <a:rPr lang="id-ID" sz="2400" dirty="0">
                <a:solidFill>
                  <a:schemeClr val="bg1"/>
                </a:solidFill>
                <a:latin typeface="Neris Thin" panose="00000300000000000000" pitchFamily="50" charset="0"/>
              </a:rPr>
              <a:t>For Future Business</a:t>
            </a:r>
          </a:p>
        </p:txBody>
      </p:sp>
      <p:sp>
        <p:nvSpPr>
          <p:cNvPr id="18" name="TextBox 17"/>
          <p:cNvSpPr txBox="1"/>
          <p:nvPr/>
        </p:nvSpPr>
        <p:spPr>
          <a:xfrm>
            <a:off x="798469" y="3477143"/>
            <a:ext cx="4401910" cy="1938992"/>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lumMod val="65000"/>
                </a:schemeClr>
              </a:solidFill>
            </a:endParaRPr>
          </a:p>
        </p:txBody>
      </p:sp>
      <p:grpSp>
        <p:nvGrpSpPr>
          <p:cNvPr id="2" name="Group 1"/>
          <p:cNvGrpSpPr/>
          <p:nvPr/>
        </p:nvGrpSpPr>
        <p:grpSpPr>
          <a:xfrm>
            <a:off x="6323805" y="1524013"/>
            <a:ext cx="1499396" cy="1391369"/>
            <a:chOff x="6323805" y="1524013"/>
            <a:chExt cx="1499396" cy="1391369"/>
          </a:xfrm>
        </p:grpSpPr>
        <p:sp>
          <p:nvSpPr>
            <p:cNvPr id="19" name="Right Triangle 18"/>
            <p:cNvSpPr/>
            <p:nvPr/>
          </p:nvSpPr>
          <p:spPr>
            <a:xfrm>
              <a:off x="6323805" y="1524013"/>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6323805" y="2256734"/>
              <a:ext cx="566181"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01</a:t>
              </a:r>
              <a:endParaRPr lang="en-US" sz="3600" b="1" spc="-300" dirty="0">
                <a:solidFill>
                  <a:schemeClr val="bg1"/>
                </a:solidFill>
                <a:latin typeface="Neris Light" panose="00000400000000000000" pitchFamily="50" charset="0"/>
              </a:endParaRPr>
            </a:p>
          </p:txBody>
        </p:sp>
      </p:grpSp>
      <p:grpSp>
        <p:nvGrpSpPr>
          <p:cNvPr id="3" name="Group 2"/>
          <p:cNvGrpSpPr/>
          <p:nvPr/>
        </p:nvGrpSpPr>
        <p:grpSpPr>
          <a:xfrm>
            <a:off x="6323805" y="3055270"/>
            <a:ext cx="1499396" cy="1391369"/>
            <a:chOff x="6323805" y="3055270"/>
            <a:chExt cx="1499396" cy="1391369"/>
          </a:xfrm>
        </p:grpSpPr>
        <p:sp>
          <p:nvSpPr>
            <p:cNvPr id="21" name="Right Triangle 20"/>
            <p:cNvSpPr/>
            <p:nvPr/>
          </p:nvSpPr>
          <p:spPr>
            <a:xfrm>
              <a:off x="6323805" y="3055270"/>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6323805" y="3787991"/>
              <a:ext cx="670825"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02</a:t>
              </a:r>
              <a:endParaRPr lang="en-US" sz="3600" b="1" spc="-300" dirty="0">
                <a:solidFill>
                  <a:schemeClr val="bg1"/>
                </a:solidFill>
                <a:latin typeface="Neris Light" panose="00000400000000000000" pitchFamily="50" charset="0"/>
              </a:endParaRPr>
            </a:p>
          </p:txBody>
        </p:sp>
      </p:grpSp>
      <p:grpSp>
        <p:nvGrpSpPr>
          <p:cNvPr id="4" name="Group 3"/>
          <p:cNvGrpSpPr/>
          <p:nvPr/>
        </p:nvGrpSpPr>
        <p:grpSpPr>
          <a:xfrm>
            <a:off x="6323805" y="4586527"/>
            <a:ext cx="1499396" cy="1391369"/>
            <a:chOff x="6323805" y="4586527"/>
            <a:chExt cx="1499396" cy="1391369"/>
          </a:xfrm>
        </p:grpSpPr>
        <p:sp>
          <p:nvSpPr>
            <p:cNvPr id="23" name="Right Triangle 22"/>
            <p:cNvSpPr/>
            <p:nvPr/>
          </p:nvSpPr>
          <p:spPr>
            <a:xfrm>
              <a:off x="6323805" y="4586527"/>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6323805" y="5319248"/>
              <a:ext cx="666208"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03</a:t>
              </a:r>
              <a:endParaRPr lang="en-US" sz="3600" b="1" spc="-300" dirty="0">
                <a:solidFill>
                  <a:schemeClr val="bg1"/>
                </a:solidFill>
                <a:latin typeface="Neris Light" panose="00000400000000000000" pitchFamily="50" charset="0"/>
              </a:endParaRPr>
            </a:p>
          </p:txBody>
        </p:sp>
      </p:gr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Event </a:t>
            </a:r>
            <a:r>
              <a:rPr lang="id-ID" b="1" i="1" spc="-300" dirty="0">
                <a:solidFill>
                  <a:schemeClr val="tx1">
                    <a:lumMod val="65000"/>
                    <a:lumOff val="35000"/>
                  </a:schemeClr>
                </a:solidFill>
                <a:latin typeface="Neris Light" panose="00000400000000000000" pitchFamily="50" charset="0"/>
              </a:rPr>
              <a:t>Development</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extLst>
      <p:ext uri="{BB962C8B-B14F-4D97-AF65-F5344CB8AC3E}">
        <p14:creationId xmlns:p14="http://schemas.microsoft.com/office/powerpoint/2010/main" val="40141610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1+#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0-#ppt_w/2"/>
                                          </p:val>
                                        </p:tav>
                                        <p:tav tm="100000">
                                          <p:val>
                                            <p:strVal val="#ppt_x"/>
                                          </p:val>
                                        </p:tav>
                                      </p:tavLst>
                                    </p:anim>
                                    <p:anim calcmode="lin" valueType="num">
                                      <p:cBhvr additive="base">
                                        <p:cTn id="30" dur="50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0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0-#ppt_w/2"/>
                                          </p:val>
                                        </p:tav>
                                        <p:tav tm="100000">
                                          <p:val>
                                            <p:strVal val="#ppt_x"/>
                                          </p:val>
                                        </p:tav>
                                      </p:tavLst>
                                    </p:anim>
                                    <p:anim calcmode="lin" valueType="num">
                                      <p:cBhvr additive="base">
                                        <p:cTn id="34" dur="500" fill="hold"/>
                                        <p:tgtEl>
                                          <p:spTgt spid="16"/>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0-#ppt_w/2"/>
                                          </p:val>
                                        </p:tav>
                                        <p:tav tm="100000">
                                          <p:val>
                                            <p:strVal val="#ppt_x"/>
                                          </p:val>
                                        </p:tav>
                                      </p:tavLst>
                                    </p:anim>
                                    <p:anim calcmode="lin" valueType="num">
                                      <p:cBhvr additive="base">
                                        <p:cTn id="38" dur="500" fill="hold"/>
                                        <p:tgtEl>
                                          <p:spTgt spid="17"/>
                                        </p:tgtEl>
                                        <p:attrNameLst>
                                          <p:attrName>ppt_y</p:attrName>
                                        </p:attrNameLst>
                                      </p:cBhvr>
                                      <p:tavLst>
                                        <p:tav tm="0">
                                          <p:val>
                                            <p:strVal val="#ppt_y"/>
                                          </p:val>
                                        </p:tav>
                                        <p:tav tm="100000">
                                          <p:val>
                                            <p:strVal val="#ppt_y"/>
                                          </p:val>
                                        </p:tav>
                                      </p:tavLst>
                                    </p:anim>
                                  </p:childTnLst>
                                </p:cTn>
                              </p:par>
                            </p:childTnLst>
                          </p:cTn>
                        </p:par>
                        <p:par>
                          <p:cTn id="39" fill="hold">
                            <p:stCondLst>
                              <p:cond delay="2750"/>
                            </p:stCondLst>
                            <p:childTnLst>
                              <p:par>
                                <p:cTn id="40" presetID="10" presetClass="entr" presetSubtype="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p:bldP spid="25" grpId="0"/>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93"/>
          <p:cNvSpPr>
            <a:spLocks noEditPoints="1"/>
          </p:cNvSpPr>
          <p:nvPr/>
        </p:nvSpPr>
        <p:spPr bwMode="auto">
          <a:xfrm>
            <a:off x="3873570" y="3182893"/>
            <a:ext cx="811738" cy="650024"/>
          </a:xfrm>
          <a:custGeom>
            <a:avLst/>
            <a:gdLst>
              <a:gd name="T0" fmla="*/ 14699 w 16128"/>
              <a:gd name="T1" fmla="*/ 7044 h 12915"/>
              <a:gd name="T2" fmla="*/ 14440 w 16128"/>
              <a:gd name="T3" fmla="*/ 7341 h 12915"/>
              <a:gd name="T4" fmla="*/ 13940 w 16128"/>
              <a:gd name="T5" fmla="*/ 7691 h 12915"/>
              <a:gd name="T6" fmla="*/ 13274 w 16128"/>
              <a:gd name="T7" fmla="*/ 7889 h 12915"/>
              <a:gd name="T8" fmla="*/ 13442 w 16128"/>
              <a:gd name="T9" fmla="*/ 7294 h 12915"/>
              <a:gd name="T10" fmla="*/ 13569 w 16128"/>
              <a:gd name="T11" fmla="*/ 6683 h 12915"/>
              <a:gd name="T12" fmla="*/ 13703 w 16128"/>
              <a:gd name="T13" fmla="*/ 5674 h 12915"/>
              <a:gd name="T14" fmla="*/ 13880 w 16128"/>
              <a:gd name="T15" fmla="*/ 5422 h 12915"/>
              <a:gd name="T16" fmla="*/ 14168 w 16128"/>
              <a:gd name="T17" fmla="*/ 5311 h 12915"/>
              <a:gd name="T18" fmla="*/ 14420 w 16128"/>
              <a:gd name="T19" fmla="*/ 5289 h 12915"/>
              <a:gd name="T20" fmla="*/ 14667 w 16128"/>
              <a:gd name="T21" fmla="*/ 5398 h 12915"/>
              <a:gd name="T22" fmla="*/ 14913 w 16128"/>
              <a:gd name="T23" fmla="*/ 5663 h 12915"/>
              <a:gd name="T24" fmla="*/ 15027 w 16128"/>
              <a:gd name="T25" fmla="*/ 6097 h 12915"/>
              <a:gd name="T26" fmla="*/ 14875 w 16128"/>
              <a:gd name="T27" fmla="*/ 6714 h 12915"/>
              <a:gd name="T28" fmla="*/ 4854 w 16128"/>
              <a:gd name="T29" fmla="*/ 5983 h 12915"/>
              <a:gd name="T30" fmla="*/ 2488 w 16128"/>
              <a:gd name="T31" fmla="*/ 5377 h 12915"/>
              <a:gd name="T32" fmla="*/ 1241 w 16128"/>
              <a:gd name="T33" fmla="*/ 4597 h 12915"/>
              <a:gd name="T34" fmla="*/ 793 w 16128"/>
              <a:gd name="T35" fmla="*/ 4060 h 12915"/>
              <a:gd name="T36" fmla="*/ 1768 w 16128"/>
              <a:gd name="T37" fmla="*/ 3135 h 12915"/>
              <a:gd name="T38" fmla="*/ 3844 w 16128"/>
              <a:gd name="T39" fmla="*/ 2307 h 12915"/>
              <a:gd name="T40" fmla="*/ 5866 w 16128"/>
              <a:gd name="T41" fmla="*/ 1978 h 12915"/>
              <a:gd name="T42" fmla="*/ 7175 w 16128"/>
              <a:gd name="T43" fmla="*/ 1919 h 12915"/>
              <a:gd name="T44" fmla="*/ 9752 w 16128"/>
              <a:gd name="T45" fmla="*/ 2176 h 12915"/>
              <a:gd name="T46" fmla="*/ 11689 w 16128"/>
              <a:gd name="T47" fmla="*/ 2866 h 12915"/>
              <a:gd name="T48" fmla="*/ 12763 w 16128"/>
              <a:gd name="T49" fmla="*/ 3604 h 12915"/>
              <a:gd name="T50" fmla="*/ 12955 w 16128"/>
              <a:gd name="T51" fmla="*/ 4226 h 12915"/>
              <a:gd name="T52" fmla="*/ 11153 w 16128"/>
              <a:gd name="T53" fmla="*/ 5466 h 12915"/>
              <a:gd name="T54" fmla="*/ 9155 w 16128"/>
              <a:gd name="T55" fmla="*/ 5995 h 12915"/>
              <a:gd name="T56" fmla="*/ 7582 w 16128"/>
              <a:gd name="T57" fmla="*/ 6105 h 12915"/>
              <a:gd name="T58" fmla="*/ 14769 w 16128"/>
              <a:gd name="T59" fmla="*/ 4110 h 12915"/>
              <a:gd name="T60" fmla="*/ 14375 w 16128"/>
              <a:gd name="T61" fmla="*/ 4150 h 12915"/>
              <a:gd name="T62" fmla="*/ 14052 w 16128"/>
              <a:gd name="T63" fmla="*/ 4271 h 12915"/>
              <a:gd name="T64" fmla="*/ 13790 w 16128"/>
              <a:gd name="T65" fmla="*/ 4425 h 12915"/>
              <a:gd name="T66" fmla="*/ 13789 w 16128"/>
              <a:gd name="T67" fmla="*/ 3723 h 12915"/>
              <a:gd name="T68" fmla="*/ 13785 w 16128"/>
              <a:gd name="T69" fmla="*/ 2962 h 12915"/>
              <a:gd name="T70" fmla="*/ 13300 w 16128"/>
              <a:gd name="T71" fmla="*/ 1934 h 12915"/>
              <a:gd name="T72" fmla="*/ 11827 w 16128"/>
              <a:gd name="T73" fmla="*/ 991 h 12915"/>
              <a:gd name="T74" fmla="*/ 9744 w 16128"/>
              <a:gd name="T75" fmla="*/ 304 h 12915"/>
              <a:gd name="T76" fmla="*/ 7442 w 16128"/>
              <a:gd name="T77" fmla="*/ 4 h 12915"/>
              <a:gd name="T78" fmla="*/ 5074 w 16128"/>
              <a:gd name="T79" fmla="*/ 200 h 12915"/>
              <a:gd name="T80" fmla="*/ 2720 w 16128"/>
              <a:gd name="T81" fmla="*/ 836 h 12915"/>
              <a:gd name="T82" fmla="*/ 867 w 16128"/>
              <a:gd name="T83" fmla="*/ 1772 h 12915"/>
              <a:gd name="T84" fmla="*/ 12 w 16128"/>
              <a:gd name="T85" fmla="*/ 2868 h 12915"/>
              <a:gd name="T86" fmla="*/ 38 w 16128"/>
              <a:gd name="T87" fmla="*/ 4132 h 12915"/>
              <a:gd name="T88" fmla="*/ 475 w 16128"/>
              <a:gd name="T89" fmla="*/ 7202 h 12915"/>
              <a:gd name="T90" fmla="*/ 1823 w 16128"/>
              <a:gd name="T91" fmla="*/ 10599 h 12915"/>
              <a:gd name="T92" fmla="*/ 4601 w 16128"/>
              <a:gd name="T93" fmla="*/ 12676 h 12915"/>
              <a:gd name="T94" fmla="*/ 5575 w 16128"/>
              <a:gd name="T95" fmla="*/ 12841 h 12915"/>
              <a:gd name="T96" fmla="*/ 6502 w 16128"/>
              <a:gd name="T97" fmla="*/ 12910 h 12915"/>
              <a:gd name="T98" fmla="*/ 7816 w 16128"/>
              <a:gd name="T99" fmla="*/ 12877 h 12915"/>
              <a:gd name="T100" fmla="*/ 9291 w 16128"/>
              <a:gd name="T101" fmla="*/ 12644 h 12915"/>
              <a:gd name="T102" fmla="*/ 10488 w 16128"/>
              <a:gd name="T103" fmla="*/ 12002 h 12915"/>
              <a:gd name="T104" fmla="*/ 11519 w 16128"/>
              <a:gd name="T105" fmla="*/ 11014 h 12915"/>
              <a:gd name="T106" fmla="*/ 12356 w 16128"/>
              <a:gd name="T107" fmla="*/ 9848 h 12915"/>
              <a:gd name="T108" fmla="*/ 13392 w 16128"/>
              <a:gd name="T109" fmla="*/ 8969 h 12915"/>
              <a:gd name="T110" fmla="*/ 15120 w 16128"/>
              <a:gd name="T111" fmla="*/ 8114 h 12915"/>
              <a:gd name="T112" fmla="*/ 15905 w 16128"/>
              <a:gd name="T113" fmla="*/ 7075 h 12915"/>
              <a:gd name="T114" fmla="*/ 16118 w 16128"/>
              <a:gd name="T115" fmla="*/ 6253 h 12915"/>
              <a:gd name="T116" fmla="*/ 16113 w 16128"/>
              <a:gd name="T117" fmla="*/ 5584 h 12915"/>
              <a:gd name="T118" fmla="*/ 15905 w 16128"/>
              <a:gd name="T119" fmla="*/ 4894 h 12915"/>
              <a:gd name="T120" fmla="*/ 15531 w 16128"/>
              <a:gd name="T121" fmla="*/ 4432 h 12915"/>
              <a:gd name="T122" fmla="*/ 15089 w 16128"/>
              <a:gd name="T123" fmla="*/ 4179 h 12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2915">
                <a:moveTo>
                  <a:pt x="14780" y="6898"/>
                </a:moveTo>
                <a:lnTo>
                  <a:pt x="14776" y="6907"/>
                </a:lnTo>
                <a:lnTo>
                  <a:pt x="14765" y="6930"/>
                </a:lnTo>
                <a:lnTo>
                  <a:pt x="14757" y="6947"/>
                </a:lnTo>
                <a:lnTo>
                  <a:pt x="14746" y="6967"/>
                </a:lnTo>
                <a:lnTo>
                  <a:pt x="14733" y="6990"/>
                </a:lnTo>
                <a:lnTo>
                  <a:pt x="14717" y="7015"/>
                </a:lnTo>
                <a:lnTo>
                  <a:pt x="14699" y="7044"/>
                </a:lnTo>
                <a:lnTo>
                  <a:pt x="14677" y="7075"/>
                </a:lnTo>
                <a:lnTo>
                  <a:pt x="14653" y="7107"/>
                </a:lnTo>
                <a:lnTo>
                  <a:pt x="14626" y="7142"/>
                </a:lnTo>
                <a:lnTo>
                  <a:pt x="14596" y="7180"/>
                </a:lnTo>
                <a:lnTo>
                  <a:pt x="14562" y="7218"/>
                </a:lnTo>
                <a:lnTo>
                  <a:pt x="14525" y="7257"/>
                </a:lnTo>
                <a:lnTo>
                  <a:pt x="14484" y="7299"/>
                </a:lnTo>
                <a:lnTo>
                  <a:pt x="14440" y="7341"/>
                </a:lnTo>
                <a:lnTo>
                  <a:pt x="14392" y="7383"/>
                </a:lnTo>
                <a:lnTo>
                  <a:pt x="14340" y="7427"/>
                </a:lnTo>
                <a:lnTo>
                  <a:pt x="14284" y="7471"/>
                </a:lnTo>
                <a:lnTo>
                  <a:pt x="14224" y="7515"/>
                </a:lnTo>
                <a:lnTo>
                  <a:pt x="14159" y="7560"/>
                </a:lnTo>
                <a:lnTo>
                  <a:pt x="14091" y="7604"/>
                </a:lnTo>
                <a:lnTo>
                  <a:pt x="14017" y="7647"/>
                </a:lnTo>
                <a:lnTo>
                  <a:pt x="13940" y="7691"/>
                </a:lnTo>
                <a:lnTo>
                  <a:pt x="13856" y="7733"/>
                </a:lnTo>
                <a:lnTo>
                  <a:pt x="13768" y="7775"/>
                </a:lnTo>
                <a:lnTo>
                  <a:pt x="13676" y="7816"/>
                </a:lnTo>
                <a:lnTo>
                  <a:pt x="13578" y="7855"/>
                </a:lnTo>
                <a:lnTo>
                  <a:pt x="13474" y="7892"/>
                </a:lnTo>
                <a:lnTo>
                  <a:pt x="13365" y="7929"/>
                </a:lnTo>
                <a:lnTo>
                  <a:pt x="13250" y="7963"/>
                </a:lnTo>
                <a:lnTo>
                  <a:pt x="13274" y="7889"/>
                </a:lnTo>
                <a:lnTo>
                  <a:pt x="13298" y="7817"/>
                </a:lnTo>
                <a:lnTo>
                  <a:pt x="13321" y="7743"/>
                </a:lnTo>
                <a:lnTo>
                  <a:pt x="13342" y="7669"/>
                </a:lnTo>
                <a:lnTo>
                  <a:pt x="13363" y="7594"/>
                </a:lnTo>
                <a:lnTo>
                  <a:pt x="13384" y="7519"/>
                </a:lnTo>
                <a:lnTo>
                  <a:pt x="13403" y="7445"/>
                </a:lnTo>
                <a:lnTo>
                  <a:pt x="13424" y="7369"/>
                </a:lnTo>
                <a:lnTo>
                  <a:pt x="13442" y="7294"/>
                </a:lnTo>
                <a:lnTo>
                  <a:pt x="13460" y="7218"/>
                </a:lnTo>
                <a:lnTo>
                  <a:pt x="13477" y="7142"/>
                </a:lnTo>
                <a:lnTo>
                  <a:pt x="13493" y="7066"/>
                </a:lnTo>
                <a:lnTo>
                  <a:pt x="13509" y="6990"/>
                </a:lnTo>
                <a:lnTo>
                  <a:pt x="13525" y="6914"/>
                </a:lnTo>
                <a:lnTo>
                  <a:pt x="13540" y="6836"/>
                </a:lnTo>
                <a:lnTo>
                  <a:pt x="13555" y="6759"/>
                </a:lnTo>
                <a:lnTo>
                  <a:pt x="13569" y="6683"/>
                </a:lnTo>
                <a:lnTo>
                  <a:pt x="13582" y="6605"/>
                </a:lnTo>
                <a:lnTo>
                  <a:pt x="13594" y="6528"/>
                </a:lnTo>
                <a:lnTo>
                  <a:pt x="13607" y="6450"/>
                </a:lnTo>
                <a:lnTo>
                  <a:pt x="13629" y="6296"/>
                </a:lnTo>
                <a:lnTo>
                  <a:pt x="13650" y="6139"/>
                </a:lnTo>
                <a:lnTo>
                  <a:pt x="13669" y="5984"/>
                </a:lnTo>
                <a:lnTo>
                  <a:pt x="13688" y="5829"/>
                </a:lnTo>
                <a:lnTo>
                  <a:pt x="13703" y="5674"/>
                </a:lnTo>
                <a:lnTo>
                  <a:pt x="13717" y="5519"/>
                </a:lnTo>
                <a:lnTo>
                  <a:pt x="13720" y="5514"/>
                </a:lnTo>
                <a:lnTo>
                  <a:pt x="13725" y="5510"/>
                </a:lnTo>
                <a:lnTo>
                  <a:pt x="13740" y="5500"/>
                </a:lnTo>
                <a:lnTo>
                  <a:pt x="13764" y="5486"/>
                </a:lnTo>
                <a:lnTo>
                  <a:pt x="13796" y="5467"/>
                </a:lnTo>
                <a:lnTo>
                  <a:pt x="13835" y="5446"/>
                </a:lnTo>
                <a:lnTo>
                  <a:pt x="13880" y="5422"/>
                </a:lnTo>
                <a:lnTo>
                  <a:pt x="13932" y="5398"/>
                </a:lnTo>
                <a:lnTo>
                  <a:pt x="13986" y="5373"/>
                </a:lnTo>
                <a:lnTo>
                  <a:pt x="14015" y="5361"/>
                </a:lnTo>
                <a:lnTo>
                  <a:pt x="14044" y="5350"/>
                </a:lnTo>
                <a:lnTo>
                  <a:pt x="14075" y="5339"/>
                </a:lnTo>
                <a:lnTo>
                  <a:pt x="14106" y="5329"/>
                </a:lnTo>
                <a:lnTo>
                  <a:pt x="14137" y="5319"/>
                </a:lnTo>
                <a:lnTo>
                  <a:pt x="14168" y="5311"/>
                </a:lnTo>
                <a:lnTo>
                  <a:pt x="14201" y="5303"/>
                </a:lnTo>
                <a:lnTo>
                  <a:pt x="14233" y="5297"/>
                </a:lnTo>
                <a:lnTo>
                  <a:pt x="14264" y="5291"/>
                </a:lnTo>
                <a:lnTo>
                  <a:pt x="14296" y="5288"/>
                </a:lnTo>
                <a:lnTo>
                  <a:pt x="14328" y="5286"/>
                </a:lnTo>
                <a:lnTo>
                  <a:pt x="14359" y="5285"/>
                </a:lnTo>
                <a:lnTo>
                  <a:pt x="14390" y="5286"/>
                </a:lnTo>
                <a:lnTo>
                  <a:pt x="14420" y="5289"/>
                </a:lnTo>
                <a:lnTo>
                  <a:pt x="14450" y="5294"/>
                </a:lnTo>
                <a:lnTo>
                  <a:pt x="14478" y="5302"/>
                </a:lnTo>
                <a:lnTo>
                  <a:pt x="14507" y="5312"/>
                </a:lnTo>
                <a:lnTo>
                  <a:pt x="14537" y="5324"/>
                </a:lnTo>
                <a:lnTo>
                  <a:pt x="14570" y="5339"/>
                </a:lnTo>
                <a:lnTo>
                  <a:pt x="14602" y="5356"/>
                </a:lnTo>
                <a:lnTo>
                  <a:pt x="14634" y="5375"/>
                </a:lnTo>
                <a:lnTo>
                  <a:pt x="14667" y="5398"/>
                </a:lnTo>
                <a:lnTo>
                  <a:pt x="14701" y="5422"/>
                </a:lnTo>
                <a:lnTo>
                  <a:pt x="14734" y="5449"/>
                </a:lnTo>
                <a:lnTo>
                  <a:pt x="14766" y="5478"/>
                </a:lnTo>
                <a:lnTo>
                  <a:pt x="14798" y="5510"/>
                </a:lnTo>
                <a:lnTo>
                  <a:pt x="14830" y="5544"/>
                </a:lnTo>
                <a:lnTo>
                  <a:pt x="14859" y="5581"/>
                </a:lnTo>
                <a:lnTo>
                  <a:pt x="14887" y="5620"/>
                </a:lnTo>
                <a:lnTo>
                  <a:pt x="14913" y="5663"/>
                </a:lnTo>
                <a:lnTo>
                  <a:pt x="14938" y="5707"/>
                </a:lnTo>
                <a:lnTo>
                  <a:pt x="14960" y="5754"/>
                </a:lnTo>
                <a:lnTo>
                  <a:pt x="14979" y="5805"/>
                </a:lnTo>
                <a:lnTo>
                  <a:pt x="14995" y="5857"/>
                </a:lnTo>
                <a:lnTo>
                  <a:pt x="15008" y="5913"/>
                </a:lnTo>
                <a:lnTo>
                  <a:pt x="15018" y="5971"/>
                </a:lnTo>
                <a:lnTo>
                  <a:pt x="15024" y="6033"/>
                </a:lnTo>
                <a:lnTo>
                  <a:pt x="15027" y="6097"/>
                </a:lnTo>
                <a:lnTo>
                  <a:pt x="15025" y="6164"/>
                </a:lnTo>
                <a:lnTo>
                  <a:pt x="15019" y="6233"/>
                </a:lnTo>
                <a:lnTo>
                  <a:pt x="15008" y="6306"/>
                </a:lnTo>
                <a:lnTo>
                  <a:pt x="14993" y="6381"/>
                </a:lnTo>
                <a:lnTo>
                  <a:pt x="14972" y="6460"/>
                </a:lnTo>
                <a:lnTo>
                  <a:pt x="14946" y="6542"/>
                </a:lnTo>
                <a:lnTo>
                  <a:pt x="14913" y="6626"/>
                </a:lnTo>
                <a:lnTo>
                  <a:pt x="14875" y="6714"/>
                </a:lnTo>
                <a:lnTo>
                  <a:pt x="14831" y="6805"/>
                </a:lnTo>
                <a:lnTo>
                  <a:pt x="14780" y="6898"/>
                </a:lnTo>
                <a:close/>
                <a:moveTo>
                  <a:pt x="7043" y="6087"/>
                </a:moveTo>
                <a:lnTo>
                  <a:pt x="6556" y="6090"/>
                </a:lnTo>
                <a:lnTo>
                  <a:pt x="6094" y="6080"/>
                </a:lnTo>
                <a:lnTo>
                  <a:pt x="5657" y="6058"/>
                </a:lnTo>
                <a:lnTo>
                  <a:pt x="5244" y="6026"/>
                </a:lnTo>
                <a:lnTo>
                  <a:pt x="4854" y="5983"/>
                </a:lnTo>
                <a:lnTo>
                  <a:pt x="4486" y="5931"/>
                </a:lnTo>
                <a:lnTo>
                  <a:pt x="4139" y="5870"/>
                </a:lnTo>
                <a:lnTo>
                  <a:pt x="3814" y="5803"/>
                </a:lnTo>
                <a:lnTo>
                  <a:pt x="3510" y="5728"/>
                </a:lnTo>
                <a:lnTo>
                  <a:pt x="3227" y="5648"/>
                </a:lnTo>
                <a:lnTo>
                  <a:pt x="2962" y="5562"/>
                </a:lnTo>
                <a:lnTo>
                  <a:pt x="2716" y="5471"/>
                </a:lnTo>
                <a:lnTo>
                  <a:pt x="2488" y="5377"/>
                </a:lnTo>
                <a:lnTo>
                  <a:pt x="2277" y="5281"/>
                </a:lnTo>
                <a:lnTo>
                  <a:pt x="2084" y="5182"/>
                </a:lnTo>
                <a:lnTo>
                  <a:pt x="1906" y="5083"/>
                </a:lnTo>
                <a:lnTo>
                  <a:pt x="1745" y="4983"/>
                </a:lnTo>
                <a:lnTo>
                  <a:pt x="1598" y="4884"/>
                </a:lnTo>
                <a:lnTo>
                  <a:pt x="1466" y="4786"/>
                </a:lnTo>
                <a:lnTo>
                  <a:pt x="1347" y="4690"/>
                </a:lnTo>
                <a:lnTo>
                  <a:pt x="1241" y="4597"/>
                </a:lnTo>
                <a:lnTo>
                  <a:pt x="1148" y="4509"/>
                </a:lnTo>
                <a:lnTo>
                  <a:pt x="1067" y="4424"/>
                </a:lnTo>
                <a:lnTo>
                  <a:pt x="997" y="4345"/>
                </a:lnTo>
                <a:lnTo>
                  <a:pt x="937" y="4273"/>
                </a:lnTo>
                <a:lnTo>
                  <a:pt x="888" y="4207"/>
                </a:lnTo>
                <a:lnTo>
                  <a:pt x="848" y="4149"/>
                </a:lnTo>
                <a:lnTo>
                  <a:pt x="816" y="4099"/>
                </a:lnTo>
                <a:lnTo>
                  <a:pt x="793" y="4060"/>
                </a:lnTo>
                <a:lnTo>
                  <a:pt x="777" y="4031"/>
                </a:lnTo>
                <a:lnTo>
                  <a:pt x="768" y="4013"/>
                </a:lnTo>
                <a:lnTo>
                  <a:pt x="765" y="4007"/>
                </a:lnTo>
                <a:lnTo>
                  <a:pt x="936" y="3807"/>
                </a:lnTo>
                <a:lnTo>
                  <a:pt x="1124" y="3621"/>
                </a:lnTo>
                <a:lnTo>
                  <a:pt x="1326" y="3446"/>
                </a:lnTo>
                <a:lnTo>
                  <a:pt x="1541" y="3285"/>
                </a:lnTo>
                <a:lnTo>
                  <a:pt x="1768" y="3135"/>
                </a:lnTo>
                <a:lnTo>
                  <a:pt x="2006" y="2996"/>
                </a:lnTo>
                <a:lnTo>
                  <a:pt x="2252" y="2869"/>
                </a:lnTo>
                <a:lnTo>
                  <a:pt x="2506" y="2752"/>
                </a:lnTo>
                <a:lnTo>
                  <a:pt x="2767" y="2644"/>
                </a:lnTo>
                <a:lnTo>
                  <a:pt x="3032" y="2547"/>
                </a:lnTo>
                <a:lnTo>
                  <a:pt x="3301" y="2458"/>
                </a:lnTo>
                <a:lnTo>
                  <a:pt x="3572" y="2379"/>
                </a:lnTo>
                <a:lnTo>
                  <a:pt x="3844" y="2307"/>
                </a:lnTo>
                <a:lnTo>
                  <a:pt x="4114" y="2244"/>
                </a:lnTo>
                <a:lnTo>
                  <a:pt x="4382" y="2187"/>
                </a:lnTo>
                <a:lnTo>
                  <a:pt x="4647" y="2138"/>
                </a:lnTo>
                <a:lnTo>
                  <a:pt x="4906" y="2095"/>
                </a:lnTo>
                <a:lnTo>
                  <a:pt x="5159" y="2057"/>
                </a:lnTo>
                <a:lnTo>
                  <a:pt x="5405" y="2026"/>
                </a:lnTo>
                <a:lnTo>
                  <a:pt x="5641" y="2000"/>
                </a:lnTo>
                <a:lnTo>
                  <a:pt x="5866" y="1978"/>
                </a:lnTo>
                <a:lnTo>
                  <a:pt x="6078" y="1960"/>
                </a:lnTo>
                <a:lnTo>
                  <a:pt x="6278" y="1946"/>
                </a:lnTo>
                <a:lnTo>
                  <a:pt x="6462" y="1936"/>
                </a:lnTo>
                <a:lnTo>
                  <a:pt x="6630" y="1929"/>
                </a:lnTo>
                <a:lnTo>
                  <a:pt x="6780" y="1924"/>
                </a:lnTo>
                <a:lnTo>
                  <a:pt x="6911" y="1921"/>
                </a:lnTo>
                <a:lnTo>
                  <a:pt x="7022" y="1919"/>
                </a:lnTo>
                <a:lnTo>
                  <a:pt x="7175" y="1919"/>
                </a:lnTo>
                <a:lnTo>
                  <a:pt x="7228" y="1920"/>
                </a:lnTo>
                <a:lnTo>
                  <a:pt x="7641" y="1926"/>
                </a:lnTo>
                <a:lnTo>
                  <a:pt x="8035" y="1943"/>
                </a:lnTo>
                <a:lnTo>
                  <a:pt x="8412" y="1972"/>
                </a:lnTo>
                <a:lnTo>
                  <a:pt x="8773" y="2010"/>
                </a:lnTo>
                <a:lnTo>
                  <a:pt x="9115" y="2057"/>
                </a:lnTo>
                <a:lnTo>
                  <a:pt x="9442" y="2113"/>
                </a:lnTo>
                <a:lnTo>
                  <a:pt x="9752" y="2176"/>
                </a:lnTo>
                <a:lnTo>
                  <a:pt x="10047" y="2246"/>
                </a:lnTo>
                <a:lnTo>
                  <a:pt x="10326" y="2322"/>
                </a:lnTo>
                <a:lnTo>
                  <a:pt x="10589" y="2404"/>
                </a:lnTo>
                <a:lnTo>
                  <a:pt x="10838" y="2490"/>
                </a:lnTo>
                <a:lnTo>
                  <a:pt x="11072" y="2580"/>
                </a:lnTo>
                <a:lnTo>
                  <a:pt x="11292" y="2673"/>
                </a:lnTo>
                <a:lnTo>
                  <a:pt x="11497" y="2769"/>
                </a:lnTo>
                <a:lnTo>
                  <a:pt x="11689" y="2866"/>
                </a:lnTo>
                <a:lnTo>
                  <a:pt x="11867" y="2963"/>
                </a:lnTo>
                <a:lnTo>
                  <a:pt x="12032" y="3061"/>
                </a:lnTo>
                <a:lnTo>
                  <a:pt x="12184" y="3158"/>
                </a:lnTo>
                <a:lnTo>
                  <a:pt x="12324" y="3253"/>
                </a:lnTo>
                <a:lnTo>
                  <a:pt x="12451" y="3346"/>
                </a:lnTo>
                <a:lnTo>
                  <a:pt x="12567" y="3436"/>
                </a:lnTo>
                <a:lnTo>
                  <a:pt x="12671" y="3523"/>
                </a:lnTo>
                <a:lnTo>
                  <a:pt x="12763" y="3604"/>
                </a:lnTo>
                <a:lnTo>
                  <a:pt x="12844" y="3681"/>
                </a:lnTo>
                <a:lnTo>
                  <a:pt x="12916" y="3751"/>
                </a:lnTo>
                <a:lnTo>
                  <a:pt x="12975" y="3814"/>
                </a:lnTo>
                <a:lnTo>
                  <a:pt x="13025" y="3870"/>
                </a:lnTo>
                <a:lnTo>
                  <a:pt x="13066" y="3917"/>
                </a:lnTo>
                <a:lnTo>
                  <a:pt x="13118" y="3983"/>
                </a:lnTo>
                <a:lnTo>
                  <a:pt x="13135" y="4007"/>
                </a:lnTo>
                <a:lnTo>
                  <a:pt x="12955" y="4226"/>
                </a:lnTo>
                <a:lnTo>
                  <a:pt x="12761" y="4430"/>
                </a:lnTo>
                <a:lnTo>
                  <a:pt x="12557" y="4619"/>
                </a:lnTo>
                <a:lnTo>
                  <a:pt x="12341" y="4794"/>
                </a:lnTo>
                <a:lnTo>
                  <a:pt x="12117" y="4954"/>
                </a:lnTo>
                <a:lnTo>
                  <a:pt x="11885" y="5100"/>
                </a:lnTo>
                <a:lnTo>
                  <a:pt x="11646" y="5234"/>
                </a:lnTo>
                <a:lnTo>
                  <a:pt x="11401" y="5356"/>
                </a:lnTo>
                <a:lnTo>
                  <a:pt x="11153" y="5466"/>
                </a:lnTo>
                <a:lnTo>
                  <a:pt x="10902" y="5566"/>
                </a:lnTo>
                <a:lnTo>
                  <a:pt x="10648" y="5654"/>
                </a:lnTo>
                <a:lnTo>
                  <a:pt x="10393" y="5732"/>
                </a:lnTo>
                <a:lnTo>
                  <a:pt x="10139" y="5802"/>
                </a:lnTo>
                <a:lnTo>
                  <a:pt x="9887" y="5862"/>
                </a:lnTo>
                <a:lnTo>
                  <a:pt x="9638" y="5914"/>
                </a:lnTo>
                <a:lnTo>
                  <a:pt x="9395" y="5958"/>
                </a:lnTo>
                <a:lnTo>
                  <a:pt x="9155" y="5995"/>
                </a:lnTo>
                <a:lnTo>
                  <a:pt x="8923" y="6026"/>
                </a:lnTo>
                <a:lnTo>
                  <a:pt x="8698" y="6051"/>
                </a:lnTo>
                <a:lnTo>
                  <a:pt x="8482" y="6070"/>
                </a:lnTo>
                <a:lnTo>
                  <a:pt x="8277" y="6084"/>
                </a:lnTo>
                <a:lnTo>
                  <a:pt x="8083" y="6094"/>
                </a:lnTo>
                <a:lnTo>
                  <a:pt x="7902" y="6101"/>
                </a:lnTo>
                <a:lnTo>
                  <a:pt x="7734" y="6104"/>
                </a:lnTo>
                <a:lnTo>
                  <a:pt x="7582" y="6105"/>
                </a:lnTo>
                <a:lnTo>
                  <a:pt x="7446" y="6104"/>
                </a:lnTo>
                <a:lnTo>
                  <a:pt x="7328" y="6101"/>
                </a:lnTo>
                <a:lnTo>
                  <a:pt x="7228" y="6098"/>
                </a:lnTo>
                <a:lnTo>
                  <a:pt x="7091" y="6091"/>
                </a:lnTo>
                <a:lnTo>
                  <a:pt x="7043" y="6087"/>
                </a:lnTo>
                <a:close/>
                <a:moveTo>
                  <a:pt x="14872" y="4123"/>
                </a:moveTo>
                <a:lnTo>
                  <a:pt x="14821" y="4114"/>
                </a:lnTo>
                <a:lnTo>
                  <a:pt x="14769" y="4110"/>
                </a:lnTo>
                <a:lnTo>
                  <a:pt x="14718" y="4107"/>
                </a:lnTo>
                <a:lnTo>
                  <a:pt x="14666" y="4107"/>
                </a:lnTo>
                <a:lnTo>
                  <a:pt x="14616" y="4110"/>
                </a:lnTo>
                <a:lnTo>
                  <a:pt x="14567" y="4114"/>
                </a:lnTo>
                <a:lnTo>
                  <a:pt x="14517" y="4122"/>
                </a:lnTo>
                <a:lnTo>
                  <a:pt x="14469" y="4130"/>
                </a:lnTo>
                <a:lnTo>
                  <a:pt x="14421" y="4139"/>
                </a:lnTo>
                <a:lnTo>
                  <a:pt x="14375" y="4150"/>
                </a:lnTo>
                <a:lnTo>
                  <a:pt x="14330" y="4163"/>
                </a:lnTo>
                <a:lnTo>
                  <a:pt x="14286" y="4176"/>
                </a:lnTo>
                <a:lnTo>
                  <a:pt x="14243" y="4190"/>
                </a:lnTo>
                <a:lnTo>
                  <a:pt x="14202" y="4205"/>
                </a:lnTo>
                <a:lnTo>
                  <a:pt x="14161" y="4221"/>
                </a:lnTo>
                <a:lnTo>
                  <a:pt x="14123" y="4237"/>
                </a:lnTo>
                <a:lnTo>
                  <a:pt x="14087" y="4255"/>
                </a:lnTo>
                <a:lnTo>
                  <a:pt x="14052" y="4271"/>
                </a:lnTo>
                <a:lnTo>
                  <a:pt x="14018" y="4288"/>
                </a:lnTo>
                <a:lnTo>
                  <a:pt x="13987" y="4304"/>
                </a:lnTo>
                <a:lnTo>
                  <a:pt x="13930" y="4335"/>
                </a:lnTo>
                <a:lnTo>
                  <a:pt x="13882" y="4364"/>
                </a:lnTo>
                <a:lnTo>
                  <a:pt x="13843" y="4389"/>
                </a:lnTo>
                <a:lnTo>
                  <a:pt x="13815" y="4408"/>
                </a:lnTo>
                <a:lnTo>
                  <a:pt x="13796" y="4421"/>
                </a:lnTo>
                <a:lnTo>
                  <a:pt x="13790" y="4425"/>
                </a:lnTo>
                <a:lnTo>
                  <a:pt x="13778" y="4440"/>
                </a:lnTo>
                <a:lnTo>
                  <a:pt x="13781" y="4335"/>
                </a:lnTo>
                <a:lnTo>
                  <a:pt x="13783" y="4231"/>
                </a:lnTo>
                <a:lnTo>
                  <a:pt x="13785" y="4128"/>
                </a:lnTo>
                <a:lnTo>
                  <a:pt x="13787" y="4026"/>
                </a:lnTo>
                <a:lnTo>
                  <a:pt x="13788" y="3924"/>
                </a:lnTo>
                <a:lnTo>
                  <a:pt x="13789" y="3823"/>
                </a:lnTo>
                <a:lnTo>
                  <a:pt x="13789" y="3723"/>
                </a:lnTo>
                <a:lnTo>
                  <a:pt x="13790" y="3624"/>
                </a:lnTo>
                <a:lnTo>
                  <a:pt x="13790" y="3526"/>
                </a:lnTo>
                <a:lnTo>
                  <a:pt x="13789" y="3429"/>
                </a:lnTo>
                <a:lnTo>
                  <a:pt x="13789" y="3333"/>
                </a:lnTo>
                <a:lnTo>
                  <a:pt x="13788" y="3239"/>
                </a:lnTo>
                <a:lnTo>
                  <a:pt x="13787" y="3145"/>
                </a:lnTo>
                <a:lnTo>
                  <a:pt x="13786" y="3053"/>
                </a:lnTo>
                <a:lnTo>
                  <a:pt x="13785" y="2962"/>
                </a:lnTo>
                <a:lnTo>
                  <a:pt x="13784" y="2873"/>
                </a:lnTo>
                <a:lnTo>
                  <a:pt x="13771" y="2736"/>
                </a:lnTo>
                <a:lnTo>
                  <a:pt x="13739" y="2600"/>
                </a:lnTo>
                <a:lnTo>
                  <a:pt x="13687" y="2463"/>
                </a:lnTo>
                <a:lnTo>
                  <a:pt x="13616" y="2329"/>
                </a:lnTo>
                <a:lnTo>
                  <a:pt x="13527" y="2196"/>
                </a:lnTo>
                <a:lnTo>
                  <a:pt x="13422" y="2064"/>
                </a:lnTo>
                <a:lnTo>
                  <a:pt x="13300" y="1934"/>
                </a:lnTo>
                <a:lnTo>
                  <a:pt x="13162" y="1807"/>
                </a:lnTo>
                <a:lnTo>
                  <a:pt x="13010" y="1681"/>
                </a:lnTo>
                <a:lnTo>
                  <a:pt x="12844" y="1558"/>
                </a:lnTo>
                <a:lnTo>
                  <a:pt x="12664" y="1438"/>
                </a:lnTo>
                <a:lnTo>
                  <a:pt x="12471" y="1321"/>
                </a:lnTo>
                <a:lnTo>
                  <a:pt x="12267" y="1208"/>
                </a:lnTo>
                <a:lnTo>
                  <a:pt x="12052" y="1097"/>
                </a:lnTo>
                <a:lnTo>
                  <a:pt x="11827" y="991"/>
                </a:lnTo>
                <a:lnTo>
                  <a:pt x="11592" y="888"/>
                </a:lnTo>
                <a:lnTo>
                  <a:pt x="11348" y="790"/>
                </a:lnTo>
                <a:lnTo>
                  <a:pt x="11096" y="697"/>
                </a:lnTo>
                <a:lnTo>
                  <a:pt x="10837" y="607"/>
                </a:lnTo>
                <a:lnTo>
                  <a:pt x="10572" y="523"/>
                </a:lnTo>
                <a:lnTo>
                  <a:pt x="10301" y="445"/>
                </a:lnTo>
                <a:lnTo>
                  <a:pt x="10025" y="372"/>
                </a:lnTo>
                <a:lnTo>
                  <a:pt x="9744" y="304"/>
                </a:lnTo>
                <a:lnTo>
                  <a:pt x="9461" y="243"/>
                </a:lnTo>
                <a:lnTo>
                  <a:pt x="9175" y="188"/>
                </a:lnTo>
                <a:lnTo>
                  <a:pt x="8887" y="140"/>
                </a:lnTo>
                <a:lnTo>
                  <a:pt x="8597" y="98"/>
                </a:lnTo>
                <a:lnTo>
                  <a:pt x="8307" y="64"/>
                </a:lnTo>
                <a:lnTo>
                  <a:pt x="8018" y="36"/>
                </a:lnTo>
                <a:lnTo>
                  <a:pt x="7729" y="16"/>
                </a:lnTo>
                <a:lnTo>
                  <a:pt x="7442" y="4"/>
                </a:lnTo>
                <a:lnTo>
                  <a:pt x="7159" y="0"/>
                </a:lnTo>
                <a:lnTo>
                  <a:pt x="6874" y="4"/>
                </a:lnTo>
                <a:lnTo>
                  <a:pt x="6582" y="17"/>
                </a:lnTo>
                <a:lnTo>
                  <a:pt x="6286" y="38"/>
                </a:lnTo>
                <a:lnTo>
                  <a:pt x="5987" y="68"/>
                </a:lnTo>
                <a:lnTo>
                  <a:pt x="5684" y="104"/>
                </a:lnTo>
                <a:lnTo>
                  <a:pt x="5380" y="148"/>
                </a:lnTo>
                <a:lnTo>
                  <a:pt x="5074" y="200"/>
                </a:lnTo>
                <a:lnTo>
                  <a:pt x="4770" y="258"/>
                </a:lnTo>
                <a:lnTo>
                  <a:pt x="4465" y="324"/>
                </a:lnTo>
                <a:lnTo>
                  <a:pt x="4164" y="394"/>
                </a:lnTo>
                <a:lnTo>
                  <a:pt x="3865" y="472"/>
                </a:lnTo>
                <a:lnTo>
                  <a:pt x="3570" y="554"/>
                </a:lnTo>
                <a:lnTo>
                  <a:pt x="3280" y="643"/>
                </a:lnTo>
                <a:lnTo>
                  <a:pt x="2997" y="737"/>
                </a:lnTo>
                <a:lnTo>
                  <a:pt x="2720" y="836"/>
                </a:lnTo>
                <a:lnTo>
                  <a:pt x="2450" y="939"/>
                </a:lnTo>
                <a:lnTo>
                  <a:pt x="2189" y="1047"/>
                </a:lnTo>
                <a:lnTo>
                  <a:pt x="1939" y="1159"/>
                </a:lnTo>
                <a:lnTo>
                  <a:pt x="1699" y="1275"/>
                </a:lnTo>
                <a:lnTo>
                  <a:pt x="1472" y="1395"/>
                </a:lnTo>
                <a:lnTo>
                  <a:pt x="1256" y="1517"/>
                </a:lnTo>
                <a:lnTo>
                  <a:pt x="1054" y="1643"/>
                </a:lnTo>
                <a:lnTo>
                  <a:pt x="867" y="1772"/>
                </a:lnTo>
                <a:lnTo>
                  <a:pt x="696" y="1903"/>
                </a:lnTo>
                <a:lnTo>
                  <a:pt x="540" y="2036"/>
                </a:lnTo>
                <a:lnTo>
                  <a:pt x="403" y="2171"/>
                </a:lnTo>
                <a:lnTo>
                  <a:pt x="284" y="2308"/>
                </a:lnTo>
                <a:lnTo>
                  <a:pt x="184" y="2447"/>
                </a:lnTo>
                <a:lnTo>
                  <a:pt x="106" y="2586"/>
                </a:lnTo>
                <a:lnTo>
                  <a:pt x="47" y="2727"/>
                </a:lnTo>
                <a:lnTo>
                  <a:pt x="12" y="2868"/>
                </a:lnTo>
                <a:lnTo>
                  <a:pt x="0" y="3009"/>
                </a:lnTo>
                <a:lnTo>
                  <a:pt x="0" y="3035"/>
                </a:lnTo>
                <a:lnTo>
                  <a:pt x="0" y="3112"/>
                </a:lnTo>
                <a:lnTo>
                  <a:pt x="1" y="3235"/>
                </a:lnTo>
                <a:lnTo>
                  <a:pt x="5" y="3401"/>
                </a:lnTo>
                <a:lnTo>
                  <a:pt x="11" y="3608"/>
                </a:lnTo>
                <a:lnTo>
                  <a:pt x="22" y="3853"/>
                </a:lnTo>
                <a:lnTo>
                  <a:pt x="38" y="4132"/>
                </a:lnTo>
                <a:lnTo>
                  <a:pt x="60" y="4441"/>
                </a:lnTo>
                <a:lnTo>
                  <a:pt x="90" y="4779"/>
                </a:lnTo>
                <a:lnTo>
                  <a:pt x="127" y="5141"/>
                </a:lnTo>
                <a:lnTo>
                  <a:pt x="174" y="5524"/>
                </a:lnTo>
                <a:lnTo>
                  <a:pt x="232" y="5924"/>
                </a:lnTo>
                <a:lnTo>
                  <a:pt x="299" y="6340"/>
                </a:lnTo>
                <a:lnTo>
                  <a:pt x="380" y="6766"/>
                </a:lnTo>
                <a:lnTo>
                  <a:pt x="475" y="7202"/>
                </a:lnTo>
                <a:lnTo>
                  <a:pt x="583" y="7642"/>
                </a:lnTo>
                <a:lnTo>
                  <a:pt x="706" y="8085"/>
                </a:lnTo>
                <a:lnTo>
                  <a:pt x="846" y="8526"/>
                </a:lnTo>
                <a:lnTo>
                  <a:pt x="1003" y="8963"/>
                </a:lnTo>
                <a:lnTo>
                  <a:pt x="1178" y="9391"/>
                </a:lnTo>
                <a:lnTo>
                  <a:pt x="1373" y="9809"/>
                </a:lnTo>
                <a:lnTo>
                  <a:pt x="1588" y="10213"/>
                </a:lnTo>
                <a:lnTo>
                  <a:pt x="1823" y="10599"/>
                </a:lnTo>
                <a:lnTo>
                  <a:pt x="2083" y="10965"/>
                </a:lnTo>
                <a:lnTo>
                  <a:pt x="2364" y="11306"/>
                </a:lnTo>
                <a:lnTo>
                  <a:pt x="2670" y="11621"/>
                </a:lnTo>
                <a:lnTo>
                  <a:pt x="3002" y="11905"/>
                </a:lnTo>
                <a:lnTo>
                  <a:pt x="3359" y="12156"/>
                </a:lnTo>
                <a:lnTo>
                  <a:pt x="3745" y="12371"/>
                </a:lnTo>
                <a:lnTo>
                  <a:pt x="4158" y="12545"/>
                </a:lnTo>
                <a:lnTo>
                  <a:pt x="4601" y="12676"/>
                </a:lnTo>
                <a:lnTo>
                  <a:pt x="5073" y="12761"/>
                </a:lnTo>
                <a:lnTo>
                  <a:pt x="5090" y="12764"/>
                </a:lnTo>
                <a:lnTo>
                  <a:pt x="5143" y="12775"/>
                </a:lnTo>
                <a:lnTo>
                  <a:pt x="5227" y="12790"/>
                </a:lnTo>
                <a:lnTo>
                  <a:pt x="5343" y="12809"/>
                </a:lnTo>
                <a:lnTo>
                  <a:pt x="5413" y="12819"/>
                </a:lnTo>
                <a:lnTo>
                  <a:pt x="5491" y="12830"/>
                </a:lnTo>
                <a:lnTo>
                  <a:pt x="5575" y="12841"/>
                </a:lnTo>
                <a:lnTo>
                  <a:pt x="5667" y="12851"/>
                </a:lnTo>
                <a:lnTo>
                  <a:pt x="5766" y="12863"/>
                </a:lnTo>
                <a:lnTo>
                  <a:pt x="5873" y="12873"/>
                </a:lnTo>
                <a:lnTo>
                  <a:pt x="5984" y="12882"/>
                </a:lnTo>
                <a:lnTo>
                  <a:pt x="6104" y="12891"/>
                </a:lnTo>
                <a:lnTo>
                  <a:pt x="6230" y="12899"/>
                </a:lnTo>
                <a:lnTo>
                  <a:pt x="6362" y="12905"/>
                </a:lnTo>
                <a:lnTo>
                  <a:pt x="6502" y="12910"/>
                </a:lnTo>
                <a:lnTo>
                  <a:pt x="6646" y="12913"/>
                </a:lnTo>
                <a:lnTo>
                  <a:pt x="6796" y="12915"/>
                </a:lnTo>
                <a:lnTo>
                  <a:pt x="6952" y="12914"/>
                </a:lnTo>
                <a:lnTo>
                  <a:pt x="7114" y="12912"/>
                </a:lnTo>
                <a:lnTo>
                  <a:pt x="7282" y="12907"/>
                </a:lnTo>
                <a:lnTo>
                  <a:pt x="7455" y="12900"/>
                </a:lnTo>
                <a:lnTo>
                  <a:pt x="7634" y="12890"/>
                </a:lnTo>
                <a:lnTo>
                  <a:pt x="7816" y="12877"/>
                </a:lnTo>
                <a:lnTo>
                  <a:pt x="8005" y="12861"/>
                </a:lnTo>
                <a:lnTo>
                  <a:pt x="8197" y="12840"/>
                </a:lnTo>
                <a:lnTo>
                  <a:pt x="8395" y="12818"/>
                </a:lnTo>
                <a:lnTo>
                  <a:pt x="8597" y="12791"/>
                </a:lnTo>
                <a:lnTo>
                  <a:pt x="8803" y="12761"/>
                </a:lnTo>
                <a:lnTo>
                  <a:pt x="8967" y="12731"/>
                </a:lnTo>
                <a:lnTo>
                  <a:pt x="9130" y="12691"/>
                </a:lnTo>
                <a:lnTo>
                  <a:pt x="9291" y="12644"/>
                </a:lnTo>
                <a:lnTo>
                  <a:pt x="9448" y="12587"/>
                </a:lnTo>
                <a:lnTo>
                  <a:pt x="9604" y="12525"/>
                </a:lnTo>
                <a:lnTo>
                  <a:pt x="9757" y="12454"/>
                </a:lnTo>
                <a:lnTo>
                  <a:pt x="9909" y="12377"/>
                </a:lnTo>
                <a:lnTo>
                  <a:pt x="10058" y="12292"/>
                </a:lnTo>
                <a:lnTo>
                  <a:pt x="10204" y="12201"/>
                </a:lnTo>
                <a:lnTo>
                  <a:pt x="10347" y="12105"/>
                </a:lnTo>
                <a:lnTo>
                  <a:pt x="10488" y="12002"/>
                </a:lnTo>
                <a:lnTo>
                  <a:pt x="10627" y="11894"/>
                </a:lnTo>
                <a:lnTo>
                  <a:pt x="10763" y="11781"/>
                </a:lnTo>
                <a:lnTo>
                  <a:pt x="10896" y="11663"/>
                </a:lnTo>
                <a:lnTo>
                  <a:pt x="11027" y="11541"/>
                </a:lnTo>
                <a:lnTo>
                  <a:pt x="11154" y="11415"/>
                </a:lnTo>
                <a:lnTo>
                  <a:pt x="11279" y="11284"/>
                </a:lnTo>
                <a:lnTo>
                  <a:pt x="11400" y="11151"/>
                </a:lnTo>
                <a:lnTo>
                  <a:pt x="11519" y="11014"/>
                </a:lnTo>
                <a:lnTo>
                  <a:pt x="11634" y="10875"/>
                </a:lnTo>
                <a:lnTo>
                  <a:pt x="11747" y="10733"/>
                </a:lnTo>
                <a:lnTo>
                  <a:pt x="11857" y="10589"/>
                </a:lnTo>
                <a:lnTo>
                  <a:pt x="11963" y="10443"/>
                </a:lnTo>
                <a:lnTo>
                  <a:pt x="12067" y="10295"/>
                </a:lnTo>
                <a:lnTo>
                  <a:pt x="12167" y="10147"/>
                </a:lnTo>
                <a:lnTo>
                  <a:pt x="12262" y="9998"/>
                </a:lnTo>
                <a:lnTo>
                  <a:pt x="12356" y="9848"/>
                </a:lnTo>
                <a:lnTo>
                  <a:pt x="12446" y="9698"/>
                </a:lnTo>
                <a:lnTo>
                  <a:pt x="12531" y="9547"/>
                </a:lnTo>
                <a:lnTo>
                  <a:pt x="12614" y="9398"/>
                </a:lnTo>
                <a:lnTo>
                  <a:pt x="12694" y="9249"/>
                </a:lnTo>
                <a:lnTo>
                  <a:pt x="12769" y="9102"/>
                </a:lnTo>
                <a:lnTo>
                  <a:pt x="12769" y="9107"/>
                </a:lnTo>
                <a:lnTo>
                  <a:pt x="13091" y="9042"/>
                </a:lnTo>
                <a:lnTo>
                  <a:pt x="13392" y="8969"/>
                </a:lnTo>
                <a:lnTo>
                  <a:pt x="13673" y="8886"/>
                </a:lnTo>
                <a:lnTo>
                  <a:pt x="13933" y="8794"/>
                </a:lnTo>
                <a:lnTo>
                  <a:pt x="14174" y="8696"/>
                </a:lnTo>
                <a:lnTo>
                  <a:pt x="14397" y="8590"/>
                </a:lnTo>
                <a:lnTo>
                  <a:pt x="14603" y="8478"/>
                </a:lnTo>
                <a:lnTo>
                  <a:pt x="14791" y="8361"/>
                </a:lnTo>
                <a:lnTo>
                  <a:pt x="14964" y="8239"/>
                </a:lnTo>
                <a:lnTo>
                  <a:pt x="15120" y="8114"/>
                </a:lnTo>
                <a:lnTo>
                  <a:pt x="15262" y="7986"/>
                </a:lnTo>
                <a:lnTo>
                  <a:pt x="15390" y="7856"/>
                </a:lnTo>
                <a:lnTo>
                  <a:pt x="15505" y="7725"/>
                </a:lnTo>
                <a:lnTo>
                  <a:pt x="15608" y="7593"/>
                </a:lnTo>
                <a:lnTo>
                  <a:pt x="15699" y="7461"/>
                </a:lnTo>
                <a:lnTo>
                  <a:pt x="15777" y="7330"/>
                </a:lnTo>
                <a:lnTo>
                  <a:pt x="15847" y="7201"/>
                </a:lnTo>
                <a:lnTo>
                  <a:pt x="15905" y="7075"/>
                </a:lnTo>
                <a:lnTo>
                  <a:pt x="15956" y="6952"/>
                </a:lnTo>
                <a:lnTo>
                  <a:pt x="15998" y="6834"/>
                </a:lnTo>
                <a:lnTo>
                  <a:pt x="16032" y="6720"/>
                </a:lnTo>
                <a:lnTo>
                  <a:pt x="16060" y="6612"/>
                </a:lnTo>
                <a:lnTo>
                  <a:pt x="16083" y="6510"/>
                </a:lnTo>
                <a:lnTo>
                  <a:pt x="16099" y="6417"/>
                </a:lnTo>
                <a:lnTo>
                  <a:pt x="16110" y="6331"/>
                </a:lnTo>
                <a:lnTo>
                  <a:pt x="16118" y="6253"/>
                </a:lnTo>
                <a:lnTo>
                  <a:pt x="16123" y="6186"/>
                </a:lnTo>
                <a:lnTo>
                  <a:pt x="16125" y="6129"/>
                </a:lnTo>
                <a:lnTo>
                  <a:pt x="16125" y="6050"/>
                </a:lnTo>
                <a:lnTo>
                  <a:pt x="16123" y="6023"/>
                </a:lnTo>
                <a:lnTo>
                  <a:pt x="16128" y="5907"/>
                </a:lnTo>
                <a:lnTo>
                  <a:pt x="16127" y="5795"/>
                </a:lnTo>
                <a:lnTo>
                  <a:pt x="16122" y="5688"/>
                </a:lnTo>
                <a:lnTo>
                  <a:pt x="16113" y="5584"/>
                </a:lnTo>
                <a:lnTo>
                  <a:pt x="16099" y="5484"/>
                </a:lnTo>
                <a:lnTo>
                  <a:pt x="16082" y="5389"/>
                </a:lnTo>
                <a:lnTo>
                  <a:pt x="16060" y="5297"/>
                </a:lnTo>
                <a:lnTo>
                  <a:pt x="16035" y="5209"/>
                </a:lnTo>
                <a:lnTo>
                  <a:pt x="16007" y="5124"/>
                </a:lnTo>
                <a:lnTo>
                  <a:pt x="15976" y="5044"/>
                </a:lnTo>
                <a:lnTo>
                  <a:pt x="15942" y="4966"/>
                </a:lnTo>
                <a:lnTo>
                  <a:pt x="15905" y="4894"/>
                </a:lnTo>
                <a:lnTo>
                  <a:pt x="15865" y="4824"/>
                </a:lnTo>
                <a:lnTo>
                  <a:pt x="15824" y="4758"/>
                </a:lnTo>
                <a:lnTo>
                  <a:pt x="15779" y="4695"/>
                </a:lnTo>
                <a:lnTo>
                  <a:pt x="15733" y="4636"/>
                </a:lnTo>
                <a:lnTo>
                  <a:pt x="15684" y="4580"/>
                </a:lnTo>
                <a:lnTo>
                  <a:pt x="15635" y="4528"/>
                </a:lnTo>
                <a:lnTo>
                  <a:pt x="15584" y="4478"/>
                </a:lnTo>
                <a:lnTo>
                  <a:pt x="15531" y="4432"/>
                </a:lnTo>
                <a:lnTo>
                  <a:pt x="15478" y="4390"/>
                </a:lnTo>
                <a:lnTo>
                  <a:pt x="15423" y="4350"/>
                </a:lnTo>
                <a:lnTo>
                  <a:pt x="15368" y="4314"/>
                </a:lnTo>
                <a:lnTo>
                  <a:pt x="15313" y="4281"/>
                </a:lnTo>
                <a:lnTo>
                  <a:pt x="15256" y="4251"/>
                </a:lnTo>
                <a:lnTo>
                  <a:pt x="15201" y="4223"/>
                </a:lnTo>
                <a:lnTo>
                  <a:pt x="15144" y="4200"/>
                </a:lnTo>
                <a:lnTo>
                  <a:pt x="15089" y="4179"/>
                </a:lnTo>
                <a:lnTo>
                  <a:pt x="15033" y="4160"/>
                </a:lnTo>
                <a:lnTo>
                  <a:pt x="14979" y="4145"/>
                </a:lnTo>
                <a:lnTo>
                  <a:pt x="14925" y="4133"/>
                </a:lnTo>
                <a:lnTo>
                  <a:pt x="14872" y="412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4848397" y="3107632"/>
            <a:ext cx="3710481" cy="796623"/>
            <a:chOff x="4848397" y="3107632"/>
            <a:chExt cx="3710481" cy="796623"/>
          </a:xfrm>
        </p:grpSpPr>
        <p:sp>
          <p:nvSpPr>
            <p:cNvPr id="11" name="Title 1"/>
            <p:cNvSpPr txBox="1">
              <a:spLocks/>
            </p:cNvSpPr>
            <p:nvPr/>
          </p:nvSpPr>
          <p:spPr>
            <a:xfrm>
              <a:off x="4848397" y="3107632"/>
              <a:ext cx="3710481"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Coffee</a:t>
              </a:r>
              <a:r>
                <a:rPr lang="id-ID" b="1" i="1" spc="-300" dirty="0">
                  <a:solidFill>
                    <a:schemeClr val="bg1"/>
                  </a:solidFill>
                  <a:latin typeface="Neris Light" panose="00000400000000000000" pitchFamily="50" charset="0"/>
                </a:rPr>
                <a:t> Break</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45 Minutes</a:t>
              </a:r>
              <a:endParaRPr lang="id-ID" sz="1400" i="1" dirty="0">
                <a:solidFill>
                  <a:schemeClr val="bg1"/>
                </a:solidFill>
                <a:latin typeface="Neris Thin" panose="00000300000000000000" pitchFamily="50"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2145175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4848397" y="3107632"/>
            <a:ext cx="4727403" cy="796623"/>
            <a:chOff x="4848397" y="3107632"/>
            <a:chExt cx="4727403" cy="796623"/>
          </a:xfrm>
        </p:grpSpPr>
        <p:sp>
          <p:nvSpPr>
            <p:cNvPr id="11" name="Title 1"/>
            <p:cNvSpPr txBox="1">
              <a:spLocks/>
            </p:cNvSpPr>
            <p:nvPr/>
          </p:nvSpPr>
          <p:spPr>
            <a:xfrm>
              <a:off x="4848397" y="3107632"/>
              <a:ext cx="472740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Discussion</a:t>
              </a:r>
              <a:r>
                <a:rPr lang="id-ID" b="1" i="1" spc="-300" dirty="0">
                  <a:solidFill>
                    <a:schemeClr val="bg1"/>
                  </a:solidFill>
                  <a:latin typeface="Neris Light" panose="00000400000000000000" pitchFamily="50" charset="0"/>
                </a:rPr>
                <a:t> Time</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60 Minutes</a:t>
              </a:r>
              <a:endParaRPr lang="id-ID" sz="1400" i="1" dirty="0">
                <a:solidFill>
                  <a:schemeClr val="bg1"/>
                </a:solidFill>
                <a:latin typeface="Neris Thin" panose="00000300000000000000" pitchFamily="50" charset="0"/>
              </a:endParaRPr>
            </a:p>
          </p:txBody>
        </p:sp>
      </p:grpSp>
      <p:grpSp>
        <p:nvGrpSpPr>
          <p:cNvPr id="6" name="Group 5"/>
          <p:cNvGrpSpPr/>
          <p:nvPr/>
        </p:nvGrpSpPr>
        <p:grpSpPr>
          <a:xfrm>
            <a:off x="4086546" y="3193924"/>
            <a:ext cx="694121" cy="603376"/>
            <a:chOff x="4184447" y="3193924"/>
            <a:chExt cx="596220" cy="518274"/>
          </a:xfrm>
        </p:grpSpPr>
        <p:sp>
          <p:nvSpPr>
            <p:cNvPr id="15" name="Freeform 179"/>
            <p:cNvSpPr>
              <a:spLocks/>
            </p:cNvSpPr>
            <p:nvPr/>
          </p:nvSpPr>
          <p:spPr bwMode="auto">
            <a:xfrm>
              <a:off x="4277435" y="3286912"/>
              <a:ext cx="214694" cy="138116"/>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80"/>
            <p:cNvSpPr>
              <a:spLocks noEditPoints="1"/>
            </p:cNvSpPr>
            <p:nvPr/>
          </p:nvSpPr>
          <p:spPr bwMode="auto">
            <a:xfrm>
              <a:off x="4184447" y="3193924"/>
              <a:ext cx="596220" cy="518274"/>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35521349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2294730"/>
            <a:ext cx="2294731" cy="2321719"/>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4589460" y="4616449"/>
            <a:ext cx="2294731" cy="2241551"/>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2294729" y="1"/>
            <a:ext cx="2294731" cy="2294728"/>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itle 1"/>
          <p:cNvSpPr txBox="1">
            <a:spLocks/>
          </p:cNvSpPr>
          <p:nvPr/>
        </p:nvSpPr>
        <p:spPr>
          <a:xfrm>
            <a:off x="7091933" y="1746061"/>
            <a:ext cx="5100067"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tx1">
                    <a:lumMod val="65000"/>
                    <a:lumOff val="35000"/>
                  </a:schemeClr>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WORK</a:t>
            </a:r>
          </a:p>
          <a:p>
            <a:r>
              <a:rPr lang="id-ID" sz="3600" spc="-150" dirty="0">
                <a:solidFill>
                  <a:schemeClr val="tx1">
                    <a:lumMod val="65000"/>
                    <a:lumOff val="35000"/>
                  </a:schemeClr>
                </a:solidFill>
                <a:latin typeface="Neris Black" panose="00000A00000000000000" pitchFamily="50" charset="0"/>
              </a:rPr>
              <a:t>WITH US</a:t>
            </a:r>
            <a:endParaRPr lang="en-US" sz="3600" spc="-150" dirty="0">
              <a:solidFill>
                <a:schemeClr val="tx1">
                  <a:lumMod val="65000"/>
                  <a:lumOff val="35000"/>
                </a:schemeClr>
              </a:solidFill>
              <a:latin typeface="Neris Black" panose="00000A00000000000000" pitchFamily="50" charset="0"/>
            </a:endParaRPr>
          </a:p>
        </p:txBody>
      </p:sp>
      <p:sp>
        <p:nvSpPr>
          <p:cNvPr id="28" name="TextBox 27"/>
          <p:cNvSpPr txBox="1"/>
          <p:nvPr/>
        </p:nvSpPr>
        <p:spPr>
          <a:xfrm>
            <a:off x="7091933" y="2843397"/>
            <a:ext cx="4717994" cy="2123658"/>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9" name="Freeform 59"/>
          <p:cNvSpPr>
            <a:spLocks noEditPoints="1"/>
          </p:cNvSpPr>
          <p:nvPr/>
        </p:nvSpPr>
        <p:spPr bwMode="auto">
          <a:xfrm>
            <a:off x="5440082" y="5230165"/>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0" name="Group 29"/>
          <p:cNvGrpSpPr/>
          <p:nvPr/>
        </p:nvGrpSpPr>
        <p:grpSpPr>
          <a:xfrm>
            <a:off x="942926" y="2832780"/>
            <a:ext cx="408875" cy="596220"/>
            <a:chOff x="7564438" y="4102100"/>
            <a:chExt cx="474662" cy="692150"/>
          </a:xfrm>
          <a:solidFill>
            <a:schemeClr val="bg1"/>
          </a:solidFill>
        </p:grpSpPr>
        <p:sp>
          <p:nvSpPr>
            <p:cNvPr id="31"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286"/>
          <p:cNvSpPr>
            <a:spLocks noEditPoints="1"/>
          </p:cNvSpPr>
          <p:nvPr/>
        </p:nvSpPr>
        <p:spPr bwMode="auto">
          <a:xfrm>
            <a:off x="3154241" y="570289"/>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TextBox 33"/>
          <p:cNvSpPr txBox="1"/>
          <p:nvPr/>
        </p:nvSpPr>
        <p:spPr>
          <a:xfrm>
            <a:off x="388048" y="3628496"/>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5" name="TextBox 34"/>
          <p:cNvSpPr txBox="1"/>
          <p:nvPr/>
        </p:nvSpPr>
        <p:spPr>
          <a:xfrm>
            <a:off x="4982979" y="5799019"/>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6" name="TextBox 35"/>
          <p:cNvSpPr txBox="1"/>
          <p:nvPr/>
        </p:nvSpPr>
        <p:spPr>
          <a:xfrm>
            <a:off x="2688250" y="1238973"/>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10"/>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22"/>
          </p:nvPr>
        </p:nvSpPr>
        <p:spPr/>
      </p:sp>
      <p:sp>
        <p:nvSpPr>
          <p:cNvPr id="6" name="Picture Placeholder 5"/>
          <p:cNvSpPr>
            <a:spLocks noGrp="1"/>
          </p:cNvSpPr>
          <p:nvPr>
            <p:ph type="pic" sz="quarter" idx="20"/>
          </p:nvPr>
        </p:nvSpPr>
        <p:spPr/>
      </p:sp>
      <p:sp>
        <p:nvSpPr>
          <p:cNvPr id="7" name="Picture Placeholder 6"/>
          <p:cNvSpPr>
            <a:spLocks noGrp="1"/>
          </p:cNvSpPr>
          <p:nvPr>
            <p:ph type="pic" sz="quarter" idx="17"/>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16"/>
          </p:nvPr>
        </p:nvSpPr>
        <p:spPr/>
      </p:sp>
      <p:sp>
        <p:nvSpPr>
          <p:cNvPr id="11" name="Picture Placeholder 10"/>
          <p:cNvSpPr>
            <a:spLocks noGrp="1"/>
          </p:cNvSpPr>
          <p:nvPr>
            <p:ph type="pic" sz="quarter" idx="23"/>
          </p:nvPr>
        </p:nvSpPr>
        <p:spPr/>
      </p:sp>
    </p:spTree>
    <p:extLst>
      <p:ext uri="{BB962C8B-B14F-4D97-AF65-F5344CB8AC3E}">
        <p14:creationId xmlns:p14="http://schemas.microsoft.com/office/powerpoint/2010/main" val="10988584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p:cTn id="10" dur="500" fill="hold"/>
                                        <p:tgtEl>
                                          <p:spTgt spid="33"/>
                                        </p:tgtEl>
                                        <p:attrNameLst>
                                          <p:attrName>ppt_w</p:attrName>
                                        </p:attrNameLst>
                                      </p:cBhvr>
                                      <p:tavLst>
                                        <p:tav tm="0">
                                          <p:val>
                                            <p:fltVal val="0"/>
                                          </p:val>
                                        </p:tav>
                                        <p:tav tm="100000">
                                          <p:val>
                                            <p:strVal val="#ppt_w"/>
                                          </p:val>
                                        </p:tav>
                                      </p:tavLst>
                                    </p:anim>
                                    <p:anim calcmode="lin" valueType="num">
                                      <p:cBhvr>
                                        <p:cTn id="11" dur="500" fill="hold"/>
                                        <p:tgtEl>
                                          <p:spTgt spid="33"/>
                                        </p:tgtEl>
                                        <p:attrNameLst>
                                          <p:attrName>ppt_h</p:attrName>
                                        </p:attrNameLst>
                                      </p:cBhvr>
                                      <p:tavLst>
                                        <p:tav tm="0">
                                          <p:val>
                                            <p:fltVal val="0"/>
                                          </p:val>
                                        </p:tav>
                                        <p:tav tm="100000">
                                          <p:val>
                                            <p:strVal val="#ppt_h"/>
                                          </p:val>
                                        </p:tav>
                                      </p:tavLst>
                                    </p:anim>
                                    <p:animEffect transition="in" filter="fade">
                                      <p:cBhvr>
                                        <p:cTn id="12" dur="500"/>
                                        <p:tgtEl>
                                          <p:spTgt spid="3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53" presetClass="entr" presetSubtype="16" fill="hold" nodeType="with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p:cTn id="22" dur="500" fill="hold"/>
                                        <p:tgtEl>
                                          <p:spTgt spid="30"/>
                                        </p:tgtEl>
                                        <p:attrNameLst>
                                          <p:attrName>ppt_w</p:attrName>
                                        </p:attrNameLst>
                                      </p:cBhvr>
                                      <p:tavLst>
                                        <p:tav tm="0">
                                          <p:val>
                                            <p:fltVal val="0"/>
                                          </p:val>
                                        </p:tav>
                                        <p:tav tm="100000">
                                          <p:val>
                                            <p:strVal val="#ppt_w"/>
                                          </p:val>
                                        </p:tav>
                                      </p:tavLst>
                                    </p:anim>
                                    <p:anim calcmode="lin" valueType="num">
                                      <p:cBhvr>
                                        <p:cTn id="23" dur="500" fill="hold"/>
                                        <p:tgtEl>
                                          <p:spTgt spid="30"/>
                                        </p:tgtEl>
                                        <p:attrNameLst>
                                          <p:attrName>ppt_h</p:attrName>
                                        </p:attrNameLst>
                                      </p:cBhvr>
                                      <p:tavLst>
                                        <p:tav tm="0">
                                          <p:val>
                                            <p:fltVal val="0"/>
                                          </p:val>
                                        </p:tav>
                                        <p:tav tm="100000">
                                          <p:val>
                                            <p:strVal val="#ppt_h"/>
                                          </p:val>
                                        </p:tav>
                                      </p:tavLst>
                                    </p:anim>
                                    <p:animEffect transition="in" filter="fade">
                                      <p:cBhvr>
                                        <p:cTn id="24" dur="500"/>
                                        <p:tgtEl>
                                          <p:spTgt spid="3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p:cTn id="34" dur="500" fill="hold"/>
                                        <p:tgtEl>
                                          <p:spTgt spid="29"/>
                                        </p:tgtEl>
                                        <p:attrNameLst>
                                          <p:attrName>ppt_w</p:attrName>
                                        </p:attrNameLst>
                                      </p:cBhvr>
                                      <p:tavLst>
                                        <p:tav tm="0">
                                          <p:val>
                                            <p:fltVal val="0"/>
                                          </p:val>
                                        </p:tav>
                                        <p:tav tm="100000">
                                          <p:val>
                                            <p:strVal val="#ppt_w"/>
                                          </p:val>
                                        </p:tav>
                                      </p:tavLst>
                                    </p:anim>
                                    <p:anim calcmode="lin" valueType="num">
                                      <p:cBhvr>
                                        <p:cTn id="35" dur="500" fill="hold"/>
                                        <p:tgtEl>
                                          <p:spTgt spid="29"/>
                                        </p:tgtEl>
                                        <p:attrNameLst>
                                          <p:attrName>ppt_h</p:attrName>
                                        </p:attrNameLst>
                                      </p:cBhvr>
                                      <p:tavLst>
                                        <p:tav tm="0">
                                          <p:val>
                                            <p:fltVal val="0"/>
                                          </p:val>
                                        </p:tav>
                                        <p:tav tm="100000">
                                          <p:val>
                                            <p:strVal val="#ppt_h"/>
                                          </p:val>
                                        </p:tav>
                                      </p:tavLst>
                                    </p:anim>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1500"/>
                            </p:stCondLst>
                            <p:childTnLst>
                              <p:par>
                                <p:cTn id="41" presetID="22" presetClass="entr" presetSubtype="8"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7" grpId="0"/>
      <p:bldP spid="28" grpId="0"/>
      <p:bldP spid="29" grpId="0" animBg="1"/>
      <p:bldP spid="33" grpId="0" animBg="1"/>
      <p:bldP spid="34" grpId="0"/>
      <p:bldP spid="35" grpId="0"/>
      <p:bldP spid="3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59"/>
          <p:cNvSpPr>
            <a:spLocks noEditPoints="1"/>
          </p:cNvSpPr>
          <p:nvPr/>
        </p:nvSpPr>
        <p:spPr bwMode="auto">
          <a:xfrm>
            <a:off x="3328711" y="698431"/>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 name="Group 28"/>
          <p:cNvGrpSpPr/>
          <p:nvPr/>
        </p:nvGrpSpPr>
        <p:grpSpPr>
          <a:xfrm>
            <a:off x="937253" y="2936145"/>
            <a:ext cx="594852" cy="556564"/>
            <a:chOff x="6964363" y="2108200"/>
            <a:chExt cx="690562" cy="646113"/>
          </a:xfrm>
          <a:solidFill>
            <a:schemeClr val="bg1"/>
          </a:solidFill>
        </p:grpSpPr>
        <p:sp>
          <p:nvSpPr>
            <p:cNvPr id="3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3406373" y="5250960"/>
            <a:ext cx="408876" cy="593485"/>
            <a:chOff x="8591550" y="2065338"/>
            <a:chExt cx="474663" cy="688975"/>
          </a:xfrm>
          <a:solidFill>
            <a:schemeClr val="bg1"/>
          </a:solidFill>
        </p:grpSpPr>
        <p:sp>
          <p:nvSpPr>
            <p:cNvPr id="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213"/>
          <p:cNvSpPr>
            <a:spLocks noEditPoints="1"/>
          </p:cNvSpPr>
          <p:nvPr/>
        </p:nvSpPr>
        <p:spPr bwMode="auto">
          <a:xfrm>
            <a:off x="5835087" y="2917000"/>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86"/>
          <p:cNvSpPr>
            <a:spLocks noEditPoints="1"/>
          </p:cNvSpPr>
          <p:nvPr/>
        </p:nvSpPr>
        <p:spPr bwMode="auto">
          <a:xfrm>
            <a:off x="8278693" y="63279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TextBox 36"/>
          <p:cNvSpPr txBox="1"/>
          <p:nvPr/>
        </p:nvSpPr>
        <p:spPr>
          <a:xfrm>
            <a:off x="2859617"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8" name="TextBox 37"/>
          <p:cNvSpPr txBox="1"/>
          <p:nvPr/>
        </p:nvSpPr>
        <p:spPr>
          <a:xfrm>
            <a:off x="480834"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9" name="TextBox 38"/>
          <p:cNvSpPr txBox="1"/>
          <p:nvPr/>
        </p:nvSpPr>
        <p:spPr>
          <a:xfrm>
            <a:off x="5378668"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0" name="TextBox 39"/>
          <p:cNvSpPr txBox="1"/>
          <p:nvPr/>
        </p:nvSpPr>
        <p:spPr>
          <a:xfrm>
            <a:off x="2856966" y="6054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1" name="Title 1"/>
          <p:cNvSpPr txBox="1">
            <a:spLocks/>
          </p:cNvSpPr>
          <p:nvPr/>
        </p:nvSpPr>
        <p:spPr>
          <a:xfrm>
            <a:off x="7462321" y="530360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2" name="TextBox 41"/>
          <p:cNvSpPr txBox="1"/>
          <p:nvPr/>
        </p:nvSpPr>
        <p:spPr>
          <a:xfrm>
            <a:off x="7462320" y="5626837"/>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3" name="Title 1"/>
          <p:cNvSpPr txBox="1">
            <a:spLocks/>
          </p:cNvSpPr>
          <p:nvPr/>
        </p:nvSpPr>
        <p:spPr>
          <a:xfrm>
            <a:off x="10064513" y="3009989"/>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4" name="TextBox 43"/>
          <p:cNvSpPr txBox="1"/>
          <p:nvPr/>
        </p:nvSpPr>
        <p:spPr>
          <a:xfrm>
            <a:off x="10064512" y="3333224"/>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5" name="TextBox 44"/>
          <p:cNvSpPr txBox="1"/>
          <p:nvPr/>
        </p:nvSpPr>
        <p:spPr>
          <a:xfrm>
            <a:off x="7824693"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41"/>
          </p:nvPr>
        </p:nvSpPr>
        <p:spPr/>
      </p:sp>
      <p:sp>
        <p:nvSpPr>
          <p:cNvPr id="3" name="Picture Placeholder 2"/>
          <p:cNvSpPr>
            <a:spLocks noGrp="1"/>
          </p:cNvSpPr>
          <p:nvPr>
            <p:ph type="pic" sz="quarter" idx="39"/>
          </p:nvPr>
        </p:nvSpPr>
        <p:spPr/>
      </p:sp>
      <p:sp>
        <p:nvSpPr>
          <p:cNvPr id="4" name="Picture Placeholder 3"/>
          <p:cNvSpPr>
            <a:spLocks noGrp="1"/>
          </p:cNvSpPr>
          <p:nvPr>
            <p:ph type="pic" sz="quarter" idx="43"/>
          </p:nvPr>
        </p:nvSpPr>
        <p:spPr/>
      </p:sp>
      <p:sp>
        <p:nvSpPr>
          <p:cNvPr id="5" name="Picture Placeholder 4"/>
          <p:cNvSpPr>
            <a:spLocks noGrp="1"/>
          </p:cNvSpPr>
          <p:nvPr>
            <p:ph type="pic" sz="quarter" idx="37"/>
          </p:nvPr>
        </p:nvSpPr>
        <p:spPr/>
      </p:sp>
      <p:sp>
        <p:nvSpPr>
          <p:cNvPr id="6" name="Picture Placeholder 5"/>
          <p:cNvSpPr>
            <a:spLocks noGrp="1"/>
          </p:cNvSpPr>
          <p:nvPr>
            <p:ph type="pic" sz="quarter" idx="35"/>
          </p:nvPr>
        </p:nvSpPr>
        <p:spPr/>
      </p:sp>
      <p:sp>
        <p:nvSpPr>
          <p:cNvPr id="7" name="Picture Placeholder 6"/>
          <p:cNvSpPr>
            <a:spLocks noGrp="1"/>
          </p:cNvSpPr>
          <p:nvPr>
            <p:ph type="pic" sz="quarter" idx="48"/>
          </p:nvPr>
        </p:nvSpPr>
        <p:spPr/>
      </p:sp>
      <p:sp>
        <p:nvSpPr>
          <p:cNvPr id="8" name="Picture Placeholder 7"/>
          <p:cNvSpPr>
            <a:spLocks noGrp="1"/>
          </p:cNvSpPr>
          <p:nvPr>
            <p:ph type="pic" sz="quarter" idx="46"/>
          </p:nvPr>
        </p:nvSpPr>
        <p:spPr/>
      </p:sp>
      <p:sp>
        <p:nvSpPr>
          <p:cNvPr id="9" name="Picture Placeholder 8"/>
          <p:cNvSpPr>
            <a:spLocks noGrp="1"/>
          </p:cNvSpPr>
          <p:nvPr>
            <p:ph type="pic" sz="quarter" idx="44"/>
          </p:nvPr>
        </p:nvSpPr>
        <p:spPr/>
      </p:sp>
    </p:spTree>
    <p:extLst>
      <p:ext uri="{BB962C8B-B14F-4D97-AF65-F5344CB8AC3E}">
        <p14:creationId xmlns:p14="http://schemas.microsoft.com/office/powerpoint/2010/main" val="1665238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fltVal val="0"/>
                                          </p:val>
                                        </p:tav>
                                        <p:tav tm="100000">
                                          <p:val>
                                            <p:strVal val="#ppt_h"/>
                                          </p:val>
                                        </p:tav>
                                      </p:tavLst>
                                    </p:anim>
                                    <p:animEffect transition="in" filter="fade">
                                      <p:cBhvr>
                                        <p:cTn id="20" dur="500"/>
                                        <p:tgtEl>
                                          <p:spTgt spid="28"/>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500" fill="hold"/>
                                        <p:tgtEl>
                                          <p:spTgt spid="37"/>
                                        </p:tgtEl>
                                        <p:attrNameLst>
                                          <p:attrName>ppt_w</p:attrName>
                                        </p:attrNameLst>
                                      </p:cBhvr>
                                      <p:tavLst>
                                        <p:tav tm="0">
                                          <p:val>
                                            <p:fltVal val="0"/>
                                          </p:val>
                                        </p:tav>
                                        <p:tav tm="100000">
                                          <p:val>
                                            <p:strVal val="#ppt_w"/>
                                          </p:val>
                                        </p:tav>
                                      </p:tavLst>
                                    </p:anim>
                                    <p:anim calcmode="lin" valueType="num">
                                      <p:cBhvr>
                                        <p:cTn id="24" dur="500" fill="hold"/>
                                        <p:tgtEl>
                                          <p:spTgt spid="37"/>
                                        </p:tgtEl>
                                        <p:attrNameLst>
                                          <p:attrName>ppt_h</p:attrName>
                                        </p:attrNameLst>
                                      </p:cBhvr>
                                      <p:tavLst>
                                        <p:tav tm="0">
                                          <p:val>
                                            <p:fltVal val="0"/>
                                          </p:val>
                                        </p:tav>
                                        <p:tav tm="100000">
                                          <p:val>
                                            <p:strVal val="#ppt_h"/>
                                          </p:val>
                                        </p:tav>
                                      </p:tavLst>
                                    </p:anim>
                                    <p:animEffect transition="in" filter="fade">
                                      <p:cBhvr>
                                        <p:cTn id="25" dur="500"/>
                                        <p:tgtEl>
                                          <p:spTgt spid="37"/>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500" fill="hold"/>
                                        <p:tgtEl>
                                          <p:spTgt spid="32"/>
                                        </p:tgtEl>
                                        <p:attrNameLst>
                                          <p:attrName>ppt_w</p:attrName>
                                        </p:attrNameLst>
                                      </p:cBhvr>
                                      <p:tavLst>
                                        <p:tav tm="0">
                                          <p:val>
                                            <p:fltVal val="0"/>
                                          </p:val>
                                        </p:tav>
                                        <p:tav tm="100000">
                                          <p:val>
                                            <p:strVal val="#ppt_w"/>
                                          </p:val>
                                        </p:tav>
                                      </p:tavLst>
                                    </p:anim>
                                    <p:anim calcmode="lin" valueType="num">
                                      <p:cBhvr>
                                        <p:cTn id="30" dur="500" fill="hold"/>
                                        <p:tgtEl>
                                          <p:spTgt spid="32"/>
                                        </p:tgtEl>
                                        <p:attrNameLst>
                                          <p:attrName>ppt_h</p:attrName>
                                        </p:attrNameLst>
                                      </p:cBhvr>
                                      <p:tavLst>
                                        <p:tav tm="0">
                                          <p:val>
                                            <p:fltVal val="0"/>
                                          </p:val>
                                        </p:tav>
                                        <p:tav tm="100000">
                                          <p:val>
                                            <p:strVal val="#ppt_h"/>
                                          </p:val>
                                        </p:tav>
                                      </p:tavLst>
                                    </p:anim>
                                    <p:animEffect transition="in" filter="fade">
                                      <p:cBhvr>
                                        <p:cTn id="31" dur="500"/>
                                        <p:tgtEl>
                                          <p:spTgt spid="3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cBhvr>
                                        <p:cTn id="40" dur="500" fill="hold"/>
                                        <p:tgtEl>
                                          <p:spTgt spid="35"/>
                                        </p:tgtEl>
                                        <p:attrNameLst>
                                          <p:attrName>ppt_w</p:attrName>
                                        </p:attrNameLst>
                                      </p:cBhvr>
                                      <p:tavLst>
                                        <p:tav tm="0">
                                          <p:val>
                                            <p:fltVal val="0"/>
                                          </p:val>
                                        </p:tav>
                                        <p:tav tm="100000">
                                          <p:val>
                                            <p:strVal val="#ppt_w"/>
                                          </p:val>
                                        </p:tav>
                                      </p:tavLst>
                                    </p:anim>
                                    <p:anim calcmode="lin" valueType="num">
                                      <p:cBhvr>
                                        <p:cTn id="41" dur="500" fill="hold"/>
                                        <p:tgtEl>
                                          <p:spTgt spid="35"/>
                                        </p:tgtEl>
                                        <p:attrNameLst>
                                          <p:attrName>ppt_h</p:attrName>
                                        </p:attrNameLst>
                                      </p:cBhvr>
                                      <p:tavLst>
                                        <p:tav tm="0">
                                          <p:val>
                                            <p:fltVal val="0"/>
                                          </p:val>
                                        </p:tav>
                                        <p:tav tm="100000">
                                          <p:val>
                                            <p:strVal val="#ppt_h"/>
                                          </p:val>
                                        </p:tav>
                                      </p:tavLst>
                                    </p:anim>
                                    <p:animEffect transition="in" filter="fade">
                                      <p:cBhvr>
                                        <p:cTn id="42" dur="500"/>
                                        <p:tgtEl>
                                          <p:spTgt spid="35"/>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p:cTn id="45" dur="500" fill="hold"/>
                                        <p:tgtEl>
                                          <p:spTgt spid="39"/>
                                        </p:tgtEl>
                                        <p:attrNameLst>
                                          <p:attrName>ppt_w</p:attrName>
                                        </p:attrNameLst>
                                      </p:cBhvr>
                                      <p:tavLst>
                                        <p:tav tm="0">
                                          <p:val>
                                            <p:fltVal val="0"/>
                                          </p:val>
                                        </p:tav>
                                        <p:tav tm="100000">
                                          <p:val>
                                            <p:strVal val="#ppt_w"/>
                                          </p:val>
                                        </p:tav>
                                      </p:tavLst>
                                    </p:anim>
                                    <p:anim calcmode="lin" valueType="num">
                                      <p:cBhvr>
                                        <p:cTn id="46" dur="500" fill="hold"/>
                                        <p:tgtEl>
                                          <p:spTgt spid="39"/>
                                        </p:tgtEl>
                                        <p:attrNameLst>
                                          <p:attrName>ppt_h</p:attrName>
                                        </p:attrNameLst>
                                      </p:cBhvr>
                                      <p:tavLst>
                                        <p:tav tm="0">
                                          <p:val>
                                            <p:fltVal val="0"/>
                                          </p:val>
                                        </p:tav>
                                        <p:tav tm="100000">
                                          <p:val>
                                            <p:strVal val="#ppt_h"/>
                                          </p:val>
                                        </p:tav>
                                      </p:tavLst>
                                    </p:anim>
                                    <p:animEffect transition="in" filter="fade">
                                      <p:cBhvr>
                                        <p:cTn id="47" dur="500"/>
                                        <p:tgtEl>
                                          <p:spTgt spid="39"/>
                                        </p:tgtEl>
                                      </p:cBhvr>
                                    </p:animEffect>
                                  </p:childTnLst>
                                </p:cTn>
                              </p:par>
                            </p:childTnLst>
                          </p:cTn>
                        </p:par>
                        <p:par>
                          <p:cTn id="48" fill="hold">
                            <p:stCondLst>
                              <p:cond delay="2000"/>
                            </p:stCondLst>
                            <p:childTnLst>
                              <p:par>
                                <p:cTn id="49" presetID="53" presetClass="entr" presetSubtype="16"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p:cTn id="51" dur="500" fill="hold"/>
                                        <p:tgtEl>
                                          <p:spTgt spid="36"/>
                                        </p:tgtEl>
                                        <p:attrNameLst>
                                          <p:attrName>ppt_w</p:attrName>
                                        </p:attrNameLst>
                                      </p:cBhvr>
                                      <p:tavLst>
                                        <p:tav tm="0">
                                          <p:val>
                                            <p:fltVal val="0"/>
                                          </p:val>
                                        </p:tav>
                                        <p:tav tm="100000">
                                          <p:val>
                                            <p:strVal val="#ppt_w"/>
                                          </p:val>
                                        </p:tav>
                                      </p:tavLst>
                                    </p:anim>
                                    <p:anim calcmode="lin" valueType="num">
                                      <p:cBhvr>
                                        <p:cTn id="52" dur="500" fill="hold"/>
                                        <p:tgtEl>
                                          <p:spTgt spid="36"/>
                                        </p:tgtEl>
                                        <p:attrNameLst>
                                          <p:attrName>ppt_h</p:attrName>
                                        </p:attrNameLst>
                                      </p:cBhvr>
                                      <p:tavLst>
                                        <p:tav tm="0">
                                          <p:val>
                                            <p:fltVal val="0"/>
                                          </p:val>
                                        </p:tav>
                                        <p:tav tm="100000">
                                          <p:val>
                                            <p:strVal val="#ppt_h"/>
                                          </p:val>
                                        </p:tav>
                                      </p:tavLst>
                                    </p:anim>
                                    <p:animEffect transition="in" filter="fade">
                                      <p:cBhvr>
                                        <p:cTn id="53" dur="500"/>
                                        <p:tgtEl>
                                          <p:spTgt spid="3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2500"/>
                            </p:stCondLst>
                            <p:childTnLst>
                              <p:par>
                                <p:cTn id="60" presetID="53" presetClass="entr" presetSubtype="16"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p:cTn id="62" dur="500" fill="hold"/>
                                        <p:tgtEl>
                                          <p:spTgt spid="41"/>
                                        </p:tgtEl>
                                        <p:attrNameLst>
                                          <p:attrName>ppt_w</p:attrName>
                                        </p:attrNameLst>
                                      </p:cBhvr>
                                      <p:tavLst>
                                        <p:tav tm="0">
                                          <p:val>
                                            <p:fltVal val="0"/>
                                          </p:val>
                                        </p:tav>
                                        <p:tav tm="100000">
                                          <p:val>
                                            <p:strVal val="#ppt_w"/>
                                          </p:val>
                                        </p:tav>
                                      </p:tavLst>
                                    </p:anim>
                                    <p:anim calcmode="lin" valueType="num">
                                      <p:cBhvr>
                                        <p:cTn id="63" dur="500" fill="hold"/>
                                        <p:tgtEl>
                                          <p:spTgt spid="41"/>
                                        </p:tgtEl>
                                        <p:attrNameLst>
                                          <p:attrName>ppt_h</p:attrName>
                                        </p:attrNameLst>
                                      </p:cBhvr>
                                      <p:tavLst>
                                        <p:tav tm="0">
                                          <p:val>
                                            <p:fltVal val="0"/>
                                          </p:val>
                                        </p:tav>
                                        <p:tav tm="100000">
                                          <p:val>
                                            <p:strVal val="#ppt_h"/>
                                          </p:val>
                                        </p:tav>
                                      </p:tavLst>
                                    </p:anim>
                                    <p:animEffect transition="in" filter="fade">
                                      <p:cBhvr>
                                        <p:cTn id="64" dur="500"/>
                                        <p:tgtEl>
                                          <p:spTgt spid="4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p:cTn id="67" dur="500" fill="hold"/>
                                        <p:tgtEl>
                                          <p:spTgt spid="42"/>
                                        </p:tgtEl>
                                        <p:attrNameLst>
                                          <p:attrName>ppt_w</p:attrName>
                                        </p:attrNameLst>
                                      </p:cBhvr>
                                      <p:tavLst>
                                        <p:tav tm="0">
                                          <p:val>
                                            <p:fltVal val="0"/>
                                          </p:val>
                                        </p:tav>
                                        <p:tav tm="100000">
                                          <p:val>
                                            <p:strVal val="#ppt_w"/>
                                          </p:val>
                                        </p:tav>
                                      </p:tavLst>
                                    </p:anim>
                                    <p:anim calcmode="lin" valueType="num">
                                      <p:cBhvr>
                                        <p:cTn id="68" dur="500" fill="hold"/>
                                        <p:tgtEl>
                                          <p:spTgt spid="42"/>
                                        </p:tgtEl>
                                        <p:attrNameLst>
                                          <p:attrName>ppt_h</p:attrName>
                                        </p:attrNameLst>
                                      </p:cBhvr>
                                      <p:tavLst>
                                        <p:tav tm="0">
                                          <p:val>
                                            <p:fltVal val="0"/>
                                          </p:val>
                                        </p:tav>
                                        <p:tav tm="100000">
                                          <p:val>
                                            <p:strVal val="#ppt_h"/>
                                          </p:val>
                                        </p:tav>
                                      </p:tavLst>
                                    </p:anim>
                                    <p:animEffect transition="in" filter="fade">
                                      <p:cBhvr>
                                        <p:cTn id="69" dur="500"/>
                                        <p:tgtEl>
                                          <p:spTgt spid="42"/>
                                        </p:tgtEl>
                                      </p:cBhvr>
                                    </p:animEffect>
                                  </p:childTnLst>
                                </p:cTn>
                              </p:par>
                            </p:childTnLst>
                          </p:cTn>
                        </p:par>
                        <p:par>
                          <p:cTn id="70" fill="hold">
                            <p:stCondLst>
                              <p:cond delay="300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p:cTn id="78" dur="500" fill="hold"/>
                                        <p:tgtEl>
                                          <p:spTgt spid="44"/>
                                        </p:tgtEl>
                                        <p:attrNameLst>
                                          <p:attrName>ppt_w</p:attrName>
                                        </p:attrNameLst>
                                      </p:cBhvr>
                                      <p:tavLst>
                                        <p:tav tm="0">
                                          <p:val>
                                            <p:fltVal val="0"/>
                                          </p:val>
                                        </p:tav>
                                        <p:tav tm="100000">
                                          <p:val>
                                            <p:strVal val="#ppt_w"/>
                                          </p:val>
                                        </p:tav>
                                      </p:tavLst>
                                    </p:anim>
                                    <p:anim calcmode="lin" valueType="num">
                                      <p:cBhvr>
                                        <p:cTn id="79" dur="500" fill="hold"/>
                                        <p:tgtEl>
                                          <p:spTgt spid="44"/>
                                        </p:tgtEl>
                                        <p:attrNameLst>
                                          <p:attrName>ppt_h</p:attrName>
                                        </p:attrNameLst>
                                      </p:cBhvr>
                                      <p:tavLst>
                                        <p:tav tm="0">
                                          <p:val>
                                            <p:fltVal val="0"/>
                                          </p:val>
                                        </p:tav>
                                        <p:tav tm="100000">
                                          <p:val>
                                            <p:strVal val="#ppt_h"/>
                                          </p:val>
                                        </p:tav>
                                      </p:tavLst>
                                    </p:anim>
                                    <p:animEffect transition="in" filter="fade">
                                      <p:cBhvr>
                                        <p:cTn id="8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5" grpId="0" animBg="1"/>
      <p:bldP spid="36" grpId="0" animBg="1"/>
      <p:bldP spid="37" grpId="0"/>
      <p:bldP spid="38" grpId="0"/>
      <p:bldP spid="39" grpId="0"/>
      <p:bldP spid="40" grpId="0"/>
      <p:bldP spid="41" grpId="0"/>
      <p:bldP spid="42" grpId="0"/>
      <p:bldP spid="43" grpId="0"/>
      <p:bldP spid="44" grpId="0"/>
      <p:bldP spid="4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7" name="Group 16"/>
          <p:cNvGrpSpPr/>
          <p:nvPr/>
        </p:nvGrpSpPr>
        <p:grpSpPr>
          <a:xfrm>
            <a:off x="1312428" y="144907"/>
            <a:ext cx="3528003" cy="2859550"/>
            <a:chOff x="1312428" y="144907"/>
            <a:chExt cx="3528003" cy="2859550"/>
          </a:xfrm>
        </p:grpSpPr>
        <p:sp>
          <p:nvSpPr>
            <p:cNvPr id="15" name="Freeform 14"/>
            <p:cNvSpPr/>
            <p:nvPr/>
          </p:nvSpPr>
          <p:spPr>
            <a:xfrm>
              <a:off x="1312428" y="144907"/>
              <a:ext cx="3528003" cy="2859550"/>
            </a:xfrm>
            <a:custGeom>
              <a:avLst/>
              <a:gdLst>
                <a:gd name="connsiteX0" fmla="*/ 3331040 w 3331192"/>
                <a:gd name="connsiteY0" fmla="*/ 1993825 h 2700029"/>
                <a:gd name="connsiteX1" fmla="*/ 3314925 w 3331192"/>
                <a:gd name="connsiteY1" fmla="*/ 2000524 h 2700029"/>
                <a:gd name="connsiteX2" fmla="*/ 3298052 w 3331192"/>
                <a:gd name="connsiteY2" fmla="*/ 2003850 h 2700029"/>
                <a:gd name="connsiteX3" fmla="*/ 3303608 w 3331192"/>
                <a:gd name="connsiteY3" fmla="*/ 2001793 h 2700029"/>
                <a:gd name="connsiteX4" fmla="*/ 3331040 w 3331192"/>
                <a:gd name="connsiteY4" fmla="*/ 1993825 h 2700029"/>
                <a:gd name="connsiteX5" fmla="*/ 1421249 w 3331192"/>
                <a:gd name="connsiteY5" fmla="*/ 432 h 2700029"/>
                <a:gd name="connsiteX6" fmla="*/ 1802147 w 3331192"/>
                <a:gd name="connsiteY6" fmla="*/ 62395 h 2700029"/>
                <a:gd name="connsiteX7" fmla="*/ 2737944 w 3331192"/>
                <a:gd name="connsiteY7" fmla="*/ 1649486 h 2700029"/>
                <a:gd name="connsiteX8" fmla="*/ 2656905 w 3331192"/>
                <a:gd name="connsiteY8" fmla="*/ 1887888 h 2700029"/>
                <a:gd name="connsiteX9" fmla="*/ 2677885 w 3331192"/>
                <a:gd name="connsiteY9" fmla="*/ 1905598 h 2700029"/>
                <a:gd name="connsiteX10" fmla="*/ 2724909 w 3331192"/>
                <a:gd name="connsiteY10" fmla="*/ 1932710 h 2700029"/>
                <a:gd name="connsiteX11" fmla="*/ 3200650 w 3331192"/>
                <a:gd name="connsiteY11" fmla="*/ 2009921 h 2700029"/>
                <a:gd name="connsiteX12" fmla="*/ 3267412 w 3331192"/>
                <a:gd name="connsiteY12" fmla="*/ 2009889 h 2700029"/>
                <a:gd name="connsiteX13" fmla="*/ 3298052 w 3331192"/>
                <a:gd name="connsiteY13" fmla="*/ 2003850 h 2700029"/>
                <a:gd name="connsiteX14" fmla="*/ 3267166 w 3331192"/>
                <a:gd name="connsiteY14" fmla="*/ 2015278 h 2700029"/>
                <a:gd name="connsiteX15" fmla="*/ 2774614 w 3331192"/>
                <a:gd name="connsiteY15" fmla="*/ 2164342 h 2700029"/>
                <a:gd name="connsiteX16" fmla="*/ 2524761 w 3331192"/>
                <a:gd name="connsiteY16" fmla="*/ 2169168 h 2700029"/>
                <a:gd name="connsiteX17" fmla="*/ 2489829 w 3331192"/>
                <a:gd name="connsiteY17" fmla="*/ 2164574 h 2700029"/>
                <a:gd name="connsiteX18" fmla="*/ 2444954 w 3331192"/>
                <a:gd name="connsiteY18" fmla="*/ 2221558 h 2700029"/>
                <a:gd name="connsiteX19" fmla="*/ 734181 w 3331192"/>
                <a:gd name="connsiteY19" fmla="*/ 2541147 h 2700029"/>
                <a:gd name="connsiteX20" fmla="*/ 118672 w 3331192"/>
                <a:gd name="connsiteY20" fmla="*/ 804135 h 2700029"/>
                <a:gd name="connsiteX21" fmla="*/ 1421249 w 3331192"/>
                <a:gd name="connsiteY21" fmla="*/ 432 h 270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1192" h="2700029">
                  <a:moveTo>
                    <a:pt x="3331040" y="1993825"/>
                  </a:moveTo>
                  <a:cubicBezTo>
                    <a:pt x="3332251" y="1994280"/>
                    <a:pt x="3326204" y="1997179"/>
                    <a:pt x="3314925" y="2000524"/>
                  </a:cubicBezTo>
                  <a:lnTo>
                    <a:pt x="3298052" y="2003850"/>
                  </a:lnTo>
                  <a:lnTo>
                    <a:pt x="3303608" y="2001793"/>
                  </a:lnTo>
                  <a:cubicBezTo>
                    <a:pt x="3321360" y="1995359"/>
                    <a:pt x="3329829" y="1993370"/>
                    <a:pt x="3331040" y="1993825"/>
                  </a:cubicBezTo>
                  <a:close/>
                  <a:moveTo>
                    <a:pt x="1421249" y="432"/>
                  </a:moveTo>
                  <a:cubicBezTo>
                    <a:pt x="1547871" y="3562"/>
                    <a:pt x="1675915" y="23741"/>
                    <a:pt x="1802147" y="62395"/>
                  </a:cubicBezTo>
                  <a:cubicBezTo>
                    <a:pt x="2490953" y="273317"/>
                    <a:pt x="2898112" y="963849"/>
                    <a:pt x="2737944" y="1649486"/>
                  </a:cubicBezTo>
                  <a:lnTo>
                    <a:pt x="2656905" y="1887888"/>
                  </a:lnTo>
                  <a:lnTo>
                    <a:pt x="2677885" y="1905598"/>
                  </a:lnTo>
                  <a:cubicBezTo>
                    <a:pt x="2692984" y="1916498"/>
                    <a:pt x="2708637" y="1925768"/>
                    <a:pt x="2724909" y="1932710"/>
                  </a:cubicBezTo>
                  <a:cubicBezTo>
                    <a:pt x="2855087" y="1988247"/>
                    <a:pt x="3104200" y="1998407"/>
                    <a:pt x="3200650" y="2009921"/>
                  </a:cubicBezTo>
                  <a:cubicBezTo>
                    <a:pt x="3224762" y="2012799"/>
                    <a:pt x="3247691" y="2012122"/>
                    <a:pt x="3267412" y="2009889"/>
                  </a:cubicBezTo>
                  <a:lnTo>
                    <a:pt x="3298052" y="2003850"/>
                  </a:lnTo>
                  <a:lnTo>
                    <a:pt x="3267166" y="2015278"/>
                  </a:lnTo>
                  <a:cubicBezTo>
                    <a:pt x="3160857" y="2054855"/>
                    <a:pt x="2916995" y="2145378"/>
                    <a:pt x="2774614" y="2164342"/>
                  </a:cubicBezTo>
                  <a:cubicBezTo>
                    <a:pt x="2693252" y="2175179"/>
                    <a:pt x="2604643" y="2175687"/>
                    <a:pt x="2524761" y="2169168"/>
                  </a:cubicBezTo>
                  <a:lnTo>
                    <a:pt x="2489829" y="2164574"/>
                  </a:lnTo>
                  <a:lnTo>
                    <a:pt x="2444954" y="2221558"/>
                  </a:lnTo>
                  <a:cubicBezTo>
                    <a:pt x="2027684" y="2703021"/>
                    <a:pt x="1315338" y="2842919"/>
                    <a:pt x="734181" y="2541147"/>
                  </a:cubicBezTo>
                  <a:cubicBezTo>
                    <a:pt x="93526" y="2208480"/>
                    <a:pt x="-174971" y="1450763"/>
                    <a:pt x="118672" y="804135"/>
                  </a:cubicBezTo>
                  <a:cubicBezTo>
                    <a:pt x="350584" y="293445"/>
                    <a:pt x="872555" y="-13132"/>
                    <a:pt x="1421249" y="43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00" i="1" dirty="0">
                <a:solidFill>
                  <a:schemeClr val="bg1"/>
                </a:solidFill>
                <a:latin typeface="Neris" panose="00000800000000000000" pitchFamily="50" charset="0"/>
              </a:endParaRPr>
            </a:p>
          </p:txBody>
        </p:sp>
        <p:sp>
          <p:nvSpPr>
            <p:cNvPr id="16" name="TextBox 15"/>
            <p:cNvSpPr txBox="1"/>
            <p:nvPr/>
          </p:nvSpPr>
          <p:spPr>
            <a:xfrm>
              <a:off x="1617544" y="679506"/>
              <a:ext cx="2475486" cy="1538883"/>
            </a:xfrm>
            <a:prstGeom prst="rect">
              <a:avLst/>
            </a:prstGeom>
            <a:noFill/>
          </p:spPr>
          <p:txBody>
            <a:bodyPr wrap="square" rtlCol="0">
              <a:spAutoFit/>
            </a:bodyPr>
            <a:lstStyle/>
            <a:p>
              <a:r>
                <a:rPr lang="id-ID" sz="4000" i="1" dirty="0">
                  <a:solidFill>
                    <a:schemeClr val="bg1"/>
                  </a:solidFill>
                  <a:latin typeface="Neris" panose="00000800000000000000" pitchFamily="50" charset="0"/>
                </a:rPr>
                <a:t>“</a:t>
              </a:r>
              <a:r>
                <a:rPr lang="id-ID" i="1" dirty="0">
                  <a:solidFill>
                    <a:schemeClr val="bg1"/>
                  </a:solidFill>
                  <a:latin typeface="Neris" panose="00000800000000000000" pitchFamily="50" charset="0"/>
                </a:rPr>
                <a:t>Lorem ipsum dolor sit amet, consectetuer adipiscing elit, sed diam nonummy”</a:t>
              </a:r>
            </a:p>
          </p:txBody>
        </p:sp>
      </p:grpSp>
    </p:spTree>
    <p:extLst>
      <p:ext uri="{BB962C8B-B14F-4D97-AF65-F5344CB8AC3E}">
        <p14:creationId xmlns:p14="http://schemas.microsoft.com/office/powerpoint/2010/main" val="16274850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Customer </a:t>
            </a:r>
            <a:r>
              <a:rPr lang="id-ID" b="1" i="1" spc="-300" dirty="0">
                <a:solidFill>
                  <a:schemeClr val="tx1">
                    <a:lumMod val="65000"/>
                    <a:lumOff val="35000"/>
                  </a:schemeClr>
                </a:solidFill>
                <a:latin typeface="Neris Light" panose="00000400000000000000" pitchFamily="50" charset="0"/>
              </a:rPr>
              <a:t>Testimonial</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1" name="Title 1"/>
          <p:cNvSpPr txBox="1">
            <a:spLocks/>
          </p:cNvSpPr>
          <p:nvPr/>
        </p:nvSpPr>
        <p:spPr>
          <a:xfrm>
            <a:off x="1617543" y="392905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tx1">
                    <a:lumMod val="65000"/>
                    <a:lumOff val="35000"/>
                  </a:schemeClr>
                </a:solidFill>
                <a:latin typeface="Neris Light" panose="00000400000000000000" pitchFamily="50" charset="0"/>
              </a:rPr>
              <a:t>Lorem ipsum </a:t>
            </a:r>
            <a:r>
              <a:rPr lang="id-ID" sz="3600" b="1" i="1" spc="-300" dirty="0">
                <a:solidFill>
                  <a:schemeClr val="accent1"/>
                </a:solidFill>
                <a:latin typeface="Neris Light" panose="00000400000000000000" pitchFamily="50" charset="0"/>
              </a:rPr>
              <a:t>dolor</a:t>
            </a:r>
            <a:r>
              <a:rPr lang="id-ID" sz="3600" b="1" spc="-300" dirty="0">
                <a:solidFill>
                  <a:schemeClr val="tx1">
                    <a:lumMod val="65000"/>
                    <a:lumOff val="35000"/>
                  </a:schemeClr>
                </a:solidFill>
                <a:latin typeface="Neris Light" panose="00000400000000000000" pitchFamily="50" charset="0"/>
              </a:rPr>
              <a:t> sit amet</a:t>
            </a:r>
            <a:endParaRPr lang="en-US" sz="3600" b="1" spc="-300" dirty="0">
              <a:solidFill>
                <a:schemeClr val="tx1">
                  <a:lumMod val="65000"/>
                  <a:lumOff val="35000"/>
                </a:schemeClr>
              </a:solidFill>
              <a:latin typeface="Neris Light" panose="00000400000000000000" pitchFamily="50" charset="0"/>
            </a:endParaRPr>
          </a:p>
        </p:txBody>
      </p:sp>
      <p:sp>
        <p:nvSpPr>
          <p:cNvPr id="22" name="TextBox 21"/>
          <p:cNvSpPr txBox="1"/>
          <p:nvPr/>
        </p:nvSpPr>
        <p:spPr>
          <a:xfrm>
            <a:off x="1617543" y="4680240"/>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3" name="Title 1"/>
          <p:cNvSpPr txBox="1">
            <a:spLocks/>
          </p:cNvSpPr>
          <p:nvPr/>
        </p:nvSpPr>
        <p:spPr>
          <a:xfrm>
            <a:off x="5557809" y="1720683"/>
            <a:ext cx="1076382" cy="56823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800" spc="-300" dirty="0">
                <a:solidFill>
                  <a:schemeClr val="accent1"/>
                </a:solidFill>
                <a:latin typeface="Neris Black" panose="00000A00000000000000" pitchFamily="50" charset="0"/>
              </a:rPr>
              <a:t>“</a:t>
            </a:r>
            <a:endParaRPr lang="en-US" sz="8800" b="1" spc="-300" dirty="0">
              <a:solidFill>
                <a:schemeClr val="accent1"/>
              </a:solidFill>
              <a:latin typeface="Neris Black" panose="00000A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30122212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1" grpId="0"/>
      <p:bldP spid="22" grpId="0"/>
      <p:bldP spid="2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Service </a:t>
            </a:r>
            <a:r>
              <a:rPr lang="id-ID" b="1" i="1" spc="-300" dirty="0">
                <a:solidFill>
                  <a:schemeClr val="tx1">
                    <a:lumMod val="65000"/>
                    <a:lumOff val="35000"/>
                  </a:schemeClr>
                </a:solidFill>
                <a:latin typeface="Neris Light" panose="00000400000000000000" pitchFamily="50" charset="0"/>
              </a:rPr>
              <a:t>Options</a:t>
            </a:r>
          </a:p>
        </p:txBody>
      </p:sp>
      <p:sp>
        <p:nvSpPr>
          <p:cNvPr id="1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1" name="Rectangle 10"/>
          <p:cNvSpPr/>
          <p:nvPr/>
        </p:nvSpPr>
        <p:spPr>
          <a:xfrm>
            <a:off x="1046602"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1236449" y="2442310"/>
            <a:ext cx="988957" cy="986690"/>
            <a:chOff x="2790825" y="4152900"/>
            <a:chExt cx="692150" cy="690563"/>
          </a:xfrm>
          <a:solidFill>
            <a:schemeClr val="accent1"/>
          </a:solidFill>
        </p:grpSpPr>
        <p:sp>
          <p:nvSpPr>
            <p:cNvPr id="1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TextBox 16"/>
          <p:cNvSpPr txBox="1"/>
          <p:nvPr/>
        </p:nvSpPr>
        <p:spPr>
          <a:xfrm>
            <a:off x="1134701"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FINANCE</a:t>
            </a:r>
          </a:p>
        </p:txBody>
      </p:sp>
      <p:sp>
        <p:nvSpPr>
          <p:cNvPr id="18" name="TextBox 17"/>
          <p:cNvSpPr txBox="1"/>
          <p:nvPr/>
        </p:nvSpPr>
        <p:spPr>
          <a:xfrm>
            <a:off x="1134701"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19" name="Rectangle 18"/>
          <p:cNvSpPr/>
          <p:nvPr/>
        </p:nvSpPr>
        <p:spPr>
          <a:xfrm>
            <a:off x="4679916"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4768015"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MOBILE APPS </a:t>
            </a:r>
          </a:p>
        </p:txBody>
      </p:sp>
      <p:sp>
        <p:nvSpPr>
          <p:cNvPr id="26" name="TextBox 25"/>
          <p:cNvSpPr txBox="1"/>
          <p:nvPr/>
        </p:nvSpPr>
        <p:spPr>
          <a:xfrm>
            <a:off x="4768015"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7" name="Rectangle 26"/>
          <p:cNvSpPr/>
          <p:nvPr/>
        </p:nvSpPr>
        <p:spPr>
          <a:xfrm>
            <a:off x="8398673"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TextBox 32"/>
          <p:cNvSpPr txBox="1"/>
          <p:nvPr/>
        </p:nvSpPr>
        <p:spPr>
          <a:xfrm>
            <a:off x="8486772"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INTERNET MARKETING</a:t>
            </a:r>
          </a:p>
        </p:txBody>
      </p:sp>
      <p:sp>
        <p:nvSpPr>
          <p:cNvPr id="34" name="TextBox 33"/>
          <p:cNvSpPr txBox="1"/>
          <p:nvPr/>
        </p:nvSpPr>
        <p:spPr>
          <a:xfrm>
            <a:off x="8486772"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grpSp>
        <p:nvGrpSpPr>
          <p:cNvPr id="35" name="Group 34"/>
          <p:cNvGrpSpPr/>
          <p:nvPr/>
        </p:nvGrpSpPr>
        <p:grpSpPr>
          <a:xfrm>
            <a:off x="4866930" y="2493254"/>
            <a:ext cx="583151" cy="958509"/>
            <a:chOff x="9856788" y="2057400"/>
            <a:chExt cx="474662" cy="688975"/>
          </a:xfrm>
          <a:solidFill>
            <a:schemeClr val="accent1"/>
          </a:solidFill>
        </p:grpSpPr>
        <p:sp>
          <p:nvSpPr>
            <p:cNvPr id="3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Freeform 286"/>
          <p:cNvSpPr>
            <a:spLocks noEditPoints="1"/>
          </p:cNvSpPr>
          <p:nvPr/>
        </p:nvSpPr>
        <p:spPr bwMode="auto">
          <a:xfrm>
            <a:off x="8565658" y="2487057"/>
            <a:ext cx="944530" cy="94677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2859233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outHorizontal)">
                                      <p:cBhvr>
                                        <p:cTn id="15" dur="500"/>
                                        <p:tgtEl>
                                          <p:spTgt spid="11"/>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Horizontal)">
                                      <p:cBhvr>
                                        <p:cTn id="33" dur="500"/>
                                        <p:tgtEl>
                                          <p:spTgt spid="19"/>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5000"/>
                            </p:stCondLst>
                            <p:childTnLst>
                              <p:par>
                                <p:cTn id="49" presetID="16" presetClass="entr" presetSubtype="42"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barn(outHorizontal)">
                                      <p:cBhvr>
                                        <p:cTn id="51" dur="500"/>
                                        <p:tgtEl>
                                          <p:spTgt spid="27"/>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p:cTn id="55" dur="500" fill="hold"/>
                                        <p:tgtEl>
                                          <p:spTgt spid="39"/>
                                        </p:tgtEl>
                                        <p:attrNameLst>
                                          <p:attrName>ppt_w</p:attrName>
                                        </p:attrNameLst>
                                      </p:cBhvr>
                                      <p:tavLst>
                                        <p:tav tm="0">
                                          <p:val>
                                            <p:fltVal val="0"/>
                                          </p:val>
                                        </p:tav>
                                        <p:tav tm="100000">
                                          <p:val>
                                            <p:strVal val="#ppt_w"/>
                                          </p:val>
                                        </p:tav>
                                      </p:tavLst>
                                    </p:anim>
                                    <p:anim calcmode="lin" valueType="num">
                                      <p:cBhvr>
                                        <p:cTn id="56" dur="500" fill="hold"/>
                                        <p:tgtEl>
                                          <p:spTgt spid="39"/>
                                        </p:tgtEl>
                                        <p:attrNameLst>
                                          <p:attrName>ppt_h</p:attrName>
                                        </p:attrNameLst>
                                      </p:cBhvr>
                                      <p:tavLst>
                                        <p:tav tm="0">
                                          <p:val>
                                            <p:fltVal val="0"/>
                                          </p:val>
                                        </p:tav>
                                        <p:tav tm="100000">
                                          <p:val>
                                            <p:strVal val="#ppt_h"/>
                                          </p:val>
                                        </p:tav>
                                      </p:tavLst>
                                    </p:anim>
                                    <p:animEffect transition="in" filter="fade">
                                      <p:cBhvr>
                                        <p:cTn id="57" dur="500"/>
                                        <p:tgtEl>
                                          <p:spTgt spid="39"/>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7" grpId="0"/>
      <p:bldP spid="18" grpId="0"/>
      <p:bldP spid="19" grpId="0" animBg="1"/>
      <p:bldP spid="25" grpId="0"/>
      <p:bldP spid="26" grpId="0"/>
      <p:bldP spid="27" grpId="0" animBg="1"/>
      <p:bldP spid="33" grpId="0"/>
      <p:bldP spid="34" grpId="0"/>
      <p:bldP spid="3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Mockup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13" name="Group 12"/>
          <p:cNvGrpSpPr/>
          <p:nvPr/>
        </p:nvGrpSpPr>
        <p:grpSpPr>
          <a:xfrm>
            <a:off x="4369083" y="3123924"/>
            <a:ext cx="408875" cy="593485"/>
            <a:chOff x="9856788" y="2057400"/>
            <a:chExt cx="474662" cy="688975"/>
          </a:xfrm>
          <a:solidFill>
            <a:schemeClr val="bg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018158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grpSp>
        <p:nvGrpSpPr>
          <p:cNvPr id="8" name="Group 7"/>
          <p:cNvGrpSpPr/>
          <p:nvPr/>
        </p:nvGrpSpPr>
        <p:grpSpPr>
          <a:xfrm>
            <a:off x="4225323" y="3163202"/>
            <a:ext cx="568166" cy="531596"/>
            <a:chOff x="6964363" y="2108200"/>
            <a:chExt cx="690562" cy="646113"/>
          </a:xfrm>
          <a:solidFill>
            <a:schemeClr val="bg1"/>
          </a:solidFill>
        </p:grpSpPr>
        <p:sp>
          <p:nvSpPr>
            <p:cNvPr id="9"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Opening</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6765680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3089502" y="2662238"/>
            <a:ext cx="5794376" cy="3024187"/>
            <a:chOff x="3089502" y="2662238"/>
            <a:chExt cx="5794376" cy="3024187"/>
          </a:xfrm>
        </p:grpSpPr>
        <p:sp>
          <p:nvSpPr>
            <p:cNvPr id="6" name="Freeform 5"/>
            <p:cNvSpPr>
              <a:spLocks/>
            </p:cNvSpPr>
            <p:nvPr/>
          </p:nvSpPr>
          <p:spPr bwMode="auto">
            <a:xfrm>
              <a:off x="3448277" y="2833688"/>
              <a:ext cx="5087938" cy="2416175"/>
            </a:xfrm>
            <a:custGeom>
              <a:avLst/>
              <a:gdLst>
                <a:gd name="T0" fmla="*/ 6676 w 16025"/>
                <a:gd name="T1" fmla="*/ 7610 h 7610"/>
                <a:gd name="T2" fmla="*/ 16025 w 16025"/>
                <a:gd name="T3" fmla="*/ 3163 h 7610"/>
                <a:gd name="T4" fmla="*/ 9375 w 16025"/>
                <a:gd name="T5" fmla="*/ 0 h 7610"/>
                <a:gd name="T6" fmla="*/ 0 w 16025"/>
                <a:gd name="T7" fmla="*/ 4432 h 7610"/>
                <a:gd name="T8" fmla="*/ 6676 w 16025"/>
                <a:gd name="T9" fmla="*/ 7610 h 7610"/>
              </a:gdLst>
              <a:ahLst/>
              <a:cxnLst>
                <a:cxn ang="0">
                  <a:pos x="T0" y="T1"/>
                </a:cxn>
                <a:cxn ang="0">
                  <a:pos x="T2" y="T3"/>
                </a:cxn>
                <a:cxn ang="0">
                  <a:pos x="T4" y="T5"/>
                </a:cxn>
                <a:cxn ang="0">
                  <a:pos x="T6" y="T7"/>
                </a:cxn>
                <a:cxn ang="0">
                  <a:pos x="T8" y="T9"/>
                </a:cxn>
              </a:cxnLst>
              <a:rect l="0" t="0" r="r" b="b"/>
              <a:pathLst>
                <a:path w="16025" h="7610">
                  <a:moveTo>
                    <a:pt x="6676" y="7610"/>
                  </a:moveTo>
                  <a:lnTo>
                    <a:pt x="16025" y="3163"/>
                  </a:lnTo>
                  <a:lnTo>
                    <a:pt x="9375" y="0"/>
                  </a:lnTo>
                  <a:lnTo>
                    <a:pt x="0" y="4432"/>
                  </a:lnTo>
                  <a:lnTo>
                    <a:pt x="6676" y="7610"/>
                  </a:lnTo>
                  <a:close/>
                </a:path>
              </a:pathLst>
            </a:custGeom>
            <a:solidFill>
              <a:srgbClr val="28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5562827" y="3833813"/>
              <a:ext cx="2982913" cy="1689100"/>
            </a:xfrm>
            <a:custGeom>
              <a:avLst/>
              <a:gdLst>
                <a:gd name="T0" fmla="*/ 0 w 9399"/>
                <a:gd name="T1" fmla="*/ 5320 h 5320"/>
                <a:gd name="T2" fmla="*/ 0 w 9399"/>
                <a:gd name="T3" fmla="*/ 4462 h 5320"/>
                <a:gd name="T4" fmla="*/ 9399 w 9399"/>
                <a:gd name="T5" fmla="*/ 0 h 5320"/>
                <a:gd name="T6" fmla="*/ 9399 w 9399"/>
                <a:gd name="T7" fmla="*/ 839 h 5320"/>
                <a:gd name="T8" fmla="*/ 0 w 9399"/>
                <a:gd name="T9" fmla="*/ 5320 h 5320"/>
              </a:gdLst>
              <a:ahLst/>
              <a:cxnLst>
                <a:cxn ang="0">
                  <a:pos x="T0" y="T1"/>
                </a:cxn>
                <a:cxn ang="0">
                  <a:pos x="T2" y="T3"/>
                </a:cxn>
                <a:cxn ang="0">
                  <a:pos x="T4" y="T5"/>
                </a:cxn>
                <a:cxn ang="0">
                  <a:pos x="T6" y="T7"/>
                </a:cxn>
                <a:cxn ang="0">
                  <a:pos x="T8" y="T9"/>
                </a:cxn>
              </a:cxnLst>
              <a:rect l="0" t="0" r="r" b="b"/>
              <a:pathLst>
                <a:path w="9399" h="5320">
                  <a:moveTo>
                    <a:pt x="0" y="5320"/>
                  </a:moveTo>
                  <a:lnTo>
                    <a:pt x="0" y="4462"/>
                  </a:lnTo>
                  <a:lnTo>
                    <a:pt x="9399" y="0"/>
                  </a:lnTo>
                  <a:lnTo>
                    <a:pt x="9399" y="839"/>
                  </a:lnTo>
                  <a:lnTo>
                    <a:pt x="0" y="532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3092677" y="4241800"/>
              <a:ext cx="2470150" cy="1189037"/>
            </a:xfrm>
            <a:custGeom>
              <a:avLst/>
              <a:gdLst>
                <a:gd name="T0" fmla="*/ 1111 w 7780"/>
                <a:gd name="T1" fmla="*/ 5 h 3745"/>
                <a:gd name="T2" fmla="*/ 1036 w 7780"/>
                <a:gd name="T3" fmla="*/ 39 h 3745"/>
                <a:gd name="T4" fmla="*/ 902 w 7780"/>
                <a:gd name="T5" fmla="*/ 100 h 3745"/>
                <a:gd name="T6" fmla="*/ 733 w 7780"/>
                <a:gd name="T7" fmla="*/ 181 h 3745"/>
                <a:gd name="T8" fmla="*/ 547 w 7780"/>
                <a:gd name="T9" fmla="*/ 274 h 3745"/>
                <a:gd name="T10" fmla="*/ 366 w 7780"/>
                <a:gd name="T11" fmla="*/ 370 h 3745"/>
                <a:gd name="T12" fmla="*/ 244 w 7780"/>
                <a:gd name="T13" fmla="*/ 441 h 3745"/>
                <a:gd name="T14" fmla="*/ 176 w 7780"/>
                <a:gd name="T15" fmla="*/ 485 h 3745"/>
                <a:gd name="T16" fmla="*/ 119 w 7780"/>
                <a:gd name="T17" fmla="*/ 526 h 3745"/>
                <a:gd name="T18" fmla="*/ 78 w 7780"/>
                <a:gd name="T19" fmla="*/ 563 h 3745"/>
                <a:gd name="T20" fmla="*/ 51 w 7780"/>
                <a:gd name="T21" fmla="*/ 596 h 3745"/>
                <a:gd name="T22" fmla="*/ 32 w 7780"/>
                <a:gd name="T23" fmla="*/ 627 h 3745"/>
                <a:gd name="T24" fmla="*/ 17 w 7780"/>
                <a:gd name="T25" fmla="*/ 658 h 3745"/>
                <a:gd name="T26" fmla="*/ 8 w 7780"/>
                <a:gd name="T27" fmla="*/ 690 h 3745"/>
                <a:gd name="T28" fmla="*/ 1 w 7780"/>
                <a:gd name="T29" fmla="*/ 722 h 3745"/>
                <a:gd name="T30" fmla="*/ 0 w 7780"/>
                <a:gd name="T31" fmla="*/ 754 h 3745"/>
                <a:gd name="T32" fmla="*/ 3 w 7780"/>
                <a:gd name="T33" fmla="*/ 785 h 3745"/>
                <a:gd name="T34" fmla="*/ 9 w 7780"/>
                <a:gd name="T35" fmla="*/ 816 h 3745"/>
                <a:gd name="T36" fmla="*/ 21 w 7780"/>
                <a:gd name="T37" fmla="*/ 847 h 3745"/>
                <a:gd name="T38" fmla="*/ 34 w 7780"/>
                <a:gd name="T39" fmla="*/ 876 h 3745"/>
                <a:gd name="T40" fmla="*/ 52 w 7780"/>
                <a:gd name="T41" fmla="*/ 906 h 3745"/>
                <a:gd name="T42" fmla="*/ 74 w 7780"/>
                <a:gd name="T43" fmla="*/ 935 h 3745"/>
                <a:gd name="T44" fmla="*/ 99 w 7780"/>
                <a:gd name="T45" fmla="*/ 963 h 3745"/>
                <a:gd name="T46" fmla="*/ 128 w 7780"/>
                <a:gd name="T47" fmla="*/ 989 h 3745"/>
                <a:gd name="T48" fmla="*/ 160 w 7780"/>
                <a:gd name="T49" fmla="*/ 1017 h 3745"/>
                <a:gd name="T50" fmla="*/ 194 w 7780"/>
                <a:gd name="T51" fmla="*/ 1042 h 3745"/>
                <a:gd name="T52" fmla="*/ 245 w 7780"/>
                <a:gd name="T53" fmla="*/ 1073 h 3745"/>
                <a:gd name="T54" fmla="*/ 391 w 7780"/>
                <a:gd name="T55" fmla="*/ 1148 h 3745"/>
                <a:gd name="T56" fmla="*/ 784 w 7780"/>
                <a:gd name="T57" fmla="*/ 1342 h 3745"/>
                <a:gd name="T58" fmla="*/ 1550 w 7780"/>
                <a:gd name="T59" fmla="*/ 1715 h 3745"/>
                <a:gd name="T60" fmla="*/ 2487 w 7780"/>
                <a:gd name="T61" fmla="*/ 2166 h 3745"/>
                <a:gd name="T62" fmla="*/ 3473 w 7780"/>
                <a:gd name="T63" fmla="*/ 2638 h 3745"/>
                <a:gd name="T64" fmla="*/ 4390 w 7780"/>
                <a:gd name="T65" fmla="*/ 3078 h 3745"/>
                <a:gd name="T66" fmla="*/ 5120 w 7780"/>
                <a:gd name="T67" fmla="*/ 3426 h 3745"/>
                <a:gd name="T68" fmla="*/ 5542 w 7780"/>
                <a:gd name="T69" fmla="*/ 3627 h 3745"/>
                <a:gd name="T70" fmla="*/ 5606 w 7780"/>
                <a:gd name="T71" fmla="*/ 3656 h 3745"/>
                <a:gd name="T72" fmla="*/ 5655 w 7780"/>
                <a:gd name="T73" fmla="*/ 3669 h 3745"/>
                <a:gd name="T74" fmla="*/ 5746 w 7780"/>
                <a:gd name="T75" fmla="*/ 3690 h 3745"/>
                <a:gd name="T76" fmla="*/ 5872 w 7780"/>
                <a:gd name="T77" fmla="*/ 3713 h 3745"/>
                <a:gd name="T78" fmla="*/ 5985 w 7780"/>
                <a:gd name="T79" fmla="*/ 3729 h 3745"/>
                <a:gd name="T80" fmla="*/ 6066 w 7780"/>
                <a:gd name="T81" fmla="*/ 3737 h 3745"/>
                <a:gd name="T82" fmla="*/ 6153 w 7780"/>
                <a:gd name="T83" fmla="*/ 3743 h 3745"/>
                <a:gd name="T84" fmla="*/ 6243 w 7780"/>
                <a:gd name="T85" fmla="*/ 3745 h 3745"/>
                <a:gd name="T86" fmla="*/ 6334 w 7780"/>
                <a:gd name="T87" fmla="*/ 3744 h 3745"/>
                <a:gd name="T88" fmla="*/ 6429 w 7780"/>
                <a:gd name="T89" fmla="*/ 3738 h 3745"/>
                <a:gd name="T90" fmla="*/ 6523 w 7780"/>
                <a:gd name="T91" fmla="*/ 3728 h 3745"/>
                <a:gd name="T92" fmla="*/ 6618 w 7780"/>
                <a:gd name="T93" fmla="*/ 3711 h 3745"/>
                <a:gd name="T94" fmla="*/ 6711 w 7780"/>
                <a:gd name="T95" fmla="*/ 3688 h 3745"/>
                <a:gd name="T96" fmla="*/ 6807 w 7780"/>
                <a:gd name="T97" fmla="*/ 3658 h 3745"/>
                <a:gd name="T98" fmla="*/ 6904 w 7780"/>
                <a:gd name="T99" fmla="*/ 3624 h 3745"/>
                <a:gd name="T100" fmla="*/ 7001 w 7780"/>
                <a:gd name="T101" fmla="*/ 3587 h 3745"/>
                <a:gd name="T102" fmla="*/ 7097 w 7780"/>
                <a:gd name="T103" fmla="*/ 3546 h 3745"/>
                <a:gd name="T104" fmla="*/ 7192 w 7780"/>
                <a:gd name="T105" fmla="*/ 3502 h 3745"/>
                <a:gd name="T106" fmla="*/ 7326 w 7780"/>
                <a:gd name="T107" fmla="*/ 3436 h 3745"/>
                <a:gd name="T108" fmla="*/ 7487 w 7780"/>
                <a:gd name="T109" fmla="*/ 3350 h 3745"/>
                <a:gd name="T110" fmla="*/ 7622 w 7780"/>
                <a:gd name="T111" fmla="*/ 3274 h 3745"/>
                <a:gd name="T112" fmla="*/ 7720 w 7780"/>
                <a:gd name="T113" fmla="*/ 3216 h 3745"/>
                <a:gd name="T114" fmla="*/ 7773 w 7780"/>
                <a:gd name="T115" fmla="*/ 3183 h 3745"/>
                <a:gd name="T116" fmla="*/ 1122 w 7780"/>
                <a:gd name="T117" fmla="*/ 0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80" h="3745">
                  <a:moveTo>
                    <a:pt x="1122" y="0"/>
                  </a:moveTo>
                  <a:lnTo>
                    <a:pt x="1111" y="5"/>
                  </a:lnTo>
                  <a:lnTo>
                    <a:pt x="1081" y="18"/>
                  </a:lnTo>
                  <a:lnTo>
                    <a:pt x="1036" y="39"/>
                  </a:lnTo>
                  <a:lnTo>
                    <a:pt x="974" y="67"/>
                  </a:lnTo>
                  <a:lnTo>
                    <a:pt x="902" y="100"/>
                  </a:lnTo>
                  <a:lnTo>
                    <a:pt x="821" y="139"/>
                  </a:lnTo>
                  <a:lnTo>
                    <a:pt x="733" y="181"/>
                  </a:lnTo>
                  <a:lnTo>
                    <a:pt x="641" y="227"/>
                  </a:lnTo>
                  <a:lnTo>
                    <a:pt x="547" y="274"/>
                  </a:lnTo>
                  <a:lnTo>
                    <a:pt x="455" y="322"/>
                  </a:lnTo>
                  <a:lnTo>
                    <a:pt x="366" y="370"/>
                  </a:lnTo>
                  <a:lnTo>
                    <a:pt x="283" y="418"/>
                  </a:lnTo>
                  <a:lnTo>
                    <a:pt x="244" y="441"/>
                  </a:lnTo>
                  <a:lnTo>
                    <a:pt x="209" y="463"/>
                  </a:lnTo>
                  <a:lnTo>
                    <a:pt x="176" y="485"/>
                  </a:lnTo>
                  <a:lnTo>
                    <a:pt x="146" y="506"/>
                  </a:lnTo>
                  <a:lnTo>
                    <a:pt x="119" y="526"/>
                  </a:lnTo>
                  <a:lnTo>
                    <a:pt x="96" y="546"/>
                  </a:lnTo>
                  <a:lnTo>
                    <a:pt x="78" y="563"/>
                  </a:lnTo>
                  <a:lnTo>
                    <a:pt x="63" y="580"/>
                  </a:lnTo>
                  <a:lnTo>
                    <a:pt x="51" y="596"/>
                  </a:lnTo>
                  <a:lnTo>
                    <a:pt x="41" y="611"/>
                  </a:lnTo>
                  <a:lnTo>
                    <a:pt x="32" y="627"/>
                  </a:lnTo>
                  <a:lnTo>
                    <a:pt x="24" y="642"/>
                  </a:lnTo>
                  <a:lnTo>
                    <a:pt x="17" y="658"/>
                  </a:lnTo>
                  <a:lnTo>
                    <a:pt x="11" y="674"/>
                  </a:lnTo>
                  <a:lnTo>
                    <a:pt x="8" y="690"/>
                  </a:lnTo>
                  <a:lnTo>
                    <a:pt x="5" y="706"/>
                  </a:lnTo>
                  <a:lnTo>
                    <a:pt x="1" y="722"/>
                  </a:lnTo>
                  <a:lnTo>
                    <a:pt x="0" y="738"/>
                  </a:lnTo>
                  <a:lnTo>
                    <a:pt x="0" y="754"/>
                  </a:lnTo>
                  <a:lnTo>
                    <a:pt x="1" y="769"/>
                  </a:lnTo>
                  <a:lnTo>
                    <a:pt x="3" y="785"/>
                  </a:lnTo>
                  <a:lnTo>
                    <a:pt x="6" y="800"/>
                  </a:lnTo>
                  <a:lnTo>
                    <a:pt x="9" y="816"/>
                  </a:lnTo>
                  <a:lnTo>
                    <a:pt x="15" y="831"/>
                  </a:lnTo>
                  <a:lnTo>
                    <a:pt x="21" y="847"/>
                  </a:lnTo>
                  <a:lnTo>
                    <a:pt x="27" y="862"/>
                  </a:lnTo>
                  <a:lnTo>
                    <a:pt x="34" y="876"/>
                  </a:lnTo>
                  <a:lnTo>
                    <a:pt x="43" y="891"/>
                  </a:lnTo>
                  <a:lnTo>
                    <a:pt x="52" y="906"/>
                  </a:lnTo>
                  <a:lnTo>
                    <a:pt x="63" y="920"/>
                  </a:lnTo>
                  <a:lnTo>
                    <a:pt x="74" y="935"/>
                  </a:lnTo>
                  <a:lnTo>
                    <a:pt x="87" y="948"/>
                  </a:lnTo>
                  <a:lnTo>
                    <a:pt x="99" y="963"/>
                  </a:lnTo>
                  <a:lnTo>
                    <a:pt x="113" y="977"/>
                  </a:lnTo>
                  <a:lnTo>
                    <a:pt x="128" y="989"/>
                  </a:lnTo>
                  <a:lnTo>
                    <a:pt x="143" y="1003"/>
                  </a:lnTo>
                  <a:lnTo>
                    <a:pt x="160" y="1017"/>
                  </a:lnTo>
                  <a:lnTo>
                    <a:pt x="176" y="1029"/>
                  </a:lnTo>
                  <a:lnTo>
                    <a:pt x="194" y="1042"/>
                  </a:lnTo>
                  <a:lnTo>
                    <a:pt x="212" y="1054"/>
                  </a:lnTo>
                  <a:lnTo>
                    <a:pt x="245" y="1073"/>
                  </a:lnTo>
                  <a:lnTo>
                    <a:pt x="306" y="1105"/>
                  </a:lnTo>
                  <a:lnTo>
                    <a:pt x="391" y="1148"/>
                  </a:lnTo>
                  <a:lnTo>
                    <a:pt x="501" y="1203"/>
                  </a:lnTo>
                  <a:lnTo>
                    <a:pt x="784" y="1342"/>
                  </a:lnTo>
                  <a:lnTo>
                    <a:pt x="1138" y="1515"/>
                  </a:lnTo>
                  <a:lnTo>
                    <a:pt x="1550" y="1715"/>
                  </a:lnTo>
                  <a:lnTo>
                    <a:pt x="2004" y="1934"/>
                  </a:lnTo>
                  <a:lnTo>
                    <a:pt x="2487" y="2166"/>
                  </a:lnTo>
                  <a:lnTo>
                    <a:pt x="2980" y="2403"/>
                  </a:lnTo>
                  <a:lnTo>
                    <a:pt x="3473" y="2638"/>
                  </a:lnTo>
                  <a:lnTo>
                    <a:pt x="3948" y="2865"/>
                  </a:lnTo>
                  <a:lnTo>
                    <a:pt x="4390" y="3078"/>
                  </a:lnTo>
                  <a:lnTo>
                    <a:pt x="4786" y="3266"/>
                  </a:lnTo>
                  <a:lnTo>
                    <a:pt x="5120" y="3426"/>
                  </a:lnTo>
                  <a:lnTo>
                    <a:pt x="5377" y="3548"/>
                  </a:lnTo>
                  <a:lnTo>
                    <a:pt x="5542" y="3627"/>
                  </a:lnTo>
                  <a:lnTo>
                    <a:pt x="5600" y="3654"/>
                  </a:lnTo>
                  <a:lnTo>
                    <a:pt x="5606" y="3656"/>
                  </a:lnTo>
                  <a:lnTo>
                    <a:pt x="5626" y="3662"/>
                  </a:lnTo>
                  <a:lnTo>
                    <a:pt x="5655" y="3669"/>
                  </a:lnTo>
                  <a:lnTo>
                    <a:pt x="5696" y="3679"/>
                  </a:lnTo>
                  <a:lnTo>
                    <a:pt x="5746" y="3690"/>
                  </a:lnTo>
                  <a:lnTo>
                    <a:pt x="5806" y="3702"/>
                  </a:lnTo>
                  <a:lnTo>
                    <a:pt x="5872" y="3713"/>
                  </a:lnTo>
                  <a:lnTo>
                    <a:pt x="5945" y="3724"/>
                  </a:lnTo>
                  <a:lnTo>
                    <a:pt x="5985" y="3729"/>
                  </a:lnTo>
                  <a:lnTo>
                    <a:pt x="6025" y="3733"/>
                  </a:lnTo>
                  <a:lnTo>
                    <a:pt x="6066" y="3737"/>
                  </a:lnTo>
                  <a:lnTo>
                    <a:pt x="6109" y="3741"/>
                  </a:lnTo>
                  <a:lnTo>
                    <a:pt x="6153" y="3743"/>
                  </a:lnTo>
                  <a:lnTo>
                    <a:pt x="6197" y="3744"/>
                  </a:lnTo>
                  <a:lnTo>
                    <a:pt x="6243" y="3745"/>
                  </a:lnTo>
                  <a:lnTo>
                    <a:pt x="6288" y="3745"/>
                  </a:lnTo>
                  <a:lnTo>
                    <a:pt x="6334" y="3744"/>
                  </a:lnTo>
                  <a:lnTo>
                    <a:pt x="6382" y="3742"/>
                  </a:lnTo>
                  <a:lnTo>
                    <a:pt x="6429" y="3738"/>
                  </a:lnTo>
                  <a:lnTo>
                    <a:pt x="6475" y="3734"/>
                  </a:lnTo>
                  <a:lnTo>
                    <a:pt x="6523" y="3728"/>
                  </a:lnTo>
                  <a:lnTo>
                    <a:pt x="6571" y="3720"/>
                  </a:lnTo>
                  <a:lnTo>
                    <a:pt x="6618" y="3711"/>
                  </a:lnTo>
                  <a:lnTo>
                    <a:pt x="6665" y="3701"/>
                  </a:lnTo>
                  <a:lnTo>
                    <a:pt x="6711" y="3688"/>
                  </a:lnTo>
                  <a:lnTo>
                    <a:pt x="6759" y="3673"/>
                  </a:lnTo>
                  <a:lnTo>
                    <a:pt x="6807" y="3658"/>
                  </a:lnTo>
                  <a:lnTo>
                    <a:pt x="6856" y="3643"/>
                  </a:lnTo>
                  <a:lnTo>
                    <a:pt x="6904" y="3624"/>
                  </a:lnTo>
                  <a:lnTo>
                    <a:pt x="6953" y="3606"/>
                  </a:lnTo>
                  <a:lnTo>
                    <a:pt x="7001" y="3587"/>
                  </a:lnTo>
                  <a:lnTo>
                    <a:pt x="7050" y="3566"/>
                  </a:lnTo>
                  <a:lnTo>
                    <a:pt x="7097" y="3546"/>
                  </a:lnTo>
                  <a:lnTo>
                    <a:pt x="7145" y="3524"/>
                  </a:lnTo>
                  <a:lnTo>
                    <a:pt x="7192" y="3502"/>
                  </a:lnTo>
                  <a:lnTo>
                    <a:pt x="7237" y="3480"/>
                  </a:lnTo>
                  <a:lnTo>
                    <a:pt x="7326" y="3436"/>
                  </a:lnTo>
                  <a:lnTo>
                    <a:pt x="7409" y="3393"/>
                  </a:lnTo>
                  <a:lnTo>
                    <a:pt x="7487" y="3350"/>
                  </a:lnTo>
                  <a:lnTo>
                    <a:pt x="7559" y="3310"/>
                  </a:lnTo>
                  <a:lnTo>
                    <a:pt x="7622" y="3274"/>
                  </a:lnTo>
                  <a:lnTo>
                    <a:pt x="7676" y="3242"/>
                  </a:lnTo>
                  <a:lnTo>
                    <a:pt x="7720" y="3216"/>
                  </a:lnTo>
                  <a:lnTo>
                    <a:pt x="7753" y="3195"/>
                  </a:lnTo>
                  <a:lnTo>
                    <a:pt x="7773" y="3183"/>
                  </a:lnTo>
                  <a:lnTo>
                    <a:pt x="7780" y="3178"/>
                  </a:lnTo>
                  <a:lnTo>
                    <a:pt x="112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089502" y="4478338"/>
              <a:ext cx="2473325" cy="1208087"/>
            </a:xfrm>
            <a:custGeom>
              <a:avLst/>
              <a:gdLst>
                <a:gd name="T0" fmla="*/ 6985 w 7788"/>
                <a:gd name="T1" fmla="*/ 3674 h 3803"/>
                <a:gd name="T2" fmla="*/ 6868 w 7788"/>
                <a:gd name="T3" fmla="*/ 3717 h 3803"/>
                <a:gd name="T4" fmla="*/ 6762 w 7788"/>
                <a:gd name="T5" fmla="*/ 3747 h 3803"/>
                <a:gd name="T6" fmla="*/ 6627 w 7788"/>
                <a:gd name="T7" fmla="*/ 3774 h 3803"/>
                <a:gd name="T8" fmla="*/ 6466 w 7788"/>
                <a:gd name="T9" fmla="*/ 3795 h 3803"/>
                <a:gd name="T10" fmla="*/ 6284 w 7788"/>
                <a:gd name="T11" fmla="*/ 3803 h 3803"/>
                <a:gd name="T12" fmla="*/ 6080 w 7788"/>
                <a:gd name="T13" fmla="*/ 3794 h 3803"/>
                <a:gd name="T14" fmla="*/ 5858 w 7788"/>
                <a:gd name="T15" fmla="*/ 3761 h 3803"/>
                <a:gd name="T16" fmla="*/ 5622 w 7788"/>
                <a:gd name="T17" fmla="*/ 3700 h 3803"/>
                <a:gd name="T18" fmla="*/ 5372 w 7788"/>
                <a:gd name="T19" fmla="*/ 3606 h 3803"/>
                <a:gd name="T20" fmla="*/ 4567 w 7788"/>
                <a:gd name="T21" fmla="*/ 3231 h 3803"/>
                <a:gd name="T22" fmla="*/ 3366 w 7788"/>
                <a:gd name="T23" fmla="*/ 2661 h 3803"/>
                <a:gd name="T24" fmla="*/ 2062 w 7788"/>
                <a:gd name="T25" fmla="*/ 2038 h 3803"/>
                <a:gd name="T26" fmla="*/ 952 w 7788"/>
                <a:gd name="T27" fmla="*/ 1504 h 3803"/>
                <a:gd name="T28" fmla="*/ 332 w 7788"/>
                <a:gd name="T29" fmla="*/ 1205 h 3803"/>
                <a:gd name="T30" fmla="*/ 243 w 7788"/>
                <a:gd name="T31" fmla="*/ 1160 h 3803"/>
                <a:gd name="T32" fmla="*/ 176 w 7788"/>
                <a:gd name="T33" fmla="*/ 1117 h 3803"/>
                <a:gd name="T34" fmla="*/ 100 w 7788"/>
                <a:gd name="T35" fmla="*/ 1052 h 3803"/>
                <a:gd name="T36" fmla="*/ 66 w 7788"/>
                <a:gd name="T37" fmla="*/ 1011 h 3803"/>
                <a:gd name="T38" fmla="*/ 37 w 7788"/>
                <a:gd name="T39" fmla="*/ 964 h 3803"/>
                <a:gd name="T40" fmla="*/ 16 w 7788"/>
                <a:gd name="T41" fmla="*/ 913 h 3803"/>
                <a:gd name="T42" fmla="*/ 6 w 7788"/>
                <a:gd name="T43" fmla="*/ 855 h 3803"/>
                <a:gd name="T44" fmla="*/ 1 w 7788"/>
                <a:gd name="T45" fmla="*/ 698 h 3803"/>
                <a:gd name="T46" fmla="*/ 0 w 7788"/>
                <a:gd name="T47" fmla="*/ 493 h 3803"/>
                <a:gd name="T48" fmla="*/ 2 w 7788"/>
                <a:gd name="T49" fmla="*/ 279 h 3803"/>
                <a:gd name="T50" fmla="*/ 6 w 7788"/>
                <a:gd name="T51" fmla="*/ 103 h 3803"/>
                <a:gd name="T52" fmla="*/ 8 w 7788"/>
                <a:gd name="T53" fmla="*/ 6 h 3803"/>
                <a:gd name="T54" fmla="*/ 9 w 7788"/>
                <a:gd name="T55" fmla="*/ 20 h 3803"/>
                <a:gd name="T56" fmla="*/ 23 w 7788"/>
                <a:gd name="T57" fmla="*/ 82 h 3803"/>
                <a:gd name="T58" fmla="*/ 51 w 7788"/>
                <a:gd name="T59" fmla="*/ 142 h 3803"/>
                <a:gd name="T60" fmla="*/ 95 w 7788"/>
                <a:gd name="T61" fmla="*/ 199 h 3803"/>
                <a:gd name="T62" fmla="*/ 151 w 7788"/>
                <a:gd name="T63" fmla="*/ 254 h 3803"/>
                <a:gd name="T64" fmla="*/ 220 w 7788"/>
                <a:gd name="T65" fmla="*/ 305 h 3803"/>
                <a:gd name="T66" fmla="*/ 399 w 7788"/>
                <a:gd name="T67" fmla="*/ 399 h 3803"/>
                <a:gd name="T68" fmla="*/ 1146 w 7788"/>
                <a:gd name="T69" fmla="*/ 766 h 3803"/>
                <a:gd name="T70" fmla="*/ 2495 w 7788"/>
                <a:gd name="T71" fmla="*/ 1417 h 3803"/>
                <a:gd name="T72" fmla="*/ 3956 w 7788"/>
                <a:gd name="T73" fmla="*/ 2116 h 3803"/>
                <a:gd name="T74" fmla="*/ 5128 w 7788"/>
                <a:gd name="T75" fmla="*/ 2677 h 3803"/>
                <a:gd name="T76" fmla="*/ 5608 w 7788"/>
                <a:gd name="T77" fmla="*/ 2905 h 3803"/>
                <a:gd name="T78" fmla="*/ 5663 w 7788"/>
                <a:gd name="T79" fmla="*/ 2920 h 3803"/>
                <a:gd name="T80" fmla="*/ 5814 w 7788"/>
                <a:gd name="T81" fmla="*/ 2953 h 3803"/>
                <a:gd name="T82" fmla="*/ 5993 w 7788"/>
                <a:gd name="T83" fmla="*/ 2980 h 3803"/>
                <a:gd name="T84" fmla="*/ 6117 w 7788"/>
                <a:gd name="T85" fmla="*/ 2992 h 3803"/>
                <a:gd name="T86" fmla="*/ 6251 w 7788"/>
                <a:gd name="T87" fmla="*/ 2996 h 3803"/>
                <a:gd name="T88" fmla="*/ 6390 w 7788"/>
                <a:gd name="T89" fmla="*/ 2993 h 3803"/>
                <a:gd name="T90" fmla="*/ 6531 w 7788"/>
                <a:gd name="T91" fmla="*/ 2979 h 3803"/>
                <a:gd name="T92" fmla="*/ 6673 w 7788"/>
                <a:gd name="T93" fmla="*/ 2952 h 3803"/>
                <a:gd name="T94" fmla="*/ 6815 w 7788"/>
                <a:gd name="T95" fmla="*/ 2909 h 3803"/>
                <a:gd name="T96" fmla="*/ 6961 w 7788"/>
                <a:gd name="T97" fmla="*/ 2857 h 3803"/>
                <a:gd name="T98" fmla="*/ 7105 w 7788"/>
                <a:gd name="T99" fmla="*/ 2797 h 3803"/>
                <a:gd name="T100" fmla="*/ 7245 w 7788"/>
                <a:gd name="T101" fmla="*/ 2731 h 3803"/>
                <a:gd name="T102" fmla="*/ 7495 w 7788"/>
                <a:gd name="T103" fmla="*/ 2601 h 3803"/>
                <a:gd name="T104" fmla="*/ 7684 w 7788"/>
                <a:gd name="T105" fmla="*/ 2493 h 3803"/>
                <a:gd name="T106" fmla="*/ 7781 w 7788"/>
                <a:gd name="T107" fmla="*/ 2434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88" h="3803">
                  <a:moveTo>
                    <a:pt x="7788" y="3287"/>
                  </a:moveTo>
                  <a:lnTo>
                    <a:pt x="6994" y="3671"/>
                  </a:lnTo>
                  <a:lnTo>
                    <a:pt x="6985" y="3674"/>
                  </a:lnTo>
                  <a:lnTo>
                    <a:pt x="6961" y="3684"/>
                  </a:lnTo>
                  <a:lnTo>
                    <a:pt x="6921" y="3699"/>
                  </a:lnTo>
                  <a:lnTo>
                    <a:pt x="6868" y="3717"/>
                  </a:lnTo>
                  <a:lnTo>
                    <a:pt x="6836" y="3727"/>
                  </a:lnTo>
                  <a:lnTo>
                    <a:pt x="6800" y="3737"/>
                  </a:lnTo>
                  <a:lnTo>
                    <a:pt x="6762" y="3747"/>
                  </a:lnTo>
                  <a:lnTo>
                    <a:pt x="6719" y="3756"/>
                  </a:lnTo>
                  <a:lnTo>
                    <a:pt x="6675" y="3765"/>
                  </a:lnTo>
                  <a:lnTo>
                    <a:pt x="6627" y="3774"/>
                  </a:lnTo>
                  <a:lnTo>
                    <a:pt x="6576" y="3782"/>
                  </a:lnTo>
                  <a:lnTo>
                    <a:pt x="6522" y="3789"/>
                  </a:lnTo>
                  <a:lnTo>
                    <a:pt x="6466" y="3795"/>
                  </a:lnTo>
                  <a:lnTo>
                    <a:pt x="6408" y="3800"/>
                  </a:lnTo>
                  <a:lnTo>
                    <a:pt x="6346" y="3802"/>
                  </a:lnTo>
                  <a:lnTo>
                    <a:pt x="6284" y="3803"/>
                  </a:lnTo>
                  <a:lnTo>
                    <a:pt x="6218" y="3802"/>
                  </a:lnTo>
                  <a:lnTo>
                    <a:pt x="6149" y="3798"/>
                  </a:lnTo>
                  <a:lnTo>
                    <a:pt x="6080" y="3794"/>
                  </a:lnTo>
                  <a:lnTo>
                    <a:pt x="6008" y="3786"/>
                  </a:lnTo>
                  <a:lnTo>
                    <a:pt x="5934" y="3774"/>
                  </a:lnTo>
                  <a:lnTo>
                    <a:pt x="5858" y="3761"/>
                  </a:lnTo>
                  <a:lnTo>
                    <a:pt x="5781" y="3744"/>
                  </a:lnTo>
                  <a:lnTo>
                    <a:pt x="5702" y="3723"/>
                  </a:lnTo>
                  <a:lnTo>
                    <a:pt x="5622" y="3700"/>
                  </a:lnTo>
                  <a:lnTo>
                    <a:pt x="5540" y="3672"/>
                  </a:lnTo>
                  <a:lnTo>
                    <a:pt x="5457" y="3641"/>
                  </a:lnTo>
                  <a:lnTo>
                    <a:pt x="5372" y="3606"/>
                  </a:lnTo>
                  <a:lnTo>
                    <a:pt x="5167" y="3511"/>
                  </a:lnTo>
                  <a:lnTo>
                    <a:pt x="4894" y="3385"/>
                  </a:lnTo>
                  <a:lnTo>
                    <a:pt x="4567" y="3231"/>
                  </a:lnTo>
                  <a:lnTo>
                    <a:pt x="4196" y="3057"/>
                  </a:lnTo>
                  <a:lnTo>
                    <a:pt x="3791" y="2864"/>
                  </a:lnTo>
                  <a:lnTo>
                    <a:pt x="3366" y="2661"/>
                  </a:lnTo>
                  <a:lnTo>
                    <a:pt x="2928" y="2452"/>
                  </a:lnTo>
                  <a:lnTo>
                    <a:pt x="2490" y="2242"/>
                  </a:lnTo>
                  <a:lnTo>
                    <a:pt x="2062" y="2038"/>
                  </a:lnTo>
                  <a:lnTo>
                    <a:pt x="1656" y="1843"/>
                  </a:lnTo>
                  <a:lnTo>
                    <a:pt x="1282" y="1662"/>
                  </a:lnTo>
                  <a:lnTo>
                    <a:pt x="952" y="1504"/>
                  </a:lnTo>
                  <a:lnTo>
                    <a:pt x="676" y="1371"/>
                  </a:lnTo>
                  <a:lnTo>
                    <a:pt x="467" y="1270"/>
                  </a:lnTo>
                  <a:lnTo>
                    <a:pt x="332" y="1205"/>
                  </a:lnTo>
                  <a:lnTo>
                    <a:pt x="284" y="1182"/>
                  </a:lnTo>
                  <a:lnTo>
                    <a:pt x="273" y="1176"/>
                  </a:lnTo>
                  <a:lnTo>
                    <a:pt x="243" y="1160"/>
                  </a:lnTo>
                  <a:lnTo>
                    <a:pt x="222" y="1149"/>
                  </a:lnTo>
                  <a:lnTo>
                    <a:pt x="200" y="1134"/>
                  </a:lnTo>
                  <a:lnTo>
                    <a:pt x="176" y="1117"/>
                  </a:lnTo>
                  <a:lnTo>
                    <a:pt x="151" y="1097"/>
                  </a:lnTo>
                  <a:lnTo>
                    <a:pt x="125" y="1076"/>
                  </a:lnTo>
                  <a:lnTo>
                    <a:pt x="100" y="1052"/>
                  </a:lnTo>
                  <a:lnTo>
                    <a:pt x="88" y="1038"/>
                  </a:lnTo>
                  <a:lnTo>
                    <a:pt x="76" y="1024"/>
                  </a:lnTo>
                  <a:lnTo>
                    <a:pt x="66" y="1011"/>
                  </a:lnTo>
                  <a:lnTo>
                    <a:pt x="55" y="996"/>
                  </a:lnTo>
                  <a:lnTo>
                    <a:pt x="46" y="980"/>
                  </a:lnTo>
                  <a:lnTo>
                    <a:pt x="37" y="964"/>
                  </a:lnTo>
                  <a:lnTo>
                    <a:pt x="29" y="948"/>
                  </a:lnTo>
                  <a:lnTo>
                    <a:pt x="22" y="931"/>
                  </a:lnTo>
                  <a:lnTo>
                    <a:pt x="16" y="913"/>
                  </a:lnTo>
                  <a:lnTo>
                    <a:pt x="11" y="894"/>
                  </a:lnTo>
                  <a:lnTo>
                    <a:pt x="8" y="875"/>
                  </a:lnTo>
                  <a:lnTo>
                    <a:pt x="6" y="855"/>
                  </a:lnTo>
                  <a:lnTo>
                    <a:pt x="3" y="811"/>
                  </a:lnTo>
                  <a:lnTo>
                    <a:pt x="2" y="758"/>
                  </a:lnTo>
                  <a:lnTo>
                    <a:pt x="1" y="698"/>
                  </a:lnTo>
                  <a:lnTo>
                    <a:pt x="0" y="633"/>
                  </a:lnTo>
                  <a:lnTo>
                    <a:pt x="0" y="563"/>
                  </a:lnTo>
                  <a:lnTo>
                    <a:pt x="0" y="493"/>
                  </a:lnTo>
                  <a:lnTo>
                    <a:pt x="1" y="420"/>
                  </a:lnTo>
                  <a:lnTo>
                    <a:pt x="1" y="349"/>
                  </a:lnTo>
                  <a:lnTo>
                    <a:pt x="2" y="279"/>
                  </a:lnTo>
                  <a:lnTo>
                    <a:pt x="3" y="214"/>
                  </a:lnTo>
                  <a:lnTo>
                    <a:pt x="5" y="156"/>
                  </a:lnTo>
                  <a:lnTo>
                    <a:pt x="6" y="103"/>
                  </a:lnTo>
                  <a:lnTo>
                    <a:pt x="7" y="60"/>
                  </a:lnTo>
                  <a:lnTo>
                    <a:pt x="8" y="27"/>
                  </a:lnTo>
                  <a:lnTo>
                    <a:pt x="8" y="6"/>
                  </a:lnTo>
                  <a:lnTo>
                    <a:pt x="8" y="0"/>
                  </a:lnTo>
                  <a:lnTo>
                    <a:pt x="8" y="0"/>
                  </a:lnTo>
                  <a:lnTo>
                    <a:pt x="9" y="20"/>
                  </a:lnTo>
                  <a:lnTo>
                    <a:pt x="11" y="41"/>
                  </a:lnTo>
                  <a:lnTo>
                    <a:pt x="16" y="61"/>
                  </a:lnTo>
                  <a:lnTo>
                    <a:pt x="23" y="82"/>
                  </a:lnTo>
                  <a:lnTo>
                    <a:pt x="31" y="102"/>
                  </a:lnTo>
                  <a:lnTo>
                    <a:pt x="40" y="122"/>
                  </a:lnTo>
                  <a:lnTo>
                    <a:pt x="51" y="142"/>
                  </a:lnTo>
                  <a:lnTo>
                    <a:pt x="64" y="162"/>
                  </a:lnTo>
                  <a:lnTo>
                    <a:pt x="79" y="181"/>
                  </a:lnTo>
                  <a:lnTo>
                    <a:pt x="95" y="199"/>
                  </a:lnTo>
                  <a:lnTo>
                    <a:pt x="112" y="219"/>
                  </a:lnTo>
                  <a:lnTo>
                    <a:pt x="131" y="236"/>
                  </a:lnTo>
                  <a:lnTo>
                    <a:pt x="151" y="254"/>
                  </a:lnTo>
                  <a:lnTo>
                    <a:pt x="172" y="271"/>
                  </a:lnTo>
                  <a:lnTo>
                    <a:pt x="195" y="288"/>
                  </a:lnTo>
                  <a:lnTo>
                    <a:pt x="220" y="305"/>
                  </a:lnTo>
                  <a:lnTo>
                    <a:pt x="253" y="324"/>
                  </a:lnTo>
                  <a:lnTo>
                    <a:pt x="314" y="356"/>
                  </a:lnTo>
                  <a:lnTo>
                    <a:pt x="399" y="399"/>
                  </a:lnTo>
                  <a:lnTo>
                    <a:pt x="509" y="454"/>
                  </a:lnTo>
                  <a:lnTo>
                    <a:pt x="792" y="593"/>
                  </a:lnTo>
                  <a:lnTo>
                    <a:pt x="1146" y="766"/>
                  </a:lnTo>
                  <a:lnTo>
                    <a:pt x="1558" y="966"/>
                  </a:lnTo>
                  <a:lnTo>
                    <a:pt x="2012" y="1185"/>
                  </a:lnTo>
                  <a:lnTo>
                    <a:pt x="2495" y="1417"/>
                  </a:lnTo>
                  <a:lnTo>
                    <a:pt x="2988" y="1654"/>
                  </a:lnTo>
                  <a:lnTo>
                    <a:pt x="3481" y="1889"/>
                  </a:lnTo>
                  <a:lnTo>
                    <a:pt x="3956" y="2116"/>
                  </a:lnTo>
                  <a:lnTo>
                    <a:pt x="4398" y="2329"/>
                  </a:lnTo>
                  <a:lnTo>
                    <a:pt x="4794" y="2517"/>
                  </a:lnTo>
                  <a:lnTo>
                    <a:pt x="5128" y="2677"/>
                  </a:lnTo>
                  <a:lnTo>
                    <a:pt x="5385" y="2799"/>
                  </a:lnTo>
                  <a:lnTo>
                    <a:pt x="5550" y="2878"/>
                  </a:lnTo>
                  <a:lnTo>
                    <a:pt x="5608" y="2905"/>
                  </a:lnTo>
                  <a:lnTo>
                    <a:pt x="5614" y="2907"/>
                  </a:lnTo>
                  <a:lnTo>
                    <a:pt x="5634" y="2913"/>
                  </a:lnTo>
                  <a:lnTo>
                    <a:pt x="5663" y="2920"/>
                  </a:lnTo>
                  <a:lnTo>
                    <a:pt x="5704" y="2930"/>
                  </a:lnTo>
                  <a:lnTo>
                    <a:pt x="5754" y="2941"/>
                  </a:lnTo>
                  <a:lnTo>
                    <a:pt x="5814" y="2953"/>
                  </a:lnTo>
                  <a:lnTo>
                    <a:pt x="5880" y="2964"/>
                  </a:lnTo>
                  <a:lnTo>
                    <a:pt x="5953" y="2975"/>
                  </a:lnTo>
                  <a:lnTo>
                    <a:pt x="5993" y="2980"/>
                  </a:lnTo>
                  <a:lnTo>
                    <a:pt x="6033" y="2984"/>
                  </a:lnTo>
                  <a:lnTo>
                    <a:pt x="6074" y="2988"/>
                  </a:lnTo>
                  <a:lnTo>
                    <a:pt x="6117" y="2992"/>
                  </a:lnTo>
                  <a:lnTo>
                    <a:pt x="6161" y="2994"/>
                  </a:lnTo>
                  <a:lnTo>
                    <a:pt x="6205" y="2995"/>
                  </a:lnTo>
                  <a:lnTo>
                    <a:pt x="6251" y="2996"/>
                  </a:lnTo>
                  <a:lnTo>
                    <a:pt x="6296" y="2996"/>
                  </a:lnTo>
                  <a:lnTo>
                    <a:pt x="6342" y="2995"/>
                  </a:lnTo>
                  <a:lnTo>
                    <a:pt x="6390" y="2993"/>
                  </a:lnTo>
                  <a:lnTo>
                    <a:pt x="6437" y="2989"/>
                  </a:lnTo>
                  <a:lnTo>
                    <a:pt x="6483" y="2985"/>
                  </a:lnTo>
                  <a:lnTo>
                    <a:pt x="6531" y="2979"/>
                  </a:lnTo>
                  <a:lnTo>
                    <a:pt x="6579" y="2971"/>
                  </a:lnTo>
                  <a:lnTo>
                    <a:pt x="6626" y="2962"/>
                  </a:lnTo>
                  <a:lnTo>
                    <a:pt x="6673" y="2952"/>
                  </a:lnTo>
                  <a:lnTo>
                    <a:pt x="6719" y="2939"/>
                  </a:lnTo>
                  <a:lnTo>
                    <a:pt x="6767" y="2924"/>
                  </a:lnTo>
                  <a:lnTo>
                    <a:pt x="6815" y="2909"/>
                  </a:lnTo>
                  <a:lnTo>
                    <a:pt x="6864" y="2894"/>
                  </a:lnTo>
                  <a:lnTo>
                    <a:pt x="6912" y="2875"/>
                  </a:lnTo>
                  <a:lnTo>
                    <a:pt x="6961" y="2857"/>
                  </a:lnTo>
                  <a:lnTo>
                    <a:pt x="7009" y="2838"/>
                  </a:lnTo>
                  <a:lnTo>
                    <a:pt x="7058" y="2817"/>
                  </a:lnTo>
                  <a:lnTo>
                    <a:pt x="7105" y="2797"/>
                  </a:lnTo>
                  <a:lnTo>
                    <a:pt x="7153" y="2775"/>
                  </a:lnTo>
                  <a:lnTo>
                    <a:pt x="7200" y="2753"/>
                  </a:lnTo>
                  <a:lnTo>
                    <a:pt x="7245" y="2731"/>
                  </a:lnTo>
                  <a:lnTo>
                    <a:pt x="7334" y="2687"/>
                  </a:lnTo>
                  <a:lnTo>
                    <a:pt x="7417" y="2644"/>
                  </a:lnTo>
                  <a:lnTo>
                    <a:pt x="7495" y="2601"/>
                  </a:lnTo>
                  <a:lnTo>
                    <a:pt x="7567" y="2561"/>
                  </a:lnTo>
                  <a:lnTo>
                    <a:pt x="7630" y="2525"/>
                  </a:lnTo>
                  <a:lnTo>
                    <a:pt x="7684" y="2493"/>
                  </a:lnTo>
                  <a:lnTo>
                    <a:pt x="7728" y="2467"/>
                  </a:lnTo>
                  <a:lnTo>
                    <a:pt x="7761" y="2446"/>
                  </a:lnTo>
                  <a:lnTo>
                    <a:pt x="7781" y="2434"/>
                  </a:lnTo>
                  <a:lnTo>
                    <a:pt x="7788" y="2429"/>
                  </a:lnTo>
                  <a:lnTo>
                    <a:pt x="7788" y="3287"/>
                  </a:lnTo>
                  <a:close/>
                </a:path>
              </a:pathLst>
            </a:custGeom>
            <a:solidFill>
              <a:srgbClr val="D6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3645127" y="4913313"/>
              <a:ext cx="747713" cy="419100"/>
            </a:xfrm>
            <a:custGeom>
              <a:avLst/>
              <a:gdLst>
                <a:gd name="T0" fmla="*/ 2202 w 2355"/>
                <a:gd name="T1" fmla="*/ 1307 h 1323"/>
                <a:gd name="T2" fmla="*/ 2226 w 2355"/>
                <a:gd name="T3" fmla="*/ 1315 h 1323"/>
                <a:gd name="T4" fmla="*/ 2250 w 2355"/>
                <a:gd name="T5" fmla="*/ 1321 h 1323"/>
                <a:gd name="T6" fmla="*/ 2279 w 2355"/>
                <a:gd name="T7" fmla="*/ 1323 h 1323"/>
                <a:gd name="T8" fmla="*/ 2307 w 2355"/>
                <a:gd name="T9" fmla="*/ 1319 h 1323"/>
                <a:gd name="T10" fmla="*/ 2320 w 2355"/>
                <a:gd name="T11" fmla="*/ 1313 h 1323"/>
                <a:gd name="T12" fmla="*/ 2331 w 2355"/>
                <a:gd name="T13" fmla="*/ 1305 h 1323"/>
                <a:gd name="T14" fmla="*/ 2341 w 2355"/>
                <a:gd name="T15" fmla="*/ 1294 h 1323"/>
                <a:gd name="T16" fmla="*/ 2348 w 2355"/>
                <a:gd name="T17" fmla="*/ 1278 h 1323"/>
                <a:gd name="T18" fmla="*/ 2354 w 2355"/>
                <a:gd name="T19" fmla="*/ 1259 h 1323"/>
                <a:gd name="T20" fmla="*/ 2355 w 2355"/>
                <a:gd name="T21" fmla="*/ 1237 h 1323"/>
                <a:gd name="T22" fmla="*/ 2352 w 2355"/>
                <a:gd name="T23" fmla="*/ 1188 h 1323"/>
                <a:gd name="T24" fmla="*/ 2346 w 2355"/>
                <a:gd name="T25" fmla="*/ 1164 h 1323"/>
                <a:gd name="T26" fmla="*/ 2338 w 2355"/>
                <a:gd name="T27" fmla="*/ 1141 h 1323"/>
                <a:gd name="T28" fmla="*/ 2326 w 2355"/>
                <a:gd name="T29" fmla="*/ 1119 h 1323"/>
                <a:gd name="T30" fmla="*/ 2310 w 2355"/>
                <a:gd name="T31" fmla="*/ 1096 h 1323"/>
                <a:gd name="T32" fmla="*/ 2291 w 2355"/>
                <a:gd name="T33" fmla="*/ 1073 h 1323"/>
                <a:gd name="T34" fmla="*/ 2268 w 2355"/>
                <a:gd name="T35" fmla="*/ 1051 h 1323"/>
                <a:gd name="T36" fmla="*/ 2240 w 2355"/>
                <a:gd name="T37" fmla="*/ 1027 h 1323"/>
                <a:gd name="T38" fmla="*/ 2207 w 2355"/>
                <a:gd name="T39" fmla="*/ 1002 h 1323"/>
                <a:gd name="T40" fmla="*/ 2122 w 2355"/>
                <a:gd name="T41" fmla="*/ 948 h 1323"/>
                <a:gd name="T42" fmla="*/ 2013 w 2355"/>
                <a:gd name="T43" fmla="*/ 887 h 1323"/>
                <a:gd name="T44" fmla="*/ 1875 w 2355"/>
                <a:gd name="T45" fmla="*/ 819 h 1323"/>
                <a:gd name="T46" fmla="*/ 1685 w 2355"/>
                <a:gd name="T47" fmla="*/ 728 h 1323"/>
                <a:gd name="T48" fmla="*/ 1439 w 2355"/>
                <a:gd name="T49" fmla="*/ 610 h 1323"/>
                <a:gd name="T50" fmla="*/ 1162 w 2355"/>
                <a:gd name="T51" fmla="*/ 479 h 1323"/>
                <a:gd name="T52" fmla="*/ 879 w 2355"/>
                <a:gd name="T53" fmla="*/ 344 h 1323"/>
                <a:gd name="T54" fmla="*/ 614 w 2355"/>
                <a:gd name="T55" fmla="*/ 219 h 1323"/>
                <a:gd name="T56" fmla="*/ 394 w 2355"/>
                <a:gd name="T57" fmla="*/ 115 h 1323"/>
                <a:gd name="T58" fmla="*/ 244 w 2355"/>
                <a:gd name="T59" fmla="*/ 44 h 1323"/>
                <a:gd name="T60" fmla="*/ 188 w 2355"/>
                <a:gd name="T61" fmla="*/ 18 h 1323"/>
                <a:gd name="T62" fmla="*/ 165 w 2355"/>
                <a:gd name="T63" fmla="*/ 9 h 1323"/>
                <a:gd name="T64" fmla="*/ 140 w 2355"/>
                <a:gd name="T65" fmla="*/ 2 h 1323"/>
                <a:gd name="T66" fmla="*/ 110 w 2355"/>
                <a:gd name="T67" fmla="*/ 0 h 1323"/>
                <a:gd name="T68" fmla="*/ 78 w 2355"/>
                <a:gd name="T69" fmla="*/ 3 h 1323"/>
                <a:gd name="T70" fmla="*/ 63 w 2355"/>
                <a:gd name="T71" fmla="*/ 9 h 1323"/>
                <a:gd name="T72" fmla="*/ 49 w 2355"/>
                <a:gd name="T73" fmla="*/ 17 h 1323"/>
                <a:gd name="T74" fmla="*/ 35 w 2355"/>
                <a:gd name="T75" fmla="*/ 28 h 1323"/>
                <a:gd name="T76" fmla="*/ 22 w 2355"/>
                <a:gd name="T77" fmla="*/ 44 h 1323"/>
                <a:gd name="T78" fmla="*/ 12 w 2355"/>
                <a:gd name="T79" fmla="*/ 64 h 1323"/>
                <a:gd name="T80" fmla="*/ 3 w 2355"/>
                <a:gd name="T81" fmla="*/ 88 h 1323"/>
                <a:gd name="T82" fmla="*/ 0 w 2355"/>
                <a:gd name="T83" fmla="*/ 115 h 1323"/>
                <a:gd name="T84" fmla="*/ 1 w 2355"/>
                <a:gd name="T85" fmla="*/ 141 h 1323"/>
                <a:gd name="T86" fmla="*/ 9 w 2355"/>
                <a:gd name="T87" fmla="*/ 169 h 1323"/>
                <a:gd name="T88" fmla="*/ 20 w 2355"/>
                <a:gd name="T89" fmla="*/ 195 h 1323"/>
                <a:gd name="T90" fmla="*/ 35 w 2355"/>
                <a:gd name="T91" fmla="*/ 221 h 1323"/>
                <a:gd name="T92" fmla="*/ 52 w 2355"/>
                <a:gd name="T93" fmla="*/ 247 h 1323"/>
                <a:gd name="T94" fmla="*/ 93 w 2355"/>
                <a:gd name="T95" fmla="*/ 294 h 1323"/>
                <a:gd name="T96" fmla="*/ 135 w 2355"/>
                <a:gd name="T97" fmla="*/ 334 h 1323"/>
                <a:gd name="T98" fmla="*/ 173 w 2355"/>
                <a:gd name="T99" fmla="*/ 366 h 1323"/>
                <a:gd name="T100" fmla="*/ 211 w 2355"/>
                <a:gd name="T101" fmla="*/ 393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5" h="1323">
                  <a:moveTo>
                    <a:pt x="211" y="393"/>
                  </a:moveTo>
                  <a:lnTo>
                    <a:pt x="2202" y="1307"/>
                  </a:lnTo>
                  <a:lnTo>
                    <a:pt x="2209" y="1310"/>
                  </a:lnTo>
                  <a:lnTo>
                    <a:pt x="2226" y="1315"/>
                  </a:lnTo>
                  <a:lnTo>
                    <a:pt x="2237" y="1319"/>
                  </a:lnTo>
                  <a:lnTo>
                    <a:pt x="2250" y="1321"/>
                  </a:lnTo>
                  <a:lnTo>
                    <a:pt x="2264" y="1322"/>
                  </a:lnTo>
                  <a:lnTo>
                    <a:pt x="2279" y="1323"/>
                  </a:lnTo>
                  <a:lnTo>
                    <a:pt x="2293" y="1321"/>
                  </a:lnTo>
                  <a:lnTo>
                    <a:pt x="2307" y="1319"/>
                  </a:lnTo>
                  <a:lnTo>
                    <a:pt x="2314" y="1317"/>
                  </a:lnTo>
                  <a:lnTo>
                    <a:pt x="2320" y="1313"/>
                  </a:lnTo>
                  <a:lnTo>
                    <a:pt x="2325" y="1310"/>
                  </a:lnTo>
                  <a:lnTo>
                    <a:pt x="2331" y="1305"/>
                  </a:lnTo>
                  <a:lnTo>
                    <a:pt x="2337" y="1299"/>
                  </a:lnTo>
                  <a:lnTo>
                    <a:pt x="2341" y="1294"/>
                  </a:lnTo>
                  <a:lnTo>
                    <a:pt x="2345" y="1286"/>
                  </a:lnTo>
                  <a:lnTo>
                    <a:pt x="2348" y="1278"/>
                  </a:lnTo>
                  <a:lnTo>
                    <a:pt x="2352" y="1270"/>
                  </a:lnTo>
                  <a:lnTo>
                    <a:pt x="2354" y="1259"/>
                  </a:lnTo>
                  <a:lnTo>
                    <a:pt x="2355" y="1248"/>
                  </a:lnTo>
                  <a:lnTo>
                    <a:pt x="2355" y="1237"/>
                  </a:lnTo>
                  <a:lnTo>
                    <a:pt x="2354" y="1212"/>
                  </a:lnTo>
                  <a:lnTo>
                    <a:pt x="2352" y="1188"/>
                  </a:lnTo>
                  <a:lnTo>
                    <a:pt x="2349" y="1175"/>
                  </a:lnTo>
                  <a:lnTo>
                    <a:pt x="2346" y="1164"/>
                  </a:lnTo>
                  <a:lnTo>
                    <a:pt x="2342" y="1152"/>
                  </a:lnTo>
                  <a:lnTo>
                    <a:pt x="2338" y="1141"/>
                  </a:lnTo>
                  <a:lnTo>
                    <a:pt x="2332" y="1131"/>
                  </a:lnTo>
                  <a:lnTo>
                    <a:pt x="2326" y="1119"/>
                  </a:lnTo>
                  <a:lnTo>
                    <a:pt x="2318" y="1108"/>
                  </a:lnTo>
                  <a:lnTo>
                    <a:pt x="2310" y="1096"/>
                  </a:lnTo>
                  <a:lnTo>
                    <a:pt x="2301" y="1085"/>
                  </a:lnTo>
                  <a:lnTo>
                    <a:pt x="2291" y="1073"/>
                  </a:lnTo>
                  <a:lnTo>
                    <a:pt x="2281" y="1062"/>
                  </a:lnTo>
                  <a:lnTo>
                    <a:pt x="2268" y="1051"/>
                  </a:lnTo>
                  <a:lnTo>
                    <a:pt x="2255" y="1038"/>
                  </a:lnTo>
                  <a:lnTo>
                    <a:pt x="2240" y="1027"/>
                  </a:lnTo>
                  <a:lnTo>
                    <a:pt x="2224" y="1014"/>
                  </a:lnTo>
                  <a:lnTo>
                    <a:pt x="2207" y="1002"/>
                  </a:lnTo>
                  <a:lnTo>
                    <a:pt x="2167" y="975"/>
                  </a:lnTo>
                  <a:lnTo>
                    <a:pt x="2122" y="948"/>
                  </a:lnTo>
                  <a:lnTo>
                    <a:pt x="2071" y="919"/>
                  </a:lnTo>
                  <a:lnTo>
                    <a:pt x="2013" y="887"/>
                  </a:lnTo>
                  <a:lnTo>
                    <a:pt x="1948" y="854"/>
                  </a:lnTo>
                  <a:lnTo>
                    <a:pt x="1875" y="819"/>
                  </a:lnTo>
                  <a:lnTo>
                    <a:pt x="1789" y="778"/>
                  </a:lnTo>
                  <a:lnTo>
                    <a:pt x="1685" y="728"/>
                  </a:lnTo>
                  <a:lnTo>
                    <a:pt x="1568" y="672"/>
                  </a:lnTo>
                  <a:lnTo>
                    <a:pt x="1439" y="610"/>
                  </a:lnTo>
                  <a:lnTo>
                    <a:pt x="1303" y="546"/>
                  </a:lnTo>
                  <a:lnTo>
                    <a:pt x="1162" y="479"/>
                  </a:lnTo>
                  <a:lnTo>
                    <a:pt x="1019" y="412"/>
                  </a:lnTo>
                  <a:lnTo>
                    <a:pt x="879" y="344"/>
                  </a:lnTo>
                  <a:lnTo>
                    <a:pt x="743" y="279"/>
                  </a:lnTo>
                  <a:lnTo>
                    <a:pt x="614" y="219"/>
                  </a:lnTo>
                  <a:lnTo>
                    <a:pt x="497" y="164"/>
                  </a:lnTo>
                  <a:lnTo>
                    <a:pt x="394" y="115"/>
                  </a:lnTo>
                  <a:lnTo>
                    <a:pt x="309" y="75"/>
                  </a:lnTo>
                  <a:lnTo>
                    <a:pt x="244" y="44"/>
                  </a:lnTo>
                  <a:lnTo>
                    <a:pt x="203" y="24"/>
                  </a:lnTo>
                  <a:lnTo>
                    <a:pt x="188" y="18"/>
                  </a:lnTo>
                  <a:lnTo>
                    <a:pt x="182" y="15"/>
                  </a:lnTo>
                  <a:lnTo>
                    <a:pt x="165" y="9"/>
                  </a:lnTo>
                  <a:lnTo>
                    <a:pt x="154" y="5"/>
                  </a:lnTo>
                  <a:lnTo>
                    <a:pt x="140" y="2"/>
                  </a:lnTo>
                  <a:lnTo>
                    <a:pt x="125" y="0"/>
                  </a:lnTo>
                  <a:lnTo>
                    <a:pt x="110" y="0"/>
                  </a:lnTo>
                  <a:lnTo>
                    <a:pt x="94" y="0"/>
                  </a:lnTo>
                  <a:lnTo>
                    <a:pt x="78" y="3"/>
                  </a:lnTo>
                  <a:lnTo>
                    <a:pt x="70" y="5"/>
                  </a:lnTo>
                  <a:lnTo>
                    <a:pt x="63" y="9"/>
                  </a:lnTo>
                  <a:lnTo>
                    <a:pt x="55" y="12"/>
                  </a:lnTo>
                  <a:lnTo>
                    <a:pt x="49" y="17"/>
                  </a:lnTo>
                  <a:lnTo>
                    <a:pt x="41" y="23"/>
                  </a:lnTo>
                  <a:lnTo>
                    <a:pt x="35" y="28"/>
                  </a:lnTo>
                  <a:lnTo>
                    <a:pt x="28" y="36"/>
                  </a:lnTo>
                  <a:lnTo>
                    <a:pt x="22" y="44"/>
                  </a:lnTo>
                  <a:lnTo>
                    <a:pt x="17" y="53"/>
                  </a:lnTo>
                  <a:lnTo>
                    <a:pt x="12" y="64"/>
                  </a:lnTo>
                  <a:lnTo>
                    <a:pt x="8" y="75"/>
                  </a:lnTo>
                  <a:lnTo>
                    <a:pt x="3" y="88"/>
                  </a:lnTo>
                  <a:lnTo>
                    <a:pt x="1" y="101"/>
                  </a:lnTo>
                  <a:lnTo>
                    <a:pt x="0" y="115"/>
                  </a:lnTo>
                  <a:lnTo>
                    <a:pt x="0" y="127"/>
                  </a:lnTo>
                  <a:lnTo>
                    <a:pt x="1" y="141"/>
                  </a:lnTo>
                  <a:lnTo>
                    <a:pt x="4" y="155"/>
                  </a:lnTo>
                  <a:lnTo>
                    <a:pt x="9" y="169"/>
                  </a:lnTo>
                  <a:lnTo>
                    <a:pt x="13" y="182"/>
                  </a:lnTo>
                  <a:lnTo>
                    <a:pt x="20" y="195"/>
                  </a:lnTo>
                  <a:lnTo>
                    <a:pt x="27" y="209"/>
                  </a:lnTo>
                  <a:lnTo>
                    <a:pt x="35" y="221"/>
                  </a:lnTo>
                  <a:lnTo>
                    <a:pt x="43" y="235"/>
                  </a:lnTo>
                  <a:lnTo>
                    <a:pt x="52" y="247"/>
                  </a:lnTo>
                  <a:lnTo>
                    <a:pt x="71" y="271"/>
                  </a:lnTo>
                  <a:lnTo>
                    <a:pt x="93" y="294"/>
                  </a:lnTo>
                  <a:lnTo>
                    <a:pt x="114" y="315"/>
                  </a:lnTo>
                  <a:lnTo>
                    <a:pt x="135" y="334"/>
                  </a:lnTo>
                  <a:lnTo>
                    <a:pt x="155" y="351"/>
                  </a:lnTo>
                  <a:lnTo>
                    <a:pt x="173" y="366"/>
                  </a:lnTo>
                  <a:lnTo>
                    <a:pt x="200" y="387"/>
                  </a:lnTo>
                  <a:lnTo>
                    <a:pt x="211" y="393"/>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6424840" y="2662238"/>
              <a:ext cx="2452688" cy="1176337"/>
            </a:xfrm>
            <a:custGeom>
              <a:avLst/>
              <a:gdLst>
                <a:gd name="T0" fmla="*/ 7523 w 7723"/>
                <a:gd name="T1" fmla="*/ 3288 h 3704"/>
                <a:gd name="T2" fmla="*/ 7541 w 7723"/>
                <a:gd name="T3" fmla="*/ 3274 h 3704"/>
                <a:gd name="T4" fmla="*/ 7586 w 7723"/>
                <a:gd name="T5" fmla="*/ 3237 h 3704"/>
                <a:gd name="T6" fmla="*/ 7614 w 7723"/>
                <a:gd name="T7" fmla="*/ 3211 h 3704"/>
                <a:gd name="T8" fmla="*/ 7642 w 7723"/>
                <a:gd name="T9" fmla="*/ 3180 h 3704"/>
                <a:gd name="T10" fmla="*/ 7670 w 7723"/>
                <a:gd name="T11" fmla="*/ 3145 h 3704"/>
                <a:gd name="T12" fmla="*/ 7693 w 7723"/>
                <a:gd name="T13" fmla="*/ 3105 h 3704"/>
                <a:gd name="T14" fmla="*/ 7711 w 7723"/>
                <a:gd name="T15" fmla="*/ 3062 h 3704"/>
                <a:gd name="T16" fmla="*/ 7721 w 7723"/>
                <a:gd name="T17" fmla="*/ 3015 h 3704"/>
                <a:gd name="T18" fmla="*/ 7722 w 7723"/>
                <a:gd name="T19" fmla="*/ 2965 h 3704"/>
                <a:gd name="T20" fmla="*/ 7712 w 7723"/>
                <a:gd name="T21" fmla="*/ 2911 h 3704"/>
                <a:gd name="T22" fmla="*/ 7688 w 7723"/>
                <a:gd name="T23" fmla="*/ 2856 h 3704"/>
                <a:gd name="T24" fmla="*/ 7648 w 7723"/>
                <a:gd name="T25" fmla="*/ 2799 h 3704"/>
                <a:gd name="T26" fmla="*/ 7590 w 7723"/>
                <a:gd name="T27" fmla="*/ 2740 h 3704"/>
                <a:gd name="T28" fmla="*/ 7512 w 7723"/>
                <a:gd name="T29" fmla="*/ 2681 h 3704"/>
                <a:gd name="T30" fmla="*/ 7375 w 7723"/>
                <a:gd name="T31" fmla="*/ 2597 h 3704"/>
                <a:gd name="T32" fmla="*/ 7147 w 7723"/>
                <a:gd name="T33" fmla="*/ 2475 h 3704"/>
                <a:gd name="T34" fmla="*/ 6842 w 7723"/>
                <a:gd name="T35" fmla="*/ 2320 h 3704"/>
                <a:gd name="T36" fmla="*/ 6474 w 7723"/>
                <a:gd name="T37" fmla="*/ 2137 h 3704"/>
                <a:gd name="T38" fmla="*/ 5603 w 7723"/>
                <a:gd name="T39" fmla="*/ 1714 h 3704"/>
                <a:gd name="T40" fmla="*/ 4645 w 7723"/>
                <a:gd name="T41" fmla="*/ 1256 h 3704"/>
                <a:gd name="T42" fmla="*/ 3709 w 7723"/>
                <a:gd name="T43" fmla="*/ 815 h 3704"/>
                <a:gd name="T44" fmla="*/ 2904 w 7723"/>
                <a:gd name="T45" fmla="*/ 438 h 3704"/>
                <a:gd name="T46" fmla="*/ 2342 w 7723"/>
                <a:gd name="T47" fmla="*/ 175 h 3704"/>
                <a:gd name="T48" fmla="*/ 2130 w 7723"/>
                <a:gd name="T49" fmla="*/ 76 h 3704"/>
                <a:gd name="T50" fmla="*/ 2110 w 7723"/>
                <a:gd name="T51" fmla="*/ 70 h 3704"/>
                <a:gd name="T52" fmla="*/ 2057 w 7723"/>
                <a:gd name="T53" fmla="*/ 53 h 3704"/>
                <a:gd name="T54" fmla="*/ 1971 w 7723"/>
                <a:gd name="T55" fmla="*/ 32 h 3704"/>
                <a:gd name="T56" fmla="*/ 1857 w 7723"/>
                <a:gd name="T57" fmla="*/ 14 h 3704"/>
                <a:gd name="T58" fmla="*/ 1792 w 7723"/>
                <a:gd name="T59" fmla="*/ 6 h 3704"/>
                <a:gd name="T60" fmla="*/ 1720 w 7723"/>
                <a:gd name="T61" fmla="*/ 1 h 3704"/>
                <a:gd name="T62" fmla="*/ 1644 w 7723"/>
                <a:gd name="T63" fmla="*/ 0 h 3704"/>
                <a:gd name="T64" fmla="*/ 1562 w 7723"/>
                <a:gd name="T65" fmla="*/ 2 h 3704"/>
                <a:gd name="T66" fmla="*/ 1476 w 7723"/>
                <a:gd name="T67" fmla="*/ 9 h 3704"/>
                <a:gd name="T68" fmla="*/ 1387 w 7723"/>
                <a:gd name="T69" fmla="*/ 22 h 3704"/>
                <a:gd name="T70" fmla="*/ 1295 w 7723"/>
                <a:gd name="T71" fmla="*/ 40 h 3704"/>
                <a:gd name="T72" fmla="*/ 1199 w 7723"/>
                <a:gd name="T73" fmla="*/ 65 h 3704"/>
                <a:gd name="T74" fmla="*/ 1012 w 7723"/>
                <a:gd name="T75" fmla="*/ 123 h 3704"/>
                <a:gd name="T76" fmla="*/ 839 w 7723"/>
                <a:gd name="T77" fmla="*/ 183 h 3704"/>
                <a:gd name="T78" fmla="*/ 682 w 7723"/>
                <a:gd name="T79" fmla="*/ 240 h 3704"/>
                <a:gd name="T80" fmla="*/ 547 w 7723"/>
                <a:gd name="T81" fmla="*/ 293 h 3704"/>
                <a:gd name="T82" fmla="*/ 436 w 7723"/>
                <a:gd name="T83" fmla="*/ 339 h 3704"/>
                <a:gd name="T84" fmla="*/ 353 w 7723"/>
                <a:gd name="T85" fmla="*/ 375 h 3704"/>
                <a:gd name="T86" fmla="*/ 300 w 7723"/>
                <a:gd name="T87" fmla="*/ 399 h 3704"/>
                <a:gd name="T88" fmla="*/ 282 w 7723"/>
                <a:gd name="T89" fmla="*/ 407 h 3704"/>
                <a:gd name="T90" fmla="*/ 6650 w 7723"/>
                <a:gd name="T91" fmla="*/ 3704 h 3704"/>
                <a:gd name="T92" fmla="*/ 6682 w 7723"/>
                <a:gd name="T93" fmla="*/ 3689 h 3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3" h="3704">
                  <a:moveTo>
                    <a:pt x="6682" y="3689"/>
                  </a:moveTo>
                  <a:lnTo>
                    <a:pt x="7523" y="3288"/>
                  </a:lnTo>
                  <a:lnTo>
                    <a:pt x="7527" y="3284"/>
                  </a:lnTo>
                  <a:lnTo>
                    <a:pt x="7541" y="3274"/>
                  </a:lnTo>
                  <a:lnTo>
                    <a:pt x="7561" y="3259"/>
                  </a:lnTo>
                  <a:lnTo>
                    <a:pt x="7586" y="3237"/>
                  </a:lnTo>
                  <a:lnTo>
                    <a:pt x="7600" y="3225"/>
                  </a:lnTo>
                  <a:lnTo>
                    <a:pt x="7614" y="3211"/>
                  </a:lnTo>
                  <a:lnTo>
                    <a:pt x="7629" y="3196"/>
                  </a:lnTo>
                  <a:lnTo>
                    <a:pt x="7642" y="3180"/>
                  </a:lnTo>
                  <a:lnTo>
                    <a:pt x="7656" y="3163"/>
                  </a:lnTo>
                  <a:lnTo>
                    <a:pt x="7670" y="3145"/>
                  </a:lnTo>
                  <a:lnTo>
                    <a:pt x="7682" y="3126"/>
                  </a:lnTo>
                  <a:lnTo>
                    <a:pt x="7693" y="3105"/>
                  </a:lnTo>
                  <a:lnTo>
                    <a:pt x="7703" y="3083"/>
                  </a:lnTo>
                  <a:lnTo>
                    <a:pt x="7711" y="3062"/>
                  </a:lnTo>
                  <a:lnTo>
                    <a:pt x="7718" y="3039"/>
                  </a:lnTo>
                  <a:lnTo>
                    <a:pt x="7721" y="3015"/>
                  </a:lnTo>
                  <a:lnTo>
                    <a:pt x="7723" y="2990"/>
                  </a:lnTo>
                  <a:lnTo>
                    <a:pt x="7722" y="2965"/>
                  </a:lnTo>
                  <a:lnTo>
                    <a:pt x="7719" y="2938"/>
                  </a:lnTo>
                  <a:lnTo>
                    <a:pt x="7712" y="2911"/>
                  </a:lnTo>
                  <a:lnTo>
                    <a:pt x="7702" y="2884"/>
                  </a:lnTo>
                  <a:lnTo>
                    <a:pt x="7688" y="2856"/>
                  </a:lnTo>
                  <a:lnTo>
                    <a:pt x="7670" y="2828"/>
                  </a:lnTo>
                  <a:lnTo>
                    <a:pt x="7648" y="2799"/>
                  </a:lnTo>
                  <a:lnTo>
                    <a:pt x="7621" y="2770"/>
                  </a:lnTo>
                  <a:lnTo>
                    <a:pt x="7590" y="2740"/>
                  </a:lnTo>
                  <a:lnTo>
                    <a:pt x="7555" y="2710"/>
                  </a:lnTo>
                  <a:lnTo>
                    <a:pt x="7512" y="2681"/>
                  </a:lnTo>
                  <a:lnTo>
                    <a:pt x="7456" y="2644"/>
                  </a:lnTo>
                  <a:lnTo>
                    <a:pt x="7375" y="2597"/>
                  </a:lnTo>
                  <a:lnTo>
                    <a:pt x="7272" y="2541"/>
                  </a:lnTo>
                  <a:lnTo>
                    <a:pt x="7147" y="2475"/>
                  </a:lnTo>
                  <a:lnTo>
                    <a:pt x="7004" y="2401"/>
                  </a:lnTo>
                  <a:lnTo>
                    <a:pt x="6842" y="2320"/>
                  </a:lnTo>
                  <a:lnTo>
                    <a:pt x="6665" y="2231"/>
                  </a:lnTo>
                  <a:lnTo>
                    <a:pt x="6474" y="2137"/>
                  </a:lnTo>
                  <a:lnTo>
                    <a:pt x="6057" y="1933"/>
                  </a:lnTo>
                  <a:lnTo>
                    <a:pt x="5603" y="1714"/>
                  </a:lnTo>
                  <a:lnTo>
                    <a:pt x="5128" y="1487"/>
                  </a:lnTo>
                  <a:lnTo>
                    <a:pt x="4645" y="1256"/>
                  </a:lnTo>
                  <a:lnTo>
                    <a:pt x="4168" y="1030"/>
                  </a:lnTo>
                  <a:lnTo>
                    <a:pt x="3709" y="815"/>
                  </a:lnTo>
                  <a:lnTo>
                    <a:pt x="3284" y="615"/>
                  </a:lnTo>
                  <a:lnTo>
                    <a:pt x="2904" y="438"/>
                  </a:lnTo>
                  <a:lnTo>
                    <a:pt x="2586" y="289"/>
                  </a:lnTo>
                  <a:lnTo>
                    <a:pt x="2342" y="175"/>
                  </a:lnTo>
                  <a:lnTo>
                    <a:pt x="2184" y="102"/>
                  </a:lnTo>
                  <a:lnTo>
                    <a:pt x="2130" y="76"/>
                  </a:lnTo>
                  <a:lnTo>
                    <a:pt x="2124" y="74"/>
                  </a:lnTo>
                  <a:lnTo>
                    <a:pt x="2110" y="70"/>
                  </a:lnTo>
                  <a:lnTo>
                    <a:pt x="2088" y="62"/>
                  </a:lnTo>
                  <a:lnTo>
                    <a:pt x="2057" y="53"/>
                  </a:lnTo>
                  <a:lnTo>
                    <a:pt x="2017" y="43"/>
                  </a:lnTo>
                  <a:lnTo>
                    <a:pt x="1971" y="32"/>
                  </a:lnTo>
                  <a:lnTo>
                    <a:pt x="1918" y="23"/>
                  </a:lnTo>
                  <a:lnTo>
                    <a:pt x="1857" y="14"/>
                  </a:lnTo>
                  <a:lnTo>
                    <a:pt x="1825" y="9"/>
                  </a:lnTo>
                  <a:lnTo>
                    <a:pt x="1792" y="6"/>
                  </a:lnTo>
                  <a:lnTo>
                    <a:pt x="1757" y="3"/>
                  </a:lnTo>
                  <a:lnTo>
                    <a:pt x="1720" y="1"/>
                  </a:lnTo>
                  <a:lnTo>
                    <a:pt x="1683" y="0"/>
                  </a:lnTo>
                  <a:lnTo>
                    <a:pt x="1644" y="0"/>
                  </a:lnTo>
                  <a:lnTo>
                    <a:pt x="1603" y="0"/>
                  </a:lnTo>
                  <a:lnTo>
                    <a:pt x="1562" y="2"/>
                  </a:lnTo>
                  <a:lnTo>
                    <a:pt x="1519" y="5"/>
                  </a:lnTo>
                  <a:lnTo>
                    <a:pt x="1476" y="9"/>
                  </a:lnTo>
                  <a:lnTo>
                    <a:pt x="1433" y="15"/>
                  </a:lnTo>
                  <a:lnTo>
                    <a:pt x="1387" y="22"/>
                  </a:lnTo>
                  <a:lnTo>
                    <a:pt x="1342" y="30"/>
                  </a:lnTo>
                  <a:lnTo>
                    <a:pt x="1295" y="40"/>
                  </a:lnTo>
                  <a:lnTo>
                    <a:pt x="1247" y="51"/>
                  </a:lnTo>
                  <a:lnTo>
                    <a:pt x="1199" y="65"/>
                  </a:lnTo>
                  <a:lnTo>
                    <a:pt x="1104" y="94"/>
                  </a:lnTo>
                  <a:lnTo>
                    <a:pt x="1012" y="123"/>
                  </a:lnTo>
                  <a:lnTo>
                    <a:pt x="923" y="153"/>
                  </a:lnTo>
                  <a:lnTo>
                    <a:pt x="839" y="183"/>
                  </a:lnTo>
                  <a:lnTo>
                    <a:pt x="758" y="211"/>
                  </a:lnTo>
                  <a:lnTo>
                    <a:pt x="682" y="240"/>
                  </a:lnTo>
                  <a:lnTo>
                    <a:pt x="612" y="267"/>
                  </a:lnTo>
                  <a:lnTo>
                    <a:pt x="547" y="293"/>
                  </a:lnTo>
                  <a:lnTo>
                    <a:pt x="488" y="317"/>
                  </a:lnTo>
                  <a:lnTo>
                    <a:pt x="436" y="339"/>
                  </a:lnTo>
                  <a:lnTo>
                    <a:pt x="390" y="358"/>
                  </a:lnTo>
                  <a:lnTo>
                    <a:pt x="353" y="375"/>
                  </a:lnTo>
                  <a:lnTo>
                    <a:pt x="322" y="389"/>
                  </a:lnTo>
                  <a:lnTo>
                    <a:pt x="300" y="399"/>
                  </a:lnTo>
                  <a:lnTo>
                    <a:pt x="286" y="405"/>
                  </a:lnTo>
                  <a:lnTo>
                    <a:pt x="282" y="407"/>
                  </a:lnTo>
                  <a:lnTo>
                    <a:pt x="0" y="541"/>
                  </a:lnTo>
                  <a:lnTo>
                    <a:pt x="6650" y="3704"/>
                  </a:lnTo>
                  <a:lnTo>
                    <a:pt x="6649" y="3672"/>
                  </a:lnTo>
                  <a:lnTo>
                    <a:pt x="6682" y="3689"/>
                  </a:ln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8545740" y="3605213"/>
              <a:ext cx="338138" cy="495300"/>
            </a:xfrm>
            <a:custGeom>
              <a:avLst/>
              <a:gdLst>
                <a:gd name="T0" fmla="*/ 9 w 1063"/>
                <a:gd name="T1" fmla="*/ 1557 h 1560"/>
                <a:gd name="T2" fmla="*/ 78 w 1063"/>
                <a:gd name="T3" fmla="*/ 1527 h 1560"/>
                <a:gd name="T4" fmla="*/ 197 w 1063"/>
                <a:gd name="T5" fmla="*/ 1473 h 1560"/>
                <a:gd name="T6" fmla="*/ 350 w 1063"/>
                <a:gd name="T7" fmla="*/ 1400 h 1560"/>
                <a:gd name="T8" fmla="*/ 519 w 1063"/>
                <a:gd name="T9" fmla="*/ 1317 h 1560"/>
                <a:gd name="T10" fmla="*/ 644 w 1063"/>
                <a:gd name="T11" fmla="*/ 1248 h 1560"/>
                <a:gd name="T12" fmla="*/ 724 w 1063"/>
                <a:gd name="T13" fmla="*/ 1203 h 1560"/>
                <a:gd name="T14" fmla="*/ 798 w 1063"/>
                <a:gd name="T15" fmla="*/ 1157 h 1560"/>
                <a:gd name="T16" fmla="*/ 863 w 1063"/>
                <a:gd name="T17" fmla="*/ 1112 h 1560"/>
                <a:gd name="T18" fmla="*/ 918 w 1063"/>
                <a:gd name="T19" fmla="*/ 1068 h 1560"/>
                <a:gd name="T20" fmla="*/ 960 w 1063"/>
                <a:gd name="T21" fmla="*/ 1027 h 1560"/>
                <a:gd name="T22" fmla="*/ 989 w 1063"/>
                <a:gd name="T23" fmla="*/ 987 h 1560"/>
                <a:gd name="T24" fmla="*/ 1011 w 1063"/>
                <a:gd name="T25" fmla="*/ 937 h 1560"/>
                <a:gd name="T26" fmla="*/ 1029 w 1063"/>
                <a:gd name="T27" fmla="*/ 875 h 1560"/>
                <a:gd name="T28" fmla="*/ 1042 w 1063"/>
                <a:gd name="T29" fmla="*/ 805 h 1560"/>
                <a:gd name="T30" fmla="*/ 1052 w 1063"/>
                <a:gd name="T31" fmla="*/ 726 h 1560"/>
                <a:gd name="T32" fmla="*/ 1058 w 1063"/>
                <a:gd name="T33" fmla="*/ 644 h 1560"/>
                <a:gd name="T34" fmla="*/ 1063 w 1063"/>
                <a:gd name="T35" fmla="*/ 515 h 1560"/>
                <a:gd name="T36" fmla="*/ 1062 w 1063"/>
                <a:gd name="T37" fmla="*/ 346 h 1560"/>
                <a:gd name="T38" fmla="*/ 1055 w 1063"/>
                <a:gd name="T39" fmla="*/ 194 h 1560"/>
                <a:gd name="T40" fmla="*/ 1047 w 1063"/>
                <a:gd name="T41" fmla="*/ 77 h 1560"/>
                <a:gd name="T42" fmla="*/ 1041 w 1063"/>
                <a:gd name="T43" fmla="*/ 9 h 1560"/>
                <a:gd name="T44" fmla="*/ 1040 w 1063"/>
                <a:gd name="T45" fmla="*/ 0 h 1560"/>
                <a:gd name="T46" fmla="*/ 1040 w 1063"/>
                <a:gd name="T47" fmla="*/ 35 h 1560"/>
                <a:gd name="T48" fmla="*/ 1036 w 1063"/>
                <a:gd name="T49" fmla="*/ 67 h 1560"/>
                <a:gd name="T50" fmla="*/ 1027 w 1063"/>
                <a:gd name="T51" fmla="*/ 99 h 1560"/>
                <a:gd name="T52" fmla="*/ 1015 w 1063"/>
                <a:gd name="T53" fmla="*/ 129 h 1560"/>
                <a:gd name="T54" fmla="*/ 1000 w 1063"/>
                <a:gd name="T55" fmla="*/ 158 h 1560"/>
                <a:gd name="T56" fmla="*/ 983 w 1063"/>
                <a:gd name="T57" fmla="*/ 184 h 1560"/>
                <a:gd name="T58" fmla="*/ 946 w 1063"/>
                <a:gd name="T59" fmla="*/ 229 h 1560"/>
                <a:gd name="T60" fmla="*/ 907 w 1063"/>
                <a:gd name="T61" fmla="*/ 267 h 1560"/>
                <a:gd name="T62" fmla="*/ 874 w 1063"/>
                <a:gd name="T63" fmla="*/ 296 h 1560"/>
                <a:gd name="T64" fmla="*/ 841 w 1063"/>
                <a:gd name="T65" fmla="*/ 320 h 1560"/>
                <a:gd name="T66" fmla="*/ 0 w 1063"/>
                <a:gd name="T67" fmla="*/ 156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3" h="1560">
                  <a:moveTo>
                    <a:pt x="0" y="1560"/>
                  </a:moveTo>
                  <a:lnTo>
                    <a:pt x="9" y="1557"/>
                  </a:lnTo>
                  <a:lnTo>
                    <a:pt x="35" y="1545"/>
                  </a:lnTo>
                  <a:lnTo>
                    <a:pt x="78" y="1527"/>
                  </a:lnTo>
                  <a:lnTo>
                    <a:pt x="132" y="1502"/>
                  </a:lnTo>
                  <a:lnTo>
                    <a:pt x="197" y="1473"/>
                  </a:lnTo>
                  <a:lnTo>
                    <a:pt x="270" y="1439"/>
                  </a:lnTo>
                  <a:lnTo>
                    <a:pt x="350" y="1400"/>
                  </a:lnTo>
                  <a:lnTo>
                    <a:pt x="433" y="1360"/>
                  </a:lnTo>
                  <a:lnTo>
                    <a:pt x="519" y="1317"/>
                  </a:lnTo>
                  <a:lnTo>
                    <a:pt x="603" y="1271"/>
                  </a:lnTo>
                  <a:lnTo>
                    <a:pt x="644" y="1248"/>
                  </a:lnTo>
                  <a:lnTo>
                    <a:pt x="685" y="1226"/>
                  </a:lnTo>
                  <a:lnTo>
                    <a:pt x="724" y="1203"/>
                  </a:lnTo>
                  <a:lnTo>
                    <a:pt x="762" y="1180"/>
                  </a:lnTo>
                  <a:lnTo>
                    <a:pt x="798" y="1157"/>
                  </a:lnTo>
                  <a:lnTo>
                    <a:pt x="831" y="1134"/>
                  </a:lnTo>
                  <a:lnTo>
                    <a:pt x="863" y="1112"/>
                  </a:lnTo>
                  <a:lnTo>
                    <a:pt x="892" y="1090"/>
                  </a:lnTo>
                  <a:lnTo>
                    <a:pt x="918" y="1068"/>
                  </a:lnTo>
                  <a:lnTo>
                    <a:pt x="941" y="1048"/>
                  </a:lnTo>
                  <a:lnTo>
                    <a:pt x="960" y="1027"/>
                  </a:lnTo>
                  <a:lnTo>
                    <a:pt x="976" y="1009"/>
                  </a:lnTo>
                  <a:lnTo>
                    <a:pt x="989" y="987"/>
                  </a:lnTo>
                  <a:lnTo>
                    <a:pt x="1000" y="964"/>
                  </a:lnTo>
                  <a:lnTo>
                    <a:pt x="1011" y="937"/>
                  </a:lnTo>
                  <a:lnTo>
                    <a:pt x="1021" y="907"/>
                  </a:lnTo>
                  <a:lnTo>
                    <a:pt x="1029" y="875"/>
                  </a:lnTo>
                  <a:lnTo>
                    <a:pt x="1036" y="840"/>
                  </a:lnTo>
                  <a:lnTo>
                    <a:pt x="1042" y="805"/>
                  </a:lnTo>
                  <a:lnTo>
                    <a:pt x="1047" y="766"/>
                  </a:lnTo>
                  <a:lnTo>
                    <a:pt x="1052" y="726"/>
                  </a:lnTo>
                  <a:lnTo>
                    <a:pt x="1055" y="685"/>
                  </a:lnTo>
                  <a:lnTo>
                    <a:pt x="1058" y="644"/>
                  </a:lnTo>
                  <a:lnTo>
                    <a:pt x="1061" y="601"/>
                  </a:lnTo>
                  <a:lnTo>
                    <a:pt x="1063" y="515"/>
                  </a:lnTo>
                  <a:lnTo>
                    <a:pt x="1063" y="429"/>
                  </a:lnTo>
                  <a:lnTo>
                    <a:pt x="1062" y="346"/>
                  </a:lnTo>
                  <a:lnTo>
                    <a:pt x="1058" y="266"/>
                  </a:lnTo>
                  <a:lnTo>
                    <a:pt x="1055" y="194"/>
                  </a:lnTo>
                  <a:lnTo>
                    <a:pt x="1052" y="130"/>
                  </a:lnTo>
                  <a:lnTo>
                    <a:pt x="1047" y="77"/>
                  </a:lnTo>
                  <a:lnTo>
                    <a:pt x="1044" y="35"/>
                  </a:lnTo>
                  <a:lnTo>
                    <a:pt x="1041" y="9"/>
                  </a:lnTo>
                  <a:lnTo>
                    <a:pt x="1041" y="0"/>
                  </a:lnTo>
                  <a:lnTo>
                    <a:pt x="1040" y="0"/>
                  </a:lnTo>
                  <a:lnTo>
                    <a:pt x="1041" y="18"/>
                  </a:lnTo>
                  <a:lnTo>
                    <a:pt x="1040" y="35"/>
                  </a:lnTo>
                  <a:lnTo>
                    <a:pt x="1039" y="51"/>
                  </a:lnTo>
                  <a:lnTo>
                    <a:pt x="1036" y="67"/>
                  </a:lnTo>
                  <a:lnTo>
                    <a:pt x="1032" y="83"/>
                  </a:lnTo>
                  <a:lnTo>
                    <a:pt x="1027" y="99"/>
                  </a:lnTo>
                  <a:lnTo>
                    <a:pt x="1021" y="114"/>
                  </a:lnTo>
                  <a:lnTo>
                    <a:pt x="1015" y="129"/>
                  </a:lnTo>
                  <a:lnTo>
                    <a:pt x="1008" y="144"/>
                  </a:lnTo>
                  <a:lnTo>
                    <a:pt x="1000" y="158"/>
                  </a:lnTo>
                  <a:lnTo>
                    <a:pt x="991" y="170"/>
                  </a:lnTo>
                  <a:lnTo>
                    <a:pt x="983" y="184"/>
                  </a:lnTo>
                  <a:lnTo>
                    <a:pt x="965" y="208"/>
                  </a:lnTo>
                  <a:lnTo>
                    <a:pt x="946" y="229"/>
                  </a:lnTo>
                  <a:lnTo>
                    <a:pt x="926" y="250"/>
                  </a:lnTo>
                  <a:lnTo>
                    <a:pt x="907" y="267"/>
                  </a:lnTo>
                  <a:lnTo>
                    <a:pt x="890" y="283"/>
                  </a:lnTo>
                  <a:lnTo>
                    <a:pt x="874" y="296"/>
                  </a:lnTo>
                  <a:lnTo>
                    <a:pt x="850" y="313"/>
                  </a:lnTo>
                  <a:lnTo>
                    <a:pt x="841" y="320"/>
                  </a:lnTo>
                  <a:lnTo>
                    <a:pt x="0" y="721"/>
                  </a:lnTo>
                  <a:lnTo>
                    <a:pt x="0" y="1560"/>
                  </a:ln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3399065" y="2370138"/>
            <a:ext cx="5103813" cy="2493962"/>
            <a:chOff x="3399065" y="2370138"/>
            <a:chExt cx="5103813" cy="2493962"/>
          </a:xfrm>
        </p:grpSpPr>
        <p:sp>
          <p:nvSpPr>
            <p:cNvPr id="14" name="Freeform 13"/>
            <p:cNvSpPr>
              <a:spLocks/>
            </p:cNvSpPr>
            <p:nvPr/>
          </p:nvSpPr>
          <p:spPr bwMode="auto">
            <a:xfrm>
              <a:off x="3399065" y="2370138"/>
              <a:ext cx="5103813" cy="2441575"/>
            </a:xfrm>
            <a:custGeom>
              <a:avLst/>
              <a:gdLst>
                <a:gd name="T0" fmla="*/ 0 w 16079"/>
                <a:gd name="T1" fmla="*/ 4486 h 7688"/>
                <a:gd name="T2" fmla="*/ 6705 w 16079"/>
                <a:gd name="T3" fmla="*/ 7688 h 7688"/>
                <a:gd name="T4" fmla="*/ 16079 w 16079"/>
                <a:gd name="T5" fmla="*/ 3186 h 7688"/>
                <a:gd name="T6" fmla="*/ 9399 w 16079"/>
                <a:gd name="T7" fmla="*/ 0 h 7688"/>
                <a:gd name="T8" fmla="*/ 0 w 16079"/>
                <a:gd name="T9" fmla="*/ 4486 h 7688"/>
              </a:gdLst>
              <a:ahLst/>
              <a:cxnLst>
                <a:cxn ang="0">
                  <a:pos x="T0" y="T1"/>
                </a:cxn>
                <a:cxn ang="0">
                  <a:pos x="T2" y="T3"/>
                </a:cxn>
                <a:cxn ang="0">
                  <a:pos x="T4" y="T5"/>
                </a:cxn>
                <a:cxn ang="0">
                  <a:pos x="T6" y="T7"/>
                </a:cxn>
                <a:cxn ang="0">
                  <a:pos x="T8" y="T9"/>
                </a:cxn>
              </a:cxnLst>
              <a:rect l="0" t="0" r="r" b="b"/>
              <a:pathLst>
                <a:path w="16079" h="7688">
                  <a:moveTo>
                    <a:pt x="0" y="4486"/>
                  </a:moveTo>
                  <a:lnTo>
                    <a:pt x="6705" y="7688"/>
                  </a:lnTo>
                  <a:lnTo>
                    <a:pt x="16079" y="3186"/>
                  </a:lnTo>
                  <a:lnTo>
                    <a:pt x="9399" y="0"/>
                  </a:lnTo>
                  <a:lnTo>
                    <a:pt x="0" y="448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4037240" y="2628900"/>
              <a:ext cx="3906838" cy="1925637"/>
            </a:xfrm>
            <a:custGeom>
              <a:avLst/>
              <a:gdLst>
                <a:gd name="T0" fmla="*/ 6378 w 12308"/>
                <a:gd name="T1" fmla="*/ 6067 h 6067"/>
                <a:gd name="T2" fmla="*/ 12308 w 12308"/>
                <a:gd name="T3" fmla="*/ 3219 h 6067"/>
                <a:gd name="T4" fmla="*/ 5686 w 12308"/>
                <a:gd name="T5" fmla="*/ 0 h 6067"/>
                <a:gd name="T6" fmla="*/ 0 w 12308"/>
                <a:gd name="T7" fmla="*/ 2714 h 6067"/>
                <a:gd name="T8" fmla="*/ 26 w 12308"/>
                <a:gd name="T9" fmla="*/ 2761 h 6067"/>
                <a:gd name="T10" fmla="*/ 53 w 12308"/>
                <a:gd name="T11" fmla="*/ 2808 h 6067"/>
                <a:gd name="T12" fmla="*/ 85 w 12308"/>
                <a:gd name="T13" fmla="*/ 2855 h 6067"/>
                <a:gd name="T14" fmla="*/ 119 w 12308"/>
                <a:gd name="T15" fmla="*/ 2903 h 6067"/>
                <a:gd name="T16" fmla="*/ 155 w 12308"/>
                <a:gd name="T17" fmla="*/ 2951 h 6067"/>
                <a:gd name="T18" fmla="*/ 194 w 12308"/>
                <a:gd name="T19" fmla="*/ 2999 h 6067"/>
                <a:gd name="T20" fmla="*/ 235 w 12308"/>
                <a:gd name="T21" fmla="*/ 3047 h 6067"/>
                <a:gd name="T22" fmla="*/ 279 w 12308"/>
                <a:gd name="T23" fmla="*/ 3096 h 6067"/>
                <a:gd name="T24" fmla="*/ 326 w 12308"/>
                <a:gd name="T25" fmla="*/ 3145 h 6067"/>
                <a:gd name="T26" fmla="*/ 375 w 12308"/>
                <a:gd name="T27" fmla="*/ 3194 h 6067"/>
                <a:gd name="T28" fmla="*/ 428 w 12308"/>
                <a:gd name="T29" fmla="*/ 3244 h 6067"/>
                <a:gd name="T30" fmla="*/ 482 w 12308"/>
                <a:gd name="T31" fmla="*/ 3294 h 6067"/>
                <a:gd name="T32" fmla="*/ 541 w 12308"/>
                <a:gd name="T33" fmla="*/ 3344 h 6067"/>
                <a:gd name="T34" fmla="*/ 602 w 12308"/>
                <a:gd name="T35" fmla="*/ 3395 h 6067"/>
                <a:gd name="T36" fmla="*/ 666 w 12308"/>
                <a:gd name="T37" fmla="*/ 3446 h 6067"/>
                <a:gd name="T38" fmla="*/ 732 w 12308"/>
                <a:gd name="T39" fmla="*/ 3497 h 6067"/>
                <a:gd name="T40" fmla="*/ 901 w 12308"/>
                <a:gd name="T41" fmla="*/ 3622 h 6067"/>
                <a:gd name="T42" fmla="*/ 1070 w 12308"/>
                <a:gd name="T43" fmla="*/ 3743 h 6067"/>
                <a:gd name="T44" fmla="*/ 1241 w 12308"/>
                <a:gd name="T45" fmla="*/ 3861 h 6067"/>
                <a:gd name="T46" fmla="*/ 1414 w 12308"/>
                <a:gd name="T47" fmla="*/ 3977 h 6067"/>
                <a:gd name="T48" fmla="*/ 1588 w 12308"/>
                <a:gd name="T49" fmla="*/ 4090 h 6067"/>
                <a:gd name="T50" fmla="*/ 1763 w 12308"/>
                <a:gd name="T51" fmla="*/ 4199 h 6067"/>
                <a:gd name="T52" fmla="*/ 1939 w 12308"/>
                <a:gd name="T53" fmla="*/ 4306 h 6067"/>
                <a:gd name="T54" fmla="*/ 2116 w 12308"/>
                <a:gd name="T55" fmla="*/ 4410 h 6067"/>
                <a:gd name="T56" fmla="*/ 2294 w 12308"/>
                <a:gd name="T57" fmla="*/ 4512 h 6067"/>
                <a:gd name="T58" fmla="*/ 2473 w 12308"/>
                <a:gd name="T59" fmla="*/ 4610 h 6067"/>
                <a:gd name="T60" fmla="*/ 2652 w 12308"/>
                <a:gd name="T61" fmla="*/ 4706 h 6067"/>
                <a:gd name="T62" fmla="*/ 2832 w 12308"/>
                <a:gd name="T63" fmla="*/ 4798 h 6067"/>
                <a:gd name="T64" fmla="*/ 3012 w 12308"/>
                <a:gd name="T65" fmla="*/ 4888 h 6067"/>
                <a:gd name="T66" fmla="*/ 3194 w 12308"/>
                <a:gd name="T67" fmla="*/ 4975 h 6067"/>
                <a:gd name="T68" fmla="*/ 3374 w 12308"/>
                <a:gd name="T69" fmla="*/ 5060 h 6067"/>
                <a:gd name="T70" fmla="*/ 3555 w 12308"/>
                <a:gd name="T71" fmla="*/ 5141 h 6067"/>
                <a:gd name="T72" fmla="*/ 3737 w 12308"/>
                <a:gd name="T73" fmla="*/ 5219 h 6067"/>
                <a:gd name="T74" fmla="*/ 3917 w 12308"/>
                <a:gd name="T75" fmla="*/ 5295 h 6067"/>
                <a:gd name="T76" fmla="*/ 4098 w 12308"/>
                <a:gd name="T77" fmla="*/ 5368 h 6067"/>
                <a:gd name="T78" fmla="*/ 4278 w 12308"/>
                <a:gd name="T79" fmla="*/ 5438 h 6067"/>
                <a:gd name="T80" fmla="*/ 4459 w 12308"/>
                <a:gd name="T81" fmla="*/ 5506 h 6067"/>
                <a:gd name="T82" fmla="*/ 4638 w 12308"/>
                <a:gd name="T83" fmla="*/ 5571 h 6067"/>
                <a:gd name="T84" fmla="*/ 4817 w 12308"/>
                <a:gd name="T85" fmla="*/ 5632 h 6067"/>
                <a:gd name="T86" fmla="*/ 4995 w 12308"/>
                <a:gd name="T87" fmla="*/ 5692 h 6067"/>
                <a:gd name="T88" fmla="*/ 5171 w 12308"/>
                <a:gd name="T89" fmla="*/ 5748 h 6067"/>
                <a:gd name="T90" fmla="*/ 5347 w 12308"/>
                <a:gd name="T91" fmla="*/ 5801 h 6067"/>
                <a:gd name="T92" fmla="*/ 5523 w 12308"/>
                <a:gd name="T93" fmla="*/ 5853 h 6067"/>
                <a:gd name="T94" fmla="*/ 5696 w 12308"/>
                <a:gd name="T95" fmla="*/ 5901 h 6067"/>
                <a:gd name="T96" fmla="*/ 5870 w 12308"/>
                <a:gd name="T97" fmla="*/ 5946 h 6067"/>
                <a:gd name="T98" fmla="*/ 6041 w 12308"/>
                <a:gd name="T99" fmla="*/ 5990 h 6067"/>
                <a:gd name="T100" fmla="*/ 6211 w 12308"/>
                <a:gd name="T101" fmla="*/ 6029 h 6067"/>
                <a:gd name="T102" fmla="*/ 6378 w 12308"/>
                <a:gd name="T103" fmla="*/ 6067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08" h="6067">
                  <a:moveTo>
                    <a:pt x="6378" y="6067"/>
                  </a:moveTo>
                  <a:lnTo>
                    <a:pt x="12308" y="3219"/>
                  </a:lnTo>
                  <a:lnTo>
                    <a:pt x="5686" y="0"/>
                  </a:lnTo>
                  <a:lnTo>
                    <a:pt x="0" y="2714"/>
                  </a:lnTo>
                  <a:lnTo>
                    <a:pt x="26" y="2761"/>
                  </a:lnTo>
                  <a:lnTo>
                    <a:pt x="53" y="2808"/>
                  </a:lnTo>
                  <a:lnTo>
                    <a:pt x="85" y="2855"/>
                  </a:lnTo>
                  <a:lnTo>
                    <a:pt x="119" y="2903"/>
                  </a:lnTo>
                  <a:lnTo>
                    <a:pt x="155" y="2951"/>
                  </a:lnTo>
                  <a:lnTo>
                    <a:pt x="194" y="2999"/>
                  </a:lnTo>
                  <a:lnTo>
                    <a:pt x="235" y="3047"/>
                  </a:lnTo>
                  <a:lnTo>
                    <a:pt x="279" y="3096"/>
                  </a:lnTo>
                  <a:lnTo>
                    <a:pt x="326" y="3145"/>
                  </a:lnTo>
                  <a:lnTo>
                    <a:pt x="375" y="3194"/>
                  </a:lnTo>
                  <a:lnTo>
                    <a:pt x="428" y="3244"/>
                  </a:lnTo>
                  <a:lnTo>
                    <a:pt x="482" y="3294"/>
                  </a:lnTo>
                  <a:lnTo>
                    <a:pt x="541" y="3344"/>
                  </a:lnTo>
                  <a:lnTo>
                    <a:pt x="602" y="3395"/>
                  </a:lnTo>
                  <a:lnTo>
                    <a:pt x="666" y="3446"/>
                  </a:lnTo>
                  <a:lnTo>
                    <a:pt x="732" y="3497"/>
                  </a:lnTo>
                  <a:lnTo>
                    <a:pt x="901" y="3622"/>
                  </a:lnTo>
                  <a:lnTo>
                    <a:pt x="1070" y="3743"/>
                  </a:lnTo>
                  <a:lnTo>
                    <a:pt x="1241" y="3861"/>
                  </a:lnTo>
                  <a:lnTo>
                    <a:pt x="1414" y="3977"/>
                  </a:lnTo>
                  <a:lnTo>
                    <a:pt x="1588" y="4090"/>
                  </a:lnTo>
                  <a:lnTo>
                    <a:pt x="1763" y="4199"/>
                  </a:lnTo>
                  <a:lnTo>
                    <a:pt x="1939" y="4306"/>
                  </a:lnTo>
                  <a:lnTo>
                    <a:pt x="2116" y="4410"/>
                  </a:lnTo>
                  <a:lnTo>
                    <a:pt x="2294" y="4512"/>
                  </a:lnTo>
                  <a:lnTo>
                    <a:pt x="2473" y="4610"/>
                  </a:lnTo>
                  <a:lnTo>
                    <a:pt x="2652" y="4706"/>
                  </a:lnTo>
                  <a:lnTo>
                    <a:pt x="2832" y="4798"/>
                  </a:lnTo>
                  <a:lnTo>
                    <a:pt x="3012" y="4888"/>
                  </a:lnTo>
                  <a:lnTo>
                    <a:pt x="3194" y="4975"/>
                  </a:lnTo>
                  <a:lnTo>
                    <a:pt x="3374" y="5060"/>
                  </a:lnTo>
                  <a:lnTo>
                    <a:pt x="3555" y="5141"/>
                  </a:lnTo>
                  <a:lnTo>
                    <a:pt x="3737" y="5219"/>
                  </a:lnTo>
                  <a:lnTo>
                    <a:pt x="3917" y="5295"/>
                  </a:lnTo>
                  <a:lnTo>
                    <a:pt x="4098" y="5368"/>
                  </a:lnTo>
                  <a:lnTo>
                    <a:pt x="4278" y="5438"/>
                  </a:lnTo>
                  <a:lnTo>
                    <a:pt x="4459" y="5506"/>
                  </a:lnTo>
                  <a:lnTo>
                    <a:pt x="4638" y="5571"/>
                  </a:lnTo>
                  <a:lnTo>
                    <a:pt x="4817" y="5632"/>
                  </a:lnTo>
                  <a:lnTo>
                    <a:pt x="4995" y="5692"/>
                  </a:lnTo>
                  <a:lnTo>
                    <a:pt x="5171" y="5748"/>
                  </a:lnTo>
                  <a:lnTo>
                    <a:pt x="5347" y="5801"/>
                  </a:lnTo>
                  <a:lnTo>
                    <a:pt x="5523" y="5853"/>
                  </a:lnTo>
                  <a:lnTo>
                    <a:pt x="5696" y="5901"/>
                  </a:lnTo>
                  <a:lnTo>
                    <a:pt x="5870" y="5946"/>
                  </a:lnTo>
                  <a:lnTo>
                    <a:pt x="6041" y="5990"/>
                  </a:lnTo>
                  <a:lnTo>
                    <a:pt x="6211" y="6029"/>
                  </a:lnTo>
                  <a:lnTo>
                    <a:pt x="6378" y="6067"/>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399065" y="3170238"/>
              <a:ext cx="3413125" cy="1641475"/>
            </a:xfrm>
            <a:custGeom>
              <a:avLst/>
              <a:gdLst>
                <a:gd name="T0" fmla="*/ 0 w 10753"/>
                <a:gd name="T1" fmla="*/ 1966 h 5168"/>
                <a:gd name="T2" fmla="*/ 6705 w 10753"/>
                <a:gd name="T3" fmla="*/ 5168 h 5168"/>
                <a:gd name="T4" fmla="*/ 10753 w 10753"/>
                <a:gd name="T5" fmla="*/ 3224 h 5168"/>
                <a:gd name="T6" fmla="*/ 4120 w 10753"/>
                <a:gd name="T7" fmla="*/ 0 h 5168"/>
                <a:gd name="T8" fmla="*/ 0 w 10753"/>
                <a:gd name="T9" fmla="*/ 1966 h 5168"/>
              </a:gdLst>
              <a:ahLst/>
              <a:cxnLst>
                <a:cxn ang="0">
                  <a:pos x="T0" y="T1"/>
                </a:cxn>
                <a:cxn ang="0">
                  <a:pos x="T2" y="T3"/>
                </a:cxn>
                <a:cxn ang="0">
                  <a:pos x="T4" y="T5"/>
                </a:cxn>
                <a:cxn ang="0">
                  <a:pos x="T6" y="T7"/>
                </a:cxn>
                <a:cxn ang="0">
                  <a:pos x="T8" y="T9"/>
                </a:cxn>
              </a:cxnLst>
              <a:rect l="0" t="0" r="r" b="b"/>
              <a:pathLst>
                <a:path w="10753" h="5168">
                  <a:moveTo>
                    <a:pt x="0" y="1966"/>
                  </a:moveTo>
                  <a:lnTo>
                    <a:pt x="6705" y="5168"/>
                  </a:lnTo>
                  <a:lnTo>
                    <a:pt x="10753" y="3224"/>
                  </a:lnTo>
                  <a:lnTo>
                    <a:pt x="4120" y="0"/>
                  </a:lnTo>
                  <a:lnTo>
                    <a:pt x="0" y="1966"/>
                  </a:lnTo>
                  <a:close/>
                </a:path>
              </a:pathLst>
            </a:custGeom>
            <a:solidFill>
              <a:srgbClr val="777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399065" y="3794125"/>
              <a:ext cx="2127250" cy="1069975"/>
            </a:xfrm>
            <a:custGeom>
              <a:avLst/>
              <a:gdLst>
                <a:gd name="T0" fmla="*/ 0 w 6702"/>
                <a:gd name="T1" fmla="*/ 0 h 3366"/>
                <a:gd name="T2" fmla="*/ 0 w 6702"/>
                <a:gd name="T3" fmla="*/ 149 h 3366"/>
                <a:gd name="T4" fmla="*/ 6702 w 6702"/>
                <a:gd name="T5" fmla="*/ 3366 h 3366"/>
                <a:gd name="T6" fmla="*/ 6702 w 6702"/>
                <a:gd name="T7" fmla="*/ 3202 h 3366"/>
                <a:gd name="T8" fmla="*/ 0 w 6702"/>
                <a:gd name="T9" fmla="*/ 0 h 3366"/>
              </a:gdLst>
              <a:ahLst/>
              <a:cxnLst>
                <a:cxn ang="0">
                  <a:pos x="T0" y="T1"/>
                </a:cxn>
                <a:cxn ang="0">
                  <a:pos x="T2" y="T3"/>
                </a:cxn>
                <a:cxn ang="0">
                  <a:pos x="T4" y="T5"/>
                </a:cxn>
                <a:cxn ang="0">
                  <a:pos x="T6" y="T7"/>
                </a:cxn>
                <a:cxn ang="0">
                  <a:pos x="T8" y="T9"/>
                </a:cxn>
              </a:cxnLst>
              <a:rect l="0" t="0" r="r" b="b"/>
              <a:pathLst>
                <a:path w="6702" h="3366">
                  <a:moveTo>
                    <a:pt x="0" y="0"/>
                  </a:moveTo>
                  <a:lnTo>
                    <a:pt x="0" y="149"/>
                  </a:lnTo>
                  <a:lnTo>
                    <a:pt x="6702" y="3366"/>
                  </a:lnTo>
                  <a:lnTo>
                    <a:pt x="6702" y="3202"/>
                  </a:lnTo>
                  <a:lnTo>
                    <a:pt x="0" y="0"/>
                  </a:lnTo>
                  <a:close/>
                </a:path>
              </a:pathLst>
            </a:custGeom>
            <a:solidFill>
              <a:srgbClr val="ABB0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5526315" y="3381375"/>
              <a:ext cx="2976563" cy="1482725"/>
            </a:xfrm>
            <a:custGeom>
              <a:avLst/>
              <a:gdLst>
                <a:gd name="T0" fmla="*/ 0 w 9377"/>
                <a:gd name="T1" fmla="*/ 4666 h 4666"/>
                <a:gd name="T2" fmla="*/ 0 w 9377"/>
                <a:gd name="T3" fmla="*/ 4502 h 4666"/>
                <a:gd name="T4" fmla="*/ 9377 w 9377"/>
                <a:gd name="T5" fmla="*/ 0 h 4666"/>
                <a:gd name="T6" fmla="*/ 9377 w 9377"/>
                <a:gd name="T7" fmla="*/ 148 h 4666"/>
                <a:gd name="T8" fmla="*/ 0 w 9377"/>
                <a:gd name="T9" fmla="*/ 4666 h 4666"/>
              </a:gdLst>
              <a:ahLst/>
              <a:cxnLst>
                <a:cxn ang="0">
                  <a:pos x="T0" y="T1"/>
                </a:cxn>
                <a:cxn ang="0">
                  <a:pos x="T2" y="T3"/>
                </a:cxn>
                <a:cxn ang="0">
                  <a:pos x="T4" y="T5"/>
                </a:cxn>
                <a:cxn ang="0">
                  <a:pos x="T6" y="T7"/>
                </a:cxn>
                <a:cxn ang="0">
                  <a:pos x="T8" y="T9"/>
                </a:cxn>
              </a:cxnLst>
              <a:rect l="0" t="0" r="r" b="b"/>
              <a:pathLst>
                <a:path w="9377" h="4666">
                  <a:moveTo>
                    <a:pt x="0" y="4666"/>
                  </a:moveTo>
                  <a:lnTo>
                    <a:pt x="0" y="4502"/>
                  </a:lnTo>
                  <a:lnTo>
                    <a:pt x="9377" y="0"/>
                  </a:lnTo>
                  <a:lnTo>
                    <a:pt x="9377" y="148"/>
                  </a:lnTo>
                  <a:lnTo>
                    <a:pt x="0" y="4666"/>
                  </a:lnTo>
                  <a:close/>
                </a:path>
              </a:pathLst>
            </a:custGeom>
            <a:solidFill>
              <a:srgbClr val="484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812190" y="3649663"/>
              <a:ext cx="1131888" cy="593725"/>
            </a:xfrm>
            <a:custGeom>
              <a:avLst/>
              <a:gdLst>
                <a:gd name="T0" fmla="*/ 0 w 3566"/>
                <a:gd name="T1" fmla="*/ 1713 h 1870"/>
                <a:gd name="T2" fmla="*/ 3566 w 3566"/>
                <a:gd name="T3" fmla="*/ 1 h 1870"/>
                <a:gd name="T4" fmla="*/ 3566 w 3566"/>
                <a:gd name="T5" fmla="*/ 0 h 1870"/>
                <a:gd name="T6" fmla="*/ 3556 w 3566"/>
                <a:gd name="T7" fmla="*/ 156 h 1870"/>
                <a:gd name="T8" fmla="*/ 0 w 3566"/>
                <a:gd name="T9" fmla="*/ 1870 h 1870"/>
                <a:gd name="T10" fmla="*/ 0 w 3566"/>
                <a:gd name="T11" fmla="*/ 1713 h 1870"/>
                <a:gd name="T12" fmla="*/ 0 w 3566"/>
                <a:gd name="T13" fmla="*/ 1713 h 1870"/>
              </a:gdLst>
              <a:ahLst/>
              <a:cxnLst>
                <a:cxn ang="0">
                  <a:pos x="T0" y="T1"/>
                </a:cxn>
                <a:cxn ang="0">
                  <a:pos x="T2" y="T3"/>
                </a:cxn>
                <a:cxn ang="0">
                  <a:pos x="T4" y="T5"/>
                </a:cxn>
                <a:cxn ang="0">
                  <a:pos x="T6" y="T7"/>
                </a:cxn>
                <a:cxn ang="0">
                  <a:pos x="T8" y="T9"/>
                </a:cxn>
                <a:cxn ang="0">
                  <a:pos x="T10" y="T11"/>
                </a:cxn>
                <a:cxn ang="0">
                  <a:pos x="T12" y="T13"/>
                </a:cxn>
              </a:cxnLst>
              <a:rect l="0" t="0" r="r" b="b"/>
              <a:pathLst>
                <a:path w="3566" h="1870">
                  <a:moveTo>
                    <a:pt x="0" y="1713"/>
                  </a:moveTo>
                  <a:lnTo>
                    <a:pt x="3566" y="1"/>
                  </a:lnTo>
                  <a:lnTo>
                    <a:pt x="3566" y="0"/>
                  </a:lnTo>
                  <a:lnTo>
                    <a:pt x="3556" y="156"/>
                  </a:lnTo>
                  <a:lnTo>
                    <a:pt x="0" y="1870"/>
                  </a:lnTo>
                  <a:lnTo>
                    <a:pt x="0" y="1713"/>
                  </a:lnTo>
                  <a:lnTo>
                    <a:pt x="0" y="1713"/>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7940902" y="3381375"/>
              <a:ext cx="561975" cy="319087"/>
            </a:xfrm>
            <a:custGeom>
              <a:avLst/>
              <a:gdLst>
                <a:gd name="T0" fmla="*/ 10 w 1770"/>
                <a:gd name="T1" fmla="*/ 846 h 1001"/>
                <a:gd name="T2" fmla="*/ 0 w 1770"/>
                <a:gd name="T3" fmla="*/ 1001 h 1001"/>
                <a:gd name="T4" fmla="*/ 1770 w 1770"/>
                <a:gd name="T5" fmla="*/ 148 h 1001"/>
                <a:gd name="T6" fmla="*/ 1770 w 1770"/>
                <a:gd name="T7" fmla="*/ 0 h 1001"/>
                <a:gd name="T8" fmla="*/ 10 w 1770"/>
                <a:gd name="T9" fmla="*/ 846 h 1001"/>
              </a:gdLst>
              <a:ahLst/>
              <a:cxnLst>
                <a:cxn ang="0">
                  <a:pos x="T0" y="T1"/>
                </a:cxn>
                <a:cxn ang="0">
                  <a:pos x="T2" y="T3"/>
                </a:cxn>
                <a:cxn ang="0">
                  <a:pos x="T4" y="T5"/>
                </a:cxn>
                <a:cxn ang="0">
                  <a:pos x="T6" y="T7"/>
                </a:cxn>
                <a:cxn ang="0">
                  <a:pos x="T8" y="T9"/>
                </a:cxn>
              </a:cxnLst>
              <a:rect l="0" t="0" r="r" b="b"/>
              <a:pathLst>
                <a:path w="1770" h="1001">
                  <a:moveTo>
                    <a:pt x="10" y="846"/>
                  </a:moveTo>
                  <a:lnTo>
                    <a:pt x="0" y="1001"/>
                  </a:lnTo>
                  <a:lnTo>
                    <a:pt x="1770" y="148"/>
                  </a:lnTo>
                  <a:lnTo>
                    <a:pt x="1770" y="0"/>
                  </a:lnTo>
                  <a:lnTo>
                    <a:pt x="10" y="84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 name="Group 20"/>
          <p:cNvGrpSpPr/>
          <p:nvPr/>
        </p:nvGrpSpPr>
        <p:grpSpPr>
          <a:xfrm>
            <a:off x="6199415" y="2125663"/>
            <a:ext cx="2305050" cy="1114425"/>
            <a:chOff x="6199415" y="2125663"/>
            <a:chExt cx="2305050" cy="1114425"/>
          </a:xfrm>
        </p:grpSpPr>
        <p:sp>
          <p:nvSpPr>
            <p:cNvPr id="22" name="Freeform 21"/>
            <p:cNvSpPr>
              <a:spLocks/>
            </p:cNvSpPr>
            <p:nvPr/>
          </p:nvSpPr>
          <p:spPr bwMode="auto">
            <a:xfrm>
              <a:off x="6199415" y="2125663"/>
              <a:ext cx="2305050" cy="1114425"/>
            </a:xfrm>
            <a:custGeom>
              <a:avLst/>
              <a:gdLst>
                <a:gd name="T0" fmla="*/ 0 w 7260"/>
                <a:gd name="T1" fmla="*/ 298 h 3509"/>
                <a:gd name="T2" fmla="*/ 616 w 7260"/>
                <a:gd name="T3" fmla="*/ 0 h 3509"/>
                <a:gd name="T4" fmla="*/ 7260 w 7260"/>
                <a:gd name="T5" fmla="*/ 3216 h 3509"/>
                <a:gd name="T6" fmla="*/ 6673 w 7260"/>
                <a:gd name="T7" fmla="*/ 3509 h 3509"/>
                <a:gd name="T8" fmla="*/ 0 w 7260"/>
                <a:gd name="T9" fmla="*/ 298 h 3509"/>
              </a:gdLst>
              <a:ahLst/>
              <a:cxnLst>
                <a:cxn ang="0">
                  <a:pos x="T0" y="T1"/>
                </a:cxn>
                <a:cxn ang="0">
                  <a:pos x="T2" y="T3"/>
                </a:cxn>
                <a:cxn ang="0">
                  <a:pos x="T4" y="T5"/>
                </a:cxn>
                <a:cxn ang="0">
                  <a:pos x="T6" y="T7"/>
                </a:cxn>
                <a:cxn ang="0">
                  <a:pos x="T8" y="T9"/>
                </a:cxn>
              </a:cxnLst>
              <a:rect l="0" t="0" r="r" b="b"/>
              <a:pathLst>
                <a:path w="7260" h="3509">
                  <a:moveTo>
                    <a:pt x="0" y="298"/>
                  </a:moveTo>
                  <a:lnTo>
                    <a:pt x="616" y="0"/>
                  </a:lnTo>
                  <a:lnTo>
                    <a:pt x="7260" y="3216"/>
                  </a:lnTo>
                  <a:lnTo>
                    <a:pt x="6673" y="3509"/>
                  </a:lnTo>
                  <a:lnTo>
                    <a:pt x="0" y="298"/>
                  </a:lnTo>
                  <a:close/>
                </a:path>
              </a:pathLst>
            </a:custGeom>
            <a:solidFill>
              <a:srgbClr val="464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6332765" y="2181225"/>
              <a:ext cx="860425" cy="415925"/>
            </a:xfrm>
            <a:custGeom>
              <a:avLst/>
              <a:gdLst>
                <a:gd name="T0" fmla="*/ 0 w 2709"/>
                <a:gd name="T1" fmla="*/ 110 h 1308"/>
                <a:gd name="T2" fmla="*/ 230 w 2709"/>
                <a:gd name="T3" fmla="*/ 0 h 1308"/>
                <a:gd name="T4" fmla="*/ 2709 w 2709"/>
                <a:gd name="T5" fmla="*/ 1199 h 1308"/>
                <a:gd name="T6" fmla="*/ 2490 w 2709"/>
                <a:gd name="T7" fmla="*/ 1308 h 1308"/>
                <a:gd name="T8" fmla="*/ 0 w 2709"/>
                <a:gd name="T9" fmla="*/ 110 h 1308"/>
              </a:gdLst>
              <a:ahLst/>
              <a:cxnLst>
                <a:cxn ang="0">
                  <a:pos x="T0" y="T1"/>
                </a:cxn>
                <a:cxn ang="0">
                  <a:pos x="T2" y="T3"/>
                </a:cxn>
                <a:cxn ang="0">
                  <a:pos x="T4" y="T5"/>
                </a:cxn>
                <a:cxn ang="0">
                  <a:pos x="T6" y="T7"/>
                </a:cxn>
                <a:cxn ang="0">
                  <a:pos x="T8" y="T9"/>
                </a:cxn>
              </a:cxnLst>
              <a:rect l="0" t="0" r="r" b="b"/>
              <a:pathLst>
                <a:path w="2709" h="1308">
                  <a:moveTo>
                    <a:pt x="0" y="110"/>
                  </a:moveTo>
                  <a:lnTo>
                    <a:pt x="230" y="0"/>
                  </a:lnTo>
                  <a:lnTo>
                    <a:pt x="2709" y="1199"/>
                  </a:lnTo>
                  <a:lnTo>
                    <a:pt x="2490" y="1308"/>
                  </a:lnTo>
                  <a:lnTo>
                    <a:pt x="0"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 name="Freeform 23"/>
          <p:cNvSpPr>
            <a:spLocks/>
          </p:cNvSpPr>
          <p:nvPr/>
        </p:nvSpPr>
        <p:spPr bwMode="auto">
          <a:xfrm>
            <a:off x="4702402" y="3070225"/>
            <a:ext cx="2206625" cy="1109662"/>
          </a:xfrm>
          <a:custGeom>
            <a:avLst/>
            <a:gdLst>
              <a:gd name="T0" fmla="*/ 0 w 6953"/>
              <a:gd name="T1" fmla="*/ 683 h 3493"/>
              <a:gd name="T2" fmla="*/ 1429 w 6953"/>
              <a:gd name="T3" fmla="*/ 0 h 3493"/>
              <a:gd name="T4" fmla="*/ 3233 w 6953"/>
              <a:gd name="T5" fmla="*/ 912 h 3493"/>
              <a:gd name="T6" fmla="*/ 3233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20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9" y="0"/>
                </a:lnTo>
                <a:lnTo>
                  <a:pt x="3233" y="912"/>
                </a:lnTo>
                <a:lnTo>
                  <a:pt x="3233" y="912"/>
                </a:lnTo>
                <a:lnTo>
                  <a:pt x="3326" y="959"/>
                </a:lnTo>
                <a:lnTo>
                  <a:pt x="3331" y="956"/>
                </a:lnTo>
                <a:lnTo>
                  <a:pt x="5134" y="1868"/>
                </a:lnTo>
                <a:lnTo>
                  <a:pt x="5135" y="1868"/>
                </a:lnTo>
                <a:lnTo>
                  <a:pt x="6953" y="2787"/>
                </a:lnTo>
                <a:lnTo>
                  <a:pt x="5520" y="3493"/>
                </a:lnTo>
                <a:lnTo>
                  <a:pt x="0" y="683"/>
                </a:lnTo>
                <a:lnTo>
                  <a:pt x="0" y="683"/>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922940" y="3454400"/>
            <a:ext cx="2206625" cy="1109662"/>
          </a:xfrm>
          <a:custGeom>
            <a:avLst/>
            <a:gdLst>
              <a:gd name="T0" fmla="*/ 0 w 6954"/>
              <a:gd name="T1" fmla="*/ 682 h 3493"/>
              <a:gd name="T2" fmla="*/ 1430 w 6954"/>
              <a:gd name="T3" fmla="*/ 0 h 3493"/>
              <a:gd name="T4" fmla="*/ 3233 w 6954"/>
              <a:gd name="T5" fmla="*/ 912 h 3493"/>
              <a:gd name="T6" fmla="*/ 3234 w 6954"/>
              <a:gd name="T7" fmla="*/ 912 h 3493"/>
              <a:gd name="T8" fmla="*/ 3328 w 6954"/>
              <a:gd name="T9" fmla="*/ 958 h 3493"/>
              <a:gd name="T10" fmla="*/ 3332 w 6954"/>
              <a:gd name="T11" fmla="*/ 956 h 3493"/>
              <a:gd name="T12" fmla="*/ 5136 w 6954"/>
              <a:gd name="T13" fmla="*/ 1868 h 3493"/>
              <a:gd name="T14" fmla="*/ 5136 w 6954"/>
              <a:gd name="T15" fmla="*/ 1868 h 3493"/>
              <a:gd name="T16" fmla="*/ 6954 w 6954"/>
              <a:gd name="T17" fmla="*/ 2786 h 3493"/>
              <a:gd name="T18" fmla="*/ 5521 w 6954"/>
              <a:gd name="T19" fmla="*/ 3493 h 3493"/>
              <a:gd name="T20" fmla="*/ 0 w 6954"/>
              <a:gd name="T21" fmla="*/ 682 h 3493"/>
              <a:gd name="T22" fmla="*/ 0 w 6954"/>
              <a:gd name="T23" fmla="*/ 682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4" h="3493">
                <a:moveTo>
                  <a:pt x="0" y="682"/>
                </a:moveTo>
                <a:lnTo>
                  <a:pt x="1430" y="0"/>
                </a:lnTo>
                <a:lnTo>
                  <a:pt x="3233" y="912"/>
                </a:lnTo>
                <a:lnTo>
                  <a:pt x="3234" y="912"/>
                </a:lnTo>
                <a:lnTo>
                  <a:pt x="3328" y="958"/>
                </a:lnTo>
                <a:lnTo>
                  <a:pt x="3332" y="956"/>
                </a:lnTo>
                <a:lnTo>
                  <a:pt x="5136" y="1868"/>
                </a:lnTo>
                <a:lnTo>
                  <a:pt x="5136" y="1868"/>
                </a:lnTo>
                <a:lnTo>
                  <a:pt x="6954" y="2786"/>
                </a:lnTo>
                <a:lnTo>
                  <a:pt x="5521" y="3493"/>
                </a:lnTo>
                <a:lnTo>
                  <a:pt x="0" y="682"/>
                </a:lnTo>
                <a:lnTo>
                  <a:pt x="0" y="682"/>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7"/>
          <p:cNvSpPr>
            <a:spLocks/>
          </p:cNvSpPr>
          <p:nvPr/>
        </p:nvSpPr>
        <p:spPr bwMode="auto">
          <a:xfrm>
            <a:off x="5660685" y="2605882"/>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7" name="Group 26"/>
          <p:cNvGrpSpPr/>
          <p:nvPr/>
        </p:nvGrpSpPr>
        <p:grpSpPr>
          <a:xfrm>
            <a:off x="3886427" y="3160713"/>
            <a:ext cx="2208213" cy="1162050"/>
            <a:chOff x="3886427" y="3160713"/>
            <a:chExt cx="2208213" cy="1162050"/>
          </a:xfrm>
        </p:grpSpPr>
        <p:sp>
          <p:nvSpPr>
            <p:cNvPr id="28" name="Freeform 27"/>
            <p:cNvSpPr>
              <a:spLocks/>
            </p:cNvSpPr>
            <p:nvPr/>
          </p:nvSpPr>
          <p:spPr bwMode="auto">
            <a:xfrm>
              <a:off x="3886427" y="3160713"/>
              <a:ext cx="2208213" cy="1108075"/>
            </a:xfrm>
            <a:custGeom>
              <a:avLst/>
              <a:gdLst>
                <a:gd name="T0" fmla="*/ 0 w 6953"/>
                <a:gd name="T1" fmla="*/ 681 h 3492"/>
                <a:gd name="T2" fmla="*/ 1429 w 6953"/>
                <a:gd name="T3" fmla="*/ 0 h 3492"/>
                <a:gd name="T4" fmla="*/ 3232 w 6953"/>
                <a:gd name="T5" fmla="*/ 911 h 3492"/>
                <a:gd name="T6" fmla="*/ 3233 w 6953"/>
                <a:gd name="T7" fmla="*/ 911 h 3492"/>
                <a:gd name="T8" fmla="*/ 3327 w 6953"/>
                <a:gd name="T9" fmla="*/ 959 h 3492"/>
                <a:gd name="T10" fmla="*/ 3331 w 6953"/>
                <a:gd name="T11" fmla="*/ 956 h 3492"/>
                <a:gd name="T12" fmla="*/ 5135 w 6953"/>
                <a:gd name="T13" fmla="*/ 1867 h 3492"/>
                <a:gd name="T14" fmla="*/ 5135 w 6953"/>
                <a:gd name="T15" fmla="*/ 1867 h 3492"/>
                <a:gd name="T16" fmla="*/ 6953 w 6953"/>
                <a:gd name="T17" fmla="*/ 2786 h 3492"/>
                <a:gd name="T18" fmla="*/ 5520 w 6953"/>
                <a:gd name="T19" fmla="*/ 3492 h 3492"/>
                <a:gd name="T20" fmla="*/ 0 w 6953"/>
                <a:gd name="T21" fmla="*/ 681 h 3492"/>
                <a:gd name="T22" fmla="*/ 0 w 6953"/>
                <a:gd name="T23" fmla="*/ 681 h 3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2">
                  <a:moveTo>
                    <a:pt x="0" y="681"/>
                  </a:moveTo>
                  <a:lnTo>
                    <a:pt x="1429" y="0"/>
                  </a:lnTo>
                  <a:lnTo>
                    <a:pt x="3232" y="911"/>
                  </a:lnTo>
                  <a:lnTo>
                    <a:pt x="3233" y="911"/>
                  </a:lnTo>
                  <a:lnTo>
                    <a:pt x="3327" y="959"/>
                  </a:lnTo>
                  <a:lnTo>
                    <a:pt x="3331" y="956"/>
                  </a:lnTo>
                  <a:lnTo>
                    <a:pt x="5135" y="1867"/>
                  </a:lnTo>
                  <a:lnTo>
                    <a:pt x="5135" y="1867"/>
                  </a:lnTo>
                  <a:lnTo>
                    <a:pt x="6953" y="2786"/>
                  </a:lnTo>
                  <a:lnTo>
                    <a:pt x="5520" y="3492"/>
                  </a:lnTo>
                  <a:lnTo>
                    <a:pt x="0" y="681"/>
                  </a:lnTo>
                  <a:lnTo>
                    <a:pt x="0" y="6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3886427" y="3376613"/>
              <a:ext cx="1755775" cy="946150"/>
            </a:xfrm>
            <a:custGeom>
              <a:avLst/>
              <a:gdLst>
                <a:gd name="T0" fmla="*/ 0 w 5530"/>
                <a:gd name="T1" fmla="*/ 0 h 2978"/>
                <a:gd name="T2" fmla="*/ 0 w 5530"/>
                <a:gd name="T3" fmla="*/ 88 h 2978"/>
                <a:gd name="T4" fmla="*/ 0 w 5530"/>
                <a:gd name="T5" fmla="*/ 112 h 2978"/>
                <a:gd name="T6" fmla="*/ 5530 w 5530"/>
                <a:gd name="T7" fmla="*/ 2978 h 2978"/>
                <a:gd name="T8" fmla="*/ 5520 w 5530"/>
                <a:gd name="T9" fmla="*/ 2811 h 2978"/>
                <a:gd name="T10" fmla="*/ 0 w 5530"/>
                <a:gd name="T11" fmla="*/ 0 h 2978"/>
              </a:gdLst>
              <a:ahLst/>
              <a:cxnLst>
                <a:cxn ang="0">
                  <a:pos x="T0" y="T1"/>
                </a:cxn>
                <a:cxn ang="0">
                  <a:pos x="T2" y="T3"/>
                </a:cxn>
                <a:cxn ang="0">
                  <a:pos x="T4" y="T5"/>
                </a:cxn>
                <a:cxn ang="0">
                  <a:pos x="T6" y="T7"/>
                </a:cxn>
                <a:cxn ang="0">
                  <a:pos x="T8" y="T9"/>
                </a:cxn>
                <a:cxn ang="0">
                  <a:pos x="T10" y="T11"/>
                </a:cxn>
              </a:cxnLst>
              <a:rect l="0" t="0" r="r" b="b"/>
              <a:pathLst>
                <a:path w="5530" h="2978">
                  <a:moveTo>
                    <a:pt x="0" y="0"/>
                  </a:moveTo>
                  <a:lnTo>
                    <a:pt x="0" y="88"/>
                  </a:lnTo>
                  <a:lnTo>
                    <a:pt x="0" y="112"/>
                  </a:lnTo>
                  <a:lnTo>
                    <a:pt x="5530" y="2978"/>
                  </a:lnTo>
                  <a:lnTo>
                    <a:pt x="5520" y="2811"/>
                  </a:lnTo>
                  <a:lnTo>
                    <a:pt x="0"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5639027" y="4044950"/>
              <a:ext cx="455613" cy="277812"/>
            </a:xfrm>
            <a:custGeom>
              <a:avLst/>
              <a:gdLst>
                <a:gd name="T0" fmla="*/ 10 w 1433"/>
                <a:gd name="T1" fmla="*/ 873 h 873"/>
                <a:gd name="T2" fmla="*/ 1429 w 1433"/>
                <a:gd name="T3" fmla="*/ 195 h 873"/>
                <a:gd name="T4" fmla="*/ 1433 w 1433"/>
                <a:gd name="T5" fmla="*/ 0 h 873"/>
                <a:gd name="T6" fmla="*/ 0 w 1433"/>
                <a:gd name="T7" fmla="*/ 706 h 873"/>
                <a:gd name="T8" fmla="*/ 10 w 1433"/>
                <a:gd name="T9" fmla="*/ 873 h 873"/>
              </a:gdLst>
              <a:ahLst/>
              <a:cxnLst>
                <a:cxn ang="0">
                  <a:pos x="T0" y="T1"/>
                </a:cxn>
                <a:cxn ang="0">
                  <a:pos x="T2" y="T3"/>
                </a:cxn>
                <a:cxn ang="0">
                  <a:pos x="T4" y="T5"/>
                </a:cxn>
                <a:cxn ang="0">
                  <a:pos x="T6" y="T7"/>
                </a:cxn>
                <a:cxn ang="0">
                  <a:pos x="T8" y="T9"/>
                </a:cxn>
              </a:cxnLst>
              <a:rect l="0" t="0" r="r" b="b"/>
              <a:pathLst>
                <a:path w="1433" h="873">
                  <a:moveTo>
                    <a:pt x="10" y="873"/>
                  </a:moveTo>
                  <a:lnTo>
                    <a:pt x="1429" y="195"/>
                  </a:lnTo>
                  <a:lnTo>
                    <a:pt x="1433" y="0"/>
                  </a:lnTo>
                  <a:lnTo>
                    <a:pt x="0" y="706"/>
                  </a:lnTo>
                  <a:lnTo>
                    <a:pt x="10" y="87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1" name="Group 30"/>
          <p:cNvGrpSpPr/>
          <p:nvPr/>
        </p:nvGrpSpPr>
        <p:grpSpPr>
          <a:xfrm>
            <a:off x="5691670" y="2396876"/>
            <a:ext cx="1018920" cy="509837"/>
            <a:chOff x="5691670" y="2396876"/>
            <a:chExt cx="1018920" cy="509837"/>
          </a:xfrm>
        </p:grpSpPr>
        <p:sp>
          <p:nvSpPr>
            <p:cNvPr id="32" name="Freeform 27"/>
            <p:cNvSpPr>
              <a:spLocks/>
            </p:cNvSpPr>
            <p:nvPr/>
          </p:nvSpPr>
          <p:spPr bwMode="auto">
            <a:xfrm>
              <a:off x="5691670" y="2396876"/>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29"/>
            <p:cNvSpPr>
              <a:spLocks/>
            </p:cNvSpPr>
            <p:nvPr/>
          </p:nvSpPr>
          <p:spPr bwMode="auto">
            <a:xfrm>
              <a:off x="6242277" y="2649538"/>
              <a:ext cx="468313" cy="257175"/>
            </a:xfrm>
            <a:custGeom>
              <a:avLst/>
              <a:gdLst>
                <a:gd name="T0" fmla="*/ 3 w 1473"/>
                <a:gd name="T1" fmla="*/ 808 h 808"/>
                <a:gd name="T2" fmla="*/ 1473 w 1473"/>
                <a:gd name="T3" fmla="*/ 35 h 808"/>
                <a:gd name="T4" fmla="*/ 1472 w 1473"/>
                <a:gd name="T5" fmla="*/ 0 h 808"/>
                <a:gd name="T6" fmla="*/ 0 w 1473"/>
                <a:gd name="T7" fmla="*/ 755 h 808"/>
                <a:gd name="T8" fmla="*/ 3 w 1473"/>
                <a:gd name="T9" fmla="*/ 808 h 808"/>
              </a:gdLst>
              <a:ahLst/>
              <a:cxnLst>
                <a:cxn ang="0">
                  <a:pos x="T0" y="T1"/>
                </a:cxn>
                <a:cxn ang="0">
                  <a:pos x="T2" y="T3"/>
                </a:cxn>
                <a:cxn ang="0">
                  <a:pos x="T4" y="T5"/>
                </a:cxn>
                <a:cxn ang="0">
                  <a:pos x="T6" y="T7"/>
                </a:cxn>
                <a:cxn ang="0">
                  <a:pos x="T8" y="T9"/>
                </a:cxn>
              </a:cxnLst>
              <a:rect l="0" t="0" r="r" b="b"/>
              <a:pathLst>
                <a:path w="1473" h="808">
                  <a:moveTo>
                    <a:pt x="3" y="808"/>
                  </a:moveTo>
                  <a:lnTo>
                    <a:pt x="1473" y="35"/>
                  </a:lnTo>
                  <a:lnTo>
                    <a:pt x="1472" y="0"/>
                  </a:lnTo>
                  <a:lnTo>
                    <a:pt x="0" y="755"/>
                  </a:lnTo>
                  <a:lnTo>
                    <a:pt x="3" y="808"/>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28"/>
            <p:cNvSpPr>
              <a:spLocks/>
            </p:cNvSpPr>
            <p:nvPr/>
          </p:nvSpPr>
          <p:spPr bwMode="auto">
            <a:xfrm>
              <a:off x="5704115" y="2624138"/>
              <a:ext cx="539750" cy="282575"/>
            </a:xfrm>
            <a:custGeom>
              <a:avLst/>
              <a:gdLst>
                <a:gd name="T0" fmla="*/ 0 w 1699"/>
                <a:gd name="T1" fmla="*/ 0 h 892"/>
                <a:gd name="T2" fmla="*/ 0 w 1699"/>
                <a:gd name="T3" fmla="*/ 44 h 892"/>
                <a:gd name="T4" fmla="*/ 1699 w 1699"/>
                <a:gd name="T5" fmla="*/ 892 h 892"/>
                <a:gd name="T6" fmla="*/ 1696 w 1699"/>
                <a:gd name="T7" fmla="*/ 839 h 892"/>
                <a:gd name="T8" fmla="*/ 0 w 1699"/>
                <a:gd name="T9" fmla="*/ 0 h 892"/>
              </a:gdLst>
              <a:ahLst/>
              <a:cxnLst>
                <a:cxn ang="0">
                  <a:pos x="T0" y="T1"/>
                </a:cxn>
                <a:cxn ang="0">
                  <a:pos x="T2" y="T3"/>
                </a:cxn>
                <a:cxn ang="0">
                  <a:pos x="T4" y="T5"/>
                </a:cxn>
                <a:cxn ang="0">
                  <a:pos x="T6" y="T7"/>
                </a:cxn>
                <a:cxn ang="0">
                  <a:pos x="T8" y="T9"/>
                </a:cxn>
              </a:cxnLst>
              <a:rect l="0" t="0" r="r" b="b"/>
              <a:pathLst>
                <a:path w="1699" h="892">
                  <a:moveTo>
                    <a:pt x="0" y="0"/>
                  </a:moveTo>
                  <a:lnTo>
                    <a:pt x="0" y="44"/>
                  </a:lnTo>
                  <a:lnTo>
                    <a:pt x="1699" y="892"/>
                  </a:lnTo>
                  <a:lnTo>
                    <a:pt x="1696" y="839"/>
                  </a:lnTo>
                  <a:lnTo>
                    <a:pt x="0"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5" name="Group 34"/>
          <p:cNvGrpSpPr/>
          <p:nvPr/>
        </p:nvGrpSpPr>
        <p:grpSpPr>
          <a:xfrm>
            <a:off x="4421415" y="2506663"/>
            <a:ext cx="2206625" cy="1130300"/>
            <a:chOff x="4421415" y="2506663"/>
            <a:chExt cx="2206625" cy="1130300"/>
          </a:xfrm>
        </p:grpSpPr>
        <p:sp>
          <p:nvSpPr>
            <p:cNvPr id="36" name="Freeform 30"/>
            <p:cNvSpPr>
              <a:spLocks/>
            </p:cNvSpPr>
            <p:nvPr/>
          </p:nvSpPr>
          <p:spPr bwMode="auto">
            <a:xfrm>
              <a:off x="4421415" y="2722563"/>
              <a:ext cx="1752600" cy="914400"/>
            </a:xfrm>
            <a:custGeom>
              <a:avLst/>
              <a:gdLst>
                <a:gd name="T0" fmla="*/ 0 w 5522"/>
                <a:gd name="T1" fmla="*/ 0 h 2878"/>
                <a:gd name="T2" fmla="*/ 0 w 5522"/>
                <a:gd name="T3" fmla="*/ 44 h 2878"/>
                <a:gd name="T4" fmla="*/ 5522 w 5522"/>
                <a:gd name="T5" fmla="*/ 2878 h 2878"/>
                <a:gd name="T6" fmla="*/ 5519 w 5522"/>
                <a:gd name="T7" fmla="*/ 2810 h 2878"/>
                <a:gd name="T8" fmla="*/ 0 w 5522"/>
                <a:gd name="T9" fmla="*/ 0 h 2878"/>
              </a:gdLst>
              <a:ahLst/>
              <a:cxnLst>
                <a:cxn ang="0">
                  <a:pos x="T0" y="T1"/>
                </a:cxn>
                <a:cxn ang="0">
                  <a:pos x="T2" y="T3"/>
                </a:cxn>
                <a:cxn ang="0">
                  <a:pos x="T4" y="T5"/>
                </a:cxn>
                <a:cxn ang="0">
                  <a:pos x="T6" y="T7"/>
                </a:cxn>
                <a:cxn ang="0">
                  <a:pos x="T8" y="T9"/>
                </a:cxn>
              </a:cxnLst>
              <a:rect l="0" t="0" r="r" b="b"/>
              <a:pathLst>
                <a:path w="5522" h="2878">
                  <a:moveTo>
                    <a:pt x="0" y="0"/>
                  </a:moveTo>
                  <a:lnTo>
                    <a:pt x="0" y="44"/>
                  </a:lnTo>
                  <a:lnTo>
                    <a:pt x="5522" y="2878"/>
                  </a:lnTo>
                  <a:lnTo>
                    <a:pt x="5519" y="2810"/>
                  </a:lnTo>
                  <a:lnTo>
                    <a:pt x="0"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31"/>
            <p:cNvSpPr>
              <a:spLocks/>
            </p:cNvSpPr>
            <p:nvPr/>
          </p:nvSpPr>
          <p:spPr bwMode="auto">
            <a:xfrm>
              <a:off x="6172427" y="3390900"/>
              <a:ext cx="455613" cy="246062"/>
            </a:xfrm>
            <a:custGeom>
              <a:avLst/>
              <a:gdLst>
                <a:gd name="T0" fmla="*/ 1435 w 1435"/>
                <a:gd name="T1" fmla="*/ 59 h 774"/>
                <a:gd name="T2" fmla="*/ 1434 w 1435"/>
                <a:gd name="T3" fmla="*/ 0 h 774"/>
                <a:gd name="T4" fmla="*/ 0 w 1435"/>
                <a:gd name="T5" fmla="*/ 706 h 774"/>
                <a:gd name="T6" fmla="*/ 3 w 1435"/>
                <a:gd name="T7" fmla="*/ 774 h 774"/>
                <a:gd name="T8" fmla="*/ 1435 w 1435"/>
                <a:gd name="T9" fmla="*/ 59 h 774"/>
              </a:gdLst>
              <a:ahLst/>
              <a:cxnLst>
                <a:cxn ang="0">
                  <a:pos x="T0" y="T1"/>
                </a:cxn>
                <a:cxn ang="0">
                  <a:pos x="T2" y="T3"/>
                </a:cxn>
                <a:cxn ang="0">
                  <a:pos x="T4" y="T5"/>
                </a:cxn>
                <a:cxn ang="0">
                  <a:pos x="T6" y="T7"/>
                </a:cxn>
                <a:cxn ang="0">
                  <a:pos x="T8" y="T9"/>
                </a:cxn>
              </a:cxnLst>
              <a:rect l="0" t="0" r="r" b="b"/>
              <a:pathLst>
                <a:path w="1435" h="774">
                  <a:moveTo>
                    <a:pt x="1435" y="59"/>
                  </a:moveTo>
                  <a:lnTo>
                    <a:pt x="1434" y="0"/>
                  </a:lnTo>
                  <a:lnTo>
                    <a:pt x="0" y="706"/>
                  </a:lnTo>
                  <a:lnTo>
                    <a:pt x="3" y="774"/>
                  </a:lnTo>
                  <a:lnTo>
                    <a:pt x="1435" y="5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32"/>
            <p:cNvSpPr>
              <a:spLocks/>
            </p:cNvSpPr>
            <p:nvPr/>
          </p:nvSpPr>
          <p:spPr bwMode="auto">
            <a:xfrm>
              <a:off x="4421415" y="2506663"/>
              <a:ext cx="2206625" cy="1108075"/>
            </a:xfrm>
            <a:custGeom>
              <a:avLst/>
              <a:gdLst>
                <a:gd name="T0" fmla="*/ 0 w 6953"/>
                <a:gd name="T1" fmla="*/ 683 h 3493"/>
                <a:gd name="T2" fmla="*/ 1428 w 6953"/>
                <a:gd name="T3" fmla="*/ 0 h 3493"/>
                <a:gd name="T4" fmla="*/ 3232 w 6953"/>
                <a:gd name="T5" fmla="*/ 912 h 3493"/>
                <a:gd name="T6" fmla="*/ 3232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19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8" y="0"/>
                  </a:lnTo>
                  <a:lnTo>
                    <a:pt x="3232" y="912"/>
                  </a:lnTo>
                  <a:lnTo>
                    <a:pt x="3232" y="912"/>
                  </a:lnTo>
                  <a:lnTo>
                    <a:pt x="3326" y="959"/>
                  </a:lnTo>
                  <a:lnTo>
                    <a:pt x="3331" y="956"/>
                  </a:lnTo>
                  <a:lnTo>
                    <a:pt x="5134" y="1868"/>
                  </a:lnTo>
                  <a:lnTo>
                    <a:pt x="5135" y="1868"/>
                  </a:lnTo>
                  <a:lnTo>
                    <a:pt x="6953" y="2787"/>
                  </a:lnTo>
                  <a:lnTo>
                    <a:pt x="5519" y="3493"/>
                  </a:lnTo>
                  <a:lnTo>
                    <a:pt x="0" y="683"/>
                  </a:lnTo>
                  <a:lnTo>
                    <a:pt x="0" y="68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9" name="Group 38"/>
          <p:cNvGrpSpPr/>
          <p:nvPr/>
        </p:nvGrpSpPr>
        <p:grpSpPr>
          <a:xfrm>
            <a:off x="6789965" y="2452688"/>
            <a:ext cx="1006475" cy="506412"/>
            <a:chOff x="6789965" y="2452688"/>
            <a:chExt cx="1006475" cy="506412"/>
          </a:xfrm>
        </p:grpSpPr>
        <p:sp>
          <p:nvSpPr>
            <p:cNvPr id="40" name="Freeform 34"/>
            <p:cNvSpPr>
              <a:spLocks/>
            </p:cNvSpPr>
            <p:nvPr/>
          </p:nvSpPr>
          <p:spPr bwMode="auto">
            <a:xfrm>
              <a:off x="6789965" y="2452688"/>
              <a:ext cx="1004888" cy="488950"/>
            </a:xfrm>
            <a:custGeom>
              <a:avLst/>
              <a:gdLst>
                <a:gd name="T0" fmla="*/ 0 w 3167"/>
                <a:gd name="T1" fmla="*/ 704 h 1543"/>
                <a:gd name="T2" fmla="*/ 1518 w 3167"/>
                <a:gd name="T3" fmla="*/ 0 h 1543"/>
                <a:gd name="T4" fmla="*/ 3167 w 3167"/>
                <a:gd name="T5" fmla="*/ 789 h 1543"/>
                <a:gd name="T6" fmla="*/ 1695 w 3167"/>
                <a:gd name="T7" fmla="*/ 1543 h 1543"/>
                <a:gd name="T8" fmla="*/ 0 w 3167"/>
                <a:gd name="T9" fmla="*/ 704 h 1543"/>
              </a:gdLst>
              <a:ahLst/>
              <a:cxnLst>
                <a:cxn ang="0">
                  <a:pos x="T0" y="T1"/>
                </a:cxn>
                <a:cxn ang="0">
                  <a:pos x="T2" y="T3"/>
                </a:cxn>
                <a:cxn ang="0">
                  <a:pos x="T4" y="T5"/>
                </a:cxn>
                <a:cxn ang="0">
                  <a:pos x="T6" y="T7"/>
                </a:cxn>
                <a:cxn ang="0">
                  <a:pos x="T8" y="T9"/>
                </a:cxn>
              </a:cxnLst>
              <a:rect l="0" t="0" r="r" b="b"/>
              <a:pathLst>
                <a:path w="3167" h="1543">
                  <a:moveTo>
                    <a:pt x="0" y="704"/>
                  </a:moveTo>
                  <a:lnTo>
                    <a:pt x="1518" y="0"/>
                  </a:lnTo>
                  <a:lnTo>
                    <a:pt x="3167" y="789"/>
                  </a:lnTo>
                  <a:lnTo>
                    <a:pt x="1695" y="1543"/>
                  </a:lnTo>
                  <a:lnTo>
                    <a:pt x="0" y="70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35"/>
            <p:cNvSpPr>
              <a:spLocks/>
            </p:cNvSpPr>
            <p:nvPr/>
          </p:nvSpPr>
          <p:spPr bwMode="auto">
            <a:xfrm>
              <a:off x="6789965" y="2674938"/>
              <a:ext cx="539750" cy="284162"/>
            </a:xfrm>
            <a:custGeom>
              <a:avLst/>
              <a:gdLst>
                <a:gd name="T0" fmla="*/ 0 w 1698"/>
                <a:gd name="T1" fmla="*/ 0 h 893"/>
                <a:gd name="T2" fmla="*/ 0 w 1698"/>
                <a:gd name="T3" fmla="*/ 45 h 893"/>
                <a:gd name="T4" fmla="*/ 1698 w 1698"/>
                <a:gd name="T5" fmla="*/ 893 h 893"/>
                <a:gd name="T6" fmla="*/ 1695 w 1698"/>
                <a:gd name="T7" fmla="*/ 839 h 893"/>
                <a:gd name="T8" fmla="*/ 0 w 1698"/>
                <a:gd name="T9" fmla="*/ 0 h 893"/>
              </a:gdLst>
              <a:ahLst/>
              <a:cxnLst>
                <a:cxn ang="0">
                  <a:pos x="T0" y="T1"/>
                </a:cxn>
                <a:cxn ang="0">
                  <a:pos x="T2" y="T3"/>
                </a:cxn>
                <a:cxn ang="0">
                  <a:pos x="T4" y="T5"/>
                </a:cxn>
                <a:cxn ang="0">
                  <a:pos x="T6" y="T7"/>
                </a:cxn>
                <a:cxn ang="0">
                  <a:pos x="T8" y="T9"/>
                </a:cxn>
              </a:cxnLst>
              <a:rect l="0" t="0" r="r" b="b"/>
              <a:pathLst>
                <a:path w="1698" h="893">
                  <a:moveTo>
                    <a:pt x="0" y="0"/>
                  </a:moveTo>
                  <a:lnTo>
                    <a:pt x="0" y="45"/>
                  </a:lnTo>
                  <a:lnTo>
                    <a:pt x="1698" y="893"/>
                  </a:lnTo>
                  <a:lnTo>
                    <a:pt x="1695" y="839"/>
                  </a:lnTo>
                  <a:lnTo>
                    <a:pt x="0"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36"/>
            <p:cNvSpPr>
              <a:spLocks/>
            </p:cNvSpPr>
            <p:nvPr/>
          </p:nvSpPr>
          <p:spPr bwMode="auto">
            <a:xfrm>
              <a:off x="7328127" y="2701925"/>
              <a:ext cx="468313" cy="257175"/>
            </a:xfrm>
            <a:custGeom>
              <a:avLst/>
              <a:gdLst>
                <a:gd name="T0" fmla="*/ 3 w 1474"/>
                <a:gd name="T1" fmla="*/ 808 h 808"/>
                <a:gd name="T2" fmla="*/ 1474 w 1474"/>
                <a:gd name="T3" fmla="*/ 33 h 808"/>
                <a:gd name="T4" fmla="*/ 1472 w 1474"/>
                <a:gd name="T5" fmla="*/ 0 h 808"/>
                <a:gd name="T6" fmla="*/ 0 w 1474"/>
                <a:gd name="T7" fmla="*/ 754 h 808"/>
                <a:gd name="T8" fmla="*/ 3 w 1474"/>
                <a:gd name="T9" fmla="*/ 808 h 808"/>
              </a:gdLst>
              <a:ahLst/>
              <a:cxnLst>
                <a:cxn ang="0">
                  <a:pos x="T0" y="T1"/>
                </a:cxn>
                <a:cxn ang="0">
                  <a:pos x="T2" y="T3"/>
                </a:cxn>
                <a:cxn ang="0">
                  <a:pos x="T4" y="T5"/>
                </a:cxn>
                <a:cxn ang="0">
                  <a:pos x="T6" y="T7"/>
                </a:cxn>
                <a:cxn ang="0">
                  <a:pos x="T8" y="T9"/>
                </a:cxn>
              </a:cxnLst>
              <a:rect l="0" t="0" r="r" b="b"/>
              <a:pathLst>
                <a:path w="1474" h="808">
                  <a:moveTo>
                    <a:pt x="3" y="808"/>
                  </a:moveTo>
                  <a:lnTo>
                    <a:pt x="1474" y="33"/>
                  </a:lnTo>
                  <a:lnTo>
                    <a:pt x="1472" y="0"/>
                  </a:lnTo>
                  <a:lnTo>
                    <a:pt x="0" y="754"/>
                  </a:lnTo>
                  <a:lnTo>
                    <a:pt x="3" y="80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3" name="Freeform 27"/>
          <p:cNvSpPr>
            <a:spLocks/>
          </p:cNvSpPr>
          <p:nvPr/>
        </p:nvSpPr>
        <p:spPr bwMode="auto">
          <a:xfrm>
            <a:off x="6838324" y="3225799"/>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646239" y="284644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45" name="TextBox 44"/>
          <p:cNvSpPr txBox="1"/>
          <p:nvPr/>
        </p:nvSpPr>
        <p:spPr>
          <a:xfrm>
            <a:off x="506029" y="2485666"/>
            <a:ext cx="3037127"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Black" panose="00000A00000000000000" pitchFamily="50" charset="0"/>
              </a:rPr>
              <a:t>LOREM IPSUM DOLOR</a:t>
            </a:r>
          </a:p>
        </p:txBody>
      </p:sp>
      <p:sp>
        <p:nvSpPr>
          <p:cNvPr id="46" name="TextBox 45"/>
          <p:cNvSpPr txBox="1"/>
          <p:nvPr/>
        </p:nvSpPr>
        <p:spPr>
          <a:xfrm>
            <a:off x="474304" y="5430212"/>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47" name="TextBox 46"/>
          <p:cNvSpPr txBox="1"/>
          <p:nvPr/>
        </p:nvSpPr>
        <p:spPr>
          <a:xfrm>
            <a:off x="334094" y="5069434"/>
            <a:ext cx="3037127"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Black" panose="00000A00000000000000" pitchFamily="50" charset="0"/>
              </a:rPr>
              <a:t>LOREM IPSUM DOLOR</a:t>
            </a:r>
          </a:p>
        </p:txBody>
      </p:sp>
      <p:sp>
        <p:nvSpPr>
          <p:cNvPr id="48" name="TextBox 47"/>
          <p:cNvSpPr txBox="1"/>
          <p:nvPr/>
        </p:nvSpPr>
        <p:spPr>
          <a:xfrm>
            <a:off x="8301826" y="2015362"/>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49" name="TextBox 48"/>
          <p:cNvSpPr txBox="1"/>
          <p:nvPr/>
        </p:nvSpPr>
        <p:spPr>
          <a:xfrm>
            <a:off x="8301826" y="1654584"/>
            <a:ext cx="3037127" cy="307777"/>
          </a:xfrm>
          <a:prstGeom prst="rect">
            <a:avLst/>
          </a:prstGeom>
          <a:noFill/>
        </p:spPr>
        <p:txBody>
          <a:bodyPr wrap="square" rtlCol="0">
            <a:spAutoFit/>
          </a:bodyPr>
          <a:lstStyle/>
          <a:p>
            <a:r>
              <a:rPr lang="id-ID" sz="1400" b="1" dirty="0">
                <a:solidFill>
                  <a:schemeClr val="tx1">
                    <a:lumMod val="65000"/>
                    <a:lumOff val="35000"/>
                  </a:schemeClr>
                </a:solidFill>
                <a:latin typeface="Neris Black" panose="00000A00000000000000" pitchFamily="50" charset="0"/>
              </a:rPr>
              <a:t>LOREM IPSUM DOLOR</a:t>
            </a:r>
          </a:p>
        </p:txBody>
      </p:sp>
      <p:sp>
        <p:nvSpPr>
          <p:cNvPr id="50" name="TextBox 49"/>
          <p:cNvSpPr txBox="1"/>
          <p:nvPr/>
        </p:nvSpPr>
        <p:spPr>
          <a:xfrm>
            <a:off x="8301826" y="5442959"/>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51" name="TextBox 50"/>
          <p:cNvSpPr txBox="1"/>
          <p:nvPr/>
        </p:nvSpPr>
        <p:spPr>
          <a:xfrm>
            <a:off x="8301826" y="5082181"/>
            <a:ext cx="3037127" cy="307777"/>
          </a:xfrm>
          <a:prstGeom prst="rect">
            <a:avLst/>
          </a:prstGeom>
          <a:noFill/>
        </p:spPr>
        <p:txBody>
          <a:bodyPr wrap="square" rtlCol="0">
            <a:spAutoFit/>
          </a:bodyPr>
          <a:lstStyle/>
          <a:p>
            <a:r>
              <a:rPr lang="id-ID" sz="1400" b="1" dirty="0">
                <a:solidFill>
                  <a:schemeClr val="tx1">
                    <a:lumMod val="65000"/>
                    <a:lumOff val="35000"/>
                  </a:schemeClr>
                </a:solidFill>
                <a:latin typeface="Neris Black" panose="00000A00000000000000" pitchFamily="50" charset="0"/>
              </a:rPr>
              <a:t>LOREM IPSUM DOLOR</a:t>
            </a:r>
          </a:p>
        </p:txBody>
      </p:sp>
      <p:cxnSp>
        <p:nvCxnSpPr>
          <p:cNvPr id="52" name="Elbow Connector 51"/>
          <p:cNvCxnSpPr/>
          <p:nvPr/>
        </p:nvCxnSpPr>
        <p:spPr>
          <a:xfrm rot="10800000">
            <a:off x="3541765" y="2660702"/>
            <a:ext cx="791528" cy="722972"/>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Elbow Connector 52"/>
          <p:cNvCxnSpPr/>
          <p:nvPr/>
        </p:nvCxnSpPr>
        <p:spPr>
          <a:xfrm rot="10800000" flipV="1">
            <a:off x="3508429" y="3388436"/>
            <a:ext cx="2752699" cy="1910639"/>
          </a:xfrm>
          <a:prstGeom prst="bentConnector3">
            <a:avLst>
              <a:gd name="adj1" fmla="val 413"/>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10800000" flipV="1">
            <a:off x="6278042" y="1839249"/>
            <a:ext cx="2022469" cy="735785"/>
          </a:xfrm>
          <a:prstGeom prst="bentConnector3">
            <a:avLst>
              <a:gd name="adj1" fmla="val 9992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51" idx="1"/>
          </p:cNvCxnSpPr>
          <p:nvPr/>
        </p:nvCxnSpPr>
        <p:spPr>
          <a:xfrm rot="10800000">
            <a:off x="7431120" y="2719344"/>
            <a:ext cx="870707" cy="2516727"/>
          </a:xfrm>
          <a:prstGeom prst="bentConnector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4124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 presetClass="entr" presetSubtype="1"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2" presetClass="entr" presetSubtype="1" fill="hold" nodeType="withEffect">
                                  <p:stCondLst>
                                    <p:cond delay="25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ppt_x"/>
                                          </p:val>
                                        </p:tav>
                                        <p:tav tm="100000">
                                          <p:val>
                                            <p:strVal val="#ppt_x"/>
                                          </p:val>
                                        </p:tav>
                                      </p:tavLst>
                                    </p:anim>
                                    <p:anim calcmode="lin" valueType="num">
                                      <p:cBhvr additive="base">
                                        <p:cTn id="35" dur="500" fill="hold"/>
                                        <p:tgtEl>
                                          <p:spTgt spid="35"/>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par>
                                <p:cTn id="39" presetID="2" presetClass="entr" presetSubtype="1" fill="hold" nodeType="withEffect">
                                  <p:stCondLst>
                                    <p:cond delay="50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par>
                                <p:cTn id="46" presetID="2" presetClass="entr" presetSubtype="1" fill="hold" nodeType="withEffect">
                                  <p:stCondLst>
                                    <p:cond delay="75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par>
                                <p:cTn id="50" presetID="10" presetClass="entr" presetSubtype="0" fill="hold" grpId="0" nodeType="with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childTnLst>
                          </p:cTn>
                        </p:par>
                        <p:par>
                          <p:cTn id="53" fill="hold">
                            <p:stCondLst>
                              <p:cond delay="4250"/>
                            </p:stCondLst>
                            <p:childTnLst>
                              <p:par>
                                <p:cTn id="54" presetID="2" presetClass="entr" presetSubtype="1" fill="hold" nodeType="after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500" fill="hold"/>
                                        <p:tgtEl>
                                          <p:spTgt spid="21"/>
                                        </p:tgtEl>
                                        <p:attrNameLst>
                                          <p:attrName>ppt_x</p:attrName>
                                        </p:attrNameLst>
                                      </p:cBhvr>
                                      <p:tavLst>
                                        <p:tav tm="0">
                                          <p:val>
                                            <p:strVal val="#ppt_x"/>
                                          </p:val>
                                        </p:tav>
                                        <p:tav tm="100000">
                                          <p:val>
                                            <p:strVal val="#ppt_x"/>
                                          </p:val>
                                        </p:tav>
                                      </p:tavLst>
                                    </p:anim>
                                    <p:anim calcmode="lin" valueType="num">
                                      <p:cBhvr additive="base">
                                        <p:cTn id="57" dur="500" fill="hold"/>
                                        <p:tgtEl>
                                          <p:spTgt spid="21"/>
                                        </p:tgtEl>
                                        <p:attrNameLst>
                                          <p:attrName>ppt_y</p:attrName>
                                        </p:attrNameLst>
                                      </p:cBhvr>
                                      <p:tavLst>
                                        <p:tav tm="0">
                                          <p:val>
                                            <p:strVal val="0-#ppt_h/2"/>
                                          </p:val>
                                        </p:tav>
                                        <p:tav tm="100000">
                                          <p:val>
                                            <p:strVal val="#ppt_y"/>
                                          </p:val>
                                        </p:tav>
                                      </p:tavLst>
                                    </p:anim>
                                  </p:childTnLst>
                                </p:cTn>
                              </p:par>
                            </p:childTnLst>
                          </p:cTn>
                        </p:par>
                        <p:par>
                          <p:cTn id="58" fill="hold">
                            <p:stCondLst>
                              <p:cond delay="4750"/>
                            </p:stCondLst>
                            <p:childTnLst>
                              <p:par>
                                <p:cTn id="59" presetID="22" presetClass="entr" presetSubtype="8" fill="hold"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wipe(left)">
                                      <p:cBhvr>
                                        <p:cTn id="61" dur="500"/>
                                        <p:tgtEl>
                                          <p:spTgt spid="54"/>
                                        </p:tgtEl>
                                      </p:cBhvr>
                                    </p:animEffect>
                                  </p:childTnLst>
                                </p:cTn>
                              </p:par>
                              <p:par>
                                <p:cTn id="62" presetID="22" presetClass="entr" presetSubtype="1" fill="hold" nodeType="withEffect">
                                  <p:stCondLst>
                                    <p:cond delay="0"/>
                                  </p:stCondLst>
                                  <p:childTnLst>
                                    <p:set>
                                      <p:cBhvr>
                                        <p:cTn id="63" dur="1" fill="hold">
                                          <p:stCondLst>
                                            <p:cond delay="0"/>
                                          </p:stCondLst>
                                        </p:cTn>
                                        <p:tgtEl>
                                          <p:spTgt spid="55"/>
                                        </p:tgtEl>
                                        <p:attrNameLst>
                                          <p:attrName>style.visibility</p:attrName>
                                        </p:attrNameLst>
                                      </p:cBhvr>
                                      <p:to>
                                        <p:strVal val="visible"/>
                                      </p:to>
                                    </p:set>
                                    <p:animEffect transition="in" filter="wipe(up)">
                                      <p:cBhvr>
                                        <p:cTn id="64" dur="500"/>
                                        <p:tgtEl>
                                          <p:spTgt spid="55"/>
                                        </p:tgtEl>
                                      </p:cBhvr>
                                    </p:animEffect>
                                  </p:childTnLst>
                                </p:cTn>
                              </p:par>
                              <p:par>
                                <p:cTn id="65" presetID="22" presetClass="entr" presetSubtype="2" fill="hold" nodeType="with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wipe(right)">
                                      <p:cBhvr>
                                        <p:cTn id="67" dur="500"/>
                                        <p:tgtEl>
                                          <p:spTgt spid="53"/>
                                        </p:tgtEl>
                                      </p:cBhvr>
                                    </p:animEffect>
                                  </p:childTnLst>
                                </p:cTn>
                              </p:par>
                              <p:par>
                                <p:cTn id="68" presetID="22" presetClass="entr" presetSubtype="2" fill="hold" nodeType="withEffect">
                                  <p:stCondLst>
                                    <p:cond delay="0"/>
                                  </p:stCondLst>
                                  <p:childTnLst>
                                    <p:set>
                                      <p:cBhvr>
                                        <p:cTn id="69" dur="1" fill="hold">
                                          <p:stCondLst>
                                            <p:cond delay="0"/>
                                          </p:stCondLst>
                                        </p:cTn>
                                        <p:tgtEl>
                                          <p:spTgt spid="52"/>
                                        </p:tgtEl>
                                        <p:attrNameLst>
                                          <p:attrName>style.visibility</p:attrName>
                                        </p:attrNameLst>
                                      </p:cBhvr>
                                      <p:to>
                                        <p:strVal val="visible"/>
                                      </p:to>
                                    </p:set>
                                    <p:animEffect transition="in" filter="wipe(right)">
                                      <p:cBhvr>
                                        <p:cTn id="70" dur="500"/>
                                        <p:tgtEl>
                                          <p:spTgt spid="52"/>
                                        </p:tgtEl>
                                      </p:cBhvr>
                                    </p:animEffect>
                                  </p:childTnLst>
                                </p:cTn>
                              </p:par>
                            </p:childTnLst>
                          </p:cTn>
                        </p:par>
                        <p:par>
                          <p:cTn id="71" fill="hold">
                            <p:stCondLst>
                              <p:cond delay="5250"/>
                            </p:stCondLst>
                            <p:childTnLst>
                              <p:par>
                                <p:cTn id="72" presetID="10" presetClass="entr" presetSubtype="0" fill="hold" grpId="0" nodeType="after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fade">
                                      <p:cBhvr>
                                        <p:cTn id="80" dur="500"/>
                                        <p:tgtEl>
                                          <p:spTgt spid="4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fade">
                                      <p:cBhvr>
                                        <p:cTn id="83" dur="500"/>
                                        <p:tgtEl>
                                          <p:spTgt spid="46"/>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animEffect transition="in" filter="fade">
                                      <p:cBhvr>
                                        <p:cTn id="86" dur="500"/>
                                        <p:tgtEl>
                                          <p:spTgt spid="4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fade">
                                      <p:cBhvr>
                                        <p:cTn id="89" dur="500"/>
                                        <p:tgtEl>
                                          <p:spTgt spid="4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Effect transition="in" filter="fade">
                                      <p:cBhvr>
                                        <p:cTn id="9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4" grpId="0" animBg="1"/>
      <p:bldP spid="25" grpId="0" animBg="1"/>
      <p:bldP spid="26" grpId="0" animBg="1"/>
      <p:bldP spid="43" grpId="0" animBg="1"/>
      <p:bldP spid="44" grpId="0"/>
      <p:bldP spid="45" grpId="0"/>
      <p:bldP spid="46" grpId="0"/>
      <p:bldP spid="47" grpId="0"/>
      <p:bldP spid="48" grpId="0"/>
      <p:bldP spid="49" grpId="0"/>
      <p:bldP spid="50" grpId="0"/>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1871621" y="2377938"/>
            <a:ext cx="2673350" cy="2266951"/>
            <a:chOff x="1871621" y="2377938"/>
            <a:chExt cx="2673350" cy="2266951"/>
          </a:xfrm>
        </p:grpSpPr>
        <p:sp>
          <p:nvSpPr>
            <p:cNvPr id="7" name="Freeform 5"/>
            <p:cNvSpPr>
              <a:spLocks/>
            </p:cNvSpPr>
            <p:nvPr/>
          </p:nvSpPr>
          <p:spPr bwMode="auto">
            <a:xfrm>
              <a:off x="2813008" y="4141651"/>
              <a:ext cx="788988" cy="503238"/>
            </a:xfrm>
            <a:custGeom>
              <a:avLst/>
              <a:gdLst>
                <a:gd name="T0" fmla="*/ 2508 w 2981"/>
                <a:gd name="T1" fmla="*/ 0 h 1899"/>
                <a:gd name="T2" fmla="*/ 312 w 2981"/>
                <a:gd name="T3" fmla="*/ 1253 h 1899"/>
                <a:gd name="T4" fmla="*/ 296 w 2981"/>
                <a:gd name="T5" fmla="*/ 1293 h 1899"/>
                <a:gd name="T6" fmla="*/ 277 w 2981"/>
                <a:gd name="T7" fmla="*/ 1331 h 1899"/>
                <a:gd name="T8" fmla="*/ 230 w 2981"/>
                <a:gd name="T9" fmla="*/ 1408 h 1899"/>
                <a:gd name="T10" fmla="*/ 179 w 2981"/>
                <a:gd name="T11" fmla="*/ 1483 h 1899"/>
                <a:gd name="T12" fmla="*/ 127 w 2981"/>
                <a:gd name="T13" fmla="*/ 1551 h 1899"/>
                <a:gd name="T14" fmla="*/ 39 w 2981"/>
                <a:gd name="T15" fmla="*/ 1664 h 1899"/>
                <a:gd name="T16" fmla="*/ 11 w 2981"/>
                <a:gd name="T17" fmla="*/ 1705 h 1899"/>
                <a:gd name="T18" fmla="*/ 4 w 2981"/>
                <a:gd name="T19" fmla="*/ 1720 h 1899"/>
                <a:gd name="T20" fmla="*/ 0 w 2981"/>
                <a:gd name="T21" fmla="*/ 1732 h 1899"/>
                <a:gd name="T22" fmla="*/ 1 w 2981"/>
                <a:gd name="T23" fmla="*/ 1809 h 1899"/>
                <a:gd name="T24" fmla="*/ 6 w 2981"/>
                <a:gd name="T25" fmla="*/ 1828 h 1899"/>
                <a:gd name="T26" fmla="*/ 15 w 2981"/>
                <a:gd name="T27" fmla="*/ 1847 h 1899"/>
                <a:gd name="T28" fmla="*/ 29 w 2981"/>
                <a:gd name="T29" fmla="*/ 1862 h 1899"/>
                <a:gd name="T30" fmla="*/ 46 w 2981"/>
                <a:gd name="T31" fmla="*/ 1876 h 1899"/>
                <a:gd name="T32" fmla="*/ 65 w 2981"/>
                <a:gd name="T33" fmla="*/ 1887 h 1899"/>
                <a:gd name="T34" fmla="*/ 87 w 2981"/>
                <a:gd name="T35" fmla="*/ 1895 h 1899"/>
                <a:gd name="T36" fmla="*/ 112 w 2981"/>
                <a:gd name="T37" fmla="*/ 1898 h 1899"/>
                <a:gd name="T38" fmla="*/ 2858 w 2981"/>
                <a:gd name="T39" fmla="*/ 1899 h 1899"/>
                <a:gd name="T40" fmla="*/ 2882 w 2981"/>
                <a:gd name="T41" fmla="*/ 1897 h 1899"/>
                <a:gd name="T42" fmla="*/ 2905 w 2981"/>
                <a:gd name="T43" fmla="*/ 1891 h 1899"/>
                <a:gd name="T44" fmla="*/ 2926 w 2981"/>
                <a:gd name="T45" fmla="*/ 1882 h 1899"/>
                <a:gd name="T46" fmla="*/ 2945 w 2981"/>
                <a:gd name="T47" fmla="*/ 1869 h 1899"/>
                <a:gd name="T48" fmla="*/ 2960 w 2981"/>
                <a:gd name="T49" fmla="*/ 1855 h 1899"/>
                <a:gd name="T50" fmla="*/ 2972 w 2981"/>
                <a:gd name="T51" fmla="*/ 1838 h 1899"/>
                <a:gd name="T52" fmla="*/ 2979 w 2981"/>
                <a:gd name="T53" fmla="*/ 1819 h 1899"/>
                <a:gd name="T54" fmla="*/ 2981 w 2981"/>
                <a:gd name="T55" fmla="*/ 1799 h 1899"/>
                <a:gd name="T56" fmla="*/ 2981 w 2981"/>
                <a:gd name="T57" fmla="*/ 1726 h 1899"/>
                <a:gd name="T58" fmla="*/ 2975 w 2981"/>
                <a:gd name="T59" fmla="*/ 1712 h 1899"/>
                <a:gd name="T60" fmla="*/ 2958 w 2981"/>
                <a:gd name="T61" fmla="*/ 1684 h 1899"/>
                <a:gd name="T62" fmla="*/ 2900 w 2981"/>
                <a:gd name="T63" fmla="*/ 1606 h 1899"/>
                <a:gd name="T64" fmla="*/ 2823 w 2981"/>
                <a:gd name="T65" fmla="*/ 1507 h 1899"/>
                <a:gd name="T66" fmla="*/ 2770 w 2981"/>
                <a:gd name="T67" fmla="*/ 1433 h 1899"/>
                <a:gd name="T68" fmla="*/ 2722 w 2981"/>
                <a:gd name="T69" fmla="*/ 1355 h 1899"/>
                <a:gd name="T70" fmla="*/ 2690 w 2981"/>
                <a:gd name="T71" fmla="*/ 1294 h 1899"/>
                <a:gd name="T72" fmla="*/ 2674 w 2981"/>
                <a:gd name="T73" fmla="*/ 1253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81" h="1899">
                  <a:moveTo>
                    <a:pt x="2667" y="1234"/>
                  </a:moveTo>
                  <a:lnTo>
                    <a:pt x="2508" y="0"/>
                  </a:lnTo>
                  <a:lnTo>
                    <a:pt x="475" y="0"/>
                  </a:lnTo>
                  <a:lnTo>
                    <a:pt x="312" y="1253"/>
                  </a:lnTo>
                  <a:lnTo>
                    <a:pt x="305" y="1273"/>
                  </a:lnTo>
                  <a:lnTo>
                    <a:pt x="296" y="1293"/>
                  </a:lnTo>
                  <a:lnTo>
                    <a:pt x="286" y="1313"/>
                  </a:lnTo>
                  <a:lnTo>
                    <a:pt x="277" y="1331"/>
                  </a:lnTo>
                  <a:lnTo>
                    <a:pt x="255" y="1371"/>
                  </a:lnTo>
                  <a:lnTo>
                    <a:pt x="230" y="1408"/>
                  </a:lnTo>
                  <a:lnTo>
                    <a:pt x="206" y="1447"/>
                  </a:lnTo>
                  <a:lnTo>
                    <a:pt x="179" y="1483"/>
                  </a:lnTo>
                  <a:lnTo>
                    <a:pt x="154" y="1518"/>
                  </a:lnTo>
                  <a:lnTo>
                    <a:pt x="127" y="1551"/>
                  </a:lnTo>
                  <a:lnTo>
                    <a:pt x="79" y="1612"/>
                  </a:lnTo>
                  <a:lnTo>
                    <a:pt x="39" y="1664"/>
                  </a:lnTo>
                  <a:lnTo>
                    <a:pt x="22" y="1686"/>
                  </a:lnTo>
                  <a:lnTo>
                    <a:pt x="11" y="1705"/>
                  </a:lnTo>
                  <a:lnTo>
                    <a:pt x="6" y="1713"/>
                  </a:lnTo>
                  <a:lnTo>
                    <a:pt x="4" y="1720"/>
                  </a:lnTo>
                  <a:lnTo>
                    <a:pt x="1" y="1727"/>
                  </a:lnTo>
                  <a:lnTo>
                    <a:pt x="0" y="1732"/>
                  </a:lnTo>
                  <a:lnTo>
                    <a:pt x="0" y="1799"/>
                  </a:lnTo>
                  <a:lnTo>
                    <a:pt x="1" y="1809"/>
                  </a:lnTo>
                  <a:lnTo>
                    <a:pt x="3" y="1819"/>
                  </a:lnTo>
                  <a:lnTo>
                    <a:pt x="6" y="1828"/>
                  </a:lnTo>
                  <a:lnTo>
                    <a:pt x="11" y="1838"/>
                  </a:lnTo>
                  <a:lnTo>
                    <a:pt x="15" y="1847"/>
                  </a:lnTo>
                  <a:lnTo>
                    <a:pt x="22" y="1855"/>
                  </a:lnTo>
                  <a:lnTo>
                    <a:pt x="29" y="1862"/>
                  </a:lnTo>
                  <a:lnTo>
                    <a:pt x="37" y="1869"/>
                  </a:lnTo>
                  <a:lnTo>
                    <a:pt x="46" y="1876"/>
                  </a:lnTo>
                  <a:lnTo>
                    <a:pt x="55" y="1882"/>
                  </a:lnTo>
                  <a:lnTo>
                    <a:pt x="65" y="1887"/>
                  </a:lnTo>
                  <a:lnTo>
                    <a:pt x="76" y="1891"/>
                  </a:lnTo>
                  <a:lnTo>
                    <a:pt x="87" y="1895"/>
                  </a:lnTo>
                  <a:lnTo>
                    <a:pt x="100" y="1897"/>
                  </a:lnTo>
                  <a:lnTo>
                    <a:pt x="112" y="1898"/>
                  </a:lnTo>
                  <a:lnTo>
                    <a:pt x="125" y="1899"/>
                  </a:lnTo>
                  <a:lnTo>
                    <a:pt x="2858" y="1899"/>
                  </a:lnTo>
                  <a:lnTo>
                    <a:pt x="2869" y="1898"/>
                  </a:lnTo>
                  <a:lnTo>
                    <a:pt x="2882" y="1897"/>
                  </a:lnTo>
                  <a:lnTo>
                    <a:pt x="2894" y="1895"/>
                  </a:lnTo>
                  <a:lnTo>
                    <a:pt x="2905" y="1891"/>
                  </a:lnTo>
                  <a:lnTo>
                    <a:pt x="2916" y="1887"/>
                  </a:lnTo>
                  <a:lnTo>
                    <a:pt x="2926" y="1882"/>
                  </a:lnTo>
                  <a:lnTo>
                    <a:pt x="2936" y="1876"/>
                  </a:lnTo>
                  <a:lnTo>
                    <a:pt x="2945" y="1869"/>
                  </a:lnTo>
                  <a:lnTo>
                    <a:pt x="2953" y="1862"/>
                  </a:lnTo>
                  <a:lnTo>
                    <a:pt x="2960" y="1855"/>
                  </a:lnTo>
                  <a:lnTo>
                    <a:pt x="2966" y="1847"/>
                  </a:lnTo>
                  <a:lnTo>
                    <a:pt x="2972" y="1838"/>
                  </a:lnTo>
                  <a:lnTo>
                    <a:pt x="2975" y="1828"/>
                  </a:lnTo>
                  <a:lnTo>
                    <a:pt x="2979" y="1819"/>
                  </a:lnTo>
                  <a:lnTo>
                    <a:pt x="2981" y="1809"/>
                  </a:lnTo>
                  <a:lnTo>
                    <a:pt x="2981" y="1799"/>
                  </a:lnTo>
                  <a:lnTo>
                    <a:pt x="2981" y="1732"/>
                  </a:lnTo>
                  <a:lnTo>
                    <a:pt x="2981" y="1726"/>
                  </a:lnTo>
                  <a:lnTo>
                    <a:pt x="2979" y="1720"/>
                  </a:lnTo>
                  <a:lnTo>
                    <a:pt x="2975" y="1712"/>
                  </a:lnTo>
                  <a:lnTo>
                    <a:pt x="2970" y="1704"/>
                  </a:lnTo>
                  <a:lnTo>
                    <a:pt x="2958" y="1684"/>
                  </a:lnTo>
                  <a:lnTo>
                    <a:pt x="2941" y="1661"/>
                  </a:lnTo>
                  <a:lnTo>
                    <a:pt x="2900" y="1606"/>
                  </a:lnTo>
                  <a:lnTo>
                    <a:pt x="2850" y="1542"/>
                  </a:lnTo>
                  <a:lnTo>
                    <a:pt x="2823" y="1507"/>
                  </a:lnTo>
                  <a:lnTo>
                    <a:pt x="2796" y="1471"/>
                  </a:lnTo>
                  <a:lnTo>
                    <a:pt x="2770" y="1433"/>
                  </a:lnTo>
                  <a:lnTo>
                    <a:pt x="2745" y="1394"/>
                  </a:lnTo>
                  <a:lnTo>
                    <a:pt x="2722" y="1355"/>
                  </a:lnTo>
                  <a:lnTo>
                    <a:pt x="2701" y="1314"/>
                  </a:lnTo>
                  <a:lnTo>
                    <a:pt x="2690" y="1294"/>
                  </a:lnTo>
                  <a:lnTo>
                    <a:pt x="2682" y="1273"/>
                  </a:lnTo>
                  <a:lnTo>
                    <a:pt x="2674" y="1253"/>
                  </a:lnTo>
                  <a:lnTo>
                    <a:pt x="2667" y="123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8" name="Freeform 6"/>
            <p:cNvSpPr>
              <a:spLocks/>
            </p:cNvSpPr>
            <p:nvPr/>
          </p:nvSpPr>
          <p:spPr bwMode="auto">
            <a:xfrm>
              <a:off x="2927308" y="4141651"/>
              <a:ext cx="560388" cy="85725"/>
            </a:xfrm>
            <a:custGeom>
              <a:avLst/>
              <a:gdLst>
                <a:gd name="T0" fmla="*/ 42 w 2115"/>
                <a:gd name="T1" fmla="*/ 0 h 321"/>
                <a:gd name="T2" fmla="*/ 0 w 2115"/>
                <a:gd name="T3" fmla="*/ 321 h 321"/>
                <a:gd name="T4" fmla="*/ 2115 w 2115"/>
                <a:gd name="T5" fmla="*/ 321 h 321"/>
                <a:gd name="T6" fmla="*/ 2075 w 2115"/>
                <a:gd name="T7" fmla="*/ 0 h 321"/>
                <a:gd name="T8" fmla="*/ 42 w 2115"/>
                <a:gd name="T9" fmla="*/ 0 h 321"/>
              </a:gdLst>
              <a:ahLst/>
              <a:cxnLst>
                <a:cxn ang="0">
                  <a:pos x="T0" y="T1"/>
                </a:cxn>
                <a:cxn ang="0">
                  <a:pos x="T2" y="T3"/>
                </a:cxn>
                <a:cxn ang="0">
                  <a:pos x="T4" y="T5"/>
                </a:cxn>
                <a:cxn ang="0">
                  <a:pos x="T6" y="T7"/>
                </a:cxn>
                <a:cxn ang="0">
                  <a:pos x="T8" y="T9"/>
                </a:cxn>
              </a:cxnLst>
              <a:rect l="0" t="0" r="r" b="b"/>
              <a:pathLst>
                <a:path w="2115" h="321">
                  <a:moveTo>
                    <a:pt x="42" y="0"/>
                  </a:moveTo>
                  <a:lnTo>
                    <a:pt x="0" y="321"/>
                  </a:lnTo>
                  <a:lnTo>
                    <a:pt x="2115" y="321"/>
                  </a:lnTo>
                  <a:lnTo>
                    <a:pt x="2075" y="0"/>
                  </a:lnTo>
                  <a:lnTo>
                    <a:pt x="42"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1871621" y="2377938"/>
              <a:ext cx="2673350" cy="1795463"/>
            </a:xfrm>
            <a:custGeom>
              <a:avLst/>
              <a:gdLst>
                <a:gd name="T0" fmla="*/ 10105 w 10106"/>
                <a:gd name="T1" fmla="*/ 6558 h 6783"/>
                <a:gd name="T2" fmla="*/ 10102 w 10106"/>
                <a:gd name="T3" fmla="*/ 6582 h 6783"/>
                <a:gd name="T4" fmla="*/ 10094 w 10106"/>
                <a:gd name="T5" fmla="*/ 6617 h 6783"/>
                <a:gd name="T6" fmla="*/ 10077 w 10106"/>
                <a:gd name="T7" fmla="*/ 6658 h 6783"/>
                <a:gd name="T8" fmla="*/ 10051 w 10106"/>
                <a:gd name="T9" fmla="*/ 6697 h 6783"/>
                <a:gd name="T10" fmla="*/ 10019 w 10106"/>
                <a:gd name="T11" fmla="*/ 6730 h 6783"/>
                <a:gd name="T12" fmla="*/ 9982 w 10106"/>
                <a:gd name="T13" fmla="*/ 6755 h 6783"/>
                <a:gd name="T14" fmla="*/ 9939 w 10106"/>
                <a:gd name="T15" fmla="*/ 6773 h 6783"/>
                <a:gd name="T16" fmla="*/ 9905 w 10106"/>
                <a:gd name="T17" fmla="*/ 6781 h 6783"/>
                <a:gd name="T18" fmla="*/ 9880 w 10106"/>
                <a:gd name="T19" fmla="*/ 6783 h 6783"/>
                <a:gd name="T20" fmla="*/ 237 w 10106"/>
                <a:gd name="T21" fmla="*/ 6783 h 6783"/>
                <a:gd name="T22" fmla="*/ 213 w 10106"/>
                <a:gd name="T23" fmla="*/ 6782 h 6783"/>
                <a:gd name="T24" fmla="*/ 190 w 10106"/>
                <a:gd name="T25" fmla="*/ 6778 h 6783"/>
                <a:gd name="T26" fmla="*/ 146 w 10106"/>
                <a:gd name="T27" fmla="*/ 6764 h 6783"/>
                <a:gd name="T28" fmla="*/ 105 w 10106"/>
                <a:gd name="T29" fmla="*/ 6742 h 6783"/>
                <a:gd name="T30" fmla="*/ 70 w 10106"/>
                <a:gd name="T31" fmla="*/ 6713 h 6783"/>
                <a:gd name="T32" fmla="*/ 41 w 10106"/>
                <a:gd name="T33" fmla="*/ 6678 h 6783"/>
                <a:gd name="T34" fmla="*/ 19 w 10106"/>
                <a:gd name="T35" fmla="*/ 6639 h 6783"/>
                <a:gd name="T36" fmla="*/ 5 w 10106"/>
                <a:gd name="T37" fmla="*/ 6593 h 6783"/>
                <a:gd name="T38" fmla="*/ 2 w 10106"/>
                <a:gd name="T39" fmla="*/ 6570 h 6783"/>
                <a:gd name="T40" fmla="*/ 0 w 10106"/>
                <a:gd name="T41" fmla="*/ 6546 h 6783"/>
                <a:gd name="T42" fmla="*/ 0 w 10106"/>
                <a:gd name="T43" fmla="*/ 225 h 6783"/>
                <a:gd name="T44" fmla="*/ 3 w 10106"/>
                <a:gd name="T45" fmla="*/ 201 h 6783"/>
                <a:gd name="T46" fmla="*/ 11 w 10106"/>
                <a:gd name="T47" fmla="*/ 166 h 6783"/>
                <a:gd name="T48" fmla="*/ 29 w 10106"/>
                <a:gd name="T49" fmla="*/ 125 h 6783"/>
                <a:gd name="T50" fmla="*/ 55 w 10106"/>
                <a:gd name="T51" fmla="*/ 86 h 6783"/>
                <a:gd name="T52" fmla="*/ 86 w 10106"/>
                <a:gd name="T53" fmla="*/ 55 h 6783"/>
                <a:gd name="T54" fmla="*/ 125 w 10106"/>
                <a:gd name="T55" fmla="*/ 29 h 6783"/>
                <a:gd name="T56" fmla="*/ 167 w 10106"/>
                <a:gd name="T57" fmla="*/ 10 h 6783"/>
                <a:gd name="T58" fmla="*/ 201 w 10106"/>
                <a:gd name="T59" fmla="*/ 2 h 6783"/>
                <a:gd name="T60" fmla="*/ 225 w 10106"/>
                <a:gd name="T61" fmla="*/ 0 h 6783"/>
                <a:gd name="T62" fmla="*/ 9869 w 10106"/>
                <a:gd name="T63" fmla="*/ 0 h 6783"/>
                <a:gd name="T64" fmla="*/ 9892 w 10106"/>
                <a:gd name="T65" fmla="*/ 1 h 6783"/>
                <a:gd name="T66" fmla="*/ 9916 w 10106"/>
                <a:gd name="T67" fmla="*/ 5 h 6783"/>
                <a:gd name="T68" fmla="*/ 9961 w 10106"/>
                <a:gd name="T69" fmla="*/ 19 h 6783"/>
                <a:gd name="T70" fmla="*/ 10001 w 10106"/>
                <a:gd name="T71" fmla="*/ 41 h 6783"/>
                <a:gd name="T72" fmla="*/ 10036 w 10106"/>
                <a:gd name="T73" fmla="*/ 70 h 6783"/>
                <a:gd name="T74" fmla="*/ 10065 w 10106"/>
                <a:gd name="T75" fmla="*/ 105 h 6783"/>
                <a:gd name="T76" fmla="*/ 10087 w 10106"/>
                <a:gd name="T77" fmla="*/ 146 h 6783"/>
                <a:gd name="T78" fmla="*/ 10100 w 10106"/>
                <a:gd name="T79" fmla="*/ 190 h 6783"/>
                <a:gd name="T80" fmla="*/ 10105 w 10106"/>
                <a:gd name="T81" fmla="*/ 213 h 6783"/>
                <a:gd name="T82" fmla="*/ 10106 w 10106"/>
                <a:gd name="T83" fmla="*/ 237 h 6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06" h="6783">
                  <a:moveTo>
                    <a:pt x="10106" y="6546"/>
                  </a:moveTo>
                  <a:lnTo>
                    <a:pt x="10105" y="6558"/>
                  </a:lnTo>
                  <a:lnTo>
                    <a:pt x="10105" y="6570"/>
                  </a:lnTo>
                  <a:lnTo>
                    <a:pt x="10102" y="6582"/>
                  </a:lnTo>
                  <a:lnTo>
                    <a:pt x="10100" y="6593"/>
                  </a:lnTo>
                  <a:lnTo>
                    <a:pt x="10094" y="6617"/>
                  </a:lnTo>
                  <a:lnTo>
                    <a:pt x="10087" y="6639"/>
                  </a:lnTo>
                  <a:lnTo>
                    <a:pt x="10077" y="6658"/>
                  </a:lnTo>
                  <a:lnTo>
                    <a:pt x="10065" y="6678"/>
                  </a:lnTo>
                  <a:lnTo>
                    <a:pt x="10051" y="6697"/>
                  </a:lnTo>
                  <a:lnTo>
                    <a:pt x="10036" y="6713"/>
                  </a:lnTo>
                  <a:lnTo>
                    <a:pt x="10019" y="6730"/>
                  </a:lnTo>
                  <a:lnTo>
                    <a:pt x="10001" y="6742"/>
                  </a:lnTo>
                  <a:lnTo>
                    <a:pt x="9982" y="6755"/>
                  </a:lnTo>
                  <a:lnTo>
                    <a:pt x="9961" y="6764"/>
                  </a:lnTo>
                  <a:lnTo>
                    <a:pt x="9939" y="6773"/>
                  </a:lnTo>
                  <a:lnTo>
                    <a:pt x="9916" y="6778"/>
                  </a:lnTo>
                  <a:lnTo>
                    <a:pt x="9905" y="6781"/>
                  </a:lnTo>
                  <a:lnTo>
                    <a:pt x="9892" y="6782"/>
                  </a:lnTo>
                  <a:lnTo>
                    <a:pt x="9880" y="6783"/>
                  </a:lnTo>
                  <a:lnTo>
                    <a:pt x="9869" y="6783"/>
                  </a:lnTo>
                  <a:lnTo>
                    <a:pt x="237" y="6783"/>
                  </a:lnTo>
                  <a:lnTo>
                    <a:pt x="225" y="6783"/>
                  </a:lnTo>
                  <a:lnTo>
                    <a:pt x="213" y="6782"/>
                  </a:lnTo>
                  <a:lnTo>
                    <a:pt x="201" y="6781"/>
                  </a:lnTo>
                  <a:lnTo>
                    <a:pt x="190" y="6778"/>
                  </a:lnTo>
                  <a:lnTo>
                    <a:pt x="167" y="6773"/>
                  </a:lnTo>
                  <a:lnTo>
                    <a:pt x="146" y="6764"/>
                  </a:lnTo>
                  <a:lnTo>
                    <a:pt x="125" y="6755"/>
                  </a:lnTo>
                  <a:lnTo>
                    <a:pt x="105" y="6742"/>
                  </a:lnTo>
                  <a:lnTo>
                    <a:pt x="86" y="6730"/>
                  </a:lnTo>
                  <a:lnTo>
                    <a:pt x="70" y="6713"/>
                  </a:lnTo>
                  <a:lnTo>
                    <a:pt x="55" y="6697"/>
                  </a:lnTo>
                  <a:lnTo>
                    <a:pt x="41" y="6678"/>
                  </a:lnTo>
                  <a:lnTo>
                    <a:pt x="29" y="6658"/>
                  </a:lnTo>
                  <a:lnTo>
                    <a:pt x="19" y="6639"/>
                  </a:lnTo>
                  <a:lnTo>
                    <a:pt x="11" y="6617"/>
                  </a:lnTo>
                  <a:lnTo>
                    <a:pt x="5" y="6593"/>
                  </a:lnTo>
                  <a:lnTo>
                    <a:pt x="3" y="6582"/>
                  </a:lnTo>
                  <a:lnTo>
                    <a:pt x="2" y="6570"/>
                  </a:lnTo>
                  <a:lnTo>
                    <a:pt x="0" y="6558"/>
                  </a:lnTo>
                  <a:lnTo>
                    <a:pt x="0" y="6546"/>
                  </a:lnTo>
                  <a:lnTo>
                    <a:pt x="0" y="237"/>
                  </a:lnTo>
                  <a:lnTo>
                    <a:pt x="0" y="225"/>
                  </a:lnTo>
                  <a:lnTo>
                    <a:pt x="2" y="213"/>
                  </a:lnTo>
                  <a:lnTo>
                    <a:pt x="3" y="201"/>
                  </a:lnTo>
                  <a:lnTo>
                    <a:pt x="5" y="190"/>
                  </a:lnTo>
                  <a:lnTo>
                    <a:pt x="11" y="166"/>
                  </a:lnTo>
                  <a:lnTo>
                    <a:pt x="19" y="146"/>
                  </a:lnTo>
                  <a:lnTo>
                    <a:pt x="29" y="125"/>
                  </a:lnTo>
                  <a:lnTo>
                    <a:pt x="41" y="105"/>
                  </a:lnTo>
                  <a:lnTo>
                    <a:pt x="55" y="86"/>
                  </a:lnTo>
                  <a:lnTo>
                    <a:pt x="70" y="70"/>
                  </a:lnTo>
                  <a:lnTo>
                    <a:pt x="86" y="55"/>
                  </a:lnTo>
                  <a:lnTo>
                    <a:pt x="105" y="41"/>
                  </a:lnTo>
                  <a:lnTo>
                    <a:pt x="125" y="29"/>
                  </a:lnTo>
                  <a:lnTo>
                    <a:pt x="146" y="19"/>
                  </a:lnTo>
                  <a:lnTo>
                    <a:pt x="167" y="10"/>
                  </a:lnTo>
                  <a:lnTo>
                    <a:pt x="190" y="5"/>
                  </a:lnTo>
                  <a:lnTo>
                    <a:pt x="201" y="2"/>
                  </a:lnTo>
                  <a:lnTo>
                    <a:pt x="213" y="1"/>
                  </a:lnTo>
                  <a:lnTo>
                    <a:pt x="225" y="0"/>
                  </a:lnTo>
                  <a:lnTo>
                    <a:pt x="237" y="0"/>
                  </a:lnTo>
                  <a:lnTo>
                    <a:pt x="9869" y="0"/>
                  </a:lnTo>
                  <a:lnTo>
                    <a:pt x="9880" y="0"/>
                  </a:lnTo>
                  <a:lnTo>
                    <a:pt x="9892" y="1"/>
                  </a:lnTo>
                  <a:lnTo>
                    <a:pt x="9905" y="2"/>
                  </a:lnTo>
                  <a:lnTo>
                    <a:pt x="9916" y="5"/>
                  </a:lnTo>
                  <a:lnTo>
                    <a:pt x="9939" y="10"/>
                  </a:lnTo>
                  <a:lnTo>
                    <a:pt x="9961" y="19"/>
                  </a:lnTo>
                  <a:lnTo>
                    <a:pt x="9982" y="29"/>
                  </a:lnTo>
                  <a:lnTo>
                    <a:pt x="10001" y="41"/>
                  </a:lnTo>
                  <a:lnTo>
                    <a:pt x="10019" y="55"/>
                  </a:lnTo>
                  <a:lnTo>
                    <a:pt x="10036" y="70"/>
                  </a:lnTo>
                  <a:lnTo>
                    <a:pt x="10051" y="86"/>
                  </a:lnTo>
                  <a:lnTo>
                    <a:pt x="10065" y="105"/>
                  </a:lnTo>
                  <a:lnTo>
                    <a:pt x="10077" y="125"/>
                  </a:lnTo>
                  <a:lnTo>
                    <a:pt x="10087" y="146"/>
                  </a:lnTo>
                  <a:lnTo>
                    <a:pt x="10094" y="166"/>
                  </a:lnTo>
                  <a:lnTo>
                    <a:pt x="10100" y="190"/>
                  </a:lnTo>
                  <a:lnTo>
                    <a:pt x="10102" y="201"/>
                  </a:lnTo>
                  <a:lnTo>
                    <a:pt x="10105" y="213"/>
                  </a:lnTo>
                  <a:lnTo>
                    <a:pt x="10105" y="225"/>
                  </a:lnTo>
                  <a:lnTo>
                    <a:pt x="10106" y="237"/>
                  </a:lnTo>
                  <a:lnTo>
                    <a:pt x="10106" y="6546"/>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8"/>
            <p:cNvSpPr>
              <a:spLocks noChangeArrowheads="1"/>
            </p:cNvSpPr>
            <p:nvPr/>
          </p:nvSpPr>
          <p:spPr bwMode="auto">
            <a:xfrm>
              <a:off x="1977983" y="2511288"/>
              <a:ext cx="2459038" cy="152717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 name="Freeform 9"/>
            <p:cNvSpPr>
              <a:spLocks/>
            </p:cNvSpPr>
            <p:nvPr/>
          </p:nvSpPr>
          <p:spPr bwMode="auto">
            <a:xfrm>
              <a:off x="3573421" y="2377938"/>
              <a:ext cx="971550" cy="1114425"/>
            </a:xfrm>
            <a:custGeom>
              <a:avLst/>
              <a:gdLst>
                <a:gd name="T0" fmla="*/ 3672 w 3672"/>
                <a:gd name="T1" fmla="*/ 4212 h 4212"/>
                <a:gd name="T2" fmla="*/ 3267 w 3672"/>
                <a:gd name="T3" fmla="*/ 4212 h 4212"/>
                <a:gd name="T4" fmla="*/ 3267 w 3672"/>
                <a:gd name="T5" fmla="*/ 506 h 4212"/>
                <a:gd name="T6" fmla="*/ 203 w 3672"/>
                <a:gd name="T7" fmla="*/ 506 h 4212"/>
                <a:gd name="T8" fmla="*/ 0 w 3672"/>
                <a:gd name="T9" fmla="*/ 0 h 4212"/>
                <a:gd name="T10" fmla="*/ 3435 w 3672"/>
                <a:gd name="T11" fmla="*/ 0 h 4212"/>
                <a:gd name="T12" fmla="*/ 3446 w 3672"/>
                <a:gd name="T13" fmla="*/ 0 h 4212"/>
                <a:gd name="T14" fmla="*/ 3458 w 3672"/>
                <a:gd name="T15" fmla="*/ 1 h 4212"/>
                <a:gd name="T16" fmla="*/ 3471 w 3672"/>
                <a:gd name="T17" fmla="*/ 2 h 4212"/>
                <a:gd name="T18" fmla="*/ 3482 w 3672"/>
                <a:gd name="T19" fmla="*/ 5 h 4212"/>
                <a:gd name="T20" fmla="*/ 3505 w 3672"/>
                <a:gd name="T21" fmla="*/ 10 h 4212"/>
                <a:gd name="T22" fmla="*/ 3527 w 3672"/>
                <a:gd name="T23" fmla="*/ 19 h 4212"/>
                <a:gd name="T24" fmla="*/ 3548 w 3672"/>
                <a:gd name="T25" fmla="*/ 29 h 4212"/>
                <a:gd name="T26" fmla="*/ 3567 w 3672"/>
                <a:gd name="T27" fmla="*/ 41 h 4212"/>
                <a:gd name="T28" fmla="*/ 3585 w 3672"/>
                <a:gd name="T29" fmla="*/ 55 h 4212"/>
                <a:gd name="T30" fmla="*/ 3602 w 3672"/>
                <a:gd name="T31" fmla="*/ 70 h 4212"/>
                <a:gd name="T32" fmla="*/ 3617 w 3672"/>
                <a:gd name="T33" fmla="*/ 86 h 4212"/>
                <a:gd name="T34" fmla="*/ 3631 w 3672"/>
                <a:gd name="T35" fmla="*/ 105 h 4212"/>
                <a:gd name="T36" fmla="*/ 3643 w 3672"/>
                <a:gd name="T37" fmla="*/ 125 h 4212"/>
                <a:gd name="T38" fmla="*/ 3653 w 3672"/>
                <a:gd name="T39" fmla="*/ 146 h 4212"/>
                <a:gd name="T40" fmla="*/ 3660 w 3672"/>
                <a:gd name="T41" fmla="*/ 166 h 4212"/>
                <a:gd name="T42" fmla="*/ 3666 w 3672"/>
                <a:gd name="T43" fmla="*/ 190 h 4212"/>
                <a:gd name="T44" fmla="*/ 3668 w 3672"/>
                <a:gd name="T45" fmla="*/ 201 h 4212"/>
                <a:gd name="T46" fmla="*/ 3671 w 3672"/>
                <a:gd name="T47" fmla="*/ 213 h 4212"/>
                <a:gd name="T48" fmla="*/ 3671 w 3672"/>
                <a:gd name="T49" fmla="*/ 225 h 4212"/>
                <a:gd name="T50" fmla="*/ 3672 w 3672"/>
                <a:gd name="T51" fmla="*/ 237 h 4212"/>
                <a:gd name="T52" fmla="*/ 3672 w 3672"/>
                <a:gd name="T53" fmla="*/ 4212 h 4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72" h="4212">
                  <a:moveTo>
                    <a:pt x="3672" y="4212"/>
                  </a:moveTo>
                  <a:lnTo>
                    <a:pt x="3267" y="4212"/>
                  </a:lnTo>
                  <a:lnTo>
                    <a:pt x="3267" y="506"/>
                  </a:lnTo>
                  <a:lnTo>
                    <a:pt x="203" y="506"/>
                  </a:lnTo>
                  <a:lnTo>
                    <a:pt x="0" y="0"/>
                  </a:lnTo>
                  <a:lnTo>
                    <a:pt x="3435" y="0"/>
                  </a:lnTo>
                  <a:lnTo>
                    <a:pt x="3446" y="0"/>
                  </a:lnTo>
                  <a:lnTo>
                    <a:pt x="3458" y="1"/>
                  </a:lnTo>
                  <a:lnTo>
                    <a:pt x="3471" y="2"/>
                  </a:lnTo>
                  <a:lnTo>
                    <a:pt x="3482" y="5"/>
                  </a:lnTo>
                  <a:lnTo>
                    <a:pt x="3505" y="10"/>
                  </a:lnTo>
                  <a:lnTo>
                    <a:pt x="3527" y="19"/>
                  </a:lnTo>
                  <a:lnTo>
                    <a:pt x="3548" y="29"/>
                  </a:lnTo>
                  <a:lnTo>
                    <a:pt x="3567" y="41"/>
                  </a:lnTo>
                  <a:lnTo>
                    <a:pt x="3585" y="55"/>
                  </a:lnTo>
                  <a:lnTo>
                    <a:pt x="3602" y="70"/>
                  </a:lnTo>
                  <a:lnTo>
                    <a:pt x="3617" y="86"/>
                  </a:lnTo>
                  <a:lnTo>
                    <a:pt x="3631" y="105"/>
                  </a:lnTo>
                  <a:lnTo>
                    <a:pt x="3643" y="125"/>
                  </a:lnTo>
                  <a:lnTo>
                    <a:pt x="3653" y="146"/>
                  </a:lnTo>
                  <a:lnTo>
                    <a:pt x="3660" y="166"/>
                  </a:lnTo>
                  <a:lnTo>
                    <a:pt x="3666" y="190"/>
                  </a:lnTo>
                  <a:lnTo>
                    <a:pt x="3668" y="201"/>
                  </a:lnTo>
                  <a:lnTo>
                    <a:pt x="3671" y="213"/>
                  </a:lnTo>
                  <a:lnTo>
                    <a:pt x="3671" y="225"/>
                  </a:lnTo>
                  <a:lnTo>
                    <a:pt x="3672" y="237"/>
                  </a:lnTo>
                  <a:lnTo>
                    <a:pt x="3672" y="421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3627396" y="2511288"/>
              <a:ext cx="809625" cy="981075"/>
            </a:xfrm>
            <a:custGeom>
              <a:avLst/>
              <a:gdLst>
                <a:gd name="T0" fmla="*/ 3064 w 3064"/>
                <a:gd name="T1" fmla="*/ 3706 h 3706"/>
                <a:gd name="T2" fmla="*/ 1488 w 3064"/>
                <a:gd name="T3" fmla="*/ 3706 h 3706"/>
                <a:gd name="T4" fmla="*/ 0 w 3064"/>
                <a:gd name="T5" fmla="*/ 0 h 3706"/>
                <a:gd name="T6" fmla="*/ 3064 w 3064"/>
                <a:gd name="T7" fmla="*/ 0 h 3706"/>
                <a:gd name="T8" fmla="*/ 3064 w 3064"/>
                <a:gd name="T9" fmla="*/ 3706 h 3706"/>
              </a:gdLst>
              <a:ahLst/>
              <a:cxnLst>
                <a:cxn ang="0">
                  <a:pos x="T0" y="T1"/>
                </a:cxn>
                <a:cxn ang="0">
                  <a:pos x="T2" y="T3"/>
                </a:cxn>
                <a:cxn ang="0">
                  <a:pos x="T4" y="T5"/>
                </a:cxn>
                <a:cxn ang="0">
                  <a:pos x="T6" y="T7"/>
                </a:cxn>
                <a:cxn ang="0">
                  <a:pos x="T8" y="T9"/>
                </a:cxn>
              </a:cxnLst>
              <a:rect l="0" t="0" r="r" b="b"/>
              <a:pathLst>
                <a:path w="3064" h="3706">
                  <a:moveTo>
                    <a:pt x="3064" y="3706"/>
                  </a:moveTo>
                  <a:lnTo>
                    <a:pt x="1488" y="3706"/>
                  </a:lnTo>
                  <a:lnTo>
                    <a:pt x="0" y="0"/>
                  </a:lnTo>
                  <a:lnTo>
                    <a:pt x="3064" y="0"/>
                  </a:lnTo>
                  <a:lnTo>
                    <a:pt x="3064" y="3706"/>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a:off x="1987508" y="3647938"/>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a:off x="1987508" y="3647938"/>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1022308" y="4162288"/>
            <a:ext cx="368301" cy="808038"/>
            <a:chOff x="1022308" y="4162288"/>
            <a:chExt cx="368301" cy="808038"/>
          </a:xfrm>
        </p:grpSpPr>
        <p:sp>
          <p:nvSpPr>
            <p:cNvPr id="23"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a:off x="1176296" y="4881426"/>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3"/>
            <p:cNvSpPr>
              <a:spLocks noChangeArrowheads="1"/>
            </p:cNvSpPr>
            <p:nvPr/>
          </p:nvSpPr>
          <p:spPr bwMode="auto">
            <a:xfrm>
              <a:off x="1038183" y="4265476"/>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6" name="Freeform 24"/>
            <p:cNvSpPr>
              <a:spLocks/>
            </p:cNvSpPr>
            <p:nvPr/>
          </p:nvSpPr>
          <p:spPr bwMode="auto">
            <a:xfrm>
              <a:off x="1149308" y="4213088"/>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noEditPoints="1"/>
            </p:cNvSpPr>
            <p:nvPr/>
          </p:nvSpPr>
          <p:spPr bwMode="auto">
            <a:xfrm>
              <a:off x="1109621" y="4162288"/>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a:off x="1150896" y="4265476"/>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2"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Title 1"/>
          <p:cNvSpPr txBox="1">
            <a:spLocks/>
          </p:cNvSpPr>
          <p:nvPr/>
        </p:nvSpPr>
        <p:spPr>
          <a:xfrm>
            <a:off x="6226134" y="222027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4" name="Title 1"/>
          <p:cNvSpPr txBox="1">
            <a:spLocks/>
          </p:cNvSpPr>
          <p:nvPr/>
        </p:nvSpPr>
        <p:spPr>
          <a:xfrm>
            <a:off x="6226134" y="2563123"/>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dirty="0">
                <a:solidFill>
                  <a:schemeClr val="tx1">
                    <a:lumMod val="65000"/>
                    <a:lumOff val="35000"/>
                  </a:schemeClr>
                </a:solidFill>
                <a:latin typeface="Neris Black" panose="00000A00000000000000" pitchFamily="50" charset="0"/>
              </a:rPr>
              <a:t>LOREM </a:t>
            </a:r>
            <a:r>
              <a:rPr lang="id-ID" sz="3200" i="1" dirty="0">
                <a:solidFill>
                  <a:schemeClr val="accent1"/>
                </a:solidFill>
                <a:latin typeface="Neris Black" panose="00000A00000000000000" pitchFamily="50" charset="0"/>
              </a:rPr>
              <a:t>IPSUM</a:t>
            </a:r>
            <a:r>
              <a:rPr lang="id-ID" sz="3200" i="1" dirty="0">
                <a:solidFill>
                  <a:schemeClr val="tx1">
                    <a:lumMod val="65000"/>
                    <a:lumOff val="35000"/>
                  </a:schemeClr>
                </a:solidFill>
                <a:latin typeface="Neris Black" panose="00000A00000000000000" pitchFamily="50" charset="0"/>
              </a:rPr>
              <a:t> DOLOR </a:t>
            </a:r>
          </a:p>
          <a:p>
            <a:r>
              <a:rPr lang="id-ID" sz="3200" dirty="0">
                <a:solidFill>
                  <a:schemeClr val="tx1">
                    <a:lumMod val="65000"/>
                    <a:lumOff val="35000"/>
                  </a:schemeClr>
                </a:solidFill>
                <a:latin typeface="Neris Black" panose="00000A00000000000000" pitchFamily="50" charset="0"/>
              </a:rPr>
              <a:t>SIT AMET</a:t>
            </a:r>
            <a:endParaRPr lang="en-US" sz="3200" dirty="0">
              <a:solidFill>
                <a:schemeClr val="tx1">
                  <a:lumMod val="65000"/>
                  <a:lumOff val="35000"/>
                </a:schemeClr>
              </a:solidFill>
              <a:latin typeface="Neris Black" panose="00000A00000000000000" pitchFamily="50" charset="0"/>
            </a:endParaRPr>
          </a:p>
        </p:txBody>
      </p:sp>
      <p:sp>
        <p:nvSpPr>
          <p:cNvPr id="35" name="TextBox 34"/>
          <p:cNvSpPr txBox="1"/>
          <p:nvPr/>
        </p:nvSpPr>
        <p:spPr>
          <a:xfrm>
            <a:off x="6226134" y="3660459"/>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37" name="Title 1"/>
          <p:cNvSpPr txBox="1">
            <a:spLocks/>
          </p:cNvSpPr>
          <p:nvPr/>
        </p:nvSpPr>
        <p:spPr>
          <a:xfrm>
            <a:off x="6226135" y="4517356"/>
            <a:ext cx="1247815" cy="357409"/>
          </a:xfrm>
          <a:prstGeom prst="flowChartTerminator">
            <a:avLst/>
          </a:prstGeom>
          <a:solidFill>
            <a:schemeClr val="bg1">
              <a:lumMod val="85000"/>
            </a:schemeClr>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DETAIL</a:t>
            </a:r>
            <a:endParaRPr lang="en-US" sz="1100" b="1" dirty="0">
              <a:solidFill>
                <a:schemeClr val="bg1"/>
              </a:solidFill>
              <a:latin typeface="Neris Light" panose="00000400000000000000" pitchFamily="50" charset="0"/>
            </a:endParaRPr>
          </a:p>
        </p:txBody>
      </p:sp>
      <p:sp>
        <p:nvSpPr>
          <p:cNvPr id="39" name="Title 1"/>
          <p:cNvSpPr txBox="1">
            <a:spLocks/>
          </p:cNvSpPr>
          <p:nvPr/>
        </p:nvSpPr>
        <p:spPr>
          <a:xfrm>
            <a:off x="7537450" y="4511538"/>
            <a:ext cx="1247815" cy="357409"/>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PURCHASE</a:t>
            </a:r>
            <a:endParaRPr lang="en-US" sz="1100" b="1" dirty="0">
              <a:solidFill>
                <a:schemeClr val="bg1"/>
              </a:solidFill>
              <a:latin typeface="Neris Light" panose="00000400000000000000" pitchFamily="50" charset="0"/>
            </a:endParaRPr>
          </a:p>
        </p:txBody>
      </p:sp>
      <p:grpSp>
        <p:nvGrpSpPr>
          <p:cNvPr id="6" name="Group 5"/>
          <p:cNvGrpSpPr/>
          <p:nvPr/>
        </p:nvGrpSpPr>
        <p:grpSpPr>
          <a:xfrm>
            <a:off x="3448008" y="3492363"/>
            <a:ext cx="2495550" cy="1477963"/>
            <a:chOff x="3448008" y="3492363"/>
            <a:chExt cx="2495550" cy="1477963"/>
          </a:xfrm>
        </p:grpSpPr>
        <p:sp>
          <p:nvSpPr>
            <p:cNvPr id="17"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a:off x="4511633" y="4881426"/>
              <a:ext cx="369888" cy="28575"/>
            </a:xfrm>
            <a:custGeom>
              <a:avLst/>
              <a:gdLst>
                <a:gd name="T0" fmla="*/ 0 w 1399"/>
                <a:gd name="T1" fmla="*/ 0 h 109"/>
                <a:gd name="T2" fmla="*/ 1 w 1399"/>
                <a:gd name="T3" fmla="*/ 12 h 109"/>
                <a:gd name="T4" fmla="*/ 4 w 1399"/>
                <a:gd name="T5" fmla="*/ 22 h 109"/>
                <a:gd name="T6" fmla="*/ 7 w 1399"/>
                <a:gd name="T7" fmla="*/ 33 h 109"/>
                <a:gd name="T8" fmla="*/ 12 w 1399"/>
                <a:gd name="T9" fmla="*/ 43 h 109"/>
                <a:gd name="T10" fmla="*/ 18 w 1399"/>
                <a:gd name="T11" fmla="*/ 53 h 109"/>
                <a:gd name="T12" fmla="*/ 23 w 1399"/>
                <a:gd name="T13" fmla="*/ 61 h 109"/>
                <a:gd name="T14" fmla="*/ 30 w 1399"/>
                <a:gd name="T15" fmla="*/ 70 h 109"/>
                <a:gd name="T16" fmla="*/ 37 w 1399"/>
                <a:gd name="T17" fmla="*/ 77 h 109"/>
                <a:gd name="T18" fmla="*/ 45 w 1399"/>
                <a:gd name="T19" fmla="*/ 84 h 109"/>
                <a:gd name="T20" fmla="*/ 55 w 1399"/>
                <a:gd name="T21" fmla="*/ 90 h 109"/>
                <a:gd name="T22" fmla="*/ 64 w 1399"/>
                <a:gd name="T23" fmla="*/ 96 h 109"/>
                <a:gd name="T24" fmla="*/ 73 w 1399"/>
                <a:gd name="T25" fmla="*/ 100 h 109"/>
                <a:gd name="T26" fmla="*/ 84 w 1399"/>
                <a:gd name="T27" fmla="*/ 104 h 109"/>
                <a:gd name="T28" fmla="*/ 94 w 1399"/>
                <a:gd name="T29" fmla="*/ 106 h 109"/>
                <a:gd name="T30" fmla="*/ 106 w 1399"/>
                <a:gd name="T31" fmla="*/ 109 h 109"/>
                <a:gd name="T32" fmla="*/ 117 w 1399"/>
                <a:gd name="T33" fmla="*/ 109 h 109"/>
                <a:gd name="T34" fmla="*/ 1281 w 1399"/>
                <a:gd name="T35" fmla="*/ 109 h 109"/>
                <a:gd name="T36" fmla="*/ 1293 w 1399"/>
                <a:gd name="T37" fmla="*/ 109 h 109"/>
                <a:gd name="T38" fmla="*/ 1303 w 1399"/>
                <a:gd name="T39" fmla="*/ 106 h 109"/>
                <a:gd name="T40" fmla="*/ 1315 w 1399"/>
                <a:gd name="T41" fmla="*/ 104 h 109"/>
                <a:gd name="T42" fmla="*/ 1325 w 1399"/>
                <a:gd name="T43" fmla="*/ 100 h 109"/>
                <a:gd name="T44" fmla="*/ 1335 w 1399"/>
                <a:gd name="T45" fmla="*/ 96 h 109"/>
                <a:gd name="T46" fmla="*/ 1344 w 1399"/>
                <a:gd name="T47" fmla="*/ 90 h 109"/>
                <a:gd name="T48" fmla="*/ 1353 w 1399"/>
                <a:gd name="T49" fmla="*/ 84 h 109"/>
                <a:gd name="T50" fmla="*/ 1361 w 1399"/>
                <a:gd name="T51" fmla="*/ 77 h 109"/>
                <a:gd name="T52" fmla="*/ 1368 w 1399"/>
                <a:gd name="T53" fmla="*/ 70 h 109"/>
                <a:gd name="T54" fmla="*/ 1375 w 1399"/>
                <a:gd name="T55" fmla="*/ 61 h 109"/>
                <a:gd name="T56" fmla="*/ 1381 w 1399"/>
                <a:gd name="T57" fmla="*/ 53 h 109"/>
                <a:gd name="T58" fmla="*/ 1387 w 1399"/>
                <a:gd name="T59" fmla="*/ 43 h 109"/>
                <a:gd name="T60" fmla="*/ 1390 w 1399"/>
                <a:gd name="T61" fmla="*/ 33 h 109"/>
                <a:gd name="T62" fmla="*/ 1394 w 1399"/>
                <a:gd name="T63" fmla="*/ 22 h 109"/>
                <a:gd name="T64" fmla="*/ 1397 w 1399"/>
                <a:gd name="T65" fmla="*/ 12 h 109"/>
                <a:gd name="T66" fmla="*/ 1399 w 1399"/>
                <a:gd name="T67" fmla="*/ 0 h 109"/>
                <a:gd name="T68" fmla="*/ 0 w 1399"/>
                <a:gd name="T6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9" h="109">
                  <a:moveTo>
                    <a:pt x="0" y="0"/>
                  </a:moveTo>
                  <a:lnTo>
                    <a:pt x="1" y="12"/>
                  </a:lnTo>
                  <a:lnTo>
                    <a:pt x="4" y="22"/>
                  </a:lnTo>
                  <a:lnTo>
                    <a:pt x="7" y="33"/>
                  </a:lnTo>
                  <a:lnTo>
                    <a:pt x="12" y="43"/>
                  </a:lnTo>
                  <a:lnTo>
                    <a:pt x="18" y="53"/>
                  </a:lnTo>
                  <a:lnTo>
                    <a:pt x="23" y="61"/>
                  </a:lnTo>
                  <a:lnTo>
                    <a:pt x="30" y="70"/>
                  </a:lnTo>
                  <a:lnTo>
                    <a:pt x="37" y="77"/>
                  </a:lnTo>
                  <a:lnTo>
                    <a:pt x="45" y="84"/>
                  </a:lnTo>
                  <a:lnTo>
                    <a:pt x="55" y="90"/>
                  </a:lnTo>
                  <a:lnTo>
                    <a:pt x="64" y="96"/>
                  </a:lnTo>
                  <a:lnTo>
                    <a:pt x="73" y="100"/>
                  </a:lnTo>
                  <a:lnTo>
                    <a:pt x="84" y="104"/>
                  </a:lnTo>
                  <a:lnTo>
                    <a:pt x="94" y="106"/>
                  </a:lnTo>
                  <a:lnTo>
                    <a:pt x="106" y="109"/>
                  </a:lnTo>
                  <a:lnTo>
                    <a:pt x="117" y="109"/>
                  </a:lnTo>
                  <a:lnTo>
                    <a:pt x="1281" y="109"/>
                  </a:lnTo>
                  <a:lnTo>
                    <a:pt x="1293" y="109"/>
                  </a:lnTo>
                  <a:lnTo>
                    <a:pt x="1303" y="106"/>
                  </a:lnTo>
                  <a:lnTo>
                    <a:pt x="1315" y="104"/>
                  </a:lnTo>
                  <a:lnTo>
                    <a:pt x="1325" y="100"/>
                  </a:lnTo>
                  <a:lnTo>
                    <a:pt x="1335" y="96"/>
                  </a:lnTo>
                  <a:lnTo>
                    <a:pt x="1344" y="90"/>
                  </a:lnTo>
                  <a:lnTo>
                    <a:pt x="1353" y="84"/>
                  </a:lnTo>
                  <a:lnTo>
                    <a:pt x="1361" y="77"/>
                  </a:lnTo>
                  <a:lnTo>
                    <a:pt x="1368" y="70"/>
                  </a:lnTo>
                  <a:lnTo>
                    <a:pt x="1375" y="61"/>
                  </a:lnTo>
                  <a:lnTo>
                    <a:pt x="1381" y="53"/>
                  </a:lnTo>
                  <a:lnTo>
                    <a:pt x="1387" y="43"/>
                  </a:lnTo>
                  <a:lnTo>
                    <a:pt x="1390" y="33"/>
                  </a:lnTo>
                  <a:lnTo>
                    <a:pt x="1394" y="22"/>
                  </a:lnTo>
                  <a:lnTo>
                    <a:pt x="1397" y="12"/>
                  </a:lnTo>
                  <a:lnTo>
                    <a:pt x="1399" y="0"/>
                  </a:lnTo>
                  <a:lnTo>
                    <a:pt x="0" y="0"/>
                  </a:lnTo>
                  <a:close/>
                </a:path>
              </a:pathLst>
            </a:custGeom>
            <a:solidFill>
              <a:srgbClr val="D8D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a:off x="4771983" y="3492363"/>
              <a:ext cx="960438" cy="1389063"/>
            </a:xfrm>
            <a:custGeom>
              <a:avLst/>
              <a:gdLst>
                <a:gd name="T0" fmla="*/ 3627 w 3627"/>
                <a:gd name="T1" fmla="*/ 5247 h 5247"/>
                <a:gd name="T2" fmla="*/ 2108 w 3627"/>
                <a:gd name="T3" fmla="*/ 5247 h 5247"/>
                <a:gd name="T4" fmla="*/ 2005 w 3627"/>
                <a:gd name="T5" fmla="*/ 4989 h 5247"/>
                <a:gd name="T6" fmla="*/ 3320 w 3627"/>
                <a:gd name="T7" fmla="*/ 4989 h 5247"/>
                <a:gd name="T8" fmla="*/ 3320 w 3627"/>
                <a:gd name="T9" fmla="*/ 335 h 5247"/>
                <a:gd name="T10" fmla="*/ 135 w 3627"/>
                <a:gd name="T11" fmla="*/ 335 h 5247"/>
                <a:gd name="T12" fmla="*/ 0 w 3627"/>
                <a:gd name="T13" fmla="*/ 0 h 5247"/>
                <a:gd name="T14" fmla="*/ 3390 w 3627"/>
                <a:gd name="T15" fmla="*/ 0 h 5247"/>
                <a:gd name="T16" fmla="*/ 3402 w 3627"/>
                <a:gd name="T17" fmla="*/ 0 h 5247"/>
                <a:gd name="T18" fmla="*/ 3413 w 3627"/>
                <a:gd name="T19" fmla="*/ 1 h 5247"/>
                <a:gd name="T20" fmla="*/ 3426 w 3627"/>
                <a:gd name="T21" fmla="*/ 2 h 5247"/>
                <a:gd name="T22" fmla="*/ 3438 w 3627"/>
                <a:gd name="T23" fmla="*/ 4 h 5247"/>
                <a:gd name="T24" fmla="*/ 3460 w 3627"/>
                <a:gd name="T25" fmla="*/ 10 h 5247"/>
                <a:gd name="T26" fmla="*/ 3482 w 3627"/>
                <a:gd name="T27" fmla="*/ 18 h 5247"/>
                <a:gd name="T28" fmla="*/ 3503 w 3627"/>
                <a:gd name="T29" fmla="*/ 28 h 5247"/>
                <a:gd name="T30" fmla="*/ 3522 w 3627"/>
                <a:gd name="T31" fmla="*/ 40 h 5247"/>
                <a:gd name="T32" fmla="*/ 3540 w 3627"/>
                <a:gd name="T33" fmla="*/ 53 h 5247"/>
                <a:gd name="T34" fmla="*/ 3558 w 3627"/>
                <a:gd name="T35" fmla="*/ 69 h 5247"/>
                <a:gd name="T36" fmla="*/ 3573 w 3627"/>
                <a:gd name="T37" fmla="*/ 86 h 5247"/>
                <a:gd name="T38" fmla="*/ 3587 w 3627"/>
                <a:gd name="T39" fmla="*/ 104 h 5247"/>
                <a:gd name="T40" fmla="*/ 3598 w 3627"/>
                <a:gd name="T41" fmla="*/ 124 h 5247"/>
                <a:gd name="T42" fmla="*/ 3608 w 3627"/>
                <a:gd name="T43" fmla="*/ 145 h 5247"/>
                <a:gd name="T44" fmla="*/ 3616 w 3627"/>
                <a:gd name="T45" fmla="*/ 166 h 5247"/>
                <a:gd name="T46" fmla="*/ 3622 w 3627"/>
                <a:gd name="T47" fmla="*/ 189 h 5247"/>
                <a:gd name="T48" fmla="*/ 3624 w 3627"/>
                <a:gd name="T49" fmla="*/ 201 h 5247"/>
                <a:gd name="T50" fmla="*/ 3625 w 3627"/>
                <a:gd name="T51" fmla="*/ 213 h 5247"/>
                <a:gd name="T52" fmla="*/ 3626 w 3627"/>
                <a:gd name="T53" fmla="*/ 224 h 5247"/>
                <a:gd name="T54" fmla="*/ 3627 w 3627"/>
                <a:gd name="T55" fmla="*/ 237 h 5247"/>
                <a:gd name="T56" fmla="*/ 3627 w 3627"/>
                <a:gd name="T57" fmla="*/ 5247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27" h="5247">
                  <a:moveTo>
                    <a:pt x="3627" y="5247"/>
                  </a:moveTo>
                  <a:lnTo>
                    <a:pt x="2108" y="5247"/>
                  </a:lnTo>
                  <a:lnTo>
                    <a:pt x="2005" y="4989"/>
                  </a:lnTo>
                  <a:lnTo>
                    <a:pt x="3320" y="4989"/>
                  </a:lnTo>
                  <a:lnTo>
                    <a:pt x="3320" y="335"/>
                  </a:lnTo>
                  <a:lnTo>
                    <a:pt x="135" y="335"/>
                  </a:lnTo>
                  <a:lnTo>
                    <a:pt x="0" y="0"/>
                  </a:lnTo>
                  <a:lnTo>
                    <a:pt x="3390" y="0"/>
                  </a:lnTo>
                  <a:lnTo>
                    <a:pt x="3402" y="0"/>
                  </a:lnTo>
                  <a:lnTo>
                    <a:pt x="3413" y="1"/>
                  </a:lnTo>
                  <a:lnTo>
                    <a:pt x="3426" y="2"/>
                  </a:lnTo>
                  <a:lnTo>
                    <a:pt x="3438" y="4"/>
                  </a:lnTo>
                  <a:lnTo>
                    <a:pt x="3460" y="10"/>
                  </a:lnTo>
                  <a:lnTo>
                    <a:pt x="3482" y="18"/>
                  </a:lnTo>
                  <a:lnTo>
                    <a:pt x="3503" y="28"/>
                  </a:lnTo>
                  <a:lnTo>
                    <a:pt x="3522" y="40"/>
                  </a:lnTo>
                  <a:lnTo>
                    <a:pt x="3540" y="53"/>
                  </a:lnTo>
                  <a:lnTo>
                    <a:pt x="3558" y="69"/>
                  </a:lnTo>
                  <a:lnTo>
                    <a:pt x="3573" y="86"/>
                  </a:lnTo>
                  <a:lnTo>
                    <a:pt x="3587" y="104"/>
                  </a:lnTo>
                  <a:lnTo>
                    <a:pt x="3598" y="124"/>
                  </a:lnTo>
                  <a:lnTo>
                    <a:pt x="3608" y="145"/>
                  </a:lnTo>
                  <a:lnTo>
                    <a:pt x="3616" y="166"/>
                  </a:lnTo>
                  <a:lnTo>
                    <a:pt x="3622" y="189"/>
                  </a:lnTo>
                  <a:lnTo>
                    <a:pt x="3624" y="201"/>
                  </a:lnTo>
                  <a:lnTo>
                    <a:pt x="3625" y="213"/>
                  </a:lnTo>
                  <a:lnTo>
                    <a:pt x="3626" y="224"/>
                  </a:lnTo>
                  <a:lnTo>
                    <a:pt x="3627" y="237"/>
                  </a:lnTo>
                  <a:lnTo>
                    <a:pt x="3627" y="5247"/>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a:off x="4808496" y="3581263"/>
              <a:ext cx="842963" cy="1230313"/>
            </a:xfrm>
            <a:custGeom>
              <a:avLst/>
              <a:gdLst>
                <a:gd name="T0" fmla="*/ 3185 w 3185"/>
                <a:gd name="T1" fmla="*/ 4654 h 4654"/>
                <a:gd name="T2" fmla="*/ 1870 w 3185"/>
                <a:gd name="T3" fmla="*/ 4654 h 4654"/>
                <a:gd name="T4" fmla="*/ 0 w 3185"/>
                <a:gd name="T5" fmla="*/ 0 h 4654"/>
                <a:gd name="T6" fmla="*/ 3185 w 3185"/>
                <a:gd name="T7" fmla="*/ 0 h 4654"/>
                <a:gd name="T8" fmla="*/ 3185 w 3185"/>
                <a:gd name="T9" fmla="*/ 4654 h 4654"/>
              </a:gdLst>
              <a:ahLst/>
              <a:cxnLst>
                <a:cxn ang="0">
                  <a:pos x="T0" y="T1"/>
                </a:cxn>
                <a:cxn ang="0">
                  <a:pos x="T2" y="T3"/>
                </a:cxn>
                <a:cxn ang="0">
                  <a:pos x="T4" y="T5"/>
                </a:cxn>
                <a:cxn ang="0">
                  <a:pos x="T6" y="T7"/>
                </a:cxn>
                <a:cxn ang="0">
                  <a:pos x="T8" y="T9"/>
                </a:cxn>
              </a:cxnLst>
              <a:rect l="0" t="0" r="r" b="b"/>
              <a:pathLst>
                <a:path w="3185" h="4654">
                  <a:moveTo>
                    <a:pt x="3185" y="4654"/>
                  </a:moveTo>
                  <a:lnTo>
                    <a:pt x="1870" y="4654"/>
                  </a:lnTo>
                  <a:lnTo>
                    <a:pt x="0" y="0"/>
                  </a:lnTo>
                  <a:lnTo>
                    <a:pt x="3185" y="0"/>
                  </a:lnTo>
                  <a:lnTo>
                    <a:pt x="3185" y="4654"/>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6" name="Group 35"/>
          <p:cNvGrpSpPr/>
          <p:nvPr/>
        </p:nvGrpSpPr>
        <p:grpSpPr>
          <a:xfrm>
            <a:off x="1468396" y="3600313"/>
            <a:ext cx="1058863" cy="1370013"/>
            <a:chOff x="1468396" y="3600313"/>
            <a:chExt cx="1058863" cy="1370013"/>
          </a:xfrm>
        </p:grpSpPr>
        <p:sp>
          <p:nvSpPr>
            <p:cNvPr id="1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2"/>
            <p:cNvSpPr>
              <a:spLocks noChangeArrowheads="1"/>
            </p:cNvSpPr>
            <p:nvPr/>
          </p:nvSpPr>
          <p:spPr bwMode="auto">
            <a:xfrm>
              <a:off x="1571583" y="3722551"/>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a:off x="1968458" y="4879838"/>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noEditPoints="1"/>
            </p:cNvSpPr>
            <p:nvPr/>
          </p:nvSpPr>
          <p:spPr bwMode="auto">
            <a:xfrm>
              <a:off x="1858921" y="3600313"/>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a:off x="1908133" y="3722551"/>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54049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10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par>
                                <p:cTn id="23" presetID="47" presetClass="entr" presetSubtype="0" fill="hold" nodeType="withEffect">
                                  <p:stCondLst>
                                    <p:cond delay="25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anim calcmode="lin" valueType="num">
                                      <p:cBhvr>
                                        <p:cTn id="26" dur="1000" fill="hold"/>
                                        <p:tgtEl>
                                          <p:spTgt spid="36"/>
                                        </p:tgtEl>
                                        <p:attrNameLst>
                                          <p:attrName>ppt_x</p:attrName>
                                        </p:attrNameLst>
                                      </p:cBhvr>
                                      <p:tavLst>
                                        <p:tav tm="0">
                                          <p:val>
                                            <p:strVal val="#ppt_x"/>
                                          </p:val>
                                        </p:tav>
                                        <p:tav tm="100000">
                                          <p:val>
                                            <p:strVal val="#ppt_x"/>
                                          </p:val>
                                        </p:tav>
                                      </p:tavLst>
                                    </p:anim>
                                    <p:anim calcmode="lin" valueType="num">
                                      <p:cBhvr>
                                        <p:cTn id="27" dur="1000" fill="hold"/>
                                        <p:tgtEl>
                                          <p:spTgt spid="36"/>
                                        </p:tgtEl>
                                        <p:attrNameLst>
                                          <p:attrName>ppt_y</p:attrName>
                                        </p:attrNameLst>
                                      </p:cBhvr>
                                      <p:tavLst>
                                        <p:tav tm="0">
                                          <p:val>
                                            <p:strVal val="#ppt_y-.1"/>
                                          </p:val>
                                        </p:tav>
                                        <p:tav tm="100000">
                                          <p:val>
                                            <p:strVal val="#ppt_y"/>
                                          </p:val>
                                        </p:tav>
                                      </p:tavLst>
                                    </p:anim>
                                  </p:childTnLst>
                                </p:cTn>
                              </p:par>
                              <p:par>
                                <p:cTn id="28" presetID="47"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1000"/>
                                        <p:tgtEl>
                                          <p:spTgt spid="38"/>
                                        </p:tgtEl>
                                      </p:cBhvr>
                                    </p:animEffect>
                                    <p:anim calcmode="lin" valueType="num">
                                      <p:cBhvr>
                                        <p:cTn id="31" dur="1000" fill="hold"/>
                                        <p:tgtEl>
                                          <p:spTgt spid="38"/>
                                        </p:tgtEl>
                                        <p:attrNameLst>
                                          <p:attrName>ppt_x</p:attrName>
                                        </p:attrNameLst>
                                      </p:cBhvr>
                                      <p:tavLst>
                                        <p:tav tm="0">
                                          <p:val>
                                            <p:strVal val="#ppt_x"/>
                                          </p:val>
                                        </p:tav>
                                        <p:tav tm="100000">
                                          <p:val>
                                            <p:strVal val="#ppt_x"/>
                                          </p:val>
                                        </p:tav>
                                      </p:tavLst>
                                    </p:anim>
                                    <p:anim calcmode="lin" valueType="num">
                                      <p:cBhvr>
                                        <p:cTn id="32" dur="1000" fill="hold"/>
                                        <p:tgtEl>
                                          <p:spTgt spid="38"/>
                                        </p:tgtEl>
                                        <p:attrNameLst>
                                          <p:attrName>ppt_y</p:attrName>
                                        </p:attrNameLst>
                                      </p:cBhvr>
                                      <p:tavLst>
                                        <p:tav tm="0">
                                          <p:val>
                                            <p:strVal val="#ppt_y-.1"/>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3" grpId="0"/>
      <p:bldP spid="34" grpId="0"/>
      <p:bldP spid="35" grpId="0"/>
      <p:bldP spid="37" grpId="0" animBg="1"/>
      <p:bldP spid="3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6146174" y="1547938"/>
            <a:ext cx="1826252" cy="4014058"/>
            <a:chOff x="1022308" y="4162288"/>
            <a:chExt cx="368300" cy="808038"/>
          </a:xfrm>
        </p:grpSpPr>
        <p:sp>
          <p:nvSpPr>
            <p:cNvPr id="3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7" name="Rectangle 23"/>
            <p:cNvSpPr>
              <a:spLocks noChangeArrowheads="1"/>
            </p:cNvSpPr>
            <p:nvPr/>
          </p:nvSpPr>
          <p:spPr bwMode="auto">
            <a:xfrm>
              <a:off x="1038183" y="4265476"/>
              <a:ext cx="334963" cy="576263"/>
            </a:xfrm>
            <a:prstGeom prst="rect">
              <a:avLst/>
            </a:prstGeom>
            <a:solidFill>
              <a:srgbClr val="F3CB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3073130" y="882650"/>
            <a:ext cx="2264569" cy="4762500"/>
            <a:chOff x="1022308" y="4162288"/>
            <a:chExt cx="368300" cy="808038"/>
          </a:xfrm>
          <a:solidFill>
            <a:srgbClr val="394555"/>
          </a:solidFill>
        </p:grpSpPr>
        <p:sp>
          <p:nvSpPr>
            <p:cNvPr id="1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8" name="Rectangle 23"/>
            <p:cNvSpPr>
              <a:spLocks noChangeArrowheads="1"/>
            </p:cNvSpPr>
            <p:nvPr/>
          </p:nvSpPr>
          <p:spPr bwMode="auto">
            <a:xfrm>
              <a:off x="1038183" y="4265476"/>
              <a:ext cx="334963" cy="576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0" y="4432300"/>
            <a:ext cx="12192000" cy="24257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1" name="Title 1"/>
          <p:cNvSpPr txBox="1">
            <a:spLocks/>
          </p:cNvSpPr>
          <p:nvPr/>
        </p:nvSpPr>
        <p:spPr>
          <a:xfrm>
            <a:off x="1617543" y="500241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Are you ready to your </a:t>
            </a:r>
            <a:r>
              <a:rPr lang="id-ID" sz="3600" b="1" i="1" spc="-300" dirty="0">
                <a:solidFill>
                  <a:schemeClr val="accent1"/>
                </a:solidFill>
                <a:latin typeface="Neris Light" panose="00000400000000000000" pitchFamily="50" charset="0"/>
              </a:rPr>
              <a:t>Imagine</a:t>
            </a:r>
            <a:r>
              <a:rPr lang="id-ID" sz="3600" b="1" spc="-300" dirty="0">
                <a:solidFill>
                  <a:schemeClr val="bg1"/>
                </a:solidFill>
                <a:latin typeface="Neris Light" panose="00000400000000000000" pitchFamily="50" charset="0"/>
              </a:rPr>
              <a:t> your Business??</a:t>
            </a:r>
            <a:endParaRPr lang="en-US" sz="3600" b="1" spc="-300" dirty="0">
              <a:solidFill>
                <a:schemeClr val="bg1"/>
              </a:solidFill>
              <a:latin typeface="Neris Light" panose="00000400000000000000" pitchFamily="50" charset="0"/>
            </a:endParaRPr>
          </a:p>
        </p:txBody>
      </p:sp>
      <p:sp>
        <p:nvSpPr>
          <p:cNvPr id="32" name="TextBox 31"/>
          <p:cNvSpPr txBox="1"/>
          <p:nvPr/>
        </p:nvSpPr>
        <p:spPr>
          <a:xfrm>
            <a:off x="1617543" y="575360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Tree>
    <p:extLst>
      <p:ext uri="{BB962C8B-B14F-4D97-AF65-F5344CB8AC3E}">
        <p14:creationId xmlns:p14="http://schemas.microsoft.com/office/powerpoint/2010/main" val="18583935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1+#ppt_w/2"/>
                                          </p:val>
                                        </p:tav>
                                        <p:tav tm="100000">
                                          <p:val>
                                            <p:strVal val="#ppt_x"/>
                                          </p:val>
                                        </p:tav>
                                      </p:tavLst>
                                    </p:anim>
                                    <p:anim calcmode="lin" valueType="num">
                                      <p:cBhvr additive="base">
                                        <p:cTn id="2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55886" y="718484"/>
            <a:ext cx="11622352" cy="6632664"/>
          </a:xfrm>
          <a:prstGeom prst="rect">
            <a:avLst/>
          </a:prstGeom>
        </p:spPr>
      </p:pic>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extBox 8"/>
          <p:cNvSpPr txBox="1"/>
          <p:nvPr/>
        </p:nvSpPr>
        <p:spPr>
          <a:xfrm>
            <a:off x="1384300" y="2234867"/>
            <a:ext cx="4041623" cy="400110"/>
          </a:xfrm>
          <a:prstGeom prst="rect">
            <a:avLst/>
          </a:prstGeom>
          <a:solidFill>
            <a:srgbClr val="394555"/>
          </a:solidFill>
        </p:spPr>
        <p:txBody>
          <a:bodyPr wrap="square" rtlCol="0">
            <a:spAutoFit/>
          </a:bodyPr>
          <a:lstStyle/>
          <a:p>
            <a:pPr algn="r"/>
            <a:r>
              <a:rPr lang="id-ID" sz="2000" spc="-150" dirty="0">
                <a:solidFill>
                  <a:schemeClr val="bg1"/>
                </a:solidFill>
                <a:latin typeface="Neris Black" panose="00000A00000000000000" pitchFamily="50" charset="0"/>
              </a:rPr>
              <a:t>LOREM IPSUM </a:t>
            </a:r>
            <a:r>
              <a:rPr lang="id-ID" sz="2000" i="1" spc="-150" dirty="0">
                <a:solidFill>
                  <a:schemeClr val="bg1"/>
                </a:solidFill>
                <a:latin typeface="Neris Black" panose="00000A00000000000000" pitchFamily="50" charset="0"/>
              </a:rPr>
              <a:t>DOLOR</a:t>
            </a:r>
            <a:r>
              <a:rPr lang="id-ID" sz="2000" spc="-150" dirty="0">
                <a:solidFill>
                  <a:schemeClr val="bg1"/>
                </a:solidFill>
                <a:latin typeface="Neris Black" panose="00000A00000000000000" pitchFamily="50" charset="0"/>
              </a:rPr>
              <a:t> SIT AMET</a:t>
            </a:r>
          </a:p>
        </p:txBody>
      </p:sp>
      <p:sp>
        <p:nvSpPr>
          <p:cNvPr id="10" name="TextBox 9"/>
          <p:cNvSpPr txBox="1"/>
          <p:nvPr/>
        </p:nvSpPr>
        <p:spPr>
          <a:xfrm>
            <a:off x="2165429" y="2762004"/>
            <a:ext cx="3260493" cy="400110"/>
          </a:xfrm>
          <a:prstGeom prst="rect">
            <a:avLst/>
          </a:prstGeom>
          <a:solidFill>
            <a:schemeClr val="accent1"/>
          </a:solidFill>
        </p:spPr>
        <p:txBody>
          <a:bodyPr wrap="square" rtlCol="0">
            <a:spAutoFit/>
          </a:bodyPr>
          <a:lstStyle/>
          <a:p>
            <a:pPr algn="r"/>
            <a:r>
              <a:rPr lang="id-ID" sz="2000" spc="-150" dirty="0">
                <a:solidFill>
                  <a:schemeClr val="bg1"/>
                </a:solidFill>
                <a:latin typeface="Neris Black" panose="00000A00000000000000" pitchFamily="50" charset="0"/>
              </a:rPr>
              <a:t>LOREM IPSUM DOLOR SIT</a:t>
            </a:r>
          </a:p>
        </p:txBody>
      </p:sp>
      <p:sp>
        <p:nvSpPr>
          <p:cNvPr id="11" name="TextBox 10"/>
          <p:cNvSpPr txBox="1"/>
          <p:nvPr/>
        </p:nvSpPr>
        <p:spPr>
          <a:xfrm>
            <a:off x="3532424" y="3290754"/>
            <a:ext cx="1893499" cy="400110"/>
          </a:xfrm>
          <a:prstGeom prst="rect">
            <a:avLst/>
          </a:prstGeom>
          <a:solidFill>
            <a:schemeClr val="bg1">
              <a:lumMod val="75000"/>
            </a:schemeClr>
          </a:solidFill>
        </p:spPr>
        <p:txBody>
          <a:bodyPr wrap="square" rtlCol="0">
            <a:spAutoFit/>
          </a:bodyPr>
          <a:lstStyle/>
          <a:p>
            <a:pPr algn="r"/>
            <a:r>
              <a:rPr lang="id-ID" sz="2000" spc="-150" dirty="0">
                <a:solidFill>
                  <a:schemeClr val="bg1"/>
                </a:solidFill>
                <a:latin typeface="Neris Black" panose="00000A00000000000000" pitchFamily="50" charset="0"/>
              </a:rPr>
              <a:t>LOREM IPSUM</a:t>
            </a:r>
          </a:p>
        </p:txBody>
      </p:sp>
      <p:sp>
        <p:nvSpPr>
          <p:cNvPr id="12" name="TextBox 11"/>
          <p:cNvSpPr txBox="1"/>
          <p:nvPr/>
        </p:nvSpPr>
        <p:spPr>
          <a:xfrm>
            <a:off x="1770742" y="3981019"/>
            <a:ext cx="3790010" cy="1200329"/>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9425944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0-#ppt_w/2"/>
                                          </p:val>
                                        </p:tav>
                                        <p:tav tm="100000">
                                          <p:val>
                                            <p:strVal val="#ppt_x"/>
                                          </p:val>
                                        </p:tav>
                                      </p:tavLst>
                                    </p:anim>
                                    <p:anim calcmode="lin" valueType="num">
                                      <p:cBhvr additive="base">
                                        <p:cTn id="21" dur="500" fill="hold"/>
                                        <p:tgtEl>
                                          <p:spTgt spid="9"/>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fill="hold"/>
                                        <p:tgtEl>
                                          <p:spTgt spid="11"/>
                                        </p:tgtEl>
                                        <p:attrNameLst>
                                          <p:attrName>ppt_x</p:attrName>
                                        </p:attrNameLst>
                                      </p:cBhvr>
                                      <p:tavLst>
                                        <p:tav tm="0">
                                          <p:val>
                                            <p:strVal val="0-#ppt_w/2"/>
                                          </p:val>
                                        </p:tav>
                                        <p:tav tm="100000">
                                          <p:val>
                                            <p:strVal val="#ppt_x"/>
                                          </p:val>
                                        </p:tav>
                                      </p:tavLst>
                                    </p:anim>
                                    <p:anim calcmode="lin" valueType="num">
                                      <p:cBhvr additive="base">
                                        <p:cTn id="29" dur="500" fill="hold"/>
                                        <p:tgtEl>
                                          <p:spTgt spid="11"/>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animBg="1"/>
      <p:bldP spid="11" grpId="0" animBg="1"/>
      <p:bldP spid="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6355331" y="2162772"/>
            <a:ext cx="3661453" cy="2025157"/>
            <a:chOff x="6355331" y="2162772"/>
            <a:chExt cx="3661453" cy="2025157"/>
          </a:xfrm>
        </p:grpSpPr>
        <p:grpSp>
          <p:nvGrpSpPr>
            <p:cNvPr id="11" name="Group 10"/>
            <p:cNvGrpSpPr/>
            <p:nvPr/>
          </p:nvGrpSpPr>
          <p:grpSpPr>
            <a:xfrm>
              <a:off x="6355331" y="2162772"/>
              <a:ext cx="3661453" cy="2025157"/>
              <a:chOff x="3448008" y="3492363"/>
              <a:chExt cx="2495550" cy="1477963"/>
            </a:xfrm>
          </p:grpSpPr>
          <p:sp>
            <p:nvSpPr>
              <p:cNvPr id="12"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 name="TextBox 19"/>
            <p:cNvSpPr txBox="1"/>
            <p:nvPr/>
          </p:nvSpPr>
          <p:spPr>
            <a:xfrm>
              <a:off x="7369075" y="282573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grpSp>
        <p:nvGrpSpPr>
          <p:cNvPr id="22" name="Group 21"/>
          <p:cNvGrpSpPr/>
          <p:nvPr/>
        </p:nvGrpSpPr>
        <p:grpSpPr>
          <a:xfrm>
            <a:off x="2116911" y="2160057"/>
            <a:ext cx="3661453" cy="2025157"/>
            <a:chOff x="2116911" y="2160057"/>
            <a:chExt cx="3661453" cy="2025157"/>
          </a:xfrm>
        </p:grpSpPr>
        <p:grpSp>
          <p:nvGrpSpPr>
            <p:cNvPr id="7" name="Group 6"/>
            <p:cNvGrpSpPr/>
            <p:nvPr/>
          </p:nvGrpSpPr>
          <p:grpSpPr>
            <a:xfrm>
              <a:off x="2116911" y="2160057"/>
              <a:ext cx="3661453" cy="2025157"/>
              <a:chOff x="3448008" y="3492363"/>
              <a:chExt cx="2495550" cy="1477963"/>
            </a:xfrm>
          </p:grpSpPr>
          <p:sp>
            <p:nvSpPr>
              <p:cNvPr id="8"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0"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1" name="TextBox 20"/>
            <p:cNvSpPr txBox="1"/>
            <p:nvPr/>
          </p:nvSpPr>
          <p:spPr>
            <a:xfrm>
              <a:off x="2739662" y="284484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Black" panose="00000A00000000000000" pitchFamily="50" charset="0"/>
              </a:rPr>
              <a:t>LOREM IPSUM </a:t>
            </a:r>
            <a:r>
              <a:rPr lang="id-ID" sz="1800" i="1" dirty="0">
                <a:solidFill>
                  <a:schemeClr val="accent1"/>
                </a:solidFill>
                <a:latin typeface="Neris Black" panose="00000A00000000000000" pitchFamily="50" charset="0"/>
              </a:rPr>
              <a:t>DOLOR</a:t>
            </a:r>
            <a:r>
              <a:rPr lang="id-ID" sz="1800" dirty="0">
                <a:solidFill>
                  <a:schemeClr val="tx1">
                    <a:lumMod val="65000"/>
                    <a:lumOff val="35000"/>
                  </a:schemeClr>
                </a:solidFill>
                <a:latin typeface="Neris Black" panose="00000A00000000000000" pitchFamily="50" charset="0"/>
              </a:rPr>
              <a:t> SIT AMET</a:t>
            </a:r>
            <a:endParaRPr lang="en-US" sz="1800" dirty="0">
              <a:solidFill>
                <a:schemeClr val="tx1">
                  <a:lumMod val="65000"/>
                  <a:lumOff val="35000"/>
                </a:schemeClr>
              </a:solidFill>
              <a:latin typeface="Neris Black" panose="00000A00000000000000" pitchFamily="50" charset="0"/>
            </a:endParaRPr>
          </a:p>
        </p:txBody>
      </p:sp>
      <p:sp>
        <p:nvSpPr>
          <p:cNvPr id="18" name="TextBox 17"/>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grpSp>
        <p:nvGrpSpPr>
          <p:cNvPr id="2" name="Group 1"/>
          <p:cNvGrpSpPr/>
          <p:nvPr/>
        </p:nvGrpSpPr>
        <p:grpSpPr>
          <a:xfrm>
            <a:off x="3970522" y="1901849"/>
            <a:ext cx="4215536" cy="2496606"/>
            <a:chOff x="3970522" y="1901849"/>
            <a:chExt cx="4215536" cy="2496606"/>
          </a:xfrm>
        </p:grpSpPr>
        <p:grpSp>
          <p:nvGrpSpPr>
            <p:cNvPr id="6" name="Group 5"/>
            <p:cNvGrpSpPr/>
            <p:nvPr/>
          </p:nvGrpSpPr>
          <p:grpSpPr>
            <a:xfrm>
              <a:off x="3970522" y="1901849"/>
              <a:ext cx="4215536" cy="2496606"/>
              <a:chOff x="3448008" y="3492363"/>
              <a:chExt cx="2495550" cy="1477963"/>
            </a:xfrm>
          </p:grpSpPr>
          <p:sp>
            <p:nvSpPr>
              <p:cNvPr id="3"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 name="TextBox 18"/>
            <p:cNvSpPr txBox="1"/>
            <p:nvPr/>
          </p:nvSpPr>
          <p:spPr>
            <a:xfrm>
              <a:off x="5074750" y="2733188"/>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42025822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7"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16" presetClass="entr" presetSubtype="37"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outVertical)">
                                      <p:cBhvr>
                                        <p:cTn id="32" dur="500"/>
                                        <p:tgtEl>
                                          <p:spTgt spid="17"/>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ular Callout 48"/>
          <p:cNvSpPr/>
          <p:nvPr/>
        </p:nvSpPr>
        <p:spPr>
          <a:xfrm>
            <a:off x="7430675" y="3013950"/>
            <a:ext cx="4232637" cy="1264068"/>
          </a:xfrm>
          <a:prstGeom prst="wedgeRectCallout">
            <a:avLst>
              <a:gd name="adj1" fmla="val -55039"/>
              <a:gd name="adj2" fmla="val 1929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Why Choose </a:t>
            </a:r>
            <a:r>
              <a:rPr lang="id-ID" b="1" i="1" spc="-300" dirty="0">
                <a:solidFill>
                  <a:schemeClr val="tx1">
                    <a:lumMod val="65000"/>
                    <a:lumOff val="35000"/>
                  </a:schemeClr>
                </a:solidFill>
                <a:latin typeface="Neris Light" panose="00000400000000000000" pitchFamily="50" charset="0"/>
              </a:rPr>
              <a:t>Us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2" name="Freeform 59"/>
          <p:cNvSpPr>
            <a:spLocks noEditPoints="1"/>
          </p:cNvSpPr>
          <p:nvPr/>
        </p:nvSpPr>
        <p:spPr bwMode="auto">
          <a:xfrm>
            <a:off x="7516676"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 name="Group 12"/>
          <p:cNvGrpSpPr/>
          <p:nvPr/>
        </p:nvGrpSpPr>
        <p:grpSpPr>
          <a:xfrm>
            <a:off x="7570863" y="3229048"/>
            <a:ext cx="330182" cy="329423"/>
            <a:chOff x="4594225" y="2119313"/>
            <a:chExt cx="690563" cy="688975"/>
          </a:xfrm>
          <a:solidFill>
            <a:schemeClr val="bg1"/>
          </a:solidFill>
        </p:grpSpPr>
        <p:sp>
          <p:nvSpPr>
            <p:cNvPr id="14"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 name="Group 16"/>
          <p:cNvGrpSpPr/>
          <p:nvPr/>
        </p:nvGrpSpPr>
        <p:grpSpPr>
          <a:xfrm>
            <a:off x="7622477" y="4455818"/>
            <a:ext cx="226953" cy="329423"/>
            <a:chOff x="8591550" y="2065338"/>
            <a:chExt cx="474663" cy="688975"/>
          </a:xfrm>
          <a:solidFill>
            <a:schemeClr val="tx1">
              <a:lumMod val="65000"/>
              <a:lumOff val="35000"/>
            </a:schemeClr>
          </a:solidFill>
        </p:grpSpPr>
        <p:sp>
          <p:nvSpPr>
            <p:cNvPr id="1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Title 1"/>
          <p:cNvSpPr txBox="1">
            <a:spLocks/>
          </p:cNvSpPr>
          <p:nvPr/>
        </p:nvSpPr>
        <p:spPr>
          <a:xfrm>
            <a:off x="8088847"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8088848" y="2323646"/>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sp>
        <p:nvSpPr>
          <p:cNvPr id="22" name="Title 1"/>
          <p:cNvSpPr txBox="1">
            <a:spLocks/>
          </p:cNvSpPr>
          <p:nvPr/>
        </p:nvSpPr>
        <p:spPr>
          <a:xfrm>
            <a:off x="8088847"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8088848"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4" name="Title 1"/>
          <p:cNvSpPr txBox="1">
            <a:spLocks/>
          </p:cNvSpPr>
          <p:nvPr/>
        </p:nvSpPr>
        <p:spPr>
          <a:xfrm>
            <a:off x="8088847"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5" name="TextBox 24"/>
          <p:cNvSpPr txBox="1"/>
          <p:nvPr/>
        </p:nvSpPr>
        <p:spPr>
          <a:xfrm>
            <a:off x="8088848" y="4867218"/>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sp>
        <p:nvSpPr>
          <p:cNvPr id="28" name="Title 1"/>
          <p:cNvSpPr txBox="1">
            <a:spLocks/>
          </p:cNvSpPr>
          <p:nvPr/>
        </p:nvSpPr>
        <p:spPr>
          <a:xfrm>
            <a:off x="1715672" y="199456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9" name="TextBox 28"/>
          <p:cNvSpPr txBox="1"/>
          <p:nvPr/>
        </p:nvSpPr>
        <p:spPr>
          <a:xfrm>
            <a:off x="396690" y="2315928"/>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0" name="Title 1"/>
          <p:cNvSpPr txBox="1">
            <a:spLocks/>
          </p:cNvSpPr>
          <p:nvPr/>
        </p:nvSpPr>
        <p:spPr>
          <a:xfrm>
            <a:off x="1715672" y="32663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31" name="TextBox 30"/>
          <p:cNvSpPr txBox="1"/>
          <p:nvPr/>
        </p:nvSpPr>
        <p:spPr>
          <a:xfrm>
            <a:off x="396690" y="3587714"/>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2" name="Title 1"/>
          <p:cNvSpPr txBox="1">
            <a:spLocks/>
          </p:cNvSpPr>
          <p:nvPr/>
        </p:nvSpPr>
        <p:spPr>
          <a:xfrm>
            <a:off x="1715672" y="45381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33" name="TextBox 32"/>
          <p:cNvSpPr txBox="1"/>
          <p:nvPr/>
        </p:nvSpPr>
        <p:spPr>
          <a:xfrm>
            <a:off x="396690" y="4859500"/>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6" name="Freeform 55"/>
          <p:cNvSpPr>
            <a:spLocks noEditPoints="1"/>
          </p:cNvSpPr>
          <p:nvPr/>
        </p:nvSpPr>
        <p:spPr bwMode="auto">
          <a:xfrm>
            <a:off x="4250052" y="2026916"/>
            <a:ext cx="378486" cy="272091"/>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140"/>
          <p:cNvSpPr>
            <a:spLocks noEditPoints="1"/>
          </p:cNvSpPr>
          <p:nvPr/>
        </p:nvSpPr>
        <p:spPr bwMode="auto">
          <a:xfrm>
            <a:off x="4248968" y="3309926"/>
            <a:ext cx="379358" cy="248545"/>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8" name="Group 37"/>
          <p:cNvGrpSpPr/>
          <p:nvPr/>
        </p:nvGrpSpPr>
        <p:grpSpPr>
          <a:xfrm>
            <a:off x="4249840" y="4430850"/>
            <a:ext cx="378486" cy="379358"/>
            <a:chOff x="9653588" y="4071938"/>
            <a:chExt cx="688975" cy="690562"/>
          </a:xfrm>
          <a:solidFill>
            <a:schemeClr val="tx1">
              <a:lumMod val="65000"/>
              <a:lumOff val="35000"/>
            </a:schemeClr>
          </a:solidFill>
        </p:grpSpPr>
        <p:sp>
          <p:nvSpPr>
            <p:cNvPr id="3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 name="Group 8"/>
          <p:cNvGrpSpPr/>
          <p:nvPr/>
        </p:nvGrpSpPr>
        <p:grpSpPr>
          <a:xfrm>
            <a:off x="5074750" y="1745853"/>
            <a:ext cx="2063524" cy="3955992"/>
            <a:chOff x="5074750" y="1745853"/>
            <a:chExt cx="2063524" cy="3955992"/>
          </a:xfrm>
        </p:grpSpPr>
        <p:grpSp>
          <p:nvGrpSpPr>
            <p:cNvPr id="11" name="Group 10"/>
            <p:cNvGrpSpPr/>
            <p:nvPr/>
          </p:nvGrpSpPr>
          <p:grpSpPr>
            <a:xfrm>
              <a:off x="5143061" y="1745853"/>
              <a:ext cx="1995213" cy="3955992"/>
              <a:chOff x="4967290" y="1371219"/>
              <a:chExt cx="2170984" cy="4304501"/>
            </a:xfrm>
          </p:grpSpPr>
          <p:grpSp>
            <p:nvGrpSpPr>
              <p:cNvPr id="10" name="Group 9"/>
              <p:cNvGrpSpPr/>
              <p:nvPr/>
            </p:nvGrpSpPr>
            <p:grpSpPr>
              <a:xfrm>
                <a:off x="4967290" y="1371219"/>
                <a:ext cx="2170984" cy="4304501"/>
                <a:chOff x="4967290" y="1371219"/>
                <a:chExt cx="1961977" cy="4304501"/>
              </a:xfrm>
            </p:grpSpPr>
            <p:sp>
              <p:nvSpPr>
                <p:cNvPr id="4" name="Freeform 21"/>
                <p:cNvSpPr>
                  <a:spLocks/>
                </p:cNvSpPr>
                <p:nvPr/>
              </p:nvSpPr>
              <p:spPr bwMode="auto">
                <a:xfrm>
                  <a:off x="4967290" y="1371219"/>
                  <a:ext cx="1961972" cy="4304501"/>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94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23"/>
                <p:cNvSpPr>
                  <a:spLocks noChangeArrowheads="1"/>
                </p:cNvSpPr>
                <p:nvPr/>
              </p:nvSpPr>
              <p:spPr bwMode="auto">
                <a:xfrm>
                  <a:off x="5051858" y="1920912"/>
                  <a:ext cx="1784382" cy="306981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7" name="Freeform 28"/>
                <p:cNvSpPr>
                  <a:spLocks noEditPoints="1"/>
                </p:cNvSpPr>
                <p:nvPr/>
              </p:nvSpPr>
              <p:spPr bwMode="auto">
                <a:xfrm>
                  <a:off x="5432415" y="1371219"/>
                  <a:ext cx="1496852" cy="3720981"/>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30"/>
                <p:cNvSpPr>
                  <a:spLocks/>
                </p:cNvSpPr>
                <p:nvPr/>
              </p:nvSpPr>
              <p:spPr bwMode="auto">
                <a:xfrm>
                  <a:off x="5643832" y="1641836"/>
                  <a:ext cx="608888" cy="101481"/>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 name="Freeform 22"/>
              <p:cNvSpPr>
                <a:spLocks/>
              </p:cNvSpPr>
              <p:nvPr/>
            </p:nvSpPr>
            <p:spPr bwMode="auto">
              <a:xfrm>
                <a:off x="5891650" y="5202141"/>
                <a:ext cx="312903" cy="312903"/>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 name="TextBox 49"/>
            <p:cNvSpPr txBox="1"/>
            <p:nvPr/>
          </p:nvSpPr>
          <p:spPr>
            <a:xfrm>
              <a:off x="5074750" y="3266346"/>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2524297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p:cTn id="34" dur="500" fill="hold"/>
                                        <p:tgtEl>
                                          <p:spTgt spid="37"/>
                                        </p:tgtEl>
                                        <p:attrNameLst>
                                          <p:attrName>ppt_w</p:attrName>
                                        </p:attrNameLst>
                                      </p:cBhvr>
                                      <p:tavLst>
                                        <p:tav tm="0">
                                          <p:val>
                                            <p:fltVal val="0"/>
                                          </p:val>
                                        </p:tav>
                                        <p:tav tm="100000">
                                          <p:val>
                                            <p:strVal val="#ppt_w"/>
                                          </p:val>
                                        </p:tav>
                                      </p:tavLst>
                                    </p:anim>
                                    <p:anim calcmode="lin" valueType="num">
                                      <p:cBhvr>
                                        <p:cTn id="35" dur="500" fill="hold"/>
                                        <p:tgtEl>
                                          <p:spTgt spid="37"/>
                                        </p:tgtEl>
                                        <p:attrNameLst>
                                          <p:attrName>ppt_h</p:attrName>
                                        </p:attrNameLst>
                                      </p:cBhvr>
                                      <p:tavLst>
                                        <p:tav tm="0">
                                          <p:val>
                                            <p:fltVal val="0"/>
                                          </p:val>
                                        </p:tav>
                                        <p:tav tm="100000">
                                          <p:val>
                                            <p:strVal val="#ppt_h"/>
                                          </p:val>
                                        </p:tav>
                                      </p:tavLst>
                                    </p:anim>
                                    <p:animEffect transition="in" filter="fade">
                                      <p:cBhvr>
                                        <p:cTn id="36" dur="500"/>
                                        <p:tgtEl>
                                          <p:spTgt spid="37"/>
                                        </p:tgtEl>
                                      </p:cBhvr>
                                    </p:animEffect>
                                  </p:childTnLst>
                                </p:cTn>
                              </p:par>
                            </p:childTnLst>
                          </p:cTn>
                        </p:par>
                        <p:par>
                          <p:cTn id="37" fill="hold">
                            <p:stCondLst>
                              <p:cond delay="3500"/>
                            </p:stCondLst>
                            <p:childTnLst>
                              <p:par>
                                <p:cTn id="38" presetID="22" presetClass="entr" presetSubtype="2"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wipe(right)">
                                      <p:cBhvr>
                                        <p:cTn id="40" dur="500"/>
                                        <p:tgtEl>
                                          <p:spTgt spid="30"/>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right)">
                                      <p:cBhvr>
                                        <p:cTn id="43" dur="500"/>
                                        <p:tgtEl>
                                          <p:spTgt spid="31"/>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4500"/>
                            </p:stCondLst>
                            <p:childTnLst>
                              <p:par>
                                <p:cTn id="51" presetID="22" presetClass="entr" presetSubtype="2"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Effect transition="in" filter="wipe(right)">
                                      <p:cBhvr>
                                        <p:cTn id="53" dur="500"/>
                                        <p:tgtEl>
                                          <p:spTgt spid="3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wipe(right)">
                                      <p:cBhvr>
                                        <p:cTn id="56" dur="500"/>
                                        <p:tgtEl>
                                          <p:spTgt spid="3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childTnLst>
                          </p:cTn>
                        </p:par>
                        <p:par>
                          <p:cTn id="63" fill="hold">
                            <p:stCondLst>
                              <p:cond delay="5500"/>
                            </p:stCondLst>
                            <p:childTnLst>
                              <p:par>
                                <p:cTn id="64" presetID="22" presetClass="entr" presetSubtype="8" fill="hold" grpId="0" nodeType="after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wipe(left)">
                                      <p:cBhvr>
                                        <p:cTn id="66" dur="500"/>
                                        <p:tgtEl>
                                          <p:spTgt spid="20"/>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wipe(left)">
                                      <p:cBhvr>
                                        <p:cTn id="69" dur="500"/>
                                        <p:tgtEl>
                                          <p:spTgt spid="21"/>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p:cTn id="73" dur="500" fill="hold"/>
                                        <p:tgtEl>
                                          <p:spTgt spid="49"/>
                                        </p:tgtEl>
                                        <p:attrNameLst>
                                          <p:attrName>ppt_w</p:attrName>
                                        </p:attrNameLst>
                                      </p:cBhvr>
                                      <p:tavLst>
                                        <p:tav tm="0">
                                          <p:val>
                                            <p:fltVal val="0"/>
                                          </p:val>
                                        </p:tav>
                                        <p:tav tm="100000">
                                          <p:val>
                                            <p:strVal val="#ppt_w"/>
                                          </p:val>
                                        </p:tav>
                                      </p:tavLst>
                                    </p:anim>
                                    <p:anim calcmode="lin" valueType="num">
                                      <p:cBhvr>
                                        <p:cTn id="74" dur="500" fill="hold"/>
                                        <p:tgtEl>
                                          <p:spTgt spid="49"/>
                                        </p:tgtEl>
                                        <p:attrNameLst>
                                          <p:attrName>ppt_h</p:attrName>
                                        </p:attrNameLst>
                                      </p:cBhvr>
                                      <p:tavLst>
                                        <p:tav tm="0">
                                          <p:val>
                                            <p:fltVal val="0"/>
                                          </p:val>
                                        </p:tav>
                                        <p:tav tm="100000">
                                          <p:val>
                                            <p:strVal val="#ppt_h"/>
                                          </p:val>
                                        </p:tav>
                                      </p:tavLst>
                                    </p:anim>
                                    <p:animEffect transition="in" filter="fade">
                                      <p:cBhvr>
                                        <p:cTn id="75" dur="500"/>
                                        <p:tgtEl>
                                          <p:spTgt spid="49"/>
                                        </p:tgtEl>
                                      </p:cBhvr>
                                    </p:animEffect>
                                  </p:childTnLst>
                                </p:cTn>
                              </p:par>
                            </p:childTnLst>
                          </p:cTn>
                        </p:par>
                        <p:par>
                          <p:cTn id="76" fill="hold">
                            <p:stCondLst>
                              <p:cond delay="6500"/>
                            </p:stCondLst>
                            <p:childTnLst>
                              <p:par>
                                <p:cTn id="77" presetID="53" presetClass="entr" presetSubtype="16" fill="hold" nodeType="after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p:cTn id="79" dur="500" fill="hold"/>
                                        <p:tgtEl>
                                          <p:spTgt spid="13"/>
                                        </p:tgtEl>
                                        <p:attrNameLst>
                                          <p:attrName>ppt_w</p:attrName>
                                        </p:attrNameLst>
                                      </p:cBhvr>
                                      <p:tavLst>
                                        <p:tav tm="0">
                                          <p:val>
                                            <p:fltVal val="0"/>
                                          </p:val>
                                        </p:tav>
                                        <p:tav tm="100000">
                                          <p:val>
                                            <p:strVal val="#ppt_w"/>
                                          </p:val>
                                        </p:tav>
                                      </p:tavLst>
                                    </p:anim>
                                    <p:anim calcmode="lin" valueType="num">
                                      <p:cBhvr>
                                        <p:cTn id="80" dur="500" fill="hold"/>
                                        <p:tgtEl>
                                          <p:spTgt spid="13"/>
                                        </p:tgtEl>
                                        <p:attrNameLst>
                                          <p:attrName>ppt_h</p:attrName>
                                        </p:attrNameLst>
                                      </p:cBhvr>
                                      <p:tavLst>
                                        <p:tav tm="0">
                                          <p:val>
                                            <p:fltVal val="0"/>
                                          </p:val>
                                        </p:tav>
                                        <p:tav tm="100000">
                                          <p:val>
                                            <p:strVal val="#ppt_h"/>
                                          </p:val>
                                        </p:tav>
                                      </p:tavLst>
                                    </p:anim>
                                    <p:animEffect transition="in" filter="fade">
                                      <p:cBhvr>
                                        <p:cTn id="81" dur="500"/>
                                        <p:tgtEl>
                                          <p:spTgt spid="13"/>
                                        </p:tgtEl>
                                      </p:cBhvr>
                                    </p:animEffect>
                                  </p:childTnLst>
                                </p:cTn>
                              </p:par>
                            </p:childTnLst>
                          </p:cTn>
                        </p:par>
                        <p:par>
                          <p:cTn id="82" fill="hold">
                            <p:stCondLst>
                              <p:cond delay="7000"/>
                            </p:stCondLst>
                            <p:childTnLst>
                              <p:par>
                                <p:cTn id="83" presetID="22" presetClass="entr" presetSubtype="8" fill="hold" grpId="0" nodeType="after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wipe(left)">
                                      <p:cBhvr>
                                        <p:cTn id="85" dur="500"/>
                                        <p:tgtEl>
                                          <p:spTgt spid="22"/>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500"/>
                                        <p:tgtEl>
                                          <p:spTgt spid="23"/>
                                        </p:tgtEl>
                                      </p:cBhvr>
                                    </p:animEffect>
                                  </p:childTnLst>
                                </p:cTn>
                              </p:par>
                            </p:childTnLst>
                          </p:cTn>
                        </p:par>
                        <p:par>
                          <p:cTn id="89" fill="hold">
                            <p:stCondLst>
                              <p:cond delay="7500"/>
                            </p:stCondLst>
                            <p:childTnLst>
                              <p:par>
                                <p:cTn id="90" presetID="53" presetClass="entr" presetSubtype="16" fill="hold"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childTnLst>
                          </p:cTn>
                        </p:par>
                        <p:par>
                          <p:cTn id="95" fill="hold">
                            <p:stCondLst>
                              <p:cond delay="8000"/>
                            </p:stCondLst>
                            <p:childTnLst>
                              <p:par>
                                <p:cTn id="96" presetID="22" presetClass="entr" presetSubtype="8" fill="hold" grpId="0" nodeType="after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wipe(left)">
                                      <p:cBhvr>
                                        <p:cTn id="98" dur="500"/>
                                        <p:tgtEl>
                                          <p:spTgt spid="2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5"/>
                                        </p:tgtEl>
                                        <p:attrNameLst>
                                          <p:attrName>style.visibility</p:attrName>
                                        </p:attrNameLst>
                                      </p:cBhvr>
                                      <p:to>
                                        <p:strVal val="visible"/>
                                      </p:to>
                                    </p:set>
                                    <p:animEffect transition="in" filter="wipe(left)">
                                      <p:cBhvr>
                                        <p:cTn id="10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2" grpId="0"/>
      <p:bldP spid="3" grpId="0"/>
      <p:bldP spid="12" grpId="0" animBg="1"/>
      <p:bldP spid="20" grpId="0"/>
      <p:bldP spid="21" grpId="0"/>
      <p:bldP spid="22" grpId="0"/>
      <p:bldP spid="23" grpId="0"/>
      <p:bldP spid="24" grpId="0"/>
      <p:bldP spid="25" grpId="0"/>
      <p:bldP spid="28" grpId="0"/>
      <p:bldP spid="29" grpId="0"/>
      <p:bldP spid="30" grpId="0"/>
      <p:bldP spid="31" grpId="0"/>
      <p:bldP spid="32" grpId="0"/>
      <p:bldP spid="33" grpId="0"/>
      <p:bldP spid="36" grpId="0" animBg="1"/>
      <p:bldP spid="3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Infographic</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17" name="Freeform 213"/>
          <p:cNvSpPr>
            <a:spLocks noEditPoints="1"/>
          </p:cNvSpPr>
          <p:nvPr/>
        </p:nvSpPr>
        <p:spPr bwMode="auto">
          <a:xfrm>
            <a:off x="4068396" y="3084556"/>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2259573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1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44498" y="1639140"/>
            <a:ext cx="11303001" cy="4410528"/>
            <a:chOff x="444498" y="1355271"/>
            <a:chExt cx="11303001" cy="4410528"/>
          </a:xfrm>
        </p:grpSpPr>
        <p:sp>
          <p:nvSpPr>
            <p:cNvPr id="4" name="Rectangle 3"/>
            <p:cNvSpPr/>
            <p:nvPr/>
          </p:nvSpPr>
          <p:spPr>
            <a:xfrm>
              <a:off x="444500" y="1355271"/>
              <a:ext cx="11302998" cy="45719"/>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444498" y="1426028"/>
              <a:ext cx="2440910" cy="754743"/>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Project</a:t>
              </a:r>
            </a:p>
          </p:txBody>
        </p:sp>
        <p:sp>
          <p:nvSpPr>
            <p:cNvPr id="6" name="Rectangle 5"/>
            <p:cNvSpPr/>
            <p:nvPr/>
          </p:nvSpPr>
          <p:spPr>
            <a:xfrm>
              <a:off x="2885412" y="1400990"/>
              <a:ext cx="8862087" cy="344358"/>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tx1">
                      <a:lumMod val="65000"/>
                      <a:lumOff val="35000"/>
                    </a:schemeClr>
                  </a:solidFill>
                  <a:latin typeface="Neris Light" panose="00000400000000000000" pitchFamily="50" charset="0"/>
                </a:rPr>
                <a:t>August 2015</a:t>
              </a:r>
            </a:p>
          </p:txBody>
        </p:sp>
        <p:grpSp>
          <p:nvGrpSpPr>
            <p:cNvPr id="7" name="Group 6"/>
            <p:cNvGrpSpPr/>
            <p:nvPr/>
          </p:nvGrpSpPr>
          <p:grpSpPr>
            <a:xfrm>
              <a:off x="2885412" y="1746796"/>
              <a:ext cx="8862087" cy="433975"/>
              <a:chOff x="2885412" y="1746796"/>
              <a:chExt cx="8862087" cy="433975"/>
            </a:xfrm>
          </p:grpSpPr>
          <p:sp>
            <p:nvSpPr>
              <p:cNvPr id="109" name="Rectangle 108"/>
              <p:cNvSpPr/>
              <p:nvPr/>
            </p:nvSpPr>
            <p:spPr>
              <a:xfrm>
                <a:off x="11325496"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21</a:t>
                </a:r>
              </a:p>
            </p:txBody>
          </p:sp>
          <p:sp>
            <p:nvSpPr>
              <p:cNvPr id="110" name="Rectangle 109"/>
              <p:cNvSpPr/>
              <p:nvPr/>
            </p:nvSpPr>
            <p:spPr>
              <a:xfrm>
                <a:off x="10903492"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20</a:t>
                </a:r>
              </a:p>
            </p:txBody>
          </p:sp>
          <p:sp>
            <p:nvSpPr>
              <p:cNvPr id="111" name="Rectangle 110"/>
              <p:cNvSpPr/>
              <p:nvPr/>
            </p:nvSpPr>
            <p:spPr>
              <a:xfrm>
                <a:off x="10481488"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19</a:t>
                </a:r>
              </a:p>
            </p:txBody>
          </p:sp>
          <p:sp>
            <p:nvSpPr>
              <p:cNvPr id="112" name="Rectangle 111"/>
              <p:cNvSpPr/>
              <p:nvPr/>
            </p:nvSpPr>
            <p:spPr>
              <a:xfrm>
                <a:off x="10059484"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18</a:t>
                </a:r>
              </a:p>
            </p:txBody>
          </p:sp>
          <p:sp>
            <p:nvSpPr>
              <p:cNvPr id="113" name="Rectangle 112"/>
              <p:cNvSpPr/>
              <p:nvPr/>
            </p:nvSpPr>
            <p:spPr>
              <a:xfrm>
                <a:off x="9637480"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17</a:t>
                </a:r>
              </a:p>
            </p:txBody>
          </p:sp>
          <p:sp>
            <p:nvSpPr>
              <p:cNvPr id="114" name="Rectangle 113"/>
              <p:cNvSpPr/>
              <p:nvPr/>
            </p:nvSpPr>
            <p:spPr>
              <a:xfrm>
                <a:off x="9215476"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16</a:t>
                </a:r>
              </a:p>
            </p:txBody>
          </p:sp>
          <p:sp>
            <p:nvSpPr>
              <p:cNvPr id="115" name="Rectangle 114"/>
              <p:cNvSpPr/>
              <p:nvPr/>
            </p:nvSpPr>
            <p:spPr>
              <a:xfrm>
                <a:off x="8793472"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15</a:t>
                </a:r>
              </a:p>
            </p:txBody>
          </p:sp>
          <p:sp>
            <p:nvSpPr>
              <p:cNvPr id="116" name="Rectangle 115"/>
              <p:cNvSpPr/>
              <p:nvPr/>
            </p:nvSpPr>
            <p:spPr>
              <a:xfrm>
                <a:off x="8371467"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14</a:t>
                </a:r>
              </a:p>
            </p:txBody>
          </p:sp>
          <p:sp>
            <p:nvSpPr>
              <p:cNvPr id="117" name="Rectangle 116"/>
              <p:cNvSpPr/>
              <p:nvPr/>
            </p:nvSpPr>
            <p:spPr>
              <a:xfrm>
                <a:off x="7949463"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13</a:t>
                </a:r>
              </a:p>
            </p:txBody>
          </p:sp>
          <p:sp>
            <p:nvSpPr>
              <p:cNvPr id="118" name="Rectangle 117"/>
              <p:cNvSpPr/>
              <p:nvPr/>
            </p:nvSpPr>
            <p:spPr>
              <a:xfrm>
                <a:off x="7527459"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12</a:t>
                </a:r>
              </a:p>
            </p:txBody>
          </p:sp>
          <p:sp>
            <p:nvSpPr>
              <p:cNvPr id="119" name="Rectangle 118"/>
              <p:cNvSpPr/>
              <p:nvPr/>
            </p:nvSpPr>
            <p:spPr>
              <a:xfrm>
                <a:off x="7105455"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11</a:t>
                </a:r>
              </a:p>
            </p:txBody>
          </p:sp>
          <p:sp>
            <p:nvSpPr>
              <p:cNvPr id="120" name="Rectangle 119"/>
              <p:cNvSpPr/>
              <p:nvPr/>
            </p:nvSpPr>
            <p:spPr>
              <a:xfrm>
                <a:off x="6683451"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10</a:t>
                </a:r>
              </a:p>
            </p:txBody>
          </p:sp>
          <p:sp>
            <p:nvSpPr>
              <p:cNvPr id="121" name="Rectangle 120"/>
              <p:cNvSpPr/>
              <p:nvPr/>
            </p:nvSpPr>
            <p:spPr>
              <a:xfrm>
                <a:off x="6261447"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9</a:t>
                </a:r>
              </a:p>
            </p:txBody>
          </p:sp>
          <p:sp>
            <p:nvSpPr>
              <p:cNvPr id="122" name="Rectangle 121"/>
              <p:cNvSpPr/>
              <p:nvPr/>
            </p:nvSpPr>
            <p:spPr>
              <a:xfrm>
                <a:off x="5839443"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8</a:t>
                </a:r>
              </a:p>
            </p:txBody>
          </p:sp>
          <p:sp>
            <p:nvSpPr>
              <p:cNvPr id="123" name="Rectangle 122"/>
              <p:cNvSpPr/>
              <p:nvPr/>
            </p:nvSpPr>
            <p:spPr>
              <a:xfrm>
                <a:off x="5417439"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7</a:t>
                </a:r>
              </a:p>
            </p:txBody>
          </p:sp>
          <p:sp>
            <p:nvSpPr>
              <p:cNvPr id="124" name="Rectangle 123"/>
              <p:cNvSpPr/>
              <p:nvPr/>
            </p:nvSpPr>
            <p:spPr>
              <a:xfrm>
                <a:off x="4995434" y="1747520"/>
                <a:ext cx="422003" cy="4325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endParaRPr>
              </a:p>
            </p:txBody>
          </p:sp>
          <p:sp>
            <p:nvSpPr>
              <p:cNvPr id="125" name="Rectangle 124"/>
              <p:cNvSpPr/>
              <p:nvPr/>
            </p:nvSpPr>
            <p:spPr>
              <a:xfrm>
                <a:off x="4995432"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6</a:t>
                </a:r>
              </a:p>
            </p:txBody>
          </p:sp>
          <p:sp>
            <p:nvSpPr>
              <p:cNvPr id="126" name="Rectangle 125"/>
              <p:cNvSpPr/>
              <p:nvPr/>
            </p:nvSpPr>
            <p:spPr>
              <a:xfrm>
                <a:off x="4573428"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5</a:t>
                </a:r>
              </a:p>
            </p:txBody>
          </p:sp>
          <p:sp>
            <p:nvSpPr>
              <p:cNvPr id="127" name="Rectangle 126"/>
              <p:cNvSpPr/>
              <p:nvPr/>
            </p:nvSpPr>
            <p:spPr>
              <a:xfrm>
                <a:off x="4151424"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4</a:t>
                </a:r>
              </a:p>
            </p:txBody>
          </p:sp>
          <p:sp>
            <p:nvSpPr>
              <p:cNvPr id="128" name="Rectangle 127"/>
              <p:cNvSpPr/>
              <p:nvPr/>
            </p:nvSpPr>
            <p:spPr>
              <a:xfrm>
                <a:off x="3729420"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3</a:t>
                </a:r>
              </a:p>
            </p:txBody>
          </p:sp>
          <p:sp>
            <p:nvSpPr>
              <p:cNvPr id="129" name="Rectangle 128"/>
              <p:cNvSpPr/>
              <p:nvPr/>
            </p:nvSpPr>
            <p:spPr>
              <a:xfrm>
                <a:off x="3307416" y="1746796"/>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a:t>
                </a:r>
              </a:p>
            </p:txBody>
          </p:sp>
          <p:sp>
            <p:nvSpPr>
              <p:cNvPr id="130" name="Rectangle 129"/>
              <p:cNvSpPr/>
              <p:nvPr/>
            </p:nvSpPr>
            <p:spPr>
              <a:xfrm>
                <a:off x="2885412"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a:t>
                </a:r>
              </a:p>
            </p:txBody>
          </p:sp>
        </p:grpSp>
        <p:grpSp>
          <p:nvGrpSpPr>
            <p:cNvPr id="8" name="Group 7"/>
            <p:cNvGrpSpPr/>
            <p:nvPr/>
          </p:nvGrpSpPr>
          <p:grpSpPr>
            <a:xfrm>
              <a:off x="444500" y="2178599"/>
              <a:ext cx="11302998" cy="3587200"/>
              <a:chOff x="444500" y="2178599"/>
              <a:chExt cx="11302998" cy="3587200"/>
            </a:xfrm>
          </p:grpSpPr>
          <p:grpSp>
            <p:nvGrpSpPr>
              <p:cNvPr id="9" name="Group 8"/>
              <p:cNvGrpSpPr/>
              <p:nvPr/>
            </p:nvGrpSpPr>
            <p:grpSpPr>
              <a:xfrm>
                <a:off x="444500" y="2178599"/>
                <a:ext cx="11302998" cy="898429"/>
                <a:chOff x="444500" y="2004428"/>
                <a:chExt cx="11302998" cy="898429"/>
              </a:xfrm>
            </p:grpSpPr>
            <p:grpSp>
              <p:nvGrpSpPr>
                <p:cNvPr id="85" name="Group 84"/>
                <p:cNvGrpSpPr/>
                <p:nvPr/>
              </p:nvGrpSpPr>
              <p:grpSpPr>
                <a:xfrm>
                  <a:off x="2885411" y="2005152"/>
                  <a:ext cx="8862087" cy="897705"/>
                  <a:chOff x="2885411" y="2005152"/>
                  <a:chExt cx="8862087" cy="897705"/>
                </a:xfrm>
              </p:grpSpPr>
              <p:sp>
                <p:nvSpPr>
                  <p:cNvPr id="87" name="Rectangle 86"/>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ectangle 88"/>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ectangle 89"/>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Rectangle 90"/>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ectangle 91"/>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ectangle 93"/>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ectangle 94"/>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ectangle 96"/>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ectangle 97"/>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ectangle 98"/>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ectangle 99"/>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ectangle 101"/>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Rectangle 104"/>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Rectangle 105"/>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Rectangle 85"/>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California</a:t>
                  </a:r>
                </a:p>
              </p:txBody>
            </p:sp>
          </p:grpSp>
          <p:grpSp>
            <p:nvGrpSpPr>
              <p:cNvPr id="10" name="Group 9"/>
              <p:cNvGrpSpPr/>
              <p:nvPr/>
            </p:nvGrpSpPr>
            <p:grpSpPr>
              <a:xfrm>
                <a:off x="444500" y="3075580"/>
                <a:ext cx="11302998" cy="898429"/>
                <a:chOff x="444500" y="2004428"/>
                <a:chExt cx="11302998" cy="898429"/>
              </a:xfrm>
            </p:grpSpPr>
            <p:grpSp>
              <p:nvGrpSpPr>
                <p:cNvPr id="61" name="Group 60"/>
                <p:cNvGrpSpPr/>
                <p:nvPr/>
              </p:nvGrpSpPr>
              <p:grpSpPr>
                <a:xfrm>
                  <a:off x="2885411" y="2005152"/>
                  <a:ext cx="8862087" cy="897705"/>
                  <a:chOff x="2885411" y="2005152"/>
                  <a:chExt cx="8862087" cy="897705"/>
                </a:xfrm>
              </p:grpSpPr>
              <p:sp>
                <p:nvSpPr>
                  <p:cNvPr id="63" name="Rectangle 62"/>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ectangle 73"/>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Rectangle 77"/>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ectangle 81"/>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ectangle 82"/>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ectangle 83"/>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Rectangle 61"/>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Las vegas</a:t>
                  </a:r>
                </a:p>
              </p:txBody>
            </p:sp>
          </p:grpSp>
          <p:grpSp>
            <p:nvGrpSpPr>
              <p:cNvPr id="11" name="Group 10"/>
              <p:cNvGrpSpPr/>
              <p:nvPr/>
            </p:nvGrpSpPr>
            <p:grpSpPr>
              <a:xfrm>
                <a:off x="444500" y="3970389"/>
                <a:ext cx="11302998" cy="898429"/>
                <a:chOff x="444500" y="2004428"/>
                <a:chExt cx="11302998" cy="898429"/>
              </a:xfrm>
            </p:grpSpPr>
            <p:grpSp>
              <p:nvGrpSpPr>
                <p:cNvPr id="37" name="Group 36"/>
                <p:cNvGrpSpPr/>
                <p:nvPr/>
              </p:nvGrpSpPr>
              <p:grpSpPr>
                <a:xfrm>
                  <a:off x="2885411" y="2005152"/>
                  <a:ext cx="8862087" cy="897705"/>
                  <a:chOff x="2885411" y="2005152"/>
                  <a:chExt cx="8862087" cy="897705"/>
                </a:xfrm>
              </p:grpSpPr>
              <p:sp>
                <p:nvSpPr>
                  <p:cNvPr id="39" name="Rectangle 38"/>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8" name="Rectangle 37"/>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Texas</a:t>
                  </a:r>
                </a:p>
              </p:txBody>
            </p:sp>
          </p:grpSp>
          <p:grpSp>
            <p:nvGrpSpPr>
              <p:cNvPr id="12" name="Group 11"/>
              <p:cNvGrpSpPr/>
              <p:nvPr/>
            </p:nvGrpSpPr>
            <p:grpSpPr>
              <a:xfrm>
                <a:off x="444500" y="4867370"/>
                <a:ext cx="11302998" cy="898429"/>
                <a:chOff x="444500" y="2004428"/>
                <a:chExt cx="11302998" cy="898429"/>
              </a:xfrm>
            </p:grpSpPr>
            <p:grpSp>
              <p:nvGrpSpPr>
                <p:cNvPr id="13" name="Group 12"/>
                <p:cNvGrpSpPr/>
                <p:nvPr/>
              </p:nvGrpSpPr>
              <p:grpSpPr>
                <a:xfrm>
                  <a:off x="2885411" y="2005152"/>
                  <a:ext cx="8862087" cy="897705"/>
                  <a:chOff x="2885411" y="2005152"/>
                  <a:chExt cx="8862087" cy="897705"/>
                </a:xfrm>
              </p:grpSpPr>
              <p:sp>
                <p:nvSpPr>
                  <p:cNvPr id="15" name="Rectangle 14"/>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4" name="Rectangle 13"/>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Los Angeles</a:t>
                  </a:r>
                </a:p>
              </p:txBody>
            </p:sp>
          </p:grpSp>
        </p:grpSp>
      </p:grpSp>
      <p:sp>
        <p:nvSpPr>
          <p:cNvPr id="131" name="Rectangle 130"/>
          <p:cNvSpPr/>
          <p:nvPr/>
        </p:nvSpPr>
        <p:spPr>
          <a:xfrm>
            <a:off x="2885408" y="2759288"/>
            <a:ext cx="1688018"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Rectangle 131"/>
          <p:cNvSpPr/>
          <p:nvPr/>
        </p:nvSpPr>
        <p:spPr>
          <a:xfrm>
            <a:off x="5839437" y="2758561"/>
            <a:ext cx="3798039"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Rectangle 132"/>
          <p:cNvSpPr/>
          <p:nvPr/>
        </p:nvSpPr>
        <p:spPr>
          <a:xfrm>
            <a:off x="2885408" y="3651919"/>
            <a:ext cx="3293141"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Rectangle 133"/>
          <p:cNvSpPr/>
          <p:nvPr/>
        </p:nvSpPr>
        <p:spPr>
          <a:xfrm>
            <a:off x="6398238" y="3651192"/>
            <a:ext cx="4927256"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Rectangle 134"/>
          <p:cNvSpPr/>
          <p:nvPr/>
        </p:nvSpPr>
        <p:spPr>
          <a:xfrm>
            <a:off x="2885409" y="4543823"/>
            <a:ext cx="1985042"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Rectangle 135"/>
          <p:cNvSpPr/>
          <p:nvPr/>
        </p:nvSpPr>
        <p:spPr>
          <a:xfrm>
            <a:off x="4995429" y="4543096"/>
            <a:ext cx="2700771"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7" name="Rectangle 136"/>
          <p:cNvSpPr/>
          <p:nvPr/>
        </p:nvSpPr>
        <p:spPr>
          <a:xfrm>
            <a:off x="8287090" y="4543096"/>
            <a:ext cx="3460408"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8" name="Rectangle 137"/>
          <p:cNvSpPr/>
          <p:nvPr/>
        </p:nvSpPr>
        <p:spPr>
          <a:xfrm>
            <a:off x="2885409" y="5462556"/>
            <a:ext cx="1985042"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9" name="Rectangle 138"/>
          <p:cNvSpPr/>
          <p:nvPr/>
        </p:nvSpPr>
        <p:spPr>
          <a:xfrm>
            <a:off x="6304313" y="5461829"/>
            <a:ext cx="2700771"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Rectangle 139"/>
          <p:cNvSpPr/>
          <p:nvPr/>
        </p:nvSpPr>
        <p:spPr>
          <a:xfrm>
            <a:off x="9215473" y="5461829"/>
            <a:ext cx="2532025"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Gant </a:t>
            </a:r>
            <a:r>
              <a:rPr lang="id-ID" b="1" i="1" spc="-300" dirty="0">
                <a:solidFill>
                  <a:schemeClr val="tx1">
                    <a:lumMod val="65000"/>
                    <a:lumOff val="35000"/>
                  </a:schemeClr>
                </a:solidFill>
                <a:latin typeface="Neris Light" panose="00000400000000000000" pitchFamily="50" charset="0"/>
              </a:rPr>
              <a:t>Chart</a:t>
            </a:r>
          </a:p>
        </p:txBody>
      </p:sp>
      <p:sp>
        <p:nvSpPr>
          <p:cNvPr id="14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2613365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2"/>
                                        </p:tgtEl>
                                        <p:attrNameLst>
                                          <p:attrName>style.visibility</p:attrName>
                                        </p:attrNameLst>
                                      </p:cBhvr>
                                      <p:to>
                                        <p:strVal val="visible"/>
                                      </p:to>
                                    </p:set>
                                    <p:animEffect transition="in" filter="fade">
                                      <p:cBhvr>
                                        <p:cTn id="11" dur="500"/>
                                        <p:tgtEl>
                                          <p:spTgt spid="142"/>
                                        </p:tgtEl>
                                      </p:cBhvr>
                                    </p:animEffect>
                                  </p:childTnLst>
                                </p:cTn>
                              </p:par>
                            </p:childTnLst>
                          </p:cTn>
                        </p:par>
                        <p:par>
                          <p:cTn id="12" fill="hold">
                            <p:stCondLst>
                              <p:cond delay="1000"/>
                            </p:stCondLst>
                            <p:childTnLst>
                              <p:par>
                                <p:cTn id="13" presetID="50"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3"/>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Effect transition="in" filter="fade">
                                      <p:cBhvr>
                                        <p:cTn id="17" dur="1000"/>
                                        <p:tgtEl>
                                          <p:spTgt spid="3"/>
                                        </p:tgtEl>
                                      </p:cBhvr>
                                    </p:animEffect>
                                  </p:childTnLst>
                                </p:cTn>
                              </p:par>
                            </p:childTnLst>
                          </p:cTn>
                        </p:par>
                        <p:par>
                          <p:cTn id="18" fill="hold">
                            <p:stCondLst>
                              <p:cond delay="2000"/>
                            </p:stCondLst>
                            <p:childTnLst>
                              <p:par>
                                <p:cTn id="19" presetID="22" presetClass="entr" presetSubtype="8" fill="hold" grpId="0" nodeType="afterEffect">
                                  <p:stCondLst>
                                    <p:cond delay="250"/>
                                  </p:stCondLst>
                                  <p:childTnLst>
                                    <p:set>
                                      <p:cBhvr>
                                        <p:cTn id="20" dur="1" fill="hold">
                                          <p:stCondLst>
                                            <p:cond delay="0"/>
                                          </p:stCondLst>
                                        </p:cTn>
                                        <p:tgtEl>
                                          <p:spTgt spid="131"/>
                                        </p:tgtEl>
                                        <p:attrNameLst>
                                          <p:attrName>style.visibility</p:attrName>
                                        </p:attrNameLst>
                                      </p:cBhvr>
                                      <p:to>
                                        <p:strVal val="visible"/>
                                      </p:to>
                                    </p:set>
                                    <p:animEffect transition="in" filter="wipe(left)">
                                      <p:cBhvr>
                                        <p:cTn id="21" dur="500"/>
                                        <p:tgtEl>
                                          <p:spTgt spid="131"/>
                                        </p:tgtEl>
                                      </p:cBhvr>
                                    </p:animEffect>
                                  </p:childTnLst>
                                </p:cTn>
                              </p:par>
                              <p:par>
                                <p:cTn id="22" presetID="22" presetClass="entr" presetSubtype="8" fill="hold" grpId="0" nodeType="withEffect">
                                  <p:stCondLst>
                                    <p:cond delay="250"/>
                                  </p:stCondLst>
                                  <p:childTnLst>
                                    <p:set>
                                      <p:cBhvr>
                                        <p:cTn id="23" dur="1" fill="hold">
                                          <p:stCondLst>
                                            <p:cond delay="0"/>
                                          </p:stCondLst>
                                        </p:cTn>
                                        <p:tgtEl>
                                          <p:spTgt spid="132"/>
                                        </p:tgtEl>
                                        <p:attrNameLst>
                                          <p:attrName>style.visibility</p:attrName>
                                        </p:attrNameLst>
                                      </p:cBhvr>
                                      <p:to>
                                        <p:strVal val="visible"/>
                                      </p:to>
                                    </p:set>
                                    <p:animEffect transition="in" filter="wipe(left)">
                                      <p:cBhvr>
                                        <p:cTn id="24" dur="500"/>
                                        <p:tgtEl>
                                          <p:spTgt spid="132"/>
                                        </p:tgtEl>
                                      </p:cBhvr>
                                    </p:animEffect>
                                  </p:childTnLst>
                                </p:cTn>
                              </p:par>
                              <p:par>
                                <p:cTn id="25" presetID="22" presetClass="entr" presetSubtype="8" fill="hold" grpId="0" nodeType="withEffect">
                                  <p:stCondLst>
                                    <p:cond delay="500"/>
                                  </p:stCondLst>
                                  <p:childTnLst>
                                    <p:set>
                                      <p:cBhvr>
                                        <p:cTn id="26" dur="1" fill="hold">
                                          <p:stCondLst>
                                            <p:cond delay="0"/>
                                          </p:stCondLst>
                                        </p:cTn>
                                        <p:tgtEl>
                                          <p:spTgt spid="133"/>
                                        </p:tgtEl>
                                        <p:attrNameLst>
                                          <p:attrName>style.visibility</p:attrName>
                                        </p:attrNameLst>
                                      </p:cBhvr>
                                      <p:to>
                                        <p:strVal val="visible"/>
                                      </p:to>
                                    </p:set>
                                    <p:animEffect transition="in" filter="wipe(left)">
                                      <p:cBhvr>
                                        <p:cTn id="27" dur="500"/>
                                        <p:tgtEl>
                                          <p:spTgt spid="133"/>
                                        </p:tgtEl>
                                      </p:cBhvr>
                                    </p:animEffect>
                                  </p:childTnLst>
                                </p:cTn>
                              </p:par>
                              <p:par>
                                <p:cTn id="28" presetID="22" presetClass="entr" presetSubtype="8" fill="hold" grpId="0" nodeType="withEffect">
                                  <p:stCondLst>
                                    <p:cond delay="500"/>
                                  </p:stCondLst>
                                  <p:childTnLst>
                                    <p:set>
                                      <p:cBhvr>
                                        <p:cTn id="29" dur="1" fill="hold">
                                          <p:stCondLst>
                                            <p:cond delay="0"/>
                                          </p:stCondLst>
                                        </p:cTn>
                                        <p:tgtEl>
                                          <p:spTgt spid="134"/>
                                        </p:tgtEl>
                                        <p:attrNameLst>
                                          <p:attrName>style.visibility</p:attrName>
                                        </p:attrNameLst>
                                      </p:cBhvr>
                                      <p:to>
                                        <p:strVal val="visible"/>
                                      </p:to>
                                    </p:set>
                                    <p:animEffect transition="in" filter="wipe(left)">
                                      <p:cBhvr>
                                        <p:cTn id="30" dur="500"/>
                                        <p:tgtEl>
                                          <p:spTgt spid="134"/>
                                        </p:tgtEl>
                                      </p:cBhvr>
                                    </p:animEffect>
                                  </p:childTnLst>
                                </p:cTn>
                              </p:par>
                              <p:par>
                                <p:cTn id="31" presetID="22" presetClass="entr" presetSubtype="8" fill="hold" grpId="0" nodeType="withEffect">
                                  <p:stCondLst>
                                    <p:cond delay="750"/>
                                  </p:stCondLst>
                                  <p:childTnLst>
                                    <p:set>
                                      <p:cBhvr>
                                        <p:cTn id="32" dur="1" fill="hold">
                                          <p:stCondLst>
                                            <p:cond delay="0"/>
                                          </p:stCondLst>
                                        </p:cTn>
                                        <p:tgtEl>
                                          <p:spTgt spid="135"/>
                                        </p:tgtEl>
                                        <p:attrNameLst>
                                          <p:attrName>style.visibility</p:attrName>
                                        </p:attrNameLst>
                                      </p:cBhvr>
                                      <p:to>
                                        <p:strVal val="visible"/>
                                      </p:to>
                                    </p:set>
                                    <p:animEffect transition="in" filter="wipe(left)">
                                      <p:cBhvr>
                                        <p:cTn id="33" dur="500"/>
                                        <p:tgtEl>
                                          <p:spTgt spid="135"/>
                                        </p:tgtEl>
                                      </p:cBhvr>
                                    </p:animEffect>
                                  </p:childTnLst>
                                </p:cTn>
                              </p:par>
                              <p:par>
                                <p:cTn id="34" presetID="22" presetClass="entr" presetSubtype="8" fill="hold" grpId="0" nodeType="withEffect">
                                  <p:stCondLst>
                                    <p:cond delay="750"/>
                                  </p:stCondLst>
                                  <p:childTnLst>
                                    <p:set>
                                      <p:cBhvr>
                                        <p:cTn id="35" dur="1" fill="hold">
                                          <p:stCondLst>
                                            <p:cond delay="0"/>
                                          </p:stCondLst>
                                        </p:cTn>
                                        <p:tgtEl>
                                          <p:spTgt spid="136"/>
                                        </p:tgtEl>
                                        <p:attrNameLst>
                                          <p:attrName>style.visibility</p:attrName>
                                        </p:attrNameLst>
                                      </p:cBhvr>
                                      <p:to>
                                        <p:strVal val="visible"/>
                                      </p:to>
                                    </p:set>
                                    <p:animEffect transition="in" filter="wipe(left)">
                                      <p:cBhvr>
                                        <p:cTn id="36" dur="500"/>
                                        <p:tgtEl>
                                          <p:spTgt spid="136"/>
                                        </p:tgtEl>
                                      </p:cBhvr>
                                    </p:animEffect>
                                  </p:childTnLst>
                                </p:cTn>
                              </p:par>
                              <p:par>
                                <p:cTn id="37" presetID="22" presetClass="entr" presetSubtype="8" fill="hold" grpId="0" nodeType="withEffect">
                                  <p:stCondLst>
                                    <p:cond delay="750"/>
                                  </p:stCondLst>
                                  <p:childTnLst>
                                    <p:set>
                                      <p:cBhvr>
                                        <p:cTn id="38" dur="1" fill="hold">
                                          <p:stCondLst>
                                            <p:cond delay="0"/>
                                          </p:stCondLst>
                                        </p:cTn>
                                        <p:tgtEl>
                                          <p:spTgt spid="137"/>
                                        </p:tgtEl>
                                        <p:attrNameLst>
                                          <p:attrName>style.visibility</p:attrName>
                                        </p:attrNameLst>
                                      </p:cBhvr>
                                      <p:to>
                                        <p:strVal val="visible"/>
                                      </p:to>
                                    </p:set>
                                    <p:animEffect transition="in" filter="wipe(left)">
                                      <p:cBhvr>
                                        <p:cTn id="39" dur="500"/>
                                        <p:tgtEl>
                                          <p:spTgt spid="137"/>
                                        </p:tgtEl>
                                      </p:cBhvr>
                                    </p:animEffect>
                                  </p:childTnLst>
                                </p:cTn>
                              </p:par>
                              <p:par>
                                <p:cTn id="40" presetID="22" presetClass="entr" presetSubtype="8" fill="hold" grpId="0" nodeType="withEffect">
                                  <p:stCondLst>
                                    <p:cond delay="1000"/>
                                  </p:stCondLst>
                                  <p:childTnLst>
                                    <p:set>
                                      <p:cBhvr>
                                        <p:cTn id="41" dur="1" fill="hold">
                                          <p:stCondLst>
                                            <p:cond delay="0"/>
                                          </p:stCondLst>
                                        </p:cTn>
                                        <p:tgtEl>
                                          <p:spTgt spid="138"/>
                                        </p:tgtEl>
                                        <p:attrNameLst>
                                          <p:attrName>style.visibility</p:attrName>
                                        </p:attrNameLst>
                                      </p:cBhvr>
                                      <p:to>
                                        <p:strVal val="visible"/>
                                      </p:to>
                                    </p:set>
                                    <p:animEffect transition="in" filter="wipe(left)">
                                      <p:cBhvr>
                                        <p:cTn id="42" dur="500"/>
                                        <p:tgtEl>
                                          <p:spTgt spid="138"/>
                                        </p:tgtEl>
                                      </p:cBhvr>
                                    </p:animEffect>
                                  </p:childTnLst>
                                </p:cTn>
                              </p:par>
                              <p:par>
                                <p:cTn id="43" presetID="22" presetClass="entr" presetSubtype="8" fill="hold" grpId="0" nodeType="withEffect">
                                  <p:stCondLst>
                                    <p:cond delay="1000"/>
                                  </p:stCondLst>
                                  <p:childTnLst>
                                    <p:set>
                                      <p:cBhvr>
                                        <p:cTn id="44" dur="1" fill="hold">
                                          <p:stCondLst>
                                            <p:cond delay="0"/>
                                          </p:stCondLst>
                                        </p:cTn>
                                        <p:tgtEl>
                                          <p:spTgt spid="139"/>
                                        </p:tgtEl>
                                        <p:attrNameLst>
                                          <p:attrName>style.visibility</p:attrName>
                                        </p:attrNameLst>
                                      </p:cBhvr>
                                      <p:to>
                                        <p:strVal val="visible"/>
                                      </p:to>
                                    </p:set>
                                    <p:animEffect transition="in" filter="wipe(left)">
                                      <p:cBhvr>
                                        <p:cTn id="45" dur="500"/>
                                        <p:tgtEl>
                                          <p:spTgt spid="139"/>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40"/>
                                        </p:tgtEl>
                                        <p:attrNameLst>
                                          <p:attrName>style.visibility</p:attrName>
                                        </p:attrNameLst>
                                      </p:cBhvr>
                                      <p:to>
                                        <p:strVal val="visible"/>
                                      </p:to>
                                    </p:set>
                                    <p:animEffect transition="in" filter="wipe(left)">
                                      <p:cBhvr>
                                        <p:cTn id="48"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p:bldP spid="14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Chart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6" name="Group 15"/>
          <p:cNvGrpSpPr/>
          <p:nvPr/>
        </p:nvGrpSpPr>
        <p:grpSpPr>
          <a:xfrm>
            <a:off x="654661" y="1901849"/>
            <a:ext cx="2683670" cy="3518255"/>
            <a:chOff x="654661" y="1901849"/>
            <a:chExt cx="2683670" cy="3518255"/>
          </a:xfrm>
        </p:grpSpPr>
        <p:sp>
          <p:nvSpPr>
            <p:cNvPr id="10" name="Rounded Rectangle 9"/>
            <p:cNvSpPr/>
            <p:nvPr/>
          </p:nvSpPr>
          <p:spPr>
            <a:xfrm>
              <a:off x="7427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1745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6190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ounded Rectangle 12"/>
            <p:cNvSpPr/>
            <p:nvPr/>
          </p:nvSpPr>
          <p:spPr>
            <a:xfrm>
              <a:off x="20508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ounded Rectangle 13"/>
            <p:cNvSpPr/>
            <p:nvPr/>
          </p:nvSpPr>
          <p:spPr>
            <a:xfrm>
              <a:off x="25334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ounded Rectangle 14"/>
            <p:cNvSpPr/>
            <p:nvPr/>
          </p:nvSpPr>
          <p:spPr>
            <a:xfrm>
              <a:off x="29652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ounded Rectangle 3"/>
            <p:cNvSpPr/>
            <p:nvPr/>
          </p:nvSpPr>
          <p:spPr>
            <a:xfrm>
              <a:off x="742768" y="3644186"/>
              <a:ext cx="285932" cy="153828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ounded Rectangle 4"/>
            <p:cNvSpPr/>
            <p:nvPr/>
          </p:nvSpPr>
          <p:spPr>
            <a:xfrm>
              <a:off x="11745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1619068" y="4210924"/>
              <a:ext cx="285932" cy="97155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2050868" y="3746579"/>
              <a:ext cx="285932" cy="143827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25334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2965268" y="3861674"/>
              <a:ext cx="285932" cy="132080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654661" y="5187725"/>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29" name="TextBox 28"/>
            <p:cNvSpPr txBox="1"/>
            <p:nvPr/>
          </p:nvSpPr>
          <p:spPr>
            <a:xfrm>
              <a:off x="1087866"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30" name="TextBox 29"/>
            <p:cNvSpPr txBox="1"/>
            <p:nvPr/>
          </p:nvSpPr>
          <p:spPr>
            <a:xfrm>
              <a:off x="1521071"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31" name="TextBox 30"/>
            <p:cNvSpPr txBox="1"/>
            <p:nvPr/>
          </p:nvSpPr>
          <p:spPr>
            <a:xfrm>
              <a:off x="1954276"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32" name="TextBox 31"/>
            <p:cNvSpPr txBox="1"/>
            <p:nvPr/>
          </p:nvSpPr>
          <p:spPr>
            <a:xfrm>
              <a:off x="2442981" y="51858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33" name="TextBox 32"/>
            <p:cNvSpPr txBox="1"/>
            <p:nvPr/>
          </p:nvSpPr>
          <p:spPr>
            <a:xfrm>
              <a:off x="2876186" y="5189272"/>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34" name="Oval 33"/>
            <p:cNvSpPr/>
            <p:nvPr/>
          </p:nvSpPr>
          <p:spPr>
            <a:xfrm>
              <a:off x="667723" y="1901849"/>
              <a:ext cx="1182766" cy="118276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Pie 34"/>
            <p:cNvSpPr/>
            <p:nvPr/>
          </p:nvSpPr>
          <p:spPr>
            <a:xfrm>
              <a:off x="667723" y="1901849"/>
              <a:ext cx="1182766" cy="1182766"/>
            </a:xfrm>
            <a:prstGeom prst="pie">
              <a:avLst>
                <a:gd name="adj1" fmla="val 0"/>
                <a:gd name="adj2" fmla="val 14399310"/>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7" name="Oval 36"/>
            <p:cNvSpPr/>
            <p:nvPr/>
          </p:nvSpPr>
          <p:spPr>
            <a:xfrm>
              <a:off x="919937"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itle 1"/>
            <p:cNvSpPr txBox="1">
              <a:spLocks/>
            </p:cNvSpPr>
            <p:nvPr/>
          </p:nvSpPr>
          <p:spPr>
            <a:xfrm>
              <a:off x="1905000"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39" name="Title 1"/>
            <p:cNvSpPr txBox="1">
              <a:spLocks/>
            </p:cNvSpPr>
            <p:nvPr/>
          </p:nvSpPr>
          <p:spPr>
            <a:xfrm>
              <a:off x="1784077"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70%</a:t>
              </a:r>
              <a:endParaRPr lang="en-US" sz="4800" spc="-300" dirty="0">
                <a:solidFill>
                  <a:schemeClr val="tx1">
                    <a:lumMod val="65000"/>
                    <a:lumOff val="35000"/>
                  </a:schemeClr>
                </a:solidFill>
                <a:latin typeface="Neris Black" panose="00000A00000000000000" pitchFamily="50" charset="0"/>
              </a:endParaRPr>
            </a:p>
          </p:txBody>
        </p:sp>
      </p:grpSp>
      <p:grpSp>
        <p:nvGrpSpPr>
          <p:cNvPr id="17" name="Group 16"/>
          <p:cNvGrpSpPr/>
          <p:nvPr/>
        </p:nvGrpSpPr>
        <p:grpSpPr>
          <a:xfrm>
            <a:off x="4781578" y="1901849"/>
            <a:ext cx="2683670" cy="3518255"/>
            <a:chOff x="4781578" y="1901849"/>
            <a:chExt cx="2683670" cy="3518255"/>
          </a:xfrm>
        </p:grpSpPr>
        <p:sp>
          <p:nvSpPr>
            <p:cNvPr id="40" name="Rounded Rectangle 39"/>
            <p:cNvSpPr/>
            <p:nvPr/>
          </p:nvSpPr>
          <p:spPr>
            <a:xfrm>
              <a:off x="48696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53014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57459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a:off x="61777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66603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ounded Rectangle 44"/>
            <p:cNvSpPr/>
            <p:nvPr/>
          </p:nvSpPr>
          <p:spPr>
            <a:xfrm>
              <a:off x="70921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ounded Rectangle 45"/>
            <p:cNvSpPr/>
            <p:nvPr/>
          </p:nvSpPr>
          <p:spPr>
            <a:xfrm>
              <a:off x="4869685" y="4210924"/>
              <a:ext cx="273232" cy="9715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a:off x="53014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ounded Rectangle 47"/>
            <p:cNvSpPr/>
            <p:nvPr/>
          </p:nvSpPr>
          <p:spPr>
            <a:xfrm>
              <a:off x="5745985" y="3682412"/>
              <a:ext cx="284527" cy="150006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ounded Rectangle 48"/>
            <p:cNvSpPr/>
            <p:nvPr/>
          </p:nvSpPr>
          <p:spPr>
            <a:xfrm>
              <a:off x="6177785" y="3746579"/>
              <a:ext cx="285932" cy="143827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ounded Rectangle 49"/>
            <p:cNvSpPr/>
            <p:nvPr/>
          </p:nvSpPr>
          <p:spPr>
            <a:xfrm>
              <a:off x="66603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ounded Rectangle 50"/>
            <p:cNvSpPr/>
            <p:nvPr/>
          </p:nvSpPr>
          <p:spPr>
            <a:xfrm>
              <a:off x="7092185" y="4171950"/>
              <a:ext cx="285932" cy="101052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4781578" y="5187725"/>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53" name="TextBox 52"/>
            <p:cNvSpPr txBox="1"/>
            <p:nvPr/>
          </p:nvSpPr>
          <p:spPr>
            <a:xfrm>
              <a:off x="5214783"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54" name="TextBox 53"/>
            <p:cNvSpPr txBox="1"/>
            <p:nvPr/>
          </p:nvSpPr>
          <p:spPr>
            <a:xfrm>
              <a:off x="5647988"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55" name="TextBox 54"/>
            <p:cNvSpPr txBox="1"/>
            <p:nvPr/>
          </p:nvSpPr>
          <p:spPr>
            <a:xfrm>
              <a:off x="6081193"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56" name="TextBox 55"/>
            <p:cNvSpPr txBox="1"/>
            <p:nvPr/>
          </p:nvSpPr>
          <p:spPr>
            <a:xfrm>
              <a:off x="6569898" y="51858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57" name="TextBox 56"/>
            <p:cNvSpPr txBox="1"/>
            <p:nvPr/>
          </p:nvSpPr>
          <p:spPr>
            <a:xfrm>
              <a:off x="7003103" y="5189272"/>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58" name="Oval 57"/>
            <p:cNvSpPr/>
            <p:nvPr/>
          </p:nvSpPr>
          <p:spPr>
            <a:xfrm>
              <a:off x="4794640" y="1901849"/>
              <a:ext cx="1182766" cy="11827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Pie 58"/>
            <p:cNvSpPr/>
            <p:nvPr/>
          </p:nvSpPr>
          <p:spPr>
            <a:xfrm>
              <a:off x="4794640" y="1901849"/>
              <a:ext cx="1182766" cy="1182766"/>
            </a:xfrm>
            <a:prstGeom prst="pie">
              <a:avLst>
                <a:gd name="adj1" fmla="val 0"/>
                <a:gd name="adj2" fmla="val 9481311"/>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0" name="Oval 59"/>
            <p:cNvSpPr/>
            <p:nvPr/>
          </p:nvSpPr>
          <p:spPr>
            <a:xfrm>
              <a:off x="5046854"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Title 1"/>
            <p:cNvSpPr txBox="1">
              <a:spLocks/>
            </p:cNvSpPr>
            <p:nvPr/>
          </p:nvSpPr>
          <p:spPr>
            <a:xfrm>
              <a:off x="6031917"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62" name="Title 1"/>
            <p:cNvSpPr txBox="1">
              <a:spLocks/>
            </p:cNvSpPr>
            <p:nvPr/>
          </p:nvSpPr>
          <p:spPr>
            <a:xfrm>
              <a:off x="5910994"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44%</a:t>
              </a:r>
              <a:endParaRPr lang="en-US" sz="4800" spc="-300" dirty="0">
                <a:solidFill>
                  <a:schemeClr val="tx1">
                    <a:lumMod val="65000"/>
                    <a:lumOff val="35000"/>
                  </a:schemeClr>
                </a:solidFill>
                <a:latin typeface="Neris Black" panose="00000A00000000000000" pitchFamily="50" charset="0"/>
              </a:endParaRPr>
            </a:p>
          </p:txBody>
        </p:sp>
      </p:grpSp>
      <p:grpSp>
        <p:nvGrpSpPr>
          <p:cNvPr id="18" name="Group 17"/>
          <p:cNvGrpSpPr/>
          <p:nvPr/>
        </p:nvGrpSpPr>
        <p:grpSpPr>
          <a:xfrm>
            <a:off x="8698565" y="1940075"/>
            <a:ext cx="2683670" cy="3518255"/>
            <a:chOff x="8698565" y="1940075"/>
            <a:chExt cx="2683670" cy="3518255"/>
          </a:xfrm>
        </p:grpSpPr>
        <p:sp>
          <p:nvSpPr>
            <p:cNvPr id="63" name="Rounded Rectangle 62"/>
            <p:cNvSpPr/>
            <p:nvPr/>
          </p:nvSpPr>
          <p:spPr>
            <a:xfrm>
              <a:off x="87866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92184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96629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00947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05773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10091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ounded Rectangle 68"/>
            <p:cNvSpPr/>
            <p:nvPr/>
          </p:nvSpPr>
          <p:spPr>
            <a:xfrm>
              <a:off x="8786672" y="3682412"/>
              <a:ext cx="285932" cy="153828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ounded Rectangle 69"/>
            <p:cNvSpPr/>
            <p:nvPr/>
          </p:nvSpPr>
          <p:spPr>
            <a:xfrm>
              <a:off x="9218472" y="3619500"/>
              <a:ext cx="285932" cy="16012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ounded Rectangle 70"/>
            <p:cNvSpPr/>
            <p:nvPr/>
          </p:nvSpPr>
          <p:spPr>
            <a:xfrm>
              <a:off x="9662972" y="3810000"/>
              <a:ext cx="285932" cy="14107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ounded Rectangle 71"/>
            <p:cNvSpPr/>
            <p:nvPr/>
          </p:nvSpPr>
          <p:spPr>
            <a:xfrm>
              <a:off x="10088710" y="4302125"/>
              <a:ext cx="291994" cy="92537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ounded Rectangle 72"/>
            <p:cNvSpPr/>
            <p:nvPr/>
          </p:nvSpPr>
          <p:spPr>
            <a:xfrm>
              <a:off x="10577372" y="4091988"/>
              <a:ext cx="285932" cy="112871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ounded Rectangle 73"/>
            <p:cNvSpPr/>
            <p:nvPr/>
          </p:nvSpPr>
          <p:spPr>
            <a:xfrm>
              <a:off x="11009172" y="3899900"/>
              <a:ext cx="285932" cy="13208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TextBox 74"/>
            <p:cNvSpPr txBox="1"/>
            <p:nvPr/>
          </p:nvSpPr>
          <p:spPr>
            <a:xfrm>
              <a:off x="8698565" y="5225951"/>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76" name="TextBox 75"/>
            <p:cNvSpPr txBox="1"/>
            <p:nvPr/>
          </p:nvSpPr>
          <p:spPr>
            <a:xfrm>
              <a:off x="9131770"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77" name="TextBox 76"/>
            <p:cNvSpPr txBox="1"/>
            <p:nvPr/>
          </p:nvSpPr>
          <p:spPr>
            <a:xfrm>
              <a:off x="9564975"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78" name="TextBox 77"/>
            <p:cNvSpPr txBox="1"/>
            <p:nvPr/>
          </p:nvSpPr>
          <p:spPr>
            <a:xfrm>
              <a:off x="9998180"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79" name="TextBox 78"/>
            <p:cNvSpPr txBox="1"/>
            <p:nvPr/>
          </p:nvSpPr>
          <p:spPr>
            <a:xfrm>
              <a:off x="10486885" y="52240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80" name="TextBox 79"/>
            <p:cNvSpPr txBox="1"/>
            <p:nvPr/>
          </p:nvSpPr>
          <p:spPr>
            <a:xfrm>
              <a:off x="10920090" y="5227498"/>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81" name="Oval 80"/>
            <p:cNvSpPr/>
            <p:nvPr/>
          </p:nvSpPr>
          <p:spPr>
            <a:xfrm>
              <a:off x="8711627" y="1940075"/>
              <a:ext cx="1182766" cy="118276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Pie 81"/>
            <p:cNvSpPr/>
            <p:nvPr/>
          </p:nvSpPr>
          <p:spPr>
            <a:xfrm>
              <a:off x="8711627" y="1940075"/>
              <a:ext cx="1182766" cy="1182766"/>
            </a:xfrm>
            <a:prstGeom prst="pie">
              <a:avLst>
                <a:gd name="adj1" fmla="val 0"/>
                <a:gd name="adj2" fmla="val 17403797"/>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83" name="Oval 82"/>
            <p:cNvSpPr/>
            <p:nvPr/>
          </p:nvSpPr>
          <p:spPr>
            <a:xfrm>
              <a:off x="8963841" y="2191943"/>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Title 1"/>
            <p:cNvSpPr txBox="1">
              <a:spLocks/>
            </p:cNvSpPr>
            <p:nvPr/>
          </p:nvSpPr>
          <p:spPr>
            <a:xfrm>
              <a:off x="9948904" y="1978301"/>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85" name="Title 1"/>
            <p:cNvSpPr txBox="1">
              <a:spLocks/>
            </p:cNvSpPr>
            <p:nvPr/>
          </p:nvSpPr>
          <p:spPr>
            <a:xfrm>
              <a:off x="9827981" y="2359397"/>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80%</a:t>
              </a:r>
              <a:endParaRPr lang="en-US" sz="4800" spc="-300" dirty="0">
                <a:solidFill>
                  <a:schemeClr val="tx1">
                    <a:lumMod val="65000"/>
                    <a:lumOff val="35000"/>
                  </a:schemeClr>
                </a:solidFill>
                <a:latin typeface="Neris Black" panose="00000A00000000000000" pitchFamily="50" charset="0"/>
              </a:endParaRPr>
            </a:p>
          </p:txBody>
        </p:sp>
      </p:grpSp>
    </p:spTree>
    <p:extLst>
      <p:ext uri="{BB962C8B-B14F-4D97-AF65-F5344CB8AC3E}">
        <p14:creationId xmlns:p14="http://schemas.microsoft.com/office/powerpoint/2010/main" val="19449184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par>
                                <p:cTn id="24" presetID="53" presetClass="entr" presetSubtype="16"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ppt_w</p:attrName>
                                        </p:attrNameLst>
                                      </p:cBhvr>
                                      <p:tavLst>
                                        <p:tav tm="0">
                                          <p:val>
                                            <p:fltVal val="0"/>
                                          </p:val>
                                        </p:tav>
                                        <p:tav tm="100000">
                                          <p:val>
                                            <p:strVal val="#ppt_w"/>
                                          </p:val>
                                        </p:tav>
                                      </p:tavLst>
                                    </p:anim>
                                    <p:anim calcmode="lin" valueType="num">
                                      <p:cBhvr>
                                        <p:cTn id="27" dur="500" fill="hold"/>
                                        <p:tgtEl>
                                          <p:spTgt spid="18"/>
                                        </p:tgtEl>
                                        <p:attrNameLst>
                                          <p:attrName>ppt_h</p:attrName>
                                        </p:attrNameLst>
                                      </p:cBhvr>
                                      <p:tavLst>
                                        <p:tav tm="0">
                                          <p:val>
                                            <p:fltVal val="0"/>
                                          </p:val>
                                        </p:tav>
                                        <p:tav tm="100000">
                                          <p:val>
                                            <p:strVal val="#ppt_h"/>
                                          </p:val>
                                        </p:tav>
                                      </p:tavLst>
                                    </p:anim>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Up Arrow 1"/>
          <p:cNvSpPr/>
          <p:nvPr/>
        </p:nvSpPr>
        <p:spPr>
          <a:xfrm>
            <a:off x="5148943" y="2598059"/>
            <a:ext cx="1669143" cy="3802742"/>
          </a:xfrm>
          <a:prstGeom prst="upArrow">
            <a:avLst>
              <a:gd name="adj1" fmla="val 76966"/>
              <a:gd name="adj2"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80%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3" name="Up Arrow 2"/>
          <p:cNvSpPr/>
          <p:nvPr/>
        </p:nvSpPr>
        <p:spPr>
          <a:xfrm>
            <a:off x="3926116" y="3396344"/>
            <a:ext cx="1669143" cy="3004457"/>
          </a:xfrm>
          <a:prstGeom prst="upArrow">
            <a:avLst>
              <a:gd name="adj1" fmla="val 76966"/>
              <a:gd name="adj2"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60%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4" name="Up Arrow 3"/>
          <p:cNvSpPr/>
          <p:nvPr/>
        </p:nvSpPr>
        <p:spPr>
          <a:xfrm>
            <a:off x="1647372" y="3018972"/>
            <a:ext cx="1669143" cy="3381830"/>
          </a:xfrm>
          <a:prstGeom prst="upArrow">
            <a:avLst>
              <a:gd name="adj1" fmla="val 76966"/>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75%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5" name="Up Arrow 4"/>
          <p:cNvSpPr/>
          <p:nvPr/>
        </p:nvSpPr>
        <p:spPr>
          <a:xfrm>
            <a:off x="508000" y="4281716"/>
            <a:ext cx="1669143" cy="2119086"/>
          </a:xfrm>
          <a:prstGeom prst="upArrow">
            <a:avLst>
              <a:gd name="adj1" fmla="val 76966"/>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40%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6" name="Up Arrow 5"/>
          <p:cNvSpPr/>
          <p:nvPr/>
        </p:nvSpPr>
        <p:spPr>
          <a:xfrm>
            <a:off x="2786744" y="3744686"/>
            <a:ext cx="1669143" cy="2656116"/>
          </a:xfrm>
          <a:prstGeom prst="upArrow">
            <a:avLst>
              <a:gd name="adj1" fmla="val 76966"/>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55%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grpSp>
        <p:nvGrpSpPr>
          <p:cNvPr id="7" name="Group 6"/>
          <p:cNvGrpSpPr/>
          <p:nvPr/>
        </p:nvGrpSpPr>
        <p:grpSpPr>
          <a:xfrm>
            <a:off x="7395343" y="1824541"/>
            <a:ext cx="645570" cy="645570"/>
            <a:chOff x="8206330" y="1787386"/>
            <a:chExt cx="1041400" cy="1041400"/>
          </a:xfrm>
        </p:grpSpPr>
        <p:sp>
          <p:nvSpPr>
            <p:cNvPr id="8" name="Oval 7"/>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8482555" y="2103884"/>
              <a:ext cx="497932" cy="465882"/>
              <a:chOff x="6964363" y="2108200"/>
              <a:chExt cx="690562" cy="646113"/>
            </a:xfrm>
            <a:solidFill>
              <a:schemeClr val="bg1"/>
            </a:solidFill>
          </p:grpSpPr>
          <p:sp>
            <p:nvSpPr>
              <p:cNvPr id="1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 name="Group 11"/>
          <p:cNvGrpSpPr/>
          <p:nvPr/>
        </p:nvGrpSpPr>
        <p:grpSpPr>
          <a:xfrm>
            <a:off x="7395343" y="3461441"/>
            <a:ext cx="645570" cy="645570"/>
            <a:chOff x="8206330" y="4532927"/>
            <a:chExt cx="1041400" cy="1041400"/>
          </a:xfrm>
        </p:grpSpPr>
        <p:sp>
          <p:nvSpPr>
            <p:cNvPr id="13" name="Oval 12"/>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8502511" y="4837371"/>
              <a:ext cx="449038" cy="448005"/>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8" name="Group 17"/>
          <p:cNvGrpSpPr/>
          <p:nvPr/>
        </p:nvGrpSpPr>
        <p:grpSpPr>
          <a:xfrm>
            <a:off x="7395343" y="2646461"/>
            <a:ext cx="645570" cy="645570"/>
            <a:chOff x="8206330" y="3167242"/>
            <a:chExt cx="1041400" cy="1041400"/>
          </a:xfrm>
        </p:grpSpPr>
        <p:sp>
          <p:nvSpPr>
            <p:cNvPr id="19" name="Oval 18"/>
            <p:cNvSpPr/>
            <p:nvPr/>
          </p:nvSpPr>
          <p:spPr>
            <a:xfrm>
              <a:off x="8206330" y="3167242"/>
              <a:ext cx="1041400" cy="10414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8466137" y="3458007"/>
              <a:ext cx="514350" cy="515533"/>
              <a:chOff x="6826250" y="4151313"/>
              <a:chExt cx="690563" cy="692151"/>
            </a:xfrm>
            <a:solidFill>
              <a:schemeClr val="bg1"/>
            </a:solidFill>
          </p:grpSpPr>
          <p:sp>
            <p:nvSpPr>
              <p:cNvPr id="21"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7" name="TextBox 26"/>
          <p:cNvSpPr txBox="1"/>
          <p:nvPr/>
        </p:nvSpPr>
        <p:spPr>
          <a:xfrm>
            <a:off x="8079231" y="2028463"/>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8" name="TextBox 27"/>
          <p:cNvSpPr txBox="1"/>
          <p:nvPr/>
        </p:nvSpPr>
        <p:spPr>
          <a:xfrm>
            <a:off x="8079231" y="1756242"/>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29" name="TextBox 28"/>
          <p:cNvSpPr txBox="1"/>
          <p:nvPr/>
        </p:nvSpPr>
        <p:spPr>
          <a:xfrm>
            <a:off x="8079231" y="2856761"/>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0" name="TextBox 29"/>
          <p:cNvSpPr txBox="1"/>
          <p:nvPr/>
        </p:nvSpPr>
        <p:spPr>
          <a:xfrm>
            <a:off x="8079231" y="2584540"/>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1" name="TextBox 30"/>
          <p:cNvSpPr txBox="1"/>
          <p:nvPr/>
        </p:nvSpPr>
        <p:spPr>
          <a:xfrm>
            <a:off x="8079231" y="3676645"/>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2" name="TextBox 31"/>
          <p:cNvSpPr txBox="1"/>
          <p:nvPr/>
        </p:nvSpPr>
        <p:spPr>
          <a:xfrm>
            <a:off x="8079231" y="3404424"/>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3" name="TextBox 32"/>
          <p:cNvSpPr txBox="1"/>
          <p:nvPr/>
        </p:nvSpPr>
        <p:spPr>
          <a:xfrm>
            <a:off x="8088036" y="4491509"/>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4" name="TextBox 33"/>
          <p:cNvSpPr txBox="1"/>
          <p:nvPr/>
        </p:nvSpPr>
        <p:spPr>
          <a:xfrm>
            <a:off x="8088036" y="4219288"/>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5" name="TextBox 34"/>
          <p:cNvSpPr txBox="1"/>
          <p:nvPr/>
        </p:nvSpPr>
        <p:spPr>
          <a:xfrm>
            <a:off x="8088036" y="5311393"/>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6" name="TextBox 35"/>
          <p:cNvSpPr txBox="1"/>
          <p:nvPr/>
        </p:nvSpPr>
        <p:spPr>
          <a:xfrm>
            <a:off x="8088036" y="5039172"/>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grpSp>
        <p:nvGrpSpPr>
          <p:cNvPr id="37" name="Group 36"/>
          <p:cNvGrpSpPr/>
          <p:nvPr/>
        </p:nvGrpSpPr>
        <p:grpSpPr>
          <a:xfrm>
            <a:off x="7395343" y="5107069"/>
            <a:ext cx="644400" cy="644400"/>
            <a:chOff x="3729037" y="1792463"/>
            <a:chExt cx="1041400" cy="1041400"/>
          </a:xfrm>
        </p:grpSpPr>
        <p:sp>
          <p:nvSpPr>
            <p:cNvPr id="38" name="Oval 37"/>
            <p:cNvSpPr/>
            <p:nvPr/>
          </p:nvSpPr>
          <p:spPr>
            <a:xfrm>
              <a:off x="3729037" y="1792463"/>
              <a:ext cx="1041400" cy="10414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9" name="Group 38"/>
            <p:cNvGrpSpPr/>
            <p:nvPr/>
          </p:nvGrpSpPr>
          <p:grpSpPr>
            <a:xfrm>
              <a:off x="4019007" y="2104435"/>
              <a:ext cx="454025" cy="454025"/>
              <a:chOff x="2005013" y="1077913"/>
              <a:chExt cx="688975" cy="688975"/>
            </a:xfrm>
            <a:solidFill>
              <a:schemeClr val="bg1"/>
            </a:solidFill>
          </p:grpSpPr>
          <p:sp>
            <p:nvSpPr>
              <p:cNvPr id="40"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2" name="Group 41"/>
          <p:cNvGrpSpPr/>
          <p:nvPr/>
        </p:nvGrpSpPr>
        <p:grpSpPr>
          <a:xfrm>
            <a:off x="7396513" y="4260264"/>
            <a:ext cx="644400" cy="644400"/>
            <a:chOff x="7523162" y="3167793"/>
            <a:chExt cx="1041400" cy="1041400"/>
          </a:xfrm>
        </p:grpSpPr>
        <p:sp>
          <p:nvSpPr>
            <p:cNvPr id="43" name="Oval 42"/>
            <p:cNvSpPr/>
            <p:nvPr/>
          </p:nvSpPr>
          <p:spPr>
            <a:xfrm>
              <a:off x="7523162" y="3167793"/>
              <a:ext cx="1041400" cy="1041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286"/>
            <p:cNvSpPr>
              <a:spLocks noEditPoints="1"/>
            </p:cNvSpPr>
            <p:nvPr/>
          </p:nvSpPr>
          <p:spPr bwMode="auto">
            <a:xfrm>
              <a:off x="7826319" y="3469695"/>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Chart</a:t>
            </a:r>
          </a:p>
        </p:txBody>
      </p:sp>
      <p:sp>
        <p:nvSpPr>
          <p:cNvPr id="4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7" name="TextBox 46"/>
          <p:cNvSpPr txBox="1"/>
          <p:nvPr/>
        </p:nvSpPr>
        <p:spPr>
          <a:xfrm>
            <a:off x="525905" y="1875305"/>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27003955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4"/>
                                        </p:tgtEl>
                                        <p:attrNameLst>
                                          <p:attrName>style.visibility</p:attrName>
                                        </p:attrNameLst>
                                      </p:cBhvr>
                                      <p:to>
                                        <p:strVal val="visible"/>
                                      </p:to>
                                    </p:set>
                                    <p:animEffect transition="in" filter="wipe(down)">
                                      <p:cBhvr>
                                        <p:cTn id="18" dur="500"/>
                                        <p:tgtEl>
                                          <p:spTgt spid="4"/>
                                        </p:tgtEl>
                                      </p:cBhvr>
                                    </p:animEffect>
                                  </p:childTnLst>
                                </p:cTn>
                              </p:par>
                              <p:par>
                                <p:cTn id="19" presetID="22" presetClass="entr" presetSubtype="4"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wipe(down)">
                                      <p:cBhvr>
                                        <p:cTn id="21" dur="500"/>
                                        <p:tgtEl>
                                          <p:spTgt spid="6"/>
                                        </p:tgtEl>
                                      </p:cBhvr>
                                    </p:animEffect>
                                  </p:childTnLst>
                                </p:cTn>
                              </p:par>
                              <p:par>
                                <p:cTn id="22" presetID="22" presetClass="entr" presetSubtype="4" fill="hold" grpId="0" nodeType="withEffect">
                                  <p:stCondLst>
                                    <p:cond delay="75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par>
                                <p:cTn id="25" presetID="22" presetClass="entr" presetSubtype="4" fill="hold" grpId="0" nodeType="withEffect">
                                  <p:stCondLst>
                                    <p:cond delay="1000"/>
                                  </p:stCondLst>
                                  <p:childTnLst>
                                    <p:set>
                                      <p:cBhvr>
                                        <p:cTn id="26" dur="1" fill="hold">
                                          <p:stCondLst>
                                            <p:cond delay="0"/>
                                          </p:stCondLst>
                                        </p:cTn>
                                        <p:tgtEl>
                                          <p:spTgt spid="2"/>
                                        </p:tgtEl>
                                        <p:attrNameLst>
                                          <p:attrName>style.visibility</p:attrName>
                                        </p:attrNameLst>
                                      </p:cBhvr>
                                      <p:to>
                                        <p:strVal val="visible"/>
                                      </p:to>
                                    </p:set>
                                    <p:animEffect transition="in" filter="wipe(down)">
                                      <p:cBhvr>
                                        <p:cTn id="27" dur="500"/>
                                        <p:tgtEl>
                                          <p:spTgt spid="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par>
                                <p:cTn id="34" presetID="53" presetClass="entr" presetSubtype="16" fill="hold"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par>
                                <p:cTn id="44" presetID="53" presetClass="entr" presetSubtype="16" fill="hold" nodeType="withEffect">
                                  <p:stCondLst>
                                    <p:cond delay="0"/>
                                  </p:stCondLst>
                                  <p:childTnLst>
                                    <p:set>
                                      <p:cBhvr>
                                        <p:cTn id="45" dur="1" fill="hold">
                                          <p:stCondLst>
                                            <p:cond delay="0"/>
                                          </p:stCondLst>
                                        </p:cTn>
                                        <p:tgtEl>
                                          <p:spTgt spid="42"/>
                                        </p:tgtEl>
                                        <p:attrNameLst>
                                          <p:attrName>style.visibility</p:attrName>
                                        </p:attrNameLst>
                                      </p:cBhvr>
                                      <p:to>
                                        <p:strVal val="visible"/>
                                      </p:to>
                                    </p:set>
                                    <p:anim calcmode="lin" valueType="num">
                                      <p:cBhvr>
                                        <p:cTn id="46" dur="500" fill="hold"/>
                                        <p:tgtEl>
                                          <p:spTgt spid="42"/>
                                        </p:tgtEl>
                                        <p:attrNameLst>
                                          <p:attrName>ppt_w</p:attrName>
                                        </p:attrNameLst>
                                      </p:cBhvr>
                                      <p:tavLst>
                                        <p:tav tm="0">
                                          <p:val>
                                            <p:fltVal val="0"/>
                                          </p:val>
                                        </p:tav>
                                        <p:tav tm="100000">
                                          <p:val>
                                            <p:strVal val="#ppt_w"/>
                                          </p:val>
                                        </p:tav>
                                      </p:tavLst>
                                    </p:anim>
                                    <p:anim calcmode="lin" valueType="num">
                                      <p:cBhvr>
                                        <p:cTn id="47" dur="500" fill="hold"/>
                                        <p:tgtEl>
                                          <p:spTgt spid="42"/>
                                        </p:tgtEl>
                                        <p:attrNameLst>
                                          <p:attrName>ppt_h</p:attrName>
                                        </p:attrNameLst>
                                      </p:cBhvr>
                                      <p:tavLst>
                                        <p:tav tm="0">
                                          <p:val>
                                            <p:fltVal val="0"/>
                                          </p:val>
                                        </p:tav>
                                        <p:tav tm="100000">
                                          <p:val>
                                            <p:strVal val="#ppt_h"/>
                                          </p:val>
                                        </p:tav>
                                      </p:tavLst>
                                    </p:anim>
                                    <p:animEffect transition="in" filter="fade">
                                      <p:cBhvr>
                                        <p:cTn id="48" dur="500"/>
                                        <p:tgtEl>
                                          <p:spTgt spid="42"/>
                                        </p:tgtEl>
                                      </p:cBhvr>
                                    </p:animEffect>
                                  </p:childTnLst>
                                </p:cTn>
                              </p:par>
                              <p:par>
                                <p:cTn id="49" presetID="53" presetClass="entr" presetSubtype="16" fill="hold" nodeType="with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childTnLst>
                          </p:cTn>
                        </p:par>
                        <p:par>
                          <p:cTn id="54" fill="hold">
                            <p:stCondLst>
                              <p:cond delay="3000"/>
                            </p:stCondLst>
                            <p:childTnLst>
                              <p:par>
                                <p:cTn id="55" presetID="10" presetClass="entr" presetSubtype="0"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fade">
                                      <p:cBhvr>
                                        <p:cTn id="63" dur="500"/>
                                        <p:tgtEl>
                                          <p:spTgt spid="3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500"/>
                                        <p:tgtEl>
                                          <p:spTgt spid="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fade">
                                      <p:cBhvr>
                                        <p:cTn id="72" dur="500"/>
                                        <p:tgtEl>
                                          <p:spTgt spid="3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fade">
                                      <p:cBhvr>
                                        <p:cTn id="75" dur="500"/>
                                        <p:tgtEl>
                                          <p:spTgt spid="3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par>
                          <p:cTn id="85" fill="hold">
                            <p:stCondLst>
                              <p:cond delay="3500"/>
                            </p:stCondLst>
                            <p:childTnLst>
                              <p:par>
                                <p:cTn id="86" presetID="10" presetClass="entr" presetSubtype="0"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fade">
                                      <p:cBhvr>
                                        <p:cTn id="8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7" grpId="0"/>
      <p:bldP spid="28" grpId="0"/>
      <p:bldP spid="29" grpId="0"/>
      <p:bldP spid="30" grpId="0"/>
      <p:bldP spid="31" grpId="0"/>
      <p:bldP spid="32" grpId="0"/>
      <p:bldP spid="33" grpId="0"/>
      <p:bldP spid="34" grpId="0"/>
      <p:bldP spid="35" grpId="0"/>
      <p:bldP spid="36" grpId="0"/>
      <p:bldP spid="45" grpId="0"/>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1389207"/>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5400" i="1" spc="-300" dirty="0">
                <a:solidFill>
                  <a:schemeClr val="bg1"/>
                </a:solidFill>
                <a:latin typeface="Neris Light" panose="00000400000000000000" pitchFamily="50" charset="0"/>
              </a:rPr>
              <a:t>About </a:t>
            </a:r>
            <a:r>
              <a:rPr lang="id-ID" sz="5400" b="1" i="1" spc="-300" dirty="0">
                <a:solidFill>
                  <a:schemeClr val="accent1"/>
                </a:solidFill>
                <a:latin typeface="Neris Light" panose="00000400000000000000" pitchFamily="50" charset="0"/>
              </a:rPr>
              <a:t>Us</a:t>
            </a:r>
            <a:endParaRPr lang="en-US" sz="5400" b="1" i="1" spc="-300" dirty="0">
              <a:solidFill>
                <a:schemeClr val="accent1"/>
              </a:solidFill>
              <a:latin typeface="Neris Light" panose="00000400000000000000" pitchFamily="50" charset="0"/>
            </a:endParaRPr>
          </a:p>
        </p:txBody>
      </p:sp>
      <p:sp>
        <p:nvSpPr>
          <p:cNvPr id="14" name="TextBox 13"/>
          <p:cNvSpPr txBox="1"/>
          <p:nvPr/>
        </p:nvSpPr>
        <p:spPr>
          <a:xfrm>
            <a:off x="516559" y="2463073"/>
            <a:ext cx="8013487"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
        <p:nvSpPr>
          <p:cNvPr id="15" name="Rectangle 14"/>
          <p:cNvSpPr/>
          <p:nvPr/>
        </p:nvSpPr>
        <p:spPr>
          <a:xfrm rot="16200000">
            <a:off x="2321471" y="536153"/>
            <a:ext cx="47899" cy="3488693"/>
          </a:xfrm>
          <a:prstGeom prst="rect">
            <a:avLst/>
          </a:prstGeom>
          <a:solidFill>
            <a:schemeClr val="bg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9552143" y="2243546"/>
            <a:ext cx="1407886" cy="1407886"/>
            <a:chOff x="9552143" y="2243546"/>
            <a:chExt cx="1407886" cy="1407886"/>
          </a:xfrm>
        </p:grpSpPr>
        <p:sp>
          <p:nvSpPr>
            <p:cNvPr id="16" name="Oval 15"/>
            <p:cNvSpPr/>
            <p:nvPr/>
          </p:nvSpPr>
          <p:spPr>
            <a:xfrm>
              <a:off x="9552143" y="2243546"/>
              <a:ext cx="1407886" cy="140788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15"/>
            <p:cNvSpPr>
              <a:spLocks noEditPoints="1"/>
            </p:cNvSpPr>
            <p:nvPr/>
          </p:nvSpPr>
          <p:spPr bwMode="auto">
            <a:xfrm>
              <a:off x="9916743" y="2608146"/>
              <a:ext cx="678686" cy="67868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0305607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2249714" y="5256986"/>
            <a:ext cx="7895772" cy="0"/>
          </a:xfrm>
          <a:prstGeom prst="line">
            <a:avLst/>
          </a:prstGeom>
          <a:ln>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 name="Rounded Rectangle 2"/>
          <p:cNvSpPr/>
          <p:nvPr/>
        </p:nvSpPr>
        <p:spPr>
          <a:xfrm>
            <a:off x="2723243" y="4195629"/>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 name="TextBox 3"/>
          <p:cNvSpPr txBox="1"/>
          <p:nvPr/>
        </p:nvSpPr>
        <p:spPr>
          <a:xfrm>
            <a:off x="2408669"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5" name="Rounded Rectangle 4"/>
          <p:cNvSpPr/>
          <p:nvPr/>
        </p:nvSpPr>
        <p:spPr>
          <a:xfrm>
            <a:off x="3599543" y="3723189"/>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3284969"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7" name="Rounded Rectangle 6"/>
          <p:cNvSpPr/>
          <p:nvPr/>
        </p:nvSpPr>
        <p:spPr>
          <a:xfrm>
            <a:off x="4564539" y="4683309"/>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4249965"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9" name="Rounded Rectangle 8"/>
          <p:cNvSpPr/>
          <p:nvPr/>
        </p:nvSpPr>
        <p:spPr>
          <a:xfrm>
            <a:off x="5440839" y="4340409"/>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xtBox 9"/>
          <p:cNvSpPr txBox="1"/>
          <p:nvPr/>
        </p:nvSpPr>
        <p:spPr>
          <a:xfrm>
            <a:off x="5126265"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1" name="Rounded Rectangle 10"/>
          <p:cNvSpPr/>
          <p:nvPr/>
        </p:nvSpPr>
        <p:spPr>
          <a:xfrm>
            <a:off x="6405835" y="3121209"/>
            <a:ext cx="393700" cy="240157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091261"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3" name="Rounded Rectangle 12"/>
          <p:cNvSpPr/>
          <p:nvPr/>
        </p:nvSpPr>
        <p:spPr>
          <a:xfrm>
            <a:off x="7282135" y="3776529"/>
            <a:ext cx="393700" cy="1746250"/>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6967561"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5" name="Rounded Rectangle 14"/>
          <p:cNvSpPr/>
          <p:nvPr/>
        </p:nvSpPr>
        <p:spPr>
          <a:xfrm>
            <a:off x="8247131" y="4195629"/>
            <a:ext cx="393700" cy="1327150"/>
          </a:xfrm>
          <a:prstGeom prst="roundRect">
            <a:avLst>
              <a:gd name="adj"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7932557"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7" name="Rounded Rectangle 16"/>
          <p:cNvSpPr/>
          <p:nvPr/>
        </p:nvSpPr>
        <p:spPr>
          <a:xfrm>
            <a:off x="9123431" y="4340409"/>
            <a:ext cx="399392" cy="1182370"/>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8808857"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3" name="TextBox 22"/>
          <p:cNvSpPr txBox="1"/>
          <p:nvPr/>
        </p:nvSpPr>
        <p:spPr>
          <a:xfrm>
            <a:off x="2408669" y="3868119"/>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40%</a:t>
            </a:r>
            <a:endParaRPr lang="id-ID" sz="1200" b="1" dirty="0">
              <a:solidFill>
                <a:schemeClr val="accent6"/>
              </a:solidFill>
              <a:latin typeface="Neris Light" panose="00000400000000000000" pitchFamily="50" charset="0"/>
            </a:endParaRPr>
          </a:p>
        </p:txBody>
      </p:sp>
      <p:sp>
        <p:nvSpPr>
          <p:cNvPr id="24" name="TextBox 23"/>
          <p:cNvSpPr txBox="1"/>
          <p:nvPr/>
        </p:nvSpPr>
        <p:spPr>
          <a:xfrm>
            <a:off x="3284969" y="3387457"/>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55%</a:t>
            </a:r>
            <a:endParaRPr lang="id-ID" sz="1200" b="1" dirty="0">
              <a:solidFill>
                <a:schemeClr val="accent6"/>
              </a:solidFill>
              <a:latin typeface="Neris Light" panose="00000400000000000000" pitchFamily="50" charset="0"/>
            </a:endParaRPr>
          </a:p>
        </p:txBody>
      </p:sp>
      <p:sp>
        <p:nvSpPr>
          <p:cNvPr id="25" name="TextBox 24"/>
          <p:cNvSpPr txBox="1"/>
          <p:nvPr/>
        </p:nvSpPr>
        <p:spPr>
          <a:xfrm>
            <a:off x="4249965" y="4330101"/>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30%</a:t>
            </a:r>
            <a:endParaRPr lang="id-ID" sz="1200" b="1" dirty="0">
              <a:solidFill>
                <a:schemeClr val="accent6"/>
              </a:solidFill>
              <a:latin typeface="Neris Light" panose="00000400000000000000" pitchFamily="50" charset="0"/>
            </a:endParaRPr>
          </a:p>
        </p:txBody>
      </p:sp>
      <p:sp>
        <p:nvSpPr>
          <p:cNvPr id="26" name="TextBox 25"/>
          <p:cNvSpPr txBox="1"/>
          <p:nvPr/>
        </p:nvSpPr>
        <p:spPr>
          <a:xfrm>
            <a:off x="5126265" y="3954838"/>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39%</a:t>
            </a:r>
            <a:endParaRPr lang="id-ID" sz="1200" b="1" dirty="0">
              <a:solidFill>
                <a:schemeClr val="accent6"/>
              </a:solidFill>
              <a:latin typeface="Neris Light" panose="00000400000000000000" pitchFamily="50" charset="0"/>
            </a:endParaRPr>
          </a:p>
        </p:txBody>
      </p:sp>
      <p:sp>
        <p:nvSpPr>
          <p:cNvPr id="27" name="TextBox 26"/>
          <p:cNvSpPr txBox="1"/>
          <p:nvPr/>
        </p:nvSpPr>
        <p:spPr>
          <a:xfrm>
            <a:off x="6091261" y="2777733"/>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75%</a:t>
            </a:r>
            <a:endParaRPr lang="id-ID" sz="1200" b="1" dirty="0">
              <a:solidFill>
                <a:schemeClr val="accent6"/>
              </a:solidFill>
              <a:latin typeface="Neris Light" panose="00000400000000000000" pitchFamily="50" charset="0"/>
            </a:endParaRPr>
          </a:p>
        </p:txBody>
      </p:sp>
      <p:sp>
        <p:nvSpPr>
          <p:cNvPr id="28" name="TextBox 27"/>
          <p:cNvSpPr txBox="1"/>
          <p:nvPr/>
        </p:nvSpPr>
        <p:spPr>
          <a:xfrm>
            <a:off x="6967561" y="3456648"/>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55%</a:t>
            </a:r>
            <a:endParaRPr lang="id-ID" sz="1200" b="1" dirty="0">
              <a:solidFill>
                <a:schemeClr val="accent6"/>
              </a:solidFill>
              <a:latin typeface="Neris Light" panose="00000400000000000000" pitchFamily="50" charset="0"/>
            </a:endParaRPr>
          </a:p>
        </p:txBody>
      </p:sp>
      <p:sp>
        <p:nvSpPr>
          <p:cNvPr id="29" name="TextBox 28"/>
          <p:cNvSpPr txBox="1"/>
          <p:nvPr/>
        </p:nvSpPr>
        <p:spPr>
          <a:xfrm>
            <a:off x="7932557" y="3893374"/>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40%</a:t>
            </a:r>
            <a:endParaRPr lang="id-ID" sz="1200" b="1" dirty="0">
              <a:solidFill>
                <a:schemeClr val="accent6"/>
              </a:solidFill>
              <a:latin typeface="Neris Light" panose="00000400000000000000" pitchFamily="50" charset="0"/>
            </a:endParaRPr>
          </a:p>
        </p:txBody>
      </p:sp>
      <p:sp>
        <p:nvSpPr>
          <p:cNvPr id="30" name="TextBox 29"/>
          <p:cNvSpPr txBox="1"/>
          <p:nvPr/>
        </p:nvSpPr>
        <p:spPr>
          <a:xfrm>
            <a:off x="8808857" y="3997745"/>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35%</a:t>
            </a:r>
            <a:endParaRPr lang="id-ID" sz="1200" b="1" dirty="0">
              <a:solidFill>
                <a:schemeClr val="accent6"/>
              </a:solidFill>
              <a:latin typeface="Neris Light" panose="00000400000000000000" pitchFamily="50" charset="0"/>
            </a:endParaRPr>
          </a:p>
        </p:txBody>
      </p:sp>
      <p:sp>
        <p:nvSpPr>
          <p:cNvPr id="34" name="Title 1"/>
          <p:cNvSpPr txBox="1">
            <a:spLocks/>
          </p:cNvSpPr>
          <p:nvPr/>
        </p:nvSpPr>
        <p:spPr>
          <a:xfrm>
            <a:off x="1612600" y="1681306"/>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latin typeface="Neris Light" panose="00000400000000000000" pitchFamily="50" charset="0"/>
              </a:rPr>
              <a:t>LOREM IPSUM DOLOR SIT AMET</a:t>
            </a:r>
            <a:endParaRPr lang="en-US" sz="1800" b="1" dirty="0">
              <a:latin typeface="Neris Light" panose="00000400000000000000" pitchFamily="50" charset="0"/>
            </a:endParaRPr>
          </a:p>
        </p:txBody>
      </p:sp>
      <p:sp>
        <p:nvSpPr>
          <p:cNvPr id="35" name="TextBox 34"/>
          <p:cNvSpPr txBox="1"/>
          <p:nvPr/>
        </p:nvSpPr>
        <p:spPr>
          <a:xfrm>
            <a:off x="1617543" y="2110847"/>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Company </a:t>
            </a:r>
            <a:r>
              <a:rPr lang="id-ID" b="1" i="1" spc="-300" dirty="0">
                <a:solidFill>
                  <a:schemeClr val="tx1">
                    <a:lumMod val="65000"/>
                    <a:lumOff val="35000"/>
                  </a:schemeClr>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0836612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4000"/>
                            </p:stCondLst>
                            <p:childTnLst>
                              <p:par>
                                <p:cTn id="21" presetID="16" presetClass="entr" presetSubtype="37"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barn(outVertical)">
                                      <p:cBhvr>
                                        <p:cTn id="23" dur="500"/>
                                        <p:tgtEl>
                                          <p:spTgt spid="2"/>
                                        </p:tgtEl>
                                      </p:cBhvr>
                                    </p:animEffect>
                                  </p:childTnLst>
                                </p:cTn>
                              </p:par>
                            </p:childTnLst>
                          </p:cTn>
                        </p:par>
                        <p:par>
                          <p:cTn id="24" fill="hold">
                            <p:stCondLst>
                              <p:cond delay="4500"/>
                            </p:stCondLst>
                            <p:childTnLst>
                              <p:par>
                                <p:cTn id="25" presetID="22" presetClass="entr" presetSubtype="4"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par>
                                <p:cTn id="28" presetID="22" presetClass="entr" presetSubtype="4" fill="hold" grpId="0" nodeType="withEffect">
                                  <p:stCondLst>
                                    <p:cond delay="25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wipe(down)">
                                      <p:cBhvr>
                                        <p:cTn id="33" dur="500"/>
                                        <p:tgtEl>
                                          <p:spTgt spid="7"/>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par>
                                <p:cTn id="37" presetID="22" presetClass="entr" presetSubtype="4" fill="hold" grpId="0" nodeType="withEffect">
                                  <p:stCondLst>
                                    <p:cond delay="100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00"/>
                                        <p:tgtEl>
                                          <p:spTgt spid="11"/>
                                        </p:tgtEl>
                                      </p:cBhvr>
                                    </p:animEffect>
                                  </p:childTnLst>
                                </p:cTn>
                              </p:par>
                              <p:par>
                                <p:cTn id="40" presetID="22" presetClass="entr" presetSubtype="4" fill="hold" grpId="0" nodeType="withEffect">
                                  <p:stCondLst>
                                    <p:cond delay="1250"/>
                                  </p:stCondLst>
                                  <p:childTnLst>
                                    <p:set>
                                      <p:cBhvr>
                                        <p:cTn id="41" dur="1" fill="hold">
                                          <p:stCondLst>
                                            <p:cond delay="0"/>
                                          </p:stCondLst>
                                        </p:cTn>
                                        <p:tgtEl>
                                          <p:spTgt spid="13"/>
                                        </p:tgtEl>
                                        <p:attrNameLst>
                                          <p:attrName>style.visibility</p:attrName>
                                        </p:attrNameLst>
                                      </p:cBhvr>
                                      <p:to>
                                        <p:strVal val="visible"/>
                                      </p:to>
                                    </p:set>
                                    <p:animEffect transition="in" filter="wipe(down)">
                                      <p:cBhvr>
                                        <p:cTn id="42" dur="500"/>
                                        <p:tgtEl>
                                          <p:spTgt spid="13"/>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5"/>
                                        </p:tgtEl>
                                        <p:attrNameLst>
                                          <p:attrName>style.visibility</p:attrName>
                                        </p:attrNameLst>
                                      </p:cBhvr>
                                      <p:to>
                                        <p:strVal val="visible"/>
                                      </p:to>
                                    </p:set>
                                    <p:animEffect transition="in" filter="wipe(down)">
                                      <p:cBhvr>
                                        <p:cTn id="45" dur="500"/>
                                        <p:tgtEl>
                                          <p:spTgt spid="15"/>
                                        </p:tgtEl>
                                      </p:cBhvr>
                                    </p:animEffect>
                                  </p:childTnLst>
                                </p:cTn>
                              </p:par>
                              <p:par>
                                <p:cTn id="46" presetID="22" presetClass="entr" presetSubtype="4" fill="hold" grpId="0" nodeType="withEffect">
                                  <p:stCondLst>
                                    <p:cond delay="1750"/>
                                  </p:stCondLst>
                                  <p:childTnLst>
                                    <p:set>
                                      <p:cBhvr>
                                        <p:cTn id="47" dur="1" fill="hold">
                                          <p:stCondLst>
                                            <p:cond delay="0"/>
                                          </p:stCondLst>
                                        </p:cTn>
                                        <p:tgtEl>
                                          <p:spTgt spid="17"/>
                                        </p:tgtEl>
                                        <p:attrNameLst>
                                          <p:attrName>style.visibility</p:attrName>
                                        </p:attrNameLst>
                                      </p:cBhvr>
                                      <p:to>
                                        <p:strVal val="visible"/>
                                      </p:to>
                                    </p:set>
                                    <p:animEffect transition="in" filter="wipe(down)">
                                      <p:cBhvr>
                                        <p:cTn id="48" dur="500"/>
                                        <p:tgtEl>
                                          <p:spTgt spid="17"/>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500"/>
                                        <p:tgtEl>
                                          <p:spTgt spid="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500"/>
                                        <p:tgtEl>
                                          <p:spTgt spid="14"/>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7250"/>
                            </p:stCondLst>
                            <p:childTnLst>
                              <p:par>
                                <p:cTn id="75" presetID="10" presetClass="entr" presetSubtype="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Effect transition="in" filter="fade">
                                      <p:cBhvr>
                                        <p:cTn id="80" dur="500"/>
                                        <p:tgtEl>
                                          <p:spTgt spid="2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animEffect transition="in" filter="fade">
                                      <p:cBhvr>
                                        <p:cTn id="83" dur="500"/>
                                        <p:tgtEl>
                                          <p:spTgt spid="2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6"/>
                                        </p:tgtEl>
                                        <p:attrNameLst>
                                          <p:attrName>style.visibility</p:attrName>
                                        </p:attrNameLst>
                                      </p:cBhvr>
                                      <p:to>
                                        <p:strVal val="visible"/>
                                      </p:to>
                                    </p:set>
                                    <p:animEffect transition="in" filter="fade">
                                      <p:cBhvr>
                                        <p:cTn id="86" dur="500"/>
                                        <p:tgtEl>
                                          <p:spTgt spid="2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7"/>
                                        </p:tgtEl>
                                        <p:attrNameLst>
                                          <p:attrName>style.visibility</p:attrName>
                                        </p:attrNameLst>
                                      </p:cBhvr>
                                      <p:to>
                                        <p:strVal val="visible"/>
                                      </p:to>
                                    </p:set>
                                    <p:animEffect transition="in" filter="fade">
                                      <p:cBhvr>
                                        <p:cTn id="89" dur="500"/>
                                        <p:tgtEl>
                                          <p:spTgt spid="2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8"/>
                                        </p:tgtEl>
                                        <p:attrNameLst>
                                          <p:attrName>style.visibility</p:attrName>
                                        </p:attrNameLst>
                                      </p:cBhvr>
                                      <p:to>
                                        <p:strVal val="visible"/>
                                      </p:to>
                                    </p:set>
                                    <p:animEffect transition="in" filter="fade">
                                      <p:cBhvr>
                                        <p:cTn id="92" dur="500"/>
                                        <p:tgtEl>
                                          <p:spTgt spid="2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500"/>
                                        <p:tgtEl>
                                          <p:spTgt spid="2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fade">
                                      <p:cBhvr>
                                        <p:cTn id="9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animBg="1"/>
      <p:bldP spid="6" grpId="0"/>
      <p:bldP spid="7" grpId="0" animBg="1"/>
      <p:bldP spid="8" grpId="0"/>
      <p:bldP spid="9" grpId="0" animBg="1"/>
      <p:bldP spid="10" grpId="0"/>
      <p:bldP spid="11" grpId="0" animBg="1"/>
      <p:bldP spid="12" grpId="0"/>
      <p:bldP spid="13" grpId="0" animBg="1"/>
      <p:bldP spid="14" grpId="0"/>
      <p:bldP spid="15" grpId="0" animBg="1"/>
      <p:bldP spid="16" grpId="0"/>
      <p:bldP spid="17" grpId="0" animBg="1"/>
      <p:bldP spid="18" grpId="0"/>
      <p:bldP spid="23" grpId="0"/>
      <p:bldP spid="24" grpId="0"/>
      <p:bldP spid="25" grpId="0"/>
      <p:bldP spid="26" grpId="0"/>
      <p:bldP spid="27" grpId="0"/>
      <p:bldP spid="28" grpId="0"/>
      <p:bldP spid="29" grpId="0"/>
      <p:bldP spid="30" grpId="0"/>
      <p:bldP spid="34" grpId="0"/>
      <p:bldP spid="35" grpId="0"/>
      <p:bldP spid="36" grpId="0"/>
      <p:bldP spid="3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rot="16200000">
            <a:off x="3336473" y="1150620"/>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ounded Rectangle 2"/>
          <p:cNvSpPr/>
          <p:nvPr/>
        </p:nvSpPr>
        <p:spPr>
          <a:xfrm rot="16200000">
            <a:off x="3661957" y="1476102"/>
            <a:ext cx="285932" cy="4191729"/>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ounded Rectangle 3"/>
          <p:cNvSpPr/>
          <p:nvPr/>
        </p:nvSpPr>
        <p:spPr>
          <a:xfrm rot="16200000">
            <a:off x="3336471" y="2026307"/>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ounded Rectangle 4"/>
          <p:cNvSpPr/>
          <p:nvPr/>
        </p:nvSpPr>
        <p:spPr>
          <a:xfrm rot="16200000">
            <a:off x="4083779" y="2773611"/>
            <a:ext cx="285932" cy="3348083"/>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rot="16200000">
            <a:off x="3336470" y="2901993"/>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rot="16200000">
            <a:off x="4807678" y="4373199"/>
            <a:ext cx="285932" cy="1900282"/>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rot="5400000" flipH="1">
            <a:off x="8581937" y="1150619"/>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rot="5400000" flipH="1">
            <a:off x="7913914" y="1818640"/>
            <a:ext cx="285932" cy="3506652"/>
          </a:xfrm>
          <a:prstGeom prst="roundRect">
            <a:avLst>
              <a:gd name="adj" fmla="val 3001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rot="5400000" flipH="1">
            <a:off x="8581935" y="2026306"/>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rot="5400000" flipH="1">
            <a:off x="7604350" y="3003887"/>
            <a:ext cx="285932" cy="2887529"/>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rot="5400000" flipH="1">
            <a:off x="8581934" y="2901992"/>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ounded Rectangle 12"/>
          <p:cNvSpPr/>
          <p:nvPr/>
        </p:nvSpPr>
        <p:spPr>
          <a:xfrm rot="5400000" flipH="1">
            <a:off x="8218712" y="3265211"/>
            <a:ext cx="285932" cy="4116255"/>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3866606" y="2995623"/>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1</a:t>
            </a:r>
            <a:endParaRPr lang="id-ID" sz="1400" b="1" dirty="0">
              <a:solidFill>
                <a:schemeClr val="accent6"/>
              </a:solidFill>
              <a:latin typeface="Neris Light" panose="00000400000000000000" pitchFamily="50" charset="0"/>
            </a:endParaRPr>
          </a:p>
        </p:txBody>
      </p:sp>
      <p:sp>
        <p:nvSpPr>
          <p:cNvPr id="15" name="TextBox 14"/>
          <p:cNvSpPr txBox="1"/>
          <p:nvPr/>
        </p:nvSpPr>
        <p:spPr>
          <a:xfrm>
            <a:off x="3866605" y="3882130"/>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2</a:t>
            </a:r>
            <a:endParaRPr lang="id-ID" sz="1400" b="1" dirty="0">
              <a:solidFill>
                <a:schemeClr val="accent6"/>
              </a:solidFill>
              <a:latin typeface="Neris Light" panose="00000400000000000000" pitchFamily="50" charset="0"/>
            </a:endParaRPr>
          </a:p>
        </p:txBody>
      </p:sp>
      <p:sp>
        <p:nvSpPr>
          <p:cNvPr id="16" name="TextBox 15"/>
          <p:cNvSpPr txBox="1"/>
          <p:nvPr/>
        </p:nvSpPr>
        <p:spPr>
          <a:xfrm>
            <a:off x="3866604" y="4777062"/>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3</a:t>
            </a:r>
            <a:endParaRPr lang="id-ID" sz="1400" b="1" dirty="0">
              <a:solidFill>
                <a:schemeClr val="accent6"/>
              </a:solidFill>
              <a:latin typeface="Neris Light" panose="00000400000000000000" pitchFamily="50" charset="0"/>
            </a:endParaRPr>
          </a:p>
        </p:txBody>
      </p:sp>
      <p:sp>
        <p:nvSpPr>
          <p:cNvPr id="20" name="TextBox 19"/>
          <p:cNvSpPr txBox="1"/>
          <p:nvPr/>
        </p:nvSpPr>
        <p:spPr>
          <a:xfrm>
            <a:off x="6303545" y="2995622"/>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1</a:t>
            </a:r>
            <a:endParaRPr lang="id-ID" sz="1400" b="1" dirty="0">
              <a:solidFill>
                <a:schemeClr val="accent6"/>
              </a:solidFill>
              <a:latin typeface="Neris Light" panose="00000400000000000000" pitchFamily="50" charset="0"/>
            </a:endParaRPr>
          </a:p>
        </p:txBody>
      </p:sp>
      <p:sp>
        <p:nvSpPr>
          <p:cNvPr id="21" name="TextBox 20"/>
          <p:cNvSpPr txBox="1"/>
          <p:nvPr/>
        </p:nvSpPr>
        <p:spPr>
          <a:xfrm>
            <a:off x="6303544" y="3882129"/>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2</a:t>
            </a:r>
            <a:endParaRPr lang="id-ID" sz="1400" b="1" dirty="0">
              <a:solidFill>
                <a:schemeClr val="accent6"/>
              </a:solidFill>
              <a:latin typeface="Neris Light" panose="00000400000000000000" pitchFamily="50" charset="0"/>
            </a:endParaRPr>
          </a:p>
        </p:txBody>
      </p:sp>
      <p:sp>
        <p:nvSpPr>
          <p:cNvPr id="22" name="TextBox 21"/>
          <p:cNvSpPr txBox="1"/>
          <p:nvPr/>
        </p:nvSpPr>
        <p:spPr>
          <a:xfrm>
            <a:off x="6303543" y="4777061"/>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3</a:t>
            </a:r>
            <a:endParaRPr lang="id-ID" sz="1400" b="1" dirty="0">
              <a:solidFill>
                <a:schemeClr val="accent6"/>
              </a:solidFill>
              <a:latin typeface="Neris Light" panose="00000400000000000000" pitchFamily="50" charset="0"/>
            </a:endParaRPr>
          </a:p>
        </p:txBody>
      </p:sp>
      <p:sp>
        <p:nvSpPr>
          <p:cNvPr id="2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Item </a:t>
            </a:r>
            <a:r>
              <a:rPr lang="id-ID" b="1" i="1" spc="-300" dirty="0">
                <a:solidFill>
                  <a:schemeClr val="tx1">
                    <a:lumMod val="65000"/>
                    <a:lumOff val="35000"/>
                  </a:schemeClr>
                </a:solidFill>
                <a:latin typeface="Neris Light" panose="00000400000000000000" pitchFamily="50" charset="0"/>
              </a:rPr>
              <a:t>Comparison</a:t>
            </a:r>
          </a:p>
        </p:txBody>
      </p:sp>
      <p:sp>
        <p:nvSpPr>
          <p:cNvPr id="2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5" name="Title 1"/>
          <p:cNvSpPr txBox="1">
            <a:spLocks/>
          </p:cNvSpPr>
          <p:nvPr/>
        </p:nvSpPr>
        <p:spPr>
          <a:xfrm>
            <a:off x="1612600" y="1875817"/>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latin typeface="Neris Light" panose="00000400000000000000" pitchFamily="50" charset="0"/>
              </a:rPr>
              <a:t>LOREM IPSUM DOLOR SIT AMET</a:t>
            </a:r>
            <a:endParaRPr lang="en-US" sz="1800" b="1" dirty="0">
              <a:latin typeface="Neris Light" panose="00000400000000000000" pitchFamily="50" charset="0"/>
            </a:endParaRPr>
          </a:p>
        </p:txBody>
      </p:sp>
      <p:sp>
        <p:nvSpPr>
          <p:cNvPr id="26" name="TextBox 25"/>
          <p:cNvSpPr txBox="1"/>
          <p:nvPr/>
        </p:nvSpPr>
        <p:spPr>
          <a:xfrm>
            <a:off x="1617543" y="2305358"/>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8146231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fade">
                                      <p:cBhvr>
                                        <p:cTn id="51" dur="500"/>
                                        <p:tgtEl>
                                          <p:spTgt spid="2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50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childTnLst>
                          </p:cTn>
                        </p:par>
                        <p:par>
                          <p:cTn id="58" fill="hold">
                            <p:stCondLst>
                              <p:cond delay="3000"/>
                            </p:stCondLst>
                            <p:childTnLst>
                              <p:par>
                                <p:cTn id="59" presetID="22" presetClass="entr" presetSubtype="2" fill="hold" grpId="0"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right)">
                                      <p:cBhvr>
                                        <p:cTn id="61" dur="500"/>
                                        <p:tgtEl>
                                          <p:spTgt spid="3"/>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right)">
                                      <p:cBhvr>
                                        <p:cTn id="64" dur="500"/>
                                        <p:tgtEl>
                                          <p:spTgt spid="5"/>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wipe(right)">
                                      <p:cBhvr>
                                        <p:cTn id="67" dur="500"/>
                                        <p:tgtEl>
                                          <p:spTgt spid="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wipe(left)">
                                      <p:cBhvr>
                                        <p:cTn id="70" dur="500"/>
                                        <p:tgtEl>
                                          <p:spTgt spid="9"/>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wipe(left)">
                                      <p:cBhvr>
                                        <p:cTn id="73" dur="500"/>
                                        <p:tgtEl>
                                          <p:spTgt spid="11"/>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20" grpId="0"/>
      <p:bldP spid="21" grpId="0"/>
      <p:bldP spid="22" grpId="0"/>
      <p:bldP spid="23" grpId="0"/>
      <p:bldP spid="24" grpId="0"/>
      <p:bldP spid="25" grpId="0"/>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6254068" y="1436928"/>
            <a:ext cx="4916535" cy="2928570"/>
            <a:chOff x="6254068" y="1436928"/>
            <a:chExt cx="4916535" cy="2928570"/>
          </a:xfrm>
        </p:grpSpPr>
        <p:sp>
          <p:nvSpPr>
            <p:cNvPr id="26" name="Freeform 25"/>
            <p:cNvSpPr/>
            <p:nvPr/>
          </p:nvSpPr>
          <p:spPr>
            <a:xfrm>
              <a:off x="6254068" y="1436928"/>
              <a:ext cx="4916535" cy="2928570"/>
            </a:xfrm>
            <a:custGeom>
              <a:avLst/>
              <a:gdLst>
                <a:gd name="connsiteX0" fmla="*/ 2981828 w 4916535"/>
                <a:gd name="connsiteY0" fmla="*/ 0 h 2928570"/>
                <a:gd name="connsiteX1" fmla="*/ 4916535 w 4916535"/>
                <a:gd name="connsiteY1" fmla="*/ 1900152 h 2928570"/>
                <a:gd name="connsiteX2" fmla="*/ 569401 w 4916535"/>
                <a:gd name="connsiteY2" fmla="*/ 2928570 h 2928570"/>
                <a:gd name="connsiteX3" fmla="*/ 0 w 4916535"/>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916535" h="2928570">
                  <a:moveTo>
                    <a:pt x="2981828" y="0"/>
                  </a:moveTo>
                  <a:lnTo>
                    <a:pt x="4916535" y="1900152"/>
                  </a:lnTo>
                  <a:lnTo>
                    <a:pt x="569401" y="2928570"/>
                  </a:lnTo>
                  <a:lnTo>
                    <a:pt x="0" y="292857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Title 1"/>
            <p:cNvSpPr txBox="1">
              <a:spLocks/>
            </p:cNvSpPr>
            <p:nvPr/>
          </p:nvSpPr>
          <p:spPr>
            <a:xfrm>
              <a:off x="7959905" y="276729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03</a:t>
              </a:r>
              <a:endParaRPr lang="en-US" sz="6000" spc="-300" dirty="0">
                <a:solidFill>
                  <a:schemeClr val="bg1"/>
                </a:solidFill>
                <a:latin typeface="Neris Light" panose="00000400000000000000" pitchFamily="50" charset="0"/>
              </a:endParaRPr>
            </a:p>
          </p:txBody>
        </p:sp>
        <p:sp>
          <p:nvSpPr>
            <p:cNvPr id="42" name="Title 1"/>
            <p:cNvSpPr txBox="1">
              <a:spLocks/>
            </p:cNvSpPr>
            <p:nvPr/>
          </p:nvSpPr>
          <p:spPr>
            <a:xfrm>
              <a:off x="8884439" y="269776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3" name="TextBox 42"/>
            <p:cNvSpPr txBox="1"/>
            <p:nvPr/>
          </p:nvSpPr>
          <p:spPr>
            <a:xfrm>
              <a:off x="8884439" y="292377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nvGrpSpPr>
            <p:cNvPr id="44" name="Group 43"/>
            <p:cNvGrpSpPr/>
            <p:nvPr/>
          </p:nvGrpSpPr>
          <p:grpSpPr>
            <a:xfrm>
              <a:off x="9065938" y="2056687"/>
              <a:ext cx="363812" cy="528075"/>
              <a:chOff x="9856788" y="2057400"/>
              <a:chExt cx="474662" cy="688975"/>
            </a:xfrm>
            <a:solidFill>
              <a:schemeClr val="bg1"/>
            </a:solidFill>
          </p:grpSpPr>
          <p:sp>
            <p:nvSpPr>
              <p:cNvPr id="45"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Professional </a:t>
            </a:r>
            <a:r>
              <a:rPr lang="id-ID" b="1" i="1" spc="-300" dirty="0">
                <a:solidFill>
                  <a:schemeClr val="tx1">
                    <a:lumMod val="65000"/>
                    <a:lumOff val="35000"/>
                  </a:schemeClr>
                </a:solidFill>
                <a:latin typeface="Neris Light" panose="00000400000000000000" pitchFamily="50" charset="0"/>
              </a:rPr>
              <a:t>Service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3547417" y="2169070"/>
            <a:ext cx="4838823" cy="2928570"/>
            <a:chOff x="3547417" y="2169070"/>
            <a:chExt cx="4838823" cy="2928570"/>
          </a:xfrm>
        </p:grpSpPr>
        <p:sp>
          <p:nvSpPr>
            <p:cNvPr id="25" name="Freeform 24"/>
            <p:cNvSpPr/>
            <p:nvPr/>
          </p:nvSpPr>
          <p:spPr>
            <a:xfrm>
              <a:off x="3547417" y="2169070"/>
              <a:ext cx="4838823" cy="2928570"/>
            </a:xfrm>
            <a:custGeom>
              <a:avLst/>
              <a:gdLst>
                <a:gd name="connsiteX0" fmla="*/ 2981828 w 4838823"/>
                <a:gd name="connsiteY0" fmla="*/ 0 h 2928570"/>
                <a:gd name="connsiteX1" fmla="*/ 4838823 w 4838823"/>
                <a:gd name="connsiteY1" fmla="*/ 1823828 h 2928570"/>
                <a:gd name="connsiteX2" fmla="*/ 169067 w 4838823"/>
                <a:gd name="connsiteY2" fmla="*/ 2928570 h 2928570"/>
                <a:gd name="connsiteX3" fmla="*/ 0 w 4838823"/>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838823" h="2928570">
                  <a:moveTo>
                    <a:pt x="2981828" y="0"/>
                  </a:moveTo>
                  <a:lnTo>
                    <a:pt x="4838823" y="1823828"/>
                  </a:lnTo>
                  <a:lnTo>
                    <a:pt x="169067" y="2928570"/>
                  </a:lnTo>
                  <a:lnTo>
                    <a:pt x="0" y="292857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5" name="Group 34"/>
            <p:cNvGrpSpPr/>
            <p:nvPr/>
          </p:nvGrpSpPr>
          <p:grpSpPr>
            <a:xfrm>
              <a:off x="6254068" y="2728513"/>
              <a:ext cx="564958" cy="528594"/>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itle 1"/>
            <p:cNvSpPr txBox="1">
              <a:spLocks/>
            </p:cNvSpPr>
            <p:nvPr/>
          </p:nvSpPr>
          <p:spPr>
            <a:xfrm>
              <a:off x="5171466" y="3445912"/>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02</a:t>
              </a:r>
              <a:endParaRPr lang="en-US" sz="6000" spc="-300" dirty="0">
                <a:solidFill>
                  <a:schemeClr val="bg1"/>
                </a:solidFill>
                <a:latin typeface="Neris Light" panose="00000400000000000000" pitchFamily="50" charset="0"/>
              </a:endParaRPr>
            </a:p>
          </p:txBody>
        </p:sp>
        <p:sp>
          <p:nvSpPr>
            <p:cNvPr id="39" name="Title 1"/>
            <p:cNvSpPr txBox="1">
              <a:spLocks/>
            </p:cNvSpPr>
            <p:nvPr/>
          </p:nvSpPr>
          <p:spPr>
            <a:xfrm>
              <a:off x="6096000" y="337638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0" name="TextBox 39"/>
            <p:cNvSpPr txBox="1"/>
            <p:nvPr/>
          </p:nvSpPr>
          <p:spPr>
            <a:xfrm>
              <a:off x="6096000" y="3602389"/>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grpSp>
        <p:nvGrpSpPr>
          <p:cNvPr id="4" name="Group 3"/>
          <p:cNvGrpSpPr/>
          <p:nvPr/>
        </p:nvGrpSpPr>
        <p:grpSpPr>
          <a:xfrm>
            <a:off x="1000821" y="2901213"/>
            <a:ext cx="4661315" cy="2840403"/>
            <a:chOff x="1000821" y="2901213"/>
            <a:chExt cx="4661315" cy="2840403"/>
          </a:xfrm>
        </p:grpSpPr>
        <p:sp>
          <p:nvSpPr>
            <p:cNvPr id="28" name="Freeform 27"/>
            <p:cNvSpPr/>
            <p:nvPr/>
          </p:nvSpPr>
          <p:spPr>
            <a:xfrm>
              <a:off x="1000821" y="2901213"/>
              <a:ext cx="4661315" cy="2840403"/>
            </a:xfrm>
            <a:custGeom>
              <a:avLst/>
              <a:gdLst>
                <a:gd name="connsiteX0" fmla="*/ 2892057 w 4661315"/>
                <a:gd name="connsiteY0" fmla="*/ 0 h 2840403"/>
                <a:gd name="connsiteX1" fmla="*/ 4661315 w 4661315"/>
                <a:gd name="connsiteY1" fmla="*/ 1737658 h 2840403"/>
                <a:gd name="connsiteX2" fmla="*/ 0 w 4661315"/>
                <a:gd name="connsiteY2" fmla="*/ 2840403 h 2840403"/>
              </a:gdLst>
              <a:ahLst/>
              <a:cxnLst>
                <a:cxn ang="0">
                  <a:pos x="connsiteX0" y="connsiteY0"/>
                </a:cxn>
                <a:cxn ang="0">
                  <a:pos x="connsiteX1" y="connsiteY1"/>
                </a:cxn>
                <a:cxn ang="0">
                  <a:pos x="connsiteX2" y="connsiteY2"/>
                </a:cxn>
              </a:cxnLst>
              <a:rect l="l" t="t" r="r" b="b"/>
              <a:pathLst>
                <a:path w="4661315" h="2840403">
                  <a:moveTo>
                    <a:pt x="2892057" y="0"/>
                  </a:moveTo>
                  <a:lnTo>
                    <a:pt x="4661315" y="1737658"/>
                  </a:lnTo>
                  <a:lnTo>
                    <a:pt x="0" y="284040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3554144" y="3538125"/>
              <a:ext cx="546545" cy="475093"/>
              <a:chOff x="3613150" y="3136900"/>
              <a:chExt cx="692150" cy="601663"/>
            </a:xfrm>
            <a:solidFill>
              <a:schemeClr val="bg1"/>
            </a:solidFill>
          </p:grpSpPr>
          <p:sp>
            <p:nvSpPr>
              <p:cNvPr id="3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Title 1"/>
            <p:cNvSpPr txBox="1">
              <a:spLocks/>
            </p:cNvSpPr>
            <p:nvPr/>
          </p:nvSpPr>
          <p:spPr>
            <a:xfrm>
              <a:off x="2277988" y="422281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01</a:t>
              </a:r>
              <a:endParaRPr lang="en-US" sz="6000" spc="-300" dirty="0">
                <a:solidFill>
                  <a:schemeClr val="bg1"/>
                </a:solidFill>
                <a:latin typeface="Neris Light" panose="00000400000000000000" pitchFamily="50" charset="0"/>
              </a:endParaRPr>
            </a:p>
          </p:txBody>
        </p:sp>
        <p:sp>
          <p:nvSpPr>
            <p:cNvPr id="33" name="Title 1"/>
            <p:cNvSpPr txBox="1">
              <a:spLocks/>
            </p:cNvSpPr>
            <p:nvPr/>
          </p:nvSpPr>
          <p:spPr>
            <a:xfrm>
              <a:off x="3202522" y="415328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1</a:t>
              </a:r>
              <a:endParaRPr lang="en-US" sz="1400" b="1" dirty="0">
                <a:solidFill>
                  <a:schemeClr val="bg1"/>
                </a:solidFill>
                <a:latin typeface="Neris Black" panose="00000A00000000000000" pitchFamily="50" charset="0"/>
              </a:endParaRPr>
            </a:p>
          </p:txBody>
        </p:sp>
        <p:sp>
          <p:nvSpPr>
            <p:cNvPr id="34" name="TextBox 33"/>
            <p:cNvSpPr txBox="1"/>
            <p:nvPr/>
          </p:nvSpPr>
          <p:spPr>
            <a:xfrm>
              <a:off x="3202522" y="437929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sp>
        <p:nvSpPr>
          <p:cNvPr id="48" name="Title 1"/>
          <p:cNvSpPr txBox="1">
            <a:spLocks/>
          </p:cNvSpPr>
          <p:nvPr/>
        </p:nvSpPr>
        <p:spPr>
          <a:xfrm>
            <a:off x="5698211" y="4619269"/>
            <a:ext cx="6157924" cy="6511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dirty="0">
                <a:solidFill>
                  <a:schemeClr val="tx1">
                    <a:lumMod val="65000"/>
                    <a:lumOff val="35000"/>
                  </a:schemeClr>
                </a:solidFill>
                <a:latin typeface="Neris Black" panose="00000A00000000000000" pitchFamily="50" charset="0"/>
              </a:rPr>
              <a:t>LOREM </a:t>
            </a:r>
            <a:r>
              <a:rPr lang="id-ID" sz="2800" i="1" dirty="0">
                <a:solidFill>
                  <a:schemeClr val="accent1"/>
                </a:solidFill>
                <a:latin typeface="Neris Black" panose="00000A00000000000000" pitchFamily="50" charset="0"/>
              </a:rPr>
              <a:t>IPSUM</a:t>
            </a:r>
            <a:r>
              <a:rPr lang="id-ID" sz="2800" i="1" dirty="0">
                <a:solidFill>
                  <a:schemeClr val="tx1">
                    <a:lumMod val="65000"/>
                    <a:lumOff val="35000"/>
                  </a:schemeClr>
                </a:solidFill>
                <a:latin typeface="Neris Black" panose="00000A00000000000000" pitchFamily="50" charset="0"/>
              </a:rPr>
              <a:t> DOLOR </a:t>
            </a:r>
            <a:r>
              <a:rPr lang="id-ID" sz="2800" dirty="0">
                <a:solidFill>
                  <a:schemeClr val="tx1">
                    <a:lumMod val="65000"/>
                    <a:lumOff val="35000"/>
                  </a:schemeClr>
                </a:solidFill>
                <a:latin typeface="Neris Black" panose="00000A00000000000000" pitchFamily="50" charset="0"/>
              </a:rPr>
              <a:t>SIT AMET</a:t>
            </a:r>
            <a:endParaRPr lang="en-US" sz="2800" dirty="0">
              <a:solidFill>
                <a:schemeClr val="tx1">
                  <a:lumMod val="65000"/>
                  <a:lumOff val="35000"/>
                </a:schemeClr>
              </a:solidFill>
              <a:latin typeface="Neris Black" panose="00000A00000000000000" pitchFamily="50" charset="0"/>
            </a:endParaRPr>
          </a:p>
        </p:txBody>
      </p:sp>
      <p:sp>
        <p:nvSpPr>
          <p:cNvPr id="49" name="TextBox 48"/>
          <p:cNvSpPr txBox="1"/>
          <p:nvPr/>
        </p:nvSpPr>
        <p:spPr>
          <a:xfrm>
            <a:off x="4000500" y="5244668"/>
            <a:ext cx="7813245" cy="461665"/>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42845247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500" fill="hold"/>
                                        <p:tgtEl>
                                          <p:spTgt spid="48"/>
                                        </p:tgtEl>
                                        <p:attrNameLst>
                                          <p:attrName>ppt_x</p:attrName>
                                        </p:attrNameLst>
                                      </p:cBhvr>
                                      <p:tavLst>
                                        <p:tav tm="0">
                                          <p:val>
                                            <p:strVal val="1+#ppt_w/2"/>
                                          </p:val>
                                        </p:tav>
                                        <p:tav tm="100000">
                                          <p:val>
                                            <p:strVal val="#ppt_x"/>
                                          </p:val>
                                        </p:tav>
                                      </p:tavLst>
                                    </p:anim>
                                    <p:anim calcmode="lin" valueType="num">
                                      <p:cBhvr additive="base">
                                        <p:cTn id="16" dur="5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fade">
                                      <p:cBhvr>
                                        <p:cTn id="20" dur="500"/>
                                        <p:tgtEl>
                                          <p:spTgt spid="49"/>
                                        </p:tgtEl>
                                      </p:cBhvr>
                                    </p:animEffect>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1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8" grpId="0"/>
      <p:bldP spid="4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p:cNvGrpSpPr/>
          <p:nvPr/>
        </p:nvGrpSpPr>
        <p:grpSpPr>
          <a:xfrm>
            <a:off x="4782494" y="1424762"/>
            <a:ext cx="2700038" cy="4976037"/>
            <a:chOff x="4782494" y="1424762"/>
            <a:chExt cx="2700038" cy="4976037"/>
          </a:xfrm>
        </p:grpSpPr>
        <p:sp>
          <p:nvSpPr>
            <p:cNvPr id="11" name="Freeform 5"/>
            <p:cNvSpPr>
              <a:spLocks/>
            </p:cNvSpPr>
            <p:nvPr/>
          </p:nvSpPr>
          <p:spPr bwMode="auto">
            <a:xfrm>
              <a:off x="5245082" y="1424762"/>
              <a:ext cx="1863202" cy="3532054"/>
            </a:xfrm>
            <a:custGeom>
              <a:avLst/>
              <a:gdLst>
                <a:gd name="T0" fmla="*/ 4380 w 4641"/>
                <a:gd name="T1" fmla="*/ 8798 h 8798"/>
                <a:gd name="T2" fmla="*/ 4421 w 4641"/>
                <a:gd name="T3" fmla="*/ 8792 h 8798"/>
                <a:gd name="T4" fmla="*/ 4461 w 4641"/>
                <a:gd name="T5" fmla="*/ 8782 h 8798"/>
                <a:gd name="T6" fmla="*/ 4498 w 4641"/>
                <a:gd name="T7" fmla="*/ 8764 h 8798"/>
                <a:gd name="T8" fmla="*/ 4530 w 4641"/>
                <a:gd name="T9" fmla="*/ 8744 h 8798"/>
                <a:gd name="T10" fmla="*/ 4561 w 4641"/>
                <a:gd name="T11" fmla="*/ 8717 h 8798"/>
                <a:gd name="T12" fmla="*/ 4587 w 4641"/>
                <a:gd name="T13" fmla="*/ 8687 h 8798"/>
                <a:gd name="T14" fmla="*/ 4608 w 4641"/>
                <a:gd name="T15" fmla="*/ 8653 h 8798"/>
                <a:gd name="T16" fmla="*/ 4625 w 4641"/>
                <a:gd name="T17" fmla="*/ 8617 h 8798"/>
                <a:gd name="T18" fmla="*/ 4636 w 4641"/>
                <a:gd name="T19" fmla="*/ 8578 h 8798"/>
                <a:gd name="T20" fmla="*/ 4641 w 4641"/>
                <a:gd name="T21" fmla="*/ 8537 h 8798"/>
                <a:gd name="T22" fmla="*/ 4641 w 4641"/>
                <a:gd name="T23" fmla="*/ 261 h 8798"/>
                <a:gd name="T24" fmla="*/ 4636 w 4641"/>
                <a:gd name="T25" fmla="*/ 220 h 8798"/>
                <a:gd name="T26" fmla="*/ 4625 w 4641"/>
                <a:gd name="T27" fmla="*/ 181 h 8798"/>
                <a:gd name="T28" fmla="*/ 4608 w 4641"/>
                <a:gd name="T29" fmla="*/ 145 h 8798"/>
                <a:gd name="T30" fmla="*/ 4587 w 4641"/>
                <a:gd name="T31" fmla="*/ 111 h 8798"/>
                <a:gd name="T32" fmla="*/ 4561 w 4641"/>
                <a:gd name="T33" fmla="*/ 80 h 8798"/>
                <a:gd name="T34" fmla="*/ 4530 w 4641"/>
                <a:gd name="T35" fmla="*/ 54 h 8798"/>
                <a:gd name="T36" fmla="*/ 4498 w 4641"/>
                <a:gd name="T37" fmla="*/ 34 h 8798"/>
                <a:gd name="T38" fmla="*/ 4461 w 4641"/>
                <a:gd name="T39" fmla="*/ 16 h 8798"/>
                <a:gd name="T40" fmla="*/ 4421 w 4641"/>
                <a:gd name="T41" fmla="*/ 5 h 8798"/>
                <a:gd name="T42" fmla="*/ 4380 w 4641"/>
                <a:gd name="T43" fmla="*/ 0 h 8798"/>
                <a:gd name="T44" fmla="*/ 261 w 4641"/>
                <a:gd name="T45" fmla="*/ 0 h 8798"/>
                <a:gd name="T46" fmla="*/ 220 w 4641"/>
                <a:gd name="T47" fmla="*/ 5 h 8798"/>
                <a:gd name="T48" fmla="*/ 181 w 4641"/>
                <a:gd name="T49" fmla="*/ 16 h 8798"/>
                <a:gd name="T50" fmla="*/ 145 w 4641"/>
                <a:gd name="T51" fmla="*/ 34 h 8798"/>
                <a:gd name="T52" fmla="*/ 111 w 4641"/>
                <a:gd name="T53" fmla="*/ 54 h 8798"/>
                <a:gd name="T54" fmla="*/ 81 w 4641"/>
                <a:gd name="T55" fmla="*/ 80 h 8798"/>
                <a:gd name="T56" fmla="*/ 56 w 4641"/>
                <a:gd name="T57" fmla="*/ 111 h 8798"/>
                <a:gd name="T58" fmla="*/ 34 w 4641"/>
                <a:gd name="T59" fmla="*/ 145 h 8798"/>
                <a:gd name="T60" fmla="*/ 18 w 4641"/>
                <a:gd name="T61" fmla="*/ 181 h 8798"/>
                <a:gd name="T62" fmla="*/ 6 w 4641"/>
                <a:gd name="T63" fmla="*/ 220 h 8798"/>
                <a:gd name="T64" fmla="*/ 0 w 4641"/>
                <a:gd name="T65" fmla="*/ 261 h 8798"/>
                <a:gd name="T66" fmla="*/ 0 w 4641"/>
                <a:gd name="T67" fmla="*/ 8537 h 8798"/>
                <a:gd name="T68" fmla="*/ 6 w 4641"/>
                <a:gd name="T69" fmla="*/ 8578 h 8798"/>
                <a:gd name="T70" fmla="*/ 18 w 4641"/>
                <a:gd name="T71" fmla="*/ 8617 h 8798"/>
                <a:gd name="T72" fmla="*/ 34 w 4641"/>
                <a:gd name="T73" fmla="*/ 8653 h 8798"/>
                <a:gd name="T74" fmla="*/ 56 w 4641"/>
                <a:gd name="T75" fmla="*/ 8687 h 8798"/>
                <a:gd name="T76" fmla="*/ 81 w 4641"/>
                <a:gd name="T77" fmla="*/ 8717 h 8798"/>
                <a:gd name="T78" fmla="*/ 111 w 4641"/>
                <a:gd name="T79" fmla="*/ 8744 h 8798"/>
                <a:gd name="T80" fmla="*/ 145 w 4641"/>
                <a:gd name="T81" fmla="*/ 8764 h 8798"/>
                <a:gd name="T82" fmla="*/ 181 w 4641"/>
                <a:gd name="T83" fmla="*/ 8782 h 8798"/>
                <a:gd name="T84" fmla="*/ 220 w 4641"/>
                <a:gd name="T85" fmla="*/ 8792 h 8798"/>
                <a:gd name="T86" fmla="*/ 261 w 4641"/>
                <a:gd name="T87" fmla="*/ 8798 h 8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41" h="8798">
                  <a:moveTo>
                    <a:pt x="275" y="8798"/>
                  </a:moveTo>
                  <a:lnTo>
                    <a:pt x="4366" y="8798"/>
                  </a:lnTo>
                  <a:lnTo>
                    <a:pt x="4380" y="8798"/>
                  </a:lnTo>
                  <a:lnTo>
                    <a:pt x="4394" y="8797"/>
                  </a:lnTo>
                  <a:lnTo>
                    <a:pt x="4408" y="8795"/>
                  </a:lnTo>
                  <a:lnTo>
                    <a:pt x="4421" y="8792"/>
                  </a:lnTo>
                  <a:lnTo>
                    <a:pt x="4434" y="8789"/>
                  </a:lnTo>
                  <a:lnTo>
                    <a:pt x="4448" y="8786"/>
                  </a:lnTo>
                  <a:lnTo>
                    <a:pt x="4461" y="8782"/>
                  </a:lnTo>
                  <a:lnTo>
                    <a:pt x="4473" y="8776"/>
                  </a:lnTo>
                  <a:lnTo>
                    <a:pt x="4486" y="8771"/>
                  </a:lnTo>
                  <a:lnTo>
                    <a:pt x="4498" y="8764"/>
                  </a:lnTo>
                  <a:lnTo>
                    <a:pt x="4508" y="8758"/>
                  </a:lnTo>
                  <a:lnTo>
                    <a:pt x="4519" y="8751"/>
                  </a:lnTo>
                  <a:lnTo>
                    <a:pt x="4530" y="8744"/>
                  </a:lnTo>
                  <a:lnTo>
                    <a:pt x="4541" y="8735"/>
                  </a:lnTo>
                  <a:lnTo>
                    <a:pt x="4551" y="8726"/>
                  </a:lnTo>
                  <a:lnTo>
                    <a:pt x="4561" y="8717"/>
                  </a:lnTo>
                  <a:lnTo>
                    <a:pt x="4569" y="8708"/>
                  </a:lnTo>
                  <a:lnTo>
                    <a:pt x="4578" y="8698"/>
                  </a:lnTo>
                  <a:lnTo>
                    <a:pt x="4587" y="8687"/>
                  </a:lnTo>
                  <a:lnTo>
                    <a:pt x="4594" y="8676"/>
                  </a:lnTo>
                  <a:lnTo>
                    <a:pt x="4601" y="8665"/>
                  </a:lnTo>
                  <a:lnTo>
                    <a:pt x="4608" y="8653"/>
                  </a:lnTo>
                  <a:lnTo>
                    <a:pt x="4614" y="8641"/>
                  </a:lnTo>
                  <a:lnTo>
                    <a:pt x="4619" y="8629"/>
                  </a:lnTo>
                  <a:lnTo>
                    <a:pt x="4625" y="8617"/>
                  </a:lnTo>
                  <a:lnTo>
                    <a:pt x="4629" y="8604"/>
                  </a:lnTo>
                  <a:lnTo>
                    <a:pt x="4632" y="8591"/>
                  </a:lnTo>
                  <a:lnTo>
                    <a:pt x="4636" y="8578"/>
                  </a:lnTo>
                  <a:lnTo>
                    <a:pt x="4638" y="8564"/>
                  </a:lnTo>
                  <a:lnTo>
                    <a:pt x="4640" y="8551"/>
                  </a:lnTo>
                  <a:lnTo>
                    <a:pt x="4641" y="8537"/>
                  </a:lnTo>
                  <a:lnTo>
                    <a:pt x="4641" y="8523"/>
                  </a:lnTo>
                  <a:lnTo>
                    <a:pt x="4641" y="275"/>
                  </a:lnTo>
                  <a:lnTo>
                    <a:pt x="4641" y="261"/>
                  </a:lnTo>
                  <a:lnTo>
                    <a:pt x="4640" y="247"/>
                  </a:lnTo>
                  <a:lnTo>
                    <a:pt x="4638" y="234"/>
                  </a:lnTo>
                  <a:lnTo>
                    <a:pt x="4636" y="220"/>
                  </a:lnTo>
                  <a:lnTo>
                    <a:pt x="4632" y="207"/>
                  </a:lnTo>
                  <a:lnTo>
                    <a:pt x="4629" y="194"/>
                  </a:lnTo>
                  <a:lnTo>
                    <a:pt x="4625" y="181"/>
                  </a:lnTo>
                  <a:lnTo>
                    <a:pt x="4619" y="169"/>
                  </a:lnTo>
                  <a:lnTo>
                    <a:pt x="4614" y="157"/>
                  </a:lnTo>
                  <a:lnTo>
                    <a:pt x="4608" y="145"/>
                  </a:lnTo>
                  <a:lnTo>
                    <a:pt x="4601" y="133"/>
                  </a:lnTo>
                  <a:lnTo>
                    <a:pt x="4594" y="122"/>
                  </a:lnTo>
                  <a:lnTo>
                    <a:pt x="4587" y="111"/>
                  </a:lnTo>
                  <a:lnTo>
                    <a:pt x="4578" y="100"/>
                  </a:lnTo>
                  <a:lnTo>
                    <a:pt x="4569" y="90"/>
                  </a:lnTo>
                  <a:lnTo>
                    <a:pt x="4561" y="80"/>
                  </a:lnTo>
                  <a:lnTo>
                    <a:pt x="4551" y="72"/>
                  </a:lnTo>
                  <a:lnTo>
                    <a:pt x="4541" y="63"/>
                  </a:lnTo>
                  <a:lnTo>
                    <a:pt x="4530" y="54"/>
                  </a:lnTo>
                  <a:lnTo>
                    <a:pt x="4519" y="47"/>
                  </a:lnTo>
                  <a:lnTo>
                    <a:pt x="4508" y="40"/>
                  </a:lnTo>
                  <a:lnTo>
                    <a:pt x="4498" y="34"/>
                  </a:lnTo>
                  <a:lnTo>
                    <a:pt x="4486" y="27"/>
                  </a:lnTo>
                  <a:lnTo>
                    <a:pt x="4473" y="22"/>
                  </a:lnTo>
                  <a:lnTo>
                    <a:pt x="4461" y="16"/>
                  </a:lnTo>
                  <a:lnTo>
                    <a:pt x="4448" y="12"/>
                  </a:lnTo>
                  <a:lnTo>
                    <a:pt x="4434" y="9"/>
                  </a:lnTo>
                  <a:lnTo>
                    <a:pt x="4421" y="5"/>
                  </a:lnTo>
                  <a:lnTo>
                    <a:pt x="4408" y="3"/>
                  </a:lnTo>
                  <a:lnTo>
                    <a:pt x="4394" y="1"/>
                  </a:lnTo>
                  <a:lnTo>
                    <a:pt x="4380" y="0"/>
                  </a:lnTo>
                  <a:lnTo>
                    <a:pt x="4366" y="0"/>
                  </a:lnTo>
                  <a:lnTo>
                    <a:pt x="275" y="0"/>
                  </a:lnTo>
                  <a:lnTo>
                    <a:pt x="261" y="0"/>
                  </a:lnTo>
                  <a:lnTo>
                    <a:pt x="247" y="1"/>
                  </a:lnTo>
                  <a:lnTo>
                    <a:pt x="234" y="3"/>
                  </a:lnTo>
                  <a:lnTo>
                    <a:pt x="220" y="5"/>
                  </a:lnTo>
                  <a:lnTo>
                    <a:pt x="207" y="9"/>
                  </a:lnTo>
                  <a:lnTo>
                    <a:pt x="194" y="12"/>
                  </a:lnTo>
                  <a:lnTo>
                    <a:pt x="181" y="16"/>
                  </a:lnTo>
                  <a:lnTo>
                    <a:pt x="169" y="22"/>
                  </a:lnTo>
                  <a:lnTo>
                    <a:pt x="157" y="27"/>
                  </a:lnTo>
                  <a:lnTo>
                    <a:pt x="145" y="34"/>
                  </a:lnTo>
                  <a:lnTo>
                    <a:pt x="133" y="40"/>
                  </a:lnTo>
                  <a:lnTo>
                    <a:pt x="122" y="47"/>
                  </a:lnTo>
                  <a:lnTo>
                    <a:pt x="111" y="54"/>
                  </a:lnTo>
                  <a:lnTo>
                    <a:pt x="100" y="63"/>
                  </a:lnTo>
                  <a:lnTo>
                    <a:pt x="91" y="72"/>
                  </a:lnTo>
                  <a:lnTo>
                    <a:pt x="81" y="80"/>
                  </a:lnTo>
                  <a:lnTo>
                    <a:pt x="72" y="90"/>
                  </a:lnTo>
                  <a:lnTo>
                    <a:pt x="63" y="100"/>
                  </a:lnTo>
                  <a:lnTo>
                    <a:pt x="56" y="111"/>
                  </a:lnTo>
                  <a:lnTo>
                    <a:pt x="48" y="122"/>
                  </a:lnTo>
                  <a:lnTo>
                    <a:pt x="41" y="133"/>
                  </a:lnTo>
                  <a:lnTo>
                    <a:pt x="34" y="145"/>
                  </a:lnTo>
                  <a:lnTo>
                    <a:pt x="28" y="157"/>
                  </a:lnTo>
                  <a:lnTo>
                    <a:pt x="22" y="169"/>
                  </a:lnTo>
                  <a:lnTo>
                    <a:pt x="18" y="181"/>
                  </a:lnTo>
                  <a:lnTo>
                    <a:pt x="13" y="194"/>
                  </a:lnTo>
                  <a:lnTo>
                    <a:pt x="9" y="207"/>
                  </a:lnTo>
                  <a:lnTo>
                    <a:pt x="6" y="220"/>
                  </a:lnTo>
                  <a:lnTo>
                    <a:pt x="4" y="234"/>
                  </a:lnTo>
                  <a:lnTo>
                    <a:pt x="1" y="247"/>
                  </a:lnTo>
                  <a:lnTo>
                    <a:pt x="0" y="261"/>
                  </a:lnTo>
                  <a:lnTo>
                    <a:pt x="0" y="275"/>
                  </a:lnTo>
                  <a:lnTo>
                    <a:pt x="0" y="8523"/>
                  </a:lnTo>
                  <a:lnTo>
                    <a:pt x="0" y="8537"/>
                  </a:lnTo>
                  <a:lnTo>
                    <a:pt x="1" y="8551"/>
                  </a:lnTo>
                  <a:lnTo>
                    <a:pt x="4" y="8564"/>
                  </a:lnTo>
                  <a:lnTo>
                    <a:pt x="6" y="8578"/>
                  </a:lnTo>
                  <a:lnTo>
                    <a:pt x="9" y="8591"/>
                  </a:lnTo>
                  <a:lnTo>
                    <a:pt x="13" y="8604"/>
                  </a:lnTo>
                  <a:lnTo>
                    <a:pt x="18" y="8617"/>
                  </a:lnTo>
                  <a:lnTo>
                    <a:pt x="22" y="8629"/>
                  </a:lnTo>
                  <a:lnTo>
                    <a:pt x="28" y="8641"/>
                  </a:lnTo>
                  <a:lnTo>
                    <a:pt x="34" y="8653"/>
                  </a:lnTo>
                  <a:lnTo>
                    <a:pt x="41" y="8665"/>
                  </a:lnTo>
                  <a:lnTo>
                    <a:pt x="48" y="8676"/>
                  </a:lnTo>
                  <a:lnTo>
                    <a:pt x="56" y="8687"/>
                  </a:lnTo>
                  <a:lnTo>
                    <a:pt x="63" y="8698"/>
                  </a:lnTo>
                  <a:lnTo>
                    <a:pt x="72" y="8708"/>
                  </a:lnTo>
                  <a:lnTo>
                    <a:pt x="81" y="8717"/>
                  </a:lnTo>
                  <a:lnTo>
                    <a:pt x="91" y="8726"/>
                  </a:lnTo>
                  <a:lnTo>
                    <a:pt x="100" y="8735"/>
                  </a:lnTo>
                  <a:lnTo>
                    <a:pt x="111" y="8744"/>
                  </a:lnTo>
                  <a:lnTo>
                    <a:pt x="122" y="8751"/>
                  </a:lnTo>
                  <a:lnTo>
                    <a:pt x="133" y="8758"/>
                  </a:lnTo>
                  <a:lnTo>
                    <a:pt x="145" y="8764"/>
                  </a:lnTo>
                  <a:lnTo>
                    <a:pt x="157" y="8771"/>
                  </a:lnTo>
                  <a:lnTo>
                    <a:pt x="169" y="8776"/>
                  </a:lnTo>
                  <a:lnTo>
                    <a:pt x="181" y="8782"/>
                  </a:lnTo>
                  <a:lnTo>
                    <a:pt x="194" y="8786"/>
                  </a:lnTo>
                  <a:lnTo>
                    <a:pt x="207" y="8789"/>
                  </a:lnTo>
                  <a:lnTo>
                    <a:pt x="220" y="8792"/>
                  </a:lnTo>
                  <a:lnTo>
                    <a:pt x="234" y="8795"/>
                  </a:lnTo>
                  <a:lnTo>
                    <a:pt x="247" y="8797"/>
                  </a:lnTo>
                  <a:lnTo>
                    <a:pt x="261" y="8798"/>
                  </a:lnTo>
                  <a:lnTo>
                    <a:pt x="275" y="879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5328162" y="1789150"/>
              <a:ext cx="1697042" cy="2817512"/>
              <a:chOff x="9287299" y="2102750"/>
              <a:chExt cx="1233967" cy="2024686"/>
            </a:xfrm>
          </p:grpSpPr>
          <p:sp>
            <p:nvSpPr>
              <p:cNvPr id="59" name="Rectangle 58"/>
              <p:cNvSpPr/>
              <p:nvPr/>
            </p:nvSpPr>
            <p:spPr>
              <a:xfrm>
                <a:off x="9287300" y="2102750"/>
                <a:ext cx="1233966" cy="12724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0" name="Rectangle 59"/>
              <p:cNvSpPr/>
              <p:nvPr/>
            </p:nvSpPr>
            <p:spPr>
              <a:xfrm>
                <a:off x="9287300" y="2229999"/>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1" name="Rectangle 60"/>
              <p:cNvSpPr/>
              <p:nvPr/>
            </p:nvSpPr>
            <p:spPr>
              <a:xfrm>
                <a:off x="9287299" y="2229999"/>
                <a:ext cx="1233966" cy="786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2" name="Rounded Rectangle 61"/>
              <p:cNvSpPr/>
              <p:nvPr/>
            </p:nvSpPr>
            <p:spPr>
              <a:xfrm>
                <a:off x="9361978" y="2439368"/>
                <a:ext cx="347979" cy="325353"/>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3" name="Rounded Rectangle 62"/>
              <p:cNvSpPr/>
              <p:nvPr/>
            </p:nvSpPr>
            <p:spPr>
              <a:xfrm>
                <a:off x="9753412" y="2420159"/>
                <a:ext cx="701166" cy="53627"/>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4" name="Rounded Rectangle 63"/>
              <p:cNvSpPr/>
              <p:nvPr/>
            </p:nvSpPr>
            <p:spPr>
              <a:xfrm>
                <a:off x="9763762" y="2503444"/>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5" name="Rounded Rectangle 64"/>
              <p:cNvSpPr/>
              <p:nvPr/>
            </p:nvSpPr>
            <p:spPr>
              <a:xfrm>
                <a:off x="9763762" y="2579185"/>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6" name="Rounded Rectangle 65"/>
              <p:cNvSpPr/>
              <p:nvPr/>
            </p:nvSpPr>
            <p:spPr>
              <a:xfrm>
                <a:off x="9763762" y="2653000"/>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7" name="Rounded Rectangle 66"/>
              <p:cNvSpPr/>
              <p:nvPr/>
            </p:nvSpPr>
            <p:spPr>
              <a:xfrm>
                <a:off x="9763762" y="2728741"/>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nvGrpSpPr>
              <p:cNvPr id="68" name="Group 67"/>
              <p:cNvGrpSpPr/>
              <p:nvPr/>
            </p:nvGrpSpPr>
            <p:grpSpPr>
              <a:xfrm>
                <a:off x="9352505" y="3109094"/>
                <a:ext cx="357452" cy="925671"/>
                <a:chOff x="7835490" y="3740918"/>
                <a:chExt cx="488390" cy="1047721"/>
              </a:xfrm>
            </p:grpSpPr>
            <p:sp>
              <p:nvSpPr>
                <p:cNvPr id="77" name="Rounded Rectangle 76"/>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8" name="Rounded Rectangle 77"/>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9" name="Rounded Rectangle 78"/>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80" name="Rounded Rectangle 79"/>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69" name="Rounded Rectangle 68"/>
              <p:cNvSpPr/>
              <p:nvPr/>
            </p:nvSpPr>
            <p:spPr>
              <a:xfrm>
                <a:off x="9851976" y="321323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0" name="Rounded Rectangle 69"/>
              <p:cNvSpPr/>
              <p:nvPr/>
            </p:nvSpPr>
            <p:spPr>
              <a:xfrm>
                <a:off x="9851976" y="3288974"/>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1" name="Rounded Rectangle 70"/>
              <p:cNvSpPr/>
              <p:nvPr/>
            </p:nvSpPr>
            <p:spPr>
              <a:xfrm>
                <a:off x="9851976" y="336278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2" name="Rounded Rectangle 71"/>
              <p:cNvSpPr/>
              <p:nvPr/>
            </p:nvSpPr>
            <p:spPr>
              <a:xfrm>
                <a:off x="9851976" y="343853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3" name="Rounded Rectangle 72"/>
              <p:cNvSpPr/>
              <p:nvPr/>
            </p:nvSpPr>
            <p:spPr>
              <a:xfrm>
                <a:off x="9778912" y="3676122"/>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4" name="Rounded Rectangle 73"/>
              <p:cNvSpPr/>
              <p:nvPr/>
            </p:nvSpPr>
            <p:spPr>
              <a:xfrm>
                <a:off x="9778912" y="375186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5" name="Rounded Rectangle 74"/>
              <p:cNvSpPr/>
              <p:nvPr/>
            </p:nvSpPr>
            <p:spPr>
              <a:xfrm>
                <a:off x="9778912" y="3825678"/>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6" name="Rounded Rectangle 75"/>
              <p:cNvSpPr/>
              <p:nvPr/>
            </p:nvSpPr>
            <p:spPr>
              <a:xfrm>
                <a:off x="9778912" y="390141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13" name="Freeform 12"/>
            <p:cNvSpPr>
              <a:spLocks/>
            </p:cNvSpPr>
            <p:nvPr/>
          </p:nvSpPr>
          <p:spPr bwMode="auto">
            <a:xfrm>
              <a:off x="4782494" y="2822164"/>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Freeform 9"/>
            <p:cNvSpPr>
              <a:spLocks/>
            </p:cNvSpPr>
            <p:nvPr/>
          </p:nvSpPr>
          <p:spPr bwMode="auto">
            <a:xfrm>
              <a:off x="5614511" y="4905417"/>
              <a:ext cx="1142015" cy="147771"/>
            </a:xfrm>
            <a:custGeom>
              <a:avLst/>
              <a:gdLst>
                <a:gd name="T0" fmla="*/ 12 w 2843"/>
                <a:gd name="T1" fmla="*/ 16 h 366"/>
                <a:gd name="T2" fmla="*/ 38 w 2843"/>
                <a:gd name="T3" fmla="*/ 44 h 366"/>
                <a:gd name="T4" fmla="*/ 69 w 2843"/>
                <a:gd name="T5" fmla="*/ 68 h 366"/>
                <a:gd name="T6" fmla="*/ 106 w 2843"/>
                <a:gd name="T7" fmla="*/ 88 h 366"/>
                <a:gd name="T8" fmla="*/ 147 w 2843"/>
                <a:gd name="T9" fmla="*/ 105 h 366"/>
                <a:gd name="T10" fmla="*/ 181 w 2843"/>
                <a:gd name="T11" fmla="*/ 116 h 366"/>
                <a:gd name="T12" fmla="*/ 220 w 2843"/>
                <a:gd name="T13" fmla="*/ 126 h 366"/>
                <a:gd name="T14" fmla="*/ 255 w 2843"/>
                <a:gd name="T15" fmla="*/ 130 h 366"/>
                <a:gd name="T16" fmla="*/ 270 w 2843"/>
                <a:gd name="T17" fmla="*/ 128 h 366"/>
                <a:gd name="T18" fmla="*/ 2843 w 2843"/>
                <a:gd name="T19" fmla="*/ 128 h 366"/>
                <a:gd name="T20" fmla="*/ 2837 w 2843"/>
                <a:gd name="T21" fmla="*/ 145 h 366"/>
                <a:gd name="T22" fmla="*/ 2819 w 2843"/>
                <a:gd name="T23" fmla="*/ 192 h 366"/>
                <a:gd name="T24" fmla="*/ 2786 w 2843"/>
                <a:gd name="T25" fmla="*/ 263 h 366"/>
                <a:gd name="T26" fmla="*/ 2738 w 2843"/>
                <a:gd name="T27" fmla="*/ 350 h 366"/>
                <a:gd name="T28" fmla="*/ 2592 w 2843"/>
                <a:gd name="T29" fmla="*/ 355 h 366"/>
                <a:gd name="T30" fmla="*/ 2435 w 2843"/>
                <a:gd name="T31" fmla="*/ 360 h 366"/>
                <a:gd name="T32" fmla="*/ 2268 w 2843"/>
                <a:gd name="T33" fmla="*/ 363 h 366"/>
                <a:gd name="T34" fmla="*/ 2091 w 2843"/>
                <a:gd name="T35" fmla="*/ 365 h 366"/>
                <a:gd name="T36" fmla="*/ 1908 w 2843"/>
                <a:gd name="T37" fmla="*/ 366 h 366"/>
                <a:gd name="T38" fmla="*/ 1715 w 2843"/>
                <a:gd name="T39" fmla="*/ 365 h 366"/>
                <a:gd name="T40" fmla="*/ 1515 w 2843"/>
                <a:gd name="T41" fmla="*/ 363 h 366"/>
                <a:gd name="T42" fmla="*/ 1308 w 2843"/>
                <a:gd name="T43" fmla="*/ 360 h 366"/>
                <a:gd name="T44" fmla="*/ 1083 w 2843"/>
                <a:gd name="T45" fmla="*/ 350 h 366"/>
                <a:gd name="T46" fmla="*/ 886 w 2843"/>
                <a:gd name="T47" fmla="*/ 336 h 366"/>
                <a:gd name="T48" fmla="*/ 714 w 2843"/>
                <a:gd name="T49" fmla="*/ 315 h 366"/>
                <a:gd name="T50" fmla="*/ 566 w 2843"/>
                <a:gd name="T51" fmla="*/ 290 h 366"/>
                <a:gd name="T52" fmla="*/ 440 w 2843"/>
                <a:gd name="T53" fmla="*/ 263 h 366"/>
                <a:gd name="T54" fmla="*/ 334 w 2843"/>
                <a:gd name="T55" fmla="*/ 232 h 366"/>
                <a:gd name="T56" fmla="*/ 247 w 2843"/>
                <a:gd name="T57" fmla="*/ 201 h 366"/>
                <a:gd name="T58" fmla="*/ 177 w 2843"/>
                <a:gd name="T59" fmla="*/ 168 h 366"/>
                <a:gd name="T60" fmla="*/ 120 w 2843"/>
                <a:gd name="T61" fmla="*/ 137 h 366"/>
                <a:gd name="T62" fmla="*/ 78 w 2843"/>
                <a:gd name="T63" fmla="*/ 106 h 366"/>
                <a:gd name="T64" fmla="*/ 47 w 2843"/>
                <a:gd name="T65" fmla="*/ 78 h 366"/>
                <a:gd name="T66" fmla="*/ 25 w 2843"/>
                <a:gd name="T67" fmla="*/ 52 h 366"/>
                <a:gd name="T68" fmla="*/ 12 w 2843"/>
                <a:gd name="T69" fmla="*/ 31 h 366"/>
                <a:gd name="T70" fmla="*/ 5 w 2843"/>
                <a:gd name="T71" fmla="*/ 15 h 366"/>
                <a:gd name="T72" fmla="*/ 0 w 2843"/>
                <a:gd name="T73" fmla="*/ 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3" h="366">
                  <a:moveTo>
                    <a:pt x="0" y="0"/>
                  </a:moveTo>
                  <a:lnTo>
                    <a:pt x="12" y="16"/>
                  </a:lnTo>
                  <a:lnTo>
                    <a:pt x="25" y="31"/>
                  </a:lnTo>
                  <a:lnTo>
                    <a:pt x="38" y="44"/>
                  </a:lnTo>
                  <a:lnTo>
                    <a:pt x="53" y="56"/>
                  </a:lnTo>
                  <a:lnTo>
                    <a:pt x="69" y="68"/>
                  </a:lnTo>
                  <a:lnTo>
                    <a:pt x="86" y="78"/>
                  </a:lnTo>
                  <a:lnTo>
                    <a:pt x="106" y="88"/>
                  </a:lnTo>
                  <a:lnTo>
                    <a:pt x="128" y="97"/>
                  </a:lnTo>
                  <a:lnTo>
                    <a:pt x="147" y="105"/>
                  </a:lnTo>
                  <a:lnTo>
                    <a:pt x="165" y="112"/>
                  </a:lnTo>
                  <a:lnTo>
                    <a:pt x="181" y="116"/>
                  </a:lnTo>
                  <a:lnTo>
                    <a:pt x="195" y="120"/>
                  </a:lnTo>
                  <a:lnTo>
                    <a:pt x="220" y="126"/>
                  </a:lnTo>
                  <a:lnTo>
                    <a:pt x="241" y="129"/>
                  </a:lnTo>
                  <a:lnTo>
                    <a:pt x="255" y="130"/>
                  </a:lnTo>
                  <a:lnTo>
                    <a:pt x="265" y="129"/>
                  </a:lnTo>
                  <a:lnTo>
                    <a:pt x="270" y="128"/>
                  </a:lnTo>
                  <a:lnTo>
                    <a:pt x="272" y="128"/>
                  </a:lnTo>
                  <a:lnTo>
                    <a:pt x="2843" y="128"/>
                  </a:lnTo>
                  <a:lnTo>
                    <a:pt x="2842" y="132"/>
                  </a:lnTo>
                  <a:lnTo>
                    <a:pt x="2837" y="145"/>
                  </a:lnTo>
                  <a:lnTo>
                    <a:pt x="2830" y="166"/>
                  </a:lnTo>
                  <a:lnTo>
                    <a:pt x="2819" y="192"/>
                  </a:lnTo>
                  <a:lnTo>
                    <a:pt x="2804" y="225"/>
                  </a:lnTo>
                  <a:lnTo>
                    <a:pt x="2786" y="263"/>
                  </a:lnTo>
                  <a:lnTo>
                    <a:pt x="2764" y="305"/>
                  </a:lnTo>
                  <a:lnTo>
                    <a:pt x="2738" y="350"/>
                  </a:lnTo>
                  <a:lnTo>
                    <a:pt x="2667" y="353"/>
                  </a:lnTo>
                  <a:lnTo>
                    <a:pt x="2592" y="355"/>
                  </a:lnTo>
                  <a:lnTo>
                    <a:pt x="2514" y="357"/>
                  </a:lnTo>
                  <a:lnTo>
                    <a:pt x="2435" y="360"/>
                  </a:lnTo>
                  <a:lnTo>
                    <a:pt x="2352" y="361"/>
                  </a:lnTo>
                  <a:lnTo>
                    <a:pt x="2268" y="363"/>
                  </a:lnTo>
                  <a:lnTo>
                    <a:pt x="2181" y="364"/>
                  </a:lnTo>
                  <a:lnTo>
                    <a:pt x="2091" y="365"/>
                  </a:lnTo>
                  <a:lnTo>
                    <a:pt x="2000" y="365"/>
                  </a:lnTo>
                  <a:lnTo>
                    <a:pt x="1908" y="366"/>
                  </a:lnTo>
                  <a:lnTo>
                    <a:pt x="1812" y="366"/>
                  </a:lnTo>
                  <a:lnTo>
                    <a:pt x="1715" y="365"/>
                  </a:lnTo>
                  <a:lnTo>
                    <a:pt x="1616" y="364"/>
                  </a:lnTo>
                  <a:lnTo>
                    <a:pt x="1515" y="363"/>
                  </a:lnTo>
                  <a:lnTo>
                    <a:pt x="1413" y="362"/>
                  </a:lnTo>
                  <a:lnTo>
                    <a:pt x="1308" y="360"/>
                  </a:lnTo>
                  <a:lnTo>
                    <a:pt x="1192" y="355"/>
                  </a:lnTo>
                  <a:lnTo>
                    <a:pt x="1083" y="350"/>
                  </a:lnTo>
                  <a:lnTo>
                    <a:pt x="981" y="343"/>
                  </a:lnTo>
                  <a:lnTo>
                    <a:pt x="886" y="336"/>
                  </a:lnTo>
                  <a:lnTo>
                    <a:pt x="796" y="326"/>
                  </a:lnTo>
                  <a:lnTo>
                    <a:pt x="714" y="315"/>
                  </a:lnTo>
                  <a:lnTo>
                    <a:pt x="637" y="303"/>
                  </a:lnTo>
                  <a:lnTo>
                    <a:pt x="566" y="290"/>
                  </a:lnTo>
                  <a:lnTo>
                    <a:pt x="501" y="277"/>
                  </a:lnTo>
                  <a:lnTo>
                    <a:pt x="440" y="263"/>
                  </a:lnTo>
                  <a:lnTo>
                    <a:pt x="384" y="248"/>
                  </a:lnTo>
                  <a:lnTo>
                    <a:pt x="334" y="232"/>
                  </a:lnTo>
                  <a:lnTo>
                    <a:pt x="289" y="217"/>
                  </a:lnTo>
                  <a:lnTo>
                    <a:pt x="247" y="201"/>
                  </a:lnTo>
                  <a:lnTo>
                    <a:pt x="209" y="184"/>
                  </a:lnTo>
                  <a:lnTo>
                    <a:pt x="177" y="168"/>
                  </a:lnTo>
                  <a:lnTo>
                    <a:pt x="146" y="152"/>
                  </a:lnTo>
                  <a:lnTo>
                    <a:pt x="120" y="137"/>
                  </a:lnTo>
                  <a:lnTo>
                    <a:pt x="98" y="121"/>
                  </a:lnTo>
                  <a:lnTo>
                    <a:pt x="78" y="106"/>
                  </a:lnTo>
                  <a:lnTo>
                    <a:pt x="61" y="91"/>
                  </a:lnTo>
                  <a:lnTo>
                    <a:pt x="47" y="78"/>
                  </a:lnTo>
                  <a:lnTo>
                    <a:pt x="35" y="64"/>
                  </a:lnTo>
                  <a:lnTo>
                    <a:pt x="25" y="52"/>
                  </a:lnTo>
                  <a:lnTo>
                    <a:pt x="18" y="41"/>
                  </a:lnTo>
                  <a:lnTo>
                    <a:pt x="12" y="31"/>
                  </a:lnTo>
                  <a:lnTo>
                    <a:pt x="8" y="21"/>
                  </a:lnTo>
                  <a:lnTo>
                    <a:pt x="5" y="15"/>
                  </a:lnTo>
                  <a:lnTo>
                    <a:pt x="2" y="4"/>
                  </a:lnTo>
                  <a:lnTo>
                    <a:pt x="0" y="1"/>
                  </a:lnTo>
                  <a:lnTo>
                    <a:pt x="0" y="0"/>
                  </a:lnTo>
                  <a:close/>
                </a:path>
              </a:pathLst>
            </a:custGeom>
            <a:solidFill>
              <a:srgbClr val="C48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6748494" y="4266146"/>
              <a:ext cx="533261" cy="340516"/>
            </a:xfrm>
            <a:custGeom>
              <a:avLst/>
              <a:gdLst>
                <a:gd name="T0" fmla="*/ 946 w 1328"/>
                <a:gd name="T1" fmla="*/ 0 h 851"/>
                <a:gd name="T2" fmla="*/ 1006 w 1328"/>
                <a:gd name="T3" fmla="*/ 8 h 851"/>
                <a:gd name="T4" fmla="*/ 1064 w 1328"/>
                <a:gd name="T5" fmla="*/ 25 h 851"/>
                <a:gd name="T6" fmla="*/ 1117 w 1328"/>
                <a:gd name="T7" fmla="*/ 49 h 851"/>
                <a:gd name="T8" fmla="*/ 1166 w 1328"/>
                <a:gd name="T9" fmla="*/ 81 h 851"/>
                <a:gd name="T10" fmla="*/ 1209 w 1328"/>
                <a:gd name="T11" fmla="*/ 119 h 851"/>
                <a:gd name="T12" fmla="*/ 1247 w 1328"/>
                <a:gd name="T13" fmla="*/ 162 h 851"/>
                <a:gd name="T14" fmla="*/ 1279 w 1328"/>
                <a:gd name="T15" fmla="*/ 211 h 851"/>
                <a:gd name="T16" fmla="*/ 1304 w 1328"/>
                <a:gd name="T17" fmla="*/ 264 h 851"/>
                <a:gd name="T18" fmla="*/ 1320 w 1328"/>
                <a:gd name="T19" fmla="*/ 322 h 851"/>
                <a:gd name="T20" fmla="*/ 1328 w 1328"/>
                <a:gd name="T21" fmla="*/ 382 h 851"/>
                <a:gd name="T22" fmla="*/ 1328 w 1328"/>
                <a:gd name="T23" fmla="*/ 469 h 851"/>
                <a:gd name="T24" fmla="*/ 1320 w 1328"/>
                <a:gd name="T25" fmla="*/ 529 h 851"/>
                <a:gd name="T26" fmla="*/ 1304 w 1328"/>
                <a:gd name="T27" fmla="*/ 586 h 851"/>
                <a:gd name="T28" fmla="*/ 1279 w 1328"/>
                <a:gd name="T29" fmla="*/ 640 h 851"/>
                <a:gd name="T30" fmla="*/ 1247 w 1328"/>
                <a:gd name="T31" fmla="*/ 689 h 851"/>
                <a:gd name="T32" fmla="*/ 1209 w 1328"/>
                <a:gd name="T33" fmla="*/ 732 h 851"/>
                <a:gd name="T34" fmla="*/ 1166 w 1328"/>
                <a:gd name="T35" fmla="*/ 770 h 851"/>
                <a:gd name="T36" fmla="*/ 1117 w 1328"/>
                <a:gd name="T37" fmla="*/ 802 h 851"/>
                <a:gd name="T38" fmla="*/ 1064 w 1328"/>
                <a:gd name="T39" fmla="*/ 827 h 851"/>
                <a:gd name="T40" fmla="*/ 1006 w 1328"/>
                <a:gd name="T41" fmla="*/ 843 h 851"/>
                <a:gd name="T42" fmla="*/ 946 w 1328"/>
                <a:gd name="T43" fmla="*/ 851 h 851"/>
                <a:gd name="T44" fmla="*/ 382 w 1328"/>
                <a:gd name="T45" fmla="*/ 851 h 851"/>
                <a:gd name="T46" fmla="*/ 322 w 1328"/>
                <a:gd name="T47" fmla="*/ 843 h 851"/>
                <a:gd name="T48" fmla="*/ 264 w 1328"/>
                <a:gd name="T49" fmla="*/ 827 h 851"/>
                <a:gd name="T50" fmla="*/ 211 w 1328"/>
                <a:gd name="T51" fmla="*/ 802 h 851"/>
                <a:gd name="T52" fmla="*/ 162 w 1328"/>
                <a:gd name="T53" fmla="*/ 770 h 851"/>
                <a:gd name="T54" fmla="*/ 119 w 1328"/>
                <a:gd name="T55" fmla="*/ 732 h 851"/>
                <a:gd name="T56" fmla="*/ 81 w 1328"/>
                <a:gd name="T57" fmla="*/ 689 h 851"/>
                <a:gd name="T58" fmla="*/ 49 w 1328"/>
                <a:gd name="T59" fmla="*/ 640 h 851"/>
                <a:gd name="T60" fmla="*/ 24 w 1328"/>
                <a:gd name="T61" fmla="*/ 586 h 851"/>
                <a:gd name="T62" fmla="*/ 8 w 1328"/>
                <a:gd name="T63" fmla="*/ 529 h 851"/>
                <a:gd name="T64" fmla="*/ 0 w 1328"/>
                <a:gd name="T65" fmla="*/ 469 h 851"/>
                <a:gd name="T66" fmla="*/ 0 w 1328"/>
                <a:gd name="T67" fmla="*/ 382 h 851"/>
                <a:gd name="T68" fmla="*/ 8 w 1328"/>
                <a:gd name="T69" fmla="*/ 322 h 851"/>
                <a:gd name="T70" fmla="*/ 24 w 1328"/>
                <a:gd name="T71" fmla="*/ 264 h 851"/>
                <a:gd name="T72" fmla="*/ 49 w 1328"/>
                <a:gd name="T73" fmla="*/ 211 h 851"/>
                <a:gd name="T74" fmla="*/ 81 w 1328"/>
                <a:gd name="T75" fmla="*/ 162 h 851"/>
                <a:gd name="T76" fmla="*/ 119 w 1328"/>
                <a:gd name="T77" fmla="*/ 119 h 851"/>
                <a:gd name="T78" fmla="*/ 162 w 1328"/>
                <a:gd name="T79" fmla="*/ 81 h 851"/>
                <a:gd name="T80" fmla="*/ 211 w 1328"/>
                <a:gd name="T81" fmla="*/ 49 h 851"/>
                <a:gd name="T82" fmla="*/ 264 w 1328"/>
                <a:gd name="T83" fmla="*/ 25 h 851"/>
                <a:gd name="T84" fmla="*/ 322 w 1328"/>
                <a:gd name="T85" fmla="*/ 8 h 851"/>
                <a:gd name="T86" fmla="*/ 382 w 1328"/>
                <a:gd name="T87"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8" h="851">
                  <a:moveTo>
                    <a:pt x="403" y="0"/>
                  </a:moveTo>
                  <a:lnTo>
                    <a:pt x="926" y="0"/>
                  </a:lnTo>
                  <a:lnTo>
                    <a:pt x="946" y="0"/>
                  </a:lnTo>
                  <a:lnTo>
                    <a:pt x="966" y="2"/>
                  </a:lnTo>
                  <a:lnTo>
                    <a:pt x="986" y="5"/>
                  </a:lnTo>
                  <a:lnTo>
                    <a:pt x="1006" y="8"/>
                  </a:lnTo>
                  <a:lnTo>
                    <a:pt x="1026" y="13"/>
                  </a:lnTo>
                  <a:lnTo>
                    <a:pt x="1044" y="19"/>
                  </a:lnTo>
                  <a:lnTo>
                    <a:pt x="1064" y="25"/>
                  </a:lnTo>
                  <a:lnTo>
                    <a:pt x="1081" y="32"/>
                  </a:lnTo>
                  <a:lnTo>
                    <a:pt x="1099" y="40"/>
                  </a:lnTo>
                  <a:lnTo>
                    <a:pt x="1117" y="49"/>
                  </a:lnTo>
                  <a:lnTo>
                    <a:pt x="1133" y="59"/>
                  </a:lnTo>
                  <a:lnTo>
                    <a:pt x="1150" y="69"/>
                  </a:lnTo>
                  <a:lnTo>
                    <a:pt x="1166" y="81"/>
                  </a:lnTo>
                  <a:lnTo>
                    <a:pt x="1181" y="93"/>
                  </a:lnTo>
                  <a:lnTo>
                    <a:pt x="1195" y="105"/>
                  </a:lnTo>
                  <a:lnTo>
                    <a:pt x="1209" y="119"/>
                  </a:lnTo>
                  <a:lnTo>
                    <a:pt x="1223" y="133"/>
                  </a:lnTo>
                  <a:lnTo>
                    <a:pt x="1235" y="147"/>
                  </a:lnTo>
                  <a:lnTo>
                    <a:pt x="1247" y="162"/>
                  </a:lnTo>
                  <a:lnTo>
                    <a:pt x="1259" y="179"/>
                  </a:lnTo>
                  <a:lnTo>
                    <a:pt x="1269" y="195"/>
                  </a:lnTo>
                  <a:lnTo>
                    <a:pt x="1279" y="211"/>
                  </a:lnTo>
                  <a:lnTo>
                    <a:pt x="1288" y="229"/>
                  </a:lnTo>
                  <a:lnTo>
                    <a:pt x="1296" y="247"/>
                  </a:lnTo>
                  <a:lnTo>
                    <a:pt x="1304" y="264"/>
                  </a:lnTo>
                  <a:lnTo>
                    <a:pt x="1309" y="284"/>
                  </a:lnTo>
                  <a:lnTo>
                    <a:pt x="1315" y="303"/>
                  </a:lnTo>
                  <a:lnTo>
                    <a:pt x="1320" y="322"/>
                  </a:lnTo>
                  <a:lnTo>
                    <a:pt x="1323" y="342"/>
                  </a:lnTo>
                  <a:lnTo>
                    <a:pt x="1326" y="362"/>
                  </a:lnTo>
                  <a:lnTo>
                    <a:pt x="1328" y="382"/>
                  </a:lnTo>
                  <a:lnTo>
                    <a:pt x="1328" y="403"/>
                  </a:lnTo>
                  <a:lnTo>
                    <a:pt x="1328" y="448"/>
                  </a:lnTo>
                  <a:lnTo>
                    <a:pt x="1328" y="469"/>
                  </a:lnTo>
                  <a:lnTo>
                    <a:pt x="1326" y="488"/>
                  </a:lnTo>
                  <a:lnTo>
                    <a:pt x="1323" y="509"/>
                  </a:lnTo>
                  <a:lnTo>
                    <a:pt x="1320" y="529"/>
                  </a:lnTo>
                  <a:lnTo>
                    <a:pt x="1315" y="548"/>
                  </a:lnTo>
                  <a:lnTo>
                    <a:pt x="1309" y="568"/>
                  </a:lnTo>
                  <a:lnTo>
                    <a:pt x="1304" y="586"/>
                  </a:lnTo>
                  <a:lnTo>
                    <a:pt x="1296" y="605"/>
                  </a:lnTo>
                  <a:lnTo>
                    <a:pt x="1288" y="622"/>
                  </a:lnTo>
                  <a:lnTo>
                    <a:pt x="1279" y="640"/>
                  </a:lnTo>
                  <a:lnTo>
                    <a:pt x="1269" y="656"/>
                  </a:lnTo>
                  <a:lnTo>
                    <a:pt x="1259" y="672"/>
                  </a:lnTo>
                  <a:lnTo>
                    <a:pt x="1247" y="689"/>
                  </a:lnTo>
                  <a:lnTo>
                    <a:pt x="1235" y="704"/>
                  </a:lnTo>
                  <a:lnTo>
                    <a:pt x="1223" y="718"/>
                  </a:lnTo>
                  <a:lnTo>
                    <a:pt x="1209" y="732"/>
                  </a:lnTo>
                  <a:lnTo>
                    <a:pt x="1195" y="746"/>
                  </a:lnTo>
                  <a:lnTo>
                    <a:pt x="1181" y="758"/>
                  </a:lnTo>
                  <a:lnTo>
                    <a:pt x="1166" y="770"/>
                  </a:lnTo>
                  <a:lnTo>
                    <a:pt x="1150" y="782"/>
                  </a:lnTo>
                  <a:lnTo>
                    <a:pt x="1133" y="792"/>
                  </a:lnTo>
                  <a:lnTo>
                    <a:pt x="1117" y="802"/>
                  </a:lnTo>
                  <a:lnTo>
                    <a:pt x="1099" y="810"/>
                  </a:lnTo>
                  <a:lnTo>
                    <a:pt x="1081" y="819"/>
                  </a:lnTo>
                  <a:lnTo>
                    <a:pt x="1064" y="827"/>
                  </a:lnTo>
                  <a:lnTo>
                    <a:pt x="1044" y="832"/>
                  </a:lnTo>
                  <a:lnTo>
                    <a:pt x="1026" y="838"/>
                  </a:lnTo>
                  <a:lnTo>
                    <a:pt x="1006" y="843"/>
                  </a:lnTo>
                  <a:lnTo>
                    <a:pt x="986" y="846"/>
                  </a:lnTo>
                  <a:lnTo>
                    <a:pt x="966" y="848"/>
                  </a:lnTo>
                  <a:lnTo>
                    <a:pt x="946" y="851"/>
                  </a:lnTo>
                  <a:lnTo>
                    <a:pt x="926" y="851"/>
                  </a:lnTo>
                  <a:lnTo>
                    <a:pt x="403" y="851"/>
                  </a:lnTo>
                  <a:lnTo>
                    <a:pt x="382" y="851"/>
                  </a:lnTo>
                  <a:lnTo>
                    <a:pt x="362" y="848"/>
                  </a:lnTo>
                  <a:lnTo>
                    <a:pt x="342" y="846"/>
                  </a:lnTo>
                  <a:lnTo>
                    <a:pt x="322" y="843"/>
                  </a:lnTo>
                  <a:lnTo>
                    <a:pt x="302" y="838"/>
                  </a:lnTo>
                  <a:lnTo>
                    <a:pt x="283" y="832"/>
                  </a:lnTo>
                  <a:lnTo>
                    <a:pt x="264" y="827"/>
                  </a:lnTo>
                  <a:lnTo>
                    <a:pt x="246" y="819"/>
                  </a:lnTo>
                  <a:lnTo>
                    <a:pt x="229" y="810"/>
                  </a:lnTo>
                  <a:lnTo>
                    <a:pt x="211" y="802"/>
                  </a:lnTo>
                  <a:lnTo>
                    <a:pt x="195" y="792"/>
                  </a:lnTo>
                  <a:lnTo>
                    <a:pt x="177" y="782"/>
                  </a:lnTo>
                  <a:lnTo>
                    <a:pt x="162" y="770"/>
                  </a:lnTo>
                  <a:lnTo>
                    <a:pt x="147" y="758"/>
                  </a:lnTo>
                  <a:lnTo>
                    <a:pt x="132" y="746"/>
                  </a:lnTo>
                  <a:lnTo>
                    <a:pt x="119" y="732"/>
                  </a:lnTo>
                  <a:lnTo>
                    <a:pt x="105" y="718"/>
                  </a:lnTo>
                  <a:lnTo>
                    <a:pt x="93" y="704"/>
                  </a:lnTo>
                  <a:lnTo>
                    <a:pt x="81" y="689"/>
                  </a:lnTo>
                  <a:lnTo>
                    <a:pt x="69" y="672"/>
                  </a:lnTo>
                  <a:lnTo>
                    <a:pt x="59" y="656"/>
                  </a:lnTo>
                  <a:lnTo>
                    <a:pt x="49" y="640"/>
                  </a:lnTo>
                  <a:lnTo>
                    <a:pt x="39" y="622"/>
                  </a:lnTo>
                  <a:lnTo>
                    <a:pt x="32" y="605"/>
                  </a:lnTo>
                  <a:lnTo>
                    <a:pt x="24" y="586"/>
                  </a:lnTo>
                  <a:lnTo>
                    <a:pt x="18" y="568"/>
                  </a:lnTo>
                  <a:lnTo>
                    <a:pt x="12" y="548"/>
                  </a:lnTo>
                  <a:lnTo>
                    <a:pt x="8" y="529"/>
                  </a:lnTo>
                  <a:lnTo>
                    <a:pt x="5" y="509"/>
                  </a:lnTo>
                  <a:lnTo>
                    <a:pt x="2" y="488"/>
                  </a:lnTo>
                  <a:lnTo>
                    <a:pt x="0" y="469"/>
                  </a:lnTo>
                  <a:lnTo>
                    <a:pt x="0" y="448"/>
                  </a:lnTo>
                  <a:lnTo>
                    <a:pt x="0" y="403"/>
                  </a:lnTo>
                  <a:lnTo>
                    <a:pt x="0" y="382"/>
                  </a:lnTo>
                  <a:lnTo>
                    <a:pt x="2" y="362"/>
                  </a:lnTo>
                  <a:lnTo>
                    <a:pt x="5" y="342"/>
                  </a:lnTo>
                  <a:lnTo>
                    <a:pt x="8" y="322"/>
                  </a:lnTo>
                  <a:lnTo>
                    <a:pt x="12" y="303"/>
                  </a:lnTo>
                  <a:lnTo>
                    <a:pt x="18" y="284"/>
                  </a:lnTo>
                  <a:lnTo>
                    <a:pt x="24" y="264"/>
                  </a:lnTo>
                  <a:lnTo>
                    <a:pt x="32" y="247"/>
                  </a:lnTo>
                  <a:lnTo>
                    <a:pt x="39" y="229"/>
                  </a:lnTo>
                  <a:lnTo>
                    <a:pt x="49" y="211"/>
                  </a:lnTo>
                  <a:lnTo>
                    <a:pt x="59" y="195"/>
                  </a:lnTo>
                  <a:lnTo>
                    <a:pt x="69" y="179"/>
                  </a:lnTo>
                  <a:lnTo>
                    <a:pt x="81" y="162"/>
                  </a:lnTo>
                  <a:lnTo>
                    <a:pt x="93" y="147"/>
                  </a:lnTo>
                  <a:lnTo>
                    <a:pt x="105" y="133"/>
                  </a:lnTo>
                  <a:lnTo>
                    <a:pt x="119" y="119"/>
                  </a:lnTo>
                  <a:lnTo>
                    <a:pt x="132" y="105"/>
                  </a:lnTo>
                  <a:lnTo>
                    <a:pt x="147" y="93"/>
                  </a:lnTo>
                  <a:lnTo>
                    <a:pt x="162" y="81"/>
                  </a:lnTo>
                  <a:lnTo>
                    <a:pt x="177" y="69"/>
                  </a:lnTo>
                  <a:lnTo>
                    <a:pt x="195" y="59"/>
                  </a:lnTo>
                  <a:lnTo>
                    <a:pt x="211" y="49"/>
                  </a:lnTo>
                  <a:lnTo>
                    <a:pt x="229" y="40"/>
                  </a:lnTo>
                  <a:lnTo>
                    <a:pt x="246" y="32"/>
                  </a:lnTo>
                  <a:lnTo>
                    <a:pt x="264" y="25"/>
                  </a:lnTo>
                  <a:lnTo>
                    <a:pt x="283" y="19"/>
                  </a:lnTo>
                  <a:lnTo>
                    <a:pt x="302" y="13"/>
                  </a:lnTo>
                  <a:lnTo>
                    <a:pt x="322" y="8"/>
                  </a:lnTo>
                  <a:lnTo>
                    <a:pt x="342" y="5"/>
                  </a:lnTo>
                  <a:lnTo>
                    <a:pt x="362" y="2"/>
                  </a:lnTo>
                  <a:lnTo>
                    <a:pt x="382" y="0"/>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6849686" y="336666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6934814" y="2793252"/>
              <a:ext cx="547718" cy="469013"/>
            </a:xfrm>
            <a:custGeom>
              <a:avLst/>
              <a:gdLst>
                <a:gd name="T0" fmla="*/ 729 w 1364"/>
                <a:gd name="T1" fmla="*/ 43 h 1166"/>
                <a:gd name="T2" fmla="*/ 789 w 1364"/>
                <a:gd name="T3" fmla="*/ 19 h 1166"/>
                <a:gd name="T4" fmla="*/ 851 w 1364"/>
                <a:gd name="T5" fmla="*/ 5 h 1166"/>
                <a:gd name="T6" fmla="*/ 913 w 1364"/>
                <a:gd name="T7" fmla="*/ 0 h 1166"/>
                <a:gd name="T8" fmla="*/ 975 w 1364"/>
                <a:gd name="T9" fmla="*/ 5 h 1166"/>
                <a:gd name="T10" fmla="*/ 1036 w 1364"/>
                <a:gd name="T11" fmla="*/ 18 h 1166"/>
                <a:gd name="T12" fmla="*/ 1093 w 1364"/>
                <a:gd name="T13" fmla="*/ 39 h 1166"/>
                <a:gd name="T14" fmla="*/ 1148 w 1364"/>
                <a:gd name="T15" fmla="*/ 70 h 1166"/>
                <a:gd name="T16" fmla="*/ 1197 w 1364"/>
                <a:gd name="T17" fmla="*/ 107 h 1166"/>
                <a:gd name="T18" fmla="*/ 1241 w 1364"/>
                <a:gd name="T19" fmla="*/ 152 h 1166"/>
                <a:gd name="T20" fmla="*/ 1279 w 1364"/>
                <a:gd name="T21" fmla="*/ 205 h 1166"/>
                <a:gd name="T22" fmla="*/ 1323 w 1364"/>
                <a:gd name="T23" fmla="*/ 286 h 1166"/>
                <a:gd name="T24" fmla="*/ 1346 w 1364"/>
                <a:gd name="T25" fmla="*/ 346 h 1166"/>
                <a:gd name="T26" fmla="*/ 1360 w 1364"/>
                <a:gd name="T27" fmla="*/ 408 h 1166"/>
                <a:gd name="T28" fmla="*/ 1364 w 1364"/>
                <a:gd name="T29" fmla="*/ 471 h 1166"/>
                <a:gd name="T30" fmla="*/ 1360 w 1364"/>
                <a:gd name="T31" fmla="*/ 533 h 1166"/>
                <a:gd name="T32" fmla="*/ 1346 w 1364"/>
                <a:gd name="T33" fmla="*/ 593 h 1166"/>
                <a:gd name="T34" fmla="*/ 1324 w 1364"/>
                <a:gd name="T35" fmla="*/ 652 h 1166"/>
                <a:gd name="T36" fmla="*/ 1294 w 1364"/>
                <a:gd name="T37" fmla="*/ 706 h 1166"/>
                <a:gd name="T38" fmla="*/ 1256 w 1364"/>
                <a:gd name="T39" fmla="*/ 756 h 1166"/>
                <a:gd name="T40" fmla="*/ 1212 w 1364"/>
                <a:gd name="T41" fmla="*/ 801 h 1166"/>
                <a:gd name="T42" fmla="*/ 1160 w 1364"/>
                <a:gd name="T43" fmla="*/ 839 h 1166"/>
                <a:gd name="T44" fmla="*/ 635 w 1364"/>
                <a:gd name="T45" fmla="*/ 1124 h 1166"/>
                <a:gd name="T46" fmla="*/ 576 w 1364"/>
                <a:gd name="T47" fmla="*/ 1148 h 1166"/>
                <a:gd name="T48" fmla="*/ 514 w 1364"/>
                <a:gd name="T49" fmla="*/ 1162 h 1166"/>
                <a:gd name="T50" fmla="*/ 452 w 1364"/>
                <a:gd name="T51" fmla="*/ 1166 h 1166"/>
                <a:gd name="T52" fmla="*/ 390 w 1364"/>
                <a:gd name="T53" fmla="*/ 1162 h 1166"/>
                <a:gd name="T54" fmla="*/ 330 w 1364"/>
                <a:gd name="T55" fmla="*/ 1149 h 1166"/>
                <a:gd name="T56" fmla="*/ 272 w 1364"/>
                <a:gd name="T57" fmla="*/ 1127 h 1166"/>
                <a:gd name="T58" fmla="*/ 218 w 1364"/>
                <a:gd name="T59" fmla="*/ 1096 h 1166"/>
                <a:gd name="T60" fmla="*/ 168 w 1364"/>
                <a:gd name="T61" fmla="*/ 1059 h 1166"/>
                <a:gd name="T62" fmla="*/ 123 w 1364"/>
                <a:gd name="T63" fmla="*/ 1014 h 1166"/>
                <a:gd name="T64" fmla="*/ 86 w 1364"/>
                <a:gd name="T65" fmla="*/ 962 h 1166"/>
                <a:gd name="T66" fmla="*/ 43 w 1364"/>
                <a:gd name="T67" fmla="*/ 880 h 1166"/>
                <a:gd name="T68" fmla="*/ 19 w 1364"/>
                <a:gd name="T69" fmla="*/ 820 h 1166"/>
                <a:gd name="T70" fmla="*/ 6 w 1364"/>
                <a:gd name="T71" fmla="*/ 758 h 1166"/>
                <a:gd name="T72" fmla="*/ 0 w 1364"/>
                <a:gd name="T73" fmla="*/ 695 h 1166"/>
                <a:gd name="T74" fmla="*/ 6 w 1364"/>
                <a:gd name="T75" fmla="*/ 633 h 1166"/>
                <a:gd name="T76" fmla="*/ 19 w 1364"/>
                <a:gd name="T77" fmla="*/ 573 h 1166"/>
                <a:gd name="T78" fmla="*/ 41 w 1364"/>
                <a:gd name="T79" fmla="*/ 515 h 1166"/>
                <a:gd name="T80" fmla="*/ 70 w 1364"/>
                <a:gd name="T81" fmla="*/ 460 h 1166"/>
                <a:gd name="T82" fmla="*/ 108 w 1364"/>
                <a:gd name="T83" fmla="*/ 410 h 1166"/>
                <a:gd name="T84" fmla="*/ 154 w 1364"/>
                <a:gd name="T85" fmla="*/ 366 h 1166"/>
                <a:gd name="T86" fmla="*/ 206 w 1364"/>
                <a:gd name="T87" fmla="*/ 328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1166">
                  <a:moveTo>
                    <a:pt x="224" y="317"/>
                  </a:moveTo>
                  <a:lnTo>
                    <a:pt x="709" y="52"/>
                  </a:lnTo>
                  <a:lnTo>
                    <a:pt x="729" y="43"/>
                  </a:lnTo>
                  <a:lnTo>
                    <a:pt x="749" y="33"/>
                  </a:lnTo>
                  <a:lnTo>
                    <a:pt x="769" y="25"/>
                  </a:lnTo>
                  <a:lnTo>
                    <a:pt x="789" y="19"/>
                  </a:lnTo>
                  <a:lnTo>
                    <a:pt x="809" y="13"/>
                  </a:lnTo>
                  <a:lnTo>
                    <a:pt x="830" y="9"/>
                  </a:lnTo>
                  <a:lnTo>
                    <a:pt x="851" y="5"/>
                  </a:lnTo>
                  <a:lnTo>
                    <a:pt x="871" y="2"/>
                  </a:lnTo>
                  <a:lnTo>
                    <a:pt x="892" y="0"/>
                  </a:lnTo>
                  <a:lnTo>
                    <a:pt x="913" y="0"/>
                  </a:lnTo>
                  <a:lnTo>
                    <a:pt x="933" y="0"/>
                  </a:lnTo>
                  <a:lnTo>
                    <a:pt x="954" y="2"/>
                  </a:lnTo>
                  <a:lnTo>
                    <a:pt x="975" y="5"/>
                  </a:lnTo>
                  <a:lnTo>
                    <a:pt x="995" y="8"/>
                  </a:lnTo>
                  <a:lnTo>
                    <a:pt x="1015" y="12"/>
                  </a:lnTo>
                  <a:lnTo>
                    <a:pt x="1036" y="18"/>
                  </a:lnTo>
                  <a:lnTo>
                    <a:pt x="1055" y="24"/>
                  </a:lnTo>
                  <a:lnTo>
                    <a:pt x="1074" y="32"/>
                  </a:lnTo>
                  <a:lnTo>
                    <a:pt x="1093" y="39"/>
                  </a:lnTo>
                  <a:lnTo>
                    <a:pt x="1112" y="49"/>
                  </a:lnTo>
                  <a:lnTo>
                    <a:pt x="1129" y="59"/>
                  </a:lnTo>
                  <a:lnTo>
                    <a:pt x="1148" y="70"/>
                  </a:lnTo>
                  <a:lnTo>
                    <a:pt x="1164" y="82"/>
                  </a:lnTo>
                  <a:lnTo>
                    <a:pt x="1181" y="94"/>
                  </a:lnTo>
                  <a:lnTo>
                    <a:pt x="1197" y="107"/>
                  </a:lnTo>
                  <a:lnTo>
                    <a:pt x="1213" y="122"/>
                  </a:lnTo>
                  <a:lnTo>
                    <a:pt x="1227" y="136"/>
                  </a:lnTo>
                  <a:lnTo>
                    <a:pt x="1241" y="152"/>
                  </a:lnTo>
                  <a:lnTo>
                    <a:pt x="1254" y="169"/>
                  </a:lnTo>
                  <a:lnTo>
                    <a:pt x="1267" y="187"/>
                  </a:lnTo>
                  <a:lnTo>
                    <a:pt x="1279" y="205"/>
                  </a:lnTo>
                  <a:lnTo>
                    <a:pt x="1290" y="224"/>
                  </a:lnTo>
                  <a:lnTo>
                    <a:pt x="1313" y="267"/>
                  </a:lnTo>
                  <a:lnTo>
                    <a:pt x="1323" y="286"/>
                  </a:lnTo>
                  <a:lnTo>
                    <a:pt x="1331" y="306"/>
                  </a:lnTo>
                  <a:lnTo>
                    <a:pt x="1339" y="325"/>
                  </a:lnTo>
                  <a:lnTo>
                    <a:pt x="1346" y="346"/>
                  </a:lnTo>
                  <a:lnTo>
                    <a:pt x="1352" y="367"/>
                  </a:lnTo>
                  <a:lnTo>
                    <a:pt x="1356" y="387"/>
                  </a:lnTo>
                  <a:lnTo>
                    <a:pt x="1360" y="408"/>
                  </a:lnTo>
                  <a:lnTo>
                    <a:pt x="1362" y="429"/>
                  </a:lnTo>
                  <a:lnTo>
                    <a:pt x="1364" y="449"/>
                  </a:lnTo>
                  <a:lnTo>
                    <a:pt x="1364" y="471"/>
                  </a:lnTo>
                  <a:lnTo>
                    <a:pt x="1363" y="492"/>
                  </a:lnTo>
                  <a:lnTo>
                    <a:pt x="1362" y="512"/>
                  </a:lnTo>
                  <a:lnTo>
                    <a:pt x="1360" y="533"/>
                  </a:lnTo>
                  <a:lnTo>
                    <a:pt x="1356" y="553"/>
                  </a:lnTo>
                  <a:lnTo>
                    <a:pt x="1351" y="573"/>
                  </a:lnTo>
                  <a:lnTo>
                    <a:pt x="1346" y="593"/>
                  </a:lnTo>
                  <a:lnTo>
                    <a:pt x="1340" y="612"/>
                  </a:lnTo>
                  <a:lnTo>
                    <a:pt x="1332" y="632"/>
                  </a:lnTo>
                  <a:lnTo>
                    <a:pt x="1324" y="652"/>
                  </a:lnTo>
                  <a:lnTo>
                    <a:pt x="1315" y="670"/>
                  </a:lnTo>
                  <a:lnTo>
                    <a:pt x="1305" y="688"/>
                  </a:lnTo>
                  <a:lnTo>
                    <a:pt x="1294" y="706"/>
                  </a:lnTo>
                  <a:lnTo>
                    <a:pt x="1282" y="723"/>
                  </a:lnTo>
                  <a:lnTo>
                    <a:pt x="1270" y="740"/>
                  </a:lnTo>
                  <a:lnTo>
                    <a:pt x="1256" y="756"/>
                  </a:lnTo>
                  <a:lnTo>
                    <a:pt x="1242" y="771"/>
                  </a:lnTo>
                  <a:lnTo>
                    <a:pt x="1227" y="786"/>
                  </a:lnTo>
                  <a:lnTo>
                    <a:pt x="1212" y="801"/>
                  </a:lnTo>
                  <a:lnTo>
                    <a:pt x="1194" y="814"/>
                  </a:lnTo>
                  <a:lnTo>
                    <a:pt x="1177" y="827"/>
                  </a:lnTo>
                  <a:lnTo>
                    <a:pt x="1160" y="839"/>
                  </a:lnTo>
                  <a:lnTo>
                    <a:pt x="1140" y="850"/>
                  </a:lnTo>
                  <a:lnTo>
                    <a:pt x="655" y="1114"/>
                  </a:lnTo>
                  <a:lnTo>
                    <a:pt x="635" y="1124"/>
                  </a:lnTo>
                  <a:lnTo>
                    <a:pt x="616" y="1133"/>
                  </a:lnTo>
                  <a:lnTo>
                    <a:pt x="596" y="1141"/>
                  </a:lnTo>
                  <a:lnTo>
                    <a:pt x="576" y="1148"/>
                  </a:lnTo>
                  <a:lnTo>
                    <a:pt x="555" y="1153"/>
                  </a:lnTo>
                  <a:lnTo>
                    <a:pt x="534" y="1157"/>
                  </a:lnTo>
                  <a:lnTo>
                    <a:pt x="514" y="1162"/>
                  </a:lnTo>
                  <a:lnTo>
                    <a:pt x="493" y="1164"/>
                  </a:lnTo>
                  <a:lnTo>
                    <a:pt x="472" y="1166"/>
                  </a:lnTo>
                  <a:lnTo>
                    <a:pt x="452" y="1166"/>
                  </a:lnTo>
                  <a:lnTo>
                    <a:pt x="431" y="1166"/>
                  </a:lnTo>
                  <a:lnTo>
                    <a:pt x="410" y="1164"/>
                  </a:lnTo>
                  <a:lnTo>
                    <a:pt x="390" y="1162"/>
                  </a:lnTo>
                  <a:lnTo>
                    <a:pt x="370" y="1158"/>
                  </a:lnTo>
                  <a:lnTo>
                    <a:pt x="350" y="1154"/>
                  </a:lnTo>
                  <a:lnTo>
                    <a:pt x="330" y="1149"/>
                  </a:lnTo>
                  <a:lnTo>
                    <a:pt x="310" y="1142"/>
                  </a:lnTo>
                  <a:lnTo>
                    <a:pt x="291" y="1134"/>
                  </a:lnTo>
                  <a:lnTo>
                    <a:pt x="272" y="1127"/>
                  </a:lnTo>
                  <a:lnTo>
                    <a:pt x="254" y="1117"/>
                  </a:lnTo>
                  <a:lnTo>
                    <a:pt x="235" y="1107"/>
                  </a:lnTo>
                  <a:lnTo>
                    <a:pt x="218" y="1096"/>
                  </a:lnTo>
                  <a:lnTo>
                    <a:pt x="201" y="1086"/>
                  </a:lnTo>
                  <a:lnTo>
                    <a:pt x="184" y="1073"/>
                  </a:lnTo>
                  <a:lnTo>
                    <a:pt x="168" y="1059"/>
                  </a:lnTo>
                  <a:lnTo>
                    <a:pt x="153" y="1044"/>
                  </a:lnTo>
                  <a:lnTo>
                    <a:pt x="138" y="1030"/>
                  </a:lnTo>
                  <a:lnTo>
                    <a:pt x="123" y="1014"/>
                  </a:lnTo>
                  <a:lnTo>
                    <a:pt x="110" y="997"/>
                  </a:lnTo>
                  <a:lnTo>
                    <a:pt x="97" y="979"/>
                  </a:lnTo>
                  <a:lnTo>
                    <a:pt x="86" y="962"/>
                  </a:lnTo>
                  <a:lnTo>
                    <a:pt x="76" y="942"/>
                  </a:lnTo>
                  <a:lnTo>
                    <a:pt x="53" y="901"/>
                  </a:lnTo>
                  <a:lnTo>
                    <a:pt x="43" y="880"/>
                  </a:lnTo>
                  <a:lnTo>
                    <a:pt x="33" y="860"/>
                  </a:lnTo>
                  <a:lnTo>
                    <a:pt x="26" y="841"/>
                  </a:lnTo>
                  <a:lnTo>
                    <a:pt x="19" y="820"/>
                  </a:lnTo>
                  <a:lnTo>
                    <a:pt x="14" y="800"/>
                  </a:lnTo>
                  <a:lnTo>
                    <a:pt x="9" y="779"/>
                  </a:lnTo>
                  <a:lnTo>
                    <a:pt x="6" y="758"/>
                  </a:lnTo>
                  <a:lnTo>
                    <a:pt x="3" y="738"/>
                  </a:lnTo>
                  <a:lnTo>
                    <a:pt x="2" y="717"/>
                  </a:lnTo>
                  <a:lnTo>
                    <a:pt x="0" y="695"/>
                  </a:lnTo>
                  <a:lnTo>
                    <a:pt x="2" y="674"/>
                  </a:lnTo>
                  <a:lnTo>
                    <a:pt x="3" y="654"/>
                  </a:lnTo>
                  <a:lnTo>
                    <a:pt x="6" y="633"/>
                  </a:lnTo>
                  <a:lnTo>
                    <a:pt x="9" y="614"/>
                  </a:lnTo>
                  <a:lnTo>
                    <a:pt x="14" y="593"/>
                  </a:lnTo>
                  <a:lnTo>
                    <a:pt x="19" y="573"/>
                  </a:lnTo>
                  <a:lnTo>
                    <a:pt x="26" y="554"/>
                  </a:lnTo>
                  <a:lnTo>
                    <a:pt x="32" y="534"/>
                  </a:lnTo>
                  <a:lnTo>
                    <a:pt x="41" y="515"/>
                  </a:lnTo>
                  <a:lnTo>
                    <a:pt x="49" y="496"/>
                  </a:lnTo>
                  <a:lnTo>
                    <a:pt x="59" y="479"/>
                  </a:lnTo>
                  <a:lnTo>
                    <a:pt x="70" y="460"/>
                  </a:lnTo>
                  <a:lnTo>
                    <a:pt x="82" y="443"/>
                  </a:lnTo>
                  <a:lnTo>
                    <a:pt x="95" y="427"/>
                  </a:lnTo>
                  <a:lnTo>
                    <a:pt x="108" y="410"/>
                  </a:lnTo>
                  <a:lnTo>
                    <a:pt x="122" y="395"/>
                  </a:lnTo>
                  <a:lnTo>
                    <a:pt x="138" y="380"/>
                  </a:lnTo>
                  <a:lnTo>
                    <a:pt x="154" y="366"/>
                  </a:lnTo>
                  <a:lnTo>
                    <a:pt x="170" y="353"/>
                  </a:lnTo>
                  <a:lnTo>
                    <a:pt x="188" y="340"/>
                  </a:lnTo>
                  <a:lnTo>
                    <a:pt x="206" y="328"/>
                  </a:lnTo>
                  <a:lnTo>
                    <a:pt x="224" y="31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6083524" y="4666092"/>
              <a:ext cx="187927" cy="187927"/>
            </a:xfrm>
            <a:custGeom>
              <a:avLst/>
              <a:gdLst>
                <a:gd name="T0" fmla="*/ 247 w 470"/>
                <a:gd name="T1" fmla="*/ 0 h 470"/>
                <a:gd name="T2" fmla="*/ 271 w 470"/>
                <a:gd name="T3" fmla="*/ 3 h 470"/>
                <a:gd name="T4" fmla="*/ 294 w 470"/>
                <a:gd name="T5" fmla="*/ 8 h 470"/>
                <a:gd name="T6" fmla="*/ 315 w 470"/>
                <a:gd name="T7" fmla="*/ 14 h 470"/>
                <a:gd name="T8" fmla="*/ 336 w 470"/>
                <a:gd name="T9" fmla="*/ 23 h 470"/>
                <a:gd name="T10" fmla="*/ 357 w 470"/>
                <a:gd name="T11" fmla="*/ 34 h 470"/>
                <a:gd name="T12" fmla="*/ 384 w 470"/>
                <a:gd name="T13" fmla="*/ 54 h 470"/>
                <a:gd name="T14" fmla="*/ 415 w 470"/>
                <a:gd name="T15" fmla="*/ 86 h 470"/>
                <a:gd name="T16" fmla="*/ 436 w 470"/>
                <a:gd name="T17" fmla="*/ 113 h 470"/>
                <a:gd name="T18" fmla="*/ 447 w 470"/>
                <a:gd name="T19" fmla="*/ 133 h 470"/>
                <a:gd name="T20" fmla="*/ 456 w 470"/>
                <a:gd name="T21" fmla="*/ 155 h 470"/>
                <a:gd name="T22" fmla="*/ 462 w 470"/>
                <a:gd name="T23" fmla="*/ 177 h 470"/>
                <a:gd name="T24" fmla="*/ 467 w 470"/>
                <a:gd name="T25" fmla="*/ 199 h 470"/>
                <a:gd name="T26" fmla="*/ 470 w 470"/>
                <a:gd name="T27" fmla="*/ 223 h 470"/>
                <a:gd name="T28" fmla="*/ 470 w 470"/>
                <a:gd name="T29" fmla="*/ 247 h 470"/>
                <a:gd name="T30" fmla="*/ 467 w 470"/>
                <a:gd name="T31" fmla="*/ 271 h 470"/>
                <a:gd name="T32" fmla="*/ 462 w 470"/>
                <a:gd name="T33" fmla="*/ 294 h 470"/>
                <a:gd name="T34" fmla="*/ 456 w 470"/>
                <a:gd name="T35" fmla="*/ 316 h 470"/>
                <a:gd name="T36" fmla="*/ 447 w 470"/>
                <a:gd name="T37" fmla="*/ 337 h 470"/>
                <a:gd name="T38" fmla="*/ 436 w 470"/>
                <a:gd name="T39" fmla="*/ 357 h 470"/>
                <a:gd name="T40" fmla="*/ 415 w 470"/>
                <a:gd name="T41" fmla="*/ 385 h 470"/>
                <a:gd name="T42" fmla="*/ 384 w 470"/>
                <a:gd name="T43" fmla="*/ 417 h 470"/>
                <a:gd name="T44" fmla="*/ 357 w 470"/>
                <a:gd name="T45" fmla="*/ 436 h 470"/>
                <a:gd name="T46" fmla="*/ 336 w 470"/>
                <a:gd name="T47" fmla="*/ 447 h 470"/>
                <a:gd name="T48" fmla="*/ 315 w 470"/>
                <a:gd name="T49" fmla="*/ 456 h 470"/>
                <a:gd name="T50" fmla="*/ 294 w 470"/>
                <a:gd name="T51" fmla="*/ 463 h 470"/>
                <a:gd name="T52" fmla="*/ 271 w 470"/>
                <a:gd name="T53" fmla="*/ 468 h 470"/>
                <a:gd name="T54" fmla="*/ 247 w 470"/>
                <a:gd name="T55" fmla="*/ 470 h 470"/>
                <a:gd name="T56" fmla="*/ 223 w 470"/>
                <a:gd name="T57" fmla="*/ 470 h 470"/>
                <a:gd name="T58" fmla="*/ 199 w 470"/>
                <a:gd name="T59" fmla="*/ 468 h 470"/>
                <a:gd name="T60" fmla="*/ 176 w 470"/>
                <a:gd name="T61" fmla="*/ 463 h 470"/>
                <a:gd name="T62" fmla="*/ 153 w 470"/>
                <a:gd name="T63" fmla="*/ 456 h 470"/>
                <a:gd name="T64" fmla="*/ 133 w 470"/>
                <a:gd name="T65" fmla="*/ 447 h 470"/>
                <a:gd name="T66" fmla="*/ 113 w 470"/>
                <a:gd name="T67" fmla="*/ 436 h 470"/>
                <a:gd name="T68" fmla="*/ 85 w 470"/>
                <a:gd name="T69" fmla="*/ 417 h 470"/>
                <a:gd name="T70" fmla="*/ 53 w 470"/>
                <a:gd name="T71" fmla="*/ 385 h 470"/>
                <a:gd name="T72" fmla="*/ 34 w 470"/>
                <a:gd name="T73" fmla="*/ 357 h 470"/>
                <a:gd name="T74" fmla="*/ 23 w 470"/>
                <a:gd name="T75" fmla="*/ 337 h 470"/>
                <a:gd name="T76" fmla="*/ 14 w 470"/>
                <a:gd name="T77" fmla="*/ 316 h 470"/>
                <a:gd name="T78" fmla="*/ 7 w 470"/>
                <a:gd name="T79" fmla="*/ 294 h 470"/>
                <a:gd name="T80" fmla="*/ 2 w 470"/>
                <a:gd name="T81" fmla="*/ 271 h 470"/>
                <a:gd name="T82" fmla="*/ 0 w 470"/>
                <a:gd name="T83" fmla="*/ 247 h 470"/>
                <a:gd name="T84" fmla="*/ 0 w 470"/>
                <a:gd name="T85" fmla="*/ 223 h 470"/>
                <a:gd name="T86" fmla="*/ 2 w 470"/>
                <a:gd name="T87" fmla="*/ 199 h 470"/>
                <a:gd name="T88" fmla="*/ 7 w 470"/>
                <a:gd name="T89" fmla="*/ 177 h 470"/>
                <a:gd name="T90" fmla="*/ 14 w 470"/>
                <a:gd name="T91" fmla="*/ 155 h 470"/>
                <a:gd name="T92" fmla="*/ 23 w 470"/>
                <a:gd name="T93" fmla="*/ 133 h 470"/>
                <a:gd name="T94" fmla="*/ 34 w 470"/>
                <a:gd name="T95" fmla="*/ 113 h 470"/>
                <a:gd name="T96" fmla="*/ 53 w 470"/>
                <a:gd name="T97" fmla="*/ 86 h 470"/>
                <a:gd name="T98" fmla="*/ 85 w 470"/>
                <a:gd name="T99" fmla="*/ 54 h 470"/>
                <a:gd name="T100" fmla="*/ 113 w 470"/>
                <a:gd name="T101" fmla="*/ 34 h 470"/>
                <a:gd name="T102" fmla="*/ 133 w 470"/>
                <a:gd name="T103" fmla="*/ 23 h 470"/>
                <a:gd name="T104" fmla="*/ 153 w 470"/>
                <a:gd name="T105" fmla="*/ 14 h 470"/>
                <a:gd name="T106" fmla="*/ 176 w 470"/>
                <a:gd name="T107" fmla="*/ 8 h 470"/>
                <a:gd name="T108" fmla="*/ 199 w 470"/>
                <a:gd name="T109" fmla="*/ 3 h 470"/>
                <a:gd name="T110" fmla="*/ 223 w 470"/>
                <a:gd name="T111"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0" h="470">
                  <a:moveTo>
                    <a:pt x="235" y="0"/>
                  </a:moveTo>
                  <a:lnTo>
                    <a:pt x="247" y="0"/>
                  </a:lnTo>
                  <a:lnTo>
                    <a:pt x="259" y="1"/>
                  </a:lnTo>
                  <a:lnTo>
                    <a:pt x="271" y="3"/>
                  </a:lnTo>
                  <a:lnTo>
                    <a:pt x="282" y="5"/>
                  </a:lnTo>
                  <a:lnTo>
                    <a:pt x="294" y="8"/>
                  </a:lnTo>
                  <a:lnTo>
                    <a:pt x="305" y="11"/>
                  </a:lnTo>
                  <a:lnTo>
                    <a:pt x="315" y="14"/>
                  </a:lnTo>
                  <a:lnTo>
                    <a:pt x="326" y="19"/>
                  </a:lnTo>
                  <a:lnTo>
                    <a:pt x="336" y="23"/>
                  </a:lnTo>
                  <a:lnTo>
                    <a:pt x="347" y="29"/>
                  </a:lnTo>
                  <a:lnTo>
                    <a:pt x="357" y="34"/>
                  </a:lnTo>
                  <a:lnTo>
                    <a:pt x="367" y="41"/>
                  </a:lnTo>
                  <a:lnTo>
                    <a:pt x="384" y="54"/>
                  </a:lnTo>
                  <a:lnTo>
                    <a:pt x="401" y="69"/>
                  </a:lnTo>
                  <a:lnTo>
                    <a:pt x="415" y="86"/>
                  </a:lnTo>
                  <a:lnTo>
                    <a:pt x="430" y="104"/>
                  </a:lnTo>
                  <a:lnTo>
                    <a:pt x="436" y="113"/>
                  </a:lnTo>
                  <a:lnTo>
                    <a:pt x="442" y="123"/>
                  </a:lnTo>
                  <a:lnTo>
                    <a:pt x="447" y="133"/>
                  </a:lnTo>
                  <a:lnTo>
                    <a:pt x="451" y="144"/>
                  </a:lnTo>
                  <a:lnTo>
                    <a:pt x="456" y="155"/>
                  </a:lnTo>
                  <a:lnTo>
                    <a:pt x="459" y="166"/>
                  </a:lnTo>
                  <a:lnTo>
                    <a:pt x="462" y="177"/>
                  </a:lnTo>
                  <a:lnTo>
                    <a:pt x="464" y="188"/>
                  </a:lnTo>
                  <a:lnTo>
                    <a:pt x="467" y="199"/>
                  </a:lnTo>
                  <a:lnTo>
                    <a:pt x="469" y="211"/>
                  </a:lnTo>
                  <a:lnTo>
                    <a:pt x="470" y="223"/>
                  </a:lnTo>
                  <a:lnTo>
                    <a:pt x="470" y="235"/>
                  </a:lnTo>
                  <a:lnTo>
                    <a:pt x="470" y="247"/>
                  </a:lnTo>
                  <a:lnTo>
                    <a:pt x="469" y="259"/>
                  </a:lnTo>
                  <a:lnTo>
                    <a:pt x="467" y="271"/>
                  </a:lnTo>
                  <a:lnTo>
                    <a:pt x="464" y="283"/>
                  </a:lnTo>
                  <a:lnTo>
                    <a:pt x="462" y="294"/>
                  </a:lnTo>
                  <a:lnTo>
                    <a:pt x="459" y="305"/>
                  </a:lnTo>
                  <a:lnTo>
                    <a:pt x="456" y="316"/>
                  </a:lnTo>
                  <a:lnTo>
                    <a:pt x="451" y="327"/>
                  </a:lnTo>
                  <a:lnTo>
                    <a:pt x="447" y="337"/>
                  </a:lnTo>
                  <a:lnTo>
                    <a:pt x="442" y="347"/>
                  </a:lnTo>
                  <a:lnTo>
                    <a:pt x="436" y="357"/>
                  </a:lnTo>
                  <a:lnTo>
                    <a:pt x="430" y="367"/>
                  </a:lnTo>
                  <a:lnTo>
                    <a:pt x="415" y="385"/>
                  </a:lnTo>
                  <a:lnTo>
                    <a:pt x="401" y="402"/>
                  </a:lnTo>
                  <a:lnTo>
                    <a:pt x="384" y="417"/>
                  </a:lnTo>
                  <a:lnTo>
                    <a:pt x="367" y="430"/>
                  </a:lnTo>
                  <a:lnTo>
                    <a:pt x="357" y="436"/>
                  </a:lnTo>
                  <a:lnTo>
                    <a:pt x="347" y="442"/>
                  </a:lnTo>
                  <a:lnTo>
                    <a:pt x="336" y="447"/>
                  </a:lnTo>
                  <a:lnTo>
                    <a:pt x="326" y="452"/>
                  </a:lnTo>
                  <a:lnTo>
                    <a:pt x="315" y="456"/>
                  </a:lnTo>
                  <a:lnTo>
                    <a:pt x="305" y="459"/>
                  </a:lnTo>
                  <a:lnTo>
                    <a:pt x="294" y="463"/>
                  </a:lnTo>
                  <a:lnTo>
                    <a:pt x="282" y="466"/>
                  </a:lnTo>
                  <a:lnTo>
                    <a:pt x="271" y="468"/>
                  </a:lnTo>
                  <a:lnTo>
                    <a:pt x="259" y="469"/>
                  </a:lnTo>
                  <a:lnTo>
                    <a:pt x="247" y="470"/>
                  </a:lnTo>
                  <a:lnTo>
                    <a:pt x="235" y="470"/>
                  </a:lnTo>
                  <a:lnTo>
                    <a:pt x="223" y="470"/>
                  </a:lnTo>
                  <a:lnTo>
                    <a:pt x="211" y="469"/>
                  </a:lnTo>
                  <a:lnTo>
                    <a:pt x="199" y="468"/>
                  </a:lnTo>
                  <a:lnTo>
                    <a:pt x="187" y="466"/>
                  </a:lnTo>
                  <a:lnTo>
                    <a:pt x="176" y="463"/>
                  </a:lnTo>
                  <a:lnTo>
                    <a:pt x="164" y="459"/>
                  </a:lnTo>
                  <a:lnTo>
                    <a:pt x="153" y="456"/>
                  </a:lnTo>
                  <a:lnTo>
                    <a:pt x="144" y="452"/>
                  </a:lnTo>
                  <a:lnTo>
                    <a:pt x="133" y="447"/>
                  </a:lnTo>
                  <a:lnTo>
                    <a:pt x="123" y="442"/>
                  </a:lnTo>
                  <a:lnTo>
                    <a:pt x="113" y="436"/>
                  </a:lnTo>
                  <a:lnTo>
                    <a:pt x="103" y="430"/>
                  </a:lnTo>
                  <a:lnTo>
                    <a:pt x="85" y="417"/>
                  </a:lnTo>
                  <a:lnTo>
                    <a:pt x="69" y="402"/>
                  </a:lnTo>
                  <a:lnTo>
                    <a:pt x="53" y="385"/>
                  </a:lnTo>
                  <a:lnTo>
                    <a:pt x="39" y="367"/>
                  </a:lnTo>
                  <a:lnTo>
                    <a:pt x="34" y="357"/>
                  </a:lnTo>
                  <a:lnTo>
                    <a:pt x="28" y="347"/>
                  </a:lnTo>
                  <a:lnTo>
                    <a:pt x="23" y="337"/>
                  </a:lnTo>
                  <a:lnTo>
                    <a:pt x="19" y="327"/>
                  </a:lnTo>
                  <a:lnTo>
                    <a:pt x="14" y="316"/>
                  </a:lnTo>
                  <a:lnTo>
                    <a:pt x="10" y="305"/>
                  </a:lnTo>
                  <a:lnTo>
                    <a:pt x="7" y="294"/>
                  </a:lnTo>
                  <a:lnTo>
                    <a:pt x="4" y="283"/>
                  </a:lnTo>
                  <a:lnTo>
                    <a:pt x="2" y="271"/>
                  </a:lnTo>
                  <a:lnTo>
                    <a:pt x="1" y="259"/>
                  </a:lnTo>
                  <a:lnTo>
                    <a:pt x="0" y="247"/>
                  </a:lnTo>
                  <a:lnTo>
                    <a:pt x="0" y="235"/>
                  </a:lnTo>
                  <a:lnTo>
                    <a:pt x="0" y="223"/>
                  </a:lnTo>
                  <a:lnTo>
                    <a:pt x="1" y="211"/>
                  </a:lnTo>
                  <a:lnTo>
                    <a:pt x="2" y="199"/>
                  </a:lnTo>
                  <a:lnTo>
                    <a:pt x="4" y="188"/>
                  </a:lnTo>
                  <a:lnTo>
                    <a:pt x="7" y="177"/>
                  </a:lnTo>
                  <a:lnTo>
                    <a:pt x="10" y="166"/>
                  </a:lnTo>
                  <a:lnTo>
                    <a:pt x="14" y="155"/>
                  </a:lnTo>
                  <a:lnTo>
                    <a:pt x="19" y="144"/>
                  </a:lnTo>
                  <a:lnTo>
                    <a:pt x="23" y="133"/>
                  </a:lnTo>
                  <a:lnTo>
                    <a:pt x="28" y="123"/>
                  </a:lnTo>
                  <a:lnTo>
                    <a:pt x="34" y="113"/>
                  </a:lnTo>
                  <a:lnTo>
                    <a:pt x="39" y="104"/>
                  </a:lnTo>
                  <a:lnTo>
                    <a:pt x="53" y="86"/>
                  </a:lnTo>
                  <a:lnTo>
                    <a:pt x="69" y="69"/>
                  </a:lnTo>
                  <a:lnTo>
                    <a:pt x="85" y="54"/>
                  </a:lnTo>
                  <a:lnTo>
                    <a:pt x="103" y="41"/>
                  </a:lnTo>
                  <a:lnTo>
                    <a:pt x="113" y="34"/>
                  </a:lnTo>
                  <a:lnTo>
                    <a:pt x="123" y="29"/>
                  </a:lnTo>
                  <a:lnTo>
                    <a:pt x="133" y="23"/>
                  </a:lnTo>
                  <a:lnTo>
                    <a:pt x="144" y="19"/>
                  </a:lnTo>
                  <a:lnTo>
                    <a:pt x="153" y="14"/>
                  </a:lnTo>
                  <a:lnTo>
                    <a:pt x="164" y="11"/>
                  </a:lnTo>
                  <a:lnTo>
                    <a:pt x="176" y="8"/>
                  </a:lnTo>
                  <a:lnTo>
                    <a:pt x="187" y="5"/>
                  </a:lnTo>
                  <a:lnTo>
                    <a:pt x="199" y="3"/>
                  </a:lnTo>
                  <a:lnTo>
                    <a:pt x="211" y="1"/>
                  </a:lnTo>
                  <a:lnTo>
                    <a:pt x="223" y="0"/>
                  </a:lnTo>
                  <a:lnTo>
                    <a:pt x="235" y="0"/>
                  </a:lnTo>
                  <a:close/>
                </a:path>
              </a:pathLst>
            </a:custGeom>
            <a:solidFill>
              <a:srgbClr val="1A11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6928389" y="381961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Developer </a:t>
            </a:r>
            <a:r>
              <a:rPr lang="id-ID" b="1" i="1" spc="-300" dirty="0">
                <a:solidFill>
                  <a:schemeClr val="tx1">
                    <a:lumMod val="65000"/>
                    <a:lumOff val="35000"/>
                  </a:schemeClr>
                </a:solidFill>
                <a:latin typeface="Neris Light" panose="00000400000000000000" pitchFamily="50" charset="0"/>
              </a:rPr>
              <a:t>Equipment</a:t>
            </a:r>
          </a:p>
        </p:txBody>
      </p:sp>
      <p:sp>
        <p:nvSpPr>
          <p:cNvPr id="8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84" name="TextBox 83"/>
          <p:cNvSpPr txBox="1"/>
          <p:nvPr/>
        </p:nvSpPr>
        <p:spPr>
          <a:xfrm>
            <a:off x="406008" y="2647802"/>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85" name="TextBox 84"/>
          <p:cNvSpPr txBox="1"/>
          <p:nvPr/>
        </p:nvSpPr>
        <p:spPr>
          <a:xfrm>
            <a:off x="265798" y="2287024"/>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86" name="TextBox 85"/>
          <p:cNvSpPr txBox="1"/>
          <p:nvPr/>
        </p:nvSpPr>
        <p:spPr>
          <a:xfrm>
            <a:off x="406008" y="440790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87" name="TextBox 86"/>
          <p:cNvSpPr txBox="1"/>
          <p:nvPr/>
        </p:nvSpPr>
        <p:spPr>
          <a:xfrm>
            <a:off x="265798" y="4047126"/>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cxnSp>
        <p:nvCxnSpPr>
          <p:cNvPr id="88" name="Elbow Connector 87"/>
          <p:cNvCxnSpPr/>
          <p:nvPr/>
        </p:nvCxnSpPr>
        <p:spPr>
          <a:xfrm rot="10800000" flipV="1">
            <a:off x="3301534" y="2105926"/>
            <a:ext cx="2249132" cy="35613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9" name="Elbow Connector 88"/>
          <p:cNvCxnSpPr/>
          <p:nvPr/>
        </p:nvCxnSpPr>
        <p:spPr>
          <a:xfrm rot="10800000" flipV="1">
            <a:off x="3337069" y="3016224"/>
            <a:ext cx="2126234" cy="1259077"/>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08" name="Rectangle 107"/>
          <p:cNvSpPr/>
          <p:nvPr/>
        </p:nvSpPr>
        <p:spPr>
          <a:xfrm>
            <a:off x="7863646" y="3398098"/>
            <a:ext cx="4328354" cy="3002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0" name="Freeform 213"/>
          <p:cNvSpPr>
            <a:spLocks noEditPoints="1"/>
          </p:cNvSpPr>
          <p:nvPr/>
        </p:nvSpPr>
        <p:spPr bwMode="auto">
          <a:xfrm>
            <a:off x="8623968" y="4393577"/>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1" name="Group 110"/>
          <p:cNvGrpSpPr/>
          <p:nvPr/>
        </p:nvGrpSpPr>
        <p:grpSpPr>
          <a:xfrm>
            <a:off x="8596269" y="5360351"/>
            <a:ext cx="543889" cy="475122"/>
            <a:chOff x="8039100" y="4248150"/>
            <a:chExt cx="690563" cy="603251"/>
          </a:xfrm>
          <a:solidFill>
            <a:schemeClr val="bg1"/>
          </a:solidFill>
        </p:grpSpPr>
        <p:sp>
          <p:nvSpPr>
            <p:cNvPr id="11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 name="Group 1"/>
          <p:cNvGrpSpPr/>
          <p:nvPr/>
        </p:nvGrpSpPr>
        <p:grpSpPr>
          <a:xfrm>
            <a:off x="9167856" y="4214896"/>
            <a:ext cx="2280567" cy="784055"/>
            <a:chOff x="9167856" y="4214896"/>
            <a:chExt cx="2280567" cy="784055"/>
          </a:xfrm>
        </p:grpSpPr>
        <p:sp>
          <p:nvSpPr>
            <p:cNvPr id="115" name="TextBox 114"/>
            <p:cNvSpPr txBox="1"/>
            <p:nvPr/>
          </p:nvSpPr>
          <p:spPr>
            <a:xfrm>
              <a:off x="9167856" y="4214896"/>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116" name="TextBox 115"/>
            <p:cNvSpPr txBox="1"/>
            <p:nvPr/>
          </p:nvSpPr>
          <p:spPr>
            <a:xfrm>
              <a:off x="9264395" y="4721952"/>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3" name="Group 2"/>
          <p:cNvGrpSpPr/>
          <p:nvPr/>
        </p:nvGrpSpPr>
        <p:grpSpPr>
          <a:xfrm>
            <a:off x="9167856" y="5104895"/>
            <a:ext cx="2280567" cy="784055"/>
            <a:chOff x="9167856" y="5104895"/>
            <a:chExt cx="2280567" cy="784055"/>
          </a:xfrm>
        </p:grpSpPr>
        <p:sp>
          <p:nvSpPr>
            <p:cNvPr id="117" name="TextBox 116"/>
            <p:cNvSpPr txBox="1"/>
            <p:nvPr/>
          </p:nvSpPr>
          <p:spPr>
            <a:xfrm>
              <a:off x="9167856" y="5104895"/>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118" name="TextBox 117"/>
            <p:cNvSpPr txBox="1"/>
            <p:nvPr/>
          </p:nvSpPr>
          <p:spPr>
            <a:xfrm>
              <a:off x="9264395" y="5611951"/>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
        <p:nvSpPr>
          <p:cNvPr id="119" name="TextBox 118"/>
          <p:cNvSpPr txBox="1"/>
          <p:nvPr/>
        </p:nvSpPr>
        <p:spPr>
          <a:xfrm>
            <a:off x="8698683" y="3769800"/>
            <a:ext cx="2913080" cy="369332"/>
          </a:xfrm>
          <a:prstGeom prst="rect">
            <a:avLst/>
          </a:prstGeom>
          <a:noFill/>
        </p:spPr>
        <p:txBody>
          <a:bodyPr wrap="square" rtlCol="0">
            <a:spAutoFit/>
          </a:bodyPr>
          <a:lstStyle/>
          <a:p>
            <a:pPr algn="ctr"/>
            <a:r>
              <a:rPr lang="id-ID" dirty="0">
                <a:solidFill>
                  <a:schemeClr val="bg1"/>
                </a:solidFill>
                <a:latin typeface="Neris" panose="00000800000000000000" pitchFamily="50" charset="0"/>
              </a:rPr>
              <a:t>Content Management</a:t>
            </a:r>
          </a:p>
        </p:txBody>
      </p:sp>
      <p:sp>
        <p:nvSpPr>
          <p:cNvPr id="120" name="Title 1"/>
          <p:cNvSpPr txBox="1">
            <a:spLocks/>
          </p:cNvSpPr>
          <p:nvPr/>
        </p:nvSpPr>
        <p:spPr>
          <a:xfrm>
            <a:off x="7859696" y="1764362"/>
            <a:ext cx="4145167" cy="8919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tx1">
                    <a:lumMod val="65000"/>
                    <a:lumOff val="35000"/>
                  </a:schemeClr>
                </a:solidFill>
                <a:latin typeface="Neris Black" panose="00000A00000000000000" pitchFamily="50" charset="0"/>
              </a:rPr>
              <a:t>LOREM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DOLOR </a:t>
            </a:r>
          </a:p>
          <a:p>
            <a:r>
              <a:rPr lang="id-ID" sz="2400" dirty="0">
                <a:solidFill>
                  <a:schemeClr val="tx1">
                    <a:lumMod val="65000"/>
                    <a:lumOff val="35000"/>
                  </a:schemeClr>
                </a:solidFill>
                <a:latin typeface="Neris Black" panose="00000A00000000000000" pitchFamily="50" charset="0"/>
              </a:rPr>
              <a:t>SIT AMET</a:t>
            </a:r>
            <a:endParaRPr lang="en-US" sz="2400" dirty="0">
              <a:solidFill>
                <a:schemeClr val="tx1">
                  <a:lumMod val="65000"/>
                  <a:lumOff val="35000"/>
                </a:schemeClr>
              </a:solidFill>
              <a:latin typeface="Neris Black" panose="00000A00000000000000" pitchFamily="50" charset="0"/>
            </a:endParaRPr>
          </a:p>
        </p:txBody>
      </p:sp>
      <p:sp>
        <p:nvSpPr>
          <p:cNvPr id="121" name="TextBox 120"/>
          <p:cNvSpPr txBox="1"/>
          <p:nvPr/>
        </p:nvSpPr>
        <p:spPr>
          <a:xfrm>
            <a:off x="7859696" y="2571332"/>
            <a:ext cx="358872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a:t>
            </a:r>
          </a:p>
        </p:txBody>
      </p:sp>
    </p:spTree>
    <p:extLst>
      <p:ext uri="{BB962C8B-B14F-4D97-AF65-F5344CB8AC3E}">
        <p14:creationId xmlns:p14="http://schemas.microsoft.com/office/powerpoint/2010/main" val="25458193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81"/>
                                        </p:tgtEl>
                                        <p:attrNameLst>
                                          <p:attrName>style.visibility</p:attrName>
                                        </p:attrNameLst>
                                      </p:cBhvr>
                                      <p:to>
                                        <p:strVal val="visible"/>
                                      </p:to>
                                    </p:set>
                                    <p:animEffect transition="in" filter="fade">
                                      <p:cBhvr>
                                        <p:cTn id="15" dur="1000"/>
                                        <p:tgtEl>
                                          <p:spTgt spid="81"/>
                                        </p:tgtEl>
                                      </p:cBhvr>
                                    </p:animEffect>
                                    <p:anim calcmode="lin" valueType="num">
                                      <p:cBhvr>
                                        <p:cTn id="16" dur="1000" fill="hold"/>
                                        <p:tgtEl>
                                          <p:spTgt spid="81"/>
                                        </p:tgtEl>
                                        <p:attrNameLst>
                                          <p:attrName>ppt_x</p:attrName>
                                        </p:attrNameLst>
                                      </p:cBhvr>
                                      <p:tavLst>
                                        <p:tav tm="0">
                                          <p:val>
                                            <p:strVal val="#ppt_x"/>
                                          </p:val>
                                        </p:tav>
                                        <p:tav tm="100000">
                                          <p:val>
                                            <p:strVal val="#ppt_x"/>
                                          </p:val>
                                        </p:tav>
                                      </p:tavLst>
                                    </p:anim>
                                    <p:anim calcmode="lin" valueType="num">
                                      <p:cBhvr>
                                        <p:cTn id="17" dur="1000" fill="hold"/>
                                        <p:tgtEl>
                                          <p:spTgt spid="81"/>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wipe(right)">
                                      <p:cBhvr>
                                        <p:cTn id="21" dur="500"/>
                                        <p:tgtEl>
                                          <p:spTgt spid="88"/>
                                        </p:tgtEl>
                                      </p:cBhvr>
                                    </p:animEffect>
                                  </p:childTnLst>
                                </p:cTn>
                              </p:par>
                              <p:par>
                                <p:cTn id="22" presetID="22" presetClass="entr" presetSubtype="2" fill="hold" nodeType="with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wipe(right)">
                                      <p:cBhvr>
                                        <p:cTn id="24" dur="500"/>
                                        <p:tgtEl>
                                          <p:spTgt spid="8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Effect transition="in" filter="fade">
                                      <p:cBhvr>
                                        <p:cTn id="28" dur="500"/>
                                        <p:tgtEl>
                                          <p:spTgt spid="8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fade">
                                      <p:cBhvr>
                                        <p:cTn id="34" dur="500"/>
                                        <p:tgtEl>
                                          <p:spTgt spid="8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fade">
                                      <p:cBhvr>
                                        <p:cTn id="45" dur="500"/>
                                        <p:tgtEl>
                                          <p:spTgt spid="121"/>
                                        </p:tgtEl>
                                      </p:cBhvr>
                                    </p:animEffect>
                                  </p:childTnLst>
                                </p:cTn>
                              </p:par>
                            </p:childTnLst>
                          </p:cTn>
                        </p:par>
                        <p:par>
                          <p:cTn id="46" fill="hold">
                            <p:stCondLst>
                              <p:cond delay="4000"/>
                            </p:stCondLst>
                            <p:childTnLst>
                              <p:par>
                                <p:cTn id="47" presetID="2" presetClass="entr" presetSubtype="6" fill="hold" grpId="0" nodeType="afterEffect">
                                  <p:stCondLst>
                                    <p:cond delay="0"/>
                                  </p:stCondLst>
                                  <p:childTnLst>
                                    <p:set>
                                      <p:cBhvr>
                                        <p:cTn id="48" dur="1" fill="hold">
                                          <p:stCondLst>
                                            <p:cond delay="0"/>
                                          </p:stCondLst>
                                        </p:cTn>
                                        <p:tgtEl>
                                          <p:spTgt spid="108"/>
                                        </p:tgtEl>
                                        <p:attrNameLst>
                                          <p:attrName>style.visibility</p:attrName>
                                        </p:attrNameLst>
                                      </p:cBhvr>
                                      <p:to>
                                        <p:strVal val="visible"/>
                                      </p:to>
                                    </p:set>
                                    <p:anim calcmode="lin" valueType="num">
                                      <p:cBhvr additive="base">
                                        <p:cTn id="49" dur="500" fill="hold"/>
                                        <p:tgtEl>
                                          <p:spTgt spid="108"/>
                                        </p:tgtEl>
                                        <p:attrNameLst>
                                          <p:attrName>ppt_x</p:attrName>
                                        </p:attrNameLst>
                                      </p:cBhvr>
                                      <p:tavLst>
                                        <p:tav tm="0">
                                          <p:val>
                                            <p:strVal val="1+#ppt_w/2"/>
                                          </p:val>
                                        </p:tav>
                                        <p:tav tm="100000">
                                          <p:val>
                                            <p:strVal val="#ppt_x"/>
                                          </p:val>
                                        </p:tav>
                                      </p:tavLst>
                                    </p:anim>
                                    <p:anim calcmode="lin" valueType="num">
                                      <p:cBhvr additive="base">
                                        <p:cTn id="50" dur="500" fill="hold"/>
                                        <p:tgtEl>
                                          <p:spTgt spid="108"/>
                                        </p:tgtEl>
                                        <p:attrNameLst>
                                          <p:attrName>ppt_y</p:attrName>
                                        </p:attrNameLst>
                                      </p:cBhvr>
                                      <p:tavLst>
                                        <p:tav tm="0">
                                          <p:val>
                                            <p:strVal val="1+#ppt_h/2"/>
                                          </p:val>
                                        </p:tav>
                                        <p:tav tm="100000">
                                          <p:val>
                                            <p:strVal val="#ppt_y"/>
                                          </p:val>
                                        </p:tav>
                                      </p:tavLst>
                                    </p:anim>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19"/>
                                        </p:tgtEl>
                                        <p:attrNameLst>
                                          <p:attrName>style.visibility</p:attrName>
                                        </p:attrNameLst>
                                      </p:cBhvr>
                                      <p:to>
                                        <p:strVal val="visible"/>
                                      </p:to>
                                    </p:set>
                                    <p:animEffect transition="in" filter="fade">
                                      <p:cBhvr>
                                        <p:cTn id="54" dur="500"/>
                                        <p:tgtEl>
                                          <p:spTgt spid="119"/>
                                        </p:tgtEl>
                                      </p:cBhvr>
                                    </p:animEffect>
                                  </p:childTnLst>
                                </p:cTn>
                              </p:par>
                              <p:par>
                                <p:cTn id="55" presetID="22" presetClass="entr" presetSubtype="8"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childTnLst>
                          </p:cTn>
                        </p:par>
                        <p:par>
                          <p:cTn id="58" fill="hold">
                            <p:stCondLst>
                              <p:cond delay="5000"/>
                            </p:stCondLst>
                            <p:childTnLst>
                              <p:par>
                                <p:cTn id="59" presetID="22" presetClass="entr" presetSubtype="2" fill="hold" grpId="0" nodeType="afterEffect">
                                  <p:stCondLst>
                                    <p:cond delay="0"/>
                                  </p:stCondLst>
                                  <p:childTnLst>
                                    <p:set>
                                      <p:cBhvr>
                                        <p:cTn id="60" dur="1" fill="hold">
                                          <p:stCondLst>
                                            <p:cond delay="0"/>
                                          </p:stCondLst>
                                        </p:cTn>
                                        <p:tgtEl>
                                          <p:spTgt spid="110"/>
                                        </p:tgtEl>
                                        <p:attrNameLst>
                                          <p:attrName>style.visibility</p:attrName>
                                        </p:attrNameLst>
                                      </p:cBhvr>
                                      <p:to>
                                        <p:strVal val="visible"/>
                                      </p:to>
                                    </p:set>
                                    <p:animEffect transition="in" filter="wipe(right)">
                                      <p:cBhvr>
                                        <p:cTn id="61" dur="500"/>
                                        <p:tgtEl>
                                          <p:spTgt spid="110"/>
                                        </p:tgtEl>
                                      </p:cBhvr>
                                    </p:animEffect>
                                  </p:childTnLst>
                                </p:cTn>
                              </p:par>
                            </p:childTnLst>
                          </p:cTn>
                        </p:par>
                        <p:par>
                          <p:cTn id="62" fill="hold">
                            <p:stCondLst>
                              <p:cond delay="5500"/>
                            </p:stCondLst>
                            <p:childTnLst>
                              <p:par>
                                <p:cTn id="63" presetID="22" presetClass="entr" presetSubtype="2"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Effect transition="in" filter="wipe(right)">
                                      <p:cBhvr>
                                        <p:cTn id="65" dur="500"/>
                                        <p:tgtEl>
                                          <p:spTgt spid="111"/>
                                        </p:tgtEl>
                                      </p:cBhvr>
                                    </p:animEffect>
                                  </p:childTnLst>
                                </p:cTn>
                              </p:par>
                              <p:par>
                                <p:cTn id="66" presetID="22" presetClass="entr" presetSubtype="8" fill="hold" nodeType="with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wipe(left)">
                                      <p:cBhvr>
                                        <p:cTn id="6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4" grpId="0"/>
      <p:bldP spid="85" grpId="0"/>
      <p:bldP spid="86" grpId="0"/>
      <p:bldP spid="87" grpId="0"/>
      <p:bldP spid="108" grpId="0" animBg="1"/>
      <p:bldP spid="110" grpId="0" animBg="1"/>
      <p:bldP spid="119" grpId="0"/>
      <p:bldP spid="120" grpId="0"/>
      <p:bldP spid="12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67697" y="1244297"/>
            <a:ext cx="5938556" cy="5788500"/>
            <a:chOff x="367697" y="1244297"/>
            <a:chExt cx="5938556" cy="5788500"/>
          </a:xfrm>
        </p:grpSpPr>
        <p:grpSp>
          <p:nvGrpSpPr>
            <p:cNvPr id="10" name="Group 9"/>
            <p:cNvGrpSpPr/>
            <p:nvPr/>
          </p:nvGrpSpPr>
          <p:grpSpPr>
            <a:xfrm rot="16200000">
              <a:off x="1415988" y="699845"/>
              <a:ext cx="3705610" cy="4794513"/>
              <a:chOff x="1468396" y="3600313"/>
              <a:chExt cx="1058863" cy="1370013"/>
            </a:xfrm>
          </p:grpSpPr>
          <p:sp>
            <p:nvSpPr>
              <p:cNvPr id="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13"/>
              <p:cNvSpPr>
                <a:spLocks/>
              </p:cNvSpPr>
              <p:nvPr/>
            </p:nvSpPr>
            <p:spPr bwMode="auto">
              <a:xfrm>
                <a:off x="1987508" y="3634979"/>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6" name="Freeform 14"/>
              <p:cNvSpPr>
                <a:spLocks/>
              </p:cNvSpPr>
              <p:nvPr/>
            </p:nvSpPr>
            <p:spPr bwMode="auto">
              <a:xfrm>
                <a:off x="1976387" y="4896777"/>
                <a:ext cx="49033" cy="49033"/>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9" name="Group 68"/>
            <p:cNvGrpSpPr/>
            <p:nvPr/>
          </p:nvGrpSpPr>
          <p:grpSpPr>
            <a:xfrm>
              <a:off x="1178769" y="1468305"/>
              <a:ext cx="4170608" cy="3236066"/>
              <a:chOff x="785660" y="2118980"/>
              <a:chExt cx="1533110" cy="2515515"/>
            </a:xfrm>
          </p:grpSpPr>
          <p:sp>
            <p:nvSpPr>
              <p:cNvPr id="47" name="Rectangle 46"/>
              <p:cNvSpPr/>
              <p:nvPr/>
            </p:nvSpPr>
            <p:spPr>
              <a:xfrm>
                <a:off x="785663" y="2118980"/>
                <a:ext cx="1533107" cy="1580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8" name="Rectangle 47"/>
              <p:cNvSpPr/>
              <p:nvPr/>
            </p:nvSpPr>
            <p:spPr>
              <a:xfrm>
                <a:off x="785660" y="2277076"/>
                <a:ext cx="1533106" cy="23574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85663" y="2277076"/>
                <a:ext cx="1533107" cy="977072"/>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1396442" y="34986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ounded Rectangle 61"/>
              <p:cNvSpPr/>
              <p:nvPr/>
            </p:nvSpPr>
            <p:spPr>
              <a:xfrm>
                <a:off x="1396442" y="35927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ounded Rectangle 62"/>
              <p:cNvSpPr/>
              <p:nvPr/>
            </p:nvSpPr>
            <p:spPr>
              <a:xfrm>
                <a:off x="1396439" y="3684475"/>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1396437" y="3778579"/>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1396453" y="4073765"/>
                <a:ext cx="761546"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396446" y="4167868"/>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396443" y="425958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396437" y="435365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Freeform 1"/>
            <p:cNvSpPr>
              <a:spLocks/>
            </p:cNvSpPr>
            <p:nvPr/>
          </p:nvSpPr>
          <p:spPr bwMode="auto">
            <a:xfrm>
              <a:off x="367697" y="2822165"/>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1" name="Freeform 70"/>
            <p:cNvSpPr>
              <a:spLocks/>
            </p:cNvSpPr>
            <p:nvPr/>
          </p:nvSpPr>
          <p:spPr bwMode="auto">
            <a:xfrm rot="19833678">
              <a:off x="4410626" y="2538490"/>
              <a:ext cx="1895627" cy="4494307"/>
            </a:xfrm>
            <a:custGeom>
              <a:avLst/>
              <a:gdLst>
                <a:gd name="connsiteX0" fmla="*/ 708690 w 1895627"/>
                <a:gd name="connsiteY0" fmla="*/ 23869 h 4494307"/>
                <a:gd name="connsiteX1" fmla="*/ 716936 w 1895627"/>
                <a:gd name="connsiteY1" fmla="*/ 28860 h 4494307"/>
                <a:gd name="connsiteX2" fmla="*/ 724965 w 1895627"/>
                <a:gd name="connsiteY2" fmla="*/ 33851 h 4494307"/>
                <a:gd name="connsiteX3" fmla="*/ 732776 w 1895627"/>
                <a:gd name="connsiteY3" fmla="*/ 39275 h 4494307"/>
                <a:gd name="connsiteX4" fmla="*/ 740154 w 1895627"/>
                <a:gd name="connsiteY4" fmla="*/ 45351 h 4494307"/>
                <a:gd name="connsiteX5" fmla="*/ 747315 w 1895627"/>
                <a:gd name="connsiteY5" fmla="*/ 51644 h 4494307"/>
                <a:gd name="connsiteX6" fmla="*/ 754258 w 1895627"/>
                <a:gd name="connsiteY6" fmla="*/ 57936 h 4494307"/>
                <a:gd name="connsiteX7" fmla="*/ 760985 w 1895627"/>
                <a:gd name="connsiteY7" fmla="*/ 64880 h 4494307"/>
                <a:gd name="connsiteX8" fmla="*/ 767061 w 1895627"/>
                <a:gd name="connsiteY8" fmla="*/ 72041 h 4494307"/>
                <a:gd name="connsiteX9" fmla="*/ 772919 w 1895627"/>
                <a:gd name="connsiteY9" fmla="*/ 79636 h 4494307"/>
                <a:gd name="connsiteX10" fmla="*/ 778344 w 1895627"/>
                <a:gd name="connsiteY10" fmla="*/ 87230 h 4494307"/>
                <a:gd name="connsiteX11" fmla="*/ 783769 w 1895627"/>
                <a:gd name="connsiteY11" fmla="*/ 95259 h 4494307"/>
                <a:gd name="connsiteX12" fmla="*/ 788326 w 1895627"/>
                <a:gd name="connsiteY12" fmla="*/ 103505 h 4494307"/>
                <a:gd name="connsiteX13" fmla="*/ 792665 w 1895627"/>
                <a:gd name="connsiteY13" fmla="*/ 111967 h 4494307"/>
                <a:gd name="connsiteX14" fmla="*/ 796788 w 1895627"/>
                <a:gd name="connsiteY14" fmla="*/ 120864 h 4494307"/>
                <a:gd name="connsiteX15" fmla="*/ 800260 w 1895627"/>
                <a:gd name="connsiteY15" fmla="*/ 129760 h 4494307"/>
                <a:gd name="connsiteX16" fmla="*/ 803515 w 1895627"/>
                <a:gd name="connsiteY16" fmla="*/ 139091 h 4494307"/>
                <a:gd name="connsiteX17" fmla="*/ 806119 w 1895627"/>
                <a:gd name="connsiteY17" fmla="*/ 148422 h 4494307"/>
                <a:gd name="connsiteX18" fmla="*/ 808289 w 1895627"/>
                <a:gd name="connsiteY18" fmla="*/ 157969 h 4494307"/>
                <a:gd name="connsiteX19" fmla="*/ 810242 w 1895627"/>
                <a:gd name="connsiteY19" fmla="*/ 167517 h 4494307"/>
                <a:gd name="connsiteX20" fmla="*/ 811327 w 1895627"/>
                <a:gd name="connsiteY20" fmla="*/ 177498 h 4494307"/>
                <a:gd name="connsiteX21" fmla="*/ 811978 w 1895627"/>
                <a:gd name="connsiteY21" fmla="*/ 187480 h 4494307"/>
                <a:gd name="connsiteX22" fmla="*/ 812412 w 1895627"/>
                <a:gd name="connsiteY22" fmla="*/ 197678 h 4494307"/>
                <a:gd name="connsiteX23" fmla="*/ 812412 w 1895627"/>
                <a:gd name="connsiteY23" fmla="*/ 1068026 h 4494307"/>
                <a:gd name="connsiteX24" fmla="*/ 814581 w 1895627"/>
                <a:gd name="connsiteY24" fmla="*/ 1059781 h 4494307"/>
                <a:gd name="connsiteX25" fmla="*/ 816968 w 1895627"/>
                <a:gd name="connsiteY25" fmla="*/ 1051969 h 4494307"/>
                <a:gd name="connsiteX26" fmla="*/ 819789 w 1895627"/>
                <a:gd name="connsiteY26" fmla="*/ 1043940 h 4494307"/>
                <a:gd name="connsiteX27" fmla="*/ 822610 w 1895627"/>
                <a:gd name="connsiteY27" fmla="*/ 1036129 h 4494307"/>
                <a:gd name="connsiteX28" fmla="*/ 826082 w 1895627"/>
                <a:gd name="connsiteY28" fmla="*/ 1028751 h 4494307"/>
                <a:gd name="connsiteX29" fmla="*/ 829771 w 1895627"/>
                <a:gd name="connsiteY29" fmla="*/ 1021590 h 4494307"/>
                <a:gd name="connsiteX30" fmla="*/ 833677 w 1895627"/>
                <a:gd name="connsiteY30" fmla="*/ 1014430 h 4494307"/>
                <a:gd name="connsiteX31" fmla="*/ 838016 w 1895627"/>
                <a:gd name="connsiteY31" fmla="*/ 1007269 h 4494307"/>
                <a:gd name="connsiteX32" fmla="*/ 842573 w 1895627"/>
                <a:gd name="connsiteY32" fmla="*/ 1000542 h 4494307"/>
                <a:gd name="connsiteX33" fmla="*/ 847347 w 1895627"/>
                <a:gd name="connsiteY33" fmla="*/ 993816 h 4494307"/>
                <a:gd name="connsiteX34" fmla="*/ 852338 w 1895627"/>
                <a:gd name="connsiteY34" fmla="*/ 987523 h 4494307"/>
                <a:gd name="connsiteX35" fmla="*/ 857763 w 1895627"/>
                <a:gd name="connsiteY35" fmla="*/ 981230 h 4494307"/>
                <a:gd name="connsiteX36" fmla="*/ 863187 w 1895627"/>
                <a:gd name="connsiteY36" fmla="*/ 975154 h 4494307"/>
                <a:gd name="connsiteX37" fmla="*/ 869263 w 1895627"/>
                <a:gd name="connsiteY37" fmla="*/ 969730 h 4494307"/>
                <a:gd name="connsiteX38" fmla="*/ 875122 w 1895627"/>
                <a:gd name="connsiteY38" fmla="*/ 964088 h 4494307"/>
                <a:gd name="connsiteX39" fmla="*/ 881415 w 1895627"/>
                <a:gd name="connsiteY39" fmla="*/ 958880 h 4494307"/>
                <a:gd name="connsiteX40" fmla="*/ 887924 w 1895627"/>
                <a:gd name="connsiteY40" fmla="*/ 953889 h 4494307"/>
                <a:gd name="connsiteX41" fmla="*/ 894651 w 1895627"/>
                <a:gd name="connsiteY41" fmla="*/ 949333 h 4494307"/>
                <a:gd name="connsiteX42" fmla="*/ 901595 w 1895627"/>
                <a:gd name="connsiteY42" fmla="*/ 944559 h 4494307"/>
                <a:gd name="connsiteX43" fmla="*/ 908321 w 1895627"/>
                <a:gd name="connsiteY43" fmla="*/ 940436 h 4494307"/>
                <a:gd name="connsiteX44" fmla="*/ 915699 w 1895627"/>
                <a:gd name="connsiteY44" fmla="*/ 936530 h 4494307"/>
                <a:gd name="connsiteX45" fmla="*/ 923077 w 1895627"/>
                <a:gd name="connsiteY45" fmla="*/ 933058 h 4494307"/>
                <a:gd name="connsiteX46" fmla="*/ 930671 w 1895627"/>
                <a:gd name="connsiteY46" fmla="*/ 929803 h 4494307"/>
                <a:gd name="connsiteX47" fmla="*/ 938700 w 1895627"/>
                <a:gd name="connsiteY47" fmla="*/ 926983 h 4494307"/>
                <a:gd name="connsiteX48" fmla="*/ 946512 w 1895627"/>
                <a:gd name="connsiteY48" fmla="*/ 924162 h 4494307"/>
                <a:gd name="connsiteX49" fmla="*/ 954540 w 1895627"/>
                <a:gd name="connsiteY49" fmla="*/ 921775 h 4494307"/>
                <a:gd name="connsiteX50" fmla="*/ 962569 w 1895627"/>
                <a:gd name="connsiteY50" fmla="*/ 920039 h 4494307"/>
                <a:gd name="connsiteX51" fmla="*/ 970814 w 1895627"/>
                <a:gd name="connsiteY51" fmla="*/ 918086 h 4494307"/>
                <a:gd name="connsiteX52" fmla="*/ 979060 w 1895627"/>
                <a:gd name="connsiteY52" fmla="*/ 917001 h 4494307"/>
                <a:gd name="connsiteX53" fmla="*/ 987740 w 1895627"/>
                <a:gd name="connsiteY53" fmla="*/ 916133 h 4494307"/>
                <a:gd name="connsiteX54" fmla="*/ 996419 w 1895627"/>
                <a:gd name="connsiteY54" fmla="*/ 915482 h 4494307"/>
                <a:gd name="connsiteX55" fmla="*/ 1005099 w 1895627"/>
                <a:gd name="connsiteY55" fmla="*/ 915265 h 4494307"/>
                <a:gd name="connsiteX56" fmla="*/ 1012694 w 1895627"/>
                <a:gd name="connsiteY56" fmla="*/ 915482 h 4494307"/>
                <a:gd name="connsiteX57" fmla="*/ 1020071 w 1895627"/>
                <a:gd name="connsiteY57" fmla="*/ 915916 h 4494307"/>
                <a:gd name="connsiteX58" fmla="*/ 1027883 w 1895627"/>
                <a:gd name="connsiteY58" fmla="*/ 916567 h 4494307"/>
                <a:gd name="connsiteX59" fmla="*/ 1035044 w 1895627"/>
                <a:gd name="connsiteY59" fmla="*/ 917435 h 4494307"/>
                <a:gd name="connsiteX60" fmla="*/ 1042421 w 1895627"/>
                <a:gd name="connsiteY60" fmla="*/ 918954 h 4494307"/>
                <a:gd name="connsiteX61" fmla="*/ 1049582 w 1895627"/>
                <a:gd name="connsiteY61" fmla="*/ 920256 h 4494307"/>
                <a:gd name="connsiteX62" fmla="*/ 1056743 w 1895627"/>
                <a:gd name="connsiteY62" fmla="*/ 921992 h 4494307"/>
                <a:gd name="connsiteX63" fmla="*/ 1063686 w 1895627"/>
                <a:gd name="connsiteY63" fmla="*/ 924162 h 4494307"/>
                <a:gd name="connsiteX64" fmla="*/ 1070630 w 1895627"/>
                <a:gd name="connsiteY64" fmla="*/ 926549 h 4494307"/>
                <a:gd name="connsiteX65" fmla="*/ 1077574 w 1895627"/>
                <a:gd name="connsiteY65" fmla="*/ 928936 h 4494307"/>
                <a:gd name="connsiteX66" fmla="*/ 1084300 w 1895627"/>
                <a:gd name="connsiteY66" fmla="*/ 931756 h 4494307"/>
                <a:gd name="connsiteX67" fmla="*/ 1090593 w 1895627"/>
                <a:gd name="connsiteY67" fmla="*/ 934794 h 4494307"/>
                <a:gd name="connsiteX68" fmla="*/ 1097103 w 1895627"/>
                <a:gd name="connsiteY68" fmla="*/ 938266 h 4494307"/>
                <a:gd name="connsiteX69" fmla="*/ 1103395 w 1895627"/>
                <a:gd name="connsiteY69" fmla="*/ 941738 h 4494307"/>
                <a:gd name="connsiteX70" fmla="*/ 1109688 w 1895627"/>
                <a:gd name="connsiteY70" fmla="*/ 945427 h 4494307"/>
                <a:gd name="connsiteX71" fmla="*/ 1115547 w 1895627"/>
                <a:gd name="connsiteY71" fmla="*/ 949333 h 4494307"/>
                <a:gd name="connsiteX72" fmla="*/ 1121406 w 1895627"/>
                <a:gd name="connsiteY72" fmla="*/ 953238 h 4494307"/>
                <a:gd name="connsiteX73" fmla="*/ 1127047 w 1895627"/>
                <a:gd name="connsiteY73" fmla="*/ 957578 h 4494307"/>
                <a:gd name="connsiteX74" fmla="*/ 1132689 w 1895627"/>
                <a:gd name="connsiteY74" fmla="*/ 962135 h 4494307"/>
                <a:gd name="connsiteX75" fmla="*/ 1137897 w 1895627"/>
                <a:gd name="connsiteY75" fmla="*/ 966692 h 4494307"/>
                <a:gd name="connsiteX76" fmla="*/ 1143322 w 1895627"/>
                <a:gd name="connsiteY76" fmla="*/ 971466 h 4494307"/>
                <a:gd name="connsiteX77" fmla="*/ 1148313 w 1895627"/>
                <a:gd name="connsiteY77" fmla="*/ 976673 h 4494307"/>
                <a:gd name="connsiteX78" fmla="*/ 1152869 w 1895627"/>
                <a:gd name="connsiteY78" fmla="*/ 981881 h 4494307"/>
                <a:gd name="connsiteX79" fmla="*/ 1157643 w 1895627"/>
                <a:gd name="connsiteY79" fmla="*/ 987523 h 4494307"/>
                <a:gd name="connsiteX80" fmla="*/ 1162200 w 1895627"/>
                <a:gd name="connsiteY80" fmla="*/ 992948 h 4494307"/>
                <a:gd name="connsiteX81" fmla="*/ 1166323 w 1895627"/>
                <a:gd name="connsiteY81" fmla="*/ 998806 h 4494307"/>
                <a:gd name="connsiteX82" fmla="*/ 1170445 w 1895627"/>
                <a:gd name="connsiteY82" fmla="*/ 1004448 h 4494307"/>
                <a:gd name="connsiteX83" fmla="*/ 1174351 w 1895627"/>
                <a:gd name="connsiteY83" fmla="*/ 1010741 h 4494307"/>
                <a:gd name="connsiteX84" fmla="*/ 1177823 w 1895627"/>
                <a:gd name="connsiteY84" fmla="*/ 1016817 h 4494307"/>
                <a:gd name="connsiteX85" fmla="*/ 1181295 w 1895627"/>
                <a:gd name="connsiteY85" fmla="*/ 1023109 h 4494307"/>
                <a:gd name="connsiteX86" fmla="*/ 1184550 w 1895627"/>
                <a:gd name="connsiteY86" fmla="*/ 1029619 h 4494307"/>
                <a:gd name="connsiteX87" fmla="*/ 1187371 w 1895627"/>
                <a:gd name="connsiteY87" fmla="*/ 1036129 h 4494307"/>
                <a:gd name="connsiteX88" fmla="*/ 1190192 w 1895627"/>
                <a:gd name="connsiteY88" fmla="*/ 1029619 h 4494307"/>
                <a:gd name="connsiteX89" fmla="*/ 1193447 w 1895627"/>
                <a:gd name="connsiteY89" fmla="*/ 1023109 h 4494307"/>
                <a:gd name="connsiteX90" fmla="*/ 1196918 w 1895627"/>
                <a:gd name="connsiteY90" fmla="*/ 1016817 h 4494307"/>
                <a:gd name="connsiteX91" fmla="*/ 1200607 w 1895627"/>
                <a:gd name="connsiteY91" fmla="*/ 1010741 h 4494307"/>
                <a:gd name="connsiteX92" fmla="*/ 1204296 w 1895627"/>
                <a:gd name="connsiteY92" fmla="*/ 1004448 h 4494307"/>
                <a:gd name="connsiteX93" fmla="*/ 1208419 w 1895627"/>
                <a:gd name="connsiteY93" fmla="*/ 998806 h 4494307"/>
                <a:gd name="connsiteX94" fmla="*/ 1212542 w 1895627"/>
                <a:gd name="connsiteY94" fmla="*/ 992948 h 4494307"/>
                <a:gd name="connsiteX95" fmla="*/ 1217098 w 1895627"/>
                <a:gd name="connsiteY95" fmla="*/ 987523 h 4494307"/>
                <a:gd name="connsiteX96" fmla="*/ 1221872 w 1895627"/>
                <a:gd name="connsiteY96" fmla="*/ 981881 h 4494307"/>
                <a:gd name="connsiteX97" fmla="*/ 1226646 w 1895627"/>
                <a:gd name="connsiteY97" fmla="*/ 976673 h 4494307"/>
                <a:gd name="connsiteX98" fmla="*/ 1231420 w 1895627"/>
                <a:gd name="connsiteY98" fmla="*/ 971466 h 4494307"/>
                <a:gd name="connsiteX99" fmla="*/ 1236845 w 1895627"/>
                <a:gd name="connsiteY99" fmla="*/ 966692 h 4494307"/>
                <a:gd name="connsiteX100" fmla="*/ 1242052 w 1895627"/>
                <a:gd name="connsiteY100" fmla="*/ 962135 h 4494307"/>
                <a:gd name="connsiteX101" fmla="*/ 1247694 w 1895627"/>
                <a:gd name="connsiteY101" fmla="*/ 957578 h 4494307"/>
                <a:gd name="connsiteX102" fmla="*/ 1253336 w 1895627"/>
                <a:gd name="connsiteY102" fmla="*/ 953238 h 4494307"/>
                <a:gd name="connsiteX103" fmla="*/ 1259195 w 1895627"/>
                <a:gd name="connsiteY103" fmla="*/ 949333 h 4494307"/>
                <a:gd name="connsiteX104" fmla="*/ 1265053 w 1895627"/>
                <a:gd name="connsiteY104" fmla="*/ 945427 h 4494307"/>
                <a:gd name="connsiteX105" fmla="*/ 1271346 w 1895627"/>
                <a:gd name="connsiteY105" fmla="*/ 941738 h 4494307"/>
                <a:gd name="connsiteX106" fmla="*/ 1277639 w 1895627"/>
                <a:gd name="connsiteY106" fmla="*/ 938266 h 4494307"/>
                <a:gd name="connsiteX107" fmla="*/ 1283931 w 1895627"/>
                <a:gd name="connsiteY107" fmla="*/ 934794 h 4494307"/>
                <a:gd name="connsiteX108" fmla="*/ 1290658 w 1895627"/>
                <a:gd name="connsiteY108" fmla="*/ 931756 h 4494307"/>
                <a:gd name="connsiteX109" fmla="*/ 1297168 w 1895627"/>
                <a:gd name="connsiteY109" fmla="*/ 928936 h 4494307"/>
                <a:gd name="connsiteX110" fmla="*/ 1304111 w 1895627"/>
                <a:gd name="connsiteY110" fmla="*/ 926549 h 4494307"/>
                <a:gd name="connsiteX111" fmla="*/ 1311055 w 1895627"/>
                <a:gd name="connsiteY111" fmla="*/ 924162 h 4494307"/>
                <a:gd name="connsiteX112" fmla="*/ 1317999 w 1895627"/>
                <a:gd name="connsiteY112" fmla="*/ 921992 h 4494307"/>
                <a:gd name="connsiteX113" fmla="*/ 1324943 w 1895627"/>
                <a:gd name="connsiteY113" fmla="*/ 920256 h 4494307"/>
                <a:gd name="connsiteX114" fmla="*/ 1332320 w 1895627"/>
                <a:gd name="connsiteY114" fmla="*/ 918954 h 4494307"/>
                <a:gd name="connsiteX115" fmla="*/ 1339481 w 1895627"/>
                <a:gd name="connsiteY115" fmla="*/ 917435 h 4494307"/>
                <a:gd name="connsiteX116" fmla="*/ 1346859 w 1895627"/>
                <a:gd name="connsiteY116" fmla="*/ 916567 h 4494307"/>
                <a:gd name="connsiteX117" fmla="*/ 1354453 w 1895627"/>
                <a:gd name="connsiteY117" fmla="*/ 915916 h 4494307"/>
                <a:gd name="connsiteX118" fmla="*/ 1361831 w 1895627"/>
                <a:gd name="connsiteY118" fmla="*/ 915482 h 4494307"/>
                <a:gd name="connsiteX119" fmla="*/ 1369860 w 1895627"/>
                <a:gd name="connsiteY119" fmla="*/ 915265 h 4494307"/>
                <a:gd name="connsiteX120" fmla="*/ 1378322 w 1895627"/>
                <a:gd name="connsiteY120" fmla="*/ 915482 h 4494307"/>
                <a:gd name="connsiteX121" fmla="*/ 1387002 w 1895627"/>
                <a:gd name="connsiteY121" fmla="*/ 916133 h 4494307"/>
                <a:gd name="connsiteX122" fmla="*/ 1395464 w 1895627"/>
                <a:gd name="connsiteY122" fmla="*/ 917001 h 4494307"/>
                <a:gd name="connsiteX123" fmla="*/ 1403927 w 1895627"/>
                <a:gd name="connsiteY123" fmla="*/ 918086 h 4494307"/>
                <a:gd name="connsiteX124" fmla="*/ 1412173 w 1895627"/>
                <a:gd name="connsiteY124" fmla="*/ 919822 h 4494307"/>
                <a:gd name="connsiteX125" fmla="*/ 1420418 w 1895627"/>
                <a:gd name="connsiteY125" fmla="*/ 921775 h 4494307"/>
                <a:gd name="connsiteX126" fmla="*/ 1428230 w 1895627"/>
                <a:gd name="connsiteY126" fmla="*/ 924162 h 4494307"/>
                <a:gd name="connsiteX127" fmla="*/ 1436259 w 1895627"/>
                <a:gd name="connsiteY127" fmla="*/ 926983 h 4494307"/>
                <a:gd name="connsiteX128" fmla="*/ 1443853 w 1895627"/>
                <a:gd name="connsiteY128" fmla="*/ 929803 h 4494307"/>
                <a:gd name="connsiteX129" fmla="*/ 1451665 w 1895627"/>
                <a:gd name="connsiteY129" fmla="*/ 933058 h 4494307"/>
                <a:gd name="connsiteX130" fmla="*/ 1459043 w 1895627"/>
                <a:gd name="connsiteY130" fmla="*/ 936530 h 4494307"/>
                <a:gd name="connsiteX131" fmla="*/ 1466203 w 1895627"/>
                <a:gd name="connsiteY131" fmla="*/ 940436 h 4494307"/>
                <a:gd name="connsiteX132" fmla="*/ 1473147 w 1895627"/>
                <a:gd name="connsiteY132" fmla="*/ 944559 h 4494307"/>
                <a:gd name="connsiteX133" fmla="*/ 1480091 w 1895627"/>
                <a:gd name="connsiteY133" fmla="*/ 949333 h 4494307"/>
                <a:gd name="connsiteX134" fmla="*/ 1486817 w 1895627"/>
                <a:gd name="connsiteY134" fmla="*/ 953889 h 4494307"/>
                <a:gd name="connsiteX135" fmla="*/ 1493327 w 1895627"/>
                <a:gd name="connsiteY135" fmla="*/ 958880 h 4494307"/>
                <a:gd name="connsiteX136" fmla="*/ 1499403 w 1895627"/>
                <a:gd name="connsiteY136" fmla="*/ 964088 h 4494307"/>
                <a:gd name="connsiteX137" fmla="*/ 1505695 w 1895627"/>
                <a:gd name="connsiteY137" fmla="*/ 969513 h 4494307"/>
                <a:gd name="connsiteX138" fmla="*/ 1511554 w 1895627"/>
                <a:gd name="connsiteY138" fmla="*/ 975154 h 4494307"/>
                <a:gd name="connsiteX139" fmla="*/ 1516979 w 1895627"/>
                <a:gd name="connsiteY139" fmla="*/ 981230 h 4494307"/>
                <a:gd name="connsiteX140" fmla="*/ 1522404 w 1895627"/>
                <a:gd name="connsiteY140" fmla="*/ 987523 h 4494307"/>
                <a:gd name="connsiteX141" fmla="*/ 1527395 w 1895627"/>
                <a:gd name="connsiteY141" fmla="*/ 993816 h 4494307"/>
                <a:gd name="connsiteX142" fmla="*/ 1532168 w 1895627"/>
                <a:gd name="connsiteY142" fmla="*/ 1000542 h 4494307"/>
                <a:gd name="connsiteX143" fmla="*/ 1536508 w 1895627"/>
                <a:gd name="connsiteY143" fmla="*/ 1007269 h 4494307"/>
                <a:gd name="connsiteX144" fmla="*/ 1541065 w 1895627"/>
                <a:gd name="connsiteY144" fmla="*/ 1014430 h 4494307"/>
                <a:gd name="connsiteX145" fmla="*/ 1544971 w 1895627"/>
                <a:gd name="connsiteY145" fmla="*/ 1021590 h 4494307"/>
                <a:gd name="connsiteX146" fmla="*/ 1548659 w 1895627"/>
                <a:gd name="connsiteY146" fmla="*/ 1028751 h 4494307"/>
                <a:gd name="connsiteX147" fmla="*/ 1552131 w 1895627"/>
                <a:gd name="connsiteY147" fmla="*/ 1036129 h 4494307"/>
                <a:gd name="connsiteX148" fmla="*/ 1554952 w 1895627"/>
                <a:gd name="connsiteY148" fmla="*/ 1043940 h 4494307"/>
                <a:gd name="connsiteX149" fmla="*/ 1557773 w 1895627"/>
                <a:gd name="connsiteY149" fmla="*/ 1051969 h 4494307"/>
                <a:gd name="connsiteX150" fmla="*/ 1560377 w 1895627"/>
                <a:gd name="connsiteY150" fmla="*/ 1059781 h 4494307"/>
                <a:gd name="connsiteX151" fmla="*/ 1562330 w 1895627"/>
                <a:gd name="connsiteY151" fmla="*/ 1068026 h 4494307"/>
                <a:gd name="connsiteX152" fmla="*/ 1569057 w 1895627"/>
                <a:gd name="connsiteY152" fmla="*/ 1061734 h 4494307"/>
                <a:gd name="connsiteX153" fmla="*/ 1576217 w 1895627"/>
                <a:gd name="connsiteY153" fmla="*/ 1056092 h 4494307"/>
                <a:gd name="connsiteX154" fmla="*/ 1583595 w 1895627"/>
                <a:gd name="connsiteY154" fmla="*/ 1050450 h 4494307"/>
                <a:gd name="connsiteX155" fmla="*/ 1591190 w 1895627"/>
                <a:gd name="connsiteY155" fmla="*/ 1045459 h 4494307"/>
                <a:gd name="connsiteX156" fmla="*/ 1598784 w 1895627"/>
                <a:gd name="connsiteY156" fmla="*/ 1040686 h 4494307"/>
                <a:gd name="connsiteX157" fmla="*/ 1606813 w 1895627"/>
                <a:gd name="connsiteY157" fmla="*/ 1036129 h 4494307"/>
                <a:gd name="connsiteX158" fmla="*/ 1615276 w 1895627"/>
                <a:gd name="connsiteY158" fmla="*/ 1032006 h 4494307"/>
                <a:gd name="connsiteX159" fmla="*/ 1623738 w 1895627"/>
                <a:gd name="connsiteY159" fmla="*/ 1028317 h 4494307"/>
                <a:gd name="connsiteX160" fmla="*/ 1632418 w 1895627"/>
                <a:gd name="connsiteY160" fmla="*/ 1025279 h 4494307"/>
                <a:gd name="connsiteX161" fmla="*/ 1641314 w 1895627"/>
                <a:gd name="connsiteY161" fmla="*/ 1022458 h 4494307"/>
                <a:gd name="connsiteX162" fmla="*/ 1650211 w 1895627"/>
                <a:gd name="connsiteY162" fmla="*/ 1019854 h 4494307"/>
                <a:gd name="connsiteX163" fmla="*/ 1659325 w 1895627"/>
                <a:gd name="connsiteY163" fmla="*/ 1017902 h 4494307"/>
                <a:gd name="connsiteX164" fmla="*/ 1664315 w 1895627"/>
                <a:gd name="connsiteY164" fmla="*/ 1016817 h 4494307"/>
                <a:gd name="connsiteX165" fmla="*/ 1668872 w 1895627"/>
                <a:gd name="connsiteY165" fmla="*/ 1016166 h 4494307"/>
                <a:gd name="connsiteX166" fmla="*/ 1673646 w 1895627"/>
                <a:gd name="connsiteY166" fmla="*/ 1015515 h 4494307"/>
                <a:gd name="connsiteX167" fmla="*/ 1678420 w 1895627"/>
                <a:gd name="connsiteY167" fmla="*/ 1015081 h 4494307"/>
                <a:gd name="connsiteX168" fmla="*/ 1683193 w 1895627"/>
                <a:gd name="connsiteY168" fmla="*/ 1014647 h 4494307"/>
                <a:gd name="connsiteX169" fmla="*/ 1687967 w 1895627"/>
                <a:gd name="connsiteY169" fmla="*/ 1014430 h 4494307"/>
                <a:gd name="connsiteX170" fmla="*/ 1692741 w 1895627"/>
                <a:gd name="connsiteY170" fmla="*/ 1014213 h 4494307"/>
                <a:gd name="connsiteX171" fmla="*/ 1697732 w 1895627"/>
                <a:gd name="connsiteY171" fmla="*/ 1014213 h 4494307"/>
                <a:gd name="connsiteX172" fmla="*/ 1707713 w 1895627"/>
                <a:gd name="connsiteY172" fmla="*/ 1014430 h 4494307"/>
                <a:gd name="connsiteX173" fmla="*/ 1717912 w 1895627"/>
                <a:gd name="connsiteY173" fmla="*/ 1015081 h 4494307"/>
                <a:gd name="connsiteX174" fmla="*/ 1727893 w 1895627"/>
                <a:gd name="connsiteY174" fmla="*/ 1016383 h 4494307"/>
                <a:gd name="connsiteX175" fmla="*/ 1737441 w 1895627"/>
                <a:gd name="connsiteY175" fmla="*/ 1018119 h 4494307"/>
                <a:gd name="connsiteX176" fmla="*/ 1746989 w 1895627"/>
                <a:gd name="connsiteY176" fmla="*/ 1020288 h 4494307"/>
                <a:gd name="connsiteX177" fmla="*/ 1756536 w 1895627"/>
                <a:gd name="connsiteY177" fmla="*/ 1023109 h 4494307"/>
                <a:gd name="connsiteX178" fmla="*/ 1765650 w 1895627"/>
                <a:gd name="connsiteY178" fmla="*/ 1026147 h 4494307"/>
                <a:gd name="connsiteX179" fmla="*/ 1774546 w 1895627"/>
                <a:gd name="connsiteY179" fmla="*/ 1029836 h 4494307"/>
                <a:gd name="connsiteX180" fmla="*/ 1783443 w 1895627"/>
                <a:gd name="connsiteY180" fmla="*/ 1033742 h 4494307"/>
                <a:gd name="connsiteX181" fmla="*/ 1791906 w 1895627"/>
                <a:gd name="connsiteY181" fmla="*/ 1038082 h 4494307"/>
                <a:gd name="connsiteX182" fmla="*/ 1800151 w 1895627"/>
                <a:gd name="connsiteY182" fmla="*/ 1042855 h 4494307"/>
                <a:gd name="connsiteX183" fmla="*/ 1808397 w 1895627"/>
                <a:gd name="connsiteY183" fmla="*/ 1048063 h 4494307"/>
                <a:gd name="connsiteX184" fmla="*/ 1815992 w 1895627"/>
                <a:gd name="connsiteY184" fmla="*/ 1053488 h 4494307"/>
                <a:gd name="connsiteX185" fmla="*/ 1823586 w 1895627"/>
                <a:gd name="connsiteY185" fmla="*/ 1059130 h 4494307"/>
                <a:gd name="connsiteX186" fmla="*/ 1830747 w 1895627"/>
                <a:gd name="connsiteY186" fmla="*/ 1065639 h 4494307"/>
                <a:gd name="connsiteX187" fmla="*/ 1837474 w 1895627"/>
                <a:gd name="connsiteY187" fmla="*/ 1072149 h 4494307"/>
                <a:gd name="connsiteX188" fmla="*/ 1843983 w 1895627"/>
                <a:gd name="connsiteY188" fmla="*/ 1079093 h 4494307"/>
                <a:gd name="connsiteX189" fmla="*/ 1850276 w 1895627"/>
                <a:gd name="connsiteY189" fmla="*/ 1086254 h 4494307"/>
                <a:gd name="connsiteX190" fmla="*/ 1856135 w 1895627"/>
                <a:gd name="connsiteY190" fmla="*/ 1093848 h 4494307"/>
                <a:gd name="connsiteX191" fmla="*/ 1861777 w 1895627"/>
                <a:gd name="connsiteY191" fmla="*/ 1101443 h 4494307"/>
                <a:gd name="connsiteX192" fmla="*/ 1866767 w 1895627"/>
                <a:gd name="connsiteY192" fmla="*/ 1109471 h 4494307"/>
                <a:gd name="connsiteX193" fmla="*/ 1871758 w 1895627"/>
                <a:gd name="connsiteY193" fmla="*/ 1117717 h 4494307"/>
                <a:gd name="connsiteX194" fmla="*/ 1876098 w 1895627"/>
                <a:gd name="connsiteY194" fmla="*/ 1126180 h 4494307"/>
                <a:gd name="connsiteX195" fmla="*/ 1880004 w 1895627"/>
                <a:gd name="connsiteY195" fmla="*/ 1134859 h 4494307"/>
                <a:gd name="connsiteX196" fmla="*/ 1883693 w 1895627"/>
                <a:gd name="connsiteY196" fmla="*/ 1143973 h 4494307"/>
                <a:gd name="connsiteX197" fmla="*/ 1886730 w 1895627"/>
                <a:gd name="connsiteY197" fmla="*/ 1153087 h 4494307"/>
                <a:gd name="connsiteX198" fmla="*/ 1889334 w 1895627"/>
                <a:gd name="connsiteY198" fmla="*/ 1162634 h 4494307"/>
                <a:gd name="connsiteX199" fmla="*/ 1891504 w 1895627"/>
                <a:gd name="connsiteY199" fmla="*/ 1171965 h 4494307"/>
                <a:gd name="connsiteX200" fmla="*/ 1893240 w 1895627"/>
                <a:gd name="connsiteY200" fmla="*/ 1181729 h 4494307"/>
                <a:gd name="connsiteX201" fmla="*/ 1894759 w 1895627"/>
                <a:gd name="connsiteY201" fmla="*/ 1191494 h 4494307"/>
                <a:gd name="connsiteX202" fmla="*/ 1895410 w 1895627"/>
                <a:gd name="connsiteY202" fmla="*/ 1201475 h 4494307"/>
                <a:gd name="connsiteX203" fmla="*/ 1895627 w 1895627"/>
                <a:gd name="connsiteY203" fmla="*/ 1211891 h 4494307"/>
                <a:gd name="connsiteX204" fmla="*/ 1895627 w 1895627"/>
                <a:gd name="connsiteY204" fmla="*/ 1762829 h 4494307"/>
                <a:gd name="connsiteX205" fmla="*/ 1895410 w 1895627"/>
                <a:gd name="connsiteY205" fmla="*/ 1770858 h 4494307"/>
                <a:gd name="connsiteX206" fmla="*/ 1894976 w 1895627"/>
                <a:gd name="connsiteY206" fmla="*/ 1778669 h 4494307"/>
                <a:gd name="connsiteX207" fmla="*/ 1894325 w 1895627"/>
                <a:gd name="connsiteY207" fmla="*/ 1786481 h 4494307"/>
                <a:gd name="connsiteX208" fmla="*/ 1893023 w 1895627"/>
                <a:gd name="connsiteY208" fmla="*/ 1794076 h 4494307"/>
                <a:gd name="connsiteX209" fmla="*/ 1891721 w 1895627"/>
                <a:gd name="connsiteY209" fmla="*/ 1801670 h 4494307"/>
                <a:gd name="connsiteX210" fmla="*/ 1890202 w 1895627"/>
                <a:gd name="connsiteY210" fmla="*/ 1809265 h 4494307"/>
                <a:gd name="connsiteX211" fmla="*/ 1888249 w 1895627"/>
                <a:gd name="connsiteY211" fmla="*/ 1816643 h 4494307"/>
                <a:gd name="connsiteX212" fmla="*/ 1885863 w 1895627"/>
                <a:gd name="connsiteY212" fmla="*/ 1823586 h 4494307"/>
                <a:gd name="connsiteX213" fmla="*/ 1883475 w 1895627"/>
                <a:gd name="connsiteY213" fmla="*/ 1830747 h 4494307"/>
                <a:gd name="connsiteX214" fmla="*/ 1880872 w 1895627"/>
                <a:gd name="connsiteY214" fmla="*/ 1837691 h 4494307"/>
                <a:gd name="connsiteX215" fmla="*/ 1877834 w 1895627"/>
                <a:gd name="connsiteY215" fmla="*/ 1844635 h 4494307"/>
                <a:gd name="connsiteX216" fmla="*/ 1874362 w 1895627"/>
                <a:gd name="connsiteY216" fmla="*/ 1851578 h 4494307"/>
                <a:gd name="connsiteX217" fmla="*/ 1870890 w 1895627"/>
                <a:gd name="connsiteY217" fmla="*/ 1857871 h 4494307"/>
                <a:gd name="connsiteX218" fmla="*/ 1867201 w 1895627"/>
                <a:gd name="connsiteY218" fmla="*/ 1864381 h 4494307"/>
                <a:gd name="connsiteX219" fmla="*/ 1863295 w 1895627"/>
                <a:gd name="connsiteY219" fmla="*/ 1870890 h 4494307"/>
                <a:gd name="connsiteX220" fmla="*/ 1859173 w 1895627"/>
                <a:gd name="connsiteY220" fmla="*/ 1876749 h 4494307"/>
                <a:gd name="connsiteX221" fmla="*/ 1858956 w 1895627"/>
                <a:gd name="connsiteY221" fmla="*/ 1894976 h 4494307"/>
                <a:gd name="connsiteX222" fmla="*/ 1858088 w 1895627"/>
                <a:gd name="connsiteY222" fmla="*/ 1912769 h 4494307"/>
                <a:gd name="connsiteX223" fmla="*/ 1857003 w 1895627"/>
                <a:gd name="connsiteY223" fmla="*/ 1930780 h 4494307"/>
                <a:gd name="connsiteX224" fmla="*/ 1855267 w 1895627"/>
                <a:gd name="connsiteY224" fmla="*/ 1948356 h 4494307"/>
                <a:gd name="connsiteX225" fmla="*/ 1853314 w 1895627"/>
                <a:gd name="connsiteY225" fmla="*/ 1965932 h 4494307"/>
                <a:gd name="connsiteX226" fmla="*/ 1850710 w 1895627"/>
                <a:gd name="connsiteY226" fmla="*/ 1983074 h 4494307"/>
                <a:gd name="connsiteX227" fmla="*/ 1847672 w 1895627"/>
                <a:gd name="connsiteY227" fmla="*/ 2000651 h 4494307"/>
                <a:gd name="connsiteX228" fmla="*/ 1844200 w 1895627"/>
                <a:gd name="connsiteY228" fmla="*/ 2017576 h 4494307"/>
                <a:gd name="connsiteX229" fmla="*/ 1840295 w 1895627"/>
                <a:gd name="connsiteY229" fmla="*/ 2034718 h 4494307"/>
                <a:gd name="connsiteX230" fmla="*/ 1835955 w 1895627"/>
                <a:gd name="connsiteY230" fmla="*/ 2051426 h 4494307"/>
                <a:gd name="connsiteX231" fmla="*/ 1831181 w 1895627"/>
                <a:gd name="connsiteY231" fmla="*/ 2068135 h 4494307"/>
                <a:gd name="connsiteX232" fmla="*/ 1825973 w 1895627"/>
                <a:gd name="connsiteY232" fmla="*/ 2084409 h 4494307"/>
                <a:gd name="connsiteX233" fmla="*/ 1820548 w 1895627"/>
                <a:gd name="connsiteY233" fmla="*/ 2100683 h 4494307"/>
                <a:gd name="connsiteX234" fmla="*/ 1814473 w 1895627"/>
                <a:gd name="connsiteY234" fmla="*/ 2116957 h 4494307"/>
                <a:gd name="connsiteX235" fmla="*/ 1808397 w 1895627"/>
                <a:gd name="connsiteY235" fmla="*/ 2132798 h 4494307"/>
                <a:gd name="connsiteX236" fmla="*/ 1801453 w 1895627"/>
                <a:gd name="connsiteY236" fmla="*/ 2148421 h 4494307"/>
                <a:gd name="connsiteX237" fmla="*/ 1794509 w 1895627"/>
                <a:gd name="connsiteY237" fmla="*/ 2164044 h 4494307"/>
                <a:gd name="connsiteX238" fmla="*/ 1786915 w 1895627"/>
                <a:gd name="connsiteY238" fmla="*/ 2179233 h 4494307"/>
                <a:gd name="connsiteX239" fmla="*/ 1779103 w 1895627"/>
                <a:gd name="connsiteY239" fmla="*/ 2194423 h 4494307"/>
                <a:gd name="connsiteX240" fmla="*/ 1770641 w 1895627"/>
                <a:gd name="connsiteY240" fmla="*/ 2209178 h 4494307"/>
                <a:gd name="connsiteX241" fmla="*/ 1762178 w 1895627"/>
                <a:gd name="connsiteY241" fmla="*/ 2223933 h 4494307"/>
                <a:gd name="connsiteX242" fmla="*/ 1753281 w 1895627"/>
                <a:gd name="connsiteY242" fmla="*/ 2238038 h 4494307"/>
                <a:gd name="connsiteX243" fmla="*/ 1743951 w 1895627"/>
                <a:gd name="connsiteY243" fmla="*/ 2252359 h 4494307"/>
                <a:gd name="connsiteX244" fmla="*/ 1734403 w 1895627"/>
                <a:gd name="connsiteY244" fmla="*/ 2266247 h 4494307"/>
                <a:gd name="connsiteX245" fmla="*/ 1724422 w 1895627"/>
                <a:gd name="connsiteY245" fmla="*/ 2279700 h 4494307"/>
                <a:gd name="connsiteX246" fmla="*/ 1714006 w 1895627"/>
                <a:gd name="connsiteY246" fmla="*/ 2293370 h 4494307"/>
                <a:gd name="connsiteX247" fmla="*/ 1703374 w 1895627"/>
                <a:gd name="connsiteY247" fmla="*/ 2306390 h 4494307"/>
                <a:gd name="connsiteX248" fmla="*/ 1692307 w 1895627"/>
                <a:gd name="connsiteY248" fmla="*/ 2319409 h 4494307"/>
                <a:gd name="connsiteX249" fmla="*/ 1681241 w 1895627"/>
                <a:gd name="connsiteY249" fmla="*/ 2331778 h 4494307"/>
                <a:gd name="connsiteX250" fmla="*/ 1669740 w 1895627"/>
                <a:gd name="connsiteY250" fmla="*/ 2344146 h 4494307"/>
                <a:gd name="connsiteX251" fmla="*/ 1657806 w 1895627"/>
                <a:gd name="connsiteY251" fmla="*/ 2356081 h 4494307"/>
                <a:gd name="connsiteX252" fmla="*/ 1645654 w 1895627"/>
                <a:gd name="connsiteY252" fmla="*/ 2368015 h 4494307"/>
                <a:gd name="connsiteX253" fmla="*/ 1645654 w 1895627"/>
                <a:gd name="connsiteY253" fmla="*/ 3681891 h 4494307"/>
                <a:gd name="connsiteX254" fmla="*/ 1643345 w 1895627"/>
                <a:gd name="connsiteY254" fmla="*/ 3681891 h 4494307"/>
                <a:gd name="connsiteX255" fmla="*/ 1643345 w 1895627"/>
                <a:gd name="connsiteY255" fmla="*/ 4494307 h 4494307"/>
                <a:gd name="connsiteX256" fmla="*/ 355565 w 1895627"/>
                <a:gd name="connsiteY256" fmla="*/ 3767534 h 4494307"/>
                <a:gd name="connsiteX257" fmla="*/ 355565 w 1895627"/>
                <a:gd name="connsiteY257" fmla="*/ 3681891 h 4494307"/>
                <a:gd name="connsiteX258" fmla="*/ 354128 w 1895627"/>
                <a:gd name="connsiteY258" fmla="*/ 3681891 h 4494307"/>
                <a:gd name="connsiteX259" fmla="*/ 354128 w 1895627"/>
                <a:gd name="connsiteY259" fmla="*/ 2362807 h 4494307"/>
                <a:gd name="connsiteX260" fmla="*/ 347401 w 1895627"/>
                <a:gd name="connsiteY260" fmla="*/ 2356515 h 4494307"/>
                <a:gd name="connsiteX261" fmla="*/ 341109 w 1895627"/>
                <a:gd name="connsiteY261" fmla="*/ 2350005 h 4494307"/>
                <a:gd name="connsiteX262" fmla="*/ 334599 w 1895627"/>
                <a:gd name="connsiteY262" fmla="*/ 2343495 h 4494307"/>
                <a:gd name="connsiteX263" fmla="*/ 328306 w 1895627"/>
                <a:gd name="connsiteY263" fmla="*/ 2336768 h 4494307"/>
                <a:gd name="connsiteX264" fmla="*/ 322231 w 1895627"/>
                <a:gd name="connsiteY264" fmla="*/ 2330042 h 4494307"/>
                <a:gd name="connsiteX265" fmla="*/ 315938 w 1895627"/>
                <a:gd name="connsiteY265" fmla="*/ 2323315 h 4494307"/>
                <a:gd name="connsiteX266" fmla="*/ 309862 w 1895627"/>
                <a:gd name="connsiteY266" fmla="*/ 2316154 h 4494307"/>
                <a:gd name="connsiteX267" fmla="*/ 304003 w 1895627"/>
                <a:gd name="connsiteY267" fmla="*/ 2309211 h 4494307"/>
                <a:gd name="connsiteX268" fmla="*/ 298145 w 1895627"/>
                <a:gd name="connsiteY268" fmla="*/ 2302050 h 4494307"/>
                <a:gd name="connsiteX269" fmla="*/ 292503 w 1895627"/>
                <a:gd name="connsiteY269" fmla="*/ 2294889 h 4494307"/>
                <a:gd name="connsiteX270" fmla="*/ 286644 w 1895627"/>
                <a:gd name="connsiteY270" fmla="*/ 2287729 h 4494307"/>
                <a:gd name="connsiteX271" fmla="*/ 281219 w 1895627"/>
                <a:gd name="connsiteY271" fmla="*/ 2280568 h 4494307"/>
                <a:gd name="connsiteX272" fmla="*/ 275578 w 1895627"/>
                <a:gd name="connsiteY272" fmla="*/ 2273190 h 4494307"/>
                <a:gd name="connsiteX273" fmla="*/ 270370 w 1895627"/>
                <a:gd name="connsiteY273" fmla="*/ 2265596 h 4494307"/>
                <a:gd name="connsiteX274" fmla="*/ 264945 w 1895627"/>
                <a:gd name="connsiteY274" fmla="*/ 2258218 h 4494307"/>
                <a:gd name="connsiteX275" fmla="*/ 259954 w 1895627"/>
                <a:gd name="connsiteY275" fmla="*/ 2250623 h 4494307"/>
                <a:gd name="connsiteX276" fmla="*/ 254964 w 1895627"/>
                <a:gd name="connsiteY276" fmla="*/ 2242812 h 4494307"/>
                <a:gd name="connsiteX277" fmla="*/ 249756 w 1895627"/>
                <a:gd name="connsiteY277" fmla="*/ 2235000 h 4494307"/>
                <a:gd name="connsiteX278" fmla="*/ 244982 w 1895627"/>
                <a:gd name="connsiteY278" fmla="*/ 2227188 h 4494307"/>
                <a:gd name="connsiteX279" fmla="*/ 240208 w 1895627"/>
                <a:gd name="connsiteY279" fmla="*/ 2219160 h 4494307"/>
                <a:gd name="connsiteX280" fmla="*/ 235434 w 1895627"/>
                <a:gd name="connsiteY280" fmla="*/ 2211131 h 4494307"/>
                <a:gd name="connsiteX281" fmla="*/ 230878 w 1895627"/>
                <a:gd name="connsiteY281" fmla="*/ 2203102 h 4494307"/>
                <a:gd name="connsiteX282" fmla="*/ 226538 w 1895627"/>
                <a:gd name="connsiteY282" fmla="*/ 2195074 h 4494307"/>
                <a:gd name="connsiteX283" fmla="*/ 222198 w 1895627"/>
                <a:gd name="connsiteY283" fmla="*/ 2187045 h 4494307"/>
                <a:gd name="connsiteX284" fmla="*/ 218075 w 1895627"/>
                <a:gd name="connsiteY284" fmla="*/ 2178799 h 4494307"/>
                <a:gd name="connsiteX285" fmla="*/ 213952 w 1895627"/>
                <a:gd name="connsiteY285" fmla="*/ 2170554 h 4494307"/>
                <a:gd name="connsiteX286" fmla="*/ 209613 w 1895627"/>
                <a:gd name="connsiteY286" fmla="*/ 2162091 h 4494307"/>
                <a:gd name="connsiteX287" fmla="*/ 205924 w 1895627"/>
                <a:gd name="connsiteY287" fmla="*/ 2153629 h 4494307"/>
                <a:gd name="connsiteX288" fmla="*/ 202018 w 1895627"/>
                <a:gd name="connsiteY288" fmla="*/ 2145166 h 4494307"/>
                <a:gd name="connsiteX289" fmla="*/ 198329 w 1895627"/>
                <a:gd name="connsiteY289" fmla="*/ 2136703 h 4494307"/>
                <a:gd name="connsiteX290" fmla="*/ 194857 w 1895627"/>
                <a:gd name="connsiteY290" fmla="*/ 2128241 h 4494307"/>
                <a:gd name="connsiteX291" fmla="*/ 191602 w 1895627"/>
                <a:gd name="connsiteY291" fmla="*/ 2119344 h 4494307"/>
                <a:gd name="connsiteX292" fmla="*/ 181404 w 1895627"/>
                <a:gd name="connsiteY292" fmla="*/ 2117825 h 4494307"/>
                <a:gd name="connsiteX293" fmla="*/ 171422 w 1895627"/>
                <a:gd name="connsiteY293" fmla="*/ 2115438 h 4494307"/>
                <a:gd name="connsiteX294" fmla="*/ 161875 w 1895627"/>
                <a:gd name="connsiteY294" fmla="*/ 2113051 h 4494307"/>
                <a:gd name="connsiteX295" fmla="*/ 152327 w 1895627"/>
                <a:gd name="connsiteY295" fmla="*/ 2110014 h 4494307"/>
                <a:gd name="connsiteX296" fmla="*/ 142780 w 1895627"/>
                <a:gd name="connsiteY296" fmla="*/ 2106542 h 4494307"/>
                <a:gd name="connsiteX297" fmla="*/ 133666 w 1895627"/>
                <a:gd name="connsiteY297" fmla="*/ 2102636 h 4494307"/>
                <a:gd name="connsiteX298" fmla="*/ 124769 w 1895627"/>
                <a:gd name="connsiteY298" fmla="*/ 2098513 h 4494307"/>
                <a:gd name="connsiteX299" fmla="*/ 115873 w 1895627"/>
                <a:gd name="connsiteY299" fmla="*/ 2093739 h 4494307"/>
                <a:gd name="connsiteX300" fmla="*/ 107627 w 1895627"/>
                <a:gd name="connsiteY300" fmla="*/ 2088966 h 4494307"/>
                <a:gd name="connsiteX301" fmla="*/ 99382 w 1895627"/>
                <a:gd name="connsiteY301" fmla="*/ 2083758 h 4494307"/>
                <a:gd name="connsiteX302" fmla="*/ 91353 w 1895627"/>
                <a:gd name="connsiteY302" fmla="*/ 2077899 h 4494307"/>
                <a:gd name="connsiteX303" fmla="*/ 83324 w 1895627"/>
                <a:gd name="connsiteY303" fmla="*/ 2072040 h 4494307"/>
                <a:gd name="connsiteX304" fmla="*/ 75947 w 1895627"/>
                <a:gd name="connsiteY304" fmla="*/ 2065531 h 4494307"/>
                <a:gd name="connsiteX305" fmla="*/ 68569 w 1895627"/>
                <a:gd name="connsiteY305" fmla="*/ 2059021 h 4494307"/>
                <a:gd name="connsiteX306" fmla="*/ 61842 w 1895627"/>
                <a:gd name="connsiteY306" fmla="*/ 2051860 h 4494307"/>
                <a:gd name="connsiteX307" fmla="*/ 55333 w 1895627"/>
                <a:gd name="connsiteY307" fmla="*/ 2044917 h 4494307"/>
                <a:gd name="connsiteX308" fmla="*/ 49040 w 1895627"/>
                <a:gd name="connsiteY308" fmla="*/ 2037322 h 4494307"/>
                <a:gd name="connsiteX309" fmla="*/ 43181 w 1895627"/>
                <a:gd name="connsiteY309" fmla="*/ 2029727 h 4494307"/>
                <a:gd name="connsiteX310" fmla="*/ 37322 w 1895627"/>
                <a:gd name="connsiteY310" fmla="*/ 2021482 h 4494307"/>
                <a:gd name="connsiteX311" fmla="*/ 32115 w 1895627"/>
                <a:gd name="connsiteY311" fmla="*/ 2013236 h 4494307"/>
                <a:gd name="connsiteX312" fmla="*/ 27124 w 1895627"/>
                <a:gd name="connsiteY312" fmla="*/ 2004556 h 4494307"/>
                <a:gd name="connsiteX313" fmla="*/ 22567 w 1895627"/>
                <a:gd name="connsiteY313" fmla="*/ 1995877 h 4494307"/>
                <a:gd name="connsiteX314" fmla="*/ 18444 w 1895627"/>
                <a:gd name="connsiteY314" fmla="*/ 1986763 h 4494307"/>
                <a:gd name="connsiteX315" fmla="*/ 14755 w 1895627"/>
                <a:gd name="connsiteY315" fmla="*/ 1977650 h 4494307"/>
                <a:gd name="connsiteX316" fmla="*/ 11283 w 1895627"/>
                <a:gd name="connsiteY316" fmla="*/ 1968536 h 4494307"/>
                <a:gd name="connsiteX317" fmla="*/ 8463 w 1895627"/>
                <a:gd name="connsiteY317" fmla="*/ 1958771 h 4494307"/>
                <a:gd name="connsiteX318" fmla="*/ 6076 w 1895627"/>
                <a:gd name="connsiteY318" fmla="*/ 1949007 h 4494307"/>
                <a:gd name="connsiteX319" fmla="*/ 3906 w 1895627"/>
                <a:gd name="connsiteY319" fmla="*/ 1939242 h 4494307"/>
                <a:gd name="connsiteX320" fmla="*/ 2170 w 1895627"/>
                <a:gd name="connsiteY320" fmla="*/ 1929044 h 4494307"/>
                <a:gd name="connsiteX321" fmla="*/ 868 w 1895627"/>
                <a:gd name="connsiteY321" fmla="*/ 1919062 h 4494307"/>
                <a:gd name="connsiteX322" fmla="*/ 217 w 1895627"/>
                <a:gd name="connsiteY322" fmla="*/ 1908647 h 4494307"/>
                <a:gd name="connsiteX323" fmla="*/ 0 w 1895627"/>
                <a:gd name="connsiteY323" fmla="*/ 1898231 h 4494307"/>
                <a:gd name="connsiteX324" fmla="*/ 0 w 1895627"/>
                <a:gd name="connsiteY324" fmla="*/ 1258544 h 4494307"/>
                <a:gd name="connsiteX325" fmla="*/ 217 w 1895627"/>
                <a:gd name="connsiteY325" fmla="*/ 1247043 h 4494307"/>
                <a:gd name="connsiteX326" fmla="*/ 1085 w 1895627"/>
                <a:gd name="connsiteY326" fmla="*/ 1235760 h 4494307"/>
                <a:gd name="connsiteX327" fmla="*/ 2604 w 1895627"/>
                <a:gd name="connsiteY327" fmla="*/ 1224476 h 4494307"/>
                <a:gd name="connsiteX328" fmla="*/ 4557 w 1895627"/>
                <a:gd name="connsiteY328" fmla="*/ 1213627 h 4494307"/>
                <a:gd name="connsiteX329" fmla="*/ 7161 w 1895627"/>
                <a:gd name="connsiteY329" fmla="*/ 1202777 h 4494307"/>
                <a:gd name="connsiteX330" fmla="*/ 10199 w 1895627"/>
                <a:gd name="connsiteY330" fmla="*/ 1192145 h 4494307"/>
                <a:gd name="connsiteX331" fmla="*/ 13670 w 1895627"/>
                <a:gd name="connsiteY331" fmla="*/ 1181946 h 4494307"/>
                <a:gd name="connsiteX332" fmla="*/ 17793 w 1895627"/>
                <a:gd name="connsiteY332" fmla="*/ 1171748 h 4494307"/>
                <a:gd name="connsiteX333" fmla="*/ 22133 w 1895627"/>
                <a:gd name="connsiteY333" fmla="*/ 1161766 h 4494307"/>
                <a:gd name="connsiteX334" fmla="*/ 27124 w 1895627"/>
                <a:gd name="connsiteY334" fmla="*/ 1152219 h 4494307"/>
                <a:gd name="connsiteX335" fmla="*/ 32549 w 1895627"/>
                <a:gd name="connsiteY335" fmla="*/ 1142671 h 4494307"/>
                <a:gd name="connsiteX336" fmla="*/ 38407 w 1895627"/>
                <a:gd name="connsiteY336" fmla="*/ 1133774 h 4494307"/>
                <a:gd name="connsiteX337" fmla="*/ 44700 w 1895627"/>
                <a:gd name="connsiteY337" fmla="*/ 1124878 h 4494307"/>
                <a:gd name="connsiteX338" fmla="*/ 51427 w 1895627"/>
                <a:gd name="connsiteY338" fmla="*/ 1116632 h 4494307"/>
                <a:gd name="connsiteX339" fmla="*/ 58370 w 1895627"/>
                <a:gd name="connsiteY339" fmla="*/ 1108170 h 4494307"/>
                <a:gd name="connsiteX340" fmla="*/ 65748 w 1895627"/>
                <a:gd name="connsiteY340" fmla="*/ 1100575 h 4494307"/>
                <a:gd name="connsiteX341" fmla="*/ 73560 w 1895627"/>
                <a:gd name="connsiteY341" fmla="*/ 1092980 h 4494307"/>
                <a:gd name="connsiteX342" fmla="*/ 81805 w 1895627"/>
                <a:gd name="connsiteY342" fmla="*/ 1086254 h 4494307"/>
                <a:gd name="connsiteX343" fmla="*/ 90051 w 1895627"/>
                <a:gd name="connsiteY343" fmla="*/ 1079527 h 4494307"/>
                <a:gd name="connsiteX344" fmla="*/ 98948 w 1895627"/>
                <a:gd name="connsiteY344" fmla="*/ 1073234 h 4494307"/>
                <a:gd name="connsiteX345" fmla="*/ 108061 w 1895627"/>
                <a:gd name="connsiteY345" fmla="*/ 1067375 h 4494307"/>
                <a:gd name="connsiteX346" fmla="*/ 117609 w 1895627"/>
                <a:gd name="connsiteY346" fmla="*/ 1061951 h 4494307"/>
                <a:gd name="connsiteX347" fmla="*/ 126939 w 1895627"/>
                <a:gd name="connsiteY347" fmla="*/ 1056960 h 4494307"/>
                <a:gd name="connsiteX348" fmla="*/ 136921 w 1895627"/>
                <a:gd name="connsiteY348" fmla="*/ 1052620 h 4494307"/>
                <a:gd name="connsiteX349" fmla="*/ 147119 w 1895627"/>
                <a:gd name="connsiteY349" fmla="*/ 1048497 h 4494307"/>
                <a:gd name="connsiteX350" fmla="*/ 157535 w 1895627"/>
                <a:gd name="connsiteY350" fmla="*/ 1045025 h 4494307"/>
                <a:gd name="connsiteX351" fmla="*/ 168167 w 1895627"/>
                <a:gd name="connsiteY351" fmla="*/ 1041987 h 4494307"/>
                <a:gd name="connsiteX352" fmla="*/ 179017 w 1895627"/>
                <a:gd name="connsiteY352" fmla="*/ 1039384 h 4494307"/>
                <a:gd name="connsiteX353" fmla="*/ 189866 w 1895627"/>
                <a:gd name="connsiteY353" fmla="*/ 1037431 h 4494307"/>
                <a:gd name="connsiteX354" fmla="*/ 201150 w 1895627"/>
                <a:gd name="connsiteY354" fmla="*/ 1035912 h 4494307"/>
                <a:gd name="connsiteX355" fmla="*/ 212433 w 1895627"/>
                <a:gd name="connsiteY355" fmla="*/ 1035044 h 4494307"/>
                <a:gd name="connsiteX356" fmla="*/ 223934 w 1895627"/>
                <a:gd name="connsiteY356" fmla="*/ 1034827 h 4494307"/>
                <a:gd name="connsiteX357" fmla="*/ 231529 w 1895627"/>
                <a:gd name="connsiteY357" fmla="*/ 1035044 h 4494307"/>
                <a:gd name="connsiteX358" fmla="*/ 239123 w 1895627"/>
                <a:gd name="connsiteY358" fmla="*/ 1035261 h 4494307"/>
                <a:gd name="connsiteX359" fmla="*/ 246501 w 1895627"/>
                <a:gd name="connsiteY359" fmla="*/ 1035912 h 4494307"/>
                <a:gd name="connsiteX360" fmla="*/ 254096 w 1895627"/>
                <a:gd name="connsiteY360" fmla="*/ 1036997 h 4494307"/>
                <a:gd name="connsiteX361" fmla="*/ 261256 w 1895627"/>
                <a:gd name="connsiteY361" fmla="*/ 1038082 h 4494307"/>
                <a:gd name="connsiteX362" fmla="*/ 268634 w 1895627"/>
                <a:gd name="connsiteY362" fmla="*/ 1039384 h 4494307"/>
                <a:gd name="connsiteX363" fmla="*/ 275795 w 1895627"/>
                <a:gd name="connsiteY363" fmla="*/ 1041119 h 4494307"/>
                <a:gd name="connsiteX364" fmla="*/ 282955 w 1895627"/>
                <a:gd name="connsiteY364" fmla="*/ 1042855 h 4494307"/>
                <a:gd name="connsiteX365" fmla="*/ 290116 w 1895627"/>
                <a:gd name="connsiteY365" fmla="*/ 1045025 h 4494307"/>
                <a:gd name="connsiteX366" fmla="*/ 297060 w 1895627"/>
                <a:gd name="connsiteY366" fmla="*/ 1047195 h 4494307"/>
                <a:gd name="connsiteX367" fmla="*/ 303786 w 1895627"/>
                <a:gd name="connsiteY367" fmla="*/ 1049582 h 4494307"/>
                <a:gd name="connsiteX368" fmla="*/ 310513 w 1895627"/>
                <a:gd name="connsiteY368" fmla="*/ 1052403 h 4494307"/>
                <a:gd name="connsiteX369" fmla="*/ 317023 w 1895627"/>
                <a:gd name="connsiteY369" fmla="*/ 1055224 h 4494307"/>
                <a:gd name="connsiteX370" fmla="*/ 323533 w 1895627"/>
                <a:gd name="connsiteY370" fmla="*/ 1058262 h 4494307"/>
                <a:gd name="connsiteX371" fmla="*/ 330042 w 1895627"/>
                <a:gd name="connsiteY371" fmla="*/ 1061734 h 4494307"/>
                <a:gd name="connsiteX372" fmla="*/ 336118 w 1895627"/>
                <a:gd name="connsiteY372" fmla="*/ 1065205 h 4494307"/>
                <a:gd name="connsiteX373" fmla="*/ 342411 w 1895627"/>
                <a:gd name="connsiteY373" fmla="*/ 1068894 h 4494307"/>
                <a:gd name="connsiteX374" fmla="*/ 348486 w 1895627"/>
                <a:gd name="connsiteY374" fmla="*/ 1072800 h 4494307"/>
                <a:gd name="connsiteX375" fmla="*/ 354128 w 1895627"/>
                <a:gd name="connsiteY375" fmla="*/ 1076923 h 4494307"/>
                <a:gd name="connsiteX376" fmla="*/ 359987 w 1895627"/>
                <a:gd name="connsiteY376" fmla="*/ 1081263 h 4494307"/>
                <a:gd name="connsiteX377" fmla="*/ 365629 w 1895627"/>
                <a:gd name="connsiteY377" fmla="*/ 1085603 h 4494307"/>
                <a:gd name="connsiteX378" fmla="*/ 371053 w 1895627"/>
                <a:gd name="connsiteY378" fmla="*/ 1090376 h 4494307"/>
                <a:gd name="connsiteX379" fmla="*/ 376261 w 1895627"/>
                <a:gd name="connsiteY379" fmla="*/ 1095150 h 4494307"/>
                <a:gd name="connsiteX380" fmla="*/ 381686 w 1895627"/>
                <a:gd name="connsiteY380" fmla="*/ 1099924 h 4494307"/>
                <a:gd name="connsiteX381" fmla="*/ 386460 w 1895627"/>
                <a:gd name="connsiteY381" fmla="*/ 1105132 h 4494307"/>
                <a:gd name="connsiteX382" fmla="*/ 391233 w 1895627"/>
                <a:gd name="connsiteY382" fmla="*/ 1110339 h 4494307"/>
                <a:gd name="connsiteX383" fmla="*/ 396007 w 1895627"/>
                <a:gd name="connsiteY383" fmla="*/ 1115764 h 4494307"/>
                <a:gd name="connsiteX384" fmla="*/ 400564 w 1895627"/>
                <a:gd name="connsiteY384" fmla="*/ 1121406 h 4494307"/>
                <a:gd name="connsiteX385" fmla="*/ 404904 w 1895627"/>
                <a:gd name="connsiteY385" fmla="*/ 1127048 h 4494307"/>
                <a:gd name="connsiteX386" fmla="*/ 408810 w 1895627"/>
                <a:gd name="connsiteY386" fmla="*/ 1132906 h 4494307"/>
                <a:gd name="connsiteX387" fmla="*/ 412932 w 1895627"/>
                <a:gd name="connsiteY387" fmla="*/ 1138765 h 4494307"/>
                <a:gd name="connsiteX388" fmla="*/ 416621 w 1895627"/>
                <a:gd name="connsiteY388" fmla="*/ 1145058 h 4494307"/>
                <a:gd name="connsiteX389" fmla="*/ 416621 w 1895627"/>
                <a:gd name="connsiteY389" fmla="*/ 197678 h 4494307"/>
                <a:gd name="connsiteX390" fmla="*/ 416838 w 1895627"/>
                <a:gd name="connsiteY390" fmla="*/ 187480 h 4494307"/>
                <a:gd name="connsiteX391" fmla="*/ 417489 w 1895627"/>
                <a:gd name="connsiteY391" fmla="*/ 177498 h 4494307"/>
                <a:gd name="connsiteX392" fmla="*/ 419008 w 1895627"/>
                <a:gd name="connsiteY392" fmla="*/ 167517 h 4494307"/>
                <a:gd name="connsiteX393" fmla="*/ 420527 w 1895627"/>
                <a:gd name="connsiteY393" fmla="*/ 157969 h 4494307"/>
                <a:gd name="connsiteX394" fmla="*/ 422914 w 1895627"/>
                <a:gd name="connsiteY394" fmla="*/ 148422 h 4494307"/>
                <a:gd name="connsiteX395" fmla="*/ 425735 w 1895627"/>
                <a:gd name="connsiteY395" fmla="*/ 139091 h 4494307"/>
                <a:gd name="connsiteX396" fmla="*/ 428556 w 1895627"/>
                <a:gd name="connsiteY396" fmla="*/ 129760 h 4494307"/>
                <a:gd name="connsiteX397" fmla="*/ 432245 w 1895627"/>
                <a:gd name="connsiteY397" fmla="*/ 120864 h 4494307"/>
                <a:gd name="connsiteX398" fmla="*/ 436150 w 1895627"/>
                <a:gd name="connsiteY398" fmla="*/ 111967 h 4494307"/>
                <a:gd name="connsiteX399" fmla="*/ 440707 w 1895627"/>
                <a:gd name="connsiteY399" fmla="*/ 103505 h 4494307"/>
                <a:gd name="connsiteX400" fmla="*/ 445481 w 1895627"/>
                <a:gd name="connsiteY400" fmla="*/ 95259 h 4494307"/>
                <a:gd name="connsiteX401" fmla="*/ 450472 w 1895627"/>
                <a:gd name="connsiteY401" fmla="*/ 87230 h 4494307"/>
                <a:gd name="connsiteX402" fmla="*/ 456114 w 1895627"/>
                <a:gd name="connsiteY402" fmla="*/ 79636 h 4494307"/>
                <a:gd name="connsiteX403" fmla="*/ 461972 w 1895627"/>
                <a:gd name="connsiteY403" fmla="*/ 72041 h 4494307"/>
                <a:gd name="connsiteX404" fmla="*/ 468265 w 1895627"/>
                <a:gd name="connsiteY404" fmla="*/ 64880 h 4494307"/>
                <a:gd name="connsiteX405" fmla="*/ 474775 w 1895627"/>
                <a:gd name="connsiteY405" fmla="*/ 57936 h 4494307"/>
                <a:gd name="connsiteX406" fmla="*/ 481718 w 1895627"/>
                <a:gd name="connsiteY406" fmla="*/ 51644 h 4494307"/>
                <a:gd name="connsiteX407" fmla="*/ 488662 w 1895627"/>
                <a:gd name="connsiteY407" fmla="*/ 45351 h 4494307"/>
                <a:gd name="connsiteX408" fmla="*/ 496474 w 1895627"/>
                <a:gd name="connsiteY408" fmla="*/ 39275 h 4494307"/>
                <a:gd name="connsiteX409" fmla="*/ 504068 w 1895627"/>
                <a:gd name="connsiteY409" fmla="*/ 33851 h 4494307"/>
                <a:gd name="connsiteX410" fmla="*/ 512097 w 1895627"/>
                <a:gd name="connsiteY410" fmla="*/ 28860 h 4494307"/>
                <a:gd name="connsiteX411" fmla="*/ 520343 w 1895627"/>
                <a:gd name="connsiteY411" fmla="*/ 23869 h 4494307"/>
                <a:gd name="connsiteX412" fmla="*/ 528805 w 1895627"/>
                <a:gd name="connsiteY412" fmla="*/ 19529 h 4494307"/>
                <a:gd name="connsiteX413" fmla="*/ 537702 w 1895627"/>
                <a:gd name="connsiteY413" fmla="*/ 15623 h 4494307"/>
                <a:gd name="connsiteX414" fmla="*/ 546599 w 1895627"/>
                <a:gd name="connsiteY414" fmla="*/ 11935 h 4494307"/>
                <a:gd name="connsiteX415" fmla="*/ 555929 w 1895627"/>
                <a:gd name="connsiteY415" fmla="*/ 8897 h 4494307"/>
                <a:gd name="connsiteX416" fmla="*/ 565260 w 1895627"/>
                <a:gd name="connsiteY416" fmla="*/ 6293 h 4494307"/>
                <a:gd name="connsiteX417" fmla="*/ 574807 w 1895627"/>
                <a:gd name="connsiteY417" fmla="*/ 4123 h 4494307"/>
                <a:gd name="connsiteX418" fmla="*/ 584355 w 1895627"/>
                <a:gd name="connsiteY418" fmla="*/ 2387 h 4494307"/>
                <a:gd name="connsiteX419" fmla="*/ 594336 w 1895627"/>
                <a:gd name="connsiteY419" fmla="*/ 868 h 4494307"/>
                <a:gd name="connsiteX420" fmla="*/ 604535 w 1895627"/>
                <a:gd name="connsiteY420" fmla="*/ 217 h 4494307"/>
                <a:gd name="connsiteX421" fmla="*/ 614516 w 1895627"/>
                <a:gd name="connsiteY421" fmla="*/ 0 h 4494307"/>
                <a:gd name="connsiteX422" fmla="*/ 624715 w 1895627"/>
                <a:gd name="connsiteY422" fmla="*/ 217 h 4494307"/>
                <a:gd name="connsiteX423" fmla="*/ 634697 w 1895627"/>
                <a:gd name="connsiteY423" fmla="*/ 868 h 4494307"/>
                <a:gd name="connsiteX424" fmla="*/ 644461 w 1895627"/>
                <a:gd name="connsiteY424" fmla="*/ 2387 h 4494307"/>
                <a:gd name="connsiteX425" fmla="*/ 654226 w 1895627"/>
                <a:gd name="connsiteY425" fmla="*/ 4123 h 4494307"/>
                <a:gd name="connsiteX426" fmla="*/ 663990 w 1895627"/>
                <a:gd name="connsiteY426" fmla="*/ 6293 h 4494307"/>
                <a:gd name="connsiteX427" fmla="*/ 673104 w 1895627"/>
                <a:gd name="connsiteY427" fmla="*/ 8897 h 4494307"/>
                <a:gd name="connsiteX428" fmla="*/ 682434 w 1895627"/>
                <a:gd name="connsiteY428" fmla="*/ 11935 h 4494307"/>
                <a:gd name="connsiteX429" fmla="*/ 691331 w 1895627"/>
                <a:gd name="connsiteY429" fmla="*/ 15623 h 4494307"/>
                <a:gd name="connsiteX430" fmla="*/ 700011 w 1895627"/>
                <a:gd name="connsiteY430" fmla="*/ 19529 h 449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895627" h="4494307">
                  <a:moveTo>
                    <a:pt x="708690" y="23869"/>
                  </a:moveTo>
                  <a:lnTo>
                    <a:pt x="716936" y="28860"/>
                  </a:lnTo>
                  <a:lnTo>
                    <a:pt x="724965" y="33851"/>
                  </a:lnTo>
                  <a:lnTo>
                    <a:pt x="732776" y="39275"/>
                  </a:lnTo>
                  <a:lnTo>
                    <a:pt x="740154" y="45351"/>
                  </a:lnTo>
                  <a:lnTo>
                    <a:pt x="747315" y="51644"/>
                  </a:lnTo>
                  <a:lnTo>
                    <a:pt x="754258" y="57936"/>
                  </a:lnTo>
                  <a:lnTo>
                    <a:pt x="760985" y="64880"/>
                  </a:lnTo>
                  <a:lnTo>
                    <a:pt x="767061" y="72041"/>
                  </a:lnTo>
                  <a:lnTo>
                    <a:pt x="772919" y="79636"/>
                  </a:lnTo>
                  <a:lnTo>
                    <a:pt x="778344" y="87230"/>
                  </a:lnTo>
                  <a:lnTo>
                    <a:pt x="783769" y="95259"/>
                  </a:lnTo>
                  <a:lnTo>
                    <a:pt x="788326" y="103505"/>
                  </a:lnTo>
                  <a:lnTo>
                    <a:pt x="792665" y="111967"/>
                  </a:lnTo>
                  <a:lnTo>
                    <a:pt x="796788" y="120864"/>
                  </a:lnTo>
                  <a:lnTo>
                    <a:pt x="800260" y="129760"/>
                  </a:lnTo>
                  <a:lnTo>
                    <a:pt x="803515" y="139091"/>
                  </a:lnTo>
                  <a:lnTo>
                    <a:pt x="806119" y="148422"/>
                  </a:lnTo>
                  <a:lnTo>
                    <a:pt x="808289" y="157969"/>
                  </a:lnTo>
                  <a:lnTo>
                    <a:pt x="810242" y="167517"/>
                  </a:lnTo>
                  <a:lnTo>
                    <a:pt x="811327" y="177498"/>
                  </a:lnTo>
                  <a:lnTo>
                    <a:pt x="811978" y="187480"/>
                  </a:lnTo>
                  <a:lnTo>
                    <a:pt x="812412" y="197678"/>
                  </a:lnTo>
                  <a:lnTo>
                    <a:pt x="812412" y="1068026"/>
                  </a:lnTo>
                  <a:lnTo>
                    <a:pt x="814581" y="1059781"/>
                  </a:lnTo>
                  <a:lnTo>
                    <a:pt x="816968" y="1051969"/>
                  </a:lnTo>
                  <a:lnTo>
                    <a:pt x="819789" y="1043940"/>
                  </a:lnTo>
                  <a:lnTo>
                    <a:pt x="822610" y="1036129"/>
                  </a:lnTo>
                  <a:lnTo>
                    <a:pt x="826082" y="1028751"/>
                  </a:lnTo>
                  <a:lnTo>
                    <a:pt x="829771" y="1021590"/>
                  </a:lnTo>
                  <a:lnTo>
                    <a:pt x="833677" y="1014430"/>
                  </a:lnTo>
                  <a:lnTo>
                    <a:pt x="838016" y="1007269"/>
                  </a:lnTo>
                  <a:lnTo>
                    <a:pt x="842573" y="1000542"/>
                  </a:lnTo>
                  <a:lnTo>
                    <a:pt x="847347" y="993816"/>
                  </a:lnTo>
                  <a:lnTo>
                    <a:pt x="852338" y="987523"/>
                  </a:lnTo>
                  <a:lnTo>
                    <a:pt x="857763" y="981230"/>
                  </a:lnTo>
                  <a:lnTo>
                    <a:pt x="863187" y="975154"/>
                  </a:lnTo>
                  <a:lnTo>
                    <a:pt x="869263" y="969730"/>
                  </a:lnTo>
                  <a:lnTo>
                    <a:pt x="875122" y="964088"/>
                  </a:lnTo>
                  <a:lnTo>
                    <a:pt x="881415" y="958880"/>
                  </a:lnTo>
                  <a:lnTo>
                    <a:pt x="887924" y="953889"/>
                  </a:lnTo>
                  <a:lnTo>
                    <a:pt x="894651" y="949333"/>
                  </a:lnTo>
                  <a:lnTo>
                    <a:pt x="901595" y="944559"/>
                  </a:lnTo>
                  <a:lnTo>
                    <a:pt x="908321" y="940436"/>
                  </a:lnTo>
                  <a:lnTo>
                    <a:pt x="915699" y="936530"/>
                  </a:lnTo>
                  <a:lnTo>
                    <a:pt x="923077" y="933058"/>
                  </a:lnTo>
                  <a:lnTo>
                    <a:pt x="930671" y="929803"/>
                  </a:lnTo>
                  <a:lnTo>
                    <a:pt x="938700" y="926983"/>
                  </a:lnTo>
                  <a:lnTo>
                    <a:pt x="946512" y="924162"/>
                  </a:lnTo>
                  <a:lnTo>
                    <a:pt x="954540" y="921775"/>
                  </a:lnTo>
                  <a:lnTo>
                    <a:pt x="962569" y="920039"/>
                  </a:lnTo>
                  <a:lnTo>
                    <a:pt x="970814" y="918086"/>
                  </a:lnTo>
                  <a:lnTo>
                    <a:pt x="979060" y="917001"/>
                  </a:lnTo>
                  <a:lnTo>
                    <a:pt x="987740" y="916133"/>
                  </a:lnTo>
                  <a:lnTo>
                    <a:pt x="996419" y="915482"/>
                  </a:lnTo>
                  <a:lnTo>
                    <a:pt x="1005099" y="915265"/>
                  </a:lnTo>
                  <a:lnTo>
                    <a:pt x="1012694" y="915482"/>
                  </a:lnTo>
                  <a:lnTo>
                    <a:pt x="1020071" y="915916"/>
                  </a:lnTo>
                  <a:lnTo>
                    <a:pt x="1027883" y="916567"/>
                  </a:lnTo>
                  <a:lnTo>
                    <a:pt x="1035044" y="917435"/>
                  </a:lnTo>
                  <a:lnTo>
                    <a:pt x="1042421" y="918954"/>
                  </a:lnTo>
                  <a:lnTo>
                    <a:pt x="1049582" y="920256"/>
                  </a:lnTo>
                  <a:lnTo>
                    <a:pt x="1056743" y="921992"/>
                  </a:lnTo>
                  <a:lnTo>
                    <a:pt x="1063686" y="924162"/>
                  </a:lnTo>
                  <a:lnTo>
                    <a:pt x="1070630" y="926549"/>
                  </a:lnTo>
                  <a:lnTo>
                    <a:pt x="1077574" y="928936"/>
                  </a:lnTo>
                  <a:lnTo>
                    <a:pt x="1084300" y="931756"/>
                  </a:lnTo>
                  <a:lnTo>
                    <a:pt x="1090593" y="934794"/>
                  </a:lnTo>
                  <a:lnTo>
                    <a:pt x="1097103" y="938266"/>
                  </a:lnTo>
                  <a:lnTo>
                    <a:pt x="1103395" y="941738"/>
                  </a:lnTo>
                  <a:lnTo>
                    <a:pt x="1109688" y="945427"/>
                  </a:lnTo>
                  <a:lnTo>
                    <a:pt x="1115547" y="949333"/>
                  </a:lnTo>
                  <a:lnTo>
                    <a:pt x="1121406" y="953238"/>
                  </a:lnTo>
                  <a:lnTo>
                    <a:pt x="1127047" y="957578"/>
                  </a:lnTo>
                  <a:lnTo>
                    <a:pt x="1132689" y="962135"/>
                  </a:lnTo>
                  <a:lnTo>
                    <a:pt x="1137897" y="966692"/>
                  </a:lnTo>
                  <a:lnTo>
                    <a:pt x="1143322" y="971466"/>
                  </a:lnTo>
                  <a:lnTo>
                    <a:pt x="1148313" y="976673"/>
                  </a:lnTo>
                  <a:lnTo>
                    <a:pt x="1152869" y="981881"/>
                  </a:lnTo>
                  <a:lnTo>
                    <a:pt x="1157643" y="987523"/>
                  </a:lnTo>
                  <a:lnTo>
                    <a:pt x="1162200" y="992948"/>
                  </a:lnTo>
                  <a:lnTo>
                    <a:pt x="1166323" y="998806"/>
                  </a:lnTo>
                  <a:lnTo>
                    <a:pt x="1170445" y="1004448"/>
                  </a:lnTo>
                  <a:lnTo>
                    <a:pt x="1174351" y="1010741"/>
                  </a:lnTo>
                  <a:lnTo>
                    <a:pt x="1177823" y="1016817"/>
                  </a:lnTo>
                  <a:lnTo>
                    <a:pt x="1181295" y="1023109"/>
                  </a:lnTo>
                  <a:lnTo>
                    <a:pt x="1184550" y="1029619"/>
                  </a:lnTo>
                  <a:lnTo>
                    <a:pt x="1187371" y="1036129"/>
                  </a:lnTo>
                  <a:lnTo>
                    <a:pt x="1190192" y="1029619"/>
                  </a:lnTo>
                  <a:lnTo>
                    <a:pt x="1193447" y="1023109"/>
                  </a:lnTo>
                  <a:lnTo>
                    <a:pt x="1196918" y="1016817"/>
                  </a:lnTo>
                  <a:lnTo>
                    <a:pt x="1200607" y="1010741"/>
                  </a:lnTo>
                  <a:lnTo>
                    <a:pt x="1204296" y="1004448"/>
                  </a:lnTo>
                  <a:lnTo>
                    <a:pt x="1208419" y="998806"/>
                  </a:lnTo>
                  <a:lnTo>
                    <a:pt x="1212542" y="992948"/>
                  </a:lnTo>
                  <a:lnTo>
                    <a:pt x="1217098" y="987523"/>
                  </a:lnTo>
                  <a:lnTo>
                    <a:pt x="1221872" y="981881"/>
                  </a:lnTo>
                  <a:lnTo>
                    <a:pt x="1226646" y="976673"/>
                  </a:lnTo>
                  <a:lnTo>
                    <a:pt x="1231420" y="971466"/>
                  </a:lnTo>
                  <a:lnTo>
                    <a:pt x="1236845" y="966692"/>
                  </a:lnTo>
                  <a:lnTo>
                    <a:pt x="1242052" y="962135"/>
                  </a:lnTo>
                  <a:lnTo>
                    <a:pt x="1247694" y="957578"/>
                  </a:lnTo>
                  <a:lnTo>
                    <a:pt x="1253336" y="953238"/>
                  </a:lnTo>
                  <a:lnTo>
                    <a:pt x="1259195" y="949333"/>
                  </a:lnTo>
                  <a:lnTo>
                    <a:pt x="1265053" y="945427"/>
                  </a:lnTo>
                  <a:lnTo>
                    <a:pt x="1271346" y="941738"/>
                  </a:lnTo>
                  <a:lnTo>
                    <a:pt x="1277639" y="938266"/>
                  </a:lnTo>
                  <a:lnTo>
                    <a:pt x="1283931" y="934794"/>
                  </a:lnTo>
                  <a:lnTo>
                    <a:pt x="1290658" y="931756"/>
                  </a:lnTo>
                  <a:lnTo>
                    <a:pt x="1297168" y="928936"/>
                  </a:lnTo>
                  <a:lnTo>
                    <a:pt x="1304111" y="926549"/>
                  </a:lnTo>
                  <a:lnTo>
                    <a:pt x="1311055" y="924162"/>
                  </a:lnTo>
                  <a:lnTo>
                    <a:pt x="1317999" y="921992"/>
                  </a:lnTo>
                  <a:lnTo>
                    <a:pt x="1324943" y="920256"/>
                  </a:lnTo>
                  <a:lnTo>
                    <a:pt x="1332320" y="918954"/>
                  </a:lnTo>
                  <a:lnTo>
                    <a:pt x="1339481" y="917435"/>
                  </a:lnTo>
                  <a:lnTo>
                    <a:pt x="1346859" y="916567"/>
                  </a:lnTo>
                  <a:lnTo>
                    <a:pt x="1354453" y="915916"/>
                  </a:lnTo>
                  <a:lnTo>
                    <a:pt x="1361831" y="915482"/>
                  </a:lnTo>
                  <a:lnTo>
                    <a:pt x="1369860" y="915265"/>
                  </a:lnTo>
                  <a:lnTo>
                    <a:pt x="1378322" y="915482"/>
                  </a:lnTo>
                  <a:lnTo>
                    <a:pt x="1387002" y="916133"/>
                  </a:lnTo>
                  <a:lnTo>
                    <a:pt x="1395464" y="917001"/>
                  </a:lnTo>
                  <a:lnTo>
                    <a:pt x="1403927" y="918086"/>
                  </a:lnTo>
                  <a:lnTo>
                    <a:pt x="1412173" y="919822"/>
                  </a:lnTo>
                  <a:lnTo>
                    <a:pt x="1420418" y="921775"/>
                  </a:lnTo>
                  <a:lnTo>
                    <a:pt x="1428230" y="924162"/>
                  </a:lnTo>
                  <a:lnTo>
                    <a:pt x="1436259" y="926983"/>
                  </a:lnTo>
                  <a:lnTo>
                    <a:pt x="1443853" y="929803"/>
                  </a:lnTo>
                  <a:lnTo>
                    <a:pt x="1451665" y="933058"/>
                  </a:lnTo>
                  <a:lnTo>
                    <a:pt x="1459043" y="936530"/>
                  </a:lnTo>
                  <a:lnTo>
                    <a:pt x="1466203" y="940436"/>
                  </a:lnTo>
                  <a:lnTo>
                    <a:pt x="1473147" y="944559"/>
                  </a:lnTo>
                  <a:lnTo>
                    <a:pt x="1480091" y="949333"/>
                  </a:lnTo>
                  <a:lnTo>
                    <a:pt x="1486817" y="953889"/>
                  </a:lnTo>
                  <a:lnTo>
                    <a:pt x="1493327" y="958880"/>
                  </a:lnTo>
                  <a:lnTo>
                    <a:pt x="1499403" y="964088"/>
                  </a:lnTo>
                  <a:lnTo>
                    <a:pt x="1505695" y="969513"/>
                  </a:lnTo>
                  <a:lnTo>
                    <a:pt x="1511554" y="975154"/>
                  </a:lnTo>
                  <a:lnTo>
                    <a:pt x="1516979" y="981230"/>
                  </a:lnTo>
                  <a:lnTo>
                    <a:pt x="1522404" y="987523"/>
                  </a:lnTo>
                  <a:lnTo>
                    <a:pt x="1527395" y="993816"/>
                  </a:lnTo>
                  <a:lnTo>
                    <a:pt x="1532168" y="1000542"/>
                  </a:lnTo>
                  <a:lnTo>
                    <a:pt x="1536508" y="1007269"/>
                  </a:lnTo>
                  <a:lnTo>
                    <a:pt x="1541065" y="1014430"/>
                  </a:lnTo>
                  <a:lnTo>
                    <a:pt x="1544971" y="1021590"/>
                  </a:lnTo>
                  <a:lnTo>
                    <a:pt x="1548659" y="1028751"/>
                  </a:lnTo>
                  <a:lnTo>
                    <a:pt x="1552131" y="1036129"/>
                  </a:lnTo>
                  <a:lnTo>
                    <a:pt x="1554952" y="1043940"/>
                  </a:lnTo>
                  <a:lnTo>
                    <a:pt x="1557773" y="1051969"/>
                  </a:lnTo>
                  <a:lnTo>
                    <a:pt x="1560377" y="1059781"/>
                  </a:lnTo>
                  <a:lnTo>
                    <a:pt x="1562330" y="1068026"/>
                  </a:lnTo>
                  <a:lnTo>
                    <a:pt x="1569057" y="1061734"/>
                  </a:lnTo>
                  <a:lnTo>
                    <a:pt x="1576217" y="1056092"/>
                  </a:lnTo>
                  <a:lnTo>
                    <a:pt x="1583595" y="1050450"/>
                  </a:lnTo>
                  <a:lnTo>
                    <a:pt x="1591190" y="1045459"/>
                  </a:lnTo>
                  <a:lnTo>
                    <a:pt x="1598784" y="1040686"/>
                  </a:lnTo>
                  <a:lnTo>
                    <a:pt x="1606813" y="1036129"/>
                  </a:lnTo>
                  <a:lnTo>
                    <a:pt x="1615276" y="1032006"/>
                  </a:lnTo>
                  <a:lnTo>
                    <a:pt x="1623738" y="1028317"/>
                  </a:lnTo>
                  <a:lnTo>
                    <a:pt x="1632418" y="1025279"/>
                  </a:lnTo>
                  <a:lnTo>
                    <a:pt x="1641314" y="1022458"/>
                  </a:lnTo>
                  <a:lnTo>
                    <a:pt x="1650211" y="1019854"/>
                  </a:lnTo>
                  <a:lnTo>
                    <a:pt x="1659325" y="1017902"/>
                  </a:lnTo>
                  <a:lnTo>
                    <a:pt x="1664315" y="1016817"/>
                  </a:lnTo>
                  <a:lnTo>
                    <a:pt x="1668872" y="1016166"/>
                  </a:lnTo>
                  <a:lnTo>
                    <a:pt x="1673646" y="1015515"/>
                  </a:lnTo>
                  <a:lnTo>
                    <a:pt x="1678420" y="1015081"/>
                  </a:lnTo>
                  <a:lnTo>
                    <a:pt x="1683193" y="1014647"/>
                  </a:lnTo>
                  <a:lnTo>
                    <a:pt x="1687967" y="1014430"/>
                  </a:lnTo>
                  <a:lnTo>
                    <a:pt x="1692741" y="1014213"/>
                  </a:lnTo>
                  <a:lnTo>
                    <a:pt x="1697732" y="1014213"/>
                  </a:lnTo>
                  <a:lnTo>
                    <a:pt x="1707713" y="1014430"/>
                  </a:lnTo>
                  <a:lnTo>
                    <a:pt x="1717912" y="1015081"/>
                  </a:lnTo>
                  <a:lnTo>
                    <a:pt x="1727893" y="1016383"/>
                  </a:lnTo>
                  <a:lnTo>
                    <a:pt x="1737441" y="1018119"/>
                  </a:lnTo>
                  <a:lnTo>
                    <a:pt x="1746989" y="1020288"/>
                  </a:lnTo>
                  <a:lnTo>
                    <a:pt x="1756536" y="1023109"/>
                  </a:lnTo>
                  <a:lnTo>
                    <a:pt x="1765650" y="1026147"/>
                  </a:lnTo>
                  <a:lnTo>
                    <a:pt x="1774546" y="1029836"/>
                  </a:lnTo>
                  <a:lnTo>
                    <a:pt x="1783443" y="1033742"/>
                  </a:lnTo>
                  <a:lnTo>
                    <a:pt x="1791906" y="1038082"/>
                  </a:lnTo>
                  <a:lnTo>
                    <a:pt x="1800151" y="1042855"/>
                  </a:lnTo>
                  <a:lnTo>
                    <a:pt x="1808397" y="1048063"/>
                  </a:lnTo>
                  <a:lnTo>
                    <a:pt x="1815992" y="1053488"/>
                  </a:lnTo>
                  <a:lnTo>
                    <a:pt x="1823586" y="1059130"/>
                  </a:lnTo>
                  <a:lnTo>
                    <a:pt x="1830747" y="1065639"/>
                  </a:lnTo>
                  <a:lnTo>
                    <a:pt x="1837474" y="1072149"/>
                  </a:lnTo>
                  <a:lnTo>
                    <a:pt x="1843983" y="1079093"/>
                  </a:lnTo>
                  <a:lnTo>
                    <a:pt x="1850276" y="1086254"/>
                  </a:lnTo>
                  <a:lnTo>
                    <a:pt x="1856135" y="1093848"/>
                  </a:lnTo>
                  <a:lnTo>
                    <a:pt x="1861777" y="1101443"/>
                  </a:lnTo>
                  <a:lnTo>
                    <a:pt x="1866767" y="1109471"/>
                  </a:lnTo>
                  <a:lnTo>
                    <a:pt x="1871758" y="1117717"/>
                  </a:lnTo>
                  <a:lnTo>
                    <a:pt x="1876098" y="1126180"/>
                  </a:lnTo>
                  <a:lnTo>
                    <a:pt x="1880004" y="1134859"/>
                  </a:lnTo>
                  <a:lnTo>
                    <a:pt x="1883693" y="1143973"/>
                  </a:lnTo>
                  <a:lnTo>
                    <a:pt x="1886730" y="1153087"/>
                  </a:lnTo>
                  <a:lnTo>
                    <a:pt x="1889334" y="1162634"/>
                  </a:lnTo>
                  <a:lnTo>
                    <a:pt x="1891504" y="1171965"/>
                  </a:lnTo>
                  <a:lnTo>
                    <a:pt x="1893240" y="1181729"/>
                  </a:lnTo>
                  <a:lnTo>
                    <a:pt x="1894759" y="1191494"/>
                  </a:lnTo>
                  <a:lnTo>
                    <a:pt x="1895410" y="1201475"/>
                  </a:lnTo>
                  <a:lnTo>
                    <a:pt x="1895627" y="1211891"/>
                  </a:lnTo>
                  <a:lnTo>
                    <a:pt x="1895627" y="1762829"/>
                  </a:lnTo>
                  <a:lnTo>
                    <a:pt x="1895410" y="1770858"/>
                  </a:lnTo>
                  <a:lnTo>
                    <a:pt x="1894976" y="1778669"/>
                  </a:lnTo>
                  <a:lnTo>
                    <a:pt x="1894325" y="1786481"/>
                  </a:lnTo>
                  <a:lnTo>
                    <a:pt x="1893023" y="1794076"/>
                  </a:lnTo>
                  <a:lnTo>
                    <a:pt x="1891721" y="1801670"/>
                  </a:lnTo>
                  <a:lnTo>
                    <a:pt x="1890202" y="1809265"/>
                  </a:lnTo>
                  <a:lnTo>
                    <a:pt x="1888249" y="1816643"/>
                  </a:lnTo>
                  <a:lnTo>
                    <a:pt x="1885863" y="1823586"/>
                  </a:lnTo>
                  <a:lnTo>
                    <a:pt x="1883475" y="1830747"/>
                  </a:lnTo>
                  <a:lnTo>
                    <a:pt x="1880872" y="1837691"/>
                  </a:lnTo>
                  <a:lnTo>
                    <a:pt x="1877834" y="1844635"/>
                  </a:lnTo>
                  <a:lnTo>
                    <a:pt x="1874362" y="1851578"/>
                  </a:lnTo>
                  <a:lnTo>
                    <a:pt x="1870890" y="1857871"/>
                  </a:lnTo>
                  <a:lnTo>
                    <a:pt x="1867201" y="1864381"/>
                  </a:lnTo>
                  <a:lnTo>
                    <a:pt x="1863295" y="1870890"/>
                  </a:lnTo>
                  <a:lnTo>
                    <a:pt x="1859173" y="1876749"/>
                  </a:lnTo>
                  <a:lnTo>
                    <a:pt x="1858956" y="1894976"/>
                  </a:lnTo>
                  <a:lnTo>
                    <a:pt x="1858088" y="1912769"/>
                  </a:lnTo>
                  <a:lnTo>
                    <a:pt x="1857003" y="1930780"/>
                  </a:lnTo>
                  <a:lnTo>
                    <a:pt x="1855267" y="1948356"/>
                  </a:lnTo>
                  <a:lnTo>
                    <a:pt x="1853314" y="1965932"/>
                  </a:lnTo>
                  <a:lnTo>
                    <a:pt x="1850710" y="1983074"/>
                  </a:lnTo>
                  <a:lnTo>
                    <a:pt x="1847672" y="2000651"/>
                  </a:lnTo>
                  <a:lnTo>
                    <a:pt x="1844200" y="2017576"/>
                  </a:lnTo>
                  <a:lnTo>
                    <a:pt x="1840295" y="2034718"/>
                  </a:lnTo>
                  <a:lnTo>
                    <a:pt x="1835955" y="2051426"/>
                  </a:lnTo>
                  <a:lnTo>
                    <a:pt x="1831181" y="2068135"/>
                  </a:lnTo>
                  <a:lnTo>
                    <a:pt x="1825973" y="2084409"/>
                  </a:lnTo>
                  <a:lnTo>
                    <a:pt x="1820548" y="2100683"/>
                  </a:lnTo>
                  <a:lnTo>
                    <a:pt x="1814473" y="2116957"/>
                  </a:lnTo>
                  <a:lnTo>
                    <a:pt x="1808397" y="2132798"/>
                  </a:lnTo>
                  <a:lnTo>
                    <a:pt x="1801453" y="2148421"/>
                  </a:lnTo>
                  <a:lnTo>
                    <a:pt x="1794509" y="2164044"/>
                  </a:lnTo>
                  <a:lnTo>
                    <a:pt x="1786915" y="2179233"/>
                  </a:lnTo>
                  <a:lnTo>
                    <a:pt x="1779103" y="2194423"/>
                  </a:lnTo>
                  <a:lnTo>
                    <a:pt x="1770641" y="2209178"/>
                  </a:lnTo>
                  <a:lnTo>
                    <a:pt x="1762178" y="2223933"/>
                  </a:lnTo>
                  <a:lnTo>
                    <a:pt x="1753281" y="2238038"/>
                  </a:lnTo>
                  <a:lnTo>
                    <a:pt x="1743951" y="2252359"/>
                  </a:lnTo>
                  <a:lnTo>
                    <a:pt x="1734403" y="2266247"/>
                  </a:lnTo>
                  <a:lnTo>
                    <a:pt x="1724422" y="2279700"/>
                  </a:lnTo>
                  <a:lnTo>
                    <a:pt x="1714006" y="2293370"/>
                  </a:lnTo>
                  <a:lnTo>
                    <a:pt x="1703374" y="2306390"/>
                  </a:lnTo>
                  <a:lnTo>
                    <a:pt x="1692307" y="2319409"/>
                  </a:lnTo>
                  <a:lnTo>
                    <a:pt x="1681241" y="2331778"/>
                  </a:lnTo>
                  <a:lnTo>
                    <a:pt x="1669740" y="2344146"/>
                  </a:lnTo>
                  <a:lnTo>
                    <a:pt x="1657806" y="2356081"/>
                  </a:lnTo>
                  <a:lnTo>
                    <a:pt x="1645654" y="2368015"/>
                  </a:lnTo>
                  <a:lnTo>
                    <a:pt x="1645654" y="3681891"/>
                  </a:lnTo>
                  <a:lnTo>
                    <a:pt x="1643345" y="3681891"/>
                  </a:lnTo>
                  <a:lnTo>
                    <a:pt x="1643345" y="4494307"/>
                  </a:lnTo>
                  <a:lnTo>
                    <a:pt x="355565" y="3767534"/>
                  </a:lnTo>
                  <a:lnTo>
                    <a:pt x="355565" y="3681891"/>
                  </a:lnTo>
                  <a:lnTo>
                    <a:pt x="354128" y="3681891"/>
                  </a:lnTo>
                  <a:lnTo>
                    <a:pt x="354128" y="2362807"/>
                  </a:lnTo>
                  <a:lnTo>
                    <a:pt x="347401" y="2356515"/>
                  </a:lnTo>
                  <a:lnTo>
                    <a:pt x="341109" y="2350005"/>
                  </a:lnTo>
                  <a:lnTo>
                    <a:pt x="334599" y="2343495"/>
                  </a:lnTo>
                  <a:lnTo>
                    <a:pt x="328306" y="2336768"/>
                  </a:lnTo>
                  <a:lnTo>
                    <a:pt x="322231" y="2330042"/>
                  </a:lnTo>
                  <a:lnTo>
                    <a:pt x="315938" y="2323315"/>
                  </a:lnTo>
                  <a:lnTo>
                    <a:pt x="309862" y="2316154"/>
                  </a:lnTo>
                  <a:lnTo>
                    <a:pt x="304003" y="2309211"/>
                  </a:lnTo>
                  <a:lnTo>
                    <a:pt x="298145" y="2302050"/>
                  </a:lnTo>
                  <a:lnTo>
                    <a:pt x="292503" y="2294889"/>
                  </a:lnTo>
                  <a:lnTo>
                    <a:pt x="286644" y="2287729"/>
                  </a:lnTo>
                  <a:lnTo>
                    <a:pt x="281219" y="2280568"/>
                  </a:lnTo>
                  <a:lnTo>
                    <a:pt x="275578" y="2273190"/>
                  </a:lnTo>
                  <a:lnTo>
                    <a:pt x="270370" y="2265596"/>
                  </a:lnTo>
                  <a:lnTo>
                    <a:pt x="264945" y="2258218"/>
                  </a:lnTo>
                  <a:lnTo>
                    <a:pt x="259954" y="2250623"/>
                  </a:lnTo>
                  <a:lnTo>
                    <a:pt x="254964" y="2242812"/>
                  </a:lnTo>
                  <a:lnTo>
                    <a:pt x="249756" y="2235000"/>
                  </a:lnTo>
                  <a:lnTo>
                    <a:pt x="244982" y="2227188"/>
                  </a:lnTo>
                  <a:lnTo>
                    <a:pt x="240208" y="2219160"/>
                  </a:lnTo>
                  <a:lnTo>
                    <a:pt x="235434" y="2211131"/>
                  </a:lnTo>
                  <a:lnTo>
                    <a:pt x="230878" y="2203102"/>
                  </a:lnTo>
                  <a:lnTo>
                    <a:pt x="226538" y="2195074"/>
                  </a:lnTo>
                  <a:lnTo>
                    <a:pt x="222198" y="2187045"/>
                  </a:lnTo>
                  <a:lnTo>
                    <a:pt x="218075" y="2178799"/>
                  </a:lnTo>
                  <a:lnTo>
                    <a:pt x="213952" y="2170554"/>
                  </a:lnTo>
                  <a:lnTo>
                    <a:pt x="209613" y="2162091"/>
                  </a:lnTo>
                  <a:lnTo>
                    <a:pt x="205924" y="2153629"/>
                  </a:lnTo>
                  <a:lnTo>
                    <a:pt x="202018" y="2145166"/>
                  </a:lnTo>
                  <a:lnTo>
                    <a:pt x="198329" y="2136703"/>
                  </a:lnTo>
                  <a:lnTo>
                    <a:pt x="194857" y="2128241"/>
                  </a:lnTo>
                  <a:lnTo>
                    <a:pt x="191602" y="2119344"/>
                  </a:lnTo>
                  <a:lnTo>
                    <a:pt x="181404" y="2117825"/>
                  </a:lnTo>
                  <a:lnTo>
                    <a:pt x="171422" y="2115438"/>
                  </a:lnTo>
                  <a:lnTo>
                    <a:pt x="161875" y="2113051"/>
                  </a:lnTo>
                  <a:lnTo>
                    <a:pt x="152327" y="2110014"/>
                  </a:lnTo>
                  <a:lnTo>
                    <a:pt x="142780" y="2106542"/>
                  </a:lnTo>
                  <a:lnTo>
                    <a:pt x="133666" y="2102636"/>
                  </a:lnTo>
                  <a:lnTo>
                    <a:pt x="124769" y="2098513"/>
                  </a:lnTo>
                  <a:lnTo>
                    <a:pt x="115873" y="2093739"/>
                  </a:lnTo>
                  <a:lnTo>
                    <a:pt x="107627" y="2088966"/>
                  </a:lnTo>
                  <a:lnTo>
                    <a:pt x="99382" y="2083758"/>
                  </a:lnTo>
                  <a:lnTo>
                    <a:pt x="91353" y="2077899"/>
                  </a:lnTo>
                  <a:lnTo>
                    <a:pt x="83324" y="2072040"/>
                  </a:lnTo>
                  <a:lnTo>
                    <a:pt x="75947" y="2065531"/>
                  </a:lnTo>
                  <a:lnTo>
                    <a:pt x="68569" y="2059021"/>
                  </a:lnTo>
                  <a:lnTo>
                    <a:pt x="61842" y="2051860"/>
                  </a:lnTo>
                  <a:lnTo>
                    <a:pt x="55333" y="2044917"/>
                  </a:lnTo>
                  <a:lnTo>
                    <a:pt x="49040" y="2037322"/>
                  </a:lnTo>
                  <a:lnTo>
                    <a:pt x="43181" y="2029727"/>
                  </a:lnTo>
                  <a:lnTo>
                    <a:pt x="37322" y="2021482"/>
                  </a:lnTo>
                  <a:lnTo>
                    <a:pt x="32115" y="2013236"/>
                  </a:lnTo>
                  <a:lnTo>
                    <a:pt x="27124" y="2004556"/>
                  </a:lnTo>
                  <a:lnTo>
                    <a:pt x="22567" y="1995877"/>
                  </a:lnTo>
                  <a:lnTo>
                    <a:pt x="18444" y="1986763"/>
                  </a:lnTo>
                  <a:lnTo>
                    <a:pt x="14755" y="1977650"/>
                  </a:lnTo>
                  <a:lnTo>
                    <a:pt x="11283" y="1968536"/>
                  </a:lnTo>
                  <a:lnTo>
                    <a:pt x="8463" y="1958771"/>
                  </a:lnTo>
                  <a:lnTo>
                    <a:pt x="6076" y="1949007"/>
                  </a:lnTo>
                  <a:lnTo>
                    <a:pt x="3906" y="1939242"/>
                  </a:lnTo>
                  <a:lnTo>
                    <a:pt x="2170" y="1929044"/>
                  </a:lnTo>
                  <a:lnTo>
                    <a:pt x="868" y="1919062"/>
                  </a:lnTo>
                  <a:lnTo>
                    <a:pt x="217" y="1908647"/>
                  </a:lnTo>
                  <a:lnTo>
                    <a:pt x="0" y="1898231"/>
                  </a:lnTo>
                  <a:lnTo>
                    <a:pt x="0" y="1258544"/>
                  </a:lnTo>
                  <a:lnTo>
                    <a:pt x="217" y="1247043"/>
                  </a:lnTo>
                  <a:lnTo>
                    <a:pt x="1085" y="1235760"/>
                  </a:lnTo>
                  <a:lnTo>
                    <a:pt x="2604" y="1224476"/>
                  </a:lnTo>
                  <a:lnTo>
                    <a:pt x="4557" y="1213627"/>
                  </a:lnTo>
                  <a:lnTo>
                    <a:pt x="7161" y="1202777"/>
                  </a:lnTo>
                  <a:lnTo>
                    <a:pt x="10199" y="1192145"/>
                  </a:lnTo>
                  <a:lnTo>
                    <a:pt x="13670" y="1181946"/>
                  </a:lnTo>
                  <a:lnTo>
                    <a:pt x="17793" y="1171748"/>
                  </a:lnTo>
                  <a:lnTo>
                    <a:pt x="22133" y="1161766"/>
                  </a:lnTo>
                  <a:lnTo>
                    <a:pt x="27124" y="1152219"/>
                  </a:lnTo>
                  <a:lnTo>
                    <a:pt x="32549" y="1142671"/>
                  </a:lnTo>
                  <a:lnTo>
                    <a:pt x="38407" y="1133774"/>
                  </a:lnTo>
                  <a:lnTo>
                    <a:pt x="44700" y="1124878"/>
                  </a:lnTo>
                  <a:lnTo>
                    <a:pt x="51427" y="1116632"/>
                  </a:lnTo>
                  <a:lnTo>
                    <a:pt x="58370" y="1108170"/>
                  </a:lnTo>
                  <a:lnTo>
                    <a:pt x="65748" y="1100575"/>
                  </a:lnTo>
                  <a:lnTo>
                    <a:pt x="73560" y="1092980"/>
                  </a:lnTo>
                  <a:lnTo>
                    <a:pt x="81805" y="1086254"/>
                  </a:lnTo>
                  <a:lnTo>
                    <a:pt x="90051" y="1079527"/>
                  </a:lnTo>
                  <a:lnTo>
                    <a:pt x="98948" y="1073234"/>
                  </a:lnTo>
                  <a:lnTo>
                    <a:pt x="108061" y="1067375"/>
                  </a:lnTo>
                  <a:lnTo>
                    <a:pt x="117609" y="1061951"/>
                  </a:lnTo>
                  <a:lnTo>
                    <a:pt x="126939" y="1056960"/>
                  </a:lnTo>
                  <a:lnTo>
                    <a:pt x="136921" y="1052620"/>
                  </a:lnTo>
                  <a:lnTo>
                    <a:pt x="147119" y="1048497"/>
                  </a:lnTo>
                  <a:lnTo>
                    <a:pt x="157535" y="1045025"/>
                  </a:lnTo>
                  <a:lnTo>
                    <a:pt x="168167" y="1041987"/>
                  </a:lnTo>
                  <a:lnTo>
                    <a:pt x="179017" y="1039384"/>
                  </a:lnTo>
                  <a:lnTo>
                    <a:pt x="189866" y="1037431"/>
                  </a:lnTo>
                  <a:lnTo>
                    <a:pt x="201150" y="1035912"/>
                  </a:lnTo>
                  <a:lnTo>
                    <a:pt x="212433" y="1035044"/>
                  </a:lnTo>
                  <a:lnTo>
                    <a:pt x="223934" y="1034827"/>
                  </a:lnTo>
                  <a:lnTo>
                    <a:pt x="231529" y="1035044"/>
                  </a:lnTo>
                  <a:lnTo>
                    <a:pt x="239123" y="1035261"/>
                  </a:lnTo>
                  <a:lnTo>
                    <a:pt x="246501" y="1035912"/>
                  </a:lnTo>
                  <a:lnTo>
                    <a:pt x="254096" y="1036997"/>
                  </a:lnTo>
                  <a:lnTo>
                    <a:pt x="261256" y="1038082"/>
                  </a:lnTo>
                  <a:lnTo>
                    <a:pt x="268634" y="1039384"/>
                  </a:lnTo>
                  <a:lnTo>
                    <a:pt x="275795" y="1041119"/>
                  </a:lnTo>
                  <a:lnTo>
                    <a:pt x="282955" y="1042855"/>
                  </a:lnTo>
                  <a:lnTo>
                    <a:pt x="290116" y="1045025"/>
                  </a:lnTo>
                  <a:lnTo>
                    <a:pt x="297060" y="1047195"/>
                  </a:lnTo>
                  <a:lnTo>
                    <a:pt x="303786" y="1049582"/>
                  </a:lnTo>
                  <a:lnTo>
                    <a:pt x="310513" y="1052403"/>
                  </a:lnTo>
                  <a:lnTo>
                    <a:pt x="317023" y="1055224"/>
                  </a:lnTo>
                  <a:lnTo>
                    <a:pt x="323533" y="1058262"/>
                  </a:lnTo>
                  <a:lnTo>
                    <a:pt x="330042" y="1061734"/>
                  </a:lnTo>
                  <a:lnTo>
                    <a:pt x="336118" y="1065205"/>
                  </a:lnTo>
                  <a:lnTo>
                    <a:pt x="342411" y="1068894"/>
                  </a:lnTo>
                  <a:lnTo>
                    <a:pt x="348486" y="1072800"/>
                  </a:lnTo>
                  <a:lnTo>
                    <a:pt x="354128" y="1076923"/>
                  </a:lnTo>
                  <a:lnTo>
                    <a:pt x="359987" y="1081263"/>
                  </a:lnTo>
                  <a:lnTo>
                    <a:pt x="365629" y="1085603"/>
                  </a:lnTo>
                  <a:lnTo>
                    <a:pt x="371053" y="1090376"/>
                  </a:lnTo>
                  <a:lnTo>
                    <a:pt x="376261" y="1095150"/>
                  </a:lnTo>
                  <a:lnTo>
                    <a:pt x="381686" y="1099924"/>
                  </a:lnTo>
                  <a:lnTo>
                    <a:pt x="386460" y="1105132"/>
                  </a:lnTo>
                  <a:lnTo>
                    <a:pt x="391233" y="1110339"/>
                  </a:lnTo>
                  <a:lnTo>
                    <a:pt x="396007" y="1115764"/>
                  </a:lnTo>
                  <a:lnTo>
                    <a:pt x="400564" y="1121406"/>
                  </a:lnTo>
                  <a:lnTo>
                    <a:pt x="404904" y="1127048"/>
                  </a:lnTo>
                  <a:lnTo>
                    <a:pt x="408810" y="1132906"/>
                  </a:lnTo>
                  <a:lnTo>
                    <a:pt x="412932" y="1138765"/>
                  </a:lnTo>
                  <a:lnTo>
                    <a:pt x="416621" y="1145058"/>
                  </a:lnTo>
                  <a:lnTo>
                    <a:pt x="416621" y="197678"/>
                  </a:lnTo>
                  <a:lnTo>
                    <a:pt x="416838" y="187480"/>
                  </a:lnTo>
                  <a:lnTo>
                    <a:pt x="417489" y="177498"/>
                  </a:lnTo>
                  <a:lnTo>
                    <a:pt x="419008" y="167517"/>
                  </a:lnTo>
                  <a:lnTo>
                    <a:pt x="420527" y="157969"/>
                  </a:lnTo>
                  <a:lnTo>
                    <a:pt x="422914" y="148422"/>
                  </a:lnTo>
                  <a:lnTo>
                    <a:pt x="425735" y="139091"/>
                  </a:lnTo>
                  <a:lnTo>
                    <a:pt x="428556" y="129760"/>
                  </a:lnTo>
                  <a:lnTo>
                    <a:pt x="432245" y="120864"/>
                  </a:lnTo>
                  <a:lnTo>
                    <a:pt x="436150" y="111967"/>
                  </a:lnTo>
                  <a:lnTo>
                    <a:pt x="440707" y="103505"/>
                  </a:lnTo>
                  <a:lnTo>
                    <a:pt x="445481" y="95259"/>
                  </a:lnTo>
                  <a:lnTo>
                    <a:pt x="450472" y="87230"/>
                  </a:lnTo>
                  <a:lnTo>
                    <a:pt x="456114" y="79636"/>
                  </a:lnTo>
                  <a:lnTo>
                    <a:pt x="461972" y="72041"/>
                  </a:lnTo>
                  <a:lnTo>
                    <a:pt x="468265" y="64880"/>
                  </a:lnTo>
                  <a:lnTo>
                    <a:pt x="474775" y="57936"/>
                  </a:lnTo>
                  <a:lnTo>
                    <a:pt x="481718" y="51644"/>
                  </a:lnTo>
                  <a:lnTo>
                    <a:pt x="488662" y="45351"/>
                  </a:lnTo>
                  <a:lnTo>
                    <a:pt x="496474" y="39275"/>
                  </a:lnTo>
                  <a:lnTo>
                    <a:pt x="504068" y="33851"/>
                  </a:lnTo>
                  <a:lnTo>
                    <a:pt x="512097" y="28860"/>
                  </a:lnTo>
                  <a:lnTo>
                    <a:pt x="520343" y="23869"/>
                  </a:lnTo>
                  <a:lnTo>
                    <a:pt x="528805" y="19529"/>
                  </a:lnTo>
                  <a:lnTo>
                    <a:pt x="537702" y="15623"/>
                  </a:lnTo>
                  <a:lnTo>
                    <a:pt x="546599" y="11935"/>
                  </a:lnTo>
                  <a:lnTo>
                    <a:pt x="555929" y="8897"/>
                  </a:lnTo>
                  <a:lnTo>
                    <a:pt x="565260" y="6293"/>
                  </a:lnTo>
                  <a:lnTo>
                    <a:pt x="574807" y="4123"/>
                  </a:lnTo>
                  <a:lnTo>
                    <a:pt x="584355" y="2387"/>
                  </a:lnTo>
                  <a:lnTo>
                    <a:pt x="594336" y="868"/>
                  </a:lnTo>
                  <a:lnTo>
                    <a:pt x="604535" y="217"/>
                  </a:lnTo>
                  <a:lnTo>
                    <a:pt x="614516" y="0"/>
                  </a:lnTo>
                  <a:lnTo>
                    <a:pt x="624715" y="217"/>
                  </a:lnTo>
                  <a:lnTo>
                    <a:pt x="634697" y="868"/>
                  </a:lnTo>
                  <a:lnTo>
                    <a:pt x="644461" y="2387"/>
                  </a:lnTo>
                  <a:lnTo>
                    <a:pt x="654226" y="4123"/>
                  </a:lnTo>
                  <a:lnTo>
                    <a:pt x="663990" y="6293"/>
                  </a:lnTo>
                  <a:lnTo>
                    <a:pt x="673104" y="8897"/>
                  </a:lnTo>
                  <a:lnTo>
                    <a:pt x="682434" y="11935"/>
                  </a:lnTo>
                  <a:lnTo>
                    <a:pt x="691331" y="15623"/>
                  </a:lnTo>
                  <a:lnTo>
                    <a:pt x="700011" y="19529"/>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2" name="Title 1"/>
            <p:cNvSpPr txBox="1">
              <a:spLocks/>
            </p:cNvSpPr>
            <p:nvPr/>
          </p:nvSpPr>
          <p:spPr>
            <a:xfrm>
              <a:off x="3133016" y="2041445"/>
              <a:ext cx="2025930" cy="643935"/>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b="1" spc="-150" dirty="0">
                  <a:solidFill>
                    <a:schemeClr val="bg1"/>
                  </a:solidFill>
                  <a:latin typeface="Neris Black" panose="00000A00000000000000" pitchFamily="50" charset="0"/>
                </a:rPr>
                <a:t>WE ARE </a:t>
              </a:r>
            </a:p>
            <a:p>
              <a:r>
                <a:rPr lang="id-ID" sz="1800" b="1" spc="-150" dirty="0">
                  <a:solidFill>
                    <a:schemeClr val="accent1"/>
                  </a:solidFill>
                  <a:latin typeface="Neris Black" panose="00000A00000000000000" pitchFamily="50" charset="0"/>
                </a:rPr>
                <a:t>CREATIVE</a:t>
              </a:r>
              <a:r>
                <a:rPr lang="id-ID" sz="1800" b="1" spc="-150" dirty="0">
                  <a:solidFill>
                    <a:schemeClr val="bg1"/>
                  </a:solidFill>
                  <a:latin typeface="Neris Black" panose="00000A00000000000000" pitchFamily="50" charset="0"/>
                </a:rPr>
                <a:t> AGENCY</a:t>
              </a:r>
              <a:endParaRPr lang="en-US" sz="1800" b="1" spc="-150" dirty="0">
                <a:solidFill>
                  <a:schemeClr val="bg1"/>
                </a:solidFill>
                <a:latin typeface="Neris Black" panose="00000A00000000000000" pitchFamily="50" charset="0"/>
              </a:endParaRPr>
            </a:p>
          </p:txBody>
        </p:sp>
        <p:sp>
          <p:nvSpPr>
            <p:cNvPr id="73" name="Rectangle 72"/>
            <p:cNvSpPr/>
            <p:nvPr/>
          </p:nvSpPr>
          <p:spPr>
            <a:xfrm>
              <a:off x="2989474" y="1992568"/>
              <a:ext cx="45719" cy="71837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74" name="TextBox 73"/>
            <p:cNvSpPr txBox="1"/>
            <p:nvPr/>
          </p:nvSpPr>
          <p:spPr>
            <a:xfrm>
              <a:off x="1231994" y="2034375"/>
              <a:ext cx="1891756" cy="584775"/>
            </a:xfrm>
            <a:prstGeom prst="rect">
              <a:avLst/>
            </a:prstGeom>
            <a:noFill/>
          </p:spPr>
          <p:txBody>
            <a:bodyPr wrap="square" rtlCol="0">
              <a:spAutoFit/>
            </a:bodyPr>
            <a:lstStyle/>
            <a:p>
              <a:pPr algn="ctr"/>
              <a:r>
                <a:rPr lang="id-ID" sz="3200" b="1" i="1" spc="-300" dirty="0">
                  <a:solidFill>
                    <a:schemeClr val="bg1"/>
                  </a:solidFill>
                  <a:latin typeface="Neris Black" panose="00000A00000000000000" pitchFamily="50" charset="0"/>
                </a:rPr>
                <a:t>H</a:t>
              </a:r>
              <a:r>
                <a:rPr lang="id-ID" sz="3200" b="1" i="1" spc="-300" dirty="0">
                  <a:solidFill>
                    <a:schemeClr val="accent1"/>
                  </a:solidFill>
                  <a:latin typeface="Neris Black" panose="00000A00000000000000" pitchFamily="50" charset="0"/>
                </a:rPr>
                <a:t>E</a:t>
              </a:r>
              <a:r>
                <a:rPr lang="id-ID" sz="3200" b="1" i="1" spc="-300" dirty="0">
                  <a:solidFill>
                    <a:schemeClr val="bg1"/>
                  </a:solidFill>
                  <a:latin typeface="Neris Black" panose="00000A00000000000000" pitchFamily="50" charset="0"/>
                </a:rPr>
                <a:t>RO v1</a:t>
              </a:r>
            </a:p>
          </p:txBody>
        </p:sp>
        <p:grpSp>
          <p:nvGrpSpPr>
            <p:cNvPr id="75" name="Group 74"/>
            <p:cNvGrpSpPr/>
            <p:nvPr/>
          </p:nvGrpSpPr>
          <p:grpSpPr>
            <a:xfrm>
              <a:off x="1746877" y="3203943"/>
              <a:ext cx="594852" cy="556564"/>
              <a:chOff x="6964363" y="2108200"/>
              <a:chExt cx="690562" cy="646113"/>
            </a:xfrm>
            <a:solidFill>
              <a:schemeClr val="bg1">
                <a:lumMod val="65000"/>
              </a:schemeClr>
            </a:solidFill>
          </p:grpSpPr>
          <p:sp>
            <p:nvSpPr>
              <p:cNvPr id="7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8" name="Group 77"/>
            <p:cNvGrpSpPr/>
            <p:nvPr/>
          </p:nvGrpSpPr>
          <p:grpSpPr>
            <a:xfrm>
              <a:off x="1866248" y="3950654"/>
              <a:ext cx="356109" cy="516895"/>
              <a:chOff x="9856788" y="2057400"/>
              <a:chExt cx="474662" cy="688975"/>
            </a:xfrm>
            <a:solidFill>
              <a:schemeClr val="bg1">
                <a:lumMod val="65000"/>
              </a:schemeClr>
            </a:solidFill>
          </p:grpSpPr>
          <p:sp>
            <p:nvSpPr>
              <p:cNvPr id="7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 name="Group 7"/>
          <p:cNvGrpSpPr/>
          <p:nvPr/>
        </p:nvGrpSpPr>
        <p:grpSpPr>
          <a:xfrm>
            <a:off x="6515647" y="2728894"/>
            <a:ext cx="5017337" cy="1481450"/>
            <a:chOff x="6515647" y="2728894"/>
            <a:chExt cx="5017337" cy="1481450"/>
          </a:xfrm>
        </p:grpSpPr>
        <p:sp>
          <p:nvSpPr>
            <p:cNvPr id="87" name="TextBox 86"/>
            <p:cNvSpPr txBox="1"/>
            <p:nvPr/>
          </p:nvSpPr>
          <p:spPr>
            <a:xfrm>
              <a:off x="6521919" y="2728894"/>
              <a:ext cx="1562727" cy="307777"/>
            </a:xfrm>
            <a:prstGeom prst="rect">
              <a:avLst/>
            </a:prstGeom>
            <a:noFill/>
          </p:spPr>
          <p:txBody>
            <a:bodyPr wrap="square" rtlCol="0">
              <a:spAutoFit/>
            </a:bodyPr>
            <a:lstStyle/>
            <a:p>
              <a:r>
                <a:rPr lang="id-ID" sz="1400" dirty="0">
                  <a:solidFill>
                    <a:schemeClr val="bg1">
                      <a:lumMod val="50000"/>
                    </a:schemeClr>
                  </a:solidFill>
                </a:rPr>
                <a:t>Parameter 1</a:t>
              </a:r>
            </a:p>
          </p:txBody>
        </p:sp>
        <p:sp>
          <p:nvSpPr>
            <p:cNvPr id="88" name="Parallelogram 87"/>
            <p:cNvSpPr/>
            <p:nvPr/>
          </p:nvSpPr>
          <p:spPr>
            <a:xfrm>
              <a:off x="788863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Parallelogram 88"/>
            <p:cNvSpPr/>
            <p:nvPr/>
          </p:nvSpPr>
          <p:spPr>
            <a:xfrm>
              <a:off x="861750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Parallelogram 89"/>
            <p:cNvSpPr/>
            <p:nvPr/>
          </p:nvSpPr>
          <p:spPr>
            <a:xfrm>
              <a:off x="934637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Parallelogram 90"/>
            <p:cNvSpPr/>
            <p:nvPr/>
          </p:nvSpPr>
          <p:spPr>
            <a:xfrm>
              <a:off x="1007524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Parallelogram 91"/>
            <p:cNvSpPr/>
            <p:nvPr/>
          </p:nvSpPr>
          <p:spPr>
            <a:xfrm>
              <a:off x="10804114" y="2802952"/>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TextBox 92"/>
            <p:cNvSpPr txBox="1"/>
            <p:nvPr/>
          </p:nvSpPr>
          <p:spPr>
            <a:xfrm>
              <a:off x="6518783" y="3120112"/>
              <a:ext cx="1562727" cy="307777"/>
            </a:xfrm>
            <a:prstGeom prst="rect">
              <a:avLst/>
            </a:prstGeom>
            <a:noFill/>
          </p:spPr>
          <p:txBody>
            <a:bodyPr wrap="square" rtlCol="0">
              <a:spAutoFit/>
            </a:bodyPr>
            <a:lstStyle/>
            <a:p>
              <a:r>
                <a:rPr lang="id-ID" sz="1400" dirty="0">
                  <a:solidFill>
                    <a:schemeClr val="bg1">
                      <a:lumMod val="50000"/>
                    </a:schemeClr>
                  </a:solidFill>
                </a:rPr>
                <a:t>Parameter 2</a:t>
              </a:r>
            </a:p>
          </p:txBody>
        </p:sp>
        <p:sp>
          <p:nvSpPr>
            <p:cNvPr id="94" name="Parallelogram 93"/>
            <p:cNvSpPr/>
            <p:nvPr/>
          </p:nvSpPr>
          <p:spPr>
            <a:xfrm>
              <a:off x="788549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Parallelogram 94"/>
            <p:cNvSpPr/>
            <p:nvPr/>
          </p:nvSpPr>
          <p:spPr>
            <a:xfrm>
              <a:off x="861436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Parallelogram 95"/>
            <p:cNvSpPr/>
            <p:nvPr/>
          </p:nvSpPr>
          <p:spPr>
            <a:xfrm>
              <a:off x="934323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Parallelogram 96"/>
            <p:cNvSpPr/>
            <p:nvPr/>
          </p:nvSpPr>
          <p:spPr>
            <a:xfrm>
              <a:off x="1007210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Parallelogram 97"/>
            <p:cNvSpPr/>
            <p:nvPr/>
          </p:nvSpPr>
          <p:spPr>
            <a:xfrm>
              <a:off x="10800978" y="3194170"/>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TextBox 98"/>
            <p:cNvSpPr txBox="1"/>
            <p:nvPr/>
          </p:nvSpPr>
          <p:spPr>
            <a:xfrm>
              <a:off x="6518783" y="3516899"/>
              <a:ext cx="1562727" cy="307777"/>
            </a:xfrm>
            <a:prstGeom prst="rect">
              <a:avLst/>
            </a:prstGeom>
            <a:noFill/>
          </p:spPr>
          <p:txBody>
            <a:bodyPr wrap="square" rtlCol="0">
              <a:spAutoFit/>
            </a:bodyPr>
            <a:lstStyle/>
            <a:p>
              <a:r>
                <a:rPr lang="id-ID" sz="1400" dirty="0">
                  <a:solidFill>
                    <a:schemeClr val="bg1">
                      <a:lumMod val="50000"/>
                    </a:schemeClr>
                  </a:solidFill>
                </a:rPr>
                <a:t>Parameter 3</a:t>
              </a:r>
            </a:p>
          </p:txBody>
        </p:sp>
        <p:sp>
          <p:nvSpPr>
            <p:cNvPr id="100" name="Parallelogram 99"/>
            <p:cNvSpPr/>
            <p:nvPr/>
          </p:nvSpPr>
          <p:spPr>
            <a:xfrm>
              <a:off x="788549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Parallelogram 100"/>
            <p:cNvSpPr/>
            <p:nvPr/>
          </p:nvSpPr>
          <p:spPr>
            <a:xfrm>
              <a:off x="861436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Parallelogram 101"/>
            <p:cNvSpPr/>
            <p:nvPr/>
          </p:nvSpPr>
          <p:spPr>
            <a:xfrm>
              <a:off x="9343238" y="3590958"/>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Parallelogram 102"/>
            <p:cNvSpPr/>
            <p:nvPr/>
          </p:nvSpPr>
          <p:spPr>
            <a:xfrm>
              <a:off x="10072108" y="3590958"/>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Parallelogram 103"/>
            <p:cNvSpPr/>
            <p:nvPr/>
          </p:nvSpPr>
          <p:spPr>
            <a:xfrm>
              <a:off x="10800978" y="3590957"/>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TextBox 104"/>
            <p:cNvSpPr txBox="1"/>
            <p:nvPr/>
          </p:nvSpPr>
          <p:spPr>
            <a:xfrm>
              <a:off x="6515647" y="3902567"/>
              <a:ext cx="1562727" cy="307777"/>
            </a:xfrm>
            <a:prstGeom prst="rect">
              <a:avLst/>
            </a:prstGeom>
            <a:noFill/>
          </p:spPr>
          <p:txBody>
            <a:bodyPr wrap="square" rtlCol="0">
              <a:spAutoFit/>
            </a:bodyPr>
            <a:lstStyle/>
            <a:p>
              <a:r>
                <a:rPr lang="id-ID" sz="1400" dirty="0">
                  <a:solidFill>
                    <a:schemeClr val="bg1">
                      <a:lumMod val="50000"/>
                    </a:schemeClr>
                  </a:solidFill>
                </a:rPr>
                <a:t>Parameter 4</a:t>
              </a:r>
            </a:p>
          </p:txBody>
        </p:sp>
        <p:sp>
          <p:nvSpPr>
            <p:cNvPr id="106" name="Parallelogram 105"/>
            <p:cNvSpPr/>
            <p:nvPr/>
          </p:nvSpPr>
          <p:spPr>
            <a:xfrm>
              <a:off x="788236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Parallelogram 106"/>
            <p:cNvSpPr/>
            <p:nvPr/>
          </p:nvSpPr>
          <p:spPr>
            <a:xfrm>
              <a:off x="861123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Parallelogram 107"/>
            <p:cNvSpPr/>
            <p:nvPr/>
          </p:nvSpPr>
          <p:spPr>
            <a:xfrm>
              <a:off x="934010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Parallelogram 108"/>
            <p:cNvSpPr/>
            <p:nvPr/>
          </p:nvSpPr>
          <p:spPr>
            <a:xfrm>
              <a:off x="1006897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Parallelogram 109"/>
            <p:cNvSpPr/>
            <p:nvPr/>
          </p:nvSpPr>
          <p:spPr>
            <a:xfrm>
              <a:off x="1079784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6515647" y="4301058"/>
            <a:ext cx="2184028" cy="845610"/>
            <a:chOff x="6515647" y="4301058"/>
            <a:chExt cx="2184028" cy="845610"/>
          </a:xfrm>
        </p:grpSpPr>
        <p:sp>
          <p:nvSpPr>
            <p:cNvPr id="116" name="TextBox 115"/>
            <p:cNvSpPr txBox="1"/>
            <p:nvPr/>
          </p:nvSpPr>
          <p:spPr>
            <a:xfrm>
              <a:off x="7207670" y="4301058"/>
              <a:ext cx="1228796" cy="646331"/>
            </a:xfrm>
            <a:prstGeom prst="rect">
              <a:avLst/>
            </a:prstGeom>
            <a:noFill/>
          </p:spPr>
          <p:txBody>
            <a:bodyPr wrap="square" rtlCol="0">
              <a:spAutoFit/>
            </a:bodyPr>
            <a:lstStyle/>
            <a:p>
              <a:pPr algn="ctr"/>
              <a:r>
                <a:rPr lang="id-ID" sz="3600" b="1" i="1" spc="-150" dirty="0">
                  <a:solidFill>
                    <a:schemeClr val="tx1">
                      <a:lumMod val="50000"/>
                      <a:lumOff val="50000"/>
                    </a:schemeClr>
                  </a:solidFill>
                  <a:latin typeface="Neris Light" panose="00000400000000000000" pitchFamily="50" charset="0"/>
                </a:rPr>
                <a:t>88%</a:t>
              </a:r>
            </a:p>
          </p:txBody>
        </p:sp>
        <p:sp>
          <p:nvSpPr>
            <p:cNvPr id="117" name="TextBox 116"/>
            <p:cNvSpPr txBox="1"/>
            <p:nvPr/>
          </p:nvSpPr>
          <p:spPr>
            <a:xfrm>
              <a:off x="6515647" y="4808114"/>
              <a:ext cx="2184028" cy="338554"/>
            </a:xfrm>
            <a:prstGeom prst="rect">
              <a:avLst/>
            </a:prstGeom>
            <a:noFill/>
          </p:spPr>
          <p:txBody>
            <a:bodyPr wrap="square" rtlCol="0">
              <a:spAutoFit/>
            </a:bodyPr>
            <a:lstStyle/>
            <a:p>
              <a:pPr algn="ctr"/>
              <a:r>
                <a:rPr lang="id-ID" sz="1600" dirty="0">
                  <a:solidFill>
                    <a:schemeClr val="bg1">
                      <a:lumMod val="65000"/>
                    </a:schemeClr>
                  </a:solidFill>
                </a:rPr>
                <a:t>Visibility</a:t>
              </a:r>
            </a:p>
          </p:txBody>
        </p:sp>
      </p:grpSp>
      <p:grpSp>
        <p:nvGrpSpPr>
          <p:cNvPr id="11" name="Group 10"/>
          <p:cNvGrpSpPr/>
          <p:nvPr/>
        </p:nvGrpSpPr>
        <p:grpSpPr>
          <a:xfrm>
            <a:off x="8831127" y="4296844"/>
            <a:ext cx="2040190" cy="845610"/>
            <a:chOff x="8831127" y="4296844"/>
            <a:chExt cx="2040190" cy="845610"/>
          </a:xfrm>
        </p:grpSpPr>
        <p:sp>
          <p:nvSpPr>
            <p:cNvPr id="118" name="TextBox 117"/>
            <p:cNvSpPr txBox="1"/>
            <p:nvPr/>
          </p:nvSpPr>
          <p:spPr>
            <a:xfrm>
              <a:off x="9396299" y="4296844"/>
              <a:ext cx="1228796" cy="646331"/>
            </a:xfrm>
            <a:prstGeom prst="rect">
              <a:avLst/>
            </a:prstGeom>
            <a:noFill/>
          </p:spPr>
          <p:txBody>
            <a:bodyPr wrap="square" rtlCol="0">
              <a:spAutoFit/>
            </a:bodyPr>
            <a:lstStyle/>
            <a:p>
              <a:pPr algn="ctr"/>
              <a:r>
                <a:rPr lang="id-ID" sz="3600" b="1" i="1" spc="-150" dirty="0">
                  <a:solidFill>
                    <a:schemeClr val="tx1">
                      <a:lumMod val="50000"/>
                      <a:lumOff val="50000"/>
                    </a:schemeClr>
                  </a:solidFill>
                  <a:latin typeface="Neris Light" panose="00000400000000000000" pitchFamily="50" charset="0"/>
                </a:rPr>
                <a:t>92%</a:t>
              </a:r>
            </a:p>
          </p:txBody>
        </p:sp>
        <p:sp>
          <p:nvSpPr>
            <p:cNvPr id="119" name="TextBox 118"/>
            <p:cNvSpPr txBox="1"/>
            <p:nvPr/>
          </p:nvSpPr>
          <p:spPr>
            <a:xfrm>
              <a:off x="8831127" y="4803900"/>
              <a:ext cx="2040190" cy="338554"/>
            </a:xfrm>
            <a:prstGeom prst="rect">
              <a:avLst/>
            </a:prstGeom>
            <a:noFill/>
          </p:spPr>
          <p:txBody>
            <a:bodyPr wrap="square" rtlCol="0">
              <a:spAutoFit/>
            </a:bodyPr>
            <a:lstStyle/>
            <a:p>
              <a:pPr algn="ctr"/>
              <a:r>
                <a:rPr lang="id-ID" sz="1600" dirty="0">
                  <a:solidFill>
                    <a:schemeClr val="bg1">
                      <a:lumMod val="65000"/>
                    </a:schemeClr>
                  </a:solidFill>
                </a:rPr>
                <a:t>Creativity</a:t>
              </a:r>
            </a:p>
          </p:txBody>
        </p:sp>
      </p:grpSp>
      <p:grpSp>
        <p:nvGrpSpPr>
          <p:cNvPr id="120" name="Group 119"/>
          <p:cNvGrpSpPr/>
          <p:nvPr/>
        </p:nvGrpSpPr>
        <p:grpSpPr>
          <a:xfrm>
            <a:off x="9133090" y="4418552"/>
            <a:ext cx="287479" cy="417277"/>
            <a:chOff x="8591550" y="2065338"/>
            <a:chExt cx="474663" cy="688975"/>
          </a:xfrm>
          <a:solidFill>
            <a:schemeClr val="accent1"/>
          </a:solidFill>
        </p:grpSpPr>
        <p:sp>
          <p:nvSpPr>
            <p:cNvPr id="1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0" name="Group 129"/>
          <p:cNvGrpSpPr/>
          <p:nvPr/>
        </p:nvGrpSpPr>
        <p:grpSpPr>
          <a:xfrm>
            <a:off x="6649565" y="4463875"/>
            <a:ext cx="593485" cy="371954"/>
            <a:chOff x="5475288" y="2247900"/>
            <a:chExt cx="688975" cy="431800"/>
          </a:xfrm>
          <a:solidFill>
            <a:schemeClr val="accent1"/>
          </a:solidFill>
        </p:grpSpPr>
        <p:sp>
          <p:nvSpPr>
            <p:cNvPr id="131"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6" name="Title 1"/>
          <p:cNvSpPr txBox="1">
            <a:spLocks/>
          </p:cNvSpPr>
          <p:nvPr/>
        </p:nvSpPr>
        <p:spPr>
          <a:xfrm>
            <a:off x="6437996" y="1177585"/>
            <a:ext cx="3499250" cy="778403"/>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tx1">
                    <a:lumMod val="65000"/>
                    <a:lumOff val="35000"/>
                  </a:schemeClr>
                </a:solidFill>
                <a:latin typeface="Neris" panose="00000800000000000000" pitchFamily="50" charset="0"/>
              </a:rPr>
              <a:t>User Interface</a:t>
            </a:r>
            <a:endParaRPr lang="en-US" sz="4000" b="1" spc="-150" dirty="0">
              <a:solidFill>
                <a:schemeClr val="accent1"/>
              </a:solidFill>
              <a:latin typeface="Neris" panose="00000800000000000000" pitchFamily="50" charset="0"/>
            </a:endParaRPr>
          </a:p>
        </p:txBody>
      </p:sp>
      <p:sp>
        <p:nvSpPr>
          <p:cNvPr id="4" name="Rectangle 3"/>
          <p:cNvSpPr/>
          <p:nvPr/>
        </p:nvSpPr>
        <p:spPr>
          <a:xfrm>
            <a:off x="6515647" y="1715542"/>
            <a:ext cx="1115305" cy="369332"/>
          </a:xfrm>
          <a:prstGeom prst="rect">
            <a:avLst/>
          </a:prstGeom>
        </p:spPr>
        <p:txBody>
          <a:bodyPr wrap="none">
            <a:spAutoFit/>
          </a:bodyPr>
          <a:lstStyle/>
          <a:p>
            <a:r>
              <a:rPr lang="id-ID" i="1" dirty="0">
                <a:solidFill>
                  <a:schemeClr val="accent1"/>
                </a:solidFill>
                <a:latin typeface="Neris Light" panose="00000400000000000000" pitchFamily="50" charset="0"/>
              </a:rPr>
              <a:t>Analysist</a:t>
            </a:r>
            <a:endParaRPr lang="id-ID" i="1" dirty="0">
              <a:latin typeface="Neris Light" panose="00000400000000000000" pitchFamily="50" charset="0"/>
            </a:endParaRPr>
          </a:p>
        </p:txBody>
      </p:sp>
      <p:sp>
        <p:nvSpPr>
          <p:cNvPr id="70" name="TextBox 69"/>
          <p:cNvSpPr txBox="1"/>
          <p:nvPr/>
        </p:nvSpPr>
        <p:spPr>
          <a:xfrm>
            <a:off x="6473608" y="2124843"/>
            <a:ext cx="4921378"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a:t>
            </a:r>
          </a:p>
        </p:txBody>
      </p:sp>
    </p:spTree>
    <p:extLst>
      <p:ext uri="{BB962C8B-B14F-4D97-AF65-F5344CB8AC3E}">
        <p14:creationId xmlns:p14="http://schemas.microsoft.com/office/powerpoint/2010/main" val="9683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6"/>
                                        </p:tgtEl>
                                        <p:attrNameLst>
                                          <p:attrName>style.visibility</p:attrName>
                                        </p:attrNameLst>
                                      </p:cBhvr>
                                      <p:to>
                                        <p:strVal val="visible"/>
                                      </p:to>
                                    </p:set>
                                    <p:animEffect transition="in" filter="fade">
                                      <p:cBhvr>
                                        <p:cTn id="12" dur="500"/>
                                        <p:tgtEl>
                                          <p:spTgt spid="13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fade">
                                      <p:cBhvr>
                                        <p:cTn id="20" dur="500"/>
                                        <p:tgtEl>
                                          <p:spTgt spid="70"/>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30"/>
                                        </p:tgtEl>
                                        <p:attrNameLst>
                                          <p:attrName>style.visibility</p:attrName>
                                        </p:attrNameLst>
                                      </p:cBhvr>
                                      <p:to>
                                        <p:strVal val="visible"/>
                                      </p:to>
                                    </p:set>
                                    <p:anim calcmode="lin" valueType="num">
                                      <p:cBhvr>
                                        <p:cTn id="28" dur="500" fill="hold"/>
                                        <p:tgtEl>
                                          <p:spTgt spid="130"/>
                                        </p:tgtEl>
                                        <p:attrNameLst>
                                          <p:attrName>ppt_w</p:attrName>
                                        </p:attrNameLst>
                                      </p:cBhvr>
                                      <p:tavLst>
                                        <p:tav tm="0">
                                          <p:val>
                                            <p:fltVal val="0"/>
                                          </p:val>
                                        </p:tav>
                                        <p:tav tm="100000">
                                          <p:val>
                                            <p:strVal val="#ppt_w"/>
                                          </p:val>
                                        </p:tav>
                                      </p:tavLst>
                                    </p:anim>
                                    <p:anim calcmode="lin" valueType="num">
                                      <p:cBhvr>
                                        <p:cTn id="29" dur="500" fill="hold"/>
                                        <p:tgtEl>
                                          <p:spTgt spid="130"/>
                                        </p:tgtEl>
                                        <p:attrNameLst>
                                          <p:attrName>ppt_h</p:attrName>
                                        </p:attrNameLst>
                                      </p:cBhvr>
                                      <p:tavLst>
                                        <p:tav tm="0">
                                          <p:val>
                                            <p:fltVal val="0"/>
                                          </p:val>
                                        </p:tav>
                                        <p:tav tm="100000">
                                          <p:val>
                                            <p:strVal val="#ppt_h"/>
                                          </p:val>
                                        </p:tav>
                                      </p:tavLst>
                                    </p:anim>
                                    <p:animEffect transition="in" filter="fade">
                                      <p:cBhvr>
                                        <p:cTn id="30" dur="500"/>
                                        <p:tgtEl>
                                          <p:spTgt spid="130"/>
                                        </p:tgtEl>
                                      </p:cBhvr>
                                    </p:animEffect>
                                  </p:childTnLst>
                                </p:cTn>
                              </p:par>
                              <p:par>
                                <p:cTn id="31" presetID="22" presetClass="entr" presetSubtype="8"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20"/>
                                        </p:tgtEl>
                                        <p:attrNameLst>
                                          <p:attrName>style.visibility</p:attrName>
                                        </p:attrNameLst>
                                      </p:cBhvr>
                                      <p:to>
                                        <p:strVal val="visible"/>
                                      </p:to>
                                    </p:set>
                                    <p:anim calcmode="lin" valueType="num">
                                      <p:cBhvr>
                                        <p:cTn id="37" dur="500" fill="hold"/>
                                        <p:tgtEl>
                                          <p:spTgt spid="120"/>
                                        </p:tgtEl>
                                        <p:attrNameLst>
                                          <p:attrName>ppt_w</p:attrName>
                                        </p:attrNameLst>
                                      </p:cBhvr>
                                      <p:tavLst>
                                        <p:tav tm="0">
                                          <p:val>
                                            <p:fltVal val="0"/>
                                          </p:val>
                                        </p:tav>
                                        <p:tav tm="100000">
                                          <p:val>
                                            <p:strVal val="#ppt_w"/>
                                          </p:val>
                                        </p:tav>
                                      </p:tavLst>
                                    </p:anim>
                                    <p:anim calcmode="lin" valueType="num">
                                      <p:cBhvr>
                                        <p:cTn id="38" dur="500" fill="hold"/>
                                        <p:tgtEl>
                                          <p:spTgt spid="120"/>
                                        </p:tgtEl>
                                        <p:attrNameLst>
                                          <p:attrName>ppt_h</p:attrName>
                                        </p:attrNameLst>
                                      </p:cBhvr>
                                      <p:tavLst>
                                        <p:tav tm="0">
                                          <p:val>
                                            <p:fltVal val="0"/>
                                          </p:val>
                                        </p:tav>
                                        <p:tav tm="100000">
                                          <p:val>
                                            <p:strVal val="#ppt_h"/>
                                          </p:val>
                                        </p:tav>
                                      </p:tavLst>
                                    </p:anim>
                                    <p:animEffect transition="in" filter="fade">
                                      <p:cBhvr>
                                        <p:cTn id="39" dur="500"/>
                                        <p:tgtEl>
                                          <p:spTgt spid="120"/>
                                        </p:tgtEl>
                                      </p:cBhvr>
                                    </p:animEffect>
                                  </p:childTnLst>
                                </p:cTn>
                              </p:par>
                              <p:par>
                                <p:cTn id="40" presetID="22" presetClass="entr" presetSubtype="8"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4" grpId="0"/>
      <p:bldP spid="7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Group 90"/>
          <p:cNvGrpSpPr/>
          <p:nvPr/>
        </p:nvGrpSpPr>
        <p:grpSpPr>
          <a:xfrm rot="20979002">
            <a:off x="6132513" y="1436302"/>
            <a:ext cx="3590741" cy="3049499"/>
            <a:chOff x="1395413" y="1357313"/>
            <a:chExt cx="4549775" cy="3863976"/>
          </a:xfrm>
        </p:grpSpPr>
        <p:sp>
          <p:nvSpPr>
            <p:cNvPr id="5"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9" name="Group 118"/>
          <p:cNvGrpSpPr/>
          <p:nvPr/>
        </p:nvGrpSpPr>
        <p:grpSpPr>
          <a:xfrm rot="740468">
            <a:off x="9983100" y="3360712"/>
            <a:ext cx="1554035" cy="2010693"/>
            <a:chOff x="10163467" y="2914512"/>
            <a:chExt cx="1058863" cy="1370013"/>
          </a:xfrm>
        </p:grpSpPr>
        <p:sp>
          <p:nvSpPr>
            <p:cNvPr id="99" name="Freeform 11"/>
            <p:cNvSpPr>
              <a:spLocks/>
            </p:cNvSpPr>
            <p:nvPr/>
          </p:nvSpPr>
          <p:spPr bwMode="auto">
            <a:xfrm>
              <a:off x="10163467" y="2914512"/>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12"/>
            <p:cNvSpPr>
              <a:spLocks noChangeArrowheads="1"/>
            </p:cNvSpPr>
            <p:nvPr/>
          </p:nvSpPr>
          <p:spPr bwMode="auto">
            <a:xfrm>
              <a:off x="10266654" y="3036750"/>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13"/>
            <p:cNvSpPr>
              <a:spLocks/>
            </p:cNvSpPr>
            <p:nvPr/>
          </p:nvSpPr>
          <p:spPr bwMode="auto">
            <a:xfrm>
              <a:off x="10682579" y="2962137"/>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4"/>
            <p:cNvSpPr>
              <a:spLocks/>
            </p:cNvSpPr>
            <p:nvPr/>
          </p:nvSpPr>
          <p:spPr bwMode="auto">
            <a:xfrm>
              <a:off x="10663529" y="4194037"/>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5"/>
            <p:cNvSpPr>
              <a:spLocks noEditPoints="1"/>
            </p:cNvSpPr>
            <p:nvPr/>
          </p:nvSpPr>
          <p:spPr bwMode="auto">
            <a:xfrm>
              <a:off x="10553992" y="2914512"/>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6"/>
            <p:cNvSpPr>
              <a:spLocks/>
            </p:cNvSpPr>
            <p:nvPr/>
          </p:nvSpPr>
          <p:spPr bwMode="auto">
            <a:xfrm>
              <a:off x="10603204" y="3036750"/>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27"/>
            <p:cNvSpPr>
              <a:spLocks/>
            </p:cNvSpPr>
            <p:nvPr/>
          </p:nvSpPr>
          <p:spPr bwMode="auto">
            <a:xfrm>
              <a:off x="10682579" y="2962137"/>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0" name="Group 119"/>
          <p:cNvGrpSpPr/>
          <p:nvPr/>
        </p:nvGrpSpPr>
        <p:grpSpPr>
          <a:xfrm rot="17301342">
            <a:off x="8370430" y="4583078"/>
            <a:ext cx="595774" cy="1307105"/>
            <a:chOff x="9390416" y="4512250"/>
            <a:chExt cx="368301" cy="808038"/>
          </a:xfrm>
        </p:grpSpPr>
        <p:sp>
          <p:nvSpPr>
            <p:cNvPr id="109" name="Freeform 21"/>
            <p:cNvSpPr>
              <a:spLocks/>
            </p:cNvSpPr>
            <p:nvPr/>
          </p:nvSpPr>
          <p:spPr bwMode="auto">
            <a:xfrm>
              <a:off x="9390416" y="4512250"/>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2"/>
            <p:cNvSpPr>
              <a:spLocks/>
            </p:cNvSpPr>
            <p:nvPr/>
          </p:nvSpPr>
          <p:spPr bwMode="auto">
            <a:xfrm>
              <a:off x="9544404" y="5231388"/>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23"/>
            <p:cNvSpPr>
              <a:spLocks noChangeArrowheads="1"/>
            </p:cNvSpPr>
            <p:nvPr/>
          </p:nvSpPr>
          <p:spPr bwMode="auto">
            <a:xfrm>
              <a:off x="9406291" y="4615438"/>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12" name="Freeform 24"/>
            <p:cNvSpPr>
              <a:spLocks/>
            </p:cNvSpPr>
            <p:nvPr/>
          </p:nvSpPr>
          <p:spPr bwMode="auto">
            <a:xfrm>
              <a:off x="9517416" y="4563050"/>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8"/>
            <p:cNvSpPr>
              <a:spLocks noEditPoints="1"/>
            </p:cNvSpPr>
            <p:nvPr/>
          </p:nvSpPr>
          <p:spPr bwMode="auto">
            <a:xfrm>
              <a:off x="9477729" y="4512250"/>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9"/>
            <p:cNvSpPr>
              <a:spLocks/>
            </p:cNvSpPr>
            <p:nvPr/>
          </p:nvSpPr>
          <p:spPr bwMode="auto">
            <a:xfrm>
              <a:off x="9519004" y="4615438"/>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8" name="Freeform 30"/>
            <p:cNvSpPr>
              <a:spLocks/>
            </p:cNvSpPr>
            <p:nvPr/>
          </p:nvSpPr>
          <p:spPr bwMode="auto">
            <a:xfrm>
              <a:off x="9517416" y="4563050"/>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2" name="Title 1"/>
          <p:cNvSpPr txBox="1">
            <a:spLocks/>
          </p:cNvSpPr>
          <p:nvPr/>
        </p:nvSpPr>
        <p:spPr>
          <a:xfrm>
            <a:off x="858238" y="2085679"/>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tx1">
                    <a:lumMod val="65000"/>
                    <a:lumOff val="35000"/>
                  </a:schemeClr>
                </a:solidFill>
                <a:latin typeface="Neris Black" panose="00000A00000000000000" pitchFamily="50" charset="0"/>
              </a:rPr>
              <a:t>ONLINE </a:t>
            </a:r>
            <a:r>
              <a:rPr lang="id-ID" sz="3600" i="1" spc="-150" dirty="0">
                <a:solidFill>
                  <a:schemeClr val="accent1"/>
                </a:solidFill>
                <a:latin typeface="Neris Black" panose="00000A00000000000000" pitchFamily="50" charset="0"/>
              </a:rPr>
              <a:t>MARKETING</a:t>
            </a:r>
          </a:p>
          <a:p>
            <a:r>
              <a:rPr lang="id-ID" sz="3600" i="1" spc="-150" dirty="0">
                <a:solidFill>
                  <a:schemeClr val="tx1">
                    <a:lumMod val="65000"/>
                    <a:lumOff val="35000"/>
                  </a:schemeClr>
                </a:solidFill>
                <a:latin typeface="Neris Black" panose="00000A00000000000000" pitchFamily="50" charset="0"/>
              </a:rPr>
              <a:t>STRATEGY</a:t>
            </a:r>
            <a:endParaRPr lang="en-US" sz="3600" i="1" spc="-150" dirty="0">
              <a:solidFill>
                <a:schemeClr val="tx1">
                  <a:lumMod val="65000"/>
                  <a:lumOff val="35000"/>
                </a:schemeClr>
              </a:solidFill>
              <a:latin typeface="Neris Black" panose="00000A00000000000000" pitchFamily="50" charset="0"/>
            </a:endParaRPr>
          </a:p>
        </p:txBody>
      </p:sp>
      <p:sp>
        <p:nvSpPr>
          <p:cNvPr id="123" name="TextBox 122"/>
          <p:cNvSpPr txBox="1"/>
          <p:nvPr/>
        </p:nvSpPr>
        <p:spPr>
          <a:xfrm>
            <a:off x="889160" y="3223789"/>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grpSp>
        <p:nvGrpSpPr>
          <p:cNvPr id="2" name="Group 1"/>
          <p:cNvGrpSpPr/>
          <p:nvPr/>
        </p:nvGrpSpPr>
        <p:grpSpPr>
          <a:xfrm>
            <a:off x="1044882" y="4132160"/>
            <a:ext cx="1180892" cy="921030"/>
            <a:chOff x="1044882" y="4132160"/>
            <a:chExt cx="1180892" cy="921030"/>
          </a:xfrm>
        </p:grpSpPr>
        <p:sp>
          <p:nvSpPr>
            <p:cNvPr id="126" name="Freeform 337"/>
            <p:cNvSpPr>
              <a:spLocks noEditPoints="1"/>
            </p:cNvSpPr>
            <p:nvPr/>
          </p:nvSpPr>
          <p:spPr bwMode="auto">
            <a:xfrm>
              <a:off x="1819374" y="4648378"/>
              <a:ext cx="406400" cy="404812"/>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Oval Callout 123"/>
            <p:cNvSpPr/>
            <p:nvPr/>
          </p:nvSpPr>
          <p:spPr>
            <a:xfrm>
              <a:off x="1044882"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80%</a:t>
              </a:r>
            </a:p>
          </p:txBody>
        </p:sp>
      </p:grpSp>
      <p:grpSp>
        <p:nvGrpSpPr>
          <p:cNvPr id="3" name="Group 2"/>
          <p:cNvGrpSpPr/>
          <p:nvPr/>
        </p:nvGrpSpPr>
        <p:grpSpPr>
          <a:xfrm>
            <a:off x="2080703" y="4132160"/>
            <a:ext cx="1170492" cy="922618"/>
            <a:chOff x="2080703" y="4132160"/>
            <a:chExt cx="1170492" cy="922618"/>
          </a:xfrm>
        </p:grpSpPr>
        <p:sp>
          <p:nvSpPr>
            <p:cNvPr id="125" name="Freeform 325"/>
            <p:cNvSpPr>
              <a:spLocks noEditPoints="1"/>
            </p:cNvSpPr>
            <p:nvPr/>
          </p:nvSpPr>
          <p:spPr bwMode="auto">
            <a:xfrm>
              <a:off x="2844795" y="4648378"/>
              <a:ext cx="406400" cy="4064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Oval Callout 135"/>
            <p:cNvSpPr/>
            <p:nvPr/>
          </p:nvSpPr>
          <p:spPr>
            <a:xfrm>
              <a:off x="2080703"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76%</a:t>
              </a:r>
            </a:p>
          </p:txBody>
        </p:sp>
      </p:grpSp>
      <p:grpSp>
        <p:nvGrpSpPr>
          <p:cNvPr id="4" name="Group 3"/>
          <p:cNvGrpSpPr/>
          <p:nvPr/>
        </p:nvGrpSpPr>
        <p:grpSpPr>
          <a:xfrm>
            <a:off x="3116524" y="4132160"/>
            <a:ext cx="1230634" cy="924955"/>
            <a:chOff x="3116524" y="4132160"/>
            <a:chExt cx="1230634" cy="924955"/>
          </a:xfrm>
        </p:grpSpPr>
        <p:sp>
          <p:nvSpPr>
            <p:cNvPr id="137" name="Oval Callout 136"/>
            <p:cNvSpPr/>
            <p:nvPr/>
          </p:nvSpPr>
          <p:spPr>
            <a:xfrm>
              <a:off x="3116524"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57%</a:t>
              </a:r>
            </a:p>
          </p:txBody>
        </p:sp>
        <p:sp>
          <p:nvSpPr>
            <p:cNvPr id="139" name="Freeform 373"/>
            <p:cNvSpPr>
              <a:spLocks noEditPoints="1"/>
            </p:cNvSpPr>
            <p:nvPr/>
          </p:nvSpPr>
          <p:spPr bwMode="auto">
            <a:xfrm>
              <a:off x="3940758" y="4650715"/>
              <a:ext cx="406400" cy="406400"/>
            </a:xfrm>
            <a:custGeom>
              <a:avLst/>
              <a:gdLst>
                <a:gd name="T0" fmla="*/ 12028 w 16128"/>
                <a:gd name="T1" fmla="*/ 5616 h 16128"/>
                <a:gd name="T2" fmla="*/ 11769 w 16128"/>
                <a:gd name="T3" fmla="*/ 6461 h 16128"/>
                <a:gd name="T4" fmla="*/ 11101 w 16128"/>
                <a:gd name="T5" fmla="*/ 6642 h 16128"/>
                <a:gd name="T6" fmla="*/ 10702 w 16128"/>
                <a:gd name="T7" fmla="*/ 6515 h 16128"/>
                <a:gd name="T8" fmla="*/ 10582 w 16128"/>
                <a:gd name="T9" fmla="*/ 5718 h 16128"/>
                <a:gd name="T10" fmla="*/ 9758 w 16128"/>
                <a:gd name="T11" fmla="*/ 5628 h 16128"/>
                <a:gd name="T12" fmla="*/ 9760 w 16128"/>
                <a:gd name="T13" fmla="*/ 4924 h 16128"/>
                <a:gd name="T14" fmla="*/ 10037 w 16128"/>
                <a:gd name="T15" fmla="*/ 4611 h 16128"/>
                <a:gd name="T16" fmla="*/ 10817 w 16128"/>
                <a:gd name="T17" fmla="*/ 4268 h 16128"/>
                <a:gd name="T18" fmla="*/ 11040 w 16128"/>
                <a:gd name="T19" fmla="*/ 3448 h 16128"/>
                <a:gd name="T20" fmla="*/ 11891 w 16128"/>
                <a:gd name="T21" fmla="*/ 3317 h 16128"/>
                <a:gd name="T22" fmla="*/ 12101 w 16128"/>
                <a:gd name="T23" fmla="*/ 3638 h 16128"/>
                <a:gd name="T24" fmla="*/ 12419 w 16128"/>
                <a:gd name="T25" fmla="*/ 4384 h 16128"/>
                <a:gd name="T26" fmla="*/ 13074 w 16128"/>
                <a:gd name="T27" fmla="*/ 4522 h 16128"/>
                <a:gd name="T28" fmla="*/ 12962 w 16128"/>
                <a:gd name="T29" fmla="*/ 5220 h 16128"/>
                <a:gd name="T30" fmla="*/ 4569 w 16128"/>
                <a:gd name="T31" fmla="*/ 12007 h 16128"/>
                <a:gd name="T32" fmla="*/ 5698 w 16128"/>
                <a:gd name="T33" fmla="*/ 12372 h 16128"/>
                <a:gd name="T34" fmla="*/ 6905 w 16128"/>
                <a:gd name="T35" fmla="*/ 11773 h 16128"/>
                <a:gd name="T36" fmla="*/ 7264 w 16128"/>
                <a:gd name="T37" fmla="*/ 10665 h 16128"/>
                <a:gd name="T38" fmla="*/ 6530 w 16128"/>
                <a:gd name="T39" fmla="*/ 9819 h 16128"/>
                <a:gd name="T40" fmla="*/ 5246 w 16128"/>
                <a:gd name="T41" fmla="*/ 9886 h 16128"/>
                <a:gd name="T42" fmla="*/ 4340 w 16128"/>
                <a:gd name="T43" fmla="*/ 10803 h 16128"/>
                <a:gd name="T44" fmla="*/ 5348 w 16128"/>
                <a:gd name="T45" fmla="*/ 5201 h 16128"/>
                <a:gd name="T46" fmla="*/ 4682 w 16128"/>
                <a:gd name="T47" fmla="*/ 6084 h 16128"/>
                <a:gd name="T48" fmla="*/ 4976 w 16128"/>
                <a:gd name="T49" fmla="*/ 7022 h 16128"/>
                <a:gd name="T50" fmla="*/ 6002 w 16128"/>
                <a:gd name="T51" fmla="*/ 7302 h 16128"/>
                <a:gd name="T52" fmla="*/ 7047 w 16128"/>
                <a:gd name="T53" fmla="*/ 6727 h 16128"/>
                <a:gd name="T54" fmla="*/ 7312 w 16128"/>
                <a:gd name="T55" fmla="*/ 5736 h 16128"/>
                <a:gd name="T56" fmla="*/ 6618 w 16128"/>
                <a:gd name="T57" fmla="*/ 5024 h 16128"/>
                <a:gd name="T58" fmla="*/ 8168 w 16128"/>
                <a:gd name="T59" fmla="*/ 4569 h 16128"/>
                <a:gd name="T60" fmla="*/ 8260 w 16128"/>
                <a:gd name="T61" fmla="*/ 4996 h 16128"/>
                <a:gd name="T62" fmla="*/ 8212 w 16128"/>
                <a:gd name="T63" fmla="*/ 6707 h 16128"/>
                <a:gd name="T64" fmla="*/ 6683 w 16128"/>
                <a:gd name="T65" fmla="*/ 8059 h 16128"/>
                <a:gd name="T66" fmla="*/ 5452 w 16128"/>
                <a:gd name="T67" fmla="*/ 8265 h 16128"/>
                <a:gd name="T68" fmla="*/ 4574 w 16128"/>
                <a:gd name="T69" fmla="*/ 8281 h 16128"/>
                <a:gd name="T70" fmla="*/ 4387 w 16128"/>
                <a:gd name="T71" fmla="*/ 8849 h 16128"/>
                <a:gd name="T72" fmla="*/ 5074 w 16128"/>
                <a:gd name="T73" fmla="*/ 8790 h 16128"/>
                <a:gd name="T74" fmla="*/ 7401 w 16128"/>
                <a:gd name="T75" fmla="*/ 8873 h 16128"/>
                <a:gd name="T76" fmla="*/ 8559 w 16128"/>
                <a:gd name="T77" fmla="*/ 10568 h 16128"/>
                <a:gd name="T78" fmla="*/ 7679 w 16128"/>
                <a:gd name="T79" fmla="*/ 12576 h 16128"/>
                <a:gd name="T80" fmla="*/ 5369 w 16128"/>
                <a:gd name="T81" fmla="*/ 13505 h 16128"/>
                <a:gd name="T82" fmla="*/ 3395 w 16128"/>
                <a:gd name="T83" fmla="*/ 12640 h 16128"/>
                <a:gd name="T84" fmla="*/ 2983 w 16128"/>
                <a:gd name="T85" fmla="*/ 11218 h 16128"/>
                <a:gd name="T86" fmla="*/ 3491 w 16128"/>
                <a:gd name="T87" fmla="*/ 9942 h 16128"/>
                <a:gd name="T88" fmla="*/ 3249 w 16128"/>
                <a:gd name="T89" fmla="*/ 9058 h 16128"/>
                <a:gd name="T90" fmla="*/ 3678 w 16128"/>
                <a:gd name="T91" fmla="*/ 7781 h 16128"/>
                <a:gd name="T92" fmla="*/ 3490 w 16128"/>
                <a:gd name="T93" fmla="*/ 6525 h 16128"/>
                <a:gd name="T94" fmla="*/ 4270 w 16128"/>
                <a:gd name="T95" fmla="*/ 4742 h 16128"/>
                <a:gd name="T96" fmla="*/ 5521 w 16128"/>
                <a:gd name="T97" fmla="*/ 4034 h 16128"/>
                <a:gd name="T98" fmla="*/ 6266 w 16128"/>
                <a:gd name="T99" fmla="*/ 3922 h 16128"/>
                <a:gd name="T100" fmla="*/ 6530 w 16128"/>
                <a:gd name="T101" fmla="*/ 3241 h 16128"/>
                <a:gd name="T102" fmla="*/ 7263 w 16128"/>
                <a:gd name="T103" fmla="*/ 2558 h 16128"/>
                <a:gd name="T104" fmla="*/ 8373 w 16128"/>
                <a:gd name="T105" fmla="*/ 2501 h 16128"/>
                <a:gd name="T106" fmla="*/ 9007 w 16128"/>
                <a:gd name="T107" fmla="*/ 3231 h 16128"/>
                <a:gd name="T108" fmla="*/ 8697 w 16128"/>
                <a:gd name="T109" fmla="*/ 4187 h 16128"/>
                <a:gd name="T110" fmla="*/ 15136 w 16128"/>
                <a:gd name="T111" fmla="*/ 4149 h 16128"/>
                <a:gd name="T112" fmla="*/ 9670 w 16128"/>
                <a:gd name="T113" fmla="*/ 152 h 16128"/>
                <a:gd name="T114" fmla="*/ 2896 w 16128"/>
                <a:gd name="T115" fmla="*/ 1899 h 16128"/>
                <a:gd name="T116" fmla="*/ 0 w 16128"/>
                <a:gd name="T117" fmla="*/ 8084 h 16128"/>
                <a:gd name="T118" fmla="*/ 2977 w 16128"/>
                <a:gd name="T119" fmla="*/ 14343 h 16128"/>
                <a:gd name="T120" fmla="*/ 9682 w 16128"/>
                <a:gd name="T121" fmla="*/ 15956 h 16128"/>
                <a:gd name="T122" fmla="*/ 15175 w 16128"/>
                <a:gd name="T123" fmla="*/ 11828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6128">
                  <a:moveTo>
                    <a:pt x="12811" y="5517"/>
                  </a:moveTo>
                  <a:lnTo>
                    <a:pt x="12796" y="5524"/>
                  </a:lnTo>
                  <a:lnTo>
                    <a:pt x="12777" y="5531"/>
                  </a:lnTo>
                  <a:lnTo>
                    <a:pt x="12756" y="5538"/>
                  </a:lnTo>
                  <a:lnTo>
                    <a:pt x="12732" y="5544"/>
                  </a:lnTo>
                  <a:lnTo>
                    <a:pt x="12707" y="5550"/>
                  </a:lnTo>
                  <a:lnTo>
                    <a:pt x="12679" y="5556"/>
                  </a:lnTo>
                  <a:lnTo>
                    <a:pt x="12648" y="5561"/>
                  </a:lnTo>
                  <a:lnTo>
                    <a:pt x="12617" y="5566"/>
                  </a:lnTo>
                  <a:lnTo>
                    <a:pt x="12550" y="5576"/>
                  </a:lnTo>
                  <a:lnTo>
                    <a:pt x="12479" y="5584"/>
                  </a:lnTo>
                  <a:lnTo>
                    <a:pt x="12405" y="5591"/>
                  </a:lnTo>
                  <a:lnTo>
                    <a:pt x="12332" y="5597"/>
                  </a:lnTo>
                  <a:lnTo>
                    <a:pt x="12260" y="5602"/>
                  </a:lnTo>
                  <a:lnTo>
                    <a:pt x="12193" y="5608"/>
                  </a:lnTo>
                  <a:lnTo>
                    <a:pt x="12130" y="5611"/>
                  </a:lnTo>
                  <a:lnTo>
                    <a:pt x="12075" y="5614"/>
                  </a:lnTo>
                  <a:lnTo>
                    <a:pt x="12028" y="5616"/>
                  </a:lnTo>
                  <a:lnTo>
                    <a:pt x="11993" y="5617"/>
                  </a:lnTo>
                  <a:lnTo>
                    <a:pt x="11970" y="5618"/>
                  </a:lnTo>
                  <a:lnTo>
                    <a:pt x="11962" y="5618"/>
                  </a:lnTo>
                  <a:lnTo>
                    <a:pt x="11961" y="5628"/>
                  </a:lnTo>
                  <a:lnTo>
                    <a:pt x="11956" y="5656"/>
                  </a:lnTo>
                  <a:lnTo>
                    <a:pt x="11948" y="5699"/>
                  </a:lnTo>
                  <a:lnTo>
                    <a:pt x="11937" y="5756"/>
                  </a:lnTo>
                  <a:lnTo>
                    <a:pt x="11924" y="5822"/>
                  </a:lnTo>
                  <a:lnTo>
                    <a:pt x="11910" y="5898"/>
                  </a:lnTo>
                  <a:lnTo>
                    <a:pt x="11892" y="5977"/>
                  </a:lnTo>
                  <a:lnTo>
                    <a:pt x="11875" y="6061"/>
                  </a:lnTo>
                  <a:lnTo>
                    <a:pt x="11856" y="6145"/>
                  </a:lnTo>
                  <a:lnTo>
                    <a:pt x="11837" y="6227"/>
                  </a:lnTo>
                  <a:lnTo>
                    <a:pt x="11817" y="6304"/>
                  </a:lnTo>
                  <a:lnTo>
                    <a:pt x="11798" y="6375"/>
                  </a:lnTo>
                  <a:lnTo>
                    <a:pt x="11788" y="6407"/>
                  </a:lnTo>
                  <a:lnTo>
                    <a:pt x="11778" y="6435"/>
                  </a:lnTo>
                  <a:lnTo>
                    <a:pt x="11769" y="6461"/>
                  </a:lnTo>
                  <a:lnTo>
                    <a:pt x="11760" y="6484"/>
                  </a:lnTo>
                  <a:lnTo>
                    <a:pt x="11751" y="6503"/>
                  </a:lnTo>
                  <a:lnTo>
                    <a:pt x="11742" y="6518"/>
                  </a:lnTo>
                  <a:lnTo>
                    <a:pt x="11734" y="6529"/>
                  </a:lnTo>
                  <a:lnTo>
                    <a:pt x="11726" y="6535"/>
                  </a:lnTo>
                  <a:lnTo>
                    <a:pt x="11717" y="6539"/>
                  </a:lnTo>
                  <a:lnTo>
                    <a:pt x="11703" y="6543"/>
                  </a:lnTo>
                  <a:lnTo>
                    <a:pt x="11685" y="6548"/>
                  </a:lnTo>
                  <a:lnTo>
                    <a:pt x="11664" y="6553"/>
                  </a:lnTo>
                  <a:lnTo>
                    <a:pt x="11611" y="6565"/>
                  </a:lnTo>
                  <a:lnTo>
                    <a:pt x="11548" y="6577"/>
                  </a:lnTo>
                  <a:lnTo>
                    <a:pt x="11476" y="6590"/>
                  </a:lnTo>
                  <a:lnTo>
                    <a:pt x="11397" y="6603"/>
                  </a:lnTo>
                  <a:lnTo>
                    <a:pt x="11314" y="6617"/>
                  </a:lnTo>
                  <a:lnTo>
                    <a:pt x="11229" y="6628"/>
                  </a:lnTo>
                  <a:lnTo>
                    <a:pt x="11186" y="6633"/>
                  </a:lnTo>
                  <a:lnTo>
                    <a:pt x="11143" y="6638"/>
                  </a:lnTo>
                  <a:lnTo>
                    <a:pt x="11101" y="6642"/>
                  </a:lnTo>
                  <a:lnTo>
                    <a:pt x="11061" y="6645"/>
                  </a:lnTo>
                  <a:lnTo>
                    <a:pt x="11020" y="6648"/>
                  </a:lnTo>
                  <a:lnTo>
                    <a:pt x="10982" y="6650"/>
                  </a:lnTo>
                  <a:lnTo>
                    <a:pt x="10945" y="6651"/>
                  </a:lnTo>
                  <a:lnTo>
                    <a:pt x="10910" y="6651"/>
                  </a:lnTo>
                  <a:lnTo>
                    <a:pt x="10877" y="6650"/>
                  </a:lnTo>
                  <a:lnTo>
                    <a:pt x="10847" y="6648"/>
                  </a:lnTo>
                  <a:lnTo>
                    <a:pt x="10820" y="6645"/>
                  </a:lnTo>
                  <a:lnTo>
                    <a:pt x="10795" y="6641"/>
                  </a:lnTo>
                  <a:lnTo>
                    <a:pt x="10774" y="6636"/>
                  </a:lnTo>
                  <a:lnTo>
                    <a:pt x="10756" y="6629"/>
                  </a:lnTo>
                  <a:lnTo>
                    <a:pt x="10742" y="6621"/>
                  </a:lnTo>
                  <a:lnTo>
                    <a:pt x="10733" y="6610"/>
                  </a:lnTo>
                  <a:lnTo>
                    <a:pt x="10726" y="6598"/>
                  </a:lnTo>
                  <a:lnTo>
                    <a:pt x="10719" y="6582"/>
                  </a:lnTo>
                  <a:lnTo>
                    <a:pt x="10713" y="6563"/>
                  </a:lnTo>
                  <a:lnTo>
                    <a:pt x="10708" y="6540"/>
                  </a:lnTo>
                  <a:lnTo>
                    <a:pt x="10702" y="6515"/>
                  </a:lnTo>
                  <a:lnTo>
                    <a:pt x="10698" y="6487"/>
                  </a:lnTo>
                  <a:lnTo>
                    <a:pt x="10693" y="6456"/>
                  </a:lnTo>
                  <a:lnTo>
                    <a:pt x="10689" y="6424"/>
                  </a:lnTo>
                  <a:lnTo>
                    <a:pt x="10682" y="6354"/>
                  </a:lnTo>
                  <a:lnTo>
                    <a:pt x="10676" y="6280"/>
                  </a:lnTo>
                  <a:lnTo>
                    <a:pt x="10671" y="6201"/>
                  </a:lnTo>
                  <a:lnTo>
                    <a:pt x="10668" y="6123"/>
                  </a:lnTo>
                  <a:lnTo>
                    <a:pt x="10665" y="6045"/>
                  </a:lnTo>
                  <a:lnTo>
                    <a:pt x="10663" y="5971"/>
                  </a:lnTo>
                  <a:lnTo>
                    <a:pt x="10662" y="5903"/>
                  </a:lnTo>
                  <a:lnTo>
                    <a:pt x="10661" y="5842"/>
                  </a:lnTo>
                  <a:lnTo>
                    <a:pt x="10661" y="5791"/>
                  </a:lnTo>
                  <a:lnTo>
                    <a:pt x="10661" y="5753"/>
                  </a:lnTo>
                  <a:lnTo>
                    <a:pt x="10661" y="5727"/>
                  </a:lnTo>
                  <a:lnTo>
                    <a:pt x="10661" y="5718"/>
                  </a:lnTo>
                  <a:lnTo>
                    <a:pt x="10651" y="5718"/>
                  </a:lnTo>
                  <a:lnTo>
                    <a:pt x="10624" y="5718"/>
                  </a:lnTo>
                  <a:lnTo>
                    <a:pt x="10582" y="5718"/>
                  </a:lnTo>
                  <a:lnTo>
                    <a:pt x="10528" y="5717"/>
                  </a:lnTo>
                  <a:lnTo>
                    <a:pt x="10462" y="5716"/>
                  </a:lnTo>
                  <a:lnTo>
                    <a:pt x="10389" y="5714"/>
                  </a:lnTo>
                  <a:lnTo>
                    <a:pt x="10311" y="5711"/>
                  </a:lnTo>
                  <a:lnTo>
                    <a:pt x="10229" y="5707"/>
                  </a:lnTo>
                  <a:lnTo>
                    <a:pt x="10148" y="5702"/>
                  </a:lnTo>
                  <a:lnTo>
                    <a:pt x="10067" y="5696"/>
                  </a:lnTo>
                  <a:lnTo>
                    <a:pt x="10028" y="5692"/>
                  </a:lnTo>
                  <a:lnTo>
                    <a:pt x="9990" y="5688"/>
                  </a:lnTo>
                  <a:lnTo>
                    <a:pt x="9954" y="5683"/>
                  </a:lnTo>
                  <a:lnTo>
                    <a:pt x="9920" y="5678"/>
                  </a:lnTo>
                  <a:lnTo>
                    <a:pt x="9887" y="5673"/>
                  </a:lnTo>
                  <a:lnTo>
                    <a:pt x="9858" y="5666"/>
                  </a:lnTo>
                  <a:lnTo>
                    <a:pt x="9831" y="5660"/>
                  </a:lnTo>
                  <a:lnTo>
                    <a:pt x="9808" y="5653"/>
                  </a:lnTo>
                  <a:lnTo>
                    <a:pt x="9788" y="5645"/>
                  </a:lnTo>
                  <a:lnTo>
                    <a:pt x="9771" y="5637"/>
                  </a:lnTo>
                  <a:lnTo>
                    <a:pt x="9758" y="5628"/>
                  </a:lnTo>
                  <a:lnTo>
                    <a:pt x="9749" y="5618"/>
                  </a:lnTo>
                  <a:lnTo>
                    <a:pt x="9744" y="5606"/>
                  </a:lnTo>
                  <a:lnTo>
                    <a:pt x="9739" y="5591"/>
                  </a:lnTo>
                  <a:lnTo>
                    <a:pt x="9735" y="5572"/>
                  </a:lnTo>
                  <a:lnTo>
                    <a:pt x="9731" y="5551"/>
                  </a:lnTo>
                  <a:lnTo>
                    <a:pt x="9728" y="5527"/>
                  </a:lnTo>
                  <a:lnTo>
                    <a:pt x="9726" y="5501"/>
                  </a:lnTo>
                  <a:lnTo>
                    <a:pt x="9725" y="5471"/>
                  </a:lnTo>
                  <a:lnTo>
                    <a:pt x="9724" y="5441"/>
                  </a:lnTo>
                  <a:lnTo>
                    <a:pt x="9723" y="5408"/>
                  </a:lnTo>
                  <a:lnTo>
                    <a:pt x="9723" y="5374"/>
                  </a:lnTo>
                  <a:lnTo>
                    <a:pt x="9724" y="5338"/>
                  </a:lnTo>
                  <a:lnTo>
                    <a:pt x="9725" y="5302"/>
                  </a:lnTo>
                  <a:lnTo>
                    <a:pt x="9729" y="5225"/>
                  </a:lnTo>
                  <a:lnTo>
                    <a:pt x="9735" y="5149"/>
                  </a:lnTo>
                  <a:lnTo>
                    <a:pt x="9742" y="5071"/>
                  </a:lnTo>
                  <a:lnTo>
                    <a:pt x="9751" y="4996"/>
                  </a:lnTo>
                  <a:lnTo>
                    <a:pt x="9760" y="4924"/>
                  </a:lnTo>
                  <a:lnTo>
                    <a:pt x="9772" y="4859"/>
                  </a:lnTo>
                  <a:lnTo>
                    <a:pt x="9777" y="4828"/>
                  </a:lnTo>
                  <a:lnTo>
                    <a:pt x="9783" y="4801"/>
                  </a:lnTo>
                  <a:lnTo>
                    <a:pt x="9789" y="4775"/>
                  </a:lnTo>
                  <a:lnTo>
                    <a:pt x="9795" y="4752"/>
                  </a:lnTo>
                  <a:lnTo>
                    <a:pt x="9801" y="4732"/>
                  </a:lnTo>
                  <a:lnTo>
                    <a:pt x="9808" y="4714"/>
                  </a:lnTo>
                  <a:lnTo>
                    <a:pt x="9814" y="4700"/>
                  </a:lnTo>
                  <a:lnTo>
                    <a:pt x="9820" y="4690"/>
                  </a:lnTo>
                  <a:lnTo>
                    <a:pt x="9829" y="4681"/>
                  </a:lnTo>
                  <a:lnTo>
                    <a:pt x="9842" y="4672"/>
                  </a:lnTo>
                  <a:lnTo>
                    <a:pt x="9859" y="4663"/>
                  </a:lnTo>
                  <a:lnTo>
                    <a:pt x="9881" y="4655"/>
                  </a:lnTo>
                  <a:lnTo>
                    <a:pt x="9907" y="4646"/>
                  </a:lnTo>
                  <a:lnTo>
                    <a:pt x="9935" y="4637"/>
                  </a:lnTo>
                  <a:lnTo>
                    <a:pt x="9966" y="4628"/>
                  </a:lnTo>
                  <a:lnTo>
                    <a:pt x="10000" y="4620"/>
                  </a:lnTo>
                  <a:lnTo>
                    <a:pt x="10037" y="4611"/>
                  </a:lnTo>
                  <a:lnTo>
                    <a:pt x="10075" y="4603"/>
                  </a:lnTo>
                  <a:lnTo>
                    <a:pt x="10115" y="4594"/>
                  </a:lnTo>
                  <a:lnTo>
                    <a:pt x="10157" y="4586"/>
                  </a:lnTo>
                  <a:lnTo>
                    <a:pt x="10243" y="4570"/>
                  </a:lnTo>
                  <a:lnTo>
                    <a:pt x="10331" y="4556"/>
                  </a:lnTo>
                  <a:lnTo>
                    <a:pt x="10418" y="4543"/>
                  </a:lnTo>
                  <a:lnTo>
                    <a:pt x="10501" y="4531"/>
                  </a:lnTo>
                  <a:lnTo>
                    <a:pt x="10579" y="4520"/>
                  </a:lnTo>
                  <a:lnTo>
                    <a:pt x="10649" y="4511"/>
                  </a:lnTo>
                  <a:lnTo>
                    <a:pt x="10707" y="4504"/>
                  </a:lnTo>
                  <a:lnTo>
                    <a:pt x="10751" y="4499"/>
                  </a:lnTo>
                  <a:lnTo>
                    <a:pt x="10781" y="4495"/>
                  </a:lnTo>
                  <a:lnTo>
                    <a:pt x="10791" y="4494"/>
                  </a:lnTo>
                  <a:lnTo>
                    <a:pt x="10792" y="4483"/>
                  </a:lnTo>
                  <a:lnTo>
                    <a:pt x="10795" y="4452"/>
                  </a:lnTo>
                  <a:lnTo>
                    <a:pt x="10801" y="4404"/>
                  </a:lnTo>
                  <a:lnTo>
                    <a:pt x="10808" y="4342"/>
                  </a:lnTo>
                  <a:lnTo>
                    <a:pt x="10817" y="4268"/>
                  </a:lnTo>
                  <a:lnTo>
                    <a:pt x="10828" y="4185"/>
                  </a:lnTo>
                  <a:lnTo>
                    <a:pt x="10841" y="4096"/>
                  </a:lnTo>
                  <a:lnTo>
                    <a:pt x="10856" y="4003"/>
                  </a:lnTo>
                  <a:lnTo>
                    <a:pt x="10872" y="3909"/>
                  </a:lnTo>
                  <a:lnTo>
                    <a:pt x="10890" y="3817"/>
                  </a:lnTo>
                  <a:lnTo>
                    <a:pt x="10900" y="3773"/>
                  </a:lnTo>
                  <a:lnTo>
                    <a:pt x="10910" y="3730"/>
                  </a:lnTo>
                  <a:lnTo>
                    <a:pt x="10920" y="3688"/>
                  </a:lnTo>
                  <a:lnTo>
                    <a:pt x="10930" y="3650"/>
                  </a:lnTo>
                  <a:lnTo>
                    <a:pt x="10941" y="3614"/>
                  </a:lnTo>
                  <a:lnTo>
                    <a:pt x="10952" y="3579"/>
                  </a:lnTo>
                  <a:lnTo>
                    <a:pt x="10963" y="3549"/>
                  </a:lnTo>
                  <a:lnTo>
                    <a:pt x="10975" y="3522"/>
                  </a:lnTo>
                  <a:lnTo>
                    <a:pt x="10987" y="3499"/>
                  </a:lnTo>
                  <a:lnTo>
                    <a:pt x="10999" y="3480"/>
                  </a:lnTo>
                  <a:lnTo>
                    <a:pt x="11011" y="3466"/>
                  </a:lnTo>
                  <a:lnTo>
                    <a:pt x="11024" y="3455"/>
                  </a:lnTo>
                  <a:lnTo>
                    <a:pt x="11040" y="3448"/>
                  </a:lnTo>
                  <a:lnTo>
                    <a:pt x="11059" y="3441"/>
                  </a:lnTo>
                  <a:lnTo>
                    <a:pt x="11082" y="3433"/>
                  </a:lnTo>
                  <a:lnTo>
                    <a:pt x="11108" y="3425"/>
                  </a:lnTo>
                  <a:lnTo>
                    <a:pt x="11137" y="3417"/>
                  </a:lnTo>
                  <a:lnTo>
                    <a:pt x="11171" y="3409"/>
                  </a:lnTo>
                  <a:lnTo>
                    <a:pt x="11206" y="3402"/>
                  </a:lnTo>
                  <a:lnTo>
                    <a:pt x="11243" y="3394"/>
                  </a:lnTo>
                  <a:lnTo>
                    <a:pt x="11324" y="3379"/>
                  </a:lnTo>
                  <a:lnTo>
                    <a:pt x="11412" y="3364"/>
                  </a:lnTo>
                  <a:lnTo>
                    <a:pt x="11501" y="3351"/>
                  </a:lnTo>
                  <a:lnTo>
                    <a:pt x="11594" y="3340"/>
                  </a:lnTo>
                  <a:lnTo>
                    <a:pt x="11639" y="3333"/>
                  </a:lnTo>
                  <a:lnTo>
                    <a:pt x="11685" y="3329"/>
                  </a:lnTo>
                  <a:lnTo>
                    <a:pt x="11729" y="3325"/>
                  </a:lnTo>
                  <a:lnTo>
                    <a:pt x="11771" y="3322"/>
                  </a:lnTo>
                  <a:lnTo>
                    <a:pt x="11814" y="3320"/>
                  </a:lnTo>
                  <a:lnTo>
                    <a:pt x="11853" y="3318"/>
                  </a:lnTo>
                  <a:lnTo>
                    <a:pt x="11891" y="3317"/>
                  </a:lnTo>
                  <a:lnTo>
                    <a:pt x="11927" y="3317"/>
                  </a:lnTo>
                  <a:lnTo>
                    <a:pt x="11960" y="3318"/>
                  </a:lnTo>
                  <a:lnTo>
                    <a:pt x="11990" y="3320"/>
                  </a:lnTo>
                  <a:lnTo>
                    <a:pt x="12017" y="3323"/>
                  </a:lnTo>
                  <a:lnTo>
                    <a:pt x="12042" y="3327"/>
                  </a:lnTo>
                  <a:lnTo>
                    <a:pt x="12061" y="3332"/>
                  </a:lnTo>
                  <a:lnTo>
                    <a:pt x="12077" y="3338"/>
                  </a:lnTo>
                  <a:lnTo>
                    <a:pt x="12089" y="3346"/>
                  </a:lnTo>
                  <a:lnTo>
                    <a:pt x="12095" y="3355"/>
                  </a:lnTo>
                  <a:lnTo>
                    <a:pt x="12099" y="3367"/>
                  </a:lnTo>
                  <a:lnTo>
                    <a:pt x="12102" y="3383"/>
                  </a:lnTo>
                  <a:lnTo>
                    <a:pt x="12105" y="3403"/>
                  </a:lnTo>
                  <a:lnTo>
                    <a:pt x="12106" y="3428"/>
                  </a:lnTo>
                  <a:lnTo>
                    <a:pt x="12107" y="3455"/>
                  </a:lnTo>
                  <a:lnTo>
                    <a:pt x="12107" y="3487"/>
                  </a:lnTo>
                  <a:lnTo>
                    <a:pt x="12106" y="3521"/>
                  </a:lnTo>
                  <a:lnTo>
                    <a:pt x="12105" y="3558"/>
                  </a:lnTo>
                  <a:lnTo>
                    <a:pt x="12101" y="3638"/>
                  </a:lnTo>
                  <a:lnTo>
                    <a:pt x="12096" y="3725"/>
                  </a:lnTo>
                  <a:lnTo>
                    <a:pt x="12089" y="3814"/>
                  </a:lnTo>
                  <a:lnTo>
                    <a:pt x="12080" y="3907"/>
                  </a:lnTo>
                  <a:lnTo>
                    <a:pt x="12072" y="3997"/>
                  </a:lnTo>
                  <a:lnTo>
                    <a:pt x="12063" y="4084"/>
                  </a:lnTo>
                  <a:lnTo>
                    <a:pt x="12055" y="4165"/>
                  </a:lnTo>
                  <a:lnTo>
                    <a:pt x="12047" y="4237"/>
                  </a:lnTo>
                  <a:lnTo>
                    <a:pt x="12040" y="4297"/>
                  </a:lnTo>
                  <a:lnTo>
                    <a:pt x="12035" y="4343"/>
                  </a:lnTo>
                  <a:lnTo>
                    <a:pt x="12030" y="4373"/>
                  </a:lnTo>
                  <a:lnTo>
                    <a:pt x="12029" y="4383"/>
                  </a:lnTo>
                  <a:lnTo>
                    <a:pt x="12040" y="4383"/>
                  </a:lnTo>
                  <a:lnTo>
                    <a:pt x="12070" y="4383"/>
                  </a:lnTo>
                  <a:lnTo>
                    <a:pt x="12116" y="4382"/>
                  </a:lnTo>
                  <a:lnTo>
                    <a:pt x="12178" y="4382"/>
                  </a:lnTo>
                  <a:lnTo>
                    <a:pt x="12249" y="4382"/>
                  </a:lnTo>
                  <a:lnTo>
                    <a:pt x="12331" y="4383"/>
                  </a:lnTo>
                  <a:lnTo>
                    <a:pt x="12419" y="4384"/>
                  </a:lnTo>
                  <a:lnTo>
                    <a:pt x="12509" y="4387"/>
                  </a:lnTo>
                  <a:lnTo>
                    <a:pt x="12602" y="4391"/>
                  </a:lnTo>
                  <a:lnTo>
                    <a:pt x="12693" y="4396"/>
                  </a:lnTo>
                  <a:lnTo>
                    <a:pt x="12736" y="4400"/>
                  </a:lnTo>
                  <a:lnTo>
                    <a:pt x="12778" y="4404"/>
                  </a:lnTo>
                  <a:lnTo>
                    <a:pt x="12820" y="4408"/>
                  </a:lnTo>
                  <a:lnTo>
                    <a:pt x="12858" y="4413"/>
                  </a:lnTo>
                  <a:lnTo>
                    <a:pt x="12894" y="4418"/>
                  </a:lnTo>
                  <a:lnTo>
                    <a:pt x="12929" y="4424"/>
                  </a:lnTo>
                  <a:lnTo>
                    <a:pt x="12959" y="4430"/>
                  </a:lnTo>
                  <a:lnTo>
                    <a:pt x="12986" y="4438"/>
                  </a:lnTo>
                  <a:lnTo>
                    <a:pt x="13010" y="4445"/>
                  </a:lnTo>
                  <a:lnTo>
                    <a:pt x="13029" y="4454"/>
                  </a:lnTo>
                  <a:lnTo>
                    <a:pt x="13046" y="4463"/>
                  </a:lnTo>
                  <a:lnTo>
                    <a:pt x="13056" y="4474"/>
                  </a:lnTo>
                  <a:lnTo>
                    <a:pt x="13064" y="4486"/>
                  </a:lnTo>
                  <a:lnTo>
                    <a:pt x="13070" y="4502"/>
                  </a:lnTo>
                  <a:lnTo>
                    <a:pt x="13074" y="4522"/>
                  </a:lnTo>
                  <a:lnTo>
                    <a:pt x="13077" y="4545"/>
                  </a:lnTo>
                  <a:lnTo>
                    <a:pt x="13079" y="4572"/>
                  </a:lnTo>
                  <a:lnTo>
                    <a:pt x="13079" y="4603"/>
                  </a:lnTo>
                  <a:lnTo>
                    <a:pt x="13078" y="4635"/>
                  </a:lnTo>
                  <a:lnTo>
                    <a:pt x="13075" y="4670"/>
                  </a:lnTo>
                  <a:lnTo>
                    <a:pt x="13072" y="4707"/>
                  </a:lnTo>
                  <a:lnTo>
                    <a:pt x="13068" y="4747"/>
                  </a:lnTo>
                  <a:lnTo>
                    <a:pt x="13062" y="4787"/>
                  </a:lnTo>
                  <a:lnTo>
                    <a:pt x="13056" y="4829"/>
                  </a:lnTo>
                  <a:lnTo>
                    <a:pt x="13048" y="4872"/>
                  </a:lnTo>
                  <a:lnTo>
                    <a:pt x="13039" y="4916"/>
                  </a:lnTo>
                  <a:lnTo>
                    <a:pt x="13030" y="4960"/>
                  </a:lnTo>
                  <a:lnTo>
                    <a:pt x="13020" y="5005"/>
                  </a:lnTo>
                  <a:lnTo>
                    <a:pt x="13010" y="5049"/>
                  </a:lnTo>
                  <a:lnTo>
                    <a:pt x="12999" y="5093"/>
                  </a:lnTo>
                  <a:lnTo>
                    <a:pt x="12987" y="5137"/>
                  </a:lnTo>
                  <a:lnTo>
                    <a:pt x="12975" y="5179"/>
                  </a:lnTo>
                  <a:lnTo>
                    <a:pt x="12962" y="5220"/>
                  </a:lnTo>
                  <a:lnTo>
                    <a:pt x="12949" y="5261"/>
                  </a:lnTo>
                  <a:lnTo>
                    <a:pt x="12936" y="5299"/>
                  </a:lnTo>
                  <a:lnTo>
                    <a:pt x="12923" y="5334"/>
                  </a:lnTo>
                  <a:lnTo>
                    <a:pt x="12908" y="5369"/>
                  </a:lnTo>
                  <a:lnTo>
                    <a:pt x="12894" y="5400"/>
                  </a:lnTo>
                  <a:lnTo>
                    <a:pt x="12880" y="5428"/>
                  </a:lnTo>
                  <a:lnTo>
                    <a:pt x="12866" y="5453"/>
                  </a:lnTo>
                  <a:lnTo>
                    <a:pt x="12852" y="5475"/>
                  </a:lnTo>
                  <a:lnTo>
                    <a:pt x="12838" y="5493"/>
                  </a:lnTo>
                  <a:lnTo>
                    <a:pt x="12824" y="5507"/>
                  </a:lnTo>
                  <a:lnTo>
                    <a:pt x="12811" y="5517"/>
                  </a:lnTo>
                  <a:close/>
                  <a:moveTo>
                    <a:pt x="4350" y="11691"/>
                  </a:moveTo>
                  <a:lnTo>
                    <a:pt x="4379" y="11750"/>
                  </a:lnTo>
                  <a:lnTo>
                    <a:pt x="4410" y="11807"/>
                  </a:lnTo>
                  <a:lnTo>
                    <a:pt x="4445" y="11860"/>
                  </a:lnTo>
                  <a:lnTo>
                    <a:pt x="4484" y="11912"/>
                  </a:lnTo>
                  <a:lnTo>
                    <a:pt x="4525" y="11961"/>
                  </a:lnTo>
                  <a:lnTo>
                    <a:pt x="4569" y="12007"/>
                  </a:lnTo>
                  <a:lnTo>
                    <a:pt x="4616" y="12051"/>
                  </a:lnTo>
                  <a:lnTo>
                    <a:pt x="4665" y="12093"/>
                  </a:lnTo>
                  <a:lnTo>
                    <a:pt x="4716" y="12131"/>
                  </a:lnTo>
                  <a:lnTo>
                    <a:pt x="4770" y="12168"/>
                  </a:lnTo>
                  <a:lnTo>
                    <a:pt x="4826" y="12201"/>
                  </a:lnTo>
                  <a:lnTo>
                    <a:pt x="4884" y="12231"/>
                  </a:lnTo>
                  <a:lnTo>
                    <a:pt x="4944" y="12259"/>
                  </a:lnTo>
                  <a:lnTo>
                    <a:pt x="5007" y="12284"/>
                  </a:lnTo>
                  <a:lnTo>
                    <a:pt x="5070" y="12306"/>
                  </a:lnTo>
                  <a:lnTo>
                    <a:pt x="5135" y="12326"/>
                  </a:lnTo>
                  <a:lnTo>
                    <a:pt x="5201" y="12342"/>
                  </a:lnTo>
                  <a:lnTo>
                    <a:pt x="5270" y="12355"/>
                  </a:lnTo>
                  <a:lnTo>
                    <a:pt x="5338" y="12366"/>
                  </a:lnTo>
                  <a:lnTo>
                    <a:pt x="5409" y="12373"/>
                  </a:lnTo>
                  <a:lnTo>
                    <a:pt x="5480" y="12377"/>
                  </a:lnTo>
                  <a:lnTo>
                    <a:pt x="5552" y="12379"/>
                  </a:lnTo>
                  <a:lnTo>
                    <a:pt x="5625" y="12377"/>
                  </a:lnTo>
                  <a:lnTo>
                    <a:pt x="5698" y="12372"/>
                  </a:lnTo>
                  <a:lnTo>
                    <a:pt x="5772" y="12364"/>
                  </a:lnTo>
                  <a:lnTo>
                    <a:pt x="5846" y="12353"/>
                  </a:lnTo>
                  <a:lnTo>
                    <a:pt x="5920" y="12338"/>
                  </a:lnTo>
                  <a:lnTo>
                    <a:pt x="5995" y="12320"/>
                  </a:lnTo>
                  <a:lnTo>
                    <a:pt x="6069" y="12299"/>
                  </a:lnTo>
                  <a:lnTo>
                    <a:pt x="6144" y="12274"/>
                  </a:lnTo>
                  <a:lnTo>
                    <a:pt x="6217" y="12246"/>
                  </a:lnTo>
                  <a:lnTo>
                    <a:pt x="6292" y="12215"/>
                  </a:lnTo>
                  <a:lnTo>
                    <a:pt x="6364" y="12181"/>
                  </a:lnTo>
                  <a:lnTo>
                    <a:pt x="6434" y="12144"/>
                  </a:lnTo>
                  <a:lnTo>
                    <a:pt x="6502" y="12106"/>
                  </a:lnTo>
                  <a:lnTo>
                    <a:pt x="6567" y="12065"/>
                  </a:lnTo>
                  <a:lnTo>
                    <a:pt x="6630" y="12020"/>
                  </a:lnTo>
                  <a:lnTo>
                    <a:pt x="6690" y="11975"/>
                  </a:lnTo>
                  <a:lnTo>
                    <a:pt x="6748" y="11928"/>
                  </a:lnTo>
                  <a:lnTo>
                    <a:pt x="6802" y="11878"/>
                  </a:lnTo>
                  <a:lnTo>
                    <a:pt x="6854" y="11827"/>
                  </a:lnTo>
                  <a:lnTo>
                    <a:pt x="6905" y="11773"/>
                  </a:lnTo>
                  <a:lnTo>
                    <a:pt x="6951" y="11719"/>
                  </a:lnTo>
                  <a:lnTo>
                    <a:pt x="6996" y="11664"/>
                  </a:lnTo>
                  <a:lnTo>
                    <a:pt x="7036" y="11606"/>
                  </a:lnTo>
                  <a:lnTo>
                    <a:pt x="7074" y="11548"/>
                  </a:lnTo>
                  <a:lnTo>
                    <a:pt x="7109" y="11487"/>
                  </a:lnTo>
                  <a:lnTo>
                    <a:pt x="7142" y="11427"/>
                  </a:lnTo>
                  <a:lnTo>
                    <a:pt x="7170" y="11365"/>
                  </a:lnTo>
                  <a:lnTo>
                    <a:pt x="7195" y="11304"/>
                  </a:lnTo>
                  <a:lnTo>
                    <a:pt x="7218" y="11240"/>
                  </a:lnTo>
                  <a:lnTo>
                    <a:pt x="7237" y="11177"/>
                  </a:lnTo>
                  <a:lnTo>
                    <a:pt x="7253" y="11113"/>
                  </a:lnTo>
                  <a:lnTo>
                    <a:pt x="7265" y="11049"/>
                  </a:lnTo>
                  <a:lnTo>
                    <a:pt x="7274" y="10984"/>
                  </a:lnTo>
                  <a:lnTo>
                    <a:pt x="7279" y="10921"/>
                  </a:lnTo>
                  <a:lnTo>
                    <a:pt x="7281" y="10856"/>
                  </a:lnTo>
                  <a:lnTo>
                    <a:pt x="7279" y="10792"/>
                  </a:lnTo>
                  <a:lnTo>
                    <a:pt x="7273" y="10728"/>
                  </a:lnTo>
                  <a:lnTo>
                    <a:pt x="7264" y="10665"/>
                  </a:lnTo>
                  <a:lnTo>
                    <a:pt x="7250" y="10601"/>
                  </a:lnTo>
                  <a:lnTo>
                    <a:pt x="7232" y="10539"/>
                  </a:lnTo>
                  <a:lnTo>
                    <a:pt x="7211" y="10477"/>
                  </a:lnTo>
                  <a:lnTo>
                    <a:pt x="7186" y="10416"/>
                  </a:lnTo>
                  <a:lnTo>
                    <a:pt x="7158" y="10356"/>
                  </a:lnTo>
                  <a:lnTo>
                    <a:pt x="7126" y="10300"/>
                  </a:lnTo>
                  <a:lnTo>
                    <a:pt x="7090" y="10245"/>
                  </a:lnTo>
                  <a:lnTo>
                    <a:pt x="7052" y="10193"/>
                  </a:lnTo>
                  <a:lnTo>
                    <a:pt x="7012" y="10144"/>
                  </a:lnTo>
                  <a:lnTo>
                    <a:pt x="6967" y="10097"/>
                  </a:lnTo>
                  <a:lnTo>
                    <a:pt x="6921" y="10053"/>
                  </a:lnTo>
                  <a:lnTo>
                    <a:pt x="6872" y="10011"/>
                  </a:lnTo>
                  <a:lnTo>
                    <a:pt x="6820" y="9972"/>
                  </a:lnTo>
                  <a:lnTo>
                    <a:pt x="6766" y="9936"/>
                  </a:lnTo>
                  <a:lnTo>
                    <a:pt x="6710" y="9903"/>
                  </a:lnTo>
                  <a:lnTo>
                    <a:pt x="6652" y="9871"/>
                  </a:lnTo>
                  <a:lnTo>
                    <a:pt x="6591" y="9844"/>
                  </a:lnTo>
                  <a:lnTo>
                    <a:pt x="6530" y="9819"/>
                  </a:lnTo>
                  <a:lnTo>
                    <a:pt x="6466" y="9797"/>
                  </a:lnTo>
                  <a:lnTo>
                    <a:pt x="6401" y="9777"/>
                  </a:lnTo>
                  <a:lnTo>
                    <a:pt x="6334" y="9760"/>
                  </a:lnTo>
                  <a:lnTo>
                    <a:pt x="6267" y="9747"/>
                  </a:lnTo>
                  <a:lnTo>
                    <a:pt x="6197" y="9736"/>
                  </a:lnTo>
                  <a:lnTo>
                    <a:pt x="6128" y="9729"/>
                  </a:lnTo>
                  <a:lnTo>
                    <a:pt x="6056" y="9724"/>
                  </a:lnTo>
                  <a:lnTo>
                    <a:pt x="5984" y="9723"/>
                  </a:lnTo>
                  <a:lnTo>
                    <a:pt x="5912" y="9725"/>
                  </a:lnTo>
                  <a:lnTo>
                    <a:pt x="5838" y="9729"/>
                  </a:lnTo>
                  <a:lnTo>
                    <a:pt x="5765" y="9738"/>
                  </a:lnTo>
                  <a:lnTo>
                    <a:pt x="5690" y="9749"/>
                  </a:lnTo>
                  <a:lnTo>
                    <a:pt x="5616" y="9763"/>
                  </a:lnTo>
                  <a:lnTo>
                    <a:pt x="5542" y="9782"/>
                  </a:lnTo>
                  <a:lnTo>
                    <a:pt x="5467" y="9803"/>
                  </a:lnTo>
                  <a:lnTo>
                    <a:pt x="5393" y="9827"/>
                  </a:lnTo>
                  <a:lnTo>
                    <a:pt x="5319" y="9855"/>
                  </a:lnTo>
                  <a:lnTo>
                    <a:pt x="5246" y="9886"/>
                  </a:lnTo>
                  <a:lnTo>
                    <a:pt x="5173" y="9921"/>
                  </a:lnTo>
                  <a:lnTo>
                    <a:pt x="5102" y="9958"/>
                  </a:lnTo>
                  <a:lnTo>
                    <a:pt x="5035" y="9997"/>
                  </a:lnTo>
                  <a:lnTo>
                    <a:pt x="4969" y="10039"/>
                  </a:lnTo>
                  <a:lnTo>
                    <a:pt x="4907" y="10083"/>
                  </a:lnTo>
                  <a:lnTo>
                    <a:pt x="4846" y="10128"/>
                  </a:lnTo>
                  <a:lnTo>
                    <a:pt x="4789" y="10177"/>
                  </a:lnTo>
                  <a:lnTo>
                    <a:pt x="4734" y="10227"/>
                  </a:lnTo>
                  <a:lnTo>
                    <a:pt x="4681" y="10279"/>
                  </a:lnTo>
                  <a:lnTo>
                    <a:pt x="4632" y="10332"/>
                  </a:lnTo>
                  <a:lnTo>
                    <a:pt x="4585" y="10386"/>
                  </a:lnTo>
                  <a:lnTo>
                    <a:pt x="4541" y="10443"/>
                  </a:lnTo>
                  <a:lnTo>
                    <a:pt x="4500" y="10500"/>
                  </a:lnTo>
                  <a:lnTo>
                    <a:pt x="4462" y="10559"/>
                  </a:lnTo>
                  <a:lnTo>
                    <a:pt x="4427" y="10618"/>
                  </a:lnTo>
                  <a:lnTo>
                    <a:pt x="4395" y="10679"/>
                  </a:lnTo>
                  <a:lnTo>
                    <a:pt x="4367" y="10741"/>
                  </a:lnTo>
                  <a:lnTo>
                    <a:pt x="4340" y="10803"/>
                  </a:lnTo>
                  <a:lnTo>
                    <a:pt x="4318" y="10866"/>
                  </a:lnTo>
                  <a:lnTo>
                    <a:pt x="4299" y="10930"/>
                  </a:lnTo>
                  <a:lnTo>
                    <a:pt x="4284" y="10993"/>
                  </a:lnTo>
                  <a:lnTo>
                    <a:pt x="4271" y="11058"/>
                  </a:lnTo>
                  <a:lnTo>
                    <a:pt x="4263" y="11122"/>
                  </a:lnTo>
                  <a:lnTo>
                    <a:pt x="4257" y="11187"/>
                  </a:lnTo>
                  <a:lnTo>
                    <a:pt x="4256" y="11251"/>
                  </a:lnTo>
                  <a:lnTo>
                    <a:pt x="4258" y="11315"/>
                  </a:lnTo>
                  <a:lnTo>
                    <a:pt x="4264" y="11379"/>
                  </a:lnTo>
                  <a:lnTo>
                    <a:pt x="4273" y="11443"/>
                  </a:lnTo>
                  <a:lnTo>
                    <a:pt x="4286" y="11505"/>
                  </a:lnTo>
                  <a:lnTo>
                    <a:pt x="4303" y="11568"/>
                  </a:lnTo>
                  <a:lnTo>
                    <a:pt x="4324" y="11630"/>
                  </a:lnTo>
                  <a:lnTo>
                    <a:pt x="4350" y="11691"/>
                  </a:lnTo>
                  <a:close/>
                  <a:moveTo>
                    <a:pt x="5535" y="5104"/>
                  </a:moveTo>
                  <a:lnTo>
                    <a:pt x="5470" y="5134"/>
                  </a:lnTo>
                  <a:lnTo>
                    <a:pt x="5408" y="5167"/>
                  </a:lnTo>
                  <a:lnTo>
                    <a:pt x="5348" y="5201"/>
                  </a:lnTo>
                  <a:lnTo>
                    <a:pt x="5290" y="5239"/>
                  </a:lnTo>
                  <a:lnTo>
                    <a:pt x="5235" y="5277"/>
                  </a:lnTo>
                  <a:lnTo>
                    <a:pt x="5181" y="5318"/>
                  </a:lnTo>
                  <a:lnTo>
                    <a:pt x="5130" y="5361"/>
                  </a:lnTo>
                  <a:lnTo>
                    <a:pt x="5081" y="5405"/>
                  </a:lnTo>
                  <a:lnTo>
                    <a:pt x="5035" y="5450"/>
                  </a:lnTo>
                  <a:lnTo>
                    <a:pt x="4991" y="5498"/>
                  </a:lnTo>
                  <a:lnTo>
                    <a:pt x="4949" y="5546"/>
                  </a:lnTo>
                  <a:lnTo>
                    <a:pt x="4910" y="5596"/>
                  </a:lnTo>
                  <a:lnTo>
                    <a:pt x="4874" y="5647"/>
                  </a:lnTo>
                  <a:lnTo>
                    <a:pt x="4840" y="5699"/>
                  </a:lnTo>
                  <a:lnTo>
                    <a:pt x="4809" y="5752"/>
                  </a:lnTo>
                  <a:lnTo>
                    <a:pt x="4781" y="5806"/>
                  </a:lnTo>
                  <a:lnTo>
                    <a:pt x="4756" y="5861"/>
                  </a:lnTo>
                  <a:lnTo>
                    <a:pt x="4733" y="5916"/>
                  </a:lnTo>
                  <a:lnTo>
                    <a:pt x="4712" y="5971"/>
                  </a:lnTo>
                  <a:lnTo>
                    <a:pt x="4696" y="6028"/>
                  </a:lnTo>
                  <a:lnTo>
                    <a:pt x="4682" y="6084"/>
                  </a:lnTo>
                  <a:lnTo>
                    <a:pt x="4671" y="6142"/>
                  </a:lnTo>
                  <a:lnTo>
                    <a:pt x="4663" y="6198"/>
                  </a:lnTo>
                  <a:lnTo>
                    <a:pt x="4659" y="6256"/>
                  </a:lnTo>
                  <a:lnTo>
                    <a:pt x="4657" y="6312"/>
                  </a:lnTo>
                  <a:lnTo>
                    <a:pt x="4659" y="6370"/>
                  </a:lnTo>
                  <a:lnTo>
                    <a:pt x="4664" y="6426"/>
                  </a:lnTo>
                  <a:lnTo>
                    <a:pt x="4673" y="6482"/>
                  </a:lnTo>
                  <a:lnTo>
                    <a:pt x="4684" y="6538"/>
                  </a:lnTo>
                  <a:lnTo>
                    <a:pt x="4699" y="6593"/>
                  </a:lnTo>
                  <a:lnTo>
                    <a:pt x="4718" y="6648"/>
                  </a:lnTo>
                  <a:lnTo>
                    <a:pt x="4741" y="6701"/>
                  </a:lnTo>
                  <a:lnTo>
                    <a:pt x="4766" y="6754"/>
                  </a:lnTo>
                  <a:lnTo>
                    <a:pt x="4794" y="6804"/>
                  </a:lnTo>
                  <a:lnTo>
                    <a:pt x="4826" y="6852"/>
                  </a:lnTo>
                  <a:lnTo>
                    <a:pt x="4860" y="6898"/>
                  </a:lnTo>
                  <a:lnTo>
                    <a:pt x="4896" y="6941"/>
                  </a:lnTo>
                  <a:lnTo>
                    <a:pt x="4935" y="6982"/>
                  </a:lnTo>
                  <a:lnTo>
                    <a:pt x="4976" y="7022"/>
                  </a:lnTo>
                  <a:lnTo>
                    <a:pt x="5020" y="7059"/>
                  </a:lnTo>
                  <a:lnTo>
                    <a:pt x="5065" y="7093"/>
                  </a:lnTo>
                  <a:lnTo>
                    <a:pt x="5114" y="7126"/>
                  </a:lnTo>
                  <a:lnTo>
                    <a:pt x="5163" y="7155"/>
                  </a:lnTo>
                  <a:lnTo>
                    <a:pt x="5214" y="7182"/>
                  </a:lnTo>
                  <a:lnTo>
                    <a:pt x="5268" y="7207"/>
                  </a:lnTo>
                  <a:lnTo>
                    <a:pt x="5322" y="7229"/>
                  </a:lnTo>
                  <a:lnTo>
                    <a:pt x="5379" y="7250"/>
                  </a:lnTo>
                  <a:lnTo>
                    <a:pt x="5437" y="7267"/>
                  </a:lnTo>
                  <a:lnTo>
                    <a:pt x="5496" y="7281"/>
                  </a:lnTo>
                  <a:lnTo>
                    <a:pt x="5556" y="7293"/>
                  </a:lnTo>
                  <a:lnTo>
                    <a:pt x="5618" y="7303"/>
                  </a:lnTo>
                  <a:lnTo>
                    <a:pt x="5680" y="7309"/>
                  </a:lnTo>
                  <a:lnTo>
                    <a:pt x="5743" y="7313"/>
                  </a:lnTo>
                  <a:lnTo>
                    <a:pt x="5806" y="7314"/>
                  </a:lnTo>
                  <a:lnTo>
                    <a:pt x="5871" y="7313"/>
                  </a:lnTo>
                  <a:lnTo>
                    <a:pt x="5936" y="7309"/>
                  </a:lnTo>
                  <a:lnTo>
                    <a:pt x="6002" y="7302"/>
                  </a:lnTo>
                  <a:lnTo>
                    <a:pt x="6067" y="7292"/>
                  </a:lnTo>
                  <a:lnTo>
                    <a:pt x="6133" y="7279"/>
                  </a:lnTo>
                  <a:lnTo>
                    <a:pt x="6199" y="7263"/>
                  </a:lnTo>
                  <a:lnTo>
                    <a:pt x="6265" y="7244"/>
                  </a:lnTo>
                  <a:lnTo>
                    <a:pt x="6331" y="7222"/>
                  </a:lnTo>
                  <a:lnTo>
                    <a:pt x="6397" y="7198"/>
                  </a:lnTo>
                  <a:lnTo>
                    <a:pt x="6461" y="7170"/>
                  </a:lnTo>
                  <a:lnTo>
                    <a:pt x="6526" y="7140"/>
                  </a:lnTo>
                  <a:lnTo>
                    <a:pt x="6588" y="7107"/>
                  </a:lnTo>
                  <a:lnTo>
                    <a:pt x="6648" y="7072"/>
                  </a:lnTo>
                  <a:lnTo>
                    <a:pt x="6706" y="7035"/>
                  </a:lnTo>
                  <a:lnTo>
                    <a:pt x="6762" y="6997"/>
                  </a:lnTo>
                  <a:lnTo>
                    <a:pt x="6815" y="6955"/>
                  </a:lnTo>
                  <a:lnTo>
                    <a:pt x="6865" y="6913"/>
                  </a:lnTo>
                  <a:lnTo>
                    <a:pt x="6915" y="6869"/>
                  </a:lnTo>
                  <a:lnTo>
                    <a:pt x="6961" y="6823"/>
                  </a:lnTo>
                  <a:lnTo>
                    <a:pt x="7006" y="6776"/>
                  </a:lnTo>
                  <a:lnTo>
                    <a:pt x="7047" y="6727"/>
                  </a:lnTo>
                  <a:lnTo>
                    <a:pt x="7085" y="6677"/>
                  </a:lnTo>
                  <a:lnTo>
                    <a:pt x="7122" y="6627"/>
                  </a:lnTo>
                  <a:lnTo>
                    <a:pt x="7156" y="6574"/>
                  </a:lnTo>
                  <a:lnTo>
                    <a:pt x="7187" y="6522"/>
                  </a:lnTo>
                  <a:lnTo>
                    <a:pt x="7215" y="6467"/>
                  </a:lnTo>
                  <a:lnTo>
                    <a:pt x="7240" y="6413"/>
                  </a:lnTo>
                  <a:lnTo>
                    <a:pt x="7264" y="6357"/>
                  </a:lnTo>
                  <a:lnTo>
                    <a:pt x="7283" y="6302"/>
                  </a:lnTo>
                  <a:lnTo>
                    <a:pt x="7300" y="6246"/>
                  </a:lnTo>
                  <a:lnTo>
                    <a:pt x="7314" y="6189"/>
                  </a:lnTo>
                  <a:lnTo>
                    <a:pt x="7325" y="6133"/>
                  </a:lnTo>
                  <a:lnTo>
                    <a:pt x="7332" y="6075"/>
                  </a:lnTo>
                  <a:lnTo>
                    <a:pt x="7337" y="6019"/>
                  </a:lnTo>
                  <a:lnTo>
                    <a:pt x="7338" y="5961"/>
                  </a:lnTo>
                  <a:lnTo>
                    <a:pt x="7337" y="5905"/>
                  </a:lnTo>
                  <a:lnTo>
                    <a:pt x="7332" y="5848"/>
                  </a:lnTo>
                  <a:lnTo>
                    <a:pt x="7323" y="5792"/>
                  </a:lnTo>
                  <a:lnTo>
                    <a:pt x="7312" y="5736"/>
                  </a:lnTo>
                  <a:lnTo>
                    <a:pt x="7296" y="5681"/>
                  </a:lnTo>
                  <a:lnTo>
                    <a:pt x="7278" y="5627"/>
                  </a:lnTo>
                  <a:lnTo>
                    <a:pt x="7256" y="5572"/>
                  </a:lnTo>
                  <a:lnTo>
                    <a:pt x="7230" y="5520"/>
                  </a:lnTo>
                  <a:lnTo>
                    <a:pt x="7202" y="5469"/>
                  </a:lnTo>
                  <a:lnTo>
                    <a:pt x="7171" y="5422"/>
                  </a:lnTo>
                  <a:lnTo>
                    <a:pt x="7137" y="5376"/>
                  </a:lnTo>
                  <a:lnTo>
                    <a:pt x="7100" y="5332"/>
                  </a:lnTo>
                  <a:lnTo>
                    <a:pt x="7061" y="5291"/>
                  </a:lnTo>
                  <a:lnTo>
                    <a:pt x="7020" y="5252"/>
                  </a:lnTo>
                  <a:lnTo>
                    <a:pt x="6976" y="5214"/>
                  </a:lnTo>
                  <a:lnTo>
                    <a:pt x="6931" y="5180"/>
                  </a:lnTo>
                  <a:lnTo>
                    <a:pt x="6883" y="5148"/>
                  </a:lnTo>
                  <a:lnTo>
                    <a:pt x="6833" y="5119"/>
                  </a:lnTo>
                  <a:lnTo>
                    <a:pt x="6782" y="5091"/>
                  </a:lnTo>
                  <a:lnTo>
                    <a:pt x="6728" y="5066"/>
                  </a:lnTo>
                  <a:lnTo>
                    <a:pt x="6674" y="5044"/>
                  </a:lnTo>
                  <a:lnTo>
                    <a:pt x="6618" y="5024"/>
                  </a:lnTo>
                  <a:lnTo>
                    <a:pt x="6559" y="5007"/>
                  </a:lnTo>
                  <a:lnTo>
                    <a:pt x="6501" y="4993"/>
                  </a:lnTo>
                  <a:lnTo>
                    <a:pt x="6440" y="4981"/>
                  </a:lnTo>
                  <a:lnTo>
                    <a:pt x="6379" y="4971"/>
                  </a:lnTo>
                  <a:lnTo>
                    <a:pt x="6317" y="4964"/>
                  </a:lnTo>
                  <a:lnTo>
                    <a:pt x="6254" y="4960"/>
                  </a:lnTo>
                  <a:lnTo>
                    <a:pt x="6190" y="4959"/>
                  </a:lnTo>
                  <a:lnTo>
                    <a:pt x="6126" y="4960"/>
                  </a:lnTo>
                  <a:lnTo>
                    <a:pt x="6060" y="4965"/>
                  </a:lnTo>
                  <a:lnTo>
                    <a:pt x="5995" y="4971"/>
                  </a:lnTo>
                  <a:lnTo>
                    <a:pt x="5929" y="4982"/>
                  </a:lnTo>
                  <a:lnTo>
                    <a:pt x="5864" y="4995"/>
                  </a:lnTo>
                  <a:lnTo>
                    <a:pt x="5797" y="5011"/>
                  </a:lnTo>
                  <a:lnTo>
                    <a:pt x="5731" y="5029"/>
                  </a:lnTo>
                  <a:lnTo>
                    <a:pt x="5666" y="5051"/>
                  </a:lnTo>
                  <a:lnTo>
                    <a:pt x="5599" y="5076"/>
                  </a:lnTo>
                  <a:lnTo>
                    <a:pt x="5535" y="5104"/>
                  </a:lnTo>
                  <a:close/>
                  <a:moveTo>
                    <a:pt x="8168" y="4569"/>
                  </a:moveTo>
                  <a:lnTo>
                    <a:pt x="8131" y="4587"/>
                  </a:lnTo>
                  <a:lnTo>
                    <a:pt x="8093" y="4604"/>
                  </a:lnTo>
                  <a:lnTo>
                    <a:pt x="8056" y="4618"/>
                  </a:lnTo>
                  <a:lnTo>
                    <a:pt x="8019" y="4630"/>
                  </a:lnTo>
                  <a:lnTo>
                    <a:pt x="8039" y="4654"/>
                  </a:lnTo>
                  <a:lnTo>
                    <a:pt x="8058" y="4678"/>
                  </a:lnTo>
                  <a:lnTo>
                    <a:pt x="8077" y="4702"/>
                  </a:lnTo>
                  <a:lnTo>
                    <a:pt x="8096" y="4728"/>
                  </a:lnTo>
                  <a:lnTo>
                    <a:pt x="8114" y="4753"/>
                  </a:lnTo>
                  <a:lnTo>
                    <a:pt x="8133" y="4778"/>
                  </a:lnTo>
                  <a:lnTo>
                    <a:pt x="8150" y="4804"/>
                  </a:lnTo>
                  <a:lnTo>
                    <a:pt x="8167" y="4830"/>
                  </a:lnTo>
                  <a:lnTo>
                    <a:pt x="8184" y="4857"/>
                  </a:lnTo>
                  <a:lnTo>
                    <a:pt x="8200" y="4884"/>
                  </a:lnTo>
                  <a:lnTo>
                    <a:pt x="8215" y="4911"/>
                  </a:lnTo>
                  <a:lnTo>
                    <a:pt x="8230" y="4939"/>
                  </a:lnTo>
                  <a:lnTo>
                    <a:pt x="8245" y="4967"/>
                  </a:lnTo>
                  <a:lnTo>
                    <a:pt x="8260" y="4996"/>
                  </a:lnTo>
                  <a:lnTo>
                    <a:pt x="8274" y="5024"/>
                  </a:lnTo>
                  <a:lnTo>
                    <a:pt x="8287" y="5053"/>
                  </a:lnTo>
                  <a:lnTo>
                    <a:pt x="8328" y="5153"/>
                  </a:lnTo>
                  <a:lnTo>
                    <a:pt x="8362" y="5254"/>
                  </a:lnTo>
                  <a:lnTo>
                    <a:pt x="8391" y="5356"/>
                  </a:lnTo>
                  <a:lnTo>
                    <a:pt x="8412" y="5458"/>
                  </a:lnTo>
                  <a:lnTo>
                    <a:pt x="8428" y="5563"/>
                  </a:lnTo>
                  <a:lnTo>
                    <a:pt x="8437" y="5667"/>
                  </a:lnTo>
                  <a:lnTo>
                    <a:pt x="8440" y="5772"/>
                  </a:lnTo>
                  <a:lnTo>
                    <a:pt x="8438" y="5878"/>
                  </a:lnTo>
                  <a:lnTo>
                    <a:pt x="8429" y="5982"/>
                  </a:lnTo>
                  <a:lnTo>
                    <a:pt x="8415" y="6088"/>
                  </a:lnTo>
                  <a:lnTo>
                    <a:pt x="8395" y="6193"/>
                  </a:lnTo>
                  <a:lnTo>
                    <a:pt x="8369" y="6297"/>
                  </a:lnTo>
                  <a:lnTo>
                    <a:pt x="8338" y="6402"/>
                  </a:lnTo>
                  <a:lnTo>
                    <a:pt x="8301" y="6505"/>
                  </a:lnTo>
                  <a:lnTo>
                    <a:pt x="8260" y="6606"/>
                  </a:lnTo>
                  <a:lnTo>
                    <a:pt x="8212" y="6707"/>
                  </a:lnTo>
                  <a:lnTo>
                    <a:pt x="8160" y="6806"/>
                  </a:lnTo>
                  <a:lnTo>
                    <a:pt x="8102" y="6904"/>
                  </a:lnTo>
                  <a:lnTo>
                    <a:pt x="8040" y="7000"/>
                  </a:lnTo>
                  <a:lnTo>
                    <a:pt x="7973" y="7094"/>
                  </a:lnTo>
                  <a:lnTo>
                    <a:pt x="7901" y="7186"/>
                  </a:lnTo>
                  <a:lnTo>
                    <a:pt x="7824" y="7276"/>
                  </a:lnTo>
                  <a:lnTo>
                    <a:pt x="7743" y="7362"/>
                  </a:lnTo>
                  <a:lnTo>
                    <a:pt x="7657" y="7447"/>
                  </a:lnTo>
                  <a:lnTo>
                    <a:pt x="7567" y="7528"/>
                  </a:lnTo>
                  <a:lnTo>
                    <a:pt x="7472" y="7606"/>
                  </a:lnTo>
                  <a:lnTo>
                    <a:pt x="7374" y="7682"/>
                  </a:lnTo>
                  <a:lnTo>
                    <a:pt x="7271" y="7754"/>
                  </a:lnTo>
                  <a:lnTo>
                    <a:pt x="7164" y="7821"/>
                  </a:lnTo>
                  <a:lnTo>
                    <a:pt x="7053" y="7886"/>
                  </a:lnTo>
                  <a:lnTo>
                    <a:pt x="6938" y="7946"/>
                  </a:lnTo>
                  <a:lnTo>
                    <a:pt x="6820" y="8002"/>
                  </a:lnTo>
                  <a:lnTo>
                    <a:pt x="6752" y="8032"/>
                  </a:lnTo>
                  <a:lnTo>
                    <a:pt x="6683" y="8059"/>
                  </a:lnTo>
                  <a:lnTo>
                    <a:pt x="6614" y="8085"/>
                  </a:lnTo>
                  <a:lnTo>
                    <a:pt x="6546" y="8110"/>
                  </a:lnTo>
                  <a:lnTo>
                    <a:pt x="6477" y="8133"/>
                  </a:lnTo>
                  <a:lnTo>
                    <a:pt x="6408" y="8154"/>
                  </a:lnTo>
                  <a:lnTo>
                    <a:pt x="6338" y="8173"/>
                  </a:lnTo>
                  <a:lnTo>
                    <a:pt x="6270" y="8190"/>
                  </a:lnTo>
                  <a:lnTo>
                    <a:pt x="6200" y="8205"/>
                  </a:lnTo>
                  <a:lnTo>
                    <a:pt x="6132" y="8219"/>
                  </a:lnTo>
                  <a:lnTo>
                    <a:pt x="6062" y="8231"/>
                  </a:lnTo>
                  <a:lnTo>
                    <a:pt x="5994" y="8241"/>
                  </a:lnTo>
                  <a:lnTo>
                    <a:pt x="5925" y="8250"/>
                  </a:lnTo>
                  <a:lnTo>
                    <a:pt x="5856" y="8258"/>
                  </a:lnTo>
                  <a:lnTo>
                    <a:pt x="5789" y="8263"/>
                  </a:lnTo>
                  <a:lnTo>
                    <a:pt x="5720" y="8267"/>
                  </a:lnTo>
                  <a:lnTo>
                    <a:pt x="5653" y="8269"/>
                  </a:lnTo>
                  <a:lnTo>
                    <a:pt x="5585" y="8269"/>
                  </a:lnTo>
                  <a:lnTo>
                    <a:pt x="5519" y="8268"/>
                  </a:lnTo>
                  <a:lnTo>
                    <a:pt x="5452" y="8265"/>
                  </a:lnTo>
                  <a:lnTo>
                    <a:pt x="5387" y="8260"/>
                  </a:lnTo>
                  <a:lnTo>
                    <a:pt x="5321" y="8254"/>
                  </a:lnTo>
                  <a:lnTo>
                    <a:pt x="5256" y="8246"/>
                  </a:lnTo>
                  <a:lnTo>
                    <a:pt x="5192" y="8237"/>
                  </a:lnTo>
                  <a:lnTo>
                    <a:pt x="5128" y="8226"/>
                  </a:lnTo>
                  <a:lnTo>
                    <a:pt x="5065" y="8214"/>
                  </a:lnTo>
                  <a:lnTo>
                    <a:pt x="5003" y="8200"/>
                  </a:lnTo>
                  <a:lnTo>
                    <a:pt x="4940" y="8184"/>
                  </a:lnTo>
                  <a:lnTo>
                    <a:pt x="4880" y="8168"/>
                  </a:lnTo>
                  <a:lnTo>
                    <a:pt x="4819" y="8149"/>
                  </a:lnTo>
                  <a:lnTo>
                    <a:pt x="4760" y="8129"/>
                  </a:lnTo>
                  <a:lnTo>
                    <a:pt x="4702" y="8107"/>
                  </a:lnTo>
                  <a:lnTo>
                    <a:pt x="4678" y="8136"/>
                  </a:lnTo>
                  <a:lnTo>
                    <a:pt x="4656" y="8164"/>
                  </a:lnTo>
                  <a:lnTo>
                    <a:pt x="4634" y="8193"/>
                  </a:lnTo>
                  <a:lnTo>
                    <a:pt x="4614" y="8222"/>
                  </a:lnTo>
                  <a:lnTo>
                    <a:pt x="4593" y="8251"/>
                  </a:lnTo>
                  <a:lnTo>
                    <a:pt x="4574" y="8281"/>
                  </a:lnTo>
                  <a:lnTo>
                    <a:pt x="4556" y="8311"/>
                  </a:lnTo>
                  <a:lnTo>
                    <a:pt x="4539" y="8341"/>
                  </a:lnTo>
                  <a:lnTo>
                    <a:pt x="4522" y="8371"/>
                  </a:lnTo>
                  <a:lnTo>
                    <a:pt x="4507" y="8403"/>
                  </a:lnTo>
                  <a:lnTo>
                    <a:pt x="4492" y="8434"/>
                  </a:lnTo>
                  <a:lnTo>
                    <a:pt x="4478" y="8465"/>
                  </a:lnTo>
                  <a:lnTo>
                    <a:pt x="4465" y="8496"/>
                  </a:lnTo>
                  <a:lnTo>
                    <a:pt x="4453" y="8528"/>
                  </a:lnTo>
                  <a:lnTo>
                    <a:pt x="4442" y="8560"/>
                  </a:lnTo>
                  <a:lnTo>
                    <a:pt x="4432" y="8591"/>
                  </a:lnTo>
                  <a:lnTo>
                    <a:pt x="4423" y="8623"/>
                  </a:lnTo>
                  <a:lnTo>
                    <a:pt x="4414" y="8656"/>
                  </a:lnTo>
                  <a:lnTo>
                    <a:pt x="4407" y="8688"/>
                  </a:lnTo>
                  <a:lnTo>
                    <a:pt x="4401" y="8719"/>
                  </a:lnTo>
                  <a:lnTo>
                    <a:pt x="4396" y="8751"/>
                  </a:lnTo>
                  <a:lnTo>
                    <a:pt x="4392" y="8784"/>
                  </a:lnTo>
                  <a:lnTo>
                    <a:pt x="4389" y="8817"/>
                  </a:lnTo>
                  <a:lnTo>
                    <a:pt x="4387" y="8849"/>
                  </a:lnTo>
                  <a:lnTo>
                    <a:pt x="4386" y="8881"/>
                  </a:lnTo>
                  <a:lnTo>
                    <a:pt x="4386" y="8914"/>
                  </a:lnTo>
                  <a:lnTo>
                    <a:pt x="4387" y="8946"/>
                  </a:lnTo>
                  <a:lnTo>
                    <a:pt x="4389" y="8978"/>
                  </a:lnTo>
                  <a:lnTo>
                    <a:pt x="4392" y="9010"/>
                  </a:lnTo>
                  <a:lnTo>
                    <a:pt x="4396" y="9042"/>
                  </a:lnTo>
                  <a:lnTo>
                    <a:pt x="4401" y="9074"/>
                  </a:lnTo>
                  <a:lnTo>
                    <a:pt x="4408" y="9105"/>
                  </a:lnTo>
                  <a:lnTo>
                    <a:pt x="4454" y="9077"/>
                  </a:lnTo>
                  <a:lnTo>
                    <a:pt x="4503" y="9051"/>
                  </a:lnTo>
                  <a:lnTo>
                    <a:pt x="4551" y="9024"/>
                  </a:lnTo>
                  <a:lnTo>
                    <a:pt x="4600" y="8998"/>
                  </a:lnTo>
                  <a:lnTo>
                    <a:pt x="4649" y="8973"/>
                  </a:lnTo>
                  <a:lnTo>
                    <a:pt x="4699" y="8948"/>
                  </a:lnTo>
                  <a:lnTo>
                    <a:pt x="4750" y="8924"/>
                  </a:lnTo>
                  <a:lnTo>
                    <a:pt x="4801" y="8899"/>
                  </a:lnTo>
                  <a:lnTo>
                    <a:pt x="4938" y="8841"/>
                  </a:lnTo>
                  <a:lnTo>
                    <a:pt x="5074" y="8790"/>
                  </a:lnTo>
                  <a:lnTo>
                    <a:pt x="5211" y="8744"/>
                  </a:lnTo>
                  <a:lnTo>
                    <a:pt x="5349" y="8705"/>
                  </a:lnTo>
                  <a:lnTo>
                    <a:pt x="5487" y="8673"/>
                  </a:lnTo>
                  <a:lnTo>
                    <a:pt x="5625" y="8646"/>
                  </a:lnTo>
                  <a:lnTo>
                    <a:pt x="5762" y="8624"/>
                  </a:lnTo>
                  <a:lnTo>
                    <a:pt x="5898" y="8610"/>
                  </a:lnTo>
                  <a:lnTo>
                    <a:pt x="6033" y="8601"/>
                  </a:lnTo>
                  <a:lnTo>
                    <a:pt x="6168" y="8598"/>
                  </a:lnTo>
                  <a:lnTo>
                    <a:pt x="6300" y="8600"/>
                  </a:lnTo>
                  <a:lnTo>
                    <a:pt x="6432" y="8609"/>
                  </a:lnTo>
                  <a:lnTo>
                    <a:pt x="6562" y="8622"/>
                  </a:lnTo>
                  <a:lnTo>
                    <a:pt x="6689" y="8643"/>
                  </a:lnTo>
                  <a:lnTo>
                    <a:pt x="6815" y="8668"/>
                  </a:lnTo>
                  <a:lnTo>
                    <a:pt x="6938" y="8698"/>
                  </a:lnTo>
                  <a:lnTo>
                    <a:pt x="7058" y="8733"/>
                  </a:lnTo>
                  <a:lnTo>
                    <a:pt x="7176" y="8775"/>
                  </a:lnTo>
                  <a:lnTo>
                    <a:pt x="7290" y="8821"/>
                  </a:lnTo>
                  <a:lnTo>
                    <a:pt x="7401" y="8873"/>
                  </a:lnTo>
                  <a:lnTo>
                    <a:pt x="7509" y="8930"/>
                  </a:lnTo>
                  <a:lnTo>
                    <a:pt x="7612" y="8991"/>
                  </a:lnTo>
                  <a:lnTo>
                    <a:pt x="7711" y="9059"/>
                  </a:lnTo>
                  <a:lnTo>
                    <a:pt x="7807" y="9130"/>
                  </a:lnTo>
                  <a:lnTo>
                    <a:pt x="7898" y="9207"/>
                  </a:lnTo>
                  <a:lnTo>
                    <a:pt x="7983" y="9289"/>
                  </a:lnTo>
                  <a:lnTo>
                    <a:pt x="8065" y="9375"/>
                  </a:lnTo>
                  <a:lnTo>
                    <a:pt x="8141" y="9466"/>
                  </a:lnTo>
                  <a:lnTo>
                    <a:pt x="8211" y="9562"/>
                  </a:lnTo>
                  <a:lnTo>
                    <a:pt x="8277" y="9663"/>
                  </a:lnTo>
                  <a:lnTo>
                    <a:pt x="8336" y="9768"/>
                  </a:lnTo>
                  <a:lnTo>
                    <a:pt x="8389" y="9876"/>
                  </a:lnTo>
                  <a:lnTo>
                    <a:pt x="8435" y="9988"/>
                  </a:lnTo>
                  <a:lnTo>
                    <a:pt x="8474" y="10102"/>
                  </a:lnTo>
                  <a:lnTo>
                    <a:pt x="8507" y="10217"/>
                  </a:lnTo>
                  <a:lnTo>
                    <a:pt x="8531" y="10333"/>
                  </a:lnTo>
                  <a:lnTo>
                    <a:pt x="8548" y="10450"/>
                  </a:lnTo>
                  <a:lnTo>
                    <a:pt x="8559" y="10568"/>
                  </a:lnTo>
                  <a:lnTo>
                    <a:pt x="8562" y="10686"/>
                  </a:lnTo>
                  <a:lnTo>
                    <a:pt x="8559" y="10805"/>
                  </a:lnTo>
                  <a:lnTo>
                    <a:pt x="8550" y="10924"/>
                  </a:lnTo>
                  <a:lnTo>
                    <a:pt x="8534" y="11042"/>
                  </a:lnTo>
                  <a:lnTo>
                    <a:pt x="8511" y="11161"/>
                  </a:lnTo>
                  <a:lnTo>
                    <a:pt x="8482" y="11279"/>
                  </a:lnTo>
                  <a:lnTo>
                    <a:pt x="8447" y="11395"/>
                  </a:lnTo>
                  <a:lnTo>
                    <a:pt x="8406" y="11511"/>
                  </a:lnTo>
                  <a:lnTo>
                    <a:pt x="8358" y="11626"/>
                  </a:lnTo>
                  <a:lnTo>
                    <a:pt x="8305" y="11740"/>
                  </a:lnTo>
                  <a:lnTo>
                    <a:pt x="8245" y="11852"/>
                  </a:lnTo>
                  <a:lnTo>
                    <a:pt x="8181" y="11963"/>
                  </a:lnTo>
                  <a:lnTo>
                    <a:pt x="8110" y="12071"/>
                  </a:lnTo>
                  <a:lnTo>
                    <a:pt x="8035" y="12178"/>
                  </a:lnTo>
                  <a:lnTo>
                    <a:pt x="7954" y="12280"/>
                  </a:lnTo>
                  <a:lnTo>
                    <a:pt x="7867" y="12382"/>
                  </a:lnTo>
                  <a:lnTo>
                    <a:pt x="7776" y="12480"/>
                  </a:lnTo>
                  <a:lnTo>
                    <a:pt x="7679" y="12576"/>
                  </a:lnTo>
                  <a:lnTo>
                    <a:pt x="7577" y="12668"/>
                  </a:lnTo>
                  <a:lnTo>
                    <a:pt x="7470" y="12756"/>
                  </a:lnTo>
                  <a:lnTo>
                    <a:pt x="7359" y="12841"/>
                  </a:lnTo>
                  <a:lnTo>
                    <a:pt x="7243" y="12923"/>
                  </a:lnTo>
                  <a:lnTo>
                    <a:pt x="7123" y="12999"/>
                  </a:lnTo>
                  <a:lnTo>
                    <a:pt x="6998" y="13072"/>
                  </a:lnTo>
                  <a:lnTo>
                    <a:pt x="6869" y="13139"/>
                  </a:lnTo>
                  <a:lnTo>
                    <a:pt x="6734" y="13203"/>
                  </a:lnTo>
                  <a:lnTo>
                    <a:pt x="6598" y="13261"/>
                  </a:lnTo>
                  <a:lnTo>
                    <a:pt x="6461" y="13313"/>
                  </a:lnTo>
                  <a:lnTo>
                    <a:pt x="6324" y="13358"/>
                  </a:lnTo>
                  <a:lnTo>
                    <a:pt x="6187" y="13396"/>
                  </a:lnTo>
                  <a:lnTo>
                    <a:pt x="6049" y="13430"/>
                  </a:lnTo>
                  <a:lnTo>
                    <a:pt x="5912" y="13457"/>
                  </a:lnTo>
                  <a:lnTo>
                    <a:pt x="5775" y="13478"/>
                  </a:lnTo>
                  <a:lnTo>
                    <a:pt x="5639" y="13492"/>
                  </a:lnTo>
                  <a:lnTo>
                    <a:pt x="5503" y="13502"/>
                  </a:lnTo>
                  <a:lnTo>
                    <a:pt x="5369" y="13505"/>
                  </a:lnTo>
                  <a:lnTo>
                    <a:pt x="5236" y="13502"/>
                  </a:lnTo>
                  <a:lnTo>
                    <a:pt x="5104" y="13494"/>
                  </a:lnTo>
                  <a:lnTo>
                    <a:pt x="4974" y="13481"/>
                  </a:lnTo>
                  <a:lnTo>
                    <a:pt x="4846" y="13462"/>
                  </a:lnTo>
                  <a:lnTo>
                    <a:pt x="4721" y="13437"/>
                  </a:lnTo>
                  <a:lnTo>
                    <a:pt x="4598" y="13406"/>
                  </a:lnTo>
                  <a:lnTo>
                    <a:pt x="4478" y="13371"/>
                  </a:lnTo>
                  <a:lnTo>
                    <a:pt x="4361" y="13330"/>
                  </a:lnTo>
                  <a:lnTo>
                    <a:pt x="4246" y="13283"/>
                  </a:lnTo>
                  <a:lnTo>
                    <a:pt x="4135" y="13232"/>
                  </a:lnTo>
                  <a:lnTo>
                    <a:pt x="4028" y="13176"/>
                  </a:lnTo>
                  <a:lnTo>
                    <a:pt x="3924" y="13114"/>
                  </a:lnTo>
                  <a:lnTo>
                    <a:pt x="3824" y="13048"/>
                  </a:lnTo>
                  <a:lnTo>
                    <a:pt x="3730" y="12976"/>
                  </a:lnTo>
                  <a:lnTo>
                    <a:pt x="3638" y="12899"/>
                  </a:lnTo>
                  <a:lnTo>
                    <a:pt x="3552" y="12818"/>
                  </a:lnTo>
                  <a:lnTo>
                    <a:pt x="3471" y="12731"/>
                  </a:lnTo>
                  <a:lnTo>
                    <a:pt x="3395" y="12640"/>
                  </a:lnTo>
                  <a:lnTo>
                    <a:pt x="3324" y="12545"/>
                  </a:lnTo>
                  <a:lnTo>
                    <a:pt x="3259" y="12445"/>
                  </a:lnTo>
                  <a:lnTo>
                    <a:pt x="3200" y="12340"/>
                  </a:lnTo>
                  <a:lnTo>
                    <a:pt x="3147" y="12230"/>
                  </a:lnTo>
                  <a:lnTo>
                    <a:pt x="3118" y="12161"/>
                  </a:lnTo>
                  <a:lnTo>
                    <a:pt x="3091" y="12091"/>
                  </a:lnTo>
                  <a:lnTo>
                    <a:pt x="3066" y="12020"/>
                  </a:lnTo>
                  <a:lnTo>
                    <a:pt x="3045" y="11949"/>
                  </a:lnTo>
                  <a:lnTo>
                    <a:pt x="3027" y="11877"/>
                  </a:lnTo>
                  <a:lnTo>
                    <a:pt x="3012" y="11806"/>
                  </a:lnTo>
                  <a:lnTo>
                    <a:pt x="2999" y="11733"/>
                  </a:lnTo>
                  <a:lnTo>
                    <a:pt x="2989" y="11660"/>
                  </a:lnTo>
                  <a:lnTo>
                    <a:pt x="2981" y="11587"/>
                  </a:lnTo>
                  <a:lnTo>
                    <a:pt x="2976" y="11513"/>
                  </a:lnTo>
                  <a:lnTo>
                    <a:pt x="2974" y="11440"/>
                  </a:lnTo>
                  <a:lnTo>
                    <a:pt x="2975" y="11366"/>
                  </a:lnTo>
                  <a:lnTo>
                    <a:pt x="2978" y="11293"/>
                  </a:lnTo>
                  <a:lnTo>
                    <a:pt x="2983" y="11218"/>
                  </a:lnTo>
                  <a:lnTo>
                    <a:pt x="2991" y="11144"/>
                  </a:lnTo>
                  <a:lnTo>
                    <a:pt x="3001" y="11071"/>
                  </a:lnTo>
                  <a:lnTo>
                    <a:pt x="3015" y="10997"/>
                  </a:lnTo>
                  <a:lnTo>
                    <a:pt x="3030" y="10924"/>
                  </a:lnTo>
                  <a:lnTo>
                    <a:pt x="3048" y="10851"/>
                  </a:lnTo>
                  <a:lnTo>
                    <a:pt x="3068" y="10778"/>
                  </a:lnTo>
                  <a:lnTo>
                    <a:pt x="3091" y="10705"/>
                  </a:lnTo>
                  <a:lnTo>
                    <a:pt x="3116" y="10632"/>
                  </a:lnTo>
                  <a:lnTo>
                    <a:pt x="3143" y="10561"/>
                  </a:lnTo>
                  <a:lnTo>
                    <a:pt x="3173" y="10489"/>
                  </a:lnTo>
                  <a:lnTo>
                    <a:pt x="3205" y="10419"/>
                  </a:lnTo>
                  <a:lnTo>
                    <a:pt x="3240" y="10348"/>
                  </a:lnTo>
                  <a:lnTo>
                    <a:pt x="3276" y="10279"/>
                  </a:lnTo>
                  <a:lnTo>
                    <a:pt x="3314" y="10210"/>
                  </a:lnTo>
                  <a:lnTo>
                    <a:pt x="3356" y="10141"/>
                  </a:lnTo>
                  <a:lnTo>
                    <a:pt x="3398" y="10074"/>
                  </a:lnTo>
                  <a:lnTo>
                    <a:pt x="3443" y="10007"/>
                  </a:lnTo>
                  <a:lnTo>
                    <a:pt x="3491" y="9942"/>
                  </a:lnTo>
                  <a:lnTo>
                    <a:pt x="3479" y="9922"/>
                  </a:lnTo>
                  <a:lnTo>
                    <a:pt x="3468" y="9901"/>
                  </a:lnTo>
                  <a:lnTo>
                    <a:pt x="3455" y="9879"/>
                  </a:lnTo>
                  <a:lnTo>
                    <a:pt x="3444" y="9858"/>
                  </a:lnTo>
                  <a:lnTo>
                    <a:pt x="3433" y="9837"/>
                  </a:lnTo>
                  <a:lnTo>
                    <a:pt x="3423" y="9815"/>
                  </a:lnTo>
                  <a:lnTo>
                    <a:pt x="3413" y="9793"/>
                  </a:lnTo>
                  <a:lnTo>
                    <a:pt x="3402" y="9771"/>
                  </a:lnTo>
                  <a:lnTo>
                    <a:pt x="3374" y="9702"/>
                  </a:lnTo>
                  <a:lnTo>
                    <a:pt x="3348" y="9632"/>
                  </a:lnTo>
                  <a:lnTo>
                    <a:pt x="3324" y="9562"/>
                  </a:lnTo>
                  <a:lnTo>
                    <a:pt x="3304" y="9491"/>
                  </a:lnTo>
                  <a:lnTo>
                    <a:pt x="3288" y="9420"/>
                  </a:lnTo>
                  <a:lnTo>
                    <a:pt x="3274" y="9348"/>
                  </a:lnTo>
                  <a:lnTo>
                    <a:pt x="3264" y="9276"/>
                  </a:lnTo>
                  <a:lnTo>
                    <a:pt x="3256" y="9203"/>
                  </a:lnTo>
                  <a:lnTo>
                    <a:pt x="3251" y="9130"/>
                  </a:lnTo>
                  <a:lnTo>
                    <a:pt x="3249" y="9058"/>
                  </a:lnTo>
                  <a:lnTo>
                    <a:pt x="3250" y="8984"/>
                  </a:lnTo>
                  <a:lnTo>
                    <a:pt x="3254" y="8911"/>
                  </a:lnTo>
                  <a:lnTo>
                    <a:pt x="3261" y="8838"/>
                  </a:lnTo>
                  <a:lnTo>
                    <a:pt x="3270" y="8765"/>
                  </a:lnTo>
                  <a:lnTo>
                    <a:pt x="3282" y="8692"/>
                  </a:lnTo>
                  <a:lnTo>
                    <a:pt x="3297" y="8619"/>
                  </a:lnTo>
                  <a:lnTo>
                    <a:pt x="3315" y="8546"/>
                  </a:lnTo>
                  <a:lnTo>
                    <a:pt x="3335" y="8474"/>
                  </a:lnTo>
                  <a:lnTo>
                    <a:pt x="3359" y="8402"/>
                  </a:lnTo>
                  <a:lnTo>
                    <a:pt x="3384" y="8330"/>
                  </a:lnTo>
                  <a:lnTo>
                    <a:pt x="3412" y="8260"/>
                  </a:lnTo>
                  <a:lnTo>
                    <a:pt x="3442" y="8189"/>
                  </a:lnTo>
                  <a:lnTo>
                    <a:pt x="3476" y="8119"/>
                  </a:lnTo>
                  <a:lnTo>
                    <a:pt x="3511" y="8050"/>
                  </a:lnTo>
                  <a:lnTo>
                    <a:pt x="3549" y="7981"/>
                  </a:lnTo>
                  <a:lnTo>
                    <a:pt x="3589" y="7914"/>
                  </a:lnTo>
                  <a:lnTo>
                    <a:pt x="3633" y="7847"/>
                  </a:lnTo>
                  <a:lnTo>
                    <a:pt x="3678" y="7781"/>
                  </a:lnTo>
                  <a:lnTo>
                    <a:pt x="3726" y="7716"/>
                  </a:lnTo>
                  <a:lnTo>
                    <a:pt x="3775" y="7653"/>
                  </a:lnTo>
                  <a:lnTo>
                    <a:pt x="3827" y="7589"/>
                  </a:lnTo>
                  <a:lnTo>
                    <a:pt x="3882" y="7528"/>
                  </a:lnTo>
                  <a:lnTo>
                    <a:pt x="3847" y="7483"/>
                  </a:lnTo>
                  <a:lnTo>
                    <a:pt x="3812" y="7438"/>
                  </a:lnTo>
                  <a:lnTo>
                    <a:pt x="3780" y="7392"/>
                  </a:lnTo>
                  <a:lnTo>
                    <a:pt x="3749" y="7343"/>
                  </a:lnTo>
                  <a:lnTo>
                    <a:pt x="3720" y="7294"/>
                  </a:lnTo>
                  <a:lnTo>
                    <a:pt x="3691" y="7243"/>
                  </a:lnTo>
                  <a:lnTo>
                    <a:pt x="3665" y="7192"/>
                  </a:lnTo>
                  <a:lnTo>
                    <a:pt x="3640" y="7140"/>
                  </a:lnTo>
                  <a:lnTo>
                    <a:pt x="3599" y="7040"/>
                  </a:lnTo>
                  <a:lnTo>
                    <a:pt x="3564" y="6939"/>
                  </a:lnTo>
                  <a:lnTo>
                    <a:pt x="3536" y="6837"/>
                  </a:lnTo>
                  <a:lnTo>
                    <a:pt x="3515" y="6733"/>
                  </a:lnTo>
                  <a:lnTo>
                    <a:pt x="3499" y="6630"/>
                  </a:lnTo>
                  <a:lnTo>
                    <a:pt x="3490" y="6525"/>
                  </a:lnTo>
                  <a:lnTo>
                    <a:pt x="3487" y="6420"/>
                  </a:lnTo>
                  <a:lnTo>
                    <a:pt x="3489" y="6314"/>
                  </a:lnTo>
                  <a:lnTo>
                    <a:pt x="3498" y="6209"/>
                  </a:lnTo>
                  <a:lnTo>
                    <a:pt x="3512" y="6103"/>
                  </a:lnTo>
                  <a:lnTo>
                    <a:pt x="3532" y="5999"/>
                  </a:lnTo>
                  <a:lnTo>
                    <a:pt x="3557" y="5894"/>
                  </a:lnTo>
                  <a:lnTo>
                    <a:pt x="3588" y="5790"/>
                  </a:lnTo>
                  <a:lnTo>
                    <a:pt x="3626" y="5686"/>
                  </a:lnTo>
                  <a:lnTo>
                    <a:pt x="3667" y="5584"/>
                  </a:lnTo>
                  <a:lnTo>
                    <a:pt x="3714" y="5484"/>
                  </a:lnTo>
                  <a:lnTo>
                    <a:pt x="3767" y="5384"/>
                  </a:lnTo>
                  <a:lnTo>
                    <a:pt x="3824" y="5286"/>
                  </a:lnTo>
                  <a:lnTo>
                    <a:pt x="3887" y="5189"/>
                  </a:lnTo>
                  <a:lnTo>
                    <a:pt x="3953" y="5095"/>
                  </a:lnTo>
                  <a:lnTo>
                    <a:pt x="4026" y="5004"/>
                  </a:lnTo>
                  <a:lnTo>
                    <a:pt x="4103" y="4914"/>
                  </a:lnTo>
                  <a:lnTo>
                    <a:pt x="4184" y="4826"/>
                  </a:lnTo>
                  <a:lnTo>
                    <a:pt x="4270" y="4742"/>
                  </a:lnTo>
                  <a:lnTo>
                    <a:pt x="4360" y="4660"/>
                  </a:lnTo>
                  <a:lnTo>
                    <a:pt x="4454" y="4582"/>
                  </a:lnTo>
                  <a:lnTo>
                    <a:pt x="4553" y="4507"/>
                  </a:lnTo>
                  <a:lnTo>
                    <a:pt x="4656" y="4435"/>
                  </a:lnTo>
                  <a:lnTo>
                    <a:pt x="4763" y="4367"/>
                  </a:lnTo>
                  <a:lnTo>
                    <a:pt x="4874" y="4303"/>
                  </a:lnTo>
                  <a:lnTo>
                    <a:pt x="4989" y="4243"/>
                  </a:lnTo>
                  <a:lnTo>
                    <a:pt x="5107" y="4186"/>
                  </a:lnTo>
                  <a:lnTo>
                    <a:pt x="5148" y="4168"/>
                  </a:lnTo>
                  <a:lnTo>
                    <a:pt x="5189" y="4151"/>
                  </a:lnTo>
                  <a:lnTo>
                    <a:pt x="5231" y="4134"/>
                  </a:lnTo>
                  <a:lnTo>
                    <a:pt x="5272" y="4118"/>
                  </a:lnTo>
                  <a:lnTo>
                    <a:pt x="5313" y="4103"/>
                  </a:lnTo>
                  <a:lnTo>
                    <a:pt x="5354" y="4087"/>
                  </a:lnTo>
                  <a:lnTo>
                    <a:pt x="5396" y="4073"/>
                  </a:lnTo>
                  <a:lnTo>
                    <a:pt x="5438" y="4059"/>
                  </a:lnTo>
                  <a:lnTo>
                    <a:pt x="5479" y="4047"/>
                  </a:lnTo>
                  <a:lnTo>
                    <a:pt x="5521" y="4034"/>
                  </a:lnTo>
                  <a:lnTo>
                    <a:pt x="5563" y="4023"/>
                  </a:lnTo>
                  <a:lnTo>
                    <a:pt x="5604" y="4012"/>
                  </a:lnTo>
                  <a:lnTo>
                    <a:pt x="5646" y="4002"/>
                  </a:lnTo>
                  <a:lnTo>
                    <a:pt x="5688" y="3992"/>
                  </a:lnTo>
                  <a:lnTo>
                    <a:pt x="5729" y="3983"/>
                  </a:lnTo>
                  <a:lnTo>
                    <a:pt x="5771" y="3975"/>
                  </a:lnTo>
                  <a:lnTo>
                    <a:pt x="5812" y="3966"/>
                  </a:lnTo>
                  <a:lnTo>
                    <a:pt x="5854" y="3959"/>
                  </a:lnTo>
                  <a:lnTo>
                    <a:pt x="5896" y="3952"/>
                  </a:lnTo>
                  <a:lnTo>
                    <a:pt x="5937" y="3946"/>
                  </a:lnTo>
                  <a:lnTo>
                    <a:pt x="5978" y="3941"/>
                  </a:lnTo>
                  <a:lnTo>
                    <a:pt x="6020" y="3936"/>
                  </a:lnTo>
                  <a:lnTo>
                    <a:pt x="6061" y="3932"/>
                  </a:lnTo>
                  <a:lnTo>
                    <a:pt x="6102" y="3929"/>
                  </a:lnTo>
                  <a:lnTo>
                    <a:pt x="6143" y="3926"/>
                  </a:lnTo>
                  <a:lnTo>
                    <a:pt x="6184" y="3924"/>
                  </a:lnTo>
                  <a:lnTo>
                    <a:pt x="6224" y="3923"/>
                  </a:lnTo>
                  <a:lnTo>
                    <a:pt x="6266" y="3922"/>
                  </a:lnTo>
                  <a:lnTo>
                    <a:pt x="6306" y="3921"/>
                  </a:lnTo>
                  <a:lnTo>
                    <a:pt x="6346" y="3922"/>
                  </a:lnTo>
                  <a:lnTo>
                    <a:pt x="6387" y="3923"/>
                  </a:lnTo>
                  <a:lnTo>
                    <a:pt x="6427" y="3924"/>
                  </a:lnTo>
                  <a:lnTo>
                    <a:pt x="6419" y="3876"/>
                  </a:lnTo>
                  <a:lnTo>
                    <a:pt x="6413" y="3826"/>
                  </a:lnTo>
                  <a:lnTo>
                    <a:pt x="6409" y="3777"/>
                  </a:lnTo>
                  <a:lnTo>
                    <a:pt x="6408" y="3728"/>
                  </a:lnTo>
                  <a:lnTo>
                    <a:pt x="6410" y="3678"/>
                  </a:lnTo>
                  <a:lnTo>
                    <a:pt x="6414" y="3629"/>
                  </a:lnTo>
                  <a:lnTo>
                    <a:pt x="6420" y="3579"/>
                  </a:lnTo>
                  <a:lnTo>
                    <a:pt x="6429" y="3530"/>
                  </a:lnTo>
                  <a:lnTo>
                    <a:pt x="6440" y="3481"/>
                  </a:lnTo>
                  <a:lnTo>
                    <a:pt x="6453" y="3432"/>
                  </a:lnTo>
                  <a:lnTo>
                    <a:pt x="6469" y="3384"/>
                  </a:lnTo>
                  <a:lnTo>
                    <a:pt x="6487" y="3335"/>
                  </a:lnTo>
                  <a:lnTo>
                    <a:pt x="6508" y="3288"/>
                  </a:lnTo>
                  <a:lnTo>
                    <a:pt x="6530" y="3241"/>
                  </a:lnTo>
                  <a:lnTo>
                    <a:pt x="6554" y="3194"/>
                  </a:lnTo>
                  <a:lnTo>
                    <a:pt x="6580" y="3149"/>
                  </a:lnTo>
                  <a:lnTo>
                    <a:pt x="6609" y="3104"/>
                  </a:lnTo>
                  <a:lnTo>
                    <a:pt x="6640" y="3059"/>
                  </a:lnTo>
                  <a:lnTo>
                    <a:pt x="6672" y="3016"/>
                  </a:lnTo>
                  <a:lnTo>
                    <a:pt x="6707" y="2974"/>
                  </a:lnTo>
                  <a:lnTo>
                    <a:pt x="6744" y="2931"/>
                  </a:lnTo>
                  <a:lnTo>
                    <a:pt x="6782" y="2891"/>
                  </a:lnTo>
                  <a:lnTo>
                    <a:pt x="6822" y="2852"/>
                  </a:lnTo>
                  <a:lnTo>
                    <a:pt x="6864" y="2813"/>
                  </a:lnTo>
                  <a:lnTo>
                    <a:pt x="6908" y="2777"/>
                  </a:lnTo>
                  <a:lnTo>
                    <a:pt x="6953" y="2741"/>
                  </a:lnTo>
                  <a:lnTo>
                    <a:pt x="7002" y="2706"/>
                  </a:lnTo>
                  <a:lnTo>
                    <a:pt x="7050" y="2674"/>
                  </a:lnTo>
                  <a:lnTo>
                    <a:pt x="7100" y="2643"/>
                  </a:lnTo>
                  <a:lnTo>
                    <a:pt x="7153" y="2613"/>
                  </a:lnTo>
                  <a:lnTo>
                    <a:pt x="7207" y="2585"/>
                  </a:lnTo>
                  <a:lnTo>
                    <a:pt x="7263" y="2558"/>
                  </a:lnTo>
                  <a:lnTo>
                    <a:pt x="7326" y="2532"/>
                  </a:lnTo>
                  <a:lnTo>
                    <a:pt x="7391" y="2508"/>
                  </a:lnTo>
                  <a:lnTo>
                    <a:pt x="7455" y="2487"/>
                  </a:lnTo>
                  <a:lnTo>
                    <a:pt x="7519" y="2469"/>
                  </a:lnTo>
                  <a:lnTo>
                    <a:pt x="7583" y="2453"/>
                  </a:lnTo>
                  <a:lnTo>
                    <a:pt x="7648" y="2440"/>
                  </a:lnTo>
                  <a:lnTo>
                    <a:pt x="7712" y="2430"/>
                  </a:lnTo>
                  <a:lnTo>
                    <a:pt x="7776" y="2424"/>
                  </a:lnTo>
                  <a:lnTo>
                    <a:pt x="7839" y="2419"/>
                  </a:lnTo>
                  <a:lnTo>
                    <a:pt x="7902" y="2418"/>
                  </a:lnTo>
                  <a:lnTo>
                    <a:pt x="7964" y="2419"/>
                  </a:lnTo>
                  <a:lnTo>
                    <a:pt x="8026" y="2423"/>
                  </a:lnTo>
                  <a:lnTo>
                    <a:pt x="8086" y="2429"/>
                  </a:lnTo>
                  <a:lnTo>
                    <a:pt x="8146" y="2438"/>
                  </a:lnTo>
                  <a:lnTo>
                    <a:pt x="8205" y="2450"/>
                  </a:lnTo>
                  <a:lnTo>
                    <a:pt x="8263" y="2465"/>
                  </a:lnTo>
                  <a:lnTo>
                    <a:pt x="8319" y="2482"/>
                  </a:lnTo>
                  <a:lnTo>
                    <a:pt x="8373" y="2501"/>
                  </a:lnTo>
                  <a:lnTo>
                    <a:pt x="8427" y="2522"/>
                  </a:lnTo>
                  <a:lnTo>
                    <a:pt x="8479" y="2546"/>
                  </a:lnTo>
                  <a:lnTo>
                    <a:pt x="8530" y="2572"/>
                  </a:lnTo>
                  <a:lnTo>
                    <a:pt x="8578" y="2602"/>
                  </a:lnTo>
                  <a:lnTo>
                    <a:pt x="8624" y="2633"/>
                  </a:lnTo>
                  <a:lnTo>
                    <a:pt x="8669" y="2667"/>
                  </a:lnTo>
                  <a:lnTo>
                    <a:pt x="8711" y="2702"/>
                  </a:lnTo>
                  <a:lnTo>
                    <a:pt x="8751" y="2741"/>
                  </a:lnTo>
                  <a:lnTo>
                    <a:pt x="8790" y="2782"/>
                  </a:lnTo>
                  <a:lnTo>
                    <a:pt x="8825" y="2824"/>
                  </a:lnTo>
                  <a:lnTo>
                    <a:pt x="8858" y="2870"/>
                  </a:lnTo>
                  <a:lnTo>
                    <a:pt x="8889" y="2916"/>
                  </a:lnTo>
                  <a:lnTo>
                    <a:pt x="8917" y="2966"/>
                  </a:lnTo>
                  <a:lnTo>
                    <a:pt x="8942" y="3017"/>
                  </a:lnTo>
                  <a:lnTo>
                    <a:pt x="8963" y="3069"/>
                  </a:lnTo>
                  <a:lnTo>
                    <a:pt x="8981" y="3123"/>
                  </a:lnTo>
                  <a:lnTo>
                    <a:pt x="8996" y="3176"/>
                  </a:lnTo>
                  <a:lnTo>
                    <a:pt x="9007" y="3231"/>
                  </a:lnTo>
                  <a:lnTo>
                    <a:pt x="9016" y="3285"/>
                  </a:lnTo>
                  <a:lnTo>
                    <a:pt x="9021" y="3341"/>
                  </a:lnTo>
                  <a:lnTo>
                    <a:pt x="9023" y="3396"/>
                  </a:lnTo>
                  <a:lnTo>
                    <a:pt x="9021" y="3451"/>
                  </a:lnTo>
                  <a:lnTo>
                    <a:pt x="9017" y="3507"/>
                  </a:lnTo>
                  <a:lnTo>
                    <a:pt x="9008" y="3562"/>
                  </a:lnTo>
                  <a:lnTo>
                    <a:pt x="8998" y="3617"/>
                  </a:lnTo>
                  <a:lnTo>
                    <a:pt x="8984" y="3672"/>
                  </a:lnTo>
                  <a:lnTo>
                    <a:pt x="8968" y="3727"/>
                  </a:lnTo>
                  <a:lnTo>
                    <a:pt x="8949" y="3781"/>
                  </a:lnTo>
                  <a:lnTo>
                    <a:pt x="8927" y="3834"/>
                  </a:lnTo>
                  <a:lnTo>
                    <a:pt x="8902" y="3888"/>
                  </a:lnTo>
                  <a:lnTo>
                    <a:pt x="8874" y="3940"/>
                  </a:lnTo>
                  <a:lnTo>
                    <a:pt x="8844" y="3992"/>
                  </a:lnTo>
                  <a:lnTo>
                    <a:pt x="8811" y="4042"/>
                  </a:lnTo>
                  <a:lnTo>
                    <a:pt x="8776" y="4091"/>
                  </a:lnTo>
                  <a:lnTo>
                    <a:pt x="8737" y="4140"/>
                  </a:lnTo>
                  <a:lnTo>
                    <a:pt x="8697" y="4187"/>
                  </a:lnTo>
                  <a:lnTo>
                    <a:pt x="8654" y="4233"/>
                  </a:lnTo>
                  <a:lnTo>
                    <a:pt x="8609" y="4277"/>
                  </a:lnTo>
                  <a:lnTo>
                    <a:pt x="8562" y="4320"/>
                  </a:lnTo>
                  <a:lnTo>
                    <a:pt x="8512" y="4362"/>
                  </a:lnTo>
                  <a:lnTo>
                    <a:pt x="8459" y="4401"/>
                  </a:lnTo>
                  <a:lnTo>
                    <a:pt x="8405" y="4438"/>
                  </a:lnTo>
                  <a:lnTo>
                    <a:pt x="8349" y="4475"/>
                  </a:lnTo>
                  <a:lnTo>
                    <a:pt x="8291" y="4508"/>
                  </a:lnTo>
                  <a:lnTo>
                    <a:pt x="8230" y="4540"/>
                  </a:lnTo>
                  <a:lnTo>
                    <a:pt x="8168" y="4569"/>
                  </a:lnTo>
                  <a:close/>
                  <a:moveTo>
                    <a:pt x="16035" y="6812"/>
                  </a:moveTo>
                  <a:lnTo>
                    <a:pt x="15963" y="6404"/>
                  </a:lnTo>
                  <a:lnTo>
                    <a:pt x="15871" y="6004"/>
                  </a:lnTo>
                  <a:lnTo>
                    <a:pt x="15760" y="5613"/>
                  </a:lnTo>
                  <a:lnTo>
                    <a:pt x="15630" y="5232"/>
                  </a:lnTo>
                  <a:lnTo>
                    <a:pt x="15483" y="4861"/>
                  </a:lnTo>
                  <a:lnTo>
                    <a:pt x="15318" y="4500"/>
                  </a:lnTo>
                  <a:lnTo>
                    <a:pt x="15136" y="4149"/>
                  </a:lnTo>
                  <a:lnTo>
                    <a:pt x="14939" y="3809"/>
                  </a:lnTo>
                  <a:lnTo>
                    <a:pt x="14726" y="3482"/>
                  </a:lnTo>
                  <a:lnTo>
                    <a:pt x="14497" y="3166"/>
                  </a:lnTo>
                  <a:lnTo>
                    <a:pt x="14255" y="2863"/>
                  </a:lnTo>
                  <a:lnTo>
                    <a:pt x="13998" y="2572"/>
                  </a:lnTo>
                  <a:lnTo>
                    <a:pt x="13729" y="2295"/>
                  </a:lnTo>
                  <a:lnTo>
                    <a:pt x="13447" y="2031"/>
                  </a:lnTo>
                  <a:lnTo>
                    <a:pt x="13151" y="1781"/>
                  </a:lnTo>
                  <a:lnTo>
                    <a:pt x="12846" y="1546"/>
                  </a:lnTo>
                  <a:lnTo>
                    <a:pt x="12529" y="1327"/>
                  </a:lnTo>
                  <a:lnTo>
                    <a:pt x="12202" y="1121"/>
                  </a:lnTo>
                  <a:lnTo>
                    <a:pt x="11865" y="932"/>
                  </a:lnTo>
                  <a:lnTo>
                    <a:pt x="11518" y="759"/>
                  </a:lnTo>
                  <a:lnTo>
                    <a:pt x="11164" y="603"/>
                  </a:lnTo>
                  <a:lnTo>
                    <a:pt x="10801" y="464"/>
                  </a:lnTo>
                  <a:lnTo>
                    <a:pt x="10430" y="342"/>
                  </a:lnTo>
                  <a:lnTo>
                    <a:pt x="10053" y="238"/>
                  </a:lnTo>
                  <a:lnTo>
                    <a:pt x="9670" y="152"/>
                  </a:lnTo>
                  <a:lnTo>
                    <a:pt x="9280" y="85"/>
                  </a:lnTo>
                  <a:lnTo>
                    <a:pt x="8886" y="37"/>
                  </a:lnTo>
                  <a:lnTo>
                    <a:pt x="8486" y="9"/>
                  </a:lnTo>
                  <a:lnTo>
                    <a:pt x="8083" y="0"/>
                  </a:lnTo>
                  <a:lnTo>
                    <a:pt x="7676" y="12"/>
                  </a:lnTo>
                  <a:lnTo>
                    <a:pt x="7267" y="45"/>
                  </a:lnTo>
                  <a:lnTo>
                    <a:pt x="6855" y="99"/>
                  </a:lnTo>
                  <a:lnTo>
                    <a:pt x="6446" y="173"/>
                  </a:lnTo>
                  <a:lnTo>
                    <a:pt x="6046" y="268"/>
                  </a:lnTo>
                  <a:lnTo>
                    <a:pt x="5655" y="381"/>
                  </a:lnTo>
                  <a:lnTo>
                    <a:pt x="5273" y="512"/>
                  </a:lnTo>
                  <a:lnTo>
                    <a:pt x="4901" y="662"/>
                  </a:lnTo>
                  <a:lnTo>
                    <a:pt x="4539" y="829"/>
                  </a:lnTo>
                  <a:lnTo>
                    <a:pt x="4187" y="1012"/>
                  </a:lnTo>
                  <a:lnTo>
                    <a:pt x="3848" y="1211"/>
                  </a:lnTo>
                  <a:lnTo>
                    <a:pt x="3518" y="1425"/>
                  </a:lnTo>
                  <a:lnTo>
                    <a:pt x="3201" y="1655"/>
                  </a:lnTo>
                  <a:lnTo>
                    <a:pt x="2896" y="1899"/>
                  </a:lnTo>
                  <a:lnTo>
                    <a:pt x="2605" y="2157"/>
                  </a:lnTo>
                  <a:lnTo>
                    <a:pt x="2325" y="2428"/>
                  </a:lnTo>
                  <a:lnTo>
                    <a:pt x="2060" y="2712"/>
                  </a:lnTo>
                  <a:lnTo>
                    <a:pt x="1809" y="3007"/>
                  </a:lnTo>
                  <a:lnTo>
                    <a:pt x="1572" y="3314"/>
                  </a:lnTo>
                  <a:lnTo>
                    <a:pt x="1351" y="3632"/>
                  </a:lnTo>
                  <a:lnTo>
                    <a:pt x="1144" y="3960"/>
                  </a:lnTo>
                  <a:lnTo>
                    <a:pt x="953" y="4298"/>
                  </a:lnTo>
                  <a:lnTo>
                    <a:pt x="778" y="4646"/>
                  </a:lnTo>
                  <a:lnTo>
                    <a:pt x="620" y="5001"/>
                  </a:lnTo>
                  <a:lnTo>
                    <a:pt x="478" y="5365"/>
                  </a:lnTo>
                  <a:lnTo>
                    <a:pt x="354" y="5736"/>
                  </a:lnTo>
                  <a:lnTo>
                    <a:pt x="248" y="6114"/>
                  </a:lnTo>
                  <a:lnTo>
                    <a:pt x="160" y="6498"/>
                  </a:lnTo>
                  <a:lnTo>
                    <a:pt x="91" y="6888"/>
                  </a:lnTo>
                  <a:lnTo>
                    <a:pt x="41" y="7282"/>
                  </a:lnTo>
                  <a:lnTo>
                    <a:pt x="10" y="7681"/>
                  </a:lnTo>
                  <a:lnTo>
                    <a:pt x="0" y="8084"/>
                  </a:lnTo>
                  <a:lnTo>
                    <a:pt x="10" y="8491"/>
                  </a:lnTo>
                  <a:lnTo>
                    <a:pt x="40" y="8901"/>
                  </a:lnTo>
                  <a:lnTo>
                    <a:pt x="93" y="9312"/>
                  </a:lnTo>
                  <a:lnTo>
                    <a:pt x="165" y="9720"/>
                  </a:lnTo>
                  <a:lnTo>
                    <a:pt x="257" y="10120"/>
                  </a:lnTo>
                  <a:lnTo>
                    <a:pt x="368" y="10510"/>
                  </a:lnTo>
                  <a:lnTo>
                    <a:pt x="498" y="10892"/>
                  </a:lnTo>
                  <a:lnTo>
                    <a:pt x="645" y="11263"/>
                  </a:lnTo>
                  <a:lnTo>
                    <a:pt x="810" y="11624"/>
                  </a:lnTo>
                  <a:lnTo>
                    <a:pt x="992" y="11975"/>
                  </a:lnTo>
                  <a:lnTo>
                    <a:pt x="1189" y="12315"/>
                  </a:lnTo>
                  <a:lnTo>
                    <a:pt x="1403" y="12642"/>
                  </a:lnTo>
                  <a:lnTo>
                    <a:pt x="1631" y="12958"/>
                  </a:lnTo>
                  <a:lnTo>
                    <a:pt x="1874" y="13261"/>
                  </a:lnTo>
                  <a:lnTo>
                    <a:pt x="2130" y="13553"/>
                  </a:lnTo>
                  <a:lnTo>
                    <a:pt x="2399" y="13830"/>
                  </a:lnTo>
                  <a:lnTo>
                    <a:pt x="2681" y="14093"/>
                  </a:lnTo>
                  <a:lnTo>
                    <a:pt x="2977" y="14343"/>
                  </a:lnTo>
                  <a:lnTo>
                    <a:pt x="3282" y="14579"/>
                  </a:lnTo>
                  <a:lnTo>
                    <a:pt x="3599" y="14798"/>
                  </a:lnTo>
                  <a:lnTo>
                    <a:pt x="3926" y="15004"/>
                  </a:lnTo>
                  <a:lnTo>
                    <a:pt x="4263" y="15193"/>
                  </a:lnTo>
                  <a:lnTo>
                    <a:pt x="4610" y="15366"/>
                  </a:lnTo>
                  <a:lnTo>
                    <a:pt x="4964" y="15522"/>
                  </a:lnTo>
                  <a:lnTo>
                    <a:pt x="5327" y="15662"/>
                  </a:lnTo>
                  <a:lnTo>
                    <a:pt x="5698" y="15784"/>
                  </a:lnTo>
                  <a:lnTo>
                    <a:pt x="6075" y="15889"/>
                  </a:lnTo>
                  <a:lnTo>
                    <a:pt x="6458" y="15975"/>
                  </a:lnTo>
                  <a:lnTo>
                    <a:pt x="6848" y="16042"/>
                  </a:lnTo>
                  <a:lnTo>
                    <a:pt x="7242" y="16091"/>
                  </a:lnTo>
                  <a:lnTo>
                    <a:pt x="7642" y="16119"/>
                  </a:lnTo>
                  <a:lnTo>
                    <a:pt x="8045" y="16128"/>
                  </a:lnTo>
                  <a:lnTo>
                    <a:pt x="8452" y="16117"/>
                  </a:lnTo>
                  <a:lnTo>
                    <a:pt x="8861" y="16084"/>
                  </a:lnTo>
                  <a:lnTo>
                    <a:pt x="9273" y="16030"/>
                  </a:lnTo>
                  <a:lnTo>
                    <a:pt x="9682" y="15956"/>
                  </a:lnTo>
                  <a:lnTo>
                    <a:pt x="10082" y="15862"/>
                  </a:lnTo>
                  <a:lnTo>
                    <a:pt x="10473" y="15748"/>
                  </a:lnTo>
                  <a:lnTo>
                    <a:pt x="10855" y="15617"/>
                  </a:lnTo>
                  <a:lnTo>
                    <a:pt x="11227" y="15467"/>
                  </a:lnTo>
                  <a:lnTo>
                    <a:pt x="11589" y="15300"/>
                  </a:lnTo>
                  <a:lnTo>
                    <a:pt x="11941" y="15117"/>
                  </a:lnTo>
                  <a:lnTo>
                    <a:pt x="12280" y="14917"/>
                  </a:lnTo>
                  <a:lnTo>
                    <a:pt x="12610" y="14703"/>
                  </a:lnTo>
                  <a:lnTo>
                    <a:pt x="12927" y="14473"/>
                  </a:lnTo>
                  <a:lnTo>
                    <a:pt x="13232" y="14228"/>
                  </a:lnTo>
                  <a:lnTo>
                    <a:pt x="13523" y="13970"/>
                  </a:lnTo>
                  <a:lnTo>
                    <a:pt x="13803" y="13699"/>
                  </a:lnTo>
                  <a:lnTo>
                    <a:pt x="14068" y="13415"/>
                  </a:lnTo>
                  <a:lnTo>
                    <a:pt x="14319" y="13119"/>
                  </a:lnTo>
                  <a:lnTo>
                    <a:pt x="14556" y="12813"/>
                  </a:lnTo>
                  <a:lnTo>
                    <a:pt x="14777" y="12494"/>
                  </a:lnTo>
                  <a:lnTo>
                    <a:pt x="14984" y="12166"/>
                  </a:lnTo>
                  <a:lnTo>
                    <a:pt x="15175" y="11828"/>
                  </a:lnTo>
                  <a:lnTo>
                    <a:pt x="15350" y="11480"/>
                  </a:lnTo>
                  <a:lnTo>
                    <a:pt x="15508" y="11124"/>
                  </a:lnTo>
                  <a:lnTo>
                    <a:pt x="15650" y="10760"/>
                  </a:lnTo>
                  <a:lnTo>
                    <a:pt x="15774" y="10389"/>
                  </a:lnTo>
                  <a:lnTo>
                    <a:pt x="15880" y="10011"/>
                  </a:lnTo>
                  <a:lnTo>
                    <a:pt x="15968" y="9627"/>
                  </a:lnTo>
                  <a:lnTo>
                    <a:pt x="16037" y="9237"/>
                  </a:lnTo>
                  <a:lnTo>
                    <a:pt x="16087" y="8842"/>
                  </a:lnTo>
                  <a:lnTo>
                    <a:pt x="16118" y="8443"/>
                  </a:lnTo>
                  <a:lnTo>
                    <a:pt x="16128" y="8040"/>
                  </a:lnTo>
                  <a:lnTo>
                    <a:pt x="16118" y="7633"/>
                  </a:lnTo>
                  <a:lnTo>
                    <a:pt x="16088" y="7223"/>
                  </a:lnTo>
                  <a:lnTo>
                    <a:pt x="16035" y="681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140" name="Rectangle 139"/>
          <p:cNvSpPr/>
          <p:nvPr/>
        </p:nvSpPr>
        <p:spPr>
          <a:xfrm rot="16200000">
            <a:off x="4419753" y="1291195"/>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4295542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ppt_x"/>
                                          </p:val>
                                        </p:tav>
                                        <p:tav tm="100000">
                                          <p:val>
                                            <p:strVal val="#ppt_x"/>
                                          </p:val>
                                        </p:tav>
                                      </p:tavLst>
                                    </p:anim>
                                    <p:anim calcmode="lin" valueType="num">
                                      <p:cBhvr additive="base">
                                        <p:cTn id="8" dur="500" fill="hold"/>
                                        <p:tgtEl>
                                          <p:spTgt spid="9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100"/>
                                  </p:stCondLst>
                                  <p:childTnLst>
                                    <p:set>
                                      <p:cBhvr>
                                        <p:cTn id="11" dur="1" fill="hold">
                                          <p:stCondLst>
                                            <p:cond delay="0"/>
                                          </p:stCondLst>
                                        </p:cTn>
                                        <p:tgtEl>
                                          <p:spTgt spid="119"/>
                                        </p:tgtEl>
                                        <p:attrNameLst>
                                          <p:attrName>style.visibility</p:attrName>
                                        </p:attrNameLst>
                                      </p:cBhvr>
                                      <p:to>
                                        <p:strVal val="visible"/>
                                      </p:to>
                                    </p:set>
                                    <p:anim calcmode="lin" valueType="num">
                                      <p:cBhvr additive="base">
                                        <p:cTn id="12" dur="500" fill="hold"/>
                                        <p:tgtEl>
                                          <p:spTgt spid="119"/>
                                        </p:tgtEl>
                                        <p:attrNameLst>
                                          <p:attrName>ppt_x</p:attrName>
                                        </p:attrNameLst>
                                      </p:cBhvr>
                                      <p:tavLst>
                                        <p:tav tm="0">
                                          <p:val>
                                            <p:strVal val="#ppt_x"/>
                                          </p:val>
                                        </p:tav>
                                        <p:tav tm="100000">
                                          <p:val>
                                            <p:strVal val="#ppt_x"/>
                                          </p:val>
                                        </p:tav>
                                      </p:tavLst>
                                    </p:anim>
                                    <p:anim calcmode="lin" valueType="num">
                                      <p:cBhvr additive="base">
                                        <p:cTn id="13" dur="500" fill="hold"/>
                                        <p:tgtEl>
                                          <p:spTgt spid="119"/>
                                        </p:tgtEl>
                                        <p:attrNameLst>
                                          <p:attrName>ppt_y</p:attrName>
                                        </p:attrNameLst>
                                      </p:cBhvr>
                                      <p:tavLst>
                                        <p:tav tm="0">
                                          <p:val>
                                            <p:strVal val="0-#ppt_h/2"/>
                                          </p:val>
                                        </p:tav>
                                        <p:tav tm="100000">
                                          <p:val>
                                            <p:strVal val="#ppt_y"/>
                                          </p:val>
                                        </p:tav>
                                      </p:tavLst>
                                    </p:anim>
                                  </p:childTnLst>
                                </p:cTn>
                              </p:par>
                            </p:childTnLst>
                          </p:cTn>
                        </p:par>
                        <p:par>
                          <p:cTn id="14" fill="hold">
                            <p:stCondLst>
                              <p:cond delay="1100"/>
                            </p:stCondLst>
                            <p:childTnLst>
                              <p:par>
                                <p:cTn id="15" presetID="2" presetClass="entr" presetSubtype="1" fill="hold" nodeType="afterEffect">
                                  <p:stCondLst>
                                    <p:cond delay="25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ppt_x"/>
                                          </p:val>
                                        </p:tav>
                                        <p:tav tm="100000">
                                          <p:val>
                                            <p:strVal val="#ppt_x"/>
                                          </p:val>
                                        </p:tav>
                                      </p:tavLst>
                                    </p:anim>
                                    <p:anim calcmode="lin" valueType="num">
                                      <p:cBhvr additive="base">
                                        <p:cTn id="18" dur="500" fill="hold"/>
                                        <p:tgtEl>
                                          <p:spTgt spid="120"/>
                                        </p:tgtEl>
                                        <p:attrNameLst>
                                          <p:attrName>ppt_y</p:attrName>
                                        </p:attrNameLst>
                                      </p:cBhvr>
                                      <p:tavLst>
                                        <p:tav tm="0">
                                          <p:val>
                                            <p:strVal val="0-#ppt_h/2"/>
                                          </p:val>
                                        </p:tav>
                                        <p:tav tm="100000">
                                          <p:val>
                                            <p:strVal val="#ppt_y"/>
                                          </p:val>
                                        </p:tav>
                                      </p:tavLst>
                                    </p:anim>
                                  </p:childTnLst>
                                </p:cTn>
                              </p:par>
                            </p:childTnLst>
                          </p:cTn>
                        </p:par>
                        <p:par>
                          <p:cTn id="19" fill="hold">
                            <p:stCondLst>
                              <p:cond delay="1850"/>
                            </p:stCondLst>
                            <p:childTnLst>
                              <p:par>
                                <p:cTn id="20" presetID="22" presetClass="entr" presetSubtype="8" fill="hold" grpId="0" nodeType="afterEffect">
                                  <p:stCondLst>
                                    <p:cond delay="0"/>
                                  </p:stCondLst>
                                  <p:childTnLst>
                                    <p:set>
                                      <p:cBhvr>
                                        <p:cTn id="21" dur="1" fill="hold">
                                          <p:stCondLst>
                                            <p:cond delay="0"/>
                                          </p:stCondLst>
                                        </p:cTn>
                                        <p:tgtEl>
                                          <p:spTgt spid="140"/>
                                        </p:tgtEl>
                                        <p:attrNameLst>
                                          <p:attrName>style.visibility</p:attrName>
                                        </p:attrNameLst>
                                      </p:cBhvr>
                                      <p:to>
                                        <p:strVal val="visible"/>
                                      </p:to>
                                    </p:set>
                                    <p:animEffect transition="in" filter="wipe(left)">
                                      <p:cBhvr>
                                        <p:cTn id="22" dur="500"/>
                                        <p:tgtEl>
                                          <p:spTgt spid="140"/>
                                        </p:tgtEl>
                                      </p:cBhvr>
                                    </p:animEffect>
                                  </p:childTnLst>
                                </p:cTn>
                              </p:par>
                            </p:childTnLst>
                          </p:cTn>
                        </p:par>
                        <p:par>
                          <p:cTn id="23" fill="hold">
                            <p:stCondLst>
                              <p:cond delay="2350"/>
                            </p:stCondLst>
                            <p:childTnLst>
                              <p:par>
                                <p:cTn id="24" presetID="10" presetClass="entr" presetSubtype="0" fill="hold" grpId="0" nodeType="afterEffect">
                                  <p:stCondLst>
                                    <p:cond delay="0"/>
                                  </p:stCondLst>
                                  <p:childTnLst>
                                    <p:set>
                                      <p:cBhvr>
                                        <p:cTn id="25" dur="1" fill="hold">
                                          <p:stCondLst>
                                            <p:cond delay="0"/>
                                          </p:stCondLst>
                                        </p:cTn>
                                        <p:tgtEl>
                                          <p:spTgt spid="122"/>
                                        </p:tgtEl>
                                        <p:attrNameLst>
                                          <p:attrName>style.visibility</p:attrName>
                                        </p:attrNameLst>
                                      </p:cBhvr>
                                      <p:to>
                                        <p:strVal val="visible"/>
                                      </p:to>
                                    </p:set>
                                    <p:animEffect transition="in" filter="fade">
                                      <p:cBhvr>
                                        <p:cTn id="26" dur="500"/>
                                        <p:tgtEl>
                                          <p:spTgt spid="122"/>
                                        </p:tgtEl>
                                      </p:cBhvr>
                                    </p:animEffect>
                                  </p:childTnLst>
                                </p:cTn>
                              </p:par>
                            </p:childTnLst>
                          </p:cTn>
                        </p:par>
                        <p:par>
                          <p:cTn id="27" fill="hold">
                            <p:stCondLst>
                              <p:cond delay="2850"/>
                            </p:stCondLst>
                            <p:childTnLst>
                              <p:par>
                                <p:cTn id="28" presetID="10" presetClass="entr" presetSubtype="0" fill="hold" grpId="0" nodeType="afterEffect">
                                  <p:stCondLst>
                                    <p:cond delay="0"/>
                                  </p:stCondLst>
                                  <p:childTnLst>
                                    <p:set>
                                      <p:cBhvr>
                                        <p:cTn id="29" dur="1" fill="hold">
                                          <p:stCondLst>
                                            <p:cond delay="0"/>
                                          </p:stCondLst>
                                        </p:cTn>
                                        <p:tgtEl>
                                          <p:spTgt spid="123"/>
                                        </p:tgtEl>
                                        <p:attrNameLst>
                                          <p:attrName>style.visibility</p:attrName>
                                        </p:attrNameLst>
                                      </p:cBhvr>
                                      <p:to>
                                        <p:strVal val="visible"/>
                                      </p:to>
                                    </p:set>
                                    <p:animEffect transition="in" filter="fade">
                                      <p:cBhvr>
                                        <p:cTn id="30" dur="500"/>
                                        <p:tgtEl>
                                          <p:spTgt spid="123"/>
                                        </p:tgtEl>
                                      </p:cBhvr>
                                    </p:animEffect>
                                  </p:childTnLst>
                                </p:cTn>
                              </p:par>
                            </p:childTnLst>
                          </p:cTn>
                        </p:par>
                        <p:par>
                          <p:cTn id="31" fill="hold">
                            <p:stCondLst>
                              <p:cond delay="3350"/>
                            </p:stCondLst>
                            <p:childTnLst>
                              <p:par>
                                <p:cTn id="32" presetID="53" presetClass="entr" presetSubtype="16"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par>
                          <p:cTn id="37" fill="hold">
                            <p:stCondLst>
                              <p:cond delay="3850"/>
                            </p:stCondLst>
                            <p:childTnLst>
                              <p:par>
                                <p:cTn id="38" presetID="53" presetClass="entr" presetSubtype="16"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p:cTn id="40" dur="500" fill="hold"/>
                                        <p:tgtEl>
                                          <p:spTgt spid="2"/>
                                        </p:tgtEl>
                                        <p:attrNameLst>
                                          <p:attrName>ppt_w</p:attrName>
                                        </p:attrNameLst>
                                      </p:cBhvr>
                                      <p:tavLst>
                                        <p:tav tm="0">
                                          <p:val>
                                            <p:fltVal val="0"/>
                                          </p:val>
                                        </p:tav>
                                        <p:tav tm="100000">
                                          <p:val>
                                            <p:strVal val="#ppt_w"/>
                                          </p:val>
                                        </p:tav>
                                      </p:tavLst>
                                    </p:anim>
                                    <p:anim calcmode="lin" valueType="num">
                                      <p:cBhvr>
                                        <p:cTn id="41" dur="500" fill="hold"/>
                                        <p:tgtEl>
                                          <p:spTgt spid="2"/>
                                        </p:tgtEl>
                                        <p:attrNameLst>
                                          <p:attrName>ppt_h</p:attrName>
                                        </p:attrNameLst>
                                      </p:cBhvr>
                                      <p:tavLst>
                                        <p:tav tm="0">
                                          <p:val>
                                            <p:fltVal val="0"/>
                                          </p:val>
                                        </p:tav>
                                        <p:tav tm="100000">
                                          <p:val>
                                            <p:strVal val="#ppt_h"/>
                                          </p:val>
                                        </p:tav>
                                      </p:tavLst>
                                    </p:anim>
                                    <p:animEffect transition="in" filter="fade">
                                      <p:cBhvr>
                                        <p:cTn id="42" dur="500"/>
                                        <p:tgtEl>
                                          <p:spTgt spid="2"/>
                                        </p:tgtEl>
                                      </p:cBhvr>
                                    </p:animEffect>
                                  </p:childTnLst>
                                </p:cTn>
                              </p:par>
                              <p:par>
                                <p:cTn id="43" presetID="53" presetClass="entr" presetSubtype="16"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P spid="123" grpId="0"/>
      <p:bldP spid="14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565055" y="1673249"/>
            <a:ext cx="4961423" cy="338554"/>
          </a:xfrm>
          <a:prstGeom prst="rect">
            <a:avLst/>
          </a:prstGeom>
          <a:noFill/>
        </p:spPr>
        <p:txBody>
          <a:bodyPr wrap="none" rtlCol="0">
            <a:spAutoFit/>
          </a:bodyPr>
          <a:lstStyle/>
          <a:p>
            <a:pPr algn="ctr"/>
            <a:r>
              <a:rPr lang="id-ID" sz="1600" b="1" dirty="0">
                <a:solidFill>
                  <a:schemeClr val="bg1">
                    <a:lumMod val="50000"/>
                  </a:schemeClr>
                </a:solidFill>
                <a:latin typeface="Neris Black" panose="00000A00000000000000" pitchFamily="50" charset="0"/>
              </a:rPr>
              <a:t>LOREM IPSUM </a:t>
            </a:r>
            <a:r>
              <a:rPr lang="id-ID" sz="1600" b="1" i="1" dirty="0">
                <a:solidFill>
                  <a:schemeClr val="bg1">
                    <a:lumMod val="50000"/>
                  </a:schemeClr>
                </a:solidFill>
                <a:latin typeface="Neris Black" panose="00000A00000000000000" pitchFamily="50" charset="0"/>
              </a:rPr>
              <a:t>DOLOR SIT AMET</a:t>
            </a:r>
            <a:r>
              <a:rPr lang="id-ID" sz="1600" b="1" dirty="0">
                <a:solidFill>
                  <a:schemeClr val="bg1">
                    <a:lumMod val="50000"/>
                  </a:schemeClr>
                </a:solidFill>
                <a:latin typeface="Neris Black" panose="00000A00000000000000" pitchFamily="50" charset="0"/>
              </a:rPr>
              <a:t>, CONSECTETUER</a:t>
            </a:r>
            <a:endParaRPr lang="en-US" sz="1600" b="1" dirty="0">
              <a:solidFill>
                <a:schemeClr val="bg1">
                  <a:lumMod val="50000"/>
                </a:schemeClr>
              </a:solidFill>
              <a:latin typeface="Neris Black" panose="00000A00000000000000" pitchFamily="50" charset="0"/>
            </a:endParaRPr>
          </a:p>
        </p:txBody>
      </p:sp>
      <p:grpSp>
        <p:nvGrpSpPr>
          <p:cNvPr id="4" name="Group 3"/>
          <p:cNvGrpSpPr/>
          <p:nvPr/>
        </p:nvGrpSpPr>
        <p:grpSpPr>
          <a:xfrm>
            <a:off x="6762163" y="2808051"/>
            <a:ext cx="767033" cy="311866"/>
            <a:chOff x="5070523" y="2998118"/>
            <a:chExt cx="767033" cy="311866"/>
          </a:xfrm>
        </p:grpSpPr>
        <p:sp>
          <p:nvSpPr>
            <p:cNvPr id="5" name="Oval 4"/>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6" name="Oval 5"/>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7" name="Oval 6"/>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8" name="Isosceles Triangle 7"/>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4698315" y="2808051"/>
            <a:ext cx="767033" cy="311866"/>
            <a:chOff x="5070523" y="2998118"/>
            <a:chExt cx="767033" cy="311866"/>
          </a:xfrm>
        </p:grpSpPr>
        <p:sp>
          <p:nvSpPr>
            <p:cNvPr id="10" name="Oval 9"/>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1" name="Oval 10"/>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2" name="Oval 11"/>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3" name="Isosceles Triangle 12"/>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4" name="Group 13"/>
          <p:cNvGrpSpPr/>
          <p:nvPr/>
        </p:nvGrpSpPr>
        <p:grpSpPr>
          <a:xfrm flipH="1">
            <a:off x="6762163" y="4231755"/>
            <a:ext cx="767033" cy="311866"/>
            <a:chOff x="5070523" y="2998118"/>
            <a:chExt cx="767033" cy="311866"/>
          </a:xfrm>
          <a:solidFill>
            <a:schemeClr val="bg1">
              <a:lumMod val="85000"/>
            </a:schemeClr>
          </a:solidFill>
        </p:grpSpPr>
        <p:sp>
          <p:nvSpPr>
            <p:cNvPr id="15" name="Oval 14"/>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6" name="Oval 15"/>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7" name="Oval 16"/>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8" name="Isosceles Triangle 17"/>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p:nvPr/>
        </p:nvGrpSpPr>
        <p:grpSpPr>
          <a:xfrm flipH="1">
            <a:off x="4698315" y="4231755"/>
            <a:ext cx="767033" cy="311866"/>
            <a:chOff x="5070523" y="2998118"/>
            <a:chExt cx="767033" cy="311866"/>
          </a:xfrm>
          <a:solidFill>
            <a:schemeClr val="bg1">
              <a:lumMod val="85000"/>
            </a:schemeClr>
          </a:solidFill>
        </p:grpSpPr>
        <p:sp>
          <p:nvSpPr>
            <p:cNvPr id="20" name="Oval 19"/>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1" name="Oval 20"/>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2" name="Oval 21"/>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3" name="Isosceles Triangle 22"/>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Oval 23"/>
          <p:cNvSpPr/>
          <p:nvPr/>
        </p:nvSpPr>
        <p:spPr>
          <a:xfrm>
            <a:off x="5579640" y="2443284"/>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b="1" dirty="0">
                <a:latin typeface="Neris Light" panose="00000400000000000000" pitchFamily="50" charset="0"/>
              </a:rPr>
              <a:t>$48</a:t>
            </a:r>
          </a:p>
        </p:txBody>
      </p:sp>
      <p:grpSp>
        <p:nvGrpSpPr>
          <p:cNvPr id="25" name="Group 24"/>
          <p:cNvGrpSpPr/>
          <p:nvPr/>
        </p:nvGrpSpPr>
        <p:grpSpPr>
          <a:xfrm>
            <a:off x="5580804" y="3866987"/>
            <a:ext cx="1041400" cy="1041400"/>
            <a:chOff x="5580804" y="3940940"/>
            <a:chExt cx="1041400" cy="1041400"/>
          </a:xfrm>
        </p:grpSpPr>
        <p:sp>
          <p:nvSpPr>
            <p:cNvPr id="26" name="Oval 25"/>
            <p:cNvSpPr/>
            <p:nvPr/>
          </p:nvSpPr>
          <p:spPr>
            <a:xfrm>
              <a:off x="5580804" y="3940940"/>
              <a:ext cx="1041400" cy="1041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b="1" dirty="0">
                <a:latin typeface="Neris Light" panose="00000400000000000000" pitchFamily="50" charset="0"/>
              </a:endParaRPr>
            </a:p>
          </p:txBody>
        </p:sp>
        <p:sp>
          <p:nvSpPr>
            <p:cNvPr id="27" name="Freeform 15"/>
            <p:cNvSpPr>
              <a:spLocks noEditPoints="1"/>
            </p:cNvSpPr>
            <p:nvPr/>
          </p:nvSpPr>
          <p:spPr bwMode="auto">
            <a:xfrm>
              <a:off x="5866381" y="4232022"/>
              <a:ext cx="459236" cy="45923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3121502" y="2254898"/>
            <a:ext cx="1352873" cy="2840086"/>
            <a:chOff x="3121502" y="2328851"/>
            <a:chExt cx="1352873" cy="2840086"/>
          </a:xfrm>
        </p:grpSpPr>
        <p:grpSp>
          <p:nvGrpSpPr>
            <p:cNvPr id="29" name="Group 28"/>
            <p:cNvGrpSpPr/>
            <p:nvPr/>
          </p:nvGrpSpPr>
          <p:grpSpPr>
            <a:xfrm>
              <a:off x="3121502" y="2328851"/>
              <a:ext cx="1352873" cy="2840086"/>
              <a:chOff x="4060225" y="1872171"/>
              <a:chExt cx="1951037" cy="4095811"/>
            </a:xfrm>
          </p:grpSpPr>
          <p:sp>
            <p:nvSpPr>
              <p:cNvPr id="46" name="Freeform 45"/>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7"/>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3184919" y="2692705"/>
              <a:ext cx="1231324" cy="3838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a:off x="3259931" y="2769348"/>
              <a:ext cx="581025" cy="52388"/>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ounded Rectangle 31"/>
            <p:cNvSpPr/>
            <p:nvPr/>
          </p:nvSpPr>
          <p:spPr>
            <a:xfrm>
              <a:off x="3259931" y="2884908"/>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ounded Rectangle 32"/>
            <p:cNvSpPr/>
            <p:nvPr/>
          </p:nvSpPr>
          <p:spPr>
            <a:xfrm>
              <a:off x="3605851" y="2884908"/>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184918" y="3076541"/>
              <a:ext cx="1231324" cy="16426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a:off x="3245411"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ounded Rectangle 35"/>
            <p:cNvSpPr/>
            <p:nvPr/>
          </p:nvSpPr>
          <p:spPr>
            <a:xfrm>
              <a:off x="3245410"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ounded Rectangle 36"/>
            <p:cNvSpPr/>
            <p:nvPr/>
          </p:nvSpPr>
          <p:spPr>
            <a:xfrm>
              <a:off x="3861685"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ounded Rectangle 37"/>
            <p:cNvSpPr/>
            <p:nvPr/>
          </p:nvSpPr>
          <p:spPr>
            <a:xfrm>
              <a:off x="3861684"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a:off x="3245411"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ounded Rectangle 39"/>
            <p:cNvSpPr/>
            <p:nvPr/>
          </p:nvSpPr>
          <p:spPr>
            <a:xfrm>
              <a:off x="3245410"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3861685"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3861684"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3184917" y="4500244"/>
              <a:ext cx="1231324" cy="2189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3288452" y="4558662"/>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ounded Rectangle 44"/>
            <p:cNvSpPr/>
            <p:nvPr/>
          </p:nvSpPr>
          <p:spPr>
            <a:xfrm>
              <a:off x="3634372" y="4558662"/>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1" name="Group 50"/>
          <p:cNvGrpSpPr/>
          <p:nvPr/>
        </p:nvGrpSpPr>
        <p:grpSpPr>
          <a:xfrm>
            <a:off x="7753136" y="2254898"/>
            <a:ext cx="1352873" cy="2840086"/>
            <a:chOff x="7753136" y="2328851"/>
            <a:chExt cx="1352873" cy="2840086"/>
          </a:xfrm>
        </p:grpSpPr>
        <p:grpSp>
          <p:nvGrpSpPr>
            <p:cNvPr id="52" name="Group 51"/>
            <p:cNvGrpSpPr/>
            <p:nvPr/>
          </p:nvGrpSpPr>
          <p:grpSpPr>
            <a:xfrm>
              <a:off x="7753136" y="2328851"/>
              <a:ext cx="1352873" cy="2840086"/>
              <a:chOff x="4060225" y="1872171"/>
              <a:chExt cx="1951037" cy="4095811"/>
            </a:xfrm>
          </p:grpSpPr>
          <p:sp>
            <p:nvSpPr>
              <p:cNvPr id="75" name="Freeform 74"/>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75"/>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6"/>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 name="Rectangle 52"/>
            <p:cNvSpPr/>
            <p:nvPr/>
          </p:nvSpPr>
          <p:spPr>
            <a:xfrm>
              <a:off x="7813910" y="2694487"/>
              <a:ext cx="1233966" cy="12724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7813910" y="2821736"/>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7813910" y="2821736"/>
              <a:ext cx="1233966" cy="786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ounded Rectangle 55"/>
            <p:cNvSpPr/>
            <p:nvPr/>
          </p:nvSpPr>
          <p:spPr>
            <a:xfrm>
              <a:off x="7888588" y="3031105"/>
              <a:ext cx="347979" cy="325353"/>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ounded Rectangle 56"/>
            <p:cNvSpPr/>
            <p:nvPr/>
          </p:nvSpPr>
          <p:spPr>
            <a:xfrm>
              <a:off x="8290372" y="3011123"/>
              <a:ext cx="701166" cy="536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ounded Rectangle 57"/>
            <p:cNvSpPr/>
            <p:nvPr/>
          </p:nvSpPr>
          <p:spPr>
            <a:xfrm>
              <a:off x="8290372" y="3095181"/>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ounded Rectangle 58"/>
            <p:cNvSpPr/>
            <p:nvPr/>
          </p:nvSpPr>
          <p:spPr>
            <a:xfrm>
              <a:off x="8290372" y="3170922"/>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ounded Rectangle 59"/>
            <p:cNvSpPr/>
            <p:nvPr/>
          </p:nvSpPr>
          <p:spPr>
            <a:xfrm>
              <a:off x="8290372" y="3244737"/>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8290372" y="3320478"/>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2" name="Group 61"/>
            <p:cNvGrpSpPr/>
            <p:nvPr/>
          </p:nvGrpSpPr>
          <p:grpSpPr>
            <a:xfrm>
              <a:off x="7879115" y="3700831"/>
              <a:ext cx="357452" cy="925671"/>
              <a:chOff x="7835490" y="3740918"/>
              <a:chExt cx="488390" cy="1047721"/>
            </a:xfrm>
          </p:grpSpPr>
          <p:sp>
            <p:nvSpPr>
              <p:cNvPr id="71" name="Rounded Rectangle 70"/>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ounded Rectangle 71"/>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ounded Rectangle 72"/>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ounded Rectangle 73"/>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3" name="Rounded Rectangle 62"/>
            <p:cNvSpPr/>
            <p:nvPr/>
          </p:nvSpPr>
          <p:spPr>
            <a:xfrm>
              <a:off x="8378586" y="380497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8378586" y="3880711"/>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8378586" y="395452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8378586" y="4030267"/>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8305522" y="426785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8305522" y="434360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ounded Rectangle 68"/>
            <p:cNvSpPr/>
            <p:nvPr/>
          </p:nvSpPr>
          <p:spPr>
            <a:xfrm>
              <a:off x="8305522" y="4417415"/>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ounded Rectangle 69"/>
            <p:cNvSpPr/>
            <p:nvPr/>
          </p:nvSpPr>
          <p:spPr>
            <a:xfrm>
              <a:off x="8305522" y="449315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extBox 79"/>
          <p:cNvSpPr txBox="1"/>
          <p:nvPr/>
        </p:nvSpPr>
        <p:spPr>
          <a:xfrm>
            <a:off x="1797900" y="5350675"/>
            <a:ext cx="85961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a:t>
            </a:r>
          </a:p>
        </p:txBody>
      </p:sp>
      <p:sp>
        <p:nvSpPr>
          <p:cNvPr id="8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Mobile </a:t>
            </a:r>
            <a:r>
              <a:rPr lang="id-ID" b="1" i="1" spc="-300" dirty="0">
                <a:solidFill>
                  <a:schemeClr val="tx1">
                    <a:lumMod val="65000"/>
                    <a:lumOff val="35000"/>
                  </a:schemeClr>
                </a:solidFill>
                <a:latin typeface="Neris Light" panose="00000400000000000000" pitchFamily="50" charset="0"/>
              </a:rPr>
              <a:t>Development</a:t>
            </a:r>
          </a:p>
        </p:txBody>
      </p:sp>
      <p:sp>
        <p:nvSpPr>
          <p:cNvPr id="8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36412741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2"/>
                                        </p:tgtEl>
                                        <p:attrNameLst>
                                          <p:attrName>style.visibility</p:attrName>
                                        </p:attrNameLst>
                                      </p:cBhvr>
                                      <p:to>
                                        <p:strVal val="visible"/>
                                      </p:to>
                                    </p:set>
                                    <p:animEffect transition="in" filter="fade">
                                      <p:cBhvr>
                                        <p:cTn id="11" dur="500"/>
                                        <p:tgtEl>
                                          <p:spTgt spid="8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1+#ppt_w/2"/>
                                          </p:val>
                                        </p:tav>
                                        <p:tav tm="100000">
                                          <p:val>
                                            <p:strVal val="#ppt_x"/>
                                          </p:val>
                                        </p:tav>
                                      </p:tavLst>
                                    </p:anim>
                                    <p:anim calcmode="lin" valueType="num">
                                      <p:cBhvr additive="base">
                                        <p:cTn id="20" dur="500" fill="hold"/>
                                        <p:tgtEl>
                                          <p:spTgt spid="2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par>
                                <p:cTn id="37" presetID="22" presetClass="entr" presetSubtype="8"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par>
                                <p:cTn id="40" presetID="22" presetClass="entr" presetSubtype="2"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right)">
                                      <p:cBhvr>
                                        <p:cTn id="42" dur="500"/>
                                        <p:tgtEl>
                                          <p:spTgt spid="19"/>
                                        </p:tgtEl>
                                      </p:cBhvr>
                                    </p:animEffect>
                                  </p:childTnLst>
                                </p:cTn>
                              </p:par>
                              <p:par>
                                <p:cTn id="43" presetID="22" presetClass="entr" presetSubtype="2"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500"/>
                                        <p:tgtEl>
                                          <p:spTgt spid="14"/>
                                        </p:tgtEl>
                                      </p:cBhvr>
                                    </p:animEffect>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fade">
                                      <p:cBhvr>
                                        <p:cTn id="49"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4" grpId="0" animBg="1"/>
      <p:bldP spid="80" grpId="0"/>
      <p:bldP spid="81" grpId="0"/>
      <p:bldP spid="8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Options</a:t>
            </a:r>
          </a:p>
        </p:txBody>
      </p:sp>
      <p:sp>
        <p:nvSpPr>
          <p:cNvPr id="3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3" name="Group 2"/>
          <p:cNvGrpSpPr/>
          <p:nvPr/>
        </p:nvGrpSpPr>
        <p:grpSpPr>
          <a:xfrm>
            <a:off x="1442249" y="1586971"/>
            <a:ext cx="2059340" cy="2156530"/>
            <a:chOff x="1442249" y="1586971"/>
            <a:chExt cx="2059340" cy="2156530"/>
          </a:xfrm>
        </p:grpSpPr>
        <p:grpSp>
          <p:nvGrpSpPr>
            <p:cNvPr id="6" name="Group 5"/>
            <p:cNvGrpSpPr/>
            <p:nvPr/>
          </p:nvGrpSpPr>
          <p:grpSpPr>
            <a:xfrm>
              <a:off x="1664464" y="1586971"/>
              <a:ext cx="1585512" cy="1585512"/>
              <a:chOff x="1047519" y="1721384"/>
              <a:chExt cx="1707616" cy="1707616"/>
            </a:xfrm>
          </p:grpSpPr>
          <p:sp>
            <p:nvSpPr>
              <p:cNvPr id="2" name="Oval 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Pie 3"/>
              <p:cNvSpPr/>
              <p:nvPr/>
            </p:nvSpPr>
            <p:spPr>
              <a:xfrm>
                <a:off x="1047519" y="1721384"/>
                <a:ext cx="1707616" cy="1707616"/>
              </a:xfrm>
              <a:prstGeom prst="pie">
                <a:avLst>
                  <a:gd name="adj1" fmla="val 0"/>
                  <a:gd name="adj2" fmla="val 1314690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 name="Oval 4"/>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7" name="Group 46"/>
            <p:cNvGrpSpPr/>
            <p:nvPr/>
          </p:nvGrpSpPr>
          <p:grpSpPr>
            <a:xfrm>
              <a:off x="2159109" y="2120444"/>
              <a:ext cx="596220" cy="518274"/>
              <a:chOff x="3613150" y="3136900"/>
              <a:chExt cx="692150" cy="601663"/>
            </a:xfrm>
            <a:solidFill>
              <a:schemeClr val="bg1">
                <a:lumMod val="65000"/>
              </a:schemeClr>
            </a:solidFill>
          </p:grpSpPr>
          <p:sp>
            <p:nvSpPr>
              <p:cNvPr id="4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9" name="Title 1"/>
            <p:cNvSpPr txBox="1">
              <a:spLocks/>
            </p:cNvSpPr>
            <p:nvPr/>
          </p:nvSpPr>
          <p:spPr>
            <a:xfrm>
              <a:off x="144224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1</a:t>
              </a:r>
              <a:endParaRPr lang="en-US" sz="1400" b="1" i="1" dirty="0">
                <a:solidFill>
                  <a:schemeClr val="tx1">
                    <a:lumMod val="65000"/>
                    <a:lumOff val="35000"/>
                  </a:schemeClr>
                </a:solidFill>
                <a:latin typeface="Neris Black" panose="00000A00000000000000" pitchFamily="50" charset="0"/>
              </a:endParaRPr>
            </a:p>
          </p:txBody>
        </p:sp>
        <p:sp>
          <p:nvSpPr>
            <p:cNvPr id="60" name="Title 1"/>
            <p:cNvSpPr txBox="1">
              <a:spLocks/>
            </p:cNvSpPr>
            <p:nvPr/>
          </p:nvSpPr>
          <p:spPr>
            <a:xfrm>
              <a:off x="145250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5" name="Group 74"/>
          <p:cNvGrpSpPr/>
          <p:nvPr/>
        </p:nvGrpSpPr>
        <p:grpSpPr>
          <a:xfrm>
            <a:off x="3900312" y="1586969"/>
            <a:ext cx="2059340" cy="2156532"/>
            <a:chOff x="3900312" y="1586969"/>
            <a:chExt cx="2059340" cy="2156532"/>
          </a:xfrm>
        </p:grpSpPr>
        <p:grpSp>
          <p:nvGrpSpPr>
            <p:cNvPr id="7" name="Group 6"/>
            <p:cNvGrpSpPr/>
            <p:nvPr/>
          </p:nvGrpSpPr>
          <p:grpSpPr>
            <a:xfrm>
              <a:off x="4108372" y="1586969"/>
              <a:ext cx="1585512" cy="1585512"/>
              <a:chOff x="1047519" y="1721384"/>
              <a:chExt cx="1707616" cy="1707616"/>
            </a:xfrm>
          </p:grpSpPr>
          <p:sp>
            <p:nvSpPr>
              <p:cNvPr id="8" name="Oval 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Pie 8"/>
              <p:cNvSpPr/>
              <p:nvPr/>
            </p:nvSpPr>
            <p:spPr>
              <a:xfrm>
                <a:off x="1047519" y="1721384"/>
                <a:ext cx="1707616" cy="1707616"/>
              </a:xfrm>
              <a:prstGeom prst="pie">
                <a:avLst>
                  <a:gd name="adj1" fmla="val 0"/>
                  <a:gd name="adj2" fmla="val 747561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0" name="Oval 9"/>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37" name="Group 36"/>
            <p:cNvGrpSpPr/>
            <p:nvPr/>
          </p:nvGrpSpPr>
          <p:grpSpPr>
            <a:xfrm>
              <a:off x="4603700" y="2082838"/>
              <a:ext cx="594853" cy="593485"/>
              <a:chOff x="4594225" y="2119313"/>
              <a:chExt cx="690563" cy="688975"/>
            </a:xfrm>
            <a:solidFill>
              <a:schemeClr val="bg1">
                <a:lumMod val="65000"/>
              </a:schemeClr>
            </a:solidFill>
          </p:grpSpPr>
          <p:sp>
            <p:nvSpPr>
              <p:cNvPr id="3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1" name="Title 1"/>
            <p:cNvSpPr txBox="1">
              <a:spLocks/>
            </p:cNvSpPr>
            <p:nvPr/>
          </p:nvSpPr>
          <p:spPr>
            <a:xfrm>
              <a:off x="390031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2</a:t>
              </a:r>
              <a:endParaRPr lang="en-US" sz="1400" b="1" i="1" dirty="0">
                <a:solidFill>
                  <a:schemeClr val="tx1">
                    <a:lumMod val="65000"/>
                    <a:lumOff val="35000"/>
                  </a:schemeClr>
                </a:solidFill>
                <a:latin typeface="Neris Black" panose="00000A00000000000000" pitchFamily="50" charset="0"/>
              </a:endParaRPr>
            </a:p>
          </p:txBody>
        </p:sp>
        <p:sp>
          <p:nvSpPr>
            <p:cNvPr id="62" name="Title 1"/>
            <p:cNvSpPr txBox="1">
              <a:spLocks/>
            </p:cNvSpPr>
            <p:nvPr/>
          </p:nvSpPr>
          <p:spPr>
            <a:xfrm>
              <a:off x="391056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6" name="Group 75"/>
          <p:cNvGrpSpPr/>
          <p:nvPr/>
        </p:nvGrpSpPr>
        <p:grpSpPr>
          <a:xfrm>
            <a:off x="6348119" y="1586968"/>
            <a:ext cx="2059340" cy="2156533"/>
            <a:chOff x="6348119" y="1586968"/>
            <a:chExt cx="2059340" cy="2156533"/>
          </a:xfrm>
        </p:grpSpPr>
        <p:grpSp>
          <p:nvGrpSpPr>
            <p:cNvPr id="11" name="Group 10"/>
            <p:cNvGrpSpPr/>
            <p:nvPr/>
          </p:nvGrpSpPr>
          <p:grpSpPr>
            <a:xfrm>
              <a:off x="6552280" y="1586968"/>
              <a:ext cx="1585512" cy="1585512"/>
              <a:chOff x="1047519" y="1721384"/>
              <a:chExt cx="1707616" cy="1707616"/>
            </a:xfrm>
          </p:grpSpPr>
          <p:sp>
            <p:nvSpPr>
              <p:cNvPr id="12" name="Oval 1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ie 12"/>
              <p:cNvSpPr/>
              <p:nvPr/>
            </p:nvSpPr>
            <p:spPr>
              <a:xfrm>
                <a:off x="1047519" y="1721384"/>
                <a:ext cx="1707616" cy="1707616"/>
              </a:xfrm>
              <a:prstGeom prst="pie">
                <a:avLst>
                  <a:gd name="adj1" fmla="val 0"/>
                  <a:gd name="adj2" fmla="val 378918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4" name="Oval 13"/>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1" name="Group 40"/>
            <p:cNvGrpSpPr/>
            <p:nvPr/>
          </p:nvGrpSpPr>
          <p:grpSpPr>
            <a:xfrm>
              <a:off x="7047610" y="2119759"/>
              <a:ext cx="594852" cy="556564"/>
              <a:chOff x="6964363" y="2108200"/>
              <a:chExt cx="690562" cy="646113"/>
            </a:xfrm>
            <a:solidFill>
              <a:schemeClr val="bg1">
                <a:lumMod val="65000"/>
              </a:schemeClr>
            </a:solidFill>
          </p:grpSpPr>
          <p:sp>
            <p:nvSpPr>
              <p:cNvPr id="42"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3" name="Title 1"/>
            <p:cNvSpPr txBox="1">
              <a:spLocks/>
            </p:cNvSpPr>
            <p:nvPr/>
          </p:nvSpPr>
          <p:spPr>
            <a:xfrm>
              <a:off x="634811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3</a:t>
              </a:r>
              <a:endParaRPr lang="en-US" sz="1400" b="1" i="1" dirty="0">
                <a:solidFill>
                  <a:schemeClr val="tx1">
                    <a:lumMod val="65000"/>
                    <a:lumOff val="35000"/>
                  </a:schemeClr>
                </a:solidFill>
                <a:latin typeface="Neris Black" panose="00000A00000000000000" pitchFamily="50" charset="0"/>
              </a:endParaRPr>
            </a:p>
          </p:txBody>
        </p:sp>
        <p:sp>
          <p:nvSpPr>
            <p:cNvPr id="64" name="Title 1"/>
            <p:cNvSpPr txBox="1">
              <a:spLocks/>
            </p:cNvSpPr>
            <p:nvPr/>
          </p:nvSpPr>
          <p:spPr>
            <a:xfrm>
              <a:off x="635837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7" name="Group 76"/>
          <p:cNvGrpSpPr/>
          <p:nvPr/>
        </p:nvGrpSpPr>
        <p:grpSpPr>
          <a:xfrm>
            <a:off x="8806182" y="1586966"/>
            <a:ext cx="2059340" cy="2156535"/>
            <a:chOff x="8806182" y="1586966"/>
            <a:chExt cx="2059340" cy="2156535"/>
          </a:xfrm>
        </p:grpSpPr>
        <p:grpSp>
          <p:nvGrpSpPr>
            <p:cNvPr id="15" name="Group 14"/>
            <p:cNvGrpSpPr/>
            <p:nvPr/>
          </p:nvGrpSpPr>
          <p:grpSpPr>
            <a:xfrm>
              <a:off x="8996188" y="1586966"/>
              <a:ext cx="1585512" cy="1585512"/>
              <a:chOff x="1047519" y="1721384"/>
              <a:chExt cx="1707616" cy="1707616"/>
            </a:xfrm>
          </p:grpSpPr>
          <p:sp>
            <p:nvSpPr>
              <p:cNvPr id="16" name="Oval 1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Pie 16"/>
              <p:cNvSpPr/>
              <p:nvPr/>
            </p:nvSpPr>
            <p:spPr>
              <a:xfrm>
                <a:off x="1047519" y="1721384"/>
                <a:ext cx="1707616" cy="1707616"/>
              </a:xfrm>
              <a:prstGeom prst="pie">
                <a:avLst>
                  <a:gd name="adj1" fmla="val 0"/>
                  <a:gd name="adj2" fmla="val 1727620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8" name="Oval 17"/>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4" name="Group 43"/>
            <p:cNvGrpSpPr/>
            <p:nvPr/>
          </p:nvGrpSpPr>
          <p:grpSpPr>
            <a:xfrm>
              <a:off x="9584505" y="2082838"/>
              <a:ext cx="408876" cy="593485"/>
              <a:chOff x="8591550" y="2065338"/>
              <a:chExt cx="474663" cy="688975"/>
            </a:xfrm>
            <a:solidFill>
              <a:schemeClr val="bg1">
                <a:lumMod val="65000"/>
              </a:schemeClr>
            </a:solidFill>
          </p:grpSpPr>
          <p:sp>
            <p:nvSpPr>
              <p:cNvPr id="45"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5" name="Title 1"/>
            <p:cNvSpPr txBox="1">
              <a:spLocks/>
            </p:cNvSpPr>
            <p:nvPr/>
          </p:nvSpPr>
          <p:spPr>
            <a:xfrm>
              <a:off x="880618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4</a:t>
              </a:r>
              <a:endParaRPr lang="en-US" sz="1400" b="1" i="1" dirty="0">
                <a:solidFill>
                  <a:schemeClr val="tx1">
                    <a:lumMod val="65000"/>
                    <a:lumOff val="35000"/>
                  </a:schemeClr>
                </a:solidFill>
                <a:latin typeface="Neris Black" panose="00000A00000000000000" pitchFamily="50" charset="0"/>
              </a:endParaRPr>
            </a:p>
          </p:txBody>
        </p:sp>
        <p:sp>
          <p:nvSpPr>
            <p:cNvPr id="66" name="Title 1"/>
            <p:cNvSpPr txBox="1">
              <a:spLocks/>
            </p:cNvSpPr>
            <p:nvPr/>
          </p:nvSpPr>
          <p:spPr>
            <a:xfrm>
              <a:off x="881643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8" name="Group 77"/>
          <p:cNvGrpSpPr/>
          <p:nvPr/>
        </p:nvGrpSpPr>
        <p:grpSpPr>
          <a:xfrm>
            <a:off x="1442249" y="3934857"/>
            <a:ext cx="2059340" cy="2147838"/>
            <a:chOff x="1442249" y="3934857"/>
            <a:chExt cx="2059340" cy="2147838"/>
          </a:xfrm>
        </p:grpSpPr>
        <p:grpSp>
          <p:nvGrpSpPr>
            <p:cNvPr id="19" name="Group 18"/>
            <p:cNvGrpSpPr/>
            <p:nvPr/>
          </p:nvGrpSpPr>
          <p:grpSpPr>
            <a:xfrm>
              <a:off x="1664464" y="3934857"/>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0"/>
                  <a:gd name="adj2" fmla="val 1097724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sp>
          <p:nvSpPr>
            <p:cNvPr id="54" name="Freeform 26"/>
            <p:cNvSpPr>
              <a:spLocks noEditPoints="1"/>
            </p:cNvSpPr>
            <p:nvPr/>
          </p:nvSpPr>
          <p:spPr bwMode="auto">
            <a:xfrm>
              <a:off x="2159109" y="4523852"/>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Title 1"/>
            <p:cNvSpPr txBox="1">
              <a:spLocks/>
            </p:cNvSpPr>
            <p:nvPr/>
          </p:nvSpPr>
          <p:spPr>
            <a:xfrm>
              <a:off x="144224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5</a:t>
              </a:r>
              <a:endParaRPr lang="en-US" sz="1400" b="1" i="1" dirty="0">
                <a:solidFill>
                  <a:schemeClr val="tx1">
                    <a:lumMod val="65000"/>
                    <a:lumOff val="35000"/>
                  </a:schemeClr>
                </a:solidFill>
                <a:latin typeface="Neris Black" panose="00000A00000000000000" pitchFamily="50" charset="0"/>
              </a:endParaRPr>
            </a:p>
          </p:txBody>
        </p:sp>
        <p:sp>
          <p:nvSpPr>
            <p:cNvPr id="68" name="Title 1"/>
            <p:cNvSpPr txBox="1">
              <a:spLocks/>
            </p:cNvSpPr>
            <p:nvPr/>
          </p:nvSpPr>
          <p:spPr>
            <a:xfrm>
              <a:off x="145250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9" name="Group 78"/>
          <p:cNvGrpSpPr/>
          <p:nvPr/>
        </p:nvGrpSpPr>
        <p:grpSpPr>
          <a:xfrm>
            <a:off x="3900312" y="3934855"/>
            <a:ext cx="2059340" cy="2147840"/>
            <a:chOff x="3900312" y="3934855"/>
            <a:chExt cx="2059340" cy="2147840"/>
          </a:xfrm>
        </p:grpSpPr>
        <p:grpSp>
          <p:nvGrpSpPr>
            <p:cNvPr id="23" name="Group 22"/>
            <p:cNvGrpSpPr/>
            <p:nvPr/>
          </p:nvGrpSpPr>
          <p:grpSpPr>
            <a:xfrm>
              <a:off x="4108372" y="3934855"/>
              <a:ext cx="1585512" cy="1585512"/>
              <a:chOff x="1047519" y="1721384"/>
              <a:chExt cx="1707616" cy="1707616"/>
            </a:xfrm>
          </p:grpSpPr>
          <p:sp>
            <p:nvSpPr>
              <p:cNvPr id="24" name="Oval 23"/>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Pie 24"/>
              <p:cNvSpPr/>
              <p:nvPr/>
            </p:nvSpPr>
            <p:spPr>
              <a:xfrm>
                <a:off x="1047519" y="1721384"/>
                <a:ext cx="1707616" cy="1707616"/>
              </a:xfrm>
              <a:prstGeom prst="pie">
                <a:avLst>
                  <a:gd name="adj1" fmla="val 18721405"/>
                  <a:gd name="adj2" fmla="val 82432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6" name="Oval 25"/>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50" name="Group 49"/>
            <p:cNvGrpSpPr/>
            <p:nvPr/>
          </p:nvGrpSpPr>
          <p:grpSpPr>
            <a:xfrm>
              <a:off x="4605068" y="4430863"/>
              <a:ext cx="593485" cy="593485"/>
              <a:chOff x="2005013" y="1077913"/>
              <a:chExt cx="688975" cy="688975"/>
            </a:xfrm>
            <a:solidFill>
              <a:schemeClr val="bg1">
                <a:lumMod val="65000"/>
              </a:schemeClr>
            </a:solidFill>
          </p:grpSpPr>
          <p:sp>
            <p:nvSpPr>
              <p:cNvPr id="5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9" name="Title 1"/>
            <p:cNvSpPr txBox="1">
              <a:spLocks/>
            </p:cNvSpPr>
            <p:nvPr/>
          </p:nvSpPr>
          <p:spPr>
            <a:xfrm>
              <a:off x="390031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6</a:t>
              </a:r>
              <a:endParaRPr lang="en-US" sz="1400" b="1" i="1" dirty="0">
                <a:solidFill>
                  <a:schemeClr val="tx1">
                    <a:lumMod val="65000"/>
                    <a:lumOff val="35000"/>
                  </a:schemeClr>
                </a:solidFill>
                <a:latin typeface="Neris Black" panose="00000A00000000000000" pitchFamily="50" charset="0"/>
              </a:endParaRPr>
            </a:p>
          </p:txBody>
        </p:sp>
        <p:sp>
          <p:nvSpPr>
            <p:cNvPr id="70" name="Title 1"/>
            <p:cNvSpPr txBox="1">
              <a:spLocks/>
            </p:cNvSpPr>
            <p:nvPr/>
          </p:nvSpPr>
          <p:spPr>
            <a:xfrm>
              <a:off x="391056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80" name="Group 79"/>
          <p:cNvGrpSpPr/>
          <p:nvPr/>
        </p:nvGrpSpPr>
        <p:grpSpPr>
          <a:xfrm>
            <a:off x="6348119" y="3934854"/>
            <a:ext cx="2059340" cy="2147841"/>
            <a:chOff x="6348119" y="3934854"/>
            <a:chExt cx="2059340" cy="2147841"/>
          </a:xfrm>
        </p:grpSpPr>
        <p:grpSp>
          <p:nvGrpSpPr>
            <p:cNvPr id="27" name="Group 26"/>
            <p:cNvGrpSpPr/>
            <p:nvPr/>
          </p:nvGrpSpPr>
          <p:grpSpPr>
            <a:xfrm>
              <a:off x="6552280" y="3934854"/>
              <a:ext cx="1585512" cy="1585512"/>
              <a:chOff x="1047519" y="1721384"/>
              <a:chExt cx="1707616" cy="1707616"/>
            </a:xfrm>
          </p:grpSpPr>
          <p:sp>
            <p:nvSpPr>
              <p:cNvPr id="28" name="Oval 2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Pie 28"/>
              <p:cNvSpPr/>
              <p:nvPr/>
            </p:nvSpPr>
            <p:spPr>
              <a:xfrm>
                <a:off x="1047519" y="1721384"/>
                <a:ext cx="1707616" cy="1707616"/>
              </a:xfrm>
              <a:prstGeom prst="pie">
                <a:avLst>
                  <a:gd name="adj1" fmla="val 0"/>
                  <a:gd name="adj2" fmla="val 816873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0" name="Oval 29"/>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sp>
          <p:nvSpPr>
            <p:cNvPr id="53" name="Freeform 15"/>
            <p:cNvSpPr>
              <a:spLocks noEditPoints="1"/>
            </p:cNvSpPr>
            <p:nvPr/>
          </p:nvSpPr>
          <p:spPr bwMode="auto">
            <a:xfrm>
              <a:off x="7047610" y="4430863"/>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Title 1"/>
            <p:cNvSpPr txBox="1">
              <a:spLocks/>
            </p:cNvSpPr>
            <p:nvPr/>
          </p:nvSpPr>
          <p:spPr>
            <a:xfrm>
              <a:off x="634811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7</a:t>
              </a:r>
              <a:endParaRPr lang="en-US" sz="1400" b="1" i="1" dirty="0">
                <a:solidFill>
                  <a:schemeClr val="tx1">
                    <a:lumMod val="65000"/>
                    <a:lumOff val="35000"/>
                  </a:schemeClr>
                </a:solidFill>
                <a:latin typeface="Neris Black" panose="00000A00000000000000" pitchFamily="50" charset="0"/>
              </a:endParaRPr>
            </a:p>
          </p:txBody>
        </p:sp>
        <p:sp>
          <p:nvSpPr>
            <p:cNvPr id="72" name="Title 1"/>
            <p:cNvSpPr txBox="1">
              <a:spLocks/>
            </p:cNvSpPr>
            <p:nvPr/>
          </p:nvSpPr>
          <p:spPr>
            <a:xfrm>
              <a:off x="635837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81" name="Group 80"/>
          <p:cNvGrpSpPr/>
          <p:nvPr/>
        </p:nvGrpSpPr>
        <p:grpSpPr>
          <a:xfrm>
            <a:off x="8806182" y="3934852"/>
            <a:ext cx="2059340" cy="2147843"/>
            <a:chOff x="8806182" y="3934852"/>
            <a:chExt cx="2059340" cy="2147843"/>
          </a:xfrm>
        </p:grpSpPr>
        <p:grpSp>
          <p:nvGrpSpPr>
            <p:cNvPr id="31" name="Group 30"/>
            <p:cNvGrpSpPr/>
            <p:nvPr/>
          </p:nvGrpSpPr>
          <p:grpSpPr>
            <a:xfrm>
              <a:off x="8996188" y="3934852"/>
              <a:ext cx="1585512" cy="1585512"/>
              <a:chOff x="1047519" y="1721384"/>
              <a:chExt cx="1707616" cy="1707616"/>
            </a:xfrm>
          </p:grpSpPr>
          <p:sp>
            <p:nvSpPr>
              <p:cNvPr id="32" name="Oval 3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Pie 32"/>
              <p:cNvSpPr/>
              <p:nvPr/>
            </p:nvSpPr>
            <p:spPr>
              <a:xfrm>
                <a:off x="1047519" y="1721384"/>
                <a:ext cx="1707616" cy="1707616"/>
              </a:xfrm>
              <a:prstGeom prst="pie">
                <a:avLst>
                  <a:gd name="adj1" fmla="val 0"/>
                  <a:gd name="adj2" fmla="val 158190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4" name="Oval 33"/>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55" name="Group 54"/>
            <p:cNvGrpSpPr/>
            <p:nvPr/>
          </p:nvGrpSpPr>
          <p:grpSpPr>
            <a:xfrm>
              <a:off x="9593393" y="4430863"/>
              <a:ext cx="408875" cy="593485"/>
              <a:chOff x="9856788" y="2057400"/>
              <a:chExt cx="474662" cy="688975"/>
            </a:xfrm>
            <a:solidFill>
              <a:schemeClr val="bg1">
                <a:lumMod val="65000"/>
              </a:schemeClr>
            </a:solidFill>
          </p:grpSpPr>
          <p:sp>
            <p:nvSpPr>
              <p:cNvPr id="5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3" name="Title 1"/>
            <p:cNvSpPr txBox="1">
              <a:spLocks/>
            </p:cNvSpPr>
            <p:nvPr/>
          </p:nvSpPr>
          <p:spPr>
            <a:xfrm>
              <a:off x="880618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8</a:t>
              </a:r>
              <a:endParaRPr lang="en-US" sz="1400" b="1" i="1" dirty="0">
                <a:solidFill>
                  <a:schemeClr val="tx1">
                    <a:lumMod val="65000"/>
                    <a:lumOff val="35000"/>
                  </a:schemeClr>
                </a:solidFill>
                <a:latin typeface="Neris Black" panose="00000A00000000000000" pitchFamily="50" charset="0"/>
              </a:endParaRPr>
            </a:p>
          </p:txBody>
        </p:sp>
        <p:sp>
          <p:nvSpPr>
            <p:cNvPr id="74" name="Title 1"/>
            <p:cNvSpPr txBox="1">
              <a:spLocks/>
            </p:cNvSpPr>
            <p:nvPr/>
          </p:nvSpPr>
          <p:spPr>
            <a:xfrm>
              <a:off x="881643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spTree>
    <p:extLst>
      <p:ext uri="{BB962C8B-B14F-4D97-AF65-F5344CB8AC3E}">
        <p14:creationId xmlns:p14="http://schemas.microsoft.com/office/powerpoint/2010/main" val="29476919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5"/>
                                        </p:tgtEl>
                                        <p:attrNameLst>
                                          <p:attrName>style.visibility</p:attrName>
                                        </p:attrNameLst>
                                      </p:cBhvr>
                                      <p:to>
                                        <p:strVal val="visible"/>
                                      </p:to>
                                    </p:set>
                                    <p:anim calcmode="lin" valueType="num">
                                      <p:cBhvr>
                                        <p:cTn id="21" dur="500" fill="hold"/>
                                        <p:tgtEl>
                                          <p:spTgt spid="75"/>
                                        </p:tgtEl>
                                        <p:attrNameLst>
                                          <p:attrName>ppt_w</p:attrName>
                                        </p:attrNameLst>
                                      </p:cBhvr>
                                      <p:tavLst>
                                        <p:tav tm="0">
                                          <p:val>
                                            <p:fltVal val="0"/>
                                          </p:val>
                                        </p:tav>
                                        <p:tav tm="100000">
                                          <p:val>
                                            <p:strVal val="#ppt_w"/>
                                          </p:val>
                                        </p:tav>
                                      </p:tavLst>
                                    </p:anim>
                                    <p:anim calcmode="lin" valueType="num">
                                      <p:cBhvr>
                                        <p:cTn id="22" dur="500" fill="hold"/>
                                        <p:tgtEl>
                                          <p:spTgt spid="75"/>
                                        </p:tgtEl>
                                        <p:attrNameLst>
                                          <p:attrName>ppt_h</p:attrName>
                                        </p:attrNameLst>
                                      </p:cBhvr>
                                      <p:tavLst>
                                        <p:tav tm="0">
                                          <p:val>
                                            <p:fltVal val="0"/>
                                          </p:val>
                                        </p:tav>
                                        <p:tav tm="100000">
                                          <p:val>
                                            <p:strVal val="#ppt_h"/>
                                          </p:val>
                                        </p:tav>
                                      </p:tavLst>
                                    </p:anim>
                                    <p:animEffect transition="in" filter="fade">
                                      <p:cBhvr>
                                        <p:cTn id="23" dur="500"/>
                                        <p:tgtEl>
                                          <p:spTgt spid="75"/>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p:cTn id="27" dur="500" fill="hold"/>
                                        <p:tgtEl>
                                          <p:spTgt spid="76"/>
                                        </p:tgtEl>
                                        <p:attrNameLst>
                                          <p:attrName>ppt_w</p:attrName>
                                        </p:attrNameLst>
                                      </p:cBhvr>
                                      <p:tavLst>
                                        <p:tav tm="0">
                                          <p:val>
                                            <p:fltVal val="0"/>
                                          </p:val>
                                        </p:tav>
                                        <p:tav tm="100000">
                                          <p:val>
                                            <p:strVal val="#ppt_w"/>
                                          </p:val>
                                        </p:tav>
                                      </p:tavLst>
                                    </p:anim>
                                    <p:anim calcmode="lin" valueType="num">
                                      <p:cBhvr>
                                        <p:cTn id="28" dur="500" fill="hold"/>
                                        <p:tgtEl>
                                          <p:spTgt spid="76"/>
                                        </p:tgtEl>
                                        <p:attrNameLst>
                                          <p:attrName>ppt_h</p:attrName>
                                        </p:attrNameLst>
                                      </p:cBhvr>
                                      <p:tavLst>
                                        <p:tav tm="0">
                                          <p:val>
                                            <p:fltVal val="0"/>
                                          </p:val>
                                        </p:tav>
                                        <p:tav tm="100000">
                                          <p:val>
                                            <p:strVal val="#ppt_h"/>
                                          </p:val>
                                        </p:tav>
                                      </p:tavLst>
                                    </p:anim>
                                    <p:animEffect transition="in" filter="fade">
                                      <p:cBhvr>
                                        <p:cTn id="29" dur="500"/>
                                        <p:tgtEl>
                                          <p:spTgt spid="76"/>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500" fill="hold"/>
                                        <p:tgtEl>
                                          <p:spTgt spid="77"/>
                                        </p:tgtEl>
                                        <p:attrNameLst>
                                          <p:attrName>ppt_w</p:attrName>
                                        </p:attrNameLst>
                                      </p:cBhvr>
                                      <p:tavLst>
                                        <p:tav tm="0">
                                          <p:val>
                                            <p:fltVal val="0"/>
                                          </p:val>
                                        </p:tav>
                                        <p:tav tm="100000">
                                          <p:val>
                                            <p:strVal val="#ppt_w"/>
                                          </p:val>
                                        </p:tav>
                                      </p:tavLst>
                                    </p:anim>
                                    <p:anim calcmode="lin" valueType="num">
                                      <p:cBhvr>
                                        <p:cTn id="34" dur="500" fill="hold"/>
                                        <p:tgtEl>
                                          <p:spTgt spid="77"/>
                                        </p:tgtEl>
                                        <p:attrNameLst>
                                          <p:attrName>ppt_h</p:attrName>
                                        </p:attrNameLst>
                                      </p:cBhvr>
                                      <p:tavLst>
                                        <p:tav tm="0">
                                          <p:val>
                                            <p:fltVal val="0"/>
                                          </p:val>
                                        </p:tav>
                                        <p:tav tm="100000">
                                          <p:val>
                                            <p:strVal val="#ppt_h"/>
                                          </p:val>
                                        </p:tav>
                                      </p:tavLst>
                                    </p:anim>
                                    <p:animEffect transition="in" filter="fade">
                                      <p:cBhvr>
                                        <p:cTn id="35" dur="500"/>
                                        <p:tgtEl>
                                          <p:spTgt spid="77"/>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p:cTn id="39" dur="500" fill="hold"/>
                                        <p:tgtEl>
                                          <p:spTgt spid="81"/>
                                        </p:tgtEl>
                                        <p:attrNameLst>
                                          <p:attrName>ppt_w</p:attrName>
                                        </p:attrNameLst>
                                      </p:cBhvr>
                                      <p:tavLst>
                                        <p:tav tm="0">
                                          <p:val>
                                            <p:fltVal val="0"/>
                                          </p:val>
                                        </p:tav>
                                        <p:tav tm="100000">
                                          <p:val>
                                            <p:strVal val="#ppt_w"/>
                                          </p:val>
                                        </p:tav>
                                      </p:tavLst>
                                    </p:anim>
                                    <p:anim calcmode="lin" valueType="num">
                                      <p:cBhvr>
                                        <p:cTn id="40" dur="500" fill="hold"/>
                                        <p:tgtEl>
                                          <p:spTgt spid="81"/>
                                        </p:tgtEl>
                                        <p:attrNameLst>
                                          <p:attrName>ppt_h</p:attrName>
                                        </p:attrNameLst>
                                      </p:cBhvr>
                                      <p:tavLst>
                                        <p:tav tm="0">
                                          <p:val>
                                            <p:fltVal val="0"/>
                                          </p:val>
                                        </p:tav>
                                        <p:tav tm="100000">
                                          <p:val>
                                            <p:strVal val="#ppt_h"/>
                                          </p:val>
                                        </p:tav>
                                      </p:tavLst>
                                    </p:anim>
                                    <p:animEffect transition="in" filter="fade">
                                      <p:cBhvr>
                                        <p:cTn id="41" dur="500"/>
                                        <p:tgtEl>
                                          <p:spTgt spid="81"/>
                                        </p:tgtEl>
                                      </p:cBhvr>
                                    </p:animEffect>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par>
                          <p:cTn id="48" fill="hold">
                            <p:stCondLst>
                              <p:cond delay="4000"/>
                            </p:stCondLst>
                            <p:childTnLst>
                              <p:par>
                                <p:cTn id="49" presetID="53" presetClass="entr" presetSubtype="16" fill="hold" nodeType="afterEffect">
                                  <p:stCondLst>
                                    <p:cond delay="0"/>
                                  </p:stCondLst>
                                  <p:childTnLst>
                                    <p:set>
                                      <p:cBhvr>
                                        <p:cTn id="50" dur="1" fill="hold">
                                          <p:stCondLst>
                                            <p:cond delay="0"/>
                                          </p:stCondLst>
                                        </p:cTn>
                                        <p:tgtEl>
                                          <p:spTgt spid="79"/>
                                        </p:tgtEl>
                                        <p:attrNameLst>
                                          <p:attrName>style.visibility</p:attrName>
                                        </p:attrNameLst>
                                      </p:cBhvr>
                                      <p:to>
                                        <p:strVal val="visible"/>
                                      </p:to>
                                    </p:set>
                                    <p:anim calcmode="lin" valueType="num">
                                      <p:cBhvr>
                                        <p:cTn id="51" dur="500" fill="hold"/>
                                        <p:tgtEl>
                                          <p:spTgt spid="79"/>
                                        </p:tgtEl>
                                        <p:attrNameLst>
                                          <p:attrName>ppt_w</p:attrName>
                                        </p:attrNameLst>
                                      </p:cBhvr>
                                      <p:tavLst>
                                        <p:tav tm="0">
                                          <p:val>
                                            <p:fltVal val="0"/>
                                          </p:val>
                                        </p:tav>
                                        <p:tav tm="100000">
                                          <p:val>
                                            <p:strVal val="#ppt_w"/>
                                          </p:val>
                                        </p:tav>
                                      </p:tavLst>
                                    </p:anim>
                                    <p:anim calcmode="lin" valueType="num">
                                      <p:cBhvr>
                                        <p:cTn id="52" dur="500" fill="hold"/>
                                        <p:tgtEl>
                                          <p:spTgt spid="79"/>
                                        </p:tgtEl>
                                        <p:attrNameLst>
                                          <p:attrName>ppt_h</p:attrName>
                                        </p:attrNameLst>
                                      </p:cBhvr>
                                      <p:tavLst>
                                        <p:tav tm="0">
                                          <p:val>
                                            <p:fltVal val="0"/>
                                          </p:val>
                                        </p:tav>
                                        <p:tav tm="100000">
                                          <p:val>
                                            <p:strVal val="#ppt_h"/>
                                          </p:val>
                                        </p:tav>
                                      </p:tavLst>
                                    </p:anim>
                                    <p:animEffect transition="in" filter="fade">
                                      <p:cBhvr>
                                        <p:cTn id="53" dur="500"/>
                                        <p:tgtEl>
                                          <p:spTgt spid="79"/>
                                        </p:tgtEl>
                                      </p:cBhvr>
                                    </p:animEffect>
                                  </p:childTnLst>
                                </p:cTn>
                              </p:par>
                            </p:childTnLst>
                          </p:cTn>
                        </p:par>
                        <p:par>
                          <p:cTn id="54" fill="hold">
                            <p:stCondLst>
                              <p:cond delay="4500"/>
                            </p:stCondLst>
                            <p:childTnLst>
                              <p:par>
                                <p:cTn id="55" presetID="53" presetClass="entr" presetSubtype="16"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p:cTn id="57" dur="500" fill="hold"/>
                                        <p:tgtEl>
                                          <p:spTgt spid="78"/>
                                        </p:tgtEl>
                                        <p:attrNameLst>
                                          <p:attrName>ppt_w</p:attrName>
                                        </p:attrNameLst>
                                      </p:cBhvr>
                                      <p:tavLst>
                                        <p:tav tm="0">
                                          <p:val>
                                            <p:fltVal val="0"/>
                                          </p:val>
                                        </p:tav>
                                        <p:tav tm="100000">
                                          <p:val>
                                            <p:strVal val="#ppt_w"/>
                                          </p:val>
                                        </p:tav>
                                      </p:tavLst>
                                    </p:anim>
                                    <p:anim calcmode="lin" valueType="num">
                                      <p:cBhvr>
                                        <p:cTn id="58" dur="500" fill="hold"/>
                                        <p:tgtEl>
                                          <p:spTgt spid="78"/>
                                        </p:tgtEl>
                                        <p:attrNameLst>
                                          <p:attrName>ppt_h</p:attrName>
                                        </p:attrNameLst>
                                      </p:cBhvr>
                                      <p:tavLst>
                                        <p:tav tm="0">
                                          <p:val>
                                            <p:fltVal val="0"/>
                                          </p:val>
                                        </p:tav>
                                        <p:tav tm="100000">
                                          <p:val>
                                            <p:strVal val="#ppt_h"/>
                                          </p:val>
                                        </p:tav>
                                      </p:tavLst>
                                    </p:anim>
                                    <p:animEffect transition="in" filter="fade">
                                      <p:cBhvr>
                                        <p:cTn id="59"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86346" y="241573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 name="Title 1"/>
          <p:cNvSpPr txBox="1">
            <a:spLocks/>
          </p:cNvSpPr>
          <p:nvPr/>
        </p:nvSpPr>
        <p:spPr>
          <a:xfrm>
            <a:off x="486346" y="2820318"/>
            <a:ext cx="3832266" cy="79607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tx1">
                    <a:lumMod val="65000"/>
                    <a:lumOff val="35000"/>
                  </a:schemeClr>
                </a:solidFill>
                <a:latin typeface="Neris Black" panose="00000A00000000000000" pitchFamily="50" charset="0"/>
              </a:rPr>
              <a:t>LOREM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DOLOR </a:t>
            </a:r>
          </a:p>
          <a:p>
            <a:r>
              <a:rPr lang="id-ID" sz="2400" dirty="0">
                <a:solidFill>
                  <a:schemeClr val="tx1">
                    <a:lumMod val="65000"/>
                    <a:lumOff val="35000"/>
                  </a:schemeClr>
                </a:solidFill>
                <a:latin typeface="Neris Black" panose="00000A00000000000000" pitchFamily="50" charset="0"/>
              </a:rPr>
              <a:t>SIT AMET</a:t>
            </a:r>
            <a:endParaRPr lang="en-US" sz="2400" dirty="0">
              <a:solidFill>
                <a:schemeClr val="tx1">
                  <a:lumMod val="65000"/>
                  <a:lumOff val="35000"/>
                </a:schemeClr>
              </a:solidFill>
              <a:latin typeface="Neris Black" panose="00000A00000000000000" pitchFamily="50" charset="0"/>
            </a:endParaRPr>
          </a:p>
        </p:txBody>
      </p:sp>
      <p:sp>
        <p:nvSpPr>
          <p:cNvPr id="4" name="TextBox 3"/>
          <p:cNvSpPr txBox="1"/>
          <p:nvPr/>
        </p:nvSpPr>
        <p:spPr>
          <a:xfrm>
            <a:off x="486346" y="3616392"/>
            <a:ext cx="3435659"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grpSp>
        <p:nvGrpSpPr>
          <p:cNvPr id="19" name="Group 18"/>
          <p:cNvGrpSpPr/>
          <p:nvPr/>
        </p:nvGrpSpPr>
        <p:grpSpPr>
          <a:xfrm>
            <a:off x="8302551" y="2699550"/>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9974739"/>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261424" y="1935288"/>
              <a:ext cx="1279805" cy="12798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lumMod val="50000"/>
                    </a:schemeClr>
                  </a:solidFill>
                  <a:latin typeface="Neris Light" panose="00000400000000000000" pitchFamily="50" charset="0"/>
                </a:rPr>
                <a:t>72%</a:t>
              </a:r>
            </a:p>
          </p:txBody>
        </p:sp>
      </p:grpSp>
      <p:sp>
        <p:nvSpPr>
          <p:cNvPr id="33" name="Title 1"/>
          <p:cNvSpPr txBox="1">
            <a:spLocks/>
          </p:cNvSpPr>
          <p:nvPr/>
        </p:nvSpPr>
        <p:spPr>
          <a:xfrm>
            <a:off x="8374199" y="4321606"/>
            <a:ext cx="1442216"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BUSINESS 1</a:t>
            </a:r>
            <a:endParaRPr lang="en-US" sz="1400" b="1" i="1" dirty="0">
              <a:solidFill>
                <a:schemeClr val="tx1">
                  <a:lumMod val="65000"/>
                  <a:lumOff val="35000"/>
                </a:schemeClr>
              </a:solidFill>
              <a:latin typeface="Neris Black" panose="00000A00000000000000" pitchFamily="50" charset="0"/>
            </a:endParaRPr>
          </a:p>
        </p:txBody>
      </p:sp>
      <p:grpSp>
        <p:nvGrpSpPr>
          <p:cNvPr id="35" name="Group 34"/>
          <p:cNvGrpSpPr/>
          <p:nvPr/>
        </p:nvGrpSpPr>
        <p:grpSpPr>
          <a:xfrm>
            <a:off x="10086672" y="2699549"/>
            <a:ext cx="1585512" cy="1585512"/>
            <a:chOff x="1047519" y="1721384"/>
            <a:chExt cx="1707616" cy="1707616"/>
          </a:xfrm>
        </p:grpSpPr>
        <p:sp>
          <p:nvSpPr>
            <p:cNvPr id="36" name="Oval 3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Pie 36"/>
            <p:cNvSpPr/>
            <p:nvPr/>
          </p:nvSpPr>
          <p:spPr>
            <a:xfrm>
              <a:off x="1047519" y="1721384"/>
              <a:ext cx="1707616" cy="1707616"/>
            </a:xfrm>
            <a:prstGeom prst="pie">
              <a:avLst>
                <a:gd name="adj1" fmla="val 3641740"/>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8" name="Oval 37"/>
            <p:cNvSpPr/>
            <p:nvPr/>
          </p:nvSpPr>
          <p:spPr>
            <a:xfrm>
              <a:off x="1261424" y="1935288"/>
              <a:ext cx="1279805" cy="12798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lumMod val="50000"/>
                    </a:schemeClr>
                  </a:solidFill>
                  <a:latin typeface="Neris Light" panose="00000400000000000000" pitchFamily="50" charset="0"/>
                </a:rPr>
                <a:t>42%</a:t>
              </a:r>
            </a:p>
          </p:txBody>
        </p:sp>
      </p:grpSp>
      <p:sp>
        <p:nvSpPr>
          <p:cNvPr id="39" name="Title 1"/>
          <p:cNvSpPr txBox="1">
            <a:spLocks/>
          </p:cNvSpPr>
          <p:nvPr/>
        </p:nvSpPr>
        <p:spPr>
          <a:xfrm>
            <a:off x="10152490" y="4321606"/>
            <a:ext cx="146557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BUSINESS 2</a:t>
            </a:r>
            <a:endParaRPr lang="en-US" sz="1400" b="1" i="1" dirty="0">
              <a:solidFill>
                <a:schemeClr val="tx1">
                  <a:lumMod val="65000"/>
                  <a:lumOff val="35000"/>
                </a:schemeClr>
              </a:solidFill>
              <a:latin typeface="Neris Black" panose="00000A00000000000000" pitchFamily="50" charset="0"/>
            </a:endParaRPr>
          </a:p>
        </p:txBody>
      </p:sp>
      <p:grpSp>
        <p:nvGrpSpPr>
          <p:cNvPr id="5" name="Group 4"/>
          <p:cNvGrpSpPr/>
          <p:nvPr/>
        </p:nvGrpSpPr>
        <p:grpSpPr>
          <a:xfrm>
            <a:off x="4631364" y="2820317"/>
            <a:ext cx="2781723" cy="1149831"/>
            <a:chOff x="4631364" y="2820317"/>
            <a:chExt cx="2781723" cy="1149831"/>
          </a:xfrm>
        </p:grpSpPr>
        <p:sp>
          <p:nvSpPr>
            <p:cNvPr id="40" name="Rounded Rectangle 39"/>
            <p:cNvSpPr/>
            <p:nvPr/>
          </p:nvSpPr>
          <p:spPr>
            <a:xfrm rot="5400000" flipH="1">
              <a:off x="6015603" y="1769826"/>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rot="5400000" flipH="1">
              <a:off x="5641828" y="2143598"/>
              <a:ext cx="85382" cy="19620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TextBox 41"/>
            <p:cNvSpPr txBox="1"/>
            <p:nvPr/>
          </p:nvSpPr>
          <p:spPr>
            <a:xfrm>
              <a:off x="4631364" y="2820317"/>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1</a:t>
              </a:r>
              <a:endParaRPr lang="id-ID" sz="1100" b="1" i="1" dirty="0">
                <a:solidFill>
                  <a:schemeClr val="accent6"/>
                </a:solidFill>
                <a:latin typeface="Neris Light" panose="00000400000000000000" pitchFamily="50" charset="0"/>
              </a:endParaRPr>
            </a:p>
          </p:txBody>
        </p:sp>
        <p:sp>
          <p:nvSpPr>
            <p:cNvPr id="43" name="Rounded Rectangle 42"/>
            <p:cNvSpPr/>
            <p:nvPr/>
          </p:nvSpPr>
          <p:spPr>
            <a:xfrm rot="5400000" flipH="1">
              <a:off x="6015603" y="2180205"/>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rot="5400000" flipH="1">
              <a:off x="5441592" y="2754213"/>
              <a:ext cx="85382" cy="1561572"/>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4631364" y="3230696"/>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2</a:t>
              </a:r>
              <a:endParaRPr lang="id-ID" sz="1100" b="1" i="1" dirty="0">
                <a:solidFill>
                  <a:schemeClr val="accent6"/>
                </a:solidFill>
                <a:latin typeface="Neris Light" panose="00000400000000000000" pitchFamily="50" charset="0"/>
              </a:endParaRPr>
            </a:p>
          </p:txBody>
        </p:sp>
        <p:sp>
          <p:nvSpPr>
            <p:cNvPr id="46" name="Rounded Rectangle 45"/>
            <p:cNvSpPr/>
            <p:nvPr/>
          </p:nvSpPr>
          <p:spPr>
            <a:xfrm rot="5400000" flipH="1">
              <a:off x="6015603" y="2572663"/>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rot="5400000" flipH="1">
              <a:off x="5130839" y="3457424"/>
              <a:ext cx="85382" cy="940066"/>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4631364" y="3623154"/>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3</a:t>
              </a:r>
              <a:endParaRPr lang="id-ID" sz="1100" b="1" i="1" dirty="0">
                <a:solidFill>
                  <a:schemeClr val="accent6"/>
                </a:solidFill>
                <a:latin typeface="Neris Light" panose="00000400000000000000" pitchFamily="50" charset="0"/>
              </a:endParaRPr>
            </a:p>
          </p:txBody>
        </p:sp>
      </p:grpSp>
      <p:sp>
        <p:nvSpPr>
          <p:cNvPr id="4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Options</a:t>
            </a:r>
          </a:p>
        </p:txBody>
      </p:sp>
      <p:sp>
        <p:nvSpPr>
          <p:cNvPr id="5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6465076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3000"/>
                            </p:stCondLst>
                            <p:childTnLst>
                              <p:par>
                                <p:cTn id="29" presetID="21" presetClass="entr" presetSubtype="1"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heel(1)">
                                      <p:cBhvr>
                                        <p:cTn id="31" dur="2000"/>
                                        <p:tgtEl>
                                          <p:spTgt spid="19"/>
                                        </p:tgtEl>
                                      </p:cBhvr>
                                    </p:animEffect>
                                  </p:childTnLst>
                                </p:cTn>
                              </p:par>
                              <p:par>
                                <p:cTn id="32" presetID="21" presetClass="entr" presetSubtype="1" fill="hold"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wheel(1)">
                                      <p:cBhvr>
                                        <p:cTn id="34" dur="2000"/>
                                        <p:tgtEl>
                                          <p:spTgt spid="35"/>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33" grpId="0"/>
      <p:bldP spid="39" grpId="0"/>
      <p:bldP spid="49" grpId="0"/>
      <p:bldP spid="5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23719" y="1912803"/>
            <a:ext cx="9683828" cy="3212115"/>
            <a:chOff x="1123719" y="1912803"/>
            <a:chExt cx="9683828" cy="3212115"/>
          </a:xfrm>
        </p:grpSpPr>
        <p:cxnSp>
          <p:nvCxnSpPr>
            <p:cNvPr id="20" name="Straight Connector 19"/>
            <p:cNvCxnSpPr/>
            <p:nvPr/>
          </p:nvCxnSpPr>
          <p:spPr>
            <a:xfrm>
              <a:off x="1123720"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123720"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123719"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123719" y="4762958"/>
              <a:ext cx="9683827"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1" name="Title 1"/>
            <p:cNvSpPr txBox="1">
              <a:spLocks/>
            </p:cNvSpPr>
            <p:nvPr/>
          </p:nvSpPr>
          <p:spPr>
            <a:xfrm>
              <a:off x="2196066"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JAN</a:t>
              </a:r>
              <a:endParaRPr lang="en-US" sz="1400" b="1" i="1" dirty="0">
                <a:solidFill>
                  <a:schemeClr val="tx1">
                    <a:lumMod val="65000"/>
                    <a:lumOff val="35000"/>
                  </a:schemeClr>
                </a:solidFill>
                <a:latin typeface="Neris Black" panose="00000A00000000000000" pitchFamily="50" charset="0"/>
              </a:endParaRPr>
            </a:p>
          </p:txBody>
        </p:sp>
        <p:sp>
          <p:nvSpPr>
            <p:cNvPr id="92" name="Title 1"/>
            <p:cNvSpPr txBox="1">
              <a:spLocks/>
            </p:cNvSpPr>
            <p:nvPr/>
          </p:nvSpPr>
          <p:spPr>
            <a:xfrm>
              <a:off x="2839585"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FEB</a:t>
              </a:r>
              <a:endParaRPr lang="en-US" sz="1400" b="1" i="1" dirty="0">
                <a:solidFill>
                  <a:schemeClr val="bg1">
                    <a:lumMod val="75000"/>
                  </a:schemeClr>
                </a:solidFill>
                <a:latin typeface="Neris Black" panose="00000A00000000000000" pitchFamily="50" charset="0"/>
              </a:endParaRPr>
            </a:p>
          </p:txBody>
        </p:sp>
        <p:sp>
          <p:nvSpPr>
            <p:cNvPr id="93" name="Title 1"/>
            <p:cNvSpPr txBox="1">
              <a:spLocks/>
            </p:cNvSpPr>
            <p:nvPr/>
          </p:nvSpPr>
          <p:spPr>
            <a:xfrm>
              <a:off x="3483104"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MAR</a:t>
              </a:r>
              <a:endParaRPr lang="en-US" sz="1400" b="1" i="1" dirty="0">
                <a:solidFill>
                  <a:schemeClr val="tx1">
                    <a:lumMod val="65000"/>
                    <a:lumOff val="35000"/>
                  </a:schemeClr>
                </a:solidFill>
                <a:latin typeface="Neris Black" panose="00000A00000000000000" pitchFamily="50" charset="0"/>
              </a:endParaRPr>
            </a:p>
          </p:txBody>
        </p:sp>
        <p:sp>
          <p:nvSpPr>
            <p:cNvPr id="94" name="Title 1"/>
            <p:cNvSpPr txBox="1">
              <a:spLocks/>
            </p:cNvSpPr>
            <p:nvPr/>
          </p:nvSpPr>
          <p:spPr>
            <a:xfrm>
              <a:off x="4126623"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APR</a:t>
              </a:r>
              <a:endParaRPr lang="en-US" sz="1400" b="1" i="1" dirty="0">
                <a:solidFill>
                  <a:schemeClr val="bg1">
                    <a:lumMod val="75000"/>
                  </a:schemeClr>
                </a:solidFill>
                <a:latin typeface="Neris Black" panose="00000A00000000000000" pitchFamily="50" charset="0"/>
              </a:endParaRPr>
            </a:p>
          </p:txBody>
        </p:sp>
        <p:sp>
          <p:nvSpPr>
            <p:cNvPr id="95" name="Title 1"/>
            <p:cNvSpPr txBox="1">
              <a:spLocks/>
            </p:cNvSpPr>
            <p:nvPr/>
          </p:nvSpPr>
          <p:spPr>
            <a:xfrm>
              <a:off x="4770142"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MAY</a:t>
              </a:r>
              <a:endParaRPr lang="en-US" sz="1400" b="1" i="1" dirty="0">
                <a:solidFill>
                  <a:schemeClr val="tx1">
                    <a:lumMod val="65000"/>
                    <a:lumOff val="35000"/>
                  </a:schemeClr>
                </a:solidFill>
                <a:latin typeface="Neris Black" panose="00000A00000000000000" pitchFamily="50" charset="0"/>
              </a:endParaRPr>
            </a:p>
          </p:txBody>
        </p:sp>
        <p:sp>
          <p:nvSpPr>
            <p:cNvPr id="96" name="Title 1"/>
            <p:cNvSpPr txBox="1">
              <a:spLocks/>
            </p:cNvSpPr>
            <p:nvPr/>
          </p:nvSpPr>
          <p:spPr>
            <a:xfrm>
              <a:off x="5413661"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JUN</a:t>
              </a:r>
              <a:endParaRPr lang="en-US" sz="1400" b="1" i="1" dirty="0">
                <a:solidFill>
                  <a:schemeClr val="bg1">
                    <a:lumMod val="75000"/>
                  </a:schemeClr>
                </a:solidFill>
                <a:latin typeface="Neris Black" panose="00000A00000000000000" pitchFamily="50" charset="0"/>
              </a:endParaRPr>
            </a:p>
          </p:txBody>
        </p:sp>
        <p:sp>
          <p:nvSpPr>
            <p:cNvPr id="97" name="Title 1"/>
            <p:cNvSpPr txBox="1">
              <a:spLocks/>
            </p:cNvSpPr>
            <p:nvPr/>
          </p:nvSpPr>
          <p:spPr>
            <a:xfrm>
              <a:off x="6057180"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JUL</a:t>
              </a:r>
              <a:endParaRPr lang="en-US" sz="1400" b="1" i="1" dirty="0">
                <a:solidFill>
                  <a:schemeClr val="tx1">
                    <a:lumMod val="65000"/>
                    <a:lumOff val="35000"/>
                  </a:schemeClr>
                </a:solidFill>
                <a:latin typeface="Neris Black" panose="00000A00000000000000" pitchFamily="50" charset="0"/>
              </a:endParaRPr>
            </a:p>
          </p:txBody>
        </p:sp>
        <p:sp>
          <p:nvSpPr>
            <p:cNvPr id="98" name="Title 1"/>
            <p:cNvSpPr txBox="1">
              <a:spLocks/>
            </p:cNvSpPr>
            <p:nvPr/>
          </p:nvSpPr>
          <p:spPr>
            <a:xfrm>
              <a:off x="6700699"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AUG</a:t>
              </a:r>
              <a:endParaRPr lang="en-US" sz="1400" b="1" i="1" dirty="0">
                <a:solidFill>
                  <a:schemeClr val="bg1">
                    <a:lumMod val="75000"/>
                  </a:schemeClr>
                </a:solidFill>
                <a:latin typeface="Neris Black" panose="00000A00000000000000" pitchFamily="50" charset="0"/>
              </a:endParaRPr>
            </a:p>
          </p:txBody>
        </p:sp>
        <p:sp>
          <p:nvSpPr>
            <p:cNvPr id="99" name="Title 1"/>
            <p:cNvSpPr txBox="1">
              <a:spLocks/>
            </p:cNvSpPr>
            <p:nvPr/>
          </p:nvSpPr>
          <p:spPr>
            <a:xfrm>
              <a:off x="7399668"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SEP</a:t>
              </a:r>
              <a:endParaRPr lang="en-US" sz="1400" b="1" i="1" dirty="0">
                <a:solidFill>
                  <a:schemeClr val="tx1">
                    <a:lumMod val="65000"/>
                    <a:lumOff val="35000"/>
                  </a:schemeClr>
                </a:solidFill>
                <a:latin typeface="Neris Black" panose="00000A00000000000000" pitchFamily="50" charset="0"/>
              </a:endParaRPr>
            </a:p>
          </p:txBody>
        </p:sp>
        <p:sp>
          <p:nvSpPr>
            <p:cNvPr id="100" name="Title 1"/>
            <p:cNvSpPr txBox="1">
              <a:spLocks/>
            </p:cNvSpPr>
            <p:nvPr/>
          </p:nvSpPr>
          <p:spPr>
            <a:xfrm>
              <a:off x="8043187"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OCT</a:t>
              </a:r>
              <a:endParaRPr lang="en-US" sz="1400" b="1" i="1" dirty="0">
                <a:solidFill>
                  <a:schemeClr val="bg1">
                    <a:lumMod val="75000"/>
                  </a:schemeClr>
                </a:solidFill>
                <a:latin typeface="Neris Black" panose="00000A00000000000000" pitchFamily="50" charset="0"/>
              </a:endParaRPr>
            </a:p>
          </p:txBody>
        </p:sp>
        <p:sp>
          <p:nvSpPr>
            <p:cNvPr id="101" name="Title 1"/>
            <p:cNvSpPr txBox="1">
              <a:spLocks/>
            </p:cNvSpPr>
            <p:nvPr/>
          </p:nvSpPr>
          <p:spPr>
            <a:xfrm>
              <a:off x="8686706"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NOV</a:t>
              </a:r>
              <a:endParaRPr lang="en-US" sz="1400" b="1" i="1" dirty="0">
                <a:solidFill>
                  <a:schemeClr val="tx1">
                    <a:lumMod val="65000"/>
                    <a:lumOff val="35000"/>
                  </a:schemeClr>
                </a:solidFill>
                <a:latin typeface="Neris Black" panose="00000A00000000000000" pitchFamily="50" charset="0"/>
              </a:endParaRPr>
            </a:p>
          </p:txBody>
        </p:sp>
        <p:sp>
          <p:nvSpPr>
            <p:cNvPr id="102" name="Title 1"/>
            <p:cNvSpPr txBox="1">
              <a:spLocks/>
            </p:cNvSpPr>
            <p:nvPr/>
          </p:nvSpPr>
          <p:spPr>
            <a:xfrm>
              <a:off x="9330225"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DEC</a:t>
              </a:r>
              <a:endParaRPr lang="en-US" sz="1400" b="1" i="1" dirty="0">
                <a:solidFill>
                  <a:schemeClr val="bg1">
                    <a:lumMod val="75000"/>
                  </a:schemeClr>
                </a:solidFill>
                <a:latin typeface="Neris Black" panose="00000A00000000000000" pitchFamily="50" charset="0"/>
              </a:endParaRPr>
            </a:p>
          </p:txBody>
        </p:sp>
      </p:grpSp>
      <p:grpSp>
        <p:nvGrpSpPr>
          <p:cNvPr id="74" name="Group 73"/>
          <p:cNvGrpSpPr/>
          <p:nvPr/>
        </p:nvGrpSpPr>
        <p:grpSpPr>
          <a:xfrm>
            <a:off x="2458314" y="2040826"/>
            <a:ext cx="7314158" cy="2039090"/>
            <a:chOff x="1233939" y="1626415"/>
            <a:chExt cx="6061029" cy="1689734"/>
          </a:xfrm>
        </p:grpSpPr>
        <p:grpSp>
          <p:nvGrpSpPr>
            <p:cNvPr id="3" name="Group 2"/>
            <p:cNvGrpSpPr/>
            <p:nvPr/>
          </p:nvGrpSpPr>
          <p:grpSpPr>
            <a:xfrm>
              <a:off x="1233939" y="1626415"/>
              <a:ext cx="2815488" cy="1689734"/>
              <a:chOff x="887384" y="440015"/>
              <a:chExt cx="2815488" cy="1689734"/>
            </a:xfrm>
          </p:grpSpPr>
          <p:sp>
            <p:nvSpPr>
              <p:cNvPr id="5" name="Oval 4"/>
              <p:cNvSpPr/>
              <p:nvPr/>
            </p:nvSpPr>
            <p:spPr>
              <a:xfrm>
                <a:off x="887384" y="1251773"/>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1420649" y="155951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1953914" y="198058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2487180" y="1474921"/>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3020445" y="115290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3553711" y="440015"/>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a:stCxn id="6" idx="2"/>
                <a:endCxn id="5" idx="5"/>
              </p:cNvCxnSpPr>
              <p:nvPr/>
            </p:nvCxnSpPr>
            <p:spPr>
              <a:xfrm flipH="1" flipV="1">
                <a:off x="1014701" y="1379090"/>
                <a:ext cx="405948" cy="25500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6" idx="5"/>
                <a:endCxn id="7" idx="3"/>
              </p:cNvCxnSpPr>
              <p:nvPr/>
            </p:nvCxnSpPr>
            <p:spPr>
              <a:xfrm>
                <a:off x="1547966" y="1686835"/>
                <a:ext cx="427792" cy="42107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7" idx="6"/>
                <a:endCxn id="8" idx="3"/>
              </p:cNvCxnSpPr>
              <p:nvPr/>
            </p:nvCxnSpPr>
            <p:spPr>
              <a:xfrm flipV="1">
                <a:off x="2103075" y="1602238"/>
                <a:ext cx="405949" cy="45293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8" idx="7"/>
                <a:endCxn id="9" idx="2"/>
              </p:cNvCxnSpPr>
              <p:nvPr/>
            </p:nvCxnSpPr>
            <p:spPr>
              <a:xfrm flipV="1">
                <a:off x="2614497" y="1227485"/>
                <a:ext cx="405948" cy="26928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10" idx="3"/>
                <a:endCxn id="9" idx="7"/>
              </p:cNvCxnSpPr>
              <p:nvPr/>
            </p:nvCxnSpPr>
            <p:spPr>
              <a:xfrm flipH="1">
                <a:off x="3147762" y="567332"/>
                <a:ext cx="427793" cy="60741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433530" y="2012876"/>
              <a:ext cx="2861438" cy="771238"/>
              <a:chOff x="-4819" y="314289"/>
              <a:chExt cx="2861438" cy="771238"/>
            </a:xfrm>
          </p:grpSpPr>
          <p:sp>
            <p:nvSpPr>
              <p:cNvPr id="34" name="Oval 33"/>
              <p:cNvSpPr/>
              <p:nvPr/>
            </p:nvSpPr>
            <p:spPr>
              <a:xfrm>
                <a:off x="-4819" y="643602"/>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28447" y="82297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1107662" y="68150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1640927" y="936366"/>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2173304" y="700777"/>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2707458" y="31428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0" name="Straight Connector 39"/>
              <p:cNvCxnSpPr>
                <a:stCxn id="35" idx="2"/>
                <a:endCxn id="34" idx="5"/>
              </p:cNvCxnSpPr>
              <p:nvPr/>
            </p:nvCxnSpPr>
            <p:spPr>
              <a:xfrm flipH="1" flipV="1">
                <a:off x="122498" y="770919"/>
                <a:ext cx="405949" cy="12663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35" idx="6"/>
                <a:endCxn id="36" idx="2"/>
              </p:cNvCxnSpPr>
              <p:nvPr/>
            </p:nvCxnSpPr>
            <p:spPr>
              <a:xfrm flipV="1">
                <a:off x="677608" y="756089"/>
                <a:ext cx="430054" cy="14146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6" idx="6"/>
                <a:endCxn id="37" idx="2"/>
              </p:cNvCxnSpPr>
              <p:nvPr/>
            </p:nvCxnSpPr>
            <p:spPr>
              <a:xfrm>
                <a:off x="1256823" y="756089"/>
                <a:ext cx="384104" cy="25485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37" idx="6"/>
                <a:endCxn id="38" idx="3"/>
              </p:cNvCxnSpPr>
              <p:nvPr/>
            </p:nvCxnSpPr>
            <p:spPr>
              <a:xfrm flipV="1">
                <a:off x="1790088" y="828094"/>
                <a:ext cx="405060" cy="182853"/>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9" idx="3"/>
                <a:endCxn id="38" idx="6"/>
              </p:cNvCxnSpPr>
              <p:nvPr/>
            </p:nvCxnSpPr>
            <p:spPr>
              <a:xfrm flipH="1">
                <a:off x="2322465" y="441606"/>
                <a:ext cx="406838" cy="3337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71" name="Straight Connector 70"/>
            <p:cNvCxnSpPr>
              <a:stCxn id="34" idx="1"/>
              <a:endCxn id="10" idx="5"/>
            </p:cNvCxnSpPr>
            <p:nvPr/>
          </p:nvCxnSpPr>
          <p:spPr>
            <a:xfrm flipH="1" flipV="1">
              <a:off x="4027583" y="1753732"/>
              <a:ext cx="427791" cy="6103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0931" y="1602484"/>
            <a:ext cx="892015" cy="529381"/>
            <a:chOff x="6070931" y="1602484"/>
            <a:chExt cx="892015" cy="529381"/>
          </a:xfrm>
        </p:grpSpPr>
        <p:sp>
          <p:nvSpPr>
            <p:cNvPr id="134" name="Rectangular Callout 133"/>
            <p:cNvSpPr/>
            <p:nvPr/>
          </p:nvSpPr>
          <p:spPr>
            <a:xfrm>
              <a:off x="6114225" y="1602484"/>
              <a:ext cx="808069" cy="529381"/>
            </a:xfrm>
            <a:prstGeom prst="wedgeRectCallout">
              <a:avLst>
                <a:gd name="adj1" fmla="val -66045"/>
                <a:gd name="adj2" fmla="val 43864"/>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Title 1"/>
            <p:cNvSpPr txBox="1">
              <a:spLocks/>
            </p:cNvSpPr>
            <p:nvPr/>
          </p:nvSpPr>
          <p:spPr>
            <a:xfrm>
              <a:off x="6101426" y="1612219"/>
              <a:ext cx="833666" cy="4267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i="1" dirty="0">
                  <a:solidFill>
                    <a:schemeClr val="accent1"/>
                  </a:solidFill>
                  <a:latin typeface="Neris Black" panose="00000A00000000000000" pitchFamily="50" charset="0"/>
                </a:rPr>
                <a:t>96%</a:t>
              </a:r>
              <a:endParaRPr lang="en-US" sz="2400" b="1" i="1" dirty="0">
                <a:solidFill>
                  <a:schemeClr val="accent1"/>
                </a:solidFill>
                <a:latin typeface="Neris Black" panose="00000A00000000000000" pitchFamily="50" charset="0"/>
              </a:endParaRPr>
            </a:p>
          </p:txBody>
        </p:sp>
        <p:sp>
          <p:nvSpPr>
            <p:cNvPr id="136" name="Title 1"/>
            <p:cNvSpPr txBox="1">
              <a:spLocks/>
            </p:cNvSpPr>
            <p:nvPr/>
          </p:nvSpPr>
          <p:spPr>
            <a:xfrm>
              <a:off x="6070931" y="19362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grpSp>
      <p:sp>
        <p:nvSpPr>
          <p:cNvPr id="1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Analytics</a:t>
            </a:r>
          </a:p>
        </p:txBody>
      </p:sp>
      <p:sp>
        <p:nvSpPr>
          <p:cNvPr id="1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599414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fade">
                                      <p:cBhvr>
                                        <p:cTn id="7" dur="500"/>
                                        <p:tgtEl>
                                          <p:spTgt spid="1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fade">
                                      <p:cBhvr>
                                        <p:cTn id="11" dur="500"/>
                                        <p:tgtEl>
                                          <p:spTgt spid="138"/>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ipe(left)">
                                      <p:cBhvr>
                                        <p:cTn id="19" dur="1750"/>
                                        <p:tgtEl>
                                          <p:spTgt spid="74"/>
                                        </p:tgtEl>
                                      </p:cBhvr>
                                    </p:animEffect>
                                  </p:childTnLst>
                                </p:cTn>
                              </p:par>
                            </p:childTnLst>
                          </p:cTn>
                        </p:par>
                        <p:par>
                          <p:cTn id="20" fill="hold">
                            <p:stCondLst>
                              <p:cond delay="325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P spid="13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Two Columns </a:t>
            </a:r>
            <a:r>
              <a:rPr lang="id-ID" i="1" spc="-300" dirty="0">
                <a:solidFill>
                  <a:schemeClr val="tx1">
                    <a:lumMod val="65000"/>
                    <a:lumOff val="35000"/>
                  </a:schemeClr>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TextBox 4"/>
          <p:cNvSpPr txBox="1"/>
          <p:nvPr/>
        </p:nvSpPr>
        <p:spPr>
          <a:xfrm>
            <a:off x="1019666" y="1750698"/>
            <a:ext cx="10152668" cy="3785348"/>
          </a:xfrm>
          <a:prstGeom prst="rect">
            <a:avLst/>
          </a:prstGeom>
          <a:noFill/>
        </p:spPr>
        <p:txBody>
          <a:bodyPr wrap="square" rIns="192000" bIns="48000" numCol="2" spcCol="360000" rtlCol="0">
            <a:noAutofit/>
          </a:bodyPr>
          <a:lstStyle/>
          <a:p>
            <a:pPr algn="just"/>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a:t>
            </a:r>
            <a:r>
              <a:rPr lang="en-US" sz="1200" dirty="0" err="1">
                <a:solidFill>
                  <a:schemeClr val="bg1">
                    <a:lumMod val="65000"/>
                  </a:schemeClr>
                </a:solidFill>
              </a:rPr>
              <a:t>cursus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gravida</a:t>
            </a:r>
            <a:r>
              <a:rPr lang="en-US" sz="1200" dirty="0">
                <a:solidFill>
                  <a:schemeClr val="bg1">
                    <a:lumMod val="65000"/>
                  </a:schemeClr>
                </a:solidFill>
              </a:rPr>
              <a:t>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pulvinar</a:t>
            </a:r>
            <a:r>
              <a:rPr lang="en-US" sz="1200" dirty="0">
                <a:solidFill>
                  <a:schemeClr val="bg1">
                    <a:lumMod val="65000"/>
                  </a:schemeClr>
                </a:solidFill>
              </a:rPr>
              <a:t> ante </a:t>
            </a:r>
            <a:r>
              <a:rPr lang="en-US" sz="1200" dirty="0" err="1">
                <a:solidFill>
                  <a:schemeClr val="bg1">
                    <a:lumMod val="65000"/>
                  </a:schemeClr>
                </a:solidFill>
              </a:rPr>
              <a:t>vehicula</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interdum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malesuada</a:t>
            </a:r>
            <a:r>
              <a:rPr lang="en-US" sz="1200" dirty="0">
                <a:solidFill>
                  <a:schemeClr val="bg1">
                    <a:lumMod val="65000"/>
                  </a:schemeClr>
                </a:solidFill>
              </a:rPr>
              <a:t>. Maecenas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t>
            </a:r>
            <a:r>
              <a:rPr lang="en-US" sz="1200" dirty="0" err="1">
                <a:solidFill>
                  <a:schemeClr val="bg1">
                    <a:lumMod val="65000"/>
                  </a:schemeClr>
                </a:solidFill>
              </a:rPr>
              <a:t>rutrum</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mattis</a:t>
            </a:r>
            <a:r>
              <a:rPr lang="en-US" sz="1200" dirty="0">
                <a:solidFill>
                  <a:schemeClr val="bg1">
                    <a:lumMod val="65000"/>
                  </a:schemeClr>
                </a:solidFill>
              </a:rPr>
              <a:t> lacus </a:t>
            </a:r>
            <a:r>
              <a:rPr lang="en-US" sz="1200" dirty="0" err="1">
                <a:solidFill>
                  <a:schemeClr val="bg1">
                    <a:lumMod val="65000"/>
                  </a:schemeClr>
                </a:solidFill>
              </a:rPr>
              <a:t>luctus</a:t>
            </a:r>
            <a:r>
              <a:rPr lang="en-US" sz="1200" dirty="0">
                <a:solidFill>
                  <a:schemeClr val="bg1">
                    <a:lumMod val="65000"/>
                  </a:schemeClr>
                </a:solidFill>
              </a:rPr>
              <a:t>. Integer </a:t>
            </a:r>
            <a:r>
              <a:rPr lang="en-US" sz="1200" dirty="0" err="1">
                <a:solidFill>
                  <a:schemeClr val="bg1">
                    <a:lumMod val="65000"/>
                  </a:schemeClr>
                </a:solidFill>
              </a:rPr>
              <a:t>tristique</a:t>
            </a:r>
            <a:r>
              <a:rPr lang="en-US" sz="1200" dirty="0">
                <a:solidFill>
                  <a:schemeClr val="bg1">
                    <a:lumMod val="65000"/>
                  </a:schemeClr>
                </a:solidFill>
              </a:rPr>
              <a:t> tempus </a:t>
            </a:r>
            <a:r>
              <a:rPr lang="en-US" sz="1200" dirty="0" err="1">
                <a:solidFill>
                  <a:schemeClr val="bg1">
                    <a:lumMod val="65000"/>
                  </a:schemeClr>
                </a:solidFill>
              </a:rPr>
              <a:t>massa</a:t>
            </a:r>
            <a:r>
              <a:rPr lang="en-US" sz="1200" dirty="0">
                <a:solidFill>
                  <a:schemeClr val="bg1">
                    <a:lumMod val="65000"/>
                  </a:schemeClr>
                </a:solidFill>
              </a:rPr>
              <a:t>, at </a:t>
            </a:r>
            <a:r>
              <a:rPr lang="en-US" sz="1200" dirty="0" err="1">
                <a:solidFill>
                  <a:schemeClr val="bg1">
                    <a:lumMod val="65000"/>
                  </a:schemeClr>
                </a:solidFill>
              </a:rPr>
              <a:t>porta</a:t>
            </a:r>
            <a:r>
              <a:rPr lang="en-US" sz="1200" dirty="0">
                <a:solidFill>
                  <a:schemeClr val="bg1">
                    <a:lumMod val="65000"/>
                  </a:schemeClr>
                </a:solidFill>
              </a:rPr>
              <a:t> dolor </a:t>
            </a:r>
            <a:r>
              <a:rPr lang="en-US" sz="1200" dirty="0" err="1">
                <a:solidFill>
                  <a:schemeClr val="bg1">
                    <a:lumMod val="65000"/>
                  </a:schemeClr>
                </a:solidFill>
              </a:rPr>
              <a:t>finibus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Vivamus</a:t>
            </a:r>
            <a:r>
              <a:rPr lang="en-US" sz="1200" dirty="0">
                <a:solidFill>
                  <a:schemeClr val="bg1">
                    <a:lumMod val="65000"/>
                  </a:schemeClr>
                </a:solidFill>
              </a:rPr>
              <a:t>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dui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teuismod</a:t>
            </a:r>
            <a:r>
              <a:rPr lang="en-US" sz="1200" dirty="0">
                <a:solidFill>
                  <a:schemeClr val="bg1">
                    <a:lumMod val="65000"/>
                  </a:schemeClr>
                </a:solidFill>
              </a:rPr>
              <a:t>. </a:t>
            </a:r>
            <a:r>
              <a:rPr lang="en-US" sz="1200" dirty="0" err="1">
                <a:solidFill>
                  <a:schemeClr val="bg1">
                    <a:lumMod val="65000"/>
                  </a:schemeClr>
                </a:solidFill>
              </a:rPr>
              <a:t>Nullam</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 </a:t>
            </a:r>
            <a:r>
              <a:rPr lang="en-US" sz="1200" dirty="0" err="1">
                <a:solidFill>
                  <a:schemeClr val="bg1">
                    <a:lumMod val="65000"/>
                  </a:schemeClr>
                </a:solidFill>
              </a:rPr>
              <a:t>nisl</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cursus.</a:t>
            </a:r>
          </a:p>
          <a:p>
            <a:pPr algn="just"/>
            <a:endParaRPr lang="en-US" sz="1200" b="1" dirty="0">
              <a:solidFill>
                <a:schemeClr val="bg1">
                  <a:lumMod val="65000"/>
                </a:schemeClr>
              </a:solidFill>
            </a:endParaRPr>
          </a:p>
          <a:p>
            <a:pPr algn="just"/>
            <a:r>
              <a:rPr lang="en-US" sz="1200" dirty="0">
                <a:solidFill>
                  <a:schemeClr val="bg1">
                    <a:lumMod val="65000"/>
                  </a:schemeClr>
                </a:solidFill>
              </a:rPr>
              <a:t>In </a:t>
            </a:r>
            <a:r>
              <a:rPr lang="en-US" sz="1200" dirty="0" err="1">
                <a:solidFill>
                  <a:schemeClr val="bg1">
                    <a:lumMod val="65000"/>
                  </a:schemeClr>
                </a:solidFill>
              </a:rPr>
              <a:t>pulvinar</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dictum </a:t>
            </a:r>
            <a:r>
              <a:rPr lang="en-US" sz="1200" dirty="0" err="1">
                <a:solidFill>
                  <a:schemeClr val="bg1">
                    <a:lumMod val="65000"/>
                  </a:schemeClr>
                </a:solidFill>
              </a:rPr>
              <a:t>pellentesque</a:t>
            </a:r>
            <a:r>
              <a:rPr lang="en-US" sz="1200" dirty="0">
                <a:solidFill>
                  <a:schemeClr val="bg1">
                    <a:lumMod val="65000"/>
                  </a:schemeClr>
                </a:solidFill>
              </a:rPr>
              <a:t>. Cum </a:t>
            </a:r>
            <a:r>
              <a:rPr lang="en-US" sz="1200" dirty="0" err="1">
                <a:solidFill>
                  <a:schemeClr val="bg1">
                    <a:lumMod val="65000"/>
                  </a:schemeClr>
                </a:solidFill>
              </a:rPr>
              <a:t>sociis</a:t>
            </a:r>
            <a:r>
              <a:rPr lang="en-US" sz="1200" dirty="0">
                <a:solidFill>
                  <a:schemeClr val="bg1">
                    <a:lumMod val="65000"/>
                  </a:schemeClr>
                </a:solidFill>
              </a:rPr>
              <a:t> </a:t>
            </a:r>
            <a:r>
              <a:rPr lang="en-US" sz="1200" dirty="0" err="1">
                <a:solidFill>
                  <a:schemeClr val="bg1">
                    <a:lumMod val="65000"/>
                  </a:schemeClr>
                </a:solidFill>
              </a:rPr>
              <a:t>natoque</a:t>
            </a:r>
            <a:r>
              <a:rPr lang="en-US" sz="1200" dirty="0">
                <a:solidFill>
                  <a:schemeClr val="bg1">
                    <a:lumMod val="65000"/>
                  </a:schemeClr>
                </a:solidFill>
              </a:rPr>
              <a:t> </a:t>
            </a:r>
            <a:r>
              <a:rPr lang="en-US" sz="1200" dirty="0" err="1">
                <a:solidFill>
                  <a:schemeClr val="bg1">
                    <a:lumMod val="65000"/>
                  </a:schemeClr>
                </a:solidFill>
              </a:rPr>
              <a:t>penatibus</a:t>
            </a:r>
            <a:r>
              <a:rPr lang="en-US" sz="1200" dirty="0">
                <a:solidFill>
                  <a:schemeClr val="bg1">
                    <a:lumMod val="65000"/>
                  </a:schemeClr>
                </a:solidFill>
              </a:rPr>
              <a:t> et </a:t>
            </a:r>
            <a:r>
              <a:rPr lang="en-US" sz="1200" dirty="0" err="1">
                <a:solidFill>
                  <a:schemeClr val="bg1">
                    <a:lumMod val="65000"/>
                  </a:schemeClr>
                </a:solidFill>
              </a:rPr>
              <a:t>magnis</a:t>
            </a:r>
            <a:r>
              <a:rPr lang="en-US" sz="1200" dirty="0">
                <a:solidFill>
                  <a:schemeClr val="bg1">
                    <a:lumMod val="65000"/>
                  </a:schemeClr>
                </a:solidFill>
              </a:rPr>
              <a:t> dis parturient </a:t>
            </a:r>
            <a:r>
              <a:rPr lang="en-US" sz="1200" dirty="0" err="1">
                <a:solidFill>
                  <a:schemeClr val="bg1">
                    <a:lumMod val="65000"/>
                  </a:schemeClr>
                </a:solidFill>
              </a:rPr>
              <a:t>montes</a:t>
            </a:r>
            <a:r>
              <a:rPr lang="en-US" sz="1200" dirty="0">
                <a:solidFill>
                  <a:schemeClr val="bg1">
                    <a:lumMod val="65000"/>
                  </a:schemeClr>
                </a:solidFill>
              </a:rPr>
              <a:t>, </a:t>
            </a:r>
            <a:r>
              <a:rPr lang="en-US" sz="1200" dirty="0" err="1">
                <a:solidFill>
                  <a:schemeClr val="bg1">
                    <a:lumMod val="65000"/>
                  </a:schemeClr>
                </a:solidFill>
              </a:rPr>
              <a:t>nascetur</a:t>
            </a:r>
            <a:r>
              <a:rPr lang="en-US" sz="1200" dirty="0">
                <a:solidFill>
                  <a:schemeClr val="bg1">
                    <a:lumMod val="65000"/>
                  </a:schemeClr>
                </a:solidFill>
              </a:rPr>
              <a:t> </a:t>
            </a:r>
            <a:r>
              <a:rPr lang="en-US" sz="1200" dirty="0" err="1">
                <a:solidFill>
                  <a:schemeClr val="bg1">
                    <a:lumMod val="65000"/>
                  </a:schemeClr>
                </a:solidFill>
              </a:rPr>
              <a:t>ridiculus</a:t>
            </a:r>
            <a:r>
              <a:rPr lang="en-US" sz="1200" dirty="0">
                <a:solidFill>
                  <a:schemeClr val="bg1">
                    <a:lumMod val="65000"/>
                  </a:schemeClr>
                </a:solidFill>
              </a:rPr>
              <a:t> mus. </a:t>
            </a:r>
          </a:p>
          <a:p>
            <a:pPr algn="just"/>
            <a:endParaRPr lang="en-US" sz="1200" dirty="0">
              <a:solidFill>
                <a:schemeClr val="bg1">
                  <a:lumMod val="65000"/>
                </a:schemeClr>
              </a:solidFill>
            </a:endParaRPr>
          </a:p>
          <a:p>
            <a:pPr algn="just"/>
            <a:r>
              <a:rPr lang="en-US" sz="1200" dirty="0" err="1">
                <a:solidFill>
                  <a:schemeClr val="bg1">
                    <a:lumMod val="65000"/>
                  </a:schemeClr>
                </a:solidFill>
              </a:rPr>
              <a:t>Mauris</a:t>
            </a:r>
            <a:r>
              <a:rPr lang="en-US" sz="1200" dirty="0">
                <a:solidFill>
                  <a:schemeClr val="bg1">
                    <a:lumMod val="65000"/>
                  </a:schemeClr>
                </a:solidFill>
              </a:rPr>
              <a:t> non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augue</a:t>
            </a:r>
            <a:r>
              <a:rPr lang="en-US" sz="1200" dirty="0">
                <a:solidFill>
                  <a:schemeClr val="bg1">
                    <a:lumMod val="65000"/>
                  </a:schemeClr>
                </a:solidFill>
              </a:rPr>
              <a:t>. </a:t>
            </a:r>
            <a:r>
              <a:rPr lang="en-US" sz="1200" dirty="0" err="1">
                <a:solidFill>
                  <a:schemeClr val="bg1">
                    <a:lumMod val="65000"/>
                  </a:schemeClr>
                </a:solidFill>
              </a:rPr>
              <a:t>Phasellus</a:t>
            </a:r>
            <a:r>
              <a:rPr lang="en-US" sz="1200" dirty="0">
                <a:solidFill>
                  <a:schemeClr val="bg1">
                    <a:lumMod val="65000"/>
                  </a:schemeClr>
                </a:solidFill>
              </a:rPr>
              <a:t> cursus, ipsum at </a:t>
            </a:r>
            <a:r>
              <a:rPr lang="en-US" sz="1200" dirty="0" err="1">
                <a:solidFill>
                  <a:schemeClr val="bg1">
                    <a:lumMod val="65000"/>
                  </a:schemeClr>
                </a:solidFill>
              </a:rPr>
              <a:t>consequat</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scelerisque</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sodales</a:t>
            </a:r>
            <a:r>
              <a:rPr lang="en-US" sz="1200" dirty="0">
                <a:solidFill>
                  <a:schemeClr val="bg1">
                    <a:lumMod val="65000"/>
                  </a:schemeClr>
                </a:solidFill>
              </a:rPr>
              <a:t> magna nisi sit </a:t>
            </a:r>
            <a:r>
              <a:rPr lang="en-US" sz="1200" dirty="0" err="1">
                <a:solidFill>
                  <a:schemeClr val="bg1">
                    <a:lumMod val="65000"/>
                  </a:schemeClr>
                </a:solidFill>
              </a:rPr>
              <a:t>amet</a:t>
            </a:r>
            <a:r>
              <a:rPr lang="en-US" sz="1200" dirty="0">
                <a:solidFill>
                  <a:schemeClr val="bg1">
                    <a:lumMod val="65000"/>
                  </a:schemeClr>
                </a:solidFill>
              </a:rPr>
              <a:t> magna. </a:t>
            </a:r>
            <a:r>
              <a:rPr lang="en-US" sz="1200" dirty="0" err="1">
                <a:solidFill>
                  <a:schemeClr val="bg1">
                    <a:lumMod val="65000"/>
                  </a:schemeClr>
                </a:solidFill>
              </a:rPr>
              <a:t>Praesent</a:t>
            </a:r>
            <a:r>
              <a:rPr lang="en-US" sz="1200" dirty="0">
                <a:solidFill>
                  <a:schemeClr val="bg1">
                    <a:lumMod val="65000"/>
                  </a:schemeClr>
                </a:solidFill>
              </a:rPr>
              <a:t> ac </a:t>
            </a:r>
            <a:r>
              <a:rPr lang="en-US" sz="1200" dirty="0" err="1">
                <a:solidFill>
                  <a:schemeClr val="bg1">
                    <a:lumMod val="65000"/>
                  </a:schemeClr>
                </a:solidFill>
              </a:rPr>
              <a:t>hendrerit</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r>
              <a:rPr lang="en-US" sz="1200" dirty="0" err="1">
                <a:solidFill>
                  <a:schemeClr val="bg1">
                    <a:lumMod val="65000"/>
                  </a:schemeClr>
                </a:solidFill>
              </a:rPr>
              <a:t>Cras</a:t>
            </a:r>
            <a:r>
              <a:rPr lang="en-US" sz="1200" dirty="0">
                <a:solidFill>
                  <a:schemeClr val="bg1">
                    <a:lumMod val="65000"/>
                  </a:schemeClr>
                </a:solidFill>
              </a:rPr>
              <a:t> in pharetra ex, ac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tortor</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sem</a:t>
            </a:r>
            <a:r>
              <a:rPr lang="en-US" sz="1200" dirty="0">
                <a:solidFill>
                  <a:schemeClr val="bg1">
                    <a:lumMod val="65000"/>
                  </a:schemeClr>
                </a:solidFill>
              </a:rPr>
              <a:t> pharetra, </a:t>
            </a:r>
            <a:r>
              <a:rPr lang="en-US" sz="1200" dirty="0" err="1">
                <a:solidFill>
                  <a:schemeClr val="bg1">
                    <a:lumMod val="65000"/>
                  </a:schemeClr>
                </a:solidFill>
              </a:rPr>
              <a:t>dapibus</a:t>
            </a:r>
            <a:r>
              <a:rPr lang="en-US" sz="1200" dirty="0">
                <a:solidFill>
                  <a:schemeClr val="bg1">
                    <a:lumMod val="65000"/>
                  </a:schemeClr>
                </a:solidFill>
              </a:rPr>
              <a:t> lorem vitae, </a:t>
            </a:r>
            <a:r>
              <a:rPr lang="en-US" sz="1200" dirty="0" err="1">
                <a:solidFill>
                  <a:schemeClr val="bg1">
                    <a:lumMod val="65000"/>
                  </a:schemeClr>
                </a:solidFill>
              </a:rPr>
              <a:t>tristique</a:t>
            </a:r>
            <a:r>
              <a:rPr lang="en-US" sz="1200" dirty="0">
                <a:solidFill>
                  <a:schemeClr val="bg1">
                    <a:lumMod val="65000"/>
                  </a:schemeClr>
                </a:solidFill>
              </a:rPr>
              <a:t> mi.</a:t>
            </a:r>
          </a:p>
          <a:p>
            <a:pPr algn="just"/>
            <a:endParaRPr lang="en-US" sz="1200" b="1" dirty="0">
              <a:solidFill>
                <a:schemeClr val="bg1">
                  <a:lumMod val="65000"/>
                </a:schemeClr>
              </a:solidFill>
            </a:endParaRPr>
          </a:p>
          <a:p>
            <a:pPr algn="just"/>
            <a:r>
              <a:rPr lang="en-US" sz="1200" dirty="0" err="1">
                <a:solidFill>
                  <a:schemeClr val="bg1">
                    <a:lumMod val="65000"/>
                  </a:schemeClr>
                </a:solidFill>
              </a:rPr>
              <a:t>Ut</a:t>
            </a:r>
            <a:r>
              <a:rPr lang="en-US" sz="1200" dirty="0">
                <a:solidFill>
                  <a:schemeClr val="bg1">
                    <a:lumMod val="65000"/>
                  </a:schemeClr>
                </a:solidFill>
              </a:rPr>
              <a:t> quam nisi, </a:t>
            </a:r>
            <a:r>
              <a:rPr lang="en-US" sz="1200" dirty="0" err="1">
                <a:solidFill>
                  <a:schemeClr val="bg1">
                    <a:lumMod val="65000"/>
                  </a:schemeClr>
                </a:solidFill>
              </a:rPr>
              <a:t>lobortis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in,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imperdiet</a:t>
            </a:r>
            <a:r>
              <a:rPr lang="en-US" sz="1200" dirty="0">
                <a:solidFill>
                  <a:schemeClr val="bg1">
                    <a:lumMod val="65000"/>
                  </a:schemeClr>
                </a:solidFill>
              </a:rPr>
              <a:t> quam. </a:t>
            </a:r>
            <a:r>
              <a:rPr lang="en-US" sz="1200" dirty="0" err="1">
                <a:solidFill>
                  <a:schemeClr val="bg1">
                    <a:lumMod val="65000"/>
                  </a:schemeClr>
                </a:solidFill>
              </a:rPr>
              <a:t>Morbi</a:t>
            </a:r>
            <a:r>
              <a:rPr lang="en-US" sz="1200" dirty="0">
                <a:solidFill>
                  <a:schemeClr val="bg1">
                    <a:lumMod val="65000"/>
                  </a:schemeClr>
                </a:solidFill>
              </a:rPr>
              <a:t> </a:t>
            </a:r>
            <a:r>
              <a:rPr lang="en-US" sz="1200" dirty="0" err="1">
                <a:solidFill>
                  <a:schemeClr val="bg1">
                    <a:lumMod val="65000"/>
                  </a:schemeClr>
                </a:solidFill>
              </a:rPr>
              <a:t>aliquet</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et </a:t>
            </a:r>
            <a:r>
              <a:rPr lang="en-US" sz="1200" dirty="0" err="1">
                <a:solidFill>
                  <a:schemeClr val="bg1">
                    <a:lumMod val="65000"/>
                  </a:schemeClr>
                </a:solidFill>
              </a:rPr>
              <a:t>efficitur</a:t>
            </a:r>
            <a:r>
              <a:rPr lang="en-US" sz="1200" dirty="0">
                <a:solidFill>
                  <a:schemeClr val="bg1">
                    <a:lumMod val="65000"/>
                  </a:schemeClr>
                </a:solidFill>
              </a:rPr>
              <a:t> dictum.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dignissim</a:t>
            </a:r>
            <a:r>
              <a:rPr lang="en-US" sz="1200" dirty="0">
                <a:solidFill>
                  <a:schemeClr val="bg1">
                    <a:lumMod val="65000"/>
                  </a:schemeClr>
                </a:solidFill>
              </a:rPr>
              <a:t> </a:t>
            </a:r>
            <a:r>
              <a:rPr lang="en-US" sz="1200" dirty="0" err="1">
                <a:solidFill>
                  <a:schemeClr val="bg1">
                    <a:lumMod val="65000"/>
                  </a:schemeClr>
                </a:solidFill>
              </a:rPr>
              <a:t>aliquam</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fermentum</a:t>
            </a:r>
            <a:r>
              <a:rPr lang="en-US" sz="1200" dirty="0">
                <a:solidFill>
                  <a:schemeClr val="bg1">
                    <a:lumMod val="65000"/>
                  </a:schemeClr>
                </a:solidFill>
              </a:rPr>
              <a:t> pharetra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vestibulum</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ligula </a:t>
            </a:r>
            <a:r>
              <a:rPr lang="en-US" sz="1200" dirty="0" err="1">
                <a:solidFill>
                  <a:schemeClr val="bg1">
                    <a:lumMod val="65000"/>
                  </a:schemeClr>
                </a:solidFill>
              </a:rPr>
              <a:t>pretium</a:t>
            </a:r>
            <a:r>
              <a:rPr lang="en-US" sz="1200" dirty="0">
                <a:solidFill>
                  <a:schemeClr val="bg1">
                    <a:lumMod val="65000"/>
                  </a:schemeClr>
                </a:solidFill>
              </a:rPr>
              <a:t>, </a:t>
            </a:r>
            <a:r>
              <a:rPr lang="en-US" sz="1200" dirty="0" err="1">
                <a:solidFill>
                  <a:schemeClr val="bg1">
                    <a:lumMod val="65000"/>
                  </a:schemeClr>
                </a:solidFill>
              </a:rPr>
              <a:t>empor</a:t>
            </a:r>
            <a:r>
              <a:rPr lang="en-US" sz="1200" dirty="0">
                <a:solidFill>
                  <a:schemeClr val="bg1">
                    <a:lumMod val="65000"/>
                  </a:schemeClr>
                </a:solidFill>
              </a:rPr>
              <a:t> quam in, </a:t>
            </a:r>
            <a:r>
              <a:rPr lang="en-US" sz="1200" dirty="0" err="1">
                <a:solidFill>
                  <a:schemeClr val="bg1">
                    <a:lumMod val="65000"/>
                  </a:schemeClr>
                </a:solidFill>
              </a:rPr>
              <a:t>rhon</a:t>
            </a:r>
            <a:r>
              <a:rPr lang="id-ID" sz="1200" dirty="0">
                <a:solidFill>
                  <a:schemeClr val="bg1">
                    <a:lumMod val="65000"/>
                  </a:schemeClr>
                </a:solidFill>
              </a:rPr>
              <a:t> </a:t>
            </a:r>
          </a:p>
          <a:p>
            <a:pPr algn="just"/>
            <a:endParaRPr lang="id-ID" sz="1200" dirty="0">
              <a:solidFill>
                <a:schemeClr val="bg1">
                  <a:lumMod val="65000"/>
                </a:schemeClr>
              </a:solidFill>
            </a:endParaRPr>
          </a:p>
          <a:p>
            <a:pPr algn="just"/>
            <a:r>
              <a:rPr lang="en-US" sz="1200" dirty="0">
                <a:solidFill>
                  <a:schemeClr val="bg1">
                    <a:lumMod val="65000"/>
                  </a:schemeClr>
                </a:solidFill>
              </a:rPr>
              <a:t>Lorem ipsum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cursus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gravida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porta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porta </a:t>
            </a:r>
            <a:r>
              <a:rPr lang="en-US" sz="1200" dirty="0" err="1">
                <a:solidFill>
                  <a:schemeClr val="bg1">
                    <a:lumMod val="65000"/>
                  </a:schemeClr>
                </a:solidFill>
              </a:rPr>
              <a:t>turpis</a:t>
            </a:r>
            <a:r>
              <a:rPr lang="en-US" sz="1200" dirty="0">
                <a:solidFill>
                  <a:schemeClr val="bg1">
                    <a:lumMod val="65000"/>
                  </a:schemeClr>
                </a:solidFill>
              </a:rPr>
              <a:t>. </a:t>
            </a:r>
          </a:p>
          <a:p>
            <a:pPr algn="just"/>
            <a:r>
              <a:rPr lang="en-US" sz="1200" dirty="0" err="1">
                <a:solidFill>
                  <a:schemeClr val="bg1">
                    <a:lumMod val="65000"/>
                  </a:schemeClr>
                </a:solidFill>
              </a:rPr>
              <a:t>cus</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a:t>
            </a:r>
            <a:endParaRPr lang="en-US" sz="1200" b="1" dirty="0">
              <a:solidFill>
                <a:schemeClr val="bg1">
                  <a:lumMod val="65000"/>
                </a:schemeClr>
              </a:solidFill>
            </a:endParaRPr>
          </a:p>
        </p:txBody>
      </p:sp>
    </p:spTree>
    <p:extLst>
      <p:ext uri="{BB962C8B-B14F-4D97-AF65-F5344CB8AC3E}">
        <p14:creationId xmlns:p14="http://schemas.microsoft.com/office/powerpoint/2010/main" val="18800635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05" name="Group 204"/>
          <p:cNvGrpSpPr/>
          <p:nvPr/>
        </p:nvGrpSpPr>
        <p:grpSpPr>
          <a:xfrm>
            <a:off x="5399489" y="1862832"/>
            <a:ext cx="6411818" cy="3426477"/>
            <a:chOff x="5399489" y="1846244"/>
            <a:chExt cx="6411818" cy="3426477"/>
          </a:xfrm>
        </p:grpSpPr>
        <p:grpSp>
          <p:nvGrpSpPr>
            <p:cNvPr id="82" name="Group 81"/>
            <p:cNvGrpSpPr/>
            <p:nvPr/>
          </p:nvGrpSpPr>
          <p:grpSpPr>
            <a:xfrm>
              <a:off x="5399489" y="1846244"/>
              <a:ext cx="6169449" cy="3165512"/>
              <a:chOff x="2754214" y="1597444"/>
              <a:chExt cx="6169449" cy="3165512"/>
            </a:xfrm>
          </p:grpSpPr>
          <p:grpSp>
            <p:nvGrpSpPr>
              <p:cNvPr id="53" name="Group 52"/>
              <p:cNvGrpSpPr/>
              <p:nvPr/>
            </p:nvGrpSpPr>
            <p:grpSpPr>
              <a:xfrm>
                <a:off x="2754214" y="2055236"/>
                <a:ext cx="6169449" cy="2353021"/>
                <a:chOff x="2754214" y="2055236"/>
                <a:chExt cx="9099934" cy="2353021"/>
              </a:xfrm>
            </p:grpSpPr>
            <p:grpSp>
              <p:nvGrpSpPr>
                <p:cNvPr id="47" name="Group 46"/>
                <p:cNvGrpSpPr/>
                <p:nvPr/>
              </p:nvGrpSpPr>
              <p:grpSpPr>
                <a:xfrm>
                  <a:off x="2754214" y="2055236"/>
                  <a:ext cx="9099933" cy="1911599"/>
                  <a:chOff x="2754216" y="1912803"/>
                  <a:chExt cx="9683828" cy="1911599"/>
                </a:xfrm>
              </p:grpSpPr>
              <p:cxnSp>
                <p:nvCxnSpPr>
                  <p:cNvPr id="4" name="Straight Connector 3"/>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2754215" y="2496658"/>
                  <a:ext cx="9099933" cy="1911599"/>
                  <a:chOff x="2754216" y="1912803"/>
                  <a:chExt cx="9683828" cy="1911599"/>
                </a:xfrm>
              </p:grpSpPr>
              <p:cxnSp>
                <p:nvCxnSpPr>
                  <p:cNvPr id="50" name="Straight Connector 4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54" name="Group 53"/>
              <p:cNvGrpSpPr/>
              <p:nvPr/>
            </p:nvGrpSpPr>
            <p:grpSpPr>
              <a:xfrm rot="16200000">
                <a:off x="2838293" y="2018957"/>
                <a:ext cx="3165511" cy="2322487"/>
                <a:chOff x="2754212" y="2055236"/>
                <a:chExt cx="9099936" cy="2322487"/>
              </a:xfrm>
            </p:grpSpPr>
            <p:grpSp>
              <p:nvGrpSpPr>
                <p:cNvPr id="55" name="Group 54"/>
                <p:cNvGrpSpPr/>
                <p:nvPr/>
              </p:nvGrpSpPr>
              <p:grpSpPr>
                <a:xfrm>
                  <a:off x="2754212" y="2055236"/>
                  <a:ext cx="9099935" cy="1834501"/>
                  <a:chOff x="2754214" y="1912803"/>
                  <a:chExt cx="9683830" cy="1834501"/>
                </a:xfrm>
              </p:grpSpPr>
              <p:cxnSp>
                <p:nvCxnSpPr>
                  <p:cNvPr id="60" name="Straight Connector 5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754214" y="3747304"/>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2754213" y="2513327"/>
                  <a:ext cx="9099935" cy="1864396"/>
                  <a:chOff x="2754214" y="1929472"/>
                  <a:chExt cx="9683830" cy="1864396"/>
                </a:xfrm>
              </p:grpSpPr>
              <p:cxnSp>
                <p:nvCxnSpPr>
                  <p:cNvPr id="57" name="Straight Connector 56"/>
                  <p:cNvCxnSpPr/>
                  <p:nvPr/>
                </p:nvCxnSpPr>
                <p:spPr>
                  <a:xfrm>
                    <a:off x="2754217" y="192947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754217" y="283907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754214" y="3793868"/>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63" name="Group 62"/>
              <p:cNvGrpSpPr/>
              <p:nvPr/>
            </p:nvGrpSpPr>
            <p:grpSpPr>
              <a:xfrm rot="16200000">
                <a:off x="5639855" y="2002800"/>
                <a:ext cx="3165511" cy="2354800"/>
                <a:chOff x="2754214" y="2053457"/>
                <a:chExt cx="9099934" cy="2354800"/>
              </a:xfrm>
            </p:grpSpPr>
            <p:grpSp>
              <p:nvGrpSpPr>
                <p:cNvPr id="64" name="Group 63"/>
                <p:cNvGrpSpPr/>
                <p:nvPr/>
              </p:nvGrpSpPr>
              <p:grpSpPr>
                <a:xfrm>
                  <a:off x="2754214" y="2053457"/>
                  <a:ext cx="9099934" cy="1913378"/>
                  <a:chOff x="2754216" y="1911024"/>
                  <a:chExt cx="9683829" cy="1913378"/>
                </a:xfrm>
              </p:grpSpPr>
              <p:cxnSp>
                <p:nvCxnSpPr>
                  <p:cNvPr id="69" name="Straight Connector 68"/>
                  <p:cNvCxnSpPr/>
                  <p:nvPr/>
                </p:nvCxnSpPr>
                <p:spPr>
                  <a:xfrm>
                    <a:off x="2754218" y="191102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2754215" y="2496658"/>
                  <a:ext cx="9099933" cy="1911599"/>
                  <a:chOff x="2754216" y="1912803"/>
                  <a:chExt cx="9683828" cy="1911599"/>
                </a:xfrm>
              </p:grpSpPr>
              <p:cxnSp>
                <p:nvCxnSpPr>
                  <p:cNvPr id="66" name="Straight Connector 65"/>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cxnSp>
          <p:nvCxnSpPr>
            <p:cNvPr id="7" name="Straight Connector 6"/>
            <p:cNvCxnSpPr/>
            <p:nvPr/>
          </p:nvCxnSpPr>
          <p:spPr>
            <a:xfrm>
              <a:off x="5399489" y="5011758"/>
              <a:ext cx="6411818"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5810159" y="2646696"/>
              <a:ext cx="5325124" cy="1114225"/>
              <a:chOff x="1233939" y="2021077"/>
              <a:chExt cx="4412775" cy="923326"/>
            </a:xfrm>
            <a:noFill/>
          </p:grpSpPr>
          <p:grpSp>
            <p:nvGrpSpPr>
              <p:cNvPr id="9" name="Group 8"/>
              <p:cNvGrpSpPr/>
              <p:nvPr/>
            </p:nvGrpSpPr>
            <p:grpSpPr>
              <a:xfrm>
                <a:off x="1233939" y="2306872"/>
                <a:ext cx="2076004" cy="637531"/>
                <a:chOff x="887384" y="1120472"/>
                <a:chExt cx="2076004" cy="637531"/>
              </a:xfrm>
              <a:grpFill/>
            </p:grpSpPr>
            <p:sp>
              <p:nvSpPr>
                <p:cNvPr id="23" name="Oval 22"/>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29" name="Straight Connector 28"/>
                <p:cNvCxnSpPr>
                  <a:stCxn id="24" idx="1"/>
                  <a:endCxn id="23"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4" idx="6"/>
                  <a:endCxn id="25"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5" idx="6"/>
                  <a:endCxn id="26"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26" idx="6"/>
                  <a:endCxn id="27"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28" idx="3"/>
                  <a:endCxn id="27"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3550120" y="2021077"/>
                <a:ext cx="2096594" cy="788176"/>
                <a:chOff x="-888229" y="322490"/>
                <a:chExt cx="2096594" cy="788176"/>
              </a:xfrm>
              <a:grpFill/>
            </p:grpSpPr>
            <p:sp>
              <p:nvSpPr>
                <p:cNvPr id="12" name="Oval 11"/>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8" name="Straight Connector 17"/>
                <p:cNvCxnSpPr>
                  <a:stCxn id="13" idx="2"/>
                  <a:endCxn id="12"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3" idx="7"/>
                  <a:endCxn id="14"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14" idx="6"/>
                  <a:endCxn id="15"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5" idx="6"/>
                  <a:endCxn id="16"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7" idx="3"/>
                  <a:endCxn id="16"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a:stCxn id="12" idx="1"/>
                <a:endCxn id="28"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4"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2016</a:t>
              </a:r>
              <a:endParaRPr lang="en-US" sz="1000" dirty="0">
                <a:solidFill>
                  <a:schemeClr val="tx1">
                    <a:lumMod val="65000"/>
                    <a:lumOff val="35000"/>
                  </a:schemeClr>
                </a:solidFill>
                <a:latin typeface="Neris Light" panose="00000400000000000000" pitchFamily="50" charset="0"/>
              </a:endParaRPr>
            </a:p>
          </p:txBody>
        </p:sp>
        <p:sp>
          <p:nvSpPr>
            <p:cNvPr id="46" name="Title 1"/>
            <p:cNvSpPr txBox="1">
              <a:spLocks/>
            </p:cNvSpPr>
            <p:nvPr/>
          </p:nvSpPr>
          <p:spPr>
            <a:xfrm>
              <a:off x="10346701" y="21850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sp>
          <p:nvSpPr>
            <p:cNvPr id="124" name="Title 1"/>
            <p:cNvSpPr txBox="1">
              <a:spLocks/>
            </p:cNvSpPr>
            <p:nvPr/>
          </p:nvSpPr>
          <p:spPr>
            <a:xfrm>
              <a:off x="10360635"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2015</a:t>
              </a:r>
              <a:endParaRPr lang="en-US" sz="1000" dirty="0">
                <a:solidFill>
                  <a:schemeClr val="tx1">
                    <a:lumMod val="65000"/>
                    <a:lumOff val="35000"/>
                  </a:schemeClr>
                </a:solidFill>
                <a:latin typeface="Neris Light" panose="00000400000000000000" pitchFamily="50" charset="0"/>
              </a:endParaRPr>
            </a:p>
          </p:txBody>
        </p:sp>
        <p:sp>
          <p:nvSpPr>
            <p:cNvPr id="125"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2014</a:t>
              </a:r>
              <a:endParaRPr lang="en-US" sz="1000" dirty="0">
                <a:solidFill>
                  <a:schemeClr val="tx1">
                    <a:lumMod val="65000"/>
                    <a:lumOff val="35000"/>
                  </a:schemeClr>
                </a:solidFill>
                <a:latin typeface="Neris Light" panose="00000400000000000000" pitchFamily="50" charset="0"/>
              </a:endParaRPr>
            </a:p>
          </p:txBody>
        </p:sp>
        <p:sp>
          <p:nvSpPr>
            <p:cNvPr id="126"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2013</a:t>
              </a:r>
              <a:endParaRPr lang="en-US" sz="1000" dirty="0">
                <a:solidFill>
                  <a:schemeClr val="tx1">
                    <a:lumMod val="65000"/>
                    <a:lumOff val="35000"/>
                  </a:schemeClr>
                </a:solidFill>
                <a:latin typeface="Neris Light" panose="00000400000000000000" pitchFamily="50" charset="0"/>
              </a:endParaRPr>
            </a:p>
          </p:txBody>
        </p:sp>
        <p:sp>
          <p:nvSpPr>
            <p:cNvPr id="127" name="Title 1"/>
            <p:cNvSpPr txBox="1">
              <a:spLocks/>
            </p:cNvSpPr>
            <p:nvPr/>
          </p:nvSpPr>
          <p:spPr>
            <a:xfrm>
              <a:off x="8908272" y="5075529"/>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2012</a:t>
              </a:r>
              <a:endParaRPr lang="en-US" sz="1000" dirty="0">
                <a:solidFill>
                  <a:schemeClr val="tx1">
                    <a:lumMod val="65000"/>
                    <a:lumOff val="35000"/>
                  </a:schemeClr>
                </a:solidFill>
                <a:latin typeface="Neris Light" panose="00000400000000000000" pitchFamily="50" charset="0"/>
              </a:endParaRPr>
            </a:p>
          </p:txBody>
        </p:sp>
        <p:sp>
          <p:nvSpPr>
            <p:cNvPr id="128"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2011</a:t>
              </a:r>
              <a:endParaRPr lang="en-US" sz="1000" dirty="0">
                <a:solidFill>
                  <a:schemeClr val="tx1">
                    <a:lumMod val="65000"/>
                    <a:lumOff val="35000"/>
                  </a:schemeClr>
                </a:solidFill>
                <a:latin typeface="Neris Light" panose="00000400000000000000" pitchFamily="50" charset="0"/>
              </a:endParaRPr>
            </a:p>
          </p:txBody>
        </p:sp>
        <p:sp>
          <p:nvSpPr>
            <p:cNvPr id="129"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2010</a:t>
              </a:r>
              <a:endParaRPr lang="en-US" sz="1000" dirty="0">
                <a:solidFill>
                  <a:schemeClr val="tx1">
                    <a:lumMod val="65000"/>
                    <a:lumOff val="35000"/>
                  </a:schemeClr>
                </a:solidFill>
                <a:latin typeface="Neris Light" panose="00000400000000000000" pitchFamily="50" charset="0"/>
              </a:endParaRPr>
            </a:p>
          </p:txBody>
        </p:sp>
        <p:sp>
          <p:nvSpPr>
            <p:cNvPr id="130" name="Title 1"/>
            <p:cNvSpPr txBox="1">
              <a:spLocks/>
            </p:cNvSpPr>
            <p:nvPr/>
          </p:nvSpPr>
          <p:spPr>
            <a:xfrm>
              <a:off x="7486991" y="508260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2009</a:t>
              </a:r>
              <a:endParaRPr lang="en-US" sz="1000" dirty="0">
                <a:solidFill>
                  <a:schemeClr val="tx1">
                    <a:lumMod val="65000"/>
                    <a:lumOff val="35000"/>
                  </a:schemeClr>
                </a:solidFill>
                <a:latin typeface="Neris Light" panose="00000400000000000000" pitchFamily="50" charset="0"/>
              </a:endParaRPr>
            </a:p>
          </p:txBody>
        </p:sp>
        <p:sp>
          <p:nvSpPr>
            <p:cNvPr id="131"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2008</a:t>
              </a:r>
              <a:endParaRPr lang="en-US" sz="1000" dirty="0">
                <a:solidFill>
                  <a:schemeClr val="tx1">
                    <a:lumMod val="65000"/>
                    <a:lumOff val="35000"/>
                  </a:schemeClr>
                </a:solidFill>
                <a:latin typeface="Neris Light" panose="00000400000000000000" pitchFamily="50" charset="0"/>
              </a:endParaRPr>
            </a:p>
          </p:txBody>
        </p:sp>
        <p:sp>
          <p:nvSpPr>
            <p:cNvPr id="132"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2007</a:t>
              </a:r>
              <a:endParaRPr lang="en-US" sz="1000" dirty="0">
                <a:solidFill>
                  <a:schemeClr val="tx1">
                    <a:lumMod val="65000"/>
                    <a:lumOff val="35000"/>
                  </a:schemeClr>
                </a:solidFill>
                <a:latin typeface="Neris Light" panose="00000400000000000000" pitchFamily="50" charset="0"/>
              </a:endParaRPr>
            </a:p>
          </p:txBody>
        </p:sp>
        <p:sp>
          <p:nvSpPr>
            <p:cNvPr id="133"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2006</a:t>
              </a:r>
              <a:endParaRPr lang="en-US" sz="1000" dirty="0">
                <a:solidFill>
                  <a:schemeClr val="tx1">
                    <a:lumMod val="65000"/>
                    <a:lumOff val="35000"/>
                  </a:schemeClr>
                </a:solidFill>
                <a:latin typeface="Neris Light" panose="00000400000000000000" pitchFamily="50" charset="0"/>
              </a:endParaRPr>
            </a:p>
          </p:txBody>
        </p:sp>
        <p:sp>
          <p:nvSpPr>
            <p:cNvPr id="134"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2005</a:t>
              </a:r>
              <a:endParaRPr lang="en-US" sz="1000" dirty="0">
                <a:solidFill>
                  <a:schemeClr val="tx1">
                    <a:lumMod val="65000"/>
                    <a:lumOff val="35000"/>
                  </a:schemeClr>
                </a:solidFill>
                <a:latin typeface="Neris Light" panose="00000400000000000000" pitchFamily="50" charset="0"/>
              </a:endParaRPr>
            </a:p>
          </p:txBody>
        </p:sp>
        <p:grpSp>
          <p:nvGrpSpPr>
            <p:cNvPr id="135" name="Group 134"/>
            <p:cNvGrpSpPr/>
            <p:nvPr/>
          </p:nvGrpSpPr>
          <p:grpSpPr>
            <a:xfrm>
              <a:off x="5821650" y="2379891"/>
              <a:ext cx="5325124" cy="1682200"/>
              <a:chOff x="1233939" y="1537126"/>
              <a:chExt cx="4412775" cy="1393989"/>
            </a:xfrm>
          </p:grpSpPr>
          <p:grpSp>
            <p:nvGrpSpPr>
              <p:cNvPr id="136" name="Group 135"/>
              <p:cNvGrpSpPr/>
              <p:nvPr/>
            </p:nvGrpSpPr>
            <p:grpSpPr>
              <a:xfrm>
                <a:off x="1233939" y="1537126"/>
                <a:ext cx="2069173" cy="1393989"/>
                <a:chOff x="887384" y="350726"/>
                <a:chExt cx="2069173" cy="1393989"/>
              </a:xfrm>
            </p:grpSpPr>
            <p:sp>
              <p:nvSpPr>
                <p:cNvPr id="150" name="Oval 149"/>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1" name="Oval 150"/>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2" name="Oval 151"/>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3" name="Oval 152"/>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4" name="Oval 153"/>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56" name="Straight Connector 155"/>
                <p:cNvCxnSpPr>
                  <a:stCxn id="151" idx="1"/>
                  <a:endCxn id="150"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a:stCxn id="151" idx="6"/>
                  <a:endCxn id="152"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a:stCxn id="152" idx="7"/>
                  <a:endCxn id="153"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a:stCxn id="153" idx="7"/>
                  <a:endCxn id="154"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a:stCxn id="155" idx="2"/>
                  <a:endCxn id="154"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3550120" y="1570345"/>
                <a:ext cx="2096594" cy="788198"/>
                <a:chOff x="-888229" y="-128242"/>
                <a:chExt cx="2096594" cy="788198"/>
              </a:xfrm>
            </p:grpSpPr>
            <p:sp>
              <p:nvSpPr>
                <p:cNvPr id="139" name="Oval 138"/>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0" name="Oval 139"/>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Oval 140"/>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2" name="Oval 141"/>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3" name="Oval 142"/>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4" name="Oval 143"/>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45" name="Straight Connector 144"/>
                <p:cNvCxnSpPr>
                  <a:stCxn id="140" idx="2"/>
                  <a:endCxn id="139"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a:stCxn id="140" idx="7"/>
                  <a:endCxn id="141"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a:stCxn id="141" idx="5"/>
                  <a:endCxn id="142"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a:stCxn id="142" idx="6"/>
                  <a:endCxn id="143"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a:stCxn id="144" idx="3"/>
                  <a:endCxn id="143"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38" name="Straight Connector 137"/>
              <p:cNvCxnSpPr>
                <a:stCxn id="139" idx="2"/>
                <a:endCxn id="155"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06" name="Title 1"/>
          <p:cNvSpPr txBox="1">
            <a:spLocks/>
          </p:cNvSpPr>
          <p:nvPr/>
        </p:nvSpPr>
        <p:spPr>
          <a:xfrm>
            <a:off x="565171" y="196472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207" name="Title 1"/>
          <p:cNvSpPr txBox="1">
            <a:spLocks/>
          </p:cNvSpPr>
          <p:nvPr/>
        </p:nvSpPr>
        <p:spPr>
          <a:xfrm>
            <a:off x="553880" y="218247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208" name="TextBox 207"/>
          <p:cNvSpPr txBox="1"/>
          <p:nvPr/>
        </p:nvSpPr>
        <p:spPr>
          <a:xfrm>
            <a:off x="763349" y="2792018"/>
            <a:ext cx="4137908" cy="2492990"/>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50000"/>
                </a:schemeClr>
              </a:solidFill>
            </a:endParaRPr>
          </a:p>
        </p:txBody>
      </p:sp>
      <p:sp>
        <p:nvSpPr>
          <p:cNvPr id="209" name="Rectangle 208"/>
          <p:cNvSpPr/>
          <p:nvPr/>
        </p:nvSpPr>
        <p:spPr>
          <a:xfrm>
            <a:off x="671323" y="290150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516910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6"/>
                                        </p:tgtEl>
                                        <p:attrNameLst>
                                          <p:attrName>style.visibility</p:attrName>
                                        </p:attrNameLst>
                                      </p:cBhvr>
                                      <p:to>
                                        <p:strVal val="visible"/>
                                      </p:to>
                                    </p:set>
                                    <p:animEffect transition="in" filter="fade">
                                      <p:cBhvr>
                                        <p:cTn id="15" dur="500"/>
                                        <p:tgtEl>
                                          <p:spTgt spid="20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fade">
                                      <p:cBhvr>
                                        <p:cTn id="19" dur="500"/>
                                        <p:tgtEl>
                                          <p:spTgt spid="20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500"/>
                                        <p:tgtEl>
                                          <p:spTgt spid="208"/>
                                        </p:tgtEl>
                                      </p:cBhvr>
                                    </p:animEffect>
                                  </p:childTnLst>
                                </p:cTn>
                              </p:par>
                            </p:childTnLst>
                          </p:cTn>
                        </p:par>
                        <p:par>
                          <p:cTn id="24" fill="hold">
                            <p:stCondLst>
                              <p:cond delay="2500"/>
                            </p:stCondLst>
                            <p:childTnLst>
                              <p:par>
                                <p:cTn id="25" presetID="16" presetClass="entr" presetSubtype="42"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barn(outHorizontal)">
                                      <p:cBhvr>
                                        <p:cTn id="27" dur="500"/>
                                        <p:tgtEl>
                                          <p:spTgt spid="209"/>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205"/>
                                        </p:tgtEl>
                                        <p:attrNameLst>
                                          <p:attrName>style.visibility</p:attrName>
                                        </p:attrNameLst>
                                      </p:cBhvr>
                                      <p:to>
                                        <p:strVal val="visible"/>
                                      </p:to>
                                    </p:set>
                                    <p:anim calcmode="lin" valueType="num">
                                      <p:cBhvr>
                                        <p:cTn id="31" dur="500" fill="hold"/>
                                        <p:tgtEl>
                                          <p:spTgt spid="205"/>
                                        </p:tgtEl>
                                        <p:attrNameLst>
                                          <p:attrName>ppt_w</p:attrName>
                                        </p:attrNameLst>
                                      </p:cBhvr>
                                      <p:tavLst>
                                        <p:tav tm="0">
                                          <p:val>
                                            <p:fltVal val="0"/>
                                          </p:val>
                                        </p:tav>
                                        <p:tav tm="100000">
                                          <p:val>
                                            <p:strVal val="#ppt_w"/>
                                          </p:val>
                                        </p:tav>
                                      </p:tavLst>
                                    </p:anim>
                                    <p:anim calcmode="lin" valueType="num">
                                      <p:cBhvr>
                                        <p:cTn id="32" dur="500" fill="hold"/>
                                        <p:tgtEl>
                                          <p:spTgt spid="205"/>
                                        </p:tgtEl>
                                        <p:attrNameLst>
                                          <p:attrName>ppt_h</p:attrName>
                                        </p:attrNameLst>
                                      </p:cBhvr>
                                      <p:tavLst>
                                        <p:tav tm="0">
                                          <p:val>
                                            <p:fltVal val="0"/>
                                          </p:val>
                                        </p:tav>
                                        <p:tav tm="100000">
                                          <p:val>
                                            <p:strVal val="#ppt_h"/>
                                          </p:val>
                                        </p:tav>
                                      </p:tavLst>
                                    </p:anim>
                                    <p:animEffect transition="in" filter="fade">
                                      <p:cBhvr>
                                        <p:cTn id="33" dur="500"/>
                                        <p:tgtEl>
                                          <p:spTgt spid="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06" grpId="0"/>
      <p:bldP spid="207" grpId="0"/>
      <p:bldP spid="208" grpId="0"/>
      <p:bldP spid="20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980982" y="1964780"/>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April, 2014</a:t>
            </a:r>
            <a:endParaRPr lang="id-ID" sz="1200" b="1" dirty="0">
              <a:solidFill>
                <a:schemeClr val="accent6"/>
              </a:solidFill>
              <a:latin typeface="Neris Light" panose="00000400000000000000" pitchFamily="50" charset="0"/>
            </a:endParaRPr>
          </a:p>
        </p:txBody>
      </p:sp>
      <p:sp>
        <p:nvSpPr>
          <p:cNvPr id="3" name="TextBox 2"/>
          <p:cNvSpPr txBox="1"/>
          <p:nvPr/>
        </p:nvSpPr>
        <p:spPr>
          <a:xfrm>
            <a:off x="4935514" y="3467623"/>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October, 2014</a:t>
            </a:r>
            <a:endParaRPr lang="id-ID" sz="1200" b="1" dirty="0">
              <a:solidFill>
                <a:schemeClr val="accent6"/>
              </a:solidFill>
              <a:latin typeface="Neris Light" panose="00000400000000000000" pitchFamily="50" charset="0"/>
            </a:endParaRPr>
          </a:p>
        </p:txBody>
      </p:sp>
      <p:sp>
        <p:nvSpPr>
          <p:cNvPr id="4" name="TextBox 3"/>
          <p:cNvSpPr txBox="1"/>
          <p:nvPr/>
        </p:nvSpPr>
        <p:spPr>
          <a:xfrm>
            <a:off x="6250419" y="2324073"/>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February, 2015</a:t>
            </a:r>
            <a:endParaRPr lang="id-ID" sz="1200" b="1" dirty="0">
              <a:solidFill>
                <a:schemeClr val="accent6"/>
              </a:solidFill>
              <a:latin typeface="Neris Light" panose="00000400000000000000" pitchFamily="50" charset="0"/>
            </a:endParaRPr>
          </a:p>
        </p:txBody>
      </p:sp>
      <p:sp>
        <p:nvSpPr>
          <p:cNvPr id="5" name="TextBox 4"/>
          <p:cNvSpPr txBox="1"/>
          <p:nvPr/>
        </p:nvSpPr>
        <p:spPr>
          <a:xfrm>
            <a:off x="7843287" y="2514957"/>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May, 2015</a:t>
            </a:r>
            <a:endParaRPr lang="id-ID" sz="1200" b="1" dirty="0">
              <a:solidFill>
                <a:schemeClr val="accent6"/>
              </a:solidFill>
              <a:latin typeface="Neris Light" panose="00000400000000000000" pitchFamily="50" charset="0"/>
            </a:endParaRPr>
          </a:p>
        </p:txBody>
      </p:sp>
      <p:sp>
        <p:nvSpPr>
          <p:cNvPr id="6" name="TextBox 5"/>
          <p:cNvSpPr txBox="1"/>
          <p:nvPr/>
        </p:nvSpPr>
        <p:spPr>
          <a:xfrm>
            <a:off x="8823145" y="4175999"/>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June, 2015</a:t>
            </a:r>
            <a:endParaRPr lang="id-ID" sz="1200" b="1" dirty="0">
              <a:solidFill>
                <a:schemeClr val="accent6"/>
              </a:solidFill>
              <a:latin typeface="Neris Light" panose="00000400000000000000" pitchFamily="50" charset="0"/>
            </a:endParaRPr>
          </a:p>
        </p:txBody>
      </p:sp>
      <p:sp>
        <p:nvSpPr>
          <p:cNvPr id="7" name="TextBox 6"/>
          <p:cNvSpPr txBox="1"/>
          <p:nvPr/>
        </p:nvSpPr>
        <p:spPr>
          <a:xfrm>
            <a:off x="10441950" y="3480156"/>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July, 2015</a:t>
            </a:r>
            <a:endParaRPr lang="id-ID" sz="1200" b="1" dirty="0">
              <a:solidFill>
                <a:schemeClr val="accent6"/>
              </a:solidFill>
              <a:latin typeface="Neris Light" panose="00000400000000000000" pitchFamily="50" charset="0"/>
            </a:endParaRPr>
          </a:p>
        </p:txBody>
      </p:sp>
      <p:grpSp>
        <p:nvGrpSpPr>
          <p:cNvPr id="8" name="Group 7"/>
          <p:cNvGrpSpPr/>
          <p:nvPr/>
        </p:nvGrpSpPr>
        <p:grpSpPr>
          <a:xfrm>
            <a:off x="4301249" y="2280007"/>
            <a:ext cx="7300686" cy="1812925"/>
            <a:chOff x="985611" y="2226582"/>
            <a:chExt cx="7300686" cy="1812925"/>
          </a:xfrm>
        </p:grpSpPr>
        <p:sp>
          <p:nvSpPr>
            <p:cNvPr id="9" name="Oval 8"/>
            <p:cNvSpPr/>
            <p:nvPr/>
          </p:nvSpPr>
          <p:spPr>
            <a:xfrm>
              <a:off x="985611" y="222658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2039711"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3373211" y="25758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4957942" y="28044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934545" y="3804557"/>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7393012"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5" name="Straight Connector 14"/>
            <p:cNvCxnSpPr>
              <a:stCxn id="10" idx="1"/>
              <a:endCxn id="9" idx="5"/>
            </p:cNvCxnSpPr>
            <p:nvPr/>
          </p:nvCxnSpPr>
          <p:spPr>
            <a:xfrm flipH="1" flipV="1">
              <a:off x="1186153" y="2427124"/>
              <a:ext cx="887966" cy="75461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0" idx="6"/>
              <a:endCxn id="11" idx="3"/>
            </p:cNvCxnSpPr>
            <p:nvPr/>
          </p:nvCxnSpPr>
          <p:spPr>
            <a:xfrm flipV="1">
              <a:off x="2274661" y="2776374"/>
              <a:ext cx="1132958" cy="488433"/>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11" idx="6"/>
              <a:endCxn id="12" idx="2"/>
            </p:cNvCxnSpPr>
            <p:nvPr/>
          </p:nvCxnSpPr>
          <p:spPr>
            <a:xfrm>
              <a:off x="3608161" y="2693307"/>
              <a:ext cx="1349781" cy="2286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12" idx="5"/>
              <a:endCxn id="13" idx="1"/>
            </p:cNvCxnSpPr>
            <p:nvPr/>
          </p:nvCxnSpPr>
          <p:spPr>
            <a:xfrm>
              <a:off x="5158484" y="3004974"/>
              <a:ext cx="810469" cy="83399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4" idx="3"/>
              <a:endCxn id="13" idx="6"/>
            </p:cNvCxnSpPr>
            <p:nvPr/>
          </p:nvCxnSpPr>
          <p:spPr>
            <a:xfrm flipH="1">
              <a:off x="6169495" y="3347874"/>
              <a:ext cx="1257925" cy="57415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14" idx="7"/>
            </p:cNvCxnSpPr>
            <p:nvPr/>
          </p:nvCxnSpPr>
          <p:spPr>
            <a:xfrm flipV="1">
              <a:off x="7593554" y="2393334"/>
              <a:ext cx="692743" cy="78840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21" name="Rectangular Callout 20"/>
          <p:cNvSpPr/>
          <p:nvPr/>
        </p:nvSpPr>
        <p:spPr>
          <a:xfrm>
            <a:off x="4827151" y="3910495"/>
            <a:ext cx="2134681" cy="531007"/>
          </a:xfrm>
          <a:prstGeom prst="wedgeRectCallout">
            <a:avLst>
              <a:gd name="adj1" fmla="val -22023"/>
              <a:gd name="adj2" fmla="val -7706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Insert text Here</a:t>
            </a:r>
          </a:p>
        </p:txBody>
      </p:sp>
      <p:sp>
        <p:nvSpPr>
          <p:cNvPr id="22" name="TextBox 21"/>
          <p:cNvSpPr txBox="1"/>
          <p:nvPr/>
        </p:nvSpPr>
        <p:spPr>
          <a:xfrm>
            <a:off x="1614261" y="5424542"/>
            <a:ext cx="8684943"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23" name="TextBox 22"/>
          <p:cNvSpPr txBox="1"/>
          <p:nvPr/>
        </p:nvSpPr>
        <p:spPr>
          <a:xfrm>
            <a:off x="4235775" y="4976555"/>
            <a:ext cx="3462300" cy="400110"/>
          </a:xfrm>
          <a:prstGeom prst="rect">
            <a:avLst/>
          </a:prstGeom>
          <a:noFill/>
        </p:spPr>
        <p:txBody>
          <a:bodyPr wrap="square" rtlCol="0">
            <a:spAutoFit/>
          </a:bodyPr>
          <a:lstStyle/>
          <a:p>
            <a:pPr algn="ctr"/>
            <a:r>
              <a:rPr lang="id-ID" sz="2000" b="1" dirty="0">
                <a:solidFill>
                  <a:schemeClr val="tx1">
                    <a:lumMod val="65000"/>
                    <a:lumOff val="35000"/>
                  </a:schemeClr>
                </a:solidFill>
                <a:latin typeface="Neris" panose="00000800000000000000" pitchFamily="50" charset="0"/>
              </a:rPr>
              <a:t>Business Realistic Target</a:t>
            </a:r>
          </a:p>
        </p:txBody>
      </p:sp>
      <p:sp>
        <p:nvSpPr>
          <p:cNvPr id="24" name="Rectangular Callout 23"/>
          <p:cNvSpPr/>
          <p:nvPr/>
        </p:nvSpPr>
        <p:spPr>
          <a:xfrm>
            <a:off x="7812015" y="1764532"/>
            <a:ext cx="2134681" cy="531007"/>
          </a:xfrm>
          <a:prstGeom prst="wedgeRectCallout">
            <a:avLst>
              <a:gd name="adj1" fmla="val -21428"/>
              <a:gd name="adj2" fmla="val 83182"/>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Insert text Here</a:t>
            </a:r>
          </a:p>
        </p:txBody>
      </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5" name="Group 54"/>
          <p:cNvGrpSpPr/>
          <p:nvPr/>
        </p:nvGrpSpPr>
        <p:grpSpPr>
          <a:xfrm>
            <a:off x="814723" y="1923522"/>
            <a:ext cx="2753631" cy="2338569"/>
            <a:chOff x="1395413" y="1357313"/>
            <a:chExt cx="4549775" cy="3863976"/>
          </a:xfrm>
        </p:grpSpPr>
        <p:sp>
          <p:nvSpPr>
            <p:cNvPr id="56"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265230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p:cTn id="15" dur="500" fill="hold"/>
                                        <p:tgtEl>
                                          <p:spTgt spid="55"/>
                                        </p:tgtEl>
                                        <p:attrNameLst>
                                          <p:attrName>ppt_w</p:attrName>
                                        </p:attrNameLst>
                                      </p:cBhvr>
                                      <p:tavLst>
                                        <p:tav tm="0">
                                          <p:val>
                                            <p:fltVal val="0"/>
                                          </p:val>
                                        </p:tav>
                                        <p:tav tm="100000">
                                          <p:val>
                                            <p:strVal val="#ppt_w"/>
                                          </p:val>
                                        </p:tav>
                                      </p:tavLst>
                                    </p:anim>
                                    <p:anim calcmode="lin" valueType="num">
                                      <p:cBhvr>
                                        <p:cTn id="16" dur="500" fill="hold"/>
                                        <p:tgtEl>
                                          <p:spTgt spid="55"/>
                                        </p:tgtEl>
                                        <p:attrNameLst>
                                          <p:attrName>ppt_h</p:attrName>
                                        </p:attrNameLst>
                                      </p:cBhvr>
                                      <p:tavLst>
                                        <p:tav tm="0">
                                          <p:val>
                                            <p:fltVal val="0"/>
                                          </p:val>
                                        </p:tav>
                                        <p:tav tm="100000">
                                          <p:val>
                                            <p:strVal val="#ppt_h"/>
                                          </p:val>
                                        </p:tav>
                                      </p:tavLst>
                                    </p:anim>
                                    <p:animEffect transition="in" filter="fade">
                                      <p:cBhvr>
                                        <p:cTn id="17" dur="500"/>
                                        <p:tgtEl>
                                          <p:spTgt spid="55"/>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1250"/>
                                        <p:tgtEl>
                                          <p:spTgt spid="8"/>
                                        </p:tgtEl>
                                      </p:cBhvr>
                                    </p:animEffect>
                                  </p:childTnLst>
                                </p:cTn>
                              </p:par>
                            </p:childTnLst>
                          </p:cTn>
                        </p:par>
                        <p:par>
                          <p:cTn id="22" fill="hold">
                            <p:stCondLst>
                              <p:cond delay="2750"/>
                            </p:stCondLst>
                            <p:childTnLst>
                              <p:par>
                                <p:cTn id="23" presetID="10" presetClass="entr" presetSubtype="0"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childTnLst>
                          </p:cTn>
                        </p:par>
                        <p:par>
                          <p:cTn id="41" fill="hold">
                            <p:stCondLst>
                              <p:cond delay="3250"/>
                            </p:stCondLst>
                            <p:childTnLst>
                              <p:par>
                                <p:cTn id="42" presetID="10"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par>
                          <p:cTn id="45" fill="hold">
                            <p:stCondLst>
                              <p:cond delay="3750"/>
                            </p:stCondLst>
                            <p:childTnLst>
                              <p:par>
                                <p:cTn id="46" presetID="10" presetClass="entr" presetSubtype="0"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4250"/>
                            </p:stCondLst>
                            <p:childTnLst>
                              <p:par>
                                <p:cTn id="50" presetID="10" presetClass="entr" presetSubtype="0"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childTnLst>
                          </p:cTn>
                        </p:par>
                        <p:par>
                          <p:cTn id="53" fill="hold">
                            <p:stCondLst>
                              <p:cond delay="4750"/>
                            </p:stCondLst>
                            <p:childTnLst>
                              <p:par>
                                <p:cTn id="54" presetID="10" presetClass="entr" presetSubtype="0"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1" grpId="0" animBg="1"/>
      <p:bldP spid="22" grpId="0"/>
      <p:bldP spid="23" grpId="0"/>
      <p:bldP spid="24" grpId="0" animBg="1"/>
      <p:bldP spid="25" grpId="0"/>
      <p:bldP spid="2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5161447" y="2414736"/>
            <a:ext cx="4954757" cy="3192032"/>
            <a:chOff x="6598556" y="1837747"/>
            <a:chExt cx="4954757" cy="3192032"/>
          </a:xfrm>
        </p:grpSpPr>
        <p:sp>
          <p:nvSpPr>
            <p:cNvPr id="7" name="Rounded Rectangle 6"/>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0281454"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1159817"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Rounded Rectangle 12"/>
          <p:cNvSpPr/>
          <p:nvPr/>
        </p:nvSpPr>
        <p:spPr>
          <a:xfrm>
            <a:off x="5161447" y="4286580"/>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4846873"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5" name="Rounded Rectangle 14"/>
          <p:cNvSpPr/>
          <p:nvPr/>
        </p:nvSpPr>
        <p:spPr>
          <a:xfrm>
            <a:off x="6037747" y="3814140"/>
            <a:ext cx="393700" cy="179959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5723173"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7" name="Rounded Rectangle 16"/>
          <p:cNvSpPr/>
          <p:nvPr/>
        </p:nvSpPr>
        <p:spPr>
          <a:xfrm>
            <a:off x="7002743" y="3354388"/>
            <a:ext cx="391433" cy="225934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6688169"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9" name="Rounded Rectangle 18"/>
          <p:cNvSpPr/>
          <p:nvPr/>
        </p:nvSpPr>
        <p:spPr>
          <a:xfrm>
            <a:off x="7879042" y="3754438"/>
            <a:ext cx="395763" cy="18592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7564469"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1" name="Rounded Rectangle 20"/>
          <p:cNvSpPr/>
          <p:nvPr/>
        </p:nvSpPr>
        <p:spPr>
          <a:xfrm>
            <a:off x="8844039" y="3212160"/>
            <a:ext cx="393700" cy="240157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8529465"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3" name="Rounded Rectangle 22"/>
          <p:cNvSpPr/>
          <p:nvPr/>
        </p:nvSpPr>
        <p:spPr>
          <a:xfrm>
            <a:off x="9720339" y="3867480"/>
            <a:ext cx="393700" cy="17462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9405765"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5" name="TextBox 24"/>
          <p:cNvSpPr txBox="1"/>
          <p:nvPr/>
        </p:nvSpPr>
        <p:spPr>
          <a:xfrm>
            <a:off x="4875901" y="4412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6" name="TextBox 25"/>
          <p:cNvSpPr txBox="1"/>
          <p:nvPr/>
        </p:nvSpPr>
        <p:spPr>
          <a:xfrm>
            <a:off x="5752201" y="390728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7" name="TextBox 26"/>
          <p:cNvSpPr txBox="1"/>
          <p:nvPr/>
        </p:nvSpPr>
        <p:spPr>
          <a:xfrm>
            <a:off x="6716993" y="345695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8" name="TextBox 27"/>
          <p:cNvSpPr txBox="1"/>
          <p:nvPr/>
        </p:nvSpPr>
        <p:spPr>
          <a:xfrm>
            <a:off x="7593701" y="384528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58%</a:t>
            </a:r>
          </a:p>
        </p:txBody>
      </p:sp>
      <p:sp>
        <p:nvSpPr>
          <p:cNvPr id="29" name="TextBox 28"/>
          <p:cNvSpPr txBox="1"/>
          <p:nvPr/>
        </p:nvSpPr>
        <p:spPr>
          <a:xfrm>
            <a:off x="8558493" y="3311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30" name="TextBox 29"/>
          <p:cNvSpPr txBox="1"/>
          <p:nvPr/>
        </p:nvSpPr>
        <p:spPr>
          <a:xfrm>
            <a:off x="9434793" y="40026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cxnSp>
        <p:nvCxnSpPr>
          <p:cNvPr id="31" name="Straight Connector 30"/>
          <p:cNvCxnSpPr/>
          <p:nvPr/>
        </p:nvCxnSpPr>
        <p:spPr>
          <a:xfrm>
            <a:off x="10494413" y="2852593"/>
            <a:ext cx="0" cy="2816612"/>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32" name="Title 1"/>
          <p:cNvSpPr txBox="1">
            <a:spLocks/>
          </p:cNvSpPr>
          <p:nvPr/>
        </p:nvSpPr>
        <p:spPr>
          <a:xfrm>
            <a:off x="5024945" y="954857"/>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tx1">
                    <a:lumMod val="65000"/>
                    <a:lumOff val="35000"/>
                  </a:schemeClr>
                </a:solidFill>
                <a:latin typeface="Neris Black" panose="00000A00000000000000" pitchFamily="50" charset="0"/>
              </a:rPr>
              <a:t>BUSINESS </a:t>
            </a:r>
            <a:r>
              <a:rPr lang="id-ID" sz="3600" i="1" spc="-150" dirty="0">
                <a:solidFill>
                  <a:schemeClr val="accent1"/>
                </a:solidFill>
                <a:latin typeface="Neris Black" panose="00000A00000000000000" pitchFamily="50" charset="0"/>
              </a:rPr>
              <a:t>INTEGRATION</a:t>
            </a:r>
          </a:p>
          <a:p>
            <a:r>
              <a:rPr lang="id-ID" sz="3600" i="1" spc="-150" dirty="0">
                <a:solidFill>
                  <a:schemeClr val="tx1">
                    <a:lumMod val="65000"/>
                    <a:lumOff val="35000"/>
                  </a:schemeClr>
                </a:solidFill>
                <a:latin typeface="Neris Black" panose="00000A00000000000000" pitchFamily="50" charset="0"/>
              </a:rPr>
              <a:t>STATISTIC</a:t>
            </a:r>
            <a:endParaRPr lang="en-US" sz="3600" i="1" spc="-150" dirty="0">
              <a:solidFill>
                <a:schemeClr val="tx1">
                  <a:lumMod val="65000"/>
                  <a:lumOff val="35000"/>
                </a:schemeClr>
              </a:solidFill>
              <a:latin typeface="Neris Black" panose="00000A00000000000000" pitchFamily="50" charset="0"/>
            </a:endParaRPr>
          </a:p>
        </p:txBody>
      </p:sp>
      <p:sp>
        <p:nvSpPr>
          <p:cNvPr id="33" name="Rectangle 32"/>
          <p:cNvSpPr/>
          <p:nvPr/>
        </p:nvSpPr>
        <p:spPr>
          <a:xfrm rot="16200000">
            <a:off x="9387870" y="136710"/>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14492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right)">
                                      <p:cBhvr>
                                        <p:cTn id="7" dur="500"/>
                                        <p:tgtEl>
                                          <p:spTgt spid="3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00"/>
                                        <p:tgtEl>
                                          <p:spTgt spid="1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down)">
                                      <p:cBhvr>
                                        <p:cTn id="31" dur="500"/>
                                        <p:tgtEl>
                                          <p:spTgt spid="2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500"/>
                                        <p:tgtEl>
                                          <p:spTgt spid="30"/>
                                        </p:tgtEl>
                                      </p:cBhvr>
                                    </p:animEffect>
                                  </p:childTnLst>
                                </p:cTn>
                              </p:par>
                            </p:childTnLst>
                          </p:cTn>
                        </p:par>
                        <p:par>
                          <p:cTn id="54" fill="hold">
                            <p:stCondLst>
                              <p:cond delay="2500"/>
                            </p:stCondLst>
                            <p:childTnLst>
                              <p:par>
                                <p:cTn id="55" presetID="10" presetClass="entr" presetSubtype="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fade">
                                      <p:cBhvr>
                                        <p:cTn id="63" dur="500"/>
                                        <p:tgtEl>
                                          <p:spTgt spid="1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fade">
                                      <p:cBhvr>
                                        <p:cTn id="66" dur="500"/>
                                        <p:tgtEl>
                                          <p:spTgt spid="2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P spid="17" grpId="0" animBg="1"/>
      <p:bldP spid="18" grpId="0"/>
      <p:bldP spid="19" grpId="0" animBg="1"/>
      <p:bldP spid="20" grpId="0"/>
      <p:bldP spid="21" grpId="0" animBg="1"/>
      <p:bldP spid="22" grpId="0"/>
      <p:bldP spid="23" grpId="0" animBg="1"/>
      <p:bldP spid="24" grpId="0"/>
      <p:bldP spid="25" grpId="0"/>
      <p:bldP spid="26" grpId="0"/>
      <p:bldP spid="27" grpId="0"/>
      <p:bldP spid="28" grpId="0"/>
      <p:bldP spid="29" grpId="0"/>
      <p:bldP spid="30" grpId="0"/>
      <p:bldP spid="32" grpId="0"/>
      <p:bldP spid="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801756" y="1712980"/>
            <a:ext cx="4954757" cy="2498979"/>
            <a:chOff x="6598556" y="2530799"/>
            <a:chExt cx="4954757" cy="2498979"/>
          </a:xfrm>
        </p:grpSpPr>
        <p:sp>
          <p:nvSpPr>
            <p:cNvPr id="5" name="Rounded Rectangle 4"/>
            <p:cNvSpPr/>
            <p:nvPr/>
          </p:nvSpPr>
          <p:spPr>
            <a:xfrm>
              <a:off x="65985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74769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84400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93184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10281454"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11159817"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 name="Rounded Rectangle 10"/>
          <p:cNvSpPr/>
          <p:nvPr/>
        </p:nvSpPr>
        <p:spPr>
          <a:xfrm>
            <a:off x="6801756" y="2891772"/>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487182"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3" name="Rounded Rectangle 12"/>
          <p:cNvSpPr/>
          <p:nvPr/>
        </p:nvSpPr>
        <p:spPr>
          <a:xfrm>
            <a:off x="7678056" y="2419332"/>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7363482"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5" name="Rounded Rectangle 14"/>
          <p:cNvSpPr/>
          <p:nvPr/>
        </p:nvSpPr>
        <p:spPr>
          <a:xfrm>
            <a:off x="8643052" y="3379452"/>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8328478"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7" name="Rounded Rectangle 16"/>
          <p:cNvSpPr/>
          <p:nvPr/>
        </p:nvSpPr>
        <p:spPr>
          <a:xfrm>
            <a:off x="9519352" y="3036552"/>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9204778"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9" name="Rounded Rectangle 18"/>
          <p:cNvSpPr/>
          <p:nvPr/>
        </p:nvSpPr>
        <p:spPr>
          <a:xfrm>
            <a:off x="10484348" y="1817352"/>
            <a:ext cx="393700" cy="2401570"/>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10169774"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1" name="Rounded Rectangle 20"/>
          <p:cNvSpPr/>
          <p:nvPr/>
        </p:nvSpPr>
        <p:spPr>
          <a:xfrm>
            <a:off x="11360648" y="2472672"/>
            <a:ext cx="393700" cy="17462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046074"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3" name="TextBox 22"/>
          <p:cNvSpPr txBox="1"/>
          <p:nvPr/>
        </p:nvSpPr>
        <p:spPr>
          <a:xfrm>
            <a:off x="6516210" y="3018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7392510" y="251248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5" name="TextBox 24"/>
          <p:cNvSpPr txBox="1"/>
          <p:nvPr/>
        </p:nvSpPr>
        <p:spPr>
          <a:xfrm>
            <a:off x="8357302" y="348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38%</a:t>
            </a:r>
          </a:p>
        </p:txBody>
      </p:sp>
      <p:sp>
        <p:nvSpPr>
          <p:cNvPr id="26" name="TextBox 25"/>
          <p:cNvSpPr txBox="1"/>
          <p:nvPr/>
        </p:nvSpPr>
        <p:spPr>
          <a:xfrm>
            <a:off x="9234010" y="312021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45%</a:t>
            </a:r>
          </a:p>
        </p:txBody>
      </p:sp>
      <p:sp>
        <p:nvSpPr>
          <p:cNvPr id="27" name="TextBox 26"/>
          <p:cNvSpPr txBox="1"/>
          <p:nvPr/>
        </p:nvSpPr>
        <p:spPr>
          <a:xfrm>
            <a:off x="10198802" y="191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95%</a:t>
            </a:r>
          </a:p>
        </p:txBody>
      </p:sp>
      <p:sp>
        <p:nvSpPr>
          <p:cNvPr id="28" name="TextBox 27"/>
          <p:cNvSpPr txBox="1"/>
          <p:nvPr/>
        </p:nvSpPr>
        <p:spPr>
          <a:xfrm>
            <a:off x="11075102" y="260781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72%</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39" name="Title 1"/>
          <p:cNvSpPr txBox="1">
            <a:spLocks/>
          </p:cNvSpPr>
          <p:nvPr/>
        </p:nvSpPr>
        <p:spPr>
          <a:xfrm>
            <a:off x="870171" y="1974771"/>
            <a:ext cx="4263627" cy="46309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panose="00000800000000000000" pitchFamily="50" charset="0"/>
              </a:rPr>
              <a:t>Insert Title Here</a:t>
            </a:r>
            <a:endParaRPr lang="en-US" sz="2400" b="1" spc="-150" dirty="0">
              <a:solidFill>
                <a:schemeClr val="tx1">
                  <a:lumMod val="65000"/>
                  <a:lumOff val="35000"/>
                </a:schemeClr>
              </a:solidFill>
              <a:latin typeface="Neris" panose="00000800000000000000" pitchFamily="50" charset="0"/>
            </a:endParaRPr>
          </a:p>
        </p:txBody>
      </p:sp>
      <p:sp>
        <p:nvSpPr>
          <p:cNvPr id="40" name="TextBox 39"/>
          <p:cNvSpPr txBox="1"/>
          <p:nvPr/>
        </p:nvSpPr>
        <p:spPr>
          <a:xfrm>
            <a:off x="870375" y="2362974"/>
            <a:ext cx="5074539"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a:t>
            </a:r>
          </a:p>
        </p:txBody>
      </p:sp>
      <p:sp>
        <p:nvSpPr>
          <p:cNvPr id="41" name="Rectangle 40"/>
          <p:cNvSpPr/>
          <p:nvPr/>
        </p:nvSpPr>
        <p:spPr>
          <a:xfrm>
            <a:off x="748110" y="2024247"/>
            <a:ext cx="64735" cy="95353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2" name="Group 41"/>
          <p:cNvGrpSpPr/>
          <p:nvPr/>
        </p:nvGrpSpPr>
        <p:grpSpPr>
          <a:xfrm>
            <a:off x="3529307" y="3425962"/>
            <a:ext cx="543886" cy="542638"/>
            <a:chOff x="6578600" y="2995613"/>
            <a:chExt cx="692150" cy="690562"/>
          </a:xfrm>
          <a:solidFill>
            <a:schemeClr val="tx1">
              <a:lumMod val="65000"/>
              <a:lumOff val="35000"/>
            </a:schemeClr>
          </a:solidFill>
        </p:grpSpPr>
        <p:sp>
          <p:nvSpPr>
            <p:cNvPr id="43"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780477" y="3548330"/>
            <a:ext cx="542639" cy="441596"/>
            <a:chOff x="5245100" y="5103813"/>
            <a:chExt cx="690563" cy="561975"/>
          </a:xfrm>
          <a:solidFill>
            <a:schemeClr val="tx1">
              <a:lumMod val="65000"/>
              <a:lumOff val="35000"/>
            </a:schemeClr>
          </a:solidFill>
        </p:grpSpPr>
        <p:sp>
          <p:nvSpPr>
            <p:cNvPr id="46"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356526" y="3554633"/>
            <a:ext cx="1027489" cy="518125"/>
            <a:chOff x="1356526" y="3554633"/>
            <a:chExt cx="1027489" cy="518125"/>
          </a:xfrm>
        </p:grpSpPr>
        <p:sp>
          <p:nvSpPr>
            <p:cNvPr id="48" name="Title 1"/>
            <p:cNvSpPr txBox="1">
              <a:spLocks/>
            </p:cNvSpPr>
            <p:nvPr/>
          </p:nvSpPr>
          <p:spPr>
            <a:xfrm>
              <a:off x="1356526" y="3554633"/>
              <a:ext cx="102748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457</a:t>
              </a:r>
              <a:endParaRPr lang="en-US" sz="3200" b="1" i="1" spc="-300" dirty="0">
                <a:solidFill>
                  <a:schemeClr val="accent1"/>
                </a:solidFill>
                <a:latin typeface="Neris" panose="00000800000000000000" pitchFamily="50" charset="0"/>
              </a:endParaRPr>
            </a:p>
          </p:txBody>
        </p:sp>
        <p:sp>
          <p:nvSpPr>
            <p:cNvPr id="49" name="TextBox 48"/>
            <p:cNvSpPr txBox="1"/>
            <p:nvPr/>
          </p:nvSpPr>
          <p:spPr>
            <a:xfrm>
              <a:off x="1399030" y="3818842"/>
              <a:ext cx="964792" cy="253916"/>
            </a:xfrm>
            <a:prstGeom prst="rect">
              <a:avLst/>
            </a:prstGeom>
            <a:noFill/>
          </p:spPr>
          <p:txBody>
            <a:bodyPr wrap="square" rtlCol="0">
              <a:spAutoFit/>
            </a:bodyPr>
            <a:lstStyle/>
            <a:p>
              <a:r>
                <a:rPr lang="id-ID" sz="1050" b="1" dirty="0">
                  <a:solidFill>
                    <a:schemeClr val="bg1">
                      <a:lumMod val="75000"/>
                    </a:schemeClr>
                  </a:solidFill>
                  <a:latin typeface="Neris Thin" panose="00000300000000000000" pitchFamily="50" charset="0"/>
                </a:rPr>
                <a:t>Your text</a:t>
              </a:r>
            </a:p>
          </p:txBody>
        </p:sp>
      </p:grpSp>
      <p:grpSp>
        <p:nvGrpSpPr>
          <p:cNvPr id="3" name="Group 2"/>
          <p:cNvGrpSpPr/>
          <p:nvPr/>
        </p:nvGrpSpPr>
        <p:grpSpPr>
          <a:xfrm>
            <a:off x="4128681" y="3559137"/>
            <a:ext cx="1433919" cy="518125"/>
            <a:chOff x="4128681" y="3559137"/>
            <a:chExt cx="1433919" cy="518125"/>
          </a:xfrm>
        </p:grpSpPr>
        <p:sp>
          <p:nvSpPr>
            <p:cNvPr id="50" name="Title 1"/>
            <p:cNvSpPr txBox="1">
              <a:spLocks/>
            </p:cNvSpPr>
            <p:nvPr/>
          </p:nvSpPr>
          <p:spPr>
            <a:xfrm>
              <a:off x="4128681" y="3559137"/>
              <a:ext cx="143391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12,538</a:t>
              </a:r>
              <a:endParaRPr lang="en-US" sz="3200" b="1" i="1" spc="-300" dirty="0">
                <a:solidFill>
                  <a:schemeClr val="accent1"/>
                </a:solidFill>
                <a:latin typeface="Neris" panose="00000800000000000000" pitchFamily="50" charset="0"/>
              </a:endParaRPr>
            </a:p>
          </p:txBody>
        </p:sp>
        <p:sp>
          <p:nvSpPr>
            <p:cNvPr id="51" name="TextBox 50"/>
            <p:cNvSpPr txBox="1"/>
            <p:nvPr/>
          </p:nvSpPr>
          <p:spPr>
            <a:xfrm>
              <a:off x="4171185" y="3823346"/>
              <a:ext cx="964792" cy="253916"/>
            </a:xfrm>
            <a:prstGeom prst="rect">
              <a:avLst/>
            </a:prstGeom>
            <a:noFill/>
          </p:spPr>
          <p:txBody>
            <a:bodyPr wrap="square" rtlCol="0">
              <a:spAutoFit/>
            </a:bodyPr>
            <a:lstStyle/>
            <a:p>
              <a:r>
                <a:rPr lang="id-ID" sz="1050" b="1" dirty="0">
                  <a:solidFill>
                    <a:schemeClr val="bg1">
                      <a:lumMod val="75000"/>
                    </a:schemeClr>
                  </a:solidFill>
                  <a:latin typeface="Neris Thin" panose="00000300000000000000" pitchFamily="50" charset="0"/>
                </a:rPr>
                <a:t>Your text</a:t>
              </a:r>
            </a:p>
          </p:txBody>
        </p:sp>
      </p:grpSp>
      <p:sp>
        <p:nvSpPr>
          <p:cNvPr id="29" name="Picture Placeholder 28"/>
          <p:cNvSpPr>
            <a:spLocks noGrp="1"/>
          </p:cNvSpPr>
          <p:nvPr>
            <p:ph type="pic" sz="quarter" idx="10"/>
          </p:nvPr>
        </p:nvSpPr>
        <p:spPr/>
      </p:sp>
    </p:spTree>
    <p:extLst>
      <p:ext uri="{BB962C8B-B14F-4D97-AF65-F5344CB8AC3E}">
        <p14:creationId xmlns:p14="http://schemas.microsoft.com/office/powerpoint/2010/main" val="5132148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barn(outHorizontal)">
                                      <p:cBhvr>
                                        <p:cTn id="15" dur="500"/>
                                        <p:tgtEl>
                                          <p:spTgt spid="4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p:cTn id="27" dur="500" fill="hold"/>
                                        <p:tgtEl>
                                          <p:spTgt spid="45"/>
                                        </p:tgtEl>
                                        <p:attrNameLst>
                                          <p:attrName>ppt_w</p:attrName>
                                        </p:attrNameLst>
                                      </p:cBhvr>
                                      <p:tavLst>
                                        <p:tav tm="0">
                                          <p:val>
                                            <p:fltVal val="0"/>
                                          </p:val>
                                        </p:tav>
                                        <p:tav tm="100000">
                                          <p:val>
                                            <p:strVal val="#ppt_w"/>
                                          </p:val>
                                        </p:tav>
                                      </p:tavLst>
                                    </p:anim>
                                    <p:anim calcmode="lin" valueType="num">
                                      <p:cBhvr>
                                        <p:cTn id="28" dur="500" fill="hold"/>
                                        <p:tgtEl>
                                          <p:spTgt spid="45"/>
                                        </p:tgtEl>
                                        <p:attrNameLst>
                                          <p:attrName>ppt_h</p:attrName>
                                        </p:attrNameLst>
                                      </p:cBhvr>
                                      <p:tavLst>
                                        <p:tav tm="0">
                                          <p:val>
                                            <p:fltVal val="0"/>
                                          </p:val>
                                        </p:tav>
                                        <p:tav tm="100000">
                                          <p:val>
                                            <p:strVal val="#ppt_h"/>
                                          </p:val>
                                        </p:tav>
                                      </p:tavLst>
                                    </p:anim>
                                    <p:animEffect transition="in" filter="fade">
                                      <p:cBhvr>
                                        <p:cTn id="29" dur="500"/>
                                        <p:tgtEl>
                                          <p:spTgt spid="45"/>
                                        </p:tgtEl>
                                      </p:cBhvr>
                                    </p:animEffect>
                                  </p:childTnLst>
                                </p:cTn>
                              </p:par>
                              <p:par>
                                <p:cTn id="30" presetID="22" presetClass="entr" presetSubtype="8"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p:cTn id="36" dur="500" fill="hold"/>
                                        <p:tgtEl>
                                          <p:spTgt spid="42"/>
                                        </p:tgtEl>
                                        <p:attrNameLst>
                                          <p:attrName>ppt_w</p:attrName>
                                        </p:attrNameLst>
                                      </p:cBhvr>
                                      <p:tavLst>
                                        <p:tav tm="0">
                                          <p:val>
                                            <p:fltVal val="0"/>
                                          </p:val>
                                        </p:tav>
                                        <p:tav tm="100000">
                                          <p:val>
                                            <p:strVal val="#ppt_w"/>
                                          </p:val>
                                        </p:tav>
                                      </p:tavLst>
                                    </p:anim>
                                    <p:anim calcmode="lin" valueType="num">
                                      <p:cBhvr>
                                        <p:cTn id="37" dur="500" fill="hold"/>
                                        <p:tgtEl>
                                          <p:spTgt spid="42"/>
                                        </p:tgtEl>
                                        <p:attrNameLst>
                                          <p:attrName>ppt_h</p:attrName>
                                        </p:attrNameLst>
                                      </p:cBhvr>
                                      <p:tavLst>
                                        <p:tav tm="0">
                                          <p:val>
                                            <p:fltVal val="0"/>
                                          </p:val>
                                        </p:tav>
                                        <p:tav tm="100000">
                                          <p:val>
                                            <p:strVal val="#ppt_h"/>
                                          </p:val>
                                        </p:tav>
                                      </p:tavLst>
                                    </p:anim>
                                    <p:animEffect transition="in" filter="fade">
                                      <p:cBhvr>
                                        <p:cTn id="38" dur="500"/>
                                        <p:tgtEl>
                                          <p:spTgt spid="42"/>
                                        </p:tgtEl>
                                      </p:cBhvr>
                                    </p:animEffect>
                                  </p:childTnLst>
                                </p:cTn>
                              </p:par>
                              <p:par>
                                <p:cTn id="39" presetID="2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left)">
                                      <p:cBhvr>
                                        <p:cTn id="41" dur="500"/>
                                        <p:tgtEl>
                                          <p:spTgt spid="3"/>
                                        </p:tgtEl>
                                      </p:cBhvr>
                                    </p:animEffect>
                                  </p:childTnLst>
                                </p:cTn>
                              </p:par>
                            </p:childTnLst>
                          </p:cTn>
                        </p:par>
                        <p:par>
                          <p:cTn id="42" fill="hold">
                            <p:stCondLst>
                              <p:cond delay="3500"/>
                            </p:stCondLst>
                            <p:childTnLst>
                              <p:par>
                                <p:cTn id="43" presetID="10"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500"/>
                                        <p:tgtEl>
                                          <p:spTgt spid="4"/>
                                        </p:tgtEl>
                                      </p:cBhvr>
                                    </p:animEffect>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wipe(down)">
                                      <p:cBhvr>
                                        <p:cTn id="49" dur="500"/>
                                        <p:tgtEl>
                                          <p:spTgt spid="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down)">
                                      <p:cBhvr>
                                        <p:cTn id="52" dur="500"/>
                                        <p:tgtEl>
                                          <p:spTgt spid="1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wipe(down)">
                                      <p:cBhvr>
                                        <p:cTn id="58" dur="500"/>
                                        <p:tgtEl>
                                          <p:spTgt spid="1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down)">
                                      <p:cBhvr>
                                        <p:cTn id="61" dur="500"/>
                                        <p:tgtEl>
                                          <p:spTgt spid="19"/>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500"/>
                                        <p:tgtEl>
                                          <p:spTgt spid="2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500"/>
                                        <p:tgtEl>
                                          <p:spTgt spid="2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500"/>
                                        <p:tgtEl>
                                          <p:spTgt spid="2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500"/>
                                        <p:tgtEl>
                                          <p:spTgt spid="28"/>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fade">
                                      <p:cBhvr>
                                        <p:cTn id="87" dur="500"/>
                                        <p:tgtEl>
                                          <p:spTgt spid="1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4"/>
                                        </p:tgtEl>
                                        <p:attrNameLst>
                                          <p:attrName>style.visibility</p:attrName>
                                        </p:attrNameLst>
                                      </p:cBhvr>
                                      <p:to>
                                        <p:strVal val="visible"/>
                                      </p:to>
                                    </p:set>
                                    <p:animEffect transition="in" filter="fade">
                                      <p:cBhvr>
                                        <p:cTn id="90" dur="500"/>
                                        <p:tgtEl>
                                          <p:spTgt spid="14"/>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8"/>
                                        </p:tgtEl>
                                        <p:attrNameLst>
                                          <p:attrName>style.visibility</p:attrName>
                                        </p:attrNameLst>
                                      </p:cBhvr>
                                      <p:to>
                                        <p:strVal val="visible"/>
                                      </p:to>
                                    </p:set>
                                    <p:animEffect transition="in" filter="fade">
                                      <p:cBhvr>
                                        <p:cTn id="96" dur="500"/>
                                        <p:tgtEl>
                                          <p:spTgt spid="1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0"/>
                                        </p:tgtEl>
                                        <p:attrNameLst>
                                          <p:attrName>style.visibility</p:attrName>
                                        </p:attrNameLst>
                                      </p:cBhvr>
                                      <p:to>
                                        <p:strVal val="visible"/>
                                      </p:to>
                                    </p:set>
                                    <p:animEffect transition="in" filter="fade">
                                      <p:cBhvr>
                                        <p:cTn id="99" dur="500"/>
                                        <p:tgtEl>
                                          <p:spTgt spid="2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2"/>
                                        </p:tgtEl>
                                        <p:attrNameLst>
                                          <p:attrName>style.visibility</p:attrName>
                                        </p:attrNameLst>
                                      </p:cBhvr>
                                      <p:to>
                                        <p:strVal val="visible"/>
                                      </p:to>
                                    </p:set>
                                    <p:animEffect transition="in" filter="fade">
                                      <p:cBhvr>
                                        <p:cTn id="10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animBg="1"/>
      <p:bldP spid="16" grpId="0"/>
      <p:bldP spid="17" grpId="0" animBg="1"/>
      <p:bldP spid="18" grpId="0"/>
      <p:bldP spid="19" grpId="0" animBg="1"/>
      <p:bldP spid="20" grpId="0"/>
      <p:bldP spid="21" grpId="0" animBg="1"/>
      <p:bldP spid="22" grpId="0"/>
      <p:bldP spid="23" grpId="0"/>
      <p:bldP spid="24" grpId="0"/>
      <p:bldP spid="25" grpId="0"/>
      <p:bldP spid="26" grpId="0"/>
      <p:bldP spid="27" grpId="0"/>
      <p:bldP spid="28" grpId="0"/>
      <p:bldP spid="36" grpId="0"/>
      <p:bldP spid="37" grpId="0"/>
      <p:bldP spid="39" grpId="0"/>
      <p:bldP spid="40" grpId="0"/>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14242" y="1810521"/>
            <a:ext cx="10579827" cy="4125259"/>
            <a:chOff x="1214242" y="1810521"/>
            <a:chExt cx="10579827" cy="4125259"/>
          </a:xfrm>
        </p:grpSpPr>
        <p:grpSp>
          <p:nvGrpSpPr>
            <p:cNvPr id="61" name="Group 60"/>
            <p:cNvGrpSpPr/>
            <p:nvPr/>
          </p:nvGrpSpPr>
          <p:grpSpPr>
            <a:xfrm>
              <a:off x="3224751" y="1866900"/>
              <a:ext cx="7821550" cy="4066769"/>
              <a:chOff x="3224751" y="1866900"/>
              <a:chExt cx="7821550" cy="4066769"/>
            </a:xfrm>
          </p:grpSpPr>
          <p:cxnSp>
            <p:nvCxnSpPr>
              <p:cNvPr id="48" name="Straight Connector 47"/>
              <p:cNvCxnSpPr/>
              <p:nvPr/>
            </p:nvCxnSpPr>
            <p:spPr>
              <a:xfrm flipV="1">
                <a:off x="3224751" y="1866900"/>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4781578" y="1901849"/>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6296184" y="1901849"/>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785301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946591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104630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1214242" y="1810521"/>
              <a:ext cx="2252858" cy="338554"/>
              <a:chOff x="769742" y="1917796"/>
              <a:chExt cx="2252858" cy="338554"/>
            </a:xfrm>
          </p:grpSpPr>
          <p:sp>
            <p:nvSpPr>
              <p:cNvPr id="5" name="TextBox 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6" name="TextBox 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01</a:t>
                </a:r>
              </a:p>
            </p:txBody>
          </p:sp>
        </p:grpSp>
        <p:grpSp>
          <p:nvGrpSpPr>
            <p:cNvPr id="20" name="Group 19"/>
            <p:cNvGrpSpPr/>
            <p:nvPr/>
          </p:nvGrpSpPr>
          <p:grpSpPr>
            <a:xfrm>
              <a:off x="1214242" y="2268327"/>
              <a:ext cx="2252858" cy="338554"/>
              <a:chOff x="769742" y="1917796"/>
              <a:chExt cx="2252858" cy="338554"/>
            </a:xfrm>
          </p:grpSpPr>
          <p:sp>
            <p:nvSpPr>
              <p:cNvPr id="21" name="TextBox 20"/>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22" name="TextBox 2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02</a:t>
                </a:r>
              </a:p>
            </p:txBody>
          </p:sp>
        </p:grpSp>
        <p:grpSp>
          <p:nvGrpSpPr>
            <p:cNvPr id="24" name="Group 23"/>
            <p:cNvGrpSpPr/>
            <p:nvPr/>
          </p:nvGrpSpPr>
          <p:grpSpPr>
            <a:xfrm>
              <a:off x="1214242" y="2709784"/>
              <a:ext cx="2252858" cy="338554"/>
              <a:chOff x="769742" y="1917796"/>
              <a:chExt cx="2252858" cy="338554"/>
            </a:xfrm>
          </p:grpSpPr>
          <p:sp>
            <p:nvSpPr>
              <p:cNvPr id="25" name="TextBox 2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26" name="TextBox 2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03</a:t>
                </a:r>
              </a:p>
            </p:txBody>
          </p:sp>
        </p:grpSp>
        <p:grpSp>
          <p:nvGrpSpPr>
            <p:cNvPr id="28" name="Group 27"/>
            <p:cNvGrpSpPr/>
            <p:nvPr/>
          </p:nvGrpSpPr>
          <p:grpSpPr>
            <a:xfrm>
              <a:off x="1214242" y="3167590"/>
              <a:ext cx="2252858" cy="338554"/>
              <a:chOff x="769742" y="1917796"/>
              <a:chExt cx="2252858" cy="338554"/>
            </a:xfrm>
          </p:grpSpPr>
          <p:sp>
            <p:nvSpPr>
              <p:cNvPr id="29" name="TextBox 28"/>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0" name="TextBox 29"/>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04</a:t>
                </a:r>
              </a:p>
            </p:txBody>
          </p:sp>
        </p:grpSp>
        <p:grpSp>
          <p:nvGrpSpPr>
            <p:cNvPr id="32" name="Group 31"/>
            <p:cNvGrpSpPr/>
            <p:nvPr/>
          </p:nvGrpSpPr>
          <p:grpSpPr>
            <a:xfrm>
              <a:off x="1214242" y="3616877"/>
              <a:ext cx="2252858" cy="338554"/>
              <a:chOff x="769742" y="1917796"/>
              <a:chExt cx="2252858" cy="338554"/>
            </a:xfrm>
          </p:grpSpPr>
          <p:sp>
            <p:nvSpPr>
              <p:cNvPr id="33" name="TextBox 32"/>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4" name="TextBox 33"/>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05</a:t>
                </a:r>
              </a:p>
            </p:txBody>
          </p:sp>
        </p:grpSp>
        <p:grpSp>
          <p:nvGrpSpPr>
            <p:cNvPr id="36" name="Group 35"/>
            <p:cNvGrpSpPr/>
            <p:nvPr/>
          </p:nvGrpSpPr>
          <p:grpSpPr>
            <a:xfrm>
              <a:off x="1214242" y="4074683"/>
              <a:ext cx="2252858" cy="338554"/>
              <a:chOff x="769742" y="1917796"/>
              <a:chExt cx="2252858" cy="338554"/>
            </a:xfrm>
          </p:grpSpPr>
          <p:sp>
            <p:nvSpPr>
              <p:cNvPr id="37" name="TextBox 36"/>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8" name="TextBox 37"/>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06</a:t>
                </a:r>
              </a:p>
            </p:txBody>
          </p:sp>
        </p:grpSp>
        <p:grpSp>
          <p:nvGrpSpPr>
            <p:cNvPr id="40" name="Group 39"/>
            <p:cNvGrpSpPr/>
            <p:nvPr/>
          </p:nvGrpSpPr>
          <p:grpSpPr>
            <a:xfrm>
              <a:off x="1214242" y="4516140"/>
              <a:ext cx="2252858" cy="338554"/>
              <a:chOff x="769742" y="1917796"/>
              <a:chExt cx="2252858" cy="338554"/>
            </a:xfrm>
          </p:grpSpPr>
          <p:sp>
            <p:nvSpPr>
              <p:cNvPr id="41" name="TextBox 40"/>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42" name="TextBox 4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07</a:t>
                </a:r>
              </a:p>
            </p:txBody>
          </p:sp>
        </p:grpSp>
        <p:grpSp>
          <p:nvGrpSpPr>
            <p:cNvPr id="44" name="Group 43"/>
            <p:cNvGrpSpPr/>
            <p:nvPr/>
          </p:nvGrpSpPr>
          <p:grpSpPr>
            <a:xfrm>
              <a:off x="1214242" y="4973946"/>
              <a:ext cx="2252858" cy="338554"/>
              <a:chOff x="769742" y="1917796"/>
              <a:chExt cx="2252858" cy="338554"/>
            </a:xfrm>
          </p:grpSpPr>
          <p:sp>
            <p:nvSpPr>
              <p:cNvPr id="45" name="TextBox 4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46" name="TextBox 4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08</a:t>
                </a:r>
              </a:p>
            </p:txBody>
          </p:sp>
        </p:grpSp>
        <p:sp>
          <p:nvSpPr>
            <p:cNvPr id="62" name="Title 1"/>
            <p:cNvSpPr txBox="1">
              <a:spLocks/>
            </p:cNvSpPr>
            <p:nvPr/>
          </p:nvSpPr>
          <p:spPr>
            <a:xfrm>
              <a:off x="3266973"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0%</a:t>
              </a:r>
              <a:endParaRPr lang="en-US" sz="1400" b="1" i="1" dirty="0">
                <a:solidFill>
                  <a:schemeClr val="tx1">
                    <a:lumMod val="65000"/>
                    <a:lumOff val="35000"/>
                  </a:schemeClr>
                </a:solidFill>
                <a:latin typeface="Neris Black" panose="00000A00000000000000" pitchFamily="50" charset="0"/>
              </a:endParaRPr>
            </a:p>
          </p:txBody>
        </p:sp>
        <p:sp>
          <p:nvSpPr>
            <p:cNvPr id="63" name="Title 1"/>
            <p:cNvSpPr txBox="1">
              <a:spLocks/>
            </p:cNvSpPr>
            <p:nvPr/>
          </p:nvSpPr>
          <p:spPr>
            <a:xfrm>
              <a:off x="4818562"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20%</a:t>
              </a:r>
              <a:endParaRPr lang="en-US" sz="1400" b="1" i="1" dirty="0">
                <a:solidFill>
                  <a:schemeClr val="bg1">
                    <a:lumMod val="65000"/>
                  </a:schemeClr>
                </a:solidFill>
                <a:latin typeface="Neris Black" panose="00000A00000000000000" pitchFamily="50" charset="0"/>
              </a:endParaRPr>
            </a:p>
          </p:txBody>
        </p:sp>
        <p:sp>
          <p:nvSpPr>
            <p:cNvPr id="64" name="Title 1"/>
            <p:cNvSpPr txBox="1">
              <a:spLocks/>
            </p:cNvSpPr>
            <p:nvPr/>
          </p:nvSpPr>
          <p:spPr>
            <a:xfrm>
              <a:off x="6373495"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40%</a:t>
              </a:r>
              <a:endParaRPr lang="en-US" sz="1400" b="1" i="1" dirty="0">
                <a:solidFill>
                  <a:schemeClr val="tx1">
                    <a:lumMod val="65000"/>
                    <a:lumOff val="35000"/>
                  </a:schemeClr>
                </a:solidFill>
                <a:latin typeface="Neris Black" panose="00000A00000000000000" pitchFamily="50" charset="0"/>
              </a:endParaRPr>
            </a:p>
          </p:txBody>
        </p:sp>
        <p:sp>
          <p:nvSpPr>
            <p:cNvPr id="65" name="Title 1"/>
            <p:cNvSpPr txBox="1">
              <a:spLocks/>
            </p:cNvSpPr>
            <p:nvPr/>
          </p:nvSpPr>
          <p:spPr>
            <a:xfrm>
              <a:off x="7925084"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60%</a:t>
              </a:r>
              <a:endParaRPr lang="en-US" sz="1400" b="1" i="1" dirty="0">
                <a:solidFill>
                  <a:schemeClr val="bg1">
                    <a:lumMod val="65000"/>
                  </a:schemeClr>
                </a:solidFill>
                <a:latin typeface="Neris Black" panose="00000A00000000000000" pitchFamily="50" charset="0"/>
              </a:endParaRPr>
            </a:p>
          </p:txBody>
        </p:sp>
        <p:sp>
          <p:nvSpPr>
            <p:cNvPr id="66" name="Title 1"/>
            <p:cNvSpPr txBox="1">
              <a:spLocks/>
            </p:cNvSpPr>
            <p:nvPr/>
          </p:nvSpPr>
          <p:spPr>
            <a:xfrm>
              <a:off x="9537983"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80%</a:t>
              </a:r>
              <a:endParaRPr lang="en-US" sz="1400" b="1" i="1" dirty="0">
                <a:solidFill>
                  <a:schemeClr val="tx1">
                    <a:lumMod val="65000"/>
                    <a:lumOff val="35000"/>
                  </a:schemeClr>
                </a:solidFill>
                <a:latin typeface="Neris Black" panose="00000A00000000000000" pitchFamily="50" charset="0"/>
              </a:endParaRPr>
            </a:p>
          </p:txBody>
        </p:sp>
        <p:sp>
          <p:nvSpPr>
            <p:cNvPr id="67" name="Title 1"/>
            <p:cNvSpPr txBox="1">
              <a:spLocks/>
            </p:cNvSpPr>
            <p:nvPr/>
          </p:nvSpPr>
          <p:spPr>
            <a:xfrm>
              <a:off x="11089572"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100%</a:t>
              </a:r>
              <a:endParaRPr lang="en-US" sz="1400" b="1" i="1" dirty="0">
                <a:solidFill>
                  <a:schemeClr val="bg1">
                    <a:lumMod val="65000"/>
                  </a:schemeClr>
                </a:solidFill>
                <a:latin typeface="Neris Black" panose="00000A00000000000000" pitchFamily="50" charset="0"/>
              </a:endParaRPr>
            </a:p>
          </p:txBody>
        </p:sp>
      </p:grpSp>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Rounded Rectangle 8"/>
          <p:cNvSpPr/>
          <p:nvPr/>
        </p:nvSpPr>
        <p:spPr>
          <a:xfrm rot="5400000" flipH="1">
            <a:off x="7060327" y="-1933726"/>
            <a:ext cx="155893" cy="7827043"/>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rot="5400000" flipH="1">
            <a:off x="6406277" y="-821871"/>
            <a:ext cx="155893" cy="651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rot="5400000" flipH="1">
            <a:off x="5771277" y="254586"/>
            <a:ext cx="155893" cy="524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rot="5400000" flipH="1">
            <a:off x="5190252" y="1293417"/>
            <a:ext cx="155893" cy="4086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rot="5400000" flipH="1">
            <a:off x="4685427" y="2247529"/>
            <a:ext cx="155893" cy="30772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rot="5400000" flipH="1">
            <a:off x="4174252" y="3216510"/>
            <a:ext cx="155893" cy="2054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rot="5400000" flipH="1">
            <a:off x="3698002" y="4134217"/>
            <a:ext cx="155893" cy="1102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rot="5400000" flipH="1">
            <a:off x="3380502" y="4909523"/>
            <a:ext cx="155893" cy="467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9143150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left)">
                                      <p:cBhvr>
                                        <p:cTn id="27" dur="500"/>
                                        <p:tgtEl>
                                          <p:spTgt spid="2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500"/>
                                        <p:tgtEl>
                                          <p:spTgt spid="35"/>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23" grpId="0" animBg="1"/>
      <p:bldP spid="27" grpId="0" animBg="1"/>
      <p:bldP spid="31" grpId="0" animBg="1"/>
      <p:bldP spid="35" grpId="0" animBg="1"/>
      <p:bldP spid="39" grpId="0" animBg="1"/>
      <p:bldP spid="43" grpId="0" animBg="1"/>
      <p:bldP spid="4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45306" y="2958714"/>
            <a:ext cx="10728562" cy="2696881"/>
            <a:chOff x="545306" y="2958714"/>
            <a:chExt cx="10728562" cy="2696881"/>
          </a:xfrm>
        </p:grpSpPr>
        <p:cxnSp>
          <p:nvCxnSpPr>
            <p:cNvPr id="3" name="Straight Connector 2"/>
            <p:cNvCxnSpPr/>
            <p:nvPr/>
          </p:nvCxnSpPr>
          <p:spPr>
            <a:xfrm>
              <a:off x="1058862" y="3097214"/>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058862" y="3638551"/>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058862" y="4191002"/>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058862" y="4732339"/>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8862" y="5319079"/>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355386"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Mar 2015</a:t>
              </a:r>
              <a:endParaRPr lang="id-ID" sz="900" b="1" dirty="0">
                <a:solidFill>
                  <a:schemeClr val="accent6"/>
                </a:solidFill>
                <a:latin typeface="Neris Thin" panose="00000300000000000000" pitchFamily="50" charset="0"/>
              </a:endParaRPr>
            </a:p>
          </p:txBody>
        </p:sp>
        <p:sp>
          <p:nvSpPr>
            <p:cNvPr id="9" name="TextBox 8"/>
            <p:cNvSpPr txBox="1"/>
            <p:nvPr/>
          </p:nvSpPr>
          <p:spPr>
            <a:xfrm>
              <a:off x="573881" y="5180579"/>
              <a:ext cx="48498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0</a:t>
              </a:r>
              <a:endParaRPr lang="id-ID" sz="900" b="1" dirty="0">
                <a:solidFill>
                  <a:schemeClr val="accent6"/>
                </a:solidFill>
                <a:latin typeface="Neris Thin" panose="00000300000000000000" pitchFamily="50" charset="0"/>
              </a:endParaRPr>
            </a:p>
          </p:txBody>
        </p:sp>
        <p:sp>
          <p:nvSpPr>
            <p:cNvPr id="10" name="TextBox 9"/>
            <p:cNvSpPr txBox="1"/>
            <p:nvPr/>
          </p:nvSpPr>
          <p:spPr>
            <a:xfrm>
              <a:off x="545306" y="4593839"/>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25</a:t>
              </a:r>
              <a:endParaRPr lang="id-ID" sz="900" b="1" dirty="0">
                <a:solidFill>
                  <a:schemeClr val="accent6"/>
                </a:solidFill>
                <a:latin typeface="Neris Thin" panose="00000300000000000000" pitchFamily="50" charset="0"/>
              </a:endParaRPr>
            </a:p>
          </p:txBody>
        </p:sp>
        <p:sp>
          <p:nvSpPr>
            <p:cNvPr id="11" name="TextBox 10"/>
            <p:cNvSpPr txBox="1"/>
            <p:nvPr/>
          </p:nvSpPr>
          <p:spPr>
            <a:xfrm>
              <a:off x="573881" y="4046173"/>
              <a:ext cx="48498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50</a:t>
              </a:r>
              <a:endParaRPr lang="id-ID" sz="900" b="1" dirty="0">
                <a:solidFill>
                  <a:schemeClr val="accent6"/>
                </a:solidFill>
                <a:latin typeface="Neris Thin" panose="00000300000000000000" pitchFamily="50" charset="0"/>
              </a:endParaRPr>
            </a:p>
          </p:txBody>
        </p:sp>
        <p:sp>
          <p:nvSpPr>
            <p:cNvPr id="12" name="TextBox 11"/>
            <p:cNvSpPr txBox="1"/>
            <p:nvPr/>
          </p:nvSpPr>
          <p:spPr>
            <a:xfrm>
              <a:off x="545306" y="3495220"/>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75</a:t>
              </a:r>
              <a:endParaRPr lang="id-ID" sz="900" b="1" dirty="0">
                <a:solidFill>
                  <a:schemeClr val="accent6"/>
                </a:solidFill>
                <a:latin typeface="Neris Thin" panose="00000300000000000000" pitchFamily="50" charset="0"/>
              </a:endParaRPr>
            </a:p>
          </p:txBody>
        </p:sp>
        <p:sp>
          <p:nvSpPr>
            <p:cNvPr id="13" name="TextBox 12"/>
            <p:cNvSpPr txBox="1"/>
            <p:nvPr/>
          </p:nvSpPr>
          <p:spPr>
            <a:xfrm>
              <a:off x="545306" y="2958714"/>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100</a:t>
              </a:r>
              <a:endParaRPr lang="id-ID" sz="900" b="1" dirty="0">
                <a:solidFill>
                  <a:schemeClr val="accent6"/>
                </a:solidFill>
                <a:latin typeface="Neris Thin" panose="00000300000000000000" pitchFamily="50" charset="0"/>
              </a:endParaRPr>
            </a:p>
          </p:txBody>
        </p:sp>
        <p:sp>
          <p:nvSpPr>
            <p:cNvPr id="14" name="TextBox 13"/>
            <p:cNvSpPr txBox="1"/>
            <p:nvPr/>
          </p:nvSpPr>
          <p:spPr>
            <a:xfrm>
              <a:off x="2822010"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Apr 2015</a:t>
              </a:r>
              <a:endParaRPr lang="id-ID" sz="900" b="1" dirty="0">
                <a:solidFill>
                  <a:schemeClr val="accent6"/>
                </a:solidFill>
                <a:latin typeface="Neris Thin" panose="00000300000000000000" pitchFamily="50" charset="0"/>
              </a:endParaRPr>
            </a:p>
          </p:txBody>
        </p:sp>
        <p:sp>
          <p:nvSpPr>
            <p:cNvPr id="15" name="TextBox 14"/>
            <p:cNvSpPr txBox="1"/>
            <p:nvPr/>
          </p:nvSpPr>
          <p:spPr>
            <a:xfrm>
              <a:off x="4292038"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May 2015</a:t>
              </a:r>
              <a:endParaRPr lang="id-ID" sz="900" b="1" dirty="0">
                <a:solidFill>
                  <a:schemeClr val="accent6"/>
                </a:solidFill>
                <a:latin typeface="Neris Thin" panose="00000300000000000000" pitchFamily="50" charset="0"/>
              </a:endParaRPr>
            </a:p>
          </p:txBody>
        </p:sp>
        <p:sp>
          <p:nvSpPr>
            <p:cNvPr id="16" name="TextBox 15"/>
            <p:cNvSpPr txBox="1"/>
            <p:nvPr/>
          </p:nvSpPr>
          <p:spPr>
            <a:xfrm>
              <a:off x="5758662"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Jun 2015</a:t>
              </a:r>
              <a:endParaRPr lang="id-ID" sz="900" b="1" dirty="0">
                <a:solidFill>
                  <a:schemeClr val="accent6"/>
                </a:solidFill>
                <a:latin typeface="Neris Thin" panose="00000300000000000000" pitchFamily="50" charset="0"/>
              </a:endParaRPr>
            </a:p>
          </p:txBody>
        </p:sp>
        <p:sp>
          <p:nvSpPr>
            <p:cNvPr id="17" name="TextBox 16"/>
            <p:cNvSpPr txBox="1"/>
            <p:nvPr/>
          </p:nvSpPr>
          <p:spPr>
            <a:xfrm>
              <a:off x="7290941"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Jul 2015</a:t>
              </a:r>
              <a:endParaRPr lang="id-ID" sz="900" b="1" dirty="0">
                <a:solidFill>
                  <a:schemeClr val="accent6"/>
                </a:solidFill>
                <a:latin typeface="Neris Thin" panose="00000300000000000000" pitchFamily="50" charset="0"/>
              </a:endParaRPr>
            </a:p>
          </p:txBody>
        </p:sp>
        <p:sp>
          <p:nvSpPr>
            <p:cNvPr id="18" name="TextBox 17"/>
            <p:cNvSpPr txBox="1"/>
            <p:nvPr/>
          </p:nvSpPr>
          <p:spPr>
            <a:xfrm>
              <a:off x="8760969"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Aug 2015</a:t>
              </a:r>
              <a:endParaRPr lang="id-ID" sz="900" b="1" dirty="0">
                <a:solidFill>
                  <a:schemeClr val="accent6"/>
                </a:solidFill>
                <a:latin typeface="Neris Thin" panose="00000300000000000000" pitchFamily="50" charset="0"/>
              </a:endParaRPr>
            </a:p>
          </p:txBody>
        </p:sp>
        <p:sp>
          <p:nvSpPr>
            <p:cNvPr id="19" name="TextBox 18"/>
            <p:cNvSpPr txBox="1"/>
            <p:nvPr/>
          </p:nvSpPr>
          <p:spPr>
            <a:xfrm>
              <a:off x="10227593"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Sept 2015</a:t>
              </a:r>
              <a:endParaRPr lang="id-ID" sz="900" b="1" dirty="0">
                <a:solidFill>
                  <a:schemeClr val="accent6"/>
                </a:solidFill>
                <a:latin typeface="Neris Thin" panose="00000300000000000000" pitchFamily="50" charset="0"/>
              </a:endParaRPr>
            </a:p>
          </p:txBody>
        </p:sp>
      </p:grpSp>
      <p:sp>
        <p:nvSpPr>
          <p:cNvPr id="20" name="Rectangle 19"/>
          <p:cNvSpPr/>
          <p:nvPr/>
        </p:nvSpPr>
        <p:spPr>
          <a:xfrm>
            <a:off x="1355386" y="4277005"/>
            <a:ext cx="209889" cy="10420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1612561"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1868942" y="4838022"/>
            <a:ext cx="209889" cy="4810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2822010" y="4593839"/>
            <a:ext cx="209889" cy="7252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3079185" y="3976009"/>
            <a:ext cx="209889" cy="1343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3335566" y="4405996"/>
            <a:ext cx="209889" cy="91308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4292038" y="4655953"/>
            <a:ext cx="209889" cy="66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4549213"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4805594" y="3998234"/>
            <a:ext cx="209889" cy="13208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758662" y="4296686"/>
            <a:ext cx="209889" cy="10223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6015837" y="4179887"/>
            <a:ext cx="209889" cy="11391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6272218" y="3777052"/>
            <a:ext cx="209889" cy="15420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7290941" y="4191002"/>
            <a:ext cx="209889" cy="11280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7548116"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7804497" y="3744234"/>
            <a:ext cx="209889" cy="157484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8760969" y="3495220"/>
            <a:ext cx="209889" cy="18238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9018144" y="3354979"/>
            <a:ext cx="209889" cy="19640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9274525" y="3495220"/>
            <a:ext cx="209889" cy="18238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10227593" y="3235715"/>
            <a:ext cx="209889" cy="20833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10484768"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741149" y="3922124"/>
            <a:ext cx="209889" cy="139695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6711376" y="1813133"/>
            <a:ext cx="1053375" cy="1053375"/>
            <a:chOff x="1047519" y="1721384"/>
            <a:chExt cx="1707616" cy="1707616"/>
          </a:xfrm>
        </p:grpSpPr>
        <p:sp>
          <p:nvSpPr>
            <p:cNvPr id="42" name="Oval 41"/>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Pie 42"/>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4" name="Oval 43"/>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57" name="Group 56"/>
          <p:cNvGrpSpPr/>
          <p:nvPr/>
        </p:nvGrpSpPr>
        <p:grpSpPr>
          <a:xfrm>
            <a:off x="7882454" y="2127729"/>
            <a:ext cx="1503732" cy="515057"/>
            <a:chOff x="7882454" y="2127729"/>
            <a:chExt cx="1503732" cy="515057"/>
          </a:xfrm>
        </p:grpSpPr>
        <p:sp>
          <p:nvSpPr>
            <p:cNvPr id="45" name="TextBox 44"/>
            <p:cNvSpPr txBox="1"/>
            <p:nvPr/>
          </p:nvSpPr>
          <p:spPr>
            <a:xfrm>
              <a:off x="7882454" y="2127729"/>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Title here</a:t>
              </a:r>
            </a:p>
          </p:txBody>
        </p:sp>
        <p:sp>
          <p:nvSpPr>
            <p:cNvPr id="46" name="TextBox 45"/>
            <p:cNvSpPr txBox="1"/>
            <p:nvPr/>
          </p:nvSpPr>
          <p:spPr>
            <a:xfrm>
              <a:off x="7882454" y="2381176"/>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grpSp>
        <p:nvGrpSpPr>
          <p:cNvPr id="47" name="Group 46"/>
          <p:cNvGrpSpPr/>
          <p:nvPr/>
        </p:nvGrpSpPr>
        <p:grpSpPr>
          <a:xfrm>
            <a:off x="9105013" y="1845614"/>
            <a:ext cx="1053375" cy="1053375"/>
            <a:chOff x="1047519" y="1721384"/>
            <a:chExt cx="1707616" cy="1707616"/>
          </a:xfrm>
        </p:grpSpPr>
        <p:sp>
          <p:nvSpPr>
            <p:cNvPr id="48" name="Oval 47"/>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Pie 48"/>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0" name="Oval 49"/>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58" name="Group 57"/>
          <p:cNvGrpSpPr/>
          <p:nvPr/>
        </p:nvGrpSpPr>
        <p:grpSpPr>
          <a:xfrm>
            <a:off x="10276091" y="2127729"/>
            <a:ext cx="1503732" cy="515057"/>
            <a:chOff x="10276091" y="2127729"/>
            <a:chExt cx="1503732" cy="515057"/>
          </a:xfrm>
        </p:grpSpPr>
        <p:sp>
          <p:nvSpPr>
            <p:cNvPr id="51" name="TextBox 50"/>
            <p:cNvSpPr txBox="1"/>
            <p:nvPr/>
          </p:nvSpPr>
          <p:spPr>
            <a:xfrm>
              <a:off x="10276091" y="2127729"/>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Title here</a:t>
              </a:r>
            </a:p>
          </p:txBody>
        </p:sp>
        <p:sp>
          <p:nvSpPr>
            <p:cNvPr id="52" name="TextBox 51"/>
            <p:cNvSpPr txBox="1"/>
            <p:nvPr/>
          </p:nvSpPr>
          <p:spPr>
            <a:xfrm>
              <a:off x="10276091" y="2381176"/>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sp>
        <p:nvSpPr>
          <p:cNvPr id="53" name="Title 1"/>
          <p:cNvSpPr txBox="1">
            <a:spLocks/>
          </p:cNvSpPr>
          <p:nvPr/>
        </p:nvSpPr>
        <p:spPr>
          <a:xfrm>
            <a:off x="726114" y="1813133"/>
            <a:ext cx="5374640" cy="35250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tx1">
                    <a:lumMod val="65000"/>
                    <a:lumOff val="35000"/>
                  </a:schemeClr>
                </a:solidFill>
                <a:latin typeface="Neris Black" panose="00000A00000000000000" pitchFamily="50" charset="0"/>
              </a:rPr>
              <a:t>Insert </a:t>
            </a:r>
            <a:r>
              <a:rPr lang="id-ID" sz="2000" i="1" dirty="0">
                <a:solidFill>
                  <a:schemeClr val="accent1"/>
                </a:solidFill>
                <a:latin typeface="Neris Black" panose="00000A00000000000000" pitchFamily="50" charset="0"/>
              </a:rPr>
              <a:t>Title </a:t>
            </a:r>
            <a:r>
              <a:rPr lang="id-ID" sz="2000" dirty="0">
                <a:solidFill>
                  <a:schemeClr val="tx1">
                    <a:lumMod val="65000"/>
                    <a:lumOff val="35000"/>
                  </a:schemeClr>
                </a:solidFill>
                <a:latin typeface="Neris Black" panose="00000A00000000000000" pitchFamily="50" charset="0"/>
              </a:rPr>
              <a:t>Here</a:t>
            </a:r>
            <a:endParaRPr lang="en-US" sz="2000" dirty="0">
              <a:solidFill>
                <a:schemeClr val="tx1">
                  <a:lumMod val="65000"/>
                  <a:lumOff val="35000"/>
                </a:schemeClr>
              </a:solidFill>
              <a:latin typeface="Neris Black" panose="00000A00000000000000" pitchFamily="50" charset="0"/>
            </a:endParaRPr>
          </a:p>
        </p:txBody>
      </p:sp>
      <p:sp>
        <p:nvSpPr>
          <p:cNvPr id="54" name="TextBox 53"/>
          <p:cNvSpPr txBox="1"/>
          <p:nvPr/>
        </p:nvSpPr>
        <p:spPr>
          <a:xfrm>
            <a:off x="726115" y="2173228"/>
            <a:ext cx="540639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5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5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6127770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10" presetClass="entr" presetSubtype="0"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4500"/>
                            </p:stCondLst>
                            <p:childTnLst>
                              <p:par>
                                <p:cTn id="9" presetID="10" presetClass="entr" presetSubtype="0"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par>
                          <p:cTn id="12" fill="hold">
                            <p:stCondLst>
                              <p:cond delay="7000"/>
                            </p:stCondLst>
                            <p:childTnLst>
                              <p:par>
                                <p:cTn id="13" presetID="10" presetClass="entr" presetSubtype="0" fill="hold" grpId="0"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par>
                          <p:cTn id="16" fill="hold">
                            <p:stCondLst>
                              <p:cond delay="9500"/>
                            </p:stCondLst>
                            <p:childTnLst>
                              <p:par>
                                <p:cTn id="17" presetID="10" presetClass="entr" presetSubtype="0" fill="hold" grpId="0" nodeType="after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0000"/>
                            </p:stCondLst>
                            <p:childTnLst>
                              <p:par>
                                <p:cTn id="21" presetID="53" presetClass="entr" presetSubtype="16"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16" fill="hold" nodeType="with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p:cTn id="28" dur="500" fill="hold"/>
                                        <p:tgtEl>
                                          <p:spTgt spid="57"/>
                                        </p:tgtEl>
                                        <p:attrNameLst>
                                          <p:attrName>ppt_w</p:attrName>
                                        </p:attrNameLst>
                                      </p:cBhvr>
                                      <p:tavLst>
                                        <p:tav tm="0">
                                          <p:val>
                                            <p:fltVal val="0"/>
                                          </p:val>
                                        </p:tav>
                                        <p:tav tm="100000">
                                          <p:val>
                                            <p:strVal val="#ppt_w"/>
                                          </p:val>
                                        </p:tav>
                                      </p:tavLst>
                                    </p:anim>
                                    <p:anim calcmode="lin" valueType="num">
                                      <p:cBhvr>
                                        <p:cTn id="29" dur="500" fill="hold"/>
                                        <p:tgtEl>
                                          <p:spTgt spid="57"/>
                                        </p:tgtEl>
                                        <p:attrNameLst>
                                          <p:attrName>ppt_h</p:attrName>
                                        </p:attrNameLst>
                                      </p:cBhvr>
                                      <p:tavLst>
                                        <p:tav tm="0">
                                          <p:val>
                                            <p:fltVal val="0"/>
                                          </p:val>
                                        </p:tav>
                                        <p:tav tm="100000">
                                          <p:val>
                                            <p:strVal val="#ppt_h"/>
                                          </p:val>
                                        </p:tav>
                                      </p:tavLst>
                                    </p:anim>
                                    <p:animEffect transition="in" filter="fade">
                                      <p:cBhvr>
                                        <p:cTn id="30" dur="500"/>
                                        <p:tgtEl>
                                          <p:spTgt spid="57"/>
                                        </p:tgtEl>
                                      </p:cBhvr>
                                    </p:animEffect>
                                  </p:childTnLst>
                                </p:cTn>
                              </p:par>
                            </p:childTnLst>
                          </p:cTn>
                        </p:par>
                        <p:par>
                          <p:cTn id="31" fill="hold">
                            <p:stCondLst>
                              <p:cond delay="10500"/>
                            </p:stCondLst>
                            <p:childTnLst>
                              <p:par>
                                <p:cTn id="32" presetID="53" presetClass="entr" presetSubtype="16"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cBhvr>
                                        <p:cTn id="34" dur="500" fill="hold"/>
                                        <p:tgtEl>
                                          <p:spTgt spid="47"/>
                                        </p:tgtEl>
                                        <p:attrNameLst>
                                          <p:attrName>ppt_w</p:attrName>
                                        </p:attrNameLst>
                                      </p:cBhvr>
                                      <p:tavLst>
                                        <p:tav tm="0">
                                          <p:val>
                                            <p:fltVal val="0"/>
                                          </p:val>
                                        </p:tav>
                                        <p:tav tm="100000">
                                          <p:val>
                                            <p:strVal val="#ppt_w"/>
                                          </p:val>
                                        </p:tav>
                                      </p:tavLst>
                                    </p:anim>
                                    <p:anim calcmode="lin" valueType="num">
                                      <p:cBhvr>
                                        <p:cTn id="35" dur="500" fill="hold"/>
                                        <p:tgtEl>
                                          <p:spTgt spid="47"/>
                                        </p:tgtEl>
                                        <p:attrNameLst>
                                          <p:attrName>ppt_h</p:attrName>
                                        </p:attrNameLst>
                                      </p:cBhvr>
                                      <p:tavLst>
                                        <p:tav tm="0">
                                          <p:val>
                                            <p:fltVal val="0"/>
                                          </p:val>
                                        </p:tav>
                                        <p:tav tm="100000">
                                          <p:val>
                                            <p:strVal val="#ppt_h"/>
                                          </p:val>
                                        </p:tav>
                                      </p:tavLst>
                                    </p:anim>
                                    <p:animEffect transition="in" filter="fade">
                                      <p:cBhvr>
                                        <p:cTn id="36" dur="500"/>
                                        <p:tgtEl>
                                          <p:spTgt spid="47"/>
                                        </p:tgtEl>
                                      </p:cBhvr>
                                    </p:animEffect>
                                  </p:childTnLst>
                                </p:cTn>
                              </p:par>
                              <p:par>
                                <p:cTn id="37" presetID="53" presetClass="entr" presetSubtype="16"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childTnLst>
                          </p:cTn>
                        </p:par>
                        <p:par>
                          <p:cTn id="42" fill="hold">
                            <p:stCondLst>
                              <p:cond delay="11000"/>
                            </p:stCondLst>
                            <p:childTnLst>
                              <p:par>
                                <p:cTn id="43" presetID="10" presetClass="entr" presetSubtype="0" fill="hold"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childTnLst>
                          </p:cTn>
                        </p:par>
                        <p:par>
                          <p:cTn id="46" fill="hold">
                            <p:stCondLst>
                              <p:cond delay="11500"/>
                            </p:stCondLst>
                            <p:childTnLst>
                              <p:par>
                                <p:cTn id="47" presetID="22" presetClass="entr" presetSubtype="4"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wipe(down)">
                                      <p:cBhvr>
                                        <p:cTn id="52" dur="500"/>
                                        <p:tgtEl>
                                          <p:spTgt spid="2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down)">
                                      <p:cBhvr>
                                        <p:cTn id="55" dur="500"/>
                                        <p:tgtEl>
                                          <p:spTgt spid="2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wipe(down)">
                                      <p:cBhvr>
                                        <p:cTn id="58" dur="500"/>
                                        <p:tgtEl>
                                          <p:spTgt spid="29"/>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wipe(down)">
                                      <p:cBhvr>
                                        <p:cTn id="61" dur="500"/>
                                        <p:tgtEl>
                                          <p:spTgt spid="3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wipe(down)">
                                      <p:cBhvr>
                                        <p:cTn id="64" dur="500"/>
                                        <p:tgtEl>
                                          <p:spTgt spid="3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down)">
                                      <p:cBhvr>
                                        <p:cTn id="67" dur="500"/>
                                        <p:tgtEl>
                                          <p:spTgt spid="38"/>
                                        </p:tgtEl>
                                      </p:cBhvr>
                                    </p:animEffect>
                                  </p:childTnLst>
                                </p:cTn>
                              </p:par>
                              <p:par>
                                <p:cTn id="68" presetID="22" presetClass="entr" presetSubtype="4" fill="hold" grpId="0" nodeType="withEffect">
                                  <p:stCondLst>
                                    <p:cond delay="250"/>
                                  </p:stCondLst>
                                  <p:childTnLst>
                                    <p:set>
                                      <p:cBhvr>
                                        <p:cTn id="69" dur="1" fill="hold">
                                          <p:stCondLst>
                                            <p:cond delay="0"/>
                                          </p:stCondLst>
                                        </p:cTn>
                                        <p:tgtEl>
                                          <p:spTgt spid="21"/>
                                        </p:tgtEl>
                                        <p:attrNameLst>
                                          <p:attrName>style.visibility</p:attrName>
                                        </p:attrNameLst>
                                      </p:cBhvr>
                                      <p:to>
                                        <p:strVal val="visible"/>
                                      </p:to>
                                    </p:set>
                                    <p:animEffect transition="in" filter="wipe(down)">
                                      <p:cBhvr>
                                        <p:cTn id="70" dur="1000"/>
                                        <p:tgtEl>
                                          <p:spTgt spid="21"/>
                                        </p:tgtEl>
                                      </p:cBhvr>
                                    </p:animEffect>
                                  </p:childTnLst>
                                </p:cTn>
                              </p:par>
                              <p:par>
                                <p:cTn id="71" presetID="22" presetClass="entr" presetSubtype="4" fill="hold" grpId="0" nodeType="withEffect">
                                  <p:stCondLst>
                                    <p:cond delay="250"/>
                                  </p:stCondLst>
                                  <p:childTnLst>
                                    <p:set>
                                      <p:cBhvr>
                                        <p:cTn id="72" dur="1" fill="hold">
                                          <p:stCondLst>
                                            <p:cond delay="0"/>
                                          </p:stCondLst>
                                        </p:cTn>
                                        <p:tgtEl>
                                          <p:spTgt spid="24"/>
                                        </p:tgtEl>
                                        <p:attrNameLst>
                                          <p:attrName>style.visibility</p:attrName>
                                        </p:attrNameLst>
                                      </p:cBhvr>
                                      <p:to>
                                        <p:strVal val="visible"/>
                                      </p:to>
                                    </p:set>
                                    <p:animEffect transition="in" filter="wipe(down)">
                                      <p:cBhvr>
                                        <p:cTn id="73" dur="1000"/>
                                        <p:tgtEl>
                                          <p:spTgt spid="24"/>
                                        </p:tgtEl>
                                      </p:cBhvr>
                                    </p:animEffect>
                                  </p:childTnLst>
                                </p:cTn>
                              </p:par>
                              <p:par>
                                <p:cTn id="74" presetID="22" presetClass="entr" presetSubtype="4" fill="hold" grpId="0" nodeType="withEffect">
                                  <p:stCondLst>
                                    <p:cond delay="250"/>
                                  </p:stCondLst>
                                  <p:childTnLst>
                                    <p:set>
                                      <p:cBhvr>
                                        <p:cTn id="75" dur="1" fill="hold">
                                          <p:stCondLst>
                                            <p:cond delay="0"/>
                                          </p:stCondLst>
                                        </p:cTn>
                                        <p:tgtEl>
                                          <p:spTgt spid="27"/>
                                        </p:tgtEl>
                                        <p:attrNameLst>
                                          <p:attrName>style.visibility</p:attrName>
                                        </p:attrNameLst>
                                      </p:cBhvr>
                                      <p:to>
                                        <p:strVal val="visible"/>
                                      </p:to>
                                    </p:set>
                                    <p:animEffect transition="in" filter="wipe(down)">
                                      <p:cBhvr>
                                        <p:cTn id="76" dur="1000"/>
                                        <p:tgtEl>
                                          <p:spTgt spid="27"/>
                                        </p:tgtEl>
                                      </p:cBhvr>
                                    </p:animEffect>
                                  </p:childTnLst>
                                </p:cTn>
                              </p:par>
                              <p:par>
                                <p:cTn id="77" presetID="22" presetClass="entr" presetSubtype="4" fill="hold" grpId="0" nodeType="withEffect">
                                  <p:stCondLst>
                                    <p:cond delay="250"/>
                                  </p:stCondLst>
                                  <p:childTnLst>
                                    <p:set>
                                      <p:cBhvr>
                                        <p:cTn id="78" dur="1" fill="hold">
                                          <p:stCondLst>
                                            <p:cond delay="0"/>
                                          </p:stCondLst>
                                        </p:cTn>
                                        <p:tgtEl>
                                          <p:spTgt spid="30"/>
                                        </p:tgtEl>
                                        <p:attrNameLst>
                                          <p:attrName>style.visibility</p:attrName>
                                        </p:attrNameLst>
                                      </p:cBhvr>
                                      <p:to>
                                        <p:strVal val="visible"/>
                                      </p:to>
                                    </p:set>
                                    <p:animEffect transition="in" filter="wipe(down)">
                                      <p:cBhvr>
                                        <p:cTn id="79" dur="1000"/>
                                        <p:tgtEl>
                                          <p:spTgt spid="30"/>
                                        </p:tgtEl>
                                      </p:cBhvr>
                                    </p:animEffect>
                                  </p:childTnLst>
                                </p:cTn>
                              </p:par>
                              <p:par>
                                <p:cTn id="80" presetID="22" presetClass="entr" presetSubtype="4" fill="hold" grpId="0" nodeType="withEffect">
                                  <p:stCondLst>
                                    <p:cond delay="250"/>
                                  </p:stCondLst>
                                  <p:childTnLst>
                                    <p:set>
                                      <p:cBhvr>
                                        <p:cTn id="81" dur="1" fill="hold">
                                          <p:stCondLst>
                                            <p:cond delay="0"/>
                                          </p:stCondLst>
                                        </p:cTn>
                                        <p:tgtEl>
                                          <p:spTgt spid="33"/>
                                        </p:tgtEl>
                                        <p:attrNameLst>
                                          <p:attrName>style.visibility</p:attrName>
                                        </p:attrNameLst>
                                      </p:cBhvr>
                                      <p:to>
                                        <p:strVal val="visible"/>
                                      </p:to>
                                    </p:set>
                                    <p:animEffect transition="in" filter="wipe(down)">
                                      <p:cBhvr>
                                        <p:cTn id="82" dur="1000"/>
                                        <p:tgtEl>
                                          <p:spTgt spid="33"/>
                                        </p:tgtEl>
                                      </p:cBhvr>
                                    </p:animEffect>
                                  </p:childTnLst>
                                </p:cTn>
                              </p:par>
                              <p:par>
                                <p:cTn id="83" presetID="22" presetClass="entr" presetSubtype="4" fill="hold" grpId="0" nodeType="withEffect">
                                  <p:stCondLst>
                                    <p:cond delay="250"/>
                                  </p:stCondLst>
                                  <p:childTnLst>
                                    <p:set>
                                      <p:cBhvr>
                                        <p:cTn id="84" dur="1" fill="hold">
                                          <p:stCondLst>
                                            <p:cond delay="0"/>
                                          </p:stCondLst>
                                        </p:cTn>
                                        <p:tgtEl>
                                          <p:spTgt spid="36"/>
                                        </p:tgtEl>
                                        <p:attrNameLst>
                                          <p:attrName>style.visibility</p:attrName>
                                        </p:attrNameLst>
                                      </p:cBhvr>
                                      <p:to>
                                        <p:strVal val="visible"/>
                                      </p:to>
                                    </p:set>
                                    <p:animEffect transition="in" filter="wipe(down)">
                                      <p:cBhvr>
                                        <p:cTn id="85" dur="1000"/>
                                        <p:tgtEl>
                                          <p:spTgt spid="36"/>
                                        </p:tgtEl>
                                      </p:cBhvr>
                                    </p:animEffect>
                                  </p:childTnLst>
                                </p:cTn>
                              </p:par>
                              <p:par>
                                <p:cTn id="86" presetID="22" presetClass="entr" presetSubtype="4" fill="hold" grpId="0" nodeType="withEffect">
                                  <p:stCondLst>
                                    <p:cond delay="250"/>
                                  </p:stCondLst>
                                  <p:childTnLst>
                                    <p:set>
                                      <p:cBhvr>
                                        <p:cTn id="87" dur="1" fill="hold">
                                          <p:stCondLst>
                                            <p:cond delay="0"/>
                                          </p:stCondLst>
                                        </p:cTn>
                                        <p:tgtEl>
                                          <p:spTgt spid="39"/>
                                        </p:tgtEl>
                                        <p:attrNameLst>
                                          <p:attrName>style.visibility</p:attrName>
                                        </p:attrNameLst>
                                      </p:cBhvr>
                                      <p:to>
                                        <p:strVal val="visible"/>
                                      </p:to>
                                    </p:set>
                                    <p:animEffect transition="in" filter="wipe(down)">
                                      <p:cBhvr>
                                        <p:cTn id="88" dur="1000"/>
                                        <p:tgtEl>
                                          <p:spTgt spid="39"/>
                                        </p:tgtEl>
                                      </p:cBhvr>
                                    </p:animEffect>
                                  </p:childTnLst>
                                </p:cTn>
                              </p:par>
                              <p:par>
                                <p:cTn id="89" presetID="22" presetClass="entr" presetSubtype="4" fill="hold" grpId="0" nodeType="withEffect">
                                  <p:stCondLst>
                                    <p:cond delay="750"/>
                                  </p:stCondLst>
                                  <p:childTnLst>
                                    <p:set>
                                      <p:cBhvr>
                                        <p:cTn id="90" dur="1" fill="hold">
                                          <p:stCondLst>
                                            <p:cond delay="0"/>
                                          </p:stCondLst>
                                        </p:cTn>
                                        <p:tgtEl>
                                          <p:spTgt spid="22"/>
                                        </p:tgtEl>
                                        <p:attrNameLst>
                                          <p:attrName>style.visibility</p:attrName>
                                        </p:attrNameLst>
                                      </p:cBhvr>
                                      <p:to>
                                        <p:strVal val="visible"/>
                                      </p:to>
                                    </p:set>
                                    <p:animEffect transition="in" filter="wipe(down)">
                                      <p:cBhvr>
                                        <p:cTn id="91" dur="1250"/>
                                        <p:tgtEl>
                                          <p:spTgt spid="22"/>
                                        </p:tgtEl>
                                      </p:cBhvr>
                                    </p:animEffect>
                                  </p:childTnLst>
                                </p:cTn>
                              </p:par>
                              <p:par>
                                <p:cTn id="92" presetID="22" presetClass="entr" presetSubtype="4" fill="hold" grpId="0" nodeType="withEffect">
                                  <p:stCondLst>
                                    <p:cond delay="750"/>
                                  </p:stCondLst>
                                  <p:childTnLst>
                                    <p:set>
                                      <p:cBhvr>
                                        <p:cTn id="93" dur="1" fill="hold">
                                          <p:stCondLst>
                                            <p:cond delay="0"/>
                                          </p:stCondLst>
                                        </p:cTn>
                                        <p:tgtEl>
                                          <p:spTgt spid="25"/>
                                        </p:tgtEl>
                                        <p:attrNameLst>
                                          <p:attrName>style.visibility</p:attrName>
                                        </p:attrNameLst>
                                      </p:cBhvr>
                                      <p:to>
                                        <p:strVal val="visible"/>
                                      </p:to>
                                    </p:set>
                                    <p:animEffect transition="in" filter="wipe(down)">
                                      <p:cBhvr>
                                        <p:cTn id="94" dur="1250"/>
                                        <p:tgtEl>
                                          <p:spTgt spid="25"/>
                                        </p:tgtEl>
                                      </p:cBhvr>
                                    </p:animEffect>
                                  </p:childTnLst>
                                </p:cTn>
                              </p:par>
                              <p:par>
                                <p:cTn id="95" presetID="22" presetClass="entr" presetSubtype="4" fill="hold" grpId="0" nodeType="withEffect">
                                  <p:stCondLst>
                                    <p:cond delay="750"/>
                                  </p:stCondLst>
                                  <p:childTnLst>
                                    <p:set>
                                      <p:cBhvr>
                                        <p:cTn id="96" dur="1" fill="hold">
                                          <p:stCondLst>
                                            <p:cond delay="0"/>
                                          </p:stCondLst>
                                        </p:cTn>
                                        <p:tgtEl>
                                          <p:spTgt spid="28"/>
                                        </p:tgtEl>
                                        <p:attrNameLst>
                                          <p:attrName>style.visibility</p:attrName>
                                        </p:attrNameLst>
                                      </p:cBhvr>
                                      <p:to>
                                        <p:strVal val="visible"/>
                                      </p:to>
                                    </p:set>
                                    <p:animEffect transition="in" filter="wipe(down)">
                                      <p:cBhvr>
                                        <p:cTn id="97" dur="1250"/>
                                        <p:tgtEl>
                                          <p:spTgt spid="28"/>
                                        </p:tgtEl>
                                      </p:cBhvr>
                                    </p:animEffect>
                                  </p:childTnLst>
                                </p:cTn>
                              </p:par>
                              <p:par>
                                <p:cTn id="98" presetID="22" presetClass="entr" presetSubtype="4" fill="hold" grpId="0" nodeType="withEffect">
                                  <p:stCondLst>
                                    <p:cond delay="750"/>
                                  </p:stCondLst>
                                  <p:childTnLst>
                                    <p:set>
                                      <p:cBhvr>
                                        <p:cTn id="99" dur="1" fill="hold">
                                          <p:stCondLst>
                                            <p:cond delay="0"/>
                                          </p:stCondLst>
                                        </p:cTn>
                                        <p:tgtEl>
                                          <p:spTgt spid="31"/>
                                        </p:tgtEl>
                                        <p:attrNameLst>
                                          <p:attrName>style.visibility</p:attrName>
                                        </p:attrNameLst>
                                      </p:cBhvr>
                                      <p:to>
                                        <p:strVal val="visible"/>
                                      </p:to>
                                    </p:set>
                                    <p:animEffect transition="in" filter="wipe(down)">
                                      <p:cBhvr>
                                        <p:cTn id="100" dur="1250"/>
                                        <p:tgtEl>
                                          <p:spTgt spid="31"/>
                                        </p:tgtEl>
                                      </p:cBhvr>
                                    </p:animEffect>
                                  </p:childTnLst>
                                </p:cTn>
                              </p:par>
                              <p:par>
                                <p:cTn id="101" presetID="22" presetClass="entr" presetSubtype="4" fill="hold" grpId="0" nodeType="withEffect">
                                  <p:stCondLst>
                                    <p:cond delay="750"/>
                                  </p:stCondLst>
                                  <p:childTnLst>
                                    <p:set>
                                      <p:cBhvr>
                                        <p:cTn id="102" dur="1" fill="hold">
                                          <p:stCondLst>
                                            <p:cond delay="0"/>
                                          </p:stCondLst>
                                        </p:cTn>
                                        <p:tgtEl>
                                          <p:spTgt spid="34"/>
                                        </p:tgtEl>
                                        <p:attrNameLst>
                                          <p:attrName>style.visibility</p:attrName>
                                        </p:attrNameLst>
                                      </p:cBhvr>
                                      <p:to>
                                        <p:strVal val="visible"/>
                                      </p:to>
                                    </p:set>
                                    <p:animEffect transition="in" filter="wipe(down)">
                                      <p:cBhvr>
                                        <p:cTn id="103" dur="1250"/>
                                        <p:tgtEl>
                                          <p:spTgt spid="34"/>
                                        </p:tgtEl>
                                      </p:cBhvr>
                                    </p:animEffect>
                                  </p:childTnLst>
                                </p:cTn>
                              </p:par>
                              <p:par>
                                <p:cTn id="104" presetID="22" presetClass="entr" presetSubtype="4" fill="hold" grpId="0" nodeType="withEffect">
                                  <p:stCondLst>
                                    <p:cond delay="750"/>
                                  </p:stCondLst>
                                  <p:childTnLst>
                                    <p:set>
                                      <p:cBhvr>
                                        <p:cTn id="105" dur="1" fill="hold">
                                          <p:stCondLst>
                                            <p:cond delay="0"/>
                                          </p:stCondLst>
                                        </p:cTn>
                                        <p:tgtEl>
                                          <p:spTgt spid="37"/>
                                        </p:tgtEl>
                                        <p:attrNameLst>
                                          <p:attrName>style.visibility</p:attrName>
                                        </p:attrNameLst>
                                      </p:cBhvr>
                                      <p:to>
                                        <p:strVal val="visible"/>
                                      </p:to>
                                    </p:set>
                                    <p:animEffect transition="in" filter="wipe(down)">
                                      <p:cBhvr>
                                        <p:cTn id="106" dur="1250"/>
                                        <p:tgtEl>
                                          <p:spTgt spid="37"/>
                                        </p:tgtEl>
                                      </p:cBhvr>
                                    </p:animEffect>
                                  </p:childTnLst>
                                </p:cTn>
                              </p:par>
                              <p:par>
                                <p:cTn id="107" presetID="22" presetClass="entr" presetSubtype="4" fill="hold" grpId="0" nodeType="withEffect">
                                  <p:stCondLst>
                                    <p:cond delay="750"/>
                                  </p:stCondLst>
                                  <p:childTnLst>
                                    <p:set>
                                      <p:cBhvr>
                                        <p:cTn id="108" dur="1" fill="hold">
                                          <p:stCondLst>
                                            <p:cond delay="0"/>
                                          </p:stCondLst>
                                        </p:cTn>
                                        <p:tgtEl>
                                          <p:spTgt spid="40"/>
                                        </p:tgtEl>
                                        <p:attrNameLst>
                                          <p:attrName>style.visibility</p:attrName>
                                        </p:attrNameLst>
                                      </p:cBhvr>
                                      <p:to>
                                        <p:strVal val="visible"/>
                                      </p:to>
                                    </p:set>
                                    <p:animEffect transition="in" filter="wipe(down)">
                                      <p:cBhvr>
                                        <p:cTn id="109" dur="12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53" grpId="0"/>
      <p:bldP spid="54" grpId="0"/>
      <p:bldP spid="55" grpId="0"/>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Price </a:t>
            </a:r>
            <a:r>
              <a:rPr lang="id-ID" b="1" i="1" spc="-300" dirty="0">
                <a:solidFill>
                  <a:schemeClr val="tx1">
                    <a:lumMod val="65000"/>
                    <a:lumOff val="35000"/>
                  </a:schemeClr>
                </a:solidFill>
                <a:latin typeface="Neris Light" panose="00000400000000000000" pitchFamily="50" charset="0"/>
              </a:rPr>
              <a:t>Table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9" name="Group 18"/>
          <p:cNvGrpSpPr/>
          <p:nvPr/>
        </p:nvGrpSpPr>
        <p:grpSpPr>
          <a:xfrm>
            <a:off x="1989558" y="1492857"/>
            <a:ext cx="2239542" cy="3985646"/>
            <a:chOff x="1989558" y="1492857"/>
            <a:chExt cx="2239542" cy="3985646"/>
          </a:xfrm>
        </p:grpSpPr>
        <p:sp>
          <p:nvSpPr>
            <p:cNvPr id="4" name="Rectangle 3"/>
            <p:cNvSpPr/>
            <p:nvPr/>
          </p:nvSpPr>
          <p:spPr>
            <a:xfrm>
              <a:off x="1989558" y="1492857"/>
              <a:ext cx="2239542" cy="39856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ectangle 4"/>
            <p:cNvSpPr/>
            <p:nvPr/>
          </p:nvSpPr>
          <p:spPr>
            <a:xfrm>
              <a:off x="1989558" y="1492857"/>
              <a:ext cx="2239542" cy="4089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STANDARD</a:t>
              </a:r>
            </a:p>
          </p:txBody>
        </p:sp>
        <p:sp>
          <p:nvSpPr>
            <p:cNvPr id="6" name="Flowchart: Manual Input 5"/>
            <p:cNvSpPr/>
            <p:nvPr/>
          </p:nvSpPr>
          <p:spPr>
            <a:xfrm flipV="1">
              <a:off x="1989559" y="1863245"/>
              <a:ext cx="2239541" cy="1198832"/>
            </a:xfrm>
            <a:prstGeom prst="flowChartManualInp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Rectangle 6"/>
            <p:cNvSpPr/>
            <p:nvPr/>
          </p:nvSpPr>
          <p:spPr>
            <a:xfrm>
              <a:off x="2591787" y="4981389"/>
              <a:ext cx="1035083" cy="3529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10" name="Group 9"/>
            <p:cNvGrpSpPr/>
            <p:nvPr/>
          </p:nvGrpSpPr>
          <p:grpSpPr>
            <a:xfrm>
              <a:off x="2272168" y="1958847"/>
              <a:ext cx="1815267" cy="830997"/>
              <a:chOff x="1454761" y="2220879"/>
              <a:chExt cx="1815267" cy="830997"/>
            </a:xfrm>
          </p:grpSpPr>
          <p:sp>
            <p:nvSpPr>
              <p:cNvPr id="8" name="TextBox 7"/>
              <p:cNvSpPr txBox="1"/>
              <p:nvPr/>
            </p:nvSpPr>
            <p:spPr>
              <a:xfrm>
                <a:off x="1454761"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$90</a:t>
                </a:r>
              </a:p>
            </p:txBody>
          </p:sp>
          <p:sp>
            <p:nvSpPr>
              <p:cNvPr id="9" name="TextBox 8"/>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2" name="Group 71"/>
            <p:cNvGrpSpPr/>
            <p:nvPr/>
          </p:nvGrpSpPr>
          <p:grpSpPr>
            <a:xfrm>
              <a:off x="2385938" y="3456115"/>
              <a:ext cx="1612663" cy="1286665"/>
              <a:chOff x="1916038" y="3456115"/>
              <a:chExt cx="1612663" cy="1286665"/>
            </a:xfrm>
          </p:grpSpPr>
          <p:sp>
            <p:nvSpPr>
              <p:cNvPr id="11" name="Freeform 229"/>
              <p:cNvSpPr>
                <a:spLocks/>
              </p:cNvSpPr>
              <p:nvPr/>
            </p:nvSpPr>
            <p:spPr bwMode="auto">
              <a:xfrm>
                <a:off x="1916038"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12" name="TextBox 11"/>
              <p:cNvSpPr txBox="1"/>
              <p:nvPr/>
            </p:nvSpPr>
            <p:spPr>
              <a:xfrm>
                <a:off x="2108412"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13" name="Freeform 229"/>
              <p:cNvSpPr>
                <a:spLocks/>
              </p:cNvSpPr>
              <p:nvPr/>
            </p:nvSpPr>
            <p:spPr bwMode="auto">
              <a:xfrm>
                <a:off x="1916038"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4" name="TextBox 13"/>
              <p:cNvSpPr txBox="1"/>
              <p:nvPr/>
            </p:nvSpPr>
            <p:spPr>
              <a:xfrm>
                <a:off x="2108412"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15" name="Freeform 229"/>
              <p:cNvSpPr>
                <a:spLocks/>
              </p:cNvSpPr>
              <p:nvPr/>
            </p:nvSpPr>
            <p:spPr bwMode="auto">
              <a:xfrm>
                <a:off x="1916038"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6" name="TextBox 15"/>
              <p:cNvSpPr txBox="1"/>
              <p:nvPr/>
            </p:nvSpPr>
            <p:spPr>
              <a:xfrm>
                <a:off x="2108412"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17" name="Freeform 229"/>
              <p:cNvSpPr>
                <a:spLocks/>
              </p:cNvSpPr>
              <p:nvPr/>
            </p:nvSpPr>
            <p:spPr bwMode="auto">
              <a:xfrm>
                <a:off x="1916038"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8" name="TextBox 17"/>
              <p:cNvSpPr txBox="1"/>
              <p:nvPr/>
            </p:nvSpPr>
            <p:spPr>
              <a:xfrm>
                <a:off x="2108412"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grpSp>
      </p:grpSp>
      <p:grpSp>
        <p:nvGrpSpPr>
          <p:cNvPr id="20" name="Group 19"/>
          <p:cNvGrpSpPr/>
          <p:nvPr/>
        </p:nvGrpSpPr>
        <p:grpSpPr>
          <a:xfrm>
            <a:off x="4630816" y="1492857"/>
            <a:ext cx="2430384" cy="4325280"/>
            <a:chOff x="4630816" y="1492857"/>
            <a:chExt cx="2430384" cy="4325280"/>
          </a:xfrm>
        </p:grpSpPr>
        <p:sp>
          <p:nvSpPr>
            <p:cNvPr id="34" name="Rectangle 33"/>
            <p:cNvSpPr/>
            <p:nvPr/>
          </p:nvSpPr>
          <p:spPr>
            <a:xfrm>
              <a:off x="4630816" y="1492857"/>
              <a:ext cx="2430383" cy="43252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5" name="Rectangle 34"/>
            <p:cNvSpPr/>
            <p:nvPr/>
          </p:nvSpPr>
          <p:spPr>
            <a:xfrm>
              <a:off x="4630816" y="1492857"/>
              <a:ext cx="2430383" cy="3703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36" name="Flowchart: Manual Input 35"/>
            <p:cNvSpPr/>
            <p:nvPr/>
          </p:nvSpPr>
          <p:spPr>
            <a:xfrm flipV="1">
              <a:off x="4630818" y="1863244"/>
              <a:ext cx="2430382" cy="1573411"/>
            </a:xfrm>
            <a:prstGeom prst="flowChartManualInpu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5328465" y="5298442"/>
              <a:ext cx="1035083" cy="3529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38" name="Group 37"/>
            <p:cNvGrpSpPr/>
            <p:nvPr/>
          </p:nvGrpSpPr>
          <p:grpSpPr>
            <a:xfrm>
              <a:off x="4826131" y="2181315"/>
              <a:ext cx="1977145" cy="830997"/>
              <a:chOff x="1292883" y="2220879"/>
              <a:chExt cx="1977145" cy="830997"/>
            </a:xfrm>
          </p:grpSpPr>
          <p:sp>
            <p:nvSpPr>
              <p:cNvPr id="39" name="TextBox 38"/>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$120</a:t>
                </a:r>
              </a:p>
            </p:txBody>
          </p:sp>
          <p:sp>
            <p:nvSpPr>
              <p:cNvPr id="40" name="TextBox 39"/>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1" name="Group 70"/>
            <p:cNvGrpSpPr/>
            <p:nvPr/>
          </p:nvGrpSpPr>
          <p:grpSpPr>
            <a:xfrm>
              <a:off x="5059104" y="3456115"/>
              <a:ext cx="1612663" cy="1593989"/>
              <a:chOff x="4589204" y="3456115"/>
              <a:chExt cx="1612663" cy="1593989"/>
            </a:xfrm>
          </p:grpSpPr>
          <p:sp>
            <p:nvSpPr>
              <p:cNvPr id="41" name="Freeform 229"/>
              <p:cNvSpPr>
                <a:spLocks/>
              </p:cNvSpPr>
              <p:nvPr/>
            </p:nvSpPr>
            <p:spPr bwMode="auto">
              <a:xfrm>
                <a:off x="4589204"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42" name="TextBox 41"/>
              <p:cNvSpPr txBox="1"/>
              <p:nvPr/>
            </p:nvSpPr>
            <p:spPr>
              <a:xfrm>
                <a:off x="4781578"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43" name="Freeform 229"/>
              <p:cNvSpPr>
                <a:spLocks/>
              </p:cNvSpPr>
              <p:nvPr/>
            </p:nvSpPr>
            <p:spPr bwMode="auto">
              <a:xfrm>
                <a:off x="4589204"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4781578"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45" name="Freeform 229"/>
              <p:cNvSpPr>
                <a:spLocks/>
              </p:cNvSpPr>
              <p:nvPr/>
            </p:nvSpPr>
            <p:spPr bwMode="auto">
              <a:xfrm>
                <a:off x="4589204"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6" name="TextBox 45"/>
              <p:cNvSpPr txBox="1"/>
              <p:nvPr/>
            </p:nvSpPr>
            <p:spPr>
              <a:xfrm>
                <a:off x="4781578"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47" name="Freeform 229"/>
              <p:cNvSpPr>
                <a:spLocks/>
              </p:cNvSpPr>
              <p:nvPr/>
            </p:nvSpPr>
            <p:spPr bwMode="auto">
              <a:xfrm>
                <a:off x="4589204"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8" name="TextBox 47"/>
              <p:cNvSpPr txBox="1"/>
              <p:nvPr/>
            </p:nvSpPr>
            <p:spPr>
              <a:xfrm>
                <a:off x="4781578"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49" name="Freeform 229"/>
              <p:cNvSpPr>
                <a:spLocks/>
              </p:cNvSpPr>
              <p:nvPr/>
            </p:nvSpPr>
            <p:spPr bwMode="auto">
              <a:xfrm>
                <a:off x="4589204" y="489600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0" name="TextBox 49"/>
              <p:cNvSpPr txBox="1"/>
              <p:nvPr/>
            </p:nvSpPr>
            <p:spPr>
              <a:xfrm>
                <a:off x="4781578" y="478849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grpSp>
        <p:nvGrpSpPr>
          <p:cNvPr id="21" name="Group 20"/>
          <p:cNvGrpSpPr/>
          <p:nvPr/>
        </p:nvGrpSpPr>
        <p:grpSpPr>
          <a:xfrm>
            <a:off x="7489487" y="1492856"/>
            <a:ext cx="2430384" cy="4768244"/>
            <a:chOff x="7489487" y="1492856"/>
            <a:chExt cx="2430384" cy="4768244"/>
          </a:xfrm>
        </p:grpSpPr>
        <p:sp>
          <p:nvSpPr>
            <p:cNvPr id="51" name="Rectangle 50"/>
            <p:cNvSpPr/>
            <p:nvPr/>
          </p:nvSpPr>
          <p:spPr>
            <a:xfrm>
              <a:off x="7489487" y="1492856"/>
              <a:ext cx="2430383" cy="476824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2" name="Rectangle 51"/>
            <p:cNvSpPr/>
            <p:nvPr/>
          </p:nvSpPr>
          <p:spPr>
            <a:xfrm>
              <a:off x="7489487" y="1492857"/>
              <a:ext cx="2430383" cy="37038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53" name="Flowchart: Manual Input 52"/>
            <p:cNvSpPr/>
            <p:nvPr/>
          </p:nvSpPr>
          <p:spPr>
            <a:xfrm flipV="1">
              <a:off x="7489489" y="1863241"/>
              <a:ext cx="2430382" cy="201735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8187136" y="5781469"/>
              <a:ext cx="1035083" cy="352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55" name="Group 54"/>
            <p:cNvGrpSpPr/>
            <p:nvPr/>
          </p:nvGrpSpPr>
          <p:grpSpPr>
            <a:xfrm>
              <a:off x="7722265" y="2309723"/>
              <a:ext cx="1977145" cy="830997"/>
              <a:chOff x="1292883" y="2220879"/>
              <a:chExt cx="1977145" cy="830997"/>
            </a:xfrm>
          </p:grpSpPr>
          <p:sp>
            <p:nvSpPr>
              <p:cNvPr id="56" name="TextBox 55"/>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$180</a:t>
                </a:r>
              </a:p>
            </p:txBody>
          </p:sp>
          <p:sp>
            <p:nvSpPr>
              <p:cNvPr id="57" name="TextBox 56"/>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0" name="Group 69"/>
            <p:cNvGrpSpPr/>
            <p:nvPr/>
          </p:nvGrpSpPr>
          <p:grpSpPr>
            <a:xfrm>
              <a:off x="7987891" y="3750579"/>
              <a:ext cx="1612663" cy="1901313"/>
              <a:chOff x="7517991" y="3750579"/>
              <a:chExt cx="1612663" cy="1901313"/>
            </a:xfrm>
          </p:grpSpPr>
          <p:sp>
            <p:nvSpPr>
              <p:cNvPr id="58" name="Freeform 229"/>
              <p:cNvSpPr>
                <a:spLocks/>
              </p:cNvSpPr>
              <p:nvPr/>
            </p:nvSpPr>
            <p:spPr bwMode="auto">
              <a:xfrm>
                <a:off x="7517991" y="385808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59" name="TextBox 58"/>
              <p:cNvSpPr txBox="1"/>
              <p:nvPr/>
            </p:nvSpPr>
            <p:spPr>
              <a:xfrm>
                <a:off x="7710365" y="375057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60" name="Freeform 229"/>
              <p:cNvSpPr>
                <a:spLocks/>
              </p:cNvSpPr>
              <p:nvPr/>
            </p:nvSpPr>
            <p:spPr bwMode="auto">
              <a:xfrm>
                <a:off x="7517991" y="419977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1" name="TextBox 60"/>
              <p:cNvSpPr txBox="1"/>
              <p:nvPr/>
            </p:nvSpPr>
            <p:spPr>
              <a:xfrm>
                <a:off x="7710365" y="409226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62" name="Freeform 229"/>
              <p:cNvSpPr>
                <a:spLocks/>
              </p:cNvSpPr>
              <p:nvPr/>
            </p:nvSpPr>
            <p:spPr bwMode="auto">
              <a:xfrm>
                <a:off x="7517991" y="454145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3" name="TextBox 62"/>
              <p:cNvSpPr txBox="1"/>
              <p:nvPr/>
            </p:nvSpPr>
            <p:spPr>
              <a:xfrm>
                <a:off x="7710365" y="443394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64" name="Freeform 229"/>
              <p:cNvSpPr>
                <a:spLocks/>
              </p:cNvSpPr>
              <p:nvPr/>
            </p:nvSpPr>
            <p:spPr bwMode="auto">
              <a:xfrm>
                <a:off x="7517991" y="488314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5" name="TextBox 64"/>
              <p:cNvSpPr txBox="1"/>
              <p:nvPr/>
            </p:nvSpPr>
            <p:spPr>
              <a:xfrm>
                <a:off x="7710365" y="477563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66" name="Freeform 229"/>
              <p:cNvSpPr>
                <a:spLocks/>
              </p:cNvSpPr>
              <p:nvPr/>
            </p:nvSpPr>
            <p:spPr bwMode="auto">
              <a:xfrm>
                <a:off x="7517991" y="519046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7" name="TextBox 66"/>
              <p:cNvSpPr txBox="1"/>
              <p:nvPr/>
            </p:nvSpPr>
            <p:spPr>
              <a:xfrm>
                <a:off x="7710365" y="5082958"/>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sp>
            <p:nvSpPr>
              <p:cNvPr id="68" name="Freeform 229"/>
              <p:cNvSpPr>
                <a:spLocks/>
              </p:cNvSpPr>
              <p:nvPr/>
            </p:nvSpPr>
            <p:spPr bwMode="auto">
              <a:xfrm>
                <a:off x="7517991" y="5497789"/>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9" name="TextBox 68"/>
              <p:cNvSpPr txBox="1"/>
              <p:nvPr/>
            </p:nvSpPr>
            <p:spPr>
              <a:xfrm>
                <a:off x="7710365" y="5390282"/>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spTree>
    <p:extLst>
      <p:ext uri="{BB962C8B-B14F-4D97-AF65-F5344CB8AC3E}">
        <p14:creationId xmlns:p14="http://schemas.microsoft.com/office/powerpoint/2010/main" val="33439271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5529759" y="3998686"/>
            <a:ext cx="1170122" cy="1698436"/>
            <a:chOff x="8591550" y="2065338"/>
            <a:chExt cx="474663" cy="688975"/>
          </a:xfrm>
          <a:solidFill>
            <a:schemeClr val="tx1">
              <a:lumMod val="65000"/>
              <a:lumOff val="35000"/>
            </a:schemeClr>
          </a:solidFill>
        </p:grpSpPr>
        <p:sp>
          <p:nvSpPr>
            <p:cNvPr id="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Idea</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extBox 16"/>
          <p:cNvSpPr txBox="1"/>
          <p:nvPr/>
        </p:nvSpPr>
        <p:spPr>
          <a:xfrm>
            <a:off x="639472" y="474684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18" name="TextBox 17"/>
          <p:cNvSpPr txBox="1"/>
          <p:nvPr/>
        </p:nvSpPr>
        <p:spPr>
          <a:xfrm>
            <a:off x="499262" y="4386066"/>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19" name="TextBox 18"/>
          <p:cNvSpPr txBox="1"/>
          <p:nvPr/>
        </p:nvSpPr>
        <p:spPr>
          <a:xfrm>
            <a:off x="8720524" y="4746844"/>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0" name="TextBox 19"/>
          <p:cNvSpPr txBox="1"/>
          <p:nvPr/>
        </p:nvSpPr>
        <p:spPr>
          <a:xfrm>
            <a:off x="8720524" y="4386066"/>
            <a:ext cx="3037127" cy="369332"/>
          </a:xfrm>
          <a:prstGeom prst="rect">
            <a:avLst/>
          </a:prstGeom>
          <a:noFill/>
        </p:spPr>
        <p:txBody>
          <a:bodyPr wrap="square" rtlCol="0">
            <a:spAutoFit/>
          </a:bodyPr>
          <a:lstStyle/>
          <a:p>
            <a:r>
              <a:rPr lang="id-ID" dirty="0">
                <a:solidFill>
                  <a:schemeClr val="bg1">
                    <a:lumMod val="50000"/>
                  </a:schemeClr>
                </a:solidFill>
                <a:latin typeface="Neris" panose="00000800000000000000" pitchFamily="50" charset="0"/>
              </a:rPr>
              <a:t>Lorem Ipsum dolor</a:t>
            </a:r>
          </a:p>
        </p:txBody>
      </p:sp>
      <p:sp>
        <p:nvSpPr>
          <p:cNvPr id="21" name="TextBox 20"/>
          <p:cNvSpPr txBox="1"/>
          <p:nvPr/>
        </p:nvSpPr>
        <p:spPr>
          <a:xfrm>
            <a:off x="1075716" y="3192390"/>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22" name="TextBox 21"/>
          <p:cNvSpPr txBox="1"/>
          <p:nvPr/>
        </p:nvSpPr>
        <p:spPr>
          <a:xfrm>
            <a:off x="935506" y="2831612"/>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23" name="TextBox 22"/>
          <p:cNvSpPr txBox="1"/>
          <p:nvPr/>
        </p:nvSpPr>
        <p:spPr>
          <a:xfrm>
            <a:off x="8292391" y="3192390"/>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4" name="TextBox 23"/>
          <p:cNvSpPr txBox="1"/>
          <p:nvPr/>
        </p:nvSpPr>
        <p:spPr>
          <a:xfrm>
            <a:off x="8292391" y="2831612"/>
            <a:ext cx="3037127" cy="369332"/>
          </a:xfrm>
          <a:prstGeom prst="rect">
            <a:avLst/>
          </a:prstGeom>
          <a:noFill/>
        </p:spPr>
        <p:txBody>
          <a:bodyPr wrap="square" rtlCol="0">
            <a:spAutoFit/>
          </a:bodyPr>
          <a:lstStyle/>
          <a:p>
            <a:r>
              <a:rPr lang="id-ID" dirty="0">
                <a:solidFill>
                  <a:schemeClr val="bg1">
                    <a:lumMod val="50000"/>
                  </a:schemeClr>
                </a:solidFill>
                <a:latin typeface="Neris" panose="00000800000000000000" pitchFamily="50" charset="0"/>
              </a:rPr>
              <a:t>Lorem Ipsum dolor</a:t>
            </a:r>
          </a:p>
        </p:txBody>
      </p:sp>
      <p:sp>
        <p:nvSpPr>
          <p:cNvPr id="25" name="TextBox 24"/>
          <p:cNvSpPr txBox="1"/>
          <p:nvPr/>
        </p:nvSpPr>
        <p:spPr>
          <a:xfrm>
            <a:off x="3773497" y="1914328"/>
            <a:ext cx="4682644" cy="470162"/>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a:t>
            </a:r>
          </a:p>
        </p:txBody>
      </p:sp>
      <p:grpSp>
        <p:nvGrpSpPr>
          <p:cNvPr id="35" name="Group 34"/>
          <p:cNvGrpSpPr/>
          <p:nvPr/>
        </p:nvGrpSpPr>
        <p:grpSpPr>
          <a:xfrm>
            <a:off x="3743691" y="4386067"/>
            <a:ext cx="1145754" cy="1134737"/>
            <a:chOff x="3743691" y="4471967"/>
            <a:chExt cx="1145754" cy="1134737"/>
          </a:xfrm>
        </p:grpSpPr>
        <p:sp>
          <p:nvSpPr>
            <p:cNvPr id="10" name="Flowchart: Delay 9"/>
            <p:cNvSpPr/>
            <p:nvPr/>
          </p:nvSpPr>
          <p:spPr>
            <a:xfrm>
              <a:off x="3743691" y="4471967"/>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3773497" y="4765201"/>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$90</a:t>
              </a:r>
            </a:p>
          </p:txBody>
        </p:sp>
      </p:grpSp>
      <p:grpSp>
        <p:nvGrpSpPr>
          <p:cNvPr id="38" name="Group 37"/>
          <p:cNvGrpSpPr/>
          <p:nvPr/>
        </p:nvGrpSpPr>
        <p:grpSpPr>
          <a:xfrm>
            <a:off x="7375579" y="4386066"/>
            <a:ext cx="1145754" cy="1134737"/>
            <a:chOff x="7375579" y="4471966"/>
            <a:chExt cx="1145754" cy="1134737"/>
          </a:xfrm>
        </p:grpSpPr>
        <p:sp>
          <p:nvSpPr>
            <p:cNvPr id="12" name="Flowchart: Delay 11"/>
            <p:cNvSpPr/>
            <p:nvPr/>
          </p:nvSpPr>
          <p:spPr>
            <a:xfrm rot="10800000">
              <a:off x="7375579" y="4471966"/>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xtBox 29"/>
            <p:cNvSpPr txBox="1"/>
            <p:nvPr/>
          </p:nvSpPr>
          <p:spPr>
            <a:xfrm>
              <a:off x="7513252" y="4777725"/>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$60</a:t>
              </a:r>
            </a:p>
          </p:txBody>
        </p:sp>
      </p:grpSp>
      <p:grpSp>
        <p:nvGrpSpPr>
          <p:cNvPr id="36" name="Group 35"/>
          <p:cNvGrpSpPr/>
          <p:nvPr/>
        </p:nvGrpSpPr>
        <p:grpSpPr>
          <a:xfrm>
            <a:off x="5565143" y="2534380"/>
            <a:ext cx="1134737" cy="1145754"/>
            <a:chOff x="5565143" y="2620280"/>
            <a:chExt cx="1134737" cy="1145754"/>
          </a:xfrm>
        </p:grpSpPr>
        <p:sp>
          <p:nvSpPr>
            <p:cNvPr id="11" name="Flowchart: Delay 10"/>
            <p:cNvSpPr/>
            <p:nvPr/>
          </p:nvSpPr>
          <p:spPr>
            <a:xfrm rot="5400000">
              <a:off x="5559635" y="2625788"/>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5606888" y="2905780"/>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$80</a:t>
              </a:r>
            </a:p>
          </p:txBody>
        </p:sp>
      </p:grpSp>
      <p:grpSp>
        <p:nvGrpSpPr>
          <p:cNvPr id="34" name="Group 33"/>
          <p:cNvGrpSpPr/>
          <p:nvPr/>
        </p:nvGrpSpPr>
        <p:grpSpPr>
          <a:xfrm>
            <a:off x="4179934" y="3141207"/>
            <a:ext cx="1008081" cy="910575"/>
            <a:chOff x="4179934" y="3227107"/>
            <a:chExt cx="1008081" cy="910575"/>
          </a:xfrm>
        </p:grpSpPr>
        <p:sp>
          <p:nvSpPr>
            <p:cNvPr id="13" name="Flowchart: Delay 12"/>
            <p:cNvSpPr/>
            <p:nvPr/>
          </p:nvSpPr>
          <p:spPr>
            <a:xfrm rot="2700000">
              <a:off x="4261775" y="3231485"/>
              <a:ext cx="910575" cy="901819"/>
            </a:xfrm>
            <a:prstGeom prst="flowChartDelay">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2" name="TextBox 31"/>
            <p:cNvSpPr txBox="1"/>
            <p:nvPr/>
          </p:nvSpPr>
          <p:spPr>
            <a:xfrm>
              <a:off x="4179934" y="3439621"/>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$84</a:t>
              </a:r>
            </a:p>
          </p:txBody>
        </p:sp>
      </p:grpSp>
      <p:grpSp>
        <p:nvGrpSpPr>
          <p:cNvPr id="37" name="Group 36"/>
          <p:cNvGrpSpPr/>
          <p:nvPr/>
        </p:nvGrpSpPr>
        <p:grpSpPr>
          <a:xfrm>
            <a:off x="7043920" y="3145585"/>
            <a:ext cx="1008081" cy="901819"/>
            <a:chOff x="7043920" y="3231485"/>
            <a:chExt cx="1008081" cy="901819"/>
          </a:xfrm>
        </p:grpSpPr>
        <p:sp>
          <p:nvSpPr>
            <p:cNvPr id="14" name="Flowchart: Delay 13"/>
            <p:cNvSpPr/>
            <p:nvPr/>
          </p:nvSpPr>
          <p:spPr>
            <a:xfrm rot="18900000" flipH="1">
              <a:off x="7092674" y="3231485"/>
              <a:ext cx="910575" cy="901819"/>
            </a:xfrm>
            <a:prstGeom prst="flowChartDelay">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3" name="TextBox 32"/>
            <p:cNvSpPr txBox="1"/>
            <p:nvPr/>
          </p:nvSpPr>
          <p:spPr>
            <a:xfrm>
              <a:off x="7043920" y="3462956"/>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$70</a:t>
              </a:r>
            </a:p>
          </p:txBody>
        </p:sp>
      </p:grpSp>
      <p:sp>
        <p:nvSpPr>
          <p:cNvPr id="39" name="Title 1"/>
          <p:cNvSpPr txBox="1">
            <a:spLocks/>
          </p:cNvSpPr>
          <p:nvPr/>
        </p:nvSpPr>
        <p:spPr>
          <a:xfrm>
            <a:off x="1654056" y="1506272"/>
            <a:ext cx="8956914" cy="3741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spc="-150" dirty="0">
                <a:solidFill>
                  <a:schemeClr val="tx1">
                    <a:lumMod val="65000"/>
                    <a:lumOff val="35000"/>
                  </a:schemeClr>
                </a:solidFill>
                <a:latin typeface="Neris Light" panose="00000400000000000000" pitchFamily="50" charset="0"/>
              </a:rPr>
              <a:t>Lorem ipsum </a:t>
            </a:r>
            <a:r>
              <a:rPr lang="id-ID" sz="2400" b="1" i="1" spc="-150" dirty="0">
                <a:solidFill>
                  <a:schemeClr val="accent1"/>
                </a:solidFill>
                <a:latin typeface="Neris Light" panose="00000400000000000000" pitchFamily="50" charset="0"/>
              </a:rPr>
              <a:t>dolor</a:t>
            </a:r>
            <a:r>
              <a:rPr lang="id-ID" sz="2400" b="1" spc="-150" dirty="0">
                <a:solidFill>
                  <a:schemeClr val="tx1">
                    <a:lumMod val="65000"/>
                    <a:lumOff val="35000"/>
                  </a:schemeClr>
                </a:solidFill>
                <a:latin typeface="Neris Light" panose="00000400000000000000" pitchFamily="50" charset="0"/>
              </a:rPr>
              <a:t> sit amet</a:t>
            </a:r>
            <a:endParaRPr lang="en-US" sz="2400" b="1" spc="-150" dirty="0">
              <a:solidFill>
                <a:schemeClr val="tx1">
                  <a:lumMod val="65000"/>
                  <a:lumOff val="35000"/>
                </a:schemeClr>
              </a:solidFill>
              <a:latin typeface="Neris Light" panose="00000400000000000000" pitchFamily="50" charset="0"/>
            </a:endParaRPr>
          </a:p>
        </p:txBody>
      </p:sp>
    </p:spTree>
    <p:extLst>
      <p:ext uri="{BB962C8B-B14F-4D97-AF65-F5344CB8AC3E}">
        <p14:creationId xmlns:p14="http://schemas.microsoft.com/office/powerpoint/2010/main" val="13622588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p:cTn id="27" dur="500" fill="hold"/>
                                        <p:tgtEl>
                                          <p:spTgt spid="35"/>
                                        </p:tgtEl>
                                        <p:attrNameLst>
                                          <p:attrName>ppt_w</p:attrName>
                                        </p:attrNameLst>
                                      </p:cBhvr>
                                      <p:tavLst>
                                        <p:tav tm="0">
                                          <p:val>
                                            <p:fltVal val="0"/>
                                          </p:val>
                                        </p:tav>
                                        <p:tav tm="100000">
                                          <p:val>
                                            <p:strVal val="#ppt_w"/>
                                          </p:val>
                                        </p:tav>
                                      </p:tavLst>
                                    </p:anim>
                                    <p:anim calcmode="lin" valueType="num">
                                      <p:cBhvr>
                                        <p:cTn id="28" dur="500" fill="hold"/>
                                        <p:tgtEl>
                                          <p:spTgt spid="35"/>
                                        </p:tgtEl>
                                        <p:attrNameLst>
                                          <p:attrName>ppt_h</p:attrName>
                                        </p:attrNameLst>
                                      </p:cBhvr>
                                      <p:tavLst>
                                        <p:tav tm="0">
                                          <p:val>
                                            <p:fltVal val="0"/>
                                          </p:val>
                                        </p:tav>
                                        <p:tav tm="100000">
                                          <p:val>
                                            <p:strVal val="#ppt_h"/>
                                          </p:val>
                                        </p:tav>
                                      </p:tavLst>
                                    </p:anim>
                                    <p:animEffect transition="in" filter="fade">
                                      <p:cBhvr>
                                        <p:cTn id="29" dur="500"/>
                                        <p:tgtEl>
                                          <p:spTgt spid="35"/>
                                        </p:tgtEl>
                                      </p:cBhvr>
                                    </p:animEffect>
                                  </p:childTnLst>
                                </p:cTn>
                              </p:par>
                              <p:par>
                                <p:cTn id="30" presetID="53" presetClass="entr" presetSubtype="16" fill="hold"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p:cTn id="32" dur="500" fill="hold"/>
                                        <p:tgtEl>
                                          <p:spTgt spid="36"/>
                                        </p:tgtEl>
                                        <p:attrNameLst>
                                          <p:attrName>ppt_w</p:attrName>
                                        </p:attrNameLst>
                                      </p:cBhvr>
                                      <p:tavLst>
                                        <p:tav tm="0">
                                          <p:val>
                                            <p:fltVal val="0"/>
                                          </p:val>
                                        </p:tav>
                                        <p:tav tm="100000">
                                          <p:val>
                                            <p:strVal val="#ppt_w"/>
                                          </p:val>
                                        </p:tav>
                                      </p:tavLst>
                                    </p:anim>
                                    <p:anim calcmode="lin" valueType="num">
                                      <p:cBhvr>
                                        <p:cTn id="33" dur="500" fill="hold"/>
                                        <p:tgtEl>
                                          <p:spTgt spid="36"/>
                                        </p:tgtEl>
                                        <p:attrNameLst>
                                          <p:attrName>ppt_h</p:attrName>
                                        </p:attrNameLst>
                                      </p:cBhvr>
                                      <p:tavLst>
                                        <p:tav tm="0">
                                          <p:val>
                                            <p:fltVal val="0"/>
                                          </p:val>
                                        </p:tav>
                                        <p:tav tm="100000">
                                          <p:val>
                                            <p:strVal val="#ppt_h"/>
                                          </p:val>
                                        </p:tav>
                                      </p:tavLst>
                                    </p:anim>
                                    <p:animEffect transition="in" filter="fade">
                                      <p:cBhvr>
                                        <p:cTn id="34" dur="500"/>
                                        <p:tgtEl>
                                          <p:spTgt spid="36"/>
                                        </p:tgtEl>
                                      </p:cBhvr>
                                    </p:animEffect>
                                  </p:childTnLst>
                                </p:cTn>
                              </p:par>
                              <p:par>
                                <p:cTn id="35" presetID="53" presetClass="entr" presetSubtype="16"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Effect transition="in" filter="fade">
                                      <p:cBhvr>
                                        <p:cTn id="45" dur="500"/>
                                        <p:tgtEl>
                                          <p:spTgt spid="34"/>
                                        </p:tgtEl>
                                      </p:cBhvr>
                                    </p:animEffect>
                                  </p:childTnLst>
                                </p:cTn>
                              </p:par>
                              <p:par>
                                <p:cTn id="46" presetID="53" presetClass="entr" presetSubtype="16" fill="hold"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3500"/>
                            </p:stCondLst>
                            <p:childTnLst>
                              <p:par>
                                <p:cTn id="52" presetID="10" presetClass="entr" presetSubtype="0"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50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500"/>
                                        <p:tgtEl>
                                          <p:spTgt spid="1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500"/>
                                        <p:tgtEl>
                                          <p:spTgt spid="2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fade">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3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2494" y="2009774"/>
            <a:ext cx="3866920" cy="3607330"/>
            <a:chOff x="3209926" y="1372407"/>
            <a:chExt cx="4244975" cy="3960006"/>
          </a:xfrm>
        </p:grpSpPr>
        <p:sp>
          <p:nvSpPr>
            <p:cNvPr id="5" name="Freeform 7"/>
            <p:cNvSpPr>
              <a:spLocks/>
            </p:cNvSpPr>
            <p:nvPr/>
          </p:nvSpPr>
          <p:spPr bwMode="auto">
            <a:xfrm>
              <a:off x="5553076" y="3405188"/>
              <a:ext cx="1901825" cy="1927225"/>
            </a:xfrm>
            <a:custGeom>
              <a:avLst/>
              <a:gdLst>
                <a:gd name="T0" fmla="*/ 0 w 5989"/>
                <a:gd name="T1" fmla="*/ 2959 h 6073"/>
                <a:gd name="T2" fmla="*/ 105 w 5989"/>
                <a:gd name="T3" fmla="*/ 6073 h 6073"/>
                <a:gd name="T4" fmla="*/ 5989 w 5989"/>
                <a:gd name="T5" fmla="*/ 2111 h 6073"/>
                <a:gd name="T6" fmla="*/ 4414 w 5989"/>
                <a:gd name="T7" fmla="*/ 0 h 6073"/>
                <a:gd name="T8" fmla="*/ 0 w 5989"/>
                <a:gd name="T9" fmla="*/ 2959 h 6073"/>
              </a:gdLst>
              <a:ahLst/>
              <a:cxnLst>
                <a:cxn ang="0">
                  <a:pos x="T0" y="T1"/>
                </a:cxn>
                <a:cxn ang="0">
                  <a:pos x="T2" y="T3"/>
                </a:cxn>
                <a:cxn ang="0">
                  <a:pos x="T4" y="T5"/>
                </a:cxn>
                <a:cxn ang="0">
                  <a:pos x="T6" y="T7"/>
                </a:cxn>
                <a:cxn ang="0">
                  <a:pos x="T8" y="T9"/>
                </a:cxn>
              </a:cxnLst>
              <a:rect l="0" t="0" r="r" b="b"/>
              <a:pathLst>
                <a:path w="5989" h="6073">
                  <a:moveTo>
                    <a:pt x="0" y="2959"/>
                  </a:moveTo>
                  <a:lnTo>
                    <a:pt x="105" y="6073"/>
                  </a:lnTo>
                  <a:lnTo>
                    <a:pt x="5989" y="2111"/>
                  </a:lnTo>
                  <a:lnTo>
                    <a:pt x="4414" y="0"/>
                  </a:lnTo>
                  <a:lnTo>
                    <a:pt x="0" y="295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a:off x="3209926" y="3302000"/>
              <a:ext cx="2376488" cy="2030413"/>
            </a:xfrm>
            <a:custGeom>
              <a:avLst/>
              <a:gdLst>
                <a:gd name="T0" fmla="*/ 0 w 7485"/>
                <a:gd name="T1" fmla="*/ 2006 h 6395"/>
                <a:gd name="T2" fmla="*/ 7485 w 7485"/>
                <a:gd name="T3" fmla="*/ 6395 h 6395"/>
                <a:gd name="T4" fmla="*/ 7380 w 7485"/>
                <a:gd name="T5" fmla="*/ 3281 h 6395"/>
                <a:gd name="T6" fmla="*/ 1768 w 7485"/>
                <a:gd name="T7" fmla="*/ 0 h 6395"/>
                <a:gd name="T8" fmla="*/ 0 w 7485"/>
                <a:gd name="T9" fmla="*/ 2006 h 6395"/>
              </a:gdLst>
              <a:ahLst/>
              <a:cxnLst>
                <a:cxn ang="0">
                  <a:pos x="T0" y="T1"/>
                </a:cxn>
                <a:cxn ang="0">
                  <a:pos x="T2" y="T3"/>
                </a:cxn>
                <a:cxn ang="0">
                  <a:pos x="T4" y="T5"/>
                </a:cxn>
                <a:cxn ang="0">
                  <a:pos x="T6" y="T7"/>
                </a:cxn>
                <a:cxn ang="0">
                  <a:pos x="T8" y="T9"/>
                </a:cxn>
              </a:cxnLst>
              <a:rect l="0" t="0" r="r" b="b"/>
              <a:pathLst>
                <a:path w="7485" h="6395">
                  <a:moveTo>
                    <a:pt x="0" y="2006"/>
                  </a:moveTo>
                  <a:lnTo>
                    <a:pt x="7485" y="6395"/>
                  </a:lnTo>
                  <a:lnTo>
                    <a:pt x="7380" y="3281"/>
                  </a:lnTo>
                  <a:lnTo>
                    <a:pt x="1768" y="0"/>
                  </a:lnTo>
                  <a:lnTo>
                    <a:pt x="0" y="200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a:off x="5519738" y="2735263"/>
              <a:ext cx="1435100" cy="1609725"/>
            </a:xfrm>
            <a:custGeom>
              <a:avLst/>
              <a:gdLst>
                <a:gd name="T0" fmla="*/ 0 w 4519"/>
                <a:gd name="T1" fmla="*/ 1959 h 5069"/>
                <a:gd name="T2" fmla="*/ 105 w 4519"/>
                <a:gd name="T3" fmla="*/ 5069 h 5069"/>
                <a:gd name="T4" fmla="*/ 4519 w 4519"/>
                <a:gd name="T5" fmla="*/ 2110 h 5069"/>
                <a:gd name="T6" fmla="*/ 2944 w 4519"/>
                <a:gd name="T7" fmla="*/ 0 h 5069"/>
                <a:gd name="T8" fmla="*/ 0 w 4519"/>
                <a:gd name="T9" fmla="*/ 1959 h 5069"/>
              </a:gdLst>
              <a:ahLst/>
              <a:cxnLst>
                <a:cxn ang="0">
                  <a:pos x="T0" y="T1"/>
                </a:cxn>
                <a:cxn ang="0">
                  <a:pos x="T2" y="T3"/>
                </a:cxn>
                <a:cxn ang="0">
                  <a:pos x="T4" y="T5"/>
                </a:cxn>
                <a:cxn ang="0">
                  <a:pos x="T6" y="T7"/>
                </a:cxn>
                <a:cxn ang="0">
                  <a:pos x="T8" y="T9"/>
                </a:cxn>
              </a:cxnLst>
              <a:rect l="0" t="0" r="r" b="b"/>
              <a:pathLst>
                <a:path w="4519" h="5069">
                  <a:moveTo>
                    <a:pt x="0" y="1959"/>
                  </a:moveTo>
                  <a:lnTo>
                    <a:pt x="105" y="5069"/>
                  </a:lnTo>
                  <a:lnTo>
                    <a:pt x="4519" y="2110"/>
                  </a:lnTo>
                  <a:lnTo>
                    <a:pt x="2944" y="0"/>
                  </a:lnTo>
                  <a:lnTo>
                    <a:pt x="0" y="195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a:off x="3770313" y="2665413"/>
              <a:ext cx="1782763" cy="1679575"/>
            </a:xfrm>
            <a:custGeom>
              <a:avLst/>
              <a:gdLst>
                <a:gd name="T0" fmla="*/ 0 w 5612"/>
                <a:gd name="T1" fmla="*/ 2007 h 5288"/>
                <a:gd name="T2" fmla="*/ 5612 w 5612"/>
                <a:gd name="T3" fmla="*/ 5288 h 5288"/>
                <a:gd name="T4" fmla="*/ 5507 w 5612"/>
                <a:gd name="T5" fmla="*/ 2178 h 5288"/>
                <a:gd name="T6" fmla="*/ 1768 w 5612"/>
                <a:gd name="T7" fmla="*/ 0 h 5288"/>
                <a:gd name="T8" fmla="*/ 0 w 5612"/>
                <a:gd name="T9" fmla="*/ 2007 h 5288"/>
              </a:gdLst>
              <a:ahLst/>
              <a:cxnLst>
                <a:cxn ang="0">
                  <a:pos x="T0" y="T1"/>
                </a:cxn>
                <a:cxn ang="0">
                  <a:pos x="T2" y="T3"/>
                </a:cxn>
                <a:cxn ang="0">
                  <a:pos x="T4" y="T5"/>
                </a:cxn>
                <a:cxn ang="0">
                  <a:pos x="T6" y="T7"/>
                </a:cxn>
                <a:cxn ang="0">
                  <a:pos x="T8" y="T9"/>
                </a:cxn>
              </a:cxnLst>
              <a:rect l="0" t="0" r="r" b="b"/>
              <a:pathLst>
                <a:path w="5612" h="5288">
                  <a:moveTo>
                    <a:pt x="0" y="2007"/>
                  </a:moveTo>
                  <a:lnTo>
                    <a:pt x="5612" y="5288"/>
                  </a:lnTo>
                  <a:lnTo>
                    <a:pt x="5507" y="2178"/>
                  </a:lnTo>
                  <a:lnTo>
                    <a:pt x="1768" y="0"/>
                  </a:lnTo>
                  <a:lnTo>
                    <a:pt x="0" y="200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a:off x="5486401" y="2065338"/>
              <a:ext cx="968375" cy="1292225"/>
            </a:xfrm>
            <a:custGeom>
              <a:avLst/>
              <a:gdLst>
                <a:gd name="T0" fmla="*/ 0 w 3049"/>
                <a:gd name="T1" fmla="*/ 954 h 4070"/>
                <a:gd name="T2" fmla="*/ 105 w 3049"/>
                <a:gd name="T3" fmla="*/ 4070 h 4070"/>
                <a:gd name="T4" fmla="*/ 3049 w 3049"/>
                <a:gd name="T5" fmla="*/ 2111 h 4070"/>
                <a:gd name="T6" fmla="*/ 1473 w 3049"/>
                <a:gd name="T7" fmla="*/ 0 h 4070"/>
                <a:gd name="T8" fmla="*/ 0 w 3049"/>
                <a:gd name="T9" fmla="*/ 954 h 4070"/>
              </a:gdLst>
              <a:ahLst/>
              <a:cxnLst>
                <a:cxn ang="0">
                  <a:pos x="T0" y="T1"/>
                </a:cxn>
                <a:cxn ang="0">
                  <a:pos x="T2" y="T3"/>
                </a:cxn>
                <a:cxn ang="0">
                  <a:pos x="T4" y="T5"/>
                </a:cxn>
                <a:cxn ang="0">
                  <a:pos x="T6" y="T7"/>
                </a:cxn>
                <a:cxn ang="0">
                  <a:pos x="T8" y="T9"/>
                </a:cxn>
              </a:cxnLst>
              <a:rect l="0" t="0" r="r" b="b"/>
              <a:pathLst>
                <a:path w="3049" h="4070">
                  <a:moveTo>
                    <a:pt x="0" y="954"/>
                  </a:moveTo>
                  <a:lnTo>
                    <a:pt x="105" y="4070"/>
                  </a:lnTo>
                  <a:lnTo>
                    <a:pt x="3049" y="2111"/>
                  </a:lnTo>
                  <a:lnTo>
                    <a:pt x="1473" y="0"/>
                  </a:lnTo>
                  <a:lnTo>
                    <a:pt x="0" y="95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a:off x="5453064" y="1372407"/>
              <a:ext cx="500063" cy="1009637"/>
            </a:xfrm>
            <a:custGeom>
              <a:avLst/>
              <a:gdLst>
                <a:gd name="T0" fmla="*/ 104 w 1577"/>
                <a:gd name="T1" fmla="*/ 3067 h 3067"/>
                <a:gd name="T2" fmla="*/ 1577 w 1577"/>
                <a:gd name="T3" fmla="*/ 2113 h 3067"/>
                <a:gd name="T4" fmla="*/ 0 w 1577"/>
                <a:gd name="T5" fmla="*/ 0 h 3067"/>
                <a:gd name="T6" fmla="*/ 104 w 1577"/>
                <a:gd name="T7" fmla="*/ 3067 h 3067"/>
              </a:gdLst>
              <a:ahLst/>
              <a:cxnLst>
                <a:cxn ang="0">
                  <a:pos x="T0" y="T1"/>
                </a:cxn>
                <a:cxn ang="0">
                  <a:pos x="T2" y="T3"/>
                </a:cxn>
                <a:cxn ang="0">
                  <a:pos x="T4" y="T5"/>
                </a:cxn>
                <a:cxn ang="0">
                  <a:pos x="T6" y="T7"/>
                </a:cxn>
              </a:cxnLst>
              <a:rect l="0" t="0" r="r" b="b"/>
              <a:pathLst>
                <a:path w="1577" h="3067">
                  <a:moveTo>
                    <a:pt x="104" y="3067"/>
                  </a:moveTo>
                  <a:lnTo>
                    <a:pt x="1577" y="2113"/>
                  </a:lnTo>
                  <a:lnTo>
                    <a:pt x="0" y="0"/>
                  </a:lnTo>
                  <a:lnTo>
                    <a:pt x="104" y="306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a:off x="4332288" y="2028825"/>
              <a:ext cx="1187450" cy="1328738"/>
            </a:xfrm>
            <a:custGeom>
              <a:avLst/>
              <a:gdLst>
                <a:gd name="T0" fmla="*/ 0 w 3739"/>
                <a:gd name="T1" fmla="*/ 2007 h 4185"/>
                <a:gd name="T2" fmla="*/ 3739 w 3739"/>
                <a:gd name="T3" fmla="*/ 4185 h 4185"/>
                <a:gd name="T4" fmla="*/ 3634 w 3739"/>
                <a:gd name="T5" fmla="*/ 1069 h 4185"/>
                <a:gd name="T6" fmla="*/ 1769 w 3739"/>
                <a:gd name="T7" fmla="*/ 0 h 4185"/>
                <a:gd name="T8" fmla="*/ 0 w 3739"/>
                <a:gd name="T9" fmla="*/ 2007 h 4185"/>
              </a:gdLst>
              <a:ahLst/>
              <a:cxnLst>
                <a:cxn ang="0">
                  <a:pos x="T0" y="T1"/>
                </a:cxn>
                <a:cxn ang="0">
                  <a:pos x="T2" y="T3"/>
                </a:cxn>
                <a:cxn ang="0">
                  <a:pos x="T4" y="T5"/>
                </a:cxn>
                <a:cxn ang="0">
                  <a:pos x="T6" y="T7"/>
                </a:cxn>
                <a:cxn ang="0">
                  <a:pos x="T8" y="T9"/>
                </a:cxn>
              </a:cxnLst>
              <a:rect l="0" t="0" r="r" b="b"/>
              <a:pathLst>
                <a:path w="3739" h="4185">
                  <a:moveTo>
                    <a:pt x="0" y="2007"/>
                  </a:moveTo>
                  <a:lnTo>
                    <a:pt x="3739" y="4185"/>
                  </a:lnTo>
                  <a:lnTo>
                    <a:pt x="3634" y="1069"/>
                  </a:lnTo>
                  <a:lnTo>
                    <a:pt x="1769" y="0"/>
                  </a:lnTo>
                  <a:lnTo>
                    <a:pt x="0" y="200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a:off x="4894263" y="1372408"/>
              <a:ext cx="592139" cy="1009637"/>
            </a:xfrm>
            <a:custGeom>
              <a:avLst/>
              <a:gdLst>
                <a:gd name="T0" fmla="*/ 0 w 1865"/>
                <a:gd name="T1" fmla="*/ 1998 h 3067"/>
                <a:gd name="T2" fmla="*/ 1865 w 1865"/>
                <a:gd name="T3" fmla="*/ 3067 h 3067"/>
                <a:gd name="T4" fmla="*/ 1761 w 1865"/>
                <a:gd name="T5" fmla="*/ 0 h 3067"/>
                <a:gd name="T6" fmla="*/ 0 w 1865"/>
                <a:gd name="T7" fmla="*/ 1998 h 3067"/>
              </a:gdLst>
              <a:ahLst/>
              <a:cxnLst>
                <a:cxn ang="0">
                  <a:pos x="T0" y="T1"/>
                </a:cxn>
                <a:cxn ang="0">
                  <a:pos x="T2" y="T3"/>
                </a:cxn>
                <a:cxn ang="0">
                  <a:pos x="T4" y="T5"/>
                </a:cxn>
                <a:cxn ang="0">
                  <a:pos x="T6" y="T7"/>
                </a:cxn>
              </a:cxnLst>
              <a:rect l="0" t="0" r="r" b="b"/>
              <a:pathLst>
                <a:path w="1865" h="3067">
                  <a:moveTo>
                    <a:pt x="0" y="1998"/>
                  </a:moveTo>
                  <a:lnTo>
                    <a:pt x="1865" y="3067"/>
                  </a:lnTo>
                  <a:lnTo>
                    <a:pt x="1761" y="0"/>
                  </a:lnTo>
                  <a:lnTo>
                    <a:pt x="0" y="199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 name="Rectangle 13"/>
          <p:cNvSpPr/>
          <p:nvPr/>
        </p:nvSpPr>
        <p:spPr>
          <a:xfrm>
            <a:off x="8546774" y="3216374"/>
            <a:ext cx="101600" cy="5950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8648374" y="3393444"/>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6" name="TextBox 15"/>
          <p:cNvSpPr txBox="1"/>
          <p:nvPr/>
        </p:nvSpPr>
        <p:spPr>
          <a:xfrm>
            <a:off x="8648374" y="3121223"/>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18" name="Rectangle 17"/>
          <p:cNvSpPr/>
          <p:nvPr/>
        </p:nvSpPr>
        <p:spPr>
          <a:xfrm>
            <a:off x="5341981" y="3216374"/>
            <a:ext cx="101600" cy="5950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p:nvSpPr>
        <p:spPr>
          <a:xfrm>
            <a:off x="5443581" y="3393444"/>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0" name="TextBox 19"/>
          <p:cNvSpPr txBox="1"/>
          <p:nvPr/>
        </p:nvSpPr>
        <p:spPr>
          <a:xfrm>
            <a:off x="5443581" y="3121223"/>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22" name="Rectangle 21"/>
          <p:cNvSpPr/>
          <p:nvPr/>
        </p:nvSpPr>
        <p:spPr>
          <a:xfrm>
            <a:off x="8546774" y="4749661"/>
            <a:ext cx="101600" cy="5950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p:nvSpPr>
        <p:spPr>
          <a:xfrm>
            <a:off x="8648374" y="4926731"/>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4" name="TextBox 23"/>
          <p:cNvSpPr txBox="1"/>
          <p:nvPr/>
        </p:nvSpPr>
        <p:spPr>
          <a:xfrm>
            <a:off x="8648374" y="4654510"/>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26" name="Rectangle 25"/>
          <p:cNvSpPr/>
          <p:nvPr/>
        </p:nvSpPr>
        <p:spPr>
          <a:xfrm>
            <a:off x="5341981" y="4797230"/>
            <a:ext cx="101600" cy="595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5443581" y="4974300"/>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8" name="TextBox 27"/>
          <p:cNvSpPr txBox="1"/>
          <p:nvPr/>
        </p:nvSpPr>
        <p:spPr>
          <a:xfrm>
            <a:off x="5443581" y="4702079"/>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36" name="Title 1"/>
          <p:cNvSpPr txBox="1">
            <a:spLocks/>
          </p:cNvSpPr>
          <p:nvPr/>
        </p:nvSpPr>
        <p:spPr>
          <a:xfrm>
            <a:off x="5254324" y="1911511"/>
            <a:ext cx="6708751" cy="33467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37" name="TextBox 36"/>
          <p:cNvSpPr txBox="1"/>
          <p:nvPr/>
        </p:nvSpPr>
        <p:spPr>
          <a:xfrm>
            <a:off x="5254324" y="2289830"/>
            <a:ext cx="5779837"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a:t>
            </a:r>
          </a:p>
        </p:txBody>
      </p:sp>
      <p:sp>
        <p:nvSpPr>
          <p:cNvPr id="38"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Paradigm</a:t>
            </a:r>
          </a:p>
        </p:txBody>
      </p:sp>
      <p:sp>
        <p:nvSpPr>
          <p:cNvPr id="39"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7016547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fade">
                                      <p:cBhvr>
                                        <p:cTn id="11" dur="500"/>
                                        <p:tgtEl>
                                          <p:spTgt spid="3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childTnLst>
                          </p:cTn>
                        </p:par>
                        <p:par>
                          <p:cTn id="26" fill="hold">
                            <p:stCondLst>
                              <p:cond delay="3000"/>
                            </p:stCondLst>
                            <p:childTnLst>
                              <p:par>
                                <p:cTn id="27" presetID="16" presetClass="entr" presetSubtype="4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outHorizontal)">
                                      <p:cBhvr>
                                        <p:cTn id="29" dur="500"/>
                                        <p:tgtEl>
                                          <p:spTgt spid="18"/>
                                        </p:tgtEl>
                                      </p:cBhvr>
                                    </p:animEffect>
                                  </p:childTnLst>
                                </p:cTn>
                              </p:par>
                              <p:par>
                                <p:cTn id="30" presetID="16" presetClass="entr" presetSubtype="42"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outHorizontal)">
                                      <p:cBhvr>
                                        <p:cTn id="32" dur="500"/>
                                        <p:tgtEl>
                                          <p:spTgt spid="14"/>
                                        </p:tgtEl>
                                      </p:cBhvr>
                                    </p:animEffect>
                                  </p:childTnLst>
                                </p:cTn>
                              </p:par>
                              <p:par>
                                <p:cTn id="33" presetID="16" presetClass="entr" presetSubtype="42"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barn(outHorizontal)">
                                      <p:cBhvr>
                                        <p:cTn id="35" dur="500"/>
                                        <p:tgtEl>
                                          <p:spTgt spid="26"/>
                                        </p:tgtEl>
                                      </p:cBhvr>
                                    </p:animEffect>
                                  </p:childTnLst>
                                </p:cTn>
                              </p:par>
                              <p:par>
                                <p:cTn id="36" presetID="16" presetClass="entr" presetSubtype="42"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barn(outHorizontal)">
                                      <p:cBhvr>
                                        <p:cTn id="38" dur="500"/>
                                        <p:tgtEl>
                                          <p:spTgt spid="22"/>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500"/>
                                        <p:tgtEl>
                                          <p:spTgt spid="2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8" grpId="0" animBg="1"/>
      <p:bldP spid="19" grpId="0"/>
      <p:bldP spid="20" grpId="0"/>
      <p:bldP spid="22" grpId="0" animBg="1"/>
      <p:bldP spid="23" grpId="0"/>
      <p:bldP spid="24" grpId="0"/>
      <p:bldP spid="26" grpId="0" animBg="1"/>
      <p:bldP spid="27" grpId="0"/>
      <p:bldP spid="28" grpId="0"/>
      <p:bldP spid="36" grpId="0"/>
      <p:bldP spid="37" grpId="0"/>
      <p:bldP spid="38" grpId="0"/>
      <p:bldP spid="3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Fantastic </a:t>
            </a:r>
            <a:r>
              <a:rPr lang="id-ID" b="1" i="1" spc="-300" dirty="0">
                <a:solidFill>
                  <a:schemeClr val="tx1">
                    <a:lumMod val="65000"/>
                    <a:lumOff val="35000"/>
                  </a:schemeClr>
                </a:solidFill>
                <a:latin typeface="Neris Light" panose="00000400000000000000" pitchFamily="50" charset="0"/>
              </a:rPr>
              <a:t>Fact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3" name="Group 52"/>
          <p:cNvGrpSpPr/>
          <p:nvPr/>
        </p:nvGrpSpPr>
        <p:grpSpPr>
          <a:xfrm>
            <a:off x="4051257" y="1347744"/>
            <a:ext cx="4162511" cy="4162511"/>
            <a:chOff x="4051257" y="1347744"/>
            <a:chExt cx="4162511" cy="4162511"/>
          </a:xfrm>
        </p:grpSpPr>
        <p:sp>
          <p:nvSpPr>
            <p:cNvPr id="10" name="Pie 9"/>
            <p:cNvSpPr/>
            <p:nvPr/>
          </p:nvSpPr>
          <p:spPr>
            <a:xfrm>
              <a:off x="4051257" y="1347744"/>
              <a:ext cx="4162511" cy="4162511"/>
            </a:xfrm>
            <a:prstGeom prst="pie">
              <a:avLst>
                <a:gd name="adj1" fmla="val 7909356"/>
                <a:gd name="adj2" fmla="val 9990865"/>
              </a:avLst>
            </a:prstGeom>
            <a:solidFill>
              <a:schemeClr val="bg1">
                <a:lumMod val="50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 name="Pie 3"/>
            <p:cNvSpPr/>
            <p:nvPr/>
          </p:nvSpPr>
          <p:spPr>
            <a:xfrm>
              <a:off x="4493486" y="1789975"/>
              <a:ext cx="3278057" cy="3278057"/>
            </a:xfrm>
            <a:prstGeom prst="pie">
              <a:avLst>
                <a:gd name="adj1" fmla="val 12288684"/>
                <a:gd name="adj2" fmla="val 16160226"/>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6" name="Pie 5"/>
            <p:cNvSpPr/>
            <p:nvPr/>
          </p:nvSpPr>
          <p:spPr>
            <a:xfrm>
              <a:off x="4269978" y="1566466"/>
              <a:ext cx="3725071" cy="3725071"/>
            </a:xfrm>
            <a:prstGeom prst="pie">
              <a:avLst>
                <a:gd name="adj1" fmla="val 16227441"/>
                <a:gd name="adj2" fmla="val 1265653"/>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Pie 7"/>
            <p:cNvSpPr/>
            <p:nvPr/>
          </p:nvSpPr>
          <p:spPr>
            <a:xfrm>
              <a:off x="4493486" y="1789972"/>
              <a:ext cx="3278057" cy="3278057"/>
            </a:xfrm>
            <a:prstGeom prst="pie">
              <a:avLst>
                <a:gd name="adj1" fmla="val 1385137"/>
                <a:gd name="adj2" fmla="val 7796927"/>
              </a:avLst>
            </a:prstGeom>
            <a:solidFill>
              <a:schemeClr val="tx1">
                <a:lumMod val="65000"/>
                <a:lumOff val="3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1" name="Pie 10"/>
            <p:cNvSpPr/>
            <p:nvPr/>
          </p:nvSpPr>
          <p:spPr>
            <a:xfrm>
              <a:off x="4924223" y="2220710"/>
              <a:ext cx="2416580" cy="2416580"/>
            </a:xfrm>
            <a:prstGeom prst="pie">
              <a:avLst>
                <a:gd name="adj1" fmla="val 10108688"/>
                <a:gd name="adj2" fmla="val 12191212"/>
              </a:avLst>
            </a:prstGeom>
            <a:solidFill>
              <a:schemeClr val="bg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52" name="Oval 51"/>
            <p:cNvSpPr/>
            <p:nvPr/>
          </p:nvSpPr>
          <p:spPr>
            <a:xfrm>
              <a:off x="5377928" y="2659498"/>
              <a:ext cx="1539004" cy="1539004"/>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5469739" y="2768858"/>
              <a:ext cx="1320282" cy="13202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itle 1"/>
            <p:cNvSpPr txBox="1">
              <a:spLocks/>
            </p:cNvSpPr>
            <p:nvPr/>
          </p:nvSpPr>
          <p:spPr>
            <a:xfrm>
              <a:off x="5163024" y="233573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15" name="Title 1"/>
            <p:cNvSpPr txBox="1">
              <a:spLocks/>
            </p:cNvSpPr>
            <p:nvPr/>
          </p:nvSpPr>
          <p:spPr>
            <a:xfrm>
              <a:off x="6831559" y="2667501"/>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35%</a:t>
              </a:r>
              <a:endParaRPr lang="en-US" sz="1400" b="1" i="1" dirty="0">
                <a:solidFill>
                  <a:schemeClr val="bg1"/>
                </a:solidFill>
                <a:latin typeface="Neris Black" panose="00000A00000000000000" pitchFamily="50" charset="0"/>
              </a:endParaRPr>
            </a:p>
          </p:txBody>
        </p:sp>
        <p:sp>
          <p:nvSpPr>
            <p:cNvPr id="16" name="Title 1"/>
            <p:cNvSpPr txBox="1">
              <a:spLocks/>
            </p:cNvSpPr>
            <p:nvPr/>
          </p:nvSpPr>
          <p:spPr>
            <a:xfrm>
              <a:off x="6116793" y="43078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28%</a:t>
              </a:r>
              <a:endParaRPr lang="en-US" sz="1400" b="1" i="1" dirty="0">
                <a:solidFill>
                  <a:schemeClr val="bg1"/>
                </a:solidFill>
                <a:latin typeface="Neris Black" panose="00000A00000000000000" pitchFamily="50" charset="0"/>
              </a:endParaRPr>
            </a:p>
          </p:txBody>
        </p:sp>
        <p:sp>
          <p:nvSpPr>
            <p:cNvPr id="17" name="Title 1"/>
            <p:cNvSpPr txBox="1">
              <a:spLocks/>
            </p:cNvSpPr>
            <p:nvPr/>
          </p:nvSpPr>
          <p:spPr>
            <a:xfrm>
              <a:off x="4700717" y="39444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18%</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4918957" y="318438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15%</a:t>
              </a:r>
              <a:endParaRPr lang="en-US" sz="1400" b="1" i="1" dirty="0">
                <a:solidFill>
                  <a:schemeClr val="bg1"/>
                </a:solidFill>
                <a:latin typeface="Neris Black" panose="00000A00000000000000" pitchFamily="50" charset="0"/>
              </a:endParaRPr>
            </a:p>
          </p:txBody>
        </p:sp>
      </p:grpSp>
      <p:sp>
        <p:nvSpPr>
          <p:cNvPr id="19" name="Freeform 59"/>
          <p:cNvSpPr>
            <a:spLocks noEditPoints="1"/>
          </p:cNvSpPr>
          <p:nvPr/>
        </p:nvSpPr>
        <p:spPr bwMode="auto">
          <a:xfrm>
            <a:off x="2450725" y="157884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 name="Group 23"/>
          <p:cNvGrpSpPr/>
          <p:nvPr/>
        </p:nvGrpSpPr>
        <p:grpSpPr>
          <a:xfrm>
            <a:off x="8794028" y="1069462"/>
            <a:ext cx="594852" cy="556564"/>
            <a:chOff x="6964363" y="2108200"/>
            <a:chExt cx="690562" cy="646113"/>
          </a:xfrm>
          <a:solidFill>
            <a:schemeClr val="tx1">
              <a:lumMod val="65000"/>
              <a:lumOff val="35000"/>
            </a:schemeClr>
          </a:solidFill>
        </p:grpSpPr>
        <p:sp>
          <p:nvSpPr>
            <p:cNvPr id="2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 name="Group 26"/>
          <p:cNvGrpSpPr/>
          <p:nvPr/>
        </p:nvGrpSpPr>
        <p:grpSpPr>
          <a:xfrm>
            <a:off x="2276765" y="5510255"/>
            <a:ext cx="408876" cy="593485"/>
            <a:chOff x="8591550" y="2065338"/>
            <a:chExt cx="474663" cy="688975"/>
          </a:xfrm>
          <a:solidFill>
            <a:schemeClr val="tx1">
              <a:lumMod val="65000"/>
              <a:lumOff val="35000"/>
            </a:schemeClr>
          </a:solidFill>
        </p:grpSpPr>
        <p:sp>
          <p:nvSpPr>
            <p:cNvPr id="2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Freeform 213"/>
          <p:cNvSpPr>
            <a:spLocks noEditPoints="1"/>
          </p:cNvSpPr>
          <p:nvPr/>
        </p:nvSpPr>
        <p:spPr bwMode="auto">
          <a:xfrm>
            <a:off x="7885869" y="477060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266"/>
          <p:cNvSpPr>
            <a:spLocks noEditPoints="1"/>
          </p:cNvSpPr>
          <p:nvPr/>
        </p:nvSpPr>
        <p:spPr bwMode="auto">
          <a:xfrm>
            <a:off x="1418182" y="3184387"/>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 name="Group 4"/>
          <p:cNvGrpSpPr/>
          <p:nvPr/>
        </p:nvGrpSpPr>
        <p:grpSpPr>
          <a:xfrm>
            <a:off x="2450725" y="2100841"/>
            <a:ext cx="2712299" cy="556264"/>
            <a:chOff x="2450725" y="2100841"/>
            <a:chExt cx="2712299" cy="556264"/>
          </a:xfrm>
        </p:grpSpPr>
        <p:cxnSp>
          <p:nvCxnSpPr>
            <p:cNvPr id="35" name="Straight Connector 34"/>
            <p:cNvCxnSpPr/>
            <p:nvPr/>
          </p:nvCxnSpPr>
          <p:spPr>
            <a:xfrm>
              <a:off x="2450725" y="2100841"/>
              <a:ext cx="1993213"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4445408" y="2100841"/>
              <a:ext cx="717616" cy="556264"/>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1418182" y="3527414"/>
            <a:ext cx="3609518" cy="402555"/>
            <a:chOff x="1418182" y="3527414"/>
            <a:chExt cx="3609518" cy="402555"/>
          </a:xfrm>
        </p:grpSpPr>
        <p:cxnSp>
          <p:nvCxnSpPr>
            <p:cNvPr id="38" name="Straight Connector 37"/>
            <p:cNvCxnSpPr/>
            <p:nvPr/>
          </p:nvCxnSpPr>
          <p:spPr>
            <a:xfrm>
              <a:off x="1418182" y="3929969"/>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3005676" y="3527414"/>
              <a:ext cx="2022024" cy="402553"/>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2165936" y="4583060"/>
            <a:ext cx="2631605" cy="805246"/>
            <a:chOff x="2165936" y="4583060"/>
            <a:chExt cx="2631605" cy="805246"/>
          </a:xfrm>
        </p:grpSpPr>
        <p:cxnSp>
          <p:nvCxnSpPr>
            <p:cNvPr id="42" name="Straight Connector 41"/>
            <p:cNvCxnSpPr/>
            <p:nvPr/>
          </p:nvCxnSpPr>
          <p:spPr>
            <a:xfrm>
              <a:off x="2165936" y="5388305"/>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V="1">
              <a:off x="3758865" y="4583060"/>
              <a:ext cx="1038676" cy="805246"/>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7340803" y="1789972"/>
            <a:ext cx="2989462" cy="706449"/>
            <a:chOff x="7340803" y="1789972"/>
            <a:chExt cx="2989462" cy="706449"/>
          </a:xfrm>
        </p:grpSpPr>
        <p:cxnSp>
          <p:nvCxnSpPr>
            <p:cNvPr id="45" name="Straight Connector 44"/>
            <p:cNvCxnSpPr/>
            <p:nvPr/>
          </p:nvCxnSpPr>
          <p:spPr>
            <a:xfrm>
              <a:off x="8738806" y="1789972"/>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7340803" y="1789972"/>
              <a:ext cx="1398003" cy="706449"/>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831559" y="4637288"/>
            <a:ext cx="2597175" cy="835062"/>
            <a:chOff x="6831559" y="4637288"/>
            <a:chExt cx="2597175" cy="835062"/>
          </a:xfrm>
        </p:grpSpPr>
        <p:cxnSp>
          <p:nvCxnSpPr>
            <p:cNvPr id="48" name="Straight Connector 47"/>
            <p:cNvCxnSpPr/>
            <p:nvPr/>
          </p:nvCxnSpPr>
          <p:spPr>
            <a:xfrm>
              <a:off x="7837275" y="5472350"/>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flipV="1">
              <a:off x="6831559" y="4637288"/>
              <a:ext cx="1005717" cy="835062"/>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sp>
        <p:nvSpPr>
          <p:cNvPr id="54" name="TextBox 53"/>
          <p:cNvSpPr txBox="1"/>
          <p:nvPr/>
        </p:nvSpPr>
        <p:spPr>
          <a:xfrm>
            <a:off x="2276766" y="2147508"/>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5" name="TextBox 54"/>
          <p:cNvSpPr txBox="1"/>
          <p:nvPr/>
        </p:nvSpPr>
        <p:spPr>
          <a:xfrm>
            <a:off x="1316901" y="3935251"/>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6" name="TextBox 55"/>
          <p:cNvSpPr txBox="1"/>
          <p:nvPr/>
        </p:nvSpPr>
        <p:spPr>
          <a:xfrm>
            <a:off x="2096158" y="5002096"/>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7" name="TextBox 56"/>
          <p:cNvSpPr txBox="1"/>
          <p:nvPr/>
        </p:nvSpPr>
        <p:spPr>
          <a:xfrm>
            <a:off x="8724301" y="1825361"/>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8" name="TextBox 57"/>
          <p:cNvSpPr txBox="1"/>
          <p:nvPr/>
        </p:nvSpPr>
        <p:spPr>
          <a:xfrm>
            <a:off x="7900903" y="5520312"/>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9" name="TextBox 58"/>
          <p:cNvSpPr txBox="1"/>
          <p:nvPr/>
        </p:nvSpPr>
        <p:spPr>
          <a:xfrm>
            <a:off x="8428672" y="3239920"/>
            <a:ext cx="3170383"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a:t>
            </a:r>
          </a:p>
        </p:txBody>
      </p:sp>
      <p:sp>
        <p:nvSpPr>
          <p:cNvPr id="60" name="TextBox 59"/>
          <p:cNvSpPr txBox="1"/>
          <p:nvPr/>
        </p:nvSpPr>
        <p:spPr>
          <a:xfrm>
            <a:off x="8420520" y="2868189"/>
            <a:ext cx="3462300" cy="400110"/>
          </a:xfrm>
          <a:prstGeom prst="rect">
            <a:avLst/>
          </a:prstGeom>
          <a:noFill/>
        </p:spPr>
        <p:txBody>
          <a:bodyPr wrap="square" rtlCol="0">
            <a:spAutoFit/>
          </a:bodyPr>
          <a:lstStyle/>
          <a:p>
            <a:r>
              <a:rPr lang="id-ID" sz="2000" b="1" dirty="0">
                <a:solidFill>
                  <a:schemeClr val="tx1">
                    <a:lumMod val="65000"/>
                    <a:lumOff val="35000"/>
                  </a:schemeClr>
                </a:solidFill>
                <a:latin typeface="Neris" panose="00000800000000000000" pitchFamily="50" charset="0"/>
              </a:rPr>
              <a:t>Business Realistic Target</a:t>
            </a:r>
          </a:p>
        </p:txBody>
      </p:sp>
    </p:spTree>
    <p:extLst>
      <p:ext uri="{BB962C8B-B14F-4D97-AF65-F5344CB8AC3E}">
        <p14:creationId xmlns:p14="http://schemas.microsoft.com/office/powerpoint/2010/main" val="22148008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p:cTn id="15" dur="500" fill="hold"/>
                                        <p:tgtEl>
                                          <p:spTgt spid="53"/>
                                        </p:tgtEl>
                                        <p:attrNameLst>
                                          <p:attrName>ppt_w</p:attrName>
                                        </p:attrNameLst>
                                      </p:cBhvr>
                                      <p:tavLst>
                                        <p:tav tm="0">
                                          <p:val>
                                            <p:fltVal val="0"/>
                                          </p:val>
                                        </p:tav>
                                        <p:tav tm="100000">
                                          <p:val>
                                            <p:strVal val="#ppt_w"/>
                                          </p:val>
                                        </p:tav>
                                      </p:tavLst>
                                    </p:anim>
                                    <p:anim calcmode="lin" valueType="num">
                                      <p:cBhvr>
                                        <p:cTn id="16" dur="500" fill="hold"/>
                                        <p:tgtEl>
                                          <p:spTgt spid="53"/>
                                        </p:tgtEl>
                                        <p:attrNameLst>
                                          <p:attrName>ppt_h</p:attrName>
                                        </p:attrNameLst>
                                      </p:cBhvr>
                                      <p:tavLst>
                                        <p:tav tm="0">
                                          <p:val>
                                            <p:fltVal val="0"/>
                                          </p:val>
                                        </p:tav>
                                        <p:tav tm="100000">
                                          <p:val>
                                            <p:strVal val="#ppt_h"/>
                                          </p:val>
                                        </p:tav>
                                      </p:tavLst>
                                    </p:anim>
                                    <p:animEffect transition="in" filter="fade">
                                      <p:cBhvr>
                                        <p:cTn id="17" dur="500"/>
                                        <p:tgtEl>
                                          <p:spTgt spid="5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right)">
                                      <p:cBhvr>
                                        <p:cTn id="21" dur="500"/>
                                        <p:tgtEl>
                                          <p:spTgt spid="5"/>
                                        </p:tgtEl>
                                      </p:cBhvr>
                                    </p:animEffect>
                                  </p:childTnLst>
                                </p:cTn>
                              </p:par>
                              <p:par>
                                <p:cTn id="22" presetID="22" presetClass="entr" presetSubtype="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right)">
                                      <p:cBhvr>
                                        <p:cTn id="24" dur="500"/>
                                        <p:tgtEl>
                                          <p:spTgt spid="7"/>
                                        </p:tgtEl>
                                      </p:cBhvr>
                                    </p:animEffect>
                                  </p:childTnLst>
                                </p:cTn>
                              </p:par>
                              <p:par>
                                <p:cTn id="25" presetID="22" presetClass="entr" presetSubtype="2"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right)">
                                      <p:cBhvr>
                                        <p:cTn id="27" dur="500"/>
                                        <p:tgtEl>
                                          <p:spTgt spid="9"/>
                                        </p:tgtEl>
                                      </p:cBhvr>
                                    </p:animEffect>
                                  </p:childTnLst>
                                </p:cTn>
                              </p:par>
                              <p:par>
                                <p:cTn id="28" presetID="22" presetClass="entr" presetSubtype="8"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par>
                                <p:cTn id="31" presetID="22" presetClass="entr" presetSubtype="8"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500"/>
                                        <p:tgtEl>
                                          <p:spTgt spid="13"/>
                                        </p:tgtEl>
                                      </p:cBhvr>
                                    </p:animEffect>
                                  </p:childTnLst>
                                </p:cTn>
                              </p:par>
                            </p:childTnLst>
                          </p:cTn>
                        </p:par>
                        <p:par>
                          <p:cTn id="34" fill="hold">
                            <p:stCondLst>
                              <p:cond delay="2000"/>
                            </p:stCondLst>
                            <p:childTnLst>
                              <p:par>
                                <p:cTn id="35" presetID="53" presetClass="entr" presetSubtype="16"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animEffect transition="in" filter="fade">
                                      <p:cBhvr>
                                        <p:cTn id="39" dur="500"/>
                                        <p:tgtEl>
                                          <p:spTgt spid="1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par>
                                <p:cTn id="45" presetID="53" presetClass="entr" presetSubtype="16"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fltVal val="0"/>
                                          </p:val>
                                        </p:tav>
                                        <p:tav tm="100000">
                                          <p:val>
                                            <p:strVal val="#ppt_h"/>
                                          </p:val>
                                        </p:tav>
                                      </p:tavLst>
                                    </p:anim>
                                    <p:animEffect transition="in" filter="fade">
                                      <p:cBhvr>
                                        <p:cTn id="49" dur="500"/>
                                        <p:tgtEl>
                                          <p:spTgt spid="27"/>
                                        </p:tgtEl>
                                      </p:cBhvr>
                                    </p:animEffect>
                                  </p:childTnLst>
                                </p:cTn>
                              </p:par>
                              <p:par>
                                <p:cTn id="50" presetID="53" presetClass="entr" presetSubtype="16" fill="hold"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Effect transition="in" filter="fade">
                                      <p:cBhvr>
                                        <p:cTn id="54" dur="500"/>
                                        <p:tgtEl>
                                          <p:spTgt spid="2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p:cTn id="57" dur="500" fill="hold"/>
                                        <p:tgtEl>
                                          <p:spTgt spid="30"/>
                                        </p:tgtEl>
                                        <p:attrNameLst>
                                          <p:attrName>ppt_w</p:attrName>
                                        </p:attrNameLst>
                                      </p:cBhvr>
                                      <p:tavLst>
                                        <p:tav tm="0">
                                          <p:val>
                                            <p:fltVal val="0"/>
                                          </p:val>
                                        </p:tav>
                                        <p:tav tm="100000">
                                          <p:val>
                                            <p:strVal val="#ppt_w"/>
                                          </p:val>
                                        </p:tav>
                                      </p:tavLst>
                                    </p:anim>
                                    <p:anim calcmode="lin" valueType="num">
                                      <p:cBhvr>
                                        <p:cTn id="58" dur="500" fill="hold"/>
                                        <p:tgtEl>
                                          <p:spTgt spid="30"/>
                                        </p:tgtEl>
                                        <p:attrNameLst>
                                          <p:attrName>ppt_h</p:attrName>
                                        </p:attrNameLst>
                                      </p:cBhvr>
                                      <p:tavLst>
                                        <p:tav tm="0">
                                          <p:val>
                                            <p:fltVal val="0"/>
                                          </p:val>
                                        </p:tav>
                                        <p:tav tm="100000">
                                          <p:val>
                                            <p:strVal val="#ppt_h"/>
                                          </p:val>
                                        </p:tav>
                                      </p:tavLst>
                                    </p:anim>
                                    <p:animEffect transition="in" filter="fade">
                                      <p:cBhvr>
                                        <p:cTn id="59" dur="500"/>
                                        <p:tgtEl>
                                          <p:spTgt spid="30"/>
                                        </p:tgtEl>
                                      </p:cBhvr>
                                    </p:animEffect>
                                  </p:childTnLst>
                                </p:cTn>
                              </p:par>
                            </p:childTnLst>
                          </p:cTn>
                        </p:par>
                        <p:par>
                          <p:cTn id="60" fill="hold">
                            <p:stCondLst>
                              <p:cond delay="2500"/>
                            </p:stCondLst>
                            <p:childTnLst>
                              <p:par>
                                <p:cTn id="61" presetID="10" presetClass="entr" presetSubtype="0"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fade">
                                      <p:cBhvr>
                                        <p:cTn id="72" dur="500"/>
                                        <p:tgtEl>
                                          <p:spTgt spid="5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500"/>
                                        <p:tgtEl>
                                          <p:spTgt spid="60"/>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30" grpId="0" animBg="1"/>
      <p:bldP spid="31" grpId="0" animBg="1"/>
      <p:bldP spid="54" grpId="0"/>
      <p:bldP spid="55" grpId="0"/>
      <p:bldP spid="56" grpId="0"/>
      <p:bldP spid="57" grpId="0"/>
      <p:bldP spid="58" grpId="0"/>
      <p:bldP spid="59" grpId="0"/>
      <p:bldP spid="6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Three Columns </a:t>
            </a:r>
            <a:r>
              <a:rPr lang="id-ID" i="1" spc="-300" dirty="0">
                <a:solidFill>
                  <a:schemeClr val="tx1">
                    <a:lumMod val="65000"/>
                    <a:lumOff val="35000"/>
                  </a:schemeClr>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6" name="TextBox 5"/>
          <p:cNvSpPr txBox="1"/>
          <p:nvPr/>
        </p:nvSpPr>
        <p:spPr>
          <a:xfrm>
            <a:off x="1019666" y="1750698"/>
            <a:ext cx="10152668" cy="3785348"/>
          </a:xfrm>
          <a:prstGeom prst="rect">
            <a:avLst/>
          </a:prstGeom>
          <a:noFill/>
        </p:spPr>
        <p:txBody>
          <a:bodyPr wrap="square" rIns="192000" bIns="48000" numCol="3" spcCol="360000" rtlCol="0">
            <a:noAutofit/>
          </a:bodyPr>
          <a:lstStyle/>
          <a:p>
            <a:pPr algn="just"/>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a:t>
            </a:r>
            <a:r>
              <a:rPr lang="en-US" sz="1200" dirty="0" err="1">
                <a:solidFill>
                  <a:schemeClr val="bg1">
                    <a:lumMod val="65000"/>
                  </a:schemeClr>
                </a:solidFill>
              </a:rPr>
              <a:t>cursus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gravida</a:t>
            </a:r>
            <a:r>
              <a:rPr lang="en-US" sz="1200" dirty="0">
                <a:solidFill>
                  <a:schemeClr val="bg1">
                    <a:lumMod val="65000"/>
                  </a:schemeClr>
                </a:solidFill>
              </a:rPr>
              <a:t>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pulvinar</a:t>
            </a:r>
            <a:r>
              <a:rPr lang="en-US" sz="1200" dirty="0">
                <a:solidFill>
                  <a:schemeClr val="bg1">
                    <a:lumMod val="65000"/>
                  </a:schemeClr>
                </a:solidFill>
              </a:rPr>
              <a:t> ante </a:t>
            </a:r>
            <a:r>
              <a:rPr lang="en-US" sz="1200" dirty="0" err="1">
                <a:solidFill>
                  <a:schemeClr val="bg1">
                    <a:lumMod val="65000"/>
                  </a:schemeClr>
                </a:solidFill>
              </a:rPr>
              <a:t>vehicula</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interdum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malesuada</a:t>
            </a:r>
            <a:r>
              <a:rPr lang="en-US" sz="1200" dirty="0">
                <a:solidFill>
                  <a:schemeClr val="bg1">
                    <a:lumMod val="65000"/>
                  </a:schemeClr>
                </a:solidFill>
              </a:rPr>
              <a:t>. Maecenas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t>
            </a:r>
            <a:r>
              <a:rPr lang="en-US" sz="1200" dirty="0" err="1">
                <a:solidFill>
                  <a:schemeClr val="bg1">
                    <a:lumMod val="65000"/>
                  </a:schemeClr>
                </a:solidFill>
              </a:rPr>
              <a:t>rutrum</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mattis</a:t>
            </a:r>
            <a:r>
              <a:rPr lang="en-US" sz="1200" dirty="0">
                <a:solidFill>
                  <a:schemeClr val="bg1">
                    <a:lumMod val="65000"/>
                  </a:schemeClr>
                </a:solidFill>
              </a:rPr>
              <a:t> lacus </a:t>
            </a:r>
            <a:r>
              <a:rPr lang="en-US" sz="1200" dirty="0" err="1">
                <a:solidFill>
                  <a:schemeClr val="bg1">
                    <a:lumMod val="65000"/>
                  </a:schemeClr>
                </a:solidFill>
              </a:rPr>
              <a:t>luctus</a:t>
            </a:r>
            <a:r>
              <a:rPr lang="en-US" sz="1200" dirty="0">
                <a:solidFill>
                  <a:schemeClr val="bg1">
                    <a:lumMod val="65000"/>
                  </a:schemeClr>
                </a:solidFill>
              </a:rPr>
              <a:t>. Integer </a:t>
            </a:r>
            <a:r>
              <a:rPr lang="en-US" sz="1200" dirty="0" err="1">
                <a:solidFill>
                  <a:schemeClr val="bg1">
                    <a:lumMod val="65000"/>
                  </a:schemeClr>
                </a:solidFill>
              </a:rPr>
              <a:t>tristique</a:t>
            </a:r>
            <a:r>
              <a:rPr lang="en-US" sz="1200" dirty="0">
                <a:solidFill>
                  <a:schemeClr val="bg1">
                    <a:lumMod val="65000"/>
                  </a:schemeClr>
                </a:solidFill>
              </a:rPr>
              <a:t> tempus </a:t>
            </a:r>
            <a:r>
              <a:rPr lang="en-US" sz="1200" dirty="0" err="1">
                <a:solidFill>
                  <a:schemeClr val="bg1">
                    <a:lumMod val="65000"/>
                  </a:schemeClr>
                </a:solidFill>
              </a:rPr>
              <a:t>massa</a:t>
            </a:r>
            <a:r>
              <a:rPr lang="en-US" sz="1200" dirty="0">
                <a:solidFill>
                  <a:schemeClr val="bg1">
                    <a:lumMod val="65000"/>
                  </a:schemeClr>
                </a:solidFill>
              </a:rPr>
              <a:t>, at </a:t>
            </a:r>
            <a:r>
              <a:rPr lang="en-US" sz="1200" dirty="0" err="1">
                <a:solidFill>
                  <a:schemeClr val="bg1">
                    <a:lumMod val="65000"/>
                  </a:schemeClr>
                </a:solidFill>
              </a:rPr>
              <a:t>porta</a:t>
            </a:r>
            <a:r>
              <a:rPr lang="en-US" sz="1200" dirty="0">
                <a:solidFill>
                  <a:schemeClr val="bg1">
                    <a:lumMod val="65000"/>
                  </a:schemeClr>
                </a:solidFill>
              </a:rPr>
              <a:t> dolor </a:t>
            </a:r>
            <a:r>
              <a:rPr lang="en-US" sz="1200" dirty="0" err="1">
                <a:solidFill>
                  <a:schemeClr val="bg1">
                    <a:lumMod val="65000"/>
                  </a:schemeClr>
                </a:solidFill>
              </a:rPr>
              <a:t>finibus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Vivamus</a:t>
            </a:r>
            <a:r>
              <a:rPr lang="en-US" sz="1200" dirty="0">
                <a:solidFill>
                  <a:schemeClr val="bg1">
                    <a:lumMod val="65000"/>
                  </a:schemeClr>
                </a:solidFill>
              </a:rPr>
              <a:t>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dui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teuismod</a:t>
            </a:r>
            <a:r>
              <a:rPr lang="en-US" sz="1200" dirty="0">
                <a:solidFill>
                  <a:schemeClr val="bg1">
                    <a:lumMod val="65000"/>
                  </a:schemeClr>
                </a:solidFill>
              </a:rPr>
              <a:t>. </a:t>
            </a:r>
            <a:r>
              <a:rPr lang="en-US" sz="1200" dirty="0" err="1">
                <a:solidFill>
                  <a:schemeClr val="bg1">
                    <a:lumMod val="65000"/>
                  </a:schemeClr>
                </a:solidFill>
              </a:rPr>
              <a:t>Nullam</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 </a:t>
            </a:r>
            <a:r>
              <a:rPr lang="en-US" sz="1200" dirty="0" err="1">
                <a:solidFill>
                  <a:schemeClr val="bg1">
                    <a:lumMod val="65000"/>
                  </a:schemeClr>
                </a:solidFill>
              </a:rPr>
              <a:t>nisl</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cursus.</a:t>
            </a:r>
            <a:endParaRPr lang="en-US" sz="1200" b="1" dirty="0">
              <a:solidFill>
                <a:schemeClr val="bg1">
                  <a:lumMod val="65000"/>
                </a:schemeClr>
              </a:solidFill>
            </a:endParaRPr>
          </a:p>
          <a:p>
            <a:pPr algn="just"/>
            <a:r>
              <a:rPr lang="en-US" sz="1200" dirty="0">
                <a:solidFill>
                  <a:schemeClr val="bg1">
                    <a:lumMod val="65000"/>
                  </a:schemeClr>
                </a:solidFill>
              </a:rPr>
              <a:t>In </a:t>
            </a:r>
            <a:r>
              <a:rPr lang="en-US" sz="1200" dirty="0" err="1">
                <a:solidFill>
                  <a:schemeClr val="bg1">
                    <a:lumMod val="65000"/>
                  </a:schemeClr>
                </a:solidFill>
              </a:rPr>
              <a:t>pulvinar</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dictum </a:t>
            </a:r>
            <a:r>
              <a:rPr lang="en-US" sz="1200" dirty="0" err="1">
                <a:solidFill>
                  <a:schemeClr val="bg1">
                    <a:lumMod val="65000"/>
                  </a:schemeClr>
                </a:solidFill>
              </a:rPr>
              <a:t>pellentesque</a:t>
            </a:r>
            <a:r>
              <a:rPr lang="en-US" sz="1200" dirty="0">
                <a:solidFill>
                  <a:schemeClr val="bg1">
                    <a:lumMod val="65000"/>
                  </a:schemeClr>
                </a:solidFill>
              </a:rPr>
              <a:t>. Cum </a:t>
            </a:r>
            <a:r>
              <a:rPr lang="en-US" sz="1200" dirty="0" err="1">
                <a:solidFill>
                  <a:schemeClr val="bg1">
                    <a:lumMod val="65000"/>
                  </a:schemeClr>
                </a:solidFill>
              </a:rPr>
              <a:t>sociis</a:t>
            </a:r>
            <a:r>
              <a:rPr lang="en-US" sz="1200" dirty="0">
                <a:solidFill>
                  <a:schemeClr val="bg1">
                    <a:lumMod val="65000"/>
                  </a:schemeClr>
                </a:solidFill>
              </a:rPr>
              <a:t> </a:t>
            </a:r>
            <a:r>
              <a:rPr lang="en-US" sz="1200" dirty="0" err="1">
                <a:solidFill>
                  <a:schemeClr val="bg1">
                    <a:lumMod val="65000"/>
                  </a:schemeClr>
                </a:solidFill>
              </a:rPr>
              <a:t>natoque</a:t>
            </a:r>
            <a:r>
              <a:rPr lang="en-US" sz="1200" dirty="0">
                <a:solidFill>
                  <a:schemeClr val="bg1">
                    <a:lumMod val="65000"/>
                  </a:schemeClr>
                </a:solidFill>
              </a:rPr>
              <a:t> </a:t>
            </a:r>
            <a:r>
              <a:rPr lang="en-US" sz="1200" dirty="0" err="1">
                <a:solidFill>
                  <a:schemeClr val="bg1">
                    <a:lumMod val="65000"/>
                  </a:schemeClr>
                </a:solidFill>
              </a:rPr>
              <a:t>penatibus</a:t>
            </a:r>
            <a:r>
              <a:rPr lang="en-US" sz="1200" dirty="0">
                <a:solidFill>
                  <a:schemeClr val="bg1">
                    <a:lumMod val="65000"/>
                  </a:schemeClr>
                </a:solidFill>
              </a:rPr>
              <a:t> et </a:t>
            </a:r>
            <a:r>
              <a:rPr lang="en-US" sz="1200" dirty="0" err="1">
                <a:solidFill>
                  <a:schemeClr val="bg1">
                    <a:lumMod val="65000"/>
                  </a:schemeClr>
                </a:solidFill>
              </a:rPr>
              <a:t>magnis</a:t>
            </a:r>
            <a:r>
              <a:rPr lang="en-US" sz="1200" dirty="0">
                <a:solidFill>
                  <a:schemeClr val="bg1">
                    <a:lumMod val="65000"/>
                  </a:schemeClr>
                </a:solidFill>
              </a:rPr>
              <a:t> dis parturient </a:t>
            </a:r>
            <a:r>
              <a:rPr lang="en-US" sz="1200" dirty="0" err="1">
                <a:solidFill>
                  <a:schemeClr val="bg1">
                    <a:lumMod val="65000"/>
                  </a:schemeClr>
                </a:solidFill>
              </a:rPr>
              <a:t>montes</a:t>
            </a:r>
            <a:r>
              <a:rPr lang="en-US" sz="1200" dirty="0">
                <a:solidFill>
                  <a:schemeClr val="bg1">
                    <a:lumMod val="65000"/>
                  </a:schemeClr>
                </a:solidFill>
              </a:rPr>
              <a:t>, </a:t>
            </a:r>
            <a:r>
              <a:rPr lang="en-US" sz="1200" dirty="0" err="1">
                <a:solidFill>
                  <a:schemeClr val="bg1">
                    <a:lumMod val="65000"/>
                  </a:schemeClr>
                </a:solidFill>
              </a:rPr>
              <a:t>nascetur</a:t>
            </a:r>
            <a:r>
              <a:rPr lang="en-US" sz="1200" dirty="0">
                <a:solidFill>
                  <a:schemeClr val="bg1">
                    <a:lumMod val="65000"/>
                  </a:schemeClr>
                </a:solidFill>
              </a:rPr>
              <a:t> </a:t>
            </a:r>
            <a:r>
              <a:rPr lang="en-US" sz="1200" dirty="0" err="1">
                <a:solidFill>
                  <a:schemeClr val="bg1">
                    <a:lumMod val="65000"/>
                  </a:schemeClr>
                </a:solidFill>
              </a:rPr>
              <a:t>ridiculus</a:t>
            </a:r>
            <a:r>
              <a:rPr lang="en-US" sz="1200" dirty="0">
                <a:solidFill>
                  <a:schemeClr val="bg1">
                    <a:lumMod val="65000"/>
                  </a:schemeClr>
                </a:solidFill>
              </a:rPr>
              <a:t> mus. </a:t>
            </a:r>
          </a:p>
          <a:p>
            <a:pPr algn="just"/>
            <a:endParaRPr lang="en-US" sz="1200" dirty="0">
              <a:solidFill>
                <a:schemeClr val="bg1">
                  <a:lumMod val="65000"/>
                </a:schemeClr>
              </a:solidFill>
            </a:endParaRPr>
          </a:p>
          <a:p>
            <a:pPr algn="just"/>
            <a:r>
              <a:rPr lang="en-US" sz="1200" dirty="0" err="1">
                <a:solidFill>
                  <a:schemeClr val="bg1">
                    <a:lumMod val="65000"/>
                  </a:schemeClr>
                </a:solidFill>
              </a:rPr>
              <a:t>Mauris</a:t>
            </a:r>
            <a:r>
              <a:rPr lang="en-US" sz="1200" dirty="0">
                <a:solidFill>
                  <a:schemeClr val="bg1">
                    <a:lumMod val="65000"/>
                  </a:schemeClr>
                </a:solidFill>
              </a:rPr>
              <a:t> non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augue</a:t>
            </a:r>
            <a:r>
              <a:rPr lang="en-US" sz="1200" dirty="0">
                <a:solidFill>
                  <a:schemeClr val="bg1">
                    <a:lumMod val="65000"/>
                  </a:schemeClr>
                </a:solidFill>
              </a:rPr>
              <a:t>. </a:t>
            </a:r>
            <a:r>
              <a:rPr lang="en-US" sz="1200" dirty="0" err="1">
                <a:solidFill>
                  <a:schemeClr val="bg1">
                    <a:lumMod val="65000"/>
                  </a:schemeClr>
                </a:solidFill>
              </a:rPr>
              <a:t>Phasellus</a:t>
            </a:r>
            <a:r>
              <a:rPr lang="en-US" sz="1200" dirty="0">
                <a:solidFill>
                  <a:schemeClr val="bg1">
                    <a:lumMod val="65000"/>
                  </a:schemeClr>
                </a:solidFill>
              </a:rPr>
              <a:t> cursus, ipsum at </a:t>
            </a:r>
            <a:r>
              <a:rPr lang="en-US" sz="1200" dirty="0" err="1">
                <a:solidFill>
                  <a:schemeClr val="bg1">
                    <a:lumMod val="65000"/>
                  </a:schemeClr>
                </a:solidFill>
              </a:rPr>
              <a:t>consequat</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scelerisque</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sodales</a:t>
            </a:r>
            <a:r>
              <a:rPr lang="en-US" sz="1200" dirty="0">
                <a:solidFill>
                  <a:schemeClr val="bg1">
                    <a:lumMod val="65000"/>
                  </a:schemeClr>
                </a:solidFill>
              </a:rPr>
              <a:t> magna nisi sit </a:t>
            </a:r>
            <a:r>
              <a:rPr lang="en-US" sz="1200" dirty="0" err="1">
                <a:solidFill>
                  <a:schemeClr val="bg1">
                    <a:lumMod val="65000"/>
                  </a:schemeClr>
                </a:solidFill>
              </a:rPr>
              <a:t>amet</a:t>
            </a:r>
            <a:r>
              <a:rPr lang="en-US" sz="1200" dirty="0">
                <a:solidFill>
                  <a:schemeClr val="bg1">
                    <a:lumMod val="65000"/>
                  </a:schemeClr>
                </a:solidFill>
              </a:rPr>
              <a:t> magna. </a:t>
            </a:r>
            <a:r>
              <a:rPr lang="en-US" sz="1200" dirty="0" err="1">
                <a:solidFill>
                  <a:schemeClr val="bg1">
                    <a:lumMod val="65000"/>
                  </a:schemeClr>
                </a:solidFill>
              </a:rPr>
              <a:t>Praesent</a:t>
            </a:r>
            <a:r>
              <a:rPr lang="en-US" sz="1200" dirty="0">
                <a:solidFill>
                  <a:schemeClr val="bg1">
                    <a:lumMod val="65000"/>
                  </a:schemeClr>
                </a:solidFill>
              </a:rPr>
              <a:t> ac </a:t>
            </a:r>
            <a:r>
              <a:rPr lang="en-US" sz="1200" dirty="0" err="1">
                <a:solidFill>
                  <a:schemeClr val="bg1">
                    <a:lumMod val="65000"/>
                  </a:schemeClr>
                </a:solidFill>
              </a:rPr>
              <a:t>hendrerit</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r>
              <a:rPr lang="en-US" sz="1200" dirty="0" err="1">
                <a:solidFill>
                  <a:schemeClr val="bg1">
                    <a:lumMod val="65000"/>
                  </a:schemeClr>
                </a:solidFill>
              </a:rPr>
              <a:t>Cras</a:t>
            </a:r>
            <a:r>
              <a:rPr lang="en-US" sz="1200" dirty="0">
                <a:solidFill>
                  <a:schemeClr val="bg1">
                    <a:lumMod val="65000"/>
                  </a:schemeClr>
                </a:solidFill>
              </a:rPr>
              <a:t> in pharetra ex, ac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tortor</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sem</a:t>
            </a:r>
            <a:r>
              <a:rPr lang="en-US" sz="1200" dirty="0">
                <a:solidFill>
                  <a:schemeClr val="bg1">
                    <a:lumMod val="65000"/>
                  </a:schemeClr>
                </a:solidFill>
              </a:rPr>
              <a:t> pharetra, </a:t>
            </a:r>
            <a:r>
              <a:rPr lang="en-US" sz="1200" dirty="0" err="1">
                <a:solidFill>
                  <a:schemeClr val="bg1">
                    <a:lumMod val="65000"/>
                  </a:schemeClr>
                </a:solidFill>
              </a:rPr>
              <a:t>dapibus</a:t>
            </a:r>
            <a:r>
              <a:rPr lang="en-US" sz="1200" dirty="0">
                <a:solidFill>
                  <a:schemeClr val="bg1">
                    <a:lumMod val="65000"/>
                  </a:schemeClr>
                </a:solidFill>
              </a:rPr>
              <a:t> lorem vitae, </a:t>
            </a:r>
            <a:r>
              <a:rPr lang="en-US" sz="1200" dirty="0" err="1">
                <a:solidFill>
                  <a:schemeClr val="bg1">
                    <a:lumMod val="65000"/>
                  </a:schemeClr>
                </a:solidFill>
              </a:rPr>
              <a:t>tristique</a:t>
            </a:r>
            <a:r>
              <a:rPr lang="en-US" sz="1200" dirty="0">
                <a:solidFill>
                  <a:schemeClr val="bg1">
                    <a:lumMod val="65000"/>
                  </a:schemeClr>
                </a:solidFill>
              </a:rPr>
              <a:t> mi.</a:t>
            </a:r>
          </a:p>
          <a:p>
            <a:pPr algn="just"/>
            <a:endParaRPr lang="en-US" sz="1200" b="1" dirty="0">
              <a:solidFill>
                <a:schemeClr val="bg1">
                  <a:lumMod val="65000"/>
                </a:schemeClr>
              </a:solidFill>
            </a:endParaRPr>
          </a:p>
          <a:p>
            <a:pPr algn="just"/>
            <a:r>
              <a:rPr lang="en-US" sz="1200" dirty="0" err="1">
                <a:solidFill>
                  <a:schemeClr val="bg1">
                    <a:lumMod val="65000"/>
                  </a:schemeClr>
                </a:solidFill>
              </a:rPr>
              <a:t>Ut</a:t>
            </a:r>
            <a:r>
              <a:rPr lang="en-US" sz="1200" dirty="0">
                <a:solidFill>
                  <a:schemeClr val="bg1">
                    <a:lumMod val="65000"/>
                  </a:schemeClr>
                </a:solidFill>
              </a:rPr>
              <a:t> quam nisi, </a:t>
            </a:r>
            <a:r>
              <a:rPr lang="en-US" sz="1200" dirty="0" err="1">
                <a:solidFill>
                  <a:schemeClr val="bg1">
                    <a:lumMod val="65000"/>
                  </a:schemeClr>
                </a:solidFill>
              </a:rPr>
              <a:t>lobortis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in,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imperdiet</a:t>
            </a:r>
            <a:r>
              <a:rPr lang="en-US" sz="1200" dirty="0">
                <a:solidFill>
                  <a:schemeClr val="bg1">
                    <a:lumMod val="65000"/>
                  </a:schemeClr>
                </a:solidFill>
              </a:rPr>
              <a:t> quam. </a:t>
            </a:r>
            <a:r>
              <a:rPr lang="en-US" sz="1200" dirty="0" err="1">
                <a:solidFill>
                  <a:schemeClr val="bg1">
                    <a:lumMod val="65000"/>
                  </a:schemeClr>
                </a:solidFill>
              </a:rPr>
              <a:t>Morbi</a:t>
            </a:r>
            <a:r>
              <a:rPr lang="en-US" sz="1200" dirty="0">
                <a:solidFill>
                  <a:schemeClr val="bg1">
                    <a:lumMod val="65000"/>
                  </a:schemeClr>
                </a:solidFill>
              </a:rPr>
              <a:t> </a:t>
            </a:r>
            <a:r>
              <a:rPr lang="en-US" sz="1200" dirty="0" err="1">
                <a:solidFill>
                  <a:schemeClr val="bg1">
                    <a:lumMod val="65000"/>
                  </a:schemeClr>
                </a:solidFill>
              </a:rPr>
              <a:t>aliquet</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et </a:t>
            </a:r>
            <a:r>
              <a:rPr lang="en-US" sz="1200" dirty="0" err="1">
                <a:solidFill>
                  <a:schemeClr val="bg1">
                    <a:lumMod val="65000"/>
                  </a:schemeClr>
                </a:solidFill>
              </a:rPr>
              <a:t>efficitur</a:t>
            </a:r>
            <a:r>
              <a:rPr lang="en-US" sz="1200" dirty="0">
                <a:solidFill>
                  <a:schemeClr val="bg1">
                    <a:lumMod val="65000"/>
                  </a:schemeClr>
                </a:solidFill>
              </a:rPr>
              <a:t> dictum.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dignissim</a:t>
            </a:r>
            <a:r>
              <a:rPr lang="en-US" sz="1200" dirty="0">
                <a:solidFill>
                  <a:schemeClr val="bg1">
                    <a:lumMod val="65000"/>
                  </a:schemeClr>
                </a:solidFill>
              </a:rPr>
              <a:t> </a:t>
            </a:r>
            <a:r>
              <a:rPr lang="en-US" sz="1200" dirty="0" err="1">
                <a:solidFill>
                  <a:schemeClr val="bg1">
                    <a:lumMod val="65000"/>
                  </a:schemeClr>
                </a:solidFill>
              </a:rPr>
              <a:t>aliquam</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fermentum</a:t>
            </a:r>
            <a:r>
              <a:rPr lang="en-US" sz="1200" dirty="0">
                <a:solidFill>
                  <a:schemeClr val="bg1">
                    <a:lumMod val="65000"/>
                  </a:schemeClr>
                </a:solidFill>
              </a:rPr>
              <a:t> pharetra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vestibulum</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ligula </a:t>
            </a:r>
            <a:r>
              <a:rPr lang="en-US" sz="1200" dirty="0" err="1">
                <a:solidFill>
                  <a:schemeClr val="bg1">
                    <a:lumMod val="65000"/>
                  </a:schemeClr>
                </a:solidFill>
              </a:rPr>
              <a:t>pretium</a:t>
            </a:r>
            <a:r>
              <a:rPr lang="en-US" sz="1200" dirty="0">
                <a:solidFill>
                  <a:schemeClr val="bg1">
                    <a:lumMod val="65000"/>
                  </a:schemeClr>
                </a:solidFill>
              </a:rPr>
              <a:t>, </a:t>
            </a:r>
            <a:r>
              <a:rPr lang="en-US" sz="1200" dirty="0" err="1">
                <a:solidFill>
                  <a:schemeClr val="bg1">
                    <a:lumMod val="65000"/>
                  </a:schemeClr>
                </a:solidFill>
              </a:rPr>
              <a:t>empor</a:t>
            </a:r>
            <a:r>
              <a:rPr lang="en-US" sz="1200" dirty="0">
                <a:solidFill>
                  <a:schemeClr val="bg1">
                    <a:lumMod val="65000"/>
                  </a:schemeClr>
                </a:solidFill>
              </a:rPr>
              <a:t> quam in, </a:t>
            </a:r>
            <a:r>
              <a:rPr lang="en-US" sz="1200" dirty="0" err="1">
                <a:solidFill>
                  <a:schemeClr val="bg1">
                    <a:lumMod val="65000"/>
                  </a:schemeClr>
                </a:solidFill>
              </a:rPr>
              <a:t>rhon</a:t>
            </a:r>
            <a:r>
              <a:rPr lang="id-ID" sz="1200" dirty="0">
                <a:solidFill>
                  <a:schemeClr val="bg1">
                    <a:lumMod val="65000"/>
                  </a:schemeClr>
                </a:solidFill>
              </a:rPr>
              <a:t> </a:t>
            </a:r>
          </a:p>
          <a:p>
            <a:pPr algn="just"/>
            <a:endParaRPr lang="id-ID" sz="1200" dirty="0">
              <a:solidFill>
                <a:schemeClr val="bg1">
                  <a:lumMod val="65000"/>
                </a:schemeClr>
              </a:solidFill>
            </a:endParaRPr>
          </a:p>
          <a:p>
            <a:pPr algn="just"/>
            <a:r>
              <a:rPr lang="en-US" sz="1200" dirty="0">
                <a:solidFill>
                  <a:schemeClr val="bg1">
                    <a:lumMod val="65000"/>
                  </a:schemeClr>
                </a:solidFill>
              </a:rPr>
              <a:t>Lorem ipsum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cursus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gravida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porta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porta </a:t>
            </a:r>
            <a:r>
              <a:rPr lang="en-US" sz="1200" dirty="0" err="1">
                <a:solidFill>
                  <a:schemeClr val="bg1">
                    <a:lumMod val="65000"/>
                  </a:schemeClr>
                </a:solidFill>
              </a:rPr>
              <a:t>turpis</a:t>
            </a:r>
            <a:r>
              <a:rPr lang="en-US" sz="1200" dirty="0">
                <a:solidFill>
                  <a:schemeClr val="bg1">
                    <a:lumMod val="65000"/>
                  </a:schemeClr>
                </a:solidFill>
              </a:rPr>
              <a:t>. </a:t>
            </a:r>
          </a:p>
          <a:p>
            <a:pPr algn="just"/>
            <a:r>
              <a:rPr lang="en-US" sz="1200" dirty="0" err="1">
                <a:solidFill>
                  <a:schemeClr val="bg1">
                    <a:lumMod val="65000"/>
                  </a:schemeClr>
                </a:solidFill>
              </a:rPr>
              <a:t>cus</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a:t>
            </a:r>
            <a:endParaRPr lang="en-US" sz="1200" b="1" dirty="0">
              <a:solidFill>
                <a:schemeClr val="bg1">
                  <a:lumMod val="65000"/>
                </a:schemeClr>
              </a:solidFill>
            </a:endParaRPr>
          </a:p>
        </p:txBody>
      </p:sp>
    </p:spTree>
    <p:extLst>
      <p:ext uri="{BB962C8B-B14F-4D97-AF65-F5344CB8AC3E}">
        <p14:creationId xmlns:p14="http://schemas.microsoft.com/office/powerpoint/2010/main" val="32064010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4059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Potential</a:t>
            </a:r>
          </a:p>
        </p:txBody>
      </p:sp>
      <p:sp>
        <p:nvSpPr>
          <p:cNvPr id="7" name="Title 1"/>
          <p:cNvSpPr txBox="1">
            <a:spLocks/>
          </p:cNvSpPr>
          <p:nvPr/>
        </p:nvSpPr>
        <p:spPr>
          <a:xfrm>
            <a:off x="4125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8" name="Group 7"/>
          <p:cNvGrpSpPr/>
          <p:nvPr/>
        </p:nvGrpSpPr>
        <p:grpSpPr>
          <a:xfrm>
            <a:off x="4125021" y="3276214"/>
            <a:ext cx="5068094" cy="2696881"/>
            <a:chOff x="545306" y="2869814"/>
            <a:chExt cx="5068094" cy="2696881"/>
          </a:xfrm>
        </p:grpSpPr>
        <p:grpSp>
          <p:nvGrpSpPr>
            <p:cNvPr id="9" name="Group 8"/>
            <p:cNvGrpSpPr/>
            <p:nvPr/>
          </p:nvGrpSpPr>
          <p:grpSpPr>
            <a:xfrm>
              <a:off x="1018867" y="3008314"/>
              <a:ext cx="4594533" cy="2221865"/>
              <a:chOff x="1018867" y="3097214"/>
              <a:chExt cx="9357033" cy="2221865"/>
            </a:xfrm>
          </p:grpSpPr>
          <p:cxnSp>
            <p:nvCxnSpPr>
              <p:cNvPr id="19" name="Straight Connector 18"/>
              <p:cNvCxnSpPr/>
              <p:nvPr/>
            </p:nvCxnSpPr>
            <p:spPr>
              <a:xfrm>
                <a:off x="1018867" y="3097214"/>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018867" y="3638551"/>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018867" y="4191002"/>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18867" y="4732339"/>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18867" y="5319079"/>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148170"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Mar 2015</a:t>
              </a:r>
              <a:endParaRPr lang="id-ID" sz="900" b="1" dirty="0">
                <a:solidFill>
                  <a:schemeClr val="accent6"/>
                </a:solidFill>
                <a:latin typeface="Neris Thin" panose="00000300000000000000" pitchFamily="50" charset="0"/>
              </a:endParaRPr>
            </a:p>
          </p:txBody>
        </p:sp>
        <p:sp>
          <p:nvSpPr>
            <p:cNvPr id="11" name="TextBox 10"/>
            <p:cNvSpPr txBox="1"/>
            <p:nvPr/>
          </p:nvSpPr>
          <p:spPr>
            <a:xfrm>
              <a:off x="571656" y="5091679"/>
              <a:ext cx="44721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0</a:t>
              </a:r>
              <a:endParaRPr lang="id-ID" sz="900" b="1" dirty="0">
                <a:solidFill>
                  <a:schemeClr val="accent6"/>
                </a:solidFill>
                <a:latin typeface="Neris Thin" panose="00000300000000000000" pitchFamily="50" charset="0"/>
              </a:endParaRPr>
            </a:p>
          </p:txBody>
        </p:sp>
        <p:sp>
          <p:nvSpPr>
            <p:cNvPr id="12" name="TextBox 11"/>
            <p:cNvSpPr txBox="1"/>
            <p:nvPr/>
          </p:nvSpPr>
          <p:spPr>
            <a:xfrm>
              <a:off x="545306" y="4504939"/>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25</a:t>
              </a:r>
              <a:endParaRPr lang="id-ID" sz="900" b="1" dirty="0">
                <a:solidFill>
                  <a:schemeClr val="accent6"/>
                </a:solidFill>
                <a:latin typeface="Neris Thin" panose="00000300000000000000" pitchFamily="50" charset="0"/>
              </a:endParaRPr>
            </a:p>
          </p:txBody>
        </p:sp>
        <p:sp>
          <p:nvSpPr>
            <p:cNvPr id="13" name="TextBox 12"/>
            <p:cNvSpPr txBox="1"/>
            <p:nvPr/>
          </p:nvSpPr>
          <p:spPr>
            <a:xfrm>
              <a:off x="571656" y="3957273"/>
              <a:ext cx="44721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50</a:t>
              </a:r>
              <a:endParaRPr lang="id-ID" sz="900" b="1" dirty="0">
                <a:solidFill>
                  <a:schemeClr val="accent6"/>
                </a:solidFill>
                <a:latin typeface="Neris Thin" panose="00000300000000000000" pitchFamily="50" charset="0"/>
              </a:endParaRPr>
            </a:p>
          </p:txBody>
        </p:sp>
        <p:sp>
          <p:nvSpPr>
            <p:cNvPr id="14" name="TextBox 13"/>
            <p:cNvSpPr txBox="1"/>
            <p:nvPr/>
          </p:nvSpPr>
          <p:spPr>
            <a:xfrm>
              <a:off x="545306" y="3406320"/>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75</a:t>
              </a:r>
              <a:endParaRPr lang="id-ID" sz="900" b="1" dirty="0">
                <a:solidFill>
                  <a:schemeClr val="accent6"/>
                </a:solidFill>
                <a:latin typeface="Neris Thin" panose="00000300000000000000" pitchFamily="50" charset="0"/>
              </a:endParaRPr>
            </a:p>
          </p:txBody>
        </p:sp>
        <p:sp>
          <p:nvSpPr>
            <p:cNvPr id="15" name="TextBox 14"/>
            <p:cNvSpPr txBox="1"/>
            <p:nvPr/>
          </p:nvSpPr>
          <p:spPr>
            <a:xfrm>
              <a:off x="545306" y="2869814"/>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100</a:t>
              </a:r>
              <a:endParaRPr lang="id-ID" sz="900" b="1" dirty="0">
                <a:solidFill>
                  <a:schemeClr val="accent6"/>
                </a:solidFill>
                <a:latin typeface="Neris Thin" panose="00000300000000000000" pitchFamily="50" charset="0"/>
              </a:endParaRPr>
            </a:p>
          </p:txBody>
        </p:sp>
        <p:sp>
          <p:nvSpPr>
            <p:cNvPr id="16" name="TextBox 15"/>
            <p:cNvSpPr txBox="1"/>
            <p:nvPr/>
          </p:nvSpPr>
          <p:spPr>
            <a:xfrm>
              <a:off x="2311356"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Apr 2015</a:t>
              </a:r>
              <a:endParaRPr lang="id-ID" sz="900" b="1" dirty="0">
                <a:solidFill>
                  <a:schemeClr val="accent6"/>
                </a:solidFill>
                <a:latin typeface="Neris Thin" panose="00000300000000000000" pitchFamily="50" charset="0"/>
              </a:endParaRPr>
            </a:p>
          </p:txBody>
        </p:sp>
        <p:sp>
          <p:nvSpPr>
            <p:cNvPr id="17" name="TextBox 16"/>
            <p:cNvSpPr txBox="1"/>
            <p:nvPr/>
          </p:nvSpPr>
          <p:spPr>
            <a:xfrm>
              <a:off x="3474542"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May 2015</a:t>
              </a:r>
              <a:endParaRPr lang="id-ID" sz="900" b="1" dirty="0">
                <a:solidFill>
                  <a:schemeClr val="accent6"/>
                </a:solidFill>
                <a:latin typeface="Neris Thin" panose="00000300000000000000" pitchFamily="50" charset="0"/>
              </a:endParaRPr>
            </a:p>
          </p:txBody>
        </p:sp>
        <p:sp>
          <p:nvSpPr>
            <p:cNvPr id="18" name="TextBox 17"/>
            <p:cNvSpPr txBox="1"/>
            <p:nvPr/>
          </p:nvSpPr>
          <p:spPr>
            <a:xfrm>
              <a:off x="4637728"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Jun 2015</a:t>
              </a:r>
              <a:endParaRPr lang="id-ID" sz="900" b="1" dirty="0">
                <a:solidFill>
                  <a:schemeClr val="accent6"/>
                </a:solidFill>
                <a:latin typeface="Neris Thin" panose="00000300000000000000" pitchFamily="50" charset="0"/>
              </a:endParaRPr>
            </a:p>
          </p:txBody>
        </p:sp>
      </p:grpSp>
      <p:grpSp>
        <p:nvGrpSpPr>
          <p:cNvPr id="24" name="Group 23"/>
          <p:cNvGrpSpPr/>
          <p:nvPr/>
        </p:nvGrpSpPr>
        <p:grpSpPr>
          <a:xfrm>
            <a:off x="4726585" y="4594505"/>
            <a:ext cx="631134" cy="1042074"/>
            <a:chOff x="1355386" y="4277005"/>
            <a:chExt cx="631134" cy="1042074"/>
          </a:xfrm>
        </p:grpSpPr>
        <p:sp>
          <p:nvSpPr>
            <p:cNvPr id="25" name="Rectangle 24"/>
            <p:cNvSpPr/>
            <p:nvPr/>
          </p:nvSpPr>
          <p:spPr>
            <a:xfrm>
              <a:off x="1355386" y="4277005"/>
              <a:ext cx="209889" cy="1042074"/>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1567615"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1776631" y="4834000"/>
              <a:ext cx="209889" cy="48105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p:nvPr/>
        </p:nvGrpSpPr>
        <p:grpSpPr>
          <a:xfrm>
            <a:off x="5891071" y="4293509"/>
            <a:ext cx="626298" cy="1343070"/>
            <a:chOff x="2822010" y="3976009"/>
            <a:chExt cx="626298" cy="1343070"/>
          </a:xfrm>
        </p:grpSpPr>
        <p:sp>
          <p:nvSpPr>
            <p:cNvPr id="29" name="Rectangle 28"/>
            <p:cNvSpPr/>
            <p:nvPr/>
          </p:nvSpPr>
          <p:spPr>
            <a:xfrm>
              <a:off x="2822010" y="4593839"/>
              <a:ext cx="209889" cy="725240"/>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3029403" y="3976009"/>
              <a:ext cx="209889" cy="1343070"/>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3238419" y="4405996"/>
              <a:ext cx="209889" cy="913081"/>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2" name="Group 31"/>
          <p:cNvGrpSpPr/>
          <p:nvPr/>
        </p:nvGrpSpPr>
        <p:grpSpPr>
          <a:xfrm>
            <a:off x="7070102" y="4315734"/>
            <a:ext cx="624675" cy="1320845"/>
            <a:chOff x="4292038" y="3998234"/>
            <a:chExt cx="624675" cy="1320845"/>
          </a:xfrm>
        </p:grpSpPr>
        <p:sp>
          <p:nvSpPr>
            <p:cNvPr id="33" name="Rectangle 32"/>
            <p:cNvSpPr/>
            <p:nvPr/>
          </p:nvSpPr>
          <p:spPr>
            <a:xfrm>
              <a:off x="4292038" y="4655953"/>
              <a:ext cx="209889" cy="663126"/>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4499431"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4706824" y="3998234"/>
              <a:ext cx="209889" cy="1320844"/>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6" name="Group 35"/>
          <p:cNvGrpSpPr/>
          <p:nvPr/>
        </p:nvGrpSpPr>
        <p:grpSpPr>
          <a:xfrm>
            <a:off x="8246336" y="4094552"/>
            <a:ext cx="624675" cy="1542027"/>
            <a:chOff x="5758662" y="3777052"/>
            <a:chExt cx="624675" cy="1542027"/>
          </a:xfrm>
        </p:grpSpPr>
        <p:sp>
          <p:nvSpPr>
            <p:cNvPr id="37" name="Rectangle 36"/>
            <p:cNvSpPr/>
            <p:nvPr/>
          </p:nvSpPr>
          <p:spPr>
            <a:xfrm>
              <a:off x="5758662" y="4296686"/>
              <a:ext cx="209889" cy="1022393"/>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5966055" y="4179887"/>
              <a:ext cx="209889" cy="1139191"/>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6173448" y="3777052"/>
              <a:ext cx="209889" cy="154202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6" name="Title 1"/>
          <p:cNvSpPr txBox="1">
            <a:spLocks/>
          </p:cNvSpPr>
          <p:nvPr/>
        </p:nvSpPr>
        <p:spPr>
          <a:xfrm>
            <a:off x="4071079" y="160124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67" name="Title 1"/>
          <p:cNvSpPr txBox="1">
            <a:spLocks/>
          </p:cNvSpPr>
          <p:nvPr/>
        </p:nvSpPr>
        <p:spPr>
          <a:xfrm>
            <a:off x="4059788" y="181899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panose="00000800000000000000" pitchFamily="50" charset="0"/>
              </a:rPr>
              <a:t>Insert Title Here</a:t>
            </a:r>
            <a:endParaRPr lang="en-US" sz="2400" b="1" spc="-150" dirty="0">
              <a:solidFill>
                <a:schemeClr val="tx1">
                  <a:lumMod val="65000"/>
                  <a:lumOff val="35000"/>
                </a:schemeClr>
              </a:solidFill>
              <a:latin typeface="Neris" panose="00000800000000000000" pitchFamily="50" charset="0"/>
            </a:endParaRPr>
          </a:p>
        </p:txBody>
      </p:sp>
      <p:sp>
        <p:nvSpPr>
          <p:cNvPr id="68" name="TextBox 67"/>
          <p:cNvSpPr txBox="1"/>
          <p:nvPr/>
        </p:nvSpPr>
        <p:spPr>
          <a:xfrm>
            <a:off x="4071079" y="2353649"/>
            <a:ext cx="6610423"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a:t>
            </a:r>
          </a:p>
          <a:p>
            <a:endParaRPr lang="id-ID" sz="1200" dirty="0">
              <a:solidFill>
                <a:schemeClr val="bg1">
                  <a:lumMod val="50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675078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500"/>
                                        <p:tgtEl>
                                          <p:spTgt spid="6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500"/>
                                        <p:tgtEl>
                                          <p:spTgt spid="67"/>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fade">
                                      <p:cBhvr>
                                        <p:cTn id="23" dur="500"/>
                                        <p:tgtEl>
                                          <p:spTgt spid="68"/>
                                        </p:tgtEl>
                                      </p:cBhvr>
                                    </p:animEffect>
                                  </p:childTnLst>
                                </p:cTn>
                              </p:par>
                            </p:childTnLst>
                          </p:cTn>
                        </p:par>
                        <p:par>
                          <p:cTn id="24" fill="hold">
                            <p:stCondLst>
                              <p:cond delay="3250"/>
                            </p:stCondLst>
                            <p:childTnLst>
                              <p:par>
                                <p:cTn id="25" presetID="50" presetClass="entr" presetSubtype="0" decel="10000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strVal val="#ppt_w+.3"/>
                                          </p:val>
                                        </p:tav>
                                        <p:tav tm="100000">
                                          <p:val>
                                            <p:strVal val="#ppt_w"/>
                                          </p:val>
                                        </p:tav>
                                      </p:tavLst>
                                    </p:anim>
                                    <p:anim calcmode="lin" valueType="num">
                                      <p:cBhvr>
                                        <p:cTn id="28" dur="1000" fill="hold"/>
                                        <p:tgtEl>
                                          <p:spTgt spid="8"/>
                                        </p:tgtEl>
                                        <p:attrNameLst>
                                          <p:attrName>ppt_h</p:attrName>
                                        </p:attrNameLst>
                                      </p:cBhvr>
                                      <p:tavLst>
                                        <p:tav tm="0">
                                          <p:val>
                                            <p:strVal val="#ppt_h"/>
                                          </p:val>
                                        </p:tav>
                                        <p:tav tm="100000">
                                          <p:val>
                                            <p:strVal val="#ppt_h"/>
                                          </p:val>
                                        </p:tav>
                                      </p:tavLst>
                                    </p:anim>
                                    <p:animEffect transition="in" filter="fade">
                                      <p:cBhvr>
                                        <p:cTn id="29" dur="1000"/>
                                        <p:tgtEl>
                                          <p:spTgt spid="8"/>
                                        </p:tgtEl>
                                      </p:cBhvr>
                                    </p:animEffect>
                                  </p:childTnLst>
                                </p:cTn>
                              </p:par>
                            </p:childTnLst>
                          </p:cTn>
                        </p:par>
                        <p:par>
                          <p:cTn id="30" fill="hold">
                            <p:stCondLst>
                              <p:cond delay="4250"/>
                            </p:stCondLst>
                            <p:childTnLst>
                              <p:par>
                                <p:cTn id="31" presetID="22" presetClass="entr" presetSubtype="4" fill="hold"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down)">
                                      <p:cBhvr>
                                        <p:cTn id="33" dur="500"/>
                                        <p:tgtEl>
                                          <p:spTgt spid="24"/>
                                        </p:tgtEl>
                                      </p:cBhvr>
                                    </p:animEffect>
                                  </p:childTnLst>
                                </p:cTn>
                              </p:par>
                              <p:par>
                                <p:cTn id="34" presetID="22" presetClass="entr" presetSubtype="4" fill="hold"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wipe(down)">
                                      <p:cBhvr>
                                        <p:cTn id="36" dur="500"/>
                                        <p:tgtEl>
                                          <p:spTgt spid="28"/>
                                        </p:tgtEl>
                                      </p:cBhvr>
                                    </p:animEffect>
                                  </p:childTnLst>
                                </p:cTn>
                              </p:par>
                              <p:par>
                                <p:cTn id="37" presetID="22" presetClass="entr" presetSubtype="4" fill="hold" nodeType="withEffect">
                                  <p:stCondLst>
                                    <p:cond delay="50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par>
                                <p:cTn id="40" presetID="22" presetClass="entr" presetSubtype="4" fill="hold" nodeType="withEffect">
                                  <p:stCondLst>
                                    <p:cond delay="750"/>
                                  </p:stCondLst>
                                  <p:childTnLst>
                                    <p:set>
                                      <p:cBhvr>
                                        <p:cTn id="41" dur="1" fill="hold">
                                          <p:stCondLst>
                                            <p:cond delay="0"/>
                                          </p:stCondLst>
                                        </p:cTn>
                                        <p:tgtEl>
                                          <p:spTgt spid="36"/>
                                        </p:tgtEl>
                                        <p:attrNameLst>
                                          <p:attrName>style.visibility</p:attrName>
                                        </p:attrNameLst>
                                      </p:cBhvr>
                                      <p:to>
                                        <p:strVal val="visible"/>
                                      </p:to>
                                    </p:set>
                                    <p:animEffect transition="in" filter="wipe(down)">
                                      <p:cBhvr>
                                        <p:cTn id="4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66" grpId="0"/>
      <p:bldP spid="67" grpId="0"/>
      <p:bldP spid="6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0" name="Group 49"/>
          <p:cNvGrpSpPr/>
          <p:nvPr/>
        </p:nvGrpSpPr>
        <p:grpSpPr>
          <a:xfrm>
            <a:off x="5036684" y="1770743"/>
            <a:ext cx="2191657" cy="2191657"/>
            <a:chOff x="5036684" y="1770743"/>
            <a:chExt cx="2191657" cy="2191657"/>
          </a:xfrm>
        </p:grpSpPr>
        <p:sp>
          <p:nvSpPr>
            <p:cNvPr id="5" name="Oval 4"/>
            <p:cNvSpPr/>
            <p:nvPr/>
          </p:nvSpPr>
          <p:spPr>
            <a:xfrm>
              <a:off x="5036684" y="1770743"/>
              <a:ext cx="2191657" cy="219165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5176384" y="1910443"/>
              <a:ext cx="1912256" cy="1912256"/>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5339329" y="2073388"/>
              <a:ext cx="1586366" cy="1586366"/>
            </a:xfrm>
            <a:prstGeom prst="ellipse">
              <a:avLst/>
            </a:prstGeom>
            <a:solidFill>
              <a:schemeClr val="tx1">
                <a:alpha val="2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5492495" y="2235822"/>
              <a:ext cx="1280036" cy="1280036"/>
            </a:xfrm>
            <a:prstGeom prst="ellipse">
              <a:avLst/>
            </a:prstGeom>
            <a:solidFill>
              <a:schemeClr val="tx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3191581" y="1736196"/>
            <a:ext cx="2008047" cy="652421"/>
            <a:chOff x="3191581" y="1736196"/>
            <a:chExt cx="2008047" cy="652421"/>
          </a:xfrm>
        </p:grpSpPr>
        <p:grpSp>
          <p:nvGrpSpPr>
            <p:cNvPr id="13" name="Group 12"/>
            <p:cNvGrpSpPr/>
            <p:nvPr/>
          </p:nvGrpSpPr>
          <p:grpSpPr>
            <a:xfrm>
              <a:off x="3382081" y="1832353"/>
              <a:ext cx="1817547" cy="556264"/>
              <a:chOff x="3382081" y="1832353"/>
              <a:chExt cx="1817547" cy="556264"/>
            </a:xfrm>
          </p:grpSpPr>
          <p:cxnSp>
            <p:nvCxnSpPr>
              <p:cNvPr id="10" name="Straight Connector 9"/>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5" name="Oval 14"/>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1685973" y="1673249"/>
            <a:ext cx="1532750" cy="516406"/>
            <a:chOff x="1685973" y="1673249"/>
            <a:chExt cx="1532750" cy="516406"/>
          </a:xfrm>
        </p:grpSpPr>
        <p:sp>
          <p:nvSpPr>
            <p:cNvPr id="12" name="TextBox 11"/>
            <p:cNvSpPr txBox="1"/>
            <p:nvPr/>
          </p:nvSpPr>
          <p:spPr>
            <a:xfrm>
              <a:off x="1685973" y="1673249"/>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16" name="TextBox 15"/>
            <p:cNvSpPr txBox="1"/>
            <p:nvPr/>
          </p:nvSpPr>
          <p:spPr>
            <a:xfrm>
              <a:off x="1714991" y="1928045"/>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18" name="Group 17"/>
          <p:cNvGrpSpPr/>
          <p:nvPr/>
        </p:nvGrpSpPr>
        <p:grpSpPr>
          <a:xfrm>
            <a:off x="3191581" y="2728535"/>
            <a:ext cx="2085269" cy="190500"/>
            <a:chOff x="3191581" y="1736196"/>
            <a:chExt cx="2085269" cy="190500"/>
          </a:xfrm>
        </p:grpSpPr>
        <p:grpSp>
          <p:nvGrpSpPr>
            <p:cNvPr id="19" name="Group 18"/>
            <p:cNvGrpSpPr/>
            <p:nvPr/>
          </p:nvGrpSpPr>
          <p:grpSpPr>
            <a:xfrm>
              <a:off x="3382081" y="1810943"/>
              <a:ext cx="1894769" cy="21410"/>
              <a:chOff x="3382081" y="1810943"/>
              <a:chExt cx="1894769" cy="21410"/>
            </a:xfrm>
          </p:grpSpPr>
          <p:cxnSp>
            <p:nvCxnSpPr>
              <p:cNvPr id="21" name="Straight Connector 20"/>
              <p:cNvCxnSpPr/>
              <p:nvPr/>
            </p:nvCxnSpPr>
            <p:spPr>
              <a:xfrm flipV="1">
                <a:off x="4482012" y="1810943"/>
                <a:ext cx="794838" cy="21410"/>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0" name="Oval 19"/>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1696167" y="2666047"/>
            <a:ext cx="1532750" cy="516406"/>
            <a:chOff x="1696167" y="2666047"/>
            <a:chExt cx="1532750" cy="516406"/>
          </a:xfrm>
        </p:grpSpPr>
        <p:sp>
          <p:nvSpPr>
            <p:cNvPr id="25" name="TextBox 24"/>
            <p:cNvSpPr txBox="1"/>
            <p:nvPr/>
          </p:nvSpPr>
          <p:spPr>
            <a:xfrm>
              <a:off x="1696167" y="2666047"/>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26" name="TextBox 25"/>
            <p:cNvSpPr txBox="1"/>
            <p:nvPr/>
          </p:nvSpPr>
          <p:spPr>
            <a:xfrm>
              <a:off x="1725185" y="2920843"/>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14" name="Group 13"/>
          <p:cNvGrpSpPr/>
          <p:nvPr/>
        </p:nvGrpSpPr>
        <p:grpSpPr>
          <a:xfrm>
            <a:off x="1724721" y="3576799"/>
            <a:ext cx="1532750" cy="516406"/>
            <a:chOff x="1724721" y="3576799"/>
            <a:chExt cx="1532750" cy="516406"/>
          </a:xfrm>
        </p:grpSpPr>
        <p:sp>
          <p:nvSpPr>
            <p:cNvPr id="27" name="TextBox 26"/>
            <p:cNvSpPr txBox="1"/>
            <p:nvPr/>
          </p:nvSpPr>
          <p:spPr>
            <a:xfrm>
              <a:off x="1724721" y="3576799"/>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28" name="TextBox 27"/>
            <p:cNvSpPr txBox="1"/>
            <p:nvPr/>
          </p:nvSpPr>
          <p:spPr>
            <a:xfrm>
              <a:off x="1753739" y="3831595"/>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29" name="Group 28"/>
          <p:cNvGrpSpPr/>
          <p:nvPr/>
        </p:nvGrpSpPr>
        <p:grpSpPr>
          <a:xfrm flipV="1">
            <a:off x="3235200" y="3147622"/>
            <a:ext cx="2257295" cy="652421"/>
            <a:chOff x="3191581" y="1736196"/>
            <a:chExt cx="2008047" cy="652421"/>
          </a:xfrm>
        </p:grpSpPr>
        <p:grpSp>
          <p:nvGrpSpPr>
            <p:cNvPr id="30" name="Group 29"/>
            <p:cNvGrpSpPr/>
            <p:nvPr/>
          </p:nvGrpSpPr>
          <p:grpSpPr>
            <a:xfrm>
              <a:off x="3382081" y="1832353"/>
              <a:ext cx="1817547" cy="556264"/>
              <a:chOff x="3382081" y="1832353"/>
              <a:chExt cx="1817547" cy="556264"/>
            </a:xfrm>
          </p:grpSpPr>
          <p:cxnSp>
            <p:nvCxnSpPr>
              <p:cNvPr id="32" name="Straight Connector 3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5" name="Group 34"/>
          <p:cNvGrpSpPr/>
          <p:nvPr/>
        </p:nvGrpSpPr>
        <p:grpSpPr>
          <a:xfrm flipH="1">
            <a:off x="6462917" y="1506142"/>
            <a:ext cx="2317661" cy="1297140"/>
            <a:chOff x="3191581" y="1736196"/>
            <a:chExt cx="2317661" cy="1297140"/>
          </a:xfrm>
        </p:grpSpPr>
        <p:grpSp>
          <p:nvGrpSpPr>
            <p:cNvPr id="36" name="Group 35"/>
            <p:cNvGrpSpPr/>
            <p:nvPr/>
          </p:nvGrpSpPr>
          <p:grpSpPr>
            <a:xfrm>
              <a:off x="3382081" y="1832353"/>
              <a:ext cx="2127161" cy="1200983"/>
              <a:chOff x="3382081" y="1832353"/>
              <a:chExt cx="2127161" cy="1200983"/>
            </a:xfrm>
          </p:grpSpPr>
          <p:cxnSp>
            <p:nvCxnSpPr>
              <p:cNvPr id="38" name="Straight Connector 37"/>
              <p:cNvCxnSpPr/>
              <p:nvPr/>
            </p:nvCxnSpPr>
            <p:spPr>
              <a:xfrm>
                <a:off x="4482012" y="1832353"/>
                <a:ext cx="1027230" cy="120098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7" name="Oval 3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8810536" y="1443195"/>
            <a:ext cx="1503732" cy="515057"/>
            <a:chOff x="8810536" y="1443195"/>
            <a:chExt cx="1503732" cy="515057"/>
          </a:xfrm>
        </p:grpSpPr>
        <p:sp>
          <p:nvSpPr>
            <p:cNvPr id="34" name="TextBox 33"/>
            <p:cNvSpPr txBox="1"/>
            <p:nvPr/>
          </p:nvSpPr>
          <p:spPr>
            <a:xfrm>
              <a:off x="8810536" y="1443195"/>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TEXT</a:t>
              </a:r>
            </a:p>
          </p:txBody>
        </p:sp>
        <p:sp>
          <p:nvSpPr>
            <p:cNvPr id="40" name="TextBox 39"/>
            <p:cNvSpPr txBox="1"/>
            <p:nvPr/>
          </p:nvSpPr>
          <p:spPr>
            <a:xfrm>
              <a:off x="8810536" y="1696642"/>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sp>
        <p:nvSpPr>
          <p:cNvPr id="42" name="Title 1"/>
          <p:cNvSpPr txBox="1">
            <a:spLocks/>
          </p:cNvSpPr>
          <p:nvPr/>
        </p:nvSpPr>
        <p:spPr>
          <a:xfrm>
            <a:off x="7908119" y="2685062"/>
            <a:ext cx="206926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i="1" spc="-300" dirty="0">
                <a:solidFill>
                  <a:schemeClr val="accent1"/>
                </a:solidFill>
                <a:latin typeface="Neris" panose="00000800000000000000" pitchFamily="50" charset="0"/>
              </a:rPr>
              <a:t>3,456</a:t>
            </a:r>
            <a:endParaRPr lang="en-US" sz="5400" b="1" i="1" spc="-300" dirty="0">
              <a:solidFill>
                <a:schemeClr val="accent1"/>
              </a:solidFill>
              <a:latin typeface="Neris" panose="00000800000000000000" pitchFamily="50" charset="0"/>
            </a:endParaRPr>
          </a:p>
        </p:txBody>
      </p:sp>
      <p:sp>
        <p:nvSpPr>
          <p:cNvPr id="43" name="TextBox 42"/>
          <p:cNvSpPr txBox="1"/>
          <p:nvPr/>
        </p:nvSpPr>
        <p:spPr>
          <a:xfrm>
            <a:off x="7980636" y="3321484"/>
            <a:ext cx="1996747" cy="338554"/>
          </a:xfrm>
          <a:prstGeom prst="rect">
            <a:avLst/>
          </a:prstGeom>
          <a:noFill/>
        </p:spPr>
        <p:txBody>
          <a:bodyPr wrap="square" rtlCol="0">
            <a:spAutoFit/>
          </a:bodyPr>
          <a:lstStyle/>
          <a:p>
            <a:pPr algn="ctr"/>
            <a:r>
              <a:rPr lang="id-ID" sz="1600" b="1" dirty="0">
                <a:solidFill>
                  <a:schemeClr val="bg1">
                    <a:lumMod val="75000"/>
                  </a:schemeClr>
                </a:solidFill>
                <a:latin typeface="Neris Thin" panose="00000300000000000000" pitchFamily="50" charset="0"/>
              </a:rPr>
              <a:t>Production</a:t>
            </a:r>
          </a:p>
        </p:txBody>
      </p:sp>
      <p:grpSp>
        <p:nvGrpSpPr>
          <p:cNvPr id="46" name="Group 45"/>
          <p:cNvGrpSpPr/>
          <p:nvPr/>
        </p:nvGrpSpPr>
        <p:grpSpPr>
          <a:xfrm>
            <a:off x="2065803" y="4297366"/>
            <a:ext cx="1325871" cy="1325871"/>
            <a:chOff x="1047519" y="1721384"/>
            <a:chExt cx="1707616" cy="1707616"/>
          </a:xfrm>
        </p:grpSpPr>
        <p:sp>
          <p:nvSpPr>
            <p:cNvPr id="47" name="Oval 4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Pie 47"/>
            <p:cNvSpPr/>
            <p:nvPr/>
          </p:nvSpPr>
          <p:spPr>
            <a:xfrm>
              <a:off x="1047519" y="1721384"/>
              <a:ext cx="1707616" cy="1707616"/>
            </a:xfrm>
            <a:prstGeom prst="pie">
              <a:avLst>
                <a:gd name="adj1" fmla="val 0"/>
                <a:gd name="adj2" fmla="val 131469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9" name="Oval 4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60%</a:t>
              </a:r>
            </a:p>
          </p:txBody>
        </p:sp>
      </p:grpSp>
      <p:grpSp>
        <p:nvGrpSpPr>
          <p:cNvPr id="24" name="Group 23"/>
          <p:cNvGrpSpPr/>
          <p:nvPr/>
        </p:nvGrpSpPr>
        <p:grpSpPr>
          <a:xfrm>
            <a:off x="1999128" y="5673508"/>
            <a:ext cx="1503732" cy="515057"/>
            <a:chOff x="1999128" y="5673508"/>
            <a:chExt cx="1503732" cy="515057"/>
          </a:xfrm>
        </p:grpSpPr>
        <p:sp>
          <p:nvSpPr>
            <p:cNvPr id="54" name="TextBox 53"/>
            <p:cNvSpPr txBox="1"/>
            <p:nvPr/>
          </p:nvSpPr>
          <p:spPr>
            <a:xfrm>
              <a:off x="1999128" y="567350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55" name="TextBox 54"/>
            <p:cNvSpPr txBox="1"/>
            <p:nvPr/>
          </p:nvSpPr>
          <p:spPr>
            <a:xfrm>
              <a:off x="1999128" y="592695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56" name="Group 55"/>
          <p:cNvGrpSpPr/>
          <p:nvPr/>
        </p:nvGrpSpPr>
        <p:grpSpPr>
          <a:xfrm>
            <a:off x="4201550" y="4297366"/>
            <a:ext cx="1325871" cy="1325871"/>
            <a:chOff x="1047519" y="1721384"/>
            <a:chExt cx="1707616" cy="1707616"/>
          </a:xfrm>
        </p:grpSpPr>
        <p:sp>
          <p:nvSpPr>
            <p:cNvPr id="57" name="Oval 5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Pie 57"/>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9" name="Oval 5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41" name="Group 40"/>
          <p:cNvGrpSpPr/>
          <p:nvPr/>
        </p:nvGrpSpPr>
        <p:grpSpPr>
          <a:xfrm>
            <a:off x="4134875" y="5673508"/>
            <a:ext cx="1503732" cy="515057"/>
            <a:chOff x="4134875" y="5673508"/>
            <a:chExt cx="1503732" cy="515057"/>
          </a:xfrm>
        </p:grpSpPr>
        <p:sp>
          <p:nvSpPr>
            <p:cNvPr id="60" name="TextBox 59"/>
            <p:cNvSpPr txBox="1"/>
            <p:nvPr/>
          </p:nvSpPr>
          <p:spPr>
            <a:xfrm>
              <a:off x="4134875" y="567350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61" name="TextBox 60"/>
            <p:cNvSpPr txBox="1"/>
            <p:nvPr/>
          </p:nvSpPr>
          <p:spPr>
            <a:xfrm>
              <a:off x="4134875" y="592695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62" name="Group 61"/>
          <p:cNvGrpSpPr/>
          <p:nvPr/>
        </p:nvGrpSpPr>
        <p:grpSpPr>
          <a:xfrm>
            <a:off x="6344772" y="4296176"/>
            <a:ext cx="1325871" cy="1325871"/>
            <a:chOff x="1047519" y="1721384"/>
            <a:chExt cx="1707616" cy="1707616"/>
          </a:xfrm>
        </p:grpSpPr>
        <p:sp>
          <p:nvSpPr>
            <p:cNvPr id="63" name="Oval 6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Pie 63"/>
            <p:cNvSpPr/>
            <p:nvPr/>
          </p:nvSpPr>
          <p:spPr>
            <a:xfrm>
              <a:off x="1047519" y="1721384"/>
              <a:ext cx="1707616" cy="1707616"/>
            </a:xfrm>
            <a:prstGeom prst="pie">
              <a:avLst>
                <a:gd name="adj1" fmla="val 4917631"/>
                <a:gd name="adj2" fmla="val 1099339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65" name="Oval 6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27%</a:t>
              </a:r>
            </a:p>
          </p:txBody>
        </p:sp>
      </p:grpSp>
      <p:grpSp>
        <p:nvGrpSpPr>
          <p:cNvPr id="44" name="Group 43"/>
          <p:cNvGrpSpPr/>
          <p:nvPr/>
        </p:nvGrpSpPr>
        <p:grpSpPr>
          <a:xfrm>
            <a:off x="6278097" y="5672318"/>
            <a:ext cx="1503732" cy="515057"/>
            <a:chOff x="6278097" y="5672318"/>
            <a:chExt cx="1503732" cy="515057"/>
          </a:xfrm>
        </p:grpSpPr>
        <p:sp>
          <p:nvSpPr>
            <p:cNvPr id="66" name="TextBox 65"/>
            <p:cNvSpPr txBox="1"/>
            <p:nvPr/>
          </p:nvSpPr>
          <p:spPr>
            <a:xfrm>
              <a:off x="6278097" y="567231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67" name="TextBox 66"/>
            <p:cNvSpPr txBox="1"/>
            <p:nvPr/>
          </p:nvSpPr>
          <p:spPr>
            <a:xfrm>
              <a:off x="6278097" y="592576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68" name="Group 67"/>
          <p:cNvGrpSpPr/>
          <p:nvPr/>
        </p:nvGrpSpPr>
        <p:grpSpPr>
          <a:xfrm>
            <a:off x="8480519" y="4296176"/>
            <a:ext cx="1325871" cy="1325871"/>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5296569"/>
                <a:gd name="adj2" fmla="val 1689458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53%</a:t>
              </a:r>
            </a:p>
          </p:txBody>
        </p:sp>
      </p:grpSp>
      <p:grpSp>
        <p:nvGrpSpPr>
          <p:cNvPr id="45" name="Group 44"/>
          <p:cNvGrpSpPr/>
          <p:nvPr/>
        </p:nvGrpSpPr>
        <p:grpSpPr>
          <a:xfrm>
            <a:off x="8413844" y="5672318"/>
            <a:ext cx="1503732" cy="515057"/>
            <a:chOff x="8413844" y="5672318"/>
            <a:chExt cx="1503732" cy="515057"/>
          </a:xfrm>
        </p:grpSpPr>
        <p:sp>
          <p:nvSpPr>
            <p:cNvPr id="72" name="TextBox 71"/>
            <p:cNvSpPr txBox="1"/>
            <p:nvPr/>
          </p:nvSpPr>
          <p:spPr>
            <a:xfrm>
              <a:off x="8413844" y="567231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3" name="TextBox 72"/>
            <p:cNvSpPr txBox="1"/>
            <p:nvPr/>
          </p:nvSpPr>
          <p:spPr>
            <a:xfrm>
              <a:off x="8413844" y="592576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Tree>
    <p:extLst>
      <p:ext uri="{BB962C8B-B14F-4D97-AF65-F5344CB8AC3E}">
        <p14:creationId xmlns:p14="http://schemas.microsoft.com/office/powerpoint/2010/main" val="25254970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p:cTn id="15" dur="500" fill="hold"/>
                                        <p:tgtEl>
                                          <p:spTgt spid="50"/>
                                        </p:tgtEl>
                                        <p:attrNameLst>
                                          <p:attrName>ppt_w</p:attrName>
                                        </p:attrNameLst>
                                      </p:cBhvr>
                                      <p:tavLst>
                                        <p:tav tm="0">
                                          <p:val>
                                            <p:fltVal val="0"/>
                                          </p:val>
                                        </p:tav>
                                        <p:tav tm="100000">
                                          <p:val>
                                            <p:strVal val="#ppt_w"/>
                                          </p:val>
                                        </p:tav>
                                      </p:tavLst>
                                    </p:anim>
                                    <p:anim calcmode="lin" valueType="num">
                                      <p:cBhvr>
                                        <p:cTn id="16" dur="500" fill="hold"/>
                                        <p:tgtEl>
                                          <p:spTgt spid="50"/>
                                        </p:tgtEl>
                                        <p:attrNameLst>
                                          <p:attrName>ppt_h</p:attrName>
                                        </p:attrNameLst>
                                      </p:cBhvr>
                                      <p:tavLst>
                                        <p:tav tm="0">
                                          <p:val>
                                            <p:fltVal val="0"/>
                                          </p:val>
                                        </p:tav>
                                        <p:tav tm="100000">
                                          <p:val>
                                            <p:strVal val="#ppt_h"/>
                                          </p:val>
                                        </p:tav>
                                      </p:tavLst>
                                    </p:anim>
                                    <p:animEffect transition="in" filter="fade">
                                      <p:cBhvr>
                                        <p:cTn id="17" dur="500"/>
                                        <p:tgtEl>
                                          <p:spTgt spid="50"/>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par>
                                <p:cTn id="22" presetID="22" presetClass="entr" presetSubtype="2"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right)">
                                      <p:cBhvr>
                                        <p:cTn id="24" dur="500"/>
                                        <p:tgtEl>
                                          <p:spTgt spid="18"/>
                                        </p:tgtEl>
                                      </p:cBhvr>
                                    </p:animEffect>
                                  </p:childTnLst>
                                </p:cTn>
                              </p:par>
                              <p:par>
                                <p:cTn id="25" presetID="22" presetClass="entr" presetSubtype="2"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right)">
                                      <p:cBhvr>
                                        <p:cTn id="27" dur="500"/>
                                        <p:tgtEl>
                                          <p:spTgt spid="29"/>
                                        </p:tgtEl>
                                      </p:cBhvr>
                                    </p:animEffect>
                                  </p:childTnLst>
                                </p:cTn>
                              </p:par>
                              <p:par>
                                <p:cTn id="28" presetID="22" presetClass="entr" presetSubtype="8"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500"/>
                                        <p:tgtEl>
                                          <p:spTgt spid="35"/>
                                        </p:tgtEl>
                                      </p:cBhvr>
                                    </p:animEffect>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childTnLst>
                                </p:cTn>
                              </p:par>
                              <p:par>
                                <p:cTn id="35" presetID="10"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500"/>
                                        <p:tgtEl>
                                          <p:spTgt spid="43"/>
                                        </p:tgtEl>
                                      </p:cBhvr>
                                    </p:animEffect>
                                  </p:childTnLst>
                                </p:cTn>
                              </p:par>
                            </p:childTnLst>
                          </p:cTn>
                        </p:par>
                        <p:par>
                          <p:cTn id="52" fill="hold">
                            <p:stCondLst>
                              <p:cond delay="3500"/>
                            </p:stCondLst>
                            <p:childTnLst>
                              <p:par>
                                <p:cTn id="53" presetID="53" presetClass="entr" presetSubtype="16" fill="hold" nodeType="after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p:cTn id="55" dur="500" fill="hold"/>
                                        <p:tgtEl>
                                          <p:spTgt spid="56"/>
                                        </p:tgtEl>
                                        <p:attrNameLst>
                                          <p:attrName>ppt_w</p:attrName>
                                        </p:attrNameLst>
                                      </p:cBhvr>
                                      <p:tavLst>
                                        <p:tav tm="0">
                                          <p:val>
                                            <p:fltVal val="0"/>
                                          </p:val>
                                        </p:tav>
                                        <p:tav tm="100000">
                                          <p:val>
                                            <p:strVal val="#ppt_w"/>
                                          </p:val>
                                        </p:tav>
                                      </p:tavLst>
                                    </p:anim>
                                    <p:anim calcmode="lin" valueType="num">
                                      <p:cBhvr>
                                        <p:cTn id="56" dur="500" fill="hold"/>
                                        <p:tgtEl>
                                          <p:spTgt spid="56"/>
                                        </p:tgtEl>
                                        <p:attrNameLst>
                                          <p:attrName>ppt_h</p:attrName>
                                        </p:attrNameLst>
                                      </p:cBhvr>
                                      <p:tavLst>
                                        <p:tav tm="0">
                                          <p:val>
                                            <p:fltVal val="0"/>
                                          </p:val>
                                        </p:tav>
                                        <p:tav tm="100000">
                                          <p:val>
                                            <p:strVal val="#ppt_h"/>
                                          </p:val>
                                        </p:tav>
                                      </p:tavLst>
                                    </p:anim>
                                    <p:animEffect transition="in" filter="fade">
                                      <p:cBhvr>
                                        <p:cTn id="57" dur="500"/>
                                        <p:tgtEl>
                                          <p:spTgt spid="56"/>
                                        </p:tgtEl>
                                      </p:cBhvr>
                                    </p:animEffect>
                                  </p:childTnLst>
                                </p:cTn>
                              </p:par>
                              <p:par>
                                <p:cTn id="58" presetID="10" presetClass="entr" presetSubtype="0" fill="hold"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53" presetClass="entr" presetSubtype="16" fill="hold" nodeType="withEffect">
                                  <p:stCondLst>
                                    <p:cond delay="0"/>
                                  </p:stCondLst>
                                  <p:childTnLst>
                                    <p:set>
                                      <p:cBhvr>
                                        <p:cTn id="62" dur="1" fill="hold">
                                          <p:stCondLst>
                                            <p:cond delay="0"/>
                                          </p:stCondLst>
                                        </p:cTn>
                                        <p:tgtEl>
                                          <p:spTgt spid="62"/>
                                        </p:tgtEl>
                                        <p:attrNameLst>
                                          <p:attrName>style.visibility</p:attrName>
                                        </p:attrNameLst>
                                      </p:cBhvr>
                                      <p:to>
                                        <p:strVal val="visible"/>
                                      </p:to>
                                    </p:set>
                                    <p:anim calcmode="lin" valueType="num">
                                      <p:cBhvr>
                                        <p:cTn id="63" dur="500" fill="hold"/>
                                        <p:tgtEl>
                                          <p:spTgt spid="62"/>
                                        </p:tgtEl>
                                        <p:attrNameLst>
                                          <p:attrName>ppt_w</p:attrName>
                                        </p:attrNameLst>
                                      </p:cBhvr>
                                      <p:tavLst>
                                        <p:tav tm="0">
                                          <p:val>
                                            <p:fltVal val="0"/>
                                          </p:val>
                                        </p:tav>
                                        <p:tav tm="100000">
                                          <p:val>
                                            <p:strVal val="#ppt_w"/>
                                          </p:val>
                                        </p:tav>
                                      </p:tavLst>
                                    </p:anim>
                                    <p:anim calcmode="lin" valueType="num">
                                      <p:cBhvr>
                                        <p:cTn id="64" dur="500" fill="hold"/>
                                        <p:tgtEl>
                                          <p:spTgt spid="62"/>
                                        </p:tgtEl>
                                        <p:attrNameLst>
                                          <p:attrName>ppt_h</p:attrName>
                                        </p:attrNameLst>
                                      </p:cBhvr>
                                      <p:tavLst>
                                        <p:tav tm="0">
                                          <p:val>
                                            <p:fltVal val="0"/>
                                          </p:val>
                                        </p:tav>
                                        <p:tav tm="100000">
                                          <p:val>
                                            <p:strVal val="#ppt_h"/>
                                          </p:val>
                                        </p:tav>
                                      </p:tavLst>
                                    </p:anim>
                                    <p:animEffect transition="in" filter="fade">
                                      <p:cBhvr>
                                        <p:cTn id="65" dur="500"/>
                                        <p:tgtEl>
                                          <p:spTgt spid="62"/>
                                        </p:tgtEl>
                                      </p:cBhvr>
                                    </p:animEffect>
                                  </p:childTnLst>
                                </p:cTn>
                              </p:par>
                              <p:par>
                                <p:cTn id="66" presetID="10" presetClass="entr" presetSubtype="0" fill="hold"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500"/>
                                        <p:tgtEl>
                                          <p:spTgt spid="44"/>
                                        </p:tgtEl>
                                      </p:cBhvr>
                                    </p:animEffect>
                                  </p:childTnLst>
                                </p:cTn>
                              </p:par>
                            </p:childTnLst>
                          </p:cTn>
                        </p:par>
                        <p:par>
                          <p:cTn id="69" fill="hold">
                            <p:stCondLst>
                              <p:cond delay="4000"/>
                            </p:stCondLst>
                            <p:childTnLst>
                              <p:par>
                                <p:cTn id="70" presetID="53" presetClass="entr" presetSubtype="16"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p:cTn id="72" dur="500" fill="hold"/>
                                        <p:tgtEl>
                                          <p:spTgt spid="46"/>
                                        </p:tgtEl>
                                        <p:attrNameLst>
                                          <p:attrName>ppt_w</p:attrName>
                                        </p:attrNameLst>
                                      </p:cBhvr>
                                      <p:tavLst>
                                        <p:tav tm="0">
                                          <p:val>
                                            <p:fltVal val="0"/>
                                          </p:val>
                                        </p:tav>
                                        <p:tav tm="100000">
                                          <p:val>
                                            <p:strVal val="#ppt_w"/>
                                          </p:val>
                                        </p:tav>
                                      </p:tavLst>
                                    </p:anim>
                                    <p:anim calcmode="lin" valueType="num">
                                      <p:cBhvr>
                                        <p:cTn id="73" dur="500" fill="hold"/>
                                        <p:tgtEl>
                                          <p:spTgt spid="46"/>
                                        </p:tgtEl>
                                        <p:attrNameLst>
                                          <p:attrName>ppt_h</p:attrName>
                                        </p:attrNameLst>
                                      </p:cBhvr>
                                      <p:tavLst>
                                        <p:tav tm="0">
                                          <p:val>
                                            <p:fltVal val="0"/>
                                          </p:val>
                                        </p:tav>
                                        <p:tav tm="100000">
                                          <p:val>
                                            <p:strVal val="#ppt_h"/>
                                          </p:val>
                                        </p:tav>
                                      </p:tavLst>
                                    </p:anim>
                                    <p:animEffect transition="in" filter="fade">
                                      <p:cBhvr>
                                        <p:cTn id="74" dur="500"/>
                                        <p:tgtEl>
                                          <p:spTgt spid="46"/>
                                        </p:tgtEl>
                                      </p:cBhvr>
                                    </p:animEffect>
                                  </p:childTnLst>
                                </p:cTn>
                              </p:par>
                              <p:par>
                                <p:cTn id="75" presetID="10" presetClass="entr" presetSubtype="0" fill="hold" nodeType="with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fade">
                                      <p:cBhvr>
                                        <p:cTn id="77" dur="500"/>
                                        <p:tgtEl>
                                          <p:spTgt spid="24"/>
                                        </p:tgtEl>
                                      </p:cBhvr>
                                    </p:animEffect>
                                  </p:childTnLst>
                                </p:cTn>
                              </p:par>
                              <p:par>
                                <p:cTn id="78" presetID="53" presetClass="entr" presetSubtype="16" fill="hold" nodeType="withEffect">
                                  <p:stCondLst>
                                    <p:cond delay="0"/>
                                  </p:stCondLst>
                                  <p:childTnLst>
                                    <p:set>
                                      <p:cBhvr>
                                        <p:cTn id="79" dur="1" fill="hold">
                                          <p:stCondLst>
                                            <p:cond delay="0"/>
                                          </p:stCondLst>
                                        </p:cTn>
                                        <p:tgtEl>
                                          <p:spTgt spid="68"/>
                                        </p:tgtEl>
                                        <p:attrNameLst>
                                          <p:attrName>style.visibility</p:attrName>
                                        </p:attrNameLst>
                                      </p:cBhvr>
                                      <p:to>
                                        <p:strVal val="visible"/>
                                      </p:to>
                                    </p:set>
                                    <p:anim calcmode="lin" valueType="num">
                                      <p:cBhvr>
                                        <p:cTn id="80" dur="500" fill="hold"/>
                                        <p:tgtEl>
                                          <p:spTgt spid="68"/>
                                        </p:tgtEl>
                                        <p:attrNameLst>
                                          <p:attrName>ppt_w</p:attrName>
                                        </p:attrNameLst>
                                      </p:cBhvr>
                                      <p:tavLst>
                                        <p:tav tm="0">
                                          <p:val>
                                            <p:fltVal val="0"/>
                                          </p:val>
                                        </p:tav>
                                        <p:tav tm="100000">
                                          <p:val>
                                            <p:strVal val="#ppt_w"/>
                                          </p:val>
                                        </p:tav>
                                      </p:tavLst>
                                    </p:anim>
                                    <p:anim calcmode="lin" valueType="num">
                                      <p:cBhvr>
                                        <p:cTn id="81" dur="500" fill="hold"/>
                                        <p:tgtEl>
                                          <p:spTgt spid="68"/>
                                        </p:tgtEl>
                                        <p:attrNameLst>
                                          <p:attrName>ppt_h</p:attrName>
                                        </p:attrNameLst>
                                      </p:cBhvr>
                                      <p:tavLst>
                                        <p:tav tm="0">
                                          <p:val>
                                            <p:fltVal val="0"/>
                                          </p:val>
                                        </p:tav>
                                        <p:tav tm="100000">
                                          <p:val>
                                            <p:strVal val="#ppt_h"/>
                                          </p:val>
                                        </p:tav>
                                      </p:tavLst>
                                    </p:anim>
                                    <p:animEffect transition="in" filter="fade">
                                      <p:cBhvr>
                                        <p:cTn id="82" dur="500"/>
                                        <p:tgtEl>
                                          <p:spTgt spid="68"/>
                                        </p:tgtEl>
                                      </p:cBhvr>
                                    </p:animEffect>
                                  </p:childTnLst>
                                </p:cTn>
                              </p:par>
                              <p:par>
                                <p:cTn id="83" presetID="10" presetClass="entr" presetSubtype="0" fill="hold" nodeType="withEffect">
                                  <p:stCondLst>
                                    <p:cond delay="0"/>
                                  </p:stCondLst>
                                  <p:childTnLst>
                                    <p:set>
                                      <p:cBhvr>
                                        <p:cTn id="84" dur="1" fill="hold">
                                          <p:stCondLst>
                                            <p:cond delay="0"/>
                                          </p:stCondLst>
                                        </p:cTn>
                                        <p:tgtEl>
                                          <p:spTgt spid="45"/>
                                        </p:tgtEl>
                                        <p:attrNameLst>
                                          <p:attrName>style.visibility</p:attrName>
                                        </p:attrNameLst>
                                      </p:cBhvr>
                                      <p:to>
                                        <p:strVal val="visible"/>
                                      </p:to>
                                    </p:set>
                                    <p:animEffect transition="in" filter="fade">
                                      <p:cBhvr>
                                        <p:cTn id="8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2" grpId="0"/>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870857" y="2249839"/>
            <a:ext cx="2322288" cy="4000500"/>
            <a:chOff x="870857" y="2249839"/>
            <a:chExt cx="2322288" cy="4000500"/>
          </a:xfrm>
        </p:grpSpPr>
        <p:sp>
          <p:nvSpPr>
            <p:cNvPr id="2" name="Rectangle 1"/>
            <p:cNvSpPr/>
            <p:nvPr/>
          </p:nvSpPr>
          <p:spPr>
            <a:xfrm>
              <a:off x="870857" y="2249839"/>
              <a:ext cx="580572" cy="284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80%</a:t>
              </a:r>
            </a:p>
          </p:txBody>
        </p:sp>
        <p:sp>
          <p:nvSpPr>
            <p:cNvPr id="3" name="Rectangle 2"/>
            <p:cNvSpPr/>
            <p:nvPr/>
          </p:nvSpPr>
          <p:spPr>
            <a:xfrm>
              <a:off x="870857" y="5094639"/>
              <a:ext cx="580572" cy="1155700"/>
            </a:xfrm>
            <a:prstGeom prst="rect">
              <a:avLst/>
            </a:prstGeom>
            <a:gradFill flip="none" rotWithShape="1">
              <a:gsLst>
                <a:gs pos="0">
                  <a:schemeClr val="bg1">
                    <a:alpha val="0"/>
                  </a:schemeClr>
                </a:gs>
                <a:gs pos="100000">
                  <a:schemeClr val="accent1">
                    <a:alpha val="52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ectangle 3"/>
            <p:cNvSpPr/>
            <p:nvPr/>
          </p:nvSpPr>
          <p:spPr>
            <a:xfrm>
              <a:off x="1451429" y="3100739"/>
              <a:ext cx="580572" cy="1993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65%</a:t>
              </a:r>
            </a:p>
          </p:txBody>
        </p:sp>
        <p:sp>
          <p:nvSpPr>
            <p:cNvPr id="5" name="Rectangle 4"/>
            <p:cNvSpPr/>
            <p:nvPr/>
          </p:nvSpPr>
          <p:spPr>
            <a:xfrm>
              <a:off x="1451429" y="5094639"/>
              <a:ext cx="580572" cy="1155700"/>
            </a:xfrm>
            <a:prstGeom prst="rect">
              <a:avLst/>
            </a:prstGeom>
            <a:gradFill flip="none" rotWithShape="1">
              <a:gsLst>
                <a:gs pos="0">
                  <a:schemeClr val="bg1">
                    <a:alpha val="0"/>
                  </a:schemeClr>
                </a:gs>
                <a:gs pos="100000">
                  <a:schemeClr val="accent2">
                    <a:alpha val="79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2032001" y="2795939"/>
              <a:ext cx="580572" cy="22987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70%</a:t>
              </a:r>
            </a:p>
          </p:txBody>
        </p:sp>
        <p:sp>
          <p:nvSpPr>
            <p:cNvPr id="7" name="Rectangle 6"/>
            <p:cNvSpPr/>
            <p:nvPr/>
          </p:nvSpPr>
          <p:spPr>
            <a:xfrm>
              <a:off x="2032001" y="5094639"/>
              <a:ext cx="580572" cy="1155700"/>
            </a:xfrm>
            <a:prstGeom prst="rect">
              <a:avLst/>
            </a:prstGeom>
            <a:gradFill flip="none" rotWithShape="1">
              <a:gsLst>
                <a:gs pos="0">
                  <a:schemeClr val="bg1">
                    <a:alpha val="0"/>
                  </a:schemeClr>
                </a:gs>
                <a:gs pos="100000">
                  <a:schemeClr val="accent3">
                    <a:alpha val="7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2612573" y="3392839"/>
              <a:ext cx="580572" cy="1701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54%</a:t>
              </a:r>
            </a:p>
          </p:txBody>
        </p:sp>
        <p:sp>
          <p:nvSpPr>
            <p:cNvPr id="9" name="Rectangle 8"/>
            <p:cNvSpPr/>
            <p:nvPr/>
          </p:nvSpPr>
          <p:spPr>
            <a:xfrm>
              <a:off x="2612573" y="5094639"/>
              <a:ext cx="580572" cy="1155700"/>
            </a:xfrm>
            <a:prstGeom prst="rect">
              <a:avLst/>
            </a:prstGeom>
            <a:gradFill flip="none" rotWithShape="1">
              <a:gsLst>
                <a:gs pos="0">
                  <a:schemeClr val="bg1">
                    <a:alpha val="0"/>
                  </a:schemeClr>
                </a:gs>
                <a:gs pos="100000">
                  <a:schemeClr val="accent4">
                    <a:alpha val="83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9"/>
          <p:cNvGrpSpPr/>
          <p:nvPr/>
        </p:nvGrpSpPr>
        <p:grpSpPr>
          <a:xfrm>
            <a:off x="9325606" y="3526124"/>
            <a:ext cx="1941781" cy="1791223"/>
            <a:chOff x="1758950" y="2119313"/>
            <a:chExt cx="2989263" cy="2757488"/>
          </a:xfrm>
        </p:grpSpPr>
        <p:sp>
          <p:nvSpPr>
            <p:cNvPr id="11" name="Freeform 10"/>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4016739" y="1970148"/>
            <a:ext cx="645570" cy="645570"/>
            <a:chOff x="8206330" y="1787386"/>
            <a:chExt cx="1041400" cy="1041400"/>
          </a:xfrm>
        </p:grpSpPr>
        <p:sp>
          <p:nvSpPr>
            <p:cNvPr id="29" name="Oval 28"/>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0" name="Group 29"/>
            <p:cNvGrpSpPr/>
            <p:nvPr/>
          </p:nvGrpSpPr>
          <p:grpSpPr>
            <a:xfrm>
              <a:off x="8482555" y="2103884"/>
              <a:ext cx="497932" cy="465882"/>
              <a:chOff x="6964363" y="2108200"/>
              <a:chExt cx="690562" cy="646113"/>
            </a:xfrm>
            <a:solidFill>
              <a:schemeClr val="bg1"/>
            </a:solidFill>
          </p:grpSpPr>
          <p:sp>
            <p:nvSpPr>
              <p:cNvPr id="3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3" name="Group 32"/>
          <p:cNvGrpSpPr/>
          <p:nvPr/>
        </p:nvGrpSpPr>
        <p:grpSpPr>
          <a:xfrm>
            <a:off x="4016739" y="3941998"/>
            <a:ext cx="645570" cy="645570"/>
            <a:chOff x="8206330" y="4532927"/>
            <a:chExt cx="1041400" cy="1041400"/>
          </a:xfrm>
        </p:grpSpPr>
        <p:sp>
          <p:nvSpPr>
            <p:cNvPr id="34" name="Oval 33"/>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5" name="Group 34"/>
            <p:cNvGrpSpPr/>
            <p:nvPr/>
          </p:nvGrpSpPr>
          <p:grpSpPr>
            <a:xfrm>
              <a:off x="8502511" y="4837371"/>
              <a:ext cx="449038" cy="448005"/>
              <a:chOff x="4594225" y="2119313"/>
              <a:chExt cx="690563" cy="688975"/>
            </a:xfrm>
            <a:solidFill>
              <a:schemeClr val="bg1"/>
            </a:solidFill>
          </p:grpSpPr>
          <p:sp>
            <p:nvSpPr>
              <p:cNvPr id="3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9" name="Group 38"/>
          <p:cNvGrpSpPr/>
          <p:nvPr/>
        </p:nvGrpSpPr>
        <p:grpSpPr>
          <a:xfrm>
            <a:off x="4016739" y="2955028"/>
            <a:ext cx="645570" cy="645570"/>
            <a:chOff x="8206330" y="3167242"/>
            <a:chExt cx="1041400" cy="1041400"/>
          </a:xfrm>
        </p:grpSpPr>
        <p:sp>
          <p:nvSpPr>
            <p:cNvPr id="40" name="Oval 39"/>
            <p:cNvSpPr/>
            <p:nvPr/>
          </p:nvSpPr>
          <p:spPr>
            <a:xfrm>
              <a:off x="8206330" y="3167242"/>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8466137" y="3458007"/>
              <a:ext cx="514350" cy="515533"/>
              <a:chOff x="6826250" y="4151313"/>
              <a:chExt cx="690563" cy="692151"/>
            </a:xfrm>
            <a:solidFill>
              <a:schemeClr val="bg1"/>
            </a:solidFill>
          </p:grpSpPr>
          <p:sp>
            <p:nvSpPr>
              <p:cNvPr id="4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5" name="Group 54"/>
          <p:cNvGrpSpPr/>
          <p:nvPr/>
        </p:nvGrpSpPr>
        <p:grpSpPr>
          <a:xfrm>
            <a:off x="4700627" y="1901849"/>
            <a:ext cx="4229101" cy="733886"/>
            <a:chOff x="4700627" y="1901849"/>
            <a:chExt cx="4229101" cy="733886"/>
          </a:xfrm>
        </p:grpSpPr>
        <p:sp>
          <p:nvSpPr>
            <p:cNvPr id="48" name="TextBox 47"/>
            <p:cNvSpPr txBox="1"/>
            <p:nvPr/>
          </p:nvSpPr>
          <p:spPr>
            <a:xfrm>
              <a:off x="4700627" y="2174070"/>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49" name="TextBox 48"/>
            <p:cNvSpPr txBox="1"/>
            <p:nvPr/>
          </p:nvSpPr>
          <p:spPr>
            <a:xfrm>
              <a:off x="4700627" y="1901849"/>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6" name="Group 55"/>
          <p:cNvGrpSpPr/>
          <p:nvPr/>
        </p:nvGrpSpPr>
        <p:grpSpPr>
          <a:xfrm>
            <a:off x="4700627" y="2893107"/>
            <a:ext cx="4229101" cy="733886"/>
            <a:chOff x="4700627" y="2893107"/>
            <a:chExt cx="4229101" cy="733886"/>
          </a:xfrm>
        </p:grpSpPr>
        <p:sp>
          <p:nvSpPr>
            <p:cNvPr id="50" name="TextBox 49"/>
            <p:cNvSpPr txBox="1"/>
            <p:nvPr/>
          </p:nvSpPr>
          <p:spPr>
            <a:xfrm>
              <a:off x="4700627" y="3165328"/>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51" name="TextBox 50"/>
            <p:cNvSpPr txBox="1"/>
            <p:nvPr/>
          </p:nvSpPr>
          <p:spPr>
            <a:xfrm>
              <a:off x="4700627" y="2893107"/>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7" name="Group 56"/>
          <p:cNvGrpSpPr/>
          <p:nvPr/>
        </p:nvGrpSpPr>
        <p:grpSpPr>
          <a:xfrm>
            <a:off x="4700627" y="3884981"/>
            <a:ext cx="4229101" cy="733886"/>
            <a:chOff x="4700627" y="3884981"/>
            <a:chExt cx="4229101" cy="733886"/>
          </a:xfrm>
        </p:grpSpPr>
        <p:sp>
          <p:nvSpPr>
            <p:cNvPr id="52" name="TextBox 51"/>
            <p:cNvSpPr txBox="1"/>
            <p:nvPr/>
          </p:nvSpPr>
          <p:spPr>
            <a:xfrm>
              <a:off x="4700627" y="4157202"/>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53" name="TextBox 52"/>
            <p:cNvSpPr txBox="1"/>
            <p:nvPr/>
          </p:nvSpPr>
          <p:spPr>
            <a:xfrm>
              <a:off x="4700627" y="3884981"/>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70" name="Group 69"/>
          <p:cNvGrpSpPr/>
          <p:nvPr/>
        </p:nvGrpSpPr>
        <p:grpSpPr>
          <a:xfrm>
            <a:off x="4016739" y="4928968"/>
            <a:ext cx="645570" cy="645570"/>
            <a:chOff x="8206330" y="4532927"/>
            <a:chExt cx="1041400" cy="1041400"/>
          </a:xfrm>
        </p:grpSpPr>
        <p:sp>
          <p:nvSpPr>
            <p:cNvPr id="71" name="Oval 70"/>
            <p:cNvSpPr/>
            <p:nvPr/>
          </p:nvSpPr>
          <p:spPr>
            <a:xfrm>
              <a:off x="8206330" y="4532927"/>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2" name="Group 71"/>
            <p:cNvGrpSpPr/>
            <p:nvPr/>
          </p:nvGrpSpPr>
          <p:grpSpPr>
            <a:xfrm>
              <a:off x="8502511" y="4837371"/>
              <a:ext cx="449038" cy="448005"/>
              <a:chOff x="4594225" y="2119313"/>
              <a:chExt cx="690563" cy="688975"/>
            </a:xfrm>
            <a:solidFill>
              <a:schemeClr val="bg1"/>
            </a:solidFill>
          </p:grpSpPr>
          <p:sp>
            <p:nvSpPr>
              <p:cNvPr id="7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8" name="Group 57"/>
          <p:cNvGrpSpPr/>
          <p:nvPr/>
        </p:nvGrpSpPr>
        <p:grpSpPr>
          <a:xfrm>
            <a:off x="4700627" y="4871951"/>
            <a:ext cx="4229101" cy="733886"/>
            <a:chOff x="4700627" y="4871951"/>
            <a:chExt cx="4229101" cy="733886"/>
          </a:xfrm>
        </p:grpSpPr>
        <p:sp>
          <p:nvSpPr>
            <p:cNvPr id="76" name="TextBox 75"/>
            <p:cNvSpPr txBox="1"/>
            <p:nvPr/>
          </p:nvSpPr>
          <p:spPr>
            <a:xfrm>
              <a:off x="4700627" y="5144172"/>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77" name="TextBox 76"/>
            <p:cNvSpPr txBox="1"/>
            <p:nvPr/>
          </p:nvSpPr>
          <p:spPr>
            <a:xfrm>
              <a:off x="4700627" y="4871951"/>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9" name="Group 58"/>
          <p:cNvGrpSpPr/>
          <p:nvPr/>
        </p:nvGrpSpPr>
        <p:grpSpPr>
          <a:xfrm>
            <a:off x="9235387" y="2121831"/>
            <a:ext cx="2032000" cy="1233835"/>
            <a:chOff x="9235387" y="2121831"/>
            <a:chExt cx="2032000" cy="1233835"/>
          </a:xfrm>
        </p:grpSpPr>
        <p:sp>
          <p:nvSpPr>
            <p:cNvPr id="78" name="Oval Callout 77"/>
            <p:cNvSpPr/>
            <p:nvPr/>
          </p:nvSpPr>
          <p:spPr>
            <a:xfrm>
              <a:off x="9235387" y="2121831"/>
              <a:ext cx="2032000" cy="1233835"/>
            </a:xfrm>
            <a:prstGeom prst="wedgeEllipseCallout">
              <a:avLst>
                <a:gd name="adj1" fmla="val -3958"/>
                <a:gd name="adj2" fmla="val 6147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TextBox 78"/>
            <p:cNvSpPr txBox="1"/>
            <p:nvPr/>
          </p:nvSpPr>
          <p:spPr>
            <a:xfrm>
              <a:off x="9515143" y="2416053"/>
              <a:ext cx="1559613" cy="646331"/>
            </a:xfrm>
            <a:prstGeom prst="rect">
              <a:avLst/>
            </a:prstGeom>
            <a:noFill/>
          </p:spPr>
          <p:txBody>
            <a:bodyPr wrap="square" rtlCol="0">
              <a:spAutoFit/>
            </a:bodyPr>
            <a:lstStyle/>
            <a:p>
              <a:r>
                <a:rPr lang="id-ID" sz="1200" b="1" i="1" dirty="0">
                  <a:solidFill>
                    <a:schemeClr val="tx1">
                      <a:lumMod val="65000"/>
                      <a:lumOff val="35000"/>
                    </a:schemeClr>
                  </a:solidFill>
                  <a:latin typeface="Neris Thin" panose="00000300000000000000" pitchFamily="50" charset="0"/>
                </a:rPr>
                <a:t>“Lorem ipsum dolor sit amet, consectetuer”</a:t>
              </a:r>
            </a:p>
          </p:txBody>
        </p:sp>
      </p:grpSp>
      <p:sp>
        <p:nvSpPr>
          <p:cNvPr id="8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8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8068048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500"/>
                                        <p:tgtEl>
                                          <p:spTgt spid="8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par>
                                <p:cTn id="22" presetID="22" presetClass="entr" presetSubtype="8" fill="hold"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wipe(left)">
                                      <p:cBhvr>
                                        <p:cTn id="24" dur="500"/>
                                        <p:tgtEl>
                                          <p:spTgt spid="55"/>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par>
                                <p:cTn id="31" presetID="22" presetClass="entr" presetSubtype="8" fill="hold"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wipe(left)">
                                      <p:cBhvr>
                                        <p:cTn id="33" dur="500"/>
                                        <p:tgtEl>
                                          <p:spTgt spid="5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animEffect transition="in" filter="fade">
                                      <p:cBhvr>
                                        <p:cTn id="39" dur="500"/>
                                        <p:tgtEl>
                                          <p:spTgt spid="33"/>
                                        </p:tgtEl>
                                      </p:cBhvr>
                                    </p:animEffect>
                                  </p:childTnLst>
                                </p:cTn>
                              </p:par>
                              <p:par>
                                <p:cTn id="40" presetID="22" presetClass="entr" presetSubtype="8" fill="hold"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left)">
                                      <p:cBhvr>
                                        <p:cTn id="42" dur="500"/>
                                        <p:tgtEl>
                                          <p:spTgt spid="57"/>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70"/>
                                        </p:tgtEl>
                                        <p:attrNameLst>
                                          <p:attrName>style.visibility</p:attrName>
                                        </p:attrNameLst>
                                      </p:cBhvr>
                                      <p:to>
                                        <p:strVal val="visible"/>
                                      </p:to>
                                    </p:set>
                                    <p:anim calcmode="lin" valueType="num">
                                      <p:cBhvr>
                                        <p:cTn id="46" dur="500" fill="hold"/>
                                        <p:tgtEl>
                                          <p:spTgt spid="70"/>
                                        </p:tgtEl>
                                        <p:attrNameLst>
                                          <p:attrName>ppt_w</p:attrName>
                                        </p:attrNameLst>
                                      </p:cBhvr>
                                      <p:tavLst>
                                        <p:tav tm="0">
                                          <p:val>
                                            <p:fltVal val="0"/>
                                          </p:val>
                                        </p:tav>
                                        <p:tav tm="100000">
                                          <p:val>
                                            <p:strVal val="#ppt_w"/>
                                          </p:val>
                                        </p:tav>
                                      </p:tavLst>
                                    </p:anim>
                                    <p:anim calcmode="lin" valueType="num">
                                      <p:cBhvr>
                                        <p:cTn id="47" dur="500" fill="hold"/>
                                        <p:tgtEl>
                                          <p:spTgt spid="70"/>
                                        </p:tgtEl>
                                        <p:attrNameLst>
                                          <p:attrName>ppt_h</p:attrName>
                                        </p:attrNameLst>
                                      </p:cBhvr>
                                      <p:tavLst>
                                        <p:tav tm="0">
                                          <p:val>
                                            <p:fltVal val="0"/>
                                          </p:val>
                                        </p:tav>
                                        <p:tav tm="100000">
                                          <p:val>
                                            <p:strVal val="#ppt_h"/>
                                          </p:val>
                                        </p:tav>
                                      </p:tavLst>
                                    </p:anim>
                                    <p:animEffect transition="in" filter="fade">
                                      <p:cBhvr>
                                        <p:cTn id="48" dur="500"/>
                                        <p:tgtEl>
                                          <p:spTgt spid="70"/>
                                        </p:tgtEl>
                                      </p:cBhvr>
                                    </p:animEffect>
                                  </p:childTnLst>
                                </p:cTn>
                              </p:par>
                              <p:par>
                                <p:cTn id="49" presetID="22" presetClass="entr" presetSubtype="8"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wipe(left)">
                                      <p:cBhvr>
                                        <p:cTn id="51" dur="500"/>
                                        <p:tgtEl>
                                          <p:spTgt spid="58"/>
                                        </p:tgtEl>
                                      </p:cBhvr>
                                    </p:animEffect>
                                  </p:childTnLst>
                                </p:cTn>
                              </p:par>
                            </p:childTnLst>
                          </p:cTn>
                        </p:par>
                        <p:par>
                          <p:cTn id="52" fill="hold">
                            <p:stCondLst>
                              <p:cond delay="3500"/>
                            </p:stCondLst>
                            <p:childTnLst>
                              <p:par>
                                <p:cTn id="53" presetID="10" presetClass="entr" presetSubtype="0" fill="hold" nodeType="after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childTnLst>
                                </p:cTn>
                              </p:par>
                            </p:childTnLst>
                          </p:cTn>
                        </p:par>
                        <p:par>
                          <p:cTn id="56" fill="hold">
                            <p:stCondLst>
                              <p:cond delay="4000"/>
                            </p:stCondLst>
                            <p:childTnLst>
                              <p:par>
                                <p:cTn id="57" presetID="22" presetClass="entr" presetSubtype="4" fill="hold" nodeType="after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wipe(down)">
                                      <p:cBhvr>
                                        <p:cTn id="5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8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 y="3604857"/>
            <a:ext cx="9500812" cy="2156552"/>
            <a:chOff x="-1" y="3604857"/>
            <a:chExt cx="9500812" cy="2156552"/>
          </a:xfrm>
        </p:grpSpPr>
        <p:sp>
          <p:nvSpPr>
            <p:cNvPr id="4" name="Rectangle 3"/>
            <p:cNvSpPr/>
            <p:nvPr/>
          </p:nvSpPr>
          <p:spPr>
            <a:xfrm>
              <a:off x="-1" y="5034296"/>
              <a:ext cx="9500811" cy="7271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0" y="4307183"/>
              <a:ext cx="9500811" cy="7271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0" y="3604857"/>
              <a:ext cx="9500811" cy="7271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 name="Group 6"/>
          <p:cNvGrpSpPr/>
          <p:nvPr/>
        </p:nvGrpSpPr>
        <p:grpSpPr>
          <a:xfrm>
            <a:off x="9184898" y="693647"/>
            <a:ext cx="2498049" cy="5067763"/>
            <a:chOff x="9184898" y="693647"/>
            <a:chExt cx="2498049" cy="5067763"/>
          </a:xfrm>
        </p:grpSpPr>
        <p:grpSp>
          <p:nvGrpSpPr>
            <p:cNvPr id="3" name="Group 2"/>
            <p:cNvGrpSpPr/>
            <p:nvPr/>
          </p:nvGrpSpPr>
          <p:grpSpPr>
            <a:xfrm>
              <a:off x="9501606" y="693647"/>
              <a:ext cx="2181341" cy="5067763"/>
              <a:chOff x="9501606" y="693647"/>
              <a:chExt cx="2181341" cy="5067763"/>
            </a:xfrm>
          </p:grpSpPr>
          <p:sp>
            <p:nvSpPr>
              <p:cNvPr id="9" name="Freeform 8"/>
              <p:cNvSpPr/>
              <p:nvPr/>
            </p:nvSpPr>
            <p:spPr>
              <a:xfrm>
                <a:off x="9501606" y="2136858"/>
                <a:ext cx="727114" cy="3624552"/>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10228720" y="1420762"/>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
              <p:cNvSpPr/>
              <p:nvPr/>
            </p:nvSpPr>
            <p:spPr>
              <a:xfrm>
                <a:off x="10955833" y="693647"/>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9184898" y="3604857"/>
              <a:ext cx="316709" cy="2131759"/>
              <a:chOff x="9184898" y="3604857"/>
              <a:chExt cx="316709" cy="2131759"/>
            </a:xfrm>
          </p:grpSpPr>
          <p:sp>
            <p:nvSpPr>
              <p:cNvPr id="12" name="Rectangle 11"/>
              <p:cNvSpPr/>
              <p:nvPr/>
            </p:nvSpPr>
            <p:spPr>
              <a:xfrm>
                <a:off x="9185694" y="3604857"/>
                <a:ext cx="315913" cy="72711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9185694" y="4331970"/>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9184898" y="5034293"/>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itle 1"/>
          <p:cNvSpPr txBox="1">
            <a:spLocks/>
          </p:cNvSpPr>
          <p:nvPr/>
        </p:nvSpPr>
        <p:spPr>
          <a:xfrm>
            <a:off x="516560" y="3698772"/>
            <a:ext cx="712723"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01</a:t>
            </a:r>
            <a:endParaRPr lang="en-US" sz="4000" spc="-300" dirty="0">
              <a:solidFill>
                <a:schemeClr val="bg1"/>
              </a:solidFill>
              <a:latin typeface="Neris" panose="00000800000000000000" pitchFamily="50" charset="0"/>
            </a:endParaRPr>
          </a:p>
        </p:txBody>
      </p:sp>
      <p:sp>
        <p:nvSpPr>
          <p:cNvPr id="18" name="Title 1"/>
          <p:cNvSpPr txBox="1">
            <a:spLocks/>
          </p:cNvSpPr>
          <p:nvPr/>
        </p:nvSpPr>
        <p:spPr>
          <a:xfrm>
            <a:off x="447638" y="4413489"/>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02</a:t>
            </a:r>
            <a:endParaRPr lang="en-US" sz="4000" spc="-300" dirty="0">
              <a:solidFill>
                <a:schemeClr val="bg1"/>
              </a:solidFill>
              <a:latin typeface="Neris" panose="00000800000000000000" pitchFamily="50" charset="0"/>
            </a:endParaRPr>
          </a:p>
        </p:txBody>
      </p:sp>
      <p:sp>
        <p:nvSpPr>
          <p:cNvPr id="19" name="Title 1"/>
          <p:cNvSpPr txBox="1">
            <a:spLocks/>
          </p:cNvSpPr>
          <p:nvPr/>
        </p:nvSpPr>
        <p:spPr>
          <a:xfrm>
            <a:off x="447638" y="5128211"/>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03</a:t>
            </a:r>
            <a:endParaRPr lang="en-US" sz="4000" spc="-300" dirty="0">
              <a:solidFill>
                <a:schemeClr val="bg1"/>
              </a:solidFill>
              <a:latin typeface="Neris" panose="00000800000000000000" pitchFamily="50" charset="0"/>
            </a:endParaRPr>
          </a:p>
        </p:txBody>
      </p:sp>
      <p:sp>
        <p:nvSpPr>
          <p:cNvPr id="20" name="Title 1"/>
          <p:cNvSpPr txBox="1">
            <a:spLocks/>
          </p:cNvSpPr>
          <p:nvPr/>
        </p:nvSpPr>
        <p:spPr>
          <a:xfrm>
            <a:off x="1372844" y="369994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1" name="TextBox 20"/>
          <p:cNvSpPr txBox="1"/>
          <p:nvPr/>
        </p:nvSpPr>
        <p:spPr>
          <a:xfrm>
            <a:off x="1372048" y="3932665"/>
            <a:ext cx="625557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2" name="Title 1"/>
          <p:cNvSpPr txBox="1">
            <a:spLocks/>
          </p:cNvSpPr>
          <p:nvPr/>
        </p:nvSpPr>
        <p:spPr>
          <a:xfrm>
            <a:off x="1372844" y="4411488"/>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3" name="TextBox 22"/>
          <p:cNvSpPr txBox="1"/>
          <p:nvPr/>
        </p:nvSpPr>
        <p:spPr>
          <a:xfrm>
            <a:off x="1372048" y="4644212"/>
            <a:ext cx="601173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4" name="Title 1"/>
          <p:cNvSpPr txBox="1">
            <a:spLocks/>
          </p:cNvSpPr>
          <p:nvPr/>
        </p:nvSpPr>
        <p:spPr>
          <a:xfrm>
            <a:off x="1371254" y="513860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5" name="TextBox 24"/>
          <p:cNvSpPr txBox="1"/>
          <p:nvPr/>
        </p:nvSpPr>
        <p:spPr>
          <a:xfrm>
            <a:off x="1370459" y="5371325"/>
            <a:ext cx="6013320"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6" name="Freeform 59"/>
          <p:cNvSpPr>
            <a:spLocks noEditPoints="1"/>
          </p:cNvSpPr>
          <p:nvPr/>
        </p:nvSpPr>
        <p:spPr bwMode="auto">
          <a:xfrm>
            <a:off x="7726456" y="3822324"/>
            <a:ext cx="393608" cy="29566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13"/>
          <p:cNvSpPr>
            <a:spLocks noEditPoints="1"/>
          </p:cNvSpPr>
          <p:nvPr/>
        </p:nvSpPr>
        <p:spPr bwMode="auto">
          <a:xfrm>
            <a:off x="7721645" y="4478620"/>
            <a:ext cx="394515" cy="394516"/>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66"/>
          <p:cNvSpPr>
            <a:spLocks noEditPoints="1"/>
          </p:cNvSpPr>
          <p:nvPr/>
        </p:nvSpPr>
        <p:spPr bwMode="auto">
          <a:xfrm>
            <a:off x="7726455" y="5195456"/>
            <a:ext cx="394515" cy="393608"/>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Title 1"/>
          <p:cNvSpPr txBox="1">
            <a:spLocks/>
          </p:cNvSpPr>
          <p:nvPr/>
        </p:nvSpPr>
        <p:spPr>
          <a:xfrm>
            <a:off x="565171" y="156400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30" name="Title 1"/>
          <p:cNvSpPr txBox="1">
            <a:spLocks/>
          </p:cNvSpPr>
          <p:nvPr/>
        </p:nvSpPr>
        <p:spPr>
          <a:xfrm>
            <a:off x="553880" y="1781751"/>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INSERT TITLE HERE</a:t>
            </a:r>
            <a:endParaRPr lang="en-US" sz="2400" b="1" spc="-150" dirty="0">
              <a:solidFill>
                <a:schemeClr val="tx1">
                  <a:lumMod val="65000"/>
                  <a:lumOff val="35000"/>
                </a:schemeClr>
              </a:solidFill>
              <a:latin typeface="Neris Black" panose="00000A00000000000000" pitchFamily="50" charset="0"/>
            </a:endParaRPr>
          </a:p>
        </p:txBody>
      </p:sp>
      <p:sp>
        <p:nvSpPr>
          <p:cNvPr id="31" name="TextBox 30"/>
          <p:cNvSpPr txBox="1"/>
          <p:nvPr/>
        </p:nvSpPr>
        <p:spPr>
          <a:xfrm>
            <a:off x="763349" y="2316405"/>
            <a:ext cx="8011143"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p:txBody>
      </p:sp>
      <p:sp>
        <p:nvSpPr>
          <p:cNvPr id="32" name="Rectangle 31"/>
          <p:cNvSpPr/>
          <p:nvPr/>
        </p:nvSpPr>
        <p:spPr>
          <a:xfrm>
            <a:off x="671323" y="2404316"/>
            <a:ext cx="45719" cy="4553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7610862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Horizontal)">
                                      <p:cBhvr>
                                        <p:cTn id="23" dur="500"/>
                                        <p:tgtEl>
                                          <p:spTgt spid="3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500"/>
                                        <p:tgtEl>
                                          <p:spTgt spid="7"/>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fade">
                                      <p:cBhvr>
                                        <p:cTn id="59" dur="500"/>
                                        <p:tgtEl>
                                          <p:spTgt spid="23"/>
                                        </p:tgtEl>
                                      </p:cBhvr>
                                    </p:animEffect>
                                  </p:childTnLst>
                                </p:cTn>
                              </p:par>
                            </p:childTnLst>
                          </p:cTn>
                        </p:par>
                        <p:par>
                          <p:cTn id="60" fill="hold">
                            <p:stCondLst>
                              <p:cond delay="5000"/>
                            </p:stCondLst>
                            <p:childTnLst>
                              <p:par>
                                <p:cTn id="61" presetID="53" presetClass="entr" presetSubtype="16" fill="hold" grpId="0" nodeType="after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500"/>
                                        <p:tgtEl>
                                          <p:spTgt spid="2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fade">
                                      <p:cBhvr>
                                        <p:cTn id="8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26" grpId="0" animBg="1"/>
      <p:bldP spid="27" grpId="0" animBg="1"/>
      <p:bldP spid="28" grpId="0" animBg="1"/>
      <p:bldP spid="29" grpId="0"/>
      <p:bldP spid="30" grpId="0"/>
      <p:bldP spid="31" grpId="0"/>
      <p:bldP spid="3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3138219" y="2357954"/>
            <a:ext cx="2088049" cy="1926150"/>
            <a:chOff x="1758950" y="2119313"/>
            <a:chExt cx="2989263" cy="2757488"/>
          </a:xfrm>
        </p:grpSpPr>
        <p:sp>
          <p:nvSpPr>
            <p:cNvPr id="6" name="Freeform 5"/>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7" name="Group 56"/>
          <p:cNvGrpSpPr/>
          <p:nvPr/>
        </p:nvGrpSpPr>
        <p:grpSpPr>
          <a:xfrm>
            <a:off x="5037757" y="2824798"/>
            <a:ext cx="2088049" cy="2022624"/>
            <a:chOff x="4841875" y="1981200"/>
            <a:chExt cx="2989263" cy="2895601"/>
          </a:xfrm>
        </p:grpSpPr>
        <p:sp>
          <p:nvSpPr>
            <p:cNvPr id="11" name="Freeform 1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7"/>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a:off x="7038758" y="2484368"/>
            <a:ext cx="2088049" cy="1799736"/>
            <a:chOff x="7926388" y="2300288"/>
            <a:chExt cx="2989263" cy="2576513"/>
          </a:xfrm>
        </p:grpSpPr>
        <p:sp>
          <p:nvSpPr>
            <p:cNvPr id="33" name="Freeform 32"/>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4" name="Freeform 43"/>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0"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Line Up </a:t>
            </a:r>
          </a:p>
        </p:txBody>
      </p:sp>
      <p:sp>
        <p:nvSpPr>
          <p:cNvPr id="6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62" name="Group 61"/>
          <p:cNvGrpSpPr/>
          <p:nvPr/>
        </p:nvGrpSpPr>
        <p:grpSpPr>
          <a:xfrm>
            <a:off x="1757252" y="2083861"/>
            <a:ext cx="2008047" cy="652421"/>
            <a:chOff x="3191581" y="1736196"/>
            <a:chExt cx="2008047" cy="652421"/>
          </a:xfrm>
        </p:grpSpPr>
        <p:grpSp>
          <p:nvGrpSpPr>
            <p:cNvPr id="63" name="Group 62"/>
            <p:cNvGrpSpPr/>
            <p:nvPr/>
          </p:nvGrpSpPr>
          <p:grpSpPr>
            <a:xfrm>
              <a:off x="3382081" y="1832353"/>
              <a:ext cx="1817547" cy="556264"/>
              <a:chOff x="3382081" y="1832353"/>
              <a:chExt cx="1817547" cy="556264"/>
            </a:xfrm>
          </p:grpSpPr>
          <p:cxnSp>
            <p:nvCxnSpPr>
              <p:cNvPr id="65" name="Straight Connector 64"/>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4" name="Oval 63"/>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310209" y="2405963"/>
            <a:ext cx="2896916" cy="680966"/>
            <a:chOff x="310209" y="2405963"/>
            <a:chExt cx="2896916" cy="680966"/>
          </a:xfrm>
        </p:grpSpPr>
        <p:sp>
          <p:nvSpPr>
            <p:cNvPr id="67" name="TextBox 66"/>
            <p:cNvSpPr txBox="1"/>
            <p:nvPr/>
          </p:nvSpPr>
          <p:spPr>
            <a:xfrm>
              <a:off x="310209" y="2625264"/>
              <a:ext cx="2896916"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a:t>
              </a:r>
            </a:p>
          </p:txBody>
        </p:sp>
        <p:sp>
          <p:nvSpPr>
            <p:cNvPr id="68" name="TextBox 67"/>
            <p:cNvSpPr txBox="1"/>
            <p:nvPr/>
          </p:nvSpPr>
          <p:spPr>
            <a:xfrm>
              <a:off x="310209" y="2405963"/>
              <a:ext cx="2896916" cy="307777"/>
            </a:xfrm>
            <a:prstGeom prst="rect">
              <a:avLst/>
            </a:prstGeom>
            <a:noFill/>
          </p:spPr>
          <p:txBody>
            <a:bodyPr wrap="square" rtlCol="0">
              <a:spAutoFit/>
            </a:bodyPr>
            <a:lstStyle/>
            <a:p>
              <a:pPr algn="r"/>
              <a:r>
                <a:rPr lang="id-ID" sz="1400" dirty="0">
                  <a:solidFill>
                    <a:schemeClr val="bg1">
                      <a:lumMod val="50000"/>
                    </a:schemeClr>
                  </a:solidFill>
                  <a:latin typeface="Neris" panose="00000800000000000000" pitchFamily="50" charset="0"/>
                </a:rPr>
                <a:t>Enter Title Here</a:t>
              </a:r>
            </a:p>
          </p:txBody>
        </p:sp>
      </p:grpSp>
      <p:grpSp>
        <p:nvGrpSpPr>
          <p:cNvPr id="69" name="Group 68"/>
          <p:cNvGrpSpPr/>
          <p:nvPr/>
        </p:nvGrpSpPr>
        <p:grpSpPr>
          <a:xfrm flipH="1">
            <a:off x="8510261" y="2574711"/>
            <a:ext cx="2008047" cy="652421"/>
            <a:chOff x="3191581" y="1736196"/>
            <a:chExt cx="2008047" cy="652421"/>
          </a:xfrm>
        </p:grpSpPr>
        <p:grpSp>
          <p:nvGrpSpPr>
            <p:cNvPr id="70" name="Group 69"/>
            <p:cNvGrpSpPr/>
            <p:nvPr/>
          </p:nvGrpSpPr>
          <p:grpSpPr>
            <a:xfrm>
              <a:off x="3382081" y="1832353"/>
              <a:ext cx="1817547" cy="556264"/>
              <a:chOff x="3382081" y="1832353"/>
              <a:chExt cx="1817547" cy="556264"/>
            </a:xfrm>
          </p:grpSpPr>
          <p:cxnSp>
            <p:nvCxnSpPr>
              <p:cNvPr id="72" name="Straight Connector 7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71" name="Oval 7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9123480" y="2850888"/>
            <a:ext cx="2896916" cy="680966"/>
            <a:chOff x="9123480" y="2850888"/>
            <a:chExt cx="2896916" cy="680966"/>
          </a:xfrm>
        </p:grpSpPr>
        <p:sp>
          <p:nvSpPr>
            <p:cNvPr id="74" name="TextBox 73"/>
            <p:cNvSpPr txBox="1"/>
            <p:nvPr/>
          </p:nvSpPr>
          <p:spPr>
            <a:xfrm>
              <a:off x="9123480" y="3070189"/>
              <a:ext cx="2896916"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75" name="TextBox 74"/>
            <p:cNvSpPr txBox="1"/>
            <p:nvPr/>
          </p:nvSpPr>
          <p:spPr>
            <a:xfrm>
              <a:off x="9123480" y="2850888"/>
              <a:ext cx="2896916" cy="307777"/>
            </a:xfrm>
            <a:prstGeom prst="rect">
              <a:avLst/>
            </a:prstGeom>
            <a:noFill/>
          </p:spPr>
          <p:txBody>
            <a:bodyPr wrap="square" rtlCol="0">
              <a:spAutoFit/>
            </a:bodyPr>
            <a:lstStyle/>
            <a:p>
              <a:r>
                <a:rPr lang="id-ID" sz="1400" dirty="0">
                  <a:solidFill>
                    <a:schemeClr val="bg1">
                      <a:lumMod val="50000"/>
                    </a:schemeClr>
                  </a:solidFill>
                  <a:latin typeface="Neris" panose="00000800000000000000" pitchFamily="50" charset="0"/>
                </a:rPr>
                <a:t>Enter Title Here</a:t>
              </a:r>
            </a:p>
          </p:txBody>
        </p:sp>
      </p:grpSp>
      <p:grpSp>
        <p:nvGrpSpPr>
          <p:cNvPr id="2" name="Group 1"/>
          <p:cNvGrpSpPr/>
          <p:nvPr/>
        </p:nvGrpSpPr>
        <p:grpSpPr>
          <a:xfrm>
            <a:off x="4961010" y="1796565"/>
            <a:ext cx="2535162" cy="896217"/>
            <a:chOff x="4961010" y="1796565"/>
            <a:chExt cx="2535162" cy="896217"/>
          </a:xfrm>
        </p:grpSpPr>
        <p:sp>
          <p:nvSpPr>
            <p:cNvPr id="76" name="Rectangular Callout 75"/>
            <p:cNvSpPr/>
            <p:nvPr/>
          </p:nvSpPr>
          <p:spPr>
            <a:xfrm>
              <a:off x="4961010" y="1796565"/>
              <a:ext cx="2473917" cy="896217"/>
            </a:xfrm>
            <a:prstGeom prst="wedgeRectCallout">
              <a:avLst>
                <a:gd name="adj1" fmla="val -4441"/>
                <a:gd name="adj2" fmla="val 7407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TextBox 76"/>
            <p:cNvSpPr txBox="1"/>
            <p:nvPr/>
          </p:nvSpPr>
          <p:spPr>
            <a:xfrm>
              <a:off x="5678626" y="2127888"/>
              <a:ext cx="1817546" cy="461665"/>
            </a:xfrm>
            <a:prstGeom prst="rect">
              <a:avLst/>
            </a:prstGeom>
            <a:noFill/>
          </p:spPr>
          <p:txBody>
            <a:bodyPr wrap="square" rtlCol="0">
              <a:spAutoFit/>
            </a:bodyPr>
            <a:lstStyle/>
            <a:p>
              <a:r>
                <a:rPr lang="id-ID" sz="1200" dirty="0">
                  <a:solidFill>
                    <a:schemeClr val="bg1">
                      <a:lumMod val="65000"/>
                    </a:schemeClr>
                  </a:solidFill>
                </a:rPr>
                <a:t>Lorem ipsum dolor sit amet.</a:t>
              </a:r>
            </a:p>
          </p:txBody>
        </p:sp>
        <p:sp>
          <p:nvSpPr>
            <p:cNvPr id="78" name="TextBox 77"/>
            <p:cNvSpPr txBox="1"/>
            <p:nvPr/>
          </p:nvSpPr>
          <p:spPr>
            <a:xfrm>
              <a:off x="5678626" y="1900134"/>
              <a:ext cx="1817546" cy="307777"/>
            </a:xfrm>
            <a:prstGeom prst="rect">
              <a:avLst/>
            </a:prstGeom>
            <a:noFill/>
          </p:spPr>
          <p:txBody>
            <a:bodyPr wrap="square" rtlCol="0">
              <a:spAutoFit/>
            </a:bodyPr>
            <a:lstStyle/>
            <a:p>
              <a:r>
                <a:rPr lang="id-ID" sz="1400" dirty="0">
                  <a:solidFill>
                    <a:schemeClr val="accent1"/>
                  </a:solidFill>
                  <a:latin typeface="Neris" panose="00000800000000000000" pitchFamily="50" charset="0"/>
                </a:rPr>
                <a:t>Enter Title Here</a:t>
              </a:r>
            </a:p>
          </p:txBody>
        </p:sp>
        <p:sp>
          <p:nvSpPr>
            <p:cNvPr id="79" name="Freeform 59"/>
            <p:cNvSpPr>
              <a:spLocks noEditPoints="1"/>
            </p:cNvSpPr>
            <p:nvPr/>
          </p:nvSpPr>
          <p:spPr bwMode="auto">
            <a:xfrm>
              <a:off x="5115126" y="2013855"/>
              <a:ext cx="522008" cy="39210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80" name="Title 1"/>
          <p:cNvSpPr txBox="1">
            <a:spLocks/>
          </p:cNvSpPr>
          <p:nvPr/>
        </p:nvSpPr>
        <p:spPr>
          <a:xfrm>
            <a:off x="1617543" y="5075155"/>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tx1">
                    <a:lumMod val="65000"/>
                    <a:lumOff val="35000"/>
                  </a:schemeClr>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81" name="TextBox 80"/>
          <p:cNvSpPr txBox="1"/>
          <p:nvPr/>
        </p:nvSpPr>
        <p:spPr>
          <a:xfrm>
            <a:off x="1617543" y="5389935"/>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9906245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fade">
                                      <p:cBhvr>
                                        <p:cTn id="11" dur="500"/>
                                        <p:tgtEl>
                                          <p:spTgt spid="61"/>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 calcmode="lin" valueType="num">
                                      <p:cBhvr>
                                        <p:cTn id="15" dur="500" fill="hold"/>
                                        <p:tgtEl>
                                          <p:spTgt spid="57"/>
                                        </p:tgtEl>
                                        <p:attrNameLst>
                                          <p:attrName>ppt_w</p:attrName>
                                        </p:attrNameLst>
                                      </p:cBhvr>
                                      <p:tavLst>
                                        <p:tav tm="0">
                                          <p:val>
                                            <p:fltVal val="0"/>
                                          </p:val>
                                        </p:tav>
                                        <p:tav tm="100000">
                                          <p:val>
                                            <p:strVal val="#ppt_w"/>
                                          </p:val>
                                        </p:tav>
                                      </p:tavLst>
                                    </p:anim>
                                    <p:anim calcmode="lin" valueType="num">
                                      <p:cBhvr>
                                        <p:cTn id="16" dur="500" fill="hold"/>
                                        <p:tgtEl>
                                          <p:spTgt spid="57"/>
                                        </p:tgtEl>
                                        <p:attrNameLst>
                                          <p:attrName>ppt_h</p:attrName>
                                        </p:attrNameLst>
                                      </p:cBhvr>
                                      <p:tavLst>
                                        <p:tav tm="0">
                                          <p:val>
                                            <p:fltVal val="0"/>
                                          </p:val>
                                        </p:tav>
                                        <p:tav tm="100000">
                                          <p:val>
                                            <p:strVal val="#ppt_h"/>
                                          </p:val>
                                        </p:tav>
                                      </p:tavLst>
                                    </p:anim>
                                    <p:animEffect transition="in" filter="fade">
                                      <p:cBhvr>
                                        <p:cTn id="17" dur="500"/>
                                        <p:tgtEl>
                                          <p:spTgt spid="57"/>
                                        </p:tgtEl>
                                      </p:cBhvr>
                                    </p:animEffect>
                                  </p:childTnLst>
                                </p:cTn>
                              </p:par>
                              <p:par>
                                <p:cTn id="18" presetID="53" presetClass="entr" presetSubtype="16"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p:cTn id="20" dur="500" fill="hold"/>
                                        <p:tgtEl>
                                          <p:spTgt spid="56"/>
                                        </p:tgtEl>
                                        <p:attrNameLst>
                                          <p:attrName>ppt_w</p:attrName>
                                        </p:attrNameLst>
                                      </p:cBhvr>
                                      <p:tavLst>
                                        <p:tav tm="0">
                                          <p:val>
                                            <p:fltVal val="0"/>
                                          </p:val>
                                        </p:tav>
                                        <p:tav tm="100000">
                                          <p:val>
                                            <p:strVal val="#ppt_w"/>
                                          </p:val>
                                        </p:tav>
                                      </p:tavLst>
                                    </p:anim>
                                    <p:anim calcmode="lin" valueType="num">
                                      <p:cBhvr>
                                        <p:cTn id="21" dur="500" fill="hold"/>
                                        <p:tgtEl>
                                          <p:spTgt spid="56"/>
                                        </p:tgtEl>
                                        <p:attrNameLst>
                                          <p:attrName>ppt_h</p:attrName>
                                        </p:attrNameLst>
                                      </p:cBhvr>
                                      <p:tavLst>
                                        <p:tav tm="0">
                                          <p:val>
                                            <p:fltVal val="0"/>
                                          </p:val>
                                        </p:tav>
                                        <p:tav tm="100000">
                                          <p:val>
                                            <p:strVal val="#ppt_h"/>
                                          </p:val>
                                        </p:tav>
                                      </p:tavLst>
                                    </p:anim>
                                    <p:animEffect transition="in" filter="fade">
                                      <p:cBhvr>
                                        <p:cTn id="22" dur="500"/>
                                        <p:tgtEl>
                                          <p:spTgt spid="56"/>
                                        </p:tgtEl>
                                      </p:cBhvr>
                                    </p:animEffect>
                                  </p:childTnLst>
                                </p:cTn>
                              </p:par>
                              <p:par>
                                <p:cTn id="23" presetID="53" presetClass="entr" presetSubtype="16" fill="hold" nodeType="withEffect">
                                  <p:stCondLst>
                                    <p:cond delay="0"/>
                                  </p:stCondLst>
                                  <p:childTnLst>
                                    <p:set>
                                      <p:cBhvr>
                                        <p:cTn id="24" dur="1" fill="hold">
                                          <p:stCondLst>
                                            <p:cond delay="0"/>
                                          </p:stCondLst>
                                        </p:cTn>
                                        <p:tgtEl>
                                          <p:spTgt spid="58"/>
                                        </p:tgtEl>
                                        <p:attrNameLst>
                                          <p:attrName>style.visibility</p:attrName>
                                        </p:attrNameLst>
                                      </p:cBhvr>
                                      <p:to>
                                        <p:strVal val="visible"/>
                                      </p:to>
                                    </p:set>
                                    <p:anim calcmode="lin" valueType="num">
                                      <p:cBhvr>
                                        <p:cTn id="25" dur="500" fill="hold"/>
                                        <p:tgtEl>
                                          <p:spTgt spid="58"/>
                                        </p:tgtEl>
                                        <p:attrNameLst>
                                          <p:attrName>ppt_w</p:attrName>
                                        </p:attrNameLst>
                                      </p:cBhvr>
                                      <p:tavLst>
                                        <p:tav tm="0">
                                          <p:val>
                                            <p:fltVal val="0"/>
                                          </p:val>
                                        </p:tav>
                                        <p:tav tm="100000">
                                          <p:val>
                                            <p:strVal val="#ppt_w"/>
                                          </p:val>
                                        </p:tav>
                                      </p:tavLst>
                                    </p:anim>
                                    <p:anim calcmode="lin" valueType="num">
                                      <p:cBhvr>
                                        <p:cTn id="26" dur="500" fill="hold"/>
                                        <p:tgtEl>
                                          <p:spTgt spid="58"/>
                                        </p:tgtEl>
                                        <p:attrNameLst>
                                          <p:attrName>ppt_h</p:attrName>
                                        </p:attrNameLst>
                                      </p:cBhvr>
                                      <p:tavLst>
                                        <p:tav tm="0">
                                          <p:val>
                                            <p:fltVal val="0"/>
                                          </p:val>
                                        </p:tav>
                                        <p:tav tm="100000">
                                          <p:val>
                                            <p:strVal val="#ppt_h"/>
                                          </p:val>
                                        </p:tav>
                                      </p:tavLst>
                                    </p:anim>
                                    <p:animEffect transition="in" filter="fade">
                                      <p:cBhvr>
                                        <p:cTn id="27" dur="500"/>
                                        <p:tgtEl>
                                          <p:spTgt spid="58"/>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fade">
                                      <p:cBhvr>
                                        <p:cTn id="50" dur="500"/>
                                        <p:tgtEl>
                                          <p:spTgt spid="8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81"/>
                                        </p:tgtEl>
                                        <p:attrNameLst>
                                          <p:attrName>style.visibility</p:attrName>
                                        </p:attrNameLst>
                                      </p:cBhvr>
                                      <p:to>
                                        <p:strVal val="visible"/>
                                      </p:to>
                                    </p:set>
                                    <p:animEffect transition="in" filter="fade">
                                      <p:cBhvr>
                                        <p:cTn id="54"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80" grpId="0"/>
      <p:bldP spid="8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503788" y="1939402"/>
            <a:ext cx="3828180" cy="3599704"/>
            <a:chOff x="909638" y="1717675"/>
            <a:chExt cx="3803650" cy="3576638"/>
          </a:xfrm>
        </p:grpSpPr>
        <p:sp>
          <p:nvSpPr>
            <p:cNvPr id="5" name="Freeform 5"/>
            <p:cNvSpPr>
              <a:spLocks/>
            </p:cNvSpPr>
            <p:nvPr/>
          </p:nvSpPr>
          <p:spPr bwMode="auto">
            <a:xfrm>
              <a:off x="1916113" y="1919288"/>
              <a:ext cx="1738313" cy="1135063"/>
            </a:xfrm>
            <a:custGeom>
              <a:avLst/>
              <a:gdLst>
                <a:gd name="T0" fmla="*/ 7425 w 7667"/>
                <a:gd name="T1" fmla="*/ 1 h 5001"/>
                <a:gd name="T2" fmla="*/ 7464 w 7667"/>
                <a:gd name="T3" fmla="*/ 5 h 5001"/>
                <a:gd name="T4" fmla="*/ 7500 w 7667"/>
                <a:gd name="T5" fmla="*/ 16 h 5001"/>
                <a:gd name="T6" fmla="*/ 7533 w 7667"/>
                <a:gd name="T7" fmla="*/ 32 h 5001"/>
                <a:gd name="T8" fmla="*/ 7565 w 7667"/>
                <a:gd name="T9" fmla="*/ 52 h 5001"/>
                <a:gd name="T10" fmla="*/ 7593 w 7667"/>
                <a:gd name="T11" fmla="*/ 76 h 5001"/>
                <a:gd name="T12" fmla="*/ 7616 w 7667"/>
                <a:gd name="T13" fmla="*/ 103 h 5001"/>
                <a:gd name="T14" fmla="*/ 7636 w 7667"/>
                <a:gd name="T15" fmla="*/ 134 h 5001"/>
                <a:gd name="T16" fmla="*/ 7652 w 7667"/>
                <a:gd name="T17" fmla="*/ 168 h 5001"/>
                <a:gd name="T18" fmla="*/ 7662 w 7667"/>
                <a:gd name="T19" fmla="*/ 204 h 5001"/>
                <a:gd name="T20" fmla="*/ 7666 w 7667"/>
                <a:gd name="T21" fmla="*/ 243 h 5001"/>
                <a:gd name="T22" fmla="*/ 7666 w 7667"/>
                <a:gd name="T23" fmla="*/ 4760 h 5001"/>
                <a:gd name="T24" fmla="*/ 7662 w 7667"/>
                <a:gd name="T25" fmla="*/ 4798 h 5001"/>
                <a:gd name="T26" fmla="*/ 7652 w 7667"/>
                <a:gd name="T27" fmla="*/ 4833 h 5001"/>
                <a:gd name="T28" fmla="*/ 7636 w 7667"/>
                <a:gd name="T29" fmla="*/ 4868 h 5001"/>
                <a:gd name="T30" fmla="*/ 7616 w 7667"/>
                <a:gd name="T31" fmla="*/ 4899 h 5001"/>
                <a:gd name="T32" fmla="*/ 7593 w 7667"/>
                <a:gd name="T33" fmla="*/ 4927 h 5001"/>
                <a:gd name="T34" fmla="*/ 7565 w 7667"/>
                <a:gd name="T35" fmla="*/ 4951 h 5001"/>
                <a:gd name="T36" fmla="*/ 7533 w 7667"/>
                <a:gd name="T37" fmla="*/ 4971 h 5001"/>
                <a:gd name="T38" fmla="*/ 7500 w 7667"/>
                <a:gd name="T39" fmla="*/ 4986 h 5001"/>
                <a:gd name="T40" fmla="*/ 7464 w 7667"/>
                <a:gd name="T41" fmla="*/ 4996 h 5001"/>
                <a:gd name="T42" fmla="*/ 7425 w 7667"/>
                <a:gd name="T43" fmla="*/ 5001 h 5001"/>
                <a:gd name="T44" fmla="*/ 242 w 7667"/>
                <a:gd name="T45" fmla="*/ 5001 h 5001"/>
                <a:gd name="T46" fmla="*/ 204 w 7667"/>
                <a:gd name="T47" fmla="*/ 4996 h 5001"/>
                <a:gd name="T48" fmla="*/ 168 w 7667"/>
                <a:gd name="T49" fmla="*/ 4986 h 5001"/>
                <a:gd name="T50" fmla="*/ 135 w 7667"/>
                <a:gd name="T51" fmla="*/ 4971 h 5001"/>
                <a:gd name="T52" fmla="*/ 103 w 7667"/>
                <a:gd name="T53" fmla="*/ 4951 h 5001"/>
                <a:gd name="T54" fmla="*/ 76 w 7667"/>
                <a:gd name="T55" fmla="*/ 4927 h 5001"/>
                <a:gd name="T56" fmla="*/ 52 w 7667"/>
                <a:gd name="T57" fmla="*/ 4899 h 5001"/>
                <a:gd name="T58" fmla="*/ 32 w 7667"/>
                <a:gd name="T59" fmla="*/ 4868 h 5001"/>
                <a:gd name="T60" fmla="*/ 16 w 7667"/>
                <a:gd name="T61" fmla="*/ 4833 h 5001"/>
                <a:gd name="T62" fmla="*/ 6 w 7667"/>
                <a:gd name="T63" fmla="*/ 4798 h 5001"/>
                <a:gd name="T64" fmla="*/ 1 w 7667"/>
                <a:gd name="T65" fmla="*/ 4760 h 5001"/>
                <a:gd name="T66" fmla="*/ 1 w 7667"/>
                <a:gd name="T67" fmla="*/ 243 h 5001"/>
                <a:gd name="T68" fmla="*/ 6 w 7667"/>
                <a:gd name="T69" fmla="*/ 204 h 5001"/>
                <a:gd name="T70" fmla="*/ 16 w 7667"/>
                <a:gd name="T71" fmla="*/ 168 h 5001"/>
                <a:gd name="T72" fmla="*/ 32 w 7667"/>
                <a:gd name="T73" fmla="*/ 134 h 5001"/>
                <a:gd name="T74" fmla="*/ 52 w 7667"/>
                <a:gd name="T75" fmla="*/ 103 h 5001"/>
                <a:gd name="T76" fmla="*/ 76 w 7667"/>
                <a:gd name="T77" fmla="*/ 76 h 5001"/>
                <a:gd name="T78" fmla="*/ 103 w 7667"/>
                <a:gd name="T79" fmla="*/ 52 h 5001"/>
                <a:gd name="T80" fmla="*/ 135 w 7667"/>
                <a:gd name="T81" fmla="*/ 32 h 5001"/>
                <a:gd name="T82" fmla="*/ 168 w 7667"/>
                <a:gd name="T83" fmla="*/ 16 h 5001"/>
                <a:gd name="T84" fmla="*/ 204 w 7667"/>
                <a:gd name="T85" fmla="*/ 5 h 5001"/>
                <a:gd name="T86" fmla="*/ 242 w 7667"/>
                <a:gd name="T87" fmla="*/ 1 h 5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67" h="5001">
                  <a:moveTo>
                    <a:pt x="255" y="0"/>
                  </a:moveTo>
                  <a:lnTo>
                    <a:pt x="7413" y="0"/>
                  </a:lnTo>
                  <a:lnTo>
                    <a:pt x="7425" y="1"/>
                  </a:lnTo>
                  <a:lnTo>
                    <a:pt x="7439" y="2"/>
                  </a:lnTo>
                  <a:lnTo>
                    <a:pt x="7451" y="3"/>
                  </a:lnTo>
                  <a:lnTo>
                    <a:pt x="7464" y="5"/>
                  </a:lnTo>
                  <a:lnTo>
                    <a:pt x="7476" y="9"/>
                  </a:lnTo>
                  <a:lnTo>
                    <a:pt x="7488" y="12"/>
                  </a:lnTo>
                  <a:lnTo>
                    <a:pt x="7500" y="16"/>
                  </a:lnTo>
                  <a:lnTo>
                    <a:pt x="7511" y="21"/>
                  </a:lnTo>
                  <a:lnTo>
                    <a:pt x="7523" y="25"/>
                  </a:lnTo>
                  <a:lnTo>
                    <a:pt x="7533" y="32"/>
                  </a:lnTo>
                  <a:lnTo>
                    <a:pt x="7545" y="38"/>
                  </a:lnTo>
                  <a:lnTo>
                    <a:pt x="7555" y="44"/>
                  </a:lnTo>
                  <a:lnTo>
                    <a:pt x="7565" y="52"/>
                  </a:lnTo>
                  <a:lnTo>
                    <a:pt x="7574" y="59"/>
                  </a:lnTo>
                  <a:lnTo>
                    <a:pt x="7583" y="67"/>
                  </a:lnTo>
                  <a:lnTo>
                    <a:pt x="7593" y="76"/>
                  </a:lnTo>
                  <a:lnTo>
                    <a:pt x="7601" y="84"/>
                  </a:lnTo>
                  <a:lnTo>
                    <a:pt x="7609" y="94"/>
                  </a:lnTo>
                  <a:lnTo>
                    <a:pt x="7616" y="103"/>
                  </a:lnTo>
                  <a:lnTo>
                    <a:pt x="7623" y="113"/>
                  </a:lnTo>
                  <a:lnTo>
                    <a:pt x="7631" y="124"/>
                  </a:lnTo>
                  <a:lnTo>
                    <a:pt x="7636" y="134"/>
                  </a:lnTo>
                  <a:lnTo>
                    <a:pt x="7642" y="145"/>
                  </a:lnTo>
                  <a:lnTo>
                    <a:pt x="7647" y="157"/>
                  </a:lnTo>
                  <a:lnTo>
                    <a:pt x="7652" y="168"/>
                  </a:lnTo>
                  <a:lnTo>
                    <a:pt x="7656" y="180"/>
                  </a:lnTo>
                  <a:lnTo>
                    <a:pt x="7659" y="192"/>
                  </a:lnTo>
                  <a:lnTo>
                    <a:pt x="7662" y="204"/>
                  </a:lnTo>
                  <a:lnTo>
                    <a:pt x="7664" y="216"/>
                  </a:lnTo>
                  <a:lnTo>
                    <a:pt x="7666" y="230"/>
                  </a:lnTo>
                  <a:lnTo>
                    <a:pt x="7666" y="243"/>
                  </a:lnTo>
                  <a:lnTo>
                    <a:pt x="7667" y="255"/>
                  </a:lnTo>
                  <a:lnTo>
                    <a:pt x="7667" y="4746"/>
                  </a:lnTo>
                  <a:lnTo>
                    <a:pt x="7666" y="4760"/>
                  </a:lnTo>
                  <a:lnTo>
                    <a:pt x="7666" y="4773"/>
                  </a:lnTo>
                  <a:lnTo>
                    <a:pt x="7664" y="4785"/>
                  </a:lnTo>
                  <a:lnTo>
                    <a:pt x="7662" y="4798"/>
                  </a:lnTo>
                  <a:lnTo>
                    <a:pt x="7659" y="4810"/>
                  </a:lnTo>
                  <a:lnTo>
                    <a:pt x="7656" y="4822"/>
                  </a:lnTo>
                  <a:lnTo>
                    <a:pt x="7652" y="4833"/>
                  </a:lnTo>
                  <a:lnTo>
                    <a:pt x="7647" y="4845"/>
                  </a:lnTo>
                  <a:lnTo>
                    <a:pt x="7642" y="4857"/>
                  </a:lnTo>
                  <a:lnTo>
                    <a:pt x="7636" y="4868"/>
                  </a:lnTo>
                  <a:lnTo>
                    <a:pt x="7631" y="4879"/>
                  </a:lnTo>
                  <a:lnTo>
                    <a:pt x="7623" y="4889"/>
                  </a:lnTo>
                  <a:lnTo>
                    <a:pt x="7616" y="4899"/>
                  </a:lnTo>
                  <a:lnTo>
                    <a:pt x="7609" y="4908"/>
                  </a:lnTo>
                  <a:lnTo>
                    <a:pt x="7601" y="4917"/>
                  </a:lnTo>
                  <a:lnTo>
                    <a:pt x="7593" y="4927"/>
                  </a:lnTo>
                  <a:lnTo>
                    <a:pt x="7583" y="4935"/>
                  </a:lnTo>
                  <a:lnTo>
                    <a:pt x="7574" y="4943"/>
                  </a:lnTo>
                  <a:lnTo>
                    <a:pt x="7565" y="4951"/>
                  </a:lnTo>
                  <a:lnTo>
                    <a:pt x="7555" y="4957"/>
                  </a:lnTo>
                  <a:lnTo>
                    <a:pt x="7545" y="4965"/>
                  </a:lnTo>
                  <a:lnTo>
                    <a:pt x="7533" y="4971"/>
                  </a:lnTo>
                  <a:lnTo>
                    <a:pt x="7523" y="4976"/>
                  </a:lnTo>
                  <a:lnTo>
                    <a:pt x="7511" y="4981"/>
                  </a:lnTo>
                  <a:lnTo>
                    <a:pt x="7500" y="4986"/>
                  </a:lnTo>
                  <a:lnTo>
                    <a:pt x="7488" y="4990"/>
                  </a:lnTo>
                  <a:lnTo>
                    <a:pt x="7476" y="4993"/>
                  </a:lnTo>
                  <a:lnTo>
                    <a:pt x="7464" y="4996"/>
                  </a:lnTo>
                  <a:lnTo>
                    <a:pt x="7451" y="4998"/>
                  </a:lnTo>
                  <a:lnTo>
                    <a:pt x="7439" y="5000"/>
                  </a:lnTo>
                  <a:lnTo>
                    <a:pt x="7425" y="5001"/>
                  </a:lnTo>
                  <a:lnTo>
                    <a:pt x="7413" y="5001"/>
                  </a:lnTo>
                  <a:lnTo>
                    <a:pt x="255" y="5001"/>
                  </a:lnTo>
                  <a:lnTo>
                    <a:pt x="242" y="5001"/>
                  </a:lnTo>
                  <a:lnTo>
                    <a:pt x="229" y="5000"/>
                  </a:lnTo>
                  <a:lnTo>
                    <a:pt x="216" y="4998"/>
                  </a:lnTo>
                  <a:lnTo>
                    <a:pt x="204" y="4996"/>
                  </a:lnTo>
                  <a:lnTo>
                    <a:pt x="191" y="4993"/>
                  </a:lnTo>
                  <a:lnTo>
                    <a:pt x="180" y="4990"/>
                  </a:lnTo>
                  <a:lnTo>
                    <a:pt x="168" y="4986"/>
                  </a:lnTo>
                  <a:lnTo>
                    <a:pt x="157" y="4981"/>
                  </a:lnTo>
                  <a:lnTo>
                    <a:pt x="145" y="4976"/>
                  </a:lnTo>
                  <a:lnTo>
                    <a:pt x="135" y="4971"/>
                  </a:lnTo>
                  <a:lnTo>
                    <a:pt x="123" y="4965"/>
                  </a:lnTo>
                  <a:lnTo>
                    <a:pt x="113" y="4957"/>
                  </a:lnTo>
                  <a:lnTo>
                    <a:pt x="103" y="4951"/>
                  </a:lnTo>
                  <a:lnTo>
                    <a:pt x="94" y="4943"/>
                  </a:lnTo>
                  <a:lnTo>
                    <a:pt x="84" y="4935"/>
                  </a:lnTo>
                  <a:lnTo>
                    <a:pt x="76" y="4927"/>
                  </a:lnTo>
                  <a:lnTo>
                    <a:pt x="66" y="4917"/>
                  </a:lnTo>
                  <a:lnTo>
                    <a:pt x="59" y="4908"/>
                  </a:lnTo>
                  <a:lnTo>
                    <a:pt x="52" y="4899"/>
                  </a:lnTo>
                  <a:lnTo>
                    <a:pt x="44" y="4889"/>
                  </a:lnTo>
                  <a:lnTo>
                    <a:pt x="37" y="4879"/>
                  </a:lnTo>
                  <a:lnTo>
                    <a:pt x="32" y="4868"/>
                  </a:lnTo>
                  <a:lnTo>
                    <a:pt x="25" y="4857"/>
                  </a:lnTo>
                  <a:lnTo>
                    <a:pt x="20" y="4845"/>
                  </a:lnTo>
                  <a:lnTo>
                    <a:pt x="16" y="4833"/>
                  </a:lnTo>
                  <a:lnTo>
                    <a:pt x="12" y="4822"/>
                  </a:lnTo>
                  <a:lnTo>
                    <a:pt x="9" y="4810"/>
                  </a:lnTo>
                  <a:lnTo>
                    <a:pt x="6" y="4798"/>
                  </a:lnTo>
                  <a:lnTo>
                    <a:pt x="3" y="4785"/>
                  </a:lnTo>
                  <a:lnTo>
                    <a:pt x="1" y="4773"/>
                  </a:lnTo>
                  <a:lnTo>
                    <a:pt x="1" y="4760"/>
                  </a:lnTo>
                  <a:lnTo>
                    <a:pt x="0" y="4746"/>
                  </a:lnTo>
                  <a:lnTo>
                    <a:pt x="0" y="255"/>
                  </a:lnTo>
                  <a:lnTo>
                    <a:pt x="1" y="243"/>
                  </a:lnTo>
                  <a:lnTo>
                    <a:pt x="1" y="230"/>
                  </a:lnTo>
                  <a:lnTo>
                    <a:pt x="3" y="216"/>
                  </a:lnTo>
                  <a:lnTo>
                    <a:pt x="6" y="204"/>
                  </a:lnTo>
                  <a:lnTo>
                    <a:pt x="9" y="192"/>
                  </a:lnTo>
                  <a:lnTo>
                    <a:pt x="12" y="180"/>
                  </a:lnTo>
                  <a:lnTo>
                    <a:pt x="16" y="168"/>
                  </a:lnTo>
                  <a:lnTo>
                    <a:pt x="20" y="157"/>
                  </a:lnTo>
                  <a:lnTo>
                    <a:pt x="25" y="145"/>
                  </a:lnTo>
                  <a:lnTo>
                    <a:pt x="32" y="134"/>
                  </a:lnTo>
                  <a:lnTo>
                    <a:pt x="37" y="124"/>
                  </a:lnTo>
                  <a:lnTo>
                    <a:pt x="44" y="113"/>
                  </a:lnTo>
                  <a:lnTo>
                    <a:pt x="52" y="103"/>
                  </a:lnTo>
                  <a:lnTo>
                    <a:pt x="59" y="94"/>
                  </a:lnTo>
                  <a:lnTo>
                    <a:pt x="66" y="84"/>
                  </a:lnTo>
                  <a:lnTo>
                    <a:pt x="76" y="76"/>
                  </a:lnTo>
                  <a:lnTo>
                    <a:pt x="84" y="67"/>
                  </a:lnTo>
                  <a:lnTo>
                    <a:pt x="94" y="59"/>
                  </a:lnTo>
                  <a:lnTo>
                    <a:pt x="103" y="52"/>
                  </a:lnTo>
                  <a:lnTo>
                    <a:pt x="113" y="44"/>
                  </a:lnTo>
                  <a:lnTo>
                    <a:pt x="123" y="38"/>
                  </a:lnTo>
                  <a:lnTo>
                    <a:pt x="135" y="32"/>
                  </a:lnTo>
                  <a:lnTo>
                    <a:pt x="145" y="25"/>
                  </a:lnTo>
                  <a:lnTo>
                    <a:pt x="157" y="21"/>
                  </a:lnTo>
                  <a:lnTo>
                    <a:pt x="168" y="16"/>
                  </a:lnTo>
                  <a:lnTo>
                    <a:pt x="180" y="12"/>
                  </a:lnTo>
                  <a:lnTo>
                    <a:pt x="191" y="9"/>
                  </a:lnTo>
                  <a:lnTo>
                    <a:pt x="204" y="5"/>
                  </a:lnTo>
                  <a:lnTo>
                    <a:pt x="216" y="3"/>
                  </a:lnTo>
                  <a:lnTo>
                    <a:pt x="229" y="2"/>
                  </a:lnTo>
                  <a:lnTo>
                    <a:pt x="242" y="1"/>
                  </a:lnTo>
                  <a:lnTo>
                    <a:pt x="255"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992313" y="2009775"/>
              <a:ext cx="1587500" cy="8207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565401" y="3054350"/>
              <a:ext cx="401638" cy="233363"/>
            </a:xfrm>
            <a:custGeom>
              <a:avLst/>
              <a:gdLst>
                <a:gd name="T0" fmla="*/ 279 w 1772"/>
                <a:gd name="T1" fmla="*/ 575 h 1027"/>
                <a:gd name="T2" fmla="*/ 230 w 1772"/>
                <a:gd name="T3" fmla="*/ 631 h 1027"/>
                <a:gd name="T4" fmla="*/ 179 w 1772"/>
                <a:gd name="T5" fmla="*/ 690 h 1027"/>
                <a:gd name="T6" fmla="*/ 124 w 1772"/>
                <a:gd name="T7" fmla="*/ 760 h 1027"/>
                <a:gd name="T8" fmla="*/ 69 w 1772"/>
                <a:gd name="T9" fmla="*/ 833 h 1027"/>
                <a:gd name="T10" fmla="*/ 26 w 1772"/>
                <a:gd name="T11" fmla="*/ 901 h 1027"/>
                <a:gd name="T12" fmla="*/ 12 w 1772"/>
                <a:gd name="T13" fmla="*/ 931 h 1027"/>
                <a:gd name="T14" fmla="*/ 2 w 1772"/>
                <a:gd name="T15" fmla="*/ 958 h 1027"/>
                <a:gd name="T16" fmla="*/ 0 w 1772"/>
                <a:gd name="T17" fmla="*/ 979 h 1027"/>
                <a:gd name="T18" fmla="*/ 5 w 1772"/>
                <a:gd name="T19" fmla="*/ 993 h 1027"/>
                <a:gd name="T20" fmla="*/ 19 w 1772"/>
                <a:gd name="T21" fmla="*/ 1003 h 1027"/>
                <a:gd name="T22" fmla="*/ 45 w 1772"/>
                <a:gd name="T23" fmla="*/ 1010 h 1027"/>
                <a:gd name="T24" fmla="*/ 83 w 1772"/>
                <a:gd name="T25" fmla="*/ 1015 h 1027"/>
                <a:gd name="T26" fmla="*/ 128 w 1772"/>
                <a:gd name="T27" fmla="*/ 1020 h 1027"/>
                <a:gd name="T28" fmla="*/ 242 w 1772"/>
                <a:gd name="T29" fmla="*/ 1025 h 1027"/>
                <a:gd name="T30" fmla="*/ 376 w 1772"/>
                <a:gd name="T31" fmla="*/ 1027 h 1027"/>
                <a:gd name="T32" fmla="*/ 519 w 1772"/>
                <a:gd name="T33" fmla="*/ 1025 h 1027"/>
                <a:gd name="T34" fmla="*/ 658 w 1772"/>
                <a:gd name="T35" fmla="*/ 1022 h 1027"/>
                <a:gd name="T36" fmla="*/ 785 w 1772"/>
                <a:gd name="T37" fmla="*/ 1017 h 1027"/>
                <a:gd name="T38" fmla="*/ 886 w 1772"/>
                <a:gd name="T39" fmla="*/ 1013 h 1027"/>
                <a:gd name="T40" fmla="*/ 987 w 1772"/>
                <a:gd name="T41" fmla="*/ 1017 h 1027"/>
                <a:gd name="T42" fmla="*/ 1113 w 1772"/>
                <a:gd name="T43" fmla="*/ 1022 h 1027"/>
                <a:gd name="T44" fmla="*/ 1254 w 1772"/>
                <a:gd name="T45" fmla="*/ 1025 h 1027"/>
                <a:gd name="T46" fmla="*/ 1396 w 1772"/>
                <a:gd name="T47" fmla="*/ 1027 h 1027"/>
                <a:gd name="T48" fmla="*/ 1529 w 1772"/>
                <a:gd name="T49" fmla="*/ 1025 h 1027"/>
                <a:gd name="T50" fmla="*/ 1644 w 1772"/>
                <a:gd name="T51" fmla="*/ 1020 h 1027"/>
                <a:gd name="T52" fmla="*/ 1690 w 1772"/>
                <a:gd name="T53" fmla="*/ 1015 h 1027"/>
                <a:gd name="T54" fmla="*/ 1726 w 1772"/>
                <a:gd name="T55" fmla="*/ 1010 h 1027"/>
                <a:gd name="T56" fmla="*/ 1753 w 1772"/>
                <a:gd name="T57" fmla="*/ 1003 h 1027"/>
                <a:gd name="T58" fmla="*/ 1766 w 1772"/>
                <a:gd name="T59" fmla="*/ 993 h 1027"/>
                <a:gd name="T60" fmla="*/ 1772 w 1772"/>
                <a:gd name="T61" fmla="*/ 979 h 1027"/>
                <a:gd name="T62" fmla="*/ 1769 w 1772"/>
                <a:gd name="T63" fmla="*/ 957 h 1027"/>
                <a:gd name="T64" fmla="*/ 1760 w 1772"/>
                <a:gd name="T65" fmla="*/ 930 h 1027"/>
                <a:gd name="T66" fmla="*/ 1745 w 1772"/>
                <a:gd name="T67" fmla="*/ 899 h 1027"/>
                <a:gd name="T68" fmla="*/ 1701 w 1772"/>
                <a:gd name="T69" fmla="*/ 830 h 1027"/>
                <a:gd name="T70" fmla="*/ 1648 w 1772"/>
                <a:gd name="T71" fmla="*/ 754 h 1027"/>
                <a:gd name="T72" fmla="*/ 1591 w 1772"/>
                <a:gd name="T73" fmla="*/ 682 h 1027"/>
                <a:gd name="T74" fmla="*/ 1541 w 1772"/>
                <a:gd name="T75" fmla="*/ 621 h 1027"/>
                <a:gd name="T76" fmla="*/ 1491 w 1772"/>
                <a:gd name="T77" fmla="*/ 562 h 1027"/>
                <a:gd name="T78" fmla="*/ 507 w 1772"/>
                <a:gd name="T79" fmla="*/ 0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2" h="1027">
                  <a:moveTo>
                    <a:pt x="507" y="0"/>
                  </a:moveTo>
                  <a:lnTo>
                    <a:pt x="279" y="575"/>
                  </a:lnTo>
                  <a:lnTo>
                    <a:pt x="265" y="589"/>
                  </a:lnTo>
                  <a:lnTo>
                    <a:pt x="230" y="631"/>
                  </a:lnTo>
                  <a:lnTo>
                    <a:pt x="205" y="658"/>
                  </a:lnTo>
                  <a:lnTo>
                    <a:pt x="179" y="690"/>
                  </a:lnTo>
                  <a:lnTo>
                    <a:pt x="151" y="725"/>
                  </a:lnTo>
                  <a:lnTo>
                    <a:pt x="124" y="760"/>
                  </a:lnTo>
                  <a:lnTo>
                    <a:pt x="95" y="797"/>
                  </a:lnTo>
                  <a:lnTo>
                    <a:pt x="69" y="833"/>
                  </a:lnTo>
                  <a:lnTo>
                    <a:pt x="46" y="868"/>
                  </a:lnTo>
                  <a:lnTo>
                    <a:pt x="26" y="901"/>
                  </a:lnTo>
                  <a:lnTo>
                    <a:pt x="19" y="917"/>
                  </a:lnTo>
                  <a:lnTo>
                    <a:pt x="12" y="931"/>
                  </a:lnTo>
                  <a:lnTo>
                    <a:pt x="6" y="945"/>
                  </a:lnTo>
                  <a:lnTo>
                    <a:pt x="2" y="958"/>
                  </a:lnTo>
                  <a:lnTo>
                    <a:pt x="0" y="968"/>
                  </a:lnTo>
                  <a:lnTo>
                    <a:pt x="0" y="979"/>
                  </a:lnTo>
                  <a:lnTo>
                    <a:pt x="1" y="987"/>
                  </a:lnTo>
                  <a:lnTo>
                    <a:pt x="5" y="993"/>
                  </a:lnTo>
                  <a:lnTo>
                    <a:pt x="10" y="999"/>
                  </a:lnTo>
                  <a:lnTo>
                    <a:pt x="19" y="1003"/>
                  </a:lnTo>
                  <a:lnTo>
                    <a:pt x="31" y="1006"/>
                  </a:lnTo>
                  <a:lnTo>
                    <a:pt x="45" y="1010"/>
                  </a:lnTo>
                  <a:lnTo>
                    <a:pt x="63" y="1013"/>
                  </a:lnTo>
                  <a:lnTo>
                    <a:pt x="83" y="1015"/>
                  </a:lnTo>
                  <a:lnTo>
                    <a:pt x="104" y="1017"/>
                  </a:lnTo>
                  <a:lnTo>
                    <a:pt x="128" y="1020"/>
                  </a:lnTo>
                  <a:lnTo>
                    <a:pt x="182" y="1023"/>
                  </a:lnTo>
                  <a:lnTo>
                    <a:pt x="242" y="1025"/>
                  </a:lnTo>
                  <a:lnTo>
                    <a:pt x="307" y="1026"/>
                  </a:lnTo>
                  <a:lnTo>
                    <a:pt x="376" y="1027"/>
                  </a:lnTo>
                  <a:lnTo>
                    <a:pt x="447" y="1026"/>
                  </a:lnTo>
                  <a:lnTo>
                    <a:pt x="519" y="1025"/>
                  </a:lnTo>
                  <a:lnTo>
                    <a:pt x="590" y="1024"/>
                  </a:lnTo>
                  <a:lnTo>
                    <a:pt x="658" y="1022"/>
                  </a:lnTo>
                  <a:lnTo>
                    <a:pt x="724" y="1020"/>
                  </a:lnTo>
                  <a:lnTo>
                    <a:pt x="785" y="1017"/>
                  </a:lnTo>
                  <a:lnTo>
                    <a:pt x="840" y="1015"/>
                  </a:lnTo>
                  <a:lnTo>
                    <a:pt x="886" y="1013"/>
                  </a:lnTo>
                  <a:lnTo>
                    <a:pt x="933" y="1015"/>
                  </a:lnTo>
                  <a:lnTo>
                    <a:pt x="987" y="1017"/>
                  </a:lnTo>
                  <a:lnTo>
                    <a:pt x="1048" y="1020"/>
                  </a:lnTo>
                  <a:lnTo>
                    <a:pt x="1113" y="1022"/>
                  </a:lnTo>
                  <a:lnTo>
                    <a:pt x="1182" y="1024"/>
                  </a:lnTo>
                  <a:lnTo>
                    <a:pt x="1254" y="1025"/>
                  </a:lnTo>
                  <a:lnTo>
                    <a:pt x="1325" y="1026"/>
                  </a:lnTo>
                  <a:lnTo>
                    <a:pt x="1396" y="1027"/>
                  </a:lnTo>
                  <a:lnTo>
                    <a:pt x="1464" y="1026"/>
                  </a:lnTo>
                  <a:lnTo>
                    <a:pt x="1529" y="1025"/>
                  </a:lnTo>
                  <a:lnTo>
                    <a:pt x="1590" y="1023"/>
                  </a:lnTo>
                  <a:lnTo>
                    <a:pt x="1644" y="1020"/>
                  </a:lnTo>
                  <a:lnTo>
                    <a:pt x="1668" y="1017"/>
                  </a:lnTo>
                  <a:lnTo>
                    <a:pt x="1690" y="1015"/>
                  </a:lnTo>
                  <a:lnTo>
                    <a:pt x="1710" y="1013"/>
                  </a:lnTo>
                  <a:lnTo>
                    <a:pt x="1726" y="1010"/>
                  </a:lnTo>
                  <a:lnTo>
                    <a:pt x="1741" y="1006"/>
                  </a:lnTo>
                  <a:lnTo>
                    <a:pt x="1753" y="1003"/>
                  </a:lnTo>
                  <a:lnTo>
                    <a:pt x="1761" y="999"/>
                  </a:lnTo>
                  <a:lnTo>
                    <a:pt x="1766" y="993"/>
                  </a:lnTo>
                  <a:lnTo>
                    <a:pt x="1771" y="987"/>
                  </a:lnTo>
                  <a:lnTo>
                    <a:pt x="1772" y="979"/>
                  </a:lnTo>
                  <a:lnTo>
                    <a:pt x="1772" y="968"/>
                  </a:lnTo>
                  <a:lnTo>
                    <a:pt x="1769" y="957"/>
                  </a:lnTo>
                  <a:lnTo>
                    <a:pt x="1765" y="944"/>
                  </a:lnTo>
                  <a:lnTo>
                    <a:pt x="1760" y="930"/>
                  </a:lnTo>
                  <a:lnTo>
                    <a:pt x="1753" y="916"/>
                  </a:lnTo>
                  <a:lnTo>
                    <a:pt x="1745" y="899"/>
                  </a:lnTo>
                  <a:lnTo>
                    <a:pt x="1725" y="865"/>
                  </a:lnTo>
                  <a:lnTo>
                    <a:pt x="1701" y="830"/>
                  </a:lnTo>
                  <a:lnTo>
                    <a:pt x="1675" y="792"/>
                  </a:lnTo>
                  <a:lnTo>
                    <a:pt x="1648" y="754"/>
                  </a:lnTo>
                  <a:lnTo>
                    <a:pt x="1619" y="717"/>
                  </a:lnTo>
                  <a:lnTo>
                    <a:pt x="1591" y="682"/>
                  </a:lnTo>
                  <a:lnTo>
                    <a:pt x="1564" y="649"/>
                  </a:lnTo>
                  <a:lnTo>
                    <a:pt x="1541" y="621"/>
                  </a:lnTo>
                  <a:lnTo>
                    <a:pt x="1504" y="579"/>
                  </a:lnTo>
                  <a:lnTo>
                    <a:pt x="1491" y="562"/>
                  </a:lnTo>
                  <a:lnTo>
                    <a:pt x="1265" y="0"/>
                  </a:lnTo>
                  <a:lnTo>
                    <a:pt x="507" y="0"/>
                  </a:lnTo>
                  <a:close/>
                </a:path>
              </a:pathLst>
            </a:custGeom>
            <a:noFill/>
            <a:ln w="19050">
              <a:solidFill>
                <a:srgbClr val="332C2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3116263" y="2200275"/>
              <a:ext cx="55563" cy="393700"/>
            </a:xfrm>
            <a:prstGeom prst="rect">
              <a:avLst/>
            </a:prstGeom>
            <a:solidFill>
              <a:srgbClr val="4FB3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3116263" y="2308225"/>
              <a:ext cx="55563" cy="2857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3216276"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3216276" y="2397125"/>
              <a:ext cx="55563" cy="1968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3314701"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314701" y="2260600"/>
              <a:ext cx="55563" cy="3333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414713"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414713" y="2301875"/>
              <a:ext cx="55563" cy="2921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noEditPoints="1"/>
            </p:cNvSpPr>
            <p:nvPr/>
          </p:nvSpPr>
          <p:spPr bwMode="auto">
            <a:xfrm>
              <a:off x="2481263" y="2179638"/>
              <a:ext cx="393700" cy="395288"/>
            </a:xfrm>
            <a:custGeom>
              <a:avLst/>
              <a:gdLst>
                <a:gd name="T0" fmla="*/ 1045 w 1739"/>
                <a:gd name="T1" fmla="*/ 18 h 1743"/>
                <a:gd name="T2" fmla="*/ 1246 w 1739"/>
                <a:gd name="T3" fmla="*/ 86 h 1743"/>
                <a:gd name="T4" fmla="*/ 1422 w 1739"/>
                <a:gd name="T5" fmla="*/ 200 h 1743"/>
                <a:gd name="T6" fmla="*/ 1566 w 1739"/>
                <a:gd name="T7" fmla="*/ 351 h 1743"/>
                <a:gd name="T8" fmla="*/ 1671 w 1739"/>
                <a:gd name="T9" fmla="*/ 533 h 1743"/>
                <a:gd name="T10" fmla="*/ 1729 w 1739"/>
                <a:gd name="T11" fmla="*/ 739 h 1743"/>
                <a:gd name="T12" fmla="*/ 1735 w 1739"/>
                <a:gd name="T13" fmla="*/ 961 h 1743"/>
                <a:gd name="T14" fmla="*/ 1687 w 1739"/>
                <a:gd name="T15" fmla="*/ 1171 h 1743"/>
                <a:gd name="T16" fmla="*/ 1590 w 1739"/>
                <a:gd name="T17" fmla="*/ 1359 h 1743"/>
                <a:gd name="T18" fmla="*/ 1454 w 1739"/>
                <a:gd name="T19" fmla="*/ 1516 h 1743"/>
                <a:gd name="T20" fmla="*/ 1284 w 1739"/>
                <a:gd name="T21" fmla="*/ 1638 h 1743"/>
                <a:gd name="T22" fmla="*/ 1087 w 1739"/>
                <a:gd name="T23" fmla="*/ 1715 h 1743"/>
                <a:gd name="T24" fmla="*/ 869 w 1739"/>
                <a:gd name="T25" fmla="*/ 1743 h 1743"/>
                <a:gd name="T26" fmla="*/ 652 w 1739"/>
                <a:gd name="T27" fmla="*/ 1715 h 1743"/>
                <a:gd name="T28" fmla="*/ 455 w 1739"/>
                <a:gd name="T29" fmla="*/ 1638 h 1743"/>
                <a:gd name="T30" fmla="*/ 284 w 1739"/>
                <a:gd name="T31" fmla="*/ 1516 h 1743"/>
                <a:gd name="T32" fmla="*/ 148 w 1739"/>
                <a:gd name="T33" fmla="*/ 1359 h 1743"/>
                <a:gd name="T34" fmla="*/ 52 w 1739"/>
                <a:gd name="T35" fmla="*/ 1171 h 1743"/>
                <a:gd name="T36" fmla="*/ 4 w 1739"/>
                <a:gd name="T37" fmla="*/ 961 h 1743"/>
                <a:gd name="T38" fmla="*/ 9 w 1739"/>
                <a:gd name="T39" fmla="*/ 739 h 1743"/>
                <a:gd name="T40" fmla="*/ 68 w 1739"/>
                <a:gd name="T41" fmla="*/ 533 h 1743"/>
                <a:gd name="T42" fmla="*/ 172 w 1739"/>
                <a:gd name="T43" fmla="*/ 351 h 1743"/>
                <a:gd name="T44" fmla="*/ 316 w 1739"/>
                <a:gd name="T45" fmla="*/ 200 h 1743"/>
                <a:gd name="T46" fmla="*/ 493 w 1739"/>
                <a:gd name="T47" fmla="*/ 86 h 1743"/>
                <a:gd name="T48" fmla="*/ 694 w 1739"/>
                <a:gd name="T49" fmla="*/ 18 h 1743"/>
                <a:gd name="T50" fmla="*/ 869 w 1739"/>
                <a:gd name="T51" fmla="*/ 281 h 1743"/>
                <a:gd name="T52" fmla="*/ 1017 w 1739"/>
                <a:gd name="T53" fmla="*/ 298 h 1743"/>
                <a:gd name="T54" fmla="*/ 1151 w 1739"/>
                <a:gd name="T55" fmla="*/ 352 h 1743"/>
                <a:gd name="T56" fmla="*/ 1266 w 1739"/>
                <a:gd name="T57" fmla="*/ 434 h 1743"/>
                <a:gd name="T58" fmla="*/ 1359 w 1739"/>
                <a:gd name="T59" fmla="*/ 541 h 1743"/>
                <a:gd name="T60" fmla="*/ 1424 w 1739"/>
                <a:gd name="T61" fmla="*/ 668 h 1743"/>
                <a:gd name="T62" fmla="*/ 1457 w 1739"/>
                <a:gd name="T63" fmla="*/ 811 h 1743"/>
                <a:gd name="T64" fmla="*/ 1453 w 1739"/>
                <a:gd name="T65" fmla="*/ 962 h 1743"/>
                <a:gd name="T66" fmla="*/ 1414 w 1739"/>
                <a:gd name="T67" fmla="*/ 1101 h 1743"/>
                <a:gd name="T68" fmla="*/ 1343 w 1739"/>
                <a:gd name="T69" fmla="*/ 1225 h 1743"/>
                <a:gd name="T70" fmla="*/ 1245 w 1739"/>
                <a:gd name="T71" fmla="*/ 1328 h 1743"/>
                <a:gd name="T72" fmla="*/ 1126 w 1739"/>
                <a:gd name="T73" fmla="*/ 1405 h 1743"/>
                <a:gd name="T74" fmla="*/ 988 w 1739"/>
                <a:gd name="T75" fmla="*/ 1451 h 1743"/>
                <a:gd name="T76" fmla="*/ 838 w 1739"/>
                <a:gd name="T77" fmla="*/ 1462 h 1743"/>
                <a:gd name="T78" fmla="*/ 694 w 1739"/>
                <a:gd name="T79" fmla="*/ 1436 h 1743"/>
                <a:gd name="T80" fmla="*/ 563 w 1739"/>
                <a:gd name="T81" fmla="*/ 1377 h 1743"/>
                <a:gd name="T82" fmla="*/ 452 w 1739"/>
                <a:gd name="T83" fmla="*/ 1289 h 1743"/>
                <a:gd name="T84" fmla="*/ 365 w 1739"/>
                <a:gd name="T85" fmla="*/ 1178 h 1743"/>
                <a:gd name="T86" fmla="*/ 305 w 1739"/>
                <a:gd name="T87" fmla="*/ 1048 h 1743"/>
                <a:gd name="T88" fmla="*/ 280 w 1739"/>
                <a:gd name="T89" fmla="*/ 902 h 1743"/>
                <a:gd name="T90" fmla="*/ 290 w 1739"/>
                <a:gd name="T91" fmla="*/ 752 h 1743"/>
                <a:gd name="T92" fmla="*/ 337 w 1739"/>
                <a:gd name="T93" fmla="*/ 615 h 1743"/>
                <a:gd name="T94" fmla="*/ 414 w 1739"/>
                <a:gd name="T95" fmla="*/ 496 h 1743"/>
                <a:gd name="T96" fmla="*/ 516 w 1739"/>
                <a:gd name="T97" fmla="*/ 398 h 1743"/>
                <a:gd name="T98" fmla="*/ 639 w 1739"/>
                <a:gd name="T99" fmla="*/ 327 h 1743"/>
                <a:gd name="T100" fmla="*/ 780 w 1739"/>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9" h="1743">
                  <a:moveTo>
                    <a:pt x="869" y="0"/>
                  </a:moveTo>
                  <a:lnTo>
                    <a:pt x="914" y="1"/>
                  </a:lnTo>
                  <a:lnTo>
                    <a:pt x="958" y="5"/>
                  </a:lnTo>
                  <a:lnTo>
                    <a:pt x="1002" y="11"/>
                  </a:lnTo>
                  <a:lnTo>
                    <a:pt x="1045" y="18"/>
                  </a:lnTo>
                  <a:lnTo>
                    <a:pt x="1087" y="28"/>
                  </a:lnTo>
                  <a:lnTo>
                    <a:pt x="1128" y="40"/>
                  </a:lnTo>
                  <a:lnTo>
                    <a:pt x="1169" y="54"/>
                  </a:lnTo>
                  <a:lnTo>
                    <a:pt x="1207" y="69"/>
                  </a:lnTo>
                  <a:lnTo>
                    <a:pt x="1246" y="86"/>
                  </a:lnTo>
                  <a:lnTo>
                    <a:pt x="1284" y="105"/>
                  </a:lnTo>
                  <a:lnTo>
                    <a:pt x="1321" y="126"/>
                  </a:lnTo>
                  <a:lnTo>
                    <a:pt x="1355" y="149"/>
                  </a:lnTo>
                  <a:lnTo>
                    <a:pt x="1390" y="174"/>
                  </a:lnTo>
                  <a:lnTo>
                    <a:pt x="1422" y="200"/>
                  </a:lnTo>
                  <a:lnTo>
                    <a:pt x="1454" y="227"/>
                  </a:lnTo>
                  <a:lnTo>
                    <a:pt x="1484" y="255"/>
                  </a:lnTo>
                  <a:lnTo>
                    <a:pt x="1514" y="286"/>
                  </a:lnTo>
                  <a:lnTo>
                    <a:pt x="1541" y="317"/>
                  </a:lnTo>
                  <a:lnTo>
                    <a:pt x="1566" y="351"/>
                  </a:lnTo>
                  <a:lnTo>
                    <a:pt x="1590" y="385"/>
                  </a:lnTo>
                  <a:lnTo>
                    <a:pt x="1613" y="420"/>
                  </a:lnTo>
                  <a:lnTo>
                    <a:pt x="1634" y="457"/>
                  </a:lnTo>
                  <a:lnTo>
                    <a:pt x="1653" y="494"/>
                  </a:lnTo>
                  <a:lnTo>
                    <a:pt x="1671" y="533"/>
                  </a:lnTo>
                  <a:lnTo>
                    <a:pt x="1687" y="572"/>
                  </a:lnTo>
                  <a:lnTo>
                    <a:pt x="1700" y="612"/>
                  </a:lnTo>
                  <a:lnTo>
                    <a:pt x="1712" y="654"/>
                  </a:lnTo>
                  <a:lnTo>
                    <a:pt x="1721" y="696"/>
                  </a:lnTo>
                  <a:lnTo>
                    <a:pt x="1729" y="739"/>
                  </a:lnTo>
                  <a:lnTo>
                    <a:pt x="1735" y="782"/>
                  </a:lnTo>
                  <a:lnTo>
                    <a:pt x="1738" y="826"/>
                  </a:lnTo>
                  <a:lnTo>
                    <a:pt x="1739" y="872"/>
                  </a:lnTo>
                  <a:lnTo>
                    <a:pt x="1738" y="917"/>
                  </a:lnTo>
                  <a:lnTo>
                    <a:pt x="1735" y="961"/>
                  </a:lnTo>
                  <a:lnTo>
                    <a:pt x="1729" y="1004"/>
                  </a:lnTo>
                  <a:lnTo>
                    <a:pt x="1721" y="1047"/>
                  </a:lnTo>
                  <a:lnTo>
                    <a:pt x="1712" y="1089"/>
                  </a:lnTo>
                  <a:lnTo>
                    <a:pt x="1700" y="1131"/>
                  </a:lnTo>
                  <a:lnTo>
                    <a:pt x="1687" y="1171"/>
                  </a:lnTo>
                  <a:lnTo>
                    <a:pt x="1671" y="1211"/>
                  </a:lnTo>
                  <a:lnTo>
                    <a:pt x="1653" y="1249"/>
                  </a:lnTo>
                  <a:lnTo>
                    <a:pt x="1634" y="1287"/>
                  </a:lnTo>
                  <a:lnTo>
                    <a:pt x="1613" y="1323"/>
                  </a:lnTo>
                  <a:lnTo>
                    <a:pt x="1590" y="1359"/>
                  </a:lnTo>
                  <a:lnTo>
                    <a:pt x="1566" y="1393"/>
                  </a:lnTo>
                  <a:lnTo>
                    <a:pt x="1541" y="1426"/>
                  </a:lnTo>
                  <a:lnTo>
                    <a:pt x="1514" y="1457"/>
                  </a:lnTo>
                  <a:lnTo>
                    <a:pt x="1484" y="1488"/>
                  </a:lnTo>
                  <a:lnTo>
                    <a:pt x="1454" y="1516"/>
                  </a:lnTo>
                  <a:lnTo>
                    <a:pt x="1422" y="1543"/>
                  </a:lnTo>
                  <a:lnTo>
                    <a:pt x="1390" y="1570"/>
                  </a:lnTo>
                  <a:lnTo>
                    <a:pt x="1355" y="1594"/>
                  </a:lnTo>
                  <a:lnTo>
                    <a:pt x="1321" y="1617"/>
                  </a:lnTo>
                  <a:lnTo>
                    <a:pt x="1284" y="1638"/>
                  </a:lnTo>
                  <a:lnTo>
                    <a:pt x="1246" y="1657"/>
                  </a:lnTo>
                  <a:lnTo>
                    <a:pt x="1207" y="1674"/>
                  </a:lnTo>
                  <a:lnTo>
                    <a:pt x="1169" y="1689"/>
                  </a:lnTo>
                  <a:lnTo>
                    <a:pt x="1128" y="1704"/>
                  </a:lnTo>
                  <a:lnTo>
                    <a:pt x="1087" y="1715"/>
                  </a:lnTo>
                  <a:lnTo>
                    <a:pt x="1045" y="1725"/>
                  </a:lnTo>
                  <a:lnTo>
                    <a:pt x="1002" y="1732"/>
                  </a:lnTo>
                  <a:lnTo>
                    <a:pt x="958" y="1738"/>
                  </a:lnTo>
                  <a:lnTo>
                    <a:pt x="914" y="1742"/>
                  </a:lnTo>
                  <a:lnTo>
                    <a:pt x="869" y="1743"/>
                  </a:lnTo>
                  <a:lnTo>
                    <a:pt x="825" y="1742"/>
                  </a:lnTo>
                  <a:lnTo>
                    <a:pt x="781" y="1738"/>
                  </a:lnTo>
                  <a:lnTo>
                    <a:pt x="737" y="1732"/>
                  </a:lnTo>
                  <a:lnTo>
                    <a:pt x="694" y="1725"/>
                  </a:lnTo>
                  <a:lnTo>
                    <a:pt x="652" y="1715"/>
                  </a:lnTo>
                  <a:lnTo>
                    <a:pt x="611" y="1704"/>
                  </a:lnTo>
                  <a:lnTo>
                    <a:pt x="570" y="1689"/>
                  </a:lnTo>
                  <a:lnTo>
                    <a:pt x="530" y="1674"/>
                  </a:lnTo>
                  <a:lnTo>
                    <a:pt x="493" y="1657"/>
                  </a:lnTo>
                  <a:lnTo>
                    <a:pt x="455" y="1638"/>
                  </a:lnTo>
                  <a:lnTo>
                    <a:pt x="418" y="1617"/>
                  </a:lnTo>
                  <a:lnTo>
                    <a:pt x="382" y="1594"/>
                  </a:lnTo>
                  <a:lnTo>
                    <a:pt x="349" y="1570"/>
                  </a:lnTo>
                  <a:lnTo>
                    <a:pt x="316" y="1543"/>
                  </a:lnTo>
                  <a:lnTo>
                    <a:pt x="284" y="1516"/>
                  </a:lnTo>
                  <a:lnTo>
                    <a:pt x="255" y="1488"/>
                  </a:lnTo>
                  <a:lnTo>
                    <a:pt x="225" y="1457"/>
                  </a:lnTo>
                  <a:lnTo>
                    <a:pt x="198" y="1426"/>
                  </a:lnTo>
                  <a:lnTo>
                    <a:pt x="172" y="1393"/>
                  </a:lnTo>
                  <a:lnTo>
                    <a:pt x="148" y="1359"/>
                  </a:lnTo>
                  <a:lnTo>
                    <a:pt x="126" y="1323"/>
                  </a:lnTo>
                  <a:lnTo>
                    <a:pt x="105" y="1287"/>
                  </a:lnTo>
                  <a:lnTo>
                    <a:pt x="85" y="1249"/>
                  </a:lnTo>
                  <a:lnTo>
                    <a:pt x="68" y="1211"/>
                  </a:lnTo>
                  <a:lnTo>
                    <a:pt x="52" y="1171"/>
                  </a:lnTo>
                  <a:lnTo>
                    <a:pt x="39" y="1131"/>
                  </a:lnTo>
                  <a:lnTo>
                    <a:pt x="27" y="1089"/>
                  </a:lnTo>
                  <a:lnTo>
                    <a:pt x="17" y="1047"/>
                  </a:lnTo>
                  <a:lnTo>
                    <a:pt x="9" y="1004"/>
                  </a:lnTo>
                  <a:lnTo>
                    <a:pt x="4" y="961"/>
                  </a:lnTo>
                  <a:lnTo>
                    <a:pt x="1" y="917"/>
                  </a:lnTo>
                  <a:lnTo>
                    <a:pt x="0" y="872"/>
                  </a:lnTo>
                  <a:lnTo>
                    <a:pt x="1" y="826"/>
                  </a:lnTo>
                  <a:lnTo>
                    <a:pt x="4" y="782"/>
                  </a:lnTo>
                  <a:lnTo>
                    <a:pt x="9" y="739"/>
                  </a:lnTo>
                  <a:lnTo>
                    <a:pt x="17" y="696"/>
                  </a:lnTo>
                  <a:lnTo>
                    <a:pt x="27" y="654"/>
                  </a:lnTo>
                  <a:lnTo>
                    <a:pt x="39" y="612"/>
                  </a:lnTo>
                  <a:lnTo>
                    <a:pt x="52" y="572"/>
                  </a:lnTo>
                  <a:lnTo>
                    <a:pt x="68" y="533"/>
                  </a:lnTo>
                  <a:lnTo>
                    <a:pt x="85" y="494"/>
                  </a:lnTo>
                  <a:lnTo>
                    <a:pt x="105" y="457"/>
                  </a:lnTo>
                  <a:lnTo>
                    <a:pt x="126" y="420"/>
                  </a:lnTo>
                  <a:lnTo>
                    <a:pt x="148" y="385"/>
                  </a:lnTo>
                  <a:lnTo>
                    <a:pt x="172" y="351"/>
                  </a:lnTo>
                  <a:lnTo>
                    <a:pt x="198" y="317"/>
                  </a:lnTo>
                  <a:lnTo>
                    <a:pt x="225" y="286"/>
                  </a:lnTo>
                  <a:lnTo>
                    <a:pt x="255" y="255"/>
                  </a:lnTo>
                  <a:lnTo>
                    <a:pt x="284" y="227"/>
                  </a:lnTo>
                  <a:lnTo>
                    <a:pt x="316" y="200"/>
                  </a:lnTo>
                  <a:lnTo>
                    <a:pt x="349" y="174"/>
                  </a:lnTo>
                  <a:lnTo>
                    <a:pt x="382" y="149"/>
                  </a:lnTo>
                  <a:lnTo>
                    <a:pt x="418" y="126"/>
                  </a:lnTo>
                  <a:lnTo>
                    <a:pt x="455" y="105"/>
                  </a:lnTo>
                  <a:lnTo>
                    <a:pt x="493" y="86"/>
                  </a:lnTo>
                  <a:lnTo>
                    <a:pt x="530" y="69"/>
                  </a:lnTo>
                  <a:lnTo>
                    <a:pt x="570" y="54"/>
                  </a:lnTo>
                  <a:lnTo>
                    <a:pt x="611" y="40"/>
                  </a:lnTo>
                  <a:lnTo>
                    <a:pt x="652" y="28"/>
                  </a:lnTo>
                  <a:lnTo>
                    <a:pt x="694" y="18"/>
                  </a:lnTo>
                  <a:lnTo>
                    <a:pt x="737" y="11"/>
                  </a:lnTo>
                  <a:lnTo>
                    <a:pt x="781" y="5"/>
                  </a:lnTo>
                  <a:lnTo>
                    <a:pt x="825" y="1"/>
                  </a:lnTo>
                  <a:lnTo>
                    <a:pt x="869" y="0"/>
                  </a:lnTo>
                  <a:close/>
                  <a:moveTo>
                    <a:pt x="869" y="281"/>
                  </a:moveTo>
                  <a:lnTo>
                    <a:pt x="899" y="281"/>
                  </a:lnTo>
                  <a:lnTo>
                    <a:pt x="930" y="283"/>
                  </a:lnTo>
                  <a:lnTo>
                    <a:pt x="959" y="287"/>
                  </a:lnTo>
                  <a:lnTo>
                    <a:pt x="988" y="292"/>
                  </a:lnTo>
                  <a:lnTo>
                    <a:pt x="1017" y="298"/>
                  </a:lnTo>
                  <a:lnTo>
                    <a:pt x="1045" y="307"/>
                  </a:lnTo>
                  <a:lnTo>
                    <a:pt x="1072" y="316"/>
                  </a:lnTo>
                  <a:lnTo>
                    <a:pt x="1099" y="327"/>
                  </a:lnTo>
                  <a:lnTo>
                    <a:pt x="1126" y="338"/>
                  </a:lnTo>
                  <a:lnTo>
                    <a:pt x="1151" y="352"/>
                  </a:lnTo>
                  <a:lnTo>
                    <a:pt x="1176" y="366"/>
                  </a:lnTo>
                  <a:lnTo>
                    <a:pt x="1199" y="381"/>
                  </a:lnTo>
                  <a:lnTo>
                    <a:pt x="1222" y="398"/>
                  </a:lnTo>
                  <a:lnTo>
                    <a:pt x="1245" y="415"/>
                  </a:lnTo>
                  <a:lnTo>
                    <a:pt x="1266" y="434"/>
                  </a:lnTo>
                  <a:lnTo>
                    <a:pt x="1287" y="454"/>
                  </a:lnTo>
                  <a:lnTo>
                    <a:pt x="1306" y="474"/>
                  </a:lnTo>
                  <a:lnTo>
                    <a:pt x="1325" y="496"/>
                  </a:lnTo>
                  <a:lnTo>
                    <a:pt x="1343" y="518"/>
                  </a:lnTo>
                  <a:lnTo>
                    <a:pt x="1359" y="541"/>
                  </a:lnTo>
                  <a:lnTo>
                    <a:pt x="1374" y="565"/>
                  </a:lnTo>
                  <a:lnTo>
                    <a:pt x="1389" y="589"/>
                  </a:lnTo>
                  <a:lnTo>
                    <a:pt x="1401" y="615"/>
                  </a:lnTo>
                  <a:lnTo>
                    <a:pt x="1414" y="642"/>
                  </a:lnTo>
                  <a:lnTo>
                    <a:pt x="1424" y="668"/>
                  </a:lnTo>
                  <a:lnTo>
                    <a:pt x="1433" y="695"/>
                  </a:lnTo>
                  <a:lnTo>
                    <a:pt x="1441" y="724"/>
                  </a:lnTo>
                  <a:lnTo>
                    <a:pt x="1448" y="752"/>
                  </a:lnTo>
                  <a:lnTo>
                    <a:pt x="1453" y="781"/>
                  </a:lnTo>
                  <a:lnTo>
                    <a:pt x="1457" y="811"/>
                  </a:lnTo>
                  <a:lnTo>
                    <a:pt x="1459" y="841"/>
                  </a:lnTo>
                  <a:lnTo>
                    <a:pt x="1460" y="872"/>
                  </a:lnTo>
                  <a:lnTo>
                    <a:pt x="1459" y="902"/>
                  </a:lnTo>
                  <a:lnTo>
                    <a:pt x="1457" y="932"/>
                  </a:lnTo>
                  <a:lnTo>
                    <a:pt x="1453" y="962"/>
                  </a:lnTo>
                  <a:lnTo>
                    <a:pt x="1448" y="991"/>
                  </a:lnTo>
                  <a:lnTo>
                    <a:pt x="1441" y="1020"/>
                  </a:lnTo>
                  <a:lnTo>
                    <a:pt x="1433" y="1048"/>
                  </a:lnTo>
                  <a:lnTo>
                    <a:pt x="1424" y="1075"/>
                  </a:lnTo>
                  <a:lnTo>
                    <a:pt x="1414" y="1101"/>
                  </a:lnTo>
                  <a:lnTo>
                    <a:pt x="1401" y="1128"/>
                  </a:lnTo>
                  <a:lnTo>
                    <a:pt x="1389" y="1154"/>
                  </a:lnTo>
                  <a:lnTo>
                    <a:pt x="1374" y="1178"/>
                  </a:lnTo>
                  <a:lnTo>
                    <a:pt x="1359" y="1202"/>
                  </a:lnTo>
                  <a:lnTo>
                    <a:pt x="1343" y="1225"/>
                  </a:lnTo>
                  <a:lnTo>
                    <a:pt x="1325" y="1247"/>
                  </a:lnTo>
                  <a:lnTo>
                    <a:pt x="1306" y="1269"/>
                  </a:lnTo>
                  <a:lnTo>
                    <a:pt x="1287" y="1289"/>
                  </a:lnTo>
                  <a:lnTo>
                    <a:pt x="1266" y="1309"/>
                  </a:lnTo>
                  <a:lnTo>
                    <a:pt x="1245" y="1328"/>
                  </a:lnTo>
                  <a:lnTo>
                    <a:pt x="1222" y="1346"/>
                  </a:lnTo>
                  <a:lnTo>
                    <a:pt x="1199" y="1362"/>
                  </a:lnTo>
                  <a:lnTo>
                    <a:pt x="1176" y="1377"/>
                  </a:lnTo>
                  <a:lnTo>
                    <a:pt x="1151" y="1391"/>
                  </a:lnTo>
                  <a:lnTo>
                    <a:pt x="1126" y="1405"/>
                  </a:lnTo>
                  <a:lnTo>
                    <a:pt x="1099" y="1416"/>
                  </a:lnTo>
                  <a:lnTo>
                    <a:pt x="1072" y="1427"/>
                  </a:lnTo>
                  <a:lnTo>
                    <a:pt x="1045" y="1436"/>
                  </a:lnTo>
                  <a:lnTo>
                    <a:pt x="1017" y="1445"/>
                  </a:lnTo>
                  <a:lnTo>
                    <a:pt x="988" y="1451"/>
                  </a:lnTo>
                  <a:lnTo>
                    <a:pt x="959" y="1456"/>
                  </a:lnTo>
                  <a:lnTo>
                    <a:pt x="930" y="1460"/>
                  </a:lnTo>
                  <a:lnTo>
                    <a:pt x="899" y="1462"/>
                  </a:lnTo>
                  <a:lnTo>
                    <a:pt x="869" y="1462"/>
                  </a:lnTo>
                  <a:lnTo>
                    <a:pt x="838" y="1462"/>
                  </a:lnTo>
                  <a:lnTo>
                    <a:pt x="809" y="1460"/>
                  </a:lnTo>
                  <a:lnTo>
                    <a:pt x="780" y="1456"/>
                  </a:lnTo>
                  <a:lnTo>
                    <a:pt x="750" y="1451"/>
                  </a:lnTo>
                  <a:lnTo>
                    <a:pt x="722" y="1445"/>
                  </a:lnTo>
                  <a:lnTo>
                    <a:pt x="694" y="1436"/>
                  </a:lnTo>
                  <a:lnTo>
                    <a:pt x="667" y="1427"/>
                  </a:lnTo>
                  <a:lnTo>
                    <a:pt x="639" y="1416"/>
                  </a:lnTo>
                  <a:lnTo>
                    <a:pt x="613" y="1405"/>
                  </a:lnTo>
                  <a:lnTo>
                    <a:pt x="588" y="1391"/>
                  </a:lnTo>
                  <a:lnTo>
                    <a:pt x="563" y="1377"/>
                  </a:lnTo>
                  <a:lnTo>
                    <a:pt x="539" y="1362"/>
                  </a:lnTo>
                  <a:lnTo>
                    <a:pt x="516" y="1346"/>
                  </a:lnTo>
                  <a:lnTo>
                    <a:pt x="494" y="1328"/>
                  </a:lnTo>
                  <a:lnTo>
                    <a:pt x="473" y="1309"/>
                  </a:lnTo>
                  <a:lnTo>
                    <a:pt x="452" y="1289"/>
                  </a:lnTo>
                  <a:lnTo>
                    <a:pt x="432" y="1269"/>
                  </a:lnTo>
                  <a:lnTo>
                    <a:pt x="414" y="1247"/>
                  </a:lnTo>
                  <a:lnTo>
                    <a:pt x="396" y="1225"/>
                  </a:lnTo>
                  <a:lnTo>
                    <a:pt x="379" y="1202"/>
                  </a:lnTo>
                  <a:lnTo>
                    <a:pt x="365" y="1178"/>
                  </a:lnTo>
                  <a:lnTo>
                    <a:pt x="350" y="1154"/>
                  </a:lnTo>
                  <a:lnTo>
                    <a:pt x="337" y="1128"/>
                  </a:lnTo>
                  <a:lnTo>
                    <a:pt x="325" y="1101"/>
                  </a:lnTo>
                  <a:lnTo>
                    <a:pt x="314" y="1075"/>
                  </a:lnTo>
                  <a:lnTo>
                    <a:pt x="305" y="1048"/>
                  </a:lnTo>
                  <a:lnTo>
                    <a:pt x="298" y="1020"/>
                  </a:lnTo>
                  <a:lnTo>
                    <a:pt x="290" y="991"/>
                  </a:lnTo>
                  <a:lnTo>
                    <a:pt x="285" y="962"/>
                  </a:lnTo>
                  <a:lnTo>
                    <a:pt x="282" y="932"/>
                  </a:lnTo>
                  <a:lnTo>
                    <a:pt x="280" y="902"/>
                  </a:lnTo>
                  <a:lnTo>
                    <a:pt x="279" y="872"/>
                  </a:lnTo>
                  <a:lnTo>
                    <a:pt x="280" y="841"/>
                  </a:lnTo>
                  <a:lnTo>
                    <a:pt x="282" y="811"/>
                  </a:lnTo>
                  <a:lnTo>
                    <a:pt x="285" y="781"/>
                  </a:lnTo>
                  <a:lnTo>
                    <a:pt x="290" y="752"/>
                  </a:lnTo>
                  <a:lnTo>
                    <a:pt x="298" y="724"/>
                  </a:lnTo>
                  <a:lnTo>
                    <a:pt x="305" y="695"/>
                  </a:lnTo>
                  <a:lnTo>
                    <a:pt x="314" y="668"/>
                  </a:lnTo>
                  <a:lnTo>
                    <a:pt x="325" y="642"/>
                  </a:lnTo>
                  <a:lnTo>
                    <a:pt x="337" y="615"/>
                  </a:lnTo>
                  <a:lnTo>
                    <a:pt x="350" y="589"/>
                  </a:lnTo>
                  <a:lnTo>
                    <a:pt x="365" y="565"/>
                  </a:lnTo>
                  <a:lnTo>
                    <a:pt x="379" y="541"/>
                  </a:lnTo>
                  <a:lnTo>
                    <a:pt x="396" y="518"/>
                  </a:lnTo>
                  <a:lnTo>
                    <a:pt x="414" y="496"/>
                  </a:lnTo>
                  <a:lnTo>
                    <a:pt x="432" y="474"/>
                  </a:lnTo>
                  <a:lnTo>
                    <a:pt x="452" y="454"/>
                  </a:lnTo>
                  <a:lnTo>
                    <a:pt x="473" y="434"/>
                  </a:lnTo>
                  <a:lnTo>
                    <a:pt x="494" y="415"/>
                  </a:lnTo>
                  <a:lnTo>
                    <a:pt x="516" y="398"/>
                  </a:lnTo>
                  <a:lnTo>
                    <a:pt x="539" y="381"/>
                  </a:lnTo>
                  <a:lnTo>
                    <a:pt x="563" y="366"/>
                  </a:lnTo>
                  <a:lnTo>
                    <a:pt x="588" y="352"/>
                  </a:lnTo>
                  <a:lnTo>
                    <a:pt x="613" y="338"/>
                  </a:lnTo>
                  <a:lnTo>
                    <a:pt x="639" y="327"/>
                  </a:lnTo>
                  <a:lnTo>
                    <a:pt x="667" y="316"/>
                  </a:lnTo>
                  <a:lnTo>
                    <a:pt x="694" y="307"/>
                  </a:lnTo>
                  <a:lnTo>
                    <a:pt x="722" y="298"/>
                  </a:lnTo>
                  <a:lnTo>
                    <a:pt x="750" y="292"/>
                  </a:lnTo>
                  <a:lnTo>
                    <a:pt x="780" y="287"/>
                  </a:lnTo>
                  <a:lnTo>
                    <a:pt x="809" y="283"/>
                  </a:lnTo>
                  <a:lnTo>
                    <a:pt x="838" y="281"/>
                  </a:lnTo>
                  <a:lnTo>
                    <a:pt x="869"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2560638" y="2179638"/>
              <a:ext cx="314325" cy="269875"/>
            </a:xfrm>
            <a:custGeom>
              <a:avLst/>
              <a:gdLst>
                <a:gd name="T0" fmla="*/ 563 w 1388"/>
                <a:gd name="T1" fmla="*/ 1 h 1186"/>
                <a:gd name="T2" fmla="*/ 651 w 1388"/>
                <a:gd name="T3" fmla="*/ 11 h 1186"/>
                <a:gd name="T4" fmla="*/ 736 w 1388"/>
                <a:gd name="T5" fmla="*/ 28 h 1186"/>
                <a:gd name="T6" fmla="*/ 818 w 1388"/>
                <a:gd name="T7" fmla="*/ 54 h 1186"/>
                <a:gd name="T8" fmla="*/ 895 w 1388"/>
                <a:gd name="T9" fmla="*/ 86 h 1186"/>
                <a:gd name="T10" fmla="*/ 970 w 1388"/>
                <a:gd name="T11" fmla="*/ 126 h 1186"/>
                <a:gd name="T12" fmla="*/ 1039 w 1388"/>
                <a:gd name="T13" fmla="*/ 174 h 1186"/>
                <a:gd name="T14" fmla="*/ 1103 w 1388"/>
                <a:gd name="T15" fmla="*/ 227 h 1186"/>
                <a:gd name="T16" fmla="*/ 1163 w 1388"/>
                <a:gd name="T17" fmla="*/ 286 h 1186"/>
                <a:gd name="T18" fmla="*/ 1215 w 1388"/>
                <a:gd name="T19" fmla="*/ 351 h 1186"/>
                <a:gd name="T20" fmla="*/ 1262 w 1388"/>
                <a:gd name="T21" fmla="*/ 420 h 1186"/>
                <a:gd name="T22" fmla="*/ 1302 w 1388"/>
                <a:gd name="T23" fmla="*/ 494 h 1186"/>
                <a:gd name="T24" fmla="*/ 1336 w 1388"/>
                <a:gd name="T25" fmla="*/ 572 h 1186"/>
                <a:gd name="T26" fmla="*/ 1361 w 1388"/>
                <a:gd name="T27" fmla="*/ 654 h 1186"/>
                <a:gd name="T28" fmla="*/ 1378 w 1388"/>
                <a:gd name="T29" fmla="*/ 739 h 1186"/>
                <a:gd name="T30" fmla="*/ 1387 w 1388"/>
                <a:gd name="T31" fmla="*/ 826 h 1186"/>
                <a:gd name="T32" fmla="*/ 1387 w 1388"/>
                <a:gd name="T33" fmla="*/ 914 h 1186"/>
                <a:gd name="T34" fmla="*/ 1380 w 1388"/>
                <a:gd name="T35" fmla="*/ 994 h 1186"/>
                <a:gd name="T36" fmla="*/ 1365 w 1388"/>
                <a:gd name="T37" fmla="*/ 1073 h 1186"/>
                <a:gd name="T38" fmla="*/ 1343 w 1388"/>
                <a:gd name="T39" fmla="*/ 1150 h 1186"/>
                <a:gd name="T40" fmla="*/ 1070 w 1388"/>
                <a:gd name="T41" fmla="*/ 1084 h 1186"/>
                <a:gd name="T42" fmla="*/ 1087 w 1388"/>
                <a:gd name="T43" fmla="*/ 1033 h 1186"/>
                <a:gd name="T44" fmla="*/ 1099 w 1388"/>
                <a:gd name="T45" fmla="*/ 981 h 1186"/>
                <a:gd name="T46" fmla="*/ 1106 w 1388"/>
                <a:gd name="T47" fmla="*/ 927 h 1186"/>
                <a:gd name="T48" fmla="*/ 1109 w 1388"/>
                <a:gd name="T49" fmla="*/ 872 h 1186"/>
                <a:gd name="T50" fmla="*/ 1106 w 1388"/>
                <a:gd name="T51" fmla="*/ 811 h 1186"/>
                <a:gd name="T52" fmla="*/ 1097 w 1388"/>
                <a:gd name="T53" fmla="*/ 752 h 1186"/>
                <a:gd name="T54" fmla="*/ 1082 w 1388"/>
                <a:gd name="T55" fmla="*/ 695 h 1186"/>
                <a:gd name="T56" fmla="*/ 1063 w 1388"/>
                <a:gd name="T57" fmla="*/ 642 h 1186"/>
                <a:gd name="T58" fmla="*/ 1038 w 1388"/>
                <a:gd name="T59" fmla="*/ 589 h 1186"/>
                <a:gd name="T60" fmla="*/ 1008 w 1388"/>
                <a:gd name="T61" fmla="*/ 541 h 1186"/>
                <a:gd name="T62" fmla="*/ 974 w 1388"/>
                <a:gd name="T63" fmla="*/ 496 h 1186"/>
                <a:gd name="T64" fmla="*/ 936 w 1388"/>
                <a:gd name="T65" fmla="*/ 454 h 1186"/>
                <a:gd name="T66" fmla="*/ 894 w 1388"/>
                <a:gd name="T67" fmla="*/ 415 h 1186"/>
                <a:gd name="T68" fmla="*/ 848 w 1388"/>
                <a:gd name="T69" fmla="*/ 381 h 1186"/>
                <a:gd name="T70" fmla="*/ 800 w 1388"/>
                <a:gd name="T71" fmla="*/ 352 h 1186"/>
                <a:gd name="T72" fmla="*/ 748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5 w 1388"/>
                <a:gd name="T87" fmla="*/ 301 h 1186"/>
                <a:gd name="T88" fmla="*/ 317 w 1388"/>
                <a:gd name="T89" fmla="*/ 315 h 1186"/>
                <a:gd name="T90" fmla="*/ 270 w 1388"/>
                <a:gd name="T91" fmla="*/ 335 h 1186"/>
                <a:gd name="T92" fmla="*/ 225 w 1388"/>
                <a:gd name="T93" fmla="*/ 357 h 1186"/>
                <a:gd name="T94" fmla="*/ 183 w 1388"/>
                <a:gd name="T95" fmla="*/ 383 h 1186"/>
                <a:gd name="T96" fmla="*/ 145 w 1388"/>
                <a:gd name="T97" fmla="*/ 414 h 1186"/>
                <a:gd name="T98" fmla="*/ 28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2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1" y="11"/>
                  </a:lnTo>
                  <a:lnTo>
                    <a:pt x="694" y="18"/>
                  </a:lnTo>
                  <a:lnTo>
                    <a:pt x="736" y="28"/>
                  </a:lnTo>
                  <a:lnTo>
                    <a:pt x="777" y="40"/>
                  </a:lnTo>
                  <a:lnTo>
                    <a:pt x="818" y="54"/>
                  </a:lnTo>
                  <a:lnTo>
                    <a:pt x="856" y="69"/>
                  </a:lnTo>
                  <a:lnTo>
                    <a:pt x="895" y="86"/>
                  </a:lnTo>
                  <a:lnTo>
                    <a:pt x="933" y="105"/>
                  </a:lnTo>
                  <a:lnTo>
                    <a:pt x="970" y="126"/>
                  </a:lnTo>
                  <a:lnTo>
                    <a:pt x="1004" y="149"/>
                  </a:lnTo>
                  <a:lnTo>
                    <a:pt x="1039" y="174"/>
                  </a:lnTo>
                  <a:lnTo>
                    <a:pt x="1071" y="200"/>
                  </a:lnTo>
                  <a:lnTo>
                    <a:pt x="1103" y="227"/>
                  </a:lnTo>
                  <a:lnTo>
                    <a:pt x="1133" y="255"/>
                  </a:lnTo>
                  <a:lnTo>
                    <a:pt x="1163" y="286"/>
                  </a:lnTo>
                  <a:lnTo>
                    <a:pt x="1190" y="317"/>
                  </a:lnTo>
                  <a:lnTo>
                    <a:pt x="1215" y="351"/>
                  </a:lnTo>
                  <a:lnTo>
                    <a:pt x="1239" y="385"/>
                  </a:lnTo>
                  <a:lnTo>
                    <a:pt x="1262" y="420"/>
                  </a:lnTo>
                  <a:lnTo>
                    <a:pt x="1283" y="457"/>
                  </a:lnTo>
                  <a:lnTo>
                    <a:pt x="1302" y="494"/>
                  </a:lnTo>
                  <a:lnTo>
                    <a:pt x="1320" y="533"/>
                  </a:lnTo>
                  <a:lnTo>
                    <a:pt x="1336" y="572"/>
                  </a:lnTo>
                  <a:lnTo>
                    <a:pt x="1349" y="612"/>
                  </a:lnTo>
                  <a:lnTo>
                    <a:pt x="1361" y="654"/>
                  </a:lnTo>
                  <a:lnTo>
                    <a:pt x="1370" y="696"/>
                  </a:lnTo>
                  <a:lnTo>
                    <a:pt x="1378" y="739"/>
                  </a:lnTo>
                  <a:lnTo>
                    <a:pt x="1384" y="782"/>
                  </a:lnTo>
                  <a:lnTo>
                    <a:pt x="1387" y="826"/>
                  </a:lnTo>
                  <a:lnTo>
                    <a:pt x="1388" y="872"/>
                  </a:lnTo>
                  <a:lnTo>
                    <a:pt x="1387" y="914"/>
                  </a:lnTo>
                  <a:lnTo>
                    <a:pt x="1385" y="954"/>
                  </a:lnTo>
                  <a:lnTo>
                    <a:pt x="1380" y="994"/>
                  </a:lnTo>
                  <a:lnTo>
                    <a:pt x="1373" y="1034"/>
                  </a:lnTo>
                  <a:lnTo>
                    <a:pt x="1365" y="1073"/>
                  </a:lnTo>
                  <a:lnTo>
                    <a:pt x="1354" y="1112"/>
                  </a:lnTo>
                  <a:lnTo>
                    <a:pt x="1343" y="1150"/>
                  </a:lnTo>
                  <a:lnTo>
                    <a:pt x="1329" y="1186"/>
                  </a:lnTo>
                  <a:lnTo>
                    <a:pt x="1070" y="1084"/>
                  </a:lnTo>
                  <a:lnTo>
                    <a:pt x="1079" y="1058"/>
                  </a:lnTo>
                  <a:lnTo>
                    <a:pt x="1087" y="1033"/>
                  </a:lnTo>
                  <a:lnTo>
                    <a:pt x="1093" y="1007"/>
                  </a:lnTo>
                  <a:lnTo>
                    <a:pt x="1099" y="981"/>
                  </a:lnTo>
                  <a:lnTo>
                    <a:pt x="1103" y="954"/>
                  </a:lnTo>
                  <a:lnTo>
                    <a:pt x="1106" y="927"/>
                  </a:lnTo>
                  <a:lnTo>
                    <a:pt x="1108" y="899"/>
                  </a:lnTo>
                  <a:lnTo>
                    <a:pt x="1109" y="872"/>
                  </a:lnTo>
                  <a:lnTo>
                    <a:pt x="1108" y="841"/>
                  </a:lnTo>
                  <a:lnTo>
                    <a:pt x="1106" y="811"/>
                  </a:lnTo>
                  <a:lnTo>
                    <a:pt x="1102" y="781"/>
                  </a:lnTo>
                  <a:lnTo>
                    <a:pt x="1097" y="752"/>
                  </a:lnTo>
                  <a:lnTo>
                    <a:pt x="1090" y="724"/>
                  </a:lnTo>
                  <a:lnTo>
                    <a:pt x="1082" y="695"/>
                  </a:lnTo>
                  <a:lnTo>
                    <a:pt x="1073" y="668"/>
                  </a:lnTo>
                  <a:lnTo>
                    <a:pt x="1063" y="642"/>
                  </a:lnTo>
                  <a:lnTo>
                    <a:pt x="1050" y="615"/>
                  </a:lnTo>
                  <a:lnTo>
                    <a:pt x="1038" y="589"/>
                  </a:lnTo>
                  <a:lnTo>
                    <a:pt x="1023" y="565"/>
                  </a:lnTo>
                  <a:lnTo>
                    <a:pt x="1008" y="541"/>
                  </a:lnTo>
                  <a:lnTo>
                    <a:pt x="992" y="518"/>
                  </a:lnTo>
                  <a:lnTo>
                    <a:pt x="974" y="496"/>
                  </a:lnTo>
                  <a:lnTo>
                    <a:pt x="955" y="474"/>
                  </a:lnTo>
                  <a:lnTo>
                    <a:pt x="936" y="454"/>
                  </a:lnTo>
                  <a:lnTo>
                    <a:pt x="915" y="434"/>
                  </a:lnTo>
                  <a:lnTo>
                    <a:pt x="894" y="415"/>
                  </a:lnTo>
                  <a:lnTo>
                    <a:pt x="871" y="398"/>
                  </a:lnTo>
                  <a:lnTo>
                    <a:pt x="848" y="381"/>
                  </a:lnTo>
                  <a:lnTo>
                    <a:pt x="825" y="366"/>
                  </a:lnTo>
                  <a:lnTo>
                    <a:pt x="800" y="352"/>
                  </a:lnTo>
                  <a:lnTo>
                    <a:pt x="775" y="338"/>
                  </a:lnTo>
                  <a:lnTo>
                    <a:pt x="748"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40" y="285"/>
                  </a:lnTo>
                  <a:lnTo>
                    <a:pt x="414" y="289"/>
                  </a:lnTo>
                  <a:lnTo>
                    <a:pt x="389" y="294"/>
                  </a:lnTo>
                  <a:lnTo>
                    <a:pt x="365" y="301"/>
                  </a:lnTo>
                  <a:lnTo>
                    <a:pt x="341" y="308"/>
                  </a:lnTo>
                  <a:lnTo>
                    <a:pt x="317" y="315"/>
                  </a:lnTo>
                  <a:lnTo>
                    <a:pt x="293" y="325"/>
                  </a:lnTo>
                  <a:lnTo>
                    <a:pt x="270" y="335"/>
                  </a:lnTo>
                  <a:lnTo>
                    <a:pt x="247" y="346"/>
                  </a:lnTo>
                  <a:lnTo>
                    <a:pt x="225" y="357"/>
                  </a:lnTo>
                  <a:lnTo>
                    <a:pt x="204" y="371"/>
                  </a:lnTo>
                  <a:lnTo>
                    <a:pt x="183" y="383"/>
                  </a:lnTo>
                  <a:lnTo>
                    <a:pt x="164" y="398"/>
                  </a:lnTo>
                  <a:lnTo>
                    <a:pt x="145" y="414"/>
                  </a:lnTo>
                  <a:lnTo>
                    <a:pt x="0" y="171"/>
                  </a:lnTo>
                  <a:lnTo>
                    <a:pt x="28" y="153"/>
                  </a:lnTo>
                  <a:lnTo>
                    <a:pt x="57" y="134"/>
                  </a:lnTo>
                  <a:lnTo>
                    <a:pt x="85" y="116"/>
                  </a:lnTo>
                  <a:lnTo>
                    <a:pt x="115" y="100"/>
                  </a:lnTo>
                  <a:lnTo>
                    <a:pt x="146" y="84"/>
                  </a:lnTo>
                  <a:lnTo>
                    <a:pt x="177" y="71"/>
                  </a:lnTo>
                  <a:lnTo>
                    <a:pt x="209" y="57"/>
                  </a:lnTo>
                  <a:lnTo>
                    <a:pt x="241" y="46"/>
                  </a:lnTo>
                  <a:lnTo>
                    <a:pt x="274" y="35"/>
                  </a:lnTo>
                  <a:lnTo>
                    <a:pt x="307" y="27"/>
                  </a:lnTo>
                  <a:lnTo>
                    <a:pt x="342" y="18"/>
                  </a:lnTo>
                  <a:lnTo>
                    <a:pt x="376" y="12"/>
                  </a:lnTo>
                  <a:lnTo>
                    <a:pt x="411" y="7"/>
                  </a:lnTo>
                  <a:lnTo>
                    <a:pt x="447" y="4"/>
                  </a:lnTo>
                  <a:lnTo>
                    <a:pt x="482" y="1"/>
                  </a:lnTo>
                  <a:lnTo>
                    <a:pt x="518" y="0"/>
                  </a:lnTo>
                  <a:close/>
                </a:path>
              </a:pathLst>
            </a:custGeom>
            <a:solidFill>
              <a:srgbClr val="4FB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noEditPoints="1"/>
            </p:cNvSpPr>
            <p:nvPr/>
          </p:nvSpPr>
          <p:spPr bwMode="auto">
            <a:xfrm>
              <a:off x="2036763" y="2179638"/>
              <a:ext cx="395288" cy="395288"/>
            </a:xfrm>
            <a:custGeom>
              <a:avLst/>
              <a:gdLst>
                <a:gd name="T0" fmla="*/ 1045 w 1740"/>
                <a:gd name="T1" fmla="*/ 18 h 1743"/>
                <a:gd name="T2" fmla="*/ 1247 w 1740"/>
                <a:gd name="T3" fmla="*/ 86 h 1743"/>
                <a:gd name="T4" fmla="*/ 1423 w 1740"/>
                <a:gd name="T5" fmla="*/ 200 h 1743"/>
                <a:gd name="T6" fmla="*/ 1567 w 1740"/>
                <a:gd name="T7" fmla="*/ 351 h 1743"/>
                <a:gd name="T8" fmla="*/ 1672 w 1740"/>
                <a:gd name="T9" fmla="*/ 533 h 1743"/>
                <a:gd name="T10" fmla="*/ 1729 w 1740"/>
                <a:gd name="T11" fmla="*/ 739 h 1743"/>
                <a:gd name="T12" fmla="*/ 1736 w 1740"/>
                <a:gd name="T13" fmla="*/ 961 h 1743"/>
                <a:gd name="T14" fmla="*/ 1686 w 1740"/>
                <a:gd name="T15" fmla="*/ 1171 h 1743"/>
                <a:gd name="T16" fmla="*/ 1591 w 1740"/>
                <a:gd name="T17" fmla="*/ 1359 h 1743"/>
                <a:gd name="T18" fmla="*/ 1455 w 1740"/>
                <a:gd name="T19" fmla="*/ 1516 h 1743"/>
                <a:gd name="T20" fmla="*/ 1285 w 1740"/>
                <a:gd name="T21" fmla="*/ 1638 h 1743"/>
                <a:gd name="T22" fmla="*/ 1087 w 1740"/>
                <a:gd name="T23" fmla="*/ 1715 h 1743"/>
                <a:gd name="T24" fmla="*/ 870 w 1740"/>
                <a:gd name="T25" fmla="*/ 1743 h 1743"/>
                <a:gd name="T26" fmla="*/ 653 w 1740"/>
                <a:gd name="T27" fmla="*/ 1715 h 1743"/>
                <a:gd name="T28" fmla="*/ 456 w 1740"/>
                <a:gd name="T29" fmla="*/ 1638 h 1743"/>
                <a:gd name="T30" fmla="*/ 285 w 1740"/>
                <a:gd name="T31" fmla="*/ 1516 h 1743"/>
                <a:gd name="T32" fmla="*/ 149 w 1740"/>
                <a:gd name="T33" fmla="*/ 1359 h 1743"/>
                <a:gd name="T34" fmla="*/ 53 w 1740"/>
                <a:gd name="T35" fmla="*/ 1171 h 1743"/>
                <a:gd name="T36" fmla="*/ 5 w 1740"/>
                <a:gd name="T37" fmla="*/ 961 h 1743"/>
                <a:gd name="T38" fmla="*/ 10 w 1740"/>
                <a:gd name="T39" fmla="*/ 739 h 1743"/>
                <a:gd name="T40" fmla="*/ 68 w 1740"/>
                <a:gd name="T41" fmla="*/ 533 h 1743"/>
                <a:gd name="T42" fmla="*/ 173 w 1740"/>
                <a:gd name="T43" fmla="*/ 351 h 1743"/>
                <a:gd name="T44" fmla="*/ 316 w 1740"/>
                <a:gd name="T45" fmla="*/ 200 h 1743"/>
                <a:gd name="T46" fmla="*/ 492 w 1740"/>
                <a:gd name="T47" fmla="*/ 86 h 1743"/>
                <a:gd name="T48" fmla="*/ 695 w 1740"/>
                <a:gd name="T49" fmla="*/ 18 h 1743"/>
                <a:gd name="T50" fmla="*/ 870 w 1740"/>
                <a:gd name="T51" fmla="*/ 281 h 1743"/>
                <a:gd name="T52" fmla="*/ 1018 w 1740"/>
                <a:gd name="T53" fmla="*/ 298 h 1743"/>
                <a:gd name="T54" fmla="*/ 1152 w 1740"/>
                <a:gd name="T55" fmla="*/ 352 h 1743"/>
                <a:gd name="T56" fmla="*/ 1267 w 1740"/>
                <a:gd name="T57" fmla="*/ 434 h 1743"/>
                <a:gd name="T58" fmla="*/ 1359 w 1740"/>
                <a:gd name="T59" fmla="*/ 541 h 1743"/>
                <a:gd name="T60" fmla="*/ 1424 w 1740"/>
                <a:gd name="T61" fmla="*/ 668 h 1743"/>
                <a:gd name="T62" fmla="*/ 1458 w 1740"/>
                <a:gd name="T63" fmla="*/ 811 h 1743"/>
                <a:gd name="T64" fmla="*/ 1454 w 1740"/>
                <a:gd name="T65" fmla="*/ 962 h 1743"/>
                <a:gd name="T66" fmla="*/ 1414 w 1740"/>
                <a:gd name="T67" fmla="*/ 1101 h 1743"/>
                <a:gd name="T68" fmla="*/ 1344 w 1740"/>
                <a:gd name="T69" fmla="*/ 1225 h 1743"/>
                <a:gd name="T70" fmla="*/ 1245 w 1740"/>
                <a:gd name="T71" fmla="*/ 1328 h 1743"/>
                <a:gd name="T72" fmla="*/ 1126 w 1740"/>
                <a:gd name="T73" fmla="*/ 1405 h 1743"/>
                <a:gd name="T74" fmla="*/ 989 w 1740"/>
                <a:gd name="T75" fmla="*/ 1451 h 1743"/>
                <a:gd name="T76" fmla="*/ 839 w 1740"/>
                <a:gd name="T77" fmla="*/ 1462 h 1743"/>
                <a:gd name="T78" fmla="*/ 695 w 1740"/>
                <a:gd name="T79" fmla="*/ 1436 h 1743"/>
                <a:gd name="T80" fmla="*/ 564 w 1740"/>
                <a:gd name="T81" fmla="*/ 1377 h 1743"/>
                <a:gd name="T82" fmla="*/ 453 w 1740"/>
                <a:gd name="T83" fmla="*/ 1289 h 1743"/>
                <a:gd name="T84" fmla="*/ 365 w 1740"/>
                <a:gd name="T85" fmla="*/ 1178 h 1743"/>
                <a:gd name="T86" fmla="*/ 306 w 1740"/>
                <a:gd name="T87" fmla="*/ 1048 h 1743"/>
                <a:gd name="T88" fmla="*/ 280 w 1740"/>
                <a:gd name="T89" fmla="*/ 902 h 1743"/>
                <a:gd name="T90" fmla="*/ 291 w 1740"/>
                <a:gd name="T91" fmla="*/ 752 h 1743"/>
                <a:gd name="T92" fmla="*/ 337 w 1740"/>
                <a:gd name="T93" fmla="*/ 615 h 1743"/>
                <a:gd name="T94" fmla="*/ 414 w 1740"/>
                <a:gd name="T95" fmla="*/ 496 h 1743"/>
                <a:gd name="T96" fmla="*/ 517 w 1740"/>
                <a:gd name="T97" fmla="*/ 398 h 1743"/>
                <a:gd name="T98" fmla="*/ 640 w 1740"/>
                <a:gd name="T99" fmla="*/ 327 h 1743"/>
                <a:gd name="T100" fmla="*/ 780 w 1740"/>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0" h="1743">
                  <a:moveTo>
                    <a:pt x="870" y="0"/>
                  </a:moveTo>
                  <a:lnTo>
                    <a:pt x="915" y="1"/>
                  </a:lnTo>
                  <a:lnTo>
                    <a:pt x="959" y="5"/>
                  </a:lnTo>
                  <a:lnTo>
                    <a:pt x="1002" y="11"/>
                  </a:lnTo>
                  <a:lnTo>
                    <a:pt x="1045" y="18"/>
                  </a:lnTo>
                  <a:lnTo>
                    <a:pt x="1087" y="28"/>
                  </a:lnTo>
                  <a:lnTo>
                    <a:pt x="1129" y="40"/>
                  </a:lnTo>
                  <a:lnTo>
                    <a:pt x="1169" y="54"/>
                  </a:lnTo>
                  <a:lnTo>
                    <a:pt x="1208" y="69"/>
                  </a:lnTo>
                  <a:lnTo>
                    <a:pt x="1247" y="86"/>
                  </a:lnTo>
                  <a:lnTo>
                    <a:pt x="1285" y="105"/>
                  </a:lnTo>
                  <a:lnTo>
                    <a:pt x="1321" y="126"/>
                  </a:lnTo>
                  <a:lnTo>
                    <a:pt x="1356" y="149"/>
                  </a:lnTo>
                  <a:lnTo>
                    <a:pt x="1391" y="174"/>
                  </a:lnTo>
                  <a:lnTo>
                    <a:pt x="1423" y="200"/>
                  </a:lnTo>
                  <a:lnTo>
                    <a:pt x="1455" y="227"/>
                  </a:lnTo>
                  <a:lnTo>
                    <a:pt x="1485" y="255"/>
                  </a:lnTo>
                  <a:lnTo>
                    <a:pt x="1513" y="286"/>
                  </a:lnTo>
                  <a:lnTo>
                    <a:pt x="1541" y="317"/>
                  </a:lnTo>
                  <a:lnTo>
                    <a:pt x="1567" y="351"/>
                  </a:lnTo>
                  <a:lnTo>
                    <a:pt x="1591" y="385"/>
                  </a:lnTo>
                  <a:lnTo>
                    <a:pt x="1614" y="420"/>
                  </a:lnTo>
                  <a:lnTo>
                    <a:pt x="1635" y="457"/>
                  </a:lnTo>
                  <a:lnTo>
                    <a:pt x="1654" y="494"/>
                  </a:lnTo>
                  <a:lnTo>
                    <a:pt x="1672" y="533"/>
                  </a:lnTo>
                  <a:lnTo>
                    <a:pt x="1686" y="572"/>
                  </a:lnTo>
                  <a:lnTo>
                    <a:pt x="1701" y="612"/>
                  </a:lnTo>
                  <a:lnTo>
                    <a:pt x="1713" y="654"/>
                  </a:lnTo>
                  <a:lnTo>
                    <a:pt x="1722" y="696"/>
                  </a:lnTo>
                  <a:lnTo>
                    <a:pt x="1729" y="739"/>
                  </a:lnTo>
                  <a:lnTo>
                    <a:pt x="1736" y="782"/>
                  </a:lnTo>
                  <a:lnTo>
                    <a:pt x="1739" y="826"/>
                  </a:lnTo>
                  <a:lnTo>
                    <a:pt x="1740" y="872"/>
                  </a:lnTo>
                  <a:lnTo>
                    <a:pt x="1739" y="917"/>
                  </a:lnTo>
                  <a:lnTo>
                    <a:pt x="1736" y="961"/>
                  </a:lnTo>
                  <a:lnTo>
                    <a:pt x="1729" y="1004"/>
                  </a:lnTo>
                  <a:lnTo>
                    <a:pt x="1722" y="1047"/>
                  </a:lnTo>
                  <a:lnTo>
                    <a:pt x="1713" y="1089"/>
                  </a:lnTo>
                  <a:lnTo>
                    <a:pt x="1701" y="1131"/>
                  </a:lnTo>
                  <a:lnTo>
                    <a:pt x="1686" y="1171"/>
                  </a:lnTo>
                  <a:lnTo>
                    <a:pt x="1672" y="1211"/>
                  </a:lnTo>
                  <a:lnTo>
                    <a:pt x="1654" y="1249"/>
                  </a:lnTo>
                  <a:lnTo>
                    <a:pt x="1635" y="1287"/>
                  </a:lnTo>
                  <a:lnTo>
                    <a:pt x="1614" y="1323"/>
                  </a:lnTo>
                  <a:lnTo>
                    <a:pt x="1591" y="1359"/>
                  </a:lnTo>
                  <a:lnTo>
                    <a:pt x="1567" y="1393"/>
                  </a:lnTo>
                  <a:lnTo>
                    <a:pt x="1541" y="1426"/>
                  </a:lnTo>
                  <a:lnTo>
                    <a:pt x="1513" y="1457"/>
                  </a:lnTo>
                  <a:lnTo>
                    <a:pt x="1485" y="1488"/>
                  </a:lnTo>
                  <a:lnTo>
                    <a:pt x="1455" y="1516"/>
                  </a:lnTo>
                  <a:lnTo>
                    <a:pt x="1423" y="1543"/>
                  </a:lnTo>
                  <a:lnTo>
                    <a:pt x="1391" y="1570"/>
                  </a:lnTo>
                  <a:lnTo>
                    <a:pt x="1356" y="1594"/>
                  </a:lnTo>
                  <a:lnTo>
                    <a:pt x="1321" y="1617"/>
                  </a:lnTo>
                  <a:lnTo>
                    <a:pt x="1285" y="1638"/>
                  </a:lnTo>
                  <a:lnTo>
                    <a:pt x="1247" y="1657"/>
                  </a:lnTo>
                  <a:lnTo>
                    <a:pt x="1208" y="1674"/>
                  </a:lnTo>
                  <a:lnTo>
                    <a:pt x="1169" y="1689"/>
                  </a:lnTo>
                  <a:lnTo>
                    <a:pt x="1129" y="1704"/>
                  </a:lnTo>
                  <a:lnTo>
                    <a:pt x="1087" y="1715"/>
                  </a:lnTo>
                  <a:lnTo>
                    <a:pt x="1045" y="1725"/>
                  </a:lnTo>
                  <a:lnTo>
                    <a:pt x="1002" y="1732"/>
                  </a:lnTo>
                  <a:lnTo>
                    <a:pt x="959" y="1738"/>
                  </a:lnTo>
                  <a:lnTo>
                    <a:pt x="915" y="1742"/>
                  </a:lnTo>
                  <a:lnTo>
                    <a:pt x="870" y="1743"/>
                  </a:lnTo>
                  <a:lnTo>
                    <a:pt x="825" y="1742"/>
                  </a:lnTo>
                  <a:lnTo>
                    <a:pt x="781" y="1738"/>
                  </a:lnTo>
                  <a:lnTo>
                    <a:pt x="738" y="1732"/>
                  </a:lnTo>
                  <a:lnTo>
                    <a:pt x="695" y="1725"/>
                  </a:lnTo>
                  <a:lnTo>
                    <a:pt x="653" y="1715"/>
                  </a:lnTo>
                  <a:lnTo>
                    <a:pt x="611" y="1704"/>
                  </a:lnTo>
                  <a:lnTo>
                    <a:pt x="571" y="1689"/>
                  </a:lnTo>
                  <a:lnTo>
                    <a:pt x="531" y="1674"/>
                  </a:lnTo>
                  <a:lnTo>
                    <a:pt x="492" y="1657"/>
                  </a:lnTo>
                  <a:lnTo>
                    <a:pt x="456" y="1638"/>
                  </a:lnTo>
                  <a:lnTo>
                    <a:pt x="419" y="1617"/>
                  </a:lnTo>
                  <a:lnTo>
                    <a:pt x="383" y="1594"/>
                  </a:lnTo>
                  <a:lnTo>
                    <a:pt x="350" y="1570"/>
                  </a:lnTo>
                  <a:lnTo>
                    <a:pt x="316" y="1543"/>
                  </a:lnTo>
                  <a:lnTo>
                    <a:pt x="285" y="1516"/>
                  </a:lnTo>
                  <a:lnTo>
                    <a:pt x="255" y="1488"/>
                  </a:lnTo>
                  <a:lnTo>
                    <a:pt x="226" y="1457"/>
                  </a:lnTo>
                  <a:lnTo>
                    <a:pt x="199" y="1426"/>
                  </a:lnTo>
                  <a:lnTo>
                    <a:pt x="173" y="1393"/>
                  </a:lnTo>
                  <a:lnTo>
                    <a:pt x="149" y="1359"/>
                  </a:lnTo>
                  <a:lnTo>
                    <a:pt x="126" y="1323"/>
                  </a:lnTo>
                  <a:lnTo>
                    <a:pt x="105" y="1287"/>
                  </a:lnTo>
                  <a:lnTo>
                    <a:pt x="86" y="1249"/>
                  </a:lnTo>
                  <a:lnTo>
                    <a:pt x="68" y="1211"/>
                  </a:lnTo>
                  <a:lnTo>
                    <a:pt x="53" y="1171"/>
                  </a:lnTo>
                  <a:lnTo>
                    <a:pt x="40" y="1131"/>
                  </a:lnTo>
                  <a:lnTo>
                    <a:pt x="27" y="1089"/>
                  </a:lnTo>
                  <a:lnTo>
                    <a:pt x="18" y="1047"/>
                  </a:lnTo>
                  <a:lnTo>
                    <a:pt x="10" y="1004"/>
                  </a:lnTo>
                  <a:lnTo>
                    <a:pt x="5" y="961"/>
                  </a:lnTo>
                  <a:lnTo>
                    <a:pt x="1" y="917"/>
                  </a:lnTo>
                  <a:lnTo>
                    <a:pt x="0" y="872"/>
                  </a:lnTo>
                  <a:lnTo>
                    <a:pt x="1" y="826"/>
                  </a:lnTo>
                  <a:lnTo>
                    <a:pt x="5" y="782"/>
                  </a:lnTo>
                  <a:lnTo>
                    <a:pt x="10" y="739"/>
                  </a:lnTo>
                  <a:lnTo>
                    <a:pt x="18" y="696"/>
                  </a:lnTo>
                  <a:lnTo>
                    <a:pt x="27" y="654"/>
                  </a:lnTo>
                  <a:lnTo>
                    <a:pt x="40" y="612"/>
                  </a:lnTo>
                  <a:lnTo>
                    <a:pt x="53" y="572"/>
                  </a:lnTo>
                  <a:lnTo>
                    <a:pt x="68" y="533"/>
                  </a:lnTo>
                  <a:lnTo>
                    <a:pt x="86" y="494"/>
                  </a:lnTo>
                  <a:lnTo>
                    <a:pt x="105" y="457"/>
                  </a:lnTo>
                  <a:lnTo>
                    <a:pt x="126" y="420"/>
                  </a:lnTo>
                  <a:lnTo>
                    <a:pt x="149" y="385"/>
                  </a:lnTo>
                  <a:lnTo>
                    <a:pt x="173" y="351"/>
                  </a:lnTo>
                  <a:lnTo>
                    <a:pt x="199" y="317"/>
                  </a:lnTo>
                  <a:lnTo>
                    <a:pt x="226" y="286"/>
                  </a:lnTo>
                  <a:lnTo>
                    <a:pt x="255" y="255"/>
                  </a:lnTo>
                  <a:lnTo>
                    <a:pt x="285" y="227"/>
                  </a:lnTo>
                  <a:lnTo>
                    <a:pt x="316" y="200"/>
                  </a:lnTo>
                  <a:lnTo>
                    <a:pt x="350" y="174"/>
                  </a:lnTo>
                  <a:lnTo>
                    <a:pt x="383" y="149"/>
                  </a:lnTo>
                  <a:lnTo>
                    <a:pt x="419" y="126"/>
                  </a:lnTo>
                  <a:lnTo>
                    <a:pt x="456" y="105"/>
                  </a:lnTo>
                  <a:lnTo>
                    <a:pt x="492" y="86"/>
                  </a:lnTo>
                  <a:lnTo>
                    <a:pt x="531" y="69"/>
                  </a:lnTo>
                  <a:lnTo>
                    <a:pt x="571" y="54"/>
                  </a:lnTo>
                  <a:lnTo>
                    <a:pt x="611" y="40"/>
                  </a:lnTo>
                  <a:lnTo>
                    <a:pt x="653" y="28"/>
                  </a:lnTo>
                  <a:lnTo>
                    <a:pt x="695" y="18"/>
                  </a:lnTo>
                  <a:lnTo>
                    <a:pt x="738" y="11"/>
                  </a:lnTo>
                  <a:lnTo>
                    <a:pt x="781" y="5"/>
                  </a:lnTo>
                  <a:lnTo>
                    <a:pt x="825" y="1"/>
                  </a:lnTo>
                  <a:lnTo>
                    <a:pt x="870" y="0"/>
                  </a:lnTo>
                  <a:close/>
                  <a:moveTo>
                    <a:pt x="870" y="281"/>
                  </a:moveTo>
                  <a:lnTo>
                    <a:pt x="900" y="281"/>
                  </a:lnTo>
                  <a:lnTo>
                    <a:pt x="931" y="283"/>
                  </a:lnTo>
                  <a:lnTo>
                    <a:pt x="960" y="287"/>
                  </a:lnTo>
                  <a:lnTo>
                    <a:pt x="989" y="292"/>
                  </a:lnTo>
                  <a:lnTo>
                    <a:pt x="1018" y="298"/>
                  </a:lnTo>
                  <a:lnTo>
                    <a:pt x="1046" y="307"/>
                  </a:lnTo>
                  <a:lnTo>
                    <a:pt x="1073" y="316"/>
                  </a:lnTo>
                  <a:lnTo>
                    <a:pt x="1099" y="327"/>
                  </a:lnTo>
                  <a:lnTo>
                    <a:pt x="1126" y="338"/>
                  </a:lnTo>
                  <a:lnTo>
                    <a:pt x="1152" y="352"/>
                  </a:lnTo>
                  <a:lnTo>
                    <a:pt x="1176" y="366"/>
                  </a:lnTo>
                  <a:lnTo>
                    <a:pt x="1200" y="381"/>
                  </a:lnTo>
                  <a:lnTo>
                    <a:pt x="1223" y="398"/>
                  </a:lnTo>
                  <a:lnTo>
                    <a:pt x="1245" y="415"/>
                  </a:lnTo>
                  <a:lnTo>
                    <a:pt x="1267" y="434"/>
                  </a:lnTo>
                  <a:lnTo>
                    <a:pt x="1287" y="454"/>
                  </a:lnTo>
                  <a:lnTo>
                    <a:pt x="1307" y="474"/>
                  </a:lnTo>
                  <a:lnTo>
                    <a:pt x="1326" y="496"/>
                  </a:lnTo>
                  <a:lnTo>
                    <a:pt x="1344" y="518"/>
                  </a:lnTo>
                  <a:lnTo>
                    <a:pt x="1359" y="541"/>
                  </a:lnTo>
                  <a:lnTo>
                    <a:pt x="1375" y="565"/>
                  </a:lnTo>
                  <a:lnTo>
                    <a:pt x="1389" y="589"/>
                  </a:lnTo>
                  <a:lnTo>
                    <a:pt x="1402" y="615"/>
                  </a:lnTo>
                  <a:lnTo>
                    <a:pt x="1414" y="642"/>
                  </a:lnTo>
                  <a:lnTo>
                    <a:pt x="1424" y="668"/>
                  </a:lnTo>
                  <a:lnTo>
                    <a:pt x="1434" y="695"/>
                  </a:lnTo>
                  <a:lnTo>
                    <a:pt x="1442" y="724"/>
                  </a:lnTo>
                  <a:lnTo>
                    <a:pt x="1448" y="752"/>
                  </a:lnTo>
                  <a:lnTo>
                    <a:pt x="1454" y="781"/>
                  </a:lnTo>
                  <a:lnTo>
                    <a:pt x="1458" y="811"/>
                  </a:lnTo>
                  <a:lnTo>
                    <a:pt x="1460" y="841"/>
                  </a:lnTo>
                  <a:lnTo>
                    <a:pt x="1460" y="872"/>
                  </a:lnTo>
                  <a:lnTo>
                    <a:pt x="1460" y="902"/>
                  </a:lnTo>
                  <a:lnTo>
                    <a:pt x="1458" y="932"/>
                  </a:lnTo>
                  <a:lnTo>
                    <a:pt x="1454" y="962"/>
                  </a:lnTo>
                  <a:lnTo>
                    <a:pt x="1448" y="991"/>
                  </a:lnTo>
                  <a:lnTo>
                    <a:pt x="1442" y="1020"/>
                  </a:lnTo>
                  <a:lnTo>
                    <a:pt x="1434" y="1048"/>
                  </a:lnTo>
                  <a:lnTo>
                    <a:pt x="1424" y="1075"/>
                  </a:lnTo>
                  <a:lnTo>
                    <a:pt x="1414" y="1101"/>
                  </a:lnTo>
                  <a:lnTo>
                    <a:pt x="1402" y="1128"/>
                  </a:lnTo>
                  <a:lnTo>
                    <a:pt x="1389" y="1154"/>
                  </a:lnTo>
                  <a:lnTo>
                    <a:pt x="1375" y="1178"/>
                  </a:lnTo>
                  <a:lnTo>
                    <a:pt x="1359" y="1202"/>
                  </a:lnTo>
                  <a:lnTo>
                    <a:pt x="1344" y="1225"/>
                  </a:lnTo>
                  <a:lnTo>
                    <a:pt x="1326" y="1247"/>
                  </a:lnTo>
                  <a:lnTo>
                    <a:pt x="1307" y="1269"/>
                  </a:lnTo>
                  <a:lnTo>
                    <a:pt x="1287" y="1289"/>
                  </a:lnTo>
                  <a:lnTo>
                    <a:pt x="1267" y="1309"/>
                  </a:lnTo>
                  <a:lnTo>
                    <a:pt x="1245" y="1328"/>
                  </a:lnTo>
                  <a:lnTo>
                    <a:pt x="1223" y="1346"/>
                  </a:lnTo>
                  <a:lnTo>
                    <a:pt x="1200" y="1362"/>
                  </a:lnTo>
                  <a:lnTo>
                    <a:pt x="1176" y="1377"/>
                  </a:lnTo>
                  <a:lnTo>
                    <a:pt x="1152" y="1391"/>
                  </a:lnTo>
                  <a:lnTo>
                    <a:pt x="1126" y="1405"/>
                  </a:lnTo>
                  <a:lnTo>
                    <a:pt x="1099" y="1416"/>
                  </a:lnTo>
                  <a:lnTo>
                    <a:pt x="1073" y="1427"/>
                  </a:lnTo>
                  <a:lnTo>
                    <a:pt x="1046" y="1436"/>
                  </a:lnTo>
                  <a:lnTo>
                    <a:pt x="1018" y="1445"/>
                  </a:lnTo>
                  <a:lnTo>
                    <a:pt x="989" y="1451"/>
                  </a:lnTo>
                  <a:lnTo>
                    <a:pt x="960" y="1456"/>
                  </a:lnTo>
                  <a:lnTo>
                    <a:pt x="931" y="1460"/>
                  </a:lnTo>
                  <a:lnTo>
                    <a:pt x="900" y="1462"/>
                  </a:lnTo>
                  <a:lnTo>
                    <a:pt x="870" y="1462"/>
                  </a:lnTo>
                  <a:lnTo>
                    <a:pt x="839" y="1462"/>
                  </a:lnTo>
                  <a:lnTo>
                    <a:pt x="809" y="1460"/>
                  </a:lnTo>
                  <a:lnTo>
                    <a:pt x="780" y="1456"/>
                  </a:lnTo>
                  <a:lnTo>
                    <a:pt x="751" y="1451"/>
                  </a:lnTo>
                  <a:lnTo>
                    <a:pt x="722" y="1445"/>
                  </a:lnTo>
                  <a:lnTo>
                    <a:pt x="695" y="1436"/>
                  </a:lnTo>
                  <a:lnTo>
                    <a:pt x="666" y="1427"/>
                  </a:lnTo>
                  <a:lnTo>
                    <a:pt x="640" y="1416"/>
                  </a:lnTo>
                  <a:lnTo>
                    <a:pt x="614" y="1405"/>
                  </a:lnTo>
                  <a:lnTo>
                    <a:pt x="588" y="1391"/>
                  </a:lnTo>
                  <a:lnTo>
                    <a:pt x="564" y="1377"/>
                  </a:lnTo>
                  <a:lnTo>
                    <a:pt x="540" y="1362"/>
                  </a:lnTo>
                  <a:lnTo>
                    <a:pt x="517" y="1346"/>
                  </a:lnTo>
                  <a:lnTo>
                    <a:pt x="495" y="1328"/>
                  </a:lnTo>
                  <a:lnTo>
                    <a:pt x="473" y="1309"/>
                  </a:lnTo>
                  <a:lnTo>
                    <a:pt x="453" y="1289"/>
                  </a:lnTo>
                  <a:lnTo>
                    <a:pt x="433" y="1269"/>
                  </a:lnTo>
                  <a:lnTo>
                    <a:pt x="414" y="1247"/>
                  </a:lnTo>
                  <a:lnTo>
                    <a:pt x="397" y="1225"/>
                  </a:lnTo>
                  <a:lnTo>
                    <a:pt x="380" y="1202"/>
                  </a:lnTo>
                  <a:lnTo>
                    <a:pt x="365" y="1178"/>
                  </a:lnTo>
                  <a:lnTo>
                    <a:pt x="351" y="1154"/>
                  </a:lnTo>
                  <a:lnTo>
                    <a:pt x="337" y="1128"/>
                  </a:lnTo>
                  <a:lnTo>
                    <a:pt x="326" y="1101"/>
                  </a:lnTo>
                  <a:lnTo>
                    <a:pt x="315" y="1075"/>
                  </a:lnTo>
                  <a:lnTo>
                    <a:pt x="306" y="1048"/>
                  </a:lnTo>
                  <a:lnTo>
                    <a:pt x="298" y="1020"/>
                  </a:lnTo>
                  <a:lnTo>
                    <a:pt x="291" y="991"/>
                  </a:lnTo>
                  <a:lnTo>
                    <a:pt x="286" y="962"/>
                  </a:lnTo>
                  <a:lnTo>
                    <a:pt x="283" y="932"/>
                  </a:lnTo>
                  <a:lnTo>
                    <a:pt x="280" y="902"/>
                  </a:lnTo>
                  <a:lnTo>
                    <a:pt x="280" y="872"/>
                  </a:lnTo>
                  <a:lnTo>
                    <a:pt x="280" y="841"/>
                  </a:lnTo>
                  <a:lnTo>
                    <a:pt x="283" y="811"/>
                  </a:lnTo>
                  <a:lnTo>
                    <a:pt x="286" y="781"/>
                  </a:lnTo>
                  <a:lnTo>
                    <a:pt x="291" y="752"/>
                  </a:lnTo>
                  <a:lnTo>
                    <a:pt x="298" y="724"/>
                  </a:lnTo>
                  <a:lnTo>
                    <a:pt x="306" y="695"/>
                  </a:lnTo>
                  <a:lnTo>
                    <a:pt x="315" y="668"/>
                  </a:lnTo>
                  <a:lnTo>
                    <a:pt x="326" y="642"/>
                  </a:lnTo>
                  <a:lnTo>
                    <a:pt x="337" y="615"/>
                  </a:lnTo>
                  <a:lnTo>
                    <a:pt x="351" y="589"/>
                  </a:lnTo>
                  <a:lnTo>
                    <a:pt x="365" y="565"/>
                  </a:lnTo>
                  <a:lnTo>
                    <a:pt x="380" y="541"/>
                  </a:lnTo>
                  <a:lnTo>
                    <a:pt x="397" y="518"/>
                  </a:lnTo>
                  <a:lnTo>
                    <a:pt x="414" y="496"/>
                  </a:lnTo>
                  <a:lnTo>
                    <a:pt x="433" y="474"/>
                  </a:lnTo>
                  <a:lnTo>
                    <a:pt x="453" y="454"/>
                  </a:lnTo>
                  <a:lnTo>
                    <a:pt x="473" y="434"/>
                  </a:lnTo>
                  <a:lnTo>
                    <a:pt x="495" y="415"/>
                  </a:lnTo>
                  <a:lnTo>
                    <a:pt x="517" y="398"/>
                  </a:lnTo>
                  <a:lnTo>
                    <a:pt x="540" y="381"/>
                  </a:lnTo>
                  <a:lnTo>
                    <a:pt x="564" y="366"/>
                  </a:lnTo>
                  <a:lnTo>
                    <a:pt x="588" y="352"/>
                  </a:lnTo>
                  <a:lnTo>
                    <a:pt x="614" y="338"/>
                  </a:lnTo>
                  <a:lnTo>
                    <a:pt x="640" y="327"/>
                  </a:lnTo>
                  <a:lnTo>
                    <a:pt x="666" y="316"/>
                  </a:lnTo>
                  <a:lnTo>
                    <a:pt x="695" y="307"/>
                  </a:lnTo>
                  <a:lnTo>
                    <a:pt x="722" y="298"/>
                  </a:lnTo>
                  <a:lnTo>
                    <a:pt x="751" y="292"/>
                  </a:lnTo>
                  <a:lnTo>
                    <a:pt x="780" y="287"/>
                  </a:lnTo>
                  <a:lnTo>
                    <a:pt x="809" y="283"/>
                  </a:lnTo>
                  <a:lnTo>
                    <a:pt x="839" y="281"/>
                  </a:lnTo>
                  <a:lnTo>
                    <a:pt x="870"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2116138" y="2179638"/>
              <a:ext cx="315913" cy="269875"/>
            </a:xfrm>
            <a:custGeom>
              <a:avLst/>
              <a:gdLst>
                <a:gd name="T0" fmla="*/ 563 w 1388"/>
                <a:gd name="T1" fmla="*/ 1 h 1186"/>
                <a:gd name="T2" fmla="*/ 650 w 1388"/>
                <a:gd name="T3" fmla="*/ 11 h 1186"/>
                <a:gd name="T4" fmla="*/ 735 w 1388"/>
                <a:gd name="T5" fmla="*/ 28 h 1186"/>
                <a:gd name="T6" fmla="*/ 817 w 1388"/>
                <a:gd name="T7" fmla="*/ 54 h 1186"/>
                <a:gd name="T8" fmla="*/ 895 w 1388"/>
                <a:gd name="T9" fmla="*/ 86 h 1186"/>
                <a:gd name="T10" fmla="*/ 969 w 1388"/>
                <a:gd name="T11" fmla="*/ 126 h 1186"/>
                <a:gd name="T12" fmla="*/ 1039 w 1388"/>
                <a:gd name="T13" fmla="*/ 174 h 1186"/>
                <a:gd name="T14" fmla="*/ 1103 w 1388"/>
                <a:gd name="T15" fmla="*/ 227 h 1186"/>
                <a:gd name="T16" fmla="*/ 1161 w 1388"/>
                <a:gd name="T17" fmla="*/ 286 h 1186"/>
                <a:gd name="T18" fmla="*/ 1215 w 1388"/>
                <a:gd name="T19" fmla="*/ 351 h 1186"/>
                <a:gd name="T20" fmla="*/ 1262 w 1388"/>
                <a:gd name="T21" fmla="*/ 420 h 1186"/>
                <a:gd name="T22" fmla="*/ 1302 w 1388"/>
                <a:gd name="T23" fmla="*/ 494 h 1186"/>
                <a:gd name="T24" fmla="*/ 1334 w 1388"/>
                <a:gd name="T25" fmla="*/ 572 h 1186"/>
                <a:gd name="T26" fmla="*/ 1361 w 1388"/>
                <a:gd name="T27" fmla="*/ 654 h 1186"/>
                <a:gd name="T28" fmla="*/ 1377 w 1388"/>
                <a:gd name="T29" fmla="*/ 739 h 1186"/>
                <a:gd name="T30" fmla="*/ 1387 w 1388"/>
                <a:gd name="T31" fmla="*/ 826 h 1186"/>
                <a:gd name="T32" fmla="*/ 1387 w 1388"/>
                <a:gd name="T33" fmla="*/ 914 h 1186"/>
                <a:gd name="T34" fmla="*/ 1380 w 1388"/>
                <a:gd name="T35" fmla="*/ 994 h 1186"/>
                <a:gd name="T36" fmla="*/ 1364 w 1388"/>
                <a:gd name="T37" fmla="*/ 1073 h 1186"/>
                <a:gd name="T38" fmla="*/ 1343 w 1388"/>
                <a:gd name="T39" fmla="*/ 1150 h 1186"/>
                <a:gd name="T40" fmla="*/ 1069 w 1388"/>
                <a:gd name="T41" fmla="*/ 1084 h 1186"/>
                <a:gd name="T42" fmla="*/ 1086 w 1388"/>
                <a:gd name="T43" fmla="*/ 1033 h 1186"/>
                <a:gd name="T44" fmla="*/ 1099 w 1388"/>
                <a:gd name="T45" fmla="*/ 981 h 1186"/>
                <a:gd name="T46" fmla="*/ 1106 w 1388"/>
                <a:gd name="T47" fmla="*/ 927 h 1186"/>
                <a:gd name="T48" fmla="*/ 1108 w 1388"/>
                <a:gd name="T49" fmla="*/ 872 h 1186"/>
                <a:gd name="T50" fmla="*/ 1106 w 1388"/>
                <a:gd name="T51" fmla="*/ 811 h 1186"/>
                <a:gd name="T52" fmla="*/ 1096 w 1388"/>
                <a:gd name="T53" fmla="*/ 752 h 1186"/>
                <a:gd name="T54" fmla="*/ 1082 w 1388"/>
                <a:gd name="T55" fmla="*/ 695 h 1186"/>
                <a:gd name="T56" fmla="*/ 1062 w 1388"/>
                <a:gd name="T57" fmla="*/ 642 h 1186"/>
                <a:gd name="T58" fmla="*/ 1037 w 1388"/>
                <a:gd name="T59" fmla="*/ 589 h 1186"/>
                <a:gd name="T60" fmla="*/ 1007 w 1388"/>
                <a:gd name="T61" fmla="*/ 541 h 1186"/>
                <a:gd name="T62" fmla="*/ 974 w 1388"/>
                <a:gd name="T63" fmla="*/ 496 h 1186"/>
                <a:gd name="T64" fmla="*/ 935 w 1388"/>
                <a:gd name="T65" fmla="*/ 454 h 1186"/>
                <a:gd name="T66" fmla="*/ 893 w 1388"/>
                <a:gd name="T67" fmla="*/ 415 h 1186"/>
                <a:gd name="T68" fmla="*/ 848 w 1388"/>
                <a:gd name="T69" fmla="*/ 381 h 1186"/>
                <a:gd name="T70" fmla="*/ 800 w 1388"/>
                <a:gd name="T71" fmla="*/ 352 h 1186"/>
                <a:gd name="T72" fmla="*/ 747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4 w 1388"/>
                <a:gd name="T87" fmla="*/ 301 h 1186"/>
                <a:gd name="T88" fmla="*/ 316 w 1388"/>
                <a:gd name="T89" fmla="*/ 315 h 1186"/>
                <a:gd name="T90" fmla="*/ 269 w 1388"/>
                <a:gd name="T91" fmla="*/ 335 h 1186"/>
                <a:gd name="T92" fmla="*/ 225 w 1388"/>
                <a:gd name="T93" fmla="*/ 357 h 1186"/>
                <a:gd name="T94" fmla="*/ 183 w 1388"/>
                <a:gd name="T95" fmla="*/ 383 h 1186"/>
                <a:gd name="T96" fmla="*/ 144 w 1388"/>
                <a:gd name="T97" fmla="*/ 414 h 1186"/>
                <a:gd name="T98" fmla="*/ 27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1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0" y="11"/>
                  </a:lnTo>
                  <a:lnTo>
                    <a:pt x="693" y="18"/>
                  </a:lnTo>
                  <a:lnTo>
                    <a:pt x="735" y="28"/>
                  </a:lnTo>
                  <a:lnTo>
                    <a:pt x="777" y="40"/>
                  </a:lnTo>
                  <a:lnTo>
                    <a:pt x="817" y="54"/>
                  </a:lnTo>
                  <a:lnTo>
                    <a:pt x="856" y="69"/>
                  </a:lnTo>
                  <a:lnTo>
                    <a:pt x="895" y="86"/>
                  </a:lnTo>
                  <a:lnTo>
                    <a:pt x="933" y="105"/>
                  </a:lnTo>
                  <a:lnTo>
                    <a:pt x="969" y="126"/>
                  </a:lnTo>
                  <a:lnTo>
                    <a:pt x="1004" y="149"/>
                  </a:lnTo>
                  <a:lnTo>
                    <a:pt x="1039" y="174"/>
                  </a:lnTo>
                  <a:lnTo>
                    <a:pt x="1071" y="200"/>
                  </a:lnTo>
                  <a:lnTo>
                    <a:pt x="1103" y="227"/>
                  </a:lnTo>
                  <a:lnTo>
                    <a:pt x="1133" y="255"/>
                  </a:lnTo>
                  <a:lnTo>
                    <a:pt x="1161" y="286"/>
                  </a:lnTo>
                  <a:lnTo>
                    <a:pt x="1189" y="317"/>
                  </a:lnTo>
                  <a:lnTo>
                    <a:pt x="1215" y="351"/>
                  </a:lnTo>
                  <a:lnTo>
                    <a:pt x="1239" y="385"/>
                  </a:lnTo>
                  <a:lnTo>
                    <a:pt x="1262" y="420"/>
                  </a:lnTo>
                  <a:lnTo>
                    <a:pt x="1283" y="457"/>
                  </a:lnTo>
                  <a:lnTo>
                    <a:pt x="1302" y="494"/>
                  </a:lnTo>
                  <a:lnTo>
                    <a:pt x="1320" y="533"/>
                  </a:lnTo>
                  <a:lnTo>
                    <a:pt x="1334" y="572"/>
                  </a:lnTo>
                  <a:lnTo>
                    <a:pt x="1349" y="612"/>
                  </a:lnTo>
                  <a:lnTo>
                    <a:pt x="1361" y="654"/>
                  </a:lnTo>
                  <a:lnTo>
                    <a:pt x="1370" y="696"/>
                  </a:lnTo>
                  <a:lnTo>
                    <a:pt x="1377" y="739"/>
                  </a:lnTo>
                  <a:lnTo>
                    <a:pt x="1384" y="782"/>
                  </a:lnTo>
                  <a:lnTo>
                    <a:pt x="1387" y="826"/>
                  </a:lnTo>
                  <a:lnTo>
                    <a:pt x="1388" y="872"/>
                  </a:lnTo>
                  <a:lnTo>
                    <a:pt x="1387" y="914"/>
                  </a:lnTo>
                  <a:lnTo>
                    <a:pt x="1384" y="954"/>
                  </a:lnTo>
                  <a:lnTo>
                    <a:pt x="1380" y="994"/>
                  </a:lnTo>
                  <a:lnTo>
                    <a:pt x="1372" y="1034"/>
                  </a:lnTo>
                  <a:lnTo>
                    <a:pt x="1364" y="1073"/>
                  </a:lnTo>
                  <a:lnTo>
                    <a:pt x="1354" y="1112"/>
                  </a:lnTo>
                  <a:lnTo>
                    <a:pt x="1343" y="1150"/>
                  </a:lnTo>
                  <a:lnTo>
                    <a:pt x="1329" y="1186"/>
                  </a:lnTo>
                  <a:lnTo>
                    <a:pt x="1069" y="1084"/>
                  </a:lnTo>
                  <a:lnTo>
                    <a:pt x="1079" y="1058"/>
                  </a:lnTo>
                  <a:lnTo>
                    <a:pt x="1086" y="1033"/>
                  </a:lnTo>
                  <a:lnTo>
                    <a:pt x="1093" y="1007"/>
                  </a:lnTo>
                  <a:lnTo>
                    <a:pt x="1099" y="981"/>
                  </a:lnTo>
                  <a:lnTo>
                    <a:pt x="1103" y="954"/>
                  </a:lnTo>
                  <a:lnTo>
                    <a:pt x="1106" y="927"/>
                  </a:lnTo>
                  <a:lnTo>
                    <a:pt x="1108" y="899"/>
                  </a:lnTo>
                  <a:lnTo>
                    <a:pt x="1108" y="872"/>
                  </a:lnTo>
                  <a:lnTo>
                    <a:pt x="1108" y="841"/>
                  </a:lnTo>
                  <a:lnTo>
                    <a:pt x="1106" y="811"/>
                  </a:lnTo>
                  <a:lnTo>
                    <a:pt x="1102" y="781"/>
                  </a:lnTo>
                  <a:lnTo>
                    <a:pt x="1096" y="752"/>
                  </a:lnTo>
                  <a:lnTo>
                    <a:pt x="1090" y="724"/>
                  </a:lnTo>
                  <a:lnTo>
                    <a:pt x="1082" y="695"/>
                  </a:lnTo>
                  <a:lnTo>
                    <a:pt x="1072" y="668"/>
                  </a:lnTo>
                  <a:lnTo>
                    <a:pt x="1062" y="642"/>
                  </a:lnTo>
                  <a:lnTo>
                    <a:pt x="1050" y="615"/>
                  </a:lnTo>
                  <a:lnTo>
                    <a:pt x="1037" y="589"/>
                  </a:lnTo>
                  <a:lnTo>
                    <a:pt x="1023" y="565"/>
                  </a:lnTo>
                  <a:lnTo>
                    <a:pt x="1007" y="541"/>
                  </a:lnTo>
                  <a:lnTo>
                    <a:pt x="992" y="518"/>
                  </a:lnTo>
                  <a:lnTo>
                    <a:pt x="974" y="496"/>
                  </a:lnTo>
                  <a:lnTo>
                    <a:pt x="955" y="474"/>
                  </a:lnTo>
                  <a:lnTo>
                    <a:pt x="935" y="454"/>
                  </a:lnTo>
                  <a:lnTo>
                    <a:pt x="915" y="434"/>
                  </a:lnTo>
                  <a:lnTo>
                    <a:pt x="893" y="415"/>
                  </a:lnTo>
                  <a:lnTo>
                    <a:pt x="871" y="398"/>
                  </a:lnTo>
                  <a:lnTo>
                    <a:pt x="848" y="381"/>
                  </a:lnTo>
                  <a:lnTo>
                    <a:pt x="824" y="366"/>
                  </a:lnTo>
                  <a:lnTo>
                    <a:pt x="800" y="352"/>
                  </a:lnTo>
                  <a:lnTo>
                    <a:pt x="774" y="338"/>
                  </a:lnTo>
                  <a:lnTo>
                    <a:pt x="747"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39" y="285"/>
                  </a:lnTo>
                  <a:lnTo>
                    <a:pt x="414" y="289"/>
                  </a:lnTo>
                  <a:lnTo>
                    <a:pt x="389" y="294"/>
                  </a:lnTo>
                  <a:lnTo>
                    <a:pt x="364" y="301"/>
                  </a:lnTo>
                  <a:lnTo>
                    <a:pt x="340" y="308"/>
                  </a:lnTo>
                  <a:lnTo>
                    <a:pt x="316" y="315"/>
                  </a:lnTo>
                  <a:lnTo>
                    <a:pt x="292" y="325"/>
                  </a:lnTo>
                  <a:lnTo>
                    <a:pt x="269" y="335"/>
                  </a:lnTo>
                  <a:lnTo>
                    <a:pt x="247" y="346"/>
                  </a:lnTo>
                  <a:lnTo>
                    <a:pt x="225" y="357"/>
                  </a:lnTo>
                  <a:lnTo>
                    <a:pt x="204" y="371"/>
                  </a:lnTo>
                  <a:lnTo>
                    <a:pt x="183" y="383"/>
                  </a:lnTo>
                  <a:lnTo>
                    <a:pt x="164" y="398"/>
                  </a:lnTo>
                  <a:lnTo>
                    <a:pt x="144" y="414"/>
                  </a:lnTo>
                  <a:lnTo>
                    <a:pt x="0" y="171"/>
                  </a:lnTo>
                  <a:lnTo>
                    <a:pt x="27" y="153"/>
                  </a:lnTo>
                  <a:lnTo>
                    <a:pt x="56" y="134"/>
                  </a:lnTo>
                  <a:lnTo>
                    <a:pt x="85" y="116"/>
                  </a:lnTo>
                  <a:lnTo>
                    <a:pt x="115" y="100"/>
                  </a:lnTo>
                  <a:lnTo>
                    <a:pt x="146" y="84"/>
                  </a:lnTo>
                  <a:lnTo>
                    <a:pt x="176" y="71"/>
                  </a:lnTo>
                  <a:lnTo>
                    <a:pt x="209" y="57"/>
                  </a:lnTo>
                  <a:lnTo>
                    <a:pt x="240" y="46"/>
                  </a:lnTo>
                  <a:lnTo>
                    <a:pt x="274" y="35"/>
                  </a:lnTo>
                  <a:lnTo>
                    <a:pt x="307" y="27"/>
                  </a:lnTo>
                  <a:lnTo>
                    <a:pt x="341" y="18"/>
                  </a:lnTo>
                  <a:lnTo>
                    <a:pt x="375" y="12"/>
                  </a:lnTo>
                  <a:lnTo>
                    <a:pt x="411" y="7"/>
                  </a:lnTo>
                  <a:lnTo>
                    <a:pt x="446" y="4"/>
                  </a:lnTo>
                  <a:lnTo>
                    <a:pt x="482" y="1"/>
                  </a:lnTo>
                  <a:lnTo>
                    <a:pt x="5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1217613" y="3370263"/>
              <a:ext cx="3187700" cy="1498600"/>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2413001" y="1717675"/>
              <a:ext cx="774700" cy="404813"/>
            </a:xfrm>
            <a:custGeom>
              <a:avLst/>
              <a:gdLst>
                <a:gd name="T0" fmla="*/ 1884 w 3417"/>
                <a:gd name="T1" fmla="*/ 8 h 1787"/>
                <a:gd name="T2" fmla="*/ 2137 w 3417"/>
                <a:gd name="T3" fmla="*/ 54 h 1787"/>
                <a:gd name="T4" fmla="*/ 2374 w 3417"/>
                <a:gd name="T5" fmla="*/ 134 h 1787"/>
                <a:gd name="T6" fmla="*/ 2595 w 3417"/>
                <a:gd name="T7" fmla="*/ 248 h 1787"/>
                <a:gd name="T8" fmla="*/ 2796 w 3417"/>
                <a:gd name="T9" fmla="*/ 390 h 1787"/>
                <a:gd name="T10" fmla="*/ 2974 w 3417"/>
                <a:gd name="T11" fmla="*/ 560 h 1787"/>
                <a:gd name="T12" fmla="*/ 3126 w 3417"/>
                <a:gd name="T13" fmla="*/ 755 h 1787"/>
                <a:gd name="T14" fmla="*/ 3249 w 3417"/>
                <a:gd name="T15" fmla="*/ 969 h 1787"/>
                <a:gd name="T16" fmla="*/ 3341 w 3417"/>
                <a:gd name="T17" fmla="*/ 1202 h 1787"/>
                <a:gd name="T18" fmla="*/ 3398 w 3417"/>
                <a:gd name="T19" fmla="*/ 1451 h 1787"/>
                <a:gd name="T20" fmla="*/ 3417 w 3417"/>
                <a:gd name="T21" fmla="*/ 1711 h 1787"/>
                <a:gd name="T22" fmla="*/ 3416 w 3417"/>
                <a:gd name="T23" fmla="*/ 1769 h 1787"/>
                <a:gd name="T24" fmla="*/ 3158 w 3417"/>
                <a:gd name="T25" fmla="*/ 1769 h 1787"/>
                <a:gd name="T26" fmla="*/ 3160 w 3417"/>
                <a:gd name="T27" fmla="*/ 1711 h 1787"/>
                <a:gd name="T28" fmla="*/ 3143 w 3417"/>
                <a:gd name="T29" fmla="*/ 1489 h 1787"/>
                <a:gd name="T30" fmla="*/ 3094 w 3417"/>
                <a:gd name="T31" fmla="*/ 1279 h 1787"/>
                <a:gd name="T32" fmla="*/ 3016 w 3417"/>
                <a:gd name="T33" fmla="*/ 1081 h 1787"/>
                <a:gd name="T34" fmla="*/ 2911 w 3417"/>
                <a:gd name="T35" fmla="*/ 898 h 1787"/>
                <a:gd name="T36" fmla="*/ 2782 w 3417"/>
                <a:gd name="T37" fmla="*/ 735 h 1787"/>
                <a:gd name="T38" fmla="*/ 2631 w 3417"/>
                <a:gd name="T39" fmla="*/ 590 h 1787"/>
                <a:gd name="T40" fmla="*/ 2461 w 3417"/>
                <a:gd name="T41" fmla="*/ 469 h 1787"/>
                <a:gd name="T42" fmla="*/ 2274 w 3417"/>
                <a:gd name="T43" fmla="*/ 373 h 1787"/>
                <a:gd name="T44" fmla="*/ 2072 w 3417"/>
                <a:gd name="T45" fmla="*/ 304 h 1787"/>
                <a:gd name="T46" fmla="*/ 1858 w 3417"/>
                <a:gd name="T47" fmla="*/ 267 h 1787"/>
                <a:gd name="T48" fmla="*/ 1634 w 3417"/>
                <a:gd name="T49" fmla="*/ 260 h 1787"/>
                <a:gd name="T50" fmla="*/ 1416 w 3417"/>
                <a:gd name="T51" fmla="*/ 289 h 1787"/>
                <a:gd name="T52" fmla="*/ 1210 w 3417"/>
                <a:gd name="T53" fmla="*/ 347 h 1787"/>
                <a:gd name="T54" fmla="*/ 1018 w 3417"/>
                <a:gd name="T55" fmla="*/ 435 h 1787"/>
                <a:gd name="T56" fmla="*/ 841 w 3417"/>
                <a:gd name="T57" fmla="*/ 547 h 1787"/>
                <a:gd name="T58" fmla="*/ 684 w 3417"/>
                <a:gd name="T59" fmla="*/ 684 h 1787"/>
                <a:gd name="T60" fmla="*/ 547 w 3417"/>
                <a:gd name="T61" fmla="*/ 842 h 1787"/>
                <a:gd name="T62" fmla="*/ 434 w 3417"/>
                <a:gd name="T63" fmla="*/ 1019 h 1787"/>
                <a:gd name="T64" fmla="*/ 347 w 3417"/>
                <a:gd name="T65" fmla="*/ 1211 h 1787"/>
                <a:gd name="T66" fmla="*/ 288 w 3417"/>
                <a:gd name="T67" fmla="*/ 1418 h 1787"/>
                <a:gd name="T68" fmla="*/ 261 w 3417"/>
                <a:gd name="T69" fmla="*/ 1636 h 1787"/>
                <a:gd name="T70" fmla="*/ 259 w 3417"/>
                <a:gd name="T71" fmla="*/ 1750 h 1787"/>
                <a:gd name="T72" fmla="*/ 2 w 3417"/>
                <a:gd name="T73" fmla="*/ 1787 h 1787"/>
                <a:gd name="T74" fmla="*/ 0 w 3417"/>
                <a:gd name="T75" fmla="*/ 1730 h 1787"/>
                <a:gd name="T76" fmla="*/ 10 w 3417"/>
                <a:gd name="T77" fmla="*/ 1536 h 1787"/>
                <a:gd name="T78" fmla="*/ 54 w 3417"/>
                <a:gd name="T79" fmla="*/ 1284 h 1787"/>
                <a:gd name="T80" fmla="*/ 134 w 3417"/>
                <a:gd name="T81" fmla="*/ 1045 h 1787"/>
                <a:gd name="T82" fmla="*/ 248 w 3417"/>
                <a:gd name="T83" fmla="*/ 824 h 1787"/>
                <a:gd name="T84" fmla="*/ 390 w 3417"/>
                <a:gd name="T85" fmla="*/ 622 h 1787"/>
                <a:gd name="T86" fmla="*/ 560 w 3417"/>
                <a:gd name="T87" fmla="*/ 444 h 1787"/>
                <a:gd name="T88" fmla="*/ 754 w 3417"/>
                <a:gd name="T89" fmla="*/ 292 h 1787"/>
                <a:gd name="T90" fmla="*/ 968 w 3417"/>
                <a:gd name="T91" fmla="*/ 169 h 1787"/>
                <a:gd name="T92" fmla="*/ 1200 w 3417"/>
                <a:gd name="T93" fmla="*/ 77 h 1787"/>
                <a:gd name="T94" fmla="*/ 1449 w 3417"/>
                <a:gd name="T95" fmla="*/ 20 h 1787"/>
                <a:gd name="T96" fmla="*/ 1709 w 3417"/>
                <a:gd name="T97"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7" h="1787">
                  <a:moveTo>
                    <a:pt x="1709" y="0"/>
                  </a:moveTo>
                  <a:lnTo>
                    <a:pt x="1797" y="2"/>
                  </a:lnTo>
                  <a:lnTo>
                    <a:pt x="1884" y="8"/>
                  </a:lnTo>
                  <a:lnTo>
                    <a:pt x="1969" y="20"/>
                  </a:lnTo>
                  <a:lnTo>
                    <a:pt x="2054" y="35"/>
                  </a:lnTo>
                  <a:lnTo>
                    <a:pt x="2137" y="54"/>
                  </a:lnTo>
                  <a:lnTo>
                    <a:pt x="2217" y="77"/>
                  </a:lnTo>
                  <a:lnTo>
                    <a:pt x="2297" y="104"/>
                  </a:lnTo>
                  <a:lnTo>
                    <a:pt x="2374" y="134"/>
                  </a:lnTo>
                  <a:lnTo>
                    <a:pt x="2450" y="169"/>
                  </a:lnTo>
                  <a:lnTo>
                    <a:pt x="2523" y="207"/>
                  </a:lnTo>
                  <a:lnTo>
                    <a:pt x="2595" y="248"/>
                  </a:lnTo>
                  <a:lnTo>
                    <a:pt x="2664" y="292"/>
                  </a:lnTo>
                  <a:lnTo>
                    <a:pt x="2731" y="340"/>
                  </a:lnTo>
                  <a:lnTo>
                    <a:pt x="2796" y="390"/>
                  </a:lnTo>
                  <a:lnTo>
                    <a:pt x="2858" y="444"/>
                  </a:lnTo>
                  <a:lnTo>
                    <a:pt x="2917" y="501"/>
                  </a:lnTo>
                  <a:lnTo>
                    <a:pt x="2974" y="560"/>
                  </a:lnTo>
                  <a:lnTo>
                    <a:pt x="3028" y="622"/>
                  </a:lnTo>
                  <a:lnTo>
                    <a:pt x="3078" y="687"/>
                  </a:lnTo>
                  <a:lnTo>
                    <a:pt x="3126" y="755"/>
                  </a:lnTo>
                  <a:lnTo>
                    <a:pt x="3170" y="824"/>
                  </a:lnTo>
                  <a:lnTo>
                    <a:pt x="3211" y="895"/>
                  </a:lnTo>
                  <a:lnTo>
                    <a:pt x="3249" y="969"/>
                  </a:lnTo>
                  <a:lnTo>
                    <a:pt x="3283" y="1045"/>
                  </a:lnTo>
                  <a:lnTo>
                    <a:pt x="3314" y="1123"/>
                  </a:lnTo>
                  <a:lnTo>
                    <a:pt x="3341" y="1202"/>
                  </a:lnTo>
                  <a:lnTo>
                    <a:pt x="3364" y="1284"/>
                  </a:lnTo>
                  <a:lnTo>
                    <a:pt x="3383" y="1366"/>
                  </a:lnTo>
                  <a:lnTo>
                    <a:pt x="3398" y="1451"/>
                  </a:lnTo>
                  <a:lnTo>
                    <a:pt x="3409" y="1536"/>
                  </a:lnTo>
                  <a:lnTo>
                    <a:pt x="3415" y="1623"/>
                  </a:lnTo>
                  <a:lnTo>
                    <a:pt x="3417" y="1711"/>
                  </a:lnTo>
                  <a:lnTo>
                    <a:pt x="3417" y="1730"/>
                  </a:lnTo>
                  <a:lnTo>
                    <a:pt x="3417" y="1750"/>
                  </a:lnTo>
                  <a:lnTo>
                    <a:pt x="3416" y="1769"/>
                  </a:lnTo>
                  <a:lnTo>
                    <a:pt x="3415" y="1787"/>
                  </a:lnTo>
                  <a:lnTo>
                    <a:pt x="3158" y="1787"/>
                  </a:lnTo>
                  <a:lnTo>
                    <a:pt x="3158" y="1769"/>
                  </a:lnTo>
                  <a:lnTo>
                    <a:pt x="3159" y="1750"/>
                  </a:lnTo>
                  <a:lnTo>
                    <a:pt x="3159" y="1730"/>
                  </a:lnTo>
                  <a:lnTo>
                    <a:pt x="3160" y="1711"/>
                  </a:lnTo>
                  <a:lnTo>
                    <a:pt x="3158" y="1636"/>
                  </a:lnTo>
                  <a:lnTo>
                    <a:pt x="3151" y="1563"/>
                  </a:lnTo>
                  <a:lnTo>
                    <a:pt x="3143" y="1489"/>
                  </a:lnTo>
                  <a:lnTo>
                    <a:pt x="3129" y="1418"/>
                  </a:lnTo>
                  <a:lnTo>
                    <a:pt x="3113" y="1348"/>
                  </a:lnTo>
                  <a:lnTo>
                    <a:pt x="3094" y="1279"/>
                  </a:lnTo>
                  <a:lnTo>
                    <a:pt x="3072" y="1211"/>
                  </a:lnTo>
                  <a:lnTo>
                    <a:pt x="3045" y="1146"/>
                  </a:lnTo>
                  <a:lnTo>
                    <a:pt x="3016" y="1081"/>
                  </a:lnTo>
                  <a:lnTo>
                    <a:pt x="2985" y="1019"/>
                  </a:lnTo>
                  <a:lnTo>
                    <a:pt x="2949" y="958"/>
                  </a:lnTo>
                  <a:lnTo>
                    <a:pt x="2911" y="898"/>
                  </a:lnTo>
                  <a:lnTo>
                    <a:pt x="2871" y="842"/>
                  </a:lnTo>
                  <a:lnTo>
                    <a:pt x="2828" y="787"/>
                  </a:lnTo>
                  <a:lnTo>
                    <a:pt x="2782" y="735"/>
                  </a:lnTo>
                  <a:lnTo>
                    <a:pt x="2734" y="684"/>
                  </a:lnTo>
                  <a:lnTo>
                    <a:pt x="2684" y="636"/>
                  </a:lnTo>
                  <a:lnTo>
                    <a:pt x="2631" y="590"/>
                  </a:lnTo>
                  <a:lnTo>
                    <a:pt x="2577" y="547"/>
                  </a:lnTo>
                  <a:lnTo>
                    <a:pt x="2520" y="507"/>
                  </a:lnTo>
                  <a:lnTo>
                    <a:pt x="2461" y="469"/>
                  </a:lnTo>
                  <a:lnTo>
                    <a:pt x="2401" y="435"/>
                  </a:lnTo>
                  <a:lnTo>
                    <a:pt x="2338" y="402"/>
                  </a:lnTo>
                  <a:lnTo>
                    <a:pt x="2274" y="373"/>
                  </a:lnTo>
                  <a:lnTo>
                    <a:pt x="2208" y="347"/>
                  </a:lnTo>
                  <a:lnTo>
                    <a:pt x="2141" y="324"/>
                  </a:lnTo>
                  <a:lnTo>
                    <a:pt x="2072" y="304"/>
                  </a:lnTo>
                  <a:lnTo>
                    <a:pt x="2001" y="289"/>
                  </a:lnTo>
                  <a:lnTo>
                    <a:pt x="1930" y="275"/>
                  </a:lnTo>
                  <a:lnTo>
                    <a:pt x="1858" y="267"/>
                  </a:lnTo>
                  <a:lnTo>
                    <a:pt x="1783" y="260"/>
                  </a:lnTo>
                  <a:lnTo>
                    <a:pt x="1709" y="259"/>
                  </a:lnTo>
                  <a:lnTo>
                    <a:pt x="1634" y="260"/>
                  </a:lnTo>
                  <a:lnTo>
                    <a:pt x="1561" y="267"/>
                  </a:lnTo>
                  <a:lnTo>
                    <a:pt x="1488" y="275"/>
                  </a:lnTo>
                  <a:lnTo>
                    <a:pt x="1416" y="289"/>
                  </a:lnTo>
                  <a:lnTo>
                    <a:pt x="1346" y="304"/>
                  </a:lnTo>
                  <a:lnTo>
                    <a:pt x="1278" y="324"/>
                  </a:lnTo>
                  <a:lnTo>
                    <a:pt x="1210" y="347"/>
                  </a:lnTo>
                  <a:lnTo>
                    <a:pt x="1145" y="373"/>
                  </a:lnTo>
                  <a:lnTo>
                    <a:pt x="1080" y="402"/>
                  </a:lnTo>
                  <a:lnTo>
                    <a:pt x="1018" y="435"/>
                  </a:lnTo>
                  <a:lnTo>
                    <a:pt x="957" y="469"/>
                  </a:lnTo>
                  <a:lnTo>
                    <a:pt x="899" y="507"/>
                  </a:lnTo>
                  <a:lnTo>
                    <a:pt x="841" y="547"/>
                  </a:lnTo>
                  <a:lnTo>
                    <a:pt x="786" y="590"/>
                  </a:lnTo>
                  <a:lnTo>
                    <a:pt x="734" y="636"/>
                  </a:lnTo>
                  <a:lnTo>
                    <a:pt x="684" y="684"/>
                  </a:lnTo>
                  <a:lnTo>
                    <a:pt x="635" y="735"/>
                  </a:lnTo>
                  <a:lnTo>
                    <a:pt x="590" y="787"/>
                  </a:lnTo>
                  <a:lnTo>
                    <a:pt x="547" y="842"/>
                  </a:lnTo>
                  <a:lnTo>
                    <a:pt x="506" y="898"/>
                  </a:lnTo>
                  <a:lnTo>
                    <a:pt x="469" y="958"/>
                  </a:lnTo>
                  <a:lnTo>
                    <a:pt x="434" y="1019"/>
                  </a:lnTo>
                  <a:lnTo>
                    <a:pt x="402" y="1081"/>
                  </a:lnTo>
                  <a:lnTo>
                    <a:pt x="372" y="1146"/>
                  </a:lnTo>
                  <a:lnTo>
                    <a:pt x="347" y="1211"/>
                  </a:lnTo>
                  <a:lnTo>
                    <a:pt x="324" y="1279"/>
                  </a:lnTo>
                  <a:lnTo>
                    <a:pt x="304" y="1348"/>
                  </a:lnTo>
                  <a:lnTo>
                    <a:pt x="288" y="1418"/>
                  </a:lnTo>
                  <a:lnTo>
                    <a:pt x="276" y="1489"/>
                  </a:lnTo>
                  <a:lnTo>
                    <a:pt x="266" y="1563"/>
                  </a:lnTo>
                  <a:lnTo>
                    <a:pt x="261" y="1636"/>
                  </a:lnTo>
                  <a:lnTo>
                    <a:pt x="259" y="1711"/>
                  </a:lnTo>
                  <a:lnTo>
                    <a:pt x="259" y="1730"/>
                  </a:lnTo>
                  <a:lnTo>
                    <a:pt x="259" y="1750"/>
                  </a:lnTo>
                  <a:lnTo>
                    <a:pt x="260" y="1769"/>
                  </a:lnTo>
                  <a:lnTo>
                    <a:pt x="261" y="1787"/>
                  </a:lnTo>
                  <a:lnTo>
                    <a:pt x="2" y="1787"/>
                  </a:lnTo>
                  <a:lnTo>
                    <a:pt x="1" y="1769"/>
                  </a:lnTo>
                  <a:lnTo>
                    <a:pt x="1" y="1750"/>
                  </a:lnTo>
                  <a:lnTo>
                    <a:pt x="0" y="1730"/>
                  </a:lnTo>
                  <a:lnTo>
                    <a:pt x="0" y="1711"/>
                  </a:lnTo>
                  <a:lnTo>
                    <a:pt x="2" y="1623"/>
                  </a:lnTo>
                  <a:lnTo>
                    <a:pt x="10" y="1536"/>
                  </a:lnTo>
                  <a:lnTo>
                    <a:pt x="20" y="1451"/>
                  </a:lnTo>
                  <a:lnTo>
                    <a:pt x="35" y="1366"/>
                  </a:lnTo>
                  <a:lnTo>
                    <a:pt x="54" y="1284"/>
                  </a:lnTo>
                  <a:lnTo>
                    <a:pt x="77" y="1202"/>
                  </a:lnTo>
                  <a:lnTo>
                    <a:pt x="104" y="1123"/>
                  </a:lnTo>
                  <a:lnTo>
                    <a:pt x="134" y="1045"/>
                  </a:lnTo>
                  <a:lnTo>
                    <a:pt x="169" y="969"/>
                  </a:lnTo>
                  <a:lnTo>
                    <a:pt x="207" y="895"/>
                  </a:lnTo>
                  <a:lnTo>
                    <a:pt x="248" y="824"/>
                  </a:lnTo>
                  <a:lnTo>
                    <a:pt x="293" y="755"/>
                  </a:lnTo>
                  <a:lnTo>
                    <a:pt x="340" y="687"/>
                  </a:lnTo>
                  <a:lnTo>
                    <a:pt x="390" y="622"/>
                  </a:lnTo>
                  <a:lnTo>
                    <a:pt x="445" y="560"/>
                  </a:lnTo>
                  <a:lnTo>
                    <a:pt x="501" y="501"/>
                  </a:lnTo>
                  <a:lnTo>
                    <a:pt x="560" y="444"/>
                  </a:lnTo>
                  <a:lnTo>
                    <a:pt x="622" y="390"/>
                  </a:lnTo>
                  <a:lnTo>
                    <a:pt x="687" y="340"/>
                  </a:lnTo>
                  <a:lnTo>
                    <a:pt x="754" y="292"/>
                  </a:lnTo>
                  <a:lnTo>
                    <a:pt x="823" y="248"/>
                  </a:lnTo>
                  <a:lnTo>
                    <a:pt x="894" y="207"/>
                  </a:lnTo>
                  <a:lnTo>
                    <a:pt x="968" y="169"/>
                  </a:lnTo>
                  <a:lnTo>
                    <a:pt x="1044" y="134"/>
                  </a:lnTo>
                  <a:lnTo>
                    <a:pt x="1122" y="104"/>
                  </a:lnTo>
                  <a:lnTo>
                    <a:pt x="1200" y="77"/>
                  </a:lnTo>
                  <a:lnTo>
                    <a:pt x="1282" y="54"/>
                  </a:lnTo>
                  <a:lnTo>
                    <a:pt x="1365" y="35"/>
                  </a:lnTo>
                  <a:lnTo>
                    <a:pt x="1449" y="20"/>
                  </a:lnTo>
                  <a:lnTo>
                    <a:pt x="1534" y="8"/>
                  </a:lnTo>
                  <a:lnTo>
                    <a:pt x="1621" y="2"/>
                  </a:lnTo>
                  <a:lnTo>
                    <a:pt x="1709" y="0"/>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2865438" y="4156075"/>
              <a:ext cx="431800" cy="955675"/>
            </a:xfrm>
            <a:custGeom>
              <a:avLst/>
              <a:gdLst>
                <a:gd name="T0" fmla="*/ 1908 w 1908"/>
                <a:gd name="T1" fmla="*/ 164 h 4212"/>
                <a:gd name="T2" fmla="*/ 416 w 1908"/>
                <a:gd name="T3" fmla="*/ 0 h 4212"/>
                <a:gd name="T4" fmla="*/ 0 w 1908"/>
                <a:gd name="T5" fmla="*/ 4048 h 4212"/>
                <a:gd name="T6" fmla="*/ 1492 w 1908"/>
                <a:gd name="T7" fmla="*/ 4212 h 4212"/>
                <a:gd name="T8" fmla="*/ 1908 w 1908"/>
                <a:gd name="T9" fmla="*/ 164 h 4212"/>
              </a:gdLst>
              <a:ahLst/>
              <a:cxnLst>
                <a:cxn ang="0">
                  <a:pos x="T0" y="T1"/>
                </a:cxn>
                <a:cxn ang="0">
                  <a:pos x="T2" y="T3"/>
                </a:cxn>
                <a:cxn ang="0">
                  <a:pos x="T4" y="T5"/>
                </a:cxn>
                <a:cxn ang="0">
                  <a:pos x="T6" y="T7"/>
                </a:cxn>
                <a:cxn ang="0">
                  <a:pos x="T8" y="T9"/>
                </a:cxn>
              </a:cxnLst>
              <a:rect l="0" t="0" r="r" b="b"/>
              <a:pathLst>
                <a:path w="1908" h="4212">
                  <a:moveTo>
                    <a:pt x="1908" y="164"/>
                  </a:moveTo>
                  <a:lnTo>
                    <a:pt x="416" y="0"/>
                  </a:lnTo>
                  <a:lnTo>
                    <a:pt x="0" y="4048"/>
                  </a:lnTo>
                  <a:lnTo>
                    <a:pt x="1492" y="4212"/>
                  </a:lnTo>
                  <a:lnTo>
                    <a:pt x="1908"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657476" y="2586038"/>
              <a:ext cx="288925" cy="139700"/>
            </a:xfrm>
            <a:prstGeom prst="rect">
              <a:avLst/>
            </a:prstGeom>
            <a:solidFill>
              <a:srgbClr val="F1B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noEditPoints="1"/>
            </p:cNvSpPr>
            <p:nvPr/>
          </p:nvSpPr>
          <p:spPr bwMode="auto">
            <a:xfrm>
              <a:off x="2484438" y="2116138"/>
              <a:ext cx="639763" cy="198438"/>
            </a:xfrm>
            <a:custGeom>
              <a:avLst/>
              <a:gdLst>
                <a:gd name="T0" fmla="*/ 319 w 2825"/>
                <a:gd name="T1" fmla="*/ 2 h 875"/>
                <a:gd name="T2" fmla="*/ 291 w 2825"/>
                <a:gd name="T3" fmla="*/ 875 h 875"/>
                <a:gd name="T4" fmla="*/ 246 w 2825"/>
                <a:gd name="T5" fmla="*/ 871 h 875"/>
                <a:gd name="T6" fmla="*/ 204 w 2825"/>
                <a:gd name="T7" fmla="*/ 857 h 875"/>
                <a:gd name="T8" fmla="*/ 164 w 2825"/>
                <a:gd name="T9" fmla="*/ 832 h 875"/>
                <a:gd name="T10" fmla="*/ 128 w 2825"/>
                <a:gd name="T11" fmla="*/ 801 h 875"/>
                <a:gd name="T12" fmla="*/ 95 w 2825"/>
                <a:gd name="T13" fmla="*/ 762 h 875"/>
                <a:gd name="T14" fmla="*/ 67 w 2825"/>
                <a:gd name="T15" fmla="*/ 716 h 875"/>
                <a:gd name="T16" fmla="*/ 41 w 2825"/>
                <a:gd name="T17" fmla="*/ 665 h 875"/>
                <a:gd name="T18" fmla="*/ 23 w 2825"/>
                <a:gd name="T19" fmla="*/ 608 h 875"/>
                <a:gd name="T20" fmla="*/ 9 w 2825"/>
                <a:gd name="T21" fmla="*/ 547 h 875"/>
                <a:gd name="T22" fmla="*/ 2 w 2825"/>
                <a:gd name="T23" fmla="*/ 483 h 875"/>
                <a:gd name="T24" fmla="*/ 1 w 2825"/>
                <a:gd name="T25" fmla="*/ 416 h 875"/>
                <a:gd name="T26" fmla="*/ 6 w 2825"/>
                <a:gd name="T27" fmla="*/ 350 h 875"/>
                <a:gd name="T28" fmla="*/ 17 w 2825"/>
                <a:gd name="T29" fmla="*/ 288 h 875"/>
                <a:gd name="T30" fmla="*/ 35 w 2825"/>
                <a:gd name="T31" fmla="*/ 229 h 875"/>
                <a:gd name="T32" fmla="*/ 57 w 2825"/>
                <a:gd name="T33" fmla="*/ 175 h 875"/>
                <a:gd name="T34" fmla="*/ 84 w 2825"/>
                <a:gd name="T35" fmla="*/ 128 h 875"/>
                <a:gd name="T36" fmla="*/ 117 w 2825"/>
                <a:gd name="T37" fmla="*/ 87 h 875"/>
                <a:gd name="T38" fmla="*/ 152 w 2825"/>
                <a:gd name="T39" fmla="*/ 53 h 875"/>
                <a:gd name="T40" fmla="*/ 190 w 2825"/>
                <a:gd name="T41" fmla="*/ 26 h 875"/>
                <a:gd name="T42" fmla="*/ 232 w 2825"/>
                <a:gd name="T43" fmla="*/ 9 h 875"/>
                <a:gd name="T44" fmla="*/ 275 w 2825"/>
                <a:gd name="T45" fmla="*/ 0 h 875"/>
                <a:gd name="T46" fmla="*/ 2549 w 2825"/>
                <a:gd name="T47" fmla="*/ 0 h 875"/>
                <a:gd name="T48" fmla="*/ 2592 w 2825"/>
                <a:gd name="T49" fmla="*/ 9 h 875"/>
                <a:gd name="T50" fmla="*/ 2634 w 2825"/>
                <a:gd name="T51" fmla="*/ 26 h 875"/>
                <a:gd name="T52" fmla="*/ 2673 w 2825"/>
                <a:gd name="T53" fmla="*/ 53 h 875"/>
                <a:gd name="T54" fmla="*/ 2707 w 2825"/>
                <a:gd name="T55" fmla="*/ 87 h 875"/>
                <a:gd name="T56" fmla="*/ 2740 w 2825"/>
                <a:gd name="T57" fmla="*/ 128 h 875"/>
                <a:gd name="T58" fmla="*/ 2767 w 2825"/>
                <a:gd name="T59" fmla="*/ 175 h 875"/>
                <a:gd name="T60" fmla="*/ 2789 w 2825"/>
                <a:gd name="T61" fmla="*/ 229 h 875"/>
                <a:gd name="T62" fmla="*/ 2807 w 2825"/>
                <a:gd name="T63" fmla="*/ 288 h 875"/>
                <a:gd name="T64" fmla="*/ 2818 w 2825"/>
                <a:gd name="T65" fmla="*/ 350 h 875"/>
                <a:gd name="T66" fmla="*/ 2823 w 2825"/>
                <a:gd name="T67" fmla="*/ 416 h 875"/>
                <a:gd name="T68" fmla="*/ 2822 w 2825"/>
                <a:gd name="T69" fmla="*/ 483 h 875"/>
                <a:gd name="T70" fmla="*/ 2815 w 2825"/>
                <a:gd name="T71" fmla="*/ 547 h 875"/>
                <a:gd name="T72" fmla="*/ 2801 w 2825"/>
                <a:gd name="T73" fmla="*/ 608 h 875"/>
                <a:gd name="T74" fmla="*/ 2783 w 2825"/>
                <a:gd name="T75" fmla="*/ 665 h 875"/>
                <a:gd name="T76" fmla="*/ 2759 w 2825"/>
                <a:gd name="T77" fmla="*/ 716 h 875"/>
                <a:gd name="T78" fmla="*/ 2729 w 2825"/>
                <a:gd name="T79" fmla="*/ 762 h 875"/>
                <a:gd name="T80" fmla="*/ 2697 w 2825"/>
                <a:gd name="T81" fmla="*/ 801 h 875"/>
                <a:gd name="T82" fmla="*/ 2660 w 2825"/>
                <a:gd name="T83" fmla="*/ 832 h 875"/>
                <a:gd name="T84" fmla="*/ 2620 w 2825"/>
                <a:gd name="T85" fmla="*/ 857 h 875"/>
                <a:gd name="T86" fmla="*/ 2578 w 2825"/>
                <a:gd name="T87" fmla="*/ 871 h 875"/>
                <a:gd name="T88" fmla="*/ 2533 w 2825"/>
                <a:gd name="T89" fmla="*/ 875 h 875"/>
                <a:gd name="T90" fmla="*/ 2515 w 2825"/>
                <a:gd name="T91" fmla="*/ 1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25" h="875">
                  <a:moveTo>
                    <a:pt x="291" y="0"/>
                  </a:moveTo>
                  <a:lnTo>
                    <a:pt x="306" y="0"/>
                  </a:lnTo>
                  <a:lnTo>
                    <a:pt x="319" y="2"/>
                  </a:lnTo>
                  <a:lnTo>
                    <a:pt x="319" y="873"/>
                  </a:lnTo>
                  <a:lnTo>
                    <a:pt x="306" y="875"/>
                  </a:lnTo>
                  <a:lnTo>
                    <a:pt x="291" y="875"/>
                  </a:lnTo>
                  <a:lnTo>
                    <a:pt x="275" y="875"/>
                  </a:lnTo>
                  <a:lnTo>
                    <a:pt x="261" y="873"/>
                  </a:lnTo>
                  <a:lnTo>
                    <a:pt x="246" y="871"/>
                  </a:lnTo>
                  <a:lnTo>
                    <a:pt x="232" y="867"/>
                  </a:lnTo>
                  <a:lnTo>
                    <a:pt x="218" y="862"/>
                  </a:lnTo>
                  <a:lnTo>
                    <a:pt x="204" y="857"/>
                  </a:lnTo>
                  <a:lnTo>
                    <a:pt x="190" y="849"/>
                  </a:lnTo>
                  <a:lnTo>
                    <a:pt x="178" y="842"/>
                  </a:lnTo>
                  <a:lnTo>
                    <a:pt x="164" y="832"/>
                  </a:lnTo>
                  <a:lnTo>
                    <a:pt x="152" y="823"/>
                  </a:lnTo>
                  <a:lnTo>
                    <a:pt x="140" y="813"/>
                  </a:lnTo>
                  <a:lnTo>
                    <a:pt x="128" y="801"/>
                  </a:lnTo>
                  <a:lnTo>
                    <a:pt x="117" y="788"/>
                  </a:lnTo>
                  <a:lnTo>
                    <a:pt x="105" y="776"/>
                  </a:lnTo>
                  <a:lnTo>
                    <a:pt x="95" y="762"/>
                  </a:lnTo>
                  <a:lnTo>
                    <a:pt x="84" y="747"/>
                  </a:lnTo>
                  <a:lnTo>
                    <a:pt x="75" y="733"/>
                  </a:lnTo>
                  <a:lnTo>
                    <a:pt x="67" y="716"/>
                  </a:lnTo>
                  <a:lnTo>
                    <a:pt x="57" y="700"/>
                  </a:lnTo>
                  <a:lnTo>
                    <a:pt x="50" y="682"/>
                  </a:lnTo>
                  <a:lnTo>
                    <a:pt x="41" y="665"/>
                  </a:lnTo>
                  <a:lnTo>
                    <a:pt x="35" y="647"/>
                  </a:lnTo>
                  <a:lnTo>
                    <a:pt x="29" y="628"/>
                  </a:lnTo>
                  <a:lnTo>
                    <a:pt x="23" y="608"/>
                  </a:lnTo>
                  <a:lnTo>
                    <a:pt x="17" y="589"/>
                  </a:lnTo>
                  <a:lnTo>
                    <a:pt x="13" y="568"/>
                  </a:lnTo>
                  <a:lnTo>
                    <a:pt x="9" y="547"/>
                  </a:lnTo>
                  <a:lnTo>
                    <a:pt x="6" y="526"/>
                  </a:lnTo>
                  <a:lnTo>
                    <a:pt x="3" y="505"/>
                  </a:lnTo>
                  <a:lnTo>
                    <a:pt x="2" y="483"/>
                  </a:lnTo>
                  <a:lnTo>
                    <a:pt x="1" y="461"/>
                  </a:lnTo>
                  <a:lnTo>
                    <a:pt x="0" y="438"/>
                  </a:lnTo>
                  <a:lnTo>
                    <a:pt x="1" y="416"/>
                  </a:lnTo>
                  <a:lnTo>
                    <a:pt x="2" y="393"/>
                  </a:lnTo>
                  <a:lnTo>
                    <a:pt x="3" y="372"/>
                  </a:lnTo>
                  <a:lnTo>
                    <a:pt x="6" y="350"/>
                  </a:lnTo>
                  <a:lnTo>
                    <a:pt x="9" y="329"/>
                  </a:lnTo>
                  <a:lnTo>
                    <a:pt x="13" y="308"/>
                  </a:lnTo>
                  <a:lnTo>
                    <a:pt x="17" y="288"/>
                  </a:lnTo>
                  <a:lnTo>
                    <a:pt x="23" y="268"/>
                  </a:lnTo>
                  <a:lnTo>
                    <a:pt x="29" y="248"/>
                  </a:lnTo>
                  <a:lnTo>
                    <a:pt x="35" y="229"/>
                  </a:lnTo>
                  <a:lnTo>
                    <a:pt x="41" y="211"/>
                  </a:lnTo>
                  <a:lnTo>
                    <a:pt x="50" y="193"/>
                  </a:lnTo>
                  <a:lnTo>
                    <a:pt x="57" y="175"/>
                  </a:lnTo>
                  <a:lnTo>
                    <a:pt x="67" y="160"/>
                  </a:lnTo>
                  <a:lnTo>
                    <a:pt x="75" y="144"/>
                  </a:lnTo>
                  <a:lnTo>
                    <a:pt x="84" y="128"/>
                  </a:lnTo>
                  <a:lnTo>
                    <a:pt x="95" y="114"/>
                  </a:lnTo>
                  <a:lnTo>
                    <a:pt x="105" y="100"/>
                  </a:lnTo>
                  <a:lnTo>
                    <a:pt x="117" y="87"/>
                  </a:lnTo>
                  <a:lnTo>
                    <a:pt x="128" y="75"/>
                  </a:lnTo>
                  <a:lnTo>
                    <a:pt x="140" y="63"/>
                  </a:lnTo>
                  <a:lnTo>
                    <a:pt x="152" y="53"/>
                  </a:lnTo>
                  <a:lnTo>
                    <a:pt x="164" y="43"/>
                  </a:lnTo>
                  <a:lnTo>
                    <a:pt x="178" y="35"/>
                  </a:lnTo>
                  <a:lnTo>
                    <a:pt x="190" y="26"/>
                  </a:lnTo>
                  <a:lnTo>
                    <a:pt x="204" y="20"/>
                  </a:lnTo>
                  <a:lnTo>
                    <a:pt x="218" y="14"/>
                  </a:lnTo>
                  <a:lnTo>
                    <a:pt x="232" y="9"/>
                  </a:lnTo>
                  <a:lnTo>
                    <a:pt x="246" y="5"/>
                  </a:lnTo>
                  <a:lnTo>
                    <a:pt x="261" y="2"/>
                  </a:lnTo>
                  <a:lnTo>
                    <a:pt x="275" y="0"/>
                  </a:lnTo>
                  <a:lnTo>
                    <a:pt x="291" y="0"/>
                  </a:lnTo>
                  <a:close/>
                  <a:moveTo>
                    <a:pt x="2533" y="0"/>
                  </a:moveTo>
                  <a:lnTo>
                    <a:pt x="2549" y="0"/>
                  </a:lnTo>
                  <a:lnTo>
                    <a:pt x="2564" y="2"/>
                  </a:lnTo>
                  <a:lnTo>
                    <a:pt x="2578" y="5"/>
                  </a:lnTo>
                  <a:lnTo>
                    <a:pt x="2592" y="9"/>
                  </a:lnTo>
                  <a:lnTo>
                    <a:pt x="2607" y="14"/>
                  </a:lnTo>
                  <a:lnTo>
                    <a:pt x="2620" y="20"/>
                  </a:lnTo>
                  <a:lnTo>
                    <a:pt x="2634" y="26"/>
                  </a:lnTo>
                  <a:lnTo>
                    <a:pt x="2646" y="35"/>
                  </a:lnTo>
                  <a:lnTo>
                    <a:pt x="2660" y="43"/>
                  </a:lnTo>
                  <a:lnTo>
                    <a:pt x="2673" y="53"/>
                  </a:lnTo>
                  <a:lnTo>
                    <a:pt x="2684" y="63"/>
                  </a:lnTo>
                  <a:lnTo>
                    <a:pt x="2697" y="75"/>
                  </a:lnTo>
                  <a:lnTo>
                    <a:pt x="2707" y="87"/>
                  </a:lnTo>
                  <a:lnTo>
                    <a:pt x="2719" y="100"/>
                  </a:lnTo>
                  <a:lnTo>
                    <a:pt x="2729" y="114"/>
                  </a:lnTo>
                  <a:lnTo>
                    <a:pt x="2740" y="128"/>
                  </a:lnTo>
                  <a:lnTo>
                    <a:pt x="2749" y="144"/>
                  </a:lnTo>
                  <a:lnTo>
                    <a:pt x="2759" y="160"/>
                  </a:lnTo>
                  <a:lnTo>
                    <a:pt x="2767" y="175"/>
                  </a:lnTo>
                  <a:lnTo>
                    <a:pt x="2774" y="193"/>
                  </a:lnTo>
                  <a:lnTo>
                    <a:pt x="2783" y="211"/>
                  </a:lnTo>
                  <a:lnTo>
                    <a:pt x="2789" y="229"/>
                  </a:lnTo>
                  <a:lnTo>
                    <a:pt x="2796" y="248"/>
                  </a:lnTo>
                  <a:lnTo>
                    <a:pt x="2801" y="268"/>
                  </a:lnTo>
                  <a:lnTo>
                    <a:pt x="2807" y="288"/>
                  </a:lnTo>
                  <a:lnTo>
                    <a:pt x="2811" y="308"/>
                  </a:lnTo>
                  <a:lnTo>
                    <a:pt x="2815" y="329"/>
                  </a:lnTo>
                  <a:lnTo>
                    <a:pt x="2818" y="350"/>
                  </a:lnTo>
                  <a:lnTo>
                    <a:pt x="2821" y="372"/>
                  </a:lnTo>
                  <a:lnTo>
                    <a:pt x="2822" y="393"/>
                  </a:lnTo>
                  <a:lnTo>
                    <a:pt x="2823" y="416"/>
                  </a:lnTo>
                  <a:lnTo>
                    <a:pt x="2825" y="438"/>
                  </a:lnTo>
                  <a:lnTo>
                    <a:pt x="2823" y="461"/>
                  </a:lnTo>
                  <a:lnTo>
                    <a:pt x="2822" y="483"/>
                  </a:lnTo>
                  <a:lnTo>
                    <a:pt x="2821" y="505"/>
                  </a:lnTo>
                  <a:lnTo>
                    <a:pt x="2818" y="526"/>
                  </a:lnTo>
                  <a:lnTo>
                    <a:pt x="2815" y="547"/>
                  </a:lnTo>
                  <a:lnTo>
                    <a:pt x="2811" y="568"/>
                  </a:lnTo>
                  <a:lnTo>
                    <a:pt x="2807" y="589"/>
                  </a:lnTo>
                  <a:lnTo>
                    <a:pt x="2801" y="608"/>
                  </a:lnTo>
                  <a:lnTo>
                    <a:pt x="2796" y="628"/>
                  </a:lnTo>
                  <a:lnTo>
                    <a:pt x="2789" y="647"/>
                  </a:lnTo>
                  <a:lnTo>
                    <a:pt x="2783" y="665"/>
                  </a:lnTo>
                  <a:lnTo>
                    <a:pt x="2774" y="682"/>
                  </a:lnTo>
                  <a:lnTo>
                    <a:pt x="2767" y="700"/>
                  </a:lnTo>
                  <a:lnTo>
                    <a:pt x="2759" y="716"/>
                  </a:lnTo>
                  <a:lnTo>
                    <a:pt x="2749" y="733"/>
                  </a:lnTo>
                  <a:lnTo>
                    <a:pt x="2740" y="747"/>
                  </a:lnTo>
                  <a:lnTo>
                    <a:pt x="2729" y="762"/>
                  </a:lnTo>
                  <a:lnTo>
                    <a:pt x="2719" y="776"/>
                  </a:lnTo>
                  <a:lnTo>
                    <a:pt x="2707" y="788"/>
                  </a:lnTo>
                  <a:lnTo>
                    <a:pt x="2697" y="801"/>
                  </a:lnTo>
                  <a:lnTo>
                    <a:pt x="2684" y="813"/>
                  </a:lnTo>
                  <a:lnTo>
                    <a:pt x="2673" y="823"/>
                  </a:lnTo>
                  <a:lnTo>
                    <a:pt x="2660" y="832"/>
                  </a:lnTo>
                  <a:lnTo>
                    <a:pt x="2646" y="842"/>
                  </a:lnTo>
                  <a:lnTo>
                    <a:pt x="2634" y="849"/>
                  </a:lnTo>
                  <a:lnTo>
                    <a:pt x="2620" y="857"/>
                  </a:lnTo>
                  <a:lnTo>
                    <a:pt x="2607" y="862"/>
                  </a:lnTo>
                  <a:lnTo>
                    <a:pt x="2592" y="867"/>
                  </a:lnTo>
                  <a:lnTo>
                    <a:pt x="2578" y="871"/>
                  </a:lnTo>
                  <a:lnTo>
                    <a:pt x="2564" y="873"/>
                  </a:lnTo>
                  <a:lnTo>
                    <a:pt x="2549" y="875"/>
                  </a:lnTo>
                  <a:lnTo>
                    <a:pt x="2533" y="875"/>
                  </a:lnTo>
                  <a:lnTo>
                    <a:pt x="2525" y="875"/>
                  </a:lnTo>
                  <a:lnTo>
                    <a:pt x="2515" y="874"/>
                  </a:lnTo>
                  <a:lnTo>
                    <a:pt x="2515" y="1"/>
                  </a:lnTo>
                  <a:lnTo>
                    <a:pt x="2525" y="0"/>
                  </a:lnTo>
                  <a:lnTo>
                    <a:pt x="253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2378076" y="4156075"/>
              <a:ext cx="433388" cy="955675"/>
            </a:xfrm>
            <a:custGeom>
              <a:avLst/>
              <a:gdLst>
                <a:gd name="T0" fmla="*/ 0 w 1908"/>
                <a:gd name="T1" fmla="*/ 164 h 4212"/>
                <a:gd name="T2" fmla="*/ 1492 w 1908"/>
                <a:gd name="T3" fmla="*/ 0 h 4212"/>
                <a:gd name="T4" fmla="*/ 1908 w 1908"/>
                <a:gd name="T5" fmla="*/ 4048 h 4212"/>
                <a:gd name="T6" fmla="*/ 416 w 1908"/>
                <a:gd name="T7" fmla="*/ 4212 h 4212"/>
                <a:gd name="T8" fmla="*/ 0 w 1908"/>
                <a:gd name="T9" fmla="*/ 164 h 4212"/>
              </a:gdLst>
              <a:ahLst/>
              <a:cxnLst>
                <a:cxn ang="0">
                  <a:pos x="T0" y="T1"/>
                </a:cxn>
                <a:cxn ang="0">
                  <a:pos x="T2" y="T3"/>
                </a:cxn>
                <a:cxn ang="0">
                  <a:pos x="T4" y="T5"/>
                </a:cxn>
                <a:cxn ang="0">
                  <a:pos x="T6" y="T7"/>
                </a:cxn>
                <a:cxn ang="0">
                  <a:pos x="T8" y="T9"/>
                </a:cxn>
              </a:cxnLst>
              <a:rect l="0" t="0" r="r" b="b"/>
              <a:pathLst>
                <a:path w="1908" h="4212">
                  <a:moveTo>
                    <a:pt x="0" y="164"/>
                  </a:moveTo>
                  <a:lnTo>
                    <a:pt x="1492" y="0"/>
                  </a:lnTo>
                  <a:lnTo>
                    <a:pt x="1908" y="4048"/>
                  </a:lnTo>
                  <a:lnTo>
                    <a:pt x="416" y="4212"/>
                  </a:lnTo>
                  <a:lnTo>
                    <a:pt x="0"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909638" y="3263900"/>
              <a:ext cx="3803650" cy="107950"/>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1284288" y="4868863"/>
              <a:ext cx="139700" cy="295275"/>
            </a:xfrm>
            <a:prstGeom prst="rect">
              <a:avLst/>
            </a:prstGeom>
            <a:solidFill>
              <a:srgbClr val="2E2A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4194176" y="4868863"/>
              <a:ext cx="141288" cy="295275"/>
            </a:xfrm>
            <a:prstGeom prst="rect">
              <a:avLst/>
            </a:prstGeom>
            <a:solidFill>
              <a:srgbClr val="2E2A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2125663" y="4132263"/>
              <a:ext cx="1360488" cy="1089025"/>
            </a:xfrm>
            <a:custGeom>
              <a:avLst/>
              <a:gdLst>
                <a:gd name="T0" fmla="*/ 0 w 5997"/>
                <a:gd name="T1" fmla="*/ 0 h 4806"/>
                <a:gd name="T2" fmla="*/ 5997 w 5997"/>
                <a:gd name="T3" fmla="*/ 0 h 4806"/>
                <a:gd name="T4" fmla="*/ 5997 w 5997"/>
                <a:gd name="T5" fmla="*/ 508 h 4806"/>
                <a:gd name="T6" fmla="*/ 3674 w 5997"/>
                <a:gd name="T7" fmla="*/ 508 h 4806"/>
                <a:gd name="T8" fmla="*/ 3674 w 5997"/>
                <a:gd name="T9" fmla="*/ 4806 h 4806"/>
                <a:gd name="T10" fmla="*/ 2613 w 5997"/>
                <a:gd name="T11" fmla="*/ 4806 h 4806"/>
                <a:gd name="T12" fmla="*/ 2613 w 5997"/>
                <a:gd name="T13" fmla="*/ 508 h 4806"/>
                <a:gd name="T14" fmla="*/ 0 w 5997"/>
                <a:gd name="T15" fmla="*/ 508 h 4806"/>
                <a:gd name="T16" fmla="*/ 0 w 5997"/>
                <a:gd name="T17" fmla="*/ 0 h 4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97" h="4806">
                  <a:moveTo>
                    <a:pt x="0" y="0"/>
                  </a:moveTo>
                  <a:lnTo>
                    <a:pt x="5997" y="0"/>
                  </a:lnTo>
                  <a:lnTo>
                    <a:pt x="5997" y="508"/>
                  </a:lnTo>
                  <a:lnTo>
                    <a:pt x="3674" y="508"/>
                  </a:lnTo>
                  <a:lnTo>
                    <a:pt x="3674" y="4806"/>
                  </a:lnTo>
                  <a:lnTo>
                    <a:pt x="2613" y="4806"/>
                  </a:lnTo>
                  <a:lnTo>
                    <a:pt x="2613" y="508"/>
                  </a:lnTo>
                  <a:lnTo>
                    <a:pt x="0" y="5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2381251" y="5076825"/>
              <a:ext cx="357188" cy="144463"/>
            </a:xfrm>
            <a:custGeom>
              <a:avLst/>
              <a:gdLst>
                <a:gd name="T0" fmla="*/ 1392 w 1574"/>
                <a:gd name="T1" fmla="*/ 0 h 637"/>
                <a:gd name="T2" fmla="*/ 1429 w 1574"/>
                <a:gd name="T3" fmla="*/ 3 h 637"/>
                <a:gd name="T4" fmla="*/ 1462 w 1574"/>
                <a:gd name="T5" fmla="*/ 13 h 637"/>
                <a:gd name="T6" fmla="*/ 1494 w 1574"/>
                <a:gd name="T7" fmla="*/ 31 h 637"/>
                <a:gd name="T8" fmla="*/ 1521 w 1574"/>
                <a:gd name="T9" fmla="*/ 53 h 637"/>
                <a:gd name="T10" fmla="*/ 1543 w 1574"/>
                <a:gd name="T11" fmla="*/ 81 h 637"/>
                <a:gd name="T12" fmla="*/ 1560 w 1574"/>
                <a:gd name="T13" fmla="*/ 111 h 637"/>
                <a:gd name="T14" fmla="*/ 1570 w 1574"/>
                <a:gd name="T15" fmla="*/ 146 h 637"/>
                <a:gd name="T16" fmla="*/ 1574 w 1574"/>
                <a:gd name="T17" fmla="*/ 182 h 637"/>
                <a:gd name="T18" fmla="*/ 1573 w 1574"/>
                <a:gd name="T19" fmla="*/ 472 h 637"/>
                <a:gd name="T20" fmla="*/ 1566 w 1574"/>
                <a:gd name="T21" fmla="*/ 508 h 637"/>
                <a:gd name="T22" fmla="*/ 1552 w 1574"/>
                <a:gd name="T23" fmla="*/ 540 h 637"/>
                <a:gd name="T24" fmla="*/ 1532 w 1574"/>
                <a:gd name="T25" fmla="*/ 570 h 637"/>
                <a:gd name="T26" fmla="*/ 1507 w 1574"/>
                <a:gd name="T27" fmla="*/ 595 h 637"/>
                <a:gd name="T28" fmla="*/ 1479 w 1574"/>
                <a:gd name="T29" fmla="*/ 615 h 637"/>
                <a:gd name="T30" fmla="*/ 1445 w 1574"/>
                <a:gd name="T31" fmla="*/ 628 h 637"/>
                <a:gd name="T32" fmla="*/ 1410 w 1574"/>
                <a:gd name="T33" fmla="*/ 636 h 637"/>
                <a:gd name="T34" fmla="*/ 182 w 1574"/>
                <a:gd name="T35" fmla="*/ 637 h 637"/>
                <a:gd name="T36" fmla="*/ 145 w 1574"/>
                <a:gd name="T37" fmla="*/ 633 h 637"/>
                <a:gd name="T38" fmla="*/ 111 w 1574"/>
                <a:gd name="T39" fmla="*/ 622 h 637"/>
                <a:gd name="T40" fmla="*/ 80 w 1574"/>
                <a:gd name="T41" fmla="*/ 605 h 637"/>
                <a:gd name="T42" fmla="*/ 53 w 1574"/>
                <a:gd name="T43" fmla="*/ 582 h 637"/>
                <a:gd name="T44" fmla="*/ 31 w 1574"/>
                <a:gd name="T45" fmla="*/ 556 h 637"/>
                <a:gd name="T46" fmla="*/ 14 w 1574"/>
                <a:gd name="T47" fmla="*/ 525 h 637"/>
                <a:gd name="T48" fmla="*/ 3 w 1574"/>
                <a:gd name="T49" fmla="*/ 490 h 637"/>
                <a:gd name="T50" fmla="*/ 0 w 1574"/>
                <a:gd name="T51" fmla="*/ 453 h 637"/>
                <a:gd name="T52" fmla="*/ 1 w 1574"/>
                <a:gd name="T53" fmla="*/ 163 h 637"/>
                <a:gd name="T54" fmla="*/ 8 w 1574"/>
                <a:gd name="T55" fmla="*/ 128 h 637"/>
                <a:gd name="T56" fmla="*/ 22 w 1574"/>
                <a:gd name="T57" fmla="*/ 95 h 637"/>
                <a:gd name="T58" fmla="*/ 42 w 1574"/>
                <a:gd name="T59" fmla="*/ 66 h 637"/>
                <a:gd name="T60" fmla="*/ 66 w 1574"/>
                <a:gd name="T61" fmla="*/ 42 h 637"/>
                <a:gd name="T62" fmla="*/ 95 w 1574"/>
                <a:gd name="T63" fmla="*/ 22 h 637"/>
                <a:gd name="T64" fmla="*/ 128 w 1574"/>
                <a:gd name="T65" fmla="*/ 8 h 637"/>
                <a:gd name="T66" fmla="*/ 163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82" y="0"/>
                  </a:moveTo>
                  <a:lnTo>
                    <a:pt x="1392" y="0"/>
                  </a:lnTo>
                  <a:lnTo>
                    <a:pt x="1410" y="1"/>
                  </a:lnTo>
                  <a:lnTo>
                    <a:pt x="1429" y="3"/>
                  </a:lnTo>
                  <a:lnTo>
                    <a:pt x="1445" y="8"/>
                  </a:lnTo>
                  <a:lnTo>
                    <a:pt x="1462" y="13"/>
                  </a:lnTo>
                  <a:lnTo>
                    <a:pt x="1479" y="22"/>
                  </a:lnTo>
                  <a:lnTo>
                    <a:pt x="1494" y="31"/>
                  </a:lnTo>
                  <a:lnTo>
                    <a:pt x="1507" y="42"/>
                  </a:lnTo>
                  <a:lnTo>
                    <a:pt x="1521" y="53"/>
                  </a:lnTo>
                  <a:lnTo>
                    <a:pt x="1532" y="66"/>
                  </a:lnTo>
                  <a:lnTo>
                    <a:pt x="1543" y="81"/>
                  </a:lnTo>
                  <a:lnTo>
                    <a:pt x="1552" y="95"/>
                  </a:lnTo>
                  <a:lnTo>
                    <a:pt x="1560" y="111"/>
                  </a:lnTo>
                  <a:lnTo>
                    <a:pt x="1566" y="128"/>
                  </a:lnTo>
                  <a:lnTo>
                    <a:pt x="1570" y="146"/>
                  </a:lnTo>
                  <a:lnTo>
                    <a:pt x="1573" y="163"/>
                  </a:lnTo>
                  <a:lnTo>
                    <a:pt x="1574" y="182"/>
                  </a:lnTo>
                  <a:lnTo>
                    <a:pt x="1574" y="453"/>
                  </a:lnTo>
                  <a:lnTo>
                    <a:pt x="1573" y="472"/>
                  </a:lnTo>
                  <a:lnTo>
                    <a:pt x="1570" y="490"/>
                  </a:lnTo>
                  <a:lnTo>
                    <a:pt x="1566" y="508"/>
                  </a:lnTo>
                  <a:lnTo>
                    <a:pt x="1560" y="525"/>
                  </a:lnTo>
                  <a:lnTo>
                    <a:pt x="1552" y="540"/>
                  </a:lnTo>
                  <a:lnTo>
                    <a:pt x="1543" y="556"/>
                  </a:lnTo>
                  <a:lnTo>
                    <a:pt x="1532" y="570"/>
                  </a:lnTo>
                  <a:lnTo>
                    <a:pt x="1521" y="582"/>
                  </a:lnTo>
                  <a:lnTo>
                    <a:pt x="1507" y="595"/>
                  </a:lnTo>
                  <a:lnTo>
                    <a:pt x="1494" y="605"/>
                  </a:lnTo>
                  <a:lnTo>
                    <a:pt x="1479" y="615"/>
                  </a:lnTo>
                  <a:lnTo>
                    <a:pt x="1462" y="622"/>
                  </a:lnTo>
                  <a:lnTo>
                    <a:pt x="1445" y="628"/>
                  </a:lnTo>
                  <a:lnTo>
                    <a:pt x="1429" y="633"/>
                  </a:lnTo>
                  <a:lnTo>
                    <a:pt x="1410" y="636"/>
                  </a:lnTo>
                  <a:lnTo>
                    <a:pt x="1392" y="637"/>
                  </a:lnTo>
                  <a:lnTo>
                    <a:pt x="182" y="637"/>
                  </a:lnTo>
                  <a:lnTo>
                    <a:pt x="163" y="636"/>
                  </a:lnTo>
                  <a:lnTo>
                    <a:pt x="145" y="633"/>
                  </a:lnTo>
                  <a:lnTo>
                    <a:pt x="128" y="628"/>
                  </a:lnTo>
                  <a:lnTo>
                    <a:pt x="111" y="622"/>
                  </a:lnTo>
                  <a:lnTo>
                    <a:pt x="95" y="615"/>
                  </a:lnTo>
                  <a:lnTo>
                    <a:pt x="80" y="605"/>
                  </a:lnTo>
                  <a:lnTo>
                    <a:pt x="66" y="595"/>
                  </a:lnTo>
                  <a:lnTo>
                    <a:pt x="53" y="582"/>
                  </a:lnTo>
                  <a:lnTo>
                    <a:pt x="42" y="570"/>
                  </a:lnTo>
                  <a:lnTo>
                    <a:pt x="31" y="556"/>
                  </a:lnTo>
                  <a:lnTo>
                    <a:pt x="22" y="540"/>
                  </a:lnTo>
                  <a:lnTo>
                    <a:pt x="14" y="525"/>
                  </a:lnTo>
                  <a:lnTo>
                    <a:pt x="8" y="508"/>
                  </a:lnTo>
                  <a:lnTo>
                    <a:pt x="3" y="490"/>
                  </a:lnTo>
                  <a:lnTo>
                    <a:pt x="1" y="472"/>
                  </a:lnTo>
                  <a:lnTo>
                    <a:pt x="0" y="453"/>
                  </a:lnTo>
                  <a:lnTo>
                    <a:pt x="0" y="182"/>
                  </a:lnTo>
                  <a:lnTo>
                    <a:pt x="1" y="163"/>
                  </a:lnTo>
                  <a:lnTo>
                    <a:pt x="3" y="146"/>
                  </a:lnTo>
                  <a:lnTo>
                    <a:pt x="8" y="128"/>
                  </a:lnTo>
                  <a:lnTo>
                    <a:pt x="14" y="111"/>
                  </a:lnTo>
                  <a:lnTo>
                    <a:pt x="22" y="95"/>
                  </a:lnTo>
                  <a:lnTo>
                    <a:pt x="31" y="81"/>
                  </a:lnTo>
                  <a:lnTo>
                    <a:pt x="42" y="66"/>
                  </a:lnTo>
                  <a:lnTo>
                    <a:pt x="53" y="53"/>
                  </a:lnTo>
                  <a:lnTo>
                    <a:pt x="66" y="42"/>
                  </a:lnTo>
                  <a:lnTo>
                    <a:pt x="80" y="31"/>
                  </a:lnTo>
                  <a:lnTo>
                    <a:pt x="95" y="22"/>
                  </a:lnTo>
                  <a:lnTo>
                    <a:pt x="111" y="13"/>
                  </a:lnTo>
                  <a:lnTo>
                    <a:pt x="128" y="8"/>
                  </a:lnTo>
                  <a:lnTo>
                    <a:pt x="145" y="3"/>
                  </a:lnTo>
                  <a:lnTo>
                    <a:pt x="163" y="1"/>
                  </a:lnTo>
                  <a:lnTo>
                    <a:pt x="182" y="0"/>
                  </a:lnTo>
                  <a:close/>
                </a:path>
              </a:pathLst>
            </a:custGeom>
            <a:solidFill>
              <a:srgbClr val="4D3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2922588" y="5076825"/>
              <a:ext cx="357188" cy="144463"/>
            </a:xfrm>
            <a:custGeom>
              <a:avLst/>
              <a:gdLst>
                <a:gd name="T0" fmla="*/ 1415 w 1574"/>
                <a:gd name="T1" fmla="*/ 0 h 637"/>
                <a:gd name="T2" fmla="*/ 1447 w 1574"/>
                <a:gd name="T3" fmla="*/ 3 h 637"/>
                <a:gd name="T4" fmla="*/ 1477 w 1574"/>
                <a:gd name="T5" fmla="*/ 12 h 637"/>
                <a:gd name="T6" fmla="*/ 1504 w 1574"/>
                <a:gd name="T7" fmla="*/ 27 h 637"/>
                <a:gd name="T8" fmla="*/ 1527 w 1574"/>
                <a:gd name="T9" fmla="*/ 46 h 637"/>
                <a:gd name="T10" fmla="*/ 1547 w 1574"/>
                <a:gd name="T11" fmla="*/ 70 h 637"/>
                <a:gd name="T12" fmla="*/ 1561 w 1574"/>
                <a:gd name="T13" fmla="*/ 96 h 637"/>
                <a:gd name="T14" fmla="*/ 1571 w 1574"/>
                <a:gd name="T15" fmla="*/ 127 h 637"/>
                <a:gd name="T16" fmla="*/ 1574 w 1574"/>
                <a:gd name="T17" fmla="*/ 158 h 637"/>
                <a:gd name="T18" fmla="*/ 1573 w 1574"/>
                <a:gd name="T19" fmla="*/ 494 h 637"/>
                <a:gd name="T20" fmla="*/ 1567 w 1574"/>
                <a:gd name="T21" fmla="*/ 525 h 637"/>
                <a:gd name="T22" fmla="*/ 1555 w 1574"/>
                <a:gd name="T23" fmla="*/ 553 h 637"/>
                <a:gd name="T24" fmla="*/ 1537 w 1574"/>
                <a:gd name="T25" fmla="*/ 578 h 637"/>
                <a:gd name="T26" fmla="*/ 1516 w 1574"/>
                <a:gd name="T27" fmla="*/ 600 h 637"/>
                <a:gd name="T28" fmla="*/ 1490 w 1574"/>
                <a:gd name="T29" fmla="*/ 617 h 637"/>
                <a:gd name="T30" fmla="*/ 1462 w 1574"/>
                <a:gd name="T31" fmla="*/ 629 h 637"/>
                <a:gd name="T32" fmla="*/ 1431 w 1574"/>
                <a:gd name="T33" fmla="*/ 636 h 637"/>
                <a:gd name="T34" fmla="*/ 158 w 1574"/>
                <a:gd name="T35" fmla="*/ 637 h 637"/>
                <a:gd name="T36" fmla="*/ 126 w 1574"/>
                <a:gd name="T37" fmla="*/ 634 h 637"/>
                <a:gd name="T38" fmla="*/ 96 w 1574"/>
                <a:gd name="T39" fmla="*/ 624 h 637"/>
                <a:gd name="T40" fmla="*/ 70 w 1574"/>
                <a:gd name="T41" fmla="*/ 610 h 637"/>
                <a:gd name="T42" fmla="*/ 46 w 1574"/>
                <a:gd name="T43" fmla="*/ 590 h 637"/>
                <a:gd name="T44" fmla="*/ 27 w 1574"/>
                <a:gd name="T45" fmla="*/ 567 h 637"/>
                <a:gd name="T46" fmla="*/ 12 w 1574"/>
                <a:gd name="T47" fmla="*/ 539 h 637"/>
                <a:gd name="T48" fmla="*/ 3 w 1574"/>
                <a:gd name="T49" fmla="*/ 510 h 637"/>
                <a:gd name="T50" fmla="*/ 0 w 1574"/>
                <a:gd name="T51" fmla="*/ 477 h 637"/>
                <a:gd name="T52" fmla="*/ 1 w 1574"/>
                <a:gd name="T53" fmla="*/ 142 h 637"/>
                <a:gd name="T54" fmla="*/ 7 w 1574"/>
                <a:gd name="T55" fmla="*/ 111 h 637"/>
                <a:gd name="T56" fmla="*/ 18 w 1574"/>
                <a:gd name="T57" fmla="*/ 83 h 637"/>
                <a:gd name="T58" fmla="*/ 35 w 1574"/>
                <a:gd name="T59" fmla="*/ 57 h 637"/>
                <a:gd name="T60" fmla="*/ 57 w 1574"/>
                <a:gd name="T61" fmla="*/ 35 h 637"/>
                <a:gd name="T62" fmla="*/ 82 w 1574"/>
                <a:gd name="T63" fmla="*/ 19 h 637"/>
                <a:gd name="T64" fmla="*/ 111 w 1574"/>
                <a:gd name="T65" fmla="*/ 7 h 637"/>
                <a:gd name="T66" fmla="*/ 142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58" y="0"/>
                  </a:moveTo>
                  <a:lnTo>
                    <a:pt x="1415" y="0"/>
                  </a:lnTo>
                  <a:lnTo>
                    <a:pt x="1431" y="1"/>
                  </a:lnTo>
                  <a:lnTo>
                    <a:pt x="1447" y="3"/>
                  </a:lnTo>
                  <a:lnTo>
                    <a:pt x="1462" y="7"/>
                  </a:lnTo>
                  <a:lnTo>
                    <a:pt x="1477" y="12"/>
                  </a:lnTo>
                  <a:lnTo>
                    <a:pt x="1490" y="19"/>
                  </a:lnTo>
                  <a:lnTo>
                    <a:pt x="1504" y="27"/>
                  </a:lnTo>
                  <a:lnTo>
                    <a:pt x="1516" y="35"/>
                  </a:lnTo>
                  <a:lnTo>
                    <a:pt x="1527" y="46"/>
                  </a:lnTo>
                  <a:lnTo>
                    <a:pt x="1537" y="57"/>
                  </a:lnTo>
                  <a:lnTo>
                    <a:pt x="1547" y="70"/>
                  </a:lnTo>
                  <a:lnTo>
                    <a:pt x="1555" y="83"/>
                  </a:lnTo>
                  <a:lnTo>
                    <a:pt x="1561" y="96"/>
                  </a:lnTo>
                  <a:lnTo>
                    <a:pt x="1567" y="111"/>
                  </a:lnTo>
                  <a:lnTo>
                    <a:pt x="1571" y="127"/>
                  </a:lnTo>
                  <a:lnTo>
                    <a:pt x="1573" y="142"/>
                  </a:lnTo>
                  <a:lnTo>
                    <a:pt x="1574" y="158"/>
                  </a:lnTo>
                  <a:lnTo>
                    <a:pt x="1574" y="477"/>
                  </a:lnTo>
                  <a:lnTo>
                    <a:pt x="1573" y="494"/>
                  </a:lnTo>
                  <a:lnTo>
                    <a:pt x="1571" y="510"/>
                  </a:lnTo>
                  <a:lnTo>
                    <a:pt x="1567" y="525"/>
                  </a:lnTo>
                  <a:lnTo>
                    <a:pt x="1561" y="539"/>
                  </a:lnTo>
                  <a:lnTo>
                    <a:pt x="1555" y="553"/>
                  </a:lnTo>
                  <a:lnTo>
                    <a:pt x="1547" y="567"/>
                  </a:lnTo>
                  <a:lnTo>
                    <a:pt x="1537" y="578"/>
                  </a:lnTo>
                  <a:lnTo>
                    <a:pt x="1527" y="590"/>
                  </a:lnTo>
                  <a:lnTo>
                    <a:pt x="1516" y="600"/>
                  </a:lnTo>
                  <a:lnTo>
                    <a:pt x="1504" y="610"/>
                  </a:lnTo>
                  <a:lnTo>
                    <a:pt x="1490" y="617"/>
                  </a:lnTo>
                  <a:lnTo>
                    <a:pt x="1477" y="624"/>
                  </a:lnTo>
                  <a:lnTo>
                    <a:pt x="1462" y="629"/>
                  </a:lnTo>
                  <a:lnTo>
                    <a:pt x="1447" y="634"/>
                  </a:lnTo>
                  <a:lnTo>
                    <a:pt x="1431" y="636"/>
                  </a:lnTo>
                  <a:lnTo>
                    <a:pt x="1415" y="637"/>
                  </a:lnTo>
                  <a:lnTo>
                    <a:pt x="158" y="637"/>
                  </a:lnTo>
                  <a:lnTo>
                    <a:pt x="142" y="636"/>
                  </a:lnTo>
                  <a:lnTo>
                    <a:pt x="126" y="634"/>
                  </a:lnTo>
                  <a:lnTo>
                    <a:pt x="111" y="629"/>
                  </a:lnTo>
                  <a:lnTo>
                    <a:pt x="96" y="624"/>
                  </a:lnTo>
                  <a:lnTo>
                    <a:pt x="82" y="617"/>
                  </a:lnTo>
                  <a:lnTo>
                    <a:pt x="70" y="610"/>
                  </a:lnTo>
                  <a:lnTo>
                    <a:pt x="57" y="600"/>
                  </a:lnTo>
                  <a:lnTo>
                    <a:pt x="46" y="590"/>
                  </a:lnTo>
                  <a:lnTo>
                    <a:pt x="35" y="578"/>
                  </a:lnTo>
                  <a:lnTo>
                    <a:pt x="27" y="567"/>
                  </a:lnTo>
                  <a:lnTo>
                    <a:pt x="18" y="553"/>
                  </a:lnTo>
                  <a:lnTo>
                    <a:pt x="12" y="539"/>
                  </a:lnTo>
                  <a:lnTo>
                    <a:pt x="7" y="525"/>
                  </a:lnTo>
                  <a:lnTo>
                    <a:pt x="3" y="510"/>
                  </a:lnTo>
                  <a:lnTo>
                    <a:pt x="1" y="494"/>
                  </a:lnTo>
                  <a:lnTo>
                    <a:pt x="0" y="477"/>
                  </a:lnTo>
                  <a:lnTo>
                    <a:pt x="0" y="158"/>
                  </a:lnTo>
                  <a:lnTo>
                    <a:pt x="1" y="142"/>
                  </a:lnTo>
                  <a:lnTo>
                    <a:pt x="3" y="127"/>
                  </a:lnTo>
                  <a:lnTo>
                    <a:pt x="7" y="111"/>
                  </a:lnTo>
                  <a:lnTo>
                    <a:pt x="12" y="96"/>
                  </a:lnTo>
                  <a:lnTo>
                    <a:pt x="18" y="83"/>
                  </a:lnTo>
                  <a:lnTo>
                    <a:pt x="27" y="70"/>
                  </a:lnTo>
                  <a:lnTo>
                    <a:pt x="35" y="57"/>
                  </a:lnTo>
                  <a:lnTo>
                    <a:pt x="46" y="46"/>
                  </a:lnTo>
                  <a:lnTo>
                    <a:pt x="57" y="35"/>
                  </a:lnTo>
                  <a:lnTo>
                    <a:pt x="70" y="27"/>
                  </a:lnTo>
                  <a:lnTo>
                    <a:pt x="82" y="19"/>
                  </a:lnTo>
                  <a:lnTo>
                    <a:pt x="96" y="12"/>
                  </a:lnTo>
                  <a:lnTo>
                    <a:pt x="111" y="7"/>
                  </a:lnTo>
                  <a:lnTo>
                    <a:pt x="126" y="3"/>
                  </a:lnTo>
                  <a:lnTo>
                    <a:pt x="142" y="1"/>
                  </a:lnTo>
                  <a:lnTo>
                    <a:pt x="158" y="0"/>
                  </a:lnTo>
                  <a:close/>
                </a:path>
              </a:pathLst>
            </a:custGeom>
            <a:solidFill>
              <a:srgbClr val="4D3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a:off x="1925638" y="2863850"/>
              <a:ext cx="252413" cy="508000"/>
            </a:xfrm>
            <a:custGeom>
              <a:avLst/>
              <a:gdLst>
                <a:gd name="T0" fmla="*/ 1118 w 1118"/>
                <a:gd name="T1" fmla="*/ 0 h 2239"/>
                <a:gd name="T2" fmla="*/ 1105 w 1118"/>
                <a:gd name="T3" fmla="*/ 17 h 2239"/>
                <a:gd name="T4" fmla="*/ 1067 w 1118"/>
                <a:gd name="T5" fmla="*/ 64 h 2239"/>
                <a:gd name="T6" fmla="*/ 1010 w 1118"/>
                <a:gd name="T7" fmla="*/ 138 h 2239"/>
                <a:gd name="T8" fmla="*/ 935 w 1118"/>
                <a:gd name="T9" fmla="*/ 237 h 2239"/>
                <a:gd name="T10" fmla="*/ 848 w 1118"/>
                <a:gd name="T11" fmla="*/ 355 h 2239"/>
                <a:gd name="T12" fmla="*/ 750 w 1118"/>
                <a:gd name="T13" fmla="*/ 489 h 2239"/>
                <a:gd name="T14" fmla="*/ 698 w 1118"/>
                <a:gd name="T15" fmla="*/ 560 h 2239"/>
                <a:gd name="T16" fmla="*/ 646 w 1118"/>
                <a:gd name="T17" fmla="*/ 635 h 2239"/>
                <a:gd name="T18" fmla="*/ 592 w 1118"/>
                <a:gd name="T19" fmla="*/ 712 h 2239"/>
                <a:gd name="T20" fmla="*/ 539 w 1118"/>
                <a:gd name="T21" fmla="*/ 790 h 2239"/>
                <a:gd name="T22" fmla="*/ 485 w 1118"/>
                <a:gd name="T23" fmla="*/ 870 h 2239"/>
                <a:gd name="T24" fmla="*/ 433 w 1118"/>
                <a:gd name="T25" fmla="*/ 951 h 2239"/>
                <a:gd name="T26" fmla="*/ 381 w 1118"/>
                <a:gd name="T27" fmla="*/ 1032 h 2239"/>
                <a:gd name="T28" fmla="*/ 330 w 1118"/>
                <a:gd name="T29" fmla="*/ 1112 h 2239"/>
                <a:gd name="T30" fmla="*/ 282 w 1118"/>
                <a:gd name="T31" fmla="*/ 1192 h 2239"/>
                <a:gd name="T32" fmla="*/ 236 w 1118"/>
                <a:gd name="T33" fmla="*/ 1272 h 2239"/>
                <a:gd name="T34" fmla="*/ 193 w 1118"/>
                <a:gd name="T35" fmla="*/ 1350 h 2239"/>
                <a:gd name="T36" fmla="*/ 153 w 1118"/>
                <a:gd name="T37" fmla="*/ 1425 h 2239"/>
                <a:gd name="T38" fmla="*/ 116 w 1118"/>
                <a:gd name="T39" fmla="*/ 1499 h 2239"/>
                <a:gd name="T40" fmla="*/ 84 w 1118"/>
                <a:gd name="T41" fmla="*/ 1569 h 2239"/>
                <a:gd name="T42" fmla="*/ 57 w 1118"/>
                <a:gd name="T43" fmla="*/ 1636 h 2239"/>
                <a:gd name="T44" fmla="*/ 34 w 1118"/>
                <a:gd name="T45" fmla="*/ 1699 h 2239"/>
                <a:gd name="T46" fmla="*/ 17 w 1118"/>
                <a:gd name="T47" fmla="*/ 1758 h 2239"/>
                <a:gd name="T48" fmla="*/ 5 w 1118"/>
                <a:gd name="T49" fmla="*/ 1812 h 2239"/>
                <a:gd name="T50" fmla="*/ 0 w 1118"/>
                <a:gd name="T51" fmla="*/ 1862 h 2239"/>
                <a:gd name="T52" fmla="*/ 2 w 1118"/>
                <a:gd name="T53" fmla="*/ 1905 h 2239"/>
                <a:gd name="T54" fmla="*/ 11 w 1118"/>
                <a:gd name="T55" fmla="*/ 1945 h 2239"/>
                <a:gd name="T56" fmla="*/ 24 w 1118"/>
                <a:gd name="T57" fmla="*/ 1980 h 2239"/>
                <a:gd name="T58" fmla="*/ 42 w 1118"/>
                <a:gd name="T59" fmla="*/ 2013 h 2239"/>
                <a:gd name="T60" fmla="*/ 66 w 1118"/>
                <a:gd name="T61" fmla="*/ 2043 h 2239"/>
                <a:gd name="T62" fmla="*/ 93 w 1118"/>
                <a:gd name="T63" fmla="*/ 2071 h 2239"/>
                <a:gd name="T64" fmla="*/ 126 w 1118"/>
                <a:gd name="T65" fmla="*/ 2096 h 2239"/>
                <a:gd name="T66" fmla="*/ 162 w 1118"/>
                <a:gd name="T67" fmla="*/ 2118 h 2239"/>
                <a:gd name="T68" fmla="*/ 200 w 1118"/>
                <a:gd name="T69" fmla="*/ 2138 h 2239"/>
                <a:gd name="T70" fmla="*/ 241 w 1118"/>
                <a:gd name="T71" fmla="*/ 2156 h 2239"/>
                <a:gd name="T72" fmla="*/ 285 w 1118"/>
                <a:gd name="T73" fmla="*/ 2171 h 2239"/>
                <a:gd name="T74" fmla="*/ 331 w 1118"/>
                <a:gd name="T75" fmla="*/ 2185 h 2239"/>
                <a:gd name="T76" fmla="*/ 380 w 1118"/>
                <a:gd name="T77" fmla="*/ 2197 h 2239"/>
                <a:gd name="T78" fmla="*/ 429 w 1118"/>
                <a:gd name="T79" fmla="*/ 2206 h 2239"/>
                <a:gd name="T80" fmla="*/ 479 w 1118"/>
                <a:gd name="T81" fmla="*/ 2214 h 2239"/>
                <a:gd name="T82" fmla="*/ 529 w 1118"/>
                <a:gd name="T83" fmla="*/ 2222 h 2239"/>
                <a:gd name="T84" fmla="*/ 581 w 1118"/>
                <a:gd name="T85" fmla="*/ 2227 h 2239"/>
                <a:gd name="T86" fmla="*/ 631 w 1118"/>
                <a:gd name="T87" fmla="*/ 2231 h 2239"/>
                <a:gd name="T88" fmla="*/ 681 w 1118"/>
                <a:gd name="T89" fmla="*/ 2234 h 2239"/>
                <a:gd name="T90" fmla="*/ 732 w 1118"/>
                <a:gd name="T91" fmla="*/ 2236 h 2239"/>
                <a:gd name="T92" fmla="*/ 779 w 1118"/>
                <a:gd name="T93" fmla="*/ 2238 h 2239"/>
                <a:gd name="T94" fmla="*/ 826 w 1118"/>
                <a:gd name="T95" fmla="*/ 2239 h 2239"/>
                <a:gd name="T96" fmla="*/ 870 w 1118"/>
                <a:gd name="T97" fmla="*/ 2238 h 2239"/>
                <a:gd name="T98" fmla="*/ 912 w 1118"/>
                <a:gd name="T99" fmla="*/ 2238 h 2239"/>
                <a:gd name="T100" fmla="*/ 951 w 1118"/>
                <a:gd name="T101" fmla="*/ 2235 h 2239"/>
                <a:gd name="T102" fmla="*/ 1020 w 1118"/>
                <a:gd name="T103" fmla="*/ 2232 h 2239"/>
                <a:gd name="T104" fmla="*/ 1072 w 1118"/>
                <a:gd name="T105" fmla="*/ 2229 h 2239"/>
                <a:gd name="T106" fmla="*/ 1106 w 1118"/>
                <a:gd name="T107" fmla="*/ 2226 h 2239"/>
                <a:gd name="T108" fmla="*/ 1118 w 1118"/>
                <a:gd name="T109" fmla="*/ 2225 h 2239"/>
                <a:gd name="T110" fmla="*/ 1118 w 1118"/>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8" h="2239">
                  <a:moveTo>
                    <a:pt x="1118" y="0"/>
                  </a:moveTo>
                  <a:lnTo>
                    <a:pt x="1105" y="17"/>
                  </a:lnTo>
                  <a:lnTo>
                    <a:pt x="1067" y="64"/>
                  </a:lnTo>
                  <a:lnTo>
                    <a:pt x="1010" y="138"/>
                  </a:lnTo>
                  <a:lnTo>
                    <a:pt x="935" y="237"/>
                  </a:lnTo>
                  <a:lnTo>
                    <a:pt x="848" y="355"/>
                  </a:lnTo>
                  <a:lnTo>
                    <a:pt x="750" y="489"/>
                  </a:lnTo>
                  <a:lnTo>
                    <a:pt x="698" y="560"/>
                  </a:lnTo>
                  <a:lnTo>
                    <a:pt x="646" y="635"/>
                  </a:lnTo>
                  <a:lnTo>
                    <a:pt x="592" y="712"/>
                  </a:lnTo>
                  <a:lnTo>
                    <a:pt x="539" y="790"/>
                  </a:lnTo>
                  <a:lnTo>
                    <a:pt x="485" y="870"/>
                  </a:lnTo>
                  <a:lnTo>
                    <a:pt x="433" y="951"/>
                  </a:lnTo>
                  <a:lnTo>
                    <a:pt x="381" y="1032"/>
                  </a:lnTo>
                  <a:lnTo>
                    <a:pt x="330" y="1112"/>
                  </a:lnTo>
                  <a:lnTo>
                    <a:pt x="282" y="1192"/>
                  </a:lnTo>
                  <a:lnTo>
                    <a:pt x="236" y="1272"/>
                  </a:lnTo>
                  <a:lnTo>
                    <a:pt x="193" y="1350"/>
                  </a:lnTo>
                  <a:lnTo>
                    <a:pt x="153" y="1425"/>
                  </a:lnTo>
                  <a:lnTo>
                    <a:pt x="116" y="1499"/>
                  </a:lnTo>
                  <a:lnTo>
                    <a:pt x="84" y="1569"/>
                  </a:lnTo>
                  <a:lnTo>
                    <a:pt x="57" y="1636"/>
                  </a:lnTo>
                  <a:lnTo>
                    <a:pt x="34" y="1699"/>
                  </a:lnTo>
                  <a:lnTo>
                    <a:pt x="17" y="1758"/>
                  </a:lnTo>
                  <a:lnTo>
                    <a:pt x="5" y="1812"/>
                  </a:lnTo>
                  <a:lnTo>
                    <a:pt x="0" y="1862"/>
                  </a:lnTo>
                  <a:lnTo>
                    <a:pt x="2" y="1905"/>
                  </a:lnTo>
                  <a:lnTo>
                    <a:pt x="11" y="1945"/>
                  </a:lnTo>
                  <a:lnTo>
                    <a:pt x="24" y="1980"/>
                  </a:lnTo>
                  <a:lnTo>
                    <a:pt x="42" y="2013"/>
                  </a:lnTo>
                  <a:lnTo>
                    <a:pt x="66" y="2043"/>
                  </a:lnTo>
                  <a:lnTo>
                    <a:pt x="93" y="2071"/>
                  </a:lnTo>
                  <a:lnTo>
                    <a:pt x="126" y="2096"/>
                  </a:lnTo>
                  <a:lnTo>
                    <a:pt x="162" y="2118"/>
                  </a:lnTo>
                  <a:lnTo>
                    <a:pt x="200" y="2138"/>
                  </a:lnTo>
                  <a:lnTo>
                    <a:pt x="241" y="2156"/>
                  </a:lnTo>
                  <a:lnTo>
                    <a:pt x="285" y="2171"/>
                  </a:lnTo>
                  <a:lnTo>
                    <a:pt x="331" y="2185"/>
                  </a:lnTo>
                  <a:lnTo>
                    <a:pt x="380" y="2197"/>
                  </a:lnTo>
                  <a:lnTo>
                    <a:pt x="429" y="2206"/>
                  </a:lnTo>
                  <a:lnTo>
                    <a:pt x="479" y="2214"/>
                  </a:lnTo>
                  <a:lnTo>
                    <a:pt x="529" y="2222"/>
                  </a:lnTo>
                  <a:lnTo>
                    <a:pt x="581" y="2227"/>
                  </a:lnTo>
                  <a:lnTo>
                    <a:pt x="631" y="2231"/>
                  </a:lnTo>
                  <a:lnTo>
                    <a:pt x="681" y="2234"/>
                  </a:lnTo>
                  <a:lnTo>
                    <a:pt x="732" y="2236"/>
                  </a:lnTo>
                  <a:lnTo>
                    <a:pt x="779" y="2238"/>
                  </a:lnTo>
                  <a:lnTo>
                    <a:pt x="826" y="2239"/>
                  </a:lnTo>
                  <a:lnTo>
                    <a:pt x="870" y="2238"/>
                  </a:lnTo>
                  <a:lnTo>
                    <a:pt x="912" y="2238"/>
                  </a:lnTo>
                  <a:lnTo>
                    <a:pt x="951" y="2235"/>
                  </a:lnTo>
                  <a:lnTo>
                    <a:pt x="1020" y="2232"/>
                  </a:lnTo>
                  <a:lnTo>
                    <a:pt x="1072" y="2229"/>
                  </a:lnTo>
                  <a:lnTo>
                    <a:pt x="1106" y="2226"/>
                  </a:lnTo>
                  <a:lnTo>
                    <a:pt x="1118" y="2225"/>
                  </a:lnTo>
                  <a:lnTo>
                    <a:pt x="111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a:off x="3446463" y="2863850"/>
              <a:ext cx="254000" cy="508000"/>
            </a:xfrm>
            <a:custGeom>
              <a:avLst/>
              <a:gdLst>
                <a:gd name="T0" fmla="*/ 0 w 1117"/>
                <a:gd name="T1" fmla="*/ 0 h 2239"/>
                <a:gd name="T2" fmla="*/ 14 w 1117"/>
                <a:gd name="T3" fmla="*/ 17 h 2239"/>
                <a:gd name="T4" fmla="*/ 50 w 1117"/>
                <a:gd name="T5" fmla="*/ 64 h 2239"/>
                <a:gd name="T6" fmla="*/ 108 w 1117"/>
                <a:gd name="T7" fmla="*/ 138 h 2239"/>
                <a:gd name="T8" fmla="*/ 182 w 1117"/>
                <a:gd name="T9" fmla="*/ 237 h 2239"/>
                <a:gd name="T10" fmla="*/ 270 w 1117"/>
                <a:gd name="T11" fmla="*/ 355 h 2239"/>
                <a:gd name="T12" fmla="*/ 368 w 1117"/>
                <a:gd name="T13" fmla="*/ 489 h 2239"/>
                <a:gd name="T14" fmla="*/ 419 w 1117"/>
                <a:gd name="T15" fmla="*/ 560 h 2239"/>
                <a:gd name="T16" fmla="*/ 472 w 1117"/>
                <a:gd name="T17" fmla="*/ 635 h 2239"/>
                <a:gd name="T18" fmla="*/ 525 w 1117"/>
                <a:gd name="T19" fmla="*/ 712 h 2239"/>
                <a:gd name="T20" fmla="*/ 579 w 1117"/>
                <a:gd name="T21" fmla="*/ 790 h 2239"/>
                <a:gd name="T22" fmla="*/ 632 w 1117"/>
                <a:gd name="T23" fmla="*/ 870 h 2239"/>
                <a:gd name="T24" fmla="*/ 686 w 1117"/>
                <a:gd name="T25" fmla="*/ 951 h 2239"/>
                <a:gd name="T26" fmla="*/ 737 w 1117"/>
                <a:gd name="T27" fmla="*/ 1032 h 2239"/>
                <a:gd name="T28" fmla="*/ 787 w 1117"/>
                <a:gd name="T29" fmla="*/ 1112 h 2239"/>
                <a:gd name="T30" fmla="*/ 835 w 1117"/>
                <a:gd name="T31" fmla="*/ 1192 h 2239"/>
                <a:gd name="T32" fmla="*/ 882 w 1117"/>
                <a:gd name="T33" fmla="*/ 1272 h 2239"/>
                <a:gd name="T34" fmla="*/ 925 w 1117"/>
                <a:gd name="T35" fmla="*/ 1350 h 2239"/>
                <a:gd name="T36" fmla="*/ 965 w 1117"/>
                <a:gd name="T37" fmla="*/ 1425 h 2239"/>
                <a:gd name="T38" fmla="*/ 1001 w 1117"/>
                <a:gd name="T39" fmla="*/ 1499 h 2239"/>
                <a:gd name="T40" fmla="*/ 1034 w 1117"/>
                <a:gd name="T41" fmla="*/ 1569 h 2239"/>
                <a:gd name="T42" fmla="*/ 1061 w 1117"/>
                <a:gd name="T43" fmla="*/ 1636 h 2239"/>
                <a:gd name="T44" fmla="*/ 1084 w 1117"/>
                <a:gd name="T45" fmla="*/ 1699 h 2239"/>
                <a:gd name="T46" fmla="*/ 1101 w 1117"/>
                <a:gd name="T47" fmla="*/ 1758 h 2239"/>
                <a:gd name="T48" fmla="*/ 1112 w 1117"/>
                <a:gd name="T49" fmla="*/ 1812 h 2239"/>
                <a:gd name="T50" fmla="*/ 1117 w 1117"/>
                <a:gd name="T51" fmla="*/ 1862 h 2239"/>
                <a:gd name="T52" fmla="*/ 1116 w 1117"/>
                <a:gd name="T53" fmla="*/ 1905 h 2239"/>
                <a:gd name="T54" fmla="*/ 1108 w 1117"/>
                <a:gd name="T55" fmla="*/ 1945 h 2239"/>
                <a:gd name="T56" fmla="*/ 1094 w 1117"/>
                <a:gd name="T57" fmla="*/ 1980 h 2239"/>
                <a:gd name="T58" fmla="*/ 1076 w 1117"/>
                <a:gd name="T59" fmla="*/ 2013 h 2239"/>
                <a:gd name="T60" fmla="*/ 1052 w 1117"/>
                <a:gd name="T61" fmla="*/ 2043 h 2239"/>
                <a:gd name="T62" fmla="*/ 1024 w 1117"/>
                <a:gd name="T63" fmla="*/ 2071 h 2239"/>
                <a:gd name="T64" fmla="*/ 993 w 1117"/>
                <a:gd name="T65" fmla="*/ 2096 h 2239"/>
                <a:gd name="T66" fmla="*/ 957 w 1117"/>
                <a:gd name="T67" fmla="*/ 2118 h 2239"/>
                <a:gd name="T68" fmla="*/ 918 w 1117"/>
                <a:gd name="T69" fmla="*/ 2138 h 2239"/>
                <a:gd name="T70" fmla="*/ 876 w 1117"/>
                <a:gd name="T71" fmla="*/ 2156 h 2239"/>
                <a:gd name="T72" fmla="*/ 832 w 1117"/>
                <a:gd name="T73" fmla="*/ 2171 h 2239"/>
                <a:gd name="T74" fmla="*/ 786 w 1117"/>
                <a:gd name="T75" fmla="*/ 2185 h 2239"/>
                <a:gd name="T76" fmla="*/ 738 w 1117"/>
                <a:gd name="T77" fmla="*/ 2197 h 2239"/>
                <a:gd name="T78" fmla="*/ 689 w 1117"/>
                <a:gd name="T79" fmla="*/ 2206 h 2239"/>
                <a:gd name="T80" fmla="*/ 639 w 1117"/>
                <a:gd name="T81" fmla="*/ 2214 h 2239"/>
                <a:gd name="T82" fmla="*/ 588 w 1117"/>
                <a:gd name="T83" fmla="*/ 2222 h 2239"/>
                <a:gd name="T84" fmla="*/ 537 w 1117"/>
                <a:gd name="T85" fmla="*/ 2227 h 2239"/>
                <a:gd name="T86" fmla="*/ 486 w 1117"/>
                <a:gd name="T87" fmla="*/ 2231 h 2239"/>
                <a:gd name="T88" fmla="*/ 436 w 1117"/>
                <a:gd name="T89" fmla="*/ 2234 h 2239"/>
                <a:gd name="T90" fmla="*/ 387 w 1117"/>
                <a:gd name="T91" fmla="*/ 2236 h 2239"/>
                <a:gd name="T92" fmla="*/ 339 w 1117"/>
                <a:gd name="T93" fmla="*/ 2238 h 2239"/>
                <a:gd name="T94" fmla="*/ 292 w 1117"/>
                <a:gd name="T95" fmla="*/ 2239 h 2239"/>
                <a:gd name="T96" fmla="*/ 247 w 1117"/>
                <a:gd name="T97" fmla="*/ 2238 h 2239"/>
                <a:gd name="T98" fmla="*/ 205 w 1117"/>
                <a:gd name="T99" fmla="*/ 2238 h 2239"/>
                <a:gd name="T100" fmla="*/ 167 w 1117"/>
                <a:gd name="T101" fmla="*/ 2235 h 2239"/>
                <a:gd name="T102" fmla="*/ 99 w 1117"/>
                <a:gd name="T103" fmla="*/ 2232 h 2239"/>
                <a:gd name="T104" fmla="*/ 46 w 1117"/>
                <a:gd name="T105" fmla="*/ 2229 h 2239"/>
                <a:gd name="T106" fmla="*/ 13 w 1117"/>
                <a:gd name="T107" fmla="*/ 2226 h 2239"/>
                <a:gd name="T108" fmla="*/ 0 w 1117"/>
                <a:gd name="T109" fmla="*/ 2225 h 2239"/>
                <a:gd name="T110" fmla="*/ 0 w 1117"/>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7" h="2239">
                  <a:moveTo>
                    <a:pt x="0" y="0"/>
                  </a:moveTo>
                  <a:lnTo>
                    <a:pt x="14" y="17"/>
                  </a:lnTo>
                  <a:lnTo>
                    <a:pt x="50" y="64"/>
                  </a:lnTo>
                  <a:lnTo>
                    <a:pt x="108" y="138"/>
                  </a:lnTo>
                  <a:lnTo>
                    <a:pt x="182" y="237"/>
                  </a:lnTo>
                  <a:lnTo>
                    <a:pt x="270" y="355"/>
                  </a:lnTo>
                  <a:lnTo>
                    <a:pt x="368" y="489"/>
                  </a:lnTo>
                  <a:lnTo>
                    <a:pt x="419" y="560"/>
                  </a:lnTo>
                  <a:lnTo>
                    <a:pt x="472" y="635"/>
                  </a:lnTo>
                  <a:lnTo>
                    <a:pt x="525" y="712"/>
                  </a:lnTo>
                  <a:lnTo>
                    <a:pt x="579" y="790"/>
                  </a:lnTo>
                  <a:lnTo>
                    <a:pt x="632" y="870"/>
                  </a:lnTo>
                  <a:lnTo>
                    <a:pt x="686" y="951"/>
                  </a:lnTo>
                  <a:lnTo>
                    <a:pt x="737" y="1032"/>
                  </a:lnTo>
                  <a:lnTo>
                    <a:pt x="787" y="1112"/>
                  </a:lnTo>
                  <a:lnTo>
                    <a:pt x="835" y="1192"/>
                  </a:lnTo>
                  <a:lnTo>
                    <a:pt x="882" y="1272"/>
                  </a:lnTo>
                  <a:lnTo>
                    <a:pt x="925" y="1350"/>
                  </a:lnTo>
                  <a:lnTo>
                    <a:pt x="965" y="1425"/>
                  </a:lnTo>
                  <a:lnTo>
                    <a:pt x="1001" y="1499"/>
                  </a:lnTo>
                  <a:lnTo>
                    <a:pt x="1034" y="1569"/>
                  </a:lnTo>
                  <a:lnTo>
                    <a:pt x="1061" y="1636"/>
                  </a:lnTo>
                  <a:lnTo>
                    <a:pt x="1084" y="1699"/>
                  </a:lnTo>
                  <a:lnTo>
                    <a:pt x="1101" y="1758"/>
                  </a:lnTo>
                  <a:lnTo>
                    <a:pt x="1112" y="1812"/>
                  </a:lnTo>
                  <a:lnTo>
                    <a:pt x="1117" y="1862"/>
                  </a:lnTo>
                  <a:lnTo>
                    <a:pt x="1116" y="1905"/>
                  </a:lnTo>
                  <a:lnTo>
                    <a:pt x="1108" y="1945"/>
                  </a:lnTo>
                  <a:lnTo>
                    <a:pt x="1094" y="1980"/>
                  </a:lnTo>
                  <a:lnTo>
                    <a:pt x="1076" y="2013"/>
                  </a:lnTo>
                  <a:lnTo>
                    <a:pt x="1052" y="2043"/>
                  </a:lnTo>
                  <a:lnTo>
                    <a:pt x="1024" y="2071"/>
                  </a:lnTo>
                  <a:lnTo>
                    <a:pt x="993" y="2096"/>
                  </a:lnTo>
                  <a:lnTo>
                    <a:pt x="957" y="2118"/>
                  </a:lnTo>
                  <a:lnTo>
                    <a:pt x="918" y="2138"/>
                  </a:lnTo>
                  <a:lnTo>
                    <a:pt x="876" y="2156"/>
                  </a:lnTo>
                  <a:lnTo>
                    <a:pt x="832" y="2171"/>
                  </a:lnTo>
                  <a:lnTo>
                    <a:pt x="786" y="2185"/>
                  </a:lnTo>
                  <a:lnTo>
                    <a:pt x="738" y="2197"/>
                  </a:lnTo>
                  <a:lnTo>
                    <a:pt x="689" y="2206"/>
                  </a:lnTo>
                  <a:lnTo>
                    <a:pt x="639" y="2214"/>
                  </a:lnTo>
                  <a:lnTo>
                    <a:pt x="588" y="2222"/>
                  </a:lnTo>
                  <a:lnTo>
                    <a:pt x="537" y="2227"/>
                  </a:lnTo>
                  <a:lnTo>
                    <a:pt x="486" y="2231"/>
                  </a:lnTo>
                  <a:lnTo>
                    <a:pt x="436" y="2234"/>
                  </a:lnTo>
                  <a:lnTo>
                    <a:pt x="387" y="2236"/>
                  </a:lnTo>
                  <a:lnTo>
                    <a:pt x="339" y="2238"/>
                  </a:lnTo>
                  <a:lnTo>
                    <a:pt x="292" y="2239"/>
                  </a:lnTo>
                  <a:lnTo>
                    <a:pt x="247" y="2238"/>
                  </a:lnTo>
                  <a:lnTo>
                    <a:pt x="205" y="2238"/>
                  </a:lnTo>
                  <a:lnTo>
                    <a:pt x="167" y="2235"/>
                  </a:lnTo>
                  <a:lnTo>
                    <a:pt x="99" y="2232"/>
                  </a:lnTo>
                  <a:lnTo>
                    <a:pt x="46" y="2229"/>
                  </a:lnTo>
                  <a:lnTo>
                    <a:pt x="13" y="2226"/>
                  </a:lnTo>
                  <a:lnTo>
                    <a:pt x="0" y="2225"/>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a:off x="2178051" y="2644775"/>
              <a:ext cx="1268413" cy="1487488"/>
            </a:xfrm>
            <a:custGeom>
              <a:avLst/>
              <a:gdLst>
                <a:gd name="T0" fmla="*/ 5000 w 5588"/>
                <a:gd name="T1" fmla="*/ 0 h 6559"/>
                <a:gd name="T2" fmla="*/ 5059 w 5588"/>
                <a:gd name="T3" fmla="*/ 3 h 6559"/>
                <a:gd name="T4" fmla="*/ 5118 w 5588"/>
                <a:gd name="T5" fmla="*/ 12 h 6559"/>
                <a:gd name="T6" fmla="*/ 5175 w 5588"/>
                <a:gd name="T7" fmla="*/ 26 h 6559"/>
                <a:gd name="T8" fmla="*/ 5228 w 5588"/>
                <a:gd name="T9" fmla="*/ 46 h 6559"/>
                <a:gd name="T10" fmla="*/ 5280 w 5588"/>
                <a:gd name="T11" fmla="*/ 71 h 6559"/>
                <a:gd name="T12" fmla="*/ 5328 w 5588"/>
                <a:gd name="T13" fmla="*/ 101 h 6559"/>
                <a:gd name="T14" fmla="*/ 5374 w 5588"/>
                <a:gd name="T15" fmla="*/ 135 h 6559"/>
                <a:gd name="T16" fmla="*/ 5416 w 5588"/>
                <a:gd name="T17" fmla="*/ 173 h 6559"/>
                <a:gd name="T18" fmla="*/ 5454 w 5588"/>
                <a:gd name="T19" fmla="*/ 215 h 6559"/>
                <a:gd name="T20" fmla="*/ 5487 w 5588"/>
                <a:gd name="T21" fmla="*/ 260 h 6559"/>
                <a:gd name="T22" fmla="*/ 5516 w 5588"/>
                <a:gd name="T23" fmla="*/ 309 h 6559"/>
                <a:gd name="T24" fmla="*/ 5542 w 5588"/>
                <a:gd name="T25" fmla="*/ 360 h 6559"/>
                <a:gd name="T26" fmla="*/ 5562 w 5588"/>
                <a:gd name="T27" fmla="*/ 415 h 6559"/>
                <a:gd name="T28" fmla="*/ 5576 w 5588"/>
                <a:gd name="T29" fmla="*/ 471 h 6559"/>
                <a:gd name="T30" fmla="*/ 5586 w 5588"/>
                <a:gd name="T31" fmla="*/ 529 h 6559"/>
                <a:gd name="T32" fmla="*/ 5588 w 5588"/>
                <a:gd name="T33" fmla="*/ 589 h 6559"/>
                <a:gd name="T34" fmla="*/ 0 w 5588"/>
                <a:gd name="T35" fmla="*/ 6559 h 6559"/>
                <a:gd name="T36" fmla="*/ 1 w 5588"/>
                <a:gd name="T37" fmla="*/ 559 h 6559"/>
                <a:gd name="T38" fmla="*/ 7 w 5588"/>
                <a:gd name="T39" fmla="*/ 500 h 6559"/>
                <a:gd name="T40" fmla="*/ 18 w 5588"/>
                <a:gd name="T41" fmla="*/ 442 h 6559"/>
                <a:gd name="T42" fmla="*/ 35 w 5588"/>
                <a:gd name="T43" fmla="*/ 387 h 6559"/>
                <a:gd name="T44" fmla="*/ 58 w 5588"/>
                <a:gd name="T45" fmla="*/ 335 h 6559"/>
                <a:gd name="T46" fmla="*/ 85 w 5588"/>
                <a:gd name="T47" fmla="*/ 284 h 6559"/>
                <a:gd name="T48" fmla="*/ 117 w 5588"/>
                <a:gd name="T49" fmla="*/ 237 h 6559"/>
                <a:gd name="T50" fmla="*/ 153 w 5588"/>
                <a:gd name="T51" fmla="*/ 193 h 6559"/>
                <a:gd name="T52" fmla="*/ 193 w 5588"/>
                <a:gd name="T53" fmla="*/ 153 h 6559"/>
                <a:gd name="T54" fmla="*/ 236 w 5588"/>
                <a:gd name="T55" fmla="*/ 118 h 6559"/>
                <a:gd name="T56" fmla="*/ 284 w 5588"/>
                <a:gd name="T57" fmla="*/ 86 h 6559"/>
                <a:gd name="T58" fmla="*/ 334 w 5588"/>
                <a:gd name="T59" fmla="*/ 59 h 6559"/>
                <a:gd name="T60" fmla="*/ 386 w 5588"/>
                <a:gd name="T61" fmla="*/ 36 h 6559"/>
                <a:gd name="T62" fmla="*/ 442 w 5588"/>
                <a:gd name="T63" fmla="*/ 19 h 6559"/>
                <a:gd name="T64" fmla="*/ 498 w 5588"/>
                <a:gd name="T65" fmla="*/ 7 h 6559"/>
                <a:gd name="T66" fmla="*/ 558 w 5588"/>
                <a:gd name="T67" fmla="*/ 1 h 6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88" h="6559">
                  <a:moveTo>
                    <a:pt x="589" y="0"/>
                  </a:moveTo>
                  <a:lnTo>
                    <a:pt x="5000" y="0"/>
                  </a:lnTo>
                  <a:lnTo>
                    <a:pt x="5030" y="1"/>
                  </a:lnTo>
                  <a:lnTo>
                    <a:pt x="5059" y="3"/>
                  </a:lnTo>
                  <a:lnTo>
                    <a:pt x="5089" y="7"/>
                  </a:lnTo>
                  <a:lnTo>
                    <a:pt x="5118" y="12"/>
                  </a:lnTo>
                  <a:lnTo>
                    <a:pt x="5146" y="19"/>
                  </a:lnTo>
                  <a:lnTo>
                    <a:pt x="5175" y="26"/>
                  </a:lnTo>
                  <a:lnTo>
                    <a:pt x="5202" y="36"/>
                  </a:lnTo>
                  <a:lnTo>
                    <a:pt x="5228" y="46"/>
                  </a:lnTo>
                  <a:lnTo>
                    <a:pt x="5254" y="59"/>
                  </a:lnTo>
                  <a:lnTo>
                    <a:pt x="5280" y="71"/>
                  </a:lnTo>
                  <a:lnTo>
                    <a:pt x="5305" y="86"/>
                  </a:lnTo>
                  <a:lnTo>
                    <a:pt x="5328" y="101"/>
                  </a:lnTo>
                  <a:lnTo>
                    <a:pt x="5351" y="118"/>
                  </a:lnTo>
                  <a:lnTo>
                    <a:pt x="5374" y="135"/>
                  </a:lnTo>
                  <a:lnTo>
                    <a:pt x="5395" y="153"/>
                  </a:lnTo>
                  <a:lnTo>
                    <a:pt x="5416" y="173"/>
                  </a:lnTo>
                  <a:lnTo>
                    <a:pt x="5435" y="193"/>
                  </a:lnTo>
                  <a:lnTo>
                    <a:pt x="5454" y="215"/>
                  </a:lnTo>
                  <a:lnTo>
                    <a:pt x="5471" y="237"/>
                  </a:lnTo>
                  <a:lnTo>
                    <a:pt x="5487" y="260"/>
                  </a:lnTo>
                  <a:lnTo>
                    <a:pt x="5503" y="284"/>
                  </a:lnTo>
                  <a:lnTo>
                    <a:pt x="5516" y="309"/>
                  </a:lnTo>
                  <a:lnTo>
                    <a:pt x="5530" y="335"/>
                  </a:lnTo>
                  <a:lnTo>
                    <a:pt x="5542" y="360"/>
                  </a:lnTo>
                  <a:lnTo>
                    <a:pt x="5552" y="387"/>
                  </a:lnTo>
                  <a:lnTo>
                    <a:pt x="5562" y="415"/>
                  </a:lnTo>
                  <a:lnTo>
                    <a:pt x="5570" y="443"/>
                  </a:lnTo>
                  <a:lnTo>
                    <a:pt x="5576" y="471"/>
                  </a:lnTo>
                  <a:lnTo>
                    <a:pt x="5581" y="500"/>
                  </a:lnTo>
                  <a:lnTo>
                    <a:pt x="5586" y="529"/>
                  </a:lnTo>
                  <a:lnTo>
                    <a:pt x="5588" y="559"/>
                  </a:lnTo>
                  <a:lnTo>
                    <a:pt x="5588" y="589"/>
                  </a:lnTo>
                  <a:lnTo>
                    <a:pt x="5588" y="6559"/>
                  </a:lnTo>
                  <a:lnTo>
                    <a:pt x="0" y="6559"/>
                  </a:lnTo>
                  <a:lnTo>
                    <a:pt x="0" y="589"/>
                  </a:lnTo>
                  <a:lnTo>
                    <a:pt x="1" y="559"/>
                  </a:lnTo>
                  <a:lnTo>
                    <a:pt x="3" y="529"/>
                  </a:lnTo>
                  <a:lnTo>
                    <a:pt x="7" y="500"/>
                  </a:lnTo>
                  <a:lnTo>
                    <a:pt x="12" y="471"/>
                  </a:lnTo>
                  <a:lnTo>
                    <a:pt x="18" y="442"/>
                  </a:lnTo>
                  <a:lnTo>
                    <a:pt x="27" y="415"/>
                  </a:lnTo>
                  <a:lnTo>
                    <a:pt x="35" y="387"/>
                  </a:lnTo>
                  <a:lnTo>
                    <a:pt x="46" y="360"/>
                  </a:lnTo>
                  <a:lnTo>
                    <a:pt x="58" y="335"/>
                  </a:lnTo>
                  <a:lnTo>
                    <a:pt x="71" y="309"/>
                  </a:lnTo>
                  <a:lnTo>
                    <a:pt x="85" y="284"/>
                  </a:lnTo>
                  <a:lnTo>
                    <a:pt x="100" y="260"/>
                  </a:lnTo>
                  <a:lnTo>
                    <a:pt x="117" y="237"/>
                  </a:lnTo>
                  <a:lnTo>
                    <a:pt x="135" y="215"/>
                  </a:lnTo>
                  <a:lnTo>
                    <a:pt x="153" y="193"/>
                  </a:lnTo>
                  <a:lnTo>
                    <a:pt x="172" y="173"/>
                  </a:lnTo>
                  <a:lnTo>
                    <a:pt x="193" y="153"/>
                  </a:lnTo>
                  <a:lnTo>
                    <a:pt x="214" y="135"/>
                  </a:lnTo>
                  <a:lnTo>
                    <a:pt x="236" y="118"/>
                  </a:lnTo>
                  <a:lnTo>
                    <a:pt x="259" y="101"/>
                  </a:lnTo>
                  <a:lnTo>
                    <a:pt x="284" y="86"/>
                  </a:lnTo>
                  <a:lnTo>
                    <a:pt x="309" y="71"/>
                  </a:lnTo>
                  <a:lnTo>
                    <a:pt x="334" y="59"/>
                  </a:lnTo>
                  <a:lnTo>
                    <a:pt x="360" y="46"/>
                  </a:lnTo>
                  <a:lnTo>
                    <a:pt x="386" y="36"/>
                  </a:lnTo>
                  <a:lnTo>
                    <a:pt x="414" y="26"/>
                  </a:lnTo>
                  <a:lnTo>
                    <a:pt x="442" y="19"/>
                  </a:lnTo>
                  <a:lnTo>
                    <a:pt x="470" y="12"/>
                  </a:lnTo>
                  <a:lnTo>
                    <a:pt x="498" y="7"/>
                  </a:lnTo>
                  <a:lnTo>
                    <a:pt x="528" y="3"/>
                  </a:lnTo>
                  <a:lnTo>
                    <a:pt x="558" y="1"/>
                  </a:lnTo>
                  <a:lnTo>
                    <a:pt x="589"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5" name="Freeform 35"/>
            <p:cNvSpPr>
              <a:spLocks/>
            </p:cNvSpPr>
            <p:nvPr/>
          </p:nvSpPr>
          <p:spPr bwMode="auto">
            <a:xfrm>
              <a:off x="2533651" y="1866900"/>
              <a:ext cx="544513" cy="741363"/>
            </a:xfrm>
            <a:custGeom>
              <a:avLst/>
              <a:gdLst>
                <a:gd name="T0" fmla="*/ 2399 w 2401"/>
                <a:gd name="T1" fmla="*/ 2157 h 3268"/>
                <a:gd name="T2" fmla="*/ 2376 w 2401"/>
                <a:gd name="T3" fmla="*/ 2410 h 3268"/>
                <a:gd name="T4" fmla="*/ 2330 w 2401"/>
                <a:gd name="T5" fmla="*/ 2617 h 3268"/>
                <a:gd name="T6" fmla="*/ 2266 w 2401"/>
                <a:gd name="T7" fmla="*/ 2782 h 3268"/>
                <a:gd name="T8" fmla="*/ 2191 w 2401"/>
                <a:gd name="T9" fmla="*/ 2912 h 3268"/>
                <a:gd name="T10" fmla="*/ 2111 w 2401"/>
                <a:gd name="T11" fmla="*/ 3009 h 3268"/>
                <a:gd name="T12" fmla="*/ 2030 w 2401"/>
                <a:gd name="T13" fmla="*/ 3078 h 3268"/>
                <a:gd name="T14" fmla="*/ 1955 w 2401"/>
                <a:gd name="T15" fmla="*/ 3126 h 3268"/>
                <a:gd name="T16" fmla="*/ 1892 w 2401"/>
                <a:gd name="T17" fmla="*/ 3154 h 3268"/>
                <a:gd name="T18" fmla="*/ 1846 w 2401"/>
                <a:gd name="T19" fmla="*/ 3169 h 3268"/>
                <a:gd name="T20" fmla="*/ 1706 w 2401"/>
                <a:gd name="T21" fmla="*/ 3229 h 3268"/>
                <a:gd name="T22" fmla="*/ 1527 w 2401"/>
                <a:gd name="T23" fmla="*/ 3254 h 3268"/>
                <a:gd name="T24" fmla="*/ 1346 w 2401"/>
                <a:gd name="T25" fmla="*/ 3266 h 3268"/>
                <a:gd name="T26" fmla="*/ 1162 w 2401"/>
                <a:gd name="T27" fmla="*/ 3267 h 3268"/>
                <a:gd name="T28" fmla="*/ 975 w 2401"/>
                <a:gd name="T29" fmla="*/ 3256 h 3268"/>
                <a:gd name="T30" fmla="*/ 788 w 2401"/>
                <a:gd name="T31" fmla="*/ 3232 h 3268"/>
                <a:gd name="T32" fmla="*/ 684 w 2401"/>
                <a:gd name="T33" fmla="*/ 3210 h 3268"/>
                <a:gd name="T34" fmla="*/ 619 w 2401"/>
                <a:gd name="T35" fmla="*/ 3191 h 3268"/>
                <a:gd name="T36" fmla="*/ 548 w 2401"/>
                <a:gd name="T37" fmla="*/ 3173 h 3268"/>
                <a:gd name="T38" fmla="*/ 427 w 2401"/>
                <a:gd name="T39" fmla="*/ 3128 h 3268"/>
                <a:gd name="T40" fmla="*/ 326 w 2401"/>
                <a:gd name="T41" fmla="*/ 3059 h 3268"/>
                <a:gd name="T42" fmla="*/ 241 w 2401"/>
                <a:gd name="T43" fmla="*/ 2970 h 3268"/>
                <a:gd name="T44" fmla="*/ 173 w 2401"/>
                <a:gd name="T45" fmla="*/ 2866 h 3268"/>
                <a:gd name="T46" fmla="*/ 118 w 2401"/>
                <a:gd name="T47" fmla="*/ 2752 h 3268"/>
                <a:gd name="T48" fmla="*/ 76 w 2401"/>
                <a:gd name="T49" fmla="*/ 2632 h 3268"/>
                <a:gd name="T50" fmla="*/ 46 w 2401"/>
                <a:gd name="T51" fmla="*/ 2510 h 3268"/>
                <a:gd name="T52" fmla="*/ 24 w 2401"/>
                <a:gd name="T53" fmla="*/ 2391 h 3268"/>
                <a:gd name="T54" fmla="*/ 10 w 2401"/>
                <a:gd name="T55" fmla="*/ 2279 h 3268"/>
                <a:gd name="T56" fmla="*/ 0 w 2401"/>
                <a:gd name="T57" fmla="*/ 2119 h 3268"/>
                <a:gd name="T58" fmla="*/ 1 w 2401"/>
                <a:gd name="T59" fmla="*/ 870 h 3268"/>
                <a:gd name="T60" fmla="*/ 16 w 2401"/>
                <a:gd name="T61" fmla="*/ 797 h 3268"/>
                <a:gd name="T62" fmla="*/ 44 w 2401"/>
                <a:gd name="T63" fmla="*/ 706 h 3268"/>
                <a:gd name="T64" fmla="*/ 88 w 2401"/>
                <a:gd name="T65" fmla="*/ 595 h 3268"/>
                <a:gd name="T66" fmla="*/ 154 w 2401"/>
                <a:gd name="T67" fmla="*/ 473 h 3268"/>
                <a:gd name="T68" fmla="*/ 246 w 2401"/>
                <a:gd name="T69" fmla="*/ 348 h 3268"/>
                <a:gd name="T70" fmla="*/ 367 w 2401"/>
                <a:gd name="T71" fmla="*/ 231 h 3268"/>
                <a:gd name="T72" fmla="*/ 523 w 2401"/>
                <a:gd name="T73" fmla="*/ 128 h 3268"/>
                <a:gd name="T74" fmla="*/ 716 w 2401"/>
                <a:gd name="T75" fmla="*/ 50 h 3268"/>
                <a:gd name="T76" fmla="*/ 950 w 2401"/>
                <a:gd name="T77" fmla="*/ 6 h 3268"/>
                <a:gd name="T78" fmla="*/ 1143 w 2401"/>
                <a:gd name="T79" fmla="*/ 1 h 3268"/>
                <a:gd name="T80" fmla="*/ 1412 w 2401"/>
                <a:gd name="T81" fmla="*/ 22 h 3268"/>
                <a:gd name="T82" fmla="*/ 1639 w 2401"/>
                <a:gd name="T83" fmla="*/ 66 h 3268"/>
                <a:gd name="T84" fmla="*/ 1829 w 2401"/>
                <a:gd name="T85" fmla="*/ 130 h 3268"/>
                <a:gd name="T86" fmla="*/ 1983 w 2401"/>
                <a:gd name="T87" fmla="*/ 210 h 3268"/>
                <a:gd name="T88" fmla="*/ 2108 w 2401"/>
                <a:gd name="T89" fmla="*/ 301 h 3268"/>
                <a:gd name="T90" fmla="*/ 2204 w 2401"/>
                <a:gd name="T91" fmla="*/ 402 h 3268"/>
                <a:gd name="T92" fmla="*/ 2277 w 2401"/>
                <a:gd name="T93" fmla="*/ 507 h 3268"/>
                <a:gd name="T94" fmla="*/ 2330 w 2401"/>
                <a:gd name="T95" fmla="*/ 614 h 3268"/>
                <a:gd name="T96" fmla="*/ 2366 w 2401"/>
                <a:gd name="T97" fmla="*/ 719 h 3268"/>
                <a:gd name="T98" fmla="*/ 2391 w 2401"/>
                <a:gd name="T99" fmla="*/ 819 h 3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01" h="3268">
                  <a:moveTo>
                    <a:pt x="2401" y="880"/>
                  </a:moveTo>
                  <a:lnTo>
                    <a:pt x="2401" y="2062"/>
                  </a:lnTo>
                  <a:lnTo>
                    <a:pt x="2399" y="2157"/>
                  </a:lnTo>
                  <a:lnTo>
                    <a:pt x="2395" y="2247"/>
                  </a:lnTo>
                  <a:lnTo>
                    <a:pt x="2386" y="2331"/>
                  </a:lnTo>
                  <a:lnTo>
                    <a:pt x="2376" y="2410"/>
                  </a:lnTo>
                  <a:lnTo>
                    <a:pt x="2363" y="2483"/>
                  </a:lnTo>
                  <a:lnTo>
                    <a:pt x="2348" y="2553"/>
                  </a:lnTo>
                  <a:lnTo>
                    <a:pt x="2330" y="2617"/>
                  </a:lnTo>
                  <a:lnTo>
                    <a:pt x="2310" y="2676"/>
                  </a:lnTo>
                  <a:lnTo>
                    <a:pt x="2289" y="2731"/>
                  </a:lnTo>
                  <a:lnTo>
                    <a:pt x="2266" y="2782"/>
                  </a:lnTo>
                  <a:lnTo>
                    <a:pt x="2243" y="2829"/>
                  </a:lnTo>
                  <a:lnTo>
                    <a:pt x="2218" y="2873"/>
                  </a:lnTo>
                  <a:lnTo>
                    <a:pt x="2191" y="2912"/>
                  </a:lnTo>
                  <a:lnTo>
                    <a:pt x="2165" y="2947"/>
                  </a:lnTo>
                  <a:lnTo>
                    <a:pt x="2138" y="2980"/>
                  </a:lnTo>
                  <a:lnTo>
                    <a:pt x="2111" y="3009"/>
                  </a:lnTo>
                  <a:lnTo>
                    <a:pt x="2083" y="3035"/>
                  </a:lnTo>
                  <a:lnTo>
                    <a:pt x="2056" y="3059"/>
                  </a:lnTo>
                  <a:lnTo>
                    <a:pt x="2030" y="3078"/>
                  </a:lnTo>
                  <a:lnTo>
                    <a:pt x="2004" y="3096"/>
                  </a:lnTo>
                  <a:lnTo>
                    <a:pt x="1979" y="3112"/>
                  </a:lnTo>
                  <a:lnTo>
                    <a:pt x="1955" y="3126"/>
                  </a:lnTo>
                  <a:lnTo>
                    <a:pt x="1933" y="3137"/>
                  </a:lnTo>
                  <a:lnTo>
                    <a:pt x="1912" y="3147"/>
                  </a:lnTo>
                  <a:lnTo>
                    <a:pt x="1892" y="3154"/>
                  </a:lnTo>
                  <a:lnTo>
                    <a:pt x="1874" y="3160"/>
                  </a:lnTo>
                  <a:lnTo>
                    <a:pt x="1858" y="3165"/>
                  </a:lnTo>
                  <a:lnTo>
                    <a:pt x="1846" y="3169"/>
                  </a:lnTo>
                  <a:lnTo>
                    <a:pt x="1827" y="3172"/>
                  </a:lnTo>
                  <a:lnTo>
                    <a:pt x="1820" y="3173"/>
                  </a:lnTo>
                  <a:lnTo>
                    <a:pt x="1706" y="3229"/>
                  </a:lnTo>
                  <a:lnTo>
                    <a:pt x="1646" y="3238"/>
                  </a:lnTo>
                  <a:lnTo>
                    <a:pt x="1587" y="3246"/>
                  </a:lnTo>
                  <a:lnTo>
                    <a:pt x="1527" y="3254"/>
                  </a:lnTo>
                  <a:lnTo>
                    <a:pt x="1466" y="3259"/>
                  </a:lnTo>
                  <a:lnTo>
                    <a:pt x="1406" y="3264"/>
                  </a:lnTo>
                  <a:lnTo>
                    <a:pt x="1346" y="3266"/>
                  </a:lnTo>
                  <a:lnTo>
                    <a:pt x="1285" y="3268"/>
                  </a:lnTo>
                  <a:lnTo>
                    <a:pt x="1223" y="3268"/>
                  </a:lnTo>
                  <a:lnTo>
                    <a:pt x="1162" y="3267"/>
                  </a:lnTo>
                  <a:lnTo>
                    <a:pt x="1100" y="3265"/>
                  </a:lnTo>
                  <a:lnTo>
                    <a:pt x="1038" y="3261"/>
                  </a:lnTo>
                  <a:lnTo>
                    <a:pt x="975" y="3256"/>
                  </a:lnTo>
                  <a:lnTo>
                    <a:pt x="914" y="3250"/>
                  </a:lnTo>
                  <a:lnTo>
                    <a:pt x="851" y="3241"/>
                  </a:lnTo>
                  <a:lnTo>
                    <a:pt x="788" y="3232"/>
                  </a:lnTo>
                  <a:lnTo>
                    <a:pt x="725" y="3221"/>
                  </a:lnTo>
                  <a:lnTo>
                    <a:pt x="704" y="3215"/>
                  </a:lnTo>
                  <a:lnTo>
                    <a:pt x="684" y="3210"/>
                  </a:lnTo>
                  <a:lnTo>
                    <a:pt x="663" y="3203"/>
                  </a:lnTo>
                  <a:lnTo>
                    <a:pt x="641" y="3197"/>
                  </a:lnTo>
                  <a:lnTo>
                    <a:pt x="619" y="3191"/>
                  </a:lnTo>
                  <a:lnTo>
                    <a:pt x="596" y="3186"/>
                  </a:lnTo>
                  <a:lnTo>
                    <a:pt x="572" y="3179"/>
                  </a:lnTo>
                  <a:lnTo>
                    <a:pt x="548" y="3173"/>
                  </a:lnTo>
                  <a:lnTo>
                    <a:pt x="506" y="3161"/>
                  </a:lnTo>
                  <a:lnTo>
                    <a:pt x="465" y="3146"/>
                  </a:lnTo>
                  <a:lnTo>
                    <a:pt x="427" y="3128"/>
                  </a:lnTo>
                  <a:lnTo>
                    <a:pt x="392" y="3108"/>
                  </a:lnTo>
                  <a:lnTo>
                    <a:pt x="357" y="3085"/>
                  </a:lnTo>
                  <a:lnTo>
                    <a:pt x="326" y="3059"/>
                  </a:lnTo>
                  <a:lnTo>
                    <a:pt x="295" y="3031"/>
                  </a:lnTo>
                  <a:lnTo>
                    <a:pt x="268" y="3002"/>
                  </a:lnTo>
                  <a:lnTo>
                    <a:pt x="241" y="2970"/>
                  </a:lnTo>
                  <a:lnTo>
                    <a:pt x="217" y="2937"/>
                  </a:lnTo>
                  <a:lnTo>
                    <a:pt x="193" y="2902"/>
                  </a:lnTo>
                  <a:lnTo>
                    <a:pt x="173" y="2866"/>
                  </a:lnTo>
                  <a:lnTo>
                    <a:pt x="153" y="2830"/>
                  </a:lnTo>
                  <a:lnTo>
                    <a:pt x="135" y="2792"/>
                  </a:lnTo>
                  <a:lnTo>
                    <a:pt x="118" y="2752"/>
                  </a:lnTo>
                  <a:lnTo>
                    <a:pt x="103" y="2713"/>
                  </a:lnTo>
                  <a:lnTo>
                    <a:pt x="89" y="2672"/>
                  </a:lnTo>
                  <a:lnTo>
                    <a:pt x="76" y="2632"/>
                  </a:lnTo>
                  <a:lnTo>
                    <a:pt x="65" y="2591"/>
                  </a:lnTo>
                  <a:lnTo>
                    <a:pt x="54" y="2551"/>
                  </a:lnTo>
                  <a:lnTo>
                    <a:pt x="46" y="2510"/>
                  </a:lnTo>
                  <a:lnTo>
                    <a:pt x="37" y="2470"/>
                  </a:lnTo>
                  <a:lnTo>
                    <a:pt x="30" y="2430"/>
                  </a:lnTo>
                  <a:lnTo>
                    <a:pt x="24" y="2391"/>
                  </a:lnTo>
                  <a:lnTo>
                    <a:pt x="18" y="2352"/>
                  </a:lnTo>
                  <a:lnTo>
                    <a:pt x="13" y="2314"/>
                  </a:lnTo>
                  <a:lnTo>
                    <a:pt x="10" y="2279"/>
                  </a:lnTo>
                  <a:lnTo>
                    <a:pt x="7" y="2243"/>
                  </a:lnTo>
                  <a:lnTo>
                    <a:pt x="2" y="2177"/>
                  </a:lnTo>
                  <a:lnTo>
                    <a:pt x="0" y="2119"/>
                  </a:lnTo>
                  <a:lnTo>
                    <a:pt x="0" y="1976"/>
                  </a:lnTo>
                  <a:lnTo>
                    <a:pt x="0" y="880"/>
                  </a:lnTo>
                  <a:lnTo>
                    <a:pt x="1" y="870"/>
                  </a:lnTo>
                  <a:lnTo>
                    <a:pt x="6" y="841"/>
                  </a:lnTo>
                  <a:lnTo>
                    <a:pt x="10" y="821"/>
                  </a:lnTo>
                  <a:lnTo>
                    <a:pt x="16" y="797"/>
                  </a:lnTo>
                  <a:lnTo>
                    <a:pt x="24" y="769"/>
                  </a:lnTo>
                  <a:lnTo>
                    <a:pt x="32" y="739"/>
                  </a:lnTo>
                  <a:lnTo>
                    <a:pt x="44" y="706"/>
                  </a:lnTo>
                  <a:lnTo>
                    <a:pt x="56" y="672"/>
                  </a:lnTo>
                  <a:lnTo>
                    <a:pt x="71" y="634"/>
                  </a:lnTo>
                  <a:lnTo>
                    <a:pt x="88" y="595"/>
                  </a:lnTo>
                  <a:lnTo>
                    <a:pt x="108" y="555"/>
                  </a:lnTo>
                  <a:lnTo>
                    <a:pt x="130" y="514"/>
                  </a:lnTo>
                  <a:lnTo>
                    <a:pt x="154" y="473"/>
                  </a:lnTo>
                  <a:lnTo>
                    <a:pt x="182" y="431"/>
                  </a:lnTo>
                  <a:lnTo>
                    <a:pt x="212" y="389"/>
                  </a:lnTo>
                  <a:lnTo>
                    <a:pt x="246" y="348"/>
                  </a:lnTo>
                  <a:lnTo>
                    <a:pt x="283" y="308"/>
                  </a:lnTo>
                  <a:lnTo>
                    <a:pt x="323" y="269"/>
                  </a:lnTo>
                  <a:lnTo>
                    <a:pt x="367" y="231"/>
                  </a:lnTo>
                  <a:lnTo>
                    <a:pt x="416" y="194"/>
                  </a:lnTo>
                  <a:lnTo>
                    <a:pt x="467" y="160"/>
                  </a:lnTo>
                  <a:lnTo>
                    <a:pt x="523" y="128"/>
                  </a:lnTo>
                  <a:lnTo>
                    <a:pt x="582" y="99"/>
                  </a:lnTo>
                  <a:lnTo>
                    <a:pt x="647" y="74"/>
                  </a:lnTo>
                  <a:lnTo>
                    <a:pt x="716" y="50"/>
                  </a:lnTo>
                  <a:lnTo>
                    <a:pt x="789" y="32"/>
                  </a:lnTo>
                  <a:lnTo>
                    <a:pt x="866" y="17"/>
                  </a:lnTo>
                  <a:lnTo>
                    <a:pt x="950" y="6"/>
                  </a:lnTo>
                  <a:lnTo>
                    <a:pt x="1038" y="1"/>
                  </a:lnTo>
                  <a:lnTo>
                    <a:pt x="1131" y="0"/>
                  </a:lnTo>
                  <a:lnTo>
                    <a:pt x="1143" y="1"/>
                  </a:lnTo>
                  <a:lnTo>
                    <a:pt x="1238" y="5"/>
                  </a:lnTo>
                  <a:lnTo>
                    <a:pt x="1327" y="13"/>
                  </a:lnTo>
                  <a:lnTo>
                    <a:pt x="1412" y="22"/>
                  </a:lnTo>
                  <a:lnTo>
                    <a:pt x="1492" y="35"/>
                  </a:lnTo>
                  <a:lnTo>
                    <a:pt x="1568" y="49"/>
                  </a:lnTo>
                  <a:lnTo>
                    <a:pt x="1639" y="66"/>
                  </a:lnTo>
                  <a:lnTo>
                    <a:pt x="1706" y="86"/>
                  </a:lnTo>
                  <a:lnTo>
                    <a:pt x="1769" y="107"/>
                  </a:lnTo>
                  <a:lnTo>
                    <a:pt x="1829" y="130"/>
                  </a:lnTo>
                  <a:lnTo>
                    <a:pt x="1883" y="155"/>
                  </a:lnTo>
                  <a:lnTo>
                    <a:pt x="1936" y="182"/>
                  </a:lnTo>
                  <a:lnTo>
                    <a:pt x="1983" y="210"/>
                  </a:lnTo>
                  <a:lnTo>
                    <a:pt x="2028" y="239"/>
                  </a:lnTo>
                  <a:lnTo>
                    <a:pt x="2069" y="270"/>
                  </a:lnTo>
                  <a:lnTo>
                    <a:pt x="2108" y="301"/>
                  </a:lnTo>
                  <a:lnTo>
                    <a:pt x="2142" y="334"/>
                  </a:lnTo>
                  <a:lnTo>
                    <a:pt x="2175" y="367"/>
                  </a:lnTo>
                  <a:lnTo>
                    <a:pt x="2204" y="402"/>
                  </a:lnTo>
                  <a:lnTo>
                    <a:pt x="2231" y="437"/>
                  </a:lnTo>
                  <a:lnTo>
                    <a:pt x="2255" y="472"/>
                  </a:lnTo>
                  <a:lnTo>
                    <a:pt x="2277" y="507"/>
                  </a:lnTo>
                  <a:lnTo>
                    <a:pt x="2297" y="543"/>
                  </a:lnTo>
                  <a:lnTo>
                    <a:pt x="2315" y="578"/>
                  </a:lnTo>
                  <a:lnTo>
                    <a:pt x="2330" y="614"/>
                  </a:lnTo>
                  <a:lnTo>
                    <a:pt x="2344" y="650"/>
                  </a:lnTo>
                  <a:lnTo>
                    <a:pt x="2356" y="684"/>
                  </a:lnTo>
                  <a:lnTo>
                    <a:pt x="2366" y="719"/>
                  </a:lnTo>
                  <a:lnTo>
                    <a:pt x="2376" y="754"/>
                  </a:lnTo>
                  <a:lnTo>
                    <a:pt x="2384" y="786"/>
                  </a:lnTo>
                  <a:lnTo>
                    <a:pt x="2391" y="819"/>
                  </a:lnTo>
                  <a:lnTo>
                    <a:pt x="2396" y="850"/>
                  </a:lnTo>
                  <a:lnTo>
                    <a:pt x="2401" y="8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a:off x="2381251" y="2079625"/>
              <a:ext cx="119063" cy="269875"/>
            </a:xfrm>
            <a:custGeom>
              <a:avLst/>
              <a:gdLst>
                <a:gd name="T0" fmla="*/ 275 w 525"/>
                <a:gd name="T1" fmla="*/ 1 h 1187"/>
                <a:gd name="T2" fmla="*/ 315 w 525"/>
                <a:gd name="T3" fmla="*/ 6 h 1187"/>
                <a:gd name="T4" fmla="*/ 352 w 525"/>
                <a:gd name="T5" fmla="*/ 16 h 1187"/>
                <a:gd name="T6" fmla="*/ 388 w 525"/>
                <a:gd name="T7" fmla="*/ 33 h 1187"/>
                <a:gd name="T8" fmla="*/ 419 w 525"/>
                <a:gd name="T9" fmla="*/ 53 h 1187"/>
                <a:gd name="T10" fmla="*/ 447 w 525"/>
                <a:gd name="T11" fmla="*/ 78 h 1187"/>
                <a:gd name="T12" fmla="*/ 472 w 525"/>
                <a:gd name="T13" fmla="*/ 106 h 1187"/>
                <a:gd name="T14" fmla="*/ 493 w 525"/>
                <a:gd name="T15" fmla="*/ 138 h 1187"/>
                <a:gd name="T16" fmla="*/ 509 w 525"/>
                <a:gd name="T17" fmla="*/ 174 h 1187"/>
                <a:gd name="T18" fmla="*/ 520 w 525"/>
                <a:gd name="T19" fmla="*/ 210 h 1187"/>
                <a:gd name="T20" fmla="*/ 525 w 525"/>
                <a:gd name="T21" fmla="*/ 250 h 1187"/>
                <a:gd name="T22" fmla="*/ 525 w 525"/>
                <a:gd name="T23" fmla="*/ 938 h 1187"/>
                <a:gd name="T24" fmla="*/ 520 w 525"/>
                <a:gd name="T25" fmla="*/ 978 h 1187"/>
                <a:gd name="T26" fmla="*/ 509 w 525"/>
                <a:gd name="T27" fmla="*/ 1014 h 1187"/>
                <a:gd name="T28" fmla="*/ 493 w 525"/>
                <a:gd name="T29" fmla="*/ 1049 h 1187"/>
                <a:gd name="T30" fmla="*/ 472 w 525"/>
                <a:gd name="T31" fmla="*/ 1081 h 1187"/>
                <a:gd name="T32" fmla="*/ 447 w 525"/>
                <a:gd name="T33" fmla="*/ 1110 h 1187"/>
                <a:gd name="T34" fmla="*/ 419 w 525"/>
                <a:gd name="T35" fmla="*/ 1135 h 1187"/>
                <a:gd name="T36" fmla="*/ 388 w 525"/>
                <a:gd name="T37" fmla="*/ 1155 h 1187"/>
                <a:gd name="T38" fmla="*/ 352 w 525"/>
                <a:gd name="T39" fmla="*/ 1171 h 1187"/>
                <a:gd name="T40" fmla="*/ 315 w 525"/>
                <a:gd name="T41" fmla="*/ 1182 h 1187"/>
                <a:gd name="T42" fmla="*/ 275 w 525"/>
                <a:gd name="T43" fmla="*/ 1186 h 1187"/>
                <a:gd name="T44" fmla="*/ 249 w 525"/>
                <a:gd name="T45" fmla="*/ 1186 h 1187"/>
                <a:gd name="T46" fmla="*/ 209 w 525"/>
                <a:gd name="T47" fmla="*/ 1182 h 1187"/>
                <a:gd name="T48" fmla="*/ 173 w 525"/>
                <a:gd name="T49" fmla="*/ 1171 h 1187"/>
                <a:gd name="T50" fmla="*/ 137 w 525"/>
                <a:gd name="T51" fmla="*/ 1155 h 1187"/>
                <a:gd name="T52" fmla="*/ 106 w 525"/>
                <a:gd name="T53" fmla="*/ 1135 h 1187"/>
                <a:gd name="T54" fmla="*/ 77 w 525"/>
                <a:gd name="T55" fmla="*/ 1110 h 1187"/>
                <a:gd name="T56" fmla="*/ 52 w 525"/>
                <a:gd name="T57" fmla="*/ 1081 h 1187"/>
                <a:gd name="T58" fmla="*/ 32 w 525"/>
                <a:gd name="T59" fmla="*/ 1049 h 1187"/>
                <a:gd name="T60" fmla="*/ 15 w 525"/>
                <a:gd name="T61" fmla="*/ 1014 h 1187"/>
                <a:gd name="T62" fmla="*/ 5 w 525"/>
                <a:gd name="T63" fmla="*/ 978 h 1187"/>
                <a:gd name="T64" fmla="*/ 1 w 525"/>
                <a:gd name="T65" fmla="*/ 938 h 1187"/>
                <a:gd name="T66" fmla="*/ 1 w 525"/>
                <a:gd name="T67" fmla="*/ 250 h 1187"/>
                <a:gd name="T68" fmla="*/ 5 w 525"/>
                <a:gd name="T69" fmla="*/ 210 h 1187"/>
                <a:gd name="T70" fmla="*/ 15 w 525"/>
                <a:gd name="T71" fmla="*/ 174 h 1187"/>
                <a:gd name="T72" fmla="*/ 32 w 525"/>
                <a:gd name="T73" fmla="*/ 138 h 1187"/>
                <a:gd name="T74" fmla="*/ 52 w 525"/>
                <a:gd name="T75" fmla="*/ 106 h 1187"/>
                <a:gd name="T76" fmla="*/ 77 w 525"/>
                <a:gd name="T77" fmla="*/ 78 h 1187"/>
                <a:gd name="T78" fmla="*/ 106 w 525"/>
                <a:gd name="T79" fmla="*/ 53 h 1187"/>
                <a:gd name="T80" fmla="*/ 137 w 525"/>
                <a:gd name="T81" fmla="*/ 33 h 1187"/>
                <a:gd name="T82" fmla="*/ 173 w 525"/>
                <a:gd name="T83" fmla="*/ 16 h 1187"/>
                <a:gd name="T84" fmla="*/ 209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3" y="0"/>
                  </a:moveTo>
                  <a:lnTo>
                    <a:pt x="263" y="0"/>
                  </a:lnTo>
                  <a:lnTo>
                    <a:pt x="275" y="1"/>
                  </a:lnTo>
                  <a:lnTo>
                    <a:pt x="289" y="1"/>
                  </a:lnTo>
                  <a:lnTo>
                    <a:pt x="303" y="4"/>
                  </a:lnTo>
                  <a:lnTo>
                    <a:pt x="315" y="6"/>
                  </a:lnTo>
                  <a:lnTo>
                    <a:pt x="328" y="9"/>
                  </a:lnTo>
                  <a:lnTo>
                    <a:pt x="340" y="12"/>
                  </a:lnTo>
                  <a:lnTo>
                    <a:pt x="352" y="16"/>
                  </a:lnTo>
                  <a:lnTo>
                    <a:pt x="365" y="21"/>
                  </a:lnTo>
                  <a:lnTo>
                    <a:pt x="376" y="27"/>
                  </a:lnTo>
                  <a:lnTo>
                    <a:pt x="388" y="33"/>
                  </a:lnTo>
                  <a:lnTo>
                    <a:pt x="398" y="39"/>
                  </a:lnTo>
                  <a:lnTo>
                    <a:pt x="409" y="46"/>
                  </a:lnTo>
                  <a:lnTo>
                    <a:pt x="419" y="53"/>
                  </a:lnTo>
                  <a:lnTo>
                    <a:pt x="429" y="61"/>
                  </a:lnTo>
                  <a:lnTo>
                    <a:pt x="439" y="69"/>
                  </a:lnTo>
                  <a:lnTo>
                    <a:pt x="447" y="78"/>
                  </a:lnTo>
                  <a:lnTo>
                    <a:pt x="457" y="86"/>
                  </a:lnTo>
                  <a:lnTo>
                    <a:pt x="465" y="97"/>
                  </a:lnTo>
                  <a:lnTo>
                    <a:pt x="472" y="106"/>
                  </a:lnTo>
                  <a:lnTo>
                    <a:pt x="480" y="117"/>
                  </a:lnTo>
                  <a:lnTo>
                    <a:pt x="487" y="127"/>
                  </a:lnTo>
                  <a:lnTo>
                    <a:pt x="493" y="138"/>
                  </a:lnTo>
                  <a:lnTo>
                    <a:pt x="499" y="149"/>
                  </a:lnTo>
                  <a:lnTo>
                    <a:pt x="504" y="161"/>
                  </a:lnTo>
                  <a:lnTo>
                    <a:pt x="509" y="174"/>
                  </a:lnTo>
                  <a:lnTo>
                    <a:pt x="513" y="185"/>
                  </a:lnTo>
                  <a:lnTo>
                    <a:pt x="517" y="198"/>
                  </a:lnTo>
                  <a:lnTo>
                    <a:pt x="520" y="210"/>
                  </a:lnTo>
                  <a:lnTo>
                    <a:pt x="522" y="224"/>
                  </a:lnTo>
                  <a:lnTo>
                    <a:pt x="524" y="237"/>
                  </a:lnTo>
                  <a:lnTo>
                    <a:pt x="525" y="250"/>
                  </a:lnTo>
                  <a:lnTo>
                    <a:pt x="525" y="264"/>
                  </a:lnTo>
                  <a:lnTo>
                    <a:pt x="525" y="924"/>
                  </a:lnTo>
                  <a:lnTo>
                    <a:pt x="525" y="938"/>
                  </a:lnTo>
                  <a:lnTo>
                    <a:pt x="524" y="951"/>
                  </a:lnTo>
                  <a:lnTo>
                    <a:pt x="522" y="964"/>
                  </a:lnTo>
                  <a:lnTo>
                    <a:pt x="520" y="978"/>
                  </a:lnTo>
                  <a:lnTo>
                    <a:pt x="517" y="990"/>
                  </a:lnTo>
                  <a:lnTo>
                    <a:pt x="513" y="1003"/>
                  </a:lnTo>
                  <a:lnTo>
                    <a:pt x="509" y="1014"/>
                  </a:lnTo>
                  <a:lnTo>
                    <a:pt x="504" y="1027"/>
                  </a:lnTo>
                  <a:lnTo>
                    <a:pt x="499" y="1038"/>
                  </a:lnTo>
                  <a:lnTo>
                    <a:pt x="493" y="1049"/>
                  </a:lnTo>
                  <a:lnTo>
                    <a:pt x="487" y="1060"/>
                  </a:lnTo>
                  <a:lnTo>
                    <a:pt x="480" y="1071"/>
                  </a:lnTo>
                  <a:lnTo>
                    <a:pt x="472" y="1081"/>
                  </a:lnTo>
                  <a:lnTo>
                    <a:pt x="465" y="1091"/>
                  </a:lnTo>
                  <a:lnTo>
                    <a:pt x="457" y="1100"/>
                  </a:lnTo>
                  <a:lnTo>
                    <a:pt x="447" y="1110"/>
                  </a:lnTo>
                  <a:lnTo>
                    <a:pt x="439" y="1118"/>
                  </a:lnTo>
                  <a:lnTo>
                    <a:pt x="429" y="1127"/>
                  </a:lnTo>
                  <a:lnTo>
                    <a:pt x="419" y="1135"/>
                  </a:lnTo>
                  <a:lnTo>
                    <a:pt x="409" y="1142"/>
                  </a:lnTo>
                  <a:lnTo>
                    <a:pt x="398" y="1149"/>
                  </a:lnTo>
                  <a:lnTo>
                    <a:pt x="388" y="1155"/>
                  </a:lnTo>
                  <a:lnTo>
                    <a:pt x="376" y="1161"/>
                  </a:lnTo>
                  <a:lnTo>
                    <a:pt x="365" y="1166"/>
                  </a:lnTo>
                  <a:lnTo>
                    <a:pt x="352" y="1171"/>
                  </a:lnTo>
                  <a:lnTo>
                    <a:pt x="340" y="1175"/>
                  </a:lnTo>
                  <a:lnTo>
                    <a:pt x="328" y="1179"/>
                  </a:lnTo>
                  <a:lnTo>
                    <a:pt x="315" y="1182"/>
                  </a:lnTo>
                  <a:lnTo>
                    <a:pt x="303" y="1184"/>
                  </a:lnTo>
                  <a:lnTo>
                    <a:pt x="289" y="1185"/>
                  </a:lnTo>
                  <a:lnTo>
                    <a:pt x="275" y="1186"/>
                  </a:lnTo>
                  <a:lnTo>
                    <a:pt x="263" y="1187"/>
                  </a:lnTo>
                  <a:lnTo>
                    <a:pt x="263" y="1187"/>
                  </a:lnTo>
                  <a:lnTo>
                    <a:pt x="249" y="1186"/>
                  </a:lnTo>
                  <a:lnTo>
                    <a:pt x="236" y="1185"/>
                  </a:lnTo>
                  <a:lnTo>
                    <a:pt x="223" y="1184"/>
                  </a:lnTo>
                  <a:lnTo>
                    <a:pt x="209" y="1182"/>
                  </a:lnTo>
                  <a:lnTo>
                    <a:pt x="197" y="1179"/>
                  </a:lnTo>
                  <a:lnTo>
                    <a:pt x="184" y="1175"/>
                  </a:lnTo>
                  <a:lnTo>
                    <a:pt x="173" y="1171"/>
                  </a:lnTo>
                  <a:lnTo>
                    <a:pt x="160" y="1166"/>
                  </a:lnTo>
                  <a:lnTo>
                    <a:pt x="149" y="1161"/>
                  </a:lnTo>
                  <a:lnTo>
                    <a:pt x="137" y="1155"/>
                  </a:lnTo>
                  <a:lnTo>
                    <a:pt x="127" y="1149"/>
                  </a:lnTo>
                  <a:lnTo>
                    <a:pt x="116" y="1142"/>
                  </a:lnTo>
                  <a:lnTo>
                    <a:pt x="106" y="1135"/>
                  </a:lnTo>
                  <a:lnTo>
                    <a:pt x="96" y="1127"/>
                  </a:lnTo>
                  <a:lnTo>
                    <a:pt x="86" y="1118"/>
                  </a:lnTo>
                  <a:lnTo>
                    <a:pt x="77" y="1110"/>
                  </a:lnTo>
                  <a:lnTo>
                    <a:pt x="68" y="1100"/>
                  </a:lnTo>
                  <a:lnTo>
                    <a:pt x="61" y="1091"/>
                  </a:lnTo>
                  <a:lnTo>
                    <a:pt x="52" y="1081"/>
                  </a:lnTo>
                  <a:lnTo>
                    <a:pt x="45" y="1071"/>
                  </a:lnTo>
                  <a:lnTo>
                    <a:pt x="39" y="1060"/>
                  </a:lnTo>
                  <a:lnTo>
                    <a:pt x="32" y="1049"/>
                  </a:lnTo>
                  <a:lnTo>
                    <a:pt x="26" y="1038"/>
                  </a:lnTo>
                  <a:lnTo>
                    <a:pt x="21" y="1027"/>
                  </a:lnTo>
                  <a:lnTo>
                    <a:pt x="15" y="1014"/>
                  </a:lnTo>
                  <a:lnTo>
                    <a:pt x="11" y="1003"/>
                  </a:lnTo>
                  <a:lnTo>
                    <a:pt x="8" y="990"/>
                  </a:lnTo>
                  <a:lnTo>
                    <a:pt x="5" y="978"/>
                  </a:lnTo>
                  <a:lnTo>
                    <a:pt x="3" y="964"/>
                  </a:lnTo>
                  <a:lnTo>
                    <a:pt x="1" y="951"/>
                  </a:lnTo>
                  <a:lnTo>
                    <a:pt x="1" y="938"/>
                  </a:lnTo>
                  <a:lnTo>
                    <a:pt x="0" y="924"/>
                  </a:lnTo>
                  <a:lnTo>
                    <a:pt x="0" y="264"/>
                  </a:lnTo>
                  <a:lnTo>
                    <a:pt x="1" y="250"/>
                  </a:lnTo>
                  <a:lnTo>
                    <a:pt x="1" y="237"/>
                  </a:lnTo>
                  <a:lnTo>
                    <a:pt x="3" y="224"/>
                  </a:lnTo>
                  <a:lnTo>
                    <a:pt x="5" y="210"/>
                  </a:lnTo>
                  <a:lnTo>
                    <a:pt x="8" y="198"/>
                  </a:lnTo>
                  <a:lnTo>
                    <a:pt x="11" y="185"/>
                  </a:lnTo>
                  <a:lnTo>
                    <a:pt x="15" y="174"/>
                  </a:lnTo>
                  <a:lnTo>
                    <a:pt x="21" y="161"/>
                  </a:lnTo>
                  <a:lnTo>
                    <a:pt x="26" y="149"/>
                  </a:lnTo>
                  <a:lnTo>
                    <a:pt x="32" y="138"/>
                  </a:lnTo>
                  <a:lnTo>
                    <a:pt x="39" y="127"/>
                  </a:lnTo>
                  <a:lnTo>
                    <a:pt x="45" y="117"/>
                  </a:lnTo>
                  <a:lnTo>
                    <a:pt x="52" y="106"/>
                  </a:lnTo>
                  <a:lnTo>
                    <a:pt x="61" y="97"/>
                  </a:lnTo>
                  <a:lnTo>
                    <a:pt x="68" y="86"/>
                  </a:lnTo>
                  <a:lnTo>
                    <a:pt x="77" y="78"/>
                  </a:lnTo>
                  <a:lnTo>
                    <a:pt x="86" y="69"/>
                  </a:lnTo>
                  <a:lnTo>
                    <a:pt x="96" y="61"/>
                  </a:lnTo>
                  <a:lnTo>
                    <a:pt x="106" y="53"/>
                  </a:lnTo>
                  <a:lnTo>
                    <a:pt x="116" y="46"/>
                  </a:lnTo>
                  <a:lnTo>
                    <a:pt x="127" y="39"/>
                  </a:lnTo>
                  <a:lnTo>
                    <a:pt x="137" y="33"/>
                  </a:lnTo>
                  <a:lnTo>
                    <a:pt x="149" y="27"/>
                  </a:lnTo>
                  <a:lnTo>
                    <a:pt x="160" y="21"/>
                  </a:lnTo>
                  <a:lnTo>
                    <a:pt x="173" y="16"/>
                  </a:lnTo>
                  <a:lnTo>
                    <a:pt x="184" y="12"/>
                  </a:lnTo>
                  <a:lnTo>
                    <a:pt x="197" y="9"/>
                  </a:lnTo>
                  <a:lnTo>
                    <a:pt x="209" y="6"/>
                  </a:lnTo>
                  <a:lnTo>
                    <a:pt x="223" y="4"/>
                  </a:lnTo>
                  <a:lnTo>
                    <a:pt x="236" y="1"/>
                  </a:lnTo>
                  <a:lnTo>
                    <a:pt x="249" y="1"/>
                  </a:lnTo>
                  <a:lnTo>
                    <a:pt x="263"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a:off x="3103563" y="2079625"/>
              <a:ext cx="119063" cy="269875"/>
            </a:xfrm>
            <a:custGeom>
              <a:avLst/>
              <a:gdLst>
                <a:gd name="T0" fmla="*/ 276 w 525"/>
                <a:gd name="T1" fmla="*/ 1 h 1187"/>
                <a:gd name="T2" fmla="*/ 315 w 525"/>
                <a:gd name="T3" fmla="*/ 6 h 1187"/>
                <a:gd name="T4" fmla="*/ 352 w 525"/>
                <a:gd name="T5" fmla="*/ 16 h 1187"/>
                <a:gd name="T6" fmla="*/ 387 w 525"/>
                <a:gd name="T7" fmla="*/ 33 h 1187"/>
                <a:gd name="T8" fmla="*/ 419 w 525"/>
                <a:gd name="T9" fmla="*/ 53 h 1187"/>
                <a:gd name="T10" fmla="*/ 448 w 525"/>
                <a:gd name="T11" fmla="*/ 78 h 1187"/>
                <a:gd name="T12" fmla="*/ 473 w 525"/>
                <a:gd name="T13" fmla="*/ 106 h 1187"/>
                <a:gd name="T14" fmla="*/ 493 w 525"/>
                <a:gd name="T15" fmla="*/ 138 h 1187"/>
                <a:gd name="T16" fmla="*/ 509 w 525"/>
                <a:gd name="T17" fmla="*/ 174 h 1187"/>
                <a:gd name="T18" fmla="*/ 519 w 525"/>
                <a:gd name="T19" fmla="*/ 210 h 1187"/>
                <a:gd name="T20" fmla="*/ 524 w 525"/>
                <a:gd name="T21" fmla="*/ 250 h 1187"/>
                <a:gd name="T22" fmla="*/ 524 w 525"/>
                <a:gd name="T23" fmla="*/ 938 h 1187"/>
                <a:gd name="T24" fmla="*/ 519 w 525"/>
                <a:gd name="T25" fmla="*/ 978 h 1187"/>
                <a:gd name="T26" fmla="*/ 509 w 525"/>
                <a:gd name="T27" fmla="*/ 1014 h 1187"/>
                <a:gd name="T28" fmla="*/ 493 w 525"/>
                <a:gd name="T29" fmla="*/ 1049 h 1187"/>
                <a:gd name="T30" fmla="*/ 473 w 525"/>
                <a:gd name="T31" fmla="*/ 1081 h 1187"/>
                <a:gd name="T32" fmla="*/ 448 w 525"/>
                <a:gd name="T33" fmla="*/ 1110 h 1187"/>
                <a:gd name="T34" fmla="*/ 419 w 525"/>
                <a:gd name="T35" fmla="*/ 1135 h 1187"/>
                <a:gd name="T36" fmla="*/ 387 w 525"/>
                <a:gd name="T37" fmla="*/ 1155 h 1187"/>
                <a:gd name="T38" fmla="*/ 352 w 525"/>
                <a:gd name="T39" fmla="*/ 1171 h 1187"/>
                <a:gd name="T40" fmla="*/ 315 w 525"/>
                <a:gd name="T41" fmla="*/ 1182 h 1187"/>
                <a:gd name="T42" fmla="*/ 276 w 525"/>
                <a:gd name="T43" fmla="*/ 1186 h 1187"/>
                <a:gd name="T44" fmla="*/ 249 w 525"/>
                <a:gd name="T45" fmla="*/ 1186 h 1187"/>
                <a:gd name="T46" fmla="*/ 210 w 525"/>
                <a:gd name="T47" fmla="*/ 1182 h 1187"/>
                <a:gd name="T48" fmla="*/ 172 w 525"/>
                <a:gd name="T49" fmla="*/ 1171 h 1187"/>
                <a:gd name="T50" fmla="*/ 137 w 525"/>
                <a:gd name="T51" fmla="*/ 1155 h 1187"/>
                <a:gd name="T52" fmla="*/ 106 w 525"/>
                <a:gd name="T53" fmla="*/ 1135 h 1187"/>
                <a:gd name="T54" fmla="*/ 77 w 525"/>
                <a:gd name="T55" fmla="*/ 1110 h 1187"/>
                <a:gd name="T56" fmla="*/ 53 w 525"/>
                <a:gd name="T57" fmla="*/ 1081 h 1187"/>
                <a:gd name="T58" fmla="*/ 32 w 525"/>
                <a:gd name="T59" fmla="*/ 1049 h 1187"/>
                <a:gd name="T60" fmla="*/ 16 w 525"/>
                <a:gd name="T61" fmla="*/ 1014 h 1187"/>
                <a:gd name="T62" fmla="*/ 5 w 525"/>
                <a:gd name="T63" fmla="*/ 978 h 1187"/>
                <a:gd name="T64" fmla="*/ 0 w 525"/>
                <a:gd name="T65" fmla="*/ 938 h 1187"/>
                <a:gd name="T66" fmla="*/ 0 w 525"/>
                <a:gd name="T67" fmla="*/ 250 h 1187"/>
                <a:gd name="T68" fmla="*/ 5 w 525"/>
                <a:gd name="T69" fmla="*/ 210 h 1187"/>
                <a:gd name="T70" fmla="*/ 16 w 525"/>
                <a:gd name="T71" fmla="*/ 174 h 1187"/>
                <a:gd name="T72" fmla="*/ 32 w 525"/>
                <a:gd name="T73" fmla="*/ 138 h 1187"/>
                <a:gd name="T74" fmla="*/ 53 w 525"/>
                <a:gd name="T75" fmla="*/ 106 h 1187"/>
                <a:gd name="T76" fmla="*/ 77 w 525"/>
                <a:gd name="T77" fmla="*/ 78 h 1187"/>
                <a:gd name="T78" fmla="*/ 106 w 525"/>
                <a:gd name="T79" fmla="*/ 53 h 1187"/>
                <a:gd name="T80" fmla="*/ 137 w 525"/>
                <a:gd name="T81" fmla="*/ 33 h 1187"/>
                <a:gd name="T82" fmla="*/ 172 w 525"/>
                <a:gd name="T83" fmla="*/ 16 h 1187"/>
                <a:gd name="T84" fmla="*/ 210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2" y="0"/>
                  </a:moveTo>
                  <a:lnTo>
                    <a:pt x="262" y="0"/>
                  </a:lnTo>
                  <a:lnTo>
                    <a:pt x="276" y="1"/>
                  </a:lnTo>
                  <a:lnTo>
                    <a:pt x="289" y="1"/>
                  </a:lnTo>
                  <a:lnTo>
                    <a:pt x="302" y="4"/>
                  </a:lnTo>
                  <a:lnTo>
                    <a:pt x="315" y="6"/>
                  </a:lnTo>
                  <a:lnTo>
                    <a:pt x="328" y="9"/>
                  </a:lnTo>
                  <a:lnTo>
                    <a:pt x="340" y="12"/>
                  </a:lnTo>
                  <a:lnTo>
                    <a:pt x="352" y="16"/>
                  </a:lnTo>
                  <a:lnTo>
                    <a:pt x="364" y="21"/>
                  </a:lnTo>
                  <a:lnTo>
                    <a:pt x="376" y="27"/>
                  </a:lnTo>
                  <a:lnTo>
                    <a:pt x="387" y="33"/>
                  </a:lnTo>
                  <a:lnTo>
                    <a:pt x="398" y="39"/>
                  </a:lnTo>
                  <a:lnTo>
                    <a:pt x="409" y="46"/>
                  </a:lnTo>
                  <a:lnTo>
                    <a:pt x="419" y="53"/>
                  </a:lnTo>
                  <a:lnTo>
                    <a:pt x="429" y="61"/>
                  </a:lnTo>
                  <a:lnTo>
                    <a:pt x="438" y="69"/>
                  </a:lnTo>
                  <a:lnTo>
                    <a:pt x="448" y="78"/>
                  </a:lnTo>
                  <a:lnTo>
                    <a:pt x="456" y="86"/>
                  </a:lnTo>
                  <a:lnTo>
                    <a:pt x="465" y="97"/>
                  </a:lnTo>
                  <a:lnTo>
                    <a:pt x="473" y="106"/>
                  </a:lnTo>
                  <a:lnTo>
                    <a:pt x="480" y="117"/>
                  </a:lnTo>
                  <a:lnTo>
                    <a:pt x="487" y="127"/>
                  </a:lnTo>
                  <a:lnTo>
                    <a:pt x="493" y="138"/>
                  </a:lnTo>
                  <a:lnTo>
                    <a:pt x="499" y="149"/>
                  </a:lnTo>
                  <a:lnTo>
                    <a:pt x="504" y="161"/>
                  </a:lnTo>
                  <a:lnTo>
                    <a:pt x="509" y="174"/>
                  </a:lnTo>
                  <a:lnTo>
                    <a:pt x="513" y="185"/>
                  </a:lnTo>
                  <a:lnTo>
                    <a:pt x="517" y="198"/>
                  </a:lnTo>
                  <a:lnTo>
                    <a:pt x="519" y="210"/>
                  </a:lnTo>
                  <a:lnTo>
                    <a:pt x="522" y="224"/>
                  </a:lnTo>
                  <a:lnTo>
                    <a:pt x="523" y="237"/>
                  </a:lnTo>
                  <a:lnTo>
                    <a:pt x="524" y="250"/>
                  </a:lnTo>
                  <a:lnTo>
                    <a:pt x="525" y="264"/>
                  </a:lnTo>
                  <a:lnTo>
                    <a:pt x="525" y="924"/>
                  </a:lnTo>
                  <a:lnTo>
                    <a:pt x="524" y="938"/>
                  </a:lnTo>
                  <a:lnTo>
                    <a:pt x="523" y="951"/>
                  </a:lnTo>
                  <a:lnTo>
                    <a:pt x="522" y="964"/>
                  </a:lnTo>
                  <a:lnTo>
                    <a:pt x="519" y="978"/>
                  </a:lnTo>
                  <a:lnTo>
                    <a:pt x="517" y="990"/>
                  </a:lnTo>
                  <a:lnTo>
                    <a:pt x="513" y="1003"/>
                  </a:lnTo>
                  <a:lnTo>
                    <a:pt x="509" y="1014"/>
                  </a:lnTo>
                  <a:lnTo>
                    <a:pt x="504" y="1027"/>
                  </a:lnTo>
                  <a:lnTo>
                    <a:pt x="499" y="1038"/>
                  </a:lnTo>
                  <a:lnTo>
                    <a:pt x="493" y="1049"/>
                  </a:lnTo>
                  <a:lnTo>
                    <a:pt x="487" y="1060"/>
                  </a:lnTo>
                  <a:lnTo>
                    <a:pt x="480" y="1071"/>
                  </a:lnTo>
                  <a:lnTo>
                    <a:pt x="473" y="1081"/>
                  </a:lnTo>
                  <a:lnTo>
                    <a:pt x="465" y="1091"/>
                  </a:lnTo>
                  <a:lnTo>
                    <a:pt x="456" y="1100"/>
                  </a:lnTo>
                  <a:lnTo>
                    <a:pt x="448" y="1110"/>
                  </a:lnTo>
                  <a:lnTo>
                    <a:pt x="438" y="1118"/>
                  </a:lnTo>
                  <a:lnTo>
                    <a:pt x="429" y="1127"/>
                  </a:lnTo>
                  <a:lnTo>
                    <a:pt x="419" y="1135"/>
                  </a:lnTo>
                  <a:lnTo>
                    <a:pt x="409" y="1142"/>
                  </a:lnTo>
                  <a:lnTo>
                    <a:pt x="398" y="1149"/>
                  </a:lnTo>
                  <a:lnTo>
                    <a:pt x="387" y="1155"/>
                  </a:lnTo>
                  <a:lnTo>
                    <a:pt x="376" y="1161"/>
                  </a:lnTo>
                  <a:lnTo>
                    <a:pt x="364" y="1166"/>
                  </a:lnTo>
                  <a:lnTo>
                    <a:pt x="352" y="1171"/>
                  </a:lnTo>
                  <a:lnTo>
                    <a:pt x="340" y="1175"/>
                  </a:lnTo>
                  <a:lnTo>
                    <a:pt x="328" y="1179"/>
                  </a:lnTo>
                  <a:lnTo>
                    <a:pt x="315" y="1182"/>
                  </a:lnTo>
                  <a:lnTo>
                    <a:pt x="302" y="1184"/>
                  </a:lnTo>
                  <a:lnTo>
                    <a:pt x="289" y="1185"/>
                  </a:lnTo>
                  <a:lnTo>
                    <a:pt x="276" y="1186"/>
                  </a:lnTo>
                  <a:lnTo>
                    <a:pt x="262" y="1187"/>
                  </a:lnTo>
                  <a:lnTo>
                    <a:pt x="262" y="1187"/>
                  </a:lnTo>
                  <a:lnTo>
                    <a:pt x="249" y="1186"/>
                  </a:lnTo>
                  <a:lnTo>
                    <a:pt x="236" y="1185"/>
                  </a:lnTo>
                  <a:lnTo>
                    <a:pt x="222" y="1184"/>
                  </a:lnTo>
                  <a:lnTo>
                    <a:pt x="210" y="1182"/>
                  </a:lnTo>
                  <a:lnTo>
                    <a:pt x="197" y="1179"/>
                  </a:lnTo>
                  <a:lnTo>
                    <a:pt x="185" y="1175"/>
                  </a:lnTo>
                  <a:lnTo>
                    <a:pt x="172" y="1171"/>
                  </a:lnTo>
                  <a:lnTo>
                    <a:pt x="161" y="1166"/>
                  </a:lnTo>
                  <a:lnTo>
                    <a:pt x="149" y="1161"/>
                  </a:lnTo>
                  <a:lnTo>
                    <a:pt x="137" y="1155"/>
                  </a:lnTo>
                  <a:lnTo>
                    <a:pt x="127" y="1149"/>
                  </a:lnTo>
                  <a:lnTo>
                    <a:pt x="115" y="1142"/>
                  </a:lnTo>
                  <a:lnTo>
                    <a:pt x="106" y="1135"/>
                  </a:lnTo>
                  <a:lnTo>
                    <a:pt x="96" y="1127"/>
                  </a:lnTo>
                  <a:lnTo>
                    <a:pt x="86" y="1118"/>
                  </a:lnTo>
                  <a:lnTo>
                    <a:pt x="77" y="1110"/>
                  </a:lnTo>
                  <a:lnTo>
                    <a:pt x="68" y="1100"/>
                  </a:lnTo>
                  <a:lnTo>
                    <a:pt x="60" y="1091"/>
                  </a:lnTo>
                  <a:lnTo>
                    <a:pt x="53" y="1081"/>
                  </a:lnTo>
                  <a:lnTo>
                    <a:pt x="45" y="1071"/>
                  </a:lnTo>
                  <a:lnTo>
                    <a:pt x="38" y="1060"/>
                  </a:lnTo>
                  <a:lnTo>
                    <a:pt x="32" y="1049"/>
                  </a:lnTo>
                  <a:lnTo>
                    <a:pt x="26" y="1038"/>
                  </a:lnTo>
                  <a:lnTo>
                    <a:pt x="21" y="1027"/>
                  </a:lnTo>
                  <a:lnTo>
                    <a:pt x="16" y="1014"/>
                  </a:lnTo>
                  <a:lnTo>
                    <a:pt x="12" y="1003"/>
                  </a:lnTo>
                  <a:lnTo>
                    <a:pt x="9" y="990"/>
                  </a:lnTo>
                  <a:lnTo>
                    <a:pt x="5" y="978"/>
                  </a:lnTo>
                  <a:lnTo>
                    <a:pt x="3" y="964"/>
                  </a:lnTo>
                  <a:lnTo>
                    <a:pt x="1" y="951"/>
                  </a:lnTo>
                  <a:lnTo>
                    <a:pt x="0" y="938"/>
                  </a:lnTo>
                  <a:lnTo>
                    <a:pt x="0" y="924"/>
                  </a:lnTo>
                  <a:lnTo>
                    <a:pt x="0" y="264"/>
                  </a:lnTo>
                  <a:lnTo>
                    <a:pt x="0" y="250"/>
                  </a:lnTo>
                  <a:lnTo>
                    <a:pt x="1" y="237"/>
                  </a:lnTo>
                  <a:lnTo>
                    <a:pt x="3" y="224"/>
                  </a:lnTo>
                  <a:lnTo>
                    <a:pt x="5" y="210"/>
                  </a:lnTo>
                  <a:lnTo>
                    <a:pt x="9" y="198"/>
                  </a:lnTo>
                  <a:lnTo>
                    <a:pt x="12" y="185"/>
                  </a:lnTo>
                  <a:lnTo>
                    <a:pt x="16" y="174"/>
                  </a:lnTo>
                  <a:lnTo>
                    <a:pt x="21" y="161"/>
                  </a:lnTo>
                  <a:lnTo>
                    <a:pt x="26" y="149"/>
                  </a:lnTo>
                  <a:lnTo>
                    <a:pt x="32" y="138"/>
                  </a:lnTo>
                  <a:lnTo>
                    <a:pt x="38" y="127"/>
                  </a:lnTo>
                  <a:lnTo>
                    <a:pt x="45" y="117"/>
                  </a:lnTo>
                  <a:lnTo>
                    <a:pt x="53" y="106"/>
                  </a:lnTo>
                  <a:lnTo>
                    <a:pt x="60" y="97"/>
                  </a:lnTo>
                  <a:lnTo>
                    <a:pt x="68" y="86"/>
                  </a:lnTo>
                  <a:lnTo>
                    <a:pt x="77" y="78"/>
                  </a:lnTo>
                  <a:lnTo>
                    <a:pt x="86" y="69"/>
                  </a:lnTo>
                  <a:lnTo>
                    <a:pt x="96" y="61"/>
                  </a:lnTo>
                  <a:lnTo>
                    <a:pt x="106" y="53"/>
                  </a:lnTo>
                  <a:lnTo>
                    <a:pt x="115" y="46"/>
                  </a:lnTo>
                  <a:lnTo>
                    <a:pt x="127" y="39"/>
                  </a:lnTo>
                  <a:lnTo>
                    <a:pt x="137" y="33"/>
                  </a:lnTo>
                  <a:lnTo>
                    <a:pt x="149" y="27"/>
                  </a:lnTo>
                  <a:lnTo>
                    <a:pt x="161" y="21"/>
                  </a:lnTo>
                  <a:lnTo>
                    <a:pt x="172" y="16"/>
                  </a:lnTo>
                  <a:lnTo>
                    <a:pt x="185" y="12"/>
                  </a:lnTo>
                  <a:lnTo>
                    <a:pt x="197" y="9"/>
                  </a:lnTo>
                  <a:lnTo>
                    <a:pt x="210" y="6"/>
                  </a:lnTo>
                  <a:lnTo>
                    <a:pt x="222" y="4"/>
                  </a:lnTo>
                  <a:lnTo>
                    <a:pt x="236" y="1"/>
                  </a:lnTo>
                  <a:lnTo>
                    <a:pt x="249" y="1"/>
                  </a:lnTo>
                  <a:lnTo>
                    <a:pt x="262"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a:off x="2309813" y="4246563"/>
              <a:ext cx="1038225" cy="1047750"/>
            </a:xfrm>
            <a:custGeom>
              <a:avLst/>
              <a:gdLst>
                <a:gd name="T0" fmla="*/ 2514 w 4581"/>
                <a:gd name="T1" fmla="*/ 0 h 4619"/>
                <a:gd name="T2" fmla="*/ 2600 w 4581"/>
                <a:gd name="T3" fmla="*/ 4202 h 4619"/>
                <a:gd name="T4" fmla="*/ 2806 w 4581"/>
                <a:gd name="T5" fmla="*/ 4213 h 4619"/>
                <a:gd name="T6" fmla="*/ 3046 w 4581"/>
                <a:gd name="T7" fmla="*/ 4225 h 4619"/>
                <a:gd name="T8" fmla="*/ 3303 w 4581"/>
                <a:gd name="T9" fmla="*/ 4242 h 4619"/>
                <a:gd name="T10" fmla="*/ 3557 w 4581"/>
                <a:gd name="T11" fmla="*/ 4263 h 4619"/>
                <a:gd name="T12" fmla="*/ 3737 w 4581"/>
                <a:gd name="T13" fmla="*/ 4281 h 4619"/>
                <a:gd name="T14" fmla="*/ 3847 w 4581"/>
                <a:gd name="T15" fmla="*/ 4295 h 4619"/>
                <a:gd name="T16" fmla="*/ 3947 w 4581"/>
                <a:gd name="T17" fmla="*/ 4308 h 4619"/>
                <a:gd name="T18" fmla="*/ 4035 w 4581"/>
                <a:gd name="T19" fmla="*/ 4324 h 4619"/>
                <a:gd name="T20" fmla="*/ 4108 w 4581"/>
                <a:gd name="T21" fmla="*/ 4341 h 4619"/>
                <a:gd name="T22" fmla="*/ 4166 w 4581"/>
                <a:gd name="T23" fmla="*/ 4359 h 4619"/>
                <a:gd name="T24" fmla="*/ 4235 w 4581"/>
                <a:gd name="T25" fmla="*/ 4392 h 4619"/>
                <a:gd name="T26" fmla="*/ 4320 w 4581"/>
                <a:gd name="T27" fmla="*/ 4438 h 4619"/>
                <a:gd name="T28" fmla="*/ 4393 w 4581"/>
                <a:gd name="T29" fmla="*/ 4483 h 4619"/>
                <a:gd name="T30" fmla="*/ 4455 w 4581"/>
                <a:gd name="T31" fmla="*/ 4523 h 4619"/>
                <a:gd name="T32" fmla="*/ 4524 w 4581"/>
                <a:gd name="T33" fmla="*/ 4573 h 4619"/>
                <a:gd name="T34" fmla="*/ 4575 w 4581"/>
                <a:gd name="T35" fmla="*/ 4614 h 4619"/>
                <a:gd name="T36" fmla="*/ 2291 w 4581"/>
                <a:gd name="T37" fmla="*/ 4588 h 4619"/>
                <a:gd name="T38" fmla="*/ 6 w 4581"/>
                <a:gd name="T39" fmla="*/ 4614 h 4619"/>
                <a:gd name="T40" fmla="*/ 57 w 4581"/>
                <a:gd name="T41" fmla="*/ 4573 h 4619"/>
                <a:gd name="T42" fmla="*/ 127 w 4581"/>
                <a:gd name="T43" fmla="*/ 4523 h 4619"/>
                <a:gd name="T44" fmla="*/ 188 w 4581"/>
                <a:gd name="T45" fmla="*/ 4483 h 4619"/>
                <a:gd name="T46" fmla="*/ 262 w 4581"/>
                <a:gd name="T47" fmla="*/ 4438 h 4619"/>
                <a:gd name="T48" fmla="*/ 347 w 4581"/>
                <a:gd name="T49" fmla="*/ 4392 h 4619"/>
                <a:gd name="T50" fmla="*/ 415 w 4581"/>
                <a:gd name="T51" fmla="*/ 4359 h 4619"/>
                <a:gd name="T52" fmla="*/ 473 w 4581"/>
                <a:gd name="T53" fmla="*/ 4341 h 4619"/>
                <a:gd name="T54" fmla="*/ 546 w 4581"/>
                <a:gd name="T55" fmla="*/ 4324 h 4619"/>
                <a:gd name="T56" fmla="*/ 634 w 4581"/>
                <a:gd name="T57" fmla="*/ 4308 h 4619"/>
                <a:gd name="T58" fmla="*/ 735 w 4581"/>
                <a:gd name="T59" fmla="*/ 4295 h 4619"/>
                <a:gd name="T60" fmla="*/ 845 w 4581"/>
                <a:gd name="T61" fmla="*/ 4281 h 4619"/>
                <a:gd name="T62" fmla="*/ 1024 w 4581"/>
                <a:gd name="T63" fmla="*/ 4263 h 4619"/>
                <a:gd name="T64" fmla="*/ 1279 w 4581"/>
                <a:gd name="T65" fmla="*/ 4242 h 4619"/>
                <a:gd name="T66" fmla="*/ 1535 w 4581"/>
                <a:gd name="T67" fmla="*/ 4225 h 4619"/>
                <a:gd name="T68" fmla="*/ 1775 w 4581"/>
                <a:gd name="T69" fmla="*/ 4213 h 4619"/>
                <a:gd name="T70" fmla="*/ 1982 w 4581"/>
                <a:gd name="T71" fmla="*/ 4202 h 4619"/>
                <a:gd name="T72" fmla="*/ 2068 w 4581"/>
                <a:gd name="T73" fmla="*/ 0 h 4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1" h="4619">
                  <a:moveTo>
                    <a:pt x="2068" y="0"/>
                  </a:moveTo>
                  <a:lnTo>
                    <a:pt x="2514" y="0"/>
                  </a:lnTo>
                  <a:lnTo>
                    <a:pt x="2514" y="4199"/>
                  </a:lnTo>
                  <a:lnTo>
                    <a:pt x="2600" y="4202"/>
                  </a:lnTo>
                  <a:lnTo>
                    <a:pt x="2697" y="4208"/>
                  </a:lnTo>
                  <a:lnTo>
                    <a:pt x="2806" y="4213"/>
                  </a:lnTo>
                  <a:lnTo>
                    <a:pt x="2924" y="4218"/>
                  </a:lnTo>
                  <a:lnTo>
                    <a:pt x="3046" y="4225"/>
                  </a:lnTo>
                  <a:lnTo>
                    <a:pt x="3174" y="4234"/>
                  </a:lnTo>
                  <a:lnTo>
                    <a:pt x="3303" y="4242"/>
                  </a:lnTo>
                  <a:lnTo>
                    <a:pt x="3431" y="4252"/>
                  </a:lnTo>
                  <a:lnTo>
                    <a:pt x="3557" y="4263"/>
                  </a:lnTo>
                  <a:lnTo>
                    <a:pt x="3678" y="4275"/>
                  </a:lnTo>
                  <a:lnTo>
                    <a:pt x="3737" y="4281"/>
                  </a:lnTo>
                  <a:lnTo>
                    <a:pt x="3793" y="4287"/>
                  </a:lnTo>
                  <a:lnTo>
                    <a:pt x="3847" y="4295"/>
                  </a:lnTo>
                  <a:lnTo>
                    <a:pt x="3899" y="4301"/>
                  </a:lnTo>
                  <a:lnTo>
                    <a:pt x="3947" y="4308"/>
                  </a:lnTo>
                  <a:lnTo>
                    <a:pt x="3993" y="4317"/>
                  </a:lnTo>
                  <a:lnTo>
                    <a:pt x="4035" y="4324"/>
                  </a:lnTo>
                  <a:lnTo>
                    <a:pt x="4074" y="4332"/>
                  </a:lnTo>
                  <a:lnTo>
                    <a:pt x="4108" y="4341"/>
                  </a:lnTo>
                  <a:lnTo>
                    <a:pt x="4140" y="4349"/>
                  </a:lnTo>
                  <a:lnTo>
                    <a:pt x="4166" y="4359"/>
                  </a:lnTo>
                  <a:lnTo>
                    <a:pt x="4188" y="4368"/>
                  </a:lnTo>
                  <a:lnTo>
                    <a:pt x="4235" y="4392"/>
                  </a:lnTo>
                  <a:lnTo>
                    <a:pt x="4279" y="4415"/>
                  </a:lnTo>
                  <a:lnTo>
                    <a:pt x="4320" y="4438"/>
                  </a:lnTo>
                  <a:lnTo>
                    <a:pt x="4358" y="4462"/>
                  </a:lnTo>
                  <a:lnTo>
                    <a:pt x="4393" y="4483"/>
                  </a:lnTo>
                  <a:lnTo>
                    <a:pt x="4426" y="4504"/>
                  </a:lnTo>
                  <a:lnTo>
                    <a:pt x="4455" y="4523"/>
                  </a:lnTo>
                  <a:lnTo>
                    <a:pt x="4481" y="4541"/>
                  </a:lnTo>
                  <a:lnTo>
                    <a:pt x="4524" y="4573"/>
                  </a:lnTo>
                  <a:lnTo>
                    <a:pt x="4556" y="4598"/>
                  </a:lnTo>
                  <a:lnTo>
                    <a:pt x="4575" y="4614"/>
                  </a:lnTo>
                  <a:lnTo>
                    <a:pt x="4581" y="4619"/>
                  </a:lnTo>
                  <a:lnTo>
                    <a:pt x="2291" y="4588"/>
                  </a:lnTo>
                  <a:lnTo>
                    <a:pt x="0" y="4619"/>
                  </a:lnTo>
                  <a:lnTo>
                    <a:pt x="6" y="4614"/>
                  </a:lnTo>
                  <a:lnTo>
                    <a:pt x="25" y="4598"/>
                  </a:lnTo>
                  <a:lnTo>
                    <a:pt x="57" y="4573"/>
                  </a:lnTo>
                  <a:lnTo>
                    <a:pt x="101" y="4541"/>
                  </a:lnTo>
                  <a:lnTo>
                    <a:pt x="127" y="4523"/>
                  </a:lnTo>
                  <a:lnTo>
                    <a:pt x="156" y="4504"/>
                  </a:lnTo>
                  <a:lnTo>
                    <a:pt x="188" y="4483"/>
                  </a:lnTo>
                  <a:lnTo>
                    <a:pt x="223" y="4462"/>
                  </a:lnTo>
                  <a:lnTo>
                    <a:pt x="262" y="4438"/>
                  </a:lnTo>
                  <a:lnTo>
                    <a:pt x="303" y="4415"/>
                  </a:lnTo>
                  <a:lnTo>
                    <a:pt x="347" y="4392"/>
                  </a:lnTo>
                  <a:lnTo>
                    <a:pt x="394" y="4368"/>
                  </a:lnTo>
                  <a:lnTo>
                    <a:pt x="415" y="4359"/>
                  </a:lnTo>
                  <a:lnTo>
                    <a:pt x="442" y="4349"/>
                  </a:lnTo>
                  <a:lnTo>
                    <a:pt x="473" y="4341"/>
                  </a:lnTo>
                  <a:lnTo>
                    <a:pt x="507" y="4332"/>
                  </a:lnTo>
                  <a:lnTo>
                    <a:pt x="546" y="4324"/>
                  </a:lnTo>
                  <a:lnTo>
                    <a:pt x="589" y="4317"/>
                  </a:lnTo>
                  <a:lnTo>
                    <a:pt x="634" y="4308"/>
                  </a:lnTo>
                  <a:lnTo>
                    <a:pt x="684" y="4301"/>
                  </a:lnTo>
                  <a:lnTo>
                    <a:pt x="735" y="4295"/>
                  </a:lnTo>
                  <a:lnTo>
                    <a:pt x="788" y="4287"/>
                  </a:lnTo>
                  <a:lnTo>
                    <a:pt x="845" y="4281"/>
                  </a:lnTo>
                  <a:lnTo>
                    <a:pt x="904" y="4275"/>
                  </a:lnTo>
                  <a:lnTo>
                    <a:pt x="1024" y="4263"/>
                  </a:lnTo>
                  <a:lnTo>
                    <a:pt x="1150" y="4252"/>
                  </a:lnTo>
                  <a:lnTo>
                    <a:pt x="1279" y="4242"/>
                  </a:lnTo>
                  <a:lnTo>
                    <a:pt x="1408" y="4234"/>
                  </a:lnTo>
                  <a:lnTo>
                    <a:pt x="1535" y="4225"/>
                  </a:lnTo>
                  <a:lnTo>
                    <a:pt x="1658" y="4218"/>
                  </a:lnTo>
                  <a:lnTo>
                    <a:pt x="1775" y="4213"/>
                  </a:lnTo>
                  <a:lnTo>
                    <a:pt x="1884" y="4208"/>
                  </a:lnTo>
                  <a:lnTo>
                    <a:pt x="1982" y="4202"/>
                  </a:lnTo>
                  <a:lnTo>
                    <a:pt x="2068" y="4199"/>
                  </a:lnTo>
                  <a:lnTo>
                    <a:pt x="20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Statistic of </a:t>
            </a:r>
            <a:r>
              <a:rPr lang="id-ID" b="1" i="1" spc="-300" dirty="0">
                <a:solidFill>
                  <a:schemeClr val="tx1">
                    <a:lumMod val="65000"/>
                    <a:lumOff val="35000"/>
                  </a:schemeClr>
                </a:solidFill>
                <a:latin typeface="Neris Light" panose="00000400000000000000" pitchFamily="50" charset="0"/>
              </a:rPr>
              <a:t>The Month</a:t>
            </a:r>
          </a:p>
        </p:txBody>
      </p:sp>
      <p:sp>
        <p:nvSpPr>
          <p:cNvPr id="4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2" name="TextBox 41"/>
          <p:cNvSpPr txBox="1"/>
          <p:nvPr/>
        </p:nvSpPr>
        <p:spPr>
          <a:xfrm>
            <a:off x="6057096" y="1975251"/>
            <a:ext cx="516244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a:t>
            </a:r>
          </a:p>
        </p:txBody>
      </p:sp>
      <p:sp>
        <p:nvSpPr>
          <p:cNvPr id="43" name="TextBox 42"/>
          <p:cNvSpPr txBox="1"/>
          <p:nvPr/>
        </p:nvSpPr>
        <p:spPr>
          <a:xfrm>
            <a:off x="6057097" y="1513586"/>
            <a:ext cx="3391499" cy="461665"/>
          </a:xfrm>
          <a:prstGeom prst="rect">
            <a:avLst/>
          </a:prstGeom>
          <a:noFill/>
        </p:spPr>
        <p:txBody>
          <a:bodyPr wrap="square" rtlCol="0">
            <a:spAutoFit/>
          </a:bodyPr>
          <a:lstStyle/>
          <a:p>
            <a:r>
              <a:rPr lang="id-ID" sz="2400" b="1" dirty="0">
                <a:solidFill>
                  <a:schemeClr val="bg1"/>
                </a:solidFill>
                <a:latin typeface="Neris Thin" panose="00000300000000000000" pitchFamily="50" charset="0"/>
              </a:rPr>
              <a:t>Insert title here</a:t>
            </a:r>
          </a:p>
        </p:txBody>
      </p:sp>
      <p:grpSp>
        <p:nvGrpSpPr>
          <p:cNvPr id="76" name="Group 75"/>
          <p:cNvGrpSpPr/>
          <p:nvPr/>
        </p:nvGrpSpPr>
        <p:grpSpPr>
          <a:xfrm>
            <a:off x="5701216" y="2778580"/>
            <a:ext cx="5874204" cy="2855245"/>
            <a:chOff x="5069567" y="2697096"/>
            <a:chExt cx="7212677" cy="3505830"/>
          </a:xfrm>
        </p:grpSpPr>
        <p:grpSp>
          <p:nvGrpSpPr>
            <p:cNvPr id="44" name="Group 43"/>
            <p:cNvGrpSpPr/>
            <p:nvPr/>
          </p:nvGrpSpPr>
          <p:grpSpPr>
            <a:xfrm>
              <a:off x="5069567" y="2975786"/>
              <a:ext cx="7212677" cy="2849233"/>
              <a:chOff x="37578" y="1981079"/>
              <a:chExt cx="7763673" cy="3066894"/>
            </a:xfrm>
          </p:grpSpPr>
          <p:grpSp>
            <p:nvGrpSpPr>
              <p:cNvPr id="45" name="Group 44"/>
              <p:cNvGrpSpPr/>
              <p:nvPr/>
            </p:nvGrpSpPr>
            <p:grpSpPr>
              <a:xfrm flipH="1">
                <a:off x="5609088" y="2922482"/>
                <a:ext cx="2192163" cy="2125490"/>
                <a:chOff x="3024188" y="3378200"/>
                <a:chExt cx="2609851" cy="2530475"/>
              </a:xfrm>
            </p:grpSpPr>
            <p:sp>
              <p:nvSpPr>
                <p:cNvPr id="6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6" name="Group 45"/>
              <p:cNvGrpSpPr/>
              <p:nvPr/>
            </p:nvGrpSpPr>
            <p:grpSpPr>
              <a:xfrm flipH="1">
                <a:off x="4509006" y="1981079"/>
                <a:ext cx="2188163" cy="3066893"/>
                <a:chOff x="4338638" y="2257425"/>
                <a:chExt cx="2605088" cy="3651250"/>
              </a:xfrm>
            </p:grpSpPr>
            <p:sp>
              <p:nvSpPr>
                <p:cNvPr id="59"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7" name="Group 46"/>
              <p:cNvGrpSpPr/>
              <p:nvPr/>
            </p:nvGrpSpPr>
            <p:grpSpPr>
              <a:xfrm flipH="1">
                <a:off x="3398257" y="3399851"/>
                <a:ext cx="2188163" cy="1648121"/>
                <a:chOff x="5661026" y="3946525"/>
                <a:chExt cx="2605088" cy="1962150"/>
              </a:xfrm>
            </p:grpSpPr>
            <p:sp>
              <p:nvSpPr>
                <p:cNvPr id="57"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flipH="1">
                <a:off x="2294176" y="2549121"/>
                <a:ext cx="2192163" cy="2498851"/>
                <a:chOff x="6970713" y="2933700"/>
                <a:chExt cx="2609851" cy="2974975"/>
              </a:xfrm>
            </p:grpSpPr>
            <p:sp>
              <p:nvSpPr>
                <p:cNvPr id="55"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9" name="Group 48"/>
              <p:cNvGrpSpPr/>
              <p:nvPr/>
            </p:nvGrpSpPr>
            <p:grpSpPr>
              <a:xfrm flipH="1">
                <a:off x="1187426" y="4457262"/>
                <a:ext cx="2188163" cy="590711"/>
                <a:chOff x="8293101" y="5205412"/>
                <a:chExt cx="2605088" cy="703264"/>
              </a:xfrm>
            </p:grpSpPr>
            <p:sp>
              <p:nvSpPr>
                <p:cNvPr id="53"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0" name="Group 49"/>
              <p:cNvGrpSpPr/>
              <p:nvPr/>
            </p:nvGrpSpPr>
            <p:grpSpPr>
              <a:xfrm flipH="1">
                <a:off x="37578" y="3879885"/>
                <a:ext cx="2188163" cy="1168087"/>
                <a:chOff x="1706563" y="4518025"/>
                <a:chExt cx="2605088" cy="1390650"/>
              </a:xfrm>
            </p:grpSpPr>
            <p:sp>
              <p:nvSpPr>
                <p:cNvPr id="51"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grpSp>
        </p:grpSp>
        <p:sp>
          <p:nvSpPr>
            <p:cNvPr id="63" name="TextBox 34"/>
            <p:cNvSpPr txBox="1"/>
            <p:nvPr/>
          </p:nvSpPr>
          <p:spPr>
            <a:xfrm>
              <a:off x="5607406" y="582501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One </a:t>
              </a:r>
              <a:endParaRPr lang="en-US" sz="1400" i="1" dirty="0">
                <a:solidFill>
                  <a:schemeClr val="bg1"/>
                </a:solidFill>
                <a:latin typeface="+mj-lt"/>
              </a:endParaRPr>
            </a:p>
          </p:txBody>
        </p:sp>
        <p:sp>
          <p:nvSpPr>
            <p:cNvPr id="64" name="TextBox 34"/>
            <p:cNvSpPr txBox="1"/>
            <p:nvPr/>
          </p:nvSpPr>
          <p:spPr>
            <a:xfrm>
              <a:off x="1077730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Six</a:t>
              </a:r>
              <a:endParaRPr lang="en-US" sz="1400" i="1" dirty="0">
                <a:solidFill>
                  <a:schemeClr val="bg1"/>
                </a:solidFill>
                <a:latin typeface="+mj-lt"/>
              </a:endParaRPr>
            </a:p>
          </p:txBody>
        </p:sp>
        <p:sp>
          <p:nvSpPr>
            <p:cNvPr id="65" name="TextBox 34"/>
            <p:cNvSpPr txBox="1"/>
            <p:nvPr/>
          </p:nvSpPr>
          <p:spPr>
            <a:xfrm>
              <a:off x="974332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Five</a:t>
              </a:r>
              <a:endParaRPr lang="en-US" sz="1400" i="1" dirty="0">
                <a:solidFill>
                  <a:schemeClr val="bg1"/>
                </a:solidFill>
                <a:latin typeface="+mj-lt"/>
              </a:endParaRPr>
            </a:p>
          </p:txBody>
        </p:sp>
        <p:sp>
          <p:nvSpPr>
            <p:cNvPr id="66" name="TextBox 34"/>
            <p:cNvSpPr txBox="1"/>
            <p:nvPr/>
          </p:nvSpPr>
          <p:spPr>
            <a:xfrm>
              <a:off x="664138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Two</a:t>
              </a:r>
              <a:endParaRPr lang="en-US" sz="1400" i="1" dirty="0">
                <a:solidFill>
                  <a:schemeClr val="bg1"/>
                </a:solidFill>
                <a:latin typeface="+mj-lt"/>
              </a:endParaRPr>
            </a:p>
          </p:txBody>
        </p:sp>
        <p:sp>
          <p:nvSpPr>
            <p:cNvPr id="67" name="TextBox 34"/>
            <p:cNvSpPr txBox="1"/>
            <p:nvPr/>
          </p:nvSpPr>
          <p:spPr>
            <a:xfrm>
              <a:off x="767536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Three</a:t>
              </a:r>
              <a:endParaRPr lang="en-US" sz="1400" i="1" dirty="0">
                <a:solidFill>
                  <a:schemeClr val="bg1"/>
                </a:solidFill>
                <a:latin typeface="+mj-lt"/>
              </a:endParaRPr>
            </a:p>
          </p:txBody>
        </p:sp>
        <p:sp>
          <p:nvSpPr>
            <p:cNvPr id="68" name="TextBox 34"/>
            <p:cNvSpPr txBox="1"/>
            <p:nvPr/>
          </p:nvSpPr>
          <p:spPr>
            <a:xfrm>
              <a:off x="870934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Four</a:t>
              </a:r>
              <a:endParaRPr lang="en-US" sz="1400" i="1" dirty="0">
                <a:solidFill>
                  <a:schemeClr val="bg1"/>
                </a:solidFill>
                <a:latin typeface="+mj-lt"/>
              </a:endParaRPr>
            </a:p>
          </p:txBody>
        </p:sp>
        <p:sp>
          <p:nvSpPr>
            <p:cNvPr id="69" name="TextBox 34"/>
            <p:cNvSpPr txBox="1"/>
            <p:nvPr/>
          </p:nvSpPr>
          <p:spPr>
            <a:xfrm>
              <a:off x="5594879" y="4388104"/>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35%</a:t>
              </a:r>
              <a:endParaRPr lang="en-US" sz="1400" i="1" dirty="0">
                <a:solidFill>
                  <a:schemeClr val="bg1"/>
                </a:solidFill>
                <a:latin typeface="+mj-lt"/>
              </a:endParaRPr>
            </a:p>
          </p:txBody>
        </p:sp>
        <p:sp>
          <p:nvSpPr>
            <p:cNvPr id="70" name="TextBox 34"/>
            <p:cNvSpPr txBox="1"/>
            <p:nvPr/>
          </p:nvSpPr>
          <p:spPr>
            <a:xfrm>
              <a:off x="10777307" y="349876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78%</a:t>
              </a:r>
              <a:endParaRPr lang="en-US" sz="1400" i="1" dirty="0">
                <a:solidFill>
                  <a:schemeClr val="bg1"/>
                </a:solidFill>
                <a:latin typeface="+mj-lt"/>
              </a:endParaRPr>
            </a:p>
          </p:txBody>
        </p:sp>
        <p:sp>
          <p:nvSpPr>
            <p:cNvPr id="71" name="TextBox 34"/>
            <p:cNvSpPr txBox="1"/>
            <p:nvPr/>
          </p:nvSpPr>
          <p:spPr>
            <a:xfrm>
              <a:off x="9743327" y="26970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90%</a:t>
              </a:r>
              <a:endParaRPr lang="en-US" sz="1400" i="1" dirty="0">
                <a:solidFill>
                  <a:schemeClr val="bg1"/>
                </a:solidFill>
                <a:latin typeface="+mj-lt"/>
              </a:endParaRPr>
            </a:p>
          </p:txBody>
        </p:sp>
        <p:sp>
          <p:nvSpPr>
            <p:cNvPr id="72" name="TextBox 34"/>
            <p:cNvSpPr txBox="1"/>
            <p:nvPr/>
          </p:nvSpPr>
          <p:spPr>
            <a:xfrm>
              <a:off x="6666440" y="49141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20%</a:t>
              </a:r>
              <a:endParaRPr lang="en-US" sz="1400" i="1" dirty="0">
                <a:solidFill>
                  <a:schemeClr val="bg1"/>
                </a:solidFill>
                <a:latin typeface="+mj-lt"/>
              </a:endParaRPr>
            </a:p>
          </p:txBody>
        </p:sp>
        <p:sp>
          <p:nvSpPr>
            <p:cNvPr id="73" name="TextBox 72"/>
            <p:cNvSpPr txBox="1"/>
            <p:nvPr/>
          </p:nvSpPr>
          <p:spPr>
            <a:xfrm>
              <a:off x="7700421" y="316055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82%</a:t>
              </a:r>
              <a:endParaRPr lang="en-US" sz="1400" i="1" dirty="0">
                <a:solidFill>
                  <a:schemeClr val="bg1"/>
                </a:solidFill>
                <a:latin typeface="+mj-lt"/>
              </a:endParaRPr>
            </a:p>
          </p:txBody>
        </p:sp>
        <p:sp>
          <p:nvSpPr>
            <p:cNvPr id="74" name="TextBox 34"/>
            <p:cNvSpPr txBox="1"/>
            <p:nvPr/>
          </p:nvSpPr>
          <p:spPr>
            <a:xfrm>
              <a:off x="8721874" y="3962221"/>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71</a:t>
              </a:r>
              <a:endParaRPr lang="en-US" sz="1400" i="1" dirty="0">
                <a:solidFill>
                  <a:schemeClr val="bg1"/>
                </a:solidFill>
                <a:latin typeface="+mj-lt"/>
              </a:endParaRPr>
            </a:p>
          </p:txBody>
        </p:sp>
        <p:cxnSp>
          <p:nvCxnSpPr>
            <p:cNvPr id="75" name="Straight Connector 74"/>
            <p:cNvCxnSpPr>
              <a:stCxn id="52" idx="3"/>
              <a:endCxn id="61" idx="1"/>
            </p:cNvCxnSpPr>
            <p:nvPr/>
          </p:nvCxnSpPr>
          <p:spPr>
            <a:xfrm>
              <a:off x="5069567" y="5825016"/>
              <a:ext cx="7212677"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29524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500"/>
                                        <p:tgtEl>
                                          <p:spTgt spid="41"/>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1000"/>
                                        <p:tgtEl>
                                          <p:spTgt spid="39"/>
                                        </p:tgtEl>
                                      </p:cBhvr>
                                    </p:animEffect>
                                    <p:anim calcmode="lin" valueType="num">
                                      <p:cBhvr>
                                        <p:cTn id="16" dur="1000" fill="hold"/>
                                        <p:tgtEl>
                                          <p:spTgt spid="39"/>
                                        </p:tgtEl>
                                        <p:attrNameLst>
                                          <p:attrName>ppt_x</p:attrName>
                                        </p:attrNameLst>
                                      </p:cBhvr>
                                      <p:tavLst>
                                        <p:tav tm="0">
                                          <p:val>
                                            <p:strVal val="#ppt_x"/>
                                          </p:val>
                                        </p:tav>
                                        <p:tav tm="100000">
                                          <p:val>
                                            <p:strVal val="#ppt_x"/>
                                          </p:val>
                                        </p:tav>
                                      </p:tavLst>
                                    </p:anim>
                                    <p:anim calcmode="lin" valueType="num">
                                      <p:cBhvr>
                                        <p:cTn id="17" dur="1000" fill="hold"/>
                                        <p:tgtEl>
                                          <p:spTgt spid="3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500"/>
                                        <p:tgtEl>
                                          <p:spTgt spid="4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wipe(down)">
                                      <p:cBhvr>
                                        <p:cTn id="29"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Statistic of </a:t>
            </a:r>
            <a:r>
              <a:rPr lang="id-ID" b="1" i="1" spc="-300" dirty="0">
                <a:solidFill>
                  <a:schemeClr val="tx1">
                    <a:lumMod val="65000"/>
                    <a:lumOff val="35000"/>
                  </a:schemeClr>
                </a:solidFill>
                <a:latin typeface="Neris Light" panose="00000400000000000000" pitchFamily="50" charset="0"/>
              </a:rPr>
              <a:t>The Month</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30" name="Group 29"/>
          <p:cNvGrpSpPr/>
          <p:nvPr/>
        </p:nvGrpSpPr>
        <p:grpSpPr>
          <a:xfrm>
            <a:off x="8716379" y="1909464"/>
            <a:ext cx="2967556" cy="3780136"/>
            <a:chOff x="4781550" y="1992313"/>
            <a:chExt cx="3165476" cy="4032251"/>
          </a:xfrm>
        </p:grpSpPr>
        <p:sp>
          <p:nvSpPr>
            <p:cNvPr id="9" name="Freeform 5"/>
            <p:cNvSpPr>
              <a:spLocks/>
            </p:cNvSpPr>
            <p:nvPr/>
          </p:nvSpPr>
          <p:spPr bwMode="auto">
            <a:xfrm>
              <a:off x="5748338" y="5635626"/>
              <a:ext cx="541338" cy="315913"/>
            </a:xfrm>
            <a:custGeom>
              <a:avLst/>
              <a:gdLst>
                <a:gd name="T0" fmla="*/ 1727 w 2387"/>
                <a:gd name="T1" fmla="*/ 3 h 1390"/>
                <a:gd name="T2" fmla="*/ 1816 w 2387"/>
                <a:gd name="T3" fmla="*/ 0 h 1390"/>
                <a:gd name="T4" fmla="*/ 1903 w 2387"/>
                <a:gd name="T5" fmla="*/ 10 h 1390"/>
                <a:gd name="T6" fmla="*/ 1986 w 2387"/>
                <a:gd name="T7" fmla="*/ 32 h 1390"/>
                <a:gd name="T8" fmla="*/ 2065 w 2387"/>
                <a:gd name="T9" fmla="*/ 65 h 1390"/>
                <a:gd name="T10" fmla="*/ 2138 w 2387"/>
                <a:gd name="T11" fmla="*/ 110 h 1390"/>
                <a:gd name="T12" fmla="*/ 2204 w 2387"/>
                <a:gd name="T13" fmla="*/ 164 h 1390"/>
                <a:gd name="T14" fmla="*/ 2261 w 2387"/>
                <a:gd name="T15" fmla="*/ 227 h 1390"/>
                <a:gd name="T16" fmla="*/ 2310 w 2387"/>
                <a:gd name="T17" fmla="*/ 300 h 1390"/>
                <a:gd name="T18" fmla="*/ 2348 w 2387"/>
                <a:gd name="T19" fmla="*/ 379 h 1390"/>
                <a:gd name="T20" fmla="*/ 2373 w 2387"/>
                <a:gd name="T21" fmla="*/ 464 h 1390"/>
                <a:gd name="T22" fmla="*/ 2383 w 2387"/>
                <a:gd name="T23" fmla="*/ 524 h 1390"/>
                <a:gd name="T24" fmla="*/ 2386 w 2387"/>
                <a:gd name="T25" fmla="*/ 614 h 1390"/>
                <a:gd name="T26" fmla="*/ 2377 w 2387"/>
                <a:gd name="T27" fmla="*/ 701 h 1390"/>
                <a:gd name="T28" fmla="*/ 2355 w 2387"/>
                <a:gd name="T29" fmla="*/ 784 h 1390"/>
                <a:gd name="T30" fmla="*/ 2321 w 2387"/>
                <a:gd name="T31" fmla="*/ 863 h 1390"/>
                <a:gd name="T32" fmla="*/ 2277 w 2387"/>
                <a:gd name="T33" fmla="*/ 936 h 1390"/>
                <a:gd name="T34" fmla="*/ 2222 w 2387"/>
                <a:gd name="T35" fmla="*/ 1003 h 1390"/>
                <a:gd name="T36" fmla="*/ 2159 w 2387"/>
                <a:gd name="T37" fmla="*/ 1061 h 1390"/>
                <a:gd name="T38" fmla="*/ 2088 w 2387"/>
                <a:gd name="T39" fmla="*/ 1109 h 1390"/>
                <a:gd name="T40" fmla="*/ 2009 w 2387"/>
                <a:gd name="T41" fmla="*/ 1146 h 1390"/>
                <a:gd name="T42" fmla="*/ 1923 w 2387"/>
                <a:gd name="T43" fmla="*/ 1172 h 1390"/>
                <a:gd name="T44" fmla="*/ 659 w 2387"/>
                <a:gd name="T45" fmla="*/ 1386 h 1390"/>
                <a:gd name="T46" fmla="*/ 570 w 2387"/>
                <a:gd name="T47" fmla="*/ 1390 h 1390"/>
                <a:gd name="T48" fmla="*/ 483 w 2387"/>
                <a:gd name="T49" fmla="*/ 1380 h 1390"/>
                <a:gd name="T50" fmla="*/ 400 w 2387"/>
                <a:gd name="T51" fmla="*/ 1359 h 1390"/>
                <a:gd name="T52" fmla="*/ 321 w 2387"/>
                <a:gd name="T53" fmla="*/ 1324 h 1390"/>
                <a:gd name="T54" fmla="*/ 248 w 2387"/>
                <a:gd name="T55" fmla="*/ 1280 h 1390"/>
                <a:gd name="T56" fmla="*/ 182 w 2387"/>
                <a:gd name="T57" fmla="*/ 1225 h 1390"/>
                <a:gd name="T58" fmla="*/ 125 w 2387"/>
                <a:gd name="T59" fmla="*/ 1162 h 1390"/>
                <a:gd name="T60" fmla="*/ 76 w 2387"/>
                <a:gd name="T61" fmla="*/ 1090 h 1390"/>
                <a:gd name="T62" fmla="*/ 40 w 2387"/>
                <a:gd name="T63" fmla="*/ 1011 h 1390"/>
                <a:gd name="T64" fmla="*/ 13 w 2387"/>
                <a:gd name="T65" fmla="*/ 925 h 1390"/>
                <a:gd name="T66" fmla="*/ 3 w 2387"/>
                <a:gd name="T67" fmla="*/ 865 h 1390"/>
                <a:gd name="T68" fmla="*/ 0 w 2387"/>
                <a:gd name="T69" fmla="*/ 776 h 1390"/>
                <a:gd name="T70" fmla="*/ 10 w 2387"/>
                <a:gd name="T71" fmla="*/ 689 h 1390"/>
                <a:gd name="T72" fmla="*/ 31 w 2387"/>
                <a:gd name="T73" fmla="*/ 605 h 1390"/>
                <a:gd name="T74" fmla="*/ 65 w 2387"/>
                <a:gd name="T75" fmla="*/ 526 h 1390"/>
                <a:gd name="T76" fmla="*/ 109 w 2387"/>
                <a:gd name="T77" fmla="*/ 453 h 1390"/>
                <a:gd name="T78" fmla="*/ 164 w 2387"/>
                <a:gd name="T79" fmla="*/ 387 h 1390"/>
                <a:gd name="T80" fmla="*/ 227 w 2387"/>
                <a:gd name="T81" fmla="*/ 330 h 1390"/>
                <a:gd name="T82" fmla="*/ 299 w 2387"/>
                <a:gd name="T83" fmla="*/ 281 h 1390"/>
                <a:gd name="T84" fmla="*/ 377 w 2387"/>
                <a:gd name="T85" fmla="*/ 243 h 1390"/>
                <a:gd name="T86" fmla="*/ 463 w 2387"/>
                <a:gd name="T87" fmla="*/ 217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7" h="1390">
                  <a:moveTo>
                    <a:pt x="493" y="212"/>
                  </a:moveTo>
                  <a:lnTo>
                    <a:pt x="1697" y="7"/>
                  </a:lnTo>
                  <a:lnTo>
                    <a:pt x="1727" y="3"/>
                  </a:lnTo>
                  <a:lnTo>
                    <a:pt x="1757" y="1"/>
                  </a:lnTo>
                  <a:lnTo>
                    <a:pt x="1787" y="0"/>
                  </a:lnTo>
                  <a:lnTo>
                    <a:pt x="1816" y="0"/>
                  </a:lnTo>
                  <a:lnTo>
                    <a:pt x="1846" y="2"/>
                  </a:lnTo>
                  <a:lnTo>
                    <a:pt x="1874" y="5"/>
                  </a:lnTo>
                  <a:lnTo>
                    <a:pt x="1903" y="10"/>
                  </a:lnTo>
                  <a:lnTo>
                    <a:pt x="1931" y="15"/>
                  </a:lnTo>
                  <a:lnTo>
                    <a:pt x="1959" y="23"/>
                  </a:lnTo>
                  <a:lnTo>
                    <a:pt x="1986" y="32"/>
                  </a:lnTo>
                  <a:lnTo>
                    <a:pt x="2013" y="42"/>
                  </a:lnTo>
                  <a:lnTo>
                    <a:pt x="2040" y="53"/>
                  </a:lnTo>
                  <a:lnTo>
                    <a:pt x="2065" y="65"/>
                  </a:lnTo>
                  <a:lnTo>
                    <a:pt x="2091" y="80"/>
                  </a:lnTo>
                  <a:lnTo>
                    <a:pt x="2115" y="94"/>
                  </a:lnTo>
                  <a:lnTo>
                    <a:pt x="2138" y="110"/>
                  </a:lnTo>
                  <a:lnTo>
                    <a:pt x="2160" y="127"/>
                  </a:lnTo>
                  <a:lnTo>
                    <a:pt x="2182" y="145"/>
                  </a:lnTo>
                  <a:lnTo>
                    <a:pt x="2204" y="164"/>
                  </a:lnTo>
                  <a:lnTo>
                    <a:pt x="2223" y="184"/>
                  </a:lnTo>
                  <a:lnTo>
                    <a:pt x="2243" y="205"/>
                  </a:lnTo>
                  <a:lnTo>
                    <a:pt x="2261" y="227"/>
                  </a:lnTo>
                  <a:lnTo>
                    <a:pt x="2279" y="251"/>
                  </a:lnTo>
                  <a:lnTo>
                    <a:pt x="2294" y="275"/>
                  </a:lnTo>
                  <a:lnTo>
                    <a:pt x="2310" y="300"/>
                  </a:lnTo>
                  <a:lnTo>
                    <a:pt x="2323" y="325"/>
                  </a:lnTo>
                  <a:lnTo>
                    <a:pt x="2335" y="352"/>
                  </a:lnTo>
                  <a:lnTo>
                    <a:pt x="2348" y="379"/>
                  </a:lnTo>
                  <a:lnTo>
                    <a:pt x="2358" y="406"/>
                  </a:lnTo>
                  <a:lnTo>
                    <a:pt x="2365" y="435"/>
                  </a:lnTo>
                  <a:lnTo>
                    <a:pt x="2373" y="464"/>
                  </a:lnTo>
                  <a:lnTo>
                    <a:pt x="2379" y="494"/>
                  </a:lnTo>
                  <a:lnTo>
                    <a:pt x="2379" y="494"/>
                  </a:lnTo>
                  <a:lnTo>
                    <a:pt x="2383" y="524"/>
                  </a:lnTo>
                  <a:lnTo>
                    <a:pt x="2386" y="554"/>
                  </a:lnTo>
                  <a:lnTo>
                    <a:pt x="2387" y="584"/>
                  </a:lnTo>
                  <a:lnTo>
                    <a:pt x="2386" y="614"/>
                  </a:lnTo>
                  <a:lnTo>
                    <a:pt x="2385" y="643"/>
                  </a:lnTo>
                  <a:lnTo>
                    <a:pt x="2382" y="672"/>
                  </a:lnTo>
                  <a:lnTo>
                    <a:pt x="2377" y="701"/>
                  </a:lnTo>
                  <a:lnTo>
                    <a:pt x="2371" y="730"/>
                  </a:lnTo>
                  <a:lnTo>
                    <a:pt x="2364" y="757"/>
                  </a:lnTo>
                  <a:lnTo>
                    <a:pt x="2355" y="784"/>
                  </a:lnTo>
                  <a:lnTo>
                    <a:pt x="2345" y="812"/>
                  </a:lnTo>
                  <a:lnTo>
                    <a:pt x="2334" y="837"/>
                  </a:lnTo>
                  <a:lnTo>
                    <a:pt x="2321" y="863"/>
                  </a:lnTo>
                  <a:lnTo>
                    <a:pt x="2308" y="889"/>
                  </a:lnTo>
                  <a:lnTo>
                    <a:pt x="2293" y="913"/>
                  </a:lnTo>
                  <a:lnTo>
                    <a:pt x="2277" y="936"/>
                  </a:lnTo>
                  <a:lnTo>
                    <a:pt x="2260" y="960"/>
                  </a:lnTo>
                  <a:lnTo>
                    <a:pt x="2242" y="982"/>
                  </a:lnTo>
                  <a:lnTo>
                    <a:pt x="2222" y="1003"/>
                  </a:lnTo>
                  <a:lnTo>
                    <a:pt x="2202" y="1023"/>
                  </a:lnTo>
                  <a:lnTo>
                    <a:pt x="2181" y="1042"/>
                  </a:lnTo>
                  <a:lnTo>
                    <a:pt x="2159" y="1061"/>
                  </a:lnTo>
                  <a:lnTo>
                    <a:pt x="2136" y="1077"/>
                  </a:lnTo>
                  <a:lnTo>
                    <a:pt x="2113" y="1094"/>
                  </a:lnTo>
                  <a:lnTo>
                    <a:pt x="2088" y="1109"/>
                  </a:lnTo>
                  <a:lnTo>
                    <a:pt x="2063" y="1123"/>
                  </a:lnTo>
                  <a:lnTo>
                    <a:pt x="2036" y="1135"/>
                  </a:lnTo>
                  <a:lnTo>
                    <a:pt x="2009" y="1146"/>
                  </a:lnTo>
                  <a:lnTo>
                    <a:pt x="1981" y="1156"/>
                  </a:lnTo>
                  <a:lnTo>
                    <a:pt x="1953" y="1165"/>
                  </a:lnTo>
                  <a:lnTo>
                    <a:pt x="1923" y="1172"/>
                  </a:lnTo>
                  <a:lnTo>
                    <a:pt x="1893" y="1179"/>
                  </a:lnTo>
                  <a:lnTo>
                    <a:pt x="689" y="1382"/>
                  </a:lnTo>
                  <a:lnTo>
                    <a:pt x="659" y="1386"/>
                  </a:lnTo>
                  <a:lnTo>
                    <a:pt x="629" y="1389"/>
                  </a:lnTo>
                  <a:lnTo>
                    <a:pt x="599" y="1390"/>
                  </a:lnTo>
                  <a:lnTo>
                    <a:pt x="570" y="1390"/>
                  </a:lnTo>
                  <a:lnTo>
                    <a:pt x="540" y="1389"/>
                  </a:lnTo>
                  <a:lnTo>
                    <a:pt x="512" y="1385"/>
                  </a:lnTo>
                  <a:lnTo>
                    <a:pt x="483" y="1380"/>
                  </a:lnTo>
                  <a:lnTo>
                    <a:pt x="455" y="1374"/>
                  </a:lnTo>
                  <a:lnTo>
                    <a:pt x="427" y="1366"/>
                  </a:lnTo>
                  <a:lnTo>
                    <a:pt x="400" y="1359"/>
                  </a:lnTo>
                  <a:lnTo>
                    <a:pt x="373" y="1349"/>
                  </a:lnTo>
                  <a:lnTo>
                    <a:pt x="346" y="1336"/>
                  </a:lnTo>
                  <a:lnTo>
                    <a:pt x="321" y="1324"/>
                  </a:lnTo>
                  <a:lnTo>
                    <a:pt x="297" y="1311"/>
                  </a:lnTo>
                  <a:lnTo>
                    <a:pt x="272" y="1295"/>
                  </a:lnTo>
                  <a:lnTo>
                    <a:pt x="248" y="1280"/>
                  </a:lnTo>
                  <a:lnTo>
                    <a:pt x="226" y="1263"/>
                  </a:lnTo>
                  <a:lnTo>
                    <a:pt x="204" y="1244"/>
                  </a:lnTo>
                  <a:lnTo>
                    <a:pt x="182" y="1225"/>
                  </a:lnTo>
                  <a:lnTo>
                    <a:pt x="163" y="1205"/>
                  </a:lnTo>
                  <a:lnTo>
                    <a:pt x="143" y="1184"/>
                  </a:lnTo>
                  <a:lnTo>
                    <a:pt x="125" y="1162"/>
                  </a:lnTo>
                  <a:lnTo>
                    <a:pt x="108" y="1139"/>
                  </a:lnTo>
                  <a:lnTo>
                    <a:pt x="92" y="1115"/>
                  </a:lnTo>
                  <a:lnTo>
                    <a:pt x="76" y="1090"/>
                  </a:lnTo>
                  <a:lnTo>
                    <a:pt x="63" y="1064"/>
                  </a:lnTo>
                  <a:lnTo>
                    <a:pt x="51" y="1039"/>
                  </a:lnTo>
                  <a:lnTo>
                    <a:pt x="40" y="1011"/>
                  </a:lnTo>
                  <a:lnTo>
                    <a:pt x="30" y="983"/>
                  </a:lnTo>
                  <a:lnTo>
                    <a:pt x="21" y="955"/>
                  </a:lnTo>
                  <a:lnTo>
                    <a:pt x="13" y="925"/>
                  </a:lnTo>
                  <a:lnTo>
                    <a:pt x="7" y="895"/>
                  </a:lnTo>
                  <a:lnTo>
                    <a:pt x="7" y="895"/>
                  </a:lnTo>
                  <a:lnTo>
                    <a:pt x="3" y="865"/>
                  </a:lnTo>
                  <a:lnTo>
                    <a:pt x="1" y="835"/>
                  </a:lnTo>
                  <a:lnTo>
                    <a:pt x="0" y="805"/>
                  </a:lnTo>
                  <a:lnTo>
                    <a:pt x="0" y="776"/>
                  </a:lnTo>
                  <a:lnTo>
                    <a:pt x="1" y="746"/>
                  </a:lnTo>
                  <a:lnTo>
                    <a:pt x="4" y="717"/>
                  </a:lnTo>
                  <a:lnTo>
                    <a:pt x="10" y="689"/>
                  </a:lnTo>
                  <a:lnTo>
                    <a:pt x="15" y="661"/>
                  </a:lnTo>
                  <a:lnTo>
                    <a:pt x="23" y="633"/>
                  </a:lnTo>
                  <a:lnTo>
                    <a:pt x="31" y="605"/>
                  </a:lnTo>
                  <a:lnTo>
                    <a:pt x="41" y="579"/>
                  </a:lnTo>
                  <a:lnTo>
                    <a:pt x="53" y="552"/>
                  </a:lnTo>
                  <a:lnTo>
                    <a:pt x="65" y="526"/>
                  </a:lnTo>
                  <a:lnTo>
                    <a:pt x="78" y="501"/>
                  </a:lnTo>
                  <a:lnTo>
                    <a:pt x="93" y="476"/>
                  </a:lnTo>
                  <a:lnTo>
                    <a:pt x="109" y="453"/>
                  </a:lnTo>
                  <a:lnTo>
                    <a:pt x="126" y="431"/>
                  </a:lnTo>
                  <a:lnTo>
                    <a:pt x="145" y="409"/>
                  </a:lnTo>
                  <a:lnTo>
                    <a:pt x="164" y="387"/>
                  </a:lnTo>
                  <a:lnTo>
                    <a:pt x="184" y="367"/>
                  </a:lnTo>
                  <a:lnTo>
                    <a:pt x="205" y="347"/>
                  </a:lnTo>
                  <a:lnTo>
                    <a:pt x="227" y="330"/>
                  </a:lnTo>
                  <a:lnTo>
                    <a:pt x="250" y="312"/>
                  </a:lnTo>
                  <a:lnTo>
                    <a:pt x="273" y="296"/>
                  </a:lnTo>
                  <a:lnTo>
                    <a:pt x="299" y="281"/>
                  </a:lnTo>
                  <a:lnTo>
                    <a:pt x="324" y="267"/>
                  </a:lnTo>
                  <a:lnTo>
                    <a:pt x="350" y="254"/>
                  </a:lnTo>
                  <a:lnTo>
                    <a:pt x="377" y="243"/>
                  </a:lnTo>
                  <a:lnTo>
                    <a:pt x="405" y="233"/>
                  </a:lnTo>
                  <a:lnTo>
                    <a:pt x="434" y="224"/>
                  </a:lnTo>
                  <a:lnTo>
                    <a:pt x="463" y="217"/>
                  </a:lnTo>
                  <a:lnTo>
                    <a:pt x="493" y="212"/>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6"/>
            <p:cNvSpPr>
              <a:spLocks noChangeArrowheads="1"/>
            </p:cNvSpPr>
            <p:nvPr/>
          </p:nvSpPr>
          <p:spPr bwMode="auto">
            <a:xfrm>
              <a:off x="4781550" y="4079876"/>
              <a:ext cx="1130300" cy="19367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a:off x="4933950" y="3983038"/>
              <a:ext cx="825500" cy="96838"/>
            </a:xfrm>
            <a:custGeom>
              <a:avLst/>
              <a:gdLst>
                <a:gd name="T0" fmla="*/ 0 w 3637"/>
                <a:gd name="T1" fmla="*/ 0 h 428"/>
                <a:gd name="T2" fmla="*/ 3425 w 3637"/>
                <a:gd name="T3" fmla="*/ 0 h 428"/>
                <a:gd name="T4" fmla="*/ 3446 w 3637"/>
                <a:gd name="T5" fmla="*/ 1 h 428"/>
                <a:gd name="T6" fmla="*/ 3467 w 3637"/>
                <a:gd name="T7" fmla="*/ 4 h 428"/>
                <a:gd name="T8" fmla="*/ 3488 w 3637"/>
                <a:gd name="T9" fmla="*/ 10 h 428"/>
                <a:gd name="T10" fmla="*/ 3507 w 3637"/>
                <a:gd name="T11" fmla="*/ 17 h 428"/>
                <a:gd name="T12" fmla="*/ 3525 w 3637"/>
                <a:gd name="T13" fmla="*/ 27 h 428"/>
                <a:gd name="T14" fmla="*/ 3543 w 3637"/>
                <a:gd name="T15" fmla="*/ 37 h 428"/>
                <a:gd name="T16" fmla="*/ 3560 w 3637"/>
                <a:gd name="T17" fmla="*/ 49 h 428"/>
                <a:gd name="T18" fmla="*/ 3574 w 3637"/>
                <a:gd name="T19" fmla="*/ 63 h 428"/>
                <a:gd name="T20" fmla="*/ 3589 w 3637"/>
                <a:gd name="T21" fmla="*/ 78 h 428"/>
                <a:gd name="T22" fmla="*/ 3601 w 3637"/>
                <a:gd name="T23" fmla="*/ 94 h 428"/>
                <a:gd name="T24" fmla="*/ 3612 w 3637"/>
                <a:gd name="T25" fmla="*/ 112 h 428"/>
                <a:gd name="T26" fmla="*/ 3621 w 3637"/>
                <a:gd name="T27" fmla="*/ 131 h 428"/>
                <a:gd name="T28" fmla="*/ 3627 w 3637"/>
                <a:gd name="T29" fmla="*/ 151 h 428"/>
                <a:gd name="T30" fmla="*/ 3633 w 3637"/>
                <a:gd name="T31" fmla="*/ 171 h 428"/>
                <a:gd name="T32" fmla="*/ 3636 w 3637"/>
                <a:gd name="T33" fmla="*/ 192 h 428"/>
                <a:gd name="T34" fmla="*/ 3637 w 3637"/>
                <a:gd name="T35" fmla="*/ 214 h 428"/>
                <a:gd name="T36" fmla="*/ 3637 w 3637"/>
                <a:gd name="T37" fmla="*/ 428 h 428"/>
                <a:gd name="T38" fmla="*/ 0 w 3637"/>
                <a:gd name="T39" fmla="*/ 428 h 428"/>
                <a:gd name="T40" fmla="*/ 0 w 3637"/>
                <a:gd name="T4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37" h="428">
                  <a:moveTo>
                    <a:pt x="0" y="0"/>
                  </a:moveTo>
                  <a:lnTo>
                    <a:pt x="3425" y="0"/>
                  </a:lnTo>
                  <a:lnTo>
                    <a:pt x="3446" y="1"/>
                  </a:lnTo>
                  <a:lnTo>
                    <a:pt x="3467" y="4"/>
                  </a:lnTo>
                  <a:lnTo>
                    <a:pt x="3488" y="10"/>
                  </a:lnTo>
                  <a:lnTo>
                    <a:pt x="3507" y="17"/>
                  </a:lnTo>
                  <a:lnTo>
                    <a:pt x="3525" y="27"/>
                  </a:lnTo>
                  <a:lnTo>
                    <a:pt x="3543" y="37"/>
                  </a:lnTo>
                  <a:lnTo>
                    <a:pt x="3560" y="49"/>
                  </a:lnTo>
                  <a:lnTo>
                    <a:pt x="3574" y="63"/>
                  </a:lnTo>
                  <a:lnTo>
                    <a:pt x="3589" y="78"/>
                  </a:lnTo>
                  <a:lnTo>
                    <a:pt x="3601" y="94"/>
                  </a:lnTo>
                  <a:lnTo>
                    <a:pt x="3612" y="112"/>
                  </a:lnTo>
                  <a:lnTo>
                    <a:pt x="3621" y="131"/>
                  </a:lnTo>
                  <a:lnTo>
                    <a:pt x="3627" y="151"/>
                  </a:lnTo>
                  <a:lnTo>
                    <a:pt x="3633" y="171"/>
                  </a:lnTo>
                  <a:lnTo>
                    <a:pt x="3636" y="192"/>
                  </a:lnTo>
                  <a:lnTo>
                    <a:pt x="3637" y="214"/>
                  </a:lnTo>
                  <a:lnTo>
                    <a:pt x="3637" y="428"/>
                  </a:lnTo>
                  <a:lnTo>
                    <a:pt x="0" y="428"/>
                  </a:lnTo>
                  <a:lnTo>
                    <a:pt x="0" y="0"/>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a:off x="4978400" y="2427288"/>
              <a:ext cx="217488" cy="1395413"/>
            </a:xfrm>
            <a:custGeom>
              <a:avLst/>
              <a:gdLst>
                <a:gd name="T0" fmla="*/ 958 w 958"/>
                <a:gd name="T1" fmla="*/ 6001 h 6152"/>
                <a:gd name="T2" fmla="*/ 957 w 958"/>
                <a:gd name="T3" fmla="*/ 6025 h 6152"/>
                <a:gd name="T4" fmla="*/ 951 w 958"/>
                <a:gd name="T5" fmla="*/ 6049 h 6152"/>
                <a:gd name="T6" fmla="*/ 941 w 958"/>
                <a:gd name="T7" fmla="*/ 6071 h 6152"/>
                <a:gd name="T8" fmla="*/ 926 w 958"/>
                <a:gd name="T9" fmla="*/ 6090 h 6152"/>
                <a:gd name="T10" fmla="*/ 910 w 958"/>
                <a:gd name="T11" fmla="*/ 6105 h 6152"/>
                <a:gd name="T12" fmla="*/ 890 w 958"/>
                <a:gd name="T13" fmla="*/ 6118 h 6152"/>
                <a:gd name="T14" fmla="*/ 866 w 958"/>
                <a:gd name="T15" fmla="*/ 6127 h 6152"/>
                <a:gd name="T16" fmla="*/ 842 w 958"/>
                <a:gd name="T17" fmla="*/ 6130 h 6152"/>
                <a:gd name="T18" fmla="*/ 449 w 958"/>
                <a:gd name="T19" fmla="*/ 6152 h 6152"/>
                <a:gd name="T20" fmla="*/ 424 w 958"/>
                <a:gd name="T21" fmla="*/ 6149 h 6152"/>
                <a:gd name="T22" fmla="*/ 402 w 958"/>
                <a:gd name="T23" fmla="*/ 6141 h 6152"/>
                <a:gd name="T24" fmla="*/ 381 w 958"/>
                <a:gd name="T25" fmla="*/ 6129 h 6152"/>
                <a:gd name="T26" fmla="*/ 363 w 958"/>
                <a:gd name="T27" fmla="*/ 6112 h 6152"/>
                <a:gd name="T28" fmla="*/ 349 w 958"/>
                <a:gd name="T29" fmla="*/ 6093 h 6152"/>
                <a:gd name="T30" fmla="*/ 339 w 958"/>
                <a:gd name="T31" fmla="*/ 6072 h 6152"/>
                <a:gd name="T32" fmla="*/ 332 w 958"/>
                <a:gd name="T33" fmla="*/ 6049 h 6152"/>
                <a:gd name="T34" fmla="*/ 0 w 958"/>
                <a:gd name="T35" fmla="*/ 151 h 6152"/>
                <a:gd name="T36" fmla="*/ 1 w 958"/>
                <a:gd name="T37" fmla="*/ 127 h 6152"/>
                <a:gd name="T38" fmla="*/ 6 w 958"/>
                <a:gd name="T39" fmla="*/ 102 h 6152"/>
                <a:gd name="T40" fmla="*/ 18 w 958"/>
                <a:gd name="T41" fmla="*/ 81 h 6152"/>
                <a:gd name="T42" fmla="*/ 31 w 958"/>
                <a:gd name="T43" fmla="*/ 62 h 6152"/>
                <a:gd name="T44" fmla="*/ 49 w 958"/>
                <a:gd name="T45" fmla="*/ 47 h 6152"/>
                <a:gd name="T46" fmla="*/ 69 w 958"/>
                <a:gd name="T47" fmla="*/ 34 h 6152"/>
                <a:gd name="T48" fmla="*/ 91 w 958"/>
                <a:gd name="T49" fmla="*/ 26 h 6152"/>
                <a:gd name="T50" fmla="*/ 115 w 958"/>
                <a:gd name="T51" fmla="*/ 21 h 6152"/>
                <a:gd name="T52" fmla="*/ 510 w 958"/>
                <a:gd name="T53" fmla="*/ 0 h 6152"/>
                <a:gd name="T54" fmla="*/ 534 w 958"/>
                <a:gd name="T55" fmla="*/ 4 h 6152"/>
                <a:gd name="T56" fmla="*/ 556 w 958"/>
                <a:gd name="T57" fmla="*/ 11 h 6152"/>
                <a:gd name="T58" fmla="*/ 576 w 958"/>
                <a:gd name="T59" fmla="*/ 24 h 6152"/>
                <a:gd name="T60" fmla="*/ 594 w 958"/>
                <a:gd name="T61" fmla="*/ 39 h 6152"/>
                <a:gd name="T62" fmla="*/ 608 w 958"/>
                <a:gd name="T63" fmla="*/ 58 h 6152"/>
                <a:gd name="T64" fmla="*/ 619 w 958"/>
                <a:gd name="T65" fmla="*/ 79 h 6152"/>
                <a:gd name="T66" fmla="*/ 625 w 958"/>
                <a:gd name="T67" fmla="*/ 104 h 6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8" h="6152">
                  <a:moveTo>
                    <a:pt x="627" y="116"/>
                  </a:moveTo>
                  <a:lnTo>
                    <a:pt x="958" y="6001"/>
                  </a:lnTo>
                  <a:lnTo>
                    <a:pt x="958" y="6013"/>
                  </a:lnTo>
                  <a:lnTo>
                    <a:pt x="957" y="6025"/>
                  </a:lnTo>
                  <a:lnTo>
                    <a:pt x="954" y="6038"/>
                  </a:lnTo>
                  <a:lnTo>
                    <a:pt x="951" y="6049"/>
                  </a:lnTo>
                  <a:lnTo>
                    <a:pt x="946" y="6060"/>
                  </a:lnTo>
                  <a:lnTo>
                    <a:pt x="941" y="6071"/>
                  </a:lnTo>
                  <a:lnTo>
                    <a:pt x="934" y="6080"/>
                  </a:lnTo>
                  <a:lnTo>
                    <a:pt x="926" y="6090"/>
                  </a:lnTo>
                  <a:lnTo>
                    <a:pt x="918" y="6098"/>
                  </a:lnTo>
                  <a:lnTo>
                    <a:pt x="910" y="6105"/>
                  </a:lnTo>
                  <a:lnTo>
                    <a:pt x="900" y="6112"/>
                  </a:lnTo>
                  <a:lnTo>
                    <a:pt x="890" y="6118"/>
                  </a:lnTo>
                  <a:lnTo>
                    <a:pt x="878" y="6123"/>
                  </a:lnTo>
                  <a:lnTo>
                    <a:pt x="866" y="6127"/>
                  </a:lnTo>
                  <a:lnTo>
                    <a:pt x="854" y="6129"/>
                  </a:lnTo>
                  <a:lnTo>
                    <a:pt x="842" y="6130"/>
                  </a:lnTo>
                  <a:lnTo>
                    <a:pt x="461" y="6152"/>
                  </a:lnTo>
                  <a:lnTo>
                    <a:pt x="449" y="6152"/>
                  </a:lnTo>
                  <a:lnTo>
                    <a:pt x="436" y="6151"/>
                  </a:lnTo>
                  <a:lnTo>
                    <a:pt x="424" y="6149"/>
                  </a:lnTo>
                  <a:lnTo>
                    <a:pt x="412" y="6145"/>
                  </a:lnTo>
                  <a:lnTo>
                    <a:pt x="402" y="6141"/>
                  </a:lnTo>
                  <a:lnTo>
                    <a:pt x="391" y="6134"/>
                  </a:lnTo>
                  <a:lnTo>
                    <a:pt x="381" y="6129"/>
                  </a:lnTo>
                  <a:lnTo>
                    <a:pt x="372" y="6121"/>
                  </a:lnTo>
                  <a:lnTo>
                    <a:pt x="363" y="6112"/>
                  </a:lnTo>
                  <a:lnTo>
                    <a:pt x="355" y="6103"/>
                  </a:lnTo>
                  <a:lnTo>
                    <a:pt x="349" y="6093"/>
                  </a:lnTo>
                  <a:lnTo>
                    <a:pt x="343" y="6083"/>
                  </a:lnTo>
                  <a:lnTo>
                    <a:pt x="339" y="6072"/>
                  </a:lnTo>
                  <a:lnTo>
                    <a:pt x="336" y="6061"/>
                  </a:lnTo>
                  <a:lnTo>
                    <a:pt x="332" y="6049"/>
                  </a:lnTo>
                  <a:lnTo>
                    <a:pt x="331" y="6037"/>
                  </a:lnTo>
                  <a:lnTo>
                    <a:pt x="0" y="151"/>
                  </a:lnTo>
                  <a:lnTo>
                    <a:pt x="0" y="139"/>
                  </a:lnTo>
                  <a:lnTo>
                    <a:pt x="1" y="127"/>
                  </a:lnTo>
                  <a:lnTo>
                    <a:pt x="3" y="115"/>
                  </a:lnTo>
                  <a:lnTo>
                    <a:pt x="6" y="102"/>
                  </a:lnTo>
                  <a:lnTo>
                    <a:pt x="11" y="92"/>
                  </a:lnTo>
                  <a:lnTo>
                    <a:pt x="18" y="81"/>
                  </a:lnTo>
                  <a:lnTo>
                    <a:pt x="23" y="71"/>
                  </a:lnTo>
                  <a:lnTo>
                    <a:pt x="31" y="62"/>
                  </a:lnTo>
                  <a:lnTo>
                    <a:pt x="40" y="54"/>
                  </a:lnTo>
                  <a:lnTo>
                    <a:pt x="49" y="47"/>
                  </a:lnTo>
                  <a:lnTo>
                    <a:pt x="59" y="39"/>
                  </a:lnTo>
                  <a:lnTo>
                    <a:pt x="69" y="34"/>
                  </a:lnTo>
                  <a:lnTo>
                    <a:pt x="80" y="29"/>
                  </a:lnTo>
                  <a:lnTo>
                    <a:pt x="91" y="26"/>
                  </a:lnTo>
                  <a:lnTo>
                    <a:pt x="103" y="22"/>
                  </a:lnTo>
                  <a:lnTo>
                    <a:pt x="115" y="21"/>
                  </a:lnTo>
                  <a:lnTo>
                    <a:pt x="497" y="0"/>
                  </a:lnTo>
                  <a:lnTo>
                    <a:pt x="510" y="0"/>
                  </a:lnTo>
                  <a:lnTo>
                    <a:pt x="522" y="1"/>
                  </a:lnTo>
                  <a:lnTo>
                    <a:pt x="534" y="4"/>
                  </a:lnTo>
                  <a:lnTo>
                    <a:pt x="545" y="7"/>
                  </a:lnTo>
                  <a:lnTo>
                    <a:pt x="556" y="11"/>
                  </a:lnTo>
                  <a:lnTo>
                    <a:pt x="566" y="17"/>
                  </a:lnTo>
                  <a:lnTo>
                    <a:pt x="576" y="24"/>
                  </a:lnTo>
                  <a:lnTo>
                    <a:pt x="586" y="31"/>
                  </a:lnTo>
                  <a:lnTo>
                    <a:pt x="594" y="39"/>
                  </a:lnTo>
                  <a:lnTo>
                    <a:pt x="601" y="48"/>
                  </a:lnTo>
                  <a:lnTo>
                    <a:pt x="608" y="58"/>
                  </a:lnTo>
                  <a:lnTo>
                    <a:pt x="614" y="69"/>
                  </a:lnTo>
                  <a:lnTo>
                    <a:pt x="619" y="79"/>
                  </a:lnTo>
                  <a:lnTo>
                    <a:pt x="623" y="91"/>
                  </a:lnTo>
                  <a:lnTo>
                    <a:pt x="625" y="104"/>
                  </a:lnTo>
                  <a:lnTo>
                    <a:pt x="627" y="116"/>
                  </a:lnTo>
                  <a:close/>
                </a:path>
              </a:pathLst>
            </a:custGeom>
            <a:solidFill>
              <a:srgbClr val="23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9"/>
            <p:cNvSpPr>
              <a:spLocks noChangeArrowheads="1"/>
            </p:cNvSpPr>
            <p:nvPr/>
          </p:nvSpPr>
          <p:spPr bwMode="auto">
            <a:xfrm>
              <a:off x="4959350" y="3155951"/>
              <a:ext cx="66675" cy="8286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6570663" y="3290888"/>
              <a:ext cx="1376363" cy="1938338"/>
            </a:xfrm>
            <a:custGeom>
              <a:avLst/>
              <a:gdLst>
                <a:gd name="T0" fmla="*/ 5539 w 6071"/>
                <a:gd name="T1" fmla="*/ 3 h 8552"/>
                <a:gd name="T2" fmla="*/ 5627 w 6071"/>
                <a:gd name="T3" fmla="*/ 20 h 8552"/>
                <a:gd name="T4" fmla="*/ 5711 w 6071"/>
                <a:gd name="T5" fmla="*/ 49 h 8552"/>
                <a:gd name="T6" fmla="*/ 5787 w 6071"/>
                <a:gd name="T7" fmla="*/ 90 h 8552"/>
                <a:gd name="T8" fmla="*/ 5857 w 6071"/>
                <a:gd name="T9" fmla="*/ 141 h 8552"/>
                <a:gd name="T10" fmla="*/ 5919 w 6071"/>
                <a:gd name="T11" fmla="*/ 201 h 8552"/>
                <a:gd name="T12" fmla="*/ 5971 w 6071"/>
                <a:gd name="T13" fmla="*/ 269 h 8552"/>
                <a:gd name="T14" fmla="*/ 6014 w 6071"/>
                <a:gd name="T15" fmla="*/ 344 h 8552"/>
                <a:gd name="T16" fmla="*/ 6046 w 6071"/>
                <a:gd name="T17" fmla="*/ 426 h 8552"/>
                <a:gd name="T18" fmla="*/ 6064 w 6071"/>
                <a:gd name="T19" fmla="*/ 512 h 8552"/>
                <a:gd name="T20" fmla="*/ 6071 w 6071"/>
                <a:gd name="T21" fmla="*/ 602 h 8552"/>
                <a:gd name="T22" fmla="*/ 5660 w 6071"/>
                <a:gd name="T23" fmla="*/ 7870 h 8552"/>
                <a:gd name="T24" fmla="*/ 5640 w 6071"/>
                <a:gd name="T25" fmla="*/ 7971 h 8552"/>
                <a:gd name="T26" fmla="*/ 5602 w 6071"/>
                <a:gd name="T27" fmla="*/ 8064 h 8552"/>
                <a:gd name="T28" fmla="*/ 5573 w 6071"/>
                <a:gd name="T29" fmla="*/ 8143 h 8552"/>
                <a:gd name="T30" fmla="*/ 5546 w 6071"/>
                <a:gd name="T31" fmla="*/ 8212 h 8552"/>
                <a:gd name="T32" fmla="*/ 5509 w 6071"/>
                <a:gd name="T33" fmla="*/ 8278 h 8552"/>
                <a:gd name="T34" fmla="*/ 5466 w 6071"/>
                <a:gd name="T35" fmla="*/ 8337 h 8552"/>
                <a:gd name="T36" fmla="*/ 5415 w 6071"/>
                <a:gd name="T37" fmla="*/ 8390 h 8552"/>
                <a:gd name="T38" fmla="*/ 5359 w 6071"/>
                <a:gd name="T39" fmla="*/ 8438 h 8552"/>
                <a:gd name="T40" fmla="*/ 5296 w 6071"/>
                <a:gd name="T41" fmla="*/ 8478 h 8552"/>
                <a:gd name="T42" fmla="*/ 5229 w 6071"/>
                <a:gd name="T43" fmla="*/ 8510 h 8552"/>
                <a:gd name="T44" fmla="*/ 5158 w 6071"/>
                <a:gd name="T45" fmla="*/ 8533 h 8552"/>
                <a:gd name="T46" fmla="*/ 5083 w 6071"/>
                <a:gd name="T47" fmla="*/ 8548 h 8552"/>
                <a:gd name="T48" fmla="*/ 5005 w 6071"/>
                <a:gd name="T49" fmla="*/ 8552 h 8552"/>
                <a:gd name="T50" fmla="*/ 535 w 6071"/>
                <a:gd name="T51" fmla="*/ 8522 h 8552"/>
                <a:gd name="T52" fmla="*/ 447 w 6071"/>
                <a:gd name="T53" fmla="*/ 8505 h 8552"/>
                <a:gd name="T54" fmla="*/ 365 w 6071"/>
                <a:gd name="T55" fmla="*/ 8478 h 8552"/>
                <a:gd name="T56" fmla="*/ 287 w 6071"/>
                <a:gd name="T57" fmla="*/ 8437 h 8552"/>
                <a:gd name="T58" fmla="*/ 217 w 6071"/>
                <a:gd name="T59" fmla="*/ 8387 h 8552"/>
                <a:gd name="T60" fmla="*/ 155 w 6071"/>
                <a:gd name="T61" fmla="*/ 8327 h 8552"/>
                <a:gd name="T62" fmla="*/ 102 w 6071"/>
                <a:gd name="T63" fmla="*/ 8259 h 8552"/>
                <a:gd name="T64" fmla="*/ 59 w 6071"/>
                <a:gd name="T65" fmla="*/ 8183 h 8552"/>
                <a:gd name="T66" fmla="*/ 27 w 6071"/>
                <a:gd name="T67" fmla="*/ 8102 h 8552"/>
                <a:gd name="T68" fmla="*/ 7 w 6071"/>
                <a:gd name="T69" fmla="*/ 8015 h 8552"/>
                <a:gd name="T70" fmla="*/ 0 w 6071"/>
                <a:gd name="T71" fmla="*/ 7924 h 8552"/>
                <a:gd name="T72" fmla="*/ 3 w 6071"/>
                <a:gd name="T73" fmla="*/ 7862 h 8552"/>
                <a:gd name="T74" fmla="*/ 20 w 6071"/>
                <a:gd name="T75" fmla="*/ 7774 h 8552"/>
                <a:gd name="T76" fmla="*/ 48 w 6071"/>
                <a:gd name="T77" fmla="*/ 7691 h 8552"/>
                <a:gd name="T78" fmla="*/ 88 w 6071"/>
                <a:gd name="T79" fmla="*/ 7614 h 8552"/>
                <a:gd name="T80" fmla="*/ 139 w 6071"/>
                <a:gd name="T81" fmla="*/ 7544 h 8552"/>
                <a:gd name="T82" fmla="*/ 197 w 6071"/>
                <a:gd name="T83" fmla="*/ 7482 h 8552"/>
                <a:gd name="T84" fmla="*/ 266 w 6071"/>
                <a:gd name="T85" fmla="*/ 7429 h 8552"/>
                <a:gd name="T86" fmla="*/ 340 w 6071"/>
                <a:gd name="T87" fmla="*/ 7386 h 8552"/>
                <a:gd name="T88" fmla="*/ 422 w 6071"/>
                <a:gd name="T89" fmla="*/ 7354 h 8552"/>
                <a:gd name="T90" fmla="*/ 509 w 6071"/>
                <a:gd name="T91" fmla="*/ 7335 h 8552"/>
                <a:gd name="T92" fmla="*/ 598 w 6071"/>
                <a:gd name="T93" fmla="*/ 7329 h 8552"/>
                <a:gd name="T94" fmla="*/ 4880 w 6071"/>
                <a:gd name="T95" fmla="*/ 534 h 8552"/>
                <a:gd name="T96" fmla="*/ 4896 w 6071"/>
                <a:gd name="T97" fmla="*/ 446 h 8552"/>
                <a:gd name="T98" fmla="*/ 4925 w 6071"/>
                <a:gd name="T99" fmla="*/ 362 h 8552"/>
                <a:gd name="T100" fmla="*/ 4966 w 6071"/>
                <a:gd name="T101" fmla="*/ 284 h 8552"/>
                <a:gd name="T102" fmla="*/ 5017 w 6071"/>
                <a:gd name="T103" fmla="*/ 214 h 8552"/>
                <a:gd name="T104" fmla="*/ 5077 w 6071"/>
                <a:gd name="T105" fmla="*/ 152 h 8552"/>
                <a:gd name="T106" fmla="*/ 5145 w 6071"/>
                <a:gd name="T107" fmla="*/ 100 h 8552"/>
                <a:gd name="T108" fmla="*/ 5220 w 6071"/>
                <a:gd name="T109" fmla="*/ 58 h 8552"/>
                <a:gd name="T110" fmla="*/ 5301 w 6071"/>
                <a:gd name="T111" fmla="*/ 25 h 8552"/>
                <a:gd name="T112" fmla="*/ 5387 w 6071"/>
                <a:gd name="T113" fmla="*/ 7 h 8552"/>
                <a:gd name="T114" fmla="*/ 5477 w 6071"/>
                <a:gd name="T115" fmla="*/ 0 h 8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71" h="8552">
                  <a:moveTo>
                    <a:pt x="5508" y="1"/>
                  </a:moveTo>
                  <a:lnTo>
                    <a:pt x="5508" y="1"/>
                  </a:lnTo>
                  <a:lnTo>
                    <a:pt x="5539" y="3"/>
                  </a:lnTo>
                  <a:lnTo>
                    <a:pt x="5569" y="8"/>
                  </a:lnTo>
                  <a:lnTo>
                    <a:pt x="5598" y="13"/>
                  </a:lnTo>
                  <a:lnTo>
                    <a:pt x="5627" y="20"/>
                  </a:lnTo>
                  <a:lnTo>
                    <a:pt x="5655" y="29"/>
                  </a:lnTo>
                  <a:lnTo>
                    <a:pt x="5683" y="39"/>
                  </a:lnTo>
                  <a:lnTo>
                    <a:pt x="5711" y="49"/>
                  </a:lnTo>
                  <a:lnTo>
                    <a:pt x="5736" y="61"/>
                  </a:lnTo>
                  <a:lnTo>
                    <a:pt x="5763" y="76"/>
                  </a:lnTo>
                  <a:lnTo>
                    <a:pt x="5787" y="90"/>
                  </a:lnTo>
                  <a:lnTo>
                    <a:pt x="5812" y="106"/>
                  </a:lnTo>
                  <a:lnTo>
                    <a:pt x="5835" y="122"/>
                  </a:lnTo>
                  <a:lnTo>
                    <a:pt x="5857" y="141"/>
                  </a:lnTo>
                  <a:lnTo>
                    <a:pt x="5879" y="160"/>
                  </a:lnTo>
                  <a:lnTo>
                    <a:pt x="5899" y="180"/>
                  </a:lnTo>
                  <a:lnTo>
                    <a:pt x="5919" y="201"/>
                  </a:lnTo>
                  <a:lnTo>
                    <a:pt x="5938" y="222"/>
                  </a:lnTo>
                  <a:lnTo>
                    <a:pt x="5955" y="246"/>
                  </a:lnTo>
                  <a:lnTo>
                    <a:pt x="5971" y="269"/>
                  </a:lnTo>
                  <a:lnTo>
                    <a:pt x="5987" y="293"/>
                  </a:lnTo>
                  <a:lnTo>
                    <a:pt x="6001" y="319"/>
                  </a:lnTo>
                  <a:lnTo>
                    <a:pt x="6014" y="344"/>
                  </a:lnTo>
                  <a:lnTo>
                    <a:pt x="6026" y="371"/>
                  </a:lnTo>
                  <a:lnTo>
                    <a:pt x="6037" y="398"/>
                  </a:lnTo>
                  <a:lnTo>
                    <a:pt x="6046" y="426"/>
                  </a:lnTo>
                  <a:lnTo>
                    <a:pt x="6053" y="453"/>
                  </a:lnTo>
                  <a:lnTo>
                    <a:pt x="6060" y="482"/>
                  </a:lnTo>
                  <a:lnTo>
                    <a:pt x="6064" y="512"/>
                  </a:lnTo>
                  <a:lnTo>
                    <a:pt x="6069" y="541"/>
                  </a:lnTo>
                  <a:lnTo>
                    <a:pt x="6070" y="571"/>
                  </a:lnTo>
                  <a:lnTo>
                    <a:pt x="6071" y="602"/>
                  </a:lnTo>
                  <a:lnTo>
                    <a:pt x="6070" y="632"/>
                  </a:lnTo>
                  <a:lnTo>
                    <a:pt x="5663" y="7835"/>
                  </a:lnTo>
                  <a:lnTo>
                    <a:pt x="5660" y="7870"/>
                  </a:lnTo>
                  <a:lnTo>
                    <a:pt x="5655" y="7904"/>
                  </a:lnTo>
                  <a:lnTo>
                    <a:pt x="5649" y="7938"/>
                  </a:lnTo>
                  <a:lnTo>
                    <a:pt x="5640" y="7971"/>
                  </a:lnTo>
                  <a:lnTo>
                    <a:pt x="5629" y="8003"/>
                  </a:lnTo>
                  <a:lnTo>
                    <a:pt x="5617" y="8034"/>
                  </a:lnTo>
                  <a:lnTo>
                    <a:pt x="5602" y="8064"/>
                  </a:lnTo>
                  <a:lnTo>
                    <a:pt x="5587" y="8094"/>
                  </a:lnTo>
                  <a:lnTo>
                    <a:pt x="5581" y="8119"/>
                  </a:lnTo>
                  <a:lnTo>
                    <a:pt x="5573" y="8143"/>
                  </a:lnTo>
                  <a:lnTo>
                    <a:pt x="5565" y="8167"/>
                  </a:lnTo>
                  <a:lnTo>
                    <a:pt x="5556" y="8190"/>
                  </a:lnTo>
                  <a:lnTo>
                    <a:pt x="5546" y="8212"/>
                  </a:lnTo>
                  <a:lnTo>
                    <a:pt x="5535" y="8234"/>
                  </a:lnTo>
                  <a:lnTo>
                    <a:pt x="5523" y="8257"/>
                  </a:lnTo>
                  <a:lnTo>
                    <a:pt x="5509" y="8278"/>
                  </a:lnTo>
                  <a:lnTo>
                    <a:pt x="5496" y="8298"/>
                  </a:lnTo>
                  <a:lnTo>
                    <a:pt x="5482" y="8318"/>
                  </a:lnTo>
                  <a:lnTo>
                    <a:pt x="5466" y="8337"/>
                  </a:lnTo>
                  <a:lnTo>
                    <a:pt x="5449" y="8355"/>
                  </a:lnTo>
                  <a:lnTo>
                    <a:pt x="5433" y="8373"/>
                  </a:lnTo>
                  <a:lnTo>
                    <a:pt x="5415" y="8390"/>
                  </a:lnTo>
                  <a:lnTo>
                    <a:pt x="5397" y="8407"/>
                  </a:lnTo>
                  <a:lnTo>
                    <a:pt x="5378" y="8422"/>
                  </a:lnTo>
                  <a:lnTo>
                    <a:pt x="5359" y="8438"/>
                  </a:lnTo>
                  <a:lnTo>
                    <a:pt x="5339" y="8452"/>
                  </a:lnTo>
                  <a:lnTo>
                    <a:pt x="5318" y="8465"/>
                  </a:lnTo>
                  <a:lnTo>
                    <a:pt x="5296" y="8478"/>
                  </a:lnTo>
                  <a:lnTo>
                    <a:pt x="5274" y="8489"/>
                  </a:lnTo>
                  <a:lnTo>
                    <a:pt x="5252" y="8500"/>
                  </a:lnTo>
                  <a:lnTo>
                    <a:pt x="5229" y="8510"/>
                  </a:lnTo>
                  <a:lnTo>
                    <a:pt x="5206" y="8519"/>
                  </a:lnTo>
                  <a:lnTo>
                    <a:pt x="5182" y="8527"/>
                  </a:lnTo>
                  <a:lnTo>
                    <a:pt x="5158" y="8533"/>
                  </a:lnTo>
                  <a:lnTo>
                    <a:pt x="5134" y="8539"/>
                  </a:lnTo>
                  <a:lnTo>
                    <a:pt x="5108" y="8543"/>
                  </a:lnTo>
                  <a:lnTo>
                    <a:pt x="5083" y="8548"/>
                  </a:lnTo>
                  <a:lnTo>
                    <a:pt x="5057" y="8550"/>
                  </a:lnTo>
                  <a:lnTo>
                    <a:pt x="5032" y="8551"/>
                  </a:lnTo>
                  <a:lnTo>
                    <a:pt x="5005" y="8552"/>
                  </a:lnTo>
                  <a:lnTo>
                    <a:pt x="596" y="8525"/>
                  </a:lnTo>
                  <a:lnTo>
                    <a:pt x="565" y="8524"/>
                  </a:lnTo>
                  <a:lnTo>
                    <a:pt x="535" y="8522"/>
                  </a:lnTo>
                  <a:lnTo>
                    <a:pt x="505" y="8519"/>
                  </a:lnTo>
                  <a:lnTo>
                    <a:pt x="475" y="8513"/>
                  </a:lnTo>
                  <a:lnTo>
                    <a:pt x="447" y="8505"/>
                  </a:lnTo>
                  <a:lnTo>
                    <a:pt x="419" y="8498"/>
                  </a:lnTo>
                  <a:lnTo>
                    <a:pt x="391" y="8488"/>
                  </a:lnTo>
                  <a:lnTo>
                    <a:pt x="365" y="8478"/>
                  </a:lnTo>
                  <a:lnTo>
                    <a:pt x="338" y="8465"/>
                  </a:lnTo>
                  <a:lnTo>
                    <a:pt x="313" y="8452"/>
                  </a:lnTo>
                  <a:lnTo>
                    <a:pt x="287" y="8437"/>
                  </a:lnTo>
                  <a:lnTo>
                    <a:pt x="263" y="8421"/>
                  </a:lnTo>
                  <a:lnTo>
                    <a:pt x="239" y="8404"/>
                  </a:lnTo>
                  <a:lnTo>
                    <a:pt x="217" y="8387"/>
                  </a:lnTo>
                  <a:lnTo>
                    <a:pt x="195" y="8368"/>
                  </a:lnTo>
                  <a:lnTo>
                    <a:pt x="175" y="8348"/>
                  </a:lnTo>
                  <a:lnTo>
                    <a:pt x="155" y="8327"/>
                  </a:lnTo>
                  <a:lnTo>
                    <a:pt x="136" y="8304"/>
                  </a:lnTo>
                  <a:lnTo>
                    <a:pt x="119" y="8282"/>
                  </a:lnTo>
                  <a:lnTo>
                    <a:pt x="102" y="8259"/>
                  </a:lnTo>
                  <a:lnTo>
                    <a:pt x="86" y="8234"/>
                  </a:lnTo>
                  <a:lnTo>
                    <a:pt x="72" y="8209"/>
                  </a:lnTo>
                  <a:lnTo>
                    <a:pt x="59" y="8183"/>
                  </a:lnTo>
                  <a:lnTo>
                    <a:pt x="47" y="8157"/>
                  </a:lnTo>
                  <a:lnTo>
                    <a:pt x="37" y="8130"/>
                  </a:lnTo>
                  <a:lnTo>
                    <a:pt x="27" y="8102"/>
                  </a:lnTo>
                  <a:lnTo>
                    <a:pt x="19" y="8073"/>
                  </a:lnTo>
                  <a:lnTo>
                    <a:pt x="12" y="8044"/>
                  </a:lnTo>
                  <a:lnTo>
                    <a:pt x="7" y="8015"/>
                  </a:lnTo>
                  <a:lnTo>
                    <a:pt x="3" y="7985"/>
                  </a:lnTo>
                  <a:lnTo>
                    <a:pt x="1" y="7954"/>
                  </a:lnTo>
                  <a:lnTo>
                    <a:pt x="0" y="7924"/>
                  </a:lnTo>
                  <a:lnTo>
                    <a:pt x="0" y="7923"/>
                  </a:lnTo>
                  <a:lnTo>
                    <a:pt x="1" y="7893"/>
                  </a:lnTo>
                  <a:lnTo>
                    <a:pt x="3" y="7862"/>
                  </a:lnTo>
                  <a:lnTo>
                    <a:pt x="8" y="7832"/>
                  </a:lnTo>
                  <a:lnTo>
                    <a:pt x="13" y="7803"/>
                  </a:lnTo>
                  <a:lnTo>
                    <a:pt x="20" y="7774"/>
                  </a:lnTo>
                  <a:lnTo>
                    <a:pt x="28" y="7746"/>
                  </a:lnTo>
                  <a:lnTo>
                    <a:pt x="38" y="7719"/>
                  </a:lnTo>
                  <a:lnTo>
                    <a:pt x="48" y="7691"/>
                  </a:lnTo>
                  <a:lnTo>
                    <a:pt x="60" y="7664"/>
                  </a:lnTo>
                  <a:lnTo>
                    <a:pt x="73" y="7639"/>
                  </a:lnTo>
                  <a:lnTo>
                    <a:pt x="88" y="7614"/>
                  </a:lnTo>
                  <a:lnTo>
                    <a:pt x="103" y="7590"/>
                  </a:lnTo>
                  <a:lnTo>
                    <a:pt x="121" y="7566"/>
                  </a:lnTo>
                  <a:lnTo>
                    <a:pt x="139" y="7544"/>
                  </a:lnTo>
                  <a:lnTo>
                    <a:pt x="157" y="7522"/>
                  </a:lnTo>
                  <a:lnTo>
                    <a:pt x="177" y="7502"/>
                  </a:lnTo>
                  <a:lnTo>
                    <a:pt x="197" y="7482"/>
                  </a:lnTo>
                  <a:lnTo>
                    <a:pt x="219" y="7463"/>
                  </a:lnTo>
                  <a:lnTo>
                    <a:pt x="242" y="7445"/>
                  </a:lnTo>
                  <a:lnTo>
                    <a:pt x="266" y="7429"/>
                  </a:lnTo>
                  <a:lnTo>
                    <a:pt x="289" y="7413"/>
                  </a:lnTo>
                  <a:lnTo>
                    <a:pt x="315" y="7400"/>
                  </a:lnTo>
                  <a:lnTo>
                    <a:pt x="340" y="7386"/>
                  </a:lnTo>
                  <a:lnTo>
                    <a:pt x="367" y="7374"/>
                  </a:lnTo>
                  <a:lnTo>
                    <a:pt x="395" y="7364"/>
                  </a:lnTo>
                  <a:lnTo>
                    <a:pt x="422" y="7354"/>
                  </a:lnTo>
                  <a:lnTo>
                    <a:pt x="450" y="7346"/>
                  </a:lnTo>
                  <a:lnTo>
                    <a:pt x="479" y="7340"/>
                  </a:lnTo>
                  <a:lnTo>
                    <a:pt x="509" y="7335"/>
                  </a:lnTo>
                  <a:lnTo>
                    <a:pt x="539" y="7331"/>
                  </a:lnTo>
                  <a:lnTo>
                    <a:pt x="568" y="7329"/>
                  </a:lnTo>
                  <a:lnTo>
                    <a:pt x="598" y="7329"/>
                  </a:lnTo>
                  <a:lnTo>
                    <a:pt x="4494" y="7352"/>
                  </a:lnTo>
                  <a:lnTo>
                    <a:pt x="4878" y="564"/>
                  </a:lnTo>
                  <a:lnTo>
                    <a:pt x="4880" y="534"/>
                  </a:lnTo>
                  <a:lnTo>
                    <a:pt x="4884" y="504"/>
                  </a:lnTo>
                  <a:lnTo>
                    <a:pt x="4890" y="474"/>
                  </a:lnTo>
                  <a:lnTo>
                    <a:pt x="4896" y="446"/>
                  </a:lnTo>
                  <a:lnTo>
                    <a:pt x="4905" y="417"/>
                  </a:lnTo>
                  <a:lnTo>
                    <a:pt x="4915" y="389"/>
                  </a:lnTo>
                  <a:lnTo>
                    <a:pt x="4925" y="362"/>
                  </a:lnTo>
                  <a:lnTo>
                    <a:pt x="4939" y="336"/>
                  </a:lnTo>
                  <a:lnTo>
                    <a:pt x="4952" y="310"/>
                  </a:lnTo>
                  <a:lnTo>
                    <a:pt x="4966" y="284"/>
                  </a:lnTo>
                  <a:lnTo>
                    <a:pt x="4982" y="260"/>
                  </a:lnTo>
                  <a:lnTo>
                    <a:pt x="4998" y="237"/>
                  </a:lnTo>
                  <a:lnTo>
                    <a:pt x="5017" y="214"/>
                  </a:lnTo>
                  <a:lnTo>
                    <a:pt x="5036" y="193"/>
                  </a:lnTo>
                  <a:lnTo>
                    <a:pt x="5056" y="172"/>
                  </a:lnTo>
                  <a:lnTo>
                    <a:pt x="5077" y="152"/>
                  </a:lnTo>
                  <a:lnTo>
                    <a:pt x="5098" y="134"/>
                  </a:lnTo>
                  <a:lnTo>
                    <a:pt x="5121" y="117"/>
                  </a:lnTo>
                  <a:lnTo>
                    <a:pt x="5145" y="100"/>
                  </a:lnTo>
                  <a:lnTo>
                    <a:pt x="5169" y="84"/>
                  </a:lnTo>
                  <a:lnTo>
                    <a:pt x="5195" y="70"/>
                  </a:lnTo>
                  <a:lnTo>
                    <a:pt x="5220" y="58"/>
                  </a:lnTo>
                  <a:lnTo>
                    <a:pt x="5247" y="45"/>
                  </a:lnTo>
                  <a:lnTo>
                    <a:pt x="5273" y="35"/>
                  </a:lnTo>
                  <a:lnTo>
                    <a:pt x="5301" y="25"/>
                  </a:lnTo>
                  <a:lnTo>
                    <a:pt x="5330" y="18"/>
                  </a:lnTo>
                  <a:lnTo>
                    <a:pt x="5359" y="12"/>
                  </a:lnTo>
                  <a:lnTo>
                    <a:pt x="5387" y="7"/>
                  </a:lnTo>
                  <a:lnTo>
                    <a:pt x="5417" y="3"/>
                  </a:lnTo>
                  <a:lnTo>
                    <a:pt x="5447" y="1"/>
                  </a:lnTo>
                  <a:lnTo>
                    <a:pt x="5477" y="0"/>
                  </a:lnTo>
                  <a:lnTo>
                    <a:pt x="5508" y="1"/>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1"/>
            <p:cNvSpPr>
              <a:spLocks noChangeArrowheads="1"/>
            </p:cNvSpPr>
            <p:nvPr/>
          </p:nvSpPr>
          <p:spPr bwMode="auto">
            <a:xfrm>
              <a:off x="7165975" y="5219701"/>
              <a:ext cx="138113" cy="236538"/>
            </a:xfrm>
            <a:prstGeom prst="rect">
              <a:avLst/>
            </a:prstGeom>
            <a:solidFill>
              <a:srgbClr val="0D0C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a:off x="6489700" y="5797551"/>
              <a:ext cx="225425" cy="227013"/>
            </a:xfrm>
            <a:custGeom>
              <a:avLst/>
              <a:gdLst>
                <a:gd name="T0" fmla="*/ 550 w 998"/>
                <a:gd name="T1" fmla="*/ 2 h 1000"/>
                <a:gd name="T2" fmla="*/ 624 w 998"/>
                <a:gd name="T3" fmla="*/ 15 h 1000"/>
                <a:gd name="T4" fmla="*/ 693 w 998"/>
                <a:gd name="T5" fmla="*/ 39 h 1000"/>
                <a:gd name="T6" fmla="*/ 758 w 998"/>
                <a:gd name="T7" fmla="*/ 72 h 1000"/>
                <a:gd name="T8" fmla="*/ 817 w 998"/>
                <a:gd name="T9" fmla="*/ 114 h 1000"/>
                <a:gd name="T10" fmla="*/ 868 w 998"/>
                <a:gd name="T11" fmla="*/ 163 h 1000"/>
                <a:gd name="T12" fmla="*/ 913 w 998"/>
                <a:gd name="T13" fmla="*/ 220 h 1000"/>
                <a:gd name="T14" fmla="*/ 949 w 998"/>
                <a:gd name="T15" fmla="*/ 283 h 1000"/>
                <a:gd name="T16" fmla="*/ 975 w 998"/>
                <a:gd name="T17" fmla="*/ 351 h 1000"/>
                <a:gd name="T18" fmla="*/ 992 w 998"/>
                <a:gd name="T19" fmla="*/ 423 h 1000"/>
                <a:gd name="T20" fmla="*/ 998 w 998"/>
                <a:gd name="T21" fmla="*/ 500 h 1000"/>
                <a:gd name="T22" fmla="*/ 992 w 998"/>
                <a:gd name="T23" fmla="*/ 576 h 1000"/>
                <a:gd name="T24" fmla="*/ 975 w 998"/>
                <a:gd name="T25" fmla="*/ 649 h 1000"/>
                <a:gd name="T26" fmla="*/ 949 w 998"/>
                <a:gd name="T27" fmla="*/ 717 h 1000"/>
                <a:gd name="T28" fmla="*/ 913 w 998"/>
                <a:gd name="T29" fmla="*/ 780 h 1000"/>
                <a:gd name="T30" fmla="*/ 868 w 998"/>
                <a:gd name="T31" fmla="*/ 837 h 1000"/>
                <a:gd name="T32" fmla="*/ 817 w 998"/>
                <a:gd name="T33" fmla="*/ 886 h 1000"/>
                <a:gd name="T34" fmla="*/ 758 w 998"/>
                <a:gd name="T35" fmla="*/ 928 h 1000"/>
                <a:gd name="T36" fmla="*/ 693 w 998"/>
                <a:gd name="T37" fmla="*/ 961 h 1000"/>
                <a:gd name="T38" fmla="*/ 624 w 998"/>
                <a:gd name="T39" fmla="*/ 984 h 1000"/>
                <a:gd name="T40" fmla="*/ 550 w 998"/>
                <a:gd name="T41" fmla="*/ 998 h 1000"/>
                <a:gd name="T42" fmla="*/ 473 w 998"/>
                <a:gd name="T43" fmla="*/ 999 h 1000"/>
                <a:gd name="T44" fmla="*/ 399 w 998"/>
                <a:gd name="T45" fmla="*/ 990 h 1000"/>
                <a:gd name="T46" fmla="*/ 328 w 998"/>
                <a:gd name="T47" fmla="*/ 970 h 1000"/>
                <a:gd name="T48" fmla="*/ 262 w 998"/>
                <a:gd name="T49" fmla="*/ 940 h 1000"/>
                <a:gd name="T50" fmla="*/ 201 w 998"/>
                <a:gd name="T51" fmla="*/ 901 h 1000"/>
                <a:gd name="T52" fmla="*/ 147 w 998"/>
                <a:gd name="T53" fmla="*/ 853 h 1000"/>
                <a:gd name="T54" fmla="*/ 100 w 998"/>
                <a:gd name="T55" fmla="*/ 799 h 1000"/>
                <a:gd name="T56" fmla="*/ 61 w 998"/>
                <a:gd name="T57" fmla="*/ 738 h 1000"/>
                <a:gd name="T58" fmla="*/ 31 w 998"/>
                <a:gd name="T59" fmla="*/ 672 h 1000"/>
                <a:gd name="T60" fmla="*/ 10 w 998"/>
                <a:gd name="T61" fmla="*/ 601 h 1000"/>
                <a:gd name="T62" fmla="*/ 1 w 998"/>
                <a:gd name="T63" fmla="*/ 525 h 1000"/>
                <a:gd name="T64" fmla="*/ 4 w 998"/>
                <a:gd name="T65" fmla="*/ 449 h 1000"/>
                <a:gd name="T66" fmla="*/ 16 w 998"/>
                <a:gd name="T67" fmla="*/ 374 h 1000"/>
                <a:gd name="T68" fmla="*/ 40 w 998"/>
                <a:gd name="T69" fmla="*/ 305 h 1000"/>
                <a:gd name="T70" fmla="*/ 72 w 998"/>
                <a:gd name="T71" fmla="*/ 241 h 1000"/>
                <a:gd name="T72" fmla="*/ 114 w 998"/>
                <a:gd name="T73" fmla="*/ 182 h 1000"/>
                <a:gd name="T74" fmla="*/ 164 w 998"/>
                <a:gd name="T75" fmla="*/ 130 h 1000"/>
                <a:gd name="T76" fmla="*/ 221 w 998"/>
                <a:gd name="T77" fmla="*/ 85 h 1000"/>
                <a:gd name="T78" fmla="*/ 283 w 998"/>
                <a:gd name="T79" fmla="*/ 49 h 1000"/>
                <a:gd name="T80" fmla="*/ 352 w 998"/>
                <a:gd name="T81" fmla="*/ 22 h 1000"/>
                <a:gd name="T82" fmla="*/ 424 w 998"/>
                <a:gd name="T83" fmla="*/ 5 h 1000"/>
                <a:gd name="T84" fmla="*/ 499 w 998"/>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8" h="1000">
                  <a:moveTo>
                    <a:pt x="499" y="0"/>
                  </a:moveTo>
                  <a:lnTo>
                    <a:pt x="524" y="0"/>
                  </a:lnTo>
                  <a:lnTo>
                    <a:pt x="550" y="2"/>
                  </a:lnTo>
                  <a:lnTo>
                    <a:pt x="575" y="5"/>
                  </a:lnTo>
                  <a:lnTo>
                    <a:pt x="600" y="10"/>
                  </a:lnTo>
                  <a:lnTo>
                    <a:pt x="624" y="15"/>
                  </a:lnTo>
                  <a:lnTo>
                    <a:pt x="647" y="22"/>
                  </a:lnTo>
                  <a:lnTo>
                    <a:pt x="671" y="30"/>
                  </a:lnTo>
                  <a:lnTo>
                    <a:pt x="693" y="39"/>
                  </a:lnTo>
                  <a:lnTo>
                    <a:pt x="715" y="49"/>
                  </a:lnTo>
                  <a:lnTo>
                    <a:pt x="737" y="60"/>
                  </a:lnTo>
                  <a:lnTo>
                    <a:pt x="758" y="72"/>
                  </a:lnTo>
                  <a:lnTo>
                    <a:pt x="778" y="85"/>
                  </a:lnTo>
                  <a:lnTo>
                    <a:pt x="798" y="99"/>
                  </a:lnTo>
                  <a:lnTo>
                    <a:pt x="817" y="114"/>
                  </a:lnTo>
                  <a:lnTo>
                    <a:pt x="835" y="130"/>
                  </a:lnTo>
                  <a:lnTo>
                    <a:pt x="852" y="147"/>
                  </a:lnTo>
                  <a:lnTo>
                    <a:pt x="868" y="163"/>
                  </a:lnTo>
                  <a:lnTo>
                    <a:pt x="885" y="182"/>
                  </a:lnTo>
                  <a:lnTo>
                    <a:pt x="899" y="201"/>
                  </a:lnTo>
                  <a:lnTo>
                    <a:pt x="913" y="220"/>
                  </a:lnTo>
                  <a:lnTo>
                    <a:pt x="926" y="241"/>
                  </a:lnTo>
                  <a:lnTo>
                    <a:pt x="938" y="261"/>
                  </a:lnTo>
                  <a:lnTo>
                    <a:pt x="949" y="283"/>
                  </a:lnTo>
                  <a:lnTo>
                    <a:pt x="959" y="305"/>
                  </a:lnTo>
                  <a:lnTo>
                    <a:pt x="968" y="328"/>
                  </a:lnTo>
                  <a:lnTo>
                    <a:pt x="975" y="351"/>
                  </a:lnTo>
                  <a:lnTo>
                    <a:pt x="982" y="374"/>
                  </a:lnTo>
                  <a:lnTo>
                    <a:pt x="988" y="399"/>
                  </a:lnTo>
                  <a:lnTo>
                    <a:pt x="992" y="423"/>
                  </a:lnTo>
                  <a:lnTo>
                    <a:pt x="995" y="449"/>
                  </a:lnTo>
                  <a:lnTo>
                    <a:pt x="998" y="474"/>
                  </a:lnTo>
                  <a:lnTo>
                    <a:pt x="998" y="500"/>
                  </a:lnTo>
                  <a:lnTo>
                    <a:pt x="998" y="525"/>
                  </a:lnTo>
                  <a:lnTo>
                    <a:pt x="995" y="551"/>
                  </a:lnTo>
                  <a:lnTo>
                    <a:pt x="992" y="576"/>
                  </a:lnTo>
                  <a:lnTo>
                    <a:pt x="988" y="601"/>
                  </a:lnTo>
                  <a:lnTo>
                    <a:pt x="982" y="624"/>
                  </a:lnTo>
                  <a:lnTo>
                    <a:pt x="975" y="649"/>
                  </a:lnTo>
                  <a:lnTo>
                    <a:pt x="968" y="672"/>
                  </a:lnTo>
                  <a:lnTo>
                    <a:pt x="959" y="694"/>
                  </a:lnTo>
                  <a:lnTo>
                    <a:pt x="949" y="717"/>
                  </a:lnTo>
                  <a:lnTo>
                    <a:pt x="938" y="738"/>
                  </a:lnTo>
                  <a:lnTo>
                    <a:pt x="926" y="759"/>
                  </a:lnTo>
                  <a:lnTo>
                    <a:pt x="913" y="780"/>
                  </a:lnTo>
                  <a:lnTo>
                    <a:pt x="899" y="799"/>
                  </a:lnTo>
                  <a:lnTo>
                    <a:pt x="885" y="818"/>
                  </a:lnTo>
                  <a:lnTo>
                    <a:pt x="868" y="837"/>
                  </a:lnTo>
                  <a:lnTo>
                    <a:pt x="852" y="853"/>
                  </a:lnTo>
                  <a:lnTo>
                    <a:pt x="835" y="870"/>
                  </a:lnTo>
                  <a:lnTo>
                    <a:pt x="817" y="886"/>
                  </a:lnTo>
                  <a:lnTo>
                    <a:pt x="798" y="901"/>
                  </a:lnTo>
                  <a:lnTo>
                    <a:pt x="778" y="914"/>
                  </a:lnTo>
                  <a:lnTo>
                    <a:pt x="758" y="928"/>
                  </a:lnTo>
                  <a:lnTo>
                    <a:pt x="737" y="940"/>
                  </a:lnTo>
                  <a:lnTo>
                    <a:pt x="715" y="951"/>
                  </a:lnTo>
                  <a:lnTo>
                    <a:pt x="693" y="961"/>
                  </a:lnTo>
                  <a:lnTo>
                    <a:pt x="671" y="970"/>
                  </a:lnTo>
                  <a:lnTo>
                    <a:pt x="647" y="978"/>
                  </a:lnTo>
                  <a:lnTo>
                    <a:pt x="624" y="984"/>
                  </a:lnTo>
                  <a:lnTo>
                    <a:pt x="600" y="990"/>
                  </a:lnTo>
                  <a:lnTo>
                    <a:pt x="575" y="994"/>
                  </a:lnTo>
                  <a:lnTo>
                    <a:pt x="550" y="998"/>
                  </a:lnTo>
                  <a:lnTo>
                    <a:pt x="524" y="999"/>
                  </a:lnTo>
                  <a:lnTo>
                    <a:pt x="499" y="1000"/>
                  </a:lnTo>
                  <a:lnTo>
                    <a:pt x="473" y="999"/>
                  </a:lnTo>
                  <a:lnTo>
                    <a:pt x="448" y="998"/>
                  </a:lnTo>
                  <a:lnTo>
                    <a:pt x="424" y="994"/>
                  </a:lnTo>
                  <a:lnTo>
                    <a:pt x="399" y="990"/>
                  </a:lnTo>
                  <a:lnTo>
                    <a:pt x="375" y="984"/>
                  </a:lnTo>
                  <a:lnTo>
                    <a:pt x="352" y="978"/>
                  </a:lnTo>
                  <a:lnTo>
                    <a:pt x="328" y="970"/>
                  </a:lnTo>
                  <a:lnTo>
                    <a:pt x="305" y="961"/>
                  </a:lnTo>
                  <a:lnTo>
                    <a:pt x="283" y="951"/>
                  </a:lnTo>
                  <a:lnTo>
                    <a:pt x="262" y="940"/>
                  </a:lnTo>
                  <a:lnTo>
                    <a:pt x="241" y="928"/>
                  </a:lnTo>
                  <a:lnTo>
                    <a:pt x="221" y="914"/>
                  </a:lnTo>
                  <a:lnTo>
                    <a:pt x="201" y="901"/>
                  </a:lnTo>
                  <a:lnTo>
                    <a:pt x="182" y="886"/>
                  </a:lnTo>
                  <a:lnTo>
                    <a:pt x="164" y="870"/>
                  </a:lnTo>
                  <a:lnTo>
                    <a:pt x="147" y="853"/>
                  </a:lnTo>
                  <a:lnTo>
                    <a:pt x="130" y="837"/>
                  </a:lnTo>
                  <a:lnTo>
                    <a:pt x="114" y="818"/>
                  </a:lnTo>
                  <a:lnTo>
                    <a:pt x="100" y="799"/>
                  </a:lnTo>
                  <a:lnTo>
                    <a:pt x="86" y="780"/>
                  </a:lnTo>
                  <a:lnTo>
                    <a:pt x="72" y="759"/>
                  </a:lnTo>
                  <a:lnTo>
                    <a:pt x="61" y="738"/>
                  </a:lnTo>
                  <a:lnTo>
                    <a:pt x="50" y="717"/>
                  </a:lnTo>
                  <a:lnTo>
                    <a:pt x="40" y="694"/>
                  </a:lnTo>
                  <a:lnTo>
                    <a:pt x="31" y="672"/>
                  </a:lnTo>
                  <a:lnTo>
                    <a:pt x="23" y="649"/>
                  </a:lnTo>
                  <a:lnTo>
                    <a:pt x="16" y="624"/>
                  </a:lnTo>
                  <a:lnTo>
                    <a:pt x="10" y="601"/>
                  </a:lnTo>
                  <a:lnTo>
                    <a:pt x="6" y="576"/>
                  </a:lnTo>
                  <a:lnTo>
                    <a:pt x="4" y="551"/>
                  </a:lnTo>
                  <a:lnTo>
                    <a:pt x="1" y="525"/>
                  </a:lnTo>
                  <a:lnTo>
                    <a:pt x="0" y="500"/>
                  </a:lnTo>
                  <a:lnTo>
                    <a:pt x="1" y="474"/>
                  </a:lnTo>
                  <a:lnTo>
                    <a:pt x="4" y="449"/>
                  </a:lnTo>
                  <a:lnTo>
                    <a:pt x="6" y="423"/>
                  </a:lnTo>
                  <a:lnTo>
                    <a:pt x="10" y="399"/>
                  </a:lnTo>
                  <a:lnTo>
                    <a:pt x="16" y="374"/>
                  </a:lnTo>
                  <a:lnTo>
                    <a:pt x="23" y="351"/>
                  </a:lnTo>
                  <a:lnTo>
                    <a:pt x="31" y="328"/>
                  </a:lnTo>
                  <a:lnTo>
                    <a:pt x="40" y="305"/>
                  </a:lnTo>
                  <a:lnTo>
                    <a:pt x="50" y="283"/>
                  </a:lnTo>
                  <a:lnTo>
                    <a:pt x="61" y="261"/>
                  </a:lnTo>
                  <a:lnTo>
                    <a:pt x="72" y="241"/>
                  </a:lnTo>
                  <a:lnTo>
                    <a:pt x="86" y="220"/>
                  </a:lnTo>
                  <a:lnTo>
                    <a:pt x="100" y="201"/>
                  </a:lnTo>
                  <a:lnTo>
                    <a:pt x="114" y="182"/>
                  </a:lnTo>
                  <a:lnTo>
                    <a:pt x="130" y="163"/>
                  </a:lnTo>
                  <a:lnTo>
                    <a:pt x="147" y="147"/>
                  </a:lnTo>
                  <a:lnTo>
                    <a:pt x="164" y="130"/>
                  </a:lnTo>
                  <a:lnTo>
                    <a:pt x="182" y="114"/>
                  </a:lnTo>
                  <a:lnTo>
                    <a:pt x="201" y="99"/>
                  </a:lnTo>
                  <a:lnTo>
                    <a:pt x="221" y="85"/>
                  </a:lnTo>
                  <a:lnTo>
                    <a:pt x="241" y="72"/>
                  </a:lnTo>
                  <a:lnTo>
                    <a:pt x="262" y="60"/>
                  </a:lnTo>
                  <a:lnTo>
                    <a:pt x="283" y="49"/>
                  </a:lnTo>
                  <a:lnTo>
                    <a:pt x="305" y="39"/>
                  </a:lnTo>
                  <a:lnTo>
                    <a:pt x="328" y="30"/>
                  </a:lnTo>
                  <a:lnTo>
                    <a:pt x="352" y="22"/>
                  </a:lnTo>
                  <a:lnTo>
                    <a:pt x="375" y="15"/>
                  </a:lnTo>
                  <a:lnTo>
                    <a:pt x="399" y="10"/>
                  </a:lnTo>
                  <a:lnTo>
                    <a:pt x="424" y="5"/>
                  </a:lnTo>
                  <a:lnTo>
                    <a:pt x="448" y="2"/>
                  </a:lnTo>
                  <a:lnTo>
                    <a:pt x="473" y="0"/>
                  </a:lnTo>
                  <a:lnTo>
                    <a:pt x="4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a:off x="7216775" y="5378451"/>
              <a:ext cx="660400" cy="563563"/>
            </a:xfrm>
            <a:custGeom>
              <a:avLst/>
              <a:gdLst>
                <a:gd name="T0" fmla="*/ 372 w 2909"/>
                <a:gd name="T1" fmla="*/ 52 h 2483"/>
                <a:gd name="T2" fmla="*/ 353 w 2909"/>
                <a:gd name="T3" fmla="*/ 38 h 2483"/>
                <a:gd name="T4" fmla="*/ 334 w 2909"/>
                <a:gd name="T5" fmla="*/ 27 h 2483"/>
                <a:gd name="T6" fmla="*/ 313 w 2909"/>
                <a:gd name="T7" fmla="*/ 17 h 2483"/>
                <a:gd name="T8" fmla="*/ 292 w 2909"/>
                <a:gd name="T9" fmla="*/ 9 h 2483"/>
                <a:gd name="T10" fmla="*/ 249 w 2909"/>
                <a:gd name="T11" fmla="*/ 1 h 2483"/>
                <a:gd name="T12" fmla="*/ 205 w 2909"/>
                <a:gd name="T13" fmla="*/ 1 h 2483"/>
                <a:gd name="T14" fmla="*/ 162 w 2909"/>
                <a:gd name="T15" fmla="*/ 10 h 2483"/>
                <a:gd name="T16" fmla="*/ 122 w 2909"/>
                <a:gd name="T17" fmla="*/ 26 h 2483"/>
                <a:gd name="T18" fmla="*/ 102 w 2909"/>
                <a:gd name="T19" fmla="*/ 37 h 2483"/>
                <a:gd name="T20" fmla="*/ 85 w 2909"/>
                <a:gd name="T21" fmla="*/ 50 h 2483"/>
                <a:gd name="T22" fmla="*/ 68 w 2909"/>
                <a:gd name="T23" fmla="*/ 66 h 2483"/>
                <a:gd name="T24" fmla="*/ 52 w 2909"/>
                <a:gd name="T25" fmla="*/ 82 h 2483"/>
                <a:gd name="T26" fmla="*/ 45 w 2909"/>
                <a:gd name="T27" fmla="*/ 92 h 2483"/>
                <a:gd name="T28" fmla="*/ 32 w 2909"/>
                <a:gd name="T29" fmla="*/ 111 h 2483"/>
                <a:gd name="T30" fmla="*/ 21 w 2909"/>
                <a:gd name="T31" fmla="*/ 131 h 2483"/>
                <a:gd name="T32" fmla="*/ 14 w 2909"/>
                <a:gd name="T33" fmla="*/ 152 h 2483"/>
                <a:gd name="T34" fmla="*/ 5 w 2909"/>
                <a:gd name="T35" fmla="*/ 184 h 2483"/>
                <a:gd name="T36" fmla="*/ 0 w 2909"/>
                <a:gd name="T37" fmla="*/ 228 h 2483"/>
                <a:gd name="T38" fmla="*/ 5 w 2909"/>
                <a:gd name="T39" fmla="*/ 271 h 2483"/>
                <a:gd name="T40" fmla="*/ 17 w 2909"/>
                <a:gd name="T41" fmla="*/ 313 h 2483"/>
                <a:gd name="T42" fmla="*/ 31 w 2909"/>
                <a:gd name="T43" fmla="*/ 343 h 2483"/>
                <a:gd name="T44" fmla="*/ 44 w 2909"/>
                <a:gd name="T45" fmla="*/ 361 h 2483"/>
                <a:gd name="T46" fmla="*/ 58 w 2909"/>
                <a:gd name="T47" fmla="*/ 379 h 2483"/>
                <a:gd name="T48" fmla="*/ 75 w 2909"/>
                <a:gd name="T49" fmla="*/ 396 h 2483"/>
                <a:gd name="T50" fmla="*/ 2538 w 2909"/>
                <a:gd name="T51" fmla="*/ 2430 h 2483"/>
                <a:gd name="T52" fmla="*/ 2557 w 2909"/>
                <a:gd name="T53" fmla="*/ 2445 h 2483"/>
                <a:gd name="T54" fmla="*/ 2575 w 2909"/>
                <a:gd name="T55" fmla="*/ 2456 h 2483"/>
                <a:gd name="T56" fmla="*/ 2596 w 2909"/>
                <a:gd name="T57" fmla="*/ 2466 h 2483"/>
                <a:gd name="T58" fmla="*/ 2616 w 2909"/>
                <a:gd name="T59" fmla="*/ 2473 h 2483"/>
                <a:gd name="T60" fmla="*/ 2660 w 2909"/>
                <a:gd name="T61" fmla="*/ 2481 h 2483"/>
                <a:gd name="T62" fmla="*/ 2704 w 2909"/>
                <a:gd name="T63" fmla="*/ 2481 h 2483"/>
                <a:gd name="T64" fmla="*/ 2746 w 2909"/>
                <a:gd name="T65" fmla="*/ 2473 h 2483"/>
                <a:gd name="T66" fmla="*/ 2787 w 2909"/>
                <a:gd name="T67" fmla="*/ 2456 h 2483"/>
                <a:gd name="T68" fmla="*/ 2806 w 2909"/>
                <a:gd name="T69" fmla="*/ 2445 h 2483"/>
                <a:gd name="T70" fmla="*/ 2825 w 2909"/>
                <a:gd name="T71" fmla="*/ 2431 h 2483"/>
                <a:gd name="T72" fmla="*/ 2841 w 2909"/>
                <a:gd name="T73" fmla="*/ 2417 h 2483"/>
                <a:gd name="T74" fmla="*/ 2857 w 2909"/>
                <a:gd name="T75" fmla="*/ 2399 h 2483"/>
                <a:gd name="T76" fmla="*/ 2865 w 2909"/>
                <a:gd name="T77" fmla="*/ 2390 h 2483"/>
                <a:gd name="T78" fmla="*/ 2877 w 2909"/>
                <a:gd name="T79" fmla="*/ 2371 h 2483"/>
                <a:gd name="T80" fmla="*/ 2888 w 2909"/>
                <a:gd name="T81" fmla="*/ 2351 h 2483"/>
                <a:gd name="T82" fmla="*/ 2896 w 2909"/>
                <a:gd name="T83" fmla="*/ 2330 h 2483"/>
                <a:gd name="T84" fmla="*/ 2905 w 2909"/>
                <a:gd name="T85" fmla="*/ 2298 h 2483"/>
                <a:gd name="T86" fmla="*/ 2909 w 2909"/>
                <a:gd name="T87" fmla="*/ 2255 h 2483"/>
                <a:gd name="T88" fmla="*/ 2905 w 2909"/>
                <a:gd name="T89" fmla="*/ 2211 h 2483"/>
                <a:gd name="T90" fmla="*/ 2892 w 2909"/>
                <a:gd name="T91" fmla="*/ 2169 h 2483"/>
                <a:gd name="T92" fmla="*/ 2878 w 2909"/>
                <a:gd name="T93" fmla="*/ 2139 h 2483"/>
                <a:gd name="T94" fmla="*/ 2866 w 2909"/>
                <a:gd name="T95" fmla="*/ 2120 h 2483"/>
                <a:gd name="T96" fmla="*/ 2851 w 2909"/>
                <a:gd name="T97" fmla="*/ 2102 h 2483"/>
                <a:gd name="T98" fmla="*/ 2835 w 2909"/>
                <a:gd name="T99" fmla="*/ 2087 h 2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9" h="2483">
                  <a:moveTo>
                    <a:pt x="2826" y="2079"/>
                  </a:moveTo>
                  <a:lnTo>
                    <a:pt x="372" y="52"/>
                  </a:lnTo>
                  <a:lnTo>
                    <a:pt x="363" y="44"/>
                  </a:lnTo>
                  <a:lnTo>
                    <a:pt x="353" y="38"/>
                  </a:lnTo>
                  <a:lnTo>
                    <a:pt x="344" y="32"/>
                  </a:lnTo>
                  <a:lnTo>
                    <a:pt x="334" y="27"/>
                  </a:lnTo>
                  <a:lnTo>
                    <a:pt x="323" y="21"/>
                  </a:lnTo>
                  <a:lnTo>
                    <a:pt x="313" y="17"/>
                  </a:lnTo>
                  <a:lnTo>
                    <a:pt x="303" y="13"/>
                  </a:lnTo>
                  <a:lnTo>
                    <a:pt x="292" y="9"/>
                  </a:lnTo>
                  <a:lnTo>
                    <a:pt x="271" y="4"/>
                  </a:lnTo>
                  <a:lnTo>
                    <a:pt x="249" y="1"/>
                  </a:lnTo>
                  <a:lnTo>
                    <a:pt x="228" y="0"/>
                  </a:lnTo>
                  <a:lnTo>
                    <a:pt x="205" y="1"/>
                  </a:lnTo>
                  <a:lnTo>
                    <a:pt x="184" y="4"/>
                  </a:lnTo>
                  <a:lnTo>
                    <a:pt x="162" y="10"/>
                  </a:lnTo>
                  <a:lnTo>
                    <a:pt x="142" y="17"/>
                  </a:lnTo>
                  <a:lnTo>
                    <a:pt x="122" y="26"/>
                  </a:lnTo>
                  <a:lnTo>
                    <a:pt x="112" y="31"/>
                  </a:lnTo>
                  <a:lnTo>
                    <a:pt x="102" y="37"/>
                  </a:lnTo>
                  <a:lnTo>
                    <a:pt x="93" y="43"/>
                  </a:lnTo>
                  <a:lnTo>
                    <a:pt x="85" y="50"/>
                  </a:lnTo>
                  <a:lnTo>
                    <a:pt x="76" y="58"/>
                  </a:lnTo>
                  <a:lnTo>
                    <a:pt x="68" y="66"/>
                  </a:lnTo>
                  <a:lnTo>
                    <a:pt x="59" y="74"/>
                  </a:lnTo>
                  <a:lnTo>
                    <a:pt x="52" y="82"/>
                  </a:lnTo>
                  <a:lnTo>
                    <a:pt x="52" y="82"/>
                  </a:lnTo>
                  <a:lnTo>
                    <a:pt x="45" y="92"/>
                  </a:lnTo>
                  <a:lnTo>
                    <a:pt x="38" y="101"/>
                  </a:lnTo>
                  <a:lnTo>
                    <a:pt x="32" y="111"/>
                  </a:lnTo>
                  <a:lnTo>
                    <a:pt x="27" y="121"/>
                  </a:lnTo>
                  <a:lnTo>
                    <a:pt x="21" y="131"/>
                  </a:lnTo>
                  <a:lnTo>
                    <a:pt x="17" y="141"/>
                  </a:lnTo>
                  <a:lnTo>
                    <a:pt x="14" y="152"/>
                  </a:lnTo>
                  <a:lnTo>
                    <a:pt x="9" y="162"/>
                  </a:lnTo>
                  <a:lnTo>
                    <a:pt x="5" y="184"/>
                  </a:lnTo>
                  <a:lnTo>
                    <a:pt x="1" y="206"/>
                  </a:lnTo>
                  <a:lnTo>
                    <a:pt x="0" y="228"/>
                  </a:lnTo>
                  <a:lnTo>
                    <a:pt x="1" y="249"/>
                  </a:lnTo>
                  <a:lnTo>
                    <a:pt x="5" y="271"/>
                  </a:lnTo>
                  <a:lnTo>
                    <a:pt x="10" y="292"/>
                  </a:lnTo>
                  <a:lnTo>
                    <a:pt x="17" y="313"/>
                  </a:lnTo>
                  <a:lnTo>
                    <a:pt x="26" y="333"/>
                  </a:lnTo>
                  <a:lnTo>
                    <a:pt x="31" y="343"/>
                  </a:lnTo>
                  <a:lnTo>
                    <a:pt x="37" y="352"/>
                  </a:lnTo>
                  <a:lnTo>
                    <a:pt x="44" y="361"/>
                  </a:lnTo>
                  <a:lnTo>
                    <a:pt x="50" y="371"/>
                  </a:lnTo>
                  <a:lnTo>
                    <a:pt x="58" y="379"/>
                  </a:lnTo>
                  <a:lnTo>
                    <a:pt x="66" y="388"/>
                  </a:lnTo>
                  <a:lnTo>
                    <a:pt x="75" y="396"/>
                  </a:lnTo>
                  <a:lnTo>
                    <a:pt x="82" y="403"/>
                  </a:lnTo>
                  <a:lnTo>
                    <a:pt x="2538" y="2430"/>
                  </a:lnTo>
                  <a:lnTo>
                    <a:pt x="2547" y="2438"/>
                  </a:lnTo>
                  <a:lnTo>
                    <a:pt x="2557" y="2445"/>
                  </a:lnTo>
                  <a:lnTo>
                    <a:pt x="2565" y="2450"/>
                  </a:lnTo>
                  <a:lnTo>
                    <a:pt x="2575" y="2456"/>
                  </a:lnTo>
                  <a:lnTo>
                    <a:pt x="2585" y="2461"/>
                  </a:lnTo>
                  <a:lnTo>
                    <a:pt x="2596" y="2466"/>
                  </a:lnTo>
                  <a:lnTo>
                    <a:pt x="2606" y="2469"/>
                  </a:lnTo>
                  <a:lnTo>
                    <a:pt x="2616" y="2473"/>
                  </a:lnTo>
                  <a:lnTo>
                    <a:pt x="2639" y="2478"/>
                  </a:lnTo>
                  <a:lnTo>
                    <a:pt x="2660" y="2481"/>
                  </a:lnTo>
                  <a:lnTo>
                    <a:pt x="2682" y="2483"/>
                  </a:lnTo>
                  <a:lnTo>
                    <a:pt x="2704" y="2481"/>
                  </a:lnTo>
                  <a:lnTo>
                    <a:pt x="2725" y="2478"/>
                  </a:lnTo>
                  <a:lnTo>
                    <a:pt x="2746" y="2473"/>
                  </a:lnTo>
                  <a:lnTo>
                    <a:pt x="2767" y="2466"/>
                  </a:lnTo>
                  <a:lnTo>
                    <a:pt x="2787" y="2456"/>
                  </a:lnTo>
                  <a:lnTo>
                    <a:pt x="2797" y="2451"/>
                  </a:lnTo>
                  <a:lnTo>
                    <a:pt x="2806" y="2445"/>
                  </a:lnTo>
                  <a:lnTo>
                    <a:pt x="2816" y="2439"/>
                  </a:lnTo>
                  <a:lnTo>
                    <a:pt x="2825" y="2431"/>
                  </a:lnTo>
                  <a:lnTo>
                    <a:pt x="2834" y="2425"/>
                  </a:lnTo>
                  <a:lnTo>
                    <a:pt x="2841" y="2417"/>
                  </a:lnTo>
                  <a:lnTo>
                    <a:pt x="2849" y="2408"/>
                  </a:lnTo>
                  <a:lnTo>
                    <a:pt x="2857" y="2399"/>
                  </a:lnTo>
                  <a:lnTo>
                    <a:pt x="2857" y="2399"/>
                  </a:lnTo>
                  <a:lnTo>
                    <a:pt x="2865" y="2390"/>
                  </a:lnTo>
                  <a:lnTo>
                    <a:pt x="2871" y="2381"/>
                  </a:lnTo>
                  <a:lnTo>
                    <a:pt x="2877" y="2371"/>
                  </a:lnTo>
                  <a:lnTo>
                    <a:pt x="2882" y="2361"/>
                  </a:lnTo>
                  <a:lnTo>
                    <a:pt x="2888" y="2351"/>
                  </a:lnTo>
                  <a:lnTo>
                    <a:pt x="2892" y="2341"/>
                  </a:lnTo>
                  <a:lnTo>
                    <a:pt x="2896" y="2330"/>
                  </a:lnTo>
                  <a:lnTo>
                    <a:pt x="2899" y="2320"/>
                  </a:lnTo>
                  <a:lnTo>
                    <a:pt x="2905" y="2298"/>
                  </a:lnTo>
                  <a:lnTo>
                    <a:pt x="2908" y="2277"/>
                  </a:lnTo>
                  <a:lnTo>
                    <a:pt x="2909" y="2255"/>
                  </a:lnTo>
                  <a:lnTo>
                    <a:pt x="2908" y="2232"/>
                  </a:lnTo>
                  <a:lnTo>
                    <a:pt x="2905" y="2211"/>
                  </a:lnTo>
                  <a:lnTo>
                    <a:pt x="2899" y="2190"/>
                  </a:lnTo>
                  <a:lnTo>
                    <a:pt x="2892" y="2169"/>
                  </a:lnTo>
                  <a:lnTo>
                    <a:pt x="2882" y="2149"/>
                  </a:lnTo>
                  <a:lnTo>
                    <a:pt x="2878" y="2139"/>
                  </a:lnTo>
                  <a:lnTo>
                    <a:pt x="2871" y="2130"/>
                  </a:lnTo>
                  <a:lnTo>
                    <a:pt x="2866" y="2120"/>
                  </a:lnTo>
                  <a:lnTo>
                    <a:pt x="2858" y="2111"/>
                  </a:lnTo>
                  <a:lnTo>
                    <a:pt x="2851" y="2102"/>
                  </a:lnTo>
                  <a:lnTo>
                    <a:pt x="2844" y="2095"/>
                  </a:lnTo>
                  <a:lnTo>
                    <a:pt x="2835" y="2087"/>
                  </a:lnTo>
                  <a:lnTo>
                    <a:pt x="2826" y="207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a:off x="7702550" y="5797551"/>
              <a:ext cx="225425" cy="227013"/>
            </a:xfrm>
            <a:custGeom>
              <a:avLst/>
              <a:gdLst>
                <a:gd name="T0" fmla="*/ 448 w 997"/>
                <a:gd name="T1" fmla="*/ 2 h 1000"/>
                <a:gd name="T2" fmla="*/ 373 w 997"/>
                <a:gd name="T3" fmla="*/ 15 h 1000"/>
                <a:gd name="T4" fmla="*/ 305 w 997"/>
                <a:gd name="T5" fmla="*/ 39 h 1000"/>
                <a:gd name="T6" fmla="*/ 239 w 997"/>
                <a:gd name="T7" fmla="*/ 72 h 1000"/>
                <a:gd name="T8" fmla="*/ 182 w 997"/>
                <a:gd name="T9" fmla="*/ 114 h 1000"/>
                <a:gd name="T10" fmla="*/ 130 w 997"/>
                <a:gd name="T11" fmla="*/ 163 h 1000"/>
                <a:gd name="T12" fmla="*/ 85 w 997"/>
                <a:gd name="T13" fmla="*/ 220 h 1000"/>
                <a:gd name="T14" fmla="*/ 49 w 997"/>
                <a:gd name="T15" fmla="*/ 283 h 1000"/>
                <a:gd name="T16" fmla="*/ 22 w 997"/>
                <a:gd name="T17" fmla="*/ 351 h 1000"/>
                <a:gd name="T18" fmla="*/ 5 w 997"/>
                <a:gd name="T19" fmla="*/ 423 h 1000"/>
                <a:gd name="T20" fmla="*/ 0 w 997"/>
                <a:gd name="T21" fmla="*/ 500 h 1000"/>
                <a:gd name="T22" fmla="*/ 5 w 997"/>
                <a:gd name="T23" fmla="*/ 576 h 1000"/>
                <a:gd name="T24" fmla="*/ 22 w 997"/>
                <a:gd name="T25" fmla="*/ 649 h 1000"/>
                <a:gd name="T26" fmla="*/ 49 w 997"/>
                <a:gd name="T27" fmla="*/ 717 h 1000"/>
                <a:gd name="T28" fmla="*/ 85 w 997"/>
                <a:gd name="T29" fmla="*/ 780 h 1000"/>
                <a:gd name="T30" fmla="*/ 130 w 997"/>
                <a:gd name="T31" fmla="*/ 837 h 1000"/>
                <a:gd name="T32" fmla="*/ 182 w 997"/>
                <a:gd name="T33" fmla="*/ 886 h 1000"/>
                <a:gd name="T34" fmla="*/ 239 w 997"/>
                <a:gd name="T35" fmla="*/ 928 h 1000"/>
                <a:gd name="T36" fmla="*/ 305 w 997"/>
                <a:gd name="T37" fmla="*/ 961 h 1000"/>
                <a:gd name="T38" fmla="*/ 373 w 997"/>
                <a:gd name="T39" fmla="*/ 984 h 1000"/>
                <a:gd name="T40" fmla="*/ 448 w 997"/>
                <a:gd name="T41" fmla="*/ 998 h 1000"/>
                <a:gd name="T42" fmla="*/ 524 w 997"/>
                <a:gd name="T43" fmla="*/ 999 h 1000"/>
                <a:gd name="T44" fmla="*/ 598 w 997"/>
                <a:gd name="T45" fmla="*/ 990 h 1000"/>
                <a:gd name="T46" fmla="*/ 669 w 997"/>
                <a:gd name="T47" fmla="*/ 970 h 1000"/>
                <a:gd name="T48" fmla="*/ 736 w 997"/>
                <a:gd name="T49" fmla="*/ 940 h 1000"/>
                <a:gd name="T50" fmla="*/ 797 w 997"/>
                <a:gd name="T51" fmla="*/ 901 h 1000"/>
                <a:gd name="T52" fmla="*/ 851 w 997"/>
                <a:gd name="T53" fmla="*/ 853 h 1000"/>
                <a:gd name="T54" fmla="*/ 897 w 997"/>
                <a:gd name="T55" fmla="*/ 799 h 1000"/>
                <a:gd name="T56" fmla="*/ 937 w 997"/>
                <a:gd name="T57" fmla="*/ 738 h 1000"/>
                <a:gd name="T58" fmla="*/ 967 w 997"/>
                <a:gd name="T59" fmla="*/ 672 h 1000"/>
                <a:gd name="T60" fmla="*/ 987 w 997"/>
                <a:gd name="T61" fmla="*/ 601 h 1000"/>
                <a:gd name="T62" fmla="*/ 996 w 997"/>
                <a:gd name="T63" fmla="*/ 525 h 1000"/>
                <a:gd name="T64" fmla="*/ 995 w 997"/>
                <a:gd name="T65" fmla="*/ 449 h 1000"/>
                <a:gd name="T66" fmla="*/ 982 w 997"/>
                <a:gd name="T67" fmla="*/ 374 h 1000"/>
                <a:gd name="T68" fmla="*/ 957 w 997"/>
                <a:gd name="T69" fmla="*/ 305 h 1000"/>
                <a:gd name="T70" fmla="*/ 925 w 997"/>
                <a:gd name="T71" fmla="*/ 241 h 1000"/>
                <a:gd name="T72" fmla="*/ 883 w 997"/>
                <a:gd name="T73" fmla="*/ 182 h 1000"/>
                <a:gd name="T74" fmla="*/ 833 w 997"/>
                <a:gd name="T75" fmla="*/ 130 h 1000"/>
                <a:gd name="T76" fmla="*/ 777 w 997"/>
                <a:gd name="T77" fmla="*/ 85 h 1000"/>
                <a:gd name="T78" fmla="*/ 715 w 997"/>
                <a:gd name="T79" fmla="*/ 49 h 1000"/>
                <a:gd name="T80" fmla="*/ 647 w 997"/>
                <a:gd name="T81" fmla="*/ 22 h 1000"/>
                <a:gd name="T82" fmla="*/ 574 w 997"/>
                <a:gd name="T83" fmla="*/ 5 h 1000"/>
                <a:gd name="T84" fmla="*/ 498 w 997"/>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7" h="1000">
                  <a:moveTo>
                    <a:pt x="498" y="0"/>
                  </a:moveTo>
                  <a:lnTo>
                    <a:pt x="473" y="0"/>
                  </a:lnTo>
                  <a:lnTo>
                    <a:pt x="448" y="2"/>
                  </a:lnTo>
                  <a:lnTo>
                    <a:pt x="422" y="5"/>
                  </a:lnTo>
                  <a:lnTo>
                    <a:pt x="398" y="10"/>
                  </a:lnTo>
                  <a:lnTo>
                    <a:pt x="373" y="15"/>
                  </a:lnTo>
                  <a:lnTo>
                    <a:pt x="350" y="22"/>
                  </a:lnTo>
                  <a:lnTo>
                    <a:pt x="327" y="30"/>
                  </a:lnTo>
                  <a:lnTo>
                    <a:pt x="305" y="39"/>
                  </a:lnTo>
                  <a:lnTo>
                    <a:pt x="282" y="49"/>
                  </a:lnTo>
                  <a:lnTo>
                    <a:pt x="260" y="60"/>
                  </a:lnTo>
                  <a:lnTo>
                    <a:pt x="239" y="72"/>
                  </a:lnTo>
                  <a:lnTo>
                    <a:pt x="219" y="85"/>
                  </a:lnTo>
                  <a:lnTo>
                    <a:pt x="200" y="99"/>
                  </a:lnTo>
                  <a:lnTo>
                    <a:pt x="182" y="114"/>
                  </a:lnTo>
                  <a:lnTo>
                    <a:pt x="163" y="130"/>
                  </a:lnTo>
                  <a:lnTo>
                    <a:pt x="146" y="147"/>
                  </a:lnTo>
                  <a:lnTo>
                    <a:pt x="130" y="163"/>
                  </a:lnTo>
                  <a:lnTo>
                    <a:pt x="113" y="182"/>
                  </a:lnTo>
                  <a:lnTo>
                    <a:pt x="98" y="201"/>
                  </a:lnTo>
                  <a:lnTo>
                    <a:pt x="85" y="220"/>
                  </a:lnTo>
                  <a:lnTo>
                    <a:pt x="72" y="241"/>
                  </a:lnTo>
                  <a:lnTo>
                    <a:pt x="60" y="261"/>
                  </a:lnTo>
                  <a:lnTo>
                    <a:pt x="49" y="283"/>
                  </a:lnTo>
                  <a:lnTo>
                    <a:pt x="39" y="305"/>
                  </a:lnTo>
                  <a:lnTo>
                    <a:pt x="30" y="328"/>
                  </a:lnTo>
                  <a:lnTo>
                    <a:pt x="22" y="351"/>
                  </a:lnTo>
                  <a:lnTo>
                    <a:pt x="15" y="374"/>
                  </a:lnTo>
                  <a:lnTo>
                    <a:pt x="10" y="399"/>
                  </a:lnTo>
                  <a:lnTo>
                    <a:pt x="5" y="423"/>
                  </a:lnTo>
                  <a:lnTo>
                    <a:pt x="2" y="449"/>
                  </a:lnTo>
                  <a:lnTo>
                    <a:pt x="0" y="474"/>
                  </a:lnTo>
                  <a:lnTo>
                    <a:pt x="0" y="500"/>
                  </a:lnTo>
                  <a:lnTo>
                    <a:pt x="0" y="525"/>
                  </a:lnTo>
                  <a:lnTo>
                    <a:pt x="2" y="551"/>
                  </a:lnTo>
                  <a:lnTo>
                    <a:pt x="5" y="576"/>
                  </a:lnTo>
                  <a:lnTo>
                    <a:pt x="10" y="601"/>
                  </a:lnTo>
                  <a:lnTo>
                    <a:pt x="15" y="624"/>
                  </a:lnTo>
                  <a:lnTo>
                    <a:pt x="22" y="649"/>
                  </a:lnTo>
                  <a:lnTo>
                    <a:pt x="30" y="672"/>
                  </a:lnTo>
                  <a:lnTo>
                    <a:pt x="39" y="694"/>
                  </a:lnTo>
                  <a:lnTo>
                    <a:pt x="49" y="717"/>
                  </a:lnTo>
                  <a:lnTo>
                    <a:pt x="60" y="738"/>
                  </a:lnTo>
                  <a:lnTo>
                    <a:pt x="72" y="759"/>
                  </a:lnTo>
                  <a:lnTo>
                    <a:pt x="85" y="780"/>
                  </a:lnTo>
                  <a:lnTo>
                    <a:pt x="98" y="799"/>
                  </a:lnTo>
                  <a:lnTo>
                    <a:pt x="113" y="818"/>
                  </a:lnTo>
                  <a:lnTo>
                    <a:pt x="130" y="837"/>
                  </a:lnTo>
                  <a:lnTo>
                    <a:pt x="146" y="853"/>
                  </a:lnTo>
                  <a:lnTo>
                    <a:pt x="163" y="870"/>
                  </a:lnTo>
                  <a:lnTo>
                    <a:pt x="182" y="886"/>
                  </a:lnTo>
                  <a:lnTo>
                    <a:pt x="200" y="901"/>
                  </a:lnTo>
                  <a:lnTo>
                    <a:pt x="219" y="914"/>
                  </a:lnTo>
                  <a:lnTo>
                    <a:pt x="239" y="928"/>
                  </a:lnTo>
                  <a:lnTo>
                    <a:pt x="260" y="940"/>
                  </a:lnTo>
                  <a:lnTo>
                    <a:pt x="282" y="951"/>
                  </a:lnTo>
                  <a:lnTo>
                    <a:pt x="305" y="961"/>
                  </a:lnTo>
                  <a:lnTo>
                    <a:pt x="327" y="970"/>
                  </a:lnTo>
                  <a:lnTo>
                    <a:pt x="350" y="978"/>
                  </a:lnTo>
                  <a:lnTo>
                    <a:pt x="373" y="984"/>
                  </a:lnTo>
                  <a:lnTo>
                    <a:pt x="398" y="990"/>
                  </a:lnTo>
                  <a:lnTo>
                    <a:pt x="422" y="994"/>
                  </a:lnTo>
                  <a:lnTo>
                    <a:pt x="448" y="998"/>
                  </a:lnTo>
                  <a:lnTo>
                    <a:pt x="473" y="999"/>
                  </a:lnTo>
                  <a:lnTo>
                    <a:pt x="498" y="1000"/>
                  </a:lnTo>
                  <a:lnTo>
                    <a:pt x="524" y="999"/>
                  </a:lnTo>
                  <a:lnTo>
                    <a:pt x="549" y="998"/>
                  </a:lnTo>
                  <a:lnTo>
                    <a:pt x="574" y="994"/>
                  </a:lnTo>
                  <a:lnTo>
                    <a:pt x="598" y="990"/>
                  </a:lnTo>
                  <a:lnTo>
                    <a:pt x="623" y="984"/>
                  </a:lnTo>
                  <a:lnTo>
                    <a:pt x="647" y="978"/>
                  </a:lnTo>
                  <a:lnTo>
                    <a:pt x="669" y="970"/>
                  </a:lnTo>
                  <a:lnTo>
                    <a:pt x="692" y="961"/>
                  </a:lnTo>
                  <a:lnTo>
                    <a:pt x="715" y="951"/>
                  </a:lnTo>
                  <a:lnTo>
                    <a:pt x="736" y="940"/>
                  </a:lnTo>
                  <a:lnTo>
                    <a:pt x="757" y="928"/>
                  </a:lnTo>
                  <a:lnTo>
                    <a:pt x="777" y="914"/>
                  </a:lnTo>
                  <a:lnTo>
                    <a:pt x="797" y="901"/>
                  </a:lnTo>
                  <a:lnTo>
                    <a:pt x="815" y="886"/>
                  </a:lnTo>
                  <a:lnTo>
                    <a:pt x="833" y="870"/>
                  </a:lnTo>
                  <a:lnTo>
                    <a:pt x="851" y="853"/>
                  </a:lnTo>
                  <a:lnTo>
                    <a:pt x="867" y="837"/>
                  </a:lnTo>
                  <a:lnTo>
                    <a:pt x="883" y="818"/>
                  </a:lnTo>
                  <a:lnTo>
                    <a:pt x="897" y="799"/>
                  </a:lnTo>
                  <a:lnTo>
                    <a:pt x="912" y="780"/>
                  </a:lnTo>
                  <a:lnTo>
                    <a:pt x="925" y="759"/>
                  </a:lnTo>
                  <a:lnTo>
                    <a:pt x="937" y="738"/>
                  </a:lnTo>
                  <a:lnTo>
                    <a:pt x="947" y="717"/>
                  </a:lnTo>
                  <a:lnTo>
                    <a:pt x="957" y="694"/>
                  </a:lnTo>
                  <a:lnTo>
                    <a:pt x="967" y="672"/>
                  </a:lnTo>
                  <a:lnTo>
                    <a:pt x="975" y="649"/>
                  </a:lnTo>
                  <a:lnTo>
                    <a:pt x="982" y="624"/>
                  </a:lnTo>
                  <a:lnTo>
                    <a:pt x="987" y="601"/>
                  </a:lnTo>
                  <a:lnTo>
                    <a:pt x="992" y="576"/>
                  </a:lnTo>
                  <a:lnTo>
                    <a:pt x="995" y="551"/>
                  </a:lnTo>
                  <a:lnTo>
                    <a:pt x="996" y="525"/>
                  </a:lnTo>
                  <a:lnTo>
                    <a:pt x="997" y="500"/>
                  </a:lnTo>
                  <a:lnTo>
                    <a:pt x="996" y="474"/>
                  </a:lnTo>
                  <a:lnTo>
                    <a:pt x="995" y="449"/>
                  </a:lnTo>
                  <a:lnTo>
                    <a:pt x="992" y="423"/>
                  </a:lnTo>
                  <a:lnTo>
                    <a:pt x="987" y="399"/>
                  </a:lnTo>
                  <a:lnTo>
                    <a:pt x="982" y="374"/>
                  </a:lnTo>
                  <a:lnTo>
                    <a:pt x="975" y="351"/>
                  </a:lnTo>
                  <a:lnTo>
                    <a:pt x="967" y="328"/>
                  </a:lnTo>
                  <a:lnTo>
                    <a:pt x="957" y="305"/>
                  </a:lnTo>
                  <a:lnTo>
                    <a:pt x="947" y="283"/>
                  </a:lnTo>
                  <a:lnTo>
                    <a:pt x="937" y="261"/>
                  </a:lnTo>
                  <a:lnTo>
                    <a:pt x="925" y="241"/>
                  </a:lnTo>
                  <a:lnTo>
                    <a:pt x="912" y="220"/>
                  </a:lnTo>
                  <a:lnTo>
                    <a:pt x="897" y="201"/>
                  </a:lnTo>
                  <a:lnTo>
                    <a:pt x="883" y="182"/>
                  </a:lnTo>
                  <a:lnTo>
                    <a:pt x="867" y="163"/>
                  </a:lnTo>
                  <a:lnTo>
                    <a:pt x="851" y="147"/>
                  </a:lnTo>
                  <a:lnTo>
                    <a:pt x="833" y="130"/>
                  </a:lnTo>
                  <a:lnTo>
                    <a:pt x="815" y="114"/>
                  </a:lnTo>
                  <a:lnTo>
                    <a:pt x="797" y="99"/>
                  </a:lnTo>
                  <a:lnTo>
                    <a:pt x="777" y="85"/>
                  </a:lnTo>
                  <a:lnTo>
                    <a:pt x="757" y="72"/>
                  </a:lnTo>
                  <a:lnTo>
                    <a:pt x="736" y="60"/>
                  </a:lnTo>
                  <a:lnTo>
                    <a:pt x="715" y="49"/>
                  </a:lnTo>
                  <a:lnTo>
                    <a:pt x="692" y="39"/>
                  </a:lnTo>
                  <a:lnTo>
                    <a:pt x="669" y="30"/>
                  </a:lnTo>
                  <a:lnTo>
                    <a:pt x="647" y="22"/>
                  </a:lnTo>
                  <a:lnTo>
                    <a:pt x="623" y="15"/>
                  </a:lnTo>
                  <a:lnTo>
                    <a:pt x="598" y="10"/>
                  </a:lnTo>
                  <a:lnTo>
                    <a:pt x="574" y="5"/>
                  </a:lnTo>
                  <a:lnTo>
                    <a:pt x="549" y="2"/>
                  </a:lnTo>
                  <a:lnTo>
                    <a:pt x="524" y="0"/>
                  </a:lnTo>
                  <a:lnTo>
                    <a:pt x="4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a:off x="5978525" y="4600576"/>
              <a:ext cx="1555750" cy="1112838"/>
            </a:xfrm>
            <a:custGeom>
              <a:avLst/>
              <a:gdLst>
                <a:gd name="T0" fmla="*/ 1021 w 6862"/>
                <a:gd name="T1" fmla="*/ 608 h 4907"/>
                <a:gd name="T2" fmla="*/ 1045 w 6862"/>
                <a:gd name="T3" fmla="*/ 532 h 4907"/>
                <a:gd name="T4" fmla="*/ 1076 w 6862"/>
                <a:gd name="T5" fmla="*/ 459 h 4907"/>
                <a:gd name="T6" fmla="*/ 1114 w 6862"/>
                <a:gd name="T7" fmla="*/ 391 h 4907"/>
                <a:gd name="T8" fmla="*/ 1157 w 6862"/>
                <a:gd name="T9" fmla="*/ 328 h 4907"/>
                <a:gd name="T10" fmla="*/ 1205 w 6862"/>
                <a:gd name="T11" fmla="*/ 269 h 4907"/>
                <a:gd name="T12" fmla="*/ 1259 w 6862"/>
                <a:gd name="T13" fmla="*/ 216 h 4907"/>
                <a:gd name="T14" fmla="*/ 1317 w 6862"/>
                <a:gd name="T15" fmla="*/ 167 h 4907"/>
                <a:gd name="T16" fmla="*/ 1379 w 6862"/>
                <a:gd name="T17" fmla="*/ 125 h 4907"/>
                <a:gd name="T18" fmla="*/ 1444 w 6862"/>
                <a:gd name="T19" fmla="*/ 88 h 4907"/>
                <a:gd name="T20" fmla="*/ 1513 w 6862"/>
                <a:gd name="T21" fmla="*/ 57 h 4907"/>
                <a:gd name="T22" fmla="*/ 1585 w 6862"/>
                <a:gd name="T23" fmla="*/ 32 h 4907"/>
                <a:gd name="T24" fmla="*/ 1658 w 6862"/>
                <a:gd name="T25" fmla="*/ 15 h 4907"/>
                <a:gd name="T26" fmla="*/ 1734 w 6862"/>
                <a:gd name="T27" fmla="*/ 3 h 4907"/>
                <a:gd name="T28" fmla="*/ 1811 w 6862"/>
                <a:gd name="T29" fmla="*/ 0 h 4907"/>
                <a:gd name="T30" fmla="*/ 1888 w 6862"/>
                <a:gd name="T31" fmla="*/ 3 h 4907"/>
                <a:gd name="T32" fmla="*/ 1967 w 6862"/>
                <a:gd name="T33" fmla="*/ 16 h 4907"/>
                <a:gd name="T34" fmla="*/ 2014 w 6862"/>
                <a:gd name="T35" fmla="*/ 11 h 4907"/>
                <a:gd name="T36" fmla="*/ 2061 w 6862"/>
                <a:gd name="T37" fmla="*/ 10 h 4907"/>
                <a:gd name="T38" fmla="*/ 6088 w 6862"/>
                <a:gd name="T39" fmla="*/ 11 h 4907"/>
                <a:gd name="T40" fmla="*/ 6170 w 6862"/>
                <a:gd name="T41" fmla="*/ 19 h 4907"/>
                <a:gd name="T42" fmla="*/ 6249 w 6862"/>
                <a:gd name="T43" fmla="*/ 36 h 4907"/>
                <a:gd name="T44" fmla="*/ 6326 w 6862"/>
                <a:gd name="T45" fmla="*/ 59 h 4907"/>
                <a:gd name="T46" fmla="*/ 6399 w 6862"/>
                <a:gd name="T47" fmla="*/ 90 h 4907"/>
                <a:gd name="T48" fmla="*/ 6468 w 6862"/>
                <a:gd name="T49" fmla="*/ 129 h 4907"/>
                <a:gd name="T50" fmla="*/ 6533 w 6862"/>
                <a:gd name="T51" fmla="*/ 172 h 4907"/>
                <a:gd name="T52" fmla="*/ 6594 w 6862"/>
                <a:gd name="T53" fmla="*/ 222 h 4907"/>
                <a:gd name="T54" fmla="*/ 6650 w 6862"/>
                <a:gd name="T55" fmla="*/ 279 h 4907"/>
                <a:gd name="T56" fmla="*/ 6700 w 6862"/>
                <a:gd name="T57" fmla="*/ 339 h 4907"/>
                <a:gd name="T58" fmla="*/ 6744 w 6862"/>
                <a:gd name="T59" fmla="*/ 405 h 4907"/>
                <a:gd name="T60" fmla="*/ 6782 w 6862"/>
                <a:gd name="T61" fmla="*/ 475 h 4907"/>
                <a:gd name="T62" fmla="*/ 6813 w 6862"/>
                <a:gd name="T63" fmla="*/ 548 h 4907"/>
                <a:gd name="T64" fmla="*/ 6836 w 6862"/>
                <a:gd name="T65" fmla="*/ 625 h 4907"/>
                <a:gd name="T66" fmla="*/ 6853 w 6862"/>
                <a:gd name="T67" fmla="*/ 704 h 4907"/>
                <a:gd name="T68" fmla="*/ 6861 w 6862"/>
                <a:gd name="T69" fmla="*/ 787 h 4907"/>
                <a:gd name="T70" fmla="*/ 6862 w 6862"/>
                <a:gd name="T71" fmla="*/ 829 h 4907"/>
                <a:gd name="T72" fmla="*/ 6858 w 6862"/>
                <a:gd name="T73" fmla="*/ 912 h 4907"/>
                <a:gd name="T74" fmla="*/ 6846 w 6862"/>
                <a:gd name="T75" fmla="*/ 994 h 4907"/>
                <a:gd name="T76" fmla="*/ 6825 w 6862"/>
                <a:gd name="T77" fmla="*/ 1071 h 4907"/>
                <a:gd name="T78" fmla="*/ 6798 w 6862"/>
                <a:gd name="T79" fmla="*/ 1147 h 4907"/>
                <a:gd name="T80" fmla="*/ 6763 w 6862"/>
                <a:gd name="T81" fmla="*/ 1218 h 4907"/>
                <a:gd name="T82" fmla="*/ 6722 w 6862"/>
                <a:gd name="T83" fmla="*/ 1286 h 4907"/>
                <a:gd name="T84" fmla="*/ 6675 w 6862"/>
                <a:gd name="T85" fmla="*/ 1349 h 4907"/>
                <a:gd name="T86" fmla="*/ 6622 w 6862"/>
                <a:gd name="T87" fmla="*/ 1407 h 4907"/>
                <a:gd name="T88" fmla="*/ 6564 w 6862"/>
                <a:gd name="T89" fmla="*/ 1460 h 4907"/>
                <a:gd name="T90" fmla="*/ 6501 w 6862"/>
                <a:gd name="T91" fmla="*/ 1507 h 4907"/>
                <a:gd name="T92" fmla="*/ 6434 w 6862"/>
                <a:gd name="T93" fmla="*/ 1548 h 4907"/>
                <a:gd name="T94" fmla="*/ 6363 w 6862"/>
                <a:gd name="T95" fmla="*/ 1583 h 4907"/>
                <a:gd name="T96" fmla="*/ 6287 w 6862"/>
                <a:gd name="T97" fmla="*/ 1610 h 4907"/>
                <a:gd name="T98" fmla="*/ 6210 w 6862"/>
                <a:gd name="T99" fmla="*/ 1630 h 4907"/>
                <a:gd name="T100" fmla="*/ 6129 w 6862"/>
                <a:gd name="T101" fmla="*/ 1643 h 4907"/>
                <a:gd name="T102" fmla="*/ 6046 w 6862"/>
                <a:gd name="T103" fmla="*/ 1647 h 4907"/>
                <a:gd name="T104" fmla="*/ 1575 w 6862"/>
                <a:gd name="T105" fmla="*/ 4891 h 4907"/>
                <a:gd name="T106" fmla="*/ 0 w 6862"/>
                <a:gd name="T107" fmla="*/ 4456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62" h="4907">
                  <a:moveTo>
                    <a:pt x="0" y="4456"/>
                  </a:moveTo>
                  <a:lnTo>
                    <a:pt x="1021" y="608"/>
                  </a:lnTo>
                  <a:lnTo>
                    <a:pt x="1032" y="569"/>
                  </a:lnTo>
                  <a:lnTo>
                    <a:pt x="1045" y="532"/>
                  </a:lnTo>
                  <a:lnTo>
                    <a:pt x="1060" y="495"/>
                  </a:lnTo>
                  <a:lnTo>
                    <a:pt x="1076" y="459"/>
                  </a:lnTo>
                  <a:lnTo>
                    <a:pt x="1094" y="425"/>
                  </a:lnTo>
                  <a:lnTo>
                    <a:pt x="1114" y="391"/>
                  </a:lnTo>
                  <a:lnTo>
                    <a:pt x="1134" y="359"/>
                  </a:lnTo>
                  <a:lnTo>
                    <a:pt x="1157" y="328"/>
                  </a:lnTo>
                  <a:lnTo>
                    <a:pt x="1180" y="298"/>
                  </a:lnTo>
                  <a:lnTo>
                    <a:pt x="1205" y="269"/>
                  </a:lnTo>
                  <a:lnTo>
                    <a:pt x="1231" y="241"/>
                  </a:lnTo>
                  <a:lnTo>
                    <a:pt x="1259" y="216"/>
                  </a:lnTo>
                  <a:lnTo>
                    <a:pt x="1287" y="190"/>
                  </a:lnTo>
                  <a:lnTo>
                    <a:pt x="1317" y="167"/>
                  </a:lnTo>
                  <a:lnTo>
                    <a:pt x="1348" y="145"/>
                  </a:lnTo>
                  <a:lnTo>
                    <a:pt x="1379" y="125"/>
                  </a:lnTo>
                  <a:lnTo>
                    <a:pt x="1411" y="106"/>
                  </a:lnTo>
                  <a:lnTo>
                    <a:pt x="1444" y="88"/>
                  </a:lnTo>
                  <a:lnTo>
                    <a:pt x="1479" y="71"/>
                  </a:lnTo>
                  <a:lnTo>
                    <a:pt x="1513" y="57"/>
                  </a:lnTo>
                  <a:lnTo>
                    <a:pt x="1548" y="43"/>
                  </a:lnTo>
                  <a:lnTo>
                    <a:pt x="1585" y="32"/>
                  </a:lnTo>
                  <a:lnTo>
                    <a:pt x="1621" y="22"/>
                  </a:lnTo>
                  <a:lnTo>
                    <a:pt x="1658" y="15"/>
                  </a:lnTo>
                  <a:lnTo>
                    <a:pt x="1696" y="8"/>
                  </a:lnTo>
                  <a:lnTo>
                    <a:pt x="1734" y="3"/>
                  </a:lnTo>
                  <a:lnTo>
                    <a:pt x="1772" y="1"/>
                  </a:lnTo>
                  <a:lnTo>
                    <a:pt x="1811" y="0"/>
                  </a:lnTo>
                  <a:lnTo>
                    <a:pt x="1850" y="1"/>
                  </a:lnTo>
                  <a:lnTo>
                    <a:pt x="1888" y="3"/>
                  </a:lnTo>
                  <a:lnTo>
                    <a:pt x="1927" y="9"/>
                  </a:lnTo>
                  <a:lnTo>
                    <a:pt x="1967" y="16"/>
                  </a:lnTo>
                  <a:lnTo>
                    <a:pt x="1990" y="13"/>
                  </a:lnTo>
                  <a:lnTo>
                    <a:pt x="2014" y="11"/>
                  </a:lnTo>
                  <a:lnTo>
                    <a:pt x="2037" y="10"/>
                  </a:lnTo>
                  <a:lnTo>
                    <a:pt x="2061" y="10"/>
                  </a:lnTo>
                  <a:lnTo>
                    <a:pt x="6046" y="10"/>
                  </a:lnTo>
                  <a:lnTo>
                    <a:pt x="6088" y="11"/>
                  </a:lnTo>
                  <a:lnTo>
                    <a:pt x="6129" y="13"/>
                  </a:lnTo>
                  <a:lnTo>
                    <a:pt x="6170" y="19"/>
                  </a:lnTo>
                  <a:lnTo>
                    <a:pt x="6210" y="27"/>
                  </a:lnTo>
                  <a:lnTo>
                    <a:pt x="6249" y="36"/>
                  </a:lnTo>
                  <a:lnTo>
                    <a:pt x="6287" y="47"/>
                  </a:lnTo>
                  <a:lnTo>
                    <a:pt x="6326" y="59"/>
                  </a:lnTo>
                  <a:lnTo>
                    <a:pt x="6363" y="75"/>
                  </a:lnTo>
                  <a:lnTo>
                    <a:pt x="6399" y="90"/>
                  </a:lnTo>
                  <a:lnTo>
                    <a:pt x="6434" y="109"/>
                  </a:lnTo>
                  <a:lnTo>
                    <a:pt x="6468" y="129"/>
                  </a:lnTo>
                  <a:lnTo>
                    <a:pt x="6501" y="150"/>
                  </a:lnTo>
                  <a:lnTo>
                    <a:pt x="6533" y="172"/>
                  </a:lnTo>
                  <a:lnTo>
                    <a:pt x="6564" y="197"/>
                  </a:lnTo>
                  <a:lnTo>
                    <a:pt x="6594" y="222"/>
                  </a:lnTo>
                  <a:lnTo>
                    <a:pt x="6622" y="250"/>
                  </a:lnTo>
                  <a:lnTo>
                    <a:pt x="6650" y="279"/>
                  </a:lnTo>
                  <a:lnTo>
                    <a:pt x="6675" y="308"/>
                  </a:lnTo>
                  <a:lnTo>
                    <a:pt x="6700" y="339"/>
                  </a:lnTo>
                  <a:lnTo>
                    <a:pt x="6722" y="371"/>
                  </a:lnTo>
                  <a:lnTo>
                    <a:pt x="6744" y="405"/>
                  </a:lnTo>
                  <a:lnTo>
                    <a:pt x="6763" y="439"/>
                  </a:lnTo>
                  <a:lnTo>
                    <a:pt x="6782" y="475"/>
                  </a:lnTo>
                  <a:lnTo>
                    <a:pt x="6798" y="510"/>
                  </a:lnTo>
                  <a:lnTo>
                    <a:pt x="6813" y="548"/>
                  </a:lnTo>
                  <a:lnTo>
                    <a:pt x="6825" y="586"/>
                  </a:lnTo>
                  <a:lnTo>
                    <a:pt x="6836" y="625"/>
                  </a:lnTo>
                  <a:lnTo>
                    <a:pt x="6846" y="664"/>
                  </a:lnTo>
                  <a:lnTo>
                    <a:pt x="6853" y="704"/>
                  </a:lnTo>
                  <a:lnTo>
                    <a:pt x="6858" y="745"/>
                  </a:lnTo>
                  <a:lnTo>
                    <a:pt x="6861" y="787"/>
                  </a:lnTo>
                  <a:lnTo>
                    <a:pt x="6862" y="828"/>
                  </a:lnTo>
                  <a:lnTo>
                    <a:pt x="6862" y="829"/>
                  </a:lnTo>
                  <a:lnTo>
                    <a:pt x="6861" y="870"/>
                  </a:lnTo>
                  <a:lnTo>
                    <a:pt x="6858" y="912"/>
                  </a:lnTo>
                  <a:lnTo>
                    <a:pt x="6853" y="952"/>
                  </a:lnTo>
                  <a:lnTo>
                    <a:pt x="6846" y="994"/>
                  </a:lnTo>
                  <a:lnTo>
                    <a:pt x="6836" y="1032"/>
                  </a:lnTo>
                  <a:lnTo>
                    <a:pt x="6825" y="1071"/>
                  </a:lnTo>
                  <a:lnTo>
                    <a:pt x="6813" y="1109"/>
                  </a:lnTo>
                  <a:lnTo>
                    <a:pt x="6798" y="1147"/>
                  </a:lnTo>
                  <a:lnTo>
                    <a:pt x="6782" y="1182"/>
                  </a:lnTo>
                  <a:lnTo>
                    <a:pt x="6763" y="1218"/>
                  </a:lnTo>
                  <a:lnTo>
                    <a:pt x="6744" y="1252"/>
                  </a:lnTo>
                  <a:lnTo>
                    <a:pt x="6722" y="1286"/>
                  </a:lnTo>
                  <a:lnTo>
                    <a:pt x="6700" y="1318"/>
                  </a:lnTo>
                  <a:lnTo>
                    <a:pt x="6675" y="1349"/>
                  </a:lnTo>
                  <a:lnTo>
                    <a:pt x="6650" y="1378"/>
                  </a:lnTo>
                  <a:lnTo>
                    <a:pt x="6622" y="1407"/>
                  </a:lnTo>
                  <a:lnTo>
                    <a:pt x="6594" y="1434"/>
                  </a:lnTo>
                  <a:lnTo>
                    <a:pt x="6564" y="1460"/>
                  </a:lnTo>
                  <a:lnTo>
                    <a:pt x="6533" y="1484"/>
                  </a:lnTo>
                  <a:lnTo>
                    <a:pt x="6501" y="1507"/>
                  </a:lnTo>
                  <a:lnTo>
                    <a:pt x="6468" y="1528"/>
                  </a:lnTo>
                  <a:lnTo>
                    <a:pt x="6434" y="1548"/>
                  </a:lnTo>
                  <a:lnTo>
                    <a:pt x="6399" y="1566"/>
                  </a:lnTo>
                  <a:lnTo>
                    <a:pt x="6363" y="1583"/>
                  </a:lnTo>
                  <a:lnTo>
                    <a:pt x="6326" y="1597"/>
                  </a:lnTo>
                  <a:lnTo>
                    <a:pt x="6287" y="1610"/>
                  </a:lnTo>
                  <a:lnTo>
                    <a:pt x="6249" y="1621"/>
                  </a:lnTo>
                  <a:lnTo>
                    <a:pt x="6210" y="1630"/>
                  </a:lnTo>
                  <a:lnTo>
                    <a:pt x="6170" y="1638"/>
                  </a:lnTo>
                  <a:lnTo>
                    <a:pt x="6129" y="1643"/>
                  </a:lnTo>
                  <a:lnTo>
                    <a:pt x="6088" y="1646"/>
                  </a:lnTo>
                  <a:lnTo>
                    <a:pt x="6046" y="1647"/>
                  </a:lnTo>
                  <a:lnTo>
                    <a:pt x="2436" y="1647"/>
                  </a:lnTo>
                  <a:lnTo>
                    <a:pt x="1575" y="4891"/>
                  </a:lnTo>
                  <a:lnTo>
                    <a:pt x="1570" y="4907"/>
                  </a:lnTo>
                  <a:lnTo>
                    <a:pt x="0" y="445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a:off x="6837363" y="3182938"/>
              <a:ext cx="711200" cy="1477963"/>
            </a:xfrm>
            <a:custGeom>
              <a:avLst/>
              <a:gdLst>
                <a:gd name="T0" fmla="*/ 43 w 3140"/>
                <a:gd name="T1" fmla="*/ 2431 h 6515"/>
                <a:gd name="T2" fmla="*/ 54 w 3140"/>
                <a:gd name="T3" fmla="*/ 2288 h 6515"/>
                <a:gd name="T4" fmla="*/ 80 w 3140"/>
                <a:gd name="T5" fmla="*/ 2137 h 6515"/>
                <a:gd name="T6" fmla="*/ 124 w 3140"/>
                <a:gd name="T7" fmla="*/ 1978 h 6515"/>
                <a:gd name="T8" fmla="*/ 180 w 3140"/>
                <a:gd name="T9" fmla="*/ 1814 h 6515"/>
                <a:gd name="T10" fmla="*/ 249 w 3140"/>
                <a:gd name="T11" fmla="*/ 1647 h 6515"/>
                <a:gd name="T12" fmla="*/ 329 w 3140"/>
                <a:gd name="T13" fmla="*/ 1480 h 6515"/>
                <a:gd name="T14" fmla="*/ 418 w 3140"/>
                <a:gd name="T15" fmla="*/ 1313 h 6515"/>
                <a:gd name="T16" fmla="*/ 516 w 3140"/>
                <a:gd name="T17" fmla="*/ 1150 h 6515"/>
                <a:gd name="T18" fmla="*/ 620 w 3140"/>
                <a:gd name="T19" fmla="*/ 992 h 6515"/>
                <a:gd name="T20" fmla="*/ 730 w 3140"/>
                <a:gd name="T21" fmla="*/ 841 h 6515"/>
                <a:gd name="T22" fmla="*/ 843 w 3140"/>
                <a:gd name="T23" fmla="*/ 700 h 6515"/>
                <a:gd name="T24" fmla="*/ 958 w 3140"/>
                <a:gd name="T25" fmla="*/ 571 h 6515"/>
                <a:gd name="T26" fmla="*/ 1074 w 3140"/>
                <a:gd name="T27" fmla="*/ 455 h 6515"/>
                <a:gd name="T28" fmla="*/ 1190 w 3140"/>
                <a:gd name="T29" fmla="*/ 355 h 6515"/>
                <a:gd name="T30" fmla="*/ 1303 w 3140"/>
                <a:gd name="T31" fmla="*/ 273 h 6515"/>
                <a:gd name="T32" fmla="*/ 1412 w 3140"/>
                <a:gd name="T33" fmla="*/ 210 h 6515"/>
                <a:gd name="T34" fmla="*/ 1531 w 3140"/>
                <a:gd name="T35" fmla="*/ 143 h 6515"/>
                <a:gd name="T36" fmla="*/ 1752 w 3140"/>
                <a:gd name="T37" fmla="*/ 50 h 6515"/>
                <a:gd name="T38" fmla="*/ 1956 w 3140"/>
                <a:gd name="T39" fmla="*/ 5 h 6515"/>
                <a:gd name="T40" fmla="*/ 2143 w 3140"/>
                <a:gd name="T41" fmla="*/ 5 h 6515"/>
                <a:gd name="T42" fmla="*/ 2312 w 3140"/>
                <a:gd name="T43" fmla="*/ 45 h 6515"/>
                <a:gd name="T44" fmla="*/ 2465 w 3140"/>
                <a:gd name="T45" fmla="*/ 121 h 6515"/>
                <a:gd name="T46" fmla="*/ 2601 w 3140"/>
                <a:gd name="T47" fmla="*/ 229 h 6515"/>
                <a:gd name="T48" fmla="*/ 2721 w 3140"/>
                <a:gd name="T49" fmla="*/ 362 h 6515"/>
                <a:gd name="T50" fmla="*/ 2825 w 3140"/>
                <a:gd name="T51" fmla="*/ 518 h 6515"/>
                <a:gd name="T52" fmla="*/ 2914 w 3140"/>
                <a:gd name="T53" fmla="*/ 691 h 6515"/>
                <a:gd name="T54" fmla="*/ 2988 w 3140"/>
                <a:gd name="T55" fmla="*/ 878 h 6515"/>
                <a:gd name="T56" fmla="*/ 3047 w 3140"/>
                <a:gd name="T57" fmla="*/ 1073 h 6515"/>
                <a:gd name="T58" fmla="*/ 3091 w 3140"/>
                <a:gd name="T59" fmla="*/ 1273 h 6515"/>
                <a:gd name="T60" fmla="*/ 3121 w 3140"/>
                <a:gd name="T61" fmla="*/ 1472 h 6515"/>
                <a:gd name="T62" fmla="*/ 3136 w 3140"/>
                <a:gd name="T63" fmla="*/ 1666 h 6515"/>
                <a:gd name="T64" fmla="*/ 3140 w 3140"/>
                <a:gd name="T65" fmla="*/ 1851 h 6515"/>
                <a:gd name="T66" fmla="*/ 2854 w 3140"/>
                <a:gd name="T67" fmla="*/ 6515 h 6515"/>
                <a:gd name="T68" fmla="*/ 2795 w 3140"/>
                <a:gd name="T69" fmla="*/ 6458 h 6515"/>
                <a:gd name="T70" fmla="*/ 2731 w 3140"/>
                <a:gd name="T71" fmla="*/ 6407 h 6515"/>
                <a:gd name="T72" fmla="*/ 2662 w 3140"/>
                <a:gd name="T73" fmla="*/ 6363 h 6515"/>
                <a:gd name="T74" fmla="*/ 2588 w 3140"/>
                <a:gd name="T75" fmla="*/ 6326 h 6515"/>
                <a:gd name="T76" fmla="*/ 2510 w 3140"/>
                <a:gd name="T77" fmla="*/ 6296 h 6515"/>
                <a:gd name="T78" fmla="*/ 2429 w 3140"/>
                <a:gd name="T79" fmla="*/ 6274 h 6515"/>
                <a:gd name="T80" fmla="*/ 2387 w 3140"/>
                <a:gd name="T81" fmla="*/ 6266 h 6515"/>
                <a:gd name="T82" fmla="*/ 2345 w 3140"/>
                <a:gd name="T83" fmla="*/ 6261 h 6515"/>
                <a:gd name="T84" fmla="*/ 2302 w 3140"/>
                <a:gd name="T85" fmla="*/ 6257 h 6515"/>
                <a:gd name="T86" fmla="*/ 2259 w 3140"/>
                <a:gd name="T87" fmla="*/ 6256 h 6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40" h="6515">
                  <a:moveTo>
                    <a:pt x="0" y="6256"/>
                  </a:moveTo>
                  <a:lnTo>
                    <a:pt x="43" y="2431"/>
                  </a:lnTo>
                  <a:lnTo>
                    <a:pt x="46" y="2361"/>
                  </a:lnTo>
                  <a:lnTo>
                    <a:pt x="54" y="2288"/>
                  </a:lnTo>
                  <a:lnTo>
                    <a:pt x="65" y="2213"/>
                  </a:lnTo>
                  <a:lnTo>
                    <a:pt x="80" y="2137"/>
                  </a:lnTo>
                  <a:lnTo>
                    <a:pt x="100" y="2058"/>
                  </a:lnTo>
                  <a:lnTo>
                    <a:pt x="124" y="1978"/>
                  </a:lnTo>
                  <a:lnTo>
                    <a:pt x="150" y="1897"/>
                  </a:lnTo>
                  <a:lnTo>
                    <a:pt x="180" y="1814"/>
                  </a:lnTo>
                  <a:lnTo>
                    <a:pt x="213" y="1731"/>
                  </a:lnTo>
                  <a:lnTo>
                    <a:pt x="249" y="1647"/>
                  </a:lnTo>
                  <a:lnTo>
                    <a:pt x="288" y="1563"/>
                  </a:lnTo>
                  <a:lnTo>
                    <a:pt x="329" y="1480"/>
                  </a:lnTo>
                  <a:lnTo>
                    <a:pt x="373" y="1395"/>
                  </a:lnTo>
                  <a:lnTo>
                    <a:pt x="418" y="1313"/>
                  </a:lnTo>
                  <a:lnTo>
                    <a:pt x="466" y="1231"/>
                  </a:lnTo>
                  <a:lnTo>
                    <a:pt x="516" y="1150"/>
                  </a:lnTo>
                  <a:lnTo>
                    <a:pt x="568" y="1070"/>
                  </a:lnTo>
                  <a:lnTo>
                    <a:pt x="620" y="992"/>
                  </a:lnTo>
                  <a:lnTo>
                    <a:pt x="674" y="915"/>
                  </a:lnTo>
                  <a:lnTo>
                    <a:pt x="730" y="841"/>
                  </a:lnTo>
                  <a:lnTo>
                    <a:pt x="786" y="770"/>
                  </a:lnTo>
                  <a:lnTo>
                    <a:pt x="843" y="700"/>
                  </a:lnTo>
                  <a:lnTo>
                    <a:pt x="900" y="634"/>
                  </a:lnTo>
                  <a:lnTo>
                    <a:pt x="958" y="571"/>
                  </a:lnTo>
                  <a:lnTo>
                    <a:pt x="1017" y="511"/>
                  </a:lnTo>
                  <a:lnTo>
                    <a:pt x="1074" y="455"/>
                  </a:lnTo>
                  <a:lnTo>
                    <a:pt x="1132" y="403"/>
                  </a:lnTo>
                  <a:lnTo>
                    <a:pt x="1190" y="355"/>
                  </a:lnTo>
                  <a:lnTo>
                    <a:pt x="1247" y="312"/>
                  </a:lnTo>
                  <a:lnTo>
                    <a:pt x="1303" y="273"/>
                  </a:lnTo>
                  <a:lnTo>
                    <a:pt x="1358" y="239"/>
                  </a:lnTo>
                  <a:lnTo>
                    <a:pt x="1412" y="210"/>
                  </a:lnTo>
                  <a:lnTo>
                    <a:pt x="1412" y="210"/>
                  </a:lnTo>
                  <a:lnTo>
                    <a:pt x="1531" y="143"/>
                  </a:lnTo>
                  <a:lnTo>
                    <a:pt x="1644" y="90"/>
                  </a:lnTo>
                  <a:lnTo>
                    <a:pt x="1752" y="50"/>
                  </a:lnTo>
                  <a:lnTo>
                    <a:pt x="1857" y="22"/>
                  </a:lnTo>
                  <a:lnTo>
                    <a:pt x="1956" y="5"/>
                  </a:lnTo>
                  <a:lnTo>
                    <a:pt x="2052" y="0"/>
                  </a:lnTo>
                  <a:lnTo>
                    <a:pt x="2143" y="5"/>
                  </a:lnTo>
                  <a:lnTo>
                    <a:pt x="2230" y="21"/>
                  </a:lnTo>
                  <a:lnTo>
                    <a:pt x="2312" y="45"/>
                  </a:lnTo>
                  <a:lnTo>
                    <a:pt x="2391" y="80"/>
                  </a:lnTo>
                  <a:lnTo>
                    <a:pt x="2465" y="121"/>
                  </a:lnTo>
                  <a:lnTo>
                    <a:pt x="2535" y="171"/>
                  </a:lnTo>
                  <a:lnTo>
                    <a:pt x="2601" y="229"/>
                  </a:lnTo>
                  <a:lnTo>
                    <a:pt x="2663" y="292"/>
                  </a:lnTo>
                  <a:lnTo>
                    <a:pt x="2721" y="362"/>
                  </a:lnTo>
                  <a:lnTo>
                    <a:pt x="2775" y="438"/>
                  </a:lnTo>
                  <a:lnTo>
                    <a:pt x="2825" y="518"/>
                  </a:lnTo>
                  <a:lnTo>
                    <a:pt x="2872" y="603"/>
                  </a:lnTo>
                  <a:lnTo>
                    <a:pt x="2914" y="691"/>
                  </a:lnTo>
                  <a:lnTo>
                    <a:pt x="2952" y="783"/>
                  </a:lnTo>
                  <a:lnTo>
                    <a:pt x="2988" y="878"/>
                  </a:lnTo>
                  <a:lnTo>
                    <a:pt x="3019" y="974"/>
                  </a:lnTo>
                  <a:lnTo>
                    <a:pt x="3047" y="1073"/>
                  </a:lnTo>
                  <a:lnTo>
                    <a:pt x="3070" y="1173"/>
                  </a:lnTo>
                  <a:lnTo>
                    <a:pt x="3091" y="1273"/>
                  </a:lnTo>
                  <a:lnTo>
                    <a:pt x="3108" y="1372"/>
                  </a:lnTo>
                  <a:lnTo>
                    <a:pt x="3121" y="1472"/>
                  </a:lnTo>
                  <a:lnTo>
                    <a:pt x="3131" y="1570"/>
                  </a:lnTo>
                  <a:lnTo>
                    <a:pt x="3136" y="1666"/>
                  </a:lnTo>
                  <a:lnTo>
                    <a:pt x="3140" y="1760"/>
                  </a:lnTo>
                  <a:lnTo>
                    <a:pt x="3140" y="1851"/>
                  </a:lnTo>
                  <a:lnTo>
                    <a:pt x="3136" y="1939"/>
                  </a:lnTo>
                  <a:lnTo>
                    <a:pt x="2854" y="6515"/>
                  </a:lnTo>
                  <a:lnTo>
                    <a:pt x="2825" y="6486"/>
                  </a:lnTo>
                  <a:lnTo>
                    <a:pt x="2795" y="6458"/>
                  </a:lnTo>
                  <a:lnTo>
                    <a:pt x="2764" y="6432"/>
                  </a:lnTo>
                  <a:lnTo>
                    <a:pt x="2731" y="6407"/>
                  </a:lnTo>
                  <a:lnTo>
                    <a:pt x="2697" y="6384"/>
                  </a:lnTo>
                  <a:lnTo>
                    <a:pt x="2662" y="6363"/>
                  </a:lnTo>
                  <a:lnTo>
                    <a:pt x="2626" y="6344"/>
                  </a:lnTo>
                  <a:lnTo>
                    <a:pt x="2588" y="6326"/>
                  </a:lnTo>
                  <a:lnTo>
                    <a:pt x="2550" y="6309"/>
                  </a:lnTo>
                  <a:lnTo>
                    <a:pt x="2510" y="6296"/>
                  </a:lnTo>
                  <a:lnTo>
                    <a:pt x="2470" y="6284"/>
                  </a:lnTo>
                  <a:lnTo>
                    <a:pt x="2429" y="6274"/>
                  </a:lnTo>
                  <a:lnTo>
                    <a:pt x="2408" y="6269"/>
                  </a:lnTo>
                  <a:lnTo>
                    <a:pt x="2387" y="6266"/>
                  </a:lnTo>
                  <a:lnTo>
                    <a:pt x="2366" y="6263"/>
                  </a:lnTo>
                  <a:lnTo>
                    <a:pt x="2345" y="6261"/>
                  </a:lnTo>
                  <a:lnTo>
                    <a:pt x="2324" y="6258"/>
                  </a:lnTo>
                  <a:lnTo>
                    <a:pt x="2302" y="6257"/>
                  </a:lnTo>
                  <a:lnTo>
                    <a:pt x="2281" y="6256"/>
                  </a:lnTo>
                  <a:lnTo>
                    <a:pt x="2259" y="6256"/>
                  </a:lnTo>
                  <a:lnTo>
                    <a:pt x="0" y="625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a:off x="6118225" y="3324226"/>
              <a:ext cx="1217613" cy="866775"/>
            </a:xfrm>
            <a:custGeom>
              <a:avLst/>
              <a:gdLst>
                <a:gd name="T0" fmla="*/ 4506 w 5366"/>
                <a:gd name="T1" fmla="*/ 168 h 3827"/>
                <a:gd name="T2" fmla="*/ 4559 w 5366"/>
                <a:gd name="T3" fmla="*/ 115 h 3827"/>
                <a:gd name="T4" fmla="*/ 4618 w 5366"/>
                <a:gd name="T5" fmla="*/ 72 h 3827"/>
                <a:gd name="T6" fmla="*/ 4681 w 5366"/>
                <a:gd name="T7" fmla="*/ 40 h 3827"/>
                <a:gd name="T8" fmla="*/ 4749 w 5366"/>
                <a:gd name="T9" fmla="*/ 16 h 3827"/>
                <a:gd name="T10" fmla="*/ 4818 w 5366"/>
                <a:gd name="T11" fmla="*/ 3 h 3827"/>
                <a:gd name="T12" fmla="*/ 4888 w 5366"/>
                <a:gd name="T13" fmla="*/ 0 h 3827"/>
                <a:gd name="T14" fmla="*/ 4959 w 5366"/>
                <a:gd name="T15" fmla="*/ 6 h 3827"/>
                <a:gd name="T16" fmla="*/ 5029 w 5366"/>
                <a:gd name="T17" fmla="*/ 24 h 3827"/>
                <a:gd name="T18" fmla="*/ 5096 w 5366"/>
                <a:gd name="T19" fmla="*/ 52 h 3827"/>
                <a:gd name="T20" fmla="*/ 5159 w 5366"/>
                <a:gd name="T21" fmla="*/ 90 h 3827"/>
                <a:gd name="T22" fmla="*/ 5199 w 5366"/>
                <a:gd name="T23" fmla="*/ 121 h 3827"/>
                <a:gd name="T24" fmla="*/ 5251 w 5366"/>
                <a:gd name="T25" fmla="*/ 174 h 3827"/>
                <a:gd name="T26" fmla="*/ 5293 w 5366"/>
                <a:gd name="T27" fmla="*/ 233 h 3827"/>
                <a:gd name="T28" fmla="*/ 5326 w 5366"/>
                <a:gd name="T29" fmla="*/ 298 h 3827"/>
                <a:gd name="T30" fmla="*/ 5349 w 5366"/>
                <a:gd name="T31" fmla="*/ 364 h 3827"/>
                <a:gd name="T32" fmla="*/ 5363 w 5366"/>
                <a:gd name="T33" fmla="*/ 434 h 3827"/>
                <a:gd name="T34" fmla="*/ 5366 w 5366"/>
                <a:gd name="T35" fmla="*/ 505 h 3827"/>
                <a:gd name="T36" fmla="*/ 5359 w 5366"/>
                <a:gd name="T37" fmla="*/ 575 h 3827"/>
                <a:gd name="T38" fmla="*/ 5342 w 5366"/>
                <a:gd name="T39" fmla="*/ 645 h 3827"/>
                <a:gd name="T40" fmla="*/ 5314 w 5366"/>
                <a:gd name="T41" fmla="*/ 713 h 3827"/>
                <a:gd name="T42" fmla="*/ 5275 w 5366"/>
                <a:gd name="T43" fmla="*/ 776 h 3827"/>
                <a:gd name="T44" fmla="*/ 3062 w 5366"/>
                <a:gd name="T45" fmla="*/ 3589 h 3827"/>
                <a:gd name="T46" fmla="*/ 3028 w 5366"/>
                <a:gd name="T47" fmla="*/ 3626 h 3827"/>
                <a:gd name="T48" fmla="*/ 2952 w 5366"/>
                <a:gd name="T49" fmla="*/ 3686 h 3827"/>
                <a:gd name="T50" fmla="*/ 2865 w 5366"/>
                <a:gd name="T51" fmla="*/ 3729 h 3827"/>
                <a:gd name="T52" fmla="*/ 2774 w 5366"/>
                <a:gd name="T53" fmla="*/ 3755 h 3827"/>
                <a:gd name="T54" fmla="*/ 2680 w 5366"/>
                <a:gd name="T55" fmla="*/ 3762 h 3827"/>
                <a:gd name="T56" fmla="*/ 2600 w 5366"/>
                <a:gd name="T57" fmla="*/ 3767 h 3827"/>
                <a:gd name="T58" fmla="*/ 2550 w 5366"/>
                <a:gd name="T59" fmla="*/ 3790 h 3827"/>
                <a:gd name="T60" fmla="*/ 2498 w 5366"/>
                <a:gd name="T61" fmla="*/ 3809 h 3827"/>
                <a:gd name="T62" fmla="*/ 2444 w 5366"/>
                <a:gd name="T63" fmla="*/ 3821 h 3827"/>
                <a:gd name="T64" fmla="*/ 2387 w 5366"/>
                <a:gd name="T65" fmla="*/ 3827 h 3827"/>
                <a:gd name="T66" fmla="*/ 2329 w 5366"/>
                <a:gd name="T67" fmla="*/ 3826 h 3827"/>
                <a:gd name="T68" fmla="*/ 406 w 5366"/>
                <a:gd name="T69" fmla="*/ 3677 h 3827"/>
                <a:gd name="T70" fmla="*/ 336 w 5366"/>
                <a:gd name="T71" fmla="*/ 3658 h 3827"/>
                <a:gd name="T72" fmla="*/ 269 w 5366"/>
                <a:gd name="T73" fmla="*/ 3630 h 3827"/>
                <a:gd name="T74" fmla="*/ 208 w 5366"/>
                <a:gd name="T75" fmla="*/ 3592 h 3827"/>
                <a:gd name="T76" fmla="*/ 154 w 5366"/>
                <a:gd name="T77" fmla="*/ 3547 h 3827"/>
                <a:gd name="T78" fmla="*/ 106 w 5366"/>
                <a:gd name="T79" fmla="*/ 3494 h 3827"/>
                <a:gd name="T80" fmla="*/ 66 w 5366"/>
                <a:gd name="T81" fmla="*/ 3435 h 3827"/>
                <a:gd name="T82" fmla="*/ 34 w 5366"/>
                <a:gd name="T83" fmla="*/ 3370 h 3827"/>
                <a:gd name="T84" fmla="*/ 13 w 5366"/>
                <a:gd name="T85" fmla="*/ 3301 h 3827"/>
                <a:gd name="T86" fmla="*/ 1 w 5366"/>
                <a:gd name="T87" fmla="*/ 3229 h 3827"/>
                <a:gd name="T88" fmla="*/ 1 w 5366"/>
                <a:gd name="T89" fmla="*/ 3155 h 3827"/>
                <a:gd name="T90" fmla="*/ 6 w 5366"/>
                <a:gd name="T91" fmla="*/ 3103 h 3827"/>
                <a:gd name="T92" fmla="*/ 24 w 5366"/>
                <a:gd name="T93" fmla="*/ 3032 h 3827"/>
                <a:gd name="T94" fmla="*/ 52 w 5366"/>
                <a:gd name="T95" fmla="*/ 2966 h 3827"/>
                <a:gd name="T96" fmla="*/ 88 w 5366"/>
                <a:gd name="T97" fmla="*/ 2906 h 3827"/>
                <a:gd name="T98" fmla="*/ 134 w 5366"/>
                <a:gd name="T99" fmla="*/ 2850 h 3827"/>
                <a:gd name="T100" fmla="*/ 186 w 5366"/>
                <a:gd name="T101" fmla="*/ 2803 h 3827"/>
                <a:gd name="T102" fmla="*/ 245 w 5366"/>
                <a:gd name="T103" fmla="*/ 2763 h 3827"/>
                <a:gd name="T104" fmla="*/ 308 w 5366"/>
                <a:gd name="T105" fmla="*/ 2732 h 3827"/>
                <a:gd name="T106" fmla="*/ 377 w 5366"/>
                <a:gd name="T107" fmla="*/ 2711 h 3827"/>
                <a:gd name="T108" fmla="*/ 449 w 5366"/>
                <a:gd name="T109" fmla="*/ 2700 h 3827"/>
                <a:gd name="T110" fmla="*/ 523 w 5366"/>
                <a:gd name="T111" fmla="*/ 2700 h 3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66" h="3827">
                  <a:moveTo>
                    <a:pt x="2398" y="2843"/>
                  </a:moveTo>
                  <a:lnTo>
                    <a:pt x="4490" y="186"/>
                  </a:lnTo>
                  <a:lnTo>
                    <a:pt x="4506" y="168"/>
                  </a:lnTo>
                  <a:lnTo>
                    <a:pt x="4523" y="149"/>
                  </a:lnTo>
                  <a:lnTo>
                    <a:pt x="4541" y="131"/>
                  </a:lnTo>
                  <a:lnTo>
                    <a:pt x="4559" y="115"/>
                  </a:lnTo>
                  <a:lnTo>
                    <a:pt x="4578" y="100"/>
                  </a:lnTo>
                  <a:lnTo>
                    <a:pt x="4597" y="85"/>
                  </a:lnTo>
                  <a:lnTo>
                    <a:pt x="4618" y="72"/>
                  </a:lnTo>
                  <a:lnTo>
                    <a:pt x="4638" y="60"/>
                  </a:lnTo>
                  <a:lnTo>
                    <a:pt x="4659" y="50"/>
                  </a:lnTo>
                  <a:lnTo>
                    <a:pt x="4681" y="40"/>
                  </a:lnTo>
                  <a:lnTo>
                    <a:pt x="4703" y="31"/>
                  </a:lnTo>
                  <a:lnTo>
                    <a:pt x="4726" y="23"/>
                  </a:lnTo>
                  <a:lnTo>
                    <a:pt x="4749" y="16"/>
                  </a:lnTo>
                  <a:lnTo>
                    <a:pt x="4771" y="11"/>
                  </a:lnTo>
                  <a:lnTo>
                    <a:pt x="4794" y="6"/>
                  </a:lnTo>
                  <a:lnTo>
                    <a:pt x="4818" y="3"/>
                  </a:lnTo>
                  <a:lnTo>
                    <a:pt x="4841" y="1"/>
                  </a:lnTo>
                  <a:lnTo>
                    <a:pt x="4865" y="0"/>
                  </a:lnTo>
                  <a:lnTo>
                    <a:pt x="4888" y="0"/>
                  </a:lnTo>
                  <a:lnTo>
                    <a:pt x="4912" y="1"/>
                  </a:lnTo>
                  <a:lnTo>
                    <a:pt x="4936" y="3"/>
                  </a:lnTo>
                  <a:lnTo>
                    <a:pt x="4959" y="6"/>
                  </a:lnTo>
                  <a:lnTo>
                    <a:pt x="4983" y="11"/>
                  </a:lnTo>
                  <a:lnTo>
                    <a:pt x="5006" y="16"/>
                  </a:lnTo>
                  <a:lnTo>
                    <a:pt x="5029" y="24"/>
                  </a:lnTo>
                  <a:lnTo>
                    <a:pt x="5051" y="32"/>
                  </a:lnTo>
                  <a:lnTo>
                    <a:pt x="5074" y="41"/>
                  </a:lnTo>
                  <a:lnTo>
                    <a:pt x="5096" y="52"/>
                  </a:lnTo>
                  <a:lnTo>
                    <a:pt x="5118" y="63"/>
                  </a:lnTo>
                  <a:lnTo>
                    <a:pt x="5139" y="76"/>
                  </a:lnTo>
                  <a:lnTo>
                    <a:pt x="5159" y="90"/>
                  </a:lnTo>
                  <a:lnTo>
                    <a:pt x="5180" y="105"/>
                  </a:lnTo>
                  <a:lnTo>
                    <a:pt x="5180" y="105"/>
                  </a:lnTo>
                  <a:lnTo>
                    <a:pt x="5199" y="121"/>
                  </a:lnTo>
                  <a:lnTo>
                    <a:pt x="5218" y="139"/>
                  </a:lnTo>
                  <a:lnTo>
                    <a:pt x="5234" y="156"/>
                  </a:lnTo>
                  <a:lnTo>
                    <a:pt x="5251" y="174"/>
                  </a:lnTo>
                  <a:lnTo>
                    <a:pt x="5266" y="193"/>
                  </a:lnTo>
                  <a:lnTo>
                    <a:pt x="5280" y="213"/>
                  </a:lnTo>
                  <a:lnTo>
                    <a:pt x="5293" y="233"/>
                  </a:lnTo>
                  <a:lnTo>
                    <a:pt x="5305" y="254"/>
                  </a:lnTo>
                  <a:lnTo>
                    <a:pt x="5316" y="275"/>
                  </a:lnTo>
                  <a:lnTo>
                    <a:pt x="5326" y="298"/>
                  </a:lnTo>
                  <a:lnTo>
                    <a:pt x="5335" y="319"/>
                  </a:lnTo>
                  <a:lnTo>
                    <a:pt x="5343" y="342"/>
                  </a:lnTo>
                  <a:lnTo>
                    <a:pt x="5349" y="364"/>
                  </a:lnTo>
                  <a:lnTo>
                    <a:pt x="5355" y="388"/>
                  </a:lnTo>
                  <a:lnTo>
                    <a:pt x="5359" y="411"/>
                  </a:lnTo>
                  <a:lnTo>
                    <a:pt x="5363" y="434"/>
                  </a:lnTo>
                  <a:lnTo>
                    <a:pt x="5365" y="458"/>
                  </a:lnTo>
                  <a:lnTo>
                    <a:pt x="5366" y="481"/>
                  </a:lnTo>
                  <a:lnTo>
                    <a:pt x="5366" y="505"/>
                  </a:lnTo>
                  <a:lnTo>
                    <a:pt x="5365" y="529"/>
                  </a:lnTo>
                  <a:lnTo>
                    <a:pt x="5363" y="552"/>
                  </a:lnTo>
                  <a:lnTo>
                    <a:pt x="5359" y="575"/>
                  </a:lnTo>
                  <a:lnTo>
                    <a:pt x="5354" y="600"/>
                  </a:lnTo>
                  <a:lnTo>
                    <a:pt x="5348" y="622"/>
                  </a:lnTo>
                  <a:lnTo>
                    <a:pt x="5342" y="645"/>
                  </a:lnTo>
                  <a:lnTo>
                    <a:pt x="5334" y="669"/>
                  </a:lnTo>
                  <a:lnTo>
                    <a:pt x="5324" y="691"/>
                  </a:lnTo>
                  <a:lnTo>
                    <a:pt x="5314" y="713"/>
                  </a:lnTo>
                  <a:lnTo>
                    <a:pt x="5303" y="734"/>
                  </a:lnTo>
                  <a:lnTo>
                    <a:pt x="5290" y="755"/>
                  </a:lnTo>
                  <a:lnTo>
                    <a:pt x="5275" y="776"/>
                  </a:lnTo>
                  <a:lnTo>
                    <a:pt x="5261" y="797"/>
                  </a:lnTo>
                  <a:lnTo>
                    <a:pt x="3072" y="3576"/>
                  </a:lnTo>
                  <a:lnTo>
                    <a:pt x="3062" y="3589"/>
                  </a:lnTo>
                  <a:lnTo>
                    <a:pt x="3051" y="3601"/>
                  </a:lnTo>
                  <a:lnTo>
                    <a:pt x="3040" y="3614"/>
                  </a:lnTo>
                  <a:lnTo>
                    <a:pt x="3028" y="3626"/>
                  </a:lnTo>
                  <a:lnTo>
                    <a:pt x="3004" y="3647"/>
                  </a:lnTo>
                  <a:lnTo>
                    <a:pt x="2978" y="3668"/>
                  </a:lnTo>
                  <a:lnTo>
                    <a:pt x="2952" y="3686"/>
                  </a:lnTo>
                  <a:lnTo>
                    <a:pt x="2924" y="3702"/>
                  </a:lnTo>
                  <a:lnTo>
                    <a:pt x="2895" y="3717"/>
                  </a:lnTo>
                  <a:lnTo>
                    <a:pt x="2865" y="3729"/>
                  </a:lnTo>
                  <a:lnTo>
                    <a:pt x="2835" y="3739"/>
                  </a:lnTo>
                  <a:lnTo>
                    <a:pt x="2805" y="3748"/>
                  </a:lnTo>
                  <a:lnTo>
                    <a:pt x="2774" y="3755"/>
                  </a:lnTo>
                  <a:lnTo>
                    <a:pt x="2743" y="3759"/>
                  </a:lnTo>
                  <a:lnTo>
                    <a:pt x="2711" y="3762"/>
                  </a:lnTo>
                  <a:lnTo>
                    <a:pt x="2680" y="3762"/>
                  </a:lnTo>
                  <a:lnTo>
                    <a:pt x="2648" y="3761"/>
                  </a:lnTo>
                  <a:lnTo>
                    <a:pt x="2617" y="3758"/>
                  </a:lnTo>
                  <a:lnTo>
                    <a:pt x="2600" y="3767"/>
                  </a:lnTo>
                  <a:lnTo>
                    <a:pt x="2585" y="3776"/>
                  </a:lnTo>
                  <a:lnTo>
                    <a:pt x="2568" y="3784"/>
                  </a:lnTo>
                  <a:lnTo>
                    <a:pt x="2550" y="3790"/>
                  </a:lnTo>
                  <a:lnTo>
                    <a:pt x="2534" y="3797"/>
                  </a:lnTo>
                  <a:lnTo>
                    <a:pt x="2516" y="3804"/>
                  </a:lnTo>
                  <a:lnTo>
                    <a:pt x="2498" y="3809"/>
                  </a:lnTo>
                  <a:lnTo>
                    <a:pt x="2481" y="3814"/>
                  </a:lnTo>
                  <a:lnTo>
                    <a:pt x="2462" y="3818"/>
                  </a:lnTo>
                  <a:lnTo>
                    <a:pt x="2444" y="3821"/>
                  </a:lnTo>
                  <a:lnTo>
                    <a:pt x="2425" y="3824"/>
                  </a:lnTo>
                  <a:lnTo>
                    <a:pt x="2406" y="3826"/>
                  </a:lnTo>
                  <a:lnTo>
                    <a:pt x="2387" y="3827"/>
                  </a:lnTo>
                  <a:lnTo>
                    <a:pt x="2368" y="3827"/>
                  </a:lnTo>
                  <a:lnTo>
                    <a:pt x="2349" y="3827"/>
                  </a:lnTo>
                  <a:lnTo>
                    <a:pt x="2329" y="3826"/>
                  </a:lnTo>
                  <a:lnTo>
                    <a:pt x="456" y="3684"/>
                  </a:lnTo>
                  <a:lnTo>
                    <a:pt x="431" y="3680"/>
                  </a:lnTo>
                  <a:lnTo>
                    <a:pt x="406" y="3677"/>
                  </a:lnTo>
                  <a:lnTo>
                    <a:pt x="382" y="3671"/>
                  </a:lnTo>
                  <a:lnTo>
                    <a:pt x="359" y="3666"/>
                  </a:lnTo>
                  <a:lnTo>
                    <a:pt x="336" y="3658"/>
                  </a:lnTo>
                  <a:lnTo>
                    <a:pt x="313" y="3650"/>
                  </a:lnTo>
                  <a:lnTo>
                    <a:pt x="291" y="3640"/>
                  </a:lnTo>
                  <a:lnTo>
                    <a:pt x="269" y="3630"/>
                  </a:lnTo>
                  <a:lnTo>
                    <a:pt x="248" y="3618"/>
                  </a:lnTo>
                  <a:lnTo>
                    <a:pt x="228" y="3606"/>
                  </a:lnTo>
                  <a:lnTo>
                    <a:pt x="208" y="3592"/>
                  </a:lnTo>
                  <a:lnTo>
                    <a:pt x="189" y="3578"/>
                  </a:lnTo>
                  <a:lnTo>
                    <a:pt x="170" y="3562"/>
                  </a:lnTo>
                  <a:lnTo>
                    <a:pt x="154" y="3547"/>
                  </a:lnTo>
                  <a:lnTo>
                    <a:pt x="137" y="3530"/>
                  </a:lnTo>
                  <a:lnTo>
                    <a:pt x="121" y="3512"/>
                  </a:lnTo>
                  <a:lnTo>
                    <a:pt x="106" y="3494"/>
                  </a:lnTo>
                  <a:lnTo>
                    <a:pt x="92" y="3475"/>
                  </a:lnTo>
                  <a:lnTo>
                    <a:pt x="78" y="3456"/>
                  </a:lnTo>
                  <a:lnTo>
                    <a:pt x="66" y="3435"/>
                  </a:lnTo>
                  <a:lnTo>
                    <a:pt x="54" y="3415"/>
                  </a:lnTo>
                  <a:lnTo>
                    <a:pt x="44" y="3392"/>
                  </a:lnTo>
                  <a:lnTo>
                    <a:pt x="34" y="3370"/>
                  </a:lnTo>
                  <a:lnTo>
                    <a:pt x="26" y="3348"/>
                  </a:lnTo>
                  <a:lnTo>
                    <a:pt x="19" y="3326"/>
                  </a:lnTo>
                  <a:lnTo>
                    <a:pt x="13" y="3301"/>
                  </a:lnTo>
                  <a:lnTo>
                    <a:pt x="8" y="3278"/>
                  </a:lnTo>
                  <a:lnTo>
                    <a:pt x="4" y="3253"/>
                  </a:lnTo>
                  <a:lnTo>
                    <a:pt x="1" y="3229"/>
                  </a:lnTo>
                  <a:lnTo>
                    <a:pt x="0" y="3205"/>
                  </a:lnTo>
                  <a:lnTo>
                    <a:pt x="0" y="3180"/>
                  </a:lnTo>
                  <a:lnTo>
                    <a:pt x="1" y="3155"/>
                  </a:lnTo>
                  <a:lnTo>
                    <a:pt x="1" y="3153"/>
                  </a:lnTo>
                  <a:lnTo>
                    <a:pt x="3" y="3129"/>
                  </a:lnTo>
                  <a:lnTo>
                    <a:pt x="6" y="3103"/>
                  </a:lnTo>
                  <a:lnTo>
                    <a:pt x="11" y="3080"/>
                  </a:lnTo>
                  <a:lnTo>
                    <a:pt x="18" y="3056"/>
                  </a:lnTo>
                  <a:lnTo>
                    <a:pt x="24" y="3032"/>
                  </a:lnTo>
                  <a:lnTo>
                    <a:pt x="33" y="3010"/>
                  </a:lnTo>
                  <a:lnTo>
                    <a:pt x="42" y="2988"/>
                  </a:lnTo>
                  <a:lnTo>
                    <a:pt x="52" y="2966"/>
                  </a:lnTo>
                  <a:lnTo>
                    <a:pt x="63" y="2946"/>
                  </a:lnTo>
                  <a:lnTo>
                    <a:pt x="75" y="2925"/>
                  </a:lnTo>
                  <a:lnTo>
                    <a:pt x="88" y="2906"/>
                  </a:lnTo>
                  <a:lnTo>
                    <a:pt x="103" y="2886"/>
                  </a:lnTo>
                  <a:lnTo>
                    <a:pt x="118" y="2868"/>
                  </a:lnTo>
                  <a:lnTo>
                    <a:pt x="134" y="2850"/>
                  </a:lnTo>
                  <a:lnTo>
                    <a:pt x="150" y="2833"/>
                  </a:lnTo>
                  <a:lnTo>
                    <a:pt x="168" y="2818"/>
                  </a:lnTo>
                  <a:lnTo>
                    <a:pt x="186" y="2803"/>
                  </a:lnTo>
                  <a:lnTo>
                    <a:pt x="205" y="2789"/>
                  </a:lnTo>
                  <a:lnTo>
                    <a:pt x="225" y="2776"/>
                  </a:lnTo>
                  <a:lnTo>
                    <a:pt x="245" y="2763"/>
                  </a:lnTo>
                  <a:lnTo>
                    <a:pt x="265" y="2752"/>
                  </a:lnTo>
                  <a:lnTo>
                    <a:pt x="287" y="2742"/>
                  </a:lnTo>
                  <a:lnTo>
                    <a:pt x="308" y="2732"/>
                  </a:lnTo>
                  <a:lnTo>
                    <a:pt x="331" y="2725"/>
                  </a:lnTo>
                  <a:lnTo>
                    <a:pt x="353" y="2717"/>
                  </a:lnTo>
                  <a:lnTo>
                    <a:pt x="377" y="2711"/>
                  </a:lnTo>
                  <a:lnTo>
                    <a:pt x="400" y="2707"/>
                  </a:lnTo>
                  <a:lnTo>
                    <a:pt x="424" y="2702"/>
                  </a:lnTo>
                  <a:lnTo>
                    <a:pt x="449" y="2700"/>
                  </a:lnTo>
                  <a:lnTo>
                    <a:pt x="473" y="2699"/>
                  </a:lnTo>
                  <a:lnTo>
                    <a:pt x="498" y="2699"/>
                  </a:lnTo>
                  <a:lnTo>
                    <a:pt x="523" y="2700"/>
                  </a:lnTo>
                  <a:lnTo>
                    <a:pt x="2395" y="2843"/>
                  </a:lnTo>
                  <a:lnTo>
                    <a:pt x="2398" y="28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a:off x="5567363" y="3878263"/>
              <a:ext cx="595313" cy="227013"/>
            </a:xfrm>
            <a:custGeom>
              <a:avLst/>
              <a:gdLst>
                <a:gd name="T0" fmla="*/ 2607 w 2620"/>
                <a:gd name="T1" fmla="*/ 348 h 1001"/>
                <a:gd name="T2" fmla="*/ 2510 w 2620"/>
                <a:gd name="T3" fmla="*/ 307 h 1001"/>
                <a:gd name="T4" fmla="*/ 2334 w 2620"/>
                <a:gd name="T5" fmla="*/ 239 h 1001"/>
                <a:gd name="T6" fmla="*/ 2164 w 2620"/>
                <a:gd name="T7" fmla="*/ 181 h 1001"/>
                <a:gd name="T8" fmla="*/ 2037 w 2620"/>
                <a:gd name="T9" fmla="*/ 141 h 1001"/>
                <a:gd name="T10" fmla="*/ 1900 w 2620"/>
                <a:gd name="T11" fmla="*/ 103 h 1001"/>
                <a:gd name="T12" fmla="*/ 1760 w 2620"/>
                <a:gd name="T13" fmla="*/ 68 h 1001"/>
                <a:gd name="T14" fmla="*/ 1616 w 2620"/>
                <a:gd name="T15" fmla="*/ 38 h 1001"/>
                <a:gd name="T16" fmla="*/ 1472 w 2620"/>
                <a:gd name="T17" fmla="*/ 16 h 1001"/>
                <a:gd name="T18" fmla="*/ 1330 w 2620"/>
                <a:gd name="T19" fmla="*/ 3 h 1001"/>
                <a:gd name="T20" fmla="*/ 1192 w 2620"/>
                <a:gd name="T21" fmla="*/ 0 h 1001"/>
                <a:gd name="T22" fmla="*/ 1062 w 2620"/>
                <a:gd name="T23" fmla="*/ 12 h 1001"/>
                <a:gd name="T24" fmla="*/ 941 w 2620"/>
                <a:gd name="T25" fmla="*/ 36 h 1001"/>
                <a:gd name="T26" fmla="*/ 831 w 2620"/>
                <a:gd name="T27" fmla="*/ 76 h 1001"/>
                <a:gd name="T28" fmla="*/ 725 w 2620"/>
                <a:gd name="T29" fmla="*/ 119 h 1001"/>
                <a:gd name="T30" fmla="*/ 621 w 2620"/>
                <a:gd name="T31" fmla="*/ 165 h 1001"/>
                <a:gd name="T32" fmla="*/ 521 w 2620"/>
                <a:gd name="T33" fmla="*/ 212 h 1001"/>
                <a:gd name="T34" fmla="*/ 426 w 2620"/>
                <a:gd name="T35" fmla="*/ 261 h 1001"/>
                <a:gd name="T36" fmla="*/ 338 w 2620"/>
                <a:gd name="T37" fmla="*/ 308 h 1001"/>
                <a:gd name="T38" fmla="*/ 257 w 2620"/>
                <a:gd name="T39" fmla="*/ 357 h 1001"/>
                <a:gd name="T40" fmla="*/ 185 w 2620"/>
                <a:gd name="T41" fmla="*/ 405 h 1001"/>
                <a:gd name="T42" fmla="*/ 123 w 2620"/>
                <a:gd name="T43" fmla="*/ 453 h 1001"/>
                <a:gd name="T44" fmla="*/ 72 w 2620"/>
                <a:gd name="T45" fmla="*/ 498 h 1001"/>
                <a:gd name="T46" fmla="*/ 35 w 2620"/>
                <a:gd name="T47" fmla="*/ 543 h 1001"/>
                <a:gd name="T48" fmla="*/ 10 w 2620"/>
                <a:gd name="T49" fmla="*/ 584 h 1001"/>
                <a:gd name="T50" fmla="*/ 0 w 2620"/>
                <a:gd name="T51" fmla="*/ 623 h 1001"/>
                <a:gd name="T52" fmla="*/ 7 w 2620"/>
                <a:gd name="T53" fmla="*/ 659 h 1001"/>
                <a:gd name="T54" fmla="*/ 30 w 2620"/>
                <a:gd name="T55" fmla="*/ 691 h 1001"/>
                <a:gd name="T56" fmla="*/ 72 w 2620"/>
                <a:gd name="T57" fmla="*/ 719 h 1001"/>
                <a:gd name="T58" fmla="*/ 136 w 2620"/>
                <a:gd name="T59" fmla="*/ 743 h 1001"/>
                <a:gd name="T60" fmla="*/ 231 w 2620"/>
                <a:gd name="T61" fmla="*/ 767 h 1001"/>
                <a:gd name="T62" fmla="*/ 354 w 2620"/>
                <a:gd name="T63" fmla="*/ 793 h 1001"/>
                <a:gd name="T64" fmla="*/ 501 w 2620"/>
                <a:gd name="T65" fmla="*/ 818 h 1001"/>
                <a:gd name="T66" fmla="*/ 666 w 2620"/>
                <a:gd name="T67" fmla="*/ 844 h 1001"/>
                <a:gd name="T68" fmla="*/ 846 w 2620"/>
                <a:gd name="T69" fmla="*/ 868 h 1001"/>
                <a:gd name="T70" fmla="*/ 1130 w 2620"/>
                <a:gd name="T71" fmla="*/ 904 h 1001"/>
                <a:gd name="T72" fmla="*/ 1514 w 2620"/>
                <a:gd name="T73" fmla="*/ 945 h 1001"/>
                <a:gd name="T74" fmla="*/ 1868 w 2620"/>
                <a:gd name="T75" fmla="*/ 977 h 1001"/>
                <a:gd name="T76" fmla="*/ 2091 w 2620"/>
                <a:gd name="T77" fmla="*/ 993 h 1001"/>
                <a:gd name="T78" fmla="*/ 2211 w 2620"/>
                <a:gd name="T79" fmla="*/ 998 h 1001"/>
                <a:gd name="T80" fmla="*/ 2300 w 2620"/>
                <a:gd name="T81" fmla="*/ 1001 h 1001"/>
                <a:gd name="T82" fmla="*/ 2358 w 2620"/>
                <a:gd name="T83" fmla="*/ 997 h 1001"/>
                <a:gd name="T84" fmla="*/ 2381 w 2620"/>
                <a:gd name="T85" fmla="*/ 988 h 1001"/>
                <a:gd name="T86" fmla="*/ 2399 w 2620"/>
                <a:gd name="T87" fmla="*/ 969 h 1001"/>
                <a:gd name="T88" fmla="*/ 2418 w 2620"/>
                <a:gd name="T89" fmla="*/ 942 h 1001"/>
                <a:gd name="T90" fmla="*/ 2438 w 2620"/>
                <a:gd name="T91" fmla="*/ 906 h 1001"/>
                <a:gd name="T92" fmla="*/ 2441 w 2620"/>
                <a:gd name="T93" fmla="*/ 865 h 1001"/>
                <a:gd name="T94" fmla="*/ 2432 w 2620"/>
                <a:gd name="T95" fmla="*/ 822 h 1001"/>
                <a:gd name="T96" fmla="*/ 2428 w 2620"/>
                <a:gd name="T97" fmla="*/ 778 h 1001"/>
                <a:gd name="T98" fmla="*/ 2427 w 2620"/>
                <a:gd name="T99" fmla="*/ 733 h 1001"/>
                <a:gd name="T100" fmla="*/ 2428 w 2620"/>
                <a:gd name="T101" fmla="*/ 709 h 1001"/>
                <a:gd name="T102" fmla="*/ 2435 w 2620"/>
                <a:gd name="T103" fmla="*/ 656 h 1001"/>
                <a:gd name="T104" fmla="*/ 2447 w 2620"/>
                <a:gd name="T105" fmla="*/ 604 h 1001"/>
                <a:gd name="T106" fmla="*/ 2464 w 2620"/>
                <a:gd name="T107" fmla="*/ 554 h 1001"/>
                <a:gd name="T108" fmla="*/ 2487 w 2620"/>
                <a:gd name="T109" fmla="*/ 507 h 1001"/>
                <a:gd name="T110" fmla="*/ 2514 w 2620"/>
                <a:gd name="T111" fmla="*/ 464 h 1001"/>
                <a:gd name="T112" fmla="*/ 2545 w 2620"/>
                <a:gd name="T113" fmla="*/ 424 h 1001"/>
                <a:gd name="T114" fmla="*/ 2581 w 2620"/>
                <a:gd name="T115" fmla="*/ 386 h 1001"/>
                <a:gd name="T116" fmla="*/ 2620 w 2620"/>
                <a:gd name="T117" fmla="*/ 35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0" h="1001">
                  <a:moveTo>
                    <a:pt x="2620" y="354"/>
                  </a:moveTo>
                  <a:lnTo>
                    <a:pt x="2607" y="348"/>
                  </a:lnTo>
                  <a:lnTo>
                    <a:pt x="2570" y="332"/>
                  </a:lnTo>
                  <a:lnTo>
                    <a:pt x="2510" y="307"/>
                  </a:lnTo>
                  <a:lnTo>
                    <a:pt x="2430" y="276"/>
                  </a:lnTo>
                  <a:lnTo>
                    <a:pt x="2334" y="239"/>
                  </a:lnTo>
                  <a:lnTo>
                    <a:pt x="2224" y="201"/>
                  </a:lnTo>
                  <a:lnTo>
                    <a:pt x="2164" y="181"/>
                  </a:lnTo>
                  <a:lnTo>
                    <a:pt x="2101" y="161"/>
                  </a:lnTo>
                  <a:lnTo>
                    <a:pt x="2037" y="141"/>
                  </a:lnTo>
                  <a:lnTo>
                    <a:pt x="1969" y="122"/>
                  </a:lnTo>
                  <a:lnTo>
                    <a:pt x="1900" y="103"/>
                  </a:lnTo>
                  <a:lnTo>
                    <a:pt x="1831" y="85"/>
                  </a:lnTo>
                  <a:lnTo>
                    <a:pt x="1760" y="68"/>
                  </a:lnTo>
                  <a:lnTo>
                    <a:pt x="1688" y="53"/>
                  </a:lnTo>
                  <a:lnTo>
                    <a:pt x="1616" y="38"/>
                  </a:lnTo>
                  <a:lnTo>
                    <a:pt x="1544" y="26"/>
                  </a:lnTo>
                  <a:lnTo>
                    <a:pt x="1472" y="16"/>
                  </a:lnTo>
                  <a:lnTo>
                    <a:pt x="1401" y="8"/>
                  </a:lnTo>
                  <a:lnTo>
                    <a:pt x="1330" y="3"/>
                  </a:lnTo>
                  <a:lnTo>
                    <a:pt x="1260" y="0"/>
                  </a:lnTo>
                  <a:lnTo>
                    <a:pt x="1192" y="0"/>
                  </a:lnTo>
                  <a:lnTo>
                    <a:pt x="1126" y="4"/>
                  </a:lnTo>
                  <a:lnTo>
                    <a:pt x="1062" y="12"/>
                  </a:lnTo>
                  <a:lnTo>
                    <a:pt x="1000" y="22"/>
                  </a:lnTo>
                  <a:lnTo>
                    <a:pt x="941" y="36"/>
                  </a:lnTo>
                  <a:lnTo>
                    <a:pt x="885" y="55"/>
                  </a:lnTo>
                  <a:lnTo>
                    <a:pt x="831" y="76"/>
                  </a:lnTo>
                  <a:lnTo>
                    <a:pt x="778" y="97"/>
                  </a:lnTo>
                  <a:lnTo>
                    <a:pt x="725" y="119"/>
                  </a:lnTo>
                  <a:lnTo>
                    <a:pt x="673" y="142"/>
                  </a:lnTo>
                  <a:lnTo>
                    <a:pt x="621" y="165"/>
                  </a:lnTo>
                  <a:lnTo>
                    <a:pt x="570" y="188"/>
                  </a:lnTo>
                  <a:lnTo>
                    <a:pt x="521" y="212"/>
                  </a:lnTo>
                  <a:lnTo>
                    <a:pt x="472" y="236"/>
                  </a:lnTo>
                  <a:lnTo>
                    <a:pt x="426" y="261"/>
                  </a:lnTo>
                  <a:lnTo>
                    <a:pt x="381" y="284"/>
                  </a:lnTo>
                  <a:lnTo>
                    <a:pt x="338" y="308"/>
                  </a:lnTo>
                  <a:lnTo>
                    <a:pt x="296" y="333"/>
                  </a:lnTo>
                  <a:lnTo>
                    <a:pt x="257" y="357"/>
                  </a:lnTo>
                  <a:lnTo>
                    <a:pt x="220" y="382"/>
                  </a:lnTo>
                  <a:lnTo>
                    <a:pt x="185" y="405"/>
                  </a:lnTo>
                  <a:lnTo>
                    <a:pt x="153" y="429"/>
                  </a:lnTo>
                  <a:lnTo>
                    <a:pt x="123" y="453"/>
                  </a:lnTo>
                  <a:lnTo>
                    <a:pt x="97" y="476"/>
                  </a:lnTo>
                  <a:lnTo>
                    <a:pt x="72" y="498"/>
                  </a:lnTo>
                  <a:lnTo>
                    <a:pt x="52" y="521"/>
                  </a:lnTo>
                  <a:lnTo>
                    <a:pt x="35" y="543"/>
                  </a:lnTo>
                  <a:lnTo>
                    <a:pt x="20" y="564"/>
                  </a:lnTo>
                  <a:lnTo>
                    <a:pt x="10" y="584"/>
                  </a:lnTo>
                  <a:lnTo>
                    <a:pt x="3" y="604"/>
                  </a:lnTo>
                  <a:lnTo>
                    <a:pt x="0" y="623"/>
                  </a:lnTo>
                  <a:lnTo>
                    <a:pt x="1" y="642"/>
                  </a:lnTo>
                  <a:lnTo>
                    <a:pt x="7" y="659"/>
                  </a:lnTo>
                  <a:lnTo>
                    <a:pt x="17" y="675"/>
                  </a:lnTo>
                  <a:lnTo>
                    <a:pt x="30" y="691"/>
                  </a:lnTo>
                  <a:lnTo>
                    <a:pt x="49" y="705"/>
                  </a:lnTo>
                  <a:lnTo>
                    <a:pt x="72" y="719"/>
                  </a:lnTo>
                  <a:lnTo>
                    <a:pt x="101" y="732"/>
                  </a:lnTo>
                  <a:lnTo>
                    <a:pt x="136" y="743"/>
                  </a:lnTo>
                  <a:lnTo>
                    <a:pt x="180" y="755"/>
                  </a:lnTo>
                  <a:lnTo>
                    <a:pt x="231" y="767"/>
                  </a:lnTo>
                  <a:lnTo>
                    <a:pt x="289" y="779"/>
                  </a:lnTo>
                  <a:lnTo>
                    <a:pt x="354" y="793"/>
                  </a:lnTo>
                  <a:lnTo>
                    <a:pt x="425" y="805"/>
                  </a:lnTo>
                  <a:lnTo>
                    <a:pt x="501" y="818"/>
                  </a:lnTo>
                  <a:lnTo>
                    <a:pt x="581" y="831"/>
                  </a:lnTo>
                  <a:lnTo>
                    <a:pt x="666" y="844"/>
                  </a:lnTo>
                  <a:lnTo>
                    <a:pt x="755" y="856"/>
                  </a:lnTo>
                  <a:lnTo>
                    <a:pt x="846" y="868"/>
                  </a:lnTo>
                  <a:lnTo>
                    <a:pt x="939" y="881"/>
                  </a:lnTo>
                  <a:lnTo>
                    <a:pt x="1130" y="904"/>
                  </a:lnTo>
                  <a:lnTo>
                    <a:pt x="1323" y="926"/>
                  </a:lnTo>
                  <a:lnTo>
                    <a:pt x="1514" y="945"/>
                  </a:lnTo>
                  <a:lnTo>
                    <a:pt x="1697" y="963"/>
                  </a:lnTo>
                  <a:lnTo>
                    <a:pt x="1868" y="977"/>
                  </a:lnTo>
                  <a:lnTo>
                    <a:pt x="2022" y="988"/>
                  </a:lnTo>
                  <a:lnTo>
                    <a:pt x="2091" y="993"/>
                  </a:lnTo>
                  <a:lnTo>
                    <a:pt x="2154" y="996"/>
                  </a:lnTo>
                  <a:lnTo>
                    <a:pt x="2211" y="998"/>
                  </a:lnTo>
                  <a:lnTo>
                    <a:pt x="2259" y="1001"/>
                  </a:lnTo>
                  <a:lnTo>
                    <a:pt x="2300" y="1001"/>
                  </a:lnTo>
                  <a:lnTo>
                    <a:pt x="2334" y="999"/>
                  </a:lnTo>
                  <a:lnTo>
                    <a:pt x="2358" y="997"/>
                  </a:lnTo>
                  <a:lnTo>
                    <a:pt x="2372" y="993"/>
                  </a:lnTo>
                  <a:lnTo>
                    <a:pt x="2381" y="988"/>
                  </a:lnTo>
                  <a:lnTo>
                    <a:pt x="2390" y="979"/>
                  </a:lnTo>
                  <a:lnTo>
                    <a:pt x="2399" y="969"/>
                  </a:lnTo>
                  <a:lnTo>
                    <a:pt x="2409" y="956"/>
                  </a:lnTo>
                  <a:lnTo>
                    <a:pt x="2418" y="942"/>
                  </a:lnTo>
                  <a:lnTo>
                    <a:pt x="2428" y="925"/>
                  </a:lnTo>
                  <a:lnTo>
                    <a:pt x="2438" y="906"/>
                  </a:lnTo>
                  <a:lnTo>
                    <a:pt x="2447" y="885"/>
                  </a:lnTo>
                  <a:lnTo>
                    <a:pt x="2441" y="865"/>
                  </a:lnTo>
                  <a:lnTo>
                    <a:pt x="2437" y="843"/>
                  </a:lnTo>
                  <a:lnTo>
                    <a:pt x="2432" y="822"/>
                  </a:lnTo>
                  <a:lnTo>
                    <a:pt x="2430" y="799"/>
                  </a:lnTo>
                  <a:lnTo>
                    <a:pt x="2428" y="778"/>
                  </a:lnTo>
                  <a:lnTo>
                    <a:pt x="2427" y="756"/>
                  </a:lnTo>
                  <a:lnTo>
                    <a:pt x="2427" y="733"/>
                  </a:lnTo>
                  <a:lnTo>
                    <a:pt x="2428" y="711"/>
                  </a:lnTo>
                  <a:lnTo>
                    <a:pt x="2428" y="709"/>
                  </a:lnTo>
                  <a:lnTo>
                    <a:pt x="2430" y="683"/>
                  </a:lnTo>
                  <a:lnTo>
                    <a:pt x="2435" y="656"/>
                  </a:lnTo>
                  <a:lnTo>
                    <a:pt x="2440" y="629"/>
                  </a:lnTo>
                  <a:lnTo>
                    <a:pt x="2447" y="604"/>
                  </a:lnTo>
                  <a:lnTo>
                    <a:pt x="2454" y="578"/>
                  </a:lnTo>
                  <a:lnTo>
                    <a:pt x="2464" y="554"/>
                  </a:lnTo>
                  <a:lnTo>
                    <a:pt x="2474" y="531"/>
                  </a:lnTo>
                  <a:lnTo>
                    <a:pt x="2487" y="507"/>
                  </a:lnTo>
                  <a:lnTo>
                    <a:pt x="2500" y="485"/>
                  </a:lnTo>
                  <a:lnTo>
                    <a:pt x="2514" y="464"/>
                  </a:lnTo>
                  <a:lnTo>
                    <a:pt x="2530" y="443"/>
                  </a:lnTo>
                  <a:lnTo>
                    <a:pt x="2545" y="424"/>
                  </a:lnTo>
                  <a:lnTo>
                    <a:pt x="2563" y="405"/>
                  </a:lnTo>
                  <a:lnTo>
                    <a:pt x="2581" y="386"/>
                  </a:lnTo>
                  <a:lnTo>
                    <a:pt x="2600" y="369"/>
                  </a:lnTo>
                  <a:lnTo>
                    <a:pt x="2620" y="354"/>
                  </a:lnTo>
                  <a:close/>
                </a:path>
              </a:pathLst>
            </a:custGeom>
            <a:solidFill>
              <a:srgbClr val="F2C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a:off x="6132513" y="2287588"/>
              <a:ext cx="1052513" cy="1033463"/>
            </a:xfrm>
            <a:custGeom>
              <a:avLst/>
              <a:gdLst>
                <a:gd name="T0" fmla="*/ 2863 w 4638"/>
                <a:gd name="T1" fmla="*/ 54 h 4555"/>
                <a:gd name="T2" fmla="*/ 3189 w 4638"/>
                <a:gd name="T3" fmla="*/ 153 h 4555"/>
                <a:gd name="T4" fmla="*/ 3490 w 4638"/>
                <a:gd name="T5" fmla="*/ 297 h 4555"/>
                <a:gd name="T6" fmla="*/ 3765 w 4638"/>
                <a:gd name="T7" fmla="*/ 481 h 4555"/>
                <a:gd name="T8" fmla="*/ 4008 w 4638"/>
                <a:gd name="T9" fmla="*/ 702 h 4555"/>
                <a:gd name="T10" fmla="*/ 4216 w 4638"/>
                <a:gd name="T11" fmla="*/ 954 h 4555"/>
                <a:gd name="T12" fmla="*/ 4387 w 4638"/>
                <a:gd name="T13" fmla="*/ 1234 h 4555"/>
                <a:gd name="T14" fmla="*/ 4515 w 4638"/>
                <a:gd name="T15" fmla="*/ 1538 h 4555"/>
                <a:gd name="T16" fmla="*/ 4601 w 4638"/>
                <a:gd name="T17" fmla="*/ 1860 h 4555"/>
                <a:gd name="T18" fmla="*/ 4637 w 4638"/>
                <a:gd name="T19" fmla="*/ 2197 h 4555"/>
                <a:gd name="T20" fmla="*/ 4623 w 4638"/>
                <a:gd name="T21" fmla="*/ 2544 h 4555"/>
                <a:gd name="T22" fmla="*/ 4556 w 4638"/>
                <a:gd name="T23" fmla="*/ 2886 h 4555"/>
                <a:gd name="T24" fmla="*/ 4442 w 4638"/>
                <a:gd name="T25" fmla="*/ 3204 h 4555"/>
                <a:gd name="T26" fmla="*/ 4285 w 4638"/>
                <a:gd name="T27" fmla="*/ 3499 h 4555"/>
                <a:gd name="T28" fmla="*/ 4089 w 4638"/>
                <a:gd name="T29" fmla="*/ 3763 h 4555"/>
                <a:gd name="T30" fmla="*/ 3857 w 4638"/>
                <a:gd name="T31" fmla="*/ 3996 h 4555"/>
                <a:gd name="T32" fmla="*/ 3596 w 4638"/>
                <a:gd name="T33" fmla="*/ 4192 h 4555"/>
                <a:gd name="T34" fmla="*/ 3309 w 4638"/>
                <a:gd name="T35" fmla="*/ 4350 h 4555"/>
                <a:gd name="T36" fmla="*/ 3000 w 4638"/>
                <a:gd name="T37" fmla="*/ 4465 h 4555"/>
                <a:gd name="T38" fmla="*/ 2673 w 4638"/>
                <a:gd name="T39" fmla="*/ 4535 h 4555"/>
                <a:gd name="T40" fmla="*/ 2332 w 4638"/>
                <a:gd name="T41" fmla="*/ 4555 h 4555"/>
                <a:gd name="T42" fmla="*/ 2037 w 4638"/>
                <a:gd name="T43" fmla="*/ 4530 h 4555"/>
                <a:gd name="T44" fmla="*/ 1848 w 4638"/>
                <a:gd name="T45" fmla="*/ 4495 h 4555"/>
                <a:gd name="T46" fmla="*/ 1667 w 4638"/>
                <a:gd name="T47" fmla="*/ 4443 h 4555"/>
                <a:gd name="T48" fmla="*/ 1493 w 4638"/>
                <a:gd name="T49" fmla="*/ 4379 h 4555"/>
                <a:gd name="T50" fmla="*/ 1325 w 4638"/>
                <a:gd name="T51" fmla="*/ 4301 h 4555"/>
                <a:gd name="T52" fmla="*/ 1166 w 4638"/>
                <a:gd name="T53" fmla="*/ 4210 h 4555"/>
                <a:gd name="T54" fmla="*/ 1016 w 4638"/>
                <a:gd name="T55" fmla="*/ 4108 h 4555"/>
                <a:gd name="T56" fmla="*/ 874 w 4638"/>
                <a:gd name="T57" fmla="*/ 3993 h 4555"/>
                <a:gd name="T58" fmla="*/ 744 w 4638"/>
                <a:gd name="T59" fmla="*/ 3869 h 4555"/>
                <a:gd name="T60" fmla="*/ 623 w 4638"/>
                <a:gd name="T61" fmla="*/ 3735 h 4555"/>
                <a:gd name="T62" fmla="*/ 513 w 4638"/>
                <a:gd name="T63" fmla="*/ 3591 h 4555"/>
                <a:gd name="T64" fmla="*/ 360 w 4638"/>
                <a:gd name="T65" fmla="*/ 3631 h 4555"/>
                <a:gd name="T66" fmla="*/ 274 w 4638"/>
                <a:gd name="T67" fmla="*/ 3688 h 4555"/>
                <a:gd name="T68" fmla="*/ 195 w 4638"/>
                <a:gd name="T69" fmla="*/ 3731 h 4555"/>
                <a:gd name="T70" fmla="*/ 136 w 4638"/>
                <a:gd name="T71" fmla="*/ 3753 h 4555"/>
                <a:gd name="T72" fmla="*/ 106 w 4638"/>
                <a:gd name="T73" fmla="*/ 3759 h 4555"/>
                <a:gd name="T74" fmla="*/ 80 w 4638"/>
                <a:gd name="T75" fmla="*/ 3758 h 4555"/>
                <a:gd name="T76" fmla="*/ 43 w 4638"/>
                <a:gd name="T77" fmla="*/ 3732 h 4555"/>
                <a:gd name="T78" fmla="*/ 14 w 4638"/>
                <a:gd name="T79" fmla="*/ 3649 h 4555"/>
                <a:gd name="T80" fmla="*/ 2 w 4638"/>
                <a:gd name="T81" fmla="*/ 3520 h 4555"/>
                <a:gd name="T82" fmla="*/ 1 w 4638"/>
                <a:gd name="T83" fmla="*/ 3358 h 4555"/>
                <a:gd name="T84" fmla="*/ 10 w 4638"/>
                <a:gd name="T85" fmla="*/ 3174 h 4555"/>
                <a:gd name="T86" fmla="*/ 31 w 4638"/>
                <a:gd name="T87" fmla="*/ 2922 h 4555"/>
                <a:gd name="T88" fmla="*/ 70 w 4638"/>
                <a:gd name="T89" fmla="*/ 2585 h 4555"/>
                <a:gd name="T90" fmla="*/ 96 w 4638"/>
                <a:gd name="T91" fmla="*/ 2391 h 4555"/>
                <a:gd name="T92" fmla="*/ 98 w 4638"/>
                <a:gd name="T93" fmla="*/ 2331 h 4555"/>
                <a:gd name="T94" fmla="*/ 98 w 4638"/>
                <a:gd name="T95" fmla="*/ 2194 h 4555"/>
                <a:gd name="T96" fmla="*/ 108 w 4638"/>
                <a:gd name="T97" fmla="*/ 2055 h 4555"/>
                <a:gd name="T98" fmla="*/ 151 w 4638"/>
                <a:gd name="T99" fmla="*/ 1780 h 4555"/>
                <a:gd name="T100" fmla="*/ 249 w 4638"/>
                <a:gd name="T101" fmla="*/ 1453 h 4555"/>
                <a:gd name="T102" fmla="*/ 393 w 4638"/>
                <a:gd name="T103" fmla="*/ 1150 h 4555"/>
                <a:gd name="T104" fmla="*/ 577 w 4638"/>
                <a:gd name="T105" fmla="*/ 875 h 4555"/>
                <a:gd name="T106" fmla="*/ 797 w 4638"/>
                <a:gd name="T107" fmla="*/ 632 h 4555"/>
                <a:gd name="T108" fmla="*/ 1048 w 4638"/>
                <a:gd name="T109" fmla="*/ 423 h 4555"/>
                <a:gd name="T110" fmla="*/ 1327 w 4638"/>
                <a:gd name="T111" fmla="*/ 252 h 4555"/>
                <a:gd name="T112" fmla="*/ 1630 w 4638"/>
                <a:gd name="T113" fmla="*/ 122 h 4555"/>
                <a:gd name="T114" fmla="*/ 1951 w 4638"/>
                <a:gd name="T115" fmla="*/ 37 h 4555"/>
                <a:gd name="T116" fmla="*/ 2287 w 4638"/>
                <a:gd name="T117" fmla="*/ 1 h 4555"/>
                <a:gd name="T118" fmla="*/ 2634 w 4638"/>
                <a:gd name="T119" fmla="*/ 15 h 4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8" h="4555">
                  <a:moveTo>
                    <a:pt x="2634" y="15"/>
                  </a:moveTo>
                  <a:lnTo>
                    <a:pt x="2750" y="32"/>
                  </a:lnTo>
                  <a:lnTo>
                    <a:pt x="2863" y="54"/>
                  </a:lnTo>
                  <a:lnTo>
                    <a:pt x="2974" y="82"/>
                  </a:lnTo>
                  <a:lnTo>
                    <a:pt x="3083" y="115"/>
                  </a:lnTo>
                  <a:lnTo>
                    <a:pt x="3189" y="153"/>
                  </a:lnTo>
                  <a:lnTo>
                    <a:pt x="3293" y="196"/>
                  </a:lnTo>
                  <a:lnTo>
                    <a:pt x="3393" y="244"/>
                  </a:lnTo>
                  <a:lnTo>
                    <a:pt x="3490" y="297"/>
                  </a:lnTo>
                  <a:lnTo>
                    <a:pt x="3586" y="354"/>
                  </a:lnTo>
                  <a:lnTo>
                    <a:pt x="3677" y="415"/>
                  </a:lnTo>
                  <a:lnTo>
                    <a:pt x="3765" y="481"/>
                  </a:lnTo>
                  <a:lnTo>
                    <a:pt x="3849" y="551"/>
                  </a:lnTo>
                  <a:lnTo>
                    <a:pt x="3930" y="624"/>
                  </a:lnTo>
                  <a:lnTo>
                    <a:pt x="4008" y="702"/>
                  </a:lnTo>
                  <a:lnTo>
                    <a:pt x="4081" y="783"/>
                  </a:lnTo>
                  <a:lnTo>
                    <a:pt x="4151" y="866"/>
                  </a:lnTo>
                  <a:lnTo>
                    <a:pt x="4216" y="954"/>
                  </a:lnTo>
                  <a:lnTo>
                    <a:pt x="4277" y="1044"/>
                  </a:lnTo>
                  <a:lnTo>
                    <a:pt x="4334" y="1138"/>
                  </a:lnTo>
                  <a:lnTo>
                    <a:pt x="4387" y="1234"/>
                  </a:lnTo>
                  <a:lnTo>
                    <a:pt x="4434" y="1333"/>
                  </a:lnTo>
                  <a:lnTo>
                    <a:pt x="4478" y="1434"/>
                  </a:lnTo>
                  <a:lnTo>
                    <a:pt x="4515" y="1538"/>
                  </a:lnTo>
                  <a:lnTo>
                    <a:pt x="4550" y="1643"/>
                  </a:lnTo>
                  <a:lnTo>
                    <a:pt x="4577" y="1751"/>
                  </a:lnTo>
                  <a:lnTo>
                    <a:pt x="4601" y="1860"/>
                  </a:lnTo>
                  <a:lnTo>
                    <a:pt x="4618" y="1971"/>
                  </a:lnTo>
                  <a:lnTo>
                    <a:pt x="4631" y="2083"/>
                  </a:lnTo>
                  <a:lnTo>
                    <a:pt x="4637" y="2197"/>
                  </a:lnTo>
                  <a:lnTo>
                    <a:pt x="4638" y="2312"/>
                  </a:lnTo>
                  <a:lnTo>
                    <a:pt x="4634" y="2428"/>
                  </a:lnTo>
                  <a:lnTo>
                    <a:pt x="4623" y="2544"/>
                  </a:lnTo>
                  <a:lnTo>
                    <a:pt x="4606" y="2660"/>
                  </a:lnTo>
                  <a:lnTo>
                    <a:pt x="4584" y="2774"/>
                  </a:lnTo>
                  <a:lnTo>
                    <a:pt x="4556" y="2886"/>
                  </a:lnTo>
                  <a:lnTo>
                    <a:pt x="4523" y="2994"/>
                  </a:lnTo>
                  <a:lnTo>
                    <a:pt x="4485" y="3101"/>
                  </a:lnTo>
                  <a:lnTo>
                    <a:pt x="4442" y="3204"/>
                  </a:lnTo>
                  <a:lnTo>
                    <a:pt x="4395" y="3306"/>
                  </a:lnTo>
                  <a:lnTo>
                    <a:pt x="4341" y="3403"/>
                  </a:lnTo>
                  <a:lnTo>
                    <a:pt x="4285" y="3499"/>
                  </a:lnTo>
                  <a:lnTo>
                    <a:pt x="4223" y="3590"/>
                  </a:lnTo>
                  <a:lnTo>
                    <a:pt x="4157" y="3678"/>
                  </a:lnTo>
                  <a:lnTo>
                    <a:pt x="4089" y="3763"/>
                  </a:lnTo>
                  <a:lnTo>
                    <a:pt x="4014" y="3845"/>
                  </a:lnTo>
                  <a:lnTo>
                    <a:pt x="3938" y="3922"/>
                  </a:lnTo>
                  <a:lnTo>
                    <a:pt x="3857" y="3996"/>
                  </a:lnTo>
                  <a:lnTo>
                    <a:pt x="3773" y="4066"/>
                  </a:lnTo>
                  <a:lnTo>
                    <a:pt x="3687" y="4131"/>
                  </a:lnTo>
                  <a:lnTo>
                    <a:pt x="3596" y="4192"/>
                  </a:lnTo>
                  <a:lnTo>
                    <a:pt x="3503" y="4249"/>
                  </a:lnTo>
                  <a:lnTo>
                    <a:pt x="3407" y="4302"/>
                  </a:lnTo>
                  <a:lnTo>
                    <a:pt x="3309" y="4350"/>
                  </a:lnTo>
                  <a:lnTo>
                    <a:pt x="3208" y="4393"/>
                  </a:lnTo>
                  <a:lnTo>
                    <a:pt x="3105" y="4431"/>
                  </a:lnTo>
                  <a:lnTo>
                    <a:pt x="3000" y="4465"/>
                  </a:lnTo>
                  <a:lnTo>
                    <a:pt x="2892" y="4494"/>
                  </a:lnTo>
                  <a:lnTo>
                    <a:pt x="2783" y="4517"/>
                  </a:lnTo>
                  <a:lnTo>
                    <a:pt x="2673" y="4535"/>
                  </a:lnTo>
                  <a:lnTo>
                    <a:pt x="2561" y="4547"/>
                  </a:lnTo>
                  <a:lnTo>
                    <a:pt x="2448" y="4554"/>
                  </a:lnTo>
                  <a:lnTo>
                    <a:pt x="2332" y="4555"/>
                  </a:lnTo>
                  <a:lnTo>
                    <a:pt x="2217" y="4549"/>
                  </a:lnTo>
                  <a:lnTo>
                    <a:pt x="2101" y="4539"/>
                  </a:lnTo>
                  <a:lnTo>
                    <a:pt x="2037" y="4530"/>
                  </a:lnTo>
                  <a:lnTo>
                    <a:pt x="1973" y="4520"/>
                  </a:lnTo>
                  <a:lnTo>
                    <a:pt x="1910" y="4508"/>
                  </a:lnTo>
                  <a:lnTo>
                    <a:pt x="1848" y="4495"/>
                  </a:lnTo>
                  <a:lnTo>
                    <a:pt x="1787" y="4479"/>
                  </a:lnTo>
                  <a:lnTo>
                    <a:pt x="1726" y="4462"/>
                  </a:lnTo>
                  <a:lnTo>
                    <a:pt x="1667" y="4443"/>
                  </a:lnTo>
                  <a:lnTo>
                    <a:pt x="1608" y="4423"/>
                  </a:lnTo>
                  <a:lnTo>
                    <a:pt x="1549" y="4402"/>
                  </a:lnTo>
                  <a:lnTo>
                    <a:pt x="1493" y="4379"/>
                  </a:lnTo>
                  <a:lnTo>
                    <a:pt x="1435" y="4355"/>
                  </a:lnTo>
                  <a:lnTo>
                    <a:pt x="1380" y="4328"/>
                  </a:lnTo>
                  <a:lnTo>
                    <a:pt x="1325" y="4301"/>
                  </a:lnTo>
                  <a:lnTo>
                    <a:pt x="1271" y="4272"/>
                  </a:lnTo>
                  <a:lnTo>
                    <a:pt x="1218" y="4242"/>
                  </a:lnTo>
                  <a:lnTo>
                    <a:pt x="1166" y="4210"/>
                  </a:lnTo>
                  <a:lnTo>
                    <a:pt x="1115" y="4177"/>
                  </a:lnTo>
                  <a:lnTo>
                    <a:pt x="1065" y="4143"/>
                  </a:lnTo>
                  <a:lnTo>
                    <a:pt x="1016" y="4108"/>
                  </a:lnTo>
                  <a:lnTo>
                    <a:pt x="967" y="4071"/>
                  </a:lnTo>
                  <a:lnTo>
                    <a:pt x="921" y="4032"/>
                  </a:lnTo>
                  <a:lnTo>
                    <a:pt x="874" y="3993"/>
                  </a:lnTo>
                  <a:lnTo>
                    <a:pt x="830" y="3953"/>
                  </a:lnTo>
                  <a:lnTo>
                    <a:pt x="786" y="3911"/>
                  </a:lnTo>
                  <a:lnTo>
                    <a:pt x="744" y="3869"/>
                  </a:lnTo>
                  <a:lnTo>
                    <a:pt x="703" y="3826"/>
                  </a:lnTo>
                  <a:lnTo>
                    <a:pt x="662" y="3780"/>
                  </a:lnTo>
                  <a:lnTo>
                    <a:pt x="623" y="3735"/>
                  </a:lnTo>
                  <a:lnTo>
                    <a:pt x="585" y="3688"/>
                  </a:lnTo>
                  <a:lnTo>
                    <a:pt x="549" y="3640"/>
                  </a:lnTo>
                  <a:lnTo>
                    <a:pt x="513" y="3591"/>
                  </a:lnTo>
                  <a:lnTo>
                    <a:pt x="479" y="3542"/>
                  </a:lnTo>
                  <a:lnTo>
                    <a:pt x="420" y="3588"/>
                  </a:lnTo>
                  <a:lnTo>
                    <a:pt x="360" y="3631"/>
                  </a:lnTo>
                  <a:lnTo>
                    <a:pt x="331" y="3651"/>
                  </a:lnTo>
                  <a:lnTo>
                    <a:pt x="303" y="3671"/>
                  </a:lnTo>
                  <a:lnTo>
                    <a:pt x="274" y="3688"/>
                  </a:lnTo>
                  <a:lnTo>
                    <a:pt x="247" y="3705"/>
                  </a:lnTo>
                  <a:lnTo>
                    <a:pt x="221" y="3719"/>
                  </a:lnTo>
                  <a:lnTo>
                    <a:pt x="195" y="3731"/>
                  </a:lnTo>
                  <a:lnTo>
                    <a:pt x="171" y="3741"/>
                  </a:lnTo>
                  <a:lnTo>
                    <a:pt x="147" y="3750"/>
                  </a:lnTo>
                  <a:lnTo>
                    <a:pt x="136" y="3753"/>
                  </a:lnTo>
                  <a:lnTo>
                    <a:pt x="125" y="3756"/>
                  </a:lnTo>
                  <a:lnTo>
                    <a:pt x="115" y="3758"/>
                  </a:lnTo>
                  <a:lnTo>
                    <a:pt x="106" y="3759"/>
                  </a:lnTo>
                  <a:lnTo>
                    <a:pt x="96" y="3759"/>
                  </a:lnTo>
                  <a:lnTo>
                    <a:pt x="88" y="3759"/>
                  </a:lnTo>
                  <a:lnTo>
                    <a:pt x="80" y="3758"/>
                  </a:lnTo>
                  <a:lnTo>
                    <a:pt x="71" y="3756"/>
                  </a:lnTo>
                  <a:lnTo>
                    <a:pt x="57" y="3748"/>
                  </a:lnTo>
                  <a:lnTo>
                    <a:pt x="43" y="3732"/>
                  </a:lnTo>
                  <a:lnTo>
                    <a:pt x="32" y="3711"/>
                  </a:lnTo>
                  <a:lnTo>
                    <a:pt x="22" y="3682"/>
                  </a:lnTo>
                  <a:lnTo>
                    <a:pt x="14" y="3649"/>
                  </a:lnTo>
                  <a:lnTo>
                    <a:pt x="9" y="3611"/>
                  </a:lnTo>
                  <a:lnTo>
                    <a:pt x="4" y="3568"/>
                  </a:lnTo>
                  <a:lnTo>
                    <a:pt x="2" y="3520"/>
                  </a:lnTo>
                  <a:lnTo>
                    <a:pt x="0" y="3469"/>
                  </a:lnTo>
                  <a:lnTo>
                    <a:pt x="0" y="3414"/>
                  </a:lnTo>
                  <a:lnTo>
                    <a:pt x="1" y="3358"/>
                  </a:lnTo>
                  <a:lnTo>
                    <a:pt x="3" y="3298"/>
                  </a:lnTo>
                  <a:lnTo>
                    <a:pt x="7" y="3237"/>
                  </a:lnTo>
                  <a:lnTo>
                    <a:pt x="10" y="3174"/>
                  </a:lnTo>
                  <a:lnTo>
                    <a:pt x="14" y="3111"/>
                  </a:lnTo>
                  <a:lnTo>
                    <a:pt x="20" y="3048"/>
                  </a:lnTo>
                  <a:lnTo>
                    <a:pt x="31" y="2922"/>
                  </a:lnTo>
                  <a:lnTo>
                    <a:pt x="44" y="2800"/>
                  </a:lnTo>
                  <a:lnTo>
                    <a:pt x="57" y="2687"/>
                  </a:lnTo>
                  <a:lnTo>
                    <a:pt x="70" y="2585"/>
                  </a:lnTo>
                  <a:lnTo>
                    <a:pt x="81" y="2500"/>
                  </a:lnTo>
                  <a:lnTo>
                    <a:pt x="90" y="2433"/>
                  </a:lnTo>
                  <a:lnTo>
                    <a:pt x="96" y="2391"/>
                  </a:lnTo>
                  <a:lnTo>
                    <a:pt x="99" y="2377"/>
                  </a:lnTo>
                  <a:lnTo>
                    <a:pt x="99" y="2377"/>
                  </a:lnTo>
                  <a:lnTo>
                    <a:pt x="98" y="2331"/>
                  </a:lnTo>
                  <a:lnTo>
                    <a:pt x="96" y="2285"/>
                  </a:lnTo>
                  <a:lnTo>
                    <a:pt x="96" y="2240"/>
                  </a:lnTo>
                  <a:lnTo>
                    <a:pt x="98" y="2194"/>
                  </a:lnTo>
                  <a:lnTo>
                    <a:pt x="100" y="2149"/>
                  </a:lnTo>
                  <a:lnTo>
                    <a:pt x="103" y="2102"/>
                  </a:lnTo>
                  <a:lnTo>
                    <a:pt x="108" y="2055"/>
                  </a:lnTo>
                  <a:lnTo>
                    <a:pt x="112" y="2010"/>
                  </a:lnTo>
                  <a:lnTo>
                    <a:pt x="129" y="1893"/>
                  </a:lnTo>
                  <a:lnTo>
                    <a:pt x="151" y="1780"/>
                  </a:lnTo>
                  <a:lnTo>
                    <a:pt x="178" y="1669"/>
                  </a:lnTo>
                  <a:lnTo>
                    <a:pt x="212" y="1559"/>
                  </a:lnTo>
                  <a:lnTo>
                    <a:pt x="249" y="1453"/>
                  </a:lnTo>
                  <a:lnTo>
                    <a:pt x="293" y="1349"/>
                  </a:lnTo>
                  <a:lnTo>
                    <a:pt x="340" y="1249"/>
                  </a:lnTo>
                  <a:lnTo>
                    <a:pt x="393" y="1150"/>
                  </a:lnTo>
                  <a:lnTo>
                    <a:pt x="450" y="1055"/>
                  </a:lnTo>
                  <a:lnTo>
                    <a:pt x="512" y="964"/>
                  </a:lnTo>
                  <a:lnTo>
                    <a:pt x="577" y="875"/>
                  </a:lnTo>
                  <a:lnTo>
                    <a:pt x="646" y="791"/>
                  </a:lnTo>
                  <a:lnTo>
                    <a:pt x="720" y="710"/>
                  </a:lnTo>
                  <a:lnTo>
                    <a:pt x="797" y="632"/>
                  </a:lnTo>
                  <a:lnTo>
                    <a:pt x="878" y="559"/>
                  </a:lnTo>
                  <a:lnTo>
                    <a:pt x="961" y="489"/>
                  </a:lnTo>
                  <a:lnTo>
                    <a:pt x="1048" y="423"/>
                  </a:lnTo>
                  <a:lnTo>
                    <a:pt x="1139" y="362"/>
                  </a:lnTo>
                  <a:lnTo>
                    <a:pt x="1232" y="304"/>
                  </a:lnTo>
                  <a:lnTo>
                    <a:pt x="1327" y="252"/>
                  </a:lnTo>
                  <a:lnTo>
                    <a:pt x="1426" y="204"/>
                  </a:lnTo>
                  <a:lnTo>
                    <a:pt x="1527" y="161"/>
                  </a:lnTo>
                  <a:lnTo>
                    <a:pt x="1630" y="122"/>
                  </a:lnTo>
                  <a:lnTo>
                    <a:pt x="1735" y="89"/>
                  </a:lnTo>
                  <a:lnTo>
                    <a:pt x="1843" y="61"/>
                  </a:lnTo>
                  <a:lnTo>
                    <a:pt x="1951" y="37"/>
                  </a:lnTo>
                  <a:lnTo>
                    <a:pt x="2062" y="20"/>
                  </a:lnTo>
                  <a:lnTo>
                    <a:pt x="2174" y="7"/>
                  </a:lnTo>
                  <a:lnTo>
                    <a:pt x="2287" y="1"/>
                  </a:lnTo>
                  <a:lnTo>
                    <a:pt x="2402" y="0"/>
                  </a:lnTo>
                  <a:lnTo>
                    <a:pt x="2518" y="4"/>
                  </a:lnTo>
                  <a:lnTo>
                    <a:pt x="2634" y="15"/>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a:off x="5835650" y="1992313"/>
              <a:ext cx="1452563" cy="914400"/>
            </a:xfrm>
            <a:custGeom>
              <a:avLst/>
              <a:gdLst>
                <a:gd name="T0" fmla="*/ 1398 w 6409"/>
                <a:gd name="T1" fmla="*/ 2756 h 4029"/>
                <a:gd name="T2" fmla="*/ 1761 w 6409"/>
                <a:gd name="T3" fmla="*/ 2811 h 4029"/>
                <a:gd name="T4" fmla="*/ 2009 w 6409"/>
                <a:gd name="T5" fmla="*/ 2824 h 4029"/>
                <a:gd name="T6" fmla="*/ 2257 w 6409"/>
                <a:gd name="T7" fmla="*/ 2807 h 4029"/>
                <a:gd name="T8" fmla="*/ 2480 w 6409"/>
                <a:gd name="T9" fmla="*/ 2746 h 4029"/>
                <a:gd name="T10" fmla="*/ 2680 w 6409"/>
                <a:gd name="T11" fmla="*/ 2635 h 4029"/>
                <a:gd name="T12" fmla="*/ 2870 w 6409"/>
                <a:gd name="T13" fmla="*/ 2490 h 4029"/>
                <a:gd name="T14" fmla="*/ 3039 w 6409"/>
                <a:gd name="T15" fmla="*/ 2335 h 4029"/>
                <a:gd name="T16" fmla="*/ 3264 w 6409"/>
                <a:gd name="T17" fmla="*/ 2090 h 4029"/>
                <a:gd name="T18" fmla="*/ 3349 w 6409"/>
                <a:gd name="T19" fmla="*/ 2008 h 4029"/>
                <a:gd name="T20" fmla="*/ 3645 w 6409"/>
                <a:gd name="T21" fmla="*/ 2249 h 4029"/>
                <a:gd name="T22" fmla="*/ 3876 w 6409"/>
                <a:gd name="T23" fmla="*/ 2461 h 4029"/>
                <a:gd name="T24" fmla="*/ 4102 w 6409"/>
                <a:gd name="T25" fmla="*/ 2707 h 4029"/>
                <a:gd name="T26" fmla="*/ 4284 w 6409"/>
                <a:gd name="T27" fmla="*/ 2965 h 4029"/>
                <a:gd name="T28" fmla="*/ 4378 w 6409"/>
                <a:gd name="T29" fmla="*/ 3215 h 4029"/>
                <a:gd name="T30" fmla="*/ 4402 w 6409"/>
                <a:gd name="T31" fmla="*/ 3438 h 4029"/>
                <a:gd name="T32" fmla="*/ 4403 w 6409"/>
                <a:gd name="T33" fmla="*/ 3629 h 4029"/>
                <a:gd name="T34" fmla="*/ 4379 w 6409"/>
                <a:gd name="T35" fmla="*/ 3863 h 4029"/>
                <a:gd name="T36" fmla="*/ 4342 w 6409"/>
                <a:gd name="T37" fmla="*/ 4016 h 4029"/>
                <a:gd name="T38" fmla="*/ 4390 w 6409"/>
                <a:gd name="T39" fmla="*/ 3993 h 4029"/>
                <a:gd name="T40" fmla="*/ 4639 w 6409"/>
                <a:gd name="T41" fmla="*/ 3793 h 4029"/>
                <a:gd name="T42" fmla="*/ 4796 w 6409"/>
                <a:gd name="T43" fmla="*/ 3642 h 4029"/>
                <a:gd name="T44" fmla="*/ 4944 w 6409"/>
                <a:gd name="T45" fmla="*/ 3465 h 4029"/>
                <a:gd name="T46" fmla="*/ 5065 w 6409"/>
                <a:gd name="T47" fmla="*/ 3269 h 4029"/>
                <a:gd name="T48" fmla="*/ 5165 w 6409"/>
                <a:gd name="T49" fmla="*/ 3095 h 4029"/>
                <a:gd name="T50" fmla="*/ 5283 w 6409"/>
                <a:gd name="T51" fmla="*/ 3006 h 4029"/>
                <a:gd name="T52" fmla="*/ 5406 w 6409"/>
                <a:gd name="T53" fmla="*/ 2997 h 4029"/>
                <a:gd name="T54" fmla="*/ 5519 w 6409"/>
                <a:gd name="T55" fmla="*/ 3058 h 4029"/>
                <a:gd name="T56" fmla="*/ 5606 w 6409"/>
                <a:gd name="T57" fmla="*/ 3179 h 4029"/>
                <a:gd name="T58" fmla="*/ 5650 w 6409"/>
                <a:gd name="T59" fmla="*/ 3352 h 4029"/>
                <a:gd name="T60" fmla="*/ 5644 w 6409"/>
                <a:gd name="T61" fmla="*/ 3559 h 4029"/>
                <a:gd name="T62" fmla="*/ 5650 w 6409"/>
                <a:gd name="T63" fmla="*/ 3729 h 4029"/>
                <a:gd name="T64" fmla="*/ 5684 w 6409"/>
                <a:gd name="T65" fmla="*/ 3844 h 4029"/>
                <a:gd name="T66" fmla="*/ 5750 w 6409"/>
                <a:gd name="T67" fmla="*/ 3902 h 4029"/>
                <a:gd name="T68" fmla="*/ 5848 w 6409"/>
                <a:gd name="T69" fmla="*/ 3900 h 4029"/>
                <a:gd name="T70" fmla="*/ 5980 w 6409"/>
                <a:gd name="T71" fmla="*/ 3839 h 4029"/>
                <a:gd name="T72" fmla="*/ 6149 w 6409"/>
                <a:gd name="T73" fmla="*/ 3716 h 4029"/>
                <a:gd name="T74" fmla="*/ 6301 w 6409"/>
                <a:gd name="T75" fmla="*/ 3503 h 4029"/>
                <a:gd name="T76" fmla="*/ 6388 w 6409"/>
                <a:gd name="T77" fmla="*/ 3187 h 4029"/>
                <a:gd name="T78" fmla="*/ 6407 w 6409"/>
                <a:gd name="T79" fmla="*/ 2801 h 4029"/>
                <a:gd name="T80" fmla="*/ 6360 w 6409"/>
                <a:gd name="T81" fmla="*/ 2373 h 4029"/>
                <a:gd name="T82" fmla="*/ 6249 w 6409"/>
                <a:gd name="T83" fmla="*/ 1931 h 4029"/>
                <a:gd name="T84" fmla="*/ 6072 w 6409"/>
                <a:gd name="T85" fmla="*/ 1507 h 4029"/>
                <a:gd name="T86" fmla="*/ 5805 w 6409"/>
                <a:gd name="T87" fmla="*/ 1106 h 4029"/>
                <a:gd name="T88" fmla="*/ 5356 w 6409"/>
                <a:gd name="T89" fmla="*/ 690 h 4029"/>
                <a:gd name="T90" fmla="*/ 4767 w 6409"/>
                <a:gd name="T91" fmla="*/ 320 h 4029"/>
                <a:gd name="T92" fmla="*/ 4091 w 6409"/>
                <a:gd name="T93" fmla="*/ 68 h 4029"/>
                <a:gd name="T94" fmla="*/ 3384 w 6409"/>
                <a:gd name="T95" fmla="*/ 7 h 4029"/>
                <a:gd name="T96" fmla="*/ 2699 w 6409"/>
                <a:gd name="T97" fmla="*/ 208 h 4029"/>
                <a:gd name="T98" fmla="*/ 2090 w 6409"/>
                <a:gd name="T99" fmla="*/ 732 h 4029"/>
                <a:gd name="T100" fmla="*/ 1545 w 6409"/>
                <a:gd name="T101" fmla="*/ 1240 h 4029"/>
                <a:gd name="T102" fmla="*/ 1056 w 6409"/>
                <a:gd name="T103" fmla="*/ 1576 h 4029"/>
                <a:gd name="T104" fmla="*/ 642 w 6409"/>
                <a:gd name="T105" fmla="*/ 1774 h 4029"/>
                <a:gd name="T106" fmla="*/ 317 w 6409"/>
                <a:gd name="T107" fmla="*/ 1870 h 4029"/>
                <a:gd name="T108" fmla="*/ 99 w 6409"/>
                <a:gd name="T109" fmla="*/ 1902 h 4029"/>
                <a:gd name="T110" fmla="*/ 1270 w 6409"/>
                <a:gd name="T111" fmla="*/ 2727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09" h="4029">
                  <a:moveTo>
                    <a:pt x="1270" y="2727"/>
                  </a:moveTo>
                  <a:lnTo>
                    <a:pt x="1279" y="2729"/>
                  </a:lnTo>
                  <a:lnTo>
                    <a:pt x="1304" y="2736"/>
                  </a:lnTo>
                  <a:lnTo>
                    <a:pt x="1344" y="2745"/>
                  </a:lnTo>
                  <a:lnTo>
                    <a:pt x="1398" y="2756"/>
                  </a:lnTo>
                  <a:lnTo>
                    <a:pt x="1464" y="2769"/>
                  </a:lnTo>
                  <a:lnTo>
                    <a:pt x="1539" y="2783"/>
                  </a:lnTo>
                  <a:lnTo>
                    <a:pt x="1623" y="2795"/>
                  </a:lnTo>
                  <a:lnTo>
                    <a:pt x="1713" y="2806"/>
                  </a:lnTo>
                  <a:lnTo>
                    <a:pt x="1761" y="2811"/>
                  </a:lnTo>
                  <a:lnTo>
                    <a:pt x="1809" y="2816"/>
                  </a:lnTo>
                  <a:lnTo>
                    <a:pt x="1858" y="2819"/>
                  </a:lnTo>
                  <a:lnTo>
                    <a:pt x="1908" y="2821"/>
                  </a:lnTo>
                  <a:lnTo>
                    <a:pt x="1958" y="2824"/>
                  </a:lnTo>
                  <a:lnTo>
                    <a:pt x="2009" y="2824"/>
                  </a:lnTo>
                  <a:lnTo>
                    <a:pt x="2059" y="2824"/>
                  </a:lnTo>
                  <a:lnTo>
                    <a:pt x="2110" y="2821"/>
                  </a:lnTo>
                  <a:lnTo>
                    <a:pt x="2160" y="2818"/>
                  </a:lnTo>
                  <a:lnTo>
                    <a:pt x="2208" y="2813"/>
                  </a:lnTo>
                  <a:lnTo>
                    <a:pt x="2257" y="2807"/>
                  </a:lnTo>
                  <a:lnTo>
                    <a:pt x="2305" y="2798"/>
                  </a:lnTo>
                  <a:lnTo>
                    <a:pt x="2351" y="2788"/>
                  </a:lnTo>
                  <a:lnTo>
                    <a:pt x="2396" y="2776"/>
                  </a:lnTo>
                  <a:lnTo>
                    <a:pt x="2439" y="2763"/>
                  </a:lnTo>
                  <a:lnTo>
                    <a:pt x="2480" y="2746"/>
                  </a:lnTo>
                  <a:lnTo>
                    <a:pt x="2521" y="2727"/>
                  </a:lnTo>
                  <a:lnTo>
                    <a:pt x="2561" y="2707"/>
                  </a:lnTo>
                  <a:lnTo>
                    <a:pt x="2601" y="2685"/>
                  </a:lnTo>
                  <a:lnTo>
                    <a:pt x="2640" y="2660"/>
                  </a:lnTo>
                  <a:lnTo>
                    <a:pt x="2680" y="2635"/>
                  </a:lnTo>
                  <a:lnTo>
                    <a:pt x="2719" y="2608"/>
                  </a:lnTo>
                  <a:lnTo>
                    <a:pt x="2758" y="2580"/>
                  </a:lnTo>
                  <a:lnTo>
                    <a:pt x="2796" y="2551"/>
                  </a:lnTo>
                  <a:lnTo>
                    <a:pt x="2833" y="2521"/>
                  </a:lnTo>
                  <a:lnTo>
                    <a:pt x="2870" y="2490"/>
                  </a:lnTo>
                  <a:lnTo>
                    <a:pt x="2905" y="2460"/>
                  </a:lnTo>
                  <a:lnTo>
                    <a:pt x="2941" y="2428"/>
                  </a:lnTo>
                  <a:lnTo>
                    <a:pt x="2974" y="2397"/>
                  </a:lnTo>
                  <a:lnTo>
                    <a:pt x="3007" y="2366"/>
                  </a:lnTo>
                  <a:lnTo>
                    <a:pt x="3039" y="2335"/>
                  </a:lnTo>
                  <a:lnTo>
                    <a:pt x="3070" y="2304"/>
                  </a:lnTo>
                  <a:lnTo>
                    <a:pt x="3128" y="2244"/>
                  </a:lnTo>
                  <a:lnTo>
                    <a:pt x="3180" y="2187"/>
                  </a:lnTo>
                  <a:lnTo>
                    <a:pt x="3226" y="2136"/>
                  </a:lnTo>
                  <a:lnTo>
                    <a:pt x="3264" y="2090"/>
                  </a:lnTo>
                  <a:lnTo>
                    <a:pt x="3295" y="2052"/>
                  </a:lnTo>
                  <a:lnTo>
                    <a:pt x="3317" y="2025"/>
                  </a:lnTo>
                  <a:lnTo>
                    <a:pt x="3332" y="2006"/>
                  </a:lnTo>
                  <a:lnTo>
                    <a:pt x="3337" y="1999"/>
                  </a:lnTo>
                  <a:lnTo>
                    <a:pt x="3349" y="2008"/>
                  </a:lnTo>
                  <a:lnTo>
                    <a:pt x="3378" y="2031"/>
                  </a:lnTo>
                  <a:lnTo>
                    <a:pt x="3426" y="2068"/>
                  </a:lnTo>
                  <a:lnTo>
                    <a:pt x="3489" y="2118"/>
                  </a:lnTo>
                  <a:lnTo>
                    <a:pt x="3562" y="2179"/>
                  </a:lnTo>
                  <a:lnTo>
                    <a:pt x="3645" y="2249"/>
                  </a:lnTo>
                  <a:lnTo>
                    <a:pt x="3690" y="2288"/>
                  </a:lnTo>
                  <a:lnTo>
                    <a:pt x="3735" y="2329"/>
                  </a:lnTo>
                  <a:lnTo>
                    <a:pt x="3782" y="2371"/>
                  </a:lnTo>
                  <a:lnTo>
                    <a:pt x="3828" y="2416"/>
                  </a:lnTo>
                  <a:lnTo>
                    <a:pt x="3876" y="2461"/>
                  </a:lnTo>
                  <a:lnTo>
                    <a:pt x="3922" y="2509"/>
                  </a:lnTo>
                  <a:lnTo>
                    <a:pt x="3969" y="2557"/>
                  </a:lnTo>
                  <a:lnTo>
                    <a:pt x="4014" y="2606"/>
                  </a:lnTo>
                  <a:lnTo>
                    <a:pt x="4059" y="2656"/>
                  </a:lnTo>
                  <a:lnTo>
                    <a:pt x="4102" y="2707"/>
                  </a:lnTo>
                  <a:lnTo>
                    <a:pt x="4143" y="2758"/>
                  </a:lnTo>
                  <a:lnTo>
                    <a:pt x="4183" y="2809"/>
                  </a:lnTo>
                  <a:lnTo>
                    <a:pt x="4219" y="2861"/>
                  </a:lnTo>
                  <a:lnTo>
                    <a:pt x="4253" y="2914"/>
                  </a:lnTo>
                  <a:lnTo>
                    <a:pt x="4284" y="2965"/>
                  </a:lnTo>
                  <a:lnTo>
                    <a:pt x="4311" y="3016"/>
                  </a:lnTo>
                  <a:lnTo>
                    <a:pt x="4335" y="3067"/>
                  </a:lnTo>
                  <a:lnTo>
                    <a:pt x="4354" y="3117"/>
                  </a:lnTo>
                  <a:lnTo>
                    <a:pt x="4369" y="3166"/>
                  </a:lnTo>
                  <a:lnTo>
                    <a:pt x="4378" y="3215"/>
                  </a:lnTo>
                  <a:lnTo>
                    <a:pt x="4386" y="3262"/>
                  </a:lnTo>
                  <a:lnTo>
                    <a:pt x="4391" y="3308"/>
                  </a:lnTo>
                  <a:lnTo>
                    <a:pt x="4396" y="3353"/>
                  </a:lnTo>
                  <a:lnTo>
                    <a:pt x="4399" y="3396"/>
                  </a:lnTo>
                  <a:lnTo>
                    <a:pt x="4402" y="3438"/>
                  </a:lnTo>
                  <a:lnTo>
                    <a:pt x="4403" y="3479"/>
                  </a:lnTo>
                  <a:lnTo>
                    <a:pt x="4404" y="3518"/>
                  </a:lnTo>
                  <a:lnTo>
                    <a:pt x="4406" y="3557"/>
                  </a:lnTo>
                  <a:lnTo>
                    <a:pt x="4404" y="3594"/>
                  </a:lnTo>
                  <a:lnTo>
                    <a:pt x="4403" y="3629"/>
                  </a:lnTo>
                  <a:lnTo>
                    <a:pt x="4402" y="3664"/>
                  </a:lnTo>
                  <a:lnTo>
                    <a:pt x="4400" y="3696"/>
                  </a:lnTo>
                  <a:lnTo>
                    <a:pt x="4395" y="3757"/>
                  </a:lnTo>
                  <a:lnTo>
                    <a:pt x="4388" y="3813"/>
                  </a:lnTo>
                  <a:lnTo>
                    <a:pt x="4379" y="3863"/>
                  </a:lnTo>
                  <a:lnTo>
                    <a:pt x="4371" y="3906"/>
                  </a:lnTo>
                  <a:lnTo>
                    <a:pt x="4362" y="3944"/>
                  </a:lnTo>
                  <a:lnTo>
                    <a:pt x="4355" y="3974"/>
                  </a:lnTo>
                  <a:lnTo>
                    <a:pt x="4348" y="3998"/>
                  </a:lnTo>
                  <a:lnTo>
                    <a:pt x="4342" y="4016"/>
                  </a:lnTo>
                  <a:lnTo>
                    <a:pt x="4339" y="4026"/>
                  </a:lnTo>
                  <a:lnTo>
                    <a:pt x="4338" y="4029"/>
                  </a:lnTo>
                  <a:lnTo>
                    <a:pt x="4344" y="4025"/>
                  </a:lnTo>
                  <a:lnTo>
                    <a:pt x="4362" y="4013"/>
                  </a:lnTo>
                  <a:lnTo>
                    <a:pt x="4390" y="3993"/>
                  </a:lnTo>
                  <a:lnTo>
                    <a:pt x="4428" y="3966"/>
                  </a:lnTo>
                  <a:lnTo>
                    <a:pt x="4472" y="3932"/>
                  </a:lnTo>
                  <a:lnTo>
                    <a:pt x="4523" y="3892"/>
                  </a:lnTo>
                  <a:lnTo>
                    <a:pt x="4580" y="3845"/>
                  </a:lnTo>
                  <a:lnTo>
                    <a:pt x="4639" y="3793"/>
                  </a:lnTo>
                  <a:lnTo>
                    <a:pt x="4670" y="3765"/>
                  </a:lnTo>
                  <a:lnTo>
                    <a:pt x="4701" y="3736"/>
                  </a:lnTo>
                  <a:lnTo>
                    <a:pt x="4732" y="3705"/>
                  </a:lnTo>
                  <a:lnTo>
                    <a:pt x="4765" y="3674"/>
                  </a:lnTo>
                  <a:lnTo>
                    <a:pt x="4796" y="3642"/>
                  </a:lnTo>
                  <a:lnTo>
                    <a:pt x="4827" y="3607"/>
                  </a:lnTo>
                  <a:lnTo>
                    <a:pt x="4857" y="3573"/>
                  </a:lnTo>
                  <a:lnTo>
                    <a:pt x="4886" y="3537"/>
                  </a:lnTo>
                  <a:lnTo>
                    <a:pt x="4916" y="3502"/>
                  </a:lnTo>
                  <a:lnTo>
                    <a:pt x="4944" y="3465"/>
                  </a:lnTo>
                  <a:lnTo>
                    <a:pt x="4971" y="3427"/>
                  </a:lnTo>
                  <a:lnTo>
                    <a:pt x="4997" y="3388"/>
                  </a:lnTo>
                  <a:lnTo>
                    <a:pt x="5022" y="3349"/>
                  </a:lnTo>
                  <a:lnTo>
                    <a:pt x="5044" y="3309"/>
                  </a:lnTo>
                  <a:lnTo>
                    <a:pt x="5065" y="3269"/>
                  </a:lnTo>
                  <a:lnTo>
                    <a:pt x="5084" y="3228"/>
                  </a:lnTo>
                  <a:lnTo>
                    <a:pt x="5101" y="3189"/>
                  </a:lnTo>
                  <a:lnTo>
                    <a:pt x="5121" y="3154"/>
                  </a:lnTo>
                  <a:lnTo>
                    <a:pt x="5142" y="3123"/>
                  </a:lnTo>
                  <a:lnTo>
                    <a:pt x="5165" y="3095"/>
                  </a:lnTo>
                  <a:lnTo>
                    <a:pt x="5187" y="3070"/>
                  </a:lnTo>
                  <a:lnTo>
                    <a:pt x="5210" y="3049"/>
                  </a:lnTo>
                  <a:lnTo>
                    <a:pt x="5233" y="3031"/>
                  </a:lnTo>
                  <a:lnTo>
                    <a:pt x="5258" y="3017"/>
                  </a:lnTo>
                  <a:lnTo>
                    <a:pt x="5283" y="3006"/>
                  </a:lnTo>
                  <a:lnTo>
                    <a:pt x="5308" y="2998"/>
                  </a:lnTo>
                  <a:lnTo>
                    <a:pt x="5332" y="2994"/>
                  </a:lnTo>
                  <a:lnTo>
                    <a:pt x="5357" y="2991"/>
                  </a:lnTo>
                  <a:lnTo>
                    <a:pt x="5382" y="2993"/>
                  </a:lnTo>
                  <a:lnTo>
                    <a:pt x="5406" y="2997"/>
                  </a:lnTo>
                  <a:lnTo>
                    <a:pt x="5431" y="3004"/>
                  </a:lnTo>
                  <a:lnTo>
                    <a:pt x="5454" y="3014"/>
                  </a:lnTo>
                  <a:lnTo>
                    <a:pt x="5476" y="3026"/>
                  </a:lnTo>
                  <a:lnTo>
                    <a:pt x="5498" y="3040"/>
                  </a:lnTo>
                  <a:lnTo>
                    <a:pt x="5519" y="3058"/>
                  </a:lnTo>
                  <a:lnTo>
                    <a:pt x="5539" y="3077"/>
                  </a:lnTo>
                  <a:lnTo>
                    <a:pt x="5558" y="3099"/>
                  </a:lnTo>
                  <a:lnTo>
                    <a:pt x="5576" y="3124"/>
                  </a:lnTo>
                  <a:lnTo>
                    <a:pt x="5591" y="3150"/>
                  </a:lnTo>
                  <a:lnTo>
                    <a:pt x="5606" y="3179"/>
                  </a:lnTo>
                  <a:lnTo>
                    <a:pt x="5619" y="3209"/>
                  </a:lnTo>
                  <a:lnTo>
                    <a:pt x="5630" y="3243"/>
                  </a:lnTo>
                  <a:lnTo>
                    <a:pt x="5639" y="3277"/>
                  </a:lnTo>
                  <a:lnTo>
                    <a:pt x="5645" y="3314"/>
                  </a:lnTo>
                  <a:lnTo>
                    <a:pt x="5650" y="3352"/>
                  </a:lnTo>
                  <a:lnTo>
                    <a:pt x="5653" y="3392"/>
                  </a:lnTo>
                  <a:lnTo>
                    <a:pt x="5653" y="3433"/>
                  </a:lnTo>
                  <a:lnTo>
                    <a:pt x="5650" y="3476"/>
                  </a:lnTo>
                  <a:lnTo>
                    <a:pt x="5647" y="3519"/>
                  </a:lnTo>
                  <a:lnTo>
                    <a:pt x="5644" y="3559"/>
                  </a:lnTo>
                  <a:lnTo>
                    <a:pt x="5643" y="3598"/>
                  </a:lnTo>
                  <a:lnTo>
                    <a:pt x="5643" y="3634"/>
                  </a:lnTo>
                  <a:lnTo>
                    <a:pt x="5644" y="3668"/>
                  </a:lnTo>
                  <a:lnTo>
                    <a:pt x="5647" y="3700"/>
                  </a:lnTo>
                  <a:lnTo>
                    <a:pt x="5650" y="3729"/>
                  </a:lnTo>
                  <a:lnTo>
                    <a:pt x="5654" y="3757"/>
                  </a:lnTo>
                  <a:lnTo>
                    <a:pt x="5660" y="3783"/>
                  </a:lnTo>
                  <a:lnTo>
                    <a:pt x="5668" y="3805"/>
                  </a:lnTo>
                  <a:lnTo>
                    <a:pt x="5675" y="3826"/>
                  </a:lnTo>
                  <a:lnTo>
                    <a:pt x="5684" y="3844"/>
                  </a:lnTo>
                  <a:lnTo>
                    <a:pt x="5695" y="3860"/>
                  </a:lnTo>
                  <a:lnTo>
                    <a:pt x="5706" y="3874"/>
                  </a:lnTo>
                  <a:lnTo>
                    <a:pt x="5720" y="3886"/>
                  </a:lnTo>
                  <a:lnTo>
                    <a:pt x="5734" y="3895"/>
                  </a:lnTo>
                  <a:lnTo>
                    <a:pt x="5750" y="3902"/>
                  </a:lnTo>
                  <a:lnTo>
                    <a:pt x="5767" y="3906"/>
                  </a:lnTo>
                  <a:lnTo>
                    <a:pt x="5785" y="3908"/>
                  </a:lnTo>
                  <a:lnTo>
                    <a:pt x="5805" y="3908"/>
                  </a:lnTo>
                  <a:lnTo>
                    <a:pt x="5826" y="3905"/>
                  </a:lnTo>
                  <a:lnTo>
                    <a:pt x="5848" y="3900"/>
                  </a:lnTo>
                  <a:lnTo>
                    <a:pt x="5872" y="3893"/>
                  </a:lnTo>
                  <a:lnTo>
                    <a:pt x="5897" y="3883"/>
                  </a:lnTo>
                  <a:lnTo>
                    <a:pt x="5924" y="3870"/>
                  </a:lnTo>
                  <a:lnTo>
                    <a:pt x="5951" y="3856"/>
                  </a:lnTo>
                  <a:lnTo>
                    <a:pt x="5980" y="3839"/>
                  </a:lnTo>
                  <a:lnTo>
                    <a:pt x="6011" y="3819"/>
                  </a:lnTo>
                  <a:lnTo>
                    <a:pt x="6043" y="3797"/>
                  </a:lnTo>
                  <a:lnTo>
                    <a:pt x="6077" y="3773"/>
                  </a:lnTo>
                  <a:lnTo>
                    <a:pt x="6112" y="3746"/>
                  </a:lnTo>
                  <a:lnTo>
                    <a:pt x="6149" y="3716"/>
                  </a:lnTo>
                  <a:lnTo>
                    <a:pt x="6185" y="3683"/>
                  </a:lnTo>
                  <a:lnTo>
                    <a:pt x="6218" y="3645"/>
                  </a:lnTo>
                  <a:lnTo>
                    <a:pt x="6248" y="3602"/>
                  </a:lnTo>
                  <a:lnTo>
                    <a:pt x="6277" y="3554"/>
                  </a:lnTo>
                  <a:lnTo>
                    <a:pt x="6301" y="3503"/>
                  </a:lnTo>
                  <a:lnTo>
                    <a:pt x="6325" y="3446"/>
                  </a:lnTo>
                  <a:lnTo>
                    <a:pt x="6345" y="3387"/>
                  </a:lnTo>
                  <a:lnTo>
                    <a:pt x="6361" y="3324"/>
                  </a:lnTo>
                  <a:lnTo>
                    <a:pt x="6376" y="3257"/>
                  </a:lnTo>
                  <a:lnTo>
                    <a:pt x="6388" y="3187"/>
                  </a:lnTo>
                  <a:lnTo>
                    <a:pt x="6397" y="3115"/>
                  </a:lnTo>
                  <a:lnTo>
                    <a:pt x="6403" y="3040"/>
                  </a:lnTo>
                  <a:lnTo>
                    <a:pt x="6408" y="2963"/>
                  </a:lnTo>
                  <a:lnTo>
                    <a:pt x="6409" y="2883"/>
                  </a:lnTo>
                  <a:lnTo>
                    <a:pt x="6407" y="2801"/>
                  </a:lnTo>
                  <a:lnTo>
                    <a:pt x="6403" y="2718"/>
                  </a:lnTo>
                  <a:lnTo>
                    <a:pt x="6397" y="2634"/>
                  </a:lnTo>
                  <a:lnTo>
                    <a:pt x="6387" y="2547"/>
                  </a:lnTo>
                  <a:lnTo>
                    <a:pt x="6376" y="2460"/>
                  </a:lnTo>
                  <a:lnTo>
                    <a:pt x="6360" y="2373"/>
                  </a:lnTo>
                  <a:lnTo>
                    <a:pt x="6344" y="2285"/>
                  </a:lnTo>
                  <a:lnTo>
                    <a:pt x="6324" y="2196"/>
                  </a:lnTo>
                  <a:lnTo>
                    <a:pt x="6301" y="2107"/>
                  </a:lnTo>
                  <a:lnTo>
                    <a:pt x="6276" y="2019"/>
                  </a:lnTo>
                  <a:lnTo>
                    <a:pt x="6249" y="1931"/>
                  </a:lnTo>
                  <a:lnTo>
                    <a:pt x="6218" y="1844"/>
                  </a:lnTo>
                  <a:lnTo>
                    <a:pt x="6186" y="1758"/>
                  </a:lnTo>
                  <a:lnTo>
                    <a:pt x="6151" y="1672"/>
                  </a:lnTo>
                  <a:lnTo>
                    <a:pt x="6113" y="1589"/>
                  </a:lnTo>
                  <a:lnTo>
                    <a:pt x="6072" y="1507"/>
                  </a:lnTo>
                  <a:lnTo>
                    <a:pt x="6030" y="1426"/>
                  </a:lnTo>
                  <a:lnTo>
                    <a:pt x="5985" y="1348"/>
                  </a:lnTo>
                  <a:lnTo>
                    <a:pt x="5932" y="1269"/>
                  </a:lnTo>
                  <a:lnTo>
                    <a:pt x="5873" y="1188"/>
                  </a:lnTo>
                  <a:lnTo>
                    <a:pt x="5805" y="1106"/>
                  </a:lnTo>
                  <a:lnTo>
                    <a:pt x="5729" y="1022"/>
                  </a:lnTo>
                  <a:lnTo>
                    <a:pt x="5645" y="939"/>
                  </a:lnTo>
                  <a:lnTo>
                    <a:pt x="5556" y="855"/>
                  </a:lnTo>
                  <a:lnTo>
                    <a:pt x="5458" y="771"/>
                  </a:lnTo>
                  <a:lnTo>
                    <a:pt x="5356" y="690"/>
                  </a:lnTo>
                  <a:lnTo>
                    <a:pt x="5248" y="610"/>
                  </a:lnTo>
                  <a:lnTo>
                    <a:pt x="5134" y="532"/>
                  </a:lnTo>
                  <a:lnTo>
                    <a:pt x="5016" y="458"/>
                  </a:lnTo>
                  <a:lnTo>
                    <a:pt x="4893" y="387"/>
                  </a:lnTo>
                  <a:lnTo>
                    <a:pt x="4767" y="320"/>
                  </a:lnTo>
                  <a:lnTo>
                    <a:pt x="4637" y="258"/>
                  </a:lnTo>
                  <a:lnTo>
                    <a:pt x="4504" y="201"/>
                  </a:lnTo>
                  <a:lnTo>
                    <a:pt x="4368" y="150"/>
                  </a:lnTo>
                  <a:lnTo>
                    <a:pt x="4231" y="106"/>
                  </a:lnTo>
                  <a:lnTo>
                    <a:pt x="4091" y="68"/>
                  </a:lnTo>
                  <a:lnTo>
                    <a:pt x="3951" y="38"/>
                  </a:lnTo>
                  <a:lnTo>
                    <a:pt x="3809" y="17"/>
                  </a:lnTo>
                  <a:lnTo>
                    <a:pt x="3668" y="3"/>
                  </a:lnTo>
                  <a:lnTo>
                    <a:pt x="3526" y="0"/>
                  </a:lnTo>
                  <a:lnTo>
                    <a:pt x="3384" y="7"/>
                  </a:lnTo>
                  <a:lnTo>
                    <a:pt x="3243" y="23"/>
                  </a:lnTo>
                  <a:lnTo>
                    <a:pt x="3105" y="51"/>
                  </a:lnTo>
                  <a:lnTo>
                    <a:pt x="2967" y="91"/>
                  </a:lnTo>
                  <a:lnTo>
                    <a:pt x="2832" y="143"/>
                  </a:lnTo>
                  <a:lnTo>
                    <a:pt x="2699" y="208"/>
                  </a:lnTo>
                  <a:lnTo>
                    <a:pt x="2570" y="287"/>
                  </a:lnTo>
                  <a:lnTo>
                    <a:pt x="2444" y="379"/>
                  </a:lnTo>
                  <a:lnTo>
                    <a:pt x="2322" y="486"/>
                  </a:lnTo>
                  <a:lnTo>
                    <a:pt x="2204" y="607"/>
                  </a:lnTo>
                  <a:lnTo>
                    <a:pt x="2090" y="732"/>
                  </a:lnTo>
                  <a:lnTo>
                    <a:pt x="1977" y="850"/>
                  </a:lnTo>
                  <a:lnTo>
                    <a:pt x="1866" y="959"/>
                  </a:lnTo>
                  <a:lnTo>
                    <a:pt x="1756" y="1060"/>
                  </a:lnTo>
                  <a:lnTo>
                    <a:pt x="1649" y="1153"/>
                  </a:lnTo>
                  <a:lnTo>
                    <a:pt x="1545" y="1240"/>
                  </a:lnTo>
                  <a:lnTo>
                    <a:pt x="1442" y="1320"/>
                  </a:lnTo>
                  <a:lnTo>
                    <a:pt x="1341" y="1394"/>
                  </a:lnTo>
                  <a:lnTo>
                    <a:pt x="1243" y="1460"/>
                  </a:lnTo>
                  <a:lnTo>
                    <a:pt x="1148" y="1520"/>
                  </a:lnTo>
                  <a:lnTo>
                    <a:pt x="1056" y="1576"/>
                  </a:lnTo>
                  <a:lnTo>
                    <a:pt x="966" y="1625"/>
                  </a:lnTo>
                  <a:lnTo>
                    <a:pt x="880" y="1669"/>
                  </a:lnTo>
                  <a:lnTo>
                    <a:pt x="797" y="1709"/>
                  </a:lnTo>
                  <a:lnTo>
                    <a:pt x="717" y="1744"/>
                  </a:lnTo>
                  <a:lnTo>
                    <a:pt x="642" y="1774"/>
                  </a:lnTo>
                  <a:lnTo>
                    <a:pt x="568" y="1800"/>
                  </a:lnTo>
                  <a:lnTo>
                    <a:pt x="500" y="1822"/>
                  </a:lnTo>
                  <a:lnTo>
                    <a:pt x="434" y="1841"/>
                  </a:lnTo>
                  <a:lnTo>
                    <a:pt x="373" y="1858"/>
                  </a:lnTo>
                  <a:lnTo>
                    <a:pt x="317" y="1870"/>
                  </a:lnTo>
                  <a:lnTo>
                    <a:pt x="264" y="1881"/>
                  </a:lnTo>
                  <a:lnTo>
                    <a:pt x="216" y="1889"/>
                  </a:lnTo>
                  <a:lnTo>
                    <a:pt x="172" y="1895"/>
                  </a:lnTo>
                  <a:lnTo>
                    <a:pt x="133" y="1899"/>
                  </a:lnTo>
                  <a:lnTo>
                    <a:pt x="99" y="1902"/>
                  </a:lnTo>
                  <a:lnTo>
                    <a:pt x="69" y="1904"/>
                  </a:lnTo>
                  <a:lnTo>
                    <a:pt x="44" y="1904"/>
                  </a:lnTo>
                  <a:lnTo>
                    <a:pt x="12" y="1904"/>
                  </a:lnTo>
                  <a:lnTo>
                    <a:pt x="0" y="1902"/>
                  </a:lnTo>
                  <a:lnTo>
                    <a:pt x="1270" y="2727"/>
                  </a:lnTo>
                  <a:close/>
                </a:path>
              </a:pathLst>
            </a:custGeom>
            <a:solidFill>
              <a:srgbClr val="332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a:off x="6365875" y="2711451"/>
              <a:ext cx="88900" cy="90488"/>
            </a:xfrm>
            <a:custGeom>
              <a:avLst/>
              <a:gdLst>
                <a:gd name="T0" fmla="*/ 243 w 398"/>
                <a:gd name="T1" fmla="*/ 5 h 398"/>
                <a:gd name="T2" fmla="*/ 280 w 398"/>
                <a:gd name="T3" fmla="*/ 17 h 398"/>
                <a:gd name="T4" fmla="*/ 313 w 398"/>
                <a:gd name="T5" fmla="*/ 36 h 398"/>
                <a:gd name="T6" fmla="*/ 342 w 398"/>
                <a:gd name="T7" fmla="*/ 62 h 398"/>
                <a:gd name="T8" fmla="*/ 367 w 398"/>
                <a:gd name="T9" fmla="*/ 92 h 398"/>
                <a:gd name="T10" fmla="*/ 383 w 398"/>
                <a:gd name="T11" fmla="*/ 125 h 398"/>
                <a:gd name="T12" fmla="*/ 394 w 398"/>
                <a:gd name="T13" fmla="*/ 163 h 398"/>
                <a:gd name="T14" fmla="*/ 398 w 398"/>
                <a:gd name="T15" fmla="*/ 202 h 398"/>
                <a:gd name="T16" fmla="*/ 393 w 398"/>
                <a:gd name="T17" fmla="*/ 243 h 398"/>
                <a:gd name="T18" fmla="*/ 381 w 398"/>
                <a:gd name="T19" fmla="*/ 281 h 398"/>
                <a:gd name="T20" fmla="*/ 361 w 398"/>
                <a:gd name="T21" fmla="*/ 314 h 398"/>
                <a:gd name="T22" fmla="*/ 337 w 398"/>
                <a:gd name="T23" fmla="*/ 343 h 398"/>
                <a:gd name="T24" fmla="*/ 307 w 398"/>
                <a:gd name="T25" fmla="*/ 367 h 398"/>
                <a:gd name="T26" fmla="*/ 272 w 398"/>
                <a:gd name="T27" fmla="*/ 384 h 398"/>
                <a:gd name="T28" fmla="*/ 235 w 398"/>
                <a:gd name="T29" fmla="*/ 395 h 398"/>
                <a:gd name="T30" fmla="*/ 196 w 398"/>
                <a:gd name="T31" fmla="*/ 398 h 398"/>
                <a:gd name="T32" fmla="*/ 155 w 398"/>
                <a:gd name="T33" fmla="*/ 394 h 398"/>
                <a:gd name="T34" fmla="*/ 117 w 398"/>
                <a:gd name="T35" fmla="*/ 382 h 398"/>
                <a:gd name="T36" fmla="*/ 84 w 398"/>
                <a:gd name="T37" fmla="*/ 362 h 398"/>
                <a:gd name="T38" fmla="*/ 55 w 398"/>
                <a:gd name="T39" fmla="*/ 337 h 398"/>
                <a:gd name="T40" fmla="*/ 32 w 398"/>
                <a:gd name="T41" fmla="*/ 307 h 398"/>
                <a:gd name="T42" fmla="*/ 14 w 398"/>
                <a:gd name="T43" fmla="*/ 273 h 398"/>
                <a:gd name="T44" fmla="*/ 3 w 398"/>
                <a:gd name="T45" fmla="*/ 236 h 398"/>
                <a:gd name="T46" fmla="*/ 0 w 398"/>
                <a:gd name="T47" fmla="*/ 196 h 398"/>
                <a:gd name="T48" fmla="*/ 4 w 398"/>
                <a:gd name="T49" fmla="*/ 156 h 398"/>
                <a:gd name="T50" fmla="*/ 18 w 398"/>
                <a:gd name="T51" fmla="*/ 118 h 398"/>
                <a:gd name="T52" fmla="*/ 36 w 398"/>
                <a:gd name="T53" fmla="*/ 84 h 398"/>
                <a:gd name="T54" fmla="*/ 61 w 398"/>
                <a:gd name="T55" fmla="*/ 55 h 398"/>
                <a:gd name="T56" fmla="*/ 91 w 398"/>
                <a:gd name="T57" fmla="*/ 32 h 398"/>
                <a:gd name="T58" fmla="*/ 125 w 398"/>
                <a:gd name="T59" fmla="*/ 14 h 398"/>
                <a:gd name="T60" fmla="*/ 163 w 398"/>
                <a:gd name="T61" fmla="*/ 3 h 398"/>
                <a:gd name="T62" fmla="*/ 202 w 398"/>
                <a:gd name="T63"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8" h="398">
                  <a:moveTo>
                    <a:pt x="223" y="1"/>
                  </a:moveTo>
                  <a:lnTo>
                    <a:pt x="243" y="5"/>
                  </a:lnTo>
                  <a:lnTo>
                    <a:pt x="261" y="10"/>
                  </a:lnTo>
                  <a:lnTo>
                    <a:pt x="280" y="17"/>
                  </a:lnTo>
                  <a:lnTo>
                    <a:pt x="297" y="26"/>
                  </a:lnTo>
                  <a:lnTo>
                    <a:pt x="313" y="36"/>
                  </a:lnTo>
                  <a:lnTo>
                    <a:pt x="329" y="48"/>
                  </a:lnTo>
                  <a:lnTo>
                    <a:pt x="342" y="62"/>
                  </a:lnTo>
                  <a:lnTo>
                    <a:pt x="356" y="76"/>
                  </a:lnTo>
                  <a:lnTo>
                    <a:pt x="367" y="92"/>
                  </a:lnTo>
                  <a:lnTo>
                    <a:pt x="376" y="108"/>
                  </a:lnTo>
                  <a:lnTo>
                    <a:pt x="383" y="125"/>
                  </a:lnTo>
                  <a:lnTo>
                    <a:pt x="390" y="144"/>
                  </a:lnTo>
                  <a:lnTo>
                    <a:pt x="394" y="163"/>
                  </a:lnTo>
                  <a:lnTo>
                    <a:pt x="397" y="182"/>
                  </a:lnTo>
                  <a:lnTo>
                    <a:pt x="398" y="202"/>
                  </a:lnTo>
                  <a:lnTo>
                    <a:pt x="397" y="223"/>
                  </a:lnTo>
                  <a:lnTo>
                    <a:pt x="393" y="243"/>
                  </a:lnTo>
                  <a:lnTo>
                    <a:pt x="388" y="262"/>
                  </a:lnTo>
                  <a:lnTo>
                    <a:pt x="381" y="281"/>
                  </a:lnTo>
                  <a:lnTo>
                    <a:pt x="372" y="297"/>
                  </a:lnTo>
                  <a:lnTo>
                    <a:pt x="361" y="314"/>
                  </a:lnTo>
                  <a:lnTo>
                    <a:pt x="350" y="330"/>
                  </a:lnTo>
                  <a:lnTo>
                    <a:pt x="337" y="343"/>
                  </a:lnTo>
                  <a:lnTo>
                    <a:pt x="322" y="356"/>
                  </a:lnTo>
                  <a:lnTo>
                    <a:pt x="307" y="367"/>
                  </a:lnTo>
                  <a:lnTo>
                    <a:pt x="290" y="376"/>
                  </a:lnTo>
                  <a:lnTo>
                    <a:pt x="272" y="384"/>
                  </a:lnTo>
                  <a:lnTo>
                    <a:pt x="255" y="391"/>
                  </a:lnTo>
                  <a:lnTo>
                    <a:pt x="235" y="395"/>
                  </a:lnTo>
                  <a:lnTo>
                    <a:pt x="216" y="398"/>
                  </a:lnTo>
                  <a:lnTo>
                    <a:pt x="196" y="398"/>
                  </a:lnTo>
                  <a:lnTo>
                    <a:pt x="175" y="397"/>
                  </a:lnTo>
                  <a:lnTo>
                    <a:pt x="155" y="394"/>
                  </a:lnTo>
                  <a:lnTo>
                    <a:pt x="136" y="388"/>
                  </a:lnTo>
                  <a:lnTo>
                    <a:pt x="117" y="382"/>
                  </a:lnTo>
                  <a:lnTo>
                    <a:pt x="101" y="373"/>
                  </a:lnTo>
                  <a:lnTo>
                    <a:pt x="84" y="362"/>
                  </a:lnTo>
                  <a:lnTo>
                    <a:pt x="69" y="351"/>
                  </a:lnTo>
                  <a:lnTo>
                    <a:pt x="55" y="337"/>
                  </a:lnTo>
                  <a:lnTo>
                    <a:pt x="43" y="323"/>
                  </a:lnTo>
                  <a:lnTo>
                    <a:pt x="32" y="307"/>
                  </a:lnTo>
                  <a:lnTo>
                    <a:pt x="22" y="291"/>
                  </a:lnTo>
                  <a:lnTo>
                    <a:pt x="14" y="273"/>
                  </a:lnTo>
                  <a:lnTo>
                    <a:pt x="8" y="255"/>
                  </a:lnTo>
                  <a:lnTo>
                    <a:pt x="3" y="236"/>
                  </a:lnTo>
                  <a:lnTo>
                    <a:pt x="1" y="216"/>
                  </a:lnTo>
                  <a:lnTo>
                    <a:pt x="0" y="196"/>
                  </a:lnTo>
                  <a:lnTo>
                    <a:pt x="1" y="176"/>
                  </a:lnTo>
                  <a:lnTo>
                    <a:pt x="4" y="156"/>
                  </a:lnTo>
                  <a:lnTo>
                    <a:pt x="10" y="136"/>
                  </a:lnTo>
                  <a:lnTo>
                    <a:pt x="18" y="118"/>
                  </a:lnTo>
                  <a:lnTo>
                    <a:pt x="26" y="101"/>
                  </a:lnTo>
                  <a:lnTo>
                    <a:pt x="36" y="84"/>
                  </a:lnTo>
                  <a:lnTo>
                    <a:pt x="49" y="70"/>
                  </a:lnTo>
                  <a:lnTo>
                    <a:pt x="61" y="55"/>
                  </a:lnTo>
                  <a:lnTo>
                    <a:pt x="75" y="43"/>
                  </a:lnTo>
                  <a:lnTo>
                    <a:pt x="91" y="32"/>
                  </a:lnTo>
                  <a:lnTo>
                    <a:pt x="107" y="22"/>
                  </a:lnTo>
                  <a:lnTo>
                    <a:pt x="125" y="14"/>
                  </a:lnTo>
                  <a:lnTo>
                    <a:pt x="144" y="7"/>
                  </a:lnTo>
                  <a:lnTo>
                    <a:pt x="163" y="3"/>
                  </a:lnTo>
                  <a:lnTo>
                    <a:pt x="182" y="1"/>
                  </a:lnTo>
                  <a:lnTo>
                    <a:pt x="202" y="0"/>
                  </a:lnTo>
                  <a:lnTo>
                    <a:pt x="2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a:off x="6396038" y="3013076"/>
              <a:ext cx="169863" cy="244475"/>
            </a:xfrm>
            <a:custGeom>
              <a:avLst/>
              <a:gdLst>
                <a:gd name="T0" fmla="*/ 15 w 744"/>
                <a:gd name="T1" fmla="*/ 967 h 1079"/>
                <a:gd name="T2" fmla="*/ 81 w 744"/>
                <a:gd name="T3" fmla="*/ 941 h 1079"/>
                <a:gd name="T4" fmla="*/ 148 w 744"/>
                <a:gd name="T5" fmla="*/ 909 h 1079"/>
                <a:gd name="T6" fmla="*/ 225 w 744"/>
                <a:gd name="T7" fmla="*/ 866 h 1079"/>
                <a:gd name="T8" fmla="*/ 290 w 744"/>
                <a:gd name="T9" fmla="*/ 826 h 1079"/>
                <a:gd name="T10" fmla="*/ 333 w 744"/>
                <a:gd name="T11" fmla="*/ 794 h 1079"/>
                <a:gd name="T12" fmla="*/ 376 w 744"/>
                <a:gd name="T13" fmla="*/ 759 h 1079"/>
                <a:gd name="T14" fmla="*/ 419 w 744"/>
                <a:gd name="T15" fmla="*/ 722 h 1079"/>
                <a:gd name="T16" fmla="*/ 461 w 744"/>
                <a:gd name="T17" fmla="*/ 679 h 1079"/>
                <a:gd name="T18" fmla="*/ 501 w 744"/>
                <a:gd name="T19" fmla="*/ 634 h 1079"/>
                <a:gd name="T20" fmla="*/ 521 w 744"/>
                <a:gd name="T21" fmla="*/ 609 h 1079"/>
                <a:gd name="T22" fmla="*/ 553 w 744"/>
                <a:gd name="T23" fmla="*/ 562 h 1079"/>
                <a:gd name="T24" fmla="*/ 580 w 744"/>
                <a:gd name="T25" fmla="*/ 513 h 1079"/>
                <a:gd name="T26" fmla="*/ 599 w 744"/>
                <a:gd name="T27" fmla="*/ 463 h 1079"/>
                <a:gd name="T28" fmla="*/ 613 w 744"/>
                <a:gd name="T29" fmla="*/ 413 h 1079"/>
                <a:gd name="T30" fmla="*/ 623 w 744"/>
                <a:gd name="T31" fmla="*/ 364 h 1079"/>
                <a:gd name="T32" fmla="*/ 629 w 744"/>
                <a:gd name="T33" fmla="*/ 316 h 1079"/>
                <a:gd name="T34" fmla="*/ 630 w 744"/>
                <a:gd name="T35" fmla="*/ 270 h 1079"/>
                <a:gd name="T36" fmla="*/ 629 w 744"/>
                <a:gd name="T37" fmla="*/ 226 h 1079"/>
                <a:gd name="T38" fmla="*/ 621 w 744"/>
                <a:gd name="T39" fmla="*/ 148 h 1079"/>
                <a:gd name="T40" fmla="*/ 608 w 744"/>
                <a:gd name="T41" fmla="*/ 86 h 1079"/>
                <a:gd name="T42" fmla="*/ 592 w 744"/>
                <a:gd name="T43" fmla="*/ 32 h 1079"/>
                <a:gd name="T44" fmla="*/ 706 w 744"/>
                <a:gd name="T45" fmla="*/ 17 h 1079"/>
                <a:gd name="T46" fmla="*/ 727 w 744"/>
                <a:gd name="T47" fmla="*/ 97 h 1079"/>
                <a:gd name="T48" fmla="*/ 737 w 744"/>
                <a:gd name="T49" fmla="*/ 156 h 1079"/>
                <a:gd name="T50" fmla="*/ 742 w 744"/>
                <a:gd name="T51" fmla="*/ 202 h 1079"/>
                <a:gd name="T52" fmla="*/ 744 w 744"/>
                <a:gd name="T53" fmla="*/ 252 h 1079"/>
                <a:gd name="T54" fmla="*/ 743 w 744"/>
                <a:gd name="T55" fmla="*/ 304 h 1079"/>
                <a:gd name="T56" fmla="*/ 738 w 744"/>
                <a:gd name="T57" fmla="*/ 359 h 1079"/>
                <a:gd name="T58" fmla="*/ 729 w 744"/>
                <a:gd name="T59" fmla="*/ 416 h 1079"/>
                <a:gd name="T60" fmla="*/ 715 w 744"/>
                <a:gd name="T61" fmla="*/ 474 h 1079"/>
                <a:gd name="T62" fmla="*/ 694 w 744"/>
                <a:gd name="T63" fmla="*/ 533 h 1079"/>
                <a:gd name="T64" fmla="*/ 666 w 744"/>
                <a:gd name="T65" fmla="*/ 592 h 1079"/>
                <a:gd name="T66" fmla="*/ 632 w 744"/>
                <a:gd name="T67" fmla="*/ 651 h 1079"/>
                <a:gd name="T68" fmla="*/ 590 w 744"/>
                <a:gd name="T69" fmla="*/ 706 h 1079"/>
                <a:gd name="T70" fmla="*/ 544 w 744"/>
                <a:gd name="T71" fmla="*/ 756 h 1079"/>
                <a:gd name="T72" fmla="*/ 499 w 744"/>
                <a:gd name="T73" fmla="*/ 803 h 1079"/>
                <a:gd name="T74" fmla="*/ 451 w 744"/>
                <a:gd name="T75" fmla="*/ 845 h 1079"/>
                <a:gd name="T76" fmla="*/ 403 w 744"/>
                <a:gd name="T77" fmla="*/ 883 h 1079"/>
                <a:gd name="T78" fmla="*/ 355 w 744"/>
                <a:gd name="T79" fmla="*/ 917 h 1079"/>
                <a:gd name="T80" fmla="*/ 284 w 744"/>
                <a:gd name="T81" fmla="*/ 963 h 1079"/>
                <a:gd name="T82" fmla="*/ 198 w 744"/>
                <a:gd name="T83" fmla="*/ 1011 h 1079"/>
                <a:gd name="T84" fmla="*/ 124 w 744"/>
                <a:gd name="T85" fmla="*/ 1045 h 1079"/>
                <a:gd name="T86" fmla="*/ 52 w 744"/>
                <a:gd name="T87" fmla="*/ 1074 h 1079"/>
                <a:gd name="T88" fmla="*/ 0 w 744"/>
                <a:gd name="T89" fmla="*/ 97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1079">
                  <a:moveTo>
                    <a:pt x="0" y="972"/>
                  </a:moveTo>
                  <a:lnTo>
                    <a:pt x="15" y="967"/>
                  </a:lnTo>
                  <a:lnTo>
                    <a:pt x="54" y="952"/>
                  </a:lnTo>
                  <a:lnTo>
                    <a:pt x="81" y="941"/>
                  </a:lnTo>
                  <a:lnTo>
                    <a:pt x="112" y="926"/>
                  </a:lnTo>
                  <a:lnTo>
                    <a:pt x="148" y="909"/>
                  </a:lnTo>
                  <a:lnTo>
                    <a:pt x="185" y="889"/>
                  </a:lnTo>
                  <a:lnTo>
                    <a:pt x="225" y="866"/>
                  </a:lnTo>
                  <a:lnTo>
                    <a:pt x="267" y="839"/>
                  </a:lnTo>
                  <a:lnTo>
                    <a:pt x="290" y="826"/>
                  </a:lnTo>
                  <a:lnTo>
                    <a:pt x="311" y="811"/>
                  </a:lnTo>
                  <a:lnTo>
                    <a:pt x="333" y="794"/>
                  </a:lnTo>
                  <a:lnTo>
                    <a:pt x="355" y="777"/>
                  </a:lnTo>
                  <a:lnTo>
                    <a:pt x="376" y="759"/>
                  </a:lnTo>
                  <a:lnTo>
                    <a:pt x="398" y="741"/>
                  </a:lnTo>
                  <a:lnTo>
                    <a:pt x="419" y="722"/>
                  </a:lnTo>
                  <a:lnTo>
                    <a:pt x="440" y="701"/>
                  </a:lnTo>
                  <a:lnTo>
                    <a:pt x="461" y="679"/>
                  </a:lnTo>
                  <a:lnTo>
                    <a:pt x="481" y="657"/>
                  </a:lnTo>
                  <a:lnTo>
                    <a:pt x="501" y="634"/>
                  </a:lnTo>
                  <a:lnTo>
                    <a:pt x="521" y="609"/>
                  </a:lnTo>
                  <a:lnTo>
                    <a:pt x="521" y="609"/>
                  </a:lnTo>
                  <a:lnTo>
                    <a:pt x="538" y="586"/>
                  </a:lnTo>
                  <a:lnTo>
                    <a:pt x="553" y="562"/>
                  </a:lnTo>
                  <a:lnTo>
                    <a:pt x="568" y="537"/>
                  </a:lnTo>
                  <a:lnTo>
                    <a:pt x="580" y="513"/>
                  </a:lnTo>
                  <a:lnTo>
                    <a:pt x="590" y="487"/>
                  </a:lnTo>
                  <a:lnTo>
                    <a:pt x="599" y="463"/>
                  </a:lnTo>
                  <a:lnTo>
                    <a:pt x="606" y="438"/>
                  </a:lnTo>
                  <a:lnTo>
                    <a:pt x="613" y="413"/>
                  </a:lnTo>
                  <a:lnTo>
                    <a:pt x="619" y="388"/>
                  </a:lnTo>
                  <a:lnTo>
                    <a:pt x="623" y="364"/>
                  </a:lnTo>
                  <a:lnTo>
                    <a:pt x="626" y="339"/>
                  </a:lnTo>
                  <a:lnTo>
                    <a:pt x="629" y="316"/>
                  </a:lnTo>
                  <a:lnTo>
                    <a:pt x="630" y="293"/>
                  </a:lnTo>
                  <a:lnTo>
                    <a:pt x="630" y="270"/>
                  </a:lnTo>
                  <a:lnTo>
                    <a:pt x="630" y="248"/>
                  </a:lnTo>
                  <a:lnTo>
                    <a:pt x="629" y="226"/>
                  </a:lnTo>
                  <a:lnTo>
                    <a:pt x="625" y="185"/>
                  </a:lnTo>
                  <a:lnTo>
                    <a:pt x="621" y="148"/>
                  </a:lnTo>
                  <a:lnTo>
                    <a:pt x="614" y="115"/>
                  </a:lnTo>
                  <a:lnTo>
                    <a:pt x="608" y="86"/>
                  </a:lnTo>
                  <a:lnTo>
                    <a:pt x="597" y="46"/>
                  </a:lnTo>
                  <a:lnTo>
                    <a:pt x="592" y="32"/>
                  </a:lnTo>
                  <a:lnTo>
                    <a:pt x="701" y="0"/>
                  </a:lnTo>
                  <a:lnTo>
                    <a:pt x="706" y="17"/>
                  </a:lnTo>
                  <a:lnTo>
                    <a:pt x="720" y="64"/>
                  </a:lnTo>
                  <a:lnTo>
                    <a:pt x="727" y="97"/>
                  </a:lnTo>
                  <a:lnTo>
                    <a:pt x="734" y="135"/>
                  </a:lnTo>
                  <a:lnTo>
                    <a:pt x="737" y="156"/>
                  </a:lnTo>
                  <a:lnTo>
                    <a:pt x="739" y="178"/>
                  </a:lnTo>
                  <a:lnTo>
                    <a:pt x="742" y="202"/>
                  </a:lnTo>
                  <a:lnTo>
                    <a:pt x="743" y="226"/>
                  </a:lnTo>
                  <a:lnTo>
                    <a:pt x="744" y="252"/>
                  </a:lnTo>
                  <a:lnTo>
                    <a:pt x="744" y="277"/>
                  </a:lnTo>
                  <a:lnTo>
                    <a:pt x="743" y="304"/>
                  </a:lnTo>
                  <a:lnTo>
                    <a:pt x="742" y="332"/>
                  </a:lnTo>
                  <a:lnTo>
                    <a:pt x="738" y="359"/>
                  </a:lnTo>
                  <a:lnTo>
                    <a:pt x="735" y="387"/>
                  </a:lnTo>
                  <a:lnTo>
                    <a:pt x="729" y="416"/>
                  </a:lnTo>
                  <a:lnTo>
                    <a:pt x="723" y="445"/>
                  </a:lnTo>
                  <a:lnTo>
                    <a:pt x="715" y="474"/>
                  </a:lnTo>
                  <a:lnTo>
                    <a:pt x="705" y="504"/>
                  </a:lnTo>
                  <a:lnTo>
                    <a:pt x="694" y="533"/>
                  </a:lnTo>
                  <a:lnTo>
                    <a:pt x="681" y="563"/>
                  </a:lnTo>
                  <a:lnTo>
                    <a:pt x="666" y="592"/>
                  </a:lnTo>
                  <a:lnTo>
                    <a:pt x="650" y="622"/>
                  </a:lnTo>
                  <a:lnTo>
                    <a:pt x="632" y="651"/>
                  </a:lnTo>
                  <a:lnTo>
                    <a:pt x="611" y="678"/>
                  </a:lnTo>
                  <a:lnTo>
                    <a:pt x="590" y="706"/>
                  </a:lnTo>
                  <a:lnTo>
                    <a:pt x="568" y="732"/>
                  </a:lnTo>
                  <a:lnTo>
                    <a:pt x="544" y="756"/>
                  </a:lnTo>
                  <a:lnTo>
                    <a:pt x="522" y="779"/>
                  </a:lnTo>
                  <a:lnTo>
                    <a:pt x="499" y="803"/>
                  </a:lnTo>
                  <a:lnTo>
                    <a:pt x="475" y="824"/>
                  </a:lnTo>
                  <a:lnTo>
                    <a:pt x="451" y="845"/>
                  </a:lnTo>
                  <a:lnTo>
                    <a:pt x="427" y="864"/>
                  </a:lnTo>
                  <a:lnTo>
                    <a:pt x="403" y="883"/>
                  </a:lnTo>
                  <a:lnTo>
                    <a:pt x="378" y="901"/>
                  </a:lnTo>
                  <a:lnTo>
                    <a:pt x="355" y="917"/>
                  </a:lnTo>
                  <a:lnTo>
                    <a:pt x="331" y="934"/>
                  </a:lnTo>
                  <a:lnTo>
                    <a:pt x="284" y="963"/>
                  </a:lnTo>
                  <a:lnTo>
                    <a:pt x="240" y="988"/>
                  </a:lnTo>
                  <a:lnTo>
                    <a:pt x="198" y="1011"/>
                  </a:lnTo>
                  <a:lnTo>
                    <a:pt x="160" y="1029"/>
                  </a:lnTo>
                  <a:lnTo>
                    <a:pt x="124" y="1045"/>
                  </a:lnTo>
                  <a:lnTo>
                    <a:pt x="95" y="1057"/>
                  </a:lnTo>
                  <a:lnTo>
                    <a:pt x="52" y="1074"/>
                  </a:lnTo>
                  <a:lnTo>
                    <a:pt x="36" y="1079"/>
                  </a:lnTo>
                  <a:lnTo>
                    <a:pt x="0" y="972"/>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a:off x="6959600" y="3016251"/>
              <a:ext cx="336550" cy="366713"/>
            </a:xfrm>
            <a:custGeom>
              <a:avLst/>
              <a:gdLst>
                <a:gd name="T0" fmla="*/ 1 w 1488"/>
                <a:gd name="T1" fmla="*/ 1610 h 1619"/>
                <a:gd name="T2" fmla="*/ 1 w 1488"/>
                <a:gd name="T3" fmla="*/ 1544 h 1619"/>
                <a:gd name="T4" fmla="*/ 7 w 1488"/>
                <a:gd name="T5" fmla="*/ 1457 h 1619"/>
                <a:gd name="T6" fmla="*/ 14 w 1488"/>
                <a:gd name="T7" fmla="*/ 1385 h 1619"/>
                <a:gd name="T8" fmla="*/ 26 w 1488"/>
                <a:gd name="T9" fmla="*/ 1304 h 1619"/>
                <a:gd name="T10" fmla="*/ 44 w 1488"/>
                <a:gd name="T11" fmla="*/ 1213 h 1619"/>
                <a:gd name="T12" fmla="*/ 67 w 1488"/>
                <a:gd name="T13" fmla="*/ 1117 h 1619"/>
                <a:gd name="T14" fmla="*/ 99 w 1488"/>
                <a:gd name="T15" fmla="*/ 1015 h 1619"/>
                <a:gd name="T16" fmla="*/ 139 w 1488"/>
                <a:gd name="T17" fmla="*/ 909 h 1619"/>
                <a:gd name="T18" fmla="*/ 188 w 1488"/>
                <a:gd name="T19" fmla="*/ 802 h 1619"/>
                <a:gd name="T20" fmla="*/ 247 w 1488"/>
                <a:gd name="T21" fmla="*/ 695 h 1619"/>
                <a:gd name="T22" fmla="*/ 318 w 1488"/>
                <a:gd name="T23" fmla="*/ 587 h 1619"/>
                <a:gd name="T24" fmla="*/ 401 w 1488"/>
                <a:gd name="T25" fmla="*/ 483 h 1619"/>
                <a:gd name="T26" fmla="*/ 498 w 1488"/>
                <a:gd name="T27" fmla="*/ 383 h 1619"/>
                <a:gd name="T28" fmla="*/ 606 w 1488"/>
                <a:gd name="T29" fmla="*/ 290 h 1619"/>
                <a:gd name="T30" fmla="*/ 711 w 1488"/>
                <a:gd name="T31" fmla="*/ 210 h 1619"/>
                <a:gd name="T32" fmla="*/ 808 w 1488"/>
                <a:gd name="T33" fmla="*/ 144 h 1619"/>
                <a:gd name="T34" fmla="*/ 899 w 1488"/>
                <a:gd name="T35" fmla="*/ 93 h 1619"/>
                <a:gd name="T36" fmla="*/ 984 w 1488"/>
                <a:gd name="T37" fmla="*/ 53 h 1619"/>
                <a:gd name="T38" fmla="*/ 1062 w 1488"/>
                <a:gd name="T39" fmla="*/ 26 h 1619"/>
                <a:gd name="T40" fmla="*/ 1133 w 1488"/>
                <a:gd name="T41" fmla="*/ 8 h 1619"/>
                <a:gd name="T42" fmla="*/ 1197 w 1488"/>
                <a:gd name="T43" fmla="*/ 0 h 1619"/>
                <a:gd name="T44" fmla="*/ 1255 w 1488"/>
                <a:gd name="T45" fmla="*/ 2 h 1619"/>
                <a:gd name="T46" fmla="*/ 1306 w 1488"/>
                <a:gd name="T47" fmla="*/ 11 h 1619"/>
                <a:gd name="T48" fmla="*/ 1350 w 1488"/>
                <a:gd name="T49" fmla="*/ 28 h 1619"/>
                <a:gd name="T50" fmla="*/ 1388 w 1488"/>
                <a:gd name="T51" fmla="*/ 50 h 1619"/>
                <a:gd name="T52" fmla="*/ 1419 w 1488"/>
                <a:gd name="T53" fmla="*/ 78 h 1619"/>
                <a:gd name="T54" fmla="*/ 1443 w 1488"/>
                <a:gd name="T55" fmla="*/ 110 h 1619"/>
                <a:gd name="T56" fmla="*/ 1461 w 1488"/>
                <a:gd name="T57" fmla="*/ 146 h 1619"/>
                <a:gd name="T58" fmla="*/ 1471 w 1488"/>
                <a:gd name="T59" fmla="*/ 183 h 1619"/>
                <a:gd name="T60" fmla="*/ 1477 w 1488"/>
                <a:gd name="T61" fmla="*/ 244 h 1619"/>
                <a:gd name="T62" fmla="*/ 1483 w 1488"/>
                <a:gd name="T63" fmla="*/ 332 h 1619"/>
                <a:gd name="T64" fmla="*/ 1487 w 1488"/>
                <a:gd name="T65" fmla="*/ 467 h 1619"/>
                <a:gd name="T66" fmla="*/ 1488 w 1488"/>
                <a:gd name="T67" fmla="*/ 625 h 1619"/>
                <a:gd name="T68" fmla="*/ 1488 w 1488"/>
                <a:gd name="T69" fmla="*/ 723 h 1619"/>
                <a:gd name="T70" fmla="*/ 1487 w 1488"/>
                <a:gd name="T71" fmla="*/ 738 h 1619"/>
                <a:gd name="T72" fmla="*/ 1419 w 1488"/>
                <a:gd name="T73" fmla="*/ 742 h 1619"/>
                <a:gd name="T74" fmla="*/ 1348 w 1488"/>
                <a:gd name="T75" fmla="*/ 752 h 1619"/>
                <a:gd name="T76" fmla="*/ 1275 w 1488"/>
                <a:gd name="T77" fmla="*/ 769 h 1619"/>
                <a:gd name="T78" fmla="*/ 1198 w 1488"/>
                <a:gd name="T79" fmla="*/ 791 h 1619"/>
                <a:gd name="T80" fmla="*/ 1121 w 1488"/>
                <a:gd name="T81" fmla="*/ 820 h 1619"/>
                <a:gd name="T82" fmla="*/ 1041 w 1488"/>
                <a:gd name="T83" fmla="*/ 856 h 1619"/>
                <a:gd name="T84" fmla="*/ 958 w 1488"/>
                <a:gd name="T85" fmla="*/ 898 h 1619"/>
                <a:gd name="T86" fmla="*/ 872 w 1488"/>
                <a:gd name="T87" fmla="*/ 947 h 1619"/>
                <a:gd name="T88" fmla="*/ 839 w 1488"/>
                <a:gd name="T89" fmla="*/ 965 h 1619"/>
                <a:gd name="T90" fmla="*/ 769 w 1488"/>
                <a:gd name="T91" fmla="*/ 1006 h 1619"/>
                <a:gd name="T92" fmla="*/ 698 w 1488"/>
                <a:gd name="T93" fmla="*/ 1055 h 1619"/>
                <a:gd name="T94" fmla="*/ 626 w 1488"/>
                <a:gd name="T95" fmla="*/ 1111 h 1619"/>
                <a:gd name="T96" fmla="*/ 554 w 1488"/>
                <a:gd name="T97" fmla="*/ 1175 h 1619"/>
                <a:gd name="T98" fmla="*/ 481 w 1488"/>
                <a:gd name="T99" fmla="*/ 1245 h 1619"/>
                <a:gd name="T100" fmla="*/ 408 w 1488"/>
                <a:gd name="T101" fmla="*/ 1319 h 1619"/>
                <a:gd name="T102" fmla="*/ 335 w 1488"/>
                <a:gd name="T103" fmla="*/ 1400 h 1619"/>
                <a:gd name="T104" fmla="*/ 1 w 1488"/>
                <a:gd name="T105" fmla="*/ 1619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8" h="1619">
                  <a:moveTo>
                    <a:pt x="1" y="1619"/>
                  </a:moveTo>
                  <a:lnTo>
                    <a:pt x="1" y="1610"/>
                  </a:lnTo>
                  <a:lnTo>
                    <a:pt x="0" y="1585"/>
                  </a:lnTo>
                  <a:lnTo>
                    <a:pt x="1" y="1544"/>
                  </a:lnTo>
                  <a:lnTo>
                    <a:pt x="4" y="1489"/>
                  </a:lnTo>
                  <a:lnTo>
                    <a:pt x="7" y="1457"/>
                  </a:lnTo>
                  <a:lnTo>
                    <a:pt x="10" y="1422"/>
                  </a:lnTo>
                  <a:lnTo>
                    <a:pt x="14" y="1385"/>
                  </a:lnTo>
                  <a:lnTo>
                    <a:pt x="19" y="1346"/>
                  </a:lnTo>
                  <a:lnTo>
                    <a:pt x="26" y="1304"/>
                  </a:lnTo>
                  <a:lnTo>
                    <a:pt x="34" y="1259"/>
                  </a:lnTo>
                  <a:lnTo>
                    <a:pt x="44" y="1213"/>
                  </a:lnTo>
                  <a:lnTo>
                    <a:pt x="55" y="1166"/>
                  </a:lnTo>
                  <a:lnTo>
                    <a:pt x="67" y="1117"/>
                  </a:lnTo>
                  <a:lnTo>
                    <a:pt x="82" y="1067"/>
                  </a:lnTo>
                  <a:lnTo>
                    <a:pt x="99" y="1015"/>
                  </a:lnTo>
                  <a:lnTo>
                    <a:pt x="118" y="962"/>
                  </a:lnTo>
                  <a:lnTo>
                    <a:pt x="139" y="909"/>
                  </a:lnTo>
                  <a:lnTo>
                    <a:pt x="162" y="856"/>
                  </a:lnTo>
                  <a:lnTo>
                    <a:pt x="188" y="802"/>
                  </a:lnTo>
                  <a:lnTo>
                    <a:pt x="215" y="748"/>
                  </a:lnTo>
                  <a:lnTo>
                    <a:pt x="247" y="695"/>
                  </a:lnTo>
                  <a:lnTo>
                    <a:pt x="281" y="640"/>
                  </a:lnTo>
                  <a:lnTo>
                    <a:pt x="318" y="587"/>
                  </a:lnTo>
                  <a:lnTo>
                    <a:pt x="358" y="535"/>
                  </a:lnTo>
                  <a:lnTo>
                    <a:pt x="401" y="483"/>
                  </a:lnTo>
                  <a:lnTo>
                    <a:pt x="448" y="432"/>
                  </a:lnTo>
                  <a:lnTo>
                    <a:pt x="498" y="383"/>
                  </a:lnTo>
                  <a:lnTo>
                    <a:pt x="551" y="334"/>
                  </a:lnTo>
                  <a:lnTo>
                    <a:pt x="606" y="290"/>
                  </a:lnTo>
                  <a:lnTo>
                    <a:pt x="660" y="248"/>
                  </a:lnTo>
                  <a:lnTo>
                    <a:pt x="711" y="210"/>
                  </a:lnTo>
                  <a:lnTo>
                    <a:pt x="760" y="176"/>
                  </a:lnTo>
                  <a:lnTo>
                    <a:pt x="808" y="144"/>
                  </a:lnTo>
                  <a:lnTo>
                    <a:pt x="855" y="118"/>
                  </a:lnTo>
                  <a:lnTo>
                    <a:pt x="899" y="93"/>
                  </a:lnTo>
                  <a:lnTo>
                    <a:pt x="942" y="72"/>
                  </a:lnTo>
                  <a:lnTo>
                    <a:pt x="984" y="53"/>
                  </a:lnTo>
                  <a:lnTo>
                    <a:pt x="1023" y="38"/>
                  </a:lnTo>
                  <a:lnTo>
                    <a:pt x="1062" y="26"/>
                  </a:lnTo>
                  <a:lnTo>
                    <a:pt x="1098" y="16"/>
                  </a:lnTo>
                  <a:lnTo>
                    <a:pt x="1133" y="8"/>
                  </a:lnTo>
                  <a:lnTo>
                    <a:pt x="1166" y="3"/>
                  </a:lnTo>
                  <a:lnTo>
                    <a:pt x="1197" y="0"/>
                  </a:lnTo>
                  <a:lnTo>
                    <a:pt x="1227" y="0"/>
                  </a:lnTo>
                  <a:lnTo>
                    <a:pt x="1255" y="2"/>
                  </a:lnTo>
                  <a:lnTo>
                    <a:pt x="1281" y="6"/>
                  </a:lnTo>
                  <a:lnTo>
                    <a:pt x="1306" y="11"/>
                  </a:lnTo>
                  <a:lnTo>
                    <a:pt x="1329" y="18"/>
                  </a:lnTo>
                  <a:lnTo>
                    <a:pt x="1350" y="28"/>
                  </a:lnTo>
                  <a:lnTo>
                    <a:pt x="1370" y="38"/>
                  </a:lnTo>
                  <a:lnTo>
                    <a:pt x="1388" y="50"/>
                  </a:lnTo>
                  <a:lnTo>
                    <a:pt x="1404" y="63"/>
                  </a:lnTo>
                  <a:lnTo>
                    <a:pt x="1419" y="78"/>
                  </a:lnTo>
                  <a:lnTo>
                    <a:pt x="1432" y="93"/>
                  </a:lnTo>
                  <a:lnTo>
                    <a:pt x="1443" y="110"/>
                  </a:lnTo>
                  <a:lnTo>
                    <a:pt x="1453" y="127"/>
                  </a:lnTo>
                  <a:lnTo>
                    <a:pt x="1461" y="146"/>
                  </a:lnTo>
                  <a:lnTo>
                    <a:pt x="1466" y="164"/>
                  </a:lnTo>
                  <a:lnTo>
                    <a:pt x="1471" y="183"/>
                  </a:lnTo>
                  <a:lnTo>
                    <a:pt x="1474" y="203"/>
                  </a:lnTo>
                  <a:lnTo>
                    <a:pt x="1477" y="244"/>
                  </a:lnTo>
                  <a:lnTo>
                    <a:pt x="1481" y="288"/>
                  </a:lnTo>
                  <a:lnTo>
                    <a:pt x="1483" y="332"/>
                  </a:lnTo>
                  <a:lnTo>
                    <a:pt x="1485" y="378"/>
                  </a:lnTo>
                  <a:lnTo>
                    <a:pt x="1487" y="467"/>
                  </a:lnTo>
                  <a:lnTo>
                    <a:pt x="1488" y="551"/>
                  </a:lnTo>
                  <a:lnTo>
                    <a:pt x="1488" y="625"/>
                  </a:lnTo>
                  <a:lnTo>
                    <a:pt x="1488" y="683"/>
                  </a:lnTo>
                  <a:lnTo>
                    <a:pt x="1488" y="723"/>
                  </a:lnTo>
                  <a:lnTo>
                    <a:pt x="1488" y="737"/>
                  </a:lnTo>
                  <a:lnTo>
                    <a:pt x="1487" y="738"/>
                  </a:lnTo>
                  <a:lnTo>
                    <a:pt x="1453" y="739"/>
                  </a:lnTo>
                  <a:lnTo>
                    <a:pt x="1419" y="742"/>
                  </a:lnTo>
                  <a:lnTo>
                    <a:pt x="1383" y="747"/>
                  </a:lnTo>
                  <a:lnTo>
                    <a:pt x="1348" y="752"/>
                  </a:lnTo>
                  <a:lnTo>
                    <a:pt x="1311" y="760"/>
                  </a:lnTo>
                  <a:lnTo>
                    <a:pt x="1275" y="769"/>
                  </a:lnTo>
                  <a:lnTo>
                    <a:pt x="1237" y="779"/>
                  </a:lnTo>
                  <a:lnTo>
                    <a:pt x="1198" y="791"/>
                  </a:lnTo>
                  <a:lnTo>
                    <a:pt x="1159" y="805"/>
                  </a:lnTo>
                  <a:lnTo>
                    <a:pt x="1121" y="820"/>
                  </a:lnTo>
                  <a:lnTo>
                    <a:pt x="1081" y="837"/>
                  </a:lnTo>
                  <a:lnTo>
                    <a:pt x="1041" y="856"/>
                  </a:lnTo>
                  <a:lnTo>
                    <a:pt x="1000" y="876"/>
                  </a:lnTo>
                  <a:lnTo>
                    <a:pt x="958" y="898"/>
                  </a:lnTo>
                  <a:lnTo>
                    <a:pt x="916" y="921"/>
                  </a:lnTo>
                  <a:lnTo>
                    <a:pt x="872" y="947"/>
                  </a:lnTo>
                  <a:lnTo>
                    <a:pt x="872" y="947"/>
                  </a:lnTo>
                  <a:lnTo>
                    <a:pt x="839" y="965"/>
                  </a:lnTo>
                  <a:lnTo>
                    <a:pt x="805" y="985"/>
                  </a:lnTo>
                  <a:lnTo>
                    <a:pt x="769" y="1006"/>
                  </a:lnTo>
                  <a:lnTo>
                    <a:pt x="734" y="1029"/>
                  </a:lnTo>
                  <a:lnTo>
                    <a:pt x="698" y="1055"/>
                  </a:lnTo>
                  <a:lnTo>
                    <a:pt x="663" y="1082"/>
                  </a:lnTo>
                  <a:lnTo>
                    <a:pt x="626" y="1111"/>
                  </a:lnTo>
                  <a:lnTo>
                    <a:pt x="591" y="1142"/>
                  </a:lnTo>
                  <a:lnTo>
                    <a:pt x="554" y="1175"/>
                  </a:lnTo>
                  <a:lnTo>
                    <a:pt x="518" y="1208"/>
                  </a:lnTo>
                  <a:lnTo>
                    <a:pt x="481" y="1245"/>
                  </a:lnTo>
                  <a:lnTo>
                    <a:pt x="445" y="1281"/>
                  </a:lnTo>
                  <a:lnTo>
                    <a:pt x="408" y="1319"/>
                  </a:lnTo>
                  <a:lnTo>
                    <a:pt x="371" y="1359"/>
                  </a:lnTo>
                  <a:lnTo>
                    <a:pt x="335" y="1400"/>
                  </a:lnTo>
                  <a:lnTo>
                    <a:pt x="299" y="1442"/>
                  </a:lnTo>
                  <a:lnTo>
                    <a:pt x="1" y="16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pic>
          <p:nvPicPr>
            <p:cNvPr id="2074" name="Picture 2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26038" y="2057401"/>
              <a:ext cx="1562100" cy="175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1" name="Rectangle 30"/>
          <p:cNvSpPr/>
          <p:nvPr/>
        </p:nvSpPr>
        <p:spPr>
          <a:xfrm>
            <a:off x="5481" y="3044088"/>
            <a:ext cx="8303742" cy="26455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73" name="Group 72"/>
          <p:cNvGrpSpPr/>
          <p:nvPr/>
        </p:nvGrpSpPr>
        <p:grpSpPr>
          <a:xfrm>
            <a:off x="476325" y="3154730"/>
            <a:ext cx="2037622" cy="476682"/>
            <a:chOff x="9558908" y="1916728"/>
            <a:chExt cx="2037622" cy="476682"/>
          </a:xfrm>
        </p:grpSpPr>
        <p:sp>
          <p:nvSpPr>
            <p:cNvPr id="74" name="TextBox 73"/>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75" name="TextBox 74"/>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2015</a:t>
              </a:r>
            </a:p>
          </p:txBody>
        </p:sp>
      </p:grpSp>
      <p:grpSp>
        <p:nvGrpSpPr>
          <p:cNvPr id="76" name="Group 75"/>
          <p:cNvGrpSpPr/>
          <p:nvPr/>
        </p:nvGrpSpPr>
        <p:grpSpPr>
          <a:xfrm>
            <a:off x="586800" y="4344314"/>
            <a:ext cx="1891663" cy="1183345"/>
            <a:chOff x="900022" y="3787665"/>
            <a:chExt cx="1891663" cy="1183345"/>
          </a:xfrm>
        </p:grpSpPr>
        <p:grpSp>
          <p:nvGrpSpPr>
            <p:cNvPr id="77" name="Group 76"/>
            <p:cNvGrpSpPr/>
            <p:nvPr/>
          </p:nvGrpSpPr>
          <p:grpSpPr>
            <a:xfrm>
              <a:off x="900022" y="3787665"/>
              <a:ext cx="934844" cy="1174287"/>
              <a:chOff x="6356418" y="2769046"/>
              <a:chExt cx="2546702" cy="3198994"/>
            </a:xfrm>
          </p:grpSpPr>
          <p:sp>
            <p:nvSpPr>
              <p:cNvPr id="91" name="Rounded Rectangle 90"/>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ounded Rectangle 91"/>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ounded Rectangle 92"/>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ounded Rectangle 93"/>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ounded Rectangle 94"/>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ounded Rectangle 95"/>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ounded Rectangle 96"/>
              <p:cNvSpPr/>
              <p:nvPr/>
            </p:nvSpPr>
            <p:spPr>
              <a:xfrm>
                <a:off x="6356418" y="4640890"/>
                <a:ext cx="393700" cy="13271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ounded Rectangle 97"/>
              <p:cNvSpPr/>
              <p:nvPr/>
            </p:nvSpPr>
            <p:spPr>
              <a:xfrm>
                <a:off x="6791320" y="4168450"/>
                <a:ext cx="393700" cy="179959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ounded Rectangle 98"/>
              <p:cNvSpPr/>
              <p:nvPr/>
            </p:nvSpPr>
            <p:spPr>
              <a:xfrm>
                <a:off x="7226018" y="5128570"/>
                <a:ext cx="393700" cy="8394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ounded Rectangle 99"/>
              <p:cNvSpPr/>
              <p:nvPr/>
            </p:nvSpPr>
            <p:spPr>
              <a:xfrm>
                <a:off x="7660818" y="4785670"/>
                <a:ext cx="393700" cy="11823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ounded Rectangle 101"/>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8" name="Group 77"/>
            <p:cNvGrpSpPr/>
            <p:nvPr/>
          </p:nvGrpSpPr>
          <p:grpSpPr>
            <a:xfrm>
              <a:off x="1856841" y="3796722"/>
              <a:ext cx="934844" cy="1174288"/>
              <a:chOff x="6356418" y="2769046"/>
              <a:chExt cx="2546702" cy="3198997"/>
            </a:xfrm>
          </p:grpSpPr>
          <p:sp>
            <p:nvSpPr>
              <p:cNvPr id="79" name="Rounded Rectangle 78"/>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ounded Rectangle 79"/>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ounded Rectangle 80"/>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ounded Rectangle 81"/>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ounded Rectangle 82"/>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ounded Rectangle 83"/>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ounded Rectangle 84"/>
              <p:cNvSpPr/>
              <p:nvPr/>
            </p:nvSpPr>
            <p:spPr>
              <a:xfrm>
                <a:off x="6356418" y="3473380"/>
                <a:ext cx="391536" cy="249466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Rounded Rectangle 85"/>
              <p:cNvSpPr/>
              <p:nvPr/>
            </p:nvSpPr>
            <p:spPr>
              <a:xfrm>
                <a:off x="6791323" y="3732860"/>
                <a:ext cx="391331" cy="223518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ounded Rectangle 86"/>
              <p:cNvSpPr/>
              <p:nvPr/>
            </p:nvSpPr>
            <p:spPr>
              <a:xfrm>
                <a:off x="7226018" y="3804221"/>
                <a:ext cx="393701" cy="216382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ounded Rectangle 87"/>
              <p:cNvSpPr/>
              <p:nvPr/>
            </p:nvSpPr>
            <p:spPr>
              <a:xfrm>
                <a:off x="7660819" y="3110108"/>
                <a:ext cx="393500" cy="285793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ounded Rectangle 88"/>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ounded Rectangle 89"/>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03" name="TextBox 102"/>
          <p:cNvSpPr txBox="1"/>
          <p:nvPr/>
        </p:nvSpPr>
        <p:spPr>
          <a:xfrm>
            <a:off x="450075"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$210m</a:t>
            </a:r>
          </a:p>
        </p:txBody>
      </p:sp>
      <p:grpSp>
        <p:nvGrpSpPr>
          <p:cNvPr id="111" name="Group 110"/>
          <p:cNvGrpSpPr/>
          <p:nvPr/>
        </p:nvGrpSpPr>
        <p:grpSpPr>
          <a:xfrm>
            <a:off x="2984444" y="4420753"/>
            <a:ext cx="1962937" cy="692407"/>
            <a:chOff x="985611" y="1823061"/>
            <a:chExt cx="5901386" cy="2081658"/>
          </a:xfrm>
        </p:grpSpPr>
        <p:sp>
          <p:nvSpPr>
            <p:cNvPr id="112" name="Oval 111"/>
            <p:cNvSpPr/>
            <p:nvPr/>
          </p:nvSpPr>
          <p:spPr>
            <a:xfrm>
              <a:off x="985611" y="2226582"/>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3" name="Oval 112"/>
            <p:cNvSpPr/>
            <p:nvPr/>
          </p:nvSpPr>
          <p:spPr>
            <a:xfrm>
              <a:off x="1607622" y="3173407"/>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p:nvPr/>
          </p:nvSpPr>
          <p:spPr>
            <a:xfrm>
              <a:off x="2517831" y="270231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p:nvPr/>
          </p:nvSpPr>
          <p:spPr>
            <a:xfrm>
              <a:off x="3626346" y="3029856"/>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p:nvPr/>
          </p:nvSpPr>
          <p:spPr>
            <a:xfrm>
              <a:off x="4483137" y="3669769"/>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p:nvPr/>
          </p:nvSpPr>
          <p:spPr>
            <a:xfrm>
              <a:off x="5682109" y="321779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8" name="Straight Connector 117"/>
            <p:cNvCxnSpPr>
              <a:stCxn id="113" idx="1"/>
              <a:endCxn id="112" idx="5"/>
            </p:cNvCxnSpPr>
            <p:nvPr/>
          </p:nvCxnSpPr>
          <p:spPr>
            <a:xfrm flipH="1" flipV="1">
              <a:off x="1186153" y="2427123"/>
              <a:ext cx="455878" cy="78069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a:stCxn id="113" idx="6"/>
              <a:endCxn id="114" idx="3"/>
            </p:cNvCxnSpPr>
            <p:nvPr/>
          </p:nvCxnSpPr>
          <p:spPr>
            <a:xfrm flipV="1">
              <a:off x="1842572" y="2902855"/>
              <a:ext cx="709668" cy="38802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a:stCxn id="114" idx="6"/>
              <a:endCxn id="115" idx="2"/>
            </p:cNvCxnSpPr>
            <p:nvPr/>
          </p:nvCxnSpPr>
          <p:spPr>
            <a:xfrm>
              <a:off x="2752781" y="2819788"/>
              <a:ext cx="873565" cy="32754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a:stCxn id="115" idx="5"/>
              <a:endCxn id="116" idx="1"/>
            </p:cNvCxnSpPr>
            <p:nvPr/>
          </p:nvCxnSpPr>
          <p:spPr>
            <a:xfrm>
              <a:off x="3826887" y="3230398"/>
              <a:ext cx="690659" cy="47378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a:stCxn id="117" idx="3"/>
              <a:endCxn id="116" idx="6"/>
            </p:cNvCxnSpPr>
            <p:nvPr/>
          </p:nvCxnSpPr>
          <p:spPr>
            <a:xfrm flipH="1">
              <a:off x="4718088" y="3418334"/>
              <a:ext cx="998430" cy="36891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p:cNvCxnSpPr>
              <a:stCxn id="117" idx="7"/>
            </p:cNvCxnSpPr>
            <p:nvPr/>
          </p:nvCxnSpPr>
          <p:spPr>
            <a:xfrm flipV="1">
              <a:off x="5882651" y="1823061"/>
              <a:ext cx="1004346" cy="142914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921391" y="3154730"/>
            <a:ext cx="2037622" cy="476682"/>
            <a:chOff x="9558908" y="1916728"/>
            <a:chExt cx="2037622" cy="476682"/>
          </a:xfrm>
        </p:grpSpPr>
        <p:sp>
          <p:nvSpPr>
            <p:cNvPr id="142" name="TextBox 141"/>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143" name="TextBox 142"/>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2016</a:t>
              </a:r>
            </a:p>
          </p:txBody>
        </p:sp>
      </p:grpSp>
      <p:sp>
        <p:nvSpPr>
          <p:cNvPr id="144" name="TextBox 143"/>
          <p:cNvSpPr txBox="1"/>
          <p:nvPr/>
        </p:nvSpPr>
        <p:spPr>
          <a:xfrm>
            <a:off x="2895141"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456,78</a:t>
            </a:r>
          </a:p>
        </p:txBody>
      </p:sp>
      <p:grpSp>
        <p:nvGrpSpPr>
          <p:cNvPr id="151" name="Group 150"/>
          <p:cNvGrpSpPr/>
          <p:nvPr/>
        </p:nvGrpSpPr>
        <p:grpSpPr>
          <a:xfrm>
            <a:off x="5593939" y="4207760"/>
            <a:ext cx="2132359" cy="1087511"/>
            <a:chOff x="800840" y="3894681"/>
            <a:chExt cx="2132359" cy="1087511"/>
          </a:xfrm>
          <a:solidFill>
            <a:schemeClr val="bg1"/>
          </a:solidFill>
        </p:grpSpPr>
        <p:sp>
          <p:nvSpPr>
            <p:cNvPr id="152" name="Freeform 5"/>
            <p:cNvSpPr>
              <a:spLocks noEditPoints="1"/>
            </p:cNvSpPr>
            <p:nvPr/>
          </p:nvSpPr>
          <p:spPr bwMode="auto">
            <a:xfrm>
              <a:off x="800840" y="4055647"/>
              <a:ext cx="2132359" cy="926545"/>
            </a:xfrm>
            <a:custGeom>
              <a:avLst/>
              <a:gdLst>
                <a:gd name="T0" fmla="*/ 14748 w 18790"/>
                <a:gd name="T1" fmla="*/ 5360 h 8055"/>
                <a:gd name="T2" fmla="*/ 14046 w 18790"/>
                <a:gd name="T3" fmla="*/ 4619 h 8055"/>
                <a:gd name="T4" fmla="*/ 13667 w 18790"/>
                <a:gd name="T5" fmla="*/ 4612 h 8055"/>
                <a:gd name="T6" fmla="*/ 14083 w 18790"/>
                <a:gd name="T7" fmla="*/ 4921 h 8055"/>
                <a:gd name="T8" fmla="*/ 13218 w 18790"/>
                <a:gd name="T9" fmla="*/ 5291 h 8055"/>
                <a:gd name="T10" fmla="*/ 13180 w 18790"/>
                <a:gd name="T11" fmla="*/ 5202 h 8055"/>
                <a:gd name="T12" fmla="*/ 13932 w 18790"/>
                <a:gd name="T13" fmla="*/ 6890 h 8055"/>
                <a:gd name="T14" fmla="*/ 14626 w 18790"/>
                <a:gd name="T15" fmla="*/ 5647 h 8055"/>
                <a:gd name="T16" fmla="*/ 14997 w 18790"/>
                <a:gd name="T17" fmla="*/ 7281 h 8055"/>
                <a:gd name="T18" fmla="*/ 16394 w 18790"/>
                <a:gd name="T19" fmla="*/ 6909 h 8055"/>
                <a:gd name="T20" fmla="*/ 14876 w 18790"/>
                <a:gd name="T21" fmla="*/ 2476 h 8055"/>
                <a:gd name="T22" fmla="*/ 15801 w 18790"/>
                <a:gd name="T23" fmla="*/ 1592 h 8055"/>
                <a:gd name="T24" fmla="*/ 16255 w 18790"/>
                <a:gd name="T25" fmla="*/ 1069 h 8055"/>
                <a:gd name="T26" fmla="*/ 14340 w 18790"/>
                <a:gd name="T27" fmla="*/ 1045 h 8055"/>
                <a:gd name="T28" fmla="*/ 12010 w 18790"/>
                <a:gd name="T29" fmla="*/ 935 h 8055"/>
                <a:gd name="T30" fmla="*/ 11642 w 18790"/>
                <a:gd name="T31" fmla="*/ 956 h 8055"/>
                <a:gd name="T32" fmla="*/ 10108 w 18790"/>
                <a:gd name="T33" fmla="*/ 1321 h 8055"/>
                <a:gd name="T34" fmla="*/ 8777 w 18790"/>
                <a:gd name="T35" fmla="*/ 1889 h 8055"/>
                <a:gd name="T36" fmla="*/ 8982 w 18790"/>
                <a:gd name="T37" fmla="*/ 1940 h 8055"/>
                <a:gd name="T38" fmla="*/ 8022 w 18790"/>
                <a:gd name="T39" fmla="*/ 2945 h 8055"/>
                <a:gd name="T40" fmla="*/ 9350 w 18790"/>
                <a:gd name="T41" fmla="*/ 2897 h 8055"/>
                <a:gd name="T42" fmla="*/ 8741 w 18790"/>
                <a:gd name="T43" fmla="*/ 3115 h 8055"/>
                <a:gd name="T44" fmla="*/ 7889 w 18790"/>
                <a:gd name="T45" fmla="*/ 4711 h 8055"/>
                <a:gd name="T46" fmla="*/ 9198 w 18790"/>
                <a:gd name="T47" fmla="*/ 6893 h 8055"/>
                <a:gd name="T48" fmla="*/ 10161 w 18790"/>
                <a:gd name="T49" fmla="*/ 4178 h 8055"/>
                <a:gd name="T50" fmla="*/ 10555 w 18790"/>
                <a:gd name="T51" fmla="*/ 3462 h 8055"/>
                <a:gd name="T52" fmla="*/ 12333 w 18790"/>
                <a:gd name="T53" fmla="*/ 3777 h 8055"/>
                <a:gd name="T54" fmla="*/ 13342 w 18790"/>
                <a:gd name="T55" fmla="*/ 4006 h 8055"/>
                <a:gd name="T56" fmla="*/ 14139 w 18790"/>
                <a:gd name="T57" fmla="*/ 3001 h 8055"/>
                <a:gd name="T58" fmla="*/ 10660 w 18790"/>
                <a:gd name="T59" fmla="*/ 939 h 8055"/>
                <a:gd name="T60" fmla="*/ 10056 w 18790"/>
                <a:gd name="T61" fmla="*/ 2521 h 8055"/>
                <a:gd name="T62" fmla="*/ 10586 w 18790"/>
                <a:gd name="T63" fmla="*/ 2539 h 8055"/>
                <a:gd name="T64" fmla="*/ 7948 w 18790"/>
                <a:gd name="T65" fmla="*/ 1761 h 8055"/>
                <a:gd name="T66" fmla="*/ 11960 w 18790"/>
                <a:gd name="T67" fmla="*/ 4673 h 8055"/>
                <a:gd name="T68" fmla="*/ 4925 w 18790"/>
                <a:gd name="T69" fmla="*/ 3984 h 8055"/>
                <a:gd name="T70" fmla="*/ 4914 w 18790"/>
                <a:gd name="T71" fmla="*/ 707 h 8055"/>
                <a:gd name="T72" fmla="*/ 6019 w 18790"/>
                <a:gd name="T73" fmla="*/ 1656 h 8055"/>
                <a:gd name="T74" fmla="*/ 7107 w 18790"/>
                <a:gd name="T75" fmla="*/ 588 h 8055"/>
                <a:gd name="T76" fmla="*/ 5696 w 18790"/>
                <a:gd name="T77" fmla="*/ 310 h 8055"/>
                <a:gd name="T78" fmla="*/ 3652 w 18790"/>
                <a:gd name="T79" fmla="*/ 613 h 8055"/>
                <a:gd name="T80" fmla="*/ 3670 w 18790"/>
                <a:gd name="T81" fmla="*/ 962 h 8055"/>
                <a:gd name="T82" fmla="*/ 2921 w 18790"/>
                <a:gd name="T83" fmla="*/ 639 h 8055"/>
                <a:gd name="T84" fmla="*/ 4355 w 18790"/>
                <a:gd name="T85" fmla="*/ 1516 h 8055"/>
                <a:gd name="T86" fmla="*/ 2241 w 18790"/>
                <a:gd name="T87" fmla="*/ 1064 h 8055"/>
                <a:gd name="T88" fmla="*/ 3320 w 18790"/>
                <a:gd name="T89" fmla="*/ 895 h 8055"/>
                <a:gd name="T90" fmla="*/ 4135 w 18790"/>
                <a:gd name="T91" fmla="*/ 1215 h 8055"/>
                <a:gd name="T92" fmla="*/ 5131 w 18790"/>
                <a:gd name="T93" fmla="*/ 1496 h 8055"/>
                <a:gd name="T94" fmla="*/ 4418 w 18790"/>
                <a:gd name="T95" fmla="*/ 1259 h 8055"/>
                <a:gd name="T96" fmla="*/ 4366 w 18790"/>
                <a:gd name="T97" fmla="*/ 1949 h 8055"/>
                <a:gd name="T98" fmla="*/ 5446 w 18790"/>
                <a:gd name="T99" fmla="*/ 1880 h 8055"/>
                <a:gd name="T100" fmla="*/ 4959 w 18790"/>
                <a:gd name="T101" fmla="*/ 2254 h 8055"/>
                <a:gd name="T102" fmla="*/ 4639 w 18790"/>
                <a:gd name="T103" fmla="*/ 2870 h 8055"/>
                <a:gd name="T104" fmla="*/ 3921 w 18790"/>
                <a:gd name="T105" fmla="*/ 3927 h 8055"/>
                <a:gd name="T106" fmla="*/ 4971 w 18790"/>
                <a:gd name="T107" fmla="*/ 4318 h 8055"/>
                <a:gd name="T108" fmla="*/ 5854 w 18790"/>
                <a:gd name="T109" fmla="*/ 5104 h 8055"/>
                <a:gd name="T110" fmla="*/ 5500 w 18790"/>
                <a:gd name="T111" fmla="*/ 6752 h 8055"/>
                <a:gd name="T112" fmla="*/ 4744 w 18790"/>
                <a:gd name="T113" fmla="*/ 7886 h 8055"/>
                <a:gd name="T114" fmla="*/ 4451 w 18790"/>
                <a:gd name="T115" fmla="*/ 5325 h 8055"/>
                <a:gd name="T116" fmla="*/ 3264 w 18790"/>
                <a:gd name="T117" fmla="*/ 3790 h 8055"/>
                <a:gd name="T118" fmla="*/ 2356 w 18790"/>
                <a:gd name="T119" fmla="*/ 2307 h 8055"/>
                <a:gd name="T120" fmla="*/ 1059 w 18790"/>
                <a:gd name="T121" fmla="*/ 1643 h 8055"/>
                <a:gd name="T122" fmla="*/ 634 w 18790"/>
                <a:gd name="T123" fmla="*/ 1389 h 8055"/>
                <a:gd name="T124" fmla="*/ 4567 w 18790"/>
                <a:gd name="T125" fmla="*/ 2490 h 8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90" h="8055">
                  <a:moveTo>
                    <a:pt x="411" y="1957"/>
                  </a:moveTo>
                  <a:lnTo>
                    <a:pt x="404" y="1955"/>
                  </a:lnTo>
                  <a:lnTo>
                    <a:pt x="398" y="1955"/>
                  </a:lnTo>
                  <a:lnTo>
                    <a:pt x="393" y="1957"/>
                  </a:lnTo>
                  <a:lnTo>
                    <a:pt x="390" y="1960"/>
                  </a:lnTo>
                  <a:lnTo>
                    <a:pt x="388" y="1964"/>
                  </a:lnTo>
                  <a:lnTo>
                    <a:pt x="385" y="1970"/>
                  </a:lnTo>
                  <a:lnTo>
                    <a:pt x="383" y="1976"/>
                  </a:lnTo>
                  <a:lnTo>
                    <a:pt x="380" y="1983"/>
                  </a:lnTo>
                  <a:lnTo>
                    <a:pt x="377" y="1997"/>
                  </a:lnTo>
                  <a:lnTo>
                    <a:pt x="371" y="2010"/>
                  </a:lnTo>
                  <a:lnTo>
                    <a:pt x="368" y="2016"/>
                  </a:lnTo>
                  <a:lnTo>
                    <a:pt x="363" y="2021"/>
                  </a:lnTo>
                  <a:lnTo>
                    <a:pt x="358" y="2025"/>
                  </a:lnTo>
                  <a:lnTo>
                    <a:pt x="351" y="2028"/>
                  </a:lnTo>
                  <a:lnTo>
                    <a:pt x="336" y="2031"/>
                  </a:lnTo>
                  <a:lnTo>
                    <a:pt x="321" y="2037"/>
                  </a:lnTo>
                  <a:lnTo>
                    <a:pt x="308" y="2043"/>
                  </a:lnTo>
                  <a:lnTo>
                    <a:pt x="296" y="2049"/>
                  </a:lnTo>
                  <a:lnTo>
                    <a:pt x="292" y="2051"/>
                  </a:lnTo>
                  <a:lnTo>
                    <a:pt x="289" y="2055"/>
                  </a:lnTo>
                  <a:lnTo>
                    <a:pt x="287" y="2058"/>
                  </a:lnTo>
                  <a:lnTo>
                    <a:pt x="285" y="2061"/>
                  </a:lnTo>
                  <a:lnTo>
                    <a:pt x="285" y="2063"/>
                  </a:lnTo>
                  <a:lnTo>
                    <a:pt x="287" y="2065"/>
                  </a:lnTo>
                  <a:lnTo>
                    <a:pt x="290" y="2068"/>
                  </a:lnTo>
                  <a:lnTo>
                    <a:pt x="296" y="2070"/>
                  </a:lnTo>
                  <a:lnTo>
                    <a:pt x="309" y="2072"/>
                  </a:lnTo>
                  <a:lnTo>
                    <a:pt x="325" y="2072"/>
                  </a:lnTo>
                  <a:lnTo>
                    <a:pt x="343" y="2072"/>
                  </a:lnTo>
                  <a:lnTo>
                    <a:pt x="361" y="2069"/>
                  </a:lnTo>
                  <a:lnTo>
                    <a:pt x="376" y="2065"/>
                  </a:lnTo>
                  <a:lnTo>
                    <a:pt x="390" y="2062"/>
                  </a:lnTo>
                  <a:lnTo>
                    <a:pt x="396" y="2060"/>
                  </a:lnTo>
                  <a:lnTo>
                    <a:pt x="400" y="2056"/>
                  </a:lnTo>
                  <a:lnTo>
                    <a:pt x="404" y="2054"/>
                  </a:lnTo>
                  <a:lnTo>
                    <a:pt x="406" y="2051"/>
                  </a:lnTo>
                  <a:lnTo>
                    <a:pt x="410" y="2043"/>
                  </a:lnTo>
                  <a:lnTo>
                    <a:pt x="412" y="2031"/>
                  </a:lnTo>
                  <a:lnTo>
                    <a:pt x="415" y="2016"/>
                  </a:lnTo>
                  <a:lnTo>
                    <a:pt x="416" y="2001"/>
                  </a:lnTo>
                  <a:lnTo>
                    <a:pt x="417" y="1986"/>
                  </a:lnTo>
                  <a:lnTo>
                    <a:pt x="416" y="1971"/>
                  </a:lnTo>
                  <a:lnTo>
                    <a:pt x="416" y="1967"/>
                  </a:lnTo>
                  <a:lnTo>
                    <a:pt x="415" y="1962"/>
                  </a:lnTo>
                  <a:lnTo>
                    <a:pt x="412" y="1959"/>
                  </a:lnTo>
                  <a:lnTo>
                    <a:pt x="411" y="1957"/>
                  </a:lnTo>
                  <a:close/>
                  <a:moveTo>
                    <a:pt x="18720" y="1652"/>
                  </a:moveTo>
                  <a:lnTo>
                    <a:pt x="18717" y="1653"/>
                  </a:lnTo>
                  <a:lnTo>
                    <a:pt x="18716" y="1654"/>
                  </a:lnTo>
                  <a:lnTo>
                    <a:pt x="18716" y="1657"/>
                  </a:lnTo>
                  <a:lnTo>
                    <a:pt x="18717" y="1660"/>
                  </a:lnTo>
                  <a:lnTo>
                    <a:pt x="18722" y="1666"/>
                  </a:lnTo>
                  <a:lnTo>
                    <a:pt x="18730" y="1672"/>
                  </a:lnTo>
                  <a:lnTo>
                    <a:pt x="18738" y="1679"/>
                  </a:lnTo>
                  <a:lnTo>
                    <a:pt x="18748" y="1684"/>
                  </a:lnTo>
                  <a:lnTo>
                    <a:pt x="18756" y="1687"/>
                  </a:lnTo>
                  <a:lnTo>
                    <a:pt x="18763" y="1690"/>
                  </a:lnTo>
                  <a:lnTo>
                    <a:pt x="18767" y="1688"/>
                  </a:lnTo>
                  <a:lnTo>
                    <a:pt x="18770" y="1687"/>
                  </a:lnTo>
                  <a:lnTo>
                    <a:pt x="18774" y="1684"/>
                  </a:lnTo>
                  <a:lnTo>
                    <a:pt x="18776" y="1681"/>
                  </a:lnTo>
                  <a:lnTo>
                    <a:pt x="18783" y="1673"/>
                  </a:lnTo>
                  <a:lnTo>
                    <a:pt x="18788" y="1664"/>
                  </a:lnTo>
                  <a:lnTo>
                    <a:pt x="18789" y="1658"/>
                  </a:lnTo>
                  <a:lnTo>
                    <a:pt x="18790" y="1653"/>
                  </a:lnTo>
                  <a:lnTo>
                    <a:pt x="18790" y="1650"/>
                  </a:lnTo>
                  <a:lnTo>
                    <a:pt x="18789" y="1645"/>
                  </a:lnTo>
                  <a:lnTo>
                    <a:pt x="18788" y="1643"/>
                  </a:lnTo>
                  <a:lnTo>
                    <a:pt x="18784" y="1639"/>
                  </a:lnTo>
                  <a:lnTo>
                    <a:pt x="18781" y="1638"/>
                  </a:lnTo>
                  <a:lnTo>
                    <a:pt x="18776" y="1638"/>
                  </a:lnTo>
                  <a:lnTo>
                    <a:pt x="18759" y="1638"/>
                  </a:lnTo>
                  <a:lnTo>
                    <a:pt x="18750" y="1639"/>
                  </a:lnTo>
                  <a:lnTo>
                    <a:pt x="18741" y="1644"/>
                  </a:lnTo>
                  <a:lnTo>
                    <a:pt x="18720" y="1652"/>
                  </a:lnTo>
                  <a:close/>
                  <a:moveTo>
                    <a:pt x="18458" y="2061"/>
                  </a:moveTo>
                  <a:lnTo>
                    <a:pt x="18439" y="2060"/>
                  </a:lnTo>
                  <a:lnTo>
                    <a:pt x="18422" y="2058"/>
                  </a:lnTo>
                  <a:lnTo>
                    <a:pt x="18406" y="2060"/>
                  </a:lnTo>
                  <a:lnTo>
                    <a:pt x="18391" y="2061"/>
                  </a:lnTo>
                  <a:lnTo>
                    <a:pt x="18377" y="2064"/>
                  </a:lnTo>
                  <a:lnTo>
                    <a:pt x="18366" y="2068"/>
                  </a:lnTo>
                  <a:lnTo>
                    <a:pt x="18363" y="2070"/>
                  </a:lnTo>
                  <a:lnTo>
                    <a:pt x="18358" y="2072"/>
                  </a:lnTo>
                  <a:lnTo>
                    <a:pt x="18355" y="2076"/>
                  </a:lnTo>
                  <a:lnTo>
                    <a:pt x="18353" y="2080"/>
                  </a:lnTo>
                  <a:lnTo>
                    <a:pt x="18353" y="2083"/>
                  </a:lnTo>
                  <a:lnTo>
                    <a:pt x="18353" y="2087"/>
                  </a:lnTo>
                  <a:lnTo>
                    <a:pt x="18354" y="2089"/>
                  </a:lnTo>
                  <a:lnTo>
                    <a:pt x="18358" y="2092"/>
                  </a:lnTo>
                  <a:lnTo>
                    <a:pt x="18366" y="2098"/>
                  </a:lnTo>
                  <a:lnTo>
                    <a:pt x="18377" y="2103"/>
                  </a:lnTo>
                  <a:lnTo>
                    <a:pt x="18390" y="2107"/>
                  </a:lnTo>
                  <a:lnTo>
                    <a:pt x="18402" y="2110"/>
                  </a:lnTo>
                  <a:lnTo>
                    <a:pt x="18417" y="2111"/>
                  </a:lnTo>
                  <a:lnTo>
                    <a:pt x="18429" y="2112"/>
                  </a:lnTo>
                  <a:lnTo>
                    <a:pt x="18442" y="2111"/>
                  </a:lnTo>
                  <a:lnTo>
                    <a:pt x="18458" y="2109"/>
                  </a:lnTo>
                  <a:lnTo>
                    <a:pt x="18473" y="2104"/>
                  </a:lnTo>
                  <a:lnTo>
                    <a:pt x="18487" y="2099"/>
                  </a:lnTo>
                  <a:lnTo>
                    <a:pt x="18500" y="2095"/>
                  </a:lnTo>
                  <a:lnTo>
                    <a:pt x="18509" y="2090"/>
                  </a:lnTo>
                  <a:lnTo>
                    <a:pt x="18512" y="2089"/>
                  </a:lnTo>
                  <a:lnTo>
                    <a:pt x="18514" y="2087"/>
                  </a:lnTo>
                  <a:lnTo>
                    <a:pt x="18514" y="2085"/>
                  </a:lnTo>
                  <a:lnTo>
                    <a:pt x="18513" y="2084"/>
                  </a:lnTo>
                  <a:lnTo>
                    <a:pt x="18499" y="2078"/>
                  </a:lnTo>
                  <a:lnTo>
                    <a:pt x="18480" y="2070"/>
                  </a:lnTo>
                  <a:lnTo>
                    <a:pt x="18465" y="2063"/>
                  </a:lnTo>
                  <a:lnTo>
                    <a:pt x="18458" y="2061"/>
                  </a:lnTo>
                  <a:close/>
                  <a:moveTo>
                    <a:pt x="18763" y="1957"/>
                  </a:moveTo>
                  <a:lnTo>
                    <a:pt x="18757" y="1955"/>
                  </a:lnTo>
                  <a:lnTo>
                    <a:pt x="18751" y="1955"/>
                  </a:lnTo>
                  <a:lnTo>
                    <a:pt x="18747" y="1957"/>
                  </a:lnTo>
                  <a:lnTo>
                    <a:pt x="18743" y="1960"/>
                  </a:lnTo>
                  <a:lnTo>
                    <a:pt x="18740" y="1964"/>
                  </a:lnTo>
                  <a:lnTo>
                    <a:pt x="18737" y="1970"/>
                  </a:lnTo>
                  <a:lnTo>
                    <a:pt x="18736" y="1976"/>
                  </a:lnTo>
                  <a:lnTo>
                    <a:pt x="18734" y="1983"/>
                  </a:lnTo>
                  <a:lnTo>
                    <a:pt x="18730" y="1997"/>
                  </a:lnTo>
                  <a:lnTo>
                    <a:pt x="18724" y="2010"/>
                  </a:lnTo>
                  <a:lnTo>
                    <a:pt x="18721" y="2016"/>
                  </a:lnTo>
                  <a:lnTo>
                    <a:pt x="18716" y="2021"/>
                  </a:lnTo>
                  <a:lnTo>
                    <a:pt x="18710" y="2025"/>
                  </a:lnTo>
                  <a:lnTo>
                    <a:pt x="18704" y="2028"/>
                  </a:lnTo>
                  <a:lnTo>
                    <a:pt x="18689" y="2031"/>
                  </a:lnTo>
                  <a:lnTo>
                    <a:pt x="18674" y="2037"/>
                  </a:lnTo>
                  <a:lnTo>
                    <a:pt x="18660" y="2043"/>
                  </a:lnTo>
                  <a:lnTo>
                    <a:pt x="18649" y="2049"/>
                  </a:lnTo>
                  <a:lnTo>
                    <a:pt x="18644" y="2051"/>
                  </a:lnTo>
                  <a:lnTo>
                    <a:pt x="18641" y="2055"/>
                  </a:lnTo>
                  <a:lnTo>
                    <a:pt x="18639" y="2058"/>
                  </a:lnTo>
                  <a:lnTo>
                    <a:pt x="18637" y="2061"/>
                  </a:lnTo>
                  <a:lnTo>
                    <a:pt x="18639" y="2063"/>
                  </a:lnTo>
                  <a:lnTo>
                    <a:pt x="18640" y="2065"/>
                  </a:lnTo>
                  <a:lnTo>
                    <a:pt x="18643" y="2068"/>
                  </a:lnTo>
                  <a:lnTo>
                    <a:pt x="18648" y="2070"/>
                  </a:lnTo>
                  <a:lnTo>
                    <a:pt x="18662" y="2072"/>
                  </a:lnTo>
                  <a:lnTo>
                    <a:pt x="18677" y="2072"/>
                  </a:lnTo>
                  <a:lnTo>
                    <a:pt x="18695" y="2072"/>
                  </a:lnTo>
                  <a:lnTo>
                    <a:pt x="18712" y="2069"/>
                  </a:lnTo>
                  <a:lnTo>
                    <a:pt x="18729" y="2065"/>
                  </a:lnTo>
                  <a:lnTo>
                    <a:pt x="18743" y="2062"/>
                  </a:lnTo>
                  <a:lnTo>
                    <a:pt x="18749" y="2060"/>
                  </a:lnTo>
                  <a:lnTo>
                    <a:pt x="18754" y="2056"/>
                  </a:lnTo>
                  <a:lnTo>
                    <a:pt x="18757" y="2054"/>
                  </a:lnTo>
                  <a:lnTo>
                    <a:pt x="18759" y="2051"/>
                  </a:lnTo>
                  <a:lnTo>
                    <a:pt x="18763" y="2043"/>
                  </a:lnTo>
                  <a:lnTo>
                    <a:pt x="18765" y="2031"/>
                  </a:lnTo>
                  <a:lnTo>
                    <a:pt x="18768" y="2016"/>
                  </a:lnTo>
                  <a:lnTo>
                    <a:pt x="18769" y="2001"/>
                  </a:lnTo>
                  <a:lnTo>
                    <a:pt x="18770" y="1986"/>
                  </a:lnTo>
                  <a:lnTo>
                    <a:pt x="18769" y="1971"/>
                  </a:lnTo>
                  <a:lnTo>
                    <a:pt x="18768" y="1967"/>
                  </a:lnTo>
                  <a:lnTo>
                    <a:pt x="18767" y="1962"/>
                  </a:lnTo>
                  <a:lnTo>
                    <a:pt x="18765" y="1959"/>
                  </a:lnTo>
                  <a:lnTo>
                    <a:pt x="18763" y="1957"/>
                  </a:lnTo>
                  <a:close/>
                  <a:moveTo>
                    <a:pt x="14368" y="4999"/>
                  </a:moveTo>
                  <a:lnTo>
                    <a:pt x="14358" y="5010"/>
                  </a:lnTo>
                  <a:lnTo>
                    <a:pt x="14350" y="5020"/>
                  </a:lnTo>
                  <a:lnTo>
                    <a:pt x="14346" y="5024"/>
                  </a:lnTo>
                  <a:lnTo>
                    <a:pt x="14345" y="5027"/>
                  </a:lnTo>
                  <a:lnTo>
                    <a:pt x="14344" y="5030"/>
                  </a:lnTo>
                  <a:lnTo>
                    <a:pt x="14343" y="5033"/>
                  </a:lnTo>
                  <a:lnTo>
                    <a:pt x="14344" y="5035"/>
                  </a:lnTo>
                  <a:lnTo>
                    <a:pt x="14346" y="5037"/>
                  </a:lnTo>
                  <a:lnTo>
                    <a:pt x="14350" y="5040"/>
                  </a:lnTo>
                  <a:lnTo>
                    <a:pt x="14356" y="5042"/>
                  </a:lnTo>
                  <a:lnTo>
                    <a:pt x="14370" y="5046"/>
                  </a:lnTo>
                  <a:lnTo>
                    <a:pt x="14392" y="5050"/>
                  </a:lnTo>
                  <a:lnTo>
                    <a:pt x="14415" y="5056"/>
                  </a:lnTo>
                  <a:lnTo>
                    <a:pt x="14433" y="5060"/>
                  </a:lnTo>
                  <a:lnTo>
                    <a:pt x="14447" y="5063"/>
                  </a:lnTo>
                  <a:lnTo>
                    <a:pt x="14458" y="5068"/>
                  </a:lnTo>
                  <a:lnTo>
                    <a:pt x="14460" y="5070"/>
                  </a:lnTo>
                  <a:lnTo>
                    <a:pt x="14462" y="5074"/>
                  </a:lnTo>
                  <a:lnTo>
                    <a:pt x="14464" y="5077"/>
                  </a:lnTo>
                  <a:lnTo>
                    <a:pt x="14464" y="5081"/>
                  </a:lnTo>
                  <a:lnTo>
                    <a:pt x="14462" y="5085"/>
                  </a:lnTo>
                  <a:lnTo>
                    <a:pt x="14460" y="5090"/>
                  </a:lnTo>
                  <a:lnTo>
                    <a:pt x="14457" y="5096"/>
                  </a:lnTo>
                  <a:lnTo>
                    <a:pt x="14452" y="5102"/>
                  </a:lnTo>
                  <a:lnTo>
                    <a:pt x="14441" y="5117"/>
                  </a:lnTo>
                  <a:lnTo>
                    <a:pt x="14433" y="5131"/>
                  </a:lnTo>
                  <a:lnTo>
                    <a:pt x="14425" y="5147"/>
                  </a:lnTo>
                  <a:lnTo>
                    <a:pt x="14420" y="5159"/>
                  </a:lnTo>
                  <a:lnTo>
                    <a:pt x="14418" y="5165"/>
                  </a:lnTo>
                  <a:lnTo>
                    <a:pt x="14418" y="5171"/>
                  </a:lnTo>
                  <a:lnTo>
                    <a:pt x="14417" y="5177"/>
                  </a:lnTo>
                  <a:lnTo>
                    <a:pt x="14418" y="5181"/>
                  </a:lnTo>
                  <a:lnTo>
                    <a:pt x="14419" y="5185"/>
                  </a:lnTo>
                  <a:lnTo>
                    <a:pt x="14420" y="5188"/>
                  </a:lnTo>
                  <a:lnTo>
                    <a:pt x="14424" y="5190"/>
                  </a:lnTo>
                  <a:lnTo>
                    <a:pt x="14427" y="5191"/>
                  </a:lnTo>
                  <a:lnTo>
                    <a:pt x="14439" y="5192"/>
                  </a:lnTo>
                  <a:lnTo>
                    <a:pt x="14453" y="5191"/>
                  </a:lnTo>
                  <a:lnTo>
                    <a:pt x="14468" y="5189"/>
                  </a:lnTo>
                  <a:lnTo>
                    <a:pt x="14485" y="5186"/>
                  </a:lnTo>
                  <a:lnTo>
                    <a:pt x="14501" y="5185"/>
                  </a:lnTo>
                  <a:lnTo>
                    <a:pt x="14515" y="5184"/>
                  </a:lnTo>
                  <a:lnTo>
                    <a:pt x="14520" y="5185"/>
                  </a:lnTo>
                  <a:lnTo>
                    <a:pt x="14525" y="5186"/>
                  </a:lnTo>
                  <a:lnTo>
                    <a:pt x="14528" y="5189"/>
                  </a:lnTo>
                  <a:lnTo>
                    <a:pt x="14531" y="5191"/>
                  </a:lnTo>
                  <a:lnTo>
                    <a:pt x="14533" y="5204"/>
                  </a:lnTo>
                  <a:lnTo>
                    <a:pt x="14536" y="5212"/>
                  </a:lnTo>
                  <a:lnTo>
                    <a:pt x="14541" y="5216"/>
                  </a:lnTo>
                  <a:lnTo>
                    <a:pt x="14553" y="5220"/>
                  </a:lnTo>
                  <a:lnTo>
                    <a:pt x="14569" y="5224"/>
                  </a:lnTo>
                  <a:lnTo>
                    <a:pt x="14595" y="5230"/>
                  </a:lnTo>
                  <a:lnTo>
                    <a:pt x="14609" y="5232"/>
                  </a:lnTo>
                  <a:lnTo>
                    <a:pt x="14622" y="5236"/>
                  </a:lnTo>
                  <a:lnTo>
                    <a:pt x="14633" y="5239"/>
                  </a:lnTo>
                  <a:lnTo>
                    <a:pt x="14643" y="5243"/>
                  </a:lnTo>
                  <a:lnTo>
                    <a:pt x="14653" y="5247"/>
                  </a:lnTo>
                  <a:lnTo>
                    <a:pt x="14661" y="5251"/>
                  </a:lnTo>
                  <a:lnTo>
                    <a:pt x="14668" y="5256"/>
                  </a:lnTo>
                  <a:lnTo>
                    <a:pt x="14674" y="5260"/>
                  </a:lnTo>
                  <a:lnTo>
                    <a:pt x="14684" y="5270"/>
                  </a:lnTo>
                  <a:lnTo>
                    <a:pt x="14693" y="5279"/>
                  </a:lnTo>
                  <a:lnTo>
                    <a:pt x="14700" y="5287"/>
                  </a:lnTo>
                  <a:lnTo>
                    <a:pt x="14707" y="5296"/>
                  </a:lnTo>
                  <a:lnTo>
                    <a:pt x="14714" y="5304"/>
                  </a:lnTo>
                  <a:lnTo>
                    <a:pt x="14722" y="5316"/>
                  </a:lnTo>
                  <a:lnTo>
                    <a:pt x="14731" y="5329"/>
                  </a:lnTo>
                  <a:lnTo>
                    <a:pt x="14740" y="5343"/>
                  </a:lnTo>
                  <a:lnTo>
                    <a:pt x="14743" y="5348"/>
                  </a:lnTo>
                  <a:lnTo>
                    <a:pt x="14747" y="5354"/>
                  </a:lnTo>
                  <a:lnTo>
                    <a:pt x="14748" y="5360"/>
                  </a:lnTo>
                  <a:lnTo>
                    <a:pt x="14749" y="5365"/>
                  </a:lnTo>
                  <a:lnTo>
                    <a:pt x="14748" y="5370"/>
                  </a:lnTo>
                  <a:lnTo>
                    <a:pt x="14747" y="5372"/>
                  </a:lnTo>
                  <a:lnTo>
                    <a:pt x="14743" y="5374"/>
                  </a:lnTo>
                  <a:lnTo>
                    <a:pt x="14738" y="5375"/>
                  </a:lnTo>
                  <a:lnTo>
                    <a:pt x="14733" y="5375"/>
                  </a:lnTo>
                  <a:lnTo>
                    <a:pt x="14725" y="5377"/>
                  </a:lnTo>
                  <a:lnTo>
                    <a:pt x="14720" y="5379"/>
                  </a:lnTo>
                  <a:lnTo>
                    <a:pt x="14715" y="5383"/>
                  </a:lnTo>
                  <a:lnTo>
                    <a:pt x="14704" y="5391"/>
                  </a:lnTo>
                  <a:lnTo>
                    <a:pt x="14695" y="5399"/>
                  </a:lnTo>
                  <a:lnTo>
                    <a:pt x="14691" y="5404"/>
                  </a:lnTo>
                  <a:lnTo>
                    <a:pt x="14689" y="5408"/>
                  </a:lnTo>
                  <a:lnTo>
                    <a:pt x="14688" y="5413"/>
                  </a:lnTo>
                  <a:lnTo>
                    <a:pt x="14687" y="5417"/>
                  </a:lnTo>
                  <a:lnTo>
                    <a:pt x="14687" y="5420"/>
                  </a:lnTo>
                  <a:lnTo>
                    <a:pt x="14688" y="5424"/>
                  </a:lnTo>
                  <a:lnTo>
                    <a:pt x="14690" y="5426"/>
                  </a:lnTo>
                  <a:lnTo>
                    <a:pt x="14694" y="5427"/>
                  </a:lnTo>
                  <a:lnTo>
                    <a:pt x="14706" y="5427"/>
                  </a:lnTo>
                  <a:lnTo>
                    <a:pt x="14720" y="5427"/>
                  </a:lnTo>
                  <a:lnTo>
                    <a:pt x="14735" y="5425"/>
                  </a:lnTo>
                  <a:lnTo>
                    <a:pt x="14751" y="5424"/>
                  </a:lnTo>
                  <a:lnTo>
                    <a:pt x="14767" y="5422"/>
                  </a:lnTo>
                  <a:lnTo>
                    <a:pt x="14780" y="5421"/>
                  </a:lnTo>
                  <a:lnTo>
                    <a:pt x="14785" y="5422"/>
                  </a:lnTo>
                  <a:lnTo>
                    <a:pt x="14789" y="5422"/>
                  </a:lnTo>
                  <a:lnTo>
                    <a:pt x="14792" y="5425"/>
                  </a:lnTo>
                  <a:lnTo>
                    <a:pt x="14794" y="5427"/>
                  </a:lnTo>
                  <a:lnTo>
                    <a:pt x="14797" y="5435"/>
                  </a:lnTo>
                  <a:lnTo>
                    <a:pt x="14803" y="5449"/>
                  </a:lnTo>
                  <a:lnTo>
                    <a:pt x="14811" y="5466"/>
                  </a:lnTo>
                  <a:lnTo>
                    <a:pt x="14822" y="5484"/>
                  </a:lnTo>
                  <a:lnTo>
                    <a:pt x="14828" y="5492"/>
                  </a:lnTo>
                  <a:lnTo>
                    <a:pt x="14835" y="5500"/>
                  </a:lnTo>
                  <a:lnTo>
                    <a:pt x="14841" y="5508"/>
                  </a:lnTo>
                  <a:lnTo>
                    <a:pt x="14848" y="5514"/>
                  </a:lnTo>
                  <a:lnTo>
                    <a:pt x="14855" y="5520"/>
                  </a:lnTo>
                  <a:lnTo>
                    <a:pt x="14863" y="5523"/>
                  </a:lnTo>
                  <a:lnTo>
                    <a:pt x="14870" y="5526"/>
                  </a:lnTo>
                  <a:lnTo>
                    <a:pt x="14877" y="5526"/>
                  </a:lnTo>
                  <a:lnTo>
                    <a:pt x="14884" y="5523"/>
                  </a:lnTo>
                  <a:lnTo>
                    <a:pt x="14891" y="5520"/>
                  </a:lnTo>
                  <a:lnTo>
                    <a:pt x="14898" y="5515"/>
                  </a:lnTo>
                  <a:lnTo>
                    <a:pt x="14904" y="5509"/>
                  </a:lnTo>
                  <a:lnTo>
                    <a:pt x="14916" y="5494"/>
                  </a:lnTo>
                  <a:lnTo>
                    <a:pt x="14926" y="5476"/>
                  </a:lnTo>
                  <a:lnTo>
                    <a:pt x="14945" y="5440"/>
                  </a:lnTo>
                  <a:lnTo>
                    <a:pt x="14960" y="5413"/>
                  </a:lnTo>
                  <a:lnTo>
                    <a:pt x="14965" y="5408"/>
                  </a:lnTo>
                  <a:lnTo>
                    <a:pt x="14971" y="5405"/>
                  </a:lnTo>
                  <a:lnTo>
                    <a:pt x="14978" y="5401"/>
                  </a:lnTo>
                  <a:lnTo>
                    <a:pt x="14985" y="5398"/>
                  </a:lnTo>
                  <a:lnTo>
                    <a:pt x="14993" y="5395"/>
                  </a:lnTo>
                  <a:lnTo>
                    <a:pt x="15001" y="5393"/>
                  </a:lnTo>
                  <a:lnTo>
                    <a:pt x="15010" y="5391"/>
                  </a:lnTo>
                  <a:lnTo>
                    <a:pt x="15019" y="5391"/>
                  </a:lnTo>
                  <a:lnTo>
                    <a:pt x="15027" y="5391"/>
                  </a:lnTo>
                  <a:lnTo>
                    <a:pt x="15036" y="5391"/>
                  </a:lnTo>
                  <a:lnTo>
                    <a:pt x="15044" y="5393"/>
                  </a:lnTo>
                  <a:lnTo>
                    <a:pt x="15051" y="5395"/>
                  </a:lnTo>
                  <a:lnTo>
                    <a:pt x="15057" y="5399"/>
                  </a:lnTo>
                  <a:lnTo>
                    <a:pt x="15063" y="5404"/>
                  </a:lnTo>
                  <a:lnTo>
                    <a:pt x="15066" y="5411"/>
                  </a:lnTo>
                  <a:lnTo>
                    <a:pt x="15068" y="5418"/>
                  </a:lnTo>
                  <a:lnTo>
                    <a:pt x="15072" y="5433"/>
                  </a:lnTo>
                  <a:lnTo>
                    <a:pt x="15078" y="5449"/>
                  </a:lnTo>
                  <a:lnTo>
                    <a:pt x="15085" y="5465"/>
                  </a:lnTo>
                  <a:lnTo>
                    <a:pt x="15093" y="5479"/>
                  </a:lnTo>
                  <a:lnTo>
                    <a:pt x="15104" y="5493"/>
                  </a:lnTo>
                  <a:lnTo>
                    <a:pt x="15117" y="5507"/>
                  </a:lnTo>
                  <a:lnTo>
                    <a:pt x="15131" y="5519"/>
                  </a:lnTo>
                  <a:lnTo>
                    <a:pt x="15148" y="5530"/>
                  </a:lnTo>
                  <a:lnTo>
                    <a:pt x="15166" y="5541"/>
                  </a:lnTo>
                  <a:lnTo>
                    <a:pt x="15185" y="5550"/>
                  </a:lnTo>
                  <a:lnTo>
                    <a:pt x="15202" y="5560"/>
                  </a:lnTo>
                  <a:lnTo>
                    <a:pt x="15218" y="5566"/>
                  </a:lnTo>
                  <a:lnTo>
                    <a:pt x="15226" y="5569"/>
                  </a:lnTo>
                  <a:lnTo>
                    <a:pt x="15232" y="5570"/>
                  </a:lnTo>
                  <a:lnTo>
                    <a:pt x="15239" y="5572"/>
                  </a:lnTo>
                  <a:lnTo>
                    <a:pt x="15243" y="5572"/>
                  </a:lnTo>
                  <a:lnTo>
                    <a:pt x="15248" y="5572"/>
                  </a:lnTo>
                  <a:lnTo>
                    <a:pt x="15252" y="5569"/>
                  </a:lnTo>
                  <a:lnTo>
                    <a:pt x="15254" y="5567"/>
                  </a:lnTo>
                  <a:lnTo>
                    <a:pt x="15255" y="5563"/>
                  </a:lnTo>
                  <a:lnTo>
                    <a:pt x="15255" y="5552"/>
                  </a:lnTo>
                  <a:lnTo>
                    <a:pt x="15253" y="5535"/>
                  </a:lnTo>
                  <a:lnTo>
                    <a:pt x="15248" y="5516"/>
                  </a:lnTo>
                  <a:lnTo>
                    <a:pt x="15241" y="5496"/>
                  </a:lnTo>
                  <a:lnTo>
                    <a:pt x="15233" y="5476"/>
                  </a:lnTo>
                  <a:lnTo>
                    <a:pt x="15222" y="5459"/>
                  </a:lnTo>
                  <a:lnTo>
                    <a:pt x="15216" y="5451"/>
                  </a:lnTo>
                  <a:lnTo>
                    <a:pt x="15212" y="5445"/>
                  </a:lnTo>
                  <a:lnTo>
                    <a:pt x="15206" y="5440"/>
                  </a:lnTo>
                  <a:lnTo>
                    <a:pt x="15200" y="5437"/>
                  </a:lnTo>
                  <a:lnTo>
                    <a:pt x="15193" y="5433"/>
                  </a:lnTo>
                  <a:lnTo>
                    <a:pt x="15187" y="5428"/>
                  </a:lnTo>
                  <a:lnTo>
                    <a:pt x="15180" y="5422"/>
                  </a:lnTo>
                  <a:lnTo>
                    <a:pt x="15173" y="5415"/>
                  </a:lnTo>
                  <a:lnTo>
                    <a:pt x="15158" y="5399"/>
                  </a:lnTo>
                  <a:lnTo>
                    <a:pt x="15144" y="5380"/>
                  </a:lnTo>
                  <a:lnTo>
                    <a:pt x="15132" y="5360"/>
                  </a:lnTo>
                  <a:lnTo>
                    <a:pt x="15121" y="5341"/>
                  </a:lnTo>
                  <a:lnTo>
                    <a:pt x="15118" y="5332"/>
                  </a:lnTo>
                  <a:lnTo>
                    <a:pt x="15114" y="5324"/>
                  </a:lnTo>
                  <a:lnTo>
                    <a:pt x="15113" y="5316"/>
                  </a:lnTo>
                  <a:lnTo>
                    <a:pt x="15112" y="5310"/>
                  </a:lnTo>
                  <a:lnTo>
                    <a:pt x="15112" y="5304"/>
                  </a:lnTo>
                  <a:lnTo>
                    <a:pt x="15110" y="5298"/>
                  </a:lnTo>
                  <a:lnTo>
                    <a:pt x="15107" y="5293"/>
                  </a:lnTo>
                  <a:lnTo>
                    <a:pt x="15105" y="5289"/>
                  </a:lnTo>
                  <a:lnTo>
                    <a:pt x="15095" y="5280"/>
                  </a:lnTo>
                  <a:lnTo>
                    <a:pt x="15085" y="5273"/>
                  </a:lnTo>
                  <a:lnTo>
                    <a:pt x="15073" y="5266"/>
                  </a:lnTo>
                  <a:lnTo>
                    <a:pt x="15061" y="5259"/>
                  </a:lnTo>
                  <a:lnTo>
                    <a:pt x="15051" y="5252"/>
                  </a:lnTo>
                  <a:lnTo>
                    <a:pt x="15040" y="5244"/>
                  </a:lnTo>
                  <a:lnTo>
                    <a:pt x="15023" y="5219"/>
                  </a:lnTo>
                  <a:lnTo>
                    <a:pt x="15003" y="5189"/>
                  </a:lnTo>
                  <a:lnTo>
                    <a:pt x="14996" y="5181"/>
                  </a:lnTo>
                  <a:lnTo>
                    <a:pt x="14990" y="5172"/>
                  </a:lnTo>
                  <a:lnTo>
                    <a:pt x="14983" y="5165"/>
                  </a:lnTo>
                  <a:lnTo>
                    <a:pt x="14974" y="5159"/>
                  </a:lnTo>
                  <a:lnTo>
                    <a:pt x="14966" y="5152"/>
                  </a:lnTo>
                  <a:lnTo>
                    <a:pt x="14958" y="5148"/>
                  </a:lnTo>
                  <a:lnTo>
                    <a:pt x="14947" y="5143"/>
                  </a:lnTo>
                  <a:lnTo>
                    <a:pt x="14937" y="5139"/>
                  </a:lnTo>
                  <a:lnTo>
                    <a:pt x="14917" y="5135"/>
                  </a:lnTo>
                  <a:lnTo>
                    <a:pt x="14899" y="5128"/>
                  </a:lnTo>
                  <a:lnTo>
                    <a:pt x="14883" y="5120"/>
                  </a:lnTo>
                  <a:lnTo>
                    <a:pt x="14869" y="5111"/>
                  </a:lnTo>
                  <a:lnTo>
                    <a:pt x="14838" y="5090"/>
                  </a:lnTo>
                  <a:lnTo>
                    <a:pt x="14798" y="5065"/>
                  </a:lnTo>
                  <a:lnTo>
                    <a:pt x="14785" y="5058"/>
                  </a:lnTo>
                  <a:lnTo>
                    <a:pt x="14770" y="5053"/>
                  </a:lnTo>
                  <a:lnTo>
                    <a:pt x="14755" y="5048"/>
                  </a:lnTo>
                  <a:lnTo>
                    <a:pt x="14738" y="5043"/>
                  </a:lnTo>
                  <a:lnTo>
                    <a:pt x="14721" y="5040"/>
                  </a:lnTo>
                  <a:lnTo>
                    <a:pt x="14704" y="5037"/>
                  </a:lnTo>
                  <a:lnTo>
                    <a:pt x="14687" y="5036"/>
                  </a:lnTo>
                  <a:lnTo>
                    <a:pt x="14670" y="5035"/>
                  </a:lnTo>
                  <a:lnTo>
                    <a:pt x="14654" y="5035"/>
                  </a:lnTo>
                  <a:lnTo>
                    <a:pt x="14639" y="5035"/>
                  </a:lnTo>
                  <a:lnTo>
                    <a:pt x="14624" y="5036"/>
                  </a:lnTo>
                  <a:lnTo>
                    <a:pt x="14613" y="5037"/>
                  </a:lnTo>
                  <a:lnTo>
                    <a:pt x="14602" y="5040"/>
                  </a:lnTo>
                  <a:lnTo>
                    <a:pt x="14594" y="5043"/>
                  </a:lnTo>
                  <a:lnTo>
                    <a:pt x="14592" y="5044"/>
                  </a:lnTo>
                  <a:lnTo>
                    <a:pt x="14589" y="5047"/>
                  </a:lnTo>
                  <a:lnTo>
                    <a:pt x="14588" y="5049"/>
                  </a:lnTo>
                  <a:lnTo>
                    <a:pt x="14587" y="5050"/>
                  </a:lnTo>
                  <a:lnTo>
                    <a:pt x="14586" y="5057"/>
                  </a:lnTo>
                  <a:lnTo>
                    <a:pt x="14585" y="5061"/>
                  </a:lnTo>
                  <a:lnTo>
                    <a:pt x="14582" y="5060"/>
                  </a:lnTo>
                  <a:lnTo>
                    <a:pt x="14580" y="5057"/>
                  </a:lnTo>
                  <a:lnTo>
                    <a:pt x="14574" y="5053"/>
                  </a:lnTo>
                  <a:lnTo>
                    <a:pt x="14566" y="5047"/>
                  </a:lnTo>
                  <a:lnTo>
                    <a:pt x="14554" y="5040"/>
                  </a:lnTo>
                  <a:lnTo>
                    <a:pt x="14539" y="5031"/>
                  </a:lnTo>
                  <a:lnTo>
                    <a:pt x="14521" y="5027"/>
                  </a:lnTo>
                  <a:lnTo>
                    <a:pt x="14506" y="5023"/>
                  </a:lnTo>
                  <a:lnTo>
                    <a:pt x="14491" y="5022"/>
                  </a:lnTo>
                  <a:lnTo>
                    <a:pt x="14478" y="5021"/>
                  </a:lnTo>
                  <a:lnTo>
                    <a:pt x="14466" y="5019"/>
                  </a:lnTo>
                  <a:lnTo>
                    <a:pt x="14457" y="5015"/>
                  </a:lnTo>
                  <a:lnTo>
                    <a:pt x="14453" y="5013"/>
                  </a:lnTo>
                  <a:lnTo>
                    <a:pt x="14450" y="5009"/>
                  </a:lnTo>
                  <a:lnTo>
                    <a:pt x="14446" y="5004"/>
                  </a:lnTo>
                  <a:lnTo>
                    <a:pt x="14444" y="4999"/>
                  </a:lnTo>
                  <a:lnTo>
                    <a:pt x="14441" y="4993"/>
                  </a:lnTo>
                  <a:lnTo>
                    <a:pt x="14438" y="4988"/>
                  </a:lnTo>
                  <a:lnTo>
                    <a:pt x="14435" y="4983"/>
                  </a:lnTo>
                  <a:lnTo>
                    <a:pt x="14432" y="4979"/>
                  </a:lnTo>
                  <a:lnTo>
                    <a:pt x="14428" y="4976"/>
                  </a:lnTo>
                  <a:lnTo>
                    <a:pt x="14424" y="4974"/>
                  </a:lnTo>
                  <a:lnTo>
                    <a:pt x="14419" y="4972"/>
                  </a:lnTo>
                  <a:lnTo>
                    <a:pt x="14414" y="4970"/>
                  </a:lnTo>
                  <a:lnTo>
                    <a:pt x="14410" y="4970"/>
                  </a:lnTo>
                  <a:lnTo>
                    <a:pt x="14405" y="4972"/>
                  </a:lnTo>
                  <a:lnTo>
                    <a:pt x="14399" y="4974"/>
                  </a:lnTo>
                  <a:lnTo>
                    <a:pt x="14393" y="4976"/>
                  </a:lnTo>
                  <a:lnTo>
                    <a:pt x="14387" y="4981"/>
                  </a:lnTo>
                  <a:lnTo>
                    <a:pt x="14381" y="4986"/>
                  </a:lnTo>
                  <a:lnTo>
                    <a:pt x="14374" y="4992"/>
                  </a:lnTo>
                  <a:lnTo>
                    <a:pt x="14368" y="4999"/>
                  </a:lnTo>
                  <a:close/>
                  <a:moveTo>
                    <a:pt x="14097" y="4444"/>
                  </a:moveTo>
                  <a:lnTo>
                    <a:pt x="14078" y="4471"/>
                  </a:lnTo>
                  <a:lnTo>
                    <a:pt x="14065" y="4490"/>
                  </a:lnTo>
                  <a:lnTo>
                    <a:pt x="14060" y="4496"/>
                  </a:lnTo>
                  <a:lnTo>
                    <a:pt x="14054" y="4502"/>
                  </a:lnTo>
                  <a:lnTo>
                    <a:pt x="14050" y="4504"/>
                  </a:lnTo>
                  <a:lnTo>
                    <a:pt x="14046" y="4507"/>
                  </a:lnTo>
                  <a:lnTo>
                    <a:pt x="14042" y="4508"/>
                  </a:lnTo>
                  <a:lnTo>
                    <a:pt x="14037" y="4507"/>
                  </a:lnTo>
                  <a:lnTo>
                    <a:pt x="14034" y="4505"/>
                  </a:lnTo>
                  <a:lnTo>
                    <a:pt x="14029" y="4504"/>
                  </a:lnTo>
                  <a:lnTo>
                    <a:pt x="14019" y="4498"/>
                  </a:lnTo>
                  <a:lnTo>
                    <a:pt x="14006" y="4491"/>
                  </a:lnTo>
                  <a:lnTo>
                    <a:pt x="13997" y="4489"/>
                  </a:lnTo>
                  <a:lnTo>
                    <a:pt x="13990" y="4488"/>
                  </a:lnTo>
                  <a:lnTo>
                    <a:pt x="13981" y="4488"/>
                  </a:lnTo>
                  <a:lnTo>
                    <a:pt x="13973" y="4490"/>
                  </a:lnTo>
                  <a:lnTo>
                    <a:pt x="13964" y="4494"/>
                  </a:lnTo>
                  <a:lnTo>
                    <a:pt x="13956" y="4497"/>
                  </a:lnTo>
                  <a:lnTo>
                    <a:pt x="13948" y="4503"/>
                  </a:lnTo>
                  <a:lnTo>
                    <a:pt x="13941" y="4508"/>
                  </a:lnTo>
                  <a:lnTo>
                    <a:pt x="13934" y="4515"/>
                  </a:lnTo>
                  <a:lnTo>
                    <a:pt x="13927" y="4521"/>
                  </a:lnTo>
                  <a:lnTo>
                    <a:pt x="13922" y="4528"/>
                  </a:lnTo>
                  <a:lnTo>
                    <a:pt x="13918" y="4535"/>
                  </a:lnTo>
                  <a:lnTo>
                    <a:pt x="13915" y="4541"/>
                  </a:lnTo>
                  <a:lnTo>
                    <a:pt x="13913" y="4546"/>
                  </a:lnTo>
                  <a:lnTo>
                    <a:pt x="13913" y="4552"/>
                  </a:lnTo>
                  <a:lnTo>
                    <a:pt x="13914" y="4557"/>
                  </a:lnTo>
                  <a:lnTo>
                    <a:pt x="13918" y="4561"/>
                  </a:lnTo>
                  <a:lnTo>
                    <a:pt x="13922" y="4564"/>
                  </a:lnTo>
                  <a:lnTo>
                    <a:pt x="13928" y="4565"/>
                  </a:lnTo>
                  <a:lnTo>
                    <a:pt x="13935" y="4566"/>
                  </a:lnTo>
                  <a:lnTo>
                    <a:pt x="13952" y="4568"/>
                  </a:lnTo>
                  <a:lnTo>
                    <a:pt x="13970" y="4569"/>
                  </a:lnTo>
                  <a:lnTo>
                    <a:pt x="13981" y="4570"/>
                  </a:lnTo>
                  <a:lnTo>
                    <a:pt x="13990" y="4570"/>
                  </a:lnTo>
                  <a:lnTo>
                    <a:pt x="14000" y="4572"/>
                  </a:lnTo>
                  <a:lnTo>
                    <a:pt x="14008" y="4575"/>
                  </a:lnTo>
                  <a:lnTo>
                    <a:pt x="14016" y="4577"/>
                  </a:lnTo>
                  <a:lnTo>
                    <a:pt x="14023" y="4582"/>
                  </a:lnTo>
                  <a:lnTo>
                    <a:pt x="14029" y="4588"/>
                  </a:lnTo>
                  <a:lnTo>
                    <a:pt x="14034" y="4595"/>
                  </a:lnTo>
                  <a:lnTo>
                    <a:pt x="14040" y="4609"/>
                  </a:lnTo>
                  <a:lnTo>
                    <a:pt x="14046" y="4619"/>
                  </a:lnTo>
                  <a:lnTo>
                    <a:pt x="14050" y="4628"/>
                  </a:lnTo>
                  <a:lnTo>
                    <a:pt x="14056" y="4633"/>
                  </a:lnTo>
                  <a:lnTo>
                    <a:pt x="14058" y="4635"/>
                  </a:lnTo>
                  <a:lnTo>
                    <a:pt x="14062" y="4636"/>
                  </a:lnTo>
                  <a:lnTo>
                    <a:pt x="14065" y="4636"/>
                  </a:lnTo>
                  <a:lnTo>
                    <a:pt x="14070" y="4636"/>
                  </a:lnTo>
                  <a:lnTo>
                    <a:pt x="14080" y="4635"/>
                  </a:lnTo>
                  <a:lnTo>
                    <a:pt x="14094" y="4632"/>
                  </a:lnTo>
                  <a:lnTo>
                    <a:pt x="14101" y="4630"/>
                  </a:lnTo>
                  <a:lnTo>
                    <a:pt x="14108" y="4626"/>
                  </a:lnTo>
                  <a:lnTo>
                    <a:pt x="14115" y="4622"/>
                  </a:lnTo>
                  <a:lnTo>
                    <a:pt x="14122" y="4616"/>
                  </a:lnTo>
                  <a:lnTo>
                    <a:pt x="14129" y="4610"/>
                  </a:lnTo>
                  <a:lnTo>
                    <a:pt x="14135" y="4603"/>
                  </a:lnTo>
                  <a:lnTo>
                    <a:pt x="14141" y="4595"/>
                  </a:lnTo>
                  <a:lnTo>
                    <a:pt x="14147" y="4588"/>
                  </a:lnTo>
                  <a:lnTo>
                    <a:pt x="14151" y="4579"/>
                  </a:lnTo>
                  <a:lnTo>
                    <a:pt x="14155" y="4570"/>
                  </a:lnTo>
                  <a:lnTo>
                    <a:pt x="14158" y="4562"/>
                  </a:lnTo>
                  <a:lnTo>
                    <a:pt x="14161" y="4554"/>
                  </a:lnTo>
                  <a:lnTo>
                    <a:pt x="14163" y="4545"/>
                  </a:lnTo>
                  <a:lnTo>
                    <a:pt x="14163" y="4538"/>
                  </a:lnTo>
                  <a:lnTo>
                    <a:pt x="14163" y="4531"/>
                  </a:lnTo>
                  <a:lnTo>
                    <a:pt x="14161" y="4524"/>
                  </a:lnTo>
                  <a:lnTo>
                    <a:pt x="14155" y="4511"/>
                  </a:lnTo>
                  <a:lnTo>
                    <a:pt x="14147" y="4498"/>
                  </a:lnTo>
                  <a:lnTo>
                    <a:pt x="14136" y="4484"/>
                  </a:lnTo>
                  <a:lnTo>
                    <a:pt x="14124" y="4471"/>
                  </a:lnTo>
                  <a:lnTo>
                    <a:pt x="14105" y="4453"/>
                  </a:lnTo>
                  <a:lnTo>
                    <a:pt x="14097" y="4444"/>
                  </a:lnTo>
                  <a:close/>
                  <a:moveTo>
                    <a:pt x="14085" y="4271"/>
                  </a:moveTo>
                  <a:lnTo>
                    <a:pt x="14082" y="4272"/>
                  </a:lnTo>
                  <a:lnTo>
                    <a:pt x="14078" y="4274"/>
                  </a:lnTo>
                  <a:lnTo>
                    <a:pt x="14074" y="4279"/>
                  </a:lnTo>
                  <a:lnTo>
                    <a:pt x="14069" y="4285"/>
                  </a:lnTo>
                  <a:lnTo>
                    <a:pt x="14064" y="4293"/>
                  </a:lnTo>
                  <a:lnTo>
                    <a:pt x="14061" y="4301"/>
                  </a:lnTo>
                  <a:lnTo>
                    <a:pt x="14057" y="4309"/>
                  </a:lnTo>
                  <a:lnTo>
                    <a:pt x="14055" y="4319"/>
                  </a:lnTo>
                  <a:lnTo>
                    <a:pt x="14053" y="4328"/>
                  </a:lnTo>
                  <a:lnTo>
                    <a:pt x="14053" y="4336"/>
                  </a:lnTo>
                  <a:lnTo>
                    <a:pt x="14054" y="4345"/>
                  </a:lnTo>
                  <a:lnTo>
                    <a:pt x="14056" y="4352"/>
                  </a:lnTo>
                  <a:lnTo>
                    <a:pt x="14058" y="4354"/>
                  </a:lnTo>
                  <a:lnTo>
                    <a:pt x="14061" y="4357"/>
                  </a:lnTo>
                  <a:lnTo>
                    <a:pt x="14064" y="4360"/>
                  </a:lnTo>
                  <a:lnTo>
                    <a:pt x="14068" y="4361"/>
                  </a:lnTo>
                  <a:lnTo>
                    <a:pt x="14073" y="4363"/>
                  </a:lnTo>
                  <a:lnTo>
                    <a:pt x="14077" y="4364"/>
                  </a:lnTo>
                  <a:lnTo>
                    <a:pt x="14083" y="4364"/>
                  </a:lnTo>
                  <a:lnTo>
                    <a:pt x="14089" y="4364"/>
                  </a:lnTo>
                  <a:lnTo>
                    <a:pt x="14102" y="4362"/>
                  </a:lnTo>
                  <a:lnTo>
                    <a:pt x="14112" y="4359"/>
                  </a:lnTo>
                  <a:lnTo>
                    <a:pt x="14121" y="4354"/>
                  </a:lnTo>
                  <a:lnTo>
                    <a:pt x="14127" y="4348"/>
                  </a:lnTo>
                  <a:lnTo>
                    <a:pt x="14131" y="4341"/>
                  </a:lnTo>
                  <a:lnTo>
                    <a:pt x="14134" y="4334"/>
                  </a:lnTo>
                  <a:lnTo>
                    <a:pt x="14136" y="4326"/>
                  </a:lnTo>
                  <a:lnTo>
                    <a:pt x="14135" y="4318"/>
                  </a:lnTo>
                  <a:lnTo>
                    <a:pt x="14134" y="4309"/>
                  </a:lnTo>
                  <a:lnTo>
                    <a:pt x="14130" y="4301"/>
                  </a:lnTo>
                  <a:lnTo>
                    <a:pt x="14125" y="4293"/>
                  </a:lnTo>
                  <a:lnTo>
                    <a:pt x="14120" y="4286"/>
                  </a:lnTo>
                  <a:lnTo>
                    <a:pt x="14112" y="4280"/>
                  </a:lnTo>
                  <a:lnTo>
                    <a:pt x="14104" y="4275"/>
                  </a:lnTo>
                  <a:lnTo>
                    <a:pt x="14095" y="4272"/>
                  </a:lnTo>
                  <a:lnTo>
                    <a:pt x="14085" y="4271"/>
                  </a:lnTo>
                  <a:close/>
                  <a:moveTo>
                    <a:pt x="13954" y="4341"/>
                  </a:moveTo>
                  <a:lnTo>
                    <a:pt x="13952" y="4342"/>
                  </a:lnTo>
                  <a:lnTo>
                    <a:pt x="13948" y="4346"/>
                  </a:lnTo>
                  <a:lnTo>
                    <a:pt x="13945" y="4352"/>
                  </a:lnTo>
                  <a:lnTo>
                    <a:pt x="13941" y="4357"/>
                  </a:lnTo>
                  <a:lnTo>
                    <a:pt x="13935" y="4372"/>
                  </a:lnTo>
                  <a:lnTo>
                    <a:pt x="13930" y="4388"/>
                  </a:lnTo>
                  <a:lnTo>
                    <a:pt x="13929" y="4396"/>
                  </a:lnTo>
                  <a:lnTo>
                    <a:pt x="13928" y="4403"/>
                  </a:lnTo>
                  <a:lnTo>
                    <a:pt x="13929" y="4410"/>
                  </a:lnTo>
                  <a:lnTo>
                    <a:pt x="13930" y="4417"/>
                  </a:lnTo>
                  <a:lnTo>
                    <a:pt x="13933" y="4422"/>
                  </a:lnTo>
                  <a:lnTo>
                    <a:pt x="13937" y="4427"/>
                  </a:lnTo>
                  <a:lnTo>
                    <a:pt x="13942" y="4429"/>
                  </a:lnTo>
                  <a:lnTo>
                    <a:pt x="13950" y="4430"/>
                  </a:lnTo>
                  <a:lnTo>
                    <a:pt x="13987" y="4431"/>
                  </a:lnTo>
                  <a:lnTo>
                    <a:pt x="14024" y="4434"/>
                  </a:lnTo>
                  <a:lnTo>
                    <a:pt x="14040" y="4434"/>
                  </a:lnTo>
                  <a:lnTo>
                    <a:pt x="14050" y="4433"/>
                  </a:lnTo>
                  <a:lnTo>
                    <a:pt x="14054" y="4430"/>
                  </a:lnTo>
                  <a:lnTo>
                    <a:pt x="14055" y="4428"/>
                  </a:lnTo>
                  <a:lnTo>
                    <a:pt x="14055" y="4424"/>
                  </a:lnTo>
                  <a:lnTo>
                    <a:pt x="14054" y="4421"/>
                  </a:lnTo>
                  <a:lnTo>
                    <a:pt x="14047" y="4410"/>
                  </a:lnTo>
                  <a:lnTo>
                    <a:pt x="14037" y="4396"/>
                  </a:lnTo>
                  <a:lnTo>
                    <a:pt x="14027" y="4380"/>
                  </a:lnTo>
                  <a:lnTo>
                    <a:pt x="14014" y="4364"/>
                  </a:lnTo>
                  <a:lnTo>
                    <a:pt x="14008" y="4357"/>
                  </a:lnTo>
                  <a:lnTo>
                    <a:pt x="14001" y="4352"/>
                  </a:lnTo>
                  <a:lnTo>
                    <a:pt x="13993" y="4346"/>
                  </a:lnTo>
                  <a:lnTo>
                    <a:pt x="13986" y="4342"/>
                  </a:lnTo>
                  <a:lnTo>
                    <a:pt x="13979" y="4339"/>
                  </a:lnTo>
                  <a:lnTo>
                    <a:pt x="13970" y="4337"/>
                  </a:lnTo>
                  <a:lnTo>
                    <a:pt x="13962" y="4339"/>
                  </a:lnTo>
                  <a:lnTo>
                    <a:pt x="13954" y="4341"/>
                  </a:lnTo>
                  <a:close/>
                  <a:moveTo>
                    <a:pt x="13919" y="3931"/>
                  </a:moveTo>
                  <a:lnTo>
                    <a:pt x="13914" y="3932"/>
                  </a:lnTo>
                  <a:lnTo>
                    <a:pt x="13910" y="3934"/>
                  </a:lnTo>
                  <a:lnTo>
                    <a:pt x="13908" y="3937"/>
                  </a:lnTo>
                  <a:lnTo>
                    <a:pt x="13907" y="3941"/>
                  </a:lnTo>
                  <a:lnTo>
                    <a:pt x="13905" y="3950"/>
                  </a:lnTo>
                  <a:lnTo>
                    <a:pt x="13905" y="3962"/>
                  </a:lnTo>
                  <a:lnTo>
                    <a:pt x="13903" y="3975"/>
                  </a:lnTo>
                  <a:lnTo>
                    <a:pt x="13901" y="3989"/>
                  </a:lnTo>
                  <a:lnTo>
                    <a:pt x="13898" y="3997"/>
                  </a:lnTo>
                  <a:lnTo>
                    <a:pt x="13894" y="4003"/>
                  </a:lnTo>
                  <a:lnTo>
                    <a:pt x="13889" y="4010"/>
                  </a:lnTo>
                  <a:lnTo>
                    <a:pt x="13882" y="4017"/>
                  </a:lnTo>
                  <a:lnTo>
                    <a:pt x="13853" y="4038"/>
                  </a:lnTo>
                  <a:lnTo>
                    <a:pt x="13828" y="4059"/>
                  </a:lnTo>
                  <a:lnTo>
                    <a:pt x="13824" y="4065"/>
                  </a:lnTo>
                  <a:lnTo>
                    <a:pt x="13820" y="4071"/>
                  </a:lnTo>
                  <a:lnTo>
                    <a:pt x="13818" y="4078"/>
                  </a:lnTo>
                  <a:lnTo>
                    <a:pt x="13817" y="4084"/>
                  </a:lnTo>
                  <a:lnTo>
                    <a:pt x="13815" y="4092"/>
                  </a:lnTo>
                  <a:lnTo>
                    <a:pt x="13817" y="4100"/>
                  </a:lnTo>
                  <a:lnTo>
                    <a:pt x="13819" y="4110"/>
                  </a:lnTo>
                  <a:lnTo>
                    <a:pt x="13822" y="4120"/>
                  </a:lnTo>
                  <a:lnTo>
                    <a:pt x="13827" y="4130"/>
                  </a:lnTo>
                  <a:lnTo>
                    <a:pt x="13834" y="4140"/>
                  </a:lnTo>
                  <a:lnTo>
                    <a:pt x="13841" y="4150"/>
                  </a:lnTo>
                  <a:lnTo>
                    <a:pt x="13849" y="4159"/>
                  </a:lnTo>
                  <a:lnTo>
                    <a:pt x="13866" y="4177"/>
                  </a:lnTo>
                  <a:lnTo>
                    <a:pt x="13882" y="4193"/>
                  </a:lnTo>
                  <a:lnTo>
                    <a:pt x="13898" y="4208"/>
                  </a:lnTo>
                  <a:lnTo>
                    <a:pt x="13908" y="4221"/>
                  </a:lnTo>
                  <a:lnTo>
                    <a:pt x="13912" y="4227"/>
                  </a:lnTo>
                  <a:lnTo>
                    <a:pt x="13913" y="4233"/>
                  </a:lnTo>
                  <a:lnTo>
                    <a:pt x="13913" y="4238"/>
                  </a:lnTo>
                  <a:lnTo>
                    <a:pt x="13910" y="4242"/>
                  </a:lnTo>
                  <a:lnTo>
                    <a:pt x="13889" y="4264"/>
                  </a:lnTo>
                  <a:lnTo>
                    <a:pt x="13862" y="4292"/>
                  </a:lnTo>
                  <a:lnTo>
                    <a:pt x="13848" y="4307"/>
                  </a:lnTo>
                  <a:lnTo>
                    <a:pt x="13836" y="4322"/>
                  </a:lnTo>
                  <a:lnTo>
                    <a:pt x="13832" y="4330"/>
                  </a:lnTo>
                  <a:lnTo>
                    <a:pt x="13828" y="4339"/>
                  </a:lnTo>
                  <a:lnTo>
                    <a:pt x="13825" y="4347"/>
                  </a:lnTo>
                  <a:lnTo>
                    <a:pt x="13822" y="4355"/>
                  </a:lnTo>
                  <a:lnTo>
                    <a:pt x="13822" y="4359"/>
                  </a:lnTo>
                  <a:lnTo>
                    <a:pt x="13822" y="4361"/>
                  </a:lnTo>
                  <a:lnTo>
                    <a:pt x="13824" y="4363"/>
                  </a:lnTo>
                  <a:lnTo>
                    <a:pt x="13825" y="4364"/>
                  </a:lnTo>
                  <a:lnTo>
                    <a:pt x="13828" y="4364"/>
                  </a:lnTo>
                  <a:lnTo>
                    <a:pt x="13834" y="4362"/>
                  </a:lnTo>
                  <a:lnTo>
                    <a:pt x="13842" y="4357"/>
                  </a:lnTo>
                  <a:lnTo>
                    <a:pt x="13851" y="4350"/>
                  </a:lnTo>
                  <a:lnTo>
                    <a:pt x="13860" y="4342"/>
                  </a:lnTo>
                  <a:lnTo>
                    <a:pt x="13871" y="4333"/>
                  </a:lnTo>
                  <a:lnTo>
                    <a:pt x="13893" y="4310"/>
                  </a:lnTo>
                  <a:lnTo>
                    <a:pt x="13914" y="4287"/>
                  </a:lnTo>
                  <a:lnTo>
                    <a:pt x="13933" y="4265"/>
                  </a:lnTo>
                  <a:lnTo>
                    <a:pt x="13946" y="4247"/>
                  </a:lnTo>
                  <a:lnTo>
                    <a:pt x="13952" y="4240"/>
                  </a:lnTo>
                  <a:lnTo>
                    <a:pt x="13957" y="4234"/>
                  </a:lnTo>
                  <a:lnTo>
                    <a:pt x="13964" y="4229"/>
                  </a:lnTo>
                  <a:lnTo>
                    <a:pt x="13972" y="4226"/>
                  </a:lnTo>
                  <a:lnTo>
                    <a:pt x="13986" y="4221"/>
                  </a:lnTo>
                  <a:lnTo>
                    <a:pt x="14000" y="4219"/>
                  </a:lnTo>
                  <a:lnTo>
                    <a:pt x="14014" y="4217"/>
                  </a:lnTo>
                  <a:lnTo>
                    <a:pt x="14026" y="4215"/>
                  </a:lnTo>
                  <a:lnTo>
                    <a:pt x="14030" y="4213"/>
                  </a:lnTo>
                  <a:lnTo>
                    <a:pt x="14035" y="4212"/>
                  </a:lnTo>
                  <a:lnTo>
                    <a:pt x="14038" y="4208"/>
                  </a:lnTo>
                  <a:lnTo>
                    <a:pt x="14042" y="4205"/>
                  </a:lnTo>
                  <a:lnTo>
                    <a:pt x="14051" y="4184"/>
                  </a:lnTo>
                  <a:lnTo>
                    <a:pt x="14054" y="4181"/>
                  </a:lnTo>
                  <a:lnTo>
                    <a:pt x="14046" y="4179"/>
                  </a:lnTo>
                  <a:lnTo>
                    <a:pt x="14027" y="4174"/>
                  </a:lnTo>
                  <a:lnTo>
                    <a:pt x="14001" y="4167"/>
                  </a:lnTo>
                  <a:lnTo>
                    <a:pt x="13974" y="4158"/>
                  </a:lnTo>
                  <a:lnTo>
                    <a:pt x="13967" y="4155"/>
                  </a:lnTo>
                  <a:lnTo>
                    <a:pt x="13960" y="4154"/>
                  </a:lnTo>
                  <a:lnTo>
                    <a:pt x="13953" y="4155"/>
                  </a:lnTo>
                  <a:lnTo>
                    <a:pt x="13947" y="4157"/>
                  </a:lnTo>
                  <a:lnTo>
                    <a:pt x="13934" y="4159"/>
                  </a:lnTo>
                  <a:lnTo>
                    <a:pt x="13923" y="4161"/>
                  </a:lnTo>
                  <a:lnTo>
                    <a:pt x="13919" y="4161"/>
                  </a:lnTo>
                  <a:lnTo>
                    <a:pt x="13915" y="4161"/>
                  </a:lnTo>
                  <a:lnTo>
                    <a:pt x="13912" y="4159"/>
                  </a:lnTo>
                  <a:lnTo>
                    <a:pt x="13910" y="4155"/>
                  </a:lnTo>
                  <a:lnTo>
                    <a:pt x="13909" y="4150"/>
                  </a:lnTo>
                  <a:lnTo>
                    <a:pt x="13909" y="4143"/>
                  </a:lnTo>
                  <a:lnTo>
                    <a:pt x="13912" y="4132"/>
                  </a:lnTo>
                  <a:lnTo>
                    <a:pt x="13914" y="4120"/>
                  </a:lnTo>
                  <a:lnTo>
                    <a:pt x="13919" y="4106"/>
                  </a:lnTo>
                  <a:lnTo>
                    <a:pt x="13923" y="4096"/>
                  </a:lnTo>
                  <a:lnTo>
                    <a:pt x="13929" y="4086"/>
                  </a:lnTo>
                  <a:lnTo>
                    <a:pt x="13935" y="4078"/>
                  </a:lnTo>
                  <a:lnTo>
                    <a:pt x="13947" y="4064"/>
                  </a:lnTo>
                  <a:lnTo>
                    <a:pt x="13960" y="4055"/>
                  </a:lnTo>
                  <a:lnTo>
                    <a:pt x="13966" y="4050"/>
                  </a:lnTo>
                  <a:lnTo>
                    <a:pt x="13970" y="4044"/>
                  </a:lnTo>
                  <a:lnTo>
                    <a:pt x="13975" y="4039"/>
                  </a:lnTo>
                  <a:lnTo>
                    <a:pt x="13979" y="4033"/>
                  </a:lnTo>
                  <a:lnTo>
                    <a:pt x="13982" y="4028"/>
                  </a:lnTo>
                  <a:lnTo>
                    <a:pt x="13983" y="4020"/>
                  </a:lnTo>
                  <a:lnTo>
                    <a:pt x="13983" y="4012"/>
                  </a:lnTo>
                  <a:lnTo>
                    <a:pt x="13982" y="4003"/>
                  </a:lnTo>
                  <a:lnTo>
                    <a:pt x="13980" y="3992"/>
                  </a:lnTo>
                  <a:lnTo>
                    <a:pt x="13976" y="3983"/>
                  </a:lnTo>
                  <a:lnTo>
                    <a:pt x="13973" y="3975"/>
                  </a:lnTo>
                  <a:lnTo>
                    <a:pt x="13968" y="3968"/>
                  </a:lnTo>
                  <a:lnTo>
                    <a:pt x="13964" y="3961"/>
                  </a:lnTo>
                  <a:lnTo>
                    <a:pt x="13960" y="3955"/>
                  </a:lnTo>
                  <a:lnTo>
                    <a:pt x="13955" y="3950"/>
                  </a:lnTo>
                  <a:lnTo>
                    <a:pt x="13950" y="3946"/>
                  </a:lnTo>
                  <a:lnTo>
                    <a:pt x="13940" y="3939"/>
                  </a:lnTo>
                  <a:lnTo>
                    <a:pt x="13932" y="3935"/>
                  </a:lnTo>
                  <a:lnTo>
                    <a:pt x="13923" y="3932"/>
                  </a:lnTo>
                  <a:lnTo>
                    <a:pt x="13919" y="3931"/>
                  </a:lnTo>
                  <a:close/>
                  <a:moveTo>
                    <a:pt x="13723" y="4595"/>
                  </a:moveTo>
                  <a:lnTo>
                    <a:pt x="13723" y="4589"/>
                  </a:lnTo>
                  <a:lnTo>
                    <a:pt x="13720" y="4585"/>
                  </a:lnTo>
                  <a:lnTo>
                    <a:pt x="13717" y="4583"/>
                  </a:lnTo>
                  <a:lnTo>
                    <a:pt x="13712" y="4583"/>
                  </a:lnTo>
                  <a:lnTo>
                    <a:pt x="13707" y="4583"/>
                  </a:lnTo>
                  <a:lnTo>
                    <a:pt x="13701" y="4585"/>
                  </a:lnTo>
                  <a:lnTo>
                    <a:pt x="13697" y="4588"/>
                  </a:lnTo>
                  <a:lnTo>
                    <a:pt x="13690" y="4591"/>
                  </a:lnTo>
                  <a:lnTo>
                    <a:pt x="13684" y="4596"/>
                  </a:lnTo>
                  <a:lnTo>
                    <a:pt x="13678" y="4601"/>
                  </a:lnTo>
                  <a:lnTo>
                    <a:pt x="13672" y="4606"/>
                  </a:lnTo>
                  <a:lnTo>
                    <a:pt x="13667" y="4612"/>
                  </a:lnTo>
                  <a:lnTo>
                    <a:pt x="13663" y="4618"/>
                  </a:lnTo>
                  <a:lnTo>
                    <a:pt x="13659" y="4624"/>
                  </a:lnTo>
                  <a:lnTo>
                    <a:pt x="13657" y="4631"/>
                  </a:lnTo>
                  <a:lnTo>
                    <a:pt x="13656" y="4637"/>
                  </a:lnTo>
                  <a:lnTo>
                    <a:pt x="13656" y="4643"/>
                  </a:lnTo>
                  <a:lnTo>
                    <a:pt x="13656" y="4649"/>
                  </a:lnTo>
                  <a:lnTo>
                    <a:pt x="13658" y="4655"/>
                  </a:lnTo>
                  <a:lnTo>
                    <a:pt x="13659" y="4660"/>
                  </a:lnTo>
                  <a:lnTo>
                    <a:pt x="13664" y="4671"/>
                  </a:lnTo>
                  <a:lnTo>
                    <a:pt x="13666" y="4680"/>
                  </a:lnTo>
                  <a:lnTo>
                    <a:pt x="13666" y="4684"/>
                  </a:lnTo>
                  <a:lnTo>
                    <a:pt x="13666" y="4687"/>
                  </a:lnTo>
                  <a:lnTo>
                    <a:pt x="13664" y="4691"/>
                  </a:lnTo>
                  <a:lnTo>
                    <a:pt x="13660" y="4693"/>
                  </a:lnTo>
                  <a:lnTo>
                    <a:pt x="13654" y="4696"/>
                  </a:lnTo>
                  <a:lnTo>
                    <a:pt x="13646" y="4697"/>
                  </a:lnTo>
                  <a:lnTo>
                    <a:pt x="13637" y="4698"/>
                  </a:lnTo>
                  <a:lnTo>
                    <a:pt x="13624" y="4698"/>
                  </a:lnTo>
                  <a:lnTo>
                    <a:pt x="13610" y="4699"/>
                  </a:lnTo>
                  <a:lnTo>
                    <a:pt x="13598" y="4701"/>
                  </a:lnTo>
                  <a:lnTo>
                    <a:pt x="13588" y="4705"/>
                  </a:lnTo>
                  <a:lnTo>
                    <a:pt x="13579" y="4710"/>
                  </a:lnTo>
                  <a:lnTo>
                    <a:pt x="13571" y="4714"/>
                  </a:lnTo>
                  <a:lnTo>
                    <a:pt x="13564" y="4721"/>
                  </a:lnTo>
                  <a:lnTo>
                    <a:pt x="13558" y="4728"/>
                  </a:lnTo>
                  <a:lnTo>
                    <a:pt x="13553" y="4736"/>
                  </a:lnTo>
                  <a:lnTo>
                    <a:pt x="13539" y="4764"/>
                  </a:lnTo>
                  <a:lnTo>
                    <a:pt x="13528" y="4783"/>
                  </a:lnTo>
                  <a:lnTo>
                    <a:pt x="13522" y="4787"/>
                  </a:lnTo>
                  <a:lnTo>
                    <a:pt x="13516" y="4792"/>
                  </a:lnTo>
                  <a:lnTo>
                    <a:pt x="13509" y="4795"/>
                  </a:lnTo>
                  <a:lnTo>
                    <a:pt x="13502" y="4799"/>
                  </a:lnTo>
                  <a:lnTo>
                    <a:pt x="13485" y="4805"/>
                  </a:lnTo>
                  <a:lnTo>
                    <a:pt x="13464" y="4811"/>
                  </a:lnTo>
                  <a:lnTo>
                    <a:pt x="13458" y="4813"/>
                  </a:lnTo>
                  <a:lnTo>
                    <a:pt x="13454" y="4815"/>
                  </a:lnTo>
                  <a:lnTo>
                    <a:pt x="13449" y="4819"/>
                  </a:lnTo>
                  <a:lnTo>
                    <a:pt x="13444" y="4822"/>
                  </a:lnTo>
                  <a:lnTo>
                    <a:pt x="13437" y="4831"/>
                  </a:lnTo>
                  <a:lnTo>
                    <a:pt x="13431" y="4841"/>
                  </a:lnTo>
                  <a:lnTo>
                    <a:pt x="13423" y="4862"/>
                  </a:lnTo>
                  <a:lnTo>
                    <a:pt x="13416" y="4881"/>
                  </a:lnTo>
                  <a:lnTo>
                    <a:pt x="13415" y="4885"/>
                  </a:lnTo>
                  <a:lnTo>
                    <a:pt x="13411" y="4887"/>
                  </a:lnTo>
                  <a:lnTo>
                    <a:pt x="13408" y="4886"/>
                  </a:lnTo>
                  <a:lnTo>
                    <a:pt x="13403" y="4885"/>
                  </a:lnTo>
                  <a:lnTo>
                    <a:pt x="13393" y="4880"/>
                  </a:lnTo>
                  <a:lnTo>
                    <a:pt x="13380" y="4872"/>
                  </a:lnTo>
                  <a:lnTo>
                    <a:pt x="13367" y="4864"/>
                  </a:lnTo>
                  <a:lnTo>
                    <a:pt x="13355" y="4856"/>
                  </a:lnTo>
                  <a:lnTo>
                    <a:pt x="13349" y="4855"/>
                  </a:lnTo>
                  <a:lnTo>
                    <a:pt x="13344" y="4854"/>
                  </a:lnTo>
                  <a:lnTo>
                    <a:pt x="13341" y="4855"/>
                  </a:lnTo>
                  <a:lnTo>
                    <a:pt x="13337" y="4858"/>
                  </a:lnTo>
                  <a:lnTo>
                    <a:pt x="13335" y="4862"/>
                  </a:lnTo>
                  <a:lnTo>
                    <a:pt x="13333" y="4868"/>
                  </a:lnTo>
                  <a:lnTo>
                    <a:pt x="13332" y="4875"/>
                  </a:lnTo>
                  <a:lnTo>
                    <a:pt x="13330" y="4883"/>
                  </a:lnTo>
                  <a:lnTo>
                    <a:pt x="13330" y="4905"/>
                  </a:lnTo>
                  <a:lnTo>
                    <a:pt x="13333" y="4928"/>
                  </a:lnTo>
                  <a:lnTo>
                    <a:pt x="13337" y="4955"/>
                  </a:lnTo>
                  <a:lnTo>
                    <a:pt x="13343" y="4983"/>
                  </a:lnTo>
                  <a:lnTo>
                    <a:pt x="13351" y="5013"/>
                  </a:lnTo>
                  <a:lnTo>
                    <a:pt x="13361" y="5041"/>
                  </a:lnTo>
                  <a:lnTo>
                    <a:pt x="13367" y="5055"/>
                  </a:lnTo>
                  <a:lnTo>
                    <a:pt x="13374" y="5068"/>
                  </a:lnTo>
                  <a:lnTo>
                    <a:pt x="13381" y="5081"/>
                  </a:lnTo>
                  <a:lnTo>
                    <a:pt x="13389" y="5092"/>
                  </a:lnTo>
                  <a:lnTo>
                    <a:pt x="13397" y="5103"/>
                  </a:lnTo>
                  <a:lnTo>
                    <a:pt x="13405" y="5114"/>
                  </a:lnTo>
                  <a:lnTo>
                    <a:pt x="13415" y="5122"/>
                  </a:lnTo>
                  <a:lnTo>
                    <a:pt x="13423" y="5130"/>
                  </a:lnTo>
                  <a:lnTo>
                    <a:pt x="13441" y="5144"/>
                  </a:lnTo>
                  <a:lnTo>
                    <a:pt x="13457" y="5155"/>
                  </a:lnTo>
                  <a:lnTo>
                    <a:pt x="13464" y="5158"/>
                  </a:lnTo>
                  <a:lnTo>
                    <a:pt x="13470" y="5162"/>
                  </a:lnTo>
                  <a:lnTo>
                    <a:pt x="13476" y="5163"/>
                  </a:lnTo>
                  <a:lnTo>
                    <a:pt x="13481" y="5164"/>
                  </a:lnTo>
                  <a:lnTo>
                    <a:pt x="13498" y="5164"/>
                  </a:lnTo>
                  <a:lnTo>
                    <a:pt x="13521" y="5165"/>
                  </a:lnTo>
                  <a:lnTo>
                    <a:pt x="13533" y="5165"/>
                  </a:lnTo>
                  <a:lnTo>
                    <a:pt x="13545" y="5168"/>
                  </a:lnTo>
                  <a:lnTo>
                    <a:pt x="13557" y="5170"/>
                  </a:lnTo>
                  <a:lnTo>
                    <a:pt x="13568" y="5174"/>
                  </a:lnTo>
                  <a:lnTo>
                    <a:pt x="13580" y="5176"/>
                  </a:lnTo>
                  <a:lnTo>
                    <a:pt x="13598" y="5179"/>
                  </a:lnTo>
                  <a:lnTo>
                    <a:pt x="13618" y="5181"/>
                  </a:lnTo>
                  <a:lnTo>
                    <a:pt x="13638" y="5181"/>
                  </a:lnTo>
                  <a:lnTo>
                    <a:pt x="13647" y="5179"/>
                  </a:lnTo>
                  <a:lnTo>
                    <a:pt x="13656" y="5178"/>
                  </a:lnTo>
                  <a:lnTo>
                    <a:pt x="13664" y="5176"/>
                  </a:lnTo>
                  <a:lnTo>
                    <a:pt x="13671" y="5172"/>
                  </a:lnTo>
                  <a:lnTo>
                    <a:pt x="13677" y="5168"/>
                  </a:lnTo>
                  <a:lnTo>
                    <a:pt x="13680" y="5163"/>
                  </a:lnTo>
                  <a:lnTo>
                    <a:pt x="13683" y="5157"/>
                  </a:lnTo>
                  <a:lnTo>
                    <a:pt x="13684" y="5149"/>
                  </a:lnTo>
                  <a:lnTo>
                    <a:pt x="13681" y="5132"/>
                  </a:lnTo>
                  <a:lnTo>
                    <a:pt x="13680" y="5114"/>
                  </a:lnTo>
                  <a:lnTo>
                    <a:pt x="13680" y="5095"/>
                  </a:lnTo>
                  <a:lnTo>
                    <a:pt x="13680" y="5074"/>
                  </a:lnTo>
                  <a:lnTo>
                    <a:pt x="13681" y="5064"/>
                  </a:lnTo>
                  <a:lnTo>
                    <a:pt x="13684" y="5054"/>
                  </a:lnTo>
                  <a:lnTo>
                    <a:pt x="13686" y="5044"/>
                  </a:lnTo>
                  <a:lnTo>
                    <a:pt x="13690" y="5035"/>
                  </a:lnTo>
                  <a:lnTo>
                    <a:pt x="13693" y="5024"/>
                  </a:lnTo>
                  <a:lnTo>
                    <a:pt x="13698" y="5016"/>
                  </a:lnTo>
                  <a:lnTo>
                    <a:pt x="13704" y="5007"/>
                  </a:lnTo>
                  <a:lnTo>
                    <a:pt x="13711" y="4999"/>
                  </a:lnTo>
                  <a:lnTo>
                    <a:pt x="13726" y="4984"/>
                  </a:lnTo>
                  <a:lnTo>
                    <a:pt x="13740" y="4970"/>
                  </a:lnTo>
                  <a:lnTo>
                    <a:pt x="13753" y="4956"/>
                  </a:lnTo>
                  <a:lnTo>
                    <a:pt x="13764" y="4942"/>
                  </a:lnTo>
                  <a:lnTo>
                    <a:pt x="13767" y="4935"/>
                  </a:lnTo>
                  <a:lnTo>
                    <a:pt x="13771" y="4928"/>
                  </a:lnTo>
                  <a:lnTo>
                    <a:pt x="13774" y="4920"/>
                  </a:lnTo>
                  <a:lnTo>
                    <a:pt x="13775" y="4912"/>
                  </a:lnTo>
                  <a:lnTo>
                    <a:pt x="13777" y="4902"/>
                  </a:lnTo>
                  <a:lnTo>
                    <a:pt x="13775" y="4893"/>
                  </a:lnTo>
                  <a:lnTo>
                    <a:pt x="13774" y="4883"/>
                  </a:lnTo>
                  <a:lnTo>
                    <a:pt x="13771" y="4872"/>
                  </a:lnTo>
                  <a:lnTo>
                    <a:pt x="13763" y="4851"/>
                  </a:lnTo>
                  <a:lnTo>
                    <a:pt x="13753" y="4831"/>
                  </a:lnTo>
                  <a:lnTo>
                    <a:pt x="13745" y="4813"/>
                  </a:lnTo>
                  <a:lnTo>
                    <a:pt x="13737" y="4797"/>
                  </a:lnTo>
                  <a:lnTo>
                    <a:pt x="13734" y="4788"/>
                  </a:lnTo>
                  <a:lnTo>
                    <a:pt x="13732" y="4781"/>
                  </a:lnTo>
                  <a:lnTo>
                    <a:pt x="13730" y="4774"/>
                  </a:lnTo>
                  <a:lnTo>
                    <a:pt x="13730" y="4768"/>
                  </a:lnTo>
                  <a:lnTo>
                    <a:pt x="13730" y="4763"/>
                  </a:lnTo>
                  <a:lnTo>
                    <a:pt x="13732" y="4757"/>
                  </a:lnTo>
                  <a:lnTo>
                    <a:pt x="13734" y="4751"/>
                  </a:lnTo>
                  <a:lnTo>
                    <a:pt x="13739" y="4745"/>
                  </a:lnTo>
                  <a:lnTo>
                    <a:pt x="13760" y="4727"/>
                  </a:lnTo>
                  <a:lnTo>
                    <a:pt x="13779" y="4713"/>
                  </a:lnTo>
                  <a:lnTo>
                    <a:pt x="13787" y="4706"/>
                  </a:lnTo>
                  <a:lnTo>
                    <a:pt x="13793" y="4699"/>
                  </a:lnTo>
                  <a:lnTo>
                    <a:pt x="13795" y="4696"/>
                  </a:lnTo>
                  <a:lnTo>
                    <a:pt x="13798" y="4692"/>
                  </a:lnTo>
                  <a:lnTo>
                    <a:pt x="13798" y="4689"/>
                  </a:lnTo>
                  <a:lnTo>
                    <a:pt x="13799" y="4684"/>
                  </a:lnTo>
                  <a:lnTo>
                    <a:pt x="13799" y="4682"/>
                  </a:lnTo>
                  <a:lnTo>
                    <a:pt x="13798" y="4680"/>
                  </a:lnTo>
                  <a:lnTo>
                    <a:pt x="13797" y="4680"/>
                  </a:lnTo>
                  <a:lnTo>
                    <a:pt x="13795" y="4679"/>
                  </a:lnTo>
                  <a:lnTo>
                    <a:pt x="13792" y="4680"/>
                  </a:lnTo>
                  <a:lnTo>
                    <a:pt x="13788" y="4682"/>
                  </a:lnTo>
                  <a:lnTo>
                    <a:pt x="13782" y="4684"/>
                  </a:lnTo>
                  <a:lnTo>
                    <a:pt x="13777" y="4686"/>
                  </a:lnTo>
                  <a:lnTo>
                    <a:pt x="13771" y="4689"/>
                  </a:lnTo>
                  <a:lnTo>
                    <a:pt x="13764" y="4689"/>
                  </a:lnTo>
                  <a:lnTo>
                    <a:pt x="13757" y="4687"/>
                  </a:lnTo>
                  <a:lnTo>
                    <a:pt x="13751" y="4685"/>
                  </a:lnTo>
                  <a:lnTo>
                    <a:pt x="13747" y="4683"/>
                  </a:lnTo>
                  <a:lnTo>
                    <a:pt x="13744" y="4679"/>
                  </a:lnTo>
                  <a:lnTo>
                    <a:pt x="13741" y="4676"/>
                  </a:lnTo>
                  <a:lnTo>
                    <a:pt x="13738" y="4671"/>
                  </a:lnTo>
                  <a:lnTo>
                    <a:pt x="13733" y="4658"/>
                  </a:lnTo>
                  <a:lnTo>
                    <a:pt x="13728" y="4642"/>
                  </a:lnTo>
                  <a:lnTo>
                    <a:pt x="13725" y="4620"/>
                  </a:lnTo>
                  <a:lnTo>
                    <a:pt x="13723" y="4595"/>
                  </a:lnTo>
                  <a:close/>
                  <a:moveTo>
                    <a:pt x="14269" y="4844"/>
                  </a:moveTo>
                  <a:lnTo>
                    <a:pt x="14265" y="4842"/>
                  </a:lnTo>
                  <a:lnTo>
                    <a:pt x="14262" y="4842"/>
                  </a:lnTo>
                  <a:lnTo>
                    <a:pt x="14257" y="4844"/>
                  </a:lnTo>
                  <a:lnTo>
                    <a:pt x="14253" y="4845"/>
                  </a:lnTo>
                  <a:lnTo>
                    <a:pt x="14245" y="4852"/>
                  </a:lnTo>
                  <a:lnTo>
                    <a:pt x="14237" y="4860"/>
                  </a:lnTo>
                  <a:lnTo>
                    <a:pt x="14230" y="4872"/>
                  </a:lnTo>
                  <a:lnTo>
                    <a:pt x="14222" y="4886"/>
                  </a:lnTo>
                  <a:lnTo>
                    <a:pt x="14215" y="4900"/>
                  </a:lnTo>
                  <a:lnTo>
                    <a:pt x="14209" y="4916"/>
                  </a:lnTo>
                  <a:lnTo>
                    <a:pt x="14204" y="4933"/>
                  </a:lnTo>
                  <a:lnTo>
                    <a:pt x="14199" y="4948"/>
                  </a:lnTo>
                  <a:lnTo>
                    <a:pt x="14197" y="4963"/>
                  </a:lnTo>
                  <a:lnTo>
                    <a:pt x="14196" y="4979"/>
                  </a:lnTo>
                  <a:lnTo>
                    <a:pt x="14196" y="4984"/>
                  </a:lnTo>
                  <a:lnTo>
                    <a:pt x="14197" y="4990"/>
                  </a:lnTo>
                  <a:lnTo>
                    <a:pt x="14198" y="4996"/>
                  </a:lnTo>
                  <a:lnTo>
                    <a:pt x="14199" y="5001"/>
                  </a:lnTo>
                  <a:lnTo>
                    <a:pt x="14202" y="5006"/>
                  </a:lnTo>
                  <a:lnTo>
                    <a:pt x="14205" y="5009"/>
                  </a:lnTo>
                  <a:lnTo>
                    <a:pt x="14209" y="5011"/>
                  </a:lnTo>
                  <a:lnTo>
                    <a:pt x="14212" y="5013"/>
                  </a:lnTo>
                  <a:lnTo>
                    <a:pt x="14217" y="5014"/>
                  </a:lnTo>
                  <a:lnTo>
                    <a:pt x="14222" y="5014"/>
                  </a:lnTo>
                  <a:lnTo>
                    <a:pt x="14225" y="5013"/>
                  </a:lnTo>
                  <a:lnTo>
                    <a:pt x="14230" y="5010"/>
                  </a:lnTo>
                  <a:lnTo>
                    <a:pt x="14238" y="5004"/>
                  </a:lnTo>
                  <a:lnTo>
                    <a:pt x="14245" y="4995"/>
                  </a:lnTo>
                  <a:lnTo>
                    <a:pt x="14252" y="4983"/>
                  </a:lnTo>
                  <a:lnTo>
                    <a:pt x="14258" y="4969"/>
                  </a:lnTo>
                  <a:lnTo>
                    <a:pt x="14264" y="4955"/>
                  </a:lnTo>
                  <a:lnTo>
                    <a:pt x="14269" y="4939"/>
                  </a:lnTo>
                  <a:lnTo>
                    <a:pt x="14272" y="4923"/>
                  </a:lnTo>
                  <a:lnTo>
                    <a:pt x="14276" y="4907"/>
                  </a:lnTo>
                  <a:lnTo>
                    <a:pt x="14277" y="4892"/>
                  </a:lnTo>
                  <a:lnTo>
                    <a:pt x="14278" y="4878"/>
                  </a:lnTo>
                  <a:lnTo>
                    <a:pt x="14278" y="4866"/>
                  </a:lnTo>
                  <a:lnTo>
                    <a:pt x="14276" y="4855"/>
                  </a:lnTo>
                  <a:lnTo>
                    <a:pt x="14275" y="4852"/>
                  </a:lnTo>
                  <a:lnTo>
                    <a:pt x="14272" y="4848"/>
                  </a:lnTo>
                  <a:lnTo>
                    <a:pt x="14271" y="4846"/>
                  </a:lnTo>
                  <a:lnTo>
                    <a:pt x="14269" y="4844"/>
                  </a:lnTo>
                  <a:close/>
                  <a:moveTo>
                    <a:pt x="13862" y="4909"/>
                  </a:moveTo>
                  <a:lnTo>
                    <a:pt x="13858" y="4916"/>
                  </a:lnTo>
                  <a:lnTo>
                    <a:pt x="13854" y="4922"/>
                  </a:lnTo>
                  <a:lnTo>
                    <a:pt x="13852" y="4928"/>
                  </a:lnTo>
                  <a:lnTo>
                    <a:pt x="13851" y="4934"/>
                  </a:lnTo>
                  <a:lnTo>
                    <a:pt x="13849" y="4940"/>
                  </a:lnTo>
                  <a:lnTo>
                    <a:pt x="13849" y="4945"/>
                  </a:lnTo>
                  <a:lnTo>
                    <a:pt x="13852" y="4949"/>
                  </a:lnTo>
                  <a:lnTo>
                    <a:pt x="13853" y="4954"/>
                  </a:lnTo>
                  <a:lnTo>
                    <a:pt x="13856" y="4959"/>
                  </a:lnTo>
                  <a:lnTo>
                    <a:pt x="13860" y="4962"/>
                  </a:lnTo>
                  <a:lnTo>
                    <a:pt x="13865" y="4966"/>
                  </a:lnTo>
                  <a:lnTo>
                    <a:pt x="13871" y="4968"/>
                  </a:lnTo>
                  <a:lnTo>
                    <a:pt x="13876" y="4969"/>
                  </a:lnTo>
                  <a:lnTo>
                    <a:pt x="13883" y="4970"/>
                  </a:lnTo>
                  <a:lnTo>
                    <a:pt x="13891" y="4972"/>
                  </a:lnTo>
                  <a:lnTo>
                    <a:pt x="13898" y="4970"/>
                  </a:lnTo>
                  <a:lnTo>
                    <a:pt x="13939" y="4966"/>
                  </a:lnTo>
                  <a:lnTo>
                    <a:pt x="13984" y="4960"/>
                  </a:lnTo>
                  <a:lnTo>
                    <a:pt x="14027" y="4954"/>
                  </a:lnTo>
                  <a:lnTo>
                    <a:pt x="14054" y="4952"/>
                  </a:lnTo>
                  <a:lnTo>
                    <a:pt x="14057" y="4952"/>
                  </a:lnTo>
                  <a:lnTo>
                    <a:pt x="14061" y="4949"/>
                  </a:lnTo>
                  <a:lnTo>
                    <a:pt x="14065" y="4947"/>
                  </a:lnTo>
                  <a:lnTo>
                    <a:pt x="14069" y="4942"/>
                  </a:lnTo>
                  <a:lnTo>
                    <a:pt x="14076" y="4933"/>
                  </a:lnTo>
                  <a:lnTo>
                    <a:pt x="14083" y="4921"/>
                  </a:lnTo>
                  <a:lnTo>
                    <a:pt x="14088" y="4910"/>
                  </a:lnTo>
                  <a:lnTo>
                    <a:pt x="14090" y="4900"/>
                  </a:lnTo>
                  <a:lnTo>
                    <a:pt x="14090" y="4896"/>
                  </a:lnTo>
                  <a:lnTo>
                    <a:pt x="14089" y="4893"/>
                  </a:lnTo>
                  <a:lnTo>
                    <a:pt x="14088" y="4892"/>
                  </a:lnTo>
                  <a:lnTo>
                    <a:pt x="14085" y="4891"/>
                  </a:lnTo>
                  <a:lnTo>
                    <a:pt x="14058" y="4894"/>
                  </a:lnTo>
                  <a:lnTo>
                    <a:pt x="14014" y="4903"/>
                  </a:lnTo>
                  <a:lnTo>
                    <a:pt x="13970" y="4913"/>
                  </a:lnTo>
                  <a:lnTo>
                    <a:pt x="13946" y="4919"/>
                  </a:lnTo>
                  <a:lnTo>
                    <a:pt x="13939" y="4920"/>
                  </a:lnTo>
                  <a:lnTo>
                    <a:pt x="13928" y="4920"/>
                  </a:lnTo>
                  <a:lnTo>
                    <a:pt x="13914" y="4919"/>
                  </a:lnTo>
                  <a:lnTo>
                    <a:pt x="13900" y="4916"/>
                  </a:lnTo>
                  <a:lnTo>
                    <a:pt x="13874" y="4912"/>
                  </a:lnTo>
                  <a:lnTo>
                    <a:pt x="13862" y="4909"/>
                  </a:lnTo>
                  <a:close/>
                  <a:moveTo>
                    <a:pt x="13839" y="5003"/>
                  </a:moveTo>
                  <a:lnTo>
                    <a:pt x="13834" y="5006"/>
                  </a:lnTo>
                  <a:lnTo>
                    <a:pt x="13831" y="5008"/>
                  </a:lnTo>
                  <a:lnTo>
                    <a:pt x="13828" y="5010"/>
                  </a:lnTo>
                  <a:lnTo>
                    <a:pt x="13825" y="5014"/>
                  </a:lnTo>
                  <a:lnTo>
                    <a:pt x="13821" y="5021"/>
                  </a:lnTo>
                  <a:lnTo>
                    <a:pt x="13819" y="5029"/>
                  </a:lnTo>
                  <a:lnTo>
                    <a:pt x="13815" y="5053"/>
                  </a:lnTo>
                  <a:lnTo>
                    <a:pt x="13811" y="5083"/>
                  </a:lnTo>
                  <a:lnTo>
                    <a:pt x="13807" y="5101"/>
                  </a:lnTo>
                  <a:lnTo>
                    <a:pt x="13801" y="5116"/>
                  </a:lnTo>
                  <a:lnTo>
                    <a:pt x="13795" y="5131"/>
                  </a:lnTo>
                  <a:lnTo>
                    <a:pt x="13790" y="5144"/>
                  </a:lnTo>
                  <a:lnTo>
                    <a:pt x="13788" y="5150"/>
                  </a:lnTo>
                  <a:lnTo>
                    <a:pt x="13786" y="5156"/>
                  </a:lnTo>
                  <a:lnTo>
                    <a:pt x="13786" y="5162"/>
                  </a:lnTo>
                  <a:lnTo>
                    <a:pt x="13786" y="5168"/>
                  </a:lnTo>
                  <a:lnTo>
                    <a:pt x="13787" y="5172"/>
                  </a:lnTo>
                  <a:lnTo>
                    <a:pt x="13790" y="5178"/>
                  </a:lnTo>
                  <a:lnTo>
                    <a:pt x="13793" y="5183"/>
                  </a:lnTo>
                  <a:lnTo>
                    <a:pt x="13799" y="5188"/>
                  </a:lnTo>
                  <a:lnTo>
                    <a:pt x="13801" y="5189"/>
                  </a:lnTo>
                  <a:lnTo>
                    <a:pt x="13805" y="5190"/>
                  </a:lnTo>
                  <a:lnTo>
                    <a:pt x="13808" y="5191"/>
                  </a:lnTo>
                  <a:lnTo>
                    <a:pt x="13812" y="5190"/>
                  </a:lnTo>
                  <a:lnTo>
                    <a:pt x="13819" y="5189"/>
                  </a:lnTo>
                  <a:lnTo>
                    <a:pt x="13827" y="5185"/>
                  </a:lnTo>
                  <a:lnTo>
                    <a:pt x="13842" y="5174"/>
                  </a:lnTo>
                  <a:lnTo>
                    <a:pt x="13859" y="5161"/>
                  </a:lnTo>
                  <a:lnTo>
                    <a:pt x="13874" y="5147"/>
                  </a:lnTo>
                  <a:lnTo>
                    <a:pt x="13887" y="5137"/>
                  </a:lnTo>
                  <a:lnTo>
                    <a:pt x="13893" y="5135"/>
                  </a:lnTo>
                  <a:lnTo>
                    <a:pt x="13899" y="5134"/>
                  </a:lnTo>
                  <a:lnTo>
                    <a:pt x="13901" y="5134"/>
                  </a:lnTo>
                  <a:lnTo>
                    <a:pt x="13902" y="5136"/>
                  </a:lnTo>
                  <a:lnTo>
                    <a:pt x="13905" y="5137"/>
                  </a:lnTo>
                  <a:lnTo>
                    <a:pt x="13906" y="5139"/>
                  </a:lnTo>
                  <a:lnTo>
                    <a:pt x="13910" y="5151"/>
                  </a:lnTo>
                  <a:lnTo>
                    <a:pt x="13913" y="5162"/>
                  </a:lnTo>
                  <a:lnTo>
                    <a:pt x="13914" y="5171"/>
                  </a:lnTo>
                  <a:lnTo>
                    <a:pt x="13914" y="5182"/>
                  </a:lnTo>
                  <a:lnTo>
                    <a:pt x="13914" y="5191"/>
                  </a:lnTo>
                  <a:lnTo>
                    <a:pt x="13916" y="5202"/>
                  </a:lnTo>
                  <a:lnTo>
                    <a:pt x="13922" y="5215"/>
                  </a:lnTo>
                  <a:lnTo>
                    <a:pt x="13930" y="5230"/>
                  </a:lnTo>
                  <a:lnTo>
                    <a:pt x="13935" y="5237"/>
                  </a:lnTo>
                  <a:lnTo>
                    <a:pt x="13941" y="5243"/>
                  </a:lnTo>
                  <a:lnTo>
                    <a:pt x="13948" y="5249"/>
                  </a:lnTo>
                  <a:lnTo>
                    <a:pt x="13954" y="5253"/>
                  </a:lnTo>
                  <a:lnTo>
                    <a:pt x="13968" y="5260"/>
                  </a:lnTo>
                  <a:lnTo>
                    <a:pt x="13980" y="5264"/>
                  </a:lnTo>
                  <a:lnTo>
                    <a:pt x="14001" y="5267"/>
                  </a:lnTo>
                  <a:lnTo>
                    <a:pt x="14009" y="5267"/>
                  </a:lnTo>
                  <a:lnTo>
                    <a:pt x="14008" y="5249"/>
                  </a:lnTo>
                  <a:lnTo>
                    <a:pt x="14002" y="5208"/>
                  </a:lnTo>
                  <a:lnTo>
                    <a:pt x="14000" y="5195"/>
                  </a:lnTo>
                  <a:lnTo>
                    <a:pt x="13996" y="5183"/>
                  </a:lnTo>
                  <a:lnTo>
                    <a:pt x="13993" y="5171"/>
                  </a:lnTo>
                  <a:lnTo>
                    <a:pt x="13988" y="5159"/>
                  </a:lnTo>
                  <a:lnTo>
                    <a:pt x="13982" y="5149"/>
                  </a:lnTo>
                  <a:lnTo>
                    <a:pt x="13976" y="5141"/>
                  </a:lnTo>
                  <a:lnTo>
                    <a:pt x="13969" y="5132"/>
                  </a:lnTo>
                  <a:lnTo>
                    <a:pt x="13962" y="5125"/>
                  </a:lnTo>
                  <a:lnTo>
                    <a:pt x="13947" y="5115"/>
                  </a:lnTo>
                  <a:lnTo>
                    <a:pt x="13933" y="5104"/>
                  </a:lnTo>
                  <a:lnTo>
                    <a:pt x="13922" y="5095"/>
                  </a:lnTo>
                  <a:lnTo>
                    <a:pt x="13916" y="5085"/>
                  </a:lnTo>
                  <a:lnTo>
                    <a:pt x="13914" y="5082"/>
                  </a:lnTo>
                  <a:lnTo>
                    <a:pt x="13914" y="5080"/>
                  </a:lnTo>
                  <a:lnTo>
                    <a:pt x="13915" y="5076"/>
                  </a:lnTo>
                  <a:lnTo>
                    <a:pt x="13918" y="5075"/>
                  </a:lnTo>
                  <a:lnTo>
                    <a:pt x="13921" y="5074"/>
                  </a:lnTo>
                  <a:lnTo>
                    <a:pt x="13926" y="5073"/>
                  </a:lnTo>
                  <a:lnTo>
                    <a:pt x="13933" y="5073"/>
                  </a:lnTo>
                  <a:lnTo>
                    <a:pt x="13942" y="5074"/>
                  </a:lnTo>
                  <a:lnTo>
                    <a:pt x="13952" y="5076"/>
                  </a:lnTo>
                  <a:lnTo>
                    <a:pt x="13960" y="5076"/>
                  </a:lnTo>
                  <a:lnTo>
                    <a:pt x="13968" y="5076"/>
                  </a:lnTo>
                  <a:lnTo>
                    <a:pt x="13976" y="5076"/>
                  </a:lnTo>
                  <a:lnTo>
                    <a:pt x="13983" y="5074"/>
                  </a:lnTo>
                  <a:lnTo>
                    <a:pt x="13989" y="5073"/>
                  </a:lnTo>
                  <a:lnTo>
                    <a:pt x="13995" y="5070"/>
                  </a:lnTo>
                  <a:lnTo>
                    <a:pt x="14000" y="5067"/>
                  </a:lnTo>
                  <a:lnTo>
                    <a:pt x="14004" y="5064"/>
                  </a:lnTo>
                  <a:lnTo>
                    <a:pt x="14007" y="5060"/>
                  </a:lnTo>
                  <a:lnTo>
                    <a:pt x="14010" y="5056"/>
                  </a:lnTo>
                  <a:lnTo>
                    <a:pt x="14011" y="5051"/>
                  </a:lnTo>
                  <a:lnTo>
                    <a:pt x="14013" y="5047"/>
                  </a:lnTo>
                  <a:lnTo>
                    <a:pt x="14013" y="5042"/>
                  </a:lnTo>
                  <a:lnTo>
                    <a:pt x="14011" y="5037"/>
                  </a:lnTo>
                  <a:lnTo>
                    <a:pt x="14009" y="5031"/>
                  </a:lnTo>
                  <a:lnTo>
                    <a:pt x="14007" y="5027"/>
                  </a:lnTo>
                  <a:lnTo>
                    <a:pt x="14002" y="5023"/>
                  </a:lnTo>
                  <a:lnTo>
                    <a:pt x="13997" y="5020"/>
                  </a:lnTo>
                  <a:lnTo>
                    <a:pt x="13990" y="5019"/>
                  </a:lnTo>
                  <a:lnTo>
                    <a:pt x="13975" y="5015"/>
                  </a:lnTo>
                  <a:lnTo>
                    <a:pt x="13959" y="5015"/>
                  </a:lnTo>
                  <a:lnTo>
                    <a:pt x="13941" y="5016"/>
                  </a:lnTo>
                  <a:lnTo>
                    <a:pt x="13925" y="5019"/>
                  </a:lnTo>
                  <a:lnTo>
                    <a:pt x="13909" y="5021"/>
                  </a:lnTo>
                  <a:lnTo>
                    <a:pt x="13898" y="5022"/>
                  </a:lnTo>
                  <a:lnTo>
                    <a:pt x="13888" y="5023"/>
                  </a:lnTo>
                  <a:lnTo>
                    <a:pt x="13879" y="5022"/>
                  </a:lnTo>
                  <a:lnTo>
                    <a:pt x="13869" y="5019"/>
                  </a:lnTo>
                  <a:lnTo>
                    <a:pt x="13859" y="5015"/>
                  </a:lnTo>
                  <a:lnTo>
                    <a:pt x="13845" y="5007"/>
                  </a:lnTo>
                  <a:lnTo>
                    <a:pt x="13839" y="5003"/>
                  </a:lnTo>
                  <a:close/>
                  <a:moveTo>
                    <a:pt x="14014" y="5530"/>
                  </a:moveTo>
                  <a:lnTo>
                    <a:pt x="14015" y="5535"/>
                  </a:lnTo>
                  <a:lnTo>
                    <a:pt x="14016" y="5539"/>
                  </a:lnTo>
                  <a:lnTo>
                    <a:pt x="14017" y="5541"/>
                  </a:lnTo>
                  <a:lnTo>
                    <a:pt x="14020" y="5543"/>
                  </a:lnTo>
                  <a:lnTo>
                    <a:pt x="14022" y="5546"/>
                  </a:lnTo>
                  <a:lnTo>
                    <a:pt x="14024" y="5547"/>
                  </a:lnTo>
                  <a:lnTo>
                    <a:pt x="14027" y="5547"/>
                  </a:lnTo>
                  <a:lnTo>
                    <a:pt x="14030" y="5548"/>
                  </a:lnTo>
                  <a:lnTo>
                    <a:pt x="14037" y="5547"/>
                  </a:lnTo>
                  <a:lnTo>
                    <a:pt x="14044" y="5543"/>
                  </a:lnTo>
                  <a:lnTo>
                    <a:pt x="14051" y="5540"/>
                  </a:lnTo>
                  <a:lnTo>
                    <a:pt x="14060" y="5535"/>
                  </a:lnTo>
                  <a:lnTo>
                    <a:pt x="14088" y="5514"/>
                  </a:lnTo>
                  <a:lnTo>
                    <a:pt x="14101" y="5502"/>
                  </a:lnTo>
                  <a:lnTo>
                    <a:pt x="14111" y="5500"/>
                  </a:lnTo>
                  <a:lnTo>
                    <a:pt x="14134" y="5493"/>
                  </a:lnTo>
                  <a:lnTo>
                    <a:pt x="14144" y="5488"/>
                  </a:lnTo>
                  <a:lnTo>
                    <a:pt x="14155" y="5480"/>
                  </a:lnTo>
                  <a:lnTo>
                    <a:pt x="14159" y="5476"/>
                  </a:lnTo>
                  <a:lnTo>
                    <a:pt x="14162" y="5471"/>
                  </a:lnTo>
                  <a:lnTo>
                    <a:pt x="14164" y="5466"/>
                  </a:lnTo>
                  <a:lnTo>
                    <a:pt x="14165" y="5460"/>
                  </a:lnTo>
                  <a:lnTo>
                    <a:pt x="14164" y="5453"/>
                  </a:lnTo>
                  <a:lnTo>
                    <a:pt x="14162" y="5447"/>
                  </a:lnTo>
                  <a:lnTo>
                    <a:pt x="14158" y="5441"/>
                  </a:lnTo>
                  <a:lnTo>
                    <a:pt x="14155" y="5434"/>
                  </a:lnTo>
                  <a:lnTo>
                    <a:pt x="14149" y="5428"/>
                  </a:lnTo>
                  <a:lnTo>
                    <a:pt x="14143" y="5424"/>
                  </a:lnTo>
                  <a:lnTo>
                    <a:pt x="14137" y="5419"/>
                  </a:lnTo>
                  <a:lnTo>
                    <a:pt x="14130" y="5414"/>
                  </a:lnTo>
                  <a:lnTo>
                    <a:pt x="14123" y="5411"/>
                  </a:lnTo>
                  <a:lnTo>
                    <a:pt x="14116" y="5408"/>
                  </a:lnTo>
                  <a:lnTo>
                    <a:pt x="14108" y="5407"/>
                  </a:lnTo>
                  <a:lnTo>
                    <a:pt x="14101" y="5407"/>
                  </a:lnTo>
                  <a:lnTo>
                    <a:pt x="14094" y="5408"/>
                  </a:lnTo>
                  <a:lnTo>
                    <a:pt x="14088" y="5412"/>
                  </a:lnTo>
                  <a:lnTo>
                    <a:pt x="14082" y="5415"/>
                  </a:lnTo>
                  <a:lnTo>
                    <a:pt x="14077" y="5422"/>
                  </a:lnTo>
                  <a:lnTo>
                    <a:pt x="14056" y="5451"/>
                  </a:lnTo>
                  <a:lnTo>
                    <a:pt x="14035" y="5478"/>
                  </a:lnTo>
                  <a:lnTo>
                    <a:pt x="14026" y="5492"/>
                  </a:lnTo>
                  <a:lnTo>
                    <a:pt x="14019" y="5505"/>
                  </a:lnTo>
                  <a:lnTo>
                    <a:pt x="14016" y="5512"/>
                  </a:lnTo>
                  <a:lnTo>
                    <a:pt x="14014" y="5518"/>
                  </a:lnTo>
                  <a:lnTo>
                    <a:pt x="14014" y="5525"/>
                  </a:lnTo>
                  <a:lnTo>
                    <a:pt x="14014" y="5530"/>
                  </a:lnTo>
                  <a:close/>
                  <a:moveTo>
                    <a:pt x="13802" y="5498"/>
                  </a:moveTo>
                  <a:lnTo>
                    <a:pt x="13802" y="5505"/>
                  </a:lnTo>
                  <a:lnTo>
                    <a:pt x="13802" y="5512"/>
                  </a:lnTo>
                  <a:lnTo>
                    <a:pt x="13805" y="5519"/>
                  </a:lnTo>
                  <a:lnTo>
                    <a:pt x="13808" y="5523"/>
                  </a:lnTo>
                  <a:lnTo>
                    <a:pt x="13813" y="5529"/>
                  </a:lnTo>
                  <a:lnTo>
                    <a:pt x="13818" y="5533"/>
                  </a:lnTo>
                  <a:lnTo>
                    <a:pt x="13824" y="5536"/>
                  </a:lnTo>
                  <a:lnTo>
                    <a:pt x="13829" y="5538"/>
                  </a:lnTo>
                  <a:lnTo>
                    <a:pt x="13836" y="5539"/>
                  </a:lnTo>
                  <a:lnTo>
                    <a:pt x="13842" y="5539"/>
                  </a:lnTo>
                  <a:lnTo>
                    <a:pt x="13848" y="5538"/>
                  </a:lnTo>
                  <a:lnTo>
                    <a:pt x="13853" y="5535"/>
                  </a:lnTo>
                  <a:lnTo>
                    <a:pt x="13859" y="5532"/>
                  </a:lnTo>
                  <a:lnTo>
                    <a:pt x="13862" y="5526"/>
                  </a:lnTo>
                  <a:lnTo>
                    <a:pt x="13865" y="5520"/>
                  </a:lnTo>
                  <a:lnTo>
                    <a:pt x="13866" y="5512"/>
                  </a:lnTo>
                  <a:lnTo>
                    <a:pt x="13866" y="5503"/>
                  </a:lnTo>
                  <a:lnTo>
                    <a:pt x="13865" y="5495"/>
                  </a:lnTo>
                  <a:lnTo>
                    <a:pt x="13862" y="5489"/>
                  </a:lnTo>
                  <a:lnTo>
                    <a:pt x="13859" y="5485"/>
                  </a:lnTo>
                  <a:lnTo>
                    <a:pt x="13855" y="5480"/>
                  </a:lnTo>
                  <a:lnTo>
                    <a:pt x="13851" y="5476"/>
                  </a:lnTo>
                  <a:lnTo>
                    <a:pt x="13845" y="5474"/>
                  </a:lnTo>
                  <a:lnTo>
                    <a:pt x="13839" y="5473"/>
                  </a:lnTo>
                  <a:lnTo>
                    <a:pt x="13833" y="5472"/>
                  </a:lnTo>
                  <a:lnTo>
                    <a:pt x="13827" y="5473"/>
                  </a:lnTo>
                  <a:lnTo>
                    <a:pt x="13822" y="5474"/>
                  </a:lnTo>
                  <a:lnTo>
                    <a:pt x="13817" y="5478"/>
                  </a:lnTo>
                  <a:lnTo>
                    <a:pt x="13812" y="5481"/>
                  </a:lnTo>
                  <a:lnTo>
                    <a:pt x="13808" y="5486"/>
                  </a:lnTo>
                  <a:lnTo>
                    <a:pt x="13805" y="5491"/>
                  </a:lnTo>
                  <a:lnTo>
                    <a:pt x="13802" y="5498"/>
                  </a:lnTo>
                  <a:close/>
                  <a:moveTo>
                    <a:pt x="13413" y="5343"/>
                  </a:moveTo>
                  <a:lnTo>
                    <a:pt x="13398" y="5348"/>
                  </a:lnTo>
                  <a:lnTo>
                    <a:pt x="13384" y="5356"/>
                  </a:lnTo>
                  <a:lnTo>
                    <a:pt x="13377" y="5359"/>
                  </a:lnTo>
                  <a:lnTo>
                    <a:pt x="13371" y="5363"/>
                  </a:lnTo>
                  <a:lnTo>
                    <a:pt x="13367" y="5366"/>
                  </a:lnTo>
                  <a:lnTo>
                    <a:pt x="13364" y="5371"/>
                  </a:lnTo>
                  <a:lnTo>
                    <a:pt x="13362" y="5367"/>
                  </a:lnTo>
                  <a:lnTo>
                    <a:pt x="13359" y="5364"/>
                  </a:lnTo>
                  <a:lnTo>
                    <a:pt x="13355" y="5360"/>
                  </a:lnTo>
                  <a:lnTo>
                    <a:pt x="13349" y="5357"/>
                  </a:lnTo>
                  <a:lnTo>
                    <a:pt x="13341" y="5352"/>
                  </a:lnTo>
                  <a:lnTo>
                    <a:pt x="13333" y="5348"/>
                  </a:lnTo>
                  <a:lnTo>
                    <a:pt x="13323" y="5346"/>
                  </a:lnTo>
                  <a:lnTo>
                    <a:pt x="13315" y="5344"/>
                  </a:lnTo>
                  <a:lnTo>
                    <a:pt x="13299" y="5341"/>
                  </a:lnTo>
                  <a:lnTo>
                    <a:pt x="13283" y="5341"/>
                  </a:lnTo>
                  <a:lnTo>
                    <a:pt x="13268" y="5340"/>
                  </a:lnTo>
                  <a:lnTo>
                    <a:pt x="13255" y="5337"/>
                  </a:lnTo>
                  <a:lnTo>
                    <a:pt x="13250" y="5333"/>
                  </a:lnTo>
                  <a:lnTo>
                    <a:pt x="13245" y="5330"/>
                  </a:lnTo>
                  <a:lnTo>
                    <a:pt x="13241" y="5325"/>
                  </a:lnTo>
                  <a:lnTo>
                    <a:pt x="13238" y="5319"/>
                  </a:lnTo>
                  <a:lnTo>
                    <a:pt x="13232" y="5306"/>
                  </a:lnTo>
                  <a:lnTo>
                    <a:pt x="13225" y="5297"/>
                  </a:lnTo>
                  <a:lnTo>
                    <a:pt x="13221" y="5294"/>
                  </a:lnTo>
                  <a:lnTo>
                    <a:pt x="13218" y="5291"/>
                  </a:lnTo>
                  <a:lnTo>
                    <a:pt x="13213" y="5290"/>
                  </a:lnTo>
                  <a:lnTo>
                    <a:pt x="13209" y="5289"/>
                  </a:lnTo>
                  <a:lnTo>
                    <a:pt x="13206" y="5289"/>
                  </a:lnTo>
                  <a:lnTo>
                    <a:pt x="13202" y="5289"/>
                  </a:lnTo>
                  <a:lnTo>
                    <a:pt x="13199" y="5290"/>
                  </a:lnTo>
                  <a:lnTo>
                    <a:pt x="13195" y="5292"/>
                  </a:lnTo>
                  <a:lnTo>
                    <a:pt x="13188" y="5297"/>
                  </a:lnTo>
                  <a:lnTo>
                    <a:pt x="13182" y="5305"/>
                  </a:lnTo>
                  <a:lnTo>
                    <a:pt x="13178" y="5312"/>
                  </a:lnTo>
                  <a:lnTo>
                    <a:pt x="13174" y="5320"/>
                  </a:lnTo>
                  <a:lnTo>
                    <a:pt x="13172" y="5327"/>
                  </a:lnTo>
                  <a:lnTo>
                    <a:pt x="13171" y="5334"/>
                  </a:lnTo>
                  <a:lnTo>
                    <a:pt x="13171" y="5341"/>
                  </a:lnTo>
                  <a:lnTo>
                    <a:pt x="13172" y="5347"/>
                  </a:lnTo>
                  <a:lnTo>
                    <a:pt x="13174" y="5354"/>
                  </a:lnTo>
                  <a:lnTo>
                    <a:pt x="13176" y="5359"/>
                  </a:lnTo>
                  <a:lnTo>
                    <a:pt x="13182" y="5370"/>
                  </a:lnTo>
                  <a:lnTo>
                    <a:pt x="13189" y="5378"/>
                  </a:lnTo>
                  <a:lnTo>
                    <a:pt x="13196" y="5385"/>
                  </a:lnTo>
                  <a:lnTo>
                    <a:pt x="13201" y="5390"/>
                  </a:lnTo>
                  <a:lnTo>
                    <a:pt x="13207" y="5393"/>
                  </a:lnTo>
                  <a:lnTo>
                    <a:pt x="13216" y="5395"/>
                  </a:lnTo>
                  <a:lnTo>
                    <a:pt x="13227" y="5399"/>
                  </a:lnTo>
                  <a:lnTo>
                    <a:pt x="13239" y="5401"/>
                  </a:lnTo>
                  <a:lnTo>
                    <a:pt x="13253" y="5404"/>
                  </a:lnTo>
                  <a:lnTo>
                    <a:pt x="13267" y="5405"/>
                  </a:lnTo>
                  <a:lnTo>
                    <a:pt x="13282" y="5405"/>
                  </a:lnTo>
                  <a:lnTo>
                    <a:pt x="13297" y="5404"/>
                  </a:lnTo>
                  <a:lnTo>
                    <a:pt x="13316" y="5400"/>
                  </a:lnTo>
                  <a:lnTo>
                    <a:pt x="13336" y="5395"/>
                  </a:lnTo>
                  <a:lnTo>
                    <a:pt x="13344" y="5393"/>
                  </a:lnTo>
                  <a:lnTo>
                    <a:pt x="13351" y="5390"/>
                  </a:lnTo>
                  <a:lnTo>
                    <a:pt x="13359" y="5386"/>
                  </a:lnTo>
                  <a:lnTo>
                    <a:pt x="13362" y="5383"/>
                  </a:lnTo>
                  <a:lnTo>
                    <a:pt x="13363" y="5386"/>
                  </a:lnTo>
                  <a:lnTo>
                    <a:pt x="13366" y="5390"/>
                  </a:lnTo>
                  <a:lnTo>
                    <a:pt x="13369" y="5394"/>
                  </a:lnTo>
                  <a:lnTo>
                    <a:pt x="13373" y="5399"/>
                  </a:lnTo>
                  <a:lnTo>
                    <a:pt x="13384" y="5410"/>
                  </a:lnTo>
                  <a:lnTo>
                    <a:pt x="13395" y="5420"/>
                  </a:lnTo>
                  <a:lnTo>
                    <a:pt x="13405" y="5427"/>
                  </a:lnTo>
                  <a:lnTo>
                    <a:pt x="13417" y="5434"/>
                  </a:lnTo>
                  <a:lnTo>
                    <a:pt x="13428" y="5438"/>
                  </a:lnTo>
                  <a:lnTo>
                    <a:pt x="13441" y="5441"/>
                  </a:lnTo>
                  <a:lnTo>
                    <a:pt x="13456" y="5441"/>
                  </a:lnTo>
                  <a:lnTo>
                    <a:pt x="13472" y="5441"/>
                  </a:lnTo>
                  <a:lnTo>
                    <a:pt x="13491" y="5441"/>
                  </a:lnTo>
                  <a:lnTo>
                    <a:pt x="13511" y="5442"/>
                  </a:lnTo>
                  <a:lnTo>
                    <a:pt x="13531" y="5446"/>
                  </a:lnTo>
                  <a:lnTo>
                    <a:pt x="13550" y="5449"/>
                  </a:lnTo>
                  <a:lnTo>
                    <a:pt x="13568" y="5452"/>
                  </a:lnTo>
                  <a:lnTo>
                    <a:pt x="13582" y="5452"/>
                  </a:lnTo>
                  <a:lnTo>
                    <a:pt x="13588" y="5451"/>
                  </a:lnTo>
                  <a:lnTo>
                    <a:pt x="13591" y="5448"/>
                  </a:lnTo>
                  <a:lnTo>
                    <a:pt x="13595" y="5446"/>
                  </a:lnTo>
                  <a:lnTo>
                    <a:pt x="13596" y="5441"/>
                  </a:lnTo>
                  <a:lnTo>
                    <a:pt x="13596" y="5435"/>
                  </a:lnTo>
                  <a:lnTo>
                    <a:pt x="13595" y="5429"/>
                  </a:lnTo>
                  <a:lnTo>
                    <a:pt x="13593" y="5424"/>
                  </a:lnTo>
                  <a:lnTo>
                    <a:pt x="13590" y="5418"/>
                  </a:lnTo>
                  <a:lnTo>
                    <a:pt x="13583" y="5406"/>
                  </a:lnTo>
                  <a:lnTo>
                    <a:pt x="13573" y="5395"/>
                  </a:lnTo>
                  <a:lnTo>
                    <a:pt x="13562" y="5385"/>
                  </a:lnTo>
                  <a:lnTo>
                    <a:pt x="13551" y="5378"/>
                  </a:lnTo>
                  <a:lnTo>
                    <a:pt x="13545" y="5374"/>
                  </a:lnTo>
                  <a:lnTo>
                    <a:pt x="13541" y="5372"/>
                  </a:lnTo>
                  <a:lnTo>
                    <a:pt x="13536" y="5371"/>
                  </a:lnTo>
                  <a:lnTo>
                    <a:pt x="13532" y="5371"/>
                  </a:lnTo>
                  <a:lnTo>
                    <a:pt x="13522" y="5370"/>
                  </a:lnTo>
                  <a:lnTo>
                    <a:pt x="13505" y="5366"/>
                  </a:lnTo>
                  <a:lnTo>
                    <a:pt x="13485" y="5361"/>
                  </a:lnTo>
                  <a:lnTo>
                    <a:pt x="13465" y="5357"/>
                  </a:lnTo>
                  <a:lnTo>
                    <a:pt x="13429" y="5346"/>
                  </a:lnTo>
                  <a:lnTo>
                    <a:pt x="13413" y="5343"/>
                  </a:lnTo>
                  <a:close/>
                  <a:moveTo>
                    <a:pt x="12848" y="4416"/>
                  </a:moveTo>
                  <a:lnTo>
                    <a:pt x="12842" y="4417"/>
                  </a:lnTo>
                  <a:lnTo>
                    <a:pt x="12837" y="4421"/>
                  </a:lnTo>
                  <a:lnTo>
                    <a:pt x="12832" y="4424"/>
                  </a:lnTo>
                  <a:lnTo>
                    <a:pt x="12829" y="4430"/>
                  </a:lnTo>
                  <a:lnTo>
                    <a:pt x="12827" y="4436"/>
                  </a:lnTo>
                  <a:lnTo>
                    <a:pt x="12824" y="4443"/>
                  </a:lnTo>
                  <a:lnTo>
                    <a:pt x="12823" y="4450"/>
                  </a:lnTo>
                  <a:lnTo>
                    <a:pt x="12822" y="4458"/>
                  </a:lnTo>
                  <a:lnTo>
                    <a:pt x="12822" y="4475"/>
                  </a:lnTo>
                  <a:lnTo>
                    <a:pt x="12823" y="4490"/>
                  </a:lnTo>
                  <a:lnTo>
                    <a:pt x="12824" y="4497"/>
                  </a:lnTo>
                  <a:lnTo>
                    <a:pt x="12827" y="4504"/>
                  </a:lnTo>
                  <a:lnTo>
                    <a:pt x="12829" y="4510"/>
                  </a:lnTo>
                  <a:lnTo>
                    <a:pt x="12831" y="4515"/>
                  </a:lnTo>
                  <a:lnTo>
                    <a:pt x="12838" y="4522"/>
                  </a:lnTo>
                  <a:lnTo>
                    <a:pt x="12846" y="4528"/>
                  </a:lnTo>
                  <a:lnTo>
                    <a:pt x="12855" y="4532"/>
                  </a:lnTo>
                  <a:lnTo>
                    <a:pt x="12864" y="4539"/>
                  </a:lnTo>
                  <a:lnTo>
                    <a:pt x="12869" y="4543"/>
                  </a:lnTo>
                  <a:lnTo>
                    <a:pt x="12873" y="4548"/>
                  </a:lnTo>
                  <a:lnTo>
                    <a:pt x="12878" y="4555"/>
                  </a:lnTo>
                  <a:lnTo>
                    <a:pt x="12883" y="4562"/>
                  </a:lnTo>
                  <a:lnTo>
                    <a:pt x="12886" y="4571"/>
                  </a:lnTo>
                  <a:lnTo>
                    <a:pt x="12891" y="4582"/>
                  </a:lnTo>
                  <a:lnTo>
                    <a:pt x="12896" y="4593"/>
                  </a:lnTo>
                  <a:lnTo>
                    <a:pt x="12899" y="4609"/>
                  </a:lnTo>
                  <a:lnTo>
                    <a:pt x="12908" y="4640"/>
                  </a:lnTo>
                  <a:lnTo>
                    <a:pt x="12917" y="4671"/>
                  </a:lnTo>
                  <a:lnTo>
                    <a:pt x="12928" y="4701"/>
                  </a:lnTo>
                  <a:lnTo>
                    <a:pt x="12938" y="4730"/>
                  </a:lnTo>
                  <a:lnTo>
                    <a:pt x="12949" y="4754"/>
                  </a:lnTo>
                  <a:lnTo>
                    <a:pt x="12959" y="4778"/>
                  </a:lnTo>
                  <a:lnTo>
                    <a:pt x="12967" y="4797"/>
                  </a:lnTo>
                  <a:lnTo>
                    <a:pt x="12974" y="4811"/>
                  </a:lnTo>
                  <a:lnTo>
                    <a:pt x="12978" y="4818"/>
                  </a:lnTo>
                  <a:lnTo>
                    <a:pt x="12983" y="4824"/>
                  </a:lnTo>
                  <a:lnTo>
                    <a:pt x="12989" y="4831"/>
                  </a:lnTo>
                  <a:lnTo>
                    <a:pt x="12994" y="4838"/>
                  </a:lnTo>
                  <a:lnTo>
                    <a:pt x="13010" y="4852"/>
                  </a:lnTo>
                  <a:lnTo>
                    <a:pt x="13026" y="4866"/>
                  </a:lnTo>
                  <a:lnTo>
                    <a:pt x="13058" y="4893"/>
                  </a:lnTo>
                  <a:lnTo>
                    <a:pt x="13083" y="4914"/>
                  </a:lnTo>
                  <a:lnTo>
                    <a:pt x="13087" y="4918"/>
                  </a:lnTo>
                  <a:lnTo>
                    <a:pt x="13092" y="4921"/>
                  </a:lnTo>
                  <a:lnTo>
                    <a:pt x="13097" y="4922"/>
                  </a:lnTo>
                  <a:lnTo>
                    <a:pt x="13101" y="4922"/>
                  </a:lnTo>
                  <a:lnTo>
                    <a:pt x="13106" y="4922"/>
                  </a:lnTo>
                  <a:lnTo>
                    <a:pt x="13111" y="4920"/>
                  </a:lnTo>
                  <a:lnTo>
                    <a:pt x="13115" y="4918"/>
                  </a:lnTo>
                  <a:lnTo>
                    <a:pt x="13119" y="4915"/>
                  </a:lnTo>
                  <a:lnTo>
                    <a:pt x="13122" y="4912"/>
                  </a:lnTo>
                  <a:lnTo>
                    <a:pt x="13126" y="4907"/>
                  </a:lnTo>
                  <a:lnTo>
                    <a:pt x="13128" y="4902"/>
                  </a:lnTo>
                  <a:lnTo>
                    <a:pt x="13130" y="4898"/>
                  </a:lnTo>
                  <a:lnTo>
                    <a:pt x="13130" y="4893"/>
                  </a:lnTo>
                  <a:lnTo>
                    <a:pt x="13130" y="4887"/>
                  </a:lnTo>
                  <a:lnTo>
                    <a:pt x="13128" y="4882"/>
                  </a:lnTo>
                  <a:lnTo>
                    <a:pt x="13126" y="4876"/>
                  </a:lnTo>
                  <a:lnTo>
                    <a:pt x="13112" y="4853"/>
                  </a:lnTo>
                  <a:lnTo>
                    <a:pt x="13095" y="4827"/>
                  </a:lnTo>
                  <a:lnTo>
                    <a:pt x="13088" y="4813"/>
                  </a:lnTo>
                  <a:lnTo>
                    <a:pt x="13081" y="4799"/>
                  </a:lnTo>
                  <a:lnTo>
                    <a:pt x="13077" y="4786"/>
                  </a:lnTo>
                  <a:lnTo>
                    <a:pt x="13074" y="4773"/>
                  </a:lnTo>
                  <a:lnTo>
                    <a:pt x="13072" y="4760"/>
                  </a:lnTo>
                  <a:lnTo>
                    <a:pt x="13068" y="4745"/>
                  </a:lnTo>
                  <a:lnTo>
                    <a:pt x="13064" y="4730"/>
                  </a:lnTo>
                  <a:lnTo>
                    <a:pt x="13057" y="4712"/>
                  </a:lnTo>
                  <a:lnTo>
                    <a:pt x="13050" y="4693"/>
                  </a:lnTo>
                  <a:lnTo>
                    <a:pt x="13040" y="4673"/>
                  </a:lnTo>
                  <a:lnTo>
                    <a:pt x="13030" y="4653"/>
                  </a:lnTo>
                  <a:lnTo>
                    <a:pt x="13019" y="4632"/>
                  </a:lnTo>
                  <a:lnTo>
                    <a:pt x="13007" y="4613"/>
                  </a:lnTo>
                  <a:lnTo>
                    <a:pt x="12996" y="4597"/>
                  </a:lnTo>
                  <a:lnTo>
                    <a:pt x="12985" y="4583"/>
                  </a:lnTo>
                  <a:lnTo>
                    <a:pt x="12974" y="4571"/>
                  </a:lnTo>
                  <a:lnTo>
                    <a:pt x="12965" y="4559"/>
                  </a:lnTo>
                  <a:lnTo>
                    <a:pt x="12956" y="4549"/>
                  </a:lnTo>
                  <a:lnTo>
                    <a:pt x="12947" y="4537"/>
                  </a:lnTo>
                  <a:lnTo>
                    <a:pt x="12939" y="4524"/>
                  </a:lnTo>
                  <a:lnTo>
                    <a:pt x="12930" y="4509"/>
                  </a:lnTo>
                  <a:lnTo>
                    <a:pt x="12917" y="4491"/>
                  </a:lnTo>
                  <a:lnTo>
                    <a:pt x="12902" y="4474"/>
                  </a:lnTo>
                  <a:lnTo>
                    <a:pt x="12886" y="4456"/>
                  </a:lnTo>
                  <a:lnTo>
                    <a:pt x="12859" y="4428"/>
                  </a:lnTo>
                  <a:lnTo>
                    <a:pt x="12848" y="4416"/>
                  </a:lnTo>
                  <a:close/>
                  <a:moveTo>
                    <a:pt x="12693" y="4665"/>
                  </a:moveTo>
                  <a:lnTo>
                    <a:pt x="12688" y="4666"/>
                  </a:lnTo>
                  <a:lnTo>
                    <a:pt x="12686" y="4669"/>
                  </a:lnTo>
                  <a:lnTo>
                    <a:pt x="12683" y="4671"/>
                  </a:lnTo>
                  <a:lnTo>
                    <a:pt x="12681" y="4673"/>
                  </a:lnTo>
                  <a:lnTo>
                    <a:pt x="12681" y="4677"/>
                  </a:lnTo>
                  <a:lnTo>
                    <a:pt x="12681" y="4680"/>
                  </a:lnTo>
                  <a:lnTo>
                    <a:pt x="12682" y="4684"/>
                  </a:lnTo>
                  <a:lnTo>
                    <a:pt x="12683" y="4687"/>
                  </a:lnTo>
                  <a:lnTo>
                    <a:pt x="12688" y="4697"/>
                  </a:lnTo>
                  <a:lnTo>
                    <a:pt x="12694" y="4707"/>
                  </a:lnTo>
                  <a:lnTo>
                    <a:pt x="12702" y="4717"/>
                  </a:lnTo>
                  <a:lnTo>
                    <a:pt x="12711" y="4727"/>
                  </a:lnTo>
                  <a:lnTo>
                    <a:pt x="12731" y="4748"/>
                  </a:lnTo>
                  <a:lnTo>
                    <a:pt x="12751" y="4768"/>
                  </a:lnTo>
                  <a:lnTo>
                    <a:pt x="12767" y="4784"/>
                  </a:lnTo>
                  <a:lnTo>
                    <a:pt x="12776" y="4792"/>
                  </a:lnTo>
                  <a:lnTo>
                    <a:pt x="12800" y="4818"/>
                  </a:lnTo>
                  <a:lnTo>
                    <a:pt x="12841" y="4865"/>
                  </a:lnTo>
                  <a:lnTo>
                    <a:pt x="12851" y="4879"/>
                  </a:lnTo>
                  <a:lnTo>
                    <a:pt x="12861" y="4892"/>
                  </a:lnTo>
                  <a:lnTo>
                    <a:pt x="12870" y="4906"/>
                  </a:lnTo>
                  <a:lnTo>
                    <a:pt x="12878" y="4919"/>
                  </a:lnTo>
                  <a:lnTo>
                    <a:pt x="12885" y="4932"/>
                  </a:lnTo>
                  <a:lnTo>
                    <a:pt x="12891" y="4945"/>
                  </a:lnTo>
                  <a:lnTo>
                    <a:pt x="12895" y="4956"/>
                  </a:lnTo>
                  <a:lnTo>
                    <a:pt x="12896" y="4966"/>
                  </a:lnTo>
                  <a:lnTo>
                    <a:pt x="12897" y="4990"/>
                  </a:lnTo>
                  <a:lnTo>
                    <a:pt x="12901" y="5022"/>
                  </a:lnTo>
                  <a:lnTo>
                    <a:pt x="12908" y="5057"/>
                  </a:lnTo>
                  <a:lnTo>
                    <a:pt x="12915" y="5094"/>
                  </a:lnTo>
                  <a:lnTo>
                    <a:pt x="12924" y="5130"/>
                  </a:lnTo>
                  <a:lnTo>
                    <a:pt x="12933" y="5161"/>
                  </a:lnTo>
                  <a:lnTo>
                    <a:pt x="12937" y="5174"/>
                  </a:lnTo>
                  <a:lnTo>
                    <a:pt x="12942" y="5184"/>
                  </a:lnTo>
                  <a:lnTo>
                    <a:pt x="12946" y="5192"/>
                  </a:lnTo>
                  <a:lnTo>
                    <a:pt x="12950" y="5197"/>
                  </a:lnTo>
                  <a:lnTo>
                    <a:pt x="12955" y="5202"/>
                  </a:lnTo>
                  <a:lnTo>
                    <a:pt x="12963" y="5205"/>
                  </a:lnTo>
                  <a:lnTo>
                    <a:pt x="12972" y="5210"/>
                  </a:lnTo>
                  <a:lnTo>
                    <a:pt x="12983" y="5213"/>
                  </a:lnTo>
                  <a:lnTo>
                    <a:pt x="13009" y="5224"/>
                  </a:lnTo>
                  <a:lnTo>
                    <a:pt x="13038" y="5235"/>
                  </a:lnTo>
                  <a:lnTo>
                    <a:pt x="13066" y="5246"/>
                  </a:lnTo>
                  <a:lnTo>
                    <a:pt x="13091" y="5259"/>
                  </a:lnTo>
                  <a:lnTo>
                    <a:pt x="13103" y="5265"/>
                  </a:lnTo>
                  <a:lnTo>
                    <a:pt x="13111" y="5272"/>
                  </a:lnTo>
                  <a:lnTo>
                    <a:pt x="13118" y="5279"/>
                  </a:lnTo>
                  <a:lnTo>
                    <a:pt x="13122" y="5286"/>
                  </a:lnTo>
                  <a:lnTo>
                    <a:pt x="13125" y="5292"/>
                  </a:lnTo>
                  <a:lnTo>
                    <a:pt x="13130" y="5298"/>
                  </a:lnTo>
                  <a:lnTo>
                    <a:pt x="13133" y="5304"/>
                  </a:lnTo>
                  <a:lnTo>
                    <a:pt x="13137" y="5309"/>
                  </a:lnTo>
                  <a:lnTo>
                    <a:pt x="13141" y="5312"/>
                  </a:lnTo>
                  <a:lnTo>
                    <a:pt x="13146" y="5314"/>
                  </a:lnTo>
                  <a:lnTo>
                    <a:pt x="13149" y="5317"/>
                  </a:lnTo>
                  <a:lnTo>
                    <a:pt x="13154" y="5317"/>
                  </a:lnTo>
                  <a:lnTo>
                    <a:pt x="13158" y="5317"/>
                  </a:lnTo>
                  <a:lnTo>
                    <a:pt x="13161" y="5316"/>
                  </a:lnTo>
                  <a:lnTo>
                    <a:pt x="13165" y="5313"/>
                  </a:lnTo>
                  <a:lnTo>
                    <a:pt x="13168" y="5309"/>
                  </a:lnTo>
                  <a:lnTo>
                    <a:pt x="13171" y="5304"/>
                  </a:lnTo>
                  <a:lnTo>
                    <a:pt x="13172" y="5298"/>
                  </a:lnTo>
                  <a:lnTo>
                    <a:pt x="13173" y="5290"/>
                  </a:lnTo>
                  <a:lnTo>
                    <a:pt x="13174" y="5282"/>
                  </a:lnTo>
                  <a:lnTo>
                    <a:pt x="13174" y="5262"/>
                  </a:lnTo>
                  <a:lnTo>
                    <a:pt x="13175" y="5242"/>
                  </a:lnTo>
                  <a:lnTo>
                    <a:pt x="13178" y="5222"/>
                  </a:lnTo>
                  <a:lnTo>
                    <a:pt x="13180" y="5202"/>
                  </a:lnTo>
                  <a:lnTo>
                    <a:pt x="13185" y="5183"/>
                  </a:lnTo>
                  <a:lnTo>
                    <a:pt x="13189" y="5166"/>
                  </a:lnTo>
                  <a:lnTo>
                    <a:pt x="13195" y="5152"/>
                  </a:lnTo>
                  <a:lnTo>
                    <a:pt x="13201" y="5139"/>
                  </a:lnTo>
                  <a:lnTo>
                    <a:pt x="13205" y="5135"/>
                  </a:lnTo>
                  <a:lnTo>
                    <a:pt x="13208" y="5129"/>
                  </a:lnTo>
                  <a:lnTo>
                    <a:pt x="13211" y="5123"/>
                  </a:lnTo>
                  <a:lnTo>
                    <a:pt x="13212" y="5117"/>
                  </a:lnTo>
                  <a:lnTo>
                    <a:pt x="13213" y="5111"/>
                  </a:lnTo>
                  <a:lnTo>
                    <a:pt x="13213" y="5105"/>
                  </a:lnTo>
                  <a:lnTo>
                    <a:pt x="13212" y="5100"/>
                  </a:lnTo>
                  <a:lnTo>
                    <a:pt x="13212" y="5095"/>
                  </a:lnTo>
                  <a:lnTo>
                    <a:pt x="13209" y="5090"/>
                  </a:lnTo>
                  <a:lnTo>
                    <a:pt x="13207" y="5085"/>
                  </a:lnTo>
                  <a:lnTo>
                    <a:pt x="13205" y="5082"/>
                  </a:lnTo>
                  <a:lnTo>
                    <a:pt x="13201" y="5078"/>
                  </a:lnTo>
                  <a:lnTo>
                    <a:pt x="13198" y="5076"/>
                  </a:lnTo>
                  <a:lnTo>
                    <a:pt x="13193" y="5075"/>
                  </a:lnTo>
                  <a:lnTo>
                    <a:pt x="13187" y="5074"/>
                  </a:lnTo>
                  <a:lnTo>
                    <a:pt x="13182" y="5074"/>
                  </a:lnTo>
                  <a:lnTo>
                    <a:pt x="13176" y="5075"/>
                  </a:lnTo>
                  <a:lnTo>
                    <a:pt x="13171" y="5073"/>
                  </a:lnTo>
                  <a:lnTo>
                    <a:pt x="13165" y="5070"/>
                  </a:lnTo>
                  <a:lnTo>
                    <a:pt x="13159" y="5065"/>
                  </a:lnTo>
                  <a:lnTo>
                    <a:pt x="13146" y="5055"/>
                  </a:lnTo>
                  <a:lnTo>
                    <a:pt x="13134" y="5040"/>
                  </a:lnTo>
                  <a:lnTo>
                    <a:pt x="13120" y="5023"/>
                  </a:lnTo>
                  <a:lnTo>
                    <a:pt x="13105" y="5006"/>
                  </a:lnTo>
                  <a:lnTo>
                    <a:pt x="13088" y="4988"/>
                  </a:lnTo>
                  <a:lnTo>
                    <a:pt x="13071" y="4970"/>
                  </a:lnTo>
                  <a:lnTo>
                    <a:pt x="13033" y="4941"/>
                  </a:lnTo>
                  <a:lnTo>
                    <a:pt x="12999" y="4912"/>
                  </a:lnTo>
                  <a:lnTo>
                    <a:pt x="12983" y="4896"/>
                  </a:lnTo>
                  <a:lnTo>
                    <a:pt x="12966" y="4880"/>
                  </a:lnTo>
                  <a:lnTo>
                    <a:pt x="12949" y="4861"/>
                  </a:lnTo>
                  <a:lnTo>
                    <a:pt x="12931" y="4839"/>
                  </a:lnTo>
                  <a:lnTo>
                    <a:pt x="12912" y="4818"/>
                  </a:lnTo>
                  <a:lnTo>
                    <a:pt x="12893" y="4798"/>
                  </a:lnTo>
                  <a:lnTo>
                    <a:pt x="12875" y="4779"/>
                  </a:lnTo>
                  <a:lnTo>
                    <a:pt x="12856" y="4763"/>
                  </a:lnTo>
                  <a:lnTo>
                    <a:pt x="12821" y="4733"/>
                  </a:lnTo>
                  <a:lnTo>
                    <a:pt x="12791" y="4707"/>
                  </a:lnTo>
                  <a:lnTo>
                    <a:pt x="12780" y="4696"/>
                  </a:lnTo>
                  <a:lnTo>
                    <a:pt x="12765" y="4686"/>
                  </a:lnTo>
                  <a:lnTo>
                    <a:pt x="12751" y="4678"/>
                  </a:lnTo>
                  <a:lnTo>
                    <a:pt x="12737" y="4672"/>
                  </a:lnTo>
                  <a:lnTo>
                    <a:pt x="12724" y="4667"/>
                  </a:lnTo>
                  <a:lnTo>
                    <a:pt x="12711" y="4665"/>
                  </a:lnTo>
                  <a:lnTo>
                    <a:pt x="12701" y="4664"/>
                  </a:lnTo>
                  <a:lnTo>
                    <a:pt x="12693" y="4665"/>
                  </a:lnTo>
                  <a:close/>
                  <a:moveTo>
                    <a:pt x="16048" y="6197"/>
                  </a:moveTo>
                  <a:lnTo>
                    <a:pt x="16045" y="6206"/>
                  </a:lnTo>
                  <a:lnTo>
                    <a:pt x="16043" y="6212"/>
                  </a:lnTo>
                  <a:lnTo>
                    <a:pt x="16040" y="6216"/>
                  </a:lnTo>
                  <a:lnTo>
                    <a:pt x="16035" y="6220"/>
                  </a:lnTo>
                  <a:lnTo>
                    <a:pt x="16030" y="6222"/>
                  </a:lnTo>
                  <a:lnTo>
                    <a:pt x="16026" y="6223"/>
                  </a:lnTo>
                  <a:lnTo>
                    <a:pt x="16020" y="6223"/>
                  </a:lnTo>
                  <a:lnTo>
                    <a:pt x="16014" y="6222"/>
                  </a:lnTo>
                  <a:lnTo>
                    <a:pt x="16008" y="6219"/>
                  </a:lnTo>
                  <a:lnTo>
                    <a:pt x="16001" y="6216"/>
                  </a:lnTo>
                  <a:lnTo>
                    <a:pt x="15995" y="6212"/>
                  </a:lnTo>
                  <a:lnTo>
                    <a:pt x="15989" y="6207"/>
                  </a:lnTo>
                  <a:lnTo>
                    <a:pt x="15983" y="6201"/>
                  </a:lnTo>
                  <a:lnTo>
                    <a:pt x="15977" y="6194"/>
                  </a:lnTo>
                  <a:lnTo>
                    <a:pt x="15973" y="6187"/>
                  </a:lnTo>
                  <a:lnTo>
                    <a:pt x="15968" y="6179"/>
                  </a:lnTo>
                  <a:lnTo>
                    <a:pt x="15948" y="6149"/>
                  </a:lnTo>
                  <a:lnTo>
                    <a:pt x="15932" y="6128"/>
                  </a:lnTo>
                  <a:lnTo>
                    <a:pt x="15930" y="6125"/>
                  </a:lnTo>
                  <a:lnTo>
                    <a:pt x="15930" y="6121"/>
                  </a:lnTo>
                  <a:lnTo>
                    <a:pt x="15932" y="6119"/>
                  </a:lnTo>
                  <a:lnTo>
                    <a:pt x="15934" y="6118"/>
                  </a:lnTo>
                  <a:lnTo>
                    <a:pt x="15939" y="6118"/>
                  </a:lnTo>
                  <a:lnTo>
                    <a:pt x="15946" y="6118"/>
                  </a:lnTo>
                  <a:lnTo>
                    <a:pt x="15955" y="6120"/>
                  </a:lnTo>
                  <a:lnTo>
                    <a:pt x="15968" y="6122"/>
                  </a:lnTo>
                  <a:lnTo>
                    <a:pt x="15981" y="6126"/>
                  </a:lnTo>
                  <a:lnTo>
                    <a:pt x="15991" y="6130"/>
                  </a:lnTo>
                  <a:lnTo>
                    <a:pt x="16002" y="6134"/>
                  </a:lnTo>
                  <a:lnTo>
                    <a:pt x="16011" y="6139"/>
                  </a:lnTo>
                  <a:lnTo>
                    <a:pt x="16018" y="6143"/>
                  </a:lnTo>
                  <a:lnTo>
                    <a:pt x="16026" y="6148"/>
                  </a:lnTo>
                  <a:lnTo>
                    <a:pt x="16031" y="6154"/>
                  </a:lnTo>
                  <a:lnTo>
                    <a:pt x="16036" y="6159"/>
                  </a:lnTo>
                  <a:lnTo>
                    <a:pt x="16040" y="6163"/>
                  </a:lnTo>
                  <a:lnTo>
                    <a:pt x="16043" y="6169"/>
                  </a:lnTo>
                  <a:lnTo>
                    <a:pt x="16045" y="6174"/>
                  </a:lnTo>
                  <a:lnTo>
                    <a:pt x="16047" y="6179"/>
                  </a:lnTo>
                  <a:lnTo>
                    <a:pt x="16048" y="6189"/>
                  </a:lnTo>
                  <a:lnTo>
                    <a:pt x="16048" y="6197"/>
                  </a:lnTo>
                  <a:close/>
                  <a:moveTo>
                    <a:pt x="16553" y="5963"/>
                  </a:moveTo>
                  <a:lnTo>
                    <a:pt x="16558" y="5965"/>
                  </a:lnTo>
                  <a:lnTo>
                    <a:pt x="16562" y="5966"/>
                  </a:lnTo>
                  <a:lnTo>
                    <a:pt x="16568" y="5966"/>
                  </a:lnTo>
                  <a:lnTo>
                    <a:pt x="16574" y="5966"/>
                  </a:lnTo>
                  <a:lnTo>
                    <a:pt x="16585" y="5964"/>
                  </a:lnTo>
                  <a:lnTo>
                    <a:pt x="16596" y="5959"/>
                  </a:lnTo>
                  <a:lnTo>
                    <a:pt x="16608" y="5953"/>
                  </a:lnTo>
                  <a:lnTo>
                    <a:pt x="16619" y="5946"/>
                  </a:lnTo>
                  <a:lnTo>
                    <a:pt x="16629" y="5937"/>
                  </a:lnTo>
                  <a:lnTo>
                    <a:pt x="16640" y="5927"/>
                  </a:lnTo>
                  <a:lnTo>
                    <a:pt x="16648" y="5918"/>
                  </a:lnTo>
                  <a:lnTo>
                    <a:pt x="16655" y="5907"/>
                  </a:lnTo>
                  <a:lnTo>
                    <a:pt x="16662" y="5898"/>
                  </a:lnTo>
                  <a:lnTo>
                    <a:pt x="16666" y="5889"/>
                  </a:lnTo>
                  <a:lnTo>
                    <a:pt x="16668" y="5880"/>
                  </a:lnTo>
                  <a:lnTo>
                    <a:pt x="16668" y="5873"/>
                  </a:lnTo>
                  <a:lnTo>
                    <a:pt x="16667" y="5870"/>
                  </a:lnTo>
                  <a:lnTo>
                    <a:pt x="16666" y="5867"/>
                  </a:lnTo>
                  <a:lnTo>
                    <a:pt x="16663" y="5865"/>
                  </a:lnTo>
                  <a:lnTo>
                    <a:pt x="16660" y="5864"/>
                  </a:lnTo>
                  <a:lnTo>
                    <a:pt x="16656" y="5863"/>
                  </a:lnTo>
                  <a:lnTo>
                    <a:pt x="16653" y="5863"/>
                  </a:lnTo>
                  <a:lnTo>
                    <a:pt x="16649" y="5863"/>
                  </a:lnTo>
                  <a:lnTo>
                    <a:pt x="16646" y="5864"/>
                  </a:lnTo>
                  <a:lnTo>
                    <a:pt x="16637" y="5867"/>
                  </a:lnTo>
                  <a:lnTo>
                    <a:pt x="16628" y="5873"/>
                  </a:lnTo>
                  <a:lnTo>
                    <a:pt x="16620" y="5880"/>
                  </a:lnTo>
                  <a:lnTo>
                    <a:pt x="16610" y="5889"/>
                  </a:lnTo>
                  <a:lnTo>
                    <a:pt x="16602" y="5898"/>
                  </a:lnTo>
                  <a:lnTo>
                    <a:pt x="16593" y="5909"/>
                  </a:lnTo>
                  <a:lnTo>
                    <a:pt x="16565" y="5945"/>
                  </a:lnTo>
                  <a:lnTo>
                    <a:pt x="16553" y="5963"/>
                  </a:lnTo>
                  <a:close/>
                  <a:moveTo>
                    <a:pt x="14718" y="6884"/>
                  </a:moveTo>
                  <a:lnTo>
                    <a:pt x="14717" y="6877"/>
                  </a:lnTo>
                  <a:lnTo>
                    <a:pt x="14717" y="6873"/>
                  </a:lnTo>
                  <a:lnTo>
                    <a:pt x="14716" y="6871"/>
                  </a:lnTo>
                  <a:lnTo>
                    <a:pt x="14714" y="6871"/>
                  </a:lnTo>
                  <a:lnTo>
                    <a:pt x="14710" y="6877"/>
                  </a:lnTo>
                  <a:lnTo>
                    <a:pt x="14704" y="6887"/>
                  </a:lnTo>
                  <a:lnTo>
                    <a:pt x="14697" y="6896"/>
                  </a:lnTo>
                  <a:lnTo>
                    <a:pt x="14691" y="6903"/>
                  </a:lnTo>
                  <a:lnTo>
                    <a:pt x="14688" y="6904"/>
                  </a:lnTo>
                  <a:lnTo>
                    <a:pt x="14684" y="6903"/>
                  </a:lnTo>
                  <a:lnTo>
                    <a:pt x="14681" y="6900"/>
                  </a:lnTo>
                  <a:lnTo>
                    <a:pt x="14679" y="6894"/>
                  </a:lnTo>
                  <a:lnTo>
                    <a:pt x="14676" y="6885"/>
                  </a:lnTo>
                  <a:lnTo>
                    <a:pt x="14674" y="6877"/>
                  </a:lnTo>
                  <a:lnTo>
                    <a:pt x="14674" y="6868"/>
                  </a:lnTo>
                  <a:lnTo>
                    <a:pt x="14674" y="6858"/>
                  </a:lnTo>
                  <a:lnTo>
                    <a:pt x="14674" y="6841"/>
                  </a:lnTo>
                  <a:lnTo>
                    <a:pt x="14675" y="6824"/>
                  </a:lnTo>
                  <a:lnTo>
                    <a:pt x="14675" y="6819"/>
                  </a:lnTo>
                  <a:lnTo>
                    <a:pt x="14675" y="6813"/>
                  </a:lnTo>
                  <a:lnTo>
                    <a:pt x="14674" y="6808"/>
                  </a:lnTo>
                  <a:lnTo>
                    <a:pt x="14673" y="6804"/>
                  </a:lnTo>
                  <a:lnTo>
                    <a:pt x="14670" y="6803"/>
                  </a:lnTo>
                  <a:lnTo>
                    <a:pt x="14667" y="6803"/>
                  </a:lnTo>
                  <a:lnTo>
                    <a:pt x="14661" y="6804"/>
                  </a:lnTo>
                  <a:lnTo>
                    <a:pt x="14654" y="6809"/>
                  </a:lnTo>
                  <a:lnTo>
                    <a:pt x="14641" y="6820"/>
                  </a:lnTo>
                  <a:lnTo>
                    <a:pt x="14628" y="6829"/>
                  </a:lnTo>
                  <a:lnTo>
                    <a:pt x="14617" y="6840"/>
                  </a:lnTo>
                  <a:lnTo>
                    <a:pt x="14609" y="6848"/>
                  </a:lnTo>
                  <a:lnTo>
                    <a:pt x="14602" y="6857"/>
                  </a:lnTo>
                  <a:lnTo>
                    <a:pt x="14596" y="6867"/>
                  </a:lnTo>
                  <a:lnTo>
                    <a:pt x="14593" y="6876"/>
                  </a:lnTo>
                  <a:lnTo>
                    <a:pt x="14590" y="6884"/>
                  </a:lnTo>
                  <a:lnTo>
                    <a:pt x="14589" y="6889"/>
                  </a:lnTo>
                  <a:lnTo>
                    <a:pt x="14587" y="6893"/>
                  </a:lnTo>
                  <a:lnTo>
                    <a:pt x="14582" y="6896"/>
                  </a:lnTo>
                  <a:lnTo>
                    <a:pt x="14578" y="6900"/>
                  </a:lnTo>
                  <a:lnTo>
                    <a:pt x="14566" y="6904"/>
                  </a:lnTo>
                  <a:lnTo>
                    <a:pt x="14552" y="6907"/>
                  </a:lnTo>
                  <a:lnTo>
                    <a:pt x="14546" y="6908"/>
                  </a:lnTo>
                  <a:lnTo>
                    <a:pt x="14539" y="6908"/>
                  </a:lnTo>
                  <a:lnTo>
                    <a:pt x="14533" y="6907"/>
                  </a:lnTo>
                  <a:lnTo>
                    <a:pt x="14528" y="6905"/>
                  </a:lnTo>
                  <a:lnTo>
                    <a:pt x="14523" y="6903"/>
                  </a:lnTo>
                  <a:lnTo>
                    <a:pt x="14521" y="6901"/>
                  </a:lnTo>
                  <a:lnTo>
                    <a:pt x="14519" y="6897"/>
                  </a:lnTo>
                  <a:lnTo>
                    <a:pt x="14519" y="6894"/>
                  </a:lnTo>
                  <a:lnTo>
                    <a:pt x="14525" y="6871"/>
                  </a:lnTo>
                  <a:lnTo>
                    <a:pt x="14533" y="6842"/>
                  </a:lnTo>
                  <a:lnTo>
                    <a:pt x="14534" y="6835"/>
                  </a:lnTo>
                  <a:lnTo>
                    <a:pt x="14535" y="6827"/>
                  </a:lnTo>
                  <a:lnTo>
                    <a:pt x="14535" y="6820"/>
                  </a:lnTo>
                  <a:lnTo>
                    <a:pt x="14535" y="6813"/>
                  </a:lnTo>
                  <a:lnTo>
                    <a:pt x="14533" y="6807"/>
                  </a:lnTo>
                  <a:lnTo>
                    <a:pt x="14531" y="6801"/>
                  </a:lnTo>
                  <a:lnTo>
                    <a:pt x="14527" y="6795"/>
                  </a:lnTo>
                  <a:lnTo>
                    <a:pt x="14523" y="6790"/>
                  </a:lnTo>
                  <a:lnTo>
                    <a:pt x="14512" y="6782"/>
                  </a:lnTo>
                  <a:lnTo>
                    <a:pt x="14499" y="6775"/>
                  </a:lnTo>
                  <a:lnTo>
                    <a:pt x="14485" y="6769"/>
                  </a:lnTo>
                  <a:lnTo>
                    <a:pt x="14471" y="6763"/>
                  </a:lnTo>
                  <a:lnTo>
                    <a:pt x="14440" y="6753"/>
                  </a:lnTo>
                  <a:lnTo>
                    <a:pt x="14412" y="6743"/>
                  </a:lnTo>
                  <a:lnTo>
                    <a:pt x="14406" y="6740"/>
                  </a:lnTo>
                  <a:lnTo>
                    <a:pt x="14401" y="6736"/>
                  </a:lnTo>
                  <a:lnTo>
                    <a:pt x="14398" y="6733"/>
                  </a:lnTo>
                  <a:lnTo>
                    <a:pt x="14395" y="6728"/>
                  </a:lnTo>
                  <a:lnTo>
                    <a:pt x="14392" y="6719"/>
                  </a:lnTo>
                  <a:lnTo>
                    <a:pt x="14388" y="6711"/>
                  </a:lnTo>
                  <a:lnTo>
                    <a:pt x="14385" y="6707"/>
                  </a:lnTo>
                  <a:lnTo>
                    <a:pt x="14381" y="6703"/>
                  </a:lnTo>
                  <a:lnTo>
                    <a:pt x="14377" y="6701"/>
                  </a:lnTo>
                  <a:lnTo>
                    <a:pt x="14370" y="6700"/>
                  </a:lnTo>
                  <a:lnTo>
                    <a:pt x="14361" y="6699"/>
                  </a:lnTo>
                  <a:lnTo>
                    <a:pt x="14350" y="6700"/>
                  </a:lnTo>
                  <a:lnTo>
                    <a:pt x="14337" y="6702"/>
                  </a:lnTo>
                  <a:lnTo>
                    <a:pt x="14320" y="6706"/>
                  </a:lnTo>
                  <a:lnTo>
                    <a:pt x="14287" y="6714"/>
                  </a:lnTo>
                  <a:lnTo>
                    <a:pt x="14259" y="6723"/>
                  </a:lnTo>
                  <a:lnTo>
                    <a:pt x="14237" y="6733"/>
                  </a:lnTo>
                  <a:lnTo>
                    <a:pt x="14218" y="6740"/>
                  </a:lnTo>
                  <a:lnTo>
                    <a:pt x="14196" y="6753"/>
                  </a:lnTo>
                  <a:lnTo>
                    <a:pt x="14189" y="6758"/>
                  </a:lnTo>
                  <a:lnTo>
                    <a:pt x="14175" y="6753"/>
                  </a:lnTo>
                  <a:lnTo>
                    <a:pt x="14142" y="6746"/>
                  </a:lnTo>
                  <a:lnTo>
                    <a:pt x="14132" y="6745"/>
                  </a:lnTo>
                  <a:lnTo>
                    <a:pt x="14122" y="6745"/>
                  </a:lnTo>
                  <a:lnTo>
                    <a:pt x="14112" y="6745"/>
                  </a:lnTo>
                  <a:lnTo>
                    <a:pt x="14103" y="6746"/>
                  </a:lnTo>
                  <a:lnTo>
                    <a:pt x="14095" y="6748"/>
                  </a:lnTo>
                  <a:lnTo>
                    <a:pt x="14087" y="6750"/>
                  </a:lnTo>
                  <a:lnTo>
                    <a:pt x="14080" y="6756"/>
                  </a:lnTo>
                  <a:lnTo>
                    <a:pt x="14074" y="6762"/>
                  </a:lnTo>
                  <a:lnTo>
                    <a:pt x="14068" y="6770"/>
                  </a:lnTo>
                  <a:lnTo>
                    <a:pt x="14063" y="6780"/>
                  </a:lnTo>
                  <a:lnTo>
                    <a:pt x="14058" y="6790"/>
                  </a:lnTo>
                  <a:lnTo>
                    <a:pt x="14055" y="6802"/>
                  </a:lnTo>
                  <a:lnTo>
                    <a:pt x="14048" y="6828"/>
                  </a:lnTo>
                  <a:lnTo>
                    <a:pt x="14041" y="6855"/>
                  </a:lnTo>
                  <a:lnTo>
                    <a:pt x="14033" y="6900"/>
                  </a:lnTo>
                  <a:lnTo>
                    <a:pt x="14029" y="6920"/>
                  </a:lnTo>
                  <a:lnTo>
                    <a:pt x="14008" y="6913"/>
                  </a:lnTo>
                  <a:lnTo>
                    <a:pt x="13959" y="6897"/>
                  </a:lnTo>
                  <a:lnTo>
                    <a:pt x="13932" y="6890"/>
                  </a:lnTo>
                  <a:lnTo>
                    <a:pt x="13906" y="6884"/>
                  </a:lnTo>
                  <a:lnTo>
                    <a:pt x="13894" y="6882"/>
                  </a:lnTo>
                  <a:lnTo>
                    <a:pt x="13883" y="6880"/>
                  </a:lnTo>
                  <a:lnTo>
                    <a:pt x="13876" y="6880"/>
                  </a:lnTo>
                  <a:lnTo>
                    <a:pt x="13871" y="6880"/>
                  </a:lnTo>
                  <a:lnTo>
                    <a:pt x="13861" y="6883"/>
                  </a:lnTo>
                  <a:lnTo>
                    <a:pt x="13849" y="6889"/>
                  </a:lnTo>
                  <a:lnTo>
                    <a:pt x="13838" y="6896"/>
                  </a:lnTo>
                  <a:lnTo>
                    <a:pt x="13825" y="6904"/>
                  </a:lnTo>
                  <a:lnTo>
                    <a:pt x="13812" y="6914"/>
                  </a:lnTo>
                  <a:lnTo>
                    <a:pt x="13798" y="6922"/>
                  </a:lnTo>
                  <a:lnTo>
                    <a:pt x="13785" y="6930"/>
                  </a:lnTo>
                  <a:lnTo>
                    <a:pt x="13771" y="6936"/>
                  </a:lnTo>
                  <a:lnTo>
                    <a:pt x="13757" y="6941"/>
                  </a:lnTo>
                  <a:lnTo>
                    <a:pt x="13740" y="6945"/>
                  </a:lnTo>
                  <a:lnTo>
                    <a:pt x="13724" y="6950"/>
                  </a:lnTo>
                  <a:lnTo>
                    <a:pt x="13706" y="6952"/>
                  </a:lnTo>
                  <a:lnTo>
                    <a:pt x="13690" y="6954"/>
                  </a:lnTo>
                  <a:lnTo>
                    <a:pt x="13676" y="6952"/>
                  </a:lnTo>
                  <a:lnTo>
                    <a:pt x="13669" y="6950"/>
                  </a:lnTo>
                  <a:lnTo>
                    <a:pt x="13662" y="6948"/>
                  </a:lnTo>
                  <a:lnTo>
                    <a:pt x="13657" y="6944"/>
                  </a:lnTo>
                  <a:lnTo>
                    <a:pt x="13651" y="6941"/>
                  </a:lnTo>
                  <a:lnTo>
                    <a:pt x="13642" y="6931"/>
                  </a:lnTo>
                  <a:lnTo>
                    <a:pt x="13632" y="6920"/>
                  </a:lnTo>
                  <a:lnTo>
                    <a:pt x="13622" y="6908"/>
                  </a:lnTo>
                  <a:lnTo>
                    <a:pt x="13612" y="6895"/>
                  </a:lnTo>
                  <a:lnTo>
                    <a:pt x="13605" y="6883"/>
                  </a:lnTo>
                  <a:lnTo>
                    <a:pt x="13599" y="6870"/>
                  </a:lnTo>
                  <a:lnTo>
                    <a:pt x="13598" y="6864"/>
                  </a:lnTo>
                  <a:lnTo>
                    <a:pt x="13598" y="6858"/>
                  </a:lnTo>
                  <a:lnTo>
                    <a:pt x="13598" y="6853"/>
                  </a:lnTo>
                  <a:lnTo>
                    <a:pt x="13599" y="6847"/>
                  </a:lnTo>
                  <a:lnTo>
                    <a:pt x="13603" y="6841"/>
                  </a:lnTo>
                  <a:lnTo>
                    <a:pt x="13607" y="6836"/>
                  </a:lnTo>
                  <a:lnTo>
                    <a:pt x="13613" y="6830"/>
                  </a:lnTo>
                  <a:lnTo>
                    <a:pt x="13619" y="6823"/>
                  </a:lnTo>
                  <a:lnTo>
                    <a:pt x="13634" y="6812"/>
                  </a:lnTo>
                  <a:lnTo>
                    <a:pt x="13650" y="6797"/>
                  </a:lnTo>
                  <a:lnTo>
                    <a:pt x="13657" y="6790"/>
                  </a:lnTo>
                  <a:lnTo>
                    <a:pt x="13663" y="6783"/>
                  </a:lnTo>
                  <a:lnTo>
                    <a:pt x="13669" y="6775"/>
                  </a:lnTo>
                  <a:lnTo>
                    <a:pt x="13672" y="6767"/>
                  </a:lnTo>
                  <a:lnTo>
                    <a:pt x="13674" y="6759"/>
                  </a:lnTo>
                  <a:lnTo>
                    <a:pt x="13674" y="6750"/>
                  </a:lnTo>
                  <a:lnTo>
                    <a:pt x="13672" y="6742"/>
                  </a:lnTo>
                  <a:lnTo>
                    <a:pt x="13667" y="6734"/>
                  </a:lnTo>
                  <a:lnTo>
                    <a:pt x="13646" y="6705"/>
                  </a:lnTo>
                  <a:lnTo>
                    <a:pt x="13629" y="6685"/>
                  </a:lnTo>
                  <a:lnTo>
                    <a:pt x="13623" y="6676"/>
                  </a:lnTo>
                  <a:lnTo>
                    <a:pt x="13618" y="6668"/>
                  </a:lnTo>
                  <a:lnTo>
                    <a:pt x="13613" y="6659"/>
                  </a:lnTo>
                  <a:lnTo>
                    <a:pt x="13612" y="6649"/>
                  </a:lnTo>
                  <a:lnTo>
                    <a:pt x="13611" y="6630"/>
                  </a:lnTo>
                  <a:lnTo>
                    <a:pt x="13610" y="6611"/>
                  </a:lnTo>
                  <a:lnTo>
                    <a:pt x="13607" y="6599"/>
                  </a:lnTo>
                  <a:lnTo>
                    <a:pt x="13600" y="6586"/>
                  </a:lnTo>
                  <a:lnTo>
                    <a:pt x="13591" y="6570"/>
                  </a:lnTo>
                  <a:lnTo>
                    <a:pt x="13576" y="6551"/>
                  </a:lnTo>
                  <a:lnTo>
                    <a:pt x="13568" y="6540"/>
                  </a:lnTo>
                  <a:lnTo>
                    <a:pt x="13561" y="6529"/>
                  </a:lnTo>
                  <a:lnTo>
                    <a:pt x="13555" y="6518"/>
                  </a:lnTo>
                  <a:lnTo>
                    <a:pt x="13550" y="6507"/>
                  </a:lnTo>
                  <a:lnTo>
                    <a:pt x="13548" y="6497"/>
                  </a:lnTo>
                  <a:lnTo>
                    <a:pt x="13544" y="6486"/>
                  </a:lnTo>
                  <a:lnTo>
                    <a:pt x="13543" y="6477"/>
                  </a:lnTo>
                  <a:lnTo>
                    <a:pt x="13543" y="6467"/>
                  </a:lnTo>
                  <a:lnTo>
                    <a:pt x="13543" y="6458"/>
                  </a:lnTo>
                  <a:lnTo>
                    <a:pt x="13544" y="6450"/>
                  </a:lnTo>
                  <a:lnTo>
                    <a:pt x="13545" y="6442"/>
                  </a:lnTo>
                  <a:lnTo>
                    <a:pt x="13548" y="6436"/>
                  </a:lnTo>
                  <a:lnTo>
                    <a:pt x="13550" y="6430"/>
                  </a:lnTo>
                  <a:lnTo>
                    <a:pt x="13553" y="6425"/>
                  </a:lnTo>
                  <a:lnTo>
                    <a:pt x="13556" y="6422"/>
                  </a:lnTo>
                  <a:lnTo>
                    <a:pt x="13559" y="6419"/>
                  </a:lnTo>
                  <a:lnTo>
                    <a:pt x="13562" y="6418"/>
                  </a:lnTo>
                  <a:lnTo>
                    <a:pt x="13563" y="6417"/>
                  </a:lnTo>
                  <a:lnTo>
                    <a:pt x="13563" y="6415"/>
                  </a:lnTo>
                  <a:lnTo>
                    <a:pt x="13563" y="6413"/>
                  </a:lnTo>
                  <a:lnTo>
                    <a:pt x="13562" y="6409"/>
                  </a:lnTo>
                  <a:lnTo>
                    <a:pt x="13558" y="6404"/>
                  </a:lnTo>
                  <a:lnTo>
                    <a:pt x="13546" y="6392"/>
                  </a:lnTo>
                  <a:lnTo>
                    <a:pt x="13532" y="6379"/>
                  </a:lnTo>
                  <a:lnTo>
                    <a:pt x="13516" y="6365"/>
                  </a:lnTo>
                  <a:lnTo>
                    <a:pt x="13501" y="6352"/>
                  </a:lnTo>
                  <a:lnTo>
                    <a:pt x="13487" y="6339"/>
                  </a:lnTo>
                  <a:lnTo>
                    <a:pt x="13478" y="6329"/>
                  </a:lnTo>
                  <a:lnTo>
                    <a:pt x="13476" y="6324"/>
                  </a:lnTo>
                  <a:lnTo>
                    <a:pt x="13475" y="6318"/>
                  </a:lnTo>
                  <a:lnTo>
                    <a:pt x="13476" y="6310"/>
                  </a:lnTo>
                  <a:lnTo>
                    <a:pt x="13477" y="6302"/>
                  </a:lnTo>
                  <a:lnTo>
                    <a:pt x="13481" y="6294"/>
                  </a:lnTo>
                  <a:lnTo>
                    <a:pt x="13484" y="6283"/>
                  </a:lnTo>
                  <a:lnTo>
                    <a:pt x="13490" y="6274"/>
                  </a:lnTo>
                  <a:lnTo>
                    <a:pt x="13495" y="6263"/>
                  </a:lnTo>
                  <a:lnTo>
                    <a:pt x="13508" y="6243"/>
                  </a:lnTo>
                  <a:lnTo>
                    <a:pt x="13522" y="6226"/>
                  </a:lnTo>
                  <a:lnTo>
                    <a:pt x="13535" y="6209"/>
                  </a:lnTo>
                  <a:lnTo>
                    <a:pt x="13548" y="6197"/>
                  </a:lnTo>
                  <a:lnTo>
                    <a:pt x="13582" y="6170"/>
                  </a:lnTo>
                  <a:lnTo>
                    <a:pt x="13627" y="6133"/>
                  </a:lnTo>
                  <a:lnTo>
                    <a:pt x="13650" y="6114"/>
                  </a:lnTo>
                  <a:lnTo>
                    <a:pt x="13672" y="6099"/>
                  </a:lnTo>
                  <a:lnTo>
                    <a:pt x="13681" y="6093"/>
                  </a:lnTo>
                  <a:lnTo>
                    <a:pt x="13690" y="6089"/>
                  </a:lnTo>
                  <a:lnTo>
                    <a:pt x="13697" y="6086"/>
                  </a:lnTo>
                  <a:lnTo>
                    <a:pt x="13704" y="6085"/>
                  </a:lnTo>
                  <a:lnTo>
                    <a:pt x="13726" y="6087"/>
                  </a:lnTo>
                  <a:lnTo>
                    <a:pt x="13753" y="6089"/>
                  </a:lnTo>
                  <a:lnTo>
                    <a:pt x="13766" y="6089"/>
                  </a:lnTo>
                  <a:lnTo>
                    <a:pt x="13779" y="6087"/>
                  </a:lnTo>
                  <a:lnTo>
                    <a:pt x="13786" y="6085"/>
                  </a:lnTo>
                  <a:lnTo>
                    <a:pt x="13792" y="6082"/>
                  </a:lnTo>
                  <a:lnTo>
                    <a:pt x="13798" y="6080"/>
                  </a:lnTo>
                  <a:lnTo>
                    <a:pt x="13802" y="6075"/>
                  </a:lnTo>
                  <a:lnTo>
                    <a:pt x="13808" y="6072"/>
                  </a:lnTo>
                  <a:lnTo>
                    <a:pt x="13815" y="6068"/>
                  </a:lnTo>
                  <a:lnTo>
                    <a:pt x="13824" y="6066"/>
                  </a:lnTo>
                  <a:lnTo>
                    <a:pt x="13832" y="6064"/>
                  </a:lnTo>
                  <a:lnTo>
                    <a:pt x="13851" y="6060"/>
                  </a:lnTo>
                  <a:lnTo>
                    <a:pt x="13869" y="6058"/>
                  </a:lnTo>
                  <a:lnTo>
                    <a:pt x="13886" y="6055"/>
                  </a:lnTo>
                  <a:lnTo>
                    <a:pt x="13901" y="6053"/>
                  </a:lnTo>
                  <a:lnTo>
                    <a:pt x="13906" y="6051"/>
                  </a:lnTo>
                  <a:lnTo>
                    <a:pt x="13910" y="6048"/>
                  </a:lnTo>
                  <a:lnTo>
                    <a:pt x="13913" y="6046"/>
                  </a:lnTo>
                  <a:lnTo>
                    <a:pt x="13914" y="6042"/>
                  </a:lnTo>
                  <a:lnTo>
                    <a:pt x="13913" y="6030"/>
                  </a:lnTo>
                  <a:lnTo>
                    <a:pt x="13910" y="6008"/>
                  </a:lnTo>
                  <a:lnTo>
                    <a:pt x="13908" y="5979"/>
                  </a:lnTo>
                  <a:lnTo>
                    <a:pt x="13905" y="5947"/>
                  </a:lnTo>
                  <a:lnTo>
                    <a:pt x="13903" y="5916"/>
                  </a:lnTo>
                  <a:lnTo>
                    <a:pt x="13903" y="5886"/>
                  </a:lnTo>
                  <a:lnTo>
                    <a:pt x="13903" y="5875"/>
                  </a:lnTo>
                  <a:lnTo>
                    <a:pt x="13906" y="5864"/>
                  </a:lnTo>
                  <a:lnTo>
                    <a:pt x="13908" y="5855"/>
                  </a:lnTo>
                  <a:lnTo>
                    <a:pt x="13910" y="5849"/>
                  </a:lnTo>
                  <a:lnTo>
                    <a:pt x="13915" y="5845"/>
                  </a:lnTo>
                  <a:lnTo>
                    <a:pt x="13922" y="5844"/>
                  </a:lnTo>
                  <a:lnTo>
                    <a:pt x="13930" y="5843"/>
                  </a:lnTo>
                  <a:lnTo>
                    <a:pt x="13941" y="5844"/>
                  </a:lnTo>
                  <a:lnTo>
                    <a:pt x="13963" y="5848"/>
                  </a:lnTo>
                  <a:lnTo>
                    <a:pt x="13987" y="5852"/>
                  </a:lnTo>
                  <a:lnTo>
                    <a:pt x="14011" y="5858"/>
                  </a:lnTo>
                  <a:lnTo>
                    <a:pt x="14033" y="5863"/>
                  </a:lnTo>
                  <a:lnTo>
                    <a:pt x="14041" y="5863"/>
                  </a:lnTo>
                  <a:lnTo>
                    <a:pt x="14049" y="5863"/>
                  </a:lnTo>
                  <a:lnTo>
                    <a:pt x="14054" y="5862"/>
                  </a:lnTo>
                  <a:lnTo>
                    <a:pt x="14057" y="5859"/>
                  </a:lnTo>
                  <a:lnTo>
                    <a:pt x="14068" y="5836"/>
                  </a:lnTo>
                  <a:lnTo>
                    <a:pt x="14081" y="5802"/>
                  </a:lnTo>
                  <a:lnTo>
                    <a:pt x="14088" y="5783"/>
                  </a:lnTo>
                  <a:lnTo>
                    <a:pt x="14096" y="5768"/>
                  </a:lnTo>
                  <a:lnTo>
                    <a:pt x="14100" y="5761"/>
                  </a:lnTo>
                  <a:lnTo>
                    <a:pt x="14104" y="5755"/>
                  </a:lnTo>
                  <a:lnTo>
                    <a:pt x="14109" y="5750"/>
                  </a:lnTo>
                  <a:lnTo>
                    <a:pt x="14112" y="5747"/>
                  </a:lnTo>
                  <a:lnTo>
                    <a:pt x="14130" y="5734"/>
                  </a:lnTo>
                  <a:lnTo>
                    <a:pt x="14149" y="5724"/>
                  </a:lnTo>
                  <a:lnTo>
                    <a:pt x="14154" y="5723"/>
                  </a:lnTo>
                  <a:lnTo>
                    <a:pt x="14158" y="5722"/>
                  </a:lnTo>
                  <a:lnTo>
                    <a:pt x="14163" y="5723"/>
                  </a:lnTo>
                  <a:lnTo>
                    <a:pt x="14169" y="5724"/>
                  </a:lnTo>
                  <a:lnTo>
                    <a:pt x="14175" y="5728"/>
                  </a:lnTo>
                  <a:lnTo>
                    <a:pt x="14181" y="5732"/>
                  </a:lnTo>
                  <a:lnTo>
                    <a:pt x="14186" y="5738"/>
                  </a:lnTo>
                  <a:lnTo>
                    <a:pt x="14192" y="5747"/>
                  </a:lnTo>
                  <a:lnTo>
                    <a:pt x="14206" y="5763"/>
                  </a:lnTo>
                  <a:lnTo>
                    <a:pt x="14219" y="5776"/>
                  </a:lnTo>
                  <a:lnTo>
                    <a:pt x="14225" y="5782"/>
                  </a:lnTo>
                  <a:lnTo>
                    <a:pt x="14232" y="5785"/>
                  </a:lnTo>
                  <a:lnTo>
                    <a:pt x="14238" y="5789"/>
                  </a:lnTo>
                  <a:lnTo>
                    <a:pt x="14244" y="5791"/>
                  </a:lnTo>
                  <a:lnTo>
                    <a:pt x="14250" y="5792"/>
                  </a:lnTo>
                  <a:lnTo>
                    <a:pt x="14255" y="5792"/>
                  </a:lnTo>
                  <a:lnTo>
                    <a:pt x="14260" y="5791"/>
                  </a:lnTo>
                  <a:lnTo>
                    <a:pt x="14265" y="5789"/>
                  </a:lnTo>
                  <a:lnTo>
                    <a:pt x="14270" y="5785"/>
                  </a:lnTo>
                  <a:lnTo>
                    <a:pt x="14273" y="5779"/>
                  </a:lnTo>
                  <a:lnTo>
                    <a:pt x="14277" y="5774"/>
                  </a:lnTo>
                  <a:lnTo>
                    <a:pt x="14280" y="5765"/>
                  </a:lnTo>
                  <a:lnTo>
                    <a:pt x="14289" y="5739"/>
                  </a:lnTo>
                  <a:lnTo>
                    <a:pt x="14292" y="5725"/>
                  </a:lnTo>
                  <a:lnTo>
                    <a:pt x="14296" y="5721"/>
                  </a:lnTo>
                  <a:lnTo>
                    <a:pt x="14302" y="5714"/>
                  </a:lnTo>
                  <a:lnTo>
                    <a:pt x="14309" y="5703"/>
                  </a:lnTo>
                  <a:lnTo>
                    <a:pt x="14320" y="5690"/>
                  </a:lnTo>
                  <a:lnTo>
                    <a:pt x="14326" y="5682"/>
                  </a:lnTo>
                  <a:lnTo>
                    <a:pt x="14330" y="5674"/>
                  </a:lnTo>
                  <a:lnTo>
                    <a:pt x="14333" y="5664"/>
                  </a:lnTo>
                  <a:lnTo>
                    <a:pt x="14336" y="5655"/>
                  </a:lnTo>
                  <a:lnTo>
                    <a:pt x="14337" y="5639"/>
                  </a:lnTo>
                  <a:lnTo>
                    <a:pt x="14336" y="5623"/>
                  </a:lnTo>
                  <a:lnTo>
                    <a:pt x="14336" y="5613"/>
                  </a:lnTo>
                  <a:lnTo>
                    <a:pt x="14337" y="5607"/>
                  </a:lnTo>
                  <a:lnTo>
                    <a:pt x="14339" y="5607"/>
                  </a:lnTo>
                  <a:lnTo>
                    <a:pt x="14341" y="5609"/>
                  </a:lnTo>
                  <a:lnTo>
                    <a:pt x="14346" y="5613"/>
                  </a:lnTo>
                  <a:lnTo>
                    <a:pt x="14352" y="5620"/>
                  </a:lnTo>
                  <a:lnTo>
                    <a:pt x="14377" y="5649"/>
                  </a:lnTo>
                  <a:lnTo>
                    <a:pt x="14395" y="5673"/>
                  </a:lnTo>
                  <a:lnTo>
                    <a:pt x="14407" y="5689"/>
                  </a:lnTo>
                  <a:lnTo>
                    <a:pt x="14412" y="5695"/>
                  </a:lnTo>
                  <a:lnTo>
                    <a:pt x="14412" y="5680"/>
                  </a:lnTo>
                  <a:lnTo>
                    <a:pt x="14413" y="5648"/>
                  </a:lnTo>
                  <a:lnTo>
                    <a:pt x="14414" y="5630"/>
                  </a:lnTo>
                  <a:lnTo>
                    <a:pt x="14419" y="5615"/>
                  </a:lnTo>
                  <a:lnTo>
                    <a:pt x="14421" y="5609"/>
                  </a:lnTo>
                  <a:lnTo>
                    <a:pt x="14424" y="5604"/>
                  </a:lnTo>
                  <a:lnTo>
                    <a:pt x="14427" y="5602"/>
                  </a:lnTo>
                  <a:lnTo>
                    <a:pt x="14432" y="5601"/>
                  </a:lnTo>
                  <a:lnTo>
                    <a:pt x="14437" y="5601"/>
                  </a:lnTo>
                  <a:lnTo>
                    <a:pt x="14440" y="5603"/>
                  </a:lnTo>
                  <a:lnTo>
                    <a:pt x="14445" y="5606"/>
                  </a:lnTo>
                  <a:lnTo>
                    <a:pt x="14450" y="5608"/>
                  </a:lnTo>
                  <a:lnTo>
                    <a:pt x="14458" y="5616"/>
                  </a:lnTo>
                  <a:lnTo>
                    <a:pt x="14466" y="5624"/>
                  </a:lnTo>
                  <a:lnTo>
                    <a:pt x="14473" y="5633"/>
                  </a:lnTo>
                  <a:lnTo>
                    <a:pt x="14480" y="5641"/>
                  </a:lnTo>
                  <a:lnTo>
                    <a:pt x="14486" y="5646"/>
                  </a:lnTo>
                  <a:lnTo>
                    <a:pt x="14492" y="5648"/>
                  </a:lnTo>
                  <a:lnTo>
                    <a:pt x="14515" y="5644"/>
                  </a:lnTo>
                  <a:lnTo>
                    <a:pt x="14558" y="5637"/>
                  </a:lnTo>
                  <a:lnTo>
                    <a:pt x="14569" y="5637"/>
                  </a:lnTo>
                  <a:lnTo>
                    <a:pt x="14581" y="5636"/>
                  </a:lnTo>
                  <a:lnTo>
                    <a:pt x="14592" y="5637"/>
                  </a:lnTo>
                  <a:lnTo>
                    <a:pt x="14602" y="5637"/>
                  </a:lnTo>
                  <a:lnTo>
                    <a:pt x="14612" y="5640"/>
                  </a:lnTo>
                  <a:lnTo>
                    <a:pt x="14620" y="5643"/>
                  </a:lnTo>
                  <a:lnTo>
                    <a:pt x="14626" y="5647"/>
                  </a:lnTo>
                  <a:lnTo>
                    <a:pt x="14630" y="5653"/>
                  </a:lnTo>
                  <a:lnTo>
                    <a:pt x="14633" y="5660"/>
                  </a:lnTo>
                  <a:lnTo>
                    <a:pt x="14634" y="5667"/>
                  </a:lnTo>
                  <a:lnTo>
                    <a:pt x="14633" y="5676"/>
                  </a:lnTo>
                  <a:lnTo>
                    <a:pt x="14630" y="5685"/>
                  </a:lnTo>
                  <a:lnTo>
                    <a:pt x="14623" y="5708"/>
                  </a:lnTo>
                  <a:lnTo>
                    <a:pt x="14614" y="5730"/>
                  </a:lnTo>
                  <a:lnTo>
                    <a:pt x="14605" y="5752"/>
                  </a:lnTo>
                  <a:lnTo>
                    <a:pt x="14597" y="5775"/>
                  </a:lnTo>
                  <a:lnTo>
                    <a:pt x="14596" y="5784"/>
                  </a:lnTo>
                  <a:lnTo>
                    <a:pt x="14596" y="5792"/>
                  </a:lnTo>
                  <a:lnTo>
                    <a:pt x="14597" y="5797"/>
                  </a:lnTo>
                  <a:lnTo>
                    <a:pt x="14599" y="5801"/>
                  </a:lnTo>
                  <a:lnTo>
                    <a:pt x="14600" y="5804"/>
                  </a:lnTo>
                  <a:lnTo>
                    <a:pt x="14602" y="5808"/>
                  </a:lnTo>
                  <a:lnTo>
                    <a:pt x="14614" y="5819"/>
                  </a:lnTo>
                  <a:lnTo>
                    <a:pt x="14628" y="5830"/>
                  </a:lnTo>
                  <a:lnTo>
                    <a:pt x="14643" y="5840"/>
                  </a:lnTo>
                  <a:lnTo>
                    <a:pt x="14660" y="5850"/>
                  </a:lnTo>
                  <a:lnTo>
                    <a:pt x="14694" y="5867"/>
                  </a:lnTo>
                  <a:lnTo>
                    <a:pt x="14725" y="5887"/>
                  </a:lnTo>
                  <a:lnTo>
                    <a:pt x="14757" y="5913"/>
                  </a:lnTo>
                  <a:lnTo>
                    <a:pt x="14788" y="5938"/>
                  </a:lnTo>
                  <a:lnTo>
                    <a:pt x="14795" y="5943"/>
                  </a:lnTo>
                  <a:lnTo>
                    <a:pt x="14801" y="5945"/>
                  </a:lnTo>
                  <a:lnTo>
                    <a:pt x="14808" y="5947"/>
                  </a:lnTo>
                  <a:lnTo>
                    <a:pt x="14814" y="5947"/>
                  </a:lnTo>
                  <a:lnTo>
                    <a:pt x="14819" y="5945"/>
                  </a:lnTo>
                  <a:lnTo>
                    <a:pt x="14825" y="5941"/>
                  </a:lnTo>
                  <a:lnTo>
                    <a:pt x="14830" y="5934"/>
                  </a:lnTo>
                  <a:lnTo>
                    <a:pt x="14834" y="5925"/>
                  </a:lnTo>
                  <a:lnTo>
                    <a:pt x="14842" y="5903"/>
                  </a:lnTo>
                  <a:lnTo>
                    <a:pt x="14851" y="5879"/>
                  </a:lnTo>
                  <a:lnTo>
                    <a:pt x="14859" y="5853"/>
                  </a:lnTo>
                  <a:lnTo>
                    <a:pt x="14868" y="5829"/>
                  </a:lnTo>
                  <a:lnTo>
                    <a:pt x="14870" y="5816"/>
                  </a:lnTo>
                  <a:lnTo>
                    <a:pt x="14872" y="5804"/>
                  </a:lnTo>
                  <a:lnTo>
                    <a:pt x="14875" y="5792"/>
                  </a:lnTo>
                  <a:lnTo>
                    <a:pt x="14875" y="5781"/>
                  </a:lnTo>
                  <a:lnTo>
                    <a:pt x="14875" y="5770"/>
                  </a:lnTo>
                  <a:lnTo>
                    <a:pt x="14872" y="5759"/>
                  </a:lnTo>
                  <a:lnTo>
                    <a:pt x="14870" y="5750"/>
                  </a:lnTo>
                  <a:lnTo>
                    <a:pt x="14865" y="5742"/>
                  </a:lnTo>
                  <a:lnTo>
                    <a:pt x="14861" y="5732"/>
                  </a:lnTo>
                  <a:lnTo>
                    <a:pt x="14858" y="5722"/>
                  </a:lnTo>
                  <a:lnTo>
                    <a:pt x="14856" y="5710"/>
                  </a:lnTo>
                  <a:lnTo>
                    <a:pt x="14855" y="5696"/>
                  </a:lnTo>
                  <a:lnTo>
                    <a:pt x="14855" y="5682"/>
                  </a:lnTo>
                  <a:lnTo>
                    <a:pt x="14856" y="5667"/>
                  </a:lnTo>
                  <a:lnTo>
                    <a:pt x="14858" y="5651"/>
                  </a:lnTo>
                  <a:lnTo>
                    <a:pt x="14861" y="5635"/>
                  </a:lnTo>
                  <a:lnTo>
                    <a:pt x="14866" y="5607"/>
                  </a:lnTo>
                  <a:lnTo>
                    <a:pt x="14873" y="5581"/>
                  </a:lnTo>
                  <a:lnTo>
                    <a:pt x="14877" y="5572"/>
                  </a:lnTo>
                  <a:lnTo>
                    <a:pt x="14879" y="5563"/>
                  </a:lnTo>
                  <a:lnTo>
                    <a:pt x="14883" y="5557"/>
                  </a:lnTo>
                  <a:lnTo>
                    <a:pt x="14885" y="5554"/>
                  </a:lnTo>
                  <a:lnTo>
                    <a:pt x="14886" y="5553"/>
                  </a:lnTo>
                  <a:lnTo>
                    <a:pt x="14888" y="5554"/>
                  </a:lnTo>
                  <a:lnTo>
                    <a:pt x="14889" y="5554"/>
                  </a:lnTo>
                  <a:lnTo>
                    <a:pt x="14890" y="5556"/>
                  </a:lnTo>
                  <a:lnTo>
                    <a:pt x="14893" y="5561"/>
                  </a:lnTo>
                  <a:lnTo>
                    <a:pt x="14896" y="5568"/>
                  </a:lnTo>
                  <a:lnTo>
                    <a:pt x="14903" y="5587"/>
                  </a:lnTo>
                  <a:lnTo>
                    <a:pt x="14911" y="5610"/>
                  </a:lnTo>
                  <a:lnTo>
                    <a:pt x="14919" y="5637"/>
                  </a:lnTo>
                  <a:lnTo>
                    <a:pt x="14931" y="5666"/>
                  </a:lnTo>
                  <a:lnTo>
                    <a:pt x="14937" y="5678"/>
                  </a:lnTo>
                  <a:lnTo>
                    <a:pt x="14943" y="5691"/>
                  </a:lnTo>
                  <a:lnTo>
                    <a:pt x="14950" y="5703"/>
                  </a:lnTo>
                  <a:lnTo>
                    <a:pt x="14957" y="5714"/>
                  </a:lnTo>
                  <a:lnTo>
                    <a:pt x="14986" y="5750"/>
                  </a:lnTo>
                  <a:lnTo>
                    <a:pt x="15014" y="5785"/>
                  </a:lnTo>
                  <a:lnTo>
                    <a:pt x="15026" y="5802"/>
                  </a:lnTo>
                  <a:lnTo>
                    <a:pt x="15038" y="5821"/>
                  </a:lnTo>
                  <a:lnTo>
                    <a:pt x="15048" y="5839"/>
                  </a:lnTo>
                  <a:lnTo>
                    <a:pt x="15057" y="5859"/>
                  </a:lnTo>
                  <a:lnTo>
                    <a:pt x="15064" y="5883"/>
                  </a:lnTo>
                  <a:lnTo>
                    <a:pt x="15070" y="5907"/>
                  </a:lnTo>
                  <a:lnTo>
                    <a:pt x="15074" y="5934"/>
                  </a:lnTo>
                  <a:lnTo>
                    <a:pt x="15080" y="5963"/>
                  </a:lnTo>
                  <a:lnTo>
                    <a:pt x="15087" y="5988"/>
                  </a:lnTo>
                  <a:lnTo>
                    <a:pt x="15094" y="6012"/>
                  </a:lnTo>
                  <a:lnTo>
                    <a:pt x="15099" y="6022"/>
                  </a:lnTo>
                  <a:lnTo>
                    <a:pt x="15104" y="6032"/>
                  </a:lnTo>
                  <a:lnTo>
                    <a:pt x="15110" y="6040"/>
                  </a:lnTo>
                  <a:lnTo>
                    <a:pt x="15115" y="6047"/>
                  </a:lnTo>
                  <a:lnTo>
                    <a:pt x="15124" y="6053"/>
                  </a:lnTo>
                  <a:lnTo>
                    <a:pt x="15134" y="6059"/>
                  </a:lnTo>
                  <a:lnTo>
                    <a:pt x="15145" y="6062"/>
                  </a:lnTo>
                  <a:lnTo>
                    <a:pt x="15158" y="6067"/>
                  </a:lnTo>
                  <a:lnTo>
                    <a:pt x="15186" y="6074"/>
                  </a:lnTo>
                  <a:lnTo>
                    <a:pt x="15215" y="6080"/>
                  </a:lnTo>
                  <a:lnTo>
                    <a:pt x="15229" y="6084"/>
                  </a:lnTo>
                  <a:lnTo>
                    <a:pt x="15243" y="6087"/>
                  </a:lnTo>
                  <a:lnTo>
                    <a:pt x="15255" y="6092"/>
                  </a:lnTo>
                  <a:lnTo>
                    <a:pt x="15266" y="6095"/>
                  </a:lnTo>
                  <a:lnTo>
                    <a:pt x="15274" y="6101"/>
                  </a:lnTo>
                  <a:lnTo>
                    <a:pt x="15281" y="6106"/>
                  </a:lnTo>
                  <a:lnTo>
                    <a:pt x="15283" y="6109"/>
                  </a:lnTo>
                  <a:lnTo>
                    <a:pt x="15284" y="6113"/>
                  </a:lnTo>
                  <a:lnTo>
                    <a:pt x="15286" y="6116"/>
                  </a:lnTo>
                  <a:lnTo>
                    <a:pt x="15286" y="6120"/>
                  </a:lnTo>
                  <a:lnTo>
                    <a:pt x="15286" y="6138"/>
                  </a:lnTo>
                  <a:lnTo>
                    <a:pt x="15287" y="6159"/>
                  </a:lnTo>
                  <a:lnTo>
                    <a:pt x="15290" y="6182"/>
                  </a:lnTo>
                  <a:lnTo>
                    <a:pt x="15296" y="6208"/>
                  </a:lnTo>
                  <a:lnTo>
                    <a:pt x="15304" y="6236"/>
                  </a:lnTo>
                  <a:lnTo>
                    <a:pt x="15315" y="6266"/>
                  </a:lnTo>
                  <a:lnTo>
                    <a:pt x="15328" y="6295"/>
                  </a:lnTo>
                  <a:lnTo>
                    <a:pt x="15343" y="6324"/>
                  </a:lnTo>
                  <a:lnTo>
                    <a:pt x="15361" y="6359"/>
                  </a:lnTo>
                  <a:lnTo>
                    <a:pt x="15381" y="6402"/>
                  </a:lnTo>
                  <a:lnTo>
                    <a:pt x="15403" y="6449"/>
                  </a:lnTo>
                  <a:lnTo>
                    <a:pt x="15423" y="6498"/>
                  </a:lnTo>
                  <a:lnTo>
                    <a:pt x="15434" y="6523"/>
                  </a:lnTo>
                  <a:lnTo>
                    <a:pt x="15442" y="6547"/>
                  </a:lnTo>
                  <a:lnTo>
                    <a:pt x="15450" y="6571"/>
                  </a:lnTo>
                  <a:lnTo>
                    <a:pt x="15457" y="6593"/>
                  </a:lnTo>
                  <a:lnTo>
                    <a:pt x="15463" y="6614"/>
                  </a:lnTo>
                  <a:lnTo>
                    <a:pt x="15468" y="6634"/>
                  </a:lnTo>
                  <a:lnTo>
                    <a:pt x="15470" y="6652"/>
                  </a:lnTo>
                  <a:lnTo>
                    <a:pt x="15471" y="6667"/>
                  </a:lnTo>
                  <a:lnTo>
                    <a:pt x="15471" y="6674"/>
                  </a:lnTo>
                  <a:lnTo>
                    <a:pt x="15470" y="6681"/>
                  </a:lnTo>
                  <a:lnTo>
                    <a:pt x="15468" y="6688"/>
                  </a:lnTo>
                  <a:lnTo>
                    <a:pt x="15465" y="6695"/>
                  </a:lnTo>
                  <a:lnTo>
                    <a:pt x="15459" y="6711"/>
                  </a:lnTo>
                  <a:lnTo>
                    <a:pt x="15450" y="6725"/>
                  </a:lnTo>
                  <a:lnTo>
                    <a:pt x="15441" y="6740"/>
                  </a:lnTo>
                  <a:lnTo>
                    <a:pt x="15429" y="6754"/>
                  </a:lnTo>
                  <a:lnTo>
                    <a:pt x="15416" y="6768"/>
                  </a:lnTo>
                  <a:lnTo>
                    <a:pt x="15402" y="6783"/>
                  </a:lnTo>
                  <a:lnTo>
                    <a:pt x="15375" y="6810"/>
                  </a:lnTo>
                  <a:lnTo>
                    <a:pt x="15348" y="6837"/>
                  </a:lnTo>
                  <a:lnTo>
                    <a:pt x="15335" y="6850"/>
                  </a:lnTo>
                  <a:lnTo>
                    <a:pt x="15324" y="6862"/>
                  </a:lnTo>
                  <a:lnTo>
                    <a:pt x="15315" y="6874"/>
                  </a:lnTo>
                  <a:lnTo>
                    <a:pt x="15307" y="6884"/>
                  </a:lnTo>
                  <a:lnTo>
                    <a:pt x="15295" y="6907"/>
                  </a:lnTo>
                  <a:lnTo>
                    <a:pt x="15284" y="6929"/>
                  </a:lnTo>
                  <a:lnTo>
                    <a:pt x="15275" y="6952"/>
                  </a:lnTo>
                  <a:lnTo>
                    <a:pt x="15268" y="6975"/>
                  </a:lnTo>
                  <a:lnTo>
                    <a:pt x="15261" y="6996"/>
                  </a:lnTo>
                  <a:lnTo>
                    <a:pt x="15255" y="7016"/>
                  </a:lnTo>
                  <a:lnTo>
                    <a:pt x="15249" y="7031"/>
                  </a:lnTo>
                  <a:lnTo>
                    <a:pt x="15243" y="7044"/>
                  </a:lnTo>
                  <a:lnTo>
                    <a:pt x="15239" y="7053"/>
                  </a:lnTo>
                  <a:lnTo>
                    <a:pt x="15234" y="7060"/>
                  </a:lnTo>
                  <a:lnTo>
                    <a:pt x="15230" y="7065"/>
                  </a:lnTo>
                  <a:lnTo>
                    <a:pt x="15226" y="7069"/>
                  </a:lnTo>
                  <a:lnTo>
                    <a:pt x="15209" y="7076"/>
                  </a:lnTo>
                  <a:lnTo>
                    <a:pt x="15175" y="7086"/>
                  </a:lnTo>
                  <a:lnTo>
                    <a:pt x="15165" y="7091"/>
                  </a:lnTo>
                  <a:lnTo>
                    <a:pt x="15154" y="7095"/>
                  </a:lnTo>
                  <a:lnTo>
                    <a:pt x="15144" y="7100"/>
                  </a:lnTo>
                  <a:lnTo>
                    <a:pt x="15134" y="7106"/>
                  </a:lnTo>
                  <a:lnTo>
                    <a:pt x="15115" y="7118"/>
                  </a:lnTo>
                  <a:lnTo>
                    <a:pt x="15100" y="7129"/>
                  </a:lnTo>
                  <a:lnTo>
                    <a:pt x="15085" y="7138"/>
                  </a:lnTo>
                  <a:lnTo>
                    <a:pt x="15073" y="7145"/>
                  </a:lnTo>
                  <a:lnTo>
                    <a:pt x="15068" y="7146"/>
                  </a:lnTo>
                  <a:lnTo>
                    <a:pt x="15064" y="7146"/>
                  </a:lnTo>
                  <a:lnTo>
                    <a:pt x="15060" y="7145"/>
                  </a:lnTo>
                  <a:lnTo>
                    <a:pt x="15057" y="7143"/>
                  </a:lnTo>
                  <a:lnTo>
                    <a:pt x="15048" y="7136"/>
                  </a:lnTo>
                  <a:lnTo>
                    <a:pt x="15038" y="7127"/>
                  </a:lnTo>
                  <a:lnTo>
                    <a:pt x="15026" y="7119"/>
                  </a:lnTo>
                  <a:lnTo>
                    <a:pt x="15012" y="7113"/>
                  </a:lnTo>
                  <a:lnTo>
                    <a:pt x="15006" y="7111"/>
                  </a:lnTo>
                  <a:lnTo>
                    <a:pt x="14999" y="7109"/>
                  </a:lnTo>
                  <a:lnTo>
                    <a:pt x="14993" y="7107"/>
                  </a:lnTo>
                  <a:lnTo>
                    <a:pt x="14987" y="7106"/>
                  </a:lnTo>
                  <a:lnTo>
                    <a:pt x="14982" y="7107"/>
                  </a:lnTo>
                  <a:lnTo>
                    <a:pt x="14977" y="7109"/>
                  </a:lnTo>
                  <a:lnTo>
                    <a:pt x="14972" y="7111"/>
                  </a:lnTo>
                  <a:lnTo>
                    <a:pt x="14969" y="7114"/>
                  </a:lnTo>
                  <a:lnTo>
                    <a:pt x="14963" y="7125"/>
                  </a:lnTo>
                  <a:lnTo>
                    <a:pt x="14956" y="7136"/>
                  </a:lnTo>
                  <a:lnTo>
                    <a:pt x="14949" y="7146"/>
                  </a:lnTo>
                  <a:lnTo>
                    <a:pt x="14942" y="7154"/>
                  </a:lnTo>
                  <a:lnTo>
                    <a:pt x="14937" y="7157"/>
                  </a:lnTo>
                  <a:lnTo>
                    <a:pt x="14933" y="7159"/>
                  </a:lnTo>
                  <a:lnTo>
                    <a:pt x="14929" y="7159"/>
                  </a:lnTo>
                  <a:lnTo>
                    <a:pt x="14925" y="7158"/>
                  </a:lnTo>
                  <a:lnTo>
                    <a:pt x="14920" y="7154"/>
                  </a:lnTo>
                  <a:lnTo>
                    <a:pt x="14916" y="7150"/>
                  </a:lnTo>
                  <a:lnTo>
                    <a:pt x="14910" y="7143"/>
                  </a:lnTo>
                  <a:lnTo>
                    <a:pt x="14905" y="7133"/>
                  </a:lnTo>
                  <a:lnTo>
                    <a:pt x="14899" y="7124"/>
                  </a:lnTo>
                  <a:lnTo>
                    <a:pt x="14893" y="7116"/>
                  </a:lnTo>
                  <a:lnTo>
                    <a:pt x="14886" y="7109"/>
                  </a:lnTo>
                  <a:lnTo>
                    <a:pt x="14879" y="7103"/>
                  </a:lnTo>
                  <a:lnTo>
                    <a:pt x="14871" y="7097"/>
                  </a:lnTo>
                  <a:lnTo>
                    <a:pt x="14863" y="7093"/>
                  </a:lnTo>
                  <a:lnTo>
                    <a:pt x="14855" y="7090"/>
                  </a:lnTo>
                  <a:lnTo>
                    <a:pt x="14848" y="7087"/>
                  </a:lnTo>
                  <a:lnTo>
                    <a:pt x="14819" y="7082"/>
                  </a:lnTo>
                  <a:lnTo>
                    <a:pt x="14802" y="7077"/>
                  </a:lnTo>
                  <a:lnTo>
                    <a:pt x="14797" y="7072"/>
                  </a:lnTo>
                  <a:lnTo>
                    <a:pt x="14795" y="7066"/>
                  </a:lnTo>
                  <a:lnTo>
                    <a:pt x="14792" y="7058"/>
                  </a:lnTo>
                  <a:lnTo>
                    <a:pt x="14791" y="7049"/>
                  </a:lnTo>
                  <a:lnTo>
                    <a:pt x="14790" y="7024"/>
                  </a:lnTo>
                  <a:lnTo>
                    <a:pt x="14790" y="6992"/>
                  </a:lnTo>
                  <a:lnTo>
                    <a:pt x="14789" y="6984"/>
                  </a:lnTo>
                  <a:lnTo>
                    <a:pt x="14788" y="6977"/>
                  </a:lnTo>
                  <a:lnTo>
                    <a:pt x="14785" y="6970"/>
                  </a:lnTo>
                  <a:lnTo>
                    <a:pt x="14782" y="6964"/>
                  </a:lnTo>
                  <a:lnTo>
                    <a:pt x="14777" y="6959"/>
                  </a:lnTo>
                  <a:lnTo>
                    <a:pt x="14774" y="6955"/>
                  </a:lnTo>
                  <a:lnTo>
                    <a:pt x="14768" y="6951"/>
                  </a:lnTo>
                  <a:lnTo>
                    <a:pt x="14763" y="6948"/>
                  </a:lnTo>
                  <a:lnTo>
                    <a:pt x="14754" y="6942"/>
                  </a:lnTo>
                  <a:lnTo>
                    <a:pt x="14744" y="6936"/>
                  </a:lnTo>
                  <a:lnTo>
                    <a:pt x="14741" y="6934"/>
                  </a:lnTo>
                  <a:lnTo>
                    <a:pt x="14737" y="6931"/>
                  </a:lnTo>
                  <a:lnTo>
                    <a:pt x="14735" y="6929"/>
                  </a:lnTo>
                  <a:lnTo>
                    <a:pt x="14734" y="6927"/>
                  </a:lnTo>
                  <a:lnTo>
                    <a:pt x="14730" y="6916"/>
                  </a:lnTo>
                  <a:lnTo>
                    <a:pt x="14724" y="6905"/>
                  </a:lnTo>
                  <a:lnTo>
                    <a:pt x="14722" y="6901"/>
                  </a:lnTo>
                  <a:lnTo>
                    <a:pt x="14720" y="6895"/>
                  </a:lnTo>
                  <a:lnTo>
                    <a:pt x="14718" y="6890"/>
                  </a:lnTo>
                  <a:lnTo>
                    <a:pt x="14718" y="6884"/>
                  </a:lnTo>
                  <a:close/>
                  <a:moveTo>
                    <a:pt x="15009" y="7251"/>
                  </a:moveTo>
                  <a:lnTo>
                    <a:pt x="15001" y="7260"/>
                  </a:lnTo>
                  <a:lnTo>
                    <a:pt x="14998" y="7268"/>
                  </a:lnTo>
                  <a:lnTo>
                    <a:pt x="14997" y="7275"/>
                  </a:lnTo>
                  <a:lnTo>
                    <a:pt x="14997" y="7281"/>
                  </a:lnTo>
                  <a:lnTo>
                    <a:pt x="14999" y="7287"/>
                  </a:lnTo>
                  <a:lnTo>
                    <a:pt x="15003" y="7293"/>
                  </a:lnTo>
                  <a:lnTo>
                    <a:pt x="15007" y="7298"/>
                  </a:lnTo>
                  <a:lnTo>
                    <a:pt x="15012" y="7302"/>
                  </a:lnTo>
                  <a:lnTo>
                    <a:pt x="15024" y="7313"/>
                  </a:lnTo>
                  <a:lnTo>
                    <a:pt x="15034" y="7323"/>
                  </a:lnTo>
                  <a:lnTo>
                    <a:pt x="15038" y="7331"/>
                  </a:lnTo>
                  <a:lnTo>
                    <a:pt x="15040" y="7338"/>
                  </a:lnTo>
                  <a:lnTo>
                    <a:pt x="15041" y="7346"/>
                  </a:lnTo>
                  <a:lnTo>
                    <a:pt x="15040" y="7354"/>
                  </a:lnTo>
                  <a:lnTo>
                    <a:pt x="15039" y="7363"/>
                  </a:lnTo>
                  <a:lnTo>
                    <a:pt x="15040" y="7370"/>
                  </a:lnTo>
                  <a:lnTo>
                    <a:pt x="15041" y="7376"/>
                  </a:lnTo>
                  <a:lnTo>
                    <a:pt x="15045" y="7381"/>
                  </a:lnTo>
                  <a:lnTo>
                    <a:pt x="15050" y="7385"/>
                  </a:lnTo>
                  <a:lnTo>
                    <a:pt x="15055" y="7387"/>
                  </a:lnTo>
                  <a:lnTo>
                    <a:pt x="15061" y="7388"/>
                  </a:lnTo>
                  <a:lnTo>
                    <a:pt x="15068" y="7389"/>
                  </a:lnTo>
                  <a:lnTo>
                    <a:pt x="15082" y="7388"/>
                  </a:lnTo>
                  <a:lnTo>
                    <a:pt x="15098" y="7386"/>
                  </a:lnTo>
                  <a:lnTo>
                    <a:pt x="15111" y="7382"/>
                  </a:lnTo>
                  <a:lnTo>
                    <a:pt x="15120" y="7377"/>
                  </a:lnTo>
                  <a:lnTo>
                    <a:pt x="15124" y="7375"/>
                  </a:lnTo>
                  <a:lnTo>
                    <a:pt x="15128" y="7370"/>
                  </a:lnTo>
                  <a:lnTo>
                    <a:pt x="15134" y="7363"/>
                  </a:lnTo>
                  <a:lnTo>
                    <a:pt x="15139" y="7355"/>
                  </a:lnTo>
                  <a:lnTo>
                    <a:pt x="15149" y="7335"/>
                  </a:lnTo>
                  <a:lnTo>
                    <a:pt x="15160" y="7312"/>
                  </a:lnTo>
                  <a:lnTo>
                    <a:pt x="15169" y="7288"/>
                  </a:lnTo>
                  <a:lnTo>
                    <a:pt x="15176" y="7266"/>
                  </a:lnTo>
                  <a:lnTo>
                    <a:pt x="15179" y="7255"/>
                  </a:lnTo>
                  <a:lnTo>
                    <a:pt x="15180" y="7246"/>
                  </a:lnTo>
                  <a:lnTo>
                    <a:pt x="15180" y="7238"/>
                  </a:lnTo>
                  <a:lnTo>
                    <a:pt x="15180" y="7232"/>
                  </a:lnTo>
                  <a:lnTo>
                    <a:pt x="15179" y="7230"/>
                  </a:lnTo>
                  <a:lnTo>
                    <a:pt x="15178" y="7228"/>
                  </a:lnTo>
                  <a:lnTo>
                    <a:pt x="15175" y="7227"/>
                  </a:lnTo>
                  <a:lnTo>
                    <a:pt x="15174" y="7226"/>
                  </a:lnTo>
                  <a:lnTo>
                    <a:pt x="15168" y="7226"/>
                  </a:lnTo>
                  <a:lnTo>
                    <a:pt x="15162" y="7227"/>
                  </a:lnTo>
                  <a:lnTo>
                    <a:pt x="15147" y="7234"/>
                  </a:lnTo>
                  <a:lnTo>
                    <a:pt x="15131" y="7245"/>
                  </a:lnTo>
                  <a:lnTo>
                    <a:pt x="15113" y="7255"/>
                  </a:lnTo>
                  <a:lnTo>
                    <a:pt x="15097" y="7266"/>
                  </a:lnTo>
                  <a:lnTo>
                    <a:pt x="15088" y="7269"/>
                  </a:lnTo>
                  <a:lnTo>
                    <a:pt x="15082" y="7273"/>
                  </a:lnTo>
                  <a:lnTo>
                    <a:pt x="15077" y="7274"/>
                  </a:lnTo>
                  <a:lnTo>
                    <a:pt x="15072" y="7274"/>
                  </a:lnTo>
                  <a:lnTo>
                    <a:pt x="15054" y="7269"/>
                  </a:lnTo>
                  <a:lnTo>
                    <a:pt x="15033" y="7261"/>
                  </a:lnTo>
                  <a:lnTo>
                    <a:pt x="15016" y="7254"/>
                  </a:lnTo>
                  <a:lnTo>
                    <a:pt x="15009" y="7251"/>
                  </a:lnTo>
                  <a:close/>
                  <a:moveTo>
                    <a:pt x="16338" y="7213"/>
                  </a:moveTo>
                  <a:lnTo>
                    <a:pt x="16337" y="7218"/>
                  </a:lnTo>
                  <a:lnTo>
                    <a:pt x="16334" y="7221"/>
                  </a:lnTo>
                  <a:lnTo>
                    <a:pt x="16332" y="7225"/>
                  </a:lnTo>
                  <a:lnTo>
                    <a:pt x="16329" y="7228"/>
                  </a:lnTo>
                  <a:lnTo>
                    <a:pt x="16321" y="7233"/>
                  </a:lnTo>
                  <a:lnTo>
                    <a:pt x="16312" y="7239"/>
                  </a:lnTo>
                  <a:lnTo>
                    <a:pt x="16303" y="7245"/>
                  </a:lnTo>
                  <a:lnTo>
                    <a:pt x="16293" y="7251"/>
                  </a:lnTo>
                  <a:lnTo>
                    <a:pt x="16284" y="7257"/>
                  </a:lnTo>
                  <a:lnTo>
                    <a:pt x="16274" y="7265"/>
                  </a:lnTo>
                  <a:lnTo>
                    <a:pt x="16267" y="7273"/>
                  </a:lnTo>
                  <a:lnTo>
                    <a:pt x="16263" y="7281"/>
                  </a:lnTo>
                  <a:lnTo>
                    <a:pt x="16260" y="7288"/>
                  </a:lnTo>
                  <a:lnTo>
                    <a:pt x="16257" y="7296"/>
                  </a:lnTo>
                  <a:lnTo>
                    <a:pt x="16251" y="7306"/>
                  </a:lnTo>
                  <a:lnTo>
                    <a:pt x="16243" y="7316"/>
                  </a:lnTo>
                  <a:lnTo>
                    <a:pt x="16228" y="7329"/>
                  </a:lnTo>
                  <a:lnTo>
                    <a:pt x="16206" y="7345"/>
                  </a:lnTo>
                  <a:lnTo>
                    <a:pt x="16154" y="7381"/>
                  </a:lnTo>
                  <a:lnTo>
                    <a:pt x="16103" y="7417"/>
                  </a:lnTo>
                  <a:lnTo>
                    <a:pt x="16082" y="7435"/>
                  </a:lnTo>
                  <a:lnTo>
                    <a:pt x="16063" y="7453"/>
                  </a:lnTo>
                  <a:lnTo>
                    <a:pt x="16055" y="7461"/>
                  </a:lnTo>
                  <a:lnTo>
                    <a:pt x="16048" y="7470"/>
                  </a:lnTo>
                  <a:lnTo>
                    <a:pt x="16043" y="7478"/>
                  </a:lnTo>
                  <a:lnTo>
                    <a:pt x="16040" y="7486"/>
                  </a:lnTo>
                  <a:lnTo>
                    <a:pt x="16037" y="7494"/>
                  </a:lnTo>
                  <a:lnTo>
                    <a:pt x="16036" y="7501"/>
                  </a:lnTo>
                  <a:lnTo>
                    <a:pt x="16035" y="7508"/>
                  </a:lnTo>
                  <a:lnTo>
                    <a:pt x="16036" y="7515"/>
                  </a:lnTo>
                  <a:lnTo>
                    <a:pt x="16038" y="7521"/>
                  </a:lnTo>
                  <a:lnTo>
                    <a:pt x="16041" y="7525"/>
                  </a:lnTo>
                  <a:lnTo>
                    <a:pt x="16044" y="7531"/>
                  </a:lnTo>
                  <a:lnTo>
                    <a:pt x="16049" y="7536"/>
                  </a:lnTo>
                  <a:lnTo>
                    <a:pt x="16055" y="7540"/>
                  </a:lnTo>
                  <a:lnTo>
                    <a:pt x="16062" y="7543"/>
                  </a:lnTo>
                  <a:lnTo>
                    <a:pt x="16069" y="7547"/>
                  </a:lnTo>
                  <a:lnTo>
                    <a:pt x="16077" y="7550"/>
                  </a:lnTo>
                  <a:lnTo>
                    <a:pt x="16097" y="7554"/>
                  </a:lnTo>
                  <a:lnTo>
                    <a:pt x="16119" y="7557"/>
                  </a:lnTo>
                  <a:lnTo>
                    <a:pt x="16139" y="7558"/>
                  </a:lnTo>
                  <a:lnTo>
                    <a:pt x="16154" y="7561"/>
                  </a:lnTo>
                  <a:lnTo>
                    <a:pt x="16164" y="7562"/>
                  </a:lnTo>
                  <a:lnTo>
                    <a:pt x="16172" y="7561"/>
                  </a:lnTo>
                  <a:lnTo>
                    <a:pt x="16176" y="7559"/>
                  </a:lnTo>
                  <a:lnTo>
                    <a:pt x="16179" y="7557"/>
                  </a:lnTo>
                  <a:lnTo>
                    <a:pt x="16183" y="7554"/>
                  </a:lnTo>
                  <a:lnTo>
                    <a:pt x="16186" y="7549"/>
                  </a:lnTo>
                  <a:lnTo>
                    <a:pt x="16197" y="7537"/>
                  </a:lnTo>
                  <a:lnTo>
                    <a:pt x="16211" y="7520"/>
                  </a:lnTo>
                  <a:lnTo>
                    <a:pt x="16226" y="7498"/>
                  </a:lnTo>
                  <a:lnTo>
                    <a:pt x="16243" y="7481"/>
                  </a:lnTo>
                  <a:lnTo>
                    <a:pt x="16259" y="7463"/>
                  </a:lnTo>
                  <a:lnTo>
                    <a:pt x="16276" y="7447"/>
                  </a:lnTo>
                  <a:lnTo>
                    <a:pt x="16309" y="7416"/>
                  </a:lnTo>
                  <a:lnTo>
                    <a:pt x="16346" y="7382"/>
                  </a:lnTo>
                  <a:lnTo>
                    <a:pt x="16354" y="7374"/>
                  </a:lnTo>
                  <a:lnTo>
                    <a:pt x="16363" y="7365"/>
                  </a:lnTo>
                  <a:lnTo>
                    <a:pt x="16370" y="7354"/>
                  </a:lnTo>
                  <a:lnTo>
                    <a:pt x="16375" y="7345"/>
                  </a:lnTo>
                  <a:lnTo>
                    <a:pt x="16380" y="7334"/>
                  </a:lnTo>
                  <a:lnTo>
                    <a:pt x="16385" y="7325"/>
                  </a:lnTo>
                  <a:lnTo>
                    <a:pt x="16388" y="7315"/>
                  </a:lnTo>
                  <a:lnTo>
                    <a:pt x="16391" y="7306"/>
                  </a:lnTo>
                  <a:lnTo>
                    <a:pt x="16397" y="7277"/>
                  </a:lnTo>
                  <a:lnTo>
                    <a:pt x="16398" y="7265"/>
                  </a:lnTo>
                  <a:lnTo>
                    <a:pt x="16388" y="7255"/>
                  </a:lnTo>
                  <a:lnTo>
                    <a:pt x="16370" y="7234"/>
                  </a:lnTo>
                  <a:lnTo>
                    <a:pt x="16358" y="7224"/>
                  </a:lnTo>
                  <a:lnTo>
                    <a:pt x="16348" y="7215"/>
                  </a:lnTo>
                  <a:lnTo>
                    <a:pt x="16345" y="7213"/>
                  </a:lnTo>
                  <a:lnTo>
                    <a:pt x="16341" y="7212"/>
                  </a:lnTo>
                  <a:lnTo>
                    <a:pt x="16339" y="7212"/>
                  </a:lnTo>
                  <a:lnTo>
                    <a:pt x="16338" y="7213"/>
                  </a:lnTo>
                  <a:close/>
                  <a:moveTo>
                    <a:pt x="16370" y="6913"/>
                  </a:moveTo>
                  <a:lnTo>
                    <a:pt x="16367" y="6915"/>
                  </a:lnTo>
                  <a:lnTo>
                    <a:pt x="16365" y="6918"/>
                  </a:lnTo>
                  <a:lnTo>
                    <a:pt x="16364" y="6922"/>
                  </a:lnTo>
                  <a:lnTo>
                    <a:pt x="16364" y="6927"/>
                  </a:lnTo>
                  <a:lnTo>
                    <a:pt x="16364" y="6937"/>
                  </a:lnTo>
                  <a:lnTo>
                    <a:pt x="16366" y="6949"/>
                  </a:lnTo>
                  <a:lnTo>
                    <a:pt x="16370" y="6962"/>
                  </a:lnTo>
                  <a:lnTo>
                    <a:pt x="16374" y="6974"/>
                  </a:lnTo>
                  <a:lnTo>
                    <a:pt x="16380" y="6984"/>
                  </a:lnTo>
                  <a:lnTo>
                    <a:pt x="16386" y="6992"/>
                  </a:lnTo>
                  <a:lnTo>
                    <a:pt x="16391" y="7002"/>
                  </a:lnTo>
                  <a:lnTo>
                    <a:pt x="16395" y="7013"/>
                  </a:lnTo>
                  <a:lnTo>
                    <a:pt x="16400" y="7029"/>
                  </a:lnTo>
                  <a:lnTo>
                    <a:pt x="16402" y="7044"/>
                  </a:lnTo>
                  <a:lnTo>
                    <a:pt x="16405" y="7059"/>
                  </a:lnTo>
                  <a:lnTo>
                    <a:pt x="16406" y="7075"/>
                  </a:lnTo>
                  <a:lnTo>
                    <a:pt x="16406" y="7086"/>
                  </a:lnTo>
                  <a:lnTo>
                    <a:pt x="16406" y="7096"/>
                  </a:lnTo>
                  <a:lnTo>
                    <a:pt x="16404" y="7099"/>
                  </a:lnTo>
                  <a:lnTo>
                    <a:pt x="16401" y="7103"/>
                  </a:lnTo>
                  <a:lnTo>
                    <a:pt x="16398" y="7107"/>
                  </a:lnTo>
                  <a:lnTo>
                    <a:pt x="16393" y="7111"/>
                  </a:lnTo>
                  <a:lnTo>
                    <a:pt x="16383" y="7119"/>
                  </a:lnTo>
                  <a:lnTo>
                    <a:pt x="16372" y="7127"/>
                  </a:lnTo>
                  <a:lnTo>
                    <a:pt x="16367" y="7131"/>
                  </a:lnTo>
                  <a:lnTo>
                    <a:pt x="16364" y="7136"/>
                  </a:lnTo>
                  <a:lnTo>
                    <a:pt x="16360" y="7140"/>
                  </a:lnTo>
                  <a:lnTo>
                    <a:pt x="16358" y="7144"/>
                  </a:lnTo>
                  <a:lnTo>
                    <a:pt x="16357" y="7149"/>
                  </a:lnTo>
                  <a:lnTo>
                    <a:pt x="16358" y="7153"/>
                  </a:lnTo>
                  <a:lnTo>
                    <a:pt x="16361" y="7157"/>
                  </a:lnTo>
                  <a:lnTo>
                    <a:pt x="16366" y="7161"/>
                  </a:lnTo>
                  <a:lnTo>
                    <a:pt x="16372" y="7166"/>
                  </a:lnTo>
                  <a:lnTo>
                    <a:pt x="16379" y="7168"/>
                  </a:lnTo>
                  <a:lnTo>
                    <a:pt x="16386" y="7171"/>
                  </a:lnTo>
                  <a:lnTo>
                    <a:pt x="16393" y="7172"/>
                  </a:lnTo>
                  <a:lnTo>
                    <a:pt x="16408" y="7173"/>
                  </a:lnTo>
                  <a:lnTo>
                    <a:pt x="16422" y="7174"/>
                  </a:lnTo>
                  <a:lnTo>
                    <a:pt x="16434" y="7174"/>
                  </a:lnTo>
                  <a:lnTo>
                    <a:pt x="16444" y="7177"/>
                  </a:lnTo>
                  <a:lnTo>
                    <a:pt x="16447" y="7179"/>
                  </a:lnTo>
                  <a:lnTo>
                    <a:pt x="16449" y="7181"/>
                  </a:lnTo>
                  <a:lnTo>
                    <a:pt x="16449" y="7185"/>
                  </a:lnTo>
                  <a:lnTo>
                    <a:pt x="16449" y="7190"/>
                  </a:lnTo>
                  <a:lnTo>
                    <a:pt x="16440" y="7212"/>
                  </a:lnTo>
                  <a:lnTo>
                    <a:pt x="16431" y="7234"/>
                  </a:lnTo>
                  <a:lnTo>
                    <a:pt x="16430" y="7240"/>
                  </a:lnTo>
                  <a:lnTo>
                    <a:pt x="16428" y="7245"/>
                  </a:lnTo>
                  <a:lnTo>
                    <a:pt x="16428" y="7250"/>
                  </a:lnTo>
                  <a:lnTo>
                    <a:pt x="16430" y="7253"/>
                  </a:lnTo>
                  <a:lnTo>
                    <a:pt x="16432" y="7257"/>
                  </a:lnTo>
                  <a:lnTo>
                    <a:pt x="16435" y="7260"/>
                  </a:lnTo>
                  <a:lnTo>
                    <a:pt x="16439" y="7264"/>
                  </a:lnTo>
                  <a:lnTo>
                    <a:pt x="16445" y="7265"/>
                  </a:lnTo>
                  <a:lnTo>
                    <a:pt x="16452" y="7266"/>
                  </a:lnTo>
                  <a:lnTo>
                    <a:pt x="16458" y="7266"/>
                  </a:lnTo>
                  <a:lnTo>
                    <a:pt x="16464" y="7265"/>
                  </a:lnTo>
                  <a:lnTo>
                    <a:pt x="16468" y="7264"/>
                  </a:lnTo>
                  <a:lnTo>
                    <a:pt x="16473" y="7260"/>
                  </a:lnTo>
                  <a:lnTo>
                    <a:pt x="16476" y="7257"/>
                  </a:lnTo>
                  <a:lnTo>
                    <a:pt x="16481" y="7253"/>
                  </a:lnTo>
                  <a:lnTo>
                    <a:pt x="16485" y="7248"/>
                  </a:lnTo>
                  <a:lnTo>
                    <a:pt x="16498" y="7225"/>
                  </a:lnTo>
                  <a:lnTo>
                    <a:pt x="16509" y="7199"/>
                  </a:lnTo>
                  <a:lnTo>
                    <a:pt x="16520" y="7176"/>
                  </a:lnTo>
                  <a:lnTo>
                    <a:pt x="16533" y="7154"/>
                  </a:lnTo>
                  <a:lnTo>
                    <a:pt x="16539" y="7144"/>
                  </a:lnTo>
                  <a:lnTo>
                    <a:pt x="16547" y="7136"/>
                  </a:lnTo>
                  <a:lnTo>
                    <a:pt x="16555" y="7127"/>
                  </a:lnTo>
                  <a:lnTo>
                    <a:pt x="16565" y="7119"/>
                  </a:lnTo>
                  <a:lnTo>
                    <a:pt x="16569" y="7116"/>
                  </a:lnTo>
                  <a:lnTo>
                    <a:pt x="16573" y="7111"/>
                  </a:lnTo>
                  <a:lnTo>
                    <a:pt x="16575" y="7106"/>
                  </a:lnTo>
                  <a:lnTo>
                    <a:pt x="16576" y="7102"/>
                  </a:lnTo>
                  <a:lnTo>
                    <a:pt x="16576" y="7097"/>
                  </a:lnTo>
                  <a:lnTo>
                    <a:pt x="16576" y="7092"/>
                  </a:lnTo>
                  <a:lnTo>
                    <a:pt x="16575" y="7086"/>
                  </a:lnTo>
                  <a:lnTo>
                    <a:pt x="16573" y="7082"/>
                  </a:lnTo>
                  <a:lnTo>
                    <a:pt x="16568" y="7072"/>
                  </a:lnTo>
                  <a:lnTo>
                    <a:pt x="16562" y="7065"/>
                  </a:lnTo>
                  <a:lnTo>
                    <a:pt x="16559" y="7063"/>
                  </a:lnTo>
                  <a:lnTo>
                    <a:pt x="16555" y="7060"/>
                  </a:lnTo>
                  <a:lnTo>
                    <a:pt x="16552" y="7059"/>
                  </a:lnTo>
                  <a:lnTo>
                    <a:pt x="16549" y="7058"/>
                  </a:lnTo>
                  <a:lnTo>
                    <a:pt x="16538" y="7062"/>
                  </a:lnTo>
                  <a:lnTo>
                    <a:pt x="16526" y="7067"/>
                  </a:lnTo>
                  <a:lnTo>
                    <a:pt x="16520" y="7069"/>
                  </a:lnTo>
                  <a:lnTo>
                    <a:pt x="16512" y="7069"/>
                  </a:lnTo>
                  <a:lnTo>
                    <a:pt x="16507" y="7067"/>
                  </a:lnTo>
                  <a:lnTo>
                    <a:pt x="16501" y="7065"/>
                  </a:lnTo>
                  <a:lnTo>
                    <a:pt x="16495" y="7062"/>
                  </a:lnTo>
                  <a:lnTo>
                    <a:pt x="16489" y="7058"/>
                  </a:lnTo>
                  <a:lnTo>
                    <a:pt x="16469" y="7045"/>
                  </a:lnTo>
                  <a:lnTo>
                    <a:pt x="16459" y="7037"/>
                  </a:lnTo>
                  <a:lnTo>
                    <a:pt x="16451" y="7023"/>
                  </a:lnTo>
                  <a:lnTo>
                    <a:pt x="16438" y="6997"/>
                  </a:lnTo>
                  <a:lnTo>
                    <a:pt x="16422" y="6961"/>
                  </a:lnTo>
                  <a:lnTo>
                    <a:pt x="16410" y="6929"/>
                  </a:lnTo>
                  <a:lnTo>
                    <a:pt x="16406" y="6922"/>
                  </a:lnTo>
                  <a:lnTo>
                    <a:pt x="16402" y="6916"/>
                  </a:lnTo>
                  <a:lnTo>
                    <a:pt x="16398" y="6913"/>
                  </a:lnTo>
                  <a:lnTo>
                    <a:pt x="16394" y="6909"/>
                  </a:lnTo>
                  <a:lnTo>
                    <a:pt x="16388" y="6908"/>
                  </a:lnTo>
                  <a:lnTo>
                    <a:pt x="16383" y="6908"/>
                  </a:lnTo>
                  <a:lnTo>
                    <a:pt x="16377" y="6909"/>
                  </a:lnTo>
                  <a:lnTo>
                    <a:pt x="16370" y="6913"/>
                  </a:lnTo>
                  <a:close/>
                  <a:moveTo>
                    <a:pt x="13914" y="3584"/>
                  </a:moveTo>
                  <a:lnTo>
                    <a:pt x="13908" y="3585"/>
                  </a:lnTo>
                  <a:lnTo>
                    <a:pt x="13903" y="3587"/>
                  </a:lnTo>
                  <a:lnTo>
                    <a:pt x="13899" y="3591"/>
                  </a:lnTo>
                  <a:lnTo>
                    <a:pt x="13893" y="3594"/>
                  </a:lnTo>
                  <a:lnTo>
                    <a:pt x="13883" y="3602"/>
                  </a:lnTo>
                  <a:lnTo>
                    <a:pt x="13875" y="3613"/>
                  </a:lnTo>
                  <a:lnTo>
                    <a:pt x="13867" y="3626"/>
                  </a:lnTo>
                  <a:lnTo>
                    <a:pt x="13860" y="3639"/>
                  </a:lnTo>
                  <a:lnTo>
                    <a:pt x="13855" y="3653"/>
                  </a:lnTo>
                  <a:lnTo>
                    <a:pt x="13851" y="3667"/>
                  </a:lnTo>
                  <a:lnTo>
                    <a:pt x="13847" y="3681"/>
                  </a:lnTo>
                  <a:lnTo>
                    <a:pt x="13845" y="3695"/>
                  </a:lnTo>
                  <a:lnTo>
                    <a:pt x="13845" y="3707"/>
                  </a:lnTo>
                  <a:lnTo>
                    <a:pt x="13846" y="3719"/>
                  </a:lnTo>
                  <a:lnTo>
                    <a:pt x="13847" y="3723"/>
                  </a:lnTo>
                  <a:lnTo>
                    <a:pt x="13848" y="3727"/>
                  </a:lnTo>
                  <a:lnTo>
                    <a:pt x="13849" y="3732"/>
                  </a:lnTo>
                  <a:lnTo>
                    <a:pt x="13852" y="3734"/>
                  </a:lnTo>
                  <a:lnTo>
                    <a:pt x="13855" y="3736"/>
                  </a:lnTo>
                  <a:lnTo>
                    <a:pt x="13859" y="3739"/>
                  </a:lnTo>
                  <a:lnTo>
                    <a:pt x="13862" y="3739"/>
                  </a:lnTo>
                  <a:lnTo>
                    <a:pt x="13866" y="3739"/>
                  </a:lnTo>
                  <a:lnTo>
                    <a:pt x="13871" y="3739"/>
                  </a:lnTo>
                  <a:lnTo>
                    <a:pt x="13875" y="3736"/>
                  </a:lnTo>
                  <a:lnTo>
                    <a:pt x="13880" y="3734"/>
                  </a:lnTo>
                  <a:lnTo>
                    <a:pt x="13885" y="3730"/>
                  </a:lnTo>
                  <a:lnTo>
                    <a:pt x="13893" y="3722"/>
                  </a:lnTo>
                  <a:lnTo>
                    <a:pt x="13901" y="3712"/>
                  </a:lnTo>
                  <a:lnTo>
                    <a:pt x="13909" y="3699"/>
                  </a:lnTo>
                  <a:lnTo>
                    <a:pt x="13916" y="3686"/>
                  </a:lnTo>
                  <a:lnTo>
                    <a:pt x="13922" y="3671"/>
                  </a:lnTo>
                  <a:lnTo>
                    <a:pt x="13928" y="3656"/>
                  </a:lnTo>
                  <a:lnTo>
                    <a:pt x="13932" y="3641"/>
                  </a:lnTo>
                  <a:lnTo>
                    <a:pt x="13934" y="3627"/>
                  </a:lnTo>
                  <a:lnTo>
                    <a:pt x="13935" y="3614"/>
                  </a:lnTo>
                  <a:lnTo>
                    <a:pt x="13935" y="3604"/>
                  </a:lnTo>
                  <a:lnTo>
                    <a:pt x="13934" y="3599"/>
                  </a:lnTo>
                  <a:lnTo>
                    <a:pt x="13933" y="3594"/>
                  </a:lnTo>
                  <a:lnTo>
                    <a:pt x="13932" y="3591"/>
                  </a:lnTo>
                  <a:lnTo>
                    <a:pt x="13929" y="3587"/>
                  </a:lnTo>
                  <a:lnTo>
                    <a:pt x="13926" y="3585"/>
                  </a:lnTo>
                  <a:lnTo>
                    <a:pt x="13922" y="3584"/>
                  </a:lnTo>
                  <a:lnTo>
                    <a:pt x="13919" y="3584"/>
                  </a:lnTo>
                  <a:lnTo>
                    <a:pt x="13914" y="3584"/>
                  </a:lnTo>
                  <a:close/>
                  <a:moveTo>
                    <a:pt x="14790" y="2657"/>
                  </a:moveTo>
                  <a:lnTo>
                    <a:pt x="14784" y="2662"/>
                  </a:lnTo>
                  <a:lnTo>
                    <a:pt x="14781" y="2668"/>
                  </a:lnTo>
                  <a:lnTo>
                    <a:pt x="14777" y="2675"/>
                  </a:lnTo>
                  <a:lnTo>
                    <a:pt x="14775" y="2683"/>
                  </a:lnTo>
                  <a:lnTo>
                    <a:pt x="14771" y="2703"/>
                  </a:lnTo>
                  <a:lnTo>
                    <a:pt x="14770" y="2724"/>
                  </a:lnTo>
                  <a:lnTo>
                    <a:pt x="14768" y="2748"/>
                  </a:lnTo>
                  <a:lnTo>
                    <a:pt x="14765" y="2772"/>
                  </a:lnTo>
                  <a:lnTo>
                    <a:pt x="14763" y="2784"/>
                  </a:lnTo>
                  <a:lnTo>
                    <a:pt x="14761" y="2796"/>
                  </a:lnTo>
                  <a:lnTo>
                    <a:pt x="14758" y="2806"/>
                  </a:lnTo>
                  <a:lnTo>
                    <a:pt x="14754" y="2818"/>
                  </a:lnTo>
                  <a:lnTo>
                    <a:pt x="14737" y="2858"/>
                  </a:lnTo>
                  <a:lnTo>
                    <a:pt x="14721" y="2893"/>
                  </a:lnTo>
                  <a:lnTo>
                    <a:pt x="14714" y="2906"/>
                  </a:lnTo>
                  <a:lnTo>
                    <a:pt x="14707" y="2917"/>
                  </a:lnTo>
                  <a:lnTo>
                    <a:pt x="14703" y="2920"/>
                  </a:lnTo>
                  <a:lnTo>
                    <a:pt x="14701" y="2924"/>
                  </a:lnTo>
                  <a:lnTo>
                    <a:pt x="14697" y="2925"/>
                  </a:lnTo>
                  <a:lnTo>
                    <a:pt x="14694" y="2926"/>
                  </a:lnTo>
                  <a:lnTo>
                    <a:pt x="14686" y="2927"/>
                  </a:lnTo>
                  <a:lnTo>
                    <a:pt x="14671" y="2932"/>
                  </a:lnTo>
                  <a:lnTo>
                    <a:pt x="14655" y="2939"/>
                  </a:lnTo>
                  <a:lnTo>
                    <a:pt x="14635" y="2948"/>
                  </a:lnTo>
                  <a:lnTo>
                    <a:pt x="14616" y="2958"/>
                  </a:lnTo>
                  <a:lnTo>
                    <a:pt x="14597" y="2970"/>
                  </a:lnTo>
                  <a:lnTo>
                    <a:pt x="14582" y="2980"/>
                  </a:lnTo>
                  <a:lnTo>
                    <a:pt x="14570" y="2992"/>
                  </a:lnTo>
                  <a:lnTo>
                    <a:pt x="14566" y="2995"/>
                  </a:lnTo>
                  <a:lnTo>
                    <a:pt x="14558" y="2999"/>
                  </a:lnTo>
                  <a:lnTo>
                    <a:pt x="14549" y="3000"/>
                  </a:lnTo>
                  <a:lnTo>
                    <a:pt x="14539" y="3000"/>
                  </a:lnTo>
                  <a:lnTo>
                    <a:pt x="14515" y="2998"/>
                  </a:lnTo>
                  <a:lnTo>
                    <a:pt x="14491" y="2993"/>
                  </a:lnTo>
                  <a:lnTo>
                    <a:pt x="14466" y="2988"/>
                  </a:lnTo>
                  <a:lnTo>
                    <a:pt x="14444" y="2986"/>
                  </a:lnTo>
                  <a:lnTo>
                    <a:pt x="14434" y="2985"/>
                  </a:lnTo>
                  <a:lnTo>
                    <a:pt x="14426" y="2986"/>
                  </a:lnTo>
                  <a:lnTo>
                    <a:pt x="14420" y="2988"/>
                  </a:lnTo>
                  <a:lnTo>
                    <a:pt x="14415" y="2992"/>
                  </a:lnTo>
                  <a:lnTo>
                    <a:pt x="14401" y="3009"/>
                  </a:lnTo>
                  <a:lnTo>
                    <a:pt x="14384" y="3028"/>
                  </a:lnTo>
                  <a:lnTo>
                    <a:pt x="14365" y="3046"/>
                  </a:lnTo>
                  <a:lnTo>
                    <a:pt x="14347" y="3062"/>
                  </a:lnTo>
                  <a:lnTo>
                    <a:pt x="14344" y="3065"/>
                  </a:lnTo>
                  <a:lnTo>
                    <a:pt x="14339" y="3068"/>
                  </a:lnTo>
                  <a:lnTo>
                    <a:pt x="14333" y="3069"/>
                  </a:lnTo>
                  <a:lnTo>
                    <a:pt x="14327" y="3072"/>
                  </a:lnTo>
                  <a:lnTo>
                    <a:pt x="14316" y="3075"/>
                  </a:lnTo>
                  <a:lnTo>
                    <a:pt x="14304" y="3079"/>
                  </a:lnTo>
                  <a:lnTo>
                    <a:pt x="14299" y="3081"/>
                  </a:lnTo>
                  <a:lnTo>
                    <a:pt x="14293" y="3083"/>
                  </a:lnTo>
                  <a:lnTo>
                    <a:pt x="14290" y="3088"/>
                  </a:lnTo>
                  <a:lnTo>
                    <a:pt x="14286" y="3093"/>
                  </a:lnTo>
                  <a:lnTo>
                    <a:pt x="14284" y="3098"/>
                  </a:lnTo>
                  <a:lnTo>
                    <a:pt x="14283" y="3105"/>
                  </a:lnTo>
                  <a:lnTo>
                    <a:pt x="14283" y="3113"/>
                  </a:lnTo>
                  <a:lnTo>
                    <a:pt x="14284" y="3123"/>
                  </a:lnTo>
                  <a:lnTo>
                    <a:pt x="14290" y="3145"/>
                  </a:lnTo>
                  <a:lnTo>
                    <a:pt x="14296" y="3163"/>
                  </a:lnTo>
                  <a:lnTo>
                    <a:pt x="14304" y="3182"/>
                  </a:lnTo>
                  <a:lnTo>
                    <a:pt x="14312" y="3199"/>
                  </a:lnTo>
                  <a:lnTo>
                    <a:pt x="14320" y="3211"/>
                  </a:lnTo>
                  <a:lnTo>
                    <a:pt x="14330" y="3222"/>
                  </a:lnTo>
                  <a:lnTo>
                    <a:pt x="14334" y="3226"/>
                  </a:lnTo>
                  <a:lnTo>
                    <a:pt x="14339" y="3229"/>
                  </a:lnTo>
                  <a:lnTo>
                    <a:pt x="14344" y="3230"/>
                  </a:lnTo>
                  <a:lnTo>
                    <a:pt x="14347" y="3231"/>
                  </a:lnTo>
                  <a:lnTo>
                    <a:pt x="14357" y="3230"/>
                  </a:lnTo>
                  <a:lnTo>
                    <a:pt x="14366" y="3228"/>
                  </a:lnTo>
                  <a:lnTo>
                    <a:pt x="14376" y="3222"/>
                  </a:lnTo>
                  <a:lnTo>
                    <a:pt x="14385" y="3215"/>
                  </a:lnTo>
                  <a:lnTo>
                    <a:pt x="14388" y="3211"/>
                  </a:lnTo>
                  <a:lnTo>
                    <a:pt x="14392" y="3206"/>
                  </a:lnTo>
                  <a:lnTo>
                    <a:pt x="14395" y="3200"/>
                  </a:lnTo>
                  <a:lnTo>
                    <a:pt x="14398" y="3194"/>
                  </a:lnTo>
                  <a:lnTo>
                    <a:pt x="14400" y="3187"/>
                  </a:lnTo>
                  <a:lnTo>
                    <a:pt x="14403" y="3179"/>
                  </a:lnTo>
                  <a:lnTo>
                    <a:pt x="14404" y="3170"/>
                  </a:lnTo>
                  <a:lnTo>
                    <a:pt x="14404" y="3161"/>
                  </a:lnTo>
                  <a:lnTo>
                    <a:pt x="14405" y="3153"/>
                  </a:lnTo>
                  <a:lnTo>
                    <a:pt x="14406" y="3146"/>
                  </a:lnTo>
                  <a:lnTo>
                    <a:pt x="14410" y="3141"/>
                  </a:lnTo>
                  <a:lnTo>
                    <a:pt x="14413" y="3139"/>
                  </a:lnTo>
                  <a:lnTo>
                    <a:pt x="14418" y="3137"/>
                  </a:lnTo>
                  <a:lnTo>
                    <a:pt x="14422" y="3137"/>
                  </a:lnTo>
                  <a:lnTo>
                    <a:pt x="14428" y="3139"/>
                  </a:lnTo>
                  <a:lnTo>
                    <a:pt x="14435" y="3141"/>
                  </a:lnTo>
                  <a:lnTo>
                    <a:pt x="14448" y="3146"/>
                  </a:lnTo>
                  <a:lnTo>
                    <a:pt x="14462" y="3152"/>
                  </a:lnTo>
                  <a:lnTo>
                    <a:pt x="14469" y="3154"/>
                  </a:lnTo>
                  <a:lnTo>
                    <a:pt x="14475" y="3155"/>
                  </a:lnTo>
                  <a:lnTo>
                    <a:pt x="14481" y="3156"/>
                  </a:lnTo>
                  <a:lnTo>
                    <a:pt x="14487" y="3156"/>
                  </a:lnTo>
                  <a:lnTo>
                    <a:pt x="14492" y="3155"/>
                  </a:lnTo>
                  <a:lnTo>
                    <a:pt x="14498" y="3153"/>
                  </a:lnTo>
                  <a:lnTo>
                    <a:pt x="14501" y="3150"/>
                  </a:lnTo>
                  <a:lnTo>
                    <a:pt x="14506" y="3148"/>
                  </a:lnTo>
                  <a:lnTo>
                    <a:pt x="14514" y="3140"/>
                  </a:lnTo>
                  <a:lnTo>
                    <a:pt x="14521" y="3130"/>
                  </a:lnTo>
                  <a:lnTo>
                    <a:pt x="14527" y="3120"/>
                  </a:lnTo>
                  <a:lnTo>
                    <a:pt x="14533" y="3108"/>
                  </a:lnTo>
                  <a:lnTo>
                    <a:pt x="14539" y="3095"/>
                  </a:lnTo>
                  <a:lnTo>
                    <a:pt x="14542" y="3081"/>
                  </a:lnTo>
                  <a:lnTo>
                    <a:pt x="14546" y="3071"/>
                  </a:lnTo>
                  <a:lnTo>
                    <a:pt x="14546" y="3068"/>
                  </a:lnTo>
                  <a:lnTo>
                    <a:pt x="14546" y="3071"/>
                  </a:lnTo>
                  <a:lnTo>
                    <a:pt x="14546" y="3078"/>
                  </a:lnTo>
                  <a:lnTo>
                    <a:pt x="14546" y="3082"/>
                  </a:lnTo>
                  <a:lnTo>
                    <a:pt x="14547" y="3087"/>
                  </a:lnTo>
                  <a:lnTo>
                    <a:pt x="14548" y="3093"/>
                  </a:lnTo>
                  <a:lnTo>
                    <a:pt x="14552" y="3098"/>
                  </a:lnTo>
                  <a:lnTo>
                    <a:pt x="14555" y="3102"/>
                  </a:lnTo>
                  <a:lnTo>
                    <a:pt x="14560" y="3107"/>
                  </a:lnTo>
                  <a:lnTo>
                    <a:pt x="14567" y="3110"/>
                  </a:lnTo>
                  <a:lnTo>
                    <a:pt x="14575" y="3114"/>
                  </a:lnTo>
                  <a:lnTo>
                    <a:pt x="14583" y="3116"/>
                  </a:lnTo>
                  <a:lnTo>
                    <a:pt x="14592" y="3116"/>
                  </a:lnTo>
                  <a:lnTo>
                    <a:pt x="14599" y="3116"/>
                  </a:lnTo>
                  <a:lnTo>
                    <a:pt x="14605" y="3116"/>
                  </a:lnTo>
                  <a:lnTo>
                    <a:pt x="14610" y="3114"/>
                  </a:lnTo>
                  <a:lnTo>
                    <a:pt x="14616" y="3112"/>
                  </a:lnTo>
                  <a:lnTo>
                    <a:pt x="14621" y="3109"/>
                  </a:lnTo>
                  <a:lnTo>
                    <a:pt x="14624" y="3106"/>
                  </a:lnTo>
                  <a:lnTo>
                    <a:pt x="14630" y="3098"/>
                  </a:lnTo>
                  <a:lnTo>
                    <a:pt x="14635" y="3089"/>
                  </a:lnTo>
                  <a:lnTo>
                    <a:pt x="14637" y="3082"/>
                  </a:lnTo>
                  <a:lnTo>
                    <a:pt x="14639" y="3076"/>
                  </a:lnTo>
                  <a:lnTo>
                    <a:pt x="14640" y="3073"/>
                  </a:lnTo>
                  <a:lnTo>
                    <a:pt x="14642" y="3071"/>
                  </a:lnTo>
                  <a:lnTo>
                    <a:pt x="14647" y="3067"/>
                  </a:lnTo>
                  <a:lnTo>
                    <a:pt x="14653" y="3063"/>
                  </a:lnTo>
                  <a:lnTo>
                    <a:pt x="14667" y="3058"/>
                  </a:lnTo>
                  <a:lnTo>
                    <a:pt x="14684" y="3051"/>
                  </a:lnTo>
                  <a:lnTo>
                    <a:pt x="14702" y="3044"/>
                  </a:lnTo>
                  <a:lnTo>
                    <a:pt x="14718" y="3036"/>
                  </a:lnTo>
                  <a:lnTo>
                    <a:pt x="14733" y="3031"/>
                  </a:lnTo>
                  <a:lnTo>
                    <a:pt x="14742" y="3025"/>
                  </a:lnTo>
                  <a:lnTo>
                    <a:pt x="14761" y="3012"/>
                  </a:lnTo>
                  <a:lnTo>
                    <a:pt x="14788" y="2998"/>
                  </a:lnTo>
                  <a:lnTo>
                    <a:pt x="14802" y="2991"/>
                  </a:lnTo>
                  <a:lnTo>
                    <a:pt x="14814" y="2982"/>
                  </a:lnTo>
                  <a:lnTo>
                    <a:pt x="14818" y="2979"/>
                  </a:lnTo>
                  <a:lnTo>
                    <a:pt x="14822" y="2975"/>
                  </a:lnTo>
                  <a:lnTo>
                    <a:pt x="14824" y="2972"/>
                  </a:lnTo>
                  <a:lnTo>
                    <a:pt x="14825" y="2968"/>
                  </a:lnTo>
                  <a:lnTo>
                    <a:pt x="14828" y="2940"/>
                  </a:lnTo>
                  <a:lnTo>
                    <a:pt x="14830" y="2897"/>
                  </a:lnTo>
                  <a:lnTo>
                    <a:pt x="14831" y="2874"/>
                  </a:lnTo>
                  <a:lnTo>
                    <a:pt x="14835" y="2854"/>
                  </a:lnTo>
                  <a:lnTo>
                    <a:pt x="14837" y="2846"/>
                  </a:lnTo>
                  <a:lnTo>
                    <a:pt x="14839" y="2839"/>
                  </a:lnTo>
                  <a:lnTo>
                    <a:pt x="14842" y="2835"/>
                  </a:lnTo>
                  <a:lnTo>
                    <a:pt x="14845" y="2832"/>
                  </a:lnTo>
                  <a:lnTo>
                    <a:pt x="14853" y="2829"/>
                  </a:lnTo>
                  <a:lnTo>
                    <a:pt x="14861" y="2825"/>
                  </a:lnTo>
                  <a:lnTo>
                    <a:pt x="14864" y="2823"/>
                  </a:lnTo>
                  <a:lnTo>
                    <a:pt x="14868" y="2820"/>
                  </a:lnTo>
                  <a:lnTo>
                    <a:pt x="14870" y="2818"/>
                  </a:lnTo>
                  <a:lnTo>
                    <a:pt x="14872" y="2815"/>
                  </a:lnTo>
                  <a:lnTo>
                    <a:pt x="14875" y="2811"/>
                  </a:lnTo>
                  <a:lnTo>
                    <a:pt x="14876" y="2806"/>
                  </a:lnTo>
                  <a:lnTo>
                    <a:pt x="14876" y="2802"/>
                  </a:lnTo>
                  <a:lnTo>
                    <a:pt x="14875" y="2795"/>
                  </a:lnTo>
                  <a:lnTo>
                    <a:pt x="14873" y="2786"/>
                  </a:lnTo>
                  <a:lnTo>
                    <a:pt x="14871" y="2778"/>
                  </a:lnTo>
                  <a:lnTo>
                    <a:pt x="14866" y="2768"/>
                  </a:lnTo>
                  <a:lnTo>
                    <a:pt x="14862" y="2756"/>
                  </a:lnTo>
                  <a:lnTo>
                    <a:pt x="14842" y="2709"/>
                  </a:lnTo>
                  <a:lnTo>
                    <a:pt x="14829" y="2671"/>
                  </a:lnTo>
                  <a:lnTo>
                    <a:pt x="14825" y="2664"/>
                  </a:lnTo>
                  <a:lnTo>
                    <a:pt x="14822" y="2660"/>
                  </a:lnTo>
                  <a:lnTo>
                    <a:pt x="14817" y="2655"/>
                  </a:lnTo>
                  <a:lnTo>
                    <a:pt x="14814" y="2651"/>
                  </a:lnTo>
                  <a:lnTo>
                    <a:pt x="14809" y="2650"/>
                  </a:lnTo>
                  <a:lnTo>
                    <a:pt x="14803" y="2651"/>
                  </a:lnTo>
                  <a:lnTo>
                    <a:pt x="14797" y="2654"/>
                  </a:lnTo>
                  <a:lnTo>
                    <a:pt x="14790" y="2657"/>
                  </a:lnTo>
                  <a:close/>
                  <a:moveTo>
                    <a:pt x="14882" y="2474"/>
                  </a:moveTo>
                  <a:lnTo>
                    <a:pt x="14876" y="2476"/>
                  </a:lnTo>
                  <a:lnTo>
                    <a:pt x="14871" y="2479"/>
                  </a:lnTo>
                  <a:lnTo>
                    <a:pt x="14866" y="2482"/>
                  </a:lnTo>
                  <a:lnTo>
                    <a:pt x="14863" y="2487"/>
                  </a:lnTo>
                  <a:lnTo>
                    <a:pt x="14856" y="2496"/>
                  </a:lnTo>
                  <a:lnTo>
                    <a:pt x="14850" y="2507"/>
                  </a:lnTo>
                  <a:lnTo>
                    <a:pt x="14846" y="2519"/>
                  </a:lnTo>
                  <a:lnTo>
                    <a:pt x="14843" y="2529"/>
                  </a:lnTo>
                  <a:lnTo>
                    <a:pt x="14842" y="2539"/>
                  </a:lnTo>
                  <a:lnTo>
                    <a:pt x="14842" y="2544"/>
                  </a:lnTo>
                  <a:lnTo>
                    <a:pt x="14841" y="2548"/>
                  </a:lnTo>
                  <a:lnTo>
                    <a:pt x="14837" y="2550"/>
                  </a:lnTo>
                  <a:lnTo>
                    <a:pt x="14831" y="2554"/>
                  </a:lnTo>
                  <a:lnTo>
                    <a:pt x="14824" y="2557"/>
                  </a:lnTo>
                  <a:lnTo>
                    <a:pt x="14808" y="2567"/>
                  </a:lnTo>
                  <a:lnTo>
                    <a:pt x="14790" y="2576"/>
                  </a:lnTo>
                  <a:lnTo>
                    <a:pt x="14782" y="2581"/>
                  </a:lnTo>
                  <a:lnTo>
                    <a:pt x="14774" y="2587"/>
                  </a:lnTo>
                  <a:lnTo>
                    <a:pt x="14768" y="2593"/>
                  </a:lnTo>
                  <a:lnTo>
                    <a:pt x="14763" y="2599"/>
                  </a:lnTo>
                  <a:lnTo>
                    <a:pt x="14760" y="2604"/>
                  </a:lnTo>
                  <a:lnTo>
                    <a:pt x="14758" y="2611"/>
                  </a:lnTo>
                  <a:lnTo>
                    <a:pt x="14760" y="2615"/>
                  </a:lnTo>
                  <a:lnTo>
                    <a:pt x="14761" y="2617"/>
                  </a:lnTo>
                  <a:lnTo>
                    <a:pt x="14763" y="2621"/>
                  </a:lnTo>
                  <a:lnTo>
                    <a:pt x="14765" y="2624"/>
                  </a:lnTo>
                  <a:lnTo>
                    <a:pt x="14772" y="2631"/>
                  </a:lnTo>
                  <a:lnTo>
                    <a:pt x="14780" y="2636"/>
                  </a:lnTo>
                  <a:lnTo>
                    <a:pt x="14787" y="2640"/>
                  </a:lnTo>
                  <a:lnTo>
                    <a:pt x="14792" y="2642"/>
                  </a:lnTo>
                  <a:lnTo>
                    <a:pt x="14799" y="2643"/>
                  </a:lnTo>
                  <a:lnTo>
                    <a:pt x="14808" y="2644"/>
                  </a:lnTo>
                  <a:lnTo>
                    <a:pt x="14815" y="2644"/>
                  </a:lnTo>
                  <a:lnTo>
                    <a:pt x="14822" y="2643"/>
                  </a:lnTo>
                  <a:lnTo>
                    <a:pt x="14855" y="2636"/>
                  </a:lnTo>
                  <a:lnTo>
                    <a:pt x="14893" y="2629"/>
                  </a:lnTo>
                  <a:lnTo>
                    <a:pt x="14913" y="2627"/>
                  </a:lnTo>
                  <a:lnTo>
                    <a:pt x="14933" y="2624"/>
                  </a:lnTo>
                  <a:lnTo>
                    <a:pt x="14952" y="2620"/>
                  </a:lnTo>
                  <a:lnTo>
                    <a:pt x="14967" y="2616"/>
                  </a:lnTo>
                  <a:lnTo>
                    <a:pt x="14992" y="2609"/>
                  </a:lnTo>
                  <a:lnTo>
                    <a:pt x="15000" y="2606"/>
                  </a:lnTo>
                  <a:lnTo>
                    <a:pt x="15013" y="2606"/>
                  </a:lnTo>
                  <a:lnTo>
                    <a:pt x="15041" y="2602"/>
                  </a:lnTo>
                  <a:lnTo>
                    <a:pt x="15048" y="2601"/>
                  </a:lnTo>
                  <a:lnTo>
                    <a:pt x="15054" y="2597"/>
                  </a:lnTo>
                  <a:lnTo>
                    <a:pt x="15061" y="2594"/>
                  </a:lnTo>
                  <a:lnTo>
                    <a:pt x="15066" y="2590"/>
                  </a:lnTo>
                  <a:lnTo>
                    <a:pt x="15070" y="2586"/>
                  </a:lnTo>
                  <a:lnTo>
                    <a:pt x="15073" y="2579"/>
                  </a:lnTo>
                  <a:lnTo>
                    <a:pt x="15073" y="2571"/>
                  </a:lnTo>
                  <a:lnTo>
                    <a:pt x="15072" y="2563"/>
                  </a:lnTo>
                  <a:lnTo>
                    <a:pt x="15070" y="2555"/>
                  </a:lnTo>
                  <a:lnTo>
                    <a:pt x="15065" y="2548"/>
                  </a:lnTo>
                  <a:lnTo>
                    <a:pt x="15059" y="2541"/>
                  </a:lnTo>
                  <a:lnTo>
                    <a:pt x="15052" y="2536"/>
                  </a:lnTo>
                  <a:lnTo>
                    <a:pt x="15044" y="2530"/>
                  </a:lnTo>
                  <a:lnTo>
                    <a:pt x="15034" y="2527"/>
                  </a:lnTo>
                  <a:lnTo>
                    <a:pt x="15025" y="2523"/>
                  </a:lnTo>
                  <a:lnTo>
                    <a:pt x="15016" y="2521"/>
                  </a:lnTo>
                  <a:lnTo>
                    <a:pt x="14997" y="2517"/>
                  </a:lnTo>
                  <a:lnTo>
                    <a:pt x="14980" y="2515"/>
                  </a:lnTo>
                  <a:lnTo>
                    <a:pt x="14966" y="2515"/>
                  </a:lnTo>
                  <a:lnTo>
                    <a:pt x="14957" y="2516"/>
                  </a:lnTo>
                  <a:lnTo>
                    <a:pt x="14953" y="2516"/>
                  </a:lnTo>
                  <a:lnTo>
                    <a:pt x="14950" y="2516"/>
                  </a:lnTo>
                  <a:lnTo>
                    <a:pt x="14946" y="2514"/>
                  </a:lnTo>
                  <a:lnTo>
                    <a:pt x="14943" y="2510"/>
                  </a:lnTo>
                  <a:lnTo>
                    <a:pt x="14935" y="2503"/>
                  </a:lnTo>
                  <a:lnTo>
                    <a:pt x="14925" y="2494"/>
                  </a:lnTo>
                  <a:lnTo>
                    <a:pt x="14915" y="2485"/>
                  </a:lnTo>
                  <a:lnTo>
                    <a:pt x="14904" y="2478"/>
                  </a:lnTo>
                  <a:lnTo>
                    <a:pt x="14898" y="2475"/>
                  </a:lnTo>
                  <a:lnTo>
                    <a:pt x="14893" y="2474"/>
                  </a:lnTo>
                  <a:lnTo>
                    <a:pt x="14888" y="2473"/>
                  </a:lnTo>
                  <a:lnTo>
                    <a:pt x="14882" y="2474"/>
                  </a:lnTo>
                  <a:close/>
                  <a:moveTo>
                    <a:pt x="14922" y="1995"/>
                  </a:moveTo>
                  <a:lnTo>
                    <a:pt x="14902" y="1997"/>
                  </a:lnTo>
                  <a:lnTo>
                    <a:pt x="14877" y="2000"/>
                  </a:lnTo>
                  <a:lnTo>
                    <a:pt x="14871" y="2001"/>
                  </a:lnTo>
                  <a:lnTo>
                    <a:pt x="14865" y="2002"/>
                  </a:lnTo>
                  <a:lnTo>
                    <a:pt x="14861" y="2004"/>
                  </a:lnTo>
                  <a:lnTo>
                    <a:pt x="14857" y="2008"/>
                  </a:lnTo>
                  <a:lnTo>
                    <a:pt x="14853" y="2011"/>
                  </a:lnTo>
                  <a:lnTo>
                    <a:pt x="14850" y="2016"/>
                  </a:lnTo>
                  <a:lnTo>
                    <a:pt x="14849" y="2022"/>
                  </a:lnTo>
                  <a:lnTo>
                    <a:pt x="14849" y="2029"/>
                  </a:lnTo>
                  <a:lnTo>
                    <a:pt x="14843" y="2015"/>
                  </a:lnTo>
                  <a:lnTo>
                    <a:pt x="14837" y="2002"/>
                  </a:lnTo>
                  <a:lnTo>
                    <a:pt x="14830" y="1990"/>
                  </a:lnTo>
                  <a:lnTo>
                    <a:pt x="14822" y="1981"/>
                  </a:lnTo>
                  <a:lnTo>
                    <a:pt x="14814" y="1974"/>
                  </a:lnTo>
                  <a:lnTo>
                    <a:pt x="14803" y="1969"/>
                  </a:lnTo>
                  <a:lnTo>
                    <a:pt x="14798" y="1968"/>
                  </a:lnTo>
                  <a:lnTo>
                    <a:pt x="14792" y="1967"/>
                  </a:lnTo>
                  <a:lnTo>
                    <a:pt x="14788" y="1966"/>
                  </a:lnTo>
                  <a:lnTo>
                    <a:pt x="14782" y="1967"/>
                  </a:lnTo>
                  <a:lnTo>
                    <a:pt x="14769" y="1969"/>
                  </a:lnTo>
                  <a:lnTo>
                    <a:pt x="14757" y="1973"/>
                  </a:lnTo>
                  <a:lnTo>
                    <a:pt x="14747" y="1977"/>
                  </a:lnTo>
                  <a:lnTo>
                    <a:pt x="14736" y="1982"/>
                  </a:lnTo>
                  <a:lnTo>
                    <a:pt x="14725" y="1987"/>
                  </a:lnTo>
                  <a:lnTo>
                    <a:pt x="14715" y="1991"/>
                  </a:lnTo>
                  <a:lnTo>
                    <a:pt x="14703" y="1994"/>
                  </a:lnTo>
                  <a:lnTo>
                    <a:pt x="14690" y="1995"/>
                  </a:lnTo>
                  <a:lnTo>
                    <a:pt x="14684" y="1994"/>
                  </a:lnTo>
                  <a:lnTo>
                    <a:pt x="14680" y="1991"/>
                  </a:lnTo>
                  <a:lnTo>
                    <a:pt x="14676" y="1989"/>
                  </a:lnTo>
                  <a:lnTo>
                    <a:pt x="14674" y="1984"/>
                  </a:lnTo>
                  <a:lnTo>
                    <a:pt x="14671" y="1980"/>
                  </a:lnTo>
                  <a:lnTo>
                    <a:pt x="14671" y="1974"/>
                  </a:lnTo>
                  <a:lnTo>
                    <a:pt x="14670" y="1968"/>
                  </a:lnTo>
                  <a:lnTo>
                    <a:pt x="14670" y="1962"/>
                  </a:lnTo>
                  <a:lnTo>
                    <a:pt x="14671" y="1949"/>
                  </a:lnTo>
                  <a:lnTo>
                    <a:pt x="14671" y="1940"/>
                  </a:lnTo>
                  <a:lnTo>
                    <a:pt x="14671" y="1935"/>
                  </a:lnTo>
                  <a:lnTo>
                    <a:pt x="14670" y="1932"/>
                  </a:lnTo>
                  <a:lnTo>
                    <a:pt x="14669" y="1929"/>
                  </a:lnTo>
                  <a:lnTo>
                    <a:pt x="14667" y="1929"/>
                  </a:lnTo>
                  <a:lnTo>
                    <a:pt x="14663" y="1929"/>
                  </a:lnTo>
                  <a:lnTo>
                    <a:pt x="14660" y="1932"/>
                  </a:lnTo>
                  <a:lnTo>
                    <a:pt x="14655" y="1934"/>
                  </a:lnTo>
                  <a:lnTo>
                    <a:pt x="14652" y="1937"/>
                  </a:lnTo>
                  <a:lnTo>
                    <a:pt x="14642" y="1947"/>
                  </a:lnTo>
                  <a:lnTo>
                    <a:pt x="14632" y="1955"/>
                  </a:lnTo>
                  <a:lnTo>
                    <a:pt x="14627" y="1960"/>
                  </a:lnTo>
                  <a:lnTo>
                    <a:pt x="14622" y="1962"/>
                  </a:lnTo>
                  <a:lnTo>
                    <a:pt x="14617" y="1966"/>
                  </a:lnTo>
                  <a:lnTo>
                    <a:pt x="14612" y="1967"/>
                  </a:lnTo>
                  <a:lnTo>
                    <a:pt x="14607" y="1967"/>
                  </a:lnTo>
                  <a:lnTo>
                    <a:pt x="14603" y="1966"/>
                  </a:lnTo>
                  <a:lnTo>
                    <a:pt x="14599" y="1962"/>
                  </a:lnTo>
                  <a:lnTo>
                    <a:pt x="14595" y="1957"/>
                  </a:lnTo>
                  <a:lnTo>
                    <a:pt x="14592" y="1950"/>
                  </a:lnTo>
                  <a:lnTo>
                    <a:pt x="14592" y="1944"/>
                  </a:lnTo>
                  <a:lnTo>
                    <a:pt x="14593" y="1937"/>
                  </a:lnTo>
                  <a:lnTo>
                    <a:pt x="14596" y="1932"/>
                  </a:lnTo>
                  <a:lnTo>
                    <a:pt x="14601" y="1925"/>
                  </a:lnTo>
                  <a:lnTo>
                    <a:pt x="14607" y="1917"/>
                  </a:lnTo>
                  <a:lnTo>
                    <a:pt x="14614" y="1910"/>
                  </a:lnTo>
                  <a:lnTo>
                    <a:pt x="14622" y="1905"/>
                  </a:lnTo>
                  <a:lnTo>
                    <a:pt x="14642" y="1892"/>
                  </a:lnTo>
                  <a:lnTo>
                    <a:pt x="14664" y="1879"/>
                  </a:lnTo>
                  <a:lnTo>
                    <a:pt x="14687" y="1868"/>
                  </a:lnTo>
                  <a:lnTo>
                    <a:pt x="14710" y="1859"/>
                  </a:lnTo>
                  <a:lnTo>
                    <a:pt x="14722" y="1853"/>
                  </a:lnTo>
                  <a:lnTo>
                    <a:pt x="14734" y="1845"/>
                  </a:lnTo>
                  <a:lnTo>
                    <a:pt x="14747" y="1835"/>
                  </a:lnTo>
                  <a:lnTo>
                    <a:pt x="14761" y="1824"/>
                  </a:lnTo>
                  <a:lnTo>
                    <a:pt x="14789" y="1798"/>
                  </a:lnTo>
                  <a:lnTo>
                    <a:pt x="14817" y="1770"/>
                  </a:lnTo>
                  <a:lnTo>
                    <a:pt x="14844" y="1741"/>
                  </a:lnTo>
                  <a:lnTo>
                    <a:pt x="14870" y="1718"/>
                  </a:lnTo>
                  <a:lnTo>
                    <a:pt x="14881" y="1708"/>
                  </a:lnTo>
                  <a:lnTo>
                    <a:pt x="14891" y="1701"/>
                  </a:lnTo>
                  <a:lnTo>
                    <a:pt x="14900" y="1697"/>
                  </a:lnTo>
                  <a:lnTo>
                    <a:pt x="14909" y="1694"/>
                  </a:lnTo>
                  <a:lnTo>
                    <a:pt x="14926" y="1693"/>
                  </a:lnTo>
                  <a:lnTo>
                    <a:pt x="14949" y="1693"/>
                  </a:lnTo>
                  <a:lnTo>
                    <a:pt x="14976" y="1694"/>
                  </a:lnTo>
                  <a:lnTo>
                    <a:pt x="15005" y="1697"/>
                  </a:lnTo>
                  <a:lnTo>
                    <a:pt x="15037" y="1698"/>
                  </a:lnTo>
                  <a:lnTo>
                    <a:pt x="15070" y="1699"/>
                  </a:lnTo>
                  <a:lnTo>
                    <a:pt x="15102" y="1699"/>
                  </a:lnTo>
                  <a:lnTo>
                    <a:pt x="15137" y="1699"/>
                  </a:lnTo>
                  <a:lnTo>
                    <a:pt x="15152" y="1697"/>
                  </a:lnTo>
                  <a:lnTo>
                    <a:pt x="15166" y="1696"/>
                  </a:lnTo>
                  <a:lnTo>
                    <a:pt x="15179" y="1692"/>
                  </a:lnTo>
                  <a:lnTo>
                    <a:pt x="15192" y="1690"/>
                  </a:lnTo>
                  <a:lnTo>
                    <a:pt x="15213" y="1683"/>
                  </a:lnTo>
                  <a:lnTo>
                    <a:pt x="15230" y="1677"/>
                  </a:lnTo>
                  <a:lnTo>
                    <a:pt x="15245" y="1671"/>
                  </a:lnTo>
                  <a:lnTo>
                    <a:pt x="15257" y="1669"/>
                  </a:lnTo>
                  <a:lnTo>
                    <a:pt x="15263" y="1669"/>
                  </a:lnTo>
                  <a:lnTo>
                    <a:pt x="15269" y="1669"/>
                  </a:lnTo>
                  <a:lnTo>
                    <a:pt x="15274" y="1671"/>
                  </a:lnTo>
                  <a:lnTo>
                    <a:pt x="15280" y="1676"/>
                  </a:lnTo>
                  <a:lnTo>
                    <a:pt x="15292" y="1684"/>
                  </a:lnTo>
                  <a:lnTo>
                    <a:pt x="15306" y="1693"/>
                  </a:lnTo>
                  <a:lnTo>
                    <a:pt x="15321" y="1701"/>
                  </a:lnTo>
                  <a:lnTo>
                    <a:pt x="15337" y="1710"/>
                  </a:lnTo>
                  <a:lnTo>
                    <a:pt x="15355" y="1716"/>
                  </a:lnTo>
                  <a:lnTo>
                    <a:pt x="15373" y="1720"/>
                  </a:lnTo>
                  <a:lnTo>
                    <a:pt x="15381" y="1721"/>
                  </a:lnTo>
                  <a:lnTo>
                    <a:pt x="15388" y="1723"/>
                  </a:lnTo>
                  <a:lnTo>
                    <a:pt x="15396" y="1723"/>
                  </a:lnTo>
                  <a:lnTo>
                    <a:pt x="15403" y="1723"/>
                  </a:lnTo>
                  <a:lnTo>
                    <a:pt x="15414" y="1720"/>
                  </a:lnTo>
                  <a:lnTo>
                    <a:pt x="15422" y="1719"/>
                  </a:lnTo>
                  <a:lnTo>
                    <a:pt x="15428" y="1718"/>
                  </a:lnTo>
                  <a:lnTo>
                    <a:pt x="15432" y="1714"/>
                  </a:lnTo>
                  <a:lnTo>
                    <a:pt x="15448" y="1701"/>
                  </a:lnTo>
                  <a:lnTo>
                    <a:pt x="15478" y="1676"/>
                  </a:lnTo>
                  <a:lnTo>
                    <a:pt x="15519" y="1644"/>
                  </a:lnTo>
                  <a:lnTo>
                    <a:pt x="15556" y="1617"/>
                  </a:lnTo>
                  <a:lnTo>
                    <a:pt x="15573" y="1605"/>
                  </a:lnTo>
                  <a:lnTo>
                    <a:pt x="15589" y="1593"/>
                  </a:lnTo>
                  <a:lnTo>
                    <a:pt x="15602" y="1580"/>
                  </a:lnTo>
                  <a:lnTo>
                    <a:pt x="15613" y="1566"/>
                  </a:lnTo>
                  <a:lnTo>
                    <a:pt x="15619" y="1561"/>
                  </a:lnTo>
                  <a:lnTo>
                    <a:pt x="15626" y="1553"/>
                  </a:lnTo>
                  <a:lnTo>
                    <a:pt x="15633" y="1548"/>
                  </a:lnTo>
                  <a:lnTo>
                    <a:pt x="15642" y="1542"/>
                  </a:lnTo>
                  <a:lnTo>
                    <a:pt x="15650" y="1536"/>
                  </a:lnTo>
                  <a:lnTo>
                    <a:pt x="15659" y="1531"/>
                  </a:lnTo>
                  <a:lnTo>
                    <a:pt x="15667" y="1528"/>
                  </a:lnTo>
                  <a:lnTo>
                    <a:pt x="15677" y="1524"/>
                  </a:lnTo>
                  <a:lnTo>
                    <a:pt x="15685" y="1523"/>
                  </a:lnTo>
                  <a:lnTo>
                    <a:pt x="15692" y="1522"/>
                  </a:lnTo>
                  <a:lnTo>
                    <a:pt x="15700" y="1521"/>
                  </a:lnTo>
                  <a:lnTo>
                    <a:pt x="15706" y="1522"/>
                  </a:lnTo>
                  <a:lnTo>
                    <a:pt x="15712" y="1524"/>
                  </a:lnTo>
                  <a:lnTo>
                    <a:pt x="15717" y="1528"/>
                  </a:lnTo>
                  <a:lnTo>
                    <a:pt x="15719" y="1532"/>
                  </a:lnTo>
                  <a:lnTo>
                    <a:pt x="15721" y="1538"/>
                  </a:lnTo>
                  <a:lnTo>
                    <a:pt x="15721" y="1566"/>
                  </a:lnTo>
                  <a:lnTo>
                    <a:pt x="15723" y="1590"/>
                  </a:lnTo>
                  <a:lnTo>
                    <a:pt x="15724" y="1596"/>
                  </a:lnTo>
                  <a:lnTo>
                    <a:pt x="15725" y="1600"/>
                  </a:lnTo>
                  <a:lnTo>
                    <a:pt x="15726" y="1604"/>
                  </a:lnTo>
                  <a:lnTo>
                    <a:pt x="15728" y="1607"/>
                  </a:lnTo>
                  <a:lnTo>
                    <a:pt x="15731" y="1610"/>
                  </a:lnTo>
                  <a:lnTo>
                    <a:pt x="15734" y="1612"/>
                  </a:lnTo>
                  <a:lnTo>
                    <a:pt x="15739" y="1613"/>
                  </a:lnTo>
                  <a:lnTo>
                    <a:pt x="15745" y="1613"/>
                  </a:lnTo>
                  <a:lnTo>
                    <a:pt x="15751" y="1613"/>
                  </a:lnTo>
                  <a:lnTo>
                    <a:pt x="15758" y="1612"/>
                  </a:lnTo>
                  <a:lnTo>
                    <a:pt x="15765" y="1610"/>
                  </a:lnTo>
                  <a:lnTo>
                    <a:pt x="15772" y="1607"/>
                  </a:lnTo>
                  <a:lnTo>
                    <a:pt x="15786" y="1600"/>
                  </a:lnTo>
                  <a:lnTo>
                    <a:pt x="15801" y="1592"/>
                  </a:lnTo>
                  <a:lnTo>
                    <a:pt x="15833" y="1575"/>
                  </a:lnTo>
                  <a:lnTo>
                    <a:pt x="15865" y="1557"/>
                  </a:lnTo>
                  <a:lnTo>
                    <a:pt x="15893" y="1543"/>
                  </a:lnTo>
                  <a:lnTo>
                    <a:pt x="15915" y="1529"/>
                  </a:lnTo>
                  <a:lnTo>
                    <a:pt x="15930" y="1519"/>
                  </a:lnTo>
                  <a:lnTo>
                    <a:pt x="15936" y="1515"/>
                  </a:lnTo>
                  <a:lnTo>
                    <a:pt x="15929" y="1521"/>
                  </a:lnTo>
                  <a:lnTo>
                    <a:pt x="15909" y="1536"/>
                  </a:lnTo>
                  <a:lnTo>
                    <a:pt x="15882" y="1558"/>
                  </a:lnTo>
                  <a:lnTo>
                    <a:pt x="15849" y="1584"/>
                  </a:lnTo>
                  <a:lnTo>
                    <a:pt x="15814" y="1612"/>
                  </a:lnTo>
                  <a:lnTo>
                    <a:pt x="15781" y="1638"/>
                  </a:lnTo>
                  <a:lnTo>
                    <a:pt x="15753" y="1660"/>
                  </a:lnTo>
                  <a:lnTo>
                    <a:pt x="15733" y="1676"/>
                  </a:lnTo>
                  <a:lnTo>
                    <a:pt x="15715" y="1685"/>
                  </a:lnTo>
                  <a:lnTo>
                    <a:pt x="15694" y="1696"/>
                  </a:lnTo>
                  <a:lnTo>
                    <a:pt x="15671" y="1705"/>
                  </a:lnTo>
                  <a:lnTo>
                    <a:pt x="15645" y="1717"/>
                  </a:lnTo>
                  <a:lnTo>
                    <a:pt x="15620" y="1728"/>
                  </a:lnTo>
                  <a:lnTo>
                    <a:pt x="15596" y="1743"/>
                  </a:lnTo>
                  <a:lnTo>
                    <a:pt x="15585" y="1751"/>
                  </a:lnTo>
                  <a:lnTo>
                    <a:pt x="15575" y="1759"/>
                  </a:lnTo>
                  <a:lnTo>
                    <a:pt x="15566" y="1768"/>
                  </a:lnTo>
                  <a:lnTo>
                    <a:pt x="15558" y="1779"/>
                  </a:lnTo>
                  <a:lnTo>
                    <a:pt x="15531" y="1815"/>
                  </a:lnTo>
                  <a:lnTo>
                    <a:pt x="15511" y="1845"/>
                  </a:lnTo>
                  <a:lnTo>
                    <a:pt x="15508" y="1852"/>
                  </a:lnTo>
                  <a:lnTo>
                    <a:pt x="15505" y="1860"/>
                  </a:lnTo>
                  <a:lnTo>
                    <a:pt x="15502" y="1867"/>
                  </a:lnTo>
                  <a:lnTo>
                    <a:pt x="15501" y="1875"/>
                  </a:lnTo>
                  <a:lnTo>
                    <a:pt x="15498" y="1885"/>
                  </a:lnTo>
                  <a:lnTo>
                    <a:pt x="15498" y="1894"/>
                  </a:lnTo>
                  <a:lnTo>
                    <a:pt x="15497" y="1903"/>
                  </a:lnTo>
                  <a:lnTo>
                    <a:pt x="15498" y="1915"/>
                  </a:lnTo>
                  <a:lnTo>
                    <a:pt x="15499" y="1927"/>
                  </a:lnTo>
                  <a:lnTo>
                    <a:pt x="15502" y="1939"/>
                  </a:lnTo>
                  <a:lnTo>
                    <a:pt x="15506" y="1950"/>
                  </a:lnTo>
                  <a:lnTo>
                    <a:pt x="15510" y="1963"/>
                  </a:lnTo>
                  <a:lnTo>
                    <a:pt x="15521" y="1989"/>
                  </a:lnTo>
                  <a:lnTo>
                    <a:pt x="15531" y="2015"/>
                  </a:lnTo>
                  <a:lnTo>
                    <a:pt x="15536" y="2028"/>
                  </a:lnTo>
                  <a:lnTo>
                    <a:pt x="15541" y="2041"/>
                  </a:lnTo>
                  <a:lnTo>
                    <a:pt x="15544" y="2054"/>
                  </a:lnTo>
                  <a:lnTo>
                    <a:pt x="15545" y="2067"/>
                  </a:lnTo>
                  <a:lnTo>
                    <a:pt x="15546" y="2078"/>
                  </a:lnTo>
                  <a:lnTo>
                    <a:pt x="15545" y="2090"/>
                  </a:lnTo>
                  <a:lnTo>
                    <a:pt x="15543" y="2102"/>
                  </a:lnTo>
                  <a:lnTo>
                    <a:pt x="15538" y="2112"/>
                  </a:lnTo>
                  <a:lnTo>
                    <a:pt x="15526" y="2135"/>
                  </a:lnTo>
                  <a:lnTo>
                    <a:pt x="15518" y="2157"/>
                  </a:lnTo>
                  <a:lnTo>
                    <a:pt x="15510" y="2180"/>
                  </a:lnTo>
                  <a:lnTo>
                    <a:pt x="15504" y="2202"/>
                  </a:lnTo>
                  <a:lnTo>
                    <a:pt x="15497" y="2236"/>
                  </a:lnTo>
                  <a:lnTo>
                    <a:pt x="15495" y="2249"/>
                  </a:lnTo>
                  <a:lnTo>
                    <a:pt x="15503" y="2236"/>
                  </a:lnTo>
                  <a:lnTo>
                    <a:pt x="15526" y="2203"/>
                  </a:lnTo>
                  <a:lnTo>
                    <a:pt x="15543" y="2182"/>
                  </a:lnTo>
                  <a:lnTo>
                    <a:pt x="15563" y="2159"/>
                  </a:lnTo>
                  <a:lnTo>
                    <a:pt x="15573" y="2149"/>
                  </a:lnTo>
                  <a:lnTo>
                    <a:pt x="15585" y="2137"/>
                  </a:lnTo>
                  <a:lnTo>
                    <a:pt x="15597" y="2126"/>
                  </a:lnTo>
                  <a:lnTo>
                    <a:pt x="15610" y="2117"/>
                  </a:lnTo>
                  <a:lnTo>
                    <a:pt x="15622" y="2107"/>
                  </a:lnTo>
                  <a:lnTo>
                    <a:pt x="15633" y="2097"/>
                  </a:lnTo>
                  <a:lnTo>
                    <a:pt x="15645" y="2087"/>
                  </a:lnTo>
                  <a:lnTo>
                    <a:pt x="15656" y="2076"/>
                  </a:lnTo>
                  <a:lnTo>
                    <a:pt x="15674" y="2054"/>
                  </a:lnTo>
                  <a:lnTo>
                    <a:pt x="15692" y="2033"/>
                  </a:lnTo>
                  <a:lnTo>
                    <a:pt x="15720" y="1995"/>
                  </a:lnTo>
                  <a:lnTo>
                    <a:pt x="15741" y="1967"/>
                  </a:lnTo>
                  <a:lnTo>
                    <a:pt x="15746" y="1962"/>
                  </a:lnTo>
                  <a:lnTo>
                    <a:pt x="15752" y="1957"/>
                  </a:lnTo>
                  <a:lnTo>
                    <a:pt x="15759" y="1953"/>
                  </a:lnTo>
                  <a:lnTo>
                    <a:pt x="15766" y="1949"/>
                  </a:lnTo>
                  <a:lnTo>
                    <a:pt x="15781" y="1942"/>
                  </a:lnTo>
                  <a:lnTo>
                    <a:pt x="15798" y="1935"/>
                  </a:lnTo>
                  <a:lnTo>
                    <a:pt x="15813" y="1928"/>
                  </a:lnTo>
                  <a:lnTo>
                    <a:pt x="15825" y="1921"/>
                  </a:lnTo>
                  <a:lnTo>
                    <a:pt x="15829" y="1916"/>
                  </a:lnTo>
                  <a:lnTo>
                    <a:pt x="15833" y="1912"/>
                  </a:lnTo>
                  <a:lnTo>
                    <a:pt x="15835" y="1907"/>
                  </a:lnTo>
                  <a:lnTo>
                    <a:pt x="15836" y="1901"/>
                  </a:lnTo>
                  <a:lnTo>
                    <a:pt x="15838" y="1888"/>
                  </a:lnTo>
                  <a:lnTo>
                    <a:pt x="15840" y="1874"/>
                  </a:lnTo>
                  <a:lnTo>
                    <a:pt x="15843" y="1860"/>
                  </a:lnTo>
                  <a:lnTo>
                    <a:pt x="15848" y="1846"/>
                  </a:lnTo>
                  <a:lnTo>
                    <a:pt x="15859" y="1816"/>
                  </a:lnTo>
                  <a:lnTo>
                    <a:pt x="15868" y="1788"/>
                  </a:lnTo>
                  <a:lnTo>
                    <a:pt x="15869" y="1781"/>
                  </a:lnTo>
                  <a:lnTo>
                    <a:pt x="15871" y="1775"/>
                  </a:lnTo>
                  <a:lnTo>
                    <a:pt x="15871" y="1771"/>
                  </a:lnTo>
                  <a:lnTo>
                    <a:pt x="15869" y="1767"/>
                  </a:lnTo>
                  <a:lnTo>
                    <a:pt x="15867" y="1760"/>
                  </a:lnTo>
                  <a:lnTo>
                    <a:pt x="15863" y="1754"/>
                  </a:lnTo>
                  <a:lnTo>
                    <a:pt x="15861" y="1747"/>
                  </a:lnTo>
                  <a:lnTo>
                    <a:pt x="15860" y="1739"/>
                  </a:lnTo>
                  <a:lnTo>
                    <a:pt x="15860" y="1734"/>
                  </a:lnTo>
                  <a:lnTo>
                    <a:pt x="15862" y="1727"/>
                  </a:lnTo>
                  <a:lnTo>
                    <a:pt x="15865" y="1721"/>
                  </a:lnTo>
                  <a:lnTo>
                    <a:pt x="15868" y="1713"/>
                  </a:lnTo>
                  <a:lnTo>
                    <a:pt x="15876" y="1696"/>
                  </a:lnTo>
                  <a:lnTo>
                    <a:pt x="15883" y="1679"/>
                  </a:lnTo>
                  <a:lnTo>
                    <a:pt x="15887" y="1672"/>
                  </a:lnTo>
                  <a:lnTo>
                    <a:pt x="15892" y="1665"/>
                  </a:lnTo>
                  <a:lnTo>
                    <a:pt x="15896" y="1659"/>
                  </a:lnTo>
                  <a:lnTo>
                    <a:pt x="15902" y="1653"/>
                  </a:lnTo>
                  <a:lnTo>
                    <a:pt x="15909" y="1647"/>
                  </a:lnTo>
                  <a:lnTo>
                    <a:pt x="15917" y="1643"/>
                  </a:lnTo>
                  <a:lnTo>
                    <a:pt x="15927" y="1638"/>
                  </a:lnTo>
                  <a:lnTo>
                    <a:pt x="15939" y="1634"/>
                  </a:lnTo>
                  <a:lnTo>
                    <a:pt x="15953" y="1632"/>
                  </a:lnTo>
                  <a:lnTo>
                    <a:pt x="15968" y="1630"/>
                  </a:lnTo>
                  <a:lnTo>
                    <a:pt x="15987" y="1629"/>
                  </a:lnTo>
                  <a:lnTo>
                    <a:pt x="16008" y="1627"/>
                  </a:lnTo>
                  <a:lnTo>
                    <a:pt x="16045" y="1629"/>
                  </a:lnTo>
                  <a:lnTo>
                    <a:pt x="16071" y="1630"/>
                  </a:lnTo>
                  <a:lnTo>
                    <a:pt x="16090" y="1631"/>
                  </a:lnTo>
                  <a:lnTo>
                    <a:pt x="16104" y="1632"/>
                  </a:lnTo>
                  <a:lnTo>
                    <a:pt x="16117" y="1633"/>
                  </a:lnTo>
                  <a:lnTo>
                    <a:pt x="16131" y="1634"/>
                  </a:lnTo>
                  <a:lnTo>
                    <a:pt x="16152" y="1633"/>
                  </a:lnTo>
                  <a:lnTo>
                    <a:pt x="16183" y="1632"/>
                  </a:lnTo>
                  <a:lnTo>
                    <a:pt x="16199" y="1631"/>
                  </a:lnTo>
                  <a:lnTo>
                    <a:pt x="16216" y="1629"/>
                  </a:lnTo>
                  <a:lnTo>
                    <a:pt x="16231" y="1625"/>
                  </a:lnTo>
                  <a:lnTo>
                    <a:pt x="16245" y="1620"/>
                  </a:lnTo>
                  <a:lnTo>
                    <a:pt x="16258" y="1616"/>
                  </a:lnTo>
                  <a:lnTo>
                    <a:pt x="16271" y="1610"/>
                  </a:lnTo>
                  <a:lnTo>
                    <a:pt x="16284" y="1604"/>
                  </a:lnTo>
                  <a:lnTo>
                    <a:pt x="16296" y="1597"/>
                  </a:lnTo>
                  <a:lnTo>
                    <a:pt x="16320" y="1583"/>
                  </a:lnTo>
                  <a:lnTo>
                    <a:pt x="16345" y="1569"/>
                  </a:lnTo>
                  <a:lnTo>
                    <a:pt x="16359" y="1562"/>
                  </a:lnTo>
                  <a:lnTo>
                    <a:pt x="16373" y="1555"/>
                  </a:lnTo>
                  <a:lnTo>
                    <a:pt x="16388" y="1549"/>
                  </a:lnTo>
                  <a:lnTo>
                    <a:pt x="16406" y="1543"/>
                  </a:lnTo>
                  <a:lnTo>
                    <a:pt x="16439" y="1534"/>
                  </a:lnTo>
                  <a:lnTo>
                    <a:pt x="16469" y="1524"/>
                  </a:lnTo>
                  <a:lnTo>
                    <a:pt x="16499" y="1517"/>
                  </a:lnTo>
                  <a:lnTo>
                    <a:pt x="16525" y="1511"/>
                  </a:lnTo>
                  <a:lnTo>
                    <a:pt x="16548" y="1508"/>
                  </a:lnTo>
                  <a:lnTo>
                    <a:pt x="16568" y="1505"/>
                  </a:lnTo>
                  <a:lnTo>
                    <a:pt x="16576" y="1505"/>
                  </a:lnTo>
                  <a:lnTo>
                    <a:pt x="16585" y="1506"/>
                  </a:lnTo>
                  <a:lnTo>
                    <a:pt x="16590" y="1508"/>
                  </a:lnTo>
                  <a:lnTo>
                    <a:pt x="16596" y="1510"/>
                  </a:lnTo>
                  <a:lnTo>
                    <a:pt x="16608" y="1515"/>
                  </a:lnTo>
                  <a:lnTo>
                    <a:pt x="16619" y="1517"/>
                  </a:lnTo>
                  <a:lnTo>
                    <a:pt x="16624" y="1517"/>
                  </a:lnTo>
                  <a:lnTo>
                    <a:pt x="16630" y="1516"/>
                  </a:lnTo>
                  <a:lnTo>
                    <a:pt x="16635" y="1516"/>
                  </a:lnTo>
                  <a:lnTo>
                    <a:pt x="16640" y="1514"/>
                  </a:lnTo>
                  <a:lnTo>
                    <a:pt x="16643" y="1512"/>
                  </a:lnTo>
                  <a:lnTo>
                    <a:pt x="16646" y="1509"/>
                  </a:lnTo>
                  <a:lnTo>
                    <a:pt x="16648" y="1506"/>
                  </a:lnTo>
                  <a:lnTo>
                    <a:pt x="16649" y="1503"/>
                  </a:lnTo>
                  <a:lnTo>
                    <a:pt x="16649" y="1498"/>
                  </a:lnTo>
                  <a:lnTo>
                    <a:pt x="16648" y="1494"/>
                  </a:lnTo>
                  <a:lnTo>
                    <a:pt x="16644" y="1488"/>
                  </a:lnTo>
                  <a:lnTo>
                    <a:pt x="16640" y="1482"/>
                  </a:lnTo>
                  <a:lnTo>
                    <a:pt x="16615" y="1456"/>
                  </a:lnTo>
                  <a:lnTo>
                    <a:pt x="16588" y="1429"/>
                  </a:lnTo>
                  <a:lnTo>
                    <a:pt x="16582" y="1422"/>
                  </a:lnTo>
                  <a:lnTo>
                    <a:pt x="16579" y="1416"/>
                  </a:lnTo>
                  <a:lnTo>
                    <a:pt x="16575" y="1411"/>
                  </a:lnTo>
                  <a:lnTo>
                    <a:pt x="16573" y="1407"/>
                  </a:lnTo>
                  <a:lnTo>
                    <a:pt x="16572" y="1402"/>
                  </a:lnTo>
                  <a:lnTo>
                    <a:pt x="16573" y="1398"/>
                  </a:lnTo>
                  <a:lnTo>
                    <a:pt x="16575" y="1395"/>
                  </a:lnTo>
                  <a:lnTo>
                    <a:pt x="16581" y="1393"/>
                  </a:lnTo>
                  <a:lnTo>
                    <a:pt x="16604" y="1386"/>
                  </a:lnTo>
                  <a:lnTo>
                    <a:pt x="16626" y="1377"/>
                  </a:lnTo>
                  <a:lnTo>
                    <a:pt x="16635" y="1371"/>
                  </a:lnTo>
                  <a:lnTo>
                    <a:pt x="16644" y="1363"/>
                  </a:lnTo>
                  <a:lnTo>
                    <a:pt x="16648" y="1359"/>
                  </a:lnTo>
                  <a:lnTo>
                    <a:pt x="16651" y="1354"/>
                  </a:lnTo>
                  <a:lnTo>
                    <a:pt x="16654" y="1348"/>
                  </a:lnTo>
                  <a:lnTo>
                    <a:pt x="16656" y="1341"/>
                  </a:lnTo>
                  <a:lnTo>
                    <a:pt x="16657" y="1334"/>
                  </a:lnTo>
                  <a:lnTo>
                    <a:pt x="16657" y="1326"/>
                  </a:lnTo>
                  <a:lnTo>
                    <a:pt x="16657" y="1317"/>
                  </a:lnTo>
                  <a:lnTo>
                    <a:pt x="16655" y="1308"/>
                  </a:lnTo>
                  <a:lnTo>
                    <a:pt x="16649" y="1290"/>
                  </a:lnTo>
                  <a:lnTo>
                    <a:pt x="16643" y="1270"/>
                  </a:lnTo>
                  <a:lnTo>
                    <a:pt x="16640" y="1261"/>
                  </a:lnTo>
                  <a:lnTo>
                    <a:pt x="16637" y="1252"/>
                  </a:lnTo>
                  <a:lnTo>
                    <a:pt x="16635" y="1242"/>
                  </a:lnTo>
                  <a:lnTo>
                    <a:pt x="16634" y="1233"/>
                  </a:lnTo>
                  <a:lnTo>
                    <a:pt x="16635" y="1224"/>
                  </a:lnTo>
                  <a:lnTo>
                    <a:pt x="16636" y="1215"/>
                  </a:lnTo>
                  <a:lnTo>
                    <a:pt x="16640" y="1207"/>
                  </a:lnTo>
                  <a:lnTo>
                    <a:pt x="16644" y="1200"/>
                  </a:lnTo>
                  <a:lnTo>
                    <a:pt x="16649" y="1193"/>
                  </a:lnTo>
                  <a:lnTo>
                    <a:pt x="16653" y="1186"/>
                  </a:lnTo>
                  <a:lnTo>
                    <a:pt x="16654" y="1178"/>
                  </a:lnTo>
                  <a:lnTo>
                    <a:pt x="16654" y="1171"/>
                  </a:lnTo>
                  <a:lnTo>
                    <a:pt x="16651" y="1164"/>
                  </a:lnTo>
                  <a:lnTo>
                    <a:pt x="16649" y="1157"/>
                  </a:lnTo>
                  <a:lnTo>
                    <a:pt x="16644" y="1150"/>
                  </a:lnTo>
                  <a:lnTo>
                    <a:pt x="16640" y="1142"/>
                  </a:lnTo>
                  <a:lnTo>
                    <a:pt x="16634" y="1137"/>
                  </a:lnTo>
                  <a:lnTo>
                    <a:pt x="16627" y="1130"/>
                  </a:lnTo>
                  <a:lnTo>
                    <a:pt x="16620" y="1125"/>
                  </a:lnTo>
                  <a:lnTo>
                    <a:pt x="16612" y="1119"/>
                  </a:lnTo>
                  <a:lnTo>
                    <a:pt x="16604" y="1115"/>
                  </a:lnTo>
                  <a:lnTo>
                    <a:pt x="16596" y="1111"/>
                  </a:lnTo>
                  <a:lnTo>
                    <a:pt x="16588" y="1108"/>
                  </a:lnTo>
                  <a:lnTo>
                    <a:pt x="16581" y="1106"/>
                  </a:lnTo>
                  <a:lnTo>
                    <a:pt x="16572" y="1105"/>
                  </a:lnTo>
                  <a:lnTo>
                    <a:pt x="16561" y="1104"/>
                  </a:lnTo>
                  <a:lnTo>
                    <a:pt x="16548" y="1104"/>
                  </a:lnTo>
                  <a:lnTo>
                    <a:pt x="16533" y="1104"/>
                  </a:lnTo>
                  <a:lnTo>
                    <a:pt x="16500" y="1104"/>
                  </a:lnTo>
                  <a:lnTo>
                    <a:pt x="16465" y="1105"/>
                  </a:lnTo>
                  <a:lnTo>
                    <a:pt x="16430" y="1105"/>
                  </a:lnTo>
                  <a:lnTo>
                    <a:pt x="16397" y="1105"/>
                  </a:lnTo>
                  <a:lnTo>
                    <a:pt x="16383" y="1104"/>
                  </a:lnTo>
                  <a:lnTo>
                    <a:pt x="16371" y="1103"/>
                  </a:lnTo>
                  <a:lnTo>
                    <a:pt x="16361" y="1100"/>
                  </a:lnTo>
                  <a:lnTo>
                    <a:pt x="16353" y="1097"/>
                  </a:lnTo>
                  <a:lnTo>
                    <a:pt x="16341" y="1090"/>
                  </a:lnTo>
                  <a:lnTo>
                    <a:pt x="16327" y="1083"/>
                  </a:lnTo>
                  <a:lnTo>
                    <a:pt x="16312" y="1076"/>
                  </a:lnTo>
                  <a:lnTo>
                    <a:pt x="16298" y="1070"/>
                  </a:lnTo>
                  <a:lnTo>
                    <a:pt x="16284" y="1066"/>
                  </a:lnTo>
                  <a:lnTo>
                    <a:pt x="16272" y="1064"/>
                  </a:lnTo>
                  <a:lnTo>
                    <a:pt x="16266" y="1064"/>
                  </a:lnTo>
                  <a:lnTo>
                    <a:pt x="16262" y="1065"/>
                  </a:lnTo>
                  <a:lnTo>
                    <a:pt x="16258" y="1066"/>
                  </a:lnTo>
                  <a:lnTo>
                    <a:pt x="16255" y="1069"/>
                  </a:lnTo>
                  <a:lnTo>
                    <a:pt x="16247" y="1077"/>
                  </a:lnTo>
                  <a:lnTo>
                    <a:pt x="16239" y="1088"/>
                  </a:lnTo>
                  <a:lnTo>
                    <a:pt x="16231" y="1103"/>
                  </a:lnTo>
                  <a:lnTo>
                    <a:pt x="16223" y="1119"/>
                  </a:lnTo>
                  <a:lnTo>
                    <a:pt x="16209" y="1146"/>
                  </a:lnTo>
                  <a:lnTo>
                    <a:pt x="16203" y="1158"/>
                  </a:lnTo>
                  <a:lnTo>
                    <a:pt x="16198" y="1159"/>
                  </a:lnTo>
                  <a:lnTo>
                    <a:pt x="16185" y="1158"/>
                  </a:lnTo>
                  <a:lnTo>
                    <a:pt x="16177" y="1154"/>
                  </a:lnTo>
                  <a:lnTo>
                    <a:pt x="16169" y="1148"/>
                  </a:lnTo>
                  <a:lnTo>
                    <a:pt x="16164" y="1144"/>
                  </a:lnTo>
                  <a:lnTo>
                    <a:pt x="16159" y="1139"/>
                  </a:lnTo>
                  <a:lnTo>
                    <a:pt x="16155" y="1132"/>
                  </a:lnTo>
                  <a:lnTo>
                    <a:pt x="16151" y="1125"/>
                  </a:lnTo>
                  <a:lnTo>
                    <a:pt x="16145" y="1118"/>
                  </a:lnTo>
                  <a:lnTo>
                    <a:pt x="16137" y="1111"/>
                  </a:lnTo>
                  <a:lnTo>
                    <a:pt x="16128" y="1106"/>
                  </a:lnTo>
                  <a:lnTo>
                    <a:pt x="16116" y="1101"/>
                  </a:lnTo>
                  <a:lnTo>
                    <a:pt x="16103" y="1098"/>
                  </a:lnTo>
                  <a:lnTo>
                    <a:pt x="16089" y="1094"/>
                  </a:lnTo>
                  <a:lnTo>
                    <a:pt x="16075" y="1092"/>
                  </a:lnTo>
                  <a:lnTo>
                    <a:pt x="16060" y="1090"/>
                  </a:lnTo>
                  <a:lnTo>
                    <a:pt x="16029" y="1088"/>
                  </a:lnTo>
                  <a:lnTo>
                    <a:pt x="16000" y="1087"/>
                  </a:lnTo>
                  <a:lnTo>
                    <a:pt x="15975" y="1087"/>
                  </a:lnTo>
                  <a:lnTo>
                    <a:pt x="15956" y="1087"/>
                  </a:lnTo>
                  <a:lnTo>
                    <a:pt x="15926" y="1088"/>
                  </a:lnTo>
                  <a:lnTo>
                    <a:pt x="15894" y="1092"/>
                  </a:lnTo>
                  <a:lnTo>
                    <a:pt x="15861" y="1097"/>
                  </a:lnTo>
                  <a:lnTo>
                    <a:pt x="15828" y="1101"/>
                  </a:lnTo>
                  <a:lnTo>
                    <a:pt x="15799" y="1106"/>
                  </a:lnTo>
                  <a:lnTo>
                    <a:pt x="15774" y="1108"/>
                  </a:lnTo>
                  <a:lnTo>
                    <a:pt x="15768" y="1108"/>
                  </a:lnTo>
                  <a:lnTo>
                    <a:pt x="15762" y="1107"/>
                  </a:lnTo>
                  <a:lnTo>
                    <a:pt x="15758" y="1106"/>
                  </a:lnTo>
                  <a:lnTo>
                    <a:pt x="15752" y="1104"/>
                  </a:lnTo>
                  <a:lnTo>
                    <a:pt x="15746" y="1101"/>
                  </a:lnTo>
                  <a:lnTo>
                    <a:pt x="15740" y="1098"/>
                  </a:lnTo>
                  <a:lnTo>
                    <a:pt x="15734" y="1093"/>
                  </a:lnTo>
                  <a:lnTo>
                    <a:pt x="15728" y="1087"/>
                  </a:lnTo>
                  <a:lnTo>
                    <a:pt x="15717" y="1076"/>
                  </a:lnTo>
                  <a:lnTo>
                    <a:pt x="15704" y="1066"/>
                  </a:lnTo>
                  <a:lnTo>
                    <a:pt x="15690" y="1057"/>
                  </a:lnTo>
                  <a:lnTo>
                    <a:pt x="15677" y="1050"/>
                  </a:lnTo>
                  <a:lnTo>
                    <a:pt x="15654" y="1037"/>
                  </a:lnTo>
                  <a:lnTo>
                    <a:pt x="15637" y="1026"/>
                  </a:lnTo>
                  <a:lnTo>
                    <a:pt x="15633" y="1024"/>
                  </a:lnTo>
                  <a:lnTo>
                    <a:pt x="15629" y="1022"/>
                  </a:lnTo>
                  <a:lnTo>
                    <a:pt x="15622" y="1019"/>
                  </a:lnTo>
                  <a:lnTo>
                    <a:pt x="15613" y="1018"/>
                  </a:lnTo>
                  <a:lnTo>
                    <a:pt x="15595" y="1016"/>
                  </a:lnTo>
                  <a:lnTo>
                    <a:pt x="15571" y="1015"/>
                  </a:lnTo>
                  <a:lnTo>
                    <a:pt x="15546" y="1016"/>
                  </a:lnTo>
                  <a:lnTo>
                    <a:pt x="15519" y="1017"/>
                  </a:lnTo>
                  <a:lnTo>
                    <a:pt x="15492" y="1018"/>
                  </a:lnTo>
                  <a:lnTo>
                    <a:pt x="15467" y="1022"/>
                  </a:lnTo>
                  <a:lnTo>
                    <a:pt x="15416" y="1027"/>
                  </a:lnTo>
                  <a:lnTo>
                    <a:pt x="15374" y="1030"/>
                  </a:lnTo>
                  <a:lnTo>
                    <a:pt x="15342" y="1031"/>
                  </a:lnTo>
                  <a:lnTo>
                    <a:pt x="15331" y="1031"/>
                  </a:lnTo>
                  <a:lnTo>
                    <a:pt x="15326" y="1029"/>
                  </a:lnTo>
                  <a:lnTo>
                    <a:pt x="15309" y="1019"/>
                  </a:lnTo>
                  <a:lnTo>
                    <a:pt x="15284" y="1005"/>
                  </a:lnTo>
                  <a:lnTo>
                    <a:pt x="15252" y="984"/>
                  </a:lnTo>
                  <a:lnTo>
                    <a:pt x="15234" y="972"/>
                  </a:lnTo>
                  <a:lnTo>
                    <a:pt x="15216" y="962"/>
                  </a:lnTo>
                  <a:lnTo>
                    <a:pt x="15199" y="951"/>
                  </a:lnTo>
                  <a:lnTo>
                    <a:pt x="15183" y="943"/>
                  </a:lnTo>
                  <a:lnTo>
                    <a:pt x="15169" y="937"/>
                  </a:lnTo>
                  <a:lnTo>
                    <a:pt x="15158" y="931"/>
                  </a:lnTo>
                  <a:lnTo>
                    <a:pt x="15147" y="929"/>
                  </a:lnTo>
                  <a:lnTo>
                    <a:pt x="15140" y="928"/>
                  </a:lnTo>
                  <a:lnTo>
                    <a:pt x="15111" y="931"/>
                  </a:lnTo>
                  <a:lnTo>
                    <a:pt x="15061" y="936"/>
                  </a:lnTo>
                  <a:lnTo>
                    <a:pt x="15033" y="938"/>
                  </a:lnTo>
                  <a:lnTo>
                    <a:pt x="15009" y="937"/>
                  </a:lnTo>
                  <a:lnTo>
                    <a:pt x="14997" y="936"/>
                  </a:lnTo>
                  <a:lnTo>
                    <a:pt x="14987" y="935"/>
                  </a:lnTo>
                  <a:lnTo>
                    <a:pt x="14979" y="931"/>
                  </a:lnTo>
                  <a:lnTo>
                    <a:pt x="14973" y="928"/>
                  </a:lnTo>
                  <a:lnTo>
                    <a:pt x="14963" y="919"/>
                  </a:lnTo>
                  <a:lnTo>
                    <a:pt x="14952" y="911"/>
                  </a:lnTo>
                  <a:lnTo>
                    <a:pt x="14942" y="905"/>
                  </a:lnTo>
                  <a:lnTo>
                    <a:pt x="14932" y="899"/>
                  </a:lnTo>
                  <a:lnTo>
                    <a:pt x="14923" y="896"/>
                  </a:lnTo>
                  <a:lnTo>
                    <a:pt x="14913" y="892"/>
                  </a:lnTo>
                  <a:lnTo>
                    <a:pt x="14905" y="890"/>
                  </a:lnTo>
                  <a:lnTo>
                    <a:pt x="14897" y="890"/>
                  </a:lnTo>
                  <a:lnTo>
                    <a:pt x="14893" y="889"/>
                  </a:lnTo>
                  <a:lnTo>
                    <a:pt x="14890" y="888"/>
                  </a:lnTo>
                  <a:lnTo>
                    <a:pt x="14886" y="887"/>
                  </a:lnTo>
                  <a:lnTo>
                    <a:pt x="14884" y="884"/>
                  </a:lnTo>
                  <a:lnTo>
                    <a:pt x="14878" y="878"/>
                  </a:lnTo>
                  <a:lnTo>
                    <a:pt x="14875" y="871"/>
                  </a:lnTo>
                  <a:lnTo>
                    <a:pt x="14873" y="868"/>
                  </a:lnTo>
                  <a:lnTo>
                    <a:pt x="14873" y="864"/>
                  </a:lnTo>
                  <a:lnTo>
                    <a:pt x="14873" y="861"/>
                  </a:lnTo>
                  <a:lnTo>
                    <a:pt x="14875" y="858"/>
                  </a:lnTo>
                  <a:lnTo>
                    <a:pt x="14876" y="856"/>
                  </a:lnTo>
                  <a:lnTo>
                    <a:pt x="14878" y="854"/>
                  </a:lnTo>
                  <a:lnTo>
                    <a:pt x="14882" y="852"/>
                  </a:lnTo>
                  <a:lnTo>
                    <a:pt x="14885" y="852"/>
                  </a:lnTo>
                  <a:lnTo>
                    <a:pt x="14898" y="850"/>
                  </a:lnTo>
                  <a:lnTo>
                    <a:pt x="14917" y="847"/>
                  </a:lnTo>
                  <a:lnTo>
                    <a:pt x="14938" y="841"/>
                  </a:lnTo>
                  <a:lnTo>
                    <a:pt x="14962" y="834"/>
                  </a:lnTo>
                  <a:lnTo>
                    <a:pt x="15003" y="821"/>
                  </a:lnTo>
                  <a:lnTo>
                    <a:pt x="15020" y="815"/>
                  </a:lnTo>
                  <a:lnTo>
                    <a:pt x="15014" y="807"/>
                  </a:lnTo>
                  <a:lnTo>
                    <a:pt x="14999" y="789"/>
                  </a:lnTo>
                  <a:lnTo>
                    <a:pt x="14989" y="780"/>
                  </a:lnTo>
                  <a:lnTo>
                    <a:pt x="14977" y="771"/>
                  </a:lnTo>
                  <a:lnTo>
                    <a:pt x="14970" y="768"/>
                  </a:lnTo>
                  <a:lnTo>
                    <a:pt x="14963" y="766"/>
                  </a:lnTo>
                  <a:lnTo>
                    <a:pt x="14956" y="763"/>
                  </a:lnTo>
                  <a:lnTo>
                    <a:pt x="14949" y="763"/>
                  </a:lnTo>
                  <a:lnTo>
                    <a:pt x="14932" y="762"/>
                  </a:lnTo>
                  <a:lnTo>
                    <a:pt x="14915" y="760"/>
                  </a:lnTo>
                  <a:lnTo>
                    <a:pt x="14895" y="755"/>
                  </a:lnTo>
                  <a:lnTo>
                    <a:pt x="14876" y="751"/>
                  </a:lnTo>
                  <a:lnTo>
                    <a:pt x="14841" y="743"/>
                  </a:lnTo>
                  <a:lnTo>
                    <a:pt x="14817" y="740"/>
                  </a:lnTo>
                  <a:lnTo>
                    <a:pt x="14811" y="741"/>
                  </a:lnTo>
                  <a:lnTo>
                    <a:pt x="14808" y="743"/>
                  </a:lnTo>
                  <a:lnTo>
                    <a:pt x="14805" y="747"/>
                  </a:lnTo>
                  <a:lnTo>
                    <a:pt x="14803" y="750"/>
                  </a:lnTo>
                  <a:lnTo>
                    <a:pt x="14799" y="754"/>
                  </a:lnTo>
                  <a:lnTo>
                    <a:pt x="14795" y="755"/>
                  </a:lnTo>
                  <a:lnTo>
                    <a:pt x="14787" y="756"/>
                  </a:lnTo>
                  <a:lnTo>
                    <a:pt x="14774" y="754"/>
                  </a:lnTo>
                  <a:lnTo>
                    <a:pt x="14767" y="753"/>
                  </a:lnTo>
                  <a:lnTo>
                    <a:pt x="14758" y="751"/>
                  </a:lnTo>
                  <a:lnTo>
                    <a:pt x="14750" y="751"/>
                  </a:lnTo>
                  <a:lnTo>
                    <a:pt x="14742" y="753"/>
                  </a:lnTo>
                  <a:lnTo>
                    <a:pt x="14727" y="754"/>
                  </a:lnTo>
                  <a:lnTo>
                    <a:pt x="14710" y="756"/>
                  </a:lnTo>
                  <a:lnTo>
                    <a:pt x="14697" y="757"/>
                  </a:lnTo>
                  <a:lnTo>
                    <a:pt x="14686" y="756"/>
                  </a:lnTo>
                  <a:lnTo>
                    <a:pt x="14680" y="755"/>
                  </a:lnTo>
                  <a:lnTo>
                    <a:pt x="14676" y="753"/>
                  </a:lnTo>
                  <a:lnTo>
                    <a:pt x="14673" y="749"/>
                  </a:lnTo>
                  <a:lnTo>
                    <a:pt x="14670" y="744"/>
                  </a:lnTo>
                  <a:lnTo>
                    <a:pt x="14669" y="740"/>
                  </a:lnTo>
                  <a:lnTo>
                    <a:pt x="14667" y="736"/>
                  </a:lnTo>
                  <a:lnTo>
                    <a:pt x="14664" y="734"/>
                  </a:lnTo>
                  <a:lnTo>
                    <a:pt x="14662" y="732"/>
                  </a:lnTo>
                  <a:lnTo>
                    <a:pt x="14660" y="730"/>
                  </a:lnTo>
                  <a:lnTo>
                    <a:pt x="14657" y="729"/>
                  </a:lnTo>
                  <a:lnTo>
                    <a:pt x="14654" y="729"/>
                  </a:lnTo>
                  <a:lnTo>
                    <a:pt x="14652" y="730"/>
                  </a:lnTo>
                  <a:lnTo>
                    <a:pt x="14646" y="733"/>
                  </a:lnTo>
                  <a:lnTo>
                    <a:pt x="14641" y="737"/>
                  </a:lnTo>
                  <a:lnTo>
                    <a:pt x="14636" y="743"/>
                  </a:lnTo>
                  <a:lnTo>
                    <a:pt x="14632" y="750"/>
                  </a:lnTo>
                  <a:lnTo>
                    <a:pt x="14628" y="759"/>
                  </a:lnTo>
                  <a:lnTo>
                    <a:pt x="14626" y="768"/>
                  </a:lnTo>
                  <a:lnTo>
                    <a:pt x="14624" y="776"/>
                  </a:lnTo>
                  <a:lnTo>
                    <a:pt x="14626" y="784"/>
                  </a:lnTo>
                  <a:lnTo>
                    <a:pt x="14628" y="793"/>
                  </a:lnTo>
                  <a:lnTo>
                    <a:pt x="14634" y="800"/>
                  </a:lnTo>
                  <a:lnTo>
                    <a:pt x="14636" y="803"/>
                  </a:lnTo>
                  <a:lnTo>
                    <a:pt x="14641" y="806"/>
                  </a:lnTo>
                  <a:lnTo>
                    <a:pt x="14646" y="808"/>
                  </a:lnTo>
                  <a:lnTo>
                    <a:pt x="14650" y="810"/>
                  </a:lnTo>
                  <a:lnTo>
                    <a:pt x="14673" y="815"/>
                  </a:lnTo>
                  <a:lnTo>
                    <a:pt x="14694" y="818"/>
                  </a:lnTo>
                  <a:lnTo>
                    <a:pt x="14714" y="820"/>
                  </a:lnTo>
                  <a:lnTo>
                    <a:pt x="14733" y="821"/>
                  </a:lnTo>
                  <a:lnTo>
                    <a:pt x="14749" y="822"/>
                  </a:lnTo>
                  <a:lnTo>
                    <a:pt x="14763" y="824"/>
                  </a:lnTo>
                  <a:lnTo>
                    <a:pt x="14769" y="827"/>
                  </a:lnTo>
                  <a:lnTo>
                    <a:pt x="14774" y="830"/>
                  </a:lnTo>
                  <a:lnTo>
                    <a:pt x="14778" y="834"/>
                  </a:lnTo>
                  <a:lnTo>
                    <a:pt x="14782" y="838"/>
                  </a:lnTo>
                  <a:lnTo>
                    <a:pt x="14787" y="848"/>
                  </a:lnTo>
                  <a:lnTo>
                    <a:pt x="14789" y="857"/>
                  </a:lnTo>
                  <a:lnTo>
                    <a:pt x="14789" y="865"/>
                  </a:lnTo>
                  <a:lnTo>
                    <a:pt x="14788" y="872"/>
                  </a:lnTo>
                  <a:lnTo>
                    <a:pt x="14784" y="885"/>
                  </a:lnTo>
                  <a:lnTo>
                    <a:pt x="14782" y="899"/>
                  </a:lnTo>
                  <a:lnTo>
                    <a:pt x="14781" y="908"/>
                  </a:lnTo>
                  <a:lnTo>
                    <a:pt x="14776" y="918"/>
                  </a:lnTo>
                  <a:lnTo>
                    <a:pt x="14770" y="930"/>
                  </a:lnTo>
                  <a:lnTo>
                    <a:pt x="14763" y="943"/>
                  </a:lnTo>
                  <a:lnTo>
                    <a:pt x="14755" y="955"/>
                  </a:lnTo>
                  <a:lnTo>
                    <a:pt x="14747" y="965"/>
                  </a:lnTo>
                  <a:lnTo>
                    <a:pt x="14738" y="973"/>
                  </a:lnTo>
                  <a:lnTo>
                    <a:pt x="14730" y="979"/>
                  </a:lnTo>
                  <a:lnTo>
                    <a:pt x="14722" y="982"/>
                  </a:lnTo>
                  <a:lnTo>
                    <a:pt x="14714" y="982"/>
                  </a:lnTo>
                  <a:lnTo>
                    <a:pt x="14706" y="980"/>
                  </a:lnTo>
                  <a:lnTo>
                    <a:pt x="14696" y="978"/>
                  </a:lnTo>
                  <a:lnTo>
                    <a:pt x="14686" y="978"/>
                  </a:lnTo>
                  <a:lnTo>
                    <a:pt x="14674" y="978"/>
                  </a:lnTo>
                  <a:lnTo>
                    <a:pt x="14667" y="979"/>
                  </a:lnTo>
                  <a:lnTo>
                    <a:pt x="14661" y="982"/>
                  </a:lnTo>
                  <a:lnTo>
                    <a:pt x="14654" y="985"/>
                  </a:lnTo>
                  <a:lnTo>
                    <a:pt x="14647" y="989"/>
                  </a:lnTo>
                  <a:lnTo>
                    <a:pt x="14639" y="992"/>
                  </a:lnTo>
                  <a:lnTo>
                    <a:pt x="14629" y="996"/>
                  </a:lnTo>
                  <a:lnTo>
                    <a:pt x="14619" y="998"/>
                  </a:lnTo>
                  <a:lnTo>
                    <a:pt x="14608" y="999"/>
                  </a:lnTo>
                  <a:lnTo>
                    <a:pt x="14585" y="1002"/>
                  </a:lnTo>
                  <a:lnTo>
                    <a:pt x="14560" y="1002"/>
                  </a:lnTo>
                  <a:lnTo>
                    <a:pt x="14538" y="1002"/>
                  </a:lnTo>
                  <a:lnTo>
                    <a:pt x="14519" y="1002"/>
                  </a:lnTo>
                  <a:lnTo>
                    <a:pt x="14511" y="1003"/>
                  </a:lnTo>
                  <a:lnTo>
                    <a:pt x="14504" y="1004"/>
                  </a:lnTo>
                  <a:lnTo>
                    <a:pt x="14499" y="1005"/>
                  </a:lnTo>
                  <a:lnTo>
                    <a:pt x="14495" y="1007"/>
                  </a:lnTo>
                  <a:lnTo>
                    <a:pt x="14493" y="1010"/>
                  </a:lnTo>
                  <a:lnTo>
                    <a:pt x="14491" y="1010"/>
                  </a:lnTo>
                  <a:lnTo>
                    <a:pt x="14487" y="1010"/>
                  </a:lnTo>
                  <a:lnTo>
                    <a:pt x="14485" y="1007"/>
                  </a:lnTo>
                  <a:lnTo>
                    <a:pt x="14478" y="1003"/>
                  </a:lnTo>
                  <a:lnTo>
                    <a:pt x="14471" y="995"/>
                  </a:lnTo>
                  <a:lnTo>
                    <a:pt x="14462" y="988"/>
                  </a:lnTo>
                  <a:lnTo>
                    <a:pt x="14455" y="982"/>
                  </a:lnTo>
                  <a:lnTo>
                    <a:pt x="14451" y="979"/>
                  </a:lnTo>
                  <a:lnTo>
                    <a:pt x="14447" y="978"/>
                  </a:lnTo>
                  <a:lnTo>
                    <a:pt x="14444" y="978"/>
                  </a:lnTo>
                  <a:lnTo>
                    <a:pt x="14440" y="979"/>
                  </a:lnTo>
                  <a:lnTo>
                    <a:pt x="14419" y="995"/>
                  </a:lnTo>
                  <a:lnTo>
                    <a:pt x="14393" y="1018"/>
                  </a:lnTo>
                  <a:lnTo>
                    <a:pt x="14379" y="1029"/>
                  </a:lnTo>
                  <a:lnTo>
                    <a:pt x="14365" y="1038"/>
                  </a:lnTo>
                  <a:lnTo>
                    <a:pt x="14358" y="1042"/>
                  </a:lnTo>
                  <a:lnTo>
                    <a:pt x="14352" y="1044"/>
                  </a:lnTo>
                  <a:lnTo>
                    <a:pt x="14345" y="1045"/>
                  </a:lnTo>
                  <a:lnTo>
                    <a:pt x="14340" y="1045"/>
                  </a:lnTo>
                  <a:lnTo>
                    <a:pt x="14330" y="1042"/>
                  </a:lnTo>
                  <a:lnTo>
                    <a:pt x="14318" y="1037"/>
                  </a:lnTo>
                  <a:lnTo>
                    <a:pt x="14307" y="1029"/>
                  </a:lnTo>
                  <a:lnTo>
                    <a:pt x="14298" y="1019"/>
                  </a:lnTo>
                  <a:lnTo>
                    <a:pt x="14289" y="1009"/>
                  </a:lnTo>
                  <a:lnTo>
                    <a:pt x="14283" y="997"/>
                  </a:lnTo>
                  <a:lnTo>
                    <a:pt x="14279" y="990"/>
                  </a:lnTo>
                  <a:lnTo>
                    <a:pt x="14278" y="984"/>
                  </a:lnTo>
                  <a:lnTo>
                    <a:pt x="14277" y="977"/>
                  </a:lnTo>
                  <a:lnTo>
                    <a:pt x="14277" y="970"/>
                  </a:lnTo>
                  <a:lnTo>
                    <a:pt x="14276" y="956"/>
                  </a:lnTo>
                  <a:lnTo>
                    <a:pt x="14275" y="941"/>
                  </a:lnTo>
                  <a:lnTo>
                    <a:pt x="14272" y="926"/>
                  </a:lnTo>
                  <a:lnTo>
                    <a:pt x="14269" y="912"/>
                  </a:lnTo>
                  <a:lnTo>
                    <a:pt x="14265" y="899"/>
                  </a:lnTo>
                  <a:lnTo>
                    <a:pt x="14262" y="889"/>
                  </a:lnTo>
                  <a:lnTo>
                    <a:pt x="14257" y="881"/>
                  </a:lnTo>
                  <a:lnTo>
                    <a:pt x="14252" y="876"/>
                  </a:lnTo>
                  <a:lnTo>
                    <a:pt x="14245" y="872"/>
                  </a:lnTo>
                  <a:lnTo>
                    <a:pt x="14231" y="870"/>
                  </a:lnTo>
                  <a:lnTo>
                    <a:pt x="14215" y="868"/>
                  </a:lnTo>
                  <a:lnTo>
                    <a:pt x="14195" y="865"/>
                  </a:lnTo>
                  <a:lnTo>
                    <a:pt x="14174" y="864"/>
                  </a:lnTo>
                  <a:lnTo>
                    <a:pt x="14154" y="864"/>
                  </a:lnTo>
                  <a:lnTo>
                    <a:pt x="14136" y="865"/>
                  </a:lnTo>
                  <a:lnTo>
                    <a:pt x="14121" y="867"/>
                  </a:lnTo>
                  <a:lnTo>
                    <a:pt x="14087" y="871"/>
                  </a:lnTo>
                  <a:lnTo>
                    <a:pt x="14042" y="877"/>
                  </a:lnTo>
                  <a:lnTo>
                    <a:pt x="14019" y="882"/>
                  </a:lnTo>
                  <a:lnTo>
                    <a:pt x="13999" y="887"/>
                  </a:lnTo>
                  <a:lnTo>
                    <a:pt x="13990" y="890"/>
                  </a:lnTo>
                  <a:lnTo>
                    <a:pt x="13983" y="892"/>
                  </a:lnTo>
                  <a:lnTo>
                    <a:pt x="13977" y="896"/>
                  </a:lnTo>
                  <a:lnTo>
                    <a:pt x="13974" y="899"/>
                  </a:lnTo>
                  <a:lnTo>
                    <a:pt x="13967" y="906"/>
                  </a:lnTo>
                  <a:lnTo>
                    <a:pt x="13957" y="912"/>
                  </a:lnTo>
                  <a:lnTo>
                    <a:pt x="13947" y="918"/>
                  </a:lnTo>
                  <a:lnTo>
                    <a:pt x="13934" y="923"/>
                  </a:lnTo>
                  <a:lnTo>
                    <a:pt x="13922" y="926"/>
                  </a:lnTo>
                  <a:lnTo>
                    <a:pt x="13909" y="930"/>
                  </a:lnTo>
                  <a:lnTo>
                    <a:pt x="13898" y="931"/>
                  </a:lnTo>
                  <a:lnTo>
                    <a:pt x="13886" y="932"/>
                  </a:lnTo>
                  <a:lnTo>
                    <a:pt x="13876" y="931"/>
                  </a:lnTo>
                  <a:lnTo>
                    <a:pt x="13866" y="926"/>
                  </a:lnTo>
                  <a:lnTo>
                    <a:pt x="13854" y="922"/>
                  </a:lnTo>
                  <a:lnTo>
                    <a:pt x="13842" y="915"/>
                  </a:lnTo>
                  <a:lnTo>
                    <a:pt x="13829" y="908"/>
                  </a:lnTo>
                  <a:lnTo>
                    <a:pt x="13813" y="901"/>
                  </a:lnTo>
                  <a:lnTo>
                    <a:pt x="13795" y="895"/>
                  </a:lnTo>
                  <a:lnTo>
                    <a:pt x="13774" y="890"/>
                  </a:lnTo>
                  <a:lnTo>
                    <a:pt x="13750" y="887"/>
                  </a:lnTo>
                  <a:lnTo>
                    <a:pt x="13719" y="884"/>
                  </a:lnTo>
                  <a:lnTo>
                    <a:pt x="13687" y="882"/>
                  </a:lnTo>
                  <a:lnTo>
                    <a:pt x="13654" y="879"/>
                  </a:lnTo>
                  <a:lnTo>
                    <a:pt x="13625" y="878"/>
                  </a:lnTo>
                  <a:lnTo>
                    <a:pt x="13598" y="878"/>
                  </a:lnTo>
                  <a:lnTo>
                    <a:pt x="13579" y="879"/>
                  </a:lnTo>
                  <a:lnTo>
                    <a:pt x="13568" y="881"/>
                  </a:lnTo>
                  <a:lnTo>
                    <a:pt x="13561" y="882"/>
                  </a:lnTo>
                  <a:lnTo>
                    <a:pt x="13551" y="881"/>
                  </a:lnTo>
                  <a:lnTo>
                    <a:pt x="13541" y="878"/>
                  </a:lnTo>
                  <a:lnTo>
                    <a:pt x="13531" y="875"/>
                  </a:lnTo>
                  <a:lnTo>
                    <a:pt x="13526" y="874"/>
                  </a:lnTo>
                  <a:lnTo>
                    <a:pt x="13522" y="871"/>
                  </a:lnTo>
                  <a:lnTo>
                    <a:pt x="13519" y="868"/>
                  </a:lnTo>
                  <a:lnTo>
                    <a:pt x="13517" y="865"/>
                  </a:lnTo>
                  <a:lnTo>
                    <a:pt x="13516" y="862"/>
                  </a:lnTo>
                  <a:lnTo>
                    <a:pt x="13516" y="860"/>
                  </a:lnTo>
                  <a:lnTo>
                    <a:pt x="13517" y="856"/>
                  </a:lnTo>
                  <a:lnTo>
                    <a:pt x="13521" y="852"/>
                  </a:lnTo>
                  <a:lnTo>
                    <a:pt x="13529" y="843"/>
                  </a:lnTo>
                  <a:lnTo>
                    <a:pt x="13541" y="831"/>
                  </a:lnTo>
                  <a:lnTo>
                    <a:pt x="13552" y="817"/>
                  </a:lnTo>
                  <a:lnTo>
                    <a:pt x="13563" y="802"/>
                  </a:lnTo>
                  <a:lnTo>
                    <a:pt x="13568" y="794"/>
                  </a:lnTo>
                  <a:lnTo>
                    <a:pt x="13571" y="786"/>
                  </a:lnTo>
                  <a:lnTo>
                    <a:pt x="13573" y="777"/>
                  </a:lnTo>
                  <a:lnTo>
                    <a:pt x="13575" y="770"/>
                  </a:lnTo>
                  <a:lnTo>
                    <a:pt x="13575" y="763"/>
                  </a:lnTo>
                  <a:lnTo>
                    <a:pt x="13573" y="756"/>
                  </a:lnTo>
                  <a:lnTo>
                    <a:pt x="13570" y="750"/>
                  </a:lnTo>
                  <a:lnTo>
                    <a:pt x="13564" y="744"/>
                  </a:lnTo>
                  <a:lnTo>
                    <a:pt x="13557" y="739"/>
                  </a:lnTo>
                  <a:lnTo>
                    <a:pt x="13549" y="735"/>
                  </a:lnTo>
                  <a:lnTo>
                    <a:pt x="13539" y="732"/>
                  </a:lnTo>
                  <a:lnTo>
                    <a:pt x="13530" y="728"/>
                  </a:lnTo>
                  <a:lnTo>
                    <a:pt x="13510" y="722"/>
                  </a:lnTo>
                  <a:lnTo>
                    <a:pt x="13489" y="719"/>
                  </a:lnTo>
                  <a:lnTo>
                    <a:pt x="13447" y="714"/>
                  </a:lnTo>
                  <a:lnTo>
                    <a:pt x="13413" y="712"/>
                  </a:lnTo>
                  <a:lnTo>
                    <a:pt x="13386" y="707"/>
                  </a:lnTo>
                  <a:lnTo>
                    <a:pt x="13356" y="703"/>
                  </a:lnTo>
                  <a:lnTo>
                    <a:pt x="13341" y="702"/>
                  </a:lnTo>
                  <a:lnTo>
                    <a:pt x="13323" y="702"/>
                  </a:lnTo>
                  <a:lnTo>
                    <a:pt x="13306" y="703"/>
                  </a:lnTo>
                  <a:lnTo>
                    <a:pt x="13286" y="707"/>
                  </a:lnTo>
                  <a:lnTo>
                    <a:pt x="13267" y="712"/>
                  </a:lnTo>
                  <a:lnTo>
                    <a:pt x="13250" y="716"/>
                  </a:lnTo>
                  <a:lnTo>
                    <a:pt x="13239" y="722"/>
                  </a:lnTo>
                  <a:lnTo>
                    <a:pt x="13228" y="728"/>
                  </a:lnTo>
                  <a:lnTo>
                    <a:pt x="13223" y="729"/>
                  </a:lnTo>
                  <a:lnTo>
                    <a:pt x="13219" y="732"/>
                  </a:lnTo>
                  <a:lnTo>
                    <a:pt x="13214" y="732"/>
                  </a:lnTo>
                  <a:lnTo>
                    <a:pt x="13211" y="732"/>
                  </a:lnTo>
                  <a:lnTo>
                    <a:pt x="13206" y="730"/>
                  </a:lnTo>
                  <a:lnTo>
                    <a:pt x="13202" y="728"/>
                  </a:lnTo>
                  <a:lnTo>
                    <a:pt x="13198" y="726"/>
                  </a:lnTo>
                  <a:lnTo>
                    <a:pt x="13194" y="721"/>
                  </a:lnTo>
                  <a:lnTo>
                    <a:pt x="13191" y="716"/>
                  </a:lnTo>
                  <a:lnTo>
                    <a:pt x="13189" y="713"/>
                  </a:lnTo>
                  <a:lnTo>
                    <a:pt x="13189" y="712"/>
                  </a:lnTo>
                  <a:lnTo>
                    <a:pt x="13192" y="710"/>
                  </a:lnTo>
                  <a:lnTo>
                    <a:pt x="13198" y="710"/>
                  </a:lnTo>
                  <a:lnTo>
                    <a:pt x="13205" y="712"/>
                  </a:lnTo>
                  <a:lnTo>
                    <a:pt x="13207" y="713"/>
                  </a:lnTo>
                  <a:lnTo>
                    <a:pt x="13208" y="713"/>
                  </a:lnTo>
                  <a:lnTo>
                    <a:pt x="13208" y="712"/>
                  </a:lnTo>
                  <a:lnTo>
                    <a:pt x="13206" y="710"/>
                  </a:lnTo>
                  <a:lnTo>
                    <a:pt x="13194" y="705"/>
                  </a:lnTo>
                  <a:lnTo>
                    <a:pt x="13169" y="693"/>
                  </a:lnTo>
                  <a:lnTo>
                    <a:pt x="13154" y="686"/>
                  </a:lnTo>
                  <a:lnTo>
                    <a:pt x="13140" y="680"/>
                  </a:lnTo>
                  <a:lnTo>
                    <a:pt x="13127" y="676"/>
                  </a:lnTo>
                  <a:lnTo>
                    <a:pt x="13114" y="674"/>
                  </a:lnTo>
                  <a:lnTo>
                    <a:pt x="13101" y="673"/>
                  </a:lnTo>
                  <a:lnTo>
                    <a:pt x="13091" y="673"/>
                  </a:lnTo>
                  <a:lnTo>
                    <a:pt x="13080" y="673"/>
                  </a:lnTo>
                  <a:lnTo>
                    <a:pt x="13071" y="674"/>
                  </a:lnTo>
                  <a:lnTo>
                    <a:pt x="13054" y="675"/>
                  </a:lnTo>
                  <a:lnTo>
                    <a:pt x="13040" y="676"/>
                  </a:lnTo>
                  <a:lnTo>
                    <a:pt x="13034" y="676"/>
                  </a:lnTo>
                  <a:lnTo>
                    <a:pt x="13030" y="675"/>
                  </a:lnTo>
                  <a:lnTo>
                    <a:pt x="13026" y="673"/>
                  </a:lnTo>
                  <a:lnTo>
                    <a:pt x="13023" y="669"/>
                  </a:lnTo>
                  <a:lnTo>
                    <a:pt x="13016" y="658"/>
                  </a:lnTo>
                  <a:lnTo>
                    <a:pt x="13012" y="648"/>
                  </a:lnTo>
                  <a:lnTo>
                    <a:pt x="13011" y="642"/>
                  </a:lnTo>
                  <a:lnTo>
                    <a:pt x="13011" y="636"/>
                  </a:lnTo>
                  <a:lnTo>
                    <a:pt x="13012" y="634"/>
                  </a:lnTo>
                  <a:lnTo>
                    <a:pt x="13014" y="633"/>
                  </a:lnTo>
                  <a:lnTo>
                    <a:pt x="13017" y="634"/>
                  </a:lnTo>
                  <a:lnTo>
                    <a:pt x="13019" y="636"/>
                  </a:lnTo>
                  <a:lnTo>
                    <a:pt x="13020" y="641"/>
                  </a:lnTo>
                  <a:lnTo>
                    <a:pt x="13020" y="646"/>
                  </a:lnTo>
                  <a:lnTo>
                    <a:pt x="13019" y="653"/>
                  </a:lnTo>
                  <a:lnTo>
                    <a:pt x="13014" y="661"/>
                  </a:lnTo>
                  <a:lnTo>
                    <a:pt x="13007" y="672"/>
                  </a:lnTo>
                  <a:lnTo>
                    <a:pt x="12997" y="682"/>
                  </a:lnTo>
                  <a:lnTo>
                    <a:pt x="12982" y="694"/>
                  </a:lnTo>
                  <a:lnTo>
                    <a:pt x="12963" y="707"/>
                  </a:lnTo>
                  <a:lnTo>
                    <a:pt x="12942" y="719"/>
                  </a:lnTo>
                  <a:lnTo>
                    <a:pt x="12922" y="728"/>
                  </a:lnTo>
                  <a:lnTo>
                    <a:pt x="12904" y="736"/>
                  </a:lnTo>
                  <a:lnTo>
                    <a:pt x="12889" y="742"/>
                  </a:lnTo>
                  <a:lnTo>
                    <a:pt x="12864" y="749"/>
                  </a:lnTo>
                  <a:lnTo>
                    <a:pt x="12848" y="754"/>
                  </a:lnTo>
                  <a:lnTo>
                    <a:pt x="12837" y="754"/>
                  </a:lnTo>
                  <a:lnTo>
                    <a:pt x="12821" y="753"/>
                  </a:lnTo>
                  <a:lnTo>
                    <a:pt x="12801" y="749"/>
                  </a:lnTo>
                  <a:lnTo>
                    <a:pt x="12778" y="744"/>
                  </a:lnTo>
                  <a:lnTo>
                    <a:pt x="12756" y="739"/>
                  </a:lnTo>
                  <a:lnTo>
                    <a:pt x="12738" y="733"/>
                  </a:lnTo>
                  <a:lnTo>
                    <a:pt x="12731" y="729"/>
                  </a:lnTo>
                  <a:lnTo>
                    <a:pt x="12726" y="727"/>
                  </a:lnTo>
                  <a:lnTo>
                    <a:pt x="12722" y="723"/>
                  </a:lnTo>
                  <a:lnTo>
                    <a:pt x="12721" y="721"/>
                  </a:lnTo>
                  <a:lnTo>
                    <a:pt x="12718" y="701"/>
                  </a:lnTo>
                  <a:lnTo>
                    <a:pt x="12717" y="687"/>
                  </a:lnTo>
                  <a:lnTo>
                    <a:pt x="12715" y="682"/>
                  </a:lnTo>
                  <a:lnTo>
                    <a:pt x="12714" y="678"/>
                  </a:lnTo>
                  <a:lnTo>
                    <a:pt x="12711" y="674"/>
                  </a:lnTo>
                  <a:lnTo>
                    <a:pt x="12709" y="672"/>
                  </a:lnTo>
                  <a:lnTo>
                    <a:pt x="12707" y="670"/>
                  </a:lnTo>
                  <a:lnTo>
                    <a:pt x="12704" y="670"/>
                  </a:lnTo>
                  <a:lnTo>
                    <a:pt x="12702" y="670"/>
                  </a:lnTo>
                  <a:lnTo>
                    <a:pt x="12699" y="672"/>
                  </a:lnTo>
                  <a:lnTo>
                    <a:pt x="12693" y="675"/>
                  </a:lnTo>
                  <a:lnTo>
                    <a:pt x="12686" y="681"/>
                  </a:lnTo>
                  <a:lnTo>
                    <a:pt x="12672" y="697"/>
                  </a:lnTo>
                  <a:lnTo>
                    <a:pt x="12656" y="716"/>
                  </a:lnTo>
                  <a:lnTo>
                    <a:pt x="12648" y="724"/>
                  </a:lnTo>
                  <a:lnTo>
                    <a:pt x="12640" y="733"/>
                  </a:lnTo>
                  <a:lnTo>
                    <a:pt x="12633" y="740"/>
                  </a:lnTo>
                  <a:lnTo>
                    <a:pt x="12625" y="744"/>
                  </a:lnTo>
                  <a:lnTo>
                    <a:pt x="12596" y="760"/>
                  </a:lnTo>
                  <a:lnTo>
                    <a:pt x="12571" y="774"/>
                  </a:lnTo>
                  <a:lnTo>
                    <a:pt x="12559" y="778"/>
                  </a:lnTo>
                  <a:lnTo>
                    <a:pt x="12546" y="782"/>
                  </a:lnTo>
                  <a:lnTo>
                    <a:pt x="12539" y="783"/>
                  </a:lnTo>
                  <a:lnTo>
                    <a:pt x="12532" y="783"/>
                  </a:lnTo>
                  <a:lnTo>
                    <a:pt x="12525" y="783"/>
                  </a:lnTo>
                  <a:lnTo>
                    <a:pt x="12518" y="782"/>
                  </a:lnTo>
                  <a:lnTo>
                    <a:pt x="12501" y="778"/>
                  </a:lnTo>
                  <a:lnTo>
                    <a:pt x="12484" y="776"/>
                  </a:lnTo>
                  <a:lnTo>
                    <a:pt x="12465" y="776"/>
                  </a:lnTo>
                  <a:lnTo>
                    <a:pt x="12446" y="776"/>
                  </a:lnTo>
                  <a:lnTo>
                    <a:pt x="12426" y="777"/>
                  </a:lnTo>
                  <a:lnTo>
                    <a:pt x="12407" y="781"/>
                  </a:lnTo>
                  <a:lnTo>
                    <a:pt x="12390" y="784"/>
                  </a:lnTo>
                  <a:lnTo>
                    <a:pt x="12374" y="791"/>
                  </a:lnTo>
                  <a:lnTo>
                    <a:pt x="12346" y="802"/>
                  </a:lnTo>
                  <a:lnTo>
                    <a:pt x="12320" y="811"/>
                  </a:lnTo>
                  <a:lnTo>
                    <a:pt x="12307" y="817"/>
                  </a:lnTo>
                  <a:lnTo>
                    <a:pt x="12295" y="823"/>
                  </a:lnTo>
                  <a:lnTo>
                    <a:pt x="12280" y="833"/>
                  </a:lnTo>
                  <a:lnTo>
                    <a:pt x="12266" y="843"/>
                  </a:lnTo>
                  <a:lnTo>
                    <a:pt x="12250" y="855"/>
                  </a:lnTo>
                  <a:lnTo>
                    <a:pt x="12231" y="864"/>
                  </a:lnTo>
                  <a:lnTo>
                    <a:pt x="12212" y="874"/>
                  </a:lnTo>
                  <a:lnTo>
                    <a:pt x="12194" y="881"/>
                  </a:lnTo>
                  <a:lnTo>
                    <a:pt x="12163" y="891"/>
                  </a:lnTo>
                  <a:lnTo>
                    <a:pt x="12151" y="895"/>
                  </a:lnTo>
                  <a:lnTo>
                    <a:pt x="12140" y="894"/>
                  </a:lnTo>
                  <a:lnTo>
                    <a:pt x="12113" y="892"/>
                  </a:lnTo>
                  <a:lnTo>
                    <a:pt x="12078" y="890"/>
                  </a:lnTo>
                  <a:lnTo>
                    <a:pt x="12048" y="890"/>
                  </a:lnTo>
                  <a:lnTo>
                    <a:pt x="12034" y="890"/>
                  </a:lnTo>
                  <a:lnTo>
                    <a:pt x="12020" y="890"/>
                  </a:lnTo>
                  <a:lnTo>
                    <a:pt x="12007" y="891"/>
                  </a:lnTo>
                  <a:lnTo>
                    <a:pt x="11996" y="894"/>
                  </a:lnTo>
                  <a:lnTo>
                    <a:pt x="11992" y="896"/>
                  </a:lnTo>
                  <a:lnTo>
                    <a:pt x="11989" y="898"/>
                  </a:lnTo>
                  <a:lnTo>
                    <a:pt x="11987" y="901"/>
                  </a:lnTo>
                  <a:lnTo>
                    <a:pt x="11986" y="904"/>
                  </a:lnTo>
                  <a:lnTo>
                    <a:pt x="11986" y="908"/>
                  </a:lnTo>
                  <a:lnTo>
                    <a:pt x="11987" y="912"/>
                  </a:lnTo>
                  <a:lnTo>
                    <a:pt x="11990" y="917"/>
                  </a:lnTo>
                  <a:lnTo>
                    <a:pt x="11996" y="923"/>
                  </a:lnTo>
                  <a:lnTo>
                    <a:pt x="12002" y="929"/>
                  </a:lnTo>
                  <a:lnTo>
                    <a:pt x="12010" y="935"/>
                  </a:lnTo>
                  <a:lnTo>
                    <a:pt x="12020" y="942"/>
                  </a:lnTo>
                  <a:lnTo>
                    <a:pt x="12029" y="948"/>
                  </a:lnTo>
                  <a:lnTo>
                    <a:pt x="12050" y="959"/>
                  </a:lnTo>
                  <a:lnTo>
                    <a:pt x="12073" y="970"/>
                  </a:lnTo>
                  <a:lnTo>
                    <a:pt x="12094" y="982"/>
                  </a:lnTo>
                  <a:lnTo>
                    <a:pt x="12113" y="991"/>
                  </a:lnTo>
                  <a:lnTo>
                    <a:pt x="12121" y="996"/>
                  </a:lnTo>
                  <a:lnTo>
                    <a:pt x="12127" y="999"/>
                  </a:lnTo>
                  <a:lnTo>
                    <a:pt x="12132" y="1004"/>
                  </a:lnTo>
                  <a:lnTo>
                    <a:pt x="12135" y="1007"/>
                  </a:lnTo>
                  <a:lnTo>
                    <a:pt x="12140" y="1016"/>
                  </a:lnTo>
                  <a:lnTo>
                    <a:pt x="12144" y="1027"/>
                  </a:lnTo>
                  <a:lnTo>
                    <a:pt x="12148" y="1040"/>
                  </a:lnTo>
                  <a:lnTo>
                    <a:pt x="12151" y="1053"/>
                  </a:lnTo>
                  <a:lnTo>
                    <a:pt x="12152" y="1067"/>
                  </a:lnTo>
                  <a:lnTo>
                    <a:pt x="12152" y="1079"/>
                  </a:lnTo>
                  <a:lnTo>
                    <a:pt x="12151" y="1085"/>
                  </a:lnTo>
                  <a:lnTo>
                    <a:pt x="12149" y="1090"/>
                  </a:lnTo>
                  <a:lnTo>
                    <a:pt x="12147" y="1093"/>
                  </a:lnTo>
                  <a:lnTo>
                    <a:pt x="12143" y="1097"/>
                  </a:lnTo>
                  <a:lnTo>
                    <a:pt x="12135" y="1101"/>
                  </a:lnTo>
                  <a:lnTo>
                    <a:pt x="12127" y="1104"/>
                  </a:lnTo>
                  <a:lnTo>
                    <a:pt x="12122" y="1104"/>
                  </a:lnTo>
                  <a:lnTo>
                    <a:pt x="12118" y="1104"/>
                  </a:lnTo>
                  <a:lnTo>
                    <a:pt x="12114" y="1103"/>
                  </a:lnTo>
                  <a:lnTo>
                    <a:pt x="12109" y="1101"/>
                  </a:lnTo>
                  <a:lnTo>
                    <a:pt x="12105" y="1099"/>
                  </a:lnTo>
                  <a:lnTo>
                    <a:pt x="12102" y="1097"/>
                  </a:lnTo>
                  <a:lnTo>
                    <a:pt x="12098" y="1093"/>
                  </a:lnTo>
                  <a:lnTo>
                    <a:pt x="12095" y="1088"/>
                  </a:lnTo>
                  <a:lnTo>
                    <a:pt x="12093" y="1084"/>
                  </a:lnTo>
                  <a:lnTo>
                    <a:pt x="12090" y="1078"/>
                  </a:lnTo>
                  <a:lnTo>
                    <a:pt x="12089" y="1071"/>
                  </a:lnTo>
                  <a:lnTo>
                    <a:pt x="12088" y="1064"/>
                  </a:lnTo>
                  <a:lnTo>
                    <a:pt x="12085" y="1050"/>
                  </a:lnTo>
                  <a:lnTo>
                    <a:pt x="12084" y="1038"/>
                  </a:lnTo>
                  <a:lnTo>
                    <a:pt x="12081" y="1030"/>
                  </a:lnTo>
                  <a:lnTo>
                    <a:pt x="12076" y="1022"/>
                  </a:lnTo>
                  <a:lnTo>
                    <a:pt x="12069" y="1016"/>
                  </a:lnTo>
                  <a:lnTo>
                    <a:pt x="12060" y="1010"/>
                  </a:lnTo>
                  <a:lnTo>
                    <a:pt x="12048" y="1004"/>
                  </a:lnTo>
                  <a:lnTo>
                    <a:pt x="12031" y="998"/>
                  </a:lnTo>
                  <a:lnTo>
                    <a:pt x="12004" y="989"/>
                  </a:lnTo>
                  <a:lnTo>
                    <a:pt x="11987" y="983"/>
                  </a:lnTo>
                  <a:lnTo>
                    <a:pt x="11980" y="979"/>
                  </a:lnTo>
                  <a:lnTo>
                    <a:pt x="11972" y="973"/>
                  </a:lnTo>
                  <a:lnTo>
                    <a:pt x="11961" y="964"/>
                  </a:lnTo>
                  <a:lnTo>
                    <a:pt x="11948" y="951"/>
                  </a:lnTo>
                  <a:lnTo>
                    <a:pt x="11941" y="944"/>
                  </a:lnTo>
                  <a:lnTo>
                    <a:pt x="11933" y="937"/>
                  </a:lnTo>
                  <a:lnTo>
                    <a:pt x="11926" y="932"/>
                  </a:lnTo>
                  <a:lnTo>
                    <a:pt x="11918" y="928"/>
                  </a:lnTo>
                  <a:lnTo>
                    <a:pt x="11911" y="924"/>
                  </a:lnTo>
                  <a:lnTo>
                    <a:pt x="11903" y="922"/>
                  </a:lnTo>
                  <a:lnTo>
                    <a:pt x="11896" y="921"/>
                  </a:lnTo>
                  <a:lnTo>
                    <a:pt x="11889" y="919"/>
                  </a:lnTo>
                  <a:lnTo>
                    <a:pt x="11882" y="921"/>
                  </a:lnTo>
                  <a:lnTo>
                    <a:pt x="11875" y="921"/>
                  </a:lnTo>
                  <a:lnTo>
                    <a:pt x="11869" y="923"/>
                  </a:lnTo>
                  <a:lnTo>
                    <a:pt x="11864" y="925"/>
                  </a:lnTo>
                  <a:lnTo>
                    <a:pt x="11858" y="929"/>
                  </a:lnTo>
                  <a:lnTo>
                    <a:pt x="11853" y="932"/>
                  </a:lnTo>
                  <a:lnTo>
                    <a:pt x="11848" y="937"/>
                  </a:lnTo>
                  <a:lnTo>
                    <a:pt x="11845" y="942"/>
                  </a:lnTo>
                  <a:lnTo>
                    <a:pt x="11841" y="948"/>
                  </a:lnTo>
                  <a:lnTo>
                    <a:pt x="11839" y="953"/>
                  </a:lnTo>
                  <a:lnTo>
                    <a:pt x="11837" y="959"/>
                  </a:lnTo>
                  <a:lnTo>
                    <a:pt x="11834" y="966"/>
                  </a:lnTo>
                  <a:lnTo>
                    <a:pt x="11832" y="980"/>
                  </a:lnTo>
                  <a:lnTo>
                    <a:pt x="11831" y="995"/>
                  </a:lnTo>
                  <a:lnTo>
                    <a:pt x="11828" y="1007"/>
                  </a:lnTo>
                  <a:lnTo>
                    <a:pt x="11825" y="1019"/>
                  </a:lnTo>
                  <a:lnTo>
                    <a:pt x="11822" y="1024"/>
                  </a:lnTo>
                  <a:lnTo>
                    <a:pt x="11820" y="1027"/>
                  </a:lnTo>
                  <a:lnTo>
                    <a:pt x="11817" y="1030"/>
                  </a:lnTo>
                  <a:lnTo>
                    <a:pt x="11813" y="1031"/>
                  </a:lnTo>
                  <a:lnTo>
                    <a:pt x="11794" y="1036"/>
                  </a:lnTo>
                  <a:lnTo>
                    <a:pt x="11778" y="1039"/>
                  </a:lnTo>
                  <a:lnTo>
                    <a:pt x="11773" y="1039"/>
                  </a:lnTo>
                  <a:lnTo>
                    <a:pt x="11770" y="1038"/>
                  </a:lnTo>
                  <a:lnTo>
                    <a:pt x="11767" y="1036"/>
                  </a:lnTo>
                  <a:lnTo>
                    <a:pt x="11764" y="1033"/>
                  </a:lnTo>
                  <a:lnTo>
                    <a:pt x="11761" y="1030"/>
                  </a:lnTo>
                  <a:lnTo>
                    <a:pt x="11759" y="1025"/>
                  </a:lnTo>
                  <a:lnTo>
                    <a:pt x="11758" y="1019"/>
                  </a:lnTo>
                  <a:lnTo>
                    <a:pt x="11757" y="1012"/>
                  </a:lnTo>
                  <a:lnTo>
                    <a:pt x="11754" y="976"/>
                  </a:lnTo>
                  <a:lnTo>
                    <a:pt x="11750" y="941"/>
                  </a:lnTo>
                  <a:lnTo>
                    <a:pt x="11748" y="935"/>
                  </a:lnTo>
                  <a:lnTo>
                    <a:pt x="11746" y="929"/>
                  </a:lnTo>
                  <a:lnTo>
                    <a:pt x="11744" y="925"/>
                  </a:lnTo>
                  <a:lnTo>
                    <a:pt x="11741" y="923"/>
                  </a:lnTo>
                  <a:lnTo>
                    <a:pt x="11738" y="923"/>
                  </a:lnTo>
                  <a:lnTo>
                    <a:pt x="11734" y="925"/>
                  </a:lnTo>
                  <a:lnTo>
                    <a:pt x="11730" y="930"/>
                  </a:lnTo>
                  <a:lnTo>
                    <a:pt x="11725" y="937"/>
                  </a:lnTo>
                  <a:lnTo>
                    <a:pt x="11707" y="964"/>
                  </a:lnTo>
                  <a:lnTo>
                    <a:pt x="11694" y="980"/>
                  </a:lnTo>
                  <a:lnTo>
                    <a:pt x="11691" y="988"/>
                  </a:lnTo>
                  <a:lnTo>
                    <a:pt x="11687" y="993"/>
                  </a:lnTo>
                  <a:lnTo>
                    <a:pt x="11686" y="999"/>
                  </a:lnTo>
                  <a:lnTo>
                    <a:pt x="11685" y="1007"/>
                  </a:lnTo>
                  <a:lnTo>
                    <a:pt x="11686" y="1017"/>
                  </a:lnTo>
                  <a:lnTo>
                    <a:pt x="11689" y="1025"/>
                  </a:lnTo>
                  <a:lnTo>
                    <a:pt x="11692" y="1034"/>
                  </a:lnTo>
                  <a:lnTo>
                    <a:pt x="11697" y="1045"/>
                  </a:lnTo>
                  <a:lnTo>
                    <a:pt x="11700" y="1056"/>
                  </a:lnTo>
                  <a:lnTo>
                    <a:pt x="11703" y="1069"/>
                  </a:lnTo>
                  <a:lnTo>
                    <a:pt x="11703" y="1081"/>
                  </a:lnTo>
                  <a:lnTo>
                    <a:pt x="11701" y="1097"/>
                  </a:lnTo>
                  <a:lnTo>
                    <a:pt x="11699" y="1112"/>
                  </a:lnTo>
                  <a:lnTo>
                    <a:pt x="11697" y="1126"/>
                  </a:lnTo>
                  <a:lnTo>
                    <a:pt x="11696" y="1138"/>
                  </a:lnTo>
                  <a:lnTo>
                    <a:pt x="11696" y="1148"/>
                  </a:lnTo>
                  <a:lnTo>
                    <a:pt x="11697" y="1157"/>
                  </a:lnTo>
                  <a:lnTo>
                    <a:pt x="11699" y="1162"/>
                  </a:lnTo>
                  <a:lnTo>
                    <a:pt x="11700" y="1165"/>
                  </a:lnTo>
                  <a:lnTo>
                    <a:pt x="11701" y="1166"/>
                  </a:lnTo>
                  <a:lnTo>
                    <a:pt x="11704" y="1167"/>
                  </a:lnTo>
                  <a:lnTo>
                    <a:pt x="11705" y="1167"/>
                  </a:lnTo>
                  <a:lnTo>
                    <a:pt x="11711" y="1166"/>
                  </a:lnTo>
                  <a:lnTo>
                    <a:pt x="11717" y="1160"/>
                  </a:lnTo>
                  <a:lnTo>
                    <a:pt x="11725" y="1153"/>
                  </a:lnTo>
                  <a:lnTo>
                    <a:pt x="11734" y="1145"/>
                  </a:lnTo>
                  <a:lnTo>
                    <a:pt x="11745" y="1137"/>
                  </a:lnTo>
                  <a:lnTo>
                    <a:pt x="11755" y="1127"/>
                  </a:lnTo>
                  <a:lnTo>
                    <a:pt x="11768" y="1120"/>
                  </a:lnTo>
                  <a:lnTo>
                    <a:pt x="11781" y="1115"/>
                  </a:lnTo>
                  <a:lnTo>
                    <a:pt x="11795" y="1112"/>
                  </a:lnTo>
                  <a:lnTo>
                    <a:pt x="11812" y="1107"/>
                  </a:lnTo>
                  <a:lnTo>
                    <a:pt x="11828" y="1104"/>
                  </a:lnTo>
                  <a:lnTo>
                    <a:pt x="11845" y="1101"/>
                  </a:lnTo>
                  <a:lnTo>
                    <a:pt x="11852" y="1100"/>
                  </a:lnTo>
                  <a:lnTo>
                    <a:pt x="11860" y="1101"/>
                  </a:lnTo>
                  <a:lnTo>
                    <a:pt x="11866" y="1103"/>
                  </a:lnTo>
                  <a:lnTo>
                    <a:pt x="11872" y="1104"/>
                  </a:lnTo>
                  <a:lnTo>
                    <a:pt x="11876" y="1107"/>
                  </a:lnTo>
                  <a:lnTo>
                    <a:pt x="11880" y="1112"/>
                  </a:lnTo>
                  <a:lnTo>
                    <a:pt x="11884" y="1118"/>
                  </a:lnTo>
                  <a:lnTo>
                    <a:pt x="11885" y="1125"/>
                  </a:lnTo>
                  <a:lnTo>
                    <a:pt x="11886" y="1133"/>
                  </a:lnTo>
                  <a:lnTo>
                    <a:pt x="11887" y="1140"/>
                  </a:lnTo>
                  <a:lnTo>
                    <a:pt x="11889" y="1146"/>
                  </a:lnTo>
                  <a:lnTo>
                    <a:pt x="11893" y="1152"/>
                  </a:lnTo>
                  <a:lnTo>
                    <a:pt x="11898" y="1162"/>
                  </a:lnTo>
                  <a:lnTo>
                    <a:pt x="11902" y="1172"/>
                  </a:lnTo>
                  <a:lnTo>
                    <a:pt x="11905" y="1175"/>
                  </a:lnTo>
                  <a:lnTo>
                    <a:pt x="11906" y="1179"/>
                  </a:lnTo>
                  <a:lnTo>
                    <a:pt x="11906" y="1182"/>
                  </a:lnTo>
                  <a:lnTo>
                    <a:pt x="11905" y="1186"/>
                  </a:lnTo>
                  <a:lnTo>
                    <a:pt x="11903" y="1189"/>
                  </a:lnTo>
                  <a:lnTo>
                    <a:pt x="11900" y="1193"/>
                  </a:lnTo>
                  <a:lnTo>
                    <a:pt x="11895" y="1197"/>
                  </a:lnTo>
                  <a:lnTo>
                    <a:pt x="11888" y="1200"/>
                  </a:lnTo>
                  <a:lnTo>
                    <a:pt x="11881" y="1204"/>
                  </a:lnTo>
                  <a:lnTo>
                    <a:pt x="11873" y="1206"/>
                  </a:lnTo>
                  <a:lnTo>
                    <a:pt x="11866" y="1208"/>
                  </a:lnTo>
                  <a:lnTo>
                    <a:pt x="11859" y="1209"/>
                  </a:lnTo>
                  <a:lnTo>
                    <a:pt x="11844" y="1209"/>
                  </a:lnTo>
                  <a:lnTo>
                    <a:pt x="11831" y="1208"/>
                  </a:lnTo>
                  <a:lnTo>
                    <a:pt x="11825" y="1207"/>
                  </a:lnTo>
                  <a:lnTo>
                    <a:pt x="11819" y="1205"/>
                  </a:lnTo>
                  <a:lnTo>
                    <a:pt x="11814" y="1202"/>
                  </a:lnTo>
                  <a:lnTo>
                    <a:pt x="11810" y="1199"/>
                  </a:lnTo>
                  <a:lnTo>
                    <a:pt x="11805" y="1195"/>
                  </a:lnTo>
                  <a:lnTo>
                    <a:pt x="11801" y="1191"/>
                  </a:lnTo>
                  <a:lnTo>
                    <a:pt x="11799" y="1186"/>
                  </a:lnTo>
                  <a:lnTo>
                    <a:pt x="11797" y="1181"/>
                  </a:lnTo>
                  <a:lnTo>
                    <a:pt x="11795" y="1177"/>
                  </a:lnTo>
                  <a:lnTo>
                    <a:pt x="11793" y="1172"/>
                  </a:lnTo>
                  <a:lnTo>
                    <a:pt x="11791" y="1168"/>
                  </a:lnTo>
                  <a:lnTo>
                    <a:pt x="11787" y="1166"/>
                  </a:lnTo>
                  <a:lnTo>
                    <a:pt x="11784" y="1162"/>
                  </a:lnTo>
                  <a:lnTo>
                    <a:pt x="11780" y="1161"/>
                  </a:lnTo>
                  <a:lnTo>
                    <a:pt x="11777" y="1160"/>
                  </a:lnTo>
                  <a:lnTo>
                    <a:pt x="11772" y="1160"/>
                  </a:lnTo>
                  <a:lnTo>
                    <a:pt x="11764" y="1160"/>
                  </a:lnTo>
                  <a:lnTo>
                    <a:pt x="11754" y="1164"/>
                  </a:lnTo>
                  <a:lnTo>
                    <a:pt x="11744" y="1170"/>
                  </a:lnTo>
                  <a:lnTo>
                    <a:pt x="11733" y="1177"/>
                  </a:lnTo>
                  <a:lnTo>
                    <a:pt x="11721" y="1188"/>
                  </a:lnTo>
                  <a:lnTo>
                    <a:pt x="11707" y="1204"/>
                  </a:lnTo>
                  <a:lnTo>
                    <a:pt x="11693" y="1221"/>
                  </a:lnTo>
                  <a:lnTo>
                    <a:pt x="11679" y="1240"/>
                  </a:lnTo>
                  <a:lnTo>
                    <a:pt x="11656" y="1272"/>
                  </a:lnTo>
                  <a:lnTo>
                    <a:pt x="11645" y="1285"/>
                  </a:lnTo>
                  <a:lnTo>
                    <a:pt x="11631" y="1293"/>
                  </a:lnTo>
                  <a:lnTo>
                    <a:pt x="11596" y="1309"/>
                  </a:lnTo>
                  <a:lnTo>
                    <a:pt x="11577" y="1317"/>
                  </a:lnTo>
                  <a:lnTo>
                    <a:pt x="11561" y="1324"/>
                  </a:lnTo>
                  <a:lnTo>
                    <a:pt x="11552" y="1327"/>
                  </a:lnTo>
                  <a:lnTo>
                    <a:pt x="11546" y="1328"/>
                  </a:lnTo>
                  <a:lnTo>
                    <a:pt x="11542" y="1328"/>
                  </a:lnTo>
                  <a:lnTo>
                    <a:pt x="11538" y="1327"/>
                  </a:lnTo>
                  <a:lnTo>
                    <a:pt x="11537" y="1324"/>
                  </a:lnTo>
                  <a:lnTo>
                    <a:pt x="11536" y="1322"/>
                  </a:lnTo>
                  <a:lnTo>
                    <a:pt x="11537" y="1317"/>
                  </a:lnTo>
                  <a:lnTo>
                    <a:pt x="11538" y="1313"/>
                  </a:lnTo>
                  <a:lnTo>
                    <a:pt x="11544" y="1302"/>
                  </a:lnTo>
                  <a:lnTo>
                    <a:pt x="11554" y="1290"/>
                  </a:lnTo>
                  <a:lnTo>
                    <a:pt x="11564" y="1278"/>
                  </a:lnTo>
                  <a:lnTo>
                    <a:pt x="11577" y="1265"/>
                  </a:lnTo>
                  <a:lnTo>
                    <a:pt x="11590" y="1253"/>
                  </a:lnTo>
                  <a:lnTo>
                    <a:pt x="11602" y="1242"/>
                  </a:lnTo>
                  <a:lnTo>
                    <a:pt x="11613" y="1233"/>
                  </a:lnTo>
                  <a:lnTo>
                    <a:pt x="11624" y="1221"/>
                  </a:lnTo>
                  <a:lnTo>
                    <a:pt x="11633" y="1207"/>
                  </a:lnTo>
                  <a:lnTo>
                    <a:pt x="11640" y="1194"/>
                  </a:lnTo>
                  <a:lnTo>
                    <a:pt x="11645" y="1181"/>
                  </a:lnTo>
                  <a:lnTo>
                    <a:pt x="11649" y="1170"/>
                  </a:lnTo>
                  <a:lnTo>
                    <a:pt x="11649" y="1165"/>
                  </a:lnTo>
                  <a:lnTo>
                    <a:pt x="11649" y="1160"/>
                  </a:lnTo>
                  <a:lnTo>
                    <a:pt x="11647" y="1157"/>
                  </a:lnTo>
                  <a:lnTo>
                    <a:pt x="11645" y="1153"/>
                  </a:lnTo>
                  <a:lnTo>
                    <a:pt x="11642" y="1145"/>
                  </a:lnTo>
                  <a:lnTo>
                    <a:pt x="11637" y="1131"/>
                  </a:lnTo>
                  <a:lnTo>
                    <a:pt x="11632" y="1113"/>
                  </a:lnTo>
                  <a:lnTo>
                    <a:pt x="11629" y="1093"/>
                  </a:lnTo>
                  <a:lnTo>
                    <a:pt x="11625" y="1073"/>
                  </a:lnTo>
                  <a:lnTo>
                    <a:pt x="11624" y="1054"/>
                  </a:lnTo>
                  <a:lnTo>
                    <a:pt x="11624" y="1038"/>
                  </a:lnTo>
                  <a:lnTo>
                    <a:pt x="11626" y="1026"/>
                  </a:lnTo>
                  <a:lnTo>
                    <a:pt x="11636" y="1007"/>
                  </a:lnTo>
                  <a:lnTo>
                    <a:pt x="11645" y="986"/>
                  </a:lnTo>
                  <a:lnTo>
                    <a:pt x="11647" y="980"/>
                  </a:lnTo>
                  <a:lnTo>
                    <a:pt x="11649" y="976"/>
                  </a:lnTo>
                  <a:lnTo>
                    <a:pt x="11649" y="971"/>
                  </a:lnTo>
                  <a:lnTo>
                    <a:pt x="11647" y="965"/>
                  </a:lnTo>
                  <a:lnTo>
                    <a:pt x="11645" y="960"/>
                  </a:lnTo>
                  <a:lnTo>
                    <a:pt x="11642" y="956"/>
                  </a:lnTo>
                  <a:lnTo>
                    <a:pt x="11637" y="951"/>
                  </a:lnTo>
                  <a:lnTo>
                    <a:pt x="11630" y="946"/>
                  </a:lnTo>
                  <a:lnTo>
                    <a:pt x="11602" y="928"/>
                  </a:lnTo>
                  <a:lnTo>
                    <a:pt x="11577" y="910"/>
                  </a:lnTo>
                  <a:lnTo>
                    <a:pt x="11565" y="902"/>
                  </a:lnTo>
                  <a:lnTo>
                    <a:pt x="11554" y="894"/>
                  </a:lnTo>
                  <a:lnTo>
                    <a:pt x="11542" y="887"/>
                  </a:lnTo>
                  <a:lnTo>
                    <a:pt x="11530" y="881"/>
                  </a:lnTo>
                  <a:lnTo>
                    <a:pt x="11524" y="878"/>
                  </a:lnTo>
                  <a:lnTo>
                    <a:pt x="11518" y="879"/>
                  </a:lnTo>
                  <a:lnTo>
                    <a:pt x="11512" y="881"/>
                  </a:lnTo>
                  <a:lnTo>
                    <a:pt x="11505" y="884"/>
                  </a:lnTo>
                  <a:lnTo>
                    <a:pt x="11499" y="888"/>
                  </a:lnTo>
                  <a:lnTo>
                    <a:pt x="11494" y="894"/>
                  </a:lnTo>
                  <a:lnTo>
                    <a:pt x="11488" y="899"/>
                  </a:lnTo>
                  <a:lnTo>
                    <a:pt x="11481" y="905"/>
                  </a:lnTo>
                  <a:lnTo>
                    <a:pt x="11469" y="919"/>
                  </a:lnTo>
                  <a:lnTo>
                    <a:pt x="11457" y="933"/>
                  </a:lnTo>
                  <a:lnTo>
                    <a:pt x="11445" y="946"/>
                  </a:lnTo>
                  <a:lnTo>
                    <a:pt x="11435" y="956"/>
                  </a:lnTo>
                  <a:lnTo>
                    <a:pt x="11425" y="963"/>
                  </a:lnTo>
                  <a:lnTo>
                    <a:pt x="11418" y="970"/>
                  </a:lnTo>
                  <a:lnTo>
                    <a:pt x="11413" y="978"/>
                  </a:lnTo>
                  <a:lnTo>
                    <a:pt x="11408" y="984"/>
                  </a:lnTo>
                  <a:lnTo>
                    <a:pt x="11402" y="991"/>
                  </a:lnTo>
                  <a:lnTo>
                    <a:pt x="11396" y="996"/>
                  </a:lnTo>
                  <a:lnTo>
                    <a:pt x="11387" y="1000"/>
                  </a:lnTo>
                  <a:lnTo>
                    <a:pt x="11375" y="1003"/>
                  </a:lnTo>
                  <a:lnTo>
                    <a:pt x="11368" y="1004"/>
                  </a:lnTo>
                  <a:lnTo>
                    <a:pt x="11362" y="1006"/>
                  </a:lnTo>
                  <a:lnTo>
                    <a:pt x="11356" y="1010"/>
                  </a:lnTo>
                  <a:lnTo>
                    <a:pt x="11352" y="1015"/>
                  </a:lnTo>
                  <a:lnTo>
                    <a:pt x="11347" y="1020"/>
                  </a:lnTo>
                  <a:lnTo>
                    <a:pt x="11343" y="1026"/>
                  </a:lnTo>
                  <a:lnTo>
                    <a:pt x="11341" y="1032"/>
                  </a:lnTo>
                  <a:lnTo>
                    <a:pt x="11340" y="1039"/>
                  </a:lnTo>
                  <a:lnTo>
                    <a:pt x="11339" y="1046"/>
                  </a:lnTo>
                  <a:lnTo>
                    <a:pt x="11340" y="1053"/>
                  </a:lnTo>
                  <a:lnTo>
                    <a:pt x="11341" y="1061"/>
                  </a:lnTo>
                  <a:lnTo>
                    <a:pt x="11344" y="1069"/>
                  </a:lnTo>
                  <a:lnTo>
                    <a:pt x="11349" y="1077"/>
                  </a:lnTo>
                  <a:lnTo>
                    <a:pt x="11356" y="1084"/>
                  </a:lnTo>
                  <a:lnTo>
                    <a:pt x="11364" y="1091"/>
                  </a:lnTo>
                  <a:lnTo>
                    <a:pt x="11375" y="1097"/>
                  </a:lnTo>
                  <a:lnTo>
                    <a:pt x="11395" y="1108"/>
                  </a:lnTo>
                  <a:lnTo>
                    <a:pt x="11413" y="1120"/>
                  </a:lnTo>
                  <a:lnTo>
                    <a:pt x="11425" y="1130"/>
                  </a:lnTo>
                  <a:lnTo>
                    <a:pt x="11435" y="1140"/>
                  </a:lnTo>
                  <a:lnTo>
                    <a:pt x="11438" y="1144"/>
                  </a:lnTo>
                  <a:lnTo>
                    <a:pt x="11441" y="1148"/>
                  </a:lnTo>
                  <a:lnTo>
                    <a:pt x="11443" y="1153"/>
                  </a:lnTo>
                  <a:lnTo>
                    <a:pt x="11444" y="1157"/>
                  </a:lnTo>
                  <a:lnTo>
                    <a:pt x="11444" y="1161"/>
                  </a:lnTo>
                  <a:lnTo>
                    <a:pt x="11443" y="1165"/>
                  </a:lnTo>
                  <a:lnTo>
                    <a:pt x="11441" y="1168"/>
                  </a:lnTo>
                  <a:lnTo>
                    <a:pt x="11438" y="1172"/>
                  </a:lnTo>
                  <a:lnTo>
                    <a:pt x="11435" y="1175"/>
                  </a:lnTo>
                  <a:lnTo>
                    <a:pt x="11430" y="1177"/>
                  </a:lnTo>
                  <a:lnTo>
                    <a:pt x="11425" y="1178"/>
                  </a:lnTo>
                  <a:lnTo>
                    <a:pt x="11418" y="1179"/>
                  </a:lnTo>
                  <a:lnTo>
                    <a:pt x="11406" y="1178"/>
                  </a:lnTo>
                  <a:lnTo>
                    <a:pt x="11391" y="1174"/>
                  </a:lnTo>
                  <a:lnTo>
                    <a:pt x="11366" y="1167"/>
                  </a:lnTo>
                  <a:lnTo>
                    <a:pt x="11355" y="1162"/>
                  </a:lnTo>
                  <a:lnTo>
                    <a:pt x="11347" y="1158"/>
                  </a:lnTo>
                  <a:lnTo>
                    <a:pt x="11326" y="1148"/>
                  </a:lnTo>
                  <a:lnTo>
                    <a:pt x="11312" y="1144"/>
                  </a:lnTo>
                  <a:lnTo>
                    <a:pt x="11297" y="1139"/>
                  </a:lnTo>
                  <a:lnTo>
                    <a:pt x="11285" y="1135"/>
                  </a:lnTo>
                  <a:lnTo>
                    <a:pt x="11272" y="1134"/>
                  </a:lnTo>
                  <a:lnTo>
                    <a:pt x="11259" y="1133"/>
                  </a:lnTo>
                  <a:lnTo>
                    <a:pt x="11247" y="1131"/>
                  </a:lnTo>
                  <a:lnTo>
                    <a:pt x="11233" y="1127"/>
                  </a:lnTo>
                  <a:lnTo>
                    <a:pt x="11220" y="1123"/>
                  </a:lnTo>
                  <a:lnTo>
                    <a:pt x="11206" y="1117"/>
                  </a:lnTo>
                  <a:lnTo>
                    <a:pt x="11193" y="1112"/>
                  </a:lnTo>
                  <a:lnTo>
                    <a:pt x="11180" y="1108"/>
                  </a:lnTo>
                  <a:lnTo>
                    <a:pt x="11168" y="1106"/>
                  </a:lnTo>
                  <a:lnTo>
                    <a:pt x="11155" y="1105"/>
                  </a:lnTo>
                  <a:lnTo>
                    <a:pt x="11139" y="1104"/>
                  </a:lnTo>
                  <a:lnTo>
                    <a:pt x="11123" y="1104"/>
                  </a:lnTo>
                  <a:lnTo>
                    <a:pt x="11106" y="1105"/>
                  </a:lnTo>
                  <a:lnTo>
                    <a:pt x="11091" y="1106"/>
                  </a:lnTo>
                  <a:lnTo>
                    <a:pt x="11077" y="1110"/>
                  </a:lnTo>
                  <a:lnTo>
                    <a:pt x="11070" y="1112"/>
                  </a:lnTo>
                  <a:lnTo>
                    <a:pt x="11065" y="1114"/>
                  </a:lnTo>
                  <a:lnTo>
                    <a:pt x="11060" y="1117"/>
                  </a:lnTo>
                  <a:lnTo>
                    <a:pt x="11057" y="1120"/>
                  </a:lnTo>
                  <a:lnTo>
                    <a:pt x="11040" y="1140"/>
                  </a:lnTo>
                  <a:lnTo>
                    <a:pt x="11019" y="1162"/>
                  </a:lnTo>
                  <a:lnTo>
                    <a:pt x="11013" y="1167"/>
                  </a:lnTo>
                  <a:lnTo>
                    <a:pt x="11006" y="1172"/>
                  </a:lnTo>
                  <a:lnTo>
                    <a:pt x="11000" y="1175"/>
                  </a:lnTo>
                  <a:lnTo>
                    <a:pt x="10994" y="1179"/>
                  </a:lnTo>
                  <a:lnTo>
                    <a:pt x="10987" y="1180"/>
                  </a:lnTo>
                  <a:lnTo>
                    <a:pt x="10982" y="1180"/>
                  </a:lnTo>
                  <a:lnTo>
                    <a:pt x="10976" y="1179"/>
                  </a:lnTo>
                  <a:lnTo>
                    <a:pt x="10969" y="1177"/>
                  </a:lnTo>
                  <a:lnTo>
                    <a:pt x="10950" y="1164"/>
                  </a:lnTo>
                  <a:lnTo>
                    <a:pt x="10936" y="1153"/>
                  </a:lnTo>
                  <a:lnTo>
                    <a:pt x="10932" y="1152"/>
                  </a:lnTo>
                  <a:lnTo>
                    <a:pt x="10929" y="1151"/>
                  </a:lnTo>
                  <a:lnTo>
                    <a:pt x="10924" y="1150"/>
                  </a:lnTo>
                  <a:lnTo>
                    <a:pt x="10919" y="1151"/>
                  </a:lnTo>
                  <a:lnTo>
                    <a:pt x="10908" y="1153"/>
                  </a:lnTo>
                  <a:lnTo>
                    <a:pt x="10894" y="1158"/>
                  </a:lnTo>
                  <a:lnTo>
                    <a:pt x="10885" y="1161"/>
                  </a:lnTo>
                  <a:lnTo>
                    <a:pt x="10877" y="1162"/>
                  </a:lnTo>
                  <a:lnTo>
                    <a:pt x="10869" y="1164"/>
                  </a:lnTo>
                  <a:lnTo>
                    <a:pt x="10861" y="1164"/>
                  </a:lnTo>
                  <a:lnTo>
                    <a:pt x="10845" y="1164"/>
                  </a:lnTo>
                  <a:lnTo>
                    <a:pt x="10830" y="1161"/>
                  </a:lnTo>
                  <a:lnTo>
                    <a:pt x="10816" y="1160"/>
                  </a:lnTo>
                  <a:lnTo>
                    <a:pt x="10803" y="1160"/>
                  </a:lnTo>
                  <a:lnTo>
                    <a:pt x="10797" y="1161"/>
                  </a:lnTo>
                  <a:lnTo>
                    <a:pt x="10793" y="1164"/>
                  </a:lnTo>
                  <a:lnTo>
                    <a:pt x="10787" y="1167"/>
                  </a:lnTo>
                  <a:lnTo>
                    <a:pt x="10782" y="1172"/>
                  </a:lnTo>
                  <a:lnTo>
                    <a:pt x="10775" y="1181"/>
                  </a:lnTo>
                  <a:lnTo>
                    <a:pt x="10770" y="1188"/>
                  </a:lnTo>
                  <a:lnTo>
                    <a:pt x="10768" y="1191"/>
                  </a:lnTo>
                  <a:lnTo>
                    <a:pt x="10767" y="1192"/>
                  </a:lnTo>
                  <a:lnTo>
                    <a:pt x="10764" y="1193"/>
                  </a:lnTo>
                  <a:lnTo>
                    <a:pt x="10762" y="1193"/>
                  </a:lnTo>
                  <a:lnTo>
                    <a:pt x="10743" y="1188"/>
                  </a:lnTo>
                  <a:lnTo>
                    <a:pt x="10702" y="1172"/>
                  </a:lnTo>
                  <a:lnTo>
                    <a:pt x="10689" y="1167"/>
                  </a:lnTo>
                  <a:lnTo>
                    <a:pt x="10677" y="1165"/>
                  </a:lnTo>
                  <a:lnTo>
                    <a:pt x="10668" y="1164"/>
                  </a:lnTo>
                  <a:lnTo>
                    <a:pt x="10660" y="1164"/>
                  </a:lnTo>
                  <a:lnTo>
                    <a:pt x="10653" y="1165"/>
                  </a:lnTo>
                  <a:lnTo>
                    <a:pt x="10647" y="1166"/>
                  </a:lnTo>
                  <a:lnTo>
                    <a:pt x="10641" y="1170"/>
                  </a:lnTo>
                  <a:lnTo>
                    <a:pt x="10635" y="1173"/>
                  </a:lnTo>
                  <a:lnTo>
                    <a:pt x="10625" y="1181"/>
                  </a:lnTo>
                  <a:lnTo>
                    <a:pt x="10612" y="1189"/>
                  </a:lnTo>
                  <a:lnTo>
                    <a:pt x="10603" y="1194"/>
                  </a:lnTo>
                  <a:lnTo>
                    <a:pt x="10594" y="1199"/>
                  </a:lnTo>
                  <a:lnTo>
                    <a:pt x="10583" y="1202"/>
                  </a:lnTo>
                  <a:lnTo>
                    <a:pt x="10571" y="1205"/>
                  </a:lnTo>
                  <a:lnTo>
                    <a:pt x="10558" y="1207"/>
                  </a:lnTo>
                  <a:lnTo>
                    <a:pt x="10546" y="1208"/>
                  </a:lnTo>
                  <a:lnTo>
                    <a:pt x="10534" y="1209"/>
                  </a:lnTo>
                  <a:lnTo>
                    <a:pt x="10522" y="1209"/>
                  </a:lnTo>
                  <a:lnTo>
                    <a:pt x="10502" y="1208"/>
                  </a:lnTo>
                  <a:lnTo>
                    <a:pt x="10484" y="1207"/>
                  </a:lnTo>
                  <a:lnTo>
                    <a:pt x="10468" y="1206"/>
                  </a:lnTo>
                  <a:lnTo>
                    <a:pt x="10455" y="1207"/>
                  </a:lnTo>
                  <a:lnTo>
                    <a:pt x="10450" y="1208"/>
                  </a:lnTo>
                  <a:lnTo>
                    <a:pt x="10445" y="1211"/>
                  </a:lnTo>
                  <a:lnTo>
                    <a:pt x="10440" y="1214"/>
                  </a:lnTo>
                  <a:lnTo>
                    <a:pt x="10435" y="1219"/>
                  </a:lnTo>
                  <a:lnTo>
                    <a:pt x="10420" y="1243"/>
                  </a:lnTo>
                  <a:lnTo>
                    <a:pt x="10403" y="1266"/>
                  </a:lnTo>
                  <a:lnTo>
                    <a:pt x="10399" y="1269"/>
                  </a:lnTo>
                  <a:lnTo>
                    <a:pt x="10396" y="1273"/>
                  </a:lnTo>
                  <a:lnTo>
                    <a:pt x="10391" y="1275"/>
                  </a:lnTo>
                  <a:lnTo>
                    <a:pt x="10387" y="1276"/>
                  </a:lnTo>
                  <a:lnTo>
                    <a:pt x="10384" y="1276"/>
                  </a:lnTo>
                  <a:lnTo>
                    <a:pt x="10381" y="1274"/>
                  </a:lnTo>
                  <a:lnTo>
                    <a:pt x="10379" y="1272"/>
                  </a:lnTo>
                  <a:lnTo>
                    <a:pt x="10376" y="1266"/>
                  </a:lnTo>
                  <a:lnTo>
                    <a:pt x="10374" y="1260"/>
                  </a:lnTo>
                  <a:lnTo>
                    <a:pt x="10374" y="1253"/>
                  </a:lnTo>
                  <a:lnTo>
                    <a:pt x="10376" y="1246"/>
                  </a:lnTo>
                  <a:lnTo>
                    <a:pt x="10377" y="1238"/>
                  </a:lnTo>
                  <a:lnTo>
                    <a:pt x="10383" y="1222"/>
                  </a:lnTo>
                  <a:lnTo>
                    <a:pt x="10389" y="1207"/>
                  </a:lnTo>
                  <a:lnTo>
                    <a:pt x="10396" y="1192"/>
                  </a:lnTo>
                  <a:lnTo>
                    <a:pt x="10399" y="1178"/>
                  </a:lnTo>
                  <a:lnTo>
                    <a:pt x="10400" y="1172"/>
                  </a:lnTo>
                  <a:lnTo>
                    <a:pt x="10400" y="1167"/>
                  </a:lnTo>
                  <a:lnTo>
                    <a:pt x="10399" y="1161"/>
                  </a:lnTo>
                  <a:lnTo>
                    <a:pt x="10396" y="1158"/>
                  </a:lnTo>
                  <a:lnTo>
                    <a:pt x="10392" y="1154"/>
                  </a:lnTo>
                  <a:lnTo>
                    <a:pt x="10386" y="1152"/>
                  </a:lnTo>
                  <a:lnTo>
                    <a:pt x="10379" y="1150"/>
                  </a:lnTo>
                  <a:lnTo>
                    <a:pt x="10371" y="1148"/>
                  </a:lnTo>
                  <a:lnTo>
                    <a:pt x="10354" y="1147"/>
                  </a:lnTo>
                  <a:lnTo>
                    <a:pt x="10336" y="1148"/>
                  </a:lnTo>
                  <a:lnTo>
                    <a:pt x="10317" y="1150"/>
                  </a:lnTo>
                  <a:lnTo>
                    <a:pt x="10300" y="1153"/>
                  </a:lnTo>
                  <a:lnTo>
                    <a:pt x="10295" y="1155"/>
                  </a:lnTo>
                  <a:lnTo>
                    <a:pt x="10289" y="1158"/>
                  </a:lnTo>
                  <a:lnTo>
                    <a:pt x="10284" y="1160"/>
                  </a:lnTo>
                  <a:lnTo>
                    <a:pt x="10280" y="1162"/>
                  </a:lnTo>
                  <a:lnTo>
                    <a:pt x="10278" y="1166"/>
                  </a:lnTo>
                  <a:lnTo>
                    <a:pt x="10277" y="1170"/>
                  </a:lnTo>
                  <a:lnTo>
                    <a:pt x="10276" y="1174"/>
                  </a:lnTo>
                  <a:lnTo>
                    <a:pt x="10275" y="1179"/>
                  </a:lnTo>
                  <a:lnTo>
                    <a:pt x="10275" y="1191"/>
                  </a:lnTo>
                  <a:lnTo>
                    <a:pt x="10275" y="1204"/>
                  </a:lnTo>
                  <a:lnTo>
                    <a:pt x="10277" y="1216"/>
                  </a:lnTo>
                  <a:lnTo>
                    <a:pt x="10279" y="1228"/>
                  </a:lnTo>
                  <a:lnTo>
                    <a:pt x="10282" y="1239"/>
                  </a:lnTo>
                  <a:lnTo>
                    <a:pt x="10284" y="1247"/>
                  </a:lnTo>
                  <a:lnTo>
                    <a:pt x="10288" y="1256"/>
                  </a:lnTo>
                  <a:lnTo>
                    <a:pt x="10291" y="1269"/>
                  </a:lnTo>
                  <a:lnTo>
                    <a:pt x="10293" y="1285"/>
                  </a:lnTo>
                  <a:lnTo>
                    <a:pt x="10295" y="1300"/>
                  </a:lnTo>
                  <a:lnTo>
                    <a:pt x="10295" y="1313"/>
                  </a:lnTo>
                  <a:lnTo>
                    <a:pt x="10292" y="1323"/>
                  </a:lnTo>
                  <a:lnTo>
                    <a:pt x="10291" y="1327"/>
                  </a:lnTo>
                  <a:lnTo>
                    <a:pt x="10288" y="1328"/>
                  </a:lnTo>
                  <a:lnTo>
                    <a:pt x="10285" y="1329"/>
                  </a:lnTo>
                  <a:lnTo>
                    <a:pt x="10280" y="1327"/>
                  </a:lnTo>
                  <a:lnTo>
                    <a:pt x="10277" y="1324"/>
                  </a:lnTo>
                  <a:lnTo>
                    <a:pt x="10273" y="1321"/>
                  </a:lnTo>
                  <a:lnTo>
                    <a:pt x="10270" y="1316"/>
                  </a:lnTo>
                  <a:lnTo>
                    <a:pt x="10268" y="1312"/>
                  </a:lnTo>
                  <a:lnTo>
                    <a:pt x="10263" y="1302"/>
                  </a:lnTo>
                  <a:lnTo>
                    <a:pt x="10258" y="1292"/>
                  </a:lnTo>
                  <a:lnTo>
                    <a:pt x="10255" y="1282"/>
                  </a:lnTo>
                  <a:lnTo>
                    <a:pt x="10250" y="1275"/>
                  </a:lnTo>
                  <a:lnTo>
                    <a:pt x="10248" y="1273"/>
                  </a:lnTo>
                  <a:lnTo>
                    <a:pt x="10244" y="1272"/>
                  </a:lnTo>
                  <a:lnTo>
                    <a:pt x="10241" y="1270"/>
                  </a:lnTo>
                  <a:lnTo>
                    <a:pt x="10237" y="1270"/>
                  </a:lnTo>
                  <a:lnTo>
                    <a:pt x="10218" y="1276"/>
                  </a:lnTo>
                  <a:lnTo>
                    <a:pt x="10201" y="1283"/>
                  </a:lnTo>
                  <a:lnTo>
                    <a:pt x="10185" y="1292"/>
                  </a:lnTo>
                  <a:lnTo>
                    <a:pt x="10174" y="1299"/>
                  </a:lnTo>
                  <a:lnTo>
                    <a:pt x="10168" y="1302"/>
                  </a:lnTo>
                  <a:lnTo>
                    <a:pt x="10158" y="1305"/>
                  </a:lnTo>
                  <a:lnTo>
                    <a:pt x="10149" y="1307"/>
                  </a:lnTo>
                  <a:lnTo>
                    <a:pt x="10137" y="1309"/>
                  </a:lnTo>
                  <a:lnTo>
                    <a:pt x="10127" y="1313"/>
                  </a:lnTo>
                  <a:lnTo>
                    <a:pt x="10116" y="1316"/>
                  </a:lnTo>
                  <a:lnTo>
                    <a:pt x="10111" y="1319"/>
                  </a:lnTo>
                  <a:lnTo>
                    <a:pt x="10108" y="1321"/>
                  </a:lnTo>
                  <a:lnTo>
                    <a:pt x="10104" y="1323"/>
                  </a:lnTo>
                  <a:lnTo>
                    <a:pt x="10102" y="1327"/>
                  </a:lnTo>
                  <a:lnTo>
                    <a:pt x="10098" y="1335"/>
                  </a:lnTo>
                  <a:lnTo>
                    <a:pt x="10097" y="1346"/>
                  </a:lnTo>
                  <a:lnTo>
                    <a:pt x="10096" y="1357"/>
                  </a:lnTo>
                  <a:lnTo>
                    <a:pt x="10096" y="1370"/>
                  </a:lnTo>
                  <a:lnTo>
                    <a:pt x="10096" y="1381"/>
                  </a:lnTo>
                  <a:lnTo>
                    <a:pt x="10095" y="1391"/>
                  </a:lnTo>
                  <a:lnTo>
                    <a:pt x="10094" y="1395"/>
                  </a:lnTo>
                  <a:lnTo>
                    <a:pt x="10091" y="1398"/>
                  </a:lnTo>
                  <a:lnTo>
                    <a:pt x="10089" y="1401"/>
                  </a:lnTo>
                  <a:lnTo>
                    <a:pt x="10086" y="1402"/>
                  </a:lnTo>
                  <a:lnTo>
                    <a:pt x="10071" y="1408"/>
                  </a:lnTo>
                  <a:lnTo>
                    <a:pt x="10055" y="1411"/>
                  </a:lnTo>
                  <a:lnTo>
                    <a:pt x="10046" y="1411"/>
                  </a:lnTo>
                  <a:lnTo>
                    <a:pt x="10034" y="1409"/>
                  </a:lnTo>
                  <a:lnTo>
                    <a:pt x="10028" y="1407"/>
                  </a:lnTo>
                  <a:lnTo>
                    <a:pt x="10021" y="1403"/>
                  </a:lnTo>
                  <a:lnTo>
                    <a:pt x="10014" y="1398"/>
                  </a:lnTo>
                  <a:lnTo>
                    <a:pt x="10006" y="1393"/>
                  </a:lnTo>
                  <a:lnTo>
                    <a:pt x="9992" y="1383"/>
                  </a:lnTo>
                  <a:lnTo>
                    <a:pt x="9981" y="1377"/>
                  </a:lnTo>
                  <a:lnTo>
                    <a:pt x="9973" y="1375"/>
                  </a:lnTo>
                  <a:lnTo>
                    <a:pt x="9966" y="1375"/>
                  </a:lnTo>
                  <a:lnTo>
                    <a:pt x="9958" y="1381"/>
                  </a:lnTo>
                  <a:lnTo>
                    <a:pt x="9950" y="1388"/>
                  </a:lnTo>
                  <a:lnTo>
                    <a:pt x="9943" y="1393"/>
                  </a:lnTo>
                  <a:lnTo>
                    <a:pt x="9934" y="1398"/>
                  </a:lnTo>
                  <a:lnTo>
                    <a:pt x="9923" y="1406"/>
                  </a:lnTo>
                  <a:lnTo>
                    <a:pt x="9912" y="1410"/>
                  </a:lnTo>
                  <a:lnTo>
                    <a:pt x="9906" y="1411"/>
                  </a:lnTo>
                  <a:lnTo>
                    <a:pt x="9900" y="1413"/>
                  </a:lnTo>
                  <a:lnTo>
                    <a:pt x="9894" y="1413"/>
                  </a:lnTo>
                  <a:lnTo>
                    <a:pt x="9889" y="1411"/>
                  </a:lnTo>
                  <a:lnTo>
                    <a:pt x="9886" y="1409"/>
                  </a:lnTo>
                  <a:lnTo>
                    <a:pt x="9882" y="1406"/>
                  </a:lnTo>
                  <a:lnTo>
                    <a:pt x="9880" y="1400"/>
                  </a:lnTo>
                  <a:lnTo>
                    <a:pt x="9879" y="1393"/>
                  </a:lnTo>
                  <a:lnTo>
                    <a:pt x="9878" y="1366"/>
                  </a:lnTo>
                  <a:lnTo>
                    <a:pt x="9876" y="1346"/>
                  </a:lnTo>
                  <a:lnTo>
                    <a:pt x="9874" y="1336"/>
                  </a:lnTo>
                  <a:lnTo>
                    <a:pt x="9869" y="1327"/>
                  </a:lnTo>
                  <a:lnTo>
                    <a:pt x="9862" y="1319"/>
                  </a:lnTo>
                  <a:lnTo>
                    <a:pt x="9851" y="1308"/>
                  </a:lnTo>
                  <a:lnTo>
                    <a:pt x="9840" y="1299"/>
                  </a:lnTo>
                  <a:lnTo>
                    <a:pt x="9835" y="1293"/>
                  </a:lnTo>
                  <a:lnTo>
                    <a:pt x="9834" y="1289"/>
                  </a:lnTo>
                  <a:lnTo>
                    <a:pt x="9835" y="1288"/>
                  </a:lnTo>
                  <a:lnTo>
                    <a:pt x="9837" y="1287"/>
                  </a:lnTo>
                  <a:lnTo>
                    <a:pt x="9839" y="1286"/>
                  </a:lnTo>
                  <a:lnTo>
                    <a:pt x="9847" y="1286"/>
                  </a:lnTo>
                  <a:lnTo>
                    <a:pt x="9859" y="1288"/>
                  </a:lnTo>
                  <a:lnTo>
                    <a:pt x="9874" y="1293"/>
                  </a:lnTo>
                  <a:lnTo>
                    <a:pt x="9891" y="1299"/>
                  </a:lnTo>
                  <a:lnTo>
                    <a:pt x="9909" y="1306"/>
                  </a:lnTo>
                  <a:lnTo>
                    <a:pt x="9929" y="1310"/>
                  </a:lnTo>
                  <a:lnTo>
                    <a:pt x="9950" y="1314"/>
                  </a:lnTo>
                  <a:lnTo>
                    <a:pt x="9973" y="1316"/>
                  </a:lnTo>
                  <a:lnTo>
                    <a:pt x="9986" y="1316"/>
                  </a:lnTo>
                  <a:lnTo>
                    <a:pt x="9997" y="1315"/>
                  </a:lnTo>
                  <a:lnTo>
                    <a:pt x="10012" y="1314"/>
                  </a:lnTo>
                  <a:lnTo>
                    <a:pt x="10024" y="1312"/>
                  </a:lnTo>
                  <a:lnTo>
                    <a:pt x="10039" y="1308"/>
                  </a:lnTo>
                  <a:lnTo>
                    <a:pt x="10054" y="1305"/>
                  </a:lnTo>
                  <a:lnTo>
                    <a:pt x="10069" y="1300"/>
                  </a:lnTo>
                  <a:lnTo>
                    <a:pt x="10086" y="1294"/>
                  </a:lnTo>
                  <a:lnTo>
                    <a:pt x="10116" y="1282"/>
                  </a:lnTo>
                  <a:lnTo>
                    <a:pt x="10141" y="1273"/>
                  </a:lnTo>
                  <a:lnTo>
                    <a:pt x="10161" y="1263"/>
                  </a:lnTo>
                  <a:lnTo>
                    <a:pt x="10176" y="1256"/>
                  </a:lnTo>
                  <a:lnTo>
                    <a:pt x="10181" y="1253"/>
                  </a:lnTo>
                  <a:lnTo>
                    <a:pt x="10184" y="1249"/>
                  </a:lnTo>
                  <a:lnTo>
                    <a:pt x="10187" y="1246"/>
                  </a:lnTo>
                  <a:lnTo>
                    <a:pt x="10187" y="1242"/>
                  </a:lnTo>
                  <a:lnTo>
                    <a:pt x="10187" y="1239"/>
                  </a:lnTo>
                  <a:lnTo>
                    <a:pt x="10183" y="1235"/>
                  </a:lnTo>
                  <a:lnTo>
                    <a:pt x="10179" y="1232"/>
                  </a:lnTo>
                  <a:lnTo>
                    <a:pt x="10174" y="1228"/>
                  </a:lnTo>
                  <a:lnTo>
                    <a:pt x="10167" y="1225"/>
                  </a:lnTo>
                  <a:lnTo>
                    <a:pt x="10160" y="1220"/>
                  </a:lnTo>
                  <a:lnTo>
                    <a:pt x="10154" y="1214"/>
                  </a:lnTo>
                  <a:lnTo>
                    <a:pt x="10147" y="1208"/>
                  </a:lnTo>
                  <a:lnTo>
                    <a:pt x="10134" y="1195"/>
                  </a:lnTo>
                  <a:lnTo>
                    <a:pt x="10121" y="1181"/>
                  </a:lnTo>
                  <a:lnTo>
                    <a:pt x="10105" y="1167"/>
                  </a:lnTo>
                  <a:lnTo>
                    <a:pt x="10090" y="1155"/>
                  </a:lnTo>
                  <a:lnTo>
                    <a:pt x="10082" y="1151"/>
                  </a:lnTo>
                  <a:lnTo>
                    <a:pt x="10073" y="1146"/>
                  </a:lnTo>
                  <a:lnTo>
                    <a:pt x="10063" y="1142"/>
                  </a:lnTo>
                  <a:lnTo>
                    <a:pt x="10053" y="1140"/>
                  </a:lnTo>
                  <a:lnTo>
                    <a:pt x="10042" y="1139"/>
                  </a:lnTo>
                  <a:lnTo>
                    <a:pt x="10030" y="1139"/>
                  </a:lnTo>
                  <a:lnTo>
                    <a:pt x="10019" y="1139"/>
                  </a:lnTo>
                  <a:lnTo>
                    <a:pt x="10007" y="1140"/>
                  </a:lnTo>
                  <a:lnTo>
                    <a:pt x="9980" y="1144"/>
                  </a:lnTo>
                  <a:lnTo>
                    <a:pt x="9952" y="1148"/>
                  </a:lnTo>
                  <a:lnTo>
                    <a:pt x="9938" y="1150"/>
                  </a:lnTo>
                  <a:lnTo>
                    <a:pt x="9922" y="1151"/>
                  </a:lnTo>
                  <a:lnTo>
                    <a:pt x="9907" y="1151"/>
                  </a:lnTo>
                  <a:lnTo>
                    <a:pt x="9892" y="1150"/>
                  </a:lnTo>
                  <a:lnTo>
                    <a:pt x="9875" y="1148"/>
                  </a:lnTo>
                  <a:lnTo>
                    <a:pt x="9860" y="1145"/>
                  </a:lnTo>
                  <a:lnTo>
                    <a:pt x="9844" y="1140"/>
                  </a:lnTo>
                  <a:lnTo>
                    <a:pt x="9827" y="1134"/>
                  </a:lnTo>
                  <a:lnTo>
                    <a:pt x="9773" y="1111"/>
                  </a:lnTo>
                  <a:lnTo>
                    <a:pt x="9736" y="1093"/>
                  </a:lnTo>
                  <a:lnTo>
                    <a:pt x="9721" y="1087"/>
                  </a:lnTo>
                  <a:lnTo>
                    <a:pt x="9709" y="1081"/>
                  </a:lnTo>
                  <a:lnTo>
                    <a:pt x="9697" y="1077"/>
                  </a:lnTo>
                  <a:lnTo>
                    <a:pt x="9684" y="1073"/>
                  </a:lnTo>
                  <a:lnTo>
                    <a:pt x="9663" y="1065"/>
                  </a:lnTo>
                  <a:lnTo>
                    <a:pt x="9628" y="1051"/>
                  </a:lnTo>
                  <a:lnTo>
                    <a:pt x="9582" y="1031"/>
                  </a:lnTo>
                  <a:lnTo>
                    <a:pt x="9530" y="1011"/>
                  </a:lnTo>
                  <a:lnTo>
                    <a:pt x="9503" y="1000"/>
                  </a:lnTo>
                  <a:lnTo>
                    <a:pt x="9476" y="991"/>
                  </a:lnTo>
                  <a:lnTo>
                    <a:pt x="9449" y="983"/>
                  </a:lnTo>
                  <a:lnTo>
                    <a:pt x="9422" y="976"/>
                  </a:lnTo>
                  <a:lnTo>
                    <a:pt x="9396" y="971"/>
                  </a:lnTo>
                  <a:lnTo>
                    <a:pt x="9372" y="968"/>
                  </a:lnTo>
                  <a:lnTo>
                    <a:pt x="9361" y="968"/>
                  </a:lnTo>
                  <a:lnTo>
                    <a:pt x="9349" y="968"/>
                  </a:lnTo>
                  <a:lnTo>
                    <a:pt x="9340" y="968"/>
                  </a:lnTo>
                  <a:lnTo>
                    <a:pt x="9329" y="969"/>
                  </a:lnTo>
                  <a:lnTo>
                    <a:pt x="9309" y="975"/>
                  </a:lnTo>
                  <a:lnTo>
                    <a:pt x="9285" y="982"/>
                  </a:lnTo>
                  <a:lnTo>
                    <a:pt x="9258" y="992"/>
                  </a:lnTo>
                  <a:lnTo>
                    <a:pt x="9229" y="1005"/>
                  </a:lnTo>
                  <a:lnTo>
                    <a:pt x="9167" y="1033"/>
                  </a:lnTo>
                  <a:lnTo>
                    <a:pt x="9104" y="1065"/>
                  </a:lnTo>
                  <a:lnTo>
                    <a:pt x="9044" y="1097"/>
                  </a:lnTo>
                  <a:lnTo>
                    <a:pt x="8993" y="1125"/>
                  </a:lnTo>
                  <a:lnTo>
                    <a:pt x="8957" y="1146"/>
                  </a:lnTo>
                  <a:lnTo>
                    <a:pt x="8939" y="1158"/>
                  </a:lnTo>
                  <a:lnTo>
                    <a:pt x="8925" y="1175"/>
                  </a:lnTo>
                  <a:lnTo>
                    <a:pt x="8908" y="1205"/>
                  </a:lnTo>
                  <a:lnTo>
                    <a:pt x="8896" y="1221"/>
                  </a:lnTo>
                  <a:lnTo>
                    <a:pt x="8882" y="1239"/>
                  </a:lnTo>
                  <a:lnTo>
                    <a:pt x="8867" y="1258"/>
                  </a:lnTo>
                  <a:lnTo>
                    <a:pt x="8848" y="1275"/>
                  </a:lnTo>
                  <a:lnTo>
                    <a:pt x="8827" y="1293"/>
                  </a:lnTo>
                  <a:lnTo>
                    <a:pt x="8803" y="1310"/>
                  </a:lnTo>
                  <a:lnTo>
                    <a:pt x="8776" y="1327"/>
                  </a:lnTo>
                  <a:lnTo>
                    <a:pt x="8748" y="1342"/>
                  </a:lnTo>
                  <a:lnTo>
                    <a:pt x="8719" y="1356"/>
                  </a:lnTo>
                  <a:lnTo>
                    <a:pt x="8689" y="1369"/>
                  </a:lnTo>
                  <a:lnTo>
                    <a:pt x="8660" y="1380"/>
                  </a:lnTo>
                  <a:lnTo>
                    <a:pt x="8630" y="1388"/>
                  </a:lnTo>
                  <a:lnTo>
                    <a:pt x="8616" y="1393"/>
                  </a:lnTo>
                  <a:lnTo>
                    <a:pt x="8601" y="1400"/>
                  </a:lnTo>
                  <a:lnTo>
                    <a:pt x="8587" y="1409"/>
                  </a:lnTo>
                  <a:lnTo>
                    <a:pt x="8572" y="1421"/>
                  </a:lnTo>
                  <a:lnTo>
                    <a:pt x="8558" y="1433"/>
                  </a:lnTo>
                  <a:lnTo>
                    <a:pt x="8544" y="1447"/>
                  </a:lnTo>
                  <a:lnTo>
                    <a:pt x="8531" y="1461"/>
                  </a:lnTo>
                  <a:lnTo>
                    <a:pt x="8518" y="1475"/>
                  </a:lnTo>
                  <a:lnTo>
                    <a:pt x="8495" y="1504"/>
                  </a:lnTo>
                  <a:lnTo>
                    <a:pt x="8478" y="1530"/>
                  </a:lnTo>
                  <a:lnTo>
                    <a:pt x="8471" y="1541"/>
                  </a:lnTo>
                  <a:lnTo>
                    <a:pt x="8466" y="1550"/>
                  </a:lnTo>
                  <a:lnTo>
                    <a:pt x="8463" y="1557"/>
                  </a:lnTo>
                  <a:lnTo>
                    <a:pt x="8461" y="1562"/>
                  </a:lnTo>
                  <a:lnTo>
                    <a:pt x="8464" y="1571"/>
                  </a:lnTo>
                  <a:lnTo>
                    <a:pt x="8467" y="1584"/>
                  </a:lnTo>
                  <a:lnTo>
                    <a:pt x="8472" y="1599"/>
                  </a:lnTo>
                  <a:lnTo>
                    <a:pt x="8477" y="1616"/>
                  </a:lnTo>
                  <a:lnTo>
                    <a:pt x="8481" y="1632"/>
                  </a:lnTo>
                  <a:lnTo>
                    <a:pt x="8485" y="1646"/>
                  </a:lnTo>
                  <a:lnTo>
                    <a:pt x="8486" y="1652"/>
                  </a:lnTo>
                  <a:lnTo>
                    <a:pt x="8487" y="1658"/>
                  </a:lnTo>
                  <a:lnTo>
                    <a:pt x="8487" y="1663"/>
                  </a:lnTo>
                  <a:lnTo>
                    <a:pt x="8486" y="1666"/>
                  </a:lnTo>
                  <a:lnTo>
                    <a:pt x="8485" y="1669"/>
                  </a:lnTo>
                  <a:lnTo>
                    <a:pt x="8484" y="1673"/>
                  </a:lnTo>
                  <a:lnTo>
                    <a:pt x="8485" y="1679"/>
                  </a:lnTo>
                  <a:lnTo>
                    <a:pt x="8486" y="1685"/>
                  </a:lnTo>
                  <a:lnTo>
                    <a:pt x="8490" y="1699"/>
                  </a:lnTo>
                  <a:lnTo>
                    <a:pt x="8497" y="1716"/>
                  </a:lnTo>
                  <a:lnTo>
                    <a:pt x="8500" y="1724"/>
                  </a:lnTo>
                  <a:lnTo>
                    <a:pt x="8505" y="1732"/>
                  </a:lnTo>
                  <a:lnTo>
                    <a:pt x="8511" y="1740"/>
                  </a:lnTo>
                  <a:lnTo>
                    <a:pt x="8517" y="1747"/>
                  </a:lnTo>
                  <a:lnTo>
                    <a:pt x="8522" y="1754"/>
                  </a:lnTo>
                  <a:lnTo>
                    <a:pt x="8529" y="1760"/>
                  </a:lnTo>
                  <a:lnTo>
                    <a:pt x="8538" y="1765"/>
                  </a:lnTo>
                  <a:lnTo>
                    <a:pt x="8546" y="1770"/>
                  </a:lnTo>
                  <a:lnTo>
                    <a:pt x="8554" y="1772"/>
                  </a:lnTo>
                  <a:lnTo>
                    <a:pt x="8564" y="1775"/>
                  </a:lnTo>
                  <a:lnTo>
                    <a:pt x="8573" y="1777"/>
                  </a:lnTo>
                  <a:lnTo>
                    <a:pt x="8582" y="1779"/>
                  </a:lnTo>
                  <a:lnTo>
                    <a:pt x="8602" y="1780"/>
                  </a:lnTo>
                  <a:lnTo>
                    <a:pt x="8622" y="1780"/>
                  </a:lnTo>
                  <a:lnTo>
                    <a:pt x="8632" y="1779"/>
                  </a:lnTo>
                  <a:lnTo>
                    <a:pt x="8640" y="1777"/>
                  </a:lnTo>
                  <a:lnTo>
                    <a:pt x="8647" y="1774"/>
                  </a:lnTo>
                  <a:lnTo>
                    <a:pt x="8654" y="1772"/>
                  </a:lnTo>
                  <a:lnTo>
                    <a:pt x="8660" y="1768"/>
                  </a:lnTo>
                  <a:lnTo>
                    <a:pt x="8665" y="1765"/>
                  </a:lnTo>
                  <a:lnTo>
                    <a:pt x="8667" y="1760"/>
                  </a:lnTo>
                  <a:lnTo>
                    <a:pt x="8669" y="1755"/>
                  </a:lnTo>
                  <a:lnTo>
                    <a:pt x="8670" y="1750"/>
                  </a:lnTo>
                  <a:lnTo>
                    <a:pt x="8673" y="1744"/>
                  </a:lnTo>
                  <a:lnTo>
                    <a:pt x="8676" y="1737"/>
                  </a:lnTo>
                  <a:lnTo>
                    <a:pt x="8681" y="1730"/>
                  </a:lnTo>
                  <a:lnTo>
                    <a:pt x="8690" y="1717"/>
                  </a:lnTo>
                  <a:lnTo>
                    <a:pt x="8702" y="1705"/>
                  </a:lnTo>
                  <a:lnTo>
                    <a:pt x="8708" y="1700"/>
                  </a:lnTo>
                  <a:lnTo>
                    <a:pt x="8714" y="1697"/>
                  </a:lnTo>
                  <a:lnTo>
                    <a:pt x="8720" y="1694"/>
                  </a:lnTo>
                  <a:lnTo>
                    <a:pt x="8724" y="1693"/>
                  </a:lnTo>
                  <a:lnTo>
                    <a:pt x="8729" y="1694"/>
                  </a:lnTo>
                  <a:lnTo>
                    <a:pt x="8733" y="1697"/>
                  </a:lnTo>
                  <a:lnTo>
                    <a:pt x="8735" y="1701"/>
                  </a:lnTo>
                  <a:lnTo>
                    <a:pt x="8736" y="1708"/>
                  </a:lnTo>
                  <a:lnTo>
                    <a:pt x="8740" y="1725"/>
                  </a:lnTo>
                  <a:lnTo>
                    <a:pt x="8744" y="1744"/>
                  </a:lnTo>
                  <a:lnTo>
                    <a:pt x="8751" y="1762"/>
                  </a:lnTo>
                  <a:lnTo>
                    <a:pt x="8758" y="1781"/>
                  </a:lnTo>
                  <a:lnTo>
                    <a:pt x="8766" y="1800"/>
                  </a:lnTo>
                  <a:lnTo>
                    <a:pt x="8770" y="1816"/>
                  </a:lnTo>
                  <a:lnTo>
                    <a:pt x="8773" y="1825"/>
                  </a:lnTo>
                  <a:lnTo>
                    <a:pt x="8774" y="1832"/>
                  </a:lnTo>
                  <a:lnTo>
                    <a:pt x="8774" y="1839"/>
                  </a:lnTo>
                  <a:lnTo>
                    <a:pt x="8773" y="1845"/>
                  </a:lnTo>
                  <a:lnTo>
                    <a:pt x="8770" y="1855"/>
                  </a:lnTo>
                  <a:lnTo>
                    <a:pt x="8769" y="1865"/>
                  </a:lnTo>
                  <a:lnTo>
                    <a:pt x="8770" y="1874"/>
                  </a:lnTo>
                  <a:lnTo>
                    <a:pt x="8773" y="1882"/>
                  </a:lnTo>
                  <a:lnTo>
                    <a:pt x="8775" y="1886"/>
                  </a:lnTo>
                  <a:lnTo>
                    <a:pt x="8777" y="1889"/>
                  </a:lnTo>
                  <a:lnTo>
                    <a:pt x="8780" y="1892"/>
                  </a:lnTo>
                  <a:lnTo>
                    <a:pt x="8783" y="1894"/>
                  </a:lnTo>
                  <a:lnTo>
                    <a:pt x="8787" y="1895"/>
                  </a:lnTo>
                  <a:lnTo>
                    <a:pt x="8790" y="1896"/>
                  </a:lnTo>
                  <a:lnTo>
                    <a:pt x="8795" y="1896"/>
                  </a:lnTo>
                  <a:lnTo>
                    <a:pt x="8800" y="1896"/>
                  </a:lnTo>
                  <a:lnTo>
                    <a:pt x="8840" y="1887"/>
                  </a:lnTo>
                  <a:lnTo>
                    <a:pt x="8898" y="1873"/>
                  </a:lnTo>
                  <a:lnTo>
                    <a:pt x="8952" y="1860"/>
                  </a:lnTo>
                  <a:lnTo>
                    <a:pt x="8976" y="1854"/>
                  </a:lnTo>
                  <a:lnTo>
                    <a:pt x="8983" y="1849"/>
                  </a:lnTo>
                  <a:lnTo>
                    <a:pt x="8998" y="1838"/>
                  </a:lnTo>
                  <a:lnTo>
                    <a:pt x="9006" y="1828"/>
                  </a:lnTo>
                  <a:lnTo>
                    <a:pt x="9012" y="1818"/>
                  </a:lnTo>
                  <a:lnTo>
                    <a:pt x="9015" y="1812"/>
                  </a:lnTo>
                  <a:lnTo>
                    <a:pt x="9016" y="1806"/>
                  </a:lnTo>
                  <a:lnTo>
                    <a:pt x="9016" y="1799"/>
                  </a:lnTo>
                  <a:lnTo>
                    <a:pt x="9016" y="1793"/>
                  </a:lnTo>
                  <a:lnTo>
                    <a:pt x="9015" y="1785"/>
                  </a:lnTo>
                  <a:lnTo>
                    <a:pt x="9015" y="1778"/>
                  </a:lnTo>
                  <a:lnTo>
                    <a:pt x="9017" y="1771"/>
                  </a:lnTo>
                  <a:lnTo>
                    <a:pt x="9020" y="1762"/>
                  </a:lnTo>
                  <a:lnTo>
                    <a:pt x="9029" y="1747"/>
                  </a:lnTo>
                  <a:lnTo>
                    <a:pt x="9039" y="1732"/>
                  </a:lnTo>
                  <a:lnTo>
                    <a:pt x="9063" y="1706"/>
                  </a:lnTo>
                  <a:lnTo>
                    <a:pt x="9079" y="1690"/>
                  </a:lnTo>
                  <a:lnTo>
                    <a:pt x="9085" y="1681"/>
                  </a:lnTo>
                  <a:lnTo>
                    <a:pt x="9092" y="1672"/>
                  </a:lnTo>
                  <a:lnTo>
                    <a:pt x="9099" y="1659"/>
                  </a:lnTo>
                  <a:lnTo>
                    <a:pt x="9105" y="1646"/>
                  </a:lnTo>
                  <a:lnTo>
                    <a:pt x="9106" y="1639"/>
                  </a:lnTo>
                  <a:lnTo>
                    <a:pt x="9107" y="1632"/>
                  </a:lnTo>
                  <a:lnTo>
                    <a:pt x="9107" y="1626"/>
                  </a:lnTo>
                  <a:lnTo>
                    <a:pt x="9106" y="1619"/>
                  </a:lnTo>
                  <a:lnTo>
                    <a:pt x="9103" y="1613"/>
                  </a:lnTo>
                  <a:lnTo>
                    <a:pt x="9098" y="1609"/>
                  </a:lnTo>
                  <a:lnTo>
                    <a:pt x="9091" y="1604"/>
                  </a:lnTo>
                  <a:lnTo>
                    <a:pt x="9083" y="1599"/>
                  </a:lnTo>
                  <a:lnTo>
                    <a:pt x="9064" y="1593"/>
                  </a:lnTo>
                  <a:lnTo>
                    <a:pt x="9047" y="1588"/>
                  </a:lnTo>
                  <a:lnTo>
                    <a:pt x="9040" y="1584"/>
                  </a:lnTo>
                  <a:lnTo>
                    <a:pt x="9034" y="1582"/>
                  </a:lnTo>
                  <a:lnTo>
                    <a:pt x="9029" y="1578"/>
                  </a:lnTo>
                  <a:lnTo>
                    <a:pt x="9024" y="1573"/>
                  </a:lnTo>
                  <a:lnTo>
                    <a:pt x="9022" y="1570"/>
                  </a:lnTo>
                  <a:lnTo>
                    <a:pt x="9020" y="1565"/>
                  </a:lnTo>
                  <a:lnTo>
                    <a:pt x="9020" y="1559"/>
                  </a:lnTo>
                  <a:lnTo>
                    <a:pt x="9022" y="1553"/>
                  </a:lnTo>
                  <a:lnTo>
                    <a:pt x="9025" y="1546"/>
                  </a:lnTo>
                  <a:lnTo>
                    <a:pt x="9030" y="1538"/>
                  </a:lnTo>
                  <a:lnTo>
                    <a:pt x="9038" y="1530"/>
                  </a:lnTo>
                  <a:lnTo>
                    <a:pt x="9046" y="1519"/>
                  </a:lnTo>
                  <a:lnTo>
                    <a:pt x="9057" y="1510"/>
                  </a:lnTo>
                  <a:lnTo>
                    <a:pt x="9067" y="1503"/>
                  </a:lnTo>
                  <a:lnTo>
                    <a:pt x="9077" y="1498"/>
                  </a:lnTo>
                  <a:lnTo>
                    <a:pt x="9086" y="1495"/>
                  </a:lnTo>
                  <a:lnTo>
                    <a:pt x="9104" y="1490"/>
                  </a:lnTo>
                  <a:lnTo>
                    <a:pt x="9123" y="1488"/>
                  </a:lnTo>
                  <a:lnTo>
                    <a:pt x="9132" y="1487"/>
                  </a:lnTo>
                  <a:lnTo>
                    <a:pt x="9141" y="1484"/>
                  </a:lnTo>
                  <a:lnTo>
                    <a:pt x="9152" y="1481"/>
                  </a:lnTo>
                  <a:lnTo>
                    <a:pt x="9162" y="1476"/>
                  </a:lnTo>
                  <a:lnTo>
                    <a:pt x="9173" y="1470"/>
                  </a:lnTo>
                  <a:lnTo>
                    <a:pt x="9185" y="1461"/>
                  </a:lnTo>
                  <a:lnTo>
                    <a:pt x="9197" y="1449"/>
                  </a:lnTo>
                  <a:lnTo>
                    <a:pt x="9209" y="1435"/>
                  </a:lnTo>
                  <a:lnTo>
                    <a:pt x="9221" y="1420"/>
                  </a:lnTo>
                  <a:lnTo>
                    <a:pt x="9231" y="1407"/>
                  </a:lnTo>
                  <a:lnTo>
                    <a:pt x="9235" y="1394"/>
                  </a:lnTo>
                  <a:lnTo>
                    <a:pt x="9239" y="1382"/>
                  </a:lnTo>
                  <a:lnTo>
                    <a:pt x="9240" y="1373"/>
                  </a:lnTo>
                  <a:lnTo>
                    <a:pt x="9240" y="1363"/>
                  </a:lnTo>
                  <a:lnTo>
                    <a:pt x="9240" y="1356"/>
                  </a:lnTo>
                  <a:lnTo>
                    <a:pt x="9239" y="1349"/>
                  </a:lnTo>
                  <a:lnTo>
                    <a:pt x="9238" y="1343"/>
                  </a:lnTo>
                  <a:lnTo>
                    <a:pt x="9236" y="1337"/>
                  </a:lnTo>
                  <a:lnTo>
                    <a:pt x="9236" y="1334"/>
                  </a:lnTo>
                  <a:lnTo>
                    <a:pt x="9239" y="1330"/>
                  </a:lnTo>
                  <a:lnTo>
                    <a:pt x="9242" y="1327"/>
                  </a:lnTo>
                  <a:lnTo>
                    <a:pt x="9248" y="1324"/>
                  </a:lnTo>
                  <a:lnTo>
                    <a:pt x="9258" y="1323"/>
                  </a:lnTo>
                  <a:lnTo>
                    <a:pt x="9269" y="1322"/>
                  </a:lnTo>
                  <a:lnTo>
                    <a:pt x="9299" y="1321"/>
                  </a:lnTo>
                  <a:lnTo>
                    <a:pt x="9326" y="1320"/>
                  </a:lnTo>
                  <a:lnTo>
                    <a:pt x="9352" y="1319"/>
                  </a:lnTo>
                  <a:lnTo>
                    <a:pt x="9374" y="1320"/>
                  </a:lnTo>
                  <a:lnTo>
                    <a:pt x="9383" y="1320"/>
                  </a:lnTo>
                  <a:lnTo>
                    <a:pt x="9391" y="1322"/>
                  </a:lnTo>
                  <a:lnTo>
                    <a:pt x="9399" y="1323"/>
                  </a:lnTo>
                  <a:lnTo>
                    <a:pt x="9404" y="1326"/>
                  </a:lnTo>
                  <a:lnTo>
                    <a:pt x="9408" y="1328"/>
                  </a:lnTo>
                  <a:lnTo>
                    <a:pt x="9410" y="1332"/>
                  </a:lnTo>
                  <a:lnTo>
                    <a:pt x="9410" y="1336"/>
                  </a:lnTo>
                  <a:lnTo>
                    <a:pt x="9409" y="1341"/>
                  </a:lnTo>
                  <a:lnTo>
                    <a:pt x="9406" y="1347"/>
                  </a:lnTo>
                  <a:lnTo>
                    <a:pt x="9400" y="1353"/>
                  </a:lnTo>
                  <a:lnTo>
                    <a:pt x="9393" y="1360"/>
                  </a:lnTo>
                  <a:lnTo>
                    <a:pt x="9384" y="1368"/>
                  </a:lnTo>
                  <a:lnTo>
                    <a:pt x="9366" y="1383"/>
                  </a:lnTo>
                  <a:lnTo>
                    <a:pt x="9343" y="1400"/>
                  </a:lnTo>
                  <a:lnTo>
                    <a:pt x="9319" y="1416"/>
                  </a:lnTo>
                  <a:lnTo>
                    <a:pt x="9294" y="1433"/>
                  </a:lnTo>
                  <a:lnTo>
                    <a:pt x="9271" y="1447"/>
                  </a:lnTo>
                  <a:lnTo>
                    <a:pt x="9249" y="1458"/>
                  </a:lnTo>
                  <a:lnTo>
                    <a:pt x="9241" y="1464"/>
                  </a:lnTo>
                  <a:lnTo>
                    <a:pt x="9233" y="1470"/>
                  </a:lnTo>
                  <a:lnTo>
                    <a:pt x="9227" y="1477"/>
                  </a:lnTo>
                  <a:lnTo>
                    <a:pt x="9221" y="1484"/>
                  </a:lnTo>
                  <a:lnTo>
                    <a:pt x="9218" y="1491"/>
                  </a:lnTo>
                  <a:lnTo>
                    <a:pt x="9214" y="1498"/>
                  </a:lnTo>
                  <a:lnTo>
                    <a:pt x="9212" y="1505"/>
                  </a:lnTo>
                  <a:lnTo>
                    <a:pt x="9211" y="1512"/>
                  </a:lnTo>
                  <a:lnTo>
                    <a:pt x="9211" y="1521"/>
                  </a:lnTo>
                  <a:lnTo>
                    <a:pt x="9211" y="1528"/>
                  </a:lnTo>
                  <a:lnTo>
                    <a:pt x="9212" y="1535"/>
                  </a:lnTo>
                  <a:lnTo>
                    <a:pt x="9214" y="1542"/>
                  </a:lnTo>
                  <a:lnTo>
                    <a:pt x="9219" y="1556"/>
                  </a:lnTo>
                  <a:lnTo>
                    <a:pt x="9226" y="1566"/>
                  </a:lnTo>
                  <a:lnTo>
                    <a:pt x="9239" y="1593"/>
                  </a:lnTo>
                  <a:lnTo>
                    <a:pt x="9252" y="1623"/>
                  </a:lnTo>
                  <a:lnTo>
                    <a:pt x="9255" y="1630"/>
                  </a:lnTo>
                  <a:lnTo>
                    <a:pt x="9259" y="1637"/>
                  </a:lnTo>
                  <a:lnTo>
                    <a:pt x="9263" y="1642"/>
                  </a:lnTo>
                  <a:lnTo>
                    <a:pt x="9267" y="1646"/>
                  </a:lnTo>
                  <a:lnTo>
                    <a:pt x="9272" y="1650"/>
                  </a:lnTo>
                  <a:lnTo>
                    <a:pt x="9278" y="1652"/>
                  </a:lnTo>
                  <a:lnTo>
                    <a:pt x="9283" y="1652"/>
                  </a:lnTo>
                  <a:lnTo>
                    <a:pt x="9289" y="1652"/>
                  </a:lnTo>
                  <a:lnTo>
                    <a:pt x="9317" y="1642"/>
                  </a:lnTo>
                  <a:lnTo>
                    <a:pt x="9348" y="1627"/>
                  </a:lnTo>
                  <a:lnTo>
                    <a:pt x="9363" y="1622"/>
                  </a:lnTo>
                  <a:lnTo>
                    <a:pt x="9379" y="1617"/>
                  </a:lnTo>
                  <a:lnTo>
                    <a:pt x="9387" y="1615"/>
                  </a:lnTo>
                  <a:lnTo>
                    <a:pt x="9394" y="1613"/>
                  </a:lnTo>
                  <a:lnTo>
                    <a:pt x="9401" y="1613"/>
                  </a:lnTo>
                  <a:lnTo>
                    <a:pt x="9409" y="1613"/>
                  </a:lnTo>
                  <a:lnTo>
                    <a:pt x="9426" y="1615"/>
                  </a:lnTo>
                  <a:lnTo>
                    <a:pt x="9444" y="1616"/>
                  </a:lnTo>
                  <a:lnTo>
                    <a:pt x="9464" y="1615"/>
                  </a:lnTo>
                  <a:lnTo>
                    <a:pt x="9485" y="1613"/>
                  </a:lnTo>
                  <a:lnTo>
                    <a:pt x="9521" y="1611"/>
                  </a:lnTo>
                  <a:lnTo>
                    <a:pt x="9541" y="1609"/>
                  </a:lnTo>
                  <a:lnTo>
                    <a:pt x="9543" y="1610"/>
                  </a:lnTo>
                  <a:lnTo>
                    <a:pt x="9546" y="1612"/>
                  </a:lnTo>
                  <a:lnTo>
                    <a:pt x="9551" y="1616"/>
                  </a:lnTo>
                  <a:lnTo>
                    <a:pt x="9556" y="1619"/>
                  </a:lnTo>
                  <a:lnTo>
                    <a:pt x="9565" y="1631"/>
                  </a:lnTo>
                  <a:lnTo>
                    <a:pt x="9575" y="1643"/>
                  </a:lnTo>
                  <a:lnTo>
                    <a:pt x="9578" y="1650"/>
                  </a:lnTo>
                  <a:lnTo>
                    <a:pt x="9582" y="1657"/>
                  </a:lnTo>
                  <a:lnTo>
                    <a:pt x="9584" y="1663"/>
                  </a:lnTo>
                  <a:lnTo>
                    <a:pt x="9585" y="1669"/>
                  </a:lnTo>
                  <a:lnTo>
                    <a:pt x="9585" y="1674"/>
                  </a:lnTo>
                  <a:lnTo>
                    <a:pt x="9584" y="1679"/>
                  </a:lnTo>
                  <a:lnTo>
                    <a:pt x="9582" y="1683"/>
                  </a:lnTo>
                  <a:lnTo>
                    <a:pt x="9576" y="1685"/>
                  </a:lnTo>
                  <a:lnTo>
                    <a:pt x="9564" y="1687"/>
                  </a:lnTo>
                  <a:lnTo>
                    <a:pt x="9550" y="1690"/>
                  </a:lnTo>
                  <a:lnTo>
                    <a:pt x="9536" y="1691"/>
                  </a:lnTo>
                  <a:lnTo>
                    <a:pt x="9519" y="1691"/>
                  </a:lnTo>
                  <a:lnTo>
                    <a:pt x="9483" y="1692"/>
                  </a:lnTo>
                  <a:lnTo>
                    <a:pt x="9437" y="1694"/>
                  </a:lnTo>
                  <a:lnTo>
                    <a:pt x="9386" y="1697"/>
                  </a:lnTo>
                  <a:lnTo>
                    <a:pt x="9340" y="1700"/>
                  </a:lnTo>
                  <a:lnTo>
                    <a:pt x="9321" y="1701"/>
                  </a:lnTo>
                  <a:lnTo>
                    <a:pt x="9307" y="1705"/>
                  </a:lnTo>
                  <a:lnTo>
                    <a:pt x="9301" y="1706"/>
                  </a:lnTo>
                  <a:lnTo>
                    <a:pt x="9298" y="1708"/>
                  </a:lnTo>
                  <a:lnTo>
                    <a:pt x="9294" y="1710"/>
                  </a:lnTo>
                  <a:lnTo>
                    <a:pt x="9294" y="1713"/>
                  </a:lnTo>
                  <a:lnTo>
                    <a:pt x="9295" y="1716"/>
                  </a:lnTo>
                  <a:lnTo>
                    <a:pt x="9298" y="1719"/>
                  </a:lnTo>
                  <a:lnTo>
                    <a:pt x="9302" y="1723"/>
                  </a:lnTo>
                  <a:lnTo>
                    <a:pt x="9307" y="1726"/>
                  </a:lnTo>
                  <a:lnTo>
                    <a:pt x="9321" y="1735"/>
                  </a:lnTo>
                  <a:lnTo>
                    <a:pt x="9335" y="1745"/>
                  </a:lnTo>
                  <a:lnTo>
                    <a:pt x="9342" y="1750"/>
                  </a:lnTo>
                  <a:lnTo>
                    <a:pt x="9348" y="1754"/>
                  </a:lnTo>
                  <a:lnTo>
                    <a:pt x="9354" y="1759"/>
                  </a:lnTo>
                  <a:lnTo>
                    <a:pt x="9357" y="1764"/>
                  </a:lnTo>
                  <a:lnTo>
                    <a:pt x="9360" y="1770"/>
                  </a:lnTo>
                  <a:lnTo>
                    <a:pt x="9360" y="1774"/>
                  </a:lnTo>
                  <a:lnTo>
                    <a:pt x="9357" y="1779"/>
                  </a:lnTo>
                  <a:lnTo>
                    <a:pt x="9353" y="1784"/>
                  </a:lnTo>
                  <a:lnTo>
                    <a:pt x="9347" y="1787"/>
                  </a:lnTo>
                  <a:lnTo>
                    <a:pt x="9341" y="1789"/>
                  </a:lnTo>
                  <a:lnTo>
                    <a:pt x="9335" y="1792"/>
                  </a:lnTo>
                  <a:lnTo>
                    <a:pt x="9329" y="1792"/>
                  </a:lnTo>
                  <a:lnTo>
                    <a:pt x="9317" y="1792"/>
                  </a:lnTo>
                  <a:lnTo>
                    <a:pt x="9305" y="1789"/>
                  </a:lnTo>
                  <a:lnTo>
                    <a:pt x="9279" y="1780"/>
                  </a:lnTo>
                  <a:lnTo>
                    <a:pt x="9249" y="1774"/>
                  </a:lnTo>
                  <a:lnTo>
                    <a:pt x="9242" y="1774"/>
                  </a:lnTo>
                  <a:lnTo>
                    <a:pt x="9235" y="1775"/>
                  </a:lnTo>
                  <a:lnTo>
                    <a:pt x="9229" y="1778"/>
                  </a:lnTo>
                  <a:lnTo>
                    <a:pt x="9222" y="1782"/>
                  </a:lnTo>
                  <a:lnTo>
                    <a:pt x="9216" y="1787"/>
                  </a:lnTo>
                  <a:lnTo>
                    <a:pt x="9212" y="1793"/>
                  </a:lnTo>
                  <a:lnTo>
                    <a:pt x="9206" y="1800"/>
                  </a:lnTo>
                  <a:lnTo>
                    <a:pt x="9201" y="1807"/>
                  </a:lnTo>
                  <a:lnTo>
                    <a:pt x="9193" y="1824"/>
                  </a:lnTo>
                  <a:lnTo>
                    <a:pt x="9186" y="1840"/>
                  </a:lnTo>
                  <a:lnTo>
                    <a:pt x="9179" y="1858"/>
                  </a:lnTo>
                  <a:lnTo>
                    <a:pt x="9174" y="1873"/>
                  </a:lnTo>
                  <a:lnTo>
                    <a:pt x="9172" y="1880"/>
                  </a:lnTo>
                  <a:lnTo>
                    <a:pt x="9172" y="1888"/>
                  </a:lnTo>
                  <a:lnTo>
                    <a:pt x="9171" y="1896"/>
                  </a:lnTo>
                  <a:lnTo>
                    <a:pt x="9172" y="1905"/>
                  </a:lnTo>
                  <a:lnTo>
                    <a:pt x="9172" y="1921"/>
                  </a:lnTo>
                  <a:lnTo>
                    <a:pt x="9172" y="1935"/>
                  </a:lnTo>
                  <a:lnTo>
                    <a:pt x="9172" y="1942"/>
                  </a:lnTo>
                  <a:lnTo>
                    <a:pt x="9170" y="1947"/>
                  </a:lnTo>
                  <a:lnTo>
                    <a:pt x="9167" y="1952"/>
                  </a:lnTo>
                  <a:lnTo>
                    <a:pt x="9164" y="1955"/>
                  </a:lnTo>
                  <a:lnTo>
                    <a:pt x="9159" y="1957"/>
                  </a:lnTo>
                  <a:lnTo>
                    <a:pt x="9153" y="1957"/>
                  </a:lnTo>
                  <a:lnTo>
                    <a:pt x="9145" y="1956"/>
                  </a:lnTo>
                  <a:lnTo>
                    <a:pt x="9134" y="1953"/>
                  </a:lnTo>
                  <a:lnTo>
                    <a:pt x="9113" y="1944"/>
                  </a:lnTo>
                  <a:lnTo>
                    <a:pt x="9093" y="1939"/>
                  </a:lnTo>
                  <a:lnTo>
                    <a:pt x="9074" y="1935"/>
                  </a:lnTo>
                  <a:lnTo>
                    <a:pt x="9058" y="1933"/>
                  </a:lnTo>
                  <a:lnTo>
                    <a:pt x="9044" y="1933"/>
                  </a:lnTo>
                  <a:lnTo>
                    <a:pt x="9032" y="1933"/>
                  </a:lnTo>
                  <a:lnTo>
                    <a:pt x="9023" y="1935"/>
                  </a:lnTo>
                  <a:lnTo>
                    <a:pt x="9016" y="1939"/>
                  </a:lnTo>
                  <a:lnTo>
                    <a:pt x="9009" y="1941"/>
                  </a:lnTo>
                  <a:lnTo>
                    <a:pt x="9000" y="1941"/>
                  </a:lnTo>
                  <a:lnTo>
                    <a:pt x="8992" y="1941"/>
                  </a:lnTo>
                  <a:lnTo>
                    <a:pt x="8982" y="1940"/>
                  </a:lnTo>
                  <a:lnTo>
                    <a:pt x="8970" y="1939"/>
                  </a:lnTo>
                  <a:lnTo>
                    <a:pt x="8958" y="1939"/>
                  </a:lnTo>
                  <a:lnTo>
                    <a:pt x="8944" y="1940"/>
                  </a:lnTo>
                  <a:lnTo>
                    <a:pt x="8930" y="1944"/>
                  </a:lnTo>
                  <a:lnTo>
                    <a:pt x="8917" y="1949"/>
                  </a:lnTo>
                  <a:lnTo>
                    <a:pt x="8906" y="1953"/>
                  </a:lnTo>
                  <a:lnTo>
                    <a:pt x="8897" y="1955"/>
                  </a:lnTo>
                  <a:lnTo>
                    <a:pt x="8888" y="1956"/>
                  </a:lnTo>
                  <a:lnTo>
                    <a:pt x="8867" y="1957"/>
                  </a:lnTo>
                  <a:lnTo>
                    <a:pt x="8836" y="1957"/>
                  </a:lnTo>
                  <a:lnTo>
                    <a:pt x="8805" y="1957"/>
                  </a:lnTo>
                  <a:lnTo>
                    <a:pt x="8790" y="1957"/>
                  </a:lnTo>
                  <a:lnTo>
                    <a:pt x="8785" y="1957"/>
                  </a:lnTo>
                  <a:lnTo>
                    <a:pt x="8784" y="1957"/>
                  </a:lnTo>
                  <a:lnTo>
                    <a:pt x="8753" y="1962"/>
                  </a:lnTo>
                  <a:lnTo>
                    <a:pt x="8747" y="1957"/>
                  </a:lnTo>
                  <a:lnTo>
                    <a:pt x="8736" y="1946"/>
                  </a:lnTo>
                  <a:lnTo>
                    <a:pt x="8729" y="1936"/>
                  </a:lnTo>
                  <a:lnTo>
                    <a:pt x="8723" y="1926"/>
                  </a:lnTo>
                  <a:lnTo>
                    <a:pt x="8720" y="1914"/>
                  </a:lnTo>
                  <a:lnTo>
                    <a:pt x="8716" y="1901"/>
                  </a:lnTo>
                  <a:lnTo>
                    <a:pt x="8716" y="1887"/>
                  </a:lnTo>
                  <a:lnTo>
                    <a:pt x="8717" y="1872"/>
                  </a:lnTo>
                  <a:lnTo>
                    <a:pt x="8719" y="1859"/>
                  </a:lnTo>
                  <a:lnTo>
                    <a:pt x="8721" y="1846"/>
                  </a:lnTo>
                  <a:lnTo>
                    <a:pt x="8722" y="1834"/>
                  </a:lnTo>
                  <a:lnTo>
                    <a:pt x="8721" y="1824"/>
                  </a:lnTo>
                  <a:lnTo>
                    <a:pt x="8720" y="1820"/>
                  </a:lnTo>
                  <a:lnTo>
                    <a:pt x="8719" y="1816"/>
                  </a:lnTo>
                  <a:lnTo>
                    <a:pt x="8716" y="1813"/>
                  </a:lnTo>
                  <a:lnTo>
                    <a:pt x="8713" y="1812"/>
                  </a:lnTo>
                  <a:lnTo>
                    <a:pt x="8708" y="1809"/>
                  </a:lnTo>
                  <a:lnTo>
                    <a:pt x="8703" y="1809"/>
                  </a:lnTo>
                  <a:lnTo>
                    <a:pt x="8696" y="1808"/>
                  </a:lnTo>
                  <a:lnTo>
                    <a:pt x="8689" y="1808"/>
                  </a:lnTo>
                  <a:lnTo>
                    <a:pt x="8674" y="1811"/>
                  </a:lnTo>
                  <a:lnTo>
                    <a:pt x="8657" y="1814"/>
                  </a:lnTo>
                  <a:lnTo>
                    <a:pt x="8642" y="1819"/>
                  </a:lnTo>
                  <a:lnTo>
                    <a:pt x="8627" y="1826"/>
                  </a:lnTo>
                  <a:lnTo>
                    <a:pt x="8621" y="1829"/>
                  </a:lnTo>
                  <a:lnTo>
                    <a:pt x="8616" y="1834"/>
                  </a:lnTo>
                  <a:lnTo>
                    <a:pt x="8612" y="1839"/>
                  </a:lnTo>
                  <a:lnTo>
                    <a:pt x="8609" y="1845"/>
                  </a:lnTo>
                  <a:lnTo>
                    <a:pt x="8605" y="1856"/>
                  </a:lnTo>
                  <a:lnTo>
                    <a:pt x="8601" y="1869"/>
                  </a:lnTo>
                  <a:lnTo>
                    <a:pt x="8598" y="1883"/>
                  </a:lnTo>
                  <a:lnTo>
                    <a:pt x="8594" y="1898"/>
                  </a:lnTo>
                  <a:lnTo>
                    <a:pt x="8593" y="1912"/>
                  </a:lnTo>
                  <a:lnTo>
                    <a:pt x="8594" y="1926"/>
                  </a:lnTo>
                  <a:lnTo>
                    <a:pt x="8595" y="1932"/>
                  </a:lnTo>
                  <a:lnTo>
                    <a:pt x="8596" y="1937"/>
                  </a:lnTo>
                  <a:lnTo>
                    <a:pt x="8599" y="1943"/>
                  </a:lnTo>
                  <a:lnTo>
                    <a:pt x="8601" y="1948"/>
                  </a:lnTo>
                  <a:lnTo>
                    <a:pt x="8618" y="1968"/>
                  </a:lnTo>
                  <a:lnTo>
                    <a:pt x="8634" y="1990"/>
                  </a:lnTo>
                  <a:lnTo>
                    <a:pt x="8636" y="1995"/>
                  </a:lnTo>
                  <a:lnTo>
                    <a:pt x="8639" y="1998"/>
                  </a:lnTo>
                  <a:lnTo>
                    <a:pt x="8639" y="2002"/>
                  </a:lnTo>
                  <a:lnTo>
                    <a:pt x="8639" y="2004"/>
                  </a:lnTo>
                  <a:lnTo>
                    <a:pt x="8636" y="2007"/>
                  </a:lnTo>
                  <a:lnTo>
                    <a:pt x="8634" y="2007"/>
                  </a:lnTo>
                  <a:lnTo>
                    <a:pt x="8628" y="2006"/>
                  </a:lnTo>
                  <a:lnTo>
                    <a:pt x="8621" y="2004"/>
                  </a:lnTo>
                  <a:lnTo>
                    <a:pt x="8605" y="2000"/>
                  </a:lnTo>
                  <a:lnTo>
                    <a:pt x="8587" y="1996"/>
                  </a:lnTo>
                  <a:lnTo>
                    <a:pt x="8568" y="1994"/>
                  </a:lnTo>
                  <a:lnTo>
                    <a:pt x="8551" y="1993"/>
                  </a:lnTo>
                  <a:lnTo>
                    <a:pt x="8542" y="1994"/>
                  </a:lnTo>
                  <a:lnTo>
                    <a:pt x="8534" y="1995"/>
                  </a:lnTo>
                  <a:lnTo>
                    <a:pt x="8526" y="1996"/>
                  </a:lnTo>
                  <a:lnTo>
                    <a:pt x="8518" y="1998"/>
                  </a:lnTo>
                  <a:lnTo>
                    <a:pt x="8510" y="2001"/>
                  </a:lnTo>
                  <a:lnTo>
                    <a:pt x="8502" y="2004"/>
                  </a:lnTo>
                  <a:lnTo>
                    <a:pt x="8495" y="2009"/>
                  </a:lnTo>
                  <a:lnTo>
                    <a:pt x="8490" y="2014"/>
                  </a:lnTo>
                  <a:lnTo>
                    <a:pt x="8463" y="2040"/>
                  </a:lnTo>
                  <a:lnTo>
                    <a:pt x="8434" y="2069"/>
                  </a:lnTo>
                  <a:lnTo>
                    <a:pt x="8411" y="2092"/>
                  </a:lnTo>
                  <a:lnTo>
                    <a:pt x="8403" y="2103"/>
                  </a:lnTo>
                  <a:lnTo>
                    <a:pt x="8386" y="2104"/>
                  </a:lnTo>
                  <a:lnTo>
                    <a:pt x="8352" y="2111"/>
                  </a:lnTo>
                  <a:lnTo>
                    <a:pt x="8335" y="2116"/>
                  </a:lnTo>
                  <a:lnTo>
                    <a:pt x="8318" y="2123"/>
                  </a:lnTo>
                  <a:lnTo>
                    <a:pt x="8312" y="2126"/>
                  </a:lnTo>
                  <a:lnTo>
                    <a:pt x="8306" y="2131"/>
                  </a:lnTo>
                  <a:lnTo>
                    <a:pt x="8304" y="2136"/>
                  </a:lnTo>
                  <a:lnTo>
                    <a:pt x="8303" y="2141"/>
                  </a:lnTo>
                  <a:lnTo>
                    <a:pt x="8303" y="2151"/>
                  </a:lnTo>
                  <a:lnTo>
                    <a:pt x="8302" y="2163"/>
                  </a:lnTo>
                  <a:lnTo>
                    <a:pt x="8300" y="2173"/>
                  </a:lnTo>
                  <a:lnTo>
                    <a:pt x="8298" y="2184"/>
                  </a:lnTo>
                  <a:lnTo>
                    <a:pt x="8296" y="2190"/>
                  </a:lnTo>
                  <a:lnTo>
                    <a:pt x="8293" y="2195"/>
                  </a:lnTo>
                  <a:lnTo>
                    <a:pt x="8291" y="2198"/>
                  </a:lnTo>
                  <a:lnTo>
                    <a:pt x="8288" y="2202"/>
                  </a:lnTo>
                  <a:lnTo>
                    <a:pt x="8283" y="2205"/>
                  </a:lnTo>
                  <a:lnTo>
                    <a:pt x="8278" y="2207"/>
                  </a:lnTo>
                  <a:lnTo>
                    <a:pt x="8273" y="2210"/>
                  </a:lnTo>
                  <a:lnTo>
                    <a:pt x="8266" y="2211"/>
                  </a:lnTo>
                  <a:lnTo>
                    <a:pt x="8238" y="2216"/>
                  </a:lnTo>
                  <a:lnTo>
                    <a:pt x="8205" y="2224"/>
                  </a:lnTo>
                  <a:lnTo>
                    <a:pt x="8171" y="2231"/>
                  </a:lnTo>
                  <a:lnTo>
                    <a:pt x="8135" y="2239"/>
                  </a:lnTo>
                  <a:lnTo>
                    <a:pt x="8120" y="2244"/>
                  </a:lnTo>
                  <a:lnTo>
                    <a:pt x="8108" y="2249"/>
                  </a:lnTo>
                  <a:lnTo>
                    <a:pt x="8097" y="2254"/>
                  </a:lnTo>
                  <a:lnTo>
                    <a:pt x="8089" y="2260"/>
                  </a:lnTo>
                  <a:lnTo>
                    <a:pt x="8080" y="2265"/>
                  </a:lnTo>
                  <a:lnTo>
                    <a:pt x="8068" y="2271"/>
                  </a:lnTo>
                  <a:lnTo>
                    <a:pt x="8054" y="2274"/>
                  </a:lnTo>
                  <a:lnTo>
                    <a:pt x="8036" y="2277"/>
                  </a:lnTo>
                  <a:lnTo>
                    <a:pt x="8026" y="2278"/>
                  </a:lnTo>
                  <a:lnTo>
                    <a:pt x="8017" y="2279"/>
                  </a:lnTo>
                  <a:lnTo>
                    <a:pt x="8009" y="2281"/>
                  </a:lnTo>
                  <a:lnTo>
                    <a:pt x="8003" y="2284"/>
                  </a:lnTo>
                  <a:lnTo>
                    <a:pt x="7999" y="2287"/>
                  </a:lnTo>
                  <a:lnTo>
                    <a:pt x="7994" y="2290"/>
                  </a:lnTo>
                  <a:lnTo>
                    <a:pt x="7992" y="2293"/>
                  </a:lnTo>
                  <a:lnTo>
                    <a:pt x="7989" y="2297"/>
                  </a:lnTo>
                  <a:lnTo>
                    <a:pt x="7989" y="2299"/>
                  </a:lnTo>
                  <a:lnTo>
                    <a:pt x="7990" y="2303"/>
                  </a:lnTo>
                  <a:lnTo>
                    <a:pt x="7993" y="2306"/>
                  </a:lnTo>
                  <a:lnTo>
                    <a:pt x="7996" y="2310"/>
                  </a:lnTo>
                  <a:lnTo>
                    <a:pt x="8001" y="2312"/>
                  </a:lnTo>
                  <a:lnTo>
                    <a:pt x="8007" y="2314"/>
                  </a:lnTo>
                  <a:lnTo>
                    <a:pt x="8015" y="2317"/>
                  </a:lnTo>
                  <a:lnTo>
                    <a:pt x="8025" y="2319"/>
                  </a:lnTo>
                  <a:lnTo>
                    <a:pt x="8044" y="2324"/>
                  </a:lnTo>
                  <a:lnTo>
                    <a:pt x="8067" y="2331"/>
                  </a:lnTo>
                  <a:lnTo>
                    <a:pt x="8089" y="2340"/>
                  </a:lnTo>
                  <a:lnTo>
                    <a:pt x="8109" y="2352"/>
                  </a:lnTo>
                  <a:lnTo>
                    <a:pt x="8120" y="2358"/>
                  </a:lnTo>
                  <a:lnTo>
                    <a:pt x="8128" y="2364"/>
                  </a:lnTo>
                  <a:lnTo>
                    <a:pt x="8136" y="2371"/>
                  </a:lnTo>
                  <a:lnTo>
                    <a:pt x="8144" y="2378"/>
                  </a:lnTo>
                  <a:lnTo>
                    <a:pt x="8150" y="2385"/>
                  </a:lnTo>
                  <a:lnTo>
                    <a:pt x="8155" y="2393"/>
                  </a:lnTo>
                  <a:lnTo>
                    <a:pt x="8157" y="2400"/>
                  </a:lnTo>
                  <a:lnTo>
                    <a:pt x="8160" y="2408"/>
                  </a:lnTo>
                  <a:lnTo>
                    <a:pt x="8161" y="2425"/>
                  </a:lnTo>
                  <a:lnTo>
                    <a:pt x="8160" y="2441"/>
                  </a:lnTo>
                  <a:lnTo>
                    <a:pt x="8158" y="2458"/>
                  </a:lnTo>
                  <a:lnTo>
                    <a:pt x="8156" y="2474"/>
                  </a:lnTo>
                  <a:lnTo>
                    <a:pt x="8153" y="2490"/>
                  </a:lnTo>
                  <a:lnTo>
                    <a:pt x="8148" y="2508"/>
                  </a:lnTo>
                  <a:lnTo>
                    <a:pt x="8142" y="2525"/>
                  </a:lnTo>
                  <a:lnTo>
                    <a:pt x="8135" y="2540"/>
                  </a:lnTo>
                  <a:lnTo>
                    <a:pt x="8133" y="2544"/>
                  </a:lnTo>
                  <a:lnTo>
                    <a:pt x="8128" y="2549"/>
                  </a:lnTo>
                  <a:lnTo>
                    <a:pt x="8121" y="2552"/>
                  </a:lnTo>
                  <a:lnTo>
                    <a:pt x="8114" y="2554"/>
                  </a:lnTo>
                  <a:lnTo>
                    <a:pt x="8097" y="2556"/>
                  </a:lnTo>
                  <a:lnTo>
                    <a:pt x="8076" y="2556"/>
                  </a:lnTo>
                  <a:lnTo>
                    <a:pt x="8033" y="2553"/>
                  </a:lnTo>
                  <a:lnTo>
                    <a:pt x="7992" y="2549"/>
                  </a:lnTo>
                  <a:lnTo>
                    <a:pt x="7972" y="2549"/>
                  </a:lnTo>
                  <a:lnTo>
                    <a:pt x="7949" y="2547"/>
                  </a:lnTo>
                  <a:lnTo>
                    <a:pt x="7924" y="2544"/>
                  </a:lnTo>
                  <a:lnTo>
                    <a:pt x="7898" y="2542"/>
                  </a:lnTo>
                  <a:lnTo>
                    <a:pt x="7872" y="2541"/>
                  </a:lnTo>
                  <a:lnTo>
                    <a:pt x="7848" y="2542"/>
                  </a:lnTo>
                  <a:lnTo>
                    <a:pt x="7837" y="2542"/>
                  </a:lnTo>
                  <a:lnTo>
                    <a:pt x="7826" y="2544"/>
                  </a:lnTo>
                  <a:lnTo>
                    <a:pt x="7818" y="2547"/>
                  </a:lnTo>
                  <a:lnTo>
                    <a:pt x="7810" y="2549"/>
                  </a:lnTo>
                  <a:lnTo>
                    <a:pt x="7803" y="2554"/>
                  </a:lnTo>
                  <a:lnTo>
                    <a:pt x="7797" y="2560"/>
                  </a:lnTo>
                  <a:lnTo>
                    <a:pt x="7792" y="2567"/>
                  </a:lnTo>
                  <a:lnTo>
                    <a:pt x="7787" y="2576"/>
                  </a:lnTo>
                  <a:lnTo>
                    <a:pt x="7785" y="2586"/>
                  </a:lnTo>
                  <a:lnTo>
                    <a:pt x="7783" y="2596"/>
                  </a:lnTo>
                  <a:lnTo>
                    <a:pt x="7780" y="2607"/>
                  </a:lnTo>
                  <a:lnTo>
                    <a:pt x="7780" y="2618"/>
                  </a:lnTo>
                  <a:lnTo>
                    <a:pt x="7780" y="2642"/>
                  </a:lnTo>
                  <a:lnTo>
                    <a:pt x="7781" y="2665"/>
                  </a:lnTo>
                  <a:lnTo>
                    <a:pt x="7785" y="2687"/>
                  </a:lnTo>
                  <a:lnTo>
                    <a:pt x="7790" y="2704"/>
                  </a:lnTo>
                  <a:lnTo>
                    <a:pt x="7792" y="2719"/>
                  </a:lnTo>
                  <a:lnTo>
                    <a:pt x="7793" y="2734"/>
                  </a:lnTo>
                  <a:lnTo>
                    <a:pt x="7792" y="2745"/>
                  </a:lnTo>
                  <a:lnTo>
                    <a:pt x="7790" y="2755"/>
                  </a:lnTo>
                  <a:lnTo>
                    <a:pt x="7786" y="2764"/>
                  </a:lnTo>
                  <a:lnTo>
                    <a:pt x="7780" y="2772"/>
                  </a:lnTo>
                  <a:lnTo>
                    <a:pt x="7776" y="2779"/>
                  </a:lnTo>
                  <a:lnTo>
                    <a:pt x="7770" y="2784"/>
                  </a:lnTo>
                  <a:lnTo>
                    <a:pt x="7764" y="2791"/>
                  </a:lnTo>
                  <a:lnTo>
                    <a:pt x="7760" y="2799"/>
                  </a:lnTo>
                  <a:lnTo>
                    <a:pt x="7757" y="2810"/>
                  </a:lnTo>
                  <a:lnTo>
                    <a:pt x="7756" y="2820"/>
                  </a:lnTo>
                  <a:lnTo>
                    <a:pt x="7757" y="2831"/>
                  </a:lnTo>
                  <a:lnTo>
                    <a:pt x="7759" y="2842"/>
                  </a:lnTo>
                  <a:lnTo>
                    <a:pt x="7760" y="2847"/>
                  </a:lnTo>
                  <a:lnTo>
                    <a:pt x="7763" y="2852"/>
                  </a:lnTo>
                  <a:lnTo>
                    <a:pt x="7766" y="2856"/>
                  </a:lnTo>
                  <a:lnTo>
                    <a:pt x="7770" y="2860"/>
                  </a:lnTo>
                  <a:lnTo>
                    <a:pt x="7777" y="2867"/>
                  </a:lnTo>
                  <a:lnTo>
                    <a:pt x="7784" y="2877"/>
                  </a:lnTo>
                  <a:lnTo>
                    <a:pt x="7791" y="2887"/>
                  </a:lnTo>
                  <a:lnTo>
                    <a:pt x="7797" y="2898"/>
                  </a:lnTo>
                  <a:lnTo>
                    <a:pt x="7803" y="2907"/>
                  </a:lnTo>
                  <a:lnTo>
                    <a:pt x="7810" y="2916"/>
                  </a:lnTo>
                  <a:lnTo>
                    <a:pt x="7815" y="2923"/>
                  </a:lnTo>
                  <a:lnTo>
                    <a:pt x="7821" y="2926"/>
                  </a:lnTo>
                  <a:lnTo>
                    <a:pt x="7839" y="2926"/>
                  </a:lnTo>
                  <a:lnTo>
                    <a:pt x="7864" y="2924"/>
                  </a:lnTo>
                  <a:lnTo>
                    <a:pt x="7877" y="2923"/>
                  </a:lnTo>
                  <a:lnTo>
                    <a:pt x="7888" y="2924"/>
                  </a:lnTo>
                  <a:lnTo>
                    <a:pt x="7894" y="2926"/>
                  </a:lnTo>
                  <a:lnTo>
                    <a:pt x="7900" y="2928"/>
                  </a:lnTo>
                  <a:lnTo>
                    <a:pt x="7905" y="2931"/>
                  </a:lnTo>
                  <a:lnTo>
                    <a:pt x="7908" y="2935"/>
                  </a:lnTo>
                  <a:lnTo>
                    <a:pt x="7924" y="2958"/>
                  </a:lnTo>
                  <a:lnTo>
                    <a:pt x="7938" y="2982"/>
                  </a:lnTo>
                  <a:lnTo>
                    <a:pt x="7943" y="2993"/>
                  </a:lnTo>
                  <a:lnTo>
                    <a:pt x="7951" y="3000"/>
                  </a:lnTo>
                  <a:lnTo>
                    <a:pt x="7953" y="3002"/>
                  </a:lnTo>
                  <a:lnTo>
                    <a:pt x="7955" y="3004"/>
                  </a:lnTo>
                  <a:lnTo>
                    <a:pt x="7958" y="3002"/>
                  </a:lnTo>
                  <a:lnTo>
                    <a:pt x="7960" y="3001"/>
                  </a:lnTo>
                  <a:lnTo>
                    <a:pt x="7970" y="2984"/>
                  </a:lnTo>
                  <a:lnTo>
                    <a:pt x="7981" y="2960"/>
                  </a:lnTo>
                  <a:lnTo>
                    <a:pt x="7987" y="2950"/>
                  </a:lnTo>
                  <a:lnTo>
                    <a:pt x="7994" y="2941"/>
                  </a:lnTo>
                  <a:lnTo>
                    <a:pt x="7997" y="2939"/>
                  </a:lnTo>
                  <a:lnTo>
                    <a:pt x="8001" y="2938"/>
                  </a:lnTo>
                  <a:lnTo>
                    <a:pt x="8005" y="2938"/>
                  </a:lnTo>
                  <a:lnTo>
                    <a:pt x="8008" y="2940"/>
                  </a:lnTo>
                  <a:lnTo>
                    <a:pt x="8013" y="2943"/>
                  </a:lnTo>
                  <a:lnTo>
                    <a:pt x="8016" y="2944"/>
                  </a:lnTo>
                  <a:lnTo>
                    <a:pt x="8022" y="2945"/>
                  </a:lnTo>
                  <a:lnTo>
                    <a:pt x="8028" y="2945"/>
                  </a:lnTo>
                  <a:lnTo>
                    <a:pt x="8040" y="2944"/>
                  </a:lnTo>
                  <a:lnTo>
                    <a:pt x="8054" y="2943"/>
                  </a:lnTo>
                  <a:lnTo>
                    <a:pt x="8083" y="2935"/>
                  </a:lnTo>
                  <a:lnTo>
                    <a:pt x="8111" y="2931"/>
                  </a:lnTo>
                  <a:lnTo>
                    <a:pt x="8118" y="2928"/>
                  </a:lnTo>
                  <a:lnTo>
                    <a:pt x="8124" y="2927"/>
                  </a:lnTo>
                  <a:lnTo>
                    <a:pt x="8130" y="2924"/>
                  </a:lnTo>
                  <a:lnTo>
                    <a:pt x="8136" y="2920"/>
                  </a:lnTo>
                  <a:lnTo>
                    <a:pt x="8147" y="2911"/>
                  </a:lnTo>
                  <a:lnTo>
                    <a:pt x="8157" y="2900"/>
                  </a:lnTo>
                  <a:lnTo>
                    <a:pt x="8168" y="2889"/>
                  </a:lnTo>
                  <a:lnTo>
                    <a:pt x="8178" y="2876"/>
                  </a:lnTo>
                  <a:lnTo>
                    <a:pt x="8190" y="2865"/>
                  </a:lnTo>
                  <a:lnTo>
                    <a:pt x="8203" y="2856"/>
                  </a:lnTo>
                  <a:lnTo>
                    <a:pt x="8214" y="2847"/>
                  </a:lnTo>
                  <a:lnTo>
                    <a:pt x="8221" y="2842"/>
                  </a:lnTo>
                  <a:lnTo>
                    <a:pt x="8222" y="2838"/>
                  </a:lnTo>
                  <a:lnTo>
                    <a:pt x="8223" y="2836"/>
                  </a:lnTo>
                  <a:lnTo>
                    <a:pt x="8223" y="2833"/>
                  </a:lnTo>
                  <a:lnTo>
                    <a:pt x="8223" y="2831"/>
                  </a:lnTo>
                  <a:lnTo>
                    <a:pt x="8217" y="2820"/>
                  </a:lnTo>
                  <a:lnTo>
                    <a:pt x="8207" y="2804"/>
                  </a:lnTo>
                  <a:lnTo>
                    <a:pt x="8205" y="2798"/>
                  </a:lnTo>
                  <a:lnTo>
                    <a:pt x="8205" y="2792"/>
                  </a:lnTo>
                  <a:lnTo>
                    <a:pt x="8207" y="2788"/>
                  </a:lnTo>
                  <a:lnTo>
                    <a:pt x="8208" y="2782"/>
                  </a:lnTo>
                  <a:lnTo>
                    <a:pt x="8215" y="2770"/>
                  </a:lnTo>
                  <a:lnTo>
                    <a:pt x="8224" y="2758"/>
                  </a:lnTo>
                  <a:lnTo>
                    <a:pt x="8248" y="2734"/>
                  </a:lnTo>
                  <a:lnTo>
                    <a:pt x="8271" y="2709"/>
                  </a:lnTo>
                  <a:lnTo>
                    <a:pt x="8276" y="2704"/>
                  </a:lnTo>
                  <a:lnTo>
                    <a:pt x="8283" y="2699"/>
                  </a:lnTo>
                  <a:lnTo>
                    <a:pt x="8289" y="2696"/>
                  </a:lnTo>
                  <a:lnTo>
                    <a:pt x="8295" y="2694"/>
                  </a:lnTo>
                  <a:lnTo>
                    <a:pt x="8309" y="2691"/>
                  </a:lnTo>
                  <a:lnTo>
                    <a:pt x="8323" y="2690"/>
                  </a:lnTo>
                  <a:lnTo>
                    <a:pt x="8336" y="2688"/>
                  </a:lnTo>
                  <a:lnTo>
                    <a:pt x="8347" y="2685"/>
                  </a:lnTo>
                  <a:lnTo>
                    <a:pt x="8352" y="2682"/>
                  </a:lnTo>
                  <a:lnTo>
                    <a:pt x="8356" y="2678"/>
                  </a:lnTo>
                  <a:lnTo>
                    <a:pt x="8359" y="2674"/>
                  </a:lnTo>
                  <a:lnTo>
                    <a:pt x="8363" y="2667"/>
                  </a:lnTo>
                  <a:lnTo>
                    <a:pt x="8370" y="2635"/>
                  </a:lnTo>
                  <a:lnTo>
                    <a:pt x="8379" y="2602"/>
                  </a:lnTo>
                  <a:lnTo>
                    <a:pt x="8382" y="2595"/>
                  </a:lnTo>
                  <a:lnTo>
                    <a:pt x="8384" y="2588"/>
                  </a:lnTo>
                  <a:lnTo>
                    <a:pt x="8387" y="2582"/>
                  </a:lnTo>
                  <a:lnTo>
                    <a:pt x="8391" y="2576"/>
                  </a:lnTo>
                  <a:lnTo>
                    <a:pt x="8394" y="2573"/>
                  </a:lnTo>
                  <a:lnTo>
                    <a:pt x="8399" y="2569"/>
                  </a:lnTo>
                  <a:lnTo>
                    <a:pt x="8404" y="2568"/>
                  </a:lnTo>
                  <a:lnTo>
                    <a:pt x="8410" y="2568"/>
                  </a:lnTo>
                  <a:lnTo>
                    <a:pt x="8423" y="2570"/>
                  </a:lnTo>
                  <a:lnTo>
                    <a:pt x="8436" y="2575"/>
                  </a:lnTo>
                  <a:lnTo>
                    <a:pt x="8450" y="2580"/>
                  </a:lnTo>
                  <a:lnTo>
                    <a:pt x="8464" y="2584"/>
                  </a:lnTo>
                  <a:lnTo>
                    <a:pt x="8477" y="2589"/>
                  </a:lnTo>
                  <a:lnTo>
                    <a:pt x="8491" y="2593"/>
                  </a:lnTo>
                  <a:lnTo>
                    <a:pt x="8502" y="2595"/>
                  </a:lnTo>
                  <a:lnTo>
                    <a:pt x="8513" y="2596"/>
                  </a:lnTo>
                  <a:lnTo>
                    <a:pt x="8519" y="2596"/>
                  </a:lnTo>
                  <a:lnTo>
                    <a:pt x="8525" y="2594"/>
                  </a:lnTo>
                  <a:lnTo>
                    <a:pt x="8532" y="2591"/>
                  </a:lnTo>
                  <a:lnTo>
                    <a:pt x="8539" y="2588"/>
                  </a:lnTo>
                  <a:lnTo>
                    <a:pt x="8554" y="2580"/>
                  </a:lnTo>
                  <a:lnTo>
                    <a:pt x="8569" y="2569"/>
                  </a:lnTo>
                  <a:lnTo>
                    <a:pt x="8598" y="2549"/>
                  </a:lnTo>
                  <a:lnTo>
                    <a:pt x="8618" y="2535"/>
                  </a:lnTo>
                  <a:lnTo>
                    <a:pt x="8625" y="2533"/>
                  </a:lnTo>
                  <a:lnTo>
                    <a:pt x="8635" y="2532"/>
                  </a:lnTo>
                  <a:lnTo>
                    <a:pt x="8648" y="2532"/>
                  </a:lnTo>
                  <a:lnTo>
                    <a:pt x="8662" y="2535"/>
                  </a:lnTo>
                  <a:lnTo>
                    <a:pt x="8668" y="2537"/>
                  </a:lnTo>
                  <a:lnTo>
                    <a:pt x="8675" y="2540"/>
                  </a:lnTo>
                  <a:lnTo>
                    <a:pt x="8681" y="2543"/>
                  </a:lnTo>
                  <a:lnTo>
                    <a:pt x="8687" y="2548"/>
                  </a:lnTo>
                  <a:lnTo>
                    <a:pt x="8692" y="2553"/>
                  </a:lnTo>
                  <a:lnTo>
                    <a:pt x="8695" y="2559"/>
                  </a:lnTo>
                  <a:lnTo>
                    <a:pt x="8699" y="2566"/>
                  </a:lnTo>
                  <a:lnTo>
                    <a:pt x="8701" y="2573"/>
                  </a:lnTo>
                  <a:lnTo>
                    <a:pt x="8703" y="2581"/>
                  </a:lnTo>
                  <a:lnTo>
                    <a:pt x="8707" y="2589"/>
                  </a:lnTo>
                  <a:lnTo>
                    <a:pt x="8710" y="2597"/>
                  </a:lnTo>
                  <a:lnTo>
                    <a:pt x="8716" y="2606"/>
                  </a:lnTo>
                  <a:lnTo>
                    <a:pt x="8729" y="2622"/>
                  </a:lnTo>
                  <a:lnTo>
                    <a:pt x="8743" y="2637"/>
                  </a:lnTo>
                  <a:lnTo>
                    <a:pt x="8758" y="2650"/>
                  </a:lnTo>
                  <a:lnTo>
                    <a:pt x="8773" y="2662"/>
                  </a:lnTo>
                  <a:lnTo>
                    <a:pt x="8784" y="2671"/>
                  </a:lnTo>
                  <a:lnTo>
                    <a:pt x="8793" y="2676"/>
                  </a:lnTo>
                  <a:lnTo>
                    <a:pt x="8817" y="2688"/>
                  </a:lnTo>
                  <a:lnTo>
                    <a:pt x="8859" y="2705"/>
                  </a:lnTo>
                  <a:lnTo>
                    <a:pt x="8882" y="2715"/>
                  </a:lnTo>
                  <a:lnTo>
                    <a:pt x="8902" y="2723"/>
                  </a:lnTo>
                  <a:lnTo>
                    <a:pt x="8918" y="2731"/>
                  </a:lnTo>
                  <a:lnTo>
                    <a:pt x="8928" y="2737"/>
                  </a:lnTo>
                  <a:lnTo>
                    <a:pt x="8933" y="2744"/>
                  </a:lnTo>
                  <a:lnTo>
                    <a:pt x="8941" y="2753"/>
                  </a:lnTo>
                  <a:lnTo>
                    <a:pt x="8948" y="2764"/>
                  </a:lnTo>
                  <a:lnTo>
                    <a:pt x="8955" y="2776"/>
                  </a:lnTo>
                  <a:lnTo>
                    <a:pt x="8960" y="2789"/>
                  </a:lnTo>
                  <a:lnTo>
                    <a:pt x="8966" y="2803"/>
                  </a:lnTo>
                  <a:lnTo>
                    <a:pt x="8971" y="2817"/>
                  </a:lnTo>
                  <a:lnTo>
                    <a:pt x="8976" y="2832"/>
                  </a:lnTo>
                  <a:lnTo>
                    <a:pt x="8977" y="2839"/>
                  </a:lnTo>
                  <a:lnTo>
                    <a:pt x="8980" y="2846"/>
                  </a:lnTo>
                  <a:lnTo>
                    <a:pt x="8983" y="2853"/>
                  </a:lnTo>
                  <a:lnTo>
                    <a:pt x="8987" y="2860"/>
                  </a:lnTo>
                  <a:lnTo>
                    <a:pt x="8997" y="2872"/>
                  </a:lnTo>
                  <a:lnTo>
                    <a:pt x="9006" y="2883"/>
                  </a:lnTo>
                  <a:lnTo>
                    <a:pt x="9011" y="2887"/>
                  </a:lnTo>
                  <a:lnTo>
                    <a:pt x="9017" y="2890"/>
                  </a:lnTo>
                  <a:lnTo>
                    <a:pt x="9020" y="2892"/>
                  </a:lnTo>
                  <a:lnTo>
                    <a:pt x="9025" y="2892"/>
                  </a:lnTo>
                  <a:lnTo>
                    <a:pt x="9029" y="2892"/>
                  </a:lnTo>
                  <a:lnTo>
                    <a:pt x="9031" y="2890"/>
                  </a:lnTo>
                  <a:lnTo>
                    <a:pt x="9033" y="2886"/>
                  </a:lnTo>
                  <a:lnTo>
                    <a:pt x="9034" y="2881"/>
                  </a:lnTo>
                  <a:lnTo>
                    <a:pt x="9036" y="2874"/>
                  </a:lnTo>
                  <a:lnTo>
                    <a:pt x="9034" y="2866"/>
                  </a:lnTo>
                  <a:lnTo>
                    <a:pt x="9033" y="2856"/>
                  </a:lnTo>
                  <a:lnTo>
                    <a:pt x="9031" y="2846"/>
                  </a:lnTo>
                  <a:lnTo>
                    <a:pt x="9025" y="2823"/>
                  </a:lnTo>
                  <a:lnTo>
                    <a:pt x="9020" y="2800"/>
                  </a:lnTo>
                  <a:lnTo>
                    <a:pt x="9016" y="2778"/>
                  </a:lnTo>
                  <a:lnTo>
                    <a:pt x="9013" y="2762"/>
                  </a:lnTo>
                  <a:lnTo>
                    <a:pt x="9015" y="2755"/>
                  </a:lnTo>
                  <a:lnTo>
                    <a:pt x="9016" y="2750"/>
                  </a:lnTo>
                  <a:lnTo>
                    <a:pt x="9017" y="2749"/>
                  </a:lnTo>
                  <a:lnTo>
                    <a:pt x="9018" y="2748"/>
                  </a:lnTo>
                  <a:lnTo>
                    <a:pt x="9020" y="2746"/>
                  </a:lnTo>
                  <a:lnTo>
                    <a:pt x="9023" y="2746"/>
                  </a:lnTo>
                  <a:lnTo>
                    <a:pt x="9033" y="2748"/>
                  </a:lnTo>
                  <a:lnTo>
                    <a:pt x="9044" y="2748"/>
                  </a:lnTo>
                  <a:lnTo>
                    <a:pt x="9054" y="2746"/>
                  </a:lnTo>
                  <a:lnTo>
                    <a:pt x="9064" y="2744"/>
                  </a:lnTo>
                  <a:lnTo>
                    <a:pt x="9077" y="2739"/>
                  </a:lnTo>
                  <a:lnTo>
                    <a:pt x="9083" y="2737"/>
                  </a:lnTo>
                  <a:lnTo>
                    <a:pt x="9071" y="2728"/>
                  </a:lnTo>
                  <a:lnTo>
                    <a:pt x="9042" y="2705"/>
                  </a:lnTo>
                  <a:lnTo>
                    <a:pt x="9024" y="2692"/>
                  </a:lnTo>
                  <a:lnTo>
                    <a:pt x="9007" y="2680"/>
                  </a:lnTo>
                  <a:lnTo>
                    <a:pt x="8991" y="2670"/>
                  </a:lnTo>
                  <a:lnTo>
                    <a:pt x="8979" y="2662"/>
                  </a:lnTo>
                  <a:lnTo>
                    <a:pt x="8968" y="2656"/>
                  </a:lnTo>
                  <a:lnTo>
                    <a:pt x="8955" y="2649"/>
                  </a:lnTo>
                  <a:lnTo>
                    <a:pt x="8941" y="2641"/>
                  </a:lnTo>
                  <a:lnTo>
                    <a:pt x="8926" y="2630"/>
                  </a:lnTo>
                  <a:lnTo>
                    <a:pt x="8911" y="2618"/>
                  </a:lnTo>
                  <a:lnTo>
                    <a:pt x="8898" y="2604"/>
                  </a:lnTo>
                  <a:lnTo>
                    <a:pt x="8892" y="2597"/>
                  </a:lnTo>
                  <a:lnTo>
                    <a:pt x="8886" y="2590"/>
                  </a:lnTo>
                  <a:lnTo>
                    <a:pt x="8881" y="2582"/>
                  </a:lnTo>
                  <a:lnTo>
                    <a:pt x="8876" y="2573"/>
                  </a:lnTo>
                  <a:lnTo>
                    <a:pt x="8871" y="2564"/>
                  </a:lnTo>
                  <a:lnTo>
                    <a:pt x="8865" y="2557"/>
                  </a:lnTo>
                  <a:lnTo>
                    <a:pt x="8859" y="2550"/>
                  </a:lnTo>
                  <a:lnTo>
                    <a:pt x="8852" y="2543"/>
                  </a:lnTo>
                  <a:lnTo>
                    <a:pt x="8840" y="2532"/>
                  </a:lnTo>
                  <a:lnTo>
                    <a:pt x="8825" y="2521"/>
                  </a:lnTo>
                  <a:lnTo>
                    <a:pt x="8820" y="2516"/>
                  </a:lnTo>
                  <a:lnTo>
                    <a:pt x="8814" y="2510"/>
                  </a:lnTo>
                  <a:lnTo>
                    <a:pt x="8808" y="2505"/>
                  </a:lnTo>
                  <a:lnTo>
                    <a:pt x="8803" y="2499"/>
                  </a:lnTo>
                  <a:lnTo>
                    <a:pt x="8800" y="2493"/>
                  </a:lnTo>
                  <a:lnTo>
                    <a:pt x="8797" y="2486"/>
                  </a:lnTo>
                  <a:lnTo>
                    <a:pt x="8796" y="2478"/>
                  </a:lnTo>
                  <a:lnTo>
                    <a:pt x="8796" y="2469"/>
                  </a:lnTo>
                  <a:lnTo>
                    <a:pt x="8797" y="2461"/>
                  </a:lnTo>
                  <a:lnTo>
                    <a:pt x="8800" y="2455"/>
                  </a:lnTo>
                  <a:lnTo>
                    <a:pt x="8803" y="2451"/>
                  </a:lnTo>
                  <a:lnTo>
                    <a:pt x="8808" y="2447"/>
                  </a:lnTo>
                  <a:lnTo>
                    <a:pt x="8813" y="2446"/>
                  </a:lnTo>
                  <a:lnTo>
                    <a:pt x="8818" y="2445"/>
                  </a:lnTo>
                  <a:lnTo>
                    <a:pt x="8824" y="2446"/>
                  </a:lnTo>
                  <a:lnTo>
                    <a:pt x="8831" y="2447"/>
                  </a:lnTo>
                  <a:lnTo>
                    <a:pt x="8838" y="2451"/>
                  </a:lnTo>
                  <a:lnTo>
                    <a:pt x="8845" y="2454"/>
                  </a:lnTo>
                  <a:lnTo>
                    <a:pt x="8854" y="2458"/>
                  </a:lnTo>
                  <a:lnTo>
                    <a:pt x="8861" y="2463"/>
                  </a:lnTo>
                  <a:lnTo>
                    <a:pt x="8875" y="2475"/>
                  </a:lnTo>
                  <a:lnTo>
                    <a:pt x="8888" y="2488"/>
                  </a:lnTo>
                  <a:lnTo>
                    <a:pt x="8902" y="2503"/>
                  </a:lnTo>
                  <a:lnTo>
                    <a:pt x="8919" y="2519"/>
                  </a:lnTo>
                  <a:lnTo>
                    <a:pt x="8938" y="2535"/>
                  </a:lnTo>
                  <a:lnTo>
                    <a:pt x="8959" y="2552"/>
                  </a:lnTo>
                  <a:lnTo>
                    <a:pt x="8979" y="2568"/>
                  </a:lnTo>
                  <a:lnTo>
                    <a:pt x="8998" y="2583"/>
                  </a:lnTo>
                  <a:lnTo>
                    <a:pt x="9015" y="2597"/>
                  </a:lnTo>
                  <a:lnTo>
                    <a:pt x="9027" y="2610"/>
                  </a:lnTo>
                  <a:lnTo>
                    <a:pt x="9038" y="2622"/>
                  </a:lnTo>
                  <a:lnTo>
                    <a:pt x="9050" y="2633"/>
                  </a:lnTo>
                  <a:lnTo>
                    <a:pt x="9063" y="2642"/>
                  </a:lnTo>
                  <a:lnTo>
                    <a:pt x="9074" y="2651"/>
                  </a:lnTo>
                  <a:lnTo>
                    <a:pt x="9086" y="2662"/>
                  </a:lnTo>
                  <a:lnTo>
                    <a:pt x="9097" y="2672"/>
                  </a:lnTo>
                  <a:lnTo>
                    <a:pt x="9100" y="2678"/>
                  </a:lnTo>
                  <a:lnTo>
                    <a:pt x="9105" y="2685"/>
                  </a:lnTo>
                  <a:lnTo>
                    <a:pt x="9108" y="2692"/>
                  </a:lnTo>
                  <a:lnTo>
                    <a:pt x="9111" y="2699"/>
                  </a:lnTo>
                  <a:lnTo>
                    <a:pt x="9115" y="2716"/>
                  </a:lnTo>
                  <a:lnTo>
                    <a:pt x="9124" y="2732"/>
                  </a:lnTo>
                  <a:lnTo>
                    <a:pt x="9132" y="2748"/>
                  </a:lnTo>
                  <a:lnTo>
                    <a:pt x="9140" y="2763"/>
                  </a:lnTo>
                  <a:lnTo>
                    <a:pt x="9158" y="2789"/>
                  </a:lnTo>
                  <a:lnTo>
                    <a:pt x="9171" y="2808"/>
                  </a:lnTo>
                  <a:lnTo>
                    <a:pt x="9172" y="2813"/>
                  </a:lnTo>
                  <a:lnTo>
                    <a:pt x="9174" y="2820"/>
                  </a:lnTo>
                  <a:lnTo>
                    <a:pt x="9177" y="2831"/>
                  </a:lnTo>
                  <a:lnTo>
                    <a:pt x="9179" y="2843"/>
                  </a:lnTo>
                  <a:lnTo>
                    <a:pt x="9182" y="2871"/>
                  </a:lnTo>
                  <a:lnTo>
                    <a:pt x="9186" y="2903"/>
                  </a:lnTo>
                  <a:lnTo>
                    <a:pt x="9189" y="2934"/>
                  </a:lnTo>
                  <a:lnTo>
                    <a:pt x="9193" y="2963"/>
                  </a:lnTo>
                  <a:lnTo>
                    <a:pt x="9197" y="2986"/>
                  </a:lnTo>
                  <a:lnTo>
                    <a:pt x="9201" y="3000"/>
                  </a:lnTo>
                  <a:lnTo>
                    <a:pt x="9202" y="3002"/>
                  </a:lnTo>
                  <a:lnTo>
                    <a:pt x="9205" y="3004"/>
                  </a:lnTo>
                  <a:lnTo>
                    <a:pt x="9206" y="3005"/>
                  </a:lnTo>
                  <a:lnTo>
                    <a:pt x="9208" y="3005"/>
                  </a:lnTo>
                  <a:lnTo>
                    <a:pt x="9214" y="3004"/>
                  </a:lnTo>
                  <a:lnTo>
                    <a:pt x="9220" y="3001"/>
                  </a:lnTo>
                  <a:lnTo>
                    <a:pt x="9234" y="2993"/>
                  </a:lnTo>
                  <a:lnTo>
                    <a:pt x="9251" y="2981"/>
                  </a:lnTo>
                  <a:lnTo>
                    <a:pt x="9282" y="2952"/>
                  </a:lnTo>
                  <a:lnTo>
                    <a:pt x="9306" y="2931"/>
                  </a:lnTo>
                  <a:lnTo>
                    <a:pt x="9322" y="2918"/>
                  </a:lnTo>
                  <a:lnTo>
                    <a:pt x="9341" y="2905"/>
                  </a:lnTo>
                  <a:lnTo>
                    <a:pt x="9350" y="2897"/>
                  </a:lnTo>
                  <a:lnTo>
                    <a:pt x="9357" y="2889"/>
                  </a:lnTo>
                  <a:lnTo>
                    <a:pt x="9360" y="2883"/>
                  </a:lnTo>
                  <a:lnTo>
                    <a:pt x="9362" y="2877"/>
                  </a:lnTo>
                  <a:lnTo>
                    <a:pt x="9364" y="2871"/>
                  </a:lnTo>
                  <a:lnTo>
                    <a:pt x="9366" y="2864"/>
                  </a:lnTo>
                  <a:lnTo>
                    <a:pt x="9366" y="2858"/>
                  </a:lnTo>
                  <a:lnTo>
                    <a:pt x="9364" y="2851"/>
                  </a:lnTo>
                  <a:lnTo>
                    <a:pt x="9362" y="2844"/>
                  </a:lnTo>
                  <a:lnTo>
                    <a:pt x="9360" y="2838"/>
                  </a:lnTo>
                  <a:lnTo>
                    <a:pt x="9352" y="2826"/>
                  </a:lnTo>
                  <a:lnTo>
                    <a:pt x="9341" y="2816"/>
                  </a:lnTo>
                  <a:lnTo>
                    <a:pt x="9319" y="2798"/>
                  </a:lnTo>
                  <a:lnTo>
                    <a:pt x="9301" y="2784"/>
                  </a:lnTo>
                  <a:lnTo>
                    <a:pt x="9300" y="2782"/>
                  </a:lnTo>
                  <a:lnTo>
                    <a:pt x="9299" y="2779"/>
                  </a:lnTo>
                  <a:lnTo>
                    <a:pt x="9300" y="2777"/>
                  </a:lnTo>
                  <a:lnTo>
                    <a:pt x="9301" y="2773"/>
                  </a:lnTo>
                  <a:lnTo>
                    <a:pt x="9308" y="2769"/>
                  </a:lnTo>
                  <a:lnTo>
                    <a:pt x="9317" y="2763"/>
                  </a:lnTo>
                  <a:lnTo>
                    <a:pt x="9329" y="2757"/>
                  </a:lnTo>
                  <a:lnTo>
                    <a:pt x="9341" y="2751"/>
                  </a:lnTo>
                  <a:lnTo>
                    <a:pt x="9353" y="2744"/>
                  </a:lnTo>
                  <a:lnTo>
                    <a:pt x="9361" y="2737"/>
                  </a:lnTo>
                  <a:lnTo>
                    <a:pt x="9369" y="2730"/>
                  </a:lnTo>
                  <a:lnTo>
                    <a:pt x="9379" y="2722"/>
                  </a:lnTo>
                  <a:lnTo>
                    <a:pt x="9388" y="2715"/>
                  </a:lnTo>
                  <a:lnTo>
                    <a:pt x="9399" y="2708"/>
                  </a:lnTo>
                  <a:lnTo>
                    <a:pt x="9403" y="2705"/>
                  </a:lnTo>
                  <a:lnTo>
                    <a:pt x="9408" y="2704"/>
                  </a:lnTo>
                  <a:lnTo>
                    <a:pt x="9413" y="2703"/>
                  </a:lnTo>
                  <a:lnTo>
                    <a:pt x="9417" y="2703"/>
                  </a:lnTo>
                  <a:lnTo>
                    <a:pt x="9422" y="2704"/>
                  </a:lnTo>
                  <a:lnTo>
                    <a:pt x="9426" y="2707"/>
                  </a:lnTo>
                  <a:lnTo>
                    <a:pt x="9429" y="2709"/>
                  </a:lnTo>
                  <a:lnTo>
                    <a:pt x="9433" y="2714"/>
                  </a:lnTo>
                  <a:lnTo>
                    <a:pt x="9435" y="2721"/>
                  </a:lnTo>
                  <a:lnTo>
                    <a:pt x="9437" y="2729"/>
                  </a:lnTo>
                  <a:lnTo>
                    <a:pt x="9440" y="2738"/>
                  </a:lnTo>
                  <a:lnTo>
                    <a:pt x="9441" y="2749"/>
                  </a:lnTo>
                  <a:lnTo>
                    <a:pt x="9443" y="2772"/>
                  </a:lnTo>
                  <a:lnTo>
                    <a:pt x="9444" y="2798"/>
                  </a:lnTo>
                  <a:lnTo>
                    <a:pt x="9444" y="2823"/>
                  </a:lnTo>
                  <a:lnTo>
                    <a:pt x="9445" y="2845"/>
                  </a:lnTo>
                  <a:lnTo>
                    <a:pt x="9447" y="2863"/>
                  </a:lnTo>
                  <a:lnTo>
                    <a:pt x="9449" y="2874"/>
                  </a:lnTo>
                  <a:lnTo>
                    <a:pt x="9451" y="2878"/>
                  </a:lnTo>
                  <a:lnTo>
                    <a:pt x="9455" y="2881"/>
                  </a:lnTo>
                  <a:lnTo>
                    <a:pt x="9460" y="2885"/>
                  </a:lnTo>
                  <a:lnTo>
                    <a:pt x="9467" y="2890"/>
                  </a:lnTo>
                  <a:lnTo>
                    <a:pt x="9481" y="2898"/>
                  </a:lnTo>
                  <a:lnTo>
                    <a:pt x="9497" y="2907"/>
                  </a:lnTo>
                  <a:lnTo>
                    <a:pt x="9515" y="2917"/>
                  </a:lnTo>
                  <a:lnTo>
                    <a:pt x="9530" y="2926"/>
                  </a:lnTo>
                  <a:lnTo>
                    <a:pt x="9537" y="2931"/>
                  </a:lnTo>
                  <a:lnTo>
                    <a:pt x="9544" y="2935"/>
                  </a:lnTo>
                  <a:lnTo>
                    <a:pt x="9549" y="2940"/>
                  </a:lnTo>
                  <a:lnTo>
                    <a:pt x="9552" y="2945"/>
                  </a:lnTo>
                  <a:lnTo>
                    <a:pt x="9556" y="2948"/>
                  </a:lnTo>
                  <a:lnTo>
                    <a:pt x="9561" y="2953"/>
                  </a:lnTo>
                  <a:lnTo>
                    <a:pt x="9566" y="2957"/>
                  </a:lnTo>
                  <a:lnTo>
                    <a:pt x="9572" y="2959"/>
                  </a:lnTo>
                  <a:lnTo>
                    <a:pt x="9586" y="2965"/>
                  </a:lnTo>
                  <a:lnTo>
                    <a:pt x="9602" y="2968"/>
                  </a:lnTo>
                  <a:lnTo>
                    <a:pt x="9617" y="2970"/>
                  </a:lnTo>
                  <a:lnTo>
                    <a:pt x="9630" y="2970"/>
                  </a:lnTo>
                  <a:lnTo>
                    <a:pt x="9636" y="2968"/>
                  </a:lnTo>
                  <a:lnTo>
                    <a:pt x="9640" y="2967"/>
                  </a:lnTo>
                  <a:lnTo>
                    <a:pt x="9645" y="2966"/>
                  </a:lnTo>
                  <a:lnTo>
                    <a:pt x="9647" y="2964"/>
                  </a:lnTo>
                  <a:lnTo>
                    <a:pt x="9651" y="2961"/>
                  </a:lnTo>
                  <a:lnTo>
                    <a:pt x="9655" y="2960"/>
                  </a:lnTo>
                  <a:lnTo>
                    <a:pt x="9659" y="2959"/>
                  </a:lnTo>
                  <a:lnTo>
                    <a:pt x="9665" y="2959"/>
                  </a:lnTo>
                  <a:lnTo>
                    <a:pt x="9678" y="2960"/>
                  </a:lnTo>
                  <a:lnTo>
                    <a:pt x="9692" y="2964"/>
                  </a:lnTo>
                  <a:lnTo>
                    <a:pt x="9720" y="2971"/>
                  </a:lnTo>
                  <a:lnTo>
                    <a:pt x="9739" y="2978"/>
                  </a:lnTo>
                  <a:lnTo>
                    <a:pt x="9747" y="2978"/>
                  </a:lnTo>
                  <a:lnTo>
                    <a:pt x="9757" y="2978"/>
                  </a:lnTo>
                  <a:lnTo>
                    <a:pt x="9768" y="2975"/>
                  </a:lnTo>
                  <a:lnTo>
                    <a:pt x="9781" y="2973"/>
                  </a:lnTo>
                  <a:lnTo>
                    <a:pt x="9808" y="2966"/>
                  </a:lnTo>
                  <a:lnTo>
                    <a:pt x="9835" y="2959"/>
                  </a:lnTo>
                  <a:lnTo>
                    <a:pt x="9858" y="2950"/>
                  </a:lnTo>
                  <a:lnTo>
                    <a:pt x="9878" y="2944"/>
                  </a:lnTo>
                  <a:lnTo>
                    <a:pt x="9882" y="2944"/>
                  </a:lnTo>
                  <a:lnTo>
                    <a:pt x="9886" y="2945"/>
                  </a:lnTo>
                  <a:lnTo>
                    <a:pt x="9889" y="2947"/>
                  </a:lnTo>
                  <a:lnTo>
                    <a:pt x="9892" y="2951"/>
                  </a:lnTo>
                  <a:lnTo>
                    <a:pt x="9893" y="2957"/>
                  </a:lnTo>
                  <a:lnTo>
                    <a:pt x="9894" y="2964"/>
                  </a:lnTo>
                  <a:lnTo>
                    <a:pt x="9895" y="2972"/>
                  </a:lnTo>
                  <a:lnTo>
                    <a:pt x="9894" y="2982"/>
                  </a:lnTo>
                  <a:lnTo>
                    <a:pt x="9893" y="3006"/>
                  </a:lnTo>
                  <a:lnTo>
                    <a:pt x="9889" y="3033"/>
                  </a:lnTo>
                  <a:lnTo>
                    <a:pt x="9886" y="3060"/>
                  </a:lnTo>
                  <a:lnTo>
                    <a:pt x="9880" y="3088"/>
                  </a:lnTo>
                  <a:lnTo>
                    <a:pt x="9873" y="3115"/>
                  </a:lnTo>
                  <a:lnTo>
                    <a:pt x="9864" y="3141"/>
                  </a:lnTo>
                  <a:lnTo>
                    <a:pt x="9859" y="3153"/>
                  </a:lnTo>
                  <a:lnTo>
                    <a:pt x="9853" y="3164"/>
                  </a:lnTo>
                  <a:lnTo>
                    <a:pt x="9846" y="3175"/>
                  </a:lnTo>
                  <a:lnTo>
                    <a:pt x="9839" y="3184"/>
                  </a:lnTo>
                  <a:lnTo>
                    <a:pt x="9826" y="3201"/>
                  </a:lnTo>
                  <a:lnTo>
                    <a:pt x="9818" y="3215"/>
                  </a:lnTo>
                  <a:lnTo>
                    <a:pt x="9812" y="3227"/>
                  </a:lnTo>
                  <a:lnTo>
                    <a:pt x="9807" y="3237"/>
                  </a:lnTo>
                  <a:lnTo>
                    <a:pt x="9805" y="3241"/>
                  </a:lnTo>
                  <a:lnTo>
                    <a:pt x="9803" y="3244"/>
                  </a:lnTo>
                  <a:lnTo>
                    <a:pt x="9800" y="3248"/>
                  </a:lnTo>
                  <a:lnTo>
                    <a:pt x="9797" y="3250"/>
                  </a:lnTo>
                  <a:lnTo>
                    <a:pt x="9792" y="3253"/>
                  </a:lnTo>
                  <a:lnTo>
                    <a:pt x="9787" y="3254"/>
                  </a:lnTo>
                  <a:lnTo>
                    <a:pt x="9783" y="3255"/>
                  </a:lnTo>
                  <a:lnTo>
                    <a:pt x="9775" y="3255"/>
                  </a:lnTo>
                  <a:lnTo>
                    <a:pt x="9761" y="3255"/>
                  </a:lnTo>
                  <a:lnTo>
                    <a:pt x="9748" y="3256"/>
                  </a:lnTo>
                  <a:lnTo>
                    <a:pt x="9737" y="3258"/>
                  </a:lnTo>
                  <a:lnTo>
                    <a:pt x="9726" y="3262"/>
                  </a:lnTo>
                  <a:lnTo>
                    <a:pt x="9721" y="3254"/>
                  </a:lnTo>
                  <a:lnTo>
                    <a:pt x="9716" y="3245"/>
                  </a:lnTo>
                  <a:lnTo>
                    <a:pt x="9710" y="3238"/>
                  </a:lnTo>
                  <a:lnTo>
                    <a:pt x="9703" y="3233"/>
                  </a:lnTo>
                  <a:lnTo>
                    <a:pt x="9696" y="3228"/>
                  </a:lnTo>
                  <a:lnTo>
                    <a:pt x="9689" y="3226"/>
                  </a:lnTo>
                  <a:lnTo>
                    <a:pt x="9680" y="3226"/>
                  </a:lnTo>
                  <a:lnTo>
                    <a:pt x="9672" y="3227"/>
                  </a:lnTo>
                  <a:lnTo>
                    <a:pt x="9635" y="3236"/>
                  </a:lnTo>
                  <a:lnTo>
                    <a:pt x="9595" y="3245"/>
                  </a:lnTo>
                  <a:lnTo>
                    <a:pt x="9585" y="3249"/>
                  </a:lnTo>
                  <a:lnTo>
                    <a:pt x="9576" y="3254"/>
                  </a:lnTo>
                  <a:lnTo>
                    <a:pt x="9566" y="3258"/>
                  </a:lnTo>
                  <a:lnTo>
                    <a:pt x="9557" y="3264"/>
                  </a:lnTo>
                  <a:lnTo>
                    <a:pt x="9549" y="3271"/>
                  </a:lnTo>
                  <a:lnTo>
                    <a:pt x="9541" y="3278"/>
                  </a:lnTo>
                  <a:lnTo>
                    <a:pt x="9532" y="3287"/>
                  </a:lnTo>
                  <a:lnTo>
                    <a:pt x="9524" y="3297"/>
                  </a:lnTo>
                  <a:lnTo>
                    <a:pt x="9510" y="3316"/>
                  </a:lnTo>
                  <a:lnTo>
                    <a:pt x="9498" y="3330"/>
                  </a:lnTo>
                  <a:lnTo>
                    <a:pt x="9489" y="3341"/>
                  </a:lnTo>
                  <a:lnTo>
                    <a:pt x="9481" y="3346"/>
                  </a:lnTo>
                  <a:lnTo>
                    <a:pt x="9477" y="3348"/>
                  </a:lnTo>
                  <a:lnTo>
                    <a:pt x="9474" y="3349"/>
                  </a:lnTo>
                  <a:lnTo>
                    <a:pt x="9471" y="3349"/>
                  </a:lnTo>
                  <a:lnTo>
                    <a:pt x="9469" y="3349"/>
                  </a:lnTo>
                  <a:lnTo>
                    <a:pt x="9464" y="3345"/>
                  </a:lnTo>
                  <a:lnTo>
                    <a:pt x="9461" y="3339"/>
                  </a:lnTo>
                  <a:lnTo>
                    <a:pt x="9461" y="3335"/>
                  </a:lnTo>
                  <a:lnTo>
                    <a:pt x="9463" y="3330"/>
                  </a:lnTo>
                  <a:lnTo>
                    <a:pt x="9468" y="3323"/>
                  </a:lnTo>
                  <a:lnTo>
                    <a:pt x="9475" y="3316"/>
                  </a:lnTo>
                  <a:lnTo>
                    <a:pt x="9492" y="3298"/>
                  </a:lnTo>
                  <a:lnTo>
                    <a:pt x="9514" y="3280"/>
                  </a:lnTo>
                  <a:lnTo>
                    <a:pt x="9534" y="3261"/>
                  </a:lnTo>
                  <a:lnTo>
                    <a:pt x="9550" y="3243"/>
                  </a:lnTo>
                  <a:lnTo>
                    <a:pt x="9556" y="3236"/>
                  </a:lnTo>
                  <a:lnTo>
                    <a:pt x="9561" y="3228"/>
                  </a:lnTo>
                  <a:lnTo>
                    <a:pt x="9562" y="3226"/>
                  </a:lnTo>
                  <a:lnTo>
                    <a:pt x="9562" y="3222"/>
                  </a:lnTo>
                  <a:lnTo>
                    <a:pt x="9562" y="3220"/>
                  </a:lnTo>
                  <a:lnTo>
                    <a:pt x="9561" y="3217"/>
                  </a:lnTo>
                  <a:lnTo>
                    <a:pt x="9556" y="3213"/>
                  </a:lnTo>
                  <a:lnTo>
                    <a:pt x="9551" y="3210"/>
                  </a:lnTo>
                  <a:lnTo>
                    <a:pt x="9544" y="3207"/>
                  </a:lnTo>
                  <a:lnTo>
                    <a:pt x="9535" y="3206"/>
                  </a:lnTo>
                  <a:lnTo>
                    <a:pt x="9515" y="3202"/>
                  </a:lnTo>
                  <a:lnTo>
                    <a:pt x="9492" y="3201"/>
                  </a:lnTo>
                  <a:lnTo>
                    <a:pt x="9442" y="3202"/>
                  </a:lnTo>
                  <a:lnTo>
                    <a:pt x="9397" y="3203"/>
                  </a:lnTo>
                  <a:lnTo>
                    <a:pt x="9388" y="3202"/>
                  </a:lnTo>
                  <a:lnTo>
                    <a:pt x="9379" y="3201"/>
                  </a:lnTo>
                  <a:lnTo>
                    <a:pt x="9369" y="3200"/>
                  </a:lnTo>
                  <a:lnTo>
                    <a:pt x="9360" y="3197"/>
                  </a:lnTo>
                  <a:lnTo>
                    <a:pt x="9342" y="3190"/>
                  </a:lnTo>
                  <a:lnTo>
                    <a:pt x="9325" y="3183"/>
                  </a:lnTo>
                  <a:lnTo>
                    <a:pt x="9308" y="3175"/>
                  </a:lnTo>
                  <a:lnTo>
                    <a:pt x="9293" y="3167"/>
                  </a:lnTo>
                  <a:lnTo>
                    <a:pt x="9276" y="3161"/>
                  </a:lnTo>
                  <a:lnTo>
                    <a:pt x="9262" y="3156"/>
                  </a:lnTo>
                  <a:lnTo>
                    <a:pt x="9254" y="3155"/>
                  </a:lnTo>
                  <a:lnTo>
                    <a:pt x="9248" y="3157"/>
                  </a:lnTo>
                  <a:lnTo>
                    <a:pt x="9241" y="3161"/>
                  </a:lnTo>
                  <a:lnTo>
                    <a:pt x="9235" y="3167"/>
                  </a:lnTo>
                  <a:lnTo>
                    <a:pt x="9229" y="3174"/>
                  </a:lnTo>
                  <a:lnTo>
                    <a:pt x="9224" y="3182"/>
                  </a:lnTo>
                  <a:lnTo>
                    <a:pt x="9218" y="3191"/>
                  </a:lnTo>
                  <a:lnTo>
                    <a:pt x="9213" y="3202"/>
                  </a:lnTo>
                  <a:lnTo>
                    <a:pt x="9201" y="3224"/>
                  </a:lnTo>
                  <a:lnTo>
                    <a:pt x="9189" y="3248"/>
                  </a:lnTo>
                  <a:lnTo>
                    <a:pt x="9184" y="3260"/>
                  </a:lnTo>
                  <a:lnTo>
                    <a:pt x="9178" y="3270"/>
                  </a:lnTo>
                  <a:lnTo>
                    <a:pt x="9171" y="3281"/>
                  </a:lnTo>
                  <a:lnTo>
                    <a:pt x="9164" y="3290"/>
                  </a:lnTo>
                  <a:lnTo>
                    <a:pt x="9155" y="3297"/>
                  </a:lnTo>
                  <a:lnTo>
                    <a:pt x="9147" y="3303"/>
                  </a:lnTo>
                  <a:lnTo>
                    <a:pt x="9139" y="3305"/>
                  </a:lnTo>
                  <a:lnTo>
                    <a:pt x="9131" y="3305"/>
                  </a:lnTo>
                  <a:lnTo>
                    <a:pt x="9121" y="3305"/>
                  </a:lnTo>
                  <a:lnTo>
                    <a:pt x="9112" y="3303"/>
                  </a:lnTo>
                  <a:lnTo>
                    <a:pt x="9103" y="3299"/>
                  </a:lnTo>
                  <a:lnTo>
                    <a:pt x="9093" y="3295"/>
                  </a:lnTo>
                  <a:lnTo>
                    <a:pt x="9076" y="3284"/>
                  </a:lnTo>
                  <a:lnTo>
                    <a:pt x="9058" y="3275"/>
                  </a:lnTo>
                  <a:lnTo>
                    <a:pt x="9050" y="3270"/>
                  </a:lnTo>
                  <a:lnTo>
                    <a:pt x="9042" y="3268"/>
                  </a:lnTo>
                  <a:lnTo>
                    <a:pt x="9034" y="3265"/>
                  </a:lnTo>
                  <a:lnTo>
                    <a:pt x="9027" y="3264"/>
                  </a:lnTo>
                  <a:lnTo>
                    <a:pt x="9020" y="3263"/>
                  </a:lnTo>
                  <a:lnTo>
                    <a:pt x="9012" y="3262"/>
                  </a:lnTo>
                  <a:lnTo>
                    <a:pt x="9004" y="3258"/>
                  </a:lnTo>
                  <a:lnTo>
                    <a:pt x="8996" y="3255"/>
                  </a:lnTo>
                  <a:lnTo>
                    <a:pt x="8978" y="3244"/>
                  </a:lnTo>
                  <a:lnTo>
                    <a:pt x="8962" y="3234"/>
                  </a:lnTo>
                  <a:lnTo>
                    <a:pt x="8935" y="3213"/>
                  </a:lnTo>
                  <a:lnTo>
                    <a:pt x="8924" y="3203"/>
                  </a:lnTo>
                  <a:lnTo>
                    <a:pt x="8912" y="3197"/>
                  </a:lnTo>
                  <a:lnTo>
                    <a:pt x="8886" y="3187"/>
                  </a:lnTo>
                  <a:lnTo>
                    <a:pt x="8870" y="3181"/>
                  </a:lnTo>
                  <a:lnTo>
                    <a:pt x="8855" y="3175"/>
                  </a:lnTo>
                  <a:lnTo>
                    <a:pt x="8840" y="3172"/>
                  </a:lnTo>
                  <a:lnTo>
                    <a:pt x="8828" y="3170"/>
                  </a:lnTo>
                  <a:lnTo>
                    <a:pt x="8822" y="3169"/>
                  </a:lnTo>
                  <a:lnTo>
                    <a:pt x="8816" y="3168"/>
                  </a:lnTo>
                  <a:lnTo>
                    <a:pt x="8810" y="3164"/>
                  </a:lnTo>
                  <a:lnTo>
                    <a:pt x="8803" y="3161"/>
                  </a:lnTo>
                  <a:lnTo>
                    <a:pt x="8788" y="3150"/>
                  </a:lnTo>
                  <a:lnTo>
                    <a:pt x="8774" y="3140"/>
                  </a:lnTo>
                  <a:lnTo>
                    <a:pt x="8760" y="3128"/>
                  </a:lnTo>
                  <a:lnTo>
                    <a:pt x="8747" y="3119"/>
                  </a:lnTo>
                  <a:lnTo>
                    <a:pt x="8741" y="3115"/>
                  </a:lnTo>
                  <a:lnTo>
                    <a:pt x="8736" y="3112"/>
                  </a:lnTo>
                  <a:lnTo>
                    <a:pt x="8731" y="3109"/>
                  </a:lnTo>
                  <a:lnTo>
                    <a:pt x="8728" y="3109"/>
                  </a:lnTo>
                  <a:lnTo>
                    <a:pt x="8721" y="3107"/>
                  </a:lnTo>
                  <a:lnTo>
                    <a:pt x="8713" y="3102"/>
                  </a:lnTo>
                  <a:lnTo>
                    <a:pt x="8704" y="3094"/>
                  </a:lnTo>
                  <a:lnTo>
                    <a:pt x="8696" y="3086"/>
                  </a:lnTo>
                  <a:lnTo>
                    <a:pt x="8694" y="3081"/>
                  </a:lnTo>
                  <a:lnTo>
                    <a:pt x="8692" y="3075"/>
                  </a:lnTo>
                  <a:lnTo>
                    <a:pt x="8690" y="3071"/>
                  </a:lnTo>
                  <a:lnTo>
                    <a:pt x="8689" y="3066"/>
                  </a:lnTo>
                  <a:lnTo>
                    <a:pt x="8690" y="3060"/>
                  </a:lnTo>
                  <a:lnTo>
                    <a:pt x="8692" y="3056"/>
                  </a:lnTo>
                  <a:lnTo>
                    <a:pt x="8695" y="3052"/>
                  </a:lnTo>
                  <a:lnTo>
                    <a:pt x="8701" y="3048"/>
                  </a:lnTo>
                  <a:lnTo>
                    <a:pt x="8707" y="3045"/>
                  </a:lnTo>
                  <a:lnTo>
                    <a:pt x="8714" y="3044"/>
                  </a:lnTo>
                  <a:lnTo>
                    <a:pt x="8721" y="3042"/>
                  </a:lnTo>
                  <a:lnTo>
                    <a:pt x="8729" y="3042"/>
                  </a:lnTo>
                  <a:lnTo>
                    <a:pt x="8744" y="3041"/>
                  </a:lnTo>
                  <a:lnTo>
                    <a:pt x="8758" y="3039"/>
                  </a:lnTo>
                  <a:lnTo>
                    <a:pt x="8764" y="3036"/>
                  </a:lnTo>
                  <a:lnTo>
                    <a:pt x="8769" y="3033"/>
                  </a:lnTo>
                  <a:lnTo>
                    <a:pt x="8774" y="3027"/>
                  </a:lnTo>
                  <a:lnTo>
                    <a:pt x="8776" y="3020"/>
                  </a:lnTo>
                  <a:lnTo>
                    <a:pt x="8777" y="3011"/>
                  </a:lnTo>
                  <a:lnTo>
                    <a:pt x="8776" y="2999"/>
                  </a:lnTo>
                  <a:lnTo>
                    <a:pt x="8774" y="2985"/>
                  </a:lnTo>
                  <a:lnTo>
                    <a:pt x="8768" y="2967"/>
                  </a:lnTo>
                  <a:lnTo>
                    <a:pt x="8766" y="2958"/>
                  </a:lnTo>
                  <a:lnTo>
                    <a:pt x="8762" y="2948"/>
                  </a:lnTo>
                  <a:lnTo>
                    <a:pt x="8757" y="2941"/>
                  </a:lnTo>
                  <a:lnTo>
                    <a:pt x="8754" y="2933"/>
                  </a:lnTo>
                  <a:lnTo>
                    <a:pt x="8749" y="2927"/>
                  </a:lnTo>
                  <a:lnTo>
                    <a:pt x="8743" y="2920"/>
                  </a:lnTo>
                  <a:lnTo>
                    <a:pt x="8739" y="2916"/>
                  </a:lnTo>
                  <a:lnTo>
                    <a:pt x="8733" y="2911"/>
                  </a:lnTo>
                  <a:lnTo>
                    <a:pt x="8721" y="2901"/>
                  </a:lnTo>
                  <a:lnTo>
                    <a:pt x="8709" y="2896"/>
                  </a:lnTo>
                  <a:lnTo>
                    <a:pt x="8696" y="2891"/>
                  </a:lnTo>
                  <a:lnTo>
                    <a:pt x="8683" y="2889"/>
                  </a:lnTo>
                  <a:lnTo>
                    <a:pt x="8670" y="2886"/>
                  </a:lnTo>
                  <a:lnTo>
                    <a:pt x="8657" y="2886"/>
                  </a:lnTo>
                  <a:lnTo>
                    <a:pt x="8646" y="2886"/>
                  </a:lnTo>
                  <a:lnTo>
                    <a:pt x="8634" y="2887"/>
                  </a:lnTo>
                  <a:lnTo>
                    <a:pt x="8625" y="2890"/>
                  </a:lnTo>
                  <a:lnTo>
                    <a:pt x="8615" y="2892"/>
                  </a:lnTo>
                  <a:lnTo>
                    <a:pt x="8607" y="2894"/>
                  </a:lnTo>
                  <a:lnTo>
                    <a:pt x="8601" y="2898"/>
                  </a:lnTo>
                  <a:lnTo>
                    <a:pt x="8594" y="2900"/>
                  </a:lnTo>
                  <a:lnTo>
                    <a:pt x="8584" y="2901"/>
                  </a:lnTo>
                  <a:lnTo>
                    <a:pt x="8569" y="2904"/>
                  </a:lnTo>
                  <a:lnTo>
                    <a:pt x="8554" y="2905"/>
                  </a:lnTo>
                  <a:lnTo>
                    <a:pt x="8517" y="2906"/>
                  </a:lnTo>
                  <a:lnTo>
                    <a:pt x="8475" y="2907"/>
                  </a:lnTo>
                  <a:lnTo>
                    <a:pt x="8434" y="2907"/>
                  </a:lnTo>
                  <a:lnTo>
                    <a:pt x="8399" y="2907"/>
                  </a:lnTo>
                  <a:lnTo>
                    <a:pt x="8372" y="2907"/>
                  </a:lnTo>
                  <a:lnTo>
                    <a:pt x="8358" y="2907"/>
                  </a:lnTo>
                  <a:lnTo>
                    <a:pt x="8347" y="2908"/>
                  </a:lnTo>
                  <a:lnTo>
                    <a:pt x="8331" y="2914"/>
                  </a:lnTo>
                  <a:lnTo>
                    <a:pt x="8308" y="2923"/>
                  </a:lnTo>
                  <a:lnTo>
                    <a:pt x="8282" y="2933"/>
                  </a:lnTo>
                  <a:lnTo>
                    <a:pt x="8230" y="2954"/>
                  </a:lnTo>
                  <a:lnTo>
                    <a:pt x="8191" y="2973"/>
                  </a:lnTo>
                  <a:lnTo>
                    <a:pt x="8161" y="2987"/>
                  </a:lnTo>
                  <a:lnTo>
                    <a:pt x="8126" y="3002"/>
                  </a:lnTo>
                  <a:lnTo>
                    <a:pt x="8095" y="3015"/>
                  </a:lnTo>
                  <a:lnTo>
                    <a:pt x="8076" y="3025"/>
                  </a:lnTo>
                  <a:lnTo>
                    <a:pt x="8071" y="3026"/>
                  </a:lnTo>
                  <a:lnTo>
                    <a:pt x="8067" y="3026"/>
                  </a:lnTo>
                  <a:lnTo>
                    <a:pt x="8061" y="3026"/>
                  </a:lnTo>
                  <a:lnTo>
                    <a:pt x="8053" y="3026"/>
                  </a:lnTo>
                  <a:lnTo>
                    <a:pt x="8035" y="3024"/>
                  </a:lnTo>
                  <a:lnTo>
                    <a:pt x="8015" y="3021"/>
                  </a:lnTo>
                  <a:lnTo>
                    <a:pt x="7995" y="3020"/>
                  </a:lnTo>
                  <a:lnTo>
                    <a:pt x="7974" y="3020"/>
                  </a:lnTo>
                  <a:lnTo>
                    <a:pt x="7965" y="3021"/>
                  </a:lnTo>
                  <a:lnTo>
                    <a:pt x="7956" y="3022"/>
                  </a:lnTo>
                  <a:lnTo>
                    <a:pt x="7948" y="3025"/>
                  </a:lnTo>
                  <a:lnTo>
                    <a:pt x="7940" y="3029"/>
                  </a:lnTo>
                  <a:lnTo>
                    <a:pt x="7922" y="3041"/>
                  </a:lnTo>
                  <a:lnTo>
                    <a:pt x="7906" y="3055"/>
                  </a:lnTo>
                  <a:lnTo>
                    <a:pt x="7891" y="3068"/>
                  </a:lnTo>
                  <a:lnTo>
                    <a:pt x="7875" y="3081"/>
                  </a:lnTo>
                  <a:lnTo>
                    <a:pt x="7862" y="3092"/>
                  </a:lnTo>
                  <a:lnTo>
                    <a:pt x="7852" y="3101"/>
                  </a:lnTo>
                  <a:lnTo>
                    <a:pt x="7842" y="3107"/>
                  </a:lnTo>
                  <a:lnTo>
                    <a:pt x="7837" y="3109"/>
                  </a:lnTo>
                  <a:lnTo>
                    <a:pt x="7832" y="3110"/>
                  </a:lnTo>
                  <a:lnTo>
                    <a:pt x="7824" y="3115"/>
                  </a:lnTo>
                  <a:lnTo>
                    <a:pt x="7815" y="3123"/>
                  </a:lnTo>
                  <a:lnTo>
                    <a:pt x="7806" y="3134"/>
                  </a:lnTo>
                  <a:lnTo>
                    <a:pt x="7796" y="3149"/>
                  </a:lnTo>
                  <a:lnTo>
                    <a:pt x="7785" y="3167"/>
                  </a:lnTo>
                  <a:lnTo>
                    <a:pt x="7774" y="3188"/>
                  </a:lnTo>
                  <a:lnTo>
                    <a:pt x="7765" y="3213"/>
                  </a:lnTo>
                  <a:lnTo>
                    <a:pt x="7761" y="3226"/>
                  </a:lnTo>
                  <a:lnTo>
                    <a:pt x="7759" y="3238"/>
                  </a:lnTo>
                  <a:lnTo>
                    <a:pt x="7757" y="3251"/>
                  </a:lnTo>
                  <a:lnTo>
                    <a:pt x="7756" y="3263"/>
                  </a:lnTo>
                  <a:lnTo>
                    <a:pt x="7753" y="3287"/>
                  </a:lnTo>
                  <a:lnTo>
                    <a:pt x="7753" y="3308"/>
                  </a:lnTo>
                  <a:lnTo>
                    <a:pt x="7752" y="3317"/>
                  </a:lnTo>
                  <a:lnTo>
                    <a:pt x="7751" y="3327"/>
                  </a:lnTo>
                  <a:lnTo>
                    <a:pt x="7750" y="3336"/>
                  </a:lnTo>
                  <a:lnTo>
                    <a:pt x="7747" y="3343"/>
                  </a:lnTo>
                  <a:lnTo>
                    <a:pt x="7744" y="3350"/>
                  </a:lnTo>
                  <a:lnTo>
                    <a:pt x="7739" y="3357"/>
                  </a:lnTo>
                  <a:lnTo>
                    <a:pt x="7733" y="3363"/>
                  </a:lnTo>
                  <a:lnTo>
                    <a:pt x="7725" y="3368"/>
                  </a:lnTo>
                  <a:lnTo>
                    <a:pt x="7685" y="3388"/>
                  </a:lnTo>
                  <a:lnTo>
                    <a:pt x="7636" y="3411"/>
                  </a:lnTo>
                  <a:lnTo>
                    <a:pt x="7612" y="3425"/>
                  </a:lnTo>
                  <a:lnTo>
                    <a:pt x="7589" y="3438"/>
                  </a:lnTo>
                  <a:lnTo>
                    <a:pt x="7579" y="3445"/>
                  </a:lnTo>
                  <a:lnTo>
                    <a:pt x="7570" y="3452"/>
                  </a:lnTo>
                  <a:lnTo>
                    <a:pt x="7562" y="3459"/>
                  </a:lnTo>
                  <a:lnTo>
                    <a:pt x="7556" y="3466"/>
                  </a:lnTo>
                  <a:lnTo>
                    <a:pt x="7550" y="3474"/>
                  </a:lnTo>
                  <a:lnTo>
                    <a:pt x="7544" y="3485"/>
                  </a:lnTo>
                  <a:lnTo>
                    <a:pt x="7538" y="3498"/>
                  </a:lnTo>
                  <a:lnTo>
                    <a:pt x="7532" y="3512"/>
                  </a:lnTo>
                  <a:lnTo>
                    <a:pt x="7522" y="3544"/>
                  </a:lnTo>
                  <a:lnTo>
                    <a:pt x="7510" y="3580"/>
                  </a:lnTo>
                  <a:lnTo>
                    <a:pt x="7498" y="3617"/>
                  </a:lnTo>
                  <a:lnTo>
                    <a:pt x="7487" y="3652"/>
                  </a:lnTo>
                  <a:lnTo>
                    <a:pt x="7480" y="3668"/>
                  </a:lnTo>
                  <a:lnTo>
                    <a:pt x="7473" y="3685"/>
                  </a:lnTo>
                  <a:lnTo>
                    <a:pt x="7467" y="3699"/>
                  </a:lnTo>
                  <a:lnTo>
                    <a:pt x="7458" y="3710"/>
                  </a:lnTo>
                  <a:lnTo>
                    <a:pt x="7453" y="3722"/>
                  </a:lnTo>
                  <a:lnTo>
                    <a:pt x="7448" y="3734"/>
                  </a:lnTo>
                  <a:lnTo>
                    <a:pt x="7444" y="3745"/>
                  </a:lnTo>
                  <a:lnTo>
                    <a:pt x="7442" y="3755"/>
                  </a:lnTo>
                  <a:lnTo>
                    <a:pt x="7442" y="3767"/>
                  </a:lnTo>
                  <a:lnTo>
                    <a:pt x="7442" y="3776"/>
                  </a:lnTo>
                  <a:lnTo>
                    <a:pt x="7443" y="3787"/>
                  </a:lnTo>
                  <a:lnTo>
                    <a:pt x="7446" y="3797"/>
                  </a:lnTo>
                  <a:lnTo>
                    <a:pt x="7456" y="3835"/>
                  </a:lnTo>
                  <a:lnTo>
                    <a:pt x="7467" y="3865"/>
                  </a:lnTo>
                  <a:lnTo>
                    <a:pt x="7470" y="3882"/>
                  </a:lnTo>
                  <a:lnTo>
                    <a:pt x="7475" y="3900"/>
                  </a:lnTo>
                  <a:lnTo>
                    <a:pt x="7480" y="3921"/>
                  </a:lnTo>
                  <a:lnTo>
                    <a:pt x="7482" y="3942"/>
                  </a:lnTo>
                  <a:lnTo>
                    <a:pt x="7483" y="3954"/>
                  </a:lnTo>
                  <a:lnTo>
                    <a:pt x="7483" y="3965"/>
                  </a:lnTo>
                  <a:lnTo>
                    <a:pt x="7482" y="3978"/>
                  </a:lnTo>
                  <a:lnTo>
                    <a:pt x="7480" y="3990"/>
                  </a:lnTo>
                  <a:lnTo>
                    <a:pt x="7476" y="4003"/>
                  </a:lnTo>
                  <a:lnTo>
                    <a:pt x="7473" y="4015"/>
                  </a:lnTo>
                  <a:lnTo>
                    <a:pt x="7467" y="4028"/>
                  </a:lnTo>
                  <a:lnTo>
                    <a:pt x="7458" y="4040"/>
                  </a:lnTo>
                  <a:lnTo>
                    <a:pt x="7444" y="4063"/>
                  </a:lnTo>
                  <a:lnTo>
                    <a:pt x="7434" y="4083"/>
                  </a:lnTo>
                  <a:lnTo>
                    <a:pt x="7426" y="4100"/>
                  </a:lnTo>
                  <a:lnTo>
                    <a:pt x="7420" y="4114"/>
                  </a:lnTo>
                  <a:lnTo>
                    <a:pt x="7415" y="4126"/>
                  </a:lnTo>
                  <a:lnTo>
                    <a:pt x="7410" y="4134"/>
                  </a:lnTo>
                  <a:lnTo>
                    <a:pt x="7408" y="4138"/>
                  </a:lnTo>
                  <a:lnTo>
                    <a:pt x="7406" y="4140"/>
                  </a:lnTo>
                  <a:lnTo>
                    <a:pt x="7403" y="4143"/>
                  </a:lnTo>
                  <a:lnTo>
                    <a:pt x="7400" y="4144"/>
                  </a:lnTo>
                  <a:lnTo>
                    <a:pt x="7396" y="4144"/>
                  </a:lnTo>
                  <a:lnTo>
                    <a:pt x="7394" y="4146"/>
                  </a:lnTo>
                  <a:lnTo>
                    <a:pt x="7394" y="4147"/>
                  </a:lnTo>
                  <a:lnTo>
                    <a:pt x="7394" y="4150"/>
                  </a:lnTo>
                  <a:lnTo>
                    <a:pt x="7397" y="4155"/>
                  </a:lnTo>
                  <a:lnTo>
                    <a:pt x="7403" y="4163"/>
                  </a:lnTo>
                  <a:lnTo>
                    <a:pt x="7409" y="4172"/>
                  </a:lnTo>
                  <a:lnTo>
                    <a:pt x="7416" y="4184"/>
                  </a:lnTo>
                  <a:lnTo>
                    <a:pt x="7420" y="4191"/>
                  </a:lnTo>
                  <a:lnTo>
                    <a:pt x="7423" y="4198"/>
                  </a:lnTo>
                  <a:lnTo>
                    <a:pt x="7426" y="4205"/>
                  </a:lnTo>
                  <a:lnTo>
                    <a:pt x="7427" y="4214"/>
                  </a:lnTo>
                  <a:lnTo>
                    <a:pt x="7428" y="4222"/>
                  </a:lnTo>
                  <a:lnTo>
                    <a:pt x="7428" y="4232"/>
                  </a:lnTo>
                  <a:lnTo>
                    <a:pt x="7427" y="4240"/>
                  </a:lnTo>
                  <a:lnTo>
                    <a:pt x="7426" y="4249"/>
                  </a:lnTo>
                  <a:lnTo>
                    <a:pt x="7423" y="4267"/>
                  </a:lnTo>
                  <a:lnTo>
                    <a:pt x="7422" y="4283"/>
                  </a:lnTo>
                  <a:lnTo>
                    <a:pt x="7422" y="4293"/>
                  </a:lnTo>
                  <a:lnTo>
                    <a:pt x="7423" y="4301"/>
                  </a:lnTo>
                  <a:lnTo>
                    <a:pt x="7426" y="4309"/>
                  </a:lnTo>
                  <a:lnTo>
                    <a:pt x="7430" y="4318"/>
                  </a:lnTo>
                  <a:lnTo>
                    <a:pt x="7436" y="4326"/>
                  </a:lnTo>
                  <a:lnTo>
                    <a:pt x="7444" y="4334"/>
                  </a:lnTo>
                  <a:lnTo>
                    <a:pt x="7454" y="4342"/>
                  </a:lnTo>
                  <a:lnTo>
                    <a:pt x="7467" y="4350"/>
                  </a:lnTo>
                  <a:lnTo>
                    <a:pt x="7495" y="4364"/>
                  </a:lnTo>
                  <a:lnTo>
                    <a:pt x="7522" y="4376"/>
                  </a:lnTo>
                  <a:lnTo>
                    <a:pt x="7547" y="4386"/>
                  </a:lnTo>
                  <a:lnTo>
                    <a:pt x="7570" y="4395"/>
                  </a:lnTo>
                  <a:lnTo>
                    <a:pt x="7581" y="4400"/>
                  </a:lnTo>
                  <a:lnTo>
                    <a:pt x="7591" y="4406"/>
                  </a:lnTo>
                  <a:lnTo>
                    <a:pt x="7599" y="4411"/>
                  </a:lnTo>
                  <a:lnTo>
                    <a:pt x="7608" y="4417"/>
                  </a:lnTo>
                  <a:lnTo>
                    <a:pt x="7616" y="4424"/>
                  </a:lnTo>
                  <a:lnTo>
                    <a:pt x="7622" y="4431"/>
                  </a:lnTo>
                  <a:lnTo>
                    <a:pt x="7628" y="4441"/>
                  </a:lnTo>
                  <a:lnTo>
                    <a:pt x="7631" y="4450"/>
                  </a:lnTo>
                  <a:lnTo>
                    <a:pt x="7640" y="4475"/>
                  </a:lnTo>
                  <a:lnTo>
                    <a:pt x="7653" y="4504"/>
                  </a:lnTo>
                  <a:lnTo>
                    <a:pt x="7667" y="4535"/>
                  </a:lnTo>
                  <a:lnTo>
                    <a:pt x="7682" y="4565"/>
                  </a:lnTo>
                  <a:lnTo>
                    <a:pt x="7696" y="4593"/>
                  </a:lnTo>
                  <a:lnTo>
                    <a:pt x="7707" y="4616"/>
                  </a:lnTo>
                  <a:lnTo>
                    <a:pt x="7714" y="4631"/>
                  </a:lnTo>
                  <a:lnTo>
                    <a:pt x="7718" y="4637"/>
                  </a:lnTo>
                  <a:lnTo>
                    <a:pt x="7730" y="4649"/>
                  </a:lnTo>
                  <a:lnTo>
                    <a:pt x="7758" y="4679"/>
                  </a:lnTo>
                  <a:lnTo>
                    <a:pt x="7793" y="4714"/>
                  </a:lnTo>
                  <a:lnTo>
                    <a:pt x="7825" y="4745"/>
                  </a:lnTo>
                  <a:lnTo>
                    <a:pt x="7832" y="4751"/>
                  </a:lnTo>
                  <a:lnTo>
                    <a:pt x="7838" y="4756"/>
                  </a:lnTo>
                  <a:lnTo>
                    <a:pt x="7842" y="4759"/>
                  </a:lnTo>
                  <a:lnTo>
                    <a:pt x="7848" y="4760"/>
                  </a:lnTo>
                  <a:lnTo>
                    <a:pt x="7852" y="4763"/>
                  </a:lnTo>
                  <a:lnTo>
                    <a:pt x="7857" y="4763"/>
                  </a:lnTo>
                  <a:lnTo>
                    <a:pt x="7860" y="4761"/>
                  </a:lnTo>
                  <a:lnTo>
                    <a:pt x="7864" y="4760"/>
                  </a:lnTo>
                  <a:lnTo>
                    <a:pt x="7866" y="4758"/>
                  </a:lnTo>
                  <a:lnTo>
                    <a:pt x="7869" y="4756"/>
                  </a:lnTo>
                  <a:lnTo>
                    <a:pt x="7872" y="4752"/>
                  </a:lnTo>
                  <a:lnTo>
                    <a:pt x="7874" y="4747"/>
                  </a:lnTo>
                  <a:lnTo>
                    <a:pt x="7878" y="4738"/>
                  </a:lnTo>
                  <a:lnTo>
                    <a:pt x="7881" y="4726"/>
                  </a:lnTo>
                  <a:lnTo>
                    <a:pt x="7882" y="4720"/>
                  </a:lnTo>
                  <a:lnTo>
                    <a:pt x="7886" y="4716"/>
                  </a:lnTo>
                  <a:lnTo>
                    <a:pt x="7889" y="4711"/>
                  </a:lnTo>
                  <a:lnTo>
                    <a:pt x="7894" y="4706"/>
                  </a:lnTo>
                  <a:lnTo>
                    <a:pt x="7899" y="4703"/>
                  </a:lnTo>
                  <a:lnTo>
                    <a:pt x="7905" y="4700"/>
                  </a:lnTo>
                  <a:lnTo>
                    <a:pt x="7912" y="4697"/>
                  </a:lnTo>
                  <a:lnTo>
                    <a:pt x="7919" y="4696"/>
                  </a:lnTo>
                  <a:lnTo>
                    <a:pt x="7934" y="4692"/>
                  </a:lnTo>
                  <a:lnTo>
                    <a:pt x="7953" y="4690"/>
                  </a:lnTo>
                  <a:lnTo>
                    <a:pt x="7972" y="4689"/>
                  </a:lnTo>
                  <a:lnTo>
                    <a:pt x="7992" y="4689"/>
                  </a:lnTo>
                  <a:lnTo>
                    <a:pt x="8032" y="4691"/>
                  </a:lnTo>
                  <a:lnTo>
                    <a:pt x="8068" y="4694"/>
                  </a:lnTo>
                  <a:lnTo>
                    <a:pt x="8086" y="4696"/>
                  </a:lnTo>
                  <a:lnTo>
                    <a:pt x="8104" y="4697"/>
                  </a:lnTo>
                  <a:lnTo>
                    <a:pt x="8123" y="4696"/>
                  </a:lnTo>
                  <a:lnTo>
                    <a:pt x="8143" y="4693"/>
                  </a:lnTo>
                  <a:lnTo>
                    <a:pt x="8154" y="4691"/>
                  </a:lnTo>
                  <a:lnTo>
                    <a:pt x="8163" y="4686"/>
                  </a:lnTo>
                  <a:lnTo>
                    <a:pt x="8174" y="4682"/>
                  </a:lnTo>
                  <a:lnTo>
                    <a:pt x="8182" y="4676"/>
                  </a:lnTo>
                  <a:lnTo>
                    <a:pt x="8199" y="4660"/>
                  </a:lnTo>
                  <a:lnTo>
                    <a:pt x="8215" y="4644"/>
                  </a:lnTo>
                  <a:lnTo>
                    <a:pt x="8229" y="4626"/>
                  </a:lnTo>
                  <a:lnTo>
                    <a:pt x="8241" y="4612"/>
                  </a:lnTo>
                  <a:lnTo>
                    <a:pt x="8251" y="4601"/>
                  </a:lnTo>
                  <a:lnTo>
                    <a:pt x="8259" y="4593"/>
                  </a:lnTo>
                  <a:lnTo>
                    <a:pt x="8270" y="4590"/>
                  </a:lnTo>
                  <a:lnTo>
                    <a:pt x="8285" y="4586"/>
                  </a:lnTo>
                  <a:lnTo>
                    <a:pt x="8304" y="4584"/>
                  </a:lnTo>
                  <a:lnTo>
                    <a:pt x="8325" y="4584"/>
                  </a:lnTo>
                  <a:lnTo>
                    <a:pt x="8336" y="4584"/>
                  </a:lnTo>
                  <a:lnTo>
                    <a:pt x="8347" y="4585"/>
                  </a:lnTo>
                  <a:lnTo>
                    <a:pt x="8359" y="4586"/>
                  </a:lnTo>
                  <a:lnTo>
                    <a:pt x="8371" y="4589"/>
                  </a:lnTo>
                  <a:lnTo>
                    <a:pt x="8383" y="4592"/>
                  </a:lnTo>
                  <a:lnTo>
                    <a:pt x="8393" y="4597"/>
                  </a:lnTo>
                  <a:lnTo>
                    <a:pt x="8404" y="4603"/>
                  </a:lnTo>
                  <a:lnTo>
                    <a:pt x="8414" y="4609"/>
                  </a:lnTo>
                  <a:lnTo>
                    <a:pt x="8423" y="4616"/>
                  </a:lnTo>
                  <a:lnTo>
                    <a:pt x="8431" y="4624"/>
                  </a:lnTo>
                  <a:lnTo>
                    <a:pt x="8438" y="4631"/>
                  </a:lnTo>
                  <a:lnTo>
                    <a:pt x="8444" y="4639"/>
                  </a:lnTo>
                  <a:lnTo>
                    <a:pt x="8452" y="4656"/>
                  </a:lnTo>
                  <a:lnTo>
                    <a:pt x="8459" y="4672"/>
                  </a:lnTo>
                  <a:lnTo>
                    <a:pt x="8465" y="4687"/>
                  </a:lnTo>
                  <a:lnTo>
                    <a:pt x="8470" y="4704"/>
                  </a:lnTo>
                  <a:lnTo>
                    <a:pt x="8473" y="4711"/>
                  </a:lnTo>
                  <a:lnTo>
                    <a:pt x="8477" y="4718"/>
                  </a:lnTo>
                  <a:lnTo>
                    <a:pt x="8481" y="4725"/>
                  </a:lnTo>
                  <a:lnTo>
                    <a:pt x="8486" y="4731"/>
                  </a:lnTo>
                  <a:lnTo>
                    <a:pt x="8491" y="4737"/>
                  </a:lnTo>
                  <a:lnTo>
                    <a:pt x="8497" y="4741"/>
                  </a:lnTo>
                  <a:lnTo>
                    <a:pt x="8504" y="4744"/>
                  </a:lnTo>
                  <a:lnTo>
                    <a:pt x="8510" y="4746"/>
                  </a:lnTo>
                  <a:lnTo>
                    <a:pt x="8517" y="4748"/>
                  </a:lnTo>
                  <a:lnTo>
                    <a:pt x="8524" y="4748"/>
                  </a:lnTo>
                  <a:lnTo>
                    <a:pt x="8531" y="4747"/>
                  </a:lnTo>
                  <a:lnTo>
                    <a:pt x="8539" y="4746"/>
                  </a:lnTo>
                  <a:lnTo>
                    <a:pt x="8546" y="4744"/>
                  </a:lnTo>
                  <a:lnTo>
                    <a:pt x="8553" y="4741"/>
                  </a:lnTo>
                  <a:lnTo>
                    <a:pt x="8561" y="4738"/>
                  </a:lnTo>
                  <a:lnTo>
                    <a:pt x="8568" y="4733"/>
                  </a:lnTo>
                  <a:lnTo>
                    <a:pt x="8584" y="4724"/>
                  </a:lnTo>
                  <a:lnTo>
                    <a:pt x="8598" y="4712"/>
                  </a:lnTo>
                  <a:lnTo>
                    <a:pt x="8608" y="4701"/>
                  </a:lnTo>
                  <a:lnTo>
                    <a:pt x="8616" y="4696"/>
                  </a:lnTo>
                  <a:lnTo>
                    <a:pt x="8619" y="4694"/>
                  </a:lnTo>
                  <a:lnTo>
                    <a:pt x="8621" y="4693"/>
                  </a:lnTo>
                  <a:lnTo>
                    <a:pt x="8623" y="4693"/>
                  </a:lnTo>
                  <a:lnTo>
                    <a:pt x="8626" y="4694"/>
                  </a:lnTo>
                  <a:lnTo>
                    <a:pt x="8638" y="4704"/>
                  </a:lnTo>
                  <a:lnTo>
                    <a:pt x="8661" y="4721"/>
                  </a:lnTo>
                  <a:lnTo>
                    <a:pt x="8676" y="4732"/>
                  </a:lnTo>
                  <a:lnTo>
                    <a:pt x="8689" y="4743"/>
                  </a:lnTo>
                  <a:lnTo>
                    <a:pt x="8694" y="4748"/>
                  </a:lnTo>
                  <a:lnTo>
                    <a:pt x="8699" y="4754"/>
                  </a:lnTo>
                  <a:lnTo>
                    <a:pt x="8702" y="4760"/>
                  </a:lnTo>
                  <a:lnTo>
                    <a:pt x="8704" y="4766"/>
                  </a:lnTo>
                  <a:lnTo>
                    <a:pt x="8706" y="4772"/>
                  </a:lnTo>
                  <a:lnTo>
                    <a:pt x="8706" y="4778"/>
                  </a:lnTo>
                  <a:lnTo>
                    <a:pt x="8706" y="4785"/>
                  </a:lnTo>
                  <a:lnTo>
                    <a:pt x="8704" y="4791"/>
                  </a:lnTo>
                  <a:lnTo>
                    <a:pt x="8701" y="4798"/>
                  </a:lnTo>
                  <a:lnTo>
                    <a:pt x="8697" y="4805"/>
                  </a:lnTo>
                  <a:lnTo>
                    <a:pt x="8692" y="4813"/>
                  </a:lnTo>
                  <a:lnTo>
                    <a:pt x="8685" y="4820"/>
                  </a:lnTo>
                  <a:lnTo>
                    <a:pt x="8677" y="4828"/>
                  </a:lnTo>
                  <a:lnTo>
                    <a:pt x="8673" y="4838"/>
                  </a:lnTo>
                  <a:lnTo>
                    <a:pt x="8668" y="4846"/>
                  </a:lnTo>
                  <a:lnTo>
                    <a:pt x="8665" y="4856"/>
                  </a:lnTo>
                  <a:lnTo>
                    <a:pt x="8661" y="4876"/>
                  </a:lnTo>
                  <a:lnTo>
                    <a:pt x="8659" y="4899"/>
                  </a:lnTo>
                  <a:lnTo>
                    <a:pt x="8657" y="4921"/>
                  </a:lnTo>
                  <a:lnTo>
                    <a:pt x="8655" y="4946"/>
                  </a:lnTo>
                  <a:lnTo>
                    <a:pt x="8654" y="4957"/>
                  </a:lnTo>
                  <a:lnTo>
                    <a:pt x="8652" y="4969"/>
                  </a:lnTo>
                  <a:lnTo>
                    <a:pt x="8649" y="4982"/>
                  </a:lnTo>
                  <a:lnTo>
                    <a:pt x="8645" y="4994"/>
                  </a:lnTo>
                  <a:lnTo>
                    <a:pt x="8641" y="5006"/>
                  </a:lnTo>
                  <a:lnTo>
                    <a:pt x="8639" y="5016"/>
                  </a:lnTo>
                  <a:lnTo>
                    <a:pt x="8639" y="5026"/>
                  </a:lnTo>
                  <a:lnTo>
                    <a:pt x="8639" y="5033"/>
                  </a:lnTo>
                  <a:lnTo>
                    <a:pt x="8641" y="5040"/>
                  </a:lnTo>
                  <a:lnTo>
                    <a:pt x="8643" y="5046"/>
                  </a:lnTo>
                  <a:lnTo>
                    <a:pt x="8648" y="5050"/>
                  </a:lnTo>
                  <a:lnTo>
                    <a:pt x="8653" y="5055"/>
                  </a:lnTo>
                  <a:lnTo>
                    <a:pt x="8679" y="5071"/>
                  </a:lnTo>
                  <a:lnTo>
                    <a:pt x="8712" y="5088"/>
                  </a:lnTo>
                  <a:lnTo>
                    <a:pt x="8720" y="5095"/>
                  </a:lnTo>
                  <a:lnTo>
                    <a:pt x="8728" y="5105"/>
                  </a:lnTo>
                  <a:lnTo>
                    <a:pt x="8735" y="5118"/>
                  </a:lnTo>
                  <a:lnTo>
                    <a:pt x="8743" y="5134"/>
                  </a:lnTo>
                  <a:lnTo>
                    <a:pt x="8757" y="5169"/>
                  </a:lnTo>
                  <a:lnTo>
                    <a:pt x="8771" y="5209"/>
                  </a:lnTo>
                  <a:lnTo>
                    <a:pt x="8784" y="5249"/>
                  </a:lnTo>
                  <a:lnTo>
                    <a:pt x="8796" y="5285"/>
                  </a:lnTo>
                  <a:lnTo>
                    <a:pt x="8801" y="5300"/>
                  </a:lnTo>
                  <a:lnTo>
                    <a:pt x="8807" y="5314"/>
                  </a:lnTo>
                  <a:lnTo>
                    <a:pt x="8811" y="5325"/>
                  </a:lnTo>
                  <a:lnTo>
                    <a:pt x="8816" y="5333"/>
                  </a:lnTo>
                  <a:lnTo>
                    <a:pt x="8820" y="5340"/>
                  </a:lnTo>
                  <a:lnTo>
                    <a:pt x="8823" y="5347"/>
                  </a:lnTo>
                  <a:lnTo>
                    <a:pt x="8824" y="5357"/>
                  </a:lnTo>
                  <a:lnTo>
                    <a:pt x="8825" y="5367"/>
                  </a:lnTo>
                  <a:lnTo>
                    <a:pt x="8825" y="5391"/>
                  </a:lnTo>
                  <a:lnTo>
                    <a:pt x="8824" y="5415"/>
                  </a:lnTo>
                  <a:lnTo>
                    <a:pt x="8824" y="5442"/>
                  </a:lnTo>
                  <a:lnTo>
                    <a:pt x="8824" y="5468"/>
                  </a:lnTo>
                  <a:lnTo>
                    <a:pt x="8825" y="5481"/>
                  </a:lnTo>
                  <a:lnTo>
                    <a:pt x="8828" y="5494"/>
                  </a:lnTo>
                  <a:lnTo>
                    <a:pt x="8831" y="5506"/>
                  </a:lnTo>
                  <a:lnTo>
                    <a:pt x="8836" y="5516"/>
                  </a:lnTo>
                  <a:lnTo>
                    <a:pt x="8845" y="5536"/>
                  </a:lnTo>
                  <a:lnTo>
                    <a:pt x="8854" y="5555"/>
                  </a:lnTo>
                  <a:lnTo>
                    <a:pt x="8859" y="5572"/>
                  </a:lnTo>
                  <a:lnTo>
                    <a:pt x="8863" y="5586"/>
                  </a:lnTo>
                  <a:lnTo>
                    <a:pt x="8863" y="5593"/>
                  </a:lnTo>
                  <a:lnTo>
                    <a:pt x="8863" y="5600"/>
                  </a:lnTo>
                  <a:lnTo>
                    <a:pt x="8862" y="5607"/>
                  </a:lnTo>
                  <a:lnTo>
                    <a:pt x="8861" y="5613"/>
                  </a:lnTo>
                  <a:lnTo>
                    <a:pt x="8858" y="5619"/>
                  </a:lnTo>
                  <a:lnTo>
                    <a:pt x="8855" y="5624"/>
                  </a:lnTo>
                  <a:lnTo>
                    <a:pt x="8850" y="5630"/>
                  </a:lnTo>
                  <a:lnTo>
                    <a:pt x="8844" y="5635"/>
                  </a:lnTo>
                  <a:lnTo>
                    <a:pt x="8832" y="5647"/>
                  </a:lnTo>
                  <a:lnTo>
                    <a:pt x="8820" y="5662"/>
                  </a:lnTo>
                  <a:lnTo>
                    <a:pt x="8808" y="5678"/>
                  </a:lnTo>
                  <a:lnTo>
                    <a:pt x="8796" y="5700"/>
                  </a:lnTo>
                  <a:lnTo>
                    <a:pt x="8790" y="5710"/>
                  </a:lnTo>
                  <a:lnTo>
                    <a:pt x="8785" y="5722"/>
                  </a:lnTo>
                  <a:lnTo>
                    <a:pt x="8781" y="5735"/>
                  </a:lnTo>
                  <a:lnTo>
                    <a:pt x="8777" y="5749"/>
                  </a:lnTo>
                  <a:lnTo>
                    <a:pt x="8774" y="5763"/>
                  </a:lnTo>
                  <a:lnTo>
                    <a:pt x="8771" y="5779"/>
                  </a:lnTo>
                  <a:lnTo>
                    <a:pt x="8769" y="5795"/>
                  </a:lnTo>
                  <a:lnTo>
                    <a:pt x="8768" y="5812"/>
                  </a:lnTo>
                  <a:lnTo>
                    <a:pt x="8768" y="5846"/>
                  </a:lnTo>
                  <a:lnTo>
                    <a:pt x="8769" y="5878"/>
                  </a:lnTo>
                  <a:lnTo>
                    <a:pt x="8773" y="5906"/>
                  </a:lnTo>
                  <a:lnTo>
                    <a:pt x="8777" y="5932"/>
                  </a:lnTo>
                  <a:lnTo>
                    <a:pt x="8782" y="5954"/>
                  </a:lnTo>
                  <a:lnTo>
                    <a:pt x="8788" y="5974"/>
                  </a:lnTo>
                  <a:lnTo>
                    <a:pt x="8794" y="5991"/>
                  </a:lnTo>
                  <a:lnTo>
                    <a:pt x="8800" y="6005"/>
                  </a:lnTo>
                  <a:lnTo>
                    <a:pt x="8816" y="6039"/>
                  </a:lnTo>
                  <a:lnTo>
                    <a:pt x="8836" y="6082"/>
                  </a:lnTo>
                  <a:lnTo>
                    <a:pt x="8858" y="6127"/>
                  </a:lnTo>
                  <a:lnTo>
                    <a:pt x="8876" y="6160"/>
                  </a:lnTo>
                  <a:lnTo>
                    <a:pt x="8898" y="6189"/>
                  </a:lnTo>
                  <a:lnTo>
                    <a:pt x="8928" y="6226"/>
                  </a:lnTo>
                  <a:lnTo>
                    <a:pt x="8943" y="6246"/>
                  </a:lnTo>
                  <a:lnTo>
                    <a:pt x="8955" y="6266"/>
                  </a:lnTo>
                  <a:lnTo>
                    <a:pt x="8960" y="6276"/>
                  </a:lnTo>
                  <a:lnTo>
                    <a:pt x="8964" y="6285"/>
                  </a:lnTo>
                  <a:lnTo>
                    <a:pt x="8966" y="6296"/>
                  </a:lnTo>
                  <a:lnTo>
                    <a:pt x="8969" y="6305"/>
                  </a:lnTo>
                  <a:lnTo>
                    <a:pt x="8969" y="6316"/>
                  </a:lnTo>
                  <a:lnTo>
                    <a:pt x="8968" y="6327"/>
                  </a:lnTo>
                  <a:lnTo>
                    <a:pt x="8965" y="6337"/>
                  </a:lnTo>
                  <a:lnTo>
                    <a:pt x="8962" y="6349"/>
                  </a:lnTo>
                  <a:lnTo>
                    <a:pt x="8955" y="6371"/>
                  </a:lnTo>
                  <a:lnTo>
                    <a:pt x="8946" y="6395"/>
                  </a:lnTo>
                  <a:lnTo>
                    <a:pt x="8938" y="6417"/>
                  </a:lnTo>
                  <a:lnTo>
                    <a:pt x="8932" y="6436"/>
                  </a:lnTo>
                  <a:lnTo>
                    <a:pt x="8931" y="6445"/>
                  </a:lnTo>
                  <a:lnTo>
                    <a:pt x="8931" y="6453"/>
                  </a:lnTo>
                  <a:lnTo>
                    <a:pt x="8932" y="6460"/>
                  </a:lnTo>
                  <a:lnTo>
                    <a:pt x="8936" y="6466"/>
                  </a:lnTo>
                  <a:lnTo>
                    <a:pt x="8949" y="6490"/>
                  </a:lnTo>
                  <a:lnTo>
                    <a:pt x="8963" y="6517"/>
                  </a:lnTo>
                  <a:lnTo>
                    <a:pt x="8971" y="6531"/>
                  </a:lnTo>
                  <a:lnTo>
                    <a:pt x="8980" y="6545"/>
                  </a:lnTo>
                  <a:lnTo>
                    <a:pt x="8991" y="6560"/>
                  </a:lnTo>
                  <a:lnTo>
                    <a:pt x="9003" y="6574"/>
                  </a:lnTo>
                  <a:lnTo>
                    <a:pt x="9010" y="6581"/>
                  </a:lnTo>
                  <a:lnTo>
                    <a:pt x="9016" y="6590"/>
                  </a:lnTo>
                  <a:lnTo>
                    <a:pt x="9020" y="6599"/>
                  </a:lnTo>
                  <a:lnTo>
                    <a:pt x="9025" y="6608"/>
                  </a:lnTo>
                  <a:lnTo>
                    <a:pt x="9034" y="6628"/>
                  </a:lnTo>
                  <a:lnTo>
                    <a:pt x="9040" y="6647"/>
                  </a:lnTo>
                  <a:lnTo>
                    <a:pt x="9049" y="6679"/>
                  </a:lnTo>
                  <a:lnTo>
                    <a:pt x="9051" y="6692"/>
                  </a:lnTo>
                  <a:lnTo>
                    <a:pt x="9053" y="6698"/>
                  </a:lnTo>
                  <a:lnTo>
                    <a:pt x="9057" y="6714"/>
                  </a:lnTo>
                  <a:lnTo>
                    <a:pt x="9060" y="6727"/>
                  </a:lnTo>
                  <a:lnTo>
                    <a:pt x="9063" y="6741"/>
                  </a:lnTo>
                  <a:lnTo>
                    <a:pt x="9065" y="6758"/>
                  </a:lnTo>
                  <a:lnTo>
                    <a:pt x="9067" y="6776"/>
                  </a:lnTo>
                  <a:lnTo>
                    <a:pt x="9069" y="6795"/>
                  </a:lnTo>
                  <a:lnTo>
                    <a:pt x="9071" y="6812"/>
                  </a:lnTo>
                  <a:lnTo>
                    <a:pt x="9073" y="6827"/>
                  </a:lnTo>
                  <a:lnTo>
                    <a:pt x="9077" y="6841"/>
                  </a:lnTo>
                  <a:lnTo>
                    <a:pt x="9080" y="6847"/>
                  </a:lnTo>
                  <a:lnTo>
                    <a:pt x="9083" y="6854"/>
                  </a:lnTo>
                  <a:lnTo>
                    <a:pt x="9086" y="6860"/>
                  </a:lnTo>
                  <a:lnTo>
                    <a:pt x="9091" y="6864"/>
                  </a:lnTo>
                  <a:lnTo>
                    <a:pt x="9096" y="6870"/>
                  </a:lnTo>
                  <a:lnTo>
                    <a:pt x="9101" y="6875"/>
                  </a:lnTo>
                  <a:lnTo>
                    <a:pt x="9107" y="6880"/>
                  </a:lnTo>
                  <a:lnTo>
                    <a:pt x="9114" y="6884"/>
                  </a:lnTo>
                  <a:lnTo>
                    <a:pt x="9128" y="6893"/>
                  </a:lnTo>
                  <a:lnTo>
                    <a:pt x="9143" y="6898"/>
                  </a:lnTo>
                  <a:lnTo>
                    <a:pt x="9154" y="6902"/>
                  </a:lnTo>
                  <a:lnTo>
                    <a:pt x="9166" y="6904"/>
                  </a:lnTo>
                  <a:lnTo>
                    <a:pt x="9171" y="6904"/>
                  </a:lnTo>
                  <a:lnTo>
                    <a:pt x="9177" y="6904"/>
                  </a:lnTo>
                  <a:lnTo>
                    <a:pt x="9181" y="6903"/>
                  </a:lnTo>
                  <a:lnTo>
                    <a:pt x="9186" y="6902"/>
                  </a:lnTo>
                  <a:lnTo>
                    <a:pt x="9189" y="6900"/>
                  </a:lnTo>
                  <a:lnTo>
                    <a:pt x="9194" y="6896"/>
                  </a:lnTo>
                  <a:lnTo>
                    <a:pt x="9198" y="6893"/>
                  </a:lnTo>
                  <a:lnTo>
                    <a:pt x="9202" y="6889"/>
                  </a:lnTo>
                  <a:lnTo>
                    <a:pt x="9212" y="6880"/>
                  </a:lnTo>
                  <a:lnTo>
                    <a:pt x="9227" y="6868"/>
                  </a:lnTo>
                  <a:lnTo>
                    <a:pt x="9247" y="6857"/>
                  </a:lnTo>
                  <a:lnTo>
                    <a:pt x="9268" y="6846"/>
                  </a:lnTo>
                  <a:lnTo>
                    <a:pt x="9292" y="6836"/>
                  </a:lnTo>
                  <a:lnTo>
                    <a:pt x="9315" y="6829"/>
                  </a:lnTo>
                  <a:lnTo>
                    <a:pt x="9327" y="6827"/>
                  </a:lnTo>
                  <a:lnTo>
                    <a:pt x="9337" y="6824"/>
                  </a:lnTo>
                  <a:lnTo>
                    <a:pt x="9348" y="6823"/>
                  </a:lnTo>
                  <a:lnTo>
                    <a:pt x="9359" y="6824"/>
                  </a:lnTo>
                  <a:lnTo>
                    <a:pt x="9379" y="6826"/>
                  </a:lnTo>
                  <a:lnTo>
                    <a:pt x="9401" y="6828"/>
                  </a:lnTo>
                  <a:lnTo>
                    <a:pt x="9424" y="6828"/>
                  </a:lnTo>
                  <a:lnTo>
                    <a:pt x="9448" y="6827"/>
                  </a:lnTo>
                  <a:lnTo>
                    <a:pt x="9460" y="6826"/>
                  </a:lnTo>
                  <a:lnTo>
                    <a:pt x="9471" y="6824"/>
                  </a:lnTo>
                  <a:lnTo>
                    <a:pt x="9483" y="6821"/>
                  </a:lnTo>
                  <a:lnTo>
                    <a:pt x="9494" y="6819"/>
                  </a:lnTo>
                  <a:lnTo>
                    <a:pt x="9505" y="6814"/>
                  </a:lnTo>
                  <a:lnTo>
                    <a:pt x="9516" y="6808"/>
                  </a:lnTo>
                  <a:lnTo>
                    <a:pt x="9527" y="6802"/>
                  </a:lnTo>
                  <a:lnTo>
                    <a:pt x="9536" y="6795"/>
                  </a:lnTo>
                  <a:lnTo>
                    <a:pt x="9546" y="6786"/>
                  </a:lnTo>
                  <a:lnTo>
                    <a:pt x="9557" y="6776"/>
                  </a:lnTo>
                  <a:lnTo>
                    <a:pt x="9568" y="6765"/>
                  </a:lnTo>
                  <a:lnTo>
                    <a:pt x="9578" y="6753"/>
                  </a:lnTo>
                  <a:lnTo>
                    <a:pt x="9601" y="6726"/>
                  </a:lnTo>
                  <a:lnTo>
                    <a:pt x="9623" y="6698"/>
                  </a:lnTo>
                  <a:lnTo>
                    <a:pt x="9644" y="6669"/>
                  </a:lnTo>
                  <a:lnTo>
                    <a:pt x="9663" y="6645"/>
                  </a:lnTo>
                  <a:lnTo>
                    <a:pt x="9679" y="6622"/>
                  </a:lnTo>
                  <a:lnTo>
                    <a:pt x="9692" y="6607"/>
                  </a:lnTo>
                  <a:lnTo>
                    <a:pt x="9718" y="6578"/>
                  </a:lnTo>
                  <a:lnTo>
                    <a:pt x="9747" y="6543"/>
                  </a:lnTo>
                  <a:lnTo>
                    <a:pt x="9759" y="6525"/>
                  </a:lnTo>
                  <a:lnTo>
                    <a:pt x="9770" y="6507"/>
                  </a:lnTo>
                  <a:lnTo>
                    <a:pt x="9773" y="6498"/>
                  </a:lnTo>
                  <a:lnTo>
                    <a:pt x="9775" y="6490"/>
                  </a:lnTo>
                  <a:lnTo>
                    <a:pt x="9775" y="6483"/>
                  </a:lnTo>
                  <a:lnTo>
                    <a:pt x="9775" y="6476"/>
                  </a:lnTo>
                  <a:lnTo>
                    <a:pt x="9764" y="6444"/>
                  </a:lnTo>
                  <a:lnTo>
                    <a:pt x="9750" y="6410"/>
                  </a:lnTo>
                  <a:lnTo>
                    <a:pt x="9746" y="6402"/>
                  </a:lnTo>
                  <a:lnTo>
                    <a:pt x="9744" y="6394"/>
                  </a:lnTo>
                  <a:lnTo>
                    <a:pt x="9743" y="6386"/>
                  </a:lnTo>
                  <a:lnTo>
                    <a:pt x="9743" y="6379"/>
                  </a:lnTo>
                  <a:lnTo>
                    <a:pt x="9743" y="6372"/>
                  </a:lnTo>
                  <a:lnTo>
                    <a:pt x="9745" y="6367"/>
                  </a:lnTo>
                  <a:lnTo>
                    <a:pt x="9748" y="6362"/>
                  </a:lnTo>
                  <a:lnTo>
                    <a:pt x="9753" y="6358"/>
                  </a:lnTo>
                  <a:lnTo>
                    <a:pt x="9768" y="6351"/>
                  </a:lnTo>
                  <a:lnTo>
                    <a:pt x="9788" y="6344"/>
                  </a:lnTo>
                  <a:lnTo>
                    <a:pt x="9811" y="6338"/>
                  </a:lnTo>
                  <a:lnTo>
                    <a:pt x="9834" y="6331"/>
                  </a:lnTo>
                  <a:lnTo>
                    <a:pt x="9857" y="6323"/>
                  </a:lnTo>
                  <a:lnTo>
                    <a:pt x="9875" y="6316"/>
                  </a:lnTo>
                  <a:lnTo>
                    <a:pt x="9882" y="6311"/>
                  </a:lnTo>
                  <a:lnTo>
                    <a:pt x="9888" y="6307"/>
                  </a:lnTo>
                  <a:lnTo>
                    <a:pt x="9893" y="6302"/>
                  </a:lnTo>
                  <a:lnTo>
                    <a:pt x="9894" y="6296"/>
                  </a:lnTo>
                  <a:lnTo>
                    <a:pt x="9894" y="6282"/>
                  </a:lnTo>
                  <a:lnTo>
                    <a:pt x="9892" y="6262"/>
                  </a:lnTo>
                  <a:lnTo>
                    <a:pt x="9887" y="6237"/>
                  </a:lnTo>
                  <a:lnTo>
                    <a:pt x="9881" y="6210"/>
                  </a:lnTo>
                  <a:lnTo>
                    <a:pt x="9868" y="6160"/>
                  </a:lnTo>
                  <a:lnTo>
                    <a:pt x="9859" y="6127"/>
                  </a:lnTo>
                  <a:lnTo>
                    <a:pt x="9858" y="6122"/>
                  </a:lnTo>
                  <a:lnTo>
                    <a:pt x="9858" y="6118"/>
                  </a:lnTo>
                  <a:lnTo>
                    <a:pt x="9858" y="6112"/>
                  </a:lnTo>
                  <a:lnTo>
                    <a:pt x="9859" y="6107"/>
                  </a:lnTo>
                  <a:lnTo>
                    <a:pt x="9864" y="6094"/>
                  </a:lnTo>
                  <a:lnTo>
                    <a:pt x="9869" y="6080"/>
                  </a:lnTo>
                  <a:lnTo>
                    <a:pt x="9888" y="6048"/>
                  </a:lnTo>
                  <a:lnTo>
                    <a:pt x="9911" y="6014"/>
                  </a:lnTo>
                  <a:lnTo>
                    <a:pt x="9925" y="5997"/>
                  </a:lnTo>
                  <a:lnTo>
                    <a:pt x="9941" y="5979"/>
                  </a:lnTo>
                  <a:lnTo>
                    <a:pt x="9960" y="5961"/>
                  </a:lnTo>
                  <a:lnTo>
                    <a:pt x="9979" y="5945"/>
                  </a:lnTo>
                  <a:lnTo>
                    <a:pt x="10013" y="5917"/>
                  </a:lnTo>
                  <a:lnTo>
                    <a:pt x="10034" y="5897"/>
                  </a:lnTo>
                  <a:lnTo>
                    <a:pt x="10054" y="5876"/>
                  </a:lnTo>
                  <a:lnTo>
                    <a:pt x="10082" y="5842"/>
                  </a:lnTo>
                  <a:lnTo>
                    <a:pt x="10097" y="5823"/>
                  </a:lnTo>
                  <a:lnTo>
                    <a:pt x="10110" y="5801"/>
                  </a:lnTo>
                  <a:lnTo>
                    <a:pt x="10115" y="5790"/>
                  </a:lnTo>
                  <a:lnTo>
                    <a:pt x="10120" y="5778"/>
                  </a:lnTo>
                  <a:lnTo>
                    <a:pt x="10123" y="5768"/>
                  </a:lnTo>
                  <a:lnTo>
                    <a:pt x="10125" y="5756"/>
                  </a:lnTo>
                  <a:lnTo>
                    <a:pt x="10127" y="5732"/>
                  </a:lnTo>
                  <a:lnTo>
                    <a:pt x="10127" y="5708"/>
                  </a:lnTo>
                  <a:lnTo>
                    <a:pt x="10124" y="5684"/>
                  </a:lnTo>
                  <a:lnTo>
                    <a:pt x="10122" y="5661"/>
                  </a:lnTo>
                  <a:lnTo>
                    <a:pt x="10121" y="5639"/>
                  </a:lnTo>
                  <a:lnTo>
                    <a:pt x="10120" y="5619"/>
                  </a:lnTo>
                  <a:lnTo>
                    <a:pt x="10120" y="5609"/>
                  </a:lnTo>
                  <a:lnTo>
                    <a:pt x="10121" y="5601"/>
                  </a:lnTo>
                  <a:lnTo>
                    <a:pt x="10123" y="5594"/>
                  </a:lnTo>
                  <a:lnTo>
                    <a:pt x="10125" y="5587"/>
                  </a:lnTo>
                  <a:lnTo>
                    <a:pt x="10128" y="5581"/>
                  </a:lnTo>
                  <a:lnTo>
                    <a:pt x="10130" y="5575"/>
                  </a:lnTo>
                  <a:lnTo>
                    <a:pt x="10131" y="5568"/>
                  </a:lnTo>
                  <a:lnTo>
                    <a:pt x="10133" y="5562"/>
                  </a:lnTo>
                  <a:lnTo>
                    <a:pt x="10133" y="5556"/>
                  </a:lnTo>
                  <a:lnTo>
                    <a:pt x="10131" y="5550"/>
                  </a:lnTo>
                  <a:lnTo>
                    <a:pt x="10130" y="5545"/>
                  </a:lnTo>
                  <a:lnTo>
                    <a:pt x="10129" y="5539"/>
                  </a:lnTo>
                  <a:lnTo>
                    <a:pt x="10123" y="5527"/>
                  </a:lnTo>
                  <a:lnTo>
                    <a:pt x="10116" y="5515"/>
                  </a:lnTo>
                  <a:lnTo>
                    <a:pt x="10105" y="5502"/>
                  </a:lnTo>
                  <a:lnTo>
                    <a:pt x="10094" y="5488"/>
                  </a:lnTo>
                  <a:lnTo>
                    <a:pt x="10087" y="5480"/>
                  </a:lnTo>
                  <a:lnTo>
                    <a:pt x="10082" y="5472"/>
                  </a:lnTo>
                  <a:lnTo>
                    <a:pt x="10076" y="5462"/>
                  </a:lnTo>
                  <a:lnTo>
                    <a:pt x="10073" y="5453"/>
                  </a:lnTo>
                  <a:lnTo>
                    <a:pt x="10066" y="5431"/>
                  </a:lnTo>
                  <a:lnTo>
                    <a:pt x="10060" y="5410"/>
                  </a:lnTo>
                  <a:lnTo>
                    <a:pt x="10055" y="5388"/>
                  </a:lnTo>
                  <a:lnTo>
                    <a:pt x="10051" y="5370"/>
                  </a:lnTo>
                  <a:lnTo>
                    <a:pt x="10048" y="5354"/>
                  </a:lnTo>
                  <a:lnTo>
                    <a:pt x="10043" y="5345"/>
                  </a:lnTo>
                  <a:lnTo>
                    <a:pt x="10041" y="5340"/>
                  </a:lnTo>
                  <a:lnTo>
                    <a:pt x="10040" y="5333"/>
                  </a:lnTo>
                  <a:lnTo>
                    <a:pt x="10040" y="5325"/>
                  </a:lnTo>
                  <a:lnTo>
                    <a:pt x="10040" y="5314"/>
                  </a:lnTo>
                  <a:lnTo>
                    <a:pt x="10041" y="5291"/>
                  </a:lnTo>
                  <a:lnTo>
                    <a:pt x="10046" y="5265"/>
                  </a:lnTo>
                  <a:lnTo>
                    <a:pt x="10050" y="5239"/>
                  </a:lnTo>
                  <a:lnTo>
                    <a:pt x="10057" y="5217"/>
                  </a:lnTo>
                  <a:lnTo>
                    <a:pt x="10061" y="5208"/>
                  </a:lnTo>
                  <a:lnTo>
                    <a:pt x="10064" y="5201"/>
                  </a:lnTo>
                  <a:lnTo>
                    <a:pt x="10069" y="5195"/>
                  </a:lnTo>
                  <a:lnTo>
                    <a:pt x="10074" y="5191"/>
                  </a:lnTo>
                  <a:lnTo>
                    <a:pt x="10078" y="5189"/>
                  </a:lnTo>
                  <a:lnTo>
                    <a:pt x="10084" y="5184"/>
                  </a:lnTo>
                  <a:lnTo>
                    <a:pt x="10090" y="5178"/>
                  </a:lnTo>
                  <a:lnTo>
                    <a:pt x="10096" y="5171"/>
                  </a:lnTo>
                  <a:lnTo>
                    <a:pt x="10110" y="5152"/>
                  </a:lnTo>
                  <a:lnTo>
                    <a:pt x="10124" y="5131"/>
                  </a:lnTo>
                  <a:lnTo>
                    <a:pt x="10154" y="5085"/>
                  </a:lnTo>
                  <a:lnTo>
                    <a:pt x="10181" y="5046"/>
                  </a:lnTo>
                  <a:lnTo>
                    <a:pt x="10196" y="5027"/>
                  </a:lnTo>
                  <a:lnTo>
                    <a:pt x="10215" y="5001"/>
                  </a:lnTo>
                  <a:lnTo>
                    <a:pt x="10237" y="4972"/>
                  </a:lnTo>
                  <a:lnTo>
                    <a:pt x="10261" y="4942"/>
                  </a:lnTo>
                  <a:lnTo>
                    <a:pt x="10284" y="4914"/>
                  </a:lnTo>
                  <a:lnTo>
                    <a:pt x="10309" y="4889"/>
                  </a:lnTo>
                  <a:lnTo>
                    <a:pt x="10319" y="4880"/>
                  </a:lnTo>
                  <a:lnTo>
                    <a:pt x="10330" y="4872"/>
                  </a:lnTo>
                  <a:lnTo>
                    <a:pt x="10339" y="4866"/>
                  </a:lnTo>
                  <a:lnTo>
                    <a:pt x="10349" y="4862"/>
                  </a:lnTo>
                  <a:lnTo>
                    <a:pt x="10357" y="4860"/>
                  </a:lnTo>
                  <a:lnTo>
                    <a:pt x="10366" y="4856"/>
                  </a:lnTo>
                  <a:lnTo>
                    <a:pt x="10374" y="4851"/>
                  </a:lnTo>
                  <a:lnTo>
                    <a:pt x="10384" y="4845"/>
                  </a:lnTo>
                  <a:lnTo>
                    <a:pt x="10393" y="4838"/>
                  </a:lnTo>
                  <a:lnTo>
                    <a:pt x="10403" y="4829"/>
                  </a:lnTo>
                  <a:lnTo>
                    <a:pt x="10412" y="4821"/>
                  </a:lnTo>
                  <a:lnTo>
                    <a:pt x="10421" y="4812"/>
                  </a:lnTo>
                  <a:lnTo>
                    <a:pt x="10430" y="4802"/>
                  </a:lnTo>
                  <a:lnTo>
                    <a:pt x="10437" y="4792"/>
                  </a:lnTo>
                  <a:lnTo>
                    <a:pt x="10444" y="4783"/>
                  </a:lnTo>
                  <a:lnTo>
                    <a:pt x="10450" y="4772"/>
                  </a:lnTo>
                  <a:lnTo>
                    <a:pt x="10455" y="4763"/>
                  </a:lnTo>
                  <a:lnTo>
                    <a:pt x="10459" y="4753"/>
                  </a:lnTo>
                  <a:lnTo>
                    <a:pt x="10463" y="4744"/>
                  </a:lnTo>
                  <a:lnTo>
                    <a:pt x="10464" y="4736"/>
                  </a:lnTo>
                  <a:lnTo>
                    <a:pt x="10466" y="4726"/>
                  </a:lnTo>
                  <a:lnTo>
                    <a:pt x="10470" y="4714"/>
                  </a:lnTo>
                  <a:lnTo>
                    <a:pt x="10477" y="4701"/>
                  </a:lnTo>
                  <a:lnTo>
                    <a:pt x="10484" y="4686"/>
                  </a:lnTo>
                  <a:lnTo>
                    <a:pt x="10504" y="4651"/>
                  </a:lnTo>
                  <a:lnTo>
                    <a:pt x="10526" y="4615"/>
                  </a:lnTo>
                  <a:lnTo>
                    <a:pt x="10547" y="4578"/>
                  </a:lnTo>
                  <a:lnTo>
                    <a:pt x="10567" y="4545"/>
                  </a:lnTo>
                  <a:lnTo>
                    <a:pt x="10574" y="4531"/>
                  </a:lnTo>
                  <a:lnTo>
                    <a:pt x="10581" y="4518"/>
                  </a:lnTo>
                  <a:lnTo>
                    <a:pt x="10585" y="4508"/>
                  </a:lnTo>
                  <a:lnTo>
                    <a:pt x="10587" y="4501"/>
                  </a:lnTo>
                  <a:lnTo>
                    <a:pt x="10591" y="4484"/>
                  </a:lnTo>
                  <a:lnTo>
                    <a:pt x="10596" y="4462"/>
                  </a:lnTo>
                  <a:lnTo>
                    <a:pt x="10605" y="4436"/>
                  </a:lnTo>
                  <a:lnTo>
                    <a:pt x="10612" y="4407"/>
                  </a:lnTo>
                  <a:lnTo>
                    <a:pt x="10619" y="4379"/>
                  </a:lnTo>
                  <a:lnTo>
                    <a:pt x="10623" y="4353"/>
                  </a:lnTo>
                  <a:lnTo>
                    <a:pt x="10623" y="4342"/>
                  </a:lnTo>
                  <a:lnTo>
                    <a:pt x="10623" y="4332"/>
                  </a:lnTo>
                  <a:lnTo>
                    <a:pt x="10622" y="4323"/>
                  </a:lnTo>
                  <a:lnTo>
                    <a:pt x="10619" y="4318"/>
                  </a:lnTo>
                  <a:lnTo>
                    <a:pt x="10616" y="4315"/>
                  </a:lnTo>
                  <a:lnTo>
                    <a:pt x="10614" y="4313"/>
                  </a:lnTo>
                  <a:lnTo>
                    <a:pt x="10610" y="4312"/>
                  </a:lnTo>
                  <a:lnTo>
                    <a:pt x="10606" y="4310"/>
                  </a:lnTo>
                  <a:lnTo>
                    <a:pt x="10595" y="4310"/>
                  </a:lnTo>
                  <a:lnTo>
                    <a:pt x="10582" y="4312"/>
                  </a:lnTo>
                  <a:lnTo>
                    <a:pt x="10569" y="4315"/>
                  </a:lnTo>
                  <a:lnTo>
                    <a:pt x="10554" y="4319"/>
                  </a:lnTo>
                  <a:lnTo>
                    <a:pt x="10538" y="4323"/>
                  </a:lnTo>
                  <a:lnTo>
                    <a:pt x="10521" y="4329"/>
                  </a:lnTo>
                  <a:lnTo>
                    <a:pt x="10490" y="4341"/>
                  </a:lnTo>
                  <a:lnTo>
                    <a:pt x="10460" y="4353"/>
                  </a:lnTo>
                  <a:lnTo>
                    <a:pt x="10437" y="4363"/>
                  </a:lnTo>
                  <a:lnTo>
                    <a:pt x="10424" y="4369"/>
                  </a:lnTo>
                  <a:lnTo>
                    <a:pt x="10403" y="4380"/>
                  </a:lnTo>
                  <a:lnTo>
                    <a:pt x="10371" y="4395"/>
                  </a:lnTo>
                  <a:lnTo>
                    <a:pt x="10351" y="4402"/>
                  </a:lnTo>
                  <a:lnTo>
                    <a:pt x="10331" y="4408"/>
                  </a:lnTo>
                  <a:lnTo>
                    <a:pt x="10319" y="4410"/>
                  </a:lnTo>
                  <a:lnTo>
                    <a:pt x="10307" y="4411"/>
                  </a:lnTo>
                  <a:lnTo>
                    <a:pt x="10297" y="4411"/>
                  </a:lnTo>
                  <a:lnTo>
                    <a:pt x="10284" y="4411"/>
                  </a:lnTo>
                  <a:lnTo>
                    <a:pt x="10273" y="4410"/>
                  </a:lnTo>
                  <a:lnTo>
                    <a:pt x="10265" y="4407"/>
                  </a:lnTo>
                  <a:lnTo>
                    <a:pt x="10257" y="4403"/>
                  </a:lnTo>
                  <a:lnTo>
                    <a:pt x="10252" y="4399"/>
                  </a:lnTo>
                  <a:lnTo>
                    <a:pt x="10248" y="4393"/>
                  </a:lnTo>
                  <a:lnTo>
                    <a:pt x="10245" y="4387"/>
                  </a:lnTo>
                  <a:lnTo>
                    <a:pt x="10243" y="4380"/>
                  </a:lnTo>
                  <a:lnTo>
                    <a:pt x="10242" y="4373"/>
                  </a:lnTo>
                  <a:lnTo>
                    <a:pt x="10244" y="4343"/>
                  </a:lnTo>
                  <a:lnTo>
                    <a:pt x="10245" y="4318"/>
                  </a:lnTo>
                  <a:lnTo>
                    <a:pt x="10241" y="4303"/>
                  </a:lnTo>
                  <a:lnTo>
                    <a:pt x="10231" y="4283"/>
                  </a:lnTo>
                  <a:lnTo>
                    <a:pt x="10219" y="4261"/>
                  </a:lnTo>
                  <a:lnTo>
                    <a:pt x="10205" y="4238"/>
                  </a:lnTo>
                  <a:lnTo>
                    <a:pt x="10191" y="4215"/>
                  </a:lnTo>
                  <a:lnTo>
                    <a:pt x="10177" y="4197"/>
                  </a:lnTo>
                  <a:lnTo>
                    <a:pt x="10171" y="4188"/>
                  </a:lnTo>
                  <a:lnTo>
                    <a:pt x="10165" y="4182"/>
                  </a:lnTo>
                  <a:lnTo>
                    <a:pt x="10161" y="4178"/>
                  </a:lnTo>
                  <a:lnTo>
                    <a:pt x="10157" y="4177"/>
                  </a:lnTo>
                  <a:lnTo>
                    <a:pt x="10150" y="4172"/>
                  </a:lnTo>
                  <a:lnTo>
                    <a:pt x="10141" y="4164"/>
                  </a:lnTo>
                  <a:lnTo>
                    <a:pt x="10129" y="4152"/>
                  </a:lnTo>
                  <a:lnTo>
                    <a:pt x="10117" y="4137"/>
                  </a:lnTo>
                  <a:lnTo>
                    <a:pt x="10104" y="4119"/>
                  </a:lnTo>
                  <a:lnTo>
                    <a:pt x="10093" y="4100"/>
                  </a:lnTo>
                  <a:lnTo>
                    <a:pt x="10082" y="4080"/>
                  </a:lnTo>
                  <a:lnTo>
                    <a:pt x="10074" y="4059"/>
                  </a:lnTo>
                  <a:lnTo>
                    <a:pt x="10069" y="4049"/>
                  </a:lnTo>
                  <a:lnTo>
                    <a:pt x="10063" y="4038"/>
                  </a:lnTo>
                  <a:lnTo>
                    <a:pt x="10056" y="4029"/>
                  </a:lnTo>
                  <a:lnTo>
                    <a:pt x="10049" y="4019"/>
                  </a:lnTo>
                  <a:lnTo>
                    <a:pt x="10030" y="4002"/>
                  </a:lnTo>
                  <a:lnTo>
                    <a:pt x="10010" y="3985"/>
                  </a:lnTo>
                  <a:lnTo>
                    <a:pt x="9990" y="3970"/>
                  </a:lnTo>
                  <a:lnTo>
                    <a:pt x="9970" y="3954"/>
                  </a:lnTo>
                  <a:lnTo>
                    <a:pt x="9961" y="3946"/>
                  </a:lnTo>
                  <a:lnTo>
                    <a:pt x="9953" y="3938"/>
                  </a:lnTo>
                  <a:lnTo>
                    <a:pt x="9945" y="3931"/>
                  </a:lnTo>
                  <a:lnTo>
                    <a:pt x="9939" y="3923"/>
                  </a:lnTo>
                  <a:lnTo>
                    <a:pt x="9933" y="3914"/>
                  </a:lnTo>
                  <a:lnTo>
                    <a:pt x="9929" y="3903"/>
                  </a:lnTo>
                  <a:lnTo>
                    <a:pt x="9927" y="3890"/>
                  </a:lnTo>
                  <a:lnTo>
                    <a:pt x="9926" y="3877"/>
                  </a:lnTo>
                  <a:lnTo>
                    <a:pt x="9925" y="3845"/>
                  </a:lnTo>
                  <a:lnTo>
                    <a:pt x="9925" y="3811"/>
                  </a:lnTo>
                  <a:lnTo>
                    <a:pt x="9925" y="3776"/>
                  </a:lnTo>
                  <a:lnTo>
                    <a:pt x="9923" y="3742"/>
                  </a:lnTo>
                  <a:lnTo>
                    <a:pt x="9922" y="3726"/>
                  </a:lnTo>
                  <a:lnTo>
                    <a:pt x="9920" y="3710"/>
                  </a:lnTo>
                  <a:lnTo>
                    <a:pt x="9915" y="3695"/>
                  </a:lnTo>
                  <a:lnTo>
                    <a:pt x="9911" y="3682"/>
                  </a:lnTo>
                  <a:lnTo>
                    <a:pt x="9899" y="3658"/>
                  </a:lnTo>
                  <a:lnTo>
                    <a:pt x="9887" y="3631"/>
                  </a:lnTo>
                  <a:lnTo>
                    <a:pt x="9876" y="3602"/>
                  </a:lnTo>
                  <a:lnTo>
                    <a:pt x="9865" y="3575"/>
                  </a:lnTo>
                  <a:lnTo>
                    <a:pt x="9854" y="3547"/>
                  </a:lnTo>
                  <a:lnTo>
                    <a:pt x="9844" y="3520"/>
                  </a:lnTo>
                  <a:lnTo>
                    <a:pt x="9833" y="3494"/>
                  </a:lnTo>
                  <a:lnTo>
                    <a:pt x="9822" y="3471"/>
                  </a:lnTo>
                  <a:lnTo>
                    <a:pt x="9818" y="3460"/>
                  </a:lnTo>
                  <a:lnTo>
                    <a:pt x="9812" y="3449"/>
                  </a:lnTo>
                  <a:lnTo>
                    <a:pt x="9807" y="3438"/>
                  </a:lnTo>
                  <a:lnTo>
                    <a:pt x="9801" y="3427"/>
                  </a:lnTo>
                  <a:lnTo>
                    <a:pt x="9832" y="3419"/>
                  </a:lnTo>
                  <a:lnTo>
                    <a:pt x="9861" y="3412"/>
                  </a:lnTo>
                  <a:lnTo>
                    <a:pt x="9868" y="3411"/>
                  </a:lnTo>
                  <a:lnTo>
                    <a:pt x="9875" y="3411"/>
                  </a:lnTo>
                  <a:lnTo>
                    <a:pt x="9881" y="3411"/>
                  </a:lnTo>
                  <a:lnTo>
                    <a:pt x="9886" y="3412"/>
                  </a:lnTo>
                  <a:lnTo>
                    <a:pt x="9891" y="3413"/>
                  </a:lnTo>
                  <a:lnTo>
                    <a:pt x="9894" y="3416"/>
                  </a:lnTo>
                  <a:lnTo>
                    <a:pt x="9896" y="3419"/>
                  </a:lnTo>
                  <a:lnTo>
                    <a:pt x="9899" y="3424"/>
                  </a:lnTo>
                  <a:lnTo>
                    <a:pt x="9904" y="3438"/>
                  </a:lnTo>
                  <a:lnTo>
                    <a:pt x="9911" y="3454"/>
                  </a:lnTo>
                  <a:lnTo>
                    <a:pt x="9919" y="3474"/>
                  </a:lnTo>
                  <a:lnTo>
                    <a:pt x="9928" y="3494"/>
                  </a:lnTo>
                  <a:lnTo>
                    <a:pt x="9938" y="3516"/>
                  </a:lnTo>
                  <a:lnTo>
                    <a:pt x="9947" y="3538"/>
                  </a:lnTo>
                  <a:lnTo>
                    <a:pt x="9954" y="3559"/>
                  </a:lnTo>
                  <a:lnTo>
                    <a:pt x="9959" y="3579"/>
                  </a:lnTo>
                  <a:lnTo>
                    <a:pt x="9960" y="3588"/>
                  </a:lnTo>
                  <a:lnTo>
                    <a:pt x="9963" y="3595"/>
                  </a:lnTo>
                  <a:lnTo>
                    <a:pt x="9966" y="3601"/>
                  </a:lnTo>
                  <a:lnTo>
                    <a:pt x="9969" y="3607"/>
                  </a:lnTo>
                  <a:lnTo>
                    <a:pt x="9979" y="3614"/>
                  </a:lnTo>
                  <a:lnTo>
                    <a:pt x="9988" y="3621"/>
                  </a:lnTo>
                  <a:lnTo>
                    <a:pt x="9996" y="3627"/>
                  </a:lnTo>
                  <a:lnTo>
                    <a:pt x="10005" y="3634"/>
                  </a:lnTo>
                  <a:lnTo>
                    <a:pt x="10008" y="3639"/>
                  </a:lnTo>
                  <a:lnTo>
                    <a:pt x="10010" y="3645"/>
                  </a:lnTo>
                  <a:lnTo>
                    <a:pt x="10013" y="3651"/>
                  </a:lnTo>
                  <a:lnTo>
                    <a:pt x="10014" y="3659"/>
                  </a:lnTo>
                  <a:lnTo>
                    <a:pt x="10017" y="3680"/>
                  </a:lnTo>
                  <a:lnTo>
                    <a:pt x="10023" y="3705"/>
                  </a:lnTo>
                  <a:lnTo>
                    <a:pt x="10030" y="3732"/>
                  </a:lnTo>
                  <a:lnTo>
                    <a:pt x="10040" y="3759"/>
                  </a:lnTo>
                  <a:lnTo>
                    <a:pt x="10049" y="3784"/>
                  </a:lnTo>
                  <a:lnTo>
                    <a:pt x="10059" y="3807"/>
                  </a:lnTo>
                  <a:lnTo>
                    <a:pt x="10062" y="3816"/>
                  </a:lnTo>
                  <a:lnTo>
                    <a:pt x="10067" y="3823"/>
                  </a:lnTo>
                  <a:lnTo>
                    <a:pt x="10070" y="3829"/>
                  </a:lnTo>
                  <a:lnTo>
                    <a:pt x="10074" y="3833"/>
                  </a:lnTo>
                  <a:lnTo>
                    <a:pt x="10094" y="3854"/>
                  </a:lnTo>
                  <a:lnTo>
                    <a:pt x="10125" y="3887"/>
                  </a:lnTo>
                  <a:lnTo>
                    <a:pt x="10141" y="3904"/>
                  </a:lnTo>
                  <a:lnTo>
                    <a:pt x="10155" y="3922"/>
                  </a:lnTo>
                  <a:lnTo>
                    <a:pt x="10167" y="3938"/>
                  </a:lnTo>
                  <a:lnTo>
                    <a:pt x="10174" y="3951"/>
                  </a:lnTo>
                  <a:lnTo>
                    <a:pt x="10183" y="3973"/>
                  </a:lnTo>
                  <a:lnTo>
                    <a:pt x="10194" y="4003"/>
                  </a:lnTo>
                  <a:lnTo>
                    <a:pt x="10198" y="4020"/>
                  </a:lnTo>
                  <a:lnTo>
                    <a:pt x="10203" y="4040"/>
                  </a:lnTo>
                  <a:lnTo>
                    <a:pt x="10209" y="4062"/>
                  </a:lnTo>
                  <a:lnTo>
                    <a:pt x="10212" y="4087"/>
                  </a:lnTo>
                  <a:lnTo>
                    <a:pt x="10217" y="4114"/>
                  </a:lnTo>
                  <a:lnTo>
                    <a:pt x="10222" y="4143"/>
                  </a:lnTo>
                  <a:lnTo>
                    <a:pt x="10228" y="4171"/>
                  </a:lnTo>
                  <a:lnTo>
                    <a:pt x="10234" y="4198"/>
                  </a:lnTo>
                  <a:lnTo>
                    <a:pt x="10241" y="4221"/>
                  </a:lnTo>
                  <a:lnTo>
                    <a:pt x="10249" y="4241"/>
                  </a:lnTo>
                  <a:lnTo>
                    <a:pt x="10252" y="4249"/>
                  </a:lnTo>
                  <a:lnTo>
                    <a:pt x="10258" y="4256"/>
                  </a:lnTo>
                  <a:lnTo>
                    <a:pt x="10263" y="4262"/>
                  </a:lnTo>
                  <a:lnTo>
                    <a:pt x="10269" y="4266"/>
                  </a:lnTo>
                  <a:lnTo>
                    <a:pt x="10276" y="4267"/>
                  </a:lnTo>
                  <a:lnTo>
                    <a:pt x="10284" y="4268"/>
                  </a:lnTo>
                  <a:lnTo>
                    <a:pt x="10293" y="4268"/>
                  </a:lnTo>
                  <a:lnTo>
                    <a:pt x="10304" y="4267"/>
                  </a:lnTo>
                  <a:lnTo>
                    <a:pt x="10327" y="4264"/>
                  </a:lnTo>
                  <a:lnTo>
                    <a:pt x="10352" y="4258"/>
                  </a:lnTo>
                  <a:lnTo>
                    <a:pt x="10377" y="4249"/>
                  </a:lnTo>
                  <a:lnTo>
                    <a:pt x="10399" y="4242"/>
                  </a:lnTo>
                  <a:lnTo>
                    <a:pt x="10417" y="4234"/>
                  </a:lnTo>
                  <a:lnTo>
                    <a:pt x="10427" y="4228"/>
                  </a:lnTo>
                  <a:lnTo>
                    <a:pt x="10440" y="4220"/>
                  </a:lnTo>
                  <a:lnTo>
                    <a:pt x="10460" y="4208"/>
                  </a:lnTo>
                  <a:lnTo>
                    <a:pt x="10487" y="4193"/>
                  </a:lnTo>
                  <a:lnTo>
                    <a:pt x="10517" y="4178"/>
                  </a:lnTo>
                  <a:lnTo>
                    <a:pt x="10548" y="4163"/>
                  </a:lnTo>
                  <a:lnTo>
                    <a:pt x="10579" y="4148"/>
                  </a:lnTo>
                  <a:lnTo>
                    <a:pt x="10593" y="4143"/>
                  </a:lnTo>
                  <a:lnTo>
                    <a:pt x="10606" y="4139"/>
                  </a:lnTo>
                  <a:lnTo>
                    <a:pt x="10618" y="4136"/>
                  </a:lnTo>
                  <a:lnTo>
                    <a:pt x="10627" y="4134"/>
                  </a:lnTo>
                  <a:lnTo>
                    <a:pt x="10635" y="4133"/>
                  </a:lnTo>
                  <a:lnTo>
                    <a:pt x="10643" y="4131"/>
                  </a:lnTo>
                  <a:lnTo>
                    <a:pt x="10650" y="4128"/>
                  </a:lnTo>
                  <a:lnTo>
                    <a:pt x="10656" y="4125"/>
                  </a:lnTo>
                  <a:lnTo>
                    <a:pt x="10668" y="4118"/>
                  </a:lnTo>
                  <a:lnTo>
                    <a:pt x="10680" y="4110"/>
                  </a:lnTo>
                  <a:lnTo>
                    <a:pt x="10692" y="4100"/>
                  </a:lnTo>
                  <a:lnTo>
                    <a:pt x="10706" y="4092"/>
                  </a:lnTo>
                  <a:lnTo>
                    <a:pt x="10714" y="4087"/>
                  </a:lnTo>
                  <a:lnTo>
                    <a:pt x="10722" y="4084"/>
                  </a:lnTo>
                  <a:lnTo>
                    <a:pt x="10731" y="4080"/>
                  </a:lnTo>
                  <a:lnTo>
                    <a:pt x="10742" y="4078"/>
                  </a:lnTo>
                  <a:lnTo>
                    <a:pt x="10754" y="4074"/>
                  </a:lnTo>
                  <a:lnTo>
                    <a:pt x="10764" y="4071"/>
                  </a:lnTo>
                  <a:lnTo>
                    <a:pt x="10774" y="4066"/>
                  </a:lnTo>
                  <a:lnTo>
                    <a:pt x="10784" y="4060"/>
                  </a:lnTo>
                  <a:lnTo>
                    <a:pt x="10803" y="4049"/>
                  </a:lnTo>
                  <a:lnTo>
                    <a:pt x="10822" y="4035"/>
                  </a:lnTo>
                  <a:lnTo>
                    <a:pt x="10855" y="4004"/>
                  </a:lnTo>
                  <a:lnTo>
                    <a:pt x="10885" y="3975"/>
                  </a:lnTo>
                  <a:lnTo>
                    <a:pt x="10901" y="3957"/>
                  </a:lnTo>
                  <a:lnTo>
                    <a:pt x="10916" y="3937"/>
                  </a:lnTo>
                  <a:lnTo>
                    <a:pt x="10931" y="3914"/>
                  </a:lnTo>
                  <a:lnTo>
                    <a:pt x="10946" y="3890"/>
                  </a:lnTo>
                  <a:lnTo>
                    <a:pt x="10972" y="3844"/>
                  </a:lnTo>
                  <a:lnTo>
                    <a:pt x="10989" y="3809"/>
                  </a:lnTo>
                  <a:lnTo>
                    <a:pt x="11004" y="3787"/>
                  </a:lnTo>
                  <a:lnTo>
                    <a:pt x="11020" y="3764"/>
                  </a:lnTo>
                  <a:lnTo>
                    <a:pt x="11024" y="3759"/>
                  </a:lnTo>
                  <a:lnTo>
                    <a:pt x="11026" y="3753"/>
                  </a:lnTo>
                  <a:lnTo>
                    <a:pt x="11029" y="3747"/>
                  </a:lnTo>
                  <a:lnTo>
                    <a:pt x="11030" y="3741"/>
                  </a:lnTo>
                  <a:lnTo>
                    <a:pt x="11030" y="3735"/>
                  </a:lnTo>
                  <a:lnTo>
                    <a:pt x="11030" y="3729"/>
                  </a:lnTo>
                  <a:lnTo>
                    <a:pt x="11027" y="3722"/>
                  </a:lnTo>
                  <a:lnTo>
                    <a:pt x="11025" y="3715"/>
                  </a:lnTo>
                  <a:lnTo>
                    <a:pt x="11020" y="3708"/>
                  </a:lnTo>
                  <a:lnTo>
                    <a:pt x="11014" y="3701"/>
                  </a:lnTo>
                  <a:lnTo>
                    <a:pt x="11007" y="3693"/>
                  </a:lnTo>
                  <a:lnTo>
                    <a:pt x="10999" y="3685"/>
                  </a:lnTo>
                  <a:lnTo>
                    <a:pt x="10982" y="3669"/>
                  </a:lnTo>
                  <a:lnTo>
                    <a:pt x="10962" y="3654"/>
                  </a:lnTo>
                  <a:lnTo>
                    <a:pt x="10940" y="3640"/>
                  </a:lnTo>
                  <a:lnTo>
                    <a:pt x="10922" y="3628"/>
                  </a:lnTo>
                  <a:lnTo>
                    <a:pt x="10912" y="3625"/>
                  </a:lnTo>
                  <a:lnTo>
                    <a:pt x="10904" y="3621"/>
                  </a:lnTo>
                  <a:lnTo>
                    <a:pt x="10896" y="3618"/>
                  </a:lnTo>
                  <a:lnTo>
                    <a:pt x="10890" y="3617"/>
                  </a:lnTo>
                  <a:lnTo>
                    <a:pt x="10884" y="3615"/>
                  </a:lnTo>
                  <a:lnTo>
                    <a:pt x="10879" y="3613"/>
                  </a:lnTo>
                  <a:lnTo>
                    <a:pt x="10875" y="3609"/>
                  </a:lnTo>
                  <a:lnTo>
                    <a:pt x="10871" y="3605"/>
                  </a:lnTo>
                  <a:lnTo>
                    <a:pt x="10865" y="3594"/>
                  </a:lnTo>
                  <a:lnTo>
                    <a:pt x="10861" y="3582"/>
                  </a:lnTo>
                  <a:lnTo>
                    <a:pt x="10857" y="3571"/>
                  </a:lnTo>
                  <a:lnTo>
                    <a:pt x="10854" y="3560"/>
                  </a:lnTo>
                  <a:lnTo>
                    <a:pt x="10851" y="3557"/>
                  </a:lnTo>
                  <a:lnTo>
                    <a:pt x="10848" y="3553"/>
                  </a:lnTo>
                  <a:lnTo>
                    <a:pt x="10845" y="3552"/>
                  </a:lnTo>
                  <a:lnTo>
                    <a:pt x="10842" y="3551"/>
                  </a:lnTo>
                  <a:lnTo>
                    <a:pt x="10838" y="3551"/>
                  </a:lnTo>
                  <a:lnTo>
                    <a:pt x="10835" y="3552"/>
                  </a:lnTo>
                  <a:lnTo>
                    <a:pt x="10832" y="3554"/>
                  </a:lnTo>
                  <a:lnTo>
                    <a:pt x="10830" y="3557"/>
                  </a:lnTo>
                  <a:lnTo>
                    <a:pt x="10825" y="3563"/>
                  </a:lnTo>
                  <a:lnTo>
                    <a:pt x="10822" y="3571"/>
                  </a:lnTo>
                  <a:lnTo>
                    <a:pt x="10816" y="3579"/>
                  </a:lnTo>
                  <a:lnTo>
                    <a:pt x="10809" y="3588"/>
                  </a:lnTo>
                  <a:lnTo>
                    <a:pt x="10804" y="3593"/>
                  </a:lnTo>
                  <a:lnTo>
                    <a:pt x="10800" y="3598"/>
                  </a:lnTo>
                  <a:lnTo>
                    <a:pt x="10793" y="3602"/>
                  </a:lnTo>
                  <a:lnTo>
                    <a:pt x="10785" y="3607"/>
                  </a:lnTo>
                  <a:lnTo>
                    <a:pt x="10756" y="3628"/>
                  </a:lnTo>
                  <a:lnTo>
                    <a:pt x="10728" y="3651"/>
                  </a:lnTo>
                  <a:lnTo>
                    <a:pt x="10714" y="3660"/>
                  </a:lnTo>
                  <a:lnTo>
                    <a:pt x="10701" y="3666"/>
                  </a:lnTo>
                  <a:lnTo>
                    <a:pt x="10695" y="3668"/>
                  </a:lnTo>
                  <a:lnTo>
                    <a:pt x="10689" y="3669"/>
                  </a:lnTo>
                  <a:lnTo>
                    <a:pt x="10684" y="3669"/>
                  </a:lnTo>
                  <a:lnTo>
                    <a:pt x="10679" y="3668"/>
                  </a:lnTo>
                  <a:lnTo>
                    <a:pt x="10674" y="3667"/>
                  </a:lnTo>
                  <a:lnTo>
                    <a:pt x="10670" y="3665"/>
                  </a:lnTo>
                  <a:lnTo>
                    <a:pt x="10669" y="3661"/>
                  </a:lnTo>
                  <a:lnTo>
                    <a:pt x="10667" y="3659"/>
                  </a:lnTo>
                  <a:lnTo>
                    <a:pt x="10667" y="3652"/>
                  </a:lnTo>
                  <a:lnTo>
                    <a:pt x="10667" y="3644"/>
                  </a:lnTo>
                  <a:lnTo>
                    <a:pt x="10666" y="3633"/>
                  </a:lnTo>
                  <a:lnTo>
                    <a:pt x="10663" y="3621"/>
                  </a:lnTo>
                  <a:lnTo>
                    <a:pt x="10660" y="3615"/>
                  </a:lnTo>
                  <a:lnTo>
                    <a:pt x="10655" y="3608"/>
                  </a:lnTo>
                  <a:lnTo>
                    <a:pt x="10650" y="3601"/>
                  </a:lnTo>
                  <a:lnTo>
                    <a:pt x="10642" y="3593"/>
                  </a:lnTo>
                  <a:lnTo>
                    <a:pt x="10615" y="3567"/>
                  </a:lnTo>
                  <a:lnTo>
                    <a:pt x="10596" y="3547"/>
                  </a:lnTo>
                  <a:lnTo>
                    <a:pt x="10591" y="3539"/>
                  </a:lnTo>
                  <a:lnTo>
                    <a:pt x="10586" y="3530"/>
                  </a:lnTo>
                  <a:lnTo>
                    <a:pt x="10583" y="3520"/>
                  </a:lnTo>
                  <a:lnTo>
                    <a:pt x="10583" y="3509"/>
                  </a:lnTo>
                  <a:lnTo>
                    <a:pt x="10582" y="3503"/>
                  </a:lnTo>
                  <a:lnTo>
                    <a:pt x="10579" y="3496"/>
                  </a:lnTo>
                  <a:lnTo>
                    <a:pt x="10575" y="3487"/>
                  </a:lnTo>
                  <a:lnTo>
                    <a:pt x="10569" y="3479"/>
                  </a:lnTo>
                  <a:lnTo>
                    <a:pt x="10555" y="3462"/>
                  </a:lnTo>
                  <a:lnTo>
                    <a:pt x="10539" y="3444"/>
                  </a:lnTo>
                  <a:lnTo>
                    <a:pt x="10521" y="3424"/>
                  </a:lnTo>
                  <a:lnTo>
                    <a:pt x="10506" y="3405"/>
                  </a:lnTo>
                  <a:lnTo>
                    <a:pt x="10499" y="3396"/>
                  </a:lnTo>
                  <a:lnTo>
                    <a:pt x="10494" y="3385"/>
                  </a:lnTo>
                  <a:lnTo>
                    <a:pt x="10490" y="3377"/>
                  </a:lnTo>
                  <a:lnTo>
                    <a:pt x="10487" y="3368"/>
                  </a:lnTo>
                  <a:lnTo>
                    <a:pt x="10487" y="3358"/>
                  </a:lnTo>
                  <a:lnTo>
                    <a:pt x="10488" y="3349"/>
                  </a:lnTo>
                  <a:lnTo>
                    <a:pt x="10491" y="3339"/>
                  </a:lnTo>
                  <a:lnTo>
                    <a:pt x="10494" y="3331"/>
                  </a:lnTo>
                  <a:lnTo>
                    <a:pt x="10499" y="3322"/>
                  </a:lnTo>
                  <a:lnTo>
                    <a:pt x="10504" y="3314"/>
                  </a:lnTo>
                  <a:lnTo>
                    <a:pt x="10511" y="3305"/>
                  </a:lnTo>
                  <a:lnTo>
                    <a:pt x="10517" y="3298"/>
                  </a:lnTo>
                  <a:lnTo>
                    <a:pt x="10524" y="3292"/>
                  </a:lnTo>
                  <a:lnTo>
                    <a:pt x="10531" y="3289"/>
                  </a:lnTo>
                  <a:lnTo>
                    <a:pt x="10538" y="3285"/>
                  </a:lnTo>
                  <a:lnTo>
                    <a:pt x="10545" y="3284"/>
                  </a:lnTo>
                  <a:lnTo>
                    <a:pt x="10552" y="3284"/>
                  </a:lnTo>
                  <a:lnTo>
                    <a:pt x="10558" y="3287"/>
                  </a:lnTo>
                  <a:lnTo>
                    <a:pt x="10562" y="3290"/>
                  </a:lnTo>
                  <a:lnTo>
                    <a:pt x="10567" y="3297"/>
                  </a:lnTo>
                  <a:lnTo>
                    <a:pt x="10582" y="3332"/>
                  </a:lnTo>
                  <a:lnTo>
                    <a:pt x="10599" y="3370"/>
                  </a:lnTo>
                  <a:lnTo>
                    <a:pt x="10605" y="3379"/>
                  </a:lnTo>
                  <a:lnTo>
                    <a:pt x="10609" y="3389"/>
                  </a:lnTo>
                  <a:lnTo>
                    <a:pt x="10615" y="3398"/>
                  </a:lnTo>
                  <a:lnTo>
                    <a:pt x="10622" y="3406"/>
                  </a:lnTo>
                  <a:lnTo>
                    <a:pt x="10629" y="3413"/>
                  </a:lnTo>
                  <a:lnTo>
                    <a:pt x="10636" y="3422"/>
                  </a:lnTo>
                  <a:lnTo>
                    <a:pt x="10646" y="3427"/>
                  </a:lnTo>
                  <a:lnTo>
                    <a:pt x="10655" y="3433"/>
                  </a:lnTo>
                  <a:lnTo>
                    <a:pt x="10674" y="3445"/>
                  </a:lnTo>
                  <a:lnTo>
                    <a:pt x="10693" y="3457"/>
                  </a:lnTo>
                  <a:lnTo>
                    <a:pt x="10710" y="3470"/>
                  </a:lnTo>
                  <a:lnTo>
                    <a:pt x="10727" y="3483"/>
                  </a:lnTo>
                  <a:lnTo>
                    <a:pt x="10742" y="3494"/>
                  </a:lnTo>
                  <a:lnTo>
                    <a:pt x="10756" y="3505"/>
                  </a:lnTo>
                  <a:lnTo>
                    <a:pt x="10768" y="3513"/>
                  </a:lnTo>
                  <a:lnTo>
                    <a:pt x="10778" y="3518"/>
                  </a:lnTo>
                  <a:lnTo>
                    <a:pt x="10783" y="3519"/>
                  </a:lnTo>
                  <a:lnTo>
                    <a:pt x="10789" y="3519"/>
                  </a:lnTo>
                  <a:lnTo>
                    <a:pt x="10795" y="3517"/>
                  </a:lnTo>
                  <a:lnTo>
                    <a:pt x="10802" y="3514"/>
                  </a:lnTo>
                  <a:lnTo>
                    <a:pt x="10816" y="3506"/>
                  </a:lnTo>
                  <a:lnTo>
                    <a:pt x="10831" y="3497"/>
                  </a:lnTo>
                  <a:lnTo>
                    <a:pt x="10847" y="3487"/>
                  </a:lnTo>
                  <a:lnTo>
                    <a:pt x="10861" y="3479"/>
                  </a:lnTo>
                  <a:lnTo>
                    <a:pt x="10866" y="3477"/>
                  </a:lnTo>
                  <a:lnTo>
                    <a:pt x="10872" y="3476"/>
                  </a:lnTo>
                  <a:lnTo>
                    <a:pt x="10877" y="3474"/>
                  </a:lnTo>
                  <a:lnTo>
                    <a:pt x="10882" y="3476"/>
                  </a:lnTo>
                  <a:lnTo>
                    <a:pt x="10885" y="3478"/>
                  </a:lnTo>
                  <a:lnTo>
                    <a:pt x="10890" y="3483"/>
                  </a:lnTo>
                  <a:lnTo>
                    <a:pt x="10895" y="3489"/>
                  </a:lnTo>
                  <a:lnTo>
                    <a:pt x="10899" y="3494"/>
                  </a:lnTo>
                  <a:lnTo>
                    <a:pt x="10911" y="3511"/>
                  </a:lnTo>
                  <a:lnTo>
                    <a:pt x="10923" y="3528"/>
                  </a:lnTo>
                  <a:lnTo>
                    <a:pt x="10937" y="3546"/>
                  </a:lnTo>
                  <a:lnTo>
                    <a:pt x="10950" y="3563"/>
                  </a:lnTo>
                  <a:lnTo>
                    <a:pt x="10957" y="3570"/>
                  </a:lnTo>
                  <a:lnTo>
                    <a:pt x="10964" y="3575"/>
                  </a:lnTo>
                  <a:lnTo>
                    <a:pt x="10970" y="3580"/>
                  </a:lnTo>
                  <a:lnTo>
                    <a:pt x="10977" y="3584"/>
                  </a:lnTo>
                  <a:lnTo>
                    <a:pt x="10994" y="3588"/>
                  </a:lnTo>
                  <a:lnTo>
                    <a:pt x="11017" y="3593"/>
                  </a:lnTo>
                  <a:lnTo>
                    <a:pt x="11043" y="3595"/>
                  </a:lnTo>
                  <a:lnTo>
                    <a:pt x="11071" y="3599"/>
                  </a:lnTo>
                  <a:lnTo>
                    <a:pt x="11121" y="3601"/>
                  </a:lnTo>
                  <a:lnTo>
                    <a:pt x="11152" y="3602"/>
                  </a:lnTo>
                  <a:lnTo>
                    <a:pt x="11177" y="3602"/>
                  </a:lnTo>
                  <a:lnTo>
                    <a:pt x="11213" y="3601"/>
                  </a:lnTo>
                  <a:lnTo>
                    <a:pt x="11232" y="3599"/>
                  </a:lnTo>
                  <a:lnTo>
                    <a:pt x="11249" y="3594"/>
                  </a:lnTo>
                  <a:lnTo>
                    <a:pt x="11256" y="3592"/>
                  </a:lnTo>
                  <a:lnTo>
                    <a:pt x="11262" y="3588"/>
                  </a:lnTo>
                  <a:lnTo>
                    <a:pt x="11268" y="3584"/>
                  </a:lnTo>
                  <a:lnTo>
                    <a:pt x="11272" y="3579"/>
                  </a:lnTo>
                  <a:lnTo>
                    <a:pt x="11278" y="3570"/>
                  </a:lnTo>
                  <a:lnTo>
                    <a:pt x="11283" y="3563"/>
                  </a:lnTo>
                  <a:lnTo>
                    <a:pt x="11288" y="3558"/>
                  </a:lnTo>
                  <a:lnTo>
                    <a:pt x="11294" y="3554"/>
                  </a:lnTo>
                  <a:lnTo>
                    <a:pt x="11300" y="3552"/>
                  </a:lnTo>
                  <a:lnTo>
                    <a:pt x="11306" y="3552"/>
                  </a:lnTo>
                  <a:lnTo>
                    <a:pt x="11313" y="3551"/>
                  </a:lnTo>
                  <a:lnTo>
                    <a:pt x="11320" y="3551"/>
                  </a:lnTo>
                  <a:lnTo>
                    <a:pt x="11323" y="3552"/>
                  </a:lnTo>
                  <a:lnTo>
                    <a:pt x="11328" y="3554"/>
                  </a:lnTo>
                  <a:lnTo>
                    <a:pt x="11332" y="3559"/>
                  </a:lnTo>
                  <a:lnTo>
                    <a:pt x="11337" y="3565"/>
                  </a:lnTo>
                  <a:lnTo>
                    <a:pt x="11347" y="3578"/>
                  </a:lnTo>
                  <a:lnTo>
                    <a:pt x="11359" y="3594"/>
                  </a:lnTo>
                  <a:lnTo>
                    <a:pt x="11369" y="3611"/>
                  </a:lnTo>
                  <a:lnTo>
                    <a:pt x="11381" y="3626"/>
                  </a:lnTo>
                  <a:lnTo>
                    <a:pt x="11387" y="3633"/>
                  </a:lnTo>
                  <a:lnTo>
                    <a:pt x="11393" y="3638"/>
                  </a:lnTo>
                  <a:lnTo>
                    <a:pt x="11397" y="3642"/>
                  </a:lnTo>
                  <a:lnTo>
                    <a:pt x="11403" y="3645"/>
                  </a:lnTo>
                  <a:lnTo>
                    <a:pt x="11427" y="3651"/>
                  </a:lnTo>
                  <a:lnTo>
                    <a:pt x="11453" y="3659"/>
                  </a:lnTo>
                  <a:lnTo>
                    <a:pt x="11458" y="3661"/>
                  </a:lnTo>
                  <a:lnTo>
                    <a:pt x="11463" y="3666"/>
                  </a:lnTo>
                  <a:lnTo>
                    <a:pt x="11468" y="3671"/>
                  </a:lnTo>
                  <a:lnTo>
                    <a:pt x="11472" y="3676"/>
                  </a:lnTo>
                  <a:lnTo>
                    <a:pt x="11475" y="3682"/>
                  </a:lnTo>
                  <a:lnTo>
                    <a:pt x="11477" y="3691"/>
                  </a:lnTo>
                  <a:lnTo>
                    <a:pt x="11478" y="3700"/>
                  </a:lnTo>
                  <a:lnTo>
                    <a:pt x="11478" y="3710"/>
                  </a:lnTo>
                  <a:lnTo>
                    <a:pt x="11478" y="3722"/>
                  </a:lnTo>
                  <a:lnTo>
                    <a:pt x="11478" y="3733"/>
                  </a:lnTo>
                  <a:lnTo>
                    <a:pt x="11480" y="3743"/>
                  </a:lnTo>
                  <a:lnTo>
                    <a:pt x="11481" y="3754"/>
                  </a:lnTo>
                  <a:lnTo>
                    <a:pt x="11483" y="3764"/>
                  </a:lnTo>
                  <a:lnTo>
                    <a:pt x="11485" y="3774"/>
                  </a:lnTo>
                  <a:lnTo>
                    <a:pt x="11489" y="3782"/>
                  </a:lnTo>
                  <a:lnTo>
                    <a:pt x="11492" y="3790"/>
                  </a:lnTo>
                  <a:lnTo>
                    <a:pt x="11496" y="3799"/>
                  </a:lnTo>
                  <a:lnTo>
                    <a:pt x="11501" y="3806"/>
                  </a:lnTo>
                  <a:lnTo>
                    <a:pt x="11505" y="3811"/>
                  </a:lnTo>
                  <a:lnTo>
                    <a:pt x="11510" y="3816"/>
                  </a:lnTo>
                  <a:lnTo>
                    <a:pt x="11515" y="3821"/>
                  </a:lnTo>
                  <a:lnTo>
                    <a:pt x="11519" y="3824"/>
                  </a:lnTo>
                  <a:lnTo>
                    <a:pt x="11525" y="3827"/>
                  </a:lnTo>
                  <a:lnTo>
                    <a:pt x="11530" y="3828"/>
                  </a:lnTo>
                  <a:lnTo>
                    <a:pt x="11536" y="3828"/>
                  </a:lnTo>
                  <a:lnTo>
                    <a:pt x="11542" y="3827"/>
                  </a:lnTo>
                  <a:lnTo>
                    <a:pt x="11549" y="3823"/>
                  </a:lnTo>
                  <a:lnTo>
                    <a:pt x="11556" y="3820"/>
                  </a:lnTo>
                  <a:lnTo>
                    <a:pt x="11571" y="3808"/>
                  </a:lnTo>
                  <a:lnTo>
                    <a:pt x="11586" y="3795"/>
                  </a:lnTo>
                  <a:lnTo>
                    <a:pt x="11611" y="3769"/>
                  </a:lnTo>
                  <a:lnTo>
                    <a:pt x="11622" y="3757"/>
                  </a:lnTo>
                  <a:lnTo>
                    <a:pt x="11622" y="3777"/>
                  </a:lnTo>
                  <a:lnTo>
                    <a:pt x="11622" y="3822"/>
                  </a:lnTo>
                  <a:lnTo>
                    <a:pt x="11620" y="3875"/>
                  </a:lnTo>
                  <a:lnTo>
                    <a:pt x="11618" y="3917"/>
                  </a:lnTo>
                  <a:lnTo>
                    <a:pt x="11618" y="3927"/>
                  </a:lnTo>
                  <a:lnTo>
                    <a:pt x="11618" y="3938"/>
                  </a:lnTo>
                  <a:lnTo>
                    <a:pt x="11620" y="3951"/>
                  </a:lnTo>
                  <a:lnTo>
                    <a:pt x="11623" y="3966"/>
                  </a:lnTo>
                  <a:lnTo>
                    <a:pt x="11630" y="3999"/>
                  </a:lnTo>
                  <a:lnTo>
                    <a:pt x="11638" y="4032"/>
                  </a:lnTo>
                  <a:lnTo>
                    <a:pt x="11646" y="4064"/>
                  </a:lnTo>
                  <a:lnTo>
                    <a:pt x="11654" y="4090"/>
                  </a:lnTo>
                  <a:lnTo>
                    <a:pt x="11659" y="4109"/>
                  </a:lnTo>
                  <a:lnTo>
                    <a:pt x="11662" y="4116"/>
                  </a:lnTo>
                  <a:lnTo>
                    <a:pt x="11664" y="4121"/>
                  </a:lnTo>
                  <a:lnTo>
                    <a:pt x="11671" y="4138"/>
                  </a:lnTo>
                  <a:lnTo>
                    <a:pt x="11682" y="4163"/>
                  </a:lnTo>
                  <a:lnTo>
                    <a:pt x="11693" y="4192"/>
                  </a:lnTo>
                  <a:lnTo>
                    <a:pt x="11706" y="4222"/>
                  </a:lnTo>
                  <a:lnTo>
                    <a:pt x="11719" y="4252"/>
                  </a:lnTo>
                  <a:lnTo>
                    <a:pt x="11730" y="4276"/>
                  </a:lnTo>
                  <a:lnTo>
                    <a:pt x="11737" y="4294"/>
                  </a:lnTo>
                  <a:lnTo>
                    <a:pt x="11757" y="4329"/>
                  </a:lnTo>
                  <a:lnTo>
                    <a:pt x="11785" y="4377"/>
                  </a:lnTo>
                  <a:lnTo>
                    <a:pt x="11799" y="4403"/>
                  </a:lnTo>
                  <a:lnTo>
                    <a:pt x="11810" y="4428"/>
                  </a:lnTo>
                  <a:lnTo>
                    <a:pt x="11814" y="4438"/>
                  </a:lnTo>
                  <a:lnTo>
                    <a:pt x="11818" y="4449"/>
                  </a:lnTo>
                  <a:lnTo>
                    <a:pt x="11820" y="4460"/>
                  </a:lnTo>
                  <a:lnTo>
                    <a:pt x="11821" y="4468"/>
                  </a:lnTo>
                  <a:lnTo>
                    <a:pt x="11821" y="4484"/>
                  </a:lnTo>
                  <a:lnTo>
                    <a:pt x="11822" y="4503"/>
                  </a:lnTo>
                  <a:lnTo>
                    <a:pt x="11825" y="4521"/>
                  </a:lnTo>
                  <a:lnTo>
                    <a:pt x="11827" y="4537"/>
                  </a:lnTo>
                  <a:lnTo>
                    <a:pt x="11832" y="4552"/>
                  </a:lnTo>
                  <a:lnTo>
                    <a:pt x="11838" y="4565"/>
                  </a:lnTo>
                  <a:lnTo>
                    <a:pt x="11841" y="4570"/>
                  </a:lnTo>
                  <a:lnTo>
                    <a:pt x="11845" y="4572"/>
                  </a:lnTo>
                  <a:lnTo>
                    <a:pt x="11848" y="4575"/>
                  </a:lnTo>
                  <a:lnTo>
                    <a:pt x="11853" y="4576"/>
                  </a:lnTo>
                  <a:lnTo>
                    <a:pt x="11858" y="4575"/>
                  </a:lnTo>
                  <a:lnTo>
                    <a:pt x="11861" y="4572"/>
                  </a:lnTo>
                  <a:lnTo>
                    <a:pt x="11866" y="4569"/>
                  </a:lnTo>
                  <a:lnTo>
                    <a:pt x="11871" y="4563"/>
                  </a:lnTo>
                  <a:lnTo>
                    <a:pt x="11880" y="4550"/>
                  </a:lnTo>
                  <a:lnTo>
                    <a:pt x="11889" y="4532"/>
                  </a:lnTo>
                  <a:lnTo>
                    <a:pt x="11908" y="4492"/>
                  </a:lnTo>
                  <a:lnTo>
                    <a:pt x="11928" y="4454"/>
                  </a:lnTo>
                  <a:lnTo>
                    <a:pt x="11949" y="4420"/>
                  </a:lnTo>
                  <a:lnTo>
                    <a:pt x="11969" y="4386"/>
                  </a:lnTo>
                  <a:lnTo>
                    <a:pt x="11979" y="4369"/>
                  </a:lnTo>
                  <a:lnTo>
                    <a:pt x="11987" y="4352"/>
                  </a:lnTo>
                  <a:lnTo>
                    <a:pt x="11993" y="4335"/>
                  </a:lnTo>
                  <a:lnTo>
                    <a:pt x="11999" y="4318"/>
                  </a:lnTo>
                  <a:lnTo>
                    <a:pt x="12000" y="4308"/>
                  </a:lnTo>
                  <a:lnTo>
                    <a:pt x="12001" y="4298"/>
                  </a:lnTo>
                  <a:lnTo>
                    <a:pt x="12002" y="4286"/>
                  </a:lnTo>
                  <a:lnTo>
                    <a:pt x="12002" y="4273"/>
                  </a:lnTo>
                  <a:lnTo>
                    <a:pt x="12000" y="4246"/>
                  </a:lnTo>
                  <a:lnTo>
                    <a:pt x="11997" y="4218"/>
                  </a:lnTo>
                  <a:lnTo>
                    <a:pt x="11994" y="4191"/>
                  </a:lnTo>
                  <a:lnTo>
                    <a:pt x="11992" y="4166"/>
                  </a:lnTo>
                  <a:lnTo>
                    <a:pt x="11989" y="4145"/>
                  </a:lnTo>
                  <a:lnTo>
                    <a:pt x="11988" y="4130"/>
                  </a:lnTo>
                  <a:lnTo>
                    <a:pt x="11988" y="4123"/>
                  </a:lnTo>
                  <a:lnTo>
                    <a:pt x="11989" y="4117"/>
                  </a:lnTo>
                  <a:lnTo>
                    <a:pt x="11990" y="4111"/>
                  </a:lnTo>
                  <a:lnTo>
                    <a:pt x="11993" y="4105"/>
                  </a:lnTo>
                  <a:lnTo>
                    <a:pt x="11999" y="4094"/>
                  </a:lnTo>
                  <a:lnTo>
                    <a:pt x="12007" y="4083"/>
                  </a:lnTo>
                  <a:lnTo>
                    <a:pt x="12017" y="4072"/>
                  </a:lnTo>
                  <a:lnTo>
                    <a:pt x="12031" y="4062"/>
                  </a:lnTo>
                  <a:lnTo>
                    <a:pt x="12048" y="4051"/>
                  </a:lnTo>
                  <a:lnTo>
                    <a:pt x="12068" y="4040"/>
                  </a:lnTo>
                  <a:lnTo>
                    <a:pt x="12077" y="4035"/>
                  </a:lnTo>
                  <a:lnTo>
                    <a:pt x="12088" y="4028"/>
                  </a:lnTo>
                  <a:lnTo>
                    <a:pt x="12097" y="4019"/>
                  </a:lnTo>
                  <a:lnTo>
                    <a:pt x="12107" y="4010"/>
                  </a:lnTo>
                  <a:lnTo>
                    <a:pt x="12124" y="3991"/>
                  </a:lnTo>
                  <a:lnTo>
                    <a:pt x="12142" y="3970"/>
                  </a:lnTo>
                  <a:lnTo>
                    <a:pt x="12159" y="3948"/>
                  </a:lnTo>
                  <a:lnTo>
                    <a:pt x="12176" y="3927"/>
                  </a:lnTo>
                  <a:lnTo>
                    <a:pt x="12194" y="3907"/>
                  </a:lnTo>
                  <a:lnTo>
                    <a:pt x="12211" y="3889"/>
                  </a:lnTo>
                  <a:lnTo>
                    <a:pt x="12219" y="3881"/>
                  </a:lnTo>
                  <a:lnTo>
                    <a:pt x="12226" y="3873"/>
                  </a:lnTo>
                  <a:lnTo>
                    <a:pt x="12233" y="3863"/>
                  </a:lnTo>
                  <a:lnTo>
                    <a:pt x="12239" y="3854"/>
                  </a:lnTo>
                  <a:lnTo>
                    <a:pt x="12251" y="3835"/>
                  </a:lnTo>
                  <a:lnTo>
                    <a:pt x="12263" y="3817"/>
                  </a:lnTo>
                  <a:lnTo>
                    <a:pt x="12269" y="3809"/>
                  </a:lnTo>
                  <a:lnTo>
                    <a:pt x="12277" y="3801"/>
                  </a:lnTo>
                  <a:lnTo>
                    <a:pt x="12285" y="3794"/>
                  </a:lnTo>
                  <a:lnTo>
                    <a:pt x="12295" y="3788"/>
                  </a:lnTo>
                  <a:lnTo>
                    <a:pt x="12306" y="3783"/>
                  </a:lnTo>
                  <a:lnTo>
                    <a:pt x="12319" y="3780"/>
                  </a:lnTo>
                  <a:lnTo>
                    <a:pt x="12333" y="3777"/>
                  </a:lnTo>
                  <a:lnTo>
                    <a:pt x="12350" y="3776"/>
                  </a:lnTo>
                  <a:lnTo>
                    <a:pt x="12381" y="3776"/>
                  </a:lnTo>
                  <a:lnTo>
                    <a:pt x="12405" y="3776"/>
                  </a:lnTo>
                  <a:lnTo>
                    <a:pt x="12421" y="3775"/>
                  </a:lnTo>
                  <a:lnTo>
                    <a:pt x="12433" y="3773"/>
                  </a:lnTo>
                  <a:lnTo>
                    <a:pt x="12441" y="3769"/>
                  </a:lnTo>
                  <a:lnTo>
                    <a:pt x="12447" y="3764"/>
                  </a:lnTo>
                  <a:lnTo>
                    <a:pt x="12454" y="3757"/>
                  </a:lnTo>
                  <a:lnTo>
                    <a:pt x="12461" y="3748"/>
                  </a:lnTo>
                  <a:lnTo>
                    <a:pt x="12471" y="3739"/>
                  </a:lnTo>
                  <a:lnTo>
                    <a:pt x="12479" y="3730"/>
                  </a:lnTo>
                  <a:lnTo>
                    <a:pt x="12484" y="3727"/>
                  </a:lnTo>
                  <a:lnTo>
                    <a:pt x="12488" y="3723"/>
                  </a:lnTo>
                  <a:lnTo>
                    <a:pt x="12492" y="3722"/>
                  </a:lnTo>
                  <a:lnTo>
                    <a:pt x="12495" y="3721"/>
                  </a:lnTo>
                  <a:lnTo>
                    <a:pt x="12500" y="3721"/>
                  </a:lnTo>
                  <a:lnTo>
                    <a:pt x="12504" y="3721"/>
                  </a:lnTo>
                  <a:lnTo>
                    <a:pt x="12507" y="3723"/>
                  </a:lnTo>
                  <a:lnTo>
                    <a:pt x="12511" y="3727"/>
                  </a:lnTo>
                  <a:lnTo>
                    <a:pt x="12513" y="3732"/>
                  </a:lnTo>
                  <a:lnTo>
                    <a:pt x="12516" y="3736"/>
                  </a:lnTo>
                  <a:lnTo>
                    <a:pt x="12519" y="3745"/>
                  </a:lnTo>
                  <a:lnTo>
                    <a:pt x="12521" y="3753"/>
                  </a:lnTo>
                  <a:lnTo>
                    <a:pt x="12524" y="3763"/>
                  </a:lnTo>
                  <a:lnTo>
                    <a:pt x="12528" y="3774"/>
                  </a:lnTo>
                  <a:lnTo>
                    <a:pt x="12533" y="3784"/>
                  </a:lnTo>
                  <a:lnTo>
                    <a:pt x="12539" y="3795"/>
                  </a:lnTo>
                  <a:lnTo>
                    <a:pt x="12552" y="3817"/>
                  </a:lnTo>
                  <a:lnTo>
                    <a:pt x="12567" y="3838"/>
                  </a:lnTo>
                  <a:lnTo>
                    <a:pt x="12595" y="3875"/>
                  </a:lnTo>
                  <a:lnTo>
                    <a:pt x="12613" y="3898"/>
                  </a:lnTo>
                  <a:lnTo>
                    <a:pt x="12617" y="3908"/>
                  </a:lnTo>
                  <a:lnTo>
                    <a:pt x="12623" y="3918"/>
                  </a:lnTo>
                  <a:lnTo>
                    <a:pt x="12629" y="3932"/>
                  </a:lnTo>
                  <a:lnTo>
                    <a:pt x="12635" y="3948"/>
                  </a:lnTo>
                  <a:lnTo>
                    <a:pt x="12640" y="3965"/>
                  </a:lnTo>
                  <a:lnTo>
                    <a:pt x="12643" y="3985"/>
                  </a:lnTo>
                  <a:lnTo>
                    <a:pt x="12644" y="4005"/>
                  </a:lnTo>
                  <a:lnTo>
                    <a:pt x="12644" y="4026"/>
                  </a:lnTo>
                  <a:lnTo>
                    <a:pt x="12642" y="4051"/>
                  </a:lnTo>
                  <a:lnTo>
                    <a:pt x="12640" y="4083"/>
                  </a:lnTo>
                  <a:lnTo>
                    <a:pt x="12636" y="4117"/>
                  </a:lnTo>
                  <a:lnTo>
                    <a:pt x="12634" y="4152"/>
                  </a:lnTo>
                  <a:lnTo>
                    <a:pt x="12632" y="4185"/>
                  </a:lnTo>
                  <a:lnTo>
                    <a:pt x="12633" y="4212"/>
                  </a:lnTo>
                  <a:lnTo>
                    <a:pt x="12633" y="4222"/>
                  </a:lnTo>
                  <a:lnTo>
                    <a:pt x="12635" y="4229"/>
                  </a:lnTo>
                  <a:lnTo>
                    <a:pt x="12636" y="4233"/>
                  </a:lnTo>
                  <a:lnTo>
                    <a:pt x="12637" y="4235"/>
                  </a:lnTo>
                  <a:lnTo>
                    <a:pt x="12639" y="4237"/>
                  </a:lnTo>
                  <a:lnTo>
                    <a:pt x="12641" y="4237"/>
                  </a:lnTo>
                  <a:lnTo>
                    <a:pt x="12644" y="4235"/>
                  </a:lnTo>
                  <a:lnTo>
                    <a:pt x="12650" y="4229"/>
                  </a:lnTo>
                  <a:lnTo>
                    <a:pt x="12656" y="4221"/>
                  </a:lnTo>
                  <a:lnTo>
                    <a:pt x="12663" y="4211"/>
                  </a:lnTo>
                  <a:lnTo>
                    <a:pt x="12677" y="4184"/>
                  </a:lnTo>
                  <a:lnTo>
                    <a:pt x="12691" y="4152"/>
                  </a:lnTo>
                  <a:lnTo>
                    <a:pt x="12717" y="4094"/>
                  </a:lnTo>
                  <a:lnTo>
                    <a:pt x="12728" y="4069"/>
                  </a:lnTo>
                  <a:lnTo>
                    <a:pt x="12731" y="4065"/>
                  </a:lnTo>
                  <a:lnTo>
                    <a:pt x="12742" y="4058"/>
                  </a:lnTo>
                  <a:lnTo>
                    <a:pt x="12756" y="4050"/>
                  </a:lnTo>
                  <a:lnTo>
                    <a:pt x="12771" y="4043"/>
                  </a:lnTo>
                  <a:lnTo>
                    <a:pt x="12780" y="4039"/>
                  </a:lnTo>
                  <a:lnTo>
                    <a:pt x="12787" y="4038"/>
                  </a:lnTo>
                  <a:lnTo>
                    <a:pt x="12794" y="4038"/>
                  </a:lnTo>
                  <a:lnTo>
                    <a:pt x="12801" y="4040"/>
                  </a:lnTo>
                  <a:lnTo>
                    <a:pt x="12803" y="4042"/>
                  </a:lnTo>
                  <a:lnTo>
                    <a:pt x="12805" y="4044"/>
                  </a:lnTo>
                  <a:lnTo>
                    <a:pt x="12808" y="4047"/>
                  </a:lnTo>
                  <a:lnTo>
                    <a:pt x="12809" y="4051"/>
                  </a:lnTo>
                  <a:lnTo>
                    <a:pt x="12811" y="4060"/>
                  </a:lnTo>
                  <a:lnTo>
                    <a:pt x="12811" y="4073"/>
                  </a:lnTo>
                  <a:lnTo>
                    <a:pt x="12811" y="4101"/>
                  </a:lnTo>
                  <a:lnTo>
                    <a:pt x="12811" y="4130"/>
                  </a:lnTo>
                  <a:lnTo>
                    <a:pt x="12812" y="4158"/>
                  </a:lnTo>
                  <a:lnTo>
                    <a:pt x="12814" y="4185"/>
                  </a:lnTo>
                  <a:lnTo>
                    <a:pt x="12816" y="4211"/>
                  </a:lnTo>
                  <a:lnTo>
                    <a:pt x="12818" y="4234"/>
                  </a:lnTo>
                  <a:lnTo>
                    <a:pt x="12819" y="4255"/>
                  </a:lnTo>
                  <a:lnTo>
                    <a:pt x="12819" y="4275"/>
                  </a:lnTo>
                  <a:lnTo>
                    <a:pt x="12821" y="4285"/>
                  </a:lnTo>
                  <a:lnTo>
                    <a:pt x="12823" y="4295"/>
                  </a:lnTo>
                  <a:lnTo>
                    <a:pt x="12827" y="4307"/>
                  </a:lnTo>
                  <a:lnTo>
                    <a:pt x="12831" y="4320"/>
                  </a:lnTo>
                  <a:lnTo>
                    <a:pt x="12842" y="4345"/>
                  </a:lnTo>
                  <a:lnTo>
                    <a:pt x="12856" y="4369"/>
                  </a:lnTo>
                  <a:lnTo>
                    <a:pt x="12869" y="4390"/>
                  </a:lnTo>
                  <a:lnTo>
                    <a:pt x="12881" y="4404"/>
                  </a:lnTo>
                  <a:lnTo>
                    <a:pt x="12885" y="4409"/>
                  </a:lnTo>
                  <a:lnTo>
                    <a:pt x="12889" y="4411"/>
                  </a:lnTo>
                  <a:lnTo>
                    <a:pt x="12890" y="4411"/>
                  </a:lnTo>
                  <a:lnTo>
                    <a:pt x="12891" y="4410"/>
                  </a:lnTo>
                  <a:lnTo>
                    <a:pt x="12891" y="4409"/>
                  </a:lnTo>
                  <a:lnTo>
                    <a:pt x="12891" y="4407"/>
                  </a:lnTo>
                  <a:lnTo>
                    <a:pt x="12892" y="4394"/>
                  </a:lnTo>
                  <a:lnTo>
                    <a:pt x="12896" y="4377"/>
                  </a:lnTo>
                  <a:lnTo>
                    <a:pt x="12902" y="4357"/>
                  </a:lnTo>
                  <a:lnTo>
                    <a:pt x="12908" y="4336"/>
                  </a:lnTo>
                  <a:lnTo>
                    <a:pt x="12913" y="4315"/>
                  </a:lnTo>
                  <a:lnTo>
                    <a:pt x="12918" y="4294"/>
                  </a:lnTo>
                  <a:lnTo>
                    <a:pt x="12922" y="4274"/>
                  </a:lnTo>
                  <a:lnTo>
                    <a:pt x="12923" y="4256"/>
                  </a:lnTo>
                  <a:lnTo>
                    <a:pt x="12924" y="4249"/>
                  </a:lnTo>
                  <a:lnTo>
                    <a:pt x="12924" y="4244"/>
                  </a:lnTo>
                  <a:lnTo>
                    <a:pt x="12925" y="4239"/>
                  </a:lnTo>
                  <a:lnTo>
                    <a:pt x="12928" y="4235"/>
                  </a:lnTo>
                  <a:lnTo>
                    <a:pt x="12930" y="4233"/>
                  </a:lnTo>
                  <a:lnTo>
                    <a:pt x="12932" y="4232"/>
                  </a:lnTo>
                  <a:lnTo>
                    <a:pt x="12936" y="4233"/>
                  </a:lnTo>
                  <a:lnTo>
                    <a:pt x="12939" y="4234"/>
                  </a:lnTo>
                  <a:lnTo>
                    <a:pt x="12950" y="4239"/>
                  </a:lnTo>
                  <a:lnTo>
                    <a:pt x="12962" y="4248"/>
                  </a:lnTo>
                  <a:lnTo>
                    <a:pt x="12977" y="4260"/>
                  </a:lnTo>
                  <a:lnTo>
                    <a:pt x="12994" y="4275"/>
                  </a:lnTo>
                  <a:lnTo>
                    <a:pt x="13004" y="4283"/>
                  </a:lnTo>
                  <a:lnTo>
                    <a:pt x="13013" y="4293"/>
                  </a:lnTo>
                  <a:lnTo>
                    <a:pt x="13023" y="4302"/>
                  </a:lnTo>
                  <a:lnTo>
                    <a:pt x="13031" y="4313"/>
                  </a:lnTo>
                  <a:lnTo>
                    <a:pt x="13045" y="4334"/>
                  </a:lnTo>
                  <a:lnTo>
                    <a:pt x="13058" y="4354"/>
                  </a:lnTo>
                  <a:lnTo>
                    <a:pt x="13075" y="4388"/>
                  </a:lnTo>
                  <a:lnTo>
                    <a:pt x="13083" y="4402"/>
                  </a:lnTo>
                  <a:lnTo>
                    <a:pt x="13085" y="4409"/>
                  </a:lnTo>
                  <a:lnTo>
                    <a:pt x="13091" y="4427"/>
                  </a:lnTo>
                  <a:lnTo>
                    <a:pt x="13099" y="4454"/>
                  </a:lnTo>
                  <a:lnTo>
                    <a:pt x="13108" y="4484"/>
                  </a:lnTo>
                  <a:lnTo>
                    <a:pt x="13119" y="4516"/>
                  </a:lnTo>
                  <a:lnTo>
                    <a:pt x="13128" y="4545"/>
                  </a:lnTo>
                  <a:lnTo>
                    <a:pt x="13135" y="4569"/>
                  </a:lnTo>
                  <a:lnTo>
                    <a:pt x="13140" y="4584"/>
                  </a:lnTo>
                  <a:lnTo>
                    <a:pt x="13141" y="4585"/>
                  </a:lnTo>
                  <a:lnTo>
                    <a:pt x="13142" y="4586"/>
                  </a:lnTo>
                  <a:lnTo>
                    <a:pt x="13144" y="4586"/>
                  </a:lnTo>
                  <a:lnTo>
                    <a:pt x="13145" y="4585"/>
                  </a:lnTo>
                  <a:lnTo>
                    <a:pt x="13149" y="4582"/>
                  </a:lnTo>
                  <a:lnTo>
                    <a:pt x="13154" y="4576"/>
                  </a:lnTo>
                  <a:lnTo>
                    <a:pt x="13165" y="4557"/>
                  </a:lnTo>
                  <a:lnTo>
                    <a:pt x="13178" y="4534"/>
                  </a:lnTo>
                  <a:lnTo>
                    <a:pt x="13191" y="4507"/>
                  </a:lnTo>
                  <a:lnTo>
                    <a:pt x="13201" y="4481"/>
                  </a:lnTo>
                  <a:lnTo>
                    <a:pt x="13212" y="4460"/>
                  </a:lnTo>
                  <a:lnTo>
                    <a:pt x="13218" y="4444"/>
                  </a:lnTo>
                  <a:lnTo>
                    <a:pt x="13222" y="4434"/>
                  </a:lnTo>
                  <a:lnTo>
                    <a:pt x="13226" y="4426"/>
                  </a:lnTo>
                  <a:lnTo>
                    <a:pt x="13231" y="4419"/>
                  </a:lnTo>
                  <a:lnTo>
                    <a:pt x="13236" y="4411"/>
                  </a:lnTo>
                  <a:lnTo>
                    <a:pt x="13242" y="4406"/>
                  </a:lnTo>
                  <a:lnTo>
                    <a:pt x="13249" y="4401"/>
                  </a:lnTo>
                  <a:lnTo>
                    <a:pt x="13259" y="4396"/>
                  </a:lnTo>
                  <a:lnTo>
                    <a:pt x="13269" y="4393"/>
                  </a:lnTo>
                  <a:lnTo>
                    <a:pt x="13294" y="4387"/>
                  </a:lnTo>
                  <a:lnTo>
                    <a:pt x="13319" y="4377"/>
                  </a:lnTo>
                  <a:lnTo>
                    <a:pt x="13324" y="4375"/>
                  </a:lnTo>
                  <a:lnTo>
                    <a:pt x="13330" y="4372"/>
                  </a:lnTo>
                  <a:lnTo>
                    <a:pt x="13335" y="4367"/>
                  </a:lnTo>
                  <a:lnTo>
                    <a:pt x="13340" y="4361"/>
                  </a:lnTo>
                  <a:lnTo>
                    <a:pt x="13343" y="4355"/>
                  </a:lnTo>
                  <a:lnTo>
                    <a:pt x="13347" y="4348"/>
                  </a:lnTo>
                  <a:lnTo>
                    <a:pt x="13350" y="4341"/>
                  </a:lnTo>
                  <a:lnTo>
                    <a:pt x="13353" y="4332"/>
                  </a:lnTo>
                  <a:lnTo>
                    <a:pt x="13359" y="4312"/>
                  </a:lnTo>
                  <a:lnTo>
                    <a:pt x="13364" y="4291"/>
                  </a:lnTo>
                  <a:lnTo>
                    <a:pt x="13371" y="4269"/>
                  </a:lnTo>
                  <a:lnTo>
                    <a:pt x="13375" y="4247"/>
                  </a:lnTo>
                  <a:lnTo>
                    <a:pt x="13377" y="4235"/>
                  </a:lnTo>
                  <a:lnTo>
                    <a:pt x="13377" y="4224"/>
                  </a:lnTo>
                  <a:lnTo>
                    <a:pt x="13376" y="4212"/>
                  </a:lnTo>
                  <a:lnTo>
                    <a:pt x="13375" y="4199"/>
                  </a:lnTo>
                  <a:lnTo>
                    <a:pt x="13371" y="4187"/>
                  </a:lnTo>
                  <a:lnTo>
                    <a:pt x="13367" y="4174"/>
                  </a:lnTo>
                  <a:lnTo>
                    <a:pt x="13361" y="4161"/>
                  </a:lnTo>
                  <a:lnTo>
                    <a:pt x="13353" y="4148"/>
                  </a:lnTo>
                  <a:lnTo>
                    <a:pt x="13321" y="4099"/>
                  </a:lnTo>
                  <a:lnTo>
                    <a:pt x="13295" y="4059"/>
                  </a:lnTo>
                  <a:lnTo>
                    <a:pt x="13282" y="4042"/>
                  </a:lnTo>
                  <a:lnTo>
                    <a:pt x="13270" y="4025"/>
                  </a:lnTo>
                  <a:lnTo>
                    <a:pt x="13259" y="4011"/>
                  </a:lnTo>
                  <a:lnTo>
                    <a:pt x="13246" y="3998"/>
                  </a:lnTo>
                  <a:lnTo>
                    <a:pt x="13239" y="3991"/>
                  </a:lnTo>
                  <a:lnTo>
                    <a:pt x="13233" y="3983"/>
                  </a:lnTo>
                  <a:lnTo>
                    <a:pt x="13226" y="3975"/>
                  </a:lnTo>
                  <a:lnTo>
                    <a:pt x="13220" y="3965"/>
                  </a:lnTo>
                  <a:lnTo>
                    <a:pt x="13209" y="3946"/>
                  </a:lnTo>
                  <a:lnTo>
                    <a:pt x="13200" y="3927"/>
                  </a:lnTo>
                  <a:lnTo>
                    <a:pt x="13187" y="3894"/>
                  </a:lnTo>
                  <a:lnTo>
                    <a:pt x="13182" y="3880"/>
                  </a:lnTo>
                  <a:lnTo>
                    <a:pt x="13194" y="3867"/>
                  </a:lnTo>
                  <a:lnTo>
                    <a:pt x="13222" y="3836"/>
                  </a:lnTo>
                  <a:lnTo>
                    <a:pt x="13255" y="3801"/>
                  </a:lnTo>
                  <a:lnTo>
                    <a:pt x="13281" y="3772"/>
                  </a:lnTo>
                  <a:lnTo>
                    <a:pt x="13286" y="3767"/>
                  </a:lnTo>
                  <a:lnTo>
                    <a:pt x="13290" y="3763"/>
                  </a:lnTo>
                  <a:lnTo>
                    <a:pt x="13296" y="3761"/>
                  </a:lnTo>
                  <a:lnTo>
                    <a:pt x="13301" y="3759"/>
                  </a:lnTo>
                  <a:lnTo>
                    <a:pt x="13306" y="3759"/>
                  </a:lnTo>
                  <a:lnTo>
                    <a:pt x="13310" y="3759"/>
                  </a:lnTo>
                  <a:lnTo>
                    <a:pt x="13316" y="3759"/>
                  </a:lnTo>
                  <a:lnTo>
                    <a:pt x="13321" y="3761"/>
                  </a:lnTo>
                  <a:lnTo>
                    <a:pt x="13326" y="3763"/>
                  </a:lnTo>
                  <a:lnTo>
                    <a:pt x="13329" y="3766"/>
                  </a:lnTo>
                  <a:lnTo>
                    <a:pt x="13334" y="3769"/>
                  </a:lnTo>
                  <a:lnTo>
                    <a:pt x="13336" y="3774"/>
                  </a:lnTo>
                  <a:lnTo>
                    <a:pt x="13340" y="3779"/>
                  </a:lnTo>
                  <a:lnTo>
                    <a:pt x="13342" y="3783"/>
                  </a:lnTo>
                  <a:lnTo>
                    <a:pt x="13344" y="3789"/>
                  </a:lnTo>
                  <a:lnTo>
                    <a:pt x="13344" y="3795"/>
                  </a:lnTo>
                  <a:lnTo>
                    <a:pt x="13346" y="3801"/>
                  </a:lnTo>
                  <a:lnTo>
                    <a:pt x="13344" y="3808"/>
                  </a:lnTo>
                  <a:lnTo>
                    <a:pt x="13343" y="3814"/>
                  </a:lnTo>
                  <a:lnTo>
                    <a:pt x="13341" y="3820"/>
                  </a:lnTo>
                  <a:lnTo>
                    <a:pt x="13335" y="3833"/>
                  </a:lnTo>
                  <a:lnTo>
                    <a:pt x="13328" y="3847"/>
                  </a:lnTo>
                  <a:lnTo>
                    <a:pt x="13320" y="3863"/>
                  </a:lnTo>
                  <a:lnTo>
                    <a:pt x="13312" y="3882"/>
                  </a:lnTo>
                  <a:lnTo>
                    <a:pt x="13309" y="3891"/>
                  </a:lnTo>
                  <a:lnTo>
                    <a:pt x="13306" y="3903"/>
                  </a:lnTo>
                  <a:lnTo>
                    <a:pt x="13303" y="3915"/>
                  </a:lnTo>
                  <a:lnTo>
                    <a:pt x="13301" y="3927"/>
                  </a:lnTo>
                  <a:lnTo>
                    <a:pt x="13301" y="3939"/>
                  </a:lnTo>
                  <a:lnTo>
                    <a:pt x="13301" y="3951"/>
                  </a:lnTo>
                  <a:lnTo>
                    <a:pt x="13303" y="3962"/>
                  </a:lnTo>
                  <a:lnTo>
                    <a:pt x="13306" y="3971"/>
                  </a:lnTo>
                  <a:lnTo>
                    <a:pt x="13309" y="3979"/>
                  </a:lnTo>
                  <a:lnTo>
                    <a:pt x="13314" y="3986"/>
                  </a:lnTo>
                  <a:lnTo>
                    <a:pt x="13319" y="3992"/>
                  </a:lnTo>
                  <a:lnTo>
                    <a:pt x="13324" y="3998"/>
                  </a:lnTo>
                  <a:lnTo>
                    <a:pt x="13330" y="4002"/>
                  </a:lnTo>
                  <a:lnTo>
                    <a:pt x="13336" y="4004"/>
                  </a:lnTo>
                  <a:lnTo>
                    <a:pt x="13342" y="4006"/>
                  </a:lnTo>
                  <a:lnTo>
                    <a:pt x="13347" y="4006"/>
                  </a:lnTo>
                  <a:lnTo>
                    <a:pt x="13353" y="4006"/>
                  </a:lnTo>
                  <a:lnTo>
                    <a:pt x="13357" y="4004"/>
                  </a:lnTo>
                  <a:lnTo>
                    <a:pt x="13362" y="4002"/>
                  </a:lnTo>
                  <a:lnTo>
                    <a:pt x="13364" y="3998"/>
                  </a:lnTo>
                  <a:lnTo>
                    <a:pt x="13381" y="3975"/>
                  </a:lnTo>
                  <a:lnTo>
                    <a:pt x="13398" y="3946"/>
                  </a:lnTo>
                  <a:lnTo>
                    <a:pt x="13407" y="3934"/>
                  </a:lnTo>
                  <a:lnTo>
                    <a:pt x="13414" y="3921"/>
                  </a:lnTo>
                  <a:lnTo>
                    <a:pt x="13418" y="3910"/>
                  </a:lnTo>
                  <a:lnTo>
                    <a:pt x="13421" y="3903"/>
                  </a:lnTo>
                  <a:lnTo>
                    <a:pt x="13420" y="3900"/>
                  </a:lnTo>
                  <a:lnTo>
                    <a:pt x="13416" y="3895"/>
                  </a:lnTo>
                  <a:lnTo>
                    <a:pt x="13411" y="3891"/>
                  </a:lnTo>
                  <a:lnTo>
                    <a:pt x="13407" y="3887"/>
                  </a:lnTo>
                  <a:lnTo>
                    <a:pt x="13401" y="3881"/>
                  </a:lnTo>
                  <a:lnTo>
                    <a:pt x="13395" y="3871"/>
                  </a:lnTo>
                  <a:lnTo>
                    <a:pt x="13394" y="3865"/>
                  </a:lnTo>
                  <a:lnTo>
                    <a:pt x="13391" y="3860"/>
                  </a:lnTo>
                  <a:lnTo>
                    <a:pt x="13390" y="3851"/>
                  </a:lnTo>
                  <a:lnTo>
                    <a:pt x="13389" y="3842"/>
                  </a:lnTo>
                  <a:lnTo>
                    <a:pt x="13389" y="3833"/>
                  </a:lnTo>
                  <a:lnTo>
                    <a:pt x="13390" y="3823"/>
                  </a:lnTo>
                  <a:lnTo>
                    <a:pt x="13393" y="3815"/>
                  </a:lnTo>
                  <a:lnTo>
                    <a:pt x="13396" y="3807"/>
                  </a:lnTo>
                  <a:lnTo>
                    <a:pt x="13400" y="3800"/>
                  </a:lnTo>
                  <a:lnTo>
                    <a:pt x="13404" y="3793"/>
                  </a:lnTo>
                  <a:lnTo>
                    <a:pt x="13410" y="3786"/>
                  </a:lnTo>
                  <a:lnTo>
                    <a:pt x="13416" y="3780"/>
                  </a:lnTo>
                  <a:lnTo>
                    <a:pt x="13422" y="3775"/>
                  </a:lnTo>
                  <a:lnTo>
                    <a:pt x="13428" y="3772"/>
                  </a:lnTo>
                  <a:lnTo>
                    <a:pt x="13434" y="3768"/>
                  </a:lnTo>
                  <a:lnTo>
                    <a:pt x="13441" y="3766"/>
                  </a:lnTo>
                  <a:lnTo>
                    <a:pt x="13447" y="3764"/>
                  </a:lnTo>
                  <a:lnTo>
                    <a:pt x="13451" y="3764"/>
                  </a:lnTo>
                  <a:lnTo>
                    <a:pt x="13456" y="3766"/>
                  </a:lnTo>
                  <a:lnTo>
                    <a:pt x="13461" y="3767"/>
                  </a:lnTo>
                  <a:lnTo>
                    <a:pt x="13465" y="3769"/>
                  </a:lnTo>
                  <a:lnTo>
                    <a:pt x="13472" y="3770"/>
                  </a:lnTo>
                  <a:lnTo>
                    <a:pt x="13482" y="3770"/>
                  </a:lnTo>
                  <a:lnTo>
                    <a:pt x="13492" y="3769"/>
                  </a:lnTo>
                  <a:lnTo>
                    <a:pt x="13519" y="3766"/>
                  </a:lnTo>
                  <a:lnTo>
                    <a:pt x="13549" y="3759"/>
                  </a:lnTo>
                  <a:lnTo>
                    <a:pt x="13580" y="3749"/>
                  </a:lnTo>
                  <a:lnTo>
                    <a:pt x="13612" y="3737"/>
                  </a:lnTo>
                  <a:lnTo>
                    <a:pt x="13627" y="3732"/>
                  </a:lnTo>
                  <a:lnTo>
                    <a:pt x="13643" y="3725"/>
                  </a:lnTo>
                  <a:lnTo>
                    <a:pt x="13656" y="3718"/>
                  </a:lnTo>
                  <a:lnTo>
                    <a:pt x="13667" y="3710"/>
                  </a:lnTo>
                  <a:lnTo>
                    <a:pt x="13678" y="3703"/>
                  </a:lnTo>
                  <a:lnTo>
                    <a:pt x="13689" y="3695"/>
                  </a:lnTo>
                  <a:lnTo>
                    <a:pt x="13699" y="3686"/>
                  </a:lnTo>
                  <a:lnTo>
                    <a:pt x="13708" y="3676"/>
                  </a:lnTo>
                  <a:lnTo>
                    <a:pt x="13726" y="3655"/>
                  </a:lnTo>
                  <a:lnTo>
                    <a:pt x="13743" y="3634"/>
                  </a:lnTo>
                  <a:lnTo>
                    <a:pt x="13757" y="3613"/>
                  </a:lnTo>
                  <a:lnTo>
                    <a:pt x="13772" y="3592"/>
                  </a:lnTo>
                  <a:lnTo>
                    <a:pt x="13785" y="3574"/>
                  </a:lnTo>
                  <a:lnTo>
                    <a:pt x="13799" y="3560"/>
                  </a:lnTo>
                  <a:lnTo>
                    <a:pt x="13815" y="3545"/>
                  </a:lnTo>
                  <a:lnTo>
                    <a:pt x="13839" y="3524"/>
                  </a:lnTo>
                  <a:lnTo>
                    <a:pt x="13865" y="3498"/>
                  </a:lnTo>
                  <a:lnTo>
                    <a:pt x="13891" y="3471"/>
                  </a:lnTo>
                  <a:lnTo>
                    <a:pt x="13903" y="3457"/>
                  </a:lnTo>
                  <a:lnTo>
                    <a:pt x="13915" y="3443"/>
                  </a:lnTo>
                  <a:lnTo>
                    <a:pt x="13926" y="3429"/>
                  </a:lnTo>
                  <a:lnTo>
                    <a:pt x="13935" y="3415"/>
                  </a:lnTo>
                  <a:lnTo>
                    <a:pt x="13942" y="3402"/>
                  </a:lnTo>
                  <a:lnTo>
                    <a:pt x="13947" y="3390"/>
                  </a:lnTo>
                  <a:lnTo>
                    <a:pt x="13949" y="3384"/>
                  </a:lnTo>
                  <a:lnTo>
                    <a:pt x="13950" y="3378"/>
                  </a:lnTo>
                  <a:lnTo>
                    <a:pt x="13950" y="3372"/>
                  </a:lnTo>
                  <a:lnTo>
                    <a:pt x="13950" y="3368"/>
                  </a:lnTo>
                  <a:lnTo>
                    <a:pt x="13948" y="3348"/>
                  </a:lnTo>
                  <a:lnTo>
                    <a:pt x="13947" y="3325"/>
                  </a:lnTo>
                  <a:lnTo>
                    <a:pt x="13946" y="3303"/>
                  </a:lnTo>
                  <a:lnTo>
                    <a:pt x="13945" y="3278"/>
                  </a:lnTo>
                  <a:lnTo>
                    <a:pt x="13943" y="3254"/>
                  </a:lnTo>
                  <a:lnTo>
                    <a:pt x="13939" y="3229"/>
                  </a:lnTo>
                  <a:lnTo>
                    <a:pt x="13936" y="3217"/>
                  </a:lnTo>
                  <a:lnTo>
                    <a:pt x="13932" y="3204"/>
                  </a:lnTo>
                  <a:lnTo>
                    <a:pt x="13928" y="3191"/>
                  </a:lnTo>
                  <a:lnTo>
                    <a:pt x="13922" y="3180"/>
                  </a:lnTo>
                  <a:lnTo>
                    <a:pt x="13910" y="3156"/>
                  </a:lnTo>
                  <a:lnTo>
                    <a:pt x="13898" y="3134"/>
                  </a:lnTo>
                  <a:lnTo>
                    <a:pt x="13885" y="3115"/>
                  </a:lnTo>
                  <a:lnTo>
                    <a:pt x="13873" y="3098"/>
                  </a:lnTo>
                  <a:lnTo>
                    <a:pt x="13851" y="3067"/>
                  </a:lnTo>
                  <a:lnTo>
                    <a:pt x="13834" y="3044"/>
                  </a:lnTo>
                  <a:lnTo>
                    <a:pt x="13833" y="3038"/>
                  </a:lnTo>
                  <a:lnTo>
                    <a:pt x="13833" y="3034"/>
                  </a:lnTo>
                  <a:lnTo>
                    <a:pt x="13835" y="3029"/>
                  </a:lnTo>
                  <a:lnTo>
                    <a:pt x="13839" y="3026"/>
                  </a:lnTo>
                  <a:lnTo>
                    <a:pt x="13851" y="3018"/>
                  </a:lnTo>
                  <a:lnTo>
                    <a:pt x="13867" y="3011"/>
                  </a:lnTo>
                  <a:lnTo>
                    <a:pt x="13886" y="3002"/>
                  </a:lnTo>
                  <a:lnTo>
                    <a:pt x="13906" y="2993"/>
                  </a:lnTo>
                  <a:lnTo>
                    <a:pt x="13916" y="2988"/>
                  </a:lnTo>
                  <a:lnTo>
                    <a:pt x="13926" y="2982"/>
                  </a:lnTo>
                  <a:lnTo>
                    <a:pt x="13934" y="2975"/>
                  </a:lnTo>
                  <a:lnTo>
                    <a:pt x="13942" y="2968"/>
                  </a:lnTo>
                  <a:lnTo>
                    <a:pt x="13948" y="2960"/>
                  </a:lnTo>
                  <a:lnTo>
                    <a:pt x="13953" y="2952"/>
                  </a:lnTo>
                  <a:lnTo>
                    <a:pt x="13956" y="2945"/>
                  </a:lnTo>
                  <a:lnTo>
                    <a:pt x="13959" y="2938"/>
                  </a:lnTo>
                  <a:lnTo>
                    <a:pt x="13959" y="2931"/>
                  </a:lnTo>
                  <a:lnTo>
                    <a:pt x="13959" y="2924"/>
                  </a:lnTo>
                  <a:lnTo>
                    <a:pt x="13956" y="2918"/>
                  </a:lnTo>
                  <a:lnTo>
                    <a:pt x="13954" y="2913"/>
                  </a:lnTo>
                  <a:lnTo>
                    <a:pt x="13952" y="2907"/>
                  </a:lnTo>
                  <a:lnTo>
                    <a:pt x="13948" y="2904"/>
                  </a:lnTo>
                  <a:lnTo>
                    <a:pt x="13943" y="2899"/>
                  </a:lnTo>
                  <a:lnTo>
                    <a:pt x="13939" y="2897"/>
                  </a:lnTo>
                  <a:lnTo>
                    <a:pt x="13935" y="2894"/>
                  </a:lnTo>
                  <a:lnTo>
                    <a:pt x="13930" y="2893"/>
                  </a:lnTo>
                  <a:lnTo>
                    <a:pt x="13926" y="2892"/>
                  </a:lnTo>
                  <a:lnTo>
                    <a:pt x="13922" y="2893"/>
                  </a:lnTo>
                  <a:lnTo>
                    <a:pt x="13902" y="2898"/>
                  </a:lnTo>
                  <a:lnTo>
                    <a:pt x="13876" y="2904"/>
                  </a:lnTo>
                  <a:lnTo>
                    <a:pt x="13863" y="2906"/>
                  </a:lnTo>
                  <a:lnTo>
                    <a:pt x="13851" y="2907"/>
                  </a:lnTo>
                  <a:lnTo>
                    <a:pt x="13839" y="2907"/>
                  </a:lnTo>
                  <a:lnTo>
                    <a:pt x="13831" y="2907"/>
                  </a:lnTo>
                  <a:lnTo>
                    <a:pt x="13824" y="2904"/>
                  </a:lnTo>
                  <a:lnTo>
                    <a:pt x="13817" y="2900"/>
                  </a:lnTo>
                  <a:lnTo>
                    <a:pt x="13811" y="2894"/>
                  </a:lnTo>
                  <a:lnTo>
                    <a:pt x="13804" y="2887"/>
                  </a:lnTo>
                  <a:lnTo>
                    <a:pt x="13787" y="2871"/>
                  </a:lnTo>
                  <a:lnTo>
                    <a:pt x="13767" y="2850"/>
                  </a:lnTo>
                  <a:lnTo>
                    <a:pt x="13761" y="2845"/>
                  </a:lnTo>
                  <a:lnTo>
                    <a:pt x="13758" y="2839"/>
                  </a:lnTo>
                  <a:lnTo>
                    <a:pt x="13755" y="2833"/>
                  </a:lnTo>
                  <a:lnTo>
                    <a:pt x="13755" y="2827"/>
                  </a:lnTo>
                  <a:lnTo>
                    <a:pt x="13755" y="2822"/>
                  </a:lnTo>
                  <a:lnTo>
                    <a:pt x="13757" y="2816"/>
                  </a:lnTo>
                  <a:lnTo>
                    <a:pt x="13759" y="2810"/>
                  </a:lnTo>
                  <a:lnTo>
                    <a:pt x="13761" y="2805"/>
                  </a:lnTo>
                  <a:lnTo>
                    <a:pt x="13765" y="2800"/>
                  </a:lnTo>
                  <a:lnTo>
                    <a:pt x="13768" y="2796"/>
                  </a:lnTo>
                  <a:lnTo>
                    <a:pt x="13773" y="2792"/>
                  </a:lnTo>
                  <a:lnTo>
                    <a:pt x="13778" y="2789"/>
                  </a:lnTo>
                  <a:lnTo>
                    <a:pt x="13782" y="2786"/>
                  </a:lnTo>
                  <a:lnTo>
                    <a:pt x="13786" y="2785"/>
                  </a:lnTo>
                  <a:lnTo>
                    <a:pt x="13791" y="2784"/>
                  </a:lnTo>
                  <a:lnTo>
                    <a:pt x="13795" y="2784"/>
                  </a:lnTo>
                  <a:lnTo>
                    <a:pt x="13799" y="2785"/>
                  </a:lnTo>
                  <a:lnTo>
                    <a:pt x="13804" y="2784"/>
                  </a:lnTo>
                  <a:lnTo>
                    <a:pt x="13809" y="2782"/>
                  </a:lnTo>
                  <a:lnTo>
                    <a:pt x="13814" y="2779"/>
                  </a:lnTo>
                  <a:lnTo>
                    <a:pt x="13827" y="2771"/>
                  </a:lnTo>
                  <a:lnTo>
                    <a:pt x="13841" y="2759"/>
                  </a:lnTo>
                  <a:lnTo>
                    <a:pt x="13868" y="2736"/>
                  </a:lnTo>
                  <a:lnTo>
                    <a:pt x="13891" y="2714"/>
                  </a:lnTo>
                  <a:lnTo>
                    <a:pt x="13900" y="2705"/>
                  </a:lnTo>
                  <a:lnTo>
                    <a:pt x="13909" y="2698"/>
                  </a:lnTo>
                  <a:lnTo>
                    <a:pt x="13919" y="2691"/>
                  </a:lnTo>
                  <a:lnTo>
                    <a:pt x="13928" y="2687"/>
                  </a:lnTo>
                  <a:lnTo>
                    <a:pt x="13934" y="2684"/>
                  </a:lnTo>
                  <a:lnTo>
                    <a:pt x="13939" y="2685"/>
                  </a:lnTo>
                  <a:lnTo>
                    <a:pt x="13940" y="2687"/>
                  </a:lnTo>
                  <a:lnTo>
                    <a:pt x="13940" y="2689"/>
                  </a:lnTo>
                  <a:lnTo>
                    <a:pt x="13940" y="2691"/>
                  </a:lnTo>
                  <a:lnTo>
                    <a:pt x="13937" y="2695"/>
                  </a:lnTo>
                  <a:lnTo>
                    <a:pt x="13933" y="2707"/>
                  </a:lnTo>
                  <a:lnTo>
                    <a:pt x="13927" y="2722"/>
                  </a:lnTo>
                  <a:lnTo>
                    <a:pt x="13922" y="2741"/>
                  </a:lnTo>
                  <a:lnTo>
                    <a:pt x="13918" y="2758"/>
                  </a:lnTo>
                  <a:lnTo>
                    <a:pt x="13916" y="2768"/>
                  </a:lnTo>
                  <a:lnTo>
                    <a:pt x="13915" y="2777"/>
                  </a:lnTo>
                  <a:lnTo>
                    <a:pt x="13915" y="2784"/>
                  </a:lnTo>
                  <a:lnTo>
                    <a:pt x="13916" y="2792"/>
                  </a:lnTo>
                  <a:lnTo>
                    <a:pt x="13918" y="2798"/>
                  </a:lnTo>
                  <a:lnTo>
                    <a:pt x="13921" y="2803"/>
                  </a:lnTo>
                  <a:lnTo>
                    <a:pt x="13925" y="2806"/>
                  </a:lnTo>
                  <a:lnTo>
                    <a:pt x="13930" y="2808"/>
                  </a:lnTo>
                  <a:lnTo>
                    <a:pt x="13936" y="2808"/>
                  </a:lnTo>
                  <a:lnTo>
                    <a:pt x="13943" y="2806"/>
                  </a:lnTo>
                  <a:lnTo>
                    <a:pt x="13952" y="2803"/>
                  </a:lnTo>
                  <a:lnTo>
                    <a:pt x="13961" y="2799"/>
                  </a:lnTo>
                  <a:lnTo>
                    <a:pt x="13979" y="2788"/>
                  </a:lnTo>
                  <a:lnTo>
                    <a:pt x="13997" y="2775"/>
                  </a:lnTo>
                  <a:lnTo>
                    <a:pt x="14015" y="2762"/>
                  </a:lnTo>
                  <a:lnTo>
                    <a:pt x="14030" y="2751"/>
                  </a:lnTo>
                  <a:lnTo>
                    <a:pt x="14037" y="2746"/>
                  </a:lnTo>
                  <a:lnTo>
                    <a:pt x="14042" y="2744"/>
                  </a:lnTo>
                  <a:lnTo>
                    <a:pt x="14047" y="2742"/>
                  </a:lnTo>
                  <a:lnTo>
                    <a:pt x="14049" y="2742"/>
                  </a:lnTo>
                  <a:lnTo>
                    <a:pt x="14051" y="2744"/>
                  </a:lnTo>
                  <a:lnTo>
                    <a:pt x="14054" y="2746"/>
                  </a:lnTo>
                  <a:lnTo>
                    <a:pt x="14057" y="2750"/>
                  </a:lnTo>
                  <a:lnTo>
                    <a:pt x="14060" y="2755"/>
                  </a:lnTo>
                  <a:lnTo>
                    <a:pt x="14064" y="2766"/>
                  </a:lnTo>
                  <a:lnTo>
                    <a:pt x="14068" y="2781"/>
                  </a:lnTo>
                  <a:lnTo>
                    <a:pt x="14071" y="2796"/>
                  </a:lnTo>
                  <a:lnTo>
                    <a:pt x="14073" y="2810"/>
                  </a:lnTo>
                  <a:lnTo>
                    <a:pt x="14073" y="2818"/>
                  </a:lnTo>
                  <a:lnTo>
                    <a:pt x="14073" y="2824"/>
                  </a:lnTo>
                  <a:lnTo>
                    <a:pt x="14071" y="2831"/>
                  </a:lnTo>
                  <a:lnTo>
                    <a:pt x="14069" y="2836"/>
                  </a:lnTo>
                  <a:lnTo>
                    <a:pt x="14065" y="2847"/>
                  </a:lnTo>
                  <a:lnTo>
                    <a:pt x="14063" y="2860"/>
                  </a:lnTo>
                  <a:lnTo>
                    <a:pt x="14061" y="2872"/>
                  </a:lnTo>
                  <a:lnTo>
                    <a:pt x="14061" y="2884"/>
                  </a:lnTo>
                  <a:lnTo>
                    <a:pt x="14062" y="2894"/>
                  </a:lnTo>
                  <a:lnTo>
                    <a:pt x="14064" y="2901"/>
                  </a:lnTo>
                  <a:lnTo>
                    <a:pt x="14067" y="2905"/>
                  </a:lnTo>
                  <a:lnTo>
                    <a:pt x="14068" y="2906"/>
                  </a:lnTo>
                  <a:lnTo>
                    <a:pt x="14070" y="2907"/>
                  </a:lnTo>
                  <a:lnTo>
                    <a:pt x="14074" y="2907"/>
                  </a:lnTo>
                  <a:lnTo>
                    <a:pt x="14080" y="2904"/>
                  </a:lnTo>
                  <a:lnTo>
                    <a:pt x="14088" y="2898"/>
                  </a:lnTo>
                  <a:lnTo>
                    <a:pt x="14096" y="2891"/>
                  </a:lnTo>
                  <a:lnTo>
                    <a:pt x="14104" y="2884"/>
                  </a:lnTo>
                  <a:lnTo>
                    <a:pt x="14112" y="2877"/>
                  </a:lnTo>
                  <a:lnTo>
                    <a:pt x="14120" y="2872"/>
                  </a:lnTo>
                  <a:lnTo>
                    <a:pt x="14122" y="2871"/>
                  </a:lnTo>
                  <a:lnTo>
                    <a:pt x="14125" y="2871"/>
                  </a:lnTo>
                  <a:lnTo>
                    <a:pt x="14128" y="2872"/>
                  </a:lnTo>
                  <a:lnTo>
                    <a:pt x="14129" y="2874"/>
                  </a:lnTo>
                  <a:lnTo>
                    <a:pt x="14139" y="2887"/>
                  </a:lnTo>
                  <a:lnTo>
                    <a:pt x="14154" y="2907"/>
                  </a:lnTo>
                  <a:lnTo>
                    <a:pt x="14156" y="2913"/>
                  </a:lnTo>
                  <a:lnTo>
                    <a:pt x="14159" y="2919"/>
                  </a:lnTo>
                  <a:lnTo>
                    <a:pt x="14161" y="2926"/>
                  </a:lnTo>
                  <a:lnTo>
                    <a:pt x="14162" y="2933"/>
                  </a:lnTo>
                  <a:lnTo>
                    <a:pt x="14163" y="2941"/>
                  </a:lnTo>
                  <a:lnTo>
                    <a:pt x="14162" y="2950"/>
                  </a:lnTo>
                  <a:lnTo>
                    <a:pt x="14159" y="2959"/>
                  </a:lnTo>
                  <a:lnTo>
                    <a:pt x="14157" y="2968"/>
                  </a:lnTo>
                  <a:lnTo>
                    <a:pt x="14139" y="3001"/>
                  </a:lnTo>
                  <a:lnTo>
                    <a:pt x="14125" y="3027"/>
                  </a:lnTo>
                  <a:lnTo>
                    <a:pt x="14123" y="3032"/>
                  </a:lnTo>
                  <a:lnTo>
                    <a:pt x="14123" y="3038"/>
                  </a:lnTo>
                  <a:lnTo>
                    <a:pt x="14123" y="3044"/>
                  </a:lnTo>
                  <a:lnTo>
                    <a:pt x="14124" y="3048"/>
                  </a:lnTo>
                  <a:lnTo>
                    <a:pt x="14127" y="3054"/>
                  </a:lnTo>
                  <a:lnTo>
                    <a:pt x="14131" y="3060"/>
                  </a:lnTo>
                  <a:lnTo>
                    <a:pt x="14137" y="3066"/>
                  </a:lnTo>
                  <a:lnTo>
                    <a:pt x="14145" y="3072"/>
                  </a:lnTo>
                  <a:lnTo>
                    <a:pt x="14154" y="3076"/>
                  </a:lnTo>
                  <a:lnTo>
                    <a:pt x="14162" y="3081"/>
                  </a:lnTo>
                  <a:lnTo>
                    <a:pt x="14169" y="3083"/>
                  </a:lnTo>
                  <a:lnTo>
                    <a:pt x="14176" y="3086"/>
                  </a:lnTo>
                  <a:lnTo>
                    <a:pt x="14182" y="3086"/>
                  </a:lnTo>
                  <a:lnTo>
                    <a:pt x="14188" y="3086"/>
                  </a:lnTo>
                  <a:lnTo>
                    <a:pt x="14193" y="3085"/>
                  </a:lnTo>
                  <a:lnTo>
                    <a:pt x="14199" y="3083"/>
                  </a:lnTo>
                  <a:lnTo>
                    <a:pt x="14221" y="3071"/>
                  </a:lnTo>
                  <a:lnTo>
                    <a:pt x="14244" y="3053"/>
                  </a:lnTo>
                  <a:lnTo>
                    <a:pt x="14251" y="3047"/>
                  </a:lnTo>
                  <a:lnTo>
                    <a:pt x="14257" y="3040"/>
                  </a:lnTo>
                  <a:lnTo>
                    <a:pt x="14263" y="3032"/>
                  </a:lnTo>
                  <a:lnTo>
                    <a:pt x="14269" y="3022"/>
                  </a:lnTo>
                  <a:lnTo>
                    <a:pt x="14273" y="3012"/>
                  </a:lnTo>
                  <a:lnTo>
                    <a:pt x="14278" y="3000"/>
                  </a:lnTo>
                  <a:lnTo>
                    <a:pt x="14282" y="2988"/>
                  </a:lnTo>
                  <a:lnTo>
                    <a:pt x="14285" y="2977"/>
                  </a:lnTo>
                  <a:lnTo>
                    <a:pt x="14287" y="2964"/>
                  </a:lnTo>
                  <a:lnTo>
                    <a:pt x="14290" y="2952"/>
                  </a:lnTo>
                  <a:lnTo>
                    <a:pt x="14291" y="2940"/>
                  </a:lnTo>
                  <a:lnTo>
                    <a:pt x="14291" y="2928"/>
                  </a:lnTo>
                  <a:lnTo>
                    <a:pt x="14291" y="2918"/>
                  </a:lnTo>
                  <a:lnTo>
                    <a:pt x="14290" y="2908"/>
                  </a:lnTo>
                  <a:lnTo>
                    <a:pt x="14287" y="2899"/>
                  </a:lnTo>
                  <a:lnTo>
                    <a:pt x="14284" y="2893"/>
                  </a:lnTo>
                  <a:lnTo>
                    <a:pt x="14265" y="2863"/>
                  </a:lnTo>
                  <a:lnTo>
                    <a:pt x="14243" y="2829"/>
                  </a:lnTo>
                  <a:lnTo>
                    <a:pt x="14233" y="2811"/>
                  </a:lnTo>
                  <a:lnTo>
                    <a:pt x="14224" y="2795"/>
                  </a:lnTo>
                  <a:lnTo>
                    <a:pt x="14222" y="2788"/>
                  </a:lnTo>
                  <a:lnTo>
                    <a:pt x="14219" y="2782"/>
                  </a:lnTo>
                  <a:lnTo>
                    <a:pt x="14217" y="2776"/>
                  </a:lnTo>
                  <a:lnTo>
                    <a:pt x="14217" y="2771"/>
                  </a:lnTo>
                  <a:lnTo>
                    <a:pt x="14218" y="2766"/>
                  </a:lnTo>
                  <a:lnTo>
                    <a:pt x="14221" y="2763"/>
                  </a:lnTo>
                  <a:lnTo>
                    <a:pt x="14224" y="2759"/>
                  </a:lnTo>
                  <a:lnTo>
                    <a:pt x="14229" y="2756"/>
                  </a:lnTo>
                  <a:lnTo>
                    <a:pt x="14242" y="2751"/>
                  </a:lnTo>
                  <a:lnTo>
                    <a:pt x="14257" y="2745"/>
                  </a:lnTo>
                  <a:lnTo>
                    <a:pt x="14271" y="2739"/>
                  </a:lnTo>
                  <a:lnTo>
                    <a:pt x="14284" y="2731"/>
                  </a:lnTo>
                  <a:lnTo>
                    <a:pt x="14289" y="2726"/>
                  </a:lnTo>
                  <a:lnTo>
                    <a:pt x="14293" y="2722"/>
                  </a:lnTo>
                  <a:lnTo>
                    <a:pt x="14296" y="2716"/>
                  </a:lnTo>
                  <a:lnTo>
                    <a:pt x="14296" y="2709"/>
                  </a:lnTo>
                  <a:lnTo>
                    <a:pt x="14297" y="2703"/>
                  </a:lnTo>
                  <a:lnTo>
                    <a:pt x="14298" y="2696"/>
                  </a:lnTo>
                  <a:lnTo>
                    <a:pt x="14299" y="2689"/>
                  </a:lnTo>
                  <a:lnTo>
                    <a:pt x="14302" y="2683"/>
                  </a:lnTo>
                  <a:lnTo>
                    <a:pt x="14306" y="2671"/>
                  </a:lnTo>
                  <a:lnTo>
                    <a:pt x="14313" y="2661"/>
                  </a:lnTo>
                  <a:lnTo>
                    <a:pt x="14322" y="2651"/>
                  </a:lnTo>
                  <a:lnTo>
                    <a:pt x="14331" y="2643"/>
                  </a:lnTo>
                  <a:lnTo>
                    <a:pt x="14341" y="2635"/>
                  </a:lnTo>
                  <a:lnTo>
                    <a:pt x="14352" y="2629"/>
                  </a:lnTo>
                  <a:lnTo>
                    <a:pt x="14363" y="2622"/>
                  </a:lnTo>
                  <a:lnTo>
                    <a:pt x="14374" y="2611"/>
                  </a:lnTo>
                  <a:lnTo>
                    <a:pt x="14385" y="2601"/>
                  </a:lnTo>
                  <a:lnTo>
                    <a:pt x="14395" y="2589"/>
                  </a:lnTo>
                  <a:lnTo>
                    <a:pt x="14406" y="2579"/>
                  </a:lnTo>
                  <a:lnTo>
                    <a:pt x="14414" y="2571"/>
                  </a:lnTo>
                  <a:lnTo>
                    <a:pt x="14419" y="2570"/>
                  </a:lnTo>
                  <a:lnTo>
                    <a:pt x="14422" y="2569"/>
                  </a:lnTo>
                  <a:lnTo>
                    <a:pt x="14425" y="2570"/>
                  </a:lnTo>
                  <a:lnTo>
                    <a:pt x="14427" y="2573"/>
                  </a:lnTo>
                  <a:lnTo>
                    <a:pt x="14431" y="2576"/>
                  </a:lnTo>
                  <a:lnTo>
                    <a:pt x="14434" y="2580"/>
                  </a:lnTo>
                  <a:lnTo>
                    <a:pt x="14440" y="2583"/>
                  </a:lnTo>
                  <a:lnTo>
                    <a:pt x="14446" y="2587"/>
                  </a:lnTo>
                  <a:lnTo>
                    <a:pt x="14460" y="2593"/>
                  </a:lnTo>
                  <a:lnTo>
                    <a:pt x="14477" y="2597"/>
                  </a:lnTo>
                  <a:lnTo>
                    <a:pt x="14485" y="2600"/>
                  </a:lnTo>
                  <a:lnTo>
                    <a:pt x="14493" y="2600"/>
                  </a:lnTo>
                  <a:lnTo>
                    <a:pt x="14500" y="2600"/>
                  </a:lnTo>
                  <a:lnTo>
                    <a:pt x="14508" y="2600"/>
                  </a:lnTo>
                  <a:lnTo>
                    <a:pt x="14515" y="2597"/>
                  </a:lnTo>
                  <a:lnTo>
                    <a:pt x="14521" y="2595"/>
                  </a:lnTo>
                  <a:lnTo>
                    <a:pt x="14527" y="2591"/>
                  </a:lnTo>
                  <a:lnTo>
                    <a:pt x="14531" y="2587"/>
                  </a:lnTo>
                  <a:lnTo>
                    <a:pt x="14542" y="2573"/>
                  </a:lnTo>
                  <a:lnTo>
                    <a:pt x="14560" y="2554"/>
                  </a:lnTo>
                  <a:lnTo>
                    <a:pt x="14582" y="2530"/>
                  </a:lnTo>
                  <a:lnTo>
                    <a:pt x="14608" y="2503"/>
                  </a:lnTo>
                  <a:lnTo>
                    <a:pt x="14636" y="2476"/>
                  </a:lnTo>
                  <a:lnTo>
                    <a:pt x="14664" y="2448"/>
                  </a:lnTo>
                  <a:lnTo>
                    <a:pt x="14693" y="2422"/>
                  </a:lnTo>
                  <a:lnTo>
                    <a:pt x="14718" y="2399"/>
                  </a:lnTo>
                  <a:lnTo>
                    <a:pt x="14729" y="2388"/>
                  </a:lnTo>
                  <a:lnTo>
                    <a:pt x="14740" y="2378"/>
                  </a:lnTo>
                  <a:lnTo>
                    <a:pt x="14750" y="2366"/>
                  </a:lnTo>
                  <a:lnTo>
                    <a:pt x="14758" y="2355"/>
                  </a:lnTo>
                  <a:lnTo>
                    <a:pt x="14767" y="2344"/>
                  </a:lnTo>
                  <a:lnTo>
                    <a:pt x="14775" y="2332"/>
                  </a:lnTo>
                  <a:lnTo>
                    <a:pt x="14782" y="2320"/>
                  </a:lnTo>
                  <a:lnTo>
                    <a:pt x="14788" y="2308"/>
                  </a:lnTo>
                  <a:lnTo>
                    <a:pt x="14798" y="2285"/>
                  </a:lnTo>
                  <a:lnTo>
                    <a:pt x="14808" y="2260"/>
                  </a:lnTo>
                  <a:lnTo>
                    <a:pt x="14815" y="2236"/>
                  </a:lnTo>
                  <a:lnTo>
                    <a:pt x="14822" y="2211"/>
                  </a:lnTo>
                  <a:lnTo>
                    <a:pt x="14835" y="2165"/>
                  </a:lnTo>
                  <a:lnTo>
                    <a:pt x="14846" y="2125"/>
                  </a:lnTo>
                  <a:lnTo>
                    <a:pt x="14851" y="2107"/>
                  </a:lnTo>
                  <a:lnTo>
                    <a:pt x="14853" y="2089"/>
                  </a:lnTo>
                  <a:lnTo>
                    <a:pt x="14855" y="2080"/>
                  </a:lnTo>
                  <a:lnTo>
                    <a:pt x="14855" y="2070"/>
                  </a:lnTo>
                  <a:lnTo>
                    <a:pt x="14855" y="2061"/>
                  </a:lnTo>
                  <a:lnTo>
                    <a:pt x="14853" y="2051"/>
                  </a:lnTo>
                  <a:lnTo>
                    <a:pt x="14862" y="2075"/>
                  </a:lnTo>
                  <a:lnTo>
                    <a:pt x="14868" y="2097"/>
                  </a:lnTo>
                  <a:lnTo>
                    <a:pt x="14872" y="2118"/>
                  </a:lnTo>
                  <a:lnTo>
                    <a:pt x="14876" y="2138"/>
                  </a:lnTo>
                  <a:lnTo>
                    <a:pt x="14878" y="2158"/>
                  </a:lnTo>
                  <a:lnTo>
                    <a:pt x="14878" y="2177"/>
                  </a:lnTo>
                  <a:lnTo>
                    <a:pt x="14878" y="2197"/>
                  </a:lnTo>
                  <a:lnTo>
                    <a:pt x="14877" y="2216"/>
                  </a:lnTo>
                  <a:lnTo>
                    <a:pt x="14876" y="2238"/>
                  </a:lnTo>
                  <a:lnTo>
                    <a:pt x="14876" y="2263"/>
                  </a:lnTo>
                  <a:lnTo>
                    <a:pt x="14876" y="2290"/>
                  </a:lnTo>
                  <a:lnTo>
                    <a:pt x="14877" y="2317"/>
                  </a:lnTo>
                  <a:lnTo>
                    <a:pt x="14878" y="2343"/>
                  </a:lnTo>
                  <a:lnTo>
                    <a:pt x="14881" y="2364"/>
                  </a:lnTo>
                  <a:lnTo>
                    <a:pt x="14883" y="2380"/>
                  </a:lnTo>
                  <a:lnTo>
                    <a:pt x="14885" y="2389"/>
                  </a:lnTo>
                  <a:lnTo>
                    <a:pt x="14889" y="2395"/>
                  </a:lnTo>
                  <a:lnTo>
                    <a:pt x="14895" y="2402"/>
                  </a:lnTo>
                  <a:lnTo>
                    <a:pt x="14903" y="2411"/>
                  </a:lnTo>
                  <a:lnTo>
                    <a:pt x="14911" y="2418"/>
                  </a:lnTo>
                  <a:lnTo>
                    <a:pt x="14919" y="2424"/>
                  </a:lnTo>
                  <a:lnTo>
                    <a:pt x="14929" y="2427"/>
                  </a:lnTo>
                  <a:lnTo>
                    <a:pt x="14932" y="2428"/>
                  </a:lnTo>
                  <a:lnTo>
                    <a:pt x="14937" y="2429"/>
                  </a:lnTo>
                  <a:lnTo>
                    <a:pt x="14942" y="2428"/>
                  </a:lnTo>
                  <a:lnTo>
                    <a:pt x="14945" y="2427"/>
                  </a:lnTo>
                  <a:lnTo>
                    <a:pt x="14949" y="2425"/>
                  </a:lnTo>
                  <a:lnTo>
                    <a:pt x="14950" y="2420"/>
                  </a:lnTo>
                  <a:lnTo>
                    <a:pt x="14951" y="2414"/>
                  </a:lnTo>
                  <a:lnTo>
                    <a:pt x="14952" y="2407"/>
                  </a:lnTo>
                  <a:lnTo>
                    <a:pt x="14951" y="2389"/>
                  </a:lnTo>
                  <a:lnTo>
                    <a:pt x="14949" y="2370"/>
                  </a:lnTo>
                  <a:lnTo>
                    <a:pt x="14940" y="2331"/>
                  </a:lnTo>
                  <a:lnTo>
                    <a:pt x="14937" y="2305"/>
                  </a:lnTo>
                  <a:lnTo>
                    <a:pt x="14938" y="2298"/>
                  </a:lnTo>
                  <a:lnTo>
                    <a:pt x="14942" y="2290"/>
                  </a:lnTo>
                  <a:lnTo>
                    <a:pt x="14946" y="2281"/>
                  </a:lnTo>
                  <a:lnTo>
                    <a:pt x="14953" y="2274"/>
                  </a:lnTo>
                  <a:lnTo>
                    <a:pt x="14960" y="2267"/>
                  </a:lnTo>
                  <a:lnTo>
                    <a:pt x="14967" y="2260"/>
                  </a:lnTo>
                  <a:lnTo>
                    <a:pt x="14974" y="2256"/>
                  </a:lnTo>
                  <a:lnTo>
                    <a:pt x="14980" y="2253"/>
                  </a:lnTo>
                  <a:lnTo>
                    <a:pt x="14984" y="2252"/>
                  </a:lnTo>
                  <a:lnTo>
                    <a:pt x="14985" y="2249"/>
                  </a:lnTo>
                  <a:lnTo>
                    <a:pt x="14986" y="2244"/>
                  </a:lnTo>
                  <a:lnTo>
                    <a:pt x="14987" y="2238"/>
                  </a:lnTo>
                  <a:lnTo>
                    <a:pt x="14986" y="2223"/>
                  </a:lnTo>
                  <a:lnTo>
                    <a:pt x="14984" y="2205"/>
                  </a:lnTo>
                  <a:lnTo>
                    <a:pt x="14980" y="2186"/>
                  </a:lnTo>
                  <a:lnTo>
                    <a:pt x="14974" y="2168"/>
                  </a:lnTo>
                  <a:lnTo>
                    <a:pt x="14967" y="2150"/>
                  </a:lnTo>
                  <a:lnTo>
                    <a:pt x="14960" y="2136"/>
                  </a:lnTo>
                  <a:lnTo>
                    <a:pt x="14945" y="2114"/>
                  </a:lnTo>
                  <a:lnTo>
                    <a:pt x="14931" y="2097"/>
                  </a:lnTo>
                  <a:lnTo>
                    <a:pt x="14926" y="2090"/>
                  </a:lnTo>
                  <a:lnTo>
                    <a:pt x="14924" y="2085"/>
                  </a:lnTo>
                  <a:lnTo>
                    <a:pt x="14924" y="2083"/>
                  </a:lnTo>
                  <a:lnTo>
                    <a:pt x="14925" y="2082"/>
                  </a:lnTo>
                  <a:lnTo>
                    <a:pt x="14926" y="2081"/>
                  </a:lnTo>
                  <a:lnTo>
                    <a:pt x="14929" y="2080"/>
                  </a:lnTo>
                  <a:lnTo>
                    <a:pt x="14935" y="2076"/>
                  </a:lnTo>
                  <a:lnTo>
                    <a:pt x="14942" y="2070"/>
                  </a:lnTo>
                  <a:lnTo>
                    <a:pt x="14946" y="2063"/>
                  </a:lnTo>
                  <a:lnTo>
                    <a:pt x="14951" y="2055"/>
                  </a:lnTo>
                  <a:lnTo>
                    <a:pt x="14954" y="2047"/>
                  </a:lnTo>
                  <a:lnTo>
                    <a:pt x="14957" y="2040"/>
                  </a:lnTo>
                  <a:lnTo>
                    <a:pt x="14957" y="2036"/>
                  </a:lnTo>
                  <a:lnTo>
                    <a:pt x="14956" y="2033"/>
                  </a:lnTo>
                  <a:lnTo>
                    <a:pt x="14954" y="2030"/>
                  </a:lnTo>
                  <a:lnTo>
                    <a:pt x="14953" y="2028"/>
                  </a:lnTo>
                  <a:lnTo>
                    <a:pt x="14949" y="2023"/>
                  </a:lnTo>
                  <a:lnTo>
                    <a:pt x="14946" y="2017"/>
                  </a:lnTo>
                  <a:lnTo>
                    <a:pt x="14945" y="2010"/>
                  </a:lnTo>
                  <a:lnTo>
                    <a:pt x="14943" y="2004"/>
                  </a:lnTo>
                  <a:lnTo>
                    <a:pt x="14940" y="1998"/>
                  </a:lnTo>
                  <a:lnTo>
                    <a:pt x="14936" y="1995"/>
                  </a:lnTo>
                  <a:lnTo>
                    <a:pt x="14933" y="1994"/>
                  </a:lnTo>
                  <a:lnTo>
                    <a:pt x="14930" y="1993"/>
                  </a:lnTo>
                  <a:lnTo>
                    <a:pt x="14926" y="1994"/>
                  </a:lnTo>
                  <a:lnTo>
                    <a:pt x="14922" y="1995"/>
                  </a:lnTo>
                  <a:close/>
                  <a:moveTo>
                    <a:pt x="10894" y="1059"/>
                  </a:moveTo>
                  <a:lnTo>
                    <a:pt x="10888" y="1065"/>
                  </a:lnTo>
                  <a:lnTo>
                    <a:pt x="10881" y="1070"/>
                  </a:lnTo>
                  <a:lnTo>
                    <a:pt x="10874" y="1074"/>
                  </a:lnTo>
                  <a:lnTo>
                    <a:pt x="10866" y="1077"/>
                  </a:lnTo>
                  <a:lnTo>
                    <a:pt x="10858" y="1079"/>
                  </a:lnTo>
                  <a:lnTo>
                    <a:pt x="10849" y="1080"/>
                  </a:lnTo>
                  <a:lnTo>
                    <a:pt x="10841" y="1080"/>
                  </a:lnTo>
                  <a:lnTo>
                    <a:pt x="10831" y="1080"/>
                  </a:lnTo>
                  <a:lnTo>
                    <a:pt x="10822" y="1079"/>
                  </a:lnTo>
                  <a:lnTo>
                    <a:pt x="10812" y="1078"/>
                  </a:lnTo>
                  <a:lnTo>
                    <a:pt x="10803" y="1074"/>
                  </a:lnTo>
                  <a:lnTo>
                    <a:pt x="10794" y="1072"/>
                  </a:lnTo>
                  <a:lnTo>
                    <a:pt x="10775" y="1064"/>
                  </a:lnTo>
                  <a:lnTo>
                    <a:pt x="10758" y="1054"/>
                  </a:lnTo>
                  <a:lnTo>
                    <a:pt x="10741" y="1045"/>
                  </a:lnTo>
                  <a:lnTo>
                    <a:pt x="10724" y="1037"/>
                  </a:lnTo>
                  <a:lnTo>
                    <a:pt x="10708" y="1031"/>
                  </a:lnTo>
                  <a:lnTo>
                    <a:pt x="10692" y="1026"/>
                  </a:lnTo>
                  <a:lnTo>
                    <a:pt x="10661" y="1019"/>
                  </a:lnTo>
                  <a:lnTo>
                    <a:pt x="10639" y="1012"/>
                  </a:lnTo>
                  <a:lnTo>
                    <a:pt x="10635" y="1010"/>
                  </a:lnTo>
                  <a:lnTo>
                    <a:pt x="10632" y="1006"/>
                  </a:lnTo>
                  <a:lnTo>
                    <a:pt x="10630" y="1003"/>
                  </a:lnTo>
                  <a:lnTo>
                    <a:pt x="10629" y="998"/>
                  </a:lnTo>
                  <a:lnTo>
                    <a:pt x="10630" y="992"/>
                  </a:lnTo>
                  <a:lnTo>
                    <a:pt x="10632" y="986"/>
                  </a:lnTo>
                  <a:lnTo>
                    <a:pt x="10633" y="980"/>
                  </a:lnTo>
                  <a:lnTo>
                    <a:pt x="10635" y="973"/>
                  </a:lnTo>
                  <a:lnTo>
                    <a:pt x="10642" y="962"/>
                  </a:lnTo>
                  <a:lnTo>
                    <a:pt x="10650" y="949"/>
                  </a:lnTo>
                  <a:lnTo>
                    <a:pt x="10655" y="944"/>
                  </a:lnTo>
                  <a:lnTo>
                    <a:pt x="10660" y="939"/>
                  </a:lnTo>
                  <a:lnTo>
                    <a:pt x="10666" y="936"/>
                  </a:lnTo>
                  <a:lnTo>
                    <a:pt x="10670" y="932"/>
                  </a:lnTo>
                  <a:lnTo>
                    <a:pt x="10700" y="917"/>
                  </a:lnTo>
                  <a:lnTo>
                    <a:pt x="10740" y="895"/>
                  </a:lnTo>
                  <a:lnTo>
                    <a:pt x="10785" y="870"/>
                  </a:lnTo>
                  <a:lnTo>
                    <a:pt x="10830" y="848"/>
                  </a:lnTo>
                  <a:lnTo>
                    <a:pt x="10839" y="842"/>
                  </a:lnTo>
                  <a:lnTo>
                    <a:pt x="10849" y="836"/>
                  </a:lnTo>
                  <a:lnTo>
                    <a:pt x="10857" y="829"/>
                  </a:lnTo>
                  <a:lnTo>
                    <a:pt x="10865" y="822"/>
                  </a:lnTo>
                  <a:lnTo>
                    <a:pt x="10879" y="808"/>
                  </a:lnTo>
                  <a:lnTo>
                    <a:pt x="10891" y="795"/>
                  </a:lnTo>
                  <a:lnTo>
                    <a:pt x="10903" y="782"/>
                  </a:lnTo>
                  <a:lnTo>
                    <a:pt x="10915" y="773"/>
                  </a:lnTo>
                  <a:lnTo>
                    <a:pt x="10921" y="768"/>
                  </a:lnTo>
                  <a:lnTo>
                    <a:pt x="10928" y="766"/>
                  </a:lnTo>
                  <a:lnTo>
                    <a:pt x="10935" y="763"/>
                  </a:lnTo>
                  <a:lnTo>
                    <a:pt x="10942" y="763"/>
                  </a:lnTo>
                  <a:lnTo>
                    <a:pt x="10963" y="761"/>
                  </a:lnTo>
                  <a:lnTo>
                    <a:pt x="10994" y="756"/>
                  </a:lnTo>
                  <a:lnTo>
                    <a:pt x="11033" y="749"/>
                  </a:lnTo>
                  <a:lnTo>
                    <a:pt x="11074" y="741"/>
                  </a:lnTo>
                  <a:lnTo>
                    <a:pt x="11115" y="733"/>
                  </a:lnTo>
                  <a:lnTo>
                    <a:pt x="11152" y="727"/>
                  </a:lnTo>
                  <a:lnTo>
                    <a:pt x="11167" y="726"/>
                  </a:lnTo>
                  <a:lnTo>
                    <a:pt x="11180" y="724"/>
                  </a:lnTo>
                  <a:lnTo>
                    <a:pt x="11189" y="724"/>
                  </a:lnTo>
                  <a:lnTo>
                    <a:pt x="11196" y="726"/>
                  </a:lnTo>
                  <a:lnTo>
                    <a:pt x="11209" y="729"/>
                  </a:lnTo>
                  <a:lnTo>
                    <a:pt x="11228" y="732"/>
                  </a:lnTo>
                  <a:lnTo>
                    <a:pt x="11252" y="734"/>
                  </a:lnTo>
                  <a:lnTo>
                    <a:pt x="11278" y="734"/>
                  </a:lnTo>
                  <a:lnTo>
                    <a:pt x="11290" y="733"/>
                  </a:lnTo>
                  <a:lnTo>
                    <a:pt x="11303" y="732"/>
                  </a:lnTo>
                  <a:lnTo>
                    <a:pt x="11315" y="729"/>
                  </a:lnTo>
                  <a:lnTo>
                    <a:pt x="11327" y="727"/>
                  </a:lnTo>
                  <a:lnTo>
                    <a:pt x="11337" y="723"/>
                  </a:lnTo>
                  <a:lnTo>
                    <a:pt x="11346" y="719"/>
                  </a:lnTo>
                  <a:lnTo>
                    <a:pt x="11354" y="713"/>
                  </a:lnTo>
                  <a:lnTo>
                    <a:pt x="11359" y="707"/>
                  </a:lnTo>
                  <a:lnTo>
                    <a:pt x="11364" y="700"/>
                  </a:lnTo>
                  <a:lnTo>
                    <a:pt x="11370" y="695"/>
                  </a:lnTo>
                  <a:lnTo>
                    <a:pt x="11377" y="692"/>
                  </a:lnTo>
                  <a:lnTo>
                    <a:pt x="11386" y="689"/>
                  </a:lnTo>
                  <a:lnTo>
                    <a:pt x="11394" y="688"/>
                  </a:lnTo>
                  <a:lnTo>
                    <a:pt x="11402" y="687"/>
                  </a:lnTo>
                  <a:lnTo>
                    <a:pt x="11411" y="688"/>
                  </a:lnTo>
                  <a:lnTo>
                    <a:pt x="11420" y="689"/>
                  </a:lnTo>
                  <a:lnTo>
                    <a:pt x="11427" y="692"/>
                  </a:lnTo>
                  <a:lnTo>
                    <a:pt x="11434" y="695"/>
                  </a:lnTo>
                  <a:lnTo>
                    <a:pt x="11440" y="699"/>
                  </a:lnTo>
                  <a:lnTo>
                    <a:pt x="11444" y="703"/>
                  </a:lnTo>
                  <a:lnTo>
                    <a:pt x="11448" y="708"/>
                  </a:lnTo>
                  <a:lnTo>
                    <a:pt x="11450" y="714"/>
                  </a:lnTo>
                  <a:lnTo>
                    <a:pt x="11449" y="720"/>
                  </a:lnTo>
                  <a:lnTo>
                    <a:pt x="11447" y="726"/>
                  </a:lnTo>
                  <a:lnTo>
                    <a:pt x="11437" y="740"/>
                  </a:lnTo>
                  <a:lnTo>
                    <a:pt x="11423" y="756"/>
                  </a:lnTo>
                  <a:lnTo>
                    <a:pt x="11407" y="774"/>
                  </a:lnTo>
                  <a:lnTo>
                    <a:pt x="11388" y="790"/>
                  </a:lnTo>
                  <a:lnTo>
                    <a:pt x="11377" y="797"/>
                  </a:lnTo>
                  <a:lnTo>
                    <a:pt x="11367" y="804"/>
                  </a:lnTo>
                  <a:lnTo>
                    <a:pt x="11357" y="810"/>
                  </a:lnTo>
                  <a:lnTo>
                    <a:pt x="11347" y="815"/>
                  </a:lnTo>
                  <a:lnTo>
                    <a:pt x="11336" y="818"/>
                  </a:lnTo>
                  <a:lnTo>
                    <a:pt x="11327" y="821"/>
                  </a:lnTo>
                  <a:lnTo>
                    <a:pt x="11316" y="821"/>
                  </a:lnTo>
                  <a:lnTo>
                    <a:pt x="11307" y="820"/>
                  </a:lnTo>
                  <a:lnTo>
                    <a:pt x="11297" y="817"/>
                  </a:lnTo>
                  <a:lnTo>
                    <a:pt x="11286" y="815"/>
                  </a:lnTo>
                  <a:lnTo>
                    <a:pt x="11273" y="814"/>
                  </a:lnTo>
                  <a:lnTo>
                    <a:pt x="11258" y="813"/>
                  </a:lnTo>
                  <a:lnTo>
                    <a:pt x="11226" y="810"/>
                  </a:lnTo>
                  <a:lnTo>
                    <a:pt x="11191" y="810"/>
                  </a:lnTo>
                  <a:lnTo>
                    <a:pt x="11155" y="811"/>
                  </a:lnTo>
                  <a:lnTo>
                    <a:pt x="11121" y="814"/>
                  </a:lnTo>
                  <a:lnTo>
                    <a:pt x="11090" y="816"/>
                  </a:lnTo>
                  <a:lnTo>
                    <a:pt x="11065" y="820"/>
                  </a:lnTo>
                  <a:lnTo>
                    <a:pt x="11053" y="822"/>
                  </a:lnTo>
                  <a:lnTo>
                    <a:pt x="11043" y="824"/>
                  </a:lnTo>
                  <a:lnTo>
                    <a:pt x="11031" y="828"/>
                  </a:lnTo>
                  <a:lnTo>
                    <a:pt x="11020" y="831"/>
                  </a:lnTo>
                  <a:lnTo>
                    <a:pt x="10999" y="842"/>
                  </a:lnTo>
                  <a:lnTo>
                    <a:pt x="10978" y="852"/>
                  </a:lnTo>
                  <a:lnTo>
                    <a:pt x="10937" y="878"/>
                  </a:lnTo>
                  <a:lnTo>
                    <a:pt x="10897" y="904"/>
                  </a:lnTo>
                  <a:lnTo>
                    <a:pt x="10889" y="910"/>
                  </a:lnTo>
                  <a:lnTo>
                    <a:pt x="10881" y="917"/>
                  </a:lnTo>
                  <a:lnTo>
                    <a:pt x="10875" y="923"/>
                  </a:lnTo>
                  <a:lnTo>
                    <a:pt x="10870" y="929"/>
                  </a:lnTo>
                  <a:lnTo>
                    <a:pt x="10865" y="935"/>
                  </a:lnTo>
                  <a:lnTo>
                    <a:pt x="10863" y="941"/>
                  </a:lnTo>
                  <a:lnTo>
                    <a:pt x="10862" y="946"/>
                  </a:lnTo>
                  <a:lnTo>
                    <a:pt x="10861" y="952"/>
                  </a:lnTo>
                  <a:lnTo>
                    <a:pt x="10861" y="957"/>
                  </a:lnTo>
                  <a:lnTo>
                    <a:pt x="10862" y="962"/>
                  </a:lnTo>
                  <a:lnTo>
                    <a:pt x="10863" y="966"/>
                  </a:lnTo>
                  <a:lnTo>
                    <a:pt x="10865" y="970"/>
                  </a:lnTo>
                  <a:lnTo>
                    <a:pt x="10868" y="973"/>
                  </a:lnTo>
                  <a:lnTo>
                    <a:pt x="10870" y="976"/>
                  </a:lnTo>
                  <a:lnTo>
                    <a:pt x="10874" y="978"/>
                  </a:lnTo>
                  <a:lnTo>
                    <a:pt x="10877" y="979"/>
                  </a:lnTo>
                  <a:lnTo>
                    <a:pt x="10882" y="980"/>
                  </a:lnTo>
                  <a:lnTo>
                    <a:pt x="10885" y="983"/>
                  </a:lnTo>
                  <a:lnTo>
                    <a:pt x="10889" y="986"/>
                  </a:lnTo>
                  <a:lnTo>
                    <a:pt x="10892" y="990"/>
                  </a:lnTo>
                  <a:lnTo>
                    <a:pt x="10897" y="999"/>
                  </a:lnTo>
                  <a:lnTo>
                    <a:pt x="10902" y="1010"/>
                  </a:lnTo>
                  <a:lnTo>
                    <a:pt x="10903" y="1017"/>
                  </a:lnTo>
                  <a:lnTo>
                    <a:pt x="10904" y="1023"/>
                  </a:lnTo>
                  <a:lnTo>
                    <a:pt x="10904" y="1029"/>
                  </a:lnTo>
                  <a:lnTo>
                    <a:pt x="10904" y="1036"/>
                  </a:lnTo>
                  <a:lnTo>
                    <a:pt x="10903" y="1042"/>
                  </a:lnTo>
                  <a:lnTo>
                    <a:pt x="10901" y="1047"/>
                  </a:lnTo>
                  <a:lnTo>
                    <a:pt x="10897" y="1053"/>
                  </a:lnTo>
                  <a:lnTo>
                    <a:pt x="10894" y="1059"/>
                  </a:lnTo>
                  <a:close/>
                  <a:moveTo>
                    <a:pt x="9659" y="1580"/>
                  </a:moveTo>
                  <a:lnTo>
                    <a:pt x="9659" y="1585"/>
                  </a:lnTo>
                  <a:lnTo>
                    <a:pt x="9658" y="1589"/>
                  </a:lnTo>
                  <a:lnTo>
                    <a:pt x="9659" y="1593"/>
                  </a:lnTo>
                  <a:lnTo>
                    <a:pt x="9660" y="1597"/>
                  </a:lnTo>
                  <a:lnTo>
                    <a:pt x="9663" y="1605"/>
                  </a:lnTo>
                  <a:lnTo>
                    <a:pt x="9669" y="1612"/>
                  </a:lnTo>
                  <a:lnTo>
                    <a:pt x="9676" y="1618"/>
                  </a:lnTo>
                  <a:lnTo>
                    <a:pt x="9684" y="1624"/>
                  </a:lnTo>
                  <a:lnTo>
                    <a:pt x="9693" y="1629"/>
                  </a:lnTo>
                  <a:lnTo>
                    <a:pt x="9703" y="1633"/>
                  </a:lnTo>
                  <a:lnTo>
                    <a:pt x="9713" y="1637"/>
                  </a:lnTo>
                  <a:lnTo>
                    <a:pt x="9724" y="1639"/>
                  </a:lnTo>
                  <a:lnTo>
                    <a:pt x="9734" y="1640"/>
                  </a:lnTo>
                  <a:lnTo>
                    <a:pt x="9744" y="1640"/>
                  </a:lnTo>
                  <a:lnTo>
                    <a:pt x="9752" y="1639"/>
                  </a:lnTo>
                  <a:lnTo>
                    <a:pt x="9760" y="1637"/>
                  </a:lnTo>
                  <a:lnTo>
                    <a:pt x="9766" y="1633"/>
                  </a:lnTo>
                  <a:lnTo>
                    <a:pt x="9771" y="1627"/>
                  </a:lnTo>
                  <a:lnTo>
                    <a:pt x="9773" y="1625"/>
                  </a:lnTo>
                  <a:lnTo>
                    <a:pt x="9773" y="1622"/>
                  </a:lnTo>
                  <a:lnTo>
                    <a:pt x="9773" y="1618"/>
                  </a:lnTo>
                  <a:lnTo>
                    <a:pt x="9773" y="1613"/>
                  </a:lnTo>
                  <a:lnTo>
                    <a:pt x="9770" y="1606"/>
                  </a:lnTo>
                  <a:lnTo>
                    <a:pt x="9765" y="1598"/>
                  </a:lnTo>
                  <a:lnTo>
                    <a:pt x="9758" y="1589"/>
                  </a:lnTo>
                  <a:lnTo>
                    <a:pt x="9750" y="1582"/>
                  </a:lnTo>
                  <a:lnTo>
                    <a:pt x="9740" y="1573"/>
                  </a:lnTo>
                  <a:lnTo>
                    <a:pt x="9731" y="1568"/>
                  </a:lnTo>
                  <a:lnTo>
                    <a:pt x="9720" y="1562"/>
                  </a:lnTo>
                  <a:lnTo>
                    <a:pt x="9709" y="1558"/>
                  </a:lnTo>
                  <a:lnTo>
                    <a:pt x="9698" y="1556"/>
                  </a:lnTo>
                  <a:lnTo>
                    <a:pt x="9689" y="1556"/>
                  </a:lnTo>
                  <a:lnTo>
                    <a:pt x="9684" y="1557"/>
                  </a:lnTo>
                  <a:lnTo>
                    <a:pt x="9679" y="1558"/>
                  </a:lnTo>
                  <a:lnTo>
                    <a:pt x="9675" y="1561"/>
                  </a:lnTo>
                  <a:lnTo>
                    <a:pt x="9671" y="1563"/>
                  </a:lnTo>
                  <a:lnTo>
                    <a:pt x="9667" y="1566"/>
                  </a:lnTo>
                  <a:lnTo>
                    <a:pt x="9664" y="1570"/>
                  </a:lnTo>
                  <a:lnTo>
                    <a:pt x="9662" y="1576"/>
                  </a:lnTo>
                  <a:lnTo>
                    <a:pt x="9659" y="1580"/>
                  </a:lnTo>
                  <a:close/>
                  <a:moveTo>
                    <a:pt x="9524" y="2718"/>
                  </a:moveTo>
                  <a:lnTo>
                    <a:pt x="9527" y="2722"/>
                  </a:lnTo>
                  <a:lnTo>
                    <a:pt x="9529" y="2723"/>
                  </a:lnTo>
                  <a:lnTo>
                    <a:pt x="9532" y="2723"/>
                  </a:lnTo>
                  <a:lnTo>
                    <a:pt x="9536" y="2722"/>
                  </a:lnTo>
                  <a:lnTo>
                    <a:pt x="9545" y="2718"/>
                  </a:lnTo>
                  <a:lnTo>
                    <a:pt x="9555" y="2711"/>
                  </a:lnTo>
                  <a:lnTo>
                    <a:pt x="9566" y="2704"/>
                  </a:lnTo>
                  <a:lnTo>
                    <a:pt x="9579" y="2697"/>
                  </a:lnTo>
                  <a:lnTo>
                    <a:pt x="9585" y="2695"/>
                  </a:lnTo>
                  <a:lnTo>
                    <a:pt x="9592" y="2692"/>
                  </a:lnTo>
                  <a:lnTo>
                    <a:pt x="9598" y="2691"/>
                  </a:lnTo>
                  <a:lnTo>
                    <a:pt x="9604" y="2690"/>
                  </a:lnTo>
                  <a:lnTo>
                    <a:pt x="9633" y="2692"/>
                  </a:lnTo>
                  <a:lnTo>
                    <a:pt x="9670" y="2694"/>
                  </a:lnTo>
                  <a:lnTo>
                    <a:pt x="9679" y="2694"/>
                  </a:lnTo>
                  <a:lnTo>
                    <a:pt x="9689" y="2692"/>
                  </a:lnTo>
                  <a:lnTo>
                    <a:pt x="9697" y="2691"/>
                  </a:lnTo>
                  <a:lnTo>
                    <a:pt x="9704" y="2689"/>
                  </a:lnTo>
                  <a:lnTo>
                    <a:pt x="9711" y="2685"/>
                  </a:lnTo>
                  <a:lnTo>
                    <a:pt x="9718" y="2682"/>
                  </a:lnTo>
                  <a:lnTo>
                    <a:pt x="9723" y="2677"/>
                  </a:lnTo>
                  <a:lnTo>
                    <a:pt x="9727" y="2671"/>
                  </a:lnTo>
                  <a:lnTo>
                    <a:pt x="9732" y="2665"/>
                  </a:lnTo>
                  <a:lnTo>
                    <a:pt x="9737" y="2661"/>
                  </a:lnTo>
                  <a:lnTo>
                    <a:pt x="9743" y="2656"/>
                  </a:lnTo>
                  <a:lnTo>
                    <a:pt x="9750" y="2653"/>
                  </a:lnTo>
                  <a:lnTo>
                    <a:pt x="9757" y="2649"/>
                  </a:lnTo>
                  <a:lnTo>
                    <a:pt x="9765" y="2645"/>
                  </a:lnTo>
                  <a:lnTo>
                    <a:pt x="9774" y="2643"/>
                  </a:lnTo>
                  <a:lnTo>
                    <a:pt x="9784" y="2642"/>
                  </a:lnTo>
                  <a:lnTo>
                    <a:pt x="9803" y="2640"/>
                  </a:lnTo>
                  <a:lnTo>
                    <a:pt x="9822" y="2640"/>
                  </a:lnTo>
                  <a:lnTo>
                    <a:pt x="9842" y="2641"/>
                  </a:lnTo>
                  <a:lnTo>
                    <a:pt x="9862" y="2643"/>
                  </a:lnTo>
                  <a:lnTo>
                    <a:pt x="9872" y="2645"/>
                  </a:lnTo>
                  <a:lnTo>
                    <a:pt x="9881" y="2649"/>
                  </a:lnTo>
                  <a:lnTo>
                    <a:pt x="9891" y="2651"/>
                  </a:lnTo>
                  <a:lnTo>
                    <a:pt x="9900" y="2656"/>
                  </a:lnTo>
                  <a:lnTo>
                    <a:pt x="9918" y="2664"/>
                  </a:lnTo>
                  <a:lnTo>
                    <a:pt x="9934" y="2674"/>
                  </a:lnTo>
                  <a:lnTo>
                    <a:pt x="9950" y="2683"/>
                  </a:lnTo>
                  <a:lnTo>
                    <a:pt x="9966" y="2690"/>
                  </a:lnTo>
                  <a:lnTo>
                    <a:pt x="9980" y="2697"/>
                  </a:lnTo>
                  <a:lnTo>
                    <a:pt x="9994" y="2699"/>
                  </a:lnTo>
                  <a:lnTo>
                    <a:pt x="10010" y="2701"/>
                  </a:lnTo>
                  <a:lnTo>
                    <a:pt x="10030" y="2701"/>
                  </a:lnTo>
                  <a:lnTo>
                    <a:pt x="10053" y="2699"/>
                  </a:lnTo>
                  <a:lnTo>
                    <a:pt x="10077" y="2698"/>
                  </a:lnTo>
                  <a:lnTo>
                    <a:pt x="10101" y="2696"/>
                  </a:lnTo>
                  <a:lnTo>
                    <a:pt x="10123" y="2692"/>
                  </a:lnTo>
                  <a:lnTo>
                    <a:pt x="10143" y="2689"/>
                  </a:lnTo>
                  <a:lnTo>
                    <a:pt x="10157" y="2685"/>
                  </a:lnTo>
                  <a:lnTo>
                    <a:pt x="10163" y="2683"/>
                  </a:lnTo>
                  <a:lnTo>
                    <a:pt x="10168" y="2680"/>
                  </a:lnTo>
                  <a:lnTo>
                    <a:pt x="10171" y="2675"/>
                  </a:lnTo>
                  <a:lnTo>
                    <a:pt x="10174" y="2670"/>
                  </a:lnTo>
                  <a:lnTo>
                    <a:pt x="10175" y="2663"/>
                  </a:lnTo>
                  <a:lnTo>
                    <a:pt x="10176" y="2656"/>
                  </a:lnTo>
                  <a:lnTo>
                    <a:pt x="10176" y="2649"/>
                  </a:lnTo>
                  <a:lnTo>
                    <a:pt x="10175" y="2641"/>
                  </a:lnTo>
                  <a:lnTo>
                    <a:pt x="10172" y="2633"/>
                  </a:lnTo>
                  <a:lnTo>
                    <a:pt x="10169" y="2624"/>
                  </a:lnTo>
                  <a:lnTo>
                    <a:pt x="10165" y="2615"/>
                  </a:lnTo>
                  <a:lnTo>
                    <a:pt x="10160" y="2607"/>
                  </a:lnTo>
                  <a:lnTo>
                    <a:pt x="10154" y="2600"/>
                  </a:lnTo>
                  <a:lnTo>
                    <a:pt x="10147" y="2591"/>
                  </a:lnTo>
                  <a:lnTo>
                    <a:pt x="10138" y="2584"/>
                  </a:lnTo>
                  <a:lnTo>
                    <a:pt x="10129" y="2577"/>
                  </a:lnTo>
                  <a:lnTo>
                    <a:pt x="10110" y="2564"/>
                  </a:lnTo>
                  <a:lnTo>
                    <a:pt x="10091" y="2550"/>
                  </a:lnTo>
                  <a:lnTo>
                    <a:pt x="10074" y="2535"/>
                  </a:lnTo>
                  <a:lnTo>
                    <a:pt x="10056" y="2521"/>
                  </a:lnTo>
                  <a:lnTo>
                    <a:pt x="10039" y="2507"/>
                  </a:lnTo>
                  <a:lnTo>
                    <a:pt x="10021" y="2494"/>
                  </a:lnTo>
                  <a:lnTo>
                    <a:pt x="10003" y="2482"/>
                  </a:lnTo>
                  <a:lnTo>
                    <a:pt x="9986" y="2474"/>
                  </a:lnTo>
                  <a:lnTo>
                    <a:pt x="9969" y="2467"/>
                  </a:lnTo>
                  <a:lnTo>
                    <a:pt x="9956" y="2460"/>
                  </a:lnTo>
                  <a:lnTo>
                    <a:pt x="9947" y="2454"/>
                  </a:lnTo>
                  <a:lnTo>
                    <a:pt x="9940" y="2447"/>
                  </a:lnTo>
                  <a:lnTo>
                    <a:pt x="9938" y="2445"/>
                  </a:lnTo>
                  <a:lnTo>
                    <a:pt x="9936" y="2441"/>
                  </a:lnTo>
                  <a:lnTo>
                    <a:pt x="9936" y="2439"/>
                  </a:lnTo>
                  <a:lnTo>
                    <a:pt x="9938" y="2436"/>
                  </a:lnTo>
                  <a:lnTo>
                    <a:pt x="9939" y="2433"/>
                  </a:lnTo>
                  <a:lnTo>
                    <a:pt x="9942" y="2432"/>
                  </a:lnTo>
                  <a:lnTo>
                    <a:pt x="9946" y="2429"/>
                  </a:lnTo>
                  <a:lnTo>
                    <a:pt x="9950" y="2427"/>
                  </a:lnTo>
                  <a:lnTo>
                    <a:pt x="9961" y="2422"/>
                  </a:lnTo>
                  <a:lnTo>
                    <a:pt x="9972" y="2417"/>
                  </a:lnTo>
                  <a:lnTo>
                    <a:pt x="9981" y="2408"/>
                  </a:lnTo>
                  <a:lnTo>
                    <a:pt x="9988" y="2400"/>
                  </a:lnTo>
                  <a:lnTo>
                    <a:pt x="9990" y="2397"/>
                  </a:lnTo>
                  <a:lnTo>
                    <a:pt x="9992" y="2393"/>
                  </a:lnTo>
                  <a:lnTo>
                    <a:pt x="9992" y="2389"/>
                  </a:lnTo>
                  <a:lnTo>
                    <a:pt x="9992" y="2386"/>
                  </a:lnTo>
                  <a:lnTo>
                    <a:pt x="9989" y="2384"/>
                  </a:lnTo>
                  <a:lnTo>
                    <a:pt x="9986" y="2382"/>
                  </a:lnTo>
                  <a:lnTo>
                    <a:pt x="9981" y="2381"/>
                  </a:lnTo>
                  <a:lnTo>
                    <a:pt x="9974" y="2380"/>
                  </a:lnTo>
                  <a:lnTo>
                    <a:pt x="9960" y="2381"/>
                  </a:lnTo>
                  <a:lnTo>
                    <a:pt x="9946" y="2382"/>
                  </a:lnTo>
                  <a:lnTo>
                    <a:pt x="9933" y="2386"/>
                  </a:lnTo>
                  <a:lnTo>
                    <a:pt x="9921" y="2391"/>
                  </a:lnTo>
                  <a:lnTo>
                    <a:pt x="9911" y="2395"/>
                  </a:lnTo>
                  <a:lnTo>
                    <a:pt x="9904" y="2402"/>
                  </a:lnTo>
                  <a:lnTo>
                    <a:pt x="9900" y="2406"/>
                  </a:lnTo>
                  <a:lnTo>
                    <a:pt x="9898" y="2409"/>
                  </a:lnTo>
                  <a:lnTo>
                    <a:pt x="9895" y="2414"/>
                  </a:lnTo>
                  <a:lnTo>
                    <a:pt x="9894" y="2418"/>
                  </a:lnTo>
                  <a:lnTo>
                    <a:pt x="9892" y="2427"/>
                  </a:lnTo>
                  <a:lnTo>
                    <a:pt x="9888" y="2436"/>
                  </a:lnTo>
                  <a:lnTo>
                    <a:pt x="9884" y="2445"/>
                  </a:lnTo>
                  <a:lnTo>
                    <a:pt x="9878" y="2454"/>
                  </a:lnTo>
                  <a:lnTo>
                    <a:pt x="9871" y="2462"/>
                  </a:lnTo>
                  <a:lnTo>
                    <a:pt x="9864" y="2469"/>
                  </a:lnTo>
                  <a:lnTo>
                    <a:pt x="9857" y="2475"/>
                  </a:lnTo>
                  <a:lnTo>
                    <a:pt x="9851" y="2479"/>
                  </a:lnTo>
                  <a:lnTo>
                    <a:pt x="9835" y="2490"/>
                  </a:lnTo>
                  <a:lnTo>
                    <a:pt x="9815" y="2502"/>
                  </a:lnTo>
                  <a:lnTo>
                    <a:pt x="9811" y="2505"/>
                  </a:lnTo>
                  <a:lnTo>
                    <a:pt x="9806" y="2507"/>
                  </a:lnTo>
                  <a:lnTo>
                    <a:pt x="9801" y="2508"/>
                  </a:lnTo>
                  <a:lnTo>
                    <a:pt x="9797" y="2508"/>
                  </a:lnTo>
                  <a:lnTo>
                    <a:pt x="9792" y="2507"/>
                  </a:lnTo>
                  <a:lnTo>
                    <a:pt x="9788" y="2506"/>
                  </a:lnTo>
                  <a:lnTo>
                    <a:pt x="9786" y="2502"/>
                  </a:lnTo>
                  <a:lnTo>
                    <a:pt x="9783" y="2498"/>
                  </a:lnTo>
                  <a:lnTo>
                    <a:pt x="9770" y="2468"/>
                  </a:lnTo>
                  <a:lnTo>
                    <a:pt x="9748" y="2431"/>
                  </a:lnTo>
                  <a:lnTo>
                    <a:pt x="9737" y="2412"/>
                  </a:lnTo>
                  <a:lnTo>
                    <a:pt x="9726" y="2397"/>
                  </a:lnTo>
                  <a:lnTo>
                    <a:pt x="9720" y="2391"/>
                  </a:lnTo>
                  <a:lnTo>
                    <a:pt x="9716" y="2386"/>
                  </a:lnTo>
                  <a:lnTo>
                    <a:pt x="9712" y="2382"/>
                  </a:lnTo>
                  <a:lnTo>
                    <a:pt x="9707" y="2380"/>
                  </a:lnTo>
                  <a:lnTo>
                    <a:pt x="9699" y="2379"/>
                  </a:lnTo>
                  <a:lnTo>
                    <a:pt x="9691" y="2379"/>
                  </a:lnTo>
                  <a:lnTo>
                    <a:pt x="9682" y="2380"/>
                  </a:lnTo>
                  <a:lnTo>
                    <a:pt x="9671" y="2385"/>
                  </a:lnTo>
                  <a:lnTo>
                    <a:pt x="9662" y="2391"/>
                  </a:lnTo>
                  <a:lnTo>
                    <a:pt x="9651" y="2399"/>
                  </a:lnTo>
                  <a:lnTo>
                    <a:pt x="9646" y="2405"/>
                  </a:lnTo>
                  <a:lnTo>
                    <a:pt x="9642" y="2412"/>
                  </a:lnTo>
                  <a:lnTo>
                    <a:pt x="9637" y="2419"/>
                  </a:lnTo>
                  <a:lnTo>
                    <a:pt x="9632" y="2427"/>
                  </a:lnTo>
                  <a:lnTo>
                    <a:pt x="9613" y="2462"/>
                  </a:lnTo>
                  <a:lnTo>
                    <a:pt x="9595" y="2494"/>
                  </a:lnTo>
                  <a:lnTo>
                    <a:pt x="9584" y="2508"/>
                  </a:lnTo>
                  <a:lnTo>
                    <a:pt x="9575" y="2521"/>
                  </a:lnTo>
                  <a:lnTo>
                    <a:pt x="9565" y="2532"/>
                  </a:lnTo>
                  <a:lnTo>
                    <a:pt x="9556" y="2540"/>
                  </a:lnTo>
                  <a:lnTo>
                    <a:pt x="9546" y="2549"/>
                  </a:lnTo>
                  <a:lnTo>
                    <a:pt x="9538" y="2560"/>
                  </a:lnTo>
                  <a:lnTo>
                    <a:pt x="9529" y="2573"/>
                  </a:lnTo>
                  <a:lnTo>
                    <a:pt x="9523" y="2586"/>
                  </a:lnTo>
                  <a:lnTo>
                    <a:pt x="9519" y="2593"/>
                  </a:lnTo>
                  <a:lnTo>
                    <a:pt x="9518" y="2599"/>
                  </a:lnTo>
                  <a:lnTo>
                    <a:pt x="9516" y="2604"/>
                  </a:lnTo>
                  <a:lnTo>
                    <a:pt x="9516" y="2610"/>
                  </a:lnTo>
                  <a:lnTo>
                    <a:pt x="9516" y="2615"/>
                  </a:lnTo>
                  <a:lnTo>
                    <a:pt x="9518" y="2620"/>
                  </a:lnTo>
                  <a:lnTo>
                    <a:pt x="9521" y="2622"/>
                  </a:lnTo>
                  <a:lnTo>
                    <a:pt x="9524" y="2624"/>
                  </a:lnTo>
                  <a:lnTo>
                    <a:pt x="9529" y="2628"/>
                  </a:lnTo>
                  <a:lnTo>
                    <a:pt x="9531" y="2631"/>
                  </a:lnTo>
                  <a:lnTo>
                    <a:pt x="9534" y="2637"/>
                  </a:lnTo>
                  <a:lnTo>
                    <a:pt x="9535" y="2643"/>
                  </a:lnTo>
                  <a:lnTo>
                    <a:pt x="9535" y="2658"/>
                  </a:lnTo>
                  <a:lnTo>
                    <a:pt x="9534" y="2675"/>
                  </a:lnTo>
                  <a:lnTo>
                    <a:pt x="9528" y="2705"/>
                  </a:lnTo>
                  <a:lnTo>
                    <a:pt x="9524" y="2718"/>
                  </a:lnTo>
                  <a:close/>
                  <a:moveTo>
                    <a:pt x="10435" y="2389"/>
                  </a:moveTo>
                  <a:lnTo>
                    <a:pt x="10427" y="2397"/>
                  </a:lnTo>
                  <a:lnTo>
                    <a:pt x="10419" y="2405"/>
                  </a:lnTo>
                  <a:lnTo>
                    <a:pt x="10412" y="2412"/>
                  </a:lnTo>
                  <a:lnTo>
                    <a:pt x="10406" y="2420"/>
                  </a:lnTo>
                  <a:lnTo>
                    <a:pt x="10400" y="2428"/>
                  </a:lnTo>
                  <a:lnTo>
                    <a:pt x="10396" y="2436"/>
                  </a:lnTo>
                  <a:lnTo>
                    <a:pt x="10392" y="2445"/>
                  </a:lnTo>
                  <a:lnTo>
                    <a:pt x="10389" y="2453"/>
                  </a:lnTo>
                  <a:lnTo>
                    <a:pt x="10386" y="2461"/>
                  </a:lnTo>
                  <a:lnTo>
                    <a:pt x="10385" y="2469"/>
                  </a:lnTo>
                  <a:lnTo>
                    <a:pt x="10384" y="2476"/>
                  </a:lnTo>
                  <a:lnTo>
                    <a:pt x="10384" y="2485"/>
                  </a:lnTo>
                  <a:lnTo>
                    <a:pt x="10385" y="2492"/>
                  </a:lnTo>
                  <a:lnTo>
                    <a:pt x="10386" y="2499"/>
                  </a:lnTo>
                  <a:lnTo>
                    <a:pt x="10389" y="2506"/>
                  </a:lnTo>
                  <a:lnTo>
                    <a:pt x="10392" y="2512"/>
                  </a:lnTo>
                  <a:lnTo>
                    <a:pt x="10413" y="2547"/>
                  </a:lnTo>
                  <a:lnTo>
                    <a:pt x="10441" y="2594"/>
                  </a:lnTo>
                  <a:lnTo>
                    <a:pt x="10455" y="2616"/>
                  </a:lnTo>
                  <a:lnTo>
                    <a:pt x="10471" y="2636"/>
                  </a:lnTo>
                  <a:lnTo>
                    <a:pt x="10478" y="2643"/>
                  </a:lnTo>
                  <a:lnTo>
                    <a:pt x="10484" y="2650"/>
                  </a:lnTo>
                  <a:lnTo>
                    <a:pt x="10490" y="2655"/>
                  </a:lnTo>
                  <a:lnTo>
                    <a:pt x="10495" y="2657"/>
                  </a:lnTo>
                  <a:lnTo>
                    <a:pt x="10509" y="2662"/>
                  </a:lnTo>
                  <a:lnTo>
                    <a:pt x="10527" y="2667"/>
                  </a:lnTo>
                  <a:lnTo>
                    <a:pt x="10546" y="2672"/>
                  </a:lnTo>
                  <a:lnTo>
                    <a:pt x="10565" y="2681"/>
                  </a:lnTo>
                  <a:lnTo>
                    <a:pt x="10573" y="2685"/>
                  </a:lnTo>
                  <a:lnTo>
                    <a:pt x="10580" y="2690"/>
                  </a:lnTo>
                  <a:lnTo>
                    <a:pt x="10586" y="2695"/>
                  </a:lnTo>
                  <a:lnTo>
                    <a:pt x="10591" y="2701"/>
                  </a:lnTo>
                  <a:lnTo>
                    <a:pt x="10592" y="2704"/>
                  </a:lnTo>
                  <a:lnTo>
                    <a:pt x="10592" y="2707"/>
                  </a:lnTo>
                  <a:lnTo>
                    <a:pt x="10593" y="2710"/>
                  </a:lnTo>
                  <a:lnTo>
                    <a:pt x="10592" y="2714"/>
                  </a:lnTo>
                  <a:lnTo>
                    <a:pt x="10589" y="2721"/>
                  </a:lnTo>
                  <a:lnTo>
                    <a:pt x="10583" y="2728"/>
                  </a:lnTo>
                  <a:lnTo>
                    <a:pt x="10569" y="2743"/>
                  </a:lnTo>
                  <a:lnTo>
                    <a:pt x="10559" y="2755"/>
                  </a:lnTo>
                  <a:lnTo>
                    <a:pt x="10548" y="2764"/>
                  </a:lnTo>
                  <a:lnTo>
                    <a:pt x="10540" y="2771"/>
                  </a:lnTo>
                  <a:lnTo>
                    <a:pt x="10531" y="2777"/>
                  </a:lnTo>
                  <a:lnTo>
                    <a:pt x="10522" y="2779"/>
                  </a:lnTo>
                  <a:lnTo>
                    <a:pt x="10512" y="2781"/>
                  </a:lnTo>
                  <a:lnTo>
                    <a:pt x="10499" y="2779"/>
                  </a:lnTo>
                  <a:lnTo>
                    <a:pt x="10497" y="2779"/>
                  </a:lnTo>
                  <a:lnTo>
                    <a:pt x="10493" y="2781"/>
                  </a:lnTo>
                  <a:lnTo>
                    <a:pt x="10491" y="2782"/>
                  </a:lnTo>
                  <a:lnTo>
                    <a:pt x="10488" y="2783"/>
                  </a:lnTo>
                  <a:lnTo>
                    <a:pt x="10485" y="2789"/>
                  </a:lnTo>
                  <a:lnTo>
                    <a:pt x="10481" y="2796"/>
                  </a:lnTo>
                  <a:lnTo>
                    <a:pt x="10480" y="2804"/>
                  </a:lnTo>
                  <a:lnTo>
                    <a:pt x="10479" y="2815"/>
                  </a:lnTo>
                  <a:lnTo>
                    <a:pt x="10479" y="2825"/>
                  </a:lnTo>
                  <a:lnTo>
                    <a:pt x="10480" y="2836"/>
                  </a:lnTo>
                  <a:lnTo>
                    <a:pt x="10481" y="2847"/>
                  </a:lnTo>
                  <a:lnTo>
                    <a:pt x="10484" y="2858"/>
                  </a:lnTo>
                  <a:lnTo>
                    <a:pt x="10486" y="2869"/>
                  </a:lnTo>
                  <a:lnTo>
                    <a:pt x="10490" y="2878"/>
                  </a:lnTo>
                  <a:lnTo>
                    <a:pt x="10493" y="2887"/>
                  </a:lnTo>
                  <a:lnTo>
                    <a:pt x="10498" y="2894"/>
                  </a:lnTo>
                  <a:lnTo>
                    <a:pt x="10502" y="2899"/>
                  </a:lnTo>
                  <a:lnTo>
                    <a:pt x="10507" y="2903"/>
                  </a:lnTo>
                  <a:lnTo>
                    <a:pt x="10536" y="2913"/>
                  </a:lnTo>
                  <a:lnTo>
                    <a:pt x="10578" y="2927"/>
                  </a:lnTo>
                  <a:lnTo>
                    <a:pt x="10598" y="2934"/>
                  </a:lnTo>
                  <a:lnTo>
                    <a:pt x="10618" y="2941"/>
                  </a:lnTo>
                  <a:lnTo>
                    <a:pt x="10634" y="2946"/>
                  </a:lnTo>
                  <a:lnTo>
                    <a:pt x="10647" y="2950"/>
                  </a:lnTo>
                  <a:lnTo>
                    <a:pt x="10660" y="2950"/>
                  </a:lnTo>
                  <a:lnTo>
                    <a:pt x="10677" y="2950"/>
                  </a:lnTo>
                  <a:lnTo>
                    <a:pt x="10696" y="2947"/>
                  </a:lnTo>
                  <a:lnTo>
                    <a:pt x="10716" y="2943"/>
                  </a:lnTo>
                  <a:lnTo>
                    <a:pt x="10726" y="2940"/>
                  </a:lnTo>
                  <a:lnTo>
                    <a:pt x="10735" y="2937"/>
                  </a:lnTo>
                  <a:lnTo>
                    <a:pt x="10743" y="2933"/>
                  </a:lnTo>
                  <a:lnTo>
                    <a:pt x="10750" y="2930"/>
                  </a:lnTo>
                  <a:lnTo>
                    <a:pt x="10755" y="2926"/>
                  </a:lnTo>
                  <a:lnTo>
                    <a:pt x="10760" y="2921"/>
                  </a:lnTo>
                  <a:lnTo>
                    <a:pt x="10762" y="2917"/>
                  </a:lnTo>
                  <a:lnTo>
                    <a:pt x="10762" y="2912"/>
                  </a:lnTo>
                  <a:lnTo>
                    <a:pt x="10757" y="2877"/>
                  </a:lnTo>
                  <a:lnTo>
                    <a:pt x="10747" y="2827"/>
                  </a:lnTo>
                  <a:lnTo>
                    <a:pt x="10740" y="2800"/>
                  </a:lnTo>
                  <a:lnTo>
                    <a:pt x="10731" y="2777"/>
                  </a:lnTo>
                  <a:lnTo>
                    <a:pt x="10727" y="2766"/>
                  </a:lnTo>
                  <a:lnTo>
                    <a:pt x="10722" y="2757"/>
                  </a:lnTo>
                  <a:lnTo>
                    <a:pt x="10716" y="2749"/>
                  </a:lnTo>
                  <a:lnTo>
                    <a:pt x="10710" y="2742"/>
                  </a:lnTo>
                  <a:lnTo>
                    <a:pt x="10706" y="2737"/>
                  </a:lnTo>
                  <a:lnTo>
                    <a:pt x="10703" y="2731"/>
                  </a:lnTo>
                  <a:lnTo>
                    <a:pt x="10702" y="2726"/>
                  </a:lnTo>
                  <a:lnTo>
                    <a:pt x="10703" y="2721"/>
                  </a:lnTo>
                  <a:lnTo>
                    <a:pt x="10706" y="2716"/>
                  </a:lnTo>
                  <a:lnTo>
                    <a:pt x="10709" y="2711"/>
                  </a:lnTo>
                  <a:lnTo>
                    <a:pt x="10714" y="2705"/>
                  </a:lnTo>
                  <a:lnTo>
                    <a:pt x="10717" y="2701"/>
                  </a:lnTo>
                  <a:lnTo>
                    <a:pt x="10727" y="2690"/>
                  </a:lnTo>
                  <a:lnTo>
                    <a:pt x="10735" y="2681"/>
                  </a:lnTo>
                  <a:lnTo>
                    <a:pt x="10737" y="2676"/>
                  </a:lnTo>
                  <a:lnTo>
                    <a:pt x="10737" y="2671"/>
                  </a:lnTo>
                  <a:lnTo>
                    <a:pt x="10737" y="2667"/>
                  </a:lnTo>
                  <a:lnTo>
                    <a:pt x="10734" y="2662"/>
                  </a:lnTo>
                  <a:lnTo>
                    <a:pt x="10727" y="2655"/>
                  </a:lnTo>
                  <a:lnTo>
                    <a:pt x="10719" y="2650"/>
                  </a:lnTo>
                  <a:lnTo>
                    <a:pt x="10709" y="2647"/>
                  </a:lnTo>
                  <a:lnTo>
                    <a:pt x="10701" y="2643"/>
                  </a:lnTo>
                  <a:lnTo>
                    <a:pt x="10693" y="2640"/>
                  </a:lnTo>
                  <a:lnTo>
                    <a:pt x="10684" y="2635"/>
                  </a:lnTo>
                  <a:lnTo>
                    <a:pt x="10681" y="2633"/>
                  </a:lnTo>
                  <a:lnTo>
                    <a:pt x="10677" y="2629"/>
                  </a:lnTo>
                  <a:lnTo>
                    <a:pt x="10674" y="2626"/>
                  </a:lnTo>
                  <a:lnTo>
                    <a:pt x="10670" y="2620"/>
                  </a:lnTo>
                  <a:lnTo>
                    <a:pt x="10660" y="2599"/>
                  </a:lnTo>
                  <a:lnTo>
                    <a:pt x="10649" y="2579"/>
                  </a:lnTo>
                  <a:lnTo>
                    <a:pt x="10645" y="2569"/>
                  </a:lnTo>
                  <a:lnTo>
                    <a:pt x="10639" y="2561"/>
                  </a:lnTo>
                  <a:lnTo>
                    <a:pt x="10632" y="2553"/>
                  </a:lnTo>
                  <a:lnTo>
                    <a:pt x="10623" y="2544"/>
                  </a:lnTo>
                  <a:lnTo>
                    <a:pt x="10619" y="2542"/>
                  </a:lnTo>
                  <a:lnTo>
                    <a:pt x="10614" y="2540"/>
                  </a:lnTo>
                  <a:lnTo>
                    <a:pt x="10610" y="2540"/>
                  </a:lnTo>
                  <a:lnTo>
                    <a:pt x="10606" y="2539"/>
                  </a:lnTo>
                  <a:lnTo>
                    <a:pt x="10599" y="2540"/>
                  </a:lnTo>
                  <a:lnTo>
                    <a:pt x="10593" y="2541"/>
                  </a:lnTo>
                  <a:lnTo>
                    <a:pt x="10589" y="2541"/>
                  </a:lnTo>
                  <a:lnTo>
                    <a:pt x="10588" y="2540"/>
                  </a:lnTo>
                  <a:lnTo>
                    <a:pt x="10586" y="2539"/>
                  </a:lnTo>
                  <a:lnTo>
                    <a:pt x="10585" y="2536"/>
                  </a:lnTo>
                  <a:lnTo>
                    <a:pt x="10582" y="2527"/>
                  </a:lnTo>
                  <a:lnTo>
                    <a:pt x="10583" y="2512"/>
                  </a:lnTo>
                  <a:lnTo>
                    <a:pt x="10585" y="2502"/>
                  </a:lnTo>
                  <a:lnTo>
                    <a:pt x="10587" y="2494"/>
                  </a:lnTo>
                  <a:lnTo>
                    <a:pt x="10591" y="2485"/>
                  </a:lnTo>
                  <a:lnTo>
                    <a:pt x="10594" y="2478"/>
                  </a:lnTo>
                  <a:lnTo>
                    <a:pt x="10600" y="2471"/>
                  </a:lnTo>
                  <a:lnTo>
                    <a:pt x="10605" y="2463"/>
                  </a:lnTo>
                  <a:lnTo>
                    <a:pt x="10610" y="2459"/>
                  </a:lnTo>
                  <a:lnTo>
                    <a:pt x="10618" y="2454"/>
                  </a:lnTo>
                  <a:lnTo>
                    <a:pt x="10625" y="2451"/>
                  </a:lnTo>
                  <a:lnTo>
                    <a:pt x="10630" y="2447"/>
                  </a:lnTo>
                  <a:lnTo>
                    <a:pt x="10637" y="2446"/>
                  </a:lnTo>
                  <a:lnTo>
                    <a:pt x="10645" y="2445"/>
                  </a:lnTo>
                  <a:lnTo>
                    <a:pt x="10650" y="2446"/>
                  </a:lnTo>
                  <a:lnTo>
                    <a:pt x="10656" y="2448"/>
                  </a:lnTo>
                  <a:lnTo>
                    <a:pt x="10662" y="2451"/>
                  </a:lnTo>
                  <a:lnTo>
                    <a:pt x="10667" y="2455"/>
                  </a:lnTo>
                  <a:lnTo>
                    <a:pt x="10672" y="2460"/>
                  </a:lnTo>
                  <a:lnTo>
                    <a:pt x="10677" y="2465"/>
                  </a:lnTo>
                  <a:lnTo>
                    <a:pt x="10684" y="2467"/>
                  </a:lnTo>
                  <a:lnTo>
                    <a:pt x="10692" y="2469"/>
                  </a:lnTo>
                  <a:lnTo>
                    <a:pt x="10700" y="2471"/>
                  </a:lnTo>
                  <a:lnTo>
                    <a:pt x="10708" y="2472"/>
                  </a:lnTo>
                  <a:lnTo>
                    <a:pt x="10716" y="2472"/>
                  </a:lnTo>
                  <a:lnTo>
                    <a:pt x="10726" y="2472"/>
                  </a:lnTo>
                  <a:lnTo>
                    <a:pt x="10742" y="2469"/>
                  </a:lnTo>
                  <a:lnTo>
                    <a:pt x="10757" y="2466"/>
                  </a:lnTo>
                  <a:lnTo>
                    <a:pt x="10770" y="2461"/>
                  </a:lnTo>
                  <a:lnTo>
                    <a:pt x="10778" y="2455"/>
                  </a:lnTo>
                  <a:lnTo>
                    <a:pt x="10781" y="2453"/>
                  </a:lnTo>
                  <a:lnTo>
                    <a:pt x="10781" y="2449"/>
                  </a:lnTo>
                  <a:lnTo>
                    <a:pt x="10781" y="2445"/>
                  </a:lnTo>
                  <a:lnTo>
                    <a:pt x="10780" y="2440"/>
                  </a:lnTo>
                  <a:lnTo>
                    <a:pt x="10775" y="2429"/>
                  </a:lnTo>
                  <a:lnTo>
                    <a:pt x="10767" y="2419"/>
                  </a:lnTo>
                  <a:lnTo>
                    <a:pt x="10757" y="2406"/>
                  </a:lnTo>
                  <a:lnTo>
                    <a:pt x="10748" y="2394"/>
                  </a:lnTo>
                  <a:lnTo>
                    <a:pt x="10741" y="2382"/>
                  </a:lnTo>
                  <a:lnTo>
                    <a:pt x="10734" y="2371"/>
                  </a:lnTo>
                  <a:lnTo>
                    <a:pt x="10731" y="2366"/>
                  </a:lnTo>
                  <a:lnTo>
                    <a:pt x="10727" y="2360"/>
                  </a:lnTo>
                  <a:lnTo>
                    <a:pt x="10721" y="2355"/>
                  </a:lnTo>
                  <a:lnTo>
                    <a:pt x="10715" y="2351"/>
                  </a:lnTo>
                  <a:lnTo>
                    <a:pt x="10700" y="2343"/>
                  </a:lnTo>
                  <a:lnTo>
                    <a:pt x="10682" y="2335"/>
                  </a:lnTo>
                  <a:lnTo>
                    <a:pt x="10666" y="2331"/>
                  </a:lnTo>
                  <a:lnTo>
                    <a:pt x="10650" y="2327"/>
                  </a:lnTo>
                  <a:lnTo>
                    <a:pt x="10643" y="2326"/>
                  </a:lnTo>
                  <a:lnTo>
                    <a:pt x="10639" y="2326"/>
                  </a:lnTo>
                  <a:lnTo>
                    <a:pt x="10634" y="2327"/>
                  </a:lnTo>
                  <a:lnTo>
                    <a:pt x="10630" y="2328"/>
                  </a:lnTo>
                  <a:lnTo>
                    <a:pt x="10619" y="2339"/>
                  </a:lnTo>
                  <a:lnTo>
                    <a:pt x="10600" y="2354"/>
                  </a:lnTo>
                  <a:lnTo>
                    <a:pt x="10579" y="2372"/>
                  </a:lnTo>
                  <a:lnTo>
                    <a:pt x="10555" y="2389"/>
                  </a:lnTo>
                  <a:lnTo>
                    <a:pt x="10549" y="2393"/>
                  </a:lnTo>
                  <a:lnTo>
                    <a:pt x="10542" y="2395"/>
                  </a:lnTo>
                  <a:lnTo>
                    <a:pt x="10534" y="2397"/>
                  </a:lnTo>
                  <a:lnTo>
                    <a:pt x="10526" y="2397"/>
                  </a:lnTo>
                  <a:lnTo>
                    <a:pt x="10509" y="2395"/>
                  </a:lnTo>
                  <a:lnTo>
                    <a:pt x="10493" y="2392"/>
                  </a:lnTo>
                  <a:lnTo>
                    <a:pt x="10475" y="2387"/>
                  </a:lnTo>
                  <a:lnTo>
                    <a:pt x="10460" y="2385"/>
                  </a:lnTo>
                  <a:lnTo>
                    <a:pt x="10453" y="2385"/>
                  </a:lnTo>
                  <a:lnTo>
                    <a:pt x="10446" y="2385"/>
                  </a:lnTo>
                  <a:lnTo>
                    <a:pt x="10441" y="2387"/>
                  </a:lnTo>
                  <a:lnTo>
                    <a:pt x="10435" y="2389"/>
                  </a:lnTo>
                  <a:close/>
                  <a:moveTo>
                    <a:pt x="7896" y="1755"/>
                  </a:moveTo>
                  <a:lnTo>
                    <a:pt x="7891" y="1758"/>
                  </a:lnTo>
                  <a:lnTo>
                    <a:pt x="7887" y="1761"/>
                  </a:lnTo>
                  <a:lnTo>
                    <a:pt x="7884" y="1766"/>
                  </a:lnTo>
                  <a:lnTo>
                    <a:pt x="7880" y="1771"/>
                  </a:lnTo>
                  <a:lnTo>
                    <a:pt x="7878" y="1775"/>
                  </a:lnTo>
                  <a:lnTo>
                    <a:pt x="7877" y="1781"/>
                  </a:lnTo>
                  <a:lnTo>
                    <a:pt x="7877" y="1787"/>
                  </a:lnTo>
                  <a:lnTo>
                    <a:pt x="7877" y="1793"/>
                  </a:lnTo>
                  <a:lnTo>
                    <a:pt x="7879" y="1806"/>
                  </a:lnTo>
                  <a:lnTo>
                    <a:pt x="7882" y="1818"/>
                  </a:lnTo>
                  <a:lnTo>
                    <a:pt x="7887" y="1829"/>
                  </a:lnTo>
                  <a:lnTo>
                    <a:pt x="7893" y="1840"/>
                  </a:lnTo>
                  <a:lnTo>
                    <a:pt x="7907" y="1861"/>
                  </a:lnTo>
                  <a:lnTo>
                    <a:pt x="7926" y="1888"/>
                  </a:lnTo>
                  <a:lnTo>
                    <a:pt x="7936" y="1902"/>
                  </a:lnTo>
                  <a:lnTo>
                    <a:pt x="7948" y="1914"/>
                  </a:lnTo>
                  <a:lnTo>
                    <a:pt x="7955" y="1920"/>
                  </a:lnTo>
                  <a:lnTo>
                    <a:pt x="7962" y="1926"/>
                  </a:lnTo>
                  <a:lnTo>
                    <a:pt x="7969" y="1929"/>
                  </a:lnTo>
                  <a:lnTo>
                    <a:pt x="7976" y="1934"/>
                  </a:lnTo>
                  <a:lnTo>
                    <a:pt x="8012" y="1948"/>
                  </a:lnTo>
                  <a:lnTo>
                    <a:pt x="8049" y="1962"/>
                  </a:lnTo>
                  <a:lnTo>
                    <a:pt x="8056" y="1966"/>
                  </a:lnTo>
                  <a:lnTo>
                    <a:pt x="8063" y="1969"/>
                  </a:lnTo>
                  <a:lnTo>
                    <a:pt x="8069" y="1973"/>
                  </a:lnTo>
                  <a:lnTo>
                    <a:pt x="8073" y="1976"/>
                  </a:lnTo>
                  <a:lnTo>
                    <a:pt x="8075" y="1980"/>
                  </a:lnTo>
                  <a:lnTo>
                    <a:pt x="8075" y="1983"/>
                  </a:lnTo>
                  <a:lnTo>
                    <a:pt x="8073" y="1987"/>
                  </a:lnTo>
                  <a:lnTo>
                    <a:pt x="8068" y="1990"/>
                  </a:lnTo>
                  <a:lnTo>
                    <a:pt x="8054" y="2001"/>
                  </a:lnTo>
                  <a:lnTo>
                    <a:pt x="8035" y="2016"/>
                  </a:lnTo>
                  <a:lnTo>
                    <a:pt x="8014" y="2035"/>
                  </a:lnTo>
                  <a:lnTo>
                    <a:pt x="7993" y="2056"/>
                  </a:lnTo>
                  <a:lnTo>
                    <a:pt x="7973" y="2078"/>
                  </a:lnTo>
                  <a:lnTo>
                    <a:pt x="7955" y="2098"/>
                  </a:lnTo>
                  <a:lnTo>
                    <a:pt x="7948" y="2108"/>
                  </a:lnTo>
                  <a:lnTo>
                    <a:pt x="7942" y="2116"/>
                  </a:lnTo>
                  <a:lnTo>
                    <a:pt x="7939" y="2124"/>
                  </a:lnTo>
                  <a:lnTo>
                    <a:pt x="7936" y="2130"/>
                  </a:lnTo>
                  <a:lnTo>
                    <a:pt x="7935" y="2132"/>
                  </a:lnTo>
                  <a:lnTo>
                    <a:pt x="7935" y="2135"/>
                  </a:lnTo>
                  <a:lnTo>
                    <a:pt x="7936" y="2137"/>
                  </a:lnTo>
                  <a:lnTo>
                    <a:pt x="7938" y="2138"/>
                  </a:lnTo>
                  <a:lnTo>
                    <a:pt x="7942" y="2142"/>
                  </a:lnTo>
                  <a:lnTo>
                    <a:pt x="7949" y="2144"/>
                  </a:lnTo>
                  <a:lnTo>
                    <a:pt x="7966" y="2146"/>
                  </a:lnTo>
                  <a:lnTo>
                    <a:pt x="7985" y="2148"/>
                  </a:lnTo>
                  <a:lnTo>
                    <a:pt x="8022" y="2146"/>
                  </a:lnTo>
                  <a:lnTo>
                    <a:pt x="8040" y="2145"/>
                  </a:lnTo>
                  <a:lnTo>
                    <a:pt x="8036" y="2150"/>
                  </a:lnTo>
                  <a:lnTo>
                    <a:pt x="8030" y="2163"/>
                  </a:lnTo>
                  <a:lnTo>
                    <a:pt x="8028" y="2170"/>
                  </a:lnTo>
                  <a:lnTo>
                    <a:pt x="8028" y="2177"/>
                  </a:lnTo>
                  <a:lnTo>
                    <a:pt x="8029" y="2180"/>
                  </a:lnTo>
                  <a:lnTo>
                    <a:pt x="8030" y="2183"/>
                  </a:lnTo>
                  <a:lnTo>
                    <a:pt x="8033" y="2185"/>
                  </a:lnTo>
                  <a:lnTo>
                    <a:pt x="8036" y="2188"/>
                  </a:lnTo>
                  <a:lnTo>
                    <a:pt x="8040" y="2189"/>
                  </a:lnTo>
                  <a:lnTo>
                    <a:pt x="8043" y="2189"/>
                  </a:lnTo>
                  <a:lnTo>
                    <a:pt x="8047" y="2188"/>
                  </a:lnTo>
                  <a:lnTo>
                    <a:pt x="8050" y="2186"/>
                  </a:lnTo>
                  <a:lnTo>
                    <a:pt x="8056" y="2182"/>
                  </a:lnTo>
                  <a:lnTo>
                    <a:pt x="8063" y="2175"/>
                  </a:lnTo>
                  <a:lnTo>
                    <a:pt x="8070" y="2168"/>
                  </a:lnTo>
                  <a:lnTo>
                    <a:pt x="8079" y="2161"/>
                  </a:lnTo>
                  <a:lnTo>
                    <a:pt x="8083" y="2158"/>
                  </a:lnTo>
                  <a:lnTo>
                    <a:pt x="8089" y="2156"/>
                  </a:lnTo>
                  <a:lnTo>
                    <a:pt x="8094" y="2155"/>
                  </a:lnTo>
                  <a:lnTo>
                    <a:pt x="8100" y="2155"/>
                  </a:lnTo>
                  <a:lnTo>
                    <a:pt x="8113" y="2156"/>
                  </a:lnTo>
                  <a:lnTo>
                    <a:pt x="8129" y="2158"/>
                  </a:lnTo>
                  <a:lnTo>
                    <a:pt x="8145" y="2162"/>
                  </a:lnTo>
                  <a:lnTo>
                    <a:pt x="8163" y="2166"/>
                  </a:lnTo>
                  <a:lnTo>
                    <a:pt x="8181" y="2171"/>
                  </a:lnTo>
                  <a:lnTo>
                    <a:pt x="8198" y="2175"/>
                  </a:lnTo>
                  <a:lnTo>
                    <a:pt x="8214" y="2177"/>
                  </a:lnTo>
                  <a:lnTo>
                    <a:pt x="8226" y="2178"/>
                  </a:lnTo>
                  <a:lnTo>
                    <a:pt x="8234" y="2177"/>
                  </a:lnTo>
                  <a:lnTo>
                    <a:pt x="8239" y="2176"/>
                  </a:lnTo>
                  <a:lnTo>
                    <a:pt x="8246" y="2173"/>
                  </a:lnTo>
                  <a:lnTo>
                    <a:pt x="8254" y="2170"/>
                  </a:lnTo>
                  <a:lnTo>
                    <a:pt x="8261" y="2165"/>
                  </a:lnTo>
                  <a:lnTo>
                    <a:pt x="8268" y="2161"/>
                  </a:lnTo>
                  <a:lnTo>
                    <a:pt x="8273" y="2155"/>
                  </a:lnTo>
                  <a:lnTo>
                    <a:pt x="8281" y="2148"/>
                  </a:lnTo>
                  <a:lnTo>
                    <a:pt x="8286" y="2142"/>
                  </a:lnTo>
                  <a:lnTo>
                    <a:pt x="8291" y="2135"/>
                  </a:lnTo>
                  <a:lnTo>
                    <a:pt x="8296" y="2128"/>
                  </a:lnTo>
                  <a:lnTo>
                    <a:pt x="8300" y="2121"/>
                  </a:lnTo>
                  <a:lnTo>
                    <a:pt x="8304" y="2114"/>
                  </a:lnTo>
                  <a:lnTo>
                    <a:pt x="8305" y="2107"/>
                  </a:lnTo>
                  <a:lnTo>
                    <a:pt x="8306" y="2099"/>
                  </a:lnTo>
                  <a:lnTo>
                    <a:pt x="8306" y="2094"/>
                  </a:lnTo>
                  <a:lnTo>
                    <a:pt x="8305" y="2087"/>
                  </a:lnTo>
                  <a:lnTo>
                    <a:pt x="8304" y="2081"/>
                  </a:lnTo>
                  <a:lnTo>
                    <a:pt x="8300" y="2074"/>
                  </a:lnTo>
                  <a:lnTo>
                    <a:pt x="8298" y="2067"/>
                  </a:lnTo>
                  <a:lnTo>
                    <a:pt x="8289" y="2051"/>
                  </a:lnTo>
                  <a:lnTo>
                    <a:pt x="8279" y="2036"/>
                  </a:lnTo>
                  <a:lnTo>
                    <a:pt x="8266" y="2022"/>
                  </a:lnTo>
                  <a:lnTo>
                    <a:pt x="8254" y="2009"/>
                  </a:lnTo>
                  <a:lnTo>
                    <a:pt x="8241" y="1998"/>
                  </a:lnTo>
                  <a:lnTo>
                    <a:pt x="8226" y="1990"/>
                  </a:lnTo>
                  <a:lnTo>
                    <a:pt x="8221" y="1986"/>
                  </a:lnTo>
                  <a:lnTo>
                    <a:pt x="8214" y="1980"/>
                  </a:lnTo>
                  <a:lnTo>
                    <a:pt x="8207" y="1974"/>
                  </a:lnTo>
                  <a:lnTo>
                    <a:pt x="8199" y="1966"/>
                  </a:lnTo>
                  <a:lnTo>
                    <a:pt x="8187" y="1948"/>
                  </a:lnTo>
                  <a:lnTo>
                    <a:pt x="8172" y="1929"/>
                  </a:lnTo>
                  <a:lnTo>
                    <a:pt x="8160" y="1909"/>
                  </a:lnTo>
                  <a:lnTo>
                    <a:pt x="8148" y="1892"/>
                  </a:lnTo>
                  <a:lnTo>
                    <a:pt x="8137" y="1878"/>
                  </a:lnTo>
                  <a:lnTo>
                    <a:pt x="8128" y="1868"/>
                  </a:lnTo>
                  <a:lnTo>
                    <a:pt x="8126" y="1866"/>
                  </a:lnTo>
                  <a:lnTo>
                    <a:pt x="8124" y="1863"/>
                  </a:lnTo>
                  <a:lnTo>
                    <a:pt x="8124" y="1861"/>
                  </a:lnTo>
                  <a:lnTo>
                    <a:pt x="8124" y="1859"/>
                  </a:lnTo>
                  <a:lnTo>
                    <a:pt x="8127" y="1853"/>
                  </a:lnTo>
                  <a:lnTo>
                    <a:pt x="8131" y="1847"/>
                  </a:lnTo>
                  <a:lnTo>
                    <a:pt x="8143" y="1832"/>
                  </a:lnTo>
                  <a:lnTo>
                    <a:pt x="8160" y="1816"/>
                  </a:lnTo>
                  <a:lnTo>
                    <a:pt x="8168" y="1808"/>
                  </a:lnTo>
                  <a:lnTo>
                    <a:pt x="8175" y="1799"/>
                  </a:lnTo>
                  <a:lnTo>
                    <a:pt x="8182" y="1791"/>
                  </a:lnTo>
                  <a:lnTo>
                    <a:pt x="8187" y="1782"/>
                  </a:lnTo>
                  <a:lnTo>
                    <a:pt x="8191" y="1775"/>
                  </a:lnTo>
                  <a:lnTo>
                    <a:pt x="8192" y="1767"/>
                  </a:lnTo>
                  <a:lnTo>
                    <a:pt x="8192" y="1764"/>
                  </a:lnTo>
                  <a:lnTo>
                    <a:pt x="8191" y="1760"/>
                  </a:lnTo>
                  <a:lnTo>
                    <a:pt x="8190" y="1757"/>
                  </a:lnTo>
                  <a:lnTo>
                    <a:pt x="8188" y="1754"/>
                  </a:lnTo>
                  <a:lnTo>
                    <a:pt x="8182" y="1748"/>
                  </a:lnTo>
                  <a:lnTo>
                    <a:pt x="8175" y="1744"/>
                  </a:lnTo>
                  <a:lnTo>
                    <a:pt x="8167" y="1740"/>
                  </a:lnTo>
                  <a:lnTo>
                    <a:pt x="8158" y="1738"/>
                  </a:lnTo>
                  <a:lnTo>
                    <a:pt x="8138" y="1734"/>
                  </a:lnTo>
                  <a:lnTo>
                    <a:pt x="8117" y="1732"/>
                  </a:lnTo>
                  <a:lnTo>
                    <a:pt x="8096" y="1731"/>
                  </a:lnTo>
                  <a:lnTo>
                    <a:pt x="8076" y="1728"/>
                  </a:lnTo>
                  <a:lnTo>
                    <a:pt x="8067" y="1726"/>
                  </a:lnTo>
                  <a:lnTo>
                    <a:pt x="8059" y="1725"/>
                  </a:lnTo>
                  <a:lnTo>
                    <a:pt x="8050" y="1721"/>
                  </a:lnTo>
                  <a:lnTo>
                    <a:pt x="8044" y="1718"/>
                  </a:lnTo>
                  <a:lnTo>
                    <a:pt x="8037" y="1713"/>
                  </a:lnTo>
                  <a:lnTo>
                    <a:pt x="8033" y="1711"/>
                  </a:lnTo>
                  <a:lnTo>
                    <a:pt x="8027" y="1710"/>
                  </a:lnTo>
                  <a:lnTo>
                    <a:pt x="8021" y="1708"/>
                  </a:lnTo>
                  <a:lnTo>
                    <a:pt x="8015" y="1708"/>
                  </a:lnTo>
                  <a:lnTo>
                    <a:pt x="8010" y="1710"/>
                  </a:lnTo>
                  <a:lnTo>
                    <a:pt x="8005" y="1712"/>
                  </a:lnTo>
                  <a:lnTo>
                    <a:pt x="8000" y="1714"/>
                  </a:lnTo>
                  <a:lnTo>
                    <a:pt x="7990" y="1721"/>
                  </a:lnTo>
                  <a:lnTo>
                    <a:pt x="7981" y="1730"/>
                  </a:lnTo>
                  <a:lnTo>
                    <a:pt x="7972" y="1740"/>
                  </a:lnTo>
                  <a:lnTo>
                    <a:pt x="7965" y="1751"/>
                  </a:lnTo>
                  <a:lnTo>
                    <a:pt x="7960" y="1755"/>
                  </a:lnTo>
                  <a:lnTo>
                    <a:pt x="7956" y="1758"/>
                  </a:lnTo>
                  <a:lnTo>
                    <a:pt x="7953" y="1760"/>
                  </a:lnTo>
                  <a:lnTo>
                    <a:pt x="7948" y="1761"/>
                  </a:lnTo>
                  <a:lnTo>
                    <a:pt x="7940" y="1761"/>
                  </a:lnTo>
                  <a:lnTo>
                    <a:pt x="7932" y="1760"/>
                  </a:lnTo>
                  <a:lnTo>
                    <a:pt x="7924" y="1757"/>
                  </a:lnTo>
                  <a:lnTo>
                    <a:pt x="7914" y="1754"/>
                  </a:lnTo>
                  <a:lnTo>
                    <a:pt x="7911" y="1753"/>
                  </a:lnTo>
                  <a:lnTo>
                    <a:pt x="7906" y="1753"/>
                  </a:lnTo>
                  <a:lnTo>
                    <a:pt x="7901" y="1754"/>
                  </a:lnTo>
                  <a:lnTo>
                    <a:pt x="7896" y="1755"/>
                  </a:lnTo>
                  <a:close/>
                  <a:moveTo>
                    <a:pt x="7853" y="1896"/>
                  </a:moveTo>
                  <a:lnTo>
                    <a:pt x="7846" y="1898"/>
                  </a:lnTo>
                  <a:lnTo>
                    <a:pt x="7841" y="1900"/>
                  </a:lnTo>
                  <a:lnTo>
                    <a:pt x="7835" y="1903"/>
                  </a:lnTo>
                  <a:lnTo>
                    <a:pt x="7831" y="1907"/>
                  </a:lnTo>
                  <a:lnTo>
                    <a:pt x="7824" y="1915"/>
                  </a:lnTo>
                  <a:lnTo>
                    <a:pt x="7817" y="1925"/>
                  </a:lnTo>
                  <a:lnTo>
                    <a:pt x="7811" y="1933"/>
                  </a:lnTo>
                  <a:lnTo>
                    <a:pt x="7804" y="1941"/>
                  </a:lnTo>
                  <a:lnTo>
                    <a:pt x="7801" y="1943"/>
                  </a:lnTo>
                  <a:lnTo>
                    <a:pt x="7798" y="1946"/>
                  </a:lnTo>
                  <a:lnTo>
                    <a:pt x="7793" y="1947"/>
                  </a:lnTo>
                  <a:lnTo>
                    <a:pt x="7790" y="1948"/>
                  </a:lnTo>
                  <a:lnTo>
                    <a:pt x="7780" y="1948"/>
                  </a:lnTo>
                  <a:lnTo>
                    <a:pt x="7771" y="1949"/>
                  </a:lnTo>
                  <a:lnTo>
                    <a:pt x="7763" y="1953"/>
                  </a:lnTo>
                  <a:lnTo>
                    <a:pt x="7756" y="1956"/>
                  </a:lnTo>
                  <a:lnTo>
                    <a:pt x="7752" y="1960"/>
                  </a:lnTo>
                  <a:lnTo>
                    <a:pt x="7750" y="1962"/>
                  </a:lnTo>
                  <a:lnTo>
                    <a:pt x="7747" y="1966"/>
                  </a:lnTo>
                  <a:lnTo>
                    <a:pt x="7745" y="1969"/>
                  </a:lnTo>
                  <a:lnTo>
                    <a:pt x="7745" y="1974"/>
                  </a:lnTo>
                  <a:lnTo>
                    <a:pt x="7744" y="1979"/>
                  </a:lnTo>
                  <a:lnTo>
                    <a:pt x="7744" y="1984"/>
                  </a:lnTo>
                  <a:lnTo>
                    <a:pt x="7745" y="1990"/>
                  </a:lnTo>
                  <a:lnTo>
                    <a:pt x="7752" y="2013"/>
                  </a:lnTo>
                  <a:lnTo>
                    <a:pt x="7758" y="2033"/>
                  </a:lnTo>
                  <a:lnTo>
                    <a:pt x="7758" y="2041"/>
                  </a:lnTo>
                  <a:lnTo>
                    <a:pt x="7757" y="2048"/>
                  </a:lnTo>
                  <a:lnTo>
                    <a:pt x="7756" y="2051"/>
                  </a:lnTo>
                  <a:lnTo>
                    <a:pt x="7753" y="2055"/>
                  </a:lnTo>
                  <a:lnTo>
                    <a:pt x="7750" y="2057"/>
                  </a:lnTo>
                  <a:lnTo>
                    <a:pt x="7745" y="2061"/>
                  </a:lnTo>
                  <a:lnTo>
                    <a:pt x="7741" y="2063"/>
                  </a:lnTo>
                  <a:lnTo>
                    <a:pt x="7739" y="2068"/>
                  </a:lnTo>
                  <a:lnTo>
                    <a:pt x="7737" y="2072"/>
                  </a:lnTo>
                  <a:lnTo>
                    <a:pt x="7737" y="2077"/>
                  </a:lnTo>
                  <a:lnTo>
                    <a:pt x="7737" y="2083"/>
                  </a:lnTo>
                  <a:lnTo>
                    <a:pt x="7738" y="2089"/>
                  </a:lnTo>
                  <a:lnTo>
                    <a:pt x="7740" y="2096"/>
                  </a:lnTo>
                  <a:lnTo>
                    <a:pt x="7743" y="2102"/>
                  </a:lnTo>
                  <a:lnTo>
                    <a:pt x="7746" y="2108"/>
                  </a:lnTo>
                  <a:lnTo>
                    <a:pt x="7750" y="2114"/>
                  </a:lnTo>
                  <a:lnTo>
                    <a:pt x="7754" y="2119"/>
                  </a:lnTo>
                  <a:lnTo>
                    <a:pt x="7759" y="2124"/>
                  </a:lnTo>
                  <a:lnTo>
                    <a:pt x="7764" y="2129"/>
                  </a:lnTo>
                  <a:lnTo>
                    <a:pt x="7770" y="2131"/>
                  </a:lnTo>
                  <a:lnTo>
                    <a:pt x="7776" y="2135"/>
                  </a:lnTo>
                  <a:lnTo>
                    <a:pt x="7781" y="2136"/>
                  </a:lnTo>
                  <a:lnTo>
                    <a:pt x="7787" y="2136"/>
                  </a:lnTo>
                  <a:lnTo>
                    <a:pt x="7793" y="2136"/>
                  </a:lnTo>
                  <a:lnTo>
                    <a:pt x="7799" y="2135"/>
                  </a:lnTo>
                  <a:lnTo>
                    <a:pt x="7806" y="2134"/>
                  </a:lnTo>
                  <a:lnTo>
                    <a:pt x="7818" y="2130"/>
                  </a:lnTo>
                  <a:lnTo>
                    <a:pt x="7831" y="2124"/>
                  </a:lnTo>
                  <a:lnTo>
                    <a:pt x="7854" y="2111"/>
                  </a:lnTo>
                  <a:lnTo>
                    <a:pt x="7877" y="2098"/>
                  </a:lnTo>
                  <a:lnTo>
                    <a:pt x="7887" y="2092"/>
                  </a:lnTo>
                  <a:lnTo>
                    <a:pt x="7899" y="2085"/>
                  </a:lnTo>
                  <a:lnTo>
                    <a:pt x="7911" y="2076"/>
                  </a:lnTo>
                  <a:lnTo>
                    <a:pt x="7921" y="2067"/>
                  </a:lnTo>
                  <a:lnTo>
                    <a:pt x="7931" y="2055"/>
                  </a:lnTo>
                  <a:lnTo>
                    <a:pt x="7938" y="2043"/>
                  </a:lnTo>
                  <a:lnTo>
                    <a:pt x="7941" y="2036"/>
                  </a:lnTo>
                  <a:lnTo>
                    <a:pt x="7942" y="2029"/>
                  </a:lnTo>
                  <a:lnTo>
                    <a:pt x="7943" y="2021"/>
                  </a:lnTo>
                  <a:lnTo>
                    <a:pt x="7945" y="2014"/>
                  </a:lnTo>
                  <a:lnTo>
                    <a:pt x="7945" y="1998"/>
                  </a:lnTo>
                  <a:lnTo>
                    <a:pt x="7943" y="1983"/>
                  </a:lnTo>
                  <a:lnTo>
                    <a:pt x="7941" y="1969"/>
                  </a:lnTo>
                  <a:lnTo>
                    <a:pt x="7939" y="1955"/>
                  </a:lnTo>
                  <a:lnTo>
                    <a:pt x="7935" y="1943"/>
                  </a:lnTo>
                  <a:lnTo>
                    <a:pt x="7931" y="1933"/>
                  </a:lnTo>
                  <a:lnTo>
                    <a:pt x="7926" y="1922"/>
                  </a:lnTo>
                  <a:lnTo>
                    <a:pt x="7920" y="1915"/>
                  </a:lnTo>
                  <a:lnTo>
                    <a:pt x="7914" y="1908"/>
                  </a:lnTo>
                  <a:lnTo>
                    <a:pt x="7907" y="1903"/>
                  </a:lnTo>
                  <a:lnTo>
                    <a:pt x="7899" y="1900"/>
                  </a:lnTo>
                  <a:lnTo>
                    <a:pt x="7889" y="1896"/>
                  </a:lnTo>
                  <a:lnTo>
                    <a:pt x="7880" y="1895"/>
                  </a:lnTo>
                  <a:lnTo>
                    <a:pt x="7872" y="1894"/>
                  </a:lnTo>
                  <a:lnTo>
                    <a:pt x="7862" y="1895"/>
                  </a:lnTo>
                  <a:lnTo>
                    <a:pt x="7853" y="1896"/>
                  </a:lnTo>
                  <a:close/>
                  <a:moveTo>
                    <a:pt x="8804" y="2846"/>
                  </a:moveTo>
                  <a:lnTo>
                    <a:pt x="8802" y="2847"/>
                  </a:lnTo>
                  <a:lnTo>
                    <a:pt x="8801" y="2851"/>
                  </a:lnTo>
                  <a:lnTo>
                    <a:pt x="8801" y="2853"/>
                  </a:lnTo>
                  <a:lnTo>
                    <a:pt x="8802" y="2857"/>
                  </a:lnTo>
                  <a:lnTo>
                    <a:pt x="8807" y="2864"/>
                  </a:lnTo>
                  <a:lnTo>
                    <a:pt x="8813" y="2872"/>
                  </a:lnTo>
                  <a:lnTo>
                    <a:pt x="8822" y="2879"/>
                  </a:lnTo>
                  <a:lnTo>
                    <a:pt x="8830" y="2887"/>
                  </a:lnTo>
                  <a:lnTo>
                    <a:pt x="8840" y="2893"/>
                  </a:lnTo>
                  <a:lnTo>
                    <a:pt x="8848" y="2898"/>
                  </a:lnTo>
                  <a:lnTo>
                    <a:pt x="8855" y="2901"/>
                  </a:lnTo>
                  <a:lnTo>
                    <a:pt x="8862" y="2907"/>
                  </a:lnTo>
                  <a:lnTo>
                    <a:pt x="8869" y="2913"/>
                  </a:lnTo>
                  <a:lnTo>
                    <a:pt x="8875" y="2920"/>
                  </a:lnTo>
                  <a:lnTo>
                    <a:pt x="8882" y="2927"/>
                  </a:lnTo>
                  <a:lnTo>
                    <a:pt x="8888" y="2932"/>
                  </a:lnTo>
                  <a:lnTo>
                    <a:pt x="8894" y="2937"/>
                  </a:lnTo>
                  <a:lnTo>
                    <a:pt x="8899" y="2940"/>
                  </a:lnTo>
                  <a:lnTo>
                    <a:pt x="8908" y="2941"/>
                  </a:lnTo>
                  <a:lnTo>
                    <a:pt x="8917" y="2941"/>
                  </a:lnTo>
                  <a:lnTo>
                    <a:pt x="8928" y="2939"/>
                  </a:lnTo>
                  <a:lnTo>
                    <a:pt x="8937" y="2935"/>
                  </a:lnTo>
                  <a:lnTo>
                    <a:pt x="8942" y="2933"/>
                  </a:lnTo>
                  <a:lnTo>
                    <a:pt x="8946" y="2930"/>
                  </a:lnTo>
                  <a:lnTo>
                    <a:pt x="8950" y="2925"/>
                  </a:lnTo>
                  <a:lnTo>
                    <a:pt x="8952" y="2920"/>
                  </a:lnTo>
                  <a:lnTo>
                    <a:pt x="8953" y="2914"/>
                  </a:lnTo>
                  <a:lnTo>
                    <a:pt x="8955" y="2908"/>
                  </a:lnTo>
                  <a:lnTo>
                    <a:pt x="8953" y="2901"/>
                  </a:lnTo>
                  <a:lnTo>
                    <a:pt x="8951" y="2893"/>
                  </a:lnTo>
                  <a:lnTo>
                    <a:pt x="8949" y="2885"/>
                  </a:lnTo>
                  <a:lnTo>
                    <a:pt x="8944" y="2877"/>
                  </a:lnTo>
                  <a:lnTo>
                    <a:pt x="8941" y="2871"/>
                  </a:lnTo>
                  <a:lnTo>
                    <a:pt x="8936" y="2865"/>
                  </a:lnTo>
                  <a:lnTo>
                    <a:pt x="8932" y="2862"/>
                  </a:lnTo>
                  <a:lnTo>
                    <a:pt x="8928" y="2857"/>
                  </a:lnTo>
                  <a:lnTo>
                    <a:pt x="8923" y="2854"/>
                  </a:lnTo>
                  <a:lnTo>
                    <a:pt x="8918" y="2852"/>
                  </a:lnTo>
                  <a:lnTo>
                    <a:pt x="8909" y="2849"/>
                  </a:lnTo>
                  <a:lnTo>
                    <a:pt x="8901" y="2846"/>
                  </a:lnTo>
                  <a:lnTo>
                    <a:pt x="8894" y="2846"/>
                  </a:lnTo>
                  <a:lnTo>
                    <a:pt x="8888" y="2846"/>
                  </a:lnTo>
                  <a:lnTo>
                    <a:pt x="8872" y="2844"/>
                  </a:lnTo>
                  <a:lnTo>
                    <a:pt x="8849" y="2840"/>
                  </a:lnTo>
                  <a:lnTo>
                    <a:pt x="8836" y="2839"/>
                  </a:lnTo>
                  <a:lnTo>
                    <a:pt x="8824" y="2840"/>
                  </a:lnTo>
                  <a:lnTo>
                    <a:pt x="8818" y="2840"/>
                  </a:lnTo>
                  <a:lnTo>
                    <a:pt x="8813" y="2842"/>
                  </a:lnTo>
                  <a:lnTo>
                    <a:pt x="8808" y="2844"/>
                  </a:lnTo>
                  <a:lnTo>
                    <a:pt x="8804" y="2846"/>
                  </a:lnTo>
                  <a:close/>
                  <a:moveTo>
                    <a:pt x="8331" y="2765"/>
                  </a:moveTo>
                  <a:lnTo>
                    <a:pt x="8330" y="2769"/>
                  </a:lnTo>
                  <a:lnTo>
                    <a:pt x="8329" y="2772"/>
                  </a:lnTo>
                  <a:lnTo>
                    <a:pt x="8330" y="2775"/>
                  </a:lnTo>
                  <a:lnTo>
                    <a:pt x="8331" y="2777"/>
                  </a:lnTo>
                  <a:lnTo>
                    <a:pt x="8337" y="2781"/>
                  </a:lnTo>
                  <a:lnTo>
                    <a:pt x="8344" y="2782"/>
                  </a:lnTo>
                  <a:lnTo>
                    <a:pt x="8352" y="2782"/>
                  </a:lnTo>
                  <a:lnTo>
                    <a:pt x="8359" y="2781"/>
                  </a:lnTo>
                  <a:lnTo>
                    <a:pt x="8363" y="2778"/>
                  </a:lnTo>
                  <a:lnTo>
                    <a:pt x="8366" y="2777"/>
                  </a:lnTo>
                  <a:lnTo>
                    <a:pt x="8369" y="2773"/>
                  </a:lnTo>
                  <a:lnTo>
                    <a:pt x="8370" y="2771"/>
                  </a:lnTo>
                  <a:lnTo>
                    <a:pt x="8371" y="2766"/>
                  </a:lnTo>
                  <a:lnTo>
                    <a:pt x="8372" y="2763"/>
                  </a:lnTo>
                  <a:lnTo>
                    <a:pt x="8372" y="2758"/>
                  </a:lnTo>
                  <a:lnTo>
                    <a:pt x="8371" y="2755"/>
                  </a:lnTo>
                  <a:lnTo>
                    <a:pt x="8370" y="2751"/>
                  </a:lnTo>
                  <a:lnTo>
                    <a:pt x="8369" y="2748"/>
                  </a:lnTo>
                  <a:lnTo>
                    <a:pt x="8366" y="2744"/>
                  </a:lnTo>
                  <a:lnTo>
                    <a:pt x="8364" y="2742"/>
                  </a:lnTo>
                  <a:lnTo>
                    <a:pt x="8360" y="2741"/>
                  </a:lnTo>
                  <a:lnTo>
                    <a:pt x="8357" y="2739"/>
                  </a:lnTo>
                  <a:lnTo>
                    <a:pt x="8353" y="2741"/>
                  </a:lnTo>
                  <a:lnTo>
                    <a:pt x="8350" y="2742"/>
                  </a:lnTo>
                  <a:lnTo>
                    <a:pt x="8345" y="2745"/>
                  </a:lnTo>
                  <a:lnTo>
                    <a:pt x="8340" y="2750"/>
                  </a:lnTo>
                  <a:lnTo>
                    <a:pt x="8336" y="2757"/>
                  </a:lnTo>
                  <a:lnTo>
                    <a:pt x="8331" y="2765"/>
                  </a:lnTo>
                  <a:close/>
                  <a:moveTo>
                    <a:pt x="8633" y="2690"/>
                  </a:moveTo>
                  <a:lnTo>
                    <a:pt x="8626" y="2691"/>
                  </a:lnTo>
                  <a:lnTo>
                    <a:pt x="8620" y="2694"/>
                  </a:lnTo>
                  <a:lnTo>
                    <a:pt x="8614" y="2697"/>
                  </a:lnTo>
                  <a:lnTo>
                    <a:pt x="8609" y="2702"/>
                  </a:lnTo>
                  <a:lnTo>
                    <a:pt x="8605" y="2708"/>
                  </a:lnTo>
                  <a:lnTo>
                    <a:pt x="8600" y="2714"/>
                  </a:lnTo>
                  <a:lnTo>
                    <a:pt x="8596" y="2722"/>
                  </a:lnTo>
                  <a:lnTo>
                    <a:pt x="8594" y="2729"/>
                  </a:lnTo>
                  <a:lnTo>
                    <a:pt x="8592" y="2737"/>
                  </a:lnTo>
                  <a:lnTo>
                    <a:pt x="8591" y="2744"/>
                  </a:lnTo>
                  <a:lnTo>
                    <a:pt x="8591" y="2752"/>
                  </a:lnTo>
                  <a:lnTo>
                    <a:pt x="8591" y="2761"/>
                  </a:lnTo>
                  <a:lnTo>
                    <a:pt x="8592" y="2768"/>
                  </a:lnTo>
                  <a:lnTo>
                    <a:pt x="8594" y="2773"/>
                  </a:lnTo>
                  <a:lnTo>
                    <a:pt x="8598" y="2779"/>
                  </a:lnTo>
                  <a:lnTo>
                    <a:pt x="8601" y="2784"/>
                  </a:lnTo>
                  <a:lnTo>
                    <a:pt x="8611" y="2792"/>
                  </a:lnTo>
                  <a:lnTo>
                    <a:pt x="8619" y="2797"/>
                  </a:lnTo>
                  <a:lnTo>
                    <a:pt x="8623" y="2798"/>
                  </a:lnTo>
                  <a:lnTo>
                    <a:pt x="8628" y="2799"/>
                  </a:lnTo>
                  <a:lnTo>
                    <a:pt x="8632" y="2799"/>
                  </a:lnTo>
                  <a:lnTo>
                    <a:pt x="8636" y="2799"/>
                  </a:lnTo>
                  <a:lnTo>
                    <a:pt x="8641" y="2797"/>
                  </a:lnTo>
                  <a:lnTo>
                    <a:pt x="8645" y="2796"/>
                  </a:lnTo>
                  <a:lnTo>
                    <a:pt x="8649" y="2793"/>
                  </a:lnTo>
                  <a:lnTo>
                    <a:pt x="8653" y="2790"/>
                  </a:lnTo>
                  <a:lnTo>
                    <a:pt x="8661" y="2782"/>
                  </a:lnTo>
                  <a:lnTo>
                    <a:pt x="8669" y="2771"/>
                  </a:lnTo>
                  <a:lnTo>
                    <a:pt x="8672" y="2764"/>
                  </a:lnTo>
                  <a:lnTo>
                    <a:pt x="8674" y="2758"/>
                  </a:lnTo>
                  <a:lnTo>
                    <a:pt x="8675" y="2751"/>
                  </a:lnTo>
                  <a:lnTo>
                    <a:pt x="8674" y="2744"/>
                  </a:lnTo>
                  <a:lnTo>
                    <a:pt x="8673" y="2737"/>
                  </a:lnTo>
                  <a:lnTo>
                    <a:pt x="8672" y="2731"/>
                  </a:lnTo>
                  <a:lnTo>
                    <a:pt x="8669" y="2724"/>
                  </a:lnTo>
                  <a:lnTo>
                    <a:pt x="8666" y="2718"/>
                  </a:lnTo>
                  <a:lnTo>
                    <a:pt x="8659" y="2708"/>
                  </a:lnTo>
                  <a:lnTo>
                    <a:pt x="8649" y="2698"/>
                  </a:lnTo>
                  <a:lnTo>
                    <a:pt x="8646" y="2695"/>
                  </a:lnTo>
                  <a:lnTo>
                    <a:pt x="8641" y="2692"/>
                  </a:lnTo>
                  <a:lnTo>
                    <a:pt x="8636" y="2691"/>
                  </a:lnTo>
                  <a:lnTo>
                    <a:pt x="8633" y="2690"/>
                  </a:lnTo>
                  <a:close/>
                  <a:moveTo>
                    <a:pt x="11983" y="4444"/>
                  </a:moveTo>
                  <a:lnTo>
                    <a:pt x="11981" y="4447"/>
                  </a:lnTo>
                  <a:lnTo>
                    <a:pt x="11979" y="4449"/>
                  </a:lnTo>
                  <a:lnTo>
                    <a:pt x="11976" y="4454"/>
                  </a:lnTo>
                  <a:lnTo>
                    <a:pt x="11974" y="4458"/>
                  </a:lnTo>
                  <a:lnTo>
                    <a:pt x="11970" y="4471"/>
                  </a:lnTo>
                  <a:lnTo>
                    <a:pt x="11966" y="4488"/>
                  </a:lnTo>
                  <a:lnTo>
                    <a:pt x="11962" y="4507"/>
                  </a:lnTo>
                  <a:lnTo>
                    <a:pt x="11959" y="4527"/>
                  </a:lnTo>
                  <a:lnTo>
                    <a:pt x="11956" y="4549"/>
                  </a:lnTo>
                  <a:lnTo>
                    <a:pt x="11954" y="4571"/>
                  </a:lnTo>
                  <a:lnTo>
                    <a:pt x="11953" y="4595"/>
                  </a:lnTo>
                  <a:lnTo>
                    <a:pt x="11953" y="4616"/>
                  </a:lnTo>
                  <a:lnTo>
                    <a:pt x="11954" y="4637"/>
                  </a:lnTo>
                  <a:lnTo>
                    <a:pt x="11956" y="4657"/>
                  </a:lnTo>
                  <a:lnTo>
                    <a:pt x="11960" y="4673"/>
                  </a:lnTo>
                  <a:lnTo>
                    <a:pt x="11965" y="4687"/>
                  </a:lnTo>
                  <a:lnTo>
                    <a:pt x="11968" y="4692"/>
                  </a:lnTo>
                  <a:lnTo>
                    <a:pt x="11972" y="4697"/>
                  </a:lnTo>
                  <a:lnTo>
                    <a:pt x="11975" y="4700"/>
                  </a:lnTo>
                  <a:lnTo>
                    <a:pt x="11980" y="4703"/>
                  </a:lnTo>
                  <a:lnTo>
                    <a:pt x="11983" y="4704"/>
                  </a:lnTo>
                  <a:lnTo>
                    <a:pt x="11988" y="4704"/>
                  </a:lnTo>
                  <a:lnTo>
                    <a:pt x="11993" y="4704"/>
                  </a:lnTo>
                  <a:lnTo>
                    <a:pt x="11996" y="4703"/>
                  </a:lnTo>
                  <a:lnTo>
                    <a:pt x="12001" y="4700"/>
                  </a:lnTo>
                  <a:lnTo>
                    <a:pt x="12004" y="4697"/>
                  </a:lnTo>
                  <a:lnTo>
                    <a:pt x="12008" y="4693"/>
                  </a:lnTo>
                  <a:lnTo>
                    <a:pt x="12012" y="4689"/>
                  </a:lnTo>
                  <a:lnTo>
                    <a:pt x="12019" y="4678"/>
                  </a:lnTo>
                  <a:lnTo>
                    <a:pt x="12024" y="4665"/>
                  </a:lnTo>
                  <a:lnTo>
                    <a:pt x="12030" y="4651"/>
                  </a:lnTo>
                  <a:lnTo>
                    <a:pt x="12035" y="4637"/>
                  </a:lnTo>
                  <a:lnTo>
                    <a:pt x="12040" y="4620"/>
                  </a:lnTo>
                  <a:lnTo>
                    <a:pt x="12043" y="4605"/>
                  </a:lnTo>
                  <a:lnTo>
                    <a:pt x="12046" y="4591"/>
                  </a:lnTo>
                  <a:lnTo>
                    <a:pt x="12047" y="4577"/>
                  </a:lnTo>
                  <a:lnTo>
                    <a:pt x="12048" y="4564"/>
                  </a:lnTo>
                  <a:lnTo>
                    <a:pt x="12048" y="4552"/>
                  </a:lnTo>
                  <a:lnTo>
                    <a:pt x="12046" y="4544"/>
                  </a:lnTo>
                  <a:lnTo>
                    <a:pt x="12043" y="4538"/>
                  </a:lnTo>
                  <a:lnTo>
                    <a:pt x="12039" y="4527"/>
                  </a:lnTo>
                  <a:lnTo>
                    <a:pt x="12033" y="4511"/>
                  </a:lnTo>
                  <a:lnTo>
                    <a:pt x="12027" y="4494"/>
                  </a:lnTo>
                  <a:lnTo>
                    <a:pt x="12021" y="4475"/>
                  </a:lnTo>
                  <a:lnTo>
                    <a:pt x="12019" y="4467"/>
                  </a:lnTo>
                  <a:lnTo>
                    <a:pt x="12014" y="4460"/>
                  </a:lnTo>
                  <a:lnTo>
                    <a:pt x="12010" y="4453"/>
                  </a:lnTo>
                  <a:lnTo>
                    <a:pt x="12006" y="4448"/>
                  </a:lnTo>
                  <a:lnTo>
                    <a:pt x="12001" y="4444"/>
                  </a:lnTo>
                  <a:lnTo>
                    <a:pt x="11996" y="4442"/>
                  </a:lnTo>
                  <a:lnTo>
                    <a:pt x="11990" y="4442"/>
                  </a:lnTo>
                  <a:lnTo>
                    <a:pt x="11983" y="4444"/>
                  </a:lnTo>
                  <a:close/>
                  <a:moveTo>
                    <a:pt x="10539" y="5653"/>
                  </a:moveTo>
                  <a:lnTo>
                    <a:pt x="10531" y="5650"/>
                  </a:lnTo>
                  <a:lnTo>
                    <a:pt x="10522" y="5650"/>
                  </a:lnTo>
                  <a:lnTo>
                    <a:pt x="10515" y="5653"/>
                  </a:lnTo>
                  <a:lnTo>
                    <a:pt x="10508" y="5656"/>
                  </a:lnTo>
                  <a:lnTo>
                    <a:pt x="10502" y="5661"/>
                  </a:lnTo>
                  <a:lnTo>
                    <a:pt x="10498" y="5667"/>
                  </a:lnTo>
                  <a:lnTo>
                    <a:pt x="10493" y="5675"/>
                  </a:lnTo>
                  <a:lnTo>
                    <a:pt x="10487" y="5683"/>
                  </a:lnTo>
                  <a:lnTo>
                    <a:pt x="10478" y="5703"/>
                  </a:lnTo>
                  <a:lnTo>
                    <a:pt x="10468" y="5723"/>
                  </a:lnTo>
                  <a:lnTo>
                    <a:pt x="10463" y="5735"/>
                  </a:lnTo>
                  <a:lnTo>
                    <a:pt x="10458" y="5745"/>
                  </a:lnTo>
                  <a:lnTo>
                    <a:pt x="10451" y="5756"/>
                  </a:lnTo>
                  <a:lnTo>
                    <a:pt x="10444" y="5765"/>
                  </a:lnTo>
                  <a:lnTo>
                    <a:pt x="10428" y="5784"/>
                  </a:lnTo>
                  <a:lnTo>
                    <a:pt x="10413" y="5802"/>
                  </a:lnTo>
                  <a:lnTo>
                    <a:pt x="10399" y="5817"/>
                  </a:lnTo>
                  <a:lnTo>
                    <a:pt x="10385" y="5831"/>
                  </a:lnTo>
                  <a:lnTo>
                    <a:pt x="10372" y="5842"/>
                  </a:lnTo>
                  <a:lnTo>
                    <a:pt x="10362" y="5850"/>
                  </a:lnTo>
                  <a:lnTo>
                    <a:pt x="10356" y="5852"/>
                  </a:lnTo>
                  <a:lnTo>
                    <a:pt x="10351" y="5855"/>
                  </a:lnTo>
                  <a:lnTo>
                    <a:pt x="10347" y="5855"/>
                  </a:lnTo>
                  <a:lnTo>
                    <a:pt x="10344" y="5855"/>
                  </a:lnTo>
                  <a:lnTo>
                    <a:pt x="10340" y="5855"/>
                  </a:lnTo>
                  <a:lnTo>
                    <a:pt x="10336" y="5855"/>
                  </a:lnTo>
                  <a:lnTo>
                    <a:pt x="10329" y="5857"/>
                  </a:lnTo>
                  <a:lnTo>
                    <a:pt x="10322" y="5859"/>
                  </a:lnTo>
                  <a:lnTo>
                    <a:pt x="10315" y="5863"/>
                  </a:lnTo>
                  <a:lnTo>
                    <a:pt x="10306" y="5866"/>
                  </a:lnTo>
                  <a:lnTo>
                    <a:pt x="10298" y="5872"/>
                  </a:lnTo>
                  <a:lnTo>
                    <a:pt x="10290" y="5878"/>
                  </a:lnTo>
                  <a:lnTo>
                    <a:pt x="10283" y="5885"/>
                  </a:lnTo>
                  <a:lnTo>
                    <a:pt x="10276" y="5893"/>
                  </a:lnTo>
                  <a:lnTo>
                    <a:pt x="10271" y="5902"/>
                  </a:lnTo>
                  <a:lnTo>
                    <a:pt x="10266" y="5911"/>
                  </a:lnTo>
                  <a:lnTo>
                    <a:pt x="10264" y="5921"/>
                  </a:lnTo>
                  <a:lnTo>
                    <a:pt x="10263" y="5933"/>
                  </a:lnTo>
                  <a:lnTo>
                    <a:pt x="10265" y="5945"/>
                  </a:lnTo>
                  <a:lnTo>
                    <a:pt x="10269" y="5958"/>
                  </a:lnTo>
                  <a:lnTo>
                    <a:pt x="10273" y="5971"/>
                  </a:lnTo>
                  <a:lnTo>
                    <a:pt x="10278" y="5985"/>
                  </a:lnTo>
                  <a:lnTo>
                    <a:pt x="10280" y="5998"/>
                  </a:lnTo>
                  <a:lnTo>
                    <a:pt x="10284" y="6011"/>
                  </a:lnTo>
                  <a:lnTo>
                    <a:pt x="10285" y="6022"/>
                  </a:lnTo>
                  <a:lnTo>
                    <a:pt x="10288" y="6035"/>
                  </a:lnTo>
                  <a:lnTo>
                    <a:pt x="10288" y="6047"/>
                  </a:lnTo>
                  <a:lnTo>
                    <a:pt x="10288" y="6059"/>
                  </a:lnTo>
                  <a:lnTo>
                    <a:pt x="10286" y="6071"/>
                  </a:lnTo>
                  <a:lnTo>
                    <a:pt x="10285" y="6081"/>
                  </a:lnTo>
                  <a:lnTo>
                    <a:pt x="10284" y="6092"/>
                  </a:lnTo>
                  <a:lnTo>
                    <a:pt x="10280" y="6101"/>
                  </a:lnTo>
                  <a:lnTo>
                    <a:pt x="10278" y="6109"/>
                  </a:lnTo>
                  <a:lnTo>
                    <a:pt x="10273" y="6118"/>
                  </a:lnTo>
                  <a:lnTo>
                    <a:pt x="10270" y="6126"/>
                  </a:lnTo>
                  <a:lnTo>
                    <a:pt x="10265" y="6132"/>
                  </a:lnTo>
                  <a:lnTo>
                    <a:pt x="10261" y="6139"/>
                  </a:lnTo>
                  <a:lnTo>
                    <a:pt x="10258" y="6147"/>
                  </a:lnTo>
                  <a:lnTo>
                    <a:pt x="10257" y="6156"/>
                  </a:lnTo>
                  <a:lnTo>
                    <a:pt x="10257" y="6167"/>
                  </a:lnTo>
                  <a:lnTo>
                    <a:pt x="10259" y="6189"/>
                  </a:lnTo>
                  <a:lnTo>
                    <a:pt x="10265" y="6214"/>
                  </a:lnTo>
                  <a:lnTo>
                    <a:pt x="10272" y="6240"/>
                  </a:lnTo>
                  <a:lnTo>
                    <a:pt x="10278" y="6266"/>
                  </a:lnTo>
                  <a:lnTo>
                    <a:pt x="10279" y="6278"/>
                  </a:lnTo>
                  <a:lnTo>
                    <a:pt x="10282" y="6289"/>
                  </a:lnTo>
                  <a:lnTo>
                    <a:pt x="10282" y="6301"/>
                  </a:lnTo>
                  <a:lnTo>
                    <a:pt x="10280" y="6311"/>
                  </a:lnTo>
                  <a:lnTo>
                    <a:pt x="10279" y="6321"/>
                  </a:lnTo>
                  <a:lnTo>
                    <a:pt x="10279" y="6329"/>
                  </a:lnTo>
                  <a:lnTo>
                    <a:pt x="10279" y="6338"/>
                  </a:lnTo>
                  <a:lnTo>
                    <a:pt x="10280" y="6345"/>
                  </a:lnTo>
                  <a:lnTo>
                    <a:pt x="10282" y="6354"/>
                  </a:lnTo>
                  <a:lnTo>
                    <a:pt x="10284" y="6361"/>
                  </a:lnTo>
                  <a:lnTo>
                    <a:pt x="10286" y="6367"/>
                  </a:lnTo>
                  <a:lnTo>
                    <a:pt x="10291" y="6372"/>
                  </a:lnTo>
                  <a:lnTo>
                    <a:pt x="10295" y="6377"/>
                  </a:lnTo>
                  <a:lnTo>
                    <a:pt x="10300" y="6382"/>
                  </a:lnTo>
                  <a:lnTo>
                    <a:pt x="10306" y="6386"/>
                  </a:lnTo>
                  <a:lnTo>
                    <a:pt x="10313" y="6389"/>
                  </a:lnTo>
                  <a:lnTo>
                    <a:pt x="10320" y="6392"/>
                  </a:lnTo>
                  <a:lnTo>
                    <a:pt x="10329" y="6394"/>
                  </a:lnTo>
                  <a:lnTo>
                    <a:pt x="10338" y="6395"/>
                  </a:lnTo>
                  <a:lnTo>
                    <a:pt x="10349" y="6396"/>
                  </a:lnTo>
                  <a:lnTo>
                    <a:pt x="10358" y="6395"/>
                  </a:lnTo>
                  <a:lnTo>
                    <a:pt x="10367" y="6395"/>
                  </a:lnTo>
                  <a:lnTo>
                    <a:pt x="10376" y="6392"/>
                  </a:lnTo>
                  <a:lnTo>
                    <a:pt x="10384" y="6391"/>
                  </a:lnTo>
                  <a:lnTo>
                    <a:pt x="10391" y="6388"/>
                  </a:lnTo>
                  <a:lnTo>
                    <a:pt x="10398" y="6384"/>
                  </a:lnTo>
                  <a:lnTo>
                    <a:pt x="10404" y="6381"/>
                  </a:lnTo>
                  <a:lnTo>
                    <a:pt x="10410" y="6376"/>
                  </a:lnTo>
                  <a:lnTo>
                    <a:pt x="10416" y="6370"/>
                  </a:lnTo>
                  <a:lnTo>
                    <a:pt x="10420" y="6364"/>
                  </a:lnTo>
                  <a:lnTo>
                    <a:pt x="10425" y="6357"/>
                  </a:lnTo>
                  <a:lnTo>
                    <a:pt x="10430" y="6350"/>
                  </a:lnTo>
                  <a:lnTo>
                    <a:pt x="10439" y="6332"/>
                  </a:lnTo>
                  <a:lnTo>
                    <a:pt x="10447" y="6311"/>
                  </a:lnTo>
                  <a:lnTo>
                    <a:pt x="10455" y="6288"/>
                  </a:lnTo>
                  <a:lnTo>
                    <a:pt x="10463" y="6266"/>
                  </a:lnTo>
                  <a:lnTo>
                    <a:pt x="10468" y="6242"/>
                  </a:lnTo>
                  <a:lnTo>
                    <a:pt x="10473" y="6220"/>
                  </a:lnTo>
                  <a:lnTo>
                    <a:pt x="10479" y="6199"/>
                  </a:lnTo>
                  <a:lnTo>
                    <a:pt x="10485" y="6177"/>
                  </a:lnTo>
                  <a:lnTo>
                    <a:pt x="10492" y="6156"/>
                  </a:lnTo>
                  <a:lnTo>
                    <a:pt x="10499" y="6136"/>
                  </a:lnTo>
                  <a:lnTo>
                    <a:pt x="10508" y="6115"/>
                  </a:lnTo>
                  <a:lnTo>
                    <a:pt x="10517" y="6089"/>
                  </a:lnTo>
                  <a:lnTo>
                    <a:pt x="10525" y="6062"/>
                  </a:lnTo>
                  <a:lnTo>
                    <a:pt x="10532" y="6034"/>
                  </a:lnTo>
                  <a:lnTo>
                    <a:pt x="10539" y="6007"/>
                  </a:lnTo>
                  <a:lnTo>
                    <a:pt x="10545" y="5983"/>
                  </a:lnTo>
                  <a:lnTo>
                    <a:pt x="10551" y="5963"/>
                  </a:lnTo>
                  <a:lnTo>
                    <a:pt x="10555" y="5948"/>
                  </a:lnTo>
                  <a:lnTo>
                    <a:pt x="10560" y="5936"/>
                  </a:lnTo>
                  <a:lnTo>
                    <a:pt x="10566" y="5918"/>
                  </a:lnTo>
                  <a:lnTo>
                    <a:pt x="10572" y="5897"/>
                  </a:lnTo>
                  <a:lnTo>
                    <a:pt x="10578" y="5873"/>
                  </a:lnTo>
                  <a:lnTo>
                    <a:pt x="10582" y="5849"/>
                  </a:lnTo>
                  <a:lnTo>
                    <a:pt x="10586" y="5824"/>
                  </a:lnTo>
                  <a:lnTo>
                    <a:pt x="10587" y="5801"/>
                  </a:lnTo>
                  <a:lnTo>
                    <a:pt x="10587" y="5779"/>
                  </a:lnTo>
                  <a:lnTo>
                    <a:pt x="10585" y="5759"/>
                  </a:lnTo>
                  <a:lnTo>
                    <a:pt x="10582" y="5739"/>
                  </a:lnTo>
                  <a:lnTo>
                    <a:pt x="10578" y="5720"/>
                  </a:lnTo>
                  <a:lnTo>
                    <a:pt x="10572" y="5700"/>
                  </a:lnTo>
                  <a:lnTo>
                    <a:pt x="10566" y="5683"/>
                  </a:lnTo>
                  <a:lnTo>
                    <a:pt x="10558" y="5669"/>
                  </a:lnTo>
                  <a:lnTo>
                    <a:pt x="10554" y="5663"/>
                  </a:lnTo>
                  <a:lnTo>
                    <a:pt x="10549" y="5658"/>
                  </a:lnTo>
                  <a:lnTo>
                    <a:pt x="10545" y="5655"/>
                  </a:lnTo>
                  <a:lnTo>
                    <a:pt x="10539" y="5653"/>
                  </a:lnTo>
                  <a:close/>
                  <a:moveTo>
                    <a:pt x="9815" y="4956"/>
                  </a:moveTo>
                  <a:lnTo>
                    <a:pt x="9812" y="4953"/>
                  </a:lnTo>
                  <a:lnTo>
                    <a:pt x="9808" y="4950"/>
                  </a:lnTo>
                  <a:lnTo>
                    <a:pt x="9804" y="4948"/>
                  </a:lnTo>
                  <a:lnTo>
                    <a:pt x="9798" y="4947"/>
                  </a:lnTo>
                  <a:lnTo>
                    <a:pt x="9785" y="4945"/>
                  </a:lnTo>
                  <a:lnTo>
                    <a:pt x="9770" y="4945"/>
                  </a:lnTo>
                  <a:lnTo>
                    <a:pt x="9754" y="4947"/>
                  </a:lnTo>
                  <a:lnTo>
                    <a:pt x="9741" y="4952"/>
                  </a:lnTo>
                  <a:lnTo>
                    <a:pt x="9736" y="4955"/>
                  </a:lnTo>
                  <a:lnTo>
                    <a:pt x="9731" y="4959"/>
                  </a:lnTo>
                  <a:lnTo>
                    <a:pt x="9726" y="4962"/>
                  </a:lnTo>
                  <a:lnTo>
                    <a:pt x="9724" y="4966"/>
                  </a:lnTo>
                  <a:lnTo>
                    <a:pt x="9719" y="4979"/>
                  </a:lnTo>
                  <a:lnTo>
                    <a:pt x="9716" y="4996"/>
                  </a:lnTo>
                  <a:lnTo>
                    <a:pt x="9712" y="5019"/>
                  </a:lnTo>
                  <a:lnTo>
                    <a:pt x="9712" y="5042"/>
                  </a:lnTo>
                  <a:lnTo>
                    <a:pt x="9712" y="5054"/>
                  </a:lnTo>
                  <a:lnTo>
                    <a:pt x="9713" y="5064"/>
                  </a:lnTo>
                  <a:lnTo>
                    <a:pt x="9714" y="5075"/>
                  </a:lnTo>
                  <a:lnTo>
                    <a:pt x="9717" y="5084"/>
                  </a:lnTo>
                  <a:lnTo>
                    <a:pt x="9720" y="5092"/>
                  </a:lnTo>
                  <a:lnTo>
                    <a:pt x="9724" y="5100"/>
                  </a:lnTo>
                  <a:lnTo>
                    <a:pt x="9730" y="5104"/>
                  </a:lnTo>
                  <a:lnTo>
                    <a:pt x="9736" y="5107"/>
                  </a:lnTo>
                  <a:lnTo>
                    <a:pt x="9739" y="5108"/>
                  </a:lnTo>
                  <a:lnTo>
                    <a:pt x="9743" y="5108"/>
                  </a:lnTo>
                  <a:lnTo>
                    <a:pt x="9746" y="5107"/>
                  </a:lnTo>
                  <a:lnTo>
                    <a:pt x="9750" y="5105"/>
                  </a:lnTo>
                  <a:lnTo>
                    <a:pt x="9758" y="5100"/>
                  </a:lnTo>
                  <a:lnTo>
                    <a:pt x="9766" y="5092"/>
                  </a:lnTo>
                  <a:lnTo>
                    <a:pt x="9773" y="5084"/>
                  </a:lnTo>
                  <a:lnTo>
                    <a:pt x="9781" y="5074"/>
                  </a:lnTo>
                  <a:lnTo>
                    <a:pt x="9790" y="5062"/>
                  </a:lnTo>
                  <a:lnTo>
                    <a:pt x="9797" y="5049"/>
                  </a:lnTo>
                  <a:lnTo>
                    <a:pt x="9803" y="5036"/>
                  </a:lnTo>
                  <a:lnTo>
                    <a:pt x="9808" y="5023"/>
                  </a:lnTo>
                  <a:lnTo>
                    <a:pt x="9813" y="5010"/>
                  </a:lnTo>
                  <a:lnTo>
                    <a:pt x="9815" y="4997"/>
                  </a:lnTo>
                  <a:lnTo>
                    <a:pt x="9818" y="4986"/>
                  </a:lnTo>
                  <a:lnTo>
                    <a:pt x="9819" y="4974"/>
                  </a:lnTo>
                  <a:lnTo>
                    <a:pt x="9818" y="4965"/>
                  </a:lnTo>
                  <a:lnTo>
                    <a:pt x="9815" y="4956"/>
                  </a:lnTo>
                  <a:close/>
                  <a:moveTo>
                    <a:pt x="4741" y="3946"/>
                  </a:moveTo>
                  <a:lnTo>
                    <a:pt x="4748" y="3948"/>
                  </a:lnTo>
                  <a:lnTo>
                    <a:pt x="4766" y="3950"/>
                  </a:lnTo>
                  <a:lnTo>
                    <a:pt x="4789" y="3954"/>
                  </a:lnTo>
                  <a:lnTo>
                    <a:pt x="4813" y="3955"/>
                  </a:lnTo>
                  <a:lnTo>
                    <a:pt x="4822" y="3956"/>
                  </a:lnTo>
                  <a:lnTo>
                    <a:pt x="4831" y="3958"/>
                  </a:lnTo>
                  <a:lnTo>
                    <a:pt x="4840" y="3962"/>
                  </a:lnTo>
                  <a:lnTo>
                    <a:pt x="4848" y="3966"/>
                  </a:lnTo>
                  <a:lnTo>
                    <a:pt x="4863" y="3977"/>
                  </a:lnTo>
                  <a:lnTo>
                    <a:pt x="4880" y="3989"/>
                  </a:lnTo>
                  <a:lnTo>
                    <a:pt x="4884" y="3990"/>
                  </a:lnTo>
                  <a:lnTo>
                    <a:pt x="4890" y="3991"/>
                  </a:lnTo>
                  <a:lnTo>
                    <a:pt x="4895" y="3992"/>
                  </a:lnTo>
                  <a:lnTo>
                    <a:pt x="4901" y="3991"/>
                  </a:lnTo>
                  <a:lnTo>
                    <a:pt x="4912" y="3989"/>
                  </a:lnTo>
                  <a:lnTo>
                    <a:pt x="4925" y="3984"/>
                  </a:lnTo>
                  <a:lnTo>
                    <a:pt x="4936" y="3979"/>
                  </a:lnTo>
                  <a:lnTo>
                    <a:pt x="4948" y="3975"/>
                  </a:lnTo>
                  <a:lnTo>
                    <a:pt x="4956" y="3971"/>
                  </a:lnTo>
                  <a:lnTo>
                    <a:pt x="4964" y="3970"/>
                  </a:lnTo>
                  <a:lnTo>
                    <a:pt x="4966" y="3970"/>
                  </a:lnTo>
                  <a:lnTo>
                    <a:pt x="4970" y="3971"/>
                  </a:lnTo>
                  <a:lnTo>
                    <a:pt x="4972" y="3975"/>
                  </a:lnTo>
                  <a:lnTo>
                    <a:pt x="4976" y="3977"/>
                  </a:lnTo>
                  <a:lnTo>
                    <a:pt x="4982" y="3984"/>
                  </a:lnTo>
                  <a:lnTo>
                    <a:pt x="4988" y="3990"/>
                  </a:lnTo>
                  <a:lnTo>
                    <a:pt x="4991" y="3992"/>
                  </a:lnTo>
                  <a:lnTo>
                    <a:pt x="4993" y="3993"/>
                  </a:lnTo>
                  <a:lnTo>
                    <a:pt x="4996" y="3992"/>
                  </a:lnTo>
                  <a:lnTo>
                    <a:pt x="4998" y="3991"/>
                  </a:lnTo>
                  <a:lnTo>
                    <a:pt x="4999" y="3988"/>
                  </a:lnTo>
                  <a:lnTo>
                    <a:pt x="5002" y="3983"/>
                  </a:lnTo>
                  <a:lnTo>
                    <a:pt x="5003" y="3975"/>
                  </a:lnTo>
                  <a:lnTo>
                    <a:pt x="5003" y="3965"/>
                  </a:lnTo>
                  <a:lnTo>
                    <a:pt x="5004" y="3954"/>
                  </a:lnTo>
                  <a:lnTo>
                    <a:pt x="5003" y="3943"/>
                  </a:lnTo>
                  <a:lnTo>
                    <a:pt x="5000" y="3934"/>
                  </a:lnTo>
                  <a:lnTo>
                    <a:pt x="4997" y="3925"/>
                  </a:lnTo>
                  <a:lnTo>
                    <a:pt x="4993" y="3917"/>
                  </a:lnTo>
                  <a:lnTo>
                    <a:pt x="4989" y="3909"/>
                  </a:lnTo>
                  <a:lnTo>
                    <a:pt x="4983" y="3902"/>
                  </a:lnTo>
                  <a:lnTo>
                    <a:pt x="4977" y="3896"/>
                  </a:lnTo>
                  <a:lnTo>
                    <a:pt x="4964" y="3885"/>
                  </a:lnTo>
                  <a:lnTo>
                    <a:pt x="4950" y="3877"/>
                  </a:lnTo>
                  <a:lnTo>
                    <a:pt x="4937" y="3870"/>
                  </a:lnTo>
                  <a:lnTo>
                    <a:pt x="4924" y="3865"/>
                  </a:lnTo>
                  <a:lnTo>
                    <a:pt x="4911" y="3863"/>
                  </a:lnTo>
                  <a:lnTo>
                    <a:pt x="4899" y="3862"/>
                  </a:lnTo>
                  <a:lnTo>
                    <a:pt x="4887" y="3862"/>
                  </a:lnTo>
                  <a:lnTo>
                    <a:pt x="4875" y="3863"/>
                  </a:lnTo>
                  <a:lnTo>
                    <a:pt x="4853" y="3867"/>
                  </a:lnTo>
                  <a:lnTo>
                    <a:pt x="4833" y="3870"/>
                  </a:lnTo>
                  <a:lnTo>
                    <a:pt x="4828" y="3873"/>
                  </a:lnTo>
                  <a:lnTo>
                    <a:pt x="4822" y="3875"/>
                  </a:lnTo>
                  <a:lnTo>
                    <a:pt x="4815" y="3880"/>
                  </a:lnTo>
                  <a:lnTo>
                    <a:pt x="4808" y="3884"/>
                  </a:lnTo>
                  <a:lnTo>
                    <a:pt x="4793" y="3896"/>
                  </a:lnTo>
                  <a:lnTo>
                    <a:pt x="4777" y="3910"/>
                  </a:lnTo>
                  <a:lnTo>
                    <a:pt x="4752" y="3935"/>
                  </a:lnTo>
                  <a:lnTo>
                    <a:pt x="4741" y="3946"/>
                  </a:lnTo>
                  <a:close/>
                  <a:moveTo>
                    <a:pt x="5103" y="3927"/>
                  </a:moveTo>
                  <a:lnTo>
                    <a:pt x="5097" y="3929"/>
                  </a:lnTo>
                  <a:lnTo>
                    <a:pt x="5091" y="3932"/>
                  </a:lnTo>
                  <a:lnTo>
                    <a:pt x="5087" y="3937"/>
                  </a:lnTo>
                  <a:lnTo>
                    <a:pt x="5084" y="3944"/>
                  </a:lnTo>
                  <a:lnTo>
                    <a:pt x="5082" y="3950"/>
                  </a:lnTo>
                  <a:lnTo>
                    <a:pt x="5080" y="3958"/>
                  </a:lnTo>
                  <a:lnTo>
                    <a:pt x="5080" y="3965"/>
                  </a:lnTo>
                  <a:lnTo>
                    <a:pt x="5080" y="3973"/>
                  </a:lnTo>
                  <a:lnTo>
                    <a:pt x="5083" y="3981"/>
                  </a:lnTo>
                  <a:lnTo>
                    <a:pt x="5085" y="3988"/>
                  </a:lnTo>
                  <a:lnTo>
                    <a:pt x="5089" y="3993"/>
                  </a:lnTo>
                  <a:lnTo>
                    <a:pt x="5093" y="3998"/>
                  </a:lnTo>
                  <a:lnTo>
                    <a:pt x="5098" y="4002"/>
                  </a:lnTo>
                  <a:lnTo>
                    <a:pt x="5104" y="4004"/>
                  </a:lnTo>
                  <a:lnTo>
                    <a:pt x="5111" y="4004"/>
                  </a:lnTo>
                  <a:lnTo>
                    <a:pt x="5119" y="4003"/>
                  </a:lnTo>
                  <a:lnTo>
                    <a:pt x="5126" y="3999"/>
                  </a:lnTo>
                  <a:lnTo>
                    <a:pt x="5132" y="3995"/>
                  </a:lnTo>
                  <a:lnTo>
                    <a:pt x="5137" y="3989"/>
                  </a:lnTo>
                  <a:lnTo>
                    <a:pt x="5140" y="3983"/>
                  </a:lnTo>
                  <a:lnTo>
                    <a:pt x="5141" y="3977"/>
                  </a:lnTo>
                  <a:lnTo>
                    <a:pt x="5143" y="3970"/>
                  </a:lnTo>
                  <a:lnTo>
                    <a:pt x="5143" y="3963"/>
                  </a:lnTo>
                  <a:lnTo>
                    <a:pt x="5140" y="3956"/>
                  </a:lnTo>
                  <a:lnTo>
                    <a:pt x="5138" y="3949"/>
                  </a:lnTo>
                  <a:lnTo>
                    <a:pt x="5136" y="3943"/>
                  </a:lnTo>
                  <a:lnTo>
                    <a:pt x="5131" y="3937"/>
                  </a:lnTo>
                  <a:lnTo>
                    <a:pt x="5126" y="3932"/>
                  </a:lnTo>
                  <a:lnTo>
                    <a:pt x="5121" y="3929"/>
                  </a:lnTo>
                  <a:lnTo>
                    <a:pt x="5116" y="3927"/>
                  </a:lnTo>
                  <a:lnTo>
                    <a:pt x="5110" y="3925"/>
                  </a:lnTo>
                  <a:lnTo>
                    <a:pt x="5103" y="3927"/>
                  </a:lnTo>
                  <a:close/>
                  <a:moveTo>
                    <a:pt x="4578" y="3978"/>
                  </a:moveTo>
                  <a:lnTo>
                    <a:pt x="4572" y="3981"/>
                  </a:lnTo>
                  <a:lnTo>
                    <a:pt x="4566" y="3984"/>
                  </a:lnTo>
                  <a:lnTo>
                    <a:pt x="4561" y="3989"/>
                  </a:lnTo>
                  <a:lnTo>
                    <a:pt x="4559" y="3996"/>
                  </a:lnTo>
                  <a:lnTo>
                    <a:pt x="4557" y="4002"/>
                  </a:lnTo>
                  <a:lnTo>
                    <a:pt x="4555" y="4010"/>
                  </a:lnTo>
                  <a:lnTo>
                    <a:pt x="4554" y="4017"/>
                  </a:lnTo>
                  <a:lnTo>
                    <a:pt x="4555" y="4025"/>
                  </a:lnTo>
                  <a:lnTo>
                    <a:pt x="4557" y="4032"/>
                  </a:lnTo>
                  <a:lnTo>
                    <a:pt x="4560" y="4039"/>
                  </a:lnTo>
                  <a:lnTo>
                    <a:pt x="4562" y="4045"/>
                  </a:lnTo>
                  <a:lnTo>
                    <a:pt x="4567" y="4050"/>
                  </a:lnTo>
                  <a:lnTo>
                    <a:pt x="4573" y="4053"/>
                  </a:lnTo>
                  <a:lnTo>
                    <a:pt x="4579" y="4056"/>
                  </a:lnTo>
                  <a:lnTo>
                    <a:pt x="4586" y="4056"/>
                  </a:lnTo>
                  <a:lnTo>
                    <a:pt x="4593" y="4055"/>
                  </a:lnTo>
                  <a:lnTo>
                    <a:pt x="4601" y="4051"/>
                  </a:lnTo>
                  <a:lnTo>
                    <a:pt x="4607" y="4046"/>
                  </a:lnTo>
                  <a:lnTo>
                    <a:pt x="4612" y="4040"/>
                  </a:lnTo>
                  <a:lnTo>
                    <a:pt x="4614" y="4035"/>
                  </a:lnTo>
                  <a:lnTo>
                    <a:pt x="4616" y="4029"/>
                  </a:lnTo>
                  <a:lnTo>
                    <a:pt x="4618" y="4022"/>
                  </a:lnTo>
                  <a:lnTo>
                    <a:pt x="4616" y="4015"/>
                  </a:lnTo>
                  <a:lnTo>
                    <a:pt x="4615" y="4008"/>
                  </a:lnTo>
                  <a:lnTo>
                    <a:pt x="4613" y="4000"/>
                  </a:lnTo>
                  <a:lnTo>
                    <a:pt x="4609" y="3995"/>
                  </a:lnTo>
                  <a:lnTo>
                    <a:pt x="4606" y="3989"/>
                  </a:lnTo>
                  <a:lnTo>
                    <a:pt x="4601" y="3984"/>
                  </a:lnTo>
                  <a:lnTo>
                    <a:pt x="4597" y="3981"/>
                  </a:lnTo>
                  <a:lnTo>
                    <a:pt x="4591" y="3978"/>
                  </a:lnTo>
                  <a:lnTo>
                    <a:pt x="4584" y="3977"/>
                  </a:lnTo>
                  <a:lnTo>
                    <a:pt x="4578" y="3978"/>
                  </a:lnTo>
                  <a:close/>
                  <a:moveTo>
                    <a:pt x="4558" y="3588"/>
                  </a:moveTo>
                  <a:lnTo>
                    <a:pt x="4552" y="3590"/>
                  </a:lnTo>
                  <a:lnTo>
                    <a:pt x="4546" y="3592"/>
                  </a:lnTo>
                  <a:lnTo>
                    <a:pt x="4541" y="3595"/>
                  </a:lnTo>
                  <a:lnTo>
                    <a:pt x="4539" y="3599"/>
                  </a:lnTo>
                  <a:lnTo>
                    <a:pt x="4537" y="3604"/>
                  </a:lnTo>
                  <a:lnTo>
                    <a:pt x="4535" y="3608"/>
                  </a:lnTo>
                  <a:lnTo>
                    <a:pt x="4535" y="3613"/>
                  </a:lnTo>
                  <a:lnTo>
                    <a:pt x="4535" y="3618"/>
                  </a:lnTo>
                  <a:lnTo>
                    <a:pt x="4538" y="3622"/>
                  </a:lnTo>
                  <a:lnTo>
                    <a:pt x="4540" y="3626"/>
                  </a:lnTo>
                  <a:lnTo>
                    <a:pt x="4544" y="3629"/>
                  </a:lnTo>
                  <a:lnTo>
                    <a:pt x="4547" y="3633"/>
                  </a:lnTo>
                  <a:lnTo>
                    <a:pt x="4553" y="3635"/>
                  </a:lnTo>
                  <a:lnTo>
                    <a:pt x="4559" y="3636"/>
                  </a:lnTo>
                  <a:lnTo>
                    <a:pt x="4566" y="3636"/>
                  </a:lnTo>
                  <a:lnTo>
                    <a:pt x="4573" y="3635"/>
                  </a:lnTo>
                  <a:lnTo>
                    <a:pt x="4581" y="3633"/>
                  </a:lnTo>
                  <a:lnTo>
                    <a:pt x="4587" y="3631"/>
                  </a:lnTo>
                  <a:lnTo>
                    <a:pt x="4592" y="3627"/>
                  </a:lnTo>
                  <a:lnTo>
                    <a:pt x="4594" y="3624"/>
                  </a:lnTo>
                  <a:lnTo>
                    <a:pt x="4597" y="3620"/>
                  </a:lnTo>
                  <a:lnTo>
                    <a:pt x="4598" y="3615"/>
                  </a:lnTo>
                  <a:lnTo>
                    <a:pt x="4597" y="3611"/>
                  </a:lnTo>
                  <a:lnTo>
                    <a:pt x="4595" y="3607"/>
                  </a:lnTo>
                  <a:lnTo>
                    <a:pt x="4593" y="3602"/>
                  </a:lnTo>
                  <a:lnTo>
                    <a:pt x="4589" y="3599"/>
                  </a:lnTo>
                  <a:lnTo>
                    <a:pt x="4586" y="3595"/>
                  </a:lnTo>
                  <a:lnTo>
                    <a:pt x="4581" y="3593"/>
                  </a:lnTo>
                  <a:lnTo>
                    <a:pt x="4577" y="3591"/>
                  </a:lnTo>
                  <a:lnTo>
                    <a:pt x="4571" y="3588"/>
                  </a:lnTo>
                  <a:lnTo>
                    <a:pt x="4564" y="3588"/>
                  </a:lnTo>
                  <a:lnTo>
                    <a:pt x="4558" y="3588"/>
                  </a:lnTo>
                  <a:close/>
                  <a:moveTo>
                    <a:pt x="4268" y="3720"/>
                  </a:moveTo>
                  <a:lnTo>
                    <a:pt x="4267" y="3728"/>
                  </a:lnTo>
                  <a:lnTo>
                    <a:pt x="4268" y="3735"/>
                  </a:lnTo>
                  <a:lnTo>
                    <a:pt x="4269" y="3741"/>
                  </a:lnTo>
                  <a:lnTo>
                    <a:pt x="4271" y="3746"/>
                  </a:lnTo>
                  <a:lnTo>
                    <a:pt x="4275" y="3749"/>
                  </a:lnTo>
                  <a:lnTo>
                    <a:pt x="4279" y="3752"/>
                  </a:lnTo>
                  <a:lnTo>
                    <a:pt x="4284" y="3753"/>
                  </a:lnTo>
                  <a:lnTo>
                    <a:pt x="4290" y="3754"/>
                  </a:lnTo>
                  <a:lnTo>
                    <a:pt x="4317" y="3755"/>
                  </a:lnTo>
                  <a:lnTo>
                    <a:pt x="4351" y="3753"/>
                  </a:lnTo>
                  <a:lnTo>
                    <a:pt x="4392" y="3752"/>
                  </a:lnTo>
                  <a:lnTo>
                    <a:pt x="4437" y="3752"/>
                  </a:lnTo>
                  <a:lnTo>
                    <a:pt x="4457" y="3753"/>
                  </a:lnTo>
                  <a:lnTo>
                    <a:pt x="4476" y="3755"/>
                  </a:lnTo>
                  <a:lnTo>
                    <a:pt x="4483" y="3757"/>
                  </a:lnTo>
                  <a:lnTo>
                    <a:pt x="4488" y="3760"/>
                  </a:lnTo>
                  <a:lnTo>
                    <a:pt x="4494" y="3763"/>
                  </a:lnTo>
                  <a:lnTo>
                    <a:pt x="4498" y="3767"/>
                  </a:lnTo>
                  <a:lnTo>
                    <a:pt x="4506" y="3776"/>
                  </a:lnTo>
                  <a:lnTo>
                    <a:pt x="4519" y="3787"/>
                  </a:lnTo>
                  <a:lnTo>
                    <a:pt x="4534" y="3797"/>
                  </a:lnTo>
                  <a:lnTo>
                    <a:pt x="4551" y="3809"/>
                  </a:lnTo>
                  <a:lnTo>
                    <a:pt x="4582" y="3830"/>
                  </a:lnTo>
                  <a:lnTo>
                    <a:pt x="4606" y="3847"/>
                  </a:lnTo>
                  <a:lnTo>
                    <a:pt x="4609" y="3850"/>
                  </a:lnTo>
                  <a:lnTo>
                    <a:pt x="4615" y="3854"/>
                  </a:lnTo>
                  <a:lnTo>
                    <a:pt x="4620" y="3856"/>
                  </a:lnTo>
                  <a:lnTo>
                    <a:pt x="4627" y="3858"/>
                  </a:lnTo>
                  <a:lnTo>
                    <a:pt x="4641" y="3862"/>
                  </a:lnTo>
                  <a:lnTo>
                    <a:pt x="4655" y="3863"/>
                  </a:lnTo>
                  <a:lnTo>
                    <a:pt x="4669" y="3863"/>
                  </a:lnTo>
                  <a:lnTo>
                    <a:pt x="4680" y="3862"/>
                  </a:lnTo>
                  <a:lnTo>
                    <a:pt x="4685" y="3860"/>
                  </a:lnTo>
                  <a:lnTo>
                    <a:pt x="4689" y="3857"/>
                  </a:lnTo>
                  <a:lnTo>
                    <a:pt x="4692" y="3855"/>
                  </a:lnTo>
                  <a:lnTo>
                    <a:pt x="4693" y="3851"/>
                  </a:lnTo>
                  <a:lnTo>
                    <a:pt x="4693" y="3848"/>
                  </a:lnTo>
                  <a:lnTo>
                    <a:pt x="4692" y="3843"/>
                  </a:lnTo>
                  <a:lnTo>
                    <a:pt x="4690" y="3838"/>
                  </a:lnTo>
                  <a:lnTo>
                    <a:pt x="4687" y="3833"/>
                  </a:lnTo>
                  <a:lnTo>
                    <a:pt x="4680" y="3822"/>
                  </a:lnTo>
                  <a:lnTo>
                    <a:pt x="4669" y="3810"/>
                  </a:lnTo>
                  <a:lnTo>
                    <a:pt x="4658" y="3800"/>
                  </a:lnTo>
                  <a:lnTo>
                    <a:pt x="4645" y="3791"/>
                  </a:lnTo>
                  <a:lnTo>
                    <a:pt x="4639" y="3789"/>
                  </a:lnTo>
                  <a:lnTo>
                    <a:pt x="4633" y="3787"/>
                  </a:lnTo>
                  <a:lnTo>
                    <a:pt x="4627" y="3786"/>
                  </a:lnTo>
                  <a:lnTo>
                    <a:pt x="4621" y="3786"/>
                  </a:lnTo>
                  <a:lnTo>
                    <a:pt x="4615" y="3787"/>
                  </a:lnTo>
                  <a:lnTo>
                    <a:pt x="4609" y="3786"/>
                  </a:lnTo>
                  <a:lnTo>
                    <a:pt x="4602" y="3784"/>
                  </a:lnTo>
                  <a:lnTo>
                    <a:pt x="4595" y="3782"/>
                  </a:lnTo>
                  <a:lnTo>
                    <a:pt x="4580" y="3776"/>
                  </a:lnTo>
                  <a:lnTo>
                    <a:pt x="4564" y="3767"/>
                  </a:lnTo>
                  <a:lnTo>
                    <a:pt x="4546" y="3756"/>
                  </a:lnTo>
                  <a:lnTo>
                    <a:pt x="4530" y="3745"/>
                  </a:lnTo>
                  <a:lnTo>
                    <a:pt x="4515" y="3733"/>
                  </a:lnTo>
                  <a:lnTo>
                    <a:pt x="4503" y="3720"/>
                  </a:lnTo>
                  <a:lnTo>
                    <a:pt x="4496" y="3714"/>
                  </a:lnTo>
                  <a:lnTo>
                    <a:pt x="4488" y="3709"/>
                  </a:lnTo>
                  <a:lnTo>
                    <a:pt x="4481" y="3705"/>
                  </a:lnTo>
                  <a:lnTo>
                    <a:pt x="4474" y="3701"/>
                  </a:lnTo>
                  <a:lnTo>
                    <a:pt x="4458" y="3695"/>
                  </a:lnTo>
                  <a:lnTo>
                    <a:pt x="4441" y="3692"/>
                  </a:lnTo>
                  <a:lnTo>
                    <a:pt x="4425" y="3689"/>
                  </a:lnTo>
                  <a:lnTo>
                    <a:pt x="4410" y="3688"/>
                  </a:lnTo>
                  <a:lnTo>
                    <a:pt x="4397" y="3687"/>
                  </a:lnTo>
                  <a:lnTo>
                    <a:pt x="4386" y="3687"/>
                  </a:lnTo>
                  <a:lnTo>
                    <a:pt x="4375" y="3688"/>
                  </a:lnTo>
                  <a:lnTo>
                    <a:pt x="4358" y="3693"/>
                  </a:lnTo>
                  <a:lnTo>
                    <a:pt x="4338" y="3698"/>
                  </a:lnTo>
                  <a:lnTo>
                    <a:pt x="4318" y="3703"/>
                  </a:lnTo>
                  <a:lnTo>
                    <a:pt x="4283" y="3715"/>
                  </a:lnTo>
                  <a:lnTo>
                    <a:pt x="4268" y="3720"/>
                  </a:lnTo>
                  <a:close/>
                  <a:moveTo>
                    <a:pt x="4811" y="676"/>
                  </a:moveTo>
                  <a:lnTo>
                    <a:pt x="4822" y="685"/>
                  </a:lnTo>
                  <a:lnTo>
                    <a:pt x="4831" y="689"/>
                  </a:lnTo>
                  <a:lnTo>
                    <a:pt x="4841" y="692"/>
                  </a:lnTo>
                  <a:lnTo>
                    <a:pt x="4850" y="692"/>
                  </a:lnTo>
                  <a:lnTo>
                    <a:pt x="4860" y="692"/>
                  </a:lnTo>
                  <a:lnTo>
                    <a:pt x="4870" y="693"/>
                  </a:lnTo>
                  <a:lnTo>
                    <a:pt x="4881" y="693"/>
                  </a:lnTo>
                  <a:lnTo>
                    <a:pt x="4894" y="695"/>
                  </a:lnTo>
                  <a:lnTo>
                    <a:pt x="4901" y="697"/>
                  </a:lnTo>
                  <a:lnTo>
                    <a:pt x="4908" y="702"/>
                  </a:lnTo>
                  <a:lnTo>
                    <a:pt x="4914" y="707"/>
                  </a:lnTo>
                  <a:lnTo>
                    <a:pt x="4919" y="712"/>
                  </a:lnTo>
                  <a:lnTo>
                    <a:pt x="4931" y="724"/>
                  </a:lnTo>
                  <a:lnTo>
                    <a:pt x="4943" y="740"/>
                  </a:lnTo>
                  <a:lnTo>
                    <a:pt x="4954" y="754"/>
                  </a:lnTo>
                  <a:lnTo>
                    <a:pt x="4963" y="767"/>
                  </a:lnTo>
                  <a:lnTo>
                    <a:pt x="4971" y="777"/>
                  </a:lnTo>
                  <a:lnTo>
                    <a:pt x="4979" y="783"/>
                  </a:lnTo>
                  <a:lnTo>
                    <a:pt x="4986" y="786"/>
                  </a:lnTo>
                  <a:lnTo>
                    <a:pt x="4995" y="787"/>
                  </a:lnTo>
                  <a:lnTo>
                    <a:pt x="5003" y="787"/>
                  </a:lnTo>
                  <a:lnTo>
                    <a:pt x="5011" y="784"/>
                  </a:lnTo>
                  <a:lnTo>
                    <a:pt x="5018" y="781"/>
                  </a:lnTo>
                  <a:lnTo>
                    <a:pt x="5025" y="776"/>
                  </a:lnTo>
                  <a:lnTo>
                    <a:pt x="5032" y="771"/>
                  </a:lnTo>
                  <a:lnTo>
                    <a:pt x="5037" y="764"/>
                  </a:lnTo>
                  <a:lnTo>
                    <a:pt x="5042" y="755"/>
                  </a:lnTo>
                  <a:lnTo>
                    <a:pt x="5046" y="743"/>
                  </a:lnTo>
                  <a:lnTo>
                    <a:pt x="5052" y="729"/>
                  </a:lnTo>
                  <a:lnTo>
                    <a:pt x="5056" y="715"/>
                  </a:lnTo>
                  <a:lnTo>
                    <a:pt x="5063" y="690"/>
                  </a:lnTo>
                  <a:lnTo>
                    <a:pt x="5066" y="680"/>
                  </a:lnTo>
                  <a:lnTo>
                    <a:pt x="5066" y="690"/>
                  </a:lnTo>
                  <a:lnTo>
                    <a:pt x="5070" y="713"/>
                  </a:lnTo>
                  <a:lnTo>
                    <a:pt x="5073" y="726"/>
                  </a:lnTo>
                  <a:lnTo>
                    <a:pt x="5078" y="739"/>
                  </a:lnTo>
                  <a:lnTo>
                    <a:pt x="5082" y="743"/>
                  </a:lnTo>
                  <a:lnTo>
                    <a:pt x="5086" y="748"/>
                  </a:lnTo>
                  <a:lnTo>
                    <a:pt x="5090" y="753"/>
                  </a:lnTo>
                  <a:lnTo>
                    <a:pt x="5096" y="755"/>
                  </a:lnTo>
                  <a:lnTo>
                    <a:pt x="5101" y="757"/>
                  </a:lnTo>
                  <a:lnTo>
                    <a:pt x="5109" y="759"/>
                  </a:lnTo>
                  <a:lnTo>
                    <a:pt x="5116" y="759"/>
                  </a:lnTo>
                  <a:lnTo>
                    <a:pt x="5124" y="759"/>
                  </a:lnTo>
                  <a:lnTo>
                    <a:pt x="5141" y="757"/>
                  </a:lnTo>
                  <a:lnTo>
                    <a:pt x="5159" y="755"/>
                  </a:lnTo>
                  <a:lnTo>
                    <a:pt x="5178" y="753"/>
                  </a:lnTo>
                  <a:lnTo>
                    <a:pt x="5193" y="750"/>
                  </a:lnTo>
                  <a:lnTo>
                    <a:pt x="5207" y="749"/>
                  </a:lnTo>
                  <a:lnTo>
                    <a:pt x="5217" y="749"/>
                  </a:lnTo>
                  <a:lnTo>
                    <a:pt x="5246" y="754"/>
                  </a:lnTo>
                  <a:lnTo>
                    <a:pt x="5294" y="763"/>
                  </a:lnTo>
                  <a:lnTo>
                    <a:pt x="5321" y="769"/>
                  </a:lnTo>
                  <a:lnTo>
                    <a:pt x="5346" y="776"/>
                  </a:lnTo>
                  <a:lnTo>
                    <a:pt x="5366" y="782"/>
                  </a:lnTo>
                  <a:lnTo>
                    <a:pt x="5381" y="789"/>
                  </a:lnTo>
                  <a:lnTo>
                    <a:pt x="5413" y="803"/>
                  </a:lnTo>
                  <a:lnTo>
                    <a:pt x="5450" y="817"/>
                  </a:lnTo>
                  <a:lnTo>
                    <a:pt x="5470" y="825"/>
                  </a:lnTo>
                  <a:lnTo>
                    <a:pt x="5488" y="836"/>
                  </a:lnTo>
                  <a:lnTo>
                    <a:pt x="5495" y="842"/>
                  </a:lnTo>
                  <a:lnTo>
                    <a:pt x="5502" y="848"/>
                  </a:lnTo>
                  <a:lnTo>
                    <a:pt x="5508" y="855"/>
                  </a:lnTo>
                  <a:lnTo>
                    <a:pt x="5513" y="862"/>
                  </a:lnTo>
                  <a:lnTo>
                    <a:pt x="5516" y="870"/>
                  </a:lnTo>
                  <a:lnTo>
                    <a:pt x="5520" y="881"/>
                  </a:lnTo>
                  <a:lnTo>
                    <a:pt x="5523" y="894"/>
                  </a:lnTo>
                  <a:lnTo>
                    <a:pt x="5525" y="908"/>
                  </a:lnTo>
                  <a:lnTo>
                    <a:pt x="5530" y="938"/>
                  </a:lnTo>
                  <a:lnTo>
                    <a:pt x="5535" y="970"/>
                  </a:lnTo>
                  <a:lnTo>
                    <a:pt x="5538" y="1000"/>
                  </a:lnTo>
                  <a:lnTo>
                    <a:pt x="5541" y="1027"/>
                  </a:lnTo>
                  <a:lnTo>
                    <a:pt x="5543" y="1038"/>
                  </a:lnTo>
                  <a:lnTo>
                    <a:pt x="5544" y="1047"/>
                  </a:lnTo>
                  <a:lnTo>
                    <a:pt x="5547" y="1054"/>
                  </a:lnTo>
                  <a:lnTo>
                    <a:pt x="5549" y="1059"/>
                  </a:lnTo>
                  <a:lnTo>
                    <a:pt x="5551" y="1061"/>
                  </a:lnTo>
                  <a:lnTo>
                    <a:pt x="5555" y="1061"/>
                  </a:lnTo>
                  <a:lnTo>
                    <a:pt x="5558" y="1060"/>
                  </a:lnTo>
                  <a:lnTo>
                    <a:pt x="5563" y="1058"/>
                  </a:lnTo>
                  <a:lnTo>
                    <a:pt x="5571" y="1050"/>
                  </a:lnTo>
                  <a:lnTo>
                    <a:pt x="5582" y="1038"/>
                  </a:lnTo>
                  <a:lnTo>
                    <a:pt x="5599" y="1012"/>
                  </a:lnTo>
                  <a:lnTo>
                    <a:pt x="5612" y="993"/>
                  </a:lnTo>
                  <a:lnTo>
                    <a:pt x="5615" y="991"/>
                  </a:lnTo>
                  <a:lnTo>
                    <a:pt x="5617" y="989"/>
                  </a:lnTo>
                  <a:lnTo>
                    <a:pt x="5622" y="988"/>
                  </a:lnTo>
                  <a:lnTo>
                    <a:pt x="5625" y="986"/>
                  </a:lnTo>
                  <a:lnTo>
                    <a:pt x="5636" y="985"/>
                  </a:lnTo>
                  <a:lnTo>
                    <a:pt x="5648" y="988"/>
                  </a:lnTo>
                  <a:lnTo>
                    <a:pt x="5660" y="990"/>
                  </a:lnTo>
                  <a:lnTo>
                    <a:pt x="5672" y="995"/>
                  </a:lnTo>
                  <a:lnTo>
                    <a:pt x="5677" y="998"/>
                  </a:lnTo>
                  <a:lnTo>
                    <a:pt x="5682" y="1002"/>
                  </a:lnTo>
                  <a:lnTo>
                    <a:pt x="5686" y="1005"/>
                  </a:lnTo>
                  <a:lnTo>
                    <a:pt x="5690" y="1009"/>
                  </a:lnTo>
                  <a:lnTo>
                    <a:pt x="5705" y="1030"/>
                  </a:lnTo>
                  <a:lnTo>
                    <a:pt x="5724" y="1058"/>
                  </a:lnTo>
                  <a:lnTo>
                    <a:pt x="5732" y="1072"/>
                  </a:lnTo>
                  <a:lnTo>
                    <a:pt x="5738" y="1085"/>
                  </a:lnTo>
                  <a:lnTo>
                    <a:pt x="5740" y="1091"/>
                  </a:lnTo>
                  <a:lnTo>
                    <a:pt x="5742" y="1097"/>
                  </a:lnTo>
                  <a:lnTo>
                    <a:pt x="5743" y="1101"/>
                  </a:lnTo>
                  <a:lnTo>
                    <a:pt x="5743" y="1106"/>
                  </a:lnTo>
                  <a:lnTo>
                    <a:pt x="5740" y="1124"/>
                  </a:lnTo>
                  <a:lnTo>
                    <a:pt x="5736" y="1141"/>
                  </a:lnTo>
                  <a:lnTo>
                    <a:pt x="5732" y="1147"/>
                  </a:lnTo>
                  <a:lnTo>
                    <a:pt x="5729" y="1152"/>
                  </a:lnTo>
                  <a:lnTo>
                    <a:pt x="5726" y="1153"/>
                  </a:lnTo>
                  <a:lnTo>
                    <a:pt x="5724" y="1153"/>
                  </a:lnTo>
                  <a:lnTo>
                    <a:pt x="5722" y="1152"/>
                  </a:lnTo>
                  <a:lnTo>
                    <a:pt x="5719" y="1150"/>
                  </a:lnTo>
                  <a:lnTo>
                    <a:pt x="5706" y="1142"/>
                  </a:lnTo>
                  <a:lnTo>
                    <a:pt x="5695" y="1138"/>
                  </a:lnTo>
                  <a:lnTo>
                    <a:pt x="5691" y="1134"/>
                  </a:lnTo>
                  <a:lnTo>
                    <a:pt x="5687" y="1130"/>
                  </a:lnTo>
                  <a:lnTo>
                    <a:pt x="5687" y="1127"/>
                  </a:lnTo>
                  <a:lnTo>
                    <a:pt x="5687" y="1124"/>
                  </a:lnTo>
                  <a:lnTo>
                    <a:pt x="5689" y="1120"/>
                  </a:lnTo>
                  <a:lnTo>
                    <a:pt x="5690" y="1115"/>
                  </a:lnTo>
                  <a:lnTo>
                    <a:pt x="5693" y="1105"/>
                  </a:lnTo>
                  <a:lnTo>
                    <a:pt x="5696" y="1093"/>
                  </a:lnTo>
                  <a:lnTo>
                    <a:pt x="5697" y="1080"/>
                  </a:lnTo>
                  <a:lnTo>
                    <a:pt x="5698" y="1067"/>
                  </a:lnTo>
                  <a:lnTo>
                    <a:pt x="5697" y="1056"/>
                  </a:lnTo>
                  <a:lnTo>
                    <a:pt x="5695" y="1046"/>
                  </a:lnTo>
                  <a:lnTo>
                    <a:pt x="5693" y="1043"/>
                  </a:lnTo>
                  <a:lnTo>
                    <a:pt x="5691" y="1039"/>
                  </a:lnTo>
                  <a:lnTo>
                    <a:pt x="5689" y="1038"/>
                  </a:lnTo>
                  <a:lnTo>
                    <a:pt x="5685" y="1037"/>
                  </a:lnTo>
                  <a:lnTo>
                    <a:pt x="5671" y="1037"/>
                  </a:lnTo>
                  <a:lnTo>
                    <a:pt x="5659" y="1037"/>
                  </a:lnTo>
                  <a:lnTo>
                    <a:pt x="5651" y="1037"/>
                  </a:lnTo>
                  <a:lnTo>
                    <a:pt x="5649" y="1037"/>
                  </a:lnTo>
                  <a:lnTo>
                    <a:pt x="5643" y="1036"/>
                  </a:lnTo>
                  <a:lnTo>
                    <a:pt x="5628" y="1037"/>
                  </a:lnTo>
                  <a:lnTo>
                    <a:pt x="5623" y="1038"/>
                  </a:lnTo>
                  <a:lnTo>
                    <a:pt x="5617" y="1040"/>
                  </a:lnTo>
                  <a:lnTo>
                    <a:pt x="5612" y="1043"/>
                  </a:lnTo>
                  <a:lnTo>
                    <a:pt x="5608" y="1046"/>
                  </a:lnTo>
                  <a:lnTo>
                    <a:pt x="5603" y="1051"/>
                  </a:lnTo>
                  <a:lnTo>
                    <a:pt x="5597" y="1057"/>
                  </a:lnTo>
                  <a:lnTo>
                    <a:pt x="5592" y="1064"/>
                  </a:lnTo>
                  <a:lnTo>
                    <a:pt x="5588" y="1072"/>
                  </a:lnTo>
                  <a:lnTo>
                    <a:pt x="5584" y="1080"/>
                  </a:lnTo>
                  <a:lnTo>
                    <a:pt x="5581" y="1090"/>
                  </a:lnTo>
                  <a:lnTo>
                    <a:pt x="5578" y="1098"/>
                  </a:lnTo>
                  <a:lnTo>
                    <a:pt x="5577" y="1106"/>
                  </a:lnTo>
                  <a:lnTo>
                    <a:pt x="5576" y="1114"/>
                  </a:lnTo>
                  <a:lnTo>
                    <a:pt x="5576" y="1123"/>
                  </a:lnTo>
                  <a:lnTo>
                    <a:pt x="5577" y="1130"/>
                  </a:lnTo>
                  <a:lnTo>
                    <a:pt x="5578" y="1137"/>
                  </a:lnTo>
                  <a:lnTo>
                    <a:pt x="5579" y="1142"/>
                  </a:lnTo>
                  <a:lnTo>
                    <a:pt x="5582" y="1148"/>
                  </a:lnTo>
                  <a:lnTo>
                    <a:pt x="5584" y="1153"/>
                  </a:lnTo>
                  <a:lnTo>
                    <a:pt x="5588" y="1158"/>
                  </a:lnTo>
                  <a:lnTo>
                    <a:pt x="5590" y="1161"/>
                  </a:lnTo>
                  <a:lnTo>
                    <a:pt x="5594" y="1164"/>
                  </a:lnTo>
                  <a:lnTo>
                    <a:pt x="5597" y="1165"/>
                  </a:lnTo>
                  <a:lnTo>
                    <a:pt x="5599" y="1166"/>
                  </a:lnTo>
                  <a:lnTo>
                    <a:pt x="5616" y="1166"/>
                  </a:lnTo>
                  <a:lnTo>
                    <a:pt x="5635" y="1167"/>
                  </a:lnTo>
                  <a:lnTo>
                    <a:pt x="5643" y="1168"/>
                  </a:lnTo>
                  <a:lnTo>
                    <a:pt x="5650" y="1171"/>
                  </a:lnTo>
                  <a:lnTo>
                    <a:pt x="5652" y="1172"/>
                  </a:lnTo>
                  <a:lnTo>
                    <a:pt x="5653" y="1174"/>
                  </a:lnTo>
                  <a:lnTo>
                    <a:pt x="5656" y="1177"/>
                  </a:lnTo>
                  <a:lnTo>
                    <a:pt x="5656" y="1178"/>
                  </a:lnTo>
                  <a:lnTo>
                    <a:pt x="5653" y="1184"/>
                  </a:lnTo>
                  <a:lnTo>
                    <a:pt x="5649" y="1192"/>
                  </a:lnTo>
                  <a:lnTo>
                    <a:pt x="5643" y="1201"/>
                  </a:lnTo>
                  <a:lnTo>
                    <a:pt x="5636" y="1211"/>
                  </a:lnTo>
                  <a:lnTo>
                    <a:pt x="5628" y="1221"/>
                  </a:lnTo>
                  <a:lnTo>
                    <a:pt x="5622" y="1232"/>
                  </a:lnTo>
                  <a:lnTo>
                    <a:pt x="5619" y="1236"/>
                  </a:lnTo>
                  <a:lnTo>
                    <a:pt x="5618" y="1241"/>
                  </a:lnTo>
                  <a:lnTo>
                    <a:pt x="5617" y="1246"/>
                  </a:lnTo>
                  <a:lnTo>
                    <a:pt x="5617" y="1251"/>
                  </a:lnTo>
                  <a:lnTo>
                    <a:pt x="5619" y="1261"/>
                  </a:lnTo>
                  <a:lnTo>
                    <a:pt x="5623" y="1275"/>
                  </a:lnTo>
                  <a:lnTo>
                    <a:pt x="5629" y="1292"/>
                  </a:lnTo>
                  <a:lnTo>
                    <a:pt x="5636" y="1309"/>
                  </a:lnTo>
                  <a:lnTo>
                    <a:pt x="5650" y="1342"/>
                  </a:lnTo>
                  <a:lnTo>
                    <a:pt x="5660" y="1363"/>
                  </a:lnTo>
                  <a:lnTo>
                    <a:pt x="5666" y="1369"/>
                  </a:lnTo>
                  <a:lnTo>
                    <a:pt x="5675" y="1375"/>
                  </a:lnTo>
                  <a:lnTo>
                    <a:pt x="5685" y="1380"/>
                  </a:lnTo>
                  <a:lnTo>
                    <a:pt x="5696" y="1386"/>
                  </a:lnTo>
                  <a:lnTo>
                    <a:pt x="5719" y="1393"/>
                  </a:lnTo>
                  <a:lnTo>
                    <a:pt x="5736" y="1397"/>
                  </a:lnTo>
                  <a:lnTo>
                    <a:pt x="5738" y="1398"/>
                  </a:lnTo>
                  <a:lnTo>
                    <a:pt x="5738" y="1398"/>
                  </a:lnTo>
                  <a:lnTo>
                    <a:pt x="5738" y="1400"/>
                  </a:lnTo>
                  <a:lnTo>
                    <a:pt x="5737" y="1401"/>
                  </a:lnTo>
                  <a:lnTo>
                    <a:pt x="5732" y="1402"/>
                  </a:lnTo>
                  <a:lnTo>
                    <a:pt x="5726" y="1404"/>
                  </a:lnTo>
                  <a:lnTo>
                    <a:pt x="5719" y="1408"/>
                  </a:lnTo>
                  <a:lnTo>
                    <a:pt x="5715" y="1413"/>
                  </a:lnTo>
                  <a:lnTo>
                    <a:pt x="5712" y="1415"/>
                  </a:lnTo>
                  <a:lnTo>
                    <a:pt x="5712" y="1418"/>
                  </a:lnTo>
                  <a:lnTo>
                    <a:pt x="5712" y="1422"/>
                  </a:lnTo>
                  <a:lnTo>
                    <a:pt x="5713" y="1425"/>
                  </a:lnTo>
                  <a:lnTo>
                    <a:pt x="5724" y="1447"/>
                  </a:lnTo>
                  <a:lnTo>
                    <a:pt x="5738" y="1474"/>
                  </a:lnTo>
                  <a:lnTo>
                    <a:pt x="5745" y="1487"/>
                  </a:lnTo>
                  <a:lnTo>
                    <a:pt x="5753" y="1497"/>
                  </a:lnTo>
                  <a:lnTo>
                    <a:pt x="5758" y="1503"/>
                  </a:lnTo>
                  <a:lnTo>
                    <a:pt x="5763" y="1506"/>
                  </a:lnTo>
                  <a:lnTo>
                    <a:pt x="5767" y="1511"/>
                  </a:lnTo>
                  <a:lnTo>
                    <a:pt x="5772" y="1514"/>
                  </a:lnTo>
                  <a:lnTo>
                    <a:pt x="5784" y="1521"/>
                  </a:lnTo>
                  <a:lnTo>
                    <a:pt x="5799" y="1530"/>
                  </a:lnTo>
                  <a:lnTo>
                    <a:pt x="5817" y="1542"/>
                  </a:lnTo>
                  <a:lnTo>
                    <a:pt x="5834" y="1556"/>
                  </a:lnTo>
                  <a:lnTo>
                    <a:pt x="5851" y="1570"/>
                  </a:lnTo>
                  <a:lnTo>
                    <a:pt x="5866" y="1584"/>
                  </a:lnTo>
                  <a:lnTo>
                    <a:pt x="5872" y="1591"/>
                  </a:lnTo>
                  <a:lnTo>
                    <a:pt x="5877" y="1597"/>
                  </a:lnTo>
                  <a:lnTo>
                    <a:pt x="5881" y="1603"/>
                  </a:lnTo>
                  <a:lnTo>
                    <a:pt x="5884" y="1607"/>
                  </a:lnTo>
                  <a:lnTo>
                    <a:pt x="5886" y="1611"/>
                  </a:lnTo>
                  <a:lnTo>
                    <a:pt x="5889" y="1615"/>
                  </a:lnTo>
                  <a:lnTo>
                    <a:pt x="5893" y="1616"/>
                  </a:lnTo>
                  <a:lnTo>
                    <a:pt x="5899" y="1616"/>
                  </a:lnTo>
                  <a:lnTo>
                    <a:pt x="5911" y="1612"/>
                  </a:lnTo>
                  <a:lnTo>
                    <a:pt x="5922" y="1607"/>
                  </a:lnTo>
                  <a:lnTo>
                    <a:pt x="5947" y="1595"/>
                  </a:lnTo>
                  <a:lnTo>
                    <a:pt x="5963" y="1585"/>
                  </a:lnTo>
                  <a:lnTo>
                    <a:pt x="5966" y="1586"/>
                  </a:lnTo>
                  <a:lnTo>
                    <a:pt x="5968" y="1588"/>
                  </a:lnTo>
                  <a:lnTo>
                    <a:pt x="5969" y="1591"/>
                  </a:lnTo>
                  <a:lnTo>
                    <a:pt x="5971" y="1595"/>
                  </a:lnTo>
                  <a:lnTo>
                    <a:pt x="5974" y="1605"/>
                  </a:lnTo>
                  <a:lnTo>
                    <a:pt x="5978" y="1618"/>
                  </a:lnTo>
                  <a:lnTo>
                    <a:pt x="5982" y="1631"/>
                  </a:lnTo>
                  <a:lnTo>
                    <a:pt x="5988" y="1643"/>
                  </a:lnTo>
                  <a:lnTo>
                    <a:pt x="5992" y="1647"/>
                  </a:lnTo>
                  <a:lnTo>
                    <a:pt x="5996" y="1651"/>
                  </a:lnTo>
                  <a:lnTo>
                    <a:pt x="6001" y="1653"/>
                  </a:lnTo>
                  <a:lnTo>
                    <a:pt x="6007" y="1654"/>
                  </a:lnTo>
                  <a:lnTo>
                    <a:pt x="6019" y="1656"/>
                  </a:lnTo>
                  <a:lnTo>
                    <a:pt x="6029" y="1654"/>
                  </a:lnTo>
                  <a:lnTo>
                    <a:pt x="6039" y="1652"/>
                  </a:lnTo>
                  <a:lnTo>
                    <a:pt x="6047" y="1649"/>
                  </a:lnTo>
                  <a:lnTo>
                    <a:pt x="6055" y="1644"/>
                  </a:lnTo>
                  <a:lnTo>
                    <a:pt x="6063" y="1638"/>
                  </a:lnTo>
                  <a:lnTo>
                    <a:pt x="6073" y="1630"/>
                  </a:lnTo>
                  <a:lnTo>
                    <a:pt x="6082" y="1620"/>
                  </a:lnTo>
                  <a:lnTo>
                    <a:pt x="6088" y="1615"/>
                  </a:lnTo>
                  <a:lnTo>
                    <a:pt x="6091" y="1609"/>
                  </a:lnTo>
                  <a:lnTo>
                    <a:pt x="6095" y="1604"/>
                  </a:lnTo>
                  <a:lnTo>
                    <a:pt x="6099" y="1598"/>
                  </a:lnTo>
                  <a:lnTo>
                    <a:pt x="6102" y="1585"/>
                  </a:lnTo>
                  <a:lnTo>
                    <a:pt x="6104" y="1573"/>
                  </a:lnTo>
                  <a:lnTo>
                    <a:pt x="6106" y="1549"/>
                  </a:lnTo>
                  <a:lnTo>
                    <a:pt x="6107" y="1526"/>
                  </a:lnTo>
                  <a:lnTo>
                    <a:pt x="6108" y="1516"/>
                  </a:lnTo>
                  <a:lnTo>
                    <a:pt x="6108" y="1506"/>
                  </a:lnTo>
                  <a:lnTo>
                    <a:pt x="6109" y="1498"/>
                  </a:lnTo>
                  <a:lnTo>
                    <a:pt x="6111" y="1491"/>
                  </a:lnTo>
                  <a:lnTo>
                    <a:pt x="6113" y="1489"/>
                  </a:lnTo>
                  <a:lnTo>
                    <a:pt x="6115" y="1487"/>
                  </a:lnTo>
                  <a:lnTo>
                    <a:pt x="6117" y="1485"/>
                  </a:lnTo>
                  <a:lnTo>
                    <a:pt x="6121" y="1484"/>
                  </a:lnTo>
                  <a:lnTo>
                    <a:pt x="6124" y="1483"/>
                  </a:lnTo>
                  <a:lnTo>
                    <a:pt x="6128" y="1483"/>
                  </a:lnTo>
                  <a:lnTo>
                    <a:pt x="6133" y="1484"/>
                  </a:lnTo>
                  <a:lnTo>
                    <a:pt x="6138" y="1485"/>
                  </a:lnTo>
                  <a:lnTo>
                    <a:pt x="6149" y="1488"/>
                  </a:lnTo>
                  <a:lnTo>
                    <a:pt x="6160" y="1488"/>
                  </a:lnTo>
                  <a:lnTo>
                    <a:pt x="6163" y="1487"/>
                  </a:lnTo>
                  <a:lnTo>
                    <a:pt x="6168" y="1485"/>
                  </a:lnTo>
                  <a:lnTo>
                    <a:pt x="6171" y="1484"/>
                  </a:lnTo>
                  <a:lnTo>
                    <a:pt x="6174" y="1482"/>
                  </a:lnTo>
                  <a:lnTo>
                    <a:pt x="6180" y="1476"/>
                  </a:lnTo>
                  <a:lnTo>
                    <a:pt x="6183" y="1468"/>
                  </a:lnTo>
                  <a:lnTo>
                    <a:pt x="6184" y="1458"/>
                  </a:lnTo>
                  <a:lnTo>
                    <a:pt x="6184" y="1448"/>
                  </a:lnTo>
                  <a:lnTo>
                    <a:pt x="6180" y="1423"/>
                  </a:lnTo>
                  <a:lnTo>
                    <a:pt x="6175" y="1401"/>
                  </a:lnTo>
                  <a:lnTo>
                    <a:pt x="6176" y="1395"/>
                  </a:lnTo>
                  <a:lnTo>
                    <a:pt x="6176" y="1390"/>
                  </a:lnTo>
                  <a:lnTo>
                    <a:pt x="6178" y="1386"/>
                  </a:lnTo>
                  <a:lnTo>
                    <a:pt x="6181" y="1381"/>
                  </a:lnTo>
                  <a:lnTo>
                    <a:pt x="6185" y="1377"/>
                  </a:lnTo>
                  <a:lnTo>
                    <a:pt x="6190" y="1374"/>
                  </a:lnTo>
                  <a:lnTo>
                    <a:pt x="6197" y="1371"/>
                  </a:lnTo>
                  <a:lnTo>
                    <a:pt x="6207" y="1369"/>
                  </a:lnTo>
                  <a:lnTo>
                    <a:pt x="6216" y="1367"/>
                  </a:lnTo>
                  <a:lnTo>
                    <a:pt x="6224" y="1364"/>
                  </a:lnTo>
                  <a:lnTo>
                    <a:pt x="6232" y="1361"/>
                  </a:lnTo>
                  <a:lnTo>
                    <a:pt x="6241" y="1357"/>
                  </a:lnTo>
                  <a:lnTo>
                    <a:pt x="6255" y="1349"/>
                  </a:lnTo>
                  <a:lnTo>
                    <a:pt x="6268" y="1341"/>
                  </a:lnTo>
                  <a:lnTo>
                    <a:pt x="6281" y="1333"/>
                  </a:lnTo>
                  <a:lnTo>
                    <a:pt x="6292" y="1326"/>
                  </a:lnTo>
                  <a:lnTo>
                    <a:pt x="6298" y="1323"/>
                  </a:lnTo>
                  <a:lnTo>
                    <a:pt x="6304" y="1321"/>
                  </a:lnTo>
                  <a:lnTo>
                    <a:pt x="6310" y="1320"/>
                  </a:lnTo>
                  <a:lnTo>
                    <a:pt x="6316" y="1320"/>
                  </a:lnTo>
                  <a:lnTo>
                    <a:pt x="6347" y="1321"/>
                  </a:lnTo>
                  <a:lnTo>
                    <a:pt x="6387" y="1326"/>
                  </a:lnTo>
                  <a:lnTo>
                    <a:pt x="6407" y="1326"/>
                  </a:lnTo>
                  <a:lnTo>
                    <a:pt x="6424" y="1326"/>
                  </a:lnTo>
                  <a:lnTo>
                    <a:pt x="6431" y="1326"/>
                  </a:lnTo>
                  <a:lnTo>
                    <a:pt x="6437" y="1323"/>
                  </a:lnTo>
                  <a:lnTo>
                    <a:pt x="6441" y="1322"/>
                  </a:lnTo>
                  <a:lnTo>
                    <a:pt x="6444" y="1320"/>
                  </a:lnTo>
                  <a:lnTo>
                    <a:pt x="6457" y="1295"/>
                  </a:lnTo>
                  <a:lnTo>
                    <a:pt x="6477" y="1259"/>
                  </a:lnTo>
                  <a:lnTo>
                    <a:pt x="6488" y="1240"/>
                  </a:lnTo>
                  <a:lnTo>
                    <a:pt x="6500" y="1224"/>
                  </a:lnTo>
                  <a:lnTo>
                    <a:pt x="6506" y="1218"/>
                  </a:lnTo>
                  <a:lnTo>
                    <a:pt x="6511" y="1212"/>
                  </a:lnTo>
                  <a:lnTo>
                    <a:pt x="6517" y="1208"/>
                  </a:lnTo>
                  <a:lnTo>
                    <a:pt x="6522" y="1207"/>
                  </a:lnTo>
                  <a:lnTo>
                    <a:pt x="6549" y="1207"/>
                  </a:lnTo>
                  <a:lnTo>
                    <a:pt x="6588" y="1211"/>
                  </a:lnTo>
                  <a:lnTo>
                    <a:pt x="6611" y="1212"/>
                  </a:lnTo>
                  <a:lnTo>
                    <a:pt x="6634" y="1212"/>
                  </a:lnTo>
                  <a:lnTo>
                    <a:pt x="6658" y="1209"/>
                  </a:lnTo>
                  <a:lnTo>
                    <a:pt x="6682" y="1206"/>
                  </a:lnTo>
                  <a:lnTo>
                    <a:pt x="6706" y="1200"/>
                  </a:lnTo>
                  <a:lnTo>
                    <a:pt x="6729" y="1192"/>
                  </a:lnTo>
                  <a:lnTo>
                    <a:pt x="6753" y="1182"/>
                  </a:lnTo>
                  <a:lnTo>
                    <a:pt x="6774" y="1172"/>
                  </a:lnTo>
                  <a:lnTo>
                    <a:pt x="6794" y="1164"/>
                  </a:lnTo>
                  <a:lnTo>
                    <a:pt x="6810" y="1155"/>
                  </a:lnTo>
                  <a:lnTo>
                    <a:pt x="6818" y="1153"/>
                  </a:lnTo>
                  <a:lnTo>
                    <a:pt x="6824" y="1151"/>
                  </a:lnTo>
                  <a:lnTo>
                    <a:pt x="6830" y="1150"/>
                  </a:lnTo>
                  <a:lnTo>
                    <a:pt x="6835" y="1150"/>
                  </a:lnTo>
                  <a:lnTo>
                    <a:pt x="6844" y="1151"/>
                  </a:lnTo>
                  <a:lnTo>
                    <a:pt x="6855" y="1152"/>
                  </a:lnTo>
                  <a:lnTo>
                    <a:pt x="6867" y="1152"/>
                  </a:lnTo>
                  <a:lnTo>
                    <a:pt x="6878" y="1151"/>
                  </a:lnTo>
                  <a:lnTo>
                    <a:pt x="6888" y="1148"/>
                  </a:lnTo>
                  <a:lnTo>
                    <a:pt x="6894" y="1145"/>
                  </a:lnTo>
                  <a:lnTo>
                    <a:pt x="6896" y="1142"/>
                  </a:lnTo>
                  <a:lnTo>
                    <a:pt x="6896" y="1140"/>
                  </a:lnTo>
                  <a:lnTo>
                    <a:pt x="6895" y="1138"/>
                  </a:lnTo>
                  <a:lnTo>
                    <a:pt x="6892" y="1134"/>
                  </a:lnTo>
                  <a:lnTo>
                    <a:pt x="6878" y="1117"/>
                  </a:lnTo>
                  <a:lnTo>
                    <a:pt x="6862" y="1096"/>
                  </a:lnTo>
                  <a:lnTo>
                    <a:pt x="6851" y="1086"/>
                  </a:lnTo>
                  <a:lnTo>
                    <a:pt x="6841" y="1079"/>
                  </a:lnTo>
                  <a:lnTo>
                    <a:pt x="6835" y="1076"/>
                  </a:lnTo>
                  <a:lnTo>
                    <a:pt x="6828" y="1073"/>
                  </a:lnTo>
                  <a:lnTo>
                    <a:pt x="6822" y="1072"/>
                  </a:lnTo>
                  <a:lnTo>
                    <a:pt x="6815" y="1072"/>
                  </a:lnTo>
                  <a:lnTo>
                    <a:pt x="6809" y="1071"/>
                  </a:lnTo>
                  <a:lnTo>
                    <a:pt x="6803" y="1067"/>
                  </a:lnTo>
                  <a:lnTo>
                    <a:pt x="6797" y="1063"/>
                  </a:lnTo>
                  <a:lnTo>
                    <a:pt x="6794" y="1057"/>
                  </a:lnTo>
                  <a:lnTo>
                    <a:pt x="6789" y="1050"/>
                  </a:lnTo>
                  <a:lnTo>
                    <a:pt x="6787" y="1042"/>
                  </a:lnTo>
                  <a:lnTo>
                    <a:pt x="6783" y="1032"/>
                  </a:lnTo>
                  <a:lnTo>
                    <a:pt x="6782" y="1024"/>
                  </a:lnTo>
                  <a:lnTo>
                    <a:pt x="6778" y="1005"/>
                  </a:lnTo>
                  <a:lnTo>
                    <a:pt x="6778" y="990"/>
                  </a:lnTo>
                  <a:lnTo>
                    <a:pt x="6778" y="984"/>
                  </a:lnTo>
                  <a:lnTo>
                    <a:pt x="6780" y="979"/>
                  </a:lnTo>
                  <a:lnTo>
                    <a:pt x="6781" y="976"/>
                  </a:lnTo>
                  <a:lnTo>
                    <a:pt x="6782" y="975"/>
                  </a:lnTo>
                  <a:lnTo>
                    <a:pt x="6789" y="977"/>
                  </a:lnTo>
                  <a:lnTo>
                    <a:pt x="6802" y="982"/>
                  </a:lnTo>
                  <a:lnTo>
                    <a:pt x="6817" y="989"/>
                  </a:lnTo>
                  <a:lnTo>
                    <a:pt x="6835" y="997"/>
                  </a:lnTo>
                  <a:lnTo>
                    <a:pt x="6851" y="1007"/>
                  </a:lnTo>
                  <a:lnTo>
                    <a:pt x="6865" y="1019"/>
                  </a:lnTo>
                  <a:lnTo>
                    <a:pt x="6871" y="1025"/>
                  </a:lnTo>
                  <a:lnTo>
                    <a:pt x="6875" y="1031"/>
                  </a:lnTo>
                  <a:lnTo>
                    <a:pt x="6877" y="1038"/>
                  </a:lnTo>
                  <a:lnTo>
                    <a:pt x="6878" y="1044"/>
                  </a:lnTo>
                  <a:lnTo>
                    <a:pt x="6878" y="1056"/>
                  </a:lnTo>
                  <a:lnTo>
                    <a:pt x="6881" y="1067"/>
                  </a:lnTo>
                  <a:lnTo>
                    <a:pt x="6882" y="1073"/>
                  </a:lnTo>
                  <a:lnTo>
                    <a:pt x="6884" y="1079"/>
                  </a:lnTo>
                  <a:lnTo>
                    <a:pt x="6888" y="1085"/>
                  </a:lnTo>
                  <a:lnTo>
                    <a:pt x="6891" y="1090"/>
                  </a:lnTo>
                  <a:lnTo>
                    <a:pt x="6895" y="1094"/>
                  </a:lnTo>
                  <a:lnTo>
                    <a:pt x="6899" y="1098"/>
                  </a:lnTo>
                  <a:lnTo>
                    <a:pt x="6905" y="1101"/>
                  </a:lnTo>
                  <a:lnTo>
                    <a:pt x="6911" y="1104"/>
                  </a:lnTo>
                  <a:lnTo>
                    <a:pt x="6917" y="1105"/>
                  </a:lnTo>
                  <a:lnTo>
                    <a:pt x="6924" y="1105"/>
                  </a:lnTo>
                  <a:lnTo>
                    <a:pt x="6932" y="1105"/>
                  </a:lnTo>
                  <a:lnTo>
                    <a:pt x="6942" y="1103"/>
                  </a:lnTo>
                  <a:lnTo>
                    <a:pt x="6950" y="1100"/>
                  </a:lnTo>
                  <a:lnTo>
                    <a:pt x="6957" y="1097"/>
                  </a:lnTo>
                  <a:lnTo>
                    <a:pt x="6963" y="1093"/>
                  </a:lnTo>
                  <a:lnTo>
                    <a:pt x="6968" y="1088"/>
                  </a:lnTo>
                  <a:lnTo>
                    <a:pt x="6972" y="1084"/>
                  </a:lnTo>
                  <a:lnTo>
                    <a:pt x="6975" y="1078"/>
                  </a:lnTo>
                  <a:lnTo>
                    <a:pt x="6977" y="1072"/>
                  </a:lnTo>
                  <a:lnTo>
                    <a:pt x="6979" y="1067"/>
                  </a:lnTo>
                  <a:lnTo>
                    <a:pt x="6980" y="1056"/>
                  </a:lnTo>
                  <a:lnTo>
                    <a:pt x="6979" y="1046"/>
                  </a:lnTo>
                  <a:lnTo>
                    <a:pt x="6976" y="1037"/>
                  </a:lnTo>
                  <a:lnTo>
                    <a:pt x="6973" y="1031"/>
                  </a:lnTo>
                  <a:lnTo>
                    <a:pt x="6966" y="1018"/>
                  </a:lnTo>
                  <a:lnTo>
                    <a:pt x="6959" y="1002"/>
                  </a:lnTo>
                  <a:lnTo>
                    <a:pt x="6953" y="983"/>
                  </a:lnTo>
                  <a:lnTo>
                    <a:pt x="6946" y="965"/>
                  </a:lnTo>
                  <a:lnTo>
                    <a:pt x="6942" y="955"/>
                  </a:lnTo>
                  <a:lnTo>
                    <a:pt x="6938" y="942"/>
                  </a:lnTo>
                  <a:lnTo>
                    <a:pt x="6935" y="926"/>
                  </a:lnTo>
                  <a:lnTo>
                    <a:pt x="6932" y="911"/>
                  </a:lnTo>
                  <a:lnTo>
                    <a:pt x="6932" y="903"/>
                  </a:lnTo>
                  <a:lnTo>
                    <a:pt x="6934" y="896"/>
                  </a:lnTo>
                  <a:lnTo>
                    <a:pt x="6936" y="889"/>
                  </a:lnTo>
                  <a:lnTo>
                    <a:pt x="6938" y="883"/>
                  </a:lnTo>
                  <a:lnTo>
                    <a:pt x="6943" y="877"/>
                  </a:lnTo>
                  <a:lnTo>
                    <a:pt x="6949" y="874"/>
                  </a:lnTo>
                  <a:lnTo>
                    <a:pt x="6956" y="870"/>
                  </a:lnTo>
                  <a:lnTo>
                    <a:pt x="6964" y="868"/>
                  </a:lnTo>
                  <a:lnTo>
                    <a:pt x="6975" y="868"/>
                  </a:lnTo>
                  <a:lnTo>
                    <a:pt x="6985" y="869"/>
                  </a:lnTo>
                  <a:lnTo>
                    <a:pt x="6997" y="871"/>
                  </a:lnTo>
                  <a:lnTo>
                    <a:pt x="7009" y="875"/>
                  </a:lnTo>
                  <a:lnTo>
                    <a:pt x="7033" y="883"/>
                  </a:lnTo>
                  <a:lnTo>
                    <a:pt x="7057" y="892"/>
                  </a:lnTo>
                  <a:lnTo>
                    <a:pt x="7067" y="896"/>
                  </a:lnTo>
                  <a:lnTo>
                    <a:pt x="7078" y="899"/>
                  </a:lnTo>
                  <a:lnTo>
                    <a:pt x="7086" y="901"/>
                  </a:lnTo>
                  <a:lnTo>
                    <a:pt x="7094" y="902"/>
                  </a:lnTo>
                  <a:lnTo>
                    <a:pt x="7098" y="901"/>
                  </a:lnTo>
                  <a:lnTo>
                    <a:pt x="7100" y="901"/>
                  </a:lnTo>
                  <a:lnTo>
                    <a:pt x="7103" y="899"/>
                  </a:lnTo>
                  <a:lnTo>
                    <a:pt x="7105" y="897"/>
                  </a:lnTo>
                  <a:lnTo>
                    <a:pt x="7107" y="895"/>
                  </a:lnTo>
                  <a:lnTo>
                    <a:pt x="7108" y="891"/>
                  </a:lnTo>
                  <a:lnTo>
                    <a:pt x="7108" y="888"/>
                  </a:lnTo>
                  <a:lnTo>
                    <a:pt x="7108" y="884"/>
                  </a:lnTo>
                  <a:lnTo>
                    <a:pt x="7108" y="864"/>
                  </a:lnTo>
                  <a:lnTo>
                    <a:pt x="7107" y="845"/>
                  </a:lnTo>
                  <a:lnTo>
                    <a:pt x="7108" y="828"/>
                  </a:lnTo>
                  <a:lnTo>
                    <a:pt x="7110" y="809"/>
                  </a:lnTo>
                  <a:lnTo>
                    <a:pt x="7112" y="793"/>
                  </a:lnTo>
                  <a:lnTo>
                    <a:pt x="7114" y="777"/>
                  </a:lnTo>
                  <a:lnTo>
                    <a:pt x="7118" y="763"/>
                  </a:lnTo>
                  <a:lnTo>
                    <a:pt x="7124" y="751"/>
                  </a:lnTo>
                  <a:lnTo>
                    <a:pt x="7137" y="733"/>
                  </a:lnTo>
                  <a:lnTo>
                    <a:pt x="7150" y="716"/>
                  </a:lnTo>
                  <a:lnTo>
                    <a:pt x="7154" y="710"/>
                  </a:lnTo>
                  <a:lnTo>
                    <a:pt x="7157" y="705"/>
                  </a:lnTo>
                  <a:lnTo>
                    <a:pt x="7158" y="702"/>
                  </a:lnTo>
                  <a:lnTo>
                    <a:pt x="7157" y="700"/>
                  </a:lnTo>
                  <a:lnTo>
                    <a:pt x="7155" y="697"/>
                  </a:lnTo>
                  <a:lnTo>
                    <a:pt x="7152" y="695"/>
                  </a:lnTo>
                  <a:lnTo>
                    <a:pt x="7146" y="693"/>
                  </a:lnTo>
                  <a:lnTo>
                    <a:pt x="7139" y="693"/>
                  </a:lnTo>
                  <a:lnTo>
                    <a:pt x="7132" y="693"/>
                  </a:lnTo>
                  <a:lnTo>
                    <a:pt x="7125" y="693"/>
                  </a:lnTo>
                  <a:lnTo>
                    <a:pt x="7120" y="692"/>
                  </a:lnTo>
                  <a:lnTo>
                    <a:pt x="7117" y="690"/>
                  </a:lnTo>
                  <a:lnTo>
                    <a:pt x="7113" y="688"/>
                  </a:lnTo>
                  <a:lnTo>
                    <a:pt x="7110" y="685"/>
                  </a:lnTo>
                  <a:lnTo>
                    <a:pt x="7106" y="681"/>
                  </a:lnTo>
                  <a:lnTo>
                    <a:pt x="7103" y="675"/>
                  </a:lnTo>
                  <a:lnTo>
                    <a:pt x="7100" y="669"/>
                  </a:lnTo>
                  <a:lnTo>
                    <a:pt x="7097" y="661"/>
                  </a:lnTo>
                  <a:lnTo>
                    <a:pt x="7094" y="653"/>
                  </a:lnTo>
                  <a:lnTo>
                    <a:pt x="7092" y="643"/>
                  </a:lnTo>
                  <a:lnTo>
                    <a:pt x="7092" y="636"/>
                  </a:lnTo>
                  <a:lnTo>
                    <a:pt x="7092" y="628"/>
                  </a:lnTo>
                  <a:lnTo>
                    <a:pt x="7093" y="621"/>
                  </a:lnTo>
                  <a:lnTo>
                    <a:pt x="7094" y="614"/>
                  </a:lnTo>
                  <a:lnTo>
                    <a:pt x="7097" y="607"/>
                  </a:lnTo>
                  <a:lnTo>
                    <a:pt x="7100" y="600"/>
                  </a:lnTo>
                  <a:lnTo>
                    <a:pt x="7107" y="588"/>
                  </a:lnTo>
                  <a:lnTo>
                    <a:pt x="7114" y="578"/>
                  </a:lnTo>
                  <a:lnTo>
                    <a:pt x="7123" y="568"/>
                  </a:lnTo>
                  <a:lnTo>
                    <a:pt x="7131" y="561"/>
                  </a:lnTo>
                  <a:lnTo>
                    <a:pt x="7141" y="550"/>
                  </a:lnTo>
                  <a:lnTo>
                    <a:pt x="7159" y="531"/>
                  </a:lnTo>
                  <a:lnTo>
                    <a:pt x="7180" y="507"/>
                  </a:lnTo>
                  <a:lnTo>
                    <a:pt x="7206" y="481"/>
                  </a:lnTo>
                  <a:lnTo>
                    <a:pt x="7232" y="454"/>
                  </a:lnTo>
                  <a:lnTo>
                    <a:pt x="7259" y="431"/>
                  </a:lnTo>
                  <a:lnTo>
                    <a:pt x="7272" y="422"/>
                  </a:lnTo>
                  <a:lnTo>
                    <a:pt x="7285" y="412"/>
                  </a:lnTo>
                  <a:lnTo>
                    <a:pt x="7296" y="405"/>
                  </a:lnTo>
                  <a:lnTo>
                    <a:pt x="7308" y="400"/>
                  </a:lnTo>
                  <a:lnTo>
                    <a:pt x="7318" y="397"/>
                  </a:lnTo>
                  <a:lnTo>
                    <a:pt x="7328" y="391"/>
                  </a:lnTo>
                  <a:lnTo>
                    <a:pt x="7336" y="385"/>
                  </a:lnTo>
                  <a:lnTo>
                    <a:pt x="7346" y="378"/>
                  </a:lnTo>
                  <a:lnTo>
                    <a:pt x="7353" y="371"/>
                  </a:lnTo>
                  <a:lnTo>
                    <a:pt x="7360" y="363"/>
                  </a:lnTo>
                  <a:lnTo>
                    <a:pt x="7366" y="355"/>
                  </a:lnTo>
                  <a:lnTo>
                    <a:pt x="7372" y="346"/>
                  </a:lnTo>
                  <a:lnTo>
                    <a:pt x="7375" y="338"/>
                  </a:lnTo>
                  <a:lnTo>
                    <a:pt x="7377" y="330"/>
                  </a:lnTo>
                  <a:lnTo>
                    <a:pt x="7379" y="322"/>
                  </a:lnTo>
                  <a:lnTo>
                    <a:pt x="7379" y="315"/>
                  </a:lnTo>
                  <a:lnTo>
                    <a:pt x="7377" y="309"/>
                  </a:lnTo>
                  <a:lnTo>
                    <a:pt x="7374" y="303"/>
                  </a:lnTo>
                  <a:lnTo>
                    <a:pt x="7369" y="298"/>
                  </a:lnTo>
                  <a:lnTo>
                    <a:pt x="7363" y="295"/>
                  </a:lnTo>
                  <a:lnTo>
                    <a:pt x="7347" y="288"/>
                  </a:lnTo>
                  <a:lnTo>
                    <a:pt x="7328" y="282"/>
                  </a:lnTo>
                  <a:lnTo>
                    <a:pt x="7307" y="276"/>
                  </a:lnTo>
                  <a:lnTo>
                    <a:pt x="7285" y="272"/>
                  </a:lnTo>
                  <a:lnTo>
                    <a:pt x="7273" y="272"/>
                  </a:lnTo>
                  <a:lnTo>
                    <a:pt x="7261" y="272"/>
                  </a:lnTo>
                  <a:lnTo>
                    <a:pt x="7249" y="274"/>
                  </a:lnTo>
                  <a:lnTo>
                    <a:pt x="7238" y="276"/>
                  </a:lnTo>
                  <a:lnTo>
                    <a:pt x="7227" y="279"/>
                  </a:lnTo>
                  <a:lnTo>
                    <a:pt x="7217" y="285"/>
                  </a:lnTo>
                  <a:lnTo>
                    <a:pt x="7206" y="292"/>
                  </a:lnTo>
                  <a:lnTo>
                    <a:pt x="7197" y="301"/>
                  </a:lnTo>
                  <a:lnTo>
                    <a:pt x="7178" y="319"/>
                  </a:lnTo>
                  <a:lnTo>
                    <a:pt x="7161" y="337"/>
                  </a:lnTo>
                  <a:lnTo>
                    <a:pt x="7145" y="352"/>
                  </a:lnTo>
                  <a:lnTo>
                    <a:pt x="7130" y="366"/>
                  </a:lnTo>
                  <a:lnTo>
                    <a:pt x="7121" y="372"/>
                  </a:lnTo>
                  <a:lnTo>
                    <a:pt x="7113" y="377"/>
                  </a:lnTo>
                  <a:lnTo>
                    <a:pt x="7105" y="380"/>
                  </a:lnTo>
                  <a:lnTo>
                    <a:pt x="7097" y="383"/>
                  </a:lnTo>
                  <a:lnTo>
                    <a:pt x="7087" y="385"/>
                  </a:lnTo>
                  <a:lnTo>
                    <a:pt x="7078" y="385"/>
                  </a:lnTo>
                  <a:lnTo>
                    <a:pt x="7069" y="384"/>
                  </a:lnTo>
                  <a:lnTo>
                    <a:pt x="7058" y="382"/>
                  </a:lnTo>
                  <a:lnTo>
                    <a:pt x="7047" y="378"/>
                  </a:lnTo>
                  <a:lnTo>
                    <a:pt x="7038" y="373"/>
                  </a:lnTo>
                  <a:lnTo>
                    <a:pt x="7030" y="366"/>
                  </a:lnTo>
                  <a:lnTo>
                    <a:pt x="7023" y="359"/>
                  </a:lnTo>
                  <a:lnTo>
                    <a:pt x="7016" y="351"/>
                  </a:lnTo>
                  <a:lnTo>
                    <a:pt x="7009" y="342"/>
                  </a:lnTo>
                  <a:lnTo>
                    <a:pt x="7004" y="332"/>
                  </a:lnTo>
                  <a:lnTo>
                    <a:pt x="6998" y="322"/>
                  </a:lnTo>
                  <a:lnTo>
                    <a:pt x="6989" y="301"/>
                  </a:lnTo>
                  <a:lnTo>
                    <a:pt x="6979" y="278"/>
                  </a:lnTo>
                  <a:lnTo>
                    <a:pt x="6975" y="268"/>
                  </a:lnTo>
                  <a:lnTo>
                    <a:pt x="6969" y="258"/>
                  </a:lnTo>
                  <a:lnTo>
                    <a:pt x="6964" y="249"/>
                  </a:lnTo>
                  <a:lnTo>
                    <a:pt x="6958" y="241"/>
                  </a:lnTo>
                  <a:lnTo>
                    <a:pt x="6950" y="228"/>
                  </a:lnTo>
                  <a:lnTo>
                    <a:pt x="6943" y="215"/>
                  </a:lnTo>
                  <a:lnTo>
                    <a:pt x="6938" y="201"/>
                  </a:lnTo>
                  <a:lnTo>
                    <a:pt x="6934" y="186"/>
                  </a:lnTo>
                  <a:lnTo>
                    <a:pt x="6928" y="155"/>
                  </a:lnTo>
                  <a:lnTo>
                    <a:pt x="6924" y="127"/>
                  </a:lnTo>
                  <a:lnTo>
                    <a:pt x="6922" y="113"/>
                  </a:lnTo>
                  <a:lnTo>
                    <a:pt x="6919" y="101"/>
                  </a:lnTo>
                  <a:lnTo>
                    <a:pt x="6917" y="89"/>
                  </a:lnTo>
                  <a:lnTo>
                    <a:pt x="6914" y="80"/>
                  </a:lnTo>
                  <a:lnTo>
                    <a:pt x="6909" y="73"/>
                  </a:lnTo>
                  <a:lnTo>
                    <a:pt x="6904" y="68"/>
                  </a:lnTo>
                  <a:lnTo>
                    <a:pt x="6901" y="66"/>
                  </a:lnTo>
                  <a:lnTo>
                    <a:pt x="6897" y="66"/>
                  </a:lnTo>
                  <a:lnTo>
                    <a:pt x="6892" y="65"/>
                  </a:lnTo>
                  <a:lnTo>
                    <a:pt x="6888" y="66"/>
                  </a:lnTo>
                  <a:lnTo>
                    <a:pt x="6858" y="70"/>
                  </a:lnTo>
                  <a:lnTo>
                    <a:pt x="6843" y="74"/>
                  </a:lnTo>
                  <a:lnTo>
                    <a:pt x="6837" y="75"/>
                  </a:lnTo>
                  <a:lnTo>
                    <a:pt x="6837" y="75"/>
                  </a:lnTo>
                  <a:lnTo>
                    <a:pt x="6827" y="73"/>
                  </a:lnTo>
                  <a:lnTo>
                    <a:pt x="6802" y="69"/>
                  </a:lnTo>
                  <a:lnTo>
                    <a:pt x="6787" y="68"/>
                  </a:lnTo>
                  <a:lnTo>
                    <a:pt x="6771" y="68"/>
                  </a:lnTo>
                  <a:lnTo>
                    <a:pt x="6755" y="69"/>
                  </a:lnTo>
                  <a:lnTo>
                    <a:pt x="6741" y="72"/>
                  </a:lnTo>
                  <a:lnTo>
                    <a:pt x="6723" y="77"/>
                  </a:lnTo>
                  <a:lnTo>
                    <a:pt x="6707" y="85"/>
                  </a:lnTo>
                  <a:lnTo>
                    <a:pt x="6693" y="92"/>
                  </a:lnTo>
                  <a:lnTo>
                    <a:pt x="6679" y="99"/>
                  </a:lnTo>
                  <a:lnTo>
                    <a:pt x="6666" y="105"/>
                  </a:lnTo>
                  <a:lnTo>
                    <a:pt x="6654" y="109"/>
                  </a:lnTo>
                  <a:lnTo>
                    <a:pt x="6649" y="112"/>
                  </a:lnTo>
                  <a:lnTo>
                    <a:pt x="6643" y="112"/>
                  </a:lnTo>
                  <a:lnTo>
                    <a:pt x="6638" y="112"/>
                  </a:lnTo>
                  <a:lnTo>
                    <a:pt x="6633" y="112"/>
                  </a:lnTo>
                  <a:lnTo>
                    <a:pt x="6622" y="109"/>
                  </a:lnTo>
                  <a:lnTo>
                    <a:pt x="6613" y="108"/>
                  </a:lnTo>
                  <a:lnTo>
                    <a:pt x="6604" y="107"/>
                  </a:lnTo>
                  <a:lnTo>
                    <a:pt x="6593" y="108"/>
                  </a:lnTo>
                  <a:lnTo>
                    <a:pt x="6575" y="110"/>
                  </a:lnTo>
                  <a:lnTo>
                    <a:pt x="6559" y="115"/>
                  </a:lnTo>
                  <a:lnTo>
                    <a:pt x="6532" y="127"/>
                  </a:lnTo>
                  <a:lnTo>
                    <a:pt x="6515" y="134"/>
                  </a:lnTo>
                  <a:lnTo>
                    <a:pt x="6494" y="139"/>
                  </a:lnTo>
                  <a:lnTo>
                    <a:pt x="6472" y="142"/>
                  </a:lnTo>
                  <a:lnTo>
                    <a:pt x="6452" y="144"/>
                  </a:lnTo>
                  <a:lnTo>
                    <a:pt x="6432" y="144"/>
                  </a:lnTo>
                  <a:lnTo>
                    <a:pt x="6413" y="144"/>
                  </a:lnTo>
                  <a:lnTo>
                    <a:pt x="6394" y="143"/>
                  </a:lnTo>
                  <a:lnTo>
                    <a:pt x="6378" y="141"/>
                  </a:lnTo>
                  <a:lnTo>
                    <a:pt x="6362" y="139"/>
                  </a:lnTo>
                  <a:lnTo>
                    <a:pt x="6333" y="133"/>
                  </a:lnTo>
                  <a:lnTo>
                    <a:pt x="6311" y="127"/>
                  </a:lnTo>
                  <a:lnTo>
                    <a:pt x="6295" y="122"/>
                  </a:lnTo>
                  <a:lnTo>
                    <a:pt x="6284" y="120"/>
                  </a:lnTo>
                  <a:lnTo>
                    <a:pt x="6284" y="119"/>
                  </a:lnTo>
                  <a:lnTo>
                    <a:pt x="6292" y="120"/>
                  </a:lnTo>
                  <a:lnTo>
                    <a:pt x="6309" y="122"/>
                  </a:lnTo>
                  <a:lnTo>
                    <a:pt x="6330" y="123"/>
                  </a:lnTo>
                  <a:lnTo>
                    <a:pt x="6356" y="124"/>
                  </a:lnTo>
                  <a:lnTo>
                    <a:pt x="6384" y="124"/>
                  </a:lnTo>
                  <a:lnTo>
                    <a:pt x="6413" y="123"/>
                  </a:lnTo>
                  <a:lnTo>
                    <a:pt x="6443" y="120"/>
                  </a:lnTo>
                  <a:lnTo>
                    <a:pt x="6466" y="115"/>
                  </a:lnTo>
                  <a:lnTo>
                    <a:pt x="6492" y="109"/>
                  </a:lnTo>
                  <a:lnTo>
                    <a:pt x="6519" y="103"/>
                  </a:lnTo>
                  <a:lnTo>
                    <a:pt x="6547" y="97"/>
                  </a:lnTo>
                  <a:lnTo>
                    <a:pt x="6575" y="92"/>
                  </a:lnTo>
                  <a:lnTo>
                    <a:pt x="6601" y="86"/>
                  </a:lnTo>
                  <a:lnTo>
                    <a:pt x="6625" y="81"/>
                  </a:lnTo>
                  <a:lnTo>
                    <a:pt x="6645" y="76"/>
                  </a:lnTo>
                  <a:lnTo>
                    <a:pt x="6653" y="75"/>
                  </a:lnTo>
                  <a:lnTo>
                    <a:pt x="6659" y="73"/>
                  </a:lnTo>
                  <a:lnTo>
                    <a:pt x="6663" y="70"/>
                  </a:lnTo>
                  <a:lnTo>
                    <a:pt x="6666" y="68"/>
                  </a:lnTo>
                  <a:lnTo>
                    <a:pt x="6667" y="65"/>
                  </a:lnTo>
                  <a:lnTo>
                    <a:pt x="6668" y="62"/>
                  </a:lnTo>
                  <a:lnTo>
                    <a:pt x="6667" y="60"/>
                  </a:lnTo>
                  <a:lnTo>
                    <a:pt x="6665" y="56"/>
                  </a:lnTo>
                  <a:lnTo>
                    <a:pt x="6660" y="52"/>
                  </a:lnTo>
                  <a:lnTo>
                    <a:pt x="6652" y="47"/>
                  </a:lnTo>
                  <a:lnTo>
                    <a:pt x="6645" y="45"/>
                  </a:lnTo>
                  <a:lnTo>
                    <a:pt x="6638" y="42"/>
                  </a:lnTo>
                  <a:lnTo>
                    <a:pt x="6613" y="39"/>
                  </a:lnTo>
                  <a:lnTo>
                    <a:pt x="6586" y="33"/>
                  </a:lnTo>
                  <a:lnTo>
                    <a:pt x="6558" y="27"/>
                  </a:lnTo>
                  <a:lnTo>
                    <a:pt x="6527" y="20"/>
                  </a:lnTo>
                  <a:lnTo>
                    <a:pt x="6498" y="14"/>
                  </a:lnTo>
                  <a:lnTo>
                    <a:pt x="6467" y="8"/>
                  </a:lnTo>
                  <a:lnTo>
                    <a:pt x="6438" y="4"/>
                  </a:lnTo>
                  <a:lnTo>
                    <a:pt x="6409" y="0"/>
                  </a:lnTo>
                  <a:lnTo>
                    <a:pt x="6389" y="0"/>
                  </a:lnTo>
                  <a:lnTo>
                    <a:pt x="6369" y="1"/>
                  </a:lnTo>
                  <a:lnTo>
                    <a:pt x="6351" y="5"/>
                  </a:lnTo>
                  <a:lnTo>
                    <a:pt x="6332" y="8"/>
                  </a:lnTo>
                  <a:lnTo>
                    <a:pt x="6315" y="12"/>
                  </a:lnTo>
                  <a:lnTo>
                    <a:pt x="6297" y="15"/>
                  </a:lnTo>
                  <a:lnTo>
                    <a:pt x="6277" y="18"/>
                  </a:lnTo>
                  <a:lnTo>
                    <a:pt x="6256" y="20"/>
                  </a:lnTo>
                  <a:lnTo>
                    <a:pt x="6228" y="20"/>
                  </a:lnTo>
                  <a:lnTo>
                    <a:pt x="6200" y="21"/>
                  </a:lnTo>
                  <a:lnTo>
                    <a:pt x="6170" y="21"/>
                  </a:lnTo>
                  <a:lnTo>
                    <a:pt x="6141" y="23"/>
                  </a:lnTo>
                  <a:lnTo>
                    <a:pt x="6127" y="26"/>
                  </a:lnTo>
                  <a:lnTo>
                    <a:pt x="6113" y="28"/>
                  </a:lnTo>
                  <a:lnTo>
                    <a:pt x="6099" y="32"/>
                  </a:lnTo>
                  <a:lnTo>
                    <a:pt x="6084" y="35"/>
                  </a:lnTo>
                  <a:lnTo>
                    <a:pt x="6072" y="40"/>
                  </a:lnTo>
                  <a:lnTo>
                    <a:pt x="6060" y="45"/>
                  </a:lnTo>
                  <a:lnTo>
                    <a:pt x="6048" y="52"/>
                  </a:lnTo>
                  <a:lnTo>
                    <a:pt x="6036" y="59"/>
                  </a:lnTo>
                  <a:lnTo>
                    <a:pt x="6027" y="65"/>
                  </a:lnTo>
                  <a:lnTo>
                    <a:pt x="6017" y="70"/>
                  </a:lnTo>
                  <a:lnTo>
                    <a:pt x="6007" y="76"/>
                  </a:lnTo>
                  <a:lnTo>
                    <a:pt x="5998" y="81"/>
                  </a:lnTo>
                  <a:lnTo>
                    <a:pt x="5978" y="88"/>
                  </a:lnTo>
                  <a:lnTo>
                    <a:pt x="5959" y="94"/>
                  </a:lnTo>
                  <a:lnTo>
                    <a:pt x="5929" y="101"/>
                  </a:lnTo>
                  <a:lnTo>
                    <a:pt x="5915" y="107"/>
                  </a:lnTo>
                  <a:lnTo>
                    <a:pt x="5905" y="122"/>
                  </a:lnTo>
                  <a:lnTo>
                    <a:pt x="5894" y="142"/>
                  </a:lnTo>
                  <a:lnTo>
                    <a:pt x="5884" y="163"/>
                  </a:lnTo>
                  <a:lnTo>
                    <a:pt x="5873" y="183"/>
                  </a:lnTo>
                  <a:lnTo>
                    <a:pt x="5868" y="193"/>
                  </a:lnTo>
                  <a:lnTo>
                    <a:pt x="5862" y="200"/>
                  </a:lnTo>
                  <a:lnTo>
                    <a:pt x="5858" y="207"/>
                  </a:lnTo>
                  <a:lnTo>
                    <a:pt x="5853" y="213"/>
                  </a:lnTo>
                  <a:lnTo>
                    <a:pt x="5847" y="216"/>
                  </a:lnTo>
                  <a:lnTo>
                    <a:pt x="5843" y="217"/>
                  </a:lnTo>
                  <a:lnTo>
                    <a:pt x="5838" y="216"/>
                  </a:lnTo>
                  <a:lnTo>
                    <a:pt x="5833" y="213"/>
                  </a:lnTo>
                  <a:lnTo>
                    <a:pt x="5828" y="208"/>
                  </a:lnTo>
                  <a:lnTo>
                    <a:pt x="5824" y="202"/>
                  </a:lnTo>
                  <a:lnTo>
                    <a:pt x="5820" y="196"/>
                  </a:lnTo>
                  <a:lnTo>
                    <a:pt x="5816" y="189"/>
                  </a:lnTo>
                  <a:lnTo>
                    <a:pt x="5810" y="175"/>
                  </a:lnTo>
                  <a:lnTo>
                    <a:pt x="5803" y="163"/>
                  </a:lnTo>
                  <a:lnTo>
                    <a:pt x="5799" y="157"/>
                  </a:lnTo>
                  <a:lnTo>
                    <a:pt x="5796" y="153"/>
                  </a:lnTo>
                  <a:lnTo>
                    <a:pt x="5792" y="149"/>
                  </a:lnTo>
                  <a:lnTo>
                    <a:pt x="5788" y="146"/>
                  </a:lnTo>
                  <a:lnTo>
                    <a:pt x="5784" y="144"/>
                  </a:lnTo>
                  <a:lnTo>
                    <a:pt x="5779" y="144"/>
                  </a:lnTo>
                  <a:lnTo>
                    <a:pt x="5773" y="147"/>
                  </a:lnTo>
                  <a:lnTo>
                    <a:pt x="5767" y="150"/>
                  </a:lnTo>
                  <a:lnTo>
                    <a:pt x="5761" y="155"/>
                  </a:lnTo>
                  <a:lnTo>
                    <a:pt x="5757" y="161"/>
                  </a:lnTo>
                  <a:lnTo>
                    <a:pt x="5754" y="168"/>
                  </a:lnTo>
                  <a:lnTo>
                    <a:pt x="5752" y="175"/>
                  </a:lnTo>
                  <a:lnTo>
                    <a:pt x="5750" y="191"/>
                  </a:lnTo>
                  <a:lnTo>
                    <a:pt x="5750" y="209"/>
                  </a:lnTo>
                  <a:lnTo>
                    <a:pt x="5750" y="228"/>
                  </a:lnTo>
                  <a:lnTo>
                    <a:pt x="5749" y="247"/>
                  </a:lnTo>
                  <a:lnTo>
                    <a:pt x="5746" y="256"/>
                  </a:lnTo>
                  <a:lnTo>
                    <a:pt x="5744" y="264"/>
                  </a:lnTo>
                  <a:lnTo>
                    <a:pt x="5740" y="274"/>
                  </a:lnTo>
                  <a:lnTo>
                    <a:pt x="5736" y="282"/>
                  </a:lnTo>
                  <a:lnTo>
                    <a:pt x="5730" y="289"/>
                  </a:lnTo>
                  <a:lnTo>
                    <a:pt x="5723" y="296"/>
                  </a:lnTo>
                  <a:lnTo>
                    <a:pt x="5715" y="302"/>
                  </a:lnTo>
                  <a:lnTo>
                    <a:pt x="5705" y="306"/>
                  </a:lnTo>
                  <a:lnTo>
                    <a:pt x="5696" y="310"/>
                  </a:lnTo>
                  <a:lnTo>
                    <a:pt x="5686" y="312"/>
                  </a:lnTo>
                  <a:lnTo>
                    <a:pt x="5676" y="314"/>
                  </a:lnTo>
                  <a:lnTo>
                    <a:pt x="5666" y="315"/>
                  </a:lnTo>
                  <a:lnTo>
                    <a:pt x="5656" y="316"/>
                  </a:lnTo>
                  <a:lnTo>
                    <a:pt x="5646" y="315"/>
                  </a:lnTo>
                  <a:lnTo>
                    <a:pt x="5636" y="315"/>
                  </a:lnTo>
                  <a:lnTo>
                    <a:pt x="5628" y="314"/>
                  </a:lnTo>
                  <a:lnTo>
                    <a:pt x="5619" y="311"/>
                  </a:lnTo>
                  <a:lnTo>
                    <a:pt x="5611" y="309"/>
                  </a:lnTo>
                  <a:lnTo>
                    <a:pt x="5605" y="306"/>
                  </a:lnTo>
                  <a:lnTo>
                    <a:pt x="5599" y="304"/>
                  </a:lnTo>
                  <a:lnTo>
                    <a:pt x="5591" y="298"/>
                  </a:lnTo>
                  <a:lnTo>
                    <a:pt x="5581" y="292"/>
                  </a:lnTo>
                  <a:lnTo>
                    <a:pt x="5569" y="289"/>
                  </a:lnTo>
                  <a:lnTo>
                    <a:pt x="5555" y="284"/>
                  </a:lnTo>
                  <a:lnTo>
                    <a:pt x="5537" y="282"/>
                  </a:lnTo>
                  <a:lnTo>
                    <a:pt x="5515" y="281"/>
                  </a:lnTo>
                  <a:lnTo>
                    <a:pt x="5488" y="281"/>
                  </a:lnTo>
                  <a:lnTo>
                    <a:pt x="5454" y="282"/>
                  </a:lnTo>
                  <a:lnTo>
                    <a:pt x="5436" y="283"/>
                  </a:lnTo>
                  <a:lnTo>
                    <a:pt x="5417" y="285"/>
                  </a:lnTo>
                  <a:lnTo>
                    <a:pt x="5400" y="289"/>
                  </a:lnTo>
                  <a:lnTo>
                    <a:pt x="5382" y="292"/>
                  </a:lnTo>
                  <a:lnTo>
                    <a:pt x="5365" y="296"/>
                  </a:lnTo>
                  <a:lnTo>
                    <a:pt x="5348" y="301"/>
                  </a:lnTo>
                  <a:lnTo>
                    <a:pt x="5333" y="305"/>
                  </a:lnTo>
                  <a:lnTo>
                    <a:pt x="5319" y="311"/>
                  </a:lnTo>
                  <a:lnTo>
                    <a:pt x="5306" y="317"/>
                  </a:lnTo>
                  <a:lnTo>
                    <a:pt x="5295" y="323"/>
                  </a:lnTo>
                  <a:lnTo>
                    <a:pt x="5286" y="329"/>
                  </a:lnTo>
                  <a:lnTo>
                    <a:pt x="5278" y="336"/>
                  </a:lnTo>
                  <a:lnTo>
                    <a:pt x="5273" y="343"/>
                  </a:lnTo>
                  <a:lnTo>
                    <a:pt x="5269" y="349"/>
                  </a:lnTo>
                  <a:lnTo>
                    <a:pt x="5269" y="352"/>
                  </a:lnTo>
                  <a:lnTo>
                    <a:pt x="5269" y="356"/>
                  </a:lnTo>
                  <a:lnTo>
                    <a:pt x="5271" y="359"/>
                  </a:lnTo>
                  <a:lnTo>
                    <a:pt x="5272" y="363"/>
                  </a:lnTo>
                  <a:lnTo>
                    <a:pt x="5275" y="370"/>
                  </a:lnTo>
                  <a:lnTo>
                    <a:pt x="5276" y="377"/>
                  </a:lnTo>
                  <a:lnTo>
                    <a:pt x="5276" y="383"/>
                  </a:lnTo>
                  <a:lnTo>
                    <a:pt x="5274" y="389"/>
                  </a:lnTo>
                  <a:lnTo>
                    <a:pt x="5272" y="393"/>
                  </a:lnTo>
                  <a:lnTo>
                    <a:pt x="5267" y="398"/>
                  </a:lnTo>
                  <a:lnTo>
                    <a:pt x="5262" y="402"/>
                  </a:lnTo>
                  <a:lnTo>
                    <a:pt x="5257" y="405"/>
                  </a:lnTo>
                  <a:lnTo>
                    <a:pt x="5251" y="407"/>
                  </a:lnTo>
                  <a:lnTo>
                    <a:pt x="5244" y="410"/>
                  </a:lnTo>
                  <a:lnTo>
                    <a:pt x="5238" y="411"/>
                  </a:lnTo>
                  <a:lnTo>
                    <a:pt x="5232" y="411"/>
                  </a:lnTo>
                  <a:lnTo>
                    <a:pt x="5226" y="411"/>
                  </a:lnTo>
                  <a:lnTo>
                    <a:pt x="5220" y="410"/>
                  </a:lnTo>
                  <a:lnTo>
                    <a:pt x="5215" y="407"/>
                  </a:lnTo>
                  <a:lnTo>
                    <a:pt x="5212" y="404"/>
                  </a:lnTo>
                  <a:lnTo>
                    <a:pt x="5208" y="402"/>
                  </a:lnTo>
                  <a:lnTo>
                    <a:pt x="5202" y="399"/>
                  </a:lnTo>
                  <a:lnTo>
                    <a:pt x="5197" y="399"/>
                  </a:lnTo>
                  <a:lnTo>
                    <a:pt x="5190" y="400"/>
                  </a:lnTo>
                  <a:lnTo>
                    <a:pt x="5183" y="402"/>
                  </a:lnTo>
                  <a:lnTo>
                    <a:pt x="5174" y="405"/>
                  </a:lnTo>
                  <a:lnTo>
                    <a:pt x="5166" y="409"/>
                  </a:lnTo>
                  <a:lnTo>
                    <a:pt x="5159" y="412"/>
                  </a:lnTo>
                  <a:lnTo>
                    <a:pt x="5151" y="418"/>
                  </a:lnTo>
                  <a:lnTo>
                    <a:pt x="5144" y="423"/>
                  </a:lnTo>
                  <a:lnTo>
                    <a:pt x="5137" y="430"/>
                  </a:lnTo>
                  <a:lnTo>
                    <a:pt x="5132" y="436"/>
                  </a:lnTo>
                  <a:lnTo>
                    <a:pt x="5127" y="443"/>
                  </a:lnTo>
                  <a:lnTo>
                    <a:pt x="5124" y="450"/>
                  </a:lnTo>
                  <a:lnTo>
                    <a:pt x="5121" y="457"/>
                  </a:lnTo>
                  <a:lnTo>
                    <a:pt x="5121" y="464"/>
                  </a:lnTo>
                  <a:lnTo>
                    <a:pt x="5123" y="478"/>
                  </a:lnTo>
                  <a:lnTo>
                    <a:pt x="5121" y="492"/>
                  </a:lnTo>
                  <a:lnTo>
                    <a:pt x="5120" y="499"/>
                  </a:lnTo>
                  <a:lnTo>
                    <a:pt x="5118" y="505"/>
                  </a:lnTo>
                  <a:lnTo>
                    <a:pt x="5116" y="512"/>
                  </a:lnTo>
                  <a:lnTo>
                    <a:pt x="5112" y="518"/>
                  </a:lnTo>
                  <a:lnTo>
                    <a:pt x="5109" y="523"/>
                  </a:lnTo>
                  <a:lnTo>
                    <a:pt x="5105" y="527"/>
                  </a:lnTo>
                  <a:lnTo>
                    <a:pt x="5100" y="531"/>
                  </a:lnTo>
                  <a:lnTo>
                    <a:pt x="5096" y="533"/>
                  </a:lnTo>
                  <a:lnTo>
                    <a:pt x="5090" y="535"/>
                  </a:lnTo>
                  <a:lnTo>
                    <a:pt x="5083" y="537"/>
                  </a:lnTo>
                  <a:lnTo>
                    <a:pt x="5076" y="537"/>
                  </a:lnTo>
                  <a:lnTo>
                    <a:pt x="5069" y="535"/>
                  </a:lnTo>
                  <a:lnTo>
                    <a:pt x="5062" y="534"/>
                  </a:lnTo>
                  <a:lnTo>
                    <a:pt x="5053" y="534"/>
                  </a:lnTo>
                  <a:lnTo>
                    <a:pt x="5046" y="534"/>
                  </a:lnTo>
                  <a:lnTo>
                    <a:pt x="5040" y="535"/>
                  </a:lnTo>
                  <a:lnTo>
                    <a:pt x="5033" y="538"/>
                  </a:lnTo>
                  <a:lnTo>
                    <a:pt x="5029" y="540"/>
                  </a:lnTo>
                  <a:lnTo>
                    <a:pt x="5023" y="544"/>
                  </a:lnTo>
                  <a:lnTo>
                    <a:pt x="5018" y="547"/>
                  </a:lnTo>
                  <a:lnTo>
                    <a:pt x="5013" y="551"/>
                  </a:lnTo>
                  <a:lnTo>
                    <a:pt x="5009" y="555"/>
                  </a:lnTo>
                  <a:lnTo>
                    <a:pt x="5005" y="561"/>
                  </a:lnTo>
                  <a:lnTo>
                    <a:pt x="5003" y="566"/>
                  </a:lnTo>
                  <a:lnTo>
                    <a:pt x="5000" y="572"/>
                  </a:lnTo>
                  <a:lnTo>
                    <a:pt x="4998" y="578"/>
                  </a:lnTo>
                  <a:lnTo>
                    <a:pt x="4997" y="584"/>
                  </a:lnTo>
                  <a:lnTo>
                    <a:pt x="4996" y="589"/>
                  </a:lnTo>
                  <a:lnTo>
                    <a:pt x="4995" y="594"/>
                  </a:lnTo>
                  <a:lnTo>
                    <a:pt x="4991" y="600"/>
                  </a:lnTo>
                  <a:lnTo>
                    <a:pt x="4986" y="606"/>
                  </a:lnTo>
                  <a:lnTo>
                    <a:pt x="4979" y="611"/>
                  </a:lnTo>
                  <a:lnTo>
                    <a:pt x="4964" y="620"/>
                  </a:lnTo>
                  <a:lnTo>
                    <a:pt x="4946" y="627"/>
                  </a:lnTo>
                  <a:lnTo>
                    <a:pt x="4929" y="634"/>
                  </a:lnTo>
                  <a:lnTo>
                    <a:pt x="4912" y="639"/>
                  </a:lnTo>
                  <a:lnTo>
                    <a:pt x="4901" y="641"/>
                  </a:lnTo>
                  <a:lnTo>
                    <a:pt x="4894" y="642"/>
                  </a:lnTo>
                  <a:lnTo>
                    <a:pt x="4871" y="642"/>
                  </a:lnTo>
                  <a:lnTo>
                    <a:pt x="4834" y="646"/>
                  </a:lnTo>
                  <a:lnTo>
                    <a:pt x="4824" y="647"/>
                  </a:lnTo>
                  <a:lnTo>
                    <a:pt x="4816" y="649"/>
                  </a:lnTo>
                  <a:lnTo>
                    <a:pt x="4810" y="652"/>
                  </a:lnTo>
                  <a:lnTo>
                    <a:pt x="4804" y="655"/>
                  </a:lnTo>
                  <a:lnTo>
                    <a:pt x="4803" y="658"/>
                  </a:lnTo>
                  <a:lnTo>
                    <a:pt x="4802" y="660"/>
                  </a:lnTo>
                  <a:lnTo>
                    <a:pt x="4802" y="662"/>
                  </a:lnTo>
                  <a:lnTo>
                    <a:pt x="4802" y="665"/>
                  </a:lnTo>
                  <a:lnTo>
                    <a:pt x="4806" y="670"/>
                  </a:lnTo>
                  <a:lnTo>
                    <a:pt x="4811" y="676"/>
                  </a:lnTo>
                  <a:close/>
                  <a:moveTo>
                    <a:pt x="7072" y="1297"/>
                  </a:moveTo>
                  <a:lnTo>
                    <a:pt x="7063" y="1310"/>
                  </a:lnTo>
                  <a:lnTo>
                    <a:pt x="7054" y="1322"/>
                  </a:lnTo>
                  <a:lnTo>
                    <a:pt x="7052" y="1328"/>
                  </a:lnTo>
                  <a:lnTo>
                    <a:pt x="7052" y="1337"/>
                  </a:lnTo>
                  <a:lnTo>
                    <a:pt x="7056" y="1349"/>
                  </a:lnTo>
                  <a:lnTo>
                    <a:pt x="7062" y="1363"/>
                  </a:lnTo>
                  <a:lnTo>
                    <a:pt x="7069" y="1379"/>
                  </a:lnTo>
                  <a:lnTo>
                    <a:pt x="7077" y="1393"/>
                  </a:lnTo>
                  <a:lnTo>
                    <a:pt x="7084" y="1404"/>
                  </a:lnTo>
                  <a:lnTo>
                    <a:pt x="7090" y="1414"/>
                  </a:lnTo>
                  <a:lnTo>
                    <a:pt x="7097" y="1421"/>
                  </a:lnTo>
                  <a:lnTo>
                    <a:pt x="7104" y="1427"/>
                  </a:lnTo>
                  <a:lnTo>
                    <a:pt x="7107" y="1428"/>
                  </a:lnTo>
                  <a:lnTo>
                    <a:pt x="7111" y="1429"/>
                  </a:lnTo>
                  <a:lnTo>
                    <a:pt x="7113" y="1429"/>
                  </a:lnTo>
                  <a:lnTo>
                    <a:pt x="7117" y="1429"/>
                  </a:lnTo>
                  <a:lnTo>
                    <a:pt x="7126" y="1428"/>
                  </a:lnTo>
                  <a:lnTo>
                    <a:pt x="7138" y="1427"/>
                  </a:lnTo>
                  <a:lnTo>
                    <a:pt x="7152" y="1427"/>
                  </a:lnTo>
                  <a:lnTo>
                    <a:pt x="7166" y="1428"/>
                  </a:lnTo>
                  <a:lnTo>
                    <a:pt x="7180" y="1430"/>
                  </a:lnTo>
                  <a:lnTo>
                    <a:pt x="7193" y="1434"/>
                  </a:lnTo>
                  <a:lnTo>
                    <a:pt x="7198" y="1436"/>
                  </a:lnTo>
                  <a:lnTo>
                    <a:pt x="7202" y="1440"/>
                  </a:lnTo>
                  <a:lnTo>
                    <a:pt x="7205" y="1443"/>
                  </a:lnTo>
                  <a:lnTo>
                    <a:pt x="7207" y="1448"/>
                  </a:lnTo>
                  <a:lnTo>
                    <a:pt x="7211" y="1457"/>
                  </a:lnTo>
                  <a:lnTo>
                    <a:pt x="7217" y="1465"/>
                  </a:lnTo>
                  <a:lnTo>
                    <a:pt x="7222" y="1472"/>
                  </a:lnTo>
                  <a:lnTo>
                    <a:pt x="7231" y="1478"/>
                  </a:lnTo>
                  <a:lnTo>
                    <a:pt x="7235" y="1481"/>
                  </a:lnTo>
                  <a:lnTo>
                    <a:pt x="7240" y="1483"/>
                  </a:lnTo>
                  <a:lnTo>
                    <a:pt x="7246" y="1484"/>
                  </a:lnTo>
                  <a:lnTo>
                    <a:pt x="7252" y="1484"/>
                  </a:lnTo>
                  <a:lnTo>
                    <a:pt x="7259" y="1484"/>
                  </a:lnTo>
                  <a:lnTo>
                    <a:pt x="7266" y="1483"/>
                  </a:lnTo>
                  <a:lnTo>
                    <a:pt x="7273" y="1482"/>
                  </a:lnTo>
                  <a:lnTo>
                    <a:pt x="7281" y="1479"/>
                  </a:lnTo>
                  <a:lnTo>
                    <a:pt x="7314" y="1468"/>
                  </a:lnTo>
                  <a:lnTo>
                    <a:pt x="7341" y="1458"/>
                  </a:lnTo>
                  <a:lnTo>
                    <a:pt x="7353" y="1454"/>
                  </a:lnTo>
                  <a:lnTo>
                    <a:pt x="7362" y="1448"/>
                  </a:lnTo>
                  <a:lnTo>
                    <a:pt x="7369" y="1442"/>
                  </a:lnTo>
                  <a:lnTo>
                    <a:pt x="7374" y="1435"/>
                  </a:lnTo>
                  <a:lnTo>
                    <a:pt x="7377" y="1431"/>
                  </a:lnTo>
                  <a:lnTo>
                    <a:pt x="7381" y="1429"/>
                  </a:lnTo>
                  <a:lnTo>
                    <a:pt x="7386" y="1427"/>
                  </a:lnTo>
                  <a:lnTo>
                    <a:pt x="7392" y="1424"/>
                  </a:lnTo>
                  <a:lnTo>
                    <a:pt x="7406" y="1420"/>
                  </a:lnTo>
                  <a:lnTo>
                    <a:pt x="7420" y="1417"/>
                  </a:lnTo>
                  <a:lnTo>
                    <a:pt x="7446" y="1414"/>
                  </a:lnTo>
                  <a:lnTo>
                    <a:pt x="7457" y="1414"/>
                  </a:lnTo>
                  <a:lnTo>
                    <a:pt x="7466" y="1404"/>
                  </a:lnTo>
                  <a:lnTo>
                    <a:pt x="7483" y="1384"/>
                  </a:lnTo>
                  <a:lnTo>
                    <a:pt x="7491" y="1371"/>
                  </a:lnTo>
                  <a:lnTo>
                    <a:pt x="7497" y="1360"/>
                  </a:lnTo>
                  <a:lnTo>
                    <a:pt x="7498" y="1353"/>
                  </a:lnTo>
                  <a:lnTo>
                    <a:pt x="7498" y="1348"/>
                  </a:lnTo>
                  <a:lnTo>
                    <a:pt x="7497" y="1342"/>
                  </a:lnTo>
                  <a:lnTo>
                    <a:pt x="7494" y="1339"/>
                  </a:lnTo>
                  <a:lnTo>
                    <a:pt x="7484" y="1330"/>
                  </a:lnTo>
                  <a:lnTo>
                    <a:pt x="7474" y="1323"/>
                  </a:lnTo>
                  <a:lnTo>
                    <a:pt x="7461" y="1316"/>
                  </a:lnTo>
                  <a:lnTo>
                    <a:pt x="7447" y="1310"/>
                  </a:lnTo>
                  <a:lnTo>
                    <a:pt x="7434" y="1306"/>
                  </a:lnTo>
                  <a:lnTo>
                    <a:pt x="7421" y="1302"/>
                  </a:lnTo>
                  <a:lnTo>
                    <a:pt x="7408" y="1299"/>
                  </a:lnTo>
                  <a:lnTo>
                    <a:pt x="7399" y="1297"/>
                  </a:lnTo>
                  <a:lnTo>
                    <a:pt x="7389" y="1297"/>
                  </a:lnTo>
                  <a:lnTo>
                    <a:pt x="7380" y="1300"/>
                  </a:lnTo>
                  <a:lnTo>
                    <a:pt x="7370" y="1303"/>
                  </a:lnTo>
                  <a:lnTo>
                    <a:pt x="7359" y="1307"/>
                  </a:lnTo>
                  <a:lnTo>
                    <a:pt x="7347" y="1312"/>
                  </a:lnTo>
                  <a:lnTo>
                    <a:pt x="7333" y="1315"/>
                  </a:lnTo>
                  <a:lnTo>
                    <a:pt x="7316" y="1319"/>
                  </a:lnTo>
                  <a:lnTo>
                    <a:pt x="7298" y="1320"/>
                  </a:lnTo>
                  <a:lnTo>
                    <a:pt x="7279" y="1320"/>
                  </a:lnTo>
                  <a:lnTo>
                    <a:pt x="7261" y="1323"/>
                  </a:lnTo>
                  <a:lnTo>
                    <a:pt x="7246" y="1326"/>
                  </a:lnTo>
                  <a:lnTo>
                    <a:pt x="7232" y="1329"/>
                  </a:lnTo>
                  <a:lnTo>
                    <a:pt x="7219" y="1330"/>
                  </a:lnTo>
                  <a:lnTo>
                    <a:pt x="7207" y="1330"/>
                  </a:lnTo>
                  <a:lnTo>
                    <a:pt x="7202" y="1328"/>
                  </a:lnTo>
                  <a:lnTo>
                    <a:pt x="7198" y="1327"/>
                  </a:lnTo>
                  <a:lnTo>
                    <a:pt x="7193" y="1323"/>
                  </a:lnTo>
                  <a:lnTo>
                    <a:pt x="7188" y="1320"/>
                  </a:lnTo>
                  <a:lnTo>
                    <a:pt x="7184" y="1315"/>
                  </a:lnTo>
                  <a:lnTo>
                    <a:pt x="7178" y="1310"/>
                  </a:lnTo>
                  <a:lnTo>
                    <a:pt x="7171" y="1307"/>
                  </a:lnTo>
                  <a:lnTo>
                    <a:pt x="7163" y="1303"/>
                  </a:lnTo>
                  <a:lnTo>
                    <a:pt x="7145" y="1297"/>
                  </a:lnTo>
                  <a:lnTo>
                    <a:pt x="7125" y="1293"/>
                  </a:lnTo>
                  <a:lnTo>
                    <a:pt x="7107" y="1290"/>
                  </a:lnTo>
                  <a:lnTo>
                    <a:pt x="7091" y="1290"/>
                  </a:lnTo>
                  <a:lnTo>
                    <a:pt x="7084" y="1292"/>
                  </a:lnTo>
                  <a:lnTo>
                    <a:pt x="7078" y="1293"/>
                  </a:lnTo>
                  <a:lnTo>
                    <a:pt x="7074" y="1295"/>
                  </a:lnTo>
                  <a:lnTo>
                    <a:pt x="7072" y="1297"/>
                  </a:lnTo>
                  <a:close/>
                  <a:moveTo>
                    <a:pt x="3743" y="646"/>
                  </a:moveTo>
                  <a:lnTo>
                    <a:pt x="3715" y="638"/>
                  </a:lnTo>
                  <a:lnTo>
                    <a:pt x="3685" y="629"/>
                  </a:lnTo>
                  <a:lnTo>
                    <a:pt x="3672" y="626"/>
                  </a:lnTo>
                  <a:lnTo>
                    <a:pt x="3663" y="621"/>
                  </a:lnTo>
                  <a:lnTo>
                    <a:pt x="3658" y="620"/>
                  </a:lnTo>
                  <a:lnTo>
                    <a:pt x="3656" y="618"/>
                  </a:lnTo>
                  <a:lnTo>
                    <a:pt x="3653" y="615"/>
                  </a:lnTo>
                  <a:lnTo>
                    <a:pt x="3653" y="614"/>
                  </a:lnTo>
                  <a:lnTo>
                    <a:pt x="3652" y="613"/>
                  </a:lnTo>
                  <a:lnTo>
                    <a:pt x="3651" y="618"/>
                  </a:lnTo>
                  <a:lnTo>
                    <a:pt x="3650" y="625"/>
                  </a:lnTo>
                  <a:lnTo>
                    <a:pt x="3649" y="634"/>
                  </a:lnTo>
                  <a:lnTo>
                    <a:pt x="3649" y="646"/>
                  </a:lnTo>
                  <a:lnTo>
                    <a:pt x="3652" y="656"/>
                  </a:lnTo>
                  <a:lnTo>
                    <a:pt x="3655" y="661"/>
                  </a:lnTo>
                  <a:lnTo>
                    <a:pt x="3657" y="666"/>
                  </a:lnTo>
                  <a:lnTo>
                    <a:pt x="3662" y="670"/>
                  </a:lnTo>
                  <a:lnTo>
                    <a:pt x="3666" y="674"/>
                  </a:lnTo>
                  <a:lnTo>
                    <a:pt x="3691" y="687"/>
                  </a:lnTo>
                  <a:lnTo>
                    <a:pt x="3720" y="703"/>
                  </a:lnTo>
                  <a:lnTo>
                    <a:pt x="3750" y="720"/>
                  </a:lnTo>
                  <a:lnTo>
                    <a:pt x="3778" y="733"/>
                  </a:lnTo>
                  <a:lnTo>
                    <a:pt x="3808" y="743"/>
                  </a:lnTo>
                  <a:lnTo>
                    <a:pt x="3844" y="753"/>
                  </a:lnTo>
                  <a:lnTo>
                    <a:pt x="3861" y="757"/>
                  </a:lnTo>
                  <a:lnTo>
                    <a:pt x="3877" y="764"/>
                  </a:lnTo>
                  <a:lnTo>
                    <a:pt x="3884" y="768"/>
                  </a:lnTo>
                  <a:lnTo>
                    <a:pt x="3890" y="773"/>
                  </a:lnTo>
                  <a:lnTo>
                    <a:pt x="3895" y="777"/>
                  </a:lnTo>
                  <a:lnTo>
                    <a:pt x="3900" y="783"/>
                  </a:lnTo>
                  <a:lnTo>
                    <a:pt x="3905" y="789"/>
                  </a:lnTo>
                  <a:lnTo>
                    <a:pt x="3909" y="795"/>
                  </a:lnTo>
                  <a:lnTo>
                    <a:pt x="3917" y="800"/>
                  </a:lnTo>
                  <a:lnTo>
                    <a:pt x="3924" y="806"/>
                  </a:lnTo>
                  <a:lnTo>
                    <a:pt x="3939" y="815"/>
                  </a:lnTo>
                  <a:lnTo>
                    <a:pt x="3954" y="823"/>
                  </a:lnTo>
                  <a:lnTo>
                    <a:pt x="3981" y="835"/>
                  </a:lnTo>
                  <a:lnTo>
                    <a:pt x="3993" y="840"/>
                  </a:lnTo>
                  <a:lnTo>
                    <a:pt x="4077" y="849"/>
                  </a:lnTo>
                  <a:lnTo>
                    <a:pt x="4088" y="847"/>
                  </a:lnTo>
                  <a:lnTo>
                    <a:pt x="4114" y="842"/>
                  </a:lnTo>
                  <a:lnTo>
                    <a:pt x="4133" y="840"/>
                  </a:lnTo>
                  <a:lnTo>
                    <a:pt x="4153" y="838"/>
                  </a:lnTo>
                  <a:lnTo>
                    <a:pt x="4174" y="838"/>
                  </a:lnTo>
                  <a:lnTo>
                    <a:pt x="4197" y="840"/>
                  </a:lnTo>
                  <a:lnTo>
                    <a:pt x="4221" y="842"/>
                  </a:lnTo>
                  <a:lnTo>
                    <a:pt x="4247" y="844"/>
                  </a:lnTo>
                  <a:lnTo>
                    <a:pt x="4275" y="848"/>
                  </a:lnTo>
                  <a:lnTo>
                    <a:pt x="4302" y="850"/>
                  </a:lnTo>
                  <a:lnTo>
                    <a:pt x="4329" y="851"/>
                  </a:lnTo>
                  <a:lnTo>
                    <a:pt x="4355" y="852"/>
                  </a:lnTo>
                  <a:lnTo>
                    <a:pt x="4378" y="852"/>
                  </a:lnTo>
                  <a:lnTo>
                    <a:pt x="4398" y="852"/>
                  </a:lnTo>
                  <a:lnTo>
                    <a:pt x="4416" y="850"/>
                  </a:lnTo>
                  <a:lnTo>
                    <a:pt x="4429" y="848"/>
                  </a:lnTo>
                  <a:lnTo>
                    <a:pt x="4439" y="843"/>
                  </a:lnTo>
                  <a:lnTo>
                    <a:pt x="4447" y="838"/>
                  </a:lnTo>
                  <a:lnTo>
                    <a:pt x="4453" y="834"/>
                  </a:lnTo>
                  <a:lnTo>
                    <a:pt x="4457" y="828"/>
                  </a:lnTo>
                  <a:lnTo>
                    <a:pt x="4460" y="823"/>
                  </a:lnTo>
                  <a:lnTo>
                    <a:pt x="4463" y="817"/>
                  </a:lnTo>
                  <a:lnTo>
                    <a:pt x="4461" y="815"/>
                  </a:lnTo>
                  <a:lnTo>
                    <a:pt x="4459" y="813"/>
                  </a:lnTo>
                  <a:lnTo>
                    <a:pt x="4456" y="810"/>
                  </a:lnTo>
                  <a:lnTo>
                    <a:pt x="4450" y="807"/>
                  </a:lnTo>
                  <a:lnTo>
                    <a:pt x="4434" y="801"/>
                  </a:lnTo>
                  <a:lnTo>
                    <a:pt x="4414" y="795"/>
                  </a:lnTo>
                  <a:lnTo>
                    <a:pt x="4395" y="789"/>
                  </a:lnTo>
                  <a:lnTo>
                    <a:pt x="4375" y="786"/>
                  </a:lnTo>
                  <a:lnTo>
                    <a:pt x="4358" y="783"/>
                  </a:lnTo>
                  <a:lnTo>
                    <a:pt x="4345" y="783"/>
                  </a:lnTo>
                  <a:lnTo>
                    <a:pt x="4331" y="784"/>
                  </a:lnTo>
                  <a:lnTo>
                    <a:pt x="4310" y="786"/>
                  </a:lnTo>
                  <a:lnTo>
                    <a:pt x="4283" y="786"/>
                  </a:lnTo>
                  <a:lnTo>
                    <a:pt x="4252" y="786"/>
                  </a:lnTo>
                  <a:lnTo>
                    <a:pt x="4221" y="786"/>
                  </a:lnTo>
                  <a:lnTo>
                    <a:pt x="4191" y="786"/>
                  </a:lnTo>
                  <a:lnTo>
                    <a:pt x="4166" y="784"/>
                  </a:lnTo>
                  <a:lnTo>
                    <a:pt x="4147" y="783"/>
                  </a:lnTo>
                  <a:lnTo>
                    <a:pt x="4115" y="782"/>
                  </a:lnTo>
                  <a:lnTo>
                    <a:pt x="4082" y="781"/>
                  </a:lnTo>
                  <a:lnTo>
                    <a:pt x="4052" y="782"/>
                  </a:lnTo>
                  <a:lnTo>
                    <a:pt x="4025" y="783"/>
                  </a:lnTo>
                  <a:lnTo>
                    <a:pt x="4019" y="783"/>
                  </a:lnTo>
                  <a:lnTo>
                    <a:pt x="4013" y="783"/>
                  </a:lnTo>
                  <a:lnTo>
                    <a:pt x="4007" y="782"/>
                  </a:lnTo>
                  <a:lnTo>
                    <a:pt x="4002" y="781"/>
                  </a:lnTo>
                  <a:lnTo>
                    <a:pt x="3992" y="776"/>
                  </a:lnTo>
                  <a:lnTo>
                    <a:pt x="3981" y="770"/>
                  </a:lnTo>
                  <a:lnTo>
                    <a:pt x="3962" y="756"/>
                  </a:lnTo>
                  <a:lnTo>
                    <a:pt x="3945" y="742"/>
                  </a:lnTo>
                  <a:lnTo>
                    <a:pt x="3922" y="726"/>
                  </a:lnTo>
                  <a:lnTo>
                    <a:pt x="3893" y="703"/>
                  </a:lnTo>
                  <a:lnTo>
                    <a:pt x="3878" y="692"/>
                  </a:lnTo>
                  <a:lnTo>
                    <a:pt x="3863" y="682"/>
                  </a:lnTo>
                  <a:lnTo>
                    <a:pt x="3855" y="679"/>
                  </a:lnTo>
                  <a:lnTo>
                    <a:pt x="3848" y="675"/>
                  </a:lnTo>
                  <a:lnTo>
                    <a:pt x="3843" y="672"/>
                  </a:lnTo>
                  <a:lnTo>
                    <a:pt x="3836" y="670"/>
                  </a:lnTo>
                  <a:lnTo>
                    <a:pt x="3818" y="667"/>
                  </a:lnTo>
                  <a:lnTo>
                    <a:pt x="3803" y="662"/>
                  </a:lnTo>
                  <a:lnTo>
                    <a:pt x="3781" y="656"/>
                  </a:lnTo>
                  <a:lnTo>
                    <a:pt x="3743" y="646"/>
                  </a:lnTo>
                  <a:close/>
                  <a:moveTo>
                    <a:pt x="3722" y="806"/>
                  </a:moveTo>
                  <a:lnTo>
                    <a:pt x="3722" y="808"/>
                  </a:lnTo>
                  <a:lnTo>
                    <a:pt x="3722" y="811"/>
                  </a:lnTo>
                  <a:lnTo>
                    <a:pt x="3722" y="814"/>
                  </a:lnTo>
                  <a:lnTo>
                    <a:pt x="3723" y="817"/>
                  </a:lnTo>
                  <a:lnTo>
                    <a:pt x="3727" y="822"/>
                  </a:lnTo>
                  <a:lnTo>
                    <a:pt x="3733" y="827"/>
                  </a:lnTo>
                  <a:lnTo>
                    <a:pt x="3740" y="830"/>
                  </a:lnTo>
                  <a:lnTo>
                    <a:pt x="3750" y="834"/>
                  </a:lnTo>
                  <a:lnTo>
                    <a:pt x="3759" y="836"/>
                  </a:lnTo>
                  <a:lnTo>
                    <a:pt x="3769" y="838"/>
                  </a:lnTo>
                  <a:lnTo>
                    <a:pt x="3779" y="840"/>
                  </a:lnTo>
                  <a:lnTo>
                    <a:pt x="3789" y="840"/>
                  </a:lnTo>
                  <a:lnTo>
                    <a:pt x="3797" y="838"/>
                  </a:lnTo>
                  <a:lnTo>
                    <a:pt x="3804" y="836"/>
                  </a:lnTo>
                  <a:lnTo>
                    <a:pt x="3810" y="834"/>
                  </a:lnTo>
                  <a:lnTo>
                    <a:pt x="3814" y="829"/>
                  </a:lnTo>
                  <a:lnTo>
                    <a:pt x="3816" y="827"/>
                  </a:lnTo>
                  <a:lnTo>
                    <a:pt x="3816" y="824"/>
                  </a:lnTo>
                  <a:lnTo>
                    <a:pt x="3816" y="821"/>
                  </a:lnTo>
                  <a:lnTo>
                    <a:pt x="3814" y="817"/>
                  </a:lnTo>
                  <a:lnTo>
                    <a:pt x="3812" y="811"/>
                  </a:lnTo>
                  <a:lnTo>
                    <a:pt x="3807" y="804"/>
                  </a:lnTo>
                  <a:lnTo>
                    <a:pt x="3803" y="800"/>
                  </a:lnTo>
                  <a:lnTo>
                    <a:pt x="3797" y="795"/>
                  </a:lnTo>
                  <a:lnTo>
                    <a:pt x="3790" y="790"/>
                  </a:lnTo>
                  <a:lnTo>
                    <a:pt x="3783" y="788"/>
                  </a:lnTo>
                  <a:lnTo>
                    <a:pt x="3776" y="784"/>
                  </a:lnTo>
                  <a:lnTo>
                    <a:pt x="3769" y="783"/>
                  </a:lnTo>
                  <a:lnTo>
                    <a:pt x="3760" y="782"/>
                  </a:lnTo>
                  <a:lnTo>
                    <a:pt x="3753" y="783"/>
                  </a:lnTo>
                  <a:lnTo>
                    <a:pt x="3746" y="784"/>
                  </a:lnTo>
                  <a:lnTo>
                    <a:pt x="3740" y="786"/>
                  </a:lnTo>
                  <a:lnTo>
                    <a:pt x="3735" y="789"/>
                  </a:lnTo>
                  <a:lnTo>
                    <a:pt x="3729" y="794"/>
                  </a:lnTo>
                  <a:lnTo>
                    <a:pt x="3725" y="798"/>
                  </a:lnTo>
                  <a:lnTo>
                    <a:pt x="3722" y="806"/>
                  </a:lnTo>
                  <a:close/>
                  <a:moveTo>
                    <a:pt x="3730" y="937"/>
                  </a:moveTo>
                  <a:lnTo>
                    <a:pt x="3732" y="941"/>
                  </a:lnTo>
                  <a:lnTo>
                    <a:pt x="3736" y="944"/>
                  </a:lnTo>
                  <a:lnTo>
                    <a:pt x="3740" y="949"/>
                  </a:lnTo>
                  <a:lnTo>
                    <a:pt x="3747" y="952"/>
                  </a:lnTo>
                  <a:lnTo>
                    <a:pt x="3756" y="955"/>
                  </a:lnTo>
                  <a:lnTo>
                    <a:pt x="3765" y="957"/>
                  </a:lnTo>
                  <a:lnTo>
                    <a:pt x="3776" y="957"/>
                  </a:lnTo>
                  <a:lnTo>
                    <a:pt x="3789" y="956"/>
                  </a:lnTo>
                  <a:lnTo>
                    <a:pt x="3817" y="951"/>
                  </a:lnTo>
                  <a:lnTo>
                    <a:pt x="3846" y="946"/>
                  </a:lnTo>
                  <a:lnTo>
                    <a:pt x="3874" y="943"/>
                  </a:lnTo>
                  <a:lnTo>
                    <a:pt x="3897" y="941"/>
                  </a:lnTo>
                  <a:lnTo>
                    <a:pt x="3901" y="939"/>
                  </a:lnTo>
                  <a:lnTo>
                    <a:pt x="3905" y="937"/>
                  </a:lnTo>
                  <a:lnTo>
                    <a:pt x="3908" y="935"/>
                  </a:lnTo>
                  <a:lnTo>
                    <a:pt x="3911" y="931"/>
                  </a:lnTo>
                  <a:lnTo>
                    <a:pt x="3913" y="926"/>
                  </a:lnTo>
                  <a:lnTo>
                    <a:pt x="3915" y="923"/>
                  </a:lnTo>
                  <a:lnTo>
                    <a:pt x="3917" y="918"/>
                  </a:lnTo>
                  <a:lnTo>
                    <a:pt x="3918" y="914"/>
                  </a:lnTo>
                  <a:lnTo>
                    <a:pt x="3918" y="909"/>
                  </a:lnTo>
                  <a:lnTo>
                    <a:pt x="3917" y="904"/>
                  </a:lnTo>
                  <a:lnTo>
                    <a:pt x="3915" y="899"/>
                  </a:lnTo>
                  <a:lnTo>
                    <a:pt x="3914" y="896"/>
                  </a:lnTo>
                  <a:lnTo>
                    <a:pt x="3912" y="892"/>
                  </a:lnTo>
                  <a:lnTo>
                    <a:pt x="3908" y="890"/>
                  </a:lnTo>
                  <a:lnTo>
                    <a:pt x="3905" y="888"/>
                  </a:lnTo>
                  <a:lnTo>
                    <a:pt x="3900" y="887"/>
                  </a:lnTo>
                  <a:lnTo>
                    <a:pt x="3890" y="884"/>
                  </a:lnTo>
                  <a:lnTo>
                    <a:pt x="3880" y="881"/>
                  </a:lnTo>
                  <a:lnTo>
                    <a:pt x="3872" y="876"/>
                  </a:lnTo>
                  <a:lnTo>
                    <a:pt x="3863" y="871"/>
                  </a:lnTo>
                  <a:lnTo>
                    <a:pt x="3854" y="867"/>
                  </a:lnTo>
                  <a:lnTo>
                    <a:pt x="3846" y="864"/>
                  </a:lnTo>
                  <a:lnTo>
                    <a:pt x="3841" y="863"/>
                  </a:lnTo>
                  <a:lnTo>
                    <a:pt x="3837" y="863"/>
                  </a:lnTo>
                  <a:lnTo>
                    <a:pt x="3832" y="863"/>
                  </a:lnTo>
                  <a:lnTo>
                    <a:pt x="3828" y="865"/>
                  </a:lnTo>
                  <a:lnTo>
                    <a:pt x="3817" y="870"/>
                  </a:lnTo>
                  <a:lnTo>
                    <a:pt x="3801" y="877"/>
                  </a:lnTo>
                  <a:lnTo>
                    <a:pt x="3784" y="887"/>
                  </a:lnTo>
                  <a:lnTo>
                    <a:pt x="3767" y="896"/>
                  </a:lnTo>
                  <a:lnTo>
                    <a:pt x="3751" y="906"/>
                  </a:lnTo>
                  <a:lnTo>
                    <a:pt x="3738" y="918"/>
                  </a:lnTo>
                  <a:lnTo>
                    <a:pt x="3733" y="923"/>
                  </a:lnTo>
                  <a:lnTo>
                    <a:pt x="3731" y="928"/>
                  </a:lnTo>
                  <a:lnTo>
                    <a:pt x="3730" y="932"/>
                  </a:lnTo>
                  <a:lnTo>
                    <a:pt x="3730" y="937"/>
                  </a:lnTo>
                  <a:close/>
                  <a:moveTo>
                    <a:pt x="3430" y="909"/>
                  </a:moveTo>
                  <a:lnTo>
                    <a:pt x="3427" y="911"/>
                  </a:lnTo>
                  <a:lnTo>
                    <a:pt x="3424" y="915"/>
                  </a:lnTo>
                  <a:lnTo>
                    <a:pt x="3422" y="919"/>
                  </a:lnTo>
                  <a:lnTo>
                    <a:pt x="3421" y="924"/>
                  </a:lnTo>
                  <a:lnTo>
                    <a:pt x="3421" y="933"/>
                  </a:lnTo>
                  <a:lnTo>
                    <a:pt x="3423" y="944"/>
                  </a:lnTo>
                  <a:lnTo>
                    <a:pt x="3424" y="949"/>
                  </a:lnTo>
                  <a:lnTo>
                    <a:pt x="3427" y="953"/>
                  </a:lnTo>
                  <a:lnTo>
                    <a:pt x="3429" y="958"/>
                  </a:lnTo>
                  <a:lnTo>
                    <a:pt x="3433" y="962"/>
                  </a:lnTo>
                  <a:lnTo>
                    <a:pt x="3437" y="965"/>
                  </a:lnTo>
                  <a:lnTo>
                    <a:pt x="3441" y="969"/>
                  </a:lnTo>
                  <a:lnTo>
                    <a:pt x="3446" y="970"/>
                  </a:lnTo>
                  <a:lnTo>
                    <a:pt x="3451" y="971"/>
                  </a:lnTo>
                  <a:lnTo>
                    <a:pt x="3463" y="971"/>
                  </a:lnTo>
                  <a:lnTo>
                    <a:pt x="3476" y="970"/>
                  </a:lnTo>
                  <a:lnTo>
                    <a:pt x="3489" y="966"/>
                  </a:lnTo>
                  <a:lnTo>
                    <a:pt x="3503" y="964"/>
                  </a:lnTo>
                  <a:lnTo>
                    <a:pt x="3515" y="962"/>
                  </a:lnTo>
                  <a:lnTo>
                    <a:pt x="3524" y="962"/>
                  </a:lnTo>
                  <a:lnTo>
                    <a:pt x="3529" y="962"/>
                  </a:lnTo>
                  <a:lnTo>
                    <a:pt x="3533" y="963"/>
                  </a:lnTo>
                  <a:lnTo>
                    <a:pt x="3535" y="965"/>
                  </a:lnTo>
                  <a:lnTo>
                    <a:pt x="3536" y="969"/>
                  </a:lnTo>
                  <a:lnTo>
                    <a:pt x="3538" y="978"/>
                  </a:lnTo>
                  <a:lnTo>
                    <a:pt x="3543" y="992"/>
                  </a:lnTo>
                  <a:lnTo>
                    <a:pt x="3549" y="1007"/>
                  </a:lnTo>
                  <a:lnTo>
                    <a:pt x="3556" y="1024"/>
                  </a:lnTo>
                  <a:lnTo>
                    <a:pt x="3561" y="1031"/>
                  </a:lnTo>
                  <a:lnTo>
                    <a:pt x="3565" y="1037"/>
                  </a:lnTo>
                  <a:lnTo>
                    <a:pt x="3571" y="1043"/>
                  </a:lnTo>
                  <a:lnTo>
                    <a:pt x="3577" y="1046"/>
                  </a:lnTo>
                  <a:lnTo>
                    <a:pt x="3584" y="1049"/>
                  </a:lnTo>
                  <a:lnTo>
                    <a:pt x="3591" y="1049"/>
                  </a:lnTo>
                  <a:lnTo>
                    <a:pt x="3599" y="1047"/>
                  </a:lnTo>
                  <a:lnTo>
                    <a:pt x="3608" y="1044"/>
                  </a:lnTo>
                  <a:lnTo>
                    <a:pt x="3623" y="1033"/>
                  </a:lnTo>
                  <a:lnTo>
                    <a:pt x="3635" y="1023"/>
                  </a:lnTo>
                  <a:lnTo>
                    <a:pt x="3644" y="1015"/>
                  </a:lnTo>
                  <a:lnTo>
                    <a:pt x="3650" y="1006"/>
                  </a:lnTo>
                  <a:lnTo>
                    <a:pt x="3655" y="999"/>
                  </a:lnTo>
                  <a:lnTo>
                    <a:pt x="3658" y="993"/>
                  </a:lnTo>
                  <a:lnTo>
                    <a:pt x="3662" y="990"/>
                  </a:lnTo>
                  <a:lnTo>
                    <a:pt x="3666" y="988"/>
                  </a:lnTo>
                  <a:lnTo>
                    <a:pt x="3669" y="986"/>
                  </a:lnTo>
                  <a:lnTo>
                    <a:pt x="3670" y="983"/>
                  </a:lnTo>
                  <a:lnTo>
                    <a:pt x="3671" y="979"/>
                  </a:lnTo>
                  <a:lnTo>
                    <a:pt x="3671" y="975"/>
                  </a:lnTo>
                  <a:lnTo>
                    <a:pt x="3670" y="962"/>
                  </a:lnTo>
                  <a:lnTo>
                    <a:pt x="3668" y="948"/>
                  </a:lnTo>
                  <a:lnTo>
                    <a:pt x="3663" y="933"/>
                  </a:lnTo>
                  <a:lnTo>
                    <a:pt x="3657" y="919"/>
                  </a:lnTo>
                  <a:lnTo>
                    <a:pt x="3653" y="912"/>
                  </a:lnTo>
                  <a:lnTo>
                    <a:pt x="3650" y="908"/>
                  </a:lnTo>
                  <a:lnTo>
                    <a:pt x="3646" y="903"/>
                  </a:lnTo>
                  <a:lnTo>
                    <a:pt x="3643" y="899"/>
                  </a:lnTo>
                  <a:lnTo>
                    <a:pt x="3638" y="897"/>
                  </a:lnTo>
                  <a:lnTo>
                    <a:pt x="3632" y="895"/>
                  </a:lnTo>
                  <a:lnTo>
                    <a:pt x="3626" y="892"/>
                  </a:lnTo>
                  <a:lnTo>
                    <a:pt x="3619" y="892"/>
                  </a:lnTo>
                  <a:lnTo>
                    <a:pt x="3603" y="891"/>
                  </a:lnTo>
                  <a:lnTo>
                    <a:pt x="3587" y="891"/>
                  </a:lnTo>
                  <a:lnTo>
                    <a:pt x="3570" y="894"/>
                  </a:lnTo>
                  <a:lnTo>
                    <a:pt x="3555" y="896"/>
                  </a:lnTo>
                  <a:lnTo>
                    <a:pt x="3543" y="899"/>
                  </a:lnTo>
                  <a:lnTo>
                    <a:pt x="3534" y="903"/>
                  </a:lnTo>
                  <a:lnTo>
                    <a:pt x="3530" y="904"/>
                  </a:lnTo>
                  <a:lnTo>
                    <a:pt x="3525" y="904"/>
                  </a:lnTo>
                  <a:lnTo>
                    <a:pt x="3520" y="904"/>
                  </a:lnTo>
                  <a:lnTo>
                    <a:pt x="3514" y="904"/>
                  </a:lnTo>
                  <a:lnTo>
                    <a:pt x="3501" y="903"/>
                  </a:lnTo>
                  <a:lnTo>
                    <a:pt x="3486" y="901"/>
                  </a:lnTo>
                  <a:lnTo>
                    <a:pt x="3470" y="899"/>
                  </a:lnTo>
                  <a:lnTo>
                    <a:pt x="3456" y="899"/>
                  </a:lnTo>
                  <a:lnTo>
                    <a:pt x="3449" y="901"/>
                  </a:lnTo>
                  <a:lnTo>
                    <a:pt x="3442" y="903"/>
                  </a:lnTo>
                  <a:lnTo>
                    <a:pt x="3436" y="905"/>
                  </a:lnTo>
                  <a:lnTo>
                    <a:pt x="3430" y="909"/>
                  </a:lnTo>
                  <a:close/>
                  <a:moveTo>
                    <a:pt x="3332" y="742"/>
                  </a:moveTo>
                  <a:lnTo>
                    <a:pt x="3328" y="747"/>
                  </a:lnTo>
                  <a:lnTo>
                    <a:pt x="3326" y="753"/>
                  </a:lnTo>
                  <a:lnTo>
                    <a:pt x="3325" y="759"/>
                  </a:lnTo>
                  <a:lnTo>
                    <a:pt x="3323" y="764"/>
                  </a:lnTo>
                  <a:lnTo>
                    <a:pt x="3322" y="778"/>
                  </a:lnTo>
                  <a:lnTo>
                    <a:pt x="3323" y="794"/>
                  </a:lnTo>
                  <a:lnTo>
                    <a:pt x="3325" y="808"/>
                  </a:lnTo>
                  <a:lnTo>
                    <a:pt x="3326" y="820"/>
                  </a:lnTo>
                  <a:lnTo>
                    <a:pt x="3326" y="824"/>
                  </a:lnTo>
                  <a:lnTo>
                    <a:pt x="3326" y="829"/>
                  </a:lnTo>
                  <a:lnTo>
                    <a:pt x="3325" y="831"/>
                  </a:lnTo>
                  <a:lnTo>
                    <a:pt x="3323" y="834"/>
                  </a:lnTo>
                  <a:lnTo>
                    <a:pt x="3322" y="837"/>
                  </a:lnTo>
                  <a:lnTo>
                    <a:pt x="3321" y="842"/>
                  </a:lnTo>
                  <a:lnTo>
                    <a:pt x="3322" y="847"/>
                  </a:lnTo>
                  <a:lnTo>
                    <a:pt x="3325" y="852"/>
                  </a:lnTo>
                  <a:lnTo>
                    <a:pt x="3329" y="857"/>
                  </a:lnTo>
                  <a:lnTo>
                    <a:pt x="3334" y="861"/>
                  </a:lnTo>
                  <a:lnTo>
                    <a:pt x="3338" y="862"/>
                  </a:lnTo>
                  <a:lnTo>
                    <a:pt x="3340" y="863"/>
                  </a:lnTo>
                  <a:lnTo>
                    <a:pt x="3343" y="862"/>
                  </a:lnTo>
                  <a:lnTo>
                    <a:pt x="3348" y="862"/>
                  </a:lnTo>
                  <a:lnTo>
                    <a:pt x="3352" y="860"/>
                  </a:lnTo>
                  <a:lnTo>
                    <a:pt x="3355" y="857"/>
                  </a:lnTo>
                  <a:lnTo>
                    <a:pt x="3359" y="854"/>
                  </a:lnTo>
                  <a:lnTo>
                    <a:pt x="3362" y="849"/>
                  </a:lnTo>
                  <a:lnTo>
                    <a:pt x="3368" y="838"/>
                  </a:lnTo>
                  <a:lnTo>
                    <a:pt x="3374" y="827"/>
                  </a:lnTo>
                  <a:lnTo>
                    <a:pt x="3379" y="815"/>
                  </a:lnTo>
                  <a:lnTo>
                    <a:pt x="3385" y="806"/>
                  </a:lnTo>
                  <a:lnTo>
                    <a:pt x="3387" y="802"/>
                  </a:lnTo>
                  <a:lnTo>
                    <a:pt x="3389" y="798"/>
                  </a:lnTo>
                  <a:lnTo>
                    <a:pt x="3393" y="796"/>
                  </a:lnTo>
                  <a:lnTo>
                    <a:pt x="3395" y="796"/>
                  </a:lnTo>
                  <a:lnTo>
                    <a:pt x="3417" y="793"/>
                  </a:lnTo>
                  <a:lnTo>
                    <a:pt x="3453" y="789"/>
                  </a:lnTo>
                  <a:lnTo>
                    <a:pt x="3461" y="789"/>
                  </a:lnTo>
                  <a:lnTo>
                    <a:pt x="3470" y="789"/>
                  </a:lnTo>
                  <a:lnTo>
                    <a:pt x="3478" y="790"/>
                  </a:lnTo>
                  <a:lnTo>
                    <a:pt x="3487" y="791"/>
                  </a:lnTo>
                  <a:lnTo>
                    <a:pt x="3493" y="795"/>
                  </a:lnTo>
                  <a:lnTo>
                    <a:pt x="3498" y="798"/>
                  </a:lnTo>
                  <a:lnTo>
                    <a:pt x="3503" y="803"/>
                  </a:lnTo>
                  <a:lnTo>
                    <a:pt x="3507" y="808"/>
                  </a:lnTo>
                  <a:lnTo>
                    <a:pt x="3511" y="820"/>
                  </a:lnTo>
                  <a:lnTo>
                    <a:pt x="3515" y="825"/>
                  </a:lnTo>
                  <a:lnTo>
                    <a:pt x="3518" y="830"/>
                  </a:lnTo>
                  <a:lnTo>
                    <a:pt x="3523" y="831"/>
                  </a:lnTo>
                  <a:lnTo>
                    <a:pt x="3536" y="830"/>
                  </a:lnTo>
                  <a:lnTo>
                    <a:pt x="3557" y="830"/>
                  </a:lnTo>
                  <a:lnTo>
                    <a:pt x="3564" y="830"/>
                  </a:lnTo>
                  <a:lnTo>
                    <a:pt x="3571" y="829"/>
                  </a:lnTo>
                  <a:lnTo>
                    <a:pt x="3577" y="828"/>
                  </a:lnTo>
                  <a:lnTo>
                    <a:pt x="3583" y="824"/>
                  </a:lnTo>
                  <a:lnTo>
                    <a:pt x="3595" y="817"/>
                  </a:lnTo>
                  <a:lnTo>
                    <a:pt x="3605" y="808"/>
                  </a:lnTo>
                  <a:lnTo>
                    <a:pt x="3614" y="797"/>
                  </a:lnTo>
                  <a:lnTo>
                    <a:pt x="3619" y="787"/>
                  </a:lnTo>
                  <a:lnTo>
                    <a:pt x="3624" y="778"/>
                  </a:lnTo>
                  <a:lnTo>
                    <a:pt x="3626" y="770"/>
                  </a:lnTo>
                  <a:lnTo>
                    <a:pt x="3626" y="764"/>
                  </a:lnTo>
                  <a:lnTo>
                    <a:pt x="3624" y="757"/>
                  </a:lnTo>
                  <a:lnTo>
                    <a:pt x="3619" y="749"/>
                  </a:lnTo>
                  <a:lnTo>
                    <a:pt x="3611" y="742"/>
                  </a:lnTo>
                  <a:lnTo>
                    <a:pt x="3608" y="739"/>
                  </a:lnTo>
                  <a:lnTo>
                    <a:pt x="3602" y="736"/>
                  </a:lnTo>
                  <a:lnTo>
                    <a:pt x="3596" y="734"/>
                  </a:lnTo>
                  <a:lnTo>
                    <a:pt x="3590" y="732"/>
                  </a:lnTo>
                  <a:lnTo>
                    <a:pt x="3583" y="730"/>
                  </a:lnTo>
                  <a:lnTo>
                    <a:pt x="3575" y="729"/>
                  </a:lnTo>
                  <a:lnTo>
                    <a:pt x="3567" y="729"/>
                  </a:lnTo>
                  <a:lnTo>
                    <a:pt x="3557" y="730"/>
                  </a:lnTo>
                  <a:lnTo>
                    <a:pt x="3534" y="732"/>
                  </a:lnTo>
                  <a:lnTo>
                    <a:pt x="3504" y="732"/>
                  </a:lnTo>
                  <a:lnTo>
                    <a:pt x="3469" y="732"/>
                  </a:lnTo>
                  <a:lnTo>
                    <a:pt x="3434" y="730"/>
                  </a:lnTo>
                  <a:lnTo>
                    <a:pt x="3400" y="730"/>
                  </a:lnTo>
                  <a:lnTo>
                    <a:pt x="3369" y="733"/>
                  </a:lnTo>
                  <a:lnTo>
                    <a:pt x="3356" y="734"/>
                  </a:lnTo>
                  <a:lnTo>
                    <a:pt x="3346" y="736"/>
                  </a:lnTo>
                  <a:lnTo>
                    <a:pt x="3338" y="739"/>
                  </a:lnTo>
                  <a:lnTo>
                    <a:pt x="3332" y="742"/>
                  </a:lnTo>
                  <a:close/>
                  <a:moveTo>
                    <a:pt x="3279" y="599"/>
                  </a:moveTo>
                  <a:lnTo>
                    <a:pt x="3279" y="602"/>
                  </a:lnTo>
                  <a:lnTo>
                    <a:pt x="3279" y="607"/>
                  </a:lnTo>
                  <a:lnTo>
                    <a:pt x="3280" y="611"/>
                  </a:lnTo>
                  <a:lnTo>
                    <a:pt x="3281" y="614"/>
                  </a:lnTo>
                  <a:lnTo>
                    <a:pt x="3286" y="621"/>
                  </a:lnTo>
                  <a:lnTo>
                    <a:pt x="3292" y="627"/>
                  </a:lnTo>
                  <a:lnTo>
                    <a:pt x="3300" y="632"/>
                  </a:lnTo>
                  <a:lnTo>
                    <a:pt x="3309" y="636"/>
                  </a:lnTo>
                  <a:lnTo>
                    <a:pt x="3320" y="639"/>
                  </a:lnTo>
                  <a:lnTo>
                    <a:pt x="3332" y="639"/>
                  </a:lnTo>
                  <a:lnTo>
                    <a:pt x="3361" y="636"/>
                  </a:lnTo>
                  <a:lnTo>
                    <a:pt x="3395" y="632"/>
                  </a:lnTo>
                  <a:lnTo>
                    <a:pt x="3410" y="631"/>
                  </a:lnTo>
                  <a:lnTo>
                    <a:pt x="3423" y="629"/>
                  </a:lnTo>
                  <a:lnTo>
                    <a:pt x="3429" y="631"/>
                  </a:lnTo>
                  <a:lnTo>
                    <a:pt x="3433" y="632"/>
                  </a:lnTo>
                  <a:lnTo>
                    <a:pt x="3436" y="633"/>
                  </a:lnTo>
                  <a:lnTo>
                    <a:pt x="3437" y="636"/>
                  </a:lnTo>
                  <a:lnTo>
                    <a:pt x="3441" y="647"/>
                  </a:lnTo>
                  <a:lnTo>
                    <a:pt x="3443" y="656"/>
                  </a:lnTo>
                  <a:lnTo>
                    <a:pt x="3447" y="661"/>
                  </a:lnTo>
                  <a:lnTo>
                    <a:pt x="3453" y="665"/>
                  </a:lnTo>
                  <a:lnTo>
                    <a:pt x="3461" y="668"/>
                  </a:lnTo>
                  <a:lnTo>
                    <a:pt x="3473" y="670"/>
                  </a:lnTo>
                  <a:lnTo>
                    <a:pt x="3497" y="675"/>
                  </a:lnTo>
                  <a:lnTo>
                    <a:pt x="3516" y="679"/>
                  </a:lnTo>
                  <a:lnTo>
                    <a:pt x="3531" y="682"/>
                  </a:lnTo>
                  <a:lnTo>
                    <a:pt x="3547" y="683"/>
                  </a:lnTo>
                  <a:lnTo>
                    <a:pt x="3550" y="682"/>
                  </a:lnTo>
                  <a:lnTo>
                    <a:pt x="3554" y="681"/>
                  </a:lnTo>
                  <a:lnTo>
                    <a:pt x="3556" y="679"/>
                  </a:lnTo>
                  <a:lnTo>
                    <a:pt x="3557" y="676"/>
                  </a:lnTo>
                  <a:lnTo>
                    <a:pt x="3560" y="668"/>
                  </a:lnTo>
                  <a:lnTo>
                    <a:pt x="3560" y="659"/>
                  </a:lnTo>
                  <a:lnTo>
                    <a:pt x="3557" y="648"/>
                  </a:lnTo>
                  <a:lnTo>
                    <a:pt x="3554" y="636"/>
                  </a:lnTo>
                  <a:lnTo>
                    <a:pt x="3548" y="625"/>
                  </a:lnTo>
                  <a:lnTo>
                    <a:pt x="3542" y="614"/>
                  </a:lnTo>
                  <a:lnTo>
                    <a:pt x="3536" y="605"/>
                  </a:lnTo>
                  <a:lnTo>
                    <a:pt x="3531" y="598"/>
                  </a:lnTo>
                  <a:lnTo>
                    <a:pt x="3527" y="593"/>
                  </a:lnTo>
                  <a:lnTo>
                    <a:pt x="3522" y="589"/>
                  </a:lnTo>
                  <a:lnTo>
                    <a:pt x="3508" y="582"/>
                  </a:lnTo>
                  <a:lnTo>
                    <a:pt x="3481" y="573"/>
                  </a:lnTo>
                  <a:lnTo>
                    <a:pt x="3462" y="568"/>
                  </a:lnTo>
                  <a:lnTo>
                    <a:pt x="3444" y="565"/>
                  </a:lnTo>
                  <a:lnTo>
                    <a:pt x="3428" y="561"/>
                  </a:lnTo>
                  <a:lnTo>
                    <a:pt x="3410" y="560"/>
                  </a:lnTo>
                  <a:lnTo>
                    <a:pt x="3395" y="559"/>
                  </a:lnTo>
                  <a:lnTo>
                    <a:pt x="3380" y="559"/>
                  </a:lnTo>
                  <a:lnTo>
                    <a:pt x="3366" y="560"/>
                  </a:lnTo>
                  <a:lnTo>
                    <a:pt x="3353" y="561"/>
                  </a:lnTo>
                  <a:lnTo>
                    <a:pt x="3329" y="561"/>
                  </a:lnTo>
                  <a:lnTo>
                    <a:pt x="3307" y="565"/>
                  </a:lnTo>
                  <a:lnTo>
                    <a:pt x="3302" y="566"/>
                  </a:lnTo>
                  <a:lnTo>
                    <a:pt x="3298" y="568"/>
                  </a:lnTo>
                  <a:lnTo>
                    <a:pt x="3293" y="571"/>
                  </a:lnTo>
                  <a:lnTo>
                    <a:pt x="3289" y="574"/>
                  </a:lnTo>
                  <a:lnTo>
                    <a:pt x="3286" y="579"/>
                  </a:lnTo>
                  <a:lnTo>
                    <a:pt x="3284" y="585"/>
                  </a:lnTo>
                  <a:lnTo>
                    <a:pt x="3281" y="591"/>
                  </a:lnTo>
                  <a:lnTo>
                    <a:pt x="3279" y="599"/>
                  </a:lnTo>
                  <a:close/>
                  <a:moveTo>
                    <a:pt x="2921" y="639"/>
                  </a:moveTo>
                  <a:lnTo>
                    <a:pt x="2915" y="641"/>
                  </a:lnTo>
                  <a:lnTo>
                    <a:pt x="2911" y="645"/>
                  </a:lnTo>
                  <a:lnTo>
                    <a:pt x="2908" y="648"/>
                  </a:lnTo>
                  <a:lnTo>
                    <a:pt x="2904" y="652"/>
                  </a:lnTo>
                  <a:lnTo>
                    <a:pt x="2902" y="655"/>
                  </a:lnTo>
                  <a:lnTo>
                    <a:pt x="2901" y="660"/>
                  </a:lnTo>
                  <a:lnTo>
                    <a:pt x="2900" y="663"/>
                  </a:lnTo>
                  <a:lnTo>
                    <a:pt x="2900" y="667"/>
                  </a:lnTo>
                  <a:lnTo>
                    <a:pt x="2901" y="670"/>
                  </a:lnTo>
                  <a:lnTo>
                    <a:pt x="2902" y="674"/>
                  </a:lnTo>
                  <a:lnTo>
                    <a:pt x="2903" y="678"/>
                  </a:lnTo>
                  <a:lnTo>
                    <a:pt x="2905" y="681"/>
                  </a:lnTo>
                  <a:lnTo>
                    <a:pt x="2908" y="683"/>
                  </a:lnTo>
                  <a:lnTo>
                    <a:pt x="2911" y="685"/>
                  </a:lnTo>
                  <a:lnTo>
                    <a:pt x="2915" y="686"/>
                  </a:lnTo>
                  <a:lnTo>
                    <a:pt x="2918" y="686"/>
                  </a:lnTo>
                  <a:lnTo>
                    <a:pt x="2938" y="683"/>
                  </a:lnTo>
                  <a:lnTo>
                    <a:pt x="2965" y="678"/>
                  </a:lnTo>
                  <a:lnTo>
                    <a:pt x="2978" y="675"/>
                  </a:lnTo>
                  <a:lnTo>
                    <a:pt x="2990" y="674"/>
                  </a:lnTo>
                  <a:lnTo>
                    <a:pt x="2996" y="675"/>
                  </a:lnTo>
                  <a:lnTo>
                    <a:pt x="3001" y="675"/>
                  </a:lnTo>
                  <a:lnTo>
                    <a:pt x="3005" y="678"/>
                  </a:lnTo>
                  <a:lnTo>
                    <a:pt x="3009" y="680"/>
                  </a:lnTo>
                  <a:lnTo>
                    <a:pt x="3011" y="682"/>
                  </a:lnTo>
                  <a:lnTo>
                    <a:pt x="3015" y="685"/>
                  </a:lnTo>
                  <a:lnTo>
                    <a:pt x="3019" y="686"/>
                  </a:lnTo>
                  <a:lnTo>
                    <a:pt x="3024" y="687"/>
                  </a:lnTo>
                  <a:lnTo>
                    <a:pt x="3032" y="687"/>
                  </a:lnTo>
                  <a:lnTo>
                    <a:pt x="3042" y="686"/>
                  </a:lnTo>
                  <a:lnTo>
                    <a:pt x="3050" y="682"/>
                  </a:lnTo>
                  <a:lnTo>
                    <a:pt x="3057" y="679"/>
                  </a:lnTo>
                  <a:lnTo>
                    <a:pt x="3059" y="675"/>
                  </a:lnTo>
                  <a:lnTo>
                    <a:pt x="3060" y="673"/>
                  </a:lnTo>
                  <a:lnTo>
                    <a:pt x="3062" y="670"/>
                  </a:lnTo>
                  <a:lnTo>
                    <a:pt x="3062" y="667"/>
                  </a:lnTo>
                  <a:lnTo>
                    <a:pt x="3062" y="648"/>
                  </a:lnTo>
                  <a:lnTo>
                    <a:pt x="3064" y="622"/>
                  </a:lnTo>
                  <a:lnTo>
                    <a:pt x="3064" y="615"/>
                  </a:lnTo>
                  <a:lnTo>
                    <a:pt x="3064" y="609"/>
                  </a:lnTo>
                  <a:lnTo>
                    <a:pt x="3063" y="604"/>
                  </a:lnTo>
                  <a:lnTo>
                    <a:pt x="3060" y="598"/>
                  </a:lnTo>
                  <a:lnTo>
                    <a:pt x="3058" y="593"/>
                  </a:lnTo>
                  <a:lnTo>
                    <a:pt x="3055" y="589"/>
                  </a:lnTo>
                  <a:lnTo>
                    <a:pt x="3051" y="587"/>
                  </a:lnTo>
                  <a:lnTo>
                    <a:pt x="3045" y="586"/>
                  </a:lnTo>
                  <a:lnTo>
                    <a:pt x="3039" y="586"/>
                  </a:lnTo>
                  <a:lnTo>
                    <a:pt x="3033" y="586"/>
                  </a:lnTo>
                  <a:lnTo>
                    <a:pt x="3026" y="588"/>
                  </a:lnTo>
                  <a:lnTo>
                    <a:pt x="3019" y="591"/>
                  </a:lnTo>
                  <a:lnTo>
                    <a:pt x="3004" y="596"/>
                  </a:lnTo>
                  <a:lnTo>
                    <a:pt x="2989" y="605"/>
                  </a:lnTo>
                  <a:lnTo>
                    <a:pt x="2956" y="622"/>
                  </a:lnTo>
                  <a:lnTo>
                    <a:pt x="2921" y="639"/>
                  </a:lnTo>
                  <a:close/>
                  <a:moveTo>
                    <a:pt x="2470" y="768"/>
                  </a:moveTo>
                  <a:lnTo>
                    <a:pt x="2469" y="771"/>
                  </a:lnTo>
                  <a:lnTo>
                    <a:pt x="2470" y="774"/>
                  </a:lnTo>
                  <a:lnTo>
                    <a:pt x="2470" y="776"/>
                  </a:lnTo>
                  <a:lnTo>
                    <a:pt x="2472" y="778"/>
                  </a:lnTo>
                  <a:lnTo>
                    <a:pt x="2477" y="782"/>
                  </a:lnTo>
                  <a:lnTo>
                    <a:pt x="2484" y="784"/>
                  </a:lnTo>
                  <a:lnTo>
                    <a:pt x="2504" y="787"/>
                  </a:lnTo>
                  <a:lnTo>
                    <a:pt x="2528" y="787"/>
                  </a:lnTo>
                  <a:lnTo>
                    <a:pt x="2557" y="787"/>
                  </a:lnTo>
                  <a:lnTo>
                    <a:pt x="2588" y="786"/>
                  </a:lnTo>
                  <a:lnTo>
                    <a:pt x="2602" y="784"/>
                  </a:lnTo>
                  <a:lnTo>
                    <a:pt x="2615" y="782"/>
                  </a:lnTo>
                  <a:lnTo>
                    <a:pt x="2626" y="780"/>
                  </a:lnTo>
                  <a:lnTo>
                    <a:pt x="2634" y="777"/>
                  </a:lnTo>
                  <a:lnTo>
                    <a:pt x="2642" y="773"/>
                  </a:lnTo>
                  <a:lnTo>
                    <a:pt x="2655" y="769"/>
                  </a:lnTo>
                  <a:lnTo>
                    <a:pt x="2672" y="764"/>
                  </a:lnTo>
                  <a:lnTo>
                    <a:pt x="2687" y="761"/>
                  </a:lnTo>
                  <a:lnTo>
                    <a:pt x="2695" y="761"/>
                  </a:lnTo>
                  <a:lnTo>
                    <a:pt x="2703" y="760"/>
                  </a:lnTo>
                  <a:lnTo>
                    <a:pt x="2709" y="760"/>
                  </a:lnTo>
                  <a:lnTo>
                    <a:pt x="2716" y="761"/>
                  </a:lnTo>
                  <a:lnTo>
                    <a:pt x="2721" y="763"/>
                  </a:lnTo>
                  <a:lnTo>
                    <a:pt x="2725" y="766"/>
                  </a:lnTo>
                  <a:lnTo>
                    <a:pt x="2727" y="769"/>
                  </a:lnTo>
                  <a:lnTo>
                    <a:pt x="2727" y="774"/>
                  </a:lnTo>
                  <a:lnTo>
                    <a:pt x="2727" y="780"/>
                  </a:lnTo>
                  <a:lnTo>
                    <a:pt x="2728" y="786"/>
                  </a:lnTo>
                  <a:lnTo>
                    <a:pt x="2729" y="791"/>
                  </a:lnTo>
                  <a:lnTo>
                    <a:pt x="2732" y="797"/>
                  </a:lnTo>
                  <a:lnTo>
                    <a:pt x="2736" y="809"/>
                  </a:lnTo>
                  <a:lnTo>
                    <a:pt x="2745" y="820"/>
                  </a:lnTo>
                  <a:lnTo>
                    <a:pt x="2753" y="829"/>
                  </a:lnTo>
                  <a:lnTo>
                    <a:pt x="2761" y="836"/>
                  </a:lnTo>
                  <a:lnTo>
                    <a:pt x="2766" y="838"/>
                  </a:lnTo>
                  <a:lnTo>
                    <a:pt x="2769" y="840"/>
                  </a:lnTo>
                  <a:lnTo>
                    <a:pt x="2774" y="841"/>
                  </a:lnTo>
                  <a:lnTo>
                    <a:pt x="2777" y="840"/>
                  </a:lnTo>
                  <a:lnTo>
                    <a:pt x="2794" y="830"/>
                  </a:lnTo>
                  <a:lnTo>
                    <a:pt x="2815" y="816"/>
                  </a:lnTo>
                  <a:lnTo>
                    <a:pt x="2824" y="810"/>
                  </a:lnTo>
                  <a:lnTo>
                    <a:pt x="2835" y="806"/>
                  </a:lnTo>
                  <a:lnTo>
                    <a:pt x="2840" y="806"/>
                  </a:lnTo>
                  <a:lnTo>
                    <a:pt x="2844" y="806"/>
                  </a:lnTo>
                  <a:lnTo>
                    <a:pt x="2848" y="807"/>
                  </a:lnTo>
                  <a:lnTo>
                    <a:pt x="2851" y="808"/>
                  </a:lnTo>
                  <a:lnTo>
                    <a:pt x="2858" y="815"/>
                  </a:lnTo>
                  <a:lnTo>
                    <a:pt x="2863" y="823"/>
                  </a:lnTo>
                  <a:lnTo>
                    <a:pt x="2868" y="833"/>
                  </a:lnTo>
                  <a:lnTo>
                    <a:pt x="2871" y="842"/>
                  </a:lnTo>
                  <a:lnTo>
                    <a:pt x="2876" y="851"/>
                  </a:lnTo>
                  <a:lnTo>
                    <a:pt x="2880" y="860"/>
                  </a:lnTo>
                  <a:lnTo>
                    <a:pt x="2885" y="867"/>
                  </a:lnTo>
                  <a:lnTo>
                    <a:pt x="2891" y="871"/>
                  </a:lnTo>
                  <a:lnTo>
                    <a:pt x="2900" y="874"/>
                  </a:lnTo>
                  <a:lnTo>
                    <a:pt x="2910" y="876"/>
                  </a:lnTo>
                  <a:lnTo>
                    <a:pt x="2923" y="877"/>
                  </a:lnTo>
                  <a:lnTo>
                    <a:pt x="2936" y="878"/>
                  </a:lnTo>
                  <a:lnTo>
                    <a:pt x="2949" y="877"/>
                  </a:lnTo>
                  <a:lnTo>
                    <a:pt x="2962" y="876"/>
                  </a:lnTo>
                  <a:lnTo>
                    <a:pt x="2975" y="874"/>
                  </a:lnTo>
                  <a:lnTo>
                    <a:pt x="2984" y="871"/>
                  </a:lnTo>
                  <a:lnTo>
                    <a:pt x="2995" y="868"/>
                  </a:lnTo>
                  <a:lnTo>
                    <a:pt x="3009" y="865"/>
                  </a:lnTo>
                  <a:lnTo>
                    <a:pt x="3025" y="864"/>
                  </a:lnTo>
                  <a:lnTo>
                    <a:pt x="3042" y="863"/>
                  </a:lnTo>
                  <a:lnTo>
                    <a:pt x="3059" y="864"/>
                  </a:lnTo>
                  <a:lnTo>
                    <a:pt x="3076" y="864"/>
                  </a:lnTo>
                  <a:lnTo>
                    <a:pt x="3091" y="865"/>
                  </a:lnTo>
                  <a:lnTo>
                    <a:pt x="3104" y="868"/>
                  </a:lnTo>
                  <a:lnTo>
                    <a:pt x="3134" y="875"/>
                  </a:lnTo>
                  <a:lnTo>
                    <a:pt x="3173" y="881"/>
                  </a:lnTo>
                  <a:lnTo>
                    <a:pt x="3192" y="882"/>
                  </a:lnTo>
                  <a:lnTo>
                    <a:pt x="3207" y="882"/>
                  </a:lnTo>
                  <a:lnTo>
                    <a:pt x="3214" y="881"/>
                  </a:lnTo>
                  <a:lnTo>
                    <a:pt x="3219" y="879"/>
                  </a:lnTo>
                  <a:lnTo>
                    <a:pt x="3224" y="877"/>
                  </a:lnTo>
                  <a:lnTo>
                    <a:pt x="3226" y="875"/>
                  </a:lnTo>
                  <a:lnTo>
                    <a:pt x="3230" y="868"/>
                  </a:lnTo>
                  <a:lnTo>
                    <a:pt x="3234" y="863"/>
                  </a:lnTo>
                  <a:lnTo>
                    <a:pt x="3239" y="858"/>
                  </a:lnTo>
                  <a:lnTo>
                    <a:pt x="3245" y="854"/>
                  </a:lnTo>
                  <a:lnTo>
                    <a:pt x="3251" y="850"/>
                  </a:lnTo>
                  <a:lnTo>
                    <a:pt x="3255" y="845"/>
                  </a:lnTo>
                  <a:lnTo>
                    <a:pt x="3259" y="840"/>
                  </a:lnTo>
                  <a:lnTo>
                    <a:pt x="3260" y="834"/>
                  </a:lnTo>
                  <a:lnTo>
                    <a:pt x="3264" y="814"/>
                  </a:lnTo>
                  <a:lnTo>
                    <a:pt x="3269" y="787"/>
                  </a:lnTo>
                  <a:lnTo>
                    <a:pt x="3274" y="764"/>
                  </a:lnTo>
                  <a:lnTo>
                    <a:pt x="3277" y="755"/>
                  </a:lnTo>
                  <a:lnTo>
                    <a:pt x="3273" y="750"/>
                  </a:lnTo>
                  <a:lnTo>
                    <a:pt x="3265" y="740"/>
                  </a:lnTo>
                  <a:lnTo>
                    <a:pt x="3259" y="735"/>
                  </a:lnTo>
                  <a:lnTo>
                    <a:pt x="3252" y="733"/>
                  </a:lnTo>
                  <a:lnTo>
                    <a:pt x="3247" y="733"/>
                  </a:lnTo>
                  <a:lnTo>
                    <a:pt x="3244" y="733"/>
                  </a:lnTo>
                  <a:lnTo>
                    <a:pt x="3239" y="734"/>
                  </a:lnTo>
                  <a:lnTo>
                    <a:pt x="3234" y="736"/>
                  </a:lnTo>
                  <a:lnTo>
                    <a:pt x="3217" y="747"/>
                  </a:lnTo>
                  <a:lnTo>
                    <a:pt x="3204" y="754"/>
                  </a:lnTo>
                  <a:lnTo>
                    <a:pt x="3198" y="756"/>
                  </a:lnTo>
                  <a:lnTo>
                    <a:pt x="3191" y="757"/>
                  </a:lnTo>
                  <a:lnTo>
                    <a:pt x="3184" y="756"/>
                  </a:lnTo>
                  <a:lnTo>
                    <a:pt x="3176" y="755"/>
                  </a:lnTo>
                  <a:lnTo>
                    <a:pt x="3171" y="754"/>
                  </a:lnTo>
                  <a:lnTo>
                    <a:pt x="3167" y="750"/>
                  </a:lnTo>
                  <a:lnTo>
                    <a:pt x="3164" y="748"/>
                  </a:lnTo>
                  <a:lnTo>
                    <a:pt x="3161" y="743"/>
                  </a:lnTo>
                  <a:lnTo>
                    <a:pt x="3156" y="735"/>
                  </a:lnTo>
                  <a:lnTo>
                    <a:pt x="3150" y="726"/>
                  </a:lnTo>
                  <a:lnTo>
                    <a:pt x="3146" y="721"/>
                  </a:lnTo>
                  <a:lnTo>
                    <a:pt x="3143" y="717"/>
                  </a:lnTo>
                  <a:lnTo>
                    <a:pt x="3138" y="714"/>
                  </a:lnTo>
                  <a:lnTo>
                    <a:pt x="3134" y="710"/>
                  </a:lnTo>
                  <a:lnTo>
                    <a:pt x="3129" y="708"/>
                  </a:lnTo>
                  <a:lnTo>
                    <a:pt x="3123" y="707"/>
                  </a:lnTo>
                  <a:lnTo>
                    <a:pt x="3117" y="707"/>
                  </a:lnTo>
                  <a:lnTo>
                    <a:pt x="3109" y="708"/>
                  </a:lnTo>
                  <a:lnTo>
                    <a:pt x="3094" y="713"/>
                  </a:lnTo>
                  <a:lnTo>
                    <a:pt x="3083" y="719"/>
                  </a:lnTo>
                  <a:lnTo>
                    <a:pt x="3073" y="724"/>
                  </a:lnTo>
                  <a:lnTo>
                    <a:pt x="3066" y="732"/>
                  </a:lnTo>
                  <a:lnTo>
                    <a:pt x="3055" y="747"/>
                  </a:lnTo>
                  <a:lnTo>
                    <a:pt x="3045" y="759"/>
                  </a:lnTo>
                  <a:lnTo>
                    <a:pt x="3039" y="763"/>
                  </a:lnTo>
                  <a:lnTo>
                    <a:pt x="3033" y="767"/>
                  </a:lnTo>
                  <a:lnTo>
                    <a:pt x="3025" y="770"/>
                  </a:lnTo>
                  <a:lnTo>
                    <a:pt x="3018" y="773"/>
                  </a:lnTo>
                  <a:lnTo>
                    <a:pt x="3010" y="775"/>
                  </a:lnTo>
                  <a:lnTo>
                    <a:pt x="3003" y="776"/>
                  </a:lnTo>
                  <a:lnTo>
                    <a:pt x="2997" y="775"/>
                  </a:lnTo>
                  <a:lnTo>
                    <a:pt x="2992" y="774"/>
                  </a:lnTo>
                  <a:lnTo>
                    <a:pt x="2977" y="764"/>
                  </a:lnTo>
                  <a:lnTo>
                    <a:pt x="2952" y="748"/>
                  </a:lnTo>
                  <a:lnTo>
                    <a:pt x="2930" y="734"/>
                  </a:lnTo>
                  <a:lnTo>
                    <a:pt x="2921" y="727"/>
                  </a:lnTo>
                  <a:lnTo>
                    <a:pt x="2901" y="726"/>
                  </a:lnTo>
                  <a:lnTo>
                    <a:pt x="2856" y="721"/>
                  </a:lnTo>
                  <a:lnTo>
                    <a:pt x="2833" y="719"/>
                  </a:lnTo>
                  <a:lnTo>
                    <a:pt x="2811" y="714"/>
                  </a:lnTo>
                  <a:lnTo>
                    <a:pt x="2802" y="712"/>
                  </a:lnTo>
                  <a:lnTo>
                    <a:pt x="2795" y="708"/>
                  </a:lnTo>
                  <a:lnTo>
                    <a:pt x="2790" y="706"/>
                  </a:lnTo>
                  <a:lnTo>
                    <a:pt x="2788" y="702"/>
                  </a:lnTo>
                  <a:lnTo>
                    <a:pt x="2786" y="694"/>
                  </a:lnTo>
                  <a:lnTo>
                    <a:pt x="2781" y="686"/>
                  </a:lnTo>
                  <a:lnTo>
                    <a:pt x="2774" y="678"/>
                  </a:lnTo>
                  <a:lnTo>
                    <a:pt x="2766" y="670"/>
                  </a:lnTo>
                  <a:lnTo>
                    <a:pt x="2760" y="667"/>
                  </a:lnTo>
                  <a:lnTo>
                    <a:pt x="2754" y="665"/>
                  </a:lnTo>
                  <a:lnTo>
                    <a:pt x="2748" y="661"/>
                  </a:lnTo>
                  <a:lnTo>
                    <a:pt x="2740" y="660"/>
                  </a:lnTo>
                  <a:lnTo>
                    <a:pt x="2732" y="658"/>
                  </a:lnTo>
                  <a:lnTo>
                    <a:pt x="2723" y="658"/>
                  </a:lnTo>
                  <a:lnTo>
                    <a:pt x="2714" y="658"/>
                  </a:lnTo>
                  <a:lnTo>
                    <a:pt x="2703" y="658"/>
                  </a:lnTo>
                  <a:lnTo>
                    <a:pt x="2680" y="662"/>
                  </a:lnTo>
                  <a:lnTo>
                    <a:pt x="2653" y="668"/>
                  </a:lnTo>
                  <a:lnTo>
                    <a:pt x="2626" y="675"/>
                  </a:lnTo>
                  <a:lnTo>
                    <a:pt x="2600" y="683"/>
                  </a:lnTo>
                  <a:lnTo>
                    <a:pt x="2554" y="699"/>
                  </a:lnTo>
                  <a:lnTo>
                    <a:pt x="2528" y="705"/>
                  </a:lnTo>
                  <a:lnTo>
                    <a:pt x="2526" y="706"/>
                  </a:lnTo>
                  <a:lnTo>
                    <a:pt x="2524" y="707"/>
                  </a:lnTo>
                  <a:lnTo>
                    <a:pt x="2524" y="708"/>
                  </a:lnTo>
                  <a:lnTo>
                    <a:pt x="2524" y="710"/>
                  </a:lnTo>
                  <a:lnTo>
                    <a:pt x="2526" y="717"/>
                  </a:lnTo>
                  <a:lnTo>
                    <a:pt x="2528" y="723"/>
                  </a:lnTo>
                  <a:lnTo>
                    <a:pt x="2531" y="730"/>
                  </a:lnTo>
                  <a:lnTo>
                    <a:pt x="2532" y="736"/>
                  </a:lnTo>
                  <a:lnTo>
                    <a:pt x="2532" y="739"/>
                  </a:lnTo>
                  <a:lnTo>
                    <a:pt x="2531" y="741"/>
                  </a:lnTo>
                  <a:lnTo>
                    <a:pt x="2528" y="742"/>
                  </a:lnTo>
                  <a:lnTo>
                    <a:pt x="2525" y="742"/>
                  </a:lnTo>
                  <a:lnTo>
                    <a:pt x="2508" y="742"/>
                  </a:lnTo>
                  <a:lnTo>
                    <a:pt x="2492" y="744"/>
                  </a:lnTo>
                  <a:lnTo>
                    <a:pt x="2485" y="747"/>
                  </a:lnTo>
                  <a:lnTo>
                    <a:pt x="2479" y="751"/>
                  </a:lnTo>
                  <a:lnTo>
                    <a:pt x="2476" y="755"/>
                  </a:lnTo>
                  <a:lnTo>
                    <a:pt x="2473" y="759"/>
                  </a:lnTo>
                  <a:lnTo>
                    <a:pt x="2471" y="763"/>
                  </a:lnTo>
                  <a:lnTo>
                    <a:pt x="2470" y="768"/>
                  </a:lnTo>
                  <a:close/>
                  <a:moveTo>
                    <a:pt x="4449" y="1532"/>
                  </a:moveTo>
                  <a:lnTo>
                    <a:pt x="4441" y="1536"/>
                  </a:lnTo>
                  <a:lnTo>
                    <a:pt x="4437" y="1538"/>
                  </a:lnTo>
                  <a:lnTo>
                    <a:pt x="4433" y="1542"/>
                  </a:lnTo>
                  <a:lnTo>
                    <a:pt x="4431" y="1546"/>
                  </a:lnTo>
                  <a:lnTo>
                    <a:pt x="4431" y="1550"/>
                  </a:lnTo>
                  <a:lnTo>
                    <a:pt x="4431" y="1553"/>
                  </a:lnTo>
                  <a:lnTo>
                    <a:pt x="4432" y="1558"/>
                  </a:lnTo>
                  <a:lnTo>
                    <a:pt x="4436" y="1562"/>
                  </a:lnTo>
                  <a:lnTo>
                    <a:pt x="4438" y="1564"/>
                  </a:lnTo>
                  <a:lnTo>
                    <a:pt x="4443" y="1568"/>
                  </a:lnTo>
                  <a:lnTo>
                    <a:pt x="4447" y="1570"/>
                  </a:lnTo>
                  <a:lnTo>
                    <a:pt x="4452" y="1571"/>
                  </a:lnTo>
                  <a:lnTo>
                    <a:pt x="4457" y="1572"/>
                  </a:lnTo>
                  <a:lnTo>
                    <a:pt x="4463" y="1572"/>
                  </a:lnTo>
                  <a:lnTo>
                    <a:pt x="4467" y="1572"/>
                  </a:lnTo>
                  <a:lnTo>
                    <a:pt x="4473" y="1570"/>
                  </a:lnTo>
                  <a:lnTo>
                    <a:pt x="4478" y="1568"/>
                  </a:lnTo>
                  <a:lnTo>
                    <a:pt x="4481" y="1564"/>
                  </a:lnTo>
                  <a:lnTo>
                    <a:pt x="4484" y="1561"/>
                  </a:lnTo>
                  <a:lnTo>
                    <a:pt x="4485" y="1557"/>
                  </a:lnTo>
                  <a:lnTo>
                    <a:pt x="4486" y="1553"/>
                  </a:lnTo>
                  <a:lnTo>
                    <a:pt x="4486" y="1549"/>
                  </a:lnTo>
                  <a:lnTo>
                    <a:pt x="4486" y="1545"/>
                  </a:lnTo>
                  <a:lnTo>
                    <a:pt x="4485" y="1542"/>
                  </a:lnTo>
                  <a:lnTo>
                    <a:pt x="4483" y="1538"/>
                  </a:lnTo>
                  <a:lnTo>
                    <a:pt x="4480" y="1536"/>
                  </a:lnTo>
                  <a:lnTo>
                    <a:pt x="4477" y="1534"/>
                  </a:lnTo>
                  <a:lnTo>
                    <a:pt x="4472" y="1531"/>
                  </a:lnTo>
                  <a:lnTo>
                    <a:pt x="4467" y="1530"/>
                  </a:lnTo>
                  <a:lnTo>
                    <a:pt x="4461" y="1530"/>
                  </a:lnTo>
                  <a:lnTo>
                    <a:pt x="4456" y="1531"/>
                  </a:lnTo>
                  <a:lnTo>
                    <a:pt x="4449" y="1532"/>
                  </a:lnTo>
                  <a:close/>
                  <a:moveTo>
                    <a:pt x="4295" y="1504"/>
                  </a:moveTo>
                  <a:lnTo>
                    <a:pt x="4294" y="1506"/>
                  </a:lnTo>
                  <a:lnTo>
                    <a:pt x="4294" y="1510"/>
                  </a:lnTo>
                  <a:lnTo>
                    <a:pt x="4296" y="1512"/>
                  </a:lnTo>
                  <a:lnTo>
                    <a:pt x="4298" y="1515"/>
                  </a:lnTo>
                  <a:lnTo>
                    <a:pt x="4306" y="1521"/>
                  </a:lnTo>
                  <a:lnTo>
                    <a:pt x="4316" y="1524"/>
                  </a:lnTo>
                  <a:lnTo>
                    <a:pt x="4328" y="1526"/>
                  </a:lnTo>
                  <a:lnTo>
                    <a:pt x="4338" y="1528"/>
                  </a:lnTo>
                  <a:lnTo>
                    <a:pt x="4343" y="1526"/>
                  </a:lnTo>
                  <a:lnTo>
                    <a:pt x="4348" y="1525"/>
                  </a:lnTo>
                  <a:lnTo>
                    <a:pt x="4351" y="1523"/>
                  </a:lnTo>
                  <a:lnTo>
                    <a:pt x="4353" y="1519"/>
                  </a:lnTo>
                  <a:lnTo>
                    <a:pt x="4355" y="1516"/>
                  </a:lnTo>
                  <a:lnTo>
                    <a:pt x="4355" y="1512"/>
                  </a:lnTo>
                  <a:lnTo>
                    <a:pt x="4355" y="1509"/>
                  </a:lnTo>
                  <a:lnTo>
                    <a:pt x="4352" y="1504"/>
                  </a:lnTo>
                  <a:lnTo>
                    <a:pt x="4350" y="1501"/>
                  </a:lnTo>
                  <a:lnTo>
                    <a:pt x="4346" y="1497"/>
                  </a:lnTo>
                  <a:lnTo>
                    <a:pt x="4343" y="1495"/>
                  </a:lnTo>
                  <a:lnTo>
                    <a:pt x="4338" y="1492"/>
                  </a:lnTo>
                  <a:lnTo>
                    <a:pt x="4333" y="1490"/>
                  </a:lnTo>
                  <a:lnTo>
                    <a:pt x="4328" y="1489"/>
                  </a:lnTo>
                  <a:lnTo>
                    <a:pt x="4323" y="1489"/>
                  </a:lnTo>
                  <a:lnTo>
                    <a:pt x="4317" y="1489"/>
                  </a:lnTo>
                  <a:lnTo>
                    <a:pt x="4311" y="1491"/>
                  </a:lnTo>
                  <a:lnTo>
                    <a:pt x="4305" y="1495"/>
                  </a:lnTo>
                  <a:lnTo>
                    <a:pt x="4301" y="1498"/>
                  </a:lnTo>
                  <a:lnTo>
                    <a:pt x="4295" y="1504"/>
                  </a:lnTo>
                  <a:close/>
                  <a:moveTo>
                    <a:pt x="506" y="1266"/>
                  </a:moveTo>
                  <a:lnTo>
                    <a:pt x="510" y="1269"/>
                  </a:lnTo>
                  <a:lnTo>
                    <a:pt x="530" y="1289"/>
                  </a:lnTo>
                  <a:lnTo>
                    <a:pt x="540" y="1297"/>
                  </a:lnTo>
                  <a:lnTo>
                    <a:pt x="551" y="1305"/>
                  </a:lnTo>
                  <a:lnTo>
                    <a:pt x="563" y="1310"/>
                  </a:lnTo>
                  <a:lnTo>
                    <a:pt x="575" y="1315"/>
                  </a:lnTo>
                  <a:lnTo>
                    <a:pt x="588" y="1320"/>
                  </a:lnTo>
                  <a:lnTo>
                    <a:pt x="602" y="1322"/>
                  </a:lnTo>
                  <a:lnTo>
                    <a:pt x="617" y="1324"/>
                  </a:lnTo>
                  <a:lnTo>
                    <a:pt x="629" y="1327"/>
                  </a:lnTo>
                  <a:lnTo>
                    <a:pt x="635" y="1328"/>
                  </a:lnTo>
                  <a:lnTo>
                    <a:pt x="641" y="1327"/>
                  </a:lnTo>
                  <a:lnTo>
                    <a:pt x="646" y="1327"/>
                  </a:lnTo>
                  <a:lnTo>
                    <a:pt x="649" y="1324"/>
                  </a:lnTo>
                  <a:lnTo>
                    <a:pt x="653" y="1323"/>
                  </a:lnTo>
                  <a:lnTo>
                    <a:pt x="655" y="1320"/>
                  </a:lnTo>
                  <a:lnTo>
                    <a:pt x="656" y="1317"/>
                  </a:lnTo>
                  <a:lnTo>
                    <a:pt x="658" y="1314"/>
                  </a:lnTo>
                  <a:lnTo>
                    <a:pt x="658" y="1309"/>
                  </a:lnTo>
                  <a:lnTo>
                    <a:pt x="656" y="1306"/>
                  </a:lnTo>
                  <a:lnTo>
                    <a:pt x="655" y="1301"/>
                  </a:lnTo>
                  <a:lnTo>
                    <a:pt x="653" y="1296"/>
                  </a:lnTo>
                  <a:lnTo>
                    <a:pt x="647" y="1286"/>
                  </a:lnTo>
                  <a:lnTo>
                    <a:pt x="638" y="1275"/>
                  </a:lnTo>
                  <a:lnTo>
                    <a:pt x="628" y="1266"/>
                  </a:lnTo>
                  <a:lnTo>
                    <a:pt x="620" y="1260"/>
                  </a:lnTo>
                  <a:lnTo>
                    <a:pt x="613" y="1255"/>
                  </a:lnTo>
                  <a:lnTo>
                    <a:pt x="606" y="1253"/>
                  </a:lnTo>
                  <a:lnTo>
                    <a:pt x="593" y="1249"/>
                  </a:lnTo>
                  <a:lnTo>
                    <a:pt x="578" y="1247"/>
                  </a:lnTo>
                  <a:lnTo>
                    <a:pt x="570" y="1245"/>
                  </a:lnTo>
                  <a:lnTo>
                    <a:pt x="563" y="1240"/>
                  </a:lnTo>
                  <a:lnTo>
                    <a:pt x="555" y="1235"/>
                  </a:lnTo>
                  <a:lnTo>
                    <a:pt x="547" y="1229"/>
                  </a:lnTo>
                  <a:lnTo>
                    <a:pt x="537" y="1224"/>
                  </a:lnTo>
                  <a:lnTo>
                    <a:pt x="524" y="1219"/>
                  </a:lnTo>
                  <a:lnTo>
                    <a:pt x="517" y="1216"/>
                  </a:lnTo>
                  <a:lnTo>
                    <a:pt x="507" y="1215"/>
                  </a:lnTo>
                  <a:lnTo>
                    <a:pt x="498" y="1214"/>
                  </a:lnTo>
                  <a:lnTo>
                    <a:pt x="486" y="1214"/>
                  </a:lnTo>
                  <a:lnTo>
                    <a:pt x="476" y="1214"/>
                  </a:lnTo>
                  <a:lnTo>
                    <a:pt x="466" y="1213"/>
                  </a:lnTo>
                  <a:lnTo>
                    <a:pt x="458" y="1211"/>
                  </a:lnTo>
                  <a:lnTo>
                    <a:pt x="451" y="1208"/>
                  </a:lnTo>
                  <a:lnTo>
                    <a:pt x="445" y="1205"/>
                  </a:lnTo>
                  <a:lnTo>
                    <a:pt x="440" y="1201"/>
                  </a:lnTo>
                  <a:lnTo>
                    <a:pt x="437" y="1198"/>
                  </a:lnTo>
                  <a:lnTo>
                    <a:pt x="433" y="1193"/>
                  </a:lnTo>
                  <a:lnTo>
                    <a:pt x="427" y="1174"/>
                  </a:lnTo>
                  <a:lnTo>
                    <a:pt x="423" y="1158"/>
                  </a:lnTo>
                  <a:lnTo>
                    <a:pt x="422" y="1154"/>
                  </a:lnTo>
                  <a:lnTo>
                    <a:pt x="423" y="1150"/>
                  </a:lnTo>
                  <a:lnTo>
                    <a:pt x="425" y="1146"/>
                  </a:lnTo>
                  <a:lnTo>
                    <a:pt x="429" y="1141"/>
                  </a:lnTo>
                  <a:lnTo>
                    <a:pt x="439" y="1132"/>
                  </a:lnTo>
                  <a:lnTo>
                    <a:pt x="452" y="1124"/>
                  </a:lnTo>
                  <a:lnTo>
                    <a:pt x="466" y="1117"/>
                  </a:lnTo>
                  <a:lnTo>
                    <a:pt x="479" y="1111"/>
                  </a:lnTo>
                  <a:lnTo>
                    <a:pt x="486" y="1108"/>
                  </a:lnTo>
                  <a:lnTo>
                    <a:pt x="491" y="1107"/>
                  </a:lnTo>
                  <a:lnTo>
                    <a:pt x="496" y="1106"/>
                  </a:lnTo>
                  <a:lnTo>
                    <a:pt x="499" y="1107"/>
                  </a:lnTo>
                  <a:lnTo>
                    <a:pt x="507" y="1108"/>
                  </a:lnTo>
                  <a:lnTo>
                    <a:pt x="518" y="1107"/>
                  </a:lnTo>
                  <a:lnTo>
                    <a:pt x="530" y="1106"/>
                  </a:lnTo>
                  <a:lnTo>
                    <a:pt x="543" y="1104"/>
                  </a:lnTo>
                  <a:lnTo>
                    <a:pt x="565" y="1099"/>
                  </a:lnTo>
                  <a:lnTo>
                    <a:pt x="574" y="1097"/>
                  </a:lnTo>
                  <a:lnTo>
                    <a:pt x="591" y="1090"/>
                  </a:lnTo>
                  <a:lnTo>
                    <a:pt x="627" y="1074"/>
                  </a:lnTo>
                  <a:lnTo>
                    <a:pt x="647" y="1067"/>
                  </a:lnTo>
                  <a:lnTo>
                    <a:pt x="666" y="1061"/>
                  </a:lnTo>
                  <a:lnTo>
                    <a:pt x="674" y="1059"/>
                  </a:lnTo>
                  <a:lnTo>
                    <a:pt x="681" y="1058"/>
                  </a:lnTo>
                  <a:lnTo>
                    <a:pt x="686" y="1058"/>
                  </a:lnTo>
                  <a:lnTo>
                    <a:pt x="689" y="1059"/>
                  </a:lnTo>
                  <a:lnTo>
                    <a:pt x="692" y="1060"/>
                  </a:lnTo>
                  <a:lnTo>
                    <a:pt x="696" y="1061"/>
                  </a:lnTo>
                  <a:lnTo>
                    <a:pt x="701" y="1061"/>
                  </a:lnTo>
                  <a:lnTo>
                    <a:pt x="706" y="1061"/>
                  </a:lnTo>
                  <a:lnTo>
                    <a:pt x="719" y="1060"/>
                  </a:lnTo>
                  <a:lnTo>
                    <a:pt x="733" y="1057"/>
                  </a:lnTo>
                  <a:lnTo>
                    <a:pt x="763" y="1049"/>
                  </a:lnTo>
                  <a:lnTo>
                    <a:pt x="789" y="1040"/>
                  </a:lnTo>
                  <a:lnTo>
                    <a:pt x="794" y="1038"/>
                  </a:lnTo>
                  <a:lnTo>
                    <a:pt x="799" y="1034"/>
                  </a:lnTo>
                  <a:lnTo>
                    <a:pt x="803" y="1031"/>
                  </a:lnTo>
                  <a:lnTo>
                    <a:pt x="808" y="1026"/>
                  </a:lnTo>
                  <a:lnTo>
                    <a:pt x="815" y="1017"/>
                  </a:lnTo>
                  <a:lnTo>
                    <a:pt x="821" y="1006"/>
                  </a:lnTo>
                  <a:lnTo>
                    <a:pt x="829" y="988"/>
                  </a:lnTo>
                  <a:lnTo>
                    <a:pt x="833" y="979"/>
                  </a:lnTo>
                  <a:lnTo>
                    <a:pt x="839" y="982"/>
                  </a:lnTo>
                  <a:lnTo>
                    <a:pt x="853" y="989"/>
                  </a:lnTo>
                  <a:lnTo>
                    <a:pt x="862" y="995"/>
                  </a:lnTo>
                  <a:lnTo>
                    <a:pt x="871" y="1002"/>
                  </a:lnTo>
                  <a:lnTo>
                    <a:pt x="881" y="1009"/>
                  </a:lnTo>
                  <a:lnTo>
                    <a:pt x="888" y="1017"/>
                  </a:lnTo>
                  <a:lnTo>
                    <a:pt x="893" y="1020"/>
                  </a:lnTo>
                  <a:lnTo>
                    <a:pt x="897" y="1024"/>
                  </a:lnTo>
                  <a:lnTo>
                    <a:pt x="902" y="1025"/>
                  </a:lnTo>
                  <a:lnTo>
                    <a:pt x="907" y="1026"/>
                  </a:lnTo>
                  <a:lnTo>
                    <a:pt x="918" y="1027"/>
                  </a:lnTo>
                  <a:lnTo>
                    <a:pt x="929" y="1025"/>
                  </a:lnTo>
                  <a:lnTo>
                    <a:pt x="950" y="1020"/>
                  </a:lnTo>
                  <a:lnTo>
                    <a:pt x="964" y="1017"/>
                  </a:lnTo>
                  <a:lnTo>
                    <a:pt x="981" y="1019"/>
                  </a:lnTo>
                  <a:lnTo>
                    <a:pt x="1008" y="1024"/>
                  </a:lnTo>
                  <a:lnTo>
                    <a:pt x="1031" y="1030"/>
                  </a:lnTo>
                  <a:lnTo>
                    <a:pt x="1042" y="1032"/>
                  </a:lnTo>
                  <a:lnTo>
                    <a:pt x="1052" y="1031"/>
                  </a:lnTo>
                  <a:lnTo>
                    <a:pt x="1078" y="1026"/>
                  </a:lnTo>
                  <a:lnTo>
                    <a:pt x="1110" y="1022"/>
                  </a:lnTo>
                  <a:lnTo>
                    <a:pt x="1138" y="1018"/>
                  </a:lnTo>
                  <a:lnTo>
                    <a:pt x="1145" y="1018"/>
                  </a:lnTo>
                  <a:lnTo>
                    <a:pt x="1153" y="1018"/>
                  </a:lnTo>
                  <a:lnTo>
                    <a:pt x="1161" y="1019"/>
                  </a:lnTo>
                  <a:lnTo>
                    <a:pt x="1172" y="1022"/>
                  </a:lnTo>
                  <a:lnTo>
                    <a:pt x="1193" y="1027"/>
                  </a:lnTo>
                  <a:lnTo>
                    <a:pt x="1217" y="1036"/>
                  </a:lnTo>
                  <a:lnTo>
                    <a:pt x="1261" y="1052"/>
                  </a:lnTo>
                  <a:lnTo>
                    <a:pt x="1294" y="1064"/>
                  </a:lnTo>
                  <a:lnTo>
                    <a:pt x="1301" y="1065"/>
                  </a:lnTo>
                  <a:lnTo>
                    <a:pt x="1312" y="1065"/>
                  </a:lnTo>
                  <a:lnTo>
                    <a:pt x="1325" y="1065"/>
                  </a:lnTo>
                  <a:lnTo>
                    <a:pt x="1339" y="1063"/>
                  </a:lnTo>
                  <a:lnTo>
                    <a:pt x="1372" y="1058"/>
                  </a:lnTo>
                  <a:lnTo>
                    <a:pt x="1408" y="1052"/>
                  </a:lnTo>
                  <a:lnTo>
                    <a:pt x="1442" y="1045"/>
                  </a:lnTo>
                  <a:lnTo>
                    <a:pt x="1474" y="1038"/>
                  </a:lnTo>
                  <a:lnTo>
                    <a:pt x="1496" y="1033"/>
                  </a:lnTo>
                  <a:lnTo>
                    <a:pt x="1509" y="1032"/>
                  </a:lnTo>
                  <a:lnTo>
                    <a:pt x="1513" y="1033"/>
                  </a:lnTo>
                  <a:lnTo>
                    <a:pt x="1517" y="1036"/>
                  </a:lnTo>
                  <a:lnTo>
                    <a:pt x="1522" y="1039"/>
                  </a:lnTo>
                  <a:lnTo>
                    <a:pt x="1528" y="1045"/>
                  </a:lnTo>
                  <a:lnTo>
                    <a:pt x="1542" y="1058"/>
                  </a:lnTo>
                  <a:lnTo>
                    <a:pt x="1557" y="1072"/>
                  </a:lnTo>
                  <a:lnTo>
                    <a:pt x="1565" y="1079"/>
                  </a:lnTo>
                  <a:lnTo>
                    <a:pt x="1575" y="1086"/>
                  </a:lnTo>
                  <a:lnTo>
                    <a:pt x="1584" y="1092"/>
                  </a:lnTo>
                  <a:lnTo>
                    <a:pt x="1594" y="1097"/>
                  </a:lnTo>
                  <a:lnTo>
                    <a:pt x="1603" y="1100"/>
                  </a:lnTo>
                  <a:lnTo>
                    <a:pt x="1612" y="1103"/>
                  </a:lnTo>
                  <a:lnTo>
                    <a:pt x="1623" y="1103"/>
                  </a:lnTo>
                  <a:lnTo>
                    <a:pt x="1632" y="1101"/>
                  </a:lnTo>
                  <a:lnTo>
                    <a:pt x="1642" y="1099"/>
                  </a:lnTo>
                  <a:lnTo>
                    <a:pt x="1651" y="1098"/>
                  </a:lnTo>
                  <a:lnTo>
                    <a:pt x="1658" y="1097"/>
                  </a:lnTo>
                  <a:lnTo>
                    <a:pt x="1666" y="1097"/>
                  </a:lnTo>
                  <a:lnTo>
                    <a:pt x="1679" y="1098"/>
                  </a:lnTo>
                  <a:lnTo>
                    <a:pt x="1691" y="1101"/>
                  </a:lnTo>
                  <a:lnTo>
                    <a:pt x="1709" y="1110"/>
                  </a:lnTo>
                  <a:lnTo>
                    <a:pt x="1720" y="1115"/>
                  </a:lnTo>
                  <a:lnTo>
                    <a:pt x="1729" y="1119"/>
                  </a:lnTo>
                  <a:lnTo>
                    <a:pt x="1739" y="1124"/>
                  </a:lnTo>
                  <a:lnTo>
                    <a:pt x="1744" y="1127"/>
                  </a:lnTo>
                  <a:lnTo>
                    <a:pt x="1750" y="1132"/>
                  </a:lnTo>
                  <a:lnTo>
                    <a:pt x="1757" y="1139"/>
                  </a:lnTo>
                  <a:lnTo>
                    <a:pt x="1764" y="1148"/>
                  </a:lnTo>
                  <a:lnTo>
                    <a:pt x="1767" y="1153"/>
                  </a:lnTo>
                  <a:lnTo>
                    <a:pt x="1771" y="1157"/>
                  </a:lnTo>
                  <a:lnTo>
                    <a:pt x="1776" y="1159"/>
                  </a:lnTo>
                  <a:lnTo>
                    <a:pt x="1779" y="1161"/>
                  </a:lnTo>
                  <a:lnTo>
                    <a:pt x="1783" y="1161"/>
                  </a:lnTo>
                  <a:lnTo>
                    <a:pt x="1786" y="1161"/>
                  </a:lnTo>
                  <a:lnTo>
                    <a:pt x="1791" y="1160"/>
                  </a:lnTo>
                  <a:lnTo>
                    <a:pt x="1794" y="1159"/>
                  </a:lnTo>
                  <a:lnTo>
                    <a:pt x="1812" y="1148"/>
                  </a:lnTo>
                  <a:lnTo>
                    <a:pt x="1832" y="1134"/>
                  </a:lnTo>
                  <a:lnTo>
                    <a:pt x="1840" y="1127"/>
                  </a:lnTo>
                  <a:lnTo>
                    <a:pt x="1847" y="1120"/>
                  </a:lnTo>
                  <a:lnTo>
                    <a:pt x="1851" y="1114"/>
                  </a:lnTo>
                  <a:lnTo>
                    <a:pt x="1854" y="1108"/>
                  </a:lnTo>
                  <a:lnTo>
                    <a:pt x="1856" y="1100"/>
                  </a:lnTo>
                  <a:lnTo>
                    <a:pt x="1856" y="1097"/>
                  </a:lnTo>
                  <a:lnTo>
                    <a:pt x="1858" y="1096"/>
                  </a:lnTo>
                  <a:lnTo>
                    <a:pt x="1879" y="1092"/>
                  </a:lnTo>
                  <a:lnTo>
                    <a:pt x="1888" y="1091"/>
                  </a:lnTo>
                  <a:lnTo>
                    <a:pt x="1897" y="1092"/>
                  </a:lnTo>
                  <a:lnTo>
                    <a:pt x="1906" y="1093"/>
                  </a:lnTo>
                  <a:lnTo>
                    <a:pt x="1917" y="1096"/>
                  </a:lnTo>
                  <a:lnTo>
                    <a:pt x="1929" y="1098"/>
                  </a:lnTo>
                  <a:lnTo>
                    <a:pt x="1945" y="1101"/>
                  </a:lnTo>
                  <a:lnTo>
                    <a:pt x="1964" y="1104"/>
                  </a:lnTo>
                  <a:lnTo>
                    <a:pt x="1987" y="1106"/>
                  </a:lnTo>
                  <a:lnTo>
                    <a:pt x="2008" y="1107"/>
                  </a:lnTo>
                  <a:lnTo>
                    <a:pt x="2025" y="1106"/>
                  </a:lnTo>
                  <a:lnTo>
                    <a:pt x="2035" y="1103"/>
                  </a:lnTo>
                  <a:lnTo>
                    <a:pt x="2043" y="1099"/>
                  </a:lnTo>
                  <a:lnTo>
                    <a:pt x="2052" y="1093"/>
                  </a:lnTo>
                  <a:lnTo>
                    <a:pt x="2060" y="1087"/>
                  </a:lnTo>
                  <a:lnTo>
                    <a:pt x="2070" y="1080"/>
                  </a:lnTo>
                  <a:lnTo>
                    <a:pt x="2086" y="1073"/>
                  </a:lnTo>
                  <a:lnTo>
                    <a:pt x="2095" y="1071"/>
                  </a:lnTo>
                  <a:lnTo>
                    <a:pt x="2104" y="1069"/>
                  </a:lnTo>
                  <a:lnTo>
                    <a:pt x="2113" y="1069"/>
                  </a:lnTo>
                  <a:lnTo>
                    <a:pt x="2122" y="1069"/>
                  </a:lnTo>
                  <a:lnTo>
                    <a:pt x="2139" y="1072"/>
                  </a:lnTo>
                  <a:lnTo>
                    <a:pt x="2154" y="1077"/>
                  </a:lnTo>
                  <a:lnTo>
                    <a:pt x="2168" y="1083"/>
                  </a:lnTo>
                  <a:lnTo>
                    <a:pt x="2181" y="1088"/>
                  </a:lnTo>
                  <a:lnTo>
                    <a:pt x="2186" y="1091"/>
                  </a:lnTo>
                  <a:lnTo>
                    <a:pt x="2190" y="1092"/>
                  </a:lnTo>
                  <a:lnTo>
                    <a:pt x="2195" y="1092"/>
                  </a:lnTo>
                  <a:lnTo>
                    <a:pt x="2197" y="1092"/>
                  </a:lnTo>
                  <a:lnTo>
                    <a:pt x="2204" y="1088"/>
                  </a:lnTo>
                  <a:lnTo>
                    <a:pt x="2210" y="1084"/>
                  </a:lnTo>
                  <a:lnTo>
                    <a:pt x="2216" y="1078"/>
                  </a:lnTo>
                  <a:lnTo>
                    <a:pt x="2223" y="1072"/>
                  </a:lnTo>
                  <a:lnTo>
                    <a:pt x="2229" y="1066"/>
                  </a:lnTo>
                  <a:lnTo>
                    <a:pt x="2235" y="1064"/>
                  </a:lnTo>
                  <a:lnTo>
                    <a:pt x="2238" y="1064"/>
                  </a:lnTo>
                  <a:lnTo>
                    <a:pt x="2241" y="1064"/>
                  </a:lnTo>
                  <a:lnTo>
                    <a:pt x="2243" y="1065"/>
                  </a:lnTo>
                  <a:lnTo>
                    <a:pt x="2245" y="1069"/>
                  </a:lnTo>
                  <a:lnTo>
                    <a:pt x="2256" y="1085"/>
                  </a:lnTo>
                  <a:lnTo>
                    <a:pt x="2265" y="1104"/>
                  </a:lnTo>
                  <a:lnTo>
                    <a:pt x="2274" y="1119"/>
                  </a:lnTo>
                  <a:lnTo>
                    <a:pt x="2277" y="1125"/>
                  </a:lnTo>
                  <a:lnTo>
                    <a:pt x="2285" y="1118"/>
                  </a:lnTo>
                  <a:lnTo>
                    <a:pt x="2305" y="1101"/>
                  </a:lnTo>
                  <a:lnTo>
                    <a:pt x="2317" y="1093"/>
                  </a:lnTo>
                  <a:lnTo>
                    <a:pt x="2328" y="1085"/>
                  </a:lnTo>
                  <a:lnTo>
                    <a:pt x="2337" y="1080"/>
                  </a:lnTo>
                  <a:lnTo>
                    <a:pt x="2345" y="1078"/>
                  </a:lnTo>
                  <a:lnTo>
                    <a:pt x="2369" y="1079"/>
                  </a:lnTo>
                  <a:lnTo>
                    <a:pt x="2407" y="1081"/>
                  </a:lnTo>
                  <a:lnTo>
                    <a:pt x="2429" y="1083"/>
                  </a:lnTo>
                  <a:lnTo>
                    <a:pt x="2449" y="1084"/>
                  </a:lnTo>
                  <a:lnTo>
                    <a:pt x="2466" y="1083"/>
                  </a:lnTo>
                  <a:lnTo>
                    <a:pt x="2479" y="1083"/>
                  </a:lnTo>
                  <a:lnTo>
                    <a:pt x="2492" y="1081"/>
                  </a:lnTo>
                  <a:lnTo>
                    <a:pt x="2506" y="1081"/>
                  </a:lnTo>
                  <a:lnTo>
                    <a:pt x="2523" y="1083"/>
                  </a:lnTo>
                  <a:lnTo>
                    <a:pt x="2539" y="1086"/>
                  </a:lnTo>
                  <a:lnTo>
                    <a:pt x="2555" y="1090"/>
                  </a:lnTo>
                  <a:lnTo>
                    <a:pt x="2572" y="1096"/>
                  </a:lnTo>
                  <a:lnTo>
                    <a:pt x="2579" y="1099"/>
                  </a:lnTo>
                  <a:lnTo>
                    <a:pt x="2585" y="1103"/>
                  </a:lnTo>
                  <a:lnTo>
                    <a:pt x="2591" y="1106"/>
                  </a:lnTo>
                  <a:lnTo>
                    <a:pt x="2595" y="1111"/>
                  </a:lnTo>
                  <a:lnTo>
                    <a:pt x="2600" y="1115"/>
                  </a:lnTo>
                  <a:lnTo>
                    <a:pt x="2606" y="1119"/>
                  </a:lnTo>
                  <a:lnTo>
                    <a:pt x="2613" y="1121"/>
                  </a:lnTo>
                  <a:lnTo>
                    <a:pt x="2619" y="1124"/>
                  </a:lnTo>
                  <a:lnTo>
                    <a:pt x="2634" y="1128"/>
                  </a:lnTo>
                  <a:lnTo>
                    <a:pt x="2651" y="1132"/>
                  </a:lnTo>
                  <a:lnTo>
                    <a:pt x="2667" y="1135"/>
                  </a:lnTo>
                  <a:lnTo>
                    <a:pt x="2683" y="1140"/>
                  </a:lnTo>
                  <a:lnTo>
                    <a:pt x="2690" y="1142"/>
                  </a:lnTo>
                  <a:lnTo>
                    <a:pt x="2698" y="1146"/>
                  </a:lnTo>
                  <a:lnTo>
                    <a:pt x="2705" y="1150"/>
                  </a:lnTo>
                  <a:lnTo>
                    <a:pt x="2712" y="1153"/>
                  </a:lnTo>
                  <a:lnTo>
                    <a:pt x="2718" y="1157"/>
                  </a:lnTo>
                  <a:lnTo>
                    <a:pt x="2723" y="1159"/>
                  </a:lnTo>
                  <a:lnTo>
                    <a:pt x="2728" y="1160"/>
                  </a:lnTo>
                  <a:lnTo>
                    <a:pt x="2734" y="1160"/>
                  </a:lnTo>
                  <a:lnTo>
                    <a:pt x="2740" y="1159"/>
                  </a:lnTo>
                  <a:lnTo>
                    <a:pt x="2745" y="1157"/>
                  </a:lnTo>
                  <a:lnTo>
                    <a:pt x="2749" y="1154"/>
                  </a:lnTo>
                  <a:lnTo>
                    <a:pt x="2753" y="1152"/>
                  </a:lnTo>
                  <a:lnTo>
                    <a:pt x="2756" y="1148"/>
                  </a:lnTo>
                  <a:lnTo>
                    <a:pt x="2759" y="1144"/>
                  </a:lnTo>
                  <a:lnTo>
                    <a:pt x="2761" y="1140"/>
                  </a:lnTo>
                  <a:lnTo>
                    <a:pt x="2762" y="1137"/>
                  </a:lnTo>
                  <a:lnTo>
                    <a:pt x="2763" y="1133"/>
                  </a:lnTo>
                  <a:lnTo>
                    <a:pt x="2762" y="1130"/>
                  </a:lnTo>
                  <a:lnTo>
                    <a:pt x="2761" y="1127"/>
                  </a:lnTo>
                  <a:lnTo>
                    <a:pt x="2759" y="1125"/>
                  </a:lnTo>
                  <a:lnTo>
                    <a:pt x="2743" y="1113"/>
                  </a:lnTo>
                  <a:lnTo>
                    <a:pt x="2725" y="1098"/>
                  </a:lnTo>
                  <a:lnTo>
                    <a:pt x="2709" y="1084"/>
                  </a:lnTo>
                  <a:lnTo>
                    <a:pt x="2703" y="1078"/>
                  </a:lnTo>
                  <a:lnTo>
                    <a:pt x="2694" y="1065"/>
                  </a:lnTo>
                  <a:lnTo>
                    <a:pt x="2672" y="1034"/>
                  </a:lnTo>
                  <a:lnTo>
                    <a:pt x="2649" y="1000"/>
                  </a:lnTo>
                  <a:lnTo>
                    <a:pt x="2635" y="979"/>
                  </a:lnTo>
                  <a:lnTo>
                    <a:pt x="2632" y="975"/>
                  </a:lnTo>
                  <a:lnTo>
                    <a:pt x="2628" y="972"/>
                  </a:lnTo>
                  <a:lnTo>
                    <a:pt x="2625" y="971"/>
                  </a:lnTo>
                  <a:lnTo>
                    <a:pt x="2620" y="971"/>
                  </a:lnTo>
                  <a:lnTo>
                    <a:pt x="2615" y="975"/>
                  </a:lnTo>
                  <a:lnTo>
                    <a:pt x="2611" y="982"/>
                  </a:lnTo>
                  <a:lnTo>
                    <a:pt x="2606" y="990"/>
                  </a:lnTo>
                  <a:lnTo>
                    <a:pt x="2600" y="1003"/>
                  </a:lnTo>
                  <a:lnTo>
                    <a:pt x="2597" y="1010"/>
                  </a:lnTo>
                  <a:lnTo>
                    <a:pt x="2592" y="1016"/>
                  </a:lnTo>
                  <a:lnTo>
                    <a:pt x="2586" y="1020"/>
                  </a:lnTo>
                  <a:lnTo>
                    <a:pt x="2580" y="1025"/>
                  </a:lnTo>
                  <a:lnTo>
                    <a:pt x="2573" y="1029"/>
                  </a:lnTo>
                  <a:lnTo>
                    <a:pt x="2565" y="1031"/>
                  </a:lnTo>
                  <a:lnTo>
                    <a:pt x="2557" y="1034"/>
                  </a:lnTo>
                  <a:lnTo>
                    <a:pt x="2547" y="1036"/>
                  </a:lnTo>
                  <a:lnTo>
                    <a:pt x="2527" y="1039"/>
                  </a:lnTo>
                  <a:lnTo>
                    <a:pt x="2505" y="1042"/>
                  </a:lnTo>
                  <a:lnTo>
                    <a:pt x="2481" y="1044"/>
                  </a:lnTo>
                  <a:lnTo>
                    <a:pt x="2457" y="1045"/>
                  </a:lnTo>
                  <a:lnTo>
                    <a:pt x="2445" y="1045"/>
                  </a:lnTo>
                  <a:lnTo>
                    <a:pt x="2436" y="1045"/>
                  </a:lnTo>
                  <a:lnTo>
                    <a:pt x="2429" y="1044"/>
                  </a:lnTo>
                  <a:lnTo>
                    <a:pt x="2423" y="1042"/>
                  </a:lnTo>
                  <a:lnTo>
                    <a:pt x="2418" y="1038"/>
                  </a:lnTo>
                  <a:lnTo>
                    <a:pt x="2415" y="1034"/>
                  </a:lnTo>
                  <a:lnTo>
                    <a:pt x="2412" y="1031"/>
                  </a:lnTo>
                  <a:lnTo>
                    <a:pt x="2410" y="1027"/>
                  </a:lnTo>
                  <a:lnTo>
                    <a:pt x="2406" y="1024"/>
                  </a:lnTo>
                  <a:lnTo>
                    <a:pt x="2404" y="1019"/>
                  </a:lnTo>
                  <a:lnTo>
                    <a:pt x="2399" y="1016"/>
                  </a:lnTo>
                  <a:lnTo>
                    <a:pt x="2395" y="1012"/>
                  </a:lnTo>
                  <a:lnTo>
                    <a:pt x="2389" y="1009"/>
                  </a:lnTo>
                  <a:lnTo>
                    <a:pt x="2380" y="1006"/>
                  </a:lnTo>
                  <a:lnTo>
                    <a:pt x="2370" y="1004"/>
                  </a:lnTo>
                  <a:lnTo>
                    <a:pt x="2357" y="1003"/>
                  </a:lnTo>
                  <a:lnTo>
                    <a:pt x="2344" y="1002"/>
                  </a:lnTo>
                  <a:lnTo>
                    <a:pt x="2333" y="999"/>
                  </a:lnTo>
                  <a:lnTo>
                    <a:pt x="2324" y="998"/>
                  </a:lnTo>
                  <a:lnTo>
                    <a:pt x="2318" y="995"/>
                  </a:lnTo>
                  <a:lnTo>
                    <a:pt x="2314" y="992"/>
                  </a:lnTo>
                  <a:lnTo>
                    <a:pt x="2310" y="989"/>
                  </a:lnTo>
                  <a:lnTo>
                    <a:pt x="2308" y="985"/>
                  </a:lnTo>
                  <a:lnTo>
                    <a:pt x="2308" y="982"/>
                  </a:lnTo>
                  <a:lnTo>
                    <a:pt x="2309" y="979"/>
                  </a:lnTo>
                  <a:lnTo>
                    <a:pt x="2310" y="976"/>
                  </a:lnTo>
                  <a:lnTo>
                    <a:pt x="2312" y="973"/>
                  </a:lnTo>
                  <a:lnTo>
                    <a:pt x="2316" y="970"/>
                  </a:lnTo>
                  <a:lnTo>
                    <a:pt x="2319" y="969"/>
                  </a:lnTo>
                  <a:lnTo>
                    <a:pt x="2324" y="966"/>
                  </a:lnTo>
                  <a:lnTo>
                    <a:pt x="2329" y="965"/>
                  </a:lnTo>
                  <a:lnTo>
                    <a:pt x="2333" y="965"/>
                  </a:lnTo>
                  <a:lnTo>
                    <a:pt x="2337" y="964"/>
                  </a:lnTo>
                  <a:lnTo>
                    <a:pt x="2342" y="963"/>
                  </a:lnTo>
                  <a:lnTo>
                    <a:pt x="2345" y="959"/>
                  </a:lnTo>
                  <a:lnTo>
                    <a:pt x="2350" y="956"/>
                  </a:lnTo>
                  <a:lnTo>
                    <a:pt x="2357" y="945"/>
                  </a:lnTo>
                  <a:lnTo>
                    <a:pt x="2363" y="932"/>
                  </a:lnTo>
                  <a:lnTo>
                    <a:pt x="2369" y="918"/>
                  </a:lnTo>
                  <a:lnTo>
                    <a:pt x="2373" y="904"/>
                  </a:lnTo>
                  <a:lnTo>
                    <a:pt x="2377" y="889"/>
                  </a:lnTo>
                  <a:lnTo>
                    <a:pt x="2380" y="876"/>
                  </a:lnTo>
                  <a:lnTo>
                    <a:pt x="2383" y="870"/>
                  </a:lnTo>
                  <a:lnTo>
                    <a:pt x="2385" y="865"/>
                  </a:lnTo>
                  <a:lnTo>
                    <a:pt x="2388" y="861"/>
                  </a:lnTo>
                  <a:lnTo>
                    <a:pt x="2391" y="857"/>
                  </a:lnTo>
                  <a:lnTo>
                    <a:pt x="2395" y="855"/>
                  </a:lnTo>
                  <a:lnTo>
                    <a:pt x="2398" y="852"/>
                  </a:lnTo>
                  <a:lnTo>
                    <a:pt x="2403" y="851"/>
                  </a:lnTo>
                  <a:lnTo>
                    <a:pt x="2409" y="850"/>
                  </a:lnTo>
                  <a:lnTo>
                    <a:pt x="2420" y="849"/>
                  </a:lnTo>
                  <a:lnTo>
                    <a:pt x="2436" y="849"/>
                  </a:lnTo>
                  <a:lnTo>
                    <a:pt x="2452" y="850"/>
                  </a:lnTo>
                  <a:lnTo>
                    <a:pt x="2472" y="852"/>
                  </a:lnTo>
                  <a:lnTo>
                    <a:pt x="2491" y="854"/>
                  </a:lnTo>
                  <a:lnTo>
                    <a:pt x="2507" y="852"/>
                  </a:lnTo>
                  <a:lnTo>
                    <a:pt x="2523" y="851"/>
                  </a:lnTo>
                  <a:lnTo>
                    <a:pt x="2535" y="850"/>
                  </a:lnTo>
                  <a:lnTo>
                    <a:pt x="2550" y="849"/>
                  </a:lnTo>
                  <a:lnTo>
                    <a:pt x="2564" y="849"/>
                  </a:lnTo>
                  <a:lnTo>
                    <a:pt x="2580" y="850"/>
                  </a:lnTo>
                  <a:lnTo>
                    <a:pt x="2600" y="852"/>
                  </a:lnTo>
                  <a:lnTo>
                    <a:pt x="2609" y="854"/>
                  </a:lnTo>
                  <a:lnTo>
                    <a:pt x="2618" y="854"/>
                  </a:lnTo>
                  <a:lnTo>
                    <a:pt x="2626" y="854"/>
                  </a:lnTo>
                  <a:lnTo>
                    <a:pt x="2632" y="852"/>
                  </a:lnTo>
                  <a:lnTo>
                    <a:pt x="2644" y="848"/>
                  </a:lnTo>
                  <a:lnTo>
                    <a:pt x="2653" y="842"/>
                  </a:lnTo>
                  <a:lnTo>
                    <a:pt x="2663" y="836"/>
                  </a:lnTo>
                  <a:lnTo>
                    <a:pt x="2674" y="831"/>
                  </a:lnTo>
                  <a:lnTo>
                    <a:pt x="2681" y="830"/>
                  </a:lnTo>
                  <a:lnTo>
                    <a:pt x="2688" y="829"/>
                  </a:lnTo>
                  <a:lnTo>
                    <a:pt x="2698" y="828"/>
                  </a:lnTo>
                  <a:lnTo>
                    <a:pt x="2707" y="829"/>
                  </a:lnTo>
                  <a:lnTo>
                    <a:pt x="2725" y="830"/>
                  </a:lnTo>
                  <a:lnTo>
                    <a:pt x="2735" y="834"/>
                  </a:lnTo>
                  <a:lnTo>
                    <a:pt x="2742" y="836"/>
                  </a:lnTo>
                  <a:lnTo>
                    <a:pt x="2746" y="841"/>
                  </a:lnTo>
                  <a:lnTo>
                    <a:pt x="2748" y="845"/>
                  </a:lnTo>
                  <a:lnTo>
                    <a:pt x="2752" y="851"/>
                  </a:lnTo>
                  <a:lnTo>
                    <a:pt x="2757" y="858"/>
                  </a:lnTo>
                  <a:lnTo>
                    <a:pt x="2767" y="867"/>
                  </a:lnTo>
                  <a:lnTo>
                    <a:pt x="2779" y="874"/>
                  </a:lnTo>
                  <a:lnTo>
                    <a:pt x="2789" y="879"/>
                  </a:lnTo>
                  <a:lnTo>
                    <a:pt x="2800" y="884"/>
                  </a:lnTo>
                  <a:lnTo>
                    <a:pt x="2810" y="888"/>
                  </a:lnTo>
                  <a:lnTo>
                    <a:pt x="2821" y="891"/>
                  </a:lnTo>
                  <a:lnTo>
                    <a:pt x="2834" y="896"/>
                  </a:lnTo>
                  <a:lnTo>
                    <a:pt x="2847" y="901"/>
                  </a:lnTo>
                  <a:lnTo>
                    <a:pt x="2862" y="909"/>
                  </a:lnTo>
                  <a:lnTo>
                    <a:pt x="2885" y="923"/>
                  </a:lnTo>
                  <a:lnTo>
                    <a:pt x="2895" y="930"/>
                  </a:lnTo>
                  <a:lnTo>
                    <a:pt x="2897" y="932"/>
                  </a:lnTo>
                  <a:lnTo>
                    <a:pt x="2901" y="933"/>
                  </a:lnTo>
                  <a:lnTo>
                    <a:pt x="2904" y="936"/>
                  </a:lnTo>
                  <a:lnTo>
                    <a:pt x="2910" y="937"/>
                  </a:lnTo>
                  <a:lnTo>
                    <a:pt x="2919" y="938"/>
                  </a:lnTo>
                  <a:lnTo>
                    <a:pt x="2932" y="937"/>
                  </a:lnTo>
                  <a:lnTo>
                    <a:pt x="2949" y="936"/>
                  </a:lnTo>
                  <a:lnTo>
                    <a:pt x="2966" y="933"/>
                  </a:lnTo>
                  <a:lnTo>
                    <a:pt x="3004" y="928"/>
                  </a:lnTo>
                  <a:lnTo>
                    <a:pt x="3037" y="923"/>
                  </a:lnTo>
                  <a:lnTo>
                    <a:pt x="3052" y="921"/>
                  </a:lnTo>
                  <a:lnTo>
                    <a:pt x="3065" y="919"/>
                  </a:lnTo>
                  <a:lnTo>
                    <a:pt x="3078" y="919"/>
                  </a:lnTo>
                  <a:lnTo>
                    <a:pt x="3091" y="919"/>
                  </a:lnTo>
                  <a:lnTo>
                    <a:pt x="3102" y="922"/>
                  </a:lnTo>
                  <a:lnTo>
                    <a:pt x="3112" y="926"/>
                  </a:lnTo>
                  <a:lnTo>
                    <a:pt x="3117" y="929"/>
                  </a:lnTo>
                  <a:lnTo>
                    <a:pt x="3120" y="932"/>
                  </a:lnTo>
                  <a:lnTo>
                    <a:pt x="3125" y="937"/>
                  </a:lnTo>
                  <a:lnTo>
                    <a:pt x="3129" y="942"/>
                  </a:lnTo>
                  <a:lnTo>
                    <a:pt x="3136" y="952"/>
                  </a:lnTo>
                  <a:lnTo>
                    <a:pt x="3140" y="963"/>
                  </a:lnTo>
                  <a:lnTo>
                    <a:pt x="3144" y="975"/>
                  </a:lnTo>
                  <a:lnTo>
                    <a:pt x="3147" y="985"/>
                  </a:lnTo>
                  <a:lnTo>
                    <a:pt x="3152" y="997"/>
                  </a:lnTo>
                  <a:lnTo>
                    <a:pt x="3157" y="1007"/>
                  </a:lnTo>
                  <a:lnTo>
                    <a:pt x="3164" y="1017"/>
                  </a:lnTo>
                  <a:lnTo>
                    <a:pt x="3173" y="1026"/>
                  </a:lnTo>
                  <a:lnTo>
                    <a:pt x="3177" y="1029"/>
                  </a:lnTo>
                  <a:lnTo>
                    <a:pt x="3180" y="1030"/>
                  </a:lnTo>
                  <a:lnTo>
                    <a:pt x="3181" y="1027"/>
                  </a:lnTo>
                  <a:lnTo>
                    <a:pt x="3183" y="1023"/>
                  </a:lnTo>
                  <a:lnTo>
                    <a:pt x="3180" y="1007"/>
                  </a:lnTo>
                  <a:lnTo>
                    <a:pt x="3176" y="988"/>
                  </a:lnTo>
                  <a:lnTo>
                    <a:pt x="3170" y="965"/>
                  </a:lnTo>
                  <a:lnTo>
                    <a:pt x="3164" y="942"/>
                  </a:lnTo>
                  <a:lnTo>
                    <a:pt x="3159" y="921"/>
                  </a:lnTo>
                  <a:lnTo>
                    <a:pt x="3157" y="904"/>
                  </a:lnTo>
                  <a:lnTo>
                    <a:pt x="3158" y="898"/>
                  </a:lnTo>
                  <a:lnTo>
                    <a:pt x="3159" y="894"/>
                  </a:lnTo>
                  <a:lnTo>
                    <a:pt x="3163" y="890"/>
                  </a:lnTo>
                  <a:lnTo>
                    <a:pt x="3166" y="888"/>
                  </a:lnTo>
                  <a:lnTo>
                    <a:pt x="3171" y="887"/>
                  </a:lnTo>
                  <a:lnTo>
                    <a:pt x="3177" y="887"/>
                  </a:lnTo>
                  <a:lnTo>
                    <a:pt x="3183" y="887"/>
                  </a:lnTo>
                  <a:lnTo>
                    <a:pt x="3190" y="888"/>
                  </a:lnTo>
                  <a:lnTo>
                    <a:pt x="3204" y="891"/>
                  </a:lnTo>
                  <a:lnTo>
                    <a:pt x="3219" y="895"/>
                  </a:lnTo>
                  <a:lnTo>
                    <a:pt x="3234" y="898"/>
                  </a:lnTo>
                  <a:lnTo>
                    <a:pt x="3248" y="899"/>
                  </a:lnTo>
                  <a:lnTo>
                    <a:pt x="3275" y="897"/>
                  </a:lnTo>
                  <a:lnTo>
                    <a:pt x="3300" y="895"/>
                  </a:lnTo>
                  <a:lnTo>
                    <a:pt x="3312" y="895"/>
                  </a:lnTo>
                  <a:lnTo>
                    <a:pt x="3320" y="895"/>
                  </a:lnTo>
                  <a:lnTo>
                    <a:pt x="3325" y="897"/>
                  </a:lnTo>
                  <a:lnTo>
                    <a:pt x="3327" y="898"/>
                  </a:lnTo>
                  <a:lnTo>
                    <a:pt x="3331" y="901"/>
                  </a:lnTo>
                  <a:lnTo>
                    <a:pt x="3332" y="904"/>
                  </a:lnTo>
                  <a:lnTo>
                    <a:pt x="3333" y="908"/>
                  </a:lnTo>
                  <a:lnTo>
                    <a:pt x="3332" y="911"/>
                  </a:lnTo>
                  <a:lnTo>
                    <a:pt x="3331" y="916"/>
                  </a:lnTo>
                  <a:lnTo>
                    <a:pt x="3328" y="919"/>
                  </a:lnTo>
                  <a:lnTo>
                    <a:pt x="3321" y="929"/>
                  </a:lnTo>
                  <a:lnTo>
                    <a:pt x="3313" y="939"/>
                  </a:lnTo>
                  <a:lnTo>
                    <a:pt x="3311" y="945"/>
                  </a:lnTo>
                  <a:lnTo>
                    <a:pt x="3307" y="951"/>
                  </a:lnTo>
                  <a:lnTo>
                    <a:pt x="3306" y="958"/>
                  </a:lnTo>
                  <a:lnTo>
                    <a:pt x="3305" y="964"/>
                  </a:lnTo>
                  <a:lnTo>
                    <a:pt x="3305" y="971"/>
                  </a:lnTo>
                  <a:lnTo>
                    <a:pt x="3307" y="978"/>
                  </a:lnTo>
                  <a:lnTo>
                    <a:pt x="3311" y="985"/>
                  </a:lnTo>
                  <a:lnTo>
                    <a:pt x="3316" y="993"/>
                  </a:lnTo>
                  <a:lnTo>
                    <a:pt x="3329" y="1007"/>
                  </a:lnTo>
                  <a:lnTo>
                    <a:pt x="3341" y="1020"/>
                  </a:lnTo>
                  <a:lnTo>
                    <a:pt x="3353" y="1030"/>
                  </a:lnTo>
                  <a:lnTo>
                    <a:pt x="3363" y="1038"/>
                  </a:lnTo>
                  <a:lnTo>
                    <a:pt x="3374" y="1043"/>
                  </a:lnTo>
                  <a:lnTo>
                    <a:pt x="3385" y="1047"/>
                  </a:lnTo>
                  <a:lnTo>
                    <a:pt x="3396" y="1049"/>
                  </a:lnTo>
                  <a:lnTo>
                    <a:pt x="3408" y="1050"/>
                  </a:lnTo>
                  <a:lnTo>
                    <a:pt x="3421" y="1050"/>
                  </a:lnTo>
                  <a:lnTo>
                    <a:pt x="3436" y="1052"/>
                  </a:lnTo>
                  <a:lnTo>
                    <a:pt x="3453" y="1056"/>
                  </a:lnTo>
                  <a:lnTo>
                    <a:pt x="3467" y="1061"/>
                  </a:lnTo>
                  <a:lnTo>
                    <a:pt x="3474" y="1065"/>
                  </a:lnTo>
                  <a:lnTo>
                    <a:pt x="3478" y="1069"/>
                  </a:lnTo>
                  <a:lnTo>
                    <a:pt x="3483" y="1073"/>
                  </a:lnTo>
                  <a:lnTo>
                    <a:pt x="3486" y="1079"/>
                  </a:lnTo>
                  <a:lnTo>
                    <a:pt x="3487" y="1086"/>
                  </a:lnTo>
                  <a:lnTo>
                    <a:pt x="3487" y="1093"/>
                  </a:lnTo>
                  <a:lnTo>
                    <a:pt x="3484" y="1101"/>
                  </a:lnTo>
                  <a:lnTo>
                    <a:pt x="3478" y="1111"/>
                  </a:lnTo>
                  <a:lnTo>
                    <a:pt x="3473" y="1120"/>
                  </a:lnTo>
                  <a:lnTo>
                    <a:pt x="3464" y="1127"/>
                  </a:lnTo>
                  <a:lnTo>
                    <a:pt x="3456" y="1134"/>
                  </a:lnTo>
                  <a:lnTo>
                    <a:pt x="3447" y="1140"/>
                  </a:lnTo>
                  <a:lnTo>
                    <a:pt x="3437" y="1145"/>
                  </a:lnTo>
                  <a:lnTo>
                    <a:pt x="3427" y="1148"/>
                  </a:lnTo>
                  <a:lnTo>
                    <a:pt x="3416" y="1152"/>
                  </a:lnTo>
                  <a:lnTo>
                    <a:pt x="3406" y="1154"/>
                  </a:lnTo>
                  <a:lnTo>
                    <a:pt x="3385" y="1157"/>
                  </a:lnTo>
                  <a:lnTo>
                    <a:pt x="3366" y="1158"/>
                  </a:lnTo>
                  <a:lnTo>
                    <a:pt x="3349" y="1158"/>
                  </a:lnTo>
                  <a:lnTo>
                    <a:pt x="3336" y="1158"/>
                  </a:lnTo>
                  <a:lnTo>
                    <a:pt x="3325" y="1159"/>
                  </a:lnTo>
                  <a:lnTo>
                    <a:pt x="3313" y="1161"/>
                  </a:lnTo>
                  <a:lnTo>
                    <a:pt x="3300" y="1165"/>
                  </a:lnTo>
                  <a:lnTo>
                    <a:pt x="3289" y="1171"/>
                  </a:lnTo>
                  <a:lnTo>
                    <a:pt x="3285" y="1174"/>
                  </a:lnTo>
                  <a:lnTo>
                    <a:pt x="3280" y="1178"/>
                  </a:lnTo>
                  <a:lnTo>
                    <a:pt x="3277" y="1181"/>
                  </a:lnTo>
                  <a:lnTo>
                    <a:pt x="3273" y="1186"/>
                  </a:lnTo>
                  <a:lnTo>
                    <a:pt x="3272" y="1191"/>
                  </a:lnTo>
                  <a:lnTo>
                    <a:pt x="3271" y="1195"/>
                  </a:lnTo>
                  <a:lnTo>
                    <a:pt x="3271" y="1200"/>
                  </a:lnTo>
                  <a:lnTo>
                    <a:pt x="3272" y="1205"/>
                  </a:lnTo>
                  <a:lnTo>
                    <a:pt x="3275" y="1209"/>
                  </a:lnTo>
                  <a:lnTo>
                    <a:pt x="3279" y="1214"/>
                  </a:lnTo>
                  <a:lnTo>
                    <a:pt x="3284" y="1216"/>
                  </a:lnTo>
                  <a:lnTo>
                    <a:pt x="3289" y="1219"/>
                  </a:lnTo>
                  <a:lnTo>
                    <a:pt x="3304" y="1221"/>
                  </a:lnTo>
                  <a:lnTo>
                    <a:pt x="3320" y="1222"/>
                  </a:lnTo>
                  <a:lnTo>
                    <a:pt x="3356" y="1221"/>
                  </a:lnTo>
                  <a:lnTo>
                    <a:pt x="3392" y="1219"/>
                  </a:lnTo>
                  <a:lnTo>
                    <a:pt x="3412" y="1220"/>
                  </a:lnTo>
                  <a:lnTo>
                    <a:pt x="3439" y="1221"/>
                  </a:lnTo>
                  <a:lnTo>
                    <a:pt x="3469" y="1222"/>
                  </a:lnTo>
                  <a:lnTo>
                    <a:pt x="3502" y="1225"/>
                  </a:lnTo>
                  <a:lnTo>
                    <a:pt x="3535" y="1225"/>
                  </a:lnTo>
                  <a:lnTo>
                    <a:pt x="3564" y="1225"/>
                  </a:lnTo>
                  <a:lnTo>
                    <a:pt x="3577" y="1225"/>
                  </a:lnTo>
                  <a:lnTo>
                    <a:pt x="3589" y="1224"/>
                  </a:lnTo>
                  <a:lnTo>
                    <a:pt x="3598" y="1221"/>
                  </a:lnTo>
                  <a:lnTo>
                    <a:pt x="3607" y="1219"/>
                  </a:lnTo>
                  <a:lnTo>
                    <a:pt x="3612" y="1215"/>
                  </a:lnTo>
                  <a:lnTo>
                    <a:pt x="3618" y="1212"/>
                  </a:lnTo>
                  <a:lnTo>
                    <a:pt x="3622" y="1207"/>
                  </a:lnTo>
                  <a:lnTo>
                    <a:pt x="3625" y="1202"/>
                  </a:lnTo>
                  <a:lnTo>
                    <a:pt x="3628" y="1197"/>
                  </a:lnTo>
                  <a:lnTo>
                    <a:pt x="3629" y="1189"/>
                  </a:lnTo>
                  <a:lnTo>
                    <a:pt x="3629" y="1184"/>
                  </a:lnTo>
                  <a:lnTo>
                    <a:pt x="3629" y="1177"/>
                  </a:lnTo>
                  <a:lnTo>
                    <a:pt x="3628" y="1170"/>
                  </a:lnTo>
                  <a:lnTo>
                    <a:pt x="3625" y="1164"/>
                  </a:lnTo>
                  <a:lnTo>
                    <a:pt x="3622" y="1158"/>
                  </a:lnTo>
                  <a:lnTo>
                    <a:pt x="3618" y="1152"/>
                  </a:lnTo>
                  <a:lnTo>
                    <a:pt x="3614" y="1146"/>
                  </a:lnTo>
                  <a:lnTo>
                    <a:pt x="3608" y="1141"/>
                  </a:lnTo>
                  <a:lnTo>
                    <a:pt x="3602" y="1138"/>
                  </a:lnTo>
                  <a:lnTo>
                    <a:pt x="3595" y="1134"/>
                  </a:lnTo>
                  <a:lnTo>
                    <a:pt x="3588" y="1132"/>
                  </a:lnTo>
                  <a:lnTo>
                    <a:pt x="3583" y="1128"/>
                  </a:lnTo>
                  <a:lnTo>
                    <a:pt x="3579" y="1125"/>
                  </a:lnTo>
                  <a:lnTo>
                    <a:pt x="3577" y="1123"/>
                  </a:lnTo>
                  <a:lnTo>
                    <a:pt x="3576" y="1119"/>
                  </a:lnTo>
                  <a:lnTo>
                    <a:pt x="3577" y="1115"/>
                  </a:lnTo>
                  <a:lnTo>
                    <a:pt x="3578" y="1112"/>
                  </a:lnTo>
                  <a:lnTo>
                    <a:pt x="3581" y="1110"/>
                  </a:lnTo>
                  <a:lnTo>
                    <a:pt x="3584" y="1106"/>
                  </a:lnTo>
                  <a:lnTo>
                    <a:pt x="3589" y="1104"/>
                  </a:lnTo>
                  <a:lnTo>
                    <a:pt x="3594" y="1103"/>
                  </a:lnTo>
                  <a:lnTo>
                    <a:pt x="3599" y="1100"/>
                  </a:lnTo>
                  <a:lnTo>
                    <a:pt x="3605" y="1100"/>
                  </a:lnTo>
                  <a:lnTo>
                    <a:pt x="3612" y="1099"/>
                  </a:lnTo>
                  <a:lnTo>
                    <a:pt x="3619" y="1100"/>
                  </a:lnTo>
                  <a:lnTo>
                    <a:pt x="3626" y="1101"/>
                  </a:lnTo>
                  <a:lnTo>
                    <a:pt x="3642" y="1104"/>
                  </a:lnTo>
                  <a:lnTo>
                    <a:pt x="3656" y="1104"/>
                  </a:lnTo>
                  <a:lnTo>
                    <a:pt x="3669" y="1101"/>
                  </a:lnTo>
                  <a:lnTo>
                    <a:pt x="3680" y="1100"/>
                  </a:lnTo>
                  <a:lnTo>
                    <a:pt x="3690" y="1098"/>
                  </a:lnTo>
                  <a:lnTo>
                    <a:pt x="3696" y="1097"/>
                  </a:lnTo>
                  <a:lnTo>
                    <a:pt x="3698" y="1097"/>
                  </a:lnTo>
                  <a:lnTo>
                    <a:pt x="3699" y="1098"/>
                  </a:lnTo>
                  <a:lnTo>
                    <a:pt x="3699" y="1099"/>
                  </a:lnTo>
                  <a:lnTo>
                    <a:pt x="3698" y="1101"/>
                  </a:lnTo>
                  <a:lnTo>
                    <a:pt x="3696" y="1107"/>
                  </a:lnTo>
                  <a:lnTo>
                    <a:pt x="3696" y="1115"/>
                  </a:lnTo>
                  <a:lnTo>
                    <a:pt x="3696" y="1125"/>
                  </a:lnTo>
                  <a:lnTo>
                    <a:pt x="3697" y="1135"/>
                  </a:lnTo>
                  <a:lnTo>
                    <a:pt x="3700" y="1159"/>
                  </a:lnTo>
                  <a:lnTo>
                    <a:pt x="3702" y="1186"/>
                  </a:lnTo>
                  <a:lnTo>
                    <a:pt x="3703" y="1200"/>
                  </a:lnTo>
                  <a:lnTo>
                    <a:pt x="3704" y="1212"/>
                  </a:lnTo>
                  <a:lnTo>
                    <a:pt x="3708" y="1221"/>
                  </a:lnTo>
                  <a:lnTo>
                    <a:pt x="3711" y="1229"/>
                  </a:lnTo>
                  <a:lnTo>
                    <a:pt x="3715" y="1233"/>
                  </a:lnTo>
                  <a:lnTo>
                    <a:pt x="3717" y="1235"/>
                  </a:lnTo>
                  <a:lnTo>
                    <a:pt x="3720" y="1238"/>
                  </a:lnTo>
                  <a:lnTo>
                    <a:pt x="3724" y="1239"/>
                  </a:lnTo>
                  <a:lnTo>
                    <a:pt x="3727" y="1240"/>
                  </a:lnTo>
                  <a:lnTo>
                    <a:pt x="3732" y="1240"/>
                  </a:lnTo>
                  <a:lnTo>
                    <a:pt x="3737" y="1239"/>
                  </a:lnTo>
                  <a:lnTo>
                    <a:pt x="3742" y="1238"/>
                  </a:lnTo>
                  <a:lnTo>
                    <a:pt x="3746" y="1235"/>
                  </a:lnTo>
                  <a:lnTo>
                    <a:pt x="3751" y="1233"/>
                  </a:lnTo>
                  <a:lnTo>
                    <a:pt x="3754" y="1231"/>
                  </a:lnTo>
                  <a:lnTo>
                    <a:pt x="3758" y="1227"/>
                  </a:lnTo>
                  <a:lnTo>
                    <a:pt x="3763" y="1221"/>
                  </a:lnTo>
                  <a:lnTo>
                    <a:pt x="3767" y="1213"/>
                  </a:lnTo>
                  <a:lnTo>
                    <a:pt x="3772" y="1207"/>
                  </a:lnTo>
                  <a:lnTo>
                    <a:pt x="3777" y="1200"/>
                  </a:lnTo>
                  <a:lnTo>
                    <a:pt x="3780" y="1198"/>
                  </a:lnTo>
                  <a:lnTo>
                    <a:pt x="3784" y="1195"/>
                  </a:lnTo>
                  <a:lnTo>
                    <a:pt x="3787" y="1194"/>
                  </a:lnTo>
                  <a:lnTo>
                    <a:pt x="3792" y="1193"/>
                  </a:lnTo>
                  <a:lnTo>
                    <a:pt x="3798" y="1191"/>
                  </a:lnTo>
                  <a:lnTo>
                    <a:pt x="3801" y="1188"/>
                  </a:lnTo>
                  <a:lnTo>
                    <a:pt x="3805" y="1185"/>
                  </a:lnTo>
                  <a:lnTo>
                    <a:pt x="3807" y="1181"/>
                  </a:lnTo>
                  <a:lnTo>
                    <a:pt x="3810" y="1175"/>
                  </a:lnTo>
                  <a:lnTo>
                    <a:pt x="3811" y="1170"/>
                  </a:lnTo>
                  <a:lnTo>
                    <a:pt x="3811" y="1164"/>
                  </a:lnTo>
                  <a:lnTo>
                    <a:pt x="3812" y="1157"/>
                  </a:lnTo>
                  <a:lnTo>
                    <a:pt x="3811" y="1141"/>
                  </a:lnTo>
                  <a:lnTo>
                    <a:pt x="3807" y="1125"/>
                  </a:lnTo>
                  <a:lnTo>
                    <a:pt x="3803" y="1108"/>
                  </a:lnTo>
                  <a:lnTo>
                    <a:pt x="3798" y="1092"/>
                  </a:lnTo>
                  <a:lnTo>
                    <a:pt x="3786" y="1064"/>
                  </a:lnTo>
                  <a:lnTo>
                    <a:pt x="3778" y="1040"/>
                  </a:lnTo>
                  <a:lnTo>
                    <a:pt x="3776" y="1030"/>
                  </a:lnTo>
                  <a:lnTo>
                    <a:pt x="3773" y="1020"/>
                  </a:lnTo>
                  <a:lnTo>
                    <a:pt x="3773" y="1011"/>
                  </a:lnTo>
                  <a:lnTo>
                    <a:pt x="3773" y="1003"/>
                  </a:lnTo>
                  <a:lnTo>
                    <a:pt x="3774" y="998"/>
                  </a:lnTo>
                  <a:lnTo>
                    <a:pt x="3777" y="995"/>
                  </a:lnTo>
                  <a:lnTo>
                    <a:pt x="3779" y="991"/>
                  </a:lnTo>
                  <a:lnTo>
                    <a:pt x="3783" y="989"/>
                  </a:lnTo>
                  <a:lnTo>
                    <a:pt x="3787" y="986"/>
                  </a:lnTo>
                  <a:lnTo>
                    <a:pt x="3792" y="985"/>
                  </a:lnTo>
                  <a:lnTo>
                    <a:pt x="3797" y="984"/>
                  </a:lnTo>
                  <a:lnTo>
                    <a:pt x="3801" y="983"/>
                  </a:lnTo>
                  <a:lnTo>
                    <a:pt x="3813" y="983"/>
                  </a:lnTo>
                  <a:lnTo>
                    <a:pt x="3825" y="985"/>
                  </a:lnTo>
                  <a:lnTo>
                    <a:pt x="3830" y="988"/>
                  </a:lnTo>
                  <a:lnTo>
                    <a:pt x="3836" y="991"/>
                  </a:lnTo>
                  <a:lnTo>
                    <a:pt x="3840" y="993"/>
                  </a:lnTo>
                  <a:lnTo>
                    <a:pt x="3845" y="998"/>
                  </a:lnTo>
                  <a:lnTo>
                    <a:pt x="3864" y="1019"/>
                  </a:lnTo>
                  <a:lnTo>
                    <a:pt x="3882" y="1042"/>
                  </a:lnTo>
                  <a:lnTo>
                    <a:pt x="3895" y="1060"/>
                  </a:lnTo>
                  <a:lnTo>
                    <a:pt x="3901" y="1069"/>
                  </a:lnTo>
                  <a:lnTo>
                    <a:pt x="3908" y="1074"/>
                  </a:lnTo>
                  <a:lnTo>
                    <a:pt x="3927" y="1090"/>
                  </a:lnTo>
                  <a:lnTo>
                    <a:pt x="3938" y="1100"/>
                  </a:lnTo>
                  <a:lnTo>
                    <a:pt x="3948" y="1112"/>
                  </a:lnTo>
                  <a:lnTo>
                    <a:pt x="3958" y="1125"/>
                  </a:lnTo>
                  <a:lnTo>
                    <a:pt x="3965" y="1139"/>
                  </a:lnTo>
                  <a:lnTo>
                    <a:pt x="3971" y="1151"/>
                  </a:lnTo>
                  <a:lnTo>
                    <a:pt x="3975" y="1159"/>
                  </a:lnTo>
                  <a:lnTo>
                    <a:pt x="3978" y="1161"/>
                  </a:lnTo>
                  <a:lnTo>
                    <a:pt x="3980" y="1164"/>
                  </a:lnTo>
                  <a:lnTo>
                    <a:pt x="3982" y="1164"/>
                  </a:lnTo>
                  <a:lnTo>
                    <a:pt x="3985" y="1165"/>
                  </a:lnTo>
                  <a:lnTo>
                    <a:pt x="3991" y="1162"/>
                  </a:lnTo>
                  <a:lnTo>
                    <a:pt x="3998" y="1158"/>
                  </a:lnTo>
                  <a:lnTo>
                    <a:pt x="4006" y="1152"/>
                  </a:lnTo>
                  <a:lnTo>
                    <a:pt x="4016" y="1144"/>
                  </a:lnTo>
                  <a:lnTo>
                    <a:pt x="4027" y="1137"/>
                  </a:lnTo>
                  <a:lnTo>
                    <a:pt x="4036" y="1131"/>
                  </a:lnTo>
                  <a:lnTo>
                    <a:pt x="4045" y="1128"/>
                  </a:lnTo>
                  <a:lnTo>
                    <a:pt x="4052" y="1128"/>
                  </a:lnTo>
                  <a:lnTo>
                    <a:pt x="4059" y="1131"/>
                  </a:lnTo>
                  <a:lnTo>
                    <a:pt x="4066" y="1134"/>
                  </a:lnTo>
                  <a:lnTo>
                    <a:pt x="4075" y="1140"/>
                  </a:lnTo>
                  <a:lnTo>
                    <a:pt x="4084" y="1148"/>
                  </a:lnTo>
                  <a:lnTo>
                    <a:pt x="4089" y="1153"/>
                  </a:lnTo>
                  <a:lnTo>
                    <a:pt x="4093" y="1158"/>
                  </a:lnTo>
                  <a:lnTo>
                    <a:pt x="4095" y="1164"/>
                  </a:lnTo>
                  <a:lnTo>
                    <a:pt x="4097" y="1170"/>
                  </a:lnTo>
                  <a:lnTo>
                    <a:pt x="4099" y="1181"/>
                  </a:lnTo>
                  <a:lnTo>
                    <a:pt x="4099" y="1194"/>
                  </a:lnTo>
                  <a:lnTo>
                    <a:pt x="4095" y="1218"/>
                  </a:lnTo>
                  <a:lnTo>
                    <a:pt x="4092" y="1233"/>
                  </a:lnTo>
                  <a:lnTo>
                    <a:pt x="4093" y="1235"/>
                  </a:lnTo>
                  <a:lnTo>
                    <a:pt x="4094" y="1238"/>
                  </a:lnTo>
                  <a:lnTo>
                    <a:pt x="4096" y="1238"/>
                  </a:lnTo>
                  <a:lnTo>
                    <a:pt x="4099" y="1239"/>
                  </a:lnTo>
                  <a:lnTo>
                    <a:pt x="4106" y="1238"/>
                  </a:lnTo>
                  <a:lnTo>
                    <a:pt x="4113" y="1235"/>
                  </a:lnTo>
                  <a:lnTo>
                    <a:pt x="4121" y="1229"/>
                  </a:lnTo>
                  <a:lnTo>
                    <a:pt x="4129" y="1224"/>
                  </a:lnTo>
                  <a:lnTo>
                    <a:pt x="4133" y="1219"/>
                  </a:lnTo>
                  <a:lnTo>
                    <a:pt x="4135" y="1215"/>
                  </a:lnTo>
                  <a:lnTo>
                    <a:pt x="4138" y="1211"/>
                  </a:lnTo>
                  <a:lnTo>
                    <a:pt x="4140" y="1205"/>
                  </a:lnTo>
                  <a:lnTo>
                    <a:pt x="4142" y="1200"/>
                  </a:lnTo>
                  <a:lnTo>
                    <a:pt x="4144" y="1195"/>
                  </a:lnTo>
                  <a:lnTo>
                    <a:pt x="4147" y="1192"/>
                  </a:lnTo>
                  <a:lnTo>
                    <a:pt x="4150" y="1188"/>
                  </a:lnTo>
                  <a:lnTo>
                    <a:pt x="4157" y="1184"/>
                  </a:lnTo>
                  <a:lnTo>
                    <a:pt x="4166" y="1179"/>
                  </a:lnTo>
                  <a:lnTo>
                    <a:pt x="4183" y="1173"/>
                  </a:lnTo>
                  <a:lnTo>
                    <a:pt x="4200" y="1167"/>
                  </a:lnTo>
                  <a:lnTo>
                    <a:pt x="4203" y="1165"/>
                  </a:lnTo>
                  <a:lnTo>
                    <a:pt x="4207" y="1161"/>
                  </a:lnTo>
                  <a:lnTo>
                    <a:pt x="4209" y="1158"/>
                  </a:lnTo>
                  <a:lnTo>
                    <a:pt x="4211" y="1153"/>
                  </a:lnTo>
                  <a:lnTo>
                    <a:pt x="4215" y="1142"/>
                  </a:lnTo>
                  <a:lnTo>
                    <a:pt x="4217" y="1131"/>
                  </a:lnTo>
                  <a:lnTo>
                    <a:pt x="4220" y="1111"/>
                  </a:lnTo>
                  <a:lnTo>
                    <a:pt x="4220" y="1101"/>
                  </a:lnTo>
                  <a:lnTo>
                    <a:pt x="4210" y="1099"/>
                  </a:lnTo>
                  <a:lnTo>
                    <a:pt x="4187" y="1096"/>
                  </a:lnTo>
                  <a:lnTo>
                    <a:pt x="4171" y="1093"/>
                  </a:lnTo>
                  <a:lnTo>
                    <a:pt x="4154" y="1092"/>
                  </a:lnTo>
                  <a:lnTo>
                    <a:pt x="4135" y="1091"/>
                  </a:lnTo>
                  <a:lnTo>
                    <a:pt x="4116" y="1092"/>
                  </a:lnTo>
                  <a:lnTo>
                    <a:pt x="4099" y="1093"/>
                  </a:lnTo>
                  <a:lnTo>
                    <a:pt x="4083" y="1093"/>
                  </a:lnTo>
                  <a:lnTo>
                    <a:pt x="4069" y="1091"/>
                  </a:lnTo>
                  <a:lnTo>
                    <a:pt x="4057" y="1087"/>
                  </a:lnTo>
                  <a:lnTo>
                    <a:pt x="4047" y="1081"/>
                  </a:lnTo>
                  <a:lnTo>
                    <a:pt x="4035" y="1074"/>
                  </a:lnTo>
                  <a:lnTo>
                    <a:pt x="4022" y="1066"/>
                  </a:lnTo>
                  <a:lnTo>
                    <a:pt x="4008" y="1054"/>
                  </a:lnTo>
                  <a:lnTo>
                    <a:pt x="4002" y="1049"/>
                  </a:lnTo>
                  <a:lnTo>
                    <a:pt x="3996" y="1043"/>
                  </a:lnTo>
                  <a:lnTo>
                    <a:pt x="3992" y="1037"/>
                  </a:lnTo>
                  <a:lnTo>
                    <a:pt x="3989" y="1031"/>
                  </a:lnTo>
                  <a:lnTo>
                    <a:pt x="3985" y="1020"/>
                  </a:lnTo>
                  <a:lnTo>
                    <a:pt x="3983" y="1010"/>
                  </a:lnTo>
                  <a:lnTo>
                    <a:pt x="3982" y="999"/>
                  </a:lnTo>
                  <a:lnTo>
                    <a:pt x="3981" y="989"/>
                  </a:lnTo>
                  <a:lnTo>
                    <a:pt x="3980" y="983"/>
                  </a:lnTo>
                  <a:lnTo>
                    <a:pt x="3979" y="977"/>
                  </a:lnTo>
                  <a:lnTo>
                    <a:pt x="3976" y="971"/>
                  </a:lnTo>
                  <a:lnTo>
                    <a:pt x="3973" y="965"/>
                  </a:lnTo>
                  <a:lnTo>
                    <a:pt x="3971" y="959"/>
                  </a:lnTo>
                  <a:lnTo>
                    <a:pt x="3969" y="953"/>
                  </a:lnTo>
                  <a:lnTo>
                    <a:pt x="3972" y="948"/>
                  </a:lnTo>
                  <a:lnTo>
                    <a:pt x="3975" y="943"/>
                  </a:lnTo>
                  <a:lnTo>
                    <a:pt x="3980" y="938"/>
                  </a:lnTo>
                  <a:lnTo>
                    <a:pt x="3987" y="932"/>
                  </a:lnTo>
                  <a:lnTo>
                    <a:pt x="3994" y="928"/>
                  </a:lnTo>
                  <a:lnTo>
                    <a:pt x="4003" y="923"/>
                  </a:lnTo>
                  <a:lnTo>
                    <a:pt x="4046" y="905"/>
                  </a:lnTo>
                  <a:lnTo>
                    <a:pt x="4088" y="885"/>
                  </a:lnTo>
                  <a:lnTo>
                    <a:pt x="4097" y="881"/>
                  </a:lnTo>
                  <a:lnTo>
                    <a:pt x="4107" y="877"/>
                  </a:lnTo>
                  <a:lnTo>
                    <a:pt x="4116" y="875"/>
                  </a:lnTo>
                  <a:lnTo>
                    <a:pt x="4126" y="872"/>
                  </a:lnTo>
                  <a:lnTo>
                    <a:pt x="4135" y="872"/>
                  </a:lnTo>
                  <a:lnTo>
                    <a:pt x="4143" y="874"/>
                  </a:lnTo>
                  <a:lnTo>
                    <a:pt x="4150" y="876"/>
                  </a:lnTo>
                  <a:lnTo>
                    <a:pt x="4157" y="878"/>
                  </a:lnTo>
                  <a:lnTo>
                    <a:pt x="4164" y="883"/>
                  </a:lnTo>
                  <a:lnTo>
                    <a:pt x="4169" y="889"/>
                  </a:lnTo>
                  <a:lnTo>
                    <a:pt x="4174" y="895"/>
                  </a:lnTo>
                  <a:lnTo>
                    <a:pt x="4177" y="903"/>
                  </a:lnTo>
                  <a:lnTo>
                    <a:pt x="4180" y="912"/>
                  </a:lnTo>
                  <a:lnTo>
                    <a:pt x="4181" y="922"/>
                  </a:lnTo>
                  <a:lnTo>
                    <a:pt x="4181" y="933"/>
                  </a:lnTo>
                  <a:lnTo>
                    <a:pt x="4180" y="946"/>
                  </a:lnTo>
                  <a:lnTo>
                    <a:pt x="4175" y="969"/>
                  </a:lnTo>
                  <a:lnTo>
                    <a:pt x="4173" y="985"/>
                  </a:lnTo>
                  <a:lnTo>
                    <a:pt x="4171" y="991"/>
                  </a:lnTo>
                  <a:lnTo>
                    <a:pt x="4171" y="996"/>
                  </a:lnTo>
                  <a:lnTo>
                    <a:pt x="4171" y="999"/>
                  </a:lnTo>
                  <a:lnTo>
                    <a:pt x="4173" y="1002"/>
                  </a:lnTo>
                  <a:lnTo>
                    <a:pt x="4175" y="1003"/>
                  </a:lnTo>
                  <a:lnTo>
                    <a:pt x="4177" y="1003"/>
                  </a:lnTo>
                  <a:lnTo>
                    <a:pt x="4181" y="1003"/>
                  </a:lnTo>
                  <a:lnTo>
                    <a:pt x="4187" y="1002"/>
                  </a:lnTo>
                  <a:lnTo>
                    <a:pt x="4200" y="998"/>
                  </a:lnTo>
                  <a:lnTo>
                    <a:pt x="4220" y="993"/>
                  </a:lnTo>
                  <a:lnTo>
                    <a:pt x="4229" y="990"/>
                  </a:lnTo>
                  <a:lnTo>
                    <a:pt x="4236" y="986"/>
                  </a:lnTo>
                  <a:lnTo>
                    <a:pt x="4242" y="982"/>
                  </a:lnTo>
                  <a:lnTo>
                    <a:pt x="4244" y="976"/>
                  </a:lnTo>
                  <a:lnTo>
                    <a:pt x="4245" y="970"/>
                  </a:lnTo>
                  <a:lnTo>
                    <a:pt x="4245" y="963"/>
                  </a:lnTo>
                  <a:lnTo>
                    <a:pt x="4245" y="957"/>
                  </a:lnTo>
                  <a:lnTo>
                    <a:pt x="4243" y="950"/>
                  </a:lnTo>
                  <a:lnTo>
                    <a:pt x="4239" y="937"/>
                  </a:lnTo>
                  <a:lnTo>
                    <a:pt x="4236" y="926"/>
                  </a:lnTo>
                  <a:lnTo>
                    <a:pt x="4236" y="922"/>
                  </a:lnTo>
                  <a:lnTo>
                    <a:pt x="4237" y="917"/>
                  </a:lnTo>
                  <a:lnTo>
                    <a:pt x="4239" y="915"/>
                  </a:lnTo>
                  <a:lnTo>
                    <a:pt x="4243" y="914"/>
                  </a:lnTo>
                  <a:lnTo>
                    <a:pt x="4271" y="909"/>
                  </a:lnTo>
                  <a:lnTo>
                    <a:pt x="4306" y="903"/>
                  </a:lnTo>
                  <a:lnTo>
                    <a:pt x="4324" y="901"/>
                  </a:lnTo>
                  <a:lnTo>
                    <a:pt x="4342" y="898"/>
                  </a:lnTo>
                  <a:lnTo>
                    <a:pt x="4356" y="898"/>
                  </a:lnTo>
                  <a:lnTo>
                    <a:pt x="4366" y="899"/>
                  </a:lnTo>
                  <a:lnTo>
                    <a:pt x="4380" y="899"/>
                  </a:lnTo>
                  <a:lnTo>
                    <a:pt x="4402" y="899"/>
                  </a:lnTo>
                  <a:lnTo>
                    <a:pt x="4427" y="897"/>
                  </a:lnTo>
                  <a:lnTo>
                    <a:pt x="4457" y="894"/>
                  </a:lnTo>
                  <a:lnTo>
                    <a:pt x="4487" y="891"/>
                  </a:lnTo>
                  <a:lnTo>
                    <a:pt x="4514" y="888"/>
                  </a:lnTo>
                  <a:lnTo>
                    <a:pt x="4538" y="887"/>
                  </a:lnTo>
                  <a:lnTo>
                    <a:pt x="4554" y="885"/>
                  </a:lnTo>
                  <a:lnTo>
                    <a:pt x="4566" y="887"/>
                  </a:lnTo>
                  <a:lnTo>
                    <a:pt x="4581" y="891"/>
                  </a:lnTo>
                  <a:lnTo>
                    <a:pt x="4597" y="897"/>
                  </a:lnTo>
                  <a:lnTo>
                    <a:pt x="4612" y="904"/>
                  </a:lnTo>
                  <a:lnTo>
                    <a:pt x="4643" y="923"/>
                  </a:lnTo>
                  <a:lnTo>
                    <a:pt x="4673" y="942"/>
                  </a:lnTo>
                  <a:lnTo>
                    <a:pt x="4689" y="951"/>
                  </a:lnTo>
                  <a:lnTo>
                    <a:pt x="4709" y="960"/>
                  </a:lnTo>
                  <a:lnTo>
                    <a:pt x="4732" y="971"/>
                  </a:lnTo>
                  <a:lnTo>
                    <a:pt x="4755" y="980"/>
                  </a:lnTo>
                  <a:lnTo>
                    <a:pt x="4798" y="998"/>
                  </a:lnTo>
                  <a:lnTo>
                    <a:pt x="4828" y="1012"/>
                  </a:lnTo>
                  <a:lnTo>
                    <a:pt x="4843" y="1018"/>
                  </a:lnTo>
                  <a:lnTo>
                    <a:pt x="4869" y="1025"/>
                  </a:lnTo>
                  <a:lnTo>
                    <a:pt x="4899" y="1032"/>
                  </a:lnTo>
                  <a:lnTo>
                    <a:pt x="4935" y="1039"/>
                  </a:lnTo>
                  <a:lnTo>
                    <a:pt x="4969" y="1046"/>
                  </a:lnTo>
                  <a:lnTo>
                    <a:pt x="4999" y="1052"/>
                  </a:lnTo>
                  <a:lnTo>
                    <a:pt x="5023" y="1057"/>
                  </a:lnTo>
                  <a:lnTo>
                    <a:pt x="5036" y="1059"/>
                  </a:lnTo>
                  <a:lnTo>
                    <a:pt x="5038" y="1060"/>
                  </a:lnTo>
                  <a:lnTo>
                    <a:pt x="5040" y="1063"/>
                  </a:lnTo>
                  <a:lnTo>
                    <a:pt x="5043" y="1067"/>
                  </a:lnTo>
                  <a:lnTo>
                    <a:pt x="5045" y="1071"/>
                  </a:lnTo>
                  <a:lnTo>
                    <a:pt x="5049" y="1083"/>
                  </a:lnTo>
                  <a:lnTo>
                    <a:pt x="5051" y="1098"/>
                  </a:lnTo>
                  <a:lnTo>
                    <a:pt x="5055" y="1113"/>
                  </a:lnTo>
                  <a:lnTo>
                    <a:pt x="5058" y="1131"/>
                  </a:lnTo>
                  <a:lnTo>
                    <a:pt x="5062" y="1150"/>
                  </a:lnTo>
                  <a:lnTo>
                    <a:pt x="5067" y="1167"/>
                  </a:lnTo>
                  <a:lnTo>
                    <a:pt x="5071" y="1175"/>
                  </a:lnTo>
                  <a:lnTo>
                    <a:pt x="5074" y="1181"/>
                  </a:lnTo>
                  <a:lnTo>
                    <a:pt x="5079" y="1186"/>
                  </a:lnTo>
                  <a:lnTo>
                    <a:pt x="5084" y="1189"/>
                  </a:lnTo>
                  <a:lnTo>
                    <a:pt x="5089" y="1192"/>
                  </a:lnTo>
                  <a:lnTo>
                    <a:pt x="5093" y="1193"/>
                  </a:lnTo>
                  <a:lnTo>
                    <a:pt x="5099" y="1193"/>
                  </a:lnTo>
                  <a:lnTo>
                    <a:pt x="5105" y="1192"/>
                  </a:lnTo>
                  <a:lnTo>
                    <a:pt x="5126" y="1186"/>
                  </a:lnTo>
                  <a:lnTo>
                    <a:pt x="5143" y="1181"/>
                  </a:lnTo>
                  <a:lnTo>
                    <a:pt x="5151" y="1182"/>
                  </a:lnTo>
                  <a:lnTo>
                    <a:pt x="5161" y="1187"/>
                  </a:lnTo>
                  <a:lnTo>
                    <a:pt x="5173" y="1193"/>
                  </a:lnTo>
                  <a:lnTo>
                    <a:pt x="5186" y="1201"/>
                  </a:lnTo>
                  <a:lnTo>
                    <a:pt x="5200" y="1209"/>
                  </a:lnTo>
                  <a:lnTo>
                    <a:pt x="5212" y="1219"/>
                  </a:lnTo>
                  <a:lnTo>
                    <a:pt x="5222" y="1228"/>
                  </a:lnTo>
                  <a:lnTo>
                    <a:pt x="5231" y="1238"/>
                  </a:lnTo>
                  <a:lnTo>
                    <a:pt x="5234" y="1242"/>
                  </a:lnTo>
                  <a:lnTo>
                    <a:pt x="5241" y="1246"/>
                  </a:lnTo>
                  <a:lnTo>
                    <a:pt x="5248" y="1251"/>
                  </a:lnTo>
                  <a:lnTo>
                    <a:pt x="5258" y="1254"/>
                  </a:lnTo>
                  <a:lnTo>
                    <a:pt x="5280" y="1261"/>
                  </a:lnTo>
                  <a:lnTo>
                    <a:pt x="5303" y="1268"/>
                  </a:lnTo>
                  <a:lnTo>
                    <a:pt x="5347" y="1276"/>
                  </a:lnTo>
                  <a:lnTo>
                    <a:pt x="5366" y="1280"/>
                  </a:lnTo>
                  <a:lnTo>
                    <a:pt x="5361" y="1287"/>
                  </a:lnTo>
                  <a:lnTo>
                    <a:pt x="5350" y="1303"/>
                  </a:lnTo>
                  <a:lnTo>
                    <a:pt x="5338" y="1322"/>
                  </a:lnTo>
                  <a:lnTo>
                    <a:pt x="5326" y="1336"/>
                  </a:lnTo>
                  <a:lnTo>
                    <a:pt x="5321" y="1342"/>
                  </a:lnTo>
                  <a:lnTo>
                    <a:pt x="5314" y="1347"/>
                  </a:lnTo>
                  <a:lnTo>
                    <a:pt x="5307" y="1352"/>
                  </a:lnTo>
                  <a:lnTo>
                    <a:pt x="5299" y="1356"/>
                  </a:lnTo>
                  <a:lnTo>
                    <a:pt x="5280" y="1367"/>
                  </a:lnTo>
                  <a:lnTo>
                    <a:pt x="5262" y="1379"/>
                  </a:lnTo>
                  <a:lnTo>
                    <a:pt x="5258" y="1382"/>
                  </a:lnTo>
                  <a:lnTo>
                    <a:pt x="5253" y="1384"/>
                  </a:lnTo>
                  <a:lnTo>
                    <a:pt x="5248" y="1386"/>
                  </a:lnTo>
                  <a:lnTo>
                    <a:pt x="5244" y="1386"/>
                  </a:lnTo>
                  <a:lnTo>
                    <a:pt x="5233" y="1384"/>
                  </a:lnTo>
                  <a:lnTo>
                    <a:pt x="5224" y="1381"/>
                  </a:lnTo>
                  <a:lnTo>
                    <a:pt x="5213" y="1375"/>
                  </a:lnTo>
                  <a:lnTo>
                    <a:pt x="5201" y="1368"/>
                  </a:lnTo>
                  <a:lnTo>
                    <a:pt x="5191" y="1360"/>
                  </a:lnTo>
                  <a:lnTo>
                    <a:pt x="5179" y="1350"/>
                  </a:lnTo>
                  <a:lnTo>
                    <a:pt x="5166" y="1342"/>
                  </a:lnTo>
                  <a:lnTo>
                    <a:pt x="5151" y="1335"/>
                  </a:lnTo>
                  <a:lnTo>
                    <a:pt x="5137" y="1329"/>
                  </a:lnTo>
                  <a:lnTo>
                    <a:pt x="5121" y="1324"/>
                  </a:lnTo>
                  <a:lnTo>
                    <a:pt x="5107" y="1321"/>
                  </a:lnTo>
                  <a:lnTo>
                    <a:pt x="5096" y="1320"/>
                  </a:lnTo>
                  <a:lnTo>
                    <a:pt x="5090" y="1320"/>
                  </a:lnTo>
                  <a:lnTo>
                    <a:pt x="5085" y="1320"/>
                  </a:lnTo>
                  <a:lnTo>
                    <a:pt x="5082" y="1321"/>
                  </a:lnTo>
                  <a:lnTo>
                    <a:pt x="5079" y="1322"/>
                  </a:lnTo>
                  <a:lnTo>
                    <a:pt x="5076" y="1327"/>
                  </a:lnTo>
                  <a:lnTo>
                    <a:pt x="5073" y="1332"/>
                  </a:lnTo>
                  <a:lnTo>
                    <a:pt x="5073" y="1336"/>
                  </a:lnTo>
                  <a:lnTo>
                    <a:pt x="5073" y="1342"/>
                  </a:lnTo>
                  <a:lnTo>
                    <a:pt x="5077" y="1354"/>
                  </a:lnTo>
                  <a:lnTo>
                    <a:pt x="5083" y="1364"/>
                  </a:lnTo>
                  <a:lnTo>
                    <a:pt x="5087" y="1370"/>
                  </a:lnTo>
                  <a:lnTo>
                    <a:pt x="5096" y="1376"/>
                  </a:lnTo>
                  <a:lnTo>
                    <a:pt x="5107" y="1383"/>
                  </a:lnTo>
                  <a:lnTo>
                    <a:pt x="5120" y="1390"/>
                  </a:lnTo>
                  <a:lnTo>
                    <a:pt x="5133" y="1397"/>
                  </a:lnTo>
                  <a:lnTo>
                    <a:pt x="5148" y="1407"/>
                  </a:lnTo>
                  <a:lnTo>
                    <a:pt x="5161" y="1416"/>
                  </a:lnTo>
                  <a:lnTo>
                    <a:pt x="5174" y="1425"/>
                  </a:lnTo>
                  <a:lnTo>
                    <a:pt x="5180" y="1431"/>
                  </a:lnTo>
                  <a:lnTo>
                    <a:pt x="5185" y="1436"/>
                  </a:lnTo>
                  <a:lnTo>
                    <a:pt x="5188" y="1442"/>
                  </a:lnTo>
                  <a:lnTo>
                    <a:pt x="5192" y="1447"/>
                  </a:lnTo>
                  <a:lnTo>
                    <a:pt x="5197" y="1458"/>
                  </a:lnTo>
                  <a:lnTo>
                    <a:pt x="5199" y="1469"/>
                  </a:lnTo>
                  <a:lnTo>
                    <a:pt x="5201" y="1494"/>
                  </a:lnTo>
                  <a:lnTo>
                    <a:pt x="5202" y="1519"/>
                  </a:lnTo>
                  <a:lnTo>
                    <a:pt x="5202" y="1526"/>
                  </a:lnTo>
                  <a:lnTo>
                    <a:pt x="5202" y="1530"/>
                  </a:lnTo>
                  <a:lnTo>
                    <a:pt x="5200" y="1532"/>
                  </a:lnTo>
                  <a:lnTo>
                    <a:pt x="5199" y="1534"/>
                  </a:lnTo>
                  <a:lnTo>
                    <a:pt x="5192" y="1531"/>
                  </a:lnTo>
                  <a:lnTo>
                    <a:pt x="5183" y="1525"/>
                  </a:lnTo>
                  <a:lnTo>
                    <a:pt x="5172" y="1518"/>
                  </a:lnTo>
                  <a:lnTo>
                    <a:pt x="5159" y="1509"/>
                  </a:lnTo>
                  <a:lnTo>
                    <a:pt x="5152" y="1505"/>
                  </a:lnTo>
                  <a:lnTo>
                    <a:pt x="5145" y="1502"/>
                  </a:lnTo>
                  <a:lnTo>
                    <a:pt x="5138" y="1498"/>
                  </a:lnTo>
                  <a:lnTo>
                    <a:pt x="5131" y="1496"/>
                  </a:lnTo>
                  <a:lnTo>
                    <a:pt x="5124" y="1495"/>
                  </a:lnTo>
                  <a:lnTo>
                    <a:pt x="5118" y="1495"/>
                  </a:lnTo>
                  <a:lnTo>
                    <a:pt x="5112" y="1496"/>
                  </a:lnTo>
                  <a:lnTo>
                    <a:pt x="5107" y="1498"/>
                  </a:lnTo>
                  <a:lnTo>
                    <a:pt x="5103" y="1501"/>
                  </a:lnTo>
                  <a:lnTo>
                    <a:pt x="5099" y="1504"/>
                  </a:lnTo>
                  <a:lnTo>
                    <a:pt x="5097" y="1508"/>
                  </a:lnTo>
                  <a:lnTo>
                    <a:pt x="5094" y="1511"/>
                  </a:lnTo>
                  <a:lnTo>
                    <a:pt x="5089" y="1526"/>
                  </a:lnTo>
                  <a:lnTo>
                    <a:pt x="5087" y="1534"/>
                  </a:lnTo>
                  <a:lnTo>
                    <a:pt x="5078" y="1534"/>
                  </a:lnTo>
                  <a:lnTo>
                    <a:pt x="5058" y="1531"/>
                  </a:lnTo>
                  <a:lnTo>
                    <a:pt x="5033" y="1530"/>
                  </a:lnTo>
                  <a:lnTo>
                    <a:pt x="5011" y="1529"/>
                  </a:lnTo>
                  <a:lnTo>
                    <a:pt x="5004" y="1529"/>
                  </a:lnTo>
                  <a:lnTo>
                    <a:pt x="5000" y="1529"/>
                  </a:lnTo>
                  <a:lnTo>
                    <a:pt x="4998" y="1528"/>
                  </a:lnTo>
                  <a:lnTo>
                    <a:pt x="4997" y="1524"/>
                  </a:lnTo>
                  <a:lnTo>
                    <a:pt x="4995" y="1521"/>
                  </a:lnTo>
                  <a:lnTo>
                    <a:pt x="4990" y="1514"/>
                  </a:lnTo>
                  <a:lnTo>
                    <a:pt x="4981" y="1504"/>
                  </a:lnTo>
                  <a:lnTo>
                    <a:pt x="4968" y="1491"/>
                  </a:lnTo>
                  <a:lnTo>
                    <a:pt x="4959" y="1485"/>
                  </a:lnTo>
                  <a:lnTo>
                    <a:pt x="4954" y="1482"/>
                  </a:lnTo>
                  <a:lnTo>
                    <a:pt x="4948" y="1479"/>
                  </a:lnTo>
                  <a:lnTo>
                    <a:pt x="4943" y="1479"/>
                  </a:lnTo>
                  <a:lnTo>
                    <a:pt x="4939" y="1479"/>
                  </a:lnTo>
                  <a:lnTo>
                    <a:pt x="4936" y="1482"/>
                  </a:lnTo>
                  <a:lnTo>
                    <a:pt x="4932" y="1484"/>
                  </a:lnTo>
                  <a:lnTo>
                    <a:pt x="4930" y="1487"/>
                  </a:lnTo>
                  <a:lnTo>
                    <a:pt x="4925" y="1494"/>
                  </a:lnTo>
                  <a:lnTo>
                    <a:pt x="4921" y="1498"/>
                  </a:lnTo>
                  <a:lnTo>
                    <a:pt x="4918" y="1499"/>
                  </a:lnTo>
                  <a:lnTo>
                    <a:pt x="4916" y="1501"/>
                  </a:lnTo>
                  <a:lnTo>
                    <a:pt x="4912" y="1499"/>
                  </a:lnTo>
                  <a:lnTo>
                    <a:pt x="4908" y="1496"/>
                  </a:lnTo>
                  <a:lnTo>
                    <a:pt x="4890" y="1481"/>
                  </a:lnTo>
                  <a:lnTo>
                    <a:pt x="4874" y="1467"/>
                  </a:lnTo>
                  <a:lnTo>
                    <a:pt x="4867" y="1462"/>
                  </a:lnTo>
                  <a:lnTo>
                    <a:pt x="4860" y="1458"/>
                  </a:lnTo>
                  <a:lnTo>
                    <a:pt x="4856" y="1457"/>
                  </a:lnTo>
                  <a:lnTo>
                    <a:pt x="4854" y="1457"/>
                  </a:lnTo>
                  <a:lnTo>
                    <a:pt x="4850" y="1457"/>
                  </a:lnTo>
                  <a:lnTo>
                    <a:pt x="4848" y="1458"/>
                  </a:lnTo>
                  <a:lnTo>
                    <a:pt x="4845" y="1460"/>
                  </a:lnTo>
                  <a:lnTo>
                    <a:pt x="4842" y="1460"/>
                  </a:lnTo>
                  <a:lnTo>
                    <a:pt x="4838" y="1458"/>
                  </a:lnTo>
                  <a:lnTo>
                    <a:pt x="4835" y="1456"/>
                  </a:lnTo>
                  <a:lnTo>
                    <a:pt x="4826" y="1450"/>
                  </a:lnTo>
                  <a:lnTo>
                    <a:pt x="4815" y="1442"/>
                  </a:lnTo>
                  <a:lnTo>
                    <a:pt x="4804" y="1434"/>
                  </a:lnTo>
                  <a:lnTo>
                    <a:pt x="4793" y="1427"/>
                  </a:lnTo>
                  <a:lnTo>
                    <a:pt x="4788" y="1423"/>
                  </a:lnTo>
                  <a:lnTo>
                    <a:pt x="4782" y="1422"/>
                  </a:lnTo>
                  <a:lnTo>
                    <a:pt x="4777" y="1421"/>
                  </a:lnTo>
                  <a:lnTo>
                    <a:pt x="4773" y="1421"/>
                  </a:lnTo>
                  <a:lnTo>
                    <a:pt x="4761" y="1422"/>
                  </a:lnTo>
                  <a:lnTo>
                    <a:pt x="4743" y="1421"/>
                  </a:lnTo>
                  <a:lnTo>
                    <a:pt x="4723" y="1420"/>
                  </a:lnTo>
                  <a:lnTo>
                    <a:pt x="4701" y="1417"/>
                  </a:lnTo>
                  <a:lnTo>
                    <a:pt x="4679" y="1415"/>
                  </a:lnTo>
                  <a:lnTo>
                    <a:pt x="4659" y="1414"/>
                  </a:lnTo>
                  <a:lnTo>
                    <a:pt x="4649" y="1414"/>
                  </a:lnTo>
                  <a:lnTo>
                    <a:pt x="4641" y="1414"/>
                  </a:lnTo>
                  <a:lnTo>
                    <a:pt x="4634" y="1415"/>
                  </a:lnTo>
                  <a:lnTo>
                    <a:pt x="4629" y="1416"/>
                  </a:lnTo>
                  <a:lnTo>
                    <a:pt x="4612" y="1422"/>
                  </a:lnTo>
                  <a:lnTo>
                    <a:pt x="4597" y="1425"/>
                  </a:lnTo>
                  <a:lnTo>
                    <a:pt x="4580" y="1430"/>
                  </a:lnTo>
                  <a:lnTo>
                    <a:pt x="4566" y="1435"/>
                  </a:lnTo>
                  <a:lnTo>
                    <a:pt x="4562" y="1436"/>
                  </a:lnTo>
                  <a:lnTo>
                    <a:pt x="4559" y="1435"/>
                  </a:lnTo>
                  <a:lnTo>
                    <a:pt x="4555" y="1433"/>
                  </a:lnTo>
                  <a:lnTo>
                    <a:pt x="4553" y="1429"/>
                  </a:lnTo>
                  <a:lnTo>
                    <a:pt x="4548" y="1417"/>
                  </a:lnTo>
                  <a:lnTo>
                    <a:pt x="4546" y="1403"/>
                  </a:lnTo>
                  <a:lnTo>
                    <a:pt x="4545" y="1387"/>
                  </a:lnTo>
                  <a:lnTo>
                    <a:pt x="4545" y="1371"/>
                  </a:lnTo>
                  <a:lnTo>
                    <a:pt x="4545" y="1363"/>
                  </a:lnTo>
                  <a:lnTo>
                    <a:pt x="4546" y="1357"/>
                  </a:lnTo>
                  <a:lnTo>
                    <a:pt x="4547" y="1350"/>
                  </a:lnTo>
                  <a:lnTo>
                    <a:pt x="4550" y="1346"/>
                  </a:lnTo>
                  <a:lnTo>
                    <a:pt x="4552" y="1342"/>
                  </a:lnTo>
                  <a:lnTo>
                    <a:pt x="4555" y="1337"/>
                  </a:lnTo>
                  <a:lnTo>
                    <a:pt x="4558" y="1335"/>
                  </a:lnTo>
                  <a:lnTo>
                    <a:pt x="4561" y="1332"/>
                  </a:lnTo>
                  <a:lnTo>
                    <a:pt x="4571" y="1327"/>
                  </a:lnTo>
                  <a:lnTo>
                    <a:pt x="4580" y="1324"/>
                  </a:lnTo>
                  <a:lnTo>
                    <a:pt x="4593" y="1323"/>
                  </a:lnTo>
                  <a:lnTo>
                    <a:pt x="4607" y="1324"/>
                  </a:lnTo>
                  <a:lnTo>
                    <a:pt x="4624" y="1327"/>
                  </a:lnTo>
                  <a:lnTo>
                    <a:pt x="4641" y="1332"/>
                  </a:lnTo>
                  <a:lnTo>
                    <a:pt x="4659" y="1336"/>
                  </a:lnTo>
                  <a:lnTo>
                    <a:pt x="4672" y="1337"/>
                  </a:lnTo>
                  <a:lnTo>
                    <a:pt x="4678" y="1337"/>
                  </a:lnTo>
                  <a:lnTo>
                    <a:pt x="4682" y="1336"/>
                  </a:lnTo>
                  <a:lnTo>
                    <a:pt x="4687" y="1336"/>
                  </a:lnTo>
                  <a:lnTo>
                    <a:pt x="4690" y="1334"/>
                  </a:lnTo>
                  <a:lnTo>
                    <a:pt x="4696" y="1330"/>
                  </a:lnTo>
                  <a:lnTo>
                    <a:pt x="4701" y="1323"/>
                  </a:lnTo>
                  <a:lnTo>
                    <a:pt x="4705" y="1316"/>
                  </a:lnTo>
                  <a:lnTo>
                    <a:pt x="4709" y="1308"/>
                  </a:lnTo>
                  <a:lnTo>
                    <a:pt x="4714" y="1300"/>
                  </a:lnTo>
                  <a:lnTo>
                    <a:pt x="4719" y="1290"/>
                  </a:lnTo>
                  <a:lnTo>
                    <a:pt x="4725" y="1282"/>
                  </a:lnTo>
                  <a:lnTo>
                    <a:pt x="4733" y="1274"/>
                  </a:lnTo>
                  <a:lnTo>
                    <a:pt x="4742" y="1266"/>
                  </a:lnTo>
                  <a:lnTo>
                    <a:pt x="4754" y="1258"/>
                  </a:lnTo>
                  <a:lnTo>
                    <a:pt x="4769" y="1249"/>
                  </a:lnTo>
                  <a:lnTo>
                    <a:pt x="4788" y="1242"/>
                  </a:lnTo>
                  <a:lnTo>
                    <a:pt x="4797" y="1239"/>
                  </a:lnTo>
                  <a:lnTo>
                    <a:pt x="4804" y="1235"/>
                  </a:lnTo>
                  <a:lnTo>
                    <a:pt x="4809" y="1233"/>
                  </a:lnTo>
                  <a:lnTo>
                    <a:pt x="4811" y="1229"/>
                  </a:lnTo>
                  <a:lnTo>
                    <a:pt x="4811" y="1226"/>
                  </a:lnTo>
                  <a:lnTo>
                    <a:pt x="4811" y="1224"/>
                  </a:lnTo>
                  <a:lnTo>
                    <a:pt x="4809" y="1220"/>
                  </a:lnTo>
                  <a:lnTo>
                    <a:pt x="4806" y="1218"/>
                  </a:lnTo>
                  <a:lnTo>
                    <a:pt x="4787" y="1208"/>
                  </a:lnTo>
                  <a:lnTo>
                    <a:pt x="4769" y="1200"/>
                  </a:lnTo>
                  <a:lnTo>
                    <a:pt x="4756" y="1192"/>
                  </a:lnTo>
                  <a:lnTo>
                    <a:pt x="4743" y="1186"/>
                  </a:lnTo>
                  <a:lnTo>
                    <a:pt x="4740" y="1186"/>
                  </a:lnTo>
                  <a:lnTo>
                    <a:pt x="4737" y="1185"/>
                  </a:lnTo>
                  <a:lnTo>
                    <a:pt x="4734" y="1186"/>
                  </a:lnTo>
                  <a:lnTo>
                    <a:pt x="4732" y="1187"/>
                  </a:lnTo>
                  <a:lnTo>
                    <a:pt x="4728" y="1189"/>
                  </a:lnTo>
                  <a:lnTo>
                    <a:pt x="4726" y="1192"/>
                  </a:lnTo>
                  <a:lnTo>
                    <a:pt x="4723" y="1195"/>
                  </a:lnTo>
                  <a:lnTo>
                    <a:pt x="4721" y="1200"/>
                  </a:lnTo>
                  <a:lnTo>
                    <a:pt x="4716" y="1211"/>
                  </a:lnTo>
                  <a:lnTo>
                    <a:pt x="4709" y="1221"/>
                  </a:lnTo>
                  <a:lnTo>
                    <a:pt x="4703" y="1232"/>
                  </a:lnTo>
                  <a:lnTo>
                    <a:pt x="4696" y="1241"/>
                  </a:lnTo>
                  <a:lnTo>
                    <a:pt x="4686" y="1255"/>
                  </a:lnTo>
                  <a:lnTo>
                    <a:pt x="4681" y="1261"/>
                  </a:lnTo>
                  <a:lnTo>
                    <a:pt x="4675" y="1261"/>
                  </a:lnTo>
                  <a:lnTo>
                    <a:pt x="4660" y="1261"/>
                  </a:lnTo>
                  <a:lnTo>
                    <a:pt x="4635" y="1260"/>
                  </a:lnTo>
                  <a:lnTo>
                    <a:pt x="4606" y="1256"/>
                  </a:lnTo>
                  <a:lnTo>
                    <a:pt x="4598" y="1255"/>
                  </a:lnTo>
                  <a:lnTo>
                    <a:pt x="4592" y="1254"/>
                  </a:lnTo>
                  <a:lnTo>
                    <a:pt x="4588" y="1253"/>
                  </a:lnTo>
                  <a:lnTo>
                    <a:pt x="4586" y="1251"/>
                  </a:lnTo>
                  <a:lnTo>
                    <a:pt x="4584" y="1249"/>
                  </a:lnTo>
                  <a:lnTo>
                    <a:pt x="4584" y="1247"/>
                  </a:lnTo>
                  <a:lnTo>
                    <a:pt x="4584" y="1245"/>
                  </a:lnTo>
                  <a:lnTo>
                    <a:pt x="4586" y="1242"/>
                  </a:lnTo>
                  <a:lnTo>
                    <a:pt x="4591" y="1236"/>
                  </a:lnTo>
                  <a:lnTo>
                    <a:pt x="4598" y="1232"/>
                  </a:lnTo>
                  <a:lnTo>
                    <a:pt x="4606" y="1227"/>
                  </a:lnTo>
                  <a:lnTo>
                    <a:pt x="4613" y="1224"/>
                  </a:lnTo>
                  <a:lnTo>
                    <a:pt x="4618" y="1221"/>
                  </a:lnTo>
                  <a:lnTo>
                    <a:pt x="4621" y="1218"/>
                  </a:lnTo>
                  <a:lnTo>
                    <a:pt x="4625" y="1214"/>
                  </a:lnTo>
                  <a:lnTo>
                    <a:pt x="4628" y="1209"/>
                  </a:lnTo>
                  <a:lnTo>
                    <a:pt x="4635" y="1198"/>
                  </a:lnTo>
                  <a:lnTo>
                    <a:pt x="4640" y="1186"/>
                  </a:lnTo>
                  <a:lnTo>
                    <a:pt x="4643" y="1173"/>
                  </a:lnTo>
                  <a:lnTo>
                    <a:pt x="4645" y="1161"/>
                  </a:lnTo>
                  <a:lnTo>
                    <a:pt x="4645" y="1155"/>
                  </a:lnTo>
                  <a:lnTo>
                    <a:pt x="4642" y="1151"/>
                  </a:lnTo>
                  <a:lnTo>
                    <a:pt x="4640" y="1147"/>
                  </a:lnTo>
                  <a:lnTo>
                    <a:pt x="4638" y="1144"/>
                  </a:lnTo>
                  <a:lnTo>
                    <a:pt x="4624" y="1134"/>
                  </a:lnTo>
                  <a:lnTo>
                    <a:pt x="4612" y="1128"/>
                  </a:lnTo>
                  <a:lnTo>
                    <a:pt x="4605" y="1126"/>
                  </a:lnTo>
                  <a:lnTo>
                    <a:pt x="4595" y="1126"/>
                  </a:lnTo>
                  <a:lnTo>
                    <a:pt x="4586" y="1127"/>
                  </a:lnTo>
                  <a:lnTo>
                    <a:pt x="4573" y="1130"/>
                  </a:lnTo>
                  <a:lnTo>
                    <a:pt x="4567" y="1131"/>
                  </a:lnTo>
                  <a:lnTo>
                    <a:pt x="4562" y="1131"/>
                  </a:lnTo>
                  <a:lnTo>
                    <a:pt x="4559" y="1130"/>
                  </a:lnTo>
                  <a:lnTo>
                    <a:pt x="4557" y="1128"/>
                  </a:lnTo>
                  <a:lnTo>
                    <a:pt x="4554" y="1126"/>
                  </a:lnTo>
                  <a:lnTo>
                    <a:pt x="4553" y="1123"/>
                  </a:lnTo>
                  <a:lnTo>
                    <a:pt x="4552" y="1119"/>
                  </a:lnTo>
                  <a:lnTo>
                    <a:pt x="4551" y="1114"/>
                  </a:lnTo>
                  <a:lnTo>
                    <a:pt x="4551" y="1106"/>
                  </a:lnTo>
                  <a:lnTo>
                    <a:pt x="4548" y="1097"/>
                  </a:lnTo>
                  <a:lnTo>
                    <a:pt x="4547" y="1093"/>
                  </a:lnTo>
                  <a:lnTo>
                    <a:pt x="4545" y="1088"/>
                  </a:lnTo>
                  <a:lnTo>
                    <a:pt x="4541" y="1085"/>
                  </a:lnTo>
                  <a:lnTo>
                    <a:pt x="4538" y="1083"/>
                  </a:lnTo>
                  <a:lnTo>
                    <a:pt x="4531" y="1079"/>
                  </a:lnTo>
                  <a:lnTo>
                    <a:pt x="4525" y="1078"/>
                  </a:lnTo>
                  <a:lnTo>
                    <a:pt x="4524" y="1079"/>
                  </a:lnTo>
                  <a:lnTo>
                    <a:pt x="4523" y="1080"/>
                  </a:lnTo>
                  <a:lnTo>
                    <a:pt x="4521" y="1083"/>
                  </a:lnTo>
                  <a:lnTo>
                    <a:pt x="4521" y="1084"/>
                  </a:lnTo>
                  <a:lnTo>
                    <a:pt x="4521" y="1097"/>
                  </a:lnTo>
                  <a:lnTo>
                    <a:pt x="4521" y="1111"/>
                  </a:lnTo>
                  <a:lnTo>
                    <a:pt x="4521" y="1114"/>
                  </a:lnTo>
                  <a:lnTo>
                    <a:pt x="4520" y="1117"/>
                  </a:lnTo>
                  <a:lnTo>
                    <a:pt x="4519" y="1119"/>
                  </a:lnTo>
                  <a:lnTo>
                    <a:pt x="4517" y="1121"/>
                  </a:lnTo>
                  <a:lnTo>
                    <a:pt x="4511" y="1124"/>
                  </a:lnTo>
                  <a:lnTo>
                    <a:pt x="4504" y="1125"/>
                  </a:lnTo>
                  <a:lnTo>
                    <a:pt x="4492" y="1125"/>
                  </a:lnTo>
                  <a:lnTo>
                    <a:pt x="4486" y="1125"/>
                  </a:lnTo>
                  <a:lnTo>
                    <a:pt x="4477" y="1124"/>
                  </a:lnTo>
                  <a:lnTo>
                    <a:pt x="4456" y="1121"/>
                  </a:lnTo>
                  <a:lnTo>
                    <a:pt x="4443" y="1121"/>
                  </a:lnTo>
                  <a:lnTo>
                    <a:pt x="4431" y="1121"/>
                  </a:lnTo>
                  <a:lnTo>
                    <a:pt x="4419" y="1123"/>
                  </a:lnTo>
                  <a:lnTo>
                    <a:pt x="4411" y="1125"/>
                  </a:lnTo>
                  <a:lnTo>
                    <a:pt x="4393" y="1133"/>
                  </a:lnTo>
                  <a:lnTo>
                    <a:pt x="4377" y="1145"/>
                  </a:lnTo>
                  <a:lnTo>
                    <a:pt x="4370" y="1151"/>
                  </a:lnTo>
                  <a:lnTo>
                    <a:pt x="4365" y="1157"/>
                  </a:lnTo>
                  <a:lnTo>
                    <a:pt x="4364" y="1159"/>
                  </a:lnTo>
                  <a:lnTo>
                    <a:pt x="4364" y="1161"/>
                  </a:lnTo>
                  <a:lnTo>
                    <a:pt x="4365" y="1165"/>
                  </a:lnTo>
                  <a:lnTo>
                    <a:pt x="4366" y="1167"/>
                  </a:lnTo>
                  <a:lnTo>
                    <a:pt x="4372" y="1172"/>
                  </a:lnTo>
                  <a:lnTo>
                    <a:pt x="4380" y="1177"/>
                  </a:lnTo>
                  <a:lnTo>
                    <a:pt x="4389" y="1180"/>
                  </a:lnTo>
                  <a:lnTo>
                    <a:pt x="4398" y="1185"/>
                  </a:lnTo>
                  <a:lnTo>
                    <a:pt x="4409" y="1191"/>
                  </a:lnTo>
                  <a:lnTo>
                    <a:pt x="4417" y="1199"/>
                  </a:lnTo>
                  <a:lnTo>
                    <a:pt x="4422" y="1204"/>
                  </a:lnTo>
                  <a:lnTo>
                    <a:pt x="4425" y="1209"/>
                  </a:lnTo>
                  <a:lnTo>
                    <a:pt x="4427" y="1216"/>
                  </a:lnTo>
                  <a:lnTo>
                    <a:pt x="4430" y="1224"/>
                  </a:lnTo>
                  <a:lnTo>
                    <a:pt x="4432" y="1232"/>
                  </a:lnTo>
                  <a:lnTo>
                    <a:pt x="4431" y="1238"/>
                  </a:lnTo>
                  <a:lnTo>
                    <a:pt x="4430" y="1245"/>
                  </a:lnTo>
                  <a:lnTo>
                    <a:pt x="4427" y="1249"/>
                  </a:lnTo>
                  <a:lnTo>
                    <a:pt x="4423" y="1254"/>
                  </a:lnTo>
                  <a:lnTo>
                    <a:pt x="4418" y="1259"/>
                  </a:lnTo>
                  <a:lnTo>
                    <a:pt x="4413" y="1262"/>
                  </a:lnTo>
                  <a:lnTo>
                    <a:pt x="4407" y="1266"/>
                  </a:lnTo>
                  <a:lnTo>
                    <a:pt x="4383" y="1275"/>
                  </a:lnTo>
                  <a:lnTo>
                    <a:pt x="4366" y="1280"/>
                  </a:lnTo>
                  <a:lnTo>
                    <a:pt x="4352" y="1286"/>
                  </a:lnTo>
                  <a:lnTo>
                    <a:pt x="4332" y="1294"/>
                  </a:lnTo>
                  <a:lnTo>
                    <a:pt x="4315" y="1301"/>
                  </a:lnTo>
                  <a:lnTo>
                    <a:pt x="4306" y="1303"/>
                  </a:lnTo>
                  <a:lnTo>
                    <a:pt x="4299" y="1301"/>
                  </a:lnTo>
                  <a:lnTo>
                    <a:pt x="4278" y="1296"/>
                  </a:lnTo>
                  <a:lnTo>
                    <a:pt x="4264" y="1294"/>
                  </a:lnTo>
                  <a:lnTo>
                    <a:pt x="4250" y="1292"/>
                  </a:lnTo>
                  <a:lnTo>
                    <a:pt x="4235" y="1290"/>
                  </a:lnTo>
                  <a:lnTo>
                    <a:pt x="4220" y="1289"/>
                  </a:lnTo>
                  <a:lnTo>
                    <a:pt x="4205" y="1289"/>
                  </a:lnTo>
                  <a:lnTo>
                    <a:pt x="4195" y="1290"/>
                  </a:lnTo>
                  <a:lnTo>
                    <a:pt x="4185" y="1292"/>
                  </a:lnTo>
                  <a:lnTo>
                    <a:pt x="4180" y="1294"/>
                  </a:lnTo>
                  <a:lnTo>
                    <a:pt x="4175" y="1297"/>
                  </a:lnTo>
                  <a:lnTo>
                    <a:pt x="4174" y="1301"/>
                  </a:lnTo>
                  <a:lnTo>
                    <a:pt x="4174" y="1307"/>
                  </a:lnTo>
                  <a:lnTo>
                    <a:pt x="4176" y="1313"/>
                  </a:lnTo>
                  <a:lnTo>
                    <a:pt x="4180" y="1319"/>
                  </a:lnTo>
                  <a:lnTo>
                    <a:pt x="4183" y="1322"/>
                  </a:lnTo>
                  <a:lnTo>
                    <a:pt x="4189" y="1324"/>
                  </a:lnTo>
                  <a:lnTo>
                    <a:pt x="4194" y="1324"/>
                  </a:lnTo>
                  <a:lnTo>
                    <a:pt x="4205" y="1323"/>
                  </a:lnTo>
                  <a:lnTo>
                    <a:pt x="4215" y="1322"/>
                  </a:lnTo>
                  <a:lnTo>
                    <a:pt x="4220" y="1323"/>
                  </a:lnTo>
                  <a:lnTo>
                    <a:pt x="4223" y="1326"/>
                  </a:lnTo>
                  <a:lnTo>
                    <a:pt x="4227" y="1329"/>
                  </a:lnTo>
                  <a:lnTo>
                    <a:pt x="4230" y="1333"/>
                  </a:lnTo>
                  <a:lnTo>
                    <a:pt x="4236" y="1336"/>
                  </a:lnTo>
                  <a:lnTo>
                    <a:pt x="4242" y="1339"/>
                  </a:lnTo>
                  <a:lnTo>
                    <a:pt x="4251" y="1339"/>
                  </a:lnTo>
                  <a:lnTo>
                    <a:pt x="4263" y="1336"/>
                  </a:lnTo>
                  <a:lnTo>
                    <a:pt x="4283" y="1329"/>
                  </a:lnTo>
                  <a:lnTo>
                    <a:pt x="4295" y="1326"/>
                  </a:lnTo>
                  <a:lnTo>
                    <a:pt x="4299" y="1327"/>
                  </a:lnTo>
                  <a:lnTo>
                    <a:pt x="4305" y="1332"/>
                  </a:lnTo>
                  <a:lnTo>
                    <a:pt x="4312" y="1339"/>
                  </a:lnTo>
                  <a:lnTo>
                    <a:pt x="4323" y="1350"/>
                  </a:lnTo>
                  <a:lnTo>
                    <a:pt x="4329" y="1357"/>
                  </a:lnTo>
                  <a:lnTo>
                    <a:pt x="4335" y="1363"/>
                  </a:lnTo>
                  <a:lnTo>
                    <a:pt x="4340" y="1368"/>
                  </a:lnTo>
                  <a:lnTo>
                    <a:pt x="4348" y="1373"/>
                  </a:lnTo>
                  <a:lnTo>
                    <a:pt x="4359" y="1380"/>
                  </a:lnTo>
                  <a:lnTo>
                    <a:pt x="4373" y="1386"/>
                  </a:lnTo>
                  <a:lnTo>
                    <a:pt x="4387" y="1391"/>
                  </a:lnTo>
                  <a:lnTo>
                    <a:pt x="4403" y="1397"/>
                  </a:lnTo>
                  <a:lnTo>
                    <a:pt x="4420" y="1406"/>
                  </a:lnTo>
                  <a:lnTo>
                    <a:pt x="4438" y="1416"/>
                  </a:lnTo>
                  <a:lnTo>
                    <a:pt x="4446" y="1423"/>
                  </a:lnTo>
                  <a:lnTo>
                    <a:pt x="4453" y="1429"/>
                  </a:lnTo>
                  <a:lnTo>
                    <a:pt x="4457" y="1435"/>
                  </a:lnTo>
                  <a:lnTo>
                    <a:pt x="4458" y="1442"/>
                  </a:lnTo>
                  <a:lnTo>
                    <a:pt x="4458" y="1448"/>
                  </a:lnTo>
                  <a:lnTo>
                    <a:pt x="4457" y="1454"/>
                  </a:lnTo>
                  <a:lnTo>
                    <a:pt x="4454" y="1458"/>
                  </a:lnTo>
                  <a:lnTo>
                    <a:pt x="4450" y="1464"/>
                  </a:lnTo>
                  <a:lnTo>
                    <a:pt x="4445" y="1469"/>
                  </a:lnTo>
                  <a:lnTo>
                    <a:pt x="4439" y="1474"/>
                  </a:lnTo>
                  <a:lnTo>
                    <a:pt x="4433" y="1477"/>
                  </a:lnTo>
                  <a:lnTo>
                    <a:pt x="4427" y="1481"/>
                  </a:lnTo>
                  <a:lnTo>
                    <a:pt x="4420" y="1483"/>
                  </a:lnTo>
                  <a:lnTo>
                    <a:pt x="4414" y="1485"/>
                  </a:lnTo>
                  <a:lnTo>
                    <a:pt x="4407" y="1487"/>
                  </a:lnTo>
                  <a:lnTo>
                    <a:pt x="4403" y="1487"/>
                  </a:lnTo>
                  <a:lnTo>
                    <a:pt x="4398" y="1487"/>
                  </a:lnTo>
                  <a:lnTo>
                    <a:pt x="4393" y="1485"/>
                  </a:lnTo>
                  <a:lnTo>
                    <a:pt x="4390" y="1484"/>
                  </a:lnTo>
                  <a:lnTo>
                    <a:pt x="4386" y="1482"/>
                  </a:lnTo>
                  <a:lnTo>
                    <a:pt x="4380" y="1477"/>
                  </a:lnTo>
                  <a:lnTo>
                    <a:pt x="4376" y="1469"/>
                  </a:lnTo>
                  <a:lnTo>
                    <a:pt x="4369" y="1451"/>
                  </a:lnTo>
                  <a:lnTo>
                    <a:pt x="4358" y="1430"/>
                  </a:lnTo>
                  <a:lnTo>
                    <a:pt x="4355" y="1425"/>
                  </a:lnTo>
                  <a:lnTo>
                    <a:pt x="4351" y="1423"/>
                  </a:lnTo>
                  <a:lnTo>
                    <a:pt x="4345" y="1421"/>
                  </a:lnTo>
                  <a:lnTo>
                    <a:pt x="4339" y="1420"/>
                  </a:lnTo>
                  <a:lnTo>
                    <a:pt x="4333" y="1420"/>
                  </a:lnTo>
                  <a:lnTo>
                    <a:pt x="4326" y="1420"/>
                  </a:lnTo>
                  <a:lnTo>
                    <a:pt x="4319" y="1421"/>
                  </a:lnTo>
                  <a:lnTo>
                    <a:pt x="4313" y="1422"/>
                  </a:lnTo>
                  <a:lnTo>
                    <a:pt x="4289" y="1430"/>
                  </a:lnTo>
                  <a:lnTo>
                    <a:pt x="4279" y="1435"/>
                  </a:lnTo>
                  <a:lnTo>
                    <a:pt x="4270" y="1441"/>
                  </a:lnTo>
                  <a:lnTo>
                    <a:pt x="4250" y="1451"/>
                  </a:lnTo>
                  <a:lnTo>
                    <a:pt x="4237" y="1458"/>
                  </a:lnTo>
                  <a:lnTo>
                    <a:pt x="4224" y="1463"/>
                  </a:lnTo>
                  <a:lnTo>
                    <a:pt x="4211" y="1467"/>
                  </a:lnTo>
                  <a:lnTo>
                    <a:pt x="4200" y="1468"/>
                  </a:lnTo>
                  <a:lnTo>
                    <a:pt x="4189" y="1468"/>
                  </a:lnTo>
                  <a:lnTo>
                    <a:pt x="4181" y="1467"/>
                  </a:lnTo>
                  <a:lnTo>
                    <a:pt x="4174" y="1465"/>
                  </a:lnTo>
                  <a:lnTo>
                    <a:pt x="4170" y="1462"/>
                  </a:lnTo>
                  <a:lnTo>
                    <a:pt x="4169" y="1460"/>
                  </a:lnTo>
                  <a:lnTo>
                    <a:pt x="4168" y="1457"/>
                  </a:lnTo>
                  <a:lnTo>
                    <a:pt x="4169" y="1454"/>
                  </a:lnTo>
                  <a:lnTo>
                    <a:pt x="4170" y="1450"/>
                  </a:lnTo>
                  <a:lnTo>
                    <a:pt x="4176" y="1442"/>
                  </a:lnTo>
                  <a:lnTo>
                    <a:pt x="4188" y="1430"/>
                  </a:lnTo>
                  <a:lnTo>
                    <a:pt x="4193" y="1424"/>
                  </a:lnTo>
                  <a:lnTo>
                    <a:pt x="4196" y="1420"/>
                  </a:lnTo>
                  <a:lnTo>
                    <a:pt x="4197" y="1415"/>
                  </a:lnTo>
                  <a:lnTo>
                    <a:pt x="4196" y="1410"/>
                  </a:lnTo>
                  <a:lnTo>
                    <a:pt x="4194" y="1406"/>
                  </a:lnTo>
                  <a:lnTo>
                    <a:pt x="4189" y="1402"/>
                  </a:lnTo>
                  <a:lnTo>
                    <a:pt x="4184" y="1397"/>
                  </a:lnTo>
                  <a:lnTo>
                    <a:pt x="4180" y="1394"/>
                  </a:lnTo>
                  <a:lnTo>
                    <a:pt x="4167" y="1384"/>
                  </a:lnTo>
                  <a:lnTo>
                    <a:pt x="4156" y="1374"/>
                  </a:lnTo>
                  <a:lnTo>
                    <a:pt x="4151" y="1368"/>
                  </a:lnTo>
                  <a:lnTo>
                    <a:pt x="4147" y="1362"/>
                  </a:lnTo>
                  <a:lnTo>
                    <a:pt x="4144" y="1354"/>
                  </a:lnTo>
                  <a:lnTo>
                    <a:pt x="4143" y="1346"/>
                  </a:lnTo>
                  <a:lnTo>
                    <a:pt x="4143" y="1339"/>
                  </a:lnTo>
                  <a:lnTo>
                    <a:pt x="4143" y="1336"/>
                  </a:lnTo>
                  <a:lnTo>
                    <a:pt x="4142" y="1336"/>
                  </a:lnTo>
                  <a:lnTo>
                    <a:pt x="4140" y="1339"/>
                  </a:lnTo>
                  <a:lnTo>
                    <a:pt x="4136" y="1352"/>
                  </a:lnTo>
                  <a:lnTo>
                    <a:pt x="4133" y="1371"/>
                  </a:lnTo>
                  <a:lnTo>
                    <a:pt x="4128" y="1394"/>
                  </a:lnTo>
                  <a:lnTo>
                    <a:pt x="4124" y="1417"/>
                  </a:lnTo>
                  <a:lnTo>
                    <a:pt x="4122" y="1436"/>
                  </a:lnTo>
                  <a:lnTo>
                    <a:pt x="4121" y="1449"/>
                  </a:lnTo>
                  <a:lnTo>
                    <a:pt x="4121" y="1452"/>
                  </a:lnTo>
                  <a:lnTo>
                    <a:pt x="4120" y="1455"/>
                  </a:lnTo>
                  <a:lnTo>
                    <a:pt x="4119" y="1456"/>
                  </a:lnTo>
                  <a:lnTo>
                    <a:pt x="4116" y="1455"/>
                  </a:lnTo>
                  <a:lnTo>
                    <a:pt x="4109" y="1451"/>
                  </a:lnTo>
                  <a:lnTo>
                    <a:pt x="4100" y="1445"/>
                  </a:lnTo>
                  <a:lnTo>
                    <a:pt x="4087" y="1438"/>
                  </a:lnTo>
                  <a:lnTo>
                    <a:pt x="4072" y="1433"/>
                  </a:lnTo>
                  <a:lnTo>
                    <a:pt x="4062" y="1431"/>
                  </a:lnTo>
                  <a:lnTo>
                    <a:pt x="4052" y="1430"/>
                  </a:lnTo>
                  <a:lnTo>
                    <a:pt x="4041" y="1429"/>
                  </a:lnTo>
                  <a:lnTo>
                    <a:pt x="4028" y="1430"/>
                  </a:lnTo>
                  <a:lnTo>
                    <a:pt x="4016" y="1433"/>
                  </a:lnTo>
                  <a:lnTo>
                    <a:pt x="4006" y="1435"/>
                  </a:lnTo>
                  <a:lnTo>
                    <a:pt x="3998" y="1438"/>
                  </a:lnTo>
                  <a:lnTo>
                    <a:pt x="3989" y="1442"/>
                  </a:lnTo>
                  <a:lnTo>
                    <a:pt x="3982" y="1445"/>
                  </a:lnTo>
                  <a:lnTo>
                    <a:pt x="3976" y="1450"/>
                  </a:lnTo>
                  <a:lnTo>
                    <a:pt x="3971" y="1455"/>
                  </a:lnTo>
                  <a:lnTo>
                    <a:pt x="3965" y="1461"/>
                  </a:lnTo>
                  <a:lnTo>
                    <a:pt x="3951" y="1475"/>
                  </a:lnTo>
                  <a:lnTo>
                    <a:pt x="3935" y="1491"/>
                  </a:lnTo>
                  <a:lnTo>
                    <a:pt x="3913" y="1511"/>
                  </a:lnTo>
                  <a:lnTo>
                    <a:pt x="3885" y="1534"/>
                  </a:lnTo>
                  <a:lnTo>
                    <a:pt x="3857" y="1555"/>
                  </a:lnTo>
                  <a:lnTo>
                    <a:pt x="3838" y="1571"/>
                  </a:lnTo>
                  <a:lnTo>
                    <a:pt x="3832" y="1577"/>
                  </a:lnTo>
                  <a:lnTo>
                    <a:pt x="3826" y="1582"/>
                  </a:lnTo>
                  <a:lnTo>
                    <a:pt x="3823" y="1588"/>
                  </a:lnTo>
                  <a:lnTo>
                    <a:pt x="3821" y="1591"/>
                  </a:lnTo>
                  <a:lnTo>
                    <a:pt x="3820" y="1596"/>
                  </a:lnTo>
                  <a:lnTo>
                    <a:pt x="3820" y="1600"/>
                  </a:lnTo>
                  <a:lnTo>
                    <a:pt x="3820" y="1606"/>
                  </a:lnTo>
                  <a:lnTo>
                    <a:pt x="3821" y="1612"/>
                  </a:lnTo>
                  <a:lnTo>
                    <a:pt x="3825" y="1626"/>
                  </a:lnTo>
                  <a:lnTo>
                    <a:pt x="3828" y="1646"/>
                  </a:lnTo>
                  <a:lnTo>
                    <a:pt x="3830" y="1666"/>
                  </a:lnTo>
                  <a:lnTo>
                    <a:pt x="3830" y="1683"/>
                  </a:lnTo>
                  <a:lnTo>
                    <a:pt x="3828" y="1696"/>
                  </a:lnTo>
                  <a:lnTo>
                    <a:pt x="3828" y="1706"/>
                  </a:lnTo>
                  <a:lnTo>
                    <a:pt x="3828" y="1710"/>
                  </a:lnTo>
                  <a:lnTo>
                    <a:pt x="3828" y="1713"/>
                  </a:lnTo>
                  <a:lnTo>
                    <a:pt x="3830" y="1716"/>
                  </a:lnTo>
                  <a:lnTo>
                    <a:pt x="3832" y="1719"/>
                  </a:lnTo>
                  <a:lnTo>
                    <a:pt x="3834" y="1721"/>
                  </a:lnTo>
                  <a:lnTo>
                    <a:pt x="3838" y="1723"/>
                  </a:lnTo>
                  <a:lnTo>
                    <a:pt x="3844" y="1725"/>
                  </a:lnTo>
                  <a:lnTo>
                    <a:pt x="3850" y="1727"/>
                  </a:lnTo>
                  <a:lnTo>
                    <a:pt x="3855" y="1730"/>
                  </a:lnTo>
                  <a:lnTo>
                    <a:pt x="3860" y="1733"/>
                  </a:lnTo>
                  <a:lnTo>
                    <a:pt x="3865" y="1738"/>
                  </a:lnTo>
                  <a:lnTo>
                    <a:pt x="3868" y="1744"/>
                  </a:lnTo>
                  <a:lnTo>
                    <a:pt x="3874" y="1755"/>
                  </a:lnTo>
                  <a:lnTo>
                    <a:pt x="3878" y="1770"/>
                  </a:lnTo>
                  <a:lnTo>
                    <a:pt x="3881" y="1782"/>
                  </a:lnTo>
                  <a:lnTo>
                    <a:pt x="3886" y="1793"/>
                  </a:lnTo>
                  <a:lnTo>
                    <a:pt x="3888" y="1798"/>
                  </a:lnTo>
                  <a:lnTo>
                    <a:pt x="3892" y="1800"/>
                  </a:lnTo>
                  <a:lnTo>
                    <a:pt x="3897" y="1802"/>
                  </a:lnTo>
                  <a:lnTo>
                    <a:pt x="3901" y="1802"/>
                  </a:lnTo>
                  <a:lnTo>
                    <a:pt x="3921" y="1797"/>
                  </a:lnTo>
                  <a:lnTo>
                    <a:pt x="3942" y="1791"/>
                  </a:lnTo>
                  <a:lnTo>
                    <a:pt x="3948" y="1789"/>
                  </a:lnTo>
                  <a:lnTo>
                    <a:pt x="3954" y="1789"/>
                  </a:lnTo>
                  <a:lnTo>
                    <a:pt x="3961" y="1789"/>
                  </a:lnTo>
                  <a:lnTo>
                    <a:pt x="3968" y="1792"/>
                  </a:lnTo>
                  <a:lnTo>
                    <a:pt x="3976" y="1793"/>
                  </a:lnTo>
                  <a:lnTo>
                    <a:pt x="3985" y="1797"/>
                  </a:lnTo>
                  <a:lnTo>
                    <a:pt x="3994" y="1801"/>
                  </a:lnTo>
                  <a:lnTo>
                    <a:pt x="4005" y="1807"/>
                  </a:lnTo>
                  <a:lnTo>
                    <a:pt x="4025" y="1818"/>
                  </a:lnTo>
                  <a:lnTo>
                    <a:pt x="4042" y="1827"/>
                  </a:lnTo>
                  <a:lnTo>
                    <a:pt x="4059" y="1835"/>
                  </a:lnTo>
                  <a:lnTo>
                    <a:pt x="4075" y="1842"/>
                  </a:lnTo>
                  <a:lnTo>
                    <a:pt x="4093" y="1848"/>
                  </a:lnTo>
                  <a:lnTo>
                    <a:pt x="4111" y="1853"/>
                  </a:lnTo>
                  <a:lnTo>
                    <a:pt x="4133" y="1858"/>
                  </a:lnTo>
                  <a:lnTo>
                    <a:pt x="4156" y="1863"/>
                  </a:lnTo>
                  <a:lnTo>
                    <a:pt x="4180" y="1867"/>
                  </a:lnTo>
                  <a:lnTo>
                    <a:pt x="4201" y="1869"/>
                  </a:lnTo>
                  <a:lnTo>
                    <a:pt x="4220" y="1870"/>
                  </a:lnTo>
                  <a:lnTo>
                    <a:pt x="4236" y="1870"/>
                  </a:lnTo>
                  <a:lnTo>
                    <a:pt x="4251" y="1868"/>
                  </a:lnTo>
                  <a:lnTo>
                    <a:pt x="4265" y="1866"/>
                  </a:lnTo>
                  <a:lnTo>
                    <a:pt x="4278" y="1863"/>
                  </a:lnTo>
                  <a:lnTo>
                    <a:pt x="4292" y="1860"/>
                  </a:lnTo>
                  <a:lnTo>
                    <a:pt x="4298" y="1859"/>
                  </a:lnTo>
                  <a:lnTo>
                    <a:pt x="4305" y="1859"/>
                  </a:lnTo>
                  <a:lnTo>
                    <a:pt x="4312" y="1860"/>
                  </a:lnTo>
                  <a:lnTo>
                    <a:pt x="4318" y="1862"/>
                  </a:lnTo>
                  <a:lnTo>
                    <a:pt x="4324" y="1865"/>
                  </a:lnTo>
                  <a:lnTo>
                    <a:pt x="4330" y="1869"/>
                  </a:lnTo>
                  <a:lnTo>
                    <a:pt x="4336" y="1873"/>
                  </a:lnTo>
                  <a:lnTo>
                    <a:pt x="4340" y="1879"/>
                  </a:lnTo>
                  <a:lnTo>
                    <a:pt x="4345" y="1885"/>
                  </a:lnTo>
                  <a:lnTo>
                    <a:pt x="4350" y="1890"/>
                  </a:lnTo>
                  <a:lnTo>
                    <a:pt x="4353" y="1896"/>
                  </a:lnTo>
                  <a:lnTo>
                    <a:pt x="4357" y="1903"/>
                  </a:lnTo>
                  <a:lnTo>
                    <a:pt x="4359" y="1909"/>
                  </a:lnTo>
                  <a:lnTo>
                    <a:pt x="4362" y="1916"/>
                  </a:lnTo>
                  <a:lnTo>
                    <a:pt x="4363" y="1922"/>
                  </a:lnTo>
                  <a:lnTo>
                    <a:pt x="4363" y="1929"/>
                  </a:lnTo>
                  <a:lnTo>
                    <a:pt x="4364" y="1940"/>
                  </a:lnTo>
                  <a:lnTo>
                    <a:pt x="4366" y="1949"/>
                  </a:lnTo>
                  <a:lnTo>
                    <a:pt x="4370" y="1957"/>
                  </a:lnTo>
                  <a:lnTo>
                    <a:pt x="4375" y="1966"/>
                  </a:lnTo>
                  <a:lnTo>
                    <a:pt x="4378" y="1974"/>
                  </a:lnTo>
                  <a:lnTo>
                    <a:pt x="4382" y="1983"/>
                  </a:lnTo>
                  <a:lnTo>
                    <a:pt x="4383" y="1995"/>
                  </a:lnTo>
                  <a:lnTo>
                    <a:pt x="4383" y="2009"/>
                  </a:lnTo>
                  <a:lnTo>
                    <a:pt x="4383" y="2015"/>
                  </a:lnTo>
                  <a:lnTo>
                    <a:pt x="4383" y="2020"/>
                  </a:lnTo>
                  <a:lnTo>
                    <a:pt x="4385" y="2021"/>
                  </a:lnTo>
                  <a:lnTo>
                    <a:pt x="4387" y="2021"/>
                  </a:lnTo>
                  <a:lnTo>
                    <a:pt x="4395" y="2016"/>
                  </a:lnTo>
                  <a:lnTo>
                    <a:pt x="4403" y="2006"/>
                  </a:lnTo>
                  <a:lnTo>
                    <a:pt x="4419" y="1983"/>
                  </a:lnTo>
                  <a:lnTo>
                    <a:pt x="4426" y="1971"/>
                  </a:lnTo>
                  <a:lnTo>
                    <a:pt x="4430" y="1982"/>
                  </a:lnTo>
                  <a:lnTo>
                    <a:pt x="4434" y="2008"/>
                  </a:lnTo>
                  <a:lnTo>
                    <a:pt x="4436" y="2022"/>
                  </a:lnTo>
                  <a:lnTo>
                    <a:pt x="4437" y="2035"/>
                  </a:lnTo>
                  <a:lnTo>
                    <a:pt x="4436" y="2041"/>
                  </a:lnTo>
                  <a:lnTo>
                    <a:pt x="4434" y="2045"/>
                  </a:lnTo>
                  <a:lnTo>
                    <a:pt x="4433" y="2049"/>
                  </a:lnTo>
                  <a:lnTo>
                    <a:pt x="4430" y="2051"/>
                  </a:lnTo>
                  <a:lnTo>
                    <a:pt x="4427" y="2054"/>
                  </a:lnTo>
                  <a:lnTo>
                    <a:pt x="4426" y="2056"/>
                  </a:lnTo>
                  <a:lnTo>
                    <a:pt x="4425" y="2060"/>
                  </a:lnTo>
                  <a:lnTo>
                    <a:pt x="4425" y="2063"/>
                  </a:lnTo>
                  <a:lnTo>
                    <a:pt x="4425" y="2071"/>
                  </a:lnTo>
                  <a:lnTo>
                    <a:pt x="4429" y="2080"/>
                  </a:lnTo>
                  <a:lnTo>
                    <a:pt x="4433" y="2088"/>
                  </a:lnTo>
                  <a:lnTo>
                    <a:pt x="4440" y="2094"/>
                  </a:lnTo>
                  <a:lnTo>
                    <a:pt x="4443" y="2096"/>
                  </a:lnTo>
                  <a:lnTo>
                    <a:pt x="4447" y="2098"/>
                  </a:lnTo>
                  <a:lnTo>
                    <a:pt x="4451" y="2098"/>
                  </a:lnTo>
                  <a:lnTo>
                    <a:pt x="4454" y="2098"/>
                  </a:lnTo>
                  <a:lnTo>
                    <a:pt x="4461" y="2097"/>
                  </a:lnTo>
                  <a:lnTo>
                    <a:pt x="4471" y="2098"/>
                  </a:lnTo>
                  <a:lnTo>
                    <a:pt x="4479" y="2099"/>
                  </a:lnTo>
                  <a:lnTo>
                    <a:pt x="4488" y="2101"/>
                  </a:lnTo>
                  <a:lnTo>
                    <a:pt x="4498" y="2101"/>
                  </a:lnTo>
                  <a:lnTo>
                    <a:pt x="4507" y="2099"/>
                  </a:lnTo>
                  <a:lnTo>
                    <a:pt x="4512" y="2098"/>
                  </a:lnTo>
                  <a:lnTo>
                    <a:pt x="4517" y="2096"/>
                  </a:lnTo>
                  <a:lnTo>
                    <a:pt x="4521" y="2092"/>
                  </a:lnTo>
                  <a:lnTo>
                    <a:pt x="4526" y="2089"/>
                  </a:lnTo>
                  <a:lnTo>
                    <a:pt x="4530" y="2084"/>
                  </a:lnTo>
                  <a:lnTo>
                    <a:pt x="4532" y="2078"/>
                  </a:lnTo>
                  <a:lnTo>
                    <a:pt x="4533" y="2071"/>
                  </a:lnTo>
                  <a:lnTo>
                    <a:pt x="4534" y="2064"/>
                  </a:lnTo>
                  <a:lnTo>
                    <a:pt x="4533" y="2048"/>
                  </a:lnTo>
                  <a:lnTo>
                    <a:pt x="4528" y="2029"/>
                  </a:lnTo>
                  <a:lnTo>
                    <a:pt x="4524" y="2011"/>
                  </a:lnTo>
                  <a:lnTo>
                    <a:pt x="4519" y="1994"/>
                  </a:lnTo>
                  <a:lnTo>
                    <a:pt x="4515" y="1979"/>
                  </a:lnTo>
                  <a:lnTo>
                    <a:pt x="4514" y="1967"/>
                  </a:lnTo>
                  <a:lnTo>
                    <a:pt x="4513" y="1956"/>
                  </a:lnTo>
                  <a:lnTo>
                    <a:pt x="4510" y="1948"/>
                  </a:lnTo>
                  <a:lnTo>
                    <a:pt x="4506" y="1940"/>
                  </a:lnTo>
                  <a:lnTo>
                    <a:pt x="4500" y="1932"/>
                  </a:lnTo>
                  <a:lnTo>
                    <a:pt x="4494" y="1923"/>
                  </a:lnTo>
                  <a:lnTo>
                    <a:pt x="4488" y="1915"/>
                  </a:lnTo>
                  <a:lnTo>
                    <a:pt x="4483" y="1906"/>
                  </a:lnTo>
                  <a:lnTo>
                    <a:pt x="4478" y="1896"/>
                  </a:lnTo>
                  <a:lnTo>
                    <a:pt x="4477" y="1890"/>
                  </a:lnTo>
                  <a:lnTo>
                    <a:pt x="4476" y="1887"/>
                  </a:lnTo>
                  <a:lnTo>
                    <a:pt x="4477" y="1882"/>
                  </a:lnTo>
                  <a:lnTo>
                    <a:pt x="4478" y="1880"/>
                  </a:lnTo>
                  <a:lnTo>
                    <a:pt x="4480" y="1876"/>
                  </a:lnTo>
                  <a:lnTo>
                    <a:pt x="4484" y="1875"/>
                  </a:lnTo>
                  <a:lnTo>
                    <a:pt x="4487" y="1873"/>
                  </a:lnTo>
                  <a:lnTo>
                    <a:pt x="4492" y="1873"/>
                  </a:lnTo>
                  <a:lnTo>
                    <a:pt x="4496" y="1873"/>
                  </a:lnTo>
                  <a:lnTo>
                    <a:pt x="4500" y="1873"/>
                  </a:lnTo>
                  <a:lnTo>
                    <a:pt x="4505" y="1874"/>
                  </a:lnTo>
                  <a:lnTo>
                    <a:pt x="4510" y="1876"/>
                  </a:lnTo>
                  <a:lnTo>
                    <a:pt x="4514" y="1879"/>
                  </a:lnTo>
                  <a:lnTo>
                    <a:pt x="4519" y="1882"/>
                  </a:lnTo>
                  <a:lnTo>
                    <a:pt x="4523" y="1887"/>
                  </a:lnTo>
                  <a:lnTo>
                    <a:pt x="4526" y="1892"/>
                  </a:lnTo>
                  <a:lnTo>
                    <a:pt x="4528" y="1896"/>
                  </a:lnTo>
                  <a:lnTo>
                    <a:pt x="4532" y="1900"/>
                  </a:lnTo>
                  <a:lnTo>
                    <a:pt x="4535" y="1902"/>
                  </a:lnTo>
                  <a:lnTo>
                    <a:pt x="4540" y="1903"/>
                  </a:lnTo>
                  <a:lnTo>
                    <a:pt x="4544" y="1905"/>
                  </a:lnTo>
                  <a:lnTo>
                    <a:pt x="4548" y="1903"/>
                  </a:lnTo>
                  <a:lnTo>
                    <a:pt x="4553" y="1903"/>
                  </a:lnTo>
                  <a:lnTo>
                    <a:pt x="4558" y="1901"/>
                  </a:lnTo>
                  <a:lnTo>
                    <a:pt x="4567" y="1896"/>
                  </a:lnTo>
                  <a:lnTo>
                    <a:pt x="4577" y="1889"/>
                  </a:lnTo>
                  <a:lnTo>
                    <a:pt x="4587" y="1881"/>
                  </a:lnTo>
                  <a:lnTo>
                    <a:pt x="4598" y="1873"/>
                  </a:lnTo>
                  <a:lnTo>
                    <a:pt x="4602" y="1868"/>
                  </a:lnTo>
                  <a:lnTo>
                    <a:pt x="4607" y="1863"/>
                  </a:lnTo>
                  <a:lnTo>
                    <a:pt x="4611" y="1858"/>
                  </a:lnTo>
                  <a:lnTo>
                    <a:pt x="4614" y="1852"/>
                  </a:lnTo>
                  <a:lnTo>
                    <a:pt x="4619" y="1841"/>
                  </a:lnTo>
                  <a:lnTo>
                    <a:pt x="4622" y="1831"/>
                  </a:lnTo>
                  <a:lnTo>
                    <a:pt x="4625" y="1814"/>
                  </a:lnTo>
                  <a:lnTo>
                    <a:pt x="4626" y="1807"/>
                  </a:lnTo>
                  <a:lnTo>
                    <a:pt x="4618" y="1794"/>
                  </a:lnTo>
                  <a:lnTo>
                    <a:pt x="4597" y="1767"/>
                  </a:lnTo>
                  <a:lnTo>
                    <a:pt x="4584" y="1751"/>
                  </a:lnTo>
                  <a:lnTo>
                    <a:pt x="4569" y="1735"/>
                  </a:lnTo>
                  <a:lnTo>
                    <a:pt x="4562" y="1728"/>
                  </a:lnTo>
                  <a:lnTo>
                    <a:pt x="4555" y="1723"/>
                  </a:lnTo>
                  <a:lnTo>
                    <a:pt x="4548" y="1717"/>
                  </a:lnTo>
                  <a:lnTo>
                    <a:pt x="4541" y="1713"/>
                  </a:lnTo>
                  <a:lnTo>
                    <a:pt x="4531" y="1706"/>
                  </a:lnTo>
                  <a:lnTo>
                    <a:pt x="4524" y="1701"/>
                  </a:lnTo>
                  <a:lnTo>
                    <a:pt x="4523" y="1699"/>
                  </a:lnTo>
                  <a:lnTo>
                    <a:pt x="4521" y="1697"/>
                  </a:lnTo>
                  <a:lnTo>
                    <a:pt x="4521" y="1694"/>
                  </a:lnTo>
                  <a:lnTo>
                    <a:pt x="4523" y="1693"/>
                  </a:lnTo>
                  <a:lnTo>
                    <a:pt x="4527" y="1690"/>
                  </a:lnTo>
                  <a:lnTo>
                    <a:pt x="4535" y="1686"/>
                  </a:lnTo>
                  <a:lnTo>
                    <a:pt x="4545" y="1683"/>
                  </a:lnTo>
                  <a:lnTo>
                    <a:pt x="4558" y="1680"/>
                  </a:lnTo>
                  <a:lnTo>
                    <a:pt x="4564" y="1678"/>
                  </a:lnTo>
                  <a:lnTo>
                    <a:pt x="4568" y="1676"/>
                  </a:lnTo>
                  <a:lnTo>
                    <a:pt x="4571" y="1673"/>
                  </a:lnTo>
                  <a:lnTo>
                    <a:pt x="4573" y="1671"/>
                  </a:lnTo>
                  <a:lnTo>
                    <a:pt x="4574" y="1669"/>
                  </a:lnTo>
                  <a:lnTo>
                    <a:pt x="4574" y="1665"/>
                  </a:lnTo>
                  <a:lnTo>
                    <a:pt x="4573" y="1661"/>
                  </a:lnTo>
                  <a:lnTo>
                    <a:pt x="4572" y="1658"/>
                  </a:lnTo>
                  <a:lnTo>
                    <a:pt x="4569" y="1649"/>
                  </a:lnTo>
                  <a:lnTo>
                    <a:pt x="4566" y="1637"/>
                  </a:lnTo>
                  <a:lnTo>
                    <a:pt x="4565" y="1630"/>
                  </a:lnTo>
                  <a:lnTo>
                    <a:pt x="4565" y="1623"/>
                  </a:lnTo>
                  <a:lnTo>
                    <a:pt x="4565" y="1613"/>
                  </a:lnTo>
                  <a:lnTo>
                    <a:pt x="4566" y="1604"/>
                  </a:lnTo>
                  <a:lnTo>
                    <a:pt x="4571" y="1570"/>
                  </a:lnTo>
                  <a:lnTo>
                    <a:pt x="4575" y="1543"/>
                  </a:lnTo>
                  <a:lnTo>
                    <a:pt x="4578" y="1534"/>
                  </a:lnTo>
                  <a:lnTo>
                    <a:pt x="4582" y="1525"/>
                  </a:lnTo>
                  <a:lnTo>
                    <a:pt x="4585" y="1523"/>
                  </a:lnTo>
                  <a:lnTo>
                    <a:pt x="4587" y="1522"/>
                  </a:lnTo>
                  <a:lnTo>
                    <a:pt x="4589" y="1521"/>
                  </a:lnTo>
                  <a:lnTo>
                    <a:pt x="4593" y="1519"/>
                  </a:lnTo>
                  <a:lnTo>
                    <a:pt x="4618" y="1518"/>
                  </a:lnTo>
                  <a:lnTo>
                    <a:pt x="4654" y="1514"/>
                  </a:lnTo>
                  <a:lnTo>
                    <a:pt x="4676" y="1511"/>
                  </a:lnTo>
                  <a:lnTo>
                    <a:pt x="4699" y="1510"/>
                  </a:lnTo>
                  <a:lnTo>
                    <a:pt x="4722" y="1510"/>
                  </a:lnTo>
                  <a:lnTo>
                    <a:pt x="4744" y="1510"/>
                  </a:lnTo>
                  <a:lnTo>
                    <a:pt x="4755" y="1512"/>
                  </a:lnTo>
                  <a:lnTo>
                    <a:pt x="4766" y="1515"/>
                  </a:lnTo>
                  <a:lnTo>
                    <a:pt x="4775" y="1517"/>
                  </a:lnTo>
                  <a:lnTo>
                    <a:pt x="4784" y="1522"/>
                  </a:lnTo>
                  <a:lnTo>
                    <a:pt x="4801" y="1531"/>
                  </a:lnTo>
                  <a:lnTo>
                    <a:pt x="4816" y="1541"/>
                  </a:lnTo>
                  <a:lnTo>
                    <a:pt x="4830" y="1551"/>
                  </a:lnTo>
                  <a:lnTo>
                    <a:pt x="4844" y="1561"/>
                  </a:lnTo>
                  <a:lnTo>
                    <a:pt x="4850" y="1565"/>
                  </a:lnTo>
                  <a:lnTo>
                    <a:pt x="4857" y="1568"/>
                  </a:lnTo>
                  <a:lnTo>
                    <a:pt x="4864" y="1570"/>
                  </a:lnTo>
                  <a:lnTo>
                    <a:pt x="4872" y="1571"/>
                  </a:lnTo>
                  <a:lnTo>
                    <a:pt x="4905" y="1576"/>
                  </a:lnTo>
                  <a:lnTo>
                    <a:pt x="4941" y="1583"/>
                  </a:lnTo>
                  <a:lnTo>
                    <a:pt x="4956" y="1589"/>
                  </a:lnTo>
                  <a:lnTo>
                    <a:pt x="4970" y="1595"/>
                  </a:lnTo>
                  <a:lnTo>
                    <a:pt x="4976" y="1597"/>
                  </a:lnTo>
                  <a:lnTo>
                    <a:pt x="4981" y="1600"/>
                  </a:lnTo>
                  <a:lnTo>
                    <a:pt x="4985" y="1605"/>
                  </a:lnTo>
                  <a:lnTo>
                    <a:pt x="4988" y="1609"/>
                  </a:lnTo>
                  <a:lnTo>
                    <a:pt x="4989" y="1613"/>
                  </a:lnTo>
                  <a:lnTo>
                    <a:pt x="4988" y="1618"/>
                  </a:lnTo>
                  <a:lnTo>
                    <a:pt x="4985" y="1622"/>
                  </a:lnTo>
                  <a:lnTo>
                    <a:pt x="4982" y="1625"/>
                  </a:lnTo>
                  <a:lnTo>
                    <a:pt x="4972" y="1633"/>
                  </a:lnTo>
                  <a:lnTo>
                    <a:pt x="4961" y="1642"/>
                  </a:lnTo>
                  <a:lnTo>
                    <a:pt x="4955" y="1646"/>
                  </a:lnTo>
                  <a:lnTo>
                    <a:pt x="4949" y="1651"/>
                  </a:lnTo>
                  <a:lnTo>
                    <a:pt x="4945" y="1656"/>
                  </a:lnTo>
                  <a:lnTo>
                    <a:pt x="4942" y="1660"/>
                  </a:lnTo>
                  <a:lnTo>
                    <a:pt x="4939" y="1666"/>
                  </a:lnTo>
                  <a:lnTo>
                    <a:pt x="4939" y="1672"/>
                  </a:lnTo>
                  <a:lnTo>
                    <a:pt x="4941" y="1678"/>
                  </a:lnTo>
                  <a:lnTo>
                    <a:pt x="4945" y="1685"/>
                  </a:lnTo>
                  <a:lnTo>
                    <a:pt x="4950" y="1691"/>
                  </a:lnTo>
                  <a:lnTo>
                    <a:pt x="4956" y="1697"/>
                  </a:lnTo>
                  <a:lnTo>
                    <a:pt x="4961" y="1701"/>
                  </a:lnTo>
                  <a:lnTo>
                    <a:pt x="4966" y="1705"/>
                  </a:lnTo>
                  <a:lnTo>
                    <a:pt x="4977" y="1710"/>
                  </a:lnTo>
                  <a:lnTo>
                    <a:pt x="4988" y="1712"/>
                  </a:lnTo>
                  <a:lnTo>
                    <a:pt x="4999" y="1714"/>
                  </a:lnTo>
                  <a:lnTo>
                    <a:pt x="5010" y="1716"/>
                  </a:lnTo>
                  <a:lnTo>
                    <a:pt x="5020" y="1718"/>
                  </a:lnTo>
                  <a:lnTo>
                    <a:pt x="5031" y="1723"/>
                  </a:lnTo>
                  <a:lnTo>
                    <a:pt x="5037" y="1725"/>
                  </a:lnTo>
                  <a:lnTo>
                    <a:pt x="5042" y="1726"/>
                  </a:lnTo>
                  <a:lnTo>
                    <a:pt x="5047" y="1727"/>
                  </a:lnTo>
                  <a:lnTo>
                    <a:pt x="5053" y="1728"/>
                  </a:lnTo>
                  <a:lnTo>
                    <a:pt x="5058" y="1727"/>
                  </a:lnTo>
                  <a:lnTo>
                    <a:pt x="5064" y="1727"/>
                  </a:lnTo>
                  <a:lnTo>
                    <a:pt x="5070" y="1725"/>
                  </a:lnTo>
                  <a:lnTo>
                    <a:pt x="5076" y="1723"/>
                  </a:lnTo>
                  <a:lnTo>
                    <a:pt x="5082" y="1719"/>
                  </a:lnTo>
                  <a:lnTo>
                    <a:pt x="5089" y="1716"/>
                  </a:lnTo>
                  <a:lnTo>
                    <a:pt x="5094" y="1710"/>
                  </a:lnTo>
                  <a:lnTo>
                    <a:pt x="5100" y="1704"/>
                  </a:lnTo>
                  <a:lnTo>
                    <a:pt x="5113" y="1690"/>
                  </a:lnTo>
                  <a:lnTo>
                    <a:pt x="5127" y="1670"/>
                  </a:lnTo>
                  <a:lnTo>
                    <a:pt x="5139" y="1651"/>
                  </a:lnTo>
                  <a:lnTo>
                    <a:pt x="5150" y="1637"/>
                  </a:lnTo>
                  <a:lnTo>
                    <a:pt x="5159" y="1626"/>
                  </a:lnTo>
                  <a:lnTo>
                    <a:pt x="5167" y="1619"/>
                  </a:lnTo>
                  <a:lnTo>
                    <a:pt x="5174" y="1616"/>
                  </a:lnTo>
                  <a:lnTo>
                    <a:pt x="5180" y="1615"/>
                  </a:lnTo>
                  <a:lnTo>
                    <a:pt x="5186" y="1616"/>
                  </a:lnTo>
                  <a:lnTo>
                    <a:pt x="5191" y="1618"/>
                  </a:lnTo>
                  <a:lnTo>
                    <a:pt x="5210" y="1640"/>
                  </a:lnTo>
                  <a:lnTo>
                    <a:pt x="5241" y="1681"/>
                  </a:lnTo>
                  <a:lnTo>
                    <a:pt x="5274" y="1725"/>
                  </a:lnTo>
                  <a:lnTo>
                    <a:pt x="5298" y="1755"/>
                  </a:lnTo>
                  <a:lnTo>
                    <a:pt x="5306" y="1766"/>
                  </a:lnTo>
                  <a:lnTo>
                    <a:pt x="5313" y="1780"/>
                  </a:lnTo>
                  <a:lnTo>
                    <a:pt x="5319" y="1795"/>
                  </a:lnTo>
                  <a:lnTo>
                    <a:pt x="5326" y="1813"/>
                  </a:lnTo>
                  <a:lnTo>
                    <a:pt x="5335" y="1846"/>
                  </a:lnTo>
                  <a:lnTo>
                    <a:pt x="5341" y="1870"/>
                  </a:lnTo>
                  <a:lnTo>
                    <a:pt x="5342" y="1874"/>
                  </a:lnTo>
                  <a:lnTo>
                    <a:pt x="5346" y="1878"/>
                  </a:lnTo>
                  <a:lnTo>
                    <a:pt x="5350" y="1880"/>
                  </a:lnTo>
                  <a:lnTo>
                    <a:pt x="5355" y="1881"/>
                  </a:lnTo>
                  <a:lnTo>
                    <a:pt x="5369" y="1883"/>
                  </a:lnTo>
                  <a:lnTo>
                    <a:pt x="5385" y="1882"/>
                  </a:lnTo>
                  <a:lnTo>
                    <a:pt x="5416" y="1880"/>
                  </a:lnTo>
                  <a:lnTo>
                    <a:pt x="5437" y="1878"/>
                  </a:lnTo>
                  <a:lnTo>
                    <a:pt x="5441" y="1878"/>
                  </a:lnTo>
                  <a:lnTo>
                    <a:pt x="5446" y="1880"/>
                  </a:lnTo>
                  <a:lnTo>
                    <a:pt x="5450" y="1882"/>
                  </a:lnTo>
                  <a:lnTo>
                    <a:pt x="5456" y="1886"/>
                  </a:lnTo>
                  <a:lnTo>
                    <a:pt x="5469" y="1895"/>
                  </a:lnTo>
                  <a:lnTo>
                    <a:pt x="5482" y="1907"/>
                  </a:lnTo>
                  <a:lnTo>
                    <a:pt x="5495" y="1920"/>
                  </a:lnTo>
                  <a:lnTo>
                    <a:pt x="5507" y="1933"/>
                  </a:lnTo>
                  <a:lnTo>
                    <a:pt x="5511" y="1940"/>
                  </a:lnTo>
                  <a:lnTo>
                    <a:pt x="5516" y="1946"/>
                  </a:lnTo>
                  <a:lnTo>
                    <a:pt x="5518" y="1952"/>
                  </a:lnTo>
                  <a:lnTo>
                    <a:pt x="5521" y="1957"/>
                  </a:lnTo>
                  <a:lnTo>
                    <a:pt x="5524" y="1967"/>
                  </a:lnTo>
                  <a:lnTo>
                    <a:pt x="5529" y="1975"/>
                  </a:lnTo>
                  <a:lnTo>
                    <a:pt x="5535" y="1982"/>
                  </a:lnTo>
                  <a:lnTo>
                    <a:pt x="5542" y="1988"/>
                  </a:lnTo>
                  <a:lnTo>
                    <a:pt x="5551" y="1994"/>
                  </a:lnTo>
                  <a:lnTo>
                    <a:pt x="5564" y="1998"/>
                  </a:lnTo>
                  <a:lnTo>
                    <a:pt x="5578" y="2004"/>
                  </a:lnTo>
                  <a:lnTo>
                    <a:pt x="5596" y="2009"/>
                  </a:lnTo>
                  <a:lnTo>
                    <a:pt x="5605" y="2011"/>
                  </a:lnTo>
                  <a:lnTo>
                    <a:pt x="5611" y="2016"/>
                  </a:lnTo>
                  <a:lnTo>
                    <a:pt x="5616" y="2021"/>
                  </a:lnTo>
                  <a:lnTo>
                    <a:pt x="5618" y="2025"/>
                  </a:lnTo>
                  <a:lnTo>
                    <a:pt x="5619" y="2031"/>
                  </a:lnTo>
                  <a:lnTo>
                    <a:pt x="5618" y="2037"/>
                  </a:lnTo>
                  <a:lnTo>
                    <a:pt x="5617" y="2044"/>
                  </a:lnTo>
                  <a:lnTo>
                    <a:pt x="5615" y="2050"/>
                  </a:lnTo>
                  <a:lnTo>
                    <a:pt x="5598" y="2078"/>
                  </a:lnTo>
                  <a:lnTo>
                    <a:pt x="5584" y="2103"/>
                  </a:lnTo>
                  <a:lnTo>
                    <a:pt x="5576" y="2121"/>
                  </a:lnTo>
                  <a:lnTo>
                    <a:pt x="5568" y="2136"/>
                  </a:lnTo>
                  <a:lnTo>
                    <a:pt x="5559" y="2152"/>
                  </a:lnTo>
                  <a:lnTo>
                    <a:pt x="5549" y="2173"/>
                  </a:lnTo>
                  <a:lnTo>
                    <a:pt x="5544" y="2183"/>
                  </a:lnTo>
                  <a:lnTo>
                    <a:pt x="5542" y="2188"/>
                  </a:lnTo>
                  <a:lnTo>
                    <a:pt x="5543" y="2189"/>
                  </a:lnTo>
                  <a:lnTo>
                    <a:pt x="5545" y="2188"/>
                  </a:lnTo>
                  <a:lnTo>
                    <a:pt x="5549" y="2185"/>
                  </a:lnTo>
                  <a:lnTo>
                    <a:pt x="5555" y="2184"/>
                  </a:lnTo>
                  <a:lnTo>
                    <a:pt x="5558" y="2184"/>
                  </a:lnTo>
                  <a:lnTo>
                    <a:pt x="5562" y="2184"/>
                  </a:lnTo>
                  <a:lnTo>
                    <a:pt x="5565" y="2185"/>
                  </a:lnTo>
                  <a:lnTo>
                    <a:pt x="5569" y="2188"/>
                  </a:lnTo>
                  <a:lnTo>
                    <a:pt x="5582" y="2198"/>
                  </a:lnTo>
                  <a:lnTo>
                    <a:pt x="5594" y="2207"/>
                  </a:lnTo>
                  <a:lnTo>
                    <a:pt x="5601" y="2211"/>
                  </a:lnTo>
                  <a:lnTo>
                    <a:pt x="5609" y="2213"/>
                  </a:lnTo>
                  <a:lnTo>
                    <a:pt x="5617" y="2213"/>
                  </a:lnTo>
                  <a:lnTo>
                    <a:pt x="5629" y="2211"/>
                  </a:lnTo>
                  <a:lnTo>
                    <a:pt x="5639" y="2209"/>
                  </a:lnTo>
                  <a:lnTo>
                    <a:pt x="5649" y="2207"/>
                  </a:lnTo>
                  <a:lnTo>
                    <a:pt x="5658" y="2209"/>
                  </a:lnTo>
                  <a:lnTo>
                    <a:pt x="5665" y="2211"/>
                  </a:lnTo>
                  <a:lnTo>
                    <a:pt x="5672" y="2216"/>
                  </a:lnTo>
                  <a:lnTo>
                    <a:pt x="5678" y="2222"/>
                  </a:lnTo>
                  <a:lnTo>
                    <a:pt x="5683" y="2230"/>
                  </a:lnTo>
                  <a:lnTo>
                    <a:pt x="5687" y="2239"/>
                  </a:lnTo>
                  <a:lnTo>
                    <a:pt x="5698" y="2259"/>
                  </a:lnTo>
                  <a:lnTo>
                    <a:pt x="5707" y="2279"/>
                  </a:lnTo>
                  <a:lnTo>
                    <a:pt x="5718" y="2297"/>
                  </a:lnTo>
                  <a:lnTo>
                    <a:pt x="5727" y="2314"/>
                  </a:lnTo>
                  <a:lnTo>
                    <a:pt x="5731" y="2324"/>
                  </a:lnTo>
                  <a:lnTo>
                    <a:pt x="5732" y="2333"/>
                  </a:lnTo>
                  <a:lnTo>
                    <a:pt x="5732" y="2343"/>
                  </a:lnTo>
                  <a:lnTo>
                    <a:pt x="5730" y="2351"/>
                  </a:lnTo>
                  <a:lnTo>
                    <a:pt x="5729" y="2354"/>
                  </a:lnTo>
                  <a:lnTo>
                    <a:pt x="5727" y="2357"/>
                  </a:lnTo>
                  <a:lnTo>
                    <a:pt x="5725" y="2359"/>
                  </a:lnTo>
                  <a:lnTo>
                    <a:pt x="5723" y="2359"/>
                  </a:lnTo>
                  <a:lnTo>
                    <a:pt x="5720" y="2359"/>
                  </a:lnTo>
                  <a:lnTo>
                    <a:pt x="5718" y="2358"/>
                  </a:lnTo>
                  <a:lnTo>
                    <a:pt x="5715" y="2355"/>
                  </a:lnTo>
                  <a:lnTo>
                    <a:pt x="5712" y="2352"/>
                  </a:lnTo>
                  <a:lnTo>
                    <a:pt x="5709" y="2348"/>
                  </a:lnTo>
                  <a:lnTo>
                    <a:pt x="5704" y="2345"/>
                  </a:lnTo>
                  <a:lnTo>
                    <a:pt x="5699" y="2343"/>
                  </a:lnTo>
                  <a:lnTo>
                    <a:pt x="5695" y="2340"/>
                  </a:lnTo>
                  <a:lnTo>
                    <a:pt x="5684" y="2339"/>
                  </a:lnTo>
                  <a:lnTo>
                    <a:pt x="5672" y="2339"/>
                  </a:lnTo>
                  <a:lnTo>
                    <a:pt x="5652" y="2340"/>
                  </a:lnTo>
                  <a:lnTo>
                    <a:pt x="5644" y="2343"/>
                  </a:lnTo>
                  <a:lnTo>
                    <a:pt x="5641" y="2347"/>
                  </a:lnTo>
                  <a:lnTo>
                    <a:pt x="5631" y="2355"/>
                  </a:lnTo>
                  <a:lnTo>
                    <a:pt x="5626" y="2359"/>
                  </a:lnTo>
                  <a:lnTo>
                    <a:pt x="5621" y="2360"/>
                  </a:lnTo>
                  <a:lnTo>
                    <a:pt x="5618" y="2360"/>
                  </a:lnTo>
                  <a:lnTo>
                    <a:pt x="5616" y="2360"/>
                  </a:lnTo>
                  <a:lnTo>
                    <a:pt x="5614" y="2359"/>
                  </a:lnTo>
                  <a:lnTo>
                    <a:pt x="5612" y="2357"/>
                  </a:lnTo>
                  <a:lnTo>
                    <a:pt x="5609" y="2351"/>
                  </a:lnTo>
                  <a:lnTo>
                    <a:pt x="5605" y="2346"/>
                  </a:lnTo>
                  <a:lnTo>
                    <a:pt x="5599" y="2340"/>
                  </a:lnTo>
                  <a:lnTo>
                    <a:pt x="5594" y="2337"/>
                  </a:lnTo>
                  <a:lnTo>
                    <a:pt x="5587" y="2333"/>
                  </a:lnTo>
                  <a:lnTo>
                    <a:pt x="5579" y="2331"/>
                  </a:lnTo>
                  <a:lnTo>
                    <a:pt x="5570" y="2331"/>
                  </a:lnTo>
                  <a:lnTo>
                    <a:pt x="5561" y="2333"/>
                  </a:lnTo>
                  <a:lnTo>
                    <a:pt x="5550" y="2335"/>
                  </a:lnTo>
                  <a:lnTo>
                    <a:pt x="5540" y="2338"/>
                  </a:lnTo>
                  <a:lnTo>
                    <a:pt x="5529" y="2338"/>
                  </a:lnTo>
                  <a:lnTo>
                    <a:pt x="5518" y="2338"/>
                  </a:lnTo>
                  <a:lnTo>
                    <a:pt x="5496" y="2337"/>
                  </a:lnTo>
                  <a:lnTo>
                    <a:pt x="5473" y="2338"/>
                  </a:lnTo>
                  <a:lnTo>
                    <a:pt x="5467" y="2339"/>
                  </a:lnTo>
                  <a:lnTo>
                    <a:pt x="5462" y="2339"/>
                  </a:lnTo>
                  <a:lnTo>
                    <a:pt x="5457" y="2338"/>
                  </a:lnTo>
                  <a:lnTo>
                    <a:pt x="5453" y="2337"/>
                  </a:lnTo>
                  <a:lnTo>
                    <a:pt x="5449" y="2335"/>
                  </a:lnTo>
                  <a:lnTo>
                    <a:pt x="5447" y="2333"/>
                  </a:lnTo>
                  <a:lnTo>
                    <a:pt x="5443" y="2331"/>
                  </a:lnTo>
                  <a:lnTo>
                    <a:pt x="5442" y="2328"/>
                  </a:lnTo>
                  <a:lnTo>
                    <a:pt x="5440" y="2325"/>
                  </a:lnTo>
                  <a:lnTo>
                    <a:pt x="5440" y="2321"/>
                  </a:lnTo>
                  <a:lnTo>
                    <a:pt x="5440" y="2318"/>
                  </a:lnTo>
                  <a:lnTo>
                    <a:pt x="5440" y="2314"/>
                  </a:lnTo>
                  <a:lnTo>
                    <a:pt x="5441" y="2311"/>
                  </a:lnTo>
                  <a:lnTo>
                    <a:pt x="5443" y="2307"/>
                  </a:lnTo>
                  <a:lnTo>
                    <a:pt x="5446" y="2304"/>
                  </a:lnTo>
                  <a:lnTo>
                    <a:pt x="5449" y="2300"/>
                  </a:lnTo>
                  <a:lnTo>
                    <a:pt x="5453" y="2297"/>
                  </a:lnTo>
                  <a:lnTo>
                    <a:pt x="5456" y="2291"/>
                  </a:lnTo>
                  <a:lnTo>
                    <a:pt x="5458" y="2285"/>
                  </a:lnTo>
                  <a:lnTo>
                    <a:pt x="5462" y="2278"/>
                  </a:lnTo>
                  <a:lnTo>
                    <a:pt x="5468" y="2263"/>
                  </a:lnTo>
                  <a:lnTo>
                    <a:pt x="5474" y="2245"/>
                  </a:lnTo>
                  <a:lnTo>
                    <a:pt x="5481" y="2227"/>
                  </a:lnTo>
                  <a:lnTo>
                    <a:pt x="5489" y="2211"/>
                  </a:lnTo>
                  <a:lnTo>
                    <a:pt x="5494" y="2203"/>
                  </a:lnTo>
                  <a:lnTo>
                    <a:pt x="5500" y="2196"/>
                  </a:lnTo>
                  <a:lnTo>
                    <a:pt x="5505" y="2189"/>
                  </a:lnTo>
                  <a:lnTo>
                    <a:pt x="5513" y="2183"/>
                  </a:lnTo>
                  <a:lnTo>
                    <a:pt x="5520" y="2177"/>
                  </a:lnTo>
                  <a:lnTo>
                    <a:pt x="5525" y="2171"/>
                  </a:lnTo>
                  <a:lnTo>
                    <a:pt x="5530" y="2166"/>
                  </a:lnTo>
                  <a:lnTo>
                    <a:pt x="5534" y="2159"/>
                  </a:lnTo>
                  <a:lnTo>
                    <a:pt x="5536" y="2153"/>
                  </a:lnTo>
                  <a:lnTo>
                    <a:pt x="5537" y="2148"/>
                  </a:lnTo>
                  <a:lnTo>
                    <a:pt x="5538" y="2143"/>
                  </a:lnTo>
                  <a:lnTo>
                    <a:pt x="5538" y="2137"/>
                  </a:lnTo>
                  <a:lnTo>
                    <a:pt x="5537" y="2132"/>
                  </a:lnTo>
                  <a:lnTo>
                    <a:pt x="5536" y="2128"/>
                  </a:lnTo>
                  <a:lnTo>
                    <a:pt x="5534" y="2123"/>
                  </a:lnTo>
                  <a:lnTo>
                    <a:pt x="5530" y="2119"/>
                  </a:lnTo>
                  <a:lnTo>
                    <a:pt x="5527" y="2116"/>
                  </a:lnTo>
                  <a:lnTo>
                    <a:pt x="5522" y="2115"/>
                  </a:lnTo>
                  <a:lnTo>
                    <a:pt x="5518" y="2112"/>
                  </a:lnTo>
                  <a:lnTo>
                    <a:pt x="5513" y="2112"/>
                  </a:lnTo>
                  <a:lnTo>
                    <a:pt x="5508" y="2112"/>
                  </a:lnTo>
                  <a:lnTo>
                    <a:pt x="5503" y="2115"/>
                  </a:lnTo>
                  <a:lnTo>
                    <a:pt x="5498" y="2116"/>
                  </a:lnTo>
                  <a:lnTo>
                    <a:pt x="5495" y="2119"/>
                  </a:lnTo>
                  <a:lnTo>
                    <a:pt x="5487" y="2126"/>
                  </a:lnTo>
                  <a:lnTo>
                    <a:pt x="5481" y="2135"/>
                  </a:lnTo>
                  <a:lnTo>
                    <a:pt x="5475" y="2144"/>
                  </a:lnTo>
                  <a:lnTo>
                    <a:pt x="5469" y="2152"/>
                  </a:lnTo>
                  <a:lnTo>
                    <a:pt x="5463" y="2159"/>
                  </a:lnTo>
                  <a:lnTo>
                    <a:pt x="5457" y="2164"/>
                  </a:lnTo>
                  <a:lnTo>
                    <a:pt x="5454" y="2165"/>
                  </a:lnTo>
                  <a:lnTo>
                    <a:pt x="5449" y="2166"/>
                  </a:lnTo>
                  <a:lnTo>
                    <a:pt x="5444" y="2166"/>
                  </a:lnTo>
                  <a:lnTo>
                    <a:pt x="5439" y="2165"/>
                  </a:lnTo>
                  <a:lnTo>
                    <a:pt x="5427" y="2164"/>
                  </a:lnTo>
                  <a:lnTo>
                    <a:pt x="5413" y="2162"/>
                  </a:lnTo>
                  <a:lnTo>
                    <a:pt x="5397" y="2161"/>
                  </a:lnTo>
                  <a:lnTo>
                    <a:pt x="5383" y="2161"/>
                  </a:lnTo>
                  <a:lnTo>
                    <a:pt x="5377" y="2162"/>
                  </a:lnTo>
                  <a:lnTo>
                    <a:pt x="5370" y="2163"/>
                  </a:lnTo>
                  <a:lnTo>
                    <a:pt x="5365" y="2166"/>
                  </a:lnTo>
                  <a:lnTo>
                    <a:pt x="5359" y="2170"/>
                  </a:lnTo>
                  <a:lnTo>
                    <a:pt x="5336" y="2186"/>
                  </a:lnTo>
                  <a:lnTo>
                    <a:pt x="5315" y="2200"/>
                  </a:lnTo>
                  <a:lnTo>
                    <a:pt x="5308" y="2206"/>
                  </a:lnTo>
                  <a:lnTo>
                    <a:pt x="5305" y="2212"/>
                  </a:lnTo>
                  <a:lnTo>
                    <a:pt x="5306" y="2215"/>
                  </a:lnTo>
                  <a:lnTo>
                    <a:pt x="5307" y="2217"/>
                  </a:lnTo>
                  <a:lnTo>
                    <a:pt x="5309" y="2218"/>
                  </a:lnTo>
                  <a:lnTo>
                    <a:pt x="5314" y="2220"/>
                  </a:lnTo>
                  <a:lnTo>
                    <a:pt x="5318" y="2223"/>
                  </a:lnTo>
                  <a:lnTo>
                    <a:pt x="5320" y="2225"/>
                  </a:lnTo>
                  <a:lnTo>
                    <a:pt x="5320" y="2229"/>
                  </a:lnTo>
                  <a:lnTo>
                    <a:pt x="5319" y="2232"/>
                  </a:lnTo>
                  <a:lnTo>
                    <a:pt x="5316" y="2236"/>
                  </a:lnTo>
                  <a:lnTo>
                    <a:pt x="5312" y="2239"/>
                  </a:lnTo>
                  <a:lnTo>
                    <a:pt x="5307" y="2244"/>
                  </a:lnTo>
                  <a:lnTo>
                    <a:pt x="5301" y="2247"/>
                  </a:lnTo>
                  <a:lnTo>
                    <a:pt x="5288" y="2256"/>
                  </a:lnTo>
                  <a:lnTo>
                    <a:pt x="5274" y="2262"/>
                  </a:lnTo>
                  <a:lnTo>
                    <a:pt x="5261" y="2266"/>
                  </a:lnTo>
                  <a:lnTo>
                    <a:pt x="5251" y="2267"/>
                  </a:lnTo>
                  <a:lnTo>
                    <a:pt x="5246" y="2267"/>
                  </a:lnTo>
                  <a:lnTo>
                    <a:pt x="5242" y="2265"/>
                  </a:lnTo>
                  <a:lnTo>
                    <a:pt x="5240" y="2262"/>
                  </a:lnTo>
                  <a:lnTo>
                    <a:pt x="5238" y="2258"/>
                  </a:lnTo>
                  <a:lnTo>
                    <a:pt x="5234" y="2247"/>
                  </a:lnTo>
                  <a:lnTo>
                    <a:pt x="5233" y="2234"/>
                  </a:lnTo>
                  <a:lnTo>
                    <a:pt x="5233" y="2206"/>
                  </a:lnTo>
                  <a:lnTo>
                    <a:pt x="5234" y="2183"/>
                  </a:lnTo>
                  <a:lnTo>
                    <a:pt x="5234" y="2179"/>
                  </a:lnTo>
                  <a:lnTo>
                    <a:pt x="5233" y="2177"/>
                  </a:lnTo>
                  <a:lnTo>
                    <a:pt x="5232" y="2176"/>
                  </a:lnTo>
                  <a:lnTo>
                    <a:pt x="5229" y="2175"/>
                  </a:lnTo>
                  <a:lnTo>
                    <a:pt x="5224" y="2177"/>
                  </a:lnTo>
                  <a:lnTo>
                    <a:pt x="5218" y="2180"/>
                  </a:lnTo>
                  <a:lnTo>
                    <a:pt x="5207" y="2191"/>
                  </a:lnTo>
                  <a:lnTo>
                    <a:pt x="5202" y="2197"/>
                  </a:lnTo>
                  <a:lnTo>
                    <a:pt x="5192" y="2191"/>
                  </a:lnTo>
                  <a:lnTo>
                    <a:pt x="5167" y="2179"/>
                  </a:lnTo>
                  <a:lnTo>
                    <a:pt x="5160" y="2177"/>
                  </a:lnTo>
                  <a:lnTo>
                    <a:pt x="5153" y="2175"/>
                  </a:lnTo>
                  <a:lnTo>
                    <a:pt x="5146" y="2173"/>
                  </a:lnTo>
                  <a:lnTo>
                    <a:pt x="5139" y="2173"/>
                  </a:lnTo>
                  <a:lnTo>
                    <a:pt x="5132" y="2173"/>
                  </a:lnTo>
                  <a:lnTo>
                    <a:pt x="5125" y="2176"/>
                  </a:lnTo>
                  <a:lnTo>
                    <a:pt x="5120" y="2178"/>
                  </a:lnTo>
                  <a:lnTo>
                    <a:pt x="5114" y="2183"/>
                  </a:lnTo>
                  <a:lnTo>
                    <a:pt x="5110" y="2188"/>
                  </a:lnTo>
                  <a:lnTo>
                    <a:pt x="5103" y="2192"/>
                  </a:lnTo>
                  <a:lnTo>
                    <a:pt x="5096" y="2195"/>
                  </a:lnTo>
                  <a:lnTo>
                    <a:pt x="5087" y="2198"/>
                  </a:lnTo>
                  <a:lnTo>
                    <a:pt x="5069" y="2202"/>
                  </a:lnTo>
                  <a:lnTo>
                    <a:pt x="5047" y="2205"/>
                  </a:lnTo>
                  <a:lnTo>
                    <a:pt x="5026" y="2209"/>
                  </a:lnTo>
                  <a:lnTo>
                    <a:pt x="5008" y="2212"/>
                  </a:lnTo>
                  <a:lnTo>
                    <a:pt x="4998" y="2215"/>
                  </a:lnTo>
                  <a:lnTo>
                    <a:pt x="4990" y="2218"/>
                  </a:lnTo>
                  <a:lnTo>
                    <a:pt x="4983" y="2223"/>
                  </a:lnTo>
                  <a:lnTo>
                    <a:pt x="4977" y="2227"/>
                  </a:lnTo>
                  <a:lnTo>
                    <a:pt x="4972" y="2233"/>
                  </a:lnTo>
                  <a:lnTo>
                    <a:pt x="4968" y="2239"/>
                  </a:lnTo>
                  <a:lnTo>
                    <a:pt x="4963" y="2247"/>
                  </a:lnTo>
                  <a:lnTo>
                    <a:pt x="4959" y="2254"/>
                  </a:lnTo>
                  <a:lnTo>
                    <a:pt x="4952" y="2272"/>
                  </a:lnTo>
                  <a:lnTo>
                    <a:pt x="4946" y="2289"/>
                  </a:lnTo>
                  <a:lnTo>
                    <a:pt x="4938" y="2317"/>
                  </a:lnTo>
                  <a:lnTo>
                    <a:pt x="4936" y="2328"/>
                  </a:lnTo>
                  <a:lnTo>
                    <a:pt x="4941" y="2326"/>
                  </a:lnTo>
                  <a:lnTo>
                    <a:pt x="4954" y="2320"/>
                  </a:lnTo>
                  <a:lnTo>
                    <a:pt x="4976" y="2311"/>
                  </a:lnTo>
                  <a:lnTo>
                    <a:pt x="5008" y="2300"/>
                  </a:lnTo>
                  <a:lnTo>
                    <a:pt x="5035" y="2292"/>
                  </a:lnTo>
                  <a:lnTo>
                    <a:pt x="5052" y="2287"/>
                  </a:lnTo>
                  <a:lnTo>
                    <a:pt x="5067" y="2280"/>
                  </a:lnTo>
                  <a:lnTo>
                    <a:pt x="5091" y="2267"/>
                  </a:lnTo>
                  <a:lnTo>
                    <a:pt x="5106" y="2259"/>
                  </a:lnTo>
                  <a:lnTo>
                    <a:pt x="5120" y="2253"/>
                  </a:lnTo>
                  <a:lnTo>
                    <a:pt x="5127" y="2251"/>
                  </a:lnTo>
                  <a:lnTo>
                    <a:pt x="5136" y="2249"/>
                  </a:lnTo>
                  <a:lnTo>
                    <a:pt x="5143" y="2247"/>
                  </a:lnTo>
                  <a:lnTo>
                    <a:pt x="5150" y="2247"/>
                  </a:lnTo>
                  <a:lnTo>
                    <a:pt x="5156" y="2247"/>
                  </a:lnTo>
                  <a:lnTo>
                    <a:pt x="5163" y="2249"/>
                  </a:lnTo>
                  <a:lnTo>
                    <a:pt x="5170" y="2251"/>
                  </a:lnTo>
                  <a:lnTo>
                    <a:pt x="5175" y="2254"/>
                  </a:lnTo>
                  <a:lnTo>
                    <a:pt x="5181" y="2258"/>
                  </a:lnTo>
                  <a:lnTo>
                    <a:pt x="5187" y="2264"/>
                  </a:lnTo>
                  <a:lnTo>
                    <a:pt x="5193" y="2270"/>
                  </a:lnTo>
                  <a:lnTo>
                    <a:pt x="5199" y="2277"/>
                  </a:lnTo>
                  <a:lnTo>
                    <a:pt x="5202" y="2285"/>
                  </a:lnTo>
                  <a:lnTo>
                    <a:pt x="5206" y="2292"/>
                  </a:lnTo>
                  <a:lnTo>
                    <a:pt x="5207" y="2299"/>
                  </a:lnTo>
                  <a:lnTo>
                    <a:pt x="5208" y="2305"/>
                  </a:lnTo>
                  <a:lnTo>
                    <a:pt x="5208" y="2311"/>
                  </a:lnTo>
                  <a:lnTo>
                    <a:pt x="5207" y="2317"/>
                  </a:lnTo>
                  <a:lnTo>
                    <a:pt x="5205" y="2321"/>
                  </a:lnTo>
                  <a:lnTo>
                    <a:pt x="5202" y="2326"/>
                  </a:lnTo>
                  <a:lnTo>
                    <a:pt x="5192" y="2338"/>
                  </a:lnTo>
                  <a:lnTo>
                    <a:pt x="5186" y="2343"/>
                  </a:lnTo>
                  <a:lnTo>
                    <a:pt x="5190" y="2348"/>
                  </a:lnTo>
                  <a:lnTo>
                    <a:pt x="5197" y="2360"/>
                  </a:lnTo>
                  <a:lnTo>
                    <a:pt x="5201" y="2367"/>
                  </a:lnTo>
                  <a:lnTo>
                    <a:pt x="5207" y="2374"/>
                  </a:lnTo>
                  <a:lnTo>
                    <a:pt x="5212" y="2380"/>
                  </a:lnTo>
                  <a:lnTo>
                    <a:pt x="5218" y="2385"/>
                  </a:lnTo>
                  <a:lnTo>
                    <a:pt x="5224" y="2387"/>
                  </a:lnTo>
                  <a:lnTo>
                    <a:pt x="5228" y="2387"/>
                  </a:lnTo>
                  <a:lnTo>
                    <a:pt x="5233" y="2385"/>
                  </a:lnTo>
                  <a:lnTo>
                    <a:pt x="5238" y="2381"/>
                  </a:lnTo>
                  <a:lnTo>
                    <a:pt x="5249" y="2371"/>
                  </a:lnTo>
                  <a:lnTo>
                    <a:pt x="5266" y="2357"/>
                  </a:lnTo>
                  <a:lnTo>
                    <a:pt x="5271" y="2354"/>
                  </a:lnTo>
                  <a:lnTo>
                    <a:pt x="5275" y="2353"/>
                  </a:lnTo>
                  <a:lnTo>
                    <a:pt x="5278" y="2353"/>
                  </a:lnTo>
                  <a:lnTo>
                    <a:pt x="5280" y="2355"/>
                  </a:lnTo>
                  <a:lnTo>
                    <a:pt x="5282" y="2358"/>
                  </a:lnTo>
                  <a:lnTo>
                    <a:pt x="5284" y="2361"/>
                  </a:lnTo>
                  <a:lnTo>
                    <a:pt x="5285" y="2366"/>
                  </a:lnTo>
                  <a:lnTo>
                    <a:pt x="5286" y="2371"/>
                  </a:lnTo>
                  <a:lnTo>
                    <a:pt x="5287" y="2394"/>
                  </a:lnTo>
                  <a:lnTo>
                    <a:pt x="5291" y="2413"/>
                  </a:lnTo>
                  <a:lnTo>
                    <a:pt x="5294" y="2419"/>
                  </a:lnTo>
                  <a:lnTo>
                    <a:pt x="5299" y="2424"/>
                  </a:lnTo>
                  <a:lnTo>
                    <a:pt x="5306" y="2426"/>
                  </a:lnTo>
                  <a:lnTo>
                    <a:pt x="5313" y="2427"/>
                  </a:lnTo>
                  <a:lnTo>
                    <a:pt x="5320" y="2425"/>
                  </a:lnTo>
                  <a:lnTo>
                    <a:pt x="5328" y="2421"/>
                  </a:lnTo>
                  <a:lnTo>
                    <a:pt x="5335" y="2417"/>
                  </a:lnTo>
                  <a:lnTo>
                    <a:pt x="5342" y="2408"/>
                  </a:lnTo>
                  <a:lnTo>
                    <a:pt x="5353" y="2392"/>
                  </a:lnTo>
                  <a:lnTo>
                    <a:pt x="5363" y="2380"/>
                  </a:lnTo>
                  <a:lnTo>
                    <a:pt x="5368" y="2377"/>
                  </a:lnTo>
                  <a:lnTo>
                    <a:pt x="5373" y="2375"/>
                  </a:lnTo>
                  <a:lnTo>
                    <a:pt x="5375" y="2375"/>
                  </a:lnTo>
                  <a:lnTo>
                    <a:pt x="5377" y="2377"/>
                  </a:lnTo>
                  <a:lnTo>
                    <a:pt x="5379" y="2378"/>
                  </a:lnTo>
                  <a:lnTo>
                    <a:pt x="5381" y="2380"/>
                  </a:lnTo>
                  <a:lnTo>
                    <a:pt x="5386" y="2386"/>
                  </a:lnTo>
                  <a:lnTo>
                    <a:pt x="5390" y="2394"/>
                  </a:lnTo>
                  <a:lnTo>
                    <a:pt x="5395" y="2404"/>
                  </a:lnTo>
                  <a:lnTo>
                    <a:pt x="5400" y="2413"/>
                  </a:lnTo>
                  <a:lnTo>
                    <a:pt x="5408" y="2435"/>
                  </a:lnTo>
                  <a:lnTo>
                    <a:pt x="5417" y="2460"/>
                  </a:lnTo>
                  <a:lnTo>
                    <a:pt x="5419" y="2466"/>
                  </a:lnTo>
                  <a:lnTo>
                    <a:pt x="5417" y="2472"/>
                  </a:lnTo>
                  <a:lnTo>
                    <a:pt x="5414" y="2476"/>
                  </a:lnTo>
                  <a:lnTo>
                    <a:pt x="5409" y="2481"/>
                  </a:lnTo>
                  <a:lnTo>
                    <a:pt x="5403" y="2485"/>
                  </a:lnTo>
                  <a:lnTo>
                    <a:pt x="5395" y="2488"/>
                  </a:lnTo>
                  <a:lnTo>
                    <a:pt x="5387" y="2492"/>
                  </a:lnTo>
                  <a:lnTo>
                    <a:pt x="5377" y="2494"/>
                  </a:lnTo>
                  <a:lnTo>
                    <a:pt x="5342" y="2502"/>
                  </a:lnTo>
                  <a:lnTo>
                    <a:pt x="5318" y="2507"/>
                  </a:lnTo>
                  <a:lnTo>
                    <a:pt x="5296" y="2513"/>
                  </a:lnTo>
                  <a:lnTo>
                    <a:pt x="5265" y="2521"/>
                  </a:lnTo>
                  <a:lnTo>
                    <a:pt x="5233" y="2529"/>
                  </a:lnTo>
                  <a:lnTo>
                    <a:pt x="5214" y="2535"/>
                  </a:lnTo>
                  <a:lnTo>
                    <a:pt x="5200" y="2544"/>
                  </a:lnTo>
                  <a:lnTo>
                    <a:pt x="5180" y="2561"/>
                  </a:lnTo>
                  <a:lnTo>
                    <a:pt x="5168" y="2569"/>
                  </a:lnTo>
                  <a:lnTo>
                    <a:pt x="5156" y="2576"/>
                  </a:lnTo>
                  <a:lnTo>
                    <a:pt x="5150" y="2579"/>
                  </a:lnTo>
                  <a:lnTo>
                    <a:pt x="5143" y="2581"/>
                  </a:lnTo>
                  <a:lnTo>
                    <a:pt x="5137" y="2582"/>
                  </a:lnTo>
                  <a:lnTo>
                    <a:pt x="5131" y="2582"/>
                  </a:lnTo>
                  <a:lnTo>
                    <a:pt x="5125" y="2582"/>
                  </a:lnTo>
                  <a:lnTo>
                    <a:pt x="5120" y="2580"/>
                  </a:lnTo>
                  <a:lnTo>
                    <a:pt x="5117" y="2577"/>
                  </a:lnTo>
                  <a:lnTo>
                    <a:pt x="5113" y="2573"/>
                  </a:lnTo>
                  <a:lnTo>
                    <a:pt x="5110" y="2568"/>
                  </a:lnTo>
                  <a:lnTo>
                    <a:pt x="5107" y="2563"/>
                  </a:lnTo>
                  <a:lnTo>
                    <a:pt x="5106" y="2556"/>
                  </a:lnTo>
                  <a:lnTo>
                    <a:pt x="5104" y="2550"/>
                  </a:lnTo>
                  <a:lnTo>
                    <a:pt x="5101" y="2521"/>
                  </a:lnTo>
                  <a:lnTo>
                    <a:pt x="5099" y="2493"/>
                  </a:lnTo>
                  <a:lnTo>
                    <a:pt x="5098" y="2488"/>
                  </a:lnTo>
                  <a:lnTo>
                    <a:pt x="5096" y="2483"/>
                  </a:lnTo>
                  <a:lnTo>
                    <a:pt x="5093" y="2481"/>
                  </a:lnTo>
                  <a:lnTo>
                    <a:pt x="5091" y="2480"/>
                  </a:lnTo>
                  <a:lnTo>
                    <a:pt x="5087" y="2480"/>
                  </a:lnTo>
                  <a:lnTo>
                    <a:pt x="5083" y="2481"/>
                  </a:lnTo>
                  <a:lnTo>
                    <a:pt x="5079" y="2482"/>
                  </a:lnTo>
                  <a:lnTo>
                    <a:pt x="5074" y="2485"/>
                  </a:lnTo>
                  <a:lnTo>
                    <a:pt x="5067" y="2492"/>
                  </a:lnTo>
                  <a:lnTo>
                    <a:pt x="5059" y="2499"/>
                  </a:lnTo>
                  <a:lnTo>
                    <a:pt x="5055" y="2506"/>
                  </a:lnTo>
                  <a:lnTo>
                    <a:pt x="5051" y="2512"/>
                  </a:lnTo>
                  <a:lnTo>
                    <a:pt x="5050" y="2514"/>
                  </a:lnTo>
                  <a:lnTo>
                    <a:pt x="5049" y="2516"/>
                  </a:lnTo>
                  <a:lnTo>
                    <a:pt x="5046" y="2517"/>
                  </a:lnTo>
                  <a:lnTo>
                    <a:pt x="5043" y="2520"/>
                  </a:lnTo>
                  <a:lnTo>
                    <a:pt x="5036" y="2521"/>
                  </a:lnTo>
                  <a:lnTo>
                    <a:pt x="5026" y="2522"/>
                  </a:lnTo>
                  <a:lnTo>
                    <a:pt x="5005" y="2523"/>
                  </a:lnTo>
                  <a:lnTo>
                    <a:pt x="4984" y="2526"/>
                  </a:lnTo>
                  <a:lnTo>
                    <a:pt x="4972" y="2529"/>
                  </a:lnTo>
                  <a:lnTo>
                    <a:pt x="4959" y="2534"/>
                  </a:lnTo>
                  <a:lnTo>
                    <a:pt x="4948" y="2542"/>
                  </a:lnTo>
                  <a:lnTo>
                    <a:pt x="4935" y="2552"/>
                  </a:lnTo>
                  <a:lnTo>
                    <a:pt x="4930" y="2556"/>
                  </a:lnTo>
                  <a:lnTo>
                    <a:pt x="4924" y="2562"/>
                  </a:lnTo>
                  <a:lnTo>
                    <a:pt x="4919" y="2568"/>
                  </a:lnTo>
                  <a:lnTo>
                    <a:pt x="4916" y="2574"/>
                  </a:lnTo>
                  <a:lnTo>
                    <a:pt x="4912" y="2581"/>
                  </a:lnTo>
                  <a:lnTo>
                    <a:pt x="4910" y="2588"/>
                  </a:lnTo>
                  <a:lnTo>
                    <a:pt x="4909" y="2594"/>
                  </a:lnTo>
                  <a:lnTo>
                    <a:pt x="4908" y="2601"/>
                  </a:lnTo>
                  <a:lnTo>
                    <a:pt x="4909" y="2608"/>
                  </a:lnTo>
                  <a:lnTo>
                    <a:pt x="4910" y="2615"/>
                  </a:lnTo>
                  <a:lnTo>
                    <a:pt x="4914" y="2622"/>
                  </a:lnTo>
                  <a:lnTo>
                    <a:pt x="4917" y="2629"/>
                  </a:lnTo>
                  <a:lnTo>
                    <a:pt x="4925" y="2643"/>
                  </a:lnTo>
                  <a:lnTo>
                    <a:pt x="4935" y="2657"/>
                  </a:lnTo>
                  <a:lnTo>
                    <a:pt x="4943" y="2669"/>
                  </a:lnTo>
                  <a:lnTo>
                    <a:pt x="4950" y="2681"/>
                  </a:lnTo>
                  <a:lnTo>
                    <a:pt x="4952" y="2685"/>
                  </a:lnTo>
                  <a:lnTo>
                    <a:pt x="4954" y="2690"/>
                  </a:lnTo>
                  <a:lnTo>
                    <a:pt x="4954" y="2695"/>
                  </a:lnTo>
                  <a:lnTo>
                    <a:pt x="4952" y="2698"/>
                  </a:lnTo>
                  <a:lnTo>
                    <a:pt x="4949" y="2702"/>
                  </a:lnTo>
                  <a:lnTo>
                    <a:pt x="4944" y="2704"/>
                  </a:lnTo>
                  <a:lnTo>
                    <a:pt x="4938" y="2707"/>
                  </a:lnTo>
                  <a:lnTo>
                    <a:pt x="4930" y="2708"/>
                  </a:lnTo>
                  <a:lnTo>
                    <a:pt x="4912" y="2709"/>
                  </a:lnTo>
                  <a:lnTo>
                    <a:pt x="4892" y="2710"/>
                  </a:lnTo>
                  <a:lnTo>
                    <a:pt x="4871" y="2709"/>
                  </a:lnTo>
                  <a:lnTo>
                    <a:pt x="4851" y="2707"/>
                  </a:lnTo>
                  <a:lnTo>
                    <a:pt x="4834" y="2703"/>
                  </a:lnTo>
                  <a:lnTo>
                    <a:pt x="4821" y="2699"/>
                  </a:lnTo>
                  <a:lnTo>
                    <a:pt x="4815" y="2698"/>
                  </a:lnTo>
                  <a:lnTo>
                    <a:pt x="4809" y="2698"/>
                  </a:lnTo>
                  <a:lnTo>
                    <a:pt x="4804" y="2698"/>
                  </a:lnTo>
                  <a:lnTo>
                    <a:pt x="4798" y="2698"/>
                  </a:lnTo>
                  <a:lnTo>
                    <a:pt x="4787" y="2702"/>
                  </a:lnTo>
                  <a:lnTo>
                    <a:pt x="4777" y="2705"/>
                  </a:lnTo>
                  <a:lnTo>
                    <a:pt x="4774" y="2709"/>
                  </a:lnTo>
                  <a:lnTo>
                    <a:pt x="4769" y="2711"/>
                  </a:lnTo>
                  <a:lnTo>
                    <a:pt x="4767" y="2715"/>
                  </a:lnTo>
                  <a:lnTo>
                    <a:pt x="4764" y="2718"/>
                  </a:lnTo>
                  <a:lnTo>
                    <a:pt x="4763" y="2722"/>
                  </a:lnTo>
                  <a:lnTo>
                    <a:pt x="4762" y="2725"/>
                  </a:lnTo>
                  <a:lnTo>
                    <a:pt x="4763" y="2729"/>
                  </a:lnTo>
                  <a:lnTo>
                    <a:pt x="4764" y="2732"/>
                  </a:lnTo>
                  <a:lnTo>
                    <a:pt x="4768" y="2741"/>
                  </a:lnTo>
                  <a:lnTo>
                    <a:pt x="4770" y="2748"/>
                  </a:lnTo>
                  <a:lnTo>
                    <a:pt x="4769" y="2756"/>
                  </a:lnTo>
                  <a:lnTo>
                    <a:pt x="4768" y="2763"/>
                  </a:lnTo>
                  <a:lnTo>
                    <a:pt x="4766" y="2766"/>
                  </a:lnTo>
                  <a:lnTo>
                    <a:pt x="4763" y="2769"/>
                  </a:lnTo>
                  <a:lnTo>
                    <a:pt x="4761" y="2771"/>
                  </a:lnTo>
                  <a:lnTo>
                    <a:pt x="4757" y="2773"/>
                  </a:lnTo>
                  <a:lnTo>
                    <a:pt x="4754" y="2775"/>
                  </a:lnTo>
                  <a:lnTo>
                    <a:pt x="4750" y="2776"/>
                  </a:lnTo>
                  <a:lnTo>
                    <a:pt x="4746" y="2776"/>
                  </a:lnTo>
                  <a:lnTo>
                    <a:pt x="4741" y="2776"/>
                  </a:lnTo>
                  <a:lnTo>
                    <a:pt x="4736" y="2775"/>
                  </a:lnTo>
                  <a:lnTo>
                    <a:pt x="4732" y="2775"/>
                  </a:lnTo>
                  <a:lnTo>
                    <a:pt x="4728" y="2776"/>
                  </a:lnTo>
                  <a:lnTo>
                    <a:pt x="4725" y="2778"/>
                  </a:lnTo>
                  <a:lnTo>
                    <a:pt x="4721" y="2781"/>
                  </a:lnTo>
                  <a:lnTo>
                    <a:pt x="4719" y="2783"/>
                  </a:lnTo>
                  <a:lnTo>
                    <a:pt x="4717" y="2786"/>
                  </a:lnTo>
                  <a:lnTo>
                    <a:pt x="4716" y="2791"/>
                  </a:lnTo>
                  <a:lnTo>
                    <a:pt x="4715" y="2799"/>
                  </a:lnTo>
                  <a:lnTo>
                    <a:pt x="4715" y="2809"/>
                  </a:lnTo>
                  <a:lnTo>
                    <a:pt x="4717" y="2818"/>
                  </a:lnTo>
                  <a:lnTo>
                    <a:pt x="4721" y="2827"/>
                  </a:lnTo>
                  <a:lnTo>
                    <a:pt x="4722" y="2831"/>
                  </a:lnTo>
                  <a:lnTo>
                    <a:pt x="4722" y="2837"/>
                  </a:lnTo>
                  <a:lnTo>
                    <a:pt x="4722" y="2842"/>
                  </a:lnTo>
                  <a:lnTo>
                    <a:pt x="4720" y="2847"/>
                  </a:lnTo>
                  <a:lnTo>
                    <a:pt x="4717" y="2853"/>
                  </a:lnTo>
                  <a:lnTo>
                    <a:pt x="4714" y="2858"/>
                  </a:lnTo>
                  <a:lnTo>
                    <a:pt x="4710" y="2864"/>
                  </a:lnTo>
                  <a:lnTo>
                    <a:pt x="4706" y="2869"/>
                  </a:lnTo>
                  <a:lnTo>
                    <a:pt x="4701" y="2873"/>
                  </a:lnTo>
                  <a:lnTo>
                    <a:pt x="4696" y="2877"/>
                  </a:lnTo>
                  <a:lnTo>
                    <a:pt x="4692" y="2879"/>
                  </a:lnTo>
                  <a:lnTo>
                    <a:pt x="4687" y="2881"/>
                  </a:lnTo>
                  <a:lnTo>
                    <a:pt x="4683" y="2883"/>
                  </a:lnTo>
                  <a:lnTo>
                    <a:pt x="4679" y="2883"/>
                  </a:lnTo>
                  <a:lnTo>
                    <a:pt x="4675" y="2881"/>
                  </a:lnTo>
                  <a:lnTo>
                    <a:pt x="4673" y="2879"/>
                  </a:lnTo>
                  <a:lnTo>
                    <a:pt x="4668" y="2872"/>
                  </a:lnTo>
                  <a:lnTo>
                    <a:pt x="4662" y="2866"/>
                  </a:lnTo>
                  <a:lnTo>
                    <a:pt x="4656" y="2863"/>
                  </a:lnTo>
                  <a:lnTo>
                    <a:pt x="4651" y="2862"/>
                  </a:lnTo>
                  <a:lnTo>
                    <a:pt x="4648" y="2860"/>
                  </a:lnTo>
                  <a:lnTo>
                    <a:pt x="4646" y="2862"/>
                  </a:lnTo>
                  <a:lnTo>
                    <a:pt x="4643" y="2863"/>
                  </a:lnTo>
                  <a:lnTo>
                    <a:pt x="4641" y="2864"/>
                  </a:lnTo>
                  <a:lnTo>
                    <a:pt x="4640" y="2866"/>
                  </a:lnTo>
                  <a:lnTo>
                    <a:pt x="4639" y="2870"/>
                  </a:lnTo>
                  <a:lnTo>
                    <a:pt x="4638" y="2873"/>
                  </a:lnTo>
                  <a:lnTo>
                    <a:pt x="4638" y="2879"/>
                  </a:lnTo>
                  <a:lnTo>
                    <a:pt x="4639" y="2890"/>
                  </a:lnTo>
                  <a:lnTo>
                    <a:pt x="4641" y="2901"/>
                  </a:lnTo>
                  <a:lnTo>
                    <a:pt x="4646" y="2914"/>
                  </a:lnTo>
                  <a:lnTo>
                    <a:pt x="4652" y="2927"/>
                  </a:lnTo>
                  <a:lnTo>
                    <a:pt x="4667" y="2955"/>
                  </a:lnTo>
                  <a:lnTo>
                    <a:pt x="4685" y="2984"/>
                  </a:lnTo>
                  <a:lnTo>
                    <a:pt x="4688" y="2991"/>
                  </a:lnTo>
                  <a:lnTo>
                    <a:pt x="4688" y="2997"/>
                  </a:lnTo>
                  <a:lnTo>
                    <a:pt x="4687" y="3001"/>
                  </a:lnTo>
                  <a:lnTo>
                    <a:pt x="4683" y="3007"/>
                  </a:lnTo>
                  <a:lnTo>
                    <a:pt x="4679" y="3012"/>
                  </a:lnTo>
                  <a:lnTo>
                    <a:pt x="4673" y="3015"/>
                  </a:lnTo>
                  <a:lnTo>
                    <a:pt x="4665" y="3020"/>
                  </a:lnTo>
                  <a:lnTo>
                    <a:pt x="4656" y="3024"/>
                  </a:lnTo>
                  <a:lnTo>
                    <a:pt x="4638" y="3032"/>
                  </a:lnTo>
                  <a:lnTo>
                    <a:pt x="4620" y="3039"/>
                  </a:lnTo>
                  <a:lnTo>
                    <a:pt x="4611" y="3044"/>
                  </a:lnTo>
                  <a:lnTo>
                    <a:pt x="4602" y="3047"/>
                  </a:lnTo>
                  <a:lnTo>
                    <a:pt x="4595" y="3052"/>
                  </a:lnTo>
                  <a:lnTo>
                    <a:pt x="4589" y="3058"/>
                  </a:lnTo>
                  <a:lnTo>
                    <a:pt x="4564" y="3089"/>
                  </a:lnTo>
                  <a:lnTo>
                    <a:pt x="4530" y="3133"/>
                  </a:lnTo>
                  <a:lnTo>
                    <a:pt x="4511" y="3155"/>
                  </a:lnTo>
                  <a:lnTo>
                    <a:pt x="4493" y="3175"/>
                  </a:lnTo>
                  <a:lnTo>
                    <a:pt x="4484" y="3183"/>
                  </a:lnTo>
                  <a:lnTo>
                    <a:pt x="4476" y="3190"/>
                  </a:lnTo>
                  <a:lnTo>
                    <a:pt x="4467" y="3196"/>
                  </a:lnTo>
                  <a:lnTo>
                    <a:pt x="4460" y="3201"/>
                  </a:lnTo>
                  <a:lnTo>
                    <a:pt x="4452" y="3204"/>
                  </a:lnTo>
                  <a:lnTo>
                    <a:pt x="4445" y="3210"/>
                  </a:lnTo>
                  <a:lnTo>
                    <a:pt x="4438" y="3215"/>
                  </a:lnTo>
                  <a:lnTo>
                    <a:pt x="4432" y="3221"/>
                  </a:lnTo>
                  <a:lnTo>
                    <a:pt x="4426" y="3228"/>
                  </a:lnTo>
                  <a:lnTo>
                    <a:pt x="4420" y="3235"/>
                  </a:lnTo>
                  <a:lnTo>
                    <a:pt x="4416" y="3242"/>
                  </a:lnTo>
                  <a:lnTo>
                    <a:pt x="4411" y="3250"/>
                  </a:lnTo>
                  <a:lnTo>
                    <a:pt x="4407" y="3257"/>
                  </a:lnTo>
                  <a:lnTo>
                    <a:pt x="4404" y="3264"/>
                  </a:lnTo>
                  <a:lnTo>
                    <a:pt x="4402" y="3271"/>
                  </a:lnTo>
                  <a:lnTo>
                    <a:pt x="4400" y="3278"/>
                  </a:lnTo>
                  <a:lnTo>
                    <a:pt x="4400" y="3285"/>
                  </a:lnTo>
                  <a:lnTo>
                    <a:pt x="4402" y="3291"/>
                  </a:lnTo>
                  <a:lnTo>
                    <a:pt x="4403" y="3297"/>
                  </a:lnTo>
                  <a:lnTo>
                    <a:pt x="4406" y="3302"/>
                  </a:lnTo>
                  <a:lnTo>
                    <a:pt x="4414" y="3314"/>
                  </a:lnTo>
                  <a:lnTo>
                    <a:pt x="4422" y="3331"/>
                  </a:lnTo>
                  <a:lnTo>
                    <a:pt x="4430" y="3352"/>
                  </a:lnTo>
                  <a:lnTo>
                    <a:pt x="4437" y="3376"/>
                  </a:lnTo>
                  <a:lnTo>
                    <a:pt x="4451" y="3422"/>
                  </a:lnTo>
                  <a:lnTo>
                    <a:pt x="4463" y="3457"/>
                  </a:lnTo>
                  <a:lnTo>
                    <a:pt x="4464" y="3464"/>
                  </a:lnTo>
                  <a:lnTo>
                    <a:pt x="4465" y="3472"/>
                  </a:lnTo>
                  <a:lnTo>
                    <a:pt x="4466" y="3480"/>
                  </a:lnTo>
                  <a:lnTo>
                    <a:pt x="4466" y="3491"/>
                  </a:lnTo>
                  <a:lnTo>
                    <a:pt x="4464" y="3511"/>
                  </a:lnTo>
                  <a:lnTo>
                    <a:pt x="4460" y="3532"/>
                  </a:lnTo>
                  <a:lnTo>
                    <a:pt x="4457" y="3543"/>
                  </a:lnTo>
                  <a:lnTo>
                    <a:pt x="4453" y="3551"/>
                  </a:lnTo>
                  <a:lnTo>
                    <a:pt x="4450" y="3559"/>
                  </a:lnTo>
                  <a:lnTo>
                    <a:pt x="4445" y="3567"/>
                  </a:lnTo>
                  <a:lnTo>
                    <a:pt x="4440" y="3572"/>
                  </a:lnTo>
                  <a:lnTo>
                    <a:pt x="4434" y="3577"/>
                  </a:lnTo>
                  <a:lnTo>
                    <a:pt x="4429" y="3579"/>
                  </a:lnTo>
                  <a:lnTo>
                    <a:pt x="4423" y="3579"/>
                  </a:lnTo>
                  <a:lnTo>
                    <a:pt x="4417" y="3578"/>
                  </a:lnTo>
                  <a:lnTo>
                    <a:pt x="4411" y="3575"/>
                  </a:lnTo>
                  <a:lnTo>
                    <a:pt x="4407" y="3572"/>
                  </a:lnTo>
                  <a:lnTo>
                    <a:pt x="4404" y="3567"/>
                  </a:lnTo>
                  <a:lnTo>
                    <a:pt x="4399" y="3557"/>
                  </a:lnTo>
                  <a:lnTo>
                    <a:pt x="4397" y="3545"/>
                  </a:lnTo>
                  <a:lnTo>
                    <a:pt x="4393" y="3533"/>
                  </a:lnTo>
                  <a:lnTo>
                    <a:pt x="4389" y="3521"/>
                  </a:lnTo>
                  <a:lnTo>
                    <a:pt x="4385" y="3516"/>
                  </a:lnTo>
                  <a:lnTo>
                    <a:pt x="4382" y="3511"/>
                  </a:lnTo>
                  <a:lnTo>
                    <a:pt x="4377" y="3507"/>
                  </a:lnTo>
                  <a:lnTo>
                    <a:pt x="4371" y="3504"/>
                  </a:lnTo>
                  <a:lnTo>
                    <a:pt x="4364" y="3500"/>
                  </a:lnTo>
                  <a:lnTo>
                    <a:pt x="4358" y="3496"/>
                  </a:lnTo>
                  <a:lnTo>
                    <a:pt x="4352" y="3490"/>
                  </a:lnTo>
                  <a:lnTo>
                    <a:pt x="4346" y="3481"/>
                  </a:lnTo>
                  <a:lnTo>
                    <a:pt x="4342" y="3473"/>
                  </a:lnTo>
                  <a:lnTo>
                    <a:pt x="4337" y="3464"/>
                  </a:lnTo>
                  <a:lnTo>
                    <a:pt x="4332" y="3453"/>
                  </a:lnTo>
                  <a:lnTo>
                    <a:pt x="4329" y="3443"/>
                  </a:lnTo>
                  <a:lnTo>
                    <a:pt x="4322" y="3419"/>
                  </a:lnTo>
                  <a:lnTo>
                    <a:pt x="4315" y="3395"/>
                  </a:lnTo>
                  <a:lnTo>
                    <a:pt x="4310" y="3371"/>
                  </a:lnTo>
                  <a:lnTo>
                    <a:pt x="4306" y="3349"/>
                  </a:lnTo>
                  <a:lnTo>
                    <a:pt x="4304" y="3331"/>
                  </a:lnTo>
                  <a:lnTo>
                    <a:pt x="4301" y="3322"/>
                  </a:lnTo>
                  <a:lnTo>
                    <a:pt x="4299" y="3319"/>
                  </a:lnTo>
                  <a:lnTo>
                    <a:pt x="4297" y="3317"/>
                  </a:lnTo>
                  <a:lnTo>
                    <a:pt x="4295" y="3317"/>
                  </a:lnTo>
                  <a:lnTo>
                    <a:pt x="4294" y="3318"/>
                  </a:lnTo>
                  <a:lnTo>
                    <a:pt x="4282" y="3329"/>
                  </a:lnTo>
                  <a:lnTo>
                    <a:pt x="4268" y="3344"/>
                  </a:lnTo>
                  <a:lnTo>
                    <a:pt x="4263" y="3346"/>
                  </a:lnTo>
                  <a:lnTo>
                    <a:pt x="4258" y="3348"/>
                  </a:lnTo>
                  <a:lnTo>
                    <a:pt x="4254" y="3348"/>
                  </a:lnTo>
                  <a:lnTo>
                    <a:pt x="4249" y="3345"/>
                  </a:lnTo>
                  <a:lnTo>
                    <a:pt x="4245" y="3343"/>
                  </a:lnTo>
                  <a:lnTo>
                    <a:pt x="4241" y="3339"/>
                  </a:lnTo>
                  <a:lnTo>
                    <a:pt x="4237" y="3336"/>
                  </a:lnTo>
                  <a:lnTo>
                    <a:pt x="4232" y="3330"/>
                  </a:lnTo>
                  <a:lnTo>
                    <a:pt x="4218" y="3309"/>
                  </a:lnTo>
                  <a:lnTo>
                    <a:pt x="4208" y="3292"/>
                  </a:lnTo>
                  <a:lnTo>
                    <a:pt x="4204" y="3290"/>
                  </a:lnTo>
                  <a:lnTo>
                    <a:pt x="4201" y="3289"/>
                  </a:lnTo>
                  <a:lnTo>
                    <a:pt x="4196" y="3290"/>
                  </a:lnTo>
                  <a:lnTo>
                    <a:pt x="4190" y="3290"/>
                  </a:lnTo>
                  <a:lnTo>
                    <a:pt x="4177" y="3295"/>
                  </a:lnTo>
                  <a:lnTo>
                    <a:pt x="4162" y="3301"/>
                  </a:lnTo>
                  <a:lnTo>
                    <a:pt x="4144" y="3307"/>
                  </a:lnTo>
                  <a:lnTo>
                    <a:pt x="4126" y="3311"/>
                  </a:lnTo>
                  <a:lnTo>
                    <a:pt x="4116" y="3314"/>
                  </a:lnTo>
                  <a:lnTo>
                    <a:pt x="4107" y="3315"/>
                  </a:lnTo>
                  <a:lnTo>
                    <a:pt x="4097" y="3316"/>
                  </a:lnTo>
                  <a:lnTo>
                    <a:pt x="4089" y="3315"/>
                  </a:lnTo>
                  <a:lnTo>
                    <a:pt x="4072" y="3314"/>
                  </a:lnTo>
                  <a:lnTo>
                    <a:pt x="4057" y="3315"/>
                  </a:lnTo>
                  <a:lnTo>
                    <a:pt x="4045" y="3316"/>
                  </a:lnTo>
                  <a:lnTo>
                    <a:pt x="4035" y="3318"/>
                  </a:lnTo>
                  <a:lnTo>
                    <a:pt x="4027" y="3321"/>
                  </a:lnTo>
                  <a:lnTo>
                    <a:pt x="4021" y="3325"/>
                  </a:lnTo>
                  <a:lnTo>
                    <a:pt x="4018" y="3330"/>
                  </a:lnTo>
                  <a:lnTo>
                    <a:pt x="4016" y="3335"/>
                  </a:lnTo>
                  <a:lnTo>
                    <a:pt x="4016" y="3341"/>
                  </a:lnTo>
                  <a:lnTo>
                    <a:pt x="4014" y="3349"/>
                  </a:lnTo>
                  <a:lnTo>
                    <a:pt x="4012" y="3357"/>
                  </a:lnTo>
                  <a:lnTo>
                    <a:pt x="4007" y="3364"/>
                  </a:lnTo>
                  <a:lnTo>
                    <a:pt x="4003" y="3368"/>
                  </a:lnTo>
                  <a:lnTo>
                    <a:pt x="4000" y="3370"/>
                  </a:lnTo>
                  <a:lnTo>
                    <a:pt x="3996" y="3371"/>
                  </a:lnTo>
                  <a:lnTo>
                    <a:pt x="3992" y="3372"/>
                  </a:lnTo>
                  <a:lnTo>
                    <a:pt x="3986" y="3372"/>
                  </a:lnTo>
                  <a:lnTo>
                    <a:pt x="3980" y="3370"/>
                  </a:lnTo>
                  <a:lnTo>
                    <a:pt x="3973" y="3368"/>
                  </a:lnTo>
                  <a:lnTo>
                    <a:pt x="3965" y="3363"/>
                  </a:lnTo>
                  <a:lnTo>
                    <a:pt x="3949" y="3354"/>
                  </a:lnTo>
                  <a:lnTo>
                    <a:pt x="3938" y="3346"/>
                  </a:lnTo>
                  <a:lnTo>
                    <a:pt x="3927" y="3342"/>
                  </a:lnTo>
                  <a:lnTo>
                    <a:pt x="3917" y="3338"/>
                  </a:lnTo>
                  <a:lnTo>
                    <a:pt x="3907" y="3336"/>
                  </a:lnTo>
                  <a:lnTo>
                    <a:pt x="3897" y="3335"/>
                  </a:lnTo>
                  <a:lnTo>
                    <a:pt x="3884" y="3335"/>
                  </a:lnTo>
                  <a:lnTo>
                    <a:pt x="3870" y="3335"/>
                  </a:lnTo>
                  <a:lnTo>
                    <a:pt x="3838" y="3335"/>
                  </a:lnTo>
                  <a:lnTo>
                    <a:pt x="3810" y="3335"/>
                  </a:lnTo>
                  <a:lnTo>
                    <a:pt x="3799" y="3336"/>
                  </a:lnTo>
                  <a:lnTo>
                    <a:pt x="3790" y="3338"/>
                  </a:lnTo>
                  <a:lnTo>
                    <a:pt x="3785" y="3341"/>
                  </a:lnTo>
                  <a:lnTo>
                    <a:pt x="3781" y="3343"/>
                  </a:lnTo>
                  <a:lnTo>
                    <a:pt x="3779" y="3345"/>
                  </a:lnTo>
                  <a:lnTo>
                    <a:pt x="3778" y="3349"/>
                  </a:lnTo>
                  <a:lnTo>
                    <a:pt x="3773" y="3357"/>
                  </a:lnTo>
                  <a:lnTo>
                    <a:pt x="3766" y="3366"/>
                  </a:lnTo>
                  <a:lnTo>
                    <a:pt x="3757" y="3377"/>
                  </a:lnTo>
                  <a:lnTo>
                    <a:pt x="3745" y="3388"/>
                  </a:lnTo>
                  <a:lnTo>
                    <a:pt x="3733" y="3398"/>
                  </a:lnTo>
                  <a:lnTo>
                    <a:pt x="3722" y="3406"/>
                  </a:lnTo>
                  <a:lnTo>
                    <a:pt x="3709" y="3415"/>
                  </a:lnTo>
                  <a:lnTo>
                    <a:pt x="3698" y="3419"/>
                  </a:lnTo>
                  <a:lnTo>
                    <a:pt x="3686" y="3424"/>
                  </a:lnTo>
                  <a:lnTo>
                    <a:pt x="3675" y="3432"/>
                  </a:lnTo>
                  <a:lnTo>
                    <a:pt x="3662" y="3442"/>
                  </a:lnTo>
                  <a:lnTo>
                    <a:pt x="3651" y="3452"/>
                  </a:lnTo>
                  <a:lnTo>
                    <a:pt x="3646" y="3458"/>
                  </a:lnTo>
                  <a:lnTo>
                    <a:pt x="3642" y="3463"/>
                  </a:lnTo>
                  <a:lnTo>
                    <a:pt x="3639" y="3467"/>
                  </a:lnTo>
                  <a:lnTo>
                    <a:pt x="3637" y="3472"/>
                  </a:lnTo>
                  <a:lnTo>
                    <a:pt x="3636" y="3477"/>
                  </a:lnTo>
                  <a:lnTo>
                    <a:pt x="3637" y="3480"/>
                  </a:lnTo>
                  <a:lnTo>
                    <a:pt x="3638" y="3483"/>
                  </a:lnTo>
                  <a:lnTo>
                    <a:pt x="3643" y="3485"/>
                  </a:lnTo>
                  <a:lnTo>
                    <a:pt x="3646" y="3487"/>
                  </a:lnTo>
                  <a:lnTo>
                    <a:pt x="3650" y="3491"/>
                  </a:lnTo>
                  <a:lnTo>
                    <a:pt x="3653" y="3496"/>
                  </a:lnTo>
                  <a:lnTo>
                    <a:pt x="3656" y="3501"/>
                  </a:lnTo>
                  <a:lnTo>
                    <a:pt x="3659" y="3516"/>
                  </a:lnTo>
                  <a:lnTo>
                    <a:pt x="3662" y="3531"/>
                  </a:lnTo>
                  <a:lnTo>
                    <a:pt x="3661" y="3548"/>
                  </a:lnTo>
                  <a:lnTo>
                    <a:pt x="3659" y="3566"/>
                  </a:lnTo>
                  <a:lnTo>
                    <a:pt x="3656" y="3582"/>
                  </a:lnTo>
                  <a:lnTo>
                    <a:pt x="3650" y="3598"/>
                  </a:lnTo>
                  <a:lnTo>
                    <a:pt x="3645" y="3613"/>
                  </a:lnTo>
                  <a:lnTo>
                    <a:pt x="3642" y="3631"/>
                  </a:lnTo>
                  <a:lnTo>
                    <a:pt x="3639" y="3651"/>
                  </a:lnTo>
                  <a:lnTo>
                    <a:pt x="3639" y="3672"/>
                  </a:lnTo>
                  <a:lnTo>
                    <a:pt x="3639" y="3694"/>
                  </a:lnTo>
                  <a:lnTo>
                    <a:pt x="3642" y="3719"/>
                  </a:lnTo>
                  <a:lnTo>
                    <a:pt x="3644" y="3742"/>
                  </a:lnTo>
                  <a:lnTo>
                    <a:pt x="3646" y="3767"/>
                  </a:lnTo>
                  <a:lnTo>
                    <a:pt x="3649" y="3780"/>
                  </a:lnTo>
                  <a:lnTo>
                    <a:pt x="3651" y="3790"/>
                  </a:lnTo>
                  <a:lnTo>
                    <a:pt x="3655" y="3802"/>
                  </a:lnTo>
                  <a:lnTo>
                    <a:pt x="3659" y="3813"/>
                  </a:lnTo>
                  <a:lnTo>
                    <a:pt x="3664" y="3823"/>
                  </a:lnTo>
                  <a:lnTo>
                    <a:pt x="3670" y="3833"/>
                  </a:lnTo>
                  <a:lnTo>
                    <a:pt x="3676" y="3842"/>
                  </a:lnTo>
                  <a:lnTo>
                    <a:pt x="3683" y="3851"/>
                  </a:lnTo>
                  <a:lnTo>
                    <a:pt x="3697" y="3869"/>
                  </a:lnTo>
                  <a:lnTo>
                    <a:pt x="3713" y="3885"/>
                  </a:lnTo>
                  <a:lnTo>
                    <a:pt x="3730" y="3902"/>
                  </a:lnTo>
                  <a:lnTo>
                    <a:pt x="3746" y="3917"/>
                  </a:lnTo>
                  <a:lnTo>
                    <a:pt x="3762" y="3932"/>
                  </a:lnTo>
                  <a:lnTo>
                    <a:pt x="3774" y="3944"/>
                  </a:lnTo>
                  <a:lnTo>
                    <a:pt x="3780" y="3949"/>
                  </a:lnTo>
                  <a:lnTo>
                    <a:pt x="3786" y="3952"/>
                  </a:lnTo>
                  <a:lnTo>
                    <a:pt x="3792" y="3955"/>
                  </a:lnTo>
                  <a:lnTo>
                    <a:pt x="3798" y="3957"/>
                  </a:lnTo>
                  <a:lnTo>
                    <a:pt x="3803" y="3958"/>
                  </a:lnTo>
                  <a:lnTo>
                    <a:pt x="3808" y="3958"/>
                  </a:lnTo>
                  <a:lnTo>
                    <a:pt x="3814" y="3957"/>
                  </a:lnTo>
                  <a:lnTo>
                    <a:pt x="3820" y="3956"/>
                  </a:lnTo>
                  <a:lnTo>
                    <a:pt x="3827" y="3952"/>
                  </a:lnTo>
                  <a:lnTo>
                    <a:pt x="3834" y="3948"/>
                  </a:lnTo>
                  <a:lnTo>
                    <a:pt x="3841" y="3943"/>
                  </a:lnTo>
                  <a:lnTo>
                    <a:pt x="3850" y="3936"/>
                  </a:lnTo>
                  <a:lnTo>
                    <a:pt x="3857" y="3930"/>
                  </a:lnTo>
                  <a:lnTo>
                    <a:pt x="3865" y="3925"/>
                  </a:lnTo>
                  <a:lnTo>
                    <a:pt x="3871" y="3921"/>
                  </a:lnTo>
                  <a:lnTo>
                    <a:pt x="3878" y="3918"/>
                  </a:lnTo>
                  <a:lnTo>
                    <a:pt x="3882" y="3917"/>
                  </a:lnTo>
                  <a:lnTo>
                    <a:pt x="3888" y="3916"/>
                  </a:lnTo>
                  <a:lnTo>
                    <a:pt x="3893" y="3916"/>
                  </a:lnTo>
                  <a:lnTo>
                    <a:pt x="3897" y="3916"/>
                  </a:lnTo>
                  <a:lnTo>
                    <a:pt x="3911" y="3922"/>
                  </a:lnTo>
                  <a:lnTo>
                    <a:pt x="3921" y="3927"/>
                  </a:lnTo>
                  <a:lnTo>
                    <a:pt x="3924" y="3928"/>
                  </a:lnTo>
                  <a:lnTo>
                    <a:pt x="3926" y="3928"/>
                  </a:lnTo>
                  <a:lnTo>
                    <a:pt x="3929" y="3927"/>
                  </a:lnTo>
                  <a:lnTo>
                    <a:pt x="3933" y="3924"/>
                  </a:lnTo>
                  <a:lnTo>
                    <a:pt x="3939" y="3919"/>
                  </a:lnTo>
                  <a:lnTo>
                    <a:pt x="3946" y="3911"/>
                  </a:lnTo>
                  <a:lnTo>
                    <a:pt x="3948" y="3907"/>
                  </a:lnTo>
                  <a:lnTo>
                    <a:pt x="3951" y="3902"/>
                  </a:lnTo>
                  <a:lnTo>
                    <a:pt x="3953" y="3896"/>
                  </a:lnTo>
                  <a:lnTo>
                    <a:pt x="3954" y="3890"/>
                  </a:lnTo>
                  <a:lnTo>
                    <a:pt x="3955" y="3883"/>
                  </a:lnTo>
                  <a:lnTo>
                    <a:pt x="3955" y="3876"/>
                  </a:lnTo>
                  <a:lnTo>
                    <a:pt x="3954" y="3869"/>
                  </a:lnTo>
                  <a:lnTo>
                    <a:pt x="3953" y="3861"/>
                  </a:lnTo>
                  <a:lnTo>
                    <a:pt x="3951" y="3854"/>
                  </a:lnTo>
                  <a:lnTo>
                    <a:pt x="3951" y="3845"/>
                  </a:lnTo>
                  <a:lnTo>
                    <a:pt x="3949" y="3838"/>
                  </a:lnTo>
                  <a:lnTo>
                    <a:pt x="3951" y="3831"/>
                  </a:lnTo>
                  <a:lnTo>
                    <a:pt x="3952" y="3824"/>
                  </a:lnTo>
                  <a:lnTo>
                    <a:pt x="3954" y="3817"/>
                  </a:lnTo>
                  <a:lnTo>
                    <a:pt x="3958" y="3811"/>
                  </a:lnTo>
                  <a:lnTo>
                    <a:pt x="3961" y="3806"/>
                  </a:lnTo>
                  <a:lnTo>
                    <a:pt x="3965" y="3801"/>
                  </a:lnTo>
                  <a:lnTo>
                    <a:pt x="3969" y="3796"/>
                  </a:lnTo>
                  <a:lnTo>
                    <a:pt x="3974" y="3793"/>
                  </a:lnTo>
                  <a:lnTo>
                    <a:pt x="3980" y="3790"/>
                  </a:lnTo>
                  <a:lnTo>
                    <a:pt x="3986" y="3788"/>
                  </a:lnTo>
                  <a:lnTo>
                    <a:pt x="3992" y="3786"/>
                  </a:lnTo>
                  <a:lnTo>
                    <a:pt x="3998" y="3786"/>
                  </a:lnTo>
                  <a:lnTo>
                    <a:pt x="4005" y="3786"/>
                  </a:lnTo>
                  <a:lnTo>
                    <a:pt x="4019" y="3787"/>
                  </a:lnTo>
                  <a:lnTo>
                    <a:pt x="4034" y="3786"/>
                  </a:lnTo>
                  <a:lnTo>
                    <a:pt x="4049" y="3784"/>
                  </a:lnTo>
                  <a:lnTo>
                    <a:pt x="4066" y="3781"/>
                  </a:lnTo>
                  <a:lnTo>
                    <a:pt x="4081" y="3779"/>
                  </a:lnTo>
                  <a:lnTo>
                    <a:pt x="4095" y="3776"/>
                  </a:lnTo>
                  <a:lnTo>
                    <a:pt x="4108" y="3776"/>
                  </a:lnTo>
                  <a:lnTo>
                    <a:pt x="4120" y="3776"/>
                  </a:lnTo>
                  <a:lnTo>
                    <a:pt x="4124" y="3779"/>
                  </a:lnTo>
                  <a:lnTo>
                    <a:pt x="4130" y="3782"/>
                  </a:lnTo>
                  <a:lnTo>
                    <a:pt x="4134" y="3787"/>
                  </a:lnTo>
                  <a:lnTo>
                    <a:pt x="4137" y="3794"/>
                  </a:lnTo>
                  <a:lnTo>
                    <a:pt x="4141" y="3802"/>
                  </a:lnTo>
                  <a:lnTo>
                    <a:pt x="4143" y="3810"/>
                  </a:lnTo>
                  <a:lnTo>
                    <a:pt x="4146" y="3820"/>
                  </a:lnTo>
                  <a:lnTo>
                    <a:pt x="4147" y="3830"/>
                  </a:lnTo>
                  <a:lnTo>
                    <a:pt x="4147" y="3841"/>
                  </a:lnTo>
                  <a:lnTo>
                    <a:pt x="4147" y="3851"/>
                  </a:lnTo>
                  <a:lnTo>
                    <a:pt x="4144" y="3862"/>
                  </a:lnTo>
                  <a:lnTo>
                    <a:pt x="4142" y="3873"/>
                  </a:lnTo>
                  <a:lnTo>
                    <a:pt x="4138" y="3882"/>
                  </a:lnTo>
                  <a:lnTo>
                    <a:pt x="4134" y="3892"/>
                  </a:lnTo>
                  <a:lnTo>
                    <a:pt x="4128" y="3901"/>
                  </a:lnTo>
                  <a:lnTo>
                    <a:pt x="4120" y="3908"/>
                  </a:lnTo>
                  <a:lnTo>
                    <a:pt x="4113" y="3916"/>
                  </a:lnTo>
                  <a:lnTo>
                    <a:pt x="4107" y="3923"/>
                  </a:lnTo>
                  <a:lnTo>
                    <a:pt x="4102" y="3931"/>
                  </a:lnTo>
                  <a:lnTo>
                    <a:pt x="4099" y="3939"/>
                  </a:lnTo>
                  <a:lnTo>
                    <a:pt x="4096" y="3948"/>
                  </a:lnTo>
                  <a:lnTo>
                    <a:pt x="4094" y="3957"/>
                  </a:lnTo>
                  <a:lnTo>
                    <a:pt x="4093" y="3965"/>
                  </a:lnTo>
                  <a:lnTo>
                    <a:pt x="4093" y="3975"/>
                  </a:lnTo>
                  <a:lnTo>
                    <a:pt x="4093" y="3992"/>
                  </a:lnTo>
                  <a:lnTo>
                    <a:pt x="4094" y="4011"/>
                  </a:lnTo>
                  <a:lnTo>
                    <a:pt x="4094" y="4029"/>
                  </a:lnTo>
                  <a:lnTo>
                    <a:pt x="4092" y="4045"/>
                  </a:lnTo>
                  <a:lnTo>
                    <a:pt x="4088" y="4059"/>
                  </a:lnTo>
                  <a:lnTo>
                    <a:pt x="4082" y="4071"/>
                  </a:lnTo>
                  <a:lnTo>
                    <a:pt x="4077" y="4079"/>
                  </a:lnTo>
                  <a:lnTo>
                    <a:pt x="4073" y="4086"/>
                  </a:lnTo>
                  <a:lnTo>
                    <a:pt x="4072" y="4089"/>
                  </a:lnTo>
                  <a:lnTo>
                    <a:pt x="4070" y="4091"/>
                  </a:lnTo>
                  <a:lnTo>
                    <a:pt x="4072" y="4093"/>
                  </a:lnTo>
                  <a:lnTo>
                    <a:pt x="4073" y="4094"/>
                  </a:lnTo>
                  <a:lnTo>
                    <a:pt x="4079" y="4096"/>
                  </a:lnTo>
                  <a:lnTo>
                    <a:pt x="4092" y="4097"/>
                  </a:lnTo>
                  <a:lnTo>
                    <a:pt x="4106" y="4097"/>
                  </a:lnTo>
                  <a:lnTo>
                    <a:pt x="4116" y="4098"/>
                  </a:lnTo>
                  <a:lnTo>
                    <a:pt x="4123" y="4099"/>
                  </a:lnTo>
                  <a:lnTo>
                    <a:pt x="4128" y="4101"/>
                  </a:lnTo>
                  <a:lnTo>
                    <a:pt x="4133" y="4104"/>
                  </a:lnTo>
                  <a:lnTo>
                    <a:pt x="4137" y="4106"/>
                  </a:lnTo>
                  <a:lnTo>
                    <a:pt x="4143" y="4109"/>
                  </a:lnTo>
                  <a:lnTo>
                    <a:pt x="4151" y="4111"/>
                  </a:lnTo>
                  <a:lnTo>
                    <a:pt x="4157" y="4111"/>
                  </a:lnTo>
                  <a:lnTo>
                    <a:pt x="4162" y="4111"/>
                  </a:lnTo>
                  <a:lnTo>
                    <a:pt x="4168" y="4110"/>
                  </a:lnTo>
                  <a:lnTo>
                    <a:pt x="4173" y="4107"/>
                  </a:lnTo>
                  <a:lnTo>
                    <a:pt x="4183" y="4104"/>
                  </a:lnTo>
                  <a:lnTo>
                    <a:pt x="4194" y="4098"/>
                  </a:lnTo>
                  <a:lnTo>
                    <a:pt x="4204" y="4091"/>
                  </a:lnTo>
                  <a:lnTo>
                    <a:pt x="4215" y="4085"/>
                  </a:lnTo>
                  <a:lnTo>
                    <a:pt x="4225" y="4080"/>
                  </a:lnTo>
                  <a:lnTo>
                    <a:pt x="4235" y="4078"/>
                  </a:lnTo>
                  <a:lnTo>
                    <a:pt x="4241" y="4078"/>
                  </a:lnTo>
                  <a:lnTo>
                    <a:pt x="4248" y="4079"/>
                  </a:lnTo>
                  <a:lnTo>
                    <a:pt x="4255" y="4083"/>
                  </a:lnTo>
                  <a:lnTo>
                    <a:pt x="4263" y="4087"/>
                  </a:lnTo>
                  <a:lnTo>
                    <a:pt x="4270" y="4093"/>
                  </a:lnTo>
                  <a:lnTo>
                    <a:pt x="4278" y="4100"/>
                  </a:lnTo>
                  <a:lnTo>
                    <a:pt x="4286" y="4107"/>
                  </a:lnTo>
                  <a:lnTo>
                    <a:pt x="4294" y="4116"/>
                  </a:lnTo>
                  <a:lnTo>
                    <a:pt x="4302" y="4125"/>
                  </a:lnTo>
                  <a:lnTo>
                    <a:pt x="4308" y="4133"/>
                  </a:lnTo>
                  <a:lnTo>
                    <a:pt x="4313" y="4143"/>
                  </a:lnTo>
                  <a:lnTo>
                    <a:pt x="4318" y="4152"/>
                  </a:lnTo>
                  <a:lnTo>
                    <a:pt x="4322" y="4161"/>
                  </a:lnTo>
                  <a:lnTo>
                    <a:pt x="4324" y="4170"/>
                  </a:lnTo>
                  <a:lnTo>
                    <a:pt x="4324" y="4178"/>
                  </a:lnTo>
                  <a:lnTo>
                    <a:pt x="4323" y="4186"/>
                  </a:lnTo>
                  <a:lnTo>
                    <a:pt x="4318" y="4201"/>
                  </a:lnTo>
                  <a:lnTo>
                    <a:pt x="4315" y="4219"/>
                  </a:lnTo>
                  <a:lnTo>
                    <a:pt x="4310" y="4238"/>
                  </a:lnTo>
                  <a:lnTo>
                    <a:pt x="4306" y="4259"/>
                  </a:lnTo>
                  <a:lnTo>
                    <a:pt x="4304" y="4281"/>
                  </a:lnTo>
                  <a:lnTo>
                    <a:pt x="4303" y="4303"/>
                  </a:lnTo>
                  <a:lnTo>
                    <a:pt x="4302" y="4327"/>
                  </a:lnTo>
                  <a:lnTo>
                    <a:pt x="4303" y="4350"/>
                  </a:lnTo>
                  <a:lnTo>
                    <a:pt x="4305" y="4370"/>
                  </a:lnTo>
                  <a:lnTo>
                    <a:pt x="4308" y="4387"/>
                  </a:lnTo>
                  <a:lnTo>
                    <a:pt x="4311" y="4399"/>
                  </a:lnTo>
                  <a:lnTo>
                    <a:pt x="4316" y="4408"/>
                  </a:lnTo>
                  <a:lnTo>
                    <a:pt x="4324" y="4422"/>
                  </a:lnTo>
                  <a:lnTo>
                    <a:pt x="4331" y="4435"/>
                  </a:lnTo>
                  <a:lnTo>
                    <a:pt x="4335" y="4443"/>
                  </a:lnTo>
                  <a:lnTo>
                    <a:pt x="4340" y="4453"/>
                  </a:lnTo>
                  <a:lnTo>
                    <a:pt x="4349" y="4462"/>
                  </a:lnTo>
                  <a:lnTo>
                    <a:pt x="4358" y="4470"/>
                  </a:lnTo>
                  <a:lnTo>
                    <a:pt x="4363" y="4474"/>
                  </a:lnTo>
                  <a:lnTo>
                    <a:pt x="4369" y="4477"/>
                  </a:lnTo>
                  <a:lnTo>
                    <a:pt x="4375" y="4480"/>
                  </a:lnTo>
                  <a:lnTo>
                    <a:pt x="4380" y="4481"/>
                  </a:lnTo>
                  <a:lnTo>
                    <a:pt x="4386" y="4482"/>
                  </a:lnTo>
                  <a:lnTo>
                    <a:pt x="4393" y="4482"/>
                  </a:lnTo>
                  <a:lnTo>
                    <a:pt x="4399" y="4480"/>
                  </a:lnTo>
                  <a:lnTo>
                    <a:pt x="4406" y="4477"/>
                  </a:lnTo>
                  <a:lnTo>
                    <a:pt x="4433" y="4464"/>
                  </a:lnTo>
                  <a:lnTo>
                    <a:pt x="4457" y="4451"/>
                  </a:lnTo>
                  <a:lnTo>
                    <a:pt x="4467" y="4446"/>
                  </a:lnTo>
                  <a:lnTo>
                    <a:pt x="4477" y="4438"/>
                  </a:lnTo>
                  <a:lnTo>
                    <a:pt x="4485" y="4433"/>
                  </a:lnTo>
                  <a:lnTo>
                    <a:pt x="4490" y="4426"/>
                  </a:lnTo>
                  <a:lnTo>
                    <a:pt x="4493" y="4423"/>
                  </a:lnTo>
                  <a:lnTo>
                    <a:pt x="4497" y="4422"/>
                  </a:lnTo>
                  <a:lnTo>
                    <a:pt x="4503" y="4422"/>
                  </a:lnTo>
                  <a:lnTo>
                    <a:pt x="4508" y="4423"/>
                  </a:lnTo>
                  <a:lnTo>
                    <a:pt x="4523" y="4428"/>
                  </a:lnTo>
                  <a:lnTo>
                    <a:pt x="4538" y="4436"/>
                  </a:lnTo>
                  <a:lnTo>
                    <a:pt x="4551" y="4447"/>
                  </a:lnTo>
                  <a:lnTo>
                    <a:pt x="4562" y="4456"/>
                  </a:lnTo>
                  <a:lnTo>
                    <a:pt x="4566" y="4461"/>
                  </a:lnTo>
                  <a:lnTo>
                    <a:pt x="4569" y="4465"/>
                  </a:lnTo>
                  <a:lnTo>
                    <a:pt x="4571" y="4469"/>
                  </a:lnTo>
                  <a:lnTo>
                    <a:pt x="4569" y="4473"/>
                  </a:lnTo>
                  <a:lnTo>
                    <a:pt x="4568" y="4475"/>
                  </a:lnTo>
                  <a:lnTo>
                    <a:pt x="4568" y="4477"/>
                  </a:lnTo>
                  <a:lnTo>
                    <a:pt x="4569" y="4481"/>
                  </a:lnTo>
                  <a:lnTo>
                    <a:pt x="4571" y="4483"/>
                  </a:lnTo>
                  <a:lnTo>
                    <a:pt x="4577" y="4487"/>
                  </a:lnTo>
                  <a:lnTo>
                    <a:pt x="4584" y="4490"/>
                  </a:lnTo>
                  <a:lnTo>
                    <a:pt x="4592" y="4492"/>
                  </a:lnTo>
                  <a:lnTo>
                    <a:pt x="4602" y="4492"/>
                  </a:lnTo>
                  <a:lnTo>
                    <a:pt x="4607" y="4491"/>
                  </a:lnTo>
                  <a:lnTo>
                    <a:pt x="4612" y="4490"/>
                  </a:lnTo>
                  <a:lnTo>
                    <a:pt x="4616" y="4489"/>
                  </a:lnTo>
                  <a:lnTo>
                    <a:pt x="4621" y="4487"/>
                  </a:lnTo>
                  <a:lnTo>
                    <a:pt x="4629" y="4481"/>
                  </a:lnTo>
                  <a:lnTo>
                    <a:pt x="4638" y="4474"/>
                  </a:lnTo>
                  <a:lnTo>
                    <a:pt x="4645" y="4467"/>
                  </a:lnTo>
                  <a:lnTo>
                    <a:pt x="4652" y="4457"/>
                  </a:lnTo>
                  <a:lnTo>
                    <a:pt x="4665" y="4437"/>
                  </a:lnTo>
                  <a:lnTo>
                    <a:pt x="4681" y="4411"/>
                  </a:lnTo>
                  <a:lnTo>
                    <a:pt x="4690" y="4397"/>
                  </a:lnTo>
                  <a:lnTo>
                    <a:pt x="4701" y="4384"/>
                  </a:lnTo>
                  <a:lnTo>
                    <a:pt x="4713" y="4373"/>
                  </a:lnTo>
                  <a:lnTo>
                    <a:pt x="4725" y="4361"/>
                  </a:lnTo>
                  <a:lnTo>
                    <a:pt x="4736" y="4352"/>
                  </a:lnTo>
                  <a:lnTo>
                    <a:pt x="4747" y="4345"/>
                  </a:lnTo>
                  <a:lnTo>
                    <a:pt x="4756" y="4339"/>
                  </a:lnTo>
                  <a:lnTo>
                    <a:pt x="4764" y="4336"/>
                  </a:lnTo>
                  <a:lnTo>
                    <a:pt x="4774" y="4332"/>
                  </a:lnTo>
                  <a:lnTo>
                    <a:pt x="4784" y="4325"/>
                  </a:lnTo>
                  <a:lnTo>
                    <a:pt x="4796" y="4315"/>
                  </a:lnTo>
                  <a:lnTo>
                    <a:pt x="4810" y="4305"/>
                  </a:lnTo>
                  <a:lnTo>
                    <a:pt x="4824" y="4295"/>
                  </a:lnTo>
                  <a:lnTo>
                    <a:pt x="4838" y="4288"/>
                  </a:lnTo>
                  <a:lnTo>
                    <a:pt x="4844" y="4286"/>
                  </a:lnTo>
                  <a:lnTo>
                    <a:pt x="4851" y="4283"/>
                  </a:lnTo>
                  <a:lnTo>
                    <a:pt x="4858" y="4283"/>
                  </a:lnTo>
                  <a:lnTo>
                    <a:pt x="4864" y="4285"/>
                  </a:lnTo>
                  <a:lnTo>
                    <a:pt x="4869" y="4287"/>
                  </a:lnTo>
                  <a:lnTo>
                    <a:pt x="4872" y="4289"/>
                  </a:lnTo>
                  <a:lnTo>
                    <a:pt x="4875" y="4293"/>
                  </a:lnTo>
                  <a:lnTo>
                    <a:pt x="4876" y="4298"/>
                  </a:lnTo>
                  <a:lnTo>
                    <a:pt x="4875" y="4302"/>
                  </a:lnTo>
                  <a:lnTo>
                    <a:pt x="4874" y="4308"/>
                  </a:lnTo>
                  <a:lnTo>
                    <a:pt x="4872" y="4314"/>
                  </a:lnTo>
                  <a:lnTo>
                    <a:pt x="4870" y="4320"/>
                  </a:lnTo>
                  <a:lnTo>
                    <a:pt x="4863" y="4333"/>
                  </a:lnTo>
                  <a:lnTo>
                    <a:pt x="4857" y="4346"/>
                  </a:lnTo>
                  <a:lnTo>
                    <a:pt x="4851" y="4357"/>
                  </a:lnTo>
                  <a:lnTo>
                    <a:pt x="4848" y="4369"/>
                  </a:lnTo>
                  <a:lnTo>
                    <a:pt x="4847" y="4382"/>
                  </a:lnTo>
                  <a:lnTo>
                    <a:pt x="4847" y="4397"/>
                  </a:lnTo>
                  <a:lnTo>
                    <a:pt x="4848" y="4416"/>
                  </a:lnTo>
                  <a:lnTo>
                    <a:pt x="4849" y="4434"/>
                  </a:lnTo>
                  <a:lnTo>
                    <a:pt x="4851" y="4451"/>
                  </a:lnTo>
                  <a:lnTo>
                    <a:pt x="4855" y="4467"/>
                  </a:lnTo>
                  <a:lnTo>
                    <a:pt x="4856" y="4473"/>
                  </a:lnTo>
                  <a:lnTo>
                    <a:pt x="4858" y="4477"/>
                  </a:lnTo>
                  <a:lnTo>
                    <a:pt x="4861" y="4480"/>
                  </a:lnTo>
                  <a:lnTo>
                    <a:pt x="4864" y="4482"/>
                  </a:lnTo>
                  <a:lnTo>
                    <a:pt x="4867" y="4482"/>
                  </a:lnTo>
                  <a:lnTo>
                    <a:pt x="4869" y="4481"/>
                  </a:lnTo>
                  <a:lnTo>
                    <a:pt x="4871" y="4478"/>
                  </a:lnTo>
                  <a:lnTo>
                    <a:pt x="4872" y="4475"/>
                  </a:lnTo>
                  <a:lnTo>
                    <a:pt x="4875" y="4464"/>
                  </a:lnTo>
                  <a:lnTo>
                    <a:pt x="4876" y="4450"/>
                  </a:lnTo>
                  <a:lnTo>
                    <a:pt x="4878" y="4434"/>
                  </a:lnTo>
                  <a:lnTo>
                    <a:pt x="4882" y="4417"/>
                  </a:lnTo>
                  <a:lnTo>
                    <a:pt x="4885" y="4400"/>
                  </a:lnTo>
                  <a:lnTo>
                    <a:pt x="4892" y="4383"/>
                  </a:lnTo>
                  <a:lnTo>
                    <a:pt x="4901" y="4368"/>
                  </a:lnTo>
                  <a:lnTo>
                    <a:pt x="4910" y="4355"/>
                  </a:lnTo>
                  <a:lnTo>
                    <a:pt x="4921" y="4343"/>
                  </a:lnTo>
                  <a:lnTo>
                    <a:pt x="4931" y="4334"/>
                  </a:lnTo>
                  <a:lnTo>
                    <a:pt x="4943" y="4327"/>
                  </a:lnTo>
                  <a:lnTo>
                    <a:pt x="4954" y="4321"/>
                  </a:lnTo>
                  <a:lnTo>
                    <a:pt x="4963" y="4319"/>
                  </a:lnTo>
                  <a:lnTo>
                    <a:pt x="4971" y="4318"/>
                  </a:lnTo>
                  <a:lnTo>
                    <a:pt x="4976" y="4319"/>
                  </a:lnTo>
                  <a:lnTo>
                    <a:pt x="4979" y="4321"/>
                  </a:lnTo>
                  <a:lnTo>
                    <a:pt x="4983" y="4326"/>
                  </a:lnTo>
                  <a:lnTo>
                    <a:pt x="4986" y="4332"/>
                  </a:lnTo>
                  <a:lnTo>
                    <a:pt x="4993" y="4347"/>
                  </a:lnTo>
                  <a:lnTo>
                    <a:pt x="5000" y="4363"/>
                  </a:lnTo>
                  <a:lnTo>
                    <a:pt x="5004" y="4370"/>
                  </a:lnTo>
                  <a:lnTo>
                    <a:pt x="5008" y="4377"/>
                  </a:lnTo>
                  <a:lnTo>
                    <a:pt x="5012" y="4384"/>
                  </a:lnTo>
                  <a:lnTo>
                    <a:pt x="5016" y="4389"/>
                  </a:lnTo>
                  <a:lnTo>
                    <a:pt x="5020" y="4392"/>
                  </a:lnTo>
                  <a:lnTo>
                    <a:pt x="5025" y="4393"/>
                  </a:lnTo>
                  <a:lnTo>
                    <a:pt x="5030" y="4392"/>
                  </a:lnTo>
                  <a:lnTo>
                    <a:pt x="5036" y="4388"/>
                  </a:lnTo>
                  <a:lnTo>
                    <a:pt x="5040" y="4383"/>
                  </a:lnTo>
                  <a:lnTo>
                    <a:pt x="5046" y="4379"/>
                  </a:lnTo>
                  <a:lnTo>
                    <a:pt x="5053" y="4375"/>
                  </a:lnTo>
                  <a:lnTo>
                    <a:pt x="5060" y="4373"/>
                  </a:lnTo>
                  <a:lnTo>
                    <a:pt x="5067" y="4370"/>
                  </a:lnTo>
                  <a:lnTo>
                    <a:pt x="5074" y="4369"/>
                  </a:lnTo>
                  <a:lnTo>
                    <a:pt x="5082" y="4369"/>
                  </a:lnTo>
                  <a:lnTo>
                    <a:pt x="5089" y="4369"/>
                  </a:lnTo>
                  <a:lnTo>
                    <a:pt x="5096" y="4369"/>
                  </a:lnTo>
                  <a:lnTo>
                    <a:pt x="5103" y="4372"/>
                  </a:lnTo>
                  <a:lnTo>
                    <a:pt x="5109" y="4373"/>
                  </a:lnTo>
                  <a:lnTo>
                    <a:pt x="5114" y="4376"/>
                  </a:lnTo>
                  <a:lnTo>
                    <a:pt x="5120" y="4379"/>
                  </a:lnTo>
                  <a:lnTo>
                    <a:pt x="5124" y="4383"/>
                  </a:lnTo>
                  <a:lnTo>
                    <a:pt x="5128" y="4388"/>
                  </a:lnTo>
                  <a:lnTo>
                    <a:pt x="5131" y="4393"/>
                  </a:lnTo>
                  <a:lnTo>
                    <a:pt x="5139" y="4411"/>
                  </a:lnTo>
                  <a:lnTo>
                    <a:pt x="5147" y="4424"/>
                  </a:lnTo>
                  <a:lnTo>
                    <a:pt x="5152" y="4433"/>
                  </a:lnTo>
                  <a:lnTo>
                    <a:pt x="5154" y="4435"/>
                  </a:lnTo>
                  <a:lnTo>
                    <a:pt x="5158" y="4431"/>
                  </a:lnTo>
                  <a:lnTo>
                    <a:pt x="5165" y="4422"/>
                  </a:lnTo>
                  <a:lnTo>
                    <a:pt x="5168" y="4416"/>
                  </a:lnTo>
                  <a:lnTo>
                    <a:pt x="5172" y="4409"/>
                  </a:lnTo>
                  <a:lnTo>
                    <a:pt x="5174" y="4401"/>
                  </a:lnTo>
                  <a:lnTo>
                    <a:pt x="5174" y="4393"/>
                  </a:lnTo>
                  <a:lnTo>
                    <a:pt x="5175" y="4388"/>
                  </a:lnTo>
                  <a:lnTo>
                    <a:pt x="5178" y="4383"/>
                  </a:lnTo>
                  <a:lnTo>
                    <a:pt x="5180" y="4380"/>
                  </a:lnTo>
                  <a:lnTo>
                    <a:pt x="5185" y="4376"/>
                  </a:lnTo>
                  <a:lnTo>
                    <a:pt x="5191" y="4372"/>
                  </a:lnTo>
                  <a:lnTo>
                    <a:pt x="5197" y="4369"/>
                  </a:lnTo>
                  <a:lnTo>
                    <a:pt x="5204" y="4366"/>
                  </a:lnTo>
                  <a:lnTo>
                    <a:pt x="5212" y="4363"/>
                  </a:lnTo>
                  <a:lnTo>
                    <a:pt x="5219" y="4362"/>
                  </a:lnTo>
                  <a:lnTo>
                    <a:pt x="5228" y="4361"/>
                  </a:lnTo>
                  <a:lnTo>
                    <a:pt x="5237" y="4361"/>
                  </a:lnTo>
                  <a:lnTo>
                    <a:pt x="5245" y="4361"/>
                  </a:lnTo>
                  <a:lnTo>
                    <a:pt x="5254" y="4363"/>
                  </a:lnTo>
                  <a:lnTo>
                    <a:pt x="5262" y="4366"/>
                  </a:lnTo>
                  <a:lnTo>
                    <a:pt x="5271" y="4369"/>
                  </a:lnTo>
                  <a:lnTo>
                    <a:pt x="5278" y="4374"/>
                  </a:lnTo>
                  <a:lnTo>
                    <a:pt x="5291" y="4383"/>
                  </a:lnTo>
                  <a:lnTo>
                    <a:pt x="5299" y="4392"/>
                  </a:lnTo>
                  <a:lnTo>
                    <a:pt x="5305" y="4399"/>
                  </a:lnTo>
                  <a:lnTo>
                    <a:pt x="5307" y="4403"/>
                  </a:lnTo>
                  <a:lnTo>
                    <a:pt x="5309" y="4408"/>
                  </a:lnTo>
                  <a:lnTo>
                    <a:pt x="5312" y="4411"/>
                  </a:lnTo>
                  <a:lnTo>
                    <a:pt x="5316" y="4414"/>
                  </a:lnTo>
                  <a:lnTo>
                    <a:pt x="5322" y="4416"/>
                  </a:lnTo>
                  <a:lnTo>
                    <a:pt x="5326" y="4416"/>
                  </a:lnTo>
                  <a:lnTo>
                    <a:pt x="5329" y="4415"/>
                  </a:lnTo>
                  <a:lnTo>
                    <a:pt x="5333" y="4413"/>
                  </a:lnTo>
                  <a:lnTo>
                    <a:pt x="5336" y="4408"/>
                  </a:lnTo>
                  <a:lnTo>
                    <a:pt x="5343" y="4399"/>
                  </a:lnTo>
                  <a:lnTo>
                    <a:pt x="5350" y="4387"/>
                  </a:lnTo>
                  <a:lnTo>
                    <a:pt x="5357" y="4374"/>
                  </a:lnTo>
                  <a:lnTo>
                    <a:pt x="5363" y="4363"/>
                  </a:lnTo>
                  <a:lnTo>
                    <a:pt x="5369" y="4355"/>
                  </a:lnTo>
                  <a:lnTo>
                    <a:pt x="5374" y="4350"/>
                  </a:lnTo>
                  <a:lnTo>
                    <a:pt x="5375" y="4350"/>
                  </a:lnTo>
                  <a:lnTo>
                    <a:pt x="5377" y="4352"/>
                  </a:lnTo>
                  <a:lnTo>
                    <a:pt x="5377" y="4355"/>
                  </a:lnTo>
                  <a:lnTo>
                    <a:pt x="5379" y="4361"/>
                  </a:lnTo>
                  <a:lnTo>
                    <a:pt x="5377" y="4374"/>
                  </a:lnTo>
                  <a:lnTo>
                    <a:pt x="5374" y="4392"/>
                  </a:lnTo>
                  <a:lnTo>
                    <a:pt x="5370" y="4410"/>
                  </a:lnTo>
                  <a:lnTo>
                    <a:pt x="5363" y="4430"/>
                  </a:lnTo>
                  <a:lnTo>
                    <a:pt x="5355" y="4450"/>
                  </a:lnTo>
                  <a:lnTo>
                    <a:pt x="5346" y="4468"/>
                  </a:lnTo>
                  <a:lnTo>
                    <a:pt x="5341" y="4475"/>
                  </a:lnTo>
                  <a:lnTo>
                    <a:pt x="5339" y="4481"/>
                  </a:lnTo>
                  <a:lnTo>
                    <a:pt x="5338" y="4487"/>
                  </a:lnTo>
                  <a:lnTo>
                    <a:pt x="5338" y="4490"/>
                  </a:lnTo>
                  <a:lnTo>
                    <a:pt x="5339" y="4492"/>
                  </a:lnTo>
                  <a:lnTo>
                    <a:pt x="5341" y="4495"/>
                  </a:lnTo>
                  <a:lnTo>
                    <a:pt x="5343" y="4497"/>
                  </a:lnTo>
                  <a:lnTo>
                    <a:pt x="5347" y="4497"/>
                  </a:lnTo>
                  <a:lnTo>
                    <a:pt x="5362" y="4497"/>
                  </a:lnTo>
                  <a:lnTo>
                    <a:pt x="5369" y="4496"/>
                  </a:lnTo>
                  <a:lnTo>
                    <a:pt x="5370" y="4497"/>
                  </a:lnTo>
                  <a:lnTo>
                    <a:pt x="5381" y="4510"/>
                  </a:lnTo>
                  <a:lnTo>
                    <a:pt x="5385" y="4512"/>
                  </a:lnTo>
                  <a:lnTo>
                    <a:pt x="5387" y="4514"/>
                  </a:lnTo>
                  <a:lnTo>
                    <a:pt x="5390" y="4515"/>
                  </a:lnTo>
                  <a:lnTo>
                    <a:pt x="5395" y="4515"/>
                  </a:lnTo>
                  <a:lnTo>
                    <a:pt x="5403" y="4514"/>
                  </a:lnTo>
                  <a:lnTo>
                    <a:pt x="5414" y="4512"/>
                  </a:lnTo>
                  <a:lnTo>
                    <a:pt x="5423" y="4511"/>
                  </a:lnTo>
                  <a:lnTo>
                    <a:pt x="5434" y="4512"/>
                  </a:lnTo>
                  <a:lnTo>
                    <a:pt x="5439" y="4514"/>
                  </a:lnTo>
                  <a:lnTo>
                    <a:pt x="5442" y="4516"/>
                  </a:lnTo>
                  <a:lnTo>
                    <a:pt x="5446" y="4519"/>
                  </a:lnTo>
                  <a:lnTo>
                    <a:pt x="5449" y="4524"/>
                  </a:lnTo>
                  <a:lnTo>
                    <a:pt x="5456" y="4534"/>
                  </a:lnTo>
                  <a:lnTo>
                    <a:pt x="5463" y="4543"/>
                  </a:lnTo>
                  <a:lnTo>
                    <a:pt x="5471" y="4551"/>
                  </a:lnTo>
                  <a:lnTo>
                    <a:pt x="5480" y="4561"/>
                  </a:lnTo>
                  <a:lnTo>
                    <a:pt x="5489" y="4570"/>
                  </a:lnTo>
                  <a:lnTo>
                    <a:pt x="5498" y="4582"/>
                  </a:lnTo>
                  <a:lnTo>
                    <a:pt x="5508" y="4596"/>
                  </a:lnTo>
                  <a:lnTo>
                    <a:pt x="5517" y="4613"/>
                  </a:lnTo>
                  <a:lnTo>
                    <a:pt x="5522" y="4622"/>
                  </a:lnTo>
                  <a:lnTo>
                    <a:pt x="5525" y="4629"/>
                  </a:lnTo>
                  <a:lnTo>
                    <a:pt x="5531" y="4633"/>
                  </a:lnTo>
                  <a:lnTo>
                    <a:pt x="5536" y="4636"/>
                  </a:lnTo>
                  <a:lnTo>
                    <a:pt x="5541" y="4638"/>
                  </a:lnTo>
                  <a:lnTo>
                    <a:pt x="5547" y="4638"/>
                  </a:lnTo>
                  <a:lnTo>
                    <a:pt x="5551" y="4637"/>
                  </a:lnTo>
                  <a:lnTo>
                    <a:pt x="5557" y="4635"/>
                  </a:lnTo>
                  <a:lnTo>
                    <a:pt x="5570" y="4629"/>
                  </a:lnTo>
                  <a:lnTo>
                    <a:pt x="5583" y="4622"/>
                  </a:lnTo>
                  <a:lnTo>
                    <a:pt x="5598" y="4615"/>
                  </a:lnTo>
                  <a:lnTo>
                    <a:pt x="5616" y="4610"/>
                  </a:lnTo>
                  <a:lnTo>
                    <a:pt x="5625" y="4609"/>
                  </a:lnTo>
                  <a:lnTo>
                    <a:pt x="5635" y="4610"/>
                  </a:lnTo>
                  <a:lnTo>
                    <a:pt x="5644" y="4612"/>
                  </a:lnTo>
                  <a:lnTo>
                    <a:pt x="5655" y="4617"/>
                  </a:lnTo>
                  <a:lnTo>
                    <a:pt x="5665" y="4622"/>
                  </a:lnTo>
                  <a:lnTo>
                    <a:pt x="5676" y="4628"/>
                  </a:lnTo>
                  <a:lnTo>
                    <a:pt x="5686" y="4636"/>
                  </a:lnTo>
                  <a:lnTo>
                    <a:pt x="5698" y="4644"/>
                  </a:lnTo>
                  <a:lnTo>
                    <a:pt x="5719" y="4664"/>
                  </a:lnTo>
                  <a:lnTo>
                    <a:pt x="5740" y="4685"/>
                  </a:lnTo>
                  <a:lnTo>
                    <a:pt x="5760" y="4707"/>
                  </a:lnTo>
                  <a:lnTo>
                    <a:pt x="5779" y="4731"/>
                  </a:lnTo>
                  <a:lnTo>
                    <a:pt x="5787" y="4743"/>
                  </a:lnTo>
                  <a:lnTo>
                    <a:pt x="5794" y="4753"/>
                  </a:lnTo>
                  <a:lnTo>
                    <a:pt x="5801" y="4764"/>
                  </a:lnTo>
                  <a:lnTo>
                    <a:pt x="5806" y="4773"/>
                  </a:lnTo>
                  <a:lnTo>
                    <a:pt x="5814" y="4792"/>
                  </a:lnTo>
                  <a:lnTo>
                    <a:pt x="5821" y="4808"/>
                  </a:lnTo>
                  <a:lnTo>
                    <a:pt x="5827" y="4821"/>
                  </a:lnTo>
                  <a:lnTo>
                    <a:pt x="5833" y="4831"/>
                  </a:lnTo>
                  <a:lnTo>
                    <a:pt x="5837" y="4834"/>
                  </a:lnTo>
                  <a:lnTo>
                    <a:pt x="5841" y="4837"/>
                  </a:lnTo>
                  <a:lnTo>
                    <a:pt x="5846" y="4839"/>
                  </a:lnTo>
                  <a:lnTo>
                    <a:pt x="5851" y="4839"/>
                  </a:lnTo>
                  <a:lnTo>
                    <a:pt x="5857" y="4840"/>
                  </a:lnTo>
                  <a:lnTo>
                    <a:pt x="5862" y="4841"/>
                  </a:lnTo>
                  <a:lnTo>
                    <a:pt x="5866" y="4844"/>
                  </a:lnTo>
                  <a:lnTo>
                    <a:pt x="5871" y="4847"/>
                  </a:lnTo>
                  <a:lnTo>
                    <a:pt x="5874" y="4852"/>
                  </a:lnTo>
                  <a:lnTo>
                    <a:pt x="5878" y="4856"/>
                  </a:lnTo>
                  <a:lnTo>
                    <a:pt x="5880" y="4862"/>
                  </a:lnTo>
                  <a:lnTo>
                    <a:pt x="5882" y="4867"/>
                  </a:lnTo>
                  <a:lnTo>
                    <a:pt x="5887" y="4879"/>
                  </a:lnTo>
                  <a:lnTo>
                    <a:pt x="5889" y="4891"/>
                  </a:lnTo>
                  <a:lnTo>
                    <a:pt x="5891" y="4901"/>
                  </a:lnTo>
                  <a:lnTo>
                    <a:pt x="5891" y="4909"/>
                  </a:lnTo>
                  <a:lnTo>
                    <a:pt x="5889" y="4914"/>
                  </a:lnTo>
                  <a:lnTo>
                    <a:pt x="5887" y="4918"/>
                  </a:lnTo>
                  <a:lnTo>
                    <a:pt x="5884" y="4922"/>
                  </a:lnTo>
                  <a:lnTo>
                    <a:pt x="5879" y="4927"/>
                  </a:lnTo>
                  <a:lnTo>
                    <a:pt x="5866" y="4938"/>
                  </a:lnTo>
                  <a:lnTo>
                    <a:pt x="5850" y="4948"/>
                  </a:lnTo>
                  <a:lnTo>
                    <a:pt x="5832" y="4959"/>
                  </a:lnTo>
                  <a:lnTo>
                    <a:pt x="5813" y="4968"/>
                  </a:lnTo>
                  <a:lnTo>
                    <a:pt x="5796" y="4975"/>
                  </a:lnTo>
                  <a:lnTo>
                    <a:pt x="5779" y="4980"/>
                  </a:lnTo>
                  <a:lnTo>
                    <a:pt x="5772" y="4982"/>
                  </a:lnTo>
                  <a:lnTo>
                    <a:pt x="5766" y="4986"/>
                  </a:lnTo>
                  <a:lnTo>
                    <a:pt x="5761" y="4989"/>
                  </a:lnTo>
                  <a:lnTo>
                    <a:pt x="5758" y="4993"/>
                  </a:lnTo>
                  <a:lnTo>
                    <a:pt x="5754" y="4997"/>
                  </a:lnTo>
                  <a:lnTo>
                    <a:pt x="5753" y="5002"/>
                  </a:lnTo>
                  <a:lnTo>
                    <a:pt x="5752" y="5006"/>
                  </a:lnTo>
                  <a:lnTo>
                    <a:pt x="5752" y="5010"/>
                  </a:lnTo>
                  <a:lnTo>
                    <a:pt x="5754" y="5014"/>
                  </a:lnTo>
                  <a:lnTo>
                    <a:pt x="5757" y="5017"/>
                  </a:lnTo>
                  <a:lnTo>
                    <a:pt x="5761" y="5021"/>
                  </a:lnTo>
                  <a:lnTo>
                    <a:pt x="5767" y="5023"/>
                  </a:lnTo>
                  <a:lnTo>
                    <a:pt x="5774" y="5024"/>
                  </a:lnTo>
                  <a:lnTo>
                    <a:pt x="5783" y="5026"/>
                  </a:lnTo>
                  <a:lnTo>
                    <a:pt x="5792" y="5024"/>
                  </a:lnTo>
                  <a:lnTo>
                    <a:pt x="5804" y="5022"/>
                  </a:lnTo>
                  <a:lnTo>
                    <a:pt x="5814" y="5020"/>
                  </a:lnTo>
                  <a:lnTo>
                    <a:pt x="5824" y="5016"/>
                  </a:lnTo>
                  <a:lnTo>
                    <a:pt x="5831" y="5014"/>
                  </a:lnTo>
                  <a:lnTo>
                    <a:pt x="5837" y="5010"/>
                  </a:lnTo>
                  <a:lnTo>
                    <a:pt x="5841" y="5006"/>
                  </a:lnTo>
                  <a:lnTo>
                    <a:pt x="5845" y="5002"/>
                  </a:lnTo>
                  <a:lnTo>
                    <a:pt x="5847" y="4999"/>
                  </a:lnTo>
                  <a:lnTo>
                    <a:pt x="5850" y="4994"/>
                  </a:lnTo>
                  <a:lnTo>
                    <a:pt x="5854" y="4987"/>
                  </a:lnTo>
                  <a:lnTo>
                    <a:pt x="5859" y="4979"/>
                  </a:lnTo>
                  <a:lnTo>
                    <a:pt x="5862" y="4975"/>
                  </a:lnTo>
                  <a:lnTo>
                    <a:pt x="5867" y="4972"/>
                  </a:lnTo>
                  <a:lnTo>
                    <a:pt x="5872" y="4969"/>
                  </a:lnTo>
                  <a:lnTo>
                    <a:pt x="5879" y="4966"/>
                  </a:lnTo>
                  <a:lnTo>
                    <a:pt x="5886" y="4965"/>
                  </a:lnTo>
                  <a:lnTo>
                    <a:pt x="5894" y="4963"/>
                  </a:lnTo>
                  <a:lnTo>
                    <a:pt x="5901" y="4963"/>
                  </a:lnTo>
                  <a:lnTo>
                    <a:pt x="5907" y="4965"/>
                  </a:lnTo>
                  <a:lnTo>
                    <a:pt x="5914" y="4966"/>
                  </a:lnTo>
                  <a:lnTo>
                    <a:pt x="5920" y="4969"/>
                  </a:lnTo>
                  <a:lnTo>
                    <a:pt x="5925" y="4973"/>
                  </a:lnTo>
                  <a:lnTo>
                    <a:pt x="5929" y="4977"/>
                  </a:lnTo>
                  <a:lnTo>
                    <a:pt x="5933" y="4983"/>
                  </a:lnTo>
                  <a:lnTo>
                    <a:pt x="5935" y="4989"/>
                  </a:lnTo>
                  <a:lnTo>
                    <a:pt x="5936" y="4996"/>
                  </a:lnTo>
                  <a:lnTo>
                    <a:pt x="5936" y="5003"/>
                  </a:lnTo>
                  <a:lnTo>
                    <a:pt x="5935" y="5013"/>
                  </a:lnTo>
                  <a:lnTo>
                    <a:pt x="5933" y="5021"/>
                  </a:lnTo>
                  <a:lnTo>
                    <a:pt x="5928" y="5031"/>
                  </a:lnTo>
                  <a:lnTo>
                    <a:pt x="5922" y="5041"/>
                  </a:lnTo>
                  <a:lnTo>
                    <a:pt x="5915" y="5051"/>
                  </a:lnTo>
                  <a:lnTo>
                    <a:pt x="5908" y="5060"/>
                  </a:lnTo>
                  <a:lnTo>
                    <a:pt x="5900" y="5068"/>
                  </a:lnTo>
                  <a:lnTo>
                    <a:pt x="5892" y="5075"/>
                  </a:lnTo>
                  <a:lnTo>
                    <a:pt x="5877" y="5085"/>
                  </a:lnTo>
                  <a:lnTo>
                    <a:pt x="5864" y="5094"/>
                  </a:lnTo>
                  <a:lnTo>
                    <a:pt x="5859" y="5097"/>
                  </a:lnTo>
                  <a:lnTo>
                    <a:pt x="5855" y="5101"/>
                  </a:lnTo>
                  <a:lnTo>
                    <a:pt x="5853" y="5103"/>
                  </a:lnTo>
                  <a:lnTo>
                    <a:pt x="5854" y="5104"/>
                  </a:lnTo>
                  <a:lnTo>
                    <a:pt x="5857" y="5107"/>
                  </a:lnTo>
                  <a:lnTo>
                    <a:pt x="5861" y="5109"/>
                  </a:lnTo>
                  <a:lnTo>
                    <a:pt x="5868" y="5110"/>
                  </a:lnTo>
                  <a:lnTo>
                    <a:pt x="5879" y="5111"/>
                  </a:lnTo>
                  <a:lnTo>
                    <a:pt x="5889" y="5114"/>
                  </a:lnTo>
                  <a:lnTo>
                    <a:pt x="5899" y="5114"/>
                  </a:lnTo>
                  <a:lnTo>
                    <a:pt x="5906" y="5114"/>
                  </a:lnTo>
                  <a:lnTo>
                    <a:pt x="5911" y="5114"/>
                  </a:lnTo>
                  <a:lnTo>
                    <a:pt x="5914" y="5112"/>
                  </a:lnTo>
                  <a:lnTo>
                    <a:pt x="5918" y="5110"/>
                  </a:lnTo>
                  <a:lnTo>
                    <a:pt x="5920" y="5108"/>
                  </a:lnTo>
                  <a:lnTo>
                    <a:pt x="5921" y="5103"/>
                  </a:lnTo>
                  <a:lnTo>
                    <a:pt x="5924" y="5094"/>
                  </a:lnTo>
                  <a:lnTo>
                    <a:pt x="5927" y="5082"/>
                  </a:lnTo>
                  <a:lnTo>
                    <a:pt x="5929" y="5074"/>
                  </a:lnTo>
                  <a:lnTo>
                    <a:pt x="5932" y="5065"/>
                  </a:lnTo>
                  <a:lnTo>
                    <a:pt x="5936" y="5056"/>
                  </a:lnTo>
                  <a:lnTo>
                    <a:pt x="5942" y="5046"/>
                  </a:lnTo>
                  <a:lnTo>
                    <a:pt x="5954" y="5028"/>
                  </a:lnTo>
                  <a:lnTo>
                    <a:pt x="5963" y="5016"/>
                  </a:lnTo>
                  <a:lnTo>
                    <a:pt x="5969" y="5009"/>
                  </a:lnTo>
                  <a:lnTo>
                    <a:pt x="5975" y="5006"/>
                  </a:lnTo>
                  <a:lnTo>
                    <a:pt x="5985" y="5007"/>
                  </a:lnTo>
                  <a:lnTo>
                    <a:pt x="5999" y="5008"/>
                  </a:lnTo>
                  <a:lnTo>
                    <a:pt x="6008" y="5009"/>
                  </a:lnTo>
                  <a:lnTo>
                    <a:pt x="6021" y="5011"/>
                  </a:lnTo>
                  <a:lnTo>
                    <a:pt x="6034" y="5014"/>
                  </a:lnTo>
                  <a:lnTo>
                    <a:pt x="6048" y="5017"/>
                  </a:lnTo>
                  <a:lnTo>
                    <a:pt x="6061" y="5023"/>
                  </a:lnTo>
                  <a:lnTo>
                    <a:pt x="6074" y="5028"/>
                  </a:lnTo>
                  <a:lnTo>
                    <a:pt x="6084" y="5035"/>
                  </a:lnTo>
                  <a:lnTo>
                    <a:pt x="6094" y="5041"/>
                  </a:lnTo>
                  <a:lnTo>
                    <a:pt x="6114" y="5057"/>
                  </a:lnTo>
                  <a:lnTo>
                    <a:pt x="6141" y="5075"/>
                  </a:lnTo>
                  <a:lnTo>
                    <a:pt x="6170" y="5094"/>
                  </a:lnTo>
                  <a:lnTo>
                    <a:pt x="6197" y="5111"/>
                  </a:lnTo>
                  <a:lnTo>
                    <a:pt x="6203" y="5116"/>
                  </a:lnTo>
                  <a:lnTo>
                    <a:pt x="6210" y="5120"/>
                  </a:lnTo>
                  <a:lnTo>
                    <a:pt x="6216" y="5122"/>
                  </a:lnTo>
                  <a:lnTo>
                    <a:pt x="6222" y="5124"/>
                  </a:lnTo>
                  <a:lnTo>
                    <a:pt x="6235" y="5127"/>
                  </a:lnTo>
                  <a:lnTo>
                    <a:pt x="6248" y="5127"/>
                  </a:lnTo>
                  <a:lnTo>
                    <a:pt x="6261" y="5125"/>
                  </a:lnTo>
                  <a:lnTo>
                    <a:pt x="6272" y="5123"/>
                  </a:lnTo>
                  <a:lnTo>
                    <a:pt x="6283" y="5120"/>
                  </a:lnTo>
                  <a:lnTo>
                    <a:pt x="6292" y="5116"/>
                  </a:lnTo>
                  <a:lnTo>
                    <a:pt x="6298" y="5115"/>
                  </a:lnTo>
                  <a:lnTo>
                    <a:pt x="6304" y="5115"/>
                  </a:lnTo>
                  <a:lnTo>
                    <a:pt x="6310" y="5116"/>
                  </a:lnTo>
                  <a:lnTo>
                    <a:pt x="6317" y="5117"/>
                  </a:lnTo>
                  <a:lnTo>
                    <a:pt x="6333" y="5123"/>
                  </a:lnTo>
                  <a:lnTo>
                    <a:pt x="6351" y="5131"/>
                  </a:lnTo>
                  <a:lnTo>
                    <a:pt x="6367" y="5143"/>
                  </a:lnTo>
                  <a:lnTo>
                    <a:pt x="6384" y="5155"/>
                  </a:lnTo>
                  <a:lnTo>
                    <a:pt x="6391" y="5162"/>
                  </a:lnTo>
                  <a:lnTo>
                    <a:pt x="6397" y="5169"/>
                  </a:lnTo>
                  <a:lnTo>
                    <a:pt x="6403" y="5175"/>
                  </a:lnTo>
                  <a:lnTo>
                    <a:pt x="6409" y="5182"/>
                  </a:lnTo>
                  <a:lnTo>
                    <a:pt x="6413" y="5189"/>
                  </a:lnTo>
                  <a:lnTo>
                    <a:pt x="6419" y="5195"/>
                  </a:lnTo>
                  <a:lnTo>
                    <a:pt x="6425" y="5201"/>
                  </a:lnTo>
                  <a:lnTo>
                    <a:pt x="6432" y="5205"/>
                  </a:lnTo>
                  <a:lnTo>
                    <a:pt x="6446" y="5213"/>
                  </a:lnTo>
                  <a:lnTo>
                    <a:pt x="6463" y="5219"/>
                  </a:lnTo>
                  <a:lnTo>
                    <a:pt x="6494" y="5230"/>
                  </a:lnTo>
                  <a:lnTo>
                    <a:pt x="6520" y="5239"/>
                  </a:lnTo>
                  <a:lnTo>
                    <a:pt x="6531" y="5246"/>
                  </a:lnTo>
                  <a:lnTo>
                    <a:pt x="6542" y="5257"/>
                  </a:lnTo>
                  <a:lnTo>
                    <a:pt x="6554" y="5270"/>
                  </a:lnTo>
                  <a:lnTo>
                    <a:pt x="6566" y="5285"/>
                  </a:lnTo>
                  <a:lnTo>
                    <a:pt x="6577" y="5303"/>
                  </a:lnTo>
                  <a:lnTo>
                    <a:pt x="6586" y="5320"/>
                  </a:lnTo>
                  <a:lnTo>
                    <a:pt x="6589" y="5330"/>
                  </a:lnTo>
                  <a:lnTo>
                    <a:pt x="6592" y="5338"/>
                  </a:lnTo>
                  <a:lnTo>
                    <a:pt x="6594" y="5347"/>
                  </a:lnTo>
                  <a:lnTo>
                    <a:pt x="6595" y="5357"/>
                  </a:lnTo>
                  <a:lnTo>
                    <a:pt x="6595" y="5366"/>
                  </a:lnTo>
                  <a:lnTo>
                    <a:pt x="6594" y="5377"/>
                  </a:lnTo>
                  <a:lnTo>
                    <a:pt x="6593" y="5387"/>
                  </a:lnTo>
                  <a:lnTo>
                    <a:pt x="6591" y="5399"/>
                  </a:lnTo>
                  <a:lnTo>
                    <a:pt x="6582" y="5425"/>
                  </a:lnTo>
                  <a:lnTo>
                    <a:pt x="6574" y="5449"/>
                  </a:lnTo>
                  <a:lnTo>
                    <a:pt x="6558" y="5496"/>
                  </a:lnTo>
                  <a:lnTo>
                    <a:pt x="6547" y="5526"/>
                  </a:lnTo>
                  <a:lnTo>
                    <a:pt x="6546" y="5530"/>
                  </a:lnTo>
                  <a:lnTo>
                    <a:pt x="6544" y="5538"/>
                  </a:lnTo>
                  <a:lnTo>
                    <a:pt x="6539" y="5545"/>
                  </a:lnTo>
                  <a:lnTo>
                    <a:pt x="6534" y="5553"/>
                  </a:lnTo>
                  <a:lnTo>
                    <a:pt x="6521" y="5573"/>
                  </a:lnTo>
                  <a:lnTo>
                    <a:pt x="6505" y="5595"/>
                  </a:lnTo>
                  <a:lnTo>
                    <a:pt x="6486" y="5620"/>
                  </a:lnTo>
                  <a:lnTo>
                    <a:pt x="6465" y="5644"/>
                  </a:lnTo>
                  <a:lnTo>
                    <a:pt x="6443" y="5668"/>
                  </a:lnTo>
                  <a:lnTo>
                    <a:pt x="6420" y="5690"/>
                  </a:lnTo>
                  <a:lnTo>
                    <a:pt x="6410" y="5701"/>
                  </a:lnTo>
                  <a:lnTo>
                    <a:pt x="6402" y="5711"/>
                  </a:lnTo>
                  <a:lnTo>
                    <a:pt x="6396" y="5723"/>
                  </a:lnTo>
                  <a:lnTo>
                    <a:pt x="6391" y="5734"/>
                  </a:lnTo>
                  <a:lnTo>
                    <a:pt x="6389" y="5744"/>
                  </a:lnTo>
                  <a:lnTo>
                    <a:pt x="6386" y="5755"/>
                  </a:lnTo>
                  <a:lnTo>
                    <a:pt x="6386" y="5765"/>
                  </a:lnTo>
                  <a:lnTo>
                    <a:pt x="6386" y="5776"/>
                  </a:lnTo>
                  <a:lnTo>
                    <a:pt x="6393" y="5813"/>
                  </a:lnTo>
                  <a:lnTo>
                    <a:pt x="6400" y="5840"/>
                  </a:lnTo>
                  <a:lnTo>
                    <a:pt x="6400" y="5846"/>
                  </a:lnTo>
                  <a:lnTo>
                    <a:pt x="6399" y="5855"/>
                  </a:lnTo>
                  <a:lnTo>
                    <a:pt x="6398" y="5864"/>
                  </a:lnTo>
                  <a:lnTo>
                    <a:pt x="6396" y="5873"/>
                  </a:lnTo>
                  <a:lnTo>
                    <a:pt x="6390" y="5896"/>
                  </a:lnTo>
                  <a:lnTo>
                    <a:pt x="6384" y="5920"/>
                  </a:lnTo>
                  <a:lnTo>
                    <a:pt x="6377" y="5944"/>
                  </a:lnTo>
                  <a:lnTo>
                    <a:pt x="6372" y="5965"/>
                  </a:lnTo>
                  <a:lnTo>
                    <a:pt x="6371" y="5975"/>
                  </a:lnTo>
                  <a:lnTo>
                    <a:pt x="6370" y="5984"/>
                  </a:lnTo>
                  <a:lnTo>
                    <a:pt x="6371" y="5991"/>
                  </a:lnTo>
                  <a:lnTo>
                    <a:pt x="6372" y="5995"/>
                  </a:lnTo>
                  <a:lnTo>
                    <a:pt x="6375" y="6000"/>
                  </a:lnTo>
                  <a:lnTo>
                    <a:pt x="6376" y="6006"/>
                  </a:lnTo>
                  <a:lnTo>
                    <a:pt x="6376" y="6012"/>
                  </a:lnTo>
                  <a:lnTo>
                    <a:pt x="6375" y="6018"/>
                  </a:lnTo>
                  <a:lnTo>
                    <a:pt x="6371" y="6032"/>
                  </a:lnTo>
                  <a:lnTo>
                    <a:pt x="6366" y="6046"/>
                  </a:lnTo>
                  <a:lnTo>
                    <a:pt x="6359" y="6061"/>
                  </a:lnTo>
                  <a:lnTo>
                    <a:pt x="6351" y="6076"/>
                  </a:lnTo>
                  <a:lnTo>
                    <a:pt x="6342" y="6091"/>
                  </a:lnTo>
                  <a:lnTo>
                    <a:pt x="6332" y="6103"/>
                  </a:lnTo>
                  <a:lnTo>
                    <a:pt x="6324" y="6118"/>
                  </a:lnTo>
                  <a:lnTo>
                    <a:pt x="6316" y="6133"/>
                  </a:lnTo>
                  <a:lnTo>
                    <a:pt x="6309" y="6149"/>
                  </a:lnTo>
                  <a:lnTo>
                    <a:pt x="6302" y="6167"/>
                  </a:lnTo>
                  <a:lnTo>
                    <a:pt x="6289" y="6200"/>
                  </a:lnTo>
                  <a:lnTo>
                    <a:pt x="6277" y="6226"/>
                  </a:lnTo>
                  <a:lnTo>
                    <a:pt x="6274" y="6230"/>
                  </a:lnTo>
                  <a:lnTo>
                    <a:pt x="6269" y="6235"/>
                  </a:lnTo>
                  <a:lnTo>
                    <a:pt x="6264" y="6239"/>
                  </a:lnTo>
                  <a:lnTo>
                    <a:pt x="6259" y="6241"/>
                  </a:lnTo>
                  <a:lnTo>
                    <a:pt x="6247" y="6246"/>
                  </a:lnTo>
                  <a:lnTo>
                    <a:pt x="6231" y="6248"/>
                  </a:lnTo>
                  <a:lnTo>
                    <a:pt x="6215" y="6250"/>
                  </a:lnTo>
                  <a:lnTo>
                    <a:pt x="6197" y="6251"/>
                  </a:lnTo>
                  <a:lnTo>
                    <a:pt x="6180" y="6255"/>
                  </a:lnTo>
                  <a:lnTo>
                    <a:pt x="6162" y="6258"/>
                  </a:lnTo>
                  <a:lnTo>
                    <a:pt x="6130" y="6269"/>
                  </a:lnTo>
                  <a:lnTo>
                    <a:pt x="6108" y="6278"/>
                  </a:lnTo>
                  <a:lnTo>
                    <a:pt x="6094" y="6284"/>
                  </a:lnTo>
                  <a:lnTo>
                    <a:pt x="6090" y="6287"/>
                  </a:lnTo>
                  <a:lnTo>
                    <a:pt x="6076" y="6295"/>
                  </a:lnTo>
                  <a:lnTo>
                    <a:pt x="6042" y="6316"/>
                  </a:lnTo>
                  <a:lnTo>
                    <a:pt x="6021" y="6329"/>
                  </a:lnTo>
                  <a:lnTo>
                    <a:pt x="5999" y="6343"/>
                  </a:lnTo>
                  <a:lnTo>
                    <a:pt x="5978" y="6357"/>
                  </a:lnTo>
                  <a:lnTo>
                    <a:pt x="5959" y="6372"/>
                  </a:lnTo>
                  <a:lnTo>
                    <a:pt x="5951" y="6379"/>
                  </a:lnTo>
                  <a:lnTo>
                    <a:pt x="5946" y="6388"/>
                  </a:lnTo>
                  <a:lnTo>
                    <a:pt x="5942" y="6396"/>
                  </a:lnTo>
                  <a:lnTo>
                    <a:pt x="5940" y="6405"/>
                  </a:lnTo>
                  <a:lnTo>
                    <a:pt x="5940" y="6415"/>
                  </a:lnTo>
                  <a:lnTo>
                    <a:pt x="5941" y="6424"/>
                  </a:lnTo>
                  <a:lnTo>
                    <a:pt x="5944" y="6433"/>
                  </a:lnTo>
                  <a:lnTo>
                    <a:pt x="5946" y="6444"/>
                  </a:lnTo>
                  <a:lnTo>
                    <a:pt x="5951" y="6465"/>
                  </a:lnTo>
                  <a:lnTo>
                    <a:pt x="5955" y="6486"/>
                  </a:lnTo>
                  <a:lnTo>
                    <a:pt x="5956" y="6497"/>
                  </a:lnTo>
                  <a:lnTo>
                    <a:pt x="5955" y="6507"/>
                  </a:lnTo>
                  <a:lnTo>
                    <a:pt x="5954" y="6517"/>
                  </a:lnTo>
                  <a:lnTo>
                    <a:pt x="5951" y="6527"/>
                  </a:lnTo>
                  <a:lnTo>
                    <a:pt x="5946" y="6536"/>
                  </a:lnTo>
                  <a:lnTo>
                    <a:pt x="5942" y="6543"/>
                  </a:lnTo>
                  <a:lnTo>
                    <a:pt x="5938" y="6547"/>
                  </a:lnTo>
                  <a:lnTo>
                    <a:pt x="5933" y="6551"/>
                  </a:lnTo>
                  <a:lnTo>
                    <a:pt x="5925" y="6554"/>
                  </a:lnTo>
                  <a:lnTo>
                    <a:pt x="5917" y="6557"/>
                  </a:lnTo>
                  <a:lnTo>
                    <a:pt x="5913" y="6558"/>
                  </a:lnTo>
                  <a:lnTo>
                    <a:pt x="5908" y="6559"/>
                  </a:lnTo>
                  <a:lnTo>
                    <a:pt x="5905" y="6561"/>
                  </a:lnTo>
                  <a:lnTo>
                    <a:pt x="5900" y="6565"/>
                  </a:lnTo>
                  <a:lnTo>
                    <a:pt x="5897" y="6570"/>
                  </a:lnTo>
                  <a:lnTo>
                    <a:pt x="5892" y="6576"/>
                  </a:lnTo>
                  <a:lnTo>
                    <a:pt x="5887" y="6584"/>
                  </a:lnTo>
                  <a:lnTo>
                    <a:pt x="5884" y="6593"/>
                  </a:lnTo>
                  <a:lnTo>
                    <a:pt x="5874" y="6613"/>
                  </a:lnTo>
                  <a:lnTo>
                    <a:pt x="5867" y="6627"/>
                  </a:lnTo>
                  <a:lnTo>
                    <a:pt x="5859" y="6638"/>
                  </a:lnTo>
                  <a:lnTo>
                    <a:pt x="5852" y="6644"/>
                  </a:lnTo>
                  <a:lnTo>
                    <a:pt x="5838" y="6651"/>
                  </a:lnTo>
                  <a:lnTo>
                    <a:pt x="5824" y="6659"/>
                  </a:lnTo>
                  <a:lnTo>
                    <a:pt x="5817" y="6665"/>
                  </a:lnTo>
                  <a:lnTo>
                    <a:pt x="5810" y="6673"/>
                  </a:lnTo>
                  <a:lnTo>
                    <a:pt x="5804" y="6684"/>
                  </a:lnTo>
                  <a:lnTo>
                    <a:pt x="5799" y="6694"/>
                  </a:lnTo>
                  <a:lnTo>
                    <a:pt x="5796" y="6707"/>
                  </a:lnTo>
                  <a:lnTo>
                    <a:pt x="5792" y="6720"/>
                  </a:lnTo>
                  <a:lnTo>
                    <a:pt x="5790" y="6734"/>
                  </a:lnTo>
                  <a:lnTo>
                    <a:pt x="5787" y="6748"/>
                  </a:lnTo>
                  <a:lnTo>
                    <a:pt x="5786" y="6755"/>
                  </a:lnTo>
                  <a:lnTo>
                    <a:pt x="5784" y="6762"/>
                  </a:lnTo>
                  <a:lnTo>
                    <a:pt x="5781" y="6769"/>
                  </a:lnTo>
                  <a:lnTo>
                    <a:pt x="5778" y="6776"/>
                  </a:lnTo>
                  <a:lnTo>
                    <a:pt x="5769" y="6792"/>
                  </a:lnTo>
                  <a:lnTo>
                    <a:pt x="5758" y="6807"/>
                  </a:lnTo>
                  <a:lnTo>
                    <a:pt x="5729" y="6841"/>
                  </a:lnTo>
                  <a:lnTo>
                    <a:pt x="5692" y="6880"/>
                  </a:lnTo>
                  <a:lnTo>
                    <a:pt x="5683" y="6889"/>
                  </a:lnTo>
                  <a:lnTo>
                    <a:pt x="5673" y="6897"/>
                  </a:lnTo>
                  <a:lnTo>
                    <a:pt x="5665" y="6904"/>
                  </a:lnTo>
                  <a:lnTo>
                    <a:pt x="5656" y="6910"/>
                  </a:lnTo>
                  <a:lnTo>
                    <a:pt x="5648" y="6915"/>
                  </a:lnTo>
                  <a:lnTo>
                    <a:pt x="5639" y="6918"/>
                  </a:lnTo>
                  <a:lnTo>
                    <a:pt x="5632" y="6921"/>
                  </a:lnTo>
                  <a:lnTo>
                    <a:pt x="5624" y="6922"/>
                  </a:lnTo>
                  <a:lnTo>
                    <a:pt x="5616" y="6922"/>
                  </a:lnTo>
                  <a:lnTo>
                    <a:pt x="5608" y="6922"/>
                  </a:lnTo>
                  <a:lnTo>
                    <a:pt x="5599" y="6921"/>
                  </a:lnTo>
                  <a:lnTo>
                    <a:pt x="5590" y="6920"/>
                  </a:lnTo>
                  <a:lnTo>
                    <a:pt x="5572" y="6915"/>
                  </a:lnTo>
                  <a:lnTo>
                    <a:pt x="5552" y="6908"/>
                  </a:lnTo>
                  <a:lnTo>
                    <a:pt x="5548" y="6905"/>
                  </a:lnTo>
                  <a:lnTo>
                    <a:pt x="5543" y="6903"/>
                  </a:lnTo>
                  <a:lnTo>
                    <a:pt x="5538" y="6900"/>
                  </a:lnTo>
                  <a:lnTo>
                    <a:pt x="5535" y="6895"/>
                  </a:lnTo>
                  <a:lnTo>
                    <a:pt x="5528" y="6884"/>
                  </a:lnTo>
                  <a:lnTo>
                    <a:pt x="5522" y="6873"/>
                  </a:lnTo>
                  <a:lnTo>
                    <a:pt x="5516" y="6858"/>
                  </a:lnTo>
                  <a:lnTo>
                    <a:pt x="5513" y="6844"/>
                  </a:lnTo>
                  <a:lnTo>
                    <a:pt x="5509" y="6829"/>
                  </a:lnTo>
                  <a:lnTo>
                    <a:pt x="5507" y="6814"/>
                  </a:lnTo>
                  <a:lnTo>
                    <a:pt x="5503" y="6787"/>
                  </a:lnTo>
                  <a:lnTo>
                    <a:pt x="5501" y="6765"/>
                  </a:lnTo>
                  <a:lnTo>
                    <a:pt x="5501" y="6756"/>
                  </a:lnTo>
                  <a:lnTo>
                    <a:pt x="5500" y="6752"/>
                  </a:lnTo>
                  <a:lnTo>
                    <a:pt x="5498" y="6750"/>
                  </a:lnTo>
                  <a:lnTo>
                    <a:pt x="5498" y="6750"/>
                  </a:lnTo>
                  <a:lnTo>
                    <a:pt x="5497" y="6750"/>
                  </a:lnTo>
                  <a:lnTo>
                    <a:pt x="5497" y="6753"/>
                  </a:lnTo>
                  <a:lnTo>
                    <a:pt x="5488" y="6779"/>
                  </a:lnTo>
                  <a:lnTo>
                    <a:pt x="5477" y="6816"/>
                  </a:lnTo>
                  <a:lnTo>
                    <a:pt x="5473" y="6834"/>
                  </a:lnTo>
                  <a:lnTo>
                    <a:pt x="5469" y="6850"/>
                  </a:lnTo>
                  <a:lnTo>
                    <a:pt x="5468" y="6857"/>
                  </a:lnTo>
                  <a:lnTo>
                    <a:pt x="5468" y="6863"/>
                  </a:lnTo>
                  <a:lnTo>
                    <a:pt x="5468" y="6868"/>
                  </a:lnTo>
                  <a:lnTo>
                    <a:pt x="5469" y="6871"/>
                  </a:lnTo>
                  <a:lnTo>
                    <a:pt x="5483" y="6889"/>
                  </a:lnTo>
                  <a:lnTo>
                    <a:pt x="5507" y="6914"/>
                  </a:lnTo>
                  <a:lnTo>
                    <a:pt x="5532" y="6938"/>
                  </a:lnTo>
                  <a:lnTo>
                    <a:pt x="5552" y="6955"/>
                  </a:lnTo>
                  <a:lnTo>
                    <a:pt x="5559" y="6961"/>
                  </a:lnTo>
                  <a:lnTo>
                    <a:pt x="5563" y="6967"/>
                  </a:lnTo>
                  <a:lnTo>
                    <a:pt x="5565" y="6975"/>
                  </a:lnTo>
                  <a:lnTo>
                    <a:pt x="5567" y="6982"/>
                  </a:lnTo>
                  <a:lnTo>
                    <a:pt x="5565" y="6990"/>
                  </a:lnTo>
                  <a:lnTo>
                    <a:pt x="5562" y="6998"/>
                  </a:lnTo>
                  <a:lnTo>
                    <a:pt x="5558" y="7008"/>
                  </a:lnTo>
                  <a:lnTo>
                    <a:pt x="5552" y="7016"/>
                  </a:lnTo>
                  <a:lnTo>
                    <a:pt x="5536" y="7043"/>
                  </a:lnTo>
                  <a:lnTo>
                    <a:pt x="5515" y="7079"/>
                  </a:lnTo>
                  <a:lnTo>
                    <a:pt x="5504" y="7097"/>
                  </a:lnTo>
                  <a:lnTo>
                    <a:pt x="5494" y="7112"/>
                  </a:lnTo>
                  <a:lnTo>
                    <a:pt x="5489" y="7119"/>
                  </a:lnTo>
                  <a:lnTo>
                    <a:pt x="5484" y="7124"/>
                  </a:lnTo>
                  <a:lnTo>
                    <a:pt x="5481" y="7127"/>
                  </a:lnTo>
                  <a:lnTo>
                    <a:pt x="5477" y="7129"/>
                  </a:lnTo>
                  <a:lnTo>
                    <a:pt x="5448" y="7134"/>
                  </a:lnTo>
                  <a:lnTo>
                    <a:pt x="5399" y="7140"/>
                  </a:lnTo>
                  <a:lnTo>
                    <a:pt x="5372" y="7143"/>
                  </a:lnTo>
                  <a:lnTo>
                    <a:pt x="5347" y="7144"/>
                  </a:lnTo>
                  <a:lnTo>
                    <a:pt x="5336" y="7143"/>
                  </a:lnTo>
                  <a:lnTo>
                    <a:pt x="5327" y="7143"/>
                  </a:lnTo>
                  <a:lnTo>
                    <a:pt x="5320" y="7140"/>
                  </a:lnTo>
                  <a:lnTo>
                    <a:pt x="5314" y="7138"/>
                  </a:lnTo>
                  <a:lnTo>
                    <a:pt x="5309" y="7137"/>
                  </a:lnTo>
                  <a:lnTo>
                    <a:pt x="5306" y="7136"/>
                  </a:lnTo>
                  <a:lnTo>
                    <a:pt x="5302" y="7137"/>
                  </a:lnTo>
                  <a:lnTo>
                    <a:pt x="5299" y="7138"/>
                  </a:lnTo>
                  <a:lnTo>
                    <a:pt x="5295" y="7140"/>
                  </a:lnTo>
                  <a:lnTo>
                    <a:pt x="5292" y="7144"/>
                  </a:lnTo>
                  <a:lnTo>
                    <a:pt x="5289" y="7149"/>
                  </a:lnTo>
                  <a:lnTo>
                    <a:pt x="5287" y="7153"/>
                  </a:lnTo>
                  <a:lnTo>
                    <a:pt x="5284" y="7164"/>
                  </a:lnTo>
                  <a:lnTo>
                    <a:pt x="5282" y="7176"/>
                  </a:lnTo>
                  <a:lnTo>
                    <a:pt x="5281" y="7188"/>
                  </a:lnTo>
                  <a:lnTo>
                    <a:pt x="5282" y="7199"/>
                  </a:lnTo>
                  <a:lnTo>
                    <a:pt x="5287" y="7220"/>
                  </a:lnTo>
                  <a:lnTo>
                    <a:pt x="5289" y="7239"/>
                  </a:lnTo>
                  <a:lnTo>
                    <a:pt x="5289" y="7242"/>
                  </a:lnTo>
                  <a:lnTo>
                    <a:pt x="5288" y="7246"/>
                  </a:lnTo>
                  <a:lnTo>
                    <a:pt x="5287" y="7248"/>
                  </a:lnTo>
                  <a:lnTo>
                    <a:pt x="5285" y="7251"/>
                  </a:lnTo>
                  <a:lnTo>
                    <a:pt x="5280" y="7252"/>
                  </a:lnTo>
                  <a:lnTo>
                    <a:pt x="5275" y="7253"/>
                  </a:lnTo>
                  <a:lnTo>
                    <a:pt x="5269" y="7252"/>
                  </a:lnTo>
                  <a:lnTo>
                    <a:pt x="5262" y="7251"/>
                  </a:lnTo>
                  <a:lnTo>
                    <a:pt x="5227" y="7241"/>
                  </a:lnTo>
                  <a:lnTo>
                    <a:pt x="5194" y="7230"/>
                  </a:lnTo>
                  <a:lnTo>
                    <a:pt x="5180" y="7225"/>
                  </a:lnTo>
                  <a:lnTo>
                    <a:pt x="5168" y="7224"/>
                  </a:lnTo>
                  <a:lnTo>
                    <a:pt x="5165" y="7225"/>
                  </a:lnTo>
                  <a:lnTo>
                    <a:pt x="5161" y="7226"/>
                  </a:lnTo>
                  <a:lnTo>
                    <a:pt x="5159" y="7228"/>
                  </a:lnTo>
                  <a:lnTo>
                    <a:pt x="5159" y="7232"/>
                  </a:lnTo>
                  <a:lnTo>
                    <a:pt x="5159" y="7242"/>
                  </a:lnTo>
                  <a:lnTo>
                    <a:pt x="5161" y="7254"/>
                  </a:lnTo>
                  <a:lnTo>
                    <a:pt x="5164" y="7266"/>
                  </a:lnTo>
                  <a:lnTo>
                    <a:pt x="5167" y="7279"/>
                  </a:lnTo>
                  <a:lnTo>
                    <a:pt x="5173" y="7289"/>
                  </a:lnTo>
                  <a:lnTo>
                    <a:pt x="5179" y="7299"/>
                  </a:lnTo>
                  <a:lnTo>
                    <a:pt x="5183" y="7302"/>
                  </a:lnTo>
                  <a:lnTo>
                    <a:pt x="5186" y="7305"/>
                  </a:lnTo>
                  <a:lnTo>
                    <a:pt x="5190" y="7307"/>
                  </a:lnTo>
                  <a:lnTo>
                    <a:pt x="5194" y="7307"/>
                  </a:lnTo>
                  <a:lnTo>
                    <a:pt x="5212" y="7305"/>
                  </a:lnTo>
                  <a:lnTo>
                    <a:pt x="5226" y="7302"/>
                  </a:lnTo>
                  <a:lnTo>
                    <a:pt x="5228" y="7302"/>
                  </a:lnTo>
                  <a:lnTo>
                    <a:pt x="5231" y="7302"/>
                  </a:lnTo>
                  <a:lnTo>
                    <a:pt x="5232" y="7304"/>
                  </a:lnTo>
                  <a:lnTo>
                    <a:pt x="5233" y="7306"/>
                  </a:lnTo>
                  <a:lnTo>
                    <a:pt x="5233" y="7312"/>
                  </a:lnTo>
                  <a:lnTo>
                    <a:pt x="5231" y="7321"/>
                  </a:lnTo>
                  <a:lnTo>
                    <a:pt x="5225" y="7334"/>
                  </a:lnTo>
                  <a:lnTo>
                    <a:pt x="5218" y="7346"/>
                  </a:lnTo>
                  <a:lnTo>
                    <a:pt x="5211" y="7356"/>
                  </a:lnTo>
                  <a:lnTo>
                    <a:pt x="5202" y="7366"/>
                  </a:lnTo>
                  <a:lnTo>
                    <a:pt x="5185" y="7383"/>
                  </a:lnTo>
                  <a:lnTo>
                    <a:pt x="5171" y="7396"/>
                  </a:lnTo>
                  <a:lnTo>
                    <a:pt x="5158" y="7413"/>
                  </a:lnTo>
                  <a:lnTo>
                    <a:pt x="5141" y="7436"/>
                  </a:lnTo>
                  <a:lnTo>
                    <a:pt x="5132" y="7450"/>
                  </a:lnTo>
                  <a:lnTo>
                    <a:pt x="5121" y="7464"/>
                  </a:lnTo>
                  <a:lnTo>
                    <a:pt x="5109" y="7478"/>
                  </a:lnTo>
                  <a:lnTo>
                    <a:pt x="5094" y="7491"/>
                  </a:lnTo>
                  <a:lnTo>
                    <a:pt x="5082" y="7502"/>
                  </a:lnTo>
                  <a:lnTo>
                    <a:pt x="5072" y="7513"/>
                  </a:lnTo>
                  <a:lnTo>
                    <a:pt x="5065" y="7522"/>
                  </a:lnTo>
                  <a:lnTo>
                    <a:pt x="5062" y="7531"/>
                  </a:lnTo>
                  <a:lnTo>
                    <a:pt x="5059" y="7538"/>
                  </a:lnTo>
                  <a:lnTo>
                    <a:pt x="5059" y="7545"/>
                  </a:lnTo>
                  <a:lnTo>
                    <a:pt x="5060" y="7551"/>
                  </a:lnTo>
                  <a:lnTo>
                    <a:pt x="5063" y="7557"/>
                  </a:lnTo>
                  <a:lnTo>
                    <a:pt x="5065" y="7559"/>
                  </a:lnTo>
                  <a:lnTo>
                    <a:pt x="5069" y="7561"/>
                  </a:lnTo>
                  <a:lnTo>
                    <a:pt x="5072" y="7562"/>
                  </a:lnTo>
                  <a:lnTo>
                    <a:pt x="5077" y="7563"/>
                  </a:lnTo>
                  <a:lnTo>
                    <a:pt x="5089" y="7565"/>
                  </a:lnTo>
                  <a:lnTo>
                    <a:pt x="5101" y="7565"/>
                  </a:lnTo>
                  <a:lnTo>
                    <a:pt x="5114" y="7565"/>
                  </a:lnTo>
                  <a:lnTo>
                    <a:pt x="5126" y="7567"/>
                  </a:lnTo>
                  <a:lnTo>
                    <a:pt x="5137" y="7568"/>
                  </a:lnTo>
                  <a:lnTo>
                    <a:pt x="5143" y="7571"/>
                  </a:lnTo>
                  <a:lnTo>
                    <a:pt x="5145" y="7574"/>
                  </a:lnTo>
                  <a:lnTo>
                    <a:pt x="5146" y="7577"/>
                  </a:lnTo>
                  <a:lnTo>
                    <a:pt x="5146" y="7582"/>
                  </a:lnTo>
                  <a:lnTo>
                    <a:pt x="5146" y="7586"/>
                  </a:lnTo>
                  <a:lnTo>
                    <a:pt x="5144" y="7599"/>
                  </a:lnTo>
                  <a:lnTo>
                    <a:pt x="5139" y="7614"/>
                  </a:lnTo>
                  <a:lnTo>
                    <a:pt x="5134" y="7628"/>
                  </a:lnTo>
                  <a:lnTo>
                    <a:pt x="5127" y="7642"/>
                  </a:lnTo>
                  <a:lnTo>
                    <a:pt x="5121" y="7652"/>
                  </a:lnTo>
                  <a:lnTo>
                    <a:pt x="5114" y="7660"/>
                  </a:lnTo>
                  <a:lnTo>
                    <a:pt x="5094" y="7679"/>
                  </a:lnTo>
                  <a:lnTo>
                    <a:pt x="5064" y="7707"/>
                  </a:lnTo>
                  <a:lnTo>
                    <a:pt x="5030" y="7738"/>
                  </a:lnTo>
                  <a:lnTo>
                    <a:pt x="5003" y="7759"/>
                  </a:lnTo>
                  <a:lnTo>
                    <a:pt x="4998" y="7763"/>
                  </a:lnTo>
                  <a:lnTo>
                    <a:pt x="4995" y="7767"/>
                  </a:lnTo>
                  <a:lnTo>
                    <a:pt x="4990" y="7773"/>
                  </a:lnTo>
                  <a:lnTo>
                    <a:pt x="4988" y="7779"/>
                  </a:lnTo>
                  <a:lnTo>
                    <a:pt x="4983" y="7792"/>
                  </a:lnTo>
                  <a:lnTo>
                    <a:pt x="4981" y="7807"/>
                  </a:lnTo>
                  <a:lnTo>
                    <a:pt x="4979" y="7823"/>
                  </a:lnTo>
                  <a:lnTo>
                    <a:pt x="4979" y="7837"/>
                  </a:lnTo>
                  <a:lnTo>
                    <a:pt x="4981" y="7851"/>
                  </a:lnTo>
                  <a:lnTo>
                    <a:pt x="4984" y="7862"/>
                  </a:lnTo>
                  <a:lnTo>
                    <a:pt x="4985" y="7868"/>
                  </a:lnTo>
                  <a:lnTo>
                    <a:pt x="4989" y="7874"/>
                  </a:lnTo>
                  <a:lnTo>
                    <a:pt x="4993" y="7882"/>
                  </a:lnTo>
                  <a:lnTo>
                    <a:pt x="4998" y="7889"/>
                  </a:lnTo>
                  <a:lnTo>
                    <a:pt x="5011" y="7907"/>
                  </a:lnTo>
                  <a:lnTo>
                    <a:pt x="5026" y="7923"/>
                  </a:lnTo>
                  <a:lnTo>
                    <a:pt x="5043" y="7941"/>
                  </a:lnTo>
                  <a:lnTo>
                    <a:pt x="5060" y="7955"/>
                  </a:lnTo>
                  <a:lnTo>
                    <a:pt x="5069" y="7962"/>
                  </a:lnTo>
                  <a:lnTo>
                    <a:pt x="5077" y="7967"/>
                  </a:lnTo>
                  <a:lnTo>
                    <a:pt x="5084" y="7972"/>
                  </a:lnTo>
                  <a:lnTo>
                    <a:pt x="5091" y="7975"/>
                  </a:lnTo>
                  <a:lnTo>
                    <a:pt x="5106" y="7980"/>
                  </a:lnTo>
                  <a:lnTo>
                    <a:pt x="5124" y="7982"/>
                  </a:lnTo>
                  <a:lnTo>
                    <a:pt x="5141" y="7985"/>
                  </a:lnTo>
                  <a:lnTo>
                    <a:pt x="5159" y="7987"/>
                  </a:lnTo>
                  <a:lnTo>
                    <a:pt x="5174" y="7989"/>
                  </a:lnTo>
                  <a:lnTo>
                    <a:pt x="5187" y="7990"/>
                  </a:lnTo>
                  <a:lnTo>
                    <a:pt x="5191" y="7993"/>
                  </a:lnTo>
                  <a:lnTo>
                    <a:pt x="5194" y="7994"/>
                  </a:lnTo>
                  <a:lnTo>
                    <a:pt x="5195" y="7996"/>
                  </a:lnTo>
                  <a:lnTo>
                    <a:pt x="5194" y="7999"/>
                  </a:lnTo>
                  <a:lnTo>
                    <a:pt x="5192" y="8001"/>
                  </a:lnTo>
                  <a:lnTo>
                    <a:pt x="5188" y="8003"/>
                  </a:lnTo>
                  <a:lnTo>
                    <a:pt x="5183" y="8007"/>
                  </a:lnTo>
                  <a:lnTo>
                    <a:pt x="5175" y="8009"/>
                  </a:lnTo>
                  <a:lnTo>
                    <a:pt x="5160" y="8014"/>
                  </a:lnTo>
                  <a:lnTo>
                    <a:pt x="5143" y="8019"/>
                  </a:lnTo>
                  <a:lnTo>
                    <a:pt x="5107" y="8027"/>
                  </a:lnTo>
                  <a:lnTo>
                    <a:pt x="5087" y="8032"/>
                  </a:lnTo>
                  <a:lnTo>
                    <a:pt x="5070" y="8037"/>
                  </a:lnTo>
                  <a:lnTo>
                    <a:pt x="5040" y="8044"/>
                  </a:lnTo>
                  <a:lnTo>
                    <a:pt x="5024" y="8049"/>
                  </a:lnTo>
                  <a:lnTo>
                    <a:pt x="5008" y="8051"/>
                  </a:lnTo>
                  <a:lnTo>
                    <a:pt x="4992" y="8054"/>
                  </a:lnTo>
                  <a:lnTo>
                    <a:pt x="4979" y="8055"/>
                  </a:lnTo>
                  <a:lnTo>
                    <a:pt x="4966" y="8054"/>
                  </a:lnTo>
                  <a:lnTo>
                    <a:pt x="4951" y="8049"/>
                  </a:lnTo>
                  <a:lnTo>
                    <a:pt x="4936" y="8043"/>
                  </a:lnTo>
                  <a:lnTo>
                    <a:pt x="4921" y="8036"/>
                  </a:lnTo>
                  <a:lnTo>
                    <a:pt x="4892" y="8023"/>
                  </a:lnTo>
                  <a:lnTo>
                    <a:pt x="4876" y="8017"/>
                  </a:lnTo>
                  <a:lnTo>
                    <a:pt x="4874" y="8017"/>
                  </a:lnTo>
                  <a:lnTo>
                    <a:pt x="4872" y="8016"/>
                  </a:lnTo>
                  <a:lnTo>
                    <a:pt x="4872" y="8015"/>
                  </a:lnTo>
                  <a:lnTo>
                    <a:pt x="4872" y="8014"/>
                  </a:lnTo>
                  <a:lnTo>
                    <a:pt x="4876" y="8009"/>
                  </a:lnTo>
                  <a:lnTo>
                    <a:pt x="4881" y="8003"/>
                  </a:lnTo>
                  <a:lnTo>
                    <a:pt x="4898" y="7986"/>
                  </a:lnTo>
                  <a:lnTo>
                    <a:pt x="4924" y="7961"/>
                  </a:lnTo>
                  <a:lnTo>
                    <a:pt x="4930" y="7954"/>
                  </a:lnTo>
                  <a:lnTo>
                    <a:pt x="4935" y="7947"/>
                  </a:lnTo>
                  <a:lnTo>
                    <a:pt x="4937" y="7940"/>
                  </a:lnTo>
                  <a:lnTo>
                    <a:pt x="4938" y="7933"/>
                  </a:lnTo>
                  <a:lnTo>
                    <a:pt x="4937" y="7927"/>
                  </a:lnTo>
                  <a:lnTo>
                    <a:pt x="4936" y="7922"/>
                  </a:lnTo>
                  <a:lnTo>
                    <a:pt x="4934" y="7918"/>
                  </a:lnTo>
                  <a:lnTo>
                    <a:pt x="4930" y="7913"/>
                  </a:lnTo>
                  <a:lnTo>
                    <a:pt x="4925" y="7911"/>
                  </a:lnTo>
                  <a:lnTo>
                    <a:pt x="4922" y="7909"/>
                  </a:lnTo>
                  <a:lnTo>
                    <a:pt x="4917" y="7909"/>
                  </a:lnTo>
                  <a:lnTo>
                    <a:pt x="4912" y="7911"/>
                  </a:lnTo>
                  <a:lnTo>
                    <a:pt x="4909" y="7913"/>
                  </a:lnTo>
                  <a:lnTo>
                    <a:pt x="4905" y="7918"/>
                  </a:lnTo>
                  <a:lnTo>
                    <a:pt x="4902" y="7925"/>
                  </a:lnTo>
                  <a:lnTo>
                    <a:pt x="4899" y="7933"/>
                  </a:lnTo>
                  <a:lnTo>
                    <a:pt x="4897" y="7950"/>
                  </a:lnTo>
                  <a:lnTo>
                    <a:pt x="4892" y="7965"/>
                  </a:lnTo>
                  <a:lnTo>
                    <a:pt x="4888" y="7976"/>
                  </a:lnTo>
                  <a:lnTo>
                    <a:pt x="4883" y="7985"/>
                  </a:lnTo>
                  <a:lnTo>
                    <a:pt x="4877" y="7992"/>
                  </a:lnTo>
                  <a:lnTo>
                    <a:pt x="4870" y="7995"/>
                  </a:lnTo>
                  <a:lnTo>
                    <a:pt x="4863" y="7997"/>
                  </a:lnTo>
                  <a:lnTo>
                    <a:pt x="4856" y="7999"/>
                  </a:lnTo>
                  <a:lnTo>
                    <a:pt x="4849" y="7997"/>
                  </a:lnTo>
                  <a:lnTo>
                    <a:pt x="4841" y="7993"/>
                  </a:lnTo>
                  <a:lnTo>
                    <a:pt x="4833" y="7987"/>
                  </a:lnTo>
                  <a:lnTo>
                    <a:pt x="4826" y="7980"/>
                  </a:lnTo>
                  <a:lnTo>
                    <a:pt x="4811" y="7965"/>
                  </a:lnTo>
                  <a:lnTo>
                    <a:pt x="4801" y="7952"/>
                  </a:lnTo>
                  <a:lnTo>
                    <a:pt x="4786" y="7940"/>
                  </a:lnTo>
                  <a:lnTo>
                    <a:pt x="4766" y="7925"/>
                  </a:lnTo>
                  <a:lnTo>
                    <a:pt x="4760" y="7920"/>
                  </a:lnTo>
                  <a:lnTo>
                    <a:pt x="4756" y="7915"/>
                  </a:lnTo>
                  <a:lnTo>
                    <a:pt x="4752" y="7908"/>
                  </a:lnTo>
                  <a:lnTo>
                    <a:pt x="4748" y="7902"/>
                  </a:lnTo>
                  <a:lnTo>
                    <a:pt x="4746" y="7894"/>
                  </a:lnTo>
                  <a:lnTo>
                    <a:pt x="4744" y="7886"/>
                  </a:lnTo>
                  <a:lnTo>
                    <a:pt x="4744" y="7877"/>
                  </a:lnTo>
                  <a:lnTo>
                    <a:pt x="4744" y="7867"/>
                  </a:lnTo>
                  <a:lnTo>
                    <a:pt x="4746" y="7857"/>
                  </a:lnTo>
                  <a:lnTo>
                    <a:pt x="4746" y="7848"/>
                  </a:lnTo>
                  <a:lnTo>
                    <a:pt x="4746" y="7841"/>
                  </a:lnTo>
                  <a:lnTo>
                    <a:pt x="4744" y="7834"/>
                  </a:lnTo>
                  <a:lnTo>
                    <a:pt x="4742" y="7830"/>
                  </a:lnTo>
                  <a:lnTo>
                    <a:pt x="4740" y="7825"/>
                  </a:lnTo>
                  <a:lnTo>
                    <a:pt x="4736" y="7820"/>
                  </a:lnTo>
                  <a:lnTo>
                    <a:pt x="4733" y="7817"/>
                  </a:lnTo>
                  <a:lnTo>
                    <a:pt x="4715" y="7805"/>
                  </a:lnTo>
                  <a:lnTo>
                    <a:pt x="4698" y="7792"/>
                  </a:lnTo>
                  <a:lnTo>
                    <a:pt x="4693" y="7787"/>
                  </a:lnTo>
                  <a:lnTo>
                    <a:pt x="4692" y="7783"/>
                  </a:lnTo>
                  <a:lnTo>
                    <a:pt x="4690" y="7779"/>
                  </a:lnTo>
                  <a:lnTo>
                    <a:pt x="4692" y="7774"/>
                  </a:lnTo>
                  <a:lnTo>
                    <a:pt x="4696" y="7767"/>
                  </a:lnTo>
                  <a:lnTo>
                    <a:pt x="4703" y="7759"/>
                  </a:lnTo>
                  <a:lnTo>
                    <a:pt x="4710" y="7751"/>
                  </a:lnTo>
                  <a:lnTo>
                    <a:pt x="4717" y="7743"/>
                  </a:lnTo>
                  <a:lnTo>
                    <a:pt x="4720" y="7739"/>
                  </a:lnTo>
                  <a:lnTo>
                    <a:pt x="4721" y="7734"/>
                  </a:lnTo>
                  <a:lnTo>
                    <a:pt x="4722" y="7730"/>
                  </a:lnTo>
                  <a:lnTo>
                    <a:pt x="4721" y="7726"/>
                  </a:lnTo>
                  <a:lnTo>
                    <a:pt x="4719" y="7722"/>
                  </a:lnTo>
                  <a:lnTo>
                    <a:pt x="4716" y="7719"/>
                  </a:lnTo>
                  <a:lnTo>
                    <a:pt x="4714" y="7716"/>
                  </a:lnTo>
                  <a:lnTo>
                    <a:pt x="4710" y="7714"/>
                  </a:lnTo>
                  <a:lnTo>
                    <a:pt x="4703" y="7711"/>
                  </a:lnTo>
                  <a:lnTo>
                    <a:pt x="4695" y="7709"/>
                  </a:lnTo>
                  <a:lnTo>
                    <a:pt x="4688" y="7705"/>
                  </a:lnTo>
                  <a:lnTo>
                    <a:pt x="4681" y="7700"/>
                  </a:lnTo>
                  <a:lnTo>
                    <a:pt x="4679" y="7698"/>
                  </a:lnTo>
                  <a:lnTo>
                    <a:pt x="4676" y="7693"/>
                  </a:lnTo>
                  <a:lnTo>
                    <a:pt x="4674" y="7689"/>
                  </a:lnTo>
                  <a:lnTo>
                    <a:pt x="4673" y="7684"/>
                  </a:lnTo>
                  <a:lnTo>
                    <a:pt x="4673" y="7677"/>
                  </a:lnTo>
                  <a:lnTo>
                    <a:pt x="4673" y="7671"/>
                  </a:lnTo>
                  <a:lnTo>
                    <a:pt x="4674" y="7664"/>
                  </a:lnTo>
                  <a:lnTo>
                    <a:pt x="4676" y="7657"/>
                  </a:lnTo>
                  <a:lnTo>
                    <a:pt x="4681" y="7643"/>
                  </a:lnTo>
                  <a:lnTo>
                    <a:pt x="4688" y="7630"/>
                  </a:lnTo>
                  <a:lnTo>
                    <a:pt x="4701" y="7605"/>
                  </a:lnTo>
                  <a:lnTo>
                    <a:pt x="4709" y="7590"/>
                  </a:lnTo>
                  <a:lnTo>
                    <a:pt x="4709" y="7584"/>
                  </a:lnTo>
                  <a:lnTo>
                    <a:pt x="4707" y="7577"/>
                  </a:lnTo>
                  <a:lnTo>
                    <a:pt x="4703" y="7569"/>
                  </a:lnTo>
                  <a:lnTo>
                    <a:pt x="4698" y="7561"/>
                  </a:lnTo>
                  <a:lnTo>
                    <a:pt x="4693" y="7551"/>
                  </a:lnTo>
                  <a:lnTo>
                    <a:pt x="4688" y="7542"/>
                  </a:lnTo>
                  <a:lnTo>
                    <a:pt x="4683" y="7532"/>
                  </a:lnTo>
                  <a:lnTo>
                    <a:pt x="4681" y="7524"/>
                  </a:lnTo>
                  <a:lnTo>
                    <a:pt x="4681" y="7515"/>
                  </a:lnTo>
                  <a:lnTo>
                    <a:pt x="4682" y="7505"/>
                  </a:lnTo>
                  <a:lnTo>
                    <a:pt x="4686" y="7496"/>
                  </a:lnTo>
                  <a:lnTo>
                    <a:pt x="4690" y="7487"/>
                  </a:lnTo>
                  <a:lnTo>
                    <a:pt x="4706" y="7464"/>
                  </a:lnTo>
                  <a:lnTo>
                    <a:pt x="4725" y="7440"/>
                  </a:lnTo>
                  <a:lnTo>
                    <a:pt x="4735" y="7424"/>
                  </a:lnTo>
                  <a:lnTo>
                    <a:pt x="4744" y="7410"/>
                  </a:lnTo>
                  <a:lnTo>
                    <a:pt x="4753" y="7395"/>
                  </a:lnTo>
                  <a:lnTo>
                    <a:pt x="4759" y="7381"/>
                  </a:lnTo>
                  <a:lnTo>
                    <a:pt x="4764" y="7368"/>
                  </a:lnTo>
                  <a:lnTo>
                    <a:pt x="4769" y="7356"/>
                  </a:lnTo>
                  <a:lnTo>
                    <a:pt x="4771" y="7347"/>
                  </a:lnTo>
                  <a:lnTo>
                    <a:pt x="4773" y="7340"/>
                  </a:lnTo>
                  <a:lnTo>
                    <a:pt x="4769" y="7323"/>
                  </a:lnTo>
                  <a:lnTo>
                    <a:pt x="4762" y="7298"/>
                  </a:lnTo>
                  <a:lnTo>
                    <a:pt x="4759" y="7282"/>
                  </a:lnTo>
                  <a:lnTo>
                    <a:pt x="4756" y="7267"/>
                  </a:lnTo>
                  <a:lnTo>
                    <a:pt x="4754" y="7252"/>
                  </a:lnTo>
                  <a:lnTo>
                    <a:pt x="4753" y="7237"/>
                  </a:lnTo>
                  <a:lnTo>
                    <a:pt x="4754" y="7224"/>
                  </a:lnTo>
                  <a:lnTo>
                    <a:pt x="4756" y="7212"/>
                  </a:lnTo>
                  <a:lnTo>
                    <a:pt x="4760" y="7201"/>
                  </a:lnTo>
                  <a:lnTo>
                    <a:pt x="4763" y="7191"/>
                  </a:lnTo>
                  <a:lnTo>
                    <a:pt x="4768" y="7179"/>
                  </a:lnTo>
                  <a:lnTo>
                    <a:pt x="4773" y="7166"/>
                  </a:lnTo>
                  <a:lnTo>
                    <a:pt x="4777" y="7151"/>
                  </a:lnTo>
                  <a:lnTo>
                    <a:pt x="4781" y="7133"/>
                  </a:lnTo>
                  <a:lnTo>
                    <a:pt x="4782" y="7125"/>
                  </a:lnTo>
                  <a:lnTo>
                    <a:pt x="4782" y="7117"/>
                  </a:lnTo>
                  <a:lnTo>
                    <a:pt x="4781" y="7111"/>
                  </a:lnTo>
                  <a:lnTo>
                    <a:pt x="4780" y="7106"/>
                  </a:lnTo>
                  <a:lnTo>
                    <a:pt x="4775" y="7098"/>
                  </a:lnTo>
                  <a:lnTo>
                    <a:pt x="4769" y="7092"/>
                  </a:lnTo>
                  <a:lnTo>
                    <a:pt x="4763" y="7087"/>
                  </a:lnTo>
                  <a:lnTo>
                    <a:pt x="4759" y="7080"/>
                  </a:lnTo>
                  <a:lnTo>
                    <a:pt x="4756" y="7077"/>
                  </a:lnTo>
                  <a:lnTo>
                    <a:pt x="4754" y="7071"/>
                  </a:lnTo>
                  <a:lnTo>
                    <a:pt x="4753" y="7065"/>
                  </a:lnTo>
                  <a:lnTo>
                    <a:pt x="4753" y="7058"/>
                  </a:lnTo>
                  <a:lnTo>
                    <a:pt x="4753" y="7051"/>
                  </a:lnTo>
                  <a:lnTo>
                    <a:pt x="4754" y="7045"/>
                  </a:lnTo>
                  <a:lnTo>
                    <a:pt x="4756" y="7039"/>
                  </a:lnTo>
                  <a:lnTo>
                    <a:pt x="4759" y="7036"/>
                  </a:lnTo>
                  <a:lnTo>
                    <a:pt x="4764" y="7029"/>
                  </a:lnTo>
                  <a:lnTo>
                    <a:pt x="4771" y="7023"/>
                  </a:lnTo>
                  <a:lnTo>
                    <a:pt x="4777" y="7017"/>
                  </a:lnTo>
                  <a:lnTo>
                    <a:pt x="4783" y="7011"/>
                  </a:lnTo>
                  <a:lnTo>
                    <a:pt x="4784" y="7006"/>
                  </a:lnTo>
                  <a:lnTo>
                    <a:pt x="4786" y="7002"/>
                  </a:lnTo>
                  <a:lnTo>
                    <a:pt x="4786" y="6995"/>
                  </a:lnTo>
                  <a:lnTo>
                    <a:pt x="4784" y="6988"/>
                  </a:lnTo>
                  <a:lnTo>
                    <a:pt x="4783" y="6981"/>
                  </a:lnTo>
                  <a:lnTo>
                    <a:pt x="4783" y="6972"/>
                  </a:lnTo>
                  <a:lnTo>
                    <a:pt x="4783" y="6965"/>
                  </a:lnTo>
                  <a:lnTo>
                    <a:pt x="4784" y="6958"/>
                  </a:lnTo>
                  <a:lnTo>
                    <a:pt x="4788" y="6945"/>
                  </a:lnTo>
                  <a:lnTo>
                    <a:pt x="4793" y="6934"/>
                  </a:lnTo>
                  <a:lnTo>
                    <a:pt x="4806" y="6910"/>
                  </a:lnTo>
                  <a:lnTo>
                    <a:pt x="4816" y="6889"/>
                  </a:lnTo>
                  <a:lnTo>
                    <a:pt x="4826" y="6864"/>
                  </a:lnTo>
                  <a:lnTo>
                    <a:pt x="4835" y="6836"/>
                  </a:lnTo>
                  <a:lnTo>
                    <a:pt x="4845" y="6808"/>
                  </a:lnTo>
                  <a:lnTo>
                    <a:pt x="4856" y="6781"/>
                  </a:lnTo>
                  <a:lnTo>
                    <a:pt x="4858" y="6774"/>
                  </a:lnTo>
                  <a:lnTo>
                    <a:pt x="4860" y="6767"/>
                  </a:lnTo>
                  <a:lnTo>
                    <a:pt x="4861" y="6759"/>
                  </a:lnTo>
                  <a:lnTo>
                    <a:pt x="4861" y="6749"/>
                  </a:lnTo>
                  <a:lnTo>
                    <a:pt x="4858" y="6732"/>
                  </a:lnTo>
                  <a:lnTo>
                    <a:pt x="4854" y="6713"/>
                  </a:lnTo>
                  <a:lnTo>
                    <a:pt x="4845" y="6679"/>
                  </a:lnTo>
                  <a:lnTo>
                    <a:pt x="4841" y="6659"/>
                  </a:lnTo>
                  <a:lnTo>
                    <a:pt x="4841" y="6657"/>
                  </a:lnTo>
                  <a:lnTo>
                    <a:pt x="4842" y="6653"/>
                  </a:lnTo>
                  <a:lnTo>
                    <a:pt x="4844" y="6651"/>
                  </a:lnTo>
                  <a:lnTo>
                    <a:pt x="4848" y="6647"/>
                  </a:lnTo>
                  <a:lnTo>
                    <a:pt x="4855" y="6640"/>
                  </a:lnTo>
                  <a:lnTo>
                    <a:pt x="4863" y="6633"/>
                  </a:lnTo>
                  <a:lnTo>
                    <a:pt x="4867" y="6630"/>
                  </a:lnTo>
                  <a:lnTo>
                    <a:pt x="4870" y="6626"/>
                  </a:lnTo>
                  <a:lnTo>
                    <a:pt x="4872" y="6621"/>
                  </a:lnTo>
                  <a:lnTo>
                    <a:pt x="4874" y="6617"/>
                  </a:lnTo>
                  <a:lnTo>
                    <a:pt x="4875" y="6612"/>
                  </a:lnTo>
                  <a:lnTo>
                    <a:pt x="4874" y="6607"/>
                  </a:lnTo>
                  <a:lnTo>
                    <a:pt x="4871" y="6603"/>
                  </a:lnTo>
                  <a:lnTo>
                    <a:pt x="4868" y="6598"/>
                  </a:lnTo>
                  <a:lnTo>
                    <a:pt x="4864" y="6592"/>
                  </a:lnTo>
                  <a:lnTo>
                    <a:pt x="4862" y="6587"/>
                  </a:lnTo>
                  <a:lnTo>
                    <a:pt x="4862" y="6584"/>
                  </a:lnTo>
                  <a:lnTo>
                    <a:pt x="4862" y="6579"/>
                  </a:lnTo>
                  <a:lnTo>
                    <a:pt x="4863" y="6576"/>
                  </a:lnTo>
                  <a:lnTo>
                    <a:pt x="4865" y="6572"/>
                  </a:lnTo>
                  <a:lnTo>
                    <a:pt x="4869" y="6568"/>
                  </a:lnTo>
                  <a:lnTo>
                    <a:pt x="4872" y="6565"/>
                  </a:lnTo>
                  <a:lnTo>
                    <a:pt x="4892" y="6552"/>
                  </a:lnTo>
                  <a:lnTo>
                    <a:pt x="4912" y="6537"/>
                  </a:lnTo>
                  <a:lnTo>
                    <a:pt x="4917" y="6531"/>
                  </a:lnTo>
                  <a:lnTo>
                    <a:pt x="4919" y="6525"/>
                  </a:lnTo>
                  <a:lnTo>
                    <a:pt x="4921" y="6518"/>
                  </a:lnTo>
                  <a:lnTo>
                    <a:pt x="4921" y="6509"/>
                  </a:lnTo>
                  <a:lnTo>
                    <a:pt x="4918" y="6489"/>
                  </a:lnTo>
                  <a:lnTo>
                    <a:pt x="4915" y="6465"/>
                  </a:lnTo>
                  <a:lnTo>
                    <a:pt x="4910" y="6439"/>
                  </a:lnTo>
                  <a:lnTo>
                    <a:pt x="4907" y="6410"/>
                  </a:lnTo>
                  <a:lnTo>
                    <a:pt x="4907" y="6395"/>
                  </a:lnTo>
                  <a:lnTo>
                    <a:pt x="4905" y="6379"/>
                  </a:lnTo>
                  <a:lnTo>
                    <a:pt x="4907" y="6364"/>
                  </a:lnTo>
                  <a:lnTo>
                    <a:pt x="4908" y="6349"/>
                  </a:lnTo>
                  <a:lnTo>
                    <a:pt x="4912" y="6314"/>
                  </a:lnTo>
                  <a:lnTo>
                    <a:pt x="4917" y="6276"/>
                  </a:lnTo>
                  <a:lnTo>
                    <a:pt x="4921" y="6237"/>
                  </a:lnTo>
                  <a:lnTo>
                    <a:pt x="4924" y="6200"/>
                  </a:lnTo>
                  <a:lnTo>
                    <a:pt x="4928" y="6166"/>
                  </a:lnTo>
                  <a:lnTo>
                    <a:pt x="4930" y="6136"/>
                  </a:lnTo>
                  <a:lnTo>
                    <a:pt x="4931" y="6115"/>
                  </a:lnTo>
                  <a:lnTo>
                    <a:pt x="4931" y="6103"/>
                  </a:lnTo>
                  <a:lnTo>
                    <a:pt x="4932" y="6086"/>
                  </a:lnTo>
                  <a:lnTo>
                    <a:pt x="4931" y="6059"/>
                  </a:lnTo>
                  <a:lnTo>
                    <a:pt x="4930" y="6042"/>
                  </a:lnTo>
                  <a:lnTo>
                    <a:pt x="4927" y="6026"/>
                  </a:lnTo>
                  <a:lnTo>
                    <a:pt x="4922" y="6011"/>
                  </a:lnTo>
                  <a:lnTo>
                    <a:pt x="4916" y="5995"/>
                  </a:lnTo>
                  <a:lnTo>
                    <a:pt x="4908" y="5983"/>
                  </a:lnTo>
                  <a:lnTo>
                    <a:pt x="4901" y="5970"/>
                  </a:lnTo>
                  <a:lnTo>
                    <a:pt x="4891" y="5958"/>
                  </a:lnTo>
                  <a:lnTo>
                    <a:pt x="4883" y="5947"/>
                  </a:lnTo>
                  <a:lnTo>
                    <a:pt x="4874" y="5937"/>
                  </a:lnTo>
                  <a:lnTo>
                    <a:pt x="4864" y="5929"/>
                  </a:lnTo>
                  <a:lnTo>
                    <a:pt x="4855" y="5921"/>
                  </a:lnTo>
                  <a:lnTo>
                    <a:pt x="4844" y="5916"/>
                  </a:lnTo>
                  <a:lnTo>
                    <a:pt x="4834" y="5910"/>
                  </a:lnTo>
                  <a:lnTo>
                    <a:pt x="4822" y="5900"/>
                  </a:lnTo>
                  <a:lnTo>
                    <a:pt x="4810" y="5891"/>
                  </a:lnTo>
                  <a:lnTo>
                    <a:pt x="4800" y="5882"/>
                  </a:lnTo>
                  <a:lnTo>
                    <a:pt x="4788" y="5872"/>
                  </a:lnTo>
                  <a:lnTo>
                    <a:pt x="4779" y="5864"/>
                  </a:lnTo>
                  <a:lnTo>
                    <a:pt x="4769" y="5858"/>
                  </a:lnTo>
                  <a:lnTo>
                    <a:pt x="4761" y="5855"/>
                  </a:lnTo>
                  <a:lnTo>
                    <a:pt x="4749" y="5851"/>
                  </a:lnTo>
                  <a:lnTo>
                    <a:pt x="4730" y="5845"/>
                  </a:lnTo>
                  <a:lnTo>
                    <a:pt x="4708" y="5835"/>
                  </a:lnTo>
                  <a:lnTo>
                    <a:pt x="4683" y="5823"/>
                  </a:lnTo>
                  <a:lnTo>
                    <a:pt x="4670" y="5815"/>
                  </a:lnTo>
                  <a:lnTo>
                    <a:pt x="4660" y="5808"/>
                  </a:lnTo>
                  <a:lnTo>
                    <a:pt x="4649" y="5798"/>
                  </a:lnTo>
                  <a:lnTo>
                    <a:pt x="4640" y="5789"/>
                  </a:lnTo>
                  <a:lnTo>
                    <a:pt x="4632" y="5778"/>
                  </a:lnTo>
                  <a:lnTo>
                    <a:pt x="4626" y="5768"/>
                  </a:lnTo>
                  <a:lnTo>
                    <a:pt x="4624" y="5762"/>
                  </a:lnTo>
                  <a:lnTo>
                    <a:pt x="4621" y="5756"/>
                  </a:lnTo>
                  <a:lnTo>
                    <a:pt x="4621" y="5750"/>
                  </a:lnTo>
                  <a:lnTo>
                    <a:pt x="4620" y="5744"/>
                  </a:lnTo>
                  <a:lnTo>
                    <a:pt x="4620" y="5732"/>
                  </a:lnTo>
                  <a:lnTo>
                    <a:pt x="4619" y="5721"/>
                  </a:lnTo>
                  <a:lnTo>
                    <a:pt x="4616" y="5709"/>
                  </a:lnTo>
                  <a:lnTo>
                    <a:pt x="4613" y="5697"/>
                  </a:lnTo>
                  <a:lnTo>
                    <a:pt x="4606" y="5675"/>
                  </a:lnTo>
                  <a:lnTo>
                    <a:pt x="4598" y="5654"/>
                  </a:lnTo>
                  <a:lnTo>
                    <a:pt x="4589" y="5634"/>
                  </a:lnTo>
                  <a:lnTo>
                    <a:pt x="4581" y="5614"/>
                  </a:lnTo>
                  <a:lnTo>
                    <a:pt x="4574" y="5595"/>
                  </a:lnTo>
                  <a:lnTo>
                    <a:pt x="4569" y="5577"/>
                  </a:lnTo>
                  <a:lnTo>
                    <a:pt x="4565" y="5557"/>
                  </a:lnTo>
                  <a:lnTo>
                    <a:pt x="4555" y="5533"/>
                  </a:lnTo>
                  <a:lnTo>
                    <a:pt x="4545" y="5507"/>
                  </a:lnTo>
                  <a:lnTo>
                    <a:pt x="4532" y="5479"/>
                  </a:lnTo>
                  <a:lnTo>
                    <a:pt x="4520" y="5451"/>
                  </a:lnTo>
                  <a:lnTo>
                    <a:pt x="4510" y="5424"/>
                  </a:lnTo>
                  <a:lnTo>
                    <a:pt x="4505" y="5412"/>
                  </a:lnTo>
                  <a:lnTo>
                    <a:pt x="4501" y="5400"/>
                  </a:lnTo>
                  <a:lnTo>
                    <a:pt x="4499" y="5390"/>
                  </a:lnTo>
                  <a:lnTo>
                    <a:pt x="4498" y="5380"/>
                  </a:lnTo>
                  <a:lnTo>
                    <a:pt x="4497" y="5372"/>
                  </a:lnTo>
                  <a:lnTo>
                    <a:pt x="4493" y="5364"/>
                  </a:lnTo>
                  <a:lnTo>
                    <a:pt x="4488" y="5357"/>
                  </a:lnTo>
                  <a:lnTo>
                    <a:pt x="4483" y="5350"/>
                  </a:lnTo>
                  <a:lnTo>
                    <a:pt x="4467" y="5337"/>
                  </a:lnTo>
                  <a:lnTo>
                    <a:pt x="4451" y="5325"/>
                  </a:lnTo>
                  <a:lnTo>
                    <a:pt x="4434" y="5313"/>
                  </a:lnTo>
                  <a:lnTo>
                    <a:pt x="4418" y="5300"/>
                  </a:lnTo>
                  <a:lnTo>
                    <a:pt x="4412" y="5292"/>
                  </a:lnTo>
                  <a:lnTo>
                    <a:pt x="4406" y="5285"/>
                  </a:lnTo>
                  <a:lnTo>
                    <a:pt x="4402" y="5277"/>
                  </a:lnTo>
                  <a:lnTo>
                    <a:pt x="4398" y="5267"/>
                  </a:lnTo>
                  <a:lnTo>
                    <a:pt x="4397" y="5258"/>
                  </a:lnTo>
                  <a:lnTo>
                    <a:pt x="4396" y="5249"/>
                  </a:lnTo>
                  <a:lnTo>
                    <a:pt x="4396" y="5239"/>
                  </a:lnTo>
                  <a:lnTo>
                    <a:pt x="4397" y="5231"/>
                  </a:lnTo>
                  <a:lnTo>
                    <a:pt x="4399" y="5216"/>
                  </a:lnTo>
                  <a:lnTo>
                    <a:pt x="4404" y="5201"/>
                  </a:lnTo>
                  <a:lnTo>
                    <a:pt x="4416" y="5174"/>
                  </a:lnTo>
                  <a:lnTo>
                    <a:pt x="4424" y="5149"/>
                  </a:lnTo>
                  <a:lnTo>
                    <a:pt x="4426" y="5135"/>
                  </a:lnTo>
                  <a:lnTo>
                    <a:pt x="4426" y="5117"/>
                  </a:lnTo>
                  <a:lnTo>
                    <a:pt x="4425" y="5100"/>
                  </a:lnTo>
                  <a:lnTo>
                    <a:pt x="4424" y="5080"/>
                  </a:lnTo>
                  <a:lnTo>
                    <a:pt x="4419" y="5043"/>
                  </a:lnTo>
                  <a:lnTo>
                    <a:pt x="4414" y="5017"/>
                  </a:lnTo>
                  <a:lnTo>
                    <a:pt x="4414" y="5013"/>
                  </a:lnTo>
                  <a:lnTo>
                    <a:pt x="4414" y="5007"/>
                  </a:lnTo>
                  <a:lnTo>
                    <a:pt x="4417" y="5000"/>
                  </a:lnTo>
                  <a:lnTo>
                    <a:pt x="4419" y="4992"/>
                  </a:lnTo>
                  <a:lnTo>
                    <a:pt x="4425" y="4975"/>
                  </a:lnTo>
                  <a:lnTo>
                    <a:pt x="4433" y="4956"/>
                  </a:lnTo>
                  <a:lnTo>
                    <a:pt x="4444" y="4939"/>
                  </a:lnTo>
                  <a:lnTo>
                    <a:pt x="4454" y="4923"/>
                  </a:lnTo>
                  <a:lnTo>
                    <a:pt x="4459" y="4916"/>
                  </a:lnTo>
                  <a:lnTo>
                    <a:pt x="4465" y="4910"/>
                  </a:lnTo>
                  <a:lnTo>
                    <a:pt x="4470" y="4906"/>
                  </a:lnTo>
                  <a:lnTo>
                    <a:pt x="4474" y="4902"/>
                  </a:lnTo>
                  <a:lnTo>
                    <a:pt x="4496" y="4887"/>
                  </a:lnTo>
                  <a:lnTo>
                    <a:pt x="4519" y="4866"/>
                  </a:lnTo>
                  <a:lnTo>
                    <a:pt x="4531" y="4855"/>
                  </a:lnTo>
                  <a:lnTo>
                    <a:pt x="4541" y="4847"/>
                  </a:lnTo>
                  <a:lnTo>
                    <a:pt x="4546" y="4844"/>
                  </a:lnTo>
                  <a:lnTo>
                    <a:pt x="4551" y="4841"/>
                  </a:lnTo>
                  <a:lnTo>
                    <a:pt x="4554" y="4840"/>
                  </a:lnTo>
                  <a:lnTo>
                    <a:pt x="4558" y="4839"/>
                  </a:lnTo>
                  <a:lnTo>
                    <a:pt x="4560" y="4839"/>
                  </a:lnTo>
                  <a:lnTo>
                    <a:pt x="4562" y="4837"/>
                  </a:lnTo>
                  <a:lnTo>
                    <a:pt x="4565" y="4834"/>
                  </a:lnTo>
                  <a:lnTo>
                    <a:pt x="4566" y="4831"/>
                  </a:lnTo>
                  <a:lnTo>
                    <a:pt x="4569" y="4820"/>
                  </a:lnTo>
                  <a:lnTo>
                    <a:pt x="4572" y="4807"/>
                  </a:lnTo>
                  <a:lnTo>
                    <a:pt x="4574" y="4791"/>
                  </a:lnTo>
                  <a:lnTo>
                    <a:pt x="4577" y="4773"/>
                  </a:lnTo>
                  <a:lnTo>
                    <a:pt x="4580" y="4756"/>
                  </a:lnTo>
                  <a:lnTo>
                    <a:pt x="4586" y="4736"/>
                  </a:lnTo>
                  <a:lnTo>
                    <a:pt x="4588" y="4726"/>
                  </a:lnTo>
                  <a:lnTo>
                    <a:pt x="4589" y="4716"/>
                  </a:lnTo>
                  <a:lnTo>
                    <a:pt x="4591" y="4705"/>
                  </a:lnTo>
                  <a:lnTo>
                    <a:pt x="4591" y="4694"/>
                  </a:lnTo>
                  <a:lnTo>
                    <a:pt x="4589" y="4673"/>
                  </a:lnTo>
                  <a:lnTo>
                    <a:pt x="4586" y="4655"/>
                  </a:lnTo>
                  <a:lnTo>
                    <a:pt x="4581" y="4636"/>
                  </a:lnTo>
                  <a:lnTo>
                    <a:pt x="4577" y="4622"/>
                  </a:lnTo>
                  <a:lnTo>
                    <a:pt x="4571" y="4610"/>
                  </a:lnTo>
                  <a:lnTo>
                    <a:pt x="4566" y="4604"/>
                  </a:lnTo>
                  <a:lnTo>
                    <a:pt x="4561" y="4598"/>
                  </a:lnTo>
                  <a:lnTo>
                    <a:pt x="4557" y="4589"/>
                  </a:lnTo>
                  <a:lnTo>
                    <a:pt x="4552" y="4577"/>
                  </a:lnTo>
                  <a:lnTo>
                    <a:pt x="4547" y="4563"/>
                  </a:lnTo>
                  <a:lnTo>
                    <a:pt x="4541" y="4549"/>
                  </a:lnTo>
                  <a:lnTo>
                    <a:pt x="4535" y="4535"/>
                  </a:lnTo>
                  <a:lnTo>
                    <a:pt x="4528" y="4524"/>
                  </a:lnTo>
                  <a:lnTo>
                    <a:pt x="4521" y="4515"/>
                  </a:lnTo>
                  <a:lnTo>
                    <a:pt x="4518" y="4511"/>
                  </a:lnTo>
                  <a:lnTo>
                    <a:pt x="4513" y="4509"/>
                  </a:lnTo>
                  <a:lnTo>
                    <a:pt x="4508" y="4507"/>
                  </a:lnTo>
                  <a:lnTo>
                    <a:pt x="4504" y="4505"/>
                  </a:lnTo>
                  <a:lnTo>
                    <a:pt x="4494" y="4503"/>
                  </a:lnTo>
                  <a:lnTo>
                    <a:pt x="4485" y="4503"/>
                  </a:lnTo>
                  <a:lnTo>
                    <a:pt x="4468" y="4504"/>
                  </a:lnTo>
                  <a:lnTo>
                    <a:pt x="4463" y="4505"/>
                  </a:lnTo>
                  <a:lnTo>
                    <a:pt x="4463" y="4512"/>
                  </a:lnTo>
                  <a:lnTo>
                    <a:pt x="4461" y="4529"/>
                  </a:lnTo>
                  <a:lnTo>
                    <a:pt x="4459" y="4539"/>
                  </a:lnTo>
                  <a:lnTo>
                    <a:pt x="4453" y="4551"/>
                  </a:lnTo>
                  <a:lnTo>
                    <a:pt x="4450" y="4556"/>
                  </a:lnTo>
                  <a:lnTo>
                    <a:pt x="4446" y="4562"/>
                  </a:lnTo>
                  <a:lnTo>
                    <a:pt x="4440" y="4566"/>
                  </a:lnTo>
                  <a:lnTo>
                    <a:pt x="4434" y="4571"/>
                  </a:lnTo>
                  <a:lnTo>
                    <a:pt x="4427" y="4575"/>
                  </a:lnTo>
                  <a:lnTo>
                    <a:pt x="4422" y="4578"/>
                  </a:lnTo>
                  <a:lnTo>
                    <a:pt x="4417" y="4579"/>
                  </a:lnTo>
                  <a:lnTo>
                    <a:pt x="4412" y="4581"/>
                  </a:lnTo>
                  <a:lnTo>
                    <a:pt x="4407" y="4581"/>
                  </a:lnTo>
                  <a:lnTo>
                    <a:pt x="4404" y="4579"/>
                  </a:lnTo>
                  <a:lnTo>
                    <a:pt x="4400" y="4578"/>
                  </a:lnTo>
                  <a:lnTo>
                    <a:pt x="4398" y="4576"/>
                  </a:lnTo>
                  <a:lnTo>
                    <a:pt x="4387" y="4564"/>
                  </a:lnTo>
                  <a:lnTo>
                    <a:pt x="4378" y="4552"/>
                  </a:lnTo>
                  <a:lnTo>
                    <a:pt x="4372" y="4548"/>
                  </a:lnTo>
                  <a:lnTo>
                    <a:pt x="4364" y="4543"/>
                  </a:lnTo>
                  <a:lnTo>
                    <a:pt x="4355" y="4539"/>
                  </a:lnTo>
                  <a:lnTo>
                    <a:pt x="4344" y="4535"/>
                  </a:lnTo>
                  <a:lnTo>
                    <a:pt x="4332" y="4530"/>
                  </a:lnTo>
                  <a:lnTo>
                    <a:pt x="4322" y="4524"/>
                  </a:lnTo>
                  <a:lnTo>
                    <a:pt x="4311" y="4518"/>
                  </a:lnTo>
                  <a:lnTo>
                    <a:pt x="4303" y="4510"/>
                  </a:lnTo>
                  <a:lnTo>
                    <a:pt x="4286" y="4491"/>
                  </a:lnTo>
                  <a:lnTo>
                    <a:pt x="4267" y="4471"/>
                  </a:lnTo>
                  <a:lnTo>
                    <a:pt x="4256" y="4462"/>
                  </a:lnTo>
                  <a:lnTo>
                    <a:pt x="4247" y="4454"/>
                  </a:lnTo>
                  <a:lnTo>
                    <a:pt x="4237" y="4446"/>
                  </a:lnTo>
                  <a:lnTo>
                    <a:pt x="4228" y="4440"/>
                  </a:lnTo>
                  <a:lnTo>
                    <a:pt x="4204" y="4429"/>
                  </a:lnTo>
                  <a:lnTo>
                    <a:pt x="4178" y="4414"/>
                  </a:lnTo>
                  <a:lnTo>
                    <a:pt x="4171" y="4409"/>
                  </a:lnTo>
                  <a:lnTo>
                    <a:pt x="4166" y="4404"/>
                  </a:lnTo>
                  <a:lnTo>
                    <a:pt x="4161" y="4399"/>
                  </a:lnTo>
                  <a:lnTo>
                    <a:pt x="4156" y="4392"/>
                  </a:lnTo>
                  <a:lnTo>
                    <a:pt x="4153" y="4384"/>
                  </a:lnTo>
                  <a:lnTo>
                    <a:pt x="4150" y="4376"/>
                  </a:lnTo>
                  <a:lnTo>
                    <a:pt x="4149" y="4367"/>
                  </a:lnTo>
                  <a:lnTo>
                    <a:pt x="4149" y="4356"/>
                  </a:lnTo>
                  <a:lnTo>
                    <a:pt x="4150" y="4347"/>
                  </a:lnTo>
                  <a:lnTo>
                    <a:pt x="4149" y="4336"/>
                  </a:lnTo>
                  <a:lnTo>
                    <a:pt x="4148" y="4327"/>
                  </a:lnTo>
                  <a:lnTo>
                    <a:pt x="4147" y="4319"/>
                  </a:lnTo>
                  <a:lnTo>
                    <a:pt x="4141" y="4302"/>
                  </a:lnTo>
                  <a:lnTo>
                    <a:pt x="4134" y="4289"/>
                  </a:lnTo>
                  <a:lnTo>
                    <a:pt x="4127" y="4278"/>
                  </a:lnTo>
                  <a:lnTo>
                    <a:pt x="4119" y="4268"/>
                  </a:lnTo>
                  <a:lnTo>
                    <a:pt x="4110" y="4261"/>
                  </a:lnTo>
                  <a:lnTo>
                    <a:pt x="4104" y="4256"/>
                  </a:lnTo>
                  <a:lnTo>
                    <a:pt x="4089" y="4247"/>
                  </a:lnTo>
                  <a:lnTo>
                    <a:pt x="4072" y="4238"/>
                  </a:lnTo>
                  <a:lnTo>
                    <a:pt x="4062" y="4234"/>
                  </a:lnTo>
                  <a:lnTo>
                    <a:pt x="4053" y="4233"/>
                  </a:lnTo>
                  <a:lnTo>
                    <a:pt x="4048" y="4233"/>
                  </a:lnTo>
                  <a:lnTo>
                    <a:pt x="4045" y="4234"/>
                  </a:lnTo>
                  <a:lnTo>
                    <a:pt x="4040" y="4235"/>
                  </a:lnTo>
                  <a:lnTo>
                    <a:pt x="4036" y="4238"/>
                  </a:lnTo>
                  <a:lnTo>
                    <a:pt x="4033" y="4239"/>
                  </a:lnTo>
                  <a:lnTo>
                    <a:pt x="4028" y="4240"/>
                  </a:lnTo>
                  <a:lnTo>
                    <a:pt x="4023" y="4240"/>
                  </a:lnTo>
                  <a:lnTo>
                    <a:pt x="4019" y="4239"/>
                  </a:lnTo>
                  <a:lnTo>
                    <a:pt x="4008" y="4235"/>
                  </a:lnTo>
                  <a:lnTo>
                    <a:pt x="3998" y="4229"/>
                  </a:lnTo>
                  <a:lnTo>
                    <a:pt x="3986" y="4222"/>
                  </a:lnTo>
                  <a:lnTo>
                    <a:pt x="3975" y="4218"/>
                  </a:lnTo>
                  <a:lnTo>
                    <a:pt x="3969" y="4215"/>
                  </a:lnTo>
                  <a:lnTo>
                    <a:pt x="3964" y="4214"/>
                  </a:lnTo>
                  <a:lnTo>
                    <a:pt x="3958" y="4213"/>
                  </a:lnTo>
                  <a:lnTo>
                    <a:pt x="3953" y="4214"/>
                  </a:lnTo>
                  <a:lnTo>
                    <a:pt x="3947" y="4214"/>
                  </a:lnTo>
                  <a:lnTo>
                    <a:pt x="3941" y="4213"/>
                  </a:lnTo>
                  <a:lnTo>
                    <a:pt x="3934" y="4211"/>
                  </a:lnTo>
                  <a:lnTo>
                    <a:pt x="3927" y="4207"/>
                  </a:lnTo>
                  <a:lnTo>
                    <a:pt x="3913" y="4197"/>
                  </a:lnTo>
                  <a:lnTo>
                    <a:pt x="3898" y="4185"/>
                  </a:lnTo>
                  <a:lnTo>
                    <a:pt x="3870" y="4157"/>
                  </a:lnTo>
                  <a:lnTo>
                    <a:pt x="3850" y="4134"/>
                  </a:lnTo>
                  <a:lnTo>
                    <a:pt x="3834" y="4116"/>
                  </a:lnTo>
                  <a:lnTo>
                    <a:pt x="3819" y="4097"/>
                  </a:lnTo>
                  <a:lnTo>
                    <a:pt x="3811" y="4089"/>
                  </a:lnTo>
                  <a:lnTo>
                    <a:pt x="3801" y="4083"/>
                  </a:lnTo>
                  <a:lnTo>
                    <a:pt x="3796" y="4080"/>
                  </a:lnTo>
                  <a:lnTo>
                    <a:pt x="3790" y="4079"/>
                  </a:lnTo>
                  <a:lnTo>
                    <a:pt x="3784" y="4078"/>
                  </a:lnTo>
                  <a:lnTo>
                    <a:pt x="3778" y="4078"/>
                  </a:lnTo>
                  <a:lnTo>
                    <a:pt x="3765" y="4078"/>
                  </a:lnTo>
                  <a:lnTo>
                    <a:pt x="3756" y="4080"/>
                  </a:lnTo>
                  <a:lnTo>
                    <a:pt x="3749" y="4084"/>
                  </a:lnTo>
                  <a:lnTo>
                    <a:pt x="3742" y="4089"/>
                  </a:lnTo>
                  <a:lnTo>
                    <a:pt x="3729" y="4103"/>
                  </a:lnTo>
                  <a:lnTo>
                    <a:pt x="3715" y="4125"/>
                  </a:lnTo>
                  <a:lnTo>
                    <a:pt x="3710" y="4130"/>
                  </a:lnTo>
                  <a:lnTo>
                    <a:pt x="3704" y="4133"/>
                  </a:lnTo>
                  <a:lnTo>
                    <a:pt x="3699" y="4134"/>
                  </a:lnTo>
                  <a:lnTo>
                    <a:pt x="3695" y="4134"/>
                  </a:lnTo>
                  <a:lnTo>
                    <a:pt x="3689" y="4133"/>
                  </a:lnTo>
                  <a:lnTo>
                    <a:pt x="3684" y="4131"/>
                  </a:lnTo>
                  <a:lnTo>
                    <a:pt x="3679" y="4127"/>
                  </a:lnTo>
                  <a:lnTo>
                    <a:pt x="3673" y="4124"/>
                  </a:lnTo>
                  <a:lnTo>
                    <a:pt x="3655" y="4104"/>
                  </a:lnTo>
                  <a:lnTo>
                    <a:pt x="3643" y="4087"/>
                  </a:lnTo>
                  <a:lnTo>
                    <a:pt x="3639" y="4085"/>
                  </a:lnTo>
                  <a:lnTo>
                    <a:pt x="3636" y="4084"/>
                  </a:lnTo>
                  <a:lnTo>
                    <a:pt x="3631" y="4083"/>
                  </a:lnTo>
                  <a:lnTo>
                    <a:pt x="3625" y="4083"/>
                  </a:lnTo>
                  <a:lnTo>
                    <a:pt x="3612" y="4084"/>
                  </a:lnTo>
                  <a:lnTo>
                    <a:pt x="3597" y="4086"/>
                  </a:lnTo>
                  <a:lnTo>
                    <a:pt x="3581" y="4090"/>
                  </a:lnTo>
                  <a:lnTo>
                    <a:pt x="3563" y="4093"/>
                  </a:lnTo>
                  <a:lnTo>
                    <a:pt x="3545" y="4096"/>
                  </a:lnTo>
                  <a:lnTo>
                    <a:pt x="3529" y="4097"/>
                  </a:lnTo>
                  <a:lnTo>
                    <a:pt x="3521" y="4096"/>
                  </a:lnTo>
                  <a:lnTo>
                    <a:pt x="3514" y="4092"/>
                  </a:lnTo>
                  <a:lnTo>
                    <a:pt x="3507" y="4089"/>
                  </a:lnTo>
                  <a:lnTo>
                    <a:pt x="3500" y="4082"/>
                  </a:lnTo>
                  <a:lnTo>
                    <a:pt x="3495" y="4074"/>
                  </a:lnTo>
                  <a:lnTo>
                    <a:pt x="3489" y="4067"/>
                  </a:lnTo>
                  <a:lnTo>
                    <a:pt x="3484" y="4058"/>
                  </a:lnTo>
                  <a:lnTo>
                    <a:pt x="3480" y="4049"/>
                  </a:lnTo>
                  <a:lnTo>
                    <a:pt x="3473" y="4031"/>
                  </a:lnTo>
                  <a:lnTo>
                    <a:pt x="3468" y="4013"/>
                  </a:lnTo>
                  <a:lnTo>
                    <a:pt x="3464" y="3998"/>
                  </a:lnTo>
                  <a:lnTo>
                    <a:pt x="3463" y="3989"/>
                  </a:lnTo>
                  <a:lnTo>
                    <a:pt x="3462" y="3982"/>
                  </a:lnTo>
                  <a:lnTo>
                    <a:pt x="3461" y="3976"/>
                  </a:lnTo>
                  <a:lnTo>
                    <a:pt x="3459" y="3970"/>
                  </a:lnTo>
                  <a:lnTo>
                    <a:pt x="3456" y="3965"/>
                  </a:lnTo>
                  <a:lnTo>
                    <a:pt x="3449" y="3956"/>
                  </a:lnTo>
                  <a:lnTo>
                    <a:pt x="3441" y="3948"/>
                  </a:lnTo>
                  <a:lnTo>
                    <a:pt x="3430" y="3941"/>
                  </a:lnTo>
                  <a:lnTo>
                    <a:pt x="3419" y="3934"/>
                  </a:lnTo>
                  <a:lnTo>
                    <a:pt x="3407" y="3929"/>
                  </a:lnTo>
                  <a:lnTo>
                    <a:pt x="3394" y="3924"/>
                  </a:lnTo>
                  <a:lnTo>
                    <a:pt x="3368" y="3917"/>
                  </a:lnTo>
                  <a:lnTo>
                    <a:pt x="3343" y="3911"/>
                  </a:lnTo>
                  <a:lnTo>
                    <a:pt x="3332" y="3908"/>
                  </a:lnTo>
                  <a:lnTo>
                    <a:pt x="3322" y="3905"/>
                  </a:lnTo>
                  <a:lnTo>
                    <a:pt x="3314" y="3902"/>
                  </a:lnTo>
                  <a:lnTo>
                    <a:pt x="3308" y="3898"/>
                  </a:lnTo>
                  <a:lnTo>
                    <a:pt x="3302" y="3895"/>
                  </a:lnTo>
                  <a:lnTo>
                    <a:pt x="3298" y="3890"/>
                  </a:lnTo>
                  <a:lnTo>
                    <a:pt x="3293" y="3883"/>
                  </a:lnTo>
                  <a:lnTo>
                    <a:pt x="3288" y="3877"/>
                  </a:lnTo>
                  <a:lnTo>
                    <a:pt x="3279" y="3861"/>
                  </a:lnTo>
                  <a:lnTo>
                    <a:pt x="3271" y="3844"/>
                  </a:lnTo>
                  <a:lnTo>
                    <a:pt x="3266" y="3828"/>
                  </a:lnTo>
                  <a:lnTo>
                    <a:pt x="3262" y="3813"/>
                  </a:lnTo>
                  <a:lnTo>
                    <a:pt x="3261" y="3806"/>
                  </a:lnTo>
                  <a:lnTo>
                    <a:pt x="3261" y="3800"/>
                  </a:lnTo>
                  <a:lnTo>
                    <a:pt x="3262" y="3795"/>
                  </a:lnTo>
                  <a:lnTo>
                    <a:pt x="3264" y="3790"/>
                  </a:lnTo>
                  <a:lnTo>
                    <a:pt x="3266" y="3787"/>
                  </a:lnTo>
                  <a:lnTo>
                    <a:pt x="3267" y="3782"/>
                  </a:lnTo>
                  <a:lnTo>
                    <a:pt x="3267" y="3776"/>
                  </a:lnTo>
                  <a:lnTo>
                    <a:pt x="3266" y="3770"/>
                  </a:lnTo>
                  <a:lnTo>
                    <a:pt x="3264" y="3757"/>
                  </a:lnTo>
                  <a:lnTo>
                    <a:pt x="3259" y="3743"/>
                  </a:lnTo>
                  <a:lnTo>
                    <a:pt x="3249" y="3721"/>
                  </a:lnTo>
                  <a:lnTo>
                    <a:pt x="3245" y="3710"/>
                  </a:lnTo>
                  <a:lnTo>
                    <a:pt x="3235" y="3699"/>
                  </a:lnTo>
                  <a:lnTo>
                    <a:pt x="3214" y="3673"/>
                  </a:lnTo>
                  <a:lnTo>
                    <a:pt x="3201" y="3659"/>
                  </a:lnTo>
                  <a:lnTo>
                    <a:pt x="3188" y="3647"/>
                  </a:lnTo>
                  <a:lnTo>
                    <a:pt x="3183" y="3642"/>
                  </a:lnTo>
                  <a:lnTo>
                    <a:pt x="3178" y="3639"/>
                  </a:lnTo>
                  <a:lnTo>
                    <a:pt x="3173" y="3636"/>
                  </a:lnTo>
                  <a:lnTo>
                    <a:pt x="3168" y="3635"/>
                  </a:lnTo>
                  <a:lnTo>
                    <a:pt x="3165" y="3634"/>
                  </a:lnTo>
                  <a:lnTo>
                    <a:pt x="3159" y="3629"/>
                  </a:lnTo>
                  <a:lnTo>
                    <a:pt x="3153" y="3624"/>
                  </a:lnTo>
                  <a:lnTo>
                    <a:pt x="3146" y="3614"/>
                  </a:lnTo>
                  <a:lnTo>
                    <a:pt x="3132" y="3592"/>
                  </a:lnTo>
                  <a:lnTo>
                    <a:pt x="3114" y="3565"/>
                  </a:lnTo>
                  <a:lnTo>
                    <a:pt x="3098" y="3537"/>
                  </a:lnTo>
                  <a:lnTo>
                    <a:pt x="3080" y="3509"/>
                  </a:lnTo>
                  <a:lnTo>
                    <a:pt x="3064" y="3484"/>
                  </a:lnTo>
                  <a:lnTo>
                    <a:pt x="3050" y="3466"/>
                  </a:lnTo>
                  <a:lnTo>
                    <a:pt x="3016" y="3431"/>
                  </a:lnTo>
                  <a:lnTo>
                    <a:pt x="2975" y="3385"/>
                  </a:lnTo>
                  <a:lnTo>
                    <a:pt x="2955" y="3363"/>
                  </a:lnTo>
                  <a:lnTo>
                    <a:pt x="2937" y="3339"/>
                  </a:lnTo>
                  <a:lnTo>
                    <a:pt x="2929" y="3329"/>
                  </a:lnTo>
                  <a:lnTo>
                    <a:pt x="2923" y="3319"/>
                  </a:lnTo>
                  <a:lnTo>
                    <a:pt x="2918" y="3310"/>
                  </a:lnTo>
                  <a:lnTo>
                    <a:pt x="2914" y="3302"/>
                  </a:lnTo>
                  <a:lnTo>
                    <a:pt x="2903" y="3268"/>
                  </a:lnTo>
                  <a:lnTo>
                    <a:pt x="2894" y="3236"/>
                  </a:lnTo>
                  <a:lnTo>
                    <a:pt x="2890" y="3230"/>
                  </a:lnTo>
                  <a:lnTo>
                    <a:pt x="2887" y="3224"/>
                  </a:lnTo>
                  <a:lnTo>
                    <a:pt x="2883" y="3221"/>
                  </a:lnTo>
                  <a:lnTo>
                    <a:pt x="2878" y="3218"/>
                  </a:lnTo>
                  <a:lnTo>
                    <a:pt x="2874" y="3217"/>
                  </a:lnTo>
                  <a:lnTo>
                    <a:pt x="2868" y="3218"/>
                  </a:lnTo>
                  <a:lnTo>
                    <a:pt x="2862" y="3222"/>
                  </a:lnTo>
                  <a:lnTo>
                    <a:pt x="2855" y="3227"/>
                  </a:lnTo>
                  <a:lnTo>
                    <a:pt x="2848" y="3233"/>
                  </a:lnTo>
                  <a:lnTo>
                    <a:pt x="2843" y="3238"/>
                  </a:lnTo>
                  <a:lnTo>
                    <a:pt x="2840" y="3245"/>
                  </a:lnTo>
                  <a:lnTo>
                    <a:pt x="2837" y="3251"/>
                  </a:lnTo>
                  <a:lnTo>
                    <a:pt x="2836" y="3257"/>
                  </a:lnTo>
                  <a:lnTo>
                    <a:pt x="2836" y="3264"/>
                  </a:lnTo>
                  <a:lnTo>
                    <a:pt x="2838" y="3270"/>
                  </a:lnTo>
                  <a:lnTo>
                    <a:pt x="2841" y="3276"/>
                  </a:lnTo>
                  <a:lnTo>
                    <a:pt x="2848" y="3289"/>
                  </a:lnTo>
                  <a:lnTo>
                    <a:pt x="2858" y="3303"/>
                  </a:lnTo>
                  <a:lnTo>
                    <a:pt x="2871" y="3316"/>
                  </a:lnTo>
                  <a:lnTo>
                    <a:pt x="2887" y="3330"/>
                  </a:lnTo>
                  <a:lnTo>
                    <a:pt x="2892" y="3337"/>
                  </a:lnTo>
                  <a:lnTo>
                    <a:pt x="2900" y="3344"/>
                  </a:lnTo>
                  <a:lnTo>
                    <a:pt x="2904" y="3351"/>
                  </a:lnTo>
                  <a:lnTo>
                    <a:pt x="2909" y="3358"/>
                  </a:lnTo>
                  <a:lnTo>
                    <a:pt x="2917" y="3373"/>
                  </a:lnTo>
                  <a:lnTo>
                    <a:pt x="2924" y="3389"/>
                  </a:lnTo>
                  <a:lnTo>
                    <a:pt x="2932" y="3404"/>
                  </a:lnTo>
                  <a:lnTo>
                    <a:pt x="2942" y="3420"/>
                  </a:lnTo>
                  <a:lnTo>
                    <a:pt x="2949" y="3429"/>
                  </a:lnTo>
                  <a:lnTo>
                    <a:pt x="2956" y="3438"/>
                  </a:lnTo>
                  <a:lnTo>
                    <a:pt x="2964" y="3447"/>
                  </a:lnTo>
                  <a:lnTo>
                    <a:pt x="2974" y="3457"/>
                  </a:lnTo>
                  <a:lnTo>
                    <a:pt x="2983" y="3466"/>
                  </a:lnTo>
                  <a:lnTo>
                    <a:pt x="2991" y="3477"/>
                  </a:lnTo>
                  <a:lnTo>
                    <a:pt x="2997" y="3486"/>
                  </a:lnTo>
                  <a:lnTo>
                    <a:pt x="3003" y="3496"/>
                  </a:lnTo>
                  <a:lnTo>
                    <a:pt x="3006" y="3505"/>
                  </a:lnTo>
                  <a:lnTo>
                    <a:pt x="3010" y="3513"/>
                  </a:lnTo>
                  <a:lnTo>
                    <a:pt x="3012" y="3523"/>
                  </a:lnTo>
                  <a:lnTo>
                    <a:pt x="3013" y="3531"/>
                  </a:lnTo>
                  <a:lnTo>
                    <a:pt x="3016" y="3547"/>
                  </a:lnTo>
                  <a:lnTo>
                    <a:pt x="3018" y="3561"/>
                  </a:lnTo>
                  <a:lnTo>
                    <a:pt x="3020" y="3567"/>
                  </a:lnTo>
                  <a:lnTo>
                    <a:pt x="3023" y="3574"/>
                  </a:lnTo>
                  <a:lnTo>
                    <a:pt x="3025" y="3579"/>
                  </a:lnTo>
                  <a:lnTo>
                    <a:pt x="3030" y="3584"/>
                  </a:lnTo>
                  <a:lnTo>
                    <a:pt x="3056" y="3607"/>
                  </a:lnTo>
                  <a:lnTo>
                    <a:pt x="3087" y="3638"/>
                  </a:lnTo>
                  <a:lnTo>
                    <a:pt x="3094" y="3646"/>
                  </a:lnTo>
                  <a:lnTo>
                    <a:pt x="3100" y="3654"/>
                  </a:lnTo>
                  <a:lnTo>
                    <a:pt x="3105" y="3662"/>
                  </a:lnTo>
                  <a:lnTo>
                    <a:pt x="3109" y="3671"/>
                  </a:lnTo>
                  <a:lnTo>
                    <a:pt x="3110" y="3679"/>
                  </a:lnTo>
                  <a:lnTo>
                    <a:pt x="3110" y="3687"/>
                  </a:lnTo>
                  <a:lnTo>
                    <a:pt x="3109" y="3691"/>
                  </a:lnTo>
                  <a:lnTo>
                    <a:pt x="3106" y="3694"/>
                  </a:lnTo>
                  <a:lnTo>
                    <a:pt x="3104" y="3698"/>
                  </a:lnTo>
                  <a:lnTo>
                    <a:pt x="3102" y="3701"/>
                  </a:lnTo>
                  <a:lnTo>
                    <a:pt x="3094" y="3707"/>
                  </a:lnTo>
                  <a:lnTo>
                    <a:pt x="3087" y="3710"/>
                  </a:lnTo>
                  <a:lnTo>
                    <a:pt x="3082" y="3710"/>
                  </a:lnTo>
                  <a:lnTo>
                    <a:pt x="3075" y="3709"/>
                  </a:lnTo>
                  <a:lnTo>
                    <a:pt x="3069" y="3707"/>
                  </a:lnTo>
                  <a:lnTo>
                    <a:pt x="3062" y="3702"/>
                  </a:lnTo>
                  <a:lnTo>
                    <a:pt x="3056" y="3698"/>
                  </a:lnTo>
                  <a:lnTo>
                    <a:pt x="3050" y="3692"/>
                  </a:lnTo>
                  <a:lnTo>
                    <a:pt x="3039" y="3678"/>
                  </a:lnTo>
                  <a:lnTo>
                    <a:pt x="3029" y="3665"/>
                  </a:lnTo>
                  <a:lnTo>
                    <a:pt x="3024" y="3659"/>
                  </a:lnTo>
                  <a:lnTo>
                    <a:pt x="3020" y="3655"/>
                  </a:lnTo>
                  <a:lnTo>
                    <a:pt x="3017" y="3652"/>
                  </a:lnTo>
                  <a:lnTo>
                    <a:pt x="3013" y="3649"/>
                  </a:lnTo>
                  <a:lnTo>
                    <a:pt x="2998" y="3645"/>
                  </a:lnTo>
                  <a:lnTo>
                    <a:pt x="2982" y="3638"/>
                  </a:lnTo>
                  <a:lnTo>
                    <a:pt x="2975" y="3632"/>
                  </a:lnTo>
                  <a:lnTo>
                    <a:pt x="2969" y="3625"/>
                  </a:lnTo>
                  <a:lnTo>
                    <a:pt x="2968" y="3621"/>
                  </a:lnTo>
                  <a:lnTo>
                    <a:pt x="2966" y="3617"/>
                  </a:lnTo>
                  <a:lnTo>
                    <a:pt x="2965" y="3613"/>
                  </a:lnTo>
                  <a:lnTo>
                    <a:pt x="2965" y="3607"/>
                  </a:lnTo>
                  <a:lnTo>
                    <a:pt x="2966" y="3602"/>
                  </a:lnTo>
                  <a:lnTo>
                    <a:pt x="2965" y="3597"/>
                  </a:lnTo>
                  <a:lnTo>
                    <a:pt x="2964" y="3592"/>
                  </a:lnTo>
                  <a:lnTo>
                    <a:pt x="2962" y="3587"/>
                  </a:lnTo>
                  <a:lnTo>
                    <a:pt x="2956" y="3577"/>
                  </a:lnTo>
                  <a:lnTo>
                    <a:pt x="2948" y="3566"/>
                  </a:lnTo>
                  <a:lnTo>
                    <a:pt x="2928" y="3541"/>
                  </a:lnTo>
                  <a:lnTo>
                    <a:pt x="2907" y="3513"/>
                  </a:lnTo>
                  <a:lnTo>
                    <a:pt x="2901" y="3506"/>
                  </a:lnTo>
                  <a:lnTo>
                    <a:pt x="2896" y="3500"/>
                  </a:lnTo>
                  <a:lnTo>
                    <a:pt x="2891" y="3496"/>
                  </a:lnTo>
                  <a:lnTo>
                    <a:pt x="2888" y="3492"/>
                  </a:lnTo>
                  <a:lnTo>
                    <a:pt x="2883" y="3490"/>
                  </a:lnTo>
                  <a:lnTo>
                    <a:pt x="2880" y="3489"/>
                  </a:lnTo>
                  <a:lnTo>
                    <a:pt x="2875" y="3489"/>
                  </a:lnTo>
                  <a:lnTo>
                    <a:pt x="2871" y="3489"/>
                  </a:lnTo>
                  <a:lnTo>
                    <a:pt x="2854" y="3492"/>
                  </a:lnTo>
                  <a:lnTo>
                    <a:pt x="2830" y="3494"/>
                  </a:lnTo>
                  <a:lnTo>
                    <a:pt x="2824" y="3494"/>
                  </a:lnTo>
                  <a:lnTo>
                    <a:pt x="2820" y="3492"/>
                  </a:lnTo>
                  <a:lnTo>
                    <a:pt x="2817" y="3490"/>
                  </a:lnTo>
                  <a:lnTo>
                    <a:pt x="2815" y="3486"/>
                  </a:lnTo>
                  <a:lnTo>
                    <a:pt x="2814" y="3481"/>
                  </a:lnTo>
                  <a:lnTo>
                    <a:pt x="2815" y="3477"/>
                  </a:lnTo>
                  <a:lnTo>
                    <a:pt x="2816" y="3471"/>
                  </a:lnTo>
                  <a:lnTo>
                    <a:pt x="2817" y="3466"/>
                  </a:lnTo>
                  <a:lnTo>
                    <a:pt x="2823" y="3453"/>
                  </a:lnTo>
                  <a:lnTo>
                    <a:pt x="2830" y="3440"/>
                  </a:lnTo>
                  <a:lnTo>
                    <a:pt x="2838" y="3430"/>
                  </a:lnTo>
                  <a:lnTo>
                    <a:pt x="2847" y="3419"/>
                  </a:lnTo>
                  <a:lnTo>
                    <a:pt x="2849" y="3415"/>
                  </a:lnTo>
                  <a:lnTo>
                    <a:pt x="2851" y="3410"/>
                  </a:lnTo>
                  <a:lnTo>
                    <a:pt x="2851" y="3405"/>
                  </a:lnTo>
                  <a:lnTo>
                    <a:pt x="2851" y="3400"/>
                  </a:lnTo>
                  <a:lnTo>
                    <a:pt x="2850" y="3396"/>
                  </a:lnTo>
                  <a:lnTo>
                    <a:pt x="2848" y="3391"/>
                  </a:lnTo>
                  <a:lnTo>
                    <a:pt x="2844" y="3385"/>
                  </a:lnTo>
                  <a:lnTo>
                    <a:pt x="2841" y="3381"/>
                  </a:lnTo>
                  <a:lnTo>
                    <a:pt x="2833" y="3372"/>
                  </a:lnTo>
                  <a:lnTo>
                    <a:pt x="2822" y="3364"/>
                  </a:lnTo>
                  <a:lnTo>
                    <a:pt x="2813" y="3358"/>
                  </a:lnTo>
                  <a:lnTo>
                    <a:pt x="2802" y="3354"/>
                  </a:lnTo>
                  <a:lnTo>
                    <a:pt x="2799" y="3351"/>
                  </a:lnTo>
                  <a:lnTo>
                    <a:pt x="2794" y="3345"/>
                  </a:lnTo>
                  <a:lnTo>
                    <a:pt x="2788" y="3338"/>
                  </a:lnTo>
                  <a:lnTo>
                    <a:pt x="2783" y="3330"/>
                  </a:lnTo>
                  <a:lnTo>
                    <a:pt x="2773" y="3309"/>
                  </a:lnTo>
                  <a:lnTo>
                    <a:pt x="2762" y="3283"/>
                  </a:lnTo>
                  <a:lnTo>
                    <a:pt x="2750" y="3255"/>
                  </a:lnTo>
                  <a:lnTo>
                    <a:pt x="2739" y="3226"/>
                  </a:lnTo>
                  <a:lnTo>
                    <a:pt x="2727" y="3196"/>
                  </a:lnTo>
                  <a:lnTo>
                    <a:pt x="2715" y="3170"/>
                  </a:lnTo>
                  <a:lnTo>
                    <a:pt x="2703" y="3147"/>
                  </a:lnTo>
                  <a:lnTo>
                    <a:pt x="2693" y="3127"/>
                  </a:lnTo>
                  <a:lnTo>
                    <a:pt x="2681" y="3110"/>
                  </a:lnTo>
                  <a:lnTo>
                    <a:pt x="2671" y="3096"/>
                  </a:lnTo>
                  <a:lnTo>
                    <a:pt x="2666" y="3092"/>
                  </a:lnTo>
                  <a:lnTo>
                    <a:pt x="2660" y="3087"/>
                  </a:lnTo>
                  <a:lnTo>
                    <a:pt x="2654" y="3082"/>
                  </a:lnTo>
                  <a:lnTo>
                    <a:pt x="2648" y="3080"/>
                  </a:lnTo>
                  <a:lnTo>
                    <a:pt x="2642" y="3078"/>
                  </a:lnTo>
                  <a:lnTo>
                    <a:pt x="2636" y="3076"/>
                  </a:lnTo>
                  <a:lnTo>
                    <a:pt x="2631" y="3075"/>
                  </a:lnTo>
                  <a:lnTo>
                    <a:pt x="2624" y="3076"/>
                  </a:lnTo>
                  <a:lnTo>
                    <a:pt x="2617" y="3076"/>
                  </a:lnTo>
                  <a:lnTo>
                    <a:pt x="2609" y="3076"/>
                  </a:lnTo>
                  <a:lnTo>
                    <a:pt x="2601" y="3075"/>
                  </a:lnTo>
                  <a:lnTo>
                    <a:pt x="2593" y="3073"/>
                  </a:lnTo>
                  <a:lnTo>
                    <a:pt x="2577" y="3067"/>
                  </a:lnTo>
                  <a:lnTo>
                    <a:pt x="2560" y="3060"/>
                  </a:lnTo>
                  <a:lnTo>
                    <a:pt x="2544" y="3052"/>
                  </a:lnTo>
                  <a:lnTo>
                    <a:pt x="2528" y="3042"/>
                  </a:lnTo>
                  <a:lnTo>
                    <a:pt x="2516" y="3034"/>
                  </a:lnTo>
                  <a:lnTo>
                    <a:pt x="2505" y="3026"/>
                  </a:lnTo>
                  <a:lnTo>
                    <a:pt x="2500" y="3021"/>
                  </a:lnTo>
                  <a:lnTo>
                    <a:pt x="2497" y="3015"/>
                  </a:lnTo>
                  <a:lnTo>
                    <a:pt x="2494" y="3007"/>
                  </a:lnTo>
                  <a:lnTo>
                    <a:pt x="2491" y="2998"/>
                  </a:lnTo>
                  <a:lnTo>
                    <a:pt x="2487" y="2977"/>
                  </a:lnTo>
                  <a:lnTo>
                    <a:pt x="2483" y="2951"/>
                  </a:lnTo>
                  <a:lnTo>
                    <a:pt x="2478" y="2925"/>
                  </a:lnTo>
                  <a:lnTo>
                    <a:pt x="2471" y="2899"/>
                  </a:lnTo>
                  <a:lnTo>
                    <a:pt x="2466" y="2886"/>
                  </a:lnTo>
                  <a:lnTo>
                    <a:pt x="2461" y="2876"/>
                  </a:lnTo>
                  <a:lnTo>
                    <a:pt x="2456" y="2865"/>
                  </a:lnTo>
                  <a:lnTo>
                    <a:pt x="2449" y="2856"/>
                  </a:lnTo>
                  <a:lnTo>
                    <a:pt x="2442" y="2846"/>
                  </a:lnTo>
                  <a:lnTo>
                    <a:pt x="2433" y="2836"/>
                  </a:lnTo>
                  <a:lnTo>
                    <a:pt x="2426" y="2825"/>
                  </a:lnTo>
                  <a:lnTo>
                    <a:pt x="2420" y="2813"/>
                  </a:lnTo>
                  <a:lnTo>
                    <a:pt x="2407" y="2789"/>
                  </a:lnTo>
                  <a:lnTo>
                    <a:pt x="2396" y="2763"/>
                  </a:lnTo>
                  <a:lnTo>
                    <a:pt x="2388" y="2737"/>
                  </a:lnTo>
                  <a:lnTo>
                    <a:pt x="2380" y="2711"/>
                  </a:lnTo>
                  <a:lnTo>
                    <a:pt x="2378" y="2699"/>
                  </a:lnTo>
                  <a:lnTo>
                    <a:pt x="2377" y="2688"/>
                  </a:lnTo>
                  <a:lnTo>
                    <a:pt x="2377" y="2677"/>
                  </a:lnTo>
                  <a:lnTo>
                    <a:pt x="2377" y="2667"/>
                  </a:lnTo>
                  <a:lnTo>
                    <a:pt x="2378" y="2644"/>
                  </a:lnTo>
                  <a:lnTo>
                    <a:pt x="2380" y="2616"/>
                  </a:lnTo>
                  <a:lnTo>
                    <a:pt x="2384" y="2584"/>
                  </a:lnTo>
                  <a:lnTo>
                    <a:pt x="2386" y="2552"/>
                  </a:lnTo>
                  <a:lnTo>
                    <a:pt x="2389" y="2520"/>
                  </a:lnTo>
                  <a:lnTo>
                    <a:pt x="2391" y="2492"/>
                  </a:lnTo>
                  <a:lnTo>
                    <a:pt x="2392" y="2467"/>
                  </a:lnTo>
                  <a:lnTo>
                    <a:pt x="2392" y="2451"/>
                  </a:lnTo>
                  <a:lnTo>
                    <a:pt x="2391" y="2438"/>
                  </a:lnTo>
                  <a:lnTo>
                    <a:pt x="2388" y="2422"/>
                  </a:lnTo>
                  <a:lnTo>
                    <a:pt x="2383" y="2406"/>
                  </a:lnTo>
                  <a:lnTo>
                    <a:pt x="2377" y="2389"/>
                  </a:lnTo>
                  <a:lnTo>
                    <a:pt x="2366" y="2360"/>
                  </a:lnTo>
                  <a:lnTo>
                    <a:pt x="2362" y="2341"/>
                  </a:lnTo>
                  <a:lnTo>
                    <a:pt x="2360" y="2326"/>
                  </a:lnTo>
                  <a:lnTo>
                    <a:pt x="2356" y="2307"/>
                  </a:lnTo>
                  <a:lnTo>
                    <a:pt x="2352" y="2299"/>
                  </a:lnTo>
                  <a:lnTo>
                    <a:pt x="2348" y="2291"/>
                  </a:lnTo>
                  <a:lnTo>
                    <a:pt x="2345" y="2287"/>
                  </a:lnTo>
                  <a:lnTo>
                    <a:pt x="2343" y="2285"/>
                  </a:lnTo>
                  <a:lnTo>
                    <a:pt x="2339" y="2283"/>
                  </a:lnTo>
                  <a:lnTo>
                    <a:pt x="2337" y="2281"/>
                  </a:lnTo>
                  <a:lnTo>
                    <a:pt x="2319" y="2272"/>
                  </a:lnTo>
                  <a:lnTo>
                    <a:pt x="2292" y="2254"/>
                  </a:lnTo>
                  <a:lnTo>
                    <a:pt x="2278" y="2245"/>
                  </a:lnTo>
                  <a:lnTo>
                    <a:pt x="2263" y="2238"/>
                  </a:lnTo>
                  <a:lnTo>
                    <a:pt x="2255" y="2234"/>
                  </a:lnTo>
                  <a:lnTo>
                    <a:pt x="2248" y="2232"/>
                  </a:lnTo>
                  <a:lnTo>
                    <a:pt x="2241" y="2231"/>
                  </a:lnTo>
                  <a:lnTo>
                    <a:pt x="2234" y="2231"/>
                  </a:lnTo>
                  <a:lnTo>
                    <a:pt x="2227" y="2230"/>
                  </a:lnTo>
                  <a:lnTo>
                    <a:pt x="2221" y="2227"/>
                  </a:lnTo>
                  <a:lnTo>
                    <a:pt x="2216" y="2224"/>
                  </a:lnTo>
                  <a:lnTo>
                    <a:pt x="2210" y="2219"/>
                  </a:lnTo>
                  <a:lnTo>
                    <a:pt x="2205" y="2215"/>
                  </a:lnTo>
                  <a:lnTo>
                    <a:pt x="2202" y="2207"/>
                  </a:lnTo>
                  <a:lnTo>
                    <a:pt x="2198" y="2200"/>
                  </a:lnTo>
                  <a:lnTo>
                    <a:pt x="2196" y="2193"/>
                  </a:lnTo>
                  <a:lnTo>
                    <a:pt x="2194" y="2185"/>
                  </a:lnTo>
                  <a:lnTo>
                    <a:pt x="2191" y="2177"/>
                  </a:lnTo>
                  <a:lnTo>
                    <a:pt x="2190" y="2169"/>
                  </a:lnTo>
                  <a:lnTo>
                    <a:pt x="2190" y="2161"/>
                  </a:lnTo>
                  <a:lnTo>
                    <a:pt x="2190" y="2152"/>
                  </a:lnTo>
                  <a:lnTo>
                    <a:pt x="2190" y="2145"/>
                  </a:lnTo>
                  <a:lnTo>
                    <a:pt x="2191" y="2137"/>
                  </a:lnTo>
                  <a:lnTo>
                    <a:pt x="2194" y="2131"/>
                  </a:lnTo>
                  <a:lnTo>
                    <a:pt x="2195" y="2124"/>
                  </a:lnTo>
                  <a:lnTo>
                    <a:pt x="2196" y="2118"/>
                  </a:lnTo>
                  <a:lnTo>
                    <a:pt x="2195" y="2111"/>
                  </a:lnTo>
                  <a:lnTo>
                    <a:pt x="2194" y="2103"/>
                  </a:lnTo>
                  <a:lnTo>
                    <a:pt x="2191" y="2096"/>
                  </a:lnTo>
                  <a:lnTo>
                    <a:pt x="2188" y="2089"/>
                  </a:lnTo>
                  <a:lnTo>
                    <a:pt x="2184" y="2081"/>
                  </a:lnTo>
                  <a:lnTo>
                    <a:pt x="2180" y="2074"/>
                  </a:lnTo>
                  <a:lnTo>
                    <a:pt x="2170" y="2062"/>
                  </a:lnTo>
                  <a:lnTo>
                    <a:pt x="2160" y="2051"/>
                  </a:lnTo>
                  <a:lnTo>
                    <a:pt x="2155" y="2048"/>
                  </a:lnTo>
                  <a:lnTo>
                    <a:pt x="2150" y="2044"/>
                  </a:lnTo>
                  <a:lnTo>
                    <a:pt x="2146" y="2042"/>
                  </a:lnTo>
                  <a:lnTo>
                    <a:pt x="2142" y="2042"/>
                  </a:lnTo>
                  <a:lnTo>
                    <a:pt x="2139" y="2041"/>
                  </a:lnTo>
                  <a:lnTo>
                    <a:pt x="2134" y="2040"/>
                  </a:lnTo>
                  <a:lnTo>
                    <a:pt x="2129" y="2036"/>
                  </a:lnTo>
                  <a:lnTo>
                    <a:pt x="2126" y="2031"/>
                  </a:lnTo>
                  <a:lnTo>
                    <a:pt x="2116" y="2021"/>
                  </a:lnTo>
                  <a:lnTo>
                    <a:pt x="2107" y="2007"/>
                  </a:lnTo>
                  <a:lnTo>
                    <a:pt x="2099" y="1991"/>
                  </a:lnTo>
                  <a:lnTo>
                    <a:pt x="2090" y="1976"/>
                  </a:lnTo>
                  <a:lnTo>
                    <a:pt x="2083" y="1961"/>
                  </a:lnTo>
                  <a:lnTo>
                    <a:pt x="2079" y="1948"/>
                  </a:lnTo>
                  <a:lnTo>
                    <a:pt x="2076" y="1942"/>
                  </a:lnTo>
                  <a:lnTo>
                    <a:pt x="2073" y="1937"/>
                  </a:lnTo>
                  <a:lnTo>
                    <a:pt x="2070" y="1933"/>
                  </a:lnTo>
                  <a:lnTo>
                    <a:pt x="2067" y="1929"/>
                  </a:lnTo>
                  <a:lnTo>
                    <a:pt x="2060" y="1923"/>
                  </a:lnTo>
                  <a:lnTo>
                    <a:pt x="2053" y="1921"/>
                  </a:lnTo>
                  <a:lnTo>
                    <a:pt x="2049" y="1921"/>
                  </a:lnTo>
                  <a:lnTo>
                    <a:pt x="2047" y="1921"/>
                  </a:lnTo>
                  <a:lnTo>
                    <a:pt x="2045" y="1922"/>
                  </a:lnTo>
                  <a:lnTo>
                    <a:pt x="2043" y="1923"/>
                  </a:lnTo>
                  <a:lnTo>
                    <a:pt x="2042" y="1926"/>
                  </a:lnTo>
                  <a:lnTo>
                    <a:pt x="2041" y="1928"/>
                  </a:lnTo>
                  <a:lnTo>
                    <a:pt x="2041" y="1930"/>
                  </a:lnTo>
                  <a:lnTo>
                    <a:pt x="2042" y="1934"/>
                  </a:lnTo>
                  <a:lnTo>
                    <a:pt x="2045" y="1941"/>
                  </a:lnTo>
                  <a:lnTo>
                    <a:pt x="2046" y="1950"/>
                  </a:lnTo>
                  <a:lnTo>
                    <a:pt x="2046" y="1959"/>
                  </a:lnTo>
                  <a:lnTo>
                    <a:pt x="2046" y="1968"/>
                  </a:lnTo>
                  <a:lnTo>
                    <a:pt x="2047" y="1976"/>
                  </a:lnTo>
                  <a:lnTo>
                    <a:pt x="2048" y="1984"/>
                  </a:lnTo>
                  <a:lnTo>
                    <a:pt x="2050" y="1987"/>
                  </a:lnTo>
                  <a:lnTo>
                    <a:pt x="2053" y="1990"/>
                  </a:lnTo>
                  <a:lnTo>
                    <a:pt x="2055" y="1993"/>
                  </a:lnTo>
                  <a:lnTo>
                    <a:pt x="2059" y="1995"/>
                  </a:lnTo>
                  <a:lnTo>
                    <a:pt x="2062" y="1997"/>
                  </a:lnTo>
                  <a:lnTo>
                    <a:pt x="2066" y="2001"/>
                  </a:lnTo>
                  <a:lnTo>
                    <a:pt x="2069" y="2007"/>
                  </a:lnTo>
                  <a:lnTo>
                    <a:pt x="2072" y="2013"/>
                  </a:lnTo>
                  <a:lnTo>
                    <a:pt x="2077" y="2027"/>
                  </a:lnTo>
                  <a:lnTo>
                    <a:pt x="2082" y="2042"/>
                  </a:lnTo>
                  <a:lnTo>
                    <a:pt x="2085" y="2057"/>
                  </a:lnTo>
                  <a:lnTo>
                    <a:pt x="2085" y="2071"/>
                  </a:lnTo>
                  <a:lnTo>
                    <a:pt x="2085" y="2077"/>
                  </a:lnTo>
                  <a:lnTo>
                    <a:pt x="2083" y="2082"/>
                  </a:lnTo>
                  <a:lnTo>
                    <a:pt x="2081" y="2087"/>
                  </a:lnTo>
                  <a:lnTo>
                    <a:pt x="2079" y="2089"/>
                  </a:lnTo>
                  <a:lnTo>
                    <a:pt x="2075" y="2090"/>
                  </a:lnTo>
                  <a:lnTo>
                    <a:pt x="2072" y="2090"/>
                  </a:lnTo>
                  <a:lnTo>
                    <a:pt x="2067" y="2089"/>
                  </a:lnTo>
                  <a:lnTo>
                    <a:pt x="2063" y="2088"/>
                  </a:lnTo>
                  <a:lnTo>
                    <a:pt x="2053" y="2083"/>
                  </a:lnTo>
                  <a:lnTo>
                    <a:pt x="2041" y="2075"/>
                  </a:lnTo>
                  <a:lnTo>
                    <a:pt x="2015" y="2056"/>
                  </a:lnTo>
                  <a:lnTo>
                    <a:pt x="1987" y="2037"/>
                  </a:lnTo>
                  <a:lnTo>
                    <a:pt x="1980" y="2031"/>
                  </a:lnTo>
                  <a:lnTo>
                    <a:pt x="1974" y="2025"/>
                  </a:lnTo>
                  <a:lnTo>
                    <a:pt x="1969" y="2017"/>
                  </a:lnTo>
                  <a:lnTo>
                    <a:pt x="1966" y="2008"/>
                  </a:lnTo>
                  <a:lnTo>
                    <a:pt x="1964" y="1998"/>
                  </a:lnTo>
                  <a:lnTo>
                    <a:pt x="1961" y="1988"/>
                  </a:lnTo>
                  <a:lnTo>
                    <a:pt x="1960" y="1977"/>
                  </a:lnTo>
                  <a:lnTo>
                    <a:pt x="1960" y="1967"/>
                  </a:lnTo>
                  <a:lnTo>
                    <a:pt x="1961" y="1925"/>
                  </a:lnTo>
                  <a:lnTo>
                    <a:pt x="1962" y="1896"/>
                  </a:lnTo>
                  <a:lnTo>
                    <a:pt x="1962" y="1892"/>
                  </a:lnTo>
                  <a:lnTo>
                    <a:pt x="1960" y="1887"/>
                  </a:lnTo>
                  <a:lnTo>
                    <a:pt x="1958" y="1883"/>
                  </a:lnTo>
                  <a:lnTo>
                    <a:pt x="1954" y="1879"/>
                  </a:lnTo>
                  <a:lnTo>
                    <a:pt x="1944" y="1870"/>
                  </a:lnTo>
                  <a:lnTo>
                    <a:pt x="1932" y="1863"/>
                  </a:lnTo>
                  <a:lnTo>
                    <a:pt x="1919" y="1858"/>
                  </a:lnTo>
                  <a:lnTo>
                    <a:pt x="1906" y="1853"/>
                  </a:lnTo>
                  <a:lnTo>
                    <a:pt x="1893" y="1851"/>
                  </a:lnTo>
                  <a:lnTo>
                    <a:pt x="1884" y="1849"/>
                  </a:lnTo>
                  <a:lnTo>
                    <a:pt x="1874" y="1849"/>
                  </a:lnTo>
                  <a:lnTo>
                    <a:pt x="1866" y="1848"/>
                  </a:lnTo>
                  <a:lnTo>
                    <a:pt x="1858" y="1847"/>
                  </a:lnTo>
                  <a:lnTo>
                    <a:pt x="1850" y="1843"/>
                  </a:lnTo>
                  <a:lnTo>
                    <a:pt x="1846" y="1841"/>
                  </a:lnTo>
                  <a:lnTo>
                    <a:pt x="1844" y="1838"/>
                  </a:lnTo>
                  <a:lnTo>
                    <a:pt x="1840" y="1833"/>
                  </a:lnTo>
                  <a:lnTo>
                    <a:pt x="1838" y="1827"/>
                  </a:lnTo>
                  <a:lnTo>
                    <a:pt x="1836" y="1820"/>
                  </a:lnTo>
                  <a:lnTo>
                    <a:pt x="1834" y="1813"/>
                  </a:lnTo>
                  <a:lnTo>
                    <a:pt x="1832" y="1804"/>
                  </a:lnTo>
                  <a:lnTo>
                    <a:pt x="1832" y="1793"/>
                  </a:lnTo>
                  <a:lnTo>
                    <a:pt x="1830" y="1781"/>
                  </a:lnTo>
                  <a:lnTo>
                    <a:pt x="1827" y="1771"/>
                  </a:lnTo>
                  <a:lnTo>
                    <a:pt x="1823" y="1761"/>
                  </a:lnTo>
                  <a:lnTo>
                    <a:pt x="1818" y="1752"/>
                  </a:lnTo>
                  <a:lnTo>
                    <a:pt x="1811" y="1744"/>
                  </a:lnTo>
                  <a:lnTo>
                    <a:pt x="1805" y="1735"/>
                  </a:lnTo>
                  <a:lnTo>
                    <a:pt x="1797" y="1728"/>
                  </a:lnTo>
                  <a:lnTo>
                    <a:pt x="1790" y="1723"/>
                  </a:lnTo>
                  <a:lnTo>
                    <a:pt x="1773" y="1712"/>
                  </a:lnTo>
                  <a:lnTo>
                    <a:pt x="1757" y="1705"/>
                  </a:lnTo>
                  <a:lnTo>
                    <a:pt x="1743" y="1700"/>
                  </a:lnTo>
                  <a:lnTo>
                    <a:pt x="1732" y="1699"/>
                  </a:lnTo>
                  <a:lnTo>
                    <a:pt x="1718" y="1697"/>
                  </a:lnTo>
                  <a:lnTo>
                    <a:pt x="1697" y="1691"/>
                  </a:lnTo>
                  <a:lnTo>
                    <a:pt x="1670" y="1684"/>
                  </a:lnTo>
                  <a:lnTo>
                    <a:pt x="1639" y="1676"/>
                  </a:lnTo>
                  <a:lnTo>
                    <a:pt x="1608" y="1667"/>
                  </a:lnTo>
                  <a:lnTo>
                    <a:pt x="1578" y="1660"/>
                  </a:lnTo>
                  <a:lnTo>
                    <a:pt x="1554" y="1654"/>
                  </a:lnTo>
                  <a:lnTo>
                    <a:pt x="1534" y="1653"/>
                  </a:lnTo>
                  <a:lnTo>
                    <a:pt x="1527" y="1652"/>
                  </a:lnTo>
                  <a:lnTo>
                    <a:pt x="1518" y="1651"/>
                  </a:lnTo>
                  <a:lnTo>
                    <a:pt x="1510" y="1647"/>
                  </a:lnTo>
                  <a:lnTo>
                    <a:pt x="1501" y="1644"/>
                  </a:lnTo>
                  <a:lnTo>
                    <a:pt x="1483" y="1636"/>
                  </a:lnTo>
                  <a:lnTo>
                    <a:pt x="1466" y="1626"/>
                  </a:lnTo>
                  <a:lnTo>
                    <a:pt x="1449" y="1618"/>
                  </a:lnTo>
                  <a:lnTo>
                    <a:pt x="1434" y="1612"/>
                  </a:lnTo>
                  <a:lnTo>
                    <a:pt x="1427" y="1611"/>
                  </a:lnTo>
                  <a:lnTo>
                    <a:pt x="1420" y="1610"/>
                  </a:lnTo>
                  <a:lnTo>
                    <a:pt x="1415" y="1611"/>
                  </a:lnTo>
                  <a:lnTo>
                    <a:pt x="1409" y="1613"/>
                  </a:lnTo>
                  <a:lnTo>
                    <a:pt x="1405" y="1617"/>
                  </a:lnTo>
                  <a:lnTo>
                    <a:pt x="1400" y="1618"/>
                  </a:lnTo>
                  <a:lnTo>
                    <a:pt x="1394" y="1618"/>
                  </a:lnTo>
                  <a:lnTo>
                    <a:pt x="1388" y="1617"/>
                  </a:lnTo>
                  <a:lnTo>
                    <a:pt x="1376" y="1612"/>
                  </a:lnTo>
                  <a:lnTo>
                    <a:pt x="1363" y="1604"/>
                  </a:lnTo>
                  <a:lnTo>
                    <a:pt x="1352" y="1597"/>
                  </a:lnTo>
                  <a:lnTo>
                    <a:pt x="1339" y="1589"/>
                  </a:lnTo>
                  <a:lnTo>
                    <a:pt x="1333" y="1585"/>
                  </a:lnTo>
                  <a:lnTo>
                    <a:pt x="1328" y="1583"/>
                  </a:lnTo>
                  <a:lnTo>
                    <a:pt x="1322" y="1582"/>
                  </a:lnTo>
                  <a:lnTo>
                    <a:pt x="1318" y="1580"/>
                  </a:lnTo>
                  <a:lnTo>
                    <a:pt x="1314" y="1582"/>
                  </a:lnTo>
                  <a:lnTo>
                    <a:pt x="1311" y="1584"/>
                  </a:lnTo>
                  <a:lnTo>
                    <a:pt x="1308" y="1588"/>
                  </a:lnTo>
                  <a:lnTo>
                    <a:pt x="1306" y="1591"/>
                  </a:lnTo>
                  <a:lnTo>
                    <a:pt x="1301" y="1603"/>
                  </a:lnTo>
                  <a:lnTo>
                    <a:pt x="1298" y="1617"/>
                  </a:lnTo>
                  <a:lnTo>
                    <a:pt x="1293" y="1632"/>
                  </a:lnTo>
                  <a:lnTo>
                    <a:pt x="1287" y="1649"/>
                  </a:lnTo>
                  <a:lnTo>
                    <a:pt x="1282" y="1657"/>
                  </a:lnTo>
                  <a:lnTo>
                    <a:pt x="1277" y="1664"/>
                  </a:lnTo>
                  <a:lnTo>
                    <a:pt x="1271" y="1671"/>
                  </a:lnTo>
                  <a:lnTo>
                    <a:pt x="1264" y="1678"/>
                  </a:lnTo>
                  <a:lnTo>
                    <a:pt x="1255" y="1683"/>
                  </a:lnTo>
                  <a:lnTo>
                    <a:pt x="1247" y="1686"/>
                  </a:lnTo>
                  <a:lnTo>
                    <a:pt x="1240" y="1687"/>
                  </a:lnTo>
                  <a:lnTo>
                    <a:pt x="1233" y="1687"/>
                  </a:lnTo>
                  <a:lnTo>
                    <a:pt x="1226" y="1686"/>
                  </a:lnTo>
                  <a:lnTo>
                    <a:pt x="1220" y="1684"/>
                  </a:lnTo>
                  <a:lnTo>
                    <a:pt x="1213" y="1680"/>
                  </a:lnTo>
                  <a:lnTo>
                    <a:pt x="1207" y="1678"/>
                  </a:lnTo>
                  <a:lnTo>
                    <a:pt x="1197" y="1671"/>
                  </a:lnTo>
                  <a:lnTo>
                    <a:pt x="1186" y="1666"/>
                  </a:lnTo>
                  <a:lnTo>
                    <a:pt x="1181" y="1665"/>
                  </a:lnTo>
                  <a:lnTo>
                    <a:pt x="1176" y="1665"/>
                  </a:lnTo>
                  <a:lnTo>
                    <a:pt x="1171" y="1667"/>
                  </a:lnTo>
                  <a:lnTo>
                    <a:pt x="1167" y="1670"/>
                  </a:lnTo>
                  <a:lnTo>
                    <a:pt x="1157" y="1679"/>
                  </a:lnTo>
                  <a:lnTo>
                    <a:pt x="1144" y="1686"/>
                  </a:lnTo>
                  <a:lnTo>
                    <a:pt x="1138" y="1690"/>
                  </a:lnTo>
                  <a:lnTo>
                    <a:pt x="1131" y="1692"/>
                  </a:lnTo>
                  <a:lnTo>
                    <a:pt x="1125" y="1694"/>
                  </a:lnTo>
                  <a:lnTo>
                    <a:pt x="1119" y="1696"/>
                  </a:lnTo>
                  <a:lnTo>
                    <a:pt x="1113" y="1696"/>
                  </a:lnTo>
                  <a:lnTo>
                    <a:pt x="1109" y="1694"/>
                  </a:lnTo>
                  <a:lnTo>
                    <a:pt x="1104" y="1693"/>
                  </a:lnTo>
                  <a:lnTo>
                    <a:pt x="1102" y="1690"/>
                  </a:lnTo>
                  <a:lnTo>
                    <a:pt x="1099" y="1685"/>
                  </a:lnTo>
                  <a:lnTo>
                    <a:pt x="1099" y="1678"/>
                  </a:lnTo>
                  <a:lnTo>
                    <a:pt x="1100" y="1671"/>
                  </a:lnTo>
                  <a:lnTo>
                    <a:pt x="1103" y="1661"/>
                  </a:lnTo>
                  <a:lnTo>
                    <a:pt x="1110" y="1642"/>
                  </a:lnTo>
                  <a:lnTo>
                    <a:pt x="1114" y="1627"/>
                  </a:lnTo>
                  <a:lnTo>
                    <a:pt x="1117" y="1616"/>
                  </a:lnTo>
                  <a:lnTo>
                    <a:pt x="1117" y="1609"/>
                  </a:lnTo>
                  <a:lnTo>
                    <a:pt x="1116" y="1606"/>
                  </a:lnTo>
                  <a:lnTo>
                    <a:pt x="1114" y="1604"/>
                  </a:lnTo>
                  <a:lnTo>
                    <a:pt x="1112" y="1604"/>
                  </a:lnTo>
                  <a:lnTo>
                    <a:pt x="1110" y="1603"/>
                  </a:lnTo>
                  <a:lnTo>
                    <a:pt x="1102" y="1605"/>
                  </a:lnTo>
                  <a:lnTo>
                    <a:pt x="1091" y="1609"/>
                  </a:lnTo>
                  <a:lnTo>
                    <a:pt x="1085" y="1612"/>
                  </a:lnTo>
                  <a:lnTo>
                    <a:pt x="1080" y="1616"/>
                  </a:lnTo>
                  <a:lnTo>
                    <a:pt x="1076" y="1619"/>
                  </a:lnTo>
                  <a:lnTo>
                    <a:pt x="1072" y="1624"/>
                  </a:lnTo>
                  <a:lnTo>
                    <a:pt x="1065" y="1633"/>
                  </a:lnTo>
                  <a:lnTo>
                    <a:pt x="1059" y="1643"/>
                  </a:lnTo>
                  <a:lnTo>
                    <a:pt x="1056" y="1654"/>
                  </a:lnTo>
                  <a:lnTo>
                    <a:pt x="1053" y="1665"/>
                  </a:lnTo>
                  <a:lnTo>
                    <a:pt x="1052" y="1676"/>
                  </a:lnTo>
                  <a:lnTo>
                    <a:pt x="1051" y="1685"/>
                  </a:lnTo>
                  <a:lnTo>
                    <a:pt x="1051" y="1688"/>
                  </a:lnTo>
                  <a:lnTo>
                    <a:pt x="1049" y="1694"/>
                  </a:lnTo>
                  <a:lnTo>
                    <a:pt x="1046" y="1699"/>
                  </a:lnTo>
                  <a:lnTo>
                    <a:pt x="1043" y="1704"/>
                  </a:lnTo>
                  <a:lnTo>
                    <a:pt x="1033" y="1714"/>
                  </a:lnTo>
                  <a:lnTo>
                    <a:pt x="1024" y="1724"/>
                  </a:lnTo>
                  <a:lnTo>
                    <a:pt x="1004" y="1739"/>
                  </a:lnTo>
                  <a:lnTo>
                    <a:pt x="996" y="1746"/>
                  </a:lnTo>
                  <a:lnTo>
                    <a:pt x="1004" y="1746"/>
                  </a:lnTo>
                  <a:lnTo>
                    <a:pt x="1024" y="1747"/>
                  </a:lnTo>
                  <a:lnTo>
                    <a:pt x="1036" y="1747"/>
                  </a:lnTo>
                  <a:lnTo>
                    <a:pt x="1048" y="1747"/>
                  </a:lnTo>
                  <a:lnTo>
                    <a:pt x="1058" y="1747"/>
                  </a:lnTo>
                  <a:lnTo>
                    <a:pt x="1068" y="1746"/>
                  </a:lnTo>
                  <a:lnTo>
                    <a:pt x="1071" y="1745"/>
                  </a:lnTo>
                  <a:lnTo>
                    <a:pt x="1073" y="1746"/>
                  </a:lnTo>
                  <a:lnTo>
                    <a:pt x="1075" y="1748"/>
                  </a:lnTo>
                  <a:lnTo>
                    <a:pt x="1076" y="1752"/>
                  </a:lnTo>
                  <a:lnTo>
                    <a:pt x="1077" y="1760"/>
                  </a:lnTo>
                  <a:lnTo>
                    <a:pt x="1075" y="1772"/>
                  </a:lnTo>
                  <a:lnTo>
                    <a:pt x="1071" y="1784"/>
                  </a:lnTo>
                  <a:lnTo>
                    <a:pt x="1065" y="1794"/>
                  </a:lnTo>
                  <a:lnTo>
                    <a:pt x="1058" y="1805"/>
                  </a:lnTo>
                  <a:lnTo>
                    <a:pt x="1051" y="1812"/>
                  </a:lnTo>
                  <a:lnTo>
                    <a:pt x="1035" y="1825"/>
                  </a:lnTo>
                  <a:lnTo>
                    <a:pt x="1016" y="1841"/>
                  </a:lnTo>
                  <a:lnTo>
                    <a:pt x="1005" y="1848"/>
                  </a:lnTo>
                  <a:lnTo>
                    <a:pt x="995" y="1853"/>
                  </a:lnTo>
                  <a:lnTo>
                    <a:pt x="989" y="1854"/>
                  </a:lnTo>
                  <a:lnTo>
                    <a:pt x="984" y="1855"/>
                  </a:lnTo>
                  <a:lnTo>
                    <a:pt x="978" y="1855"/>
                  </a:lnTo>
                  <a:lnTo>
                    <a:pt x="972" y="1854"/>
                  </a:lnTo>
                  <a:lnTo>
                    <a:pt x="967" y="1852"/>
                  </a:lnTo>
                  <a:lnTo>
                    <a:pt x="961" y="1849"/>
                  </a:lnTo>
                  <a:lnTo>
                    <a:pt x="957" y="1846"/>
                  </a:lnTo>
                  <a:lnTo>
                    <a:pt x="952" y="1843"/>
                  </a:lnTo>
                  <a:lnTo>
                    <a:pt x="945" y="1836"/>
                  </a:lnTo>
                  <a:lnTo>
                    <a:pt x="940" y="1828"/>
                  </a:lnTo>
                  <a:lnTo>
                    <a:pt x="934" y="1821"/>
                  </a:lnTo>
                  <a:lnTo>
                    <a:pt x="929" y="1814"/>
                  </a:lnTo>
                  <a:lnTo>
                    <a:pt x="923" y="1809"/>
                  </a:lnTo>
                  <a:lnTo>
                    <a:pt x="916" y="1807"/>
                  </a:lnTo>
                  <a:lnTo>
                    <a:pt x="912" y="1807"/>
                  </a:lnTo>
                  <a:lnTo>
                    <a:pt x="909" y="1808"/>
                  </a:lnTo>
                  <a:lnTo>
                    <a:pt x="904" y="1811"/>
                  </a:lnTo>
                  <a:lnTo>
                    <a:pt x="900" y="1815"/>
                  </a:lnTo>
                  <a:lnTo>
                    <a:pt x="890" y="1826"/>
                  </a:lnTo>
                  <a:lnTo>
                    <a:pt x="878" y="1840"/>
                  </a:lnTo>
                  <a:lnTo>
                    <a:pt x="866" y="1858"/>
                  </a:lnTo>
                  <a:lnTo>
                    <a:pt x="848" y="1875"/>
                  </a:lnTo>
                  <a:lnTo>
                    <a:pt x="839" y="1885"/>
                  </a:lnTo>
                  <a:lnTo>
                    <a:pt x="828" y="1893"/>
                  </a:lnTo>
                  <a:lnTo>
                    <a:pt x="816" y="1901"/>
                  </a:lnTo>
                  <a:lnTo>
                    <a:pt x="803" y="1909"/>
                  </a:lnTo>
                  <a:lnTo>
                    <a:pt x="790" y="1916"/>
                  </a:lnTo>
                  <a:lnTo>
                    <a:pt x="779" y="1921"/>
                  </a:lnTo>
                  <a:lnTo>
                    <a:pt x="768" y="1923"/>
                  </a:lnTo>
                  <a:lnTo>
                    <a:pt x="760" y="1925"/>
                  </a:lnTo>
                  <a:lnTo>
                    <a:pt x="752" y="1925"/>
                  </a:lnTo>
                  <a:lnTo>
                    <a:pt x="745" y="1923"/>
                  </a:lnTo>
                  <a:lnTo>
                    <a:pt x="738" y="1921"/>
                  </a:lnTo>
                  <a:lnTo>
                    <a:pt x="732" y="1919"/>
                  </a:lnTo>
                  <a:lnTo>
                    <a:pt x="721" y="1912"/>
                  </a:lnTo>
                  <a:lnTo>
                    <a:pt x="712" y="1906"/>
                  </a:lnTo>
                  <a:lnTo>
                    <a:pt x="708" y="1905"/>
                  </a:lnTo>
                  <a:lnTo>
                    <a:pt x="703" y="1903"/>
                  </a:lnTo>
                  <a:lnTo>
                    <a:pt x="699" y="1903"/>
                  </a:lnTo>
                  <a:lnTo>
                    <a:pt x="693" y="1906"/>
                  </a:lnTo>
                  <a:lnTo>
                    <a:pt x="661" y="1920"/>
                  </a:lnTo>
                  <a:lnTo>
                    <a:pt x="614" y="1940"/>
                  </a:lnTo>
                  <a:lnTo>
                    <a:pt x="591" y="1949"/>
                  </a:lnTo>
                  <a:lnTo>
                    <a:pt x="567" y="1957"/>
                  </a:lnTo>
                  <a:lnTo>
                    <a:pt x="546" y="1963"/>
                  </a:lnTo>
                  <a:lnTo>
                    <a:pt x="530" y="1967"/>
                  </a:lnTo>
                  <a:lnTo>
                    <a:pt x="524" y="1967"/>
                  </a:lnTo>
                  <a:lnTo>
                    <a:pt x="519" y="1966"/>
                  </a:lnTo>
                  <a:lnTo>
                    <a:pt x="514" y="1963"/>
                  </a:lnTo>
                  <a:lnTo>
                    <a:pt x="511" y="1961"/>
                  </a:lnTo>
                  <a:lnTo>
                    <a:pt x="509" y="1956"/>
                  </a:lnTo>
                  <a:lnTo>
                    <a:pt x="506" y="1953"/>
                  </a:lnTo>
                  <a:lnTo>
                    <a:pt x="506" y="1948"/>
                  </a:lnTo>
                  <a:lnTo>
                    <a:pt x="505" y="1942"/>
                  </a:lnTo>
                  <a:lnTo>
                    <a:pt x="505" y="1937"/>
                  </a:lnTo>
                  <a:lnTo>
                    <a:pt x="506" y="1933"/>
                  </a:lnTo>
                  <a:lnTo>
                    <a:pt x="509" y="1928"/>
                  </a:lnTo>
                  <a:lnTo>
                    <a:pt x="510" y="1923"/>
                  </a:lnTo>
                  <a:lnTo>
                    <a:pt x="512" y="1920"/>
                  </a:lnTo>
                  <a:lnTo>
                    <a:pt x="516" y="1917"/>
                  </a:lnTo>
                  <a:lnTo>
                    <a:pt x="519" y="1915"/>
                  </a:lnTo>
                  <a:lnTo>
                    <a:pt x="523" y="1915"/>
                  </a:lnTo>
                  <a:lnTo>
                    <a:pt x="532" y="1913"/>
                  </a:lnTo>
                  <a:lnTo>
                    <a:pt x="546" y="1908"/>
                  </a:lnTo>
                  <a:lnTo>
                    <a:pt x="563" y="1901"/>
                  </a:lnTo>
                  <a:lnTo>
                    <a:pt x="580" y="1892"/>
                  </a:lnTo>
                  <a:lnTo>
                    <a:pt x="614" y="1873"/>
                  </a:lnTo>
                  <a:lnTo>
                    <a:pt x="638" y="1859"/>
                  </a:lnTo>
                  <a:lnTo>
                    <a:pt x="664" y="1845"/>
                  </a:lnTo>
                  <a:lnTo>
                    <a:pt x="702" y="1826"/>
                  </a:lnTo>
                  <a:lnTo>
                    <a:pt x="741" y="1807"/>
                  </a:lnTo>
                  <a:lnTo>
                    <a:pt x="769" y="1793"/>
                  </a:lnTo>
                  <a:lnTo>
                    <a:pt x="779" y="1787"/>
                  </a:lnTo>
                  <a:lnTo>
                    <a:pt x="789" y="1780"/>
                  </a:lnTo>
                  <a:lnTo>
                    <a:pt x="799" y="1773"/>
                  </a:lnTo>
                  <a:lnTo>
                    <a:pt x="808" y="1765"/>
                  </a:lnTo>
                  <a:lnTo>
                    <a:pt x="811" y="1760"/>
                  </a:lnTo>
                  <a:lnTo>
                    <a:pt x="815" y="1757"/>
                  </a:lnTo>
                  <a:lnTo>
                    <a:pt x="817" y="1752"/>
                  </a:lnTo>
                  <a:lnTo>
                    <a:pt x="820" y="1747"/>
                  </a:lnTo>
                  <a:lnTo>
                    <a:pt x="820" y="1743"/>
                  </a:lnTo>
                  <a:lnTo>
                    <a:pt x="820" y="1737"/>
                  </a:lnTo>
                  <a:lnTo>
                    <a:pt x="819" y="1732"/>
                  </a:lnTo>
                  <a:lnTo>
                    <a:pt x="816" y="1727"/>
                  </a:lnTo>
                  <a:lnTo>
                    <a:pt x="814" y="1723"/>
                  </a:lnTo>
                  <a:lnTo>
                    <a:pt x="809" y="1719"/>
                  </a:lnTo>
                  <a:lnTo>
                    <a:pt x="804" y="1718"/>
                  </a:lnTo>
                  <a:lnTo>
                    <a:pt x="800" y="1717"/>
                  </a:lnTo>
                  <a:lnTo>
                    <a:pt x="794" y="1718"/>
                  </a:lnTo>
                  <a:lnTo>
                    <a:pt x="788" y="1719"/>
                  </a:lnTo>
                  <a:lnTo>
                    <a:pt x="782" y="1721"/>
                  </a:lnTo>
                  <a:lnTo>
                    <a:pt x="777" y="1724"/>
                  </a:lnTo>
                  <a:lnTo>
                    <a:pt x="757" y="1734"/>
                  </a:lnTo>
                  <a:lnTo>
                    <a:pt x="749" y="1741"/>
                  </a:lnTo>
                  <a:lnTo>
                    <a:pt x="742" y="1734"/>
                  </a:lnTo>
                  <a:lnTo>
                    <a:pt x="728" y="1719"/>
                  </a:lnTo>
                  <a:lnTo>
                    <a:pt x="710" y="1701"/>
                  </a:lnTo>
                  <a:lnTo>
                    <a:pt x="698" y="1690"/>
                  </a:lnTo>
                  <a:lnTo>
                    <a:pt x="695" y="1688"/>
                  </a:lnTo>
                  <a:lnTo>
                    <a:pt x="693" y="1688"/>
                  </a:lnTo>
                  <a:lnTo>
                    <a:pt x="689" y="1690"/>
                  </a:lnTo>
                  <a:lnTo>
                    <a:pt x="687" y="1691"/>
                  </a:lnTo>
                  <a:lnTo>
                    <a:pt x="681" y="1697"/>
                  </a:lnTo>
                  <a:lnTo>
                    <a:pt x="675" y="1705"/>
                  </a:lnTo>
                  <a:lnTo>
                    <a:pt x="666" y="1719"/>
                  </a:lnTo>
                  <a:lnTo>
                    <a:pt x="661" y="1727"/>
                  </a:lnTo>
                  <a:lnTo>
                    <a:pt x="659" y="1726"/>
                  </a:lnTo>
                  <a:lnTo>
                    <a:pt x="653" y="1725"/>
                  </a:lnTo>
                  <a:lnTo>
                    <a:pt x="646" y="1721"/>
                  </a:lnTo>
                  <a:lnTo>
                    <a:pt x="637" y="1716"/>
                  </a:lnTo>
                  <a:lnTo>
                    <a:pt x="633" y="1712"/>
                  </a:lnTo>
                  <a:lnTo>
                    <a:pt x="629" y="1707"/>
                  </a:lnTo>
                  <a:lnTo>
                    <a:pt x="626" y="1703"/>
                  </a:lnTo>
                  <a:lnTo>
                    <a:pt x="622" y="1697"/>
                  </a:lnTo>
                  <a:lnTo>
                    <a:pt x="621" y="1691"/>
                  </a:lnTo>
                  <a:lnTo>
                    <a:pt x="620" y="1683"/>
                  </a:lnTo>
                  <a:lnTo>
                    <a:pt x="620" y="1674"/>
                  </a:lnTo>
                  <a:lnTo>
                    <a:pt x="621" y="1666"/>
                  </a:lnTo>
                  <a:lnTo>
                    <a:pt x="624" y="1657"/>
                  </a:lnTo>
                  <a:lnTo>
                    <a:pt x="624" y="1649"/>
                  </a:lnTo>
                  <a:lnTo>
                    <a:pt x="624" y="1642"/>
                  </a:lnTo>
                  <a:lnTo>
                    <a:pt x="622" y="1636"/>
                  </a:lnTo>
                  <a:lnTo>
                    <a:pt x="620" y="1631"/>
                  </a:lnTo>
                  <a:lnTo>
                    <a:pt x="618" y="1627"/>
                  </a:lnTo>
                  <a:lnTo>
                    <a:pt x="614" y="1625"/>
                  </a:lnTo>
                  <a:lnTo>
                    <a:pt x="611" y="1623"/>
                  </a:lnTo>
                  <a:lnTo>
                    <a:pt x="607" y="1623"/>
                  </a:lnTo>
                  <a:lnTo>
                    <a:pt x="604" y="1623"/>
                  </a:lnTo>
                  <a:lnTo>
                    <a:pt x="600" y="1623"/>
                  </a:lnTo>
                  <a:lnTo>
                    <a:pt x="597" y="1625"/>
                  </a:lnTo>
                  <a:lnTo>
                    <a:pt x="593" y="1627"/>
                  </a:lnTo>
                  <a:lnTo>
                    <a:pt x="591" y="1630"/>
                  </a:lnTo>
                  <a:lnTo>
                    <a:pt x="587" y="1633"/>
                  </a:lnTo>
                  <a:lnTo>
                    <a:pt x="586" y="1638"/>
                  </a:lnTo>
                  <a:lnTo>
                    <a:pt x="584" y="1642"/>
                  </a:lnTo>
                  <a:lnTo>
                    <a:pt x="580" y="1646"/>
                  </a:lnTo>
                  <a:lnTo>
                    <a:pt x="575" y="1652"/>
                  </a:lnTo>
                  <a:lnTo>
                    <a:pt x="571" y="1657"/>
                  </a:lnTo>
                  <a:lnTo>
                    <a:pt x="558" y="1666"/>
                  </a:lnTo>
                  <a:lnTo>
                    <a:pt x="545" y="1674"/>
                  </a:lnTo>
                  <a:lnTo>
                    <a:pt x="538" y="1677"/>
                  </a:lnTo>
                  <a:lnTo>
                    <a:pt x="531" y="1679"/>
                  </a:lnTo>
                  <a:lnTo>
                    <a:pt x="525" y="1681"/>
                  </a:lnTo>
                  <a:lnTo>
                    <a:pt x="519" y="1683"/>
                  </a:lnTo>
                  <a:lnTo>
                    <a:pt x="514" y="1683"/>
                  </a:lnTo>
                  <a:lnTo>
                    <a:pt x="511" y="1681"/>
                  </a:lnTo>
                  <a:lnTo>
                    <a:pt x="507" y="1679"/>
                  </a:lnTo>
                  <a:lnTo>
                    <a:pt x="506" y="1676"/>
                  </a:lnTo>
                  <a:lnTo>
                    <a:pt x="505" y="1671"/>
                  </a:lnTo>
                  <a:lnTo>
                    <a:pt x="503" y="1665"/>
                  </a:lnTo>
                  <a:lnTo>
                    <a:pt x="499" y="1659"/>
                  </a:lnTo>
                  <a:lnTo>
                    <a:pt x="494" y="1653"/>
                  </a:lnTo>
                  <a:lnTo>
                    <a:pt x="484" y="1640"/>
                  </a:lnTo>
                  <a:lnTo>
                    <a:pt x="471" y="1626"/>
                  </a:lnTo>
                  <a:lnTo>
                    <a:pt x="458" y="1611"/>
                  </a:lnTo>
                  <a:lnTo>
                    <a:pt x="445" y="1597"/>
                  </a:lnTo>
                  <a:lnTo>
                    <a:pt x="435" y="1582"/>
                  </a:lnTo>
                  <a:lnTo>
                    <a:pt x="426" y="1566"/>
                  </a:lnTo>
                  <a:lnTo>
                    <a:pt x="424" y="1561"/>
                  </a:lnTo>
                  <a:lnTo>
                    <a:pt x="423" y="1555"/>
                  </a:lnTo>
                  <a:lnTo>
                    <a:pt x="423" y="1549"/>
                  </a:lnTo>
                  <a:lnTo>
                    <a:pt x="423" y="1544"/>
                  </a:lnTo>
                  <a:lnTo>
                    <a:pt x="424" y="1539"/>
                  </a:lnTo>
                  <a:lnTo>
                    <a:pt x="426" y="1535"/>
                  </a:lnTo>
                  <a:lnTo>
                    <a:pt x="430" y="1531"/>
                  </a:lnTo>
                  <a:lnTo>
                    <a:pt x="433" y="1528"/>
                  </a:lnTo>
                  <a:lnTo>
                    <a:pt x="453" y="1512"/>
                  </a:lnTo>
                  <a:lnTo>
                    <a:pt x="478" y="1491"/>
                  </a:lnTo>
                  <a:lnTo>
                    <a:pt x="485" y="1485"/>
                  </a:lnTo>
                  <a:lnTo>
                    <a:pt x="492" y="1481"/>
                  </a:lnTo>
                  <a:lnTo>
                    <a:pt x="500" y="1476"/>
                  </a:lnTo>
                  <a:lnTo>
                    <a:pt x="507" y="1471"/>
                  </a:lnTo>
                  <a:lnTo>
                    <a:pt x="524" y="1464"/>
                  </a:lnTo>
                  <a:lnTo>
                    <a:pt x="541" y="1458"/>
                  </a:lnTo>
                  <a:lnTo>
                    <a:pt x="558" y="1455"/>
                  </a:lnTo>
                  <a:lnTo>
                    <a:pt x="575" y="1454"/>
                  </a:lnTo>
                  <a:lnTo>
                    <a:pt x="593" y="1452"/>
                  </a:lnTo>
                  <a:lnTo>
                    <a:pt x="610" y="1454"/>
                  </a:lnTo>
                  <a:lnTo>
                    <a:pt x="618" y="1454"/>
                  </a:lnTo>
                  <a:lnTo>
                    <a:pt x="626" y="1452"/>
                  </a:lnTo>
                  <a:lnTo>
                    <a:pt x="633" y="1450"/>
                  </a:lnTo>
                  <a:lnTo>
                    <a:pt x="639" y="1447"/>
                  </a:lnTo>
                  <a:lnTo>
                    <a:pt x="645" y="1443"/>
                  </a:lnTo>
                  <a:lnTo>
                    <a:pt x="651" y="1438"/>
                  </a:lnTo>
                  <a:lnTo>
                    <a:pt x="655" y="1433"/>
                  </a:lnTo>
                  <a:lnTo>
                    <a:pt x="660" y="1427"/>
                  </a:lnTo>
                  <a:lnTo>
                    <a:pt x="664" y="1421"/>
                  </a:lnTo>
                  <a:lnTo>
                    <a:pt x="666" y="1416"/>
                  </a:lnTo>
                  <a:lnTo>
                    <a:pt x="668" y="1410"/>
                  </a:lnTo>
                  <a:lnTo>
                    <a:pt x="669" y="1406"/>
                  </a:lnTo>
                  <a:lnTo>
                    <a:pt x="669" y="1401"/>
                  </a:lnTo>
                  <a:lnTo>
                    <a:pt x="669" y="1397"/>
                  </a:lnTo>
                  <a:lnTo>
                    <a:pt x="668" y="1395"/>
                  </a:lnTo>
                  <a:lnTo>
                    <a:pt x="666" y="1393"/>
                  </a:lnTo>
                  <a:lnTo>
                    <a:pt x="659" y="1391"/>
                  </a:lnTo>
                  <a:lnTo>
                    <a:pt x="652" y="1390"/>
                  </a:lnTo>
                  <a:lnTo>
                    <a:pt x="644" y="1389"/>
                  </a:lnTo>
                  <a:lnTo>
                    <a:pt x="634" y="1389"/>
                  </a:lnTo>
                  <a:lnTo>
                    <a:pt x="626" y="1391"/>
                  </a:lnTo>
                  <a:lnTo>
                    <a:pt x="617" y="1394"/>
                  </a:lnTo>
                  <a:lnTo>
                    <a:pt x="607" y="1400"/>
                  </a:lnTo>
                  <a:lnTo>
                    <a:pt x="598" y="1407"/>
                  </a:lnTo>
                  <a:lnTo>
                    <a:pt x="593" y="1411"/>
                  </a:lnTo>
                  <a:lnTo>
                    <a:pt x="587" y="1415"/>
                  </a:lnTo>
                  <a:lnTo>
                    <a:pt x="581" y="1417"/>
                  </a:lnTo>
                  <a:lnTo>
                    <a:pt x="574" y="1420"/>
                  </a:lnTo>
                  <a:lnTo>
                    <a:pt x="561" y="1423"/>
                  </a:lnTo>
                  <a:lnTo>
                    <a:pt x="547" y="1425"/>
                  </a:lnTo>
                  <a:lnTo>
                    <a:pt x="524" y="1427"/>
                  </a:lnTo>
                  <a:lnTo>
                    <a:pt x="514" y="1425"/>
                  </a:lnTo>
                  <a:lnTo>
                    <a:pt x="500" y="1425"/>
                  </a:lnTo>
                  <a:lnTo>
                    <a:pt x="466" y="1422"/>
                  </a:lnTo>
                  <a:lnTo>
                    <a:pt x="445" y="1418"/>
                  </a:lnTo>
                  <a:lnTo>
                    <a:pt x="425" y="1414"/>
                  </a:lnTo>
                  <a:lnTo>
                    <a:pt x="416" y="1410"/>
                  </a:lnTo>
                  <a:lnTo>
                    <a:pt x="406" y="1407"/>
                  </a:lnTo>
                  <a:lnTo>
                    <a:pt x="398" y="1403"/>
                  </a:lnTo>
                  <a:lnTo>
                    <a:pt x="391" y="1397"/>
                  </a:lnTo>
                  <a:lnTo>
                    <a:pt x="378" y="1387"/>
                  </a:lnTo>
                  <a:lnTo>
                    <a:pt x="368" y="1375"/>
                  </a:lnTo>
                  <a:lnTo>
                    <a:pt x="357" y="1363"/>
                  </a:lnTo>
                  <a:lnTo>
                    <a:pt x="350" y="1352"/>
                  </a:lnTo>
                  <a:lnTo>
                    <a:pt x="339" y="1334"/>
                  </a:lnTo>
                  <a:lnTo>
                    <a:pt x="335" y="1327"/>
                  </a:lnTo>
                  <a:lnTo>
                    <a:pt x="348" y="1322"/>
                  </a:lnTo>
                  <a:lnTo>
                    <a:pt x="378" y="1310"/>
                  </a:lnTo>
                  <a:lnTo>
                    <a:pt x="398" y="1303"/>
                  </a:lnTo>
                  <a:lnTo>
                    <a:pt x="419" y="1297"/>
                  </a:lnTo>
                  <a:lnTo>
                    <a:pt x="442" y="1293"/>
                  </a:lnTo>
                  <a:lnTo>
                    <a:pt x="463" y="1289"/>
                  </a:lnTo>
                  <a:lnTo>
                    <a:pt x="506" y="1266"/>
                  </a:lnTo>
                  <a:close/>
                  <a:moveTo>
                    <a:pt x="4151" y="2667"/>
                  </a:moveTo>
                  <a:lnTo>
                    <a:pt x="4158" y="2667"/>
                  </a:lnTo>
                  <a:lnTo>
                    <a:pt x="4164" y="2665"/>
                  </a:lnTo>
                  <a:lnTo>
                    <a:pt x="4170" y="2663"/>
                  </a:lnTo>
                  <a:lnTo>
                    <a:pt x="4175" y="2660"/>
                  </a:lnTo>
                  <a:lnTo>
                    <a:pt x="4178" y="2655"/>
                  </a:lnTo>
                  <a:lnTo>
                    <a:pt x="4182" y="2649"/>
                  </a:lnTo>
                  <a:lnTo>
                    <a:pt x="4184" y="2643"/>
                  </a:lnTo>
                  <a:lnTo>
                    <a:pt x="4185" y="2636"/>
                  </a:lnTo>
                  <a:lnTo>
                    <a:pt x="4189" y="2622"/>
                  </a:lnTo>
                  <a:lnTo>
                    <a:pt x="4189" y="2608"/>
                  </a:lnTo>
                  <a:lnTo>
                    <a:pt x="4189" y="2596"/>
                  </a:lnTo>
                  <a:lnTo>
                    <a:pt x="4188" y="2587"/>
                  </a:lnTo>
                  <a:lnTo>
                    <a:pt x="4187" y="2577"/>
                  </a:lnTo>
                  <a:lnTo>
                    <a:pt x="4185" y="2563"/>
                  </a:lnTo>
                  <a:lnTo>
                    <a:pt x="4185" y="2547"/>
                  </a:lnTo>
                  <a:lnTo>
                    <a:pt x="4187" y="2529"/>
                  </a:lnTo>
                  <a:lnTo>
                    <a:pt x="4188" y="2512"/>
                  </a:lnTo>
                  <a:lnTo>
                    <a:pt x="4190" y="2495"/>
                  </a:lnTo>
                  <a:lnTo>
                    <a:pt x="4193" y="2488"/>
                  </a:lnTo>
                  <a:lnTo>
                    <a:pt x="4194" y="2482"/>
                  </a:lnTo>
                  <a:lnTo>
                    <a:pt x="4197" y="2478"/>
                  </a:lnTo>
                  <a:lnTo>
                    <a:pt x="4200" y="2474"/>
                  </a:lnTo>
                  <a:lnTo>
                    <a:pt x="4212" y="2460"/>
                  </a:lnTo>
                  <a:lnTo>
                    <a:pt x="4229" y="2440"/>
                  </a:lnTo>
                  <a:lnTo>
                    <a:pt x="4238" y="2431"/>
                  </a:lnTo>
                  <a:lnTo>
                    <a:pt x="4250" y="2422"/>
                  </a:lnTo>
                  <a:lnTo>
                    <a:pt x="4257" y="2419"/>
                  </a:lnTo>
                  <a:lnTo>
                    <a:pt x="4264" y="2417"/>
                  </a:lnTo>
                  <a:lnTo>
                    <a:pt x="4271" y="2414"/>
                  </a:lnTo>
                  <a:lnTo>
                    <a:pt x="4279" y="2413"/>
                  </a:lnTo>
                  <a:lnTo>
                    <a:pt x="4288" y="2413"/>
                  </a:lnTo>
                  <a:lnTo>
                    <a:pt x="4295" y="2413"/>
                  </a:lnTo>
                  <a:lnTo>
                    <a:pt x="4302" y="2414"/>
                  </a:lnTo>
                  <a:lnTo>
                    <a:pt x="4309" y="2417"/>
                  </a:lnTo>
                  <a:lnTo>
                    <a:pt x="4315" y="2420"/>
                  </a:lnTo>
                  <a:lnTo>
                    <a:pt x="4321" y="2424"/>
                  </a:lnTo>
                  <a:lnTo>
                    <a:pt x="4326" y="2428"/>
                  </a:lnTo>
                  <a:lnTo>
                    <a:pt x="4331" y="2433"/>
                  </a:lnTo>
                  <a:lnTo>
                    <a:pt x="4335" y="2439"/>
                  </a:lnTo>
                  <a:lnTo>
                    <a:pt x="4338" y="2445"/>
                  </a:lnTo>
                  <a:lnTo>
                    <a:pt x="4342" y="2452"/>
                  </a:lnTo>
                  <a:lnTo>
                    <a:pt x="4344" y="2458"/>
                  </a:lnTo>
                  <a:lnTo>
                    <a:pt x="4345" y="2466"/>
                  </a:lnTo>
                  <a:lnTo>
                    <a:pt x="4346" y="2473"/>
                  </a:lnTo>
                  <a:lnTo>
                    <a:pt x="4348" y="2481"/>
                  </a:lnTo>
                  <a:lnTo>
                    <a:pt x="4346" y="2488"/>
                  </a:lnTo>
                  <a:lnTo>
                    <a:pt x="4346" y="2505"/>
                  </a:lnTo>
                  <a:lnTo>
                    <a:pt x="4346" y="2520"/>
                  </a:lnTo>
                  <a:lnTo>
                    <a:pt x="4349" y="2534"/>
                  </a:lnTo>
                  <a:lnTo>
                    <a:pt x="4351" y="2547"/>
                  </a:lnTo>
                  <a:lnTo>
                    <a:pt x="4355" y="2557"/>
                  </a:lnTo>
                  <a:lnTo>
                    <a:pt x="4359" y="2566"/>
                  </a:lnTo>
                  <a:lnTo>
                    <a:pt x="4362" y="2569"/>
                  </a:lnTo>
                  <a:lnTo>
                    <a:pt x="4365" y="2571"/>
                  </a:lnTo>
                  <a:lnTo>
                    <a:pt x="4368" y="2573"/>
                  </a:lnTo>
                  <a:lnTo>
                    <a:pt x="4371" y="2573"/>
                  </a:lnTo>
                  <a:lnTo>
                    <a:pt x="4378" y="2571"/>
                  </a:lnTo>
                  <a:lnTo>
                    <a:pt x="4387" y="2568"/>
                  </a:lnTo>
                  <a:lnTo>
                    <a:pt x="4397" y="2561"/>
                  </a:lnTo>
                  <a:lnTo>
                    <a:pt x="4406" y="2553"/>
                  </a:lnTo>
                  <a:lnTo>
                    <a:pt x="4411" y="2548"/>
                  </a:lnTo>
                  <a:lnTo>
                    <a:pt x="4414" y="2543"/>
                  </a:lnTo>
                  <a:lnTo>
                    <a:pt x="4418" y="2539"/>
                  </a:lnTo>
                  <a:lnTo>
                    <a:pt x="4420" y="2534"/>
                  </a:lnTo>
                  <a:lnTo>
                    <a:pt x="4422" y="2528"/>
                  </a:lnTo>
                  <a:lnTo>
                    <a:pt x="4422" y="2522"/>
                  </a:lnTo>
                  <a:lnTo>
                    <a:pt x="4420" y="2517"/>
                  </a:lnTo>
                  <a:lnTo>
                    <a:pt x="4418" y="2512"/>
                  </a:lnTo>
                  <a:lnTo>
                    <a:pt x="4416" y="2506"/>
                  </a:lnTo>
                  <a:lnTo>
                    <a:pt x="4414" y="2499"/>
                  </a:lnTo>
                  <a:lnTo>
                    <a:pt x="4413" y="2490"/>
                  </a:lnTo>
                  <a:lnTo>
                    <a:pt x="4413" y="2481"/>
                  </a:lnTo>
                  <a:lnTo>
                    <a:pt x="4416" y="2462"/>
                  </a:lnTo>
                  <a:lnTo>
                    <a:pt x="4418" y="2445"/>
                  </a:lnTo>
                  <a:lnTo>
                    <a:pt x="4423" y="2429"/>
                  </a:lnTo>
                  <a:lnTo>
                    <a:pt x="4426" y="2419"/>
                  </a:lnTo>
                  <a:lnTo>
                    <a:pt x="4427" y="2417"/>
                  </a:lnTo>
                  <a:lnTo>
                    <a:pt x="4429" y="2415"/>
                  </a:lnTo>
                  <a:lnTo>
                    <a:pt x="4430" y="2418"/>
                  </a:lnTo>
                  <a:lnTo>
                    <a:pt x="4430" y="2422"/>
                  </a:lnTo>
                  <a:lnTo>
                    <a:pt x="4431" y="2428"/>
                  </a:lnTo>
                  <a:lnTo>
                    <a:pt x="4432" y="2434"/>
                  </a:lnTo>
                  <a:lnTo>
                    <a:pt x="4433" y="2440"/>
                  </a:lnTo>
                  <a:lnTo>
                    <a:pt x="4436" y="2445"/>
                  </a:lnTo>
                  <a:lnTo>
                    <a:pt x="4441" y="2455"/>
                  </a:lnTo>
                  <a:lnTo>
                    <a:pt x="4449" y="2462"/>
                  </a:lnTo>
                  <a:lnTo>
                    <a:pt x="4457" y="2468"/>
                  </a:lnTo>
                  <a:lnTo>
                    <a:pt x="4466" y="2473"/>
                  </a:lnTo>
                  <a:lnTo>
                    <a:pt x="4470" y="2474"/>
                  </a:lnTo>
                  <a:lnTo>
                    <a:pt x="4474" y="2475"/>
                  </a:lnTo>
                  <a:lnTo>
                    <a:pt x="4478" y="2475"/>
                  </a:lnTo>
                  <a:lnTo>
                    <a:pt x="4483" y="2474"/>
                  </a:lnTo>
                  <a:lnTo>
                    <a:pt x="4485" y="2473"/>
                  </a:lnTo>
                  <a:lnTo>
                    <a:pt x="4487" y="2469"/>
                  </a:lnTo>
                  <a:lnTo>
                    <a:pt x="4487" y="2465"/>
                  </a:lnTo>
                  <a:lnTo>
                    <a:pt x="4487" y="2459"/>
                  </a:lnTo>
                  <a:lnTo>
                    <a:pt x="4483" y="2444"/>
                  </a:lnTo>
                  <a:lnTo>
                    <a:pt x="4476" y="2427"/>
                  </a:lnTo>
                  <a:lnTo>
                    <a:pt x="4467" y="2411"/>
                  </a:lnTo>
                  <a:lnTo>
                    <a:pt x="4457" y="2397"/>
                  </a:lnTo>
                  <a:lnTo>
                    <a:pt x="4451" y="2391"/>
                  </a:lnTo>
                  <a:lnTo>
                    <a:pt x="4445" y="2386"/>
                  </a:lnTo>
                  <a:lnTo>
                    <a:pt x="4439" y="2382"/>
                  </a:lnTo>
                  <a:lnTo>
                    <a:pt x="4434" y="2380"/>
                  </a:lnTo>
                  <a:lnTo>
                    <a:pt x="4410" y="2378"/>
                  </a:lnTo>
                  <a:lnTo>
                    <a:pt x="4380" y="2377"/>
                  </a:lnTo>
                  <a:lnTo>
                    <a:pt x="4368" y="2377"/>
                  </a:lnTo>
                  <a:lnTo>
                    <a:pt x="4355" y="2378"/>
                  </a:lnTo>
                  <a:lnTo>
                    <a:pt x="4345" y="2379"/>
                  </a:lnTo>
                  <a:lnTo>
                    <a:pt x="4339" y="2380"/>
                  </a:lnTo>
                  <a:lnTo>
                    <a:pt x="4332" y="2380"/>
                  </a:lnTo>
                  <a:lnTo>
                    <a:pt x="4321" y="2379"/>
                  </a:lnTo>
                  <a:lnTo>
                    <a:pt x="4306" y="2375"/>
                  </a:lnTo>
                  <a:lnTo>
                    <a:pt x="4290" y="2371"/>
                  </a:lnTo>
                  <a:lnTo>
                    <a:pt x="4274" y="2366"/>
                  </a:lnTo>
                  <a:lnTo>
                    <a:pt x="4256" y="2362"/>
                  </a:lnTo>
                  <a:lnTo>
                    <a:pt x="4241" y="2361"/>
                  </a:lnTo>
                  <a:lnTo>
                    <a:pt x="4228" y="2361"/>
                  </a:lnTo>
                  <a:lnTo>
                    <a:pt x="4215" y="2364"/>
                  </a:lnTo>
                  <a:lnTo>
                    <a:pt x="4201" y="2367"/>
                  </a:lnTo>
                  <a:lnTo>
                    <a:pt x="4188" y="2372"/>
                  </a:lnTo>
                  <a:lnTo>
                    <a:pt x="4174" y="2378"/>
                  </a:lnTo>
                  <a:lnTo>
                    <a:pt x="4161" y="2385"/>
                  </a:lnTo>
                  <a:lnTo>
                    <a:pt x="4149" y="2394"/>
                  </a:lnTo>
                  <a:lnTo>
                    <a:pt x="4144" y="2399"/>
                  </a:lnTo>
                  <a:lnTo>
                    <a:pt x="4140" y="2405"/>
                  </a:lnTo>
                  <a:lnTo>
                    <a:pt x="4135" y="2411"/>
                  </a:lnTo>
                  <a:lnTo>
                    <a:pt x="4131" y="2418"/>
                  </a:lnTo>
                  <a:lnTo>
                    <a:pt x="4129" y="2426"/>
                  </a:lnTo>
                  <a:lnTo>
                    <a:pt x="4127" y="2433"/>
                  </a:lnTo>
                  <a:lnTo>
                    <a:pt x="4126" y="2442"/>
                  </a:lnTo>
                  <a:lnTo>
                    <a:pt x="4126" y="2451"/>
                  </a:lnTo>
                  <a:lnTo>
                    <a:pt x="4124" y="2471"/>
                  </a:lnTo>
                  <a:lnTo>
                    <a:pt x="4126" y="2489"/>
                  </a:lnTo>
                  <a:lnTo>
                    <a:pt x="4128" y="2526"/>
                  </a:lnTo>
                  <a:lnTo>
                    <a:pt x="4128" y="2554"/>
                  </a:lnTo>
                  <a:lnTo>
                    <a:pt x="4127" y="2567"/>
                  </a:lnTo>
                  <a:lnTo>
                    <a:pt x="4124" y="2583"/>
                  </a:lnTo>
                  <a:lnTo>
                    <a:pt x="4124" y="2601"/>
                  </a:lnTo>
                  <a:lnTo>
                    <a:pt x="4124" y="2620"/>
                  </a:lnTo>
                  <a:lnTo>
                    <a:pt x="4126" y="2628"/>
                  </a:lnTo>
                  <a:lnTo>
                    <a:pt x="4128" y="2637"/>
                  </a:lnTo>
                  <a:lnTo>
                    <a:pt x="4129" y="2644"/>
                  </a:lnTo>
                  <a:lnTo>
                    <a:pt x="4133" y="2651"/>
                  </a:lnTo>
                  <a:lnTo>
                    <a:pt x="4136" y="2657"/>
                  </a:lnTo>
                  <a:lnTo>
                    <a:pt x="4141" y="2662"/>
                  </a:lnTo>
                  <a:lnTo>
                    <a:pt x="4146" y="2665"/>
                  </a:lnTo>
                  <a:lnTo>
                    <a:pt x="4151" y="2667"/>
                  </a:lnTo>
                  <a:close/>
                  <a:moveTo>
                    <a:pt x="4375" y="2667"/>
                  </a:moveTo>
                  <a:lnTo>
                    <a:pt x="4377" y="2670"/>
                  </a:lnTo>
                  <a:lnTo>
                    <a:pt x="4379" y="2674"/>
                  </a:lnTo>
                  <a:lnTo>
                    <a:pt x="4383" y="2675"/>
                  </a:lnTo>
                  <a:lnTo>
                    <a:pt x="4387" y="2676"/>
                  </a:lnTo>
                  <a:lnTo>
                    <a:pt x="4391" y="2677"/>
                  </a:lnTo>
                  <a:lnTo>
                    <a:pt x="4396" y="2676"/>
                  </a:lnTo>
                  <a:lnTo>
                    <a:pt x="4402" y="2676"/>
                  </a:lnTo>
                  <a:lnTo>
                    <a:pt x="4407" y="2674"/>
                  </a:lnTo>
                  <a:lnTo>
                    <a:pt x="4418" y="2669"/>
                  </a:lnTo>
                  <a:lnTo>
                    <a:pt x="4430" y="2662"/>
                  </a:lnTo>
                  <a:lnTo>
                    <a:pt x="4440" y="2654"/>
                  </a:lnTo>
                  <a:lnTo>
                    <a:pt x="4450" y="2643"/>
                  </a:lnTo>
                  <a:lnTo>
                    <a:pt x="4460" y="2634"/>
                  </a:lnTo>
                  <a:lnTo>
                    <a:pt x="4472" y="2626"/>
                  </a:lnTo>
                  <a:lnTo>
                    <a:pt x="4485" y="2618"/>
                  </a:lnTo>
                  <a:lnTo>
                    <a:pt x="4499" y="2611"/>
                  </a:lnTo>
                  <a:lnTo>
                    <a:pt x="4512" y="2604"/>
                  </a:lnTo>
                  <a:lnTo>
                    <a:pt x="4524" y="2599"/>
                  </a:lnTo>
                  <a:lnTo>
                    <a:pt x="4530" y="2594"/>
                  </a:lnTo>
                  <a:lnTo>
                    <a:pt x="4534" y="2590"/>
                  </a:lnTo>
                  <a:lnTo>
                    <a:pt x="4539" y="2587"/>
                  </a:lnTo>
                  <a:lnTo>
                    <a:pt x="4541" y="2582"/>
                  </a:lnTo>
                  <a:lnTo>
                    <a:pt x="4547" y="2575"/>
                  </a:lnTo>
                  <a:lnTo>
                    <a:pt x="4553" y="2569"/>
                  </a:lnTo>
                  <a:lnTo>
                    <a:pt x="4560" y="2566"/>
                  </a:lnTo>
                  <a:lnTo>
                    <a:pt x="4567" y="2562"/>
                  </a:lnTo>
                  <a:lnTo>
                    <a:pt x="4585" y="2555"/>
                  </a:lnTo>
                  <a:lnTo>
                    <a:pt x="4609" y="2544"/>
                  </a:lnTo>
                  <a:lnTo>
                    <a:pt x="4638" y="2533"/>
                  </a:lnTo>
                  <a:lnTo>
                    <a:pt x="4658" y="2523"/>
                  </a:lnTo>
                  <a:lnTo>
                    <a:pt x="4662" y="2521"/>
                  </a:lnTo>
                  <a:lnTo>
                    <a:pt x="4665" y="2519"/>
                  </a:lnTo>
                  <a:lnTo>
                    <a:pt x="4667" y="2515"/>
                  </a:lnTo>
                  <a:lnTo>
                    <a:pt x="4668" y="2513"/>
                  </a:lnTo>
                  <a:lnTo>
                    <a:pt x="4669" y="2509"/>
                  </a:lnTo>
                  <a:lnTo>
                    <a:pt x="4669" y="2506"/>
                  </a:lnTo>
                  <a:lnTo>
                    <a:pt x="4668" y="2502"/>
                  </a:lnTo>
                  <a:lnTo>
                    <a:pt x="4665" y="2498"/>
                  </a:lnTo>
                  <a:lnTo>
                    <a:pt x="4661" y="2494"/>
                  </a:lnTo>
                  <a:lnTo>
                    <a:pt x="4656" y="2490"/>
                  </a:lnTo>
                  <a:lnTo>
                    <a:pt x="4651" y="2489"/>
                  </a:lnTo>
                  <a:lnTo>
                    <a:pt x="4642" y="2488"/>
                  </a:lnTo>
                  <a:lnTo>
                    <a:pt x="4626" y="2487"/>
                  </a:lnTo>
                  <a:lnTo>
                    <a:pt x="4608" y="2488"/>
                  </a:lnTo>
                  <a:lnTo>
                    <a:pt x="4589" y="2489"/>
                  </a:lnTo>
                  <a:lnTo>
                    <a:pt x="4574" y="2490"/>
                  </a:lnTo>
                  <a:lnTo>
                    <a:pt x="4567" y="2490"/>
                  </a:lnTo>
                  <a:lnTo>
                    <a:pt x="4561" y="2490"/>
                  </a:lnTo>
                  <a:lnTo>
                    <a:pt x="4557" y="2489"/>
                  </a:lnTo>
                  <a:lnTo>
                    <a:pt x="4554" y="2488"/>
                  </a:lnTo>
                  <a:lnTo>
                    <a:pt x="4551" y="2488"/>
                  </a:lnTo>
                  <a:lnTo>
                    <a:pt x="4546" y="2490"/>
                  </a:lnTo>
                  <a:lnTo>
                    <a:pt x="4540" y="2494"/>
                  </a:lnTo>
                  <a:lnTo>
                    <a:pt x="4534" y="2501"/>
                  </a:lnTo>
                  <a:lnTo>
                    <a:pt x="4518" y="2517"/>
                  </a:lnTo>
                  <a:lnTo>
                    <a:pt x="4501" y="2536"/>
                  </a:lnTo>
                  <a:lnTo>
                    <a:pt x="4471" y="2574"/>
                  </a:lnTo>
                  <a:lnTo>
                    <a:pt x="4458" y="2591"/>
                  </a:lnTo>
                  <a:lnTo>
                    <a:pt x="4447" y="2597"/>
                  </a:lnTo>
                  <a:lnTo>
                    <a:pt x="4422" y="2610"/>
                  </a:lnTo>
                  <a:lnTo>
                    <a:pt x="4409" y="2617"/>
                  </a:lnTo>
                  <a:lnTo>
                    <a:pt x="4396" y="2626"/>
                  </a:lnTo>
                  <a:lnTo>
                    <a:pt x="4391" y="2629"/>
                  </a:lnTo>
                  <a:lnTo>
                    <a:pt x="4387" y="2633"/>
                  </a:lnTo>
                  <a:lnTo>
                    <a:pt x="4384" y="2636"/>
                  </a:lnTo>
                  <a:lnTo>
                    <a:pt x="4383" y="2638"/>
                  </a:lnTo>
                  <a:lnTo>
                    <a:pt x="4380" y="2643"/>
                  </a:lnTo>
                  <a:lnTo>
                    <a:pt x="4378" y="2645"/>
                  </a:lnTo>
                  <a:lnTo>
                    <a:pt x="4376" y="2647"/>
                  </a:lnTo>
                  <a:lnTo>
                    <a:pt x="4372" y="2648"/>
                  </a:lnTo>
                  <a:lnTo>
                    <a:pt x="4371" y="2649"/>
                  </a:lnTo>
                  <a:lnTo>
                    <a:pt x="4370" y="2653"/>
                  </a:lnTo>
                  <a:lnTo>
                    <a:pt x="4371" y="2658"/>
                  </a:lnTo>
                  <a:lnTo>
                    <a:pt x="4375" y="2667"/>
                  </a:lnTo>
                  <a:close/>
                  <a:moveTo>
                    <a:pt x="3961" y="2305"/>
                  </a:moveTo>
                  <a:lnTo>
                    <a:pt x="3961" y="2310"/>
                  </a:lnTo>
                  <a:lnTo>
                    <a:pt x="3962" y="2313"/>
                  </a:lnTo>
                  <a:lnTo>
                    <a:pt x="3965" y="2317"/>
                  </a:lnTo>
                  <a:lnTo>
                    <a:pt x="3967" y="2320"/>
                  </a:lnTo>
                  <a:lnTo>
                    <a:pt x="3971" y="2323"/>
                  </a:lnTo>
                  <a:lnTo>
                    <a:pt x="3974" y="2325"/>
                  </a:lnTo>
                  <a:lnTo>
                    <a:pt x="3979" y="2326"/>
                  </a:lnTo>
                  <a:lnTo>
                    <a:pt x="3983" y="2327"/>
                  </a:lnTo>
                  <a:lnTo>
                    <a:pt x="3994" y="2327"/>
                  </a:lnTo>
                  <a:lnTo>
                    <a:pt x="4005" y="2326"/>
                  </a:lnTo>
                  <a:lnTo>
                    <a:pt x="4015" y="2324"/>
                  </a:lnTo>
                  <a:lnTo>
                    <a:pt x="4025" y="2319"/>
                  </a:lnTo>
                  <a:lnTo>
                    <a:pt x="4045" y="2310"/>
                  </a:lnTo>
                  <a:lnTo>
                    <a:pt x="4066" y="2301"/>
                  </a:lnTo>
                  <a:lnTo>
                    <a:pt x="4084" y="2296"/>
                  </a:lnTo>
                  <a:lnTo>
                    <a:pt x="4100" y="2291"/>
                  </a:lnTo>
                  <a:lnTo>
                    <a:pt x="4103" y="2291"/>
                  </a:lnTo>
                  <a:lnTo>
                    <a:pt x="4104" y="2291"/>
                  </a:lnTo>
                  <a:lnTo>
                    <a:pt x="4107" y="2291"/>
                  </a:lnTo>
                  <a:lnTo>
                    <a:pt x="4108" y="2293"/>
                  </a:lnTo>
                  <a:lnTo>
                    <a:pt x="4111" y="2297"/>
                  </a:lnTo>
                  <a:lnTo>
                    <a:pt x="4114" y="2301"/>
                  </a:lnTo>
                  <a:lnTo>
                    <a:pt x="4119" y="2306"/>
                  </a:lnTo>
                  <a:lnTo>
                    <a:pt x="4124" y="2310"/>
                  </a:lnTo>
                  <a:lnTo>
                    <a:pt x="4128" y="2312"/>
                  </a:lnTo>
                  <a:lnTo>
                    <a:pt x="4133" y="2313"/>
                  </a:lnTo>
                  <a:lnTo>
                    <a:pt x="4137" y="2314"/>
                  </a:lnTo>
                  <a:lnTo>
                    <a:pt x="4143" y="2314"/>
                  </a:lnTo>
                  <a:lnTo>
                    <a:pt x="4171" y="2317"/>
                  </a:lnTo>
                  <a:lnTo>
                    <a:pt x="4198" y="2321"/>
                  </a:lnTo>
                  <a:lnTo>
                    <a:pt x="4210" y="2323"/>
                  </a:lnTo>
                  <a:lnTo>
                    <a:pt x="4221" y="2325"/>
                  </a:lnTo>
                  <a:lnTo>
                    <a:pt x="4229" y="2325"/>
                  </a:lnTo>
                  <a:lnTo>
                    <a:pt x="4235" y="2324"/>
                  </a:lnTo>
                  <a:lnTo>
                    <a:pt x="4241" y="2320"/>
                  </a:lnTo>
                  <a:lnTo>
                    <a:pt x="4248" y="2312"/>
                  </a:lnTo>
                  <a:lnTo>
                    <a:pt x="4255" y="2303"/>
                  </a:lnTo>
                  <a:lnTo>
                    <a:pt x="4261" y="2291"/>
                  </a:lnTo>
                  <a:lnTo>
                    <a:pt x="4263" y="2285"/>
                  </a:lnTo>
                  <a:lnTo>
                    <a:pt x="4264" y="2280"/>
                  </a:lnTo>
                  <a:lnTo>
                    <a:pt x="4265" y="2274"/>
                  </a:lnTo>
                  <a:lnTo>
                    <a:pt x="4265" y="2270"/>
                  </a:lnTo>
                  <a:lnTo>
                    <a:pt x="4264" y="2265"/>
                  </a:lnTo>
                  <a:lnTo>
                    <a:pt x="4263" y="2262"/>
                  </a:lnTo>
                  <a:lnTo>
                    <a:pt x="4259" y="2259"/>
                  </a:lnTo>
                  <a:lnTo>
                    <a:pt x="4255" y="2258"/>
                  </a:lnTo>
                  <a:lnTo>
                    <a:pt x="4244" y="2254"/>
                  </a:lnTo>
                  <a:lnTo>
                    <a:pt x="4231" y="2250"/>
                  </a:lnTo>
                  <a:lnTo>
                    <a:pt x="4220" y="2243"/>
                  </a:lnTo>
                  <a:lnTo>
                    <a:pt x="4205" y="2234"/>
                  </a:lnTo>
                  <a:lnTo>
                    <a:pt x="4193" y="2224"/>
                  </a:lnTo>
                  <a:lnTo>
                    <a:pt x="4181" y="2213"/>
                  </a:lnTo>
                  <a:lnTo>
                    <a:pt x="4169" y="2203"/>
                  </a:lnTo>
                  <a:lnTo>
                    <a:pt x="4160" y="2192"/>
                  </a:lnTo>
                  <a:lnTo>
                    <a:pt x="4155" y="2188"/>
                  </a:lnTo>
                  <a:lnTo>
                    <a:pt x="4149" y="2186"/>
                  </a:lnTo>
                  <a:lnTo>
                    <a:pt x="4143" y="2185"/>
                  </a:lnTo>
                  <a:lnTo>
                    <a:pt x="4136" y="2186"/>
                  </a:lnTo>
                  <a:lnTo>
                    <a:pt x="4129" y="2189"/>
                  </a:lnTo>
                  <a:lnTo>
                    <a:pt x="4121" y="2193"/>
                  </a:lnTo>
                  <a:lnTo>
                    <a:pt x="4113" y="2198"/>
                  </a:lnTo>
                  <a:lnTo>
                    <a:pt x="4104" y="2204"/>
                  </a:lnTo>
                  <a:lnTo>
                    <a:pt x="4087" y="2216"/>
                  </a:lnTo>
                  <a:lnTo>
                    <a:pt x="4067" y="2230"/>
                  </a:lnTo>
                  <a:lnTo>
                    <a:pt x="4048" y="2243"/>
                  </a:lnTo>
                  <a:lnTo>
                    <a:pt x="4028" y="2253"/>
                  </a:lnTo>
                  <a:lnTo>
                    <a:pt x="3996" y="2266"/>
                  </a:lnTo>
                  <a:lnTo>
                    <a:pt x="3975" y="2274"/>
                  </a:lnTo>
                  <a:lnTo>
                    <a:pt x="3972" y="2276"/>
                  </a:lnTo>
                  <a:lnTo>
                    <a:pt x="3968" y="2278"/>
                  </a:lnTo>
                  <a:lnTo>
                    <a:pt x="3966" y="2281"/>
                  </a:lnTo>
                  <a:lnTo>
                    <a:pt x="3964" y="2285"/>
                  </a:lnTo>
                  <a:lnTo>
                    <a:pt x="3961" y="2293"/>
                  </a:lnTo>
                  <a:lnTo>
                    <a:pt x="3961" y="2305"/>
                  </a:lnTo>
                  <a:close/>
                  <a:moveTo>
                    <a:pt x="2329" y="2150"/>
                  </a:moveTo>
                  <a:lnTo>
                    <a:pt x="2324" y="2149"/>
                  </a:lnTo>
                  <a:lnTo>
                    <a:pt x="2321" y="2149"/>
                  </a:lnTo>
                  <a:lnTo>
                    <a:pt x="2318" y="2150"/>
                  </a:lnTo>
                  <a:lnTo>
                    <a:pt x="2317" y="2153"/>
                  </a:lnTo>
                  <a:lnTo>
                    <a:pt x="2318" y="2158"/>
                  </a:lnTo>
                  <a:lnTo>
                    <a:pt x="2319" y="2163"/>
                  </a:lnTo>
                  <a:lnTo>
                    <a:pt x="2322" y="2169"/>
                  </a:lnTo>
                  <a:lnTo>
                    <a:pt x="2325" y="2175"/>
                  </a:lnTo>
                  <a:lnTo>
                    <a:pt x="2333" y="2189"/>
                  </a:lnTo>
                  <a:lnTo>
                    <a:pt x="2343" y="2202"/>
                  </a:lnTo>
                  <a:lnTo>
                    <a:pt x="2352" y="2213"/>
                  </a:lnTo>
                  <a:lnTo>
                    <a:pt x="2360" y="2220"/>
                  </a:lnTo>
                  <a:lnTo>
                    <a:pt x="2369" y="2225"/>
                  </a:lnTo>
                  <a:lnTo>
                    <a:pt x="2378" y="2229"/>
                  </a:lnTo>
                  <a:lnTo>
                    <a:pt x="2389" y="2232"/>
                  </a:lnTo>
                  <a:lnTo>
                    <a:pt x="2398" y="2236"/>
                  </a:lnTo>
                  <a:lnTo>
                    <a:pt x="2407" y="2239"/>
                  </a:lnTo>
                  <a:lnTo>
                    <a:pt x="2416" y="2244"/>
                  </a:lnTo>
                  <a:lnTo>
                    <a:pt x="2419" y="2247"/>
                  </a:lnTo>
                  <a:lnTo>
                    <a:pt x="2422" y="2250"/>
                  </a:lnTo>
                  <a:lnTo>
                    <a:pt x="2424" y="2254"/>
                  </a:lnTo>
                  <a:lnTo>
                    <a:pt x="2425" y="2258"/>
                  </a:lnTo>
                  <a:lnTo>
                    <a:pt x="2429" y="2280"/>
                  </a:lnTo>
                  <a:lnTo>
                    <a:pt x="2437" y="2306"/>
                  </a:lnTo>
                  <a:lnTo>
                    <a:pt x="2442" y="2318"/>
                  </a:lnTo>
                  <a:lnTo>
                    <a:pt x="2447" y="2327"/>
                  </a:lnTo>
                  <a:lnTo>
                    <a:pt x="2450" y="2330"/>
                  </a:lnTo>
                  <a:lnTo>
                    <a:pt x="2453" y="2332"/>
                  </a:lnTo>
                  <a:lnTo>
                    <a:pt x="2457" y="2333"/>
                  </a:lnTo>
                  <a:lnTo>
                    <a:pt x="2460" y="2333"/>
                  </a:lnTo>
                  <a:lnTo>
                    <a:pt x="2464" y="2332"/>
                  </a:lnTo>
                  <a:lnTo>
                    <a:pt x="2467" y="2330"/>
                  </a:lnTo>
                  <a:lnTo>
                    <a:pt x="2470" y="2326"/>
                  </a:lnTo>
                  <a:lnTo>
                    <a:pt x="2472" y="2323"/>
                  </a:lnTo>
                  <a:lnTo>
                    <a:pt x="2474" y="2312"/>
                  </a:lnTo>
                  <a:lnTo>
                    <a:pt x="2476" y="2301"/>
                  </a:lnTo>
                  <a:lnTo>
                    <a:pt x="2476" y="2289"/>
                  </a:lnTo>
                  <a:lnTo>
                    <a:pt x="2473" y="2277"/>
                  </a:lnTo>
                  <a:lnTo>
                    <a:pt x="2470" y="2266"/>
                  </a:lnTo>
                  <a:lnTo>
                    <a:pt x="2464" y="2258"/>
                  </a:lnTo>
                  <a:lnTo>
                    <a:pt x="2445" y="2238"/>
                  </a:lnTo>
                  <a:lnTo>
                    <a:pt x="2419" y="2213"/>
                  </a:lnTo>
                  <a:lnTo>
                    <a:pt x="2405" y="2202"/>
                  </a:lnTo>
                  <a:lnTo>
                    <a:pt x="2393" y="2192"/>
                  </a:lnTo>
                  <a:lnTo>
                    <a:pt x="2383" y="2185"/>
                  </a:lnTo>
                  <a:lnTo>
                    <a:pt x="2377" y="2183"/>
                  </a:lnTo>
                  <a:lnTo>
                    <a:pt x="2372" y="2182"/>
                  </a:lnTo>
                  <a:lnTo>
                    <a:pt x="2366" y="2178"/>
                  </a:lnTo>
                  <a:lnTo>
                    <a:pt x="2359" y="2173"/>
                  </a:lnTo>
                  <a:lnTo>
                    <a:pt x="2353" y="2168"/>
                  </a:lnTo>
                  <a:lnTo>
                    <a:pt x="2339" y="2157"/>
                  </a:lnTo>
                  <a:lnTo>
                    <a:pt x="2329" y="2150"/>
                  </a:lnTo>
                  <a:close/>
                  <a:moveTo>
                    <a:pt x="366" y="1652"/>
                  </a:moveTo>
                  <a:lnTo>
                    <a:pt x="364" y="1653"/>
                  </a:lnTo>
                  <a:lnTo>
                    <a:pt x="364" y="1654"/>
                  </a:lnTo>
                  <a:lnTo>
                    <a:pt x="364" y="1657"/>
                  </a:lnTo>
                  <a:lnTo>
                    <a:pt x="365" y="1660"/>
                  </a:lnTo>
                  <a:lnTo>
                    <a:pt x="370" y="1666"/>
                  </a:lnTo>
                  <a:lnTo>
                    <a:pt x="377" y="1672"/>
                  </a:lnTo>
                  <a:lnTo>
                    <a:pt x="385" y="1679"/>
                  </a:lnTo>
                  <a:lnTo>
                    <a:pt x="395" y="1684"/>
                  </a:lnTo>
                  <a:lnTo>
                    <a:pt x="404" y="1687"/>
                  </a:lnTo>
                  <a:lnTo>
                    <a:pt x="411" y="1690"/>
                  </a:lnTo>
                  <a:lnTo>
                    <a:pt x="413" y="1688"/>
                  </a:lnTo>
                  <a:lnTo>
                    <a:pt x="417" y="1687"/>
                  </a:lnTo>
                  <a:lnTo>
                    <a:pt x="420" y="1684"/>
                  </a:lnTo>
                  <a:lnTo>
                    <a:pt x="424" y="1681"/>
                  </a:lnTo>
                  <a:lnTo>
                    <a:pt x="430" y="1673"/>
                  </a:lnTo>
                  <a:lnTo>
                    <a:pt x="435" y="1664"/>
                  </a:lnTo>
                  <a:lnTo>
                    <a:pt x="436" y="1658"/>
                  </a:lnTo>
                  <a:lnTo>
                    <a:pt x="437" y="1653"/>
                  </a:lnTo>
                  <a:lnTo>
                    <a:pt x="437" y="1650"/>
                  </a:lnTo>
                  <a:lnTo>
                    <a:pt x="437" y="1645"/>
                  </a:lnTo>
                  <a:lnTo>
                    <a:pt x="435" y="1643"/>
                  </a:lnTo>
                  <a:lnTo>
                    <a:pt x="432" y="1639"/>
                  </a:lnTo>
                  <a:lnTo>
                    <a:pt x="427" y="1638"/>
                  </a:lnTo>
                  <a:lnTo>
                    <a:pt x="423" y="1638"/>
                  </a:lnTo>
                  <a:lnTo>
                    <a:pt x="406" y="1638"/>
                  </a:lnTo>
                  <a:lnTo>
                    <a:pt x="398" y="1639"/>
                  </a:lnTo>
                  <a:lnTo>
                    <a:pt x="388" y="1644"/>
                  </a:lnTo>
                  <a:lnTo>
                    <a:pt x="366" y="1652"/>
                  </a:lnTo>
                  <a:close/>
                  <a:moveTo>
                    <a:pt x="105" y="2061"/>
                  </a:moveTo>
                  <a:lnTo>
                    <a:pt x="87" y="2060"/>
                  </a:lnTo>
                  <a:lnTo>
                    <a:pt x="69" y="2058"/>
                  </a:lnTo>
                  <a:lnTo>
                    <a:pt x="53" y="2060"/>
                  </a:lnTo>
                  <a:lnTo>
                    <a:pt x="38" y="2061"/>
                  </a:lnTo>
                  <a:lnTo>
                    <a:pt x="25" y="2064"/>
                  </a:lnTo>
                  <a:lnTo>
                    <a:pt x="14" y="2068"/>
                  </a:lnTo>
                  <a:lnTo>
                    <a:pt x="9" y="2070"/>
                  </a:lnTo>
                  <a:lnTo>
                    <a:pt x="6" y="2072"/>
                  </a:lnTo>
                  <a:lnTo>
                    <a:pt x="2" y="2076"/>
                  </a:lnTo>
                  <a:lnTo>
                    <a:pt x="1" y="2080"/>
                  </a:lnTo>
                  <a:lnTo>
                    <a:pt x="0" y="2083"/>
                  </a:lnTo>
                  <a:lnTo>
                    <a:pt x="0" y="2087"/>
                  </a:lnTo>
                  <a:lnTo>
                    <a:pt x="2" y="2089"/>
                  </a:lnTo>
                  <a:lnTo>
                    <a:pt x="5" y="2092"/>
                  </a:lnTo>
                  <a:lnTo>
                    <a:pt x="13" y="2098"/>
                  </a:lnTo>
                  <a:lnTo>
                    <a:pt x="23" y="2103"/>
                  </a:lnTo>
                  <a:lnTo>
                    <a:pt x="36" y="2107"/>
                  </a:lnTo>
                  <a:lnTo>
                    <a:pt x="50" y="2110"/>
                  </a:lnTo>
                  <a:lnTo>
                    <a:pt x="63" y="2111"/>
                  </a:lnTo>
                  <a:lnTo>
                    <a:pt x="76" y="2112"/>
                  </a:lnTo>
                  <a:lnTo>
                    <a:pt x="89" y="2111"/>
                  </a:lnTo>
                  <a:lnTo>
                    <a:pt x="105" y="2109"/>
                  </a:lnTo>
                  <a:lnTo>
                    <a:pt x="120" y="2104"/>
                  </a:lnTo>
                  <a:lnTo>
                    <a:pt x="135" y="2099"/>
                  </a:lnTo>
                  <a:lnTo>
                    <a:pt x="147" y="2095"/>
                  </a:lnTo>
                  <a:lnTo>
                    <a:pt x="156" y="2090"/>
                  </a:lnTo>
                  <a:lnTo>
                    <a:pt x="160" y="2089"/>
                  </a:lnTo>
                  <a:lnTo>
                    <a:pt x="161" y="2087"/>
                  </a:lnTo>
                  <a:lnTo>
                    <a:pt x="161" y="2085"/>
                  </a:lnTo>
                  <a:lnTo>
                    <a:pt x="160" y="2084"/>
                  </a:lnTo>
                  <a:lnTo>
                    <a:pt x="147" y="2078"/>
                  </a:lnTo>
                  <a:lnTo>
                    <a:pt x="128" y="2070"/>
                  </a:lnTo>
                  <a:lnTo>
                    <a:pt x="112" y="2063"/>
                  </a:lnTo>
                  <a:lnTo>
                    <a:pt x="105" y="2061"/>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53" name="Group 152"/>
            <p:cNvGrpSpPr/>
            <p:nvPr/>
          </p:nvGrpSpPr>
          <p:grpSpPr>
            <a:xfrm>
              <a:off x="2162437" y="3894681"/>
              <a:ext cx="527830" cy="527830"/>
              <a:chOff x="2162437" y="3894681"/>
              <a:chExt cx="527830" cy="527830"/>
            </a:xfrm>
            <a:grpFill/>
          </p:grpSpPr>
          <p:sp>
            <p:nvSpPr>
              <p:cNvPr id="154" name="Oval 153"/>
              <p:cNvSpPr/>
              <p:nvPr/>
            </p:nvSpPr>
            <p:spPr>
              <a:xfrm>
                <a:off x="2162437" y="3894681"/>
                <a:ext cx="527830" cy="527830"/>
              </a:xfrm>
              <a:prstGeom prst="ellipse">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242588" y="3974832"/>
                <a:ext cx="367528" cy="367528"/>
              </a:xfrm>
              <a:prstGeom prst="ellipse">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Oval 155"/>
              <p:cNvSpPr/>
              <p:nvPr/>
            </p:nvSpPr>
            <p:spPr>
              <a:xfrm>
                <a:off x="2318193" y="4056574"/>
                <a:ext cx="217241" cy="217241"/>
              </a:xfrm>
              <a:prstGeom prst="ellips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7" name="TextBox 156"/>
          <p:cNvSpPr txBox="1"/>
          <p:nvPr/>
        </p:nvSpPr>
        <p:spPr>
          <a:xfrm>
            <a:off x="5313528" y="3481278"/>
            <a:ext cx="279776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a:t>
            </a:r>
          </a:p>
        </p:txBody>
      </p:sp>
      <p:sp>
        <p:nvSpPr>
          <p:cNvPr id="158" name="TextBox 157"/>
          <p:cNvSpPr txBox="1"/>
          <p:nvPr/>
        </p:nvSpPr>
        <p:spPr>
          <a:xfrm>
            <a:off x="5313527" y="3152372"/>
            <a:ext cx="2147671" cy="338554"/>
          </a:xfrm>
          <a:prstGeom prst="rect">
            <a:avLst/>
          </a:prstGeom>
          <a:noFill/>
        </p:spPr>
        <p:txBody>
          <a:bodyPr wrap="square" rtlCol="0">
            <a:spAutoFit/>
          </a:bodyPr>
          <a:lstStyle/>
          <a:p>
            <a:r>
              <a:rPr lang="id-ID" sz="1600" b="1" dirty="0">
                <a:solidFill>
                  <a:schemeClr val="bg1"/>
                </a:solidFill>
                <a:latin typeface="Neris Black" panose="00000A00000000000000" pitchFamily="50" charset="0"/>
              </a:rPr>
              <a:t>INSERT TITLE HERE</a:t>
            </a:r>
          </a:p>
        </p:txBody>
      </p:sp>
      <p:sp>
        <p:nvSpPr>
          <p:cNvPr id="159" name="Title 1"/>
          <p:cNvSpPr txBox="1">
            <a:spLocks/>
          </p:cNvSpPr>
          <p:nvPr/>
        </p:nvSpPr>
        <p:spPr>
          <a:xfrm>
            <a:off x="514787" y="1955680"/>
            <a:ext cx="8071249"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tx1">
                    <a:lumMod val="65000"/>
                    <a:lumOff val="35000"/>
                  </a:schemeClr>
                </a:solidFill>
                <a:latin typeface="Neris" panose="00000800000000000000" pitchFamily="50" charset="0"/>
              </a:rPr>
              <a:t>Lorem Ipsum </a:t>
            </a:r>
            <a:r>
              <a:rPr lang="id-ID" sz="1800" i="1" dirty="0">
                <a:solidFill>
                  <a:schemeClr val="tx1">
                    <a:lumMod val="65000"/>
                    <a:lumOff val="35000"/>
                  </a:schemeClr>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160" name="TextBox 159"/>
          <p:cNvSpPr txBox="1"/>
          <p:nvPr/>
        </p:nvSpPr>
        <p:spPr>
          <a:xfrm>
            <a:off x="514787" y="2270461"/>
            <a:ext cx="7952071"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39090453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1+#ppt_w/2"/>
                                          </p:val>
                                        </p:tav>
                                        <p:tav tm="100000">
                                          <p:val>
                                            <p:strVal val="#ppt_x"/>
                                          </p:val>
                                        </p:tav>
                                      </p:tavLst>
                                    </p:anim>
                                    <p:anim calcmode="lin" valueType="num">
                                      <p:cBhvr additive="base">
                                        <p:cTn id="16" dur="500" fill="hold"/>
                                        <p:tgtEl>
                                          <p:spTgt spid="3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59"/>
                                        </p:tgtEl>
                                        <p:attrNameLst>
                                          <p:attrName>style.visibility</p:attrName>
                                        </p:attrNameLst>
                                      </p:cBhvr>
                                      <p:to>
                                        <p:strVal val="visible"/>
                                      </p:to>
                                    </p:set>
                                    <p:animEffect transition="in" filter="fade">
                                      <p:cBhvr>
                                        <p:cTn id="20" dur="500"/>
                                        <p:tgtEl>
                                          <p:spTgt spid="159"/>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60"/>
                                        </p:tgtEl>
                                        <p:attrNameLst>
                                          <p:attrName>style.visibility</p:attrName>
                                        </p:attrNameLst>
                                      </p:cBhvr>
                                      <p:to>
                                        <p:strVal val="visible"/>
                                      </p:to>
                                    </p:set>
                                    <p:animEffect transition="in" filter="fade">
                                      <p:cBhvr>
                                        <p:cTn id="24" dur="500"/>
                                        <p:tgtEl>
                                          <p:spTgt spid="16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fade">
                                      <p:cBhvr>
                                        <p:cTn id="32" dur="500"/>
                                        <p:tgtEl>
                                          <p:spTgt spid="73"/>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fade">
                                      <p:cBhvr>
                                        <p:cTn id="36" dur="500"/>
                                        <p:tgtEl>
                                          <p:spTgt spid="10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500"/>
                                        <p:tgtEl>
                                          <p:spTgt spid="76"/>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141"/>
                                        </p:tgtEl>
                                        <p:attrNameLst>
                                          <p:attrName>style.visibility</p:attrName>
                                        </p:attrNameLst>
                                      </p:cBhvr>
                                      <p:to>
                                        <p:strVal val="visible"/>
                                      </p:to>
                                    </p:set>
                                    <p:animEffect transition="in" filter="fade">
                                      <p:cBhvr>
                                        <p:cTn id="44" dur="500"/>
                                        <p:tgtEl>
                                          <p:spTgt spid="141"/>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144"/>
                                        </p:tgtEl>
                                        <p:attrNameLst>
                                          <p:attrName>style.visibility</p:attrName>
                                        </p:attrNameLst>
                                      </p:cBhvr>
                                      <p:to>
                                        <p:strVal val="visible"/>
                                      </p:to>
                                    </p:set>
                                    <p:animEffect transition="in" filter="fade">
                                      <p:cBhvr>
                                        <p:cTn id="48" dur="500"/>
                                        <p:tgtEl>
                                          <p:spTgt spid="144"/>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fade">
                                      <p:cBhvr>
                                        <p:cTn id="52" dur="500"/>
                                        <p:tgtEl>
                                          <p:spTgt spid="11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157"/>
                                        </p:tgtEl>
                                        <p:attrNameLst>
                                          <p:attrName>style.visibility</p:attrName>
                                        </p:attrNameLst>
                                      </p:cBhvr>
                                      <p:to>
                                        <p:strVal val="visible"/>
                                      </p:to>
                                    </p:set>
                                    <p:animEffect transition="in" filter="fade">
                                      <p:cBhvr>
                                        <p:cTn id="60" dur="500"/>
                                        <p:tgtEl>
                                          <p:spTgt spid="157"/>
                                        </p:tgtEl>
                                      </p:cBhvr>
                                    </p:animEffect>
                                  </p:childTnLst>
                                </p:cTn>
                              </p:par>
                            </p:childTnLst>
                          </p:cTn>
                        </p:par>
                        <p:par>
                          <p:cTn id="61" fill="hold">
                            <p:stCondLst>
                              <p:cond delay="7000"/>
                            </p:stCondLst>
                            <p:childTnLst>
                              <p:par>
                                <p:cTn id="62" presetID="10" presetClass="entr" presetSubtype="0" fill="hold" nodeType="afterEffect">
                                  <p:stCondLst>
                                    <p:cond delay="0"/>
                                  </p:stCondLst>
                                  <p:childTnLst>
                                    <p:set>
                                      <p:cBhvr>
                                        <p:cTn id="63" dur="1" fill="hold">
                                          <p:stCondLst>
                                            <p:cond delay="0"/>
                                          </p:stCondLst>
                                        </p:cTn>
                                        <p:tgtEl>
                                          <p:spTgt spid="151"/>
                                        </p:tgtEl>
                                        <p:attrNameLst>
                                          <p:attrName>style.visibility</p:attrName>
                                        </p:attrNameLst>
                                      </p:cBhvr>
                                      <p:to>
                                        <p:strVal val="visible"/>
                                      </p:to>
                                    </p:set>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1" grpId="0" animBg="1"/>
      <p:bldP spid="103" grpId="0"/>
      <p:bldP spid="144" grpId="0"/>
      <p:bldP spid="157" grpId="0"/>
      <p:bldP spid="158" grpId="0"/>
      <p:bldP spid="159" grpId="0"/>
      <p:bldP spid="16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1675824" y="1061028"/>
            <a:ext cx="4808538" cy="5141913"/>
            <a:chOff x="1454151" y="914400"/>
            <a:chExt cx="4808538" cy="5141913"/>
          </a:xfrm>
        </p:grpSpPr>
        <p:sp>
          <p:nvSpPr>
            <p:cNvPr id="5" name="Freeform 5"/>
            <p:cNvSpPr>
              <a:spLocks/>
            </p:cNvSpPr>
            <p:nvPr/>
          </p:nvSpPr>
          <p:spPr bwMode="auto">
            <a:xfrm>
              <a:off x="1454151" y="1196975"/>
              <a:ext cx="4808538" cy="3309938"/>
            </a:xfrm>
            <a:custGeom>
              <a:avLst/>
              <a:gdLst>
                <a:gd name="T0" fmla="*/ 233 w 15146"/>
                <a:gd name="T1" fmla="*/ 466 h 10425"/>
                <a:gd name="T2" fmla="*/ 186 w 15146"/>
                <a:gd name="T3" fmla="*/ 460 h 10425"/>
                <a:gd name="T4" fmla="*/ 142 w 15146"/>
                <a:gd name="T5" fmla="*/ 447 h 10425"/>
                <a:gd name="T6" fmla="*/ 68 w 15146"/>
                <a:gd name="T7" fmla="*/ 397 h 10425"/>
                <a:gd name="T8" fmla="*/ 19 w 15146"/>
                <a:gd name="T9" fmla="*/ 323 h 10425"/>
                <a:gd name="T10" fmla="*/ 5 w 15146"/>
                <a:gd name="T11" fmla="*/ 279 h 10425"/>
                <a:gd name="T12" fmla="*/ 0 w 15146"/>
                <a:gd name="T13" fmla="*/ 233 h 10425"/>
                <a:gd name="T14" fmla="*/ 3 w 15146"/>
                <a:gd name="T15" fmla="*/ 197 h 10425"/>
                <a:gd name="T16" fmla="*/ 15 w 15146"/>
                <a:gd name="T17" fmla="*/ 154 h 10425"/>
                <a:gd name="T18" fmla="*/ 54 w 15146"/>
                <a:gd name="T19" fmla="*/ 85 h 10425"/>
                <a:gd name="T20" fmla="*/ 123 w 15146"/>
                <a:gd name="T21" fmla="*/ 28 h 10425"/>
                <a:gd name="T22" fmla="*/ 175 w 15146"/>
                <a:gd name="T23" fmla="*/ 8 h 10425"/>
                <a:gd name="T24" fmla="*/ 221 w 15146"/>
                <a:gd name="T25" fmla="*/ 1 h 10425"/>
                <a:gd name="T26" fmla="*/ 14938 w 15146"/>
                <a:gd name="T27" fmla="*/ 2 h 10425"/>
                <a:gd name="T28" fmla="*/ 14983 w 15146"/>
                <a:gd name="T29" fmla="*/ 11 h 10425"/>
                <a:gd name="T30" fmla="*/ 15044 w 15146"/>
                <a:gd name="T31" fmla="*/ 40 h 10425"/>
                <a:gd name="T32" fmla="*/ 15106 w 15146"/>
                <a:gd name="T33" fmla="*/ 104 h 10425"/>
                <a:gd name="T34" fmla="*/ 15135 w 15146"/>
                <a:gd name="T35" fmla="*/ 164 h 10425"/>
                <a:gd name="T36" fmla="*/ 15145 w 15146"/>
                <a:gd name="T37" fmla="*/ 209 h 10425"/>
                <a:gd name="T38" fmla="*/ 15146 w 15146"/>
                <a:gd name="T39" fmla="*/ 245 h 10425"/>
                <a:gd name="T40" fmla="*/ 15138 w 15146"/>
                <a:gd name="T41" fmla="*/ 291 h 10425"/>
                <a:gd name="T42" fmla="*/ 15118 w 15146"/>
                <a:gd name="T43" fmla="*/ 343 h 10425"/>
                <a:gd name="T44" fmla="*/ 15061 w 15146"/>
                <a:gd name="T45" fmla="*/ 412 h 10425"/>
                <a:gd name="T46" fmla="*/ 14993 w 15146"/>
                <a:gd name="T47" fmla="*/ 451 h 10425"/>
                <a:gd name="T48" fmla="*/ 14949 w 15146"/>
                <a:gd name="T49" fmla="*/ 462 h 10425"/>
                <a:gd name="T50" fmla="*/ 14729 w 15146"/>
                <a:gd name="T51" fmla="*/ 466 h 10425"/>
                <a:gd name="T52" fmla="*/ 14938 w 15146"/>
                <a:gd name="T53" fmla="*/ 9960 h 10425"/>
                <a:gd name="T54" fmla="*/ 14983 w 15146"/>
                <a:gd name="T55" fmla="*/ 9970 h 10425"/>
                <a:gd name="T56" fmla="*/ 15044 w 15146"/>
                <a:gd name="T57" fmla="*/ 9999 h 10425"/>
                <a:gd name="T58" fmla="*/ 15106 w 15146"/>
                <a:gd name="T59" fmla="*/ 10062 h 10425"/>
                <a:gd name="T60" fmla="*/ 15135 w 15146"/>
                <a:gd name="T61" fmla="*/ 10123 h 10425"/>
                <a:gd name="T62" fmla="*/ 15145 w 15146"/>
                <a:gd name="T63" fmla="*/ 10168 h 10425"/>
                <a:gd name="T64" fmla="*/ 15146 w 15146"/>
                <a:gd name="T65" fmla="*/ 10203 h 10425"/>
                <a:gd name="T66" fmla="*/ 15138 w 15146"/>
                <a:gd name="T67" fmla="*/ 10249 h 10425"/>
                <a:gd name="T68" fmla="*/ 15118 w 15146"/>
                <a:gd name="T69" fmla="*/ 10303 h 10425"/>
                <a:gd name="T70" fmla="*/ 15061 w 15146"/>
                <a:gd name="T71" fmla="*/ 10371 h 10425"/>
                <a:gd name="T72" fmla="*/ 14993 w 15146"/>
                <a:gd name="T73" fmla="*/ 10410 h 10425"/>
                <a:gd name="T74" fmla="*/ 14949 w 15146"/>
                <a:gd name="T75" fmla="*/ 10421 h 10425"/>
                <a:gd name="T76" fmla="*/ 233 w 15146"/>
                <a:gd name="T77" fmla="*/ 10425 h 10425"/>
                <a:gd name="T78" fmla="*/ 186 w 15146"/>
                <a:gd name="T79" fmla="*/ 10419 h 10425"/>
                <a:gd name="T80" fmla="*/ 142 w 15146"/>
                <a:gd name="T81" fmla="*/ 10406 h 10425"/>
                <a:gd name="T82" fmla="*/ 68 w 15146"/>
                <a:gd name="T83" fmla="*/ 10356 h 10425"/>
                <a:gd name="T84" fmla="*/ 19 w 15146"/>
                <a:gd name="T85" fmla="*/ 10282 h 10425"/>
                <a:gd name="T86" fmla="*/ 5 w 15146"/>
                <a:gd name="T87" fmla="*/ 10238 h 10425"/>
                <a:gd name="T88" fmla="*/ 0 w 15146"/>
                <a:gd name="T89" fmla="*/ 10191 h 10425"/>
                <a:gd name="T90" fmla="*/ 3 w 15146"/>
                <a:gd name="T91" fmla="*/ 10156 h 10425"/>
                <a:gd name="T92" fmla="*/ 15 w 15146"/>
                <a:gd name="T93" fmla="*/ 10112 h 10425"/>
                <a:gd name="T94" fmla="*/ 54 w 15146"/>
                <a:gd name="T95" fmla="*/ 10044 h 10425"/>
                <a:gd name="T96" fmla="*/ 123 w 15146"/>
                <a:gd name="T97" fmla="*/ 9987 h 10425"/>
                <a:gd name="T98" fmla="*/ 175 w 15146"/>
                <a:gd name="T99" fmla="*/ 9967 h 10425"/>
                <a:gd name="T100" fmla="*/ 221 w 15146"/>
                <a:gd name="T101" fmla="*/ 9959 h 10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46" h="10425">
                  <a:moveTo>
                    <a:pt x="233" y="9959"/>
                  </a:moveTo>
                  <a:lnTo>
                    <a:pt x="418" y="9959"/>
                  </a:lnTo>
                  <a:lnTo>
                    <a:pt x="418" y="466"/>
                  </a:lnTo>
                  <a:lnTo>
                    <a:pt x="233" y="466"/>
                  </a:lnTo>
                  <a:lnTo>
                    <a:pt x="221" y="466"/>
                  </a:lnTo>
                  <a:lnTo>
                    <a:pt x="209" y="465"/>
                  </a:lnTo>
                  <a:lnTo>
                    <a:pt x="198" y="462"/>
                  </a:lnTo>
                  <a:lnTo>
                    <a:pt x="186" y="460"/>
                  </a:lnTo>
                  <a:lnTo>
                    <a:pt x="175" y="458"/>
                  </a:lnTo>
                  <a:lnTo>
                    <a:pt x="164" y="455"/>
                  </a:lnTo>
                  <a:lnTo>
                    <a:pt x="153" y="451"/>
                  </a:lnTo>
                  <a:lnTo>
                    <a:pt x="142" y="447"/>
                  </a:lnTo>
                  <a:lnTo>
                    <a:pt x="123" y="437"/>
                  </a:lnTo>
                  <a:lnTo>
                    <a:pt x="103" y="425"/>
                  </a:lnTo>
                  <a:lnTo>
                    <a:pt x="85" y="412"/>
                  </a:lnTo>
                  <a:lnTo>
                    <a:pt x="68" y="397"/>
                  </a:lnTo>
                  <a:lnTo>
                    <a:pt x="54" y="381"/>
                  </a:lnTo>
                  <a:lnTo>
                    <a:pt x="40" y="363"/>
                  </a:lnTo>
                  <a:lnTo>
                    <a:pt x="29" y="343"/>
                  </a:lnTo>
                  <a:lnTo>
                    <a:pt x="19" y="323"/>
                  </a:lnTo>
                  <a:lnTo>
                    <a:pt x="15" y="313"/>
                  </a:lnTo>
                  <a:lnTo>
                    <a:pt x="10" y="302"/>
                  </a:lnTo>
                  <a:lnTo>
                    <a:pt x="8" y="291"/>
                  </a:lnTo>
                  <a:lnTo>
                    <a:pt x="5" y="279"/>
                  </a:lnTo>
                  <a:lnTo>
                    <a:pt x="3" y="268"/>
                  </a:lnTo>
                  <a:lnTo>
                    <a:pt x="2" y="256"/>
                  </a:lnTo>
                  <a:lnTo>
                    <a:pt x="0" y="245"/>
                  </a:lnTo>
                  <a:lnTo>
                    <a:pt x="0" y="233"/>
                  </a:lnTo>
                  <a:lnTo>
                    <a:pt x="0" y="233"/>
                  </a:lnTo>
                  <a:lnTo>
                    <a:pt x="0" y="221"/>
                  </a:lnTo>
                  <a:lnTo>
                    <a:pt x="2" y="209"/>
                  </a:lnTo>
                  <a:lnTo>
                    <a:pt x="3" y="197"/>
                  </a:lnTo>
                  <a:lnTo>
                    <a:pt x="5" y="186"/>
                  </a:lnTo>
                  <a:lnTo>
                    <a:pt x="8" y="174"/>
                  </a:lnTo>
                  <a:lnTo>
                    <a:pt x="10" y="164"/>
                  </a:lnTo>
                  <a:lnTo>
                    <a:pt x="15" y="154"/>
                  </a:lnTo>
                  <a:lnTo>
                    <a:pt x="19" y="143"/>
                  </a:lnTo>
                  <a:lnTo>
                    <a:pt x="29" y="122"/>
                  </a:lnTo>
                  <a:lnTo>
                    <a:pt x="40" y="104"/>
                  </a:lnTo>
                  <a:lnTo>
                    <a:pt x="54" y="85"/>
                  </a:lnTo>
                  <a:lnTo>
                    <a:pt x="68" y="69"/>
                  </a:lnTo>
                  <a:lnTo>
                    <a:pt x="85" y="53"/>
                  </a:lnTo>
                  <a:lnTo>
                    <a:pt x="103" y="40"/>
                  </a:lnTo>
                  <a:lnTo>
                    <a:pt x="123" y="28"/>
                  </a:lnTo>
                  <a:lnTo>
                    <a:pt x="142" y="19"/>
                  </a:lnTo>
                  <a:lnTo>
                    <a:pt x="153" y="14"/>
                  </a:lnTo>
                  <a:lnTo>
                    <a:pt x="164" y="11"/>
                  </a:lnTo>
                  <a:lnTo>
                    <a:pt x="175" y="8"/>
                  </a:lnTo>
                  <a:lnTo>
                    <a:pt x="186" y="5"/>
                  </a:lnTo>
                  <a:lnTo>
                    <a:pt x="198" y="3"/>
                  </a:lnTo>
                  <a:lnTo>
                    <a:pt x="209" y="2"/>
                  </a:lnTo>
                  <a:lnTo>
                    <a:pt x="221" y="1"/>
                  </a:lnTo>
                  <a:lnTo>
                    <a:pt x="233" y="0"/>
                  </a:lnTo>
                  <a:lnTo>
                    <a:pt x="14914" y="0"/>
                  </a:lnTo>
                  <a:lnTo>
                    <a:pt x="14926" y="1"/>
                  </a:lnTo>
                  <a:lnTo>
                    <a:pt x="14938" y="2"/>
                  </a:lnTo>
                  <a:lnTo>
                    <a:pt x="14949" y="3"/>
                  </a:lnTo>
                  <a:lnTo>
                    <a:pt x="14961" y="5"/>
                  </a:lnTo>
                  <a:lnTo>
                    <a:pt x="14972" y="8"/>
                  </a:lnTo>
                  <a:lnTo>
                    <a:pt x="14983" y="11"/>
                  </a:lnTo>
                  <a:lnTo>
                    <a:pt x="14993" y="14"/>
                  </a:lnTo>
                  <a:lnTo>
                    <a:pt x="15004" y="19"/>
                  </a:lnTo>
                  <a:lnTo>
                    <a:pt x="15024" y="28"/>
                  </a:lnTo>
                  <a:lnTo>
                    <a:pt x="15044" y="40"/>
                  </a:lnTo>
                  <a:lnTo>
                    <a:pt x="15061" y="53"/>
                  </a:lnTo>
                  <a:lnTo>
                    <a:pt x="15077" y="69"/>
                  </a:lnTo>
                  <a:lnTo>
                    <a:pt x="15093" y="85"/>
                  </a:lnTo>
                  <a:lnTo>
                    <a:pt x="15106" y="104"/>
                  </a:lnTo>
                  <a:lnTo>
                    <a:pt x="15118" y="122"/>
                  </a:lnTo>
                  <a:lnTo>
                    <a:pt x="15127" y="143"/>
                  </a:lnTo>
                  <a:lnTo>
                    <a:pt x="15132" y="154"/>
                  </a:lnTo>
                  <a:lnTo>
                    <a:pt x="15135" y="164"/>
                  </a:lnTo>
                  <a:lnTo>
                    <a:pt x="15138" y="174"/>
                  </a:lnTo>
                  <a:lnTo>
                    <a:pt x="15142" y="186"/>
                  </a:lnTo>
                  <a:lnTo>
                    <a:pt x="15144" y="197"/>
                  </a:lnTo>
                  <a:lnTo>
                    <a:pt x="15145" y="209"/>
                  </a:lnTo>
                  <a:lnTo>
                    <a:pt x="15146" y="221"/>
                  </a:lnTo>
                  <a:lnTo>
                    <a:pt x="15146" y="233"/>
                  </a:lnTo>
                  <a:lnTo>
                    <a:pt x="15146" y="233"/>
                  </a:lnTo>
                  <a:lnTo>
                    <a:pt x="15146" y="245"/>
                  </a:lnTo>
                  <a:lnTo>
                    <a:pt x="15145" y="256"/>
                  </a:lnTo>
                  <a:lnTo>
                    <a:pt x="15144" y="268"/>
                  </a:lnTo>
                  <a:lnTo>
                    <a:pt x="15142" y="279"/>
                  </a:lnTo>
                  <a:lnTo>
                    <a:pt x="15138" y="291"/>
                  </a:lnTo>
                  <a:lnTo>
                    <a:pt x="15135" y="302"/>
                  </a:lnTo>
                  <a:lnTo>
                    <a:pt x="15132" y="313"/>
                  </a:lnTo>
                  <a:lnTo>
                    <a:pt x="15127" y="323"/>
                  </a:lnTo>
                  <a:lnTo>
                    <a:pt x="15118" y="343"/>
                  </a:lnTo>
                  <a:lnTo>
                    <a:pt x="15106" y="363"/>
                  </a:lnTo>
                  <a:lnTo>
                    <a:pt x="15093" y="381"/>
                  </a:lnTo>
                  <a:lnTo>
                    <a:pt x="15077" y="397"/>
                  </a:lnTo>
                  <a:lnTo>
                    <a:pt x="15061" y="412"/>
                  </a:lnTo>
                  <a:lnTo>
                    <a:pt x="15044" y="425"/>
                  </a:lnTo>
                  <a:lnTo>
                    <a:pt x="15024" y="437"/>
                  </a:lnTo>
                  <a:lnTo>
                    <a:pt x="15004" y="447"/>
                  </a:lnTo>
                  <a:lnTo>
                    <a:pt x="14993" y="451"/>
                  </a:lnTo>
                  <a:lnTo>
                    <a:pt x="14983" y="455"/>
                  </a:lnTo>
                  <a:lnTo>
                    <a:pt x="14972" y="458"/>
                  </a:lnTo>
                  <a:lnTo>
                    <a:pt x="14961" y="460"/>
                  </a:lnTo>
                  <a:lnTo>
                    <a:pt x="14949" y="462"/>
                  </a:lnTo>
                  <a:lnTo>
                    <a:pt x="14938" y="465"/>
                  </a:lnTo>
                  <a:lnTo>
                    <a:pt x="14926" y="466"/>
                  </a:lnTo>
                  <a:lnTo>
                    <a:pt x="14914" y="466"/>
                  </a:lnTo>
                  <a:lnTo>
                    <a:pt x="14729" y="466"/>
                  </a:lnTo>
                  <a:lnTo>
                    <a:pt x="14729" y="9959"/>
                  </a:lnTo>
                  <a:lnTo>
                    <a:pt x="14914" y="9959"/>
                  </a:lnTo>
                  <a:lnTo>
                    <a:pt x="14926" y="9959"/>
                  </a:lnTo>
                  <a:lnTo>
                    <a:pt x="14938" y="9960"/>
                  </a:lnTo>
                  <a:lnTo>
                    <a:pt x="14949" y="9962"/>
                  </a:lnTo>
                  <a:lnTo>
                    <a:pt x="14961" y="9964"/>
                  </a:lnTo>
                  <a:lnTo>
                    <a:pt x="14972" y="9967"/>
                  </a:lnTo>
                  <a:lnTo>
                    <a:pt x="14983" y="9970"/>
                  </a:lnTo>
                  <a:lnTo>
                    <a:pt x="14993" y="9973"/>
                  </a:lnTo>
                  <a:lnTo>
                    <a:pt x="15004" y="9978"/>
                  </a:lnTo>
                  <a:lnTo>
                    <a:pt x="15024" y="9987"/>
                  </a:lnTo>
                  <a:lnTo>
                    <a:pt x="15044" y="9999"/>
                  </a:lnTo>
                  <a:lnTo>
                    <a:pt x="15061" y="10012"/>
                  </a:lnTo>
                  <a:lnTo>
                    <a:pt x="15077" y="10028"/>
                  </a:lnTo>
                  <a:lnTo>
                    <a:pt x="15093" y="10044"/>
                  </a:lnTo>
                  <a:lnTo>
                    <a:pt x="15106" y="10062"/>
                  </a:lnTo>
                  <a:lnTo>
                    <a:pt x="15118" y="10081"/>
                  </a:lnTo>
                  <a:lnTo>
                    <a:pt x="15127" y="10102"/>
                  </a:lnTo>
                  <a:lnTo>
                    <a:pt x="15132" y="10112"/>
                  </a:lnTo>
                  <a:lnTo>
                    <a:pt x="15135" y="10123"/>
                  </a:lnTo>
                  <a:lnTo>
                    <a:pt x="15138" y="10133"/>
                  </a:lnTo>
                  <a:lnTo>
                    <a:pt x="15142" y="10145"/>
                  </a:lnTo>
                  <a:lnTo>
                    <a:pt x="15144" y="10156"/>
                  </a:lnTo>
                  <a:lnTo>
                    <a:pt x="15145" y="10168"/>
                  </a:lnTo>
                  <a:lnTo>
                    <a:pt x="15146" y="10179"/>
                  </a:lnTo>
                  <a:lnTo>
                    <a:pt x="15146" y="10191"/>
                  </a:lnTo>
                  <a:lnTo>
                    <a:pt x="15146" y="10191"/>
                  </a:lnTo>
                  <a:lnTo>
                    <a:pt x="15146" y="10203"/>
                  </a:lnTo>
                  <a:lnTo>
                    <a:pt x="15145" y="10215"/>
                  </a:lnTo>
                  <a:lnTo>
                    <a:pt x="15144" y="10227"/>
                  </a:lnTo>
                  <a:lnTo>
                    <a:pt x="15142" y="10238"/>
                  </a:lnTo>
                  <a:lnTo>
                    <a:pt x="15138" y="10249"/>
                  </a:lnTo>
                  <a:lnTo>
                    <a:pt x="15135" y="10261"/>
                  </a:lnTo>
                  <a:lnTo>
                    <a:pt x="15132" y="10271"/>
                  </a:lnTo>
                  <a:lnTo>
                    <a:pt x="15127" y="10282"/>
                  </a:lnTo>
                  <a:lnTo>
                    <a:pt x="15118" y="10303"/>
                  </a:lnTo>
                  <a:lnTo>
                    <a:pt x="15106" y="10321"/>
                  </a:lnTo>
                  <a:lnTo>
                    <a:pt x="15093" y="10340"/>
                  </a:lnTo>
                  <a:lnTo>
                    <a:pt x="15077" y="10356"/>
                  </a:lnTo>
                  <a:lnTo>
                    <a:pt x="15061" y="10371"/>
                  </a:lnTo>
                  <a:lnTo>
                    <a:pt x="15044" y="10384"/>
                  </a:lnTo>
                  <a:lnTo>
                    <a:pt x="15024" y="10396"/>
                  </a:lnTo>
                  <a:lnTo>
                    <a:pt x="15004" y="10406"/>
                  </a:lnTo>
                  <a:lnTo>
                    <a:pt x="14993" y="10410"/>
                  </a:lnTo>
                  <a:lnTo>
                    <a:pt x="14983" y="10414"/>
                  </a:lnTo>
                  <a:lnTo>
                    <a:pt x="14972" y="10417"/>
                  </a:lnTo>
                  <a:lnTo>
                    <a:pt x="14961" y="10419"/>
                  </a:lnTo>
                  <a:lnTo>
                    <a:pt x="14949" y="10421"/>
                  </a:lnTo>
                  <a:lnTo>
                    <a:pt x="14938" y="10422"/>
                  </a:lnTo>
                  <a:lnTo>
                    <a:pt x="14926" y="10424"/>
                  </a:lnTo>
                  <a:lnTo>
                    <a:pt x="14914" y="10425"/>
                  </a:lnTo>
                  <a:lnTo>
                    <a:pt x="233" y="10425"/>
                  </a:lnTo>
                  <a:lnTo>
                    <a:pt x="221" y="10424"/>
                  </a:lnTo>
                  <a:lnTo>
                    <a:pt x="209" y="10422"/>
                  </a:lnTo>
                  <a:lnTo>
                    <a:pt x="198" y="10421"/>
                  </a:lnTo>
                  <a:lnTo>
                    <a:pt x="186" y="10419"/>
                  </a:lnTo>
                  <a:lnTo>
                    <a:pt x="175" y="10417"/>
                  </a:lnTo>
                  <a:lnTo>
                    <a:pt x="164" y="10414"/>
                  </a:lnTo>
                  <a:lnTo>
                    <a:pt x="153" y="10410"/>
                  </a:lnTo>
                  <a:lnTo>
                    <a:pt x="142" y="10406"/>
                  </a:lnTo>
                  <a:lnTo>
                    <a:pt x="123" y="10396"/>
                  </a:lnTo>
                  <a:lnTo>
                    <a:pt x="103" y="10384"/>
                  </a:lnTo>
                  <a:lnTo>
                    <a:pt x="85" y="10371"/>
                  </a:lnTo>
                  <a:lnTo>
                    <a:pt x="68" y="10356"/>
                  </a:lnTo>
                  <a:lnTo>
                    <a:pt x="54" y="10340"/>
                  </a:lnTo>
                  <a:lnTo>
                    <a:pt x="40" y="10321"/>
                  </a:lnTo>
                  <a:lnTo>
                    <a:pt x="29" y="10303"/>
                  </a:lnTo>
                  <a:lnTo>
                    <a:pt x="19" y="10282"/>
                  </a:lnTo>
                  <a:lnTo>
                    <a:pt x="15" y="10271"/>
                  </a:lnTo>
                  <a:lnTo>
                    <a:pt x="10" y="10261"/>
                  </a:lnTo>
                  <a:lnTo>
                    <a:pt x="8" y="10249"/>
                  </a:lnTo>
                  <a:lnTo>
                    <a:pt x="5" y="10238"/>
                  </a:lnTo>
                  <a:lnTo>
                    <a:pt x="3" y="10227"/>
                  </a:lnTo>
                  <a:lnTo>
                    <a:pt x="2" y="10215"/>
                  </a:lnTo>
                  <a:lnTo>
                    <a:pt x="0" y="10203"/>
                  </a:lnTo>
                  <a:lnTo>
                    <a:pt x="0" y="10191"/>
                  </a:lnTo>
                  <a:lnTo>
                    <a:pt x="0" y="10191"/>
                  </a:lnTo>
                  <a:lnTo>
                    <a:pt x="0" y="10179"/>
                  </a:lnTo>
                  <a:lnTo>
                    <a:pt x="2" y="10168"/>
                  </a:lnTo>
                  <a:lnTo>
                    <a:pt x="3" y="10156"/>
                  </a:lnTo>
                  <a:lnTo>
                    <a:pt x="5" y="10145"/>
                  </a:lnTo>
                  <a:lnTo>
                    <a:pt x="8" y="10133"/>
                  </a:lnTo>
                  <a:lnTo>
                    <a:pt x="10" y="10123"/>
                  </a:lnTo>
                  <a:lnTo>
                    <a:pt x="15" y="10112"/>
                  </a:lnTo>
                  <a:lnTo>
                    <a:pt x="19" y="10102"/>
                  </a:lnTo>
                  <a:lnTo>
                    <a:pt x="29" y="10081"/>
                  </a:lnTo>
                  <a:lnTo>
                    <a:pt x="40" y="10062"/>
                  </a:lnTo>
                  <a:lnTo>
                    <a:pt x="54" y="10044"/>
                  </a:lnTo>
                  <a:lnTo>
                    <a:pt x="68" y="10028"/>
                  </a:lnTo>
                  <a:lnTo>
                    <a:pt x="85" y="10012"/>
                  </a:lnTo>
                  <a:lnTo>
                    <a:pt x="103" y="9999"/>
                  </a:lnTo>
                  <a:lnTo>
                    <a:pt x="123" y="9987"/>
                  </a:lnTo>
                  <a:lnTo>
                    <a:pt x="142" y="9978"/>
                  </a:lnTo>
                  <a:lnTo>
                    <a:pt x="153" y="9973"/>
                  </a:lnTo>
                  <a:lnTo>
                    <a:pt x="164" y="9970"/>
                  </a:lnTo>
                  <a:lnTo>
                    <a:pt x="175" y="9967"/>
                  </a:lnTo>
                  <a:lnTo>
                    <a:pt x="186" y="9964"/>
                  </a:lnTo>
                  <a:lnTo>
                    <a:pt x="198" y="9962"/>
                  </a:lnTo>
                  <a:lnTo>
                    <a:pt x="209" y="9960"/>
                  </a:lnTo>
                  <a:lnTo>
                    <a:pt x="221" y="9959"/>
                  </a:lnTo>
                  <a:lnTo>
                    <a:pt x="233" y="9959"/>
                  </a:ln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636713" y="1346200"/>
              <a:ext cx="4443413" cy="301148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3121026" y="914400"/>
              <a:ext cx="1285875" cy="5141913"/>
            </a:xfrm>
            <a:custGeom>
              <a:avLst/>
              <a:gdLst>
                <a:gd name="T0" fmla="*/ 1764 w 4053"/>
                <a:gd name="T1" fmla="*/ 0 h 16197"/>
                <a:gd name="T2" fmla="*/ 2323 w 4053"/>
                <a:gd name="T3" fmla="*/ 0 h 16197"/>
                <a:gd name="T4" fmla="*/ 2323 w 4053"/>
                <a:gd name="T5" fmla="*/ 892 h 16197"/>
                <a:gd name="T6" fmla="*/ 1764 w 4053"/>
                <a:gd name="T7" fmla="*/ 892 h 16197"/>
                <a:gd name="T8" fmla="*/ 1764 w 4053"/>
                <a:gd name="T9" fmla="*/ 0 h 16197"/>
                <a:gd name="T10" fmla="*/ 1831 w 4053"/>
                <a:gd name="T11" fmla="*/ 11317 h 16197"/>
                <a:gd name="T12" fmla="*/ 2256 w 4053"/>
                <a:gd name="T13" fmla="*/ 11317 h 16197"/>
                <a:gd name="T14" fmla="*/ 2256 w 4053"/>
                <a:gd name="T15" fmla="*/ 13709 h 16197"/>
                <a:gd name="T16" fmla="*/ 4053 w 4053"/>
                <a:gd name="T17" fmla="*/ 15988 h 16197"/>
                <a:gd name="T18" fmla="*/ 3787 w 4053"/>
                <a:gd name="T19" fmla="*/ 16197 h 16197"/>
                <a:gd name="T20" fmla="*/ 2256 w 4053"/>
                <a:gd name="T21" fmla="*/ 14256 h 16197"/>
                <a:gd name="T22" fmla="*/ 2256 w 4053"/>
                <a:gd name="T23" fmla="*/ 16151 h 16197"/>
                <a:gd name="T24" fmla="*/ 1831 w 4053"/>
                <a:gd name="T25" fmla="*/ 16151 h 16197"/>
                <a:gd name="T26" fmla="*/ 1831 w 4053"/>
                <a:gd name="T27" fmla="*/ 14215 h 16197"/>
                <a:gd name="T28" fmla="*/ 266 w 4053"/>
                <a:gd name="T29" fmla="*/ 16197 h 16197"/>
                <a:gd name="T30" fmla="*/ 0 w 4053"/>
                <a:gd name="T31" fmla="*/ 15988 h 16197"/>
                <a:gd name="T32" fmla="*/ 1831 w 4053"/>
                <a:gd name="T33" fmla="*/ 13668 h 16197"/>
                <a:gd name="T34" fmla="*/ 1831 w 4053"/>
                <a:gd name="T35" fmla="*/ 11317 h 16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53" h="16197">
                  <a:moveTo>
                    <a:pt x="1764" y="0"/>
                  </a:moveTo>
                  <a:lnTo>
                    <a:pt x="2323" y="0"/>
                  </a:lnTo>
                  <a:lnTo>
                    <a:pt x="2323" y="892"/>
                  </a:lnTo>
                  <a:lnTo>
                    <a:pt x="1764" y="892"/>
                  </a:lnTo>
                  <a:lnTo>
                    <a:pt x="1764" y="0"/>
                  </a:lnTo>
                  <a:close/>
                  <a:moveTo>
                    <a:pt x="1831" y="11317"/>
                  </a:moveTo>
                  <a:lnTo>
                    <a:pt x="2256" y="11317"/>
                  </a:lnTo>
                  <a:lnTo>
                    <a:pt x="2256" y="13709"/>
                  </a:lnTo>
                  <a:lnTo>
                    <a:pt x="4053" y="15988"/>
                  </a:lnTo>
                  <a:lnTo>
                    <a:pt x="3787" y="16197"/>
                  </a:lnTo>
                  <a:lnTo>
                    <a:pt x="2256" y="14256"/>
                  </a:lnTo>
                  <a:lnTo>
                    <a:pt x="2256" y="16151"/>
                  </a:lnTo>
                  <a:lnTo>
                    <a:pt x="1831" y="16151"/>
                  </a:lnTo>
                  <a:lnTo>
                    <a:pt x="1831" y="14215"/>
                  </a:lnTo>
                  <a:lnTo>
                    <a:pt x="266" y="16197"/>
                  </a:lnTo>
                  <a:lnTo>
                    <a:pt x="0" y="15988"/>
                  </a:lnTo>
                  <a:lnTo>
                    <a:pt x="1831" y="13668"/>
                  </a:lnTo>
                  <a:lnTo>
                    <a:pt x="1831" y="11317"/>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38" name="Group 137"/>
            <p:cNvGrpSpPr/>
            <p:nvPr/>
          </p:nvGrpSpPr>
          <p:grpSpPr>
            <a:xfrm>
              <a:off x="3748456" y="2095500"/>
              <a:ext cx="1781031" cy="1830021"/>
              <a:chOff x="5956049" y="1114879"/>
              <a:chExt cx="3113361" cy="3198996"/>
            </a:xfrm>
          </p:grpSpPr>
          <p:grpSp>
            <p:nvGrpSpPr>
              <p:cNvPr id="120" name="Group 119"/>
              <p:cNvGrpSpPr/>
              <p:nvPr/>
            </p:nvGrpSpPr>
            <p:grpSpPr>
              <a:xfrm>
                <a:off x="5956051" y="1114879"/>
                <a:ext cx="3113359" cy="3192032"/>
                <a:chOff x="6598556" y="1837747"/>
                <a:chExt cx="3113359" cy="3192032"/>
              </a:xfrm>
            </p:grpSpPr>
            <p:sp>
              <p:nvSpPr>
                <p:cNvPr id="121" name="Rounded Rectangle 120"/>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ounded Rectangle 121"/>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Rounded Rectangle 122"/>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4" name="Rounded Rectangle 123"/>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7" name="Rounded Rectangle 126"/>
              <p:cNvSpPr/>
              <p:nvPr/>
            </p:nvSpPr>
            <p:spPr>
              <a:xfrm>
                <a:off x="5956049" y="1472862"/>
                <a:ext cx="391436" cy="2841013"/>
              </a:xfrm>
              <a:prstGeom prst="roundRect">
                <a:avLst>
                  <a:gd name="adj" fmla="val 50000"/>
                </a:avLst>
              </a:prstGeom>
              <a:gradFill flip="none" rotWithShape="1">
                <a:gsLst>
                  <a:gs pos="0">
                    <a:schemeClr val="accent1"/>
                  </a:gs>
                  <a:gs pos="100000">
                    <a:schemeClr val="accent1">
                      <a:lumMod val="75000"/>
                      <a:alpha val="73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ounded Rectangle 127"/>
              <p:cNvSpPr/>
              <p:nvPr/>
            </p:nvSpPr>
            <p:spPr>
              <a:xfrm>
                <a:off x="6832351" y="1908544"/>
                <a:ext cx="397825" cy="2405329"/>
              </a:xfrm>
              <a:prstGeom prst="roundRect">
                <a:avLst>
                  <a:gd name="adj" fmla="val 50000"/>
                </a:avLst>
              </a:prstGeom>
              <a:gradFill>
                <a:gsLst>
                  <a:gs pos="0">
                    <a:schemeClr val="accent2"/>
                  </a:gs>
                  <a:gs pos="100000">
                    <a:schemeClr val="accent2">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ounded Rectangle 128"/>
              <p:cNvSpPr/>
              <p:nvPr/>
            </p:nvSpPr>
            <p:spPr>
              <a:xfrm>
                <a:off x="7797347" y="2155525"/>
                <a:ext cx="406499" cy="2158348"/>
              </a:xfrm>
              <a:prstGeom prst="roundRect">
                <a:avLst>
                  <a:gd name="adj" fmla="val 50000"/>
                </a:avLst>
              </a:prstGeom>
              <a:gradFill>
                <a:gsLst>
                  <a:gs pos="0">
                    <a:schemeClr val="accent3"/>
                  </a:gs>
                  <a:gs pos="100000">
                    <a:schemeClr val="accent3">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ounded Rectangle 129"/>
              <p:cNvSpPr/>
              <p:nvPr/>
            </p:nvSpPr>
            <p:spPr>
              <a:xfrm>
                <a:off x="8673648" y="1769792"/>
                <a:ext cx="395762" cy="2544082"/>
              </a:xfrm>
              <a:prstGeom prst="roundRect">
                <a:avLst>
                  <a:gd name="adj" fmla="val 50000"/>
                </a:avLst>
              </a:prstGeom>
              <a:gradFill>
                <a:gsLst>
                  <a:gs pos="0">
                    <a:schemeClr val="accent4"/>
                  </a:gs>
                  <a:gs pos="100000">
                    <a:schemeClr val="accent4">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142" name="Group 141"/>
          <p:cNvGrpSpPr/>
          <p:nvPr/>
        </p:nvGrpSpPr>
        <p:grpSpPr>
          <a:xfrm>
            <a:off x="693161" y="1711903"/>
            <a:ext cx="2733675" cy="4700588"/>
            <a:chOff x="725488" y="1565275"/>
            <a:chExt cx="2733675" cy="4700588"/>
          </a:xfrm>
        </p:grpSpPr>
        <p:sp>
          <p:nvSpPr>
            <p:cNvPr id="8" name="Freeform 8"/>
            <p:cNvSpPr>
              <a:spLocks/>
            </p:cNvSpPr>
            <p:nvPr/>
          </p:nvSpPr>
          <p:spPr bwMode="auto">
            <a:xfrm>
              <a:off x="1312863" y="4327525"/>
              <a:ext cx="989013" cy="1736725"/>
            </a:xfrm>
            <a:custGeom>
              <a:avLst/>
              <a:gdLst>
                <a:gd name="T0" fmla="*/ 0 w 3117"/>
                <a:gd name="T1" fmla="*/ 0 h 5469"/>
                <a:gd name="T2" fmla="*/ 3117 w 3117"/>
                <a:gd name="T3" fmla="*/ 0 h 5469"/>
                <a:gd name="T4" fmla="*/ 2488 w 3117"/>
                <a:gd name="T5" fmla="*/ 5469 h 5469"/>
                <a:gd name="T6" fmla="*/ 1859 w 3117"/>
                <a:gd name="T7" fmla="*/ 5469 h 5469"/>
                <a:gd name="T8" fmla="*/ 1339 w 3117"/>
                <a:gd name="T9" fmla="*/ 1313 h 5469"/>
                <a:gd name="T10" fmla="*/ 957 w 3117"/>
                <a:gd name="T11" fmla="*/ 5333 h 5469"/>
                <a:gd name="T12" fmla="*/ 246 w 3117"/>
                <a:gd name="T13" fmla="*/ 5333 h 5469"/>
                <a:gd name="T14" fmla="*/ 0 w 3117"/>
                <a:gd name="T15" fmla="*/ 0 h 54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7" h="5469">
                  <a:moveTo>
                    <a:pt x="0" y="0"/>
                  </a:moveTo>
                  <a:lnTo>
                    <a:pt x="3117" y="0"/>
                  </a:lnTo>
                  <a:lnTo>
                    <a:pt x="2488" y="5469"/>
                  </a:lnTo>
                  <a:lnTo>
                    <a:pt x="1859" y="5469"/>
                  </a:lnTo>
                  <a:lnTo>
                    <a:pt x="1339" y="1313"/>
                  </a:lnTo>
                  <a:lnTo>
                    <a:pt x="957" y="5333"/>
                  </a:lnTo>
                  <a:lnTo>
                    <a:pt x="246" y="5333"/>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116263" y="2554288"/>
              <a:ext cx="342900" cy="468313"/>
            </a:xfrm>
            <a:custGeom>
              <a:avLst/>
              <a:gdLst>
                <a:gd name="T0" fmla="*/ 14 w 1078"/>
                <a:gd name="T1" fmla="*/ 965 h 1477"/>
                <a:gd name="T2" fmla="*/ 106 w 1078"/>
                <a:gd name="T3" fmla="*/ 882 h 1477"/>
                <a:gd name="T4" fmla="*/ 244 w 1078"/>
                <a:gd name="T5" fmla="*/ 759 h 1477"/>
                <a:gd name="T6" fmla="*/ 351 w 1078"/>
                <a:gd name="T7" fmla="*/ 672 h 1477"/>
                <a:gd name="T8" fmla="*/ 413 w 1078"/>
                <a:gd name="T9" fmla="*/ 627 h 1477"/>
                <a:gd name="T10" fmla="*/ 463 w 1078"/>
                <a:gd name="T11" fmla="*/ 598 h 1477"/>
                <a:gd name="T12" fmla="*/ 509 w 1078"/>
                <a:gd name="T13" fmla="*/ 569 h 1477"/>
                <a:gd name="T14" fmla="*/ 551 w 1078"/>
                <a:gd name="T15" fmla="*/ 538 h 1477"/>
                <a:gd name="T16" fmla="*/ 593 w 1078"/>
                <a:gd name="T17" fmla="*/ 506 h 1477"/>
                <a:gd name="T18" fmla="*/ 653 w 1078"/>
                <a:gd name="T19" fmla="*/ 455 h 1477"/>
                <a:gd name="T20" fmla="*/ 730 w 1078"/>
                <a:gd name="T21" fmla="*/ 382 h 1477"/>
                <a:gd name="T22" fmla="*/ 788 w 1078"/>
                <a:gd name="T23" fmla="*/ 320 h 1477"/>
                <a:gd name="T24" fmla="*/ 826 w 1078"/>
                <a:gd name="T25" fmla="*/ 267 h 1477"/>
                <a:gd name="T26" fmla="*/ 884 w 1078"/>
                <a:gd name="T27" fmla="*/ 173 h 1477"/>
                <a:gd name="T28" fmla="*/ 939 w 1078"/>
                <a:gd name="T29" fmla="*/ 83 h 1477"/>
                <a:gd name="T30" fmla="*/ 966 w 1078"/>
                <a:gd name="T31" fmla="*/ 47 h 1477"/>
                <a:gd name="T32" fmla="*/ 983 w 1078"/>
                <a:gd name="T33" fmla="*/ 28 h 1477"/>
                <a:gd name="T34" fmla="*/ 999 w 1078"/>
                <a:gd name="T35" fmla="*/ 12 h 1477"/>
                <a:gd name="T36" fmla="*/ 1016 w 1078"/>
                <a:gd name="T37" fmla="*/ 4 h 1477"/>
                <a:gd name="T38" fmla="*/ 1032 w 1078"/>
                <a:gd name="T39" fmla="*/ 0 h 1477"/>
                <a:gd name="T40" fmla="*/ 1047 w 1078"/>
                <a:gd name="T41" fmla="*/ 5 h 1477"/>
                <a:gd name="T42" fmla="*/ 1060 w 1078"/>
                <a:gd name="T43" fmla="*/ 16 h 1477"/>
                <a:gd name="T44" fmla="*/ 1070 w 1078"/>
                <a:gd name="T45" fmla="*/ 34 h 1477"/>
                <a:gd name="T46" fmla="*/ 1076 w 1078"/>
                <a:gd name="T47" fmla="*/ 59 h 1477"/>
                <a:gd name="T48" fmla="*/ 1078 w 1078"/>
                <a:gd name="T49" fmla="*/ 88 h 1477"/>
                <a:gd name="T50" fmla="*/ 1076 w 1078"/>
                <a:gd name="T51" fmla="*/ 121 h 1477"/>
                <a:gd name="T52" fmla="*/ 1070 w 1078"/>
                <a:gd name="T53" fmla="*/ 157 h 1477"/>
                <a:gd name="T54" fmla="*/ 1058 w 1078"/>
                <a:gd name="T55" fmla="*/ 216 h 1477"/>
                <a:gd name="T56" fmla="*/ 1033 w 1078"/>
                <a:gd name="T57" fmla="*/ 298 h 1477"/>
                <a:gd name="T58" fmla="*/ 1002 w 1078"/>
                <a:gd name="T59" fmla="*/ 379 h 1477"/>
                <a:gd name="T60" fmla="*/ 967 w 1078"/>
                <a:gd name="T61" fmla="*/ 451 h 1477"/>
                <a:gd name="T62" fmla="*/ 939 w 1078"/>
                <a:gd name="T63" fmla="*/ 497 h 1477"/>
                <a:gd name="T64" fmla="*/ 922 w 1078"/>
                <a:gd name="T65" fmla="*/ 521 h 1477"/>
                <a:gd name="T66" fmla="*/ 905 w 1078"/>
                <a:gd name="T67" fmla="*/ 540 h 1477"/>
                <a:gd name="T68" fmla="*/ 888 w 1078"/>
                <a:gd name="T69" fmla="*/ 563 h 1477"/>
                <a:gd name="T70" fmla="*/ 864 w 1078"/>
                <a:gd name="T71" fmla="*/ 603 h 1477"/>
                <a:gd name="T72" fmla="*/ 834 w 1078"/>
                <a:gd name="T73" fmla="*/ 668 h 1477"/>
                <a:gd name="T74" fmla="*/ 803 w 1078"/>
                <a:gd name="T75" fmla="*/ 740 h 1477"/>
                <a:gd name="T76" fmla="*/ 760 w 1078"/>
                <a:gd name="T77" fmla="*/ 855 h 1477"/>
                <a:gd name="T78" fmla="*/ 717 w 1078"/>
                <a:gd name="T79" fmla="*/ 968 h 1477"/>
                <a:gd name="T80" fmla="*/ 689 w 1078"/>
                <a:gd name="T81" fmla="*/ 1034 h 1477"/>
                <a:gd name="T82" fmla="*/ 658 w 1078"/>
                <a:gd name="T83" fmla="*/ 1093 h 1477"/>
                <a:gd name="T84" fmla="*/ 619 w 1078"/>
                <a:gd name="T85" fmla="*/ 1154 h 1477"/>
                <a:gd name="T86" fmla="*/ 571 w 1078"/>
                <a:gd name="T87" fmla="*/ 1217 h 1477"/>
                <a:gd name="T88" fmla="*/ 520 w 1078"/>
                <a:gd name="T89" fmla="*/ 1280 h 1477"/>
                <a:gd name="T90" fmla="*/ 444 w 1078"/>
                <a:gd name="T91" fmla="*/ 1365 h 1477"/>
                <a:gd name="T92" fmla="*/ 359 w 1078"/>
                <a:gd name="T93" fmla="*/ 1451 h 1477"/>
                <a:gd name="T94" fmla="*/ 327 w 1078"/>
                <a:gd name="T95" fmla="*/ 1477 h 1477"/>
                <a:gd name="T96" fmla="*/ 313 w 1078"/>
                <a:gd name="T97" fmla="*/ 1471 h 1477"/>
                <a:gd name="T98" fmla="*/ 294 w 1078"/>
                <a:gd name="T99" fmla="*/ 1456 h 1477"/>
                <a:gd name="T100" fmla="*/ 271 w 1078"/>
                <a:gd name="T101" fmla="*/ 1430 h 1477"/>
                <a:gd name="T102" fmla="*/ 233 w 1078"/>
                <a:gd name="T103" fmla="*/ 1378 h 1477"/>
                <a:gd name="T104" fmla="*/ 176 w 1078"/>
                <a:gd name="T105" fmla="*/ 1290 h 1477"/>
                <a:gd name="T106" fmla="*/ 91 w 1078"/>
                <a:gd name="T107" fmla="*/ 1146 h 1477"/>
                <a:gd name="T108" fmla="*/ 12 w 1078"/>
                <a:gd name="T109" fmla="*/ 1001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477">
                  <a:moveTo>
                    <a:pt x="0" y="979"/>
                  </a:moveTo>
                  <a:lnTo>
                    <a:pt x="14" y="965"/>
                  </a:lnTo>
                  <a:lnTo>
                    <a:pt x="51" y="931"/>
                  </a:lnTo>
                  <a:lnTo>
                    <a:pt x="106" y="882"/>
                  </a:lnTo>
                  <a:lnTo>
                    <a:pt x="172" y="822"/>
                  </a:lnTo>
                  <a:lnTo>
                    <a:pt x="244" y="759"/>
                  </a:lnTo>
                  <a:lnTo>
                    <a:pt x="317" y="699"/>
                  </a:lnTo>
                  <a:lnTo>
                    <a:pt x="351" y="672"/>
                  </a:lnTo>
                  <a:lnTo>
                    <a:pt x="384" y="648"/>
                  </a:lnTo>
                  <a:lnTo>
                    <a:pt x="413" y="627"/>
                  </a:lnTo>
                  <a:lnTo>
                    <a:pt x="439" y="611"/>
                  </a:lnTo>
                  <a:lnTo>
                    <a:pt x="463" y="598"/>
                  </a:lnTo>
                  <a:lnTo>
                    <a:pt x="486" y="584"/>
                  </a:lnTo>
                  <a:lnTo>
                    <a:pt x="509" y="569"/>
                  </a:lnTo>
                  <a:lnTo>
                    <a:pt x="531" y="553"/>
                  </a:lnTo>
                  <a:lnTo>
                    <a:pt x="551" y="538"/>
                  </a:lnTo>
                  <a:lnTo>
                    <a:pt x="573" y="523"/>
                  </a:lnTo>
                  <a:lnTo>
                    <a:pt x="593" y="506"/>
                  </a:lnTo>
                  <a:lnTo>
                    <a:pt x="614" y="490"/>
                  </a:lnTo>
                  <a:lnTo>
                    <a:pt x="653" y="455"/>
                  </a:lnTo>
                  <a:lnTo>
                    <a:pt x="692" y="419"/>
                  </a:lnTo>
                  <a:lnTo>
                    <a:pt x="730" y="382"/>
                  </a:lnTo>
                  <a:lnTo>
                    <a:pt x="768" y="343"/>
                  </a:lnTo>
                  <a:lnTo>
                    <a:pt x="788" y="320"/>
                  </a:lnTo>
                  <a:lnTo>
                    <a:pt x="807" y="295"/>
                  </a:lnTo>
                  <a:lnTo>
                    <a:pt x="826" y="267"/>
                  </a:lnTo>
                  <a:lnTo>
                    <a:pt x="846" y="236"/>
                  </a:lnTo>
                  <a:lnTo>
                    <a:pt x="884" y="173"/>
                  </a:lnTo>
                  <a:lnTo>
                    <a:pt x="921" y="112"/>
                  </a:lnTo>
                  <a:lnTo>
                    <a:pt x="939" y="83"/>
                  </a:lnTo>
                  <a:lnTo>
                    <a:pt x="957" y="58"/>
                  </a:lnTo>
                  <a:lnTo>
                    <a:pt x="966" y="47"/>
                  </a:lnTo>
                  <a:lnTo>
                    <a:pt x="974" y="36"/>
                  </a:lnTo>
                  <a:lnTo>
                    <a:pt x="983" y="28"/>
                  </a:lnTo>
                  <a:lnTo>
                    <a:pt x="992" y="19"/>
                  </a:lnTo>
                  <a:lnTo>
                    <a:pt x="999" y="12"/>
                  </a:lnTo>
                  <a:lnTo>
                    <a:pt x="1008" y="7"/>
                  </a:lnTo>
                  <a:lnTo>
                    <a:pt x="1016" y="4"/>
                  </a:lnTo>
                  <a:lnTo>
                    <a:pt x="1025" y="0"/>
                  </a:lnTo>
                  <a:lnTo>
                    <a:pt x="1032" y="0"/>
                  </a:lnTo>
                  <a:lnTo>
                    <a:pt x="1040" y="2"/>
                  </a:lnTo>
                  <a:lnTo>
                    <a:pt x="1047" y="5"/>
                  </a:lnTo>
                  <a:lnTo>
                    <a:pt x="1054" y="9"/>
                  </a:lnTo>
                  <a:lnTo>
                    <a:pt x="1060" y="16"/>
                  </a:lnTo>
                  <a:lnTo>
                    <a:pt x="1066" y="24"/>
                  </a:lnTo>
                  <a:lnTo>
                    <a:pt x="1070" y="34"/>
                  </a:lnTo>
                  <a:lnTo>
                    <a:pt x="1074" y="46"/>
                  </a:lnTo>
                  <a:lnTo>
                    <a:pt x="1076" y="59"/>
                  </a:lnTo>
                  <a:lnTo>
                    <a:pt x="1078" y="72"/>
                  </a:lnTo>
                  <a:lnTo>
                    <a:pt x="1078" y="88"/>
                  </a:lnTo>
                  <a:lnTo>
                    <a:pt x="1077" y="104"/>
                  </a:lnTo>
                  <a:lnTo>
                    <a:pt x="1076" y="121"/>
                  </a:lnTo>
                  <a:lnTo>
                    <a:pt x="1074" y="139"/>
                  </a:lnTo>
                  <a:lnTo>
                    <a:pt x="1070" y="157"/>
                  </a:lnTo>
                  <a:lnTo>
                    <a:pt x="1067" y="176"/>
                  </a:lnTo>
                  <a:lnTo>
                    <a:pt x="1058" y="216"/>
                  </a:lnTo>
                  <a:lnTo>
                    <a:pt x="1046" y="257"/>
                  </a:lnTo>
                  <a:lnTo>
                    <a:pt x="1033" y="298"/>
                  </a:lnTo>
                  <a:lnTo>
                    <a:pt x="1018" y="340"/>
                  </a:lnTo>
                  <a:lnTo>
                    <a:pt x="1002" y="379"/>
                  </a:lnTo>
                  <a:lnTo>
                    <a:pt x="984" y="417"/>
                  </a:lnTo>
                  <a:lnTo>
                    <a:pt x="967" y="451"/>
                  </a:lnTo>
                  <a:lnTo>
                    <a:pt x="948" y="482"/>
                  </a:lnTo>
                  <a:lnTo>
                    <a:pt x="939" y="497"/>
                  </a:lnTo>
                  <a:lnTo>
                    <a:pt x="931" y="509"/>
                  </a:lnTo>
                  <a:lnTo>
                    <a:pt x="922" y="521"/>
                  </a:lnTo>
                  <a:lnTo>
                    <a:pt x="913" y="530"/>
                  </a:lnTo>
                  <a:lnTo>
                    <a:pt x="905" y="540"/>
                  </a:lnTo>
                  <a:lnTo>
                    <a:pt x="897" y="551"/>
                  </a:lnTo>
                  <a:lnTo>
                    <a:pt x="888" y="563"/>
                  </a:lnTo>
                  <a:lnTo>
                    <a:pt x="881" y="575"/>
                  </a:lnTo>
                  <a:lnTo>
                    <a:pt x="864" y="603"/>
                  </a:lnTo>
                  <a:lnTo>
                    <a:pt x="849" y="634"/>
                  </a:lnTo>
                  <a:lnTo>
                    <a:pt x="834" y="668"/>
                  </a:lnTo>
                  <a:lnTo>
                    <a:pt x="818" y="703"/>
                  </a:lnTo>
                  <a:lnTo>
                    <a:pt x="803" y="740"/>
                  </a:lnTo>
                  <a:lnTo>
                    <a:pt x="789" y="778"/>
                  </a:lnTo>
                  <a:lnTo>
                    <a:pt x="760" y="855"/>
                  </a:lnTo>
                  <a:lnTo>
                    <a:pt x="731" y="932"/>
                  </a:lnTo>
                  <a:lnTo>
                    <a:pt x="717" y="968"/>
                  </a:lnTo>
                  <a:lnTo>
                    <a:pt x="703" y="1003"/>
                  </a:lnTo>
                  <a:lnTo>
                    <a:pt x="689" y="1034"/>
                  </a:lnTo>
                  <a:lnTo>
                    <a:pt x="675" y="1065"/>
                  </a:lnTo>
                  <a:lnTo>
                    <a:pt x="658" y="1093"/>
                  </a:lnTo>
                  <a:lnTo>
                    <a:pt x="640" y="1123"/>
                  </a:lnTo>
                  <a:lnTo>
                    <a:pt x="619" y="1154"/>
                  </a:lnTo>
                  <a:lnTo>
                    <a:pt x="596" y="1186"/>
                  </a:lnTo>
                  <a:lnTo>
                    <a:pt x="571" y="1217"/>
                  </a:lnTo>
                  <a:lnTo>
                    <a:pt x="546" y="1248"/>
                  </a:lnTo>
                  <a:lnTo>
                    <a:pt x="520" y="1280"/>
                  </a:lnTo>
                  <a:lnTo>
                    <a:pt x="494" y="1309"/>
                  </a:lnTo>
                  <a:lnTo>
                    <a:pt x="444" y="1365"/>
                  </a:lnTo>
                  <a:lnTo>
                    <a:pt x="397" y="1414"/>
                  </a:lnTo>
                  <a:lnTo>
                    <a:pt x="359" y="1451"/>
                  </a:lnTo>
                  <a:lnTo>
                    <a:pt x="332" y="1475"/>
                  </a:lnTo>
                  <a:lnTo>
                    <a:pt x="327" y="1477"/>
                  </a:lnTo>
                  <a:lnTo>
                    <a:pt x="320" y="1476"/>
                  </a:lnTo>
                  <a:lnTo>
                    <a:pt x="313" y="1471"/>
                  </a:lnTo>
                  <a:lnTo>
                    <a:pt x="304" y="1465"/>
                  </a:lnTo>
                  <a:lnTo>
                    <a:pt x="294" y="1456"/>
                  </a:lnTo>
                  <a:lnTo>
                    <a:pt x="283" y="1444"/>
                  </a:lnTo>
                  <a:lnTo>
                    <a:pt x="271" y="1430"/>
                  </a:lnTo>
                  <a:lnTo>
                    <a:pt x="259" y="1415"/>
                  </a:lnTo>
                  <a:lnTo>
                    <a:pt x="233" y="1378"/>
                  </a:lnTo>
                  <a:lnTo>
                    <a:pt x="205" y="1336"/>
                  </a:lnTo>
                  <a:lnTo>
                    <a:pt x="176" y="1290"/>
                  </a:lnTo>
                  <a:lnTo>
                    <a:pt x="147" y="1242"/>
                  </a:lnTo>
                  <a:lnTo>
                    <a:pt x="91" y="1146"/>
                  </a:lnTo>
                  <a:lnTo>
                    <a:pt x="45" y="1061"/>
                  </a:lnTo>
                  <a:lnTo>
                    <a:pt x="12" y="1001"/>
                  </a:lnTo>
                  <a:lnTo>
                    <a:pt x="0" y="97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1230313" y="6018213"/>
              <a:ext cx="385763" cy="201613"/>
            </a:xfrm>
            <a:custGeom>
              <a:avLst/>
              <a:gdLst>
                <a:gd name="T0" fmla="*/ 612 w 1214"/>
                <a:gd name="T1" fmla="*/ 7 h 637"/>
                <a:gd name="T2" fmla="*/ 555 w 1214"/>
                <a:gd name="T3" fmla="*/ 50 h 637"/>
                <a:gd name="T4" fmla="*/ 468 w 1214"/>
                <a:gd name="T5" fmla="*/ 116 h 637"/>
                <a:gd name="T6" fmla="*/ 379 w 1214"/>
                <a:gd name="T7" fmla="*/ 180 h 637"/>
                <a:gd name="T8" fmla="*/ 334 w 1214"/>
                <a:gd name="T9" fmla="*/ 210 h 637"/>
                <a:gd name="T10" fmla="*/ 313 w 1214"/>
                <a:gd name="T11" fmla="*/ 219 h 637"/>
                <a:gd name="T12" fmla="*/ 275 w 1214"/>
                <a:gd name="T13" fmla="*/ 230 h 637"/>
                <a:gd name="T14" fmla="*/ 215 w 1214"/>
                <a:gd name="T15" fmla="*/ 246 h 637"/>
                <a:gd name="T16" fmla="*/ 151 w 1214"/>
                <a:gd name="T17" fmla="*/ 264 h 637"/>
                <a:gd name="T18" fmla="*/ 105 w 1214"/>
                <a:gd name="T19" fmla="*/ 284 h 637"/>
                <a:gd name="T20" fmla="*/ 78 w 1214"/>
                <a:gd name="T21" fmla="*/ 299 h 637"/>
                <a:gd name="T22" fmla="*/ 53 w 1214"/>
                <a:gd name="T23" fmla="*/ 318 h 637"/>
                <a:gd name="T24" fmla="*/ 31 w 1214"/>
                <a:gd name="T25" fmla="*/ 340 h 637"/>
                <a:gd name="T26" fmla="*/ 15 w 1214"/>
                <a:gd name="T27" fmla="*/ 368 h 637"/>
                <a:gd name="T28" fmla="*/ 4 w 1214"/>
                <a:gd name="T29" fmla="*/ 400 h 637"/>
                <a:gd name="T30" fmla="*/ 0 w 1214"/>
                <a:gd name="T31" fmla="*/ 438 h 637"/>
                <a:gd name="T32" fmla="*/ 4 w 1214"/>
                <a:gd name="T33" fmla="*/ 481 h 637"/>
                <a:gd name="T34" fmla="*/ 16 w 1214"/>
                <a:gd name="T35" fmla="*/ 529 h 637"/>
                <a:gd name="T36" fmla="*/ 40 w 1214"/>
                <a:gd name="T37" fmla="*/ 568 h 637"/>
                <a:gd name="T38" fmla="*/ 75 w 1214"/>
                <a:gd name="T39" fmla="*/ 598 h 637"/>
                <a:gd name="T40" fmla="*/ 118 w 1214"/>
                <a:gd name="T41" fmla="*/ 619 h 637"/>
                <a:gd name="T42" fmla="*/ 170 w 1214"/>
                <a:gd name="T43" fmla="*/ 631 h 637"/>
                <a:gd name="T44" fmla="*/ 229 w 1214"/>
                <a:gd name="T45" fmla="*/ 637 h 637"/>
                <a:gd name="T46" fmla="*/ 294 w 1214"/>
                <a:gd name="T47" fmla="*/ 637 h 637"/>
                <a:gd name="T48" fmla="*/ 360 w 1214"/>
                <a:gd name="T49" fmla="*/ 632 h 637"/>
                <a:gd name="T50" fmla="*/ 430 w 1214"/>
                <a:gd name="T51" fmla="*/ 623 h 637"/>
                <a:gd name="T52" fmla="*/ 501 w 1214"/>
                <a:gd name="T53" fmla="*/ 612 h 637"/>
                <a:gd name="T54" fmla="*/ 604 w 1214"/>
                <a:gd name="T55" fmla="*/ 591 h 637"/>
                <a:gd name="T56" fmla="*/ 732 w 1214"/>
                <a:gd name="T57" fmla="*/ 562 h 637"/>
                <a:gd name="T58" fmla="*/ 835 w 1214"/>
                <a:gd name="T59" fmla="*/ 540 h 637"/>
                <a:gd name="T60" fmla="*/ 911 w 1214"/>
                <a:gd name="T61" fmla="*/ 529 h 637"/>
                <a:gd name="T62" fmla="*/ 980 w 1214"/>
                <a:gd name="T63" fmla="*/ 516 h 637"/>
                <a:gd name="T64" fmla="*/ 1030 w 1214"/>
                <a:gd name="T65" fmla="*/ 503 h 637"/>
                <a:gd name="T66" fmla="*/ 1061 w 1214"/>
                <a:gd name="T67" fmla="*/ 491 h 637"/>
                <a:gd name="T68" fmla="*/ 1091 w 1214"/>
                <a:gd name="T69" fmla="*/ 477 h 637"/>
                <a:gd name="T70" fmla="*/ 1119 w 1214"/>
                <a:gd name="T71" fmla="*/ 460 h 637"/>
                <a:gd name="T72" fmla="*/ 1143 w 1214"/>
                <a:gd name="T73" fmla="*/ 441 h 637"/>
                <a:gd name="T74" fmla="*/ 1165 w 1214"/>
                <a:gd name="T75" fmla="*/ 417 h 637"/>
                <a:gd name="T76" fmla="*/ 1183 w 1214"/>
                <a:gd name="T77" fmla="*/ 390 h 637"/>
                <a:gd name="T78" fmla="*/ 1197 w 1214"/>
                <a:gd name="T79" fmla="*/ 359 h 637"/>
                <a:gd name="T80" fmla="*/ 1207 w 1214"/>
                <a:gd name="T81" fmla="*/ 323 h 637"/>
                <a:gd name="T82" fmla="*/ 1212 w 1214"/>
                <a:gd name="T83" fmla="*/ 283 h 637"/>
                <a:gd name="T84" fmla="*/ 1214 w 1214"/>
                <a:gd name="T85" fmla="*/ 238 h 637"/>
                <a:gd name="T86" fmla="*/ 1208 w 1214"/>
                <a:gd name="T87" fmla="*/ 187 h 637"/>
                <a:gd name="T88" fmla="*/ 1195 w 1214"/>
                <a:gd name="T89" fmla="*/ 115 h 637"/>
                <a:gd name="T90" fmla="*/ 1179 w 1214"/>
                <a:gd name="T91" fmla="*/ 35 h 637"/>
                <a:gd name="T92" fmla="*/ 621 w 1214"/>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4" h="637">
                  <a:moveTo>
                    <a:pt x="621" y="0"/>
                  </a:moveTo>
                  <a:lnTo>
                    <a:pt x="612" y="7"/>
                  </a:lnTo>
                  <a:lnTo>
                    <a:pt x="589" y="24"/>
                  </a:lnTo>
                  <a:lnTo>
                    <a:pt x="555" y="50"/>
                  </a:lnTo>
                  <a:lnTo>
                    <a:pt x="514" y="82"/>
                  </a:lnTo>
                  <a:lnTo>
                    <a:pt x="468" y="116"/>
                  </a:lnTo>
                  <a:lnTo>
                    <a:pt x="422" y="149"/>
                  </a:lnTo>
                  <a:lnTo>
                    <a:pt x="379" y="180"/>
                  </a:lnTo>
                  <a:lnTo>
                    <a:pt x="343" y="205"/>
                  </a:lnTo>
                  <a:lnTo>
                    <a:pt x="334" y="210"/>
                  </a:lnTo>
                  <a:lnTo>
                    <a:pt x="324" y="215"/>
                  </a:lnTo>
                  <a:lnTo>
                    <a:pt x="313" y="219"/>
                  </a:lnTo>
                  <a:lnTo>
                    <a:pt x="301" y="223"/>
                  </a:lnTo>
                  <a:lnTo>
                    <a:pt x="275" y="230"/>
                  </a:lnTo>
                  <a:lnTo>
                    <a:pt x="246" y="238"/>
                  </a:lnTo>
                  <a:lnTo>
                    <a:pt x="215" y="246"/>
                  </a:lnTo>
                  <a:lnTo>
                    <a:pt x="184" y="254"/>
                  </a:lnTo>
                  <a:lnTo>
                    <a:pt x="151" y="264"/>
                  </a:lnTo>
                  <a:lnTo>
                    <a:pt x="120" y="276"/>
                  </a:lnTo>
                  <a:lnTo>
                    <a:pt x="105" y="284"/>
                  </a:lnTo>
                  <a:lnTo>
                    <a:pt x="91" y="290"/>
                  </a:lnTo>
                  <a:lnTo>
                    <a:pt x="78" y="299"/>
                  </a:lnTo>
                  <a:lnTo>
                    <a:pt x="65" y="308"/>
                  </a:lnTo>
                  <a:lnTo>
                    <a:pt x="53" y="318"/>
                  </a:lnTo>
                  <a:lnTo>
                    <a:pt x="41" y="328"/>
                  </a:lnTo>
                  <a:lnTo>
                    <a:pt x="31" y="340"/>
                  </a:lnTo>
                  <a:lnTo>
                    <a:pt x="22" y="354"/>
                  </a:lnTo>
                  <a:lnTo>
                    <a:pt x="15" y="368"/>
                  </a:lnTo>
                  <a:lnTo>
                    <a:pt x="9" y="384"/>
                  </a:lnTo>
                  <a:lnTo>
                    <a:pt x="4" y="400"/>
                  </a:lnTo>
                  <a:lnTo>
                    <a:pt x="1" y="418"/>
                  </a:lnTo>
                  <a:lnTo>
                    <a:pt x="0" y="438"/>
                  </a:lnTo>
                  <a:lnTo>
                    <a:pt x="0" y="458"/>
                  </a:lnTo>
                  <a:lnTo>
                    <a:pt x="4" y="481"/>
                  </a:lnTo>
                  <a:lnTo>
                    <a:pt x="8" y="505"/>
                  </a:lnTo>
                  <a:lnTo>
                    <a:pt x="16" y="529"/>
                  </a:lnTo>
                  <a:lnTo>
                    <a:pt x="27" y="550"/>
                  </a:lnTo>
                  <a:lnTo>
                    <a:pt x="40" y="568"/>
                  </a:lnTo>
                  <a:lnTo>
                    <a:pt x="56" y="584"/>
                  </a:lnTo>
                  <a:lnTo>
                    <a:pt x="75" y="598"/>
                  </a:lnTo>
                  <a:lnTo>
                    <a:pt x="95" y="609"/>
                  </a:lnTo>
                  <a:lnTo>
                    <a:pt x="118" y="619"/>
                  </a:lnTo>
                  <a:lnTo>
                    <a:pt x="144" y="625"/>
                  </a:lnTo>
                  <a:lnTo>
                    <a:pt x="170" y="631"/>
                  </a:lnTo>
                  <a:lnTo>
                    <a:pt x="200" y="635"/>
                  </a:lnTo>
                  <a:lnTo>
                    <a:pt x="229" y="637"/>
                  </a:lnTo>
                  <a:lnTo>
                    <a:pt x="261" y="637"/>
                  </a:lnTo>
                  <a:lnTo>
                    <a:pt x="294" y="637"/>
                  </a:lnTo>
                  <a:lnTo>
                    <a:pt x="326" y="635"/>
                  </a:lnTo>
                  <a:lnTo>
                    <a:pt x="360" y="632"/>
                  </a:lnTo>
                  <a:lnTo>
                    <a:pt x="395" y="628"/>
                  </a:lnTo>
                  <a:lnTo>
                    <a:pt x="430" y="623"/>
                  </a:lnTo>
                  <a:lnTo>
                    <a:pt x="465" y="617"/>
                  </a:lnTo>
                  <a:lnTo>
                    <a:pt x="501" y="612"/>
                  </a:lnTo>
                  <a:lnTo>
                    <a:pt x="536" y="605"/>
                  </a:lnTo>
                  <a:lnTo>
                    <a:pt x="604" y="591"/>
                  </a:lnTo>
                  <a:lnTo>
                    <a:pt x="670" y="576"/>
                  </a:lnTo>
                  <a:lnTo>
                    <a:pt x="732" y="562"/>
                  </a:lnTo>
                  <a:lnTo>
                    <a:pt x="787" y="550"/>
                  </a:lnTo>
                  <a:lnTo>
                    <a:pt x="835" y="540"/>
                  </a:lnTo>
                  <a:lnTo>
                    <a:pt x="876" y="533"/>
                  </a:lnTo>
                  <a:lnTo>
                    <a:pt x="911" y="529"/>
                  </a:lnTo>
                  <a:lnTo>
                    <a:pt x="945" y="524"/>
                  </a:lnTo>
                  <a:lnTo>
                    <a:pt x="980" y="516"/>
                  </a:lnTo>
                  <a:lnTo>
                    <a:pt x="1014" y="508"/>
                  </a:lnTo>
                  <a:lnTo>
                    <a:pt x="1030" y="503"/>
                  </a:lnTo>
                  <a:lnTo>
                    <a:pt x="1046" y="497"/>
                  </a:lnTo>
                  <a:lnTo>
                    <a:pt x="1061" y="491"/>
                  </a:lnTo>
                  <a:lnTo>
                    <a:pt x="1076" y="484"/>
                  </a:lnTo>
                  <a:lnTo>
                    <a:pt x="1091" y="477"/>
                  </a:lnTo>
                  <a:lnTo>
                    <a:pt x="1105" y="469"/>
                  </a:lnTo>
                  <a:lnTo>
                    <a:pt x="1119" y="460"/>
                  </a:lnTo>
                  <a:lnTo>
                    <a:pt x="1131" y="451"/>
                  </a:lnTo>
                  <a:lnTo>
                    <a:pt x="1143" y="441"/>
                  </a:lnTo>
                  <a:lnTo>
                    <a:pt x="1155" y="429"/>
                  </a:lnTo>
                  <a:lnTo>
                    <a:pt x="1165" y="417"/>
                  </a:lnTo>
                  <a:lnTo>
                    <a:pt x="1174" y="404"/>
                  </a:lnTo>
                  <a:lnTo>
                    <a:pt x="1183" y="390"/>
                  </a:lnTo>
                  <a:lnTo>
                    <a:pt x="1191" y="375"/>
                  </a:lnTo>
                  <a:lnTo>
                    <a:pt x="1197" y="359"/>
                  </a:lnTo>
                  <a:lnTo>
                    <a:pt x="1203" y="342"/>
                  </a:lnTo>
                  <a:lnTo>
                    <a:pt x="1207" y="323"/>
                  </a:lnTo>
                  <a:lnTo>
                    <a:pt x="1210" y="303"/>
                  </a:lnTo>
                  <a:lnTo>
                    <a:pt x="1212" y="283"/>
                  </a:lnTo>
                  <a:lnTo>
                    <a:pt x="1214" y="261"/>
                  </a:lnTo>
                  <a:lnTo>
                    <a:pt x="1214" y="238"/>
                  </a:lnTo>
                  <a:lnTo>
                    <a:pt x="1211" y="213"/>
                  </a:lnTo>
                  <a:lnTo>
                    <a:pt x="1208" y="187"/>
                  </a:lnTo>
                  <a:lnTo>
                    <a:pt x="1204" y="159"/>
                  </a:lnTo>
                  <a:lnTo>
                    <a:pt x="1195" y="115"/>
                  </a:lnTo>
                  <a:lnTo>
                    <a:pt x="1187" y="73"/>
                  </a:lnTo>
                  <a:lnTo>
                    <a:pt x="1179" y="35"/>
                  </a:lnTo>
                  <a:lnTo>
                    <a:pt x="1171" y="0"/>
                  </a:lnTo>
                  <a:lnTo>
                    <a:pt x="6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898651" y="6064250"/>
              <a:ext cx="384175" cy="201613"/>
            </a:xfrm>
            <a:custGeom>
              <a:avLst/>
              <a:gdLst>
                <a:gd name="T0" fmla="*/ 602 w 1213"/>
                <a:gd name="T1" fmla="*/ 7 h 637"/>
                <a:gd name="T2" fmla="*/ 658 w 1213"/>
                <a:gd name="T3" fmla="*/ 50 h 637"/>
                <a:gd name="T4" fmla="*/ 745 w 1213"/>
                <a:gd name="T5" fmla="*/ 115 h 637"/>
                <a:gd name="T6" fmla="*/ 835 w 1213"/>
                <a:gd name="T7" fmla="*/ 179 h 637"/>
                <a:gd name="T8" fmla="*/ 880 w 1213"/>
                <a:gd name="T9" fmla="*/ 210 h 637"/>
                <a:gd name="T10" fmla="*/ 900 w 1213"/>
                <a:gd name="T11" fmla="*/ 218 h 637"/>
                <a:gd name="T12" fmla="*/ 938 w 1213"/>
                <a:gd name="T13" fmla="*/ 230 h 637"/>
                <a:gd name="T14" fmla="*/ 998 w 1213"/>
                <a:gd name="T15" fmla="*/ 246 h 637"/>
                <a:gd name="T16" fmla="*/ 1063 w 1213"/>
                <a:gd name="T17" fmla="*/ 264 h 637"/>
                <a:gd name="T18" fmla="*/ 1108 w 1213"/>
                <a:gd name="T19" fmla="*/ 283 h 637"/>
                <a:gd name="T20" fmla="*/ 1137 w 1213"/>
                <a:gd name="T21" fmla="*/ 299 h 637"/>
                <a:gd name="T22" fmla="*/ 1162 w 1213"/>
                <a:gd name="T23" fmla="*/ 317 h 637"/>
                <a:gd name="T24" fmla="*/ 1183 w 1213"/>
                <a:gd name="T25" fmla="*/ 340 h 637"/>
                <a:gd name="T26" fmla="*/ 1199 w 1213"/>
                <a:gd name="T27" fmla="*/ 368 h 637"/>
                <a:gd name="T28" fmla="*/ 1210 w 1213"/>
                <a:gd name="T29" fmla="*/ 400 h 637"/>
                <a:gd name="T30" fmla="*/ 1213 w 1213"/>
                <a:gd name="T31" fmla="*/ 437 h 637"/>
                <a:gd name="T32" fmla="*/ 1210 w 1213"/>
                <a:gd name="T33" fmla="*/ 481 h 637"/>
                <a:gd name="T34" fmla="*/ 1198 w 1213"/>
                <a:gd name="T35" fmla="*/ 529 h 637"/>
                <a:gd name="T36" fmla="*/ 1174 w 1213"/>
                <a:gd name="T37" fmla="*/ 567 h 637"/>
                <a:gd name="T38" fmla="*/ 1139 w 1213"/>
                <a:gd name="T39" fmla="*/ 597 h 637"/>
                <a:gd name="T40" fmla="*/ 1095 w 1213"/>
                <a:gd name="T41" fmla="*/ 617 h 637"/>
                <a:gd name="T42" fmla="*/ 1043 w 1213"/>
                <a:gd name="T43" fmla="*/ 630 h 637"/>
                <a:gd name="T44" fmla="*/ 984 w 1213"/>
                <a:gd name="T45" fmla="*/ 636 h 637"/>
                <a:gd name="T46" fmla="*/ 921 w 1213"/>
                <a:gd name="T47" fmla="*/ 636 h 637"/>
                <a:gd name="T48" fmla="*/ 853 w 1213"/>
                <a:gd name="T49" fmla="*/ 632 h 637"/>
                <a:gd name="T50" fmla="*/ 784 w 1213"/>
                <a:gd name="T51" fmla="*/ 623 h 637"/>
                <a:gd name="T52" fmla="*/ 714 w 1213"/>
                <a:gd name="T53" fmla="*/ 611 h 637"/>
                <a:gd name="T54" fmla="*/ 609 w 1213"/>
                <a:gd name="T55" fmla="*/ 590 h 637"/>
                <a:gd name="T56" fmla="*/ 483 w 1213"/>
                <a:gd name="T57" fmla="*/ 562 h 637"/>
                <a:gd name="T58" fmla="*/ 378 w 1213"/>
                <a:gd name="T59" fmla="*/ 540 h 637"/>
                <a:gd name="T60" fmla="*/ 303 w 1213"/>
                <a:gd name="T61" fmla="*/ 529 h 637"/>
                <a:gd name="T62" fmla="*/ 234 w 1213"/>
                <a:gd name="T63" fmla="*/ 516 h 637"/>
                <a:gd name="T64" fmla="*/ 184 w 1213"/>
                <a:gd name="T65" fmla="*/ 503 h 637"/>
                <a:gd name="T66" fmla="*/ 153 w 1213"/>
                <a:gd name="T67" fmla="*/ 491 h 637"/>
                <a:gd name="T68" fmla="*/ 123 w 1213"/>
                <a:gd name="T69" fmla="*/ 477 h 637"/>
                <a:gd name="T70" fmla="*/ 96 w 1213"/>
                <a:gd name="T71" fmla="*/ 460 h 637"/>
                <a:gd name="T72" fmla="*/ 71 w 1213"/>
                <a:gd name="T73" fmla="*/ 440 h 637"/>
                <a:gd name="T74" fmla="*/ 49 w 1213"/>
                <a:gd name="T75" fmla="*/ 417 h 637"/>
                <a:gd name="T76" fmla="*/ 30 w 1213"/>
                <a:gd name="T77" fmla="*/ 389 h 637"/>
                <a:gd name="T78" fmla="*/ 16 w 1213"/>
                <a:gd name="T79" fmla="*/ 358 h 637"/>
                <a:gd name="T80" fmla="*/ 6 w 1213"/>
                <a:gd name="T81" fmla="*/ 323 h 637"/>
                <a:gd name="T82" fmla="*/ 1 w 1213"/>
                <a:gd name="T83" fmla="*/ 283 h 637"/>
                <a:gd name="T84" fmla="*/ 0 w 1213"/>
                <a:gd name="T85" fmla="*/ 237 h 637"/>
                <a:gd name="T86" fmla="*/ 5 w 1213"/>
                <a:gd name="T87" fmla="*/ 187 h 637"/>
                <a:gd name="T88" fmla="*/ 18 w 1213"/>
                <a:gd name="T89" fmla="*/ 114 h 637"/>
                <a:gd name="T90" fmla="*/ 35 w 1213"/>
                <a:gd name="T91" fmla="*/ 35 h 637"/>
                <a:gd name="T92" fmla="*/ 593 w 1213"/>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3" h="637">
                  <a:moveTo>
                    <a:pt x="593" y="0"/>
                  </a:moveTo>
                  <a:lnTo>
                    <a:pt x="602" y="7"/>
                  </a:lnTo>
                  <a:lnTo>
                    <a:pt x="624" y="24"/>
                  </a:lnTo>
                  <a:lnTo>
                    <a:pt x="658" y="50"/>
                  </a:lnTo>
                  <a:lnTo>
                    <a:pt x="701" y="81"/>
                  </a:lnTo>
                  <a:lnTo>
                    <a:pt x="745" y="115"/>
                  </a:lnTo>
                  <a:lnTo>
                    <a:pt x="791" y="148"/>
                  </a:lnTo>
                  <a:lnTo>
                    <a:pt x="835" y="179"/>
                  </a:lnTo>
                  <a:lnTo>
                    <a:pt x="871" y="204"/>
                  </a:lnTo>
                  <a:lnTo>
                    <a:pt x="880" y="210"/>
                  </a:lnTo>
                  <a:lnTo>
                    <a:pt x="889" y="214"/>
                  </a:lnTo>
                  <a:lnTo>
                    <a:pt x="900" y="218"/>
                  </a:lnTo>
                  <a:lnTo>
                    <a:pt x="912" y="223"/>
                  </a:lnTo>
                  <a:lnTo>
                    <a:pt x="938" y="230"/>
                  </a:lnTo>
                  <a:lnTo>
                    <a:pt x="968" y="238"/>
                  </a:lnTo>
                  <a:lnTo>
                    <a:pt x="998" y="246"/>
                  </a:lnTo>
                  <a:lnTo>
                    <a:pt x="1031" y="254"/>
                  </a:lnTo>
                  <a:lnTo>
                    <a:pt x="1063" y="264"/>
                  </a:lnTo>
                  <a:lnTo>
                    <a:pt x="1093" y="276"/>
                  </a:lnTo>
                  <a:lnTo>
                    <a:pt x="1108" y="283"/>
                  </a:lnTo>
                  <a:lnTo>
                    <a:pt x="1123" y="290"/>
                  </a:lnTo>
                  <a:lnTo>
                    <a:pt x="1137" y="299"/>
                  </a:lnTo>
                  <a:lnTo>
                    <a:pt x="1150" y="308"/>
                  </a:lnTo>
                  <a:lnTo>
                    <a:pt x="1162" y="317"/>
                  </a:lnTo>
                  <a:lnTo>
                    <a:pt x="1173" y="328"/>
                  </a:lnTo>
                  <a:lnTo>
                    <a:pt x="1183" y="340"/>
                  </a:lnTo>
                  <a:lnTo>
                    <a:pt x="1191" y="353"/>
                  </a:lnTo>
                  <a:lnTo>
                    <a:pt x="1199" y="368"/>
                  </a:lnTo>
                  <a:lnTo>
                    <a:pt x="1204" y="383"/>
                  </a:lnTo>
                  <a:lnTo>
                    <a:pt x="1210" y="400"/>
                  </a:lnTo>
                  <a:lnTo>
                    <a:pt x="1212" y="418"/>
                  </a:lnTo>
                  <a:lnTo>
                    <a:pt x="1213" y="437"/>
                  </a:lnTo>
                  <a:lnTo>
                    <a:pt x="1213" y="458"/>
                  </a:lnTo>
                  <a:lnTo>
                    <a:pt x="1210" y="481"/>
                  </a:lnTo>
                  <a:lnTo>
                    <a:pt x="1205" y="505"/>
                  </a:lnTo>
                  <a:lnTo>
                    <a:pt x="1198" y="529"/>
                  </a:lnTo>
                  <a:lnTo>
                    <a:pt x="1187" y="550"/>
                  </a:lnTo>
                  <a:lnTo>
                    <a:pt x="1174" y="567"/>
                  </a:lnTo>
                  <a:lnTo>
                    <a:pt x="1158" y="584"/>
                  </a:lnTo>
                  <a:lnTo>
                    <a:pt x="1139" y="597"/>
                  </a:lnTo>
                  <a:lnTo>
                    <a:pt x="1118" y="609"/>
                  </a:lnTo>
                  <a:lnTo>
                    <a:pt x="1095" y="617"/>
                  </a:lnTo>
                  <a:lnTo>
                    <a:pt x="1070" y="625"/>
                  </a:lnTo>
                  <a:lnTo>
                    <a:pt x="1043" y="630"/>
                  </a:lnTo>
                  <a:lnTo>
                    <a:pt x="1015" y="634"/>
                  </a:lnTo>
                  <a:lnTo>
                    <a:pt x="984" y="636"/>
                  </a:lnTo>
                  <a:lnTo>
                    <a:pt x="953" y="637"/>
                  </a:lnTo>
                  <a:lnTo>
                    <a:pt x="921" y="636"/>
                  </a:lnTo>
                  <a:lnTo>
                    <a:pt x="887" y="635"/>
                  </a:lnTo>
                  <a:lnTo>
                    <a:pt x="853" y="632"/>
                  </a:lnTo>
                  <a:lnTo>
                    <a:pt x="819" y="627"/>
                  </a:lnTo>
                  <a:lnTo>
                    <a:pt x="784" y="623"/>
                  </a:lnTo>
                  <a:lnTo>
                    <a:pt x="749" y="617"/>
                  </a:lnTo>
                  <a:lnTo>
                    <a:pt x="714" y="611"/>
                  </a:lnTo>
                  <a:lnTo>
                    <a:pt x="678" y="604"/>
                  </a:lnTo>
                  <a:lnTo>
                    <a:pt x="609" y="590"/>
                  </a:lnTo>
                  <a:lnTo>
                    <a:pt x="544" y="576"/>
                  </a:lnTo>
                  <a:lnTo>
                    <a:pt x="483" y="562"/>
                  </a:lnTo>
                  <a:lnTo>
                    <a:pt x="427" y="550"/>
                  </a:lnTo>
                  <a:lnTo>
                    <a:pt x="378" y="540"/>
                  </a:lnTo>
                  <a:lnTo>
                    <a:pt x="339" y="533"/>
                  </a:lnTo>
                  <a:lnTo>
                    <a:pt x="303" y="529"/>
                  </a:lnTo>
                  <a:lnTo>
                    <a:pt x="268" y="523"/>
                  </a:lnTo>
                  <a:lnTo>
                    <a:pt x="234" y="516"/>
                  </a:lnTo>
                  <a:lnTo>
                    <a:pt x="200" y="507"/>
                  </a:lnTo>
                  <a:lnTo>
                    <a:pt x="184" y="503"/>
                  </a:lnTo>
                  <a:lnTo>
                    <a:pt x="168" y="497"/>
                  </a:lnTo>
                  <a:lnTo>
                    <a:pt x="153" y="491"/>
                  </a:lnTo>
                  <a:lnTo>
                    <a:pt x="137" y="484"/>
                  </a:lnTo>
                  <a:lnTo>
                    <a:pt x="123" y="477"/>
                  </a:lnTo>
                  <a:lnTo>
                    <a:pt x="109" y="469"/>
                  </a:lnTo>
                  <a:lnTo>
                    <a:pt x="96" y="460"/>
                  </a:lnTo>
                  <a:lnTo>
                    <a:pt x="83" y="451"/>
                  </a:lnTo>
                  <a:lnTo>
                    <a:pt x="71" y="440"/>
                  </a:lnTo>
                  <a:lnTo>
                    <a:pt x="60" y="429"/>
                  </a:lnTo>
                  <a:lnTo>
                    <a:pt x="49" y="417"/>
                  </a:lnTo>
                  <a:lnTo>
                    <a:pt x="39" y="404"/>
                  </a:lnTo>
                  <a:lnTo>
                    <a:pt x="30" y="389"/>
                  </a:lnTo>
                  <a:lnTo>
                    <a:pt x="23" y="374"/>
                  </a:lnTo>
                  <a:lnTo>
                    <a:pt x="16" y="358"/>
                  </a:lnTo>
                  <a:lnTo>
                    <a:pt x="11" y="341"/>
                  </a:lnTo>
                  <a:lnTo>
                    <a:pt x="6" y="323"/>
                  </a:lnTo>
                  <a:lnTo>
                    <a:pt x="3" y="303"/>
                  </a:lnTo>
                  <a:lnTo>
                    <a:pt x="1" y="283"/>
                  </a:lnTo>
                  <a:lnTo>
                    <a:pt x="0" y="261"/>
                  </a:lnTo>
                  <a:lnTo>
                    <a:pt x="0" y="237"/>
                  </a:lnTo>
                  <a:lnTo>
                    <a:pt x="2" y="213"/>
                  </a:lnTo>
                  <a:lnTo>
                    <a:pt x="5" y="187"/>
                  </a:lnTo>
                  <a:lnTo>
                    <a:pt x="10" y="159"/>
                  </a:lnTo>
                  <a:lnTo>
                    <a:pt x="18" y="114"/>
                  </a:lnTo>
                  <a:lnTo>
                    <a:pt x="27" y="72"/>
                  </a:lnTo>
                  <a:lnTo>
                    <a:pt x="35" y="35"/>
                  </a:lnTo>
                  <a:lnTo>
                    <a:pt x="42" y="0"/>
                  </a:lnTo>
                  <a:lnTo>
                    <a:pt x="5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725488" y="2849563"/>
              <a:ext cx="2544763" cy="1682750"/>
            </a:xfrm>
            <a:custGeom>
              <a:avLst/>
              <a:gdLst>
                <a:gd name="T0" fmla="*/ 2284 w 8015"/>
                <a:gd name="T1" fmla="*/ 1089 h 5302"/>
                <a:gd name="T2" fmla="*/ 1553 w 8015"/>
                <a:gd name="T3" fmla="*/ 1499 h 5302"/>
                <a:gd name="T4" fmla="*/ 1115 w 8015"/>
                <a:gd name="T5" fmla="*/ 1763 h 5302"/>
                <a:gd name="T6" fmla="*/ 692 w 8015"/>
                <a:gd name="T7" fmla="*/ 2036 h 5302"/>
                <a:gd name="T8" fmla="*/ 334 w 8015"/>
                <a:gd name="T9" fmla="*/ 2301 h 5302"/>
                <a:gd name="T10" fmla="*/ 87 w 8015"/>
                <a:gd name="T11" fmla="*/ 2535 h 5302"/>
                <a:gd name="T12" fmla="*/ 0 w 8015"/>
                <a:gd name="T13" fmla="*/ 2715 h 5302"/>
                <a:gd name="T14" fmla="*/ 62 w 8015"/>
                <a:gd name="T15" fmla="*/ 2915 h 5302"/>
                <a:gd name="T16" fmla="*/ 208 w 8015"/>
                <a:gd name="T17" fmla="*/ 3178 h 5302"/>
                <a:gd name="T18" fmla="*/ 410 w 8015"/>
                <a:gd name="T19" fmla="*/ 3477 h 5302"/>
                <a:gd name="T20" fmla="*/ 639 w 8015"/>
                <a:gd name="T21" fmla="*/ 3783 h 5302"/>
                <a:gd name="T22" fmla="*/ 868 w 8015"/>
                <a:gd name="T23" fmla="*/ 4070 h 5302"/>
                <a:gd name="T24" fmla="*/ 1204 w 8015"/>
                <a:gd name="T25" fmla="*/ 4473 h 5302"/>
                <a:gd name="T26" fmla="*/ 1631 w 8015"/>
                <a:gd name="T27" fmla="*/ 3882 h 5302"/>
                <a:gd name="T28" fmla="*/ 1442 w 8015"/>
                <a:gd name="T29" fmla="*/ 3705 h 5302"/>
                <a:gd name="T30" fmla="*/ 1174 w 8015"/>
                <a:gd name="T31" fmla="*/ 3429 h 5302"/>
                <a:gd name="T32" fmla="*/ 1022 w 8015"/>
                <a:gd name="T33" fmla="*/ 3253 h 5302"/>
                <a:gd name="T34" fmla="*/ 898 w 8015"/>
                <a:gd name="T35" fmla="*/ 3082 h 5302"/>
                <a:gd name="T36" fmla="*/ 821 w 8015"/>
                <a:gd name="T37" fmla="*/ 2930 h 5302"/>
                <a:gd name="T38" fmla="*/ 812 w 8015"/>
                <a:gd name="T39" fmla="*/ 2813 h 5302"/>
                <a:gd name="T40" fmla="*/ 899 w 8015"/>
                <a:gd name="T41" fmla="*/ 2691 h 5302"/>
                <a:gd name="T42" fmla="*/ 1069 w 8015"/>
                <a:gd name="T43" fmla="*/ 2544 h 5302"/>
                <a:gd name="T44" fmla="*/ 1295 w 8015"/>
                <a:gd name="T45" fmla="*/ 2385 h 5302"/>
                <a:gd name="T46" fmla="*/ 1616 w 8015"/>
                <a:gd name="T47" fmla="*/ 2186 h 5302"/>
                <a:gd name="T48" fmla="*/ 2098 w 8015"/>
                <a:gd name="T49" fmla="*/ 1912 h 5302"/>
                <a:gd name="T50" fmla="*/ 1759 w 8015"/>
                <a:gd name="T51" fmla="*/ 4761 h 5302"/>
                <a:gd name="T52" fmla="*/ 1869 w 8015"/>
                <a:gd name="T53" fmla="*/ 4856 h 5302"/>
                <a:gd name="T54" fmla="*/ 2005 w 8015"/>
                <a:gd name="T55" fmla="*/ 4951 h 5302"/>
                <a:gd name="T56" fmla="*/ 2190 w 8015"/>
                <a:gd name="T57" fmla="*/ 5059 h 5302"/>
                <a:gd name="T58" fmla="*/ 2424 w 8015"/>
                <a:gd name="T59" fmla="*/ 5161 h 5302"/>
                <a:gd name="T60" fmla="*/ 2705 w 8015"/>
                <a:gd name="T61" fmla="*/ 5245 h 5302"/>
                <a:gd name="T62" fmla="*/ 3031 w 8015"/>
                <a:gd name="T63" fmla="*/ 5295 h 5302"/>
                <a:gd name="T64" fmla="*/ 3400 w 8015"/>
                <a:gd name="T65" fmla="*/ 5295 h 5302"/>
                <a:gd name="T66" fmla="*/ 3770 w 8015"/>
                <a:gd name="T67" fmla="*/ 5241 h 5302"/>
                <a:gd name="T68" fmla="*/ 4101 w 8015"/>
                <a:gd name="T69" fmla="*/ 5151 h 5302"/>
                <a:gd name="T70" fmla="*/ 4388 w 8015"/>
                <a:gd name="T71" fmla="*/ 5037 h 5302"/>
                <a:gd name="T72" fmla="*/ 4630 w 8015"/>
                <a:gd name="T73" fmla="*/ 4915 h 5302"/>
                <a:gd name="T74" fmla="*/ 4823 w 8015"/>
                <a:gd name="T75" fmla="*/ 4796 h 5302"/>
                <a:gd name="T76" fmla="*/ 4965 w 8015"/>
                <a:gd name="T77" fmla="*/ 4695 h 5302"/>
                <a:gd name="T78" fmla="*/ 5082 w 8015"/>
                <a:gd name="T79" fmla="*/ 4597 h 5302"/>
                <a:gd name="T80" fmla="*/ 4659 w 8015"/>
                <a:gd name="T81" fmla="*/ 1594 h 5302"/>
                <a:gd name="T82" fmla="*/ 5004 w 8015"/>
                <a:gd name="T83" fmla="*/ 1598 h 5302"/>
                <a:gd name="T84" fmla="*/ 5300 w 8015"/>
                <a:gd name="T85" fmla="*/ 1583 h 5302"/>
                <a:gd name="T86" fmla="*/ 5509 w 8015"/>
                <a:gd name="T87" fmla="*/ 1561 h 5302"/>
                <a:gd name="T88" fmla="*/ 5723 w 8015"/>
                <a:gd name="T89" fmla="*/ 1527 h 5302"/>
                <a:gd name="T90" fmla="*/ 5938 w 8015"/>
                <a:gd name="T91" fmla="*/ 1479 h 5302"/>
                <a:gd name="T92" fmla="*/ 6215 w 8015"/>
                <a:gd name="T93" fmla="*/ 1396 h 5302"/>
                <a:gd name="T94" fmla="*/ 6559 w 8015"/>
                <a:gd name="T95" fmla="*/ 1263 h 5302"/>
                <a:gd name="T96" fmla="*/ 6898 w 8015"/>
                <a:gd name="T97" fmla="*/ 1109 h 5302"/>
                <a:gd name="T98" fmla="*/ 7217 w 8015"/>
                <a:gd name="T99" fmla="*/ 947 h 5302"/>
                <a:gd name="T100" fmla="*/ 7627 w 8015"/>
                <a:gd name="T101" fmla="*/ 717 h 5302"/>
                <a:gd name="T102" fmla="*/ 7967 w 8015"/>
                <a:gd name="T103" fmla="*/ 510 h 5302"/>
                <a:gd name="T104" fmla="*/ 7542 w 8015"/>
                <a:gd name="T105" fmla="*/ 8 h 5302"/>
                <a:gd name="T106" fmla="*/ 7393 w 8015"/>
                <a:gd name="T107" fmla="*/ 152 h 5302"/>
                <a:gd name="T108" fmla="*/ 7235 w 8015"/>
                <a:gd name="T109" fmla="*/ 290 h 5302"/>
                <a:gd name="T110" fmla="*/ 7057 w 8015"/>
                <a:gd name="T111" fmla="*/ 431 h 5302"/>
                <a:gd name="T112" fmla="*/ 6900 w 8015"/>
                <a:gd name="T113" fmla="*/ 515 h 5302"/>
                <a:gd name="T114" fmla="*/ 6695 w 8015"/>
                <a:gd name="T115" fmla="*/ 600 h 5302"/>
                <a:gd name="T116" fmla="*/ 6405 w 8015"/>
                <a:gd name="T117" fmla="*/ 702 h 5302"/>
                <a:gd name="T118" fmla="*/ 5968 w 8015"/>
                <a:gd name="T119" fmla="*/ 832 h 5302"/>
                <a:gd name="T120" fmla="*/ 5717 w 8015"/>
                <a:gd name="T121" fmla="*/ 899 h 5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5" h="5302">
                  <a:moveTo>
                    <a:pt x="2484" y="959"/>
                  </a:moveTo>
                  <a:lnTo>
                    <a:pt x="2480" y="984"/>
                  </a:lnTo>
                  <a:lnTo>
                    <a:pt x="2400" y="1025"/>
                  </a:lnTo>
                  <a:lnTo>
                    <a:pt x="2284" y="1089"/>
                  </a:lnTo>
                  <a:lnTo>
                    <a:pt x="2134" y="1169"/>
                  </a:lnTo>
                  <a:lnTo>
                    <a:pt x="1959" y="1268"/>
                  </a:lnTo>
                  <a:lnTo>
                    <a:pt x="1764" y="1378"/>
                  </a:lnTo>
                  <a:lnTo>
                    <a:pt x="1553" y="1499"/>
                  </a:lnTo>
                  <a:lnTo>
                    <a:pt x="1445" y="1563"/>
                  </a:lnTo>
                  <a:lnTo>
                    <a:pt x="1335" y="1627"/>
                  </a:lnTo>
                  <a:lnTo>
                    <a:pt x="1225" y="1695"/>
                  </a:lnTo>
                  <a:lnTo>
                    <a:pt x="1115" y="1763"/>
                  </a:lnTo>
                  <a:lnTo>
                    <a:pt x="1006" y="1830"/>
                  </a:lnTo>
                  <a:lnTo>
                    <a:pt x="899" y="1900"/>
                  </a:lnTo>
                  <a:lnTo>
                    <a:pt x="794" y="1969"/>
                  </a:lnTo>
                  <a:lnTo>
                    <a:pt x="692" y="2036"/>
                  </a:lnTo>
                  <a:lnTo>
                    <a:pt x="595" y="2105"/>
                  </a:lnTo>
                  <a:lnTo>
                    <a:pt x="502" y="2171"/>
                  </a:lnTo>
                  <a:lnTo>
                    <a:pt x="414" y="2237"/>
                  </a:lnTo>
                  <a:lnTo>
                    <a:pt x="334" y="2301"/>
                  </a:lnTo>
                  <a:lnTo>
                    <a:pt x="259" y="2363"/>
                  </a:lnTo>
                  <a:lnTo>
                    <a:pt x="193" y="2422"/>
                  </a:lnTo>
                  <a:lnTo>
                    <a:pt x="135" y="2480"/>
                  </a:lnTo>
                  <a:lnTo>
                    <a:pt x="87" y="2535"/>
                  </a:lnTo>
                  <a:lnTo>
                    <a:pt x="48" y="2585"/>
                  </a:lnTo>
                  <a:lnTo>
                    <a:pt x="21" y="2633"/>
                  </a:lnTo>
                  <a:lnTo>
                    <a:pt x="4" y="2676"/>
                  </a:lnTo>
                  <a:lnTo>
                    <a:pt x="0" y="2715"/>
                  </a:lnTo>
                  <a:lnTo>
                    <a:pt x="7" y="2757"/>
                  </a:lnTo>
                  <a:lnTo>
                    <a:pt x="19" y="2805"/>
                  </a:lnTo>
                  <a:lnTo>
                    <a:pt x="38" y="2857"/>
                  </a:lnTo>
                  <a:lnTo>
                    <a:pt x="62" y="2915"/>
                  </a:lnTo>
                  <a:lnTo>
                    <a:pt x="92" y="2976"/>
                  </a:lnTo>
                  <a:lnTo>
                    <a:pt x="126" y="3041"/>
                  </a:lnTo>
                  <a:lnTo>
                    <a:pt x="166" y="3108"/>
                  </a:lnTo>
                  <a:lnTo>
                    <a:pt x="208" y="3178"/>
                  </a:lnTo>
                  <a:lnTo>
                    <a:pt x="255" y="3251"/>
                  </a:lnTo>
                  <a:lnTo>
                    <a:pt x="304" y="3325"/>
                  </a:lnTo>
                  <a:lnTo>
                    <a:pt x="356" y="3400"/>
                  </a:lnTo>
                  <a:lnTo>
                    <a:pt x="410" y="3477"/>
                  </a:lnTo>
                  <a:lnTo>
                    <a:pt x="467" y="3554"/>
                  </a:lnTo>
                  <a:lnTo>
                    <a:pt x="523" y="3630"/>
                  </a:lnTo>
                  <a:lnTo>
                    <a:pt x="581" y="3708"/>
                  </a:lnTo>
                  <a:lnTo>
                    <a:pt x="639" y="3783"/>
                  </a:lnTo>
                  <a:lnTo>
                    <a:pt x="698" y="3858"/>
                  </a:lnTo>
                  <a:lnTo>
                    <a:pt x="755" y="3931"/>
                  </a:lnTo>
                  <a:lnTo>
                    <a:pt x="812" y="4002"/>
                  </a:lnTo>
                  <a:lnTo>
                    <a:pt x="868" y="4070"/>
                  </a:lnTo>
                  <a:lnTo>
                    <a:pt x="971" y="4198"/>
                  </a:lnTo>
                  <a:lnTo>
                    <a:pt x="1065" y="4309"/>
                  </a:lnTo>
                  <a:lnTo>
                    <a:pt x="1145" y="4403"/>
                  </a:lnTo>
                  <a:lnTo>
                    <a:pt x="1204" y="4473"/>
                  </a:lnTo>
                  <a:lnTo>
                    <a:pt x="1244" y="4518"/>
                  </a:lnTo>
                  <a:lnTo>
                    <a:pt x="1258" y="4533"/>
                  </a:lnTo>
                  <a:lnTo>
                    <a:pt x="1640" y="3891"/>
                  </a:lnTo>
                  <a:lnTo>
                    <a:pt x="1631" y="3882"/>
                  </a:lnTo>
                  <a:lnTo>
                    <a:pt x="1603" y="3857"/>
                  </a:lnTo>
                  <a:lnTo>
                    <a:pt x="1561" y="3818"/>
                  </a:lnTo>
                  <a:lnTo>
                    <a:pt x="1506" y="3767"/>
                  </a:lnTo>
                  <a:lnTo>
                    <a:pt x="1442" y="3705"/>
                  </a:lnTo>
                  <a:lnTo>
                    <a:pt x="1369" y="3634"/>
                  </a:lnTo>
                  <a:lnTo>
                    <a:pt x="1293" y="3555"/>
                  </a:lnTo>
                  <a:lnTo>
                    <a:pt x="1213" y="3472"/>
                  </a:lnTo>
                  <a:lnTo>
                    <a:pt x="1174" y="3429"/>
                  </a:lnTo>
                  <a:lnTo>
                    <a:pt x="1135" y="3385"/>
                  </a:lnTo>
                  <a:lnTo>
                    <a:pt x="1095" y="3342"/>
                  </a:lnTo>
                  <a:lnTo>
                    <a:pt x="1058" y="3298"/>
                  </a:lnTo>
                  <a:lnTo>
                    <a:pt x="1022" y="3253"/>
                  </a:lnTo>
                  <a:lnTo>
                    <a:pt x="988" y="3210"/>
                  </a:lnTo>
                  <a:lnTo>
                    <a:pt x="956" y="3166"/>
                  </a:lnTo>
                  <a:lnTo>
                    <a:pt x="925" y="3123"/>
                  </a:lnTo>
                  <a:lnTo>
                    <a:pt x="898" y="3082"/>
                  </a:lnTo>
                  <a:lnTo>
                    <a:pt x="873" y="3042"/>
                  </a:lnTo>
                  <a:lnTo>
                    <a:pt x="852" y="3003"/>
                  </a:lnTo>
                  <a:lnTo>
                    <a:pt x="835" y="2965"/>
                  </a:lnTo>
                  <a:lnTo>
                    <a:pt x="821" y="2930"/>
                  </a:lnTo>
                  <a:lnTo>
                    <a:pt x="812" y="2898"/>
                  </a:lnTo>
                  <a:lnTo>
                    <a:pt x="807" y="2866"/>
                  </a:lnTo>
                  <a:lnTo>
                    <a:pt x="807" y="2838"/>
                  </a:lnTo>
                  <a:lnTo>
                    <a:pt x="812" y="2813"/>
                  </a:lnTo>
                  <a:lnTo>
                    <a:pt x="825" y="2785"/>
                  </a:lnTo>
                  <a:lnTo>
                    <a:pt x="845" y="2755"/>
                  </a:lnTo>
                  <a:lnTo>
                    <a:pt x="869" y="2723"/>
                  </a:lnTo>
                  <a:lnTo>
                    <a:pt x="899" y="2691"/>
                  </a:lnTo>
                  <a:lnTo>
                    <a:pt x="935" y="2656"/>
                  </a:lnTo>
                  <a:lnTo>
                    <a:pt x="976" y="2620"/>
                  </a:lnTo>
                  <a:lnTo>
                    <a:pt x="1020" y="2583"/>
                  </a:lnTo>
                  <a:lnTo>
                    <a:pt x="1069" y="2544"/>
                  </a:lnTo>
                  <a:lnTo>
                    <a:pt x="1122" y="2505"/>
                  </a:lnTo>
                  <a:lnTo>
                    <a:pt x="1177" y="2466"/>
                  </a:lnTo>
                  <a:lnTo>
                    <a:pt x="1235" y="2426"/>
                  </a:lnTo>
                  <a:lnTo>
                    <a:pt x="1295" y="2385"/>
                  </a:lnTo>
                  <a:lnTo>
                    <a:pt x="1357" y="2345"/>
                  </a:lnTo>
                  <a:lnTo>
                    <a:pt x="1420" y="2305"/>
                  </a:lnTo>
                  <a:lnTo>
                    <a:pt x="1486" y="2264"/>
                  </a:lnTo>
                  <a:lnTo>
                    <a:pt x="1616" y="2186"/>
                  </a:lnTo>
                  <a:lnTo>
                    <a:pt x="1746" y="2109"/>
                  </a:lnTo>
                  <a:lnTo>
                    <a:pt x="1872" y="2037"/>
                  </a:lnTo>
                  <a:lnTo>
                    <a:pt x="1990" y="1971"/>
                  </a:lnTo>
                  <a:lnTo>
                    <a:pt x="2098" y="1912"/>
                  </a:lnTo>
                  <a:lnTo>
                    <a:pt x="2192" y="1862"/>
                  </a:lnTo>
                  <a:lnTo>
                    <a:pt x="2269" y="1821"/>
                  </a:lnTo>
                  <a:lnTo>
                    <a:pt x="2325" y="1792"/>
                  </a:lnTo>
                  <a:lnTo>
                    <a:pt x="1759" y="4761"/>
                  </a:lnTo>
                  <a:lnTo>
                    <a:pt x="1767" y="4768"/>
                  </a:lnTo>
                  <a:lnTo>
                    <a:pt x="1788" y="4787"/>
                  </a:lnTo>
                  <a:lnTo>
                    <a:pt x="1821" y="4817"/>
                  </a:lnTo>
                  <a:lnTo>
                    <a:pt x="1869" y="4856"/>
                  </a:lnTo>
                  <a:lnTo>
                    <a:pt x="1899" y="4878"/>
                  </a:lnTo>
                  <a:lnTo>
                    <a:pt x="1930" y="4901"/>
                  </a:lnTo>
                  <a:lnTo>
                    <a:pt x="1966" y="4926"/>
                  </a:lnTo>
                  <a:lnTo>
                    <a:pt x="2005" y="4951"/>
                  </a:lnTo>
                  <a:lnTo>
                    <a:pt x="2046" y="4977"/>
                  </a:lnTo>
                  <a:lnTo>
                    <a:pt x="2092" y="5004"/>
                  </a:lnTo>
                  <a:lnTo>
                    <a:pt x="2140" y="5032"/>
                  </a:lnTo>
                  <a:lnTo>
                    <a:pt x="2190" y="5059"/>
                  </a:lnTo>
                  <a:lnTo>
                    <a:pt x="2244" y="5085"/>
                  </a:lnTo>
                  <a:lnTo>
                    <a:pt x="2301" y="5111"/>
                  </a:lnTo>
                  <a:lnTo>
                    <a:pt x="2361" y="5137"/>
                  </a:lnTo>
                  <a:lnTo>
                    <a:pt x="2424" y="5161"/>
                  </a:lnTo>
                  <a:lnTo>
                    <a:pt x="2491" y="5185"/>
                  </a:lnTo>
                  <a:lnTo>
                    <a:pt x="2559" y="5207"/>
                  </a:lnTo>
                  <a:lnTo>
                    <a:pt x="2631" y="5227"/>
                  </a:lnTo>
                  <a:lnTo>
                    <a:pt x="2705" y="5245"/>
                  </a:lnTo>
                  <a:lnTo>
                    <a:pt x="2783" y="5262"/>
                  </a:lnTo>
                  <a:lnTo>
                    <a:pt x="2862" y="5276"/>
                  </a:lnTo>
                  <a:lnTo>
                    <a:pt x="2945" y="5287"/>
                  </a:lnTo>
                  <a:lnTo>
                    <a:pt x="3031" y="5295"/>
                  </a:lnTo>
                  <a:lnTo>
                    <a:pt x="3120" y="5300"/>
                  </a:lnTo>
                  <a:lnTo>
                    <a:pt x="3210" y="5302"/>
                  </a:lnTo>
                  <a:lnTo>
                    <a:pt x="3304" y="5300"/>
                  </a:lnTo>
                  <a:lnTo>
                    <a:pt x="3400" y="5295"/>
                  </a:lnTo>
                  <a:lnTo>
                    <a:pt x="3496" y="5285"/>
                  </a:lnTo>
                  <a:lnTo>
                    <a:pt x="3590" y="5273"/>
                  </a:lnTo>
                  <a:lnTo>
                    <a:pt x="3681" y="5259"/>
                  </a:lnTo>
                  <a:lnTo>
                    <a:pt x="3770" y="5241"/>
                  </a:lnTo>
                  <a:lnTo>
                    <a:pt x="3856" y="5221"/>
                  </a:lnTo>
                  <a:lnTo>
                    <a:pt x="3940" y="5200"/>
                  </a:lnTo>
                  <a:lnTo>
                    <a:pt x="4022" y="5176"/>
                  </a:lnTo>
                  <a:lnTo>
                    <a:pt x="4101" y="5151"/>
                  </a:lnTo>
                  <a:lnTo>
                    <a:pt x="4177" y="5124"/>
                  </a:lnTo>
                  <a:lnTo>
                    <a:pt x="4250" y="5096"/>
                  </a:lnTo>
                  <a:lnTo>
                    <a:pt x="4321" y="5068"/>
                  </a:lnTo>
                  <a:lnTo>
                    <a:pt x="4388" y="5037"/>
                  </a:lnTo>
                  <a:lnTo>
                    <a:pt x="4454" y="5008"/>
                  </a:lnTo>
                  <a:lnTo>
                    <a:pt x="4515" y="4976"/>
                  </a:lnTo>
                  <a:lnTo>
                    <a:pt x="4574" y="4946"/>
                  </a:lnTo>
                  <a:lnTo>
                    <a:pt x="4630" y="4915"/>
                  </a:lnTo>
                  <a:lnTo>
                    <a:pt x="4683" y="4885"/>
                  </a:lnTo>
                  <a:lnTo>
                    <a:pt x="4733" y="4854"/>
                  </a:lnTo>
                  <a:lnTo>
                    <a:pt x="4780" y="4825"/>
                  </a:lnTo>
                  <a:lnTo>
                    <a:pt x="4823" y="4796"/>
                  </a:lnTo>
                  <a:lnTo>
                    <a:pt x="4864" y="4769"/>
                  </a:lnTo>
                  <a:lnTo>
                    <a:pt x="4901" y="4742"/>
                  </a:lnTo>
                  <a:lnTo>
                    <a:pt x="4934" y="4718"/>
                  </a:lnTo>
                  <a:lnTo>
                    <a:pt x="4965" y="4695"/>
                  </a:lnTo>
                  <a:lnTo>
                    <a:pt x="5015" y="4654"/>
                  </a:lnTo>
                  <a:lnTo>
                    <a:pt x="5051" y="4624"/>
                  </a:lnTo>
                  <a:lnTo>
                    <a:pt x="5074" y="4604"/>
                  </a:lnTo>
                  <a:lnTo>
                    <a:pt x="5082" y="4597"/>
                  </a:lnTo>
                  <a:lnTo>
                    <a:pt x="4515" y="1586"/>
                  </a:lnTo>
                  <a:lnTo>
                    <a:pt x="4515" y="1586"/>
                  </a:lnTo>
                  <a:lnTo>
                    <a:pt x="4585" y="1590"/>
                  </a:lnTo>
                  <a:lnTo>
                    <a:pt x="4659" y="1594"/>
                  </a:lnTo>
                  <a:lnTo>
                    <a:pt x="4739" y="1597"/>
                  </a:lnTo>
                  <a:lnTo>
                    <a:pt x="4823" y="1599"/>
                  </a:lnTo>
                  <a:lnTo>
                    <a:pt x="4912" y="1599"/>
                  </a:lnTo>
                  <a:lnTo>
                    <a:pt x="5004" y="1598"/>
                  </a:lnTo>
                  <a:lnTo>
                    <a:pt x="5100" y="1595"/>
                  </a:lnTo>
                  <a:lnTo>
                    <a:pt x="5198" y="1590"/>
                  </a:lnTo>
                  <a:lnTo>
                    <a:pt x="5248" y="1587"/>
                  </a:lnTo>
                  <a:lnTo>
                    <a:pt x="5300" y="1583"/>
                  </a:lnTo>
                  <a:lnTo>
                    <a:pt x="5351" y="1578"/>
                  </a:lnTo>
                  <a:lnTo>
                    <a:pt x="5403" y="1573"/>
                  </a:lnTo>
                  <a:lnTo>
                    <a:pt x="5455" y="1567"/>
                  </a:lnTo>
                  <a:lnTo>
                    <a:pt x="5509" y="1561"/>
                  </a:lnTo>
                  <a:lnTo>
                    <a:pt x="5561" y="1553"/>
                  </a:lnTo>
                  <a:lnTo>
                    <a:pt x="5615" y="1546"/>
                  </a:lnTo>
                  <a:lnTo>
                    <a:pt x="5669" y="1536"/>
                  </a:lnTo>
                  <a:lnTo>
                    <a:pt x="5723" y="1527"/>
                  </a:lnTo>
                  <a:lnTo>
                    <a:pt x="5777" y="1516"/>
                  </a:lnTo>
                  <a:lnTo>
                    <a:pt x="5830" y="1504"/>
                  </a:lnTo>
                  <a:lnTo>
                    <a:pt x="5885" y="1492"/>
                  </a:lnTo>
                  <a:lnTo>
                    <a:pt x="5938" y="1479"/>
                  </a:lnTo>
                  <a:lnTo>
                    <a:pt x="5993" y="1465"/>
                  </a:lnTo>
                  <a:lnTo>
                    <a:pt x="6047" y="1450"/>
                  </a:lnTo>
                  <a:lnTo>
                    <a:pt x="6130" y="1423"/>
                  </a:lnTo>
                  <a:lnTo>
                    <a:pt x="6215" y="1396"/>
                  </a:lnTo>
                  <a:lnTo>
                    <a:pt x="6300" y="1366"/>
                  </a:lnTo>
                  <a:lnTo>
                    <a:pt x="6386" y="1333"/>
                  </a:lnTo>
                  <a:lnTo>
                    <a:pt x="6472" y="1299"/>
                  </a:lnTo>
                  <a:lnTo>
                    <a:pt x="6559" y="1263"/>
                  </a:lnTo>
                  <a:lnTo>
                    <a:pt x="6644" y="1226"/>
                  </a:lnTo>
                  <a:lnTo>
                    <a:pt x="6730" y="1188"/>
                  </a:lnTo>
                  <a:lnTo>
                    <a:pt x="6814" y="1149"/>
                  </a:lnTo>
                  <a:lnTo>
                    <a:pt x="6898" y="1109"/>
                  </a:lnTo>
                  <a:lnTo>
                    <a:pt x="6979" y="1069"/>
                  </a:lnTo>
                  <a:lnTo>
                    <a:pt x="7060" y="1028"/>
                  </a:lnTo>
                  <a:lnTo>
                    <a:pt x="7140" y="987"/>
                  </a:lnTo>
                  <a:lnTo>
                    <a:pt x="7217" y="947"/>
                  </a:lnTo>
                  <a:lnTo>
                    <a:pt x="7291" y="907"/>
                  </a:lnTo>
                  <a:lnTo>
                    <a:pt x="7364" y="866"/>
                  </a:lnTo>
                  <a:lnTo>
                    <a:pt x="7501" y="790"/>
                  </a:lnTo>
                  <a:lnTo>
                    <a:pt x="7627" y="717"/>
                  </a:lnTo>
                  <a:lnTo>
                    <a:pt x="7738" y="651"/>
                  </a:lnTo>
                  <a:lnTo>
                    <a:pt x="7833" y="594"/>
                  </a:lnTo>
                  <a:lnTo>
                    <a:pt x="7910" y="546"/>
                  </a:lnTo>
                  <a:lnTo>
                    <a:pt x="7967" y="510"/>
                  </a:lnTo>
                  <a:lnTo>
                    <a:pt x="8003" y="487"/>
                  </a:lnTo>
                  <a:lnTo>
                    <a:pt x="8015" y="478"/>
                  </a:lnTo>
                  <a:lnTo>
                    <a:pt x="7550" y="0"/>
                  </a:lnTo>
                  <a:lnTo>
                    <a:pt x="7542" y="8"/>
                  </a:lnTo>
                  <a:lnTo>
                    <a:pt x="7518" y="33"/>
                  </a:lnTo>
                  <a:lnTo>
                    <a:pt x="7480" y="72"/>
                  </a:lnTo>
                  <a:lnTo>
                    <a:pt x="7426" y="123"/>
                  </a:lnTo>
                  <a:lnTo>
                    <a:pt x="7393" y="152"/>
                  </a:lnTo>
                  <a:lnTo>
                    <a:pt x="7359" y="185"/>
                  </a:lnTo>
                  <a:lnTo>
                    <a:pt x="7320" y="218"/>
                  </a:lnTo>
                  <a:lnTo>
                    <a:pt x="7279" y="253"/>
                  </a:lnTo>
                  <a:lnTo>
                    <a:pt x="7235" y="290"/>
                  </a:lnTo>
                  <a:lnTo>
                    <a:pt x="7189" y="330"/>
                  </a:lnTo>
                  <a:lnTo>
                    <a:pt x="7138" y="369"/>
                  </a:lnTo>
                  <a:lnTo>
                    <a:pt x="7086" y="410"/>
                  </a:lnTo>
                  <a:lnTo>
                    <a:pt x="7057" y="431"/>
                  </a:lnTo>
                  <a:lnTo>
                    <a:pt x="7023" y="452"/>
                  </a:lnTo>
                  <a:lnTo>
                    <a:pt x="6985" y="473"/>
                  </a:lnTo>
                  <a:lnTo>
                    <a:pt x="6944" y="494"/>
                  </a:lnTo>
                  <a:lnTo>
                    <a:pt x="6900" y="515"/>
                  </a:lnTo>
                  <a:lnTo>
                    <a:pt x="6852" y="537"/>
                  </a:lnTo>
                  <a:lnTo>
                    <a:pt x="6802" y="558"/>
                  </a:lnTo>
                  <a:lnTo>
                    <a:pt x="6749" y="579"/>
                  </a:lnTo>
                  <a:lnTo>
                    <a:pt x="6695" y="600"/>
                  </a:lnTo>
                  <a:lnTo>
                    <a:pt x="6638" y="621"/>
                  </a:lnTo>
                  <a:lnTo>
                    <a:pt x="6581" y="642"/>
                  </a:lnTo>
                  <a:lnTo>
                    <a:pt x="6523" y="662"/>
                  </a:lnTo>
                  <a:lnTo>
                    <a:pt x="6405" y="702"/>
                  </a:lnTo>
                  <a:lnTo>
                    <a:pt x="6288" y="739"/>
                  </a:lnTo>
                  <a:lnTo>
                    <a:pt x="6174" y="772"/>
                  </a:lnTo>
                  <a:lnTo>
                    <a:pt x="6066" y="804"/>
                  </a:lnTo>
                  <a:lnTo>
                    <a:pt x="5968" y="832"/>
                  </a:lnTo>
                  <a:lnTo>
                    <a:pt x="5881" y="856"/>
                  </a:lnTo>
                  <a:lnTo>
                    <a:pt x="5808" y="876"/>
                  </a:lnTo>
                  <a:lnTo>
                    <a:pt x="5753" y="890"/>
                  </a:lnTo>
                  <a:lnTo>
                    <a:pt x="5717" y="899"/>
                  </a:lnTo>
                  <a:lnTo>
                    <a:pt x="5705" y="902"/>
                  </a:lnTo>
                  <a:lnTo>
                    <a:pt x="4206" y="973"/>
                  </a:lnTo>
                  <a:lnTo>
                    <a:pt x="2484" y="9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1689101" y="3154363"/>
              <a:ext cx="280988" cy="104775"/>
            </a:xfrm>
            <a:custGeom>
              <a:avLst/>
              <a:gdLst>
                <a:gd name="T0" fmla="*/ 886 w 886"/>
                <a:gd name="T1" fmla="*/ 8 h 327"/>
                <a:gd name="T2" fmla="*/ 0 w 886"/>
                <a:gd name="T3" fmla="*/ 0 h 327"/>
                <a:gd name="T4" fmla="*/ 414 w 886"/>
                <a:gd name="T5" fmla="*/ 327 h 327"/>
                <a:gd name="T6" fmla="*/ 886 w 886"/>
                <a:gd name="T7" fmla="*/ 8 h 327"/>
              </a:gdLst>
              <a:ahLst/>
              <a:cxnLst>
                <a:cxn ang="0">
                  <a:pos x="T0" y="T1"/>
                </a:cxn>
                <a:cxn ang="0">
                  <a:pos x="T2" y="T3"/>
                </a:cxn>
                <a:cxn ang="0">
                  <a:pos x="T4" y="T5"/>
                </a:cxn>
                <a:cxn ang="0">
                  <a:pos x="T6" y="T7"/>
                </a:cxn>
              </a:cxnLst>
              <a:rect l="0" t="0" r="r" b="b"/>
              <a:pathLst>
                <a:path w="886" h="327">
                  <a:moveTo>
                    <a:pt x="886" y="8"/>
                  </a:moveTo>
                  <a:lnTo>
                    <a:pt x="0" y="0"/>
                  </a:lnTo>
                  <a:lnTo>
                    <a:pt x="414" y="327"/>
                  </a:lnTo>
                  <a:lnTo>
                    <a:pt x="886" y="8"/>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1125538" y="4065588"/>
              <a:ext cx="265113" cy="304800"/>
            </a:xfrm>
            <a:custGeom>
              <a:avLst/>
              <a:gdLst>
                <a:gd name="T0" fmla="*/ 388 w 835"/>
                <a:gd name="T1" fmla="*/ 57 h 958"/>
                <a:gd name="T2" fmla="*/ 429 w 835"/>
                <a:gd name="T3" fmla="*/ 43 h 958"/>
                <a:gd name="T4" fmla="*/ 500 w 835"/>
                <a:gd name="T5" fmla="*/ 22 h 958"/>
                <a:gd name="T6" fmla="*/ 569 w 835"/>
                <a:gd name="T7" fmla="*/ 8 h 958"/>
                <a:gd name="T8" fmla="*/ 618 w 835"/>
                <a:gd name="T9" fmla="*/ 2 h 958"/>
                <a:gd name="T10" fmla="*/ 668 w 835"/>
                <a:gd name="T11" fmla="*/ 0 h 958"/>
                <a:gd name="T12" fmla="*/ 715 w 835"/>
                <a:gd name="T13" fmla="*/ 3 h 958"/>
                <a:gd name="T14" fmla="*/ 756 w 835"/>
                <a:gd name="T15" fmla="*/ 14 h 958"/>
                <a:gd name="T16" fmla="*/ 790 w 835"/>
                <a:gd name="T17" fmla="*/ 29 h 958"/>
                <a:gd name="T18" fmla="*/ 810 w 835"/>
                <a:gd name="T19" fmla="*/ 44 h 958"/>
                <a:gd name="T20" fmla="*/ 820 w 835"/>
                <a:gd name="T21" fmla="*/ 54 h 958"/>
                <a:gd name="T22" fmla="*/ 827 w 835"/>
                <a:gd name="T23" fmla="*/ 66 h 958"/>
                <a:gd name="T24" fmla="*/ 833 w 835"/>
                <a:gd name="T25" fmla="*/ 78 h 958"/>
                <a:gd name="T26" fmla="*/ 835 w 835"/>
                <a:gd name="T27" fmla="*/ 91 h 958"/>
                <a:gd name="T28" fmla="*/ 834 w 835"/>
                <a:gd name="T29" fmla="*/ 105 h 958"/>
                <a:gd name="T30" fmla="*/ 829 w 835"/>
                <a:gd name="T31" fmla="*/ 119 h 958"/>
                <a:gd name="T32" fmla="*/ 823 w 835"/>
                <a:gd name="T33" fmla="*/ 133 h 958"/>
                <a:gd name="T34" fmla="*/ 791 w 835"/>
                <a:gd name="T35" fmla="*/ 176 h 958"/>
                <a:gd name="T36" fmla="*/ 743 w 835"/>
                <a:gd name="T37" fmla="*/ 249 h 958"/>
                <a:gd name="T38" fmla="*/ 709 w 835"/>
                <a:gd name="T39" fmla="*/ 306 h 958"/>
                <a:gd name="T40" fmla="*/ 678 w 835"/>
                <a:gd name="T41" fmla="*/ 368 h 958"/>
                <a:gd name="T42" fmla="*/ 658 w 835"/>
                <a:gd name="T43" fmla="*/ 415 h 958"/>
                <a:gd name="T44" fmla="*/ 647 w 835"/>
                <a:gd name="T45" fmla="*/ 446 h 958"/>
                <a:gd name="T46" fmla="*/ 640 w 835"/>
                <a:gd name="T47" fmla="*/ 477 h 958"/>
                <a:gd name="T48" fmla="*/ 635 w 835"/>
                <a:gd name="T49" fmla="*/ 507 h 958"/>
                <a:gd name="T50" fmla="*/ 634 w 835"/>
                <a:gd name="T51" fmla="*/ 537 h 958"/>
                <a:gd name="T52" fmla="*/ 636 w 835"/>
                <a:gd name="T53" fmla="*/ 565 h 958"/>
                <a:gd name="T54" fmla="*/ 646 w 835"/>
                <a:gd name="T55" fmla="*/ 605 h 958"/>
                <a:gd name="T56" fmla="*/ 654 w 835"/>
                <a:gd name="T57" fmla="*/ 665 h 958"/>
                <a:gd name="T58" fmla="*/ 655 w 835"/>
                <a:gd name="T59" fmla="*/ 713 h 958"/>
                <a:gd name="T60" fmla="*/ 653 w 835"/>
                <a:gd name="T61" fmla="*/ 746 h 958"/>
                <a:gd name="T62" fmla="*/ 647 w 835"/>
                <a:gd name="T63" fmla="*/ 778 h 958"/>
                <a:gd name="T64" fmla="*/ 640 w 835"/>
                <a:gd name="T65" fmla="*/ 808 h 958"/>
                <a:gd name="T66" fmla="*/ 629 w 835"/>
                <a:gd name="T67" fmla="*/ 838 h 958"/>
                <a:gd name="T68" fmla="*/ 615 w 835"/>
                <a:gd name="T69" fmla="*/ 865 h 958"/>
                <a:gd name="T70" fmla="*/ 597 w 835"/>
                <a:gd name="T71" fmla="*/ 890 h 958"/>
                <a:gd name="T72" fmla="*/ 575 w 835"/>
                <a:gd name="T73" fmla="*/ 911 h 958"/>
                <a:gd name="T74" fmla="*/ 549 w 835"/>
                <a:gd name="T75" fmla="*/ 929 h 958"/>
                <a:gd name="T76" fmla="*/ 520 w 835"/>
                <a:gd name="T77" fmla="*/ 943 h 958"/>
                <a:gd name="T78" fmla="*/ 485 w 835"/>
                <a:gd name="T79" fmla="*/ 953 h 958"/>
                <a:gd name="T80" fmla="*/ 446 w 835"/>
                <a:gd name="T81" fmla="*/ 958 h 958"/>
                <a:gd name="T82" fmla="*/ 402 w 835"/>
                <a:gd name="T83" fmla="*/ 957 h 958"/>
                <a:gd name="T84" fmla="*/ 360 w 835"/>
                <a:gd name="T85" fmla="*/ 950 h 958"/>
                <a:gd name="T86" fmla="*/ 318 w 835"/>
                <a:gd name="T87" fmla="*/ 938 h 958"/>
                <a:gd name="T88" fmla="*/ 278 w 835"/>
                <a:gd name="T89" fmla="*/ 924 h 958"/>
                <a:gd name="T90" fmla="*/ 240 w 835"/>
                <a:gd name="T91" fmla="*/ 905 h 958"/>
                <a:gd name="T92" fmla="*/ 204 w 835"/>
                <a:gd name="T93" fmla="*/ 885 h 958"/>
                <a:gd name="T94" fmla="*/ 154 w 835"/>
                <a:gd name="T95" fmla="*/ 851 h 958"/>
                <a:gd name="T96" fmla="*/ 97 w 835"/>
                <a:gd name="T97" fmla="*/ 804 h 958"/>
                <a:gd name="T98" fmla="*/ 51 w 835"/>
                <a:gd name="T99" fmla="*/ 760 h 958"/>
                <a:gd name="T100" fmla="*/ 9 w 835"/>
                <a:gd name="T101" fmla="*/ 712 h 958"/>
                <a:gd name="T102" fmla="*/ 382 w 835"/>
                <a:gd name="T103" fmla="*/ 59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5" h="958">
                  <a:moveTo>
                    <a:pt x="382" y="59"/>
                  </a:moveTo>
                  <a:lnTo>
                    <a:pt x="388" y="57"/>
                  </a:lnTo>
                  <a:lnTo>
                    <a:pt x="404" y="50"/>
                  </a:lnTo>
                  <a:lnTo>
                    <a:pt x="429" y="43"/>
                  </a:lnTo>
                  <a:lnTo>
                    <a:pt x="462" y="32"/>
                  </a:lnTo>
                  <a:lnTo>
                    <a:pt x="500" y="22"/>
                  </a:lnTo>
                  <a:lnTo>
                    <a:pt x="545" y="12"/>
                  </a:lnTo>
                  <a:lnTo>
                    <a:pt x="569" y="8"/>
                  </a:lnTo>
                  <a:lnTo>
                    <a:pt x="593" y="5"/>
                  </a:lnTo>
                  <a:lnTo>
                    <a:pt x="618" y="2"/>
                  </a:lnTo>
                  <a:lnTo>
                    <a:pt x="643" y="0"/>
                  </a:lnTo>
                  <a:lnTo>
                    <a:pt x="668" y="0"/>
                  </a:lnTo>
                  <a:lnTo>
                    <a:pt x="692" y="1"/>
                  </a:lnTo>
                  <a:lnTo>
                    <a:pt x="715" y="3"/>
                  </a:lnTo>
                  <a:lnTo>
                    <a:pt x="737" y="8"/>
                  </a:lnTo>
                  <a:lnTo>
                    <a:pt x="756" y="14"/>
                  </a:lnTo>
                  <a:lnTo>
                    <a:pt x="774" y="21"/>
                  </a:lnTo>
                  <a:lnTo>
                    <a:pt x="790" y="29"/>
                  </a:lnTo>
                  <a:lnTo>
                    <a:pt x="803" y="38"/>
                  </a:lnTo>
                  <a:lnTo>
                    <a:pt x="810" y="44"/>
                  </a:lnTo>
                  <a:lnTo>
                    <a:pt x="815" y="48"/>
                  </a:lnTo>
                  <a:lnTo>
                    <a:pt x="820" y="54"/>
                  </a:lnTo>
                  <a:lnTo>
                    <a:pt x="824" y="60"/>
                  </a:lnTo>
                  <a:lnTo>
                    <a:pt x="827" y="66"/>
                  </a:lnTo>
                  <a:lnTo>
                    <a:pt x="830" y="72"/>
                  </a:lnTo>
                  <a:lnTo>
                    <a:pt x="833" y="78"/>
                  </a:lnTo>
                  <a:lnTo>
                    <a:pt x="834" y="84"/>
                  </a:lnTo>
                  <a:lnTo>
                    <a:pt x="835" y="91"/>
                  </a:lnTo>
                  <a:lnTo>
                    <a:pt x="835" y="97"/>
                  </a:lnTo>
                  <a:lnTo>
                    <a:pt x="834" y="105"/>
                  </a:lnTo>
                  <a:lnTo>
                    <a:pt x="833" y="111"/>
                  </a:lnTo>
                  <a:lnTo>
                    <a:pt x="829" y="119"/>
                  </a:lnTo>
                  <a:lnTo>
                    <a:pt x="826" y="126"/>
                  </a:lnTo>
                  <a:lnTo>
                    <a:pt x="823" y="133"/>
                  </a:lnTo>
                  <a:lnTo>
                    <a:pt x="817" y="141"/>
                  </a:lnTo>
                  <a:lnTo>
                    <a:pt x="791" y="176"/>
                  </a:lnTo>
                  <a:lnTo>
                    <a:pt x="760" y="223"/>
                  </a:lnTo>
                  <a:lnTo>
                    <a:pt x="743" y="249"/>
                  </a:lnTo>
                  <a:lnTo>
                    <a:pt x="726" y="276"/>
                  </a:lnTo>
                  <a:lnTo>
                    <a:pt x="709" y="306"/>
                  </a:lnTo>
                  <a:lnTo>
                    <a:pt x="693" y="336"/>
                  </a:lnTo>
                  <a:lnTo>
                    <a:pt x="678" y="368"/>
                  </a:lnTo>
                  <a:lnTo>
                    <a:pt x="664" y="398"/>
                  </a:lnTo>
                  <a:lnTo>
                    <a:pt x="658" y="415"/>
                  </a:lnTo>
                  <a:lnTo>
                    <a:pt x="653" y="430"/>
                  </a:lnTo>
                  <a:lnTo>
                    <a:pt x="647" y="446"/>
                  </a:lnTo>
                  <a:lnTo>
                    <a:pt x="644" y="461"/>
                  </a:lnTo>
                  <a:lnTo>
                    <a:pt x="640" y="477"/>
                  </a:lnTo>
                  <a:lnTo>
                    <a:pt x="638" y="492"/>
                  </a:lnTo>
                  <a:lnTo>
                    <a:pt x="635" y="507"/>
                  </a:lnTo>
                  <a:lnTo>
                    <a:pt x="634" y="523"/>
                  </a:lnTo>
                  <a:lnTo>
                    <a:pt x="634" y="537"/>
                  </a:lnTo>
                  <a:lnTo>
                    <a:pt x="635" y="551"/>
                  </a:lnTo>
                  <a:lnTo>
                    <a:pt x="636" y="565"/>
                  </a:lnTo>
                  <a:lnTo>
                    <a:pt x="640" y="578"/>
                  </a:lnTo>
                  <a:lnTo>
                    <a:pt x="646" y="605"/>
                  </a:lnTo>
                  <a:lnTo>
                    <a:pt x="651" y="635"/>
                  </a:lnTo>
                  <a:lnTo>
                    <a:pt x="654" y="665"/>
                  </a:lnTo>
                  <a:lnTo>
                    <a:pt x="655" y="697"/>
                  </a:lnTo>
                  <a:lnTo>
                    <a:pt x="655" y="713"/>
                  </a:lnTo>
                  <a:lnTo>
                    <a:pt x="654" y="730"/>
                  </a:lnTo>
                  <a:lnTo>
                    <a:pt x="653" y="746"/>
                  </a:lnTo>
                  <a:lnTo>
                    <a:pt x="651" y="761"/>
                  </a:lnTo>
                  <a:lnTo>
                    <a:pt x="647" y="778"/>
                  </a:lnTo>
                  <a:lnTo>
                    <a:pt x="644" y="793"/>
                  </a:lnTo>
                  <a:lnTo>
                    <a:pt x="640" y="808"/>
                  </a:lnTo>
                  <a:lnTo>
                    <a:pt x="634" y="822"/>
                  </a:lnTo>
                  <a:lnTo>
                    <a:pt x="629" y="838"/>
                  </a:lnTo>
                  <a:lnTo>
                    <a:pt x="622" y="851"/>
                  </a:lnTo>
                  <a:lnTo>
                    <a:pt x="615" y="865"/>
                  </a:lnTo>
                  <a:lnTo>
                    <a:pt x="606" y="877"/>
                  </a:lnTo>
                  <a:lnTo>
                    <a:pt x="597" y="890"/>
                  </a:lnTo>
                  <a:lnTo>
                    <a:pt x="586" y="901"/>
                  </a:lnTo>
                  <a:lnTo>
                    <a:pt x="575" y="911"/>
                  </a:lnTo>
                  <a:lnTo>
                    <a:pt x="563" y="921"/>
                  </a:lnTo>
                  <a:lnTo>
                    <a:pt x="549" y="929"/>
                  </a:lnTo>
                  <a:lnTo>
                    <a:pt x="535" y="937"/>
                  </a:lnTo>
                  <a:lnTo>
                    <a:pt x="520" y="943"/>
                  </a:lnTo>
                  <a:lnTo>
                    <a:pt x="503" y="949"/>
                  </a:lnTo>
                  <a:lnTo>
                    <a:pt x="485" y="953"/>
                  </a:lnTo>
                  <a:lnTo>
                    <a:pt x="466" y="955"/>
                  </a:lnTo>
                  <a:lnTo>
                    <a:pt x="446" y="958"/>
                  </a:lnTo>
                  <a:lnTo>
                    <a:pt x="425" y="958"/>
                  </a:lnTo>
                  <a:lnTo>
                    <a:pt x="402" y="957"/>
                  </a:lnTo>
                  <a:lnTo>
                    <a:pt x="381" y="953"/>
                  </a:lnTo>
                  <a:lnTo>
                    <a:pt x="360" y="950"/>
                  </a:lnTo>
                  <a:lnTo>
                    <a:pt x="339" y="945"/>
                  </a:lnTo>
                  <a:lnTo>
                    <a:pt x="318" y="938"/>
                  </a:lnTo>
                  <a:lnTo>
                    <a:pt x="297" y="931"/>
                  </a:lnTo>
                  <a:lnTo>
                    <a:pt x="278" y="924"/>
                  </a:lnTo>
                  <a:lnTo>
                    <a:pt x="258" y="915"/>
                  </a:lnTo>
                  <a:lnTo>
                    <a:pt x="240" y="905"/>
                  </a:lnTo>
                  <a:lnTo>
                    <a:pt x="221" y="895"/>
                  </a:lnTo>
                  <a:lnTo>
                    <a:pt x="204" y="885"/>
                  </a:lnTo>
                  <a:lnTo>
                    <a:pt x="186" y="874"/>
                  </a:lnTo>
                  <a:lnTo>
                    <a:pt x="154" y="851"/>
                  </a:lnTo>
                  <a:lnTo>
                    <a:pt x="124" y="827"/>
                  </a:lnTo>
                  <a:lnTo>
                    <a:pt x="97" y="804"/>
                  </a:lnTo>
                  <a:lnTo>
                    <a:pt x="72" y="781"/>
                  </a:lnTo>
                  <a:lnTo>
                    <a:pt x="51" y="760"/>
                  </a:lnTo>
                  <a:lnTo>
                    <a:pt x="33" y="741"/>
                  </a:lnTo>
                  <a:lnTo>
                    <a:pt x="9" y="712"/>
                  </a:lnTo>
                  <a:lnTo>
                    <a:pt x="0" y="701"/>
                  </a:lnTo>
                  <a:lnTo>
                    <a:pt x="382" y="5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1725613" y="3113088"/>
              <a:ext cx="203200" cy="44450"/>
            </a:xfrm>
            <a:custGeom>
              <a:avLst/>
              <a:gdLst>
                <a:gd name="T0" fmla="*/ 641 w 641"/>
                <a:gd name="T1" fmla="*/ 0 h 138"/>
                <a:gd name="T2" fmla="*/ 638 w 641"/>
                <a:gd name="T3" fmla="*/ 19 h 138"/>
                <a:gd name="T4" fmla="*/ 633 w 641"/>
                <a:gd name="T5" fmla="*/ 37 h 138"/>
                <a:gd name="T6" fmla="*/ 628 w 641"/>
                <a:gd name="T7" fmla="*/ 55 h 138"/>
                <a:gd name="T8" fmla="*/ 621 w 641"/>
                <a:gd name="T9" fmla="*/ 72 h 138"/>
                <a:gd name="T10" fmla="*/ 614 w 641"/>
                <a:gd name="T11" fmla="*/ 90 h 138"/>
                <a:gd name="T12" fmla="*/ 606 w 641"/>
                <a:gd name="T13" fmla="*/ 106 h 138"/>
                <a:gd name="T14" fmla="*/ 598 w 641"/>
                <a:gd name="T15" fmla="*/ 121 h 138"/>
                <a:gd name="T16" fmla="*/ 588 w 641"/>
                <a:gd name="T17" fmla="*/ 138 h 138"/>
                <a:gd name="T18" fmla="*/ 47 w 641"/>
                <a:gd name="T19" fmla="*/ 133 h 138"/>
                <a:gd name="T20" fmla="*/ 38 w 641"/>
                <a:gd name="T21" fmla="*/ 120 h 138"/>
                <a:gd name="T22" fmla="*/ 32 w 641"/>
                <a:gd name="T23" fmla="*/ 107 h 138"/>
                <a:gd name="T24" fmla="*/ 24 w 641"/>
                <a:gd name="T25" fmla="*/ 94 h 138"/>
                <a:gd name="T26" fmla="*/ 19 w 641"/>
                <a:gd name="T27" fmla="*/ 80 h 138"/>
                <a:gd name="T28" fmla="*/ 13 w 641"/>
                <a:gd name="T29" fmla="*/ 67 h 138"/>
                <a:gd name="T30" fmla="*/ 8 w 641"/>
                <a:gd name="T31" fmla="*/ 52 h 138"/>
                <a:gd name="T32" fmla="*/ 3 w 641"/>
                <a:gd name="T33" fmla="*/ 37 h 138"/>
                <a:gd name="T34" fmla="*/ 0 w 641"/>
                <a:gd name="T35" fmla="*/ 22 h 138"/>
                <a:gd name="T36" fmla="*/ 33 w 641"/>
                <a:gd name="T37" fmla="*/ 29 h 138"/>
                <a:gd name="T38" fmla="*/ 66 w 641"/>
                <a:gd name="T39" fmla="*/ 33 h 138"/>
                <a:gd name="T40" fmla="*/ 99 w 641"/>
                <a:gd name="T41" fmla="*/ 37 h 138"/>
                <a:gd name="T42" fmla="*/ 133 w 641"/>
                <a:gd name="T43" fmla="*/ 41 h 138"/>
                <a:gd name="T44" fmla="*/ 167 w 641"/>
                <a:gd name="T45" fmla="*/ 44 h 138"/>
                <a:gd name="T46" fmla="*/ 201 w 641"/>
                <a:gd name="T47" fmla="*/ 46 h 138"/>
                <a:gd name="T48" fmla="*/ 236 w 641"/>
                <a:gd name="T49" fmla="*/ 47 h 138"/>
                <a:gd name="T50" fmla="*/ 269 w 641"/>
                <a:gd name="T51" fmla="*/ 47 h 138"/>
                <a:gd name="T52" fmla="*/ 269 w 641"/>
                <a:gd name="T53" fmla="*/ 47 h 138"/>
                <a:gd name="T54" fmla="*/ 317 w 641"/>
                <a:gd name="T55" fmla="*/ 47 h 138"/>
                <a:gd name="T56" fmla="*/ 365 w 641"/>
                <a:gd name="T57" fmla="*/ 44 h 138"/>
                <a:gd name="T58" fmla="*/ 412 w 641"/>
                <a:gd name="T59" fmla="*/ 41 h 138"/>
                <a:gd name="T60" fmla="*/ 459 w 641"/>
                <a:gd name="T61" fmla="*/ 35 h 138"/>
                <a:gd name="T62" fmla="*/ 505 w 641"/>
                <a:gd name="T63" fmla="*/ 29 h 138"/>
                <a:gd name="T64" fmla="*/ 551 w 641"/>
                <a:gd name="T65" fmla="*/ 20 h 138"/>
                <a:gd name="T66" fmla="*/ 596 w 641"/>
                <a:gd name="T67" fmla="*/ 11 h 138"/>
                <a:gd name="T68" fmla="*/ 641 w 641"/>
                <a:gd name="T6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1" h="138">
                  <a:moveTo>
                    <a:pt x="641" y="0"/>
                  </a:moveTo>
                  <a:lnTo>
                    <a:pt x="638" y="19"/>
                  </a:lnTo>
                  <a:lnTo>
                    <a:pt x="633" y="37"/>
                  </a:lnTo>
                  <a:lnTo>
                    <a:pt x="628" y="55"/>
                  </a:lnTo>
                  <a:lnTo>
                    <a:pt x="621" y="72"/>
                  </a:lnTo>
                  <a:lnTo>
                    <a:pt x="614" y="90"/>
                  </a:lnTo>
                  <a:lnTo>
                    <a:pt x="606" y="106"/>
                  </a:lnTo>
                  <a:lnTo>
                    <a:pt x="598" y="121"/>
                  </a:lnTo>
                  <a:lnTo>
                    <a:pt x="588" y="138"/>
                  </a:lnTo>
                  <a:lnTo>
                    <a:pt x="47" y="133"/>
                  </a:lnTo>
                  <a:lnTo>
                    <a:pt x="38" y="120"/>
                  </a:lnTo>
                  <a:lnTo>
                    <a:pt x="32" y="107"/>
                  </a:lnTo>
                  <a:lnTo>
                    <a:pt x="24" y="94"/>
                  </a:lnTo>
                  <a:lnTo>
                    <a:pt x="19" y="80"/>
                  </a:lnTo>
                  <a:lnTo>
                    <a:pt x="13" y="67"/>
                  </a:lnTo>
                  <a:lnTo>
                    <a:pt x="8" y="52"/>
                  </a:lnTo>
                  <a:lnTo>
                    <a:pt x="3" y="37"/>
                  </a:lnTo>
                  <a:lnTo>
                    <a:pt x="0" y="22"/>
                  </a:lnTo>
                  <a:lnTo>
                    <a:pt x="33" y="29"/>
                  </a:lnTo>
                  <a:lnTo>
                    <a:pt x="66" y="33"/>
                  </a:lnTo>
                  <a:lnTo>
                    <a:pt x="99" y="37"/>
                  </a:lnTo>
                  <a:lnTo>
                    <a:pt x="133" y="41"/>
                  </a:lnTo>
                  <a:lnTo>
                    <a:pt x="167" y="44"/>
                  </a:lnTo>
                  <a:lnTo>
                    <a:pt x="201" y="46"/>
                  </a:lnTo>
                  <a:lnTo>
                    <a:pt x="236" y="47"/>
                  </a:lnTo>
                  <a:lnTo>
                    <a:pt x="269" y="47"/>
                  </a:lnTo>
                  <a:lnTo>
                    <a:pt x="269" y="47"/>
                  </a:lnTo>
                  <a:lnTo>
                    <a:pt x="317" y="47"/>
                  </a:lnTo>
                  <a:lnTo>
                    <a:pt x="365" y="44"/>
                  </a:lnTo>
                  <a:lnTo>
                    <a:pt x="412" y="41"/>
                  </a:lnTo>
                  <a:lnTo>
                    <a:pt x="459" y="35"/>
                  </a:lnTo>
                  <a:lnTo>
                    <a:pt x="505" y="29"/>
                  </a:lnTo>
                  <a:lnTo>
                    <a:pt x="551" y="20"/>
                  </a:lnTo>
                  <a:lnTo>
                    <a:pt x="596" y="11"/>
                  </a:lnTo>
                  <a:lnTo>
                    <a:pt x="641"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2168526" y="2203450"/>
              <a:ext cx="161925" cy="349250"/>
            </a:xfrm>
            <a:custGeom>
              <a:avLst/>
              <a:gdLst>
                <a:gd name="T0" fmla="*/ 264 w 512"/>
                <a:gd name="T1" fmla="*/ 1 h 1101"/>
                <a:gd name="T2" fmla="*/ 317 w 512"/>
                <a:gd name="T3" fmla="*/ 11 h 1101"/>
                <a:gd name="T4" fmla="*/ 353 w 512"/>
                <a:gd name="T5" fmla="*/ 25 h 1101"/>
                <a:gd name="T6" fmla="*/ 378 w 512"/>
                <a:gd name="T7" fmla="*/ 38 h 1101"/>
                <a:gd name="T8" fmla="*/ 405 w 512"/>
                <a:gd name="T9" fmla="*/ 55 h 1101"/>
                <a:gd name="T10" fmla="*/ 430 w 512"/>
                <a:gd name="T11" fmla="*/ 78 h 1101"/>
                <a:gd name="T12" fmla="*/ 452 w 512"/>
                <a:gd name="T13" fmla="*/ 106 h 1101"/>
                <a:gd name="T14" fmla="*/ 473 w 512"/>
                <a:gd name="T15" fmla="*/ 140 h 1101"/>
                <a:gd name="T16" fmla="*/ 491 w 512"/>
                <a:gd name="T17" fmla="*/ 181 h 1101"/>
                <a:gd name="T18" fmla="*/ 504 w 512"/>
                <a:gd name="T19" fmla="*/ 229 h 1101"/>
                <a:gd name="T20" fmla="*/ 511 w 512"/>
                <a:gd name="T21" fmla="*/ 284 h 1101"/>
                <a:gd name="T22" fmla="*/ 512 w 512"/>
                <a:gd name="T23" fmla="*/ 349 h 1101"/>
                <a:gd name="T24" fmla="*/ 507 w 512"/>
                <a:gd name="T25" fmla="*/ 419 h 1101"/>
                <a:gd name="T26" fmla="*/ 491 w 512"/>
                <a:gd name="T27" fmla="*/ 490 h 1101"/>
                <a:gd name="T28" fmla="*/ 466 w 512"/>
                <a:gd name="T29" fmla="*/ 559 h 1101"/>
                <a:gd name="T30" fmla="*/ 433 w 512"/>
                <a:gd name="T31" fmla="*/ 624 h 1101"/>
                <a:gd name="T32" fmla="*/ 394 w 512"/>
                <a:gd name="T33" fmla="*/ 688 h 1101"/>
                <a:gd name="T34" fmla="*/ 349 w 512"/>
                <a:gd name="T35" fmla="*/ 747 h 1101"/>
                <a:gd name="T36" fmla="*/ 302 w 512"/>
                <a:gd name="T37" fmla="*/ 803 h 1101"/>
                <a:gd name="T38" fmla="*/ 253 w 512"/>
                <a:gd name="T39" fmla="*/ 855 h 1101"/>
                <a:gd name="T40" fmla="*/ 181 w 512"/>
                <a:gd name="T41" fmla="*/ 925 h 1101"/>
                <a:gd name="T42" fmla="*/ 94 w 512"/>
                <a:gd name="T43" fmla="*/ 1003 h 1101"/>
                <a:gd name="T44" fmla="*/ 30 w 512"/>
                <a:gd name="T45" fmla="*/ 1060 h 1101"/>
                <a:gd name="T46" fmla="*/ 3 w 512"/>
                <a:gd name="T47" fmla="*/ 1087 h 1101"/>
                <a:gd name="T48" fmla="*/ 0 w 512"/>
                <a:gd name="T49" fmla="*/ 1098 h 1101"/>
                <a:gd name="T50" fmla="*/ 7 w 512"/>
                <a:gd name="T51" fmla="*/ 1100 h 1101"/>
                <a:gd name="T52" fmla="*/ 18 w 512"/>
                <a:gd name="T53" fmla="*/ 1080 h 1101"/>
                <a:gd name="T54" fmla="*/ 30 w 512"/>
                <a:gd name="T55" fmla="*/ 1039 h 1101"/>
                <a:gd name="T56" fmla="*/ 43 w 512"/>
                <a:gd name="T57" fmla="*/ 981 h 1101"/>
                <a:gd name="T58" fmla="*/ 63 w 512"/>
                <a:gd name="T59" fmla="*/ 867 h 1101"/>
                <a:gd name="T60" fmla="*/ 93 w 512"/>
                <a:gd name="T61" fmla="*/ 682 h 1101"/>
                <a:gd name="T62" fmla="*/ 122 w 512"/>
                <a:gd name="T63" fmla="*/ 484 h 1101"/>
                <a:gd name="T64" fmla="*/ 149 w 512"/>
                <a:gd name="T65" fmla="*/ 296 h 1101"/>
                <a:gd name="T66" fmla="*/ 171 w 512"/>
                <a:gd name="T67" fmla="*/ 146 h 1101"/>
                <a:gd name="T68" fmla="*/ 183 w 512"/>
                <a:gd name="T69" fmla="*/ 72 h 1101"/>
                <a:gd name="T70" fmla="*/ 189 w 512"/>
                <a:gd name="T71" fmla="*/ 48 h 1101"/>
                <a:gd name="T72" fmla="*/ 199 w 512"/>
                <a:gd name="T73" fmla="*/ 41 h 1101"/>
                <a:gd name="T74" fmla="*/ 217 w 512"/>
                <a:gd name="T75" fmla="*/ 28 h 1101"/>
                <a:gd name="T76" fmla="*/ 244 w 512"/>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2" h="1101">
                  <a:moveTo>
                    <a:pt x="252" y="0"/>
                  </a:moveTo>
                  <a:lnTo>
                    <a:pt x="264" y="1"/>
                  </a:lnTo>
                  <a:lnTo>
                    <a:pt x="296" y="5"/>
                  </a:lnTo>
                  <a:lnTo>
                    <a:pt x="317" y="11"/>
                  </a:lnTo>
                  <a:lnTo>
                    <a:pt x="341" y="19"/>
                  </a:lnTo>
                  <a:lnTo>
                    <a:pt x="353" y="25"/>
                  </a:lnTo>
                  <a:lnTo>
                    <a:pt x="366" y="30"/>
                  </a:lnTo>
                  <a:lnTo>
                    <a:pt x="378" y="38"/>
                  </a:lnTo>
                  <a:lnTo>
                    <a:pt x="391" y="47"/>
                  </a:lnTo>
                  <a:lnTo>
                    <a:pt x="405" y="55"/>
                  </a:lnTo>
                  <a:lnTo>
                    <a:pt x="417" y="66"/>
                  </a:lnTo>
                  <a:lnTo>
                    <a:pt x="430" y="78"/>
                  </a:lnTo>
                  <a:lnTo>
                    <a:pt x="440" y="91"/>
                  </a:lnTo>
                  <a:lnTo>
                    <a:pt x="452" y="106"/>
                  </a:lnTo>
                  <a:lnTo>
                    <a:pt x="463" y="123"/>
                  </a:lnTo>
                  <a:lnTo>
                    <a:pt x="473" y="140"/>
                  </a:lnTo>
                  <a:lnTo>
                    <a:pt x="482" y="160"/>
                  </a:lnTo>
                  <a:lnTo>
                    <a:pt x="491" y="181"/>
                  </a:lnTo>
                  <a:lnTo>
                    <a:pt x="497" y="204"/>
                  </a:lnTo>
                  <a:lnTo>
                    <a:pt x="504" y="229"/>
                  </a:lnTo>
                  <a:lnTo>
                    <a:pt x="508" y="256"/>
                  </a:lnTo>
                  <a:lnTo>
                    <a:pt x="511" y="284"/>
                  </a:lnTo>
                  <a:lnTo>
                    <a:pt x="512" y="316"/>
                  </a:lnTo>
                  <a:lnTo>
                    <a:pt x="512" y="349"/>
                  </a:lnTo>
                  <a:lnTo>
                    <a:pt x="511" y="383"/>
                  </a:lnTo>
                  <a:lnTo>
                    <a:pt x="507" y="419"/>
                  </a:lnTo>
                  <a:lnTo>
                    <a:pt x="500" y="455"/>
                  </a:lnTo>
                  <a:lnTo>
                    <a:pt x="491" y="490"/>
                  </a:lnTo>
                  <a:lnTo>
                    <a:pt x="480" y="525"/>
                  </a:lnTo>
                  <a:lnTo>
                    <a:pt x="466" y="559"/>
                  </a:lnTo>
                  <a:lnTo>
                    <a:pt x="450" y="592"/>
                  </a:lnTo>
                  <a:lnTo>
                    <a:pt x="433" y="624"/>
                  </a:lnTo>
                  <a:lnTo>
                    <a:pt x="413" y="656"/>
                  </a:lnTo>
                  <a:lnTo>
                    <a:pt x="394" y="688"/>
                  </a:lnTo>
                  <a:lnTo>
                    <a:pt x="372" y="717"/>
                  </a:lnTo>
                  <a:lnTo>
                    <a:pt x="349" y="747"/>
                  </a:lnTo>
                  <a:lnTo>
                    <a:pt x="326" y="775"/>
                  </a:lnTo>
                  <a:lnTo>
                    <a:pt x="302" y="803"/>
                  </a:lnTo>
                  <a:lnTo>
                    <a:pt x="278" y="829"/>
                  </a:lnTo>
                  <a:lnTo>
                    <a:pt x="253" y="855"/>
                  </a:lnTo>
                  <a:lnTo>
                    <a:pt x="229" y="880"/>
                  </a:lnTo>
                  <a:lnTo>
                    <a:pt x="181" y="925"/>
                  </a:lnTo>
                  <a:lnTo>
                    <a:pt x="135" y="966"/>
                  </a:lnTo>
                  <a:lnTo>
                    <a:pt x="94" y="1003"/>
                  </a:lnTo>
                  <a:lnTo>
                    <a:pt x="58" y="1033"/>
                  </a:lnTo>
                  <a:lnTo>
                    <a:pt x="30" y="1060"/>
                  </a:lnTo>
                  <a:lnTo>
                    <a:pt x="10" y="1079"/>
                  </a:lnTo>
                  <a:lnTo>
                    <a:pt x="3" y="1087"/>
                  </a:lnTo>
                  <a:lnTo>
                    <a:pt x="0" y="1093"/>
                  </a:lnTo>
                  <a:lnTo>
                    <a:pt x="0" y="1098"/>
                  </a:lnTo>
                  <a:lnTo>
                    <a:pt x="2" y="1101"/>
                  </a:lnTo>
                  <a:lnTo>
                    <a:pt x="7" y="1100"/>
                  </a:lnTo>
                  <a:lnTo>
                    <a:pt x="12" y="1092"/>
                  </a:lnTo>
                  <a:lnTo>
                    <a:pt x="18" y="1080"/>
                  </a:lnTo>
                  <a:lnTo>
                    <a:pt x="23" y="1062"/>
                  </a:lnTo>
                  <a:lnTo>
                    <a:pt x="30" y="1039"/>
                  </a:lnTo>
                  <a:lnTo>
                    <a:pt x="36" y="1013"/>
                  </a:lnTo>
                  <a:lnTo>
                    <a:pt x="43" y="981"/>
                  </a:lnTo>
                  <a:lnTo>
                    <a:pt x="49" y="946"/>
                  </a:lnTo>
                  <a:lnTo>
                    <a:pt x="63" y="867"/>
                  </a:lnTo>
                  <a:lnTo>
                    <a:pt x="79" y="778"/>
                  </a:lnTo>
                  <a:lnTo>
                    <a:pt x="93" y="682"/>
                  </a:lnTo>
                  <a:lnTo>
                    <a:pt x="108" y="583"/>
                  </a:lnTo>
                  <a:lnTo>
                    <a:pt x="122" y="484"/>
                  </a:lnTo>
                  <a:lnTo>
                    <a:pt x="136" y="387"/>
                  </a:lnTo>
                  <a:lnTo>
                    <a:pt x="149" y="296"/>
                  </a:lnTo>
                  <a:lnTo>
                    <a:pt x="161" y="214"/>
                  </a:lnTo>
                  <a:lnTo>
                    <a:pt x="171" y="146"/>
                  </a:lnTo>
                  <a:lnTo>
                    <a:pt x="180" y="92"/>
                  </a:lnTo>
                  <a:lnTo>
                    <a:pt x="183" y="72"/>
                  </a:lnTo>
                  <a:lnTo>
                    <a:pt x="187" y="57"/>
                  </a:lnTo>
                  <a:lnTo>
                    <a:pt x="189" y="48"/>
                  </a:lnTo>
                  <a:lnTo>
                    <a:pt x="191" y="44"/>
                  </a:lnTo>
                  <a:lnTo>
                    <a:pt x="199" y="41"/>
                  </a:lnTo>
                  <a:lnTo>
                    <a:pt x="207" y="36"/>
                  </a:lnTo>
                  <a:lnTo>
                    <a:pt x="217" y="28"/>
                  </a:lnTo>
                  <a:lnTo>
                    <a:pt x="228" y="20"/>
                  </a:lnTo>
                  <a:lnTo>
                    <a:pt x="244" y="6"/>
                  </a:lnTo>
                  <a:lnTo>
                    <a:pt x="252"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1239838" y="2200275"/>
              <a:ext cx="161925" cy="349250"/>
            </a:xfrm>
            <a:custGeom>
              <a:avLst/>
              <a:gdLst>
                <a:gd name="T0" fmla="*/ 248 w 513"/>
                <a:gd name="T1" fmla="*/ 1 h 1101"/>
                <a:gd name="T2" fmla="*/ 195 w 513"/>
                <a:gd name="T3" fmla="*/ 11 h 1101"/>
                <a:gd name="T4" fmla="*/ 159 w 513"/>
                <a:gd name="T5" fmla="*/ 25 h 1101"/>
                <a:gd name="T6" fmla="*/ 134 w 513"/>
                <a:gd name="T7" fmla="*/ 38 h 1101"/>
                <a:gd name="T8" fmla="*/ 107 w 513"/>
                <a:gd name="T9" fmla="*/ 55 h 1101"/>
                <a:gd name="T10" fmla="*/ 83 w 513"/>
                <a:gd name="T11" fmla="*/ 78 h 1101"/>
                <a:gd name="T12" fmla="*/ 60 w 513"/>
                <a:gd name="T13" fmla="*/ 107 h 1101"/>
                <a:gd name="T14" fmla="*/ 39 w 513"/>
                <a:gd name="T15" fmla="*/ 140 h 1101"/>
                <a:gd name="T16" fmla="*/ 22 w 513"/>
                <a:gd name="T17" fmla="*/ 181 h 1101"/>
                <a:gd name="T18" fmla="*/ 9 w 513"/>
                <a:gd name="T19" fmla="*/ 229 h 1101"/>
                <a:gd name="T20" fmla="*/ 2 w 513"/>
                <a:gd name="T21" fmla="*/ 284 h 1101"/>
                <a:gd name="T22" fmla="*/ 0 w 513"/>
                <a:gd name="T23" fmla="*/ 349 h 1101"/>
                <a:gd name="T24" fmla="*/ 5 w 513"/>
                <a:gd name="T25" fmla="*/ 420 h 1101"/>
                <a:gd name="T26" fmla="*/ 21 w 513"/>
                <a:gd name="T27" fmla="*/ 490 h 1101"/>
                <a:gd name="T28" fmla="*/ 46 w 513"/>
                <a:gd name="T29" fmla="*/ 559 h 1101"/>
                <a:gd name="T30" fmla="*/ 80 w 513"/>
                <a:gd name="T31" fmla="*/ 625 h 1101"/>
                <a:gd name="T32" fmla="*/ 119 w 513"/>
                <a:gd name="T33" fmla="*/ 688 h 1101"/>
                <a:gd name="T34" fmla="*/ 163 w 513"/>
                <a:gd name="T35" fmla="*/ 747 h 1101"/>
                <a:gd name="T36" fmla="*/ 210 w 513"/>
                <a:gd name="T37" fmla="*/ 803 h 1101"/>
                <a:gd name="T38" fmla="*/ 259 w 513"/>
                <a:gd name="T39" fmla="*/ 855 h 1101"/>
                <a:gd name="T40" fmla="*/ 331 w 513"/>
                <a:gd name="T41" fmla="*/ 926 h 1101"/>
                <a:gd name="T42" fmla="*/ 418 w 513"/>
                <a:gd name="T43" fmla="*/ 1003 h 1101"/>
                <a:gd name="T44" fmla="*/ 482 w 513"/>
                <a:gd name="T45" fmla="*/ 1060 h 1101"/>
                <a:gd name="T46" fmla="*/ 509 w 513"/>
                <a:gd name="T47" fmla="*/ 1087 h 1101"/>
                <a:gd name="T48" fmla="*/ 513 w 513"/>
                <a:gd name="T49" fmla="*/ 1098 h 1101"/>
                <a:gd name="T50" fmla="*/ 505 w 513"/>
                <a:gd name="T51" fmla="*/ 1100 h 1101"/>
                <a:gd name="T52" fmla="*/ 494 w 513"/>
                <a:gd name="T53" fmla="*/ 1080 h 1101"/>
                <a:gd name="T54" fmla="*/ 482 w 513"/>
                <a:gd name="T55" fmla="*/ 1039 h 1101"/>
                <a:gd name="T56" fmla="*/ 470 w 513"/>
                <a:gd name="T57" fmla="*/ 981 h 1101"/>
                <a:gd name="T58" fmla="*/ 449 w 513"/>
                <a:gd name="T59" fmla="*/ 867 h 1101"/>
                <a:gd name="T60" fmla="*/ 419 w 513"/>
                <a:gd name="T61" fmla="*/ 682 h 1101"/>
                <a:gd name="T62" fmla="*/ 390 w 513"/>
                <a:gd name="T63" fmla="*/ 484 h 1101"/>
                <a:gd name="T64" fmla="*/ 363 w 513"/>
                <a:gd name="T65" fmla="*/ 296 h 1101"/>
                <a:gd name="T66" fmla="*/ 341 w 513"/>
                <a:gd name="T67" fmla="*/ 146 h 1101"/>
                <a:gd name="T68" fmla="*/ 329 w 513"/>
                <a:gd name="T69" fmla="*/ 72 h 1101"/>
                <a:gd name="T70" fmla="*/ 323 w 513"/>
                <a:gd name="T71" fmla="*/ 48 h 1101"/>
                <a:gd name="T72" fmla="*/ 313 w 513"/>
                <a:gd name="T73" fmla="*/ 41 h 1101"/>
                <a:gd name="T74" fmla="*/ 295 w 513"/>
                <a:gd name="T75" fmla="*/ 28 h 1101"/>
                <a:gd name="T76" fmla="*/ 268 w 513"/>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3" h="1101">
                  <a:moveTo>
                    <a:pt x="261" y="0"/>
                  </a:moveTo>
                  <a:lnTo>
                    <a:pt x="248" y="1"/>
                  </a:lnTo>
                  <a:lnTo>
                    <a:pt x="216" y="5"/>
                  </a:lnTo>
                  <a:lnTo>
                    <a:pt x="195" y="11"/>
                  </a:lnTo>
                  <a:lnTo>
                    <a:pt x="172" y="19"/>
                  </a:lnTo>
                  <a:lnTo>
                    <a:pt x="159" y="25"/>
                  </a:lnTo>
                  <a:lnTo>
                    <a:pt x="147" y="30"/>
                  </a:lnTo>
                  <a:lnTo>
                    <a:pt x="134" y="38"/>
                  </a:lnTo>
                  <a:lnTo>
                    <a:pt x="121" y="47"/>
                  </a:lnTo>
                  <a:lnTo>
                    <a:pt x="107" y="55"/>
                  </a:lnTo>
                  <a:lnTo>
                    <a:pt x="95" y="66"/>
                  </a:lnTo>
                  <a:lnTo>
                    <a:pt x="83" y="78"/>
                  </a:lnTo>
                  <a:lnTo>
                    <a:pt x="72" y="91"/>
                  </a:lnTo>
                  <a:lnTo>
                    <a:pt x="60" y="107"/>
                  </a:lnTo>
                  <a:lnTo>
                    <a:pt x="50" y="123"/>
                  </a:lnTo>
                  <a:lnTo>
                    <a:pt x="39" y="140"/>
                  </a:lnTo>
                  <a:lnTo>
                    <a:pt x="30" y="160"/>
                  </a:lnTo>
                  <a:lnTo>
                    <a:pt x="22" y="181"/>
                  </a:lnTo>
                  <a:lnTo>
                    <a:pt x="15" y="204"/>
                  </a:lnTo>
                  <a:lnTo>
                    <a:pt x="9" y="229"/>
                  </a:lnTo>
                  <a:lnTo>
                    <a:pt x="4" y="256"/>
                  </a:lnTo>
                  <a:lnTo>
                    <a:pt x="2" y="284"/>
                  </a:lnTo>
                  <a:lnTo>
                    <a:pt x="0" y="316"/>
                  </a:lnTo>
                  <a:lnTo>
                    <a:pt x="0" y="349"/>
                  </a:lnTo>
                  <a:lnTo>
                    <a:pt x="1" y="384"/>
                  </a:lnTo>
                  <a:lnTo>
                    <a:pt x="5" y="420"/>
                  </a:lnTo>
                  <a:lnTo>
                    <a:pt x="12" y="456"/>
                  </a:lnTo>
                  <a:lnTo>
                    <a:pt x="21" y="490"/>
                  </a:lnTo>
                  <a:lnTo>
                    <a:pt x="32" y="525"/>
                  </a:lnTo>
                  <a:lnTo>
                    <a:pt x="46" y="559"/>
                  </a:lnTo>
                  <a:lnTo>
                    <a:pt x="63" y="592"/>
                  </a:lnTo>
                  <a:lnTo>
                    <a:pt x="80" y="625"/>
                  </a:lnTo>
                  <a:lnTo>
                    <a:pt x="99" y="656"/>
                  </a:lnTo>
                  <a:lnTo>
                    <a:pt x="119" y="688"/>
                  </a:lnTo>
                  <a:lnTo>
                    <a:pt x="141" y="717"/>
                  </a:lnTo>
                  <a:lnTo>
                    <a:pt x="163" y="747"/>
                  </a:lnTo>
                  <a:lnTo>
                    <a:pt x="187" y="775"/>
                  </a:lnTo>
                  <a:lnTo>
                    <a:pt x="210" y="803"/>
                  </a:lnTo>
                  <a:lnTo>
                    <a:pt x="235" y="830"/>
                  </a:lnTo>
                  <a:lnTo>
                    <a:pt x="259" y="855"/>
                  </a:lnTo>
                  <a:lnTo>
                    <a:pt x="283" y="880"/>
                  </a:lnTo>
                  <a:lnTo>
                    <a:pt x="331" y="926"/>
                  </a:lnTo>
                  <a:lnTo>
                    <a:pt x="377" y="966"/>
                  </a:lnTo>
                  <a:lnTo>
                    <a:pt x="418" y="1003"/>
                  </a:lnTo>
                  <a:lnTo>
                    <a:pt x="454" y="1033"/>
                  </a:lnTo>
                  <a:lnTo>
                    <a:pt x="482" y="1060"/>
                  </a:lnTo>
                  <a:lnTo>
                    <a:pt x="503" y="1079"/>
                  </a:lnTo>
                  <a:lnTo>
                    <a:pt x="509" y="1087"/>
                  </a:lnTo>
                  <a:lnTo>
                    <a:pt x="512" y="1093"/>
                  </a:lnTo>
                  <a:lnTo>
                    <a:pt x="513" y="1098"/>
                  </a:lnTo>
                  <a:lnTo>
                    <a:pt x="510" y="1101"/>
                  </a:lnTo>
                  <a:lnTo>
                    <a:pt x="505" y="1100"/>
                  </a:lnTo>
                  <a:lnTo>
                    <a:pt x="500" y="1092"/>
                  </a:lnTo>
                  <a:lnTo>
                    <a:pt x="494" y="1080"/>
                  </a:lnTo>
                  <a:lnTo>
                    <a:pt x="489" y="1062"/>
                  </a:lnTo>
                  <a:lnTo>
                    <a:pt x="482" y="1039"/>
                  </a:lnTo>
                  <a:lnTo>
                    <a:pt x="477" y="1013"/>
                  </a:lnTo>
                  <a:lnTo>
                    <a:pt x="470" y="981"/>
                  </a:lnTo>
                  <a:lnTo>
                    <a:pt x="463" y="946"/>
                  </a:lnTo>
                  <a:lnTo>
                    <a:pt x="449" y="867"/>
                  </a:lnTo>
                  <a:lnTo>
                    <a:pt x="434" y="778"/>
                  </a:lnTo>
                  <a:lnTo>
                    <a:pt x="419" y="682"/>
                  </a:lnTo>
                  <a:lnTo>
                    <a:pt x="404" y="583"/>
                  </a:lnTo>
                  <a:lnTo>
                    <a:pt x="390" y="484"/>
                  </a:lnTo>
                  <a:lnTo>
                    <a:pt x="376" y="387"/>
                  </a:lnTo>
                  <a:lnTo>
                    <a:pt x="363" y="296"/>
                  </a:lnTo>
                  <a:lnTo>
                    <a:pt x="352" y="215"/>
                  </a:lnTo>
                  <a:lnTo>
                    <a:pt x="341" y="146"/>
                  </a:lnTo>
                  <a:lnTo>
                    <a:pt x="332" y="92"/>
                  </a:lnTo>
                  <a:lnTo>
                    <a:pt x="329" y="72"/>
                  </a:lnTo>
                  <a:lnTo>
                    <a:pt x="325" y="58"/>
                  </a:lnTo>
                  <a:lnTo>
                    <a:pt x="323" y="48"/>
                  </a:lnTo>
                  <a:lnTo>
                    <a:pt x="321" y="44"/>
                  </a:lnTo>
                  <a:lnTo>
                    <a:pt x="313" y="41"/>
                  </a:lnTo>
                  <a:lnTo>
                    <a:pt x="305" y="36"/>
                  </a:lnTo>
                  <a:lnTo>
                    <a:pt x="295" y="28"/>
                  </a:lnTo>
                  <a:lnTo>
                    <a:pt x="285" y="20"/>
                  </a:lnTo>
                  <a:lnTo>
                    <a:pt x="268" y="6"/>
                  </a:lnTo>
                  <a:lnTo>
                    <a:pt x="261"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1336676" y="2428875"/>
              <a:ext cx="904875" cy="755650"/>
            </a:xfrm>
            <a:custGeom>
              <a:avLst/>
              <a:gdLst>
                <a:gd name="T0" fmla="*/ 1 w 2850"/>
                <a:gd name="T1" fmla="*/ 20 h 2377"/>
                <a:gd name="T2" fmla="*/ 16 w 2850"/>
                <a:gd name="T3" fmla="*/ 119 h 2377"/>
                <a:gd name="T4" fmla="*/ 42 w 2850"/>
                <a:gd name="T5" fmla="*/ 293 h 2377"/>
                <a:gd name="T6" fmla="*/ 75 w 2850"/>
                <a:gd name="T7" fmla="*/ 522 h 2377"/>
                <a:gd name="T8" fmla="*/ 113 w 2850"/>
                <a:gd name="T9" fmla="*/ 784 h 2377"/>
                <a:gd name="T10" fmla="*/ 152 w 2850"/>
                <a:gd name="T11" fmla="*/ 1056 h 2377"/>
                <a:gd name="T12" fmla="*/ 188 w 2850"/>
                <a:gd name="T13" fmla="*/ 1317 h 2377"/>
                <a:gd name="T14" fmla="*/ 218 w 2850"/>
                <a:gd name="T15" fmla="*/ 1544 h 2377"/>
                <a:gd name="T16" fmla="*/ 236 w 2850"/>
                <a:gd name="T17" fmla="*/ 1680 h 2377"/>
                <a:gd name="T18" fmla="*/ 256 w 2850"/>
                <a:gd name="T19" fmla="*/ 1759 h 2377"/>
                <a:gd name="T20" fmla="*/ 287 w 2850"/>
                <a:gd name="T21" fmla="*/ 1831 h 2377"/>
                <a:gd name="T22" fmla="*/ 325 w 2850"/>
                <a:gd name="T23" fmla="*/ 1896 h 2377"/>
                <a:gd name="T24" fmla="*/ 370 w 2850"/>
                <a:gd name="T25" fmla="*/ 1956 h 2377"/>
                <a:gd name="T26" fmla="*/ 422 w 2850"/>
                <a:gd name="T27" fmla="*/ 2009 h 2377"/>
                <a:gd name="T28" fmla="*/ 480 w 2850"/>
                <a:gd name="T29" fmla="*/ 2057 h 2377"/>
                <a:gd name="T30" fmla="*/ 541 w 2850"/>
                <a:gd name="T31" fmla="*/ 2101 h 2377"/>
                <a:gd name="T32" fmla="*/ 606 w 2850"/>
                <a:gd name="T33" fmla="*/ 2140 h 2377"/>
                <a:gd name="T34" fmla="*/ 675 w 2850"/>
                <a:gd name="T35" fmla="*/ 2175 h 2377"/>
                <a:gd name="T36" fmla="*/ 744 w 2850"/>
                <a:gd name="T37" fmla="*/ 2207 h 2377"/>
                <a:gd name="T38" fmla="*/ 814 w 2850"/>
                <a:gd name="T39" fmla="*/ 2235 h 2377"/>
                <a:gd name="T40" fmla="*/ 918 w 2850"/>
                <a:gd name="T41" fmla="*/ 2272 h 2377"/>
                <a:gd name="T42" fmla="*/ 1050 w 2850"/>
                <a:gd name="T43" fmla="*/ 2314 h 2377"/>
                <a:gd name="T44" fmla="*/ 1141 w 2850"/>
                <a:gd name="T45" fmla="*/ 2342 h 2377"/>
                <a:gd name="T46" fmla="*/ 1215 w 2850"/>
                <a:gd name="T47" fmla="*/ 2357 h 2377"/>
                <a:gd name="T48" fmla="*/ 1302 w 2850"/>
                <a:gd name="T49" fmla="*/ 2369 h 2377"/>
                <a:gd name="T50" fmla="*/ 1399 w 2850"/>
                <a:gd name="T51" fmla="*/ 2376 h 2377"/>
                <a:gd name="T52" fmla="*/ 1504 w 2850"/>
                <a:gd name="T53" fmla="*/ 2377 h 2377"/>
                <a:gd name="T54" fmla="*/ 1617 w 2850"/>
                <a:gd name="T55" fmla="*/ 2369 h 2377"/>
                <a:gd name="T56" fmla="*/ 1733 w 2850"/>
                <a:gd name="T57" fmla="*/ 2354 h 2377"/>
                <a:gd name="T58" fmla="*/ 1851 w 2850"/>
                <a:gd name="T59" fmla="*/ 2329 h 2377"/>
                <a:gd name="T60" fmla="*/ 1970 w 2850"/>
                <a:gd name="T61" fmla="*/ 2293 h 2377"/>
                <a:gd name="T62" fmla="*/ 2084 w 2850"/>
                <a:gd name="T63" fmla="*/ 2245 h 2377"/>
                <a:gd name="T64" fmla="*/ 2195 w 2850"/>
                <a:gd name="T65" fmla="*/ 2184 h 2377"/>
                <a:gd name="T66" fmla="*/ 2299 w 2850"/>
                <a:gd name="T67" fmla="*/ 2109 h 2377"/>
                <a:gd name="T68" fmla="*/ 2394 w 2850"/>
                <a:gd name="T69" fmla="*/ 2018 h 2377"/>
                <a:gd name="T70" fmla="*/ 2477 w 2850"/>
                <a:gd name="T71" fmla="*/ 1910 h 2377"/>
                <a:gd name="T72" fmla="*/ 2546 w 2850"/>
                <a:gd name="T73" fmla="*/ 1785 h 2377"/>
                <a:gd name="T74" fmla="*/ 2600 w 2850"/>
                <a:gd name="T75" fmla="*/ 1641 h 2377"/>
                <a:gd name="T76" fmla="*/ 2638 w 2850"/>
                <a:gd name="T77" fmla="*/ 1479 h 2377"/>
                <a:gd name="T78" fmla="*/ 2671 w 2850"/>
                <a:gd name="T79" fmla="*/ 1320 h 2377"/>
                <a:gd name="T80" fmla="*/ 2713 w 2850"/>
                <a:gd name="T81" fmla="*/ 1092 h 2377"/>
                <a:gd name="T82" fmla="*/ 2759 w 2850"/>
                <a:gd name="T83" fmla="*/ 811 h 2377"/>
                <a:gd name="T84" fmla="*/ 2794 w 2850"/>
                <a:gd name="T85" fmla="*/ 562 h 2377"/>
                <a:gd name="T86" fmla="*/ 2819 w 2850"/>
                <a:gd name="T87" fmla="*/ 352 h 2377"/>
                <a:gd name="T88" fmla="*/ 2835 w 2850"/>
                <a:gd name="T89" fmla="*/ 186 h 2377"/>
                <a:gd name="T90" fmla="*/ 2845 w 2850"/>
                <a:gd name="T91" fmla="*/ 69 h 2377"/>
                <a:gd name="T92" fmla="*/ 2849 w 2850"/>
                <a:gd name="T93" fmla="*/ 8 h 2377"/>
                <a:gd name="T94" fmla="*/ 0 w 2850"/>
                <a:gd name="T95" fmla="*/ 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50" h="2377">
                  <a:moveTo>
                    <a:pt x="0" y="7"/>
                  </a:moveTo>
                  <a:lnTo>
                    <a:pt x="1" y="20"/>
                  </a:lnTo>
                  <a:lnTo>
                    <a:pt x="8" y="59"/>
                  </a:lnTo>
                  <a:lnTo>
                    <a:pt x="16" y="119"/>
                  </a:lnTo>
                  <a:lnTo>
                    <a:pt x="27" y="197"/>
                  </a:lnTo>
                  <a:lnTo>
                    <a:pt x="42" y="293"/>
                  </a:lnTo>
                  <a:lnTo>
                    <a:pt x="58" y="402"/>
                  </a:lnTo>
                  <a:lnTo>
                    <a:pt x="75" y="522"/>
                  </a:lnTo>
                  <a:lnTo>
                    <a:pt x="94" y="650"/>
                  </a:lnTo>
                  <a:lnTo>
                    <a:pt x="113" y="784"/>
                  </a:lnTo>
                  <a:lnTo>
                    <a:pt x="133" y="920"/>
                  </a:lnTo>
                  <a:lnTo>
                    <a:pt x="152" y="1056"/>
                  </a:lnTo>
                  <a:lnTo>
                    <a:pt x="170" y="1189"/>
                  </a:lnTo>
                  <a:lnTo>
                    <a:pt x="188" y="1317"/>
                  </a:lnTo>
                  <a:lnTo>
                    <a:pt x="204" y="1436"/>
                  </a:lnTo>
                  <a:lnTo>
                    <a:pt x="218" y="1544"/>
                  </a:lnTo>
                  <a:lnTo>
                    <a:pt x="229" y="1638"/>
                  </a:lnTo>
                  <a:lnTo>
                    <a:pt x="236" y="1680"/>
                  </a:lnTo>
                  <a:lnTo>
                    <a:pt x="245" y="1720"/>
                  </a:lnTo>
                  <a:lnTo>
                    <a:pt x="256" y="1759"/>
                  </a:lnTo>
                  <a:lnTo>
                    <a:pt x="270" y="1796"/>
                  </a:lnTo>
                  <a:lnTo>
                    <a:pt x="287" y="1831"/>
                  </a:lnTo>
                  <a:lnTo>
                    <a:pt x="304" y="1864"/>
                  </a:lnTo>
                  <a:lnTo>
                    <a:pt x="325" y="1896"/>
                  </a:lnTo>
                  <a:lnTo>
                    <a:pt x="347" y="1927"/>
                  </a:lnTo>
                  <a:lnTo>
                    <a:pt x="370" y="1956"/>
                  </a:lnTo>
                  <a:lnTo>
                    <a:pt x="396" y="1983"/>
                  </a:lnTo>
                  <a:lnTo>
                    <a:pt x="422" y="2009"/>
                  </a:lnTo>
                  <a:lnTo>
                    <a:pt x="450" y="2034"/>
                  </a:lnTo>
                  <a:lnTo>
                    <a:pt x="480" y="2057"/>
                  </a:lnTo>
                  <a:lnTo>
                    <a:pt x="510" y="2080"/>
                  </a:lnTo>
                  <a:lnTo>
                    <a:pt x="541" y="2101"/>
                  </a:lnTo>
                  <a:lnTo>
                    <a:pt x="573" y="2121"/>
                  </a:lnTo>
                  <a:lnTo>
                    <a:pt x="606" y="2140"/>
                  </a:lnTo>
                  <a:lnTo>
                    <a:pt x="640" y="2158"/>
                  </a:lnTo>
                  <a:lnTo>
                    <a:pt x="675" y="2175"/>
                  </a:lnTo>
                  <a:lnTo>
                    <a:pt x="709" y="2191"/>
                  </a:lnTo>
                  <a:lnTo>
                    <a:pt x="744" y="2207"/>
                  </a:lnTo>
                  <a:lnTo>
                    <a:pt x="779" y="2221"/>
                  </a:lnTo>
                  <a:lnTo>
                    <a:pt x="814" y="2235"/>
                  </a:lnTo>
                  <a:lnTo>
                    <a:pt x="849" y="2248"/>
                  </a:lnTo>
                  <a:lnTo>
                    <a:pt x="918" y="2272"/>
                  </a:lnTo>
                  <a:lnTo>
                    <a:pt x="985" y="2294"/>
                  </a:lnTo>
                  <a:lnTo>
                    <a:pt x="1050" y="2314"/>
                  </a:lnTo>
                  <a:lnTo>
                    <a:pt x="1111" y="2333"/>
                  </a:lnTo>
                  <a:lnTo>
                    <a:pt x="1141" y="2342"/>
                  </a:lnTo>
                  <a:lnTo>
                    <a:pt x="1176" y="2351"/>
                  </a:lnTo>
                  <a:lnTo>
                    <a:pt x="1215" y="2357"/>
                  </a:lnTo>
                  <a:lnTo>
                    <a:pt x="1257" y="2364"/>
                  </a:lnTo>
                  <a:lnTo>
                    <a:pt x="1302" y="2369"/>
                  </a:lnTo>
                  <a:lnTo>
                    <a:pt x="1350" y="2374"/>
                  </a:lnTo>
                  <a:lnTo>
                    <a:pt x="1399" y="2376"/>
                  </a:lnTo>
                  <a:lnTo>
                    <a:pt x="1451" y="2377"/>
                  </a:lnTo>
                  <a:lnTo>
                    <a:pt x="1504" y="2377"/>
                  </a:lnTo>
                  <a:lnTo>
                    <a:pt x="1560" y="2375"/>
                  </a:lnTo>
                  <a:lnTo>
                    <a:pt x="1617" y="2369"/>
                  </a:lnTo>
                  <a:lnTo>
                    <a:pt x="1674" y="2363"/>
                  </a:lnTo>
                  <a:lnTo>
                    <a:pt x="1733" y="2354"/>
                  </a:lnTo>
                  <a:lnTo>
                    <a:pt x="1792" y="2343"/>
                  </a:lnTo>
                  <a:lnTo>
                    <a:pt x="1851" y="2329"/>
                  </a:lnTo>
                  <a:lnTo>
                    <a:pt x="1911" y="2313"/>
                  </a:lnTo>
                  <a:lnTo>
                    <a:pt x="1970" y="2293"/>
                  </a:lnTo>
                  <a:lnTo>
                    <a:pt x="2028" y="2271"/>
                  </a:lnTo>
                  <a:lnTo>
                    <a:pt x="2084" y="2245"/>
                  </a:lnTo>
                  <a:lnTo>
                    <a:pt x="2141" y="2217"/>
                  </a:lnTo>
                  <a:lnTo>
                    <a:pt x="2195" y="2184"/>
                  </a:lnTo>
                  <a:lnTo>
                    <a:pt x="2248" y="2148"/>
                  </a:lnTo>
                  <a:lnTo>
                    <a:pt x="2299" y="2109"/>
                  </a:lnTo>
                  <a:lnTo>
                    <a:pt x="2348" y="2065"/>
                  </a:lnTo>
                  <a:lnTo>
                    <a:pt x="2394" y="2018"/>
                  </a:lnTo>
                  <a:lnTo>
                    <a:pt x="2436" y="1966"/>
                  </a:lnTo>
                  <a:lnTo>
                    <a:pt x="2477" y="1910"/>
                  </a:lnTo>
                  <a:lnTo>
                    <a:pt x="2514" y="1850"/>
                  </a:lnTo>
                  <a:lnTo>
                    <a:pt x="2546" y="1785"/>
                  </a:lnTo>
                  <a:lnTo>
                    <a:pt x="2576" y="1715"/>
                  </a:lnTo>
                  <a:lnTo>
                    <a:pt x="2600" y="1641"/>
                  </a:lnTo>
                  <a:lnTo>
                    <a:pt x="2620" y="1561"/>
                  </a:lnTo>
                  <a:lnTo>
                    <a:pt x="2638" y="1479"/>
                  </a:lnTo>
                  <a:lnTo>
                    <a:pt x="2654" y="1400"/>
                  </a:lnTo>
                  <a:lnTo>
                    <a:pt x="2671" y="1320"/>
                  </a:lnTo>
                  <a:lnTo>
                    <a:pt x="2685" y="1243"/>
                  </a:lnTo>
                  <a:lnTo>
                    <a:pt x="2713" y="1092"/>
                  </a:lnTo>
                  <a:lnTo>
                    <a:pt x="2737" y="948"/>
                  </a:lnTo>
                  <a:lnTo>
                    <a:pt x="2759" y="811"/>
                  </a:lnTo>
                  <a:lnTo>
                    <a:pt x="2777" y="682"/>
                  </a:lnTo>
                  <a:lnTo>
                    <a:pt x="2794" y="562"/>
                  </a:lnTo>
                  <a:lnTo>
                    <a:pt x="2807" y="452"/>
                  </a:lnTo>
                  <a:lnTo>
                    <a:pt x="2819" y="352"/>
                  </a:lnTo>
                  <a:lnTo>
                    <a:pt x="2828" y="264"/>
                  </a:lnTo>
                  <a:lnTo>
                    <a:pt x="2835" y="186"/>
                  </a:lnTo>
                  <a:lnTo>
                    <a:pt x="2842" y="121"/>
                  </a:lnTo>
                  <a:lnTo>
                    <a:pt x="2845" y="69"/>
                  </a:lnTo>
                  <a:lnTo>
                    <a:pt x="2848" y="31"/>
                  </a:lnTo>
                  <a:lnTo>
                    <a:pt x="2849" y="8"/>
                  </a:lnTo>
                  <a:lnTo>
                    <a:pt x="2850"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1331913" y="1819275"/>
              <a:ext cx="909638" cy="873125"/>
            </a:xfrm>
            <a:custGeom>
              <a:avLst/>
              <a:gdLst>
                <a:gd name="T0" fmla="*/ 2 w 2865"/>
                <a:gd name="T1" fmla="*/ 1462 h 2749"/>
                <a:gd name="T2" fmla="*/ 13 w 2865"/>
                <a:gd name="T3" fmla="*/ 1871 h 2749"/>
                <a:gd name="T4" fmla="*/ 21 w 2865"/>
                <a:gd name="T5" fmla="*/ 1964 h 2749"/>
                <a:gd name="T6" fmla="*/ 63 w 2865"/>
                <a:gd name="T7" fmla="*/ 2089 h 2749"/>
                <a:gd name="T8" fmla="*/ 156 w 2865"/>
                <a:gd name="T9" fmla="*/ 2294 h 2749"/>
                <a:gd name="T10" fmla="*/ 822 w 2865"/>
                <a:gd name="T11" fmla="*/ 2713 h 2749"/>
                <a:gd name="T12" fmla="*/ 830 w 2865"/>
                <a:gd name="T13" fmla="*/ 2659 h 2749"/>
                <a:gd name="T14" fmla="*/ 852 w 2865"/>
                <a:gd name="T15" fmla="*/ 2610 h 2749"/>
                <a:gd name="T16" fmla="*/ 879 w 2865"/>
                <a:gd name="T17" fmla="*/ 2578 h 2749"/>
                <a:gd name="T18" fmla="*/ 920 w 2865"/>
                <a:gd name="T19" fmla="*/ 2552 h 2749"/>
                <a:gd name="T20" fmla="*/ 974 w 2865"/>
                <a:gd name="T21" fmla="*/ 2536 h 2749"/>
                <a:gd name="T22" fmla="*/ 1102 w 2865"/>
                <a:gd name="T23" fmla="*/ 2530 h 2749"/>
                <a:gd name="T24" fmla="*/ 1378 w 2865"/>
                <a:gd name="T25" fmla="*/ 2527 h 2749"/>
                <a:gd name="T26" fmla="*/ 1675 w 2865"/>
                <a:gd name="T27" fmla="*/ 2525 h 2749"/>
                <a:gd name="T28" fmla="*/ 1879 w 2865"/>
                <a:gd name="T29" fmla="*/ 2525 h 2749"/>
                <a:gd name="T30" fmla="*/ 1950 w 2865"/>
                <a:gd name="T31" fmla="*/ 2543 h 2749"/>
                <a:gd name="T32" fmla="*/ 1985 w 2865"/>
                <a:gd name="T33" fmla="*/ 2571 h 2749"/>
                <a:gd name="T34" fmla="*/ 2014 w 2865"/>
                <a:gd name="T35" fmla="*/ 2612 h 2749"/>
                <a:gd name="T36" fmla="*/ 2046 w 2865"/>
                <a:gd name="T37" fmla="*/ 2705 h 2749"/>
                <a:gd name="T38" fmla="*/ 2137 w 2865"/>
                <a:gd name="T39" fmla="*/ 2689 h 2749"/>
                <a:gd name="T40" fmla="*/ 2534 w 2865"/>
                <a:gd name="T41" fmla="*/ 2411 h 2749"/>
                <a:gd name="T42" fmla="*/ 2675 w 2865"/>
                <a:gd name="T43" fmla="*/ 2315 h 2749"/>
                <a:gd name="T44" fmla="*/ 2723 w 2865"/>
                <a:gd name="T45" fmla="*/ 2246 h 2749"/>
                <a:gd name="T46" fmla="*/ 2790 w 2865"/>
                <a:gd name="T47" fmla="*/ 2108 h 2749"/>
                <a:gd name="T48" fmla="*/ 2865 w 2865"/>
                <a:gd name="T49" fmla="*/ 1921 h 2749"/>
                <a:gd name="T50" fmla="*/ 2844 w 2865"/>
                <a:gd name="T51" fmla="*/ 1157 h 2749"/>
                <a:gd name="T52" fmla="*/ 2791 w 2865"/>
                <a:gd name="T53" fmla="*/ 929 h 2749"/>
                <a:gd name="T54" fmla="*/ 2714 w 2865"/>
                <a:gd name="T55" fmla="*/ 642 h 2749"/>
                <a:gd name="T56" fmla="*/ 2661 w 2865"/>
                <a:gd name="T57" fmla="*/ 480 h 2749"/>
                <a:gd name="T58" fmla="*/ 2618 w 2865"/>
                <a:gd name="T59" fmla="*/ 385 h 2749"/>
                <a:gd name="T60" fmla="*/ 2549 w 2865"/>
                <a:gd name="T61" fmla="*/ 319 h 2749"/>
                <a:gd name="T62" fmla="*/ 2398 w 2865"/>
                <a:gd name="T63" fmla="*/ 250 h 2749"/>
                <a:gd name="T64" fmla="*/ 2183 w 2865"/>
                <a:gd name="T65" fmla="*/ 183 h 2749"/>
                <a:gd name="T66" fmla="*/ 1926 w 2865"/>
                <a:gd name="T67" fmla="*/ 119 h 2749"/>
                <a:gd name="T68" fmla="*/ 1649 w 2865"/>
                <a:gd name="T69" fmla="*/ 66 h 2749"/>
                <a:gd name="T70" fmla="*/ 1374 w 2865"/>
                <a:gd name="T71" fmla="*/ 27 h 2749"/>
                <a:gd name="T72" fmla="*/ 1126 w 2865"/>
                <a:gd name="T73" fmla="*/ 4 h 2749"/>
                <a:gd name="T74" fmla="*/ 925 w 2865"/>
                <a:gd name="T75" fmla="*/ 3 h 2749"/>
                <a:gd name="T76" fmla="*/ 671 w 2865"/>
                <a:gd name="T77" fmla="*/ 34 h 2749"/>
                <a:gd name="T78" fmla="*/ 463 w 2865"/>
                <a:gd name="T79" fmla="*/ 73 h 2749"/>
                <a:gd name="T80" fmla="*/ 365 w 2865"/>
                <a:gd name="T81" fmla="*/ 103 h 2749"/>
                <a:gd name="T82" fmla="*/ 285 w 2865"/>
                <a:gd name="T83" fmla="*/ 141 h 2749"/>
                <a:gd name="T84" fmla="*/ 223 w 2865"/>
                <a:gd name="T85" fmla="*/ 188 h 2749"/>
                <a:gd name="T86" fmla="*/ 181 w 2865"/>
                <a:gd name="T87" fmla="*/ 248 h 2749"/>
                <a:gd name="T88" fmla="*/ 154 w 2865"/>
                <a:gd name="T89" fmla="*/ 347 h 2749"/>
                <a:gd name="T90" fmla="*/ 106 w 2865"/>
                <a:gd name="T91" fmla="*/ 620 h 2749"/>
                <a:gd name="T92" fmla="*/ 52 w 2865"/>
                <a:gd name="T93" fmla="*/ 945 h 2749"/>
                <a:gd name="T94" fmla="*/ 12 w 2865"/>
                <a:gd name="T95" fmla="*/ 1200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65" h="2749">
                  <a:moveTo>
                    <a:pt x="1" y="1272"/>
                  </a:moveTo>
                  <a:lnTo>
                    <a:pt x="0" y="1302"/>
                  </a:lnTo>
                  <a:lnTo>
                    <a:pt x="1" y="1369"/>
                  </a:lnTo>
                  <a:lnTo>
                    <a:pt x="2" y="1462"/>
                  </a:lnTo>
                  <a:lnTo>
                    <a:pt x="4" y="1568"/>
                  </a:lnTo>
                  <a:lnTo>
                    <a:pt x="7" y="1681"/>
                  </a:lnTo>
                  <a:lnTo>
                    <a:pt x="11" y="1784"/>
                  </a:lnTo>
                  <a:lnTo>
                    <a:pt x="13" y="1871"/>
                  </a:lnTo>
                  <a:lnTo>
                    <a:pt x="15" y="1928"/>
                  </a:lnTo>
                  <a:lnTo>
                    <a:pt x="15" y="1938"/>
                  </a:lnTo>
                  <a:lnTo>
                    <a:pt x="17" y="1951"/>
                  </a:lnTo>
                  <a:lnTo>
                    <a:pt x="21" y="1964"/>
                  </a:lnTo>
                  <a:lnTo>
                    <a:pt x="24" y="1980"/>
                  </a:lnTo>
                  <a:lnTo>
                    <a:pt x="35" y="2012"/>
                  </a:lnTo>
                  <a:lnTo>
                    <a:pt x="48" y="2049"/>
                  </a:lnTo>
                  <a:lnTo>
                    <a:pt x="63" y="2089"/>
                  </a:lnTo>
                  <a:lnTo>
                    <a:pt x="81" y="2130"/>
                  </a:lnTo>
                  <a:lnTo>
                    <a:pt x="99" y="2173"/>
                  </a:lnTo>
                  <a:lnTo>
                    <a:pt x="119" y="2215"/>
                  </a:lnTo>
                  <a:lnTo>
                    <a:pt x="156" y="2294"/>
                  </a:lnTo>
                  <a:lnTo>
                    <a:pt x="188" y="2360"/>
                  </a:lnTo>
                  <a:lnTo>
                    <a:pt x="211" y="2406"/>
                  </a:lnTo>
                  <a:lnTo>
                    <a:pt x="220" y="2423"/>
                  </a:lnTo>
                  <a:lnTo>
                    <a:pt x="822" y="2713"/>
                  </a:lnTo>
                  <a:lnTo>
                    <a:pt x="822" y="2706"/>
                  </a:lnTo>
                  <a:lnTo>
                    <a:pt x="824" y="2686"/>
                  </a:lnTo>
                  <a:lnTo>
                    <a:pt x="826" y="2673"/>
                  </a:lnTo>
                  <a:lnTo>
                    <a:pt x="830" y="2659"/>
                  </a:lnTo>
                  <a:lnTo>
                    <a:pt x="836" y="2643"/>
                  </a:lnTo>
                  <a:lnTo>
                    <a:pt x="842" y="2626"/>
                  </a:lnTo>
                  <a:lnTo>
                    <a:pt x="848" y="2617"/>
                  </a:lnTo>
                  <a:lnTo>
                    <a:pt x="852" y="2610"/>
                  </a:lnTo>
                  <a:lnTo>
                    <a:pt x="859" y="2601"/>
                  </a:lnTo>
                  <a:lnTo>
                    <a:pt x="864" y="2593"/>
                  </a:lnTo>
                  <a:lnTo>
                    <a:pt x="872" y="2586"/>
                  </a:lnTo>
                  <a:lnTo>
                    <a:pt x="879" y="2578"/>
                  </a:lnTo>
                  <a:lnTo>
                    <a:pt x="888" y="2572"/>
                  </a:lnTo>
                  <a:lnTo>
                    <a:pt x="898" y="2564"/>
                  </a:lnTo>
                  <a:lnTo>
                    <a:pt x="908" y="2559"/>
                  </a:lnTo>
                  <a:lnTo>
                    <a:pt x="920" y="2552"/>
                  </a:lnTo>
                  <a:lnTo>
                    <a:pt x="932" y="2548"/>
                  </a:lnTo>
                  <a:lnTo>
                    <a:pt x="945" y="2543"/>
                  </a:lnTo>
                  <a:lnTo>
                    <a:pt x="959" y="2539"/>
                  </a:lnTo>
                  <a:lnTo>
                    <a:pt x="974" y="2536"/>
                  </a:lnTo>
                  <a:lnTo>
                    <a:pt x="991" y="2534"/>
                  </a:lnTo>
                  <a:lnTo>
                    <a:pt x="1008" y="2532"/>
                  </a:lnTo>
                  <a:lnTo>
                    <a:pt x="1050" y="2531"/>
                  </a:lnTo>
                  <a:lnTo>
                    <a:pt x="1102" y="2530"/>
                  </a:lnTo>
                  <a:lnTo>
                    <a:pt x="1162" y="2529"/>
                  </a:lnTo>
                  <a:lnTo>
                    <a:pt x="1229" y="2528"/>
                  </a:lnTo>
                  <a:lnTo>
                    <a:pt x="1302" y="2527"/>
                  </a:lnTo>
                  <a:lnTo>
                    <a:pt x="1378" y="2527"/>
                  </a:lnTo>
                  <a:lnTo>
                    <a:pt x="1454" y="2526"/>
                  </a:lnTo>
                  <a:lnTo>
                    <a:pt x="1531" y="2526"/>
                  </a:lnTo>
                  <a:lnTo>
                    <a:pt x="1605" y="2525"/>
                  </a:lnTo>
                  <a:lnTo>
                    <a:pt x="1675" y="2525"/>
                  </a:lnTo>
                  <a:lnTo>
                    <a:pt x="1740" y="2525"/>
                  </a:lnTo>
                  <a:lnTo>
                    <a:pt x="1796" y="2525"/>
                  </a:lnTo>
                  <a:lnTo>
                    <a:pt x="1843" y="2525"/>
                  </a:lnTo>
                  <a:lnTo>
                    <a:pt x="1879" y="2525"/>
                  </a:lnTo>
                  <a:lnTo>
                    <a:pt x="1902" y="2525"/>
                  </a:lnTo>
                  <a:lnTo>
                    <a:pt x="1911" y="2525"/>
                  </a:lnTo>
                  <a:lnTo>
                    <a:pt x="1922" y="2529"/>
                  </a:lnTo>
                  <a:lnTo>
                    <a:pt x="1950" y="2543"/>
                  </a:lnTo>
                  <a:lnTo>
                    <a:pt x="1959" y="2549"/>
                  </a:lnTo>
                  <a:lnTo>
                    <a:pt x="1967" y="2555"/>
                  </a:lnTo>
                  <a:lnTo>
                    <a:pt x="1976" y="2563"/>
                  </a:lnTo>
                  <a:lnTo>
                    <a:pt x="1985" y="2571"/>
                  </a:lnTo>
                  <a:lnTo>
                    <a:pt x="1992" y="2579"/>
                  </a:lnTo>
                  <a:lnTo>
                    <a:pt x="2000" y="2589"/>
                  </a:lnTo>
                  <a:lnTo>
                    <a:pt x="2008" y="2600"/>
                  </a:lnTo>
                  <a:lnTo>
                    <a:pt x="2014" y="2612"/>
                  </a:lnTo>
                  <a:lnTo>
                    <a:pt x="2025" y="2637"/>
                  </a:lnTo>
                  <a:lnTo>
                    <a:pt x="2034" y="2661"/>
                  </a:lnTo>
                  <a:lnTo>
                    <a:pt x="2041" y="2684"/>
                  </a:lnTo>
                  <a:lnTo>
                    <a:pt x="2046" y="2705"/>
                  </a:lnTo>
                  <a:lnTo>
                    <a:pt x="2051" y="2736"/>
                  </a:lnTo>
                  <a:lnTo>
                    <a:pt x="2052" y="2749"/>
                  </a:lnTo>
                  <a:lnTo>
                    <a:pt x="2075" y="2733"/>
                  </a:lnTo>
                  <a:lnTo>
                    <a:pt x="2137" y="2689"/>
                  </a:lnTo>
                  <a:lnTo>
                    <a:pt x="2226" y="2627"/>
                  </a:lnTo>
                  <a:lnTo>
                    <a:pt x="2328" y="2554"/>
                  </a:lnTo>
                  <a:lnTo>
                    <a:pt x="2435" y="2480"/>
                  </a:lnTo>
                  <a:lnTo>
                    <a:pt x="2534" y="2411"/>
                  </a:lnTo>
                  <a:lnTo>
                    <a:pt x="2613" y="2358"/>
                  </a:lnTo>
                  <a:lnTo>
                    <a:pt x="2659" y="2327"/>
                  </a:lnTo>
                  <a:lnTo>
                    <a:pt x="2667" y="2323"/>
                  </a:lnTo>
                  <a:lnTo>
                    <a:pt x="2675" y="2315"/>
                  </a:lnTo>
                  <a:lnTo>
                    <a:pt x="2682" y="2308"/>
                  </a:lnTo>
                  <a:lnTo>
                    <a:pt x="2690" y="2298"/>
                  </a:lnTo>
                  <a:lnTo>
                    <a:pt x="2706" y="2274"/>
                  </a:lnTo>
                  <a:lnTo>
                    <a:pt x="2723" y="2246"/>
                  </a:lnTo>
                  <a:lnTo>
                    <a:pt x="2740" y="2214"/>
                  </a:lnTo>
                  <a:lnTo>
                    <a:pt x="2758" y="2180"/>
                  </a:lnTo>
                  <a:lnTo>
                    <a:pt x="2774" y="2144"/>
                  </a:lnTo>
                  <a:lnTo>
                    <a:pt x="2790" y="2108"/>
                  </a:lnTo>
                  <a:lnTo>
                    <a:pt x="2820" y="2038"/>
                  </a:lnTo>
                  <a:lnTo>
                    <a:pt x="2844" y="1978"/>
                  </a:lnTo>
                  <a:lnTo>
                    <a:pt x="2859" y="1937"/>
                  </a:lnTo>
                  <a:lnTo>
                    <a:pt x="2865" y="1921"/>
                  </a:lnTo>
                  <a:lnTo>
                    <a:pt x="2857" y="1222"/>
                  </a:lnTo>
                  <a:lnTo>
                    <a:pt x="2856" y="1214"/>
                  </a:lnTo>
                  <a:lnTo>
                    <a:pt x="2850" y="1192"/>
                  </a:lnTo>
                  <a:lnTo>
                    <a:pt x="2844" y="1157"/>
                  </a:lnTo>
                  <a:lnTo>
                    <a:pt x="2834" y="1113"/>
                  </a:lnTo>
                  <a:lnTo>
                    <a:pt x="2821" y="1058"/>
                  </a:lnTo>
                  <a:lnTo>
                    <a:pt x="2807" y="996"/>
                  </a:lnTo>
                  <a:lnTo>
                    <a:pt x="2791" y="929"/>
                  </a:lnTo>
                  <a:lnTo>
                    <a:pt x="2774" y="859"/>
                  </a:lnTo>
                  <a:lnTo>
                    <a:pt x="2754" y="786"/>
                  </a:lnTo>
                  <a:lnTo>
                    <a:pt x="2735" y="712"/>
                  </a:lnTo>
                  <a:lnTo>
                    <a:pt x="2714" y="642"/>
                  </a:lnTo>
                  <a:lnTo>
                    <a:pt x="2693" y="573"/>
                  </a:lnTo>
                  <a:lnTo>
                    <a:pt x="2682" y="541"/>
                  </a:lnTo>
                  <a:lnTo>
                    <a:pt x="2671" y="510"/>
                  </a:lnTo>
                  <a:lnTo>
                    <a:pt x="2661" y="480"/>
                  </a:lnTo>
                  <a:lnTo>
                    <a:pt x="2650" y="453"/>
                  </a:lnTo>
                  <a:lnTo>
                    <a:pt x="2640" y="428"/>
                  </a:lnTo>
                  <a:lnTo>
                    <a:pt x="2629" y="406"/>
                  </a:lnTo>
                  <a:lnTo>
                    <a:pt x="2618" y="385"/>
                  </a:lnTo>
                  <a:lnTo>
                    <a:pt x="2608" y="368"/>
                  </a:lnTo>
                  <a:lnTo>
                    <a:pt x="2595" y="352"/>
                  </a:lnTo>
                  <a:lnTo>
                    <a:pt x="2576" y="335"/>
                  </a:lnTo>
                  <a:lnTo>
                    <a:pt x="2549" y="319"/>
                  </a:lnTo>
                  <a:lnTo>
                    <a:pt x="2519" y="301"/>
                  </a:lnTo>
                  <a:lnTo>
                    <a:pt x="2484" y="285"/>
                  </a:lnTo>
                  <a:lnTo>
                    <a:pt x="2443" y="268"/>
                  </a:lnTo>
                  <a:lnTo>
                    <a:pt x="2398" y="250"/>
                  </a:lnTo>
                  <a:lnTo>
                    <a:pt x="2350" y="233"/>
                  </a:lnTo>
                  <a:lnTo>
                    <a:pt x="2298" y="216"/>
                  </a:lnTo>
                  <a:lnTo>
                    <a:pt x="2241" y="199"/>
                  </a:lnTo>
                  <a:lnTo>
                    <a:pt x="2183" y="183"/>
                  </a:lnTo>
                  <a:lnTo>
                    <a:pt x="2121" y="166"/>
                  </a:lnTo>
                  <a:lnTo>
                    <a:pt x="2058" y="150"/>
                  </a:lnTo>
                  <a:lnTo>
                    <a:pt x="1992" y="135"/>
                  </a:lnTo>
                  <a:lnTo>
                    <a:pt x="1926" y="119"/>
                  </a:lnTo>
                  <a:lnTo>
                    <a:pt x="1857" y="105"/>
                  </a:lnTo>
                  <a:lnTo>
                    <a:pt x="1789" y="92"/>
                  </a:lnTo>
                  <a:lnTo>
                    <a:pt x="1719" y="79"/>
                  </a:lnTo>
                  <a:lnTo>
                    <a:pt x="1649" y="66"/>
                  </a:lnTo>
                  <a:lnTo>
                    <a:pt x="1579" y="55"/>
                  </a:lnTo>
                  <a:lnTo>
                    <a:pt x="1510" y="44"/>
                  </a:lnTo>
                  <a:lnTo>
                    <a:pt x="1442" y="34"/>
                  </a:lnTo>
                  <a:lnTo>
                    <a:pt x="1374" y="27"/>
                  </a:lnTo>
                  <a:lnTo>
                    <a:pt x="1309" y="19"/>
                  </a:lnTo>
                  <a:lnTo>
                    <a:pt x="1246" y="12"/>
                  </a:lnTo>
                  <a:lnTo>
                    <a:pt x="1185" y="7"/>
                  </a:lnTo>
                  <a:lnTo>
                    <a:pt x="1126" y="4"/>
                  </a:lnTo>
                  <a:lnTo>
                    <a:pt x="1070" y="2"/>
                  </a:lnTo>
                  <a:lnTo>
                    <a:pt x="1018" y="0"/>
                  </a:lnTo>
                  <a:lnTo>
                    <a:pt x="970" y="0"/>
                  </a:lnTo>
                  <a:lnTo>
                    <a:pt x="925" y="3"/>
                  </a:lnTo>
                  <a:lnTo>
                    <a:pt x="885" y="7"/>
                  </a:lnTo>
                  <a:lnTo>
                    <a:pt x="811" y="16"/>
                  </a:lnTo>
                  <a:lnTo>
                    <a:pt x="739" y="26"/>
                  </a:lnTo>
                  <a:lnTo>
                    <a:pt x="671" y="34"/>
                  </a:lnTo>
                  <a:lnTo>
                    <a:pt x="607" y="44"/>
                  </a:lnTo>
                  <a:lnTo>
                    <a:pt x="547" y="55"/>
                  </a:lnTo>
                  <a:lnTo>
                    <a:pt x="489" y="67"/>
                  </a:lnTo>
                  <a:lnTo>
                    <a:pt x="463" y="73"/>
                  </a:lnTo>
                  <a:lnTo>
                    <a:pt x="437" y="80"/>
                  </a:lnTo>
                  <a:lnTo>
                    <a:pt x="412" y="88"/>
                  </a:lnTo>
                  <a:lnTo>
                    <a:pt x="388" y="95"/>
                  </a:lnTo>
                  <a:lnTo>
                    <a:pt x="365" y="103"/>
                  </a:lnTo>
                  <a:lnTo>
                    <a:pt x="343" y="112"/>
                  </a:lnTo>
                  <a:lnTo>
                    <a:pt x="323" y="120"/>
                  </a:lnTo>
                  <a:lnTo>
                    <a:pt x="304" y="130"/>
                  </a:lnTo>
                  <a:lnTo>
                    <a:pt x="285" y="141"/>
                  </a:lnTo>
                  <a:lnTo>
                    <a:pt x="268" y="152"/>
                  </a:lnTo>
                  <a:lnTo>
                    <a:pt x="252" y="163"/>
                  </a:lnTo>
                  <a:lnTo>
                    <a:pt x="236" y="175"/>
                  </a:lnTo>
                  <a:lnTo>
                    <a:pt x="223" y="188"/>
                  </a:lnTo>
                  <a:lnTo>
                    <a:pt x="210" y="202"/>
                  </a:lnTo>
                  <a:lnTo>
                    <a:pt x="199" y="216"/>
                  </a:lnTo>
                  <a:lnTo>
                    <a:pt x="190" y="232"/>
                  </a:lnTo>
                  <a:lnTo>
                    <a:pt x="181" y="248"/>
                  </a:lnTo>
                  <a:lnTo>
                    <a:pt x="173" y="265"/>
                  </a:lnTo>
                  <a:lnTo>
                    <a:pt x="168" y="283"/>
                  </a:lnTo>
                  <a:lnTo>
                    <a:pt x="162" y="302"/>
                  </a:lnTo>
                  <a:lnTo>
                    <a:pt x="154" y="347"/>
                  </a:lnTo>
                  <a:lnTo>
                    <a:pt x="143" y="404"/>
                  </a:lnTo>
                  <a:lnTo>
                    <a:pt x="132" y="469"/>
                  </a:lnTo>
                  <a:lnTo>
                    <a:pt x="119" y="541"/>
                  </a:lnTo>
                  <a:lnTo>
                    <a:pt x="106" y="620"/>
                  </a:lnTo>
                  <a:lnTo>
                    <a:pt x="93" y="700"/>
                  </a:lnTo>
                  <a:lnTo>
                    <a:pt x="78" y="783"/>
                  </a:lnTo>
                  <a:lnTo>
                    <a:pt x="65" y="865"/>
                  </a:lnTo>
                  <a:lnTo>
                    <a:pt x="52" y="945"/>
                  </a:lnTo>
                  <a:lnTo>
                    <a:pt x="40" y="1020"/>
                  </a:lnTo>
                  <a:lnTo>
                    <a:pt x="29" y="1089"/>
                  </a:lnTo>
                  <a:lnTo>
                    <a:pt x="21" y="1150"/>
                  </a:lnTo>
                  <a:lnTo>
                    <a:pt x="12" y="1200"/>
                  </a:lnTo>
                  <a:lnTo>
                    <a:pt x="6" y="1239"/>
                  </a:lnTo>
                  <a:lnTo>
                    <a:pt x="2" y="1263"/>
                  </a:lnTo>
                  <a:lnTo>
                    <a:pt x="1" y="1272"/>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a:off x="1282701" y="1565275"/>
              <a:ext cx="1027113" cy="665163"/>
            </a:xfrm>
            <a:custGeom>
              <a:avLst/>
              <a:gdLst>
                <a:gd name="T0" fmla="*/ 194 w 3233"/>
                <a:gd name="T1" fmla="*/ 1942 h 2091"/>
                <a:gd name="T2" fmla="*/ 279 w 3233"/>
                <a:gd name="T3" fmla="*/ 1672 h 2091"/>
                <a:gd name="T4" fmla="*/ 369 w 3233"/>
                <a:gd name="T5" fmla="*/ 1431 h 2091"/>
                <a:gd name="T6" fmla="*/ 522 w 3233"/>
                <a:gd name="T7" fmla="*/ 1098 h 2091"/>
                <a:gd name="T8" fmla="*/ 614 w 3233"/>
                <a:gd name="T9" fmla="*/ 922 h 2091"/>
                <a:gd name="T10" fmla="*/ 662 w 3233"/>
                <a:gd name="T11" fmla="*/ 966 h 2091"/>
                <a:gd name="T12" fmla="*/ 732 w 3233"/>
                <a:gd name="T13" fmla="*/ 1020 h 2091"/>
                <a:gd name="T14" fmla="*/ 822 w 3233"/>
                <a:gd name="T15" fmla="*/ 1070 h 2091"/>
                <a:gd name="T16" fmla="*/ 945 w 3233"/>
                <a:gd name="T17" fmla="*/ 1123 h 2091"/>
                <a:gd name="T18" fmla="*/ 1110 w 3233"/>
                <a:gd name="T19" fmla="*/ 1175 h 2091"/>
                <a:gd name="T20" fmla="*/ 1318 w 3233"/>
                <a:gd name="T21" fmla="*/ 1222 h 2091"/>
                <a:gd name="T22" fmla="*/ 1559 w 3233"/>
                <a:gd name="T23" fmla="*/ 1253 h 2091"/>
                <a:gd name="T24" fmla="*/ 1782 w 3233"/>
                <a:gd name="T25" fmla="*/ 1255 h 2091"/>
                <a:gd name="T26" fmla="*/ 1985 w 3233"/>
                <a:gd name="T27" fmla="*/ 1234 h 2091"/>
                <a:gd name="T28" fmla="*/ 2161 w 3233"/>
                <a:gd name="T29" fmla="*/ 1199 h 2091"/>
                <a:gd name="T30" fmla="*/ 2309 w 3233"/>
                <a:gd name="T31" fmla="*/ 1156 h 2091"/>
                <a:gd name="T32" fmla="*/ 2482 w 3233"/>
                <a:gd name="T33" fmla="*/ 1087 h 2091"/>
                <a:gd name="T34" fmla="*/ 2542 w 3233"/>
                <a:gd name="T35" fmla="*/ 1075 h 2091"/>
                <a:gd name="T36" fmla="*/ 2679 w 3233"/>
                <a:gd name="T37" fmla="*/ 1277 h 2091"/>
                <a:gd name="T38" fmla="*/ 2780 w 3233"/>
                <a:gd name="T39" fmla="*/ 1451 h 2091"/>
                <a:gd name="T40" fmla="*/ 2879 w 3233"/>
                <a:gd name="T41" fmla="*/ 1665 h 2091"/>
                <a:gd name="T42" fmla="*/ 2984 w 3233"/>
                <a:gd name="T43" fmla="*/ 1940 h 2091"/>
                <a:gd name="T44" fmla="*/ 3017 w 3233"/>
                <a:gd name="T45" fmla="*/ 2008 h 2091"/>
                <a:gd name="T46" fmla="*/ 3074 w 3233"/>
                <a:gd name="T47" fmla="*/ 1769 h 2091"/>
                <a:gd name="T48" fmla="*/ 3161 w 3233"/>
                <a:gd name="T49" fmla="*/ 1364 h 2091"/>
                <a:gd name="T50" fmla="*/ 3221 w 3233"/>
                <a:gd name="T51" fmla="*/ 1023 h 2091"/>
                <a:gd name="T52" fmla="*/ 3233 w 3233"/>
                <a:gd name="T53" fmla="*/ 886 h 2091"/>
                <a:gd name="T54" fmla="*/ 3218 w 3233"/>
                <a:gd name="T55" fmla="*/ 804 h 2091"/>
                <a:gd name="T56" fmla="*/ 3167 w 3233"/>
                <a:gd name="T57" fmla="*/ 734 h 2091"/>
                <a:gd name="T58" fmla="*/ 3114 w 3233"/>
                <a:gd name="T59" fmla="*/ 692 h 2091"/>
                <a:gd name="T60" fmla="*/ 3068 w 3233"/>
                <a:gd name="T61" fmla="*/ 670 h 2091"/>
                <a:gd name="T62" fmla="*/ 3041 w 3233"/>
                <a:gd name="T63" fmla="*/ 624 h 2091"/>
                <a:gd name="T64" fmla="*/ 2988 w 3233"/>
                <a:gd name="T65" fmla="*/ 538 h 2091"/>
                <a:gd name="T66" fmla="*/ 2897 w 3233"/>
                <a:gd name="T67" fmla="*/ 423 h 2091"/>
                <a:gd name="T68" fmla="*/ 2764 w 3233"/>
                <a:gd name="T69" fmla="*/ 299 h 2091"/>
                <a:gd name="T70" fmla="*/ 2585 w 3233"/>
                <a:gd name="T71" fmla="*/ 178 h 2091"/>
                <a:gd name="T72" fmla="*/ 2354 w 3233"/>
                <a:gd name="T73" fmla="*/ 78 h 2091"/>
                <a:gd name="T74" fmla="*/ 2067 w 3233"/>
                <a:gd name="T75" fmla="*/ 14 h 2091"/>
                <a:gd name="T76" fmla="*/ 1721 w 3233"/>
                <a:gd name="T77" fmla="*/ 1 h 2091"/>
                <a:gd name="T78" fmla="*/ 1398 w 3233"/>
                <a:gd name="T79" fmla="*/ 13 h 2091"/>
                <a:gd name="T80" fmla="*/ 1130 w 3233"/>
                <a:gd name="T81" fmla="*/ 34 h 2091"/>
                <a:gd name="T82" fmla="*/ 916 w 3233"/>
                <a:gd name="T83" fmla="*/ 66 h 2091"/>
                <a:gd name="T84" fmla="*/ 750 w 3233"/>
                <a:gd name="T85" fmla="*/ 107 h 2091"/>
                <a:gd name="T86" fmla="*/ 631 w 3233"/>
                <a:gd name="T87" fmla="*/ 157 h 2091"/>
                <a:gd name="T88" fmla="*/ 558 w 3233"/>
                <a:gd name="T89" fmla="*/ 219 h 2091"/>
                <a:gd name="T90" fmla="*/ 527 w 3233"/>
                <a:gd name="T91" fmla="*/ 290 h 2091"/>
                <a:gd name="T92" fmla="*/ 546 w 3233"/>
                <a:gd name="T93" fmla="*/ 429 h 2091"/>
                <a:gd name="T94" fmla="*/ 577 w 3233"/>
                <a:gd name="T95" fmla="*/ 623 h 2091"/>
                <a:gd name="T96" fmla="*/ 573 w 3233"/>
                <a:gd name="T97" fmla="*/ 658 h 2091"/>
                <a:gd name="T98" fmla="*/ 475 w 3233"/>
                <a:gd name="T99" fmla="*/ 601 h 2091"/>
                <a:gd name="T100" fmla="*/ 384 w 3233"/>
                <a:gd name="T101" fmla="*/ 563 h 2091"/>
                <a:gd name="T102" fmla="*/ 280 w 3233"/>
                <a:gd name="T103" fmla="*/ 543 h 2091"/>
                <a:gd name="T104" fmla="*/ 179 w 3233"/>
                <a:gd name="T105" fmla="*/ 557 h 2091"/>
                <a:gd name="T106" fmla="*/ 90 w 3233"/>
                <a:gd name="T107" fmla="*/ 622 h 2091"/>
                <a:gd name="T108" fmla="*/ 28 w 3233"/>
                <a:gd name="T109" fmla="*/ 755 h 2091"/>
                <a:gd name="T110" fmla="*/ 2 w 3233"/>
                <a:gd name="T111" fmla="*/ 969 h 2091"/>
                <a:gd name="T112" fmla="*/ 2 w 3233"/>
                <a:gd name="T113" fmla="*/ 1200 h 2091"/>
                <a:gd name="T114" fmla="*/ 16 w 3233"/>
                <a:gd name="T115" fmla="*/ 1416 h 2091"/>
                <a:gd name="T116" fmla="*/ 49 w 3233"/>
                <a:gd name="T117" fmla="*/ 1656 h 2091"/>
                <a:gd name="T118" fmla="*/ 110 w 3233"/>
                <a:gd name="T119" fmla="*/ 1946 h 2091"/>
                <a:gd name="T120" fmla="*/ 150 w 3233"/>
                <a:gd name="T121" fmla="*/ 2085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3" h="2091">
                  <a:moveTo>
                    <a:pt x="153" y="2091"/>
                  </a:moveTo>
                  <a:lnTo>
                    <a:pt x="158" y="2072"/>
                  </a:lnTo>
                  <a:lnTo>
                    <a:pt x="172" y="2021"/>
                  </a:lnTo>
                  <a:lnTo>
                    <a:pt x="194" y="1942"/>
                  </a:lnTo>
                  <a:lnTo>
                    <a:pt x="223" y="1843"/>
                  </a:lnTo>
                  <a:lnTo>
                    <a:pt x="241" y="1789"/>
                  </a:lnTo>
                  <a:lnTo>
                    <a:pt x="259" y="1731"/>
                  </a:lnTo>
                  <a:lnTo>
                    <a:pt x="279" y="1672"/>
                  </a:lnTo>
                  <a:lnTo>
                    <a:pt x="300" y="1611"/>
                  </a:lnTo>
                  <a:lnTo>
                    <a:pt x="323" y="1550"/>
                  </a:lnTo>
                  <a:lnTo>
                    <a:pt x="345" y="1490"/>
                  </a:lnTo>
                  <a:lnTo>
                    <a:pt x="369" y="1431"/>
                  </a:lnTo>
                  <a:lnTo>
                    <a:pt x="393" y="1374"/>
                  </a:lnTo>
                  <a:lnTo>
                    <a:pt x="440" y="1269"/>
                  </a:lnTo>
                  <a:lnTo>
                    <a:pt x="484" y="1178"/>
                  </a:lnTo>
                  <a:lnTo>
                    <a:pt x="522" y="1098"/>
                  </a:lnTo>
                  <a:lnTo>
                    <a:pt x="555" y="1033"/>
                  </a:lnTo>
                  <a:lnTo>
                    <a:pt x="581" y="982"/>
                  </a:lnTo>
                  <a:lnTo>
                    <a:pt x="600" y="945"/>
                  </a:lnTo>
                  <a:lnTo>
                    <a:pt x="614" y="922"/>
                  </a:lnTo>
                  <a:lnTo>
                    <a:pt x="618" y="914"/>
                  </a:lnTo>
                  <a:lnTo>
                    <a:pt x="623" y="924"/>
                  </a:lnTo>
                  <a:lnTo>
                    <a:pt x="644" y="949"/>
                  </a:lnTo>
                  <a:lnTo>
                    <a:pt x="662" y="966"/>
                  </a:lnTo>
                  <a:lnTo>
                    <a:pt x="686" y="986"/>
                  </a:lnTo>
                  <a:lnTo>
                    <a:pt x="699" y="997"/>
                  </a:lnTo>
                  <a:lnTo>
                    <a:pt x="715" y="1008"/>
                  </a:lnTo>
                  <a:lnTo>
                    <a:pt x="732" y="1020"/>
                  </a:lnTo>
                  <a:lnTo>
                    <a:pt x="752" y="1032"/>
                  </a:lnTo>
                  <a:lnTo>
                    <a:pt x="773" y="1045"/>
                  </a:lnTo>
                  <a:lnTo>
                    <a:pt x="796" y="1057"/>
                  </a:lnTo>
                  <a:lnTo>
                    <a:pt x="822" y="1070"/>
                  </a:lnTo>
                  <a:lnTo>
                    <a:pt x="849" y="1083"/>
                  </a:lnTo>
                  <a:lnTo>
                    <a:pt x="878" y="1096"/>
                  </a:lnTo>
                  <a:lnTo>
                    <a:pt x="911" y="1109"/>
                  </a:lnTo>
                  <a:lnTo>
                    <a:pt x="945" y="1123"/>
                  </a:lnTo>
                  <a:lnTo>
                    <a:pt x="982" y="1136"/>
                  </a:lnTo>
                  <a:lnTo>
                    <a:pt x="1022" y="1148"/>
                  </a:lnTo>
                  <a:lnTo>
                    <a:pt x="1064" y="1162"/>
                  </a:lnTo>
                  <a:lnTo>
                    <a:pt x="1110" y="1175"/>
                  </a:lnTo>
                  <a:lnTo>
                    <a:pt x="1156" y="1187"/>
                  </a:lnTo>
                  <a:lnTo>
                    <a:pt x="1208" y="1199"/>
                  </a:lnTo>
                  <a:lnTo>
                    <a:pt x="1261" y="1211"/>
                  </a:lnTo>
                  <a:lnTo>
                    <a:pt x="1318" y="1222"/>
                  </a:lnTo>
                  <a:lnTo>
                    <a:pt x="1378" y="1231"/>
                  </a:lnTo>
                  <a:lnTo>
                    <a:pt x="1439" y="1241"/>
                  </a:lnTo>
                  <a:lnTo>
                    <a:pt x="1500" y="1248"/>
                  </a:lnTo>
                  <a:lnTo>
                    <a:pt x="1559" y="1253"/>
                  </a:lnTo>
                  <a:lnTo>
                    <a:pt x="1616" y="1256"/>
                  </a:lnTo>
                  <a:lnTo>
                    <a:pt x="1673" y="1257"/>
                  </a:lnTo>
                  <a:lnTo>
                    <a:pt x="1729" y="1256"/>
                  </a:lnTo>
                  <a:lnTo>
                    <a:pt x="1782" y="1255"/>
                  </a:lnTo>
                  <a:lnTo>
                    <a:pt x="1835" y="1251"/>
                  </a:lnTo>
                  <a:lnTo>
                    <a:pt x="1887" y="1247"/>
                  </a:lnTo>
                  <a:lnTo>
                    <a:pt x="1937" y="1241"/>
                  </a:lnTo>
                  <a:lnTo>
                    <a:pt x="1985" y="1234"/>
                  </a:lnTo>
                  <a:lnTo>
                    <a:pt x="2032" y="1226"/>
                  </a:lnTo>
                  <a:lnTo>
                    <a:pt x="2076" y="1217"/>
                  </a:lnTo>
                  <a:lnTo>
                    <a:pt x="2120" y="1208"/>
                  </a:lnTo>
                  <a:lnTo>
                    <a:pt x="2161" y="1199"/>
                  </a:lnTo>
                  <a:lnTo>
                    <a:pt x="2202" y="1188"/>
                  </a:lnTo>
                  <a:lnTo>
                    <a:pt x="2239" y="1177"/>
                  </a:lnTo>
                  <a:lnTo>
                    <a:pt x="2275" y="1167"/>
                  </a:lnTo>
                  <a:lnTo>
                    <a:pt x="2309" y="1156"/>
                  </a:lnTo>
                  <a:lnTo>
                    <a:pt x="2340" y="1145"/>
                  </a:lnTo>
                  <a:lnTo>
                    <a:pt x="2397" y="1123"/>
                  </a:lnTo>
                  <a:lnTo>
                    <a:pt x="2445" y="1104"/>
                  </a:lnTo>
                  <a:lnTo>
                    <a:pt x="2482" y="1087"/>
                  </a:lnTo>
                  <a:lnTo>
                    <a:pt x="2510" y="1074"/>
                  </a:lnTo>
                  <a:lnTo>
                    <a:pt x="2527" y="1066"/>
                  </a:lnTo>
                  <a:lnTo>
                    <a:pt x="2532" y="1062"/>
                  </a:lnTo>
                  <a:lnTo>
                    <a:pt x="2542" y="1075"/>
                  </a:lnTo>
                  <a:lnTo>
                    <a:pt x="2568" y="1111"/>
                  </a:lnTo>
                  <a:lnTo>
                    <a:pt x="2606" y="1167"/>
                  </a:lnTo>
                  <a:lnTo>
                    <a:pt x="2653" y="1238"/>
                  </a:lnTo>
                  <a:lnTo>
                    <a:pt x="2679" y="1277"/>
                  </a:lnTo>
                  <a:lnTo>
                    <a:pt x="2705" y="1319"/>
                  </a:lnTo>
                  <a:lnTo>
                    <a:pt x="2730" y="1362"/>
                  </a:lnTo>
                  <a:lnTo>
                    <a:pt x="2757" y="1406"/>
                  </a:lnTo>
                  <a:lnTo>
                    <a:pt x="2780" y="1451"/>
                  </a:lnTo>
                  <a:lnTo>
                    <a:pt x="2804" y="1495"/>
                  </a:lnTo>
                  <a:lnTo>
                    <a:pt x="2825" y="1539"/>
                  </a:lnTo>
                  <a:lnTo>
                    <a:pt x="2845" y="1582"/>
                  </a:lnTo>
                  <a:lnTo>
                    <a:pt x="2879" y="1665"/>
                  </a:lnTo>
                  <a:lnTo>
                    <a:pt x="2910" y="1745"/>
                  </a:lnTo>
                  <a:lnTo>
                    <a:pt x="2939" y="1819"/>
                  </a:lnTo>
                  <a:lnTo>
                    <a:pt x="2964" y="1886"/>
                  </a:lnTo>
                  <a:lnTo>
                    <a:pt x="2984" y="1940"/>
                  </a:lnTo>
                  <a:lnTo>
                    <a:pt x="3001" y="1983"/>
                  </a:lnTo>
                  <a:lnTo>
                    <a:pt x="3010" y="2010"/>
                  </a:lnTo>
                  <a:lnTo>
                    <a:pt x="3014" y="2020"/>
                  </a:lnTo>
                  <a:lnTo>
                    <a:pt x="3017" y="2008"/>
                  </a:lnTo>
                  <a:lnTo>
                    <a:pt x="3025" y="1974"/>
                  </a:lnTo>
                  <a:lnTo>
                    <a:pt x="3038" y="1920"/>
                  </a:lnTo>
                  <a:lnTo>
                    <a:pt x="3054" y="1851"/>
                  </a:lnTo>
                  <a:lnTo>
                    <a:pt x="3074" y="1769"/>
                  </a:lnTo>
                  <a:lnTo>
                    <a:pt x="3094" y="1675"/>
                  </a:lnTo>
                  <a:lnTo>
                    <a:pt x="3116" y="1575"/>
                  </a:lnTo>
                  <a:lnTo>
                    <a:pt x="3139" y="1470"/>
                  </a:lnTo>
                  <a:lnTo>
                    <a:pt x="3161" y="1364"/>
                  </a:lnTo>
                  <a:lnTo>
                    <a:pt x="3182" y="1260"/>
                  </a:lnTo>
                  <a:lnTo>
                    <a:pt x="3200" y="1159"/>
                  </a:lnTo>
                  <a:lnTo>
                    <a:pt x="3214" y="1067"/>
                  </a:lnTo>
                  <a:lnTo>
                    <a:pt x="3221" y="1023"/>
                  </a:lnTo>
                  <a:lnTo>
                    <a:pt x="3226" y="984"/>
                  </a:lnTo>
                  <a:lnTo>
                    <a:pt x="3230" y="947"/>
                  </a:lnTo>
                  <a:lnTo>
                    <a:pt x="3232" y="914"/>
                  </a:lnTo>
                  <a:lnTo>
                    <a:pt x="3233" y="886"/>
                  </a:lnTo>
                  <a:lnTo>
                    <a:pt x="3233" y="861"/>
                  </a:lnTo>
                  <a:lnTo>
                    <a:pt x="3231" y="841"/>
                  </a:lnTo>
                  <a:lnTo>
                    <a:pt x="3227" y="827"/>
                  </a:lnTo>
                  <a:lnTo>
                    <a:pt x="3218" y="804"/>
                  </a:lnTo>
                  <a:lnTo>
                    <a:pt x="3206" y="784"/>
                  </a:lnTo>
                  <a:lnTo>
                    <a:pt x="3194" y="766"/>
                  </a:lnTo>
                  <a:lnTo>
                    <a:pt x="3181" y="749"/>
                  </a:lnTo>
                  <a:lnTo>
                    <a:pt x="3167" y="734"/>
                  </a:lnTo>
                  <a:lnTo>
                    <a:pt x="3153" y="721"/>
                  </a:lnTo>
                  <a:lnTo>
                    <a:pt x="3140" y="710"/>
                  </a:lnTo>
                  <a:lnTo>
                    <a:pt x="3127" y="700"/>
                  </a:lnTo>
                  <a:lnTo>
                    <a:pt x="3114" y="692"/>
                  </a:lnTo>
                  <a:lnTo>
                    <a:pt x="3102" y="685"/>
                  </a:lnTo>
                  <a:lnTo>
                    <a:pt x="3091" y="680"/>
                  </a:lnTo>
                  <a:lnTo>
                    <a:pt x="3081" y="675"/>
                  </a:lnTo>
                  <a:lnTo>
                    <a:pt x="3068" y="670"/>
                  </a:lnTo>
                  <a:lnTo>
                    <a:pt x="3063" y="668"/>
                  </a:lnTo>
                  <a:lnTo>
                    <a:pt x="3060" y="660"/>
                  </a:lnTo>
                  <a:lnTo>
                    <a:pt x="3050" y="639"/>
                  </a:lnTo>
                  <a:lnTo>
                    <a:pt x="3041" y="624"/>
                  </a:lnTo>
                  <a:lnTo>
                    <a:pt x="3031" y="605"/>
                  </a:lnTo>
                  <a:lnTo>
                    <a:pt x="3019" y="585"/>
                  </a:lnTo>
                  <a:lnTo>
                    <a:pt x="3004" y="562"/>
                  </a:lnTo>
                  <a:lnTo>
                    <a:pt x="2988" y="538"/>
                  </a:lnTo>
                  <a:lnTo>
                    <a:pt x="2969" y="511"/>
                  </a:lnTo>
                  <a:lnTo>
                    <a:pt x="2947" y="483"/>
                  </a:lnTo>
                  <a:lnTo>
                    <a:pt x="2923" y="454"/>
                  </a:lnTo>
                  <a:lnTo>
                    <a:pt x="2897" y="423"/>
                  </a:lnTo>
                  <a:lnTo>
                    <a:pt x="2868" y="393"/>
                  </a:lnTo>
                  <a:lnTo>
                    <a:pt x="2836" y="361"/>
                  </a:lnTo>
                  <a:lnTo>
                    <a:pt x="2802" y="330"/>
                  </a:lnTo>
                  <a:lnTo>
                    <a:pt x="2764" y="299"/>
                  </a:lnTo>
                  <a:lnTo>
                    <a:pt x="2724" y="267"/>
                  </a:lnTo>
                  <a:lnTo>
                    <a:pt x="2681" y="237"/>
                  </a:lnTo>
                  <a:lnTo>
                    <a:pt x="2634" y="206"/>
                  </a:lnTo>
                  <a:lnTo>
                    <a:pt x="2585" y="178"/>
                  </a:lnTo>
                  <a:lnTo>
                    <a:pt x="2532" y="151"/>
                  </a:lnTo>
                  <a:lnTo>
                    <a:pt x="2476" y="125"/>
                  </a:lnTo>
                  <a:lnTo>
                    <a:pt x="2416" y="99"/>
                  </a:lnTo>
                  <a:lnTo>
                    <a:pt x="2354" y="78"/>
                  </a:lnTo>
                  <a:lnTo>
                    <a:pt x="2288" y="58"/>
                  </a:lnTo>
                  <a:lnTo>
                    <a:pt x="2217" y="41"/>
                  </a:lnTo>
                  <a:lnTo>
                    <a:pt x="2144" y="25"/>
                  </a:lnTo>
                  <a:lnTo>
                    <a:pt x="2067" y="14"/>
                  </a:lnTo>
                  <a:lnTo>
                    <a:pt x="1985" y="6"/>
                  </a:lnTo>
                  <a:lnTo>
                    <a:pt x="1900" y="1"/>
                  </a:lnTo>
                  <a:lnTo>
                    <a:pt x="1810" y="0"/>
                  </a:lnTo>
                  <a:lnTo>
                    <a:pt x="1721" y="1"/>
                  </a:lnTo>
                  <a:lnTo>
                    <a:pt x="1635" y="3"/>
                  </a:lnTo>
                  <a:lnTo>
                    <a:pt x="1552" y="6"/>
                  </a:lnTo>
                  <a:lnTo>
                    <a:pt x="1474" y="9"/>
                  </a:lnTo>
                  <a:lnTo>
                    <a:pt x="1398" y="13"/>
                  </a:lnTo>
                  <a:lnTo>
                    <a:pt x="1326" y="18"/>
                  </a:lnTo>
                  <a:lnTo>
                    <a:pt x="1258" y="22"/>
                  </a:lnTo>
                  <a:lnTo>
                    <a:pt x="1192" y="29"/>
                  </a:lnTo>
                  <a:lnTo>
                    <a:pt x="1130" y="34"/>
                  </a:lnTo>
                  <a:lnTo>
                    <a:pt x="1071" y="42"/>
                  </a:lnTo>
                  <a:lnTo>
                    <a:pt x="1017" y="48"/>
                  </a:lnTo>
                  <a:lnTo>
                    <a:pt x="965" y="57"/>
                  </a:lnTo>
                  <a:lnTo>
                    <a:pt x="916" y="66"/>
                  </a:lnTo>
                  <a:lnTo>
                    <a:pt x="870" y="74"/>
                  </a:lnTo>
                  <a:lnTo>
                    <a:pt x="826" y="85"/>
                  </a:lnTo>
                  <a:lnTo>
                    <a:pt x="787" y="95"/>
                  </a:lnTo>
                  <a:lnTo>
                    <a:pt x="750" y="107"/>
                  </a:lnTo>
                  <a:lnTo>
                    <a:pt x="716" y="118"/>
                  </a:lnTo>
                  <a:lnTo>
                    <a:pt x="684" y="131"/>
                  </a:lnTo>
                  <a:lnTo>
                    <a:pt x="657" y="144"/>
                  </a:lnTo>
                  <a:lnTo>
                    <a:pt x="631" y="157"/>
                  </a:lnTo>
                  <a:lnTo>
                    <a:pt x="609" y="173"/>
                  </a:lnTo>
                  <a:lnTo>
                    <a:pt x="590" y="187"/>
                  </a:lnTo>
                  <a:lnTo>
                    <a:pt x="572" y="203"/>
                  </a:lnTo>
                  <a:lnTo>
                    <a:pt x="558" y="219"/>
                  </a:lnTo>
                  <a:lnTo>
                    <a:pt x="546" y="236"/>
                  </a:lnTo>
                  <a:lnTo>
                    <a:pt x="537" y="253"/>
                  </a:lnTo>
                  <a:lnTo>
                    <a:pt x="531" y="272"/>
                  </a:lnTo>
                  <a:lnTo>
                    <a:pt x="527" y="290"/>
                  </a:lnTo>
                  <a:lnTo>
                    <a:pt x="525" y="310"/>
                  </a:lnTo>
                  <a:lnTo>
                    <a:pt x="526" y="330"/>
                  </a:lnTo>
                  <a:lnTo>
                    <a:pt x="530" y="350"/>
                  </a:lnTo>
                  <a:lnTo>
                    <a:pt x="546" y="429"/>
                  </a:lnTo>
                  <a:lnTo>
                    <a:pt x="558" y="494"/>
                  </a:lnTo>
                  <a:lnTo>
                    <a:pt x="567" y="548"/>
                  </a:lnTo>
                  <a:lnTo>
                    <a:pt x="573" y="591"/>
                  </a:lnTo>
                  <a:lnTo>
                    <a:pt x="577" y="623"/>
                  </a:lnTo>
                  <a:lnTo>
                    <a:pt x="579" y="646"/>
                  </a:lnTo>
                  <a:lnTo>
                    <a:pt x="579" y="659"/>
                  </a:lnTo>
                  <a:lnTo>
                    <a:pt x="580" y="662"/>
                  </a:lnTo>
                  <a:lnTo>
                    <a:pt x="573" y="658"/>
                  </a:lnTo>
                  <a:lnTo>
                    <a:pt x="556" y="647"/>
                  </a:lnTo>
                  <a:lnTo>
                    <a:pt x="530" y="630"/>
                  </a:lnTo>
                  <a:lnTo>
                    <a:pt x="495" y="611"/>
                  </a:lnTo>
                  <a:lnTo>
                    <a:pt x="475" y="601"/>
                  </a:lnTo>
                  <a:lnTo>
                    <a:pt x="453" y="590"/>
                  </a:lnTo>
                  <a:lnTo>
                    <a:pt x="432" y="580"/>
                  </a:lnTo>
                  <a:lnTo>
                    <a:pt x="408" y="572"/>
                  </a:lnTo>
                  <a:lnTo>
                    <a:pt x="384" y="563"/>
                  </a:lnTo>
                  <a:lnTo>
                    <a:pt x="357" y="556"/>
                  </a:lnTo>
                  <a:lnTo>
                    <a:pt x="332" y="550"/>
                  </a:lnTo>
                  <a:lnTo>
                    <a:pt x="306" y="545"/>
                  </a:lnTo>
                  <a:lnTo>
                    <a:pt x="280" y="543"/>
                  </a:lnTo>
                  <a:lnTo>
                    <a:pt x="254" y="543"/>
                  </a:lnTo>
                  <a:lnTo>
                    <a:pt x="229" y="544"/>
                  </a:lnTo>
                  <a:lnTo>
                    <a:pt x="204" y="550"/>
                  </a:lnTo>
                  <a:lnTo>
                    <a:pt x="179" y="557"/>
                  </a:lnTo>
                  <a:lnTo>
                    <a:pt x="155" y="568"/>
                  </a:lnTo>
                  <a:lnTo>
                    <a:pt x="132" y="583"/>
                  </a:lnTo>
                  <a:lnTo>
                    <a:pt x="111" y="600"/>
                  </a:lnTo>
                  <a:lnTo>
                    <a:pt x="90" y="622"/>
                  </a:lnTo>
                  <a:lnTo>
                    <a:pt x="72" y="648"/>
                  </a:lnTo>
                  <a:lnTo>
                    <a:pt x="55" y="678"/>
                  </a:lnTo>
                  <a:lnTo>
                    <a:pt x="40" y="714"/>
                  </a:lnTo>
                  <a:lnTo>
                    <a:pt x="28" y="755"/>
                  </a:lnTo>
                  <a:lnTo>
                    <a:pt x="17" y="801"/>
                  </a:lnTo>
                  <a:lnTo>
                    <a:pt x="10" y="852"/>
                  </a:lnTo>
                  <a:lnTo>
                    <a:pt x="4" y="909"/>
                  </a:lnTo>
                  <a:lnTo>
                    <a:pt x="2" y="969"/>
                  </a:lnTo>
                  <a:lnTo>
                    <a:pt x="0" y="1027"/>
                  </a:lnTo>
                  <a:lnTo>
                    <a:pt x="0" y="1086"/>
                  </a:lnTo>
                  <a:lnTo>
                    <a:pt x="0" y="1143"/>
                  </a:lnTo>
                  <a:lnTo>
                    <a:pt x="2" y="1200"/>
                  </a:lnTo>
                  <a:lnTo>
                    <a:pt x="4" y="1255"/>
                  </a:lnTo>
                  <a:lnTo>
                    <a:pt x="8" y="1310"/>
                  </a:lnTo>
                  <a:lnTo>
                    <a:pt x="12" y="1363"/>
                  </a:lnTo>
                  <a:lnTo>
                    <a:pt x="16" y="1416"/>
                  </a:lnTo>
                  <a:lnTo>
                    <a:pt x="22" y="1467"/>
                  </a:lnTo>
                  <a:lnTo>
                    <a:pt x="28" y="1516"/>
                  </a:lnTo>
                  <a:lnTo>
                    <a:pt x="35" y="1564"/>
                  </a:lnTo>
                  <a:lnTo>
                    <a:pt x="49" y="1656"/>
                  </a:lnTo>
                  <a:lnTo>
                    <a:pt x="64" y="1741"/>
                  </a:lnTo>
                  <a:lnTo>
                    <a:pt x="81" y="1817"/>
                  </a:lnTo>
                  <a:lnTo>
                    <a:pt x="96" y="1886"/>
                  </a:lnTo>
                  <a:lnTo>
                    <a:pt x="110" y="1946"/>
                  </a:lnTo>
                  <a:lnTo>
                    <a:pt x="124" y="1997"/>
                  </a:lnTo>
                  <a:lnTo>
                    <a:pt x="135" y="2037"/>
                  </a:lnTo>
                  <a:lnTo>
                    <a:pt x="145" y="2067"/>
                  </a:lnTo>
                  <a:lnTo>
                    <a:pt x="150" y="2085"/>
                  </a:lnTo>
                  <a:lnTo>
                    <a:pt x="153" y="20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1619251" y="2690813"/>
              <a:ext cx="344488" cy="263525"/>
            </a:xfrm>
            <a:custGeom>
              <a:avLst/>
              <a:gdLst>
                <a:gd name="T0" fmla="*/ 1087 w 1087"/>
                <a:gd name="T1" fmla="*/ 0 h 829"/>
                <a:gd name="T2" fmla="*/ 1086 w 1087"/>
                <a:gd name="T3" fmla="*/ 435 h 829"/>
                <a:gd name="T4" fmla="*/ 1082 w 1087"/>
                <a:gd name="T5" fmla="*/ 478 h 829"/>
                <a:gd name="T6" fmla="*/ 1074 w 1087"/>
                <a:gd name="T7" fmla="*/ 518 h 829"/>
                <a:gd name="T8" fmla="*/ 1062 w 1087"/>
                <a:gd name="T9" fmla="*/ 556 h 829"/>
                <a:gd name="T10" fmla="*/ 1046 w 1087"/>
                <a:gd name="T11" fmla="*/ 593 h 829"/>
                <a:gd name="T12" fmla="*/ 1026 w 1087"/>
                <a:gd name="T13" fmla="*/ 629 h 829"/>
                <a:gd name="T14" fmla="*/ 1004 w 1087"/>
                <a:gd name="T15" fmla="*/ 662 h 829"/>
                <a:gd name="T16" fmla="*/ 979 w 1087"/>
                <a:gd name="T17" fmla="*/ 692 h 829"/>
                <a:gd name="T18" fmla="*/ 951 w 1087"/>
                <a:gd name="T19" fmla="*/ 721 h 829"/>
                <a:gd name="T20" fmla="*/ 920 w 1087"/>
                <a:gd name="T21" fmla="*/ 746 h 829"/>
                <a:gd name="T22" fmla="*/ 887 w 1087"/>
                <a:gd name="T23" fmla="*/ 769 h 829"/>
                <a:gd name="T24" fmla="*/ 852 w 1087"/>
                <a:gd name="T25" fmla="*/ 787 h 829"/>
                <a:gd name="T26" fmla="*/ 815 w 1087"/>
                <a:gd name="T27" fmla="*/ 804 h 829"/>
                <a:gd name="T28" fmla="*/ 775 w 1087"/>
                <a:gd name="T29" fmla="*/ 816 h 829"/>
                <a:gd name="T30" fmla="*/ 735 w 1087"/>
                <a:gd name="T31" fmla="*/ 824 h 829"/>
                <a:gd name="T32" fmla="*/ 694 w 1087"/>
                <a:gd name="T33" fmla="*/ 829 h 829"/>
                <a:gd name="T34" fmla="*/ 614 w 1087"/>
                <a:gd name="T35" fmla="*/ 829 h 829"/>
                <a:gd name="T36" fmla="*/ 663 w 1087"/>
                <a:gd name="T37" fmla="*/ 574 h 829"/>
                <a:gd name="T38" fmla="*/ 675 w 1087"/>
                <a:gd name="T39" fmla="*/ 571 h 829"/>
                <a:gd name="T40" fmla="*/ 685 w 1087"/>
                <a:gd name="T41" fmla="*/ 565 h 829"/>
                <a:gd name="T42" fmla="*/ 693 w 1087"/>
                <a:gd name="T43" fmla="*/ 554 h 829"/>
                <a:gd name="T44" fmla="*/ 695 w 1087"/>
                <a:gd name="T45" fmla="*/ 542 h 829"/>
                <a:gd name="T46" fmla="*/ 694 w 1087"/>
                <a:gd name="T47" fmla="*/ 535 h 829"/>
                <a:gd name="T48" fmla="*/ 689 w 1087"/>
                <a:gd name="T49" fmla="*/ 524 h 829"/>
                <a:gd name="T50" fmla="*/ 681 w 1087"/>
                <a:gd name="T51" fmla="*/ 516 h 829"/>
                <a:gd name="T52" fmla="*/ 669 w 1087"/>
                <a:gd name="T53" fmla="*/ 510 h 829"/>
                <a:gd name="T54" fmla="*/ 409 w 1087"/>
                <a:gd name="T55" fmla="*/ 510 h 829"/>
                <a:gd name="T56" fmla="*/ 396 w 1087"/>
                <a:gd name="T57" fmla="*/ 512 h 829"/>
                <a:gd name="T58" fmla="*/ 386 w 1087"/>
                <a:gd name="T59" fmla="*/ 519 h 829"/>
                <a:gd name="T60" fmla="*/ 380 w 1087"/>
                <a:gd name="T61" fmla="*/ 530 h 829"/>
                <a:gd name="T62" fmla="*/ 377 w 1087"/>
                <a:gd name="T63" fmla="*/ 542 h 829"/>
                <a:gd name="T64" fmla="*/ 378 w 1087"/>
                <a:gd name="T65" fmla="*/ 548 h 829"/>
                <a:gd name="T66" fmla="*/ 382 w 1087"/>
                <a:gd name="T67" fmla="*/ 559 h 829"/>
                <a:gd name="T68" fmla="*/ 391 w 1087"/>
                <a:gd name="T69" fmla="*/ 568 h 829"/>
                <a:gd name="T70" fmla="*/ 403 w 1087"/>
                <a:gd name="T71" fmla="*/ 574 h 829"/>
                <a:gd name="T72" fmla="*/ 468 w 1087"/>
                <a:gd name="T73" fmla="*/ 574 h 829"/>
                <a:gd name="T74" fmla="*/ 416 w 1087"/>
                <a:gd name="T75" fmla="*/ 829 h 829"/>
                <a:gd name="T76" fmla="*/ 373 w 1087"/>
                <a:gd name="T77" fmla="*/ 827 h 829"/>
                <a:gd name="T78" fmla="*/ 332 w 1087"/>
                <a:gd name="T79" fmla="*/ 820 h 829"/>
                <a:gd name="T80" fmla="*/ 293 w 1087"/>
                <a:gd name="T81" fmla="*/ 810 h 829"/>
                <a:gd name="T82" fmla="*/ 254 w 1087"/>
                <a:gd name="T83" fmla="*/ 796 h 829"/>
                <a:gd name="T84" fmla="*/ 218 w 1087"/>
                <a:gd name="T85" fmla="*/ 779 h 829"/>
                <a:gd name="T86" fmla="*/ 184 w 1087"/>
                <a:gd name="T87" fmla="*/ 758 h 829"/>
                <a:gd name="T88" fmla="*/ 152 w 1087"/>
                <a:gd name="T89" fmla="*/ 734 h 829"/>
                <a:gd name="T90" fmla="*/ 123 w 1087"/>
                <a:gd name="T91" fmla="*/ 707 h 829"/>
                <a:gd name="T92" fmla="*/ 95 w 1087"/>
                <a:gd name="T93" fmla="*/ 677 h 829"/>
                <a:gd name="T94" fmla="*/ 71 w 1087"/>
                <a:gd name="T95" fmla="*/ 646 h 829"/>
                <a:gd name="T96" fmla="*/ 51 w 1087"/>
                <a:gd name="T97" fmla="*/ 612 h 829"/>
                <a:gd name="T98" fmla="*/ 33 w 1087"/>
                <a:gd name="T99" fmla="*/ 575 h 829"/>
                <a:gd name="T100" fmla="*/ 20 w 1087"/>
                <a:gd name="T101" fmla="*/ 538 h 829"/>
                <a:gd name="T102" fmla="*/ 9 w 1087"/>
                <a:gd name="T103" fmla="*/ 497 h 829"/>
                <a:gd name="T104" fmla="*/ 3 w 1087"/>
                <a:gd name="T105" fmla="*/ 457 h 829"/>
                <a:gd name="T106" fmla="*/ 0 w 1087"/>
                <a:gd name="T107" fmla="*/ 41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7" h="829">
                  <a:moveTo>
                    <a:pt x="0" y="0"/>
                  </a:moveTo>
                  <a:lnTo>
                    <a:pt x="1087" y="0"/>
                  </a:lnTo>
                  <a:lnTo>
                    <a:pt x="1087" y="414"/>
                  </a:lnTo>
                  <a:lnTo>
                    <a:pt x="1086" y="435"/>
                  </a:lnTo>
                  <a:lnTo>
                    <a:pt x="1085" y="457"/>
                  </a:lnTo>
                  <a:lnTo>
                    <a:pt x="1082" y="478"/>
                  </a:lnTo>
                  <a:lnTo>
                    <a:pt x="1078" y="497"/>
                  </a:lnTo>
                  <a:lnTo>
                    <a:pt x="1074" y="518"/>
                  </a:lnTo>
                  <a:lnTo>
                    <a:pt x="1069" y="538"/>
                  </a:lnTo>
                  <a:lnTo>
                    <a:pt x="1062" y="556"/>
                  </a:lnTo>
                  <a:lnTo>
                    <a:pt x="1055" y="575"/>
                  </a:lnTo>
                  <a:lnTo>
                    <a:pt x="1046" y="593"/>
                  </a:lnTo>
                  <a:lnTo>
                    <a:pt x="1037" y="612"/>
                  </a:lnTo>
                  <a:lnTo>
                    <a:pt x="1026" y="629"/>
                  </a:lnTo>
                  <a:lnTo>
                    <a:pt x="1016" y="646"/>
                  </a:lnTo>
                  <a:lnTo>
                    <a:pt x="1004" y="662"/>
                  </a:lnTo>
                  <a:lnTo>
                    <a:pt x="992" y="677"/>
                  </a:lnTo>
                  <a:lnTo>
                    <a:pt x="979" y="692"/>
                  </a:lnTo>
                  <a:lnTo>
                    <a:pt x="965" y="707"/>
                  </a:lnTo>
                  <a:lnTo>
                    <a:pt x="951" y="721"/>
                  </a:lnTo>
                  <a:lnTo>
                    <a:pt x="936" y="734"/>
                  </a:lnTo>
                  <a:lnTo>
                    <a:pt x="920" y="746"/>
                  </a:lnTo>
                  <a:lnTo>
                    <a:pt x="904" y="758"/>
                  </a:lnTo>
                  <a:lnTo>
                    <a:pt x="887" y="769"/>
                  </a:lnTo>
                  <a:lnTo>
                    <a:pt x="869" y="779"/>
                  </a:lnTo>
                  <a:lnTo>
                    <a:pt x="852" y="787"/>
                  </a:lnTo>
                  <a:lnTo>
                    <a:pt x="833" y="796"/>
                  </a:lnTo>
                  <a:lnTo>
                    <a:pt x="815" y="804"/>
                  </a:lnTo>
                  <a:lnTo>
                    <a:pt x="795" y="810"/>
                  </a:lnTo>
                  <a:lnTo>
                    <a:pt x="775" y="816"/>
                  </a:lnTo>
                  <a:lnTo>
                    <a:pt x="756" y="820"/>
                  </a:lnTo>
                  <a:lnTo>
                    <a:pt x="735" y="824"/>
                  </a:lnTo>
                  <a:lnTo>
                    <a:pt x="714" y="827"/>
                  </a:lnTo>
                  <a:lnTo>
                    <a:pt x="694" y="829"/>
                  </a:lnTo>
                  <a:lnTo>
                    <a:pt x="672" y="829"/>
                  </a:lnTo>
                  <a:lnTo>
                    <a:pt x="614" y="829"/>
                  </a:lnTo>
                  <a:lnTo>
                    <a:pt x="614" y="574"/>
                  </a:lnTo>
                  <a:lnTo>
                    <a:pt x="663" y="574"/>
                  </a:lnTo>
                  <a:lnTo>
                    <a:pt x="669" y="574"/>
                  </a:lnTo>
                  <a:lnTo>
                    <a:pt x="675" y="571"/>
                  </a:lnTo>
                  <a:lnTo>
                    <a:pt x="681" y="568"/>
                  </a:lnTo>
                  <a:lnTo>
                    <a:pt x="685" y="565"/>
                  </a:lnTo>
                  <a:lnTo>
                    <a:pt x="689" y="559"/>
                  </a:lnTo>
                  <a:lnTo>
                    <a:pt x="693" y="554"/>
                  </a:lnTo>
                  <a:lnTo>
                    <a:pt x="694" y="548"/>
                  </a:lnTo>
                  <a:lnTo>
                    <a:pt x="695" y="542"/>
                  </a:lnTo>
                  <a:lnTo>
                    <a:pt x="695" y="542"/>
                  </a:lnTo>
                  <a:lnTo>
                    <a:pt x="694" y="535"/>
                  </a:lnTo>
                  <a:lnTo>
                    <a:pt x="693" y="530"/>
                  </a:lnTo>
                  <a:lnTo>
                    <a:pt x="689" y="524"/>
                  </a:lnTo>
                  <a:lnTo>
                    <a:pt x="685" y="519"/>
                  </a:lnTo>
                  <a:lnTo>
                    <a:pt x="681" y="516"/>
                  </a:lnTo>
                  <a:lnTo>
                    <a:pt x="675" y="512"/>
                  </a:lnTo>
                  <a:lnTo>
                    <a:pt x="669" y="510"/>
                  </a:lnTo>
                  <a:lnTo>
                    <a:pt x="663" y="510"/>
                  </a:lnTo>
                  <a:lnTo>
                    <a:pt x="409" y="510"/>
                  </a:lnTo>
                  <a:lnTo>
                    <a:pt x="403" y="510"/>
                  </a:lnTo>
                  <a:lnTo>
                    <a:pt x="396" y="512"/>
                  </a:lnTo>
                  <a:lnTo>
                    <a:pt x="391" y="516"/>
                  </a:lnTo>
                  <a:lnTo>
                    <a:pt x="386" y="519"/>
                  </a:lnTo>
                  <a:lnTo>
                    <a:pt x="382" y="524"/>
                  </a:lnTo>
                  <a:lnTo>
                    <a:pt x="380" y="530"/>
                  </a:lnTo>
                  <a:lnTo>
                    <a:pt x="378" y="535"/>
                  </a:lnTo>
                  <a:lnTo>
                    <a:pt x="377" y="542"/>
                  </a:lnTo>
                  <a:lnTo>
                    <a:pt x="377" y="542"/>
                  </a:lnTo>
                  <a:lnTo>
                    <a:pt x="378" y="548"/>
                  </a:lnTo>
                  <a:lnTo>
                    <a:pt x="380" y="554"/>
                  </a:lnTo>
                  <a:lnTo>
                    <a:pt x="382" y="559"/>
                  </a:lnTo>
                  <a:lnTo>
                    <a:pt x="386" y="565"/>
                  </a:lnTo>
                  <a:lnTo>
                    <a:pt x="391" y="568"/>
                  </a:lnTo>
                  <a:lnTo>
                    <a:pt x="396" y="571"/>
                  </a:lnTo>
                  <a:lnTo>
                    <a:pt x="403" y="574"/>
                  </a:lnTo>
                  <a:lnTo>
                    <a:pt x="409" y="574"/>
                  </a:lnTo>
                  <a:lnTo>
                    <a:pt x="468" y="574"/>
                  </a:lnTo>
                  <a:lnTo>
                    <a:pt x="468" y="829"/>
                  </a:lnTo>
                  <a:lnTo>
                    <a:pt x="416" y="829"/>
                  </a:lnTo>
                  <a:lnTo>
                    <a:pt x="394" y="829"/>
                  </a:lnTo>
                  <a:lnTo>
                    <a:pt x="373" y="827"/>
                  </a:lnTo>
                  <a:lnTo>
                    <a:pt x="353" y="824"/>
                  </a:lnTo>
                  <a:lnTo>
                    <a:pt x="332" y="820"/>
                  </a:lnTo>
                  <a:lnTo>
                    <a:pt x="312" y="816"/>
                  </a:lnTo>
                  <a:lnTo>
                    <a:pt x="293" y="810"/>
                  </a:lnTo>
                  <a:lnTo>
                    <a:pt x="273" y="804"/>
                  </a:lnTo>
                  <a:lnTo>
                    <a:pt x="254" y="796"/>
                  </a:lnTo>
                  <a:lnTo>
                    <a:pt x="236" y="787"/>
                  </a:lnTo>
                  <a:lnTo>
                    <a:pt x="218" y="779"/>
                  </a:lnTo>
                  <a:lnTo>
                    <a:pt x="201" y="769"/>
                  </a:lnTo>
                  <a:lnTo>
                    <a:pt x="184" y="758"/>
                  </a:lnTo>
                  <a:lnTo>
                    <a:pt x="167" y="746"/>
                  </a:lnTo>
                  <a:lnTo>
                    <a:pt x="152" y="734"/>
                  </a:lnTo>
                  <a:lnTo>
                    <a:pt x="137" y="721"/>
                  </a:lnTo>
                  <a:lnTo>
                    <a:pt x="123" y="707"/>
                  </a:lnTo>
                  <a:lnTo>
                    <a:pt x="108" y="692"/>
                  </a:lnTo>
                  <a:lnTo>
                    <a:pt x="95" y="677"/>
                  </a:lnTo>
                  <a:lnTo>
                    <a:pt x="83" y="662"/>
                  </a:lnTo>
                  <a:lnTo>
                    <a:pt x="71" y="646"/>
                  </a:lnTo>
                  <a:lnTo>
                    <a:pt x="62" y="629"/>
                  </a:lnTo>
                  <a:lnTo>
                    <a:pt x="51" y="612"/>
                  </a:lnTo>
                  <a:lnTo>
                    <a:pt x="42" y="593"/>
                  </a:lnTo>
                  <a:lnTo>
                    <a:pt x="33" y="575"/>
                  </a:lnTo>
                  <a:lnTo>
                    <a:pt x="26" y="556"/>
                  </a:lnTo>
                  <a:lnTo>
                    <a:pt x="20" y="538"/>
                  </a:lnTo>
                  <a:lnTo>
                    <a:pt x="14" y="518"/>
                  </a:lnTo>
                  <a:lnTo>
                    <a:pt x="9" y="497"/>
                  </a:lnTo>
                  <a:lnTo>
                    <a:pt x="6" y="478"/>
                  </a:lnTo>
                  <a:lnTo>
                    <a:pt x="3" y="457"/>
                  </a:lnTo>
                  <a:lnTo>
                    <a:pt x="2" y="435"/>
                  </a:lnTo>
                  <a:lnTo>
                    <a:pt x="0" y="414"/>
                  </a:lnTo>
                  <a:lnTo>
                    <a:pt x="0"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1460501" y="2095500"/>
              <a:ext cx="225425" cy="101600"/>
            </a:xfrm>
            <a:custGeom>
              <a:avLst/>
              <a:gdLst>
                <a:gd name="T0" fmla="*/ 711 w 711"/>
                <a:gd name="T1" fmla="*/ 0 h 323"/>
                <a:gd name="T2" fmla="*/ 711 w 711"/>
                <a:gd name="T3" fmla="*/ 160 h 323"/>
                <a:gd name="T4" fmla="*/ 0 w 711"/>
                <a:gd name="T5" fmla="*/ 323 h 323"/>
                <a:gd name="T6" fmla="*/ 711 w 711"/>
                <a:gd name="T7" fmla="*/ 0 h 323"/>
              </a:gdLst>
              <a:ahLst/>
              <a:cxnLst>
                <a:cxn ang="0">
                  <a:pos x="T0" y="T1"/>
                </a:cxn>
                <a:cxn ang="0">
                  <a:pos x="T2" y="T3"/>
                </a:cxn>
                <a:cxn ang="0">
                  <a:pos x="T4" y="T5"/>
                </a:cxn>
                <a:cxn ang="0">
                  <a:pos x="T6" y="T7"/>
                </a:cxn>
              </a:cxnLst>
              <a:rect l="0" t="0" r="r" b="b"/>
              <a:pathLst>
                <a:path w="711" h="323">
                  <a:moveTo>
                    <a:pt x="711" y="0"/>
                  </a:moveTo>
                  <a:lnTo>
                    <a:pt x="711" y="160"/>
                  </a:lnTo>
                  <a:lnTo>
                    <a:pt x="0" y="323"/>
                  </a:lnTo>
                  <a:lnTo>
                    <a:pt x="7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1631951" y="2700338"/>
              <a:ext cx="312738" cy="142875"/>
            </a:xfrm>
            <a:custGeom>
              <a:avLst/>
              <a:gdLst>
                <a:gd name="T0" fmla="*/ 988 w 988"/>
                <a:gd name="T1" fmla="*/ 0 h 453"/>
                <a:gd name="T2" fmla="*/ 988 w 988"/>
                <a:gd name="T3" fmla="*/ 48 h 453"/>
                <a:gd name="T4" fmla="*/ 984 w 988"/>
                <a:gd name="T5" fmla="*/ 100 h 453"/>
                <a:gd name="T6" fmla="*/ 974 w 988"/>
                <a:gd name="T7" fmla="*/ 161 h 453"/>
                <a:gd name="T8" fmla="*/ 965 w 988"/>
                <a:gd name="T9" fmla="*/ 193 h 453"/>
                <a:gd name="T10" fmla="*/ 954 w 988"/>
                <a:gd name="T11" fmla="*/ 226 h 453"/>
                <a:gd name="T12" fmla="*/ 940 w 988"/>
                <a:gd name="T13" fmla="*/ 259 h 453"/>
                <a:gd name="T14" fmla="*/ 924 w 988"/>
                <a:gd name="T15" fmla="*/ 289 h 453"/>
                <a:gd name="T16" fmla="*/ 903 w 988"/>
                <a:gd name="T17" fmla="*/ 319 h 453"/>
                <a:gd name="T18" fmla="*/ 878 w 988"/>
                <a:gd name="T19" fmla="*/ 346 h 453"/>
                <a:gd name="T20" fmla="*/ 849 w 988"/>
                <a:gd name="T21" fmla="*/ 370 h 453"/>
                <a:gd name="T22" fmla="*/ 816 w 988"/>
                <a:gd name="T23" fmla="*/ 390 h 453"/>
                <a:gd name="T24" fmla="*/ 778 w 988"/>
                <a:gd name="T25" fmla="*/ 405 h 453"/>
                <a:gd name="T26" fmla="*/ 736 w 988"/>
                <a:gd name="T27" fmla="*/ 419 h 453"/>
                <a:gd name="T28" fmla="*/ 693 w 988"/>
                <a:gd name="T29" fmla="*/ 430 h 453"/>
                <a:gd name="T30" fmla="*/ 648 w 988"/>
                <a:gd name="T31" fmla="*/ 439 h 453"/>
                <a:gd name="T32" fmla="*/ 600 w 988"/>
                <a:gd name="T33" fmla="*/ 446 h 453"/>
                <a:gd name="T34" fmla="*/ 552 w 988"/>
                <a:gd name="T35" fmla="*/ 451 h 453"/>
                <a:gd name="T36" fmla="*/ 503 w 988"/>
                <a:gd name="T37" fmla="*/ 453 h 453"/>
                <a:gd name="T38" fmla="*/ 454 w 988"/>
                <a:gd name="T39" fmla="*/ 452 h 453"/>
                <a:gd name="T40" fmla="*/ 406 w 988"/>
                <a:gd name="T41" fmla="*/ 450 h 453"/>
                <a:gd name="T42" fmla="*/ 359 w 988"/>
                <a:gd name="T43" fmla="*/ 445 h 453"/>
                <a:gd name="T44" fmla="*/ 314 w 988"/>
                <a:gd name="T45" fmla="*/ 439 h 453"/>
                <a:gd name="T46" fmla="*/ 270 w 988"/>
                <a:gd name="T47" fmla="*/ 430 h 453"/>
                <a:gd name="T48" fmla="*/ 230 w 988"/>
                <a:gd name="T49" fmla="*/ 419 h 453"/>
                <a:gd name="T50" fmla="*/ 193 w 988"/>
                <a:gd name="T51" fmla="*/ 405 h 453"/>
                <a:gd name="T52" fmla="*/ 159 w 988"/>
                <a:gd name="T53" fmla="*/ 390 h 453"/>
                <a:gd name="T54" fmla="*/ 129 w 988"/>
                <a:gd name="T55" fmla="*/ 372 h 453"/>
                <a:gd name="T56" fmla="*/ 103 w 988"/>
                <a:gd name="T57" fmla="*/ 353 h 453"/>
                <a:gd name="T58" fmla="*/ 81 w 988"/>
                <a:gd name="T59" fmla="*/ 329 h 453"/>
                <a:gd name="T60" fmla="*/ 63 w 988"/>
                <a:gd name="T61" fmla="*/ 301 h 453"/>
                <a:gd name="T62" fmla="*/ 48 w 988"/>
                <a:gd name="T63" fmla="*/ 273 h 453"/>
                <a:gd name="T64" fmla="*/ 35 w 988"/>
                <a:gd name="T65" fmla="*/ 243 h 453"/>
                <a:gd name="T66" fmla="*/ 25 w 988"/>
                <a:gd name="T67" fmla="*/ 212 h 453"/>
                <a:gd name="T68" fmla="*/ 11 w 988"/>
                <a:gd name="T69" fmla="*/ 150 h 453"/>
                <a:gd name="T70" fmla="*/ 3 w 988"/>
                <a:gd name="T71" fmla="*/ 92 h 453"/>
                <a:gd name="T72" fmla="*/ 0 w 988"/>
                <a:gd name="T73" fmla="*/ 45 h 453"/>
                <a:gd name="T74" fmla="*/ 1 w 988"/>
                <a:gd name="T75"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8" h="453">
                  <a:moveTo>
                    <a:pt x="1" y="0"/>
                  </a:moveTo>
                  <a:lnTo>
                    <a:pt x="988" y="0"/>
                  </a:lnTo>
                  <a:lnTo>
                    <a:pt x="988" y="14"/>
                  </a:lnTo>
                  <a:lnTo>
                    <a:pt x="988" y="48"/>
                  </a:lnTo>
                  <a:lnTo>
                    <a:pt x="986" y="72"/>
                  </a:lnTo>
                  <a:lnTo>
                    <a:pt x="984" y="100"/>
                  </a:lnTo>
                  <a:lnTo>
                    <a:pt x="980" y="129"/>
                  </a:lnTo>
                  <a:lnTo>
                    <a:pt x="974" y="161"/>
                  </a:lnTo>
                  <a:lnTo>
                    <a:pt x="970" y="177"/>
                  </a:lnTo>
                  <a:lnTo>
                    <a:pt x="965" y="193"/>
                  </a:lnTo>
                  <a:lnTo>
                    <a:pt x="960" y="210"/>
                  </a:lnTo>
                  <a:lnTo>
                    <a:pt x="954" y="226"/>
                  </a:lnTo>
                  <a:lnTo>
                    <a:pt x="948" y="243"/>
                  </a:lnTo>
                  <a:lnTo>
                    <a:pt x="940" y="259"/>
                  </a:lnTo>
                  <a:lnTo>
                    <a:pt x="933" y="274"/>
                  </a:lnTo>
                  <a:lnTo>
                    <a:pt x="924" y="289"/>
                  </a:lnTo>
                  <a:lnTo>
                    <a:pt x="913" y="305"/>
                  </a:lnTo>
                  <a:lnTo>
                    <a:pt x="903" y="319"/>
                  </a:lnTo>
                  <a:lnTo>
                    <a:pt x="891" y="333"/>
                  </a:lnTo>
                  <a:lnTo>
                    <a:pt x="878" y="346"/>
                  </a:lnTo>
                  <a:lnTo>
                    <a:pt x="864" y="358"/>
                  </a:lnTo>
                  <a:lnTo>
                    <a:pt x="849" y="370"/>
                  </a:lnTo>
                  <a:lnTo>
                    <a:pt x="833" y="380"/>
                  </a:lnTo>
                  <a:lnTo>
                    <a:pt x="816" y="390"/>
                  </a:lnTo>
                  <a:lnTo>
                    <a:pt x="798" y="397"/>
                  </a:lnTo>
                  <a:lnTo>
                    <a:pt x="778" y="405"/>
                  </a:lnTo>
                  <a:lnTo>
                    <a:pt x="758" y="413"/>
                  </a:lnTo>
                  <a:lnTo>
                    <a:pt x="736" y="419"/>
                  </a:lnTo>
                  <a:lnTo>
                    <a:pt x="716" y="425"/>
                  </a:lnTo>
                  <a:lnTo>
                    <a:pt x="693" y="430"/>
                  </a:lnTo>
                  <a:lnTo>
                    <a:pt x="671" y="434"/>
                  </a:lnTo>
                  <a:lnTo>
                    <a:pt x="648" y="439"/>
                  </a:lnTo>
                  <a:lnTo>
                    <a:pt x="624" y="443"/>
                  </a:lnTo>
                  <a:lnTo>
                    <a:pt x="600" y="446"/>
                  </a:lnTo>
                  <a:lnTo>
                    <a:pt x="576" y="449"/>
                  </a:lnTo>
                  <a:lnTo>
                    <a:pt x="552" y="451"/>
                  </a:lnTo>
                  <a:lnTo>
                    <a:pt x="528" y="452"/>
                  </a:lnTo>
                  <a:lnTo>
                    <a:pt x="503" y="453"/>
                  </a:lnTo>
                  <a:lnTo>
                    <a:pt x="479" y="453"/>
                  </a:lnTo>
                  <a:lnTo>
                    <a:pt x="454" y="452"/>
                  </a:lnTo>
                  <a:lnTo>
                    <a:pt x="430" y="452"/>
                  </a:lnTo>
                  <a:lnTo>
                    <a:pt x="406" y="450"/>
                  </a:lnTo>
                  <a:lnTo>
                    <a:pt x="382" y="448"/>
                  </a:lnTo>
                  <a:lnTo>
                    <a:pt x="359" y="445"/>
                  </a:lnTo>
                  <a:lnTo>
                    <a:pt x="336" y="442"/>
                  </a:lnTo>
                  <a:lnTo>
                    <a:pt x="314" y="439"/>
                  </a:lnTo>
                  <a:lnTo>
                    <a:pt x="292" y="434"/>
                  </a:lnTo>
                  <a:lnTo>
                    <a:pt x="270" y="430"/>
                  </a:lnTo>
                  <a:lnTo>
                    <a:pt x="249" y="425"/>
                  </a:lnTo>
                  <a:lnTo>
                    <a:pt x="230" y="419"/>
                  </a:lnTo>
                  <a:lnTo>
                    <a:pt x="210" y="413"/>
                  </a:lnTo>
                  <a:lnTo>
                    <a:pt x="193" y="405"/>
                  </a:lnTo>
                  <a:lnTo>
                    <a:pt x="175" y="398"/>
                  </a:lnTo>
                  <a:lnTo>
                    <a:pt x="159" y="390"/>
                  </a:lnTo>
                  <a:lnTo>
                    <a:pt x="144" y="382"/>
                  </a:lnTo>
                  <a:lnTo>
                    <a:pt x="129" y="372"/>
                  </a:lnTo>
                  <a:lnTo>
                    <a:pt x="116" y="364"/>
                  </a:lnTo>
                  <a:lnTo>
                    <a:pt x="103" y="353"/>
                  </a:lnTo>
                  <a:lnTo>
                    <a:pt x="92" y="341"/>
                  </a:lnTo>
                  <a:lnTo>
                    <a:pt x="81" y="329"/>
                  </a:lnTo>
                  <a:lnTo>
                    <a:pt x="73" y="316"/>
                  </a:lnTo>
                  <a:lnTo>
                    <a:pt x="63" y="301"/>
                  </a:lnTo>
                  <a:lnTo>
                    <a:pt x="55" y="287"/>
                  </a:lnTo>
                  <a:lnTo>
                    <a:pt x="48" y="273"/>
                  </a:lnTo>
                  <a:lnTo>
                    <a:pt x="41" y="258"/>
                  </a:lnTo>
                  <a:lnTo>
                    <a:pt x="35" y="243"/>
                  </a:lnTo>
                  <a:lnTo>
                    <a:pt x="29" y="227"/>
                  </a:lnTo>
                  <a:lnTo>
                    <a:pt x="25" y="212"/>
                  </a:lnTo>
                  <a:lnTo>
                    <a:pt x="16" y="180"/>
                  </a:lnTo>
                  <a:lnTo>
                    <a:pt x="11" y="150"/>
                  </a:lnTo>
                  <a:lnTo>
                    <a:pt x="6" y="120"/>
                  </a:lnTo>
                  <a:lnTo>
                    <a:pt x="3" y="92"/>
                  </a:lnTo>
                  <a:lnTo>
                    <a:pt x="1" y="67"/>
                  </a:lnTo>
                  <a:lnTo>
                    <a:pt x="0" y="45"/>
                  </a:lnTo>
                  <a:lnTo>
                    <a:pt x="0" y="12"/>
                  </a:lnTo>
                  <a:lnTo>
                    <a:pt x="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a:off x="1493838" y="2246313"/>
              <a:ext cx="177800" cy="176213"/>
            </a:xfrm>
            <a:custGeom>
              <a:avLst/>
              <a:gdLst>
                <a:gd name="T0" fmla="*/ 307 w 558"/>
                <a:gd name="T1" fmla="*/ 1 h 558"/>
                <a:gd name="T2" fmla="*/ 349 w 558"/>
                <a:gd name="T3" fmla="*/ 8 h 558"/>
                <a:gd name="T4" fmla="*/ 387 w 558"/>
                <a:gd name="T5" fmla="*/ 22 h 558"/>
                <a:gd name="T6" fmla="*/ 423 w 558"/>
                <a:gd name="T7" fmla="*/ 40 h 558"/>
                <a:gd name="T8" fmla="*/ 455 w 558"/>
                <a:gd name="T9" fmla="*/ 63 h 558"/>
                <a:gd name="T10" fmla="*/ 485 w 558"/>
                <a:gd name="T11" fmla="*/ 90 h 558"/>
                <a:gd name="T12" fmla="*/ 510 w 558"/>
                <a:gd name="T13" fmla="*/ 122 h 558"/>
                <a:gd name="T14" fmla="*/ 530 w 558"/>
                <a:gd name="T15" fmla="*/ 158 h 558"/>
                <a:gd name="T16" fmla="*/ 545 w 558"/>
                <a:gd name="T17" fmla="*/ 195 h 558"/>
                <a:gd name="T18" fmla="*/ 555 w 558"/>
                <a:gd name="T19" fmla="*/ 236 h 558"/>
                <a:gd name="T20" fmla="*/ 558 w 558"/>
                <a:gd name="T21" fmla="*/ 279 h 558"/>
                <a:gd name="T22" fmla="*/ 555 w 558"/>
                <a:gd name="T23" fmla="*/ 321 h 558"/>
                <a:gd name="T24" fmla="*/ 545 w 558"/>
                <a:gd name="T25" fmla="*/ 362 h 558"/>
                <a:gd name="T26" fmla="*/ 530 w 558"/>
                <a:gd name="T27" fmla="*/ 400 h 558"/>
                <a:gd name="T28" fmla="*/ 510 w 558"/>
                <a:gd name="T29" fmla="*/ 435 h 558"/>
                <a:gd name="T30" fmla="*/ 485 w 558"/>
                <a:gd name="T31" fmla="*/ 466 h 558"/>
                <a:gd name="T32" fmla="*/ 455 w 558"/>
                <a:gd name="T33" fmla="*/ 494 h 558"/>
                <a:gd name="T34" fmla="*/ 423 w 558"/>
                <a:gd name="T35" fmla="*/ 517 h 558"/>
                <a:gd name="T36" fmla="*/ 387 w 558"/>
                <a:gd name="T37" fmla="*/ 535 h 558"/>
                <a:gd name="T38" fmla="*/ 349 w 558"/>
                <a:gd name="T39" fmla="*/ 548 h 558"/>
                <a:gd name="T40" fmla="*/ 307 w 558"/>
                <a:gd name="T41" fmla="*/ 556 h 558"/>
                <a:gd name="T42" fmla="*/ 264 w 558"/>
                <a:gd name="T43" fmla="*/ 557 h 558"/>
                <a:gd name="T44" fmla="*/ 222 w 558"/>
                <a:gd name="T45" fmla="*/ 552 h 558"/>
                <a:gd name="T46" fmla="*/ 183 w 558"/>
                <a:gd name="T47" fmla="*/ 541 h 558"/>
                <a:gd name="T48" fmla="*/ 146 w 558"/>
                <a:gd name="T49" fmla="*/ 524 h 558"/>
                <a:gd name="T50" fmla="*/ 111 w 558"/>
                <a:gd name="T51" fmla="*/ 502 h 558"/>
                <a:gd name="T52" fmla="*/ 82 w 558"/>
                <a:gd name="T53" fmla="*/ 476 h 558"/>
                <a:gd name="T54" fmla="*/ 54 w 558"/>
                <a:gd name="T55" fmla="*/ 446 h 558"/>
                <a:gd name="T56" fmla="*/ 33 w 558"/>
                <a:gd name="T57" fmla="*/ 412 h 558"/>
                <a:gd name="T58" fmla="*/ 16 w 558"/>
                <a:gd name="T59" fmla="*/ 375 h 558"/>
                <a:gd name="T60" fmla="*/ 5 w 558"/>
                <a:gd name="T61" fmla="*/ 335 h 558"/>
                <a:gd name="T62" fmla="*/ 0 w 558"/>
                <a:gd name="T63" fmla="*/ 293 h 558"/>
                <a:gd name="T64" fmla="*/ 1 w 558"/>
                <a:gd name="T65" fmla="*/ 249 h 558"/>
                <a:gd name="T66" fmla="*/ 9 w 558"/>
                <a:gd name="T67" fmla="*/ 209 h 558"/>
                <a:gd name="T68" fmla="*/ 22 w 558"/>
                <a:gd name="T69" fmla="*/ 170 h 558"/>
                <a:gd name="T70" fmla="*/ 40 w 558"/>
                <a:gd name="T71" fmla="*/ 134 h 558"/>
                <a:gd name="T72" fmla="*/ 63 w 558"/>
                <a:gd name="T73" fmla="*/ 101 h 558"/>
                <a:gd name="T74" fmla="*/ 90 w 558"/>
                <a:gd name="T75" fmla="*/ 72 h 558"/>
                <a:gd name="T76" fmla="*/ 122 w 558"/>
                <a:gd name="T77" fmla="*/ 47 h 558"/>
                <a:gd name="T78" fmla="*/ 158 w 558"/>
                <a:gd name="T79" fmla="*/ 27 h 558"/>
                <a:gd name="T80" fmla="*/ 195 w 558"/>
                <a:gd name="T81" fmla="*/ 12 h 558"/>
                <a:gd name="T82" fmla="*/ 236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93" y="0"/>
                  </a:lnTo>
                  <a:lnTo>
                    <a:pt x="307" y="1"/>
                  </a:lnTo>
                  <a:lnTo>
                    <a:pt x="321" y="3"/>
                  </a:lnTo>
                  <a:lnTo>
                    <a:pt x="334" y="5"/>
                  </a:lnTo>
                  <a:lnTo>
                    <a:pt x="349" y="8"/>
                  </a:lnTo>
                  <a:lnTo>
                    <a:pt x="362" y="12"/>
                  </a:lnTo>
                  <a:lnTo>
                    <a:pt x="375" y="16"/>
                  </a:lnTo>
                  <a:lnTo>
                    <a:pt x="387" y="22"/>
                  </a:lnTo>
                  <a:lnTo>
                    <a:pt x="400" y="27"/>
                  </a:lnTo>
                  <a:lnTo>
                    <a:pt x="412" y="32"/>
                  </a:lnTo>
                  <a:lnTo>
                    <a:pt x="423" y="40"/>
                  </a:lnTo>
                  <a:lnTo>
                    <a:pt x="435" y="47"/>
                  </a:lnTo>
                  <a:lnTo>
                    <a:pt x="446" y="54"/>
                  </a:lnTo>
                  <a:lnTo>
                    <a:pt x="455" y="63"/>
                  </a:lnTo>
                  <a:lnTo>
                    <a:pt x="466" y="72"/>
                  </a:lnTo>
                  <a:lnTo>
                    <a:pt x="476" y="82"/>
                  </a:lnTo>
                  <a:lnTo>
                    <a:pt x="485" y="90"/>
                  </a:lnTo>
                  <a:lnTo>
                    <a:pt x="494" y="101"/>
                  </a:lnTo>
                  <a:lnTo>
                    <a:pt x="502" y="111"/>
                  </a:lnTo>
                  <a:lnTo>
                    <a:pt x="510" y="122"/>
                  </a:lnTo>
                  <a:lnTo>
                    <a:pt x="516" y="134"/>
                  </a:lnTo>
                  <a:lnTo>
                    <a:pt x="524" y="146"/>
                  </a:lnTo>
                  <a:lnTo>
                    <a:pt x="530" y="158"/>
                  </a:lnTo>
                  <a:lnTo>
                    <a:pt x="535" y="170"/>
                  </a:lnTo>
                  <a:lnTo>
                    <a:pt x="540" y="183"/>
                  </a:lnTo>
                  <a:lnTo>
                    <a:pt x="545" y="195"/>
                  </a:lnTo>
                  <a:lnTo>
                    <a:pt x="548" y="209"/>
                  </a:lnTo>
                  <a:lnTo>
                    <a:pt x="551" y="222"/>
                  </a:lnTo>
                  <a:lnTo>
                    <a:pt x="555" y="236"/>
                  </a:lnTo>
                  <a:lnTo>
                    <a:pt x="556" y="249"/>
                  </a:lnTo>
                  <a:lnTo>
                    <a:pt x="557" y="264"/>
                  </a:lnTo>
                  <a:lnTo>
                    <a:pt x="558" y="279"/>
                  </a:lnTo>
                  <a:lnTo>
                    <a:pt x="557" y="293"/>
                  </a:lnTo>
                  <a:lnTo>
                    <a:pt x="556" y="307"/>
                  </a:lnTo>
                  <a:lnTo>
                    <a:pt x="555" y="321"/>
                  </a:lnTo>
                  <a:lnTo>
                    <a:pt x="551" y="335"/>
                  </a:lnTo>
                  <a:lnTo>
                    <a:pt x="548" y="349"/>
                  </a:lnTo>
                  <a:lnTo>
                    <a:pt x="545" y="362"/>
                  </a:lnTo>
                  <a:lnTo>
                    <a:pt x="540" y="375"/>
                  </a:lnTo>
                  <a:lnTo>
                    <a:pt x="535" y="387"/>
                  </a:lnTo>
                  <a:lnTo>
                    <a:pt x="530" y="400"/>
                  </a:lnTo>
                  <a:lnTo>
                    <a:pt x="524" y="412"/>
                  </a:lnTo>
                  <a:lnTo>
                    <a:pt x="516" y="423"/>
                  </a:lnTo>
                  <a:lnTo>
                    <a:pt x="510" y="435"/>
                  </a:lnTo>
                  <a:lnTo>
                    <a:pt x="502" y="446"/>
                  </a:lnTo>
                  <a:lnTo>
                    <a:pt x="494" y="456"/>
                  </a:lnTo>
                  <a:lnTo>
                    <a:pt x="485" y="466"/>
                  </a:lnTo>
                  <a:lnTo>
                    <a:pt x="476" y="476"/>
                  </a:lnTo>
                  <a:lnTo>
                    <a:pt x="466" y="485"/>
                  </a:lnTo>
                  <a:lnTo>
                    <a:pt x="455" y="494"/>
                  </a:lnTo>
                  <a:lnTo>
                    <a:pt x="446" y="502"/>
                  </a:lnTo>
                  <a:lnTo>
                    <a:pt x="435" y="510"/>
                  </a:lnTo>
                  <a:lnTo>
                    <a:pt x="423" y="517"/>
                  </a:lnTo>
                  <a:lnTo>
                    <a:pt x="412" y="524"/>
                  </a:lnTo>
                  <a:lnTo>
                    <a:pt x="400" y="530"/>
                  </a:lnTo>
                  <a:lnTo>
                    <a:pt x="387" y="535"/>
                  </a:lnTo>
                  <a:lnTo>
                    <a:pt x="375" y="541"/>
                  </a:lnTo>
                  <a:lnTo>
                    <a:pt x="362" y="545"/>
                  </a:lnTo>
                  <a:lnTo>
                    <a:pt x="349" y="548"/>
                  </a:lnTo>
                  <a:lnTo>
                    <a:pt x="334" y="552"/>
                  </a:lnTo>
                  <a:lnTo>
                    <a:pt x="321" y="555"/>
                  </a:lnTo>
                  <a:lnTo>
                    <a:pt x="307" y="556"/>
                  </a:lnTo>
                  <a:lnTo>
                    <a:pt x="293" y="557"/>
                  </a:lnTo>
                  <a:lnTo>
                    <a:pt x="279" y="558"/>
                  </a:lnTo>
                  <a:lnTo>
                    <a:pt x="264" y="557"/>
                  </a:lnTo>
                  <a:lnTo>
                    <a:pt x="249" y="556"/>
                  </a:lnTo>
                  <a:lnTo>
                    <a:pt x="236" y="555"/>
                  </a:lnTo>
                  <a:lnTo>
                    <a:pt x="222" y="552"/>
                  </a:lnTo>
                  <a:lnTo>
                    <a:pt x="209" y="548"/>
                  </a:lnTo>
                  <a:lnTo>
                    <a:pt x="195" y="545"/>
                  </a:lnTo>
                  <a:lnTo>
                    <a:pt x="183" y="541"/>
                  </a:lnTo>
                  <a:lnTo>
                    <a:pt x="170" y="535"/>
                  </a:lnTo>
                  <a:lnTo>
                    <a:pt x="158" y="530"/>
                  </a:lnTo>
                  <a:lnTo>
                    <a:pt x="146" y="524"/>
                  </a:lnTo>
                  <a:lnTo>
                    <a:pt x="134" y="517"/>
                  </a:lnTo>
                  <a:lnTo>
                    <a:pt x="122" y="510"/>
                  </a:lnTo>
                  <a:lnTo>
                    <a:pt x="111" y="502"/>
                  </a:lnTo>
                  <a:lnTo>
                    <a:pt x="101" y="494"/>
                  </a:lnTo>
                  <a:lnTo>
                    <a:pt x="90" y="485"/>
                  </a:lnTo>
                  <a:lnTo>
                    <a:pt x="82" y="476"/>
                  </a:lnTo>
                  <a:lnTo>
                    <a:pt x="72" y="466"/>
                  </a:lnTo>
                  <a:lnTo>
                    <a:pt x="63" y="456"/>
                  </a:lnTo>
                  <a:lnTo>
                    <a:pt x="54" y="446"/>
                  </a:lnTo>
                  <a:lnTo>
                    <a:pt x="47" y="435"/>
                  </a:lnTo>
                  <a:lnTo>
                    <a:pt x="40" y="423"/>
                  </a:lnTo>
                  <a:lnTo>
                    <a:pt x="33" y="412"/>
                  </a:lnTo>
                  <a:lnTo>
                    <a:pt x="27" y="400"/>
                  </a:lnTo>
                  <a:lnTo>
                    <a:pt x="22" y="387"/>
                  </a:lnTo>
                  <a:lnTo>
                    <a:pt x="16" y="375"/>
                  </a:lnTo>
                  <a:lnTo>
                    <a:pt x="12" y="362"/>
                  </a:lnTo>
                  <a:lnTo>
                    <a:pt x="9" y="349"/>
                  </a:lnTo>
                  <a:lnTo>
                    <a:pt x="5" y="335"/>
                  </a:lnTo>
                  <a:lnTo>
                    <a:pt x="3" y="321"/>
                  </a:lnTo>
                  <a:lnTo>
                    <a:pt x="1" y="307"/>
                  </a:lnTo>
                  <a:lnTo>
                    <a:pt x="0" y="293"/>
                  </a:lnTo>
                  <a:lnTo>
                    <a:pt x="0" y="279"/>
                  </a:lnTo>
                  <a:lnTo>
                    <a:pt x="0" y="264"/>
                  </a:lnTo>
                  <a:lnTo>
                    <a:pt x="1" y="249"/>
                  </a:lnTo>
                  <a:lnTo>
                    <a:pt x="3" y="236"/>
                  </a:lnTo>
                  <a:lnTo>
                    <a:pt x="5" y="222"/>
                  </a:lnTo>
                  <a:lnTo>
                    <a:pt x="9" y="209"/>
                  </a:lnTo>
                  <a:lnTo>
                    <a:pt x="12" y="195"/>
                  </a:lnTo>
                  <a:lnTo>
                    <a:pt x="16" y="183"/>
                  </a:lnTo>
                  <a:lnTo>
                    <a:pt x="22" y="170"/>
                  </a:lnTo>
                  <a:lnTo>
                    <a:pt x="27" y="158"/>
                  </a:lnTo>
                  <a:lnTo>
                    <a:pt x="33" y="146"/>
                  </a:lnTo>
                  <a:lnTo>
                    <a:pt x="40" y="134"/>
                  </a:lnTo>
                  <a:lnTo>
                    <a:pt x="47" y="122"/>
                  </a:lnTo>
                  <a:lnTo>
                    <a:pt x="54" y="111"/>
                  </a:lnTo>
                  <a:lnTo>
                    <a:pt x="63" y="101"/>
                  </a:lnTo>
                  <a:lnTo>
                    <a:pt x="72" y="90"/>
                  </a:lnTo>
                  <a:lnTo>
                    <a:pt x="82" y="82"/>
                  </a:lnTo>
                  <a:lnTo>
                    <a:pt x="90" y="72"/>
                  </a:lnTo>
                  <a:lnTo>
                    <a:pt x="101" y="63"/>
                  </a:lnTo>
                  <a:lnTo>
                    <a:pt x="111" y="54"/>
                  </a:lnTo>
                  <a:lnTo>
                    <a:pt x="122" y="47"/>
                  </a:lnTo>
                  <a:lnTo>
                    <a:pt x="134" y="40"/>
                  </a:lnTo>
                  <a:lnTo>
                    <a:pt x="146" y="32"/>
                  </a:lnTo>
                  <a:lnTo>
                    <a:pt x="158" y="27"/>
                  </a:lnTo>
                  <a:lnTo>
                    <a:pt x="170" y="22"/>
                  </a:lnTo>
                  <a:lnTo>
                    <a:pt x="183" y="16"/>
                  </a:lnTo>
                  <a:lnTo>
                    <a:pt x="195" y="12"/>
                  </a:lnTo>
                  <a:lnTo>
                    <a:pt x="209" y="8"/>
                  </a:lnTo>
                  <a:lnTo>
                    <a:pt x="222" y="5"/>
                  </a:lnTo>
                  <a:lnTo>
                    <a:pt x="236" y="3"/>
                  </a:lnTo>
                  <a:lnTo>
                    <a:pt x="249" y="1"/>
                  </a:lnTo>
                  <a:lnTo>
                    <a:pt x="26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1531938" y="2284413"/>
              <a:ext cx="100013" cy="100013"/>
            </a:xfrm>
            <a:custGeom>
              <a:avLst/>
              <a:gdLst>
                <a:gd name="T0" fmla="*/ 172 w 313"/>
                <a:gd name="T1" fmla="*/ 1 h 313"/>
                <a:gd name="T2" fmla="*/ 203 w 313"/>
                <a:gd name="T3" fmla="*/ 6 h 313"/>
                <a:gd name="T4" fmla="*/ 231 w 313"/>
                <a:gd name="T5" fmla="*/ 18 h 313"/>
                <a:gd name="T6" fmla="*/ 256 w 313"/>
                <a:gd name="T7" fmla="*/ 36 h 313"/>
                <a:gd name="T8" fmla="*/ 277 w 313"/>
                <a:gd name="T9" fmla="*/ 57 h 313"/>
                <a:gd name="T10" fmla="*/ 294 w 313"/>
                <a:gd name="T11" fmla="*/ 82 h 313"/>
                <a:gd name="T12" fmla="*/ 306 w 313"/>
                <a:gd name="T13" fmla="*/ 110 h 313"/>
                <a:gd name="T14" fmla="*/ 312 w 313"/>
                <a:gd name="T15" fmla="*/ 141 h 313"/>
                <a:gd name="T16" fmla="*/ 312 w 313"/>
                <a:gd name="T17" fmla="*/ 172 h 313"/>
                <a:gd name="T18" fmla="*/ 306 w 313"/>
                <a:gd name="T19" fmla="*/ 203 h 313"/>
                <a:gd name="T20" fmla="*/ 294 w 313"/>
                <a:gd name="T21" fmla="*/ 231 h 313"/>
                <a:gd name="T22" fmla="*/ 277 w 313"/>
                <a:gd name="T23" fmla="*/ 256 h 313"/>
                <a:gd name="T24" fmla="*/ 256 w 313"/>
                <a:gd name="T25" fmla="*/ 277 h 313"/>
                <a:gd name="T26" fmla="*/ 231 w 313"/>
                <a:gd name="T27" fmla="*/ 294 h 313"/>
                <a:gd name="T28" fmla="*/ 203 w 313"/>
                <a:gd name="T29" fmla="*/ 306 h 313"/>
                <a:gd name="T30" fmla="*/ 172 w 313"/>
                <a:gd name="T31" fmla="*/ 312 h 313"/>
                <a:gd name="T32" fmla="*/ 140 w 313"/>
                <a:gd name="T33" fmla="*/ 312 h 313"/>
                <a:gd name="T34" fmla="*/ 110 w 313"/>
                <a:gd name="T35" fmla="*/ 306 h 313"/>
                <a:gd name="T36" fmla="*/ 82 w 313"/>
                <a:gd name="T37" fmla="*/ 294 h 313"/>
                <a:gd name="T38" fmla="*/ 57 w 313"/>
                <a:gd name="T39" fmla="*/ 277 h 313"/>
                <a:gd name="T40" fmla="*/ 36 w 313"/>
                <a:gd name="T41" fmla="*/ 256 h 313"/>
                <a:gd name="T42" fmla="*/ 18 w 313"/>
                <a:gd name="T43" fmla="*/ 231 h 313"/>
                <a:gd name="T44" fmla="*/ 6 w 313"/>
                <a:gd name="T45" fmla="*/ 203 h 313"/>
                <a:gd name="T46" fmla="*/ 1 w 313"/>
                <a:gd name="T47" fmla="*/ 172 h 313"/>
                <a:gd name="T48" fmla="*/ 1 w 313"/>
                <a:gd name="T49" fmla="*/ 141 h 313"/>
                <a:gd name="T50" fmla="*/ 6 w 313"/>
                <a:gd name="T51" fmla="*/ 110 h 313"/>
                <a:gd name="T52" fmla="*/ 18 w 313"/>
                <a:gd name="T53" fmla="*/ 82 h 313"/>
                <a:gd name="T54" fmla="*/ 36 w 313"/>
                <a:gd name="T55" fmla="*/ 57 h 313"/>
                <a:gd name="T56" fmla="*/ 57 w 313"/>
                <a:gd name="T57" fmla="*/ 36 h 313"/>
                <a:gd name="T58" fmla="*/ 82 w 313"/>
                <a:gd name="T59" fmla="*/ 18 h 313"/>
                <a:gd name="T60" fmla="*/ 110 w 313"/>
                <a:gd name="T61" fmla="*/ 6 h 313"/>
                <a:gd name="T62" fmla="*/ 140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7" y="0"/>
                  </a:moveTo>
                  <a:lnTo>
                    <a:pt x="172" y="1"/>
                  </a:lnTo>
                  <a:lnTo>
                    <a:pt x="187" y="3"/>
                  </a:lnTo>
                  <a:lnTo>
                    <a:pt x="203" y="6"/>
                  </a:lnTo>
                  <a:lnTo>
                    <a:pt x="217" y="12"/>
                  </a:lnTo>
                  <a:lnTo>
                    <a:pt x="231" y="18"/>
                  </a:lnTo>
                  <a:lnTo>
                    <a:pt x="244" y="26"/>
                  </a:lnTo>
                  <a:lnTo>
                    <a:pt x="256" y="36"/>
                  </a:lnTo>
                  <a:lnTo>
                    <a:pt x="267" y="46"/>
                  </a:lnTo>
                  <a:lnTo>
                    <a:pt x="277" y="57"/>
                  </a:lnTo>
                  <a:lnTo>
                    <a:pt x="287" y="69"/>
                  </a:lnTo>
                  <a:lnTo>
                    <a:pt x="294" y="82"/>
                  </a:lnTo>
                  <a:lnTo>
                    <a:pt x="301" y="96"/>
                  </a:lnTo>
                  <a:lnTo>
                    <a:pt x="306" y="110"/>
                  </a:lnTo>
                  <a:lnTo>
                    <a:pt x="309" y="125"/>
                  </a:lnTo>
                  <a:lnTo>
                    <a:pt x="312" y="141"/>
                  </a:lnTo>
                  <a:lnTo>
                    <a:pt x="313" y="157"/>
                  </a:lnTo>
                  <a:lnTo>
                    <a:pt x="312" y="172"/>
                  </a:lnTo>
                  <a:lnTo>
                    <a:pt x="309" y="187"/>
                  </a:lnTo>
                  <a:lnTo>
                    <a:pt x="306" y="203"/>
                  </a:lnTo>
                  <a:lnTo>
                    <a:pt x="301" y="217"/>
                  </a:lnTo>
                  <a:lnTo>
                    <a:pt x="294" y="231"/>
                  </a:lnTo>
                  <a:lnTo>
                    <a:pt x="287" y="244"/>
                  </a:lnTo>
                  <a:lnTo>
                    <a:pt x="277" y="256"/>
                  </a:lnTo>
                  <a:lnTo>
                    <a:pt x="267" y="267"/>
                  </a:lnTo>
                  <a:lnTo>
                    <a:pt x="256" y="277"/>
                  </a:lnTo>
                  <a:lnTo>
                    <a:pt x="244" y="287"/>
                  </a:lnTo>
                  <a:lnTo>
                    <a:pt x="231" y="294"/>
                  </a:lnTo>
                  <a:lnTo>
                    <a:pt x="217" y="301"/>
                  </a:lnTo>
                  <a:lnTo>
                    <a:pt x="203" y="306"/>
                  </a:lnTo>
                  <a:lnTo>
                    <a:pt x="187" y="310"/>
                  </a:lnTo>
                  <a:lnTo>
                    <a:pt x="172" y="312"/>
                  </a:lnTo>
                  <a:lnTo>
                    <a:pt x="157" y="313"/>
                  </a:lnTo>
                  <a:lnTo>
                    <a:pt x="140" y="312"/>
                  </a:lnTo>
                  <a:lnTo>
                    <a:pt x="125" y="310"/>
                  </a:lnTo>
                  <a:lnTo>
                    <a:pt x="110" y="306"/>
                  </a:lnTo>
                  <a:lnTo>
                    <a:pt x="96" y="301"/>
                  </a:lnTo>
                  <a:lnTo>
                    <a:pt x="82" y="294"/>
                  </a:lnTo>
                  <a:lnTo>
                    <a:pt x="69" y="287"/>
                  </a:lnTo>
                  <a:lnTo>
                    <a:pt x="57" y="277"/>
                  </a:lnTo>
                  <a:lnTo>
                    <a:pt x="46" y="267"/>
                  </a:lnTo>
                  <a:lnTo>
                    <a:pt x="36" y="256"/>
                  </a:lnTo>
                  <a:lnTo>
                    <a:pt x="26" y="244"/>
                  </a:lnTo>
                  <a:lnTo>
                    <a:pt x="18" y="231"/>
                  </a:lnTo>
                  <a:lnTo>
                    <a:pt x="12" y="217"/>
                  </a:lnTo>
                  <a:lnTo>
                    <a:pt x="6" y="203"/>
                  </a:lnTo>
                  <a:lnTo>
                    <a:pt x="3" y="187"/>
                  </a:lnTo>
                  <a:lnTo>
                    <a:pt x="1" y="172"/>
                  </a:lnTo>
                  <a:lnTo>
                    <a:pt x="0" y="157"/>
                  </a:lnTo>
                  <a:lnTo>
                    <a:pt x="1" y="141"/>
                  </a:lnTo>
                  <a:lnTo>
                    <a:pt x="3" y="125"/>
                  </a:lnTo>
                  <a:lnTo>
                    <a:pt x="6" y="110"/>
                  </a:lnTo>
                  <a:lnTo>
                    <a:pt x="12" y="96"/>
                  </a:lnTo>
                  <a:lnTo>
                    <a:pt x="18" y="82"/>
                  </a:lnTo>
                  <a:lnTo>
                    <a:pt x="26" y="69"/>
                  </a:lnTo>
                  <a:lnTo>
                    <a:pt x="36" y="57"/>
                  </a:lnTo>
                  <a:lnTo>
                    <a:pt x="46" y="46"/>
                  </a:lnTo>
                  <a:lnTo>
                    <a:pt x="57" y="36"/>
                  </a:lnTo>
                  <a:lnTo>
                    <a:pt x="69" y="26"/>
                  </a:lnTo>
                  <a:lnTo>
                    <a:pt x="82" y="18"/>
                  </a:lnTo>
                  <a:lnTo>
                    <a:pt x="96" y="12"/>
                  </a:lnTo>
                  <a:lnTo>
                    <a:pt x="110" y="6"/>
                  </a:lnTo>
                  <a:lnTo>
                    <a:pt x="125" y="3"/>
                  </a:lnTo>
                  <a:lnTo>
                    <a:pt x="140" y="1"/>
                  </a:lnTo>
                  <a:lnTo>
                    <a:pt x="1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a:off x="1585913" y="2300288"/>
              <a:ext cx="19050" cy="19050"/>
            </a:xfrm>
            <a:custGeom>
              <a:avLst/>
              <a:gdLst>
                <a:gd name="T0" fmla="*/ 30 w 60"/>
                <a:gd name="T1" fmla="*/ 0 h 60"/>
                <a:gd name="T2" fmla="*/ 36 w 60"/>
                <a:gd name="T3" fmla="*/ 0 h 60"/>
                <a:gd name="T4" fmla="*/ 41 w 60"/>
                <a:gd name="T5" fmla="*/ 2 h 60"/>
                <a:gd name="T6" fmla="*/ 47 w 60"/>
                <a:gd name="T7" fmla="*/ 4 h 60"/>
                <a:gd name="T8" fmla="*/ 51 w 60"/>
                <a:gd name="T9" fmla="*/ 9 h 60"/>
                <a:gd name="T10" fmla="*/ 56 w 60"/>
                <a:gd name="T11" fmla="*/ 13 h 60"/>
                <a:gd name="T12" fmla="*/ 58 w 60"/>
                <a:gd name="T13" fmla="*/ 19 h 60"/>
                <a:gd name="T14" fmla="*/ 60 w 60"/>
                <a:gd name="T15" fmla="*/ 24 h 60"/>
                <a:gd name="T16" fmla="*/ 60 w 60"/>
                <a:gd name="T17" fmla="*/ 29 h 60"/>
                <a:gd name="T18" fmla="*/ 60 w 60"/>
                <a:gd name="T19" fmla="*/ 36 h 60"/>
                <a:gd name="T20" fmla="*/ 58 w 60"/>
                <a:gd name="T21" fmla="*/ 41 h 60"/>
                <a:gd name="T22" fmla="*/ 56 w 60"/>
                <a:gd name="T23" fmla="*/ 47 h 60"/>
                <a:gd name="T24" fmla="*/ 51 w 60"/>
                <a:gd name="T25" fmla="*/ 51 h 60"/>
                <a:gd name="T26" fmla="*/ 47 w 60"/>
                <a:gd name="T27" fmla="*/ 55 h 60"/>
                <a:gd name="T28" fmla="*/ 41 w 60"/>
                <a:gd name="T29" fmla="*/ 58 h 60"/>
                <a:gd name="T30" fmla="*/ 36 w 60"/>
                <a:gd name="T31" fmla="*/ 59 h 60"/>
                <a:gd name="T32" fmla="*/ 30 w 60"/>
                <a:gd name="T33" fmla="*/ 60 h 60"/>
                <a:gd name="T34" fmla="*/ 24 w 60"/>
                <a:gd name="T35" fmla="*/ 59 h 60"/>
                <a:gd name="T36" fmla="*/ 18 w 60"/>
                <a:gd name="T37" fmla="*/ 58 h 60"/>
                <a:gd name="T38" fmla="*/ 13 w 60"/>
                <a:gd name="T39" fmla="*/ 55 h 60"/>
                <a:gd name="T40" fmla="*/ 9 w 60"/>
                <a:gd name="T41" fmla="*/ 51 h 60"/>
                <a:gd name="T42" fmla="*/ 5 w 60"/>
                <a:gd name="T43" fmla="*/ 47 h 60"/>
                <a:gd name="T44" fmla="*/ 2 w 60"/>
                <a:gd name="T45" fmla="*/ 41 h 60"/>
                <a:gd name="T46" fmla="*/ 1 w 60"/>
                <a:gd name="T47" fmla="*/ 36 h 60"/>
                <a:gd name="T48" fmla="*/ 0 w 60"/>
                <a:gd name="T49" fmla="*/ 29 h 60"/>
                <a:gd name="T50" fmla="*/ 1 w 60"/>
                <a:gd name="T51" fmla="*/ 24 h 60"/>
                <a:gd name="T52" fmla="*/ 2 w 60"/>
                <a:gd name="T53" fmla="*/ 19 h 60"/>
                <a:gd name="T54" fmla="*/ 5 w 60"/>
                <a:gd name="T55" fmla="*/ 13 h 60"/>
                <a:gd name="T56" fmla="*/ 9 w 60"/>
                <a:gd name="T57" fmla="*/ 9 h 60"/>
                <a:gd name="T58" fmla="*/ 13 w 60"/>
                <a:gd name="T59" fmla="*/ 4 h 60"/>
                <a:gd name="T60" fmla="*/ 18 w 60"/>
                <a:gd name="T61" fmla="*/ 2 h 60"/>
                <a:gd name="T62" fmla="*/ 24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36" y="0"/>
                  </a:lnTo>
                  <a:lnTo>
                    <a:pt x="41" y="2"/>
                  </a:lnTo>
                  <a:lnTo>
                    <a:pt x="47" y="4"/>
                  </a:lnTo>
                  <a:lnTo>
                    <a:pt x="51" y="9"/>
                  </a:lnTo>
                  <a:lnTo>
                    <a:pt x="56" y="13"/>
                  </a:lnTo>
                  <a:lnTo>
                    <a:pt x="58" y="19"/>
                  </a:lnTo>
                  <a:lnTo>
                    <a:pt x="60" y="24"/>
                  </a:lnTo>
                  <a:lnTo>
                    <a:pt x="60" y="29"/>
                  </a:lnTo>
                  <a:lnTo>
                    <a:pt x="60" y="36"/>
                  </a:lnTo>
                  <a:lnTo>
                    <a:pt x="58" y="41"/>
                  </a:lnTo>
                  <a:lnTo>
                    <a:pt x="56" y="47"/>
                  </a:lnTo>
                  <a:lnTo>
                    <a:pt x="51" y="51"/>
                  </a:lnTo>
                  <a:lnTo>
                    <a:pt x="47" y="55"/>
                  </a:lnTo>
                  <a:lnTo>
                    <a:pt x="41" y="58"/>
                  </a:lnTo>
                  <a:lnTo>
                    <a:pt x="36" y="59"/>
                  </a:lnTo>
                  <a:lnTo>
                    <a:pt x="30" y="60"/>
                  </a:lnTo>
                  <a:lnTo>
                    <a:pt x="24" y="59"/>
                  </a:lnTo>
                  <a:lnTo>
                    <a:pt x="18" y="58"/>
                  </a:lnTo>
                  <a:lnTo>
                    <a:pt x="13" y="55"/>
                  </a:lnTo>
                  <a:lnTo>
                    <a:pt x="9" y="51"/>
                  </a:lnTo>
                  <a:lnTo>
                    <a:pt x="5" y="47"/>
                  </a:lnTo>
                  <a:lnTo>
                    <a:pt x="2" y="41"/>
                  </a:lnTo>
                  <a:lnTo>
                    <a:pt x="1" y="36"/>
                  </a:lnTo>
                  <a:lnTo>
                    <a:pt x="0" y="29"/>
                  </a:lnTo>
                  <a:lnTo>
                    <a:pt x="1" y="24"/>
                  </a:lnTo>
                  <a:lnTo>
                    <a:pt x="2" y="19"/>
                  </a:lnTo>
                  <a:lnTo>
                    <a:pt x="5" y="13"/>
                  </a:lnTo>
                  <a:lnTo>
                    <a:pt x="9" y="9"/>
                  </a:lnTo>
                  <a:lnTo>
                    <a:pt x="13" y="4"/>
                  </a:lnTo>
                  <a:lnTo>
                    <a:pt x="18" y="2"/>
                  </a:lnTo>
                  <a:lnTo>
                    <a:pt x="24"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a:off x="1903413" y="2095500"/>
              <a:ext cx="225425" cy="101600"/>
            </a:xfrm>
            <a:custGeom>
              <a:avLst/>
              <a:gdLst>
                <a:gd name="T0" fmla="*/ 0 w 711"/>
                <a:gd name="T1" fmla="*/ 0 h 323"/>
                <a:gd name="T2" fmla="*/ 0 w 711"/>
                <a:gd name="T3" fmla="*/ 160 h 323"/>
                <a:gd name="T4" fmla="*/ 711 w 711"/>
                <a:gd name="T5" fmla="*/ 323 h 323"/>
                <a:gd name="T6" fmla="*/ 0 w 711"/>
                <a:gd name="T7" fmla="*/ 0 h 323"/>
              </a:gdLst>
              <a:ahLst/>
              <a:cxnLst>
                <a:cxn ang="0">
                  <a:pos x="T0" y="T1"/>
                </a:cxn>
                <a:cxn ang="0">
                  <a:pos x="T2" y="T3"/>
                </a:cxn>
                <a:cxn ang="0">
                  <a:pos x="T4" y="T5"/>
                </a:cxn>
                <a:cxn ang="0">
                  <a:pos x="T6" y="T7"/>
                </a:cxn>
              </a:cxnLst>
              <a:rect l="0" t="0" r="r" b="b"/>
              <a:pathLst>
                <a:path w="711" h="323">
                  <a:moveTo>
                    <a:pt x="0" y="0"/>
                  </a:moveTo>
                  <a:lnTo>
                    <a:pt x="0" y="160"/>
                  </a:lnTo>
                  <a:lnTo>
                    <a:pt x="711" y="3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a:off x="1890713" y="2246313"/>
              <a:ext cx="177800" cy="176213"/>
            </a:xfrm>
            <a:custGeom>
              <a:avLst/>
              <a:gdLst>
                <a:gd name="T0" fmla="*/ 251 w 558"/>
                <a:gd name="T1" fmla="*/ 1 h 558"/>
                <a:gd name="T2" fmla="*/ 210 w 558"/>
                <a:gd name="T3" fmla="*/ 8 h 558"/>
                <a:gd name="T4" fmla="*/ 171 w 558"/>
                <a:gd name="T5" fmla="*/ 22 h 558"/>
                <a:gd name="T6" fmla="*/ 135 w 558"/>
                <a:gd name="T7" fmla="*/ 40 h 558"/>
                <a:gd name="T8" fmla="*/ 103 w 558"/>
                <a:gd name="T9" fmla="*/ 63 h 558"/>
                <a:gd name="T10" fmla="*/ 73 w 558"/>
                <a:gd name="T11" fmla="*/ 90 h 558"/>
                <a:gd name="T12" fmla="*/ 48 w 558"/>
                <a:gd name="T13" fmla="*/ 122 h 558"/>
                <a:gd name="T14" fmla="*/ 28 w 558"/>
                <a:gd name="T15" fmla="*/ 158 h 558"/>
                <a:gd name="T16" fmla="*/ 13 w 558"/>
                <a:gd name="T17" fmla="*/ 195 h 558"/>
                <a:gd name="T18" fmla="*/ 3 w 558"/>
                <a:gd name="T19" fmla="*/ 236 h 558"/>
                <a:gd name="T20" fmla="*/ 0 w 558"/>
                <a:gd name="T21" fmla="*/ 279 h 558"/>
                <a:gd name="T22" fmla="*/ 3 w 558"/>
                <a:gd name="T23" fmla="*/ 321 h 558"/>
                <a:gd name="T24" fmla="*/ 13 w 558"/>
                <a:gd name="T25" fmla="*/ 362 h 558"/>
                <a:gd name="T26" fmla="*/ 28 w 558"/>
                <a:gd name="T27" fmla="*/ 400 h 558"/>
                <a:gd name="T28" fmla="*/ 48 w 558"/>
                <a:gd name="T29" fmla="*/ 435 h 558"/>
                <a:gd name="T30" fmla="*/ 73 w 558"/>
                <a:gd name="T31" fmla="*/ 466 h 558"/>
                <a:gd name="T32" fmla="*/ 103 w 558"/>
                <a:gd name="T33" fmla="*/ 494 h 558"/>
                <a:gd name="T34" fmla="*/ 135 w 558"/>
                <a:gd name="T35" fmla="*/ 517 h 558"/>
                <a:gd name="T36" fmla="*/ 171 w 558"/>
                <a:gd name="T37" fmla="*/ 535 h 558"/>
                <a:gd name="T38" fmla="*/ 210 w 558"/>
                <a:gd name="T39" fmla="*/ 548 h 558"/>
                <a:gd name="T40" fmla="*/ 251 w 558"/>
                <a:gd name="T41" fmla="*/ 556 h 558"/>
                <a:gd name="T42" fmla="*/ 294 w 558"/>
                <a:gd name="T43" fmla="*/ 557 h 558"/>
                <a:gd name="T44" fmla="*/ 336 w 558"/>
                <a:gd name="T45" fmla="*/ 552 h 558"/>
                <a:gd name="T46" fmla="*/ 375 w 558"/>
                <a:gd name="T47" fmla="*/ 541 h 558"/>
                <a:gd name="T48" fmla="*/ 413 w 558"/>
                <a:gd name="T49" fmla="*/ 524 h 558"/>
                <a:gd name="T50" fmla="*/ 447 w 558"/>
                <a:gd name="T51" fmla="*/ 502 h 558"/>
                <a:gd name="T52" fmla="*/ 476 w 558"/>
                <a:gd name="T53" fmla="*/ 476 h 558"/>
                <a:gd name="T54" fmla="*/ 504 w 558"/>
                <a:gd name="T55" fmla="*/ 446 h 558"/>
                <a:gd name="T56" fmla="*/ 526 w 558"/>
                <a:gd name="T57" fmla="*/ 412 h 558"/>
                <a:gd name="T58" fmla="*/ 542 w 558"/>
                <a:gd name="T59" fmla="*/ 375 h 558"/>
                <a:gd name="T60" fmla="*/ 553 w 558"/>
                <a:gd name="T61" fmla="*/ 335 h 558"/>
                <a:gd name="T62" fmla="*/ 558 w 558"/>
                <a:gd name="T63" fmla="*/ 293 h 558"/>
                <a:gd name="T64" fmla="*/ 557 w 558"/>
                <a:gd name="T65" fmla="*/ 249 h 558"/>
                <a:gd name="T66" fmla="*/ 549 w 558"/>
                <a:gd name="T67" fmla="*/ 209 h 558"/>
                <a:gd name="T68" fmla="*/ 536 w 558"/>
                <a:gd name="T69" fmla="*/ 170 h 558"/>
                <a:gd name="T70" fmla="*/ 518 w 558"/>
                <a:gd name="T71" fmla="*/ 134 h 558"/>
                <a:gd name="T72" fmla="*/ 495 w 558"/>
                <a:gd name="T73" fmla="*/ 101 h 558"/>
                <a:gd name="T74" fmla="*/ 468 w 558"/>
                <a:gd name="T75" fmla="*/ 72 h 558"/>
                <a:gd name="T76" fmla="*/ 436 w 558"/>
                <a:gd name="T77" fmla="*/ 47 h 558"/>
                <a:gd name="T78" fmla="*/ 400 w 558"/>
                <a:gd name="T79" fmla="*/ 27 h 558"/>
                <a:gd name="T80" fmla="*/ 363 w 558"/>
                <a:gd name="T81" fmla="*/ 12 h 558"/>
                <a:gd name="T82" fmla="*/ 322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65" y="0"/>
                  </a:lnTo>
                  <a:lnTo>
                    <a:pt x="251" y="1"/>
                  </a:lnTo>
                  <a:lnTo>
                    <a:pt x="238" y="3"/>
                  </a:lnTo>
                  <a:lnTo>
                    <a:pt x="224" y="5"/>
                  </a:lnTo>
                  <a:lnTo>
                    <a:pt x="210" y="8"/>
                  </a:lnTo>
                  <a:lnTo>
                    <a:pt x="196" y="12"/>
                  </a:lnTo>
                  <a:lnTo>
                    <a:pt x="183" y="16"/>
                  </a:lnTo>
                  <a:lnTo>
                    <a:pt x="171" y="22"/>
                  </a:lnTo>
                  <a:lnTo>
                    <a:pt x="158" y="27"/>
                  </a:lnTo>
                  <a:lnTo>
                    <a:pt x="146" y="32"/>
                  </a:lnTo>
                  <a:lnTo>
                    <a:pt x="135" y="40"/>
                  </a:lnTo>
                  <a:lnTo>
                    <a:pt x="123" y="47"/>
                  </a:lnTo>
                  <a:lnTo>
                    <a:pt x="112" y="54"/>
                  </a:lnTo>
                  <a:lnTo>
                    <a:pt x="103" y="63"/>
                  </a:lnTo>
                  <a:lnTo>
                    <a:pt x="92" y="72"/>
                  </a:lnTo>
                  <a:lnTo>
                    <a:pt x="82" y="82"/>
                  </a:lnTo>
                  <a:lnTo>
                    <a:pt x="73" y="90"/>
                  </a:lnTo>
                  <a:lnTo>
                    <a:pt x="64" y="101"/>
                  </a:lnTo>
                  <a:lnTo>
                    <a:pt x="56" y="111"/>
                  </a:lnTo>
                  <a:lnTo>
                    <a:pt x="48" y="122"/>
                  </a:lnTo>
                  <a:lnTo>
                    <a:pt x="42" y="134"/>
                  </a:lnTo>
                  <a:lnTo>
                    <a:pt x="34" y="146"/>
                  </a:lnTo>
                  <a:lnTo>
                    <a:pt x="28" y="158"/>
                  </a:lnTo>
                  <a:lnTo>
                    <a:pt x="23" y="170"/>
                  </a:lnTo>
                  <a:lnTo>
                    <a:pt x="18" y="183"/>
                  </a:lnTo>
                  <a:lnTo>
                    <a:pt x="13" y="195"/>
                  </a:lnTo>
                  <a:lnTo>
                    <a:pt x="10" y="209"/>
                  </a:lnTo>
                  <a:lnTo>
                    <a:pt x="7" y="222"/>
                  </a:lnTo>
                  <a:lnTo>
                    <a:pt x="3" y="236"/>
                  </a:lnTo>
                  <a:lnTo>
                    <a:pt x="2" y="249"/>
                  </a:lnTo>
                  <a:lnTo>
                    <a:pt x="1" y="264"/>
                  </a:lnTo>
                  <a:lnTo>
                    <a:pt x="0" y="279"/>
                  </a:lnTo>
                  <a:lnTo>
                    <a:pt x="1" y="293"/>
                  </a:lnTo>
                  <a:lnTo>
                    <a:pt x="2" y="307"/>
                  </a:lnTo>
                  <a:lnTo>
                    <a:pt x="3" y="321"/>
                  </a:lnTo>
                  <a:lnTo>
                    <a:pt x="7" y="335"/>
                  </a:lnTo>
                  <a:lnTo>
                    <a:pt x="10" y="349"/>
                  </a:lnTo>
                  <a:lnTo>
                    <a:pt x="13" y="362"/>
                  </a:lnTo>
                  <a:lnTo>
                    <a:pt x="18" y="375"/>
                  </a:lnTo>
                  <a:lnTo>
                    <a:pt x="23" y="387"/>
                  </a:lnTo>
                  <a:lnTo>
                    <a:pt x="28" y="400"/>
                  </a:lnTo>
                  <a:lnTo>
                    <a:pt x="34" y="412"/>
                  </a:lnTo>
                  <a:lnTo>
                    <a:pt x="42" y="423"/>
                  </a:lnTo>
                  <a:lnTo>
                    <a:pt x="48" y="435"/>
                  </a:lnTo>
                  <a:lnTo>
                    <a:pt x="56" y="446"/>
                  </a:lnTo>
                  <a:lnTo>
                    <a:pt x="64" y="456"/>
                  </a:lnTo>
                  <a:lnTo>
                    <a:pt x="73" y="466"/>
                  </a:lnTo>
                  <a:lnTo>
                    <a:pt x="82" y="476"/>
                  </a:lnTo>
                  <a:lnTo>
                    <a:pt x="92" y="485"/>
                  </a:lnTo>
                  <a:lnTo>
                    <a:pt x="103" y="494"/>
                  </a:lnTo>
                  <a:lnTo>
                    <a:pt x="112" y="502"/>
                  </a:lnTo>
                  <a:lnTo>
                    <a:pt x="123" y="510"/>
                  </a:lnTo>
                  <a:lnTo>
                    <a:pt x="135" y="517"/>
                  </a:lnTo>
                  <a:lnTo>
                    <a:pt x="146" y="524"/>
                  </a:lnTo>
                  <a:lnTo>
                    <a:pt x="158" y="530"/>
                  </a:lnTo>
                  <a:lnTo>
                    <a:pt x="171" y="535"/>
                  </a:lnTo>
                  <a:lnTo>
                    <a:pt x="183" y="541"/>
                  </a:lnTo>
                  <a:lnTo>
                    <a:pt x="196" y="545"/>
                  </a:lnTo>
                  <a:lnTo>
                    <a:pt x="210" y="548"/>
                  </a:lnTo>
                  <a:lnTo>
                    <a:pt x="224" y="552"/>
                  </a:lnTo>
                  <a:lnTo>
                    <a:pt x="238" y="555"/>
                  </a:lnTo>
                  <a:lnTo>
                    <a:pt x="251" y="556"/>
                  </a:lnTo>
                  <a:lnTo>
                    <a:pt x="265" y="557"/>
                  </a:lnTo>
                  <a:lnTo>
                    <a:pt x="279" y="558"/>
                  </a:lnTo>
                  <a:lnTo>
                    <a:pt x="294" y="557"/>
                  </a:lnTo>
                  <a:lnTo>
                    <a:pt x="309" y="556"/>
                  </a:lnTo>
                  <a:lnTo>
                    <a:pt x="322" y="555"/>
                  </a:lnTo>
                  <a:lnTo>
                    <a:pt x="336" y="552"/>
                  </a:lnTo>
                  <a:lnTo>
                    <a:pt x="349" y="548"/>
                  </a:lnTo>
                  <a:lnTo>
                    <a:pt x="363" y="545"/>
                  </a:lnTo>
                  <a:lnTo>
                    <a:pt x="375" y="541"/>
                  </a:lnTo>
                  <a:lnTo>
                    <a:pt x="388" y="535"/>
                  </a:lnTo>
                  <a:lnTo>
                    <a:pt x="400" y="530"/>
                  </a:lnTo>
                  <a:lnTo>
                    <a:pt x="413" y="524"/>
                  </a:lnTo>
                  <a:lnTo>
                    <a:pt x="424" y="517"/>
                  </a:lnTo>
                  <a:lnTo>
                    <a:pt x="436" y="510"/>
                  </a:lnTo>
                  <a:lnTo>
                    <a:pt x="447" y="502"/>
                  </a:lnTo>
                  <a:lnTo>
                    <a:pt x="457" y="494"/>
                  </a:lnTo>
                  <a:lnTo>
                    <a:pt x="468" y="485"/>
                  </a:lnTo>
                  <a:lnTo>
                    <a:pt x="476" y="476"/>
                  </a:lnTo>
                  <a:lnTo>
                    <a:pt x="486" y="466"/>
                  </a:lnTo>
                  <a:lnTo>
                    <a:pt x="495" y="456"/>
                  </a:lnTo>
                  <a:lnTo>
                    <a:pt x="504" y="446"/>
                  </a:lnTo>
                  <a:lnTo>
                    <a:pt x="511" y="435"/>
                  </a:lnTo>
                  <a:lnTo>
                    <a:pt x="518" y="423"/>
                  </a:lnTo>
                  <a:lnTo>
                    <a:pt x="526" y="412"/>
                  </a:lnTo>
                  <a:lnTo>
                    <a:pt x="531" y="400"/>
                  </a:lnTo>
                  <a:lnTo>
                    <a:pt x="536" y="387"/>
                  </a:lnTo>
                  <a:lnTo>
                    <a:pt x="542" y="375"/>
                  </a:lnTo>
                  <a:lnTo>
                    <a:pt x="546" y="362"/>
                  </a:lnTo>
                  <a:lnTo>
                    <a:pt x="549" y="349"/>
                  </a:lnTo>
                  <a:lnTo>
                    <a:pt x="553" y="335"/>
                  </a:lnTo>
                  <a:lnTo>
                    <a:pt x="556" y="321"/>
                  </a:lnTo>
                  <a:lnTo>
                    <a:pt x="557" y="307"/>
                  </a:lnTo>
                  <a:lnTo>
                    <a:pt x="558" y="293"/>
                  </a:lnTo>
                  <a:lnTo>
                    <a:pt x="558" y="279"/>
                  </a:lnTo>
                  <a:lnTo>
                    <a:pt x="558" y="264"/>
                  </a:lnTo>
                  <a:lnTo>
                    <a:pt x="557" y="249"/>
                  </a:lnTo>
                  <a:lnTo>
                    <a:pt x="556" y="236"/>
                  </a:lnTo>
                  <a:lnTo>
                    <a:pt x="553" y="222"/>
                  </a:lnTo>
                  <a:lnTo>
                    <a:pt x="549" y="209"/>
                  </a:lnTo>
                  <a:lnTo>
                    <a:pt x="546" y="195"/>
                  </a:lnTo>
                  <a:lnTo>
                    <a:pt x="542" y="183"/>
                  </a:lnTo>
                  <a:lnTo>
                    <a:pt x="536" y="170"/>
                  </a:lnTo>
                  <a:lnTo>
                    <a:pt x="531" y="158"/>
                  </a:lnTo>
                  <a:lnTo>
                    <a:pt x="526" y="146"/>
                  </a:lnTo>
                  <a:lnTo>
                    <a:pt x="518" y="134"/>
                  </a:lnTo>
                  <a:lnTo>
                    <a:pt x="511" y="122"/>
                  </a:lnTo>
                  <a:lnTo>
                    <a:pt x="504" y="111"/>
                  </a:lnTo>
                  <a:lnTo>
                    <a:pt x="495" y="101"/>
                  </a:lnTo>
                  <a:lnTo>
                    <a:pt x="486" y="90"/>
                  </a:lnTo>
                  <a:lnTo>
                    <a:pt x="476" y="82"/>
                  </a:lnTo>
                  <a:lnTo>
                    <a:pt x="468" y="72"/>
                  </a:lnTo>
                  <a:lnTo>
                    <a:pt x="457" y="63"/>
                  </a:lnTo>
                  <a:lnTo>
                    <a:pt x="447" y="54"/>
                  </a:lnTo>
                  <a:lnTo>
                    <a:pt x="436" y="47"/>
                  </a:lnTo>
                  <a:lnTo>
                    <a:pt x="424" y="40"/>
                  </a:lnTo>
                  <a:lnTo>
                    <a:pt x="413" y="32"/>
                  </a:lnTo>
                  <a:lnTo>
                    <a:pt x="400" y="27"/>
                  </a:lnTo>
                  <a:lnTo>
                    <a:pt x="388" y="22"/>
                  </a:lnTo>
                  <a:lnTo>
                    <a:pt x="375" y="16"/>
                  </a:lnTo>
                  <a:lnTo>
                    <a:pt x="363" y="12"/>
                  </a:lnTo>
                  <a:lnTo>
                    <a:pt x="349" y="8"/>
                  </a:lnTo>
                  <a:lnTo>
                    <a:pt x="336" y="5"/>
                  </a:lnTo>
                  <a:lnTo>
                    <a:pt x="322" y="3"/>
                  </a:lnTo>
                  <a:lnTo>
                    <a:pt x="309" y="1"/>
                  </a:lnTo>
                  <a:lnTo>
                    <a:pt x="29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1930401" y="2284413"/>
              <a:ext cx="98425" cy="100013"/>
            </a:xfrm>
            <a:custGeom>
              <a:avLst/>
              <a:gdLst>
                <a:gd name="T0" fmla="*/ 141 w 313"/>
                <a:gd name="T1" fmla="*/ 1 h 313"/>
                <a:gd name="T2" fmla="*/ 110 w 313"/>
                <a:gd name="T3" fmla="*/ 6 h 313"/>
                <a:gd name="T4" fmla="*/ 82 w 313"/>
                <a:gd name="T5" fmla="*/ 18 h 313"/>
                <a:gd name="T6" fmla="*/ 57 w 313"/>
                <a:gd name="T7" fmla="*/ 36 h 313"/>
                <a:gd name="T8" fmla="*/ 36 w 313"/>
                <a:gd name="T9" fmla="*/ 57 h 313"/>
                <a:gd name="T10" fmla="*/ 19 w 313"/>
                <a:gd name="T11" fmla="*/ 82 h 313"/>
                <a:gd name="T12" fmla="*/ 7 w 313"/>
                <a:gd name="T13" fmla="*/ 110 h 313"/>
                <a:gd name="T14" fmla="*/ 1 w 313"/>
                <a:gd name="T15" fmla="*/ 141 h 313"/>
                <a:gd name="T16" fmla="*/ 1 w 313"/>
                <a:gd name="T17" fmla="*/ 172 h 313"/>
                <a:gd name="T18" fmla="*/ 7 w 313"/>
                <a:gd name="T19" fmla="*/ 203 h 313"/>
                <a:gd name="T20" fmla="*/ 19 w 313"/>
                <a:gd name="T21" fmla="*/ 231 h 313"/>
                <a:gd name="T22" fmla="*/ 36 w 313"/>
                <a:gd name="T23" fmla="*/ 256 h 313"/>
                <a:gd name="T24" fmla="*/ 57 w 313"/>
                <a:gd name="T25" fmla="*/ 277 h 313"/>
                <a:gd name="T26" fmla="*/ 82 w 313"/>
                <a:gd name="T27" fmla="*/ 294 h 313"/>
                <a:gd name="T28" fmla="*/ 110 w 313"/>
                <a:gd name="T29" fmla="*/ 306 h 313"/>
                <a:gd name="T30" fmla="*/ 141 w 313"/>
                <a:gd name="T31" fmla="*/ 312 h 313"/>
                <a:gd name="T32" fmla="*/ 173 w 313"/>
                <a:gd name="T33" fmla="*/ 312 h 313"/>
                <a:gd name="T34" fmla="*/ 203 w 313"/>
                <a:gd name="T35" fmla="*/ 306 h 313"/>
                <a:gd name="T36" fmla="*/ 231 w 313"/>
                <a:gd name="T37" fmla="*/ 294 h 313"/>
                <a:gd name="T38" fmla="*/ 256 w 313"/>
                <a:gd name="T39" fmla="*/ 277 h 313"/>
                <a:gd name="T40" fmla="*/ 277 w 313"/>
                <a:gd name="T41" fmla="*/ 256 h 313"/>
                <a:gd name="T42" fmla="*/ 295 w 313"/>
                <a:gd name="T43" fmla="*/ 231 h 313"/>
                <a:gd name="T44" fmla="*/ 307 w 313"/>
                <a:gd name="T45" fmla="*/ 203 h 313"/>
                <a:gd name="T46" fmla="*/ 312 w 313"/>
                <a:gd name="T47" fmla="*/ 172 h 313"/>
                <a:gd name="T48" fmla="*/ 312 w 313"/>
                <a:gd name="T49" fmla="*/ 141 h 313"/>
                <a:gd name="T50" fmla="*/ 307 w 313"/>
                <a:gd name="T51" fmla="*/ 110 h 313"/>
                <a:gd name="T52" fmla="*/ 295 w 313"/>
                <a:gd name="T53" fmla="*/ 82 h 313"/>
                <a:gd name="T54" fmla="*/ 277 w 313"/>
                <a:gd name="T55" fmla="*/ 57 h 313"/>
                <a:gd name="T56" fmla="*/ 256 w 313"/>
                <a:gd name="T57" fmla="*/ 36 h 313"/>
                <a:gd name="T58" fmla="*/ 231 w 313"/>
                <a:gd name="T59" fmla="*/ 18 h 313"/>
                <a:gd name="T60" fmla="*/ 203 w 313"/>
                <a:gd name="T61" fmla="*/ 6 h 313"/>
                <a:gd name="T62" fmla="*/ 173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6" y="0"/>
                  </a:moveTo>
                  <a:lnTo>
                    <a:pt x="141" y="1"/>
                  </a:lnTo>
                  <a:lnTo>
                    <a:pt x="126" y="3"/>
                  </a:lnTo>
                  <a:lnTo>
                    <a:pt x="110" y="6"/>
                  </a:lnTo>
                  <a:lnTo>
                    <a:pt x="96" y="12"/>
                  </a:lnTo>
                  <a:lnTo>
                    <a:pt x="82" y="18"/>
                  </a:lnTo>
                  <a:lnTo>
                    <a:pt x="69" y="26"/>
                  </a:lnTo>
                  <a:lnTo>
                    <a:pt x="57" y="36"/>
                  </a:lnTo>
                  <a:lnTo>
                    <a:pt x="46" y="46"/>
                  </a:lnTo>
                  <a:lnTo>
                    <a:pt x="36" y="57"/>
                  </a:lnTo>
                  <a:lnTo>
                    <a:pt x="26" y="69"/>
                  </a:lnTo>
                  <a:lnTo>
                    <a:pt x="19" y="82"/>
                  </a:lnTo>
                  <a:lnTo>
                    <a:pt x="12" y="96"/>
                  </a:lnTo>
                  <a:lnTo>
                    <a:pt x="7" y="110"/>
                  </a:lnTo>
                  <a:lnTo>
                    <a:pt x="4" y="125"/>
                  </a:lnTo>
                  <a:lnTo>
                    <a:pt x="1" y="141"/>
                  </a:lnTo>
                  <a:lnTo>
                    <a:pt x="0" y="157"/>
                  </a:lnTo>
                  <a:lnTo>
                    <a:pt x="1" y="172"/>
                  </a:lnTo>
                  <a:lnTo>
                    <a:pt x="4" y="187"/>
                  </a:lnTo>
                  <a:lnTo>
                    <a:pt x="7" y="203"/>
                  </a:lnTo>
                  <a:lnTo>
                    <a:pt x="12" y="217"/>
                  </a:lnTo>
                  <a:lnTo>
                    <a:pt x="19" y="231"/>
                  </a:lnTo>
                  <a:lnTo>
                    <a:pt x="26" y="244"/>
                  </a:lnTo>
                  <a:lnTo>
                    <a:pt x="36" y="256"/>
                  </a:lnTo>
                  <a:lnTo>
                    <a:pt x="46" y="267"/>
                  </a:lnTo>
                  <a:lnTo>
                    <a:pt x="57" y="277"/>
                  </a:lnTo>
                  <a:lnTo>
                    <a:pt x="69" y="287"/>
                  </a:lnTo>
                  <a:lnTo>
                    <a:pt x="82" y="294"/>
                  </a:lnTo>
                  <a:lnTo>
                    <a:pt x="96" y="301"/>
                  </a:lnTo>
                  <a:lnTo>
                    <a:pt x="110" y="306"/>
                  </a:lnTo>
                  <a:lnTo>
                    <a:pt x="126" y="310"/>
                  </a:lnTo>
                  <a:lnTo>
                    <a:pt x="141" y="312"/>
                  </a:lnTo>
                  <a:lnTo>
                    <a:pt x="156" y="313"/>
                  </a:lnTo>
                  <a:lnTo>
                    <a:pt x="173" y="312"/>
                  </a:lnTo>
                  <a:lnTo>
                    <a:pt x="188" y="310"/>
                  </a:lnTo>
                  <a:lnTo>
                    <a:pt x="203" y="306"/>
                  </a:lnTo>
                  <a:lnTo>
                    <a:pt x="217" y="301"/>
                  </a:lnTo>
                  <a:lnTo>
                    <a:pt x="231" y="294"/>
                  </a:lnTo>
                  <a:lnTo>
                    <a:pt x="244" y="287"/>
                  </a:lnTo>
                  <a:lnTo>
                    <a:pt x="256" y="277"/>
                  </a:lnTo>
                  <a:lnTo>
                    <a:pt x="267" y="267"/>
                  </a:lnTo>
                  <a:lnTo>
                    <a:pt x="277" y="256"/>
                  </a:lnTo>
                  <a:lnTo>
                    <a:pt x="287" y="244"/>
                  </a:lnTo>
                  <a:lnTo>
                    <a:pt x="295" y="231"/>
                  </a:lnTo>
                  <a:lnTo>
                    <a:pt x="301" y="217"/>
                  </a:lnTo>
                  <a:lnTo>
                    <a:pt x="307" y="203"/>
                  </a:lnTo>
                  <a:lnTo>
                    <a:pt x="310" y="187"/>
                  </a:lnTo>
                  <a:lnTo>
                    <a:pt x="312" y="172"/>
                  </a:lnTo>
                  <a:lnTo>
                    <a:pt x="313" y="157"/>
                  </a:lnTo>
                  <a:lnTo>
                    <a:pt x="312" y="141"/>
                  </a:lnTo>
                  <a:lnTo>
                    <a:pt x="310" y="125"/>
                  </a:lnTo>
                  <a:lnTo>
                    <a:pt x="307" y="110"/>
                  </a:lnTo>
                  <a:lnTo>
                    <a:pt x="301" y="96"/>
                  </a:lnTo>
                  <a:lnTo>
                    <a:pt x="295" y="82"/>
                  </a:lnTo>
                  <a:lnTo>
                    <a:pt x="287" y="69"/>
                  </a:lnTo>
                  <a:lnTo>
                    <a:pt x="277" y="57"/>
                  </a:lnTo>
                  <a:lnTo>
                    <a:pt x="267" y="46"/>
                  </a:lnTo>
                  <a:lnTo>
                    <a:pt x="256" y="36"/>
                  </a:lnTo>
                  <a:lnTo>
                    <a:pt x="244" y="26"/>
                  </a:lnTo>
                  <a:lnTo>
                    <a:pt x="231" y="18"/>
                  </a:lnTo>
                  <a:lnTo>
                    <a:pt x="217" y="12"/>
                  </a:lnTo>
                  <a:lnTo>
                    <a:pt x="203" y="6"/>
                  </a:lnTo>
                  <a:lnTo>
                    <a:pt x="188" y="3"/>
                  </a:lnTo>
                  <a:lnTo>
                    <a:pt x="173" y="1"/>
                  </a:lnTo>
                  <a:lnTo>
                    <a:pt x="1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1955801" y="2300288"/>
              <a:ext cx="19050" cy="19050"/>
            </a:xfrm>
            <a:custGeom>
              <a:avLst/>
              <a:gdLst>
                <a:gd name="T0" fmla="*/ 30 w 60"/>
                <a:gd name="T1" fmla="*/ 0 h 60"/>
                <a:gd name="T2" fmla="*/ 24 w 60"/>
                <a:gd name="T3" fmla="*/ 0 h 60"/>
                <a:gd name="T4" fmla="*/ 19 w 60"/>
                <a:gd name="T5" fmla="*/ 2 h 60"/>
                <a:gd name="T6" fmla="*/ 13 w 60"/>
                <a:gd name="T7" fmla="*/ 4 h 60"/>
                <a:gd name="T8" fmla="*/ 9 w 60"/>
                <a:gd name="T9" fmla="*/ 9 h 60"/>
                <a:gd name="T10" fmla="*/ 4 w 60"/>
                <a:gd name="T11" fmla="*/ 13 h 60"/>
                <a:gd name="T12" fmla="*/ 2 w 60"/>
                <a:gd name="T13" fmla="*/ 19 h 60"/>
                <a:gd name="T14" fmla="*/ 0 w 60"/>
                <a:gd name="T15" fmla="*/ 24 h 60"/>
                <a:gd name="T16" fmla="*/ 0 w 60"/>
                <a:gd name="T17" fmla="*/ 29 h 60"/>
                <a:gd name="T18" fmla="*/ 0 w 60"/>
                <a:gd name="T19" fmla="*/ 36 h 60"/>
                <a:gd name="T20" fmla="*/ 2 w 60"/>
                <a:gd name="T21" fmla="*/ 41 h 60"/>
                <a:gd name="T22" fmla="*/ 4 w 60"/>
                <a:gd name="T23" fmla="*/ 47 h 60"/>
                <a:gd name="T24" fmla="*/ 9 w 60"/>
                <a:gd name="T25" fmla="*/ 51 h 60"/>
                <a:gd name="T26" fmla="*/ 13 w 60"/>
                <a:gd name="T27" fmla="*/ 55 h 60"/>
                <a:gd name="T28" fmla="*/ 19 w 60"/>
                <a:gd name="T29" fmla="*/ 58 h 60"/>
                <a:gd name="T30" fmla="*/ 24 w 60"/>
                <a:gd name="T31" fmla="*/ 59 h 60"/>
                <a:gd name="T32" fmla="*/ 30 w 60"/>
                <a:gd name="T33" fmla="*/ 60 h 60"/>
                <a:gd name="T34" fmla="*/ 36 w 60"/>
                <a:gd name="T35" fmla="*/ 59 h 60"/>
                <a:gd name="T36" fmla="*/ 42 w 60"/>
                <a:gd name="T37" fmla="*/ 58 h 60"/>
                <a:gd name="T38" fmla="*/ 47 w 60"/>
                <a:gd name="T39" fmla="*/ 55 h 60"/>
                <a:gd name="T40" fmla="*/ 51 w 60"/>
                <a:gd name="T41" fmla="*/ 51 h 60"/>
                <a:gd name="T42" fmla="*/ 55 w 60"/>
                <a:gd name="T43" fmla="*/ 47 h 60"/>
                <a:gd name="T44" fmla="*/ 58 w 60"/>
                <a:gd name="T45" fmla="*/ 41 h 60"/>
                <a:gd name="T46" fmla="*/ 59 w 60"/>
                <a:gd name="T47" fmla="*/ 36 h 60"/>
                <a:gd name="T48" fmla="*/ 60 w 60"/>
                <a:gd name="T49" fmla="*/ 29 h 60"/>
                <a:gd name="T50" fmla="*/ 59 w 60"/>
                <a:gd name="T51" fmla="*/ 24 h 60"/>
                <a:gd name="T52" fmla="*/ 58 w 60"/>
                <a:gd name="T53" fmla="*/ 19 h 60"/>
                <a:gd name="T54" fmla="*/ 55 w 60"/>
                <a:gd name="T55" fmla="*/ 13 h 60"/>
                <a:gd name="T56" fmla="*/ 51 w 60"/>
                <a:gd name="T57" fmla="*/ 9 h 60"/>
                <a:gd name="T58" fmla="*/ 47 w 60"/>
                <a:gd name="T59" fmla="*/ 4 h 60"/>
                <a:gd name="T60" fmla="*/ 42 w 60"/>
                <a:gd name="T61" fmla="*/ 2 h 60"/>
                <a:gd name="T62" fmla="*/ 36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24" y="0"/>
                  </a:lnTo>
                  <a:lnTo>
                    <a:pt x="19" y="2"/>
                  </a:lnTo>
                  <a:lnTo>
                    <a:pt x="13" y="4"/>
                  </a:lnTo>
                  <a:lnTo>
                    <a:pt x="9" y="9"/>
                  </a:lnTo>
                  <a:lnTo>
                    <a:pt x="4" y="13"/>
                  </a:lnTo>
                  <a:lnTo>
                    <a:pt x="2" y="19"/>
                  </a:lnTo>
                  <a:lnTo>
                    <a:pt x="0" y="24"/>
                  </a:lnTo>
                  <a:lnTo>
                    <a:pt x="0" y="29"/>
                  </a:lnTo>
                  <a:lnTo>
                    <a:pt x="0" y="36"/>
                  </a:lnTo>
                  <a:lnTo>
                    <a:pt x="2" y="41"/>
                  </a:lnTo>
                  <a:lnTo>
                    <a:pt x="4" y="47"/>
                  </a:lnTo>
                  <a:lnTo>
                    <a:pt x="9" y="51"/>
                  </a:lnTo>
                  <a:lnTo>
                    <a:pt x="13" y="55"/>
                  </a:lnTo>
                  <a:lnTo>
                    <a:pt x="19" y="58"/>
                  </a:lnTo>
                  <a:lnTo>
                    <a:pt x="24" y="59"/>
                  </a:lnTo>
                  <a:lnTo>
                    <a:pt x="30" y="60"/>
                  </a:lnTo>
                  <a:lnTo>
                    <a:pt x="36" y="59"/>
                  </a:lnTo>
                  <a:lnTo>
                    <a:pt x="42" y="58"/>
                  </a:lnTo>
                  <a:lnTo>
                    <a:pt x="47" y="55"/>
                  </a:lnTo>
                  <a:lnTo>
                    <a:pt x="51" y="51"/>
                  </a:lnTo>
                  <a:lnTo>
                    <a:pt x="55" y="47"/>
                  </a:lnTo>
                  <a:lnTo>
                    <a:pt x="58" y="41"/>
                  </a:lnTo>
                  <a:lnTo>
                    <a:pt x="59" y="36"/>
                  </a:lnTo>
                  <a:lnTo>
                    <a:pt x="60" y="29"/>
                  </a:lnTo>
                  <a:lnTo>
                    <a:pt x="59" y="24"/>
                  </a:lnTo>
                  <a:lnTo>
                    <a:pt x="58" y="19"/>
                  </a:lnTo>
                  <a:lnTo>
                    <a:pt x="55" y="13"/>
                  </a:lnTo>
                  <a:lnTo>
                    <a:pt x="51" y="9"/>
                  </a:lnTo>
                  <a:lnTo>
                    <a:pt x="47" y="4"/>
                  </a:lnTo>
                  <a:lnTo>
                    <a:pt x="42" y="2"/>
                  </a:lnTo>
                  <a:lnTo>
                    <a:pt x="36"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1687513" y="2447925"/>
              <a:ext cx="61913" cy="104775"/>
            </a:xfrm>
            <a:custGeom>
              <a:avLst/>
              <a:gdLst>
                <a:gd name="T0" fmla="*/ 132 w 195"/>
                <a:gd name="T1" fmla="*/ 0 h 329"/>
                <a:gd name="T2" fmla="*/ 126 w 195"/>
                <a:gd name="T3" fmla="*/ 10 h 329"/>
                <a:gd name="T4" fmla="*/ 108 w 195"/>
                <a:gd name="T5" fmla="*/ 39 h 329"/>
                <a:gd name="T6" fmla="*/ 84 w 195"/>
                <a:gd name="T7" fmla="*/ 80 h 329"/>
                <a:gd name="T8" fmla="*/ 58 w 195"/>
                <a:gd name="T9" fmla="*/ 129 h 329"/>
                <a:gd name="T10" fmla="*/ 45 w 195"/>
                <a:gd name="T11" fmla="*/ 156 h 329"/>
                <a:gd name="T12" fmla="*/ 33 w 195"/>
                <a:gd name="T13" fmla="*/ 182 h 329"/>
                <a:gd name="T14" fmla="*/ 22 w 195"/>
                <a:gd name="T15" fmla="*/ 207 h 329"/>
                <a:gd name="T16" fmla="*/ 12 w 195"/>
                <a:gd name="T17" fmla="*/ 231 h 329"/>
                <a:gd name="T18" fmla="*/ 6 w 195"/>
                <a:gd name="T19" fmla="*/ 253 h 329"/>
                <a:gd name="T20" fmla="*/ 1 w 195"/>
                <a:gd name="T21" fmla="*/ 272 h 329"/>
                <a:gd name="T22" fmla="*/ 0 w 195"/>
                <a:gd name="T23" fmla="*/ 281 h 329"/>
                <a:gd name="T24" fmla="*/ 1 w 195"/>
                <a:gd name="T25" fmla="*/ 289 h 329"/>
                <a:gd name="T26" fmla="*/ 1 w 195"/>
                <a:gd name="T27" fmla="*/ 295 h 329"/>
                <a:gd name="T28" fmla="*/ 4 w 195"/>
                <a:gd name="T29" fmla="*/ 301 h 329"/>
                <a:gd name="T30" fmla="*/ 7 w 195"/>
                <a:gd name="T31" fmla="*/ 306 h 329"/>
                <a:gd name="T32" fmla="*/ 10 w 195"/>
                <a:gd name="T33" fmla="*/ 310 h 329"/>
                <a:gd name="T34" fmla="*/ 16 w 195"/>
                <a:gd name="T35" fmla="*/ 314 h 329"/>
                <a:gd name="T36" fmla="*/ 20 w 195"/>
                <a:gd name="T37" fmla="*/ 317 h 329"/>
                <a:gd name="T38" fmla="*/ 25 w 195"/>
                <a:gd name="T39" fmla="*/ 320 h 329"/>
                <a:gd name="T40" fmla="*/ 32 w 195"/>
                <a:gd name="T41" fmla="*/ 322 h 329"/>
                <a:gd name="T42" fmla="*/ 38 w 195"/>
                <a:gd name="T43" fmla="*/ 325 h 329"/>
                <a:gd name="T44" fmla="*/ 45 w 195"/>
                <a:gd name="T45" fmla="*/ 326 h 329"/>
                <a:gd name="T46" fmla="*/ 60 w 195"/>
                <a:gd name="T47" fmla="*/ 328 h 329"/>
                <a:gd name="T48" fmla="*/ 77 w 195"/>
                <a:gd name="T49" fmla="*/ 329 h 329"/>
                <a:gd name="T50" fmla="*/ 93 w 195"/>
                <a:gd name="T51" fmla="*/ 328 h 329"/>
                <a:gd name="T52" fmla="*/ 110 w 195"/>
                <a:gd name="T53" fmla="*/ 327 h 329"/>
                <a:gd name="T54" fmla="*/ 142 w 195"/>
                <a:gd name="T55" fmla="*/ 322 h 329"/>
                <a:gd name="T56" fmla="*/ 169 w 195"/>
                <a:gd name="T57" fmla="*/ 318 h 329"/>
                <a:gd name="T58" fmla="*/ 189 w 195"/>
                <a:gd name="T59" fmla="*/ 314 h 329"/>
                <a:gd name="T60" fmla="*/ 195 w 195"/>
                <a:gd name="T61" fmla="*/ 311 h 329"/>
                <a:gd name="T62" fmla="*/ 192 w 195"/>
                <a:gd name="T63" fmla="*/ 311 h 329"/>
                <a:gd name="T64" fmla="*/ 182 w 195"/>
                <a:gd name="T65" fmla="*/ 310 h 329"/>
                <a:gd name="T66" fmla="*/ 169 w 195"/>
                <a:gd name="T67" fmla="*/ 307 h 329"/>
                <a:gd name="T68" fmla="*/ 153 w 195"/>
                <a:gd name="T69" fmla="*/ 303 h 329"/>
                <a:gd name="T70" fmla="*/ 144 w 195"/>
                <a:gd name="T71" fmla="*/ 298 h 329"/>
                <a:gd name="T72" fmla="*/ 135 w 195"/>
                <a:gd name="T73" fmla="*/ 295 h 329"/>
                <a:gd name="T74" fmla="*/ 127 w 195"/>
                <a:gd name="T75" fmla="*/ 290 h 329"/>
                <a:gd name="T76" fmla="*/ 118 w 195"/>
                <a:gd name="T77" fmla="*/ 284 h 329"/>
                <a:gd name="T78" fmla="*/ 110 w 195"/>
                <a:gd name="T79" fmla="*/ 278 h 329"/>
                <a:gd name="T80" fmla="*/ 103 w 195"/>
                <a:gd name="T81" fmla="*/ 270 h 329"/>
                <a:gd name="T82" fmla="*/ 96 w 195"/>
                <a:gd name="T83" fmla="*/ 261 h 329"/>
                <a:gd name="T84" fmla="*/ 92 w 195"/>
                <a:gd name="T85" fmla="*/ 251 h 329"/>
                <a:gd name="T86" fmla="*/ 90 w 195"/>
                <a:gd name="T87" fmla="*/ 246 h 329"/>
                <a:gd name="T88" fmla="*/ 87 w 195"/>
                <a:gd name="T89" fmla="*/ 239 h 329"/>
                <a:gd name="T90" fmla="*/ 86 w 195"/>
                <a:gd name="T91" fmla="*/ 233 h 329"/>
                <a:gd name="T92" fmla="*/ 86 w 195"/>
                <a:gd name="T93" fmla="*/ 225 h 329"/>
                <a:gd name="T94" fmla="*/ 86 w 195"/>
                <a:gd name="T95" fmla="*/ 208 h 329"/>
                <a:gd name="T96" fmla="*/ 87 w 195"/>
                <a:gd name="T97" fmla="*/ 189 h 329"/>
                <a:gd name="T98" fmla="*/ 90 w 195"/>
                <a:gd name="T99" fmla="*/ 169 h 329"/>
                <a:gd name="T100" fmla="*/ 94 w 195"/>
                <a:gd name="T101" fmla="*/ 148 h 329"/>
                <a:gd name="T102" fmla="*/ 98 w 195"/>
                <a:gd name="T103" fmla="*/ 126 h 329"/>
                <a:gd name="T104" fmla="*/ 103 w 195"/>
                <a:gd name="T105" fmla="*/ 105 h 329"/>
                <a:gd name="T106" fmla="*/ 113 w 195"/>
                <a:gd name="T107" fmla="*/ 65 h 329"/>
                <a:gd name="T108" fmla="*/ 122 w 195"/>
                <a:gd name="T109" fmla="*/ 31 h 329"/>
                <a:gd name="T110" fmla="*/ 130 w 195"/>
                <a:gd name="T111" fmla="*/ 8 h 329"/>
                <a:gd name="T112" fmla="*/ 132 w 195"/>
                <a:gd name="T11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329">
                  <a:moveTo>
                    <a:pt x="132" y="0"/>
                  </a:moveTo>
                  <a:lnTo>
                    <a:pt x="126" y="10"/>
                  </a:lnTo>
                  <a:lnTo>
                    <a:pt x="108" y="39"/>
                  </a:lnTo>
                  <a:lnTo>
                    <a:pt x="84" y="80"/>
                  </a:lnTo>
                  <a:lnTo>
                    <a:pt x="58" y="129"/>
                  </a:lnTo>
                  <a:lnTo>
                    <a:pt x="45" y="156"/>
                  </a:lnTo>
                  <a:lnTo>
                    <a:pt x="33" y="182"/>
                  </a:lnTo>
                  <a:lnTo>
                    <a:pt x="22" y="207"/>
                  </a:lnTo>
                  <a:lnTo>
                    <a:pt x="12" y="231"/>
                  </a:lnTo>
                  <a:lnTo>
                    <a:pt x="6" y="253"/>
                  </a:lnTo>
                  <a:lnTo>
                    <a:pt x="1" y="272"/>
                  </a:lnTo>
                  <a:lnTo>
                    <a:pt x="0" y="281"/>
                  </a:lnTo>
                  <a:lnTo>
                    <a:pt x="1" y="289"/>
                  </a:lnTo>
                  <a:lnTo>
                    <a:pt x="1" y="295"/>
                  </a:lnTo>
                  <a:lnTo>
                    <a:pt x="4" y="301"/>
                  </a:lnTo>
                  <a:lnTo>
                    <a:pt x="7" y="306"/>
                  </a:lnTo>
                  <a:lnTo>
                    <a:pt x="10" y="310"/>
                  </a:lnTo>
                  <a:lnTo>
                    <a:pt x="16" y="314"/>
                  </a:lnTo>
                  <a:lnTo>
                    <a:pt x="20" y="317"/>
                  </a:lnTo>
                  <a:lnTo>
                    <a:pt x="25" y="320"/>
                  </a:lnTo>
                  <a:lnTo>
                    <a:pt x="32" y="322"/>
                  </a:lnTo>
                  <a:lnTo>
                    <a:pt x="38" y="325"/>
                  </a:lnTo>
                  <a:lnTo>
                    <a:pt x="45" y="326"/>
                  </a:lnTo>
                  <a:lnTo>
                    <a:pt x="60" y="328"/>
                  </a:lnTo>
                  <a:lnTo>
                    <a:pt x="77" y="329"/>
                  </a:lnTo>
                  <a:lnTo>
                    <a:pt x="93" y="328"/>
                  </a:lnTo>
                  <a:lnTo>
                    <a:pt x="110" y="327"/>
                  </a:lnTo>
                  <a:lnTo>
                    <a:pt x="142" y="322"/>
                  </a:lnTo>
                  <a:lnTo>
                    <a:pt x="169" y="318"/>
                  </a:lnTo>
                  <a:lnTo>
                    <a:pt x="189" y="314"/>
                  </a:lnTo>
                  <a:lnTo>
                    <a:pt x="195" y="311"/>
                  </a:lnTo>
                  <a:lnTo>
                    <a:pt x="192" y="311"/>
                  </a:lnTo>
                  <a:lnTo>
                    <a:pt x="182" y="310"/>
                  </a:lnTo>
                  <a:lnTo>
                    <a:pt x="169" y="307"/>
                  </a:lnTo>
                  <a:lnTo>
                    <a:pt x="153" y="303"/>
                  </a:lnTo>
                  <a:lnTo>
                    <a:pt x="144" y="298"/>
                  </a:lnTo>
                  <a:lnTo>
                    <a:pt x="135" y="295"/>
                  </a:lnTo>
                  <a:lnTo>
                    <a:pt x="127" y="290"/>
                  </a:lnTo>
                  <a:lnTo>
                    <a:pt x="118" y="284"/>
                  </a:lnTo>
                  <a:lnTo>
                    <a:pt x="110" y="278"/>
                  </a:lnTo>
                  <a:lnTo>
                    <a:pt x="103" y="270"/>
                  </a:lnTo>
                  <a:lnTo>
                    <a:pt x="96" y="261"/>
                  </a:lnTo>
                  <a:lnTo>
                    <a:pt x="92" y="251"/>
                  </a:lnTo>
                  <a:lnTo>
                    <a:pt x="90" y="246"/>
                  </a:lnTo>
                  <a:lnTo>
                    <a:pt x="87" y="239"/>
                  </a:lnTo>
                  <a:lnTo>
                    <a:pt x="86" y="233"/>
                  </a:lnTo>
                  <a:lnTo>
                    <a:pt x="86" y="225"/>
                  </a:lnTo>
                  <a:lnTo>
                    <a:pt x="86" y="208"/>
                  </a:lnTo>
                  <a:lnTo>
                    <a:pt x="87" y="189"/>
                  </a:lnTo>
                  <a:lnTo>
                    <a:pt x="90" y="169"/>
                  </a:lnTo>
                  <a:lnTo>
                    <a:pt x="94" y="148"/>
                  </a:lnTo>
                  <a:lnTo>
                    <a:pt x="98" y="126"/>
                  </a:lnTo>
                  <a:lnTo>
                    <a:pt x="103" y="105"/>
                  </a:lnTo>
                  <a:lnTo>
                    <a:pt x="113" y="65"/>
                  </a:lnTo>
                  <a:lnTo>
                    <a:pt x="122" y="31"/>
                  </a:lnTo>
                  <a:lnTo>
                    <a:pt x="130" y="8"/>
                  </a:lnTo>
                  <a:lnTo>
                    <a:pt x="132" y="0"/>
                  </a:lnTo>
                  <a:close/>
                </a:path>
              </a:pathLst>
            </a:custGeom>
            <a:solidFill>
              <a:srgbClr val="9C6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noEditPoints="1"/>
            </p:cNvSpPr>
            <p:nvPr/>
          </p:nvSpPr>
          <p:spPr bwMode="auto">
            <a:xfrm>
              <a:off x="1447801" y="2200275"/>
              <a:ext cx="269875" cy="269875"/>
            </a:xfrm>
            <a:custGeom>
              <a:avLst/>
              <a:gdLst>
                <a:gd name="T0" fmla="*/ 734 w 851"/>
                <a:gd name="T1" fmla="*/ 0 h 851"/>
                <a:gd name="T2" fmla="*/ 773 w 851"/>
                <a:gd name="T3" fmla="*/ 10 h 851"/>
                <a:gd name="T4" fmla="*/ 804 w 851"/>
                <a:gd name="T5" fmla="*/ 29 h 851"/>
                <a:gd name="T6" fmla="*/ 829 w 851"/>
                <a:gd name="T7" fmla="*/ 57 h 851"/>
                <a:gd name="T8" fmla="*/ 846 w 851"/>
                <a:gd name="T9" fmla="*/ 90 h 851"/>
                <a:gd name="T10" fmla="*/ 851 w 851"/>
                <a:gd name="T11" fmla="*/ 130 h 851"/>
                <a:gd name="T12" fmla="*/ 849 w 851"/>
                <a:gd name="T13" fmla="*/ 748 h 851"/>
                <a:gd name="T14" fmla="*/ 836 w 851"/>
                <a:gd name="T15" fmla="*/ 784 h 851"/>
                <a:gd name="T16" fmla="*/ 813 w 851"/>
                <a:gd name="T17" fmla="*/ 814 h 851"/>
                <a:gd name="T18" fmla="*/ 783 w 851"/>
                <a:gd name="T19" fmla="*/ 836 h 851"/>
                <a:gd name="T20" fmla="*/ 747 w 851"/>
                <a:gd name="T21" fmla="*/ 849 h 851"/>
                <a:gd name="T22" fmla="*/ 128 w 851"/>
                <a:gd name="T23" fmla="*/ 851 h 851"/>
                <a:gd name="T24" fmla="*/ 90 w 851"/>
                <a:gd name="T25" fmla="*/ 846 h 851"/>
                <a:gd name="T26" fmla="*/ 56 w 851"/>
                <a:gd name="T27" fmla="*/ 830 h 851"/>
                <a:gd name="T28" fmla="*/ 29 w 851"/>
                <a:gd name="T29" fmla="*/ 805 h 851"/>
                <a:gd name="T30" fmla="*/ 10 w 851"/>
                <a:gd name="T31" fmla="*/ 773 h 851"/>
                <a:gd name="T32" fmla="*/ 0 w 851"/>
                <a:gd name="T33" fmla="*/ 736 h 851"/>
                <a:gd name="T34" fmla="*/ 0 w 851"/>
                <a:gd name="T35" fmla="*/ 116 h 851"/>
                <a:gd name="T36" fmla="*/ 10 w 851"/>
                <a:gd name="T37" fmla="*/ 79 h 851"/>
                <a:gd name="T38" fmla="*/ 29 w 851"/>
                <a:gd name="T39" fmla="*/ 47 h 851"/>
                <a:gd name="T40" fmla="*/ 56 w 851"/>
                <a:gd name="T41" fmla="*/ 22 h 851"/>
                <a:gd name="T42" fmla="*/ 90 w 851"/>
                <a:gd name="T43" fmla="*/ 5 h 851"/>
                <a:gd name="T44" fmla="*/ 128 w 851"/>
                <a:gd name="T45" fmla="*/ 0 h 851"/>
                <a:gd name="T46" fmla="*/ 674 w 851"/>
                <a:gd name="T47" fmla="*/ 83 h 851"/>
                <a:gd name="T48" fmla="*/ 705 w 851"/>
                <a:gd name="T49" fmla="*/ 91 h 851"/>
                <a:gd name="T50" fmla="*/ 730 w 851"/>
                <a:gd name="T51" fmla="*/ 107 h 851"/>
                <a:gd name="T52" fmla="*/ 751 w 851"/>
                <a:gd name="T53" fmla="*/ 128 h 851"/>
                <a:gd name="T54" fmla="*/ 764 w 851"/>
                <a:gd name="T55" fmla="*/ 156 h 851"/>
                <a:gd name="T56" fmla="*/ 768 w 851"/>
                <a:gd name="T57" fmla="*/ 187 h 851"/>
                <a:gd name="T58" fmla="*/ 766 w 851"/>
                <a:gd name="T59" fmla="*/ 686 h 851"/>
                <a:gd name="T60" fmla="*/ 755 w 851"/>
                <a:gd name="T61" fmla="*/ 714 h 851"/>
                <a:gd name="T62" fmla="*/ 738 w 851"/>
                <a:gd name="T63" fmla="*/ 738 h 851"/>
                <a:gd name="T64" fmla="*/ 714 w 851"/>
                <a:gd name="T65" fmla="*/ 757 h 851"/>
                <a:gd name="T66" fmla="*/ 685 w 851"/>
                <a:gd name="T67" fmla="*/ 766 h 851"/>
                <a:gd name="T68" fmla="*/ 186 w 851"/>
                <a:gd name="T69" fmla="*/ 769 h 851"/>
                <a:gd name="T70" fmla="*/ 156 w 851"/>
                <a:gd name="T71" fmla="*/ 764 h 851"/>
                <a:gd name="T72" fmla="*/ 128 w 851"/>
                <a:gd name="T73" fmla="*/ 751 h 851"/>
                <a:gd name="T74" fmla="*/ 107 w 851"/>
                <a:gd name="T75" fmla="*/ 730 h 851"/>
                <a:gd name="T76" fmla="*/ 90 w 851"/>
                <a:gd name="T77" fmla="*/ 705 h 851"/>
                <a:gd name="T78" fmla="*/ 83 w 851"/>
                <a:gd name="T79" fmla="*/ 675 h 851"/>
                <a:gd name="T80" fmla="*/ 83 w 851"/>
                <a:gd name="T81" fmla="*/ 176 h 851"/>
                <a:gd name="T82" fmla="*/ 90 w 851"/>
                <a:gd name="T83" fmla="*/ 147 h 851"/>
                <a:gd name="T84" fmla="*/ 107 w 851"/>
                <a:gd name="T85" fmla="*/ 121 h 851"/>
                <a:gd name="T86" fmla="*/ 128 w 851"/>
                <a:gd name="T87" fmla="*/ 100 h 851"/>
                <a:gd name="T88" fmla="*/ 156 w 851"/>
                <a:gd name="T89" fmla="*/ 87 h 851"/>
                <a:gd name="T90" fmla="*/ 186 w 851"/>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1" h="851">
                  <a:moveTo>
                    <a:pt x="128" y="0"/>
                  </a:moveTo>
                  <a:lnTo>
                    <a:pt x="721" y="0"/>
                  </a:lnTo>
                  <a:lnTo>
                    <a:pt x="734" y="0"/>
                  </a:lnTo>
                  <a:lnTo>
                    <a:pt x="747" y="2"/>
                  </a:lnTo>
                  <a:lnTo>
                    <a:pt x="761" y="5"/>
                  </a:lnTo>
                  <a:lnTo>
                    <a:pt x="773" y="10"/>
                  </a:lnTo>
                  <a:lnTo>
                    <a:pt x="783" y="15"/>
                  </a:lnTo>
                  <a:lnTo>
                    <a:pt x="794" y="22"/>
                  </a:lnTo>
                  <a:lnTo>
                    <a:pt x="804" y="29"/>
                  </a:lnTo>
                  <a:lnTo>
                    <a:pt x="813" y="38"/>
                  </a:lnTo>
                  <a:lnTo>
                    <a:pt x="822" y="47"/>
                  </a:lnTo>
                  <a:lnTo>
                    <a:pt x="829" y="57"/>
                  </a:lnTo>
                  <a:lnTo>
                    <a:pt x="836" y="67"/>
                  </a:lnTo>
                  <a:lnTo>
                    <a:pt x="841" y="79"/>
                  </a:lnTo>
                  <a:lnTo>
                    <a:pt x="846" y="90"/>
                  </a:lnTo>
                  <a:lnTo>
                    <a:pt x="849" y="103"/>
                  </a:lnTo>
                  <a:lnTo>
                    <a:pt x="851" y="116"/>
                  </a:lnTo>
                  <a:lnTo>
                    <a:pt x="851" y="130"/>
                  </a:lnTo>
                  <a:lnTo>
                    <a:pt x="851" y="723"/>
                  </a:lnTo>
                  <a:lnTo>
                    <a:pt x="851" y="736"/>
                  </a:lnTo>
                  <a:lnTo>
                    <a:pt x="849" y="748"/>
                  </a:lnTo>
                  <a:lnTo>
                    <a:pt x="846" y="761"/>
                  </a:lnTo>
                  <a:lnTo>
                    <a:pt x="841" y="773"/>
                  </a:lnTo>
                  <a:lnTo>
                    <a:pt x="836" y="784"/>
                  </a:lnTo>
                  <a:lnTo>
                    <a:pt x="829" y="795"/>
                  </a:lnTo>
                  <a:lnTo>
                    <a:pt x="822" y="805"/>
                  </a:lnTo>
                  <a:lnTo>
                    <a:pt x="813" y="814"/>
                  </a:lnTo>
                  <a:lnTo>
                    <a:pt x="804" y="822"/>
                  </a:lnTo>
                  <a:lnTo>
                    <a:pt x="794" y="830"/>
                  </a:lnTo>
                  <a:lnTo>
                    <a:pt x="783" y="836"/>
                  </a:lnTo>
                  <a:lnTo>
                    <a:pt x="773" y="842"/>
                  </a:lnTo>
                  <a:lnTo>
                    <a:pt x="761" y="846"/>
                  </a:lnTo>
                  <a:lnTo>
                    <a:pt x="747" y="849"/>
                  </a:lnTo>
                  <a:lnTo>
                    <a:pt x="734" y="851"/>
                  </a:lnTo>
                  <a:lnTo>
                    <a:pt x="721" y="851"/>
                  </a:lnTo>
                  <a:lnTo>
                    <a:pt x="128" y="851"/>
                  </a:lnTo>
                  <a:lnTo>
                    <a:pt x="115" y="851"/>
                  </a:lnTo>
                  <a:lnTo>
                    <a:pt x="103" y="849"/>
                  </a:lnTo>
                  <a:lnTo>
                    <a:pt x="90" y="846"/>
                  </a:lnTo>
                  <a:lnTo>
                    <a:pt x="78" y="842"/>
                  </a:lnTo>
                  <a:lnTo>
                    <a:pt x="67" y="836"/>
                  </a:lnTo>
                  <a:lnTo>
                    <a:pt x="56" y="830"/>
                  </a:lnTo>
                  <a:lnTo>
                    <a:pt x="47" y="822"/>
                  </a:lnTo>
                  <a:lnTo>
                    <a:pt x="37" y="814"/>
                  </a:lnTo>
                  <a:lnTo>
                    <a:pt x="29" y="805"/>
                  </a:lnTo>
                  <a:lnTo>
                    <a:pt x="22" y="795"/>
                  </a:lnTo>
                  <a:lnTo>
                    <a:pt x="15" y="784"/>
                  </a:lnTo>
                  <a:lnTo>
                    <a:pt x="10" y="773"/>
                  </a:lnTo>
                  <a:lnTo>
                    <a:pt x="5" y="761"/>
                  </a:lnTo>
                  <a:lnTo>
                    <a:pt x="2" y="748"/>
                  </a:lnTo>
                  <a:lnTo>
                    <a:pt x="0" y="736"/>
                  </a:lnTo>
                  <a:lnTo>
                    <a:pt x="0" y="723"/>
                  </a:lnTo>
                  <a:lnTo>
                    <a:pt x="0" y="130"/>
                  </a:lnTo>
                  <a:lnTo>
                    <a:pt x="0" y="116"/>
                  </a:lnTo>
                  <a:lnTo>
                    <a:pt x="2" y="103"/>
                  </a:lnTo>
                  <a:lnTo>
                    <a:pt x="5" y="90"/>
                  </a:lnTo>
                  <a:lnTo>
                    <a:pt x="10" y="79"/>
                  </a:lnTo>
                  <a:lnTo>
                    <a:pt x="15" y="67"/>
                  </a:lnTo>
                  <a:lnTo>
                    <a:pt x="22" y="57"/>
                  </a:lnTo>
                  <a:lnTo>
                    <a:pt x="29" y="47"/>
                  </a:lnTo>
                  <a:lnTo>
                    <a:pt x="37" y="38"/>
                  </a:lnTo>
                  <a:lnTo>
                    <a:pt x="47" y="29"/>
                  </a:lnTo>
                  <a:lnTo>
                    <a:pt x="56" y="22"/>
                  </a:lnTo>
                  <a:lnTo>
                    <a:pt x="67" y="15"/>
                  </a:lnTo>
                  <a:lnTo>
                    <a:pt x="78" y="10"/>
                  </a:lnTo>
                  <a:lnTo>
                    <a:pt x="90" y="5"/>
                  </a:lnTo>
                  <a:lnTo>
                    <a:pt x="103" y="2"/>
                  </a:lnTo>
                  <a:lnTo>
                    <a:pt x="115" y="0"/>
                  </a:lnTo>
                  <a:lnTo>
                    <a:pt x="128" y="0"/>
                  </a:lnTo>
                  <a:close/>
                  <a:moveTo>
                    <a:pt x="186" y="83"/>
                  </a:moveTo>
                  <a:lnTo>
                    <a:pt x="664" y="83"/>
                  </a:lnTo>
                  <a:lnTo>
                    <a:pt x="674" y="83"/>
                  </a:lnTo>
                  <a:lnTo>
                    <a:pt x="685" y="85"/>
                  </a:lnTo>
                  <a:lnTo>
                    <a:pt x="695" y="87"/>
                  </a:lnTo>
                  <a:lnTo>
                    <a:pt x="705" y="91"/>
                  </a:lnTo>
                  <a:lnTo>
                    <a:pt x="714" y="96"/>
                  </a:lnTo>
                  <a:lnTo>
                    <a:pt x="722" y="100"/>
                  </a:lnTo>
                  <a:lnTo>
                    <a:pt x="730" y="107"/>
                  </a:lnTo>
                  <a:lnTo>
                    <a:pt x="738" y="113"/>
                  </a:lnTo>
                  <a:lnTo>
                    <a:pt x="744" y="121"/>
                  </a:lnTo>
                  <a:lnTo>
                    <a:pt x="751" y="128"/>
                  </a:lnTo>
                  <a:lnTo>
                    <a:pt x="755" y="137"/>
                  </a:lnTo>
                  <a:lnTo>
                    <a:pt x="761" y="147"/>
                  </a:lnTo>
                  <a:lnTo>
                    <a:pt x="764" y="156"/>
                  </a:lnTo>
                  <a:lnTo>
                    <a:pt x="766" y="166"/>
                  </a:lnTo>
                  <a:lnTo>
                    <a:pt x="768" y="176"/>
                  </a:lnTo>
                  <a:lnTo>
                    <a:pt x="768" y="187"/>
                  </a:lnTo>
                  <a:lnTo>
                    <a:pt x="768" y="665"/>
                  </a:lnTo>
                  <a:lnTo>
                    <a:pt x="768" y="675"/>
                  </a:lnTo>
                  <a:lnTo>
                    <a:pt x="766" y="686"/>
                  </a:lnTo>
                  <a:lnTo>
                    <a:pt x="764" y="696"/>
                  </a:lnTo>
                  <a:lnTo>
                    <a:pt x="761" y="705"/>
                  </a:lnTo>
                  <a:lnTo>
                    <a:pt x="755" y="714"/>
                  </a:lnTo>
                  <a:lnTo>
                    <a:pt x="751" y="723"/>
                  </a:lnTo>
                  <a:lnTo>
                    <a:pt x="744" y="730"/>
                  </a:lnTo>
                  <a:lnTo>
                    <a:pt x="738" y="738"/>
                  </a:lnTo>
                  <a:lnTo>
                    <a:pt x="730" y="745"/>
                  </a:lnTo>
                  <a:lnTo>
                    <a:pt x="722" y="751"/>
                  </a:lnTo>
                  <a:lnTo>
                    <a:pt x="714" y="757"/>
                  </a:lnTo>
                  <a:lnTo>
                    <a:pt x="705" y="761"/>
                  </a:lnTo>
                  <a:lnTo>
                    <a:pt x="695" y="764"/>
                  </a:lnTo>
                  <a:lnTo>
                    <a:pt x="685" y="766"/>
                  </a:lnTo>
                  <a:lnTo>
                    <a:pt x="674" y="769"/>
                  </a:lnTo>
                  <a:lnTo>
                    <a:pt x="664" y="769"/>
                  </a:lnTo>
                  <a:lnTo>
                    <a:pt x="186" y="769"/>
                  </a:lnTo>
                  <a:lnTo>
                    <a:pt x="176" y="769"/>
                  </a:lnTo>
                  <a:lnTo>
                    <a:pt x="165" y="766"/>
                  </a:lnTo>
                  <a:lnTo>
                    <a:pt x="156" y="764"/>
                  </a:lnTo>
                  <a:lnTo>
                    <a:pt x="146" y="761"/>
                  </a:lnTo>
                  <a:lnTo>
                    <a:pt x="137" y="757"/>
                  </a:lnTo>
                  <a:lnTo>
                    <a:pt x="128" y="751"/>
                  </a:lnTo>
                  <a:lnTo>
                    <a:pt x="121" y="745"/>
                  </a:lnTo>
                  <a:lnTo>
                    <a:pt x="113" y="738"/>
                  </a:lnTo>
                  <a:lnTo>
                    <a:pt x="107" y="730"/>
                  </a:lnTo>
                  <a:lnTo>
                    <a:pt x="100" y="723"/>
                  </a:lnTo>
                  <a:lnTo>
                    <a:pt x="95" y="714"/>
                  </a:lnTo>
                  <a:lnTo>
                    <a:pt x="90" y="705"/>
                  </a:lnTo>
                  <a:lnTo>
                    <a:pt x="87" y="696"/>
                  </a:lnTo>
                  <a:lnTo>
                    <a:pt x="85" y="686"/>
                  </a:lnTo>
                  <a:lnTo>
                    <a:pt x="83" y="675"/>
                  </a:lnTo>
                  <a:lnTo>
                    <a:pt x="83" y="665"/>
                  </a:lnTo>
                  <a:lnTo>
                    <a:pt x="83" y="187"/>
                  </a:lnTo>
                  <a:lnTo>
                    <a:pt x="83" y="176"/>
                  </a:lnTo>
                  <a:lnTo>
                    <a:pt x="85" y="166"/>
                  </a:lnTo>
                  <a:lnTo>
                    <a:pt x="87" y="156"/>
                  </a:lnTo>
                  <a:lnTo>
                    <a:pt x="90" y="147"/>
                  </a:lnTo>
                  <a:lnTo>
                    <a:pt x="95" y="137"/>
                  </a:lnTo>
                  <a:lnTo>
                    <a:pt x="100" y="128"/>
                  </a:lnTo>
                  <a:lnTo>
                    <a:pt x="107" y="121"/>
                  </a:lnTo>
                  <a:lnTo>
                    <a:pt x="113" y="113"/>
                  </a:lnTo>
                  <a:lnTo>
                    <a:pt x="121" y="107"/>
                  </a:lnTo>
                  <a:lnTo>
                    <a:pt x="128" y="100"/>
                  </a:lnTo>
                  <a:lnTo>
                    <a:pt x="137" y="96"/>
                  </a:lnTo>
                  <a:lnTo>
                    <a:pt x="146" y="91"/>
                  </a:lnTo>
                  <a:lnTo>
                    <a:pt x="156" y="87"/>
                  </a:lnTo>
                  <a:lnTo>
                    <a:pt x="165" y="85"/>
                  </a:lnTo>
                  <a:lnTo>
                    <a:pt x="176" y="83"/>
                  </a:lnTo>
                  <a:lnTo>
                    <a:pt x="18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noEditPoints="1"/>
            </p:cNvSpPr>
            <p:nvPr/>
          </p:nvSpPr>
          <p:spPr bwMode="auto">
            <a:xfrm>
              <a:off x="1846263" y="2200275"/>
              <a:ext cx="269875" cy="269875"/>
            </a:xfrm>
            <a:custGeom>
              <a:avLst/>
              <a:gdLst>
                <a:gd name="T0" fmla="*/ 736 w 853"/>
                <a:gd name="T1" fmla="*/ 0 h 851"/>
                <a:gd name="T2" fmla="*/ 773 w 853"/>
                <a:gd name="T3" fmla="*/ 10 h 851"/>
                <a:gd name="T4" fmla="*/ 805 w 853"/>
                <a:gd name="T5" fmla="*/ 29 h 851"/>
                <a:gd name="T6" fmla="*/ 830 w 853"/>
                <a:gd name="T7" fmla="*/ 57 h 851"/>
                <a:gd name="T8" fmla="*/ 846 w 853"/>
                <a:gd name="T9" fmla="*/ 90 h 851"/>
                <a:gd name="T10" fmla="*/ 853 w 853"/>
                <a:gd name="T11" fmla="*/ 130 h 851"/>
                <a:gd name="T12" fmla="*/ 850 w 853"/>
                <a:gd name="T13" fmla="*/ 748 h 851"/>
                <a:gd name="T14" fmla="*/ 836 w 853"/>
                <a:gd name="T15" fmla="*/ 784 h 851"/>
                <a:gd name="T16" fmla="*/ 815 w 853"/>
                <a:gd name="T17" fmla="*/ 814 h 851"/>
                <a:gd name="T18" fmla="*/ 784 w 853"/>
                <a:gd name="T19" fmla="*/ 836 h 851"/>
                <a:gd name="T20" fmla="*/ 749 w 853"/>
                <a:gd name="T21" fmla="*/ 849 h 851"/>
                <a:gd name="T22" fmla="*/ 130 w 853"/>
                <a:gd name="T23" fmla="*/ 851 h 851"/>
                <a:gd name="T24" fmla="*/ 92 w 853"/>
                <a:gd name="T25" fmla="*/ 846 h 851"/>
                <a:gd name="T26" fmla="*/ 57 w 853"/>
                <a:gd name="T27" fmla="*/ 830 h 851"/>
                <a:gd name="T28" fmla="*/ 30 w 853"/>
                <a:gd name="T29" fmla="*/ 805 h 851"/>
                <a:gd name="T30" fmla="*/ 10 w 853"/>
                <a:gd name="T31" fmla="*/ 773 h 851"/>
                <a:gd name="T32" fmla="*/ 2 w 853"/>
                <a:gd name="T33" fmla="*/ 736 h 851"/>
                <a:gd name="T34" fmla="*/ 2 w 853"/>
                <a:gd name="T35" fmla="*/ 116 h 851"/>
                <a:gd name="T36" fmla="*/ 10 w 853"/>
                <a:gd name="T37" fmla="*/ 79 h 851"/>
                <a:gd name="T38" fmla="*/ 30 w 853"/>
                <a:gd name="T39" fmla="*/ 47 h 851"/>
                <a:gd name="T40" fmla="*/ 57 w 853"/>
                <a:gd name="T41" fmla="*/ 22 h 851"/>
                <a:gd name="T42" fmla="*/ 92 w 853"/>
                <a:gd name="T43" fmla="*/ 5 h 851"/>
                <a:gd name="T44" fmla="*/ 130 w 853"/>
                <a:gd name="T45" fmla="*/ 0 h 851"/>
                <a:gd name="T46" fmla="*/ 675 w 853"/>
                <a:gd name="T47" fmla="*/ 83 h 851"/>
                <a:gd name="T48" fmla="*/ 706 w 853"/>
                <a:gd name="T49" fmla="*/ 91 h 851"/>
                <a:gd name="T50" fmla="*/ 732 w 853"/>
                <a:gd name="T51" fmla="*/ 107 h 851"/>
                <a:gd name="T52" fmla="*/ 751 w 853"/>
                <a:gd name="T53" fmla="*/ 128 h 851"/>
                <a:gd name="T54" fmla="*/ 765 w 853"/>
                <a:gd name="T55" fmla="*/ 156 h 851"/>
                <a:gd name="T56" fmla="*/ 769 w 853"/>
                <a:gd name="T57" fmla="*/ 187 h 851"/>
                <a:gd name="T58" fmla="*/ 767 w 853"/>
                <a:gd name="T59" fmla="*/ 686 h 851"/>
                <a:gd name="T60" fmla="*/ 757 w 853"/>
                <a:gd name="T61" fmla="*/ 714 h 851"/>
                <a:gd name="T62" fmla="*/ 738 w 853"/>
                <a:gd name="T63" fmla="*/ 738 h 851"/>
                <a:gd name="T64" fmla="*/ 714 w 853"/>
                <a:gd name="T65" fmla="*/ 757 h 851"/>
                <a:gd name="T66" fmla="*/ 686 w 853"/>
                <a:gd name="T67" fmla="*/ 766 h 851"/>
                <a:gd name="T68" fmla="*/ 188 w 853"/>
                <a:gd name="T69" fmla="*/ 769 h 851"/>
                <a:gd name="T70" fmla="*/ 156 w 853"/>
                <a:gd name="T71" fmla="*/ 764 h 851"/>
                <a:gd name="T72" fmla="*/ 129 w 853"/>
                <a:gd name="T73" fmla="*/ 751 h 851"/>
                <a:gd name="T74" fmla="*/ 107 w 853"/>
                <a:gd name="T75" fmla="*/ 730 h 851"/>
                <a:gd name="T76" fmla="*/ 92 w 853"/>
                <a:gd name="T77" fmla="*/ 705 h 851"/>
                <a:gd name="T78" fmla="*/ 84 w 853"/>
                <a:gd name="T79" fmla="*/ 675 h 851"/>
                <a:gd name="T80" fmla="*/ 84 w 853"/>
                <a:gd name="T81" fmla="*/ 176 h 851"/>
                <a:gd name="T82" fmla="*/ 92 w 853"/>
                <a:gd name="T83" fmla="*/ 147 h 851"/>
                <a:gd name="T84" fmla="*/ 107 w 853"/>
                <a:gd name="T85" fmla="*/ 121 h 851"/>
                <a:gd name="T86" fmla="*/ 129 w 853"/>
                <a:gd name="T87" fmla="*/ 100 h 851"/>
                <a:gd name="T88" fmla="*/ 156 w 853"/>
                <a:gd name="T89" fmla="*/ 87 h 851"/>
                <a:gd name="T90" fmla="*/ 188 w 853"/>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3" h="851">
                  <a:moveTo>
                    <a:pt x="130" y="0"/>
                  </a:moveTo>
                  <a:lnTo>
                    <a:pt x="723" y="0"/>
                  </a:lnTo>
                  <a:lnTo>
                    <a:pt x="736" y="0"/>
                  </a:lnTo>
                  <a:lnTo>
                    <a:pt x="749" y="2"/>
                  </a:lnTo>
                  <a:lnTo>
                    <a:pt x="761" y="5"/>
                  </a:lnTo>
                  <a:lnTo>
                    <a:pt x="773" y="10"/>
                  </a:lnTo>
                  <a:lnTo>
                    <a:pt x="784" y="15"/>
                  </a:lnTo>
                  <a:lnTo>
                    <a:pt x="795" y="22"/>
                  </a:lnTo>
                  <a:lnTo>
                    <a:pt x="805" y="29"/>
                  </a:lnTo>
                  <a:lnTo>
                    <a:pt x="815" y="38"/>
                  </a:lnTo>
                  <a:lnTo>
                    <a:pt x="822" y="47"/>
                  </a:lnTo>
                  <a:lnTo>
                    <a:pt x="830" y="57"/>
                  </a:lnTo>
                  <a:lnTo>
                    <a:pt x="836" y="67"/>
                  </a:lnTo>
                  <a:lnTo>
                    <a:pt x="842" y="79"/>
                  </a:lnTo>
                  <a:lnTo>
                    <a:pt x="846" y="90"/>
                  </a:lnTo>
                  <a:lnTo>
                    <a:pt x="850" y="103"/>
                  </a:lnTo>
                  <a:lnTo>
                    <a:pt x="852" y="116"/>
                  </a:lnTo>
                  <a:lnTo>
                    <a:pt x="853" y="130"/>
                  </a:lnTo>
                  <a:lnTo>
                    <a:pt x="853" y="723"/>
                  </a:lnTo>
                  <a:lnTo>
                    <a:pt x="852" y="736"/>
                  </a:lnTo>
                  <a:lnTo>
                    <a:pt x="850" y="748"/>
                  </a:lnTo>
                  <a:lnTo>
                    <a:pt x="846" y="761"/>
                  </a:lnTo>
                  <a:lnTo>
                    <a:pt x="842" y="773"/>
                  </a:lnTo>
                  <a:lnTo>
                    <a:pt x="836" y="784"/>
                  </a:lnTo>
                  <a:lnTo>
                    <a:pt x="830" y="795"/>
                  </a:lnTo>
                  <a:lnTo>
                    <a:pt x="822" y="805"/>
                  </a:lnTo>
                  <a:lnTo>
                    <a:pt x="815" y="814"/>
                  </a:lnTo>
                  <a:lnTo>
                    <a:pt x="805" y="822"/>
                  </a:lnTo>
                  <a:lnTo>
                    <a:pt x="795" y="830"/>
                  </a:lnTo>
                  <a:lnTo>
                    <a:pt x="784" y="836"/>
                  </a:lnTo>
                  <a:lnTo>
                    <a:pt x="773" y="842"/>
                  </a:lnTo>
                  <a:lnTo>
                    <a:pt x="761" y="846"/>
                  </a:lnTo>
                  <a:lnTo>
                    <a:pt x="749" y="849"/>
                  </a:lnTo>
                  <a:lnTo>
                    <a:pt x="736" y="851"/>
                  </a:lnTo>
                  <a:lnTo>
                    <a:pt x="723" y="851"/>
                  </a:lnTo>
                  <a:lnTo>
                    <a:pt x="130" y="851"/>
                  </a:lnTo>
                  <a:lnTo>
                    <a:pt x="117" y="851"/>
                  </a:lnTo>
                  <a:lnTo>
                    <a:pt x="104" y="849"/>
                  </a:lnTo>
                  <a:lnTo>
                    <a:pt x="92" y="846"/>
                  </a:lnTo>
                  <a:lnTo>
                    <a:pt x="80" y="842"/>
                  </a:lnTo>
                  <a:lnTo>
                    <a:pt x="68" y="836"/>
                  </a:lnTo>
                  <a:lnTo>
                    <a:pt x="57" y="830"/>
                  </a:lnTo>
                  <a:lnTo>
                    <a:pt x="47" y="822"/>
                  </a:lnTo>
                  <a:lnTo>
                    <a:pt x="39" y="814"/>
                  </a:lnTo>
                  <a:lnTo>
                    <a:pt x="30" y="805"/>
                  </a:lnTo>
                  <a:lnTo>
                    <a:pt x="22" y="795"/>
                  </a:lnTo>
                  <a:lnTo>
                    <a:pt x="16" y="784"/>
                  </a:lnTo>
                  <a:lnTo>
                    <a:pt x="10" y="773"/>
                  </a:lnTo>
                  <a:lnTo>
                    <a:pt x="6" y="761"/>
                  </a:lnTo>
                  <a:lnTo>
                    <a:pt x="3" y="748"/>
                  </a:lnTo>
                  <a:lnTo>
                    <a:pt x="2" y="736"/>
                  </a:lnTo>
                  <a:lnTo>
                    <a:pt x="0" y="723"/>
                  </a:lnTo>
                  <a:lnTo>
                    <a:pt x="0" y="130"/>
                  </a:lnTo>
                  <a:lnTo>
                    <a:pt x="2" y="116"/>
                  </a:lnTo>
                  <a:lnTo>
                    <a:pt x="3" y="103"/>
                  </a:lnTo>
                  <a:lnTo>
                    <a:pt x="6" y="90"/>
                  </a:lnTo>
                  <a:lnTo>
                    <a:pt x="10" y="79"/>
                  </a:lnTo>
                  <a:lnTo>
                    <a:pt x="16" y="67"/>
                  </a:lnTo>
                  <a:lnTo>
                    <a:pt x="22" y="57"/>
                  </a:lnTo>
                  <a:lnTo>
                    <a:pt x="30" y="47"/>
                  </a:lnTo>
                  <a:lnTo>
                    <a:pt x="39" y="38"/>
                  </a:lnTo>
                  <a:lnTo>
                    <a:pt x="47" y="29"/>
                  </a:lnTo>
                  <a:lnTo>
                    <a:pt x="57" y="22"/>
                  </a:lnTo>
                  <a:lnTo>
                    <a:pt x="68" y="15"/>
                  </a:lnTo>
                  <a:lnTo>
                    <a:pt x="80" y="10"/>
                  </a:lnTo>
                  <a:lnTo>
                    <a:pt x="92" y="5"/>
                  </a:lnTo>
                  <a:lnTo>
                    <a:pt x="104" y="2"/>
                  </a:lnTo>
                  <a:lnTo>
                    <a:pt x="117" y="0"/>
                  </a:lnTo>
                  <a:lnTo>
                    <a:pt x="130" y="0"/>
                  </a:lnTo>
                  <a:close/>
                  <a:moveTo>
                    <a:pt x="188" y="83"/>
                  </a:moveTo>
                  <a:lnTo>
                    <a:pt x="665" y="83"/>
                  </a:lnTo>
                  <a:lnTo>
                    <a:pt x="675" y="83"/>
                  </a:lnTo>
                  <a:lnTo>
                    <a:pt x="686" y="85"/>
                  </a:lnTo>
                  <a:lnTo>
                    <a:pt x="696" y="87"/>
                  </a:lnTo>
                  <a:lnTo>
                    <a:pt x="706" y="91"/>
                  </a:lnTo>
                  <a:lnTo>
                    <a:pt x="714" y="96"/>
                  </a:lnTo>
                  <a:lnTo>
                    <a:pt x="723" y="100"/>
                  </a:lnTo>
                  <a:lnTo>
                    <a:pt x="732" y="107"/>
                  </a:lnTo>
                  <a:lnTo>
                    <a:pt x="738" y="113"/>
                  </a:lnTo>
                  <a:lnTo>
                    <a:pt x="745" y="121"/>
                  </a:lnTo>
                  <a:lnTo>
                    <a:pt x="751" y="128"/>
                  </a:lnTo>
                  <a:lnTo>
                    <a:pt x="757" y="137"/>
                  </a:lnTo>
                  <a:lnTo>
                    <a:pt x="761" y="147"/>
                  </a:lnTo>
                  <a:lnTo>
                    <a:pt x="765" y="156"/>
                  </a:lnTo>
                  <a:lnTo>
                    <a:pt x="767" y="166"/>
                  </a:lnTo>
                  <a:lnTo>
                    <a:pt x="769" y="176"/>
                  </a:lnTo>
                  <a:lnTo>
                    <a:pt x="769" y="187"/>
                  </a:lnTo>
                  <a:lnTo>
                    <a:pt x="769" y="665"/>
                  </a:lnTo>
                  <a:lnTo>
                    <a:pt x="769" y="675"/>
                  </a:lnTo>
                  <a:lnTo>
                    <a:pt x="767" y="686"/>
                  </a:lnTo>
                  <a:lnTo>
                    <a:pt x="765" y="696"/>
                  </a:lnTo>
                  <a:lnTo>
                    <a:pt x="761" y="705"/>
                  </a:lnTo>
                  <a:lnTo>
                    <a:pt x="757" y="714"/>
                  </a:lnTo>
                  <a:lnTo>
                    <a:pt x="751" y="723"/>
                  </a:lnTo>
                  <a:lnTo>
                    <a:pt x="745" y="730"/>
                  </a:lnTo>
                  <a:lnTo>
                    <a:pt x="738" y="738"/>
                  </a:lnTo>
                  <a:lnTo>
                    <a:pt x="732" y="745"/>
                  </a:lnTo>
                  <a:lnTo>
                    <a:pt x="723" y="751"/>
                  </a:lnTo>
                  <a:lnTo>
                    <a:pt x="714" y="757"/>
                  </a:lnTo>
                  <a:lnTo>
                    <a:pt x="706" y="761"/>
                  </a:lnTo>
                  <a:lnTo>
                    <a:pt x="696" y="764"/>
                  </a:lnTo>
                  <a:lnTo>
                    <a:pt x="686" y="766"/>
                  </a:lnTo>
                  <a:lnTo>
                    <a:pt x="675" y="769"/>
                  </a:lnTo>
                  <a:lnTo>
                    <a:pt x="665" y="769"/>
                  </a:lnTo>
                  <a:lnTo>
                    <a:pt x="188" y="769"/>
                  </a:lnTo>
                  <a:lnTo>
                    <a:pt x="177" y="769"/>
                  </a:lnTo>
                  <a:lnTo>
                    <a:pt x="167" y="766"/>
                  </a:lnTo>
                  <a:lnTo>
                    <a:pt x="156" y="764"/>
                  </a:lnTo>
                  <a:lnTo>
                    <a:pt x="148" y="761"/>
                  </a:lnTo>
                  <a:lnTo>
                    <a:pt x="138" y="757"/>
                  </a:lnTo>
                  <a:lnTo>
                    <a:pt x="129" y="751"/>
                  </a:lnTo>
                  <a:lnTo>
                    <a:pt x="121" y="745"/>
                  </a:lnTo>
                  <a:lnTo>
                    <a:pt x="114" y="738"/>
                  </a:lnTo>
                  <a:lnTo>
                    <a:pt x="107" y="730"/>
                  </a:lnTo>
                  <a:lnTo>
                    <a:pt x="102" y="723"/>
                  </a:lnTo>
                  <a:lnTo>
                    <a:pt x="96" y="714"/>
                  </a:lnTo>
                  <a:lnTo>
                    <a:pt x="92" y="705"/>
                  </a:lnTo>
                  <a:lnTo>
                    <a:pt x="88" y="696"/>
                  </a:lnTo>
                  <a:lnTo>
                    <a:pt x="85" y="686"/>
                  </a:lnTo>
                  <a:lnTo>
                    <a:pt x="84" y="675"/>
                  </a:lnTo>
                  <a:lnTo>
                    <a:pt x="83" y="665"/>
                  </a:lnTo>
                  <a:lnTo>
                    <a:pt x="83" y="187"/>
                  </a:lnTo>
                  <a:lnTo>
                    <a:pt x="84" y="176"/>
                  </a:lnTo>
                  <a:lnTo>
                    <a:pt x="85" y="166"/>
                  </a:lnTo>
                  <a:lnTo>
                    <a:pt x="88" y="156"/>
                  </a:lnTo>
                  <a:lnTo>
                    <a:pt x="92" y="147"/>
                  </a:lnTo>
                  <a:lnTo>
                    <a:pt x="96" y="137"/>
                  </a:lnTo>
                  <a:lnTo>
                    <a:pt x="102" y="128"/>
                  </a:lnTo>
                  <a:lnTo>
                    <a:pt x="107" y="121"/>
                  </a:lnTo>
                  <a:lnTo>
                    <a:pt x="114" y="113"/>
                  </a:lnTo>
                  <a:lnTo>
                    <a:pt x="121" y="107"/>
                  </a:lnTo>
                  <a:lnTo>
                    <a:pt x="129" y="100"/>
                  </a:lnTo>
                  <a:lnTo>
                    <a:pt x="138" y="96"/>
                  </a:lnTo>
                  <a:lnTo>
                    <a:pt x="148" y="91"/>
                  </a:lnTo>
                  <a:lnTo>
                    <a:pt x="156" y="87"/>
                  </a:lnTo>
                  <a:lnTo>
                    <a:pt x="167" y="85"/>
                  </a:lnTo>
                  <a:lnTo>
                    <a:pt x="177" y="83"/>
                  </a:lnTo>
                  <a:lnTo>
                    <a:pt x="188"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1712913" y="2286000"/>
              <a:ext cx="142875" cy="285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139858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11613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9" name="TextBox 138"/>
          <p:cNvSpPr txBox="1"/>
          <p:nvPr/>
        </p:nvSpPr>
        <p:spPr>
          <a:xfrm>
            <a:off x="6727250" y="2007834"/>
            <a:ext cx="4365623" cy="523220"/>
          </a:xfrm>
          <a:prstGeom prst="rect">
            <a:avLst/>
          </a:prstGeom>
          <a:solidFill>
            <a:srgbClr val="394555"/>
          </a:solidFill>
        </p:spPr>
        <p:txBody>
          <a:bodyPr wrap="square" rtlCol="0">
            <a:spAutoFit/>
          </a:bodyPr>
          <a:lstStyle/>
          <a:p>
            <a:r>
              <a:rPr lang="id-ID" sz="2800" spc="-150" dirty="0">
                <a:solidFill>
                  <a:schemeClr val="bg1"/>
                </a:solidFill>
                <a:latin typeface="Neris Light" panose="00000400000000000000" pitchFamily="50" charset="0"/>
              </a:rPr>
              <a:t>INSERT TITLE TEXT HERE</a:t>
            </a:r>
          </a:p>
        </p:txBody>
      </p:sp>
      <p:sp>
        <p:nvSpPr>
          <p:cNvPr id="140" name="TextBox 139"/>
          <p:cNvSpPr txBox="1"/>
          <p:nvPr/>
        </p:nvSpPr>
        <p:spPr>
          <a:xfrm>
            <a:off x="6727250" y="2633370"/>
            <a:ext cx="3717923" cy="523220"/>
          </a:xfrm>
          <a:prstGeom prst="rect">
            <a:avLst/>
          </a:prstGeom>
          <a:solidFill>
            <a:schemeClr val="accent1"/>
          </a:solidFill>
        </p:spPr>
        <p:txBody>
          <a:bodyPr wrap="square" rtlCol="0">
            <a:spAutoFit/>
          </a:bodyPr>
          <a:lstStyle/>
          <a:p>
            <a:r>
              <a:rPr lang="id-ID" sz="2800" spc="-150" dirty="0">
                <a:solidFill>
                  <a:schemeClr val="bg1"/>
                </a:solidFill>
                <a:latin typeface="Neris Light" panose="00000400000000000000" pitchFamily="50" charset="0"/>
              </a:rPr>
              <a:t>INSERT TITLE TEXT</a:t>
            </a:r>
          </a:p>
        </p:txBody>
      </p:sp>
      <p:sp>
        <p:nvSpPr>
          <p:cNvPr id="141" name="TextBox 140"/>
          <p:cNvSpPr txBox="1"/>
          <p:nvPr/>
        </p:nvSpPr>
        <p:spPr>
          <a:xfrm>
            <a:off x="6727250" y="3258906"/>
            <a:ext cx="2614440" cy="523220"/>
          </a:xfrm>
          <a:prstGeom prst="rect">
            <a:avLst/>
          </a:prstGeom>
          <a:solidFill>
            <a:schemeClr val="bg1">
              <a:lumMod val="75000"/>
            </a:schemeClr>
          </a:solidFill>
        </p:spPr>
        <p:txBody>
          <a:bodyPr wrap="square" rtlCol="0">
            <a:spAutoFit/>
          </a:bodyPr>
          <a:lstStyle/>
          <a:p>
            <a:r>
              <a:rPr lang="id-ID" sz="2800" spc="-150" dirty="0">
                <a:solidFill>
                  <a:schemeClr val="bg1"/>
                </a:solidFill>
                <a:latin typeface="Neris Light" panose="00000400000000000000" pitchFamily="50" charset="0"/>
              </a:rPr>
              <a:t>INSERT TITLE</a:t>
            </a:r>
          </a:p>
        </p:txBody>
      </p:sp>
      <p:sp>
        <p:nvSpPr>
          <p:cNvPr id="145" name="TextBox 144"/>
          <p:cNvSpPr txBox="1"/>
          <p:nvPr/>
        </p:nvSpPr>
        <p:spPr>
          <a:xfrm>
            <a:off x="6649462" y="3884442"/>
            <a:ext cx="4646612" cy="1200329"/>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lumMod val="65000"/>
                </a:schemeClr>
              </a:solidFill>
            </a:endParaRPr>
          </a:p>
        </p:txBody>
      </p:sp>
    </p:spTree>
    <p:extLst>
      <p:ext uri="{BB962C8B-B14F-4D97-AF65-F5344CB8AC3E}">
        <p14:creationId xmlns:p14="http://schemas.microsoft.com/office/powerpoint/2010/main" val="15624862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fade">
                                      <p:cBhvr>
                                        <p:cTn id="7" dur="1000"/>
                                        <p:tgtEl>
                                          <p:spTgt spid="143"/>
                                        </p:tgtEl>
                                      </p:cBhvr>
                                    </p:animEffect>
                                    <p:anim calcmode="lin" valueType="num">
                                      <p:cBhvr>
                                        <p:cTn id="8" dur="1000" fill="hold"/>
                                        <p:tgtEl>
                                          <p:spTgt spid="143"/>
                                        </p:tgtEl>
                                        <p:attrNameLst>
                                          <p:attrName>ppt_x</p:attrName>
                                        </p:attrNameLst>
                                      </p:cBhvr>
                                      <p:tavLst>
                                        <p:tav tm="0">
                                          <p:val>
                                            <p:strVal val="#ppt_x"/>
                                          </p:val>
                                        </p:tav>
                                        <p:tav tm="100000">
                                          <p:val>
                                            <p:strVal val="#ppt_x"/>
                                          </p:val>
                                        </p:tav>
                                      </p:tavLst>
                                    </p:anim>
                                    <p:anim calcmode="lin" valueType="num">
                                      <p:cBhvr>
                                        <p:cTn id="9" dur="1000" fill="hold"/>
                                        <p:tgtEl>
                                          <p:spTgt spid="1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142"/>
                                        </p:tgtEl>
                                        <p:attrNameLst>
                                          <p:attrName>style.visibility</p:attrName>
                                        </p:attrNameLst>
                                      </p:cBhvr>
                                      <p:to>
                                        <p:strVal val="visible"/>
                                      </p:to>
                                    </p:set>
                                    <p:anim calcmode="lin" valueType="num">
                                      <p:cBhvr additive="base">
                                        <p:cTn id="13" dur="500" fill="hold"/>
                                        <p:tgtEl>
                                          <p:spTgt spid="142"/>
                                        </p:tgtEl>
                                        <p:attrNameLst>
                                          <p:attrName>ppt_x</p:attrName>
                                        </p:attrNameLst>
                                      </p:cBhvr>
                                      <p:tavLst>
                                        <p:tav tm="0">
                                          <p:val>
                                            <p:strVal val="0-#ppt_w/2"/>
                                          </p:val>
                                        </p:tav>
                                        <p:tav tm="100000">
                                          <p:val>
                                            <p:strVal val="#ppt_x"/>
                                          </p:val>
                                        </p:tav>
                                      </p:tavLst>
                                    </p:anim>
                                    <p:anim calcmode="lin" valueType="num">
                                      <p:cBhvr additive="base">
                                        <p:cTn id="14" dur="500" fill="hold"/>
                                        <p:tgtEl>
                                          <p:spTgt spid="142"/>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 presetClass="entr" presetSubtype="2" fill="hold" grpId="0" nodeType="afterEffect">
                                  <p:stCondLst>
                                    <p:cond delay="0"/>
                                  </p:stCondLst>
                                  <p:childTnLst>
                                    <p:set>
                                      <p:cBhvr>
                                        <p:cTn id="17" dur="1" fill="hold">
                                          <p:stCondLst>
                                            <p:cond delay="0"/>
                                          </p:stCondLst>
                                        </p:cTn>
                                        <p:tgtEl>
                                          <p:spTgt spid="139"/>
                                        </p:tgtEl>
                                        <p:attrNameLst>
                                          <p:attrName>style.visibility</p:attrName>
                                        </p:attrNameLst>
                                      </p:cBhvr>
                                      <p:to>
                                        <p:strVal val="visible"/>
                                      </p:to>
                                    </p:set>
                                    <p:anim calcmode="lin" valueType="num">
                                      <p:cBhvr additive="base">
                                        <p:cTn id="18" dur="500" fill="hold"/>
                                        <p:tgtEl>
                                          <p:spTgt spid="139"/>
                                        </p:tgtEl>
                                        <p:attrNameLst>
                                          <p:attrName>ppt_x</p:attrName>
                                        </p:attrNameLst>
                                      </p:cBhvr>
                                      <p:tavLst>
                                        <p:tav tm="0">
                                          <p:val>
                                            <p:strVal val="1+#ppt_w/2"/>
                                          </p:val>
                                        </p:tav>
                                        <p:tav tm="100000">
                                          <p:val>
                                            <p:strVal val="#ppt_x"/>
                                          </p:val>
                                        </p:tav>
                                      </p:tavLst>
                                    </p:anim>
                                    <p:anim calcmode="lin" valueType="num">
                                      <p:cBhvr additive="base">
                                        <p:cTn id="19" dur="500" fill="hold"/>
                                        <p:tgtEl>
                                          <p:spTgt spid="139"/>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40"/>
                                        </p:tgtEl>
                                        <p:attrNameLst>
                                          <p:attrName>style.visibility</p:attrName>
                                        </p:attrNameLst>
                                      </p:cBhvr>
                                      <p:to>
                                        <p:strVal val="visible"/>
                                      </p:to>
                                    </p:set>
                                    <p:anim calcmode="lin" valueType="num">
                                      <p:cBhvr additive="base">
                                        <p:cTn id="22" dur="500" fill="hold"/>
                                        <p:tgtEl>
                                          <p:spTgt spid="140"/>
                                        </p:tgtEl>
                                        <p:attrNameLst>
                                          <p:attrName>ppt_x</p:attrName>
                                        </p:attrNameLst>
                                      </p:cBhvr>
                                      <p:tavLst>
                                        <p:tav tm="0">
                                          <p:val>
                                            <p:strVal val="1+#ppt_w/2"/>
                                          </p:val>
                                        </p:tav>
                                        <p:tav tm="100000">
                                          <p:val>
                                            <p:strVal val="#ppt_x"/>
                                          </p:val>
                                        </p:tav>
                                      </p:tavLst>
                                    </p:anim>
                                    <p:anim calcmode="lin" valueType="num">
                                      <p:cBhvr additive="base">
                                        <p:cTn id="23" dur="500" fill="hold"/>
                                        <p:tgtEl>
                                          <p:spTgt spid="140"/>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141"/>
                                        </p:tgtEl>
                                        <p:attrNameLst>
                                          <p:attrName>style.visibility</p:attrName>
                                        </p:attrNameLst>
                                      </p:cBhvr>
                                      <p:to>
                                        <p:strVal val="visible"/>
                                      </p:to>
                                    </p:set>
                                    <p:anim calcmode="lin" valueType="num">
                                      <p:cBhvr additive="base">
                                        <p:cTn id="26" dur="500" fill="hold"/>
                                        <p:tgtEl>
                                          <p:spTgt spid="141"/>
                                        </p:tgtEl>
                                        <p:attrNameLst>
                                          <p:attrName>ppt_x</p:attrName>
                                        </p:attrNameLst>
                                      </p:cBhvr>
                                      <p:tavLst>
                                        <p:tav tm="0">
                                          <p:val>
                                            <p:strVal val="1+#ppt_w/2"/>
                                          </p:val>
                                        </p:tav>
                                        <p:tav tm="100000">
                                          <p:val>
                                            <p:strVal val="#ppt_x"/>
                                          </p:val>
                                        </p:tav>
                                      </p:tavLst>
                                    </p:anim>
                                    <p:anim calcmode="lin" valueType="num">
                                      <p:cBhvr additive="base">
                                        <p:cTn id="27" dur="500" fill="hold"/>
                                        <p:tgtEl>
                                          <p:spTgt spid="141"/>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0" grpId="0" animBg="1"/>
      <p:bldP spid="141" grpId="0" animBg="1"/>
      <p:bldP spid="14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2" name="Group 1221"/>
          <p:cNvGrpSpPr/>
          <p:nvPr/>
        </p:nvGrpSpPr>
        <p:grpSpPr>
          <a:xfrm>
            <a:off x="1430613" y="2238794"/>
            <a:ext cx="5094588" cy="3603233"/>
            <a:chOff x="1905819" y="2238794"/>
            <a:chExt cx="5094588" cy="3603233"/>
          </a:xfrm>
        </p:grpSpPr>
        <p:sp>
          <p:nvSpPr>
            <p:cNvPr id="117" name="Freeform 117"/>
            <p:cNvSpPr>
              <a:spLocks/>
            </p:cNvSpPr>
            <p:nvPr/>
          </p:nvSpPr>
          <p:spPr bwMode="auto">
            <a:xfrm>
              <a:off x="2135096" y="3229526"/>
              <a:ext cx="3289817" cy="2204429"/>
            </a:xfrm>
            <a:custGeom>
              <a:avLst/>
              <a:gdLst>
                <a:gd name="T0" fmla="*/ 7207 w 7822"/>
                <a:gd name="T1" fmla="*/ 1 h 5239"/>
                <a:gd name="T2" fmla="*/ 7229 w 7822"/>
                <a:gd name="T3" fmla="*/ 0 h 5239"/>
                <a:gd name="T4" fmla="*/ 7251 w 7822"/>
                <a:gd name="T5" fmla="*/ 1 h 5239"/>
                <a:gd name="T6" fmla="*/ 7293 w 7822"/>
                <a:gd name="T7" fmla="*/ 11 h 5239"/>
                <a:gd name="T8" fmla="*/ 7332 w 7822"/>
                <a:gd name="T9" fmla="*/ 27 h 5239"/>
                <a:gd name="T10" fmla="*/ 7367 w 7822"/>
                <a:gd name="T11" fmla="*/ 51 h 5239"/>
                <a:gd name="T12" fmla="*/ 7396 w 7822"/>
                <a:gd name="T13" fmla="*/ 81 h 5239"/>
                <a:gd name="T14" fmla="*/ 7420 w 7822"/>
                <a:gd name="T15" fmla="*/ 116 h 5239"/>
                <a:gd name="T16" fmla="*/ 7436 w 7822"/>
                <a:gd name="T17" fmla="*/ 156 h 5239"/>
                <a:gd name="T18" fmla="*/ 7441 w 7822"/>
                <a:gd name="T19" fmla="*/ 177 h 5239"/>
                <a:gd name="T20" fmla="*/ 7445 w 7822"/>
                <a:gd name="T21" fmla="*/ 199 h 5239"/>
                <a:gd name="T22" fmla="*/ 7822 w 7822"/>
                <a:gd name="T23" fmla="*/ 4378 h 5239"/>
                <a:gd name="T24" fmla="*/ 7822 w 7822"/>
                <a:gd name="T25" fmla="*/ 4400 h 5239"/>
                <a:gd name="T26" fmla="*/ 7817 w 7822"/>
                <a:gd name="T27" fmla="*/ 4432 h 5239"/>
                <a:gd name="T28" fmla="*/ 7804 w 7822"/>
                <a:gd name="T29" fmla="*/ 4472 h 5239"/>
                <a:gd name="T30" fmla="*/ 7784 w 7822"/>
                <a:gd name="T31" fmla="*/ 4510 h 5239"/>
                <a:gd name="T32" fmla="*/ 7757 w 7822"/>
                <a:gd name="T33" fmla="*/ 4541 h 5239"/>
                <a:gd name="T34" fmla="*/ 7724 w 7822"/>
                <a:gd name="T35" fmla="*/ 4568 h 5239"/>
                <a:gd name="T36" fmla="*/ 7687 w 7822"/>
                <a:gd name="T37" fmla="*/ 4589 h 5239"/>
                <a:gd name="T38" fmla="*/ 7655 w 7822"/>
                <a:gd name="T39" fmla="*/ 4599 h 5239"/>
                <a:gd name="T40" fmla="*/ 7634 w 7822"/>
                <a:gd name="T41" fmla="*/ 4603 h 5239"/>
                <a:gd name="T42" fmla="*/ 615 w 7822"/>
                <a:gd name="T43" fmla="*/ 5238 h 5239"/>
                <a:gd name="T44" fmla="*/ 592 w 7822"/>
                <a:gd name="T45" fmla="*/ 5239 h 5239"/>
                <a:gd name="T46" fmla="*/ 571 w 7822"/>
                <a:gd name="T47" fmla="*/ 5238 h 5239"/>
                <a:gd name="T48" fmla="*/ 529 w 7822"/>
                <a:gd name="T49" fmla="*/ 5229 h 5239"/>
                <a:gd name="T50" fmla="*/ 490 w 7822"/>
                <a:gd name="T51" fmla="*/ 5212 h 5239"/>
                <a:gd name="T52" fmla="*/ 455 w 7822"/>
                <a:gd name="T53" fmla="*/ 5188 h 5239"/>
                <a:gd name="T54" fmla="*/ 426 w 7822"/>
                <a:gd name="T55" fmla="*/ 5158 h 5239"/>
                <a:gd name="T56" fmla="*/ 402 w 7822"/>
                <a:gd name="T57" fmla="*/ 5123 h 5239"/>
                <a:gd name="T58" fmla="*/ 386 w 7822"/>
                <a:gd name="T59" fmla="*/ 5083 h 5239"/>
                <a:gd name="T60" fmla="*/ 380 w 7822"/>
                <a:gd name="T61" fmla="*/ 5062 h 5239"/>
                <a:gd name="T62" fmla="*/ 377 w 7822"/>
                <a:gd name="T63" fmla="*/ 5040 h 5239"/>
                <a:gd name="T64" fmla="*/ 0 w 7822"/>
                <a:gd name="T65" fmla="*/ 861 h 5239"/>
                <a:gd name="T66" fmla="*/ 0 w 7822"/>
                <a:gd name="T67" fmla="*/ 839 h 5239"/>
                <a:gd name="T68" fmla="*/ 6 w 7822"/>
                <a:gd name="T69" fmla="*/ 807 h 5239"/>
                <a:gd name="T70" fmla="*/ 18 w 7822"/>
                <a:gd name="T71" fmla="*/ 767 h 5239"/>
                <a:gd name="T72" fmla="*/ 38 w 7822"/>
                <a:gd name="T73" fmla="*/ 730 h 5239"/>
                <a:gd name="T74" fmla="*/ 65 w 7822"/>
                <a:gd name="T75" fmla="*/ 698 h 5239"/>
                <a:gd name="T76" fmla="*/ 98 w 7822"/>
                <a:gd name="T77" fmla="*/ 671 h 5239"/>
                <a:gd name="T78" fmla="*/ 135 w 7822"/>
                <a:gd name="T79" fmla="*/ 650 h 5239"/>
                <a:gd name="T80" fmla="*/ 167 w 7822"/>
                <a:gd name="T81" fmla="*/ 640 h 5239"/>
                <a:gd name="T82" fmla="*/ 188 w 7822"/>
                <a:gd name="T83" fmla="*/ 636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2" h="5239">
                  <a:moveTo>
                    <a:pt x="199" y="635"/>
                  </a:moveTo>
                  <a:lnTo>
                    <a:pt x="7207" y="1"/>
                  </a:lnTo>
                  <a:lnTo>
                    <a:pt x="7219" y="0"/>
                  </a:lnTo>
                  <a:lnTo>
                    <a:pt x="7229" y="0"/>
                  </a:lnTo>
                  <a:lnTo>
                    <a:pt x="7240" y="0"/>
                  </a:lnTo>
                  <a:lnTo>
                    <a:pt x="7251" y="1"/>
                  </a:lnTo>
                  <a:lnTo>
                    <a:pt x="7273" y="4"/>
                  </a:lnTo>
                  <a:lnTo>
                    <a:pt x="7293" y="11"/>
                  </a:lnTo>
                  <a:lnTo>
                    <a:pt x="7313" y="18"/>
                  </a:lnTo>
                  <a:lnTo>
                    <a:pt x="7332" y="27"/>
                  </a:lnTo>
                  <a:lnTo>
                    <a:pt x="7349" y="38"/>
                  </a:lnTo>
                  <a:lnTo>
                    <a:pt x="7367" y="51"/>
                  </a:lnTo>
                  <a:lnTo>
                    <a:pt x="7382" y="65"/>
                  </a:lnTo>
                  <a:lnTo>
                    <a:pt x="7396" y="81"/>
                  </a:lnTo>
                  <a:lnTo>
                    <a:pt x="7409" y="97"/>
                  </a:lnTo>
                  <a:lnTo>
                    <a:pt x="7420" y="116"/>
                  </a:lnTo>
                  <a:lnTo>
                    <a:pt x="7429" y="135"/>
                  </a:lnTo>
                  <a:lnTo>
                    <a:pt x="7436" y="156"/>
                  </a:lnTo>
                  <a:lnTo>
                    <a:pt x="7439" y="167"/>
                  </a:lnTo>
                  <a:lnTo>
                    <a:pt x="7441" y="177"/>
                  </a:lnTo>
                  <a:lnTo>
                    <a:pt x="7443" y="188"/>
                  </a:lnTo>
                  <a:lnTo>
                    <a:pt x="7445" y="199"/>
                  </a:lnTo>
                  <a:lnTo>
                    <a:pt x="7821" y="4366"/>
                  </a:lnTo>
                  <a:lnTo>
                    <a:pt x="7822" y="4378"/>
                  </a:lnTo>
                  <a:lnTo>
                    <a:pt x="7822" y="4389"/>
                  </a:lnTo>
                  <a:lnTo>
                    <a:pt x="7822" y="4400"/>
                  </a:lnTo>
                  <a:lnTo>
                    <a:pt x="7821" y="4410"/>
                  </a:lnTo>
                  <a:lnTo>
                    <a:pt x="7817" y="4432"/>
                  </a:lnTo>
                  <a:lnTo>
                    <a:pt x="7811" y="4453"/>
                  </a:lnTo>
                  <a:lnTo>
                    <a:pt x="7804" y="4472"/>
                  </a:lnTo>
                  <a:lnTo>
                    <a:pt x="7795" y="4491"/>
                  </a:lnTo>
                  <a:lnTo>
                    <a:pt x="7784" y="4510"/>
                  </a:lnTo>
                  <a:lnTo>
                    <a:pt x="7771" y="4526"/>
                  </a:lnTo>
                  <a:lnTo>
                    <a:pt x="7757" y="4541"/>
                  </a:lnTo>
                  <a:lnTo>
                    <a:pt x="7741" y="4556"/>
                  </a:lnTo>
                  <a:lnTo>
                    <a:pt x="7724" y="4568"/>
                  </a:lnTo>
                  <a:lnTo>
                    <a:pt x="7706" y="4579"/>
                  </a:lnTo>
                  <a:lnTo>
                    <a:pt x="7687" y="4589"/>
                  </a:lnTo>
                  <a:lnTo>
                    <a:pt x="7666" y="4595"/>
                  </a:lnTo>
                  <a:lnTo>
                    <a:pt x="7655" y="4599"/>
                  </a:lnTo>
                  <a:lnTo>
                    <a:pt x="7644" y="4601"/>
                  </a:lnTo>
                  <a:lnTo>
                    <a:pt x="7634" y="4603"/>
                  </a:lnTo>
                  <a:lnTo>
                    <a:pt x="7623" y="4604"/>
                  </a:lnTo>
                  <a:lnTo>
                    <a:pt x="615" y="5238"/>
                  </a:lnTo>
                  <a:lnTo>
                    <a:pt x="604" y="5239"/>
                  </a:lnTo>
                  <a:lnTo>
                    <a:pt x="592" y="5239"/>
                  </a:lnTo>
                  <a:lnTo>
                    <a:pt x="581" y="5239"/>
                  </a:lnTo>
                  <a:lnTo>
                    <a:pt x="571" y="5238"/>
                  </a:lnTo>
                  <a:lnTo>
                    <a:pt x="549" y="5235"/>
                  </a:lnTo>
                  <a:lnTo>
                    <a:pt x="529" y="5229"/>
                  </a:lnTo>
                  <a:lnTo>
                    <a:pt x="509" y="5222"/>
                  </a:lnTo>
                  <a:lnTo>
                    <a:pt x="490" y="5212"/>
                  </a:lnTo>
                  <a:lnTo>
                    <a:pt x="472" y="5201"/>
                  </a:lnTo>
                  <a:lnTo>
                    <a:pt x="455" y="5188"/>
                  </a:lnTo>
                  <a:lnTo>
                    <a:pt x="440" y="5174"/>
                  </a:lnTo>
                  <a:lnTo>
                    <a:pt x="426" y="5158"/>
                  </a:lnTo>
                  <a:lnTo>
                    <a:pt x="413" y="5142"/>
                  </a:lnTo>
                  <a:lnTo>
                    <a:pt x="402" y="5123"/>
                  </a:lnTo>
                  <a:lnTo>
                    <a:pt x="393" y="5104"/>
                  </a:lnTo>
                  <a:lnTo>
                    <a:pt x="386" y="5083"/>
                  </a:lnTo>
                  <a:lnTo>
                    <a:pt x="383" y="5072"/>
                  </a:lnTo>
                  <a:lnTo>
                    <a:pt x="380" y="5062"/>
                  </a:lnTo>
                  <a:lnTo>
                    <a:pt x="378" y="5051"/>
                  </a:lnTo>
                  <a:lnTo>
                    <a:pt x="377" y="5040"/>
                  </a:lnTo>
                  <a:lnTo>
                    <a:pt x="1" y="873"/>
                  </a:lnTo>
                  <a:lnTo>
                    <a:pt x="0" y="861"/>
                  </a:lnTo>
                  <a:lnTo>
                    <a:pt x="0" y="850"/>
                  </a:lnTo>
                  <a:lnTo>
                    <a:pt x="0" y="839"/>
                  </a:lnTo>
                  <a:lnTo>
                    <a:pt x="1" y="829"/>
                  </a:lnTo>
                  <a:lnTo>
                    <a:pt x="6" y="807"/>
                  </a:lnTo>
                  <a:lnTo>
                    <a:pt x="11" y="786"/>
                  </a:lnTo>
                  <a:lnTo>
                    <a:pt x="18" y="767"/>
                  </a:lnTo>
                  <a:lnTo>
                    <a:pt x="27" y="747"/>
                  </a:lnTo>
                  <a:lnTo>
                    <a:pt x="38" y="730"/>
                  </a:lnTo>
                  <a:lnTo>
                    <a:pt x="51" y="713"/>
                  </a:lnTo>
                  <a:lnTo>
                    <a:pt x="65" y="698"/>
                  </a:lnTo>
                  <a:lnTo>
                    <a:pt x="81" y="684"/>
                  </a:lnTo>
                  <a:lnTo>
                    <a:pt x="98" y="671"/>
                  </a:lnTo>
                  <a:lnTo>
                    <a:pt x="116" y="660"/>
                  </a:lnTo>
                  <a:lnTo>
                    <a:pt x="135" y="650"/>
                  </a:lnTo>
                  <a:lnTo>
                    <a:pt x="156" y="644"/>
                  </a:lnTo>
                  <a:lnTo>
                    <a:pt x="167" y="640"/>
                  </a:lnTo>
                  <a:lnTo>
                    <a:pt x="177" y="638"/>
                  </a:lnTo>
                  <a:lnTo>
                    <a:pt x="188" y="636"/>
                  </a:lnTo>
                  <a:lnTo>
                    <a:pt x="199" y="635"/>
                  </a:lnTo>
                  <a:close/>
                </a:path>
              </a:pathLst>
            </a:custGeom>
            <a:solidFill>
              <a:srgbClr val="F0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a:off x="2360167" y="3313664"/>
              <a:ext cx="2787089" cy="1257871"/>
            </a:xfrm>
            <a:custGeom>
              <a:avLst/>
              <a:gdLst>
                <a:gd name="T0" fmla="*/ 6319 w 6626"/>
                <a:gd name="T1" fmla="*/ 1 h 2994"/>
                <a:gd name="T2" fmla="*/ 6339 w 6626"/>
                <a:gd name="T3" fmla="*/ 1 h 2994"/>
                <a:gd name="T4" fmla="*/ 6357 w 6626"/>
                <a:gd name="T5" fmla="*/ 5 h 2994"/>
                <a:gd name="T6" fmla="*/ 6375 w 6626"/>
                <a:gd name="T7" fmla="*/ 12 h 2994"/>
                <a:gd name="T8" fmla="*/ 6390 w 6626"/>
                <a:gd name="T9" fmla="*/ 23 h 2994"/>
                <a:gd name="T10" fmla="*/ 6403 w 6626"/>
                <a:gd name="T11" fmla="*/ 36 h 2994"/>
                <a:gd name="T12" fmla="*/ 6412 w 6626"/>
                <a:gd name="T13" fmla="*/ 51 h 2994"/>
                <a:gd name="T14" fmla="*/ 6420 w 6626"/>
                <a:gd name="T15" fmla="*/ 68 h 2994"/>
                <a:gd name="T16" fmla="*/ 6423 w 6626"/>
                <a:gd name="T17" fmla="*/ 88 h 2994"/>
                <a:gd name="T18" fmla="*/ 6626 w 6626"/>
                <a:gd name="T19" fmla="*/ 2336 h 2994"/>
                <a:gd name="T20" fmla="*/ 6624 w 6626"/>
                <a:gd name="T21" fmla="*/ 2355 h 2994"/>
                <a:gd name="T22" fmla="*/ 6618 w 6626"/>
                <a:gd name="T23" fmla="*/ 2372 h 2994"/>
                <a:gd name="T24" fmla="*/ 6609 w 6626"/>
                <a:gd name="T25" fmla="*/ 2389 h 2994"/>
                <a:gd name="T26" fmla="*/ 6597 w 6626"/>
                <a:gd name="T27" fmla="*/ 2403 h 2994"/>
                <a:gd name="T28" fmla="*/ 6583 w 6626"/>
                <a:gd name="T29" fmla="*/ 2415 h 2994"/>
                <a:gd name="T30" fmla="*/ 6567 w 6626"/>
                <a:gd name="T31" fmla="*/ 2423 h 2994"/>
                <a:gd name="T32" fmla="*/ 6549 w 6626"/>
                <a:gd name="T33" fmla="*/ 2429 h 2994"/>
                <a:gd name="T34" fmla="*/ 306 w 6626"/>
                <a:gd name="T35" fmla="*/ 2994 h 2994"/>
                <a:gd name="T36" fmla="*/ 286 w 6626"/>
                <a:gd name="T37" fmla="*/ 2994 h 2994"/>
                <a:gd name="T38" fmla="*/ 268 w 6626"/>
                <a:gd name="T39" fmla="*/ 2990 h 2994"/>
                <a:gd name="T40" fmla="*/ 251 w 6626"/>
                <a:gd name="T41" fmla="*/ 2982 h 2994"/>
                <a:gd name="T42" fmla="*/ 236 w 6626"/>
                <a:gd name="T43" fmla="*/ 2973 h 2994"/>
                <a:gd name="T44" fmla="*/ 224 w 6626"/>
                <a:gd name="T45" fmla="*/ 2959 h 2994"/>
                <a:gd name="T46" fmla="*/ 213 w 6626"/>
                <a:gd name="T47" fmla="*/ 2943 h 2994"/>
                <a:gd name="T48" fmla="*/ 205 w 6626"/>
                <a:gd name="T49" fmla="*/ 2926 h 2994"/>
                <a:gd name="T50" fmla="*/ 202 w 6626"/>
                <a:gd name="T51" fmla="*/ 2908 h 2994"/>
                <a:gd name="T52" fmla="*/ 0 w 6626"/>
                <a:gd name="T53" fmla="*/ 659 h 2994"/>
                <a:gd name="T54" fmla="*/ 2 w 6626"/>
                <a:gd name="T55" fmla="*/ 640 h 2994"/>
                <a:gd name="T56" fmla="*/ 7 w 6626"/>
                <a:gd name="T57" fmla="*/ 622 h 2994"/>
                <a:gd name="T58" fmla="*/ 16 w 6626"/>
                <a:gd name="T59" fmla="*/ 606 h 2994"/>
                <a:gd name="T60" fmla="*/ 28 w 6626"/>
                <a:gd name="T61" fmla="*/ 592 h 2994"/>
                <a:gd name="T62" fmla="*/ 42 w 6626"/>
                <a:gd name="T63" fmla="*/ 581 h 2994"/>
                <a:gd name="T64" fmla="*/ 58 w 6626"/>
                <a:gd name="T65" fmla="*/ 571 h 2994"/>
                <a:gd name="T66" fmla="*/ 77 w 6626"/>
                <a:gd name="T67" fmla="*/ 566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6" h="2994">
                  <a:moveTo>
                    <a:pt x="86" y="565"/>
                  </a:moveTo>
                  <a:lnTo>
                    <a:pt x="6319" y="1"/>
                  </a:lnTo>
                  <a:lnTo>
                    <a:pt x="6329" y="0"/>
                  </a:lnTo>
                  <a:lnTo>
                    <a:pt x="6339" y="1"/>
                  </a:lnTo>
                  <a:lnTo>
                    <a:pt x="6349" y="2"/>
                  </a:lnTo>
                  <a:lnTo>
                    <a:pt x="6357" y="5"/>
                  </a:lnTo>
                  <a:lnTo>
                    <a:pt x="6366" y="9"/>
                  </a:lnTo>
                  <a:lnTo>
                    <a:pt x="6375" y="12"/>
                  </a:lnTo>
                  <a:lnTo>
                    <a:pt x="6382" y="17"/>
                  </a:lnTo>
                  <a:lnTo>
                    <a:pt x="6390" y="23"/>
                  </a:lnTo>
                  <a:lnTo>
                    <a:pt x="6396" y="29"/>
                  </a:lnTo>
                  <a:lnTo>
                    <a:pt x="6403" y="36"/>
                  </a:lnTo>
                  <a:lnTo>
                    <a:pt x="6408" y="43"/>
                  </a:lnTo>
                  <a:lnTo>
                    <a:pt x="6412" y="51"/>
                  </a:lnTo>
                  <a:lnTo>
                    <a:pt x="6417" y="59"/>
                  </a:lnTo>
                  <a:lnTo>
                    <a:pt x="6420" y="68"/>
                  </a:lnTo>
                  <a:lnTo>
                    <a:pt x="6422" y="78"/>
                  </a:lnTo>
                  <a:lnTo>
                    <a:pt x="6423" y="88"/>
                  </a:lnTo>
                  <a:lnTo>
                    <a:pt x="6625" y="2326"/>
                  </a:lnTo>
                  <a:lnTo>
                    <a:pt x="6626" y="2336"/>
                  </a:lnTo>
                  <a:lnTo>
                    <a:pt x="6625" y="2345"/>
                  </a:lnTo>
                  <a:lnTo>
                    <a:pt x="6624" y="2355"/>
                  </a:lnTo>
                  <a:lnTo>
                    <a:pt x="6621" y="2364"/>
                  </a:lnTo>
                  <a:lnTo>
                    <a:pt x="6618" y="2372"/>
                  </a:lnTo>
                  <a:lnTo>
                    <a:pt x="6614" y="2381"/>
                  </a:lnTo>
                  <a:lnTo>
                    <a:pt x="6609" y="2389"/>
                  </a:lnTo>
                  <a:lnTo>
                    <a:pt x="6604" y="2396"/>
                  </a:lnTo>
                  <a:lnTo>
                    <a:pt x="6597" y="2403"/>
                  </a:lnTo>
                  <a:lnTo>
                    <a:pt x="6591" y="2409"/>
                  </a:lnTo>
                  <a:lnTo>
                    <a:pt x="6583" y="2415"/>
                  </a:lnTo>
                  <a:lnTo>
                    <a:pt x="6576" y="2419"/>
                  </a:lnTo>
                  <a:lnTo>
                    <a:pt x="6567" y="2423"/>
                  </a:lnTo>
                  <a:lnTo>
                    <a:pt x="6558" y="2426"/>
                  </a:lnTo>
                  <a:lnTo>
                    <a:pt x="6549" y="2429"/>
                  </a:lnTo>
                  <a:lnTo>
                    <a:pt x="6539" y="2430"/>
                  </a:lnTo>
                  <a:lnTo>
                    <a:pt x="306" y="2994"/>
                  </a:lnTo>
                  <a:lnTo>
                    <a:pt x="296" y="2994"/>
                  </a:lnTo>
                  <a:lnTo>
                    <a:pt x="286" y="2994"/>
                  </a:lnTo>
                  <a:lnTo>
                    <a:pt x="278" y="2992"/>
                  </a:lnTo>
                  <a:lnTo>
                    <a:pt x="268" y="2990"/>
                  </a:lnTo>
                  <a:lnTo>
                    <a:pt x="259" y="2987"/>
                  </a:lnTo>
                  <a:lnTo>
                    <a:pt x="251" y="2982"/>
                  </a:lnTo>
                  <a:lnTo>
                    <a:pt x="243" y="2978"/>
                  </a:lnTo>
                  <a:lnTo>
                    <a:pt x="236" y="2973"/>
                  </a:lnTo>
                  <a:lnTo>
                    <a:pt x="229" y="2966"/>
                  </a:lnTo>
                  <a:lnTo>
                    <a:pt x="224" y="2959"/>
                  </a:lnTo>
                  <a:lnTo>
                    <a:pt x="217" y="2952"/>
                  </a:lnTo>
                  <a:lnTo>
                    <a:pt x="213" y="2943"/>
                  </a:lnTo>
                  <a:lnTo>
                    <a:pt x="208" y="2935"/>
                  </a:lnTo>
                  <a:lnTo>
                    <a:pt x="205" y="2926"/>
                  </a:lnTo>
                  <a:lnTo>
                    <a:pt x="203" y="2918"/>
                  </a:lnTo>
                  <a:lnTo>
                    <a:pt x="202" y="2908"/>
                  </a:lnTo>
                  <a:lnTo>
                    <a:pt x="0" y="669"/>
                  </a:lnTo>
                  <a:lnTo>
                    <a:pt x="0" y="659"/>
                  </a:lnTo>
                  <a:lnTo>
                    <a:pt x="0" y="649"/>
                  </a:lnTo>
                  <a:lnTo>
                    <a:pt x="2" y="640"/>
                  </a:lnTo>
                  <a:lnTo>
                    <a:pt x="4" y="631"/>
                  </a:lnTo>
                  <a:lnTo>
                    <a:pt x="7" y="622"/>
                  </a:lnTo>
                  <a:lnTo>
                    <a:pt x="12" y="614"/>
                  </a:lnTo>
                  <a:lnTo>
                    <a:pt x="16" y="606"/>
                  </a:lnTo>
                  <a:lnTo>
                    <a:pt x="22" y="599"/>
                  </a:lnTo>
                  <a:lnTo>
                    <a:pt x="28" y="592"/>
                  </a:lnTo>
                  <a:lnTo>
                    <a:pt x="35" y="586"/>
                  </a:lnTo>
                  <a:lnTo>
                    <a:pt x="42" y="581"/>
                  </a:lnTo>
                  <a:lnTo>
                    <a:pt x="50" y="575"/>
                  </a:lnTo>
                  <a:lnTo>
                    <a:pt x="58" y="571"/>
                  </a:lnTo>
                  <a:lnTo>
                    <a:pt x="68" y="568"/>
                  </a:lnTo>
                  <a:lnTo>
                    <a:pt x="77" y="566"/>
                  </a:lnTo>
                  <a:lnTo>
                    <a:pt x="86" y="565"/>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a:off x="2656755" y="3269491"/>
              <a:ext cx="2092947" cy="302899"/>
            </a:xfrm>
            <a:custGeom>
              <a:avLst/>
              <a:gdLst>
                <a:gd name="T0" fmla="*/ 4903 w 4974"/>
                <a:gd name="T1" fmla="*/ 289 h 723"/>
                <a:gd name="T2" fmla="*/ 109 w 4974"/>
                <a:gd name="T3" fmla="*/ 723 h 723"/>
                <a:gd name="T4" fmla="*/ 100 w 4974"/>
                <a:gd name="T5" fmla="*/ 723 h 723"/>
                <a:gd name="T6" fmla="*/ 92 w 4974"/>
                <a:gd name="T7" fmla="*/ 721 h 723"/>
                <a:gd name="T8" fmla="*/ 84 w 4974"/>
                <a:gd name="T9" fmla="*/ 718 h 723"/>
                <a:gd name="T10" fmla="*/ 75 w 4974"/>
                <a:gd name="T11" fmla="*/ 714 h 723"/>
                <a:gd name="T12" fmla="*/ 68 w 4974"/>
                <a:gd name="T13" fmla="*/ 708 h 723"/>
                <a:gd name="T14" fmla="*/ 60 w 4974"/>
                <a:gd name="T15" fmla="*/ 701 h 723"/>
                <a:gd name="T16" fmla="*/ 53 w 4974"/>
                <a:gd name="T17" fmla="*/ 693 h 723"/>
                <a:gd name="T18" fmla="*/ 46 w 4974"/>
                <a:gd name="T19" fmla="*/ 684 h 723"/>
                <a:gd name="T20" fmla="*/ 40 w 4974"/>
                <a:gd name="T21" fmla="*/ 674 h 723"/>
                <a:gd name="T22" fmla="*/ 33 w 4974"/>
                <a:gd name="T23" fmla="*/ 663 h 723"/>
                <a:gd name="T24" fmla="*/ 29 w 4974"/>
                <a:gd name="T25" fmla="*/ 651 h 723"/>
                <a:gd name="T26" fmla="*/ 24 w 4974"/>
                <a:gd name="T27" fmla="*/ 638 h 723"/>
                <a:gd name="T28" fmla="*/ 19 w 4974"/>
                <a:gd name="T29" fmla="*/ 624 h 723"/>
                <a:gd name="T30" fmla="*/ 16 w 4974"/>
                <a:gd name="T31" fmla="*/ 610 h 723"/>
                <a:gd name="T32" fmla="*/ 14 w 4974"/>
                <a:gd name="T33" fmla="*/ 596 h 723"/>
                <a:gd name="T34" fmla="*/ 12 w 4974"/>
                <a:gd name="T35" fmla="*/ 581 h 723"/>
                <a:gd name="T36" fmla="*/ 0 w 4974"/>
                <a:gd name="T37" fmla="*/ 449 h 723"/>
                <a:gd name="T38" fmla="*/ 4961 w 4974"/>
                <a:gd name="T39" fmla="*/ 0 h 723"/>
                <a:gd name="T40" fmla="*/ 4973 w 4974"/>
                <a:gd name="T41" fmla="*/ 132 h 723"/>
                <a:gd name="T42" fmla="*/ 4974 w 4974"/>
                <a:gd name="T43" fmla="*/ 147 h 723"/>
                <a:gd name="T44" fmla="*/ 4974 w 4974"/>
                <a:gd name="T45" fmla="*/ 162 h 723"/>
                <a:gd name="T46" fmla="*/ 4973 w 4974"/>
                <a:gd name="T47" fmla="*/ 176 h 723"/>
                <a:gd name="T48" fmla="*/ 4972 w 4974"/>
                <a:gd name="T49" fmla="*/ 190 h 723"/>
                <a:gd name="T50" fmla="*/ 4968 w 4974"/>
                <a:gd name="T51" fmla="*/ 203 h 723"/>
                <a:gd name="T52" fmla="*/ 4966 w 4974"/>
                <a:gd name="T53" fmla="*/ 216 h 723"/>
                <a:gd name="T54" fmla="*/ 4962 w 4974"/>
                <a:gd name="T55" fmla="*/ 228 h 723"/>
                <a:gd name="T56" fmla="*/ 4958 w 4974"/>
                <a:gd name="T57" fmla="*/ 239 h 723"/>
                <a:gd name="T58" fmla="*/ 4952 w 4974"/>
                <a:gd name="T59" fmla="*/ 250 h 723"/>
                <a:gd name="T60" fmla="*/ 4947 w 4974"/>
                <a:gd name="T61" fmla="*/ 259 h 723"/>
                <a:gd name="T62" fmla="*/ 4940 w 4974"/>
                <a:gd name="T63" fmla="*/ 267 h 723"/>
                <a:gd name="T64" fmla="*/ 4934 w 4974"/>
                <a:gd name="T65" fmla="*/ 274 h 723"/>
                <a:gd name="T66" fmla="*/ 4926 w 4974"/>
                <a:gd name="T67" fmla="*/ 280 h 723"/>
                <a:gd name="T68" fmla="*/ 4919 w 4974"/>
                <a:gd name="T69" fmla="*/ 285 h 723"/>
                <a:gd name="T70" fmla="*/ 4911 w 4974"/>
                <a:gd name="T71" fmla="*/ 287 h 723"/>
                <a:gd name="T72" fmla="*/ 4903 w 4974"/>
                <a:gd name="T73" fmla="*/ 28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4" h="723">
                  <a:moveTo>
                    <a:pt x="4903" y="289"/>
                  </a:moveTo>
                  <a:lnTo>
                    <a:pt x="109" y="723"/>
                  </a:lnTo>
                  <a:lnTo>
                    <a:pt x="100" y="723"/>
                  </a:lnTo>
                  <a:lnTo>
                    <a:pt x="92" y="721"/>
                  </a:lnTo>
                  <a:lnTo>
                    <a:pt x="84" y="718"/>
                  </a:lnTo>
                  <a:lnTo>
                    <a:pt x="75" y="714"/>
                  </a:lnTo>
                  <a:lnTo>
                    <a:pt x="68" y="708"/>
                  </a:lnTo>
                  <a:lnTo>
                    <a:pt x="60" y="701"/>
                  </a:lnTo>
                  <a:lnTo>
                    <a:pt x="53" y="693"/>
                  </a:lnTo>
                  <a:lnTo>
                    <a:pt x="46" y="684"/>
                  </a:lnTo>
                  <a:lnTo>
                    <a:pt x="40" y="674"/>
                  </a:lnTo>
                  <a:lnTo>
                    <a:pt x="33" y="663"/>
                  </a:lnTo>
                  <a:lnTo>
                    <a:pt x="29" y="651"/>
                  </a:lnTo>
                  <a:lnTo>
                    <a:pt x="24" y="638"/>
                  </a:lnTo>
                  <a:lnTo>
                    <a:pt x="19" y="624"/>
                  </a:lnTo>
                  <a:lnTo>
                    <a:pt x="16" y="610"/>
                  </a:lnTo>
                  <a:lnTo>
                    <a:pt x="14" y="596"/>
                  </a:lnTo>
                  <a:lnTo>
                    <a:pt x="12" y="581"/>
                  </a:lnTo>
                  <a:lnTo>
                    <a:pt x="0" y="449"/>
                  </a:lnTo>
                  <a:lnTo>
                    <a:pt x="4961" y="0"/>
                  </a:lnTo>
                  <a:lnTo>
                    <a:pt x="4973" y="132"/>
                  </a:lnTo>
                  <a:lnTo>
                    <a:pt x="4974" y="147"/>
                  </a:lnTo>
                  <a:lnTo>
                    <a:pt x="4974" y="162"/>
                  </a:lnTo>
                  <a:lnTo>
                    <a:pt x="4973" y="176"/>
                  </a:lnTo>
                  <a:lnTo>
                    <a:pt x="4972" y="190"/>
                  </a:lnTo>
                  <a:lnTo>
                    <a:pt x="4968" y="203"/>
                  </a:lnTo>
                  <a:lnTo>
                    <a:pt x="4966" y="216"/>
                  </a:lnTo>
                  <a:lnTo>
                    <a:pt x="4962" y="228"/>
                  </a:lnTo>
                  <a:lnTo>
                    <a:pt x="4958" y="239"/>
                  </a:lnTo>
                  <a:lnTo>
                    <a:pt x="4952" y="250"/>
                  </a:lnTo>
                  <a:lnTo>
                    <a:pt x="4947" y="259"/>
                  </a:lnTo>
                  <a:lnTo>
                    <a:pt x="4940" y="267"/>
                  </a:lnTo>
                  <a:lnTo>
                    <a:pt x="4934" y="274"/>
                  </a:lnTo>
                  <a:lnTo>
                    <a:pt x="4926" y="280"/>
                  </a:lnTo>
                  <a:lnTo>
                    <a:pt x="4919" y="285"/>
                  </a:lnTo>
                  <a:lnTo>
                    <a:pt x="4911" y="287"/>
                  </a:lnTo>
                  <a:lnTo>
                    <a:pt x="4903" y="289"/>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a:off x="2406443" y="3652321"/>
              <a:ext cx="170381" cy="92552"/>
            </a:xfrm>
            <a:custGeom>
              <a:avLst/>
              <a:gdLst>
                <a:gd name="T0" fmla="*/ 0 w 406"/>
                <a:gd name="T1" fmla="*/ 34 h 222"/>
                <a:gd name="T2" fmla="*/ 388 w 406"/>
                <a:gd name="T3" fmla="*/ 0 h 222"/>
                <a:gd name="T4" fmla="*/ 406 w 406"/>
                <a:gd name="T5" fmla="*/ 186 h 222"/>
                <a:gd name="T6" fmla="*/ 18 w 406"/>
                <a:gd name="T7" fmla="*/ 222 h 222"/>
                <a:gd name="T8" fmla="*/ 0 w 406"/>
                <a:gd name="T9" fmla="*/ 34 h 222"/>
              </a:gdLst>
              <a:ahLst/>
              <a:cxnLst>
                <a:cxn ang="0">
                  <a:pos x="T0" y="T1"/>
                </a:cxn>
                <a:cxn ang="0">
                  <a:pos x="T2" y="T3"/>
                </a:cxn>
                <a:cxn ang="0">
                  <a:pos x="T4" y="T5"/>
                </a:cxn>
                <a:cxn ang="0">
                  <a:pos x="T6" y="T7"/>
                </a:cxn>
                <a:cxn ang="0">
                  <a:pos x="T8" y="T9"/>
                </a:cxn>
              </a:cxnLst>
              <a:rect l="0" t="0" r="r" b="b"/>
              <a:pathLst>
                <a:path w="406" h="222">
                  <a:moveTo>
                    <a:pt x="0" y="34"/>
                  </a:moveTo>
                  <a:lnTo>
                    <a:pt x="388" y="0"/>
                  </a:lnTo>
                  <a:lnTo>
                    <a:pt x="406"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a:off x="2591548" y="3635493"/>
              <a:ext cx="170381" cy="92552"/>
            </a:xfrm>
            <a:custGeom>
              <a:avLst/>
              <a:gdLst>
                <a:gd name="T0" fmla="*/ 0 w 405"/>
                <a:gd name="T1" fmla="*/ 34 h 222"/>
                <a:gd name="T2" fmla="*/ 389 w 405"/>
                <a:gd name="T3" fmla="*/ 0 h 222"/>
                <a:gd name="T4" fmla="*/ 405 w 405"/>
                <a:gd name="T5" fmla="*/ 186 h 222"/>
                <a:gd name="T6" fmla="*/ 18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9" y="0"/>
                  </a:lnTo>
                  <a:lnTo>
                    <a:pt x="405"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a:off x="2780860" y="3618666"/>
              <a:ext cx="170381" cy="92552"/>
            </a:xfrm>
            <a:custGeom>
              <a:avLst/>
              <a:gdLst>
                <a:gd name="T0" fmla="*/ 0 w 405"/>
                <a:gd name="T1" fmla="*/ 34 h 222"/>
                <a:gd name="T2" fmla="*/ 387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7"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a:off x="2965964" y="3601838"/>
              <a:ext cx="170381" cy="92552"/>
            </a:xfrm>
            <a:custGeom>
              <a:avLst/>
              <a:gdLst>
                <a:gd name="T0" fmla="*/ 0 w 405"/>
                <a:gd name="T1" fmla="*/ 34 h 222"/>
                <a:gd name="T2" fmla="*/ 388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8"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a:off x="3157379" y="3582907"/>
              <a:ext cx="170381" cy="92552"/>
            </a:xfrm>
            <a:custGeom>
              <a:avLst/>
              <a:gdLst>
                <a:gd name="T0" fmla="*/ 0 w 404"/>
                <a:gd name="T1" fmla="*/ 35 h 221"/>
                <a:gd name="T2" fmla="*/ 387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7"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a:off x="3342484" y="3566080"/>
              <a:ext cx="170381" cy="94656"/>
            </a:xfrm>
            <a:custGeom>
              <a:avLst/>
              <a:gdLst>
                <a:gd name="T0" fmla="*/ 0 w 406"/>
                <a:gd name="T1" fmla="*/ 34 h 221"/>
                <a:gd name="T2" fmla="*/ 388 w 406"/>
                <a:gd name="T3" fmla="*/ 0 h 221"/>
                <a:gd name="T4" fmla="*/ 406 w 406"/>
                <a:gd name="T5" fmla="*/ 186 h 221"/>
                <a:gd name="T6" fmla="*/ 18 w 406"/>
                <a:gd name="T7" fmla="*/ 221 h 221"/>
                <a:gd name="T8" fmla="*/ 0 w 406"/>
                <a:gd name="T9" fmla="*/ 34 h 221"/>
              </a:gdLst>
              <a:ahLst/>
              <a:cxnLst>
                <a:cxn ang="0">
                  <a:pos x="T0" y="T1"/>
                </a:cxn>
                <a:cxn ang="0">
                  <a:pos x="T2" y="T3"/>
                </a:cxn>
                <a:cxn ang="0">
                  <a:pos x="T4" y="T5"/>
                </a:cxn>
                <a:cxn ang="0">
                  <a:pos x="T6" y="T7"/>
                </a:cxn>
                <a:cxn ang="0">
                  <a:pos x="T8" y="T9"/>
                </a:cxn>
              </a:cxnLst>
              <a:rect l="0" t="0" r="r" b="b"/>
              <a:pathLst>
                <a:path w="406" h="221">
                  <a:moveTo>
                    <a:pt x="0" y="34"/>
                  </a:moveTo>
                  <a:lnTo>
                    <a:pt x="388" y="0"/>
                  </a:lnTo>
                  <a:lnTo>
                    <a:pt x="406" y="186"/>
                  </a:lnTo>
                  <a:lnTo>
                    <a:pt x="18" y="22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a:off x="3714797" y="3532424"/>
              <a:ext cx="170381" cy="94656"/>
            </a:xfrm>
            <a:custGeom>
              <a:avLst/>
              <a:gdLst>
                <a:gd name="T0" fmla="*/ 0 w 406"/>
                <a:gd name="T1" fmla="*/ 36 h 223"/>
                <a:gd name="T2" fmla="*/ 388 w 406"/>
                <a:gd name="T3" fmla="*/ 0 h 223"/>
                <a:gd name="T4" fmla="*/ 406 w 406"/>
                <a:gd name="T5" fmla="*/ 188 h 223"/>
                <a:gd name="T6" fmla="*/ 18 w 406"/>
                <a:gd name="T7" fmla="*/ 223 h 223"/>
                <a:gd name="T8" fmla="*/ 0 w 406"/>
                <a:gd name="T9" fmla="*/ 36 h 223"/>
              </a:gdLst>
              <a:ahLst/>
              <a:cxnLst>
                <a:cxn ang="0">
                  <a:pos x="T0" y="T1"/>
                </a:cxn>
                <a:cxn ang="0">
                  <a:pos x="T2" y="T3"/>
                </a:cxn>
                <a:cxn ang="0">
                  <a:pos x="T4" y="T5"/>
                </a:cxn>
                <a:cxn ang="0">
                  <a:pos x="T6" y="T7"/>
                </a:cxn>
                <a:cxn ang="0">
                  <a:pos x="T8" y="T9"/>
                </a:cxn>
              </a:cxnLst>
              <a:rect l="0" t="0" r="r" b="b"/>
              <a:pathLst>
                <a:path w="406" h="223">
                  <a:moveTo>
                    <a:pt x="0" y="36"/>
                  </a:moveTo>
                  <a:lnTo>
                    <a:pt x="388" y="0"/>
                  </a:lnTo>
                  <a:lnTo>
                    <a:pt x="406" y="188"/>
                  </a:lnTo>
                  <a:lnTo>
                    <a:pt x="18" y="22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a:off x="3916730" y="3513493"/>
              <a:ext cx="172484"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0" name="Freeform 128"/>
            <p:cNvSpPr>
              <a:spLocks/>
            </p:cNvSpPr>
            <p:nvPr/>
          </p:nvSpPr>
          <p:spPr bwMode="auto">
            <a:xfrm>
              <a:off x="4110248" y="3496665"/>
              <a:ext cx="170381"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1" name="Freeform 129"/>
            <p:cNvSpPr>
              <a:spLocks/>
            </p:cNvSpPr>
            <p:nvPr/>
          </p:nvSpPr>
          <p:spPr bwMode="auto">
            <a:xfrm>
              <a:off x="4295353" y="3479837"/>
              <a:ext cx="170381" cy="94656"/>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2" name="Freeform 130"/>
            <p:cNvSpPr>
              <a:spLocks/>
            </p:cNvSpPr>
            <p:nvPr/>
          </p:nvSpPr>
          <p:spPr bwMode="auto">
            <a:xfrm>
              <a:off x="4482561" y="3463009"/>
              <a:ext cx="170381" cy="94656"/>
            </a:xfrm>
            <a:custGeom>
              <a:avLst/>
              <a:gdLst>
                <a:gd name="T0" fmla="*/ 0 w 405"/>
                <a:gd name="T1" fmla="*/ 35 h 222"/>
                <a:gd name="T2" fmla="*/ 389 w 405"/>
                <a:gd name="T3" fmla="*/ 0 h 222"/>
                <a:gd name="T4" fmla="*/ 405 w 405"/>
                <a:gd name="T5" fmla="*/ 186 h 222"/>
                <a:gd name="T6" fmla="*/ 17 w 405"/>
                <a:gd name="T7" fmla="*/ 222 h 222"/>
                <a:gd name="T8" fmla="*/ 0 w 405"/>
                <a:gd name="T9" fmla="*/ 35 h 222"/>
              </a:gdLst>
              <a:ahLst/>
              <a:cxnLst>
                <a:cxn ang="0">
                  <a:pos x="T0" y="T1"/>
                </a:cxn>
                <a:cxn ang="0">
                  <a:pos x="T2" y="T3"/>
                </a:cxn>
                <a:cxn ang="0">
                  <a:pos x="T4" y="T5"/>
                </a:cxn>
                <a:cxn ang="0">
                  <a:pos x="T6" y="T7"/>
                </a:cxn>
                <a:cxn ang="0">
                  <a:pos x="T8" y="T9"/>
                </a:cxn>
              </a:cxnLst>
              <a:rect l="0" t="0" r="r" b="b"/>
              <a:pathLst>
                <a:path w="405" h="222">
                  <a:moveTo>
                    <a:pt x="0" y="35"/>
                  </a:moveTo>
                  <a:lnTo>
                    <a:pt x="389" y="0"/>
                  </a:lnTo>
                  <a:lnTo>
                    <a:pt x="405" y="186"/>
                  </a:lnTo>
                  <a:lnTo>
                    <a:pt x="17" y="22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3" name="Freeform 131"/>
            <p:cNvSpPr>
              <a:spLocks/>
            </p:cNvSpPr>
            <p:nvPr/>
          </p:nvSpPr>
          <p:spPr bwMode="auto">
            <a:xfrm>
              <a:off x="4667665" y="3446182"/>
              <a:ext cx="170381" cy="94656"/>
            </a:xfrm>
            <a:custGeom>
              <a:avLst/>
              <a:gdLst>
                <a:gd name="T0" fmla="*/ 0 w 406"/>
                <a:gd name="T1" fmla="*/ 36 h 222"/>
                <a:gd name="T2" fmla="*/ 388 w 406"/>
                <a:gd name="T3" fmla="*/ 0 h 222"/>
                <a:gd name="T4" fmla="*/ 406 w 406"/>
                <a:gd name="T5" fmla="*/ 187 h 222"/>
                <a:gd name="T6" fmla="*/ 17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4" name="Freeform 132"/>
            <p:cNvSpPr>
              <a:spLocks/>
            </p:cNvSpPr>
            <p:nvPr/>
          </p:nvSpPr>
          <p:spPr bwMode="auto">
            <a:xfrm>
              <a:off x="4859081" y="3429354"/>
              <a:ext cx="170381" cy="92552"/>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5" name="Freeform 133"/>
            <p:cNvSpPr>
              <a:spLocks/>
            </p:cNvSpPr>
            <p:nvPr/>
          </p:nvSpPr>
          <p:spPr bwMode="auto">
            <a:xfrm>
              <a:off x="2416960" y="3759598"/>
              <a:ext cx="174588" cy="138829"/>
            </a:xfrm>
            <a:custGeom>
              <a:avLst/>
              <a:gdLst>
                <a:gd name="T0" fmla="*/ 0 w 414"/>
                <a:gd name="T1" fmla="*/ 35 h 328"/>
                <a:gd name="T2" fmla="*/ 388 w 414"/>
                <a:gd name="T3" fmla="*/ 0 h 328"/>
                <a:gd name="T4" fmla="*/ 414 w 414"/>
                <a:gd name="T5" fmla="*/ 294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4"/>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6" name="Freeform 134"/>
            <p:cNvSpPr>
              <a:spLocks/>
            </p:cNvSpPr>
            <p:nvPr/>
          </p:nvSpPr>
          <p:spPr bwMode="auto">
            <a:xfrm>
              <a:off x="2602064" y="3742771"/>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7" name="Freeform 135"/>
            <p:cNvSpPr>
              <a:spLocks/>
            </p:cNvSpPr>
            <p:nvPr/>
          </p:nvSpPr>
          <p:spPr bwMode="auto">
            <a:xfrm>
              <a:off x="2789273" y="372594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8" name="Freeform 136"/>
            <p:cNvSpPr>
              <a:spLocks/>
            </p:cNvSpPr>
            <p:nvPr/>
          </p:nvSpPr>
          <p:spPr bwMode="auto">
            <a:xfrm>
              <a:off x="2974378" y="3709115"/>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9" name="Freeform 137"/>
            <p:cNvSpPr>
              <a:spLocks/>
            </p:cNvSpPr>
            <p:nvPr/>
          </p:nvSpPr>
          <p:spPr bwMode="auto">
            <a:xfrm>
              <a:off x="3167897" y="3692288"/>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0" name="Freeform 138"/>
            <p:cNvSpPr>
              <a:spLocks/>
            </p:cNvSpPr>
            <p:nvPr/>
          </p:nvSpPr>
          <p:spPr bwMode="auto">
            <a:xfrm>
              <a:off x="3353002" y="3675460"/>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1" name="Freeform 139"/>
            <p:cNvSpPr>
              <a:spLocks/>
            </p:cNvSpPr>
            <p:nvPr/>
          </p:nvSpPr>
          <p:spPr bwMode="auto">
            <a:xfrm>
              <a:off x="3540209" y="3658632"/>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3" name="Freeform 140"/>
            <p:cNvSpPr>
              <a:spLocks/>
            </p:cNvSpPr>
            <p:nvPr/>
          </p:nvSpPr>
          <p:spPr bwMode="auto">
            <a:xfrm>
              <a:off x="3725314" y="3641804"/>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4" name="Freeform 141"/>
            <p:cNvSpPr>
              <a:spLocks/>
            </p:cNvSpPr>
            <p:nvPr/>
          </p:nvSpPr>
          <p:spPr bwMode="auto">
            <a:xfrm>
              <a:off x="3927246" y="3622873"/>
              <a:ext cx="174588" cy="138829"/>
            </a:xfrm>
            <a:custGeom>
              <a:avLst/>
              <a:gdLst>
                <a:gd name="T0" fmla="*/ 0 w 415"/>
                <a:gd name="T1" fmla="*/ 35 h 329"/>
                <a:gd name="T2" fmla="*/ 388 w 415"/>
                <a:gd name="T3" fmla="*/ 0 h 329"/>
                <a:gd name="T4" fmla="*/ 415 w 415"/>
                <a:gd name="T5" fmla="*/ 293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5" name="Freeform 142"/>
            <p:cNvSpPr>
              <a:spLocks/>
            </p:cNvSpPr>
            <p:nvPr/>
          </p:nvSpPr>
          <p:spPr bwMode="auto">
            <a:xfrm>
              <a:off x="4120765" y="3606045"/>
              <a:ext cx="172484"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6" name="Freeform 143"/>
            <p:cNvSpPr>
              <a:spLocks/>
            </p:cNvSpPr>
            <p:nvPr/>
          </p:nvSpPr>
          <p:spPr bwMode="auto">
            <a:xfrm>
              <a:off x="4305870" y="3589217"/>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7" name="Freeform 144"/>
            <p:cNvSpPr>
              <a:spLocks/>
            </p:cNvSpPr>
            <p:nvPr/>
          </p:nvSpPr>
          <p:spPr bwMode="auto">
            <a:xfrm>
              <a:off x="4678183" y="3536631"/>
              <a:ext cx="370210" cy="157760"/>
            </a:xfrm>
            <a:custGeom>
              <a:avLst/>
              <a:gdLst>
                <a:gd name="T0" fmla="*/ 0 w 879"/>
                <a:gd name="T1" fmla="*/ 78 h 371"/>
                <a:gd name="T2" fmla="*/ 853 w 879"/>
                <a:gd name="T3" fmla="*/ 0 h 371"/>
                <a:gd name="T4" fmla="*/ 879 w 879"/>
                <a:gd name="T5" fmla="*/ 294 h 371"/>
                <a:gd name="T6" fmla="*/ 27 w 879"/>
                <a:gd name="T7" fmla="*/ 371 h 371"/>
                <a:gd name="T8" fmla="*/ 0 w 879"/>
                <a:gd name="T9" fmla="*/ 78 h 371"/>
              </a:gdLst>
              <a:ahLst/>
              <a:cxnLst>
                <a:cxn ang="0">
                  <a:pos x="T0" y="T1"/>
                </a:cxn>
                <a:cxn ang="0">
                  <a:pos x="T2" y="T3"/>
                </a:cxn>
                <a:cxn ang="0">
                  <a:pos x="T4" y="T5"/>
                </a:cxn>
                <a:cxn ang="0">
                  <a:pos x="T6" y="T7"/>
                </a:cxn>
                <a:cxn ang="0">
                  <a:pos x="T8" y="T9"/>
                </a:cxn>
              </a:cxnLst>
              <a:rect l="0" t="0" r="r" b="b"/>
              <a:pathLst>
                <a:path w="879" h="371">
                  <a:moveTo>
                    <a:pt x="0" y="78"/>
                  </a:moveTo>
                  <a:lnTo>
                    <a:pt x="853" y="0"/>
                  </a:lnTo>
                  <a:lnTo>
                    <a:pt x="879" y="294"/>
                  </a:lnTo>
                  <a:lnTo>
                    <a:pt x="27" y="371"/>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8" name="Freeform 145"/>
            <p:cNvSpPr>
              <a:spLocks/>
            </p:cNvSpPr>
            <p:nvPr/>
          </p:nvSpPr>
          <p:spPr bwMode="auto">
            <a:xfrm>
              <a:off x="2431685" y="3906841"/>
              <a:ext cx="244002" cy="145140"/>
            </a:xfrm>
            <a:custGeom>
              <a:avLst/>
              <a:gdLst>
                <a:gd name="T0" fmla="*/ 0 w 580"/>
                <a:gd name="T1" fmla="*/ 49 h 343"/>
                <a:gd name="T2" fmla="*/ 553 w 580"/>
                <a:gd name="T3" fmla="*/ 0 h 343"/>
                <a:gd name="T4" fmla="*/ 580 w 580"/>
                <a:gd name="T5" fmla="*/ 293 h 343"/>
                <a:gd name="T6" fmla="*/ 26 w 580"/>
                <a:gd name="T7" fmla="*/ 343 h 343"/>
                <a:gd name="T8" fmla="*/ 0 w 580"/>
                <a:gd name="T9" fmla="*/ 49 h 343"/>
              </a:gdLst>
              <a:ahLst/>
              <a:cxnLst>
                <a:cxn ang="0">
                  <a:pos x="T0" y="T1"/>
                </a:cxn>
                <a:cxn ang="0">
                  <a:pos x="T2" y="T3"/>
                </a:cxn>
                <a:cxn ang="0">
                  <a:pos x="T4" y="T5"/>
                </a:cxn>
                <a:cxn ang="0">
                  <a:pos x="T6" y="T7"/>
                </a:cxn>
                <a:cxn ang="0">
                  <a:pos x="T8" y="T9"/>
                </a:cxn>
              </a:cxnLst>
              <a:rect l="0" t="0" r="r" b="b"/>
              <a:pathLst>
                <a:path w="580" h="343">
                  <a:moveTo>
                    <a:pt x="0" y="49"/>
                  </a:moveTo>
                  <a:lnTo>
                    <a:pt x="553" y="0"/>
                  </a:lnTo>
                  <a:lnTo>
                    <a:pt x="580" y="293"/>
                  </a:lnTo>
                  <a:lnTo>
                    <a:pt x="26" y="34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9" name="Freeform 146"/>
            <p:cNvSpPr>
              <a:spLocks/>
            </p:cNvSpPr>
            <p:nvPr/>
          </p:nvSpPr>
          <p:spPr bwMode="auto">
            <a:xfrm>
              <a:off x="2688307" y="3887909"/>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0" name="Freeform 147"/>
            <p:cNvSpPr>
              <a:spLocks/>
            </p:cNvSpPr>
            <p:nvPr/>
          </p:nvSpPr>
          <p:spPr bwMode="auto">
            <a:xfrm>
              <a:off x="2877619" y="3871081"/>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1" name="Freeform 148"/>
            <p:cNvSpPr>
              <a:spLocks/>
            </p:cNvSpPr>
            <p:nvPr/>
          </p:nvSpPr>
          <p:spPr bwMode="auto">
            <a:xfrm>
              <a:off x="3062724" y="3854254"/>
              <a:ext cx="172484" cy="136726"/>
            </a:xfrm>
            <a:custGeom>
              <a:avLst/>
              <a:gdLst>
                <a:gd name="T0" fmla="*/ 0 w 414"/>
                <a:gd name="T1" fmla="*/ 35 h 328"/>
                <a:gd name="T2" fmla="*/ 387 w 414"/>
                <a:gd name="T3" fmla="*/ 0 h 328"/>
                <a:gd name="T4" fmla="*/ 414 w 414"/>
                <a:gd name="T5" fmla="*/ 293 h 328"/>
                <a:gd name="T6" fmla="*/ 27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7" y="0"/>
                  </a:lnTo>
                  <a:lnTo>
                    <a:pt x="414"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2" name="Freeform 149"/>
            <p:cNvSpPr>
              <a:spLocks/>
            </p:cNvSpPr>
            <p:nvPr/>
          </p:nvSpPr>
          <p:spPr bwMode="auto">
            <a:xfrm>
              <a:off x="3439243" y="3820598"/>
              <a:ext cx="174588" cy="136726"/>
            </a:xfrm>
            <a:custGeom>
              <a:avLst/>
              <a:gdLst>
                <a:gd name="T0" fmla="*/ 0 w 413"/>
                <a:gd name="T1" fmla="*/ 35 h 328"/>
                <a:gd name="T2" fmla="*/ 387 w 413"/>
                <a:gd name="T3" fmla="*/ 0 h 328"/>
                <a:gd name="T4" fmla="*/ 413 w 413"/>
                <a:gd name="T5" fmla="*/ 293 h 328"/>
                <a:gd name="T6" fmla="*/ 25 w 413"/>
                <a:gd name="T7" fmla="*/ 328 h 328"/>
                <a:gd name="T8" fmla="*/ 0 w 413"/>
                <a:gd name="T9" fmla="*/ 35 h 328"/>
              </a:gdLst>
              <a:ahLst/>
              <a:cxnLst>
                <a:cxn ang="0">
                  <a:pos x="T0" y="T1"/>
                </a:cxn>
                <a:cxn ang="0">
                  <a:pos x="T2" y="T3"/>
                </a:cxn>
                <a:cxn ang="0">
                  <a:pos x="T4" y="T5"/>
                </a:cxn>
                <a:cxn ang="0">
                  <a:pos x="T6" y="T7"/>
                </a:cxn>
                <a:cxn ang="0">
                  <a:pos x="T8" y="T9"/>
                </a:cxn>
              </a:cxnLst>
              <a:rect l="0" t="0" r="r" b="b"/>
              <a:pathLst>
                <a:path w="413" h="328">
                  <a:moveTo>
                    <a:pt x="0" y="35"/>
                  </a:moveTo>
                  <a:lnTo>
                    <a:pt x="387" y="0"/>
                  </a:lnTo>
                  <a:lnTo>
                    <a:pt x="413" y="293"/>
                  </a:lnTo>
                  <a:lnTo>
                    <a:pt x="25"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3" name="Freeform 150"/>
            <p:cNvSpPr>
              <a:spLocks/>
            </p:cNvSpPr>
            <p:nvPr/>
          </p:nvSpPr>
          <p:spPr bwMode="auto">
            <a:xfrm>
              <a:off x="3626452" y="3803770"/>
              <a:ext cx="174588" cy="136726"/>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4" name="Freeform 151"/>
            <p:cNvSpPr>
              <a:spLocks/>
            </p:cNvSpPr>
            <p:nvPr/>
          </p:nvSpPr>
          <p:spPr bwMode="auto">
            <a:xfrm>
              <a:off x="3811557" y="3786943"/>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5" name="Freeform 152"/>
            <p:cNvSpPr>
              <a:spLocks/>
            </p:cNvSpPr>
            <p:nvPr/>
          </p:nvSpPr>
          <p:spPr bwMode="auto">
            <a:xfrm>
              <a:off x="4013489" y="3768012"/>
              <a:ext cx="174588" cy="138829"/>
            </a:xfrm>
            <a:custGeom>
              <a:avLst/>
              <a:gdLst>
                <a:gd name="T0" fmla="*/ 0 w 415"/>
                <a:gd name="T1" fmla="*/ 34 h 328"/>
                <a:gd name="T2" fmla="*/ 388 w 415"/>
                <a:gd name="T3" fmla="*/ 0 h 328"/>
                <a:gd name="T4" fmla="*/ 415 w 415"/>
                <a:gd name="T5" fmla="*/ 293 h 328"/>
                <a:gd name="T6" fmla="*/ 26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6" name="Freeform 153"/>
            <p:cNvSpPr>
              <a:spLocks/>
            </p:cNvSpPr>
            <p:nvPr/>
          </p:nvSpPr>
          <p:spPr bwMode="auto">
            <a:xfrm>
              <a:off x="4207008" y="3751185"/>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7" name="Freeform 154"/>
            <p:cNvSpPr>
              <a:spLocks/>
            </p:cNvSpPr>
            <p:nvPr/>
          </p:nvSpPr>
          <p:spPr bwMode="auto">
            <a:xfrm>
              <a:off x="4392112" y="3734357"/>
              <a:ext cx="174588" cy="136726"/>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8" name="Freeform 155"/>
            <p:cNvSpPr>
              <a:spLocks/>
            </p:cNvSpPr>
            <p:nvPr/>
          </p:nvSpPr>
          <p:spPr bwMode="auto">
            <a:xfrm>
              <a:off x="4585631" y="3715425"/>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9" name="Freeform 156"/>
            <p:cNvSpPr>
              <a:spLocks/>
            </p:cNvSpPr>
            <p:nvPr/>
          </p:nvSpPr>
          <p:spPr bwMode="auto">
            <a:xfrm>
              <a:off x="4770736" y="3688081"/>
              <a:ext cx="305003" cy="298692"/>
            </a:xfrm>
            <a:custGeom>
              <a:avLst/>
              <a:gdLst>
                <a:gd name="T0" fmla="*/ 0 w 722"/>
                <a:gd name="T1" fmla="*/ 60 h 706"/>
                <a:gd name="T2" fmla="*/ 662 w 722"/>
                <a:gd name="T3" fmla="*/ 0 h 706"/>
                <a:gd name="T4" fmla="*/ 683 w 722"/>
                <a:gd name="T5" fmla="*/ 220 h 706"/>
                <a:gd name="T6" fmla="*/ 689 w 722"/>
                <a:gd name="T7" fmla="*/ 293 h 706"/>
                <a:gd name="T8" fmla="*/ 722 w 722"/>
                <a:gd name="T9" fmla="*/ 656 h 706"/>
                <a:gd name="T10" fmla="*/ 177 w 722"/>
                <a:gd name="T11" fmla="*/ 706 h 706"/>
                <a:gd name="T12" fmla="*/ 144 w 722"/>
                <a:gd name="T13" fmla="*/ 342 h 706"/>
                <a:gd name="T14" fmla="*/ 27 w 722"/>
                <a:gd name="T15" fmla="*/ 353 h 706"/>
                <a:gd name="T16" fmla="*/ 0 w 722"/>
                <a:gd name="T17" fmla="*/ 6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706">
                  <a:moveTo>
                    <a:pt x="0" y="60"/>
                  </a:moveTo>
                  <a:lnTo>
                    <a:pt x="662" y="0"/>
                  </a:lnTo>
                  <a:lnTo>
                    <a:pt x="683" y="220"/>
                  </a:lnTo>
                  <a:lnTo>
                    <a:pt x="689" y="293"/>
                  </a:lnTo>
                  <a:lnTo>
                    <a:pt x="722" y="656"/>
                  </a:lnTo>
                  <a:lnTo>
                    <a:pt x="177" y="706"/>
                  </a:lnTo>
                  <a:lnTo>
                    <a:pt x="144" y="342"/>
                  </a:lnTo>
                  <a:lnTo>
                    <a:pt x="27" y="35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0" name="Freeform 157"/>
            <p:cNvSpPr>
              <a:spLocks/>
            </p:cNvSpPr>
            <p:nvPr/>
          </p:nvSpPr>
          <p:spPr bwMode="auto">
            <a:xfrm>
              <a:off x="2759825" y="4035151"/>
              <a:ext cx="174588" cy="138829"/>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1" name="Freeform 158"/>
            <p:cNvSpPr>
              <a:spLocks/>
            </p:cNvSpPr>
            <p:nvPr/>
          </p:nvSpPr>
          <p:spPr bwMode="auto">
            <a:xfrm>
              <a:off x="2947032" y="4018324"/>
              <a:ext cx="174588" cy="138829"/>
            </a:xfrm>
            <a:custGeom>
              <a:avLst/>
              <a:gdLst>
                <a:gd name="T0" fmla="*/ 0 w 415"/>
                <a:gd name="T1" fmla="*/ 36 h 329"/>
                <a:gd name="T2" fmla="*/ 388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2" name="Freeform 159"/>
            <p:cNvSpPr>
              <a:spLocks/>
            </p:cNvSpPr>
            <p:nvPr/>
          </p:nvSpPr>
          <p:spPr bwMode="auto">
            <a:xfrm>
              <a:off x="3132137" y="4001496"/>
              <a:ext cx="174588" cy="138829"/>
            </a:xfrm>
            <a:custGeom>
              <a:avLst/>
              <a:gdLst>
                <a:gd name="T0" fmla="*/ 0 w 414"/>
                <a:gd name="T1" fmla="*/ 34 h 328"/>
                <a:gd name="T2" fmla="*/ 388 w 414"/>
                <a:gd name="T3" fmla="*/ 0 h 328"/>
                <a:gd name="T4" fmla="*/ 414 w 414"/>
                <a:gd name="T5" fmla="*/ 293 h 328"/>
                <a:gd name="T6" fmla="*/ 26 w 414"/>
                <a:gd name="T7" fmla="*/ 328 h 328"/>
                <a:gd name="T8" fmla="*/ 0 w 414"/>
                <a:gd name="T9" fmla="*/ 34 h 328"/>
              </a:gdLst>
              <a:ahLst/>
              <a:cxnLst>
                <a:cxn ang="0">
                  <a:pos x="T0" y="T1"/>
                </a:cxn>
                <a:cxn ang="0">
                  <a:pos x="T2" y="T3"/>
                </a:cxn>
                <a:cxn ang="0">
                  <a:pos x="T4" y="T5"/>
                </a:cxn>
                <a:cxn ang="0">
                  <a:pos x="T6" y="T7"/>
                </a:cxn>
                <a:cxn ang="0">
                  <a:pos x="T8" y="T9"/>
                </a:cxn>
              </a:cxnLst>
              <a:rect l="0" t="0" r="r" b="b"/>
              <a:pathLst>
                <a:path w="414" h="328">
                  <a:moveTo>
                    <a:pt x="0" y="34"/>
                  </a:moveTo>
                  <a:lnTo>
                    <a:pt x="388" y="0"/>
                  </a:lnTo>
                  <a:lnTo>
                    <a:pt x="414"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3" name="Freeform 160"/>
            <p:cNvSpPr>
              <a:spLocks/>
            </p:cNvSpPr>
            <p:nvPr/>
          </p:nvSpPr>
          <p:spPr bwMode="auto">
            <a:xfrm>
              <a:off x="3323553" y="3984668"/>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4" name="Freeform 161"/>
            <p:cNvSpPr>
              <a:spLocks/>
            </p:cNvSpPr>
            <p:nvPr/>
          </p:nvSpPr>
          <p:spPr bwMode="auto">
            <a:xfrm>
              <a:off x="3508658" y="3967841"/>
              <a:ext cx="174588" cy="138829"/>
            </a:xfrm>
            <a:custGeom>
              <a:avLst/>
              <a:gdLst>
                <a:gd name="T0" fmla="*/ 0 w 415"/>
                <a:gd name="T1" fmla="*/ 34 h 328"/>
                <a:gd name="T2" fmla="*/ 388 w 415"/>
                <a:gd name="T3" fmla="*/ 0 h 328"/>
                <a:gd name="T4" fmla="*/ 415 w 415"/>
                <a:gd name="T5" fmla="*/ 293 h 328"/>
                <a:gd name="T6" fmla="*/ 27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7"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5" name="Freeform 162"/>
            <p:cNvSpPr>
              <a:spLocks/>
            </p:cNvSpPr>
            <p:nvPr/>
          </p:nvSpPr>
          <p:spPr bwMode="auto">
            <a:xfrm>
              <a:off x="3697969" y="395101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6" name="Freeform 163"/>
            <p:cNvSpPr>
              <a:spLocks/>
            </p:cNvSpPr>
            <p:nvPr/>
          </p:nvSpPr>
          <p:spPr bwMode="auto">
            <a:xfrm>
              <a:off x="3883074" y="3934185"/>
              <a:ext cx="174588" cy="138829"/>
            </a:xfrm>
            <a:custGeom>
              <a:avLst/>
              <a:gdLst>
                <a:gd name="T0" fmla="*/ 0 w 415"/>
                <a:gd name="T1" fmla="*/ 35 h 328"/>
                <a:gd name="T2" fmla="*/ 389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7" name="Freeform 164"/>
            <p:cNvSpPr>
              <a:spLocks/>
            </p:cNvSpPr>
            <p:nvPr/>
          </p:nvSpPr>
          <p:spPr bwMode="auto">
            <a:xfrm>
              <a:off x="4085007" y="3915255"/>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8" name="Freeform 165"/>
            <p:cNvSpPr>
              <a:spLocks/>
            </p:cNvSpPr>
            <p:nvPr/>
          </p:nvSpPr>
          <p:spPr bwMode="auto">
            <a:xfrm>
              <a:off x="4276421" y="3898427"/>
              <a:ext cx="174588" cy="138829"/>
            </a:xfrm>
            <a:custGeom>
              <a:avLst/>
              <a:gdLst>
                <a:gd name="T0" fmla="*/ 0 w 415"/>
                <a:gd name="T1" fmla="*/ 35 h 329"/>
                <a:gd name="T2" fmla="*/ 388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9" name="Freeform 166"/>
            <p:cNvSpPr>
              <a:spLocks/>
            </p:cNvSpPr>
            <p:nvPr/>
          </p:nvSpPr>
          <p:spPr bwMode="auto">
            <a:xfrm>
              <a:off x="4461526" y="3881599"/>
              <a:ext cx="174588" cy="138829"/>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0" name="Freeform 167"/>
            <p:cNvSpPr>
              <a:spLocks/>
            </p:cNvSpPr>
            <p:nvPr/>
          </p:nvSpPr>
          <p:spPr bwMode="auto">
            <a:xfrm>
              <a:off x="4650838" y="3864772"/>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1" name="Freeform 168"/>
            <p:cNvSpPr>
              <a:spLocks/>
            </p:cNvSpPr>
            <p:nvPr/>
          </p:nvSpPr>
          <p:spPr bwMode="auto">
            <a:xfrm>
              <a:off x="2444305" y="4047772"/>
              <a:ext cx="300796" cy="149347"/>
            </a:xfrm>
            <a:custGeom>
              <a:avLst/>
              <a:gdLst>
                <a:gd name="T0" fmla="*/ 0 w 715"/>
                <a:gd name="T1" fmla="*/ 62 h 356"/>
                <a:gd name="T2" fmla="*/ 688 w 715"/>
                <a:gd name="T3" fmla="*/ 0 h 356"/>
                <a:gd name="T4" fmla="*/ 715 w 715"/>
                <a:gd name="T5" fmla="*/ 293 h 356"/>
                <a:gd name="T6" fmla="*/ 26 w 715"/>
                <a:gd name="T7" fmla="*/ 356 h 356"/>
                <a:gd name="T8" fmla="*/ 0 w 715"/>
                <a:gd name="T9" fmla="*/ 62 h 356"/>
              </a:gdLst>
              <a:ahLst/>
              <a:cxnLst>
                <a:cxn ang="0">
                  <a:pos x="T0" y="T1"/>
                </a:cxn>
                <a:cxn ang="0">
                  <a:pos x="T2" y="T3"/>
                </a:cxn>
                <a:cxn ang="0">
                  <a:pos x="T4" y="T5"/>
                </a:cxn>
                <a:cxn ang="0">
                  <a:pos x="T6" y="T7"/>
                </a:cxn>
                <a:cxn ang="0">
                  <a:pos x="T8" y="T9"/>
                </a:cxn>
              </a:cxnLst>
              <a:rect l="0" t="0" r="r" b="b"/>
              <a:pathLst>
                <a:path w="715" h="356">
                  <a:moveTo>
                    <a:pt x="0" y="62"/>
                  </a:moveTo>
                  <a:lnTo>
                    <a:pt x="688" y="0"/>
                  </a:lnTo>
                  <a:lnTo>
                    <a:pt x="715" y="293"/>
                  </a:lnTo>
                  <a:lnTo>
                    <a:pt x="26" y="356"/>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2" name="Freeform 169"/>
            <p:cNvSpPr>
              <a:spLocks/>
            </p:cNvSpPr>
            <p:nvPr/>
          </p:nvSpPr>
          <p:spPr bwMode="auto">
            <a:xfrm>
              <a:off x="2867101" y="4180291"/>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3" name="Freeform 170"/>
            <p:cNvSpPr>
              <a:spLocks/>
            </p:cNvSpPr>
            <p:nvPr/>
          </p:nvSpPr>
          <p:spPr bwMode="auto">
            <a:xfrm>
              <a:off x="3052206" y="4163463"/>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4" name="Freeform 171"/>
            <p:cNvSpPr>
              <a:spLocks/>
            </p:cNvSpPr>
            <p:nvPr/>
          </p:nvSpPr>
          <p:spPr bwMode="auto">
            <a:xfrm>
              <a:off x="3245724" y="4146636"/>
              <a:ext cx="174588" cy="138829"/>
            </a:xfrm>
            <a:custGeom>
              <a:avLst/>
              <a:gdLst>
                <a:gd name="T0" fmla="*/ 0 w 415"/>
                <a:gd name="T1" fmla="*/ 35 h 329"/>
                <a:gd name="T2" fmla="*/ 389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5" name="Freeform 172"/>
            <p:cNvSpPr>
              <a:spLocks/>
            </p:cNvSpPr>
            <p:nvPr/>
          </p:nvSpPr>
          <p:spPr bwMode="auto">
            <a:xfrm>
              <a:off x="3430829" y="4129808"/>
              <a:ext cx="174588" cy="138829"/>
            </a:xfrm>
            <a:custGeom>
              <a:avLst/>
              <a:gdLst>
                <a:gd name="T0" fmla="*/ 0 w 415"/>
                <a:gd name="T1" fmla="*/ 35 h 329"/>
                <a:gd name="T2" fmla="*/ 388 w 415"/>
                <a:gd name="T3" fmla="*/ 0 h 329"/>
                <a:gd name="T4" fmla="*/ 415 w 415"/>
                <a:gd name="T5" fmla="*/ 294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4"/>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6" name="Freeform 173"/>
            <p:cNvSpPr>
              <a:spLocks/>
            </p:cNvSpPr>
            <p:nvPr/>
          </p:nvSpPr>
          <p:spPr bwMode="auto">
            <a:xfrm>
              <a:off x="3618038" y="4112980"/>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7" name="Freeform 174"/>
            <p:cNvSpPr>
              <a:spLocks/>
            </p:cNvSpPr>
            <p:nvPr/>
          </p:nvSpPr>
          <p:spPr bwMode="auto">
            <a:xfrm>
              <a:off x="3803143" y="409615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8" name="Freeform 175"/>
            <p:cNvSpPr>
              <a:spLocks/>
            </p:cNvSpPr>
            <p:nvPr/>
          </p:nvSpPr>
          <p:spPr bwMode="auto">
            <a:xfrm>
              <a:off x="4198594" y="4060393"/>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9" name="Freeform 176"/>
            <p:cNvSpPr>
              <a:spLocks/>
            </p:cNvSpPr>
            <p:nvPr/>
          </p:nvSpPr>
          <p:spPr bwMode="auto">
            <a:xfrm>
              <a:off x="4383699" y="4043565"/>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0" name="Freeform 177"/>
            <p:cNvSpPr>
              <a:spLocks/>
            </p:cNvSpPr>
            <p:nvPr/>
          </p:nvSpPr>
          <p:spPr bwMode="auto">
            <a:xfrm>
              <a:off x="4573010" y="4026738"/>
              <a:ext cx="172484" cy="136726"/>
            </a:xfrm>
            <a:custGeom>
              <a:avLst/>
              <a:gdLst>
                <a:gd name="T0" fmla="*/ 0 w 414"/>
                <a:gd name="T1" fmla="*/ 36 h 329"/>
                <a:gd name="T2" fmla="*/ 388 w 414"/>
                <a:gd name="T3" fmla="*/ 0 h 329"/>
                <a:gd name="T4" fmla="*/ 414 w 414"/>
                <a:gd name="T5" fmla="*/ 294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4"/>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1" name="Freeform 178"/>
            <p:cNvSpPr>
              <a:spLocks/>
            </p:cNvSpPr>
            <p:nvPr/>
          </p:nvSpPr>
          <p:spPr bwMode="auto">
            <a:xfrm>
              <a:off x="2454822" y="4192912"/>
              <a:ext cx="384934" cy="157760"/>
            </a:xfrm>
            <a:custGeom>
              <a:avLst/>
              <a:gdLst>
                <a:gd name="T0" fmla="*/ 0 w 916"/>
                <a:gd name="T1" fmla="*/ 80 h 374"/>
                <a:gd name="T2" fmla="*/ 889 w 916"/>
                <a:gd name="T3" fmla="*/ 0 h 374"/>
                <a:gd name="T4" fmla="*/ 916 w 916"/>
                <a:gd name="T5" fmla="*/ 293 h 374"/>
                <a:gd name="T6" fmla="*/ 27 w 916"/>
                <a:gd name="T7" fmla="*/ 374 h 374"/>
                <a:gd name="T8" fmla="*/ 0 w 916"/>
                <a:gd name="T9" fmla="*/ 80 h 374"/>
              </a:gdLst>
              <a:ahLst/>
              <a:cxnLst>
                <a:cxn ang="0">
                  <a:pos x="T0" y="T1"/>
                </a:cxn>
                <a:cxn ang="0">
                  <a:pos x="T2" y="T3"/>
                </a:cxn>
                <a:cxn ang="0">
                  <a:pos x="T4" y="T5"/>
                </a:cxn>
                <a:cxn ang="0">
                  <a:pos x="T6" y="T7"/>
                </a:cxn>
                <a:cxn ang="0">
                  <a:pos x="T8" y="T9"/>
                </a:cxn>
              </a:cxnLst>
              <a:rect l="0" t="0" r="r" b="b"/>
              <a:pathLst>
                <a:path w="916" h="374">
                  <a:moveTo>
                    <a:pt x="0" y="80"/>
                  </a:moveTo>
                  <a:lnTo>
                    <a:pt x="889" y="0"/>
                  </a:lnTo>
                  <a:lnTo>
                    <a:pt x="916" y="293"/>
                  </a:lnTo>
                  <a:lnTo>
                    <a:pt x="27" y="374"/>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2" name="Freeform 179"/>
            <p:cNvSpPr>
              <a:spLocks/>
            </p:cNvSpPr>
            <p:nvPr/>
          </p:nvSpPr>
          <p:spPr bwMode="auto">
            <a:xfrm>
              <a:off x="4762322" y="3995186"/>
              <a:ext cx="323933" cy="151449"/>
            </a:xfrm>
            <a:custGeom>
              <a:avLst/>
              <a:gdLst>
                <a:gd name="T0" fmla="*/ 0 w 770"/>
                <a:gd name="T1" fmla="*/ 67 h 360"/>
                <a:gd name="T2" fmla="*/ 744 w 770"/>
                <a:gd name="T3" fmla="*/ 0 h 360"/>
                <a:gd name="T4" fmla="*/ 770 w 770"/>
                <a:gd name="T5" fmla="*/ 293 h 360"/>
                <a:gd name="T6" fmla="*/ 26 w 770"/>
                <a:gd name="T7" fmla="*/ 360 h 360"/>
                <a:gd name="T8" fmla="*/ 0 w 770"/>
                <a:gd name="T9" fmla="*/ 67 h 360"/>
              </a:gdLst>
              <a:ahLst/>
              <a:cxnLst>
                <a:cxn ang="0">
                  <a:pos x="T0" y="T1"/>
                </a:cxn>
                <a:cxn ang="0">
                  <a:pos x="T2" y="T3"/>
                </a:cxn>
                <a:cxn ang="0">
                  <a:pos x="T4" y="T5"/>
                </a:cxn>
                <a:cxn ang="0">
                  <a:pos x="T6" y="T7"/>
                </a:cxn>
                <a:cxn ang="0">
                  <a:pos x="T8" y="T9"/>
                </a:cxn>
              </a:cxnLst>
              <a:rect l="0" t="0" r="r" b="b"/>
              <a:pathLst>
                <a:path w="770" h="360">
                  <a:moveTo>
                    <a:pt x="0" y="67"/>
                  </a:moveTo>
                  <a:lnTo>
                    <a:pt x="744" y="0"/>
                  </a:lnTo>
                  <a:lnTo>
                    <a:pt x="770" y="293"/>
                  </a:lnTo>
                  <a:lnTo>
                    <a:pt x="26" y="360"/>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3" name="Freeform 180"/>
            <p:cNvSpPr>
              <a:spLocks/>
            </p:cNvSpPr>
            <p:nvPr/>
          </p:nvSpPr>
          <p:spPr bwMode="auto">
            <a:xfrm>
              <a:off x="2467443" y="437591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4" name="Freeform 181"/>
            <p:cNvSpPr>
              <a:spLocks/>
            </p:cNvSpPr>
            <p:nvPr/>
          </p:nvSpPr>
          <p:spPr bwMode="auto">
            <a:xfrm>
              <a:off x="2656755" y="4359085"/>
              <a:ext cx="174588" cy="136726"/>
            </a:xfrm>
            <a:custGeom>
              <a:avLst/>
              <a:gdLst>
                <a:gd name="T0" fmla="*/ 0 w 415"/>
                <a:gd name="T1" fmla="*/ 36 h 329"/>
                <a:gd name="T2" fmla="*/ 388 w 415"/>
                <a:gd name="T3" fmla="*/ 0 h 329"/>
                <a:gd name="T4" fmla="*/ 415 w 415"/>
                <a:gd name="T5" fmla="*/ 293 h 329"/>
                <a:gd name="T6" fmla="*/ 26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5" name="Freeform 182"/>
            <p:cNvSpPr>
              <a:spLocks/>
            </p:cNvSpPr>
            <p:nvPr/>
          </p:nvSpPr>
          <p:spPr bwMode="auto">
            <a:xfrm>
              <a:off x="2841859" y="4342257"/>
              <a:ext cx="174588" cy="136726"/>
            </a:xfrm>
            <a:custGeom>
              <a:avLst/>
              <a:gdLst>
                <a:gd name="T0" fmla="*/ 0 w 415"/>
                <a:gd name="T1" fmla="*/ 35 h 329"/>
                <a:gd name="T2" fmla="*/ 389 w 415"/>
                <a:gd name="T3" fmla="*/ 0 h 329"/>
                <a:gd name="T4" fmla="*/ 415 w 415"/>
                <a:gd name="T5" fmla="*/ 294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4"/>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6" name="Freeform 183"/>
            <p:cNvSpPr>
              <a:spLocks/>
            </p:cNvSpPr>
            <p:nvPr/>
          </p:nvSpPr>
          <p:spPr bwMode="auto">
            <a:xfrm>
              <a:off x="3033275" y="4323326"/>
              <a:ext cx="174588" cy="138829"/>
            </a:xfrm>
            <a:custGeom>
              <a:avLst/>
              <a:gdLst>
                <a:gd name="T0" fmla="*/ 0 w 414"/>
                <a:gd name="T1" fmla="*/ 35 h 329"/>
                <a:gd name="T2" fmla="*/ 387 w 414"/>
                <a:gd name="T3" fmla="*/ 0 h 329"/>
                <a:gd name="T4" fmla="*/ 414 w 414"/>
                <a:gd name="T5" fmla="*/ 293 h 329"/>
                <a:gd name="T6" fmla="*/ 27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7" y="0"/>
                  </a:lnTo>
                  <a:lnTo>
                    <a:pt x="414"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7" name="Freeform 184"/>
            <p:cNvSpPr>
              <a:spLocks/>
            </p:cNvSpPr>
            <p:nvPr/>
          </p:nvSpPr>
          <p:spPr bwMode="auto">
            <a:xfrm>
              <a:off x="3231001" y="4245498"/>
              <a:ext cx="856110" cy="197726"/>
            </a:xfrm>
            <a:custGeom>
              <a:avLst/>
              <a:gdLst>
                <a:gd name="T0" fmla="*/ 0 w 2032"/>
                <a:gd name="T1" fmla="*/ 181 h 474"/>
                <a:gd name="T2" fmla="*/ 2005 w 2032"/>
                <a:gd name="T3" fmla="*/ 0 h 474"/>
                <a:gd name="T4" fmla="*/ 2032 w 2032"/>
                <a:gd name="T5" fmla="*/ 294 h 474"/>
                <a:gd name="T6" fmla="*/ 26 w 2032"/>
                <a:gd name="T7" fmla="*/ 474 h 474"/>
                <a:gd name="T8" fmla="*/ 0 w 2032"/>
                <a:gd name="T9" fmla="*/ 181 h 474"/>
              </a:gdLst>
              <a:ahLst/>
              <a:cxnLst>
                <a:cxn ang="0">
                  <a:pos x="T0" y="T1"/>
                </a:cxn>
                <a:cxn ang="0">
                  <a:pos x="T2" y="T3"/>
                </a:cxn>
                <a:cxn ang="0">
                  <a:pos x="T4" y="T5"/>
                </a:cxn>
                <a:cxn ang="0">
                  <a:pos x="T6" y="T7"/>
                </a:cxn>
                <a:cxn ang="0">
                  <a:pos x="T8" y="T9"/>
                </a:cxn>
              </a:cxnLst>
              <a:rect l="0" t="0" r="r" b="b"/>
              <a:pathLst>
                <a:path w="2032" h="474">
                  <a:moveTo>
                    <a:pt x="0" y="181"/>
                  </a:moveTo>
                  <a:lnTo>
                    <a:pt x="2005" y="0"/>
                  </a:lnTo>
                  <a:lnTo>
                    <a:pt x="2032" y="294"/>
                  </a:lnTo>
                  <a:lnTo>
                    <a:pt x="26" y="474"/>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8" name="Freeform 185"/>
            <p:cNvSpPr>
              <a:spLocks/>
            </p:cNvSpPr>
            <p:nvPr/>
          </p:nvSpPr>
          <p:spPr bwMode="auto">
            <a:xfrm>
              <a:off x="4103937" y="4224463"/>
              <a:ext cx="216657" cy="140933"/>
            </a:xfrm>
            <a:custGeom>
              <a:avLst/>
              <a:gdLst>
                <a:gd name="T0" fmla="*/ 0 w 514"/>
                <a:gd name="T1" fmla="*/ 44 h 337"/>
                <a:gd name="T2" fmla="*/ 487 w 514"/>
                <a:gd name="T3" fmla="*/ 0 h 337"/>
                <a:gd name="T4" fmla="*/ 514 w 514"/>
                <a:gd name="T5" fmla="*/ 293 h 337"/>
                <a:gd name="T6" fmla="*/ 27 w 514"/>
                <a:gd name="T7" fmla="*/ 337 h 337"/>
                <a:gd name="T8" fmla="*/ 0 w 514"/>
                <a:gd name="T9" fmla="*/ 44 h 337"/>
              </a:gdLst>
              <a:ahLst/>
              <a:cxnLst>
                <a:cxn ang="0">
                  <a:pos x="T0" y="T1"/>
                </a:cxn>
                <a:cxn ang="0">
                  <a:pos x="T2" y="T3"/>
                </a:cxn>
                <a:cxn ang="0">
                  <a:pos x="T4" y="T5"/>
                </a:cxn>
                <a:cxn ang="0">
                  <a:pos x="T6" y="T7"/>
                </a:cxn>
                <a:cxn ang="0">
                  <a:pos x="T8" y="T9"/>
                </a:cxn>
              </a:cxnLst>
              <a:rect l="0" t="0" r="r" b="b"/>
              <a:pathLst>
                <a:path w="514" h="337">
                  <a:moveTo>
                    <a:pt x="0" y="44"/>
                  </a:moveTo>
                  <a:lnTo>
                    <a:pt x="487" y="0"/>
                  </a:lnTo>
                  <a:lnTo>
                    <a:pt x="514" y="293"/>
                  </a:lnTo>
                  <a:lnTo>
                    <a:pt x="27" y="337"/>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9" name="Freeform 186"/>
            <p:cNvSpPr>
              <a:spLocks/>
            </p:cNvSpPr>
            <p:nvPr/>
          </p:nvSpPr>
          <p:spPr bwMode="auto">
            <a:xfrm>
              <a:off x="4339525" y="4199221"/>
              <a:ext cx="244002" cy="145140"/>
            </a:xfrm>
            <a:custGeom>
              <a:avLst/>
              <a:gdLst>
                <a:gd name="T0" fmla="*/ 0 w 578"/>
                <a:gd name="T1" fmla="*/ 50 h 343"/>
                <a:gd name="T2" fmla="*/ 551 w 578"/>
                <a:gd name="T3" fmla="*/ 0 h 343"/>
                <a:gd name="T4" fmla="*/ 578 w 578"/>
                <a:gd name="T5" fmla="*/ 294 h 343"/>
                <a:gd name="T6" fmla="*/ 27 w 578"/>
                <a:gd name="T7" fmla="*/ 343 h 343"/>
                <a:gd name="T8" fmla="*/ 0 w 578"/>
                <a:gd name="T9" fmla="*/ 50 h 343"/>
              </a:gdLst>
              <a:ahLst/>
              <a:cxnLst>
                <a:cxn ang="0">
                  <a:pos x="T0" y="T1"/>
                </a:cxn>
                <a:cxn ang="0">
                  <a:pos x="T2" y="T3"/>
                </a:cxn>
                <a:cxn ang="0">
                  <a:pos x="T4" y="T5"/>
                </a:cxn>
                <a:cxn ang="0">
                  <a:pos x="T6" y="T7"/>
                </a:cxn>
                <a:cxn ang="0">
                  <a:pos x="T8" y="T9"/>
                </a:cxn>
              </a:cxnLst>
              <a:rect l="0" t="0" r="r" b="b"/>
              <a:pathLst>
                <a:path w="578" h="343">
                  <a:moveTo>
                    <a:pt x="0" y="50"/>
                  </a:moveTo>
                  <a:lnTo>
                    <a:pt x="551" y="0"/>
                  </a:lnTo>
                  <a:lnTo>
                    <a:pt x="578" y="294"/>
                  </a:lnTo>
                  <a:lnTo>
                    <a:pt x="27" y="343"/>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0" name="Freeform 187"/>
            <p:cNvSpPr>
              <a:spLocks/>
            </p:cNvSpPr>
            <p:nvPr/>
          </p:nvSpPr>
          <p:spPr bwMode="auto">
            <a:xfrm>
              <a:off x="4606666" y="4245498"/>
              <a:ext cx="149347" cy="75725"/>
            </a:xfrm>
            <a:custGeom>
              <a:avLst/>
              <a:gdLst>
                <a:gd name="T0" fmla="*/ 0 w 358"/>
                <a:gd name="T1" fmla="*/ 31 h 177"/>
                <a:gd name="T2" fmla="*/ 345 w 358"/>
                <a:gd name="T3" fmla="*/ 0 h 177"/>
                <a:gd name="T4" fmla="*/ 358 w 358"/>
                <a:gd name="T5" fmla="*/ 146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6"/>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1" name="Freeform 188"/>
            <p:cNvSpPr>
              <a:spLocks/>
            </p:cNvSpPr>
            <p:nvPr/>
          </p:nvSpPr>
          <p:spPr bwMode="auto">
            <a:xfrm>
              <a:off x="4781252" y="4230774"/>
              <a:ext cx="149347" cy="73622"/>
            </a:xfrm>
            <a:custGeom>
              <a:avLst/>
              <a:gdLst>
                <a:gd name="T0" fmla="*/ 0 w 358"/>
                <a:gd name="T1" fmla="*/ 31 h 177"/>
                <a:gd name="T2" fmla="*/ 345 w 358"/>
                <a:gd name="T3" fmla="*/ 0 h 177"/>
                <a:gd name="T4" fmla="*/ 358 w 358"/>
                <a:gd name="T5" fmla="*/ 147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7"/>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2" name="Freeform 189"/>
            <p:cNvSpPr>
              <a:spLocks/>
            </p:cNvSpPr>
            <p:nvPr/>
          </p:nvSpPr>
          <p:spPr bwMode="auto">
            <a:xfrm>
              <a:off x="4960047" y="4213946"/>
              <a:ext cx="149347" cy="73622"/>
            </a:xfrm>
            <a:custGeom>
              <a:avLst/>
              <a:gdLst>
                <a:gd name="T0" fmla="*/ 0 w 359"/>
                <a:gd name="T1" fmla="*/ 30 h 177"/>
                <a:gd name="T2" fmla="*/ 345 w 359"/>
                <a:gd name="T3" fmla="*/ 0 h 177"/>
                <a:gd name="T4" fmla="*/ 359 w 359"/>
                <a:gd name="T5" fmla="*/ 146 h 177"/>
                <a:gd name="T6" fmla="*/ 13 w 359"/>
                <a:gd name="T7" fmla="*/ 177 h 177"/>
                <a:gd name="T8" fmla="*/ 0 w 359"/>
                <a:gd name="T9" fmla="*/ 30 h 177"/>
              </a:gdLst>
              <a:ahLst/>
              <a:cxnLst>
                <a:cxn ang="0">
                  <a:pos x="T0" y="T1"/>
                </a:cxn>
                <a:cxn ang="0">
                  <a:pos x="T2" y="T3"/>
                </a:cxn>
                <a:cxn ang="0">
                  <a:pos x="T4" y="T5"/>
                </a:cxn>
                <a:cxn ang="0">
                  <a:pos x="T6" y="T7"/>
                </a:cxn>
                <a:cxn ang="0">
                  <a:pos x="T8" y="T9"/>
                </a:cxn>
              </a:cxnLst>
              <a:rect l="0" t="0" r="r" b="b"/>
              <a:pathLst>
                <a:path w="359" h="177">
                  <a:moveTo>
                    <a:pt x="0" y="30"/>
                  </a:moveTo>
                  <a:lnTo>
                    <a:pt x="345" y="0"/>
                  </a:lnTo>
                  <a:lnTo>
                    <a:pt x="359" y="146"/>
                  </a:lnTo>
                  <a:lnTo>
                    <a:pt x="13" y="177"/>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3" name="Freeform 190"/>
            <p:cNvSpPr>
              <a:spLocks/>
            </p:cNvSpPr>
            <p:nvPr/>
          </p:nvSpPr>
          <p:spPr bwMode="auto">
            <a:xfrm>
              <a:off x="4772839" y="4152945"/>
              <a:ext cx="151449" cy="73622"/>
            </a:xfrm>
            <a:custGeom>
              <a:avLst/>
              <a:gdLst>
                <a:gd name="T0" fmla="*/ 0 w 359"/>
                <a:gd name="T1" fmla="*/ 31 h 178"/>
                <a:gd name="T2" fmla="*/ 346 w 359"/>
                <a:gd name="T3" fmla="*/ 0 h 178"/>
                <a:gd name="T4" fmla="*/ 359 w 359"/>
                <a:gd name="T5" fmla="*/ 147 h 178"/>
                <a:gd name="T6" fmla="*/ 14 w 359"/>
                <a:gd name="T7" fmla="*/ 178 h 178"/>
                <a:gd name="T8" fmla="*/ 0 w 359"/>
                <a:gd name="T9" fmla="*/ 31 h 178"/>
              </a:gdLst>
              <a:ahLst/>
              <a:cxnLst>
                <a:cxn ang="0">
                  <a:pos x="T0" y="T1"/>
                </a:cxn>
                <a:cxn ang="0">
                  <a:pos x="T2" y="T3"/>
                </a:cxn>
                <a:cxn ang="0">
                  <a:pos x="T4" y="T5"/>
                </a:cxn>
                <a:cxn ang="0">
                  <a:pos x="T6" y="T7"/>
                </a:cxn>
                <a:cxn ang="0">
                  <a:pos x="T8" y="T9"/>
                </a:cxn>
              </a:cxnLst>
              <a:rect l="0" t="0" r="r" b="b"/>
              <a:pathLst>
                <a:path w="359" h="178">
                  <a:moveTo>
                    <a:pt x="0" y="31"/>
                  </a:moveTo>
                  <a:lnTo>
                    <a:pt x="346" y="0"/>
                  </a:lnTo>
                  <a:lnTo>
                    <a:pt x="359" y="147"/>
                  </a:lnTo>
                  <a:lnTo>
                    <a:pt x="14" y="17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4" name="Freeform 191"/>
            <p:cNvSpPr>
              <a:spLocks/>
            </p:cNvSpPr>
            <p:nvPr/>
          </p:nvSpPr>
          <p:spPr bwMode="auto">
            <a:xfrm>
              <a:off x="3409794" y="4470569"/>
              <a:ext cx="837178" cy="660487"/>
            </a:xfrm>
            <a:custGeom>
              <a:avLst/>
              <a:gdLst>
                <a:gd name="T0" fmla="*/ 1736 w 1990"/>
                <a:gd name="T1" fmla="*/ 1 h 1573"/>
                <a:gd name="T2" fmla="*/ 1764 w 1990"/>
                <a:gd name="T3" fmla="*/ 1 h 1573"/>
                <a:gd name="T4" fmla="*/ 1790 w 1990"/>
                <a:gd name="T5" fmla="*/ 7 h 1573"/>
                <a:gd name="T6" fmla="*/ 1814 w 1990"/>
                <a:gd name="T7" fmla="*/ 17 h 1573"/>
                <a:gd name="T8" fmla="*/ 1836 w 1990"/>
                <a:gd name="T9" fmla="*/ 32 h 1573"/>
                <a:gd name="T10" fmla="*/ 1854 w 1990"/>
                <a:gd name="T11" fmla="*/ 52 h 1573"/>
                <a:gd name="T12" fmla="*/ 1870 w 1990"/>
                <a:gd name="T13" fmla="*/ 73 h 1573"/>
                <a:gd name="T14" fmla="*/ 1880 w 1990"/>
                <a:gd name="T15" fmla="*/ 98 h 1573"/>
                <a:gd name="T16" fmla="*/ 1885 w 1990"/>
                <a:gd name="T17" fmla="*/ 126 h 1573"/>
                <a:gd name="T18" fmla="*/ 1990 w 1990"/>
                <a:gd name="T19" fmla="*/ 1290 h 1573"/>
                <a:gd name="T20" fmla="*/ 1986 w 1990"/>
                <a:gd name="T21" fmla="*/ 1319 h 1573"/>
                <a:gd name="T22" fmla="*/ 1979 w 1990"/>
                <a:gd name="T23" fmla="*/ 1343 h 1573"/>
                <a:gd name="T24" fmla="*/ 1966 w 1990"/>
                <a:gd name="T25" fmla="*/ 1367 h 1573"/>
                <a:gd name="T26" fmla="*/ 1948 w 1990"/>
                <a:gd name="T27" fmla="*/ 1388 h 1573"/>
                <a:gd name="T28" fmla="*/ 1928 w 1990"/>
                <a:gd name="T29" fmla="*/ 1404 h 1573"/>
                <a:gd name="T30" fmla="*/ 1904 w 1990"/>
                <a:gd name="T31" fmla="*/ 1417 h 1573"/>
                <a:gd name="T32" fmla="*/ 1878 w 1990"/>
                <a:gd name="T33" fmla="*/ 1425 h 1573"/>
                <a:gd name="T34" fmla="*/ 254 w 1990"/>
                <a:gd name="T35" fmla="*/ 1573 h 1573"/>
                <a:gd name="T36" fmla="*/ 226 w 1990"/>
                <a:gd name="T37" fmla="*/ 1572 h 1573"/>
                <a:gd name="T38" fmla="*/ 200 w 1990"/>
                <a:gd name="T39" fmla="*/ 1566 h 1573"/>
                <a:gd name="T40" fmla="*/ 175 w 1990"/>
                <a:gd name="T41" fmla="*/ 1555 h 1573"/>
                <a:gd name="T42" fmla="*/ 154 w 1990"/>
                <a:gd name="T43" fmla="*/ 1540 h 1573"/>
                <a:gd name="T44" fmla="*/ 135 w 1990"/>
                <a:gd name="T45" fmla="*/ 1522 h 1573"/>
                <a:gd name="T46" fmla="*/ 120 w 1990"/>
                <a:gd name="T47" fmla="*/ 1499 h 1573"/>
                <a:gd name="T48" fmla="*/ 110 w 1990"/>
                <a:gd name="T49" fmla="*/ 1474 h 1573"/>
                <a:gd name="T50" fmla="*/ 105 w 1990"/>
                <a:gd name="T51" fmla="*/ 1447 h 1573"/>
                <a:gd name="T52" fmla="*/ 0 w 1990"/>
                <a:gd name="T53" fmla="*/ 282 h 1573"/>
                <a:gd name="T54" fmla="*/ 3 w 1990"/>
                <a:gd name="T55" fmla="*/ 255 h 1573"/>
                <a:gd name="T56" fmla="*/ 12 w 1990"/>
                <a:gd name="T57" fmla="*/ 229 h 1573"/>
                <a:gd name="T58" fmla="*/ 24 w 1990"/>
                <a:gd name="T59" fmla="*/ 206 h 1573"/>
                <a:gd name="T60" fmla="*/ 41 w 1990"/>
                <a:gd name="T61" fmla="*/ 186 h 1573"/>
                <a:gd name="T62" fmla="*/ 62 w 1990"/>
                <a:gd name="T63" fmla="*/ 170 h 1573"/>
                <a:gd name="T64" fmla="*/ 85 w 1990"/>
                <a:gd name="T65" fmla="*/ 157 h 1573"/>
                <a:gd name="T66" fmla="*/ 111 w 1990"/>
                <a:gd name="T67" fmla="*/ 148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0" h="1573">
                  <a:moveTo>
                    <a:pt x="125" y="147"/>
                  </a:moveTo>
                  <a:lnTo>
                    <a:pt x="1736" y="1"/>
                  </a:lnTo>
                  <a:lnTo>
                    <a:pt x="1750" y="0"/>
                  </a:lnTo>
                  <a:lnTo>
                    <a:pt x="1764" y="1"/>
                  </a:lnTo>
                  <a:lnTo>
                    <a:pt x="1777" y="3"/>
                  </a:lnTo>
                  <a:lnTo>
                    <a:pt x="1790" y="7"/>
                  </a:lnTo>
                  <a:lnTo>
                    <a:pt x="1803" y="12"/>
                  </a:lnTo>
                  <a:lnTo>
                    <a:pt x="1814" y="17"/>
                  </a:lnTo>
                  <a:lnTo>
                    <a:pt x="1825" y="25"/>
                  </a:lnTo>
                  <a:lnTo>
                    <a:pt x="1836" y="32"/>
                  </a:lnTo>
                  <a:lnTo>
                    <a:pt x="1846" y="41"/>
                  </a:lnTo>
                  <a:lnTo>
                    <a:pt x="1854" y="52"/>
                  </a:lnTo>
                  <a:lnTo>
                    <a:pt x="1863" y="63"/>
                  </a:lnTo>
                  <a:lnTo>
                    <a:pt x="1870" y="73"/>
                  </a:lnTo>
                  <a:lnTo>
                    <a:pt x="1875" y="85"/>
                  </a:lnTo>
                  <a:lnTo>
                    <a:pt x="1880" y="98"/>
                  </a:lnTo>
                  <a:lnTo>
                    <a:pt x="1884" y="112"/>
                  </a:lnTo>
                  <a:lnTo>
                    <a:pt x="1885" y="126"/>
                  </a:lnTo>
                  <a:lnTo>
                    <a:pt x="1990" y="1276"/>
                  </a:lnTo>
                  <a:lnTo>
                    <a:pt x="1990" y="1290"/>
                  </a:lnTo>
                  <a:lnTo>
                    <a:pt x="1988" y="1304"/>
                  </a:lnTo>
                  <a:lnTo>
                    <a:pt x="1986" y="1319"/>
                  </a:lnTo>
                  <a:lnTo>
                    <a:pt x="1983" y="1332"/>
                  </a:lnTo>
                  <a:lnTo>
                    <a:pt x="1979" y="1343"/>
                  </a:lnTo>
                  <a:lnTo>
                    <a:pt x="1972" y="1355"/>
                  </a:lnTo>
                  <a:lnTo>
                    <a:pt x="1966" y="1367"/>
                  </a:lnTo>
                  <a:lnTo>
                    <a:pt x="1957" y="1378"/>
                  </a:lnTo>
                  <a:lnTo>
                    <a:pt x="1948" y="1388"/>
                  </a:lnTo>
                  <a:lnTo>
                    <a:pt x="1939" y="1396"/>
                  </a:lnTo>
                  <a:lnTo>
                    <a:pt x="1928" y="1404"/>
                  </a:lnTo>
                  <a:lnTo>
                    <a:pt x="1917" y="1410"/>
                  </a:lnTo>
                  <a:lnTo>
                    <a:pt x="1904" y="1417"/>
                  </a:lnTo>
                  <a:lnTo>
                    <a:pt x="1891" y="1421"/>
                  </a:lnTo>
                  <a:lnTo>
                    <a:pt x="1878" y="1425"/>
                  </a:lnTo>
                  <a:lnTo>
                    <a:pt x="1864" y="1427"/>
                  </a:lnTo>
                  <a:lnTo>
                    <a:pt x="254" y="1573"/>
                  </a:lnTo>
                  <a:lnTo>
                    <a:pt x="240" y="1573"/>
                  </a:lnTo>
                  <a:lnTo>
                    <a:pt x="226" y="1572"/>
                  </a:lnTo>
                  <a:lnTo>
                    <a:pt x="213" y="1570"/>
                  </a:lnTo>
                  <a:lnTo>
                    <a:pt x="200" y="1566"/>
                  </a:lnTo>
                  <a:lnTo>
                    <a:pt x="187" y="1562"/>
                  </a:lnTo>
                  <a:lnTo>
                    <a:pt x="175" y="1555"/>
                  </a:lnTo>
                  <a:lnTo>
                    <a:pt x="164" y="1549"/>
                  </a:lnTo>
                  <a:lnTo>
                    <a:pt x="154" y="1540"/>
                  </a:lnTo>
                  <a:lnTo>
                    <a:pt x="144" y="1532"/>
                  </a:lnTo>
                  <a:lnTo>
                    <a:pt x="135" y="1522"/>
                  </a:lnTo>
                  <a:lnTo>
                    <a:pt x="128" y="1511"/>
                  </a:lnTo>
                  <a:lnTo>
                    <a:pt x="120" y="1499"/>
                  </a:lnTo>
                  <a:lnTo>
                    <a:pt x="115" y="1487"/>
                  </a:lnTo>
                  <a:lnTo>
                    <a:pt x="110" y="1474"/>
                  </a:lnTo>
                  <a:lnTo>
                    <a:pt x="107" y="1461"/>
                  </a:lnTo>
                  <a:lnTo>
                    <a:pt x="105" y="1447"/>
                  </a:lnTo>
                  <a:lnTo>
                    <a:pt x="1" y="296"/>
                  </a:lnTo>
                  <a:lnTo>
                    <a:pt x="0" y="282"/>
                  </a:lnTo>
                  <a:lnTo>
                    <a:pt x="1" y="268"/>
                  </a:lnTo>
                  <a:lnTo>
                    <a:pt x="3" y="255"/>
                  </a:lnTo>
                  <a:lnTo>
                    <a:pt x="7" y="242"/>
                  </a:lnTo>
                  <a:lnTo>
                    <a:pt x="12" y="229"/>
                  </a:lnTo>
                  <a:lnTo>
                    <a:pt x="17" y="217"/>
                  </a:lnTo>
                  <a:lnTo>
                    <a:pt x="24" y="206"/>
                  </a:lnTo>
                  <a:lnTo>
                    <a:pt x="33" y="196"/>
                  </a:lnTo>
                  <a:lnTo>
                    <a:pt x="41" y="186"/>
                  </a:lnTo>
                  <a:lnTo>
                    <a:pt x="51" y="177"/>
                  </a:lnTo>
                  <a:lnTo>
                    <a:pt x="62" y="170"/>
                  </a:lnTo>
                  <a:lnTo>
                    <a:pt x="74" y="162"/>
                  </a:lnTo>
                  <a:lnTo>
                    <a:pt x="85" y="157"/>
                  </a:lnTo>
                  <a:lnTo>
                    <a:pt x="98" y="152"/>
                  </a:lnTo>
                  <a:lnTo>
                    <a:pt x="111" y="148"/>
                  </a:lnTo>
                  <a:lnTo>
                    <a:pt x="125" y="147"/>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5" name="Freeform 192"/>
            <p:cNvSpPr>
              <a:spLocks/>
            </p:cNvSpPr>
            <p:nvPr/>
          </p:nvSpPr>
          <p:spPr bwMode="auto">
            <a:xfrm>
              <a:off x="1905819" y="2318726"/>
              <a:ext cx="3420231" cy="1180043"/>
            </a:xfrm>
            <a:custGeom>
              <a:avLst/>
              <a:gdLst>
                <a:gd name="T0" fmla="*/ 0 w 8132"/>
                <a:gd name="T1" fmla="*/ 737 h 2806"/>
                <a:gd name="T2" fmla="*/ 8132 w 8132"/>
                <a:gd name="T3" fmla="*/ 0 h 2806"/>
                <a:gd name="T4" fmla="*/ 7961 w 8132"/>
                <a:gd name="T5" fmla="*/ 2138 h 2806"/>
                <a:gd name="T6" fmla="*/ 582 w 8132"/>
                <a:gd name="T7" fmla="*/ 2806 h 2806"/>
                <a:gd name="T8" fmla="*/ 0 w 8132"/>
                <a:gd name="T9" fmla="*/ 737 h 2806"/>
              </a:gdLst>
              <a:ahLst/>
              <a:cxnLst>
                <a:cxn ang="0">
                  <a:pos x="T0" y="T1"/>
                </a:cxn>
                <a:cxn ang="0">
                  <a:pos x="T2" y="T3"/>
                </a:cxn>
                <a:cxn ang="0">
                  <a:pos x="T4" y="T5"/>
                </a:cxn>
                <a:cxn ang="0">
                  <a:pos x="T6" y="T7"/>
                </a:cxn>
                <a:cxn ang="0">
                  <a:pos x="T8" y="T9"/>
                </a:cxn>
              </a:cxnLst>
              <a:rect l="0" t="0" r="r" b="b"/>
              <a:pathLst>
                <a:path w="8132" h="2806">
                  <a:moveTo>
                    <a:pt x="0" y="737"/>
                  </a:moveTo>
                  <a:lnTo>
                    <a:pt x="8132" y="0"/>
                  </a:lnTo>
                  <a:lnTo>
                    <a:pt x="7961" y="2138"/>
                  </a:lnTo>
                  <a:lnTo>
                    <a:pt x="582" y="2806"/>
                  </a:lnTo>
                  <a:lnTo>
                    <a:pt x="0" y="737"/>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6" name="Freeform 193"/>
            <p:cNvSpPr>
              <a:spLocks/>
            </p:cNvSpPr>
            <p:nvPr/>
          </p:nvSpPr>
          <p:spPr bwMode="auto">
            <a:xfrm>
              <a:off x="2038336" y="2358692"/>
              <a:ext cx="3161506" cy="1072766"/>
            </a:xfrm>
            <a:custGeom>
              <a:avLst/>
              <a:gdLst>
                <a:gd name="T0" fmla="*/ 0 w 7517"/>
                <a:gd name="T1" fmla="*/ 679 h 2549"/>
                <a:gd name="T2" fmla="*/ 7517 w 7517"/>
                <a:gd name="T3" fmla="*/ 0 h 2549"/>
                <a:gd name="T4" fmla="*/ 7355 w 7517"/>
                <a:gd name="T5" fmla="*/ 1932 h 2549"/>
                <a:gd name="T6" fmla="*/ 534 w 7517"/>
                <a:gd name="T7" fmla="*/ 2549 h 2549"/>
                <a:gd name="T8" fmla="*/ 0 w 7517"/>
                <a:gd name="T9" fmla="*/ 679 h 2549"/>
              </a:gdLst>
              <a:ahLst/>
              <a:cxnLst>
                <a:cxn ang="0">
                  <a:pos x="T0" y="T1"/>
                </a:cxn>
                <a:cxn ang="0">
                  <a:pos x="T2" y="T3"/>
                </a:cxn>
                <a:cxn ang="0">
                  <a:pos x="T4" y="T5"/>
                </a:cxn>
                <a:cxn ang="0">
                  <a:pos x="T6" y="T7"/>
                </a:cxn>
                <a:cxn ang="0">
                  <a:pos x="T8" y="T9"/>
                </a:cxn>
              </a:cxnLst>
              <a:rect l="0" t="0" r="r" b="b"/>
              <a:pathLst>
                <a:path w="7517" h="2549">
                  <a:moveTo>
                    <a:pt x="0" y="679"/>
                  </a:moveTo>
                  <a:lnTo>
                    <a:pt x="7517" y="0"/>
                  </a:lnTo>
                  <a:lnTo>
                    <a:pt x="7355" y="1932"/>
                  </a:lnTo>
                  <a:lnTo>
                    <a:pt x="534" y="2549"/>
                  </a:lnTo>
                  <a:lnTo>
                    <a:pt x="0" y="6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7" name="Freeform 194"/>
            <p:cNvSpPr>
              <a:spLocks/>
            </p:cNvSpPr>
            <p:nvPr/>
          </p:nvSpPr>
          <p:spPr bwMode="auto">
            <a:xfrm>
              <a:off x="1905819" y="2238794"/>
              <a:ext cx="3422335" cy="389141"/>
            </a:xfrm>
            <a:custGeom>
              <a:avLst/>
              <a:gdLst>
                <a:gd name="T0" fmla="*/ 1 w 8139"/>
                <a:gd name="T1" fmla="*/ 925 h 925"/>
                <a:gd name="T2" fmla="*/ 0 w 8139"/>
                <a:gd name="T3" fmla="*/ 916 h 925"/>
                <a:gd name="T4" fmla="*/ 3 w 8139"/>
                <a:gd name="T5" fmla="*/ 895 h 925"/>
                <a:gd name="T6" fmla="*/ 4 w 8139"/>
                <a:gd name="T7" fmla="*/ 879 h 925"/>
                <a:gd name="T8" fmla="*/ 7 w 8139"/>
                <a:gd name="T9" fmla="*/ 863 h 925"/>
                <a:gd name="T10" fmla="*/ 11 w 8139"/>
                <a:gd name="T11" fmla="*/ 845 h 925"/>
                <a:gd name="T12" fmla="*/ 17 w 8139"/>
                <a:gd name="T13" fmla="*/ 826 h 925"/>
                <a:gd name="T14" fmla="*/ 25 w 8139"/>
                <a:gd name="T15" fmla="*/ 807 h 925"/>
                <a:gd name="T16" fmla="*/ 36 w 8139"/>
                <a:gd name="T17" fmla="*/ 789 h 925"/>
                <a:gd name="T18" fmla="*/ 41 w 8139"/>
                <a:gd name="T19" fmla="*/ 779 h 925"/>
                <a:gd name="T20" fmla="*/ 49 w 8139"/>
                <a:gd name="T21" fmla="*/ 770 h 925"/>
                <a:gd name="T22" fmla="*/ 57 w 8139"/>
                <a:gd name="T23" fmla="*/ 762 h 925"/>
                <a:gd name="T24" fmla="*/ 64 w 8139"/>
                <a:gd name="T25" fmla="*/ 753 h 925"/>
                <a:gd name="T26" fmla="*/ 74 w 8139"/>
                <a:gd name="T27" fmla="*/ 745 h 925"/>
                <a:gd name="T28" fmla="*/ 84 w 8139"/>
                <a:gd name="T29" fmla="*/ 738 h 925"/>
                <a:gd name="T30" fmla="*/ 94 w 8139"/>
                <a:gd name="T31" fmla="*/ 731 h 925"/>
                <a:gd name="T32" fmla="*/ 105 w 8139"/>
                <a:gd name="T33" fmla="*/ 726 h 925"/>
                <a:gd name="T34" fmla="*/ 118 w 8139"/>
                <a:gd name="T35" fmla="*/ 720 h 925"/>
                <a:gd name="T36" fmla="*/ 132 w 8139"/>
                <a:gd name="T37" fmla="*/ 715 h 925"/>
                <a:gd name="T38" fmla="*/ 146 w 8139"/>
                <a:gd name="T39" fmla="*/ 712 h 925"/>
                <a:gd name="T40" fmla="*/ 161 w 8139"/>
                <a:gd name="T41" fmla="*/ 709 h 925"/>
                <a:gd name="T42" fmla="*/ 278 w 8139"/>
                <a:gd name="T43" fmla="*/ 697 h 925"/>
                <a:gd name="T44" fmla="*/ 547 w 8139"/>
                <a:gd name="T45" fmla="*/ 671 h 925"/>
                <a:gd name="T46" fmla="*/ 948 w 8139"/>
                <a:gd name="T47" fmla="*/ 634 h 925"/>
                <a:gd name="T48" fmla="*/ 1458 w 8139"/>
                <a:gd name="T49" fmla="*/ 587 h 925"/>
                <a:gd name="T50" fmla="*/ 2055 w 8139"/>
                <a:gd name="T51" fmla="*/ 533 h 925"/>
                <a:gd name="T52" fmla="*/ 2716 w 8139"/>
                <a:gd name="T53" fmla="*/ 473 h 925"/>
                <a:gd name="T54" fmla="*/ 3419 w 8139"/>
                <a:gd name="T55" fmla="*/ 410 h 925"/>
                <a:gd name="T56" fmla="*/ 4142 w 8139"/>
                <a:gd name="T57" fmla="*/ 345 h 925"/>
                <a:gd name="T58" fmla="*/ 4864 w 8139"/>
                <a:gd name="T59" fmla="*/ 280 h 925"/>
                <a:gd name="T60" fmla="*/ 5561 w 8139"/>
                <a:gd name="T61" fmla="*/ 217 h 925"/>
                <a:gd name="T62" fmla="*/ 6213 w 8139"/>
                <a:gd name="T63" fmla="*/ 159 h 925"/>
                <a:gd name="T64" fmla="*/ 6795 w 8139"/>
                <a:gd name="T65" fmla="*/ 107 h 925"/>
                <a:gd name="T66" fmla="*/ 7287 w 8139"/>
                <a:gd name="T67" fmla="*/ 63 h 925"/>
                <a:gd name="T68" fmla="*/ 7665 w 8139"/>
                <a:gd name="T69" fmla="*/ 29 h 925"/>
                <a:gd name="T70" fmla="*/ 7909 w 8139"/>
                <a:gd name="T71" fmla="*/ 8 h 925"/>
                <a:gd name="T72" fmla="*/ 7995 w 8139"/>
                <a:gd name="T73" fmla="*/ 0 h 925"/>
                <a:gd name="T74" fmla="*/ 7998 w 8139"/>
                <a:gd name="T75" fmla="*/ 0 h 925"/>
                <a:gd name="T76" fmla="*/ 8008 w 8139"/>
                <a:gd name="T77" fmla="*/ 1 h 925"/>
                <a:gd name="T78" fmla="*/ 8022 w 8139"/>
                <a:gd name="T79" fmla="*/ 3 h 925"/>
                <a:gd name="T80" fmla="*/ 8038 w 8139"/>
                <a:gd name="T81" fmla="*/ 10 h 925"/>
                <a:gd name="T82" fmla="*/ 8048 w 8139"/>
                <a:gd name="T83" fmla="*/ 14 h 925"/>
                <a:gd name="T84" fmla="*/ 8058 w 8139"/>
                <a:gd name="T85" fmla="*/ 19 h 925"/>
                <a:gd name="T86" fmla="*/ 8067 w 8139"/>
                <a:gd name="T87" fmla="*/ 26 h 925"/>
                <a:gd name="T88" fmla="*/ 8077 w 8139"/>
                <a:gd name="T89" fmla="*/ 35 h 925"/>
                <a:gd name="T90" fmla="*/ 8087 w 8139"/>
                <a:gd name="T91" fmla="*/ 44 h 925"/>
                <a:gd name="T92" fmla="*/ 8095 w 8139"/>
                <a:gd name="T93" fmla="*/ 56 h 925"/>
                <a:gd name="T94" fmla="*/ 8104 w 8139"/>
                <a:gd name="T95" fmla="*/ 70 h 925"/>
                <a:gd name="T96" fmla="*/ 8113 w 8139"/>
                <a:gd name="T97" fmla="*/ 87 h 925"/>
                <a:gd name="T98" fmla="*/ 8120 w 8139"/>
                <a:gd name="T99" fmla="*/ 103 h 925"/>
                <a:gd name="T100" fmla="*/ 8126 w 8139"/>
                <a:gd name="T101" fmla="*/ 117 h 925"/>
                <a:gd name="T102" fmla="*/ 8130 w 8139"/>
                <a:gd name="T103" fmla="*/ 130 h 925"/>
                <a:gd name="T104" fmla="*/ 8133 w 8139"/>
                <a:gd name="T105" fmla="*/ 141 h 925"/>
                <a:gd name="T106" fmla="*/ 8137 w 8139"/>
                <a:gd name="T107" fmla="*/ 159 h 925"/>
                <a:gd name="T108" fmla="*/ 8139 w 8139"/>
                <a:gd name="T109" fmla="*/ 172 h 925"/>
                <a:gd name="T110" fmla="*/ 8137 w 8139"/>
                <a:gd name="T111" fmla="*/ 181 h 925"/>
                <a:gd name="T112" fmla="*/ 8136 w 8139"/>
                <a:gd name="T113" fmla="*/ 185 h 925"/>
                <a:gd name="T114" fmla="*/ 8134 w 8139"/>
                <a:gd name="T115" fmla="*/ 188 h 925"/>
                <a:gd name="T116" fmla="*/ 8133 w 8139"/>
                <a:gd name="T117" fmla="*/ 188 h 925"/>
                <a:gd name="T118" fmla="*/ 1 w 8139"/>
                <a:gd name="T119"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39" h="925">
                  <a:moveTo>
                    <a:pt x="1" y="925"/>
                  </a:moveTo>
                  <a:lnTo>
                    <a:pt x="0" y="916"/>
                  </a:lnTo>
                  <a:lnTo>
                    <a:pt x="3" y="895"/>
                  </a:lnTo>
                  <a:lnTo>
                    <a:pt x="4" y="879"/>
                  </a:lnTo>
                  <a:lnTo>
                    <a:pt x="7" y="863"/>
                  </a:lnTo>
                  <a:lnTo>
                    <a:pt x="11" y="845"/>
                  </a:lnTo>
                  <a:lnTo>
                    <a:pt x="17" y="826"/>
                  </a:lnTo>
                  <a:lnTo>
                    <a:pt x="25" y="807"/>
                  </a:lnTo>
                  <a:lnTo>
                    <a:pt x="36" y="789"/>
                  </a:lnTo>
                  <a:lnTo>
                    <a:pt x="41" y="779"/>
                  </a:lnTo>
                  <a:lnTo>
                    <a:pt x="49" y="770"/>
                  </a:lnTo>
                  <a:lnTo>
                    <a:pt x="57" y="762"/>
                  </a:lnTo>
                  <a:lnTo>
                    <a:pt x="64" y="753"/>
                  </a:lnTo>
                  <a:lnTo>
                    <a:pt x="74" y="745"/>
                  </a:lnTo>
                  <a:lnTo>
                    <a:pt x="84" y="738"/>
                  </a:lnTo>
                  <a:lnTo>
                    <a:pt x="94" y="731"/>
                  </a:lnTo>
                  <a:lnTo>
                    <a:pt x="105" y="726"/>
                  </a:lnTo>
                  <a:lnTo>
                    <a:pt x="118" y="720"/>
                  </a:lnTo>
                  <a:lnTo>
                    <a:pt x="132" y="715"/>
                  </a:lnTo>
                  <a:lnTo>
                    <a:pt x="146" y="712"/>
                  </a:lnTo>
                  <a:lnTo>
                    <a:pt x="161" y="709"/>
                  </a:lnTo>
                  <a:lnTo>
                    <a:pt x="278" y="697"/>
                  </a:lnTo>
                  <a:lnTo>
                    <a:pt x="547" y="671"/>
                  </a:lnTo>
                  <a:lnTo>
                    <a:pt x="948" y="634"/>
                  </a:lnTo>
                  <a:lnTo>
                    <a:pt x="1458" y="587"/>
                  </a:lnTo>
                  <a:lnTo>
                    <a:pt x="2055" y="533"/>
                  </a:lnTo>
                  <a:lnTo>
                    <a:pt x="2716" y="473"/>
                  </a:lnTo>
                  <a:lnTo>
                    <a:pt x="3419" y="410"/>
                  </a:lnTo>
                  <a:lnTo>
                    <a:pt x="4142" y="345"/>
                  </a:lnTo>
                  <a:lnTo>
                    <a:pt x="4864" y="280"/>
                  </a:lnTo>
                  <a:lnTo>
                    <a:pt x="5561" y="217"/>
                  </a:lnTo>
                  <a:lnTo>
                    <a:pt x="6213" y="159"/>
                  </a:lnTo>
                  <a:lnTo>
                    <a:pt x="6795" y="107"/>
                  </a:lnTo>
                  <a:lnTo>
                    <a:pt x="7287" y="63"/>
                  </a:lnTo>
                  <a:lnTo>
                    <a:pt x="7665" y="29"/>
                  </a:lnTo>
                  <a:lnTo>
                    <a:pt x="7909" y="8"/>
                  </a:lnTo>
                  <a:lnTo>
                    <a:pt x="7995" y="0"/>
                  </a:lnTo>
                  <a:lnTo>
                    <a:pt x="7998" y="0"/>
                  </a:lnTo>
                  <a:lnTo>
                    <a:pt x="8008" y="1"/>
                  </a:lnTo>
                  <a:lnTo>
                    <a:pt x="8022" y="3"/>
                  </a:lnTo>
                  <a:lnTo>
                    <a:pt x="8038" y="10"/>
                  </a:lnTo>
                  <a:lnTo>
                    <a:pt x="8048" y="14"/>
                  </a:lnTo>
                  <a:lnTo>
                    <a:pt x="8058" y="19"/>
                  </a:lnTo>
                  <a:lnTo>
                    <a:pt x="8067" y="26"/>
                  </a:lnTo>
                  <a:lnTo>
                    <a:pt x="8077" y="35"/>
                  </a:lnTo>
                  <a:lnTo>
                    <a:pt x="8087" y="44"/>
                  </a:lnTo>
                  <a:lnTo>
                    <a:pt x="8095" y="56"/>
                  </a:lnTo>
                  <a:lnTo>
                    <a:pt x="8104" y="70"/>
                  </a:lnTo>
                  <a:lnTo>
                    <a:pt x="8113" y="87"/>
                  </a:lnTo>
                  <a:lnTo>
                    <a:pt x="8120" y="103"/>
                  </a:lnTo>
                  <a:lnTo>
                    <a:pt x="8126" y="117"/>
                  </a:lnTo>
                  <a:lnTo>
                    <a:pt x="8130" y="130"/>
                  </a:lnTo>
                  <a:lnTo>
                    <a:pt x="8133" y="141"/>
                  </a:lnTo>
                  <a:lnTo>
                    <a:pt x="8137" y="159"/>
                  </a:lnTo>
                  <a:lnTo>
                    <a:pt x="8139" y="172"/>
                  </a:lnTo>
                  <a:lnTo>
                    <a:pt x="8137" y="181"/>
                  </a:lnTo>
                  <a:lnTo>
                    <a:pt x="8136" y="185"/>
                  </a:lnTo>
                  <a:lnTo>
                    <a:pt x="8134" y="188"/>
                  </a:lnTo>
                  <a:lnTo>
                    <a:pt x="8133" y="188"/>
                  </a:lnTo>
                  <a:lnTo>
                    <a:pt x="1" y="9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8" name="Freeform 195"/>
            <p:cNvSpPr>
              <a:spLocks/>
            </p:cNvSpPr>
            <p:nvPr/>
          </p:nvSpPr>
          <p:spPr bwMode="auto">
            <a:xfrm>
              <a:off x="1905819" y="2270347"/>
              <a:ext cx="3422335" cy="357589"/>
            </a:xfrm>
            <a:custGeom>
              <a:avLst/>
              <a:gdLst>
                <a:gd name="T0" fmla="*/ 1 w 8139"/>
                <a:gd name="T1" fmla="*/ 848 h 848"/>
                <a:gd name="T2" fmla="*/ 0 w 8139"/>
                <a:gd name="T3" fmla="*/ 837 h 848"/>
                <a:gd name="T4" fmla="*/ 3 w 8139"/>
                <a:gd name="T5" fmla="*/ 811 h 848"/>
                <a:gd name="T6" fmla="*/ 6 w 8139"/>
                <a:gd name="T7" fmla="*/ 793 h 848"/>
                <a:gd name="T8" fmla="*/ 10 w 8139"/>
                <a:gd name="T9" fmla="*/ 773 h 848"/>
                <a:gd name="T10" fmla="*/ 16 w 8139"/>
                <a:gd name="T11" fmla="*/ 753 h 848"/>
                <a:gd name="T12" fmla="*/ 24 w 8139"/>
                <a:gd name="T13" fmla="*/ 731 h 848"/>
                <a:gd name="T14" fmla="*/ 8108 w 8139"/>
                <a:gd name="T15" fmla="*/ 0 h 848"/>
                <a:gd name="T16" fmla="*/ 8110 w 8139"/>
                <a:gd name="T17" fmla="*/ 4 h 848"/>
                <a:gd name="T18" fmla="*/ 8113 w 8139"/>
                <a:gd name="T19" fmla="*/ 10 h 848"/>
                <a:gd name="T20" fmla="*/ 8120 w 8139"/>
                <a:gd name="T21" fmla="*/ 26 h 848"/>
                <a:gd name="T22" fmla="*/ 8126 w 8139"/>
                <a:gd name="T23" fmla="*/ 40 h 848"/>
                <a:gd name="T24" fmla="*/ 8130 w 8139"/>
                <a:gd name="T25" fmla="*/ 53 h 848"/>
                <a:gd name="T26" fmla="*/ 8133 w 8139"/>
                <a:gd name="T27" fmla="*/ 64 h 848"/>
                <a:gd name="T28" fmla="*/ 8137 w 8139"/>
                <a:gd name="T29" fmla="*/ 82 h 848"/>
                <a:gd name="T30" fmla="*/ 8139 w 8139"/>
                <a:gd name="T31" fmla="*/ 95 h 848"/>
                <a:gd name="T32" fmla="*/ 8137 w 8139"/>
                <a:gd name="T33" fmla="*/ 104 h 848"/>
                <a:gd name="T34" fmla="*/ 8136 w 8139"/>
                <a:gd name="T35" fmla="*/ 108 h 848"/>
                <a:gd name="T36" fmla="*/ 8134 w 8139"/>
                <a:gd name="T37" fmla="*/ 111 h 848"/>
                <a:gd name="T38" fmla="*/ 8133 w 8139"/>
                <a:gd name="T39" fmla="*/ 111 h 848"/>
                <a:gd name="T40" fmla="*/ 1 w 8139"/>
                <a:gd name="T41" fmla="*/ 84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9" h="848">
                  <a:moveTo>
                    <a:pt x="1" y="848"/>
                  </a:moveTo>
                  <a:lnTo>
                    <a:pt x="0" y="837"/>
                  </a:lnTo>
                  <a:lnTo>
                    <a:pt x="3" y="811"/>
                  </a:lnTo>
                  <a:lnTo>
                    <a:pt x="6" y="793"/>
                  </a:lnTo>
                  <a:lnTo>
                    <a:pt x="10" y="773"/>
                  </a:lnTo>
                  <a:lnTo>
                    <a:pt x="16" y="753"/>
                  </a:lnTo>
                  <a:lnTo>
                    <a:pt x="24" y="731"/>
                  </a:lnTo>
                  <a:lnTo>
                    <a:pt x="8108" y="0"/>
                  </a:lnTo>
                  <a:lnTo>
                    <a:pt x="8110" y="4"/>
                  </a:lnTo>
                  <a:lnTo>
                    <a:pt x="8113" y="10"/>
                  </a:lnTo>
                  <a:lnTo>
                    <a:pt x="8120" y="26"/>
                  </a:lnTo>
                  <a:lnTo>
                    <a:pt x="8126" y="40"/>
                  </a:lnTo>
                  <a:lnTo>
                    <a:pt x="8130" y="53"/>
                  </a:lnTo>
                  <a:lnTo>
                    <a:pt x="8133" y="64"/>
                  </a:lnTo>
                  <a:lnTo>
                    <a:pt x="8137" y="82"/>
                  </a:lnTo>
                  <a:lnTo>
                    <a:pt x="8139" y="95"/>
                  </a:lnTo>
                  <a:lnTo>
                    <a:pt x="8137" y="104"/>
                  </a:lnTo>
                  <a:lnTo>
                    <a:pt x="8136" y="108"/>
                  </a:lnTo>
                  <a:lnTo>
                    <a:pt x="8134" y="111"/>
                  </a:lnTo>
                  <a:lnTo>
                    <a:pt x="8133" y="111"/>
                  </a:lnTo>
                  <a:lnTo>
                    <a:pt x="1" y="848"/>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9" name="Freeform 196"/>
            <p:cNvSpPr>
              <a:spLocks/>
            </p:cNvSpPr>
            <p:nvPr/>
          </p:nvSpPr>
          <p:spPr bwMode="auto">
            <a:xfrm>
              <a:off x="2147716" y="3444079"/>
              <a:ext cx="347072" cy="94656"/>
            </a:xfrm>
            <a:custGeom>
              <a:avLst/>
              <a:gdLst>
                <a:gd name="T0" fmla="*/ 0 w 821"/>
                <a:gd name="T1" fmla="*/ 73 h 226"/>
                <a:gd name="T2" fmla="*/ 814 w 821"/>
                <a:gd name="T3" fmla="*/ 0 h 226"/>
                <a:gd name="T4" fmla="*/ 821 w 821"/>
                <a:gd name="T5" fmla="*/ 63 h 226"/>
                <a:gd name="T6" fmla="*/ 192 w 821"/>
                <a:gd name="T7" fmla="*/ 121 h 226"/>
                <a:gd name="T8" fmla="*/ 179 w 821"/>
                <a:gd name="T9" fmla="*/ 122 h 226"/>
                <a:gd name="T10" fmla="*/ 165 w 821"/>
                <a:gd name="T11" fmla="*/ 124 h 226"/>
                <a:gd name="T12" fmla="*/ 152 w 821"/>
                <a:gd name="T13" fmla="*/ 127 h 226"/>
                <a:gd name="T14" fmla="*/ 138 w 821"/>
                <a:gd name="T15" fmla="*/ 132 h 226"/>
                <a:gd name="T16" fmla="*/ 126 w 821"/>
                <a:gd name="T17" fmla="*/ 136 h 226"/>
                <a:gd name="T18" fmla="*/ 113 w 821"/>
                <a:gd name="T19" fmla="*/ 141 h 226"/>
                <a:gd name="T20" fmla="*/ 101 w 821"/>
                <a:gd name="T21" fmla="*/ 148 h 226"/>
                <a:gd name="T22" fmla="*/ 89 w 821"/>
                <a:gd name="T23" fmla="*/ 154 h 226"/>
                <a:gd name="T24" fmla="*/ 78 w 821"/>
                <a:gd name="T25" fmla="*/ 161 h 226"/>
                <a:gd name="T26" fmla="*/ 68 w 821"/>
                <a:gd name="T27" fmla="*/ 168 h 226"/>
                <a:gd name="T28" fmla="*/ 57 w 821"/>
                <a:gd name="T29" fmla="*/ 177 h 226"/>
                <a:gd name="T30" fmla="*/ 47 w 821"/>
                <a:gd name="T31" fmla="*/ 186 h 226"/>
                <a:gd name="T32" fmla="*/ 38 w 821"/>
                <a:gd name="T33" fmla="*/ 194 h 226"/>
                <a:gd name="T34" fmla="*/ 30 w 821"/>
                <a:gd name="T35" fmla="*/ 204 h 226"/>
                <a:gd name="T36" fmla="*/ 21 w 821"/>
                <a:gd name="T37" fmla="*/ 215 h 226"/>
                <a:gd name="T38" fmla="*/ 14 w 821"/>
                <a:gd name="T39" fmla="*/ 226 h 226"/>
                <a:gd name="T40" fmla="*/ 0 w 821"/>
                <a:gd name="T41" fmla="*/ 7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1" h="226">
                  <a:moveTo>
                    <a:pt x="0" y="73"/>
                  </a:moveTo>
                  <a:lnTo>
                    <a:pt x="814" y="0"/>
                  </a:lnTo>
                  <a:lnTo>
                    <a:pt x="821" y="63"/>
                  </a:lnTo>
                  <a:lnTo>
                    <a:pt x="192" y="121"/>
                  </a:lnTo>
                  <a:lnTo>
                    <a:pt x="179" y="122"/>
                  </a:lnTo>
                  <a:lnTo>
                    <a:pt x="165" y="124"/>
                  </a:lnTo>
                  <a:lnTo>
                    <a:pt x="152" y="127"/>
                  </a:lnTo>
                  <a:lnTo>
                    <a:pt x="138" y="132"/>
                  </a:lnTo>
                  <a:lnTo>
                    <a:pt x="126" y="136"/>
                  </a:lnTo>
                  <a:lnTo>
                    <a:pt x="113" y="141"/>
                  </a:lnTo>
                  <a:lnTo>
                    <a:pt x="101" y="148"/>
                  </a:lnTo>
                  <a:lnTo>
                    <a:pt x="89" y="154"/>
                  </a:lnTo>
                  <a:lnTo>
                    <a:pt x="78" y="161"/>
                  </a:lnTo>
                  <a:lnTo>
                    <a:pt x="68" y="168"/>
                  </a:lnTo>
                  <a:lnTo>
                    <a:pt x="57" y="177"/>
                  </a:lnTo>
                  <a:lnTo>
                    <a:pt x="47" y="186"/>
                  </a:lnTo>
                  <a:lnTo>
                    <a:pt x="38" y="194"/>
                  </a:lnTo>
                  <a:lnTo>
                    <a:pt x="30" y="204"/>
                  </a:lnTo>
                  <a:lnTo>
                    <a:pt x="21" y="215"/>
                  </a:lnTo>
                  <a:lnTo>
                    <a:pt x="14" y="226"/>
                  </a:lnTo>
                  <a:lnTo>
                    <a:pt x="0" y="7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0" name="Freeform 197"/>
            <p:cNvSpPr>
              <a:spLocks/>
            </p:cNvSpPr>
            <p:nvPr/>
          </p:nvSpPr>
          <p:spPr bwMode="auto">
            <a:xfrm>
              <a:off x="4917978" y="3193766"/>
              <a:ext cx="344968" cy="105173"/>
            </a:xfrm>
            <a:custGeom>
              <a:avLst/>
              <a:gdLst>
                <a:gd name="T0" fmla="*/ 794 w 817"/>
                <a:gd name="T1" fmla="*/ 0 h 246"/>
                <a:gd name="T2" fmla="*/ 0 w 817"/>
                <a:gd name="T3" fmla="*/ 71 h 246"/>
                <a:gd name="T4" fmla="*/ 6 w 817"/>
                <a:gd name="T5" fmla="*/ 136 h 246"/>
                <a:gd name="T6" fmla="*/ 564 w 817"/>
                <a:gd name="T7" fmla="*/ 85 h 246"/>
                <a:gd name="T8" fmla="*/ 585 w 817"/>
                <a:gd name="T9" fmla="*/ 84 h 246"/>
                <a:gd name="T10" fmla="*/ 606 w 817"/>
                <a:gd name="T11" fmla="*/ 85 h 246"/>
                <a:gd name="T12" fmla="*/ 627 w 817"/>
                <a:gd name="T13" fmla="*/ 87 h 246"/>
                <a:gd name="T14" fmla="*/ 646 w 817"/>
                <a:gd name="T15" fmla="*/ 92 h 246"/>
                <a:gd name="T16" fmla="*/ 665 w 817"/>
                <a:gd name="T17" fmla="*/ 97 h 246"/>
                <a:gd name="T18" fmla="*/ 684 w 817"/>
                <a:gd name="T19" fmla="*/ 105 h 246"/>
                <a:gd name="T20" fmla="*/ 702 w 817"/>
                <a:gd name="T21" fmla="*/ 113 h 246"/>
                <a:gd name="T22" fmla="*/ 719 w 817"/>
                <a:gd name="T23" fmla="*/ 124 h 246"/>
                <a:gd name="T24" fmla="*/ 736 w 817"/>
                <a:gd name="T25" fmla="*/ 135 h 246"/>
                <a:gd name="T26" fmla="*/ 751 w 817"/>
                <a:gd name="T27" fmla="*/ 148 h 246"/>
                <a:gd name="T28" fmla="*/ 765 w 817"/>
                <a:gd name="T29" fmla="*/ 162 h 246"/>
                <a:gd name="T30" fmla="*/ 778 w 817"/>
                <a:gd name="T31" fmla="*/ 177 h 246"/>
                <a:gd name="T32" fmla="*/ 790 w 817"/>
                <a:gd name="T33" fmla="*/ 193 h 246"/>
                <a:gd name="T34" fmla="*/ 799 w 817"/>
                <a:gd name="T35" fmla="*/ 210 h 246"/>
                <a:gd name="T36" fmla="*/ 809 w 817"/>
                <a:gd name="T37" fmla="*/ 228 h 246"/>
                <a:gd name="T38" fmla="*/ 817 w 817"/>
                <a:gd name="T39" fmla="*/ 246 h 246"/>
                <a:gd name="T40" fmla="*/ 794 w 817"/>
                <a:gd name="T4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7" h="246">
                  <a:moveTo>
                    <a:pt x="794" y="0"/>
                  </a:moveTo>
                  <a:lnTo>
                    <a:pt x="0" y="71"/>
                  </a:lnTo>
                  <a:lnTo>
                    <a:pt x="6" y="136"/>
                  </a:lnTo>
                  <a:lnTo>
                    <a:pt x="564" y="85"/>
                  </a:lnTo>
                  <a:lnTo>
                    <a:pt x="585" y="84"/>
                  </a:lnTo>
                  <a:lnTo>
                    <a:pt x="606" y="85"/>
                  </a:lnTo>
                  <a:lnTo>
                    <a:pt x="627" y="87"/>
                  </a:lnTo>
                  <a:lnTo>
                    <a:pt x="646" y="92"/>
                  </a:lnTo>
                  <a:lnTo>
                    <a:pt x="665" y="97"/>
                  </a:lnTo>
                  <a:lnTo>
                    <a:pt x="684" y="105"/>
                  </a:lnTo>
                  <a:lnTo>
                    <a:pt x="702" y="113"/>
                  </a:lnTo>
                  <a:lnTo>
                    <a:pt x="719" y="124"/>
                  </a:lnTo>
                  <a:lnTo>
                    <a:pt x="736" y="135"/>
                  </a:lnTo>
                  <a:lnTo>
                    <a:pt x="751" y="148"/>
                  </a:lnTo>
                  <a:lnTo>
                    <a:pt x="765" y="162"/>
                  </a:lnTo>
                  <a:lnTo>
                    <a:pt x="778" y="177"/>
                  </a:lnTo>
                  <a:lnTo>
                    <a:pt x="790" y="193"/>
                  </a:lnTo>
                  <a:lnTo>
                    <a:pt x="799" y="210"/>
                  </a:lnTo>
                  <a:lnTo>
                    <a:pt x="809" y="228"/>
                  </a:lnTo>
                  <a:lnTo>
                    <a:pt x="817" y="246"/>
                  </a:lnTo>
                  <a:lnTo>
                    <a:pt x="794" y="0"/>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1" name="Freeform 198"/>
            <p:cNvSpPr>
              <a:spLocks/>
            </p:cNvSpPr>
            <p:nvPr/>
          </p:nvSpPr>
          <p:spPr bwMode="auto">
            <a:xfrm>
              <a:off x="3531795" y="3549252"/>
              <a:ext cx="170381" cy="92552"/>
            </a:xfrm>
            <a:custGeom>
              <a:avLst/>
              <a:gdLst>
                <a:gd name="T0" fmla="*/ 0 w 404"/>
                <a:gd name="T1" fmla="*/ 35 h 221"/>
                <a:gd name="T2" fmla="*/ 388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8"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2" name="Freeform 199"/>
            <p:cNvSpPr>
              <a:spLocks/>
            </p:cNvSpPr>
            <p:nvPr/>
          </p:nvSpPr>
          <p:spPr bwMode="auto">
            <a:xfrm>
              <a:off x="3252035" y="3837426"/>
              <a:ext cx="174588" cy="136726"/>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3" name="Freeform 200"/>
            <p:cNvSpPr>
              <a:spLocks/>
            </p:cNvSpPr>
            <p:nvPr/>
          </p:nvSpPr>
          <p:spPr bwMode="auto">
            <a:xfrm>
              <a:off x="3998764" y="4077221"/>
              <a:ext cx="174588" cy="138829"/>
            </a:xfrm>
            <a:custGeom>
              <a:avLst/>
              <a:gdLst>
                <a:gd name="T0" fmla="*/ 0 w 415"/>
                <a:gd name="T1" fmla="*/ 36 h 329"/>
                <a:gd name="T2" fmla="*/ 389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4" name="Freeform 201"/>
            <p:cNvSpPr>
              <a:spLocks/>
            </p:cNvSpPr>
            <p:nvPr/>
          </p:nvSpPr>
          <p:spPr bwMode="auto">
            <a:xfrm>
              <a:off x="4495181" y="3572390"/>
              <a:ext cx="174588" cy="136726"/>
            </a:xfrm>
            <a:custGeom>
              <a:avLst/>
              <a:gdLst>
                <a:gd name="T0" fmla="*/ 0 w 414"/>
                <a:gd name="T1" fmla="*/ 34 h 327"/>
                <a:gd name="T2" fmla="*/ 388 w 414"/>
                <a:gd name="T3" fmla="*/ 0 h 327"/>
                <a:gd name="T4" fmla="*/ 414 w 414"/>
                <a:gd name="T5" fmla="*/ 293 h 327"/>
                <a:gd name="T6" fmla="*/ 26 w 414"/>
                <a:gd name="T7" fmla="*/ 327 h 327"/>
                <a:gd name="T8" fmla="*/ 0 w 414"/>
                <a:gd name="T9" fmla="*/ 34 h 327"/>
              </a:gdLst>
              <a:ahLst/>
              <a:cxnLst>
                <a:cxn ang="0">
                  <a:pos x="T0" y="T1"/>
                </a:cxn>
                <a:cxn ang="0">
                  <a:pos x="T2" y="T3"/>
                </a:cxn>
                <a:cxn ang="0">
                  <a:pos x="T4" y="T5"/>
                </a:cxn>
                <a:cxn ang="0">
                  <a:pos x="T6" y="T7"/>
                </a:cxn>
                <a:cxn ang="0">
                  <a:pos x="T8" y="T9"/>
                </a:cxn>
              </a:cxnLst>
              <a:rect l="0" t="0" r="r" b="b"/>
              <a:pathLst>
                <a:path w="414" h="327">
                  <a:moveTo>
                    <a:pt x="0" y="34"/>
                  </a:moveTo>
                  <a:lnTo>
                    <a:pt x="388" y="0"/>
                  </a:lnTo>
                  <a:lnTo>
                    <a:pt x="414" y="293"/>
                  </a:lnTo>
                  <a:lnTo>
                    <a:pt x="26" y="327"/>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5" name="Freeform 202"/>
            <p:cNvSpPr>
              <a:spLocks/>
            </p:cNvSpPr>
            <p:nvPr/>
          </p:nvSpPr>
          <p:spPr bwMode="auto">
            <a:xfrm>
              <a:off x="2490582" y="3225319"/>
              <a:ext cx="2429501" cy="246106"/>
            </a:xfrm>
            <a:custGeom>
              <a:avLst/>
              <a:gdLst>
                <a:gd name="T0" fmla="*/ 0 w 5776"/>
                <a:gd name="T1" fmla="*/ 523 h 589"/>
                <a:gd name="T2" fmla="*/ 5770 w 5776"/>
                <a:gd name="T3" fmla="*/ 0 h 589"/>
                <a:gd name="T4" fmla="*/ 5776 w 5776"/>
                <a:gd name="T5" fmla="*/ 67 h 589"/>
                <a:gd name="T6" fmla="*/ 7 w 5776"/>
                <a:gd name="T7" fmla="*/ 589 h 589"/>
                <a:gd name="T8" fmla="*/ 0 w 5776"/>
                <a:gd name="T9" fmla="*/ 523 h 589"/>
              </a:gdLst>
              <a:ahLst/>
              <a:cxnLst>
                <a:cxn ang="0">
                  <a:pos x="T0" y="T1"/>
                </a:cxn>
                <a:cxn ang="0">
                  <a:pos x="T2" y="T3"/>
                </a:cxn>
                <a:cxn ang="0">
                  <a:pos x="T4" y="T5"/>
                </a:cxn>
                <a:cxn ang="0">
                  <a:pos x="T6" y="T7"/>
                </a:cxn>
                <a:cxn ang="0">
                  <a:pos x="T8" y="T9"/>
                </a:cxn>
              </a:cxnLst>
              <a:rect l="0" t="0" r="r" b="b"/>
              <a:pathLst>
                <a:path w="5776" h="589">
                  <a:moveTo>
                    <a:pt x="0" y="523"/>
                  </a:moveTo>
                  <a:lnTo>
                    <a:pt x="5770" y="0"/>
                  </a:lnTo>
                  <a:lnTo>
                    <a:pt x="5776" y="67"/>
                  </a:lnTo>
                  <a:lnTo>
                    <a:pt x="7" y="589"/>
                  </a:lnTo>
                  <a:lnTo>
                    <a:pt x="0" y="52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21" name="Group 1220"/>
            <p:cNvGrpSpPr/>
            <p:nvPr/>
          </p:nvGrpSpPr>
          <p:grpSpPr>
            <a:xfrm>
              <a:off x="5387050" y="4500017"/>
              <a:ext cx="1613357" cy="1342010"/>
              <a:chOff x="5387050" y="4500017"/>
              <a:chExt cx="1613357" cy="1342010"/>
            </a:xfrm>
          </p:grpSpPr>
          <p:sp>
            <p:nvSpPr>
              <p:cNvPr id="1211" name="Freeform 218"/>
              <p:cNvSpPr>
                <a:spLocks/>
              </p:cNvSpPr>
              <p:nvPr/>
            </p:nvSpPr>
            <p:spPr bwMode="auto">
              <a:xfrm>
                <a:off x="5538499" y="4500017"/>
                <a:ext cx="1110629" cy="746730"/>
              </a:xfrm>
              <a:custGeom>
                <a:avLst/>
                <a:gdLst>
                  <a:gd name="T0" fmla="*/ 2561 w 2640"/>
                  <a:gd name="T1" fmla="*/ 1093 h 1772"/>
                  <a:gd name="T2" fmla="*/ 2571 w 2640"/>
                  <a:gd name="T3" fmla="*/ 895 h 1772"/>
                  <a:gd name="T4" fmla="*/ 2454 w 2640"/>
                  <a:gd name="T5" fmla="*/ 770 h 1772"/>
                  <a:gd name="T6" fmla="*/ 2122 w 2640"/>
                  <a:gd name="T7" fmla="*/ 837 h 1772"/>
                  <a:gd name="T8" fmla="*/ 1699 w 2640"/>
                  <a:gd name="T9" fmla="*/ 1074 h 1772"/>
                  <a:gd name="T10" fmla="*/ 1334 w 2640"/>
                  <a:gd name="T11" fmla="*/ 1343 h 1772"/>
                  <a:gd name="T12" fmla="*/ 976 w 2640"/>
                  <a:gd name="T13" fmla="*/ 1630 h 1772"/>
                  <a:gd name="T14" fmla="*/ 768 w 2640"/>
                  <a:gd name="T15" fmla="*/ 1755 h 1772"/>
                  <a:gd name="T16" fmla="*/ 664 w 2640"/>
                  <a:gd name="T17" fmla="*/ 1770 h 1772"/>
                  <a:gd name="T18" fmla="*/ 602 w 2640"/>
                  <a:gd name="T19" fmla="*/ 1739 h 1772"/>
                  <a:gd name="T20" fmla="*/ 552 w 2640"/>
                  <a:gd name="T21" fmla="*/ 1639 h 1772"/>
                  <a:gd name="T22" fmla="*/ 535 w 2640"/>
                  <a:gd name="T23" fmla="*/ 1408 h 1772"/>
                  <a:gd name="T24" fmla="*/ 580 w 2640"/>
                  <a:gd name="T25" fmla="*/ 1190 h 1772"/>
                  <a:gd name="T26" fmla="*/ 681 w 2640"/>
                  <a:gd name="T27" fmla="*/ 1023 h 1772"/>
                  <a:gd name="T28" fmla="*/ 822 w 2640"/>
                  <a:gd name="T29" fmla="*/ 888 h 1772"/>
                  <a:gd name="T30" fmla="*/ 1165 w 2640"/>
                  <a:gd name="T31" fmla="*/ 646 h 1772"/>
                  <a:gd name="T32" fmla="*/ 1369 w 2640"/>
                  <a:gd name="T33" fmla="*/ 476 h 1772"/>
                  <a:gd name="T34" fmla="*/ 1546 w 2640"/>
                  <a:gd name="T35" fmla="*/ 266 h 1772"/>
                  <a:gd name="T36" fmla="*/ 1585 w 2640"/>
                  <a:gd name="T37" fmla="*/ 172 h 1772"/>
                  <a:gd name="T38" fmla="*/ 1572 w 2640"/>
                  <a:gd name="T39" fmla="*/ 103 h 1772"/>
                  <a:gd name="T40" fmla="*/ 1488 w 2640"/>
                  <a:gd name="T41" fmla="*/ 63 h 1772"/>
                  <a:gd name="T42" fmla="*/ 1292 w 2640"/>
                  <a:gd name="T43" fmla="*/ 64 h 1772"/>
                  <a:gd name="T44" fmla="*/ 982 w 2640"/>
                  <a:gd name="T45" fmla="*/ 140 h 1772"/>
                  <a:gd name="T46" fmla="*/ 681 w 2640"/>
                  <a:gd name="T47" fmla="*/ 273 h 1772"/>
                  <a:gd name="T48" fmla="*/ 420 w 2640"/>
                  <a:gd name="T49" fmla="*/ 380 h 1772"/>
                  <a:gd name="T50" fmla="*/ 217 w 2640"/>
                  <a:gd name="T51" fmla="*/ 428 h 1772"/>
                  <a:gd name="T52" fmla="*/ 0 w 2640"/>
                  <a:gd name="T53" fmla="*/ 430 h 1772"/>
                  <a:gd name="T54" fmla="*/ 192 w 2640"/>
                  <a:gd name="T55" fmla="*/ 376 h 1772"/>
                  <a:gd name="T56" fmla="*/ 377 w 2640"/>
                  <a:gd name="T57" fmla="*/ 337 h 1772"/>
                  <a:gd name="T58" fmla="*/ 618 w 2640"/>
                  <a:gd name="T59" fmla="*/ 243 h 1772"/>
                  <a:gd name="T60" fmla="*/ 918 w 2640"/>
                  <a:gd name="T61" fmla="*/ 104 h 1772"/>
                  <a:gd name="T62" fmla="*/ 1245 w 2640"/>
                  <a:gd name="T63" fmla="*/ 16 h 1772"/>
                  <a:gd name="T64" fmla="*/ 1479 w 2640"/>
                  <a:gd name="T65" fmla="*/ 6 h 1772"/>
                  <a:gd name="T66" fmla="*/ 1591 w 2640"/>
                  <a:gd name="T67" fmla="*/ 45 h 1772"/>
                  <a:gd name="T68" fmla="*/ 1631 w 2640"/>
                  <a:gd name="T69" fmla="*/ 91 h 1772"/>
                  <a:gd name="T70" fmla="*/ 1644 w 2640"/>
                  <a:gd name="T71" fmla="*/ 156 h 1772"/>
                  <a:gd name="T72" fmla="*/ 1620 w 2640"/>
                  <a:gd name="T73" fmla="*/ 245 h 1772"/>
                  <a:gd name="T74" fmla="*/ 1524 w 2640"/>
                  <a:gd name="T75" fmla="*/ 391 h 1772"/>
                  <a:gd name="T76" fmla="*/ 1319 w 2640"/>
                  <a:gd name="T77" fmla="*/ 595 h 1772"/>
                  <a:gd name="T78" fmla="*/ 1050 w 2640"/>
                  <a:gd name="T79" fmla="*/ 793 h 1772"/>
                  <a:gd name="T80" fmla="*/ 802 w 2640"/>
                  <a:gd name="T81" fmla="*/ 978 h 1772"/>
                  <a:gd name="T82" fmla="*/ 682 w 2640"/>
                  <a:gd name="T83" fmla="*/ 1116 h 1772"/>
                  <a:gd name="T84" fmla="*/ 607 w 2640"/>
                  <a:gd name="T85" fmla="*/ 1290 h 1772"/>
                  <a:gd name="T86" fmla="*/ 590 w 2640"/>
                  <a:gd name="T87" fmla="*/ 1518 h 1772"/>
                  <a:gd name="T88" fmla="*/ 617 w 2640"/>
                  <a:gd name="T89" fmla="*/ 1661 h 1772"/>
                  <a:gd name="T90" fmla="*/ 674 w 2640"/>
                  <a:gd name="T91" fmla="*/ 1715 h 1772"/>
                  <a:gd name="T92" fmla="*/ 756 w 2640"/>
                  <a:gd name="T93" fmla="*/ 1700 h 1772"/>
                  <a:gd name="T94" fmla="*/ 949 w 2640"/>
                  <a:gd name="T95" fmla="*/ 1580 h 1772"/>
                  <a:gd name="T96" fmla="*/ 1301 w 2640"/>
                  <a:gd name="T97" fmla="*/ 1299 h 1772"/>
                  <a:gd name="T98" fmla="*/ 1668 w 2640"/>
                  <a:gd name="T99" fmla="*/ 1027 h 1772"/>
                  <a:gd name="T100" fmla="*/ 2110 w 2640"/>
                  <a:gd name="T101" fmla="*/ 782 h 1772"/>
                  <a:gd name="T102" fmla="*/ 2498 w 2640"/>
                  <a:gd name="T103" fmla="*/ 704 h 1772"/>
                  <a:gd name="T104" fmla="*/ 2633 w 2640"/>
                  <a:gd name="T105" fmla="*/ 852 h 1772"/>
                  <a:gd name="T106" fmla="*/ 2622 w 2640"/>
                  <a:gd name="T107" fmla="*/ 1084 h 1772"/>
                  <a:gd name="T108" fmla="*/ 2509 w 2640"/>
                  <a:gd name="T109" fmla="*/ 1261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0" h="1772">
                    <a:moveTo>
                      <a:pt x="2509" y="1261"/>
                    </a:moveTo>
                    <a:lnTo>
                      <a:pt x="2512" y="1252"/>
                    </a:lnTo>
                    <a:lnTo>
                      <a:pt x="2522" y="1228"/>
                    </a:lnTo>
                    <a:lnTo>
                      <a:pt x="2534" y="1192"/>
                    </a:lnTo>
                    <a:lnTo>
                      <a:pt x="2548" y="1146"/>
                    </a:lnTo>
                    <a:lnTo>
                      <a:pt x="2555" y="1120"/>
                    </a:lnTo>
                    <a:lnTo>
                      <a:pt x="2561" y="1093"/>
                    </a:lnTo>
                    <a:lnTo>
                      <a:pt x="2566" y="1065"/>
                    </a:lnTo>
                    <a:lnTo>
                      <a:pt x="2572" y="1036"/>
                    </a:lnTo>
                    <a:lnTo>
                      <a:pt x="2575" y="1008"/>
                    </a:lnTo>
                    <a:lnTo>
                      <a:pt x="2577" y="978"/>
                    </a:lnTo>
                    <a:lnTo>
                      <a:pt x="2577" y="949"/>
                    </a:lnTo>
                    <a:lnTo>
                      <a:pt x="2575" y="922"/>
                    </a:lnTo>
                    <a:lnTo>
                      <a:pt x="2571" y="895"/>
                    </a:lnTo>
                    <a:lnTo>
                      <a:pt x="2564" y="870"/>
                    </a:lnTo>
                    <a:lnTo>
                      <a:pt x="2555" y="846"/>
                    </a:lnTo>
                    <a:lnTo>
                      <a:pt x="2542" y="826"/>
                    </a:lnTo>
                    <a:lnTo>
                      <a:pt x="2525" y="807"/>
                    </a:lnTo>
                    <a:lnTo>
                      <a:pt x="2506" y="791"/>
                    </a:lnTo>
                    <a:lnTo>
                      <a:pt x="2482" y="779"/>
                    </a:lnTo>
                    <a:lnTo>
                      <a:pt x="2454" y="770"/>
                    </a:lnTo>
                    <a:lnTo>
                      <a:pt x="2422" y="765"/>
                    </a:lnTo>
                    <a:lnTo>
                      <a:pt x="2385" y="764"/>
                    </a:lnTo>
                    <a:lnTo>
                      <a:pt x="2344" y="767"/>
                    </a:lnTo>
                    <a:lnTo>
                      <a:pt x="2296" y="777"/>
                    </a:lnTo>
                    <a:lnTo>
                      <a:pt x="2244" y="791"/>
                    </a:lnTo>
                    <a:lnTo>
                      <a:pt x="2186" y="811"/>
                    </a:lnTo>
                    <a:lnTo>
                      <a:pt x="2122" y="837"/>
                    </a:lnTo>
                    <a:lnTo>
                      <a:pt x="2052" y="869"/>
                    </a:lnTo>
                    <a:lnTo>
                      <a:pt x="1990" y="899"/>
                    </a:lnTo>
                    <a:lnTo>
                      <a:pt x="1930" y="932"/>
                    </a:lnTo>
                    <a:lnTo>
                      <a:pt x="1870" y="965"/>
                    </a:lnTo>
                    <a:lnTo>
                      <a:pt x="1812" y="1001"/>
                    </a:lnTo>
                    <a:lnTo>
                      <a:pt x="1755" y="1037"/>
                    </a:lnTo>
                    <a:lnTo>
                      <a:pt x="1699" y="1074"/>
                    </a:lnTo>
                    <a:lnTo>
                      <a:pt x="1642" y="1111"/>
                    </a:lnTo>
                    <a:lnTo>
                      <a:pt x="1588" y="1149"/>
                    </a:lnTo>
                    <a:lnTo>
                      <a:pt x="1535" y="1188"/>
                    </a:lnTo>
                    <a:lnTo>
                      <a:pt x="1484" y="1227"/>
                    </a:lnTo>
                    <a:lnTo>
                      <a:pt x="1433" y="1266"/>
                    </a:lnTo>
                    <a:lnTo>
                      <a:pt x="1383" y="1304"/>
                    </a:lnTo>
                    <a:lnTo>
                      <a:pt x="1334" y="1343"/>
                    </a:lnTo>
                    <a:lnTo>
                      <a:pt x="1288" y="1381"/>
                    </a:lnTo>
                    <a:lnTo>
                      <a:pt x="1243" y="1418"/>
                    </a:lnTo>
                    <a:lnTo>
                      <a:pt x="1197" y="1453"/>
                    </a:lnTo>
                    <a:lnTo>
                      <a:pt x="1119" y="1517"/>
                    </a:lnTo>
                    <a:lnTo>
                      <a:pt x="1045" y="1576"/>
                    </a:lnTo>
                    <a:lnTo>
                      <a:pt x="1009" y="1604"/>
                    </a:lnTo>
                    <a:lnTo>
                      <a:pt x="976" y="1630"/>
                    </a:lnTo>
                    <a:lnTo>
                      <a:pt x="942" y="1653"/>
                    </a:lnTo>
                    <a:lnTo>
                      <a:pt x="910" y="1675"/>
                    </a:lnTo>
                    <a:lnTo>
                      <a:pt x="880" y="1696"/>
                    </a:lnTo>
                    <a:lnTo>
                      <a:pt x="850" y="1714"/>
                    </a:lnTo>
                    <a:lnTo>
                      <a:pt x="822" y="1730"/>
                    </a:lnTo>
                    <a:lnTo>
                      <a:pt x="794" y="1743"/>
                    </a:lnTo>
                    <a:lnTo>
                      <a:pt x="768" y="1755"/>
                    </a:lnTo>
                    <a:lnTo>
                      <a:pt x="744" y="1764"/>
                    </a:lnTo>
                    <a:lnTo>
                      <a:pt x="733" y="1766"/>
                    </a:lnTo>
                    <a:lnTo>
                      <a:pt x="721" y="1769"/>
                    </a:lnTo>
                    <a:lnTo>
                      <a:pt x="710" y="1770"/>
                    </a:lnTo>
                    <a:lnTo>
                      <a:pt x="698" y="1771"/>
                    </a:lnTo>
                    <a:lnTo>
                      <a:pt x="681" y="1772"/>
                    </a:lnTo>
                    <a:lnTo>
                      <a:pt x="664" y="1770"/>
                    </a:lnTo>
                    <a:lnTo>
                      <a:pt x="649" y="1767"/>
                    </a:lnTo>
                    <a:lnTo>
                      <a:pt x="634" y="1762"/>
                    </a:lnTo>
                    <a:lnTo>
                      <a:pt x="628" y="1757"/>
                    </a:lnTo>
                    <a:lnTo>
                      <a:pt x="620" y="1754"/>
                    </a:lnTo>
                    <a:lnTo>
                      <a:pt x="614" y="1749"/>
                    </a:lnTo>
                    <a:lnTo>
                      <a:pt x="608" y="1744"/>
                    </a:lnTo>
                    <a:lnTo>
                      <a:pt x="602" y="1739"/>
                    </a:lnTo>
                    <a:lnTo>
                      <a:pt x="596" y="1732"/>
                    </a:lnTo>
                    <a:lnTo>
                      <a:pt x="591" y="1726"/>
                    </a:lnTo>
                    <a:lnTo>
                      <a:pt x="586" y="1718"/>
                    </a:lnTo>
                    <a:lnTo>
                      <a:pt x="576" y="1702"/>
                    </a:lnTo>
                    <a:lnTo>
                      <a:pt x="566" y="1684"/>
                    </a:lnTo>
                    <a:lnTo>
                      <a:pt x="559" y="1663"/>
                    </a:lnTo>
                    <a:lnTo>
                      <a:pt x="552" y="1639"/>
                    </a:lnTo>
                    <a:lnTo>
                      <a:pt x="547" y="1613"/>
                    </a:lnTo>
                    <a:lnTo>
                      <a:pt x="541" y="1585"/>
                    </a:lnTo>
                    <a:lnTo>
                      <a:pt x="538" y="1555"/>
                    </a:lnTo>
                    <a:lnTo>
                      <a:pt x="535" y="1521"/>
                    </a:lnTo>
                    <a:lnTo>
                      <a:pt x="534" y="1481"/>
                    </a:lnTo>
                    <a:lnTo>
                      <a:pt x="534" y="1444"/>
                    </a:lnTo>
                    <a:lnTo>
                      <a:pt x="535" y="1408"/>
                    </a:lnTo>
                    <a:lnTo>
                      <a:pt x="537" y="1373"/>
                    </a:lnTo>
                    <a:lnTo>
                      <a:pt x="541" y="1340"/>
                    </a:lnTo>
                    <a:lnTo>
                      <a:pt x="547" y="1307"/>
                    </a:lnTo>
                    <a:lnTo>
                      <a:pt x="553" y="1276"/>
                    </a:lnTo>
                    <a:lnTo>
                      <a:pt x="561" y="1247"/>
                    </a:lnTo>
                    <a:lnTo>
                      <a:pt x="569" y="1217"/>
                    </a:lnTo>
                    <a:lnTo>
                      <a:pt x="580" y="1190"/>
                    </a:lnTo>
                    <a:lnTo>
                      <a:pt x="591" y="1163"/>
                    </a:lnTo>
                    <a:lnTo>
                      <a:pt x="604" y="1139"/>
                    </a:lnTo>
                    <a:lnTo>
                      <a:pt x="617" y="1114"/>
                    </a:lnTo>
                    <a:lnTo>
                      <a:pt x="631" y="1090"/>
                    </a:lnTo>
                    <a:lnTo>
                      <a:pt x="647" y="1067"/>
                    </a:lnTo>
                    <a:lnTo>
                      <a:pt x="663" y="1044"/>
                    </a:lnTo>
                    <a:lnTo>
                      <a:pt x="681" y="1023"/>
                    </a:lnTo>
                    <a:lnTo>
                      <a:pt x="698" y="1002"/>
                    </a:lnTo>
                    <a:lnTo>
                      <a:pt x="717" y="982"/>
                    </a:lnTo>
                    <a:lnTo>
                      <a:pt x="737" y="962"/>
                    </a:lnTo>
                    <a:lnTo>
                      <a:pt x="757" y="943"/>
                    </a:lnTo>
                    <a:lnTo>
                      <a:pt x="778" y="924"/>
                    </a:lnTo>
                    <a:lnTo>
                      <a:pt x="800" y="906"/>
                    </a:lnTo>
                    <a:lnTo>
                      <a:pt x="822" y="888"/>
                    </a:lnTo>
                    <a:lnTo>
                      <a:pt x="869" y="852"/>
                    </a:lnTo>
                    <a:lnTo>
                      <a:pt x="917" y="817"/>
                    </a:lnTo>
                    <a:lnTo>
                      <a:pt x="967" y="783"/>
                    </a:lnTo>
                    <a:lnTo>
                      <a:pt x="1019" y="747"/>
                    </a:lnTo>
                    <a:lnTo>
                      <a:pt x="1076" y="708"/>
                    </a:lnTo>
                    <a:lnTo>
                      <a:pt x="1135" y="667"/>
                    </a:lnTo>
                    <a:lnTo>
                      <a:pt x="1165" y="646"/>
                    </a:lnTo>
                    <a:lnTo>
                      <a:pt x="1194" y="625"/>
                    </a:lnTo>
                    <a:lnTo>
                      <a:pt x="1223" y="602"/>
                    </a:lnTo>
                    <a:lnTo>
                      <a:pt x="1253" y="578"/>
                    </a:lnTo>
                    <a:lnTo>
                      <a:pt x="1283" y="554"/>
                    </a:lnTo>
                    <a:lnTo>
                      <a:pt x="1312" y="529"/>
                    </a:lnTo>
                    <a:lnTo>
                      <a:pt x="1341" y="504"/>
                    </a:lnTo>
                    <a:lnTo>
                      <a:pt x="1369" y="476"/>
                    </a:lnTo>
                    <a:lnTo>
                      <a:pt x="1398" y="448"/>
                    </a:lnTo>
                    <a:lnTo>
                      <a:pt x="1426" y="419"/>
                    </a:lnTo>
                    <a:lnTo>
                      <a:pt x="1453" y="389"/>
                    </a:lnTo>
                    <a:lnTo>
                      <a:pt x="1480" y="356"/>
                    </a:lnTo>
                    <a:lnTo>
                      <a:pt x="1506" y="324"/>
                    </a:lnTo>
                    <a:lnTo>
                      <a:pt x="1528" y="294"/>
                    </a:lnTo>
                    <a:lnTo>
                      <a:pt x="1546" y="266"/>
                    </a:lnTo>
                    <a:lnTo>
                      <a:pt x="1560" y="240"/>
                    </a:lnTo>
                    <a:lnTo>
                      <a:pt x="1567" y="228"/>
                    </a:lnTo>
                    <a:lnTo>
                      <a:pt x="1572" y="216"/>
                    </a:lnTo>
                    <a:lnTo>
                      <a:pt x="1577" y="204"/>
                    </a:lnTo>
                    <a:lnTo>
                      <a:pt x="1581" y="193"/>
                    </a:lnTo>
                    <a:lnTo>
                      <a:pt x="1583" y="182"/>
                    </a:lnTo>
                    <a:lnTo>
                      <a:pt x="1585" y="172"/>
                    </a:lnTo>
                    <a:lnTo>
                      <a:pt x="1587" y="163"/>
                    </a:lnTo>
                    <a:lnTo>
                      <a:pt x="1587" y="154"/>
                    </a:lnTo>
                    <a:lnTo>
                      <a:pt x="1587" y="142"/>
                    </a:lnTo>
                    <a:lnTo>
                      <a:pt x="1586" y="131"/>
                    </a:lnTo>
                    <a:lnTo>
                      <a:pt x="1583" y="122"/>
                    </a:lnTo>
                    <a:lnTo>
                      <a:pt x="1579" y="112"/>
                    </a:lnTo>
                    <a:lnTo>
                      <a:pt x="1572" y="103"/>
                    </a:lnTo>
                    <a:lnTo>
                      <a:pt x="1566" y="96"/>
                    </a:lnTo>
                    <a:lnTo>
                      <a:pt x="1557" y="89"/>
                    </a:lnTo>
                    <a:lnTo>
                      <a:pt x="1547" y="83"/>
                    </a:lnTo>
                    <a:lnTo>
                      <a:pt x="1534" y="76"/>
                    </a:lnTo>
                    <a:lnTo>
                      <a:pt x="1520" y="71"/>
                    </a:lnTo>
                    <a:lnTo>
                      <a:pt x="1504" y="66"/>
                    </a:lnTo>
                    <a:lnTo>
                      <a:pt x="1488" y="63"/>
                    </a:lnTo>
                    <a:lnTo>
                      <a:pt x="1470" y="60"/>
                    </a:lnTo>
                    <a:lnTo>
                      <a:pt x="1450" y="58"/>
                    </a:lnTo>
                    <a:lnTo>
                      <a:pt x="1430" y="57"/>
                    </a:lnTo>
                    <a:lnTo>
                      <a:pt x="1408" y="57"/>
                    </a:lnTo>
                    <a:lnTo>
                      <a:pt x="1371" y="57"/>
                    </a:lnTo>
                    <a:lnTo>
                      <a:pt x="1333" y="60"/>
                    </a:lnTo>
                    <a:lnTo>
                      <a:pt x="1292" y="64"/>
                    </a:lnTo>
                    <a:lnTo>
                      <a:pt x="1251" y="71"/>
                    </a:lnTo>
                    <a:lnTo>
                      <a:pt x="1208" y="78"/>
                    </a:lnTo>
                    <a:lnTo>
                      <a:pt x="1164" y="88"/>
                    </a:lnTo>
                    <a:lnTo>
                      <a:pt x="1119" y="99"/>
                    </a:lnTo>
                    <a:lnTo>
                      <a:pt x="1074" y="111"/>
                    </a:lnTo>
                    <a:lnTo>
                      <a:pt x="1029" y="125"/>
                    </a:lnTo>
                    <a:lnTo>
                      <a:pt x="982" y="140"/>
                    </a:lnTo>
                    <a:lnTo>
                      <a:pt x="937" y="156"/>
                    </a:lnTo>
                    <a:lnTo>
                      <a:pt x="893" y="174"/>
                    </a:lnTo>
                    <a:lnTo>
                      <a:pt x="848" y="192"/>
                    </a:lnTo>
                    <a:lnTo>
                      <a:pt x="805" y="210"/>
                    </a:lnTo>
                    <a:lnTo>
                      <a:pt x="763" y="231"/>
                    </a:lnTo>
                    <a:lnTo>
                      <a:pt x="723" y="251"/>
                    </a:lnTo>
                    <a:lnTo>
                      <a:pt x="681" y="273"/>
                    </a:lnTo>
                    <a:lnTo>
                      <a:pt x="641" y="293"/>
                    </a:lnTo>
                    <a:lnTo>
                      <a:pt x="601" y="311"/>
                    </a:lnTo>
                    <a:lnTo>
                      <a:pt x="563" y="328"/>
                    </a:lnTo>
                    <a:lnTo>
                      <a:pt x="525" y="343"/>
                    </a:lnTo>
                    <a:lnTo>
                      <a:pt x="489" y="357"/>
                    </a:lnTo>
                    <a:lnTo>
                      <a:pt x="454" y="369"/>
                    </a:lnTo>
                    <a:lnTo>
                      <a:pt x="420" y="380"/>
                    </a:lnTo>
                    <a:lnTo>
                      <a:pt x="388" y="391"/>
                    </a:lnTo>
                    <a:lnTo>
                      <a:pt x="357" y="400"/>
                    </a:lnTo>
                    <a:lnTo>
                      <a:pt x="326" y="407"/>
                    </a:lnTo>
                    <a:lnTo>
                      <a:pt x="297" y="414"/>
                    </a:lnTo>
                    <a:lnTo>
                      <a:pt x="269" y="419"/>
                    </a:lnTo>
                    <a:lnTo>
                      <a:pt x="242" y="423"/>
                    </a:lnTo>
                    <a:lnTo>
                      <a:pt x="217" y="428"/>
                    </a:lnTo>
                    <a:lnTo>
                      <a:pt x="193" y="431"/>
                    </a:lnTo>
                    <a:lnTo>
                      <a:pt x="149" y="435"/>
                    </a:lnTo>
                    <a:lnTo>
                      <a:pt x="110" y="438"/>
                    </a:lnTo>
                    <a:lnTo>
                      <a:pt x="78" y="438"/>
                    </a:lnTo>
                    <a:lnTo>
                      <a:pt x="50" y="436"/>
                    </a:lnTo>
                    <a:lnTo>
                      <a:pt x="13" y="432"/>
                    </a:lnTo>
                    <a:lnTo>
                      <a:pt x="0" y="430"/>
                    </a:lnTo>
                    <a:lnTo>
                      <a:pt x="11" y="376"/>
                    </a:lnTo>
                    <a:lnTo>
                      <a:pt x="23" y="378"/>
                    </a:lnTo>
                    <a:lnTo>
                      <a:pt x="58" y="381"/>
                    </a:lnTo>
                    <a:lnTo>
                      <a:pt x="83" y="382"/>
                    </a:lnTo>
                    <a:lnTo>
                      <a:pt x="114" y="382"/>
                    </a:lnTo>
                    <a:lnTo>
                      <a:pt x="151" y="380"/>
                    </a:lnTo>
                    <a:lnTo>
                      <a:pt x="192" y="376"/>
                    </a:lnTo>
                    <a:lnTo>
                      <a:pt x="215" y="373"/>
                    </a:lnTo>
                    <a:lnTo>
                      <a:pt x="239" y="369"/>
                    </a:lnTo>
                    <a:lnTo>
                      <a:pt x="264" y="364"/>
                    </a:lnTo>
                    <a:lnTo>
                      <a:pt x="291" y="359"/>
                    </a:lnTo>
                    <a:lnTo>
                      <a:pt x="318" y="352"/>
                    </a:lnTo>
                    <a:lnTo>
                      <a:pt x="347" y="344"/>
                    </a:lnTo>
                    <a:lnTo>
                      <a:pt x="377" y="337"/>
                    </a:lnTo>
                    <a:lnTo>
                      <a:pt x="407" y="327"/>
                    </a:lnTo>
                    <a:lnTo>
                      <a:pt x="440" y="316"/>
                    </a:lnTo>
                    <a:lnTo>
                      <a:pt x="473" y="304"/>
                    </a:lnTo>
                    <a:lnTo>
                      <a:pt x="508" y="290"/>
                    </a:lnTo>
                    <a:lnTo>
                      <a:pt x="543" y="276"/>
                    </a:lnTo>
                    <a:lnTo>
                      <a:pt x="580" y="260"/>
                    </a:lnTo>
                    <a:lnTo>
                      <a:pt x="618" y="243"/>
                    </a:lnTo>
                    <a:lnTo>
                      <a:pt x="657" y="223"/>
                    </a:lnTo>
                    <a:lnTo>
                      <a:pt x="697" y="203"/>
                    </a:lnTo>
                    <a:lnTo>
                      <a:pt x="738" y="181"/>
                    </a:lnTo>
                    <a:lnTo>
                      <a:pt x="782" y="161"/>
                    </a:lnTo>
                    <a:lnTo>
                      <a:pt x="827" y="141"/>
                    </a:lnTo>
                    <a:lnTo>
                      <a:pt x="872" y="122"/>
                    </a:lnTo>
                    <a:lnTo>
                      <a:pt x="918" y="104"/>
                    </a:lnTo>
                    <a:lnTo>
                      <a:pt x="966" y="87"/>
                    </a:lnTo>
                    <a:lnTo>
                      <a:pt x="1014" y="72"/>
                    </a:lnTo>
                    <a:lnTo>
                      <a:pt x="1060" y="58"/>
                    </a:lnTo>
                    <a:lnTo>
                      <a:pt x="1108" y="45"/>
                    </a:lnTo>
                    <a:lnTo>
                      <a:pt x="1154" y="34"/>
                    </a:lnTo>
                    <a:lnTo>
                      <a:pt x="1199" y="24"/>
                    </a:lnTo>
                    <a:lnTo>
                      <a:pt x="1245" y="16"/>
                    </a:lnTo>
                    <a:lnTo>
                      <a:pt x="1288" y="9"/>
                    </a:lnTo>
                    <a:lnTo>
                      <a:pt x="1330" y="5"/>
                    </a:lnTo>
                    <a:lnTo>
                      <a:pt x="1370" y="2"/>
                    </a:lnTo>
                    <a:lnTo>
                      <a:pt x="1408" y="0"/>
                    </a:lnTo>
                    <a:lnTo>
                      <a:pt x="1433" y="2"/>
                    </a:lnTo>
                    <a:lnTo>
                      <a:pt x="1457" y="3"/>
                    </a:lnTo>
                    <a:lnTo>
                      <a:pt x="1479" y="6"/>
                    </a:lnTo>
                    <a:lnTo>
                      <a:pt x="1501" y="9"/>
                    </a:lnTo>
                    <a:lnTo>
                      <a:pt x="1521" y="15"/>
                    </a:lnTo>
                    <a:lnTo>
                      <a:pt x="1541" y="20"/>
                    </a:lnTo>
                    <a:lnTo>
                      <a:pt x="1558" y="26"/>
                    </a:lnTo>
                    <a:lnTo>
                      <a:pt x="1574" y="35"/>
                    </a:lnTo>
                    <a:lnTo>
                      <a:pt x="1583" y="39"/>
                    </a:lnTo>
                    <a:lnTo>
                      <a:pt x="1591" y="45"/>
                    </a:lnTo>
                    <a:lnTo>
                      <a:pt x="1598" y="50"/>
                    </a:lnTo>
                    <a:lnTo>
                      <a:pt x="1605" y="57"/>
                    </a:lnTo>
                    <a:lnTo>
                      <a:pt x="1611" y="63"/>
                    </a:lnTo>
                    <a:lnTo>
                      <a:pt x="1617" y="70"/>
                    </a:lnTo>
                    <a:lnTo>
                      <a:pt x="1622" y="76"/>
                    </a:lnTo>
                    <a:lnTo>
                      <a:pt x="1627" y="84"/>
                    </a:lnTo>
                    <a:lnTo>
                      <a:pt x="1631" y="91"/>
                    </a:lnTo>
                    <a:lnTo>
                      <a:pt x="1635" y="100"/>
                    </a:lnTo>
                    <a:lnTo>
                      <a:pt x="1637" y="109"/>
                    </a:lnTo>
                    <a:lnTo>
                      <a:pt x="1640" y="117"/>
                    </a:lnTo>
                    <a:lnTo>
                      <a:pt x="1641" y="126"/>
                    </a:lnTo>
                    <a:lnTo>
                      <a:pt x="1642" y="136"/>
                    </a:lnTo>
                    <a:lnTo>
                      <a:pt x="1644" y="145"/>
                    </a:lnTo>
                    <a:lnTo>
                      <a:pt x="1644" y="156"/>
                    </a:lnTo>
                    <a:lnTo>
                      <a:pt x="1642" y="167"/>
                    </a:lnTo>
                    <a:lnTo>
                      <a:pt x="1640" y="179"/>
                    </a:lnTo>
                    <a:lnTo>
                      <a:pt x="1638" y="192"/>
                    </a:lnTo>
                    <a:lnTo>
                      <a:pt x="1635" y="204"/>
                    </a:lnTo>
                    <a:lnTo>
                      <a:pt x="1631" y="217"/>
                    </a:lnTo>
                    <a:lnTo>
                      <a:pt x="1625" y="231"/>
                    </a:lnTo>
                    <a:lnTo>
                      <a:pt x="1620" y="245"/>
                    </a:lnTo>
                    <a:lnTo>
                      <a:pt x="1612" y="259"/>
                    </a:lnTo>
                    <a:lnTo>
                      <a:pt x="1605" y="274"/>
                    </a:lnTo>
                    <a:lnTo>
                      <a:pt x="1596" y="289"/>
                    </a:lnTo>
                    <a:lnTo>
                      <a:pt x="1586" y="306"/>
                    </a:lnTo>
                    <a:lnTo>
                      <a:pt x="1575" y="322"/>
                    </a:lnTo>
                    <a:lnTo>
                      <a:pt x="1552" y="355"/>
                    </a:lnTo>
                    <a:lnTo>
                      <a:pt x="1524" y="391"/>
                    </a:lnTo>
                    <a:lnTo>
                      <a:pt x="1495" y="425"/>
                    </a:lnTo>
                    <a:lnTo>
                      <a:pt x="1466" y="456"/>
                    </a:lnTo>
                    <a:lnTo>
                      <a:pt x="1438" y="486"/>
                    </a:lnTo>
                    <a:lnTo>
                      <a:pt x="1409" y="515"/>
                    </a:lnTo>
                    <a:lnTo>
                      <a:pt x="1379" y="544"/>
                    </a:lnTo>
                    <a:lnTo>
                      <a:pt x="1350" y="570"/>
                    </a:lnTo>
                    <a:lnTo>
                      <a:pt x="1319" y="595"/>
                    </a:lnTo>
                    <a:lnTo>
                      <a:pt x="1289" y="620"/>
                    </a:lnTo>
                    <a:lnTo>
                      <a:pt x="1259" y="644"/>
                    </a:lnTo>
                    <a:lnTo>
                      <a:pt x="1229" y="667"/>
                    </a:lnTo>
                    <a:lnTo>
                      <a:pt x="1198" y="690"/>
                    </a:lnTo>
                    <a:lnTo>
                      <a:pt x="1168" y="711"/>
                    </a:lnTo>
                    <a:lnTo>
                      <a:pt x="1109" y="753"/>
                    </a:lnTo>
                    <a:lnTo>
                      <a:pt x="1050" y="793"/>
                    </a:lnTo>
                    <a:lnTo>
                      <a:pt x="1001" y="826"/>
                    </a:lnTo>
                    <a:lnTo>
                      <a:pt x="953" y="859"/>
                    </a:lnTo>
                    <a:lnTo>
                      <a:pt x="908" y="893"/>
                    </a:lnTo>
                    <a:lnTo>
                      <a:pt x="863" y="926"/>
                    </a:lnTo>
                    <a:lnTo>
                      <a:pt x="842" y="943"/>
                    </a:lnTo>
                    <a:lnTo>
                      <a:pt x="821" y="961"/>
                    </a:lnTo>
                    <a:lnTo>
                      <a:pt x="802" y="978"/>
                    </a:lnTo>
                    <a:lnTo>
                      <a:pt x="782" y="997"/>
                    </a:lnTo>
                    <a:lnTo>
                      <a:pt x="764" y="1015"/>
                    </a:lnTo>
                    <a:lnTo>
                      <a:pt x="746" y="1035"/>
                    </a:lnTo>
                    <a:lnTo>
                      <a:pt x="728" y="1054"/>
                    </a:lnTo>
                    <a:lnTo>
                      <a:pt x="712" y="1074"/>
                    </a:lnTo>
                    <a:lnTo>
                      <a:pt x="697" y="1095"/>
                    </a:lnTo>
                    <a:lnTo>
                      <a:pt x="682" y="1116"/>
                    </a:lnTo>
                    <a:lnTo>
                      <a:pt x="669" y="1139"/>
                    </a:lnTo>
                    <a:lnTo>
                      <a:pt x="656" y="1161"/>
                    </a:lnTo>
                    <a:lnTo>
                      <a:pt x="644" y="1185"/>
                    </a:lnTo>
                    <a:lnTo>
                      <a:pt x="633" y="1210"/>
                    </a:lnTo>
                    <a:lnTo>
                      <a:pt x="623" y="1236"/>
                    </a:lnTo>
                    <a:lnTo>
                      <a:pt x="615" y="1263"/>
                    </a:lnTo>
                    <a:lnTo>
                      <a:pt x="607" y="1290"/>
                    </a:lnTo>
                    <a:lnTo>
                      <a:pt x="602" y="1319"/>
                    </a:lnTo>
                    <a:lnTo>
                      <a:pt x="596" y="1349"/>
                    </a:lnTo>
                    <a:lnTo>
                      <a:pt x="592" y="1380"/>
                    </a:lnTo>
                    <a:lnTo>
                      <a:pt x="590" y="1412"/>
                    </a:lnTo>
                    <a:lnTo>
                      <a:pt x="589" y="1447"/>
                    </a:lnTo>
                    <a:lnTo>
                      <a:pt x="589" y="1481"/>
                    </a:lnTo>
                    <a:lnTo>
                      <a:pt x="590" y="1518"/>
                    </a:lnTo>
                    <a:lnTo>
                      <a:pt x="592" y="1544"/>
                    </a:lnTo>
                    <a:lnTo>
                      <a:pt x="595" y="1569"/>
                    </a:lnTo>
                    <a:lnTo>
                      <a:pt x="599" y="1591"/>
                    </a:lnTo>
                    <a:lnTo>
                      <a:pt x="602" y="1611"/>
                    </a:lnTo>
                    <a:lnTo>
                      <a:pt x="606" y="1630"/>
                    </a:lnTo>
                    <a:lnTo>
                      <a:pt x="612" y="1646"/>
                    </a:lnTo>
                    <a:lnTo>
                      <a:pt x="617" y="1661"/>
                    </a:lnTo>
                    <a:lnTo>
                      <a:pt x="623" y="1673"/>
                    </a:lnTo>
                    <a:lnTo>
                      <a:pt x="631" y="1685"/>
                    </a:lnTo>
                    <a:lnTo>
                      <a:pt x="639" y="1693"/>
                    </a:lnTo>
                    <a:lnTo>
                      <a:pt x="646" y="1701"/>
                    </a:lnTo>
                    <a:lnTo>
                      <a:pt x="655" y="1708"/>
                    </a:lnTo>
                    <a:lnTo>
                      <a:pt x="664" y="1712"/>
                    </a:lnTo>
                    <a:lnTo>
                      <a:pt x="674" y="1715"/>
                    </a:lnTo>
                    <a:lnTo>
                      <a:pt x="684" y="1716"/>
                    </a:lnTo>
                    <a:lnTo>
                      <a:pt x="695" y="1716"/>
                    </a:lnTo>
                    <a:lnTo>
                      <a:pt x="704" y="1715"/>
                    </a:lnTo>
                    <a:lnTo>
                      <a:pt x="714" y="1714"/>
                    </a:lnTo>
                    <a:lnTo>
                      <a:pt x="724" y="1712"/>
                    </a:lnTo>
                    <a:lnTo>
                      <a:pt x="735" y="1709"/>
                    </a:lnTo>
                    <a:lnTo>
                      <a:pt x="756" y="1700"/>
                    </a:lnTo>
                    <a:lnTo>
                      <a:pt x="780" y="1690"/>
                    </a:lnTo>
                    <a:lnTo>
                      <a:pt x="805" y="1677"/>
                    </a:lnTo>
                    <a:lnTo>
                      <a:pt x="831" y="1661"/>
                    </a:lnTo>
                    <a:lnTo>
                      <a:pt x="859" y="1644"/>
                    </a:lnTo>
                    <a:lnTo>
                      <a:pt x="887" y="1624"/>
                    </a:lnTo>
                    <a:lnTo>
                      <a:pt x="917" y="1603"/>
                    </a:lnTo>
                    <a:lnTo>
                      <a:pt x="949" y="1580"/>
                    </a:lnTo>
                    <a:lnTo>
                      <a:pt x="982" y="1555"/>
                    </a:lnTo>
                    <a:lnTo>
                      <a:pt x="1016" y="1529"/>
                    </a:lnTo>
                    <a:lnTo>
                      <a:pt x="1087" y="1472"/>
                    </a:lnTo>
                    <a:lnTo>
                      <a:pt x="1163" y="1410"/>
                    </a:lnTo>
                    <a:lnTo>
                      <a:pt x="1208" y="1374"/>
                    </a:lnTo>
                    <a:lnTo>
                      <a:pt x="1253" y="1336"/>
                    </a:lnTo>
                    <a:lnTo>
                      <a:pt x="1301" y="1299"/>
                    </a:lnTo>
                    <a:lnTo>
                      <a:pt x="1351" y="1260"/>
                    </a:lnTo>
                    <a:lnTo>
                      <a:pt x="1400" y="1221"/>
                    </a:lnTo>
                    <a:lnTo>
                      <a:pt x="1452" y="1182"/>
                    </a:lnTo>
                    <a:lnTo>
                      <a:pt x="1504" y="1143"/>
                    </a:lnTo>
                    <a:lnTo>
                      <a:pt x="1558" y="1104"/>
                    </a:lnTo>
                    <a:lnTo>
                      <a:pt x="1613" y="1065"/>
                    </a:lnTo>
                    <a:lnTo>
                      <a:pt x="1668" y="1027"/>
                    </a:lnTo>
                    <a:lnTo>
                      <a:pt x="1726" y="989"/>
                    </a:lnTo>
                    <a:lnTo>
                      <a:pt x="1784" y="952"/>
                    </a:lnTo>
                    <a:lnTo>
                      <a:pt x="1843" y="918"/>
                    </a:lnTo>
                    <a:lnTo>
                      <a:pt x="1904" y="883"/>
                    </a:lnTo>
                    <a:lnTo>
                      <a:pt x="1966" y="850"/>
                    </a:lnTo>
                    <a:lnTo>
                      <a:pt x="2027" y="819"/>
                    </a:lnTo>
                    <a:lnTo>
                      <a:pt x="2110" y="782"/>
                    </a:lnTo>
                    <a:lnTo>
                      <a:pt x="2185" y="751"/>
                    </a:lnTo>
                    <a:lnTo>
                      <a:pt x="2253" y="729"/>
                    </a:lnTo>
                    <a:lnTo>
                      <a:pt x="2314" y="711"/>
                    </a:lnTo>
                    <a:lnTo>
                      <a:pt x="2369" y="701"/>
                    </a:lnTo>
                    <a:lnTo>
                      <a:pt x="2417" y="697"/>
                    </a:lnTo>
                    <a:lnTo>
                      <a:pt x="2460" y="698"/>
                    </a:lnTo>
                    <a:lnTo>
                      <a:pt x="2498" y="704"/>
                    </a:lnTo>
                    <a:lnTo>
                      <a:pt x="2530" y="714"/>
                    </a:lnTo>
                    <a:lnTo>
                      <a:pt x="2558" y="730"/>
                    </a:lnTo>
                    <a:lnTo>
                      <a:pt x="2580" y="748"/>
                    </a:lnTo>
                    <a:lnTo>
                      <a:pt x="2599" y="770"/>
                    </a:lnTo>
                    <a:lnTo>
                      <a:pt x="2614" y="796"/>
                    </a:lnTo>
                    <a:lnTo>
                      <a:pt x="2626" y="823"/>
                    </a:lnTo>
                    <a:lnTo>
                      <a:pt x="2633" y="852"/>
                    </a:lnTo>
                    <a:lnTo>
                      <a:pt x="2638" y="883"/>
                    </a:lnTo>
                    <a:lnTo>
                      <a:pt x="2640" y="916"/>
                    </a:lnTo>
                    <a:lnTo>
                      <a:pt x="2640" y="949"/>
                    </a:lnTo>
                    <a:lnTo>
                      <a:pt x="2638" y="984"/>
                    </a:lnTo>
                    <a:lnTo>
                      <a:pt x="2633" y="1017"/>
                    </a:lnTo>
                    <a:lnTo>
                      <a:pt x="2628" y="1052"/>
                    </a:lnTo>
                    <a:lnTo>
                      <a:pt x="2622" y="1084"/>
                    </a:lnTo>
                    <a:lnTo>
                      <a:pt x="2614" y="1117"/>
                    </a:lnTo>
                    <a:lnTo>
                      <a:pt x="2606" y="1146"/>
                    </a:lnTo>
                    <a:lnTo>
                      <a:pt x="2590" y="1200"/>
                    </a:lnTo>
                    <a:lnTo>
                      <a:pt x="2575" y="1243"/>
                    </a:lnTo>
                    <a:lnTo>
                      <a:pt x="2564" y="1272"/>
                    </a:lnTo>
                    <a:lnTo>
                      <a:pt x="2560" y="1282"/>
                    </a:lnTo>
                    <a:lnTo>
                      <a:pt x="2509" y="1261"/>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2" name="Freeform 219"/>
              <p:cNvSpPr>
                <a:spLocks/>
              </p:cNvSpPr>
              <p:nvPr/>
            </p:nvSpPr>
            <p:spPr bwMode="auto">
              <a:xfrm>
                <a:off x="5387050" y="4622018"/>
                <a:ext cx="159863" cy="98863"/>
              </a:xfrm>
              <a:custGeom>
                <a:avLst/>
                <a:gdLst>
                  <a:gd name="T0" fmla="*/ 281 w 378"/>
                  <a:gd name="T1" fmla="*/ 54 h 234"/>
                  <a:gd name="T2" fmla="*/ 378 w 378"/>
                  <a:gd name="T3" fmla="*/ 54 h 234"/>
                  <a:gd name="T4" fmla="*/ 378 w 378"/>
                  <a:gd name="T5" fmla="*/ 177 h 234"/>
                  <a:gd name="T6" fmla="*/ 281 w 378"/>
                  <a:gd name="T7" fmla="*/ 177 h 234"/>
                  <a:gd name="T8" fmla="*/ 281 w 378"/>
                  <a:gd name="T9" fmla="*/ 234 h 234"/>
                  <a:gd name="T10" fmla="*/ 0 w 378"/>
                  <a:gd name="T11" fmla="*/ 234 h 234"/>
                  <a:gd name="T12" fmla="*/ 0 w 378"/>
                  <a:gd name="T13" fmla="*/ 0 h 234"/>
                  <a:gd name="T14" fmla="*/ 281 w 378"/>
                  <a:gd name="T15" fmla="*/ 0 h 234"/>
                  <a:gd name="T16" fmla="*/ 281 w 378"/>
                  <a:gd name="T17" fmla="*/ 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34">
                    <a:moveTo>
                      <a:pt x="281" y="54"/>
                    </a:moveTo>
                    <a:lnTo>
                      <a:pt x="378" y="54"/>
                    </a:lnTo>
                    <a:lnTo>
                      <a:pt x="378" y="177"/>
                    </a:lnTo>
                    <a:lnTo>
                      <a:pt x="281" y="177"/>
                    </a:lnTo>
                    <a:lnTo>
                      <a:pt x="281" y="234"/>
                    </a:lnTo>
                    <a:lnTo>
                      <a:pt x="0" y="234"/>
                    </a:lnTo>
                    <a:lnTo>
                      <a:pt x="0" y="0"/>
                    </a:lnTo>
                    <a:lnTo>
                      <a:pt x="281" y="0"/>
                    </a:lnTo>
                    <a:lnTo>
                      <a:pt x="281" y="54"/>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3" name="Freeform 221"/>
              <p:cNvSpPr>
                <a:spLocks/>
              </p:cNvSpPr>
              <p:nvPr/>
            </p:nvSpPr>
            <p:spPr bwMode="auto">
              <a:xfrm>
                <a:off x="6289436" y="4897571"/>
                <a:ext cx="710971" cy="944456"/>
              </a:xfrm>
              <a:custGeom>
                <a:avLst/>
                <a:gdLst>
                  <a:gd name="T0" fmla="*/ 275 w 1687"/>
                  <a:gd name="T1" fmla="*/ 103 h 2244"/>
                  <a:gd name="T2" fmla="*/ 195 w 1687"/>
                  <a:gd name="T3" fmla="*/ 143 h 2244"/>
                  <a:gd name="T4" fmla="*/ 151 w 1687"/>
                  <a:gd name="T5" fmla="*/ 177 h 2244"/>
                  <a:gd name="T6" fmla="*/ 110 w 1687"/>
                  <a:gd name="T7" fmla="*/ 223 h 2244"/>
                  <a:gd name="T8" fmla="*/ 76 w 1687"/>
                  <a:gd name="T9" fmla="*/ 280 h 2244"/>
                  <a:gd name="T10" fmla="*/ 47 w 1687"/>
                  <a:gd name="T11" fmla="*/ 350 h 2244"/>
                  <a:gd name="T12" fmla="*/ 23 w 1687"/>
                  <a:gd name="T13" fmla="*/ 450 h 2244"/>
                  <a:gd name="T14" fmla="*/ 3 w 1687"/>
                  <a:gd name="T15" fmla="*/ 617 h 2244"/>
                  <a:gd name="T16" fmla="*/ 1 w 1687"/>
                  <a:gd name="T17" fmla="*/ 804 h 2244"/>
                  <a:gd name="T18" fmla="*/ 16 w 1687"/>
                  <a:gd name="T19" fmla="*/ 1000 h 2244"/>
                  <a:gd name="T20" fmla="*/ 48 w 1687"/>
                  <a:gd name="T21" fmla="*/ 1203 h 2244"/>
                  <a:gd name="T22" fmla="*/ 96 w 1687"/>
                  <a:gd name="T23" fmla="*/ 1403 h 2244"/>
                  <a:gd name="T24" fmla="*/ 163 w 1687"/>
                  <a:gd name="T25" fmla="*/ 1594 h 2244"/>
                  <a:gd name="T26" fmla="*/ 248 w 1687"/>
                  <a:gd name="T27" fmla="*/ 1770 h 2244"/>
                  <a:gd name="T28" fmla="*/ 347 w 1687"/>
                  <a:gd name="T29" fmla="*/ 1917 h 2244"/>
                  <a:gd name="T30" fmla="*/ 438 w 1687"/>
                  <a:gd name="T31" fmla="*/ 2023 h 2244"/>
                  <a:gd name="T32" fmla="*/ 525 w 1687"/>
                  <a:gd name="T33" fmla="*/ 2104 h 2244"/>
                  <a:gd name="T34" fmla="*/ 605 w 1687"/>
                  <a:gd name="T35" fmla="*/ 2161 h 2244"/>
                  <a:gd name="T36" fmla="*/ 677 w 1687"/>
                  <a:gd name="T37" fmla="*/ 2201 h 2244"/>
                  <a:gd name="T38" fmla="*/ 752 w 1687"/>
                  <a:gd name="T39" fmla="*/ 2230 h 2244"/>
                  <a:gd name="T40" fmla="*/ 832 w 1687"/>
                  <a:gd name="T41" fmla="*/ 2244 h 2244"/>
                  <a:gd name="T42" fmla="*/ 888 w 1687"/>
                  <a:gd name="T43" fmla="*/ 2241 h 2244"/>
                  <a:gd name="T44" fmla="*/ 979 w 1687"/>
                  <a:gd name="T45" fmla="*/ 2215 h 2244"/>
                  <a:gd name="T46" fmla="*/ 1046 w 1687"/>
                  <a:gd name="T47" fmla="*/ 2184 h 2244"/>
                  <a:gd name="T48" fmla="*/ 1122 w 1687"/>
                  <a:gd name="T49" fmla="*/ 2135 h 2244"/>
                  <a:gd name="T50" fmla="*/ 1205 w 1687"/>
                  <a:gd name="T51" fmla="*/ 2066 h 2244"/>
                  <a:gd name="T52" fmla="*/ 1295 w 1687"/>
                  <a:gd name="T53" fmla="*/ 1973 h 2244"/>
                  <a:gd name="T54" fmla="*/ 1391 w 1687"/>
                  <a:gd name="T55" fmla="*/ 1849 h 2244"/>
                  <a:gd name="T56" fmla="*/ 1484 w 1687"/>
                  <a:gd name="T57" fmla="*/ 1684 h 2244"/>
                  <a:gd name="T58" fmla="*/ 1559 w 1687"/>
                  <a:gd name="T59" fmla="*/ 1500 h 2244"/>
                  <a:gd name="T60" fmla="*/ 1618 w 1687"/>
                  <a:gd name="T61" fmla="*/ 1304 h 2244"/>
                  <a:gd name="T62" fmla="*/ 1658 w 1687"/>
                  <a:gd name="T63" fmla="*/ 1102 h 2244"/>
                  <a:gd name="T64" fmla="*/ 1680 w 1687"/>
                  <a:gd name="T65" fmla="*/ 901 h 2244"/>
                  <a:gd name="T66" fmla="*/ 1687 w 1687"/>
                  <a:gd name="T67" fmla="*/ 708 h 2244"/>
                  <a:gd name="T68" fmla="*/ 1676 w 1687"/>
                  <a:gd name="T69" fmla="*/ 531 h 2244"/>
                  <a:gd name="T70" fmla="*/ 1652 w 1687"/>
                  <a:gd name="T71" fmla="*/ 390 h 2244"/>
                  <a:gd name="T72" fmla="*/ 1626 w 1687"/>
                  <a:gd name="T73" fmla="*/ 311 h 2244"/>
                  <a:gd name="T74" fmla="*/ 1593 w 1687"/>
                  <a:gd name="T75" fmla="*/ 246 h 2244"/>
                  <a:gd name="T76" fmla="*/ 1554 w 1687"/>
                  <a:gd name="T77" fmla="*/ 196 h 2244"/>
                  <a:gd name="T78" fmla="*/ 1511 w 1687"/>
                  <a:gd name="T79" fmla="*/ 154 h 2244"/>
                  <a:gd name="T80" fmla="*/ 1452 w 1687"/>
                  <a:gd name="T81" fmla="*/ 119 h 2244"/>
                  <a:gd name="T82" fmla="*/ 1361 w 1687"/>
                  <a:gd name="T83" fmla="*/ 87 h 2244"/>
                  <a:gd name="T84" fmla="*/ 1275 w 1687"/>
                  <a:gd name="T85" fmla="*/ 67 h 2244"/>
                  <a:gd name="T86" fmla="*/ 1071 w 1687"/>
                  <a:gd name="T87" fmla="*/ 23 h 2244"/>
                  <a:gd name="T88" fmla="*/ 894 w 1687"/>
                  <a:gd name="T89" fmla="*/ 2 h 2244"/>
                  <a:gd name="T90" fmla="*/ 713 w 1687"/>
                  <a:gd name="T91" fmla="*/ 5 h 2244"/>
                  <a:gd name="T92" fmla="*/ 550 w 1687"/>
                  <a:gd name="T93" fmla="*/ 29 h 2244"/>
                  <a:gd name="T94" fmla="*/ 379 w 1687"/>
                  <a:gd name="T95" fmla="*/ 72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7" h="2244">
                    <a:moveTo>
                      <a:pt x="340" y="85"/>
                    </a:moveTo>
                    <a:lnTo>
                      <a:pt x="319" y="90"/>
                    </a:lnTo>
                    <a:lnTo>
                      <a:pt x="297" y="95"/>
                    </a:lnTo>
                    <a:lnTo>
                      <a:pt x="275" y="103"/>
                    </a:lnTo>
                    <a:lnTo>
                      <a:pt x="252" y="111"/>
                    </a:lnTo>
                    <a:lnTo>
                      <a:pt x="229" y="122"/>
                    </a:lnTo>
                    <a:lnTo>
                      <a:pt x="206" y="135"/>
                    </a:lnTo>
                    <a:lnTo>
                      <a:pt x="195" y="143"/>
                    </a:lnTo>
                    <a:lnTo>
                      <a:pt x="184" y="150"/>
                    </a:lnTo>
                    <a:lnTo>
                      <a:pt x="173" y="159"/>
                    </a:lnTo>
                    <a:lnTo>
                      <a:pt x="162" y="167"/>
                    </a:lnTo>
                    <a:lnTo>
                      <a:pt x="151" y="177"/>
                    </a:lnTo>
                    <a:lnTo>
                      <a:pt x="141" y="188"/>
                    </a:lnTo>
                    <a:lnTo>
                      <a:pt x="131" y="199"/>
                    </a:lnTo>
                    <a:lnTo>
                      <a:pt x="120" y="211"/>
                    </a:lnTo>
                    <a:lnTo>
                      <a:pt x="110" y="223"/>
                    </a:lnTo>
                    <a:lnTo>
                      <a:pt x="102" y="236"/>
                    </a:lnTo>
                    <a:lnTo>
                      <a:pt x="92" y="250"/>
                    </a:lnTo>
                    <a:lnTo>
                      <a:pt x="83" y="265"/>
                    </a:lnTo>
                    <a:lnTo>
                      <a:pt x="76" y="280"/>
                    </a:lnTo>
                    <a:lnTo>
                      <a:pt x="67" y="296"/>
                    </a:lnTo>
                    <a:lnTo>
                      <a:pt x="60" y="314"/>
                    </a:lnTo>
                    <a:lnTo>
                      <a:pt x="53" y="331"/>
                    </a:lnTo>
                    <a:lnTo>
                      <a:pt x="47" y="350"/>
                    </a:lnTo>
                    <a:lnTo>
                      <a:pt x="40" y="370"/>
                    </a:lnTo>
                    <a:lnTo>
                      <a:pt x="35" y="390"/>
                    </a:lnTo>
                    <a:lnTo>
                      <a:pt x="30" y="412"/>
                    </a:lnTo>
                    <a:lnTo>
                      <a:pt x="23" y="450"/>
                    </a:lnTo>
                    <a:lnTo>
                      <a:pt x="16" y="490"/>
                    </a:lnTo>
                    <a:lnTo>
                      <a:pt x="11" y="531"/>
                    </a:lnTo>
                    <a:lnTo>
                      <a:pt x="7" y="573"/>
                    </a:lnTo>
                    <a:lnTo>
                      <a:pt x="3" y="617"/>
                    </a:lnTo>
                    <a:lnTo>
                      <a:pt x="1" y="662"/>
                    </a:lnTo>
                    <a:lnTo>
                      <a:pt x="0" y="708"/>
                    </a:lnTo>
                    <a:lnTo>
                      <a:pt x="0" y="755"/>
                    </a:lnTo>
                    <a:lnTo>
                      <a:pt x="1" y="804"/>
                    </a:lnTo>
                    <a:lnTo>
                      <a:pt x="3" y="852"/>
                    </a:lnTo>
                    <a:lnTo>
                      <a:pt x="7" y="901"/>
                    </a:lnTo>
                    <a:lnTo>
                      <a:pt x="11" y="951"/>
                    </a:lnTo>
                    <a:lnTo>
                      <a:pt x="16" y="1000"/>
                    </a:lnTo>
                    <a:lnTo>
                      <a:pt x="22" y="1051"/>
                    </a:lnTo>
                    <a:lnTo>
                      <a:pt x="29" y="1102"/>
                    </a:lnTo>
                    <a:lnTo>
                      <a:pt x="38" y="1153"/>
                    </a:lnTo>
                    <a:lnTo>
                      <a:pt x="48" y="1203"/>
                    </a:lnTo>
                    <a:lnTo>
                      <a:pt x="58" y="1254"/>
                    </a:lnTo>
                    <a:lnTo>
                      <a:pt x="70" y="1304"/>
                    </a:lnTo>
                    <a:lnTo>
                      <a:pt x="83" y="1354"/>
                    </a:lnTo>
                    <a:lnTo>
                      <a:pt x="96" y="1403"/>
                    </a:lnTo>
                    <a:lnTo>
                      <a:pt x="111" y="1453"/>
                    </a:lnTo>
                    <a:lnTo>
                      <a:pt x="128" y="1500"/>
                    </a:lnTo>
                    <a:lnTo>
                      <a:pt x="145" y="1548"/>
                    </a:lnTo>
                    <a:lnTo>
                      <a:pt x="163" y="1594"/>
                    </a:lnTo>
                    <a:lnTo>
                      <a:pt x="183" y="1640"/>
                    </a:lnTo>
                    <a:lnTo>
                      <a:pt x="203" y="1684"/>
                    </a:lnTo>
                    <a:lnTo>
                      <a:pt x="225" y="1727"/>
                    </a:lnTo>
                    <a:lnTo>
                      <a:pt x="248" y="1770"/>
                    </a:lnTo>
                    <a:lnTo>
                      <a:pt x="272" y="1810"/>
                    </a:lnTo>
                    <a:lnTo>
                      <a:pt x="297" y="1849"/>
                    </a:lnTo>
                    <a:lnTo>
                      <a:pt x="323" y="1885"/>
                    </a:lnTo>
                    <a:lnTo>
                      <a:pt x="347" y="1917"/>
                    </a:lnTo>
                    <a:lnTo>
                      <a:pt x="370" y="1946"/>
                    </a:lnTo>
                    <a:lnTo>
                      <a:pt x="393" y="1973"/>
                    </a:lnTo>
                    <a:lnTo>
                      <a:pt x="416" y="1999"/>
                    </a:lnTo>
                    <a:lnTo>
                      <a:pt x="438" y="2023"/>
                    </a:lnTo>
                    <a:lnTo>
                      <a:pt x="460" y="2045"/>
                    </a:lnTo>
                    <a:lnTo>
                      <a:pt x="482" y="2066"/>
                    </a:lnTo>
                    <a:lnTo>
                      <a:pt x="504" y="2085"/>
                    </a:lnTo>
                    <a:lnTo>
                      <a:pt x="525" y="2104"/>
                    </a:lnTo>
                    <a:lnTo>
                      <a:pt x="546" y="2120"/>
                    </a:lnTo>
                    <a:lnTo>
                      <a:pt x="565" y="2135"/>
                    </a:lnTo>
                    <a:lnTo>
                      <a:pt x="586" y="2149"/>
                    </a:lnTo>
                    <a:lnTo>
                      <a:pt x="605" y="2161"/>
                    </a:lnTo>
                    <a:lnTo>
                      <a:pt x="624" y="2173"/>
                    </a:lnTo>
                    <a:lnTo>
                      <a:pt x="642" y="2184"/>
                    </a:lnTo>
                    <a:lnTo>
                      <a:pt x="659" y="2193"/>
                    </a:lnTo>
                    <a:lnTo>
                      <a:pt x="677" y="2201"/>
                    </a:lnTo>
                    <a:lnTo>
                      <a:pt x="693" y="2209"/>
                    </a:lnTo>
                    <a:lnTo>
                      <a:pt x="709" y="2215"/>
                    </a:lnTo>
                    <a:lnTo>
                      <a:pt x="724" y="2221"/>
                    </a:lnTo>
                    <a:lnTo>
                      <a:pt x="752" y="2230"/>
                    </a:lnTo>
                    <a:lnTo>
                      <a:pt x="777" y="2237"/>
                    </a:lnTo>
                    <a:lnTo>
                      <a:pt x="799" y="2241"/>
                    </a:lnTo>
                    <a:lnTo>
                      <a:pt x="817" y="2243"/>
                    </a:lnTo>
                    <a:lnTo>
                      <a:pt x="832" y="2244"/>
                    </a:lnTo>
                    <a:lnTo>
                      <a:pt x="844" y="2244"/>
                    </a:lnTo>
                    <a:lnTo>
                      <a:pt x="855" y="2244"/>
                    </a:lnTo>
                    <a:lnTo>
                      <a:pt x="870" y="2243"/>
                    </a:lnTo>
                    <a:lnTo>
                      <a:pt x="888" y="2241"/>
                    </a:lnTo>
                    <a:lnTo>
                      <a:pt x="910" y="2237"/>
                    </a:lnTo>
                    <a:lnTo>
                      <a:pt x="936" y="2230"/>
                    </a:lnTo>
                    <a:lnTo>
                      <a:pt x="964" y="2221"/>
                    </a:lnTo>
                    <a:lnTo>
                      <a:pt x="979" y="2215"/>
                    </a:lnTo>
                    <a:lnTo>
                      <a:pt x="994" y="2209"/>
                    </a:lnTo>
                    <a:lnTo>
                      <a:pt x="1010" y="2201"/>
                    </a:lnTo>
                    <a:lnTo>
                      <a:pt x="1028" y="2193"/>
                    </a:lnTo>
                    <a:lnTo>
                      <a:pt x="1046" y="2184"/>
                    </a:lnTo>
                    <a:lnTo>
                      <a:pt x="1063" y="2173"/>
                    </a:lnTo>
                    <a:lnTo>
                      <a:pt x="1083" y="2161"/>
                    </a:lnTo>
                    <a:lnTo>
                      <a:pt x="1102" y="2149"/>
                    </a:lnTo>
                    <a:lnTo>
                      <a:pt x="1122" y="2135"/>
                    </a:lnTo>
                    <a:lnTo>
                      <a:pt x="1142" y="2120"/>
                    </a:lnTo>
                    <a:lnTo>
                      <a:pt x="1163" y="2104"/>
                    </a:lnTo>
                    <a:lnTo>
                      <a:pt x="1183" y="2085"/>
                    </a:lnTo>
                    <a:lnTo>
                      <a:pt x="1205" y="2066"/>
                    </a:lnTo>
                    <a:lnTo>
                      <a:pt x="1227" y="2045"/>
                    </a:lnTo>
                    <a:lnTo>
                      <a:pt x="1249" y="2023"/>
                    </a:lnTo>
                    <a:lnTo>
                      <a:pt x="1272" y="1999"/>
                    </a:lnTo>
                    <a:lnTo>
                      <a:pt x="1295" y="1973"/>
                    </a:lnTo>
                    <a:lnTo>
                      <a:pt x="1317" y="1946"/>
                    </a:lnTo>
                    <a:lnTo>
                      <a:pt x="1341" y="1917"/>
                    </a:lnTo>
                    <a:lnTo>
                      <a:pt x="1364" y="1885"/>
                    </a:lnTo>
                    <a:lnTo>
                      <a:pt x="1391" y="1849"/>
                    </a:lnTo>
                    <a:lnTo>
                      <a:pt x="1416" y="1810"/>
                    </a:lnTo>
                    <a:lnTo>
                      <a:pt x="1439" y="1770"/>
                    </a:lnTo>
                    <a:lnTo>
                      <a:pt x="1462" y="1727"/>
                    </a:lnTo>
                    <a:lnTo>
                      <a:pt x="1484" y="1684"/>
                    </a:lnTo>
                    <a:lnTo>
                      <a:pt x="1504" y="1640"/>
                    </a:lnTo>
                    <a:lnTo>
                      <a:pt x="1524" y="1594"/>
                    </a:lnTo>
                    <a:lnTo>
                      <a:pt x="1542" y="1548"/>
                    </a:lnTo>
                    <a:lnTo>
                      <a:pt x="1559" y="1500"/>
                    </a:lnTo>
                    <a:lnTo>
                      <a:pt x="1576" y="1453"/>
                    </a:lnTo>
                    <a:lnTo>
                      <a:pt x="1591" y="1403"/>
                    </a:lnTo>
                    <a:lnTo>
                      <a:pt x="1605" y="1354"/>
                    </a:lnTo>
                    <a:lnTo>
                      <a:pt x="1618" y="1304"/>
                    </a:lnTo>
                    <a:lnTo>
                      <a:pt x="1630" y="1254"/>
                    </a:lnTo>
                    <a:lnTo>
                      <a:pt x="1639" y="1203"/>
                    </a:lnTo>
                    <a:lnTo>
                      <a:pt x="1649" y="1153"/>
                    </a:lnTo>
                    <a:lnTo>
                      <a:pt x="1658" y="1102"/>
                    </a:lnTo>
                    <a:lnTo>
                      <a:pt x="1665" y="1051"/>
                    </a:lnTo>
                    <a:lnTo>
                      <a:pt x="1672" y="1000"/>
                    </a:lnTo>
                    <a:lnTo>
                      <a:pt x="1677" y="951"/>
                    </a:lnTo>
                    <a:lnTo>
                      <a:pt x="1680" y="901"/>
                    </a:lnTo>
                    <a:lnTo>
                      <a:pt x="1684" y="852"/>
                    </a:lnTo>
                    <a:lnTo>
                      <a:pt x="1686" y="804"/>
                    </a:lnTo>
                    <a:lnTo>
                      <a:pt x="1687" y="755"/>
                    </a:lnTo>
                    <a:lnTo>
                      <a:pt x="1687" y="708"/>
                    </a:lnTo>
                    <a:lnTo>
                      <a:pt x="1686" y="662"/>
                    </a:lnTo>
                    <a:lnTo>
                      <a:pt x="1684" y="617"/>
                    </a:lnTo>
                    <a:lnTo>
                      <a:pt x="1680" y="573"/>
                    </a:lnTo>
                    <a:lnTo>
                      <a:pt x="1676" y="531"/>
                    </a:lnTo>
                    <a:lnTo>
                      <a:pt x="1671" y="490"/>
                    </a:lnTo>
                    <a:lnTo>
                      <a:pt x="1664" y="450"/>
                    </a:lnTo>
                    <a:lnTo>
                      <a:pt x="1658" y="412"/>
                    </a:lnTo>
                    <a:lnTo>
                      <a:pt x="1652" y="390"/>
                    </a:lnTo>
                    <a:lnTo>
                      <a:pt x="1647" y="369"/>
                    </a:lnTo>
                    <a:lnTo>
                      <a:pt x="1640" y="349"/>
                    </a:lnTo>
                    <a:lnTo>
                      <a:pt x="1634" y="330"/>
                    </a:lnTo>
                    <a:lnTo>
                      <a:pt x="1626" y="311"/>
                    </a:lnTo>
                    <a:lnTo>
                      <a:pt x="1619" y="294"/>
                    </a:lnTo>
                    <a:lnTo>
                      <a:pt x="1610" y="277"/>
                    </a:lnTo>
                    <a:lnTo>
                      <a:pt x="1603" y="262"/>
                    </a:lnTo>
                    <a:lnTo>
                      <a:pt x="1593" y="246"/>
                    </a:lnTo>
                    <a:lnTo>
                      <a:pt x="1584" y="232"/>
                    </a:lnTo>
                    <a:lnTo>
                      <a:pt x="1575" y="219"/>
                    </a:lnTo>
                    <a:lnTo>
                      <a:pt x="1564" y="206"/>
                    </a:lnTo>
                    <a:lnTo>
                      <a:pt x="1554" y="196"/>
                    </a:lnTo>
                    <a:lnTo>
                      <a:pt x="1543" y="184"/>
                    </a:lnTo>
                    <a:lnTo>
                      <a:pt x="1532" y="174"/>
                    </a:lnTo>
                    <a:lnTo>
                      <a:pt x="1522" y="164"/>
                    </a:lnTo>
                    <a:lnTo>
                      <a:pt x="1511" y="154"/>
                    </a:lnTo>
                    <a:lnTo>
                      <a:pt x="1499" y="147"/>
                    </a:lnTo>
                    <a:lnTo>
                      <a:pt x="1487" y="139"/>
                    </a:lnTo>
                    <a:lnTo>
                      <a:pt x="1476" y="132"/>
                    </a:lnTo>
                    <a:lnTo>
                      <a:pt x="1452" y="119"/>
                    </a:lnTo>
                    <a:lnTo>
                      <a:pt x="1429" y="108"/>
                    </a:lnTo>
                    <a:lnTo>
                      <a:pt x="1406" y="99"/>
                    </a:lnTo>
                    <a:lnTo>
                      <a:pt x="1382" y="93"/>
                    </a:lnTo>
                    <a:lnTo>
                      <a:pt x="1361" y="87"/>
                    </a:lnTo>
                    <a:lnTo>
                      <a:pt x="1338" y="83"/>
                    </a:lnTo>
                    <a:lnTo>
                      <a:pt x="1338" y="83"/>
                    </a:lnTo>
                    <a:lnTo>
                      <a:pt x="1316" y="78"/>
                    </a:lnTo>
                    <a:lnTo>
                      <a:pt x="1275" y="67"/>
                    </a:lnTo>
                    <a:lnTo>
                      <a:pt x="1219" y="53"/>
                    </a:lnTo>
                    <a:lnTo>
                      <a:pt x="1150" y="38"/>
                    </a:lnTo>
                    <a:lnTo>
                      <a:pt x="1111" y="30"/>
                    </a:lnTo>
                    <a:lnTo>
                      <a:pt x="1071" y="23"/>
                    </a:lnTo>
                    <a:lnTo>
                      <a:pt x="1028" y="16"/>
                    </a:lnTo>
                    <a:lnTo>
                      <a:pt x="985" y="10"/>
                    </a:lnTo>
                    <a:lnTo>
                      <a:pt x="939" y="5"/>
                    </a:lnTo>
                    <a:lnTo>
                      <a:pt x="894" y="2"/>
                    </a:lnTo>
                    <a:lnTo>
                      <a:pt x="848" y="0"/>
                    </a:lnTo>
                    <a:lnTo>
                      <a:pt x="803" y="0"/>
                    </a:lnTo>
                    <a:lnTo>
                      <a:pt x="758" y="2"/>
                    </a:lnTo>
                    <a:lnTo>
                      <a:pt x="713" y="5"/>
                    </a:lnTo>
                    <a:lnTo>
                      <a:pt x="670" y="10"/>
                    </a:lnTo>
                    <a:lnTo>
                      <a:pt x="628" y="15"/>
                    </a:lnTo>
                    <a:lnTo>
                      <a:pt x="588" y="21"/>
                    </a:lnTo>
                    <a:lnTo>
                      <a:pt x="550" y="29"/>
                    </a:lnTo>
                    <a:lnTo>
                      <a:pt x="514" y="37"/>
                    </a:lnTo>
                    <a:lnTo>
                      <a:pt x="481" y="44"/>
                    </a:lnTo>
                    <a:lnTo>
                      <a:pt x="423" y="59"/>
                    </a:lnTo>
                    <a:lnTo>
                      <a:pt x="379" y="72"/>
                    </a:lnTo>
                    <a:lnTo>
                      <a:pt x="351" y="81"/>
                    </a:lnTo>
                    <a:lnTo>
                      <a:pt x="340" y="85"/>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4" name="Freeform 222"/>
              <p:cNvSpPr>
                <a:spLocks/>
              </p:cNvSpPr>
              <p:nvPr/>
            </p:nvSpPr>
            <p:spPr bwMode="auto">
              <a:xfrm>
                <a:off x="6333608" y="4897571"/>
                <a:ext cx="624729" cy="944456"/>
              </a:xfrm>
              <a:custGeom>
                <a:avLst/>
                <a:gdLst>
                  <a:gd name="T0" fmla="*/ 241 w 1484"/>
                  <a:gd name="T1" fmla="*/ 103 h 2244"/>
                  <a:gd name="T2" fmla="*/ 161 w 1484"/>
                  <a:gd name="T3" fmla="*/ 150 h 2244"/>
                  <a:gd name="T4" fmla="*/ 113 w 1484"/>
                  <a:gd name="T5" fmla="*/ 199 h 2244"/>
                  <a:gd name="T6" fmla="*/ 80 w 1484"/>
                  <a:gd name="T7" fmla="*/ 250 h 2244"/>
                  <a:gd name="T8" fmla="*/ 52 w 1484"/>
                  <a:gd name="T9" fmla="*/ 314 h 2244"/>
                  <a:gd name="T10" fmla="*/ 30 w 1484"/>
                  <a:gd name="T11" fmla="*/ 390 h 2244"/>
                  <a:gd name="T12" fmla="*/ 8 w 1484"/>
                  <a:gd name="T13" fmla="*/ 531 h 2244"/>
                  <a:gd name="T14" fmla="*/ 0 w 1484"/>
                  <a:gd name="T15" fmla="*/ 708 h 2244"/>
                  <a:gd name="T16" fmla="*/ 5 w 1484"/>
                  <a:gd name="T17" fmla="*/ 901 h 2244"/>
                  <a:gd name="T18" fmla="*/ 25 w 1484"/>
                  <a:gd name="T19" fmla="*/ 1102 h 2244"/>
                  <a:gd name="T20" fmla="*/ 60 w 1484"/>
                  <a:gd name="T21" fmla="*/ 1304 h 2244"/>
                  <a:gd name="T22" fmla="*/ 111 w 1484"/>
                  <a:gd name="T23" fmla="*/ 1500 h 2244"/>
                  <a:gd name="T24" fmla="*/ 178 w 1484"/>
                  <a:gd name="T25" fmla="*/ 1684 h 2244"/>
                  <a:gd name="T26" fmla="*/ 260 w 1484"/>
                  <a:gd name="T27" fmla="*/ 1849 h 2244"/>
                  <a:gd name="T28" fmla="*/ 344 w 1484"/>
                  <a:gd name="T29" fmla="*/ 1973 h 2244"/>
                  <a:gd name="T30" fmla="*/ 423 w 1484"/>
                  <a:gd name="T31" fmla="*/ 2066 h 2244"/>
                  <a:gd name="T32" fmla="*/ 497 w 1484"/>
                  <a:gd name="T33" fmla="*/ 2135 h 2244"/>
                  <a:gd name="T34" fmla="*/ 564 w 1484"/>
                  <a:gd name="T35" fmla="*/ 2184 h 2244"/>
                  <a:gd name="T36" fmla="*/ 623 w 1484"/>
                  <a:gd name="T37" fmla="*/ 2215 h 2244"/>
                  <a:gd name="T38" fmla="*/ 702 w 1484"/>
                  <a:gd name="T39" fmla="*/ 2241 h 2244"/>
                  <a:gd name="T40" fmla="*/ 752 w 1484"/>
                  <a:gd name="T41" fmla="*/ 2244 h 2244"/>
                  <a:gd name="T42" fmla="*/ 822 w 1484"/>
                  <a:gd name="T43" fmla="*/ 2230 h 2244"/>
                  <a:gd name="T44" fmla="*/ 889 w 1484"/>
                  <a:gd name="T45" fmla="*/ 2201 h 2244"/>
                  <a:gd name="T46" fmla="*/ 952 w 1484"/>
                  <a:gd name="T47" fmla="*/ 2161 h 2244"/>
                  <a:gd name="T48" fmla="*/ 1022 w 1484"/>
                  <a:gd name="T49" fmla="*/ 2104 h 2244"/>
                  <a:gd name="T50" fmla="*/ 1099 w 1484"/>
                  <a:gd name="T51" fmla="*/ 2023 h 2244"/>
                  <a:gd name="T52" fmla="*/ 1180 w 1484"/>
                  <a:gd name="T53" fmla="*/ 1917 h 2244"/>
                  <a:gd name="T54" fmla="*/ 1266 w 1484"/>
                  <a:gd name="T55" fmla="*/ 1770 h 2244"/>
                  <a:gd name="T56" fmla="*/ 1341 w 1484"/>
                  <a:gd name="T57" fmla="*/ 1594 h 2244"/>
                  <a:gd name="T58" fmla="*/ 1399 w 1484"/>
                  <a:gd name="T59" fmla="*/ 1403 h 2244"/>
                  <a:gd name="T60" fmla="*/ 1442 w 1484"/>
                  <a:gd name="T61" fmla="*/ 1203 h 2244"/>
                  <a:gd name="T62" fmla="*/ 1470 w 1484"/>
                  <a:gd name="T63" fmla="*/ 1000 h 2244"/>
                  <a:gd name="T64" fmla="*/ 1483 w 1484"/>
                  <a:gd name="T65" fmla="*/ 804 h 2244"/>
                  <a:gd name="T66" fmla="*/ 1481 w 1484"/>
                  <a:gd name="T67" fmla="*/ 617 h 2244"/>
                  <a:gd name="T68" fmla="*/ 1465 w 1484"/>
                  <a:gd name="T69" fmla="*/ 450 h 2244"/>
                  <a:gd name="T70" fmla="*/ 1443 w 1484"/>
                  <a:gd name="T71" fmla="*/ 349 h 2244"/>
                  <a:gd name="T72" fmla="*/ 1417 w 1484"/>
                  <a:gd name="T73" fmla="*/ 277 h 2244"/>
                  <a:gd name="T74" fmla="*/ 1385 w 1484"/>
                  <a:gd name="T75" fmla="*/ 219 h 2244"/>
                  <a:gd name="T76" fmla="*/ 1348 w 1484"/>
                  <a:gd name="T77" fmla="*/ 174 h 2244"/>
                  <a:gd name="T78" fmla="*/ 1308 w 1484"/>
                  <a:gd name="T79" fmla="*/ 139 h 2244"/>
                  <a:gd name="T80" fmla="*/ 1237 w 1484"/>
                  <a:gd name="T81" fmla="*/ 99 h 2244"/>
                  <a:gd name="T82" fmla="*/ 1178 w 1484"/>
                  <a:gd name="T83" fmla="*/ 83 h 2244"/>
                  <a:gd name="T84" fmla="*/ 1011 w 1484"/>
                  <a:gd name="T85" fmla="*/ 38 h 2244"/>
                  <a:gd name="T86" fmla="*/ 865 w 1484"/>
                  <a:gd name="T87" fmla="*/ 10 h 2244"/>
                  <a:gd name="T88" fmla="*/ 705 w 1484"/>
                  <a:gd name="T89" fmla="*/ 0 h 2244"/>
                  <a:gd name="T90" fmla="*/ 552 w 1484"/>
                  <a:gd name="T91" fmla="*/ 15 h 2244"/>
                  <a:gd name="T92" fmla="*/ 422 w 1484"/>
                  <a:gd name="T93" fmla="*/ 44 h 2244"/>
                  <a:gd name="T94" fmla="*/ 299 w 1484"/>
                  <a:gd name="T95" fmla="*/ 85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4" h="2244">
                    <a:moveTo>
                      <a:pt x="299" y="85"/>
                    </a:moveTo>
                    <a:lnTo>
                      <a:pt x="281" y="90"/>
                    </a:lnTo>
                    <a:lnTo>
                      <a:pt x="260" y="95"/>
                    </a:lnTo>
                    <a:lnTo>
                      <a:pt x="241" y="103"/>
                    </a:lnTo>
                    <a:lnTo>
                      <a:pt x="220" y="111"/>
                    </a:lnTo>
                    <a:lnTo>
                      <a:pt x="201" y="122"/>
                    </a:lnTo>
                    <a:lnTo>
                      <a:pt x="180" y="135"/>
                    </a:lnTo>
                    <a:lnTo>
                      <a:pt x="161" y="150"/>
                    </a:lnTo>
                    <a:lnTo>
                      <a:pt x="141" y="167"/>
                    </a:lnTo>
                    <a:lnTo>
                      <a:pt x="132" y="177"/>
                    </a:lnTo>
                    <a:lnTo>
                      <a:pt x="123" y="188"/>
                    </a:lnTo>
                    <a:lnTo>
                      <a:pt x="113" y="199"/>
                    </a:lnTo>
                    <a:lnTo>
                      <a:pt x="104" y="211"/>
                    </a:lnTo>
                    <a:lnTo>
                      <a:pt x="96" y="223"/>
                    </a:lnTo>
                    <a:lnTo>
                      <a:pt x="88" y="236"/>
                    </a:lnTo>
                    <a:lnTo>
                      <a:pt x="80" y="250"/>
                    </a:lnTo>
                    <a:lnTo>
                      <a:pt x="72" y="265"/>
                    </a:lnTo>
                    <a:lnTo>
                      <a:pt x="66" y="280"/>
                    </a:lnTo>
                    <a:lnTo>
                      <a:pt x="58" y="296"/>
                    </a:lnTo>
                    <a:lnTo>
                      <a:pt x="52" y="314"/>
                    </a:lnTo>
                    <a:lnTo>
                      <a:pt x="45" y="331"/>
                    </a:lnTo>
                    <a:lnTo>
                      <a:pt x="40" y="350"/>
                    </a:lnTo>
                    <a:lnTo>
                      <a:pt x="34" y="370"/>
                    </a:lnTo>
                    <a:lnTo>
                      <a:pt x="30" y="390"/>
                    </a:lnTo>
                    <a:lnTo>
                      <a:pt x="26" y="412"/>
                    </a:lnTo>
                    <a:lnTo>
                      <a:pt x="19" y="450"/>
                    </a:lnTo>
                    <a:lnTo>
                      <a:pt x="14" y="490"/>
                    </a:lnTo>
                    <a:lnTo>
                      <a:pt x="8" y="531"/>
                    </a:lnTo>
                    <a:lnTo>
                      <a:pt x="5" y="573"/>
                    </a:lnTo>
                    <a:lnTo>
                      <a:pt x="2" y="617"/>
                    </a:lnTo>
                    <a:lnTo>
                      <a:pt x="0" y="662"/>
                    </a:lnTo>
                    <a:lnTo>
                      <a:pt x="0" y="708"/>
                    </a:lnTo>
                    <a:lnTo>
                      <a:pt x="0" y="755"/>
                    </a:lnTo>
                    <a:lnTo>
                      <a:pt x="0" y="804"/>
                    </a:lnTo>
                    <a:lnTo>
                      <a:pt x="2" y="852"/>
                    </a:lnTo>
                    <a:lnTo>
                      <a:pt x="5" y="901"/>
                    </a:lnTo>
                    <a:lnTo>
                      <a:pt x="8" y="951"/>
                    </a:lnTo>
                    <a:lnTo>
                      <a:pt x="13" y="1000"/>
                    </a:lnTo>
                    <a:lnTo>
                      <a:pt x="18" y="1051"/>
                    </a:lnTo>
                    <a:lnTo>
                      <a:pt x="25" y="1102"/>
                    </a:lnTo>
                    <a:lnTo>
                      <a:pt x="32" y="1153"/>
                    </a:lnTo>
                    <a:lnTo>
                      <a:pt x="41" y="1203"/>
                    </a:lnTo>
                    <a:lnTo>
                      <a:pt x="50" y="1254"/>
                    </a:lnTo>
                    <a:lnTo>
                      <a:pt x="60" y="1304"/>
                    </a:lnTo>
                    <a:lnTo>
                      <a:pt x="72" y="1354"/>
                    </a:lnTo>
                    <a:lnTo>
                      <a:pt x="84" y="1403"/>
                    </a:lnTo>
                    <a:lnTo>
                      <a:pt x="97" y="1453"/>
                    </a:lnTo>
                    <a:lnTo>
                      <a:pt x="111" y="1500"/>
                    </a:lnTo>
                    <a:lnTo>
                      <a:pt x="126" y="1548"/>
                    </a:lnTo>
                    <a:lnTo>
                      <a:pt x="142" y="1594"/>
                    </a:lnTo>
                    <a:lnTo>
                      <a:pt x="160" y="1640"/>
                    </a:lnTo>
                    <a:lnTo>
                      <a:pt x="178" y="1684"/>
                    </a:lnTo>
                    <a:lnTo>
                      <a:pt x="197" y="1727"/>
                    </a:lnTo>
                    <a:lnTo>
                      <a:pt x="217" y="1770"/>
                    </a:lnTo>
                    <a:lnTo>
                      <a:pt x="238" y="1810"/>
                    </a:lnTo>
                    <a:lnTo>
                      <a:pt x="260" y="1849"/>
                    </a:lnTo>
                    <a:lnTo>
                      <a:pt x="284" y="1885"/>
                    </a:lnTo>
                    <a:lnTo>
                      <a:pt x="304" y="1917"/>
                    </a:lnTo>
                    <a:lnTo>
                      <a:pt x="325" y="1946"/>
                    </a:lnTo>
                    <a:lnTo>
                      <a:pt x="344" y="1973"/>
                    </a:lnTo>
                    <a:lnTo>
                      <a:pt x="365" y="1999"/>
                    </a:lnTo>
                    <a:lnTo>
                      <a:pt x="384" y="2023"/>
                    </a:lnTo>
                    <a:lnTo>
                      <a:pt x="404" y="2045"/>
                    </a:lnTo>
                    <a:lnTo>
                      <a:pt x="423" y="2066"/>
                    </a:lnTo>
                    <a:lnTo>
                      <a:pt x="443" y="2085"/>
                    </a:lnTo>
                    <a:lnTo>
                      <a:pt x="461" y="2104"/>
                    </a:lnTo>
                    <a:lnTo>
                      <a:pt x="479" y="2120"/>
                    </a:lnTo>
                    <a:lnTo>
                      <a:pt x="497" y="2135"/>
                    </a:lnTo>
                    <a:lnTo>
                      <a:pt x="514" y="2149"/>
                    </a:lnTo>
                    <a:lnTo>
                      <a:pt x="531" y="2161"/>
                    </a:lnTo>
                    <a:lnTo>
                      <a:pt x="548" y="2173"/>
                    </a:lnTo>
                    <a:lnTo>
                      <a:pt x="564" y="2184"/>
                    </a:lnTo>
                    <a:lnTo>
                      <a:pt x="579" y="2193"/>
                    </a:lnTo>
                    <a:lnTo>
                      <a:pt x="594" y="2201"/>
                    </a:lnTo>
                    <a:lnTo>
                      <a:pt x="609" y="2209"/>
                    </a:lnTo>
                    <a:lnTo>
                      <a:pt x="623" y="2215"/>
                    </a:lnTo>
                    <a:lnTo>
                      <a:pt x="636" y="2221"/>
                    </a:lnTo>
                    <a:lnTo>
                      <a:pt x="661" y="2230"/>
                    </a:lnTo>
                    <a:lnTo>
                      <a:pt x="683" y="2237"/>
                    </a:lnTo>
                    <a:lnTo>
                      <a:pt x="702" y="2241"/>
                    </a:lnTo>
                    <a:lnTo>
                      <a:pt x="718" y="2243"/>
                    </a:lnTo>
                    <a:lnTo>
                      <a:pt x="732" y="2244"/>
                    </a:lnTo>
                    <a:lnTo>
                      <a:pt x="742" y="2244"/>
                    </a:lnTo>
                    <a:lnTo>
                      <a:pt x="752" y="2244"/>
                    </a:lnTo>
                    <a:lnTo>
                      <a:pt x="765" y="2243"/>
                    </a:lnTo>
                    <a:lnTo>
                      <a:pt x="781" y="2241"/>
                    </a:lnTo>
                    <a:lnTo>
                      <a:pt x="800" y="2237"/>
                    </a:lnTo>
                    <a:lnTo>
                      <a:pt x="822" y="2230"/>
                    </a:lnTo>
                    <a:lnTo>
                      <a:pt x="847" y="2221"/>
                    </a:lnTo>
                    <a:lnTo>
                      <a:pt x="861" y="2215"/>
                    </a:lnTo>
                    <a:lnTo>
                      <a:pt x="875" y="2209"/>
                    </a:lnTo>
                    <a:lnTo>
                      <a:pt x="889" y="2201"/>
                    </a:lnTo>
                    <a:lnTo>
                      <a:pt x="904" y="2193"/>
                    </a:lnTo>
                    <a:lnTo>
                      <a:pt x="919" y="2184"/>
                    </a:lnTo>
                    <a:lnTo>
                      <a:pt x="935" y="2173"/>
                    </a:lnTo>
                    <a:lnTo>
                      <a:pt x="952" y="2161"/>
                    </a:lnTo>
                    <a:lnTo>
                      <a:pt x="969" y="2149"/>
                    </a:lnTo>
                    <a:lnTo>
                      <a:pt x="986" y="2135"/>
                    </a:lnTo>
                    <a:lnTo>
                      <a:pt x="1005" y="2120"/>
                    </a:lnTo>
                    <a:lnTo>
                      <a:pt x="1022" y="2104"/>
                    </a:lnTo>
                    <a:lnTo>
                      <a:pt x="1041" y="2085"/>
                    </a:lnTo>
                    <a:lnTo>
                      <a:pt x="1060" y="2066"/>
                    </a:lnTo>
                    <a:lnTo>
                      <a:pt x="1079" y="2045"/>
                    </a:lnTo>
                    <a:lnTo>
                      <a:pt x="1099" y="2023"/>
                    </a:lnTo>
                    <a:lnTo>
                      <a:pt x="1118" y="1999"/>
                    </a:lnTo>
                    <a:lnTo>
                      <a:pt x="1139" y="1973"/>
                    </a:lnTo>
                    <a:lnTo>
                      <a:pt x="1159" y="1946"/>
                    </a:lnTo>
                    <a:lnTo>
                      <a:pt x="1180" y="1917"/>
                    </a:lnTo>
                    <a:lnTo>
                      <a:pt x="1200" y="1885"/>
                    </a:lnTo>
                    <a:lnTo>
                      <a:pt x="1223" y="1849"/>
                    </a:lnTo>
                    <a:lnTo>
                      <a:pt x="1246" y="1810"/>
                    </a:lnTo>
                    <a:lnTo>
                      <a:pt x="1266" y="1770"/>
                    </a:lnTo>
                    <a:lnTo>
                      <a:pt x="1287" y="1727"/>
                    </a:lnTo>
                    <a:lnTo>
                      <a:pt x="1305" y="1684"/>
                    </a:lnTo>
                    <a:lnTo>
                      <a:pt x="1323" y="1640"/>
                    </a:lnTo>
                    <a:lnTo>
                      <a:pt x="1341" y="1594"/>
                    </a:lnTo>
                    <a:lnTo>
                      <a:pt x="1357" y="1548"/>
                    </a:lnTo>
                    <a:lnTo>
                      <a:pt x="1372" y="1500"/>
                    </a:lnTo>
                    <a:lnTo>
                      <a:pt x="1386" y="1453"/>
                    </a:lnTo>
                    <a:lnTo>
                      <a:pt x="1399" y="1403"/>
                    </a:lnTo>
                    <a:lnTo>
                      <a:pt x="1412" y="1354"/>
                    </a:lnTo>
                    <a:lnTo>
                      <a:pt x="1423" y="1304"/>
                    </a:lnTo>
                    <a:lnTo>
                      <a:pt x="1434" y="1254"/>
                    </a:lnTo>
                    <a:lnTo>
                      <a:pt x="1442" y="1203"/>
                    </a:lnTo>
                    <a:lnTo>
                      <a:pt x="1451" y="1153"/>
                    </a:lnTo>
                    <a:lnTo>
                      <a:pt x="1459" y="1102"/>
                    </a:lnTo>
                    <a:lnTo>
                      <a:pt x="1465" y="1051"/>
                    </a:lnTo>
                    <a:lnTo>
                      <a:pt x="1470" y="1000"/>
                    </a:lnTo>
                    <a:lnTo>
                      <a:pt x="1475" y="951"/>
                    </a:lnTo>
                    <a:lnTo>
                      <a:pt x="1479" y="901"/>
                    </a:lnTo>
                    <a:lnTo>
                      <a:pt x="1481" y="852"/>
                    </a:lnTo>
                    <a:lnTo>
                      <a:pt x="1483" y="804"/>
                    </a:lnTo>
                    <a:lnTo>
                      <a:pt x="1484" y="755"/>
                    </a:lnTo>
                    <a:lnTo>
                      <a:pt x="1484" y="708"/>
                    </a:lnTo>
                    <a:lnTo>
                      <a:pt x="1483" y="662"/>
                    </a:lnTo>
                    <a:lnTo>
                      <a:pt x="1481" y="617"/>
                    </a:lnTo>
                    <a:lnTo>
                      <a:pt x="1478" y="573"/>
                    </a:lnTo>
                    <a:lnTo>
                      <a:pt x="1475" y="531"/>
                    </a:lnTo>
                    <a:lnTo>
                      <a:pt x="1470" y="490"/>
                    </a:lnTo>
                    <a:lnTo>
                      <a:pt x="1465" y="450"/>
                    </a:lnTo>
                    <a:lnTo>
                      <a:pt x="1459" y="412"/>
                    </a:lnTo>
                    <a:lnTo>
                      <a:pt x="1454" y="390"/>
                    </a:lnTo>
                    <a:lnTo>
                      <a:pt x="1449" y="369"/>
                    </a:lnTo>
                    <a:lnTo>
                      <a:pt x="1443" y="349"/>
                    </a:lnTo>
                    <a:lnTo>
                      <a:pt x="1437" y="330"/>
                    </a:lnTo>
                    <a:lnTo>
                      <a:pt x="1430" y="311"/>
                    </a:lnTo>
                    <a:lnTo>
                      <a:pt x="1424" y="294"/>
                    </a:lnTo>
                    <a:lnTo>
                      <a:pt x="1417" y="277"/>
                    </a:lnTo>
                    <a:lnTo>
                      <a:pt x="1410" y="262"/>
                    </a:lnTo>
                    <a:lnTo>
                      <a:pt x="1401" y="246"/>
                    </a:lnTo>
                    <a:lnTo>
                      <a:pt x="1394" y="232"/>
                    </a:lnTo>
                    <a:lnTo>
                      <a:pt x="1385" y="219"/>
                    </a:lnTo>
                    <a:lnTo>
                      <a:pt x="1376" y="206"/>
                    </a:lnTo>
                    <a:lnTo>
                      <a:pt x="1367" y="196"/>
                    </a:lnTo>
                    <a:lnTo>
                      <a:pt x="1358" y="184"/>
                    </a:lnTo>
                    <a:lnTo>
                      <a:pt x="1348" y="174"/>
                    </a:lnTo>
                    <a:lnTo>
                      <a:pt x="1339" y="164"/>
                    </a:lnTo>
                    <a:lnTo>
                      <a:pt x="1329" y="154"/>
                    </a:lnTo>
                    <a:lnTo>
                      <a:pt x="1319" y="147"/>
                    </a:lnTo>
                    <a:lnTo>
                      <a:pt x="1308" y="139"/>
                    </a:lnTo>
                    <a:lnTo>
                      <a:pt x="1299" y="132"/>
                    </a:lnTo>
                    <a:lnTo>
                      <a:pt x="1278" y="119"/>
                    </a:lnTo>
                    <a:lnTo>
                      <a:pt x="1258" y="108"/>
                    </a:lnTo>
                    <a:lnTo>
                      <a:pt x="1237" y="99"/>
                    </a:lnTo>
                    <a:lnTo>
                      <a:pt x="1216" y="93"/>
                    </a:lnTo>
                    <a:lnTo>
                      <a:pt x="1196" y="87"/>
                    </a:lnTo>
                    <a:lnTo>
                      <a:pt x="1178" y="83"/>
                    </a:lnTo>
                    <a:lnTo>
                      <a:pt x="1178" y="83"/>
                    </a:lnTo>
                    <a:lnTo>
                      <a:pt x="1158" y="78"/>
                    </a:lnTo>
                    <a:lnTo>
                      <a:pt x="1122" y="67"/>
                    </a:lnTo>
                    <a:lnTo>
                      <a:pt x="1073" y="53"/>
                    </a:lnTo>
                    <a:lnTo>
                      <a:pt x="1011" y="38"/>
                    </a:lnTo>
                    <a:lnTo>
                      <a:pt x="978" y="30"/>
                    </a:lnTo>
                    <a:lnTo>
                      <a:pt x="942" y="23"/>
                    </a:lnTo>
                    <a:lnTo>
                      <a:pt x="904" y="16"/>
                    </a:lnTo>
                    <a:lnTo>
                      <a:pt x="865" y="10"/>
                    </a:lnTo>
                    <a:lnTo>
                      <a:pt x="826" y="5"/>
                    </a:lnTo>
                    <a:lnTo>
                      <a:pt x="786" y="2"/>
                    </a:lnTo>
                    <a:lnTo>
                      <a:pt x="745" y="0"/>
                    </a:lnTo>
                    <a:lnTo>
                      <a:pt x="705" y="0"/>
                    </a:lnTo>
                    <a:lnTo>
                      <a:pt x="665" y="2"/>
                    </a:lnTo>
                    <a:lnTo>
                      <a:pt x="626" y="5"/>
                    </a:lnTo>
                    <a:lnTo>
                      <a:pt x="589" y="10"/>
                    </a:lnTo>
                    <a:lnTo>
                      <a:pt x="552" y="15"/>
                    </a:lnTo>
                    <a:lnTo>
                      <a:pt x="516" y="21"/>
                    </a:lnTo>
                    <a:lnTo>
                      <a:pt x="483" y="29"/>
                    </a:lnTo>
                    <a:lnTo>
                      <a:pt x="451" y="37"/>
                    </a:lnTo>
                    <a:lnTo>
                      <a:pt x="422" y="44"/>
                    </a:lnTo>
                    <a:lnTo>
                      <a:pt x="371" y="59"/>
                    </a:lnTo>
                    <a:lnTo>
                      <a:pt x="333" y="72"/>
                    </a:lnTo>
                    <a:lnTo>
                      <a:pt x="308" y="81"/>
                    </a:lnTo>
                    <a:lnTo>
                      <a:pt x="299" y="8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5" name="Rectangle 223"/>
              <p:cNvSpPr>
                <a:spLocks noChangeArrowheads="1"/>
              </p:cNvSpPr>
              <p:nvPr/>
            </p:nvSpPr>
            <p:spPr bwMode="auto">
              <a:xfrm>
                <a:off x="6642818" y="4897571"/>
                <a:ext cx="10518" cy="448038"/>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6" name="Freeform 224"/>
              <p:cNvSpPr>
                <a:spLocks/>
              </p:cNvSpPr>
              <p:nvPr/>
            </p:nvSpPr>
            <p:spPr bwMode="auto">
              <a:xfrm>
                <a:off x="6594438" y="4966986"/>
                <a:ext cx="105173" cy="225071"/>
              </a:xfrm>
              <a:custGeom>
                <a:avLst/>
                <a:gdLst>
                  <a:gd name="T0" fmla="*/ 135 w 251"/>
                  <a:gd name="T1" fmla="*/ 0 h 535"/>
                  <a:gd name="T2" fmla="*/ 159 w 251"/>
                  <a:gd name="T3" fmla="*/ 3 h 535"/>
                  <a:gd name="T4" fmla="*/ 181 w 251"/>
                  <a:gd name="T5" fmla="*/ 9 h 535"/>
                  <a:gd name="T6" fmla="*/ 200 w 251"/>
                  <a:gd name="T7" fmla="*/ 20 h 535"/>
                  <a:gd name="T8" fmla="*/ 217 w 251"/>
                  <a:gd name="T9" fmla="*/ 34 h 535"/>
                  <a:gd name="T10" fmla="*/ 231 w 251"/>
                  <a:gd name="T11" fmla="*/ 51 h 535"/>
                  <a:gd name="T12" fmla="*/ 242 w 251"/>
                  <a:gd name="T13" fmla="*/ 72 h 535"/>
                  <a:gd name="T14" fmla="*/ 249 w 251"/>
                  <a:gd name="T15" fmla="*/ 93 h 535"/>
                  <a:gd name="T16" fmla="*/ 251 w 251"/>
                  <a:gd name="T17" fmla="*/ 116 h 535"/>
                  <a:gd name="T18" fmla="*/ 251 w 251"/>
                  <a:gd name="T19" fmla="*/ 431 h 535"/>
                  <a:gd name="T20" fmla="*/ 245 w 251"/>
                  <a:gd name="T21" fmla="*/ 454 h 535"/>
                  <a:gd name="T22" fmla="*/ 237 w 251"/>
                  <a:gd name="T23" fmla="*/ 474 h 535"/>
                  <a:gd name="T24" fmla="*/ 225 w 251"/>
                  <a:gd name="T25" fmla="*/ 493 h 535"/>
                  <a:gd name="T26" fmla="*/ 209 w 251"/>
                  <a:gd name="T27" fmla="*/ 508 h 535"/>
                  <a:gd name="T28" fmla="*/ 190 w 251"/>
                  <a:gd name="T29" fmla="*/ 521 h 535"/>
                  <a:gd name="T30" fmla="*/ 170 w 251"/>
                  <a:gd name="T31" fmla="*/ 529 h 535"/>
                  <a:gd name="T32" fmla="*/ 147 w 251"/>
                  <a:gd name="T33" fmla="*/ 535 h 535"/>
                  <a:gd name="T34" fmla="*/ 116 w 251"/>
                  <a:gd name="T35" fmla="*/ 535 h 535"/>
                  <a:gd name="T36" fmla="*/ 93 w 251"/>
                  <a:gd name="T37" fmla="*/ 533 h 535"/>
                  <a:gd name="T38" fmla="*/ 70 w 251"/>
                  <a:gd name="T39" fmla="*/ 526 h 535"/>
                  <a:gd name="T40" fmla="*/ 51 w 251"/>
                  <a:gd name="T41" fmla="*/ 515 h 535"/>
                  <a:gd name="T42" fmla="*/ 34 w 251"/>
                  <a:gd name="T43" fmla="*/ 501 h 535"/>
                  <a:gd name="T44" fmla="*/ 19 w 251"/>
                  <a:gd name="T45" fmla="*/ 484 h 535"/>
                  <a:gd name="T46" fmla="*/ 9 w 251"/>
                  <a:gd name="T47" fmla="*/ 463 h 535"/>
                  <a:gd name="T48" fmla="*/ 2 w 251"/>
                  <a:gd name="T49" fmla="*/ 442 h 535"/>
                  <a:gd name="T50" fmla="*/ 0 w 251"/>
                  <a:gd name="T51" fmla="*/ 419 h 535"/>
                  <a:gd name="T52" fmla="*/ 0 w 251"/>
                  <a:gd name="T53" fmla="*/ 104 h 535"/>
                  <a:gd name="T54" fmla="*/ 5 w 251"/>
                  <a:gd name="T55" fmla="*/ 82 h 535"/>
                  <a:gd name="T56" fmla="*/ 14 w 251"/>
                  <a:gd name="T57" fmla="*/ 61 h 535"/>
                  <a:gd name="T58" fmla="*/ 26 w 251"/>
                  <a:gd name="T59" fmla="*/ 43 h 535"/>
                  <a:gd name="T60" fmla="*/ 42 w 251"/>
                  <a:gd name="T61" fmla="*/ 27 h 535"/>
                  <a:gd name="T62" fmla="*/ 61 w 251"/>
                  <a:gd name="T63" fmla="*/ 14 h 535"/>
                  <a:gd name="T64" fmla="*/ 81 w 251"/>
                  <a:gd name="T65" fmla="*/ 6 h 535"/>
                  <a:gd name="T66" fmla="*/ 104 w 251"/>
                  <a:gd name="T67"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1" h="535">
                    <a:moveTo>
                      <a:pt x="116" y="0"/>
                    </a:moveTo>
                    <a:lnTo>
                      <a:pt x="135" y="0"/>
                    </a:lnTo>
                    <a:lnTo>
                      <a:pt x="147" y="1"/>
                    </a:lnTo>
                    <a:lnTo>
                      <a:pt x="159" y="3"/>
                    </a:lnTo>
                    <a:lnTo>
                      <a:pt x="170" y="6"/>
                    </a:lnTo>
                    <a:lnTo>
                      <a:pt x="181" y="9"/>
                    </a:lnTo>
                    <a:lnTo>
                      <a:pt x="190" y="14"/>
                    </a:lnTo>
                    <a:lnTo>
                      <a:pt x="200" y="20"/>
                    </a:lnTo>
                    <a:lnTo>
                      <a:pt x="209" y="27"/>
                    </a:lnTo>
                    <a:lnTo>
                      <a:pt x="217" y="34"/>
                    </a:lnTo>
                    <a:lnTo>
                      <a:pt x="225" y="43"/>
                    </a:lnTo>
                    <a:lnTo>
                      <a:pt x="231" y="51"/>
                    </a:lnTo>
                    <a:lnTo>
                      <a:pt x="237" y="61"/>
                    </a:lnTo>
                    <a:lnTo>
                      <a:pt x="242" y="72"/>
                    </a:lnTo>
                    <a:lnTo>
                      <a:pt x="245" y="82"/>
                    </a:lnTo>
                    <a:lnTo>
                      <a:pt x="249" y="93"/>
                    </a:lnTo>
                    <a:lnTo>
                      <a:pt x="251" y="104"/>
                    </a:lnTo>
                    <a:lnTo>
                      <a:pt x="251" y="116"/>
                    </a:lnTo>
                    <a:lnTo>
                      <a:pt x="251" y="419"/>
                    </a:lnTo>
                    <a:lnTo>
                      <a:pt x="251" y="431"/>
                    </a:lnTo>
                    <a:lnTo>
                      <a:pt x="249" y="442"/>
                    </a:lnTo>
                    <a:lnTo>
                      <a:pt x="245" y="454"/>
                    </a:lnTo>
                    <a:lnTo>
                      <a:pt x="242" y="463"/>
                    </a:lnTo>
                    <a:lnTo>
                      <a:pt x="237" y="474"/>
                    </a:lnTo>
                    <a:lnTo>
                      <a:pt x="231" y="484"/>
                    </a:lnTo>
                    <a:lnTo>
                      <a:pt x="225" y="493"/>
                    </a:lnTo>
                    <a:lnTo>
                      <a:pt x="217" y="501"/>
                    </a:lnTo>
                    <a:lnTo>
                      <a:pt x="209" y="508"/>
                    </a:lnTo>
                    <a:lnTo>
                      <a:pt x="200" y="515"/>
                    </a:lnTo>
                    <a:lnTo>
                      <a:pt x="190" y="521"/>
                    </a:lnTo>
                    <a:lnTo>
                      <a:pt x="181" y="526"/>
                    </a:lnTo>
                    <a:lnTo>
                      <a:pt x="170" y="529"/>
                    </a:lnTo>
                    <a:lnTo>
                      <a:pt x="159" y="533"/>
                    </a:lnTo>
                    <a:lnTo>
                      <a:pt x="147" y="535"/>
                    </a:lnTo>
                    <a:lnTo>
                      <a:pt x="135" y="535"/>
                    </a:lnTo>
                    <a:lnTo>
                      <a:pt x="116" y="535"/>
                    </a:lnTo>
                    <a:lnTo>
                      <a:pt x="104" y="535"/>
                    </a:lnTo>
                    <a:lnTo>
                      <a:pt x="93" y="533"/>
                    </a:lnTo>
                    <a:lnTo>
                      <a:pt x="81" y="529"/>
                    </a:lnTo>
                    <a:lnTo>
                      <a:pt x="70" y="526"/>
                    </a:lnTo>
                    <a:lnTo>
                      <a:pt x="61" y="521"/>
                    </a:lnTo>
                    <a:lnTo>
                      <a:pt x="51" y="515"/>
                    </a:lnTo>
                    <a:lnTo>
                      <a:pt x="42" y="508"/>
                    </a:lnTo>
                    <a:lnTo>
                      <a:pt x="34" y="501"/>
                    </a:lnTo>
                    <a:lnTo>
                      <a:pt x="26" y="493"/>
                    </a:lnTo>
                    <a:lnTo>
                      <a:pt x="19" y="484"/>
                    </a:lnTo>
                    <a:lnTo>
                      <a:pt x="14" y="474"/>
                    </a:lnTo>
                    <a:lnTo>
                      <a:pt x="9" y="463"/>
                    </a:lnTo>
                    <a:lnTo>
                      <a:pt x="5" y="454"/>
                    </a:lnTo>
                    <a:lnTo>
                      <a:pt x="2" y="442"/>
                    </a:lnTo>
                    <a:lnTo>
                      <a:pt x="0" y="431"/>
                    </a:lnTo>
                    <a:lnTo>
                      <a:pt x="0" y="419"/>
                    </a:lnTo>
                    <a:lnTo>
                      <a:pt x="0" y="116"/>
                    </a:lnTo>
                    <a:lnTo>
                      <a:pt x="0" y="104"/>
                    </a:lnTo>
                    <a:lnTo>
                      <a:pt x="2" y="93"/>
                    </a:lnTo>
                    <a:lnTo>
                      <a:pt x="5" y="82"/>
                    </a:lnTo>
                    <a:lnTo>
                      <a:pt x="9" y="72"/>
                    </a:lnTo>
                    <a:lnTo>
                      <a:pt x="14" y="61"/>
                    </a:lnTo>
                    <a:lnTo>
                      <a:pt x="19" y="51"/>
                    </a:lnTo>
                    <a:lnTo>
                      <a:pt x="26" y="43"/>
                    </a:lnTo>
                    <a:lnTo>
                      <a:pt x="34" y="34"/>
                    </a:lnTo>
                    <a:lnTo>
                      <a:pt x="42" y="27"/>
                    </a:lnTo>
                    <a:lnTo>
                      <a:pt x="51" y="20"/>
                    </a:lnTo>
                    <a:lnTo>
                      <a:pt x="61" y="14"/>
                    </a:lnTo>
                    <a:lnTo>
                      <a:pt x="70" y="9"/>
                    </a:lnTo>
                    <a:lnTo>
                      <a:pt x="81" y="6"/>
                    </a:lnTo>
                    <a:lnTo>
                      <a:pt x="93" y="3"/>
                    </a:lnTo>
                    <a:lnTo>
                      <a:pt x="104" y="1"/>
                    </a:lnTo>
                    <a:lnTo>
                      <a:pt x="116"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7" name="Freeform 225"/>
              <p:cNvSpPr>
                <a:spLocks/>
              </p:cNvSpPr>
              <p:nvPr/>
            </p:nvSpPr>
            <p:spPr bwMode="auto">
              <a:xfrm>
                <a:off x="6615472" y="4996435"/>
                <a:ext cx="63104" cy="168277"/>
              </a:xfrm>
              <a:custGeom>
                <a:avLst/>
                <a:gdLst>
                  <a:gd name="T0" fmla="*/ 80 w 149"/>
                  <a:gd name="T1" fmla="*/ 0 h 403"/>
                  <a:gd name="T2" fmla="*/ 94 w 149"/>
                  <a:gd name="T3" fmla="*/ 1 h 403"/>
                  <a:gd name="T4" fmla="*/ 107 w 149"/>
                  <a:gd name="T5" fmla="*/ 6 h 403"/>
                  <a:gd name="T6" fmla="*/ 119 w 149"/>
                  <a:gd name="T7" fmla="*/ 12 h 403"/>
                  <a:gd name="T8" fmla="*/ 128 w 149"/>
                  <a:gd name="T9" fmla="*/ 20 h 403"/>
                  <a:gd name="T10" fmla="*/ 137 w 149"/>
                  <a:gd name="T11" fmla="*/ 31 h 403"/>
                  <a:gd name="T12" fmla="*/ 144 w 149"/>
                  <a:gd name="T13" fmla="*/ 43 h 403"/>
                  <a:gd name="T14" fmla="*/ 147 w 149"/>
                  <a:gd name="T15" fmla="*/ 56 h 403"/>
                  <a:gd name="T16" fmla="*/ 149 w 149"/>
                  <a:gd name="T17" fmla="*/ 69 h 403"/>
                  <a:gd name="T18" fmla="*/ 148 w 149"/>
                  <a:gd name="T19" fmla="*/ 341 h 403"/>
                  <a:gd name="T20" fmla="*/ 146 w 149"/>
                  <a:gd name="T21" fmla="*/ 355 h 403"/>
                  <a:gd name="T22" fmla="*/ 140 w 149"/>
                  <a:gd name="T23" fmla="*/ 367 h 403"/>
                  <a:gd name="T24" fmla="*/ 133 w 149"/>
                  <a:gd name="T25" fmla="*/ 378 h 403"/>
                  <a:gd name="T26" fmla="*/ 124 w 149"/>
                  <a:gd name="T27" fmla="*/ 388 h 403"/>
                  <a:gd name="T28" fmla="*/ 112 w 149"/>
                  <a:gd name="T29" fmla="*/ 395 h 403"/>
                  <a:gd name="T30" fmla="*/ 100 w 149"/>
                  <a:gd name="T31" fmla="*/ 400 h 403"/>
                  <a:gd name="T32" fmla="*/ 87 w 149"/>
                  <a:gd name="T33" fmla="*/ 403 h 403"/>
                  <a:gd name="T34" fmla="*/ 69 w 149"/>
                  <a:gd name="T35" fmla="*/ 403 h 403"/>
                  <a:gd name="T36" fmla="*/ 55 w 149"/>
                  <a:gd name="T37" fmla="*/ 402 h 403"/>
                  <a:gd name="T38" fmla="*/ 42 w 149"/>
                  <a:gd name="T39" fmla="*/ 397 h 403"/>
                  <a:gd name="T40" fmla="*/ 30 w 149"/>
                  <a:gd name="T41" fmla="*/ 391 h 403"/>
                  <a:gd name="T42" fmla="*/ 20 w 149"/>
                  <a:gd name="T43" fmla="*/ 383 h 403"/>
                  <a:gd name="T44" fmla="*/ 12 w 149"/>
                  <a:gd name="T45" fmla="*/ 373 h 403"/>
                  <a:gd name="T46" fmla="*/ 5 w 149"/>
                  <a:gd name="T47" fmla="*/ 361 h 403"/>
                  <a:gd name="T48" fmla="*/ 2 w 149"/>
                  <a:gd name="T49" fmla="*/ 349 h 403"/>
                  <a:gd name="T50" fmla="*/ 0 w 149"/>
                  <a:gd name="T51" fmla="*/ 335 h 403"/>
                  <a:gd name="T52" fmla="*/ 1 w 149"/>
                  <a:gd name="T53" fmla="*/ 62 h 403"/>
                  <a:gd name="T54" fmla="*/ 3 w 149"/>
                  <a:gd name="T55" fmla="*/ 48 h 403"/>
                  <a:gd name="T56" fmla="*/ 8 w 149"/>
                  <a:gd name="T57" fmla="*/ 36 h 403"/>
                  <a:gd name="T58" fmla="*/ 16 w 149"/>
                  <a:gd name="T59" fmla="*/ 25 h 403"/>
                  <a:gd name="T60" fmla="*/ 25 w 149"/>
                  <a:gd name="T61" fmla="*/ 16 h 403"/>
                  <a:gd name="T62" fmla="*/ 37 w 149"/>
                  <a:gd name="T63" fmla="*/ 9 h 403"/>
                  <a:gd name="T64" fmla="*/ 48 w 149"/>
                  <a:gd name="T65" fmla="*/ 4 h 403"/>
                  <a:gd name="T66" fmla="*/ 61 w 149"/>
                  <a:gd name="T6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3">
                    <a:moveTo>
                      <a:pt x="69" y="0"/>
                    </a:moveTo>
                    <a:lnTo>
                      <a:pt x="80" y="0"/>
                    </a:lnTo>
                    <a:lnTo>
                      <a:pt x="87" y="0"/>
                    </a:lnTo>
                    <a:lnTo>
                      <a:pt x="94" y="1"/>
                    </a:lnTo>
                    <a:lnTo>
                      <a:pt x="100" y="4"/>
                    </a:lnTo>
                    <a:lnTo>
                      <a:pt x="107" y="6"/>
                    </a:lnTo>
                    <a:lnTo>
                      <a:pt x="112" y="9"/>
                    </a:lnTo>
                    <a:lnTo>
                      <a:pt x="119" y="12"/>
                    </a:lnTo>
                    <a:lnTo>
                      <a:pt x="124" y="16"/>
                    </a:lnTo>
                    <a:lnTo>
                      <a:pt x="128" y="20"/>
                    </a:lnTo>
                    <a:lnTo>
                      <a:pt x="133" y="25"/>
                    </a:lnTo>
                    <a:lnTo>
                      <a:pt x="137" y="31"/>
                    </a:lnTo>
                    <a:lnTo>
                      <a:pt x="140" y="36"/>
                    </a:lnTo>
                    <a:lnTo>
                      <a:pt x="144" y="43"/>
                    </a:lnTo>
                    <a:lnTo>
                      <a:pt x="146" y="48"/>
                    </a:lnTo>
                    <a:lnTo>
                      <a:pt x="147" y="56"/>
                    </a:lnTo>
                    <a:lnTo>
                      <a:pt x="148" y="62"/>
                    </a:lnTo>
                    <a:lnTo>
                      <a:pt x="149" y="69"/>
                    </a:lnTo>
                    <a:lnTo>
                      <a:pt x="149" y="335"/>
                    </a:lnTo>
                    <a:lnTo>
                      <a:pt x="148" y="341"/>
                    </a:lnTo>
                    <a:lnTo>
                      <a:pt x="147" y="349"/>
                    </a:lnTo>
                    <a:lnTo>
                      <a:pt x="146" y="355"/>
                    </a:lnTo>
                    <a:lnTo>
                      <a:pt x="144" y="361"/>
                    </a:lnTo>
                    <a:lnTo>
                      <a:pt x="140" y="367"/>
                    </a:lnTo>
                    <a:lnTo>
                      <a:pt x="137" y="373"/>
                    </a:lnTo>
                    <a:lnTo>
                      <a:pt x="133" y="378"/>
                    </a:lnTo>
                    <a:lnTo>
                      <a:pt x="128" y="383"/>
                    </a:lnTo>
                    <a:lnTo>
                      <a:pt x="124" y="388"/>
                    </a:lnTo>
                    <a:lnTo>
                      <a:pt x="119" y="391"/>
                    </a:lnTo>
                    <a:lnTo>
                      <a:pt x="112" y="395"/>
                    </a:lnTo>
                    <a:lnTo>
                      <a:pt x="107" y="397"/>
                    </a:lnTo>
                    <a:lnTo>
                      <a:pt x="100" y="400"/>
                    </a:lnTo>
                    <a:lnTo>
                      <a:pt x="94" y="402"/>
                    </a:lnTo>
                    <a:lnTo>
                      <a:pt x="87" y="403"/>
                    </a:lnTo>
                    <a:lnTo>
                      <a:pt x="80" y="403"/>
                    </a:lnTo>
                    <a:lnTo>
                      <a:pt x="69" y="403"/>
                    </a:lnTo>
                    <a:lnTo>
                      <a:pt x="61" y="403"/>
                    </a:lnTo>
                    <a:lnTo>
                      <a:pt x="55" y="402"/>
                    </a:lnTo>
                    <a:lnTo>
                      <a:pt x="48" y="400"/>
                    </a:lnTo>
                    <a:lnTo>
                      <a:pt x="42" y="397"/>
                    </a:lnTo>
                    <a:lnTo>
                      <a:pt x="37" y="395"/>
                    </a:lnTo>
                    <a:lnTo>
                      <a:pt x="30" y="391"/>
                    </a:lnTo>
                    <a:lnTo>
                      <a:pt x="25" y="388"/>
                    </a:lnTo>
                    <a:lnTo>
                      <a:pt x="20" y="383"/>
                    </a:lnTo>
                    <a:lnTo>
                      <a:pt x="16" y="378"/>
                    </a:lnTo>
                    <a:lnTo>
                      <a:pt x="12" y="373"/>
                    </a:lnTo>
                    <a:lnTo>
                      <a:pt x="8" y="367"/>
                    </a:lnTo>
                    <a:lnTo>
                      <a:pt x="5" y="361"/>
                    </a:lnTo>
                    <a:lnTo>
                      <a:pt x="3" y="355"/>
                    </a:lnTo>
                    <a:lnTo>
                      <a:pt x="2" y="349"/>
                    </a:lnTo>
                    <a:lnTo>
                      <a:pt x="1" y="341"/>
                    </a:lnTo>
                    <a:lnTo>
                      <a:pt x="0" y="335"/>
                    </a:lnTo>
                    <a:lnTo>
                      <a:pt x="0" y="69"/>
                    </a:lnTo>
                    <a:lnTo>
                      <a:pt x="1" y="62"/>
                    </a:lnTo>
                    <a:lnTo>
                      <a:pt x="2" y="56"/>
                    </a:lnTo>
                    <a:lnTo>
                      <a:pt x="3" y="48"/>
                    </a:lnTo>
                    <a:lnTo>
                      <a:pt x="5" y="43"/>
                    </a:lnTo>
                    <a:lnTo>
                      <a:pt x="8" y="36"/>
                    </a:lnTo>
                    <a:lnTo>
                      <a:pt x="12" y="31"/>
                    </a:lnTo>
                    <a:lnTo>
                      <a:pt x="16" y="25"/>
                    </a:lnTo>
                    <a:lnTo>
                      <a:pt x="20" y="20"/>
                    </a:lnTo>
                    <a:lnTo>
                      <a:pt x="25" y="16"/>
                    </a:lnTo>
                    <a:lnTo>
                      <a:pt x="30" y="12"/>
                    </a:lnTo>
                    <a:lnTo>
                      <a:pt x="37" y="9"/>
                    </a:lnTo>
                    <a:lnTo>
                      <a:pt x="42" y="6"/>
                    </a:lnTo>
                    <a:lnTo>
                      <a:pt x="48" y="4"/>
                    </a:lnTo>
                    <a:lnTo>
                      <a:pt x="55" y="1"/>
                    </a:lnTo>
                    <a:lnTo>
                      <a:pt x="61" y="0"/>
                    </a:lnTo>
                    <a:lnTo>
                      <a:pt x="69"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25" name="Group 1224"/>
          <p:cNvGrpSpPr/>
          <p:nvPr/>
        </p:nvGrpSpPr>
        <p:grpSpPr>
          <a:xfrm>
            <a:off x="1251818" y="4037255"/>
            <a:ext cx="4263720" cy="2820745"/>
            <a:chOff x="1251818" y="4037255"/>
            <a:chExt cx="4263720" cy="2820745"/>
          </a:xfrm>
        </p:grpSpPr>
        <p:grpSp>
          <p:nvGrpSpPr>
            <p:cNvPr id="1223" name="Group 1222"/>
            <p:cNvGrpSpPr/>
            <p:nvPr/>
          </p:nvGrpSpPr>
          <p:grpSpPr>
            <a:xfrm>
              <a:off x="1251818" y="4344361"/>
              <a:ext cx="1689082" cy="2513639"/>
              <a:chOff x="1463787" y="4344361"/>
              <a:chExt cx="1689082" cy="2513639"/>
            </a:xfrm>
          </p:grpSpPr>
          <p:sp>
            <p:nvSpPr>
              <p:cNvPr id="1196" name="Freeform 203"/>
              <p:cNvSpPr>
                <a:spLocks/>
              </p:cNvSpPr>
              <p:nvPr/>
            </p:nvSpPr>
            <p:spPr bwMode="auto">
              <a:xfrm>
                <a:off x="1463787" y="5778923"/>
                <a:ext cx="1085387" cy="1079077"/>
              </a:xfrm>
              <a:custGeom>
                <a:avLst/>
                <a:gdLst>
                  <a:gd name="T0" fmla="*/ 0 w 2579"/>
                  <a:gd name="T1" fmla="*/ 2565 h 2565"/>
                  <a:gd name="T2" fmla="*/ 910 w 2579"/>
                  <a:gd name="T3" fmla="*/ 0 h 2565"/>
                  <a:gd name="T4" fmla="*/ 2579 w 2579"/>
                  <a:gd name="T5" fmla="*/ 550 h 2565"/>
                  <a:gd name="T6" fmla="*/ 1869 w 2579"/>
                  <a:gd name="T7" fmla="*/ 2565 h 2565"/>
                  <a:gd name="T8" fmla="*/ 0 w 2579"/>
                  <a:gd name="T9" fmla="*/ 2565 h 2565"/>
                </a:gdLst>
                <a:ahLst/>
                <a:cxnLst>
                  <a:cxn ang="0">
                    <a:pos x="T0" y="T1"/>
                  </a:cxn>
                  <a:cxn ang="0">
                    <a:pos x="T2" y="T3"/>
                  </a:cxn>
                  <a:cxn ang="0">
                    <a:pos x="T4" y="T5"/>
                  </a:cxn>
                  <a:cxn ang="0">
                    <a:pos x="T6" y="T7"/>
                  </a:cxn>
                  <a:cxn ang="0">
                    <a:pos x="T8" y="T9"/>
                  </a:cxn>
                </a:cxnLst>
                <a:rect l="0" t="0" r="r" b="b"/>
                <a:pathLst>
                  <a:path w="2579" h="2565">
                    <a:moveTo>
                      <a:pt x="0" y="2565"/>
                    </a:moveTo>
                    <a:lnTo>
                      <a:pt x="910" y="0"/>
                    </a:lnTo>
                    <a:lnTo>
                      <a:pt x="2579" y="550"/>
                    </a:lnTo>
                    <a:lnTo>
                      <a:pt x="1869" y="2565"/>
                    </a:lnTo>
                    <a:lnTo>
                      <a:pt x="0" y="256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7" name="Freeform 204"/>
              <p:cNvSpPr>
                <a:spLocks/>
              </p:cNvSpPr>
              <p:nvPr/>
            </p:nvSpPr>
            <p:spPr bwMode="auto">
              <a:xfrm>
                <a:off x="1848721" y="5894613"/>
                <a:ext cx="700454" cy="963386"/>
              </a:xfrm>
              <a:custGeom>
                <a:avLst/>
                <a:gdLst>
                  <a:gd name="T0" fmla="*/ 830 w 1664"/>
                  <a:gd name="T1" fmla="*/ 0 h 2290"/>
                  <a:gd name="T2" fmla="*/ 1664 w 1664"/>
                  <a:gd name="T3" fmla="*/ 275 h 2290"/>
                  <a:gd name="T4" fmla="*/ 954 w 1664"/>
                  <a:gd name="T5" fmla="*/ 2290 h 2290"/>
                  <a:gd name="T6" fmla="*/ 0 w 1664"/>
                  <a:gd name="T7" fmla="*/ 2290 h 2290"/>
                  <a:gd name="T8" fmla="*/ 830 w 1664"/>
                  <a:gd name="T9" fmla="*/ 0 h 2290"/>
                </a:gdLst>
                <a:ahLst/>
                <a:cxnLst>
                  <a:cxn ang="0">
                    <a:pos x="T0" y="T1"/>
                  </a:cxn>
                  <a:cxn ang="0">
                    <a:pos x="T2" y="T3"/>
                  </a:cxn>
                  <a:cxn ang="0">
                    <a:pos x="T4" y="T5"/>
                  </a:cxn>
                  <a:cxn ang="0">
                    <a:pos x="T6" y="T7"/>
                  </a:cxn>
                  <a:cxn ang="0">
                    <a:pos x="T8" y="T9"/>
                  </a:cxn>
                </a:cxnLst>
                <a:rect l="0" t="0" r="r" b="b"/>
                <a:pathLst>
                  <a:path w="1664" h="2290">
                    <a:moveTo>
                      <a:pt x="830" y="0"/>
                    </a:moveTo>
                    <a:lnTo>
                      <a:pt x="1664" y="275"/>
                    </a:lnTo>
                    <a:lnTo>
                      <a:pt x="954" y="2290"/>
                    </a:lnTo>
                    <a:lnTo>
                      <a:pt x="0" y="2290"/>
                    </a:lnTo>
                    <a:lnTo>
                      <a:pt x="83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8" name="Freeform 205"/>
              <p:cNvSpPr>
                <a:spLocks/>
              </p:cNvSpPr>
              <p:nvPr/>
            </p:nvSpPr>
            <p:spPr bwMode="auto">
              <a:xfrm>
                <a:off x="1886584" y="5637990"/>
                <a:ext cx="652074" cy="351279"/>
              </a:xfrm>
              <a:custGeom>
                <a:avLst/>
                <a:gdLst>
                  <a:gd name="T0" fmla="*/ 0 w 1551"/>
                  <a:gd name="T1" fmla="*/ 367 h 839"/>
                  <a:gd name="T2" fmla="*/ 161 w 1551"/>
                  <a:gd name="T3" fmla="*/ 0 h 839"/>
                  <a:gd name="T4" fmla="*/ 1551 w 1551"/>
                  <a:gd name="T5" fmla="*/ 482 h 839"/>
                  <a:gd name="T6" fmla="*/ 1434 w 1551"/>
                  <a:gd name="T7" fmla="*/ 839 h 839"/>
                  <a:gd name="T8" fmla="*/ 0 w 1551"/>
                  <a:gd name="T9" fmla="*/ 367 h 839"/>
                </a:gdLst>
                <a:ahLst/>
                <a:cxnLst>
                  <a:cxn ang="0">
                    <a:pos x="T0" y="T1"/>
                  </a:cxn>
                  <a:cxn ang="0">
                    <a:pos x="T2" y="T3"/>
                  </a:cxn>
                  <a:cxn ang="0">
                    <a:pos x="T4" y="T5"/>
                  </a:cxn>
                  <a:cxn ang="0">
                    <a:pos x="T6" y="T7"/>
                  </a:cxn>
                  <a:cxn ang="0">
                    <a:pos x="T8" y="T9"/>
                  </a:cxn>
                </a:cxnLst>
                <a:rect l="0" t="0" r="r" b="b"/>
                <a:pathLst>
                  <a:path w="1551" h="839">
                    <a:moveTo>
                      <a:pt x="0" y="367"/>
                    </a:moveTo>
                    <a:lnTo>
                      <a:pt x="161" y="0"/>
                    </a:lnTo>
                    <a:lnTo>
                      <a:pt x="1551" y="482"/>
                    </a:lnTo>
                    <a:lnTo>
                      <a:pt x="1434" y="839"/>
                    </a:lnTo>
                    <a:lnTo>
                      <a:pt x="0" y="367"/>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9" name="Freeform 206"/>
              <p:cNvSpPr>
                <a:spLocks/>
              </p:cNvSpPr>
              <p:nvPr/>
            </p:nvSpPr>
            <p:spPr bwMode="auto">
              <a:xfrm>
                <a:off x="1983343" y="4344361"/>
                <a:ext cx="1169526" cy="1468217"/>
              </a:xfrm>
              <a:custGeom>
                <a:avLst/>
                <a:gdLst>
                  <a:gd name="T0" fmla="*/ 132 w 2782"/>
                  <a:gd name="T1" fmla="*/ 2599 h 3489"/>
                  <a:gd name="T2" fmla="*/ 60 w 2782"/>
                  <a:gd name="T3" fmla="*/ 2494 h 3489"/>
                  <a:gd name="T4" fmla="*/ 15 w 2782"/>
                  <a:gd name="T5" fmla="*/ 2277 h 3489"/>
                  <a:gd name="T6" fmla="*/ 43 w 2782"/>
                  <a:gd name="T7" fmla="*/ 1911 h 3489"/>
                  <a:gd name="T8" fmla="*/ 151 w 2782"/>
                  <a:gd name="T9" fmla="*/ 1374 h 3489"/>
                  <a:gd name="T10" fmla="*/ 249 w 2782"/>
                  <a:gd name="T11" fmla="*/ 816 h 3489"/>
                  <a:gd name="T12" fmla="*/ 317 w 2782"/>
                  <a:gd name="T13" fmla="*/ 643 h 3489"/>
                  <a:gd name="T14" fmla="*/ 431 w 2782"/>
                  <a:gd name="T15" fmla="*/ 585 h 3489"/>
                  <a:gd name="T16" fmla="*/ 549 w 2782"/>
                  <a:gd name="T17" fmla="*/ 596 h 3489"/>
                  <a:gd name="T18" fmla="*/ 616 w 2782"/>
                  <a:gd name="T19" fmla="*/ 630 h 3489"/>
                  <a:gd name="T20" fmla="*/ 650 w 2782"/>
                  <a:gd name="T21" fmla="*/ 692 h 3489"/>
                  <a:gd name="T22" fmla="*/ 656 w 2782"/>
                  <a:gd name="T23" fmla="*/ 911 h 3489"/>
                  <a:gd name="T24" fmla="*/ 632 w 2782"/>
                  <a:gd name="T25" fmla="*/ 1179 h 3489"/>
                  <a:gd name="T26" fmla="*/ 743 w 2782"/>
                  <a:gd name="T27" fmla="*/ 788 h 3489"/>
                  <a:gd name="T28" fmla="*/ 848 w 2782"/>
                  <a:gd name="T29" fmla="*/ 544 h 3489"/>
                  <a:gd name="T30" fmla="*/ 973 w 2782"/>
                  <a:gd name="T31" fmla="*/ 405 h 3489"/>
                  <a:gd name="T32" fmla="*/ 1097 w 2782"/>
                  <a:gd name="T33" fmla="*/ 414 h 3489"/>
                  <a:gd name="T34" fmla="*/ 1178 w 2782"/>
                  <a:gd name="T35" fmla="*/ 459 h 3489"/>
                  <a:gd name="T36" fmla="*/ 1214 w 2782"/>
                  <a:gd name="T37" fmla="*/ 540 h 3489"/>
                  <a:gd name="T38" fmla="*/ 1210 w 2782"/>
                  <a:gd name="T39" fmla="*/ 663 h 3489"/>
                  <a:gd name="T40" fmla="*/ 1102 w 2782"/>
                  <a:gd name="T41" fmla="*/ 1052 h 3489"/>
                  <a:gd name="T42" fmla="*/ 1088 w 2782"/>
                  <a:gd name="T43" fmla="*/ 1145 h 3489"/>
                  <a:gd name="T44" fmla="*/ 1263 w 2782"/>
                  <a:gd name="T45" fmla="*/ 739 h 3489"/>
                  <a:gd name="T46" fmla="*/ 1398 w 2782"/>
                  <a:gd name="T47" fmla="*/ 510 h 3489"/>
                  <a:gd name="T48" fmla="*/ 1528 w 2782"/>
                  <a:gd name="T49" fmla="*/ 409 h 3489"/>
                  <a:gd name="T50" fmla="*/ 1630 w 2782"/>
                  <a:gd name="T51" fmla="*/ 449 h 3489"/>
                  <a:gd name="T52" fmla="*/ 1700 w 2782"/>
                  <a:gd name="T53" fmla="*/ 523 h 3489"/>
                  <a:gd name="T54" fmla="*/ 1727 w 2782"/>
                  <a:gd name="T55" fmla="*/ 635 h 3489"/>
                  <a:gd name="T56" fmla="*/ 1706 w 2782"/>
                  <a:gd name="T57" fmla="*/ 792 h 3489"/>
                  <a:gd name="T58" fmla="*/ 1574 w 2782"/>
                  <a:gd name="T59" fmla="*/ 1145 h 3489"/>
                  <a:gd name="T60" fmla="*/ 1486 w 2782"/>
                  <a:gd name="T61" fmla="*/ 1369 h 3489"/>
                  <a:gd name="T62" fmla="*/ 1538 w 2782"/>
                  <a:gd name="T63" fmla="*/ 1349 h 3489"/>
                  <a:gd name="T64" fmla="*/ 1613 w 2782"/>
                  <a:gd name="T65" fmla="*/ 1270 h 3489"/>
                  <a:gd name="T66" fmla="*/ 1717 w 2782"/>
                  <a:gd name="T67" fmla="*/ 1093 h 3489"/>
                  <a:gd name="T68" fmla="*/ 1860 w 2782"/>
                  <a:gd name="T69" fmla="*/ 727 h 3489"/>
                  <a:gd name="T70" fmla="*/ 2019 w 2782"/>
                  <a:gd name="T71" fmla="*/ 249 h 3489"/>
                  <a:gd name="T72" fmla="*/ 2102 w 2782"/>
                  <a:gd name="T73" fmla="*/ 86 h 3489"/>
                  <a:gd name="T74" fmla="*/ 2204 w 2782"/>
                  <a:gd name="T75" fmla="*/ 8 h 3489"/>
                  <a:gd name="T76" fmla="*/ 2343 w 2782"/>
                  <a:gd name="T77" fmla="*/ 12 h 3489"/>
                  <a:gd name="T78" fmla="*/ 2444 w 2782"/>
                  <a:gd name="T79" fmla="*/ 70 h 3489"/>
                  <a:gd name="T80" fmla="*/ 2488 w 2782"/>
                  <a:gd name="T81" fmla="*/ 184 h 3489"/>
                  <a:gd name="T82" fmla="*/ 2469 w 2782"/>
                  <a:gd name="T83" fmla="*/ 366 h 3489"/>
                  <a:gd name="T84" fmla="*/ 2381 w 2782"/>
                  <a:gd name="T85" fmla="*/ 627 h 3489"/>
                  <a:gd name="T86" fmla="*/ 2109 w 2782"/>
                  <a:gd name="T87" fmla="*/ 1244 h 3489"/>
                  <a:gd name="T88" fmla="*/ 1858 w 2782"/>
                  <a:gd name="T89" fmla="*/ 1800 h 3489"/>
                  <a:gd name="T90" fmla="*/ 1757 w 2782"/>
                  <a:gd name="T91" fmla="*/ 2094 h 3489"/>
                  <a:gd name="T92" fmla="*/ 1794 w 2782"/>
                  <a:gd name="T93" fmla="*/ 2109 h 3489"/>
                  <a:gd name="T94" fmla="*/ 2120 w 2782"/>
                  <a:gd name="T95" fmla="*/ 1860 h 3489"/>
                  <a:gd name="T96" fmla="*/ 2348 w 2782"/>
                  <a:gd name="T97" fmla="*/ 1728 h 3489"/>
                  <a:gd name="T98" fmla="*/ 2530 w 2782"/>
                  <a:gd name="T99" fmla="*/ 1687 h 3489"/>
                  <a:gd name="T100" fmla="*/ 2657 w 2782"/>
                  <a:gd name="T101" fmla="*/ 1731 h 3489"/>
                  <a:gd name="T102" fmla="*/ 2748 w 2782"/>
                  <a:gd name="T103" fmla="*/ 1803 h 3489"/>
                  <a:gd name="T104" fmla="*/ 2782 w 2782"/>
                  <a:gd name="T105" fmla="*/ 1892 h 3489"/>
                  <a:gd name="T106" fmla="*/ 2740 w 2782"/>
                  <a:gd name="T107" fmla="*/ 1992 h 3489"/>
                  <a:gd name="T108" fmla="*/ 2512 w 2782"/>
                  <a:gd name="T109" fmla="*/ 2173 h 3489"/>
                  <a:gd name="T110" fmla="*/ 2002 w 2782"/>
                  <a:gd name="T111" fmla="*/ 2611 h 3489"/>
                  <a:gd name="T112" fmla="*/ 1717 w 2782"/>
                  <a:gd name="T113" fmla="*/ 2903 h 3489"/>
                  <a:gd name="T114" fmla="*/ 1620 w 2782"/>
                  <a:gd name="T115" fmla="*/ 3001 h 3489"/>
                  <a:gd name="T116" fmla="*/ 1469 w 2782"/>
                  <a:gd name="T117" fmla="*/ 3074 h 3489"/>
                  <a:gd name="T118" fmla="*/ 1241 w 2782"/>
                  <a:gd name="T119" fmla="*/ 3127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2" h="3489">
                    <a:moveTo>
                      <a:pt x="0" y="3096"/>
                    </a:moveTo>
                    <a:lnTo>
                      <a:pt x="183" y="2631"/>
                    </a:lnTo>
                    <a:lnTo>
                      <a:pt x="180" y="2630"/>
                    </a:lnTo>
                    <a:lnTo>
                      <a:pt x="172" y="2626"/>
                    </a:lnTo>
                    <a:lnTo>
                      <a:pt x="158" y="2618"/>
                    </a:lnTo>
                    <a:lnTo>
                      <a:pt x="141" y="2606"/>
                    </a:lnTo>
                    <a:lnTo>
                      <a:pt x="132" y="2599"/>
                    </a:lnTo>
                    <a:lnTo>
                      <a:pt x="122" y="2589"/>
                    </a:lnTo>
                    <a:lnTo>
                      <a:pt x="111" y="2578"/>
                    </a:lnTo>
                    <a:lnTo>
                      <a:pt x="100" y="2565"/>
                    </a:lnTo>
                    <a:lnTo>
                      <a:pt x="91" y="2550"/>
                    </a:lnTo>
                    <a:lnTo>
                      <a:pt x="80" y="2534"/>
                    </a:lnTo>
                    <a:lnTo>
                      <a:pt x="70" y="2514"/>
                    </a:lnTo>
                    <a:lnTo>
                      <a:pt x="60" y="2494"/>
                    </a:lnTo>
                    <a:lnTo>
                      <a:pt x="51" y="2471"/>
                    </a:lnTo>
                    <a:lnTo>
                      <a:pt x="42" y="2445"/>
                    </a:lnTo>
                    <a:lnTo>
                      <a:pt x="34" y="2417"/>
                    </a:lnTo>
                    <a:lnTo>
                      <a:pt x="28" y="2387"/>
                    </a:lnTo>
                    <a:lnTo>
                      <a:pt x="22" y="2353"/>
                    </a:lnTo>
                    <a:lnTo>
                      <a:pt x="18" y="2318"/>
                    </a:lnTo>
                    <a:lnTo>
                      <a:pt x="15" y="2277"/>
                    </a:lnTo>
                    <a:lnTo>
                      <a:pt x="13" y="2235"/>
                    </a:lnTo>
                    <a:lnTo>
                      <a:pt x="13" y="2190"/>
                    </a:lnTo>
                    <a:lnTo>
                      <a:pt x="15" y="2141"/>
                    </a:lnTo>
                    <a:lnTo>
                      <a:pt x="18" y="2089"/>
                    </a:lnTo>
                    <a:lnTo>
                      <a:pt x="25" y="2034"/>
                    </a:lnTo>
                    <a:lnTo>
                      <a:pt x="32" y="1975"/>
                    </a:lnTo>
                    <a:lnTo>
                      <a:pt x="43" y="1911"/>
                    </a:lnTo>
                    <a:lnTo>
                      <a:pt x="55" y="1844"/>
                    </a:lnTo>
                    <a:lnTo>
                      <a:pt x="71" y="1773"/>
                    </a:lnTo>
                    <a:lnTo>
                      <a:pt x="87" y="1701"/>
                    </a:lnTo>
                    <a:lnTo>
                      <a:pt x="101" y="1632"/>
                    </a:lnTo>
                    <a:lnTo>
                      <a:pt x="115" y="1564"/>
                    </a:lnTo>
                    <a:lnTo>
                      <a:pt x="128" y="1499"/>
                    </a:lnTo>
                    <a:lnTo>
                      <a:pt x="151" y="1374"/>
                    </a:lnTo>
                    <a:lnTo>
                      <a:pt x="171" y="1258"/>
                    </a:lnTo>
                    <a:lnTo>
                      <a:pt x="189" y="1152"/>
                    </a:lnTo>
                    <a:lnTo>
                      <a:pt x="204" y="1055"/>
                    </a:lnTo>
                    <a:lnTo>
                      <a:pt x="219" y="966"/>
                    </a:lnTo>
                    <a:lnTo>
                      <a:pt x="234" y="886"/>
                    </a:lnTo>
                    <a:lnTo>
                      <a:pt x="242" y="851"/>
                    </a:lnTo>
                    <a:lnTo>
                      <a:pt x="249" y="816"/>
                    </a:lnTo>
                    <a:lnTo>
                      <a:pt x="258" y="785"/>
                    </a:lnTo>
                    <a:lnTo>
                      <a:pt x="267" y="754"/>
                    </a:lnTo>
                    <a:lnTo>
                      <a:pt x="275" y="727"/>
                    </a:lnTo>
                    <a:lnTo>
                      <a:pt x="285" y="702"/>
                    </a:lnTo>
                    <a:lnTo>
                      <a:pt x="295" y="681"/>
                    </a:lnTo>
                    <a:lnTo>
                      <a:pt x="306" y="660"/>
                    </a:lnTo>
                    <a:lnTo>
                      <a:pt x="317" y="643"/>
                    </a:lnTo>
                    <a:lnTo>
                      <a:pt x="330" y="627"/>
                    </a:lnTo>
                    <a:lnTo>
                      <a:pt x="344" y="614"/>
                    </a:lnTo>
                    <a:lnTo>
                      <a:pt x="359" y="603"/>
                    </a:lnTo>
                    <a:lnTo>
                      <a:pt x="375" y="595"/>
                    </a:lnTo>
                    <a:lnTo>
                      <a:pt x="392" y="589"/>
                    </a:lnTo>
                    <a:lnTo>
                      <a:pt x="411" y="586"/>
                    </a:lnTo>
                    <a:lnTo>
                      <a:pt x="431" y="585"/>
                    </a:lnTo>
                    <a:lnTo>
                      <a:pt x="451" y="585"/>
                    </a:lnTo>
                    <a:lnTo>
                      <a:pt x="471" y="586"/>
                    </a:lnTo>
                    <a:lnTo>
                      <a:pt x="488" y="587"/>
                    </a:lnTo>
                    <a:lnTo>
                      <a:pt x="504" y="589"/>
                    </a:lnTo>
                    <a:lnTo>
                      <a:pt x="521" y="591"/>
                    </a:lnTo>
                    <a:lnTo>
                      <a:pt x="535" y="593"/>
                    </a:lnTo>
                    <a:lnTo>
                      <a:pt x="549" y="596"/>
                    </a:lnTo>
                    <a:lnTo>
                      <a:pt x="561" y="600"/>
                    </a:lnTo>
                    <a:lnTo>
                      <a:pt x="573" y="604"/>
                    </a:lnTo>
                    <a:lnTo>
                      <a:pt x="582" y="608"/>
                    </a:lnTo>
                    <a:lnTo>
                      <a:pt x="592" y="613"/>
                    </a:lnTo>
                    <a:lnTo>
                      <a:pt x="601" y="618"/>
                    </a:lnTo>
                    <a:lnTo>
                      <a:pt x="609" y="623"/>
                    </a:lnTo>
                    <a:lnTo>
                      <a:pt x="616" y="630"/>
                    </a:lnTo>
                    <a:lnTo>
                      <a:pt x="622" y="636"/>
                    </a:lnTo>
                    <a:lnTo>
                      <a:pt x="629" y="643"/>
                    </a:lnTo>
                    <a:lnTo>
                      <a:pt x="633" y="651"/>
                    </a:lnTo>
                    <a:lnTo>
                      <a:pt x="638" y="658"/>
                    </a:lnTo>
                    <a:lnTo>
                      <a:pt x="642" y="666"/>
                    </a:lnTo>
                    <a:lnTo>
                      <a:pt x="645" y="673"/>
                    </a:lnTo>
                    <a:lnTo>
                      <a:pt x="650" y="692"/>
                    </a:lnTo>
                    <a:lnTo>
                      <a:pt x="655" y="710"/>
                    </a:lnTo>
                    <a:lnTo>
                      <a:pt x="657" y="729"/>
                    </a:lnTo>
                    <a:lnTo>
                      <a:pt x="659" y="751"/>
                    </a:lnTo>
                    <a:lnTo>
                      <a:pt x="659" y="774"/>
                    </a:lnTo>
                    <a:lnTo>
                      <a:pt x="660" y="797"/>
                    </a:lnTo>
                    <a:lnTo>
                      <a:pt x="659" y="850"/>
                    </a:lnTo>
                    <a:lnTo>
                      <a:pt x="656" y="911"/>
                    </a:lnTo>
                    <a:lnTo>
                      <a:pt x="651" y="977"/>
                    </a:lnTo>
                    <a:lnTo>
                      <a:pt x="645" y="1040"/>
                    </a:lnTo>
                    <a:lnTo>
                      <a:pt x="640" y="1098"/>
                    </a:lnTo>
                    <a:lnTo>
                      <a:pt x="634" y="1145"/>
                    </a:lnTo>
                    <a:lnTo>
                      <a:pt x="631" y="1177"/>
                    </a:lnTo>
                    <a:lnTo>
                      <a:pt x="630" y="1189"/>
                    </a:lnTo>
                    <a:lnTo>
                      <a:pt x="632" y="1179"/>
                    </a:lnTo>
                    <a:lnTo>
                      <a:pt x="637" y="1155"/>
                    </a:lnTo>
                    <a:lnTo>
                      <a:pt x="647" y="1115"/>
                    </a:lnTo>
                    <a:lnTo>
                      <a:pt x="660" y="1063"/>
                    </a:lnTo>
                    <a:lnTo>
                      <a:pt x="676" y="1002"/>
                    </a:lnTo>
                    <a:lnTo>
                      <a:pt x="696" y="935"/>
                    </a:lnTo>
                    <a:lnTo>
                      <a:pt x="718" y="863"/>
                    </a:lnTo>
                    <a:lnTo>
                      <a:pt x="743" y="788"/>
                    </a:lnTo>
                    <a:lnTo>
                      <a:pt x="757" y="750"/>
                    </a:lnTo>
                    <a:lnTo>
                      <a:pt x="770" y="713"/>
                    </a:lnTo>
                    <a:lnTo>
                      <a:pt x="785" y="678"/>
                    </a:lnTo>
                    <a:lnTo>
                      <a:pt x="801" y="642"/>
                    </a:lnTo>
                    <a:lnTo>
                      <a:pt x="816" y="607"/>
                    </a:lnTo>
                    <a:lnTo>
                      <a:pt x="832" y="575"/>
                    </a:lnTo>
                    <a:lnTo>
                      <a:pt x="848" y="544"/>
                    </a:lnTo>
                    <a:lnTo>
                      <a:pt x="865" y="515"/>
                    </a:lnTo>
                    <a:lnTo>
                      <a:pt x="883" y="489"/>
                    </a:lnTo>
                    <a:lnTo>
                      <a:pt x="900" y="466"/>
                    </a:lnTo>
                    <a:lnTo>
                      <a:pt x="917" y="445"/>
                    </a:lnTo>
                    <a:lnTo>
                      <a:pt x="936" y="429"/>
                    </a:lnTo>
                    <a:lnTo>
                      <a:pt x="954" y="415"/>
                    </a:lnTo>
                    <a:lnTo>
                      <a:pt x="973" y="405"/>
                    </a:lnTo>
                    <a:lnTo>
                      <a:pt x="992" y="400"/>
                    </a:lnTo>
                    <a:lnTo>
                      <a:pt x="1011" y="400"/>
                    </a:lnTo>
                    <a:lnTo>
                      <a:pt x="1030" y="401"/>
                    </a:lnTo>
                    <a:lnTo>
                      <a:pt x="1048" y="403"/>
                    </a:lnTo>
                    <a:lnTo>
                      <a:pt x="1065" y="406"/>
                    </a:lnTo>
                    <a:lnTo>
                      <a:pt x="1081" y="409"/>
                    </a:lnTo>
                    <a:lnTo>
                      <a:pt x="1097" y="414"/>
                    </a:lnTo>
                    <a:lnTo>
                      <a:pt x="1111" y="418"/>
                    </a:lnTo>
                    <a:lnTo>
                      <a:pt x="1124" y="423"/>
                    </a:lnTo>
                    <a:lnTo>
                      <a:pt x="1137" y="429"/>
                    </a:lnTo>
                    <a:lnTo>
                      <a:pt x="1147" y="435"/>
                    </a:lnTo>
                    <a:lnTo>
                      <a:pt x="1158" y="443"/>
                    </a:lnTo>
                    <a:lnTo>
                      <a:pt x="1168" y="450"/>
                    </a:lnTo>
                    <a:lnTo>
                      <a:pt x="1178" y="459"/>
                    </a:lnTo>
                    <a:lnTo>
                      <a:pt x="1185" y="469"/>
                    </a:lnTo>
                    <a:lnTo>
                      <a:pt x="1193" y="479"/>
                    </a:lnTo>
                    <a:lnTo>
                      <a:pt x="1198" y="489"/>
                    </a:lnTo>
                    <a:lnTo>
                      <a:pt x="1204" y="501"/>
                    </a:lnTo>
                    <a:lnTo>
                      <a:pt x="1208" y="513"/>
                    </a:lnTo>
                    <a:lnTo>
                      <a:pt x="1212" y="526"/>
                    </a:lnTo>
                    <a:lnTo>
                      <a:pt x="1214" y="540"/>
                    </a:lnTo>
                    <a:lnTo>
                      <a:pt x="1217" y="555"/>
                    </a:lnTo>
                    <a:lnTo>
                      <a:pt x="1218" y="572"/>
                    </a:lnTo>
                    <a:lnTo>
                      <a:pt x="1218" y="588"/>
                    </a:lnTo>
                    <a:lnTo>
                      <a:pt x="1218" y="605"/>
                    </a:lnTo>
                    <a:lnTo>
                      <a:pt x="1215" y="623"/>
                    </a:lnTo>
                    <a:lnTo>
                      <a:pt x="1213" y="643"/>
                    </a:lnTo>
                    <a:lnTo>
                      <a:pt x="1210" y="663"/>
                    </a:lnTo>
                    <a:lnTo>
                      <a:pt x="1206" y="685"/>
                    </a:lnTo>
                    <a:lnTo>
                      <a:pt x="1201" y="707"/>
                    </a:lnTo>
                    <a:lnTo>
                      <a:pt x="1188" y="754"/>
                    </a:lnTo>
                    <a:lnTo>
                      <a:pt x="1173" y="806"/>
                    </a:lnTo>
                    <a:lnTo>
                      <a:pt x="1143" y="906"/>
                    </a:lnTo>
                    <a:lnTo>
                      <a:pt x="1119" y="987"/>
                    </a:lnTo>
                    <a:lnTo>
                      <a:pt x="1102" y="1052"/>
                    </a:lnTo>
                    <a:lnTo>
                      <a:pt x="1090" y="1102"/>
                    </a:lnTo>
                    <a:lnTo>
                      <a:pt x="1081" y="1138"/>
                    </a:lnTo>
                    <a:lnTo>
                      <a:pt x="1077" y="1162"/>
                    </a:lnTo>
                    <a:lnTo>
                      <a:pt x="1075" y="1176"/>
                    </a:lnTo>
                    <a:lnTo>
                      <a:pt x="1075" y="1181"/>
                    </a:lnTo>
                    <a:lnTo>
                      <a:pt x="1078" y="1171"/>
                    </a:lnTo>
                    <a:lnTo>
                      <a:pt x="1088" y="1145"/>
                    </a:lnTo>
                    <a:lnTo>
                      <a:pt x="1103" y="1105"/>
                    </a:lnTo>
                    <a:lnTo>
                      <a:pt x="1124" y="1053"/>
                    </a:lnTo>
                    <a:lnTo>
                      <a:pt x="1150" y="991"/>
                    </a:lnTo>
                    <a:lnTo>
                      <a:pt x="1178" y="923"/>
                    </a:lnTo>
                    <a:lnTo>
                      <a:pt x="1210" y="851"/>
                    </a:lnTo>
                    <a:lnTo>
                      <a:pt x="1245" y="777"/>
                    </a:lnTo>
                    <a:lnTo>
                      <a:pt x="1263" y="739"/>
                    </a:lnTo>
                    <a:lnTo>
                      <a:pt x="1281" y="702"/>
                    </a:lnTo>
                    <a:lnTo>
                      <a:pt x="1301" y="667"/>
                    </a:lnTo>
                    <a:lnTo>
                      <a:pt x="1320" y="632"/>
                    </a:lnTo>
                    <a:lnTo>
                      <a:pt x="1340" y="599"/>
                    </a:lnTo>
                    <a:lnTo>
                      <a:pt x="1359" y="567"/>
                    </a:lnTo>
                    <a:lnTo>
                      <a:pt x="1379" y="537"/>
                    </a:lnTo>
                    <a:lnTo>
                      <a:pt x="1398" y="510"/>
                    </a:lnTo>
                    <a:lnTo>
                      <a:pt x="1418" y="485"/>
                    </a:lnTo>
                    <a:lnTo>
                      <a:pt x="1437" y="463"/>
                    </a:lnTo>
                    <a:lnTo>
                      <a:pt x="1455" y="445"/>
                    </a:lnTo>
                    <a:lnTo>
                      <a:pt x="1475" y="430"/>
                    </a:lnTo>
                    <a:lnTo>
                      <a:pt x="1493" y="418"/>
                    </a:lnTo>
                    <a:lnTo>
                      <a:pt x="1510" y="411"/>
                    </a:lnTo>
                    <a:lnTo>
                      <a:pt x="1528" y="409"/>
                    </a:lnTo>
                    <a:lnTo>
                      <a:pt x="1544" y="411"/>
                    </a:lnTo>
                    <a:lnTo>
                      <a:pt x="1560" y="416"/>
                    </a:lnTo>
                    <a:lnTo>
                      <a:pt x="1575" y="421"/>
                    </a:lnTo>
                    <a:lnTo>
                      <a:pt x="1590" y="428"/>
                    </a:lnTo>
                    <a:lnTo>
                      <a:pt x="1605" y="434"/>
                    </a:lnTo>
                    <a:lnTo>
                      <a:pt x="1617" y="442"/>
                    </a:lnTo>
                    <a:lnTo>
                      <a:pt x="1630" y="449"/>
                    </a:lnTo>
                    <a:lnTo>
                      <a:pt x="1642" y="458"/>
                    </a:lnTo>
                    <a:lnTo>
                      <a:pt x="1654" y="467"/>
                    </a:lnTo>
                    <a:lnTo>
                      <a:pt x="1665" y="476"/>
                    </a:lnTo>
                    <a:lnTo>
                      <a:pt x="1675" y="487"/>
                    </a:lnTo>
                    <a:lnTo>
                      <a:pt x="1683" y="499"/>
                    </a:lnTo>
                    <a:lnTo>
                      <a:pt x="1692" y="511"/>
                    </a:lnTo>
                    <a:lnTo>
                      <a:pt x="1700" y="523"/>
                    </a:lnTo>
                    <a:lnTo>
                      <a:pt x="1706" y="537"/>
                    </a:lnTo>
                    <a:lnTo>
                      <a:pt x="1711" y="551"/>
                    </a:lnTo>
                    <a:lnTo>
                      <a:pt x="1717" y="566"/>
                    </a:lnTo>
                    <a:lnTo>
                      <a:pt x="1720" y="582"/>
                    </a:lnTo>
                    <a:lnTo>
                      <a:pt x="1723" y="599"/>
                    </a:lnTo>
                    <a:lnTo>
                      <a:pt x="1726" y="617"/>
                    </a:lnTo>
                    <a:lnTo>
                      <a:pt x="1727" y="635"/>
                    </a:lnTo>
                    <a:lnTo>
                      <a:pt x="1727" y="655"/>
                    </a:lnTo>
                    <a:lnTo>
                      <a:pt x="1727" y="675"/>
                    </a:lnTo>
                    <a:lnTo>
                      <a:pt x="1724" y="696"/>
                    </a:lnTo>
                    <a:lnTo>
                      <a:pt x="1721" y="719"/>
                    </a:lnTo>
                    <a:lnTo>
                      <a:pt x="1718" y="742"/>
                    </a:lnTo>
                    <a:lnTo>
                      <a:pt x="1713" y="766"/>
                    </a:lnTo>
                    <a:lnTo>
                      <a:pt x="1706" y="792"/>
                    </a:lnTo>
                    <a:lnTo>
                      <a:pt x="1699" y="818"/>
                    </a:lnTo>
                    <a:lnTo>
                      <a:pt x="1691" y="846"/>
                    </a:lnTo>
                    <a:lnTo>
                      <a:pt x="1681" y="874"/>
                    </a:lnTo>
                    <a:lnTo>
                      <a:pt x="1670" y="905"/>
                    </a:lnTo>
                    <a:lnTo>
                      <a:pt x="1659" y="936"/>
                    </a:lnTo>
                    <a:lnTo>
                      <a:pt x="1612" y="1051"/>
                    </a:lnTo>
                    <a:lnTo>
                      <a:pt x="1574" y="1145"/>
                    </a:lnTo>
                    <a:lnTo>
                      <a:pt x="1544" y="1221"/>
                    </a:lnTo>
                    <a:lnTo>
                      <a:pt x="1520" y="1278"/>
                    </a:lnTo>
                    <a:lnTo>
                      <a:pt x="1503" y="1320"/>
                    </a:lnTo>
                    <a:lnTo>
                      <a:pt x="1492" y="1348"/>
                    </a:lnTo>
                    <a:lnTo>
                      <a:pt x="1486" y="1363"/>
                    </a:lnTo>
                    <a:lnTo>
                      <a:pt x="1483" y="1369"/>
                    </a:lnTo>
                    <a:lnTo>
                      <a:pt x="1486" y="1369"/>
                    </a:lnTo>
                    <a:lnTo>
                      <a:pt x="1490" y="1369"/>
                    </a:lnTo>
                    <a:lnTo>
                      <a:pt x="1498" y="1368"/>
                    </a:lnTo>
                    <a:lnTo>
                      <a:pt x="1508" y="1364"/>
                    </a:lnTo>
                    <a:lnTo>
                      <a:pt x="1515" y="1362"/>
                    </a:lnTo>
                    <a:lnTo>
                      <a:pt x="1521" y="1359"/>
                    </a:lnTo>
                    <a:lnTo>
                      <a:pt x="1529" y="1355"/>
                    </a:lnTo>
                    <a:lnTo>
                      <a:pt x="1538" y="1349"/>
                    </a:lnTo>
                    <a:lnTo>
                      <a:pt x="1547" y="1343"/>
                    </a:lnTo>
                    <a:lnTo>
                      <a:pt x="1556" y="1334"/>
                    </a:lnTo>
                    <a:lnTo>
                      <a:pt x="1567" y="1324"/>
                    </a:lnTo>
                    <a:lnTo>
                      <a:pt x="1577" y="1314"/>
                    </a:lnTo>
                    <a:lnTo>
                      <a:pt x="1589" y="1302"/>
                    </a:lnTo>
                    <a:lnTo>
                      <a:pt x="1601" y="1287"/>
                    </a:lnTo>
                    <a:lnTo>
                      <a:pt x="1613" y="1270"/>
                    </a:lnTo>
                    <a:lnTo>
                      <a:pt x="1627" y="1252"/>
                    </a:lnTo>
                    <a:lnTo>
                      <a:pt x="1640" y="1231"/>
                    </a:lnTo>
                    <a:lnTo>
                      <a:pt x="1655" y="1209"/>
                    </a:lnTo>
                    <a:lnTo>
                      <a:pt x="1669" y="1184"/>
                    </a:lnTo>
                    <a:lnTo>
                      <a:pt x="1684" y="1156"/>
                    </a:lnTo>
                    <a:lnTo>
                      <a:pt x="1701" y="1125"/>
                    </a:lnTo>
                    <a:lnTo>
                      <a:pt x="1717" y="1093"/>
                    </a:lnTo>
                    <a:lnTo>
                      <a:pt x="1733" y="1057"/>
                    </a:lnTo>
                    <a:lnTo>
                      <a:pt x="1750" y="1018"/>
                    </a:lnTo>
                    <a:lnTo>
                      <a:pt x="1768" y="976"/>
                    </a:lnTo>
                    <a:lnTo>
                      <a:pt x="1786" y="931"/>
                    </a:lnTo>
                    <a:lnTo>
                      <a:pt x="1804" y="883"/>
                    </a:lnTo>
                    <a:lnTo>
                      <a:pt x="1823" y="831"/>
                    </a:lnTo>
                    <a:lnTo>
                      <a:pt x="1860" y="727"/>
                    </a:lnTo>
                    <a:lnTo>
                      <a:pt x="1892" y="630"/>
                    </a:lnTo>
                    <a:lnTo>
                      <a:pt x="1921" y="540"/>
                    </a:lnTo>
                    <a:lnTo>
                      <a:pt x="1948" y="457"/>
                    </a:lnTo>
                    <a:lnTo>
                      <a:pt x="1973" y="380"/>
                    </a:lnTo>
                    <a:lnTo>
                      <a:pt x="1997" y="311"/>
                    </a:lnTo>
                    <a:lnTo>
                      <a:pt x="2009" y="279"/>
                    </a:lnTo>
                    <a:lnTo>
                      <a:pt x="2019" y="249"/>
                    </a:lnTo>
                    <a:lnTo>
                      <a:pt x="2031" y="220"/>
                    </a:lnTo>
                    <a:lnTo>
                      <a:pt x="2042" y="193"/>
                    </a:lnTo>
                    <a:lnTo>
                      <a:pt x="2054" y="168"/>
                    </a:lnTo>
                    <a:lnTo>
                      <a:pt x="2065" y="145"/>
                    </a:lnTo>
                    <a:lnTo>
                      <a:pt x="2077" y="124"/>
                    </a:lnTo>
                    <a:lnTo>
                      <a:pt x="2089" y="103"/>
                    </a:lnTo>
                    <a:lnTo>
                      <a:pt x="2102" y="86"/>
                    </a:lnTo>
                    <a:lnTo>
                      <a:pt x="2115" y="69"/>
                    </a:lnTo>
                    <a:lnTo>
                      <a:pt x="2128" y="54"/>
                    </a:lnTo>
                    <a:lnTo>
                      <a:pt x="2142" y="41"/>
                    </a:lnTo>
                    <a:lnTo>
                      <a:pt x="2157" y="31"/>
                    </a:lnTo>
                    <a:lnTo>
                      <a:pt x="2172" y="21"/>
                    </a:lnTo>
                    <a:lnTo>
                      <a:pt x="2188" y="13"/>
                    </a:lnTo>
                    <a:lnTo>
                      <a:pt x="2204" y="8"/>
                    </a:lnTo>
                    <a:lnTo>
                      <a:pt x="2223" y="4"/>
                    </a:lnTo>
                    <a:lnTo>
                      <a:pt x="2241" y="1"/>
                    </a:lnTo>
                    <a:lnTo>
                      <a:pt x="2262" y="0"/>
                    </a:lnTo>
                    <a:lnTo>
                      <a:pt x="2282" y="3"/>
                    </a:lnTo>
                    <a:lnTo>
                      <a:pt x="2304" y="5"/>
                    </a:lnTo>
                    <a:lnTo>
                      <a:pt x="2323" y="8"/>
                    </a:lnTo>
                    <a:lnTo>
                      <a:pt x="2343" y="12"/>
                    </a:lnTo>
                    <a:lnTo>
                      <a:pt x="2360" y="18"/>
                    </a:lnTo>
                    <a:lnTo>
                      <a:pt x="2377" y="24"/>
                    </a:lnTo>
                    <a:lnTo>
                      <a:pt x="2392" y="31"/>
                    </a:lnTo>
                    <a:lnTo>
                      <a:pt x="2407" y="39"/>
                    </a:lnTo>
                    <a:lnTo>
                      <a:pt x="2420" y="48"/>
                    </a:lnTo>
                    <a:lnTo>
                      <a:pt x="2433" y="59"/>
                    </a:lnTo>
                    <a:lnTo>
                      <a:pt x="2444" y="70"/>
                    </a:lnTo>
                    <a:lnTo>
                      <a:pt x="2454" y="83"/>
                    </a:lnTo>
                    <a:lnTo>
                      <a:pt x="2464" y="97"/>
                    </a:lnTo>
                    <a:lnTo>
                      <a:pt x="2471" y="111"/>
                    </a:lnTo>
                    <a:lnTo>
                      <a:pt x="2477" y="127"/>
                    </a:lnTo>
                    <a:lnTo>
                      <a:pt x="2482" y="145"/>
                    </a:lnTo>
                    <a:lnTo>
                      <a:pt x="2486" y="164"/>
                    </a:lnTo>
                    <a:lnTo>
                      <a:pt x="2488" y="184"/>
                    </a:lnTo>
                    <a:lnTo>
                      <a:pt x="2490" y="205"/>
                    </a:lnTo>
                    <a:lnTo>
                      <a:pt x="2490" y="229"/>
                    </a:lnTo>
                    <a:lnTo>
                      <a:pt x="2488" y="252"/>
                    </a:lnTo>
                    <a:lnTo>
                      <a:pt x="2485" y="278"/>
                    </a:lnTo>
                    <a:lnTo>
                      <a:pt x="2482" y="307"/>
                    </a:lnTo>
                    <a:lnTo>
                      <a:pt x="2477" y="335"/>
                    </a:lnTo>
                    <a:lnTo>
                      <a:pt x="2469" y="366"/>
                    </a:lnTo>
                    <a:lnTo>
                      <a:pt x="2461" y="397"/>
                    </a:lnTo>
                    <a:lnTo>
                      <a:pt x="2452" y="432"/>
                    </a:lnTo>
                    <a:lnTo>
                      <a:pt x="2441" y="467"/>
                    </a:lnTo>
                    <a:lnTo>
                      <a:pt x="2428" y="504"/>
                    </a:lnTo>
                    <a:lnTo>
                      <a:pt x="2414" y="543"/>
                    </a:lnTo>
                    <a:lnTo>
                      <a:pt x="2399" y="585"/>
                    </a:lnTo>
                    <a:lnTo>
                      <a:pt x="2381" y="627"/>
                    </a:lnTo>
                    <a:lnTo>
                      <a:pt x="2363" y="671"/>
                    </a:lnTo>
                    <a:lnTo>
                      <a:pt x="2323" y="764"/>
                    </a:lnTo>
                    <a:lnTo>
                      <a:pt x="2282" y="858"/>
                    </a:lnTo>
                    <a:lnTo>
                      <a:pt x="2240" y="954"/>
                    </a:lnTo>
                    <a:lnTo>
                      <a:pt x="2196" y="1052"/>
                    </a:lnTo>
                    <a:lnTo>
                      <a:pt x="2152" y="1149"/>
                    </a:lnTo>
                    <a:lnTo>
                      <a:pt x="2109" y="1244"/>
                    </a:lnTo>
                    <a:lnTo>
                      <a:pt x="2067" y="1337"/>
                    </a:lnTo>
                    <a:lnTo>
                      <a:pt x="2026" y="1428"/>
                    </a:lnTo>
                    <a:lnTo>
                      <a:pt x="1986" y="1514"/>
                    </a:lnTo>
                    <a:lnTo>
                      <a:pt x="1949" y="1596"/>
                    </a:lnTo>
                    <a:lnTo>
                      <a:pt x="1916" y="1671"/>
                    </a:lnTo>
                    <a:lnTo>
                      <a:pt x="1884" y="1740"/>
                    </a:lnTo>
                    <a:lnTo>
                      <a:pt x="1858" y="1800"/>
                    </a:lnTo>
                    <a:lnTo>
                      <a:pt x="1836" y="1852"/>
                    </a:lnTo>
                    <a:lnTo>
                      <a:pt x="1820" y="1896"/>
                    </a:lnTo>
                    <a:lnTo>
                      <a:pt x="1808" y="1927"/>
                    </a:lnTo>
                    <a:lnTo>
                      <a:pt x="1793" y="1978"/>
                    </a:lnTo>
                    <a:lnTo>
                      <a:pt x="1778" y="2022"/>
                    </a:lnTo>
                    <a:lnTo>
                      <a:pt x="1767" y="2061"/>
                    </a:lnTo>
                    <a:lnTo>
                      <a:pt x="1757" y="2094"/>
                    </a:lnTo>
                    <a:lnTo>
                      <a:pt x="1749" y="2121"/>
                    </a:lnTo>
                    <a:lnTo>
                      <a:pt x="1744" y="2139"/>
                    </a:lnTo>
                    <a:lnTo>
                      <a:pt x="1741" y="2151"/>
                    </a:lnTo>
                    <a:lnTo>
                      <a:pt x="1740" y="2155"/>
                    </a:lnTo>
                    <a:lnTo>
                      <a:pt x="1746" y="2150"/>
                    </a:lnTo>
                    <a:lnTo>
                      <a:pt x="1764" y="2134"/>
                    </a:lnTo>
                    <a:lnTo>
                      <a:pt x="1794" y="2109"/>
                    </a:lnTo>
                    <a:lnTo>
                      <a:pt x="1833" y="2076"/>
                    </a:lnTo>
                    <a:lnTo>
                      <a:pt x="1880" y="2038"/>
                    </a:lnTo>
                    <a:lnTo>
                      <a:pt x="1933" y="1996"/>
                    </a:lnTo>
                    <a:lnTo>
                      <a:pt x="1992" y="1952"/>
                    </a:lnTo>
                    <a:lnTo>
                      <a:pt x="2055" y="1905"/>
                    </a:lnTo>
                    <a:lnTo>
                      <a:pt x="2088" y="1883"/>
                    </a:lnTo>
                    <a:lnTo>
                      <a:pt x="2120" y="1860"/>
                    </a:lnTo>
                    <a:lnTo>
                      <a:pt x="2153" y="1838"/>
                    </a:lnTo>
                    <a:lnTo>
                      <a:pt x="2186" y="1817"/>
                    </a:lnTo>
                    <a:lnTo>
                      <a:pt x="2219" y="1797"/>
                    </a:lnTo>
                    <a:lnTo>
                      <a:pt x="2252" y="1778"/>
                    </a:lnTo>
                    <a:lnTo>
                      <a:pt x="2284" y="1759"/>
                    </a:lnTo>
                    <a:lnTo>
                      <a:pt x="2317" y="1743"/>
                    </a:lnTo>
                    <a:lnTo>
                      <a:pt x="2348" y="1728"/>
                    </a:lnTo>
                    <a:lnTo>
                      <a:pt x="2378" y="1715"/>
                    </a:lnTo>
                    <a:lnTo>
                      <a:pt x="2407" y="1704"/>
                    </a:lnTo>
                    <a:lnTo>
                      <a:pt x="2434" y="1696"/>
                    </a:lnTo>
                    <a:lnTo>
                      <a:pt x="2461" y="1689"/>
                    </a:lnTo>
                    <a:lnTo>
                      <a:pt x="2485" y="1686"/>
                    </a:lnTo>
                    <a:lnTo>
                      <a:pt x="2509" y="1685"/>
                    </a:lnTo>
                    <a:lnTo>
                      <a:pt x="2530" y="1687"/>
                    </a:lnTo>
                    <a:lnTo>
                      <a:pt x="2549" y="1691"/>
                    </a:lnTo>
                    <a:lnTo>
                      <a:pt x="2568" y="1697"/>
                    </a:lnTo>
                    <a:lnTo>
                      <a:pt x="2588" y="1702"/>
                    </a:lnTo>
                    <a:lnTo>
                      <a:pt x="2606" y="1708"/>
                    </a:lnTo>
                    <a:lnTo>
                      <a:pt x="2624" y="1715"/>
                    </a:lnTo>
                    <a:lnTo>
                      <a:pt x="2641" y="1723"/>
                    </a:lnTo>
                    <a:lnTo>
                      <a:pt x="2657" y="1731"/>
                    </a:lnTo>
                    <a:lnTo>
                      <a:pt x="2673" y="1740"/>
                    </a:lnTo>
                    <a:lnTo>
                      <a:pt x="2687" y="1749"/>
                    </a:lnTo>
                    <a:lnTo>
                      <a:pt x="2701" y="1758"/>
                    </a:lnTo>
                    <a:lnTo>
                      <a:pt x="2714" y="1769"/>
                    </a:lnTo>
                    <a:lnTo>
                      <a:pt x="2727" y="1780"/>
                    </a:lnTo>
                    <a:lnTo>
                      <a:pt x="2738" y="1791"/>
                    </a:lnTo>
                    <a:lnTo>
                      <a:pt x="2748" y="1803"/>
                    </a:lnTo>
                    <a:lnTo>
                      <a:pt x="2756" y="1814"/>
                    </a:lnTo>
                    <a:lnTo>
                      <a:pt x="2764" y="1826"/>
                    </a:lnTo>
                    <a:lnTo>
                      <a:pt x="2771" y="1839"/>
                    </a:lnTo>
                    <a:lnTo>
                      <a:pt x="2776" y="1852"/>
                    </a:lnTo>
                    <a:lnTo>
                      <a:pt x="2779" y="1865"/>
                    </a:lnTo>
                    <a:lnTo>
                      <a:pt x="2781" y="1879"/>
                    </a:lnTo>
                    <a:lnTo>
                      <a:pt x="2782" y="1892"/>
                    </a:lnTo>
                    <a:lnTo>
                      <a:pt x="2781" y="1906"/>
                    </a:lnTo>
                    <a:lnTo>
                      <a:pt x="2779" y="1921"/>
                    </a:lnTo>
                    <a:lnTo>
                      <a:pt x="2775" y="1935"/>
                    </a:lnTo>
                    <a:lnTo>
                      <a:pt x="2768" y="1949"/>
                    </a:lnTo>
                    <a:lnTo>
                      <a:pt x="2761" y="1964"/>
                    </a:lnTo>
                    <a:lnTo>
                      <a:pt x="2751" y="1978"/>
                    </a:lnTo>
                    <a:lnTo>
                      <a:pt x="2740" y="1992"/>
                    </a:lnTo>
                    <a:lnTo>
                      <a:pt x="2726" y="2007"/>
                    </a:lnTo>
                    <a:lnTo>
                      <a:pt x="2711" y="2021"/>
                    </a:lnTo>
                    <a:lnTo>
                      <a:pt x="2694" y="2036"/>
                    </a:lnTo>
                    <a:lnTo>
                      <a:pt x="2674" y="2050"/>
                    </a:lnTo>
                    <a:lnTo>
                      <a:pt x="2628" y="2083"/>
                    </a:lnTo>
                    <a:lnTo>
                      <a:pt x="2574" y="2125"/>
                    </a:lnTo>
                    <a:lnTo>
                      <a:pt x="2512" y="2173"/>
                    </a:lnTo>
                    <a:lnTo>
                      <a:pt x="2445" y="2227"/>
                    </a:lnTo>
                    <a:lnTo>
                      <a:pt x="2374" y="2285"/>
                    </a:lnTo>
                    <a:lnTo>
                      <a:pt x="2299" y="2348"/>
                    </a:lnTo>
                    <a:lnTo>
                      <a:pt x="2224" y="2413"/>
                    </a:lnTo>
                    <a:lnTo>
                      <a:pt x="2148" y="2479"/>
                    </a:lnTo>
                    <a:lnTo>
                      <a:pt x="2073" y="2545"/>
                    </a:lnTo>
                    <a:lnTo>
                      <a:pt x="2002" y="2611"/>
                    </a:lnTo>
                    <a:lnTo>
                      <a:pt x="1934" y="2673"/>
                    </a:lnTo>
                    <a:lnTo>
                      <a:pt x="1873" y="2734"/>
                    </a:lnTo>
                    <a:lnTo>
                      <a:pt x="1816" y="2789"/>
                    </a:lnTo>
                    <a:lnTo>
                      <a:pt x="1770" y="2840"/>
                    </a:lnTo>
                    <a:lnTo>
                      <a:pt x="1749" y="2863"/>
                    </a:lnTo>
                    <a:lnTo>
                      <a:pt x="1731" y="2883"/>
                    </a:lnTo>
                    <a:lnTo>
                      <a:pt x="1717" y="2903"/>
                    </a:lnTo>
                    <a:lnTo>
                      <a:pt x="1704" y="2919"/>
                    </a:lnTo>
                    <a:lnTo>
                      <a:pt x="1693" y="2935"/>
                    </a:lnTo>
                    <a:lnTo>
                      <a:pt x="1680" y="2949"/>
                    </a:lnTo>
                    <a:lnTo>
                      <a:pt x="1667" y="2963"/>
                    </a:lnTo>
                    <a:lnTo>
                      <a:pt x="1652" y="2977"/>
                    </a:lnTo>
                    <a:lnTo>
                      <a:pt x="1636" y="2989"/>
                    </a:lnTo>
                    <a:lnTo>
                      <a:pt x="1620" y="3001"/>
                    </a:lnTo>
                    <a:lnTo>
                      <a:pt x="1602" y="3013"/>
                    </a:lnTo>
                    <a:lnTo>
                      <a:pt x="1584" y="3023"/>
                    </a:lnTo>
                    <a:lnTo>
                      <a:pt x="1566" y="3034"/>
                    </a:lnTo>
                    <a:lnTo>
                      <a:pt x="1547" y="3042"/>
                    </a:lnTo>
                    <a:lnTo>
                      <a:pt x="1528" y="3051"/>
                    </a:lnTo>
                    <a:lnTo>
                      <a:pt x="1508" y="3060"/>
                    </a:lnTo>
                    <a:lnTo>
                      <a:pt x="1469" y="3074"/>
                    </a:lnTo>
                    <a:lnTo>
                      <a:pt x="1431" y="3087"/>
                    </a:lnTo>
                    <a:lnTo>
                      <a:pt x="1394" y="3097"/>
                    </a:lnTo>
                    <a:lnTo>
                      <a:pt x="1358" y="3106"/>
                    </a:lnTo>
                    <a:lnTo>
                      <a:pt x="1326" y="3113"/>
                    </a:lnTo>
                    <a:lnTo>
                      <a:pt x="1298" y="3118"/>
                    </a:lnTo>
                    <a:lnTo>
                      <a:pt x="1257" y="3125"/>
                    </a:lnTo>
                    <a:lnTo>
                      <a:pt x="1241" y="3127"/>
                    </a:lnTo>
                    <a:lnTo>
                      <a:pt x="1131" y="3489"/>
                    </a:lnTo>
                    <a:lnTo>
                      <a:pt x="0" y="3096"/>
                    </a:lnTo>
                    <a:lnTo>
                      <a:pt x="0" y="3096"/>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24" name="Group 1223"/>
            <p:cNvGrpSpPr/>
            <p:nvPr/>
          </p:nvGrpSpPr>
          <p:grpSpPr>
            <a:xfrm>
              <a:off x="3771767" y="4037255"/>
              <a:ext cx="1743771" cy="2820744"/>
              <a:chOff x="3983736" y="4037255"/>
              <a:chExt cx="1743771" cy="2820744"/>
            </a:xfrm>
          </p:grpSpPr>
          <p:sp>
            <p:nvSpPr>
              <p:cNvPr id="1200" name="Freeform 207"/>
              <p:cNvSpPr>
                <a:spLocks/>
              </p:cNvSpPr>
              <p:nvPr/>
            </p:nvSpPr>
            <p:spPr bwMode="auto">
              <a:xfrm>
                <a:off x="4587430" y="5595921"/>
                <a:ext cx="1140077" cy="1262078"/>
              </a:xfrm>
              <a:custGeom>
                <a:avLst/>
                <a:gdLst>
                  <a:gd name="T0" fmla="*/ 812 w 2713"/>
                  <a:gd name="T1" fmla="*/ 2998 h 2998"/>
                  <a:gd name="T2" fmla="*/ 0 w 2713"/>
                  <a:gd name="T3" fmla="*/ 599 h 2998"/>
                  <a:gd name="T4" fmla="*/ 1680 w 2713"/>
                  <a:gd name="T5" fmla="*/ 0 h 2998"/>
                  <a:gd name="T6" fmla="*/ 2713 w 2713"/>
                  <a:gd name="T7" fmla="*/ 2998 h 2998"/>
                  <a:gd name="T8" fmla="*/ 812 w 2713"/>
                  <a:gd name="T9" fmla="*/ 2998 h 2998"/>
                </a:gdLst>
                <a:ahLst/>
                <a:cxnLst>
                  <a:cxn ang="0">
                    <a:pos x="T0" y="T1"/>
                  </a:cxn>
                  <a:cxn ang="0">
                    <a:pos x="T2" y="T3"/>
                  </a:cxn>
                  <a:cxn ang="0">
                    <a:pos x="T4" y="T5"/>
                  </a:cxn>
                  <a:cxn ang="0">
                    <a:pos x="T6" y="T7"/>
                  </a:cxn>
                  <a:cxn ang="0">
                    <a:pos x="T8" y="T9"/>
                  </a:cxn>
                </a:cxnLst>
                <a:rect l="0" t="0" r="r" b="b"/>
                <a:pathLst>
                  <a:path w="2713" h="2998">
                    <a:moveTo>
                      <a:pt x="812" y="2998"/>
                    </a:moveTo>
                    <a:lnTo>
                      <a:pt x="0" y="599"/>
                    </a:lnTo>
                    <a:lnTo>
                      <a:pt x="1680" y="0"/>
                    </a:lnTo>
                    <a:lnTo>
                      <a:pt x="2713" y="2998"/>
                    </a:lnTo>
                    <a:lnTo>
                      <a:pt x="812" y="2998"/>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1" name="Freeform 208"/>
              <p:cNvSpPr>
                <a:spLocks/>
              </p:cNvSpPr>
              <p:nvPr/>
            </p:nvSpPr>
            <p:spPr bwMode="auto">
              <a:xfrm>
                <a:off x="4940812" y="5595921"/>
                <a:ext cx="786695" cy="1262078"/>
              </a:xfrm>
              <a:custGeom>
                <a:avLst/>
                <a:gdLst>
                  <a:gd name="T0" fmla="*/ 0 w 1874"/>
                  <a:gd name="T1" fmla="*/ 300 h 2998"/>
                  <a:gd name="T2" fmla="*/ 841 w 1874"/>
                  <a:gd name="T3" fmla="*/ 0 h 2998"/>
                  <a:gd name="T4" fmla="*/ 1874 w 1874"/>
                  <a:gd name="T5" fmla="*/ 2998 h 2998"/>
                  <a:gd name="T6" fmla="*/ 986 w 1874"/>
                  <a:gd name="T7" fmla="*/ 2998 h 2998"/>
                  <a:gd name="T8" fmla="*/ 0 w 1874"/>
                  <a:gd name="T9" fmla="*/ 300 h 2998"/>
                </a:gdLst>
                <a:ahLst/>
                <a:cxnLst>
                  <a:cxn ang="0">
                    <a:pos x="T0" y="T1"/>
                  </a:cxn>
                  <a:cxn ang="0">
                    <a:pos x="T2" y="T3"/>
                  </a:cxn>
                  <a:cxn ang="0">
                    <a:pos x="T4" y="T5"/>
                  </a:cxn>
                  <a:cxn ang="0">
                    <a:pos x="T6" y="T7"/>
                  </a:cxn>
                  <a:cxn ang="0">
                    <a:pos x="T8" y="T9"/>
                  </a:cxn>
                </a:cxnLst>
                <a:rect l="0" t="0" r="r" b="b"/>
                <a:pathLst>
                  <a:path w="1874" h="2998">
                    <a:moveTo>
                      <a:pt x="0" y="300"/>
                    </a:moveTo>
                    <a:lnTo>
                      <a:pt x="841" y="0"/>
                    </a:lnTo>
                    <a:lnTo>
                      <a:pt x="1874" y="2998"/>
                    </a:lnTo>
                    <a:lnTo>
                      <a:pt x="986" y="2998"/>
                    </a:lnTo>
                    <a:lnTo>
                      <a:pt x="0" y="30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2" name="Freeform 209"/>
              <p:cNvSpPr>
                <a:spLocks/>
              </p:cNvSpPr>
              <p:nvPr/>
            </p:nvSpPr>
            <p:spPr bwMode="auto">
              <a:xfrm>
                <a:off x="4581119" y="5448678"/>
                <a:ext cx="654178" cy="380727"/>
              </a:xfrm>
              <a:custGeom>
                <a:avLst/>
                <a:gdLst>
                  <a:gd name="T0" fmla="*/ 146 w 1554"/>
                  <a:gd name="T1" fmla="*/ 904 h 904"/>
                  <a:gd name="T2" fmla="*/ 0 w 1554"/>
                  <a:gd name="T3" fmla="*/ 485 h 904"/>
                  <a:gd name="T4" fmla="*/ 1410 w 1554"/>
                  <a:gd name="T5" fmla="*/ 0 h 904"/>
                  <a:gd name="T6" fmla="*/ 1554 w 1554"/>
                  <a:gd name="T7" fmla="*/ 403 h 904"/>
                  <a:gd name="T8" fmla="*/ 146 w 1554"/>
                  <a:gd name="T9" fmla="*/ 904 h 904"/>
                </a:gdLst>
                <a:ahLst/>
                <a:cxnLst>
                  <a:cxn ang="0">
                    <a:pos x="T0" y="T1"/>
                  </a:cxn>
                  <a:cxn ang="0">
                    <a:pos x="T2" y="T3"/>
                  </a:cxn>
                  <a:cxn ang="0">
                    <a:pos x="T4" y="T5"/>
                  </a:cxn>
                  <a:cxn ang="0">
                    <a:pos x="T6" y="T7"/>
                  </a:cxn>
                  <a:cxn ang="0">
                    <a:pos x="T8" y="T9"/>
                  </a:cxn>
                </a:cxnLst>
                <a:rect l="0" t="0" r="r" b="b"/>
                <a:pathLst>
                  <a:path w="1554" h="904">
                    <a:moveTo>
                      <a:pt x="146" y="904"/>
                    </a:moveTo>
                    <a:lnTo>
                      <a:pt x="0" y="485"/>
                    </a:lnTo>
                    <a:lnTo>
                      <a:pt x="1410" y="0"/>
                    </a:lnTo>
                    <a:lnTo>
                      <a:pt x="1554" y="403"/>
                    </a:lnTo>
                    <a:lnTo>
                      <a:pt x="146" y="904"/>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3" name="Freeform 210"/>
              <p:cNvSpPr>
                <a:spLocks/>
              </p:cNvSpPr>
              <p:nvPr/>
            </p:nvSpPr>
            <p:spPr bwMode="auto">
              <a:xfrm>
                <a:off x="3983736" y="4037255"/>
                <a:ext cx="1129560" cy="1596529"/>
              </a:xfrm>
              <a:custGeom>
                <a:avLst/>
                <a:gdLst>
                  <a:gd name="T0" fmla="*/ 1412 w 2688"/>
                  <a:gd name="T1" fmla="*/ 3458 h 3793"/>
                  <a:gd name="T2" fmla="*/ 1277 w 2688"/>
                  <a:gd name="T3" fmla="*/ 3410 h 3793"/>
                  <a:gd name="T4" fmla="*/ 1090 w 2688"/>
                  <a:gd name="T5" fmla="*/ 3290 h 3793"/>
                  <a:gd name="T6" fmla="*/ 834 w 2688"/>
                  <a:gd name="T7" fmla="*/ 3059 h 3793"/>
                  <a:gd name="T8" fmla="*/ 540 w 2688"/>
                  <a:gd name="T9" fmla="*/ 2792 h 3793"/>
                  <a:gd name="T10" fmla="*/ 151 w 2688"/>
                  <a:gd name="T11" fmla="*/ 2476 h 3793"/>
                  <a:gd name="T12" fmla="*/ 17 w 2688"/>
                  <a:gd name="T13" fmla="*/ 2321 h 3793"/>
                  <a:gd name="T14" fmla="*/ 22 w 2688"/>
                  <a:gd name="T15" fmla="*/ 2184 h 3793"/>
                  <a:gd name="T16" fmla="*/ 119 w 2688"/>
                  <a:gd name="T17" fmla="*/ 2092 h 3793"/>
                  <a:gd name="T18" fmla="*/ 230 w 2688"/>
                  <a:gd name="T19" fmla="*/ 2065 h 3793"/>
                  <a:gd name="T20" fmla="*/ 347 w 2688"/>
                  <a:gd name="T21" fmla="*/ 2089 h 3793"/>
                  <a:gd name="T22" fmla="*/ 533 w 2688"/>
                  <a:gd name="T23" fmla="*/ 2192 h 3793"/>
                  <a:gd name="T24" fmla="*/ 976 w 2688"/>
                  <a:gd name="T25" fmla="*/ 2526 h 3793"/>
                  <a:gd name="T26" fmla="*/ 891 w 2688"/>
                  <a:gd name="T27" fmla="*/ 2254 h 3793"/>
                  <a:gd name="T28" fmla="*/ 623 w 2688"/>
                  <a:gd name="T29" fmla="*/ 1546 h 3793"/>
                  <a:gd name="T30" fmla="*/ 380 w 2688"/>
                  <a:gd name="T31" fmla="*/ 993 h 3793"/>
                  <a:gd name="T32" fmla="*/ 285 w 2688"/>
                  <a:gd name="T33" fmla="*/ 714 h 3793"/>
                  <a:gd name="T34" fmla="*/ 251 w 2688"/>
                  <a:gd name="T35" fmla="*/ 490 h 3793"/>
                  <a:gd name="T36" fmla="*/ 298 w 2688"/>
                  <a:gd name="T37" fmla="*/ 350 h 3793"/>
                  <a:gd name="T38" fmla="*/ 443 w 2688"/>
                  <a:gd name="T39" fmla="*/ 332 h 3793"/>
                  <a:gd name="T40" fmla="*/ 658 w 2688"/>
                  <a:gd name="T41" fmla="*/ 590 h 3793"/>
                  <a:gd name="T42" fmla="*/ 888 w 2688"/>
                  <a:gd name="T43" fmla="*/ 1025 h 3793"/>
                  <a:gd name="T44" fmla="*/ 1185 w 2688"/>
                  <a:gd name="T45" fmla="*/ 1717 h 3793"/>
                  <a:gd name="T46" fmla="*/ 1114 w 2688"/>
                  <a:gd name="T47" fmla="*/ 1457 h 3793"/>
                  <a:gd name="T48" fmla="*/ 922 w 2688"/>
                  <a:gd name="T49" fmla="*/ 736 h 3793"/>
                  <a:gd name="T50" fmla="*/ 813 w 2688"/>
                  <a:gd name="T51" fmla="*/ 245 h 3793"/>
                  <a:gd name="T52" fmla="*/ 827 w 2688"/>
                  <a:gd name="T53" fmla="*/ 64 h 3793"/>
                  <a:gd name="T54" fmla="*/ 899 w 2688"/>
                  <a:gd name="T55" fmla="*/ 1 h 3793"/>
                  <a:gd name="T56" fmla="*/ 999 w 2688"/>
                  <a:gd name="T57" fmla="*/ 21 h 3793"/>
                  <a:gd name="T58" fmla="*/ 1096 w 2688"/>
                  <a:gd name="T59" fmla="*/ 82 h 3793"/>
                  <a:gd name="T60" fmla="*/ 1209 w 2688"/>
                  <a:gd name="T61" fmla="*/ 297 h 3793"/>
                  <a:gd name="T62" fmla="*/ 1388 w 2688"/>
                  <a:gd name="T63" fmla="*/ 823 h 3793"/>
                  <a:gd name="T64" fmla="*/ 1579 w 2688"/>
                  <a:gd name="T65" fmla="*/ 1469 h 3793"/>
                  <a:gd name="T66" fmla="*/ 1483 w 2688"/>
                  <a:gd name="T67" fmla="*/ 1001 h 3793"/>
                  <a:gd name="T68" fmla="*/ 1413 w 2688"/>
                  <a:gd name="T69" fmla="*/ 514 h 3793"/>
                  <a:gd name="T70" fmla="*/ 1417 w 2688"/>
                  <a:gd name="T71" fmla="*/ 123 h 3793"/>
                  <a:gd name="T72" fmla="*/ 1558 w 2688"/>
                  <a:gd name="T73" fmla="*/ 26 h 3793"/>
                  <a:gd name="T74" fmla="*/ 1738 w 2688"/>
                  <a:gd name="T75" fmla="*/ 273 h 3793"/>
                  <a:gd name="T76" fmla="*/ 1878 w 2688"/>
                  <a:gd name="T77" fmla="*/ 700 h 3793"/>
                  <a:gd name="T78" fmla="*/ 1990 w 2688"/>
                  <a:gd name="T79" fmla="*/ 1246 h 3793"/>
                  <a:gd name="T80" fmla="*/ 2037 w 2688"/>
                  <a:gd name="T81" fmla="*/ 1456 h 3793"/>
                  <a:gd name="T82" fmla="*/ 2083 w 2688"/>
                  <a:gd name="T83" fmla="*/ 1387 h 3793"/>
                  <a:gd name="T84" fmla="*/ 2099 w 2688"/>
                  <a:gd name="T85" fmla="*/ 1263 h 3793"/>
                  <a:gd name="T86" fmla="*/ 2070 w 2688"/>
                  <a:gd name="T87" fmla="*/ 1048 h 3793"/>
                  <a:gd name="T88" fmla="*/ 2021 w 2688"/>
                  <a:gd name="T89" fmla="*/ 743 h 3793"/>
                  <a:gd name="T90" fmla="*/ 2066 w 2688"/>
                  <a:gd name="T91" fmla="*/ 470 h 3793"/>
                  <a:gd name="T92" fmla="*/ 2175 w 2688"/>
                  <a:gd name="T93" fmla="*/ 352 h 3793"/>
                  <a:gd name="T94" fmla="*/ 2311 w 2688"/>
                  <a:gd name="T95" fmla="*/ 514 h 3793"/>
                  <a:gd name="T96" fmla="*/ 2456 w 2688"/>
                  <a:gd name="T97" fmla="*/ 1170 h 3793"/>
                  <a:gd name="T98" fmla="*/ 2634 w 2688"/>
                  <a:gd name="T99" fmla="*/ 2115 h 3793"/>
                  <a:gd name="T100" fmla="*/ 2685 w 2688"/>
                  <a:gd name="T101" fmla="*/ 2445 h 3793"/>
                  <a:gd name="T102" fmla="*/ 2678 w 2688"/>
                  <a:gd name="T103" fmla="*/ 2643 h 3793"/>
                  <a:gd name="T104" fmla="*/ 2623 w 2688"/>
                  <a:gd name="T105" fmla="*/ 2860 h 3793"/>
                  <a:gd name="T106" fmla="*/ 2542 w 2688"/>
                  <a:gd name="T107" fmla="*/ 2996 h 3793"/>
                  <a:gd name="T108" fmla="*/ 2571 w 2688"/>
                  <a:gd name="T109" fmla="*/ 3205 h 3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8" h="3793">
                    <a:moveTo>
                      <a:pt x="1559" y="3793"/>
                    </a:moveTo>
                    <a:lnTo>
                      <a:pt x="1469" y="3459"/>
                    </a:lnTo>
                    <a:lnTo>
                      <a:pt x="1467" y="3460"/>
                    </a:lnTo>
                    <a:lnTo>
                      <a:pt x="1459" y="3460"/>
                    </a:lnTo>
                    <a:lnTo>
                      <a:pt x="1449" y="3461"/>
                    </a:lnTo>
                    <a:lnTo>
                      <a:pt x="1432" y="3460"/>
                    </a:lnTo>
                    <a:lnTo>
                      <a:pt x="1412" y="3458"/>
                    </a:lnTo>
                    <a:lnTo>
                      <a:pt x="1386" y="3452"/>
                    </a:lnTo>
                    <a:lnTo>
                      <a:pt x="1371" y="3448"/>
                    </a:lnTo>
                    <a:lnTo>
                      <a:pt x="1355" y="3442"/>
                    </a:lnTo>
                    <a:lnTo>
                      <a:pt x="1337" y="3437"/>
                    </a:lnTo>
                    <a:lnTo>
                      <a:pt x="1319" y="3429"/>
                    </a:lnTo>
                    <a:lnTo>
                      <a:pt x="1298" y="3421"/>
                    </a:lnTo>
                    <a:lnTo>
                      <a:pt x="1277" y="3410"/>
                    </a:lnTo>
                    <a:lnTo>
                      <a:pt x="1254" y="3398"/>
                    </a:lnTo>
                    <a:lnTo>
                      <a:pt x="1230" y="3385"/>
                    </a:lnTo>
                    <a:lnTo>
                      <a:pt x="1206" y="3370"/>
                    </a:lnTo>
                    <a:lnTo>
                      <a:pt x="1178" y="3353"/>
                    </a:lnTo>
                    <a:lnTo>
                      <a:pt x="1150" y="3334"/>
                    </a:lnTo>
                    <a:lnTo>
                      <a:pt x="1121" y="3313"/>
                    </a:lnTo>
                    <a:lnTo>
                      <a:pt x="1090" y="3290"/>
                    </a:lnTo>
                    <a:lnTo>
                      <a:pt x="1057" y="3265"/>
                    </a:lnTo>
                    <a:lnTo>
                      <a:pt x="1024" y="3237"/>
                    </a:lnTo>
                    <a:lnTo>
                      <a:pt x="988" y="3207"/>
                    </a:lnTo>
                    <a:lnTo>
                      <a:pt x="953" y="3174"/>
                    </a:lnTo>
                    <a:lnTo>
                      <a:pt x="914" y="3138"/>
                    </a:lnTo>
                    <a:lnTo>
                      <a:pt x="875" y="3101"/>
                    </a:lnTo>
                    <a:lnTo>
                      <a:pt x="834" y="3059"/>
                    </a:lnTo>
                    <a:lnTo>
                      <a:pt x="792" y="3017"/>
                    </a:lnTo>
                    <a:lnTo>
                      <a:pt x="749" y="2976"/>
                    </a:lnTo>
                    <a:lnTo>
                      <a:pt x="707" y="2937"/>
                    </a:lnTo>
                    <a:lnTo>
                      <a:pt x="664" y="2899"/>
                    </a:lnTo>
                    <a:lnTo>
                      <a:pt x="623" y="2863"/>
                    </a:lnTo>
                    <a:lnTo>
                      <a:pt x="581" y="2827"/>
                    </a:lnTo>
                    <a:lnTo>
                      <a:pt x="540" y="2792"/>
                    </a:lnTo>
                    <a:lnTo>
                      <a:pt x="499" y="2759"/>
                    </a:lnTo>
                    <a:lnTo>
                      <a:pt x="420" y="2695"/>
                    </a:lnTo>
                    <a:lnTo>
                      <a:pt x="344" y="2635"/>
                    </a:lnTo>
                    <a:lnTo>
                      <a:pt x="274" y="2579"/>
                    </a:lnTo>
                    <a:lnTo>
                      <a:pt x="209" y="2526"/>
                    </a:lnTo>
                    <a:lnTo>
                      <a:pt x="179" y="2500"/>
                    </a:lnTo>
                    <a:lnTo>
                      <a:pt x="151" y="2476"/>
                    </a:lnTo>
                    <a:lnTo>
                      <a:pt x="125" y="2451"/>
                    </a:lnTo>
                    <a:lnTo>
                      <a:pt x="101" y="2429"/>
                    </a:lnTo>
                    <a:lnTo>
                      <a:pt x="79" y="2406"/>
                    </a:lnTo>
                    <a:lnTo>
                      <a:pt x="60" y="2383"/>
                    </a:lnTo>
                    <a:lnTo>
                      <a:pt x="43" y="2362"/>
                    </a:lnTo>
                    <a:lnTo>
                      <a:pt x="29" y="2341"/>
                    </a:lnTo>
                    <a:lnTo>
                      <a:pt x="17" y="2321"/>
                    </a:lnTo>
                    <a:lnTo>
                      <a:pt x="8" y="2300"/>
                    </a:lnTo>
                    <a:lnTo>
                      <a:pt x="2" y="2281"/>
                    </a:lnTo>
                    <a:lnTo>
                      <a:pt x="0" y="2260"/>
                    </a:lnTo>
                    <a:lnTo>
                      <a:pt x="0" y="2242"/>
                    </a:lnTo>
                    <a:lnTo>
                      <a:pt x="4" y="2222"/>
                    </a:lnTo>
                    <a:lnTo>
                      <a:pt x="11" y="2203"/>
                    </a:lnTo>
                    <a:lnTo>
                      <a:pt x="22" y="2184"/>
                    </a:lnTo>
                    <a:lnTo>
                      <a:pt x="35" y="2167"/>
                    </a:lnTo>
                    <a:lnTo>
                      <a:pt x="48" y="2151"/>
                    </a:lnTo>
                    <a:lnTo>
                      <a:pt x="62" y="2136"/>
                    </a:lnTo>
                    <a:lnTo>
                      <a:pt x="76" y="2123"/>
                    </a:lnTo>
                    <a:lnTo>
                      <a:pt x="90" y="2111"/>
                    </a:lnTo>
                    <a:lnTo>
                      <a:pt x="104" y="2101"/>
                    </a:lnTo>
                    <a:lnTo>
                      <a:pt x="119" y="2092"/>
                    </a:lnTo>
                    <a:lnTo>
                      <a:pt x="135" y="2085"/>
                    </a:lnTo>
                    <a:lnTo>
                      <a:pt x="150" y="2078"/>
                    </a:lnTo>
                    <a:lnTo>
                      <a:pt x="166" y="2074"/>
                    </a:lnTo>
                    <a:lnTo>
                      <a:pt x="181" y="2070"/>
                    </a:lnTo>
                    <a:lnTo>
                      <a:pt x="197" y="2067"/>
                    </a:lnTo>
                    <a:lnTo>
                      <a:pt x="213" y="2066"/>
                    </a:lnTo>
                    <a:lnTo>
                      <a:pt x="230" y="2065"/>
                    </a:lnTo>
                    <a:lnTo>
                      <a:pt x="246" y="2066"/>
                    </a:lnTo>
                    <a:lnTo>
                      <a:pt x="263" y="2069"/>
                    </a:lnTo>
                    <a:lnTo>
                      <a:pt x="279" y="2071"/>
                    </a:lnTo>
                    <a:lnTo>
                      <a:pt x="297" y="2074"/>
                    </a:lnTo>
                    <a:lnTo>
                      <a:pt x="313" y="2078"/>
                    </a:lnTo>
                    <a:lnTo>
                      <a:pt x="330" y="2084"/>
                    </a:lnTo>
                    <a:lnTo>
                      <a:pt x="347" y="2089"/>
                    </a:lnTo>
                    <a:lnTo>
                      <a:pt x="364" y="2097"/>
                    </a:lnTo>
                    <a:lnTo>
                      <a:pt x="381" y="2103"/>
                    </a:lnTo>
                    <a:lnTo>
                      <a:pt x="398" y="2112"/>
                    </a:lnTo>
                    <a:lnTo>
                      <a:pt x="433" y="2129"/>
                    </a:lnTo>
                    <a:lnTo>
                      <a:pt x="466" y="2149"/>
                    </a:lnTo>
                    <a:lnTo>
                      <a:pt x="500" y="2169"/>
                    </a:lnTo>
                    <a:lnTo>
                      <a:pt x="533" y="2192"/>
                    </a:lnTo>
                    <a:lnTo>
                      <a:pt x="604" y="2242"/>
                    </a:lnTo>
                    <a:lnTo>
                      <a:pt x="678" y="2297"/>
                    </a:lnTo>
                    <a:lnTo>
                      <a:pt x="755" y="2354"/>
                    </a:lnTo>
                    <a:lnTo>
                      <a:pt x="827" y="2409"/>
                    </a:lnTo>
                    <a:lnTo>
                      <a:pt x="891" y="2459"/>
                    </a:lnTo>
                    <a:lnTo>
                      <a:pt x="942" y="2499"/>
                    </a:lnTo>
                    <a:lnTo>
                      <a:pt x="976" y="2526"/>
                    </a:lnTo>
                    <a:lnTo>
                      <a:pt x="988" y="2536"/>
                    </a:lnTo>
                    <a:lnTo>
                      <a:pt x="986" y="2527"/>
                    </a:lnTo>
                    <a:lnTo>
                      <a:pt x="976" y="2500"/>
                    </a:lnTo>
                    <a:lnTo>
                      <a:pt x="962" y="2458"/>
                    </a:lnTo>
                    <a:lnTo>
                      <a:pt x="943" y="2402"/>
                    </a:lnTo>
                    <a:lnTo>
                      <a:pt x="919" y="2334"/>
                    </a:lnTo>
                    <a:lnTo>
                      <a:pt x="891" y="2254"/>
                    </a:lnTo>
                    <a:lnTo>
                      <a:pt x="860" y="2166"/>
                    </a:lnTo>
                    <a:lnTo>
                      <a:pt x="825" y="2071"/>
                    </a:lnTo>
                    <a:lnTo>
                      <a:pt x="788" y="1970"/>
                    </a:lnTo>
                    <a:lnTo>
                      <a:pt x="749" y="1865"/>
                    </a:lnTo>
                    <a:lnTo>
                      <a:pt x="708" y="1759"/>
                    </a:lnTo>
                    <a:lnTo>
                      <a:pt x="666" y="1652"/>
                    </a:lnTo>
                    <a:lnTo>
                      <a:pt x="623" y="1546"/>
                    </a:lnTo>
                    <a:lnTo>
                      <a:pt x="580" y="1443"/>
                    </a:lnTo>
                    <a:lnTo>
                      <a:pt x="537" y="1345"/>
                    </a:lnTo>
                    <a:lnTo>
                      <a:pt x="494" y="1253"/>
                    </a:lnTo>
                    <a:lnTo>
                      <a:pt x="453" y="1165"/>
                    </a:lnTo>
                    <a:lnTo>
                      <a:pt x="416" y="1079"/>
                    </a:lnTo>
                    <a:lnTo>
                      <a:pt x="397" y="1035"/>
                    </a:lnTo>
                    <a:lnTo>
                      <a:pt x="380" y="993"/>
                    </a:lnTo>
                    <a:lnTo>
                      <a:pt x="364" y="951"/>
                    </a:lnTo>
                    <a:lnTo>
                      <a:pt x="347" y="909"/>
                    </a:lnTo>
                    <a:lnTo>
                      <a:pt x="333" y="869"/>
                    </a:lnTo>
                    <a:lnTo>
                      <a:pt x="319" y="829"/>
                    </a:lnTo>
                    <a:lnTo>
                      <a:pt x="306" y="790"/>
                    </a:lnTo>
                    <a:lnTo>
                      <a:pt x="296" y="751"/>
                    </a:lnTo>
                    <a:lnTo>
                      <a:pt x="285" y="714"/>
                    </a:lnTo>
                    <a:lnTo>
                      <a:pt x="276" y="678"/>
                    </a:lnTo>
                    <a:lnTo>
                      <a:pt x="269" y="644"/>
                    </a:lnTo>
                    <a:lnTo>
                      <a:pt x="262" y="610"/>
                    </a:lnTo>
                    <a:lnTo>
                      <a:pt x="257" y="578"/>
                    </a:lnTo>
                    <a:lnTo>
                      <a:pt x="253" y="546"/>
                    </a:lnTo>
                    <a:lnTo>
                      <a:pt x="251" y="517"/>
                    </a:lnTo>
                    <a:lnTo>
                      <a:pt x="251" y="490"/>
                    </a:lnTo>
                    <a:lnTo>
                      <a:pt x="252" y="464"/>
                    </a:lnTo>
                    <a:lnTo>
                      <a:pt x="256" y="440"/>
                    </a:lnTo>
                    <a:lnTo>
                      <a:pt x="260" y="418"/>
                    </a:lnTo>
                    <a:lnTo>
                      <a:pt x="266" y="398"/>
                    </a:lnTo>
                    <a:lnTo>
                      <a:pt x="275" y="380"/>
                    </a:lnTo>
                    <a:lnTo>
                      <a:pt x="286" y="364"/>
                    </a:lnTo>
                    <a:lnTo>
                      <a:pt x="298" y="350"/>
                    </a:lnTo>
                    <a:lnTo>
                      <a:pt x="312" y="339"/>
                    </a:lnTo>
                    <a:lnTo>
                      <a:pt x="328" y="329"/>
                    </a:lnTo>
                    <a:lnTo>
                      <a:pt x="347" y="323"/>
                    </a:lnTo>
                    <a:lnTo>
                      <a:pt x="368" y="318"/>
                    </a:lnTo>
                    <a:lnTo>
                      <a:pt x="391" y="317"/>
                    </a:lnTo>
                    <a:lnTo>
                      <a:pt x="416" y="320"/>
                    </a:lnTo>
                    <a:lnTo>
                      <a:pt x="443" y="332"/>
                    </a:lnTo>
                    <a:lnTo>
                      <a:pt x="471" y="352"/>
                    </a:lnTo>
                    <a:lnTo>
                      <a:pt x="499" y="378"/>
                    </a:lnTo>
                    <a:lnTo>
                      <a:pt x="529" y="409"/>
                    </a:lnTo>
                    <a:lnTo>
                      <a:pt x="560" y="447"/>
                    </a:lnTo>
                    <a:lnTo>
                      <a:pt x="592" y="490"/>
                    </a:lnTo>
                    <a:lnTo>
                      <a:pt x="624" y="538"/>
                    </a:lnTo>
                    <a:lnTo>
                      <a:pt x="658" y="590"/>
                    </a:lnTo>
                    <a:lnTo>
                      <a:pt x="691" y="645"/>
                    </a:lnTo>
                    <a:lnTo>
                      <a:pt x="724" y="703"/>
                    </a:lnTo>
                    <a:lnTo>
                      <a:pt x="757" y="764"/>
                    </a:lnTo>
                    <a:lnTo>
                      <a:pt x="791" y="828"/>
                    </a:lnTo>
                    <a:lnTo>
                      <a:pt x="823" y="893"/>
                    </a:lnTo>
                    <a:lnTo>
                      <a:pt x="855" y="959"/>
                    </a:lnTo>
                    <a:lnTo>
                      <a:pt x="888" y="1025"/>
                    </a:lnTo>
                    <a:lnTo>
                      <a:pt x="948" y="1157"/>
                    </a:lnTo>
                    <a:lnTo>
                      <a:pt x="1006" y="1284"/>
                    </a:lnTo>
                    <a:lnTo>
                      <a:pt x="1057" y="1404"/>
                    </a:lnTo>
                    <a:lnTo>
                      <a:pt x="1102" y="1511"/>
                    </a:lnTo>
                    <a:lnTo>
                      <a:pt x="1140" y="1602"/>
                    </a:lnTo>
                    <a:lnTo>
                      <a:pt x="1167" y="1673"/>
                    </a:lnTo>
                    <a:lnTo>
                      <a:pt x="1185" y="1717"/>
                    </a:lnTo>
                    <a:lnTo>
                      <a:pt x="1190" y="1733"/>
                    </a:lnTo>
                    <a:lnTo>
                      <a:pt x="1188" y="1725"/>
                    </a:lnTo>
                    <a:lnTo>
                      <a:pt x="1181" y="1699"/>
                    </a:lnTo>
                    <a:lnTo>
                      <a:pt x="1170" y="1657"/>
                    </a:lnTo>
                    <a:lnTo>
                      <a:pt x="1154" y="1602"/>
                    </a:lnTo>
                    <a:lnTo>
                      <a:pt x="1135" y="1535"/>
                    </a:lnTo>
                    <a:lnTo>
                      <a:pt x="1114" y="1457"/>
                    </a:lnTo>
                    <a:lnTo>
                      <a:pt x="1090" y="1370"/>
                    </a:lnTo>
                    <a:lnTo>
                      <a:pt x="1064" y="1274"/>
                    </a:lnTo>
                    <a:lnTo>
                      <a:pt x="1037" y="1174"/>
                    </a:lnTo>
                    <a:lnTo>
                      <a:pt x="1009" y="1068"/>
                    </a:lnTo>
                    <a:lnTo>
                      <a:pt x="980" y="959"/>
                    </a:lnTo>
                    <a:lnTo>
                      <a:pt x="950" y="847"/>
                    </a:lnTo>
                    <a:lnTo>
                      <a:pt x="922" y="736"/>
                    </a:lnTo>
                    <a:lnTo>
                      <a:pt x="894" y="627"/>
                    </a:lnTo>
                    <a:lnTo>
                      <a:pt x="868" y="519"/>
                    </a:lnTo>
                    <a:lnTo>
                      <a:pt x="843" y="417"/>
                    </a:lnTo>
                    <a:lnTo>
                      <a:pt x="834" y="368"/>
                    </a:lnTo>
                    <a:lnTo>
                      <a:pt x="825" y="324"/>
                    </a:lnTo>
                    <a:lnTo>
                      <a:pt x="819" y="283"/>
                    </a:lnTo>
                    <a:lnTo>
                      <a:pt x="813" y="245"/>
                    </a:lnTo>
                    <a:lnTo>
                      <a:pt x="811" y="210"/>
                    </a:lnTo>
                    <a:lnTo>
                      <a:pt x="810" y="179"/>
                    </a:lnTo>
                    <a:lnTo>
                      <a:pt x="810" y="149"/>
                    </a:lnTo>
                    <a:lnTo>
                      <a:pt x="812" y="125"/>
                    </a:lnTo>
                    <a:lnTo>
                      <a:pt x="816" y="102"/>
                    </a:lnTo>
                    <a:lnTo>
                      <a:pt x="821" y="81"/>
                    </a:lnTo>
                    <a:lnTo>
                      <a:pt x="827" y="64"/>
                    </a:lnTo>
                    <a:lnTo>
                      <a:pt x="835" y="48"/>
                    </a:lnTo>
                    <a:lnTo>
                      <a:pt x="843" y="35"/>
                    </a:lnTo>
                    <a:lnTo>
                      <a:pt x="853" y="25"/>
                    </a:lnTo>
                    <a:lnTo>
                      <a:pt x="863" y="16"/>
                    </a:lnTo>
                    <a:lnTo>
                      <a:pt x="875" y="9"/>
                    </a:lnTo>
                    <a:lnTo>
                      <a:pt x="887" y="4"/>
                    </a:lnTo>
                    <a:lnTo>
                      <a:pt x="899" y="1"/>
                    </a:lnTo>
                    <a:lnTo>
                      <a:pt x="913" y="0"/>
                    </a:lnTo>
                    <a:lnTo>
                      <a:pt x="926" y="0"/>
                    </a:lnTo>
                    <a:lnTo>
                      <a:pt x="941" y="2"/>
                    </a:lnTo>
                    <a:lnTo>
                      <a:pt x="955" y="4"/>
                    </a:lnTo>
                    <a:lnTo>
                      <a:pt x="969" y="9"/>
                    </a:lnTo>
                    <a:lnTo>
                      <a:pt x="984" y="14"/>
                    </a:lnTo>
                    <a:lnTo>
                      <a:pt x="999" y="21"/>
                    </a:lnTo>
                    <a:lnTo>
                      <a:pt x="1013" y="27"/>
                    </a:lnTo>
                    <a:lnTo>
                      <a:pt x="1028" y="36"/>
                    </a:lnTo>
                    <a:lnTo>
                      <a:pt x="1042" y="43"/>
                    </a:lnTo>
                    <a:lnTo>
                      <a:pt x="1056" y="53"/>
                    </a:lnTo>
                    <a:lnTo>
                      <a:pt x="1070" y="63"/>
                    </a:lnTo>
                    <a:lnTo>
                      <a:pt x="1083" y="73"/>
                    </a:lnTo>
                    <a:lnTo>
                      <a:pt x="1096" y="82"/>
                    </a:lnTo>
                    <a:lnTo>
                      <a:pt x="1109" y="95"/>
                    </a:lnTo>
                    <a:lnTo>
                      <a:pt x="1123" y="116"/>
                    </a:lnTo>
                    <a:lnTo>
                      <a:pt x="1139" y="142"/>
                    </a:lnTo>
                    <a:lnTo>
                      <a:pt x="1155" y="173"/>
                    </a:lnTo>
                    <a:lnTo>
                      <a:pt x="1172" y="210"/>
                    </a:lnTo>
                    <a:lnTo>
                      <a:pt x="1189" y="251"/>
                    </a:lnTo>
                    <a:lnTo>
                      <a:pt x="1209" y="297"/>
                    </a:lnTo>
                    <a:lnTo>
                      <a:pt x="1227" y="346"/>
                    </a:lnTo>
                    <a:lnTo>
                      <a:pt x="1247" y="399"/>
                    </a:lnTo>
                    <a:lnTo>
                      <a:pt x="1267" y="455"/>
                    </a:lnTo>
                    <a:lnTo>
                      <a:pt x="1288" y="513"/>
                    </a:lnTo>
                    <a:lnTo>
                      <a:pt x="1308" y="572"/>
                    </a:lnTo>
                    <a:lnTo>
                      <a:pt x="1348" y="697"/>
                    </a:lnTo>
                    <a:lnTo>
                      <a:pt x="1388" y="823"/>
                    </a:lnTo>
                    <a:lnTo>
                      <a:pt x="1427" y="949"/>
                    </a:lnTo>
                    <a:lnTo>
                      <a:pt x="1464" y="1069"/>
                    </a:lnTo>
                    <a:lnTo>
                      <a:pt x="1496" y="1180"/>
                    </a:lnTo>
                    <a:lnTo>
                      <a:pt x="1525" y="1280"/>
                    </a:lnTo>
                    <a:lnTo>
                      <a:pt x="1549" y="1364"/>
                    </a:lnTo>
                    <a:lnTo>
                      <a:pt x="1568" y="1428"/>
                    </a:lnTo>
                    <a:lnTo>
                      <a:pt x="1579" y="1469"/>
                    </a:lnTo>
                    <a:lnTo>
                      <a:pt x="1583" y="1484"/>
                    </a:lnTo>
                    <a:lnTo>
                      <a:pt x="1579" y="1467"/>
                    </a:lnTo>
                    <a:lnTo>
                      <a:pt x="1568" y="1418"/>
                    </a:lnTo>
                    <a:lnTo>
                      <a:pt x="1551" y="1343"/>
                    </a:lnTo>
                    <a:lnTo>
                      <a:pt x="1531" y="1244"/>
                    </a:lnTo>
                    <a:lnTo>
                      <a:pt x="1507" y="1128"/>
                    </a:lnTo>
                    <a:lnTo>
                      <a:pt x="1483" y="1001"/>
                    </a:lnTo>
                    <a:lnTo>
                      <a:pt x="1471" y="933"/>
                    </a:lnTo>
                    <a:lnTo>
                      <a:pt x="1459" y="863"/>
                    </a:lnTo>
                    <a:lnTo>
                      <a:pt x="1449" y="793"/>
                    </a:lnTo>
                    <a:lnTo>
                      <a:pt x="1438" y="723"/>
                    </a:lnTo>
                    <a:lnTo>
                      <a:pt x="1428" y="652"/>
                    </a:lnTo>
                    <a:lnTo>
                      <a:pt x="1421" y="582"/>
                    </a:lnTo>
                    <a:lnTo>
                      <a:pt x="1413" y="514"/>
                    </a:lnTo>
                    <a:lnTo>
                      <a:pt x="1408" y="448"/>
                    </a:lnTo>
                    <a:lnTo>
                      <a:pt x="1403" y="384"/>
                    </a:lnTo>
                    <a:lnTo>
                      <a:pt x="1402" y="324"/>
                    </a:lnTo>
                    <a:lnTo>
                      <a:pt x="1402" y="267"/>
                    </a:lnTo>
                    <a:lnTo>
                      <a:pt x="1404" y="214"/>
                    </a:lnTo>
                    <a:lnTo>
                      <a:pt x="1410" y="167"/>
                    </a:lnTo>
                    <a:lnTo>
                      <a:pt x="1417" y="123"/>
                    </a:lnTo>
                    <a:lnTo>
                      <a:pt x="1427" y="88"/>
                    </a:lnTo>
                    <a:lnTo>
                      <a:pt x="1441" y="58"/>
                    </a:lnTo>
                    <a:lnTo>
                      <a:pt x="1457" y="35"/>
                    </a:lnTo>
                    <a:lnTo>
                      <a:pt x="1477" y="20"/>
                    </a:lnTo>
                    <a:lnTo>
                      <a:pt x="1501" y="13"/>
                    </a:lnTo>
                    <a:lnTo>
                      <a:pt x="1529" y="15"/>
                    </a:lnTo>
                    <a:lnTo>
                      <a:pt x="1558" y="26"/>
                    </a:lnTo>
                    <a:lnTo>
                      <a:pt x="1586" y="43"/>
                    </a:lnTo>
                    <a:lnTo>
                      <a:pt x="1613" y="68"/>
                    </a:lnTo>
                    <a:lnTo>
                      <a:pt x="1640" y="99"/>
                    </a:lnTo>
                    <a:lnTo>
                      <a:pt x="1666" y="134"/>
                    </a:lnTo>
                    <a:lnTo>
                      <a:pt x="1691" y="176"/>
                    </a:lnTo>
                    <a:lnTo>
                      <a:pt x="1714" y="222"/>
                    </a:lnTo>
                    <a:lnTo>
                      <a:pt x="1738" y="273"/>
                    </a:lnTo>
                    <a:lnTo>
                      <a:pt x="1761" y="326"/>
                    </a:lnTo>
                    <a:lnTo>
                      <a:pt x="1783" y="383"/>
                    </a:lnTo>
                    <a:lnTo>
                      <a:pt x="1803" y="443"/>
                    </a:lnTo>
                    <a:lnTo>
                      <a:pt x="1823" y="505"/>
                    </a:lnTo>
                    <a:lnTo>
                      <a:pt x="1842" y="569"/>
                    </a:lnTo>
                    <a:lnTo>
                      <a:pt x="1860" y="634"/>
                    </a:lnTo>
                    <a:lnTo>
                      <a:pt x="1878" y="700"/>
                    </a:lnTo>
                    <a:lnTo>
                      <a:pt x="1894" y="766"/>
                    </a:lnTo>
                    <a:lnTo>
                      <a:pt x="1909" y="832"/>
                    </a:lnTo>
                    <a:lnTo>
                      <a:pt x="1923" y="897"/>
                    </a:lnTo>
                    <a:lnTo>
                      <a:pt x="1937" y="961"/>
                    </a:lnTo>
                    <a:lnTo>
                      <a:pt x="1950" y="1024"/>
                    </a:lnTo>
                    <a:lnTo>
                      <a:pt x="1972" y="1141"/>
                    </a:lnTo>
                    <a:lnTo>
                      <a:pt x="1990" y="1246"/>
                    </a:lnTo>
                    <a:lnTo>
                      <a:pt x="2004" y="1335"/>
                    </a:lnTo>
                    <a:lnTo>
                      <a:pt x="2015" y="1403"/>
                    </a:lnTo>
                    <a:lnTo>
                      <a:pt x="2021" y="1446"/>
                    </a:lnTo>
                    <a:lnTo>
                      <a:pt x="2024" y="1462"/>
                    </a:lnTo>
                    <a:lnTo>
                      <a:pt x="2025" y="1462"/>
                    </a:lnTo>
                    <a:lnTo>
                      <a:pt x="2030" y="1459"/>
                    </a:lnTo>
                    <a:lnTo>
                      <a:pt x="2037" y="1456"/>
                    </a:lnTo>
                    <a:lnTo>
                      <a:pt x="2045" y="1450"/>
                    </a:lnTo>
                    <a:lnTo>
                      <a:pt x="2055" y="1440"/>
                    </a:lnTo>
                    <a:lnTo>
                      <a:pt x="2065" y="1427"/>
                    </a:lnTo>
                    <a:lnTo>
                      <a:pt x="2069" y="1418"/>
                    </a:lnTo>
                    <a:lnTo>
                      <a:pt x="2074" y="1410"/>
                    </a:lnTo>
                    <a:lnTo>
                      <a:pt x="2079" y="1399"/>
                    </a:lnTo>
                    <a:lnTo>
                      <a:pt x="2083" y="1387"/>
                    </a:lnTo>
                    <a:lnTo>
                      <a:pt x="2087" y="1374"/>
                    </a:lnTo>
                    <a:lnTo>
                      <a:pt x="2091" y="1360"/>
                    </a:lnTo>
                    <a:lnTo>
                      <a:pt x="2094" y="1344"/>
                    </a:lnTo>
                    <a:lnTo>
                      <a:pt x="2096" y="1326"/>
                    </a:lnTo>
                    <a:lnTo>
                      <a:pt x="2098" y="1307"/>
                    </a:lnTo>
                    <a:lnTo>
                      <a:pt x="2099" y="1285"/>
                    </a:lnTo>
                    <a:lnTo>
                      <a:pt x="2099" y="1263"/>
                    </a:lnTo>
                    <a:lnTo>
                      <a:pt x="2098" y="1239"/>
                    </a:lnTo>
                    <a:lnTo>
                      <a:pt x="2096" y="1212"/>
                    </a:lnTo>
                    <a:lnTo>
                      <a:pt x="2094" y="1184"/>
                    </a:lnTo>
                    <a:lnTo>
                      <a:pt x="2089" y="1153"/>
                    </a:lnTo>
                    <a:lnTo>
                      <a:pt x="2084" y="1120"/>
                    </a:lnTo>
                    <a:lnTo>
                      <a:pt x="2078" y="1085"/>
                    </a:lnTo>
                    <a:lnTo>
                      <a:pt x="2070" y="1048"/>
                    </a:lnTo>
                    <a:lnTo>
                      <a:pt x="2060" y="1008"/>
                    </a:lnTo>
                    <a:lnTo>
                      <a:pt x="2049" y="966"/>
                    </a:lnTo>
                    <a:lnTo>
                      <a:pt x="2040" y="923"/>
                    </a:lnTo>
                    <a:lnTo>
                      <a:pt x="2031" y="879"/>
                    </a:lnTo>
                    <a:lnTo>
                      <a:pt x="2026" y="833"/>
                    </a:lnTo>
                    <a:lnTo>
                      <a:pt x="2022" y="788"/>
                    </a:lnTo>
                    <a:lnTo>
                      <a:pt x="2021" y="743"/>
                    </a:lnTo>
                    <a:lnTo>
                      <a:pt x="2022" y="699"/>
                    </a:lnTo>
                    <a:lnTo>
                      <a:pt x="2026" y="657"/>
                    </a:lnTo>
                    <a:lnTo>
                      <a:pt x="2030" y="615"/>
                    </a:lnTo>
                    <a:lnTo>
                      <a:pt x="2037" y="575"/>
                    </a:lnTo>
                    <a:lnTo>
                      <a:pt x="2045" y="538"/>
                    </a:lnTo>
                    <a:lnTo>
                      <a:pt x="2055" y="502"/>
                    </a:lnTo>
                    <a:lnTo>
                      <a:pt x="2066" y="470"/>
                    </a:lnTo>
                    <a:lnTo>
                      <a:pt x="2079" y="440"/>
                    </a:lnTo>
                    <a:lnTo>
                      <a:pt x="2092" y="414"/>
                    </a:lnTo>
                    <a:lnTo>
                      <a:pt x="2107" y="393"/>
                    </a:lnTo>
                    <a:lnTo>
                      <a:pt x="2123" y="376"/>
                    </a:lnTo>
                    <a:lnTo>
                      <a:pt x="2139" y="363"/>
                    </a:lnTo>
                    <a:lnTo>
                      <a:pt x="2156" y="355"/>
                    </a:lnTo>
                    <a:lnTo>
                      <a:pt x="2175" y="352"/>
                    </a:lnTo>
                    <a:lnTo>
                      <a:pt x="2193" y="355"/>
                    </a:lnTo>
                    <a:lnTo>
                      <a:pt x="2213" y="365"/>
                    </a:lnTo>
                    <a:lnTo>
                      <a:pt x="2232" y="380"/>
                    </a:lnTo>
                    <a:lnTo>
                      <a:pt x="2252" y="403"/>
                    </a:lnTo>
                    <a:lnTo>
                      <a:pt x="2271" y="432"/>
                    </a:lnTo>
                    <a:lnTo>
                      <a:pt x="2292" y="470"/>
                    </a:lnTo>
                    <a:lnTo>
                      <a:pt x="2311" y="514"/>
                    </a:lnTo>
                    <a:lnTo>
                      <a:pt x="2330" y="567"/>
                    </a:lnTo>
                    <a:lnTo>
                      <a:pt x="2350" y="630"/>
                    </a:lnTo>
                    <a:lnTo>
                      <a:pt x="2369" y="700"/>
                    </a:lnTo>
                    <a:lnTo>
                      <a:pt x="2388" y="780"/>
                    </a:lnTo>
                    <a:lnTo>
                      <a:pt x="2406" y="870"/>
                    </a:lnTo>
                    <a:lnTo>
                      <a:pt x="2423" y="969"/>
                    </a:lnTo>
                    <a:lnTo>
                      <a:pt x="2456" y="1170"/>
                    </a:lnTo>
                    <a:lnTo>
                      <a:pt x="2487" y="1350"/>
                    </a:lnTo>
                    <a:lnTo>
                      <a:pt x="2517" y="1514"/>
                    </a:lnTo>
                    <a:lnTo>
                      <a:pt x="2544" y="1662"/>
                    </a:lnTo>
                    <a:lnTo>
                      <a:pt x="2570" y="1794"/>
                    </a:lnTo>
                    <a:lnTo>
                      <a:pt x="2594" y="1913"/>
                    </a:lnTo>
                    <a:lnTo>
                      <a:pt x="2616" y="2019"/>
                    </a:lnTo>
                    <a:lnTo>
                      <a:pt x="2634" y="2115"/>
                    </a:lnTo>
                    <a:lnTo>
                      <a:pt x="2651" y="2200"/>
                    </a:lnTo>
                    <a:lnTo>
                      <a:pt x="2664" y="2278"/>
                    </a:lnTo>
                    <a:lnTo>
                      <a:pt x="2670" y="2315"/>
                    </a:lnTo>
                    <a:lnTo>
                      <a:pt x="2675" y="2349"/>
                    </a:lnTo>
                    <a:lnTo>
                      <a:pt x="2679" y="2382"/>
                    </a:lnTo>
                    <a:lnTo>
                      <a:pt x="2683" y="2415"/>
                    </a:lnTo>
                    <a:lnTo>
                      <a:pt x="2685" y="2445"/>
                    </a:lnTo>
                    <a:lnTo>
                      <a:pt x="2687" y="2475"/>
                    </a:lnTo>
                    <a:lnTo>
                      <a:pt x="2688" y="2503"/>
                    </a:lnTo>
                    <a:lnTo>
                      <a:pt x="2688" y="2533"/>
                    </a:lnTo>
                    <a:lnTo>
                      <a:pt x="2687" y="2561"/>
                    </a:lnTo>
                    <a:lnTo>
                      <a:pt x="2685" y="2588"/>
                    </a:lnTo>
                    <a:lnTo>
                      <a:pt x="2683" y="2616"/>
                    </a:lnTo>
                    <a:lnTo>
                      <a:pt x="2678" y="2643"/>
                    </a:lnTo>
                    <a:lnTo>
                      <a:pt x="2674" y="2670"/>
                    </a:lnTo>
                    <a:lnTo>
                      <a:pt x="2670" y="2696"/>
                    </a:lnTo>
                    <a:lnTo>
                      <a:pt x="2664" y="2721"/>
                    </a:lnTo>
                    <a:lnTo>
                      <a:pt x="2660" y="2745"/>
                    </a:lnTo>
                    <a:lnTo>
                      <a:pt x="2648" y="2787"/>
                    </a:lnTo>
                    <a:lnTo>
                      <a:pt x="2636" y="2826"/>
                    </a:lnTo>
                    <a:lnTo>
                      <a:pt x="2623" y="2860"/>
                    </a:lnTo>
                    <a:lnTo>
                      <a:pt x="2610" y="2890"/>
                    </a:lnTo>
                    <a:lnTo>
                      <a:pt x="2597" y="2917"/>
                    </a:lnTo>
                    <a:lnTo>
                      <a:pt x="2585" y="2938"/>
                    </a:lnTo>
                    <a:lnTo>
                      <a:pt x="2574" y="2958"/>
                    </a:lnTo>
                    <a:lnTo>
                      <a:pt x="2562" y="2973"/>
                    </a:lnTo>
                    <a:lnTo>
                      <a:pt x="2551" y="2986"/>
                    </a:lnTo>
                    <a:lnTo>
                      <a:pt x="2542" y="2996"/>
                    </a:lnTo>
                    <a:lnTo>
                      <a:pt x="2529" y="3009"/>
                    </a:lnTo>
                    <a:lnTo>
                      <a:pt x="2524" y="3012"/>
                    </a:lnTo>
                    <a:lnTo>
                      <a:pt x="2527" y="3022"/>
                    </a:lnTo>
                    <a:lnTo>
                      <a:pt x="2534" y="3048"/>
                    </a:lnTo>
                    <a:lnTo>
                      <a:pt x="2543" y="3089"/>
                    </a:lnTo>
                    <a:lnTo>
                      <a:pt x="2556" y="3143"/>
                    </a:lnTo>
                    <a:lnTo>
                      <a:pt x="2571" y="3205"/>
                    </a:lnTo>
                    <a:lnTo>
                      <a:pt x="2589" y="3275"/>
                    </a:lnTo>
                    <a:lnTo>
                      <a:pt x="2607" y="3349"/>
                    </a:lnTo>
                    <a:lnTo>
                      <a:pt x="2627" y="3425"/>
                    </a:lnTo>
                    <a:lnTo>
                      <a:pt x="1559" y="3793"/>
                    </a:lnTo>
                    <a:lnTo>
                      <a:pt x="1559" y="3793"/>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dirty="0"/>
              </a:p>
            </p:txBody>
          </p:sp>
        </p:grpSp>
      </p:grpSp>
      <p:grpSp>
        <p:nvGrpSpPr>
          <p:cNvPr id="1219" name="Group 1218"/>
          <p:cNvGrpSpPr/>
          <p:nvPr/>
        </p:nvGrpSpPr>
        <p:grpSpPr>
          <a:xfrm>
            <a:off x="186595" y="4478983"/>
            <a:ext cx="1220880" cy="1497946"/>
            <a:chOff x="166254" y="4184498"/>
            <a:chExt cx="1436666" cy="1762702"/>
          </a:xfrm>
        </p:grpSpPr>
        <p:sp>
          <p:nvSpPr>
            <p:cNvPr id="1204" name="Freeform 211"/>
            <p:cNvSpPr>
              <a:spLocks/>
            </p:cNvSpPr>
            <p:nvPr/>
          </p:nvSpPr>
          <p:spPr bwMode="auto">
            <a:xfrm>
              <a:off x="220944" y="4184498"/>
              <a:ext cx="1381976" cy="1762702"/>
            </a:xfrm>
            <a:custGeom>
              <a:avLst/>
              <a:gdLst>
                <a:gd name="T0" fmla="*/ 17 w 3283"/>
                <a:gd name="T1" fmla="*/ 411 h 4187"/>
                <a:gd name="T2" fmla="*/ 2685 w 3283"/>
                <a:gd name="T3" fmla="*/ 0 h 4187"/>
                <a:gd name="T4" fmla="*/ 2689 w 3283"/>
                <a:gd name="T5" fmla="*/ 0 h 4187"/>
                <a:gd name="T6" fmla="*/ 2694 w 3283"/>
                <a:gd name="T7" fmla="*/ 1 h 4187"/>
                <a:gd name="T8" fmla="*/ 2697 w 3283"/>
                <a:gd name="T9" fmla="*/ 2 h 4187"/>
                <a:gd name="T10" fmla="*/ 2700 w 3283"/>
                <a:gd name="T11" fmla="*/ 4 h 4187"/>
                <a:gd name="T12" fmla="*/ 2703 w 3283"/>
                <a:gd name="T13" fmla="*/ 6 h 4187"/>
                <a:gd name="T14" fmla="*/ 2706 w 3283"/>
                <a:gd name="T15" fmla="*/ 9 h 4187"/>
                <a:gd name="T16" fmla="*/ 2708 w 3283"/>
                <a:gd name="T17" fmla="*/ 13 h 4187"/>
                <a:gd name="T18" fmla="*/ 2709 w 3283"/>
                <a:gd name="T19" fmla="*/ 17 h 4187"/>
                <a:gd name="T20" fmla="*/ 3283 w 3283"/>
                <a:gd name="T21" fmla="*/ 3752 h 4187"/>
                <a:gd name="T22" fmla="*/ 3283 w 3283"/>
                <a:gd name="T23" fmla="*/ 3757 h 4187"/>
                <a:gd name="T24" fmla="*/ 3282 w 3283"/>
                <a:gd name="T25" fmla="*/ 3761 h 4187"/>
                <a:gd name="T26" fmla="*/ 3281 w 3283"/>
                <a:gd name="T27" fmla="*/ 3764 h 4187"/>
                <a:gd name="T28" fmla="*/ 3278 w 3283"/>
                <a:gd name="T29" fmla="*/ 3767 h 4187"/>
                <a:gd name="T30" fmla="*/ 3276 w 3283"/>
                <a:gd name="T31" fmla="*/ 3771 h 4187"/>
                <a:gd name="T32" fmla="*/ 3273 w 3283"/>
                <a:gd name="T33" fmla="*/ 3773 h 4187"/>
                <a:gd name="T34" fmla="*/ 3270 w 3283"/>
                <a:gd name="T35" fmla="*/ 3775 h 4187"/>
                <a:gd name="T36" fmla="*/ 3265 w 3283"/>
                <a:gd name="T37" fmla="*/ 3776 h 4187"/>
                <a:gd name="T38" fmla="*/ 596 w 3283"/>
                <a:gd name="T39" fmla="*/ 4186 h 4187"/>
                <a:gd name="T40" fmla="*/ 592 w 3283"/>
                <a:gd name="T41" fmla="*/ 4187 h 4187"/>
                <a:gd name="T42" fmla="*/ 589 w 3283"/>
                <a:gd name="T43" fmla="*/ 4186 h 4187"/>
                <a:gd name="T44" fmla="*/ 584 w 3283"/>
                <a:gd name="T45" fmla="*/ 4185 h 4187"/>
                <a:gd name="T46" fmla="*/ 581 w 3283"/>
                <a:gd name="T47" fmla="*/ 4183 h 4187"/>
                <a:gd name="T48" fmla="*/ 579 w 3283"/>
                <a:gd name="T49" fmla="*/ 4181 h 4187"/>
                <a:gd name="T50" fmla="*/ 576 w 3283"/>
                <a:gd name="T51" fmla="*/ 4177 h 4187"/>
                <a:gd name="T52" fmla="*/ 575 w 3283"/>
                <a:gd name="T53" fmla="*/ 4173 h 4187"/>
                <a:gd name="T54" fmla="*/ 574 w 3283"/>
                <a:gd name="T55" fmla="*/ 4170 h 4187"/>
                <a:gd name="T56" fmla="*/ 0 w 3283"/>
                <a:gd name="T57" fmla="*/ 433 h 4187"/>
                <a:gd name="T58" fmla="*/ 0 w 3283"/>
                <a:gd name="T59" fmla="*/ 430 h 4187"/>
                <a:gd name="T60" fmla="*/ 0 w 3283"/>
                <a:gd name="T61" fmla="*/ 426 h 4187"/>
                <a:gd name="T62" fmla="*/ 2 w 3283"/>
                <a:gd name="T63" fmla="*/ 422 h 4187"/>
                <a:gd name="T64" fmla="*/ 3 w 3283"/>
                <a:gd name="T65" fmla="*/ 418 h 4187"/>
                <a:gd name="T66" fmla="*/ 6 w 3283"/>
                <a:gd name="T67" fmla="*/ 416 h 4187"/>
                <a:gd name="T68" fmla="*/ 9 w 3283"/>
                <a:gd name="T69" fmla="*/ 413 h 4187"/>
                <a:gd name="T70" fmla="*/ 13 w 3283"/>
                <a:gd name="T71" fmla="*/ 412 h 4187"/>
                <a:gd name="T72" fmla="*/ 17 w 3283"/>
                <a:gd name="T73" fmla="*/ 411 h 4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3" h="4187">
                  <a:moveTo>
                    <a:pt x="17" y="411"/>
                  </a:moveTo>
                  <a:lnTo>
                    <a:pt x="2685" y="0"/>
                  </a:lnTo>
                  <a:lnTo>
                    <a:pt x="2689" y="0"/>
                  </a:lnTo>
                  <a:lnTo>
                    <a:pt x="2694" y="1"/>
                  </a:lnTo>
                  <a:lnTo>
                    <a:pt x="2697" y="2"/>
                  </a:lnTo>
                  <a:lnTo>
                    <a:pt x="2700" y="4"/>
                  </a:lnTo>
                  <a:lnTo>
                    <a:pt x="2703" y="6"/>
                  </a:lnTo>
                  <a:lnTo>
                    <a:pt x="2706" y="9"/>
                  </a:lnTo>
                  <a:lnTo>
                    <a:pt x="2708" y="13"/>
                  </a:lnTo>
                  <a:lnTo>
                    <a:pt x="2709" y="17"/>
                  </a:lnTo>
                  <a:lnTo>
                    <a:pt x="3283" y="3752"/>
                  </a:lnTo>
                  <a:lnTo>
                    <a:pt x="3283" y="3757"/>
                  </a:lnTo>
                  <a:lnTo>
                    <a:pt x="3282" y="3761"/>
                  </a:lnTo>
                  <a:lnTo>
                    <a:pt x="3281" y="3764"/>
                  </a:lnTo>
                  <a:lnTo>
                    <a:pt x="3278" y="3767"/>
                  </a:lnTo>
                  <a:lnTo>
                    <a:pt x="3276" y="3771"/>
                  </a:lnTo>
                  <a:lnTo>
                    <a:pt x="3273" y="3773"/>
                  </a:lnTo>
                  <a:lnTo>
                    <a:pt x="3270" y="3775"/>
                  </a:lnTo>
                  <a:lnTo>
                    <a:pt x="3265" y="3776"/>
                  </a:lnTo>
                  <a:lnTo>
                    <a:pt x="596" y="4186"/>
                  </a:lnTo>
                  <a:lnTo>
                    <a:pt x="592" y="4187"/>
                  </a:lnTo>
                  <a:lnTo>
                    <a:pt x="589" y="4186"/>
                  </a:lnTo>
                  <a:lnTo>
                    <a:pt x="584" y="4185"/>
                  </a:lnTo>
                  <a:lnTo>
                    <a:pt x="581" y="4183"/>
                  </a:lnTo>
                  <a:lnTo>
                    <a:pt x="579" y="4181"/>
                  </a:lnTo>
                  <a:lnTo>
                    <a:pt x="576" y="4177"/>
                  </a:lnTo>
                  <a:lnTo>
                    <a:pt x="575" y="4173"/>
                  </a:lnTo>
                  <a:lnTo>
                    <a:pt x="574" y="4170"/>
                  </a:lnTo>
                  <a:lnTo>
                    <a:pt x="0" y="433"/>
                  </a:lnTo>
                  <a:lnTo>
                    <a:pt x="0" y="430"/>
                  </a:lnTo>
                  <a:lnTo>
                    <a:pt x="0" y="426"/>
                  </a:lnTo>
                  <a:lnTo>
                    <a:pt x="2" y="422"/>
                  </a:lnTo>
                  <a:lnTo>
                    <a:pt x="3" y="418"/>
                  </a:lnTo>
                  <a:lnTo>
                    <a:pt x="6" y="416"/>
                  </a:lnTo>
                  <a:lnTo>
                    <a:pt x="9" y="413"/>
                  </a:lnTo>
                  <a:lnTo>
                    <a:pt x="13" y="412"/>
                  </a:lnTo>
                  <a:lnTo>
                    <a:pt x="17"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5" name="Freeform 212"/>
            <p:cNvSpPr>
              <a:spLocks noEditPoints="1"/>
            </p:cNvSpPr>
            <p:nvPr/>
          </p:nvSpPr>
          <p:spPr bwMode="auto">
            <a:xfrm>
              <a:off x="166254" y="4443223"/>
              <a:ext cx="351279" cy="1421941"/>
            </a:xfrm>
            <a:custGeom>
              <a:avLst/>
              <a:gdLst>
                <a:gd name="T0" fmla="*/ 324 w 835"/>
                <a:gd name="T1" fmla="*/ 27 h 3383"/>
                <a:gd name="T2" fmla="*/ 341 w 835"/>
                <a:gd name="T3" fmla="*/ 112 h 3383"/>
                <a:gd name="T4" fmla="*/ 97 w 835"/>
                <a:gd name="T5" fmla="*/ 195 h 3383"/>
                <a:gd name="T6" fmla="*/ 13 w 835"/>
                <a:gd name="T7" fmla="*/ 156 h 3383"/>
                <a:gd name="T8" fmla="*/ 12 w 835"/>
                <a:gd name="T9" fmla="*/ 68 h 3383"/>
                <a:gd name="T10" fmla="*/ 748 w 835"/>
                <a:gd name="T11" fmla="*/ 3188 h 3383"/>
                <a:gd name="T12" fmla="*/ 827 w 835"/>
                <a:gd name="T13" fmla="*/ 3234 h 3383"/>
                <a:gd name="T14" fmla="*/ 819 w 835"/>
                <a:gd name="T15" fmla="*/ 3321 h 3383"/>
                <a:gd name="T16" fmla="*/ 561 w 835"/>
                <a:gd name="T17" fmla="*/ 3383 h 3383"/>
                <a:gd name="T18" fmla="*/ 492 w 835"/>
                <a:gd name="T19" fmla="*/ 3320 h 3383"/>
                <a:gd name="T20" fmla="*/ 517 w 835"/>
                <a:gd name="T21" fmla="*/ 3237 h 3383"/>
                <a:gd name="T22" fmla="*/ 723 w 835"/>
                <a:gd name="T23" fmla="*/ 2870 h 3383"/>
                <a:gd name="T24" fmla="*/ 786 w 835"/>
                <a:gd name="T25" fmla="*/ 2939 h 3383"/>
                <a:gd name="T26" fmla="*/ 753 w 835"/>
                <a:gd name="T27" fmla="*/ 3019 h 3383"/>
                <a:gd name="T28" fmla="*/ 488 w 835"/>
                <a:gd name="T29" fmla="*/ 3056 h 3383"/>
                <a:gd name="T30" fmla="*/ 441 w 835"/>
                <a:gd name="T31" fmla="*/ 2983 h 3383"/>
                <a:gd name="T32" fmla="*/ 487 w 835"/>
                <a:gd name="T33" fmla="*/ 2903 h 3383"/>
                <a:gd name="T34" fmla="*/ 696 w 835"/>
                <a:gd name="T35" fmla="*/ 2561 h 3383"/>
                <a:gd name="T36" fmla="*/ 737 w 835"/>
                <a:gd name="T37" fmla="*/ 2637 h 3383"/>
                <a:gd name="T38" fmla="*/ 683 w 835"/>
                <a:gd name="T39" fmla="*/ 2712 h 3383"/>
                <a:gd name="T40" fmla="*/ 419 w 835"/>
                <a:gd name="T41" fmla="*/ 2723 h 3383"/>
                <a:gd name="T42" fmla="*/ 394 w 835"/>
                <a:gd name="T43" fmla="*/ 2639 h 3383"/>
                <a:gd name="T44" fmla="*/ 463 w 835"/>
                <a:gd name="T45" fmla="*/ 2577 h 3383"/>
                <a:gd name="T46" fmla="*/ 667 w 835"/>
                <a:gd name="T47" fmla="*/ 2262 h 3383"/>
                <a:gd name="T48" fmla="*/ 684 w 835"/>
                <a:gd name="T49" fmla="*/ 2347 h 3383"/>
                <a:gd name="T50" fmla="*/ 440 w 835"/>
                <a:gd name="T51" fmla="*/ 2430 h 3383"/>
                <a:gd name="T52" fmla="*/ 356 w 835"/>
                <a:gd name="T53" fmla="*/ 2391 h 3383"/>
                <a:gd name="T54" fmla="*/ 356 w 835"/>
                <a:gd name="T55" fmla="*/ 2303 h 3383"/>
                <a:gd name="T56" fmla="*/ 552 w 835"/>
                <a:gd name="T57" fmla="*/ 1916 h 3383"/>
                <a:gd name="T58" fmla="*/ 632 w 835"/>
                <a:gd name="T59" fmla="*/ 1962 h 3383"/>
                <a:gd name="T60" fmla="*/ 624 w 835"/>
                <a:gd name="T61" fmla="*/ 2050 h 3383"/>
                <a:gd name="T62" fmla="*/ 366 w 835"/>
                <a:gd name="T63" fmla="*/ 2110 h 3383"/>
                <a:gd name="T64" fmla="*/ 297 w 835"/>
                <a:gd name="T65" fmla="*/ 2048 h 3383"/>
                <a:gd name="T66" fmla="*/ 321 w 835"/>
                <a:gd name="T67" fmla="*/ 1966 h 3383"/>
                <a:gd name="T68" fmla="*/ 527 w 835"/>
                <a:gd name="T69" fmla="*/ 1599 h 3383"/>
                <a:gd name="T70" fmla="*/ 590 w 835"/>
                <a:gd name="T71" fmla="*/ 1667 h 3383"/>
                <a:gd name="T72" fmla="*/ 558 w 835"/>
                <a:gd name="T73" fmla="*/ 1747 h 3383"/>
                <a:gd name="T74" fmla="*/ 294 w 835"/>
                <a:gd name="T75" fmla="*/ 1784 h 3383"/>
                <a:gd name="T76" fmla="*/ 245 w 835"/>
                <a:gd name="T77" fmla="*/ 1712 h 3383"/>
                <a:gd name="T78" fmla="*/ 293 w 835"/>
                <a:gd name="T79" fmla="*/ 1632 h 3383"/>
                <a:gd name="T80" fmla="*/ 501 w 835"/>
                <a:gd name="T81" fmla="*/ 1288 h 3383"/>
                <a:gd name="T82" fmla="*/ 542 w 835"/>
                <a:gd name="T83" fmla="*/ 1365 h 3383"/>
                <a:gd name="T84" fmla="*/ 487 w 835"/>
                <a:gd name="T85" fmla="*/ 1440 h 3383"/>
                <a:gd name="T86" fmla="*/ 224 w 835"/>
                <a:gd name="T87" fmla="*/ 1451 h 3383"/>
                <a:gd name="T88" fmla="*/ 199 w 835"/>
                <a:gd name="T89" fmla="*/ 1367 h 3383"/>
                <a:gd name="T90" fmla="*/ 267 w 835"/>
                <a:gd name="T91" fmla="*/ 1305 h 3383"/>
                <a:gd name="T92" fmla="*/ 471 w 835"/>
                <a:gd name="T93" fmla="*/ 985 h 3383"/>
                <a:gd name="T94" fmla="*/ 488 w 835"/>
                <a:gd name="T95" fmla="*/ 1071 h 3383"/>
                <a:gd name="T96" fmla="*/ 244 w 835"/>
                <a:gd name="T97" fmla="*/ 1153 h 3383"/>
                <a:gd name="T98" fmla="*/ 160 w 835"/>
                <a:gd name="T99" fmla="*/ 1114 h 3383"/>
                <a:gd name="T100" fmla="*/ 159 w 835"/>
                <a:gd name="T101" fmla="*/ 1027 h 3383"/>
                <a:gd name="T102" fmla="*/ 356 w 835"/>
                <a:gd name="T103" fmla="*/ 639 h 3383"/>
                <a:gd name="T104" fmla="*/ 435 w 835"/>
                <a:gd name="T105" fmla="*/ 686 h 3383"/>
                <a:gd name="T106" fmla="*/ 428 w 835"/>
                <a:gd name="T107" fmla="*/ 772 h 3383"/>
                <a:gd name="T108" fmla="*/ 170 w 835"/>
                <a:gd name="T109" fmla="*/ 834 h 3383"/>
                <a:gd name="T110" fmla="*/ 100 w 835"/>
                <a:gd name="T111" fmla="*/ 771 h 3383"/>
                <a:gd name="T112" fmla="*/ 125 w 835"/>
                <a:gd name="T113" fmla="*/ 689 h 3383"/>
                <a:gd name="T114" fmla="*/ 332 w 835"/>
                <a:gd name="T115" fmla="*/ 322 h 3383"/>
                <a:gd name="T116" fmla="*/ 394 w 835"/>
                <a:gd name="T117" fmla="*/ 390 h 3383"/>
                <a:gd name="T118" fmla="*/ 362 w 835"/>
                <a:gd name="T119" fmla="*/ 471 h 3383"/>
                <a:gd name="T120" fmla="*/ 97 w 835"/>
                <a:gd name="T121" fmla="*/ 507 h 3383"/>
                <a:gd name="T122" fmla="*/ 49 w 835"/>
                <a:gd name="T123" fmla="*/ 435 h 3383"/>
                <a:gd name="T124" fmla="*/ 96 w 835"/>
                <a:gd name="T125" fmla="*/ 356 h 3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5" h="3383">
                  <a:moveTo>
                    <a:pt x="71" y="28"/>
                  </a:moveTo>
                  <a:lnTo>
                    <a:pt x="250" y="1"/>
                  </a:lnTo>
                  <a:lnTo>
                    <a:pt x="258" y="0"/>
                  </a:lnTo>
                  <a:lnTo>
                    <a:pt x="266" y="0"/>
                  </a:lnTo>
                  <a:lnTo>
                    <a:pt x="274" y="1"/>
                  </a:lnTo>
                  <a:lnTo>
                    <a:pt x="283" y="2"/>
                  </a:lnTo>
                  <a:lnTo>
                    <a:pt x="291" y="5"/>
                  </a:lnTo>
                  <a:lnTo>
                    <a:pt x="298" y="8"/>
                  </a:lnTo>
                  <a:lnTo>
                    <a:pt x="305" y="12"/>
                  </a:lnTo>
                  <a:lnTo>
                    <a:pt x="312" y="16"/>
                  </a:lnTo>
                  <a:lnTo>
                    <a:pt x="318" y="22"/>
                  </a:lnTo>
                  <a:lnTo>
                    <a:pt x="324" y="27"/>
                  </a:lnTo>
                  <a:lnTo>
                    <a:pt x="330" y="33"/>
                  </a:lnTo>
                  <a:lnTo>
                    <a:pt x="334" y="40"/>
                  </a:lnTo>
                  <a:lnTo>
                    <a:pt x="338" y="48"/>
                  </a:lnTo>
                  <a:lnTo>
                    <a:pt x="341" y="55"/>
                  </a:lnTo>
                  <a:lnTo>
                    <a:pt x="344" y="63"/>
                  </a:lnTo>
                  <a:lnTo>
                    <a:pt x="345" y="71"/>
                  </a:lnTo>
                  <a:lnTo>
                    <a:pt x="345" y="71"/>
                  </a:lnTo>
                  <a:lnTo>
                    <a:pt x="346" y="80"/>
                  </a:lnTo>
                  <a:lnTo>
                    <a:pt x="346" y="89"/>
                  </a:lnTo>
                  <a:lnTo>
                    <a:pt x="346" y="96"/>
                  </a:lnTo>
                  <a:lnTo>
                    <a:pt x="344" y="105"/>
                  </a:lnTo>
                  <a:lnTo>
                    <a:pt x="341" y="112"/>
                  </a:lnTo>
                  <a:lnTo>
                    <a:pt x="338" y="120"/>
                  </a:lnTo>
                  <a:lnTo>
                    <a:pt x="334" y="128"/>
                  </a:lnTo>
                  <a:lnTo>
                    <a:pt x="330" y="134"/>
                  </a:lnTo>
                  <a:lnTo>
                    <a:pt x="325" y="141"/>
                  </a:lnTo>
                  <a:lnTo>
                    <a:pt x="319" y="146"/>
                  </a:lnTo>
                  <a:lnTo>
                    <a:pt x="313" y="151"/>
                  </a:lnTo>
                  <a:lnTo>
                    <a:pt x="306" y="156"/>
                  </a:lnTo>
                  <a:lnTo>
                    <a:pt x="299" y="160"/>
                  </a:lnTo>
                  <a:lnTo>
                    <a:pt x="292" y="163"/>
                  </a:lnTo>
                  <a:lnTo>
                    <a:pt x="283" y="165"/>
                  </a:lnTo>
                  <a:lnTo>
                    <a:pt x="274" y="168"/>
                  </a:lnTo>
                  <a:lnTo>
                    <a:pt x="97" y="195"/>
                  </a:lnTo>
                  <a:lnTo>
                    <a:pt x="89" y="196"/>
                  </a:lnTo>
                  <a:lnTo>
                    <a:pt x="80" y="196"/>
                  </a:lnTo>
                  <a:lnTo>
                    <a:pt x="71" y="195"/>
                  </a:lnTo>
                  <a:lnTo>
                    <a:pt x="64" y="194"/>
                  </a:lnTo>
                  <a:lnTo>
                    <a:pt x="56" y="190"/>
                  </a:lnTo>
                  <a:lnTo>
                    <a:pt x="49" y="188"/>
                  </a:lnTo>
                  <a:lnTo>
                    <a:pt x="41" y="184"/>
                  </a:lnTo>
                  <a:lnTo>
                    <a:pt x="35" y="180"/>
                  </a:lnTo>
                  <a:lnTo>
                    <a:pt x="28" y="174"/>
                  </a:lnTo>
                  <a:lnTo>
                    <a:pt x="23" y="169"/>
                  </a:lnTo>
                  <a:lnTo>
                    <a:pt x="17" y="162"/>
                  </a:lnTo>
                  <a:lnTo>
                    <a:pt x="13" y="156"/>
                  </a:lnTo>
                  <a:lnTo>
                    <a:pt x="9" y="148"/>
                  </a:lnTo>
                  <a:lnTo>
                    <a:pt x="5" y="141"/>
                  </a:lnTo>
                  <a:lnTo>
                    <a:pt x="3" y="133"/>
                  </a:lnTo>
                  <a:lnTo>
                    <a:pt x="1" y="124"/>
                  </a:lnTo>
                  <a:lnTo>
                    <a:pt x="1" y="124"/>
                  </a:lnTo>
                  <a:lnTo>
                    <a:pt x="0" y="116"/>
                  </a:lnTo>
                  <a:lnTo>
                    <a:pt x="0" y="107"/>
                  </a:lnTo>
                  <a:lnTo>
                    <a:pt x="1" y="99"/>
                  </a:lnTo>
                  <a:lnTo>
                    <a:pt x="2" y="91"/>
                  </a:lnTo>
                  <a:lnTo>
                    <a:pt x="5" y="83"/>
                  </a:lnTo>
                  <a:lnTo>
                    <a:pt x="8" y="76"/>
                  </a:lnTo>
                  <a:lnTo>
                    <a:pt x="12" y="68"/>
                  </a:lnTo>
                  <a:lnTo>
                    <a:pt x="16" y="62"/>
                  </a:lnTo>
                  <a:lnTo>
                    <a:pt x="22" y="55"/>
                  </a:lnTo>
                  <a:lnTo>
                    <a:pt x="27" y="50"/>
                  </a:lnTo>
                  <a:lnTo>
                    <a:pt x="33" y="44"/>
                  </a:lnTo>
                  <a:lnTo>
                    <a:pt x="40" y="40"/>
                  </a:lnTo>
                  <a:lnTo>
                    <a:pt x="48" y="36"/>
                  </a:lnTo>
                  <a:lnTo>
                    <a:pt x="55" y="32"/>
                  </a:lnTo>
                  <a:lnTo>
                    <a:pt x="63" y="30"/>
                  </a:lnTo>
                  <a:lnTo>
                    <a:pt x="71" y="28"/>
                  </a:lnTo>
                  <a:close/>
                  <a:moveTo>
                    <a:pt x="561" y="3216"/>
                  </a:moveTo>
                  <a:lnTo>
                    <a:pt x="739" y="3188"/>
                  </a:lnTo>
                  <a:lnTo>
                    <a:pt x="748" y="3188"/>
                  </a:lnTo>
                  <a:lnTo>
                    <a:pt x="755" y="3188"/>
                  </a:lnTo>
                  <a:lnTo>
                    <a:pt x="764" y="3188"/>
                  </a:lnTo>
                  <a:lnTo>
                    <a:pt x="772" y="3190"/>
                  </a:lnTo>
                  <a:lnTo>
                    <a:pt x="780" y="3192"/>
                  </a:lnTo>
                  <a:lnTo>
                    <a:pt x="788" y="3196"/>
                  </a:lnTo>
                  <a:lnTo>
                    <a:pt x="794" y="3199"/>
                  </a:lnTo>
                  <a:lnTo>
                    <a:pt x="801" y="3204"/>
                  </a:lnTo>
                  <a:lnTo>
                    <a:pt x="807" y="3208"/>
                  </a:lnTo>
                  <a:lnTo>
                    <a:pt x="814" y="3215"/>
                  </a:lnTo>
                  <a:lnTo>
                    <a:pt x="818" y="3220"/>
                  </a:lnTo>
                  <a:lnTo>
                    <a:pt x="823" y="3228"/>
                  </a:lnTo>
                  <a:lnTo>
                    <a:pt x="827" y="3234"/>
                  </a:lnTo>
                  <a:lnTo>
                    <a:pt x="830" y="3242"/>
                  </a:lnTo>
                  <a:lnTo>
                    <a:pt x="833" y="3251"/>
                  </a:lnTo>
                  <a:lnTo>
                    <a:pt x="834" y="3258"/>
                  </a:lnTo>
                  <a:lnTo>
                    <a:pt x="834" y="3258"/>
                  </a:lnTo>
                  <a:lnTo>
                    <a:pt x="835" y="3267"/>
                  </a:lnTo>
                  <a:lnTo>
                    <a:pt x="835" y="3276"/>
                  </a:lnTo>
                  <a:lnTo>
                    <a:pt x="834" y="3284"/>
                  </a:lnTo>
                  <a:lnTo>
                    <a:pt x="833" y="3292"/>
                  </a:lnTo>
                  <a:lnTo>
                    <a:pt x="831" y="3299"/>
                  </a:lnTo>
                  <a:lnTo>
                    <a:pt x="828" y="3307"/>
                  </a:lnTo>
                  <a:lnTo>
                    <a:pt x="823" y="3315"/>
                  </a:lnTo>
                  <a:lnTo>
                    <a:pt x="819" y="3321"/>
                  </a:lnTo>
                  <a:lnTo>
                    <a:pt x="814" y="3327"/>
                  </a:lnTo>
                  <a:lnTo>
                    <a:pt x="808" y="3333"/>
                  </a:lnTo>
                  <a:lnTo>
                    <a:pt x="802" y="3338"/>
                  </a:lnTo>
                  <a:lnTo>
                    <a:pt x="795" y="3344"/>
                  </a:lnTo>
                  <a:lnTo>
                    <a:pt x="789" y="3347"/>
                  </a:lnTo>
                  <a:lnTo>
                    <a:pt x="781" y="3350"/>
                  </a:lnTo>
                  <a:lnTo>
                    <a:pt x="773" y="3353"/>
                  </a:lnTo>
                  <a:lnTo>
                    <a:pt x="764" y="3355"/>
                  </a:lnTo>
                  <a:lnTo>
                    <a:pt x="587" y="3383"/>
                  </a:lnTo>
                  <a:lnTo>
                    <a:pt x="578" y="3383"/>
                  </a:lnTo>
                  <a:lnTo>
                    <a:pt x="569" y="3383"/>
                  </a:lnTo>
                  <a:lnTo>
                    <a:pt x="561" y="3383"/>
                  </a:lnTo>
                  <a:lnTo>
                    <a:pt x="553" y="3380"/>
                  </a:lnTo>
                  <a:lnTo>
                    <a:pt x="546" y="3378"/>
                  </a:lnTo>
                  <a:lnTo>
                    <a:pt x="538" y="3375"/>
                  </a:lnTo>
                  <a:lnTo>
                    <a:pt x="531" y="3371"/>
                  </a:lnTo>
                  <a:lnTo>
                    <a:pt x="524" y="3366"/>
                  </a:lnTo>
                  <a:lnTo>
                    <a:pt x="518" y="3362"/>
                  </a:lnTo>
                  <a:lnTo>
                    <a:pt x="512" y="3356"/>
                  </a:lnTo>
                  <a:lnTo>
                    <a:pt x="507" y="3350"/>
                  </a:lnTo>
                  <a:lnTo>
                    <a:pt x="502" y="3343"/>
                  </a:lnTo>
                  <a:lnTo>
                    <a:pt x="498" y="3336"/>
                  </a:lnTo>
                  <a:lnTo>
                    <a:pt x="495" y="3329"/>
                  </a:lnTo>
                  <a:lnTo>
                    <a:pt x="492" y="3320"/>
                  </a:lnTo>
                  <a:lnTo>
                    <a:pt x="491" y="3311"/>
                  </a:lnTo>
                  <a:lnTo>
                    <a:pt x="491" y="3311"/>
                  </a:lnTo>
                  <a:lnTo>
                    <a:pt x="490" y="3304"/>
                  </a:lnTo>
                  <a:lnTo>
                    <a:pt x="490" y="3295"/>
                  </a:lnTo>
                  <a:lnTo>
                    <a:pt x="491" y="3286"/>
                  </a:lnTo>
                  <a:lnTo>
                    <a:pt x="492" y="3279"/>
                  </a:lnTo>
                  <a:lnTo>
                    <a:pt x="495" y="3270"/>
                  </a:lnTo>
                  <a:lnTo>
                    <a:pt x="497" y="3263"/>
                  </a:lnTo>
                  <a:lnTo>
                    <a:pt x="501" y="3256"/>
                  </a:lnTo>
                  <a:lnTo>
                    <a:pt x="506" y="3250"/>
                  </a:lnTo>
                  <a:lnTo>
                    <a:pt x="511" y="3243"/>
                  </a:lnTo>
                  <a:lnTo>
                    <a:pt x="517" y="3237"/>
                  </a:lnTo>
                  <a:lnTo>
                    <a:pt x="523" y="3232"/>
                  </a:lnTo>
                  <a:lnTo>
                    <a:pt x="530" y="3227"/>
                  </a:lnTo>
                  <a:lnTo>
                    <a:pt x="537" y="3224"/>
                  </a:lnTo>
                  <a:lnTo>
                    <a:pt x="545" y="3220"/>
                  </a:lnTo>
                  <a:lnTo>
                    <a:pt x="552" y="3217"/>
                  </a:lnTo>
                  <a:lnTo>
                    <a:pt x="561" y="3216"/>
                  </a:lnTo>
                  <a:close/>
                  <a:moveTo>
                    <a:pt x="512" y="2896"/>
                  </a:moveTo>
                  <a:lnTo>
                    <a:pt x="689" y="2869"/>
                  </a:lnTo>
                  <a:lnTo>
                    <a:pt x="698" y="2868"/>
                  </a:lnTo>
                  <a:lnTo>
                    <a:pt x="707" y="2868"/>
                  </a:lnTo>
                  <a:lnTo>
                    <a:pt x="715" y="2869"/>
                  </a:lnTo>
                  <a:lnTo>
                    <a:pt x="723" y="2870"/>
                  </a:lnTo>
                  <a:lnTo>
                    <a:pt x="731" y="2873"/>
                  </a:lnTo>
                  <a:lnTo>
                    <a:pt x="738" y="2876"/>
                  </a:lnTo>
                  <a:lnTo>
                    <a:pt x="746" y="2880"/>
                  </a:lnTo>
                  <a:lnTo>
                    <a:pt x="752" y="2884"/>
                  </a:lnTo>
                  <a:lnTo>
                    <a:pt x="759" y="2889"/>
                  </a:lnTo>
                  <a:lnTo>
                    <a:pt x="764" y="2895"/>
                  </a:lnTo>
                  <a:lnTo>
                    <a:pt x="769" y="2901"/>
                  </a:lnTo>
                  <a:lnTo>
                    <a:pt x="774" y="2908"/>
                  </a:lnTo>
                  <a:lnTo>
                    <a:pt x="778" y="2915"/>
                  </a:lnTo>
                  <a:lnTo>
                    <a:pt x="781" y="2923"/>
                  </a:lnTo>
                  <a:lnTo>
                    <a:pt x="783" y="2930"/>
                  </a:lnTo>
                  <a:lnTo>
                    <a:pt x="786" y="2939"/>
                  </a:lnTo>
                  <a:lnTo>
                    <a:pt x="786" y="2939"/>
                  </a:lnTo>
                  <a:lnTo>
                    <a:pt x="787" y="2948"/>
                  </a:lnTo>
                  <a:lnTo>
                    <a:pt x="787" y="2956"/>
                  </a:lnTo>
                  <a:lnTo>
                    <a:pt x="786" y="2965"/>
                  </a:lnTo>
                  <a:lnTo>
                    <a:pt x="785" y="2973"/>
                  </a:lnTo>
                  <a:lnTo>
                    <a:pt x="781" y="2980"/>
                  </a:lnTo>
                  <a:lnTo>
                    <a:pt x="778" y="2988"/>
                  </a:lnTo>
                  <a:lnTo>
                    <a:pt x="775" y="2995"/>
                  </a:lnTo>
                  <a:lnTo>
                    <a:pt x="770" y="3002"/>
                  </a:lnTo>
                  <a:lnTo>
                    <a:pt x="765" y="3008"/>
                  </a:lnTo>
                  <a:lnTo>
                    <a:pt x="760" y="3014"/>
                  </a:lnTo>
                  <a:lnTo>
                    <a:pt x="753" y="3019"/>
                  </a:lnTo>
                  <a:lnTo>
                    <a:pt x="747" y="3024"/>
                  </a:lnTo>
                  <a:lnTo>
                    <a:pt x="739" y="3028"/>
                  </a:lnTo>
                  <a:lnTo>
                    <a:pt x="732" y="3031"/>
                  </a:lnTo>
                  <a:lnTo>
                    <a:pt x="724" y="3033"/>
                  </a:lnTo>
                  <a:lnTo>
                    <a:pt x="715" y="3035"/>
                  </a:lnTo>
                  <a:lnTo>
                    <a:pt x="537" y="3062"/>
                  </a:lnTo>
                  <a:lnTo>
                    <a:pt x="528" y="3064"/>
                  </a:lnTo>
                  <a:lnTo>
                    <a:pt x="521" y="3064"/>
                  </a:lnTo>
                  <a:lnTo>
                    <a:pt x="512" y="3062"/>
                  </a:lnTo>
                  <a:lnTo>
                    <a:pt x="504" y="3061"/>
                  </a:lnTo>
                  <a:lnTo>
                    <a:pt x="496" y="3059"/>
                  </a:lnTo>
                  <a:lnTo>
                    <a:pt x="488" y="3056"/>
                  </a:lnTo>
                  <a:lnTo>
                    <a:pt x="482" y="3052"/>
                  </a:lnTo>
                  <a:lnTo>
                    <a:pt x="474" y="3047"/>
                  </a:lnTo>
                  <a:lnTo>
                    <a:pt x="469" y="3042"/>
                  </a:lnTo>
                  <a:lnTo>
                    <a:pt x="463" y="3036"/>
                  </a:lnTo>
                  <a:lnTo>
                    <a:pt x="457" y="3030"/>
                  </a:lnTo>
                  <a:lnTo>
                    <a:pt x="453" y="3024"/>
                  </a:lnTo>
                  <a:lnTo>
                    <a:pt x="448" y="3016"/>
                  </a:lnTo>
                  <a:lnTo>
                    <a:pt x="445" y="3008"/>
                  </a:lnTo>
                  <a:lnTo>
                    <a:pt x="443" y="3001"/>
                  </a:lnTo>
                  <a:lnTo>
                    <a:pt x="441" y="2992"/>
                  </a:lnTo>
                  <a:lnTo>
                    <a:pt x="441" y="2992"/>
                  </a:lnTo>
                  <a:lnTo>
                    <a:pt x="441" y="2983"/>
                  </a:lnTo>
                  <a:lnTo>
                    <a:pt x="441" y="2975"/>
                  </a:lnTo>
                  <a:lnTo>
                    <a:pt x="441" y="2967"/>
                  </a:lnTo>
                  <a:lnTo>
                    <a:pt x="443" y="2959"/>
                  </a:lnTo>
                  <a:lnTo>
                    <a:pt x="445" y="2951"/>
                  </a:lnTo>
                  <a:lnTo>
                    <a:pt x="448" y="2943"/>
                  </a:lnTo>
                  <a:lnTo>
                    <a:pt x="453" y="2937"/>
                  </a:lnTo>
                  <a:lnTo>
                    <a:pt x="457" y="2929"/>
                  </a:lnTo>
                  <a:lnTo>
                    <a:pt x="461" y="2923"/>
                  </a:lnTo>
                  <a:lnTo>
                    <a:pt x="468" y="2917"/>
                  </a:lnTo>
                  <a:lnTo>
                    <a:pt x="473" y="2912"/>
                  </a:lnTo>
                  <a:lnTo>
                    <a:pt x="481" y="2908"/>
                  </a:lnTo>
                  <a:lnTo>
                    <a:pt x="487" y="2903"/>
                  </a:lnTo>
                  <a:lnTo>
                    <a:pt x="495" y="2900"/>
                  </a:lnTo>
                  <a:lnTo>
                    <a:pt x="504" y="2898"/>
                  </a:lnTo>
                  <a:lnTo>
                    <a:pt x="512" y="2896"/>
                  </a:lnTo>
                  <a:close/>
                  <a:moveTo>
                    <a:pt x="463" y="2577"/>
                  </a:moveTo>
                  <a:lnTo>
                    <a:pt x="641" y="2550"/>
                  </a:lnTo>
                  <a:lnTo>
                    <a:pt x="649" y="2549"/>
                  </a:lnTo>
                  <a:lnTo>
                    <a:pt x="658" y="2549"/>
                  </a:lnTo>
                  <a:lnTo>
                    <a:pt x="666" y="2550"/>
                  </a:lnTo>
                  <a:lnTo>
                    <a:pt x="674" y="2551"/>
                  </a:lnTo>
                  <a:lnTo>
                    <a:pt x="682" y="2553"/>
                  </a:lnTo>
                  <a:lnTo>
                    <a:pt x="689" y="2556"/>
                  </a:lnTo>
                  <a:lnTo>
                    <a:pt x="696" y="2561"/>
                  </a:lnTo>
                  <a:lnTo>
                    <a:pt x="703" y="2565"/>
                  </a:lnTo>
                  <a:lnTo>
                    <a:pt x="709" y="2570"/>
                  </a:lnTo>
                  <a:lnTo>
                    <a:pt x="715" y="2576"/>
                  </a:lnTo>
                  <a:lnTo>
                    <a:pt x="721" y="2582"/>
                  </a:lnTo>
                  <a:lnTo>
                    <a:pt x="725" y="2589"/>
                  </a:lnTo>
                  <a:lnTo>
                    <a:pt x="729" y="2596"/>
                  </a:lnTo>
                  <a:lnTo>
                    <a:pt x="733" y="2604"/>
                  </a:lnTo>
                  <a:lnTo>
                    <a:pt x="735" y="2611"/>
                  </a:lnTo>
                  <a:lnTo>
                    <a:pt x="737" y="2620"/>
                  </a:lnTo>
                  <a:lnTo>
                    <a:pt x="737" y="2620"/>
                  </a:lnTo>
                  <a:lnTo>
                    <a:pt x="737" y="2629"/>
                  </a:lnTo>
                  <a:lnTo>
                    <a:pt x="737" y="2637"/>
                  </a:lnTo>
                  <a:lnTo>
                    <a:pt x="737" y="2645"/>
                  </a:lnTo>
                  <a:lnTo>
                    <a:pt x="735" y="2654"/>
                  </a:lnTo>
                  <a:lnTo>
                    <a:pt x="733" y="2661"/>
                  </a:lnTo>
                  <a:lnTo>
                    <a:pt x="729" y="2669"/>
                  </a:lnTo>
                  <a:lnTo>
                    <a:pt x="726" y="2675"/>
                  </a:lnTo>
                  <a:lnTo>
                    <a:pt x="721" y="2683"/>
                  </a:lnTo>
                  <a:lnTo>
                    <a:pt x="716" y="2688"/>
                  </a:lnTo>
                  <a:lnTo>
                    <a:pt x="710" y="2695"/>
                  </a:lnTo>
                  <a:lnTo>
                    <a:pt x="705" y="2700"/>
                  </a:lnTo>
                  <a:lnTo>
                    <a:pt x="697" y="2704"/>
                  </a:lnTo>
                  <a:lnTo>
                    <a:pt x="691" y="2709"/>
                  </a:lnTo>
                  <a:lnTo>
                    <a:pt x="683" y="2712"/>
                  </a:lnTo>
                  <a:lnTo>
                    <a:pt x="674" y="2714"/>
                  </a:lnTo>
                  <a:lnTo>
                    <a:pt x="667" y="2716"/>
                  </a:lnTo>
                  <a:lnTo>
                    <a:pt x="488" y="2743"/>
                  </a:lnTo>
                  <a:lnTo>
                    <a:pt x="480" y="2744"/>
                  </a:lnTo>
                  <a:lnTo>
                    <a:pt x="471" y="2744"/>
                  </a:lnTo>
                  <a:lnTo>
                    <a:pt x="463" y="2743"/>
                  </a:lnTo>
                  <a:lnTo>
                    <a:pt x="455" y="2741"/>
                  </a:lnTo>
                  <a:lnTo>
                    <a:pt x="447" y="2739"/>
                  </a:lnTo>
                  <a:lnTo>
                    <a:pt x="440" y="2736"/>
                  </a:lnTo>
                  <a:lnTo>
                    <a:pt x="432" y="2733"/>
                  </a:lnTo>
                  <a:lnTo>
                    <a:pt x="426" y="2728"/>
                  </a:lnTo>
                  <a:lnTo>
                    <a:pt x="419" y="2723"/>
                  </a:lnTo>
                  <a:lnTo>
                    <a:pt x="414" y="2717"/>
                  </a:lnTo>
                  <a:lnTo>
                    <a:pt x="408" y="2711"/>
                  </a:lnTo>
                  <a:lnTo>
                    <a:pt x="404" y="2704"/>
                  </a:lnTo>
                  <a:lnTo>
                    <a:pt x="400" y="2697"/>
                  </a:lnTo>
                  <a:lnTo>
                    <a:pt x="397" y="2689"/>
                  </a:lnTo>
                  <a:lnTo>
                    <a:pt x="394" y="2682"/>
                  </a:lnTo>
                  <a:lnTo>
                    <a:pt x="392" y="2673"/>
                  </a:lnTo>
                  <a:lnTo>
                    <a:pt x="392" y="2673"/>
                  </a:lnTo>
                  <a:lnTo>
                    <a:pt x="391" y="2664"/>
                  </a:lnTo>
                  <a:lnTo>
                    <a:pt x="391" y="2656"/>
                  </a:lnTo>
                  <a:lnTo>
                    <a:pt x="392" y="2647"/>
                  </a:lnTo>
                  <a:lnTo>
                    <a:pt x="394" y="2639"/>
                  </a:lnTo>
                  <a:lnTo>
                    <a:pt x="397" y="2632"/>
                  </a:lnTo>
                  <a:lnTo>
                    <a:pt x="400" y="2624"/>
                  </a:lnTo>
                  <a:lnTo>
                    <a:pt x="403" y="2617"/>
                  </a:lnTo>
                  <a:lnTo>
                    <a:pt x="407" y="2610"/>
                  </a:lnTo>
                  <a:lnTo>
                    <a:pt x="413" y="2604"/>
                  </a:lnTo>
                  <a:lnTo>
                    <a:pt x="418" y="2598"/>
                  </a:lnTo>
                  <a:lnTo>
                    <a:pt x="425" y="2593"/>
                  </a:lnTo>
                  <a:lnTo>
                    <a:pt x="431" y="2589"/>
                  </a:lnTo>
                  <a:lnTo>
                    <a:pt x="439" y="2584"/>
                  </a:lnTo>
                  <a:lnTo>
                    <a:pt x="446" y="2581"/>
                  </a:lnTo>
                  <a:lnTo>
                    <a:pt x="454" y="2579"/>
                  </a:lnTo>
                  <a:lnTo>
                    <a:pt x="463" y="2577"/>
                  </a:lnTo>
                  <a:close/>
                  <a:moveTo>
                    <a:pt x="415" y="2263"/>
                  </a:moveTo>
                  <a:lnTo>
                    <a:pt x="592" y="2236"/>
                  </a:lnTo>
                  <a:lnTo>
                    <a:pt x="601" y="2235"/>
                  </a:lnTo>
                  <a:lnTo>
                    <a:pt x="609" y="2235"/>
                  </a:lnTo>
                  <a:lnTo>
                    <a:pt x="618" y="2236"/>
                  </a:lnTo>
                  <a:lnTo>
                    <a:pt x="626" y="2237"/>
                  </a:lnTo>
                  <a:lnTo>
                    <a:pt x="633" y="2240"/>
                  </a:lnTo>
                  <a:lnTo>
                    <a:pt x="641" y="2244"/>
                  </a:lnTo>
                  <a:lnTo>
                    <a:pt x="648" y="2247"/>
                  </a:lnTo>
                  <a:lnTo>
                    <a:pt x="655" y="2251"/>
                  </a:lnTo>
                  <a:lnTo>
                    <a:pt x="661" y="2257"/>
                  </a:lnTo>
                  <a:lnTo>
                    <a:pt x="667" y="2262"/>
                  </a:lnTo>
                  <a:lnTo>
                    <a:pt x="672" y="2268"/>
                  </a:lnTo>
                  <a:lnTo>
                    <a:pt x="676" y="2275"/>
                  </a:lnTo>
                  <a:lnTo>
                    <a:pt x="681" y="2282"/>
                  </a:lnTo>
                  <a:lnTo>
                    <a:pt x="684" y="2290"/>
                  </a:lnTo>
                  <a:lnTo>
                    <a:pt x="686" y="2298"/>
                  </a:lnTo>
                  <a:lnTo>
                    <a:pt x="688" y="2306"/>
                  </a:lnTo>
                  <a:lnTo>
                    <a:pt x="688" y="2306"/>
                  </a:lnTo>
                  <a:lnTo>
                    <a:pt x="689" y="2315"/>
                  </a:lnTo>
                  <a:lnTo>
                    <a:pt x="689" y="2324"/>
                  </a:lnTo>
                  <a:lnTo>
                    <a:pt x="688" y="2331"/>
                  </a:lnTo>
                  <a:lnTo>
                    <a:pt x="687" y="2340"/>
                  </a:lnTo>
                  <a:lnTo>
                    <a:pt x="684" y="2347"/>
                  </a:lnTo>
                  <a:lnTo>
                    <a:pt x="681" y="2355"/>
                  </a:lnTo>
                  <a:lnTo>
                    <a:pt x="678" y="2363"/>
                  </a:lnTo>
                  <a:lnTo>
                    <a:pt x="673" y="2369"/>
                  </a:lnTo>
                  <a:lnTo>
                    <a:pt x="668" y="2376"/>
                  </a:lnTo>
                  <a:lnTo>
                    <a:pt x="662" y="2381"/>
                  </a:lnTo>
                  <a:lnTo>
                    <a:pt x="656" y="2386"/>
                  </a:lnTo>
                  <a:lnTo>
                    <a:pt x="649" y="2391"/>
                  </a:lnTo>
                  <a:lnTo>
                    <a:pt x="642" y="2395"/>
                  </a:lnTo>
                  <a:lnTo>
                    <a:pt x="634" y="2398"/>
                  </a:lnTo>
                  <a:lnTo>
                    <a:pt x="627" y="2400"/>
                  </a:lnTo>
                  <a:lnTo>
                    <a:pt x="618" y="2403"/>
                  </a:lnTo>
                  <a:lnTo>
                    <a:pt x="440" y="2430"/>
                  </a:lnTo>
                  <a:lnTo>
                    <a:pt x="431" y="2431"/>
                  </a:lnTo>
                  <a:lnTo>
                    <a:pt x="424" y="2431"/>
                  </a:lnTo>
                  <a:lnTo>
                    <a:pt x="415" y="2430"/>
                  </a:lnTo>
                  <a:lnTo>
                    <a:pt x="406" y="2429"/>
                  </a:lnTo>
                  <a:lnTo>
                    <a:pt x="399" y="2425"/>
                  </a:lnTo>
                  <a:lnTo>
                    <a:pt x="391" y="2423"/>
                  </a:lnTo>
                  <a:lnTo>
                    <a:pt x="385" y="2419"/>
                  </a:lnTo>
                  <a:lnTo>
                    <a:pt x="377" y="2414"/>
                  </a:lnTo>
                  <a:lnTo>
                    <a:pt x="372" y="2409"/>
                  </a:lnTo>
                  <a:lnTo>
                    <a:pt x="365" y="2404"/>
                  </a:lnTo>
                  <a:lnTo>
                    <a:pt x="360" y="2397"/>
                  </a:lnTo>
                  <a:lnTo>
                    <a:pt x="356" y="2391"/>
                  </a:lnTo>
                  <a:lnTo>
                    <a:pt x="351" y="2383"/>
                  </a:lnTo>
                  <a:lnTo>
                    <a:pt x="348" y="2376"/>
                  </a:lnTo>
                  <a:lnTo>
                    <a:pt x="346" y="2368"/>
                  </a:lnTo>
                  <a:lnTo>
                    <a:pt x="345" y="2359"/>
                  </a:lnTo>
                  <a:lnTo>
                    <a:pt x="345" y="2359"/>
                  </a:lnTo>
                  <a:lnTo>
                    <a:pt x="344" y="2351"/>
                  </a:lnTo>
                  <a:lnTo>
                    <a:pt x="344" y="2342"/>
                  </a:lnTo>
                  <a:lnTo>
                    <a:pt x="344" y="2334"/>
                  </a:lnTo>
                  <a:lnTo>
                    <a:pt x="346" y="2326"/>
                  </a:lnTo>
                  <a:lnTo>
                    <a:pt x="348" y="2318"/>
                  </a:lnTo>
                  <a:lnTo>
                    <a:pt x="351" y="2311"/>
                  </a:lnTo>
                  <a:lnTo>
                    <a:pt x="356" y="2303"/>
                  </a:lnTo>
                  <a:lnTo>
                    <a:pt x="360" y="2297"/>
                  </a:lnTo>
                  <a:lnTo>
                    <a:pt x="364" y="2290"/>
                  </a:lnTo>
                  <a:lnTo>
                    <a:pt x="371" y="2285"/>
                  </a:lnTo>
                  <a:lnTo>
                    <a:pt x="376" y="2279"/>
                  </a:lnTo>
                  <a:lnTo>
                    <a:pt x="384" y="2275"/>
                  </a:lnTo>
                  <a:lnTo>
                    <a:pt x="390" y="2271"/>
                  </a:lnTo>
                  <a:lnTo>
                    <a:pt x="398" y="2267"/>
                  </a:lnTo>
                  <a:lnTo>
                    <a:pt x="406" y="2265"/>
                  </a:lnTo>
                  <a:lnTo>
                    <a:pt x="415" y="2263"/>
                  </a:lnTo>
                  <a:close/>
                  <a:moveTo>
                    <a:pt x="365" y="1944"/>
                  </a:moveTo>
                  <a:lnTo>
                    <a:pt x="544" y="1917"/>
                  </a:lnTo>
                  <a:lnTo>
                    <a:pt x="552" y="1916"/>
                  </a:lnTo>
                  <a:lnTo>
                    <a:pt x="561" y="1916"/>
                  </a:lnTo>
                  <a:lnTo>
                    <a:pt x="568" y="1917"/>
                  </a:lnTo>
                  <a:lnTo>
                    <a:pt x="577" y="1918"/>
                  </a:lnTo>
                  <a:lnTo>
                    <a:pt x="585" y="1920"/>
                  </a:lnTo>
                  <a:lnTo>
                    <a:pt x="592" y="1923"/>
                  </a:lnTo>
                  <a:lnTo>
                    <a:pt x="599" y="1928"/>
                  </a:lnTo>
                  <a:lnTo>
                    <a:pt x="606" y="1932"/>
                  </a:lnTo>
                  <a:lnTo>
                    <a:pt x="613" y="1937"/>
                  </a:lnTo>
                  <a:lnTo>
                    <a:pt x="618" y="1943"/>
                  </a:lnTo>
                  <a:lnTo>
                    <a:pt x="624" y="1949"/>
                  </a:lnTo>
                  <a:lnTo>
                    <a:pt x="628" y="1956"/>
                  </a:lnTo>
                  <a:lnTo>
                    <a:pt x="632" y="1962"/>
                  </a:lnTo>
                  <a:lnTo>
                    <a:pt x="635" y="1971"/>
                  </a:lnTo>
                  <a:lnTo>
                    <a:pt x="638" y="1979"/>
                  </a:lnTo>
                  <a:lnTo>
                    <a:pt x="640" y="1987"/>
                  </a:lnTo>
                  <a:lnTo>
                    <a:pt x="640" y="1987"/>
                  </a:lnTo>
                  <a:lnTo>
                    <a:pt x="640" y="1996"/>
                  </a:lnTo>
                  <a:lnTo>
                    <a:pt x="640" y="2003"/>
                  </a:lnTo>
                  <a:lnTo>
                    <a:pt x="640" y="2012"/>
                  </a:lnTo>
                  <a:lnTo>
                    <a:pt x="638" y="2021"/>
                  </a:lnTo>
                  <a:lnTo>
                    <a:pt x="635" y="2028"/>
                  </a:lnTo>
                  <a:lnTo>
                    <a:pt x="632" y="2036"/>
                  </a:lnTo>
                  <a:lnTo>
                    <a:pt x="629" y="2042"/>
                  </a:lnTo>
                  <a:lnTo>
                    <a:pt x="624" y="2050"/>
                  </a:lnTo>
                  <a:lnTo>
                    <a:pt x="619" y="2055"/>
                  </a:lnTo>
                  <a:lnTo>
                    <a:pt x="613" y="2062"/>
                  </a:lnTo>
                  <a:lnTo>
                    <a:pt x="607" y="2067"/>
                  </a:lnTo>
                  <a:lnTo>
                    <a:pt x="601" y="2072"/>
                  </a:lnTo>
                  <a:lnTo>
                    <a:pt x="593" y="2076"/>
                  </a:lnTo>
                  <a:lnTo>
                    <a:pt x="586" y="2079"/>
                  </a:lnTo>
                  <a:lnTo>
                    <a:pt x="577" y="2081"/>
                  </a:lnTo>
                  <a:lnTo>
                    <a:pt x="569" y="2083"/>
                  </a:lnTo>
                  <a:lnTo>
                    <a:pt x="391" y="2110"/>
                  </a:lnTo>
                  <a:lnTo>
                    <a:pt x="383" y="2112"/>
                  </a:lnTo>
                  <a:lnTo>
                    <a:pt x="374" y="2112"/>
                  </a:lnTo>
                  <a:lnTo>
                    <a:pt x="366" y="2110"/>
                  </a:lnTo>
                  <a:lnTo>
                    <a:pt x="358" y="2108"/>
                  </a:lnTo>
                  <a:lnTo>
                    <a:pt x="350" y="2106"/>
                  </a:lnTo>
                  <a:lnTo>
                    <a:pt x="343" y="2103"/>
                  </a:lnTo>
                  <a:lnTo>
                    <a:pt x="335" y="2100"/>
                  </a:lnTo>
                  <a:lnTo>
                    <a:pt x="329" y="2095"/>
                  </a:lnTo>
                  <a:lnTo>
                    <a:pt x="322" y="2090"/>
                  </a:lnTo>
                  <a:lnTo>
                    <a:pt x="317" y="2085"/>
                  </a:lnTo>
                  <a:lnTo>
                    <a:pt x="311" y="2078"/>
                  </a:lnTo>
                  <a:lnTo>
                    <a:pt x="307" y="2072"/>
                  </a:lnTo>
                  <a:lnTo>
                    <a:pt x="303" y="2064"/>
                  </a:lnTo>
                  <a:lnTo>
                    <a:pt x="299" y="2056"/>
                  </a:lnTo>
                  <a:lnTo>
                    <a:pt x="297" y="2048"/>
                  </a:lnTo>
                  <a:lnTo>
                    <a:pt x="295" y="2040"/>
                  </a:lnTo>
                  <a:lnTo>
                    <a:pt x="295" y="2040"/>
                  </a:lnTo>
                  <a:lnTo>
                    <a:pt x="294" y="2032"/>
                  </a:lnTo>
                  <a:lnTo>
                    <a:pt x="294" y="2023"/>
                  </a:lnTo>
                  <a:lnTo>
                    <a:pt x="295" y="2014"/>
                  </a:lnTo>
                  <a:lnTo>
                    <a:pt x="297" y="2007"/>
                  </a:lnTo>
                  <a:lnTo>
                    <a:pt x="299" y="1999"/>
                  </a:lnTo>
                  <a:lnTo>
                    <a:pt x="303" y="1991"/>
                  </a:lnTo>
                  <a:lnTo>
                    <a:pt x="306" y="1984"/>
                  </a:lnTo>
                  <a:lnTo>
                    <a:pt x="310" y="1977"/>
                  </a:lnTo>
                  <a:lnTo>
                    <a:pt x="316" y="1971"/>
                  </a:lnTo>
                  <a:lnTo>
                    <a:pt x="321" y="1966"/>
                  </a:lnTo>
                  <a:lnTo>
                    <a:pt x="327" y="1960"/>
                  </a:lnTo>
                  <a:lnTo>
                    <a:pt x="334" y="1956"/>
                  </a:lnTo>
                  <a:lnTo>
                    <a:pt x="341" y="1951"/>
                  </a:lnTo>
                  <a:lnTo>
                    <a:pt x="349" y="1948"/>
                  </a:lnTo>
                  <a:lnTo>
                    <a:pt x="357" y="1946"/>
                  </a:lnTo>
                  <a:lnTo>
                    <a:pt x="365" y="1944"/>
                  </a:lnTo>
                  <a:close/>
                  <a:moveTo>
                    <a:pt x="317" y="1625"/>
                  </a:moveTo>
                  <a:lnTo>
                    <a:pt x="495" y="1597"/>
                  </a:lnTo>
                  <a:lnTo>
                    <a:pt x="502" y="1596"/>
                  </a:lnTo>
                  <a:lnTo>
                    <a:pt x="511" y="1596"/>
                  </a:lnTo>
                  <a:lnTo>
                    <a:pt x="520" y="1597"/>
                  </a:lnTo>
                  <a:lnTo>
                    <a:pt x="527" y="1599"/>
                  </a:lnTo>
                  <a:lnTo>
                    <a:pt x="536" y="1601"/>
                  </a:lnTo>
                  <a:lnTo>
                    <a:pt x="542" y="1604"/>
                  </a:lnTo>
                  <a:lnTo>
                    <a:pt x="550" y="1607"/>
                  </a:lnTo>
                  <a:lnTo>
                    <a:pt x="557" y="1613"/>
                  </a:lnTo>
                  <a:lnTo>
                    <a:pt x="563" y="1617"/>
                  </a:lnTo>
                  <a:lnTo>
                    <a:pt x="568" y="1624"/>
                  </a:lnTo>
                  <a:lnTo>
                    <a:pt x="574" y="1629"/>
                  </a:lnTo>
                  <a:lnTo>
                    <a:pt x="579" y="1636"/>
                  </a:lnTo>
                  <a:lnTo>
                    <a:pt x="582" y="1643"/>
                  </a:lnTo>
                  <a:lnTo>
                    <a:pt x="586" y="1651"/>
                  </a:lnTo>
                  <a:lnTo>
                    <a:pt x="589" y="1659"/>
                  </a:lnTo>
                  <a:lnTo>
                    <a:pt x="590" y="1667"/>
                  </a:lnTo>
                  <a:lnTo>
                    <a:pt x="590" y="1667"/>
                  </a:lnTo>
                  <a:lnTo>
                    <a:pt x="591" y="1676"/>
                  </a:lnTo>
                  <a:lnTo>
                    <a:pt x="591" y="1684"/>
                  </a:lnTo>
                  <a:lnTo>
                    <a:pt x="590" y="1693"/>
                  </a:lnTo>
                  <a:lnTo>
                    <a:pt x="589" y="1700"/>
                  </a:lnTo>
                  <a:lnTo>
                    <a:pt x="587" y="1708"/>
                  </a:lnTo>
                  <a:lnTo>
                    <a:pt x="584" y="1716"/>
                  </a:lnTo>
                  <a:lnTo>
                    <a:pt x="579" y="1723"/>
                  </a:lnTo>
                  <a:lnTo>
                    <a:pt x="575" y="1730"/>
                  </a:lnTo>
                  <a:lnTo>
                    <a:pt x="569" y="1736"/>
                  </a:lnTo>
                  <a:lnTo>
                    <a:pt x="564" y="1742"/>
                  </a:lnTo>
                  <a:lnTo>
                    <a:pt x="558" y="1747"/>
                  </a:lnTo>
                  <a:lnTo>
                    <a:pt x="551" y="1752"/>
                  </a:lnTo>
                  <a:lnTo>
                    <a:pt x="544" y="1756"/>
                  </a:lnTo>
                  <a:lnTo>
                    <a:pt x="536" y="1759"/>
                  </a:lnTo>
                  <a:lnTo>
                    <a:pt x="528" y="1762"/>
                  </a:lnTo>
                  <a:lnTo>
                    <a:pt x="520" y="1763"/>
                  </a:lnTo>
                  <a:lnTo>
                    <a:pt x="341" y="1791"/>
                  </a:lnTo>
                  <a:lnTo>
                    <a:pt x="334" y="1791"/>
                  </a:lnTo>
                  <a:lnTo>
                    <a:pt x="325" y="1791"/>
                  </a:lnTo>
                  <a:lnTo>
                    <a:pt x="317" y="1791"/>
                  </a:lnTo>
                  <a:lnTo>
                    <a:pt x="309" y="1789"/>
                  </a:lnTo>
                  <a:lnTo>
                    <a:pt x="300" y="1787"/>
                  </a:lnTo>
                  <a:lnTo>
                    <a:pt x="294" y="1784"/>
                  </a:lnTo>
                  <a:lnTo>
                    <a:pt x="286" y="1779"/>
                  </a:lnTo>
                  <a:lnTo>
                    <a:pt x="280" y="1775"/>
                  </a:lnTo>
                  <a:lnTo>
                    <a:pt x="273" y="1771"/>
                  </a:lnTo>
                  <a:lnTo>
                    <a:pt x="267" y="1764"/>
                  </a:lnTo>
                  <a:lnTo>
                    <a:pt x="263" y="1759"/>
                  </a:lnTo>
                  <a:lnTo>
                    <a:pt x="257" y="1751"/>
                  </a:lnTo>
                  <a:lnTo>
                    <a:pt x="254" y="1745"/>
                  </a:lnTo>
                  <a:lnTo>
                    <a:pt x="251" y="1737"/>
                  </a:lnTo>
                  <a:lnTo>
                    <a:pt x="247" y="1729"/>
                  </a:lnTo>
                  <a:lnTo>
                    <a:pt x="246" y="1720"/>
                  </a:lnTo>
                  <a:lnTo>
                    <a:pt x="246" y="1720"/>
                  </a:lnTo>
                  <a:lnTo>
                    <a:pt x="245" y="1712"/>
                  </a:lnTo>
                  <a:lnTo>
                    <a:pt x="245" y="1704"/>
                  </a:lnTo>
                  <a:lnTo>
                    <a:pt x="246" y="1695"/>
                  </a:lnTo>
                  <a:lnTo>
                    <a:pt x="247" y="1688"/>
                  </a:lnTo>
                  <a:lnTo>
                    <a:pt x="250" y="1679"/>
                  </a:lnTo>
                  <a:lnTo>
                    <a:pt x="253" y="1671"/>
                  </a:lnTo>
                  <a:lnTo>
                    <a:pt x="257" y="1665"/>
                  </a:lnTo>
                  <a:lnTo>
                    <a:pt x="262" y="1658"/>
                  </a:lnTo>
                  <a:lnTo>
                    <a:pt x="267" y="1652"/>
                  </a:lnTo>
                  <a:lnTo>
                    <a:pt x="272" y="1645"/>
                  </a:lnTo>
                  <a:lnTo>
                    <a:pt x="279" y="1641"/>
                  </a:lnTo>
                  <a:lnTo>
                    <a:pt x="285" y="1636"/>
                  </a:lnTo>
                  <a:lnTo>
                    <a:pt x="293" y="1632"/>
                  </a:lnTo>
                  <a:lnTo>
                    <a:pt x="300" y="1629"/>
                  </a:lnTo>
                  <a:lnTo>
                    <a:pt x="308" y="1626"/>
                  </a:lnTo>
                  <a:lnTo>
                    <a:pt x="317" y="1625"/>
                  </a:lnTo>
                  <a:close/>
                  <a:moveTo>
                    <a:pt x="267" y="1305"/>
                  </a:moveTo>
                  <a:lnTo>
                    <a:pt x="445" y="1278"/>
                  </a:lnTo>
                  <a:lnTo>
                    <a:pt x="454" y="1276"/>
                  </a:lnTo>
                  <a:lnTo>
                    <a:pt x="463" y="1276"/>
                  </a:lnTo>
                  <a:lnTo>
                    <a:pt x="470" y="1278"/>
                  </a:lnTo>
                  <a:lnTo>
                    <a:pt x="479" y="1279"/>
                  </a:lnTo>
                  <a:lnTo>
                    <a:pt x="486" y="1282"/>
                  </a:lnTo>
                  <a:lnTo>
                    <a:pt x="494" y="1285"/>
                  </a:lnTo>
                  <a:lnTo>
                    <a:pt x="501" y="1288"/>
                  </a:lnTo>
                  <a:lnTo>
                    <a:pt x="508" y="1293"/>
                  </a:lnTo>
                  <a:lnTo>
                    <a:pt x="514" y="1298"/>
                  </a:lnTo>
                  <a:lnTo>
                    <a:pt x="520" y="1303"/>
                  </a:lnTo>
                  <a:lnTo>
                    <a:pt x="525" y="1310"/>
                  </a:lnTo>
                  <a:lnTo>
                    <a:pt x="530" y="1316"/>
                  </a:lnTo>
                  <a:lnTo>
                    <a:pt x="534" y="1324"/>
                  </a:lnTo>
                  <a:lnTo>
                    <a:pt x="537" y="1332"/>
                  </a:lnTo>
                  <a:lnTo>
                    <a:pt x="539" y="1339"/>
                  </a:lnTo>
                  <a:lnTo>
                    <a:pt x="541" y="1348"/>
                  </a:lnTo>
                  <a:lnTo>
                    <a:pt x="541" y="1348"/>
                  </a:lnTo>
                  <a:lnTo>
                    <a:pt x="542" y="1356"/>
                  </a:lnTo>
                  <a:lnTo>
                    <a:pt x="542" y="1365"/>
                  </a:lnTo>
                  <a:lnTo>
                    <a:pt x="541" y="1373"/>
                  </a:lnTo>
                  <a:lnTo>
                    <a:pt x="539" y="1381"/>
                  </a:lnTo>
                  <a:lnTo>
                    <a:pt x="537" y="1389"/>
                  </a:lnTo>
                  <a:lnTo>
                    <a:pt x="534" y="1397"/>
                  </a:lnTo>
                  <a:lnTo>
                    <a:pt x="531" y="1404"/>
                  </a:lnTo>
                  <a:lnTo>
                    <a:pt x="526" y="1411"/>
                  </a:lnTo>
                  <a:lnTo>
                    <a:pt x="521" y="1417"/>
                  </a:lnTo>
                  <a:lnTo>
                    <a:pt x="515" y="1422"/>
                  </a:lnTo>
                  <a:lnTo>
                    <a:pt x="509" y="1428"/>
                  </a:lnTo>
                  <a:lnTo>
                    <a:pt x="502" y="1432"/>
                  </a:lnTo>
                  <a:lnTo>
                    <a:pt x="495" y="1437"/>
                  </a:lnTo>
                  <a:lnTo>
                    <a:pt x="487" y="1440"/>
                  </a:lnTo>
                  <a:lnTo>
                    <a:pt x="480" y="1442"/>
                  </a:lnTo>
                  <a:lnTo>
                    <a:pt x="471" y="1444"/>
                  </a:lnTo>
                  <a:lnTo>
                    <a:pt x="293" y="1471"/>
                  </a:lnTo>
                  <a:lnTo>
                    <a:pt x="284" y="1472"/>
                  </a:lnTo>
                  <a:lnTo>
                    <a:pt x="276" y="1472"/>
                  </a:lnTo>
                  <a:lnTo>
                    <a:pt x="268" y="1471"/>
                  </a:lnTo>
                  <a:lnTo>
                    <a:pt x="259" y="1470"/>
                  </a:lnTo>
                  <a:lnTo>
                    <a:pt x="252" y="1468"/>
                  </a:lnTo>
                  <a:lnTo>
                    <a:pt x="244" y="1465"/>
                  </a:lnTo>
                  <a:lnTo>
                    <a:pt x="238" y="1460"/>
                  </a:lnTo>
                  <a:lnTo>
                    <a:pt x="230" y="1456"/>
                  </a:lnTo>
                  <a:lnTo>
                    <a:pt x="224" y="1451"/>
                  </a:lnTo>
                  <a:lnTo>
                    <a:pt x="218" y="1445"/>
                  </a:lnTo>
                  <a:lnTo>
                    <a:pt x="213" y="1439"/>
                  </a:lnTo>
                  <a:lnTo>
                    <a:pt x="209" y="1432"/>
                  </a:lnTo>
                  <a:lnTo>
                    <a:pt x="204" y="1425"/>
                  </a:lnTo>
                  <a:lnTo>
                    <a:pt x="201" y="1417"/>
                  </a:lnTo>
                  <a:lnTo>
                    <a:pt x="199" y="1409"/>
                  </a:lnTo>
                  <a:lnTo>
                    <a:pt x="197" y="1401"/>
                  </a:lnTo>
                  <a:lnTo>
                    <a:pt x="197" y="1401"/>
                  </a:lnTo>
                  <a:lnTo>
                    <a:pt x="197" y="1392"/>
                  </a:lnTo>
                  <a:lnTo>
                    <a:pt x="197" y="1384"/>
                  </a:lnTo>
                  <a:lnTo>
                    <a:pt x="197" y="1376"/>
                  </a:lnTo>
                  <a:lnTo>
                    <a:pt x="199" y="1367"/>
                  </a:lnTo>
                  <a:lnTo>
                    <a:pt x="201" y="1360"/>
                  </a:lnTo>
                  <a:lnTo>
                    <a:pt x="204" y="1352"/>
                  </a:lnTo>
                  <a:lnTo>
                    <a:pt x="207" y="1346"/>
                  </a:lnTo>
                  <a:lnTo>
                    <a:pt x="213" y="1338"/>
                  </a:lnTo>
                  <a:lnTo>
                    <a:pt x="217" y="1332"/>
                  </a:lnTo>
                  <a:lnTo>
                    <a:pt x="224" y="1326"/>
                  </a:lnTo>
                  <a:lnTo>
                    <a:pt x="229" y="1321"/>
                  </a:lnTo>
                  <a:lnTo>
                    <a:pt x="236" y="1316"/>
                  </a:lnTo>
                  <a:lnTo>
                    <a:pt x="243" y="1312"/>
                  </a:lnTo>
                  <a:lnTo>
                    <a:pt x="251" y="1309"/>
                  </a:lnTo>
                  <a:lnTo>
                    <a:pt x="259" y="1307"/>
                  </a:lnTo>
                  <a:lnTo>
                    <a:pt x="267" y="1305"/>
                  </a:lnTo>
                  <a:close/>
                  <a:moveTo>
                    <a:pt x="218" y="987"/>
                  </a:moveTo>
                  <a:lnTo>
                    <a:pt x="397" y="959"/>
                  </a:lnTo>
                  <a:lnTo>
                    <a:pt x="405" y="958"/>
                  </a:lnTo>
                  <a:lnTo>
                    <a:pt x="414" y="958"/>
                  </a:lnTo>
                  <a:lnTo>
                    <a:pt x="421" y="959"/>
                  </a:lnTo>
                  <a:lnTo>
                    <a:pt x="430" y="961"/>
                  </a:lnTo>
                  <a:lnTo>
                    <a:pt x="438" y="964"/>
                  </a:lnTo>
                  <a:lnTo>
                    <a:pt x="445" y="966"/>
                  </a:lnTo>
                  <a:lnTo>
                    <a:pt x="452" y="970"/>
                  </a:lnTo>
                  <a:lnTo>
                    <a:pt x="459" y="975"/>
                  </a:lnTo>
                  <a:lnTo>
                    <a:pt x="466" y="980"/>
                  </a:lnTo>
                  <a:lnTo>
                    <a:pt x="471" y="985"/>
                  </a:lnTo>
                  <a:lnTo>
                    <a:pt x="477" y="992"/>
                  </a:lnTo>
                  <a:lnTo>
                    <a:pt x="481" y="998"/>
                  </a:lnTo>
                  <a:lnTo>
                    <a:pt x="485" y="1006"/>
                  </a:lnTo>
                  <a:lnTo>
                    <a:pt x="488" y="1014"/>
                  </a:lnTo>
                  <a:lnTo>
                    <a:pt x="491" y="1021"/>
                  </a:lnTo>
                  <a:lnTo>
                    <a:pt x="493" y="1030"/>
                  </a:lnTo>
                  <a:lnTo>
                    <a:pt x="493" y="1030"/>
                  </a:lnTo>
                  <a:lnTo>
                    <a:pt x="493" y="1038"/>
                  </a:lnTo>
                  <a:lnTo>
                    <a:pt x="493" y="1047"/>
                  </a:lnTo>
                  <a:lnTo>
                    <a:pt x="493" y="1055"/>
                  </a:lnTo>
                  <a:lnTo>
                    <a:pt x="491" y="1063"/>
                  </a:lnTo>
                  <a:lnTo>
                    <a:pt x="488" y="1071"/>
                  </a:lnTo>
                  <a:lnTo>
                    <a:pt x="485" y="1078"/>
                  </a:lnTo>
                  <a:lnTo>
                    <a:pt x="482" y="1086"/>
                  </a:lnTo>
                  <a:lnTo>
                    <a:pt x="477" y="1093"/>
                  </a:lnTo>
                  <a:lnTo>
                    <a:pt x="472" y="1099"/>
                  </a:lnTo>
                  <a:lnTo>
                    <a:pt x="466" y="1104"/>
                  </a:lnTo>
                  <a:lnTo>
                    <a:pt x="460" y="1110"/>
                  </a:lnTo>
                  <a:lnTo>
                    <a:pt x="453" y="1114"/>
                  </a:lnTo>
                  <a:lnTo>
                    <a:pt x="446" y="1119"/>
                  </a:lnTo>
                  <a:lnTo>
                    <a:pt x="439" y="1122"/>
                  </a:lnTo>
                  <a:lnTo>
                    <a:pt x="430" y="1124"/>
                  </a:lnTo>
                  <a:lnTo>
                    <a:pt x="423" y="1126"/>
                  </a:lnTo>
                  <a:lnTo>
                    <a:pt x="244" y="1153"/>
                  </a:lnTo>
                  <a:lnTo>
                    <a:pt x="236" y="1154"/>
                  </a:lnTo>
                  <a:lnTo>
                    <a:pt x="227" y="1154"/>
                  </a:lnTo>
                  <a:lnTo>
                    <a:pt x="219" y="1153"/>
                  </a:lnTo>
                  <a:lnTo>
                    <a:pt x="211" y="1152"/>
                  </a:lnTo>
                  <a:lnTo>
                    <a:pt x="203" y="1149"/>
                  </a:lnTo>
                  <a:lnTo>
                    <a:pt x="196" y="1146"/>
                  </a:lnTo>
                  <a:lnTo>
                    <a:pt x="188" y="1142"/>
                  </a:lnTo>
                  <a:lnTo>
                    <a:pt x="182" y="1138"/>
                  </a:lnTo>
                  <a:lnTo>
                    <a:pt x="175" y="1133"/>
                  </a:lnTo>
                  <a:lnTo>
                    <a:pt x="170" y="1127"/>
                  </a:lnTo>
                  <a:lnTo>
                    <a:pt x="164" y="1121"/>
                  </a:lnTo>
                  <a:lnTo>
                    <a:pt x="160" y="1114"/>
                  </a:lnTo>
                  <a:lnTo>
                    <a:pt x="156" y="1107"/>
                  </a:lnTo>
                  <a:lnTo>
                    <a:pt x="152" y="1099"/>
                  </a:lnTo>
                  <a:lnTo>
                    <a:pt x="150" y="1091"/>
                  </a:lnTo>
                  <a:lnTo>
                    <a:pt x="148" y="1083"/>
                  </a:lnTo>
                  <a:lnTo>
                    <a:pt x="148" y="1083"/>
                  </a:lnTo>
                  <a:lnTo>
                    <a:pt x="147" y="1074"/>
                  </a:lnTo>
                  <a:lnTo>
                    <a:pt x="147" y="1065"/>
                  </a:lnTo>
                  <a:lnTo>
                    <a:pt x="148" y="1058"/>
                  </a:lnTo>
                  <a:lnTo>
                    <a:pt x="150" y="1049"/>
                  </a:lnTo>
                  <a:lnTo>
                    <a:pt x="152" y="1042"/>
                  </a:lnTo>
                  <a:lnTo>
                    <a:pt x="156" y="1034"/>
                  </a:lnTo>
                  <a:lnTo>
                    <a:pt x="159" y="1027"/>
                  </a:lnTo>
                  <a:lnTo>
                    <a:pt x="163" y="1020"/>
                  </a:lnTo>
                  <a:lnTo>
                    <a:pt x="169" y="1014"/>
                  </a:lnTo>
                  <a:lnTo>
                    <a:pt x="174" y="1008"/>
                  </a:lnTo>
                  <a:lnTo>
                    <a:pt x="180" y="1003"/>
                  </a:lnTo>
                  <a:lnTo>
                    <a:pt x="187" y="998"/>
                  </a:lnTo>
                  <a:lnTo>
                    <a:pt x="195" y="994"/>
                  </a:lnTo>
                  <a:lnTo>
                    <a:pt x="202" y="991"/>
                  </a:lnTo>
                  <a:lnTo>
                    <a:pt x="210" y="989"/>
                  </a:lnTo>
                  <a:lnTo>
                    <a:pt x="218" y="987"/>
                  </a:lnTo>
                  <a:close/>
                  <a:moveTo>
                    <a:pt x="170" y="667"/>
                  </a:moveTo>
                  <a:lnTo>
                    <a:pt x="348" y="640"/>
                  </a:lnTo>
                  <a:lnTo>
                    <a:pt x="356" y="639"/>
                  </a:lnTo>
                  <a:lnTo>
                    <a:pt x="364" y="639"/>
                  </a:lnTo>
                  <a:lnTo>
                    <a:pt x="373" y="639"/>
                  </a:lnTo>
                  <a:lnTo>
                    <a:pt x="380" y="641"/>
                  </a:lnTo>
                  <a:lnTo>
                    <a:pt x="389" y="644"/>
                  </a:lnTo>
                  <a:lnTo>
                    <a:pt x="396" y="647"/>
                  </a:lnTo>
                  <a:lnTo>
                    <a:pt x="403" y="651"/>
                  </a:lnTo>
                  <a:lnTo>
                    <a:pt x="410" y="656"/>
                  </a:lnTo>
                  <a:lnTo>
                    <a:pt x="416" y="660"/>
                  </a:lnTo>
                  <a:lnTo>
                    <a:pt x="421" y="666"/>
                  </a:lnTo>
                  <a:lnTo>
                    <a:pt x="427" y="672"/>
                  </a:lnTo>
                  <a:lnTo>
                    <a:pt x="432" y="679"/>
                  </a:lnTo>
                  <a:lnTo>
                    <a:pt x="435" y="686"/>
                  </a:lnTo>
                  <a:lnTo>
                    <a:pt x="439" y="693"/>
                  </a:lnTo>
                  <a:lnTo>
                    <a:pt x="442" y="702"/>
                  </a:lnTo>
                  <a:lnTo>
                    <a:pt x="443" y="711"/>
                  </a:lnTo>
                  <a:lnTo>
                    <a:pt x="443" y="711"/>
                  </a:lnTo>
                  <a:lnTo>
                    <a:pt x="444" y="719"/>
                  </a:lnTo>
                  <a:lnTo>
                    <a:pt x="444" y="727"/>
                  </a:lnTo>
                  <a:lnTo>
                    <a:pt x="443" y="736"/>
                  </a:lnTo>
                  <a:lnTo>
                    <a:pt x="442" y="743"/>
                  </a:lnTo>
                  <a:lnTo>
                    <a:pt x="440" y="752"/>
                  </a:lnTo>
                  <a:lnTo>
                    <a:pt x="437" y="759"/>
                  </a:lnTo>
                  <a:lnTo>
                    <a:pt x="432" y="766"/>
                  </a:lnTo>
                  <a:lnTo>
                    <a:pt x="428" y="772"/>
                  </a:lnTo>
                  <a:lnTo>
                    <a:pt x="423" y="779"/>
                  </a:lnTo>
                  <a:lnTo>
                    <a:pt x="417" y="785"/>
                  </a:lnTo>
                  <a:lnTo>
                    <a:pt x="411" y="790"/>
                  </a:lnTo>
                  <a:lnTo>
                    <a:pt x="404" y="795"/>
                  </a:lnTo>
                  <a:lnTo>
                    <a:pt x="397" y="798"/>
                  </a:lnTo>
                  <a:lnTo>
                    <a:pt x="389" y="802"/>
                  </a:lnTo>
                  <a:lnTo>
                    <a:pt x="381" y="805"/>
                  </a:lnTo>
                  <a:lnTo>
                    <a:pt x="373" y="806"/>
                  </a:lnTo>
                  <a:lnTo>
                    <a:pt x="195" y="834"/>
                  </a:lnTo>
                  <a:lnTo>
                    <a:pt x="187" y="835"/>
                  </a:lnTo>
                  <a:lnTo>
                    <a:pt x="178" y="835"/>
                  </a:lnTo>
                  <a:lnTo>
                    <a:pt x="170" y="834"/>
                  </a:lnTo>
                  <a:lnTo>
                    <a:pt x="162" y="832"/>
                  </a:lnTo>
                  <a:lnTo>
                    <a:pt x="153" y="830"/>
                  </a:lnTo>
                  <a:lnTo>
                    <a:pt x="146" y="826"/>
                  </a:lnTo>
                  <a:lnTo>
                    <a:pt x="139" y="823"/>
                  </a:lnTo>
                  <a:lnTo>
                    <a:pt x="133" y="818"/>
                  </a:lnTo>
                  <a:lnTo>
                    <a:pt x="126" y="813"/>
                  </a:lnTo>
                  <a:lnTo>
                    <a:pt x="120" y="808"/>
                  </a:lnTo>
                  <a:lnTo>
                    <a:pt x="116" y="802"/>
                  </a:lnTo>
                  <a:lnTo>
                    <a:pt x="110" y="795"/>
                  </a:lnTo>
                  <a:lnTo>
                    <a:pt x="107" y="787"/>
                  </a:lnTo>
                  <a:lnTo>
                    <a:pt x="104" y="780"/>
                  </a:lnTo>
                  <a:lnTo>
                    <a:pt x="100" y="771"/>
                  </a:lnTo>
                  <a:lnTo>
                    <a:pt x="99" y="764"/>
                  </a:lnTo>
                  <a:lnTo>
                    <a:pt x="99" y="764"/>
                  </a:lnTo>
                  <a:lnTo>
                    <a:pt x="98" y="755"/>
                  </a:lnTo>
                  <a:lnTo>
                    <a:pt x="98" y="746"/>
                  </a:lnTo>
                  <a:lnTo>
                    <a:pt x="99" y="738"/>
                  </a:lnTo>
                  <a:lnTo>
                    <a:pt x="100" y="730"/>
                  </a:lnTo>
                  <a:lnTo>
                    <a:pt x="103" y="723"/>
                  </a:lnTo>
                  <a:lnTo>
                    <a:pt x="106" y="715"/>
                  </a:lnTo>
                  <a:lnTo>
                    <a:pt x="110" y="707"/>
                  </a:lnTo>
                  <a:lnTo>
                    <a:pt x="115" y="701"/>
                  </a:lnTo>
                  <a:lnTo>
                    <a:pt x="120" y="694"/>
                  </a:lnTo>
                  <a:lnTo>
                    <a:pt x="125" y="689"/>
                  </a:lnTo>
                  <a:lnTo>
                    <a:pt x="132" y="684"/>
                  </a:lnTo>
                  <a:lnTo>
                    <a:pt x="138" y="679"/>
                  </a:lnTo>
                  <a:lnTo>
                    <a:pt x="146" y="675"/>
                  </a:lnTo>
                  <a:lnTo>
                    <a:pt x="153" y="672"/>
                  </a:lnTo>
                  <a:lnTo>
                    <a:pt x="161" y="668"/>
                  </a:lnTo>
                  <a:lnTo>
                    <a:pt x="170" y="667"/>
                  </a:lnTo>
                  <a:close/>
                  <a:moveTo>
                    <a:pt x="120" y="348"/>
                  </a:moveTo>
                  <a:lnTo>
                    <a:pt x="298" y="320"/>
                  </a:lnTo>
                  <a:lnTo>
                    <a:pt x="307" y="319"/>
                  </a:lnTo>
                  <a:lnTo>
                    <a:pt x="316" y="319"/>
                  </a:lnTo>
                  <a:lnTo>
                    <a:pt x="323" y="320"/>
                  </a:lnTo>
                  <a:lnTo>
                    <a:pt x="332" y="322"/>
                  </a:lnTo>
                  <a:lnTo>
                    <a:pt x="339" y="324"/>
                  </a:lnTo>
                  <a:lnTo>
                    <a:pt x="347" y="328"/>
                  </a:lnTo>
                  <a:lnTo>
                    <a:pt x="354" y="331"/>
                  </a:lnTo>
                  <a:lnTo>
                    <a:pt x="361" y="335"/>
                  </a:lnTo>
                  <a:lnTo>
                    <a:pt x="367" y="341"/>
                  </a:lnTo>
                  <a:lnTo>
                    <a:pt x="373" y="346"/>
                  </a:lnTo>
                  <a:lnTo>
                    <a:pt x="378" y="353"/>
                  </a:lnTo>
                  <a:lnTo>
                    <a:pt x="383" y="359"/>
                  </a:lnTo>
                  <a:lnTo>
                    <a:pt x="387" y="367"/>
                  </a:lnTo>
                  <a:lnTo>
                    <a:pt x="390" y="374"/>
                  </a:lnTo>
                  <a:lnTo>
                    <a:pt x="392" y="383"/>
                  </a:lnTo>
                  <a:lnTo>
                    <a:pt x="394" y="390"/>
                  </a:lnTo>
                  <a:lnTo>
                    <a:pt x="394" y="390"/>
                  </a:lnTo>
                  <a:lnTo>
                    <a:pt x="396" y="399"/>
                  </a:lnTo>
                  <a:lnTo>
                    <a:pt x="396" y="408"/>
                  </a:lnTo>
                  <a:lnTo>
                    <a:pt x="394" y="416"/>
                  </a:lnTo>
                  <a:lnTo>
                    <a:pt x="392" y="424"/>
                  </a:lnTo>
                  <a:lnTo>
                    <a:pt x="390" y="432"/>
                  </a:lnTo>
                  <a:lnTo>
                    <a:pt x="387" y="439"/>
                  </a:lnTo>
                  <a:lnTo>
                    <a:pt x="384" y="447"/>
                  </a:lnTo>
                  <a:lnTo>
                    <a:pt x="379" y="453"/>
                  </a:lnTo>
                  <a:lnTo>
                    <a:pt x="374" y="460"/>
                  </a:lnTo>
                  <a:lnTo>
                    <a:pt x="368" y="465"/>
                  </a:lnTo>
                  <a:lnTo>
                    <a:pt x="362" y="471"/>
                  </a:lnTo>
                  <a:lnTo>
                    <a:pt x="356" y="475"/>
                  </a:lnTo>
                  <a:lnTo>
                    <a:pt x="348" y="479"/>
                  </a:lnTo>
                  <a:lnTo>
                    <a:pt x="340" y="482"/>
                  </a:lnTo>
                  <a:lnTo>
                    <a:pt x="333" y="485"/>
                  </a:lnTo>
                  <a:lnTo>
                    <a:pt x="324" y="487"/>
                  </a:lnTo>
                  <a:lnTo>
                    <a:pt x="146" y="514"/>
                  </a:lnTo>
                  <a:lnTo>
                    <a:pt x="137" y="515"/>
                  </a:lnTo>
                  <a:lnTo>
                    <a:pt x="129" y="515"/>
                  </a:lnTo>
                  <a:lnTo>
                    <a:pt x="121" y="514"/>
                  </a:lnTo>
                  <a:lnTo>
                    <a:pt x="112" y="513"/>
                  </a:lnTo>
                  <a:lnTo>
                    <a:pt x="105" y="511"/>
                  </a:lnTo>
                  <a:lnTo>
                    <a:pt x="97" y="507"/>
                  </a:lnTo>
                  <a:lnTo>
                    <a:pt x="90" y="503"/>
                  </a:lnTo>
                  <a:lnTo>
                    <a:pt x="83" y="499"/>
                  </a:lnTo>
                  <a:lnTo>
                    <a:pt x="77" y="493"/>
                  </a:lnTo>
                  <a:lnTo>
                    <a:pt x="71" y="488"/>
                  </a:lnTo>
                  <a:lnTo>
                    <a:pt x="66" y="481"/>
                  </a:lnTo>
                  <a:lnTo>
                    <a:pt x="62" y="475"/>
                  </a:lnTo>
                  <a:lnTo>
                    <a:pt x="57" y="468"/>
                  </a:lnTo>
                  <a:lnTo>
                    <a:pt x="54" y="461"/>
                  </a:lnTo>
                  <a:lnTo>
                    <a:pt x="52" y="452"/>
                  </a:lnTo>
                  <a:lnTo>
                    <a:pt x="50" y="443"/>
                  </a:lnTo>
                  <a:lnTo>
                    <a:pt x="50" y="443"/>
                  </a:lnTo>
                  <a:lnTo>
                    <a:pt x="49" y="435"/>
                  </a:lnTo>
                  <a:lnTo>
                    <a:pt x="49" y="427"/>
                  </a:lnTo>
                  <a:lnTo>
                    <a:pt x="50" y="419"/>
                  </a:lnTo>
                  <a:lnTo>
                    <a:pt x="52" y="410"/>
                  </a:lnTo>
                  <a:lnTo>
                    <a:pt x="54" y="402"/>
                  </a:lnTo>
                  <a:lnTo>
                    <a:pt x="57" y="395"/>
                  </a:lnTo>
                  <a:lnTo>
                    <a:pt x="61" y="388"/>
                  </a:lnTo>
                  <a:lnTo>
                    <a:pt x="66" y="381"/>
                  </a:lnTo>
                  <a:lnTo>
                    <a:pt x="70" y="375"/>
                  </a:lnTo>
                  <a:lnTo>
                    <a:pt x="77" y="369"/>
                  </a:lnTo>
                  <a:lnTo>
                    <a:pt x="82" y="363"/>
                  </a:lnTo>
                  <a:lnTo>
                    <a:pt x="89" y="359"/>
                  </a:lnTo>
                  <a:lnTo>
                    <a:pt x="96" y="356"/>
                  </a:lnTo>
                  <a:lnTo>
                    <a:pt x="104" y="352"/>
                  </a:lnTo>
                  <a:lnTo>
                    <a:pt x="112" y="349"/>
                  </a:lnTo>
                  <a:lnTo>
                    <a:pt x="120" y="348"/>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0" name="Group 1219"/>
          <p:cNvGrpSpPr/>
          <p:nvPr/>
        </p:nvGrpSpPr>
        <p:grpSpPr>
          <a:xfrm>
            <a:off x="5120529" y="3010145"/>
            <a:ext cx="999145" cy="922423"/>
            <a:chOff x="6234746" y="3109628"/>
            <a:chExt cx="1205284" cy="1112733"/>
          </a:xfrm>
        </p:grpSpPr>
        <p:sp>
          <p:nvSpPr>
            <p:cNvPr id="1206" name="Freeform 213"/>
            <p:cNvSpPr>
              <a:spLocks/>
            </p:cNvSpPr>
            <p:nvPr/>
          </p:nvSpPr>
          <p:spPr bwMode="auto">
            <a:xfrm>
              <a:off x="6234746" y="3109628"/>
              <a:ext cx="1110629" cy="1112733"/>
            </a:xfrm>
            <a:custGeom>
              <a:avLst/>
              <a:gdLst>
                <a:gd name="T0" fmla="*/ 1456 w 2642"/>
                <a:gd name="T1" fmla="*/ 7 h 2645"/>
                <a:gd name="T2" fmla="*/ 1651 w 2642"/>
                <a:gd name="T3" fmla="*/ 41 h 2645"/>
                <a:gd name="T4" fmla="*/ 1835 w 2642"/>
                <a:gd name="T5" fmla="*/ 104 h 2645"/>
                <a:gd name="T6" fmla="*/ 2006 w 2642"/>
                <a:gd name="T7" fmla="*/ 192 h 2645"/>
                <a:gd name="T8" fmla="*/ 2161 w 2642"/>
                <a:gd name="T9" fmla="*/ 302 h 2645"/>
                <a:gd name="T10" fmla="*/ 2299 w 2642"/>
                <a:gd name="T11" fmla="*/ 433 h 2645"/>
                <a:gd name="T12" fmla="*/ 2416 w 2642"/>
                <a:gd name="T13" fmla="*/ 583 h 2645"/>
                <a:gd name="T14" fmla="*/ 2512 w 2642"/>
                <a:gd name="T15" fmla="*/ 749 h 2645"/>
                <a:gd name="T16" fmla="*/ 2583 w 2642"/>
                <a:gd name="T17" fmla="*/ 930 h 2645"/>
                <a:gd name="T18" fmla="*/ 2627 w 2642"/>
                <a:gd name="T19" fmla="*/ 1121 h 2645"/>
                <a:gd name="T20" fmla="*/ 2642 w 2642"/>
                <a:gd name="T21" fmla="*/ 1322 h 2645"/>
                <a:gd name="T22" fmla="*/ 2627 w 2642"/>
                <a:gd name="T23" fmla="*/ 1523 h 2645"/>
                <a:gd name="T24" fmla="*/ 2583 w 2642"/>
                <a:gd name="T25" fmla="*/ 1716 h 2645"/>
                <a:gd name="T26" fmla="*/ 2512 w 2642"/>
                <a:gd name="T27" fmla="*/ 1896 h 2645"/>
                <a:gd name="T28" fmla="*/ 2416 w 2642"/>
                <a:gd name="T29" fmla="*/ 2062 h 2645"/>
                <a:gd name="T30" fmla="*/ 2299 w 2642"/>
                <a:gd name="T31" fmla="*/ 2211 h 2645"/>
                <a:gd name="T32" fmla="*/ 2161 w 2642"/>
                <a:gd name="T33" fmla="*/ 2343 h 2645"/>
                <a:gd name="T34" fmla="*/ 2006 w 2642"/>
                <a:gd name="T35" fmla="*/ 2454 h 2645"/>
                <a:gd name="T36" fmla="*/ 1835 w 2642"/>
                <a:gd name="T37" fmla="*/ 2541 h 2645"/>
                <a:gd name="T38" fmla="*/ 1651 w 2642"/>
                <a:gd name="T39" fmla="*/ 2603 h 2645"/>
                <a:gd name="T40" fmla="*/ 1456 w 2642"/>
                <a:gd name="T41" fmla="*/ 2638 h 2645"/>
                <a:gd name="T42" fmla="*/ 1253 w 2642"/>
                <a:gd name="T43" fmla="*/ 2643 h 2645"/>
                <a:gd name="T44" fmla="*/ 1055 w 2642"/>
                <a:gd name="T45" fmla="*/ 2618 h 2645"/>
                <a:gd name="T46" fmla="*/ 867 w 2642"/>
                <a:gd name="T47" fmla="*/ 2564 h 2645"/>
                <a:gd name="T48" fmla="*/ 692 w 2642"/>
                <a:gd name="T49" fmla="*/ 2485 h 2645"/>
                <a:gd name="T50" fmla="*/ 531 w 2642"/>
                <a:gd name="T51" fmla="*/ 2382 h 2645"/>
                <a:gd name="T52" fmla="*/ 387 w 2642"/>
                <a:gd name="T53" fmla="*/ 2258 h 2645"/>
                <a:gd name="T54" fmla="*/ 263 w 2642"/>
                <a:gd name="T55" fmla="*/ 2114 h 2645"/>
                <a:gd name="T56" fmla="*/ 159 w 2642"/>
                <a:gd name="T57" fmla="*/ 1953 h 2645"/>
                <a:gd name="T58" fmla="*/ 80 w 2642"/>
                <a:gd name="T59" fmla="*/ 1778 h 2645"/>
                <a:gd name="T60" fmla="*/ 27 w 2642"/>
                <a:gd name="T61" fmla="*/ 1589 h 2645"/>
                <a:gd name="T62" fmla="*/ 2 w 2642"/>
                <a:gd name="T63" fmla="*/ 1390 h 2645"/>
                <a:gd name="T64" fmla="*/ 7 w 2642"/>
                <a:gd name="T65" fmla="*/ 1187 h 2645"/>
                <a:gd name="T66" fmla="*/ 41 w 2642"/>
                <a:gd name="T67" fmla="*/ 992 h 2645"/>
                <a:gd name="T68" fmla="*/ 104 w 2642"/>
                <a:gd name="T69" fmla="*/ 807 h 2645"/>
                <a:gd name="T70" fmla="*/ 191 w 2642"/>
                <a:gd name="T71" fmla="*/ 636 h 2645"/>
                <a:gd name="T72" fmla="*/ 302 w 2642"/>
                <a:gd name="T73" fmla="*/ 482 h 2645"/>
                <a:gd name="T74" fmla="*/ 432 w 2642"/>
                <a:gd name="T75" fmla="*/ 343 h 2645"/>
                <a:gd name="T76" fmla="*/ 583 w 2642"/>
                <a:gd name="T77" fmla="*/ 226 h 2645"/>
                <a:gd name="T78" fmla="*/ 748 w 2642"/>
                <a:gd name="T79" fmla="*/ 130 h 2645"/>
                <a:gd name="T80" fmla="*/ 928 w 2642"/>
                <a:gd name="T81" fmla="*/ 60 h 2645"/>
                <a:gd name="T82" fmla="*/ 1120 w 2642"/>
                <a:gd name="T83" fmla="*/ 15 h 2645"/>
                <a:gd name="T84" fmla="*/ 1321 w 2642"/>
                <a:gd name="T85" fmla="*/ 0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42" h="2645">
                  <a:moveTo>
                    <a:pt x="1321" y="0"/>
                  </a:moveTo>
                  <a:lnTo>
                    <a:pt x="1389" y="1"/>
                  </a:lnTo>
                  <a:lnTo>
                    <a:pt x="1456" y="7"/>
                  </a:lnTo>
                  <a:lnTo>
                    <a:pt x="1522" y="15"/>
                  </a:lnTo>
                  <a:lnTo>
                    <a:pt x="1588" y="27"/>
                  </a:lnTo>
                  <a:lnTo>
                    <a:pt x="1651" y="41"/>
                  </a:lnTo>
                  <a:lnTo>
                    <a:pt x="1714" y="60"/>
                  </a:lnTo>
                  <a:lnTo>
                    <a:pt x="1776" y="80"/>
                  </a:lnTo>
                  <a:lnTo>
                    <a:pt x="1835" y="104"/>
                  </a:lnTo>
                  <a:lnTo>
                    <a:pt x="1893" y="130"/>
                  </a:lnTo>
                  <a:lnTo>
                    <a:pt x="1951" y="159"/>
                  </a:lnTo>
                  <a:lnTo>
                    <a:pt x="2006" y="192"/>
                  </a:lnTo>
                  <a:lnTo>
                    <a:pt x="2060" y="226"/>
                  </a:lnTo>
                  <a:lnTo>
                    <a:pt x="2112" y="263"/>
                  </a:lnTo>
                  <a:lnTo>
                    <a:pt x="2161" y="302"/>
                  </a:lnTo>
                  <a:lnTo>
                    <a:pt x="2209" y="343"/>
                  </a:lnTo>
                  <a:lnTo>
                    <a:pt x="2255" y="388"/>
                  </a:lnTo>
                  <a:lnTo>
                    <a:pt x="2299" y="433"/>
                  </a:lnTo>
                  <a:lnTo>
                    <a:pt x="2341" y="482"/>
                  </a:lnTo>
                  <a:lnTo>
                    <a:pt x="2380" y="532"/>
                  </a:lnTo>
                  <a:lnTo>
                    <a:pt x="2416" y="583"/>
                  </a:lnTo>
                  <a:lnTo>
                    <a:pt x="2451" y="636"/>
                  </a:lnTo>
                  <a:lnTo>
                    <a:pt x="2482" y="693"/>
                  </a:lnTo>
                  <a:lnTo>
                    <a:pt x="2512" y="749"/>
                  </a:lnTo>
                  <a:lnTo>
                    <a:pt x="2539" y="807"/>
                  </a:lnTo>
                  <a:lnTo>
                    <a:pt x="2562" y="868"/>
                  </a:lnTo>
                  <a:lnTo>
                    <a:pt x="2583" y="930"/>
                  </a:lnTo>
                  <a:lnTo>
                    <a:pt x="2600" y="992"/>
                  </a:lnTo>
                  <a:lnTo>
                    <a:pt x="2615" y="1056"/>
                  </a:lnTo>
                  <a:lnTo>
                    <a:pt x="2627" y="1121"/>
                  </a:lnTo>
                  <a:lnTo>
                    <a:pt x="2635" y="1187"/>
                  </a:lnTo>
                  <a:lnTo>
                    <a:pt x="2640" y="1254"/>
                  </a:lnTo>
                  <a:lnTo>
                    <a:pt x="2642" y="1322"/>
                  </a:lnTo>
                  <a:lnTo>
                    <a:pt x="2640" y="1390"/>
                  </a:lnTo>
                  <a:lnTo>
                    <a:pt x="2635" y="1457"/>
                  </a:lnTo>
                  <a:lnTo>
                    <a:pt x="2627" y="1523"/>
                  </a:lnTo>
                  <a:lnTo>
                    <a:pt x="2615" y="1589"/>
                  </a:lnTo>
                  <a:lnTo>
                    <a:pt x="2600" y="1653"/>
                  </a:lnTo>
                  <a:lnTo>
                    <a:pt x="2583" y="1716"/>
                  </a:lnTo>
                  <a:lnTo>
                    <a:pt x="2562" y="1778"/>
                  </a:lnTo>
                  <a:lnTo>
                    <a:pt x="2539" y="1837"/>
                  </a:lnTo>
                  <a:lnTo>
                    <a:pt x="2512" y="1896"/>
                  </a:lnTo>
                  <a:lnTo>
                    <a:pt x="2482" y="1953"/>
                  </a:lnTo>
                  <a:lnTo>
                    <a:pt x="2451" y="2008"/>
                  </a:lnTo>
                  <a:lnTo>
                    <a:pt x="2416" y="2062"/>
                  </a:lnTo>
                  <a:lnTo>
                    <a:pt x="2380" y="2114"/>
                  </a:lnTo>
                  <a:lnTo>
                    <a:pt x="2341" y="2164"/>
                  </a:lnTo>
                  <a:lnTo>
                    <a:pt x="2299" y="2211"/>
                  </a:lnTo>
                  <a:lnTo>
                    <a:pt x="2255" y="2258"/>
                  </a:lnTo>
                  <a:lnTo>
                    <a:pt x="2209" y="2301"/>
                  </a:lnTo>
                  <a:lnTo>
                    <a:pt x="2161" y="2343"/>
                  </a:lnTo>
                  <a:lnTo>
                    <a:pt x="2112" y="2382"/>
                  </a:lnTo>
                  <a:lnTo>
                    <a:pt x="2060" y="2419"/>
                  </a:lnTo>
                  <a:lnTo>
                    <a:pt x="2006" y="2454"/>
                  </a:lnTo>
                  <a:lnTo>
                    <a:pt x="1951" y="2485"/>
                  </a:lnTo>
                  <a:lnTo>
                    <a:pt x="1893" y="2514"/>
                  </a:lnTo>
                  <a:lnTo>
                    <a:pt x="1835" y="2541"/>
                  </a:lnTo>
                  <a:lnTo>
                    <a:pt x="1776" y="2564"/>
                  </a:lnTo>
                  <a:lnTo>
                    <a:pt x="1714" y="2586"/>
                  </a:lnTo>
                  <a:lnTo>
                    <a:pt x="1651" y="2603"/>
                  </a:lnTo>
                  <a:lnTo>
                    <a:pt x="1588" y="2618"/>
                  </a:lnTo>
                  <a:lnTo>
                    <a:pt x="1522" y="2630"/>
                  </a:lnTo>
                  <a:lnTo>
                    <a:pt x="1456" y="2638"/>
                  </a:lnTo>
                  <a:lnTo>
                    <a:pt x="1389" y="2643"/>
                  </a:lnTo>
                  <a:lnTo>
                    <a:pt x="1321" y="2645"/>
                  </a:lnTo>
                  <a:lnTo>
                    <a:pt x="1253" y="2643"/>
                  </a:lnTo>
                  <a:lnTo>
                    <a:pt x="1186" y="2638"/>
                  </a:lnTo>
                  <a:lnTo>
                    <a:pt x="1120" y="2630"/>
                  </a:lnTo>
                  <a:lnTo>
                    <a:pt x="1055" y="2618"/>
                  </a:lnTo>
                  <a:lnTo>
                    <a:pt x="991" y="2603"/>
                  </a:lnTo>
                  <a:lnTo>
                    <a:pt x="928" y="2586"/>
                  </a:lnTo>
                  <a:lnTo>
                    <a:pt x="867" y="2564"/>
                  </a:lnTo>
                  <a:lnTo>
                    <a:pt x="807" y="2541"/>
                  </a:lnTo>
                  <a:lnTo>
                    <a:pt x="748" y="2514"/>
                  </a:lnTo>
                  <a:lnTo>
                    <a:pt x="692" y="2485"/>
                  </a:lnTo>
                  <a:lnTo>
                    <a:pt x="636" y="2454"/>
                  </a:lnTo>
                  <a:lnTo>
                    <a:pt x="583" y="2419"/>
                  </a:lnTo>
                  <a:lnTo>
                    <a:pt x="531" y="2382"/>
                  </a:lnTo>
                  <a:lnTo>
                    <a:pt x="481" y="2343"/>
                  </a:lnTo>
                  <a:lnTo>
                    <a:pt x="432" y="2301"/>
                  </a:lnTo>
                  <a:lnTo>
                    <a:pt x="387" y="2258"/>
                  </a:lnTo>
                  <a:lnTo>
                    <a:pt x="343" y="2211"/>
                  </a:lnTo>
                  <a:lnTo>
                    <a:pt x="302" y="2164"/>
                  </a:lnTo>
                  <a:lnTo>
                    <a:pt x="263" y="2114"/>
                  </a:lnTo>
                  <a:lnTo>
                    <a:pt x="226" y="2062"/>
                  </a:lnTo>
                  <a:lnTo>
                    <a:pt x="191" y="2008"/>
                  </a:lnTo>
                  <a:lnTo>
                    <a:pt x="159" y="1953"/>
                  </a:lnTo>
                  <a:lnTo>
                    <a:pt x="130" y="1896"/>
                  </a:lnTo>
                  <a:lnTo>
                    <a:pt x="104" y="1837"/>
                  </a:lnTo>
                  <a:lnTo>
                    <a:pt x="80" y="1778"/>
                  </a:lnTo>
                  <a:lnTo>
                    <a:pt x="60" y="1716"/>
                  </a:lnTo>
                  <a:lnTo>
                    <a:pt x="41" y="1653"/>
                  </a:lnTo>
                  <a:lnTo>
                    <a:pt x="27" y="1589"/>
                  </a:lnTo>
                  <a:lnTo>
                    <a:pt x="15" y="1523"/>
                  </a:lnTo>
                  <a:lnTo>
                    <a:pt x="7" y="1457"/>
                  </a:lnTo>
                  <a:lnTo>
                    <a:pt x="2" y="1390"/>
                  </a:lnTo>
                  <a:lnTo>
                    <a:pt x="0" y="1322"/>
                  </a:lnTo>
                  <a:lnTo>
                    <a:pt x="2" y="1254"/>
                  </a:lnTo>
                  <a:lnTo>
                    <a:pt x="7" y="1187"/>
                  </a:lnTo>
                  <a:lnTo>
                    <a:pt x="15" y="1121"/>
                  </a:lnTo>
                  <a:lnTo>
                    <a:pt x="27" y="1056"/>
                  </a:lnTo>
                  <a:lnTo>
                    <a:pt x="41" y="992"/>
                  </a:lnTo>
                  <a:lnTo>
                    <a:pt x="60" y="930"/>
                  </a:lnTo>
                  <a:lnTo>
                    <a:pt x="80" y="868"/>
                  </a:lnTo>
                  <a:lnTo>
                    <a:pt x="104" y="807"/>
                  </a:lnTo>
                  <a:lnTo>
                    <a:pt x="130" y="749"/>
                  </a:lnTo>
                  <a:lnTo>
                    <a:pt x="159" y="693"/>
                  </a:lnTo>
                  <a:lnTo>
                    <a:pt x="191" y="636"/>
                  </a:lnTo>
                  <a:lnTo>
                    <a:pt x="226" y="583"/>
                  </a:lnTo>
                  <a:lnTo>
                    <a:pt x="263" y="532"/>
                  </a:lnTo>
                  <a:lnTo>
                    <a:pt x="302" y="482"/>
                  </a:lnTo>
                  <a:lnTo>
                    <a:pt x="343" y="433"/>
                  </a:lnTo>
                  <a:lnTo>
                    <a:pt x="387" y="388"/>
                  </a:lnTo>
                  <a:lnTo>
                    <a:pt x="432" y="343"/>
                  </a:lnTo>
                  <a:lnTo>
                    <a:pt x="481" y="302"/>
                  </a:lnTo>
                  <a:lnTo>
                    <a:pt x="531" y="263"/>
                  </a:lnTo>
                  <a:lnTo>
                    <a:pt x="583" y="226"/>
                  </a:lnTo>
                  <a:lnTo>
                    <a:pt x="636" y="192"/>
                  </a:lnTo>
                  <a:lnTo>
                    <a:pt x="692" y="159"/>
                  </a:lnTo>
                  <a:lnTo>
                    <a:pt x="748" y="130"/>
                  </a:lnTo>
                  <a:lnTo>
                    <a:pt x="807" y="104"/>
                  </a:lnTo>
                  <a:lnTo>
                    <a:pt x="867" y="80"/>
                  </a:lnTo>
                  <a:lnTo>
                    <a:pt x="928" y="60"/>
                  </a:lnTo>
                  <a:lnTo>
                    <a:pt x="991" y="41"/>
                  </a:lnTo>
                  <a:lnTo>
                    <a:pt x="1055" y="27"/>
                  </a:lnTo>
                  <a:lnTo>
                    <a:pt x="1120" y="15"/>
                  </a:lnTo>
                  <a:lnTo>
                    <a:pt x="1186" y="7"/>
                  </a:lnTo>
                  <a:lnTo>
                    <a:pt x="1253" y="1"/>
                  </a:lnTo>
                  <a:lnTo>
                    <a:pt x="1321"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7" name="Freeform 214"/>
            <p:cNvSpPr>
              <a:spLocks noEditPoints="1"/>
            </p:cNvSpPr>
            <p:nvPr/>
          </p:nvSpPr>
          <p:spPr bwMode="auto">
            <a:xfrm>
              <a:off x="6337815" y="3214801"/>
              <a:ext cx="1102215" cy="896075"/>
            </a:xfrm>
            <a:custGeom>
              <a:avLst/>
              <a:gdLst>
                <a:gd name="T0" fmla="*/ 1261 w 2619"/>
                <a:gd name="T1" fmla="*/ 19 h 2131"/>
                <a:gd name="T2" fmla="*/ 1491 w 2619"/>
                <a:gd name="T3" fmla="*/ 90 h 2131"/>
                <a:gd name="T4" fmla="*/ 1694 w 2619"/>
                <a:gd name="T5" fmla="*/ 208 h 2131"/>
                <a:gd name="T6" fmla="*/ 1867 w 2619"/>
                <a:gd name="T7" fmla="*/ 367 h 2131"/>
                <a:gd name="T8" fmla="*/ 2001 w 2619"/>
                <a:gd name="T9" fmla="*/ 560 h 2131"/>
                <a:gd name="T10" fmla="*/ 2089 w 2619"/>
                <a:gd name="T11" fmla="*/ 781 h 2131"/>
                <a:gd name="T12" fmla="*/ 2127 w 2619"/>
                <a:gd name="T13" fmla="*/ 924 h 2131"/>
                <a:gd name="T14" fmla="*/ 2552 w 2619"/>
                <a:gd name="T15" fmla="*/ 933 h 2131"/>
                <a:gd name="T16" fmla="*/ 2594 w 2619"/>
                <a:gd name="T17" fmla="*/ 964 h 2131"/>
                <a:gd name="T18" fmla="*/ 2617 w 2619"/>
                <a:gd name="T19" fmla="*/ 1012 h 2131"/>
                <a:gd name="T20" fmla="*/ 2617 w 2619"/>
                <a:gd name="T21" fmla="*/ 1055 h 2131"/>
                <a:gd name="T22" fmla="*/ 2594 w 2619"/>
                <a:gd name="T23" fmla="*/ 1103 h 2131"/>
                <a:gd name="T24" fmla="*/ 2552 w 2619"/>
                <a:gd name="T25" fmla="*/ 1134 h 2131"/>
                <a:gd name="T26" fmla="*/ 2127 w 2619"/>
                <a:gd name="T27" fmla="*/ 1143 h 2131"/>
                <a:gd name="T28" fmla="*/ 2092 w 2619"/>
                <a:gd name="T29" fmla="*/ 1344 h 2131"/>
                <a:gd name="T30" fmla="*/ 1999 w 2619"/>
                <a:gd name="T31" fmla="*/ 1574 h 2131"/>
                <a:gd name="T32" fmla="*/ 1858 w 2619"/>
                <a:gd name="T33" fmla="*/ 1774 h 2131"/>
                <a:gd name="T34" fmla="*/ 1677 w 2619"/>
                <a:gd name="T35" fmla="*/ 1937 h 2131"/>
                <a:gd name="T36" fmla="*/ 1461 w 2619"/>
                <a:gd name="T37" fmla="*/ 2055 h 2131"/>
                <a:gd name="T38" fmla="*/ 1219 w 2619"/>
                <a:gd name="T39" fmla="*/ 2121 h 2131"/>
                <a:gd name="T40" fmla="*/ 955 w 2619"/>
                <a:gd name="T41" fmla="*/ 2126 h 2131"/>
                <a:gd name="T42" fmla="*/ 698 w 2619"/>
                <a:gd name="T43" fmla="*/ 2067 h 2131"/>
                <a:gd name="T44" fmla="*/ 469 w 2619"/>
                <a:gd name="T45" fmla="*/ 1950 h 2131"/>
                <a:gd name="T46" fmla="*/ 275 w 2619"/>
                <a:gd name="T47" fmla="*/ 1783 h 2131"/>
                <a:gd name="T48" fmla="*/ 127 w 2619"/>
                <a:gd name="T49" fmla="*/ 1574 h 2131"/>
                <a:gd name="T50" fmla="*/ 33 w 2619"/>
                <a:gd name="T51" fmla="*/ 1332 h 2131"/>
                <a:gd name="T52" fmla="*/ 0 w 2619"/>
                <a:gd name="T53" fmla="*/ 1066 h 2131"/>
                <a:gd name="T54" fmla="*/ 33 w 2619"/>
                <a:gd name="T55" fmla="*/ 800 h 2131"/>
                <a:gd name="T56" fmla="*/ 127 w 2619"/>
                <a:gd name="T57" fmla="*/ 559 h 2131"/>
                <a:gd name="T58" fmla="*/ 275 w 2619"/>
                <a:gd name="T59" fmla="*/ 350 h 2131"/>
                <a:gd name="T60" fmla="*/ 469 w 2619"/>
                <a:gd name="T61" fmla="*/ 182 h 2131"/>
                <a:gd name="T62" fmla="*/ 698 w 2619"/>
                <a:gd name="T63" fmla="*/ 65 h 2131"/>
                <a:gd name="T64" fmla="*/ 955 w 2619"/>
                <a:gd name="T65" fmla="*/ 6 h 2131"/>
                <a:gd name="T66" fmla="*/ 1154 w 2619"/>
                <a:gd name="T67" fmla="*/ 191 h 2131"/>
                <a:gd name="T68" fmla="*/ 1365 w 2619"/>
                <a:gd name="T69" fmla="*/ 239 h 2131"/>
                <a:gd name="T70" fmla="*/ 1555 w 2619"/>
                <a:gd name="T71" fmla="*/ 337 h 2131"/>
                <a:gd name="T72" fmla="*/ 1715 w 2619"/>
                <a:gd name="T73" fmla="*/ 474 h 2131"/>
                <a:gd name="T74" fmla="*/ 1837 w 2619"/>
                <a:gd name="T75" fmla="*/ 647 h 2131"/>
                <a:gd name="T76" fmla="*/ 1914 w 2619"/>
                <a:gd name="T77" fmla="*/ 846 h 2131"/>
                <a:gd name="T78" fmla="*/ 1943 w 2619"/>
                <a:gd name="T79" fmla="*/ 1066 h 2131"/>
                <a:gd name="T80" fmla="*/ 1914 w 2619"/>
                <a:gd name="T81" fmla="*/ 1285 h 2131"/>
                <a:gd name="T82" fmla="*/ 1837 w 2619"/>
                <a:gd name="T83" fmla="*/ 1486 h 2131"/>
                <a:gd name="T84" fmla="*/ 1715 w 2619"/>
                <a:gd name="T85" fmla="*/ 1658 h 2131"/>
                <a:gd name="T86" fmla="*/ 1555 w 2619"/>
                <a:gd name="T87" fmla="*/ 1796 h 2131"/>
                <a:gd name="T88" fmla="*/ 1365 w 2619"/>
                <a:gd name="T89" fmla="*/ 1892 h 2131"/>
                <a:gd name="T90" fmla="*/ 1154 w 2619"/>
                <a:gd name="T91" fmla="*/ 1941 h 2131"/>
                <a:gd name="T92" fmla="*/ 930 w 2619"/>
                <a:gd name="T93" fmla="*/ 1936 h 2131"/>
                <a:gd name="T94" fmla="*/ 721 w 2619"/>
                <a:gd name="T95" fmla="*/ 1877 h 2131"/>
                <a:gd name="T96" fmla="*/ 538 w 2619"/>
                <a:gd name="T97" fmla="*/ 1771 h 2131"/>
                <a:gd name="T98" fmla="*/ 385 w 2619"/>
                <a:gd name="T99" fmla="*/ 1626 h 2131"/>
                <a:gd name="T100" fmla="*/ 271 w 2619"/>
                <a:gd name="T101" fmla="*/ 1448 h 2131"/>
                <a:gd name="T102" fmla="*/ 203 w 2619"/>
                <a:gd name="T103" fmla="*/ 1243 h 2131"/>
                <a:gd name="T104" fmla="*/ 185 w 2619"/>
                <a:gd name="T105" fmla="*/ 1020 h 2131"/>
                <a:gd name="T106" fmla="*/ 224 w 2619"/>
                <a:gd name="T107" fmla="*/ 804 h 2131"/>
                <a:gd name="T108" fmla="*/ 312 w 2619"/>
                <a:gd name="T109" fmla="*/ 610 h 2131"/>
                <a:gd name="T110" fmla="*/ 442 w 2619"/>
                <a:gd name="T111" fmla="*/ 444 h 2131"/>
                <a:gd name="T112" fmla="*/ 608 w 2619"/>
                <a:gd name="T113" fmla="*/ 314 h 2131"/>
                <a:gd name="T114" fmla="*/ 802 w 2619"/>
                <a:gd name="T115" fmla="*/ 226 h 2131"/>
                <a:gd name="T116" fmla="*/ 1019 w 2619"/>
                <a:gd name="T117" fmla="*/ 187 h 2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9" h="2131">
                  <a:moveTo>
                    <a:pt x="1064" y="0"/>
                  </a:moveTo>
                  <a:lnTo>
                    <a:pt x="1114" y="1"/>
                  </a:lnTo>
                  <a:lnTo>
                    <a:pt x="1163" y="6"/>
                  </a:lnTo>
                  <a:lnTo>
                    <a:pt x="1213" y="11"/>
                  </a:lnTo>
                  <a:lnTo>
                    <a:pt x="1261" y="19"/>
                  </a:lnTo>
                  <a:lnTo>
                    <a:pt x="1308" y="28"/>
                  </a:lnTo>
                  <a:lnTo>
                    <a:pt x="1356" y="41"/>
                  </a:lnTo>
                  <a:lnTo>
                    <a:pt x="1401" y="55"/>
                  </a:lnTo>
                  <a:lnTo>
                    <a:pt x="1447" y="72"/>
                  </a:lnTo>
                  <a:lnTo>
                    <a:pt x="1491" y="90"/>
                  </a:lnTo>
                  <a:lnTo>
                    <a:pt x="1533" y="110"/>
                  </a:lnTo>
                  <a:lnTo>
                    <a:pt x="1575" y="131"/>
                  </a:lnTo>
                  <a:lnTo>
                    <a:pt x="1616" y="155"/>
                  </a:lnTo>
                  <a:lnTo>
                    <a:pt x="1656" y="181"/>
                  </a:lnTo>
                  <a:lnTo>
                    <a:pt x="1694" y="208"/>
                  </a:lnTo>
                  <a:lnTo>
                    <a:pt x="1732" y="236"/>
                  </a:lnTo>
                  <a:lnTo>
                    <a:pt x="1767" y="266"/>
                  </a:lnTo>
                  <a:lnTo>
                    <a:pt x="1802" y="299"/>
                  </a:lnTo>
                  <a:lnTo>
                    <a:pt x="1836" y="332"/>
                  </a:lnTo>
                  <a:lnTo>
                    <a:pt x="1867" y="367"/>
                  </a:lnTo>
                  <a:lnTo>
                    <a:pt x="1897" y="403"/>
                  </a:lnTo>
                  <a:lnTo>
                    <a:pt x="1925" y="441"/>
                  </a:lnTo>
                  <a:lnTo>
                    <a:pt x="1952" y="480"/>
                  </a:lnTo>
                  <a:lnTo>
                    <a:pt x="1977" y="518"/>
                  </a:lnTo>
                  <a:lnTo>
                    <a:pt x="2001" y="560"/>
                  </a:lnTo>
                  <a:lnTo>
                    <a:pt x="2022" y="602"/>
                  </a:lnTo>
                  <a:lnTo>
                    <a:pt x="2042" y="645"/>
                  </a:lnTo>
                  <a:lnTo>
                    <a:pt x="2059" y="689"/>
                  </a:lnTo>
                  <a:lnTo>
                    <a:pt x="2075" y="735"/>
                  </a:lnTo>
                  <a:lnTo>
                    <a:pt x="2089" y="781"/>
                  </a:lnTo>
                  <a:lnTo>
                    <a:pt x="2101" y="828"/>
                  </a:lnTo>
                  <a:lnTo>
                    <a:pt x="2111" y="875"/>
                  </a:lnTo>
                  <a:lnTo>
                    <a:pt x="2119" y="924"/>
                  </a:lnTo>
                  <a:lnTo>
                    <a:pt x="2123" y="924"/>
                  </a:lnTo>
                  <a:lnTo>
                    <a:pt x="2127" y="924"/>
                  </a:lnTo>
                  <a:lnTo>
                    <a:pt x="2510" y="924"/>
                  </a:lnTo>
                  <a:lnTo>
                    <a:pt x="2521" y="924"/>
                  </a:lnTo>
                  <a:lnTo>
                    <a:pt x="2531" y="926"/>
                  </a:lnTo>
                  <a:lnTo>
                    <a:pt x="2542" y="928"/>
                  </a:lnTo>
                  <a:lnTo>
                    <a:pt x="2552" y="933"/>
                  </a:lnTo>
                  <a:lnTo>
                    <a:pt x="2562" y="937"/>
                  </a:lnTo>
                  <a:lnTo>
                    <a:pt x="2570" y="943"/>
                  </a:lnTo>
                  <a:lnTo>
                    <a:pt x="2579" y="949"/>
                  </a:lnTo>
                  <a:lnTo>
                    <a:pt x="2587" y="957"/>
                  </a:lnTo>
                  <a:lnTo>
                    <a:pt x="2594" y="964"/>
                  </a:lnTo>
                  <a:lnTo>
                    <a:pt x="2601" y="973"/>
                  </a:lnTo>
                  <a:lnTo>
                    <a:pt x="2606" y="981"/>
                  </a:lnTo>
                  <a:lnTo>
                    <a:pt x="2610" y="991"/>
                  </a:lnTo>
                  <a:lnTo>
                    <a:pt x="2614" y="1001"/>
                  </a:lnTo>
                  <a:lnTo>
                    <a:pt x="2617" y="1012"/>
                  </a:lnTo>
                  <a:lnTo>
                    <a:pt x="2618" y="1023"/>
                  </a:lnTo>
                  <a:lnTo>
                    <a:pt x="2619" y="1033"/>
                  </a:lnTo>
                  <a:lnTo>
                    <a:pt x="2619" y="1033"/>
                  </a:lnTo>
                  <a:lnTo>
                    <a:pt x="2618" y="1044"/>
                  </a:lnTo>
                  <a:lnTo>
                    <a:pt x="2617" y="1055"/>
                  </a:lnTo>
                  <a:lnTo>
                    <a:pt x="2614" y="1066"/>
                  </a:lnTo>
                  <a:lnTo>
                    <a:pt x="2610" y="1076"/>
                  </a:lnTo>
                  <a:lnTo>
                    <a:pt x="2606" y="1085"/>
                  </a:lnTo>
                  <a:lnTo>
                    <a:pt x="2601" y="1094"/>
                  </a:lnTo>
                  <a:lnTo>
                    <a:pt x="2594" y="1103"/>
                  </a:lnTo>
                  <a:lnTo>
                    <a:pt x="2587" y="1110"/>
                  </a:lnTo>
                  <a:lnTo>
                    <a:pt x="2579" y="1118"/>
                  </a:lnTo>
                  <a:lnTo>
                    <a:pt x="2570" y="1124"/>
                  </a:lnTo>
                  <a:lnTo>
                    <a:pt x="2562" y="1130"/>
                  </a:lnTo>
                  <a:lnTo>
                    <a:pt x="2552" y="1134"/>
                  </a:lnTo>
                  <a:lnTo>
                    <a:pt x="2542" y="1137"/>
                  </a:lnTo>
                  <a:lnTo>
                    <a:pt x="2531" y="1141"/>
                  </a:lnTo>
                  <a:lnTo>
                    <a:pt x="2521" y="1142"/>
                  </a:lnTo>
                  <a:lnTo>
                    <a:pt x="2510" y="1143"/>
                  </a:lnTo>
                  <a:lnTo>
                    <a:pt x="2127" y="1143"/>
                  </a:lnTo>
                  <a:lnTo>
                    <a:pt x="2125" y="1143"/>
                  </a:lnTo>
                  <a:lnTo>
                    <a:pt x="2120" y="1195"/>
                  </a:lnTo>
                  <a:lnTo>
                    <a:pt x="2113" y="1244"/>
                  </a:lnTo>
                  <a:lnTo>
                    <a:pt x="2104" y="1295"/>
                  </a:lnTo>
                  <a:lnTo>
                    <a:pt x="2092" y="1344"/>
                  </a:lnTo>
                  <a:lnTo>
                    <a:pt x="2078" y="1391"/>
                  </a:lnTo>
                  <a:lnTo>
                    <a:pt x="2060" y="1439"/>
                  </a:lnTo>
                  <a:lnTo>
                    <a:pt x="2042" y="1486"/>
                  </a:lnTo>
                  <a:lnTo>
                    <a:pt x="2021" y="1530"/>
                  </a:lnTo>
                  <a:lnTo>
                    <a:pt x="1999" y="1574"/>
                  </a:lnTo>
                  <a:lnTo>
                    <a:pt x="1975" y="1616"/>
                  </a:lnTo>
                  <a:lnTo>
                    <a:pt x="1948" y="1659"/>
                  </a:lnTo>
                  <a:lnTo>
                    <a:pt x="1920" y="1699"/>
                  </a:lnTo>
                  <a:lnTo>
                    <a:pt x="1891" y="1738"/>
                  </a:lnTo>
                  <a:lnTo>
                    <a:pt x="1858" y="1774"/>
                  </a:lnTo>
                  <a:lnTo>
                    <a:pt x="1826" y="1810"/>
                  </a:lnTo>
                  <a:lnTo>
                    <a:pt x="1790" y="1845"/>
                  </a:lnTo>
                  <a:lnTo>
                    <a:pt x="1755" y="1877"/>
                  </a:lnTo>
                  <a:lnTo>
                    <a:pt x="1716" y="1907"/>
                  </a:lnTo>
                  <a:lnTo>
                    <a:pt x="1677" y="1937"/>
                  </a:lnTo>
                  <a:lnTo>
                    <a:pt x="1636" y="1965"/>
                  </a:lnTo>
                  <a:lnTo>
                    <a:pt x="1595" y="1990"/>
                  </a:lnTo>
                  <a:lnTo>
                    <a:pt x="1551" y="2014"/>
                  </a:lnTo>
                  <a:lnTo>
                    <a:pt x="1507" y="2035"/>
                  </a:lnTo>
                  <a:lnTo>
                    <a:pt x="1461" y="2055"/>
                  </a:lnTo>
                  <a:lnTo>
                    <a:pt x="1414" y="2072"/>
                  </a:lnTo>
                  <a:lnTo>
                    <a:pt x="1367" y="2088"/>
                  </a:lnTo>
                  <a:lnTo>
                    <a:pt x="1318" y="2101"/>
                  </a:lnTo>
                  <a:lnTo>
                    <a:pt x="1269" y="2112"/>
                  </a:lnTo>
                  <a:lnTo>
                    <a:pt x="1219" y="2121"/>
                  </a:lnTo>
                  <a:lnTo>
                    <a:pt x="1168" y="2127"/>
                  </a:lnTo>
                  <a:lnTo>
                    <a:pt x="1116" y="2130"/>
                  </a:lnTo>
                  <a:lnTo>
                    <a:pt x="1064" y="2131"/>
                  </a:lnTo>
                  <a:lnTo>
                    <a:pt x="1009" y="2130"/>
                  </a:lnTo>
                  <a:lnTo>
                    <a:pt x="955" y="2126"/>
                  </a:lnTo>
                  <a:lnTo>
                    <a:pt x="902" y="2120"/>
                  </a:lnTo>
                  <a:lnTo>
                    <a:pt x="849" y="2110"/>
                  </a:lnTo>
                  <a:lnTo>
                    <a:pt x="797" y="2098"/>
                  </a:lnTo>
                  <a:lnTo>
                    <a:pt x="747" y="2084"/>
                  </a:lnTo>
                  <a:lnTo>
                    <a:pt x="698" y="2067"/>
                  </a:lnTo>
                  <a:lnTo>
                    <a:pt x="649" y="2048"/>
                  </a:lnTo>
                  <a:lnTo>
                    <a:pt x="601" y="2026"/>
                  </a:lnTo>
                  <a:lnTo>
                    <a:pt x="556" y="2003"/>
                  </a:lnTo>
                  <a:lnTo>
                    <a:pt x="512" y="1978"/>
                  </a:lnTo>
                  <a:lnTo>
                    <a:pt x="469" y="1950"/>
                  </a:lnTo>
                  <a:lnTo>
                    <a:pt x="426" y="1920"/>
                  </a:lnTo>
                  <a:lnTo>
                    <a:pt x="386" y="1888"/>
                  </a:lnTo>
                  <a:lnTo>
                    <a:pt x="348" y="1854"/>
                  </a:lnTo>
                  <a:lnTo>
                    <a:pt x="311" y="1820"/>
                  </a:lnTo>
                  <a:lnTo>
                    <a:pt x="275" y="1783"/>
                  </a:lnTo>
                  <a:lnTo>
                    <a:pt x="242" y="1744"/>
                  </a:lnTo>
                  <a:lnTo>
                    <a:pt x="210" y="1704"/>
                  </a:lnTo>
                  <a:lnTo>
                    <a:pt x="181" y="1662"/>
                  </a:lnTo>
                  <a:lnTo>
                    <a:pt x="153" y="1619"/>
                  </a:lnTo>
                  <a:lnTo>
                    <a:pt x="127" y="1574"/>
                  </a:lnTo>
                  <a:lnTo>
                    <a:pt x="104" y="1528"/>
                  </a:lnTo>
                  <a:lnTo>
                    <a:pt x="83" y="1481"/>
                  </a:lnTo>
                  <a:lnTo>
                    <a:pt x="63" y="1433"/>
                  </a:lnTo>
                  <a:lnTo>
                    <a:pt x="47" y="1383"/>
                  </a:lnTo>
                  <a:lnTo>
                    <a:pt x="33" y="1332"/>
                  </a:lnTo>
                  <a:lnTo>
                    <a:pt x="21" y="1281"/>
                  </a:lnTo>
                  <a:lnTo>
                    <a:pt x="11" y="1228"/>
                  </a:lnTo>
                  <a:lnTo>
                    <a:pt x="5" y="1175"/>
                  </a:lnTo>
                  <a:lnTo>
                    <a:pt x="1" y="1121"/>
                  </a:lnTo>
                  <a:lnTo>
                    <a:pt x="0" y="1066"/>
                  </a:lnTo>
                  <a:lnTo>
                    <a:pt x="1" y="1012"/>
                  </a:lnTo>
                  <a:lnTo>
                    <a:pt x="5" y="958"/>
                  </a:lnTo>
                  <a:lnTo>
                    <a:pt x="11" y="904"/>
                  </a:lnTo>
                  <a:lnTo>
                    <a:pt x="21" y="852"/>
                  </a:lnTo>
                  <a:lnTo>
                    <a:pt x="33" y="800"/>
                  </a:lnTo>
                  <a:lnTo>
                    <a:pt x="47" y="749"/>
                  </a:lnTo>
                  <a:lnTo>
                    <a:pt x="63" y="700"/>
                  </a:lnTo>
                  <a:lnTo>
                    <a:pt x="83" y="652"/>
                  </a:lnTo>
                  <a:lnTo>
                    <a:pt x="104" y="604"/>
                  </a:lnTo>
                  <a:lnTo>
                    <a:pt x="127" y="559"/>
                  </a:lnTo>
                  <a:lnTo>
                    <a:pt x="153" y="513"/>
                  </a:lnTo>
                  <a:lnTo>
                    <a:pt x="181" y="471"/>
                  </a:lnTo>
                  <a:lnTo>
                    <a:pt x="210" y="429"/>
                  </a:lnTo>
                  <a:lnTo>
                    <a:pt x="242" y="389"/>
                  </a:lnTo>
                  <a:lnTo>
                    <a:pt x="275" y="350"/>
                  </a:lnTo>
                  <a:lnTo>
                    <a:pt x="311" y="313"/>
                  </a:lnTo>
                  <a:lnTo>
                    <a:pt x="348" y="277"/>
                  </a:lnTo>
                  <a:lnTo>
                    <a:pt x="386" y="244"/>
                  </a:lnTo>
                  <a:lnTo>
                    <a:pt x="426" y="212"/>
                  </a:lnTo>
                  <a:lnTo>
                    <a:pt x="469" y="182"/>
                  </a:lnTo>
                  <a:lnTo>
                    <a:pt x="512" y="155"/>
                  </a:lnTo>
                  <a:lnTo>
                    <a:pt x="556" y="129"/>
                  </a:lnTo>
                  <a:lnTo>
                    <a:pt x="601" y="105"/>
                  </a:lnTo>
                  <a:lnTo>
                    <a:pt x="649" y="85"/>
                  </a:lnTo>
                  <a:lnTo>
                    <a:pt x="698" y="65"/>
                  </a:lnTo>
                  <a:lnTo>
                    <a:pt x="747" y="49"/>
                  </a:lnTo>
                  <a:lnTo>
                    <a:pt x="797" y="34"/>
                  </a:lnTo>
                  <a:lnTo>
                    <a:pt x="849" y="22"/>
                  </a:lnTo>
                  <a:lnTo>
                    <a:pt x="902" y="13"/>
                  </a:lnTo>
                  <a:lnTo>
                    <a:pt x="955" y="6"/>
                  </a:lnTo>
                  <a:lnTo>
                    <a:pt x="1009" y="2"/>
                  </a:lnTo>
                  <a:lnTo>
                    <a:pt x="1064" y="0"/>
                  </a:lnTo>
                  <a:close/>
                  <a:moveTo>
                    <a:pt x="1064" y="186"/>
                  </a:moveTo>
                  <a:lnTo>
                    <a:pt x="1108" y="187"/>
                  </a:lnTo>
                  <a:lnTo>
                    <a:pt x="1154" y="191"/>
                  </a:lnTo>
                  <a:lnTo>
                    <a:pt x="1197" y="196"/>
                  </a:lnTo>
                  <a:lnTo>
                    <a:pt x="1240" y="205"/>
                  </a:lnTo>
                  <a:lnTo>
                    <a:pt x="1283" y="215"/>
                  </a:lnTo>
                  <a:lnTo>
                    <a:pt x="1324" y="226"/>
                  </a:lnTo>
                  <a:lnTo>
                    <a:pt x="1365" y="239"/>
                  </a:lnTo>
                  <a:lnTo>
                    <a:pt x="1405" y="256"/>
                  </a:lnTo>
                  <a:lnTo>
                    <a:pt x="1444" y="273"/>
                  </a:lnTo>
                  <a:lnTo>
                    <a:pt x="1482" y="292"/>
                  </a:lnTo>
                  <a:lnTo>
                    <a:pt x="1519" y="314"/>
                  </a:lnTo>
                  <a:lnTo>
                    <a:pt x="1555" y="337"/>
                  </a:lnTo>
                  <a:lnTo>
                    <a:pt x="1589" y="362"/>
                  </a:lnTo>
                  <a:lnTo>
                    <a:pt x="1623" y="388"/>
                  </a:lnTo>
                  <a:lnTo>
                    <a:pt x="1654" y="415"/>
                  </a:lnTo>
                  <a:lnTo>
                    <a:pt x="1685" y="444"/>
                  </a:lnTo>
                  <a:lnTo>
                    <a:pt x="1715" y="474"/>
                  </a:lnTo>
                  <a:lnTo>
                    <a:pt x="1742" y="507"/>
                  </a:lnTo>
                  <a:lnTo>
                    <a:pt x="1767" y="540"/>
                  </a:lnTo>
                  <a:lnTo>
                    <a:pt x="1792" y="575"/>
                  </a:lnTo>
                  <a:lnTo>
                    <a:pt x="1815" y="610"/>
                  </a:lnTo>
                  <a:lnTo>
                    <a:pt x="1837" y="647"/>
                  </a:lnTo>
                  <a:lnTo>
                    <a:pt x="1856" y="685"/>
                  </a:lnTo>
                  <a:lnTo>
                    <a:pt x="1873" y="724"/>
                  </a:lnTo>
                  <a:lnTo>
                    <a:pt x="1888" y="764"/>
                  </a:lnTo>
                  <a:lnTo>
                    <a:pt x="1903" y="804"/>
                  </a:lnTo>
                  <a:lnTo>
                    <a:pt x="1914" y="846"/>
                  </a:lnTo>
                  <a:lnTo>
                    <a:pt x="1924" y="888"/>
                  </a:lnTo>
                  <a:lnTo>
                    <a:pt x="1932" y="932"/>
                  </a:lnTo>
                  <a:lnTo>
                    <a:pt x="1938" y="976"/>
                  </a:lnTo>
                  <a:lnTo>
                    <a:pt x="1941" y="1020"/>
                  </a:lnTo>
                  <a:lnTo>
                    <a:pt x="1943" y="1066"/>
                  </a:lnTo>
                  <a:lnTo>
                    <a:pt x="1941" y="1111"/>
                  </a:lnTo>
                  <a:lnTo>
                    <a:pt x="1938" y="1156"/>
                  </a:lnTo>
                  <a:lnTo>
                    <a:pt x="1932" y="1200"/>
                  </a:lnTo>
                  <a:lnTo>
                    <a:pt x="1924" y="1243"/>
                  </a:lnTo>
                  <a:lnTo>
                    <a:pt x="1914" y="1285"/>
                  </a:lnTo>
                  <a:lnTo>
                    <a:pt x="1903" y="1328"/>
                  </a:lnTo>
                  <a:lnTo>
                    <a:pt x="1888" y="1369"/>
                  </a:lnTo>
                  <a:lnTo>
                    <a:pt x="1873" y="1409"/>
                  </a:lnTo>
                  <a:lnTo>
                    <a:pt x="1856" y="1448"/>
                  </a:lnTo>
                  <a:lnTo>
                    <a:pt x="1837" y="1486"/>
                  </a:lnTo>
                  <a:lnTo>
                    <a:pt x="1815" y="1522"/>
                  </a:lnTo>
                  <a:lnTo>
                    <a:pt x="1792" y="1558"/>
                  </a:lnTo>
                  <a:lnTo>
                    <a:pt x="1767" y="1593"/>
                  </a:lnTo>
                  <a:lnTo>
                    <a:pt x="1742" y="1626"/>
                  </a:lnTo>
                  <a:lnTo>
                    <a:pt x="1715" y="1658"/>
                  </a:lnTo>
                  <a:lnTo>
                    <a:pt x="1685" y="1688"/>
                  </a:lnTo>
                  <a:lnTo>
                    <a:pt x="1654" y="1717"/>
                  </a:lnTo>
                  <a:lnTo>
                    <a:pt x="1623" y="1745"/>
                  </a:lnTo>
                  <a:lnTo>
                    <a:pt x="1589" y="1771"/>
                  </a:lnTo>
                  <a:lnTo>
                    <a:pt x="1555" y="1796"/>
                  </a:lnTo>
                  <a:lnTo>
                    <a:pt x="1519" y="1819"/>
                  </a:lnTo>
                  <a:lnTo>
                    <a:pt x="1482" y="1839"/>
                  </a:lnTo>
                  <a:lnTo>
                    <a:pt x="1444" y="1859"/>
                  </a:lnTo>
                  <a:lnTo>
                    <a:pt x="1405" y="1877"/>
                  </a:lnTo>
                  <a:lnTo>
                    <a:pt x="1365" y="1892"/>
                  </a:lnTo>
                  <a:lnTo>
                    <a:pt x="1324" y="1906"/>
                  </a:lnTo>
                  <a:lnTo>
                    <a:pt x="1283" y="1918"/>
                  </a:lnTo>
                  <a:lnTo>
                    <a:pt x="1240" y="1928"/>
                  </a:lnTo>
                  <a:lnTo>
                    <a:pt x="1197" y="1936"/>
                  </a:lnTo>
                  <a:lnTo>
                    <a:pt x="1154" y="1941"/>
                  </a:lnTo>
                  <a:lnTo>
                    <a:pt x="1108" y="1944"/>
                  </a:lnTo>
                  <a:lnTo>
                    <a:pt x="1064" y="1945"/>
                  </a:lnTo>
                  <a:lnTo>
                    <a:pt x="1019" y="1944"/>
                  </a:lnTo>
                  <a:lnTo>
                    <a:pt x="973" y="1941"/>
                  </a:lnTo>
                  <a:lnTo>
                    <a:pt x="930" y="1936"/>
                  </a:lnTo>
                  <a:lnTo>
                    <a:pt x="887" y="1928"/>
                  </a:lnTo>
                  <a:lnTo>
                    <a:pt x="844" y="1918"/>
                  </a:lnTo>
                  <a:lnTo>
                    <a:pt x="802" y="1906"/>
                  </a:lnTo>
                  <a:lnTo>
                    <a:pt x="761" y="1892"/>
                  </a:lnTo>
                  <a:lnTo>
                    <a:pt x="721" y="1877"/>
                  </a:lnTo>
                  <a:lnTo>
                    <a:pt x="683" y="1859"/>
                  </a:lnTo>
                  <a:lnTo>
                    <a:pt x="645" y="1839"/>
                  </a:lnTo>
                  <a:lnTo>
                    <a:pt x="608" y="1819"/>
                  </a:lnTo>
                  <a:lnTo>
                    <a:pt x="572" y="1796"/>
                  </a:lnTo>
                  <a:lnTo>
                    <a:pt x="538" y="1771"/>
                  </a:lnTo>
                  <a:lnTo>
                    <a:pt x="504" y="1745"/>
                  </a:lnTo>
                  <a:lnTo>
                    <a:pt x="473" y="1717"/>
                  </a:lnTo>
                  <a:lnTo>
                    <a:pt x="442" y="1688"/>
                  </a:lnTo>
                  <a:lnTo>
                    <a:pt x="413" y="1658"/>
                  </a:lnTo>
                  <a:lnTo>
                    <a:pt x="385" y="1626"/>
                  </a:lnTo>
                  <a:lnTo>
                    <a:pt x="359" y="1593"/>
                  </a:lnTo>
                  <a:lnTo>
                    <a:pt x="335" y="1558"/>
                  </a:lnTo>
                  <a:lnTo>
                    <a:pt x="312" y="1522"/>
                  </a:lnTo>
                  <a:lnTo>
                    <a:pt x="290" y="1486"/>
                  </a:lnTo>
                  <a:lnTo>
                    <a:pt x="271" y="1448"/>
                  </a:lnTo>
                  <a:lnTo>
                    <a:pt x="254" y="1409"/>
                  </a:lnTo>
                  <a:lnTo>
                    <a:pt x="238" y="1369"/>
                  </a:lnTo>
                  <a:lnTo>
                    <a:pt x="224" y="1328"/>
                  </a:lnTo>
                  <a:lnTo>
                    <a:pt x="212" y="1285"/>
                  </a:lnTo>
                  <a:lnTo>
                    <a:pt x="203" y="1243"/>
                  </a:lnTo>
                  <a:lnTo>
                    <a:pt x="195" y="1200"/>
                  </a:lnTo>
                  <a:lnTo>
                    <a:pt x="189" y="1156"/>
                  </a:lnTo>
                  <a:lnTo>
                    <a:pt x="185" y="1111"/>
                  </a:lnTo>
                  <a:lnTo>
                    <a:pt x="184" y="1066"/>
                  </a:lnTo>
                  <a:lnTo>
                    <a:pt x="185" y="1020"/>
                  </a:lnTo>
                  <a:lnTo>
                    <a:pt x="189" y="976"/>
                  </a:lnTo>
                  <a:lnTo>
                    <a:pt x="195" y="932"/>
                  </a:lnTo>
                  <a:lnTo>
                    <a:pt x="203" y="888"/>
                  </a:lnTo>
                  <a:lnTo>
                    <a:pt x="212" y="846"/>
                  </a:lnTo>
                  <a:lnTo>
                    <a:pt x="224" y="804"/>
                  </a:lnTo>
                  <a:lnTo>
                    <a:pt x="238" y="764"/>
                  </a:lnTo>
                  <a:lnTo>
                    <a:pt x="254" y="724"/>
                  </a:lnTo>
                  <a:lnTo>
                    <a:pt x="271" y="685"/>
                  </a:lnTo>
                  <a:lnTo>
                    <a:pt x="290" y="647"/>
                  </a:lnTo>
                  <a:lnTo>
                    <a:pt x="312" y="610"/>
                  </a:lnTo>
                  <a:lnTo>
                    <a:pt x="335" y="575"/>
                  </a:lnTo>
                  <a:lnTo>
                    <a:pt x="359" y="540"/>
                  </a:lnTo>
                  <a:lnTo>
                    <a:pt x="385" y="507"/>
                  </a:lnTo>
                  <a:lnTo>
                    <a:pt x="413" y="474"/>
                  </a:lnTo>
                  <a:lnTo>
                    <a:pt x="442" y="444"/>
                  </a:lnTo>
                  <a:lnTo>
                    <a:pt x="473" y="415"/>
                  </a:lnTo>
                  <a:lnTo>
                    <a:pt x="504" y="388"/>
                  </a:lnTo>
                  <a:lnTo>
                    <a:pt x="538" y="362"/>
                  </a:lnTo>
                  <a:lnTo>
                    <a:pt x="572" y="337"/>
                  </a:lnTo>
                  <a:lnTo>
                    <a:pt x="608" y="314"/>
                  </a:lnTo>
                  <a:lnTo>
                    <a:pt x="645" y="292"/>
                  </a:lnTo>
                  <a:lnTo>
                    <a:pt x="683" y="273"/>
                  </a:lnTo>
                  <a:lnTo>
                    <a:pt x="721" y="256"/>
                  </a:lnTo>
                  <a:lnTo>
                    <a:pt x="761" y="239"/>
                  </a:lnTo>
                  <a:lnTo>
                    <a:pt x="802" y="226"/>
                  </a:lnTo>
                  <a:lnTo>
                    <a:pt x="844" y="215"/>
                  </a:lnTo>
                  <a:lnTo>
                    <a:pt x="887" y="205"/>
                  </a:lnTo>
                  <a:lnTo>
                    <a:pt x="930" y="196"/>
                  </a:lnTo>
                  <a:lnTo>
                    <a:pt x="973" y="191"/>
                  </a:lnTo>
                  <a:lnTo>
                    <a:pt x="1019" y="187"/>
                  </a:lnTo>
                  <a:lnTo>
                    <a:pt x="1064"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8" name="Freeform 215"/>
            <p:cNvSpPr>
              <a:spLocks/>
            </p:cNvSpPr>
            <p:nvPr/>
          </p:nvSpPr>
          <p:spPr bwMode="auto">
            <a:xfrm>
              <a:off x="6413540" y="3290525"/>
              <a:ext cx="742523" cy="744626"/>
            </a:xfrm>
            <a:custGeom>
              <a:avLst/>
              <a:gdLst>
                <a:gd name="T0" fmla="*/ 972 w 1764"/>
                <a:gd name="T1" fmla="*/ 4 h 1766"/>
                <a:gd name="T2" fmla="*/ 1102 w 1764"/>
                <a:gd name="T3" fmla="*/ 28 h 1766"/>
                <a:gd name="T4" fmla="*/ 1226 w 1764"/>
                <a:gd name="T5" fmla="*/ 69 h 1766"/>
                <a:gd name="T6" fmla="*/ 1339 w 1764"/>
                <a:gd name="T7" fmla="*/ 128 h 1766"/>
                <a:gd name="T8" fmla="*/ 1443 w 1764"/>
                <a:gd name="T9" fmla="*/ 201 h 1766"/>
                <a:gd name="T10" fmla="*/ 1535 w 1764"/>
                <a:gd name="T11" fmla="*/ 289 h 1766"/>
                <a:gd name="T12" fmla="*/ 1613 w 1764"/>
                <a:gd name="T13" fmla="*/ 390 h 1766"/>
                <a:gd name="T14" fmla="*/ 1677 w 1764"/>
                <a:gd name="T15" fmla="*/ 500 h 1766"/>
                <a:gd name="T16" fmla="*/ 1724 w 1764"/>
                <a:gd name="T17" fmla="*/ 620 h 1766"/>
                <a:gd name="T18" fmla="*/ 1754 w 1764"/>
                <a:gd name="T19" fmla="*/ 749 h 1766"/>
                <a:gd name="T20" fmla="*/ 1764 w 1764"/>
                <a:gd name="T21" fmla="*/ 883 h 1766"/>
                <a:gd name="T22" fmla="*/ 1754 w 1764"/>
                <a:gd name="T23" fmla="*/ 1017 h 1766"/>
                <a:gd name="T24" fmla="*/ 1724 w 1764"/>
                <a:gd name="T25" fmla="*/ 1146 h 1766"/>
                <a:gd name="T26" fmla="*/ 1677 w 1764"/>
                <a:gd name="T27" fmla="*/ 1266 h 1766"/>
                <a:gd name="T28" fmla="*/ 1613 w 1764"/>
                <a:gd name="T29" fmla="*/ 1376 h 1766"/>
                <a:gd name="T30" fmla="*/ 1535 w 1764"/>
                <a:gd name="T31" fmla="*/ 1477 h 1766"/>
                <a:gd name="T32" fmla="*/ 1443 w 1764"/>
                <a:gd name="T33" fmla="*/ 1564 h 1766"/>
                <a:gd name="T34" fmla="*/ 1339 w 1764"/>
                <a:gd name="T35" fmla="*/ 1638 h 1766"/>
                <a:gd name="T36" fmla="*/ 1226 w 1764"/>
                <a:gd name="T37" fmla="*/ 1696 h 1766"/>
                <a:gd name="T38" fmla="*/ 1102 w 1764"/>
                <a:gd name="T39" fmla="*/ 1739 h 1766"/>
                <a:gd name="T40" fmla="*/ 972 w 1764"/>
                <a:gd name="T41" fmla="*/ 1761 h 1766"/>
                <a:gd name="T42" fmla="*/ 837 w 1764"/>
                <a:gd name="T43" fmla="*/ 1765 h 1766"/>
                <a:gd name="T44" fmla="*/ 704 w 1764"/>
                <a:gd name="T45" fmla="*/ 1748 h 1766"/>
                <a:gd name="T46" fmla="*/ 578 w 1764"/>
                <a:gd name="T47" fmla="*/ 1713 h 1766"/>
                <a:gd name="T48" fmla="*/ 462 w 1764"/>
                <a:gd name="T49" fmla="*/ 1660 h 1766"/>
                <a:gd name="T50" fmla="*/ 355 w 1764"/>
                <a:gd name="T51" fmla="*/ 1590 h 1766"/>
                <a:gd name="T52" fmla="*/ 258 w 1764"/>
                <a:gd name="T53" fmla="*/ 1507 h 1766"/>
                <a:gd name="T54" fmla="*/ 175 w 1764"/>
                <a:gd name="T55" fmla="*/ 1411 h 1766"/>
                <a:gd name="T56" fmla="*/ 106 w 1764"/>
                <a:gd name="T57" fmla="*/ 1304 h 1766"/>
                <a:gd name="T58" fmla="*/ 53 w 1764"/>
                <a:gd name="T59" fmla="*/ 1187 h 1766"/>
                <a:gd name="T60" fmla="*/ 17 w 1764"/>
                <a:gd name="T61" fmla="*/ 1061 h 1766"/>
                <a:gd name="T62" fmla="*/ 1 w 1764"/>
                <a:gd name="T63" fmla="*/ 928 h 1766"/>
                <a:gd name="T64" fmla="*/ 4 w 1764"/>
                <a:gd name="T65" fmla="*/ 793 h 1766"/>
                <a:gd name="T66" fmla="*/ 28 w 1764"/>
                <a:gd name="T67" fmla="*/ 662 h 1766"/>
                <a:gd name="T68" fmla="*/ 69 w 1764"/>
                <a:gd name="T69" fmla="*/ 539 h 1766"/>
                <a:gd name="T70" fmla="*/ 128 w 1764"/>
                <a:gd name="T71" fmla="*/ 425 h 1766"/>
                <a:gd name="T72" fmla="*/ 201 w 1764"/>
                <a:gd name="T73" fmla="*/ 321 h 1766"/>
                <a:gd name="T74" fmla="*/ 289 w 1764"/>
                <a:gd name="T75" fmla="*/ 229 h 1766"/>
                <a:gd name="T76" fmla="*/ 389 w 1764"/>
                <a:gd name="T77" fmla="*/ 151 h 1766"/>
                <a:gd name="T78" fmla="*/ 499 w 1764"/>
                <a:gd name="T79" fmla="*/ 87 h 1766"/>
                <a:gd name="T80" fmla="*/ 619 w 1764"/>
                <a:gd name="T81" fmla="*/ 40 h 1766"/>
                <a:gd name="T82" fmla="*/ 748 w 1764"/>
                <a:gd name="T83" fmla="*/ 10 h 1766"/>
                <a:gd name="T84" fmla="*/ 882 w 1764"/>
                <a:gd name="T85"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4" h="1766">
                  <a:moveTo>
                    <a:pt x="882" y="0"/>
                  </a:moveTo>
                  <a:lnTo>
                    <a:pt x="927" y="1"/>
                  </a:lnTo>
                  <a:lnTo>
                    <a:pt x="972" y="4"/>
                  </a:lnTo>
                  <a:lnTo>
                    <a:pt x="1016" y="10"/>
                  </a:lnTo>
                  <a:lnTo>
                    <a:pt x="1059" y="19"/>
                  </a:lnTo>
                  <a:lnTo>
                    <a:pt x="1102" y="28"/>
                  </a:lnTo>
                  <a:lnTo>
                    <a:pt x="1144" y="40"/>
                  </a:lnTo>
                  <a:lnTo>
                    <a:pt x="1186" y="53"/>
                  </a:lnTo>
                  <a:lnTo>
                    <a:pt x="1226" y="69"/>
                  </a:lnTo>
                  <a:lnTo>
                    <a:pt x="1264" y="87"/>
                  </a:lnTo>
                  <a:lnTo>
                    <a:pt x="1302" y="106"/>
                  </a:lnTo>
                  <a:lnTo>
                    <a:pt x="1339" y="128"/>
                  </a:lnTo>
                  <a:lnTo>
                    <a:pt x="1375" y="151"/>
                  </a:lnTo>
                  <a:lnTo>
                    <a:pt x="1409" y="175"/>
                  </a:lnTo>
                  <a:lnTo>
                    <a:pt x="1443" y="201"/>
                  </a:lnTo>
                  <a:lnTo>
                    <a:pt x="1475" y="229"/>
                  </a:lnTo>
                  <a:lnTo>
                    <a:pt x="1505" y="259"/>
                  </a:lnTo>
                  <a:lnTo>
                    <a:pt x="1535" y="289"/>
                  </a:lnTo>
                  <a:lnTo>
                    <a:pt x="1563" y="321"/>
                  </a:lnTo>
                  <a:lnTo>
                    <a:pt x="1589" y="355"/>
                  </a:lnTo>
                  <a:lnTo>
                    <a:pt x="1613" y="390"/>
                  </a:lnTo>
                  <a:lnTo>
                    <a:pt x="1636" y="425"/>
                  </a:lnTo>
                  <a:lnTo>
                    <a:pt x="1658" y="462"/>
                  </a:lnTo>
                  <a:lnTo>
                    <a:pt x="1677" y="500"/>
                  </a:lnTo>
                  <a:lnTo>
                    <a:pt x="1695" y="539"/>
                  </a:lnTo>
                  <a:lnTo>
                    <a:pt x="1711" y="579"/>
                  </a:lnTo>
                  <a:lnTo>
                    <a:pt x="1724" y="620"/>
                  </a:lnTo>
                  <a:lnTo>
                    <a:pt x="1736" y="662"/>
                  </a:lnTo>
                  <a:lnTo>
                    <a:pt x="1746" y="705"/>
                  </a:lnTo>
                  <a:lnTo>
                    <a:pt x="1754" y="749"/>
                  </a:lnTo>
                  <a:lnTo>
                    <a:pt x="1759" y="793"/>
                  </a:lnTo>
                  <a:lnTo>
                    <a:pt x="1763" y="837"/>
                  </a:lnTo>
                  <a:lnTo>
                    <a:pt x="1764" y="883"/>
                  </a:lnTo>
                  <a:lnTo>
                    <a:pt x="1763" y="928"/>
                  </a:lnTo>
                  <a:lnTo>
                    <a:pt x="1759" y="974"/>
                  </a:lnTo>
                  <a:lnTo>
                    <a:pt x="1754" y="1017"/>
                  </a:lnTo>
                  <a:lnTo>
                    <a:pt x="1746" y="1061"/>
                  </a:lnTo>
                  <a:lnTo>
                    <a:pt x="1736" y="1104"/>
                  </a:lnTo>
                  <a:lnTo>
                    <a:pt x="1724" y="1146"/>
                  </a:lnTo>
                  <a:lnTo>
                    <a:pt x="1711" y="1187"/>
                  </a:lnTo>
                  <a:lnTo>
                    <a:pt x="1695" y="1227"/>
                  </a:lnTo>
                  <a:lnTo>
                    <a:pt x="1677" y="1266"/>
                  </a:lnTo>
                  <a:lnTo>
                    <a:pt x="1658" y="1304"/>
                  </a:lnTo>
                  <a:lnTo>
                    <a:pt x="1636" y="1340"/>
                  </a:lnTo>
                  <a:lnTo>
                    <a:pt x="1613" y="1376"/>
                  </a:lnTo>
                  <a:lnTo>
                    <a:pt x="1589" y="1411"/>
                  </a:lnTo>
                  <a:lnTo>
                    <a:pt x="1563" y="1444"/>
                  </a:lnTo>
                  <a:lnTo>
                    <a:pt x="1535" y="1477"/>
                  </a:lnTo>
                  <a:lnTo>
                    <a:pt x="1505" y="1507"/>
                  </a:lnTo>
                  <a:lnTo>
                    <a:pt x="1475" y="1536"/>
                  </a:lnTo>
                  <a:lnTo>
                    <a:pt x="1443" y="1564"/>
                  </a:lnTo>
                  <a:lnTo>
                    <a:pt x="1409" y="1590"/>
                  </a:lnTo>
                  <a:lnTo>
                    <a:pt x="1375" y="1615"/>
                  </a:lnTo>
                  <a:lnTo>
                    <a:pt x="1339" y="1638"/>
                  </a:lnTo>
                  <a:lnTo>
                    <a:pt x="1302" y="1660"/>
                  </a:lnTo>
                  <a:lnTo>
                    <a:pt x="1264" y="1679"/>
                  </a:lnTo>
                  <a:lnTo>
                    <a:pt x="1226" y="1696"/>
                  </a:lnTo>
                  <a:lnTo>
                    <a:pt x="1186" y="1713"/>
                  </a:lnTo>
                  <a:lnTo>
                    <a:pt x="1144" y="1727"/>
                  </a:lnTo>
                  <a:lnTo>
                    <a:pt x="1102" y="1739"/>
                  </a:lnTo>
                  <a:lnTo>
                    <a:pt x="1059" y="1748"/>
                  </a:lnTo>
                  <a:lnTo>
                    <a:pt x="1016" y="1756"/>
                  </a:lnTo>
                  <a:lnTo>
                    <a:pt x="972" y="1761"/>
                  </a:lnTo>
                  <a:lnTo>
                    <a:pt x="927" y="1765"/>
                  </a:lnTo>
                  <a:lnTo>
                    <a:pt x="882" y="1766"/>
                  </a:lnTo>
                  <a:lnTo>
                    <a:pt x="837" y="1765"/>
                  </a:lnTo>
                  <a:lnTo>
                    <a:pt x="792" y="1761"/>
                  </a:lnTo>
                  <a:lnTo>
                    <a:pt x="748" y="1756"/>
                  </a:lnTo>
                  <a:lnTo>
                    <a:pt x="704" y="1748"/>
                  </a:lnTo>
                  <a:lnTo>
                    <a:pt x="661" y="1739"/>
                  </a:lnTo>
                  <a:lnTo>
                    <a:pt x="619" y="1727"/>
                  </a:lnTo>
                  <a:lnTo>
                    <a:pt x="578" y="1713"/>
                  </a:lnTo>
                  <a:lnTo>
                    <a:pt x="538" y="1696"/>
                  </a:lnTo>
                  <a:lnTo>
                    <a:pt x="499" y="1679"/>
                  </a:lnTo>
                  <a:lnTo>
                    <a:pt x="462" y="1660"/>
                  </a:lnTo>
                  <a:lnTo>
                    <a:pt x="425" y="1638"/>
                  </a:lnTo>
                  <a:lnTo>
                    <a:pt x="389" y="1615"/>
                  </a:lnTo>
                  <a:lnTo>
                    <a:pt x="355" y="1590"/>
                  </a:lnTo>
                  <a:lnTo>
                    <a:pt x="321" y="1564"/>
                  </a:lnTo>
                  <a:lnTo>
                    <a:pt x="289" y="1536"/>
                  </a:lnTo>
                  <a:lnTo>
                    <a:pt x="258" y="1507"/>
                  </a:lnTo>
                  <a:lnTo>
                    <a:pt x="229" y="1477"/>
                  </a:lnTo>
                  <a:lnTo>
                    <a:pt x="201" y="1444"/>
                  </a:lnTo>
                  <a:lnTo>
                    <a:pt x="175" y="1411"/>
                  </a:lnTo>
                  <a:lnTo>
                    <a:pt x="150" y="1376"/>
                  </a:lnTo>
                  <a:lnTo>
                    <a:pt x="128" y="1340"/>
                  </a:lnTo>
                  <a:lnTo>
                    <a:pt x="106" y="1304"/>
                  </a:lnTo>
                  <a:lnTo>
                    <a:pt x="87" y="1266"/>
                  </a:lnTo>
                  <a:lnTo>
                    <a:pt x="69" y="1227"/>
                  </a:lnTo>
                  <a:lnTo>
                    <a:pt x="53" y="1187"/>
                  </a:lnTo>
                  <a:lnTo>
                    <a:pt x="40" y="1146"/>
                  </a:lnTo>
                  <a:lnTo>
                    <a:pt x="28" y="1104"/>
                  </a:lnTo>
                  <a:lnTo>
                    <a:pt x="17" y="1061"/>
                  </a:lnTo>
                  <a:lnTo>
                    <a:pt x="10" y="1017"/>
                  </a:lnTo>
                  <a:lnTo>
                    <a:pt x="4" y="974"/>
                  </a:lnTo>
                  <a:lnTo>
                    <a:pt x="1" y="928"/>
                  </a:lnTo>
                  <a:lnTo>
                    <a:pt x="0" y="883"/>
                  </a:lnTo>
                  <a:lnTo>
                    <a:pt x="1" y="837"/>
                  </a:lnTo>
                  <a:lnTo>
                    <a:pt x="4" y="793"/>
                  </a:lnTo>
                  <a:lnTo>
                    <a:pt x="10" y="749"/>
                  </a:lnTo>
                  <a:lnTo>
                    <a:pt x="17" y="705"/>
                  </a:lnTo>
                  <a:lnTo>
                    <a:pt x="28" y="662"/>
                  </a:lnTo>
                  <a:lnTo>
                    <a:pt x="40" y="620"/>
                  </a:lnTo>
                  <a:lnTo>
                    <a:pt x="53" y="579"/>
                  </a:lnTo>
                  <a:lnTo>
                    <a:pt x="69" y="539"/>
                  </a:lnTo>
                  <a:lnTo>
                    <a:pt x="87" y="500"/>
                  </a:lnTo>
                  <a:lnTo>
                    <a:pt x="106" y="462"/>
                  </a:lnTo>
                  <a:lnTo>
                    <a:pt x="128" y="425"/>
                  </a:lnTo>
                  <a:lnTo>
                    <a:pt x="150" y="390"/>
                  </a:lnTo>
                  <a:lnTo>
                    <a:pt x="175" y="355"/>
                  </a:lnTo>
                  <a:lnTo>
                    <a:pt x="201" y="321"/>
                  </a:lnTo>
                  <a:lnTo>
                    <a:pt x="229" y="289"/>
                  </a:lnTo>
                  <a:lnTo>
                    <a:pt x="258" y="259"/>
                  </a:lnTo>
                  <a:lnTo>
                    <a:pt x="289" y="229"/>
                  </a:lnTo>
                  <a:lnTo>
                    <a:pt x="321" y="201"/>
                  </a:lnTo>
                  <a:lnTo>
                    <a:pt x="355" y="175"/>
                  </a:lnTo>
                  <a:lnTo>
                    <a:pt x="389" y="151"/>
                  </a:lnTo>
                  <a:lnTo>
                    <a:pt x="425" y="128"/>
                  </a:lnTo>
                  <a:lnTo>
                    <a:pt x="462" y="106"/>
                  </a:lnTo>
                  <a:lnTo>
                    <a:pt x="499" y="87"/>
                  </a:lnTo>
                  <a:lnTo>
                    <a:pt x="538" y="69"/>
                  </a:lnTo>
                  <a:lnTo>
                    <a:pt x="578" y="53"/>
                  </a:lnTo>
                  <a:lnTo>
                    <a:pt x="619" y="40"/>
                  </a:lnTo>
                  <a:lnTo>
                    <a:pt x="661" y="28"/>
                  </a:lnTo>
                  <a:lnTo>
                    <a:pt x="704" y="19"/>
                  </a:lnTo>
                  <a:lnTo>
                    <a:pt x="748" y="10"/>
                  </a:lnTo>
                  <a:lnTo>
                    <a:pt x="792" y="4"/>
                  </a:lnTo>
                  <a:lnTo>
                    <a:pt x="837" y="1"/>
                  </a:lnTo>
                  <a:lnTo>
                    <a:pt x="882" y="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9" name="Freeform 216"/>
            <p:cNvSpPr>
              <a:spLocks/>
            </p:cNvSpPr>
            <p:nvPr/>
          </p:nvSpPr>
          <p:spPr bwMode="auto">
            <a:xfrm>
              <a:off x="6457713" y="3341009"/>
              <a:ext cx="698350" cy="694143"/>
            </a:xfrm>
            <a:custGeom>
              <a:avLst/>
              <a:gdLst>
                <a:gd name="T0" fmla="*/ 1556 w 1662"/>
                <a:gd name="T1" fmla="*/ 346 h 1648"/>
                <a:gd name="T2" fmla="*/ 1596 w 1662"/>
                <a:gd name="T3" fmla="*/ 428 h 1648"/>
                <a:gd name="T4" fmla="*/ 1626 w 1662"/>
                <a:gd name="T5" fmla="*/ 515 h 1648"/>
                <a:gd name="T6" fmla="*/ 1648 w 1662"/>
                <a:gd name="T7" fmla="*/ 606 h 1648"/>
                <a:gd name="T8" fmla="*/ 1660 w 1662"/>
                <a:gd name="T9" fmla="*/ 701 h 1648"/>
                <a:gd name="T10" fmla="*/ 1661 w 1662"/>
                <a:gd name="T11" fmla="*/ 810 h 1648"/>
                <a:gd name="T12" fmla="*/ 1644 w 1662"/>
                <a:gd name="T13" fmla="*/ 943 h 1648"/>
                <a:gd name="T14" fmla="*/ 1609 w 1662"/>
                <a:gd name="T15" fmla="*/ 1069 h 1648"/>
                <a:gd name="T16" fmla="*/ 1556 w 1662"/>
                <a:gd name="T17" fmla="*/ 1186 h 1648"/>
                <a:gd name="T18" fmla="*/ 1487 w 1662"/>
                <a:gd name="T19" fmla="*/ 1293 h 1648"/>
                <a:gd name="T20" fmla="*/ 1403 w 1662"/>
                <a:gd name="T21" fmla="*/ 1389 h 1648"/>
                <a:gd name="T22" fmla="*/ 1307 w 1662"/>
                <a:gd name="T23" fmla="*/ 1472 h 1648"/>
                <a:gd name="T24" fmla="*/ 1200 w 1662"/>
                <a:gd name="T25" fmla="*/ 1542 h 1648"/>
                <a:gd name="T26" fmla="*/ 1084 w 1662"/>
                <a:gd name="T27" fmla="*/ 1595 h 1648"/>
                <a:gd name="T28" fmla="*/ 957 w 1662"/>
                <a:gd name="T29" fmla="*/ 1630 h 1648"/>
                <a:gd name="T30" fmla="*/ 825 w 1662"/>
                <a:gd name="T31" fmla="*/ 1647 h 1648"/>
                <a:gd name="T32" fmla="*/ 697 w 1662"/>
                <a:gd name="T33" fmla="*/ 1644 h 1648"/>
                <a:gd name="T34" fmla="*/ 577 w 1662"/>
                <a:gd name="T35" fmla="*/ 1624 h 1648"/>
                <a:gd name="T36" fmla="*/ 462 w 1662"/>
                <a:gd name="T37" fmla="*/ 1589 h 1648"/>
                <a:gd name="T38" fmla="*/ 355 w 1662"/>
                <a:gd name="T39" fmla="*/ 1538 h 1648"/>
                <a:gd name="T40" fmla="*/ 257 w 1662"/>
                <a:gd name="T41" fmla="*/ 1476 h 1648"/>
                <a:gd name="T42" fmla="*/ 174 w 1662"/>
                <a:gd name="T43" fmla="*/ 1398 h 1648"/>
                <a:gd name="T44" fmla="*/ 113 w 1662"/>
                <a:gd name="T45" fmla="*/ 1306 h 1648"/>
                <a:gd name="T46" fmla="*/ 66 w 1662"/>
                <a:gd name="T47" fmla="*/ 1207 h 1648"/>
                <a:gd name="T48" fmla="*/ 29 w 1662"/>
                <a:gd name="T49" fmla="*/ 1101 h 1648"/>
                <a:gd name="T50" fmla="*/ 7 w 1662"/>
                <a:gd name="T51" fmla="*/ 990 h 1648"/>
                <a:gd name="T52" fmla="*/ 0 w 1662"/>
                <a:gd name="T53" fmla="*/ 874 h 1648"/>
                <a:gd name="T54" fmla="*/ 9 w 1662"/>
                <a:gd name="T55" fmla="*/ 741 h 1648"/>
                <a:gd name="T56" fmla="*/ 39 w 1662"/>
                <a:gd name="T57" fmla="*/ 615 h 1648"/>
                <a:gd name="T58" fmla="*/ 86 w 1662"/>
                <a:gd name="T59" fmla="*/ 496 h 1648"/>
                <a:gd name="T60" fmla="*/ 149 w 1662"/>
                <a:gd name="T61" fmla="*/ 385 h 1648"/>
                <a:gd name="T62" fmla="*/ 227 w 1662"/>
                <a:gd name="T63" fmla="*/ 287 h 1648"/>
                <a:gd name="T64" fmla="*/ 317 w 1662"/>
                <a:gd name="T65" fmla="*/ 200 h 1648"/>
                <a:gd name="T66" fmla="*/ 420 w 1662"/>
                <a:gd name="T67" fmla="*/ 127 h 1648"/>
                <a:gd name="T68" fmla="*/ 534 w 1662"/>
                <a:gd name="T69" fmla="*/ 68 h 1648"/>
                <a:gd name="T70" fmla="*/ 655 w 1662"/>
                <a:gd name="T71" fmla="*/ 27 h 1648"/>
                <a:gd name="T72" fmla="*/ 783 w 1662"/>
                <a:gd name="T73" fmla="*/ 4 h 1648"/>
                <a:gd name="T74" fmla="*/ 898 w 1662"/>
                <a:gd name="T75" fmla="*/ 0 h 1648"/>
                <a:gd name="T76" fmla="*/ 969 w 1662"/>
                <a:gd name="T77" fmla="*/ 5 h 1648"/>
                <a:gd name="T78" fmla="*/ 1039 w 1662"/>
                <a:gd name="T79" fmla="*/ 16 h 1648"/>
                <a:gd name="T80" fmla="*/ 1107 w 1662"/>
                <a:gd name="T81" fmla="*/ 31 h 1648"/>
                <a:gd name="T82" fmla="*/ 1173 w 1662"/>
                <a:gd name="T83" fmla="*/ 53 h 1648"/>
                <a:gd name="T84" fmla="*/ 1237 w 1662"/>
                <a:gd name="T85" fmla="*/ 79 h 1648"/>
                <a:gd name="T86" fmla="*/ 1298 w 1662"/>
                <a:gd name="T87" fmla="*/ 110 h 1648"/>
                <a:gd name="T88" fmla="*/ 1356 w 1662"/>
                <a:gd name="T89" fmla="*/ 146 h 1648"/>
                <a:gd name="T90" fmla="*/ 1411 w 1662"/>
                <a:gd name="T91" fmla="*/ 185 h 1648"/>
                <a:gd name="T92" fmla="*/ 1462 w 1662"/>
                <a:gd name="T93" fmla="*/ 229 h 1648"/>
                <a:gd name="T94" fmla="*/ 1510 w 1662"/>
                <a:gd name="T95" fmla="*/ 277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2" h="1648">
                  <a:moveTo>
                    <a:pt x="1526" y="293"/>
                  </a:moveTo>
                  <a:lnTo>
                    <a:pt x="1542" y="319"/>
                  </a:lnTo>
                  <a:lnTo>
                    <a:pt x="1556" y="346"/>
                  </a:lnTo>
                  <a:lnTo>
                    <a:pt x="1570" y="373"/>
                  </a:lnTo>
                  <a:lnTo>
                    <a:pt x="1583" y="400"/>
                  </a:lnTo>
                  <a:lnTo>
                    <a:pt x="1596" y="428"/>
                  </a:lnTo>
                  <a:lnTo>
                    <a:pt x="1607" y="457"/>
                  </a:lnTo>
                  <a:lnTo>
                    <a:pt x="1616" y="486"/>
                  </a:lnTo>
                  <a:lnTo>
                    <a:pt x="1626" y="515"/>
                  </a:lnTo>
                  <a:lnTo>
                    <a:pt x="1635" y="545"/>
                  </a:lnTo>
                  <a:lnTo>
                    <a:pt x="1641" y="576"/>
                  </a:lnTo>
                  <a:lnTo>
                    <a:pt x="1648" y="606"/>
                  </a:lnTo>
                  <a:lnTo>
                    <a:pt x="1653" y="637"/>
                  </a:lnTo>
                  <a:lnTo>
                    <a:pt x="1656" y="669"/>
                  </a:lnTo>
                  <a:lnTo>
                    <a:pt x="1660" y="701"/>
                  </a:lnTo>
                  <a:lnTo>
                    <a:pt x="1662" y="732"/>
                  </a:lnTo>
                  <a:lnTo>
                    <a:pt x="1662" y="765"/>
                  </a:lnTo>
                  <a:lnTo>
                    <a:pt x="1661" y="810"/>
                  </a:lnTo>
                  <a:lnTo>
                    <a:pt x="1657" y="856"/>
                  </a:lnTo>
                  <a:lnTo>
                    <a:pt x="1652" y="899"/>
                  </a:lnTo>
                  <a:lnTo>
                    <a:pt x="1644" y="943"/>
                  </a:lnTo>
                  <a:lnTo>
                    <a:pt x="1634" y="986"/>
                  </a:lnTo>
                  <a:lnTo>
                    <a:pt x="1622" y="1028"/>
                  </a:lnTo>
                  <a:lnTo>
                    <a:pt x="1609" y="1069"/>
                  </a:lnTo>
                  <a:lnTo>
                    <a:pt x="1593" y="1109"/>
                  </a:lnTo>
                  <a:lnTo>
                    <a:pt x="1575" y="1148"/>
                  </a:lnTo>
                  <a:lnTo>
                    <a:pt x="1556" y="1186"/>
                  </a:lnTo>
                  <a:lnTo>
                    <a:pt x="1534" y="1222"/>
                  </a:lnTo>
                  <a:lnTo>
                    <a:pt x="1511" y="1258"/>
                  </a:lnTo>
                  <a:lnTo>
                    <a:pt x="1487" y="1293"/>
                  </a:lnTo>
                  <a:lnTo>
                    <a:pt x="1461" y="1326"/>
                  </a:lnTo>
                  <a:lnTo>
                    <a:pt x="1433" y="1359"/>
                  </a:lnTo>
                  <a:lnTo>
                    <a:pt x="1403" y="1389"/>
                  </a:lnTo>
                  <a:lnTo>
                    <a:pt x="1373" y="1418"/>
                  </a:lnTo>
                  <a:lnTo>
                    <a:pt x="1341" y="1446"/>
                  </a:lnTo>
                  <a:lnTo>
                    <a:pt x="1307" y="1472"/>
                  </a:lnTo>
                  <a:lnTo>
                    <a:pt x="1273" y="1497"/>
                  </a:lnTo>
                  <a:lnTo>
                    <a:pt x="1237" y="1520"/>
                  </a:lnTo>
                  <a:lnTo>
                    <a:pt x="1200" y="1542"/>
                  </a:lnTo>
                  <a:lnTo>
                    <a:pt x="1162" y="1561"/>
                  </a:lnTo>
                  <a:lnTo>
                    <a:pt x="1124" y="1578"/>
                  </a:lnTo>
                  <a:lnTo>
                    <a:pt x="1084" y="1595"/>
                  </a:lnTo>
                  <a:lnTo>
                    <a:pt x="1042" y="1609"/>
                  </a:lnTo>
                  <a:lnTo>
                    <a:pt x="1000" y="1621"/>
                  </a:lnTo>
                  <a:lnTo>
                    <a:pt x="957" y="1630"/>
                  </a:lnTo>
                  <a:lnTo>
                    <a:pt x="914" y="1638"/>
                  </a:lnTo>
                  <a:lnTo>
                    <a:pt x="870" y="1643"/>
                  </a:lnTo>
                  <a:lnTo>
                    <a:pt x="825" y="1647"/>
                  </a:lnTo>
                  <a:lnTo>
                    <a:pt x="780" y="1648"/>
                  </a:lnTo>
                  <a:lnTo>
                    <a:pt x="738" y="1647"/>
                  </a:lnTo>
                  <a:lnTo>
                    <a:pt x="697" y="1644"/>
                  </a:lnTo>
                  <a:lnTo>
                    <a:pt x="656" y="1639"/>
                  </a:lnTo>
                  <a:lnTo>
                    <a:pt x="616" y="1632"/>
                  </a:lnTo>
                  <a:lnTo>
                    <a:pt x="577" y="1624"/>
                  </a:lnTo>
                  <a:lnTo>
                    <a:pt x="538" y="1614"/>
                  </a:lnTo>
                  <a:lnTo>
                    <a:pt x="500" y="1602"/>
                  </a:lnTo>
                  <a:lnTo>
                    <a:pt x="462" y="1589"/>
                  </a:lnTo>
                  <a:lnTo>
                    <a:pt x="425" y="1574"/>
                  </a:lnTo>
                  <a:lnTo>
                    <a:pt x="390" y="1557"/>
                  </a:lnTo>
                  <a:lnTo>
                    <a:pt x="355" y="1538"/>
                  </a:lnTo>
                  <a:lnTo>
                    <a:pt x="322" y="1519"/>
                  </a:lnTo>
                  <a:lnTo>
                    <a:pt x="288" y="1498"/>
                  </a:lnTo>
                  <a:lnTo>
                    <a:pt x="257" y="1476"/>
                  </a:lnTo>
                  <a:lnTo>
                    <a:pt x="226" y="1452"/>
                  </a:lnTo>
                  <a:lnTo>
                    <a:pt x="195" y="1427"/>
                  </a:lnTo>
                  <a:lnTo>
                    <a:pt x="174" y="1398"/>
                  </a:lnTo>
                  <a:lnTo>
                    <a:pt x="152" y="1368"/>
                  </a:lnTo>
                  <a:lnTo>
                    <a:pt x="133" y="1337"/>
                  </a:lnTo>
                  <a:lnTo>
                    <a:pt x="113" y="1306"/>
                  </a:lnTo>
                  <a:lnTo>
                    <a:pt x="96" y="1274"/>
                  </a:lnTo>
                  <a:lnTo>
                    <a:pt x="80" y="1241"/>
                  </a:lnTo>
                  <a:lnTo>
                    <a:pt x="66" y="1207"/>
                  </a:lnTo>
                  <a:lnTo>
                    <a:pt x="52" y="1173"/>
                  </a:lnTo>
                  <a:lnTo>
                    <a:pt x="40" y="1137"/>
                  </a:lnTo>
                  <a:lnTo>
                    <a:pt x="29" y="1101"/>
                  </a:lnTo>
                  <a:lnTo>
                    <a:pt x="20" y="1065"/>
                  </a:lnTo>
                  <a:lnTo>
                    <a:pt x="13" y="1028"/>
                  </a:lnTo>
                  <a:lnTo>
                    <a:pt x="7" y="990"/>
                  </a:lnTo>
                  <a:lnTo>
                    <a:pt x="3" y="952"/>
                  </a:lnTo>
                  <a:lnTo>
                    <a:pt x="1" y="913"/>
                  </a:lnTo>
                  <a:lnTo>
                    <a:pt x="0" y="874"/>
                  </a:lnTo>
                  <a:lnTo>
                    <a:pt x="1" y="830"/>
                  </a:lnTo>
                  <a:lnTo>
                    <a:pt x="4" y="785"/>
                  </a:lnTo>
                  <a:lnTo>
                    <a:pt x="9" y="741"/>
                  </a:lnTo>
                  <a:lnTo>
                    <a:pt x="17" y="698"/>
                  </a:lnTo>
                  <a:lnTo>
                    <a:pt x="27" y="656"/>
                  </a:lnTo>
                  <a:lnTo>
                    <a:pt x="39" y="615"/>
                  </a:lnTo>
                  <a:lnTo>
                    <a:pt x="53" y="573"/>
                  </a:lnTo>
                  <a:lnTo>
                    <a:pt x="68" y="534"/>
                  </a:lnTo>
                  <a:lnTo>
                    <a:pt x="86" y="496"/>
                  </a:lnTo>
                  <a:lnTo>
                    <a:pt x="105" y="458"/>
                  </a:lnTo>
                  <a:lnTo>
                    <a:pt x="126" y="421"/>
                  </a:lnTo>
                  <a:lnTo>
                    <a:pt x="149" y="385"/>
                  </a:lnTo>
                  <a:lnTo>
                    <a:pt x="173" y="352"/>
                  </a:lnTo>
                  <a:lnTo>
                    <a:pt x="199" y="318"/>
                  </a:lnTo>
                  <a:lnTo>
                    <a:pt x="227" y="287"/>
                  </a:lnTo>
                  <a:lnTo>
                    <a:pt x="256" y="256"/>
                  </a:lnTo>
                  <a:lnTo>
                    <a:pt x="286" y="227"/>
                  </a:lnTo>
                  <a:lnTo>
                    <a:pt x="317" y="200"/>
                  </a:lnTo>
                  <a:lnTo>
                    <a:pt x="351" y="174"/>
                  </a:lnTo>
                  <a:lnTo>
                    <a:pt x="384" y="149"/>
                  </a:lnTo>
                  <a:lnTo>
                    <a:pt x="420" y="127"/>
                  </a:lnTo>
                  <a:lnTo>
                    <a:pt x="457" y="106"/>
                  </a:lnTo>
                  <a:lnTo>
                    <a:pt x="495" y="87"/>
                  </a:lnTo>
                  <a:lnTo>
                    <a:pt x="534" y="68"/>
                  </a:lnTo>
                  <a:lnTo>
                    <a:pt x="572" y="53"/>
                  </a:lnTo>
                  <a:lnTo>
                    <a:pt x="613" y="39"/>
                  </a:lnTo>
                  <a:lnTo>
                    <a:pt x="655" y="27"/>
                  </a:lnTo>
                  <a:lnTo>
                    <a:pt x="697" y="17"/>
                  </a:lnTo>
                  <a:lnTo>
                    <a:pt x="740" y="10"/>
                  </a:lnTo>
                  <a:lnTo>
                    <a:pt x="783" y="4"/>
                  </a:lnTo>
                  <a:lnTo>
                    <a:pt x="829" y="1"/>
                  </a:lnTo>
                  <a:lnTo>
                    <a:pt x="873" y="0"/>
                  </a:lnTo>
                  <a:lnTo>
                    <a:pt x="898" y="0"/>
                  </a:lnTo>
                  <a:lnTo>
                    <a:pt x="921" y="1"/>
                  </a:lnTo>
                  <a:lnTo>
                    <a:pt x="945" y="3"/>
                  </a:lnTo>
                  <a:lnTo>
                    <a:pt x="969" y="5"/>
                  </a:lnTo>
                  <a:lnTo>
                    <a:pt x="993" y="8"/>
                  </a:lnTo>
                  <a:lnTo>
                    <a:pt x="1015" y="12"/>
                  </a:lnTo>
                  <a:lnTo>
                    <a:pt x="1039" y="16"/>
                  </a:lnTo>
                  <a:lnTo>
                    <a:pt x="1062" y="21"/>
                  </a:lnTo>
                  <a:lnTo>
                    <a:pt x="1085" y="26"/>
                  </a:lnTo>
                  <a:lnTo>
                    <a:pt x="1107" y="31"/>
                  </a:lnTo>
                  <a:lnTo>
                    <a:pt x="1129" y="38"/>
                  </a:lnTo>
                  <a:lnTo>
                    <a:pt x="1152" y="45"/>
                  </a:lnTo>
                  <a:lnTo>
                    <a:pt x="1173" y="53"/>
                  </a:lnTo>
                  <a:lnTo>
                    <a:pt x="1195" y="62"/>
                  </a:lnTo>
                  <a:lnTo>
                    <a:pt x="1215" y="70"/>
                  </a:lnTo>
                  <a:lnTo>
                    <a:pt x="1237" y="79"/>
                  </a:lnTo>
                  <a:lnTo>
                    <a:pt x="1258" y="89"/>
                  </a:lnTo>
                  <a:lnTo>
                    <a:pt x="1278" y="100"/>
                  </a:lnTo>
                  <a:lnTo>
                    <a:pt x="1298" y="110"/>
                  </a:lnTo>
                  <a:lnTo>
                    <a:pt x="1317" y="121"/>
                  </a:lnTo>
                  <a:lnTo>
                    <a:pt x="1336" y="133"/>
                  </a:lnTo>
                  <a:lnTo>
                    <a:pt x="1356" y="146"/>
                  </a:lnTo>
                  <a:lnTo>
                    <a:pt x="1374" y="158"/>
                  </a:lnTo>
                  <a:lnTo>
                    <a:pt x="1393" y="172"/>
                  </a:lnTo>
                  <a:lnTo>
                    <a:pt x="1411" y="185"/>
                  </a:lnTo>
                  <a:lnTo>
                    <a:pt x="1428" y="199"/>
                  </a:lnTo>
                  <a:lnTo>
                    <a:pt x="1446" y="214"/>
                  </a:lnTo>
                  <a:lnTo>
                    <a:pt x="1462" y="229"/>
                  </a:lnTo>
                  <a:lnTo>
                    <a:pt x="1479" y="245"/>
                  </a:lnTo>
                  <a:lnTo>
                    <a:pt x="1495" y="261"/>
                  </a:lnTo>
                  <a:lnTo>
                    <a:pt x="1510" y="277"/>
                  </a:lnTo>
                  <a:lnTo>
                    <a:pt x="1526" y="2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0" name="Freeform 217"/>
            <p:cNvSpPr>
              <a:spLocks noEditPoints="1"/>
            </p:cNvSpPr>
            <p:nvPr/>
          </p:nvSpPr>
          <p:spPr bwMode="auto">
            <a:xfrm>
              <a:off x="6533438" y="3378871"/>
              <a:ext cx="477487" cy="527970"/>
            </a:xfrm>
            <a:custGeom>
              <a:avLst/>
              <a:gdLst>
                <a:gd name="T0" fmla="*/ 708 w 1133"/>
                <a:gd name="T1" fmla="*/ 327 h 1255"/>
                <a:gd name="T2" fmla="*/ 658 w 1133"/>
                <a:gd name="T3" fmla="*/ 292 h 1255"/>
                <a:gd name="T4" fmla="*/ 934 w 1133"/>
                <a:gd name="T5" fmla="*/ 1255 h 1255"/>
                <a:gd name="T6" fmla="*/ 1126 w 1133"/>
                <a:gd name="T7" fmla="*/ 1079 h 1255"/>
                <a:gd name="T8" fmla="*/ 1073 w 1133"/>
                <a:gd name="T9" fmla="*/ 1148 h 1255"/>
                <a:gd name="T10" fmla="*/ 395 w 1133"/>
                <a:gd name="T11" fmla="*/ 1210 h 1255"/>
                <a:gd name="T12" fmla="*/ 371 w 1133"/>
                <a:gd name="T13" fmla="*/ 1232 h 1255"/>
                <a:gd name="T14" fmla="*/ 708 w 1133"/>
                <a:gd name="T15" fmla="*/ 1148 h 1255"/>
                <a:gd name="T16" fmla="*/ 674 w 1133"/>
                <a:gd name="T17" fmla="*/ 1234 h 1255"/>
                <a:gd name="T18" fmla="*/ 674 w 1133"/>
                <a:gd name="T19" fmla="*/ 1140 h 1255"/>
                <a:gd name="T20" fmla="*/ 648 w 1133"/>
                <a:gd name="T21" fmla="*/ 989 h 1255"/>
                <a:gd name="T22" fmla="*/ 577 w 1133"/>
                <a:gd name="T23" fmla="*/ 957 h 1255"/>
                <a:gd name="T24" fmla="*/ 73 w 1133"/>
                <a:gd name="T25" fmla="*/ 747 h 1255"/>
                <a:gd name="T26" fmla="*/ 7 w 1133"/>
                <a:gd name="T27" fmla="*/ 768 h 1255"/>
                <a:gd name="T28" fmla="*/ 209 w 1133"/>
                <a:gd name="T29" fmla="*/ 503 h 1255"/>
                <a:gd name="T30" fmla="*/ 189 w 1133"/>
                <a:gd name="T31" fmla="*/ 583 h 1255"/>
                <a:gd name="T32" fmla="*/ 171 w 1133"/>
                <a:gd name="T33" fmla="*/ 503 h 1255"/>
                <a:gd name="T34" fmla="*/ 195 w 1133"/>
                <a:gd name="T35" fmla="*/ 350 h 1255"/>
                <a:gd name="T36" fmla="*/ 116 w 1133"/>
                <a:gd name="T37" fmla="*/ 323 h 1255"/>
                <a:gd name="T38" fmla="*/ 563 w 1133"/>
                <a:gd name="T39" fmla="*/ 115 h 1255"/>
                <a:gd name="T40" fmla="*/ 523 w 1133"/>
                <a:gd name="T41" fmla="*/ 132 h 1255"/>
                <a:gd name="T42" fmla="*/ 763 w 1133"/>
                <a:gd name="T43" fmla="*/ 1 h 1255"/>
                <a:gd name="T44" fmla="*/ 799 w 1133"/>
                <a:gd name="T45" fmla="*/ 68 h 1255"/>
                <a:gd name="T46" fmla="*/ 696 w 1133"/>
                <a:gd name="T47" fmla="*/ 49 h 1255"/>
                <a:gd name="T48" fmla="*/ 883 w 1133"/>
                <a:gd name="T49" fmla="*/ 235 h 1255"/>
                <a:gd name="T50" fmla="*/ 866 w 1133"/>
                <a:gd name="T51" fmla="*/ 290 h 1255"/>
                <a:gd name="T52" fmla="*/ 848 w 1133"/>
                <a:gd name="T53" fmla="*/ 235 h 1255"/>
                <a:gd name="T54" fmla="*/ 1020 w 1133"/>
                <a:gd name="T55" fmla="*/ 338 h 1255"/>
                <a:gd name="T56" fmla="*/ 980 w 1133"/>
                <a:gd name="T57" fmla="*/ 308 h 1255"/>
                <a:gd name="T58" fmla="*/ 1074 w 1133"/>
                <a:gd name="T59" fmla="*/ 543 h 1255"/>
                <a:gd name="T60" fmla="*/ 1061 w 1133"/>
                <a:gd name="T61" fmla="*/ 601 h 1255"/>
                <a:gd name="T62" fmla="*/ 890 w 1133"/>
                <a:gd name="T63" fmla="*/ 578 h 1255"/>
                <a:gd name="T64" fmla="*/ 990 w 1133"/>
                <a:gd name="T65" fmla="*/ 522 h 1255"/>
                <a:gd name="T66" fmla="*/ 835 w 1133"/>
                <a:gd name="T67" fmla="*/ 1046 h 1255"/>
                <a:gd name="T68" fmla="*/ 787 w 1133"/>
                <a:gd name="T69" fmla="*/ 1016 h 1255"/>
                <a:gd name="T70" fmla="*/ 1049 w 1133"/>
                <a:gd name="T71" fmla="*/ 726 h 1255"/>
                <a:gd name="T72" fmla="*/ 1065 w 1133"/>
                <a:gd name="T73" fmla="*/ 804 h 1255"/>
                <a:gd name="T74" fmla="*/ 908 w 1133"/>
                <a:gd name="T75" fmla="*/ 826 h 1255"/>
                <a:gd name="T76" fmla="*/ 832 w 1133"/>
                <a:gd name="T77" fmla="*/ 757 h 1255"/>
                <a:gd name="T78" fmla="*/ 958 w 1133"/>
                <a:gd name="T79" fmla="*/ 707 h 1255"/>
                <a:gd name="T80" fmla="*/ 488 w 1133"/>
                <a:gd name="T81" fmla="*/ 1115 h 1255"/>
                <a:gd name="T82" fmla="*/ 409 w 1133"/>
                <a:gd name="T83" fmla="*/ 1095 h 1255"/>
                <a:gd name="T84" fmla="*/ 350 w 1133"/>
                <a:gd name="T85" fmla="*/ 777 h 1255"/>
                <a:gd name="T86" fmla="*/ 343 w 1133"/>
                <a:gd name="T87" fmla="*/ 897 h 1255"/>
                <a:gd name="T88" fmla="*/ 275 w 1133"/>
                <a:gd name="T89" fmla="*/ 887 h 1255"/>
                <a:gd name="T90" fmla="*/ 283 w 1133"/>
                <a:gd name="T91" fmla="*/ 768 h 1255"/>
                <a:gd name="T92" fmla="*/ 471 w 1133"/>
                <a:gd name="T93" fmla="*/ 356 h 1255"/>
                <a:gd name="T94" fmla="*/ 380 w 1133"/>
                <a:gd name="T95" fmla="*/ 382 h 1255"/>
                <a:gd name="T96" fmla="*/ 682 w 1133"/>
                <a:gd name="T97" fmla="*/ 772 h 1255"/>
                <a:gd name="T98" fmla="*/ 666 w 1133"/>
                <a:gd name="T99" fmla="*/ 805 h 1255"/>
                <a:gd name="T100" fmla="*/ 650 w 1133"/>
                <a:gd name="T101" fmla="*/ 772 h 1255"/>
                <a:gd name="T102" fmla="*/ 300 w 1133"/>
                <a:gd name="T103" fmla="*/ 575 h 1255"/>
                <a:gd name="T104" fmla="*/ 524 w 1133"/>
                <a:gd name="T105" fmla="*/ 579 h 1255"/>
                <a:gd name="T106" fmla="*/ 538 w 1133"/>
                <a:gd name="T107" fmla="*/ 652 h 1255"/>
                <a:gd name="T108" fmla="*/ 497 w 1133"/>
                <a:gd name="T109" fmla="*/ 590 h 1255"/>
                <a:gd name="T110" fmla="*/ 770 w 1133"/>
                <a:gd name="T111" fmla="*/ 495 h 1255"/>
                <a:gd name="T112" fmla="*/ 741 w 1133"/>
                <a:gd name="T113" fmla="*/ 495 h 1255"/>
                <a:gd name="T114" fmla="*/ 610 w 1133"/>
                <a:gd name="T115" fmla="*/ 401 h 1255"/>
                <a:gd name="T116" fmla="*/ 585 w 1133"/>
                <a:gd name="T117" fmla="*/ 430 h 1255"/>
                <a:gd name="T118" fmla="*/ 594 w 1133"/>
                <a:gd name="T119" fmla="*/ 39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3" h="1255">
                  <a:moveTo>
                    <a:pt x="688" y="281"/>
                  </a:moveTo>
                  <a:lnTo>
                    <a:pt x="695" y="282"/>
                  </a:lnTo>
                  <a:lnTo>
                    <a:pt x="702" y="283"/>
                  </a:lnTo>
                  <a:lnTo>
                    <a:pt x="708" y="285"/>
                  </a:lnTo>
                  <a:lnTo>
                    <a:pt x="714" y="289"/>
                  </a:lnTo>
                  <a:lnTo>
                    <a:pt x="718" y="292"/>
                  </a:lnTo>
                  <a:lnTo>
                    <a:pt x="721" y="296"/>
                  </a:lnTo>
                  <a:lnTo>
                    <a:pt x="723" y="302"/>
                  </a:lnTo>
                  <a:lnTo>
                    <a:pt x="723" y="306"/>
                  </a:lnTo>
                  <a:lnTo>
                    <a:pt x="723" y="311"/>
                  </a:lnTo>
                  <a:lnTo>
                    <a:pt x="721" y="316"/>
                  </a:lnTo>
                  <a:lnTo>
                    <a:pt x="718" y="320"/>
                  </a:lnTo>
                  <a:lnTo>
                    <a:pt x="714" y="323"/>
                  </a:lnTo>
                  <a:lnTo>
                    <a:pt x="708" y="327"/>
                  </a:lnTo>
                  <a:lnTo>
                    <a:pt x="702" y="329"/>
                  </a:lnTo>
                  <a:lnTo>
                    <a:pt x="695" y="330"/>
                  </a:lnTo>
                  <a:lnTo>
                    <a:pt x="688" y="331"/>
                  </a:lnTo>
                  <a:lnTo>
                    <a:pt x="681" y="330"/>
                  </a:lnTo>
                  <a:lnTo>
                    <a:pt x="675" y="329"/>
                  </a:lnTo>
                  <a:lnTo>
                    <a:pt x="668" y="327"/>
                  </a:lnTo>
                  <a:lnTo>
                    <a:pt x="663" y="323"/>
                  </a:lnTo>
                  <a:lnTo>
                    <a:pt x="658" y="320"/>
                  </a:lnTo>
                  <a:lnTo>
                    <a:pt x="655" y="316"/>
                  </a:lnTo>
                  <a:lnTo>
                    <a:pt x="653" y="311"/>
                  </a:lnTo>
                  <a:lnTo>
                    <a:pt x="653" y="306"/>
                  </a:lnTo>
                  <a:lnTo>
                    <a:pt x="653" y="302"/>
                  </a:lnTo>
                  <a:lnTo>
                    <a:pt x="655" y="296"/>
                  </a:lnTo>
                  <a:lnTo>
                    <a:pt x="658" y="292"/>
                  </a:lnTo>
                  <a:lnTo>
                    <a:pt x="663" y="289"/>
                  </a:lnTo>
                  <a:lnTo>
                    <a:pt x="668" y="285"/>
                  </a:lnTo>
                  <a:lnTo>
                    <a:pt x="675" y="283"/>
                  </a:lnTo>
                  <a:lnTo>
                    <a:pt x="681" y="282"/>
                  </a:lnTo>
                  <a:lnTo>
                    <a:pt x="688" y="281"/>
                  </a:lnTo>
                  <a:close/>
                  <a:moveTo>
                    <a:pt x="934" y="1230"/>
                  </a:moveTo>
                  <a:lnTo>
                    <a:pt x="939" y="1231"/>
                  </a:lnTo>
                  <a:lnTo>
                    <a:pt x="944" y="1233"/>
                  </a:lnTo>
                  <a:lnTo>
                    <a:pt x="946" y="1237"/>
                  </a:lnTo>
                  <a:lnTo>
                    <a:pt x="947" y="1242"/>
                  </a:lnTo>
                  <a:lnTo>
                    <a:pt x="946" y="1247"/>
                  </a:lnTo>
                  <a:lnTo>
                    <a:pt x="944" y="1250"/>
                  </a:lnTo>
                  <a:lnTo>
                    <a:pt x="939" y="1254"/>
                  </a:lnTo>
                  <a:lnTo>
                    <a:pt x="934" y="1255"/>
                  </a:lnTo>
                  <a:lnTo>
                    <a:pt x="929" y="1254"/>
                  </a:lnTo>
                  <a:lnTo>
                    <a:pt x="924" y="1250"/>
                  </a:lnTo>
                  <a:lnTo>
                    <a:pt x="921" y="1247"/>
                  </a:lnTo>
                  <a:lnTo>
                    <a:pt x="920" y="1242"/>
                  </a:lnTo>
                  <a:lnTo>
                    <a:pt x="921" y="1237"/>
                  </a:lnTo>
                  <a:lnTo>
                    <a:pt x="924" y="1233"/>
                  </a:lnTo>
                  <a:lnTo>
                    <a:pt x="929" y="1231"/>
                  </a:lnTo>
                  <a:lnTo>
                    <a:pt x="934" y="1230"/>
                  </a:lnTo>
                  <a:close/>
                  <a:moveTo>
                    <a:pt x="1095" y="1058"/>
                  </a:moveTo>
                  <a:lnTo>
                    <a:pt x="1103" y="1059"/>
                  </a:lnTo>
                  <a:lnTo>
                    <a:pt x="1110" y="1061"/>
                  </a:lnTo>
                  <a:lnTo>
                    <a:pt x="1117" y="1066"/>
                  </a:lnTo>
                  <a:lnTo>
                    <a:pt x="1122" y="1072"/>
                  </a:lnTo>
                  <a:lnTo>
                    <a:pt x="1126" y="1079"/>
                  </a:lnTo>
                  <a:lnTo>
                    <a:pt x="1130" y="1088"/>
                  </a:lnTo>
                  <a:lnTo>
                    <a:pt x="1132" y="1097"/>
                  </a:lnTo>
                  <a:lnTo>
                    <a:pt x="1133" y="1106"/>
                  </a:lnTo>
                  <a:lnTo>
                    <a:pt x="1132" y="1116"/>
                  </a:lnTo>
                  <a:lnTo>
                    <a:pt x="1130" y="1126"/>
                  </a:lnTo>
                  <a:lnTo>
                    <a:pt x="1126" y="1135"/>
                  </a:lnTo>
                  <a:lnTo>
                    <a:pt x="1122" y="1141"/>
                  </a:lnTo>
                  <a:lnTo>
                    <a:pt x="1117" y="1148"/>
                  </a:lnTo>
                  <a:lnTo>
                    <a:pt x="1110" y="1152"/>
                  </a:lnTo>
                  <a:lnTo>
                    <a:pt x="1103" y="1155"/>
                  </a:lnTo>
                  <a:lnTo>
                    <a:pt x="1095" y="1156"/>
                  </a:lnTo>
                  <a:lnTo>
                    <a:pt x="1087" y="1155"/>
                  </a:lnTo>
                  <a:lnTo>
                    <a:pt x="1080" y="1152"/>
                  </a:lnTo>
                  <a:lnTo>
                    <a:pt x="1073" y="1148"/>
                  </a:lnTo>
                  <a:lnTo>
                    <a:pt x="1068" y="1141"/>
                  </a:lnTo>
                  <a:lnTo>
                    <a:pt x="1063" y="1135"/>
                  </a:lnTo>
                  <a:lnTo>
                    <a:pt x="1059" y="1126"/>
                  </a:lnTo>
                  <a:lnTo>
                    <a:pt x="1057" y="1116"/>
                  </a:lnTo>
                  <a:lnTo>
                    <a:pt x="1056" y="1106"/>
                  </a:lnTo>
                  <a:lnTo>
                    <a:pt x="1057" y="1097"/>
                  </a:lnTo>
                  <a:lnTo>
                    <a:pt x="1059" y="1088"/>
                  </a:lnTo>
                  <a:lnTo>
                    <a:pt x="1063" y="1079"/>
                  </a:lnTo>
                  <a:lnTo>
                    <a:pt x="1068" y="1072"/>
                  </a:lnTo>
                  <a:lnTo>
                    <a:pt x="1073" y="1066"/>
                  </a:lnTo>
                  <a:lnTo>
                    <a:pt x="1080" y="1061"/>
                  </a:lnTo>
                  <a:lnTo>
                    <a:pt x="1087" y="1059"/>
                  </a:lnTo>
                  <a:lnTo>
                    <a:pt x="1095" y="1058"/>
                  </a:lnTo>
                  <a:close/>
                  <a:moveTo>
                    <a:pt x="395" y="1210"/>
                  </a:moveTo>
                  <a:lnTo>
                    <a:pt x="408" y="1211"/>
                  </a:lnTo>
                  <a:lnTo>
                    <a:pt x="419" y="1215"/>
                  </a:lnTo>
                  <a:lnTo>
                    <a:pt x="423" y="1216"/>
                  </a:lnTo>
                  <a:lnTo>
                    <a:pt x="426" y="1218"/>
                  </a:lnTo>
                  <a:lnTo>
                    <a:pt x="428" y="1220"/>
                  </a:lnTo>
                  <a:lnTo>
                    <a:pt x="429" y="1223"/>
                  </a:lnTo>
                  <a:lnTo>
                    <a:pt x="428" y="1225"/>
                  </a:lnTo>
                  <a:lnTo>
                    <a:pt x="426" y="1228"/>
                  </a:lnTo>
                  <a:lnTo>
                    <a:pt x="423" y="1230"/>
                  </a:lnTo>
                  <a:lnTo>
                    <a:pt x="419" y="1232"/>
                  </a:lnTo>
                  <a:lnTo>
                    <a:pt x="408" y="1234"/>
                  </a:lnTo>
                  <a:lnTo>
                    <a:pt x="395" y="1235"/>
                  </a:lnTo>
                  <a:lnTo>
                    <a:pt x="382" y="1234"/>
                  </a:lnTo>
                  <a:lnTo>
                    <a:pt x="371" y="1232"/>
                  </a:lnTo>
                  <a:lnTo>
                    <a:pt x="367" y="1230"/>
                  </a:lnTo>
                  <a:lnTo>
                    <a:pt x="363" y="1228"/>
                  </a:lnTo>
                  <a:lnTo>
                    <a:pt x="361" y="1225"/>
                  </a:lnTo>
                  <a:lnTo>
                    <a:pt x="360" y="1223"/>
                  </a:lnTo>
                  <a:lnTo>
                    <a:pt x="361" y="1220"/>
                  </a:lnTo>
                  <a:lnTo>
                    <a:pt x="363" y="1218"/>
                  </a:lnTo>
                  <a:lnTo>
                    <a:pt x="367" y="1216"/>
                  </a:lnTo>
                  <a:lnTo>
                    <a:pt x="371" y="1215"/>
                  </a:lnTo>
                  <a:lnTo>
                    <a:pt x="382" y="1211"/>
                  </a:lnTo>
                  <a:lnTo>
                    <a:pt x="395" y="1210"/>
                  </a:lnTo>
                  <a:close/>
                  <a:moveTo>
                    <a:pt x="682" y="1140"/>
                  </a:moveTo>
                  <a:lnTo>
                    <a:pt x="692" y="1140"/>
                  </a:lnTo>
                  <a:lnTo>
                    <a:pt x="701" y="1143"/>
                  </a:lnTo>
                  <a:lnTo>
                    <a:pt x="708" y="1148"/>
                  </a:lnTo>
                  <a:lnTo>
                    <a:pt x="716" y="1153"/>
                  </a:lnTo>
                  <a:lnTo>
                    <a:pt x="721" y="1161"/>
                  </a:lnTo>
                  <a:lnTo>
                    <a:pt x="725" y="1169"/>
                  </a:lnTo>
                  <a:lnTo>
                    <a:pt x="728" y="1178"/>
                  </a:lnTo>
                  <a:lnTo>
                    <a:pt x="729" y="1188"/>
                  </a:lnTo>
                  <a:lnTo>
                    <a:pt x="728" y="1197"/>
                  </a:lnTo>
                  <a:lnTo>
                    <a:pt x="725" y="1206"/>
                  </a:lnTo>
                  <a:lnTo>
                    <a:pt x="721" y="1214"/>
                  </a:lnTo>
                  <a:lnTo>
                    <a:pt x="716" y="1221"/>
                  </a:lnTo>
                  <a:lnTo>
                    <a:pt x="708" y="1227"/>
                  </a:lnTo>
                  <a:lnTo>
                    <a:pt x="701" y="1231"/>
                  </a:lnTo>
                  <a:lnTo>
                    <a:pt x="692" y="1234"/>
                  </a:lnTo>
                  <a:lnTo>
                    <a:pt x="682" y="1235"/>
                  </a:lnTo>
                  <a:lnTo>
                    <a:pt x="674" y="1234"/>
                  </a:lnTo>
                  <a:lnTo>
                    <a:pt x="665" y="1231"/>
                  </a:lnTo>
                  <a:lnTo>
                    <a:pt x="656" y="1227"/>
                  </a:lnTo>
                  <a:lnTo>
                    <a:pt x="650" y="1221"/>
                  </a:lnTo>
                  <a:lnTo>
                    <a:pt x="644" y="1214"/>
                  </a:lnTo>
                  <a:lnTo>
                    <a:pt x="640" y="1206"/>
                  </a:lnTo>
                  <a:lnTo>
                    <a:pt x="637" y="1197"/>
                  </a:lnTo>
                  <a:lnTo>
                    <a:pt x="636" y="1188"/>
                  </a:lnTo>
                  <a:lnTo>
                    <a:pt x="637" y="1178"/>
                  </a:lnTo>
                  <a:lnTo>
                    <a:pt x="640" y="1169"/>
                  </a:lnTo>
                  <a:lnTo>
                    <a:pt x="644" y="1161"/>
                  </a:lnTo>
                  <a:lnTo>
                    <a:pt x="650" y="1153"/>
                  </a:lnTo>
                  <a:lnTo>
                    <a:pt x="656" y="1148"/>
                  </a:lnTo>
                  <a:lnTo>
                    <a:pt x="665" y="1143"/>
                  </a:lnTo>
                  <a:lnTo>
                    <a:pt x="674" y="1140"/>
                  </a:lnTo>
                  <a:lnTo>
                    <a:pt x="682" y="1140"/>
                  </a:lnTo>
                  <a:close/>
                  <a:moveTo>
                    <a:pt x="617" y="940"/>
                  </a:moveTo>
                  <a:lnTo>
                    <a:pt x="626" y="941"/>
                  </a:lnTo>
                  <a:lnTo>
                    <a:pt x="634" y="942"/>
                  </a:lnTo>
                  <a:lnTo>
                    <a:pt x="641" y="945"/>
                  </a:lnTo>
                  <a:lnTo>
                    <a:pt x="648" y="949"/>
                  </a:lnTo>
                  <a:lnTo>
                    <a:pt x="653" y="953"/>
                  </a:lnTo>
                  <a:lnTo>
                    <a:pt x="657" y="957"/>
                  </a:lnTo>
                  <a:lnTo>
                    <a:pt x="659" y="963"/>
                  </a:lnTo>
                  <a:lnTo>
                    <a:pt x="661" y="969"/>
                  </a:lnTo>
                  <a:lnTo>
                    <a:pt x="659" y="975"/>
                  </a:lnTo>
                  <a:lnTo>
                    <a:pt x="657" y="980"/>
                  </a:lnTo>
                  <a:lnTo>
                    <a:pt x="653" y="985"/>
                  </a:lnTo>
                  <a:lnTo>
                    <a:pt x="648" y="989"/>
                  </a:lnTo>
                  <a:lnTo>
                    <a:pt x="641" y="993"/>
                  </a:lnTo>
                  <a:lnTo>
                    <a:pt x="634" y="995"/>
                  </a:lnTo>
                  <a:lnTo>
                    <a:pt x="626" y="997"/>
                  </a:lnTo>
                  <a:lnTo>
                    <a:pt x="617" y="997"/>
                  </a:lnTo>
                  <a:lnTo>
                    <a:pt x="609" y="997"/>
                  </a:lnTo>
                  <a:lnTo>
                    <a:pt x="600" y="995"/>
                  </a:lnTo>
                  <a:lnTo>
                    <a:pt x="592" y="993"/>
                  </a:lnTo>
                  <a:lnTo>
                    <a:pt x="586" y="989"/>
                  </a:lnTo>
                  <a:lnTo>
                    <a:pt x="581" y="985"/>
                  </a:lnTo>
                  <a:lnTo>
                    <a:pt x="577" y="980"/>
                  </a:lnTo>
                  <a:lnTo>
                    <a:pt x="574" y="975"/>
                  </a:lnTo>
                  <a:lnTo>
                    <a:pt x="573" y="969"/>
                  </a:lnTo>
                  <a:lnTo>
                    <a:pt x="574" y="963"/>
                  </a:lnTo>
                  <a:lnTo>
                    <a:pt x="577" y="957"/>
                  </a:lnTo>
                  <a:lnTo>
                    <a:pt x="581" y="953"/>
                  </a:lnTo>
                  <a:lnTo>
                    <a:pt x="586" y="949"/>
                  </a:lnTo>
                  <a:lnTo>
                    <a:pt x="592" y="945"/>
                  </a:lnTo>
                  <a:lnTo>
                    <a:pt x="600" y="942"/>
                  </a:lnTo>
                  <a:lnTo>
                    <a:pt x="609" y="941"/>
                  </a:lnTo>
                  <a:lnTo>
                    <a:pt x="617" y="940"/>
                  </a:lnTo>
                  <a:close/>
                  <a:moveTo>
                    <a:pt x="37" y="727"/>
                  </a:moveTo>
                  <a:lnTo>
                    <a:pt x="45" y="728"/>
                  </a:lnTo>
                  <a:lnTo>
                    <a:pt x="51" y="729"/>
                  </a:lnTo>
                  <a:lnTo>
                    <a:pt x="58" y="731"/>
                  </a:lnTo>
                  <a:lnTo>
                    <a:pt x="63" y="734"/>
                  </a:lnTo>
                  <a:lnTo>
                    <a:pt x="67" y="739"/>
                  </a:lnTo>
                  <a:lnTo>
                    <a:pt x="71" y="743"/>
                  </a:lnTo>
                  <a:lnTo>
                    <a:pt x="73" y="747"/>
                  </a:lnTo>
                  <a:lnTo>
                    <a:pt x="74" y="753"/>
                  </a:lnTo>
                  <a:lnTo>
                    <a:pt x="73" y="758"/>
                  </a:lnTo>
                  <a:lnTo>
                    <a:pt x="71" y="762"/>
                  </a:lnTo>
                  <a:lnTo>
                    <a:pt x="67" y="768"/>
                  </a:lnTo>
                  <a:lnTo>
                    <a:pt x="63" y="771"/>
                  </a:lnTo>
                  <a:lnTo>
                    <a:pt x="58" y="774"/>
                  </a:lnTo>
                  <a:lnTo>
                    <a:pt x="51" y="777"/>
                  </a:lnTo>
                  <a:lnTo>
                    <a:pt x="45" y="779"/>
                  </a:lnTo>
                  <a:lnTo>
                    <a:pt x="37" y="779"/>
                  </a:lnTo>
                  <a:lnTo>
                    <a:pt x="29" y="779"/>
                  </a:lnTo>
                  <a:lnTo>
                    <a:pt x="23" y="777"/>
                  </a:lnTo>
                  <a:lnTo>
                    <a:pt x="17" y="774"/>
                  </a:lnTo>
                  <a:lnTo>
                    <a:pt x="11" y="771"/>
                  </a:lnTo>
                  <a:lnTo>
                    <a:pt x="7" y="768"/>
                  </a:lnTo>
                  <a:lnTo>
                    <a:pt x="4" y="762"/>
                  </a:lnTo>
                  <a:lnTo>
                    <a:pt x="1" y="758"/>
                  </a:lnTo>
                  <a:lnTo>
                    <a:pt x="0" y="753"/>
                  </a:lnTo>
                  <a:lnTo>
                    <a:pt x="1" y="747"/>
                  </a:lnTo>
                  <a:lnTo>
                    <a:pt x="4" y="743"/>
                  </a:lnTo>
                  <a:lnTo>
                    <a:pt x="7" y="739"/>
                  </a:lnTo>
                  <a:lnTo>
                    <a:pt x="11" y="734"/>
                  </a:lnTo>
                  <a:lnTo>
                    <a:pt x="17" y="731"/>
                  </a:lnTo>
                  <a:lnTo>
                    <a:pt x="23" y="729"/>
                  </a:lnTo>
                  <a:lnTo>
                    <a:pt x="29" y="728"/>
                  </a:lnTo>
                  <a:lnTo>
                    <a:pt x="37" y="727"/>
                  </a:lnTo>
                  <a:close/>
                  <a:moveTo>
                    <a:pt x="189" y="500"/>
                  </a:moveTo>
                  <a:lnTo>
                    <a:pt x="199" y="501"/>
                  </a:lnTo>
                  <a:lnTo>
                    <a:pt x="209" y="503"/>
                  </a:lnTo>
                  <a:lnTo>
                    <a:pt x="216" y="507"/>
                  </a:lnTo>
                  <a:lnTo>
                    <a:pt x="224" y="512"/>
                  </a:lnTo>
                  <a:lnTo>
                    <a:pt x="229" y="518"/>
                  </a:lnTo>
                  <a:lnTo>
                    <a:pt x="234" y="526"/>
                  </a:lnTo>
                  <a:lnTo>
                    <a:pt x="237" y="533"/>
                  </a:lnTo>
                  <a:lnTo>
                    <a:pt x="238" y="541"/>
                  </a:lnTo>
                  <a:lnTo>
                    <a:pt x="237" y="549"/>
                  </a:lnTo>
                  <a:lnTo>
                    <a:pt x="234" y="557"/>
                  </a:lnTo>
                  <a:lnTo>
                    <a:pt x="229" y="565"/>
                  </a:lnTo>
                  <a:lnTo>
                    <a:pt x="224" y="570"/>
                  </a:lnTo>
                  <a:lnTo>
                    <a:pt x="216" y="575"/>
                  </a:lnTo>
                  <a:lnTo>
                    <a:pt x="209" y="580"/>
                  </a:lnTo>
                  <a:lnTo>
                    <a:pt x="199" y="582"/>
                  </a:lnTo>
                  <a:lnTo>
                    <a:pt x="189" y="583"/>
                  </a:lnTo>
                  <a:lnTo>
                    <a:pt x="180" y="582"/>
                  </a:lnTo>
                  <a:lnTo>
                    <a:pt x="171" y="580"/>
                  </a:lnTo>
                  <a:lnTo>
                    <a:pt x="162" y="575"/>
                  </a:lnTo>
                  <a:lnTo>
                    <a:pt x="156" y="570"/>
                  </a:lnTo>
                  <a:lnTo>
                    <a:pt x="149" y="565"/>
                  </a:lnTo>
                  <a:lnTo>
                    <a:pt x="145" y="557"/>
                  </a:lnTo>
                  <a:lnTo>
                    <a:pt x="142" y="549"/>
                  </a:lnTo>
                  <a:lnTo>
                    <a:pt x="142" y="541"/>
                  </a:lnTo>
                  <a:lnTo>
                    <a:pt x="142" y="533"/>
                  </a:lnTo>
                  <a:lnTo>
                    <a:pt x="145" y="526"/>
                  </a:lnTo>
                  <a:lnTo>
                    <a:pt x="149" y="518"/>
                  </a:lnTo>
                  <a:lnTo>
                    <a:pt x="156" y="512"/>
                  </a:lnTo>
                  <a:lnTo>
                    <a:pt x="162" y="507"/>
                  </a:lnTo>
                  <a:lnTo>
                    <a:pt x="171" y="503"/>
                  </a:lnTo>
                  <a:lnTo>
                    <a:pt x="180" y="501"/>
                  </a:lnTo>
                  <a:lnTo>
                    <a:pt x="189" y="500"/>
                  </a:lnTo>
                  <a:close/>
                  <a:moveTo>
                    <a:pt x="158" y="295"/>
                  </a:moveTo>
                  <a:lnTo>
                    <a:pt x="168" y="296"/>
                  </a:lnTo>
                  <a:lnTo>
                    <a:pt x="175" y="298"/>
                  </a:lnTo>
                  <a:lnTo>
                    <a:pt x="183" y="302"/>
                  </a:lnTo>
                  <a:lnTo>
                    <a:pt x="189" y="306"/>
                  </a:lnTo>
                  <a:lnTo>
                    <a:pt x="195" y="311"/>
                  </a:lnTo>
                  <a:lnTo>
                    <a:pt x="199" y="317"/>
                  </a:lnTo>
                  <a:lnTo>
                    <a:pt x="201" y="323"/>
                  </a:lnTo>
                  <a:lnTo>
                    <a:pt x="202" y="331"/>
                  </a:lnTo>
                  <a:lnTo>
                    <a:pt x="201" y="338"/>
                  </a:lnTo>
                  <a:lnTo>
                    <a:pt x="199" y="345"/>
                  </a:lnTo>
                  <a:lnTo>
                    <a:pt x="195" y="350"/>
                  </a:lnTo>
                  <a:lnTo>
                    <a:pt x="189" y="356"/>
                  </a:lnTo>
                  <a:lnTo>
                    <a:pt x="183" y="360"/>
                  </a:lnTo>
                  <a:lnTo>
                    <a:pt x="175" y="363"/>
                  </a:lnTo>
                  <a:lnTo>
                    <a:pt x="168" y="365"/>
                  </a:lnTo>
                  <a:lnTo>
                    <a:pt x="158" y="367"/>
                  </a:lnTo>
                  <a:lnTo>
                    <a:pt x="149" y="365"/>
                  </a:lnTo>
                  <a:lnTo>
                    <a:pt x="142" y="363"/>
                  </a:lnTo>
                  <a:lnTo>
                    <a:pt x="134" y="360"/>
                  </a:lnTo>
                  <a:lnTo>
                    <a:pt x="128" y="356"/>
                  </a:lnTo>
                  <a:lnTo>
                    <a:pt x="122" y="350"/>
                  </a:lnTo>
                  <a:lnTo>
                    <a:pt x="118" y="345"/>
                  </a:lnTo>
                  <a:lnTo>
                    <a:pt x="116" y="338"/>
                  </a:lnTo>
                  <a:lnTo>
                    <a:pt x="115" y="331"/>
                  </a:lnTo>
                  <a:lnTo>
                    <a:pt x="116" y="323"/>
                  </a:lnTo>
                  <a:lnTo>
                    <a:pt x="118" y="317"/>
                  </a:lnTo>
                  <a:lnTo>
                    <a:pt x="122" y="311"/>
                  </a:lnTo>
                  <a:lnTo>
                    <a:pt x="128" y="306"/>
                  </a:lnTo>
                  <a:lnTo>
                    <a:pt x="134" y="302"/>
                  </a:lnTo>
                  <a:lnTo>
                    <a:pt x="142" y="298"/>
                  </a:lnTo>
                  <a:lnTo>
                    <a:pt x="149" y="296"/>
                  </a:lnTo>
                  <a:lnTo>
                    <a:pt x="158" y="295"/>
                  </a:lnTo>
                  <a:close/>
                  <a:moveTo>
                    <a:pt x="541" y="104"/>
                  </a:moveTo>
                  <a:lnTo>
                    <a:pt x="546" y="105"/>
                  </a:lnTo>
                  <a:lnTo>
                    <a:pt x="550" y="105"/>
                  </a:lnTo>
                  <a:lnTo>
                    <a:pt x="555" y="107"/>
                  </a:lnTo>
                  <a:lnTo>
                    <a:pt x="558" y="109"/>
                  </a:lnTo>
                  <a:lnTo>
                    <a:pt x="561" y="111"/>
                  </a:lnTo>
                  <a:lnTo>
                    <a:pt x="563" y="115"/>
                  </a:lnTo>
                  <a:lnTo>
                    <a:pt x="564" y="117"/>
                  </a:lnTo>
                  <a:lnTo>
                    <a:pt x="565" y="120"/>
                  </a:lnTo>
                  <a:lnTo>
                    <a:pt x="564" y="124"/>
                  </a:lnTo>
                  <a:lnTo>
                    <a:pt x="563" y="126"/>
                  </a:lnTo>
                  <a:lnTo>
                    <a:pt x="561" y="130"/>
                  </a:lnTo>
                  <a:lnTo>
                    <a:pt x="558" y="132"/>
                  </a:lnTo>
                  <a:lnTo>
                    <a:pt x="555" y="134"/>
                  </a:lnTo>
                  <a:lnTo>
                    <a:pt x="550" y="135"/>
                  </a:lnTo>
                  <a:lnTo>
                    <a:pt x="546" y="136"/>
                  </a:lnTo>
                  <a:lnTo>
                    <a:pt x="541" y="137"/>
                  </a:lnTo>
                  <a:lnTo>
                    <a:pt x="535" y="136"/>
                  </a:lnTo>
                  <a:lnTo>
                    <a:pt x="531" y="135"/>
                  </a:lnTo>
                  <a:lnTo>
                    <a:pt x="527" y="134"/>
                  </a:lnTo>
                  <a:lnTo>
                    <a:pt x="523" y="132"/>
                  </a:lnTo>
                  <a:lnTo>
                    <a:pt x="520" y="130"/>
                  </a:lnTo>
                  <a:lnTo>
                    <a:pt x="518" y="126"/>
                  </a:lnTo>
                  <a:lnTo>
                    <a:pt x="517" y="124"/>
                  </a:lnTo>
                  <a:lnTo>
                    <a:pt x="516" y="120"/>
                  </a:lnTo>
                  <a:lnTo>
                    <a:pt x="517" y="117"/>
                  </a:lnTo>
                  <a:lnTo>
                    <a:pt x="518" y="115"/>
                  </a:lnTo>
                  <a:lnTo>
                    <a:pt x="520" y="111"/>
                  </a:lnTo>
                  <a:lnTo>
                    <a:pt x="523" y="109"/>
                  </a:lnTo>
                  <a:lnTo>
                    <a:pt x="527" y="107"/>
                  </a:lnTo>
                  <a:lnTo>
                    <a:pt x="531" y="105"/>
                  </a:lnTo>
                  <a:lnTo>
                    <a:pt x="535" y="105"/>
                  </a:lnTo>
                  <a:lnTo>
                    <a:pt x="541" y="104"/>
                  </a:lnTo>
                  <a:close/>
                  <a:moveTo>
                    <a:pt x="752" y="0"/>
                  </a:moveTo>
                  <a:lnTo>
                    <a:pt x="763" y="1"/>
                  </a:lnTo>
                  <a:lnTo>
                    <a:pt x="774" y="4"/>
                  </a:lnTo>
                  <a:lnTo>
                    <a:pt x="784" y="7"/>
                  </a:lnTo>
                  <a:lnTo>
                    <a:pt x="791" y="13"/>
                  </a:lnTo>
                  <a:lnTo>
                    <a:pt x="799" y="19"/>
                  </a:lnTo>
                  <a:lnTo>
                    <a:pt x="803" y="27"/>
                  </a:lnTo>
                  <a:lnTo>
                    <a:pt x="805" y="31"/>
                  </a:lnTo>
                  <a:lnTo>
                    <a:pt x="808" y="36"/>
                  </a:lnTo>
                  <a:lnTo>
                    <a:pt x="808" y="40"/>
                  </a:lnTo>
                  <a:lnTo>
                    <a:pt x="809" y="44"/>
                  </a:lnTo>
                  <a:lnTo>
                    <a:pt x="808" y="49"/>
                  </a:lnTo>
                  <a:lnTo>
                    <a:pt x="808" y="53"/>
                  </a:lnTo>
                  <a:lnTo>
                    <a:pt x="805" y="57"/>
                  </a:lnTo>
                  <a:lnTo>
                    <a:pt x="803" y="60"/>
                  </a:lnTo>
                  <a:lnTo>
                    <a:pt x="799" y="68"/>
                  </a:lnTo>
                  <a:lnTo>
                    <a:pt x="791" y="74"/>
                  </a:lnTo>
                  <a:lnTo>
                    <a:pt x="784" y="80"/>
                  </a:lnTo>
                  <a:lnTo>
                    <a:pt x="774" y="84"/>
                  </a:lnTo>
                  <a:lnTo>
                    <a:pt x="763" y="86"/>
                  </a:lnTo>
                  <a:lnTo>
                    <a:pt x="752" y="87"/>
                  </a:lnTo>
                  <a:lnTo>
                    <a:pt x="741" y="86"/>
                  </a:lnTo>
                  <a:lnTo>
                    <a:pt x="731" y="84"/>
                  </a:lnTo>
                  <a:lnTo>
                    <a:pt x="721" y="80"/>
                  </a:lnTo>
                  <a:lnTo>
                    <a:pt x="712" y="74"/>
                  </a:lnTo>
                  <a:lnTo>
                    <a:pt x="706" y="68"/>
                  </a:lnTo>
                  <a:lnTo>
                    <a:pt x="701" y="60"/>
                  </a:lnTo>
                  <a:lnTo>
                    <a:pt x="698" y="57"/>
                  </a:lnTo>
                  <a:lnTo>
                    <a:pt x="697" y="53"/>
                  </a:lnTo>
                  <a:lnTo>
                    <a:pt x="696" y="49"/>
                  </a:lnTo>
                  <a:lnTo>
                    <a:pt x="696" y="44"/>
                  </a:lnTo>
                  <a:lnTo>
                    <a:pt x="696" y="40"/>
                  </a:lnTo>
                  <a:lnTo>
                    <a:pt x="697" y="36"/>
                  </a:lnTo>
                  <a:lnTo>
                    <a:pt x="698" y="31"/>
                  </a:lnTo>
                  <a:lnTo>
                    <a:pt x="701" y="27"/>
                  </a:lnTo>
                  <a:lnTo>
                    <a:pt x="706" y="19"/>
                  </a:lnTo>
                  <a:lnTo>
                    <a:pt x="712" y="13"/>
                  </a:lnTo>
                  <a:lnTo>
                    <a:pt x="721" y="7"/>
                  </a:lnTo>
                  <a:lnTo>
                    <a:pt x="731" y="4"/>
                  </a:lnTo>
                  <a:lnTo>
                    <a:pt x="741" y="1"/>
                  </a:lnTo>
                  <a:lnTo>
                    <a:pt x="752" y="0"/>
                  </a:lnTo>
                  <a:close/>
                  <a:moveTo>
                    <a:pt x="866" y="232"/>
                  </a:moveTo>
                  <a:lnTo>
                    <a:pt x="875" y="234"/>
                  </a:lnTo>
                  <a:lnTo>
                    <a:pt x="883" y="235"/>
                  </a:lnTo>
                  <a:lnTo>
                    <a:pt x="892" y="238"/>
                  </a:lnTo>
                  <a:lnTo>
                    <a:pt x="898" y="241"/>
                  </a:lnTo>
                  <a:lnTo>
                    <a:pt x="904" y="245"/>
                  </a:lnTo>
                  <a:lnTo>
                    <a:pt x="908" y="250"/>
                  </a:lnTo>
                  <a:lnTo>
                    <a:pt x="911" y="255"/>
                  </a:lnTo>
                  <a:lnTo>
                    <a:pt x="912" y="262"/>
                  </a:lnTo>
                  <a:lnTo>
                    <a:pt x="911" y="267"/>
                  </a:lnTo>
                  <a:lnTo>
                    <a:pt x="908" y="272"/>
                  </a:lnTo>
                  <a:lnTo>
                    <a:pt x="904" y="277"/>
                  </a:lnTo>
                  <a:lnTo>
                    <a:pt x="898" y="281"/>
                  </a:lnTo>
                  <a:lnTo>
                    <a:pt x="892" y="285"/>
                  </a:lnTo>
                  <a:lnTo>
                    <a:pt x="883" y="288"/>
                  </a:lnTo>
                  <a:lnTo>
                    <a:pt x="875" y="290"/>
                  </a:lnTo>
                  <a:lnTo>
                    <a:pt x="866" y="290"/>
                  </a:lnTo>
                  <a:lnTo>
                    <a:pt x="856" y="290"/>
                  </a:lnTo>
                  <a:lnTo>
                    <a:pt x="848" y="288"/>
                  </a:lnTo>
                  <a:lnTo>
                    <a:pt x="840" y="285"/>
                  </a:lnTo>
                  <a:lnTo>
                    <a:pt x="832" y="281"/>
                  </a:lnTo>
                  <a:lnTo>
                    <a:pt x="827" y="277"/>
                  </a:lnTo>
                  <a:lnTo>
                    <a:pt x="823" y="272"/>
                  </a:lnTo>
                  <a:lnTo>
                    <a:pt x="821" y="267"/>
                  </a:lnTo>
                  <a:lnTo>
                    <a:pt x="819" y="262"/>
                  </a:lnTo>
                  <a:lnTo>
                    <a:pt x="821" y="255"/>
                  </a:lnTo>
                  <a:lnTo>
                    <a:pt x="823" y="250"/>
                  </a:lnTo>
                  <a:lnTo>
                    <a:pt x="827" y="245"/>
                  </a:lnTo>
                  <a:lnTo>
                    <a:pt x="832" y="241"/>
                  </a:lnTo>
                  <a:lnTo>
                    <a:pt x="840" y="238"/>
                  </a:lnTo>
                  <a:lnTo>
                    <a:pt x="848" y="235"/>
                  </a:lnTo>
                  <a:lnTo>
                    <a:pt x="856" y="234"/>
                  </a:lnTo>
                  <a:lnTo>
                    <a:pt x="866" y="232"/>
                  </a:lnTo>
                  <a:close/>
                  <a:moveTo>
                    <a:pt x="1002" y="276"/>
                  </a:moveTo>
                  <a:lnTo>
                    <a:pt x="1006" y="277"/>
                  </a:lnTo>
                  <a:lnTo>
                    <a:pt x="1011" y="279"/>
                  </a:lnTo>
                  <a:lnTo>
                    <a:pt x="1014" y="283"/>
                  </a:lnTo>
                  <a:lnTo>
                    <a:pt x="1017" y="288"/>
                  </a:lnTo>
                  <a:lnTo>
                    <a:pt x="1020" y="294"/>
                  </a:lnTo>
                  <a:lnTo>
                    <a:pt x="1023" y="301"/>
                  </a:lnTo>
                  <a:lnTo>
                    <a:pt x="1024" y="308"/>
                  </a:lnTo>
                  <a:lnTo>
                    <a:pt x="1024" y="316"/>
                  </a:lnTo>
                  <a:lnTo>
                    <a:pt x="1024" y="323"/>
                  </a:lnTo>
                  <a:lnTo>
                    <a:pt x="1023" y="331"/>
                  </a:lnTo>
                  <a:lnTo>
                    <a:pt x="1020" y="338"/>
                  </a:lnTo>
                  <a:lnTo>
                    <a:pt x="1017" y="344"/>
                  </a:lnTo>
                  <a:lnTo>
                    <a:pt x="1014" y="348"/>
                  </a:lnTo>
                  <a:lnTo>
                    <a:pt x="1011" y="353"/>
                  </a:lnTo>
                  <a:lnTo>
                    <a:pt x="1006" y="355"/>
                  </a:lnTo>
                  <a:lnTo>
                    <a:pt x="1002" y="356"/>
                  </a:lnTo>
                  <a:lnTo>
                    <a:pt x="998" y="355"/>
                  </a:lnTo>
                  <a:lnTo>
                    <a:pt x="993" y="353"/>
                  </a:lnTo>
                  <a:lnTo>
                    <a:pt x="990" y="348"/>
                  </a:lnTo>
                  <a:lnTo>
                    <a:pt x="987" y="344"/>
                  </a:lnTo>
                  <a:lnTo>
                    <a:pt x="984" y="338"/>
                  </a:lnTo>
                  <a:lnTo>
                    <a:pt x="982" y="331"/>
                  </a:lnTo>
                  <a:lnTo>
                    <a:pt x="980" y="323"/>
                  </a:lnTo>
                  <a:lnTo>
                    <a:pt x="980" y="316"/>
                  </a:lnTo>
                  <a:lnTo>
                    <a:pt x="980" y="308"/>
                  </a:lnTo>
                  <a:lnTo>
                    <a:pt x="982" y="301"/>
                  </a:lnTo>
                  <a:lnTo>
                    <a:pt x="984" y="294"/>
                  </a:lnTo>
                  <a:lnTo>
                    <a:pt x="987" y="288"/>
                  </a:lnTo>
                  <a:lnTo>
                    <a:pt x="990" y="283"/>
                  </a:lnTo>
                  <a:lnTo>
                    <a:pt x="993" y="279"/>
                  </a:lnTo>
                  <a:lnTo>
                    <a:pt x="998" y="277"/>
                  </a:lnTo>
                  <a:lnTo>
                    <a:pt x="1002" y="276"/>
                  </a:lnTo>
                  <a:close/>
                  <a:moveTo>
                    <a:pt x="990" y="522"/>
                  </a:moveTo>
                  <a:lnTo>
                    <a:pt x="1011" y="523"/>
                  </a:lnTo>
                  <a:lnTo>
                    <a:pt x="1029" y="526"/>
                  </a:lnTo>
                  <a:lnTo>
                    <a:pt x="1046" y="530"/>
                  </a:lnTo>
                  <a:lnTo>
                    <a:pt x="1061" y="535"/>
                  </a:lnTo>
                  <a:lnTo>
                    <a:pt x="1069" y="539"/>
                  </a:lnTo>
                  <a:lnTo>
                    <a:pt x="1074" y="543"/>
                  </a:lnTo>
                  <a:lnTo>
                    <a:pt x="1080" y="546"/>
                  </a:lnTo>
                  <a:lnTo>
                    <a:pt x="1084" y="550"/>
                  </a:lnTo>
                  <a:lnTo>
                    <a:pt x="1087" y="555"/>
                  </a:lnTo>
                  <a:lnTo>
                    <a:pt x="1090" y="559"/>
                  </a:lnTo>
                  <a:lnTo>
                    <a:pt x="1092" y="563"/>
                  </a:lnTo>
                  <a:lnTo>
                    <a:pt x="1092" y="569"/>
                  </a:lnTo>
                  <a:lnTo>
                    <a:pt x="1092" y="573"/>
                  </a:lnTo>
                  <a:lnTo>
                    <a:pt x="1090" y="578"/>
                  </a:lnTo>
                  <a:lnTo>
                    <a:pt x="1087" y="582"/>
                  </a:lnTo>
                  <a:lnTo>
                    <a:pt x="1084" y="586"/>
                  </a:lnTo>
                  <a:lnTo>
                    <a:pt x="1080" y="590"/>
                  </a:lnTo>
                  <a:lnTo>
                    <a:pt x="1074" y="595"/>
                  </a:lnTo>
                  <a:lnTo>
                    <a:pt x="1069" y="598"/>
                  </a:lnTo>
                  <a:lnTo>
                    <a:pt x="1061" y="601"/>
                  </a:lnTo>
                  <a:lnTo>
                    <a:pt x="1046" y="607"/>
                  </a:lnTo>
                  <a:lnTo>
                    <a:pt x="1029" y="611"/>
                  </a:lnTo>
                  <a:lnTo>
                    <a:pt x="1011" y="614"/>
                  </a:lnTo>
                  <a:lnTo>
                    <a:pt x="990" y="615"/>
                  </a:lnTo>
                  <a:lnTo>
                    <a:pt x="969" y="614"/>
                  </a:lnTo>
                  <a:lnTo>
                    <a:pt x="950" y="611"/>
                  </a:lnTo>
                  <a:lnTo>
                    <a:pt x="933" y="607"/>
                  </a:lnTo>
                  <a:lnTo>
                    <a:pt x="918" y="601"/>
                  </a:lnTo>
                  <a:lnTo>
                    <a:pt x="910" y="598"/>
                  </a:lnTo>
                  <a:lnTo>
                    <a:pt x="905" y="595"/>
                  </a:lnTo>
                  <a:lnTo>
                    <a:pt x="899" y="590"/>
                  </a:lnTo>
                  <a:lnTo>
                    <a:pt x="895" y="586"/>
                  </a:lnTo>
                  <a:lnTo>
                    <a:pt x="892" y="582"/>
                  </a:lnTo>
                  <a:lnTo>
                    <a:pt x="890" y="578"/>
                  </a:lnTo>
                  <a:lnTo>
                    <a:pt x="888" y="573"/>
                  </a:lnTo>
                  <a:lnTo>
                    <a:pt x="888" y="569"/>
                  </a:lnTo>
                  <a:lnTo>
                    <a:pt x="888" y="563"/>
                  </a:lnTo>
                  <a:lnTo>
                    <a:pt x="890" y="559"/>
                  </a:lnTo>
                  <a:lnTo>
                    <a:pt x="892" y="555"/>
                  </a:lnTo>
                  <a:lnTo>
                    <a:pt x="895" y="550"/>
                  </a:lnTo>
                  <a:lnTo>
                    <a:pt x="899" y="546"/>
                  </a:lnTo>
                  <a:lnTo>
                    <a:pt x="905" y="543"/>
                  </a:lnTo>
                  <a:lnTo>
                    <a:pt x="910" y="539"/>
                  </a:lnTo>
                  <a:lnTo>
                    <a:pt x="918" y="535"/>
                  </a:lnTo>
                  <a:lnTo>
                    <a:pt x="933" y="530"/>
                  </a:lnTo>
                  <a:lnTo>
                    <a:pt x="950" y="526"/>
                  </a:lnTo>
                  <a:lnTo>
                    <a:pt x="969" y="523"/>
                  </a:lnTo>
                  <a:lnTo>
                    <a:pt x="990" y="522"/>
                  </a:lnTo>
                  <a:close/>
                  <a:moveTo>
                    <a:pt x="815" y="1006"/>
                  </a:moveTo>
                  <a:lnTo>
                    <a:pt x="822" y="1006"/>
                  </a:lnTo>
                  <a:lnTo>
                    <a:pt x="828" y="1007"/>
                  </a:lnTo>
                  <a:lnTo>
                    <a:pt x="835" y="1009"/>
                  </a:lnTo>
                  <a:lnTo>
                    <a:pt x="839" y="1012"/>
                  </a:lnTo>
                  <a:lnTo>
                    <a:pt x="843" y="1016"/>
                  </a:lnTo>
                  <a:lnTo>
                    <a:pt x="846" y="1019"/>
                  </a:lnTo>
                  <a:lnTo>
                    <a:pt x="849" y="1023"/>
                  </a:lnTo>
                  <a:lnTo>
                    <a:pt x="849" y="1028"/>
                  </a:lnTo>
                  <a:lnTo>
                    <a:pt x="849" y="1032"/>
                  </a:lnTo>
                  <a:lnTo>
                    <a:pt x="846" y="1036"/>
                  </a:lnTo>
                  <a:lnTo>
                    <a:pt x="843" y="1039"/>
                  </a:lnTo>
                  <a:lnTo>
                    <a:pt x="839" y="1043"/>
                  </a:lnTo>
                  <a:lnTo>
                    <a:pt x="835" y="1046"/>
                  </a:lnTo>
                  <a:lnTo>
                    <a:pt x="828" y="1048"/>
                  </a:lnTo>
                  <a:lnTo>
                    <a:pt x="822" y="1049"/>
                  </a:lnTo>
                  <a:lnTo>
                    <a:pt x="815" y="1049"/>
                  </a:lnTo>
                  <a:lnTo>
                    <a:pt x="809" y="1049"/>
                  </a:lnTo>
                  <a:lnTo>
                    <a:pt x="802" y="1048"/>
                  </a:lnTo>
                  <a:lnTo>
                    <a:pt x="796" y="1046"/>
                  </a:lnTo>
                  <a:lnTo>
                    <a:pt x="791" y="1043"/>
                  </a:lnTo>
                  <a:lnTo>
                    <a:pt x="787" y="1039"/>
                  </a:lnTo>
                  <a:lnTo>
                    <a:pt x="784" y="1036"/>
                  </a:lnTo>
                  <a:lnTo>
                    <a:pt x="782" y="1032"/>
                  </a:lnTo>
                  <a:lnTo>
                    <a:pt x="781" y="1028"/>
                  </a:lnTo>
                  <a:lnTo>
                    <a:pt x="782" y="1023"/>
                  </a:lnTo>
                  <a:lnTo>
                    <a:pt x="784" y="1019"/>
                  </a:lnTo>
                  <a:lnTo>
                    <a:pt x="787" y="1016"/>
                  </a:lnTo>
                  <a:lnTo>
                    <a:pt x="791" y="1012"/>
                  </a:lnTo>
                  <a:lnTo>
                    <a:pt x="796" y="1009"/>
                  </a:lnTo>
                  <a:lnTo>
                    <a:pt x="802" y="1007"/>
                  </a:lnTo>
                  <a:lnTo>
                    <a:pt x="809" y="1006"/>
                  </a:lnTo>
                  <a:lnTo>
                    <a:pt x="815" y="1006"/>
                  </a:lnTo>
                  <a:close/>
                  <a:moveTo>
                    <a:pt x="958" y="707"/>
                  </a:moveTo>
                  <a:lnTo>
                    <a:pt x="972" y="708"/>
                  </a:lnTo>
                  <a:lnTo>
                    <a:pt x="984" y="709"/>
                  </a:lnTo>
                  <a:lnTo>
                    <a:pt x="997" y="711"/>
                  </a:lnTo>
                  <a:lnTo>
                    <a:pt x="1009" y="713"/>
                  </a:lnTo>
                  <a:lnTo>
                    <a:pt x="1019" y="715"/>
                  </a:lnTo>
                  <a:lnTo>
                    <a:pt x="1030" y="718"/>
                  </a:lnTo>
                  <a:lnTo>
                    <a:pt x="1040" y="721"/>
                  </a:lnTo>
                  <a:lnTo>
                    <a:pt x="1049" y="726"/>
                  </a:lnTo>
                  <a:lnTo>
                    <a:pt x="1057" y="730"/>
                  </a:lnTo>
                  <a:lnTo>
                    <a:pt x="1065" y="735"/>
                  </a:lnTo>
                  <a:lnTo>
                    <a:pt x="1071" y="740"/>
                  </a:lnTo>
                  <a:lnTo>
                    <a:pt x="1077" y="745"/>
                  </a:lnTo>
                  <a:lnTo>
                    <a:pt x="1081" y="751"/>
                  </a:lnTo>
                  <a:lnTo>
                    <a:pt x="1084" y="757"/>
                  </a:lnTo>
                  <a:lnTo>
                    <a:pt x="1086" y="762"/>
                  </a:lnTo>
                  <a:lnTo>
                    <a:pt x="1086" y="769"/>
                  </a:lnTo>
                  <a:lnTo>
                    <a:pt x="1086" y="775"/>
                  </a:lnTo>
                  <a:lnTo>
                    <a:pt x="1084" y="782"/>
                  </a:lnTo>
                  <a:lnTo>
                    <a:pt x="1081" y="787"/>
                  </a:lnTo>
                  <a:lnTo>
                    <a:pt x="1077" y="793"/>
                  </a:lnTo>
                  <a:lnTo>
                    <a:pt x="1071" y="798"/>
                  </a:lnTo>
                  <a:lnTo>
                    <a:pt x="1065" y="804"/>
                  </a:lnTo>
                  <a:lnTo>
                    <a:pt x="1057" y="808"/>
                  </a:lnTo>
                  <a:lnTo>
                    <a:pt x="1049" y="812"/>
                  </a:lnTo>
                  <a:lnTo>
                    <a:pt x="1040" y="817"/>
                  </a:lnTo>
                  <a:lnTo>
                    <a:pt x="1030" y="820"/>
                  </a:lnTo>
                  <a:lnTo>
                    <a:pt x="1019" y="823"/>
                  </a:lnTo>
                  <a:lnTo>
                    <a:pt x="1009" y="826"/>
                  </a:lnTo>
                  <a:lnTo>
                    <a:pt x="997" y="828"/>
                  </a:lnTo>
                  <a:lnTo>
                    <a:pt x="984" y="830"/>
                  </a:lnTo>
                  <a:lnTo>
                    <a:pt x="972" y="831"/>
                  </a:lnTo>
                  <a:lnTo>
                    <a:pt x="958" y="831"/>
                  </a:lnTo>
                  <a:lnTo>
                    <a:pt x="945" y="831"/>
                  </a:lnTo>
                  <a:lnTo>
                    <a:pt x="933" y="830"/>
                  </a:lnTo>
                  <a:lnTo>
                    <a:pt x="920" y="828"/>
                  </a:lnTo>
                  <a:lnTo>
                    <a:pt x="908" y="826"/>
                  </a:lnTo>
                  <a:lnTo>
                    <a:pt x="897" y="823"/>
                  </a:lnTo>
                  <a:lnTo>
                    <a:pt x="886" y="820"/>
                  </a:lnTo>
                  <a:lnTo>
                    <a:pt x="877" y="817"/>
                  </a:lnTo>
                  <a:lnTo>
                    <a:pt x="868" y="812"/>
                  </a:lnTo>
                  <a:lnTo>
                    <a:pt x="859" y="808"/>
                  </a:lnTo>
                  <a:lnTo>
                    <a:pt x="852" y="804"/>
                  </a:lnTo>
                  <a:lnTo>
                    <a:pt x="845" y="798"/>
                  </a:lnTo>
                  <a:lnTo>
                    <a:pt x="840" y="793"/>
                  </a:lnTo>
                  <a:lnTo>
                    <a:pt x="836" y="787"/>
                  </a:lnTo>
                  <a:lnTo>
                    <a:pt x="832" y="782"/>
                  </a:lnTo>
                  <a:lnTo>
                    <a:pt x="830" y="775"/>
                  </a:lnTo>
                  <a:lnTo>
                    <a:pt x="830" y="769"/>
                  </a:lnTo>
                  <a:lnTo>
                    <a:pt x="830" y="762"/>
                  </a:lnTo>
                  <a:lnTo>
                    <a:pt x="832" y="757"/>
                  </a:lnTo>
                  <a:lnTo>
                    <a:pt x="836" y="751"/>
                  </a:lnTo>
                  <a:lnTo>
                    <a:pt x="840" y="745"/>
                  </a:lnTo>
                  <a:lnTo>
                    <a:pt x="845" y="740"/>
                  </a:lnTo>
                  <a:lnTo>
                    <a:pt x="852" y="735"/>
                  </a:lnTo>
                  <a:lnTo>
                    <a:pt x="859" y="730"/>
                  </a:lnTo>
                  <a:lnTo>
                    <a:pt x="868" y="726"/>
                  </a:lnTo>
                  <a:lnTo>
                    <a:pt x="877" y="721"/>
                  </a:lnTo>
                  <a:lnTo>
                    <a:pt x="886" y="718"/>
                  </a:lnTo>
                  <a:lnTo>
                    <a:pt x="897" y="715"/>
                  </a:lnTo>
                  <a:lnTo>
                    <a:pt x="908" y="713"/>
                  </a:lnTo>
                  <a:lnTo>
                    <a:pt x="920" y="711"/>
                  </a:lnTo>
                  <a:lnTo>
                    <a:pt x="933" y="709"/>
                  </a:lnTo>
                  <a:lnTo>
                    <a:pt x="945" y="708"/>
                  </a:lnTo>
                  <a:lnTo>
                    <a:pt x="958" y="707"/>
                  </a:lnTo>
                  <a:close/>
                  <a:moveTo>
                    <a:pt x="456" y="1088"/>
                  </a:moveTo>
                  <a:lnTo>
                    <a:pt x="467" y="1088"/>
                  </a:lnTo>
                  <a:lnTo>
                    <a:pt x="478" y="1089"/>
                  </a:lnTo>
                  <a:lnTo>
                    <a:pt x="488" y="1090"/>
                  </a:lnTo>
                  <a:lnTo>
                    <a:pt x="496" y="1092"/>
                  </a:lnTo>
                  <a:lnTo>
                    <a:pt x="504" y="1095"/>
                  </a:lnTo>
                  <a:lnTo>
                    <a:pt x="509" y="1097"/>
                  </a:lnTo>
                  <a:lnTo>
                    <a:pt x="513" y="1100"/>
                  </a:lnTo>
                  <a:lnTo>
                    <a:pt x="514" y="1102"/>
                  </a:lnTo>
                  <a:lnTo>
                    <a:pt x="513" y="1105"/>
                  </a:lnTo>
                  <a:lnTo>
                    <a:pt x="509" y="1109"/>
                  </a:lnTo>
                  <a:lnTo>
                    <a:pt x="504" y="1111"/>
                  </a:lnTo>
                  <a:lnTo>
                    <a:pt x="496" y="1113"/>
                  </a:lnTo>
                  <a:lnTo>
                    <a:pt x="488" y="1115"/>
                  </a:lnTo>
                  <a:lnTo>
                    <a:pt x="478" y="1116"/>
                  </a:lnTo>
                  <a:lnTo>
                    <a:pt x="467" y="1117"/>
                  </a:lnTo>
                  <a:lnTo>
                    <a:pt x="456" y="1117"/>
                  </a:lnTo>
                  <a:lnTo>
                    <a:pt x="444" y="1117"/>
                  </a:lnTo>
                  <a:lnTo>
                    <a:pt x="434" y="1116"/>
                  </a:lnTo>
                  <a:lnTo>
                    <a:pt x="424" y="1115"/>
                  </a:lnTo>
                  <a:lnTo>
                    <a:pt x="415" y="1113"/>
                  </a:lnTo>
                  <a:lnTo>
                    <a:pt x="409" y="1111"/>
                  </a:lnTo>
                  <a:lnTo>
                    <a:pt x="403" y="1109"/>
                  </a:lnTo>
                  <a:lnTo>
                    <a:pt x="400" y="1105"/>
                  </a:lnTo>
                  <a:lnTo>
                    <a:pt x="399" y="1102"/>
                  </a:lnTo>
                  <a:lnTo>
                    <a:pt x="400" y="1100"/>
                  </a:lnTo>
                  <a:lnTo>
                    <a:pt x="403" y="1097"/>
                  </a:lnTo>
                  <a:lnTo>
                    <a:pt x="409" y="1095"/>
                  </a:lnTo>
                  <a:lnTo>
                    <a:pt x="415" y="1092"/>
                  </a:lnTo>
                  <a:lnTo>
                    <a:pt x="424" y="1090"/>
                  </a:lnTo>
                  <a:lnTo>
                    <a:pt x="434" y="1089"/>
                  </a:lnTo>
                  <a:lnTo>
                    <a:pt x="444" y="1088"/>
                  </a:lnTo>
                  <a:lnTo>
                    <a:pt x="456" y="1088"/>
                  </a:lnTo>
                  <a:close/>
                  <a:moveTo>
                    <a:pt x="313" y="754"/>
                  </a:moveTo>
                  <a:lnTo>
                    <a:pt x="318" y="755"/>
                  </a:lnTo>
                  <a:lnTo>
                    <a:pt x="323" y="756"/>
                  </a:lnTo>
                  <a:lnTo>
                    <a:pt x="329" y="758"/>
                  </a:lnTo>
                  <a:lnTo>
                    <a:pt x="333" y="760"/>
                  </a:lnTo>
                  <a:lnTo>
                    <a:pt x="339" y="764"/>
                  </a:lnTo>
                  <a:lnTo>
                    <a:pt x="343" y="768"/>
                  </a:lnTo>
                  <a:lnTo>
                    <a:pt x="346" y="772"/>
                  </a:lnTo>
                  <a:lnTo>
                    <a:pt x="350" y="777"/>
                  </a:lnTo>
                  <a:lnTo>
                    <a:pt x="354" y="783"/>
                  </a:lnTo>
                  <a:lnTo>
                    <a:pt x="357" y="788"/>
                  </a:lnTo>
                  <a:lnTo>
                    <a:pt x="359" y="795"/>
                  </a:lnTo>
                  <a:lnTo>
                    <a:pt x="362" y="801"/>
                  </a:lnTo>
                  <a:lnTo>
                    <a:pt x="364" y="817"/>
                  </a:lnTo>
                  <a:lnTo>
                    <a:pt x="366" y="832"/>
                  </a:lnTo>
                  <a:lnTo>
                    <a:pt x="364" y="848"/>
                  </a:lnTo>
                  <a:lnTo>
                    <a:pt x="362" y="862"/>
                  </a:lnTo>
                  <a:lnTo>
                    <a:pt x="359" y="870"/>
                  </a:lnTo>
                  <a:lnTo>
                    <a:pt x="357" y="876"/>
                  </a:lnTo>
                  <a:lnTo>
                    <a:pt x="354" y="881"/>
                  </a:lnTo>
                  <a:lnTo>
                    <a:pt x="350" y="887"/>
                  </a:lnTo>
                  <a:lnTo>
                    <a:pt x="346" y="892"/>
                  </a:lnTo>
                  <a:lnTo>
                    <a:pt x="343" y="897"/>
                  </a:lnTo>
                  <a:lnTo>
                    <a:pt x="339" y="901"/>
                  </a:lnTo>
                  <a:lnTo>
                    <a:pt x="333" y="904"/>
                  </a:lnTo>
                  <a:lnTo>
                    <a:pt x="329" y="906"/>
                  </a:lnTo>
                  <a:lnTo>
                    <a:pt x="323" y="909"/>
                  </a:lnTo>
                  <a:lnTo>
                    <a:pt x="318" y="910"/>
                  </a:lnTo>
                  <a:lnTo>
                    <a:pt x="313" y="910"/>
                  </a:lnTo>
                  <a:lnTo>
                    <a:pt x="307" y="910"/>
                  </a:lnTo>
                  <a:lnTo>
                    <a:pt x="302" y="909"/>
                  </a:lnTo>
                  <a:lnTo>
                    <a:pt x="297" y="906"/>
                  </a:lnTo>
                  <a:lnTo>
                    <a:pt x="292" y="904"/>
                  </a:lnTo>
                  <a:lnTo>
                    <a:pt x="288" y="901"/>
                  </a:lnTo>
                  <a:lnTo>
                    <a:pt x="283" y="897"/>
                  </a:lnTo>
                  <a:lnTo>
                    <a:pt x="279" y="892"/>
                  </a:lnTo>
                  <a:lnTo>
                    <a:pt x="275" y="887"/>
                  </a:lnTo>
                  <a:lnTo>
                    <a:pt x="272" y="881"/>
                  </a:lnTo>
                  <a:lnTo>
                    <a:pt x="268" y="876"/>
                  </a:lnTo>
                  <a:lnTo>
                    <a:pt x="266" y="870"/>
                  </a:lnTo>
                  <a:lnTo>
                    <a:pt x="264" y="862"/>
                  </a:lnTo>
                  <a:lnTo>
                    <a:pt x="261" y="848"/>
                  </a:lnTo>
                  <a:lnTo>
                    <a:pt x="260" y="832"/>
                  </a:lnTo>
                  <a:lnTo>
                    <a:pt x="261" y="817"/>
                  </a:lnTo>
                  <a:lnTo>
                    <a:pt x="264" y="801"/>
                  </a:lnTo>
                  <a:lnTo>
                    <a:pt x="266" y="795"/>
                  </a:lnTo>
                  <a:lnTo>
                    <a:pt x="268" y="788"/>
                  </a:lnTo>
                  <a:lnTo>
                    <a:pt x="272" y="783"/>
                  </a:lnTo>
                  <a:lnTo>
                    <a:pt x="275" y="777"/>
                  </a:lnTo>
                  <a:lnTo>
                    <a:pt x="279" y="772"/>
                  </a:lnTo>
                  <a:lnTo>
                    <a:pt x="283" y="768"/>
                  </a:lnTo>
                  <a:lnTo>
                    <a:pt x="288" y="764"/>
                  </a:lnTo>
                  <a:lnTo>
                    <a:pt x="292" y="760"/>
                  </a:lnTo>
                  <a:lnTo>
                    <a:pt x="297" y="758"/>
                  </a:lnTo>
                  <a:lnTo>
                    <a:pt x="302" y="756"/>
                  </a:lnTo>
                  <a:lnTo>
                    <a:pt x="307" y="755"/>
                  </a:lnTo>
                  <a:lnTo>
                    <a:pt x="313" y="754"/>
                  </a:lnTo>
                  <a:close/>
                  <a:moveTo>
                    <a:pt x="422" y="328"/>
                  </a:moveTo>
                  <a:lnTo>
                    <a:pt x="433" y="329"/>
                  </a:lnTo>
                  <a:lnTo>
                    <a:pt x="441" y="331"/>
                  </a:lnTo>
                  <a:lnTo>
                    <a:pt x="450" y="334"/>
                  </a:lnTo>
                  <a:lnTo>
                    <a:pt x="457" y="338"/>
                  </a:lnTo>
                  <a:lnTo>
                    <a:pt x="464" y="343"/>
                  </a:lnTo>
                  <a:lnTo>
                    <a:pt x="468" y="349"/>
                  </a:lnTo>
                  <a:lnTo>
                    <a:pt x="471" y="356"/>
                  </a:lnTo>
                  <a:lnTo>
                    <a:pt x="473" y="362"/>
                  </a:lnTo>
                  <a:lnTo>
                    <a:pt x="471" y="369"/>
                  </a:lnTo>
                  <a:lnTo>
                    <a:pt x="468" y="375"/>
                  </a:lnTo>
                  <a:lnTo>
                    <a:pt x="464" y="382"/>
                  </a:lnTo>
                  <a:lnTo>
                    <a:pt x="457" y="386"/>
                  </a:lnTo>
                  <a:lnTo>
                    <a:pt x="450" y="390"/>
                  </a:lnTo>
                  <a:lnTo>
                    <a:pt x="441" y="394"/>
                  </a:lnTo>
                  <a:lnTo>
                    <a:pt x="433" y="396"/>
                  </a:lnTo>
                  <a:lnTo>
                    <a:pt x="422" y="397"/>
                  </a:lnTo>
                  <a:lnTo>
                    <a:pt x="412" y="396"/>
                  </a:lnTo>
                  <a:lnTo>
                    <a:pt x="402" y="394"/>
                  </a:lnTo>
                  <a:lnTo>
                    <a:pt x="394" y="390"/>
                  </a:lnTo>
                  <a:lnTo>
                    <a:pt x="386" y="386"/>
                  </a:lnTo>
                  <a:lnTo>
                    <a:pt x="380" y="382"/>
                  </a:lnTo>
                  <a:lnTo>
                    <a:pt x="375" y="375"/>
                  </a:lnTo>
                  <a:lnTo>
                    <a:pt x="372" y="369"/>
                  </a:lnTo>
                  <a:lnTo>
                    <a:pt x="371" y="362"/>
                  </a:lnTo>
                  <a:lnTo>
                    <a:pt x="372" y="356"/>
                  </a:lnTo>
                  <a:lnTo>
                    <a:pt x="375" y="349"/>
                  </a:lnTo>
                  <a:lnTo>
                    <a:pt x="380" y="343"/>
                  </a:lnTo>
                  <a:lnTo>
                    <a:pt x="386" y="338"/>
                  </a:lnTo>
                  <a:lnTo>
                    <a:pt x="394" y="334"/>
                  </a:lnTo>
                  <a:lnTo>
                    <a:pt x="402" y="331"/>
                  </a:lnTo>
                  <a:lnTo>
                    <a:pt x="412" y="329"/>
                  </a:lnTo>
                  <a:lnTo>
                    <a:pt x="422" y="328"/>
                  </a:lnTo>
                  <a:close/>
                  <a:moveTo>
                    <a:pt x="666" y="771"/>
                  </a:moveTo>
                  <a:lnTo>
                    <a:pt x="675" y="771"/>
                  </a:lnTo>
                  <a:lnTo>
                    <a:pt x="682" y="772"/>
                  </a:lnTo>
                  <a:lnTo>
                    <a:pt x="689" y="773"/>
                  </a:lnTo>
                  <a:lnTo>
                    <a:pt x="695" y="775"/>
                  </a:lnTo>
                  <a:lnTo>
                    <a:pt x="699" y="778"/>
                  </a:lnTo>
                  <a:lnTo>
                    <a:pt x="704" y="781"/>
                  </a:lnTo>
                  <a:lnTo>
                    <a:pt x="706" y="784"/>
                  </a:lnTo>
                  <a:lnTo>
                    <a:pt x="707" y="787"/>
                  </a:lnTo>
                  <a:lnTo>
                    <a:pt x="706" y="791"/>
                  </a:lnTo>
                  <a:lnTo>
                    <a:pt x="704" y="794"/>
                  </a:lnTo>
                  <a:lnTo>
                    <a:pt x="699" y="797"/>
                  </a:lnTo>
                  <a:lnTo>
                    <a:pt x="695" y="799"/>
                  </a:lnTo>
                  <a:lnTo>
                    <a:pt x="689" y="801"/>
                  </a:lnTo>
                  <a:lnTo>
                    <a:pt x="682" y="803"/>
                  </a:lnTo>
                  <a:lnTo>
                    <a:pt x="675" y="804"/>
                  </a:lnTo>
                  <a:lnTo>
                    <a:pt x="666" y="805"/>
                  </a:lnTo>
                  <a:lnTo>
                    <a:pt x="657" y="804"/>
                  </a:lnTo>
                  <a:lnTo>
                    <a:pt x="650" y="803"/>
                  </a:lnTo>
                  <a:lnTo>
                    <a:pt x="643" y="801"/>
                  </a:lnTo>
                  <a:lnTo>
                    <a:pt x="637" y="799"/>
                  </a:lnTo>
                  <a:lnTo>
                    <a:pt x="632" y="797"/>
                  </a:lnTo>
                  <a:lnTo>
                    <a:pt x="628" y="794"/>
                  </a:lnTo>
                  <a:lnTo>
                    <a:pt x="626" y="791"/>
                  </a:lnTo>
                  <a:lnTo>
                    <a:pt x="625" y="787"/>
                  </a:lnTo>
                  <a:lnTo>
                    <a:pt x="626" y="784"/>
                  </a:lnTo>
                  <a:lnTo>
                    <a:pt x="628" y="781"/>
                  </a:lnTo>
                  <a:lnTo>
                    <a:pt x="632" y="778"/>
                  </a:lnTo>
                  <a:lnTo>
                    <a:pt x="637" y="775"/>
                  </a:lnTo>
                  <a:lnTo>
                    <a:pt x="643" y="773"/>
                  </a:lnTo>
                  <a:lnTo>
                    <a:pt x="650" y="772"/>
                  </a:lnTo>
                  <a:lnTo>
                    <a:pt x="657" y="771"/>
                  </a:lnTo>
                  <a:lnTo>
                    <a:pt x="666" y="771"/>
                  </a:lnTo>
                  <a:close/>
                  <a:moveTo>
                    <a:pt x="285" y="553"/>
                  </a:moveTo>
                  <a:lnTo>
                    <a:pt x="300" y="553"/>
                  </a:lnTo>
                  <a:lnTo>
                    <a:pt x="313" y="556"/>
                  </a:lnTo>
                  <a:lnTo>
                    <a:pt x="318" y="558"/>
                  </a:lnTo>
                  <a:lnTo>
                    <a:pt x="322" y="559"/>
                  </a:lnTo>
                  <a:lnTo>
                    <a:pt x="325" y="562"/>
                  </a:lnTo>
                  <a:lnTo>
                    <a:pt x="326" y="565"/>
                  </a:lnTo>
                  <a:lnTo>
                    <a:pt x="325" y="567"/>
                  </a:lnTo>
                  <a:lnTo>
                    <a:pt x="322" y="569"/>
                  </a:lnTo>
                  <a:lnTo>
                    <a:pt x="318" y="571"/>
                  </a:lnTo>
                  <a:lnTo>
                    <a:pt x="313" y="573"/>
                  </a:lnTo>
                  <a:lnTo>
                    <a:pt x="300" y="575"/>
                  </a:lnTo>
                  <a:lnTo>
                    <a:pt x="285" y="576"/>
                  </a:lnTo>
                  <a:lnTo>
                    <a:pt x="268" y="575"/>
                  </a:lnTo>
                  <a:lnTo>
                    <a:pt x="255" y="573"/>
                  </a:lnTo>
                  <a:lnTo>
                    <a:pt x="250" y="571"/>
                  </a:lnTo>
                  <a:lnTo>
                    <a:pt x="247" y="569"/>
                  </a:lnTo>
                  <a:lnTo>
                    <a:pt x="245" y="567"/>
                  </a:lnTo>
                  <a:lnTo>
                    <a:pt x="243" y="565"/>
                  </a:lnTo>
                  <a:lnTo>
                    <a:pt x="245" y="562"/>
                  </a:lnTo>
                  <a:lnTo>
                    <a:pt x="247" y="559"/>
                  </a:lnTo>
                  <a:lnTo>
                    <a:pt x="250" y="558"/>
                  </a:lnTo>
                  <a:lnTo>
                    <a:pt x="255" y="556"/>
                  </a:lnTo>
                  <a:lnTo>
                    <a:pt x="268" y="553"/>
                  </a:lnTo>
                  <a:lnTo>
                    <a:pt x="285" y="553"/>
                  </a:lnTo>
                  <a:close/>
                  <a:moveTo>
                    <a:pt x="524" y="579"/>
                  </a:moveTo>
                  <a:lnTo>
                    <a:pt x="532" y="580"/>
                  </a:lnTo>
                  <a:lnTo>
                    <a:pt x="538" y="582"/>
                  </a:lnTo>
                  <a:lnTo>
                    <a:pt x="545" y="585"/>
                  </a:lnTo>
                  <a:lnTo>
                    <a:pt x="550" y="590"/>
                  </a:lnTo>
                  <a:lnTo>
                    <a:pt x="555" y="596"/>
                  </a:lnTo>
                  <a:lnTo>
                    <a:pt x="558" y="602"/>
                  </a:lnTo>
                  <a:lnTo>
                    <a:pt x="560" y="610"/>
                  </a:lnTo>
                  <a:lnTo>
                    <a:pt x="561" y="618"/>
                  </a:lnTo>
                  <a:lnTo>
                    <a:pt x="560" y="625"/>
                  </a:lnTo>
                  <a:lnTo>
                    <a:pt x="558" y="632"/>
                  </a:lnTo>
                  <a:lnTo>
                    <a:pt x="555" y="638"/>
                  </a:lnTo>
                  <a:lnTo>
                    <a:pt x="550" y="645"/>
                  </a:lnTo>
                  <a:lnTo>
                    <a:pt x="545" y="649"/>
                  </a:lnTo>
                  <a:lnTo>
                    <a:pt x="538" y="652"/>
                  </a:lnTo>
                  <a:lnTo>
                    <a:pt x="532" y="654"/>
                  </a:lnTo>
                  <a:lnTo>
                    <a:pt x="524" y="655"/>
                  </a:lnTo>
                  <a:lnTo>
                    <a:pt x="517" y="654"/>
                  </a:lnTo>
                  <a:lnTo>
                    <a:pt x="509" y="652"/>
                  </a:lnTo>
                  <a:lnTo>
                    <a:pt x="503" y="649"/>
                  </a:lnTo>
                  <a:lnTo>
                    <a:pt x="497" y="645"/>
                  </a:lnTo>
                  <a:lnTo>
                    <a:pt x="493" y="638"/>
                  </a:lnTo>
                  <a:lnTo>
                    <a:pt x="490" y="632"/>
                  </a:lnTo>
                  <a:lnTo>
                    <a:pt x="488" y="625"/>
                  </a:lnTo>
                  <a:lnTo>
                    <a:pt x="487" y="618"/>
                  </a:lnTo>
                  <a:lnTo>
                    <a:pt x="488" y="610"/>
                  </a:lnTo>
                  <a:lnTo>
                    <a:pt x="490" y="602"/>
                  </a:lnTo>
                  <a:lnTo>
                    <a:pt x="493" y="596"/>
                  </a:lnTo>
                  <a:lnTo>
                    <a:pt x="497" y="590"/>
                  </a:lnTo>
                  <a:lnTo>
                    <a:pt x="503" y="585"/>
                  </a:lnTo>
                  <a:lnTo>
                    <a:pt x="509" y="582"/>
                  </a:lnTo>
                  <a:lnTo>
                    <a:pt x="517" y="580"/>
                  </a:lnTo>
                  <a:lnTo>
                    <a:pt x="524" y="579"/>
                  </a:lnTo>
                  <a:close/>
                  <a:moveTo>
                    <a:pt x="755" y="462"/>
                  </a:moveTo>
                  <a:lnTo>
                    <a:pt x="758" y="463"/>
                  </a:lnTo>
                  <a:lnTo>
                    <a:pt x="761" y="464"/>
                  </a:lnTo>
                  <a:lnTo>
                    <a:pt x="763" y="466"/>
                  </a:lnTo>
                  <a:lnTo>
                    <a:pt x="765" y="470"/>
                  </a:lnTo>
                  <a:lnTo>
                    <a:pt x="768" y="474"/>
                  </a:lnTo>
                  <a:lnTo>
                    <a:pt x="769" y="479"/>
                  </a:lnTo>
                  <a:lnTo>
                    <a:pt x="770" y="483"/>
                  </a:lnTo>
                  <a:lnTo>
                    <a:pt x="770" y="489"/>
                  </a:lnTo>
                  <a:lnTo>
                    <a:pt x="770" y="495"/>
                  </a:lnTo>
                  <a:lnTo>
                    <a:pt x="769" y="500"/>
                  </a:lnTo>
                  <a:lnTo>
                    <a:pt x="768" y="505"/>
                  </a:lnTo>
                  <a:lnTo>
                    <a:pt x="765" y="508"/>
                  </a:lnTo>
                  <a:lnTo>
                    <a:pt x="763" y="512"/>
                  </a:lnTo>
                  <a:lnTo>
                    <a:pt x="761" y="515"/>
                  </a:lnTo>
                  <a:lnTo>
                    <a:pt x="758" y="516"/>
                  </a:lnTo>
                  <a:lnTo>
                    <a:pt x="755" y="517"/>
                  </a:lnTo>
                  <a:lnTo>
                    <a:pt x="752" y="516"/>
                  </a:lnTo>
                  <a:lnTo>
                    <a:pt x="749" y="515"/>
                  </a:lnTo>
                  <a:lnTo>
                    <a:pt x="747" y="512"/>
                  </a:lnTo>
                  <a:lnTo>
                    <a:pt x="745" y="508"/>
                  </a:lnTo>
                  <a:lnTo>
                    <a:pt x="743" y="505"/>
                  </a:lnTo>
                  <a:lnTo>
                    <a:pt x="742" y="500"/>
                  </a:lnTo>
                  <a:lnTo>
                    <a:pt x="741" y="495"/>
                  </a:lnTo>
                  <a:lnTo>
                    <a:pt x="739" y="489"/>
                  </a:lnTo>
                  <a:lnTo>
                    <a:pt x="741" y="483"/>
                  </a:lnTo>
                  <a:lnTo>
                    <a:pt x="742" y="479"/>
                  </a:lnTo>
                  <a:lnTo>
                    <a:pt x="743" y="474"/>
                  </a:lnTo>
                  <a:lnTo>
                    <a:pt x="745" y="470"/>
                  </a:lnTo>
                  <a:lnTo>
                    <a:pt x="747" y="466"/>
                  </a:lnTo>
                  <a:lnTo>
                    <a:pt x="749" y="464"/>
                  </a:lnTo>
                  <a:lnTo>
                    <a:pt x="752" y="463"/>
                  </a:lnTo>
                  <a:lnTo>
                    <a:pt x="755" y="462"/>
                  </a:lnTo>
                  <a:close/>
                  <a:moveTo>
                    <a:pt x="594" y="397"/>
                  </a:moveTo>
                  <a:lnTo>
                    <a:pt x="599" y="397"/>
                  </a:lnTo>
                  <a:lnTo>
                    <a:pt x="603" y="398"/>
                  </a:lnTo>
                  <a:lnTo>
                    <a:pt x="607" y="399"/>
                  </a:lnTo>
                  <a:lnTo>
                    <a:pt x="610" y="401"/>
                  </a:lnTo>
                  <a:lnTo>
                    <a:pt x="613" y="404"/>
                  </a:lnTo>
                  <a:lnTo>
                    <a:pt x="615" y="408"/>
                  </a:lnTo>
                  <a:lnTo>
                    <a:pt x="616" y="411"/>
                  </a:lnTo>
                  <a:lnTo>
                    <a:pt x="617" y="414"/>
                  </a:lnTo>
                  <a:lnTo>
                    <a:pt x="616" y="417"/>
                  </a:lnTo>
                  <a:lnTo>
                    <a:pt x="615" y="421"/>
                  </a:lnTo>
                  <a:lnTo>
                    <a:pt x="613" y="424"/>
                  </a:lnTo>
                  <a:lnTo>
                    <a:pt x="610" y="427"/>
                  </a:lnTo>
                  <a:lnTo>
                    <a:pt x="607" y="429"/>
                  </a:lnTo>
                  <a:lnTo>
                    <a:pt x="603" y="430"/>
                  </a:lnTo>
                  <a:lnTo>
                    <a:pt x="599" y="431"/>
                  </a:lnTo>
                  <a:lnTo>
                    <a:pt x="594" y="431"/>
                  </a:lnTo>
                  <a:lnTo>
                    <a:pt x="589" y="431"/>
                  </a:lnTo>
                  <a:lnTo>
                    <a:pt x="585" y="430"/>
                  </a:lnTo>
                  <a:lnTo>
                    <a:pt x="581" y="429"/>
                  </a:lnTo>
                  <a:lnTo>
                    <a:pt x="577" y="427"/>
                  </a:lnTo>
                  <a:lnTo>
                    <a:pt x="575" y="424"/>
                  </a:lnTo>
                  <a:lnTo>
                    <a:pt x="573" y="421"/>
                  </a:lnTo>
                  <a:lnTo>
                    <a:pt x="571" y="417"/>
                  </a:lnTo>
                  <a:lnTo>
                    <a:pt x="571" y="414"/>
                  </a:lnTo>
                  <a:lnTo>
                    <a:pt x="571" y="411"/>
                  </a:lnTo>
                  <a:lnTo>
                    <a:pt x="573" y="408"/>
                  </a:lnTo>
                  <a:lnTo>
                    <a:pt x="575" y="404"/>
                  </a:lnTo>
                  <a:lnTo>
                    <a:pt x="577" y="401"/>
                  </a:lnTo>
                  <a:lnTo>
                    <a:pt x="581" y="399"/>
                  </a:lnTo>
                  <a:lnTo>
                    <a:pt x="585" y="398"/>
                  </a:lnTo>
                  <a:lnTo>
                    <a:pt x="589" y="397"/>
                  </a:lnTo>
                  <a:lnTo>
                    <a:pt x="594" y="39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4" name="Title 1"/>
          <p:cNvSpPr txBox="1">
            <a:spLocks/>
          </p:cNvSpPr>
          <p:nvPr/>
        </p:nvSpPr>
        <p:spPr>
          <a:xfrm>
            <a:off x="6494279" y="2270347"/>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pc="-150" dirty="0">
                <a:solidFill>
                  <a:schemeClr val="bg1"/>
                </a:solidFill>
                <a:latin typeface="Neris Black" panose="00000A00000000000000" pitchFamily="50" charset="0"/>
              </a:rPr>
              <a:t>ONLINE </a:t>
            </a:r>
            <a:r>
              <a:rPr lang="id-ID" i="1" spc="-150" dirty="0">
                <a:solidFill>
                  <a:schemeClr val="bg1"/>
                </a:solidFill>
                <a:latin typeface="Neris Black" panose="00000A00000000000000" pitchFamily="50" charset="0"/>
              </a:rPr>
              <a:t>MARKETING</a:t>
            </a:r>
          </a:p>
          <a:p>
            <a:r>
              <a:rPr lang="id-ID" spc="-150" dirty="0">
                <a:solidFill>
                  <a:schemeClr val="bg1"/>
                </a:solidFill>
                <a:latin typeface="Neris Black" panose="00000A00000000000000" pitchFamily="50" charset="0"/>
              </a:rPr>
              <a:t>STRATEGY</a:t>
            </a:r>
            <a:endParaRPr lang="en-US" spc="-150" dirty="0">
              <a:solidFill>
                <a:schemeClr val="bg1"/>
              </a:solidFill>
              <a:latin typeface="Neris Black" panose="00000A00000000000000" pitchFamily="50" charset="0"/>
            </a:endParaRPr>
          </a:p>
        </p:txBody>
      </p:sp>
      <p:sp>
        <p:nvSpPr>
          <p:cNvPr id="235" name="TextBox 234"/>
          <p:cNvSpPr txBox="1"/>
          <p:nvPr/>
        </p:nvSpPr>
        <p:spPr>
          <a:xfrm>
            <a:off x="6552912" y="3851253"/>
            <a:ext cx="4724070"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Lorem ipsum dolor sit amet, consectetuer adipiscing elit, sed diam nonummy nibh euismod tincidunt ut laoreet dolore magna aliquam erat volutpat. </a:t>
            </a:r>
          </a:p>
        </p:txBody>
      </p:sp>
      <p:sp>
        <p:nvSpPr>
          <p:cNvPr id="237" name="Title 1"/>
          <p:cNvSpPr txBox="1">
            <a:spLocks/>
          </p:cNvSpPr>
          <p:nvPr/>
        </p:nvSpPr>
        <p:spPr>
          <a:xfrm>
            <a:off x="6554218" y="3436765"/>
            <a:ext cx="5346837"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Tree>
    <p:extLst>
      <p:ext uri="{BB962C8B-B14F-4D97-AF65-F5344CB8AC3E}">
        <p14:creationId xmlns:p14="http://schemas.microsoft.com/office/powerpoint/2010/main" val="20733165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22"/>
                                        </p:tgtEl>
                                        <p:attrNameLst>
                                          <p:attrName>style.visibility</p:attrName>
                                        </p:attrNameLst>
                                      </p:cBhvr>
                                      <p:to>
                                        <p:strVal val="visible"/>
                                      </p:to>
                                    </p:set>
                                    <p:anim calcmode="lin" valueType="num">
                                      <p:cBhvr>
                                        <p:cTn id="7" dur="500" fill="hold"/>
                                        <p:tgtEl>
                                          <p:spTgt spid="1222"/>
                                        </p:tgtEl>
                                        <p:attrNameLst>
                                          <p:attrName>ppt_w</p:attrName>
                                        </p:attrNameLst>
                                      </p:cBhvr>
                                      <p:tavLst>
                                        <p:tav tm="0">
                                          <p:val>
                                            <p:fltVal val="0"/>
                                          </p:val>
                                        </p:tav>
                                        <p:tav tm="100000">
                                          <p:val>
                                            <p:strVal val="#ppt_w"/>
                                          </p:val>
                                        </p:tav>
                                      </p:tavLst>
                                    </p:anim>
                                    <p:anim calcmode="lin" valueType="num">
                                      <p:cBhvr>
                                        <p:cTn id="8" dur="500" fill="hold"/>
                                        <p:tgtEl>
                                          <p:spTgt spid="1222"/>
                                        </p:tgtEl>
                                        <p:attrNameLst>
                                          <p:attrName>ppt_h</p:attrName>
                                        </p:attrNameLst>
                                      </p:cBhvr>
                                      <p:tavLst>
                                        <p:tav tm="0">
                                          <p:val>
                                            <p:fltVal val="0"/>
                                          </p:val>
                                        </p:tav>
                                        <p:tav tm="100000">
                                          <p:val>
                                            <p:strVal val="#ppt_h"/>
                                          </p:val>
                                        </p:tav>
                                      </p:tavLst>
                                    </p:anim>
                                    <p:animEffect transition="in" filter="fade">
                                      <p:cBhvr>
                                        <p:cTn id="9" dur="500"/>
                                        <p:tgtEl>
                                          <p:spTgt spid="1222"/>
                                        </p:tgtEl>
                                      </p:cBhvr>
                                    </p:animEffect>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225"/>
                                        </p:tgtEl>
                                        <p:attrNameLst>
                                          <p:attrName>style.visibility</p:attrName>
                                        </p:attrNameLst>
                                      </p:cBhvr>
                                      <p:to>
                                        <p:strVal val="visible"/>
                                      </p:to>
                                    </p:set>
                                    <p:anim calcmode="lin" valueType="num">
                                      <p:cBhvr additive="base">
                                        <p:cTn id="13" dur="500" fill="hold"/>
                                        <p:tgtEl>
                                          <p:spTgt spid="1225"/>
                                        </p:tgtEl>
                                        <p:attrNameLst>
                                          <p:attrName>ppt_x</p:attrName>
                                        </p:attrNameLst>
                                      </p:cBhvr>
                                      <p:tavLst>
                                        <p:tav tm="0">
                                          <p:val>
                                            <p:strVal val="#ppt_x"/>
                                          </p:val>
                                        </p:tav>
                                        <p:tav tm="100000">
                                          <p:val>
                                            <p:strVal val="#ppt_x"/>
                                          </p:val>
                                        </p:tav>
                                      </p:tavLst>
                                    </p:anim>
                                    <p:anim calcmode="lin" valueType="num">
                                      <p:cBhvr additive="base">
                                        <p:cTn id="14" dur="500" fill="hold"/>
                                        <p:tgtEl>
                                          <p:spTgt spid="1225"/>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20"/>
                                        </p:tgtEl>
                                        <p:attrNameLst>
                                          <p:attrName>style.visibility</p:attrName>
                                        </p:attrNameLst>
                                      </p:cBhvr>
                                      <p:to>
                                        <p:strVal val="visible"/>
                                      </p:to>
                                    </p:set>
                                    <p:anim calcmode="lin" valueType="num">
                                      <p:cBhvr>
                                        <p:cTn id="18" dur="500" fill="hold"/>
                                        <p:tgtEl>
                                          <p:spTgt spid="1220"/>
                                        </p:tgtEl>
                                        <p:attrNameLst>
                                          <p:attrName>ppt_w</p:attrName>
                                        </p:attrNameLst>
                                      </p:cBhvr>
                                      <p:tavLst>
                                        <p:tav tm="0">
                                          <p:val>
                                            <p:fltVal val="0"/>
                                          </p:val>
                                        </p:tav>
                                        <p:tav tm="100000">
                                          <p:val>
                                            <p:strVal val="#ppt_w"/>
                                          </p:val>
                                        </p:tav>
                                      </p:tavLst>
                                    </p:anim>
                                    <p:anim calcmode="lin" valueType="num">
                                      <p:cBhvr>
                                        <p:cTn id="19" dur="500" fill="hold"/>
                                        <p:tgtEl>
                                          <p:spTgt spid="1220"/>
                                        </p:tgtEl>
                                        <p:attrNameLst>
                                          <p:attrName>ppt_h</p:attrName>
                                        </p:attrNameLst>
                                      </p:cBhvr>
                                      <p:tavLst>
                                        <p:tav tm="0">
                                          <p:val>
                                            <p:fltVal val="0"/>
                                          </p:val>
                                        </p:tav>
                                        <p:tav tm="100000">
                                          <p:val>
                                            <p:strVal val="#ppt_h"/>
                                          </p:val>
                                        </p:tav>
                                      </p:tavLst>
                                    </p:anim>
                                    <p:animEffect transition="in" filter="fade">
                                      <p:cBhvr>
                                        <p:cTn id="20" dur="500"/>
                                        <p:tgtEl>
                                          <p:spTgt spid="1220"/>
                                        </p:tgtEl>
                                      </p:cBhvr>
                                    </p:animEffect>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1219"/>
                                        </p:tgtEl>
                                        <p:attrNameLst>
                                          <p:attrName>style.visibility</p:attrName>
                                        </p:attrNameLst>
                                      </p:cBhvr>
                                      <p:to>
                                        <p:strVal val="visible"/>
                                      </p:to>
                                    </p:set>
                                    <p:anim calcmode="lin" valueType="num">
                                      <p:cBhvr additive="base">
                                        <p:cTn id="24" dur="500" fill="hold"/>
                                        <p:tgtEl>
                                          <p:spTgt spid="1219"/>
                                        </p:tgtEl>
                                        <p:attrNameLst>
                                          <p:attrName>ppt_x</p:attrName>
                                        </p:attrNameLst>
                                      </p:cBhvr>
                                      <p:tavLst>
                                        <p:tav tm="0">
                                          <p:val>
                                            <p:strVal val="0-#ppt_w/2"/>
                                          </p:val>
                                        </p:tav>
                                        <p:tav tm="100000">
                                          <p:val>
                                            <p:strVal val="#ppt_x"/>
                                          </p:val>
                                        </p:tav>
                                      </p:tavLst>
                                    </p:anim>
                                    <p:anim calcmode="lin" valueType="num">
                                      <p:cBhvr additive="base">
                                        <p:cTn id="25" dur="500" fill="hold"/>
                                        <p:tgtEl>
                                          <p:spTgt spid="1219"/>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34"/>
                                        </p:tgtEl>
                                        <p:attrNameLst>
                                          <p:attrName>style.visibility</p:attrName>
                                        </p:attrNameLst>
                                      </p:cBhvr>
                                      <p:to>
                                        <p:strVal val="visible"/>
                                      </p:to>
                                    </p:set>
                                    <p:animEffect transition="in" filter="fade">
                                      <p:cBhvr>
                                        <p:cTn id="29" dur="500"/>
                                        <p:tgtEl>
                                          <p:spTgt spid="234"/>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237"/>
                                        </p:tgtEl>
                                        <p:attrNameLst>
                                          <p:attrName>style.visibility</p:attrName>
                                        </p:attrNameLst>
                                      </p:cBhvr>
                                      <p:to>
                                        <p:strVal val="visible"/>
                                      </p:to>
                                    </p:set>
                                    <p:animEffect transition="in" filter="fade">
                                      <p:cBhvr>
                                        <p:cTn id="33" dur="500"/>
                                        <p:tgtEl>
                                          <p:spTgt spid="237"/>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fade">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235" grpId="0"/>
      <p:bldP spid="23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93282" y="4246562"/>
            <a:ext cx="2832100" cy="2611438"/>
            <a:chOff x="3330575" y="3857625"/>
            <a:chExt cx="2832100" cy="2611438"/>
          </a:xfrm>
        </p:grpSpPr>
        <p:sp>
          <p:nvSpPr>
            <p:cNvPr id="345" name="Freeform 5"/>
            <p:cNvSpPr>
              <a:spLocks/>
            </p:cNvSpPr>
            <p:nvPr/>
          </p:nvSpPr>
          <p:spPr bwMode="auto">
            <a:xfrm>
              <a:off x="4246563" y="4451350"/>
              <a:ext cx="1000125" cy="1103313"/>
            </a:xfrm>
            <a:custGeom>
              <a:avLst/>
              <a:gdLst>
                <a:gd name="T0" fmla="*/ 4 w 5663"/>
                <a:gd name="T1" fmla="*/ 3913 h 6254"/>
                <a:gd name="T2" fmla="*/ 1 w 5663"/>
                <a:gd name="T3" fmla="*/ 3975 h 6254"/>
                <a:gd name="T4" fmla="*/ 1 w 5663"/>
                <a:gd name="T5" fmla="*/ 4065 h 6254"/>
                <a:gd name="T6" fmla="*/ 10 w 5663"/>
                <a:gd name="T7" fmla="*/ 4187 h 6254"/>
                <a:gd name="T8" fmla="*/ 34 w 5663"/>
                <a:gd name="T9" fmla="*/ 4337 h 6254"/>
                <a:gd name="T10" fmla="*/ 79 w 5663"/>
                <a:gd name="T11" fmla="*/ 4507 h 6254"/>
                <a:gd name="T12" fmla="*/ 149 w 5663"/>
                <a:gd name="T13" fmla="*/ 4692 h 6254"/>
                <a:gd name="T14" fmla="*/ 251 w 5663"/>
                <a:gd name="T15" fmla="*/ 4887 h 6254"/>
                <a:gd name="T16" fmla="*/ 389 w 5663"/>
                <a:gd name="T17" fmla="*/ 5086 h 6254"/>
                <a:gd name="T18" fmla="*/ 570 w 5663"/>
                <a:gd name="T19" fmla="*/ 5283 h 6254"/>
                <a:gd name="T20" fmla="*/ 800 w 5663"/>
                <a:gd name="T21" fmla="*/ 5471 h 6254"/>
                <a:gd name="T22" fmla="*/ 1040 w 5663"/>
                <a:gd name="T23" fmla="*/ 5630 h 6254"/>
                <a:gd name="T24" fmla="*/ 1286 w 5663"/>
                <a:gd name="T25" fmla="*/ 5765 h 6254"/>
                <a:gd name="T26" fmla="*/ 1530 w 5663"/>
                <a:gd name="T27" fmla="*/ 5881 h 6254"/>
                <a:gd name="T28" fmla="*/ 1770 w 5663"/>
                <a:gd name="T29" fmla="*/ 5977 h 6254"/>
                <a:gd name="T30" fmla="*/ 1998 w 5663"/>
                <a:gd name="T31" fmla="*/ 6057 h 6254"/>
                <a:gd name="T32" fmla="*/ 2210 w 5663"/>
                <a:gd name="T33" fmla="*/ 6121 h 6254"/>
                <a:gd name="T34" fmla="*/ 2399 w 5663"/>
                <a:gd name="T35" fmla="*/ 6169 h 6254"/>
                <a:gd name="T36" fmla="*/ 2562 w 5663"/>
                <a:gd name="T37" fmla="*/ 6206 h 6254"/>
                <a:gd name="T38" fmla="*/ 2785 w 5663"/>
                <a:gd name="T39" fmla="*/ 6247 h 6254"/>
                <a:gd name="T40" fmla="*/ 2831 w 5663"/>
                <a:gd name="T41" fmla="*/ 6253 h 6254"/>
                <a:gd name="T42" fmla="*/ 2878 w 5663"/>
                <a:gd name="T43" fmla="*/ 6247 h 6254"/>
                <a:gd name="T44" fmla="*/ 3101 w 5663"/>
                <a:gd name="T45" fmla="*/ 6206 h 6254"/>
                <a:gd name="T46" fmla="*/ 3264 w 5663"/>
                <a:gd name="T47" fmla="*/ 6169 h 6254"/>
                <a:gd name="T48" fmla="*/ 3453 w 5663"/>
                <a:gd name="T49" fmla="*/ 6121 h 6254"/>
                <a:gd name="T50" fmla="*/ 3665 w 5663"/>
                <a:gd name="T51" fmla="*/ 6057 h 6254"/>
                <a:gd name="T52" fmla="*/ 3893 w 5663"/>
                <a:gd name="T53" fmla="*/ 5977 h 6254"/>
                <a:gd name="T54" fmla="*/ 4132 w 5663"/>
                <a:gd name="T55" fmla="*/ 5881 h 6254"/>
                <a:gd name="T56" fmla="*/ 4377 w 5663"/>
                <a:gd name="T57" fmla="*/ 5765 h 6254"/>
                <a:gd name="T58" fmla="*/ 4622 w 5663"/>
                <a:gd name="T59" fmla="*/ 5630 h 6254"/>
                <a:gd name="T60" fmla="*/ 4863 w 5663"/>
                <a:gd name="T61" fmla="*/ 5471 h 6254"/>
                <a:gd name="T62" fmla="*/ 5092 w 5663"/>
                <a:gd name="T63" fmla="*/ 5283 h 6254"/>
                <a:gd name="T64" fmla="*/ 5274 w 5663"/>
                <a:gd name="T65" fmla="*/ 5086 h 6254"/>
                <a:gd name="T66" fmla="*/ 5412 w 5663"/>
                <a:gd name="T67" fmla="*/ 4887 h 6254"/>
                <a:gd name="T68" fmla="*/ 5513 w 5663"/>
                <a:gd name="T69" fmla="*/ 4692 h 6254"/>
                <a:gd name="T70" fmla="*/ 5584 w 5663"/>
                <a:gd name="T71" fmla="*/ 4507 h 6254"/>
                <a:gd name="T72" fmla="*/ 5628 w 5663"/>
                <a:gd name="T73" fmla="*/ 4337 h 6254"/>
                <a:gd name="T74" fmla="*/ 5652 w 5663"/>
                <a:gd name="T75" fmla="*/ 4187 h 6254"/>
                <a:gd name="T76" fmla="*/ 5662 w 5663"/>
                <a:gd name="T77" fmla="*/ 4065 h 6254"/>
                <a:gd name="T78" fmla="*/ 5662 w 5663"/>
                <a:gd name="T79" fmla="*/ 3975 h 6254"/>
                <a:gd name="T80" fmla="*/ 5658 w 5663"/>
                <a:gd name="T81" fmla="*/ 3913 h 6254"/>
                <a:gd name="T82" fmla="*/ 5655 w 5663"/>
                <a:gd name="T83" fmla="*/ 992 h 6254"/>
                <a:gd name="T84" fmla="*/ 5620 w 5663"/>
                <a:gd name="T85" fmla="*/ 1033 h 6254"/>
                <a:gd name="T86" fmla="*/ 5561 w 5663"/>
                <a:gd name="T87" fmla="*/ 1081 h 6254"/>
                <a:gd name="T88" fmla="*/ 5463 w 5663"/>
                <a:gd name="T89" fmla="*/ 1138 h 6254"/>
                <a:gd name="T90" fmla="*/ 5320 w 5663"/>
                <a:gd name="T91" fmla="*/ 1197 h 6254"/>
                <a:gd name="T92" fmla="*/ 5122 w 5663"/>
                <a:gd name="T93" fmla="*/ 1251 h 6254"/>
                <a:gd name="T94" fmla="*/ 4863 w 5663"/>
                <a:gd name="T95" fmla="*/ 1293 h 6254"/>
                <a:gd name="T96" fmla="*/ 4533 w 5663"/>
                <a:gd name="T97" fmla="*/ 1317 h 6254"/>
                <a:gd name="T98" fmla="*/ 4126 w 5663"/>
                <a:gd name="T99" fmla="*/ 1316 h 6254"/>
                <a:gd name="T100" fmla="*/ 3632 w 5663"/>
                <a:gd name="T101" fmla="*/ 1285 h 6254"/>
                <a:gd name="T102" fmla="*/ 3054 w 5663"/>
                <a:gd name="T103" fmla="*/ 1217 h 6254"/>
                <a:gd name="T104" fmla="*/ 2526 w 5663"/>
                <a:gd name="T105" fmla="*/ 1113 h 6254"/>
                <a:gd name="T106" fmla="*/ 2084 w 5663"/>
                <a:gd name="T107" fmla="*/ 984 h 6254"/>
                <a:gd name="T108" fmla="*/ 1720 w 5663"/>
                <a:gd name="T109" fmla="*/ 836 h 6254"/>
                <a:gd name="T110" fmla="*/ 1428 w 5663"/>
                <a:gd name="T111" fmla="*/ 679 h 6254"/>
                <a:gd name="T112" fmla="*/ 1199 w 5663"/>
                <a:gd name="T113" fmla="*/ 521 h 6254"/>
                <a:gd name="T114" fmla="*/ 1028 w 5663"/>
                <a:gd name="T115" fmla="*/ 370 h 6254"/>
                <a:gd name="T116" fmla="*/ 904 w 5663"/>
                <a:gd name="T117" fmla="*/ 234 h 6254"/>
                <a:gd name="T118" fmla="*/ 824 w 5663"/>
                <a:gd name="T119" fmla="*/ 122 h 6254"/>
                <a:gd name="T120" fmla="*/ 779 w 5663"/>
                <a:gd name="T121" fmla="*/ 42 h 6254"/>
                <a:gd name="T122" fmla="*/ 4 w 5663"/>
                <a:gd name="T123" fmla="*/ 1293 h 6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3" h="6254">
                  <a:moveTo>
                    <a:pt x="4" y="1293"/>
                  </a:moveTo>
                  <a:lnTo>
                    <a:pt x="4" y="1334"/>
                  </a:lnTo>
                  <a:lnTo>
                    <a:pt x="4" y="3913"/>
                  </a:lnTo>
                  <a:lnTo>
                    <a:pt x="3" y="3923"/>
                  </a:lnTo>
                  <a:lnTo>
                    <a:pt x="1" y="3953"/>
                  </a:lnTo>
                  <a:lnTo>
                    <a:pt x="1" y="3975"/>
                  </a:lnTo>
                  <a:lnTo>
                    <a:pt x="0" y="4000"/>
                  </a:lnTo>
                  <a:lnTo>
                    <a:pt x="0" y="4030"/>
                  </a:lnTo>
                  <a:lnTo>
                    <a:pt x="1" y="4065"/>
                  </a:lnTo>
                  <a:lnTo>
                    <a:pt x="3" y="4103"/>
                  </a:lnTo>
                  <a:lnTo>
                    <a:pt x="6" y="4143"/>
                  </a:lnTo>
                  <a:lnTo>
                    <a:pt x="10" y="4187"/>
                  </a:lnTo>
                  <a:lnTo>
                    <a:pt x="17" y="4234"/>
                  </a:lnTo>
                  <a:lnTo>
                    <a:pt x="25" y="4285"/>
                  </a:lnTo>
                  <a:lnTo>
                    <a:pt x="34" y="4337"/>
                  </a:lnTo>
                  <a:lnTo>
                    <a:pt x="47" y="4391"/>
                  </a:lnTo>
                  <a:lnTo>
                    <a:pt x="61" y="4448"/>
                  </a:lnTo>
                  <a:lnTo>
                    <a:pt x="79" y="4507"/>
                  </a:lnTo>
                  <a:lnTo>
                    <a:pt x="99" y="4568"/>
                  </a:lnTo>
                  <a:lnTo>
                    <a:pt x="123" y="4629"/>
                  </a:lnTo>
                  <a:lnTo>
                    <a:pt x="149" y="4692"/>
                  </a:lnTo>
                  <a:lnTo>
                    <a:pt x="179" y="4757"/>
                  </a:lnTo>
                  <a:lnTo>
                    <a:pt x="213" y="4822"/>
                  </a:lnTo>
                  <a:lnTo>
                    <a:pt x="251" y="4887"/>
                  </a:lnTo>
                  <a:lnTo>
                    <a:pt x="292" y="4954"/>
                  </a:lnTo>
                  <a:lnTo>
                    <a:pt x="338" y="5020"/>
                  </a:lnTo>
                  <a:lnTo>
                    <a:pt x="389" y="5086"/>
                  </a:lnTo>
                  <a:lnTo>
                    <a:pt x="445" y="5153"/>
                  </a:lnTo>
                  <a:lnTo>
                    <a:pt x="505" y="5218"/>
                  </a:lnTo>
                  <a:lnTo>
                    <a:pt x="570" y="5283"/>
                  </a:lnTo>
                  <a:lnTo>
                    <a:pt x="641" y="5346"/>
                  </a:lnTo>
                  <a:lnTo>
                    <a:pt x="718" y="5410"/>
                  </a:lnTo>
                  <a:lnTo>
                    <a:pt x="800" y="5471"/>
                  </a:lnTo>
                  <a:lnTo>
                    <a:pt x="879" y="5526"/>
                  </a:lnTo>
                  <a:lnTo>
                    <a:pt x="959" y="5579"/>
                  </a:lnTo>
                  <a:lnTo>
                    <a:pt x="1040" y="5630"/>
                  </a:lnTo>
                  <a:lnTo>
                    <a:pt x="1122" y="5677"/>
                  </a:lnTo>
                  <a:lnTo>
                    <a:pt x="1203" y="5722"/>
                  </a:lnTo>
                  <a:lnTo>
                    <a:pt x="1286" y="5765"/>
                  </a:lnTo>
                  <a:lnTo>
                    <a:pt x="1368" y="5807"/>
                  </a:lnTo>
                  <a:lnTo>
                    <a:pt x="1449" y="5845"/>
                  </a:lnTo>
                  <a:lnTo>
                    <a:pt x="1530" y="5881"/>
                  </a:lnTo>
                  <a:lnTo>
                    <a:pt x="1612" y="5915"/>
                  </a:lnTo>
                  <a:lnTo>
                    <a:pt x="1691" y="5947"/>
                  </a:lnTo>
                  <a:lnTo>
                    <a:pt x="1770" y="5977"/>
                  </a:lnTo>
                  <a:lnTo>
                    <a:pt x="1848" y="6006"/>
                  </a:lnTo>
                  <a:lnTo>
                    <a:pt x="1924" y="6033"/>
                  </a:lnTo>
                  <a:lnTo>
                    <a:pt x="1998" y="6057"/>
                  </a:lnTo>
                  <a:lnTo>
                    <a:pt x="2070" y="6080"/>
                  </a:lnTo>
                  <a:lnTo>
                    <a:pt x="2142" y="6101"/>
                  </a:lnTo>
                  <a:lnTo>
                    <a:pt x="2210" y="6121"/>
                  </a:lnTo>
                  <a:lnTo>
                    <a:pt x="2275" y="6138"/>
                  </a:lnTo>
                  <a:lnTo>
                    <a:pt x="2339" y="6155"/>
                  </a:lnTo>
                  <a:lnTo>
                    <a:pt x="2399" y="6169"/>
                  </a:lnTo>
                  <a:lnTo>
                    <a:pt x="2457" y="6183"/>
                  </a:lnTo>
                  <a:lnTo>
                    <a:pt x="2511" y="6195"/>
                  </a:lnTo>
                  <a:lnTo>
                    <a:pt x="2562" y="6206"/>
                  </a:lnTo>
                  <a:lnTo>
                    <a:pt x="2652" y="6223"/>
                  </a:lnTo>
                  <a:lnTo>
                    <a:pt x="2728" y="6237"/>
                  </a:lnTo>
                  <a:lnTo>
                    <a:pt x="2785" y="6247"/>
                  </a:lnTo>
                  <a:lnTo>
                    <a:pt x="2822" y="6252"/>
                  </a:lnTo>
                  <a:lnTo>
                    <a:pt x="2822" y="6254"/>
                  </a:lnTo>
                  <a:lnTo>
                    <a:pt x="2831" y="6253"/>
                  </a:lnTo>
                  <a:lnTo>
                    <a:pt x="2840" y="6254"/>
                  </a:lnTo>
                  <a:lnTo>
                    <a:pt x="2840" y="6252"/>
                  </a:lnTo>
                  <a:lnTo>
                    <a:pt x="2878" y="6247"/>
                  </a:lnTo>
                  <a:lnTo>
                    <a:pt x="2935" y="6237"/>
                  </a:lnTo>
                  <a:lnTo>
                    <a:pt x="3010" y="6223"/>
                  </a:lnTo>
                  <a:lnTo>
                    <a:pt x="3101" y="6206"/>
                  </a:lnTo>
                  <a:lnTo>
                    <a:pt x="3151" y="6195"/>
                  </a:lnTo>
                  <a:lnTo>
                    <a:pt x="3205" y="6183"/>
                  </a:lnTo>
                  <a:lnTo>
                    <a:pt x="3264" y="6169"/>
                  </a:lnTo>
                  <a:lnTo>
                    <a:pt x="3324" y="6155"/>
                  </a:lnTo>
                  <a:lnTo>
                    <a:pt x="3387" y="6138"/>
                  </a:lnTo>
                  <a:lnTo>
                    <a:pt x="3453" y="6121"/>
                  </a:lnTo>
                  <a:lnTo>
                    <a:pt x="3521" y="6101"/>
                  </a:lnTo>
                  <a:lnTo>
                    <a:pt x="3592" y="6080"/>
                  </a:lnTo>
                  <a:lnTo>
                    <a:pt x="3665" y="6057"/>
                  </a:lnTo>
                  <a:lnTo>
                    <a:pt x="3739" y="6033"/>
                  </a:lnTo>
                  <a:lnTo>
                    <a:pt x="3815" y="6006"/>
                  </a:lnTo>
                  <a:lnTo>
                    <a:pt x="3893" y="5977"/>
                  </a:lnTo>
                  <a:lnTo>
                    <a:pt x="3971" y="5947"/>
                  </a:lnTo>
                  <a:lnTo>
                    <a:pt x="4051" y="5915"/>
                  </a:lnTo>
                  <a:lnTo>
                    <a:pt x="4132" y="5881"/>
                  </a:lnTo>
                  <a:lnTo>
                    <a:pt x="4213" y="5845"/>
                  </a:lnTo>
                  <a:lnTo>
                    <a:pt x="4295" y="5807"/>
                  </a:lnTo>
                  <a:lnTo>
                    <a:pt x="4377" y="5765"/>
                  </a:lnTo>
                  <a:lnTo>
                    <a:pt x="4459" y="5722"/>
                  </a:lnTo>
                  <a:lnTo>
                    <a:pt x="4541" y="5677"/>
                  </a:lnTo>
                  <a:lnTo>
                    <a:pt x="4622" y="5630"/>
                  </a:lnTo>
                  <a:lnTo>
                    <a:pt x="4704" y="5579"/>
                  </a:lnTo>
                  <a:lnTo>
                    <a:pt x="4784" y="5526"/>
                  </a:lnTo>
                  <a:lnTo>
                    <a:pt x="4863" y="5471"/>
                  </a:lnTo>
                  <a:lnTo>
                    <a:pt x="4945" y="5410"/>
                  </a:lnTo>
                  <a:lnTo>
                    <a:pt x="5022" y="5346"/>
                  </a:lnTo>
                  <a:lnTo>
                    <a:pt x="5092" y="5283"/>
                  </a:lnTo>
                  <a:lnTo>
                    <a:pt x="5158" y="5218"/>
                  </a:lnTo>
                  <a:lnTo>
                    <a:pt x="5218" y="5153"/>
                  </a:lnTo>
                  <a:lnTo>
                    <a:pt x="5274" y="5086"/>
                  </a:lnTo>
                  <a:lnTo>
                    <a:pt x="5324" y="5020"/>
                  </a:lnTo>
                  <a:lnTo>
                    <a:pt x="5370" y="4954"/>
                  </a:lnTo>
                  <a:lnTo>
                    <a:pt x="5412" y="4887"/>
                  </a:lnTo>
                  <a:lnTo>
                    <a:pt x="5450" y="4822"/>
                  </a:lnTo>
                  <a:lnTo>
                    <a:pt x="5483" y="4757"/>
                  </a:lnTo>
                  <a:lnTo>
                    <a:pt x="5513" y="4692"/>
                  </a:lnTo>
                  <a:lnTo>
                    <a:pt x="5540" y="4629"/>
                  </a:lnTo>
                  <a:lnTo>
                    <a:pt x="5564" y="4568"/>
                  </a:lnTo>
                  <a:lnTo>
                    <a:pt x="5584" y="4507"/>
                  </a:lnTo>
                  <a:lnTo>
                    <a:pt x="5601" y="4448"/>
                  </a:lnTo>
                  <a:lnTo>
                    <a:pt x="5616" y="4391"/>
                  </a:lnTo>
                  <a:lnTo>
                    <a:pt x="5628" y="4337"/>
                  </a:lnTo>
                  <a:lnTo>
                    <a:pt x="5638" y="4285"/>
                  </a:lnTo>
                  <a:lnTo>
                    <a:pt x="5646" y="4234"/>
                  </a:lnTo>
                  <a:lnTo>
                    <a:pt x="5652" y="4187"/>
                  </a:lnTo>
                  <a:lnTo>
                    <a:pt x="5657" y="4143"/>
                  </a:lnTo>
                  <a:lnTo>
                    <a:pt x="5660" y="4103"/>
                  </a:lnTo>
                  <a:lnTo>
                    <a:pt x="5662" y="4065"/>
                  </a:lnTo>
                  <a:lnTo>
                    <a:pt x="5663" y="4030"/>
                  </a:lnTo>
                  <a:lnTo>
                    <a:pt x="5663" y="4000"/>
                  </a:lnTo>
                  <a:lnTo>
                    <a:pt x="5662" y="3975"/>
                  </a:lnTo>
                  <a:lnTo>
                    <a:pt x="5661" y="3953"/>
                  </a:lnTo>
                  <a:lnTo>
                    <a:pt x="5659" y="3923"/>
                  </a:lnTo>
                  <a:lnTo>
                    <a:pt x="5658" y="3913"/>
                  </a:lnTo>
                  <a:lnTo>
                    <a:pt x="5658" y="1328"/>
                  </a:lnTo>
                  <a:lnTo>
                    <a:pt x="5658" y="986"/>
                  </a:lnTo>
                  <a:lnTo>
                    <a:pt x="5655" y="992"/>
                  </a:lnTo>
                  <a:lnTo>
                    <a:pt x="5643" y="1008"/>
                  </a:lnTo>
                  <a:lnTo>
                    <a:pt x="5633" y="1020"/>
                  </a:lnTo>
                  <a:lnTo>
                    <a:pt x="5620" y="1033"/>
                  </a:lnTo>
                  <a:lnTo>
                    <a:pt x="5604" y="1048"/>
                  </a:lnTo>
                  <a:lnTo>
                    <a:pt x="5584" y="1064"/>
                  </a:lnTo>
                  <a:lnTo>
                    <a:pt x="5561" y="1081"/>
                  </a:lnTo>
                  <a:lnTo>
                    <a:pt x="5532" y="1100"/>
                  </a:lnTo>
                  <a:lnTo>
                    <a:pt x="5500" y="1119"/>
                  </a:lnTo>
                  <a:lnTo>
                    <a:pt x="5463" y="1138"/>
                  </a:lnTo>
                  <a:lnTo>
                    <a:pt x="5421" y="1158"/>
                  </a:lnTo>
                  <a:lnTo>
                    <a:pt x="5373" y="1178"/>
                  </a:lnTo>
                  <a:lnTo>
                    <a:pt x="5320" y="1197"/>
                  </a:lnTo>
                  <a:lnTo>
                    <a:pt x="5260" y="1216"/>
                  </a:lnTo>
                  <a:lnTo>
                    <a:pt x="5194" y="1234"/>
                  </a:lnTo>
                  <a:lnTo>
                    <a:pt x="5122" y="1251"/>
                  </a:lnTo>
                  <a:lnTo>
                    <a:pt x="5043" y="1266"/>
                  </a:lnTo>
                  <a:lnTo>
                    <a:pt x="4956" y="1280"/>
                  </a:lnTo>
                  <a:lnTo>
                    <a:pt x="4863" y="1293"/>
                  </a:lnTo>
                  <a:lnTo>
                    <a:pt x="4761" y="1303"/>
                  </a:lnTo>
                  <a:lnTo>
                    <a:pt x="4651" y="1311"/>
                  </a:lnTo>
                  <a:lnTo>
                    <a:pt x="4533" y="1317"/>
                  </a:lnTo>
                  <a:lnTo>
                    <a:pt x="4406" y="1320"/>
                  </a:lnTo>
                  <a:lnTo>
                    <a:pt x="4271" y="1320"/>
                  </a:lnTo>
                  <a:lnTo>
                    <a:pt x="4126" y="1316"/>
                  </a:lnTo>
                  <a:lnTo>
                    <a:pt x="3971" y="1310"/>
                  </a:lnTo>
                  <a:lnTo>
                    <a:pt x="3806" y="1299"/>
                  </a:lnTo>
                  <a:lnTo>
                    <a:pt x="3632" y="1285"/>
                  </a:lnTo>
                  <a:lnTo>
                    <a:pt x="3446" y="1267"/>
                  </a:lnTo>
                  <a:lnTo>
                    <a:pt x="3250" y="1244"/>
                  </a:lnTo>
                  <a:lnTo>
                    <a:pt x="3054" y="1217"/>
                  </a:lnTo>
                  <a:lnTo>
                    <a:pt x="2868" y="1186"/>
                  </a:lnTo>
                  <a:lnTo>
                    <a:pt x="2693" y="1150"/>
                  </a:lnTo>
                  <a:lnTo>
                    <a:pt x="2526" y="1113"/>
                  </a:lnTo>
                  <a:lnTo>
                    <a:pt x="2369" y="1072"/>
                  </a:lnTo>
                  <a:lnTo>
                    <a:pt x="2223" y="1029"/>
                  </a:lnTo>
                  <a:lnTo>
                    <a:pt x="2084" y="984"/>
                  </a:lnTo>
                  <a:lnTo>
                    <a:pt x="1955" y="935"/>
                  </a:lnTo>
                  <a:lnTo>
                    <a:pt x="1834" y="886"/>
                  </a:lnTo>
                  <a:lnTo>
                    <a:pt x="1720" y="836"/>
                  </a:lnTo>
                  <a:lnTo>
                    <a:pt x="1616" y="785"/>
                  </a:lnTo>
                  <a:lnTo>
                    <a:pt x="1517" y="732"/>
                  </a:lnTo>
                  <a:lnTo>
                    <a:pt x="1428" y="679"/>
                  </a:lnTo>
                  <a:lnTo>
                    <a:pt x="1345" y="626"/>
                  </a:lnTo>
                  <a:lnTo>
                    <a:pt x="1269" y="574"/>
                  </a:lnTo>
                  <a:lnTo>
                    <a:pt x="1199" y="521"/>
                  </a:lnTo>
                  <a:lnTo>
                    <a:pt x="1136" y="469"/>
                  </a:lnTo>
                  <a:lnTo>
                    <a:pt x="1079" y="419"/>
                  </a:lnTo>
                  <a:lnTo>
                    <a:pt x="1028" y="370"/>
                  </a:lnTo>
                  <a:lnTo>
                    <a:pt x="982" y="323"/>
                  </a:lnTo>
                  <a:lnTo>
                    <a:pt x="940" y="277"/>
                  </a:lnTo>
                  <a:lnTo>
                    <a:pt x="904" y="234"/>
                  </a:lnTo>
                  <a:lnTo>
                    <a:pt x="873" y="194"/>
                  </a:lnTo>
                  <a:lnTo>
                    <a:pt x="847" y="156"/>
                  </a:lnTo>
                  <a:lnTo>
                    <a:pt x="824" y="122"/>
                  </a:lnTo>
                  <a:lnTo>
                    <a:pt x="806" y="92"/>
                  </a:lnTo>
                  <a:lnTo>
                    <a:pt x="791" y="65"/>
                  </a:lnTo>
                  <a:lnTo>
                    <a:pt x="779" y="42"/>
                  </a:lnTo>
                  <a:lnTo>
                    <a:pt x="765" y="11"/>
                  </a:lnTo>
                  <a:lnTo>
                    <a:pt x="760" y="0"/>
                  </a:lnTo>
                  <a:lnTo>
                    <a:pt x="4" y="1293"/>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6"/>
            <p:cNvSpPr>
              <a:spLocks/>
            </p:cNvSpPr>
            <p:nvPr/>
          </p:nvSpPr>
          <p:spPr bwMode="auto">
            <a:xfrm>
              <a:off x="4749800" y="4625975"/>
              <a:ext cx="496888" cy="928688"/>
            </a:xfrm>
            <a:custGeom>
              <a:avLst/>
              <a:gdLst>
                <a:gd name="T0" fmla="*/ 40 w 2817"/>
                <a:gd name="T1" fmla="*/ 5260 h 5265"/>
                <a:gd name="T2" fmla="*/ 177 w 2817"/>
                <a:gd name="T3" fmla="*/ 5235 h 5265"/>
                <a:gd name="T4" fmla="*/ 319 w 2817"/>
                <a:gd name="T5" fmla="*/ 5206 h 5265"/>
                <a:gd name="T6" fmla="*/ 432 w 2817"/>
                <a:gd name="T7" fmla="*/ 5180 h 5265"/>
                <a:gd name="T8" fmla="*/ 555 w 2817"/>
                <a:gd name="T9" fmla="*/ 5149 h 5265"/>
                <a:gd name="T10" fmla="*/ 688 w 2817"/>
                <a:gd name="T11" fmla="*/ 5111 h 5265"/>
                <a:gd name="T12" fmla="*/ 831 w 2817"/>
                <a:gd name="T13" fmla="*/ 5067 h 5265"/>
                <a:gd name="T14" fmla="*/ 980 w 2817"/>
                <a:gd name="T15" fmla="*/ 5016 h 5265"/>
                <a:gd name="T16" fmla="*/ 1135 w 2817"/>
                <a:gd name="T17" fmla="*/ 4957 h 5265"/>
                <a:gd name="T18" fmla="*/ 1294 w 2817"/>
                <a:gd name="T19" fmla="*/ 4892 h 5265"/>
                <a:gd name="T20" fmla="*/ 1455 w 2817"/>
                <a:gd name="T21" fmla="*/ 4817 h 5265"/>
                <a:gd name="T22" fmla="*/ 1618 w 2817"/>
                <a:gd name="T23" fmla="*/ 4734 h 5265"/>
                <a:gd name="T24" fmla="*/ 1779 w 2817"/>
                <a:gd name="T25" fmla="*/ 4642 h 5265"/>
                <a:gd name="T26" fmla="*/ 1939 w 2817"/>
                <a:gd name="T27" fmla="*/ 4540 h 5265"/>
                <a:gd name="T28" fmla="*/ 2099 w 2817"/>
                <a:gd name="T29" fmla="*/ 4424 h 5265"/>
                <a:gd name="T30" fmla="*/ 2246 w 2817"/>
                <a:gd name="T31" fmla="*/ 4297 h 5265"/>
                <a:gd name="T32" fmla="*/ 2372 w 2817"/>
                <a:gd name="T33" fmla="*/ 4167 h 5265"/>
                <a:gd name="T34" fmla="*/ 2478 w 2817"/>
                <a:gd name="T35" fmla="*/ 4034 h 5265"/>
                <a:gd name="T36" fmla="*/ 2566 w 2817"/>
                <a:gd name="T37" fmla="*/ 3901 h 5265"/>
                <a:gd name="T38" fmla="*/ 2637 w 2817"/>
                <a:gd name="T39" fmla="*/ 3771 h 5265"/>
                <a:gd name="T40" fmla="*/ 2694 w 2817"/>
                <a:gd name="T41" fmla="*/ 3643 h 5265"/>
                <a:gd name="T42" fmla="*/ 2738 w 2817"/>
                <a:gd name="T43" fmla="*/ 3521 h 5265"/>
                <a:gd name="T44" fmla="*/ 2770 w 2817"/>
                <a:gd name="T45" fmla="*/ 3405 h 5265"/>
                <a:gd name="T46" fmla="*/ 2792 w 2817"/>
                <a:gd name="T47" fmla="*/ 3299 h 5265"/>
                <a:gd name="T48" fmla="*/ 2806 w 2817"/>
                <a:gd name="T49" fmla="*/ 3201 h 5265"/>
                <a:gd name="T50" fmla="*/ 2814 w 2817"/>
                <a:gd name="T51" fmla="*/ 3117 h 5265"/>
                <a:gd name="T52" fmla="*/ 2817 w 2817"/>
                <a:gd name="T53" fmla="*/ 3044 h 5265"/>
                <a:gd name="T54" fmla="*/ 2816 w 2817"/>
                <a:gd name="T55" fmla="*/ 2989 h 5265"/>
                <a:gd name="T56" fmla="*/ 2813 w 2817"/>
                <a:gd name="T57" fmla="*/ 2937 h 5265"/>
                <a:gd name="T58" fmla="*/ 2812 w 2817"/>
                <a:gd name="T59" fmla="*/ 342 h 5265"/>
                <a:gd name="T60" fmla="*/ 2809 w 2817"/>
                <a:gd name="T61" fmla="*/ 6 h 5265"/>
                <a:gd name="T62" fmla="*/ 2787 w 2817"/>
                <a:gd name="T63" fmla="*/ 34 h 5265"/>
                <a:gd name="T64" fmla="*/ 2758 w 2817"/>
                <a:gd name="T65" fmla="*/ 62 h 5265"/>
                <a:gd name="T66" fmla="*/ 2715 w 2817"/>
                <a:gd name="T67" fmla="*/ 95 h 5265"/>
                <a:gd name="T68" fmla="*/ 2654 w 2817"/>
                <a:gd name="T69" fmla="*/ 133 h 5265"/>
                <a:gd name="T70" fmla="*/ 2575 w 2817"/>
                <a:gd name="T71" fmla="*/ 172 h 5265"/>
                <a:gd name="T72" fmla="*/ 2474 w 2817"/>
                <a:gd name="T73" fmla="*/ 211 h 5265"/>
                <a:gd name="T74" fmla="*/ 2348 w 2817"/>
                <a:gd name="T75" fmla="*/ 248 h 5265"/>
                <a:gd name="T76" fmla="*/ 2197 w 2817"/>
                <a:gd name="T77" fmla="*/ 280 h 5265"/>
                <a:gd name="T78" fmla="*/ 2017 w 2817"/>
                <a:gd name="T79" fmla="*/ 307 h 5265"/>
                <a:gd name="T80" fmla="*/ 1805 w 2817"/>
                <a:gd name="T81" fmla="*/ 325 h 5265"/>
                <a:gd name="T82" fmla="*/ 1560 w 2817"/>
                <a:gd name="T83" fmla="*/ 334 h 5265"/>
                <a:gd name="T84" fmla="*/ 1280 w 2817"/>
                <a:gd name="T85" fmla="*/ 330 h 5265"/>
                <a:gd name="T86" fmla="*/ 960 w 2817"/>
                <a:gd name="T87" fmla="*/ 313 h 5265"/>
                <a:gd name="T88" fmla="*/ 600 w 2817"/>
                <a:gd name="T89" fmla="*/ 281 h 5265"/>
                <a:gd name="T90" fmla="*/ 351 w 2817"/>
                <a:gd name="T91" fmla="*/ 251 h 5265"/>
                <a:gd name="T92" fmla="*/ 247 w 2817"/>
                <a:gd name="T93" fmla="*/ 237 h 5265"/>
                <a:gd name="T94" fmla="*/ 146 w 2817"/>
                <a:gd name="T95" fmla="*/ 221 h 5265"/>
                <a:gd name="T96" fmla="*/ 48 w 2817"/>
                <a:gd name="T97" fmla="*/ 204 h 5265"/>
                <a:gd name="T98" fmla="*/ 0 w 2817"/>
                <a:gd name="T99" fmla="*/ 5265 h 5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7" h="5265">
                  <a:moveTo>
                    <a:pt x="0" y="5265"/>
                  </a:moveTo>
                  <a:lnTo>
                    <a:pt x="40" y="5260"/>
                  </a:lnTo>
                  <a:lnTo>
                    <a:pt x="100" y="5249"/>
                  </a:lnTo>
                  <a:lnTo>
                    <a:pt x="177" y="5235"/>
                  </a:lnTo>
                  <a:lnTo>
                    <a:pt x="268" y="5217"/>
                  </a:lnTo>
                  <a:lnTo>
                    <a:pt x="319" y="5206"/>
                  </a:lnTo>
                  <a:lnTo>
                    <a:pt x="373" y="5194"/>
                  </a:lnTo>
                  <a:lnTo>
                    <a:pt x="432" y="5180"/>
                  </a:lnTo>
                  <a:lnTo>
                    <a:pt x="492" y="5165"/>
                  </a:lnTo>
                  <a:lnTo>
                    <a:pt x="555" y="5149"/>
                  </a:lnTo>
                  <a:lnTo>
                    <a:pt x="620" y="5131"/>
                  </a:lnTo>
                  <a:lnTo>
                    <a:pt x="688" y="5111"/>
                  </a:lnTo>
                  <a:lnTo>
                    <a:pt x="759" y="5090"/>
                  </a:lnTo>
                  <a:lnTo>
                    <a:pt x="831" y="5067"/>
                  </a:lnTo>
                  <a:lnTo>
                    <a:pt x="905" y="5043"/>
                  </a:lnTo>
                  <a:lnTo>
                    <a:pt x="980" y="5016"/>
                  </a:lnTo>
                  <a:lnTo>
                    <a:pt x="1057" y="4987"/>
                  </a:lnTo>
                  <a:lnTo>
                    <a:pt x="1135" y="4957"/>
                  </a:lnTo>
                  <a:lnTo>
                    <a:pt x="1214" y="4926"/>
                  </a:lnTo>
                  <a:lnTo>
                    <a:pt x="1294" y="4892"/>
                  </a:lnTo>
                  <a:lnTo>
                    <a:pt x="1375" y="4856"/>
                  </a:lnTo>
                  <a:lnTo>
                    <a:pt x="1455" y="4817"/>
                  </a:lnTo>
                  <a:lnTo>
                    <a:pt x="1536" y="4776"/>
                  </a:lnTo>
                  <a:lnTo>
                    <a:pt x="1618" y="4734"/>
                  </a:lnTo>
                  <a:lnTo>
                    <a:pt x="1699" y="4689"/>
                  </a:lnTo>
                  <a:lnTo>
                    <a:pt x="1779" y="4642"/>
                  </a:lnTo>
                  <a:lnTo>
                    <a:pt x="1860" y="4592"/>
                  </a:lnTo>
                  <a:lnTo>
                    <a:pt x="1939" y="4540"/>
                  </a:lnTo>
                  <a:lnTo>
                    <a:pt x="2017" y="4485"/>
                  </a:lnTo>
                  <a:lnTo>
                    <a:pt x="2099" y="4424"/>
                  </a:lnTo>
                  <a:lnTo>
                    <a:pt x="2176" y="4360"/>
                  </a:lnTo>
                  <a:lnTo>
                    <a:pt x="2246" y="4297"/>
                  </a:lnTo>
                  <a:lnTo>
                    <a:pt x="2312" y="4232"/>
                  </a:lnTo>
                  <a:lnTo>
                    <a:pt x="2372" y="4167"/>
                  </a:lnTo>
                  <a:lnTo>
                    <a:pt x="2428" y="4100"/>
                  </a:lnTo>
                  <a:lnTo>
                    <a:pt x="2478" y="4034"/>
                  </a:lnTo>
                  <a:lnTo>
                    <a:pt x="2524" y="3968"/>
                  </a:lnTo>
                  <a:lnTo>
                    <a:pt x="2566" y="3901"/>
                  </a:lnTo>
                  <a:lnTo>
                    <a:pt x="2604" y="3836"/>
                  </a:lnTo>
                  <a:lnTo>
                    <a:pt x="2637" y="3771"/>
                  </a:lnTo>
                  <a:lnTo>
                    <a:pt x="2667" y="3706"/>
                  </a:lnTo>
                  <a:lnTo>
                    <a:pt x="2694" y="3643"/>
                  </a:lnTo>
                  <a:lnTo>
                    <a:pt x="2718" y="3582"/>
                  </a:lnTo>
                  <a:lnTo>
                    <a:pt x="2738" y="3521"/>
                  </a:lnTo>
                  <a:lnTo>
                    <a:pt x="2755" y="3462"/>
                  </a:lnTo>
                  <a:lnTo>
                    <a:pt x="2770" y="3405"/>
                  </a:lnTo>
                  <a:lnTo>
                    <a:pt x="2782" y="3351"/>
                  </a:lnTo>
                  <a:lnTo>
                    <a:pt x="2792" y="3299"/>
                  </a:lnTo>
                  <a:lnTo>
                    <a:pt x="2800" y="3248"/>
                  </a:lnTo>
                  <a:lnTo>
                    <a:pt x="2806" y="3201"/>
                  </a:lnTo>
                  <a:lnTo>
                    <a:pt x="2811" y="3157"/>
                  </a:lnTo>
                  <a:lnTo>
                    <a:pt x="2814" y="3117"/>
                  </a:lnTo>
                  <a:lnTo>
                    <a:pt x="2816" y="3079"/>
                  </a:lnTo>
                  <a:lnTo>
                    <a:pt x="2817" y="3044"/>
                  </a:lnTo>
                  <a:lnTo>
                    <a:pt x="2817" y="3014"/>
                  </a:lnTo>
                  <a:lnTo>
                    <a:pt x="2816" y="2989"/>
                  </a:lnTo>
                  <a:lnTo>
                    <a:pt x="2815" y="2967"/>
                  </a:lnTo>
                  <a:lnTo>
                    <a:pt x="2813" y="2937"/>
                  </a:lnTo>
                  <a:lnTo>
                    <a:pt x="2812" y="2927"/>
                  </a:lnTo>
                  <a:lnTo>
                    <a:pt x="2812" y="342"/>
                  </a:lnTo>
                  <a:lnTo>
                    <a:pt x="2812" y="0"/>
                  </a:lnTo>
                  <a:lnTo>
                    <a:pt x="2809" y="6"/>
                  </a:lnTo>
                  <a:lnTo>
                    <a:pt x="2797" y="22"/>
                  </a:lnTo>
                  <a:lnTo>
                    <a:pt x="2787" y="34"/>
                  </a:lnTo>
                  <a:lnTo>
                    <a:pt x="2774" y="47"/>
                  </a:lnTo>
                  <a:lnTo>
                    <a:pt x="2758" y="62"/>
                  </a:lnTo>
                  <a:lnTo>
                    <a:pt x="2738" y="78"/>
                  </a:lnTo>
                  <a:lnTo>
                    <a:pt x="2715" y="95"/>
                  </a:lnTo>
                  <a:lnTo>
                    <a:pt x="2686" y="114"/>
                  </a:lnTo>
                  <a:lnTo>
                    <a:pt x="2654" y="133"/>
                  </a:lnTo>
                  <a:lnTo>
                    <a:pt x="2617" y="152"/>
                  </a:lnTo>
                  <a:lnTo>
                    <a:pt x="2575" y="172"/>
                  </a:lnTo>
                  <a:lnTo>
                    <a:pt x="2527" y="192"/>
                  </a:lnTo>
                  <a:lnTo>
                    <a:pt x="2474" y="211"/>
                  </a:lnTo>
                  <a:lnTo>
                    <a:pt x="2414" y="230"/>
                  </a:lnTo>
                  <a:lnTo>
                    <a:pt x="2348" y="248"/>
                  </a:lnTo>
                  <a:lnTo>
                    <a:pt x="2276" y="265"/>
                  </a:lnTo>
                  <a:lnTo>
                    <a:pt x="2197" y="280"/>
                  </a:lnTo>
                  <a:lnTo>
                    <a:pt x="2110" y="294"/>
                  </a:lnTo>
                  <a:lnTo>
                    <a:pt x="2017" y="307"/>
                  </a:lnTo>
                  <a:lnTo>
                    <a:pt x="1915" y="317"/>
                  </a:lnTo>
                  <a:lnTo>
                    <a:pt x="1805" y="325"/>
                  </a:lnTo>
                  <a:lnTo>
                    <a:pt x="1687" y="331"/>
                  </a:lnTo>
                  <a:lnTo>
                    <a:pt x="1560" y="334"/>
                  </a:lnTo>
                  <a:lnTo>
                    <a:pt x="1425" y="334"/>
                  </a:lnTo>
                  <a:lnTo>
                    <a:pt x="1280" y="330"/>
                  </a:lnTo>
                  <a:lnTo>
                    <a:pt x="1125" y="324"/>
                  </a:lnTo>
                  <a:lnTo>
                    <a:pt x="960" y="313"/>
                  </a:lnTo>
                  <a:lnTo>
                    <a:pt x="786" y="299"/>
                  </a:lnTo>
                  <a:lnTo>
                    <a:pt x="600" y="281"/>
                  </a:lnTo>
                  <a:lnTo>
                    <a:pt x="404" y="258"/>
                  </a:lnTo>
                  <a:lnTo>
                    <a:pt x="351" y="251"/>
                  </a:lnTo>
                  <a:lnTo>
                    <a:pt x="299" y="244"/>
                  </a:lnTo>
                  <a:lnTo>
                    <a:pt x="247" y="237"/>
                  </a:lnTo>
                  <a:lnTo>
                    <a:pt x="197" y="229"/>
                  </a:lnTo>
                  <a:lnTo>
                    <a:pt x="146" y="221"/>
                  </a:lnTo>
                  <a:lnTo>
                    <a:pt x="96" y="213"/>
                  </a:lnTo>
                  <a:lnTo>
                    <a:pt x="48" y="204"/>
                  </a:lnTo>
                  <a:lnTo>
                    <a:pt x="0" y="196"/>
                  </a:lnTo>
                  <a:lnTo>
                    <a:pt x="0" y="5265"/>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7"/>
            <p:cNvSpPr>
              <a:spLocks/>
            </p:cNvSpPr>
            <p:nvPr/>
          </p:nvSpPr>
          <p:spPr bwMode="auto">
            <a:xfrm>
              <a:off x="4113213" y="4649788"/>
              <a:ext cx="134938" cy="350838"/>
            </a:xfrm>
            <a:custGeom>
              <a:avLst/>
              <a:gdLst>
                <a:gd name="T0" fmla="*/ 355 w 761"/>
                <a:gd name="T1" fmla="*/ 3 h 1989"/>
                <a:gd name="T2" fmla="*/ 382 w 761"/>
                <a:gd name="T3" fmla="*/ 0 h 1989"/>
                <a:gd name="T4" fmla="*/ 408 w 761"/>
                <a:gd name="T5" fmla="*/ 0 h 1989"/>
                <a:gd name="T6" fmla="*/ 435 w 761"/>
                <a:gd name="T7" fmla="*/ 1 h 1989"/>
                <a:gd name="T8" fmla="*/ 461 w 761"/>
                <a:gd name="T9" fmla="*/ 6 h 1989"/>
                <a:gd name="T10" fmla="*/ 488 w 761"/>
                <a:gd name="T11" fmla="*/ 12 h 1989"/>
                <a:gd name="T12" fmla="*/ 515 w 761"/>
                <a:gd name="T13" fmla="*/ 21 h 1989"/>
                <a:gd name="T14" fmla="*/ 542 w 761"/>
                <a:gd name="T15" fmla="*/ 32 h 1989"/>
                <a:gd name="T16" fmla="*/ 582 w 761"/>
                <a:gd name="T17" fmla="*/ 54 h 1989"/>
                <a:gd name="T18" fmla="*/ 635 w 761"/>
                <a:gd name="T19" fmla="*/ 89 h 1989"/>
                <a:gd name="T20" fmla="*/ 687 w 761"/>
                <a:gd name="T21" fmla="*/ 133 h 1989"/>
                <a:gd name="T22" fmla="*/ 737 w 761"/>
                <a:gd name="T23" fmla="*/ 183 h 1989"/>
                <a:gd name="T24" fmla="*/ 761 w 761"/>
                <a:gd name="T25" fmla="*/ 1984 h 1989"/>
                <a:gd name="T26" fmla="*/ 709 w 761"/>
                <a:gd name="T27" fmla="*/ 1989 h 1989"/>
                <a:gd name="T28" fmla="*/ 655 w 761"/>
                <a:gd name="T29" fmla="*/ 1984 h 1989"/>
                <a:gd name="T30" fmla="*/ 602 w 761"/>
                <a:gd name="T31" fmla="*/ 1969 h 1989"/>
                <a:gd name="T32" fmla="*/ 547 w 761"/>
                <a:gd name="T33" fmla="*/ 1945 h 1989"/>
                <a:gd name="T34" fmla="*/ 494 w 761"/>
                <a:gd name="T35" fmla="*/ 1913 h 1989"/>
                <a:gd name="T36" fmla="*/ 442 w 761"/>
                <a:gd name="T37" fmla="*/ 1872 h 1989"/>
                <a:gd name="T38" fmla="*/ 391 w 761"/>
                <a:gd name="T39" fmla="*/ 1824 h 1989"/>
                <a:gd name="T40" fmla="*/ 342 w 761"/>
                <a:gd name="T41" fmla="*/ 1767 h 1989"/>
                <a:gd name="T42" fmla="*/ 294 w 761"/>
                <a:gd name="T43" fmla="*/ 1705 h 1989"/>
                <a:gd name="T44" fmla="*/ 248 w 761"/>
                <a:gd name="T45" fmla="*/ 1636 h 1989"/>
                <a:gd name="T46" fmla="*/ 205 w 761"/>
                <a:gd name="T47" fmla="*/ 1559 h 1989"/>
                <a:gd name="T48" fmla="*/ 166 w 761"/>
                <a:gd name="T49" fmla="*/ 1478 h 1989"/>
                <a:gd name="T50" fmla="*/ 130 w 761"/>
                <a:gd name="T51" fmla="*/ 1392 h 1989"/>
                <a:gd name="T52" fmla="*/ 97 w 761"/>
                <a:gd name="T53" fmla="*/ 1301 h 1989"/>
                <a:gd name="T54" fmla="*/ 68 w 761"/>
                <a:gd name="T55" fmla="*/ 1205 h 1989"/>
                <a:gd name="T56" fmla="*/ 44 w 761"/>
                <a:gd name="T57" fmla="*/ 1105 h 1989"/>
                <a:gd name="T58" fmla="*/ 25 w 761"/>
                <a:gd name="T59" fmla="*/ 1004 h 1989"/>
                <a:gd name="T60" fmla="*/ 12 w 761"/>
                <a:gd name="T61" fmla="*/ 904 h 1989"/>
                <a:gd name="T62" fmla="*/ 3 w 761"/>
                <a:gd name="T63" fmla="*/ 807 h 1989"/>
                <a:gd name="T64" fmla="*/ 0 w 761"/>
                <a:gd name="T65" fmla="*/ 713 h 1989"/>
                <a:gd name="T66" fmla="*/ 3 w 761"/>
                <a:gd name="T67" fmla="*/ 621 h 1989"/>
                <a:gd name="T68" fmla="*/ 12 w 761"/>
                <a:gd name="T69" fmla="*/ 534 h 1989"/>
                <a:gd name="T70" fmla="*/ 25 w 761"/>
                <a:gd name="T71" fmla="*/ 451 h 1989"/>
                <a:gd name="T72" fmla="*/ 43 w 761"/>
                <a:gd name="T73" fmla="*/ 374 h 1989"/>
                <a:gd name="T74" fmla="*/ 65 w 761"/>
                <a:gd name="T75" fmla="*/ 303 h 1989"/>
                <a:gd name="T76" fmla="*/ 92 w 761"/>
                <a:gd name="T77" fmla="*/ 237 h 1989"/>
                <a:gd name="T78" fmla="*/ 124 w 761"/>
                <a:gd name="T79" fmla="*/ 178 h 1989"/>
                <a:gd name="T80" fmla="*/ 159 w 761"/>
                <a:gd name="T81" fmla="*/ 127 h 1989"/>
                <a:gd name="T82" fmla="*/ 199 w 761"/>
                <a:gd name="T83" fmla="*/ 84 h 1989"/>
                <a:gd name="T84" fmla="*/ 243 w 761"/>
                <a:gd name="T85" fmla="*/ 49 h 1989"/>
                <a:gd name="T86" fmla="*/ 290 w 761"/>
                <a:gd name="T87" fmla="*/ 22 h 1989"/>
                <a:gd name="T88" fmla="*/ 342 w 761"/>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1989">
                  <a:moveTo>
                    <a:pt x="342" y="6"/>
                  </a:moveTo>
                  <a:lnTo>
                    <a:pt x="355" y="3"/>
                  </a:lnTo>
                  <a:lnTo>
                    <a:pt x="368" y="1"/>
                  </a:lnTo>
                  <a:lnTo>
                    <a:pt x="382" y="0"/>
                  </a:lnTo>
                  <a:lnTo>
                    <a:pt x="395" y="0"/>
                  </a:lnTo>
                  <a:lnTo>
                    <a:pt x="408" y="0"/>
                  </a:lnTo>
                  <a:lnTo>
                    <a:pt x="421" y="0"/>
                  </a:lnTo>
                  <a:lnTo>
                    <a:pt x="435" y="1"/>
                  </a:lnTo>
                  <a:lnTo>
                    <a:pt x="448" y="3"/>
                  </a:lnTo>
                  <a:lnTo>
                    <a:pt x="461" y="6"/>
                  </a:lnTo>
                  <a:lnTo>
                    <a:pt x="475" y="9"/>
                  </a:lnTo>
                  <a:lnTo>
                    <a:pt x="488" y="12"/>
                  </a:lnTo>
                  <a:lnTo>
                    <a:pt x="501" y="17"/>
                  </a:lnTo>
                  <a:lnTo>
                    <a:pt x="515" y="21"/>
                  </a:lnTo>
                  <a:lnTo>
                    <a:pt x="528" y="27"/>
                  </a:lnTo>
                  <a:lnTo>
                    <a:pt x="542" y="32"/>
                  </a:lnTo>
                  <a:lnTo>
                    <a:pt x="555" y="40"/>
                  </a:lnTo>
                  <a:lnTo>
                    <a:pt x="582" y="54"/>
                  </a:lnTo>
                  <a:lnTo>
                    <a:pt x="609" y="71"/>
                  </a:lnTo>
                  <a:lnTo>
                    <a:pt x="635" y="89"/>
                  </a:lnTo>
                  <a:lnTo>
                    <a:pt x="661" y="110"/>
                  </a:lnTo>
                  <a:lnTo>
                    <a:pt x="687" y="133"/>
                  </a:lnTo>
                  <a:lnTo>
                    <a:pt x="712" y="157"/>
                  </a:lnTo>
                  <a:lnTo>
                    <a:pt x="737" y="183"/>
                  </a:lnTo>
                  <a:lnTo>
                    <a:pt x="761" y="211"/>
                  </a:lnTo>
                  <a:lnTo>
                    <a:pt x="761" y="1984"/>
                  </a:lnTo>
                  <a:lnTo>
                    <a:pt x="735" y="1988"/>
                  </a:lnTo>
                  <a:lnTo>
                    <a:pt x="709" y="1989"/>
                  </a:lnTo>
                  <a:lnTo>
                    <a:pt x="682" y="1988"/>
                  </a:lnTo>
                  <a:lnTo>
                    <a:pt x="655" y="1984"/>
                  </a:lnTo>
                  <a:lnTo>
                    <a:pt x="628" y="1978"/>
                  </a:lnTo>
                  <a:lnTo>
                    <a:pt x="602" y="1969"/>
                  </a:lnTo>
                  <a:lnTo>
                    <a:pt x="574" y="1958"/>
                  </a:lnTo>
                  <a:lnTo>
                    <a:pt x="547" y="1945"/>
                  </a:lnTo>
                  <a:lnTo>
                    <a:pt x="520" y="1930"/>
                  </a:lnTo>
                  <a:lnTo>
                    <a:pt x="494" y="1913"/>
                  </a:lnTo>
                  <a:lnTo>
                    <a:pt x="468" y="1894"/>
                  </a:lnTo>
                  <a:lnTo>
                    <a:pt x="442" y="1872"/>
                  </a:lnTo>
                  <a:lnTo>
                    <a:pt x="416" y="1849"/>
                  </a:lnTo>
                  <a:lnTo>
                    <a:pt x="391" y="1824"/>
                  </a:lnTo>
                  <a:lnTo>
                    <a:pt x="366" y="1796"/>
                  </a:lnTo>
                  <a:lnTo>
                    <a:pt x="342" y="1767"/>
                  </a:lnTo>
                  <a:lnTo>
                    <a:pt x="318" y="1737"/>
                  </a:lnTo>
                  <a:lnTo>
                    <a:pt x="294" y="1705"/>
                  </a:lnTo>
                  <a:lnTo>
                    <a:pt x="270" y="1671"/>
                  </a:lnTo>
                  <a:lnTo>
                    <a:pt x="248" y="1636"/>
                  </a:lnTo>
                  <a:lnTo>
                    <a:pt x="226" y="1599"/>
                  </a:lnTo>
                  <a:lnTo>
                    <a:pt x="205" y="1559"/>
                  </a:lnTo>
                  <a:lnTo>
                    <a:pt x="185" y="1520"/>
                  </a:lnTo>
                  <a:lnTo>
                    <a:pt x="166" y="1478"/>
                  </a:lnTo>
                  <a:lnTo>
                    <a:pt x="147" y="1436"/>
                  </a:lnTo>
                  <a:lnTo>
                    <a:pt x="130" y="1392"/>
                  </a:lnTo>
                  <a:lnTo>
                    <a:pt x="113" y="1347"/>
                  </a:lnTo>
                  <a:lnTo>
                    <a:pt x="97" y="1301"/>
                  </a:lnTo>
                  <a:lnTo>
                    <a:pt x="82" y="1253"/>
                  </a:lnTo>
                  <a:lnTo>
                    <a:pt x="68" y="1205"/>
                  </a:lnTo>
                  <a:lnTo>
                    <a:pt x="56" y="1156"/>
                  </a:lnTo>
                  <a:lnTo>
                    <a:pt x="44" y="1105"/>
                  </a:lnTo>
                  <a:lnTo>
                    <a:pt x="34" y="1054"/>
                  </a:lnTo>
                  <a:lnTo>
                    <a:pt x="25" y="1004"/>
                  </a:lnTo>
                  <a:lnTo>
                    <a:pt x="18" y="954"/>
                  </a:lnTo>
                  <a:lnTo>
                    <a:pt x="12" y="904"/>
                  </a:lnTo>
                  <a:lnTo>
                    <a:pt x="7" y="855"/>
                  </a:lnTo>
                  <a:lnTo>
                    <a:pt x="3" y="807"/>
                  </a:lnTo>
                  <a:lnTo>
                    <a:pt x="1" y="759"/>
                  </a:lnTo>
                  <a:lnTo>
                    <a:pt x="0" y="713"/>
                  </a:lnTo>
                  <a:lnTo>
                    <a:pt x="1" y="666"/>
                  </a:lnTo>
                  <a:lnTo>
                    <a:pt x="3" y="621"/>
                  </a:lnTo>
                  <a:lnTo>
                    <a:pt x="8" y="577"/>
                  </a:lnTo>
                  <a:lnTo>
                    <a:pt x="12" y="534"/>
                  </a:lnTo>
                  <a:lnTo>
                    <a:pt x="18" y="493"/>
                  </a:lnTo>
                  <a:lnTo>
                    <a:pt x="25" y="451"/>
                  </a:lnTo>
                  <a:lnTo>
                    <a:pt x="34" y="412"/>
                  </a:lnTo>
                  <a:lnTo>
                    <a:pt x="43" y="374"/>
                  </a:lnTo>
                  <a:lnTo>
                    <a:pt x="54" y="338"/>
                  </a:lnTo>
                  <a:lnTo>
                    <a:pt x="65" y="303"/>
                  </a:lnTo>
                  <a:lnTo>
                    <a:pt x="78" y="269"/>
                  </a:lnTo>
                  <a:lnTo>
                    <a:pt x="92" y="237"/>
                  </a:lnTo>
                  <a:lnTo>
                    <a:pt x="108" y="207"/>
                  </a:lnTo>
                  <a:lnTo>
                    <a:pt x="124" y="178"/>
                  </a:lnTo>
                  <a:lnTo>
                    <a:pt x="141" y="152"/>
                  </a:lnTo>
                  <a:lnTo>
                    <a:pt x="159" y="127"/>
                  </a:lnTo>
                  <a:lnTo>
                    <a:pt x="179" y="104"/>
                  </a:lnTo>
                  <a:lnTo>
                    <a:pt x="199" y="84"/>
                  </a:lnTo>
                  <a:lnTo>
                    <a:pt x="220" y="65"/>
                  </a:lnTo>
                  <a:lnTo>
                    <a:pt x="243" y="49"/>
                  </a:lnTo>
                  <a:lnTo>
                    <a:pt x="266" y="34"/>
                  </a:lnTo>
                  <a:lnTo>
                    <a:pt x="290" y="22"/>
                  </a:lnTo>
                  <a:lnTo>
                    <a:pt x="316" y="13"/>
                  </a:lnTo>
                  <a:lnTo>
                    <a:pt x="342" y="6"/>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8"/>
            <p:cNvSpPr>
              <a:spLocks/>
            </p:cNvSpPr>
            <p:nvPr/>
          </p:nvSpPr>
          <p:spPr bwMode="auto">
            <a:xfrm>
              <a:off x="5245100" y="4649788"/>
              <a:ext cx="133350" cy="350838"/>
            </a:xfrm>
            <a:custGeom>
              <a:avLst/>
              <a:gdLst>
                <a:gd name="T0" fmla="*/ 406 w 760"/>
                <a:gd name="T1" fmla="*/ 3 h 1989"/>
                <a:gd name="T2" fmla="*/ 380 w 760"/>
                <a:gd name="T3" fmla="*/ 0 h 1989"/>
                <a:gd name="T4" fmla="*/ 354 w 760"/>
                <a:gd name="T5" fmla="*/ 0 h 1989"/>
                <a:gd name="T6" fmla="*/ 327 w 760"/>
                <a:gd name="T7" fmla="*/ 1 h 1989"/>
                <a:gd name="T8" fmla="*/ 300 w 760"/>
                <a:gd name="T9" fmla="*/ 6 h 1989"/>
                <a:gd name="T10" fmla="*/ 274 w 760"/>
                <a:gd name="T11" fmla="*/ 12 h 1989"/>
                <a:gd name="T12" fmla="*/ 247 w 760"/>
                <a:gd name="T13" fmla="*/ 21 h 1989"/>
                <a:gd name="T14" fmla="*/ 220 w 760"/>
                <a:gd name="T15" fmla="*/ 32 h 1989"/>
                <a:gd name="T16" fmla="*/ 179 w 760"/>
                <a:gd name="T17" fmla="*/ 54 h 1989"/>
                <a:gd name="T18" fmla="*/ 127 w 760"/>
                <a:gd name="T19" fmla="*/ 89 h 1989"/>
                <a:gd name="T20" fmla="*/ 75 w 760"/>
                <a:gd name="T21" fmla="*/ 133 h 1989"/>
                <a:gd name="T22" fmla="*/ 25 w 760"/>
                <a:gd name="T23" fmla="*/ 183 h 1989"/>
                <a:gd name="T24" fmla="*/ 0 w 760"/>
                <a:gd name="T25" fmla="*/ 1984 h 1989"/>
                <a:gd name="T26" fmla="*/ 53 w 760"/>
                <a:gd name="T27" fmla="*/ 1989 h 1989"/>
                <a:gd name="T28" fmla="*/ 107 w 760"/>
                <a:gd name="T29" fmla="*/ 1984 h 1989"/>
                <a:gd name="T30" fmla="*/ 160 w 760"/>
                <a:gd name="T31" fmla="*/ 1969 h 1989"/>
                <a:gd name="T32" fmla="*/ 215 w 760"/>
                <a:gd name="T33" fmla="*/ 1945 h 1989"/>
                <a:gd name="T34" fmla="*/ 268 w 760"/>
                <a:gd name="T35" fmla="*/ 1913 h 1989"/>
                <a:gd name="T36" fmla="*/ 320 w 760"/>
                <a:gd name="T37" fmla="*/ 1872 h 1989"/>
                <a:gd name="T38" fmla="*/ 371 w 760"/>
                <a:gd name="T39" fmla="*/ 1824 h 1989"/>
                <a:gd name="T40" fmla="*/ 420 w 760"/>
                <a:gd name="T41" fmla="*/ 1767 h 1989"/>
                <a:gd name="T42" fmla="*/ 468 w 760"/>
                <a:gd name="T43" fmla="*/ 1705 h 1989"/>
                <a:gd name="T44" fmla="*/ 514 w 760"/>
                <a:gd name="T45" fmla="*/ 1636 h 1989"/>
                <a:gd name="T46" fmla="*/ 556 w 760"/>
                <a:gd name="T47" fmla="*/ 1559 h 1989"/>
                <a:gd name="T48" fmla="*/ 596 w 760"/>
                <a:gd name="T49" fmla="*/ 1478 h 1989"/>
                <a:gd name="T50" fmla="*/ 632 w 760"/>
                <a:gd name="T51" fmla="*/ 1392 h 1989"/>
                <a:gd name="T52" fmla="*/ 665 w 760"/>
                <a:gd name="T53" fmla="*/ 1301 h 1989"/>
                <a:gd name="T54" fmla="*/ 693 w 760"/>
                <a:gd name="T55" fmla="*/ 1205 h 1989"/>
                <a:gd name="T56" fmla="*/ 717 w 760"/>
                <a:gd name="T57" fmla="*/ 1105 h 1989"/>
                <a:gd name="T58" fmla="*/ 737 w 760"/>
                <a:gd name="T59" fmla="*/ 1004 h 1989"/>
                <a:gd name="T60" fmla="*/ 750 w 760"/>
                <a:gd name="T61" fmla="*/ 904 h 1989"/>
                <a:gd name="T62" fmla="*/ 758 w 760"/>
                <a:gd name="T63" fmla="*/ 807 h 1989"/>
                <a:gd name="T64" fmla="*/ 760 w 760"/>
                <a:gd name="T65" fmla="*/ 713 h 1989"/>
                <a:gd name="T66" fmla="*/ 757 w 760"/>
                <a:gd name="T67" fmla="*/ 621 h 1989"/>
                <a:gd name="T68" fmla="*/ 749 w 760"/>
                <a:gd name="T69" fmla="*/ 534 h 1989"/>
                <a:gd name="T70" fmla="*/ 736 w 760"/>
                <a:gd name="T71" fmla="*/ 451 h 1989"/>
                <a:gd name="T72" fmla="*/ 719 w 760"/>
                <a:gd name="T73" fmla="*/ 374 h 1989"/>
                <a:gd name="T74" fmla="*/ 696 w 760"/>
                <a:gd name="T75" fmla="*/ 303 h 1989"/>
                <a:gd name="T76" fmla="*/ 669 w 760"/>
                <a:gd name="T77" fmla="*/ 237 h 1989"/>
                <a:gd name="T78" fmla="*/ 638 w 760"/>
                <a:gd name="T79" fmla="*/ 178 h 1989"/>
                <a:gd name="T80" fmla="*/ 602 w 760"/>
                <a:gd name="T81" fmla="*/ 127 h 1989"/>
                <a:gd name="T82" fmla="*/ 563 w 760"/>
                <a:gd name="T83" fmla="*/ 84 h 1989"/>
                <a:gd name="T84" fmla="*/ 519 w 760"/>
                <a:gd name="T85" fmla="*/ 49 h 1989"/>
                <a:gd name="T86" fmla="*/ 471 w 760"/>
                <a:gd name="T87" fmla="*/ 22 h 1989"/>
                <a:gd name="T88" fmla="*/ 419 w 760"/>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0" h="1989">
                  <a:moveTo>
                    <a:pt x="419" y="6"/>
                  </a:moveTo>
                  <a:lnTo>
                    <a:pt x="406" y="3"/>
                  </a:lnTo>
                  <a:lnTo>
                    <a:pt x="393" y="1"/>
                  </a:lnTo>
                  <a:lnTo>
                    <a:pt x="380" y="0"/>
                  </a:lnTo>
                  <a:lnTo>
                    <a:pt x="367" y="0"/>
                  </a:lnTo>
                  <a:lnTo>
                    <a:pt x="354" y="0"/>
                  </a:lnTo>
                  <a:lnTo>
                    <a:pt x="340" y="0"/>
                  </a:lnTo>
                  <a:lnTo>
                    <a:pt x="327" y="1"/>
                  </a:lnTo>
                  <a:lnTo>
                    <a:pt x="314" y="3"/>
                  </a:lnTo>
                  <a:lnTo>
                    <a:pt x="300" y="6"/>
                  </a:lnTo>
                  <a:lnTo>
                    <a:pt x="287" y="9"/>
                  </a:lnTo>
                  <a:lnTo>
                    <a:pt x="274" y="12"/>
                  </a:lnTo>
                  <a:lnTo>
                    <a:pt x="260" y="17"/>
                  </a:lnTo>
                  <a:lnTo>
                    <a:pt x="247" y="21"/>
                  </a:lnTo>
                  <a:lnTo>
                    <a:pt x="234" y="27"/>
                  </a:lnTo>
                  <a:lnTo>
                    <a:pt x="220" y="32"/>
                  </a:lnTo>
                  <a:lnTo>
                    <a:pt x="207" y="40"/>
                  </a:lnTo>
                  <a:lnTo>
                    <a:pt x="179" y="54"/>
                  </a:lnTo>
                  <a:lnTo>
                    <a:pt x="153" y="71"/>
                  </a:lnTo>
                  <a:lnTo>
                    <a:pt x="127" y="89"/>
                  </a:lnTo>
                  <a:lnTo>
                    <a:pt x="101" y="110"/>
                  </a:lnTo>
                  <a:lnTo>
                    <a:pt x="75" y="133"/>
                  </a:lnTo>
                  <a:lnTo>
                    <a:pt x="50" y="157"/>
                  </a:lnTo>
                  <a:lnTo>
                    <a:pt x="25" y="183"/>
                  </a:lnTo>
                  <a:lnTo>
                    <a:pt x="0" y="211"/>
                  </a:lnTo>
                  <a:lnTo>
                    <a:pt x="0" y="1984"/>
                  </a:lnTo>
                  <a:lnTo>
                    <a:pt x="27" y="1988"/>
                  </a:lnTo>
                  <a:lnTo>
                    <a:pt x="53" y="1989"/>
                  </a:lnTo>
                  <a:lnTo>
                    <a:pt x="80" y="1988"/>
                  </a:lnTo>
                  <a:lnTo>
                    <a:pt x="107" y="1984"/>
                  </a:lnTo>
                  <a:lnTo>
                    <a:pt x="133" y="1978"/>
                  </a:lnTo>
                  <a:lnTo>
                    <a:pt x="160" y="1969"/>
                  </a:lnTo>
                  <a:lnTo>
                    <a:pt x="187" y="1958"/>
                  </a:lnTo>
                  <a:lnTo>
                    <a:pt x="215" y="1945"/>
                  </a:lnTo>
                  <a:lnTo>
                    <a:pt x="241" y="1930"/>
                  </a:lnTo>
                  <a:lnTo>
                    <a:pt x="268" y="1913"/>
                  </a:lnTo>
                  <a:lnTo>
                    <a:pt x="294" y="1894"/>
                  </a:lnTo>
                  <a:lnTo>
                    <a:pt x="320" y="1872"/>
                  </a:lnTo>
                  <a:lnTo>
                    <a:pt x="345" y="1849"/>
                  </a:lnTo>
                  <a:lnTo>
                    <a:pt x="371" y="1824"/>
                  </a:lnTo>
                  <a:lnTo>
                    <a:pt x="396" y="1796"/>
                  </a:lnTo>
                  <a:lnTo>
                    <a:pt x="420" y="1767"/>
                  </a:lnTo>
                  <a:lnTo>
                    <a:pt x="444" y="1737"/>
                  </a:lnTo>
                  <a:lnTo>
                    <a:pt x="468" y="1705"/>
                  </a:lnTo>
                  <a:lnTo>
                    <a:pt x="491" y="1671"/>
                  </a:lnTo>
                  <a:lnTo>
                    <a:pt x="514" y="1636"/>
                  </a:lnTo>
                  <a:lnTo>
                    <a:pt x="535" y="1599"/>
                  </a:lnTo>
                  <a:lnTo>
                    <a:pt x="556" y="1559"/>
                  </a:lnTo>
                  <a:lnTo>
                    <a:pt x="576" y="1520"/>
                  </a:lnTo>
                  <a:lnTo>
                    <a:pt x="596" y="1478"/>
                  </a:lnTo>
                  <a:lnTo>
                    <a:pt x="614" y="1436"/>
                  </a:lnTo>
                  <a:lnTo>
                    <a:pt x="632" y="1392"/>
                  </a:lnTo>
                  <a:lnTo>
                    <a:pt x="649" y="1347"/>
                  </a:lnTo>
                  <a:lnTo>
                    <a:pt x="665" y="1301"/>
                  </a:lnTo>
                  <a:lnTo>
                    <a:pt x="680" y="1253"/>
                  </a:lnTo>
                  <a:lnTo>
                    <a:pt x="693" y="1205"/>
                  </a:lnTo>
                  <a:lnTo>
                    <a:pt x="706" y="1156"/>
                  </a:lnTo>
                  <a:lnTo>
                    <a:pt x="717" y="1105"/>
                  </a:lnTo>
                  <a:lnTo>
                    <a:pt x="728" y="1054"/>
                  </a:lnTo>
                  <a:lnTo>
                    <a:pt x="737" y="1004"/>
                  </a:lnTo>
                  <a:lnTo>
                    <a:pt x="744" y="954"/>
                  </a:lnTo>
                  <a:lnTo>
                    <a:pt x="750" y="904"/>
                  </a:lnTo>
                  <a:lnTo>
                    <a:pt x="755" y="855"/>
                  </a:lnTo>
                  <a:lnTo>
                    <a:pt x="758" y="807"/>
                  </a:lnTo>
                  <a:lnTo>
                    <a:pt x="760" y="759"/>
                  </a:lnTo>
                  <a:lnTo>
                    <a:pt x="760" y="713"/>
                  </a:lnTo>
                  <a:lnTo>
                    <a:pt x="760" y="666"/>
                  </a:lnTo>
                  <a:lnTo>
                    <a:pt x="757" y="621"/>
                  </a:lnTo>
                  <a:lnTo>
                    <a:pt x="754" y="577"/>
                  </a:lnTo>
                  <a:lnTo>
                    <a:pt x="749" y="534"/>
                  </a:lnTo>
                  <a:lnTo>
                    <a:pt x="744" y="493"/>
                  </a:lnTo>
                  <a:lnTo>
                    <a:pt x="736" y="451"/>
                  </a:lnTo>
                  <a:lnTo>
                    <a:pt x="728" y="412"/>
                  </a:lnTo>
                  <a:lnTo>
                    <a:pt x="719" y="374"/>
                  </a:lnTo>
                  <a:lnTo>
                    <a:pt x="708" y="338"/>
                  </a:lnTo>
                  <a:lnTo>
                    <a:pt x="696" y="303"/>
                  </a:lnTo>
                  <a:lnTo>
                    <a:pt x="683" y="269"/>
                  </a:lnTo>
                  <a:lnTo>
                    <a:pt x="669" y="237"/>
                  </a:lnTo>
                  <a:lnTo>
                    <a:pt x="654" y="207"/>
                  </a:lnTo>
                  <a:lnTo>
                    <a:pt x="638" y="178"/>
                  </a:lnTo>
                  <a:lnTo>
                    <a:pt x="621" y="152"/>
                  </a:lnTo>
                  <a:lnTo>
                    <a:pt x="602" y="127"/>
                  </a:lnTo>
                  <a:lnTo>
                    <a:pt x="583" y="104"/>
                  </a:lnTo>
                  <a:lnTo>
                    <a:pt x="563" y="84"/>
                  </a:lnTo>
                  <a:lnTo>
                    <a:pt x="541" y="65"/>
                  </a:lnTo>
                  <a:lnTo>
                    <a:pt x="519" y="49"/>
                  </a:lnTo>
                  <a:lnTo>
                    <a:pt x="496" y="34"/>
                  </a:lnTo>
                  <a:lnTo>
                    <a:pt x="471" y="22"/>
                  </a:lnTo>
                  <a:lnTo>
                    <a:pt x="445" y="13"/>
                  </a:lnTo>
                  <a:lnTo>
                    <a:pt x="419" y="6"/>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9"/>
            <p:cNvSpPr>
              <a:spLocks/>
            </p:cNvSpPr>
            <p:nvPr/>
          </p:nvSpPr>
          <p:spPr bwMode="auto">
            <a:xfrm>
              <a:off x="4108450" y="3857625"/>
              <a:ext cx="1284288" cy="828675"/>
            </a:xfrm>
            <a:custGeom>
              <a:avLst/>
              <a:gdLst>
                <a:gd name="T0" fmla="*/ 1362 w 7279"/>
                <a:gd name="T1" fmla="*/ 1483 h 4702"/>
                <a:gd name="T2" fmla="*/ 1516 w 7279"/>
                <a:gd name="T3" fmla="*/ 1520 h 4702"/>
                <a:gd name="T4" fmla="*/ 1662 w 7279"/>
                <a:gd name="T5" fmla="*/ 1585 h 4702"/>
                <a:gd name="T6" fmla="*/ 1865 w 7279"/>
                <a:gd name="T7" fmla="*/ 1357 h 4702"/>
                <a:gd name="T8" fmla="*/ 2166 w 7279"/>
                <a:gd name="T9" fmla="*/ 961 h 4702"/>
                <a:gd name="T10" fmla="*/ 2531 w 7279"/>
                <a:gd name="T11" fmla="*/ 623 h 4702"/>
                <a:gd name="T12" fmla="*/ 2953 w 7279"/>
                <a:gd name="T13" fmla="*/ 350 h 4702"/>
                <a:gd name="T14" fmla="*/ 3421 w 7279"/>
                <a:gd name="T15" fmla="*/ 149 h 4702"/>
                <a:gd name="T16" fmla="*/ 3928 w 7279"/>
                <a:gd name="T17" fmla="*/ 30 h 4702"/>
                <a:gd name="T18" fmla="*/ 4506 w 7279"/>
                <a:gd name="T19" fmla="*/ 4 h 4702"/>
                <a:gd name="T20" fmla="*/ 5226 w 7279"/>
                <a:gd name="T21" fmla="*/ 128 h 4702"/>
                <a:gd name="T22" fmla="*/ 5872 w 7279"/>
                <a:gd name="T23" fmla="*/ 413 h 4702"/>
                <a:gd name="T24" fmla="*/ 6423 w 7279"/>
                <a:gd name="T25" fmla="*/ 835 h 4702"/>
                <a:gd name="T26" fmla="*/ 6856 w 7279"/>
                <a:gd name="T27" fmla="*/ 1372 h 4702"/>
                <a:gd name="T28" fmla="*/ 7147 w 7279"/>
                <a:gd name="T29" fmla="*/ 2002 h 4702"/>
                <a:gd name="T30" fmla="*/ 7276 w 7279"/>
                <a:gd name="T31" fmla="*/ 2702 h 4702"/>
                <a:gd name="T32" fmla="*/ 7270 w 7279"/>
                <a:gd name="T33" fmla="*/ 3077 h 4702"/>
                <a:gd name="T34" fmla="*/ 7234 w 7279"/>
                <a:gd name="T35" fmla="*/ 3355 h 4702"/>
                <a:gd name="T36" fmla="*/ 7169 w 7279"/>
                <a:gd name="T37" fmla="*/ 3624 h 4702"/>
                <a:gd name="T38" fmla="*/ 7081 w 7279"/>
                <a:gd name="T39" fmla="*/ 3883 h 4702"/>
                <a:gd name="T40" fmla="*/ 6968 w 7279"/>
                <a:gd name="T41" fmla="*/ 4130 h 4702"/>
                <a:gd name="T42" fmla="*/ 6832 w 7279"/>
                <a:gd name="T43" fmla="*/ 4364 h 4702"/>
                <a:gd name="T44" fmla="*/ 6703 w 7279"/>
                <a:gd name="T45" fmla="*/ 4507 h 4702"/>
                <a:gd name="T46" fmla="*/ 6608 w 7279"/>
                <a:gd name="T47" fmla="*/ 4553 h 4702"/>
                <a:gd name="T48" fmla="*/ 6517 w 7279"/>
                <a:gd name="T49" fmla="*/ 4623 h 4702"/>
                <a:gd name="T50" fmla="*/ 6446 w 7279"/>
                <a:gd name="T51" fmla="*/ 4354 h 4702"/>
                <a:gd name="T52" fmla="*/ 6392 w 7279"/>
                <a:gd name="T53" fmla="*/ 4416 h 4702"/>
                <a:gd name="T54" fmla="*/ 6251 w 7279"/>
                <a:gd name="T55" fmla="*/ 4506 h 4702"/>
                <a:gd name="T56" fmla="*/ 5982 w 7279"/>
                <a:gd name="T57" fmla="*/ 4602 h 4702"/>
                <a:gd name="T58" fmla="*/ 5549 w 7279"/>
                <a:gd name="T59" fmla="*/ 4671 h 4702"/>
                <a:gd name="T60" fmla="*/ 4914 w 7279"/>
                <a:gd name="T61" fmla="*/ 4684 h 4702"/>
                <a:gd name="T62" fmla="*/ 4038 w 7279"/>
                <a:gd name="T63" fmla="*/ 4612 h 4702"/>
                <a:gd name="T64" fmla="*/ 3157 w 7279"/>
                <a:gd name="T65" fmla="*/ 4440 h 4702"/>
                <a:gd name="T66" fmla="*/ 2508 w 7279"/>
                <a:gd name="T67" fmla="*/ 4204 h 4702"/>
                <a:gd name="T68" fmla="*/ 2057 w 7279"/>
                <a:gd name="T69" fmla="*/ 3942 h 4702"/>
                <a:gd name="T70" fmla="*/ 1770 w 7279"/>
                <a:gd name="T71" fmla="*/ 3691 h 4702"/>
                <a:gd name="T72" fmla="*/ 1612 w 7279"/>
                <a:gd name="T73" fmla="*/ 3490 h 4702"/>
                <a:gd name="T74" fmla="*/ 1548 w 7279"/>
                <a:gd name="T75" fmla="*/ 3368 h 4702"/>
                <a:gd name="T76" fmla="*/ 718 w 7279"/>
                <a:gd name="T77" fmla="*/ 4624 h 4702"/>
                <a:gd name="T78" fmla="*/ 586 w 7279"/>
                <a:gd name="T79" fmla="*/ 4531 h 4702"/>
                <a:gd name="T80" fmla="*/ 519 w 7279"/>
                <a:gd name="T81" fmla="*/ 4503 h 4702"/>
                <a:gd name="T82" fmla="*/ 452 w 7279"/>
                <a:gd name="T83" fmla="*/ 4491 h 4702"/>
                <a:gd name="T84" fmla="*/ 386 w 7279"/>
                <a:gd name="T85" fmla="*/ 4494 h 4702"/>
                <a:gd name="T86" fmla="*/ 315 w 7279"/>
                <a:gd name="T87" fmla="*/ 4516 h 4702"/>
                <a:gd name="T88" fmla="*/ 229 w 7279"/>
                <a:gd name="T89" fmla="*/ 4358 h 4702"/>
                <a:gd name="T90" fmla="*/ 156 w 7279"/>
                <a:gd name="T91" fmla="*/ 4185 h 4702"/>
                <a:gd name="T92" fmla="*/ 95 w 7279"/>
                <a:gd name="T93" fmla="*/ 4000 h 4702"/>
                <a:gd name="T94" fmla="*/ 49 w 7279"/>
                <a:gd name="T95" fmla="*/ 3804 h 4702"/>
                <a:gd name="T96" fmla="*/ 16 w 7279"/>
                <a:gd name="T97" fmla="*/ 3598 h 4702"/>
                <a:gd name="T98" fmla="*/ 1 w 7279"/>
                <a:gd name="T99" fmla="*/ 3385 h 4702"/>
                <a:gd name="T100" fmla="*/ 14 w 7279"/>
                <a:gd name="T101" fmla="*/ 3020 h 4702"/>
                <a:gd name="T102" fmla="*/ 97 w 7279"/>
                <a:gd name="T103" fmla="*/ 2587 h 4702"/>
                <a:gd name="T104" fmla="*/ 245 w 7279"/>
                <a:gd name="T105" fmla="*/ 2206 h 4702"/>
                <a:gd name="T106" fmla="*/ 449 w 7279"/>
                <a:gd name="T107" fmla="*/ 1890 h 4702"/>
                <a:gd name="T108" fmla="*/ 699 w 7279"/>
                <a:gd name="T109" fmla="*/ 1652 h 4702"/>
                <a:gd name="T110" fmla="*/ 986 w 7279"/>
                <a:gd name="T111" fmla="*/ 1510 h 4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79" h="4702">
                  <a:moveTo>
                    <a:pt x="1235" y="1473"/>
                  </a:moveTo>
                  <a:lnTo>
                    <a:pt x="1267" y="1474"/>
                  </a:lnTo>
                  <a:lnTo>
                    <a:pt x="1299" y="1475"/>
                  </a:lnTo>
                  <a:lnTo>
                    <a:pt x="1330" y="1478"/>
                  </a:lnTo>
                  <a:lnTo>
                    <a:pt x="1362" y="1483"/>
                  </a:lnTo>
                  <a:lnTo>
                    <a:pt x="1393" y="1488"/>
                  </a:lnTo>
                  <a:lnTo>
                    <a:pt x="1424" y="1494"/>
                  </a:lnTo>
                  <a:lnTo>
                    <a:pt x="1454" y="1502"/>
                  </a:lnTo>
                  <a:lnTo>
                    <a:pt x="1486" y="1511"/>
                  </a:lnTo>
                  <a:lnTo>
                    <a:pt x="1516" y="1520"/>
                  </a:lnTo>
                  <a:lnTo>
                    <a:pt x="1546" y="1531"/>
                  </a:lnTo>
                  <a:lnTo>
                    <a:pt x="1575" y="1543"/>
                  </a:lnTo>
                  <a:lnTo>
                    <a:pt x="1605" y="1556"/>
                  </a:lnTo>
                  <a:lnTo>
                    <a:pt x="1634" y="1570"/>
                  </a:lnTo>
                  <a:lnTo>
                    <a:pt x="1662" y="1585"/>
                  </a:lnTo>
                  <a:lnTo>
                    <a:pt x="1691" y="1601"/>
                  </a:lnTo>
                  <a:lnTo>
                    <a:pt x="1718" y="1618"/>
                  </a:lnTo>
                  <a:lnTo>
                    <a:pt x="1765" y="1530"/>
                  </a:lnTo>
                  <a:lnTo>
                    <a:pt x="1814" y="1443"/>
                  </a:lnTo>
                  <a:lnTo>
                    <a:pt x="1865" y="1357"/>
                  </a:lnTo>
                  <a:lnTo>
                    <a:pt x="1920" y="1274"/>
                  </a:lnTo>
                  <a:lnTo>
                    <a:pt x="1977" y="1192"/>
                  </a:lnTo>
                  <a:lnTo>
                    <a:pt x="2037" y="1114"/>
                  </a:lnTo>
                  <a:lnTo>
                    <a:pt x="2101" y="1037"/>
                  </a:lnTo>
                  <a:lnTo>
                    <a:pt x="2166" y="961"/>
                  </a:lnTo>
                  <a:lnTo>
                    <a:pt x="2234" y="889"/>
                  </a:lnTo>
                  <a:lnTo>
                    <a:pt x="2305" y="819"/>
                  </a:lnTo>
                  <a:lnTo>
                    <a:pt x="2379" y="751"/>
                  </a:lnTo>
                  <a:lnTo>
                    <a:pt x="2454" y="686"/>
                  </a:lnTo>
                  <a:lnTo>
                    <a:pt x="2531" y="623"/>
                  </a:lnTo>
                  <a:lnTo>
                    <a:pt x="2611" y="563"/>
                  </a:lnTo>
                  <a:lnTo>
                    <a:pt x="2694" y="505"/>
                  </a:lnTo>
                  <a:lnTo>
                    <a:pt x="2778" y="450"/>
                  </a:lnTo>
                  <a:lnTo>
                    <a:pt x="2864" y="398"/>
                  </a:lnTo>
                  <a:lnTo>
                    <a:pt x="2953" y="350"/>
                  </a:lnTo>
                  <a:lnTo>
                    <a:pt x="3043" y="302"/>
                  </a:lnTo>
                  <a:lnTo>
                    <a:pt x="3135" y="260"/>
                  </a:lnTo>
                  <a:lnTo>
                    <a:pt x="3229" y="220"/>
                  </a:lnTo>
                  <a:lnTo>
                    <a:pt x="3324" y="183"/>
                  </a:lnTo>
                  <a:lnTo>
                    <a:pt x="3421" y="149"/>
                  </a:lnTo>
                  <a:lnTo>
                    <a:pt x="3520" y="119"/>
                  </a:lnTo>
                  <a:lnTo>
                    <a:pt x="3620" y="91"/>
                  </a:lnTo>
                  <a:lnTo>
                    <a:pt x="3721" y="67"/>
                  </a:lnTo>
                  <a:lnTo>
                    <a:pt x="3825" y="47"/>
                  </a:lnTo>
                  <a:lnTo>
                    <a:pt x="3928" y="30"/>
                  </a:lnTo>
                  <a:lnTo>
                    <a:pt x="4033" y="17"/>
                  </a:lnTo>
                  <a:lnTo>
                    <a:pt x="4140" y="8"/>
                  </a:lnTo>
                  <a:lnTo>
                    <a:pt x="4247" y="2"/>
                  </a:lnTo>
                  <a:lnTo>
                    <a:pt x="4356" y="0"/>
                  </a:lnTo>
                  <a:lnTo>
                    <a:pt x="4506" y="4"/>
                  </a:lnTo>
                  <a:lnTo>
                    <a:pt x="4655" y="15"/>
                  </a:lnTo>
                  <a:lnTo>
                    <a:pt x="4801" y="33"/>
                  </a:lnTo>
                  <a:lnTo>
                    <a:pt x="4945" y="58"/>
                  </a:lnTo>
                  <a:lnTo>
                    <a:pt x="5086" y="89"/>
                  </a:lnTo>
                  <a:lnTo>
                    <a:pt x="5226" y="128"/>
                  </a:lnTo>
                  <a:lnTo>
                    <a:pt x="5361" y="173"/>
                  </a:lnTo>
                  <a:lnTo>
                    <a:pt x="5494" y="224"/>
                  </a:lnTo>
                  <a:lnTo>
                    <a:pt x="5623" y="281"/>
                  </a:lnTo>
                  <a:lnTo>
                    <a:pt x="5749" y="344"/>
                  </a:lnTo>
                  <a:lnTo>
                    <a:pt x="5872" y="413"/>
                  </a:lnTo>
                  <a:lnTo>
                    <a:pt x="5990" y="486"/>
                  </a:lnTo>
                  <a:lnTo>
                    <a:pt x="6105" y="566"/>
                  </a:lnTo>
                  <a:lnTo>
                    <a:pt x="6215" y="651"/>
                  </a:lnTo>
                  <a:lnTo>
                    <a:pt x="6321" y="740"/>
                  </a:lnTo>
                  <a:lnTo>
                    <a:pt x="6423" y="835"/>
                  </a:lnTo>
                  <a:lnTo>
                    <a:pt x="6520" y="933"/>
                  </a:lnTo>
                  <a:lnTo>
                    <a:pt x="6611" y="1037"/>
                  </a:lnTo>
                  <a:lnTo>
                    <a:pt x="6699" y="1144"/>
                  </a:lnTo>
                  <a:lnTo>
                    <a:pt x="6780" y="1257"/>
                  </a:lnTo>
                  <a:lnTo>
                    <a:pt x="6856" y="1372"/>
                  </a:lnTo>
                  <a:lnTo>
                    <a:pt x="6927" y="1491"/>
                  </a:lnTo>
                  <a:lnTo>
                    <a:pt x="6991" y="1614"/>
                  </a:lnTo>
                  <a:lnTo>
                    <a:pt x="7049" y="1740"/>
                  </a:lnTo>
                  <a:lnTo>
                    <a:pt x="7102" y="1869"/>
                  </a:lnTo>
                  <a:lnTo>
                    <a:pt x="7147" y="2002"/>
                  </a:lnTo>
                  <a:lnTo>
                    <a:pt x="7187" y="2138"/>
                  </a:lnTo>
                  <a:lnTo>
                    <a:pt x="7220" y="2275"/>
                  </a:lnTo>
                  <a:lnTo>
                    <a:pt x="7246" y="2415"/>
                  </a:lnTo>
                  <a:lnTo>
                    <a:pt x="7264" y="2558"/>
                  </a:lnTo>
                  <a:lnTo>
                    <a:pt x="7276" y="2702"/>
                  </a:lnTo>
                  <a:lnTo>
                    <a:pt x="7279" y="2849"/>
                  </a:lnTo>
                  <a:lnTo>
                    <a:pt x="7279" y="2907"/>
                  </a:lnTo>
                  <a:lnTo>
                    <a:pt x="7277" y="2963"/>
                  </a:lnTo>
                  <a:lnTo>
                    <a:pt x="7274" y="3021"/>
                  </a:lnTo>
                  <a:lnTo>
                    <a:pt x="7270" y="3077"/>
                  </a:lnTo>
                  <a:lnTo>
                    <a:pt x="7265" y="3133"/>
                  </a:lnTo>
                  <a:lnTo>
                    <a:pt x="7259" y="3189"/>
                  </a:lnTo>
                  <a:lnTo>
                    <a:pt x="7251" y="3245"/>
                  </a:lnTo>
                  <a:lnTo>
                    <a:pt x="7243" y="3301"/>
                  </a:lnTo>
                  <a:lnTo>
                    <a:pt x="7234" y="3355"/>
                  </a:lnTo>
                  <a:lnTo>
                    <a:pt x="7223" y="3409"/>
                  </a:lnTo>
                  <a:lnTo>
                    <a:pt x="7211" y="3464"/>
                  </a:lnTo>
                  <a:lnTo>
                    <a:pt x="7198" y="3518"/>
                  </a:lnTo>
                  <a:lnTo>
                    <a:pt x="7184" y="3571"/>
                  </a:lnTo>
                  <a:lnTo>
                    <a:pt x="7169" y="3624"/>
                  </a:lnTo>
                  <a:lnTo>
                    <a:pt x="7153" y="3677"/>
                  </a:lnTo>
                  <a:lnTo>
                    <a:pt x="7137" y="3729"/>
                  </a:lnTo>
                  <a:lnTo>
                    <a:pt x="7119" y="3781"/>
                  </a:lnTo>
                  <a:lnTo>
                    <a:pt x="7100" y="3832"/>
                  </a:lnTo>
                  <a:lnTo>
                    <a:pt x="7081" y="3883"/>
                  </a:lnTo>
                  <a:lnTo>
                    <a:pt x="7060" y="3934"/>
                  </a:lnTo>
                  <a:lnTo>
                    <a:pt x="7038" y="3983"/>
                  </a:lnTo>
                  <a:lnTo>
                    <a:pt x="7016" y="4032"/>
                  </a:lnTo>
                  <a:lnTo>
                    <a:pt x="6992" y="4081"/>
                  </a:lnTo>
                  <a:lnTo>
                    <a:pt x="6968" y="4130"/>
                  </a:lnTo>
                  <a:lnTo>
                    <a:pt x="6943" y="4178"/>
                  </a:lnTo>
                  <a:lnTo>
                    <a:pt x="6917" y="4225"/>
                  </a:lnTo>
                  <a:lnTo>
                    <a:pt x="6889" y="4272"/>
                  </a:lnTo>
                  <a:lnTo>
                    <a:pt x="6861" y="4319"/>
                  </a:lnTo>
                  <a:lnTo>
                    <a:pt x="6832" y="4364"/>
                  </a:lnTo>
                  <a:lnTo>
                    <a:pt x="6802" y="4409"/>
                  </a:lnTo>
                  <a:lnTo>
                    <a:pt x="6772" y="4453"/>
                  </a:lnTo>
                  <a:lnTo>
                    <a:pt x="6741" y="4497"/>
                  </a:lnTo>
                  <a:lnTo>
                    <a:pt x="6722" y="4501"/>
                  </a:lnTo>
                  <a:lnTo>
                    <a:pt x="6703" y="4507"/>
                  </a:lnTo>
                  <a:lnTo>
                    <a:pt x="6684" y="4514"/>
                  </a:lnTo>
                  <a:lnTo>
                    <a:pt x="6665" y="4522"/>
                  </a:lnTo>
                  <a:lnTo>
                    <a:pt x="6647" y="4531"/>
                  </a:lnTo>
                  <a:lnTo>
                    <a:pt x="6627" y="4542"/>
                  </a:lnTo>
                  <a:lnTo>
                    <a:pt x="6608" y="4553"/>
                  </a:lnTo>
                  <a:lnTo>
                    <a:pt x="6590" y="4565"/>
                  </a:lnTo>
                  <a:lnTo>
                    <a:pt x="6571" y="4578"/>
                  </a:lnTo>
                  <a:lnTo>
                    <a:pt x="6553" y="4592"/>
                  </a:lnTo>
                  <a:lnTo>
                    <a:pt x="6535" y="4607"/>
                  </a:lnTo>
                  <a:lnTo>
                    <a:pt x="6517" y="4623"/>
                  </a:lnTo>
                  <a:lnTo>
                    <a:pt x="6499" y="4640"/>
                  </a:lnTo>
                  <a:lnTo>
                    <a:pt x="6481" y="4658"/>
                  </a:lnTo>
                  <a:lnTo>
                    <a:pt x="6464" y="4677"/>
                  </a:lnTo>
                  <a:lnTo>
                    <a:pt x="6446" y="4696"/>
                  </a:lnTo>
                  <a:lnTo>
                    <a:pt x="6446" y="4354"/>
                  </a:lnTo>
                  <a:lnTo>
                    <a:pt x="6443" y="4360"/>
                  </a:lnTo>
                  <a:lnTo>
                    <a:pt x="6431" y="4376"/>
                  </a:lnTo>
                  <a:lnTo>
                    <a:pt x="6421" y="4388"/>
                  </a:lnTo>
                  <a:lnTo>
                    <a:pt x="6408" y="4401"/>
                  </a:lnTo>
                  <a:lnTo>
                    <a:pt x="6392" y="4416"/>
                  </a:lnTo>
                  <a:lnTo>
                    <a:pt x="6372" y="4432"/>
                  </a:lnTo>
                  <a:lnTo>
                    <a:pt x="6349" y="4449"/>
                  </a:lnTo>
                  <a:lnTo>
                    <a:pt x="6320" y="4468"/>
                  </a:lnTo>
                  <a:lnTo>
                    <a:pt x="6288" y="4487"/>
                  </a:lnTo>
                  <a:lnTo>
                    <a:pt x="6251" y="4506"/>
                  </a:lnTo>
                  <a:lnTo>
                    <a:pt x="6209" y="4526"/>
                  </a:lnTo>
                  <a:lnTo>
                    <a:pt x="6161" y="4546"/>
                  </a:lnTo>
                  <a:lnTo>
                    <a:pt x="6108" y="4565"/>
                  </a:lnTo>
                  <a:lnTo>
                    <a:pt x="6048" y="4584"/>
                  </a:lnTo>
                  <a:lnTo>
                    <a:pt x="5982" y="4602"/>
                  </a:lnTo>
                  <a:lnTo>
                    <a:pt x="5910" y="4619"/>
                  </a:lnTo>
                  <a:lnTo>
                    <a:pt x="5831" y="4634"/>
                  </a:lnTo>
                  <a:lnTo>
                    <a:pt x="5744" y="4648"/>
                  </a:lnTo>
                  <a:lnTo>
                    <a:pt x="5651" y="4661"/>
                  </a:lnTo>
                  <a:lnTo>
                    <a:pt x="5549" y="4671"/>
                  </a:lnTo>
                  <a:lnTo>
                    <a:pt x="5439" y="4679"/>
                  </a:lnTo>
                  <a:lnTo>
                    <a:pt x="5321" y="4685"/>
                  </a:lnTo>
                  <a:lnTo>
                    <a:pt x="5194" y="4688"/>
                  </a:lnTo>
                  <a:lnTo>
                    <a:pt x="5059" y="4688"/>
                  </a:lnTo>
                  <a:lnTo>
                    <a:pt x="4914" y="4684"/>
                  </a:lnTo>
                  <a:lnTo>
                    <a:pt x="4759" y="4678"/>
                  </a:lnTo>
                  <a:lnTo>
                    <a:pt x="4594" y="4667"/>
                  </a:lnTo>
                  <a:lnTo>
                    <a:pt x="4420" y="4653"/>
                  </a:lnTo>
                  <a:lnTo>
                    <a:pt x="4234" y="4635"/>
                  </a:lnTo>
                  <a:lnTo>
                    <a:pt x="4038" y="4612"/>
                  </a:lnTo>
                  <a:lnTo>
                    <a:pt x="3842" y="4585"/>
                  </a:lnTo>
                  <a:lnTo>
                    <a:pt x="3656" y="4554"/>
                  </a:lnTo>
                  <a:lnTo>
                    <a:pt x="3481" y="4518"/>
                  </a:lnTo>
                  <a:lnTo>
                    <a:pt x="3314" y="4481"/>
                  </a:lnTo>
                  <a:lnTo>
                    <a:pt x="3157" y="4440"/>
                  </a:lnTo>
                  <a:lnTo>
                    <a:pt x="3011" y="4397"/>
                  </a:lnTo>
                  <a:lnTo>
                    <a:pt x="2872" y="4352"/>
                  </a:lnTo>
                  <a:lnTo>
                    <a:pt x="2743" y="4303"/>
                  </a:lnTo>
                  <a:lnTo>
                    <a:pt x="2622" y="4254"/>
                  </a:lnTo>
                  <a:lnTo>
                    <a:pt x="2508" y="4204"/>
                  </a:lnTo>
                  <a:lnTo>
                    <a:pt x="2404" y="4153"/>
                  </a:lnTo>
                  <a:lnTo>
                    <a:pt x="2305" y="4100"/>
                  </a:lnTo>
                  <a:lnTo>
                    <a:pt x="2216" y="4047"/>
                  </a:lnTo>
                  <a:lnTo>
                    <a:pt x="2133" y="3994"/>
                  </a:lnTo>
                  <a:lnTo>
                    <a:pt x="2057" y="3942"/>
                  </a:lnTo>
                  <a:lnTo>
                    <a:pt x="1987" y="3889"/>
                  </a:lnTo>
                  <a:lnTo>
                    <a:pt x="1924" y="3837"/>
                  </a:lnTo>
                  <a:lnTo>
                    <a:pt x="1867" y="3787"/>
                  </a:lnTo>
                  <a:lnTo>
                    <a:pt x="1816" y="3738"/>
                  </a:lnTo>
                  <a:lnTo>
                    <a:pt x="1770" y="3691"/>
                  </a:lnTo>
                  <a:lnTo>
                    <a:pt x="1728" y="3645"/>
                  </a:lnTo>
                  <a:lnTo>
                    <a:pt x="1692" y="3602"/>
                  </a:lnTo>
                  <a:lnTo>
                    <a:pt x="1661" y="3562"/>
                  </a:lnTo>
                  <a:lnTo>
                    <a:pt x="1635" y="3524"/>
                  </a:lnTo>
                  <a:lnTo>
                    <a:pt x="1612" y="3490"/>
                  </a:lnTo>
                  <a:lnTo>
                    <a:pt x="1594" y="3460"/>
                  </a:lnTo>
                  <a:lnTo>
                    <a:pt x="1579" y="3433"/>
                  </a:lnTo>
                  <a:lnTo>
                    <a:pt x="1567" y="3410"/>
                  </a:lnTo>
                  <a:lnTo>
                    <a:pt x="1553" y="3379"/>
                  </a:lnTo>
                  <a:lnTo>
                    <a:pt x="1548" y="3368"/>
                  </a:lnTo>
                  <a:lnTo>
                    <a:pt x="792" y="4661"/>
                  </a:lnTo>
                  <a:lnTo>
                    <a:pt x="792" y="4702"/>
                  </a:lnTo>
                  <a:lnTo>
                    <a:pt x="768" y="4674"/>
                  </a:lnTo>
                  <a:lnTo>
                    <a:pt x="743" y="4648"/>
                  </a:lnTo>
                  <a:lnTo>
                    <a:pt x="718" y="4624"/>
                  </a:lnTo>
                  <a:lnTo>
                    <a:pt x="692" y="4601"/>
                  </a:lnTo>
                  <a:lnTo>
                    <a:pt x="666" y="4580"/>
                  </a:lnTo>
                  <a:lnTo>
                    <a:pt x="640" y="4562"/>
                  </a:lnTo>
                  <a:lnTo>
                    <a:pt x="613" y="4545"/>
                  </a:lnTo>
                  <a:lnTo>
                    <a:pt x="586" y="4531"/>
                  </a:lnTo>
                  <a:lnTo>
                    <a:pt x="573" y="4523"/>
                  </a:lnTo>
                  <a:lnTo>
                    <a:pt x="559" y="4518"/>
                  </a:lnTo>
                  <a:lnTo>
                    <a:pt x="546" y="4512"/>
                  </a:lnTo>
                  <a:lnTo>
                    <a:pt x="532" y="4508"/>
                  </a:lnTo>
                  <a:lnTo>
                    <a:pt x="519" y="4503"/>
                  </a:lnTo>
                  <a:lnTo>
                    <a:pt x="506" y="4500"/>
                  </a:lnTo>
                  <a:lnTo>
                    <a:pt x="492" y="4497"/>
                  </a:lnTo>
                  <a:lnTo>
                    <a:pt x="479" y="4494"/>
                  </a:lnTo>
                  <a:lnTo>
                    <a:pt x="466" y="4492"/>
                  </a:lnTo>
                  <a:lnTo>
                    <a:pt x="452" y="4491"/>
                  </a:lnTo>
                  <a:lnTo>
                    <a:pt x="439" y="4491"/>
                  </a:lnTo>
                  <a:lnTo>
                    <a:pt x="426" y="4491"/>
                  </a:lnTo>
                  <a:lnTo>
                    <a:pt x="413" y="4491"/>
                  </a:lnTo>
                  <a:lnTo>
                    <a:pt x="399" y="4492"/>
                  </a:lnTo>
                  <a:lnTo>
                    <a:pt x="386" y="4494"/>
                  </a:lnTo>
                  <a:lnTo>
                    <a:pt x="373" y="4497"/>
                  </a:lnTo>
                  <a:lnTo>
                    <a:pt x="359" y="4500"/>
                  </a:lnTo>
                  <a:lnTo>
                    <a:pt x="344" y="4505"/>
                  </a:lnTo>
                  <a:lnTo>
                    <a:pt x="330" y="4510"/>
                  </a:lnTo>
                  <a:lnTo>
                    <a:pt x="315" y="4516"/>
                  </a:lnTo>
                  <a:lnTo>
                    <a:pt x="297" y="4485"/>
                  </a:lnTo>
                  <a:lnTo>
                    <a:pt x="280" y="4454"/>
                  </a:lnTo>
                  <a:lnTo>
                    <a:pt x="262" y="4423"/>
                  </a:lnTo>
                  <a:lnTo>
                    <a:pt x="246" y="4391"/>
                  </a:lnTo>
                  <a:lnTo>
                    <a:pt x="229" y="4358"/>
                  </a:lnTo>
                  <a:lnTo>
                    <a:pt x="214" y="4324"/>
                  </a:lnTo>
                  <a:lnTo>
                    <a:pt x="198" y="4290"/>
                  </a:lnTo>
                  <a:lnTo>
                    <a:pt x="184" y="4255"/>
                  </a:lnTo>
                  <a:lnTo>
                    <a:pt x="169" y="4220"/>
                  </a:lnTo>
                  <a:lnTo>
                    <a:pt x="156" y="4185"/>
                  </a:lnTo>
                  <a:lnTo>
                    <a:pt x="142" y="4149"/>
                  </a:lnTo>
                  <a:lnTo>
                    <a:pt x="130" y="4113"/>
                  </a:lnTo>
                  <a:lnTo>
                    <a:pt x="118" y="4075"/>
                  </a:lnTo>
                  <a:lnTo>
                    <a:pt x="106" y="4037"/>
                  </a:lnTo>
                  <a:lnTo>
                    <a:pt x="95" y="4000"/>
                  </a:lnTo>
                  <a:lnTo>
                    <a:pt x="85" y="3962"/>
                  </a:lnTo>
                  <a:lnTo>
                    <a:pt x="75" y="3923"/>
                  </a:lnTo>
                  <a:lnTo>
                    <a:pt x="65" y="3884"/>
                  </a:lnTo>
                  <a:lnTo>
                    <a:pt x="57" y="3843"/>
                  </a:lnTo>
                  <a:lnTo>
                    <a:pt x="49" y="3804"/>
                  </a:lnTo>
                  <a:lnTo>
                    <a:pt x="41" y="3763"/>
                  </a:lnTo>
                  <a:lnTo>
                    <a:pt x="33" y="3723"/>
                  </a:lnTo>
                  <a:lnTo>
                    <a:pt x="27" y="3682"/>
                  </a:lnTo>
                  <a:lnTo>
                    <a:pt x="21" y="3640"/>
                  </a:lnTo>
                  <a:lnTo>
                    <a:pt x="16" y="3598"/>
                  </a:lnTo>
                  <a:lnTo>
                    <a:pt x="12" y="3556"/>
                  </a:lnTo>
                  <a:lnTo>
                    <a:pt x="8" y="3514"/>
                  </a:lnTo>
                  <a:lnTo>
                    <a:pt x="5" y="3471"/>
                  </a:lnTo>
                  <a:lnTo>
                    <a:pt x="3" y="3429"/>
                  </a:lnTo>
                  <a:lnTo>
                    <a:pt x="1" y="3385"/>
                  </a:lnTo>
                  <a:lnTo>
                    <a:pt x="0" y="3341"/>
                  </a:lnTo>
                  <a:lnTo>
                    <a:pt x="0" y="3298"/>
                  </a:lnTo>
                  <a:lnTo>
                    <a:pt x="1" y="3203"/>
                  </a:lnTo>
                  <a:lnTo>
                    <a:pt x="6" y="3111"/>
                  </a:lnTo>
                  <a:lnTo>
                    <a:pt x="14" y="3020"/>
                  </a:lnTo>
                  <a:lnTo>
                    <a:pt x="25" y="2929"/>
                  </a:lnTo>
                  <a:lnTo>
                    <a:pt x="39" y="2842"/>
                  </a:lnTo>
                  <a:lnTo>
                    <a:pt x="56" y="2754"/>
                  </a:lnTo>
                  <a:lnTo>
                    <a:pt x="75" y="2670"/>
                  </a:lnTo>
                  <a:lnTo>
                    <a:pt x="97" y="2587"/>
                  </a:lnTo>
                  <a:lnTo>
                    <a:pt x="122" y="2506"/>
                  </a:lnTo>
                  <a:lnTo>
                    <a:pt x="149" y="2428"/>
                  </a:lnTo>
                  <a:lnTo>
                    <a:pt x="179" y="2352"/>
                  </a:lnTo>
                  <a:lnTo>
                    <a:pt x="211" y="2277"/>
                  </a:lnTo>
                  <a:lnTo>
                    <a:pt x="245" y="2206"/>
                  </a:lnTo>
                  <a:lnTo>
                    <a:pt x="282" y="2137"/>
                  </a:lnTo>
                  <a:lnTo>
                    <a:pt x="320" y="2070"/>
                  </a:lnTo>
                  <a:lnTo>
                    <a:pt x="362" y="2007"/>
                  </a:lnTo>
                  <a:lnTo>
                    <a:pt x="405" y="1947"/>
                  </a:lnTo>
                  <a:lnTo>
                    <a:pt x="449" y="1890"/>
                  </a:lnTo>
                  <a:lnTo>
                    <a:pt x="496" y="1835"/>
                  </a:lnTo>
                  <a:lnTo>
                    <a:pt x="544" y="1784"/>
                  </a:lnTo>
                  <a:lnTo>
                    <a:pt x="594" y="1737"/>
                  </a:lnTo>
                  <a:lnTo>
                    <a:pt x="646" y="1693"/>
                  </a:lnTo>
                  <a:lnTo>
                    <a:pt x="699" y="1652"/>
                  </a:lnTo>
                  <a:lnTo>
                    <a:pt x="754" y="1616"/>
                  </a:lnTo>
                  <a:lnTo>
                    <a:pt x="810" y="1583"/>
                  </a:lnTo>
                  <a:lnTo>
                    <a:pt x="867" y="1555"/>
                  </a:lnTo>
                  <a:lnTo>
                    <a:pt x="926" y="1530"/>
                  </a:lnTo>
                  <a:lnTo>
                    <a:pt x="986" y="1510"/>
                  </a:lnTo>
                  <a:lnTo>
                    <a:pt x="1046" y="1494"/>
                  </a:lnTo>
                  <a:lnTo>
                    <a:pt x="1108" y="1482"/>
                  </a:lnTo>
                  <a:lnTo>
                    <a:pt x="1170" y="1475"/>
                  </a:lnTo>
                  <a:lnTo>
                    <a:pt x="1235" y="14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0"/>
            <p:cNvSpPr>
              <a:spLocks/>
            </p:cNvSpPr>
            <p:nvPr/>
          </p:nvSpPr>
          <p:spPr bwMode="auto">
            <a:xfrm>
              <a:off x="3330575" y="5408613"/>
              <a:ext cx="2832100" cy="1060450"/>
            </a:xfrm>
            <a:custGeom>
              <a:avLst/>
              <a:gdLst>
                <a:gd name="T0" fmla="*/ 5420 w 16056"/>
                <a:gd name="T1" fmla="*/ 858 h 6009"/>
                <a:gd name="T2" fmla="*/ 5185 w 16056"/>
                <a:gd name="T3" fmla="*/ 855 h 6009"/>
                <a:gd name="T4" fmla="*/ 4856 w 16056"/>
                <a:gd name="T5" fmla="*/ 862 h 6009"/>
                <a:gd name="T6" fmla="*/ 4422 w 16056"/>
                <a:gd name="T7" fmla="*/ 887 h 6009"/>
                <a:gd name="T8" fmla="*/ 3916 w 16056"/>
                <a:gd name="T9" fmla="*/ 941 h 6009"/>
                <a:gd name="T10" fmla="*/ 3368 w 16056"/>
                <a:gd name="T11" fmla="*/ 1032 h 6009"/>
                <a:gd name="T12" fmla="*/ 2810 w 16056"/>
                <a:gd name="T13" fmla="*/ 1171 h 6009"/>
                <a:gd name="T14" fmla="*/ 2272 w 16056"/>
                <a:gd name="T15" fmla="*/ 1367 h 6009"/>
                <a:gd name="T16" fmla="*/ 1786 w 16056"/>
                <a:gd name="T17" fmla="*/ 1630 h 6009"/>
                <a:gd name="T18" fmla="*/ 1382 w 16056"/>
                <a:gd name="T19" fmla="*/ 1970 h 6009"/>
                <a:gd name="T20" fmla="*/ 1092 w 16056"/>
                <a:gd name="T21" fmla="*/ 2395 h 6009"/>
                <a:gd name="T22" fmla="*/ 910 w 16056"/>
                <a:gd name="T23" fmla="*/ 2803 h 6009"/>
                <a:gd name="T24" fmla="*/ 747 w 16056"/>
                <a:gd name="T25" fmla="*/ 3219 h 6009"/>
                <a:gd name="T26" fmla="*/ 600 w 16056"/>
                <a:gd name="T27" fmla="*/ 3635 h 6009"/>
                <a:gd name="T28" fmla="*/ 471 w 16056"/>
                <a:gd name="T29" fmla="*/ 4044 h 6009"/>
                <a:gd name="T30" fmla="*/ 357 w 16056"/>
                <a:gd name="T31" fmla="*/ 4436 h 6009"/>
                <a:gd name="T32" fmla="*/ 260 w 16056"/>
                <a:gd name="T33" fmla="*/ 4807 h 6009"/>
                <a:gd name="T34" fmla="*/ 178 w 16056"/>
                <a:gd name="T35" fmla="*/ 5145 h 6009"/>
                <a:gd name="T36" fmla="*/ 110 w 16056"/>
                <a:gd name="T37" fmla="*/ 5447 h 6009"/>
                <a:gd name="T38" fmla="*/ 18 w 16056"/>
                <a:gd name="T39" fmla="*/ 5907 h 6009"/>
                <a:gd name="T40" fmla="*/ 2487 w 16056"/>
                <a:gd name="T41" fmla="*/ 5046 h 6009"/>
                <a:gd name="T42" fmla="*/ 8040 w 16056"/>
                <a:gd name="T43" fmla="*/ 6009 h 6009"/>
                <a:gd name="T44" fmla="*/ 13841 w 16056"/>
                <a:gd name="T45" fmla="*/ 6009 h 6009"/>
                <a:gd name="T46" fmla="*/ 16013 w 16056"/>
                <a:gd name="T47" fmla="*/ 5777 h 6009"/>
                <a:gd name="T48" fmla="*/ 15925 w 16056"/>
                <a:gd name="T49" fmla="*/ 5351 h 6009"/>
                <a:gd name="T50" fmla="*/ 15852 w 16056"/>
                <a:gd name="T51" fmla="*/ 5037 h 6009"/>
                <a:gd name="T52" fmla="*/ 15765 w 16056"/>
                <a:gd name="T53" fmla="*/ 4686 h 6009"/>
                <a:gd name="T54" fmla="*/ 15663 w 16056"/>
                <a:gd name="T55" fmla="*/ 4307 h 6009"/>
                <a:gd name="T56" fmla="*/ 15544 w 16056"/>
                <a:gd name="T57" fmla="*/ 3908 h 6009"/>
                <a:gd name="T58" fmla="*/ 15409 w 16056"/>
                <a:gd name="T59" fmla="*/ 3498 h 6009"/>
                <a:gd name="T60" fmla="*/ 15256 w 16056"/>
                <a:gd name="T61" fmla="*/ 3081 h 6009"/>
                <a:gd name="T62" fmla="*/ 15087 w 16056"/>
                <a:gd name="T63" fmla="*/ 2666 h 6009"/>
                <a:gd name="T64" fmla="*/ 14882 w 16056"/>
                <a:gd name="T65" fmla="*/ 2243 h 6009"/>
                <a:gd name="T66" fmla="*/ 14551 w 16056"/>
                <a:gd name="T67" fmla="*/ 1847 h 6009"/>
                <a:gd name="T68" fmla="*/ 14115 w 16056"/>
                <a:gd name="T69" fmla="*/ 1535 h 6009"/>
                <a:gd name="T70" fmla="*/ 13608 w 16056"/>
                <a:gd name="T71" fmla="*/ 1295 h 6009"/>
                <a:gd name="T72" fmla="*/ 13061 w 16056"/>
                <a:gd name="T73" fmla="*/ 1119 h 6009"/>
                <a:gd name="T74" fmla="*/ 12503 w 16056"/>
                <a:gd name="T75" fmla="*/ 997 h 6009"/>
                <a:gd name="T76" fmla="*/ 11965 w 16056"/>
                <a:gd name="T77" fmla="*/ 919 h 6009"/>
                <a:gd name="T78" fmla="*/ 11480 w 16056"/>
                <a:gd name="T79" fmla="*/ 876 h 6009"/>
                <a:gd name="T80" fmla="*/ 11078 w 16056"/>
                <a:gd name="T81" fmla="*/ 858 h 6009"/>
                <a:gd name="T82" fmla="*/ 10790 w 16056"/>
                <a:gd name="T83" fmla="*/ 855 h 6009"/>
                <a:gd name="T84" fmla="*/ 10141 w 16056"/>
                <a:gd name="T85" fmla="*/ 0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56" h="6009">
                  <a:moveTo>
                    <a:pt x="8028" y="1813"/>
                  </a:moveTo>
                  <a:lnTo>
                    <a:pt x="5915" y="0"/>
                  </a:lnTo>
                  <a:lnTo>
                    <a:pt x="5420" y="858"/>
                  </a:lnTo>
                  <a:lnTo>
                    <a:pt x="5381" y="856"/>
                  </a:lnTo>
                  <a:lnTo>
                    <a:pt x="5266" y="855"/>
                  </a:lnTo>
                  <a:lnTo>
                    <a:pt x="5185" y="855"/>
                  </a:lnTo>
                  <a:lnTo>
                    <a:pt x="5089" y="856"/>
                  </a:lnTo>
                  <a:lnTo>
                    <a:pt x="4978" y="858"/>
                  </a:lnTo>
                  <a:lnTo>
                    <a:pt x="4856" y="862"/>
                  </a:lnTo>
                  <a:lnTo>
                    <a:pt x="4721" y="868"/>
                  </a:lnTo>
                  <a:lnTo>
                    <a:pt x="4576" y="876"/>
                  </a:lnTo>
                  <a:lnTo>
                    <a:pt x="4422" y="887"/>
                  </a:lnTo>
                  <a:lnTo>
                    <a:pt x="4260" y="902"/>
                  </a:lnTo>
                  <a:lnTo>
                    <a:pt x="4091" y="919"/>
                  </a:lnTo>
                  <a:lnTo>
                    <a:pt x="3916" y="941"/>
                  </a:lnTo>
                  <a:lnTo>
                    <a:pt x="3736" y="966"/>
                  </a:lnTo>
                  <a:lnTo>
                    <a:pt x="3553" y="997"/>
                  </a:lnTo>
                  <a:lnTo>
                    <a:pt x="3368" y="1032"/>
                  </a:lnTo>
                  <a:lnTo>
                    <a:pt x="3182" y="1073"/>
                  </a:lnTo>
                  <a:lnTo>
                    <a:pt x="2995" y="1119"/>
                  </a:lnTo>
                  <a:lnTo>
                    <a:pt x="2810" y="1171"/>
                  </a:lnTo>
                  <a:lnTo>
                    <a:pt x="2627" y="1229"/>
                  </a:lnTo>
                  <a:lnTo>
                    <a:pt x="2448" y="1295"/>
                  </a:lnTo>
                  <a:lnTo>
                    <a:pt x="2272" y="1367"/>
                  </a:lnTo>
                  <a:lnTo>
                    <a:pt x="2102" y="1446"/>
                  </a:lnTo>
                  <a:lnTo>
                    <a:pt x="1941" y="1535"/>
                  </a:lnTo>
                  <a:lnTo>
                    <a:pt x="1786" y="1630"/>
                  </a:lnTo>
                  <a:lnTo>
                    <a:pt x="1641" y="1734"/>
                  </a:lnTo>
                  <a:lnTo>
                    <a:pt x="1505" y="1847"/>
                  </a:lnTo>
                  <a:lnTo>
                    <a:pt x="1382" y="1970"/>
                  </a:lnTo>
                  <a:lnTo>
                    <a:pt x="1271" y="2101"/>
                  </a:lnTo>
                  <a:lnTo>
                    <a:pt x="1174" y="2243"/>
                  </a:lnTo>
                  <a:lnTo>
                    <a:pt x="1092" y="2395"/>
                  </a:lnTo>
                  <a:lnTo>
                    <a:pt x="1030" y="2530"/>
                  </a:lnTo>
                  <a:lnTo>
                    <a:pt x="969" y="2666"/>
                  </a:lnTo>
                  <a:lnTo>
                    <a:pt x="910" y="2803"/>
                  </a:lnTo>
                  <a:lnTo>
                    <a:pt x="854" y="2942"/>
                  </a:lnTo>
                  <a:lnTo>
                    <a:pt x="800" y="3081"/>
                  </a:lnTo>
                  <a:lnTo>
                    <a:pt x="747" y="3219"/>
                  </a:lnTo>
                  <a:lnTo>
                    <a:pt x="696" y="3359"/>
                  </a:lnTo>
                  <a:lnTo>
                    <a:pt x="647" y="3498"/>
                  </a:lnTo>
                  <a:lnTo>
                    <a:pt x="600" y="3635"/>
                  </a:lnTo>
                  <a:lnTo>
                    <a:pt x="555" y="3773"/>
                  </a:lnTo>
                  <a:lnTo>
                    <a:pt x="512" y="3908"/>
                  </a:lnTo>
                  <a:lnTo>
                    <a:pt x="471" y="4044"/>
                  </a:lnTo>
                  <a:lnTo>
                    <a:pt x="432" y="4177"/>
                  </a:lnTo>
                  <a:lnTo>
                    <a:pt x="393" y="4307"/>
                  </a:lnTo>
                  <a:lnTo>
                    <a:pt x="357" y="4436"/>
                  </a:lnTo>
                  <a:lnTo>
                    <a:pt x="323" y="4562"/>
                  </a:lnTo>
                  <a:lnTo>
                    <a:pt x="291" y="4686"/>
                  </a:lnTo>
                  <a:lnTo>
                    <a:pt x="260" y="4807"/>
                  </a:lnTo>
                  <a:lnTo>
                    <a:pt x="231" y="4923"/>
                  </a:lnTo>
                  <a:lnTo>
                    <a:pt x="204" y="5037"/>
                  </a:lnTo>
                  <a:lnTo>
                    <a:pt x="178" y="5145"/>
                  </a:lnTo>
                  <a:lnTo>
                    <a:pt x="154" y="5251"/>
                  </a:lnTo>
                  <a:lnTo>
                    <a:pt x="131" y="5351"/>
                  </a:lnTo>
                  <a:lnTo>
                    <a:pt x="110" y="5447"/>
                  </a:lnTo>
                  <a:lnTo>
                    <a:pt x="73" y="5623"/>
                  </a:lnTo>
                  <a:lnTo>
                    <a:pt x="43" y="5777"/>
                  </a:lnTo>
                  <a:lnTo>
                    <a:pt x="18" y="5907"/>
                  </a:lnTo>
                  <a:lnTo>
                    <a:pt x="0" y="6009"/>
                  </a:lnTo>
                  <a:lnTo>
                    <a:pt x="2215" y="6009"/>
                  </a:lnTo>
                  <a:lnTo>
                    <a:pt x="2487" y="5046"/>
                  </a:lnTo>
                  <a:lnTo>
                    <a:pt x="2701" y="6009"/>
                  </a:lnTo>
                  <a:lnTo>
                    <a:pt x="8016" y="6009"/>
                  </a:lnTo>
                  <a:lnTo>
                    <a:pt x="8040" y="6009"/>
                  </a:lnTo>
                  <a:lnTo>
                    <a:pt x="13355" y="6009"/>
                  </a:lnTo>
                  <a:lnTo>
                    <a:pt x="13569" y="5046"/>
                  </a:lnTo>
                  <a:lnTo>
                    <a:pt x="13841" y="6009"/>
                  </a:lnTo>
                  <a:lnTo>
                    <a:pt x="16056" y="6009"/>
                  </a:lnTo>
                  <a:lnTo>
                    <a:pt x="16038" y="5907"/>
                  </a:lnTo>
                  <a:lnTo>
                    <a:pt x="16013" y="5777"/>
                  </a:lnTo>
                  <a:lnTo>
                    <a:pt x="15983" y="5623"/>
                  </a:lnTo>
                  <a:lnTo>
                    <a:pt x="15946" y="5447"/>
                  </a:lnTo>
                  <a:lnTo>
                    <a:pt x="15925" y="5351"/>
                  </a:lnTo>
                  <a:lnTo>
                    <a:pt x="15902" y="5251"/>
                  </a:lnTo>
                  <a:lnTo>
                    <a:pt x="15878" y="5145"/>
                  </a:lnTo>
                  <a:lnTo>
                    <a:pt x="15852" y="5037"/>
                  </a:lnTo>
                  <a:lnTo>
                    <a:pt x="15825" y="4923"/>
                  </a:lnTo>
                  <a:lnTo>
                    <a:pt x="15796" y="4807"/>
                  </a:lnTo>
                  <a:lnTo>
                    <a:pt x="15765" y="4686"/>
                  </a:lnTo>
                  <a:lnTo>
                    <a:pt x="15733" y="4562"/>
                  </a:lnTo>
                  <a:lnTo>
                    <a:pt x="15699" y="4436"/>
                  </a:lnTo>
                  <a:lnTo>
                    <a:pt x="15663" y="4307"/>
                  </a:lnTo>
                  <a:lnTo>
                    <a:pt x="15624" y="4177"/>
                  </a:lnTo>
                  <a:lnTo>
                    <a:pt x="15585" y="4044"/>
                  </a:lnTo>
                  <a:lnTo>
                    <a:pt x="15544" y="3908"/>
                  </a:lnTo>
                  <a:lnTo>
                    <a:pt x="15501" y="3773"/>
                  </a:lnTo>
                  <a:lnTo>
                    <a:pt x="15456" y="3635"/>
                  </a:lnTo>
                  <a:lnTo>
                    <a:pt x="15409" y="3498"/>
                  </a:lnTo>
                  <a:lnTo>
                    <a:pt x="15360" y="3359"/>
                  </a:lnTo>
                  <a:lnTo>
                    <a:pt x="15309" y="3219"/>
                  </a:lnTo>
                  <a:lnTo>
                    <a:pt x="15256" y="3081"/>
                  </a:lnTo>
                  <a:lnTo>
                    <a:pt x="15202" y="2942"/>
                  </a:lnTo>
                  <a:lnTo>
                    <a:pt x="15146" y="2803"/>
                  </a:lnTo>
                  <a:lnTo>
                    <a:pt x="15087" y="2666"/>
                  </a:lnTo>
                  <a:lnTo>
                    <a:pt x="15026" y="2530"/>
                  </a:lnTo>
                  <a:lnTo>
                    <a:pt x="14964" y="2395"/>
                  </a:lnTo>
                  <a:lnTo>
                    <a:pt x="14882" y="2243"/>
                  </a:lnTo>
                  <a:lnTo>
                    <a:pt x="14785" y="2101"/>
                  </a:lnTo>
                  <a:lnTo>
                    <a:pt x="14674" y="1970"/>
                  </a:lnTo>
                  <a:lnTo>
                    <a:pt x="14551" y="1847"/>
                  </a:lnTo>
                  <a:lnTo>
                    <a:pt x="14415" y="1734"/>
                  </a:lnTo>
                  <a:lnTo>
                    <a:pt x="14270" y="1630"/>
                  </a:lnTo>
                  <a:lnTo>
                    <a:pt x="14115" y="1535"/>
                  </a:lnTo>
                  <a:lnTo>
                    <a:pt x="13954" y="1446"/>
                  </a:lnTo>
                  <a:lnTo>
                    <a:pt x="13784" y="1367"/>
                  </a:lnTo>
                  <a:lnTo>
                    <a:pt x="13608" y="1295"/>
                  </a:lnTo>
                  <a:lnTo>
                    <a:pt x="13429" y="1229"/>
                  </a:lnTo>
                  <a:lnTo>
                    <a:pt x="13246" y="1171"/>
                  </a:lnTo>
                  <a:lnTo>
                    <a:pt x="13061" y="1119"/>
                  </a:lnTo>
                  <a:lnTo>
                    <a:pt x="12874" y="1073"/>
                  </a:lnTo>
                  <a:lnTo>
                    <a:pt x="12688" y="1032"/>
                  </a:lnTo>
                  <a:lnTo>
                    <a:pt x="12503" y="997"/>
                  </a:lnTo>
                  <a:lnTo>
                    <a:pt x="12320" y="966"/>
                  </a:lnTo>
                  <a:lnTo>
                    <a:pt x="12140" y="941"/>
                  </a:lnTo>
                  <a:lnTo>
                    <a:pt x="11965" y="919"/>
                  </a:lnTo>
                  <a:lnTo>
                    <a:pt x="11796" y="902"/>
                  </a:lnTo>
                  <a:lnTo>
                    <a:pt x="11634" y="887"/>
                  </a:lnTo>
                  <a:lnTo>
                    <a:pt x="11480" y="876"/>
                  </a:lnTo>
                  <a:lnTo>
                    <a:pt x="11335" y="868"/>
                  </a:lnTo>
                  <a:lnTo>
                    <a:pt x="11200" y="862"/>
                  </a:lnTo>
                  <a:lnTo>
                    <a:pt x="11078" y="858"/>
                  </a:lnTo>
                  <a:lnTo>
                    <a:pt x="10967" y="856"/>
                  </a:lnTo>
                  <a:lnTo>
                    <a:pt x="10871" y="855"/>
                  </a:lnTo>
                  <a:lnTo>
                    <a:pt x="10790" y="855"/>
                  </a:lnTo>
                  <a:lnTo>
                    <a:pt x="10675" y="856"/>
                  </a:lnTo>
                  <a:lnTo>
                    <a:pt x="10636" y="858"/>
                  </a:lnTo>
                  <a:lnTo>
                    <a:pt x="10141" y="0"/>
                  </a:lnTo>
                  <a:lnTo>
                    <a:pt x="8028" y="1813"/>
                  </a:lnTo>
                  <a:close/>
                </a:path>
              </a:pathLst>
            </a:custGeom>
            <a:solidFill>
              <a:srgbClr val="202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1"/>
            <p:cNvSpPr>
              <a:spLocks/>
            </p:cNvSpPr>
            <p:nvPr/>
          </p:nvSpPr>
          <p:spPr bwMode="auto">
            <a:xfrm>
              <a:off x="4749800" y="5408613"/>
              <a:ext cx="1412875" cy="1060450"/>
            </a:xfrm>
            <a:custGeom>
              <a:avLst/>
              <a:gdLst>
                <a:gd name="T0" fmla="*/ 5312 w 8013"/>
                <a:gd name="T1" fmla="*/ 6009 h 6009"/>
                <a:gd name="T2" fmla="*/ 5798 w 8013"/>
                <a:gd name="T3" fmla="*/ 6009 h 6009"/>
                <a:gd name="T4" fmla="*/ 7995 w 8013"/>
                <a:gd name="T5" fmla="*/ 5907 h 6009"/>
                <a:gd name="T6" fmla="*/ 7940 w 8013"/>
                <a:gd name="T7" fmla="*/ 5623 h 6009"/>
                <a:gd name="T8" fmla="*/ 7882 w 8013"/>
                <a:gd name="T9" fmla="*/ 5351 h 6009"/>
                <a:gd name="T10" fmla="*/ 7835 w 8013"/>
                <a:gd name="T11" fmla="*/ 5145 h 6009"/>
                <a:gd name="T12" fmla="*/ 7782 w 8013"/>
                <a:gd name="T13" fmla="*/ 4923 h 6009"/>
                <a:gd name="T14" fmla="*/ 7722 w 8013"/>
                <a:gd name="T15" fmla="*/ 4686 h 6009"/>
                <a:gd name="T16" fmla="*/ 7656 w 8013"/>
                <a:gd name="T17" fmla="*/ 4436 h 6009"/>
                <a:gd name="T18" fmla="*/ 7581 w 8013"/>
                <a:gd name="T19" fmla="*/ 4177 h 6009"/>
                <a:gd name="T20" fmla="*/ 7501 w 8013"/>
                <a:gd name="T21" fmla="*/ 3908 h 6009"/>
                <a:gd name="T22" fmla="*/ 7413 w 8013"/>
                <a:gd name="T23" fmla="*/ 3635 h 6009"/>
                <a:gd name="T24" fmla="*/ 7317 w 8013"/>
                <a:gd name="T25" fmla="*/ 3359 h 6009"/>
                <a:gd name="T26" fmla="*/ 7213 w 8013"/>
                <a:gd name="T27" fmla="*/ 3081 h 6009"/>
                <a:gd name="T28" fmla="*/ 7103 w 8013"/>
                <a:gd name="T29" fmla="*/ 2803 h 6009"/>
                <a:gd name="T30" fmla="*/ 6983 w 8013"/>
                <a:gd name="T31" fmla="*/ 2530 h 6009"/>
                <a:gd name="T32" fmla="*/ 6839 w 8013"/>
                <a:gd name="T33" fmla="*/ 2243 h 6009"/>
                <a:gd name="T34" fmla="*/ 6631 w 8013"/>
                <a:gd name="T35" fmla="*/ 1970 h 6009"/>
                <a:gd name="T36" fmla="*/ 6372 w 8013"/>
                <a:gd name="T37" fmla="*/ 1734 h 6009"/>
                <a:gd name="T38" fmla="*/ 6072 w 8013"/>
                <a:gd name="T39" fmla="*/ 1535 h 6009"/>
                <a:gd name="T40" fmla="*/ 5741 w 8013"/>
                <a:gd name="T41" fmla="*/ 1367 h 6009"/>
                <a:gd name="T42" fmla="*/ 5386 w 8013"/>
                <a:gd name="T43" fmla="*/ 1229 h 6009"/>
                <a:gd name="T44" fmla="*/ 5018 w 8013"/>
                <a:gd name="T45" fmla="*/ 1119 h 6009"/>
                <a:gd name="T46" fmla="*/ 4645 w 8013"/>
                <a:gd name="T47" fmla="*/ 1032 h 6009"/>
                <a:gd name="T48" fmla="*/ 4277 w 8013"/>
                <a:gd name="T49" fmla="*/ 966 h 6009"/>
                <a:gd name="T50" fmla="*/ 3922 w 8013"/>
                <a:gd name="T51" fmla="*/ 919 h 6009"/>
                <a:gd name="T52" fmla="*/ 3591 w 8013"/>
                <a:gd name="T53" fmla="*/ 887 h 6009"/>
                <a:gd name="T54" fmla="*/ 3292 w 8013"/>
                <a:gd name="T55" fmla="*/ 868 h 6009"/>
                <a:gd name="T56" fmla="*/ 3035 w 8013"/>
                <a:gd name="T57" fmla="*/ 858 h 6009"/>
                <a:gd name="T58" fmla="*/ 2828 w 8013"/>
                <a:gd name="T59" fmla="*/ 855 h 6009"/>
                <a:gd name="T60" fmla="*/ 2632 w 8013"/>
                <a:gd name="T61" fmla="*/ 856 h 6009"/>
                <a:gd name="T62" fmla="*/ 2098 w 8013"/>
                <a:gd name="T63" fmla="*/ 0 h 6009"/>
                <a:gd name="T64" fmla="*/ 0 w 8013"/>
                <a:gd name="T65" fmla="*/ 6009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13" h="6009">
                  <a:moveTo>
                    <a:pt x="0" y="6009"/>
                  </a:moveTo>
                  <a:lnTo>
                    <a:pt x="5312" y="6009"/>
                  </a:lnTo>
                  <a:lnTo>
                    <a:pt x="5526" y="5046"/>
                  </a:lnTo>
                  <a:lnTo>
                    <a:pt x="5798" y="6009"/>
                  </a:lnTo>
                  <a:lnTo>
                    <a:pt x="8013" y="6009"/>
                  </a:lnTo>
                  <a:lnTo>
                    <a:pt x="7995" y="5907"/>
                  </a:lnTo>
                  <a:lnTo>
                    <a:pt x="7970" y="5777"/>
                  </a:lnTo>
                  <a:lnTo>
                    <a:pt x="7940" y="5623"/>
                  </a:lnTo>
                  <a:lnTo>
                    <a:pt x="7903" y="5447"/>
                  </a:lnTo>
                  <a:lnTo>
                    <a:pt x="7882" y="5351"/>
                  </a:lnTo>
                  <a:lnTo>
                    <a:pt x="7859" y="5251"/>
                  </a:lnTo>
                  <a:lnTo>
                    <a:pt x="7835" y="5145"/>
                  </a:lnTo>
                  <a:lnTo>
                    <a:pt x="7809" y="5037"/>
                  </a:lnTo>
                  <a:lnTo>
                    <a:pt x="7782" y="4923"/>
                  </a:lnTo>
                  <a:lnTo>
                    <a:pt x="7753" y="4807"/>
                  </a:lnTo>
                  <a:lnTo>
                    <a:pt x="7722" y="4686"/>
                  </a:lnTo>
                  <a:lnTo>
                    <a:pt x="7690" y="4562"/>
                  </a:lnTo>
                  <a:lnTo>
                    <a:pt x="7656" y="4436"/>
                  </a:lnTo>
                  <a:lnTo>
                    <a:pt x="7620" y="4307"/>
                  </a:lnTo>
                  <a:lnTo>
                    <a:pt x="7581" y="4177"/>
                  </a:lnTo>
                  <a:lnTo>
                    <a:pt x="7542" y="4044"/>
                  </a:lnTo>
                  <a:lnTo>
                    <a:pt x="7501" y="3908"/>
                  </a:lnTo>
                  <a:lnTo>
                    <a:pt x="7458" y="3773"/>
                  </a:lnTo>
                  <a:lnTo>
                    <a:pt x="7413" y="3635"/>
                  </a:lnTo>
                  <a:lnTo>
                    <a:pt x="7366" y="3498"/>
                  </a:lnTo>
                  <a:lnTo>
                    <a:pt x="7317" y="3359"/>
                  </a:lnTo>
                  <a:lnTo>
                    <a:pt x="7266" y="3219"/>
                  </a:lnTo>
                  <a:lnTo>
                    <a:pt x="7213" y="3081"/>
                  </a:lnTo>
                  <a:lnTo>
                    <a:pt x="7159" y="2942"/>
                  </a:lnTo>
                  <a:lnTo>
                    <a:pt x="7103" y="2803"/>
                  </a:lnTo>
                  <a:lnTo>
                    <a:pt x="7044" y="2666"/>
                  </a:lnTo>
                  <a:lnTo>
                    <a:pt x="6983" y="2530"/>
                  </a:lnTo>
                  <a:lnTo>
                    <a:pt x="6921" y="2395"/>
                  </a:lnTo>
                  <a:lnTo>
                    <a:pt x="6839" y="2243"/>
                  </a:lnTo>
                  <a:lnTo>
                    <a:pt x="6742" y="2101"/>
                  </a:lnTo>
                  <a:lnTo>
                    <a:pt x="6631" y="1970"/>
                  </a:lnTo>
                  <a:lnTo>
                    <a:pt x="6508" y="1847"/>
                  </a:lnTo>
                  <a:lnTo>
                    <a:pt x="6372" y="1734"/>
                  </a:lnTo>
                  <a:lnTo>
                    <a:pt x="6227" y="1630"/>
                  </a:lnTo>
                  <a:lnTo>
                    <a:pt x="6072" y="1535"/>
                  </a:lnTo>
                  <a:lnTo>
                    <a:pt x="5911" y="1446"/>
                  </a:lnTo>
                  <a:lnTo>
                    <a:pt x="5741" y="1367"/>
                  </a:lnTo>
                  <a:lnTo>
                    <a:pt x="5565" y="1295"/>
                  </a:lnTo>
                  <a:lnTo>
                    <a:pt x="5386" y="1229"/>
                  </a:lnTo>
                  <a:lnTo>
                    <a:pt x="5203" y="1171"/>
                  </a:lnTo>
                  <a:lnTo>
                    <a:pt x="5018" y="1119"/>
                  </a:lnTo>
                  <a:lnTo>
                    <a:pt x="4831" y="1073"/>
                  </a:lnTo>
                  <a:lnTo>
                    <a:pt x="4645" y="1032"/>
                  </a:lnTo>
                  <a:lnTo>
                    <a:pt x="4460" y="997"/>
                  </a:lnTo>
                  <a:lnTo>
                    <a:pt x="4277" y="966"/>
                  </a:lnTo>
                  <a:lnTo>
                    <a:pt x="4097" y="941"/>
                  </a:lnTo>
                  <a:lnTo>
                    <a:pt x="3922" y="919"/>
                  </a:lnTo>
                  <a:lnTo>
                    <a:pt x="3753" y="902"/>
                  </a:lnTo>
                  <a:lnTo>
                    <a:pt x="3591" y="887"/>
                  </a:lnTo>
                  <a:lnTo>
                    <a:pt x="3437" y="876"/>
                  </a:lnTo>
                  <a:lnTo>
                    <a:pt x="3292" y="868"/>
                  </a:lnTo>
                  <a:lnTo>
                    <a:pt x="3157" y="862"/>
                  </a:lnTo>
                  <a:lnTo>
                    <a:pt x="3035" y="858"/>
                  </a:lnTo>
                  <a:lnTo>
                    <a:pt x="2924" y="856"/>
                  </a:lnTo>
                  <a:lnTo>
                    <a:pt x="2828" y="855"/>
                  </a:lnTo>
                  <a:lnTo>
                    <a:pt x="2747" y="855"/>
                  </a:lnTo>
                  <a:lnTo>
                    <a:pt x="2632" y="856"/>
                  </a:lnTo>
                  <a:lnTo>
                    <a:pt x="2593" y="858"/>
                  </a:lnTo>
                  <a:lnTo>
                    <a:pt x="2098" y="0"/>
                  </a:lnTo>
                  <a:lnTo>
                    <a:pt x="0" y="1801"/>
                  </a:lnTo>
                  <a:lnTo>
                    <a:pt x="0" y="6009"/>
                  </a:lnTo>
                  <a:close/>
                </a:path>
              </a:pathLst>
            </a:custGeom>
            <a:solidFill>
              <a:srgbClr val="12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2"/>
            <p:cNvSpPr>
              <a:spLocks noEditPoints="1"/>
            </p:cNvSpPr>
            <p:nvPr/>
          </p:nvSpPr>
          <p:spPr bwMode="auto">
            <a:xfrm>
              <a:off x="4373563" y="5408613"/>
              <a:ext cx="746125" cy="320675"/>
            </a:xfrm>
            <a:custGeom>
              <a:avLst/>
              <a:gdLst>
                <a:gd name="T0" fmla="*/ 23 w 4227"/>
                <a:gd name="T1" fmla="*/ 0 h 1813"/>
                <a:gd name="T2" fmla="*/ 52 w 4227"/>
                <a:gd name="T3" fmla="*/ 22 h 1813"/>
                <a:gd name="T4" fmla="*/ 82 w 4227"/>
                <a:gd name="T5" fmla="*/ 43 h 1813"/>
                <a:gd name="T6" fmla="*/ 241 w 4227"/>
                <a:gd name="T7" fmla="*/ 151 h 1813"/>
                <a:gd name="T8" fmla="*/ 404 w 4227"/>
                <a:gd name="T9" fmla="*/ 249 h 1813"/>
                <a:gd name="T10" fmla="*/ 568 w 4227"/>
                <a:gd name="T11" fmla="*/ 337 h 1813"/>
                <a:gd name="T12" fmla="*/ 731 w 4227"/>
                <a:gd name="T13" fmla="*/ 417 h 1813"/>
                <a:gd name="T14" fmla="*/ 894 w 4227"/>
                <a:gd name="T15" fmla="*/ 487 h 1813"/>
                <a:gd name="T16" fmla="*/ 1052 w 4227"/>
                <a:gd name="T17" fmla="*/ 549 h 1813"/>
                <a:gd name="T18" fmla="*/ 1206 w 4227"/>
                <a:gd name="T19" fmla="*/ 605 h 1813"/>
                <a:gd name="T20" fmla="*/ 1352 w 4227"/>
                <a:gd name="T21" fmla="*/ 652 h 1813"/>
                <a:gd name="T22" fmla="*/ 1492 w 4227"/>
                <a:gd name="T23" fmla="*/ 693 h 1813"/>
                <a:gd name="T24" fmla="*/ 1621 w 4227"/>
                <a:gd name="T25" fmla="*/ 727 h 1813"/>
                <a:gd name="T26" fmla="*/ 1739 w 4227"/>
                <a:gd name="T27" fmla="*/ 755 h 1813"/>
                <a:gd name="T28" fmla="*/ 1844 w 4227"/>
                <a:gd name="T29" fmla="*/ 778 h 1813"/>
                <a:gd name="T30" fmla="*/ 2010 w 4227"/>
                <a:gd name="T31" fmla="*/ 809 h 1813"/>
                <a:gd name="T32" fmla="*/ 2104 w 4227"/>
                <a:gd name="T33" fmla="*/ 824 h 1813"/>
                <a:gd name="T34" fmla="*/ 2113 w 4227"/>
                <a:gd name="T35" fmla="*/ 825 h 1813"/>
                <a:gd name="T36" fmla="*/ 2122 w 4227"/>
                <a:gd name="T37" fmla="*/ 824 h 1813"/>
                <a:gd name="T38" fmla="*/ 2217 w 4227"/>
                <a:gd name="T39" fmla="*/ 809 h 1813"/>
                <a:gd name="T40" fmla="*/ 2383 w 4227"/>
                <a:gd name="T41" fmla="*/ 778 h 1813"/>
                <a:gd name="T42" fmla="*/ 2487 w 4227"/>
                <a:gd name="T43" fmla="*/ 755 h 1813"/>
                <a:gd name="T44" fmla="*/ 2606 w 4227"/>
                <a:gd name="T45" fmla="*/ 727 h 1813"/>
                <a:gd name="T46" fmla="*/ 2735 w 4227"/>
                <a:gd name="T47" fmla="*/ 693 h 1813"/>
                <a:gd name="T48" fmla="*/ 2874 w 4227"/>
                <a:gd name="T49" fmla="*/ 652 h 1813"/>
                <a:gd name="T50" fmla="*/ 3021 w 4227"/>
                <a:gd name="T51" fmla="*/ 605 h 1813"/>
                <a:gd name="T52" fmla="*/ 3175 w 4227"/>
                <a:gd name="T53" fmla="*/ 549 h 1813"/>
                <a:gd name="T54" fmla="*/ 3333 w 4227"/>
                <a:gd name="T55" fmla="*/ 487 h 1813"/>
                <a:gd name="T56" fmla="*/ 3495 w 4227"/>
                <a:gd name="T57" fmla="*/ 417 h 1813"/>
                <a:gd name="T58" fmla="*/ 3659 w 4227"/>
                <a:gd name="T59" fmla="*/ 337 h 1813"/>
                <a:gd name="T60" fmla="*/ 3823 w 4227"/>
                <a:gd name="T61" fmla="*/ 249 h 1813"/>
                <a:gd name="T62" fmla="*/ 3986 w 4227"/>
                <a:gd name="T63" fmla="*/ 151 h 1813"/>
                <a:gd name="T64" fmla="*/ 4145 w 4227"/>
                <a:gd name="T65" fmla="*/ 43 h 1813"/>
                <a:gd name="T66" fmla="*/ 4174 w 4227"/>
                <a:gd name="T67" fmla="*/ 22 h 1813"/>
                <a:gd name="T68" fmla="*/ 4203 w 4227"/>
                <a:gd name="T69" fmla="*/ 0 h 1813"/>
                <a:gd name="T70" fmla="*/ 2113 w 4227"/>
                <a:gd name="T71" fmla="*/ 1813 h 1813"/>
                <a:gd name="T72" fmla="*/ 4226 w 4227"/>
                <a:gd name="T73" fmla="*/ 0 h 1813"/>
                <a:gd name="T74" fmla="*/ 4227 w 4227"/>
                <a:gd name="T75" fmla="*/ 3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27" h="1813">
                  <a:moveTo>
                    <a:pt x="0" y="0"/>
                  </a:moveTo>
                  <a:lnTo>
                    <a:pt x="23" y="0"/>
                  </a:lnTo>
                  <a:lnTo>
                    <a:pt x="38" y="11"/>
                  </a:lnTo>
                  <a:lnTo>
                    <a:pt x="52" y="22"/>
                  </a:lnTo>
                  <a:lnTo>
                    <a:pt x="67" y="33"/>
                  </a:lnTo>
                  <a:lnTo>
                    <a:pt x="82" y="43"/>
                  </a:lnTo>
                  <a:lnTo>
                    <a:pt x="161" y="98"/>
                  </a:lnTo>
                  <a:lnTo>
                    <a:pt x="241" y="151"/>
                  </a:lnTo>
                  <a:lnTo>
                    <a:pt x="322" y="202"/>
                  </a:lnTo>
                  <a:lnTo>
                    <a:pt x="404" y="249"/>
                  </a:lnTo>
                  <a:lnTo>
                    <a:pt x="485" y="294"/>
                  </a:lnTo>
                  <a:lnTo>
                    <a:pt x="568" y="337"/>
                  </a:lnTo>
                  <a:lnTo>
                    <a:pt x="650" y="379"/>
                  </a:lnTo>
                  <a:lnTo>
                    <a:pt x="731" y="417"/>
                  </a:lnTo>
                  <a:lnTo>
                    <a:pt x="812" y="453"/>
                  </a:lnTo>
                  <a:lnTo>
                    <a:pt x="894" y="487"/>
                  </a:lnTo>
                  <a:lnTo>
                    <a:pt x="973" y="519"/>
                  </a:lnTo>
                  <a:lnTo>
                    <a:pt x="1052" y="549"/>
                  </a:lnTo>
                  <a:lnTo>
                    <a:pt x="1130" y="578"/>
                  </a:lnTo>
                  <a:lnTo>
                    <a:pt x="1206" y="605"/>
                  </a:lnTo>
                  <a:lnTo>
                    <a:pt x="1280" y="629"/>
                  </a:lnTo>
                  <a:lnTo>
                    <a:pt x="1352" y="652"/>
                  </a:lnTo>
                  <a:lnTo>
                    <a:pt x="1424" y="673"/>
                  </a:lnTo>
                  <a:lnTo>
                    <a:pt x="1492" y="693"/>
                  </a:lnTo>
                  <a:lnTo>
                    <a:pt x="1557" y="710"/>
                  </a:lnTo>
                  <a:lnTo>
                    <a:pt x="1621" y="727"/>
                  </a:lnTo>
                  <a:lnTo>
                    <a:pt x="1681" y="741"/>
                  </a:lnTo>
                  <a:lnTo>
                    <a:pt x="1739" y="755"/>
                  </a:lnTo>
                  <a:lnTo>
                    <a:pt x="1793" y="767"/>
                  </a:lnTo>
                  <a:lnTo>
                    <a:pt x="1844" y="778"/>
                  </a:lnTo>
                  <a:lnTo>
                    <a:pt x="1934" y="795"/>
                  </a:lnTo>
                  <a:lnTo>
                    <a:pt x="2010" y="809"/>
                  </a:lnTo>
                  <a:lnTo>
                    <a:pt x="2067" y="819"/>
                  </a:lnTo>
                  <a:lnTo>
                    <a:pt x="2104" y="824"/>
                  </a:lnTo>
                  <a:lnTo>
                    <a:pt x="2104" y="826"/>
                  </a:lnTo>
                  <a:lnTo>
                    <a:pt x="2113" y="825"/>
                  </a:lnTo>
                  <a:lnTo>
                    <a:pt x="2122" y="826"/>
                  </a:lnTo>
                  <a:lnTo>
                    <a:pt x="2122" y="824"/>
                  </a:lnTo>
                  <a:lnTo>
                    <a:pt x="2160" y="819"/>
                  </a:lnTo>
                  <a:lnTo>
                    <a:pt x="2217" y="809"/>
                  </a:lnTo>
                  <a:lnTo>
                    <a:pt x="2292" y="795"/>
                  </a:lnTo>
                  <a:lnTo>
                    <a:pt x="2383" y="778"/>
                  </a:lnTo>
                  <a:lnTo>
                    <a:pt x="2433" y="767"/>
                  </a:lnTo>
                  <a:lnTo>
                    <a:pt x="2487" y="755"/>
                  </a:lnTo>
                  <a:lnTo>
                    <a:pt x="2546" y="741"/>
                  </a:lnTo>
                  <a:lnTo>
                    <a:pt x="2606" y="727"/>
                  </a:lnTo>
                  <a:lnTo>
                    <a:pt x="2669" y="710"/>
                  </a:lnTo>
                  <a:lnTo>
                    <a:pt x="2735" y="693"/>
                  </a:lnTo>
                  <a:lnTo>
                    <a:pt x="2803" y="673"/>
                  </a:lnTo>
                  <a:lnTo>
                    <a:pt x="2874" y="652"/>
                  </a:lnTo>
                  <a:lnTo>
                    <a:pt x="2947" y="629"/>
                  </a:lnTo>
                  <a:lnTo>
                    <a:pt x="3021" y="605"/>
                  </a:lnTo>
                  <a:lnTo>
                    <a:pt x="3097" y="578"/>
                  </a:lnTo>
                  <a:lnTo>
                    <a:pt x="3175" y="549"/>
                  </a:lnTo>
                  <a:lnTo>
                    <a:pt x="3253" y="519"/>
                  </a:lnTo>
                  <a:lnTo>
                    <a:pt x="3333" y="487"/>
                  </a:lnTo>
                  <a:lnTo>
                    <a:pt x="3414" y="453"/>
                  </a:lnTo>
                  <a:lnTo>
                    <a:pt x="3495" y="417"/>
                  </a:lnTo>
                  <a:lnTo>
                    <a:pt x="3577" y="379"/>
                  </a:lnTo>
                  <a:lnTo>
                    <a:pt x="3659" y="337"/>
                  </a:lnTo>
                  <a:lnTo>
                    <a:pt x="3741" y="294"/>
                  </a:lnTo>
                  <a:lnTo>
                    <a:pt x="3823" y="249"/>
                  </a:lnTo>
                  <a:lnTo>
                    <a:pt x="3904" y="202"/>
                  </a:lnTo>
                  <a:lnTo>
                    <a:pt x="3986" y="151"/>
                  </a:lnTo>
                  <a:lnTo>
                    <a:pt x="4066" y="98"/>
                  </a:lnTo>
                  <a:lnTo>
                    <a:pt x="4145" y="43"/>
                  </a:lnTo>
                  <a:lnTo>
                    <a:pt x="4160" y="33"/>
                  </a:lnTo>
                  <a:lnTo>
                    <a:pt x="4174" y="22"/>
                  </a:lnTo>
                  <a:lnTo>
                    <a:pt x="4189" y="11"/>
                  </a:lnTo>
                  <a:lnTo>
                    <a:pt x="4203" y="0"/>
                  </a:lnTo>
                  <a:lnTo>
                    <a:pt x="4226" y="0"/>
                  </a:lnTo>
                  <a:lnTo>
                    <a:pt x="2113" y="1813"/>
                  </a:lnTo>
                  <a:lnTo>
                    <a:pt x="0" y="0"/>
                  </a:lnTo>
                  <a:close/>
                  <a:moveTo>
                    <a:pt x="4226" y="0"/>
                  </a:moveTo>
                  <a:lnTo>
                    <a:pt x="4227" y="0"/>
                  </a:lnTo>
                  <a:lnTo>
                    <a:pt x="4227" y="3"/>
                  </a:lnTo>
                  <a:lnTo>
                    <a:pt x="4226"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3"/>
            <p:cNvSpPr>
              <a:spLocks noEditPoints="1"/>
            </p:cNvSpPr>
            <p:nvPr/>
          </p:nvSpPr>
          <p:spPr bwMode="auto">
            <a:xfrm>
              <a:off x="4749800" y="5408613"/>
              <a:ext cx="369888" cy="317500"/>
            </a:xfrm>
            <a:custGeom>
              <a:avLst/>
              <a:gdLst>
                <a:gd name="T0" fmla="*/ 0 w 2099"/>
                <a:gd name="T1" fmla="*/ 823 h 1801"/>
                <a:gd name="T2" fmla="*/ 40 w 2099"/>
                <a:gd name="T3" fmla="*/ 818 h 1801"/>
                <a:gd name="T4" fmla="*/ 100 w 2099"/>
                <a:gd name="T5" fmla="*/ 807 h 1801"/>
                <a:gd name="T6" fmla="*/ 177 w 2099"/>
                <a:gd name="T7" fmla="*/ 793 h 1801"/>
                <a:gd name="T8" fmla="*/ 268 w 2099"/>
                <a:gd name="T9" fmla="*/ 775 h 1801"/>
                <a:gd name="T10" fmla="*/ 319 w 2099"/>
                <a:gd name="T11" fmla="*/ 764 h 1801"/>
                <a:gd name="T12" fmla="*/ 373 w 2099"/>
                <a:gd name="T13" fmla="*/ 752 h 1801"/>
                <a:gd name="T14" fmla="*/ 432 w 2099"/>
                <a:gd name="T15" fmla="*/ 738 h 1801"/>
                <a:gd name="T16" fmla="*/ 492 w 2099"/>
                <a:gd name="T17" fmla="*/ 723 h 1801"/>
                <a:gd name="T18" fmla="*/ 555 w 2099"/>
                <a:gd name="T19" fmla="*/ 707 h 1801"/>
                <a:gd name="T20" fmla="*/ 620 w 2099"/>
                <a:gd name="T21" fmla="*/ 689 h 1801"/>
                <a:gd name="T22" fmla="*/ 688 w 2099"/>
                <a:gd name="T23" fmla="*/ 669 h 1801"/>
                <a:gd name="T24" fmla="*/ 759 w 2099"/>
                <a:gd name="T25" fmla="*/ 648 h 1801"/>
                <a:gd name="T26" fmla="*/ 831 w 2099"/>
                <a:gd name="T27" fmla="*/ 625 h 1801"/>
                <a:gd name="T28" fmla="*/ 905 w 2099"/>
                <a:gd name="T29" fmla="*/ 601 h 1801"/>
                <a:gd name="T30" fmla="*/ 980 w 2099"/>
                <a:gd name="T31" fmla="*/ 574 h 1801"/>
                <a:gd name="T32" fmla="*/ 1057 w 2099"/>
                <a:gd name="T33" fmla="*/ 545 h 1801"/>
                <a:gd name="T34" fmla="*/ 1135 w 2099"/>
                <a:gd name="T35" fmla="*/ 515 h 1801"/>
                <a:gd name="T36" fmla="*/ 1214 w 2099"/>
                <a:gd name="T37" fmla="*/ 484 h 1801"/>
                <a:gd name="T38" fmla="*/ 1294 w 2099"/>
                <a:gd name="T39" fmla="*/ 450 h 1801"/>
                <a:gd name="T40" fmla="*/ 1375 w 2099"/>
                <a:gd name="T41" fmla="*/ 414 h 1801"/>
                <a:gd name="T42" fmla="*/ 1455 w 2099"/>
                <a:gd name="T43" fmla="*/ 375 h 1801"/>
                <a:gd name="T44" fmla="*/ 1536 w 2099"/>
                <a:gd name="T45" fmla="*/ 334 h 1801"/>
                <a:gd name="T46" fmla="*/ 1618 w 2099"/>
                <a:gd name="T47" fmla="*/ 292 h 1801"/>
                <a:gd name="T48" fmla="*/ 1699 w 2099"/>
                <a:gd name="T49" fmla="*/ 247 h 1801"/>
                <a:gd name="T50" fmla="*/ 1779 w 2099"/>
                <a:gd name="T51" fmla="*/ 200 h 1801"/>
                <a:gd name="T52" fmla="*/ 1860 w 2099"/>
                <a:gd name="T53" fmla="*/ 150 h 1801"/>
                <a:gd name="T54" fmla="*/ 1939 w 2099"/>
                <a:gd name="T55" fmla="*/ 98 h 1801"/>
                <a:gd name="T56" fmla="*/ 2017 w 2099"/>
                <a:gd name="T57" fmla="*/ 43 h 1801"/>
                <a:gd name="T58" fmla="*/ 2032 w 2099"/>
                <a:gd name="T59" fmla="*/ 33 h 1801"/>
                <a:gd name="T60" fmla="*/ 2046 w 2099"/>
                <a:gd name="T61" fmla="*/ 22 h 1801"/>
                <a:gd name="T62" fmla="*/ 2061 w 2099"/>
                <a:gd name="T63" fmla="*/ 11 h 1801"/>
                <a:gd name="T64" fmla="*/ 2075 w 2099"/>
                <a:gd name="T65" fmla="*/ 0 h 1801"/>
                <a:gd name="T66" fmla="*/ 2098 w 2099"/>
                <a:gd name="T67" fmla="*/ 0 h 1801"/>
                <a:gd name="T68" fmla="*/ 0 w 2099"/>
                <a:gd name="T69" fmla="*/ 1801 h 1801"/>
                <a:gd name="T70" fmla="*/ 0 w 2099"/>
                <a:gd name="T71" fmla="*/ 823 h 1801"/>
                <a:gd name="T72" fmla="*/ 2098 w 2099"/>
                <a:gd name="T73" fmla="*/ 0 h 1801"/>
                <a:gd name="T74" fmla="*/ 2099 w 2099"/>
                <a:gd name="T75" fmla="*/ 0 h 1801"/>
                <a:gd name="T76" fmla="*/ 2099 w 2099"/>
                <a:gd name="T77" fmla="*/ 3 h 1801"/>
                <a:gd name="T78" fmla="*/ 2098 w 2099"/>
                <a:gd name="T79" fmla="*/ 0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99" h="1801">
                  <a:moveTo>
                    <a:pt x="0" y="823"/>
                  </a:moveTo>
                  <a:lnTo>
                    <a:pt x="40" y="818"/>
                  </a:lnTo>
                  <a:lnTo>
                    <a:pt x="100" y="807"/>
                  </a:lnTo>
                  <a:lnTo>
                    <a:pt x="177" y="793"/>
                  </a:lnTo>
                  <a:lnTo>
                    <a:pt x="268" y="775"/>
                  </a:lnTo>
                  <a:lnTo>
                    <a:pt x="319" y="764"/>
                  </a:lnTo>
                  <a:lnTo>
                    <a:pt x="373" y="752"/>
                  </a:lnTo>
                  <a:lnTo>
                    <a:pt x="432" y="738"/>
                  </a:lnTo>
                  <a:lnTo>
                    <a:pt x="492" y="723"/>
                  </a:lnTo>
                  <a:lnTo>
                    <a:pt x="555" y="707"/>
                  </a:lnTo>
                  <a:lnTo>
                    <a:pt x="620" y="689"/>
                  </a:lnTo>
                  <a:lnTo>
                    <a:pt x="688" y="669"/>
                  </a:lnTo>
                  <a:lnTo>
                    <a:pt x="759" y="648"/>
                  </a:lnTo>
                  <a:lnTo>
                    <a:pt x="831" y="625"/>
                  </a:lnTo>
                  <a:lnTo>
                    <a:pt x="905" y="601"/>
                  </a:lnTo>
                  <a:lnTo>
                    <a:pt x="980" y="574"/>
                  </a:lnTo>
                  <a:lnTo>
                    <a:pt x="1057" y="545"/>
                  </a:lnTo>
                  <a:lnTo>
                    <a:pt x="1135" y="515"/>
                  </a:lnTo>
                  <a:lnTo>
                    <a:pt x="1214" y="484"/>
                  </a:lnTo>
                  <a:lnTo>
                    <a:pt x="1294" y="450"/>
                  </a:lnTo>
                  <a:lnTo>
                    <a:pt x="1375" y="414"/>
                  </a:lnTo>
                  <a:lnTo>
                    <a:pt x="1455" y="375"/>
                  </a:lnTo>
                  <a:lnTo>
                    <a:pt x="1536" y="334"/>
                  </a:lnTo>
                  <a:lnTo>
                    <a:pt x="1618" y="292"/>
                  </a:lnTo>
                  <a:lnTo>
                    <a:pt x="1699" y="247"/>
                  </a:lnTo>
                  <a:lnTo>
                    <a:pt x="1779" y="200"/>
                  </a:lnTo>
                  <a:lnTo>
                    <a:pt x="1860" y="150"/>
                  </a:lnTo>
                  <a:lnTo>
                    <a:pt x="1939" y="98"/>
                  </a:lnTo>
                  <a:lnTo>
                    <a:pt x="2017" y="43"/>
                  </a:lnTo>
                  <a:lnTo>
                    <a:pt x="2032" y="33"/>
                  </a:lnTo>
                  <a:lnTo>
                    <a:pt x="2046" y="22"/>
                  </a:lnTo>
                  <a:lnTo>
                    <a:pt x="2061" y="11"/>
                  </a:lnTo>
                  <a:lnTo>
                    <a:pt x="2075" y="0"/>
                  </a:lnTo>
                  <a:lnTo>
                    <a:pt x="2098" y="0"/>
                  </a:lnTo>
                  <a:lnTo>
                    <a:pt x="0" y="1801"/>
                  </a:lnTo>
                  <a:lnTo>
                    <a:pt x="0" y="823"/>
                  </a:lnTo>
                  <a:close/>
                  <a:moveTo>
                    <a:pt x="2098" y="0"/>
                  </a:moveTo>
                  <a:lnTo>
                    <a:pt x="2099" y="0"/>
                  </a:lnTo>
                  <a:lnTo>
                    <a:pt x="2099" y="3"/>
                  </a:lnTo>
                  <a:lnTo>
                    <a:pt x="209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4"/>
            <p:cNvSpPr>
              <a:spLocks/>
            </p:cNvSpPr>
            <p:nvPr/>
          </p:nvSpPr>
          <p:spPr bwMode="auto">
            <a:xfrm>
              <a:off x="4348163" y="4724400"/>
              <a:ext cx="266700" cy="55563"/>
            </a:xfrm>
            <a:custGeom>
              <a:avLst/>
              <a:gdLst>
                <a:gd name="T0" fmla="*/ 1511 w 1511"/>
                <a:gd name="T1" fmla="*/ 318 h 318"/>
                <a:gd name="T2" fmla="*/ 1415 w 1511"/>
                <a:gd name="T3" fmla="*/ 0 h 318"/>
                <a:gd name="T4" fmla="*/ 0 w 1511"/>
                <a:gd name="T5" fmla="*/ 160 h 318"/>
                <a:gd name="T6" fmla="*/ 1511 w 1511"/>
                <a:gd name="T7" fmla="*/ 318 h 318"/>
              </a:gdLst>
              <a:ahLst/>
              <a:cxnLst>
                <a:cxn ang="0">
                  <a:pos x="T0" y="T1"/>
                </a:cxn>
                <a:cxn ang="0">
                  <a:pos x="T2" y="T3"/>
                </a:cxn>
                <a:cxn ang="0">
                  <a:pos x="T4" y="T5"/>
                </a:cxn>
                <a:cxn ang="0">
                  <a:pos x="T6" y="T7"/>
                </a:cxn>
              </a:cxnLst>
              <a:rect l="0" t="0" r="r" b="b"/>
              <a:pathLst>
                <a:path w="1511" h="318">
                  <a:moveTo>
                    <a:pt x="1511" y="318"/>
                  </a:moveTo>
                  <a:lnTo>
                    <a:pt x="1415" y="0"/>
                  </a:lnTo>
                  <a:lnTo>
                    <a:pt x="0" y="160"/>
                  </a:lnTo>
                  <a:lnTo>
                    <a:pt x="1511"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5"/>
            <p:cNvSpPr>
              <a:spLocks/>
            </p:cNvSpPr>
            <p:nvPr/>
          </p:nvSpPr>
          <p:spPr bwMode="auto">
            <a:xfrm>
              <a:off x="4429125" y="4806950"/>
              <a:ext cx="190500" cy="192088"/>
            </a:xfrm>
            <a:custGeom>
              <a:avLst/>
              <a:gdLst>
                <a:gd name="T0" fmla="*/ 598 w 1085"/>
                <a:gd name="T1" fmla="*/ 2 h 1086"/>
                <a:gd name="T2" fmla="*/ 678 w 1085"/>
                <a:gd name="T3" fmla="*/ 17 h 1086"/>
                <a:gd name="T4" fmla="*/ 753 w 1085"/>
                <a:gd name="T5" fmla="*/ 43 h 1086"/>
                <a:gd name="T6" fmla="*/ 824 w 1085"/>
                <a:gd name="T7" fmla="*/ 79 h 1086"/>
                <a:gd name="T8" fmla="*/ 888 w 1085"/>
                <a:gd name="T9" fmla="*/ 124 h 1086"/>
                <a:gd name="T10" fmla="*/ 944 w 1085"/>
                <a:gd name="T11" fmla="*/ 178 h 1086"/>
                <a:gd name="T12" fmla="*/ 992 w 1085"/>
                <a:gd name="T13" fmla="*/ 239 h 1086"/>
                <a:gd name="T14" fmla="*/ 1031 w 1085"/>
                <a:gd name="T15" fmla="*/ 308 h 1086"/>
                <a:gd name="T16" fmla="*/ 1060 w 1085"/>
                <a:gd name="T17" fmla="*/ 382 h 1086"/>
                <a:gd name="T18" fmla="*/ 1078 w 1085"/>
                <a:gd name="T19" fmla="*/ 460 h 1086"/>
                <a:gd name="T20" fmla="*/ 1085 w 1085"/>
                <a:gd name="T21" fmla="*/ 543 h 1086"/>
                <a:gd name="T22" fmla="*/ 1078 w 1085"/>
                <a:gd name="T23" fmla="*/ 626 h 1086"/>
                <a:gd name="T24" fmla="*/ 1060 w 1085"/>
                <a:gd name="T25" fmla="*/ 705 h 1086"/>
                <a:gd name="T26" fmla="*/ 1031 w 1085"/>
                <a:gd name="T27" fmla="*/ 779 h 1086"/>
                <a:gd name="T28" fmla="*/ 992 w 1085"/>
                <a:gd name="T29" fmla="*/ 847 h 1086"/>
                <a:gd name="T30" fmla="*/ 944 w 1085"/>
                <a:gd name="T31" fmla="*/ 908 h 1086"/>
                <a:gd name="T32" fmla="*/ 888 w 1085"/>
                <a:gd name="T33" fmla="*/ 963 h 1086"/>
                <a:gd name="T34" fmla="*/ 824 w 1085"/>
                <a:gd name="T35" fmla="*/ 1008 h 1086"/>
                <a:gd name="T36" fmla="*/ 753 w 1085"/>
                <a:gd name="T37" fmla="*/ 1044 h 1086"/>
                <a:gd name="T38" fmla="*/ 678 w 1085"/>
                <a:gd name="T39" fmla="*/ 1069 h 1086"/>
                <a:gd name="T40" fmla="*/ 598 w 1085"/>
                <a:gd name="T41" fmla="*/ 1083 h 1086"/>
                <a:gd name="T42" fmla="*/ 515 w 1085"/>
                <a:gd name="T43" fmla="*/ 1086 h 1086"/>
                <a:gd name="T44" fmla="*/ 433 w 1085"/>
                <a:gd name="T45" fmla="*/ 1075 h 1086"/>
                <a:gd name="T46" fmla="*/ 356 w 1085"/>
                <a:gd name="T47" fmla="*/ 1053 h 1086"/>
                <a:gd name="T48" fmla="*/ 284 w 1085"/>
                <a:gd name="T49" fmla="*/ 1021 h 1086"/>
                <a:gd name="T50" fmla="*/ 217 w 1085"/>
                <a:gd name="T51" fmla="*/ 979 h 1086"/>
                <a:gd name="T52" fmla="*/ 158 w 1085"/>
                <a:gd name="T53" fmla="*/ 928 h 1086"/>
                <a:gd name="T54" fmla="*/ 107 w 1085"/>
                <a:gd name="T55" fmla="*/ 868 h 1086"/>
                <a:gd name="T56" fmla="*/ 65 w 1085"/>
                <a:gd name="T57" fmla="*/ 802 h 1086"/>
                <a:gd name="T58" fmla="*/ 33 w 1085"/>
                <a:gd name="T59" fmla="*/ 730 h 1086"/>
                <a:gd name="T60" fmla="*/ 11 w 1085"/>
                <a:gd name="T61" fmla="*/ 652 h 1086"/>
                <a:gd name="T62" fmla="*/ 0 w 1085"/>
                <a:gd name="T63" fmla="*/ 571 h 1086"/>
                <a:gd name="T64" fmla="*/ 3 w 1085"/>
                <a:gd name="T65" fmla="*/ 488 h 1086"/>
                <a:gd name="T66" fmla="*/ 17 w 1085"/>
                <a:gd name="T67" fmla="*/ 407 h 1086"/>
                <a:gd name="T68" fmla="*/ 42 w 1085"/>
                <a:gd name="T69" fmla="*/ 332 h 1086"/>
                <a:gd name="T70" fmla="*/ 78 w 1085"/>
                <a:gd name="T71" fmla="*/ 262 h 1086"/>
                <a:gd name="T72" fmla="*/ 123 w 1085"/>
                <a:gd name="T73" fmla="*/ 197 h 1086"/>
                <a:gd name="T74" fmla="*/ 177 w 1085"/>
                <a:gd name="T75" fmla="*/ 141 h 1086"/>
                <a:gd name="T76" fmla="*/ 239 w 1085"/>
                <a:gd name="T77" fmla="*/ 93 h 1086"/>
                <a:gd name="T78" fmla="*/ 307 w 1085"/>
                <a:gd name="T79" fmla="*/ 54 h 1086"/>
                <a:gd name="T80" fmla="*/ 381 w 1085"/>
                <a:gd name="T81" fmla="*/ 24 h 1086"/>
                <a:gd name="T82" fmla="*/ 459 w 1085"/>
                <a:gd name="T83" fmla="*/ 6 h 1086"/>
                <a:gd name="T84" fmla="*/ 543 w 1085"/>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5" h="1086">
                  <a:moveTo>
                    <a:pt x="543" y="0"/>
                  </a:moveTo>
                  <a:lnTo>
                    <a:pt x="571" y="0"/>
                  </a:lnTo>
                  <a:lnTo>
                    <a:pt x="598" y="2"/>
                  </a:lnTo>
                  <a:lnTo>
                    <a:pt x="625" y="6"/>
                  </a:lnTo>
                  <a:lnTo>
                    <a:pt x="652" y="10"/>
                  </a:lnTo>
                  <a:lnTo>
                    <a:pt x="678" y="17"/>
                  </a:lnTo>
                  <a:lnTo>
                    <a:pt x="704" y="24"/>
                  </a:lnTo>
                  <a:lnTo>
                    <a:pt x="729" y="33"/>
                  </a:lnTo>
                  <a:lnTo>
                    <a:pt x="753" y="43"/>
                  </a:lnTo>
                  <a:lnTo>
                    <a:pt x="777" y="54"/>
                  </a:lnTo>
                  <a:lnTo>
                    <a:pt x="802" y="66"/>
                  </a:lnTo>
                  <a:lnTo>
                    <a:pt x="824" y="79"/>
                  </a:lnTo>
                  <a:lnTo>
                    <a:pt x="846" y="93"/>
                  </a:lnTo>
                  <a:lnTo>
                    <a:pt x="867" y="108"/>
                  </a:lnTo>
                  <a:lnTo>
                    <a:pt x="888" y="124"/>
                  </a:lnTo>
                  <a:lnTo>
                    <a:pt x="907" y="141"/>
                  </a:lnTo>
                  <a:lnTo>
                    <a:pt x="926" y="159"/>
                  </a:lnTo>
                  <a:lnTo>
                    <a:pt x="944" y="178"/>
                  </a:lnTo>
                  <a:lnTo>
                    <a:pt x="961" y="197"/>
                  </a:lnTo>
                  <a:lnTo>
                    <a:pt x="977" y="218"/>
                  </a:lnTo>
                  <a:lnTo>
                    <a:pt x="992" y="239"/>
                  </a:lnTo>
                  <a:lnTo>
                    <a:pt x="1006" y="262"/>
                  </a:lnTo>
                  <a:lnTo>
                    <a:pt x="1019" y="285"/>
                  </a:lnTo>
                  <a:lnTo>
                    <a:pt x="1031" y="308"/>
                  </a:lnTo>
                  <a:lnTo>
                    <a:pt x="1042" y="332"/>
                  </a:lnTo>
                  <a:lnTo>
                    <a:pt x="1052" y="356"/>
                  </a:lnTo>
                  <a:lnTo>
                    <a:pt x="1060" y="382"/>
                  </a:lnTo>
                  <a:lnTo>
                    <a:pt x="1068" y="407"/>
                  </a:lnTo>
                  <a:lnTo>
                    <a:pt x="1074" y="433"/>
                  </a:lnTo>
                  <a:lnTo>
                    <a:pt x="1078" y="460"/>
                  </a:lnTo>
                  <a:lnTo>
                    <a:pt x="1082" y="488"/>
                  </a:lnTo>
                  <a:lnTo>
                    <a:pt x="1084" y="516"/>
                  </a:lnTo>
                  <a:lnTo>
                    <a:pt x="1085" y="543"/>
                  </a:lnTo>
                  <a:lnTo>
                    <a:pt x="1084" y="571"/>
                  </a:lnTo>
                  <a:lnTo>
                    <a:pt x="1082" y="599"/>
                  </a:lnTo>
                  <a:lnTo>
                    <a:pt x="1078" y="626"/>
                  </a:lnTo>
                  <a:lnTo>
                    <a:pt x="1074" y="652"/>
                  </a:lnTo>
                  <a:lnTo>
                    <a:pt x="1068" y="679"/>
                  </a:lnTo>
                  <a:lnTo>
                    <a:pt x="1060" y="705"/>
                  </a:lnTo>
                  <a:lnTo>
                    <a:pt x="1052" y="730"/>
                  </a:lnTo>
                  <a:lnTo>
                    <a:pt x="1042" y="755"/>
                  </a:lnTo>
                  <a:lnTo>
                    <a:pt x="1031" y="779"/>
                  </a:lnTo>
                  <a:lnTo>
                    <a:pt x="1019" y="802"/>
                  </a:lnTo>
                  <a:lnTo>
                    <a:pt x="1006" y="825"/>
                  </a:lnTo>
                  <a:lnTo>
                    <a:pt x="992" y="847"/>
                  </a:lnTo>
                  <a:lnTo>
                    <a:pt x="977" y="868"/>
                  </a:lnTo>
                  <a:lnTo>
                    <a:pt x="961" y="888"/>
                  </a:lnTo>
                  <a:lnTo>
                    <a:pt x="944" y="908"/>
                  </a:lnTo>
                  <a:lnTo>
                    <a:pt x="926" y="928"/>
                  </a:lnTo>
                  <a:lnTo>
                    <a:pt x="907" y="946"/>
                  </a:lnTo>
                  <a:lnTo>
                    <a:pt x="888" y="963"/>
                  </a:lnTo>
                  <a:lnTo>
                    <a:pt x="867" y="979"/>
                  </a:lnTo>
                  <a:lnTo>
                    <a:pt x="846" y="994"/>
                  </a:lnTo>
                  <a:lnTo>
                    <a:pt x="824" y="1008"/>
                  </a:lnTo>
                  <a:lnTo>
                    <a:pt x="802" y="1021"/>
                  </a:lnTo>
                  <a:lnTo>
                    <a:pt x="777" y="1033"/>
                  </a:lnTo>
                  <a:lnTo>
                    <a:pt x="753" y="1044"/>
                  </a:lnTo>
                  <a:lnTo>
                    <a:pt x="729" y="1053"/>
                  </a:lnTo>
                  <a:lnTo>
                    <a:pt x="704" y="1062"/>
                  </a:lnTo>
                  <a:lnTo>
                    <a:pt x="678" y="1069"/>
                  </a:lnTo>
                  <a:lnTo>
                    <a:pt x="652" y="1075"/>
                  </a:lnTo>
                  <a:lnTo>
                    <a:pt x="625" y="1080"/>
                  </a:lnTo>
                  <a:lnTo>
                    <a:pt x="598" y="1083"/>
                  </a:lnTo>
                  <a:lnTo>
                    <a:pt x="571" y="1086"/>
                  </a:lnTo>
                  <a:lnTo>
                    <a:pt x="543" y="1086"/>
                  </a:lnTo>
                  <a:lnTo>
                    <a:pt x="515" y="1086"/>
                  </a:lnTo>
                  <a:lnTo>
                    <a:pt x="486" y="1083"/>
                  </a:lnTo>
                  <a:lnTo>
                    <a:pt x="459" y="1080"/>
                  </a:lnTo>
                  <a:lnTo>
                    <a:pt x="433" y="1075"/>
                  </a:lnTo>
                  <a:lnTo>
                    <a:pt x="407" y="1069"/>
                  </a:lnTo>
                  <a:lnTo>
                    <a:pt x="381" y="1062"/>
                  </a:lnTo>
                  <a:lnTo>
                    <a:pt x="356" y="1053"/>
                  </a:lnTo>
                  <a:lnTo>
                    <a:pt x="331" y="1044"/>
                  </a:lnTo>
                  <a:lnTo>
                    <a:pt x="307" y="1033"/>
                  </a:lnTo>
                  <a:lnTo>
                    <a:pt x="284" y="1021"/>
                  </a:lnTo>
                  <a:lnTo>
                    <a:pt x="261" y="1008"/>
                  </a:lnTo>
                  <a:lnTo>
                    <a:pt x="239" y="994"/>
                  </a:lnTo>
                  <a:lnTo>
                    <a:pt x="217" y="979"/>
                  </a:lnTo>
                  <a:lnTo>
                    <a:pt x="197" y="963"/>
                  </a:lnTo>
                  <a:lnTo>
                    <a:pt x="177" y="946"/>
                  </a:lnTo>
                  <a:lnTo>
                    <a:pt x="158" y="928"/>
                  </a:lnTo>
                  <a:lnTo>
                    <a:pt x="140" y="908"/>
                  </a:lnTo>
                  <a:lnTo>
                    <a:pt x="123" y="888"/>
                  </a:lnTo>
                  <a:lnTo>
                    <a:pt x="107" y="868"/>
                  </a:lnTo>
                  <a:lnTo>
                    <a:pt x="92" y="847"/>
                  </a:lnTo>
                  <a:lnTo>
                    <a:pt x="78" y="825"/>
                  </a:lnTo>
                  <a:lnTo>
                    <a:pt x="65" y="802"/>
                  </a:lnTo>
                  <a:lnTo>
                    <a:pt x="53" y="779"/>
                  </a:lnTo>
                  <a:lnTo>
                    <a:pt x="42" y="755"/>
                  </a:lnTo>
                  <a:lnTo>
                    <a:pt x="33" y="730"/>
                  </a:lnTo>
                  <a:lnTo>
                    <a:pt x="24" y="705"/>
                  </a:lnTo>
                  <a:lnTo>
                    <a:pt x="17" y="679"/>
                  </a:lnTo>
                  <a:lnTo>
                    <a:pt x="11" y="652"/>
                  </a:lnTo>
                  <a:lnTo>
                    <a:pt x="6" y="626"/>
                  </a:lnTo>
                  <a:lnTo>
                    <a:pt x="3" y="599"/>
                  </a:lnTo>
                  <a:lnTo>
                    <a:pt x="0" y="571"/>
                  </a:lnTo>
                  <a:lnTo>
                    <a:pt x="0" y="543"/>
                  </a:lnTo>
                  <a:lnTo>
                    <a:pt x="0" y="516"/>
                  </a:lnTo>
                  <a:lnTo>
                    <a:pt x="3" y="488"/>
                  </a:lnTo>
                  <a:lnTo>
                    <a:pt x="6" y="460"/>
                  </a:lnTo>
                  <a:lnTo>
                    <a:pt x="11" y="433"/>
                  </a:lnTo>
                  <a:lnTo>
                    <a:pt x="17" y="407"/>
                  </a:lnTo>
                  <a:lnTo>
                    <a:pt x="24" y="382"/>
                  </a:lnTo>
                  <a:lnTo>
                    <a:pt x="33" y="356"/>
                  </a:lnTo>
                  <a:lnTo>
                    <a:pt x="42" y="332"/>
                  </a:lnTo>
                  <a:lnTo>
                    <a:pt x="53" y="308"/>
                  </a:lnTo>
                  <a:lnTo>
                    <a:pt x="65" y="285"/>
                  </a:lnTo>
                  <a:lnTo>
                    <a:pt x="78" y="262"/>
                  </a:lnTo>
                  <a:lnTo>
                    <a:pt x="92" y="239"/>
                  </a:lnTo>
                  <a:lnTo>
                    <a:pt x="107" y="218"/>
                  </a:lnTo>
                  <a:lnTo>
                    <a:pt x="123" y="197"/>
                  </a:lnTo>
                  <a:lnTo>
                    <a:pt x="140" y="178"/>
                  </a:lnTo>
                  <a:lnTo>
                    <a:pt x="158" y="159"/>
                  </a:lnTo>
                  <a:lnTo>
                    <a:pt x="177" y="141"/>
                  </a:lnTo>
                  <a:lnTo>
                    <a:pt x="197" y="124"/>
                  </a:lnTo>
                  <a:lnTo>
                    <a:pt x="217" y="108"/>
                  </a:lnTo>
                  <a:lnTo>
                    <a:pt x="239" y="93"/>
                  </a:lnTo>
                  <a:lnTo>
                    <a:pt x="261" y="79"/>
                  </a:lnTo>
                  <a:lnTo>
                    <a:pt x="284" y="66"/>
                  </a:lnTo>
                  <a:lnTo>
                    <a:pt x="307" y="54"/>
                  </a:lnTo>
                  <a:lnTo>
                    <a:pt x="331" y="43"/>
                  </a:lnTo>
                  <a:lnTo>
                    <a:pt x="356" y="33"/>
                  </a:lnTo>
                  <a:lnTo>
                    <a:pt x="381" y="24"/>
                  </a:lnTo>
                  <a:lnTo>
                    <a:pt x="407" y="17"/>
                  </a:lnTo>
                  <a:lnTo>
                    <a:pt x="433" y="10"/>
                  </a:lnTo>
                  <a:lnTo>
                    <a:pt x="459" y="6"/>
                  </a:lnTo>
                  <a:lnTo>
                    <a:pt x="486" y="2"/>
                  </a:lnTo>
                  <a:lnTo>
                    <a:pt x="515"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6"/>
            <p:cNvSpPr>
              <a:spLocks/>
            </p:cNvSpPr>
            <p:nvPr/>
          </p:nvSpPr>
          <p:spPr bwMode="auto">
            <a:xfrm>
              <a:off x="4470400" y="4849813"/>
              <a:ext cx="107950" cy="106363"/>
            </a:xfrm>
            <a:custGeom>
              <a:avLst/>
              <a:gdLst>
                <a:gd name="T0" fmla="*/ 336 w 609"/>
                <a:gd name="T1" fmla="*/ 1 h 610"/>
                <a:gd name="T2" fmla="*/ 381 w 609"/>
                <a:gd name="T3" fmla="*/ 9 h 610"/>
                <a:gd name="T4" fmla="*/ 423 w 609"/>
                <a:gd name="T5" fmla="*/ 25 h 610"/>
                <a:gd name="T6" fmla="*/ 462 w 609"/>
                <a:gd name="T7" fmla="*/ 45 h 610"/>
                <a:gd name="T8" fmla="*/ 498 w 609"/>
                <a:gd name="T9" fmla="*/ 70 h 610"/>
                <a:gd name="T10" fmla="*/ 529 w 609"/>
                <a:gd name="T11" fmla="*/ 100 h 610"/>
                <a:gd name="T12" fmla="*/ 556 w 609"/>
                <a:gd name="T13" fmla="*/ 135 h 610"/>
                <a:gd name="T14" fmla="*/ 579 w 609"/>
                <a:gd name="T15" fmla="*/ 173 h 610"/>
                <a:gd name="T16" fmla="*/ 596 w 609"/>
                <a:gd name="T17" fmla="*/ 214 h 610"/>
                <a:gd name="T18" fmla="*/ 606 w 609"/>
                <a:gd name="T19" fmla="*/ 259 h 610"/>
                <a:gd name="T20" fmla="*/ 609 w 609"/>
                <a:gd name="T21" fmla="*/ 305 h 610"/>
                <a:gd name="T22" fmla="*/ 606 w 609"/>
                <a:gd name="T23" fmla="*/ 352 h 610"/>
                <a:gd name="T24" fmla="*/ 596 w 609"/>
                <a:gd name="T25" fmla="*/ 396 h 610"/>
                <a:gd name="T26" fmla="*/ 579 w 609"/>
                <a:gd name="T27" fmla="*/ 437 h 610"/>
                <a:gd name="T28" fmla="*/ 556 w 609"/>
                <a:gd name="T29" fmla="*/ 476 h 610"/>
                <a:gd name="T30" fmla="*/ 529 w 609"/>
                <a:gd name="T31" fmla="*/ 510 h 610"/>
                <a:gd name="T32" fmla="*/ 498 w 609"/>
                <a:gd name="T33" fmla="*/ 541 h 610"/>
                <a:gd name="T34" fmla="*/ 462 w 609"/>
                <a:gd name="T35" fmla="*/ 566 h 610"/>
                <a:gd name="T36" fmla="*/ 423 w 609"/>
                <a:gd name="T37" fmla="*/ 586 h 610"/>
                <a:gd name="T38" fmla="*/ 381 w 609"/>
                <a:gd name="T39" fmla="*/ 600 h 610"/>
                <a:gd name="T40" fmla="*/ 336 w 609"/>
                <a:gd name="T41" fmla="*/ 608 h 610"/>
                <a:gd name="T42" fmla="*/ 289 w 609"/>
                <a:gd name="T43" fmla="*/ 610 h 610"/>
                <a:gd name="T44" fmla="*/ 243 w 609"/>
                <a:gd name="T45" fmla="*/ 604 h 610"/>
                <a:gd name="T46" fmla="*/ 199 w 609"/>
                <a:gd name="T47" fmla="*/ 592 h 610"/>
                <a:gd name="T48" fmla="*/ 159 w 609"/>
                <a:gd name="T49" fmla="*/ 573 h 610"/>
                <a:gd name="T50" fmla="*/ 122 w 609"/>
                <a:gd name="T51" fmla="*/ 550 h 610"/>
                <a:gd name="T52" fmla="*/ 89 w 609"/>
                <a:gd name="T53" fmla="*/ 521 h 610"/>
                <a:gd name="T54" fmla="*/ 60 w 609"/>
                <a:gd name="T55" fmla="*/ 488 h 610"/>
                <a:gd name="T56" fmla="*/ 37 w 609"/>
                <a:gd name="T57" fmla="*/ 450 h 610"/>
                <a:gd name="T58" fmla="*/ 19 w 609"/>
                <a:gd name="T59" fmla="*/ 410 h 610"/>
                <a:gd name="T60" fmla="*/ 6 w 609"/>
                <a:gd name="T61" fmla="*/ 367 h 610"/>
                <a:gd name="T62" fmla="*/ 0 w 609"/>
                <a:gd name="T63" fmla="*/ 321 h 610"/>
                <a:gd name="T64" fmla="*/ 2 w 609"/>
                <a:gd name="T65" fmla="*/ 274 h 610"/>
                <a:gd name="T66" fmla="*/ 10 w 609"/>
                <a:gd name="T67" fmla="*/ 229 h 610"/>
                <a:gd name="T68" fmla="*/ 24 w 609"/>
                <a:gd name="T69" fmla="*/ 186 h 610"/>
                <a:gd name="T70" fmla="*/ 44 w 609"/>
                <a:gd name="T71" fmla="*/ 147 h 610"/>
                <a:gd name="T72" fmla="*/ 69 w 609"/>
                <a:gd name="T73" fmla="*/ 111 h 610"/>
                <a:gd name="T74" fmla="*/ 100 w 609"/>
                <a:gd name="T75" fmla="*/ 80 h 610"/>
                <a:gd name="T76" fmla="*/ 134 w 609"/>
                <a:gd name="T77" fmla="*/ 53 h 610"/>
                <a:gd name="T78" fmla="*/ 172 w 609"/>
                <a:gd name="T79" fmla="*/ 31 h 610"/>
                <a:gd name="T80" fmla="*/ 213 w 609"/>
                <a:gd name="T81" fmla="*/ 14 h 610"/>
                <a:gd name="T82" fmla="*/ 257 w 609"/>
                <a:gd name="T83" fmla="*/ 3 h 610"/>
                <a:gd name="T84" fmla="*/ 305 w 609"/>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10">
                  <a:moveTo>
                    <a:pt x="305" y="0"/>
                  </a:moveTo>
                  <a:lnTo>
                    <a:pt x="320" y="0"/>
                  </a:lnTo>
                  <a:lnTo>
                    <a:pt x="336" y="1"/>
                  </a:lnTo>
                  <a:lnTo>
                    <a:pt x="351" y="3"/>
                  </a:lnTo>
                  <a:lnTo>
                    <a:pt x="366" y="6"/>
                  </a:lnTo>
                  <a:lnTo>
                    <a:pt x="381" y="9"/>
                  </a:lnTo>
                  <a:lnTo>
                    <a:pt x="395" y="14"/>
                  </a:lnTo>
                  <a:lnTo>
                    <a:pt x="409" y="19"/>
                  </a:lnTo>
                  <a:lnTo>
                    <a:pt x="423" y="25"/>
                  </a:lnTo>
                  <a:lnTo>
                    <a:pt x="436" y="31"/>
                  </a:lnTo>
                  <a:lnTo>
                    <a:pt x="449" y="37"/>
                  </a:lnTo>
                  <a:lnTo>
                    <a:pt x="462" y="45"/>
                  </a:lnTo>
                  <a:lnTo>
                    <a:pt x="474" y="53"/>
                  </a:lnTo>
                  <a:lnTo>
                    <a:pt x="486" y="61"/>
                  </a:lnTo>
                  <a:lnTo>
                    <a:pt x="498" y="70"/>
                  </a:lnTo>
                  <a:lnTo>
                    <a:pt x="509" y="80"/>
                  </a:lnTo>
                  <a:lnTo>
                    <a:pt x="519" y="90"/>
                  </a:lnTo>
                  <a:lnTo>
                    <a:pt x="529" y="100"/>
                  </a:lnTo>
                  <a:lnTo>
                    <a:pt x="539" y="111"/>
                  </a:lnTo>
                  <a:lnTo>
                    <a:pt x="548" y="123"/>
                  </a:lnTo>
                  <a:lnTo>
                    <a:pt x="556" y="135"/>
                  </a:lnTo>
                  <a:lnTo>
                    <a:pt x="565" y="147"/>
                  </a:lnTo>
                  <a:lnTo>
                    <a:pt x="573" y="160"/>
                  </a:lnTo>
                  <a:lnTo>
                    <a:pt x="579" y="173"/>
                  </a:lnTo>
                  <a:lnTo>
                    <a:pt x="585" y="186"/>
                  </a:lnTo>
                  <a:lnTo>
                    <a:pt x="591" y="200"/>
                  </a:lnTo>
                  <a:lnTo>
                    <a:pt x="596" y="214"/>
                  </a:lnTo>
                  <a:lnTo>
                    <a:pt x="600" y="229"/>
                  </a:lnTo>
                  <a:lnTo>
                    <a:pt x="603" y="244"/>
                  </a:lnTo>
                  <a:lnTo>
                    <a:pt x="606" y="259"/>
                  </a:lnTo>
                  <a:lnTo>
                    <a:pt x="608" y="274"/>
                  </a:lnTo>
                  <a:lnTo>
                    <a:pt x="609" y="290"/>
                  </a:lnTo>
                  <a:lnTo>
                    <a:pt x="609" y="305"/>
                  </a:lnTo>
                  <a:lnTo>
                    <a:pt x="609" y="321"/>
                  </a:lnTo>
                  <a:lnTo>
                    <a:pt x="608" y="336"/>
                  </a:lnTo>
                  <a:lnTo>
                    <a:pt x="606" y="352"/>
                  </a:lnTo>
                  <a:lnTo>
                    <a:pt x="603" y="367"/>
                  </a:lnTo>
                  <a:lnTo>
                    <a:pt x="600" y="381"/>
                  </a:lnTo>
                  <a:lnTo>
                    <a:pt x="596" y="396"/>
                  </a:lnTo>
                  <a:lnTo>
                    <a:pt x="591" y="410"/>
                  </a:lnTo>
                  <a:lnTo>
                    <a:pt x="585" y="424"/>
                  </a:lnTo>
                  <a:lnTo>
                    <a:pt x="579" y="437"/>
                  </a:lnTo>
                  <a:lnTo>
                    <a:pt x="573" y="450"/>
                  </a:lnTo>
                  <a:lnTo>
                    <a:pt x="565" y="464"/>
                  </a:lnTo>
                  <a:lnTo>
                    <a:pt x="556" y="476"/>
                  </a:lnTo>
                  <a:lnTo>
                    <a:pt x="548" y="488"/>
                  </a:lnTo>
                  <a:lnTo>
                    <a:pt x="539" y="499"/>
                  </a:lnTo>
                  <a:lnTo>
                    <a:pt x="529" y="510"/>
                  </a:lnTo>
                  <a:lnTo>
                    <a:pt x="519" y="521"/>
                  </a:lnTo>
                  <a:lnTo>
                    <a:pt x="509" y="531"/>
                  </a:lnTo>
                  <a:lnTo>
                    <a:pt x="498" y="541"/>
                  </a:lnTo>
                  <a:lnTo>
                    <a:pt x="486" y="550"/>
                  </a:lnTo>
                  <a:lnTo>
                    <a:pt x="474" y="558"/>
                  </a:lnTo>
                  <a:lnTo>
                    <a:pt x="462" y="566"/>
                  </a:lnTo>
                  <a:lnTo>
                    <a:pt x="449" y="573"/>
                  </a:lnTo>
                  <a:lnTo>
                    <a:pt x="436" y="580"/>
                  </a:lnTo>
                  <a:lnTo>
                    <a:pt x="423" y="586"/>
                  </a:lnTo>
                  <a:lnTo>
                    <a:pt x="409" y="592"/>
                  </a:lnTo>
                  <a:lnTo>
                    <a:pt x="395" y="596"/>
                  </a:lnTo>
                  <a:lnTo>
                    <a:pt x="381" y="600"/>
                  </a:lnTo>
                  <a:lnTo>
                    <a:pt x="366" y="604"/>
                  </a:lnTo>
                  <a:lnTo>
                    <a:pt x="351" y="606"/>
                  </a:lnTo>
                  <a:lnTo>
                    <a:pt x="336" y="608"/>
                  </a:lnTo>
                  <a:lnTo>
                    <a:pt x="320" y="610"/>
                  </a:lnTo>
                  <a:lnTo>
                    <a:pt x="305" y="610"/>
                  </a:lnTo>
                  <a:lnTo>
                    <a:pt x="289" y="610"/>
                  </a:lnTo>
                  <a:lnTo>
                    <a:pt x="273" y="608"/>
                  </a:lnTo>
                  <a:lnTo>
                    <a:pt x="257" y="606"/>
                  </a:lnTo>
                  <a:lnTo>
                    <a:pt x="243" y="604"/>
                  </a:lnTo>
                  <a:lnTo>
                    <a:pt x="228" y="600"/>
                  </a:lnTo>
                  <a:lnTo>
                    <a:pt x="213" y="596"/>
                  </a:lnTo>
                  <a:lnTo>
                    <a:pt x="199" y="592"/>
                  </a:lnTo>
                  <a:lnTo>
                    <a:pt x="186" y="586"/>
                  </a:lnTo>
                  <a:lnTo>
                    <a:pt x="172" y="580"/>
                  </a:lnTo>
                  <a:lnTo>
                    <a:pt x="159" y="573"/>
                  </a:lnTo>
                  <a:lnTo>
                    <a:pt x="146" y="566"/>
                  </a:lnTo>
                  <a:lnTo>
                    <a:pt x="134" y="558"/>
                  </a:lnTo>
                  <a:lnTo>
                    <a:pt x="122" y="550"/>
                  </a:lnTo>
                  <a:lnTo>
                    <a:pt x="111" y="541"/>
                  </a:lnTo>
                  <a:lnTo>
                    <a:pt x="100" y="531"/>
                  </a:lnTo>
                  <a:lnTo>
                    <a:pt x="89" y="521"/>
                  </a:lnTo>
                  <a:lnTo>
                    <a:pt x="79" y="510"/>
                  </a:lnTo>
                  <a:lnTo>
                    <a:pt x="69" y="499"/>
                  </a:lnTo>
                  <a:lnTo>
                    <a:pt x="60" y="488"/>
                  </a:lnTo>
                  <a:lnTo>
                    <a:pt x="52" y="476"/>
                  </a:lnTo>
                  <a:lnTo>
                    <a:pt x="44" y="464"/>
                  </a:lnTo>
                  <a:lnTo>
                    <a:pt x="37" y="450"/>
                  </a:lnTo>
                  <a:lnTo>
                    <a:pt x="30" y="437"/>
                  </a:lnTo>
                  <a:lnTo>
                    <a:pt x="24" y="424"/>
                  </a:lnTo>
                  <a:lnTo>
                    <a:pt x="19" y="410"/>
                  </a:lnTo>
                  <a:lnTo>
                    <a:pt x="14" y="396"/>
                  </a:lnTo>
                  <a:lnTo>
                    <a:pt x="10" y="381"/>
                  </a:lnTo>
                  <a:lnTo>
                    <a:pt x="6" y="367"/>
                  </a:lnTo>
                  <a:lnTo>
                    <a:pt x="4" y="352"/>
                  </a:lnTo>
                  <a:lnTo>
                    <a:pt x="2" y="336"/>
                  </a:lnTo>
                  <a:lnTo>
                    <a:pt x="0" y="321"/>
                  </a:lnTo>
                  <a:lnTo>
                    <a:pt x="0" y="305"/>
                  </a:lnTo>
                  <a:lnTo>
                    <a:pt x="0" y="290"/>
                  </a:lnTo>
                  <a:lnTo>
                    <a:pt x="2" y="274"/>
                  </a:lnTo>
                  <a:lnTo>
                    <a:pt x="4" y="259"/>
                  </a:lnTo>
                  <a:lnTo>
                    <a:pt x="6" y="244"/>
                  </a:lnTo>
                  <a:lnTo>
                    <a:pt x="10" y="229"/>
                  </a:lnTo>
                  <a:lnTo>
                    <a:pt x="14" y="214"/>
                  </a:lnTo>
                  <a:lnTo>
                    <a:pt x="19" y="200"/>
                  </a:lnTo>
                  <a:lnTo>
                    <a:pt x="24" y="186"/>
                  </a:lnTo>
                  <a:lnTo>
                    <a:pt x="30" y="173"/>
                  </a:lnTo>
                  <a:lnTo>
                    <a:pt x="37" y="160"/>
                  </a:lnTo>
                  <a:lnTo>
                    <a:pt x="44" y="147"/>
                  </a:lnTo>
                  <a:lnTo>
                    <a:pt x="52" y="135"/>
                  </a:lnTo>
                  <a:lnTo>
                    <a:pt x="60" y="123"/>
                  </a:lnTo>
                  <a:lnTo>
                    <a:pt x="69" y="111"/>
                  </a:lnTo>
                  <a:lnTo>
                    <a:pt x="79" y="100"/>
                  </a:lnTo>
                  <a:lnTo>
                    <a:pt x="89" y="90"/>
                  </a:lnTo>
                  <a:lnTo>
                    <a:pt x="100" y="80"/>
                  </a:lnTo>
                  <a:lnTo>
                    <a:pt x="111" y="70"/>
                  </a:lnTo>
                  <a:lnTo>
                    <a:pt x="122" y="61"/>
                  </a:lnTo>
                  <a:lnTo>
                    <a:pt x="134" y="53"/>
                  </a:lnTo>
                  <a:lnTo>
                    <a:pt x="146" y="45"/>
                  </a:lnTo>
                  <a:lnTo>
                    <a:pt x="159" y="37"/>
                  </a:lnTo>
                  <a:lnTo>
                    <a:pt x="172" y="31"/>
                  </a:lnTo>
                  <a:lnTo>
                    <a:pt x="186" y="25"/>
                  </a:lnTo>
                  <a:lnTo>
                    <a:pt x="199" y="19"/>
                  </a:lnTo>
                  <a:lnTo>
                    <a:pt x="213" y="14"/>
                  </a:lnTo>
                  <a:lnTo>
                    <a:pt x="228" y="9"/>
                  </a:lnTo>
                  <a:lnTo>
                    <a:pt x="243" y="6"/>
                  </a:lnTo>
                  <a:lnTo>
                    <a:pt x="257" y="3"/>
                  </a:lnTo>
                  <a:lnTo>
                    <a:pt x="273" y="1"/>
                  </a:lnTo>
                  <a:lnTo>
                    <a:pt x="289" y="0"/>
                  </a:lnTo>
                  <a:lnTo>
                    <a:pt x="3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7"/>
            <p:cNvSpPr>
              <a:spLocks/>
            </p:cNvSpPr>
            <p:nvPr/>
          </p:nvSpPr>
          <p:spPr bwMode="auto">
            <a:xfrm>
              <a:off x="4529138" y="4867275"/>
              <a:ext cx="20638" cy="19050"/>
            </a:xfrm>
            <a:custGeom>
              <a:avLst/>
              <a:gdLst>
                <a:gd name="T0" fmla="*/ 65 w 117"/>
                <a:gd name="T1" fmla="*/ 0 h 116"/>
                <a:gd name="T2" fmla="*/ 76 w 117"/>
                <a:gd name="T3" fmla="*/ 2 h 116"/>
                <a:gd name="T4" fmla="*/ 86 w 117"/>
                <a:gd name="T5" fmla="*/ 7 h 116"/>
                <a:gd name="T6" fmla="*/ 96 w 117"/>
                <a:gd name="T7" fmla="*/ 13 h 116"/>
                <a:gd name="T8" fmla="*/ 104 w 117"/>
                <a:gd name="T9" fmla="*/ 21 h 116"/>
                <a:gd name="T10" fmla="*/ 110 w 117"/>
                <a:gd name="T11" fmla="*/ 30 h 116"/>
                <a:gd name="T12" fmla="*/ 114 w 117"/>
                <a:gd name="T13" fmla="*/ 41 h 116"/>
                <a:gd name="T14" fmla="*/ 117 w 117"/>
                <a:gd name="T15" fmla="*/ 52 h 116"/>
                <a:gd name="T16" fmla="*/ 117 w 117"/>
                <a:gd name="T17" fmla="*/ 64 h 116"/>
                <a:gd name="T18" fmla="*/ 114 w 117"/>
                <a:gd name="T19" fmla="*/ 75 h 116"/>
                <a:gd name="T20" fmla="*/ 110 w 117"/>
                <a:gd name="T21" fmla="*/ 86 h 116"/>
                <a:gd name="T22" fmla="*/ 104 w 117"/>
                <a:gd name="T23" fmla="*/ 95 h 116"/>
                <a:gd name="T24" fmla="*/ 96 w 117"/>
                <a:gd name="T25" fmla="*/ 103 h 116"/>
                <a:gd name="T26" fmla="*/ 86 w 117"/>
                <a:gd name="T27" fmla="*/ 109 h 116"/>
                <a:gd name="T28" fmla="*/ 76 w 117"/>
                <a:gd name="T29" fmla="*/ 114 h 116"/>
                <a:gd name="T30" fmla="*/ 65 w 117"/>
                <a:gd name="T31" fmla="*/ 116 h 116"/>
                <a:gd name="T32" fmla="*/ 53 w 117"/>
                <a:gd name="T33" fmla="*/ 116 h 116"/>
                <a:gd name="T34" fmla="*/ 41 w 117"/>
                <a:gd name="T35" fmla="*/ 114 h 116"/>
                <a:gd name="T36" fmla="*/ 31 w 117"/>
                <a:gd name="T37" fmla="*/ 109 h 116"/>
                <a:gd name="T38" fmla="*/ 21 w 117"/>
                <a:gd name="T39" fmla="*/ 103 h 116"/>
                <a:gd name="T40" fmla="*/ 14 w 117"/>
                <a:gd name="T41" fmla="*/ 95 h 116"/>
                <a:gd name="T42" fmla="*/ 7 w 117"/>
                <a:gd name="T43" fmla="*/ 86 h 116"/>
                <a:gd name="T44" fmla="*/ 3 w 117"/>
                <a:gd name="T45" fmla="*/ 75 h 116"/>
                <a:gd name="T46" fmla="*/ 1 w 117"/>
                <a:gd name="T47" fmla="*/ 64 h 116"/>
                <a:gd name="T48" fmla="*/ 1 w 117"/>
                <a:gd name="T49" fmla="*/ 52 h 116"/>
                <a:gd name="T50" fmla="*/ 3 w 117"/>
                <a:gd name="T51" fmla="*/ 41 h 116"/>
                <a:gd name="T52" fmla="*/ 7 w 117"/>
                <a:gd name="T53" fmla="*/ 30 h 116"/>
                <a:gd name="T54" fmla="*/ 14 w 117"/>
                <a:gd name="T55" fmla="*/ 21 h 116"/>
                <a:gd name="T56" fmla="*/ 21 w 117"/>
                <a:gd name="T57" fmla="*/ 13 h 116"/>
                <a:gd name="T58" fmla="*/ 31 w 117"/>
                <a:gd name="T59" fmla="*/ 7 h 116"/>
                <a:gd name="T60" fmla="*/ 41 w 117"/>
                <a:gd name="T61" fmla="*/ 2 h 116"/>
                <a:gd name="T62" fmla="*/ 53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65" y="0"/>
                  </a:lnTo>
                  <a:lnTo>
                    <a:pt x="70" y="1"/>
                  </a:lnTo>
                  <a:lnTo>
                    <a:pt x="76" y="2"/>
                  </a:lnTo>
                  <a:lnTo>
                    <a:pt x="81" y="4"/>
                  </a:lnTo>
                  <a:lnTo>
                    <a:pt x="86" y="7"/>
                  </a:lnTo>
                  <a:lnTo>
                    <a:pt x="91" y="10"/>
                  </a:lnTo>
                  <a:lnTo>
                    <a:pt x="96" y="13"/>
                  </a:lnTo>
                  <a:lnTo>
                    <a:pt x="100" y="17"/>
                  </a:lnTo>
                  <a:lnTo>
                    <a:pt x="104" y="21"/>
                  </a:lnTo>
                  <a:lnTo>
                    <a:pt x="107" y="25"/>
                  </a:lnTo>
                  <a:lnTo>
                    <a:pt x="110" y="30"/>
                  </a:lnTo>
                  <a:lnTo>
                    <a:pt x="112" y="35"/>
                  </a:lnTo>
                  <a:lnTo>
                    <a:pt x="114" y="41"/>
                  </a:lnTo>
                  <a:lnTo>
                    <a:pt x="116" y="46"/>
                  </a:lnTo>
                  <a:lnTo>
                    <a:pt x="117" y="52"/>
                  </a:lnTo>
                  <a:lnTo>
                    <a:pt x="117" y="58"/>
                  </a:lnTo>
                  <a:lnTo>
                    <a:pt x="117" y="64"/>
                  </a:lnTo>
                  <a:lnTo>
                    <a:pt x="116" y="70"/>
                  </a:lnTo>
                  <a:lnTo>
                    <a:pt x="114" y="75"/>
                  </a:lnTo>
                  <a:lnTo>
                    <a:pt x="112" y="81"/>
                  </a:lnTo>
                  <a:lnTo>
                    <a:pt x="110" y="86"/>
                  </a:lnTo>
                  <a:lnTo>
                    <a:pt x="107" y="91"/>
                  </a:lnTo>
                  <a:lnTo>
                    <a:pt x="104" y="95"/>
                  </a:lnTo>
                  <a:lnTo>
                    <a:pt x="100" y="99"/>
                  </a:lnTo>
                  <a:lnTo>
                    <a:pt x="96" y="103"/>
                  </a:lnTo>
                  <a:lnTo>
                    <a:pt x="91" y="106"/>
                  </a:lnTo>
                  <a:lnTo>
                    <a:pt x="86" y="109"/>
                  </a:lnTo>
                  <a:lnTo>
                    <a:pt x="81" y="112"/>
                  </a:lnTo>
                  <a:lnTo>
                    <a:pt x="76" y="114"/>
                  </a:lnTo>
                  <a:lnTo>
                    <a:pt x="70" y="115"/>
                  </a:lnTo>
                  <a:lnTo>
                    <a:pt x="65" y="116"/>
                  </a:lnTo>
                  <a:lnTo>
                    <a:pt x="59" y="116"/>
                  </a:lnTo>
                  <a:lnTo>
                    <a:pt x="53" y="116"/>
                  </a:lnTo>
                  <a:lnTo>
                    <a:pt x="47" y="115"/>
                  </a:lnTo>
                  <a:lnTo>
                    <a:pt x="41" y="114"/>
                  </a:lnTo>
                  <a:lnTo>
                    <a:pt x="36" y="112"/>
                  </a:lnTo>
                  <a:lnTo>
                    <a:pt x="31" y="109"/>
                  </a:lnTo>
                  <a:lnTo>
                    <a:pt x="26" y="106"/>
                  </a:lnTo>
                  <a:lnTo>
                    <a:pt x="21" y="103"/>
                  </a:lnTo>
                  <a:lnTo>
                    <a:pt x="17" y="99"/>
                  </a:lnTo>
                  <a:lnTo>
                    <a:pt x="14" y="95"/>
                  </a:lnTo>
                  <a:lnTo>
                    <a:pt x="10" y="91"/>
                  </a:lnTo>
                  <a:lnTo>
                    <a:pt x="7" y="86"/>
                  </a:lnTo>
                  <a:lnTo>
                    <a:pt x="5" y="81"/>
                  </a:lnTo>
                  <a:lnTo>
                    <a:pt x="3" y="75"/>
                  </a:lnTo>
                  <a:lnTo>
                    <a:pt x="1" y="70"/>
                  </a:lnTo>
                  <a:lnTo>
                    <a:pt x="1" y="64"/>
                  </a:lnTo>
                  <a:lnTo>
                    <a:pt x="0" y="58"/>
                  </a:lnTo>
                  <a:lnTo>
                    <a:pt x="1" y="52"/>
                  </a:lnTo>
                  <a:lnTo>
                    <a:pt x="1" y="46"/>
                  </a:lnTo>
                  <a:lnTo>
                    <a:pt x="3" y="41"/>
                  </a:lnTo>
                  <a:lnTo>
                    <a:pt x="5" y="35"/>
                  </a:lnTo>
                  <a:lnTo>
                    <a:pt x="7" y="30"/>
                  </a:lnTo>
                  <a:lnTo>
                    <a:pt x="10" y="25"/>
                  </a:lnTo>
                  <a:lnTo>
                    <a:pt x="14" y="21"/>
                  </a:lnTo>
                  <a:lnTo>
                    <a:pt x="17" y="17"/>
                  </a:lnTo>
                  <a:lnTo>
                    <a:pt x="21" y="13"/>
                  </a:lnTo>
                  <a:lnTo>
                    <a:pt x="26" y="10"/>
                  </a:lnTo>
                  <a:lnTo>
                    <a:pt x="31" y="7"/>
                  </a:lnTo>
                  <a:lnTo>
                    <a:pt x="36" y="4"/>
                  </a:lnTo>
                  <a:lnTo>
                    <a:pt x="41" y="2"/>
                  </a:lnTo>
                  <a:lnTo>
                    <a:pt x="47" y="1"/>
                  </a:lnTo>
                  <a:lnTo>
                    <a:pt x="53"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8"/>
            <p:cNvSpPr>
              <a:spLocks/>
            </p:cNvSpPr>
            <p:nvPr/>
          </p:nvSpPr>
          <p:spPr bwMode="auto">
            <a:xfrm>
              <a:off x="4881563" y="4806950"/>
              <a:ext cx="190500" cy="192088"/>
            </a:xfrm>
            <a:custGeom>
              <a:avLst/>
              <a:gdLst>
                <a:gd name="T0" fmla="*/ 486 w 1084"/>
                <a:gd name="T1" fmla="*/ 2 h 1086"/>
                <a:gd name="T2" fmla="*/ 406 w 1084"/>
                <a:gd name="T3" fmla="*/ 17 h 1086"/>
                <a:gd name="T4" fmla="*/ 331 w 1084"/>
                <a:gd name="T5" fmla="*/ 43 h 1086"/>
                <a:gd name="T6" fmla="*/ 261 w 1084"/>
                <a:gd name="T7" fmla="*/ 79 h 1086"/>
                <a:gd name="T8" fmla="*/ 197 w 1084"/>
                <a:gd name="T9" fmla="*/ 124 h 1086"/>
                <a:gd name="T10" fmla="*/ 140 w 1084"/>
                <a:gd name="T11" fmla="*/ 178 h 1086"/>
                <a:gd name="T12" fmla="*/ 92 w 1084"/>
                <a:gd name="T13" fmla="*/ 239 h 1086"/>
                <a:gd name="T14" fmla="*/ 53 w 1084"/>
                <a:gd name="T15" fmla="*/ 308 h 1086"/>
                <a:gd name="T16" fmla="*/ 24 w 1084"/>
                <a:gd name="T17" fmla="*/ 382 h 1086"/>
                <a:gd name="T18" fmla="*/ 6 w 1084"/>
                <a:gd name="T19" fmla="*/ 460 h 1086"/>
                <a:gd name="T20" fmla="*/ 0 w 1084"/>
                <a:gd name="T21" fmla="*/ 543 h 1086"/>
                <a:gd name="T22" fmla="*/ 6 w 1084"/>
                <a:gd name="T23" fmla="*/ 626 h 1086"/>
                <a:gd name="T24" fmla="*/ 24 w 1084"/>
                <a:gd name="T25" fmla="*/ 705 h 1086"/>
                <a:gd name="T26" fmla="*/ 53 w 1084"/>
                <a:gd name="T27" fmla="*/ 779 h 1086"/>
                <a:gd name="T28" fmla="*/ 92 w 1084"/>
                <a:gd name="T29" fmla="*/ 847 h 1086"/>
                <a:gd name="T30" fmla="*/ 140 w 1084"/>
                <a:gd name="T31" fmla="*/ 908 h 1086"/>
                <a:gd name="T32" fmla="*/ 197 w 1084"/>
                <a:gd name="T33" fmla="*/ 963 h 1086"/>
                <a:gd name="T34" fmla="*/ 261 w 1084"/>
                <a:gd name="T35" fmla="*/ 1008 h 1086"/>
                <a:gd name="T36" fmla="*/ 331 w 1084"/>
                <a:gd name="T37" fmla="*/ 1044 h 1086"/>
                <a:gd name="T38" fmla="*/ 406 w 1084"/>
                <a:gd name="T39" fmla="*/ 1069 h 1086"/>
                <a:gd name="T40" fmla="*/ 486 w 1084"/>
                <a:gd name="T41" fmla="*/ 1083 h 1086"/>
                <a:gd name="T42" fmla="*/ 570 w 1084"/>
                <a:gd name="T43" fmla="*/ 1086 h 1086"/>
                <a:gd name="T44" fmla="*/ 652 w 1084"/>
                <a:gd name="T45" fmla="*/ 1075 h 1086"/>
                <a:gd name="T46" fmla="*/ 729 w 1084"/>
                <a:gd name="T47" fmla="*/ 1053 h 1086"/>
                <a:gd name="T48" fmla="*/ 800 w 1084"/>
                <a:gd name="T49" fmla="*/ 1021 h 1086"/>
                <a:gd name="T50" fmla="*/ 867 w 1084"/>
                <a:gd name="T51" fmla="*/ 979 h 1086"/>
                <a:gd name="T52" fmla="*/ 926 w 1084"/>
                <a:gd name="T53" fmla="*/ 928 h 1086"/>
                <a:gd name="T54" fmla="*/ 977 w 1084"/>
                <a:gd name="T55" fmla="*/ 868 h 1086"/>
                <a:gd name="T56" fmla="*/ 1019 w 1084"/>
                <a:gd name="T57" fmla="*/ 802 h 1086"/>
                <a:gd name="T58" fmla="*/ 1052 w 1084"/>
                <a:gd name="T59" fmla="*/ 730 h 1086"/>
                <a:gd name="T60" fmla="*/ 1074 w 1084"/>
                <a:gd name="T61" fmla="*/ 652 h 1086"/>
                <a:gd name="T62" fmla="*/ 1084 w 1084"/>
                <a:gd name="T63" fmla="*/ 571 h 1086"/>
                <a:gd name="T64" fmla="*/ 1082 w 1084"/>
                <a:gd name="T65" fmla="*/ 488 h 1086"/>
                <a:gd name="T66" fmla="*/ 1067 w 1084"/>
                <a:gd name="T67" fmla="*/ 407 h 1086"/>
                <a:gd name="T68" fmla="*/ 1042 w 1084"/>
                <a:gd name="T69" fmla="*/ 332 h 1086"/>
                <a:gd name="T70" fmla="*/ 1006 w 1084"/>
                <a:gd name="T71" fmla="*/ 262 h 1086"/>
                <a:gd name="T72" fmla="*/ 961 w 1084"/>
                <a:gd name="T73" fmla="*/ 197 h 1086"/>
                <a:gd name="T74" fmla="*/ 907 w 1084"/>
                <a:gd name="T75" fmla="*/ 141 h 1086"/>
                <a:gd name="T76" fmla="*/ 846 w 1084"/>
                <a:gd name="T77" fmla="*/ 93 h 1086"/>
                <a:gd name="T78" fmla="*/ 777 w 1084"/>
                <a:gd name="T79" fmla="*/ 54 h 1086"/>
                <a:gd name="T80" fmla="*/ 703 w 1084"/>
                <a:gd name="T81" fmla="*/ 24 h 1086"/>
                <a:gd name="T82" fmla="*/ 625 w 1084"/>
                <a:gd name="T83" fmla="*/ 6 h 1086"/>
                <a:gd name="T84" fmla="*/ 543 w 1084"/>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4" h="1086">
                  <a:moveTo>
                    <a:pt x="543" y="0"/>
                  </a:moveTo>
                  <a:lnTo>
                    <a:pt x="514" y="0"/>
                  </a:lnTo>
                  <a:lnTo>
                    <a:pt x="486" y="2"/>
                  </a:lnTo>
                  <a:lnTo>
                    <a:pt x="459" y="6"/>
                  </a:lnTo>
                  <a:lnTo>
                    <a:pt x="433" y="10"/>
                  </a:lnTo>
                  <a:lnTo>
                    <a:pt x="406" y="17"/>
                  </a:lnTo>
                  <a:lnTo>
                    <a:pt x="381" y="24"/>
                  </a:lnTo>
                  <a:lnTo>
                    <a:pt x="356" y="33"/>
                  </a:lnTo>
                  <a:lnTo>
                    <a:pt x="331" y="43"/>
                  </a:lnTo>
                  <a:lnTo>
                    <a:pt x="307" y="54"/>
                  </a:lnTo>
                  <a:lnTo>
                    <a:pt x="284" y="66"/>
                  </a:lnTo>
                  <a:lnTo>
                    <a:pt x="261" y="79"/>
                  </a:lnTo>
                  <a:lnTo>
                    <a:pt x="238" y="93"/>
                  </a:lnTo>
                  <a:lnTo>
                    <a:pt x="217" y="108"/>
                  </a:lnTo>
                  <a:lnTo>
                    <a:pt x="197" y="124"/>
                  </a:lnTo>
                  <a:lnTo>
                    <a:pt x="177" y="141"/>
                  </a:lnTo>
                  <a:lnTo>
                    <a:pt x="158" y="159"/>
                  </a:lnTo>
                  <a:lnTo>
                    <a:pt x="140" y="178"/>
                  </a:lnTo>
                  <a:lnTo>
                    <a:pt x="123" y="197"/>
                  </a:lnTo>
                  <a:lnTo>
                    <a:pt x="107" y="218"/>
                  </a:lnTo>
                  <a:lnTo>
                    <a:pt x="92" y="239"/>
                  </a:lnTo>
                  <a:lnTo>
                    <a:pt x="78" y="262"/>
                  </a:lnTo>
                  <a:lnTo>
                    <a:pt x="65" y="285"/>
                  </a:lnTo>
                  <a:lnTo>
                    <a:pt x="53" y="308"/>
                  </a:lnTo>
                  <a:lnTo>
                    <a:pt x="42" y="332"/>
                  </a:lnTo>
                  <a:lnTo>
                    <a:pt x="33" y="356"/>
                  </a:lnTo>
                  <a:lnTo>
                    <a:pt x="24" y="382"/>
                  </a:lnTo>
                  <a:lnTo>
                    <a:pt x="17" y="407"/>
                  </a:lnTo>
                  <a:lnTo>
                    <a:pt x="11" y="433"/>
                  </a:lnTo>
                  <a:lnTo>
                    <a:pt x="6" y="460"/>
                  </a:lnTo>
                  <a:lnTo>
                    <a:pt x="3" y="488"/>
                  </a:lnTo>
                  <a:lnTo>
                    <a:pt x="0" y="516"/>
                  </a:lnTo>
                  <a:lnTo>
                    <a:pt x="0" y="543"/>
                  </a:lnTo>
                  <a:lnTo>
                    <a:pt x="0" y="571"/>
                  </a:lnTo>
                  <a:lnTo>
                    <a:pt x="3" y="599"/>
                  </a:lnTo>
                  <a:lnTo>
                    <a:pt x="6" y="626"/>
                  </a:lnTo>
                  <a:lnTo>
                    <a:pt x="11" y="652"/>
                  </a:lnTo>
                  <a:lnTo>
                    <a:pt x="17" y="679"/>
                  </a:lnTo>
                  <a:lnTo>
                    <a:pt x="24" y="705"/>
                  </a:lnTo>
                  <a:lnTo>
                    <a:pt x="33" y="730"/>
                  </a:lnTo>
                  <a:lnTo>
                    <a:pt x="42" y="755"/>
                  </a:lnTo>
                  <a:lnTo>
                    <a:pt x="53" y="779"/>
                  </a:lnTo>
                  <a:lnTo>
                    <a:pt x="65" y="802"/>
                  </a:lnTo>
                  <a:lnTo>
                    <a:pt x="78" y="825"/>
                  </a:lnTo>
                  <a:lnTo>
                    <a:pt x="92" y="847"/>
                  </a:lnTo>
                  <a:lnTo>
                    <a:pt x="107" y="868"/>
                  </a:lnTo>
                  <a:lnTo>
                    <a:pt x="123" y="888"/>
                  </a:lnTo>
                  <a:lnTo>
                    <a:pt x="140" y="908"/>
                  </a:lnTo>
                  <a:lnTo>
                    <a:pt x="158" y="928"/>
                  </a:lnTo>
                  <a:lnTo>
                    <a:pt x="177" y="946"/>
                  </a:lnTo>
                  <a:lnTo>
                    <a:pt x="197" y="963"/>
                  </a:lnTo>
                  <a:lnTo>
                    <a:pt x="217" y="979"/>
                  </a:lnTo>
                  <a:lnTo>
                    <a:pt x="238" y="994"/>
                  </a:lnTo>
                  <a:lnTo>
                    <a:pt x="261" y="1008"/>
                  </a:lnTo>
                  <a:lnTo>
                    <a:pt x="284" y="1021"/>
                  </a:lnTo>
                  <a:lnTo>
                    <a:pt x="307" y="1033"/>
                  </a:lnTo>
                  <a:lnTo>
                    <a:pt x="331" y="1044"/>
                  </a:lnTo>
                  <a:lnTo>
                    <a:pt x="356" y="1053"/>
                  </a:lnTo>
                  <a:lnTo>
                    <a:pt x="381" y="1062"/>
                  </a:lnTo>
                  <a:lnTo>
                    <a:pt x="406" y="1069"/>
                  </a:lnTo>
                  <a:lnTo>
                    <a:pt x="433" y="1075"/>
                  </a:lnTo>
                  <a:lnTo>
                    <a:pt x="459" y="1080"/>
                  </a:lnTo>
                  <a:lnTo>
                    <a:pt x="486" y="1083"/>
                  </a:lnTo>
                  <a:lnTo>
                    <a:pt x="514" y="1086"/>
                  </a:lnTo>
                  <a:lnTo>
                    <a:pt x="543" y="1086"/>
                  </a:lnTo>
                  <a:lnTo>
                    <a:pt x="570" y="1086"/>
                  </a:lnTo>
                  <a:lnTo>
                    <a:pt x="598" y="1083"/>
                  </a:lnTo>
                  <a:lnTo>
                    <a:pt x="625" y="1080"/>
                  </a:lnTo>
                  <a:lnTo>
                    <a:pt x="652" y="1075"/>
                  </a:lnTo>
                  <a:lnTo>
                    <a:pt x="678" y="1069"/>
                  </a:lnTo>
                  <a:lnTo>
                    <a:pt x="703" y="1062"/>
                  </a:lnTo>
                  <a:lnTo>
                    <a:pt x="729" y="1053"/>
                  </a:lnTo>
                  <a:lnTo>
                    <a:pt x="753" y="1044"/>
                  </a:lnTo>
                  <a:lnTo>
                    <a:pt x="777" y="1033"/>
                  </a:lnTo>
                  <a:lnTo>
                    <a:pt x="800" y="1021"/>
                  </a:lnTo>
                  <a:lnTo>
                    <a:pt x="824" y="1008"/>
                  </a:lnTo>
                  <a:lnTo>
                    <a:pt x="846" y="994"/>
                  </a:lnTo>
                  <a:lnTo>
                    <a:pt x="867" y="979"/>
                  </a:lnTo>
                  <a:lnTo>
                    <a:pt x="888" y="963"/>
                  </a:lnTo>
                  <a:lnTo>
                    <a:pt x="907" y="946"/>
                  </a:lnTo>
                  <a:lnTo>
                    <a:pt x="926" y="928"/>
                  </a:lnTo>
                  <a:lnTo>
                    <a:pt x="944" y="908"/>
                  </a:lnTo>
                  <a:lnTo>
                    <a:pt x="961" y="888"/>
                  </a:lnTo>
                  <a:lnTo>
                    <a:pt x="977" y="868"/>
                  </a:lnTo>
                  <a:lnTo>
                    <a:pt x="992" y="847"/>
                  </a:lnTo>
                  <a:lnTo>
                    <a:pt x="1006" y="825"/>
                  </a:lnTo>
                  <a:lnTo>
                    <a:pt x="1019" y="802"/>
                  </a:lnTo>
                  <a:lnTo>
                    <a:pt x="1031" y="779"/>
                  </a:lnTo>
                  <a:lnTo>
                    <a:pt x="1042" y="755"/>
                  </a:lnTo>
                  <a:lnTo>
                    <a:pt x="1052" y="730"/>
                  </a:lnTo>
                  <a:lnTo>
                    <a:pt x="1060" y="705"/>
                  </a:lnTo>
                  <a:lnTo>
                    <a:pt x="1067" y="679"/>
                  </a:lnTo>
                  <a:lnTo>
                    <a:pt x="1074" y="652"/>
                  </a:lnTo>
                  <a:lnTo>
                    <a:pt x="1078" y="626"/>
                  </a:lnTo>
                  <a:lnTo>
                    <a:pt x="1082" y="599"/>
                  </a:lnTo>
                  <a:lnTo>
                    <a:pt x="1084" y="571"/>
                  </a:lnTo>
                  <a:lnTo>
                    <a:pt x="1084" y="543"/>
                  </a:lnTo>
                  <a:lnTo>
                    <a:pt x="1084" y="516"/>
                  </a:lnTo>
                  <a:lnTo>
                    <a:pt x="1082" y="488"/>
                  </a:lnTo>
                  <a:lnTo>
                    <a:pt x="1078" y="460"/>
                  </a:lnTo>
                  <a:lnTo>
                    <a:pt x="1074" y="433"/>
                  </a:lnTo>
                  <a:lnTo>
                    <a:pt x="1067" y="407"/>
                  </a:lnTo>
                  <a:lnTo>
                    <a:pt x="1060" y="382"/>
                  </a:lnTo>
                  <a:lnTo>
                    <a:pt x="1052" y="356"/>
                  </a:lnTo>
                  <a:lnTo>
                    <a:pt x="1042" y="332"/>
                  </a:lnTo>
                  <a:lnTo>
                    <a:pt x="1031" y="308"/>
                  </a:lnTo>
                  <a:lnTo>
                    <a:pt x="1019" y="285"/>
                  </a:lnTo>
                  <a:lnTo>
                    <a:pt x="1006" y="262"/>
                  </a:lnTo>
                  <a:lnTo>
                    <a:pt x="992" y="239"/>
                  </a:lnTo>
                  <a:lnTo>
                    <a:pt x="977" y="218"/>
                  </a:lnTo>
                  <a:lnTo>
                    <a:pt x="961" y="197"/>
                  </a:lnTo>
                  <a:lnTo>
                    <a:pt x="944" y="178"/>
                  </a:lnTo>
                  <a:lnTo>
                    <a:pt x="926" y="159"/>
                  </a:lnTo>
                  <a:lnTo>
                    <a:pt x="907" y="141"/>
                  </a:lnTo>
                  <a:lnTo>
                    <a:pt x="888" y="124"/>
                  </a:lnTo>
                  <a:lnTo>
                    <a:pt x="867" y="108"/>
                  </a:lnTo>
                  <a:lnTo>
                    <a:pt x="846" y="93"/>
                  </a:lnTo>
                  <a:lnTo>
                    <a:pt x="824" y="79"/>
                  </a:lnTo>
                  <a:lnTo>
                    <a:pt x="800" y="66"/>
                  </a:lnTo>
                  <a:lnTo>
                    <a:pt x="777" y="54"/>
                  </a:lnTo>
                  <a:lnTo>
                    <a:pt x="753" y="43"/>
                  </a:lnTo>
                  <a:lnTo>
                    <a:pt x="729" y="33"/>
                  </a:lnTo>
                  <a:lnTo>
                    <a:pt x="703" y="24"/>
                  </a:lnTo>
                  <a:lnTo>
                    <a:pt x="678" y="17"/>
                  </a:lnTo>
                  <a:lnTo>
                    <a:pt x="652" y="10"/>
                  </a:lnTo>
                  <a:lnTo>
                    <a:pt x="625" y="6"/>
                  </a:lnTo>
                  <a:lnTo>
                    <a:pt x="598" y="2"/>
                  </a:lnTo>
                  <a:lnTo>
                    <a:pt x="570"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9"/>
            <p:cNvSpPr>
              <a:spLocks/>
            </p:cNvSpPr>
            <p:nvPr/>
          </p:nvSpPr>
          <p:spPr bwMode="auto">
            <a:xfrm>
              <a:off x="4922838" y="4849813"/>
              <a:ext cx="107950" cy="106363"/>
            </a:xfrm>
            <a:custGeom>
              <a:avLst/>
              <a:gdLst>
                <a:gd name="T0" fmla="*/ 274 w 610"/>
                <a:gd name="T1" fmla="*/ 1 h 610"/>
                <a:gd name="T2" fmla="*/ 229 w 610"/>
                <a:gd name="T3" fmla="*/ 9 h 610"/>
                <a:gd name="T4" fmla="*/ 186 w 610"/>
                <a:gd name="T5" fmla="*/ 25 h 610"/>
                <a:gd name="T6" fmla="*/ 147 w 610"/>
                <a:gd name="T7" fmla="*/ 45 h 610"/>
                <a:gd name="T8" fmla="*/ 112 w 610"/>
                <a:gd name="T9" fmla="*/ 70 h 610"/>
                <a:gd name="T10" fmla="*/ 80 w 610"/>
                <a:gd name="T11" fmla="*/ 100 h 610"/>
                <a:gd name="T12" fmla="*/ 53 w 610"/>
                <a:gd name="T13" fmla="*/ 135 h 610"/>
                <a:gd name="T14" fmla="*/ 31 w 610"/>
                <a:gd name="T15" fmla="*/ 173 h 610"/>
                <a:gd name="T16" fmla="*/ 15 w 610"/>
                <a:gd name="T17" fmla="*/ 214 h 610"/>
                <a:gd name="T18" fmla="*/ 5 w 610"/>
                <a:gd name="T19" fmla="*/ 259 h 610"/>
                <a:gd name="T20" fmla="*/ 0 w 610"/>
                <a:gd name="T21" fmla="*/ 305 h 610"/>
                <a:gd name="T22" fmla="*/ 5 w 610"/>
                <a:gd name="T23" fmla="*/ 352 h 610"/>
                <a:gd name="T24" fmla="*/ 15 w 610"/>
                <a:gd name="T25" fmla="*/ 396 h 610"/>
                <a:gd name="T26" fmla="*/ 31 w 610"/>
                <a:gd name="T27" fmla="*/ 437 h 610"/>
                <a:gd name="T28" fmla="*/ 53 w 610"/>
                <a:gd name="T29" fmla="*/ 476 h 610"/>
                <a:gd name="T30" fmla="*/ 80 w 610"/>
                <a:gd name="T31" fmla="*/ 510 h 610"/>
                <a:gd name="T32" fmla="*/ 112 w 610"/>
                <a:gd name="T33" fmla="*/ 541 h 610"/>
                <a:gd name="T34" fmla="*/ 147 w 610"/>
                <a:gd name="T35" fmla="*/ 566 h 610"/>
                <a:gd name="T36" fmla="*/ 186 w 610"/>
                <a:gd name="T37" fmla="*/ 586 h 610"/>
                <a:gd name="T38" fmla="*/ 229 w 610"/>
                <a:gd name="T39" fmla="*/ 600 h 610"/>
                <a:gd name="T40" fmla="*/ 274 w 610"/>
                <a:gd name="T41" fmla="*/ 608 h 610"/>
                <a:gd name="T42" fmla="*/ 321 w 610"/>
                <a:gd name="T43" fmla="*/ 610 h 610"/>
                <a:gd name="T44" fmla="*/ 367 w 610"/>
                <a:gd name="T45" fmla="*/ 604 h 610"/>
                <a:gd name="T46" fmla="*/ 410 w 610"/>
                <a:gd name="T47" fmla="*/ 592 h 610"/>
                <a:gd name="T48" fmla="*/ 450 w 610"/>
                <a:gd name="T49" fmla="*/ 573 h 610"/>
                <a:gd name="T50" fmla="*/ 487 w 610"/>
                <a:gd name="T51" fmla="*/ 550 h 610"/>
                <a:gd name="T52" fmla="*/ 520 w 610"/>
                <a:gd name="T53" fmla="*/ 521 h 610"/>
                <a:gd name="T54" fmla="*/ 549 w 610"/>
                <a:gd name="T55" fmla="*/ 488 h 610"/>
                <a:gd name="T56" fmla="*/ 573 w 610"/>
                <a:gd name="T57" fmla="*/ 450 h 610"/>
                <a:gd name="T58" fmla="*/ 592 w 610"/>
                <a:gd name="T59" fmla="*/ 410 h 610"/>
                <a:gd name="T60" fmla="*/ 604 w 610"/>
                <a:gd name="T61" fmla="*/ 367 h 610"/>
                <a:gd name="T62" fmla="*/ 610 w 610"/>
                <a:gd name="T63" fmla="*/ 321 h 610"/>
                <a:gd name="T64" fmla="*/ 609 w 610"/>
                <a:gd name="T65" fmla="*/ 274 h 610"/>
                <a:gd name="T66" fmla="*/ 601 w 610"/>
                <a:gd name="T67" fmla="*/ 229 h 610"/>
                <a:gd name="T68" fmla="*/ 586 w 610"/>
                <a:gd name="T69" fmla="*/ 186 h 610"/>
                <a:gd name="T70" fmla="*/ 565 w 610"/>
                <a:gd name="T71" fmla="*/ 147 h 610"/>
                <a:gd name="T72" fmla="*/ 540 w 610"/>
                <a:gd name="T73" fmla="*/ 111 h 610"/>
                <a:gd name="T74" fmla="*/ 510 w 610"/>
                <a:gd name="T75" fmla="*/ 80 h 610"/>
                <a:gd name="T76" fmla="*/ 475 w 610"/>
                <a:gd name="T77" fmla="*/ 53 h 610"/>
                <a:gd name="T78" fmla="*/ 437 w 610"/>
                <a:gd name="T79" fmla="*/ 31 h 610"/>
                <a:gd name="T80" fmla="*/ 396 w 610"/>
                <a:gd name="T81" fmla="*/ 14 h 610"/>
                <a:gd name="T82" fmla="*/ 352 w 610"/>
                <a:gd name="T83" fmla="*/ 3 h 610"/>
                <a:gd name="T84" fmla="*/ 306 w 610"/>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0" h="610">
                  <a:moveTo>
                    <a:pt x="306" y="0"/>
                  </a:moveTo>
                  <a:lnTo>
                    <a:pt x="289" y="0"/>
                  </a:lnTo>
                  <a:lnTo>
                    <a:pt x="274" y="1"/>
                  </a:lnTo>
                  <a:lnTo>
                    <a:pt x="258" y="3"/>
                  </a:lnTo>
                  <a:lnTo>
                    <a:pt x="243" y="6"/>
                  </a:lnTo>
                  <a:lnTo>
                    <a:pt x="229" y="9"/>
                  </a:lnTo>
                  <a:lnTo>
                    <a:pt x="214" y="14"/>
                  </a:lnTo>
                  <a:lnTo>
                    <a:pt x="200" y="19"/>
                  </a:lnTo>
                  <a:lnTo>
                    <a:pt x="186" y="25"/>
                  </a:lnTo>
                  <a:lnTo>
                    <a:pt x="173" y="31"/>
                  </a:lnTo>
                  <a:lnTo>
                    <a:pt x="160" y="37"/>
                  </a:lnTo>
                  <a:lnTo>
                    <a:pt x="147" y="45"/>
                  </a:lnTo>
                  <a:lnTo>
                    <a:pt x="135" y="53"/>
                  </a:lnTo>
                  <a:lnTo>
                    <a:pt x="123" y="61"/>
                  </a:lnTo>
                  <a:lnTo>
                    <a:pt x="112" y="70"/>
                  </a:lnTo>
                  <a:lnTo>
                    <a:pt x="100" y="80"/>
                  </a:lnTo>
                  <a:lnTo>
                    <a:pt x="90" y="90"/>
                  </a:lnTo>
                  <a:lnTo>
                    <a:pt x="80" y="100"/>
                  </a:lnTo>
                  <a:lnTo>
                    <a:pt x="70" y="111"/>
                  </a:lnTo>
                  <a:lnTo>
                    <a:pt x="61" y="123"/>
                  </a:lnTo>
                  <a:lnTo>
                    <a:pt x="53" y="135"/>
                  </a:lnTo>
                  <a:lnTo>
                    <a:pt x="45" y="147"/>
                  </a:lnTo>
                  <a:lnTo>
                    <a:pt x="38" y="160"/>
                  </a:lnTo>
                  <a:lnTo>
                    <a:pt x="31" y="173"/>
                  </a:lnTo>
                  <a:lnTo>
                    <a:pt x="25" y="186"/>
                  </a:lnTo>
                  <a:lnTo>
                    <a:pt x="19" y="200"/>
                  </a:lnTo>
                  <a:lnTo>
                    <a:pt x="15" y="214"/>
                  </a:lnTo>
                  <a:lnTo>
                    <a:pt x="11" y="229"/>
                  </a:lnTo>
                  <a:lnTo>
                    <a:pt x="7" y="244"/>
                  </a:lnTo>
                  <a:lnTo>
                    <a:pt x="5" y="259"/>
                  </a:lnTo>
                  <a:lnTo>
                    <a:pt x="2" y="274"/>
                  </a:lnTo>
                  <a:lnTo>
                    <a:pt x="0" y="290"/>
                  </a:lnTo>
                  <a:lnTo>
                    <a:pt x="0" y="305"/>
                  </a:lnTo>
                  <a:lnTo>
                    <a:pt x="0" y="321"/>
                  </a:lnTo>
                  <a:lnTo>
                    <a:pt x="2" y="336"/>
                  </a:lnTo>
                  <a:lnTo>
                    <a:pt x="5" y="352"/>
                  </a:lnTo>
                  <a:lnTo>
                    <a:pt x="7" y="367"/>
                  </a:lnTo>
                  <a:lnTo>
                    <a:pt x="11" y="381"/>
                  </a:lnTo>
                  <a:lnTo>
                    <a:pt x="15" y="396"/>
                  </a:lnTo>
                  <a:lnTo>
                    <a:pt x="19" y="410"/>
                  </a:lnTo>
                  <a:lnTo>
                    <a:pt x="25" y="424"/>
                  </a:lnTo>
                  <a:lnTo>
                    <a:pt x="31" y="437"/>
                  </a:lnTo>
                  <a:lnTo>
                    <a:pt x="38" y="450"/>
                  </a:lnTo>
                  <a:lnTo>
                    <a:pt x="45" y="464"/>
                  </a:lnTo>
                  <a:lnTo>
                    <a:pt x="53" y="476"/>
                  </a:lnTo>
                  <a:lnTo>
                    <a:pt x="61" y="488"/>
                  </a:lnTo>
                  <a:lnTo>
                    <a:pt x="70" y="499"/>
                  </a:lnTo>
                  <a:lnTo>
                    <a:pt x="80" y="510"/>
                  </a:lnTo>
                  <a:lnTo>
                    <a:pt x="90" y="521"/>
                  </a:lnTo>
                  <a:lnTo>
                    <a:pt x="100" y="531"/>
                  </a:lnTo>
                  <a:lnTo>
                    <a:pt x="112" y="541"/>
                  </a:lnTo>
                  <a:lnTo>
                    <a:pt x="123" y="550"/>
                  </a:lnTo>
                  <a:lnTo>
                    <a:pt x="135" y="558"/>
                  </a:lnTo>
                  <a:lnTo>
                    <a:pt x="147" y="566"/>
                  </a:lnTo>
                  <a:lnTo>
                    <a:pt x="160" y="573"/>
                  </a:lnTo>
                  <a:lnTo>
                    <a:pt x="173" y="580"/>
                  </a:lnTo>
                  <a:lnTo>
                    <a:pt x="186" y="586"/>
                  </a:lnTo>
                  <a:lnTo>
                    <a:pt x="200" y="592"/>
                  </a:lnTo>
                  <a:lnTo>
                    <a:pt x="214" y="596"/>
                  </a:lnTo>
                  <a:lnTo>
                    <a:pt x="229" y="600"/>
                  </a:lnTo>
                  <a:lnTo>
                    <a:pt x="243" y="604"/>
                  </a:lnTo>
                  <a:lnTo>
                    <a:pt x="258" y="606"/>
                  </a:lnTo>
                  <a:lnTo>
                    <a:pt x="274" y="608"/>
                  </a:lnTo>
                  <a:lnTo>
                    <a:pt x="289" y="610"/>
                  </a:lnTo>
                  <a:lnTo>
                    <a:pt x="306" y="610"/>
                  </a:lnTo>
                  <a:lnTo>
                    <a:pt x="321" y="610"/>
                  </a:lnTo>
                  <a:lnTo>
                    <a:pt x="337" y="608"/>
                  </a:lnTo>
                  <a:lnTo>
                    <a:pt x="352" y="606"/>
                  </a:lnTo>
                  <a:lnTo>
                    <a:pt x="367" y="604"/>
                  </a:lnTo>
                  <a:lnTo>
                    <a:pt x="381" y="600"/>
                  </a:lnTo>
                  <a:lnTo>
                    <a:pt x="396" y="596"/>
                  </a:lnTo>
                  <a:lnTo>
                    <a:pt x="410" y="592"/>
                  </a:lnTo>
                  <a:lnTo>
                    <a:pt x="424" y="586"/>
                  </a:lnTo>
                  <a:lnTo>
                    <a:pt x="437" y="580"/>
                  </a:lnTo>
                  <a:lnTo>
                    <a:pt x="450" y="573"/>
                  </a:lnTo>
                  <a:lnTo>
                    <a:pt x="463" y="566"/>
                  </a:lnTo>
                  <a:lnTo>
                    <a:pt x="475" y="558"/>
                  </a:lnTo>
                  <a:lnTo>
                    <a:pt x="487" y="550"/>
                  </a:lnTo>
                  <a:lnTo>
                    <a:pt x="499" y="541"/>
                  </a:lnTo>
                  <a:lnTo>
                    <a:pt x="510" y="531"/>
                  </a:lnTo>
                  <a:lnTo>
                    <a:pt x="520" y="521"/>
                  </a:lnTo>
                  <a:lnTo>
                    <a:pt x="530" y="510"/>
                  </a:lnTo>
                  <a:lnTo>
                    <a:pt x="540" y="499"/>
                  </a:lnTo>
                  <a:lnTo>
                    <a:pt x="549" y="488"/>
                  </a:lnTo>
                  <a:lnTo>
                    <a:pt x="557" y="476"/>
                  </a:lnTo>
                  <a:lnTo>
                    <a:pt x="565" y="464"/>
                  </a:lnTo>
                  <a:lnTo>
                    <a:pt x="573" y="450"/>
                  </a:lnTo>
                  <a:lnTo>
                    <a:pt x="580" y="437"/>
                  </a:lnTo>
                  <a:lnTo>
                    <a:pt x="586" y="424"/>
                  </a:lnTo>
                  <a:lnTo>
                    <a:pt x="592" y="410"/>
                  </a:lnTo>
                  <a:lnTo>
                    <a:pt x="597" y="396"/>
                  </a:lnTo>
                  <a:lnTo>
                    <a:pt x="601" y="381"/>
                  </a:lnTo>
                  <a:lnTo>
                    <a:pt x="604" y="367"/>
                  </a:lnTo>
                  <a:lnTo>
                    <a:pt x="607" y="352"/>
                  </a:lnTo>
                  <a:lnTo>
                    <a:pt x="609" y="336"/>
                  </a:lnTo>
                  <a:lnTo>
                    <a:pt x="610" y="321"/>
                  </a:lnTo>
                  <a:lnTo>
                    <a:pt x="610" y="305"/>
                  </a:lnTo>
                  <a:lnTo>
                    <a:pt x="610" y="290"/>
                  </a:lnTo>
                  <a:lnTo>
                    <a:pt x="609" y="274"/>
                  </a:lnTo>
                  <a:lnTo>
                    <a:pt x="607" y="259"/>
                  </a:lnTo>
                  <a:lnTo>
                    <a:pt x="604" y="244"/>
                  </a:lnTo>
                  <a:lnTo>
                    <a:pt x="601" y="229"/>
                  </a:lnTo>
                  <a:lnTo>
                    <a:pt x="597" y="214"/>
                  </a:lnTo>
                  <a:lnTo>
                    <a:pt x="592" y="200"/>
                  </a:lnTo>
                  <a:lnTo>
                    <a:pt x="586" y="186"/>
                  </a:lnTo>
                  <a:lnTo>
                    <a:pt x="580" y="173"/>
                  </a:lnTo>
                  <a:lnTo>
                    <a:pt x="573" y="160"/>
                  </a:lnTo>
                  <a:lnTo>
                    <a:pt x="565" y="147"/>
                  </a:lnTo>
                  <a:lnTo>
                    <a:pt x="557" y="135"/>
                  </a:lnTo>
                  <a:lnTo>
                    <a:pt x="549" y="123"/>
                  </a:lnTo>
                  <a:lnTo>
                    <a:pt x="540" y="111"/>
                  </a:lnTo>
                  <a:lnTo>
                    <a:pt x="530" y="100"/>
                  </a:lnTo>
                  <a:lnTo>
                    <a:pt x="520" y="90"/>
                  </a:lnTo>
                  <a:lnTo>
                    <a:pt x="510" y="80"/>
                  </a:lnTo>
                  <a:lnTo>
                    <a:pt x="499" y="70"/>
                  </a:lnTo>
                  <a:lnTo>
                    <a:pt x="487" y="61"/>
                  </a:lnTo>
                  <a:lnTo>
                    <a:pt x="475" y="53"/>
                  </a:lnTo>
                  <a:lnTo>
                    <a:pt x="463" y="45"/>
                  </a:lnTo>
                  <a:lnTo>
                    <a:pt x="450" y="37"/>
                  </a:lnTo>
                  <a:lnTo>
                    <a:pt x="437" y="31"/>
                  </a:lnTo>
                  <a:lnTo>
                    <a:pt x="424" y="25"/>
                  </a:lnTo>
                  <a:lnTo>
                    <a:pt x="410" y="19"/>
                  </a:lnTo>
                  <a:lnTo>
                    <a:pt x="396" y="14"/>
                  </a:lnTo>
                  <a:lnTo>
                    <a:pt x="381" y="9"/>
                  </a:lnTo>
                  <a:lnTo>
                    <a:pt x="367" y="6"/>
                  </a:lnTo>
                  <a:lnTo>
                    <a:pt x="352" y="3"/>
                  </a:lnTo>
                  <a:lnTo>
                    <a:pt x="337" y="1"/>
                  </a:lnTo>
                  <a:lnTo>
                    <a:pt x="321"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20"/>
            <p:cNvSpPr>
              <a:spLocks/>
            </p:cNvSpPr>
            <p:nvPr/>
          </p:nvSpPr>
          <p:spPr bwMode="auto">
            <a:xfrm>
              <a:off x="4951413" y="4867275"/>
              <a:ext cx="20638" cy="19050"/>
            </a:xfrm>
            <a:custGeom>
              <a:avLst/>
              <a:gdLst>
                <a:gd name="T0" fmla="*/ 53 w 117"/>
                <a:gd name="T1" fmla="*/ 0 h 116"/>
                <a:gd name="T2" fmla="*/ 41 w 117"/>
                <a:gd name="T3" fmla="*/ 2 h 116"/>
                <a:gd name="T4" fmla="*/ 31 w 117"/>
                <a:gd name="T5" fmla="*/ 7 h 116"/>
                <a:gd name="T6" fmla="*/ 22 w 117"/>
                <a:gd name="T7" fmla="*/ 13 h 116"/>
                <a:gd name="T8" fmla="*/ 14 w 117"/>
                <a:gd name="T9" fmla="*/ 21 h 116"/>
                <a:gd name="T10" fmla="*/ 7 w 117"/>
                <a:gd name="T11" fmla="*/ 30 h 116"/>
                <a:gd name="T12" fmla="*/ 3 w 117"/>
                <a:gd name="T13" fmla="*/ 41 h 116"/>
                <a:gd name="T14" fmla="*/ 1 w 117"/>
                <a:gd name="T15" fmla="*/ 52 h 116"/>
                <a:gd name="T16" fmla="*/ 1 w 117"/>
                <a:gd name="T17" fmla="*/ 64 h 116"/>
                <a:gd name="T18" fmla="*/ 3 w 117"/>
                <a:gd name="T19" fmla="*/ 75 h 116"/>
                <a:gd name="T20" fmla="*/ 7 w 117"/>
                <a:gd name="T21" fmla="*/ 86 h 116"/>
                <a:gd name="T22" fmla="*/ 14 w 117"/>
                <a:gd name="T23" fmla="*/ 95 h 116"/>
                <a:gd name="T24" fmla="*/ 22 w 117"/>
                <a:gd name="T25" fmla="*/ 103 h 116"/>
                <a:gd name="T26" fmla="*/ 31 w 117"/>
                <a:gd name="T27" fmla="*/ 109 h 116"/>
                <a:gd name="T28" fmla="*/ 41 w 117"/>
                <a:gd name="T29" fmla="*/ 114 h 116"/>
                <a:gd name="T30" fmla="*/ 53 w 117"/>
                <a:gd name="T31" fmla="*/ 116 h 116"/>
                <a:gd name="T32" fmla="*/ 65 w 117"/>
                <a:gd name="T33" fmla="*/ 116 h 116"/>
                <a:gd name="T34" fmla="*/ 76 w 117"/>
                <a:gd name="T35" fmla="*/ 114 h 116"/>
                <a:gd name="T36" fmla="*/ 87 w 117"/>
                <a:gd name="T37" fmla="*/ 109 h 116"/>
                <a:gd name="T38" fmla="*/ 96 w 117"/>
                <a:gd name="T39" fmla="*/ 103 h 116"/>
                <a:gd name="T40" fmla="*/ 104 w 117"/>
                <a:gd name="T41" fmla="*/ 95 h 116"/>
                <a:gd name="T42" fmla="*/ 110 w 117"/>
                <a:gd name="T43" fmla="*/ 86 h 116"/>
                <a:gd name="T44" fmla="*/ 114 w 117"/>
                <a:gd name="T45" fmla="*/ 75 h 116"/>
                <a:gd name="T46" fmla="*/ 117 w 117"/>
                <a:gd name="T47" fmla="*/ 64 h 116"/>
                <a:gd name="T48" fmla="*/ 117 w 117"/>
                <a:gd name="T49" fmla="*/ 52 h 116"/>
                <a:gd name="T50" fmla="*/ 114 w 117"/>
                <a:gd name="T51" fmla="*/ 41 h 116"/>
                <a:gd name="T52" fmla="*/ 110 w 117"/>
                <a:gd name="T53" fmla="*/ 30 h 116"/>
                <a:gd name="T54" fmla="*/ 104 w 117"/>
                <a:gd name="T55" fmla="*/ 21 h 116"/>
                <a:gd name="T56" fmla="*/ 96 w 117"/>
                <a:gd name="T57" fmla="*/ 13 h 116"/>
                <a:gd name="T58" fmla="*/ 87 w 117"/>
                <a:gd name="T59" fmla="*/ 7 h 116"/>
                <a:gd name="T60" fmla="*/ 76 w 117"/>
                <a:gd name="T61" fmla="*/ 2 h 116"/>
                <a:gd name="T62" fmla="*/ 65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53" y="0"/>
                  </a:lnTo>
                  <a:lnTo>
                    <a:pt x="47" y="1"/>
                  </a:lnTo>
                  <a:lnTo>
                    <a:pt x="41" y="2"/>
                  </a:lnTo>
                  <a:lnTo>
                    <a:pt x="36" y="4"/>
                  </a:lnTo>
                  <a:lnTo>
                    <a:pt x="31" y="7"/>
                  </a:lnTo>
                  <a:lnTo>
                    <a:pt x="26" y="10"/>
                  </a:lnTo>
                  <a:lnTo>
                    <a:pt x="22" y="13"/>
                  </a:lnTo>
                  <a:lnTo>
                    <a:pt x="17" y="17"/>
                  </a:lnTo>
                  <a:lnTo>
                    <a:pt x="14" y="21"/>
                  </a:lnTo>
                  <a:lnTo>
                    <a:pt x="10" y="25"/>
                  </a:lnTo>
                  <a:lnTo>
                    <a:pt x="7" y="30"/>
                  </a:lnTo>
                  <a:lnTo>
                    <a:pt x="5" y="35"/>
                  </a:lnTo>
                  <a:lnTo>
                    <a:pt x="3" y="41"/>
                  </a:lnTo>
                  <a:lnTo>
                    <a:pt x="2" y="46"/>
                  </a:lnTo>
                  <a:lnTo>
                    <a:pt x="1" y="52"/>
                  </a:lnTo>
                  <a:lnTo>
                    <a:pt x="0" y="58"/>
                  </a:lnTo>
                  <a:lnTo>
                    <a:pt x="1" y="64"/>
                  </a:lnTo>
                  <a:lnTo>
                    <a:pt x="2" y="70"/>
                  </a:lnTo>
                  <a:lnTo>
                    <a:pt x="3" y="75"/>
                  </a:lnTo>
                  <a:lnTo>
                    <a:pt x="5" y="81"/>
                  </a:lnTo>
                  <a:lnTo>
                    <a:pt x="7" y="86"/>
                  </a:lnTo>
                  <a:lnTo>
                    <a:pt x="10" y="91"/>
                  </a:lnTo>
                  <a:lnTo>
                    <a:pt x="14" y="95"/>
                  </a:lnTo>
                  <a:lnTo>
                    <a:pt x="17" y="99"/>
                  </a:lnTo>
                  <a:lnTo>
                    <a:pt x="22" y="103"/>
                  </a:lnTo>
                  <a:lnTo>
                    <a:pt x="26" y="106"/>
                  </a:lnTo>
                  <a:lnTo>
                    <a:pt x="31" y="109"/>
                  </a:lnTo>
                  <a:lnTo>
                    <a:pt x="36" y="112"/>
                  </a:lnTo>
                  <a:lnTo>
                    <a:pt x="41" y="114"/>
                  </a:lnTo>
                  <a:lnTo>
                    <a:pt x="47" y="115"/>
                  </a:lnTo>
                  <a:lnTo>
                    <a:pt x="53" y="116"/>
                  </a:lnTo>
                  <a:lnTo>
                    <a:pt x="59" y="116"/>
                  </a:lnTo>
                  <a:lnTo>
                    <a:pt x="65" y="116"/>
                  </a:lnTo>
                  <a:lnTo>
                    <a:pt x="70" y="115"/>
                  </a:lnTo>
                  <a:lnTo>
                    <a:pt x="76" y="114"/>
                  </a:lnTo>
                  <a:lnTo>
                    <a:pt x="81" y="112"/>
                  </a:lnTo>
                  <a:lnTo>
                    <a:pt x="87" y="109"/>
                  </a:lnTo>
                  <a:lnTo>
                    <a:pt x="91" y="106"/>
                  </a:lnTo>
                  <a:lnTo>
                    <a:pt x="96" y="103"/>
                  </a:lnTo>
                  <a:lnTo>
                    <a:pt x="100" y="99"/>
                  </a:lnTo>
                  <a:lnTo>
                    <a:pt x="104" y="95"/>
                  </a:lnTo>
                  <a:lnTo>
                    <a:pt x="107" y="91"/>
                  </a:lnTo>
                  <a:lnTo>
                    <a:pt x="110" y="86"/>
                  </a:lnTo>
                  <a:lnTo>
                    <a:pt x="112" y="81"/>
                  </a:lnTo>
                  <a:lnTo>
                    <a:pt x="114" y="75"/>
                  </a:lnTo>
                  <a:lnTo>
                    <a:pt x="116" y="70"/>
                  </a:lnTo>
                  <a:lnTo>
                    <a:pt x="117" y="64"/>
                  </a:lnTo>
                  <a:lnTo>
                    <a:pt x="117" y="58"/>
                  </a:lnTo>
                  <a:lnTo>
                    <a:pt x="117" y="52"/>
                  </a:lnTo>
                  <a:lnTo>
                    <a:pt x="116" y="46"/>
                  </a:lnTo>
                  <a:lnTo>
                    <a:pt x="114" y="41"/>
                  </a:lnTo>
                  <a:lnTo>
                    <a:pt x="112" y="35"/>
                  </a:lnTo>
                  <a:lnTo>
                    <a:pt x="110" y="30"/>
                  </a:lnTo>
                  <a:lnTo>
                    <a:pt x="107" y="25"/>
                  </a:lnTo>
                  <a:lnTo>
                    <a:pt x="104" y="21"/>
                  </a:lnTo>
                  <a:lnTo>
                    <a:pt x="100" y="17"/>
                  </a:lnTo>
                  <a:lnTo>
                    <a:pt x="96" y="13"/>
                  </a:lnTo>
                  <a:lnTo>
                    <a:pt x="91" y="10"/>
                  </a:lnTo>
                  <a:lnTo>
                    <a:pt x="87" y="7"/>
                  </a:lnTo>
                  <a:lnTo>
                    <a:pt x="81" y="4"/>
                  </a:lnTo>
                  <a:lnTo>
                    <a:pt x="76" y="2"/>
                  </a:lnTo>
                  <a:lnTo>
                    <a:pt x="70" y="1"/>
                  </a:lnTo>
                  <a:lnTo>
                    <a:pt x="65"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21"/>
            <p:cNvSpPr>
              <a:spLocks/>
            </p:cNvSpPr>
            <p:nvPr/>
          </p:nvSpPr>
          <p:spPr bwMode="auto">
            <a:xfrm>
              <a:off x="4875213" y="4724400"/>
              <a:ext cx="266700" cy="55563"/>
            </a:xfrm>
            <a:custGeom>
              <a:avLst/>
              <a:gdLst>
                <a:gd name="T0" fmla="*/ 0 w 1511"/>
                <a:gd name="T1" fmla="*/ 318 h 318"/>
                <a:gd name="T2" fmla="*/ 96 w 1511"/>
                <a:gd name="T3" fmla="*/ 0 h 318"/>
                <a:gd name="T4" fmla="*/ 1511 w 1511"/>
                <a:gd name="T5" fmla="*/ 160 h 318"/>
                <a:gd name="T6" fmla="*/ 0 w 1511"/>
                <a:gd name="T7" fmla="*/ 318 h 318"/>
              </a:gdLst>
              <a:ahLst/>
              <a:cxnLst>
                <a:cxn ang="0">
                  <a:pos x="T0" y="T1"/>
                </a:cxn>
                <a:cxn ang="0">
                  <a:pos x="T2" y="T3"/>
                </a:cxn>
                <a:cxn ang="0">
                  <a:pos x="T4" y="T5"/>
                </a:cxn>
                <a:cxn ang="0">
                  <a:pos x="T6" y="T7"/>
                </a:cxn>
              </a:cxnLst>
              <a:rect l="0" t="0" r="r" b="b"/>
              <a:pathLst>
                <a:path w="1511" h="318">
                  <a:moveTo>
                    <a:pt x="0" y="318"/>
                  </a:moveTo>
                  <a:lnTo>
                    <a:pt x="96" y="0"/>
                  </a:lnTo>
                  <a:lnTo>
                    <a:pt x="1511" y="160"/>
                  </a:lnTo>
                  <a:lnTo>
                    <a:pt x="0"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22"/>
            <p:cNvSpPr>
              <a:spLocks/>
            </p:cNvSpPr>
            <p:nvPr/>
          </p:nvSpPr>
          <p:spPr bwMode="auto">
            <a:xfrm>
              <a:off x="4527550" y="5214938"/>
              <a:ext cx="482600" cy="195263"/>
            </a:xfrm>
            <a:custGeom>
              <a:avLst/>
              <a:gdLst>
                <a:gd name="T0" fmla="*/ 2732 w 2732"/>
                <a:gd name="T1" fmla="*/ 0 h 1106"/>
                <a:gd name="T2" fmla="*/ 2729 w 2732"/>
                <a:gd name="T3" fmla="*/ 37 h 1106"/>
                <a:gd name="T4" fmla="*/ 2723 w 2732"/>
                <a:gd name="T5" fmla="*/ 79 h 1106"/>
                <a:gd name="T6" fmla="*/ 2712 w 2732"/>
                <a:gd name="T7" fmla="*/ 134 h 1106"/>
                <a:gd name="T8" fmla="*/ 2696 w 2732"/>
                <a:gd name="T9" fmla="*/ 202 h 1106"/>
                <a:gd name="T10" fmla="*/ 2672 w 2732"/>
                <a:gd name="T11" fmla="*/ 277 h 1106"/>
                <a:gd name="T12" fmla="*/ 2639 w 2732"/>
                <a:gd name="T13" fmla="*/ 360 h 1106"/>
                <a:gd name="T14" fmla="*/ 2597 w 2732"/>
                <a:gd name="T15" fmla="*/ 447 h 1106"/>
                <a:gd name="T16" fmla="*/ 2544 w 2732"/>
                <a:gd name="T17" fmla="*/ 537 h 1106"/>
                <a:gd name="T18" fmla="*/ 2477 w 2732"/>
                <a:gd name="T19" fmla="*/ 627 h 1106"/>
                <a:gd name="T20" fmla="*/ 2397 w 2732"/>
                <a:gd name="T21" fmla="*/ 715 h 1106"/>
                <a:gd name="T22" fmla="*/ 2302 w 2732"/>
                <a:gd name="T23" fmla="*/ 799 h 1106"/>
                <a:gd name="T24" fmla="*/ 2190 w 2732"/>
                <a:gd name="T25" fmla="*/ 877 h 1106"/>
                <a:gd name="T26" fmla="*/ 2061 w 2732"/>
                <a:gd name="T27" fmla="*/ 946 h 1106"/>
                <a:gd name="T28" fmla="*/ 1913 w 2732"/>
                <a:gd name="T29" fmla="*/ 1005 h 1106"/>
                <a:gd name="T30" fmla="*/ 1744 w 2732"/>
                <a:gd name="T31" fmla="*/ 1053 h 1106"/>
                <a:gd name="T32" fmla="*/ 1570 w 2732"/>
                <a:gd name="T33" fmla="*/ 1084 h 1106"/>
                <a:gd name="T34" fmla="*/ 1405 w 2732"/>
                <a:gd name="T35" fmla="*/ 1101 h 1106"/>
                <a:gd name="T36" fmla="*/ 1250 w 2732"/>
                <a:gd name="T37" fmla="*/ 1106 h 1106"/>
                <a:gd name="T38" fmla="*/ 1105 w 2732"/>
                <a:gd name="T39" fmla="*/ 1098 h 1106"/>
                <a:gd name="T40" fmla="*/ 969 w 2732"/>
                <a:gd name="T41" fmla="*/ 1080 h 1106"/>
                <a:gd name="T42" fmla="*/ 844 w 2732"/>
                <a:gd name="T43" fmla="*/ 1053 h 1106"/>
                <a:gd name="T44" fmla="*/ 728 w 2732"/>
                <a:gd name="T45" fmla="*/ 1017 h 1106"/>
                <a:gd name="T46" fmla="*/ 622 w 2732"/>
                <a:gd name="T47" fmla="*/ 976 h 1106"/>
                <a:gd name="T48" fmla="*/ 527 w 2732"/>
                <a:gd name="T49" fmla="*/ 929 h 1106"/>
                <a:gd name="T50" fmla="*/ 441 w 2732"/>
                <a:gd name="T51" fmla="*/ 879 h 1106"/>
                <a:gd name="T52" fmla="*/ 366 w 2732"/>
                <a:gd name="T53" fmla="*/ 826 h 1106"/>
                <a:gd name="T54" fmla="*/ 302 w 2732"/>
                <a:gd name="T55" fmla="*/ 771 h 1106"/>
                <a:gd name="T56" fmla="*/ 248 w 2732"/>
                <a:gd name="T57" fmla="*/ 717 h 1106"/>
                <a:gd name="T58" fmla="*/ 203 w 2732"/>
                <a:gd name="T59" fmla="*/ 664 h 1106"/>
                <a:gd name="T60" fmla="*/ 169 w 2732"/>
                <a:gd name="T61" fmla="*/ 614 h 1106"/>
                <a:gd name="T62" fmla="*/ 146 w 2732"/>
                <a:gd name="T63" fmla="*/ 568 h 1106"/>
                <a:gd name="T64" fmla="*/ 113 w 2732"/>
                <a:gd name="T65" fmla="*/ 477 h 1106"/>
                <a:gd name="T66" fmla="*/ 84 w 2732"/>
                <a:gd name="T67" fmla="*/ 382 h 1106"/>
                <a:gd name="T68" fmla="*/ 59 w 2732"/>
                <a:gd name="T69" fmla="*/ 287 h 1106"/>
                <a:gd name="T70" fmla="*/ 38 w 2732"/>
                <a:gd name="T71" fmla="*/ 198 h 1106"/>
                <a:gd name="T72" fmla="*/ 9 w 2732"/>
                <a:gd name="T73" fmla="*/ 56 h 1106"/>
                <a:gd name="T74" fmla="*/ 0 w 2732"/>
                <a:gd name="T75"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2" h="1106">
                  <a:moveTo>
                    <a:pt x="0" y="0"/>
                  </a:moveTo>
                  <a:lnTo>
                    <a:pt x="2732" y="0"/>
                  </a:lnTo>
                  <a:lnTo>
                    <a:pt x="2731" y="10"/>
                  </a:lnTo>
                  <a:lnTo>
                    <a:pt x="2729" y="37"/>
                  </a:lnTo>
                  <a:lnTo>
                    <a:pt x="2726" y="56"/>
                  </a:lnTo>
                  <a:lnTo>
                    <a:pt x="2723" y="79"/>
                  </a:lnTo>
                  <a:lnTo>
                    <a:pt x="2718" y="105"/>
                  </a:lnTo>
                  <a:lnTo>
                    <a:pt x="2712" y="134"/>
                  </a:lnTo>
                  <a:lnTo>
                    <a:pt x="2705" y="167"/>
                  </a:lnTo>
                  <a:lnTo>
                    <a:pt x="2696" y="202"/>
                  </a:lnTo>
                  <a:lnTo>
                    <a:pt x="2685" y="239"/>
                  </a:lnTo>
                  <a:lnTo>
                    <a:pt x="2672" y="277"/>
                  </a:lnTo>
                  <a:lnTo>
                    <a:pt x="2657" y="318"/>
                  </a:lnTo>
                  <a:lnTo>
                    <a:pt x="2639" y="360"/>
                  </a:lnTo>
                  <a:lnTo>
                    <a:pt x="2620" y="403"/>
                  </a:lnTo>
                  <a:lnTo>
                    <a:pt x="2597" y="447"/>
                  </a:lnTo>
                  <a:lnTo>
                    <a:pt x="2572" y="492"/>
                  </a:lnTo>
                  <a:lnTo>
                    <a:pt x="2544" y="537"/>
                  </a:lnTo>
                  <a:lnTo>
                    <a:pt x="2511" y="581"/>
                  </a:lnTo>
                  <a:lnTo>
                    <a:pt x="2477" y="627"/>
                  </a:lnTo>
                  <a:lnTo>
                    <a:pt x="2439" y="671"/>
                  </a:lnTo>
                  <a:lnTo>
                    <a:pt x="2397" y="715"/>
                  </a:lnTo>
                  <a:lnTo>
                    <a:pt x="2352" y="757"/>
                  </a:lnTo>
                  <a:lnTo>
                    <a:pt x="2302" y="799"/>
                  </a:lnTo>
                  <a:lnTo>
                    <a:pt x="2249" y="839"/>
                  </a:lnTo>
                  <a:lnTo>
                    <a:pt x="2190" y="877"/>
                  </a:lnTo>
                  <a:lnTo>
                    <a:pt x="2128" y="913"/>
                  </a:lnTo>
                  <a:lnTo>
                    <a:pt x="2061" y="946"/>
                  </a:lnTo>
                  <a:lnTo>
                    <a:pt x="1990" y="977"/>
                  </a:lnTo>
                  <a:lnTo>
                    <a:pt x="1913" y="1005"/>
                  </a:lnTo>
                  <a:lnTo>
                    <a:pt x="1831" y="1030"/>
                  </a:lnTo>
                  <a:lnTo>
                    <a:pt x="1744" y="1053"/>
                  </a:lnTo>
                  <a:lnTo>
                    <a:pt x="1655" y="1070"/>
                  </a:lnTo>
                  <a:lnTo>
                    <a:pt x="1570" y="1084"/>
                  </a:lnTo>
                  <a:lnTo>
                    <a:pt x="1486" y="1095"/>
                  </a:lnTo>
                  <a:lnTo>
                    <a:pt x="1405" y="1101"/>
                  </a:lnTo>
                  <a:lnTo>
                    <a:pt x="1326" y="1105"/>
                  </a:lnTo>
                  <a:lnTo>
                    <a:pt x="1250" y="1106"/>
                  </a:lnTo>
                  <a:lnTo>
                    <a:pt x="1176" y="1103"/>
                  </a:lnTo>
                  <a:lnTo>
                    <a:pt x="1105" y="1098"/>
                  </a:lnTo>
                  <a:lnTo>
                    <a:pt x="1035" y="1090"/>
                  </a:lnTo>
                  <a:lnTo>
                    <a:pt x="969" y="1080"/>
                  </a:lnTo>
                  <a:lnTo>
                    <a:pt x="905" y="1068"/>
                  </a:lnTo>
                  <a:lnTo>
                    <a:pt x="844" y="1053"/>
                  </a:lnTo>
                  <a:lnTo>
                    <a:pt x="784" y="1036"/>
                  </a:lnTo>
                  <a:lnTo>
                    <a:pt x="728" y="1017"/>
                  </a:lnTo>
                  <a:lnTo>
                    <a:pt x="674" y="997"/>
                  </a:lnTo>
                  <a:lnTo>
                    <a:pt x="622" y="976"/>
                  </a:lnTo>
                  <a:lnTo>
                    <a:pt x="574" y="953"/>
                  </a:lnTo>
                  <a:lnTo>
                    <a:pt x="527" y="929"/>
                  </a:lnTo>
                  <a:lnTo>
                    <a:pt x="482" y="904"/>
                  </a:lnTo>
                  <a:lnTo>
                    <a:pt x="441" y="879"/>
                  </a:lnTo>
                  <a:lnTo>
                    <a:pt x="403" y="853"/>
                  </a:lnTo>
                  <a:lnTo>
                    <a:pt x="366" y="826"/>
                  </a:lnTo>
                  <a:lnTo>
                    <a:pt x="333" y="798"/>
                  </a:lnTo>
                  <a:lnTo>
                    <a:pt x="302" y="771"/>
                  </a:lnTo>
                  <a:lnTo>
                    <a:pt x="274" y="744"/>
                  </a:lnTo>
                  <a:lnTo>
                    <a:pt x="248" y="717"/>
                  </a:lnTo>
                  <a:lnTo>
                    <a:pt x="223" y="690"/>
                  </a:lnTo>
                  <a:lnTo>
                    <a:pt x="203" y="664"/>
                  </a:lnTo>
                  <a:lnTo>
                    <a:pt x="185" y="639"/>
                  </a:lnTo>
                  <a:lnTo>
                    <a:pt x="169" y="614"/>
                  </a:lnTo>
                  <a:lnTo>
                    <a:pt x="157" y="591"/>
                  </a:lnTo>
                  <a:lnTo>
                    <a:pt x="146" y="568"/>
                  </a:lnTo>
                  <a:lnTo>
                    <a:pt x="129" y="523"/>
                  </a:lnTo>
                  <a:lnTo>
                    <a:pt x="113" y="477"/>
                  </a:lnTo>
                  <a:lnTo>
                    <a:pt x="98" y="430"/>
                  </a:lnTo>
                  <a:lnTo>
                    <a:pt x="84" y="382"/>
                  </a:lnTo>
                  <a:lnTo>
                    <a:pt x="71" y="334"/>
                  </a:lnTo>
                  <a:lnTo>
                    <a:pt x="59" y="287"/>
                  </a:lnTo>
                  <a:lnTo>
                    <a:pt x="48" y="241"/>
                  </a:lnTo>
                  <a:lnTo>
                    <a:pt x="38" y="198"/>
                  </a:lnTo>
                  <a:lnTo>
                    <a:pt x="21" y="118"/>
                  </a:lnTo>
                  <a:lnTo>
                    <a:pt x="9" y="56"/>
                  </a:lnTo>
                  <a:lnTo>
                    <a:pt x="2" y="15"/>
                  </a:ln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23"/>
            <p:cNvSpPr>
              <a:spLocks/>
            </p:cNvSpPr>
            <p:nvPr/>
          </p:nvSpPr>
          <p:spPr bwMode="auto">
            <a:xfrm>
              <a:off x="4749800" y="5214938"/>
              <a:ext cx="260350" cy="195263"/>
            </a:xfrm>
            <a:custGeom>
              <a:avLst/>
              <a:gdLst>
                <a:gd name="T0" fmla="*/ 0 w 1475"/>
                <a:gd name="T1" fmla="*/ 0 h 1106"/>
                <a:gd name="T2" fmla="*/ 1475 w 1475"/>
                <a:gd name="T3" fmla="*/ 0 h 1106"/>
                <a:gd name="T4" fmla="*/ 1474 w 1475"/>
                <a:gd name="T5" fmla="*/ 10 h 1106"/>
                <a:gd name="T6" fmla="*/ 1472 w 1475"/>
                <a:gd name="T7" fmla="*/ 37 h 1106"/>
                <a:gd name="T8" fmla="*/ 1469 w 1475"/>
                <a:gd name="T9" fmla="*/ 56 h 1106"/>
                <a:gd name="T10" fmla="*/ 1466 w 1475"/>
                <a:gd name="T11" fmla="*/ 79 h 1106"/>
                <a:gd name="T12" fmla="*/ 1461 w 1475"/>
                <a:gd name="T13" fmla="*/ 105 h 1106"/>
                <a:gd name="T14" fmla="*/ 1455 w 1475"/>
                <a:gd name="T15" fmla="*/ 134 h 1106"/>
                <a:gd name="T16" fmla="*/ 1448 w 1475"/>
                <a:gd name="T17" fmla="*/ 167 h 1106"/>
                <a:gd name="T18" fmla="*/ 1439 w 1475"/>
                <a:gd name="T19" fmla="*/ 202 h 1106"/>
                <a:gd name="T20" fmla="*/ 1428 w 1475"/>
                <a:gd name="T21" fmla="*/ 239 h 1106"/>
                <a:gd name="T22" fmla="*/ 1415 w 1475"/>
                <a:gd name="T23" fmla="*/ 277 h 1106"/>
                <a:gd name="T24" fmla="*/ 1400 w 1475"/>
                <a:gd name="T25" fmla="*/ 318 h 1106"/>
                <a:gd name="T26" fmla="*/ 1382 w 1475"/>
                <a:gd name="T27" fmla="*/ 360 h 1106"/>
                <a:gd name="T28" fmla="*/ 1363 w 1475"/>
                <a:gd name="T29" fmla="*/ 403 h 1106"/>
                <a:gd name="T30" fmla="*/ 1340 w 1475"/>
                <a:gd name="T31" fmla="*/ 447 h 1106"/>
                <a:gd name="T32" fmla="*/ 1315 w 1475"/>
                <a:gd name="T33" fmla="*/ 492 h 1106"/>
                <a:gd name="T34" fmla="*/ 1287 w 1475"/>
                <a:gd name="T35" fmla="*/ 537 h 1106"/>
                <a:gd name="T36" fmla="*/ 1254 w 1475"/>
                <a:gd name="T37" fmla="*/ 581 h 1106"/>
                <a:gd name="T38" fmla="*/ 1220 w 1475"/>
                <a:gd name="T39" fmla="*/ 627 h 1106"/>
                <a:gd name="T40" fmla="*/ 1182 w 1475"/>
                <a:gd name="T41" fmla="*/ 671 h 1106"/>
                <a:gd name="T42" fmla="*/ 1140 w 1475"/>
                <a:gd name="T43" fmla="*/ 715 h 1106"/>
                <a:gd name="T44" fmla="*/ 1095 w 1475"/>
                <a:gd name="T45" fmla="*/ 757 h 1106"/>
                <a:gd name="T46" fmla="*/ 1045 w 1475"/>
                <a:gd name="T47" fmla="*/ 799 h 1106"/>
                <a:gd name="T48" fmla="*/ 992 w 1475"/>
                <a:gd name="T49" fmla="*/ 839 h 1106"/>
                <a:gd name="T50" fmla="*/ 933 w 1475"/>
                <a:gd name="T51" fmla="*/ 877 h 1106"/>
                <a:gd name="T52" fmla="*/ 871 w 1475"/>
                <a:gd name="T53" fmla="*/ 913 h 1106"/>
                <a:gd name="T54" fmla="*/ 804 w 1475"/>
                <a:gd name="T55" fmla="*/ 946 h 1106"/>
                <a:gd name="T56" fmla="*/ 733 w 1475"/>
                <a:gd name="T57" fmla="*/ 977 h 1106"/>
                <a:gd name="T58" fmla="*/ 656 w 1475"/>
                <a:gd name="T59" fmla="*/ 1005 h 1106"/>
                <a:gd name="T60" fmla="*/ 574 w 1475"/>
                <a:gd name="T61" fmla="*/ 1030 h 1106"/>
                <a:gd name="T62" fmla="*/ 487 w 1475"/>
                <a:gd name="T63" fmla="*/ 1053 h 1106"/>
                <a:gd name="T64" fmla="*/ 422 w 1475"/>
                <a:gd name="T65" fmla="*/ 1066 h 1106"/>
                <a:gd name="T66" fmla="*/ 357 w 1475"/>
                <a:gd name="T67" fmla="*/ 1077 h 1106"/>
                <a:gd name="T68" fmla="*/ 294 w 1475"/>
                <a:gd name="T69" fmla="*/ 1087 h 1106"/>
                <a:gd name="T70" fmla="*/ 233 w 1475"/>
                <a:gd name="T71" fmla="*/ 1094 h 1106"/>
                <a:gd name="T72" fmla="*/ 173 w 1475"/>
                <a:gd name="T73" fmla="*/ 1100 h 1106"/>
                <a:gd name="T74" fmla="*/ 113 w 1475"/>
                <a:gd name="T75" fmla="*/ 1103 h 1106"/>
                <a:gd name="T76" fmla="*/ 56 w 1475"/>
                <a:gd name="T77" fmla="*/ 1105 h 1106"/>
                <a:gd name="T78" fmla="*/ 0 w 1475"/>
                <a:gd name="T79" fmla="*/ 1106 h 1106"/>
                <a:gd name="T80" fmla="*/ 0 w 1475"/>
                <a:gd name="T81"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1106">
                  <a:moveTo>
                    <a:pt x="0" y="0"/>
                  </a:moveTo>
                  <a:lnTo>
                    <a:pt x="1475" y="0"/>
                  </a:lnTo>
                  <a:lnTo>
                    <a:pt x="1474" y="10"/>
                  </a:lnTo>
                  <a:lnTo>
                    <a:pt x="1472" y="37"/>
                  </a:lnTo>
                  <a:lnTo>
                    <a:pt x="1469" y="56"/>
                  </a:lnTo>
                  <a:lnTo>
                    <a:pt x="1466" y="79"/>
                  </a:lnTo>
                  <a:lnTo>
                    <a:pt x="1461" y="105"/>
                  </a:lnTo>
                  <a:lnTo>
                    <a:pt x="1455" y="134"/>
                  </a:lnTo>
                  <a:lnTo>
                    <a:pt x="1448" y="167"/>
                  </a:lnTo>
                  <a:lnTo>
                    <a:pt x="1439" y="202"/>
                  </a:lnTo>
                  <a:lnTo>
                    <a:pt x="1428" y="239"/>
                  </a:lnTo>
                  <a:lnTo>
                    <a:pt x="1415" y="277"/>
                  </a:lnTo>
                  <a:lnTo>
                    <a:pt x="1400" y="318"/>
                  </a:lnTo>
                  <a:lnTo>
                    <a:pt x="1382" y="360"/>
                  </a:lnTo>
                  <a:lnTo>
                    <a:pt x="1363" y="403"/>
                  </a:lnTo>
                  <a:lnTo>
                    <a:pt x="1340" y="447"/>
                  </a:lnTo>
                  <a:lnTo>
                    <a:pt x="1315" y="492"/>
                  </a:lnTo>
                  <a:lnTo>
                    <a:pt x="1287" y="537"/>
                  </a:lnTo>
                  <a:lnTo>
                    <a:pt x="1254" y="581"/>
                  </a:lnTo>
                  <a:lnTo>
                    <a:pt x="1220" y="627"/>
                  </a:lnTo>
                  <a:lnTo>
                    <a:pt x="1182" y="671"/>
                  </a:lnTo>
                  <a:lnTo>
                    <a:pt x="1140" y="715"/>
                  </a:lnTo>
                  <a:lnTo>
                    <a:pt x="1095" y="757"/>
                  </a:lnTo>
                  <a:lnTo>
                    <a:pt x="1045" y="799"/>
                  </a:lnTo>
                  <a:lnTo>
                    <a:pt x="992" y="839"/>
                  </a:lnTo>
                  <a:lnTo>
                    <a:pt x="933" y="877"/>
                  </a:lnTo>
                  <a:lnTo>
                    <a:pt x="871" y="913"/>
                  </a:lnTo>
                  <a:lnTo>
                    <a:pt x="804" y="946"/>
                  </a:lnTo>
                  <a:lnTo>
                    <a:pt x="733" y="977"/>
                  </a:lnTo>
                  <a:lnTo>
                    <a:pt x="656" y="1005"/>
                  </a:lnTo>
                  <a:lnTo>
                    <a:pt x="574" y="1030"/>
                  </a:lnTo>
                  <a:lnTo>
                    <a:pt x="487" y="1053"/>
                  </a:lnTo>
                  <a:lnTo>
                    <a:pt x="422" y="1066"/>
                  </a:lnTo>
                  <a:lnTo>
                    <a:pt x="357" y="1077"/>
                  </a:lnTo>
                  <a:lnTo>
                    <a:pt x="294" y="1087"/>
                  </a:lnTo>
                  <a:lnTo>
                    <a:pt x="233" y="1094"/>
                  </a:lnTo>
                  <a:lnTo>
                    <a:pt x="173" y="1100"/>
                  </a:lnTo>
                  <a:lnTo>
                    <a:pt x="113" y="1103"/>
                  </a:lnTo>
                  <a:lnTo>
                    <a:pt x="56" y="1105"/>
                  </a:lnTo>
                  <a:lnTo>
                    <a:pt x="0" y="1106"/>
                  </a:lnTo>
                  <a:lnTo>
                    <a:pt x="0" y="0"/>
                  </a:lnTo>
                  <a:close/>
                </a:path>
              </a:pathLst>
            </a:custGeom>
            <a:solidFill>
              <a:srgbClr val="EB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3" name="Group 342"/>
          <p:cNvGrpSpPr/>
          <p:nvPr/>
        </p:nvGrpSpPr>
        <p:grpSpPr>
          <a:xfrm>
            <a:off x="607149" y="42084"/>
            <a:ext cx="10903943" cy="4829829"/>
            <a:chOff x="607149" y="42084"/>
            <a:chExt cx="10903943" cy="4829829"/>
          </a:xfrm>
        </p:grpSpPr>
        <p:grpSp>
          <p:nvGrpSpPr>
            <p:cNvPr id="646" name="Group 645"/>
            <p:cNvGrpSpPr/>
            <p:nvPr/>
          </p:nvGrpSpPr>
          <p:grpSpPr>
            <a:xfrm>
              <a:off x="607149" y="42084"/>
              <a:ext cx="10903943" cy="4326716"/>
              <a:chOff x="823049" y="42084"/>
              <a:chExt cx="10575299" cy="4196309"/>
            </a:xfrm>
          </p:grpSpPr>
          <p:grpSp>
            <p:nvGrpSpPr>
              <p:cNvPr id="3" name="Group 2"/>
              <p:cNvGrpSpPr/>
              <p:nvPr/>
            </p:nvGrpSpPr>
            <p:grpSpPr>
              <a:xfrm>
                <a:off x="1492085" y="677247"/>
                <a:ext cx="277989" cy="277989"/>
                <a:chOff x="2005013" y="1077913"/>
                <a:chExt cx="688975" cy="688975"/>
              </a:xfrm>
              <a:solidFill>
                <a:schemeClr val="accent1"/>
              </a:solidFill>
            </p:grpSpPr>
            <p:sp>
              <p:nvSpPr>
                <p:cNvPr id="4"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p:nvGrpSpPr>
            <p:grpSpPr>
              <a:xfrm>
                <a:off x="1957078" y="270019"/>
                <a:ext cx="381910" cy="380158"/>
                <a:chOff x="2867025" y="1077913"/>
                <a:chExt cx="692150" cy="688975"/>
              </a:xfrm>
              <a:solidFill>
                <a:schemeClr val="accent1"/>
              </a:solidFill>
            </p:grpSpPr>
            <p:sp>
              <p:nvSpPr>
                <p:cNvPr id="7"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 name="Freeform 15"/>
              <p:cNvSpPr>
                <a:spLocks noEditPoints="1"/>
              </p:cNvSpPr>
              <p:nvPr/>
            </p:nvSpPr>
            <p:spPr bwMode="auto">
              <a:xfrm>
                <a:off x="1202726" y="469935"/>
                <a:ext cx="245778" cy="245778"/>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1435042" y="42084"/>
                <a:ext cx="521009" cy="593485"/>
                <a:chOff x="4594225" y="1077913"/>
                <a:chExt cx="604838" cy="688975"/>
              </a:xfrm>
              <a:solidFill>
                <a:schemeClr val="accent1"/>
              </a:solidFill>
            </p:grpSpPr>
            <p:sp>
              <p:nvSpPr>
                <p:cNvPr id="11"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6"/>
              <p:cNvSpPr>
                <a:spLocks noEditPoints="1"/>
              </p:cNvSpPr>
              <p:nvPr/>
            </p:nvSpPr>
            <p:spPr bwMode="auto">
              <a:xfrm>
                <a:off x="914409" y="511851"/>
                <a:ext cx="238982" cy="163716"/>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3096045" y="60286"/>
                <a:ext cx="317430" cy="317429"/>
                <a:chOff x="6235700" y="1077913"/>
                <a:chExt cx="688976" cy="688975"/>
              </a:xfrm>
              <a:solidFill>
                <a:schemeClr val="accent1"/>
              </a:solidFill>
            </p:grpSpPr>
            <p:sp>
              <p:nvSpPr>
                <p:cNvPr id="17"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Freeform 36"/>
              <p:cNvSpPr>
                <a:spLocks noEditPoints="1"/>
              </p:cNvSpPr>
              <p:nvPr/>
            </p:nvSpPr>
            <p:spPr bwMode="auto">
              <a:xfrm>
                <a:off x="3382057" y="992355"/>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 name="Group 20"/>
              <p:cNvGrpSpPr/>
              <p:nvPr/>
            </p:nvGrpSpPr>
            <p:grpSpPr>
              <a:xfrm>
                <a:off x="823049" y="53340"/>
                <a:ext cx="493784" cy="385947"/>
                <a:chOff x="7961313" y="1166813"/>
                <a:chExt cx="690562" cy="539750"/>
              </a:xfrm>
              <a:solidFill>
                <a:schemeClr val="accent1"/>
              </a:solidFill>
            </p:grpSpPr>
            <p:sp>
              <p:nvSpPr>
                <p:cNvPr id="22"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a:off x="1043166" y="771048"/>
                <a:ext cx="391876" cy="350124"/>
                <a:chOff x="8850313" y="1133475"/>
                <a:chExt cx="690562" cy="604838"/>
              </a:xfrm>
              <a:solidFill>
                <a:schemeClr val="accent1"/>
              </a:solidFill>
            </p:grpSpPr>
            <p:sp>
              <p:nvSpPr>
                <p:cNvPr id="30"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Freeform 55"/>
              <p:cNvSpPr>
                <a:spLocks noEditPoints="1"/>
              </p:cNvSpPr>
              <p:nvPr/>
            </p:nvSpPr>
            <p:spPr bwMode="auto">
              <a:xfrm>
                <a:off x="5195366" y="6154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9"/>
              <p:cNvSpPr>
                <a:spLocks noEditPoints="1"/>
              </p:cNvSpPr>
              <p:nvPr/>
            </p:nvSpPr>
            <p:spPr bwMode="auto">
              <a:xfrm>
                <a:off x="2026161" y="60286"/>
                <a:ext cx="243745" cy="18309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1839860" y="704064"/>
                <a:ext cx="501362" cy="375734"/>
                <a:chOff x="2859088" y="2205038"/>
                <a:chExt cx="690562" cy="517525"/>
              </a:xfrm>
              <a:solidFill>
                <a:schemeClr val="accent1"/>
              </a:solidFill>
            </p:grpSpPr>
            <p:sp>
              <p:nvSpPr>
                <p:cNvPr id="35"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2418961" y="49867"/>
                <a:ext cx="594853" cy="501865"/>
                <a:chOff x="3714750" y="2139950"/>
                <a:chExt cx="690563" cy="582613"/>
              </a:xfrm>
              <a:solidFill>
                <a:schemeClr val="accent1"/>
              </a:solidFill>
            </p:grpSpPr>
            <p:sp>
              <p:nvSpPr>
                <p:cNvPr id="38"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1280061" y="1079798"/>
                <a:ext cx="262996" cy="262392"/>
                <a:chOff x="4594225" y="2119313"/>
                <a:chExt cx="690563" cy="688975"/>
              </a:xfrm>
              <a:solidFill>
                <a:schemeClr val="accent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3187162" y="362097"/>
                <a:ext cx="593485" cy="371954"/>
                <a:chOff x="5475288" y="2247900"/>
                <a:chExt cx="688975" cy="431800"/>
              </a:xfrm>
              <a:solidFill>
                <a:schemeClr val="accent1"/>
              </a:solidFill>
            </p:grpSpPr>
            <p:sp>
              <p:nvSpPr>
                <p:cNvPr id="46"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3212572" y="762270"/>
                <a:ext cx="254612" cy="338962"/>
                <a:chOff x="6305550" y="2119313"/>
                <a:chExt cx="517525" cy="688975"/>
              </a:xfrm>
              <a:solidFill>
                <a:schemeClr val="accent1"/>
              </a:solidFill>
            </p:grpSpPr>
            <p:sp>
              <p:nvSpPr>
                <p:cNvPr id="50"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3219324" y="1980155"/>
                <a:ext cx="594852" cy="556564"/>
                <a:chOff x="6964363" y="2108200"/>
                <a:chExt cx="690562" cy="646113"/>
              </a:xfrm>
              <a:solidFill>
                <a:schemeClr val="accent1"/>
              </a:solidFill>
            </p:grpSpPr>
            <p:sp>
              <p:nvSpPr>
                <p:cNvPr id="53"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Freeform 96"/>
              <p:cNvSpPr>
                <a:spLocks noEditPoints="1"/>
              </p:cNvSpPr>
              <p:nvPr/>
            </p:nvSpPr>
            <p:spPr bwMode="auto">
              <a:xfrm>
                <a:off x="4760207" y="7236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 name="Group 55"/>
              <p:cNvGrpSpPr/>
              <p:nvPr/>
            </p:nvGrpSpPr>
            <p:grpSpPr>
              <a:xfrm>
                <a:off x="5506889" y="65354"/>
                <a:ext cx="257618" cy="373933"/>
                <a:chOff x="8591550" y="2065338"/>
                <a:chExt cx="474663" cy="688975"/>
              </a:xfrm>
              <a:solidFill>
                <a:schemeClr val="accent1"/>
              </a:solidFill>
            </p:grpSpPr>
            <p:sp>
              <p:nvSpPr>
                <p:cNvPr id="5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5144142" y="293357"/>
                <a:ext cx="445798" cy="593485"/>
                <a:chOff x="9202738" y="2065338"/>
                <a:chExt cx="517525" cy="688975"/>
              </a:xfrm>
              <a:solidFill>
                <a:schemeClr val="accent1"/>
              </a:solidFill>
            </p:grpSpPr>
            <p:sp>
              <p:nvSpPr>
                <p:cNvPr id="6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a:off x="5079086" y="1343146"/>
                <a:ext cx="166799" cy="242110"/>
                <a:chOff x="9856788" y="2057400"/>
                <a:chExt cx="474662" cy="688975"/>
              </a:xfrm>
              <a:solidFill>
                <a:schemeClr val="accent1"/>
              </a:solidFill>
            </p:grpSpPr>
            <p:sp>
              <p:nvSpPr>
                <p:cNvPr id="6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Freeform 116"/>
              <p:cNvSpPr>
                <a:spLocks noEditPoints="1"/>
              </p:cNvSpPr>
              <p:nvPr/>
            </p:nvSpPr>
            <p:spPr bwMode="auto">
              <a:xfrm>
                <a:off x="4653341" y="2543689"/>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120"/>
              <p:cNvSpPr>
                <a:spLocks noEditPoints="1"/>
              </p:cNvSpPr>
              <p:nvPr/>
            </p:nvSpPr>
            <p:spPr bwMode="auto">
              <a:xfrm>
                <a:off x="5026610" y="916501"/>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8" name="Group 67"/>
              <p:cNvGrpSpPr/>
              <p:nvPr/>
            </p:nvGrpSpPr>
            <p:grpSpPr>
              <a:xfrm>
                <a:off x="4874841" y="446925"/>
                <a:ext cx="224098" cy="224098"/>
                <a:chOff x="8247063" y="3048000"/>
                <a:chExt cx="690562" cy="690563"/>
              </a:xfrm>
              <a:solidFill>
                <a:schemeClr val="accent1"/>
              </a:solidFill>
            </p:grpSpPr>
            <p:sp>
              <p:nvSpPr>
                <p:cNvPr id="69"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Freeform 140"/>
              <p:cNvSpPr>
                <a:spLocks noEditPoints="1"/>
              </p:cNvSpPr>
              <p:nvPr/>
            </p:nvSpPr>
            <p:spPr bwMode="auto">
              <a:xfrm>
                <a:off x="4442195" y="114892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3838651" y="47995"/>
                <a:ext cx="596220" cy="594852"/>
                <a:chOff x="6578600" y="2995613"/>
                <a:chExt cx="692150" cy="690562"/>
              </a:xfrm>
              <a:solidFill>
                <a:schemeClr val="accent1"/>
              </a:solidFill>
            </p:grpSpPr>
            <p:sp>
              <p:nvSpPr>
                <p:cNvPr id="84"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85"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6" name="Group 85"/>
              <p:cNvGrpSpPr/>
              <p:nvPr/>
            </p:nvGrpSpPr>
            <p:grpSpPr>
              <a:xfrm>
                <a:off x="3734501" y="690657"/>
                <a:ext cx="362340" cy="386318"/>
                <a:chOff x="5795963" y="3041650"/>
                <a:chExt cx="647700" cy="690563"/>
              </a:xfrm>
              <a:solidFill>
                <a:schemeClr val="accent1"/>
              </a:solidFill>
            </p:grpSpPr>
            <p:sp>
              <p:nvSpPr>
                <p:cNvPr id="87"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3484623" y="54912"/>
                <a:ext cx="296024" cy="277651"/>
                <a:chOff x="4970463" y="3092450"/>
                <a:chExt cx="690562" cy="647700"/>
              </a:xfrm>
              <a:solidFill>
                <a:schemeClr val="accent1"/>
              </a:solidFill>
            </p:grpSpPr>
            <p:sp>
              <p:nvSpPr>
                <p:cNvPr id="91"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0" name="Group 99"/>
              <p:cNvGrpSpPr/>
              <p:nvPr/>
            </p:nvGrpSpPr>
            <p:grpSpPr>
              <a:xfrm>
                <a:off x="2309428" y="943243"/>
                <a:ext cx="408875" cy="594853"/>
                <a:chOff x="4379913" y="3048000"/>
                <a:chExt cx="474662" cy="690563"/>
              </a:xfrm>
              <a:solidFill>
                <a:schemeClr val="accent1"/>
              </a:solidFill>
            </p:grpSpPr>
            <p:sp>
              <p:nvSpPr>
                <p:cNvPr id="101"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0" name="Group 109"/>
              <p:cNvGrpSpPr/>
              <p:nvPr/>
            </p:nvGrpSpPr>
            <p:grpSpPr>
              <a:xfrm>
                <a:off x="2751018" y="602168"/>
                <a:ext cx="429506" cy="373355"/>
                <a:chOff x="3613150" y="3136900"/>
                <a:chExt cx="692150" cy="601663"/>
              </a:xfrm>
              <a:solidFill>
                <a:schemeClr val="accent1"/>
              </a:solidFill>
            </p:grpSpPr>
            <p:sp>
              <p:nvSpPr>
                <p:cNvPr id="11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3" name="Group 112"/>
              <p:cNvGrpSpPr/>
              <p:nvPr/>
            </p:nvGrpSpPr>
            <p:grpSpPr>
              <a:xfrm>
                <a:off x="2392330" y="626943"/>
                <a:ext cx="288229" cy="251124"/>
                <a:chOff x="2787650" y="3136900"/>
                <a:chExt cx="690563" cy="601663"/>
              </a:xfrm>
              <a:solidFill>
                <a:schemeClr val="accent1"/>
              </a:solidFill>
            </p:grpSpPr>
            <p:sp>
              <p:nvSpPr>
                <p:cNvPr id="114"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6" name="Freeform 189"/>
              <p:cNvSpPr>
                <a:spLocks noEditPoints="1"/>
              </p:cNvSpPr>
              <p:nvPr/>
            </p:nvSpPr>
            <p:spPr bwMode="auto">
              <a:xfrm>
                <a:off x="1534673" y="972452"/>
                <a:ext cx="272323" cy="311739"/>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7" name="Group 116"/>
              <p:cNvGrpSpPr/>
              <p:nvPr/>
            </p:nvGrpSpPr>
            <p:grpSpPr>
              <a:xfrm>
                <a:off x="2770388" y="1022556"/>
                <a:ext cx="519641" cy="594853"/>
                <a:chOff x="2005013" y="4152900"/>
                <a:chExt cx="603250" cy="690563"/>
              </a:xfrm>
              <a:solidFill>
                <a:schemeClr val="accent1"/>
              </a:solidFill>
            </p:grpSpPr>
            <p:sp>
              <p:nvSpPr>
                <p:cNvPr id="118"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 name="Group 121"/>
              <p:cNvGrpSpPr/>
              <p:nvPr/>
            </p:nvGrpSpPr>
            <p:grpSpPr>
              <a:xfrm>
                <a:off x="2343750" y="1533604"/>
                <a:ext cx="596220" cy="594853"/>
                <a:chOff x="2790825" y="4152900"/>
                <a:chExt cx="692150" cy="690563"/>
              </a:xfrm>
              <a:solidFill>
                <a:schemeClr val="accent1"/>
              </a:solidFill>
            </p:grpSpPr>
            <p:sp>
              <p:nvSpPr>
                <p:cNvPr id="12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7" name="Group 126"/>
              <p:cNvGrpSpPr/>
              <p:nvPr/>
            </p:nvGrpSpPr>
            <p:grpSpPr>
              <a:xfrm>
                <a:off x="3341739" y="1470092"/>
                <a:ext cx="394768" cy="394768"/>
                <a:chOff x="3632200" y="4152900"/>
                <a:chExt cx="690563" cy="690563"/>
              </a:xfrm>
              <a:solidFill>
                <a:schemeClr val="accent1"/>
              </a:solidFill>
            </p:grpSpPr>
            <p:sp>
              <p:nvSpPr>
                <p:cNvPr id="128"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Freeform 213"/>
              <p:cNvSpPr>
                <a:spLocks noEditPoints="1"/>
              </p:cNvSpPr>
              <p:nvPr/>
            </p:nvSpPr>
            <p:spPr bwMode="auto">
              <a:xfrm>
                <a:off x="3004360" y="1664268"/>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217"/>
              <p:cNvSpPr>
                <a:spLocks noEditPoints="1"/>
              </p:cNvSpPr>
              <p:nvPr/>
            </p:nvSpPr>
            <p:spPr bwMode="auto">
              <a:xfrm>
                <a:off x="3786999" y="114008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3" name="Group 132"/>
              <p:cNvGrpSpPr/>
              <p:nvPr/>
            </p:nvGrpSpPr>
            <p:grpSpPr>
              <a:xfrm>
                <a:off x="4486910" y="51799"/>
                <a:ext cx="334401" cy="334401"/>
                <a:chOff x="6002338" y="4081463"/>
                <a:chExt cx="690562" cy="690562"/>
              </a:xfrm>
              <a:solidFill>
                <a:schemeClr val="accent1"/>
              </a:solidFill>
            </p:grpSpPr>
            <p:sp>
              <p:nvSpPr>
                <p:cNvPr id="134"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8" name="Group 137"/>
              <p:cNvGrpSpPr/>
              <p:nvPr/>
            </p:nvGrpSpPr>
            <p:grpSpPr>
              <a:xfrm>
                <a:off x="4911937" y="56448"/>
                <a:ext cx="231209" cy="337148"/>
                <a:chOff x="7564438" y="4102100"/>
                <a:chExt cx="474662" cy="692150"/>
              </a:xfrm>
              <a:solidFill>
                <a:schemeClr val="accent1"/>
              </a:solidFill>
            </p:grpSpPr>
            <p:sp>
              <p:nvSpPr>
                <p:cNvPr id="139"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1" name="Group 140"/>
              <p:cNvGrpSpPr/>
              <p:nvPr/>
            </p:nvGrpSpPr>
            <p:grpSpPr>
              <a:xfrm>
                <a:off x="4689463" y="1592556"/>
                <a:ext cx="453683" cy="396321"/>
                <a:chOff x="8039100" y="4248150"/>
                <a:chExt cx="690563" cy="603251"/>
              </a:xfrm>
              <a:solidFill>
                <a:schemeClr val="accent1"/>
              </a:solidFill>
            </p:grpSpPr>
            <p:sp>
              <p:nvSpPr>
                <p:cNvPr id="14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5" name="Group 144"/>
              <p:cNvGrpSpPr/>
              <p:nvPr/>
            </p:nvGrpSpPr>
            <p:grpSpPr>
              <a:xfrm>
                <a:off x="4619823" y="1988730"/>
                <a:ext cx="508599" cy="493398"/>
                <a:chOff x="8845550" y="4102100"/>
                <a:chExt cx="690563" cy="669925"/>
              </a:xfrm>
              <a:solidFill>
                <a:schemeClr val="accent1"/>
              </a:solidFill>
            </p:grpSpPr>
            <p:sp>
              <p:nvSpPr>
                <p:cNvPr id="146"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8" name="Group 147"/>
              <p:cNvGrpSpPr/>
              <p:nvPr/>
            </p:nvGrpSpPr>
            <p:grpSpPr>
              <a:xfrm>
                <a:off x="4217371" y="2469707"/>
                <a:ext cx="391429" cy="392331"/>
                <a:chOff x="9653588" y="4071936"/>
                <a:chExt cx="688975" cy="690561"/>
              </a:xfrm>
              <a:solidFill>
                <a:schemeClr val="accent1"/>
              </a:solidFill>
            </p:grpSpPr>
            <p:sp>
              <p:nvSpPr>
                <p:cNvPr id="149" name="Freeform 253"/>
                <p:cNvSpPr>
                  <a:spLocks noEditPoints="1"/>
                </p:cNvSpPr>
                <p:nvPr/>
              </p:nvSpPr>
              <p:spPr bwMode="auto">
                <a:xfrm>
                  <a:off x="9653588" y="4071936"/>
                  <a:ext cx="688975" cy="690561"/>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9" name="Freeform 266"/>
              <p:cNvSpPr>
                <a:spLocks noEditPoints="1"/>
              </p:cNvSpPr>
              <p:nvPr/>
            </p:nvSpPr>
            <p:spPr bwMode="auto">
              <a:xfrm>
                <a:off x="2741283" y="1980155"/>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0" name="Freeform 270"/>
              <p:cNvSpPr>
                <a:spLocks/>
              </p:cNvSpPr>
              <p:nvPr/>
            </p:nvSpPr>
            <p:spPr bwMode="auto">
              <a:xfrm>
                <a:off x="3786999" y="1687526"/>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1" name="Group 160"/>
              <p:cNvGrpSpPr/>
              <p:nvPr/>
            </p:nvGrpSpPr>
            <p:grpSpPr>
              <a:xfrm>
                <a:off x="3806199" y="2399929"/>
                <a:ext cx="355316" cy="355316"/>
                <a:chOff x="3627438" y="5072063"/>
                <a:chExt cx="690562" cy="690562"/>
              </a:xfrm>
              <a:solidFill>
                <a:schemeClr val="accent1"/>
              </a:solidFill>
            </p:grpSpPr>
            <p:sp>
              <p:nvSpPr>
                <p:cNvPr id="162"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286"/>
              <p:cNvSpPr>
                <a:spLocks noEditPoints="1"/>
              </p:cNvSpPr>
              <p:nvPr/>
            </p:nvSpPr>
            <p:spPr bwMode="auto">
              <a:xfrm>
                <a:off x="5456336" y="914080"/>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2" name="Group 171"/>
              <p:cNvGrpSpPr/>
              <p:nvPr/>
            </p:nvGrpSpPr>
            <p:grpSpPr>
              <a:xfrm>
                <a:off x="4334125" y="1595656"/>
                <a:ext cx="320400" cy="260739"/>
                <a:chOff x="5245100" y="5103813"/>
                <a:chExt cx="690563" cy="561975"/>
              </a:xfrm>
              <a:solidFill>
                <a:schemeClr val="accent1"/>
              </a:solidFill>
            </p:grpSpPr>
            <p:sp>
              <p:nvSpPr>
                <p:cNvPr id="173"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5" name="Group 174"/>
              <p:cNvGrpSpPr/>
              <p:nvPr/>
            </p:nvGrpSpPr>
            <p:grpSpPr>
              <a:xfrm>
                <a:off x="4172896" y="487797"/>
                <a:ext cx="594853" cy="596221"/>
                <a:chOff x="6826250" y="4151313"/>
                <a:chExt cx="690563" cy="692151"/>
              </a:xfrm>
              <a:solidFill>
                <a:schemeClr val="accent1"/>
              </a:solidFill>
            </p:grpSpPr>
            <p:sp>
              <p:nvSpPr>
                <p:cNvPr id="176"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2" name="Freeform 59"/>
              <p:cNvSpPr>
                <a:spLocks noEditPoints="1"/>
              </p:cNvSpPr>
              <p:nvPr/>
            </p:nvSpPr>
            <p:spPr bwMode="auto">
              <a:xfrm>
                <a:off x="1863853" y="115084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3" name="Group 182"/>
              <p:cNvGrpSpPr/>
              <p:nvPr/>
            </p:nvGrpSpPr>
            <p:grpSpPr>
              <a:xfrm>
                <a:off x="1514422" y="1344140"/>
                <a:ext cx="303003" cy="236830"/>
                <a:chOff x="7961313" y="1166813"/>
                <a:chExt cx="690562" cy="539750"/>
              </a:xfrm>
              <a:solidFill>
                <a:schemeClr val="accent1"/>
              </a:solidFill>
            </p:grpSpPr>
            <p:sp>
              <p:nvSpPr>
                <p:cNvPr id="184"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1" name="Group 190"/>
              <p:cNvGrpSpPr/>
              <p:nvPr/>
            </p:nvGrpSpPr>
            <p:grpSpPr>
              <a:xfrm>
                <a:off x="1798729" y="1461500"/>
                <a:ext cx="278504" cy="278504"/>
                <a:chOff x="2005013" y="1077913"/>
                <a:chExt cx="688975" cy="688975"/>
              </a:xfrm>
              <a:solidFill>
                <a:schemeClr val="accent1"/>
              </a:solidFill>
            </p:grpSpPr>
            <p:sp>
              <p:nvSpPr>
                <p:cNvPr id="19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4" name="Group 193"/>
              <p:cNvGrpSpPr/>
              <p:nvPr/>
            </p:nvGrpSpPr>
            <p:grpSpPr>
              <a:xfrm>
                <a:off x="1957418" y="1682101"/>
                <a:ext cx="391876" cy="350124"/>
                <a:chOff x="8850313" y="1133475"/>
                <a:chExt cx="690562" cy="604838"/>
              </a:xfrm>
              <a:solidFill>
                <a:schemeClr val="accent1"/>
              </a:solidFill>
            </p:grpSpPr>
            <p:sp>
              <p:nvSpPr>
                <p:cNvPr id="195"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7" name="Group 196"/>
              <p:cNvGrpSpPr/>
              <p:nvPr/>
            </p:nvGrpSpPr>
            <p:grpSpPr>
              <a:xfrm>
                <a:off x="2126850" y="1458290"/>
                <a:ext cx="212137" cy="184404"/>
                <a:chOff x="3613150" y="3136900"/>
                <a:chExt cx="692150" cy="601663"/>
              </a:xfrm>
              <a:solidFill>
                <a:schemeClr val="accent1"/>
              </a:solidFill>
            </p:grpSpPr>
            <p:sp>
              <p:nvSpPr>
                <p:cNvPr id="19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0" name="Group 199"/>
              <p:cNvGrpSpPr/>
              <p:nvPr/>
            </p:nvGrpSpPr>
            <p:grpSpPr>
              <a:xfrm>
                <a:off x="5815066" y="56448"/>
                <a:ext cx="635964" cy="552822"/>
                <a:chOff x="3613150" y="3136900"/>
                <a:chExt cx="692150" cy="601663"/>
              </a:xfrm>
              <a:solidFill>
                <a:schemeClr val="accent1"/>
              </a:solidFill>
            </p:grpSpPr>
            <p:sp>
              <p:nvSpPr>
                <p:cNvPr id="2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3" name="Group 202"/>
              <p:cNvGrpSpPr/>
              <p:nvPr/>
            </p:nvGrpSpPr>
            <p:grpSpPr>
              <a:xfrm>
                <a:off x="5629089" y="518427"/>
                <a:ext cx="254612" cy="338962"/>
                <a:chOff x="6305550" y="2119313"/>
                <a:chExt cx="517525" cy="688975"/>
              </a:xfrm>
              <a:solidFill>
                <a:schemeClr val="accent1"/>
              </a:solidFill>
            </p:grpSpPr>
            <p:sp>
              <p:nvSpPr>
                <p:cNvPr id="2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6" name="Freeform 286"/>
              <p:cNvSpPr>
                <a:spLocks noEditPoints="1"/>
              </p:cNvSpPr>
              <p:nvPr/>
            </p:nvSpPr>
            <p:spPr bwMode="auto">
              <a:xfrm>
                <a:off x="4113795" y="2004777"/>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07" name="Group 206"/>
              <p:cNvGrpSpPr/>
              <p:nvPr/>
            </p:nvGrpSpPr>
            <p:grpSpPr>
              <a:xfrm>
                <a:off x="5311985" y="1407593"/>
                <a:ext cx="362340" cy="386318"/>
                <a:chOff x="5795963" y="3041650"/>
                <a:chExt cx="647700" cy="690563"/>
              </a:xfrm>
              <a:solidFill>
                <a:schemeClr val="accent1"/>
              </a:solidFill>
            </p:grpSpPr>
            <p:sp>
              <p:nvSpPr>
                <p:cNvPr id="20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1" name="Group 210"/>
              <p:cNvGrpSpPr/>
              <p:nvPr/>
            </p:nvGrpSpPr>
            <p:grpSpPr>
              <a:xfrm>
                <a:off x="5132352" y="1807896"/>
                <a:ext cx="594853" cy="596221"/>
                <a:chOff x="6826250" y="4151313"/>
                <a:chExt cx="690563" cy="692151"/>
              </a:xfrm>
              <a:solidFill>
                <a:schemeClr val="accent1"/>
              </a:solidFill>
            </p:grpSpPr>
            <p:sp>
              <p:nvSpPr>
                <p:cNvPr id="21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8" name="Group 217"/>
              <p:cNvGrpSpPr/>
              <p:nvPr/>
            </p:nvGrpSpPr>
            <p:grpSpPr>
              <a:xfrm>
                <a:off x="6629935" y="69192"/>
                <a:ext cx="317430" cy="317429"/>
                <a:chOff x="6235700" y="1077913"/>
                <a:chExt cx="688976" cy="688975"/>
              </a:xfrm>
              <a:solidFill>
                <a:schemeClr val="accent1"/>
              </a:solidFill>
            </p:grpSpPr>
            <p:sp>
              <p:nvSpPr>
                <p:cNvPr id="219"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2" name="Freeform 36"/>
              <p:cNvSpPr>
                <a:spLocks noEditPoints="1"/>
              </p:cNvSpPr>
              <p:nvPr/>
            </p:nvSpPr>
            <p:spPr bwMode="auto">
              <a:xfrm>
                <a:off x="6915947" y="1001261"/>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Freeform 55"/>
              <p:cNvSpPr>
                <a:spLocks noEditPoints="1"/>
              </p:cNvSpPr>
              <p:nvPr/>
            </p:nvSpPr>
            <p:spPr bwMode="auto">
              <a:xfrm>
                <a:off x="8729256" y="7044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4" name="Group 223"/>
              <p:cNvGrpSpPr/>
              <p:nvPr/>
            </p:nvGrpSpPr>
            <p:grpSpPr>
              <a:xfrm>
                <a:off x="6721052" y="371003"/>
                <a:ext cx="593485" cy="371954"/>
                <a:chOff x="5475288" y="2247900"/>
                <a:chExt cx="688975" cy="431800"/>
              </a:xfrm>
              <a:solidFill>
                <a:schemeClr val="accent1"/>
              </a:solidFill>
            </p:grpSpPr>
            <p:sp>
              <p:nvSpPr>
                <p:cNvPr id="225"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8" name="Group 227"/>
              <p:cNvGrpSpPr/>
              <p:nvPr/>
            </p:nvGrpSpPr>
            <p:grpSpPr>
              <a:xfrm>
                <a:off x="6746462" y="771176"/>
                <a:ext cx="254612" cy="338962"/>
                <a:chOff x="6305550" y="2119313"/>
                <a:chExt cx="517525" cy="688975"/>
              </a:xfrm>
              <a:solidFill>
                <a:schemeClr val="accent1"/>
              </a:solidFill>
            </p:grpSpPr>
            <p:sp>
              <p:nvSpPr>
                <p:cNvPr id="2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1" name="Freeform 96"/>
              <p:cNvSpPr>
                <a:spLocks noEditPoints="1"/>
              </p:cNvSpPr>
              <p:nvPr/>
            </p:nvSpPr>
            <p:spPr bwMode="auto">
              <a:xfrm>
                <a:off x="8294097" y="732537"/>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2" name="Group 231"/>
              <p:cNvGrpSpPr/>
              <p:nvPr/>
            </p:nvGrpSpPr>
            <p:grpSpPr>
              <a:xfrm>
                <a:off x="9040779" y="74260"/>
                <a:ext cx="257618" cy="373933"/>
                <a:chOff x="8591550" y="2065338"/>
                <a:chExt cx="474663" cy="688975"/>
              </a:xfrm>
              <a:solidFill>
                <a:schemeClr val="accent1"/>
              </a:solidFill>
            </p:grpSpPr>
            <p:sp>
              <p:nvSpPr>
                <p:cNvPr id="2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8678032" y="302263"/>
                <a:ext cx="445798" cy="593485"/>
                <a:chOff x="9202738" y="2065338"/>
                <a:chExt cx="517525" cy="688975"/>
              </a:xfrm>
              <a:solidFill>
                <a:schemeClr val="accent1"/>
              </a:solidFill>
            </p:grpSpPr>
            <p:sp>
              <p:nvSpPr>
                <p:cNvPr id="236"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8" name="Group 237"/>
              <p:cNvGrpSpPr/>
              <p:nvPr/>
            </p:nvGrpSpPr>
            <p:grpSpPr>
              <a:xfrm>
                <a:off x="8612976" y="1352052"/>
                <a:ext cx="166799" cy="242110"/>
                <a:chOff x="9856788" y="2057400"/>
                <a:chExt cx="474662" cy="688975"/>
              </a:xfrm>
              <a:solidFill>
                <a:schemeClr val="accent1"/>
              </a:solidFill>
            </p:grpSpPr>
            <p:sp>
              <p:nvSpPr>
                <p:cNvPr id="23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2" name="Freeform 120"/>
              <p:cNvSpPr>
                <a:spLocks noEditPoints="1"/>
              </p:cNvSpPr>
              <p:nvPr/>
            </p:nvSpPr>
            <p:spPr bwMode="auto">
              <a:xfrm>
                <a:off x="8560500" y="925407"/>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3" name="Group 242"/>
              <p:cNvGrpSpPr/>
              <p:nvPr/>
            </p:nvGrpSpPr>
            <p:grpSpPr>
              <a:xfrm>
                <a:off x="8408731" y="455831"/>
                <a:ext cx="224098" cy="224098"/>
                <a:chOff x="8247063" y="3048000"/>
                <a:chExt cx="690562" cy="690563"/>
              </a:xfrm>
              <a:solidFill>
                <a:schemeClr val="accent1"/>
              </a:solidFill>
            </p:grpSpPr>
            <p:sp>
              <p:nvSpPr>
                <p:cNvPr id="244"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7" name="Freeform 140"/>
              <p:cNvSpPr>
                <a:spLocks noEditPoints="1"/>
              </p:cNvSpPr>
              <p:nvPr/>
            </p:nvSpPr>
            <p:spPr bwMode="auto">
              <a:xfrm>
                <a:off x="7976085" y="1157828"/>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58" name="Group 257"/>
              <p:cNvGrpSpPr/>
              <p:nvPr/>
            </p:nvGrpSpPr>
            <p:grpSpPr>
              <a:xfrm>
                <a:off x="7372541" y="56901"/>
                <a:ext cx="596220" cy="594852"/>
                <a:chOff x="6578600" y="2995613"/>
                <a:chExt cx="692150" cy="690562"/>
              </a:xfrm>
              <a:solidFill>
                <a:schemeClr val="accent1"/>
              </a:solidFill>
            </p:grpSpPr>
            <p:sp>
              <p:nvSpPr>
                <p:cNvPr id="259"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1" name="Group 260"/>
              <p:cNvGrpSpPr/>
              <p:nvPr/>
            </p:nvGrpSpPr>
            <p:grpSpPr>
              <a:xfrm>
                <a:off x="7268391" y="699563"/>
                <a:ext cx="362340" cy="386318"/>
                <a:chOff x="5795963" y="3041650"/>
                <a:chExt cx="647700" cy="690563"/>
              </a:xfrm>
              <a:solidFill>
                <a:schemeClr val="accent1"/>
              </a:solidFill>
            </p:grpSpPr>
            <p:sp>
              <p:nvSpPr>
                <p:cNvPr id="26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5" name="Group 264"/>
              <p:cNvGrpSpPr/>
              <p:nvPr/>
            </p:nvGrpSpPr>
            <p:grpSpPr>
              <a:xfrm>
                <a:off x="7018513" y="63818"/>
                <a:ext cx="296024" cy="277651"/>
                <a:chOff x="4970463" y="3092450"/>
                <a:chExt cx="690562" cy="647700"/>
              </a:xfrm>
              <a:solidFill>
                <a:schemeClr val="accent1"/>
              </a:solidFill>
            </p:grpSpPr>
            <p:sp>
              <p:nvSpPr>
                <p:cNvPr id="266"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5" name="Group 274"/>
              <p:cNvGrpSpPr/>
              <p:nvPr/>
            </p:nvGrpSpPr>
            <p:grpSpPr>
              <a:xfrm>
                <a:off x="6284908" y="611074"/>
                <a:ext cx="429506" cy="373355"/>
                <a:chOff x="3613150" y="3136900"/>
                <a:chExt cx="692150" cy="601663"/>
              </a:xfrm>
              <a:solidFill>
                <a:schemeClr val="accent1"/>
              </a:solidFill>
            </p:grpSpPr>
            <p:sp>
              <p:nvSpPr>
                <p:cNvPr id="27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p:nvPr/>
            </p:nvGrpSpPr>
            <p:grpSpPr>
              <a:xfrm>
                <a:off x="6304278" y="1031462"/>
                <a:ext cx="519641" cy="594853"/>
                <a:chOff x="2005013" y="4152900"/>
                <a:chExt cx="603250" cy="690563"/>
              </a:xfrm>
              <a:solidFill>
                <a:schemeClr val="accent1"/>
              </a:solidFill>
            </p:grpSpPr>
            <p:sp>
              <p:nvSpPr>
                <p:cNvPr id="27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3" name="Freeform 217"/>
              <p:cNvSpPr>
                <a:spLocks noEditPoints="1"/>
              </p:cNvSpPr>
              <p:nvPr/>
            </p:nvSpPr>
            <p:spPr bwMode="auto">
              <a:xfrm>
                <a:off x="7320889" y="1148990"/>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84" name="Group 283"/>
              <p:cNvGrpSpPr/>
              <p:nvPr/>
            </p:nvGrpSpPr>
            <p:grpSpPr>
              <a:xfrm>
                <a:off x="8020800" y="60705"/>
                <a:ext cx="334401" cy="334401"/>
                <a:chOff x="6002338" y="4081463"/>
                <a:chExt cx="690562" cy="690562"/>
              </a:xfrm>
              <a:solidFill>
                <a:schemeClr val="accent1"/>
              </a:solidFill>
            </p:grpSpPr>
            <p:sp>
              <p:nvSpPr>
                <p:cNvPr id="28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9" name="Group 288"/>
              <p:cNvGrpSpPr/>
              <p:nvPr/>
            </p:nvGrpSpPr>
            <p:grpSpPr>
              <a:xfrm>
                <a:off x="8445827" y="65354"/>
                <a:ext cx="231209" cy="337148"/>
                <a:chOff x="7564438" y="4102100"/>
                <a:chExt cx="474662" cy="692150"/>
              </a:xfrm>
              <a:solidFill>
                <a:schemeClr val="accent1"/>
              </a:solidFill>
            </p:grpSpPr>
            <p:sp>
              <p:nvSpPr>
                <p:cNvPr id="29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2" name="Freeform 286"/>
              <p:cNvSpPr>
                <a:spLocks noEditPoints="1"/>
              </p:cNvSpPr>
              <p:nvPr/>
            </p:nvSpPr>
            <p:spPr bwMode="auto">
              <a:xfrm>
                <a:off x="8990226" y="922986"/>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3" name="Group 292"/>
              <p:cNvGrpSpPr/>
              <p:nvPr/>
            </p:nvGrpSpPr>
            <p:grpSpPr>
              <a:xfrm>
                <a:off x="7706786" y="496703"/>
                <a:ext cx="594853" cy="596221"/>
                <a:chOff x="6826250" y="4151313"/>
                <a:chExt cx="690563" cy="692151"/>
              </a:xfrm>
              <a:solidFill>
                <a:schemeClr val="accent1"/>
              </a:solidFill>
            </p:grpSpPr>
            <p:sp>
              <p:nvSpPr>
                <p:cNvPr id="29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0" name="Group 299"/>
              <p:cNvGrpSpPr/>
              <p:nvPr/>
            </p:nvGrpSpPr>
            <p:grpSpPr>
              <a:xfrm>
                <a:off x="9348956" y="65354"/>
                <a:ext cx="635964" cy="552822"/>
                <a:chOff x="3613150" y="3136900"/>
                <a:chExt cx="692150" cy="601663"/>
              </a:xfrm>
              <a:solidFill>
                <a:schemeClr val="accent1"/>
              </a:solidFill>
            </p:grpSpPr>
            <p:sp>
              <p:nvSpPr>
                <p:cNvPr id="3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3" name="Group 302"/>
              <p:cNvGrpSpPr/>
              <p:nvPr/>
            </p:nvGrpSpPr>
            <p:grpSpPr>
              <a:xfrm>
                <a:off x="9162979" y="527333"/>
                <a:ext cx="254612" cy="338962"/>
                <a:chOff x="6305550" y="2119313"/>
                <a:chExt cx="517525" cy="688975"/>
              </a:xfrm>
              <a:solidFill>
                <a:schemeClr val="accent1"/>
              </a:solidFill>
            </p:grpSpPr>
            <p:sp>
              <p:nvSpPr>
                <p:cNvPr id="3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6" name="Group 305"/>
              <p:cNvGrpSpPr/>
              <p:nvPr/>
            </p:nvGrpSpPr>
            <p:grpSpPr>
              <a:xfrm>
                <a:off x="5343873" y="2836392"/>
                <a:ext cx="594852" cy="556564"/>
                <a:chOff x="6964363" y="2108200"/>
                <a:chExt cx="690562" cy="646113"/>
              </a:xfrm>
              <a:solidFill>
                <a:schemeClr val="accent1"/>
              </a:solidFill>
            </p:grpSpPr>
            <p:sp>
              <p:nvSpPr>
                <p:cNvPr id="30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9" name="Group 308"/>
              <p:cNvGrpSpPr/>
              <p:nvPr/>
            </p:nvGrpSpPr>
            <p:grpSpPr>
              <a:xfrm>
                <a:off x="5510099" y="2360477"/>
                <a:ext cx="394768" cy="394768"/>
                <a:chOff x="3632200" y="4152900"/>
                <a:chExt cx="690563" cy="690563"/>
              </a:xfrm>
              <a:solidFill>
                <a:schemeClr val="accent1"/>
              </a:solidFill>
            </p:grpSpPr>
            <p:sp>
              <p:nvSpPr>
                <p:cNvPr id="310"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3" name="Freeform 213"/>
              <p:cNvSpPr>
                <a:spLocks noEditPoints="1"/>
              </p:cNvSpPr>
              <p:nvPr/>
            </p:nvSpPr>
            <p:spPr bwMode="auto">
              <a:xfrm>
                <a:off x="5128909" y="2520505"/>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4" name="Freeform 217"/>
              <p:cNvSpPr>
                <a:spLocks noEditPoints="1"/>
              </p:cNvSpPr>
              <p:nvPr/>
            </p:nvSpPr>
            <p:spPr bwMode="auto">
              <a:xfrm>
                <a:off x="5730260" y="1505137"/>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5" name="Group 314"/>
              <p:cNvGrpSpPr/>
              <p:nvPr/>
            </p:nvGrpSpPr>
            <p:grpSpPr>
              <a:xfrm>
                <a:off x="6346871" y="2307479"/>
                <a:ext cx="391429" cy="392331"/>
                <a:chOff x="9653588" y="4071938"/>
                <a:chExt cx="688975" cy="690562"/>
              </a:xfrm>
              <a:solidFill>
                <a:schemeClr val="accent1"/>
              </a:solidFill>
            </p:grpSpPr>
            <p:sp>
              <p:nvSpPr>
                <p:cNvPr id="316"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6" name="Freeform 270"/>
              <p:cNvSpPr>
                <a:spLocks/>
              </p:cNvSpPr>
              <p:nvPr/>
            </p:nvSpPr>
            <p:spPr bwMode="auto">
              <a:xfrm>
                <a:off x="6005078" y="2217309"/>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7" name="Group 326"/>
              <p:cNvGrpSpPr/>
              <p:nvPr/>
            </p:nvGrpSpPr>
            <p:grpSpPr>
              <a:xfrm>
                <a:off x="5955390" y="2531204"/>
                <a:ext cx="355316" cy="355316"/>
                <a:chOff x="3627438" y="5072063"/>
                <a:chExt cx="690562" cy="690562"/>
              </a:xfrm>
              <a:solidFill>
                <a:schemeClr val="accent1"/>
              </a:solidFill>
            </p:grpSpPr>
            <p:sp>
              <p:nvSpPr>
                <p:cNvPr id="328"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7" name="Group 336"/>
              <p:cNvGrpSpPr/>
              <p:nvPr/>
            </p:nvGrpSpPr>
            <p:grpSpPr>
              <a:xfrm>
                <a:off x="5736158" y="2062380"/>
                <a:ext cx="320400" cy="260739"/>
                <a:chOff x="5245100" y="5103813"/>
                <a:chExt cx="690563" cy="561975"/>
              </a:xfrm>
              <a:solidFill>
                <a:schemeClr val="accent1"/>
              </a:solidFill>
            </p:grpSpPr>
            <p:sp>
              <p:nvSpPr>
                <p:cNvPr id="338"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0" name="Freeform 286"/>
              <p:cNvSpPr>
                <a:spLocks noEditPoints="1"/>
              </p:cNvSpPr>
              <p:nvPr/>
            </p:nvSpPr>
            <p:spPr bwMode="auto">
              <a:xfrm>
                <a:off x="6279865" y="1692465"/>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1" name="Freeform 36"/>
              <p:cNvSpPr>
                <a:spLocks noEditPoints="1"/>
              </p:cNvSpPr>
              <p:nvPr/>
            </p:nvSpPr>
            <p:spPr bwMode="auto">
              <a:xfrm>
                <a:off x="5861763" y="665134"/>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2" name="Freeform 96"/>
              <p:cNvSpPr>
                <a:spLocks noEditPoints="1"/>
              </p:cNvSpPr>
              <p:nvPr/>
            </p:nvSpPr>
            <p:spPr bwMode="auto">
              <a:xfrm>
                <a:off x="5910793" y="10999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4" name="Group 443"/>
              <p:cNvGrpSpPr/>
              <p:nvPr/>
            </p:nvGrpSpPr>
            <p:grpSpPr>
              <a:xfrm>
                <a:off x="6397540" y="2786243"/>
                <a:ext cx="387190" cy="362268"/>
                <a:chOff x="6964363" y="2108200"/>
                <a:chExt cx="690562" cy="646113"/>
              </a:xfrm>
              <a:solidFill>
                <a:schemeClr val="accent1"/>
              </a:solidFill>
            </p:grpSpPr>
            <p:sp>
              <p:nvSpPr>
                <p:cNvPr id="44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7" name="Freeform 116"/>
              <p:cNvSpPr>
                <a:spLocks noEditPoints="1"/>
              </p:cNvSpPr>
              <p:nvPr/>
            </p:nvSpPr>
            <p:spPr bwMode="auto">
              <a:xfrm>
                <a:off x="9421639" y="598455"/>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48" name="Freeform 140"/>
              <p:cNvSpPr>
                <a:spLocks noEditPoints="1"/>
              </p:cNvSpPr>
              <p:nvPr/>
            </p:nvSpPr>
            <p:spPr bwMode="auto">
              <a:xfrm>
                <a:off x="7277789" y="245485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9" name="Group 448"/>
              <p:cNvGrpSpPr/>
              <p:nvPr/>
            </p:nvGrpSpPr>
            <p:grpSpPr>
              <a:xfrm>
                <a:off x="6797275" y="1932571"/>
                <a:ext cx="596220" cy="594853"/>
                <a:chOff x="2790825" y="4152900"/>
                <a:chExt cx="692150" cy="690563"/>
              </a:xfrm>
              <a:solidFill>
                <a:schemeClr val="accent1"/>
              </a:solidFill>
            </p:grpSpPr>
            <p:sp>
              <p:nvSpPr>
                <p:cNvPr id="450"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8" name="Freeform 213"/>
              <p:cNvSpPr>
                <a:spLocks noEditPoints="1"/>
              </p:cNvSpPr>
              <p:nvPr/>
            </p:nvSpPr>
            <p:spPr bwMode="auto">
              <a:xfrm>
                <a:off x="5607618" y="3408094"/>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59" name="Freeform 217"/>
              <p:cNvSpPr>
                <a:spLocks noEditPoints="1"/>
              </p:cNvSpPr>
              <p:nvPr/>
            </p:nvSpPr>
            <p:spPr bwMode="auto">
              <a:xfrm>
                <a:off x="6799971" y="2556015"/>
                <a:ext cx="442030" cy="3861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60" name="Group 459"/>
              <p:cNvGrpSpPr/>
              <p:nvPr/>
            </p:nvGrpSpPr>
            <p:grpSpPr>
              <a:xfrm>
                <a:off x="8256487" y="1585256"/>
                <a:ext cx="391429" cy="392331"/>
                <a:chOff x="9653588" y="4071938"/>
                <a:chExt cx="688975" cy="690562"/>
              </a:xfrm>
              <a:solidFill>
                <a:schemeClr val="accent1"/>
              </a:solidFill>
            </p:grpSpPr>
            <p:sp>
              <p:nvSpPr>
                <p:cNvPr id="461"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1" name="Freeform 266"/>
              <p:cNvSpPr>
                <a:spLocks noEditPoints="1"/>
              </p:cNvSpPr>
              <p:nvPr/>
            </p:nvSpPr>
            <p:spPr bwMode="auto">
              <a:xfrm>
                <a:off x="5982330" y="2931787"/>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72" name="Freeform 270"/>
              <p:cNvSpPr>
                <a:spLocks/>
              </p:cNvSpPr>
              <p:nvPr/>
            </p:nvSpPr>
            <p:spPr bwMode="auto">
              <a:xfrm>
                <a:off x="5993254" y="3362411"/>
                <a:ext cx="253803" cy="22988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73" name="Group 472"/>
              <p:cNvGrpSpPr/>
              <p:nvPr/>
            </p:nvGrpSpPr>
            <p:grpSpPr>
              <a:xfrm>
                <a:off x="6332739" y="3235709"/>
                <a:ext cx="355316" cy="355316"/>
                <a:chOff x="3627438" y="5072063"/>
                <a:chExt cx="690562" cy="690562"/>
              </a:xfrm>
              <a:solidFill>
                <a:schemeClr val="accent1"/>
              </a:solidFill>
            </p:grpSpPr>
            <p:sp>
              <p:nvSpPr>
                <p:cNvPr id="474"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3" name="Group 482"/>
              <p:cNvGrpSpPr/>
              <p:nvPr/>
            </p:nvGrpSpPr>
            <p:grpSpPr>
              <a:xfrm>
                <a:off x="7455667" y="2140127"/>
                <a:ext cx="320400" cy="260739"/>
                <a:chOff x="5245100" y="5103813"/>
                <a:chExt cx="690563" cy="561975"/>
              </a:xfrm>
              <a:solidFill>
                <a:schemeClr val="accent1"/>
              </a:solidFill>
            </p:grpSpPr>
            <p:sp>
              <p:nvSpPr>
                <p:cNvPr id="48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6" name="Freeform 59"/>
              <p:cNvSpPr>
                <a:spLocks noEditPoints="1"/>
              </p:cNvSpPr>
              <p:nvPr/>
            </p:nvSpPr>
            <p:spPr bwMode="auto">
              <a:xfrm>
                <a:off x="6947365" y="147972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87" name="Group 486"/>
              <p:cNvGrpSpPr/>
              <p:nvPr/>
            </p:nvGrpSpPr>
            <p:grpSpPr>
              <a:xfrm>
                <a:off x="7212460" y="1705063"/>
                <a:ext cx="391876" cy="350124"/>
                <a:chOff x="8850313" y="1133475"/>
                <a:chExt cx="690562" cy="604838"/>
              </a:xfrm>
              <a:solidFill>
                <a:schemeClr val="accent1"/>
              </a:solidFill>
            </p:grpSpPr>
            <p:sp>
              <p:nvSpPr>
                <p:cNvPr id="488"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0" name="Group 489"/>
              <p:cNvGrpSpPr/>
              <p:nvPr/>
            </p:nvGrpSpPr>
            <p:grpSpPr>
              <a:xfrm>
                <a:off x="6895005" y="1793911"/>
                <a:ext cx="212137" cy="184404"/>
                <a:chOff x="3613150" y="3136900"/>
                <a:chExt cx="692150" cy="601663"/>
              </a:xfrm>
              <a:solidFill>
                <a:schemeClr val="accent1"/>
              </a:solidFill>
            </p:grpSpPr>
            <p:sp>
              <p:nvSpPr>
                <p:cNvPr id="49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93" name="Freeform 286"/>
              <p:cNvSpPr>
                <a:spLocks noEditPoints="1"/>
              </p:cNvSpPr>
              <p:nvPr/>
            </p:nvSpPr>
            <p:spPr bwMode="auto">
              <a:xfrm>
                <a:off x="7660292" y="167402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4" name="Freeform 55"/>
              <p:cNvSpPr>
                <a:spLocks noEditPoints="1"/>
              </p:cNvSpPr>
              <p:nvPr/>
            </p:nvSpPr>
            <p:spPr bwMode="auto">
              <a:xfrm>
                <a:off x="8227795" y="2040484"/>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5" name="Freeform 96"/>
              <p:cNvSpPr>
                <a:spLocks noEditPoints="1"/>
              </p:cNvSpPr>
              <p:nvPr/>
            </p:nvSpPr>
            <p:spPr bwMode="auto">
              <a:xfrm>
                <a:off x="8700095" y="1545665"/>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96" name="Group 495"/>
              <p:cNvGrpSpPr/>
              <p:nvPr/>
            </p:nvGrpSpPr>
            <p:grpSpPr>
              <a:xfrm>
                <a:off x="8518627" y="1992098"/>
                <a:ext cx="257618" cy="373933"/>
                <a:chOff x="8591550" y="2065338"/>
                <a:chExt cx="474663" cy="688975"/>
              </a:xfrm>
              <a:solidFill>
                <a:schemeClr val="accent1"/>
              </a:solidFill>
            </p:grpSpPr>
            <p:sp>
              <p:nvSpPr>
                <p:cNvPr id="49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9" name="Group 498"/>
              <p:cNvGrpSpPr/>
              <p:nvPr/>
            </p:nvGrpSpPr>
            <p:grpSpPr>
              <a:xfrm>
                <a:off x="9397277" y="1115544"/>
                <a:ext cx="445798" cy="593485"/>
                <a:chOff x="9202738" y="2065338"/>
                <a:chExt cx="517525" cy="688975"/>
              </a:xfrm>
              <a:solidFill>
                <a:schemeClr val="accent1"/>
              </a:solidFill>
            </p:grpSpPr>
            <p:sp>
              <p:nvSpPr>
                <p:cNvPr id="50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2" name="Group 501"/>
              <p:cNvGrpSpPr/>
              <p:nvPr/>
            </p:nvGrpSpPr>
            <p:grpSpPr>
              <a:xfrm>
                <a:off x="8859305" y="1288743"/>
                <a:ext cx="166799" cy="242110"/>
                <a:chOff x="9856788" y="2057400"/>
                <a:chExt cx="474662" cy="688975"/>
              </a:xfrm>
              <a:solidFill>
                <a:schemeClr val="accent1"/>
              </a:solidFill>
            </p:grpSpPr>
            <p:sp>
              <p:nvSpPr>
                <p:cNvPr id="50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6" name="Freeform 120"/>
              <p:cNvSpPr>
                <a:spLocks noEditPoints="1"/>
              </p:cNvSpPr>
              <p:nvPr/>
            </p:nvSpPr>
            <p:spPr bwMode="auto">
              <a:xfrm>
                <a:off x="8148574" y="2582973"/>
                <a:ext cx="194441" cy="194441"/>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07" name="Group 506"/>
              <p:cNvGrpSpPr/>
              <p:nvPr/>
            </p:nvGrpSpPr>
            <p:grpSpPr>
              <a:xfrm>
                <a:off x="8228103" y="2318813"/>
                <a:ext cx="224098" cy="224098"/>
                <a:chOff x="8247063" y="3048000"/>
                <a:chExt cx="690562" cy="690563"/>
              </a:xfrm>
              <a:solidFill>
                <a:schemeClr val="accent1"/>
              </a:solidFill>
            </p:grpSpPr>
            <p:sp>
              <p:nvSpPr>
                <p:cNvPr id="50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1" name="Group 520"/>
              <p:cNvGrpSpPr/>
              <p:nvPr/>
            </p:nvGrpSpPr>
            <p:grpSpPr>
              <a:xfrm>
                <a:off x="7930228" y="2317973"/>
                <a:ext cx="231209" cy="337148"/>
                <a:chOff x="7564438" y="4102100"/>
                <a:chExt cx="474662" cy="692150"/>
              </a:xfrm>
              <a:solidFill>
                <a:schemeClr val="accent1"/>
              </a:solidFill>
            </p:grpSpPr>
            <p:sp>
              <p:nvSpPr>
                <p:cNvPr id="52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24" name="Freeform 286"/>
              <p:cNvSpPr>
                <a:spLocks noEditPoints="1"/>
              </p:cNvSpPr>
              <p:nvPr/>
            </p:nvSpPr>
            <p:spPr bwMode="auto">
              <a:xfrm>
                <a:off x="9766464" y="878067"/>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25" name="Group 524"/>
              <p:cNvGrpSpPr/>
              <p:nvPr/>
            </p:nvGrpSpPr>
            <p:grpSpPr>
              <a:xfrm>
                <a:off x="9874099" y="1348641"/>
                <a:ext cx="635964" cy="552822"/>
                <a:chOff x="3613150" y="3136900"/>
                <a:chExt cx="692150" cy="601663"/>
              </a:xfrm>
              <a:solidFill>
                <a:schemeClr val="accent1"/>
              </a:solidFill>
            </p:grpSpPr>
            <p:sp>
              <p:nvSpPr>
                <p:cNvPr id="52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8" name="Group 527"/>
              <p:cNvGrpSpPr/>
              <p:nvPr/>
            </p:nvGrpSpPr>
            <p:grpSpPr>
              <a:xfrm>
                <a:off x="9088388" y="1423075"/>
                <a:ext cx="254612" cy="338962"/>
                <a:chOff x="6305550" y="2119313"/>
                <a:chExt cx="517525" cy="688975"/>
              </a:xfrm>
              <a:solidFill>
                <a:schemeClr val="accent1"/>
              </a:solidFill>
            </p:grpSpPr>
            <p:sp>
              <p:nvSpPr>
                <p:cNvPr id="5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1" name="Group 530"/>
              <p:cNvGrpSpPr/>
              <p:nvPr/>
            </p:nvGrpSpPr>
            <p:grpSpPr>
              <a:xfrm>
                <a:off x="9889848" y="506365"/>
                <a:ext cx="314153" cy="334942"/>
                <a:chOff x="5795963" y="3041650"/>
                <a:chExt cx="647700" cy="690563"/>
              </a:xfrm>
              <a:solidFill>
                <a:schemeClr val="accent1"/>
              </a:solidFill>
            </p:grpSpPr>
            <p:sp>
              <p:nvSpPr>
                <p:cNvPr id="53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5" name="Group 534"/>
              <p:cNvGrpSpPr/>
              <p:nvPr/>
            </p:nvGrpSpPr>
            <p:grpSpPr>
              <a:xfrm>
                <a:off x="9211405" y="1745454"/>
                <a:ext cx="429506" cy="373355"/>
                <a:chOff x="3613150" y="3136900"/>
                <a:chExt cx="692150" cy="601663"/>
              </a:xfrm>
              <a:solidFill>
                <a:schemeClr val="accent1"/>
              </a:solidFill>
            </p:grpSpPr>
            <p:sp>
              <p:nvSpPr>
                <p:cNvPr id="53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8" name="Freeform 36"/>
              <p:cNvSpPr>
                <a:spLocks noEditPoints="1"/>
              </p:cNvSpPr>
              <p:nvPr/>
            </p:nvSpPr>
            <p:spPr bwMode="auto">
              <a:xfrm>
                <a:off x="8787495" y="1814233"/>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39" name="Freeform 96"/>
              <p:cNvSpPr>
                <a:spLocks noEditPoints="1"/>
              </p:cNvSpPr>
              <p:nvPr/>
            </p:nvSpPr>
            <p:spPr bwMode="auto">
              <a:xfrm>
                <a:off x="8594877" y="229486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40" name="Freeform 55"/>
              <p:cNvSpPr>
                <a:spLocks noEditPoints="1"/>
              </p:cNvSpPr>
              <p:nvPr/>
            </p:nvSpPr>
            <p:spPr bwMode="auto">
              <a:xfrm>
                <a:off x="10264374" y="9338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41" name="Group 540"/>
              <p:cNvGrpSpPr/>
              <p:nvPr/>
            </p:nvGrpSpPr>
            <p:grpSpPr>
              <a:xfrm>
                <a:off x="10508631" y="252320"/>
                <a:ext cx="257618" cy="373933"/>
                <a:chOff x="8591550" y="2065338"/>
                <a:chExt cx="474663" cy="688975"/>
              </a:xfrm>
              <a:solidFill>
                <a:schemeClr val="accent1"/>
              </a:solidFill>
            </p:grpSpPr>
            <p:sp>
              <p:nvSpPr>
                <p:cNvPr id="54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4" name="Group 543"/>
              <p:cNvGrpSpPr/>
              <p:nvPr/>
            </p:nvGrpSpPr>
            <p:grpSpPr>
              <a:xfrm>
                <a:off x="10230460" y="594214"/>
                <a:ext cx="445798" cy="593485"/>
                <a:chOff x="9202738" y="2065338"/>
                <a:chExt cx="517525" cy="688975"/>
              </a:xfrm>
              <a:solidFill>
                <a:schemeClr val="accent1"/>
              </a:solidFill>
            </p:grpSpPr>
            <p:sp>
              <p:nvSpPr>
                <p:cNvPr id="545"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7" name="Group 546"/>
              <p:cNvGrpSpPr/>
              <p:nvPr/>
            </p:nvGrpSpPr>
            <p:grpSpPr>
              <a:xfrm>
                <a:off x="10273882" y="349446"/>
                <a:ext cx="224098" cy="224098"/>
                <a:chOff x="8247063" y="3048000"/>
                <a:chExt cx="690562" cy="690563"/>
              </a:xfrm>
              <a:solidFill>
                <a:schemeClr val="accent1"/>
              </a:solidFill>
            </p:grpSpPr>
            <p:sp>
              <p:nvSpPr>
                <p:cNvPr id="54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1" name="Group 560"/>
              <p:cNvGrpSpPr/>
              <p:nvPr/>
            </p:nvGrpSpPr>
            <p:grpSpPr>
              <a:xfrm>
                <a:off x="10028325" y="112589"/>
                <a:ext cx="231209" cy="337148"/>
                <a:chOff x="7564438" y="4102100"/>
                <a:chExt cx="474662" cy="692150"/>
              </a:xfrm>
              <a:solidFill>
                <a:schemeClr val="accent1"/>
              </a:solidFill>
            </p:grpSpPr>
            <p:sp>
              <p:nvSpPr>
                <p:cNvPr id="56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4" name="Group 563"/>
              <p:cNvGrpSpPr/>
              <p:nvPr/>
            </p:nvGrpSpPr>
            <p:grpSpPr>
              <a:xfrm>
                <a:off x="10667605" y="623025"/>
                <a:ext cx="254612" cy="338962"/>
                <a:chOff x="6305550" y="2119313"/>
                <a:chExt cx="517525" cy="688975"/>
              </a:xfrm>
              <a:solidFill>
                <a:schemeClr val="accent1"/>
              </a:solidFill>
            </p:grpSpPr>
            <p:sp>
              <p:nvSpPr>
                <p:cNvPr id="565"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7" name="Freeform 55"/>
              <p:cNvSpPr>
                <a:spLocks noEditPoints="1"/>
              </p:cNvSpPr>
              <p:nvPr/>
            </p:nvSpPr>
            <p:spPr bwMode="auto">
              <a:xfrm>
                <a:off x="9023721" y="223660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68" name="Freeform 59"/>
              <p:cNvSpPr>
                <a:spLocks noEditPoints="1"/>
              </p:cNvSpPr>
              <p:nvPr/>
            </p:nvSpPr>
            <p:spPr bwMode="auto">
              <a:xfrm>
                <a:off x="9332037" y="2103733"/>
                <a:ext cx="308874" cy="232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9" name="Group 568"/>
              <p:cNvGrpSpPr/>
              <p:nvPr/>
            </p:nvGrpSpPr>
            <p:grpSpPr>
              <a:xfrm>
                <a:off x="9709148" y="1851568"/>
                <a:ext cx="224098" cy="224098"/>
                <a:chOff x="8247063" y="3048000"/>
                <a:chExt cx="690562" cy="690563"/>
              </a:xfrm>
              <a:solidFill>
                <a:schemeClr val="accent1"/>
              </a:solidFill>
            </p:grpSpPr>
            <p:sp>
              <p:nvSpPr>
                <p:cNvPr id="5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83" name="Freeform 140"/>
              <p:cNvSpPr>
                <a:spLocks noEditPoints="1"/>
              </p:cNvSpPr>
              <p:nvPr/>
            </p:nvSpPr>
            <p:spPr bwMode="auto">
              <a:xfrm>
                <a:off x="10803496" y="71764"/>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84" name="Group 583"/>
              <p:cNvGrpSpPr/>
              <p:nvPr/>
            </p:nvGrpSpPr>
            <p:grpSpPr>
              <a:xfrm>
                <a:off x="10942464" y="501684"/>
                <a:ext cx="314153" cy="334942"/>
                <a:chOff x="5795963" y="3041650"/>
                <a:chExt cx="647700" cy="690563"/>
              </a:xfrm>
              <a:solidFill>
                <a:schemeClr val="accent1"/>
              </a:solidFill>
            </p:grpSpPr>
            <p:sp>
              <p:nvSpPr>
                <p:cNvPr id="585"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2" name="Group 601"/>
              <p:cNvGrpSpPr/>
              <p:nvPr/>
            </p:nvGrpSpPr>
            <p:grpSpPr>
              <a:xfrm>
                <a:off x="10865361" y="897175"/>
                <a:ext cx="224098" cy="224098"/>
                <a:chOff x="8247063" y="3048000"/>
                <a:chExt cx="690562" cy="690563"/>
              </a:xfrm>
              <a:solidFill>
                <a:schemeClr val="accent1"/>
              </a:solidFill>
            </p:grpSpPr>
            <p:sp>
              <p:nvSpPr>
                <p:cNvPr id="603"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6" name="Group 615"/>
              <p:cNvGrpSpPr/>
              <p:nvPr/>
            </p:nvGrpSpPr>
            <p:grpSpPr>
              <a:xfrm>
                <a:off x="10401834" y="1097188"/>
                <a:ext cx="477258" cy="478356"/>
                <a:chOff x="6826250" y="4151313"/>
                <a:chExt cx="690563" cy="692151"/>
              </a:xfrm>
              <a:solidFill>
                <a:schemeClr val="accent1"/>
              </a:solidFill>
            </p:grpSpPr>
            <p:sp>
              <p:nvSpPr>
                <p:cNvPr id="61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3" name="Group 622"/>
              <p:cNvGrpSpPr/>
              <p:nvPr/>
            </p:nvGrpSpPr>
            <p:grpSpPr>
              <a:xfrm>
                <a:off x="5903233" y="3640635"/>
                <a:ext cx="429506" cy="373355"/>
                <a:chOff x="3613150" y="3136900"/>
                <a:chExt cx="692150" cy="601663"/>
              </a:xfrm>
              <a:solidFill>
                <a:schemeClr val="accent1"/>
              </a:solidFill>
            </p:grpSpPr>
            <p:sp>
              <p:nvSpPr>
                <p:cNvPr id="624"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6" name="Freeform 96"/>
              <p:cNvSpPr>
                <a:spLocks noEditPoints="1"/>
              </p:cNvSpPr>
              <p:nvPr/>
            </p:nvSpPr>
            <p:spPr bwMode="auto">
              <a:xfrm>
                <a:off x="6119854" y="3902626"/>
                <a:ext cx="336541" cy="335767"/>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27" name="Freeform 270"/>
              <p:cNvSpPr>
                <a:spLocks/>
              </p:cNvSpPr>
              <p:nvPr/>
            </p:nvSpPr>
            <p:spPr bwMode="auto">
              <a:xfrm>
                <a:off x="6359259" y="3611211"/>
                <a:ext cx="229578" cy="207940"/>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8" name="Freeform 92"/>
            <p:cNvSpPr>
              <a:spLocks noEditPoints="1"/>
            </p:cNvSpPr>
            <p:nvPr/>
          </p:nvSpPr>
          <p:spPr bwMode="auto">
            <a:xfrm>
              <a:off x="5327470" y="3878267"/>
              <a:ext cx="489925" cy="458391"/>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266"/>
            <p:cNvSpPr>
              <a:spLocks noEditPoints="1"/>
            </p:cNvSpPr>
            <p:nvPr/>
          </p:nvSpPr>
          <p:spPr bwMode="auto">
            <a:xfrm>
              <a:off x="5179301" y="4470233"/>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0" name="Freeform 270"/>
            <p:cNvSpPr>
              <a:spLocks/>
            </p:cNvSpPr>
            <p:nvPr/>
          </p:nvSpPr>
          <p:spPr bwMode="auto">
            <a:xfrm>
              <a:off x="5718667" y="4386854"/>
              <a:ext cx="236712" cy="21440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2" name="Freeform 266"/>
            <p:cNvSpPr>
              <a:spLocks noEditPoints="1"/>
            </p:cNvSpPr>
            <p:nvPr/>
          </p:nvSpPr>
          <p:spPr bwMode="auto">
            <a:xfrm>
              <a:off x="4776697" y="3030042"/>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3" name="Freeform 270"/>
            <p:cNvSpPr>
              <a:spLocks/>
            </p:cNvSpPr>
            <p:nvPr/>
          </p:nvSpPr>
          <p:spPr bwMode="auto">
            <a:xfrm>
              <a:off x="5104741" y="3580759"/>
              <a:ext cx="261690" cy="23702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28" name="Group 427"/>
          <p:cNvGrpSpPr/>
          <p:nvPr/>
        </p:nvGrpSpPr>
        <p:grpSpPr>
          <a:xfrm>
            <a:off x="6044687" y="4840980"/>
            <a:ext cx="5697722" cy="1276019"/>
            <a:chOff x="6044687" y="4840980"/>
            <a:chExt cx="5697722" cy="1276019"/>
          </a:xfrm>
        </p:grpSpPr>
        <p:sp>
          <p:nvSpPr>
            <p:cNvPr id="594" name="Title 1"/>
            <p:cNvSpPr txBox="1">
              <a:spLocks/>
            </p:cNvSpPr>
            <p:nvPr/>
          </p:nvSpPr>
          <p:spPr>
            <a:xfrm>
              <a:off x="6044687" y="5019663"/>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150" dirty="0">
                  <a:solidFill>
                    <a:schemeClr val="tx1">
                      <a:lumMod val="85000"/>
                      <a:lumOff val="15000"/>
                    </a:schemeClr>
                  </a:solidFill>
                  <a:latin typeface="Neris Black" panose="00000A00000000000000" pitchFamily="50" charset="0"/>
                </a:rPr>
                <a:t>WHAT </a:t>
              </a:r>
              <a:r>
                <a:rPr lang="id-ID" i="1" spc="-150" dirty="0">
                  <a:solidFill>
                    <a:schemeClr val="accent1"/>
                  </a:solidFill>
                  <a:latin typeface="Neris Black" panose="00000A00000000000000" pitchFamily="50" charset="0"/>
                </a:rPr>
                <a:t>PEOPLE</a:t>
              </a:r>
            </a:p>
            <a:p>
              <a:r>
                <a:rPr lang="id-ID" i="1" spc="-150" dirty="0">
                  <a:solidFill>
                    <a:schemeClr val="tx1">
                      <a:lumMod val="85000"/>
                      <a:lumOff val="15000"/>
                    </a:schemeClr>
                  </a:solidFill>
                  <a:latin typeface="Neris Black" panose="00000A00000000000000" pitchFamily="50" charset="0"/>
                </a:rPr>
                <a:t>THINK</a:t>
              </a:r>
              <a:endParaRPr lang="en-US" i="1" spc="-150" dirty="0">
                <a:solidFill>
                  <a:schemeClr val="tx1">
                    <a:lumMod val="85000"/>
                    <a:lumOff val="15000"/>
                  </a:schemeClr>
                </a:solidFill>
                <a:latin typeface="Neris Black" panose="00000A00000000000000" pitchFamily="50" charset="0"/>
              </a:endParaRPr>
            </a:p>
          </p:txBody>
        </p:sp>
        <p:sp>
          <p:nvSpPr>
            <p:cNvPr id="344" name="Rectangle 343"/>
            <p:cNvSpPr/>
            <p:nvPr/>
          </p:nvSpPr>
          <p:spPr>
            <a:xfrm>
              <a:off x="8318148" y="4840980"/>
              <a:ext cx="1588293" cy="576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9983316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43"/>
                                        </p:tgtEl>
                                        <p:attrNameLst>
                                          <p:attrName>style.visibility</p:attrName>
                                        </p:attrNameLst>
                                      </p:cBhvr>
                                      <p:to>
                                        <p:strVal val="visible"/>
                                      </p:to>
                                    </p:set>
                                    <p:animEffect transition="in" filter="wipe(down)">
                                      <p:cBhvr>
                                        <p:cTn id="11" dur="500"/>
                                        <p:tgtEl>
                                          <p:spTgt spid="3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8"/>
                                        </p:tgtEl>
                                        <p:attrNameLst>
                                          <p:attrName>style.visibility</p:attrName>
                                        </p:attrNameLst>
                                      </p:cBhvr>
                                      <p:to>
                                        <p:strVal val="visible"/>
                                      </p:to>
                                    </p:set>
                                    <p:animEffect transition="in" filter="fade">
                                      <p:cBhvr>
                                        <p:cTn id="15" dur="500"/>
                                        <p:tgtEl>
                                          <p:spTgt spid="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8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itle 1"/>
          <p:cNvSpPr txBox="1">
            <a:spLocks/>
          </p:cNvSpPr>
          <p:nvPr/>
        </p:nvSpPr>
        <p:spPr>
          <a:xfrm>
            <a:off x="2785143" y="211492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spc="-300" dirty="0">
                <a:solidFill>
                  <a:schemeClr val="bg1"/>
                </a:solidFill>
                <a:latin typeface="Neris Light" panose="00000400000000000000" pitchFamily="50" charset="0"/>
              </a:rPr>
              <a:t>Project </a:t>
            </a:r>
            <a:r>
              <a:rPr lang="id-ID" sz="5400" b="1" spc="-300" dirty="0">
                <a:solidFill>
                  <a:schemeClr val="accent1"/>
                </a:solidFill>
                <a:latin typeface="Neris Light" panose="00000400000000000000" pitchFamily="50" charset="0"/>
              </a:rPr>
              <a:t>Overview</a:t>
            </a:r>
            <a:endParaRPr lang="en-US" sz="5400" b="1" spc="-300" dirty="0">
              <a:solidFill>
                <a:schemeClr val="accent1"/>
              </a:solidFill>
              <a:latin typeface="Neris Light" panose="00000400000000000000" pitchFamily="50" charset="0"/>
            </a:endParaRPr>
          </a:p>
        </p:txBody>
      </p:sp>
      <p:sp>
        <p:nvSpPr>
          <p:cNvPr id="6" name="TextBox 5"/>
          <p:cNvSpPr txBox="1"/>
          <p:nvPr/>
        </p:nvSpPr>
        <p:spPr>
          <a:xfrm>
            <a:off x="3533407" y="2757657"/>
            <a:ext cx="5125185" cy="369332"/>
          </a:xfrm>
          <a:prstGeom prst="rect">
            <a:avLst/>
          </a:prstGeom>
          <a:noFill/>
        </p:spPr>
        <p:txBody>
          <a:bodyPr wrap="square" rtlCol="0">
            <a:spAutoFit/>
          </a:bodyPr>
          <a:lstStyle/>
          <a:p>
            <a:pPr algn="ctr"/>
            <a:r>
              <a:rPr lang="id-ID" b="1" i="1" dirty="0">
                <a:solidFill>
                  <a:schemeClr val="bg1"/>
                </a:solidFill>
                <a:latin typeface="Neris Thin" panose="00000300000000000000" pitchFamily="50" charset="0"/>
              </a:rPr>
              <a:t>Lorem ipsum dolor sit amet</a:t>
            </a:r>
          </a:p>
        </p:txBody>
      </p:sp>
      <p:sp>
        <p:nvSpPr>
          <p:cNvPr id="7" name="TextBox 6"/>
          <p:cNvSpPr txBox="1"/>
          <p:nvPr/>
        </p:nvSpPr>
        <p:spPr>
          <a:xfrm>
            <a:off x="2089255" y="3477336"/>
            <a:ext cx="8013487" cy="584775"/>
          </a:xfrm>
          <a:prstGeom prst="rect">
            <a:avLst/>
          </a:prstGeom>
          <a:noFill/>
        </p:spPr>
        <p:txBody>
          <a:bodyPr wrap="square" rtlCol="0">
            <a:spAutoFit/>
          </a:bodyPr>
          <a:lstStyle/>
          <a:p>
            <a:pPr algn="ctr"/>
            <a:r>
              <a:rPr lang="id-ID" sz="1600" dirty="0">
                <a:solidFill>
                  <a:schemeClr val="bg1"/>
                </a:solidFill>
              </a:rPr>
              <a:t>Lorem ipsum dolor sit amet, consectetuer adipiscing elit, sed diam nonummy nibh euismod tincidunt ut laoreet dolore magna aliquam erat volutpat.</a:t>
            </a:r>
          </a:p>
        </p:txBody>
      </p:sp>
      <p:sp>
        <p:nvSpPr>
          <p:cNvPr id="8" name="Rectangle 7"/>
          <p:cNvSpPr/>
          <p:nvPr/>
        </p:nvSpPr>
        <p:spPr>
          <a:xfrm>
            <a:off x="0" y="5603967"/>
            <a:ext cx="12192000" cy="1254034"/>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Title 1"/>
          <p:cNvSpPr txBox="1">
            <a:spLocks/>
          </p:cNvSpPr>
          <p:nvPr/>
        </p:nvSpPr>
        <p:spPr>
          <a:xfrm>
            <a:off x="441085" y="5814001"/>
            <a:ext cx="6621714" cy="52053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Light" panose="00000400000000000000" pitchFamily="50" charset="0"/>
              </a:rPr>
              <a:t>Lorem </a:t>
            </a:r>
            <a:r>
              <a:rPr lang="id-ID" sz="2400" b="1" spc="-150" dirty="0">
                <a:solidFill>
                  <a:schemeClr val="accent1"/>
                </a:solidFill>
                <a:latin typeface="Neris Light" panose="00000400000000000000" pitchFamily="50" charset="0"/>
              </a:rPr>
              <a:t>Ipsum dolor </a:t>
            </a:r>
            <a:r>
              <a:rPr lang="id-ID" sz="2400" b="1" spc="-150" dirty="0">
                <a:solidFill>
                  <a:schemeClr val="bg1"/>
                </a:solidFill>
                <a:latin typeface="Neris Light" panose="00000400000000000000" pitchFamily="50" charset="0"/>
              </a:rPr>
              <a:t>sit amet ? Lorem ipsum</a:t>
            </a:r>
            <a:endParaRPr lang="en-US" sz="2400" b="1" spc="-150" dirty="0">
              <a:solidFill>
                <a:schemeClr val="bg1"/>
              </a:solidFill>
              <a:latin typeface="Neris Light" panose="00000400000000000000" pitchFamily="50" charset="0"/>
            </a:endParaRPr>
          </a:p>
        </p:txBody>
      </p:sp>
      <p:sp>
        <p:nvSpPr>
          <p:cNvPr id="10" name="Title 1"/>
          <p:cNvSpPr txBox="1">
            <a:spLocks/>
          </p:cNvSpPr>
          <p:nvPr/>
        </p:nvSpPr>
        <p:spPr>
          <a:xfrm>
            <a:off x="441085" y="6193425"/>
            <a:ext cx="662171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i="1" dirty="0">
                <a:latin typeface="Neris Light" panose="00000400000000000000" pitchFamily="50" charset="0"/>
              </a:rPr>
              <a:t>Lorem Ipsum dolor sit amet ? Lorem ipsum</a:t>
            </a:r>
            <a:endParaRPr lang="en-US" sz="1600" i="1" dirty="0">
              <a:latin typeface="Neris Light" panose="00000400000000000000" pitchFamily="50" charset="0"/>
            </a:endParaRPr>
          </a:p>
        </p:txBody>
      </p:sp>
      <p:sp>
        <p:nvSpPr>
          <p:cNvPr id="11" name="Title 1"/>
          <p:cNvSpPr txBox="1">
            <a:spLocks/>
          </p:cNvSpPr>
          <p:nvPr/>
        </p:nvSpPr>
        <p:spPr>
          <a:xfrm>
            <a:off x="8177370" y="5975895"/>
            <a:ext cx="1641714" cy="435060"/>
          </a:xfrm>
          <a:prstGeom prst="flowChartTerminator">
            <a:avLst/>
          </a:prstGeom>
          <a:ln w="19050">
            <a:solidFill>
              <a:schemeClr val="bg1">
                <a:lumMod val="50000"/>
              </a:schemeClr>
            </a:solid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lumMod val="65000"/>
                  </a:schemeClr>
                </a:solidFill>
                <a:latin typeface="Neris Light" panose="00000400000000000000" pitchFamily="50" charset="0"/>
              </a:rPr>
              <a:t>OFFER</a:t>
            </a:r>
            <a:endParaRPr lang="en-US" sz="1400" b="1" dirty="0">
              <a:solidFill>
                <a:schemeClr val="bg1">
                  <a:lumMod val="65000"/>
                </a:schemeClr>
              </a:solidFill>
              <a:latin typeface="Neris Light" panose="00000400000000000000" pitchFamily="50" charset="0"/>
            </a:endParaRPr>
          </a:p>
        </p:txBody>
      </p:sp>
      <p:sp>
        <p:nvSpPr>
          <p:cNvPr id="12" name="Title 1"/>
          <p:cNvSpPr txBox="1">
            <a:spLocks/>
          </p:cNvSpPr>
          <p:nvPr/>
        </p:nvSpPr>
        <p:spPr>
          <a:xfrm>
            <a:off x="9975690" y="5975895"/>
            <a:ext cx="1641714"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PURCHASE</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3071704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500"/>
                            </p:stCondLst>
                            <p:childTnLst>
                              <p:par>
                                <p:cTn id="23" presetID="16" presetClass="entr" presetSubtype="37"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outVertical)">
                                      <p:cBhvr>
                                        <p:cTn id="25" dur="500"/>
                                        <p:tgtEl>
                                          <p:spTgt spid="8"/>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p:bldP spid="8" grpId="0" animBg="1"/>
      <p:bldP spid="9" grpId="0"/>
      <p:bldP spid="10" grpId="0"/>
      <p:bldP spid="11" grpId="0" animBg="1"/>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482712" y="1993900"/>
            <a:ext cx="3299601" cy="3605702"/>
            <a:chOff x="4287700" y="2014137"/>
            <a:chExt cx="3616600" cy="4046407"/>
          </a:xfrm>
        </p:grpSpPr>
        <p:sp>
          <p:nvSpPr>
            <p:cNvPr id="3" name="Freeform 2"/>
            <p:cNvSpPr/>
            <p:nvPr/>
          </p:nvSpPr>
          <p:spPr>
            <a:xfrm>
              <a:off x="42877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flipH="1">
              <a:off x="60960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Freeform 4"/>
            <p:cNvSpPr/>
            <p:nvPr/>
          </p:nvSpPr>
          <p:spPr>
            <a:xfrm>
              <a:off x="4592206"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
            <p:cNvSpPr/>
            <p:nvPr/>
          </p:nvSpPr>
          <p:spPr>
            <a:xfrm flipH="1">
              <a:off x="6096000"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p:nvPr/>
          </p:nvSpPr>
          <p:spPr>
            <a:xfrm>
              <a:off x="5005965"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Freeform 7"/>
            <p:cNvSpPr/>
            <p:nvPr/>
          </p:nvSpPr>
          <p:spPr>
            <a:xfrm flipH="1">
              <a:off x="6096000"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6"/>
            <p:cNvSpPr/>
            <p:nvPr/>
          </p:nvSpPr>
          <p:spPr>
            <a:xfrm rot="21295839">
              <a:off x="4299992" y="3165634"/>
              <a:ext cx="1816041" cy="358618"/>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55" h="355906">
                  <a:moveTo>
                    <a:pt x="0" y="0"/>
                  </a:moveTo>
                  <a:lnTo>
                    <a:pt x="1826855" y="6428"/>
                  </a:lnTo>
                  <a:lnTo>
                    <a:pt x="1802204" y="287682"/>
                  </a:lnTo>
                  <a:lnTo>
                    <a:pt x="1098804" y="355906"/>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16"/>
            <p:cNvSpPr/>
            <p:nvPr/>
          </p:nvSpPr>
          <p:spPr>
            <a:xfrm rot="304161" flipH="1">
              <a:off x="6079146" y="4334962"/>
              <a:ext cx="1506243" cy="320786"/>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 name="connsiteX0" fmla="*/ 0 w 1826855"/>
                <a:gd name="connsiteY0" fmla="*/ 0 h 343621"/>
                <a:gd name="connsiteX1" fmla="*/ 1826855 w 1826855"/>
                <a:gd name="connsiteY1" fmla="*/ 6428 h 343621"/>
                <a:gd name="connsiteX2" fmla="*/ 1802204 w 1826855"/>
                <a:gd name="connsiteY2" fmla="*/ 287682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800351 w 1826855"/>
                <a:gd name="connsiteY2" fmla="*/ 277404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799842 w 1826855"/>
                <a:gd name="connsiteY2" fmla="*/ 282432 h 343621"/>
                <a:gd name="connsiteX3" fmla="*/ 1071111 w 1826855"/>
                <a:gd name="connsiteY3" fmla="*/ 343621 h 343621"/>
                <a:gd name="connsiteX4" fmla="*/ 0 w 1826855"/>
                <a:gd name="connsiteY4" fmla="*/ 0 h 343621"/>
                <a:gd name="connsiteX0" fmla="*/ 0 w 1827534"/>
                <a:gd name="connsiteY0" fmla="*/ 275 h 337193"/>
                <a:gd name="connsiteX1" fmla="*/ 1827534 w 1827534"/>
                <a:gd name="connsiteY1" fmla="*/ 0 h 337193"/>
                <a:gd name="connsiteX2" fmla="*/ 1800521 w 1827534"/>
                <a:gd name="connsiteY2" fmla="*/ 276004 h 337193"/>
                <a:gd name="connsiteX3" fmla="*/ 1071790 w 1827534"/>
                <a:gd name="connsiteY3" fmla="*/ 337193 h 337193"/>
                <a:gd name="connsiteX4" fmla="*/ 0 w 1827534"/>
                <a:gd name="connsiteY4" fmla="*/ 275 h 337193"/>
                <a:gd name="connsiteX0" fmla="*/ 0 w 1823366"/>
                <a:gd name="connsiteY0" fmla="*/ 0 h 339973"/>
                <a:gd name="connsiteX1" fmla="*/ 1823366 w 1823366"/>
                <a:gd name="connsiteY1" fmla="*/ 2780 h 339973"/>
                <a:gd name="connsiteX2" fmla="*/ 1796353 w 1823366"/>
                <a:gd name="connsiteY2" fmla="*/ 278784 h 339973"/>
                <a:gd name="connsiteX3" fmla="*/ 1067622 w 1823366"/>
                <a:gd name="connsiteY3" fmla="*/ 339973 h 339973"/>
                <a:gd name="connsiteX4" fmla="*/ 0 w 1823366"/>
                <a:gd name="connsiteY4" fmla="*/ 0 h 339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366" h="339973">
                  <a:moveTo>
                    <a:pt x="0" y="0"/>
                  </a:moveTo>
                  <a:lnTo>
                    <a:pt x="1823366" y="2780"/>
                  </a:lnTo>
                  <a:lnTo>
                    <a:pt x="1796353" y="278784"/>
                  </a:lnTo>
                  <a:lnTo>
                    <a:pt x="1067622" y="33997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ight Triangle 18"/>
            <p:cNvSpPr/>
            <p:nvPr/>
          </p:nvSpPr>
          <p:spPr>
            <a:xfrm>
              <a:off x="5005389"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ight Triangle 18"/>
            <p:cNvSpPr/>
            <p:nvPr/>
          </p:nvSpPr>
          <p:spPr>
            <a:xfrm flipH="1">
              <a:off x="6095423"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Equipment </a:t>
            </a:r>
          </a:p>
        </p:txBody>
      </p:sp>
      <p:sp>
        <p:nvSpPr>
          <p:cNvPr id="1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5" name="Group 14"/>
          <p:cNvGrpSpPr/>
          <p:nvPr/>
        </p:nvGrpSpPr>
        <p:grpSpPr>
          <a:xfrm>
            <a:off x="2589900" y="2031514"/>
            <a:ext cx="2008047" cy="652421"/>
            <a:chOff x="3191581" y="1736196"/>
            <a:chExt cx="2008047" cy="652421"/>
          </a:xfrm>
        </p:grpSpPr>
        <p:grpSp>
          <p:nvGrpSpPr>
            <p:cNvPr id="16" name="Group 15"/>
            <p:cNvGrpSpPr/>
            <p:nvPr/>
          </p:nvGrpSpPr>
          <p:grpSpPr>
            <a:xfrm>
              <a:off x="3382081" y="1832353"/>
              <a:ext cx="1817547" cy="556264"/>
              <a:chOff x="3382081" y="1832353"/>
              <a:chExt cx="1817547" cy="556264"/>
            </a:xfrm>
          </p:grpSpPr>
          <p:cxnSp>
            <p:nvCxnSpPr>
              <p:cNvPr id="18" name="Straight Connector 17"/>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7" name="Oval 1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19"/>
          <p:cNvSpPr txBox="1"/>
          <p:nvPr/>
        </p:nvSpPr>
        <p:spPr>
          <a:xfrm>
            <a:off x="538134" y="2303782"/>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21" name="TextBox 20"/>
          <p:cNvSpPr txBox="1"/>
          <p:nvPr/>
        </p:nvSpPr>
        <p:spPr>
          <a:xfrm>
            <a:off x="538134" y="1950256"/>
            <a:ext cx="2147671" cy="338554"/>
          </a:xfrm>
          <a:prstGeom prst="rect">
            <a:avLst/>
          </a:prstGeom>
          <a:noFill/>
        </p:spPr>
        <p:txBody>
          <a:bodyPr wrap="square" rtlCol="0">
            <a:spAutoFit/>
          </a:bodyPr>
          <a:lstStyle/>
          <a:p>
            <a:r>
              <a:rPr lang="id-ID" sz="1600" b="1" dirty="0">
                <a:solidFill>
                  <a:schemeClr val="tx1">
                    <a:lumMod val="50000"/>
                    <a:lumOff val="50000"/>
                  </a:schemeClr>
                </a:solidFill>
                <a:latin typeface="Neris" panose="00000800000000000000" pitchFamily="50" charset="0"/>
              </a:rPr>
              <a:t>Insert Title Here</a:t>
            </a:r>
          </a:p>
        </p:txBody>
      </p:sp>
      <p:sp>
        <p:nvSpPr>
          <p:cNvPr id="22" name="TextBox 21"/>
          <p:cNvSpPr txBox="1"/>
          <p:nvPr/>
        </p:nvSpPr>
        <p:spPr>
          <a:xfrm>
            <a:off x="538134" y="4084795"/>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23" name="TextBox 22"/>
          <p:cNvSpPr txBox="1"/>
          <p:nvPr/>
        </p:nvSpPr>
        <p:spPr>
          <a:xfrm>
            <a:off x="538134" y="3731269"/>
            <a:ext cx="2147671" cy="338554"/>
          </a:xfrm>
          <a:prstGeom prst="rect">
            <a:avLst/>
          </a:prstGeom>
          <a:noFill/>
        </p:spPr>
        <p:txBody>
          <a:bodyPr wrap="square" rtlCol="0">
            <a:spAutoFit/>
          </a:bodyPr>
          <a:lstStyle/>
          <a:p>
            <a:r>
              <a:rPr lang="id-ID" sz="1600" b="1" dirty="0">
                <a:solidFill>
                  <a:schemeClr val="tx1">
                    <a:lumMod val="50000"/>
                    <a:lumOff val="50000"/>
                  </a:schemeClr>
                </a:solidFill>
                <a:latin typeface="Neris" panose="00000800000000000000" pitchFamily="50" charset="0"/>
              </a:rPr>
              <a:t>Insert Title Here</a:t>
            </a:r>
          </a:p>
        </p:txBody>
      </p:sp>
      <p:grpSp>
        <p:nvGrpSpPr>
          <p:cNvPr id="24" name="Group 23"/>
          <p:cNvGrpSpPr/>
          <p:nvPr/>
        </p:nvGrpSpPr>
        <p:grpSpPr>
          <a:xfrm>
            <a:off x="2613741" y="3818998"/>
            <a:ext cx="2425975" cy="824343"/>
            <a:chOff x="3191581" y="1736196"/>
            <a:chExt cx="2425975" cy="824343"/>
          </a:xfrm>
        </p:grpSpPr>
        <p:grpSp>
          <p:nvGrpSpPr>
            <p:cNvPr id="25" name="Group 24"/>
            <p:cNvGrpSpPr/>
            <p:nvPr/>
          </p:nvGrpSpPr>
          <p:grpSpPr>
            <a:xfrm>
              <a:off x="3382081" y="1832353"/>
              <a:ext cx="2235475" cy="728186"/>
              <a:chOff x="3382081" y="1832353"/>
              <a:chExt cx="2235475" cy="728186"/>
            </a:xfrm>
          </p:grpSpPr>
          <p:cxnSp>
            <p:nvCxnSpPr>
              <p:cNvPr id="27" name="Straight Connector 26"/>
              <p:cNvCxnSpPr/>
              <p:nvPr/>
            </p:nvCxnSpPr>
            <p:spPr>
              <a:xfrm>
                <a:off x="4482012" y="1832353"/>
                <a:ext cx="1135544" cy="72818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6" name="Oval 25"/>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8150705" y="1856641"/>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31" name="Title 1"/>
          <p:cNvSpPr txBox="1">
            <a:spLocks/>
          </p:cNvSpPr>
          <p:nvPr/>
        </p:nvSpPr>
        <p:spPr>
          <a:xfrm>
            <a:off x="8139415" y="2074392"/>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32" name="TextBox 31"/>
          <p:cNvSpPr txBox="1"/>
          <p:nvPr/>
        </p:nvSpPr>
        <p:spPr>
          <a:xfrm>
            <a:off x="8139414" y="2683935"/>
            <a:ext cx="3476764" cy="267765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a:p>
            <a:r>
              <a:rPr lang="id-ID" sz="1200" dirty="0">
                <a:solidFill>
                  <a:schemeClr val="bg1">
                    <a:lumMod val="65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65000"/>
                </a:schemeClr>
              </a:solidFill>
            </a:endParaRPr>
          </a:p>
        </p:txBody>
      </p:sp>
      <p:sp>
        <p:nvSpPr>
          <p:cNvPr id="33" name="Freeform 59"/>
          <p:cNvSpPr>
            <a:spLocks noEditPoints="1"/>
          </p:cNvSpPr>
          <p:nvPr/>
        </p:nvSpPr>
        <p:spPr bwMode="auto">
          <a:xfrm>
            <a:off x="5025760" y="2415233"/>
            <a:ext cx="563705" cy="42342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5232163" y="3515146"/>
            <a:ext cx="427527" cy="400009"/>
            <a:chOff x="6964363" y="2108200"/>
            <a:chExt cx="690562" cy="646113"/>
          </a:xfrm>
          <a:solidFill>
            <a:schemeClr val="bg1"/>
          </a:solidFill>
        </p:grpSpPr>
        <p:sp>
          <p:nvSpPr>
            <p:cNvPr id="3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5468469" y="4441600"/>
            <a:ext cx="333069" cy="289526"/>
            <a:chOff x="3613150" y="3136900"/>
            <a:chExt cx="692150" cy="601663"/>
          </a:xfrm>
          <a:solidFill>
            <a:schemeClr val="bg1"/>
          </a:solidFill>
        </p:grpSpPr>
        <p:sp>
          <p:nvSpPr>
            <p:cNvPr id="3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6542617" y="2326197"/>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78%</a:t>
            </a:r>
            <a:endParaRPr lang="en-US" sz="2800" spc="-150" dirty="0">
              <a:solidFill>
                <a:schemeClr val="bg1"/>
              </a:solidFill>
            </a:endParaRPr>
          </a:p>
        </p:txBody>
      </p:sp>
      <p:sp>
        <p:nvSpPr>
          <p:cNvPr id="41" name="Title 1"/>
          <p:cNvSpPr txBox="1">
            <a:spLocks/>
          </p:cNvSpPr>
          <p:nvPr/>
        </p:nvSpPr>
        <p:spPr>
          <a:xfrm>
            <a:off x="6385507" y="3415101"/>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72%</a:t>
            </a:r>
            <a:endParaRPr lang="en-US" sz="2800" spc="-150" dirty="0">
              <a:solidFill>
                <a:schemeClr val="bg1"/>
              </a:solidFill>
            </a:endParaRPr>
          </a:p>
        </p:txBody>
      </p:sp>
      <p:sp>
        <p:nvSpPr>
          <p:cNvPr id="42" name="Title 1"/>
          <p:cNvSpPr txBox="1">
            <a:spLocks/>
          </p:cNvSpPr>
          <p:nvPr/>
        </p:nvSpPr>
        <p:spPr>
          <a:xfrm>
            <a:off x="6211021" y="4285613"/>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000" spc="-150" dirty="0">
                <a:solidFill>
                  <a:schemeClr val="bg1"/>
                </a:solidFill>
              </a:rPr>
              <a:t>65%</a:t>
            </a:r>
            <a:endParaRPr lang="en-US" sz="2000" spc="-150" dirty="0">
              <a:solidFill>
                <a:schemeClr val="bg1"/>
              </a:solidFill>
            </a:endParaRPr>
          </a:p>
        </p:txBody>
      </p:sp>
    </p:spTree>
    <p:extLst>
      <p:ext uri="{BB962C8B-B14F-4D97-AF65-F5344CB8AC3E}">
        <p14:creationId xmlns:p14="http://schemas.microsoft.com/office/powerpoint/2010/main" val="9416131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par>
                                <p:cTn id="24" presetID="10" presetClass="entr" presetSubtype="0"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500"/>
                                        <p:tgtEl>
                                          <p:spTgt spid="41"/>
                                        </p:tgtEl>
                                      </p:cBhvr>
                                    </p:animEffect>
                                  </p:childTnLst>
                                </p:cTn>
                              </p:par>
                              <p:par>
                                <p:cTn id="30" presetID="10" presetClass="entr" presetSubtype="0" fill="hold"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2"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right)">
                                      <p:cBhvr>
                                        <p:cTn id="42" dur="500"/>
                                        <p:tgtEl>
                                          <p:spTgt spid="24"/>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500"/>
                                        <p:tgtEl>
                                          <p:spTgt spid="3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0" grpId="0"/>
      <p:bldP spid="21" grpId="0"/>
      <p:bldP spid="22" grpId="0"/>
      <p:bldP spid="23" grpId="0"/>
      <p:bldP spid="30" grpId="0"/>
      <p:bldP spid="31" grpId="0"/>
      <p:bldP spid="32" grpId="0"/>
      <p:bldP spid="33" grpId="0" animBg="1"/>
      <p:bldP spid="40" grpId="0"/>
      <p:bldP spid="41" grpId="0"/>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1408896"/>
            <a:ext cx="12192000" cy="1591946"/>
            <a:chOff x="0" y="1408896"/>
            <a:chExt cx="12192000" cy="1591946"/>
          </a:xfrm>
        </p:grpSpPr>
        <p:grpSp>
          <p:nvGrpSpPr>
            <p:cNvPr id="4" name="Group 3"/>
            <p:cNvGrpSpPr/>
            <p:nvPr/>
          </p:nvGrpSpPr>
          <p:grpSpPr>
            <a:xfrm>
              <a:off x="0" y="1416649"/>
              <a:ext cx="12192000" cy="1584193"/>
              <a:chOff x="0" y="1416649"/>
              <a:chExt cx="12192000" cy="1584193"/>
            </a:xfrm>
          </p:grpSpPr>
          <p:sp>
            <p:nvSpPr>
              <p:cNvPr id="22" name="Rectangle 21"/>
              <p:cNvSpPr/>
              <p:nvPr/>
            </p:nvSpPr>
            <p:spPr>
              <a:xfrm>
                <a:off x="0" y="1715249"/>
                <a:ext cx="12192000" cy="1285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Hexagon 25"/>
              <p:cNvSpPr/>
              <p:nvPr/>
            </p:nvSpPr>
            <p:spPr>
              <a:xfrm>
                <a:off x="3703601" y="1416649"/>
                <a:ext cx="2491612" cy="60592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4336414" y="1408896"/>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1</a:t>
              </a:r>
              <a:endParaRPr lang="en-US" sz="1200" b="1" i="1" dirty="0">
                <a:solidFill>
                  <a:schemeClr val="bg1"/>
                </a:solidFill>
                <a:latin typeface="Neris Black" panose="00000A00000000000000" pitchFamily="50" charset="0"/>
              </a:endParaRPr>
            </a:p>
          </p:txBody>
        </p:sp>
      </p:grpSp>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5" name="Group 14"/>
          <p:cNvGrpSpPr/>
          <p:nvPr/>
        </p:nvGrpSpPr>
        <p:grpSpPr>
          <a:xfrm>
            <a:off x="0" y="2693514"/>
            <a:ext cx="12192000" cy="1593110"/>
            <a:chOff x="0" y="2693514"/>
            <a:chExt cx="12192000" cy="1593110"/>
          </a:xfrm>
        </p:grpSpPr>
        <p:grpSp>
          <p:nvGrpSpPr>
            <p:cNvPr id="5" name="Group 4"/>
            <p:cNvGrpSpPr/>
            <p:nvPr/>
          </p:nvGrpSpPr>
          <p:grpSpPr>
            <a:xfrm>
              <a:off x="0" y="2693514"/>
              <a:ext cx="12192000" cy="1593110"/>
              <a:chOff x="0" y="2693514"/>
              <a:chExt cx="12192000" cy="1593110"/>
            </a:xfrm>
          </p:grpSpPr>
          <p:sp>
            <p:nvSpPr>
              <p:cNvPr id="23" name="Rectangle 22"/>
              <p:cNvSpPr/>
              <p:nvPr/>
            </p:nvSpPr>
            <p:spPr>
              <a:xfrm>
                <a:off x="0" y="3001031"/>
                <a:ext cx="12192000" cy="12855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Hexagon 26"/>
              <p:cNvSpPr/>
              <p:nvPr/>
            </p:nvSpPr>
            <p:spPr>
              <a:xfrm>
                <a:off x="5774160" y="2693514"/>
                <a:ext cx="2491612" cy="60592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itle 1"/>
            <p:cNvSpPr txBox="1">
              <a:spLocks/>
            </p:cNvSpPr>
            <p:nvPr/>
          </p:nvSpPr>
          <p:spPr>
            <a:xfrm>
              <a:off x="6406973" y="2702431"/>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2</a:t>
              </a:r>
              <a:endParaRPr lang="en-US" sz="1200" b="1" i="1" dirty="0">
                <a:solidFill>
                  <a:schemeClr val="bg1"/>
                </a:solidFill>
                <a:latin typeface="Neris Black" panose="00000A00000000000000" pitchFamily="50" charset="0"/>
              </a:endParaRPr>
            </a:p>
          </p:txBody>
        </p:sp>
      </p:grpSp>
      <p:grpSp>
        <p:nvGrpSpPr>
          <p:cNvPr id="16" name="Group 15"/>
          <p:cNvGrpSpPr/>
          <p:nvPr/>
        </p:nvGrpSpPr>
        <p:grpSpPr>
          <a:xfrm>
            <a:off x="0" y="3988213"/>
            <a:ext cx="12192000" cy="1584193"/>
            <a:chOff x="0" y="3988213"/>
            <a:chExt cx="12192000" cy="1584193"/>
          </a:xfrm>
        </p:grpSpPr>
        <p:grpSp>
          <p:nvGrpSpPr>
            <p:cNvPr id="6" name="Group 5"/>
            <p:cNvGrpSpPr/>
            <p:nvPr/>
          </p:nvGrpSpPr>
          <p:grpSpPr>
            <a:xfrm>
              <a:off x="0" y="3988213"/>
              <a:ext cx="12192000" cy="1584193"/>
              <a:chOff x="0" y="3988213"/>
              <a:chExt cx="12192000" cy="1584193"/>
            </a:xfrm>
          </p:grpSpPr>
          <p:sp>
            <p:nvSpPr>
              <p:cNvPr id="24" name="Rectangle 23"/>
              <p:cNvSpPr/>
              <p:nvPr/>
            </p:nvSpPr>
            <p:spPr>
              <a:xfrm>
                <a:off x="0" y="4286813"/>
                <a:ext cx="12192000" cy="12855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Hexagon 27"/>
              <p:cNvSpPr/>
              <p:nvPr/>
            </p:nvSpPr>
            <p:spPr>
              <a:xfrm>
                <a:off x="7629829" y="3988213"/>
                <a:ext cx="2491612" cy="60592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Title 1"/>
            <p:cNvSpPr txBox="1">
              <a:spLocks/>
            </p:cNvSpPr>
            <p:nvPr/>
          </p:nvSpPr>
          <p:spPr>
            <a:xfrm>
              <a:off x="8265772" y="3989873"/>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3</a:t>
              </a:r>
              <a:endParaRPr lang="en-US" sz="1200" b="1" i="1" dirty="0">
                <a:solidFill>
                  <a:schemeClr val="bg1"/>
                </a:solidFill>
                <a:latin typeface="Neris Black" panose="00000A00000000000000" pitchFamily="50" charset="0"/>
              </a:endParaRPr>
            </a:p>
          </p:txBody>
        </p:sp>
      </p:grpSp>
      <p:grpSp>
        <p:nvGrpSpPr>
          <p:cNvPr id="12" name="Group 11"/>
          <p:cNvGrpSpPr/>
          <p:nvPr/>
        </p:nvGrpSpPr>
        <p:grpSpPr>
          <a:xfrm>
            <a:off x="0" y="5265078"/>
            <a:ext cx="12192000" cy="1592921"/>
            <a:chOff x="0" y="5265078"/>
            <a:chExt cx="12192000" cy="1592921"/>
          </a:xfrm>
        </p:grpSpPr>
        <p:grpSp>
          <p:nvGrpSpPr>
            <p:cNvPr id="7" name="Group 6"/>
            <p:cNvGrpSpPr/>
            <p:nvPr/>
          </p:nvGrpSpPr>
          <p:grpSpPr>
            <a:xfrm>
              <a:off x="0" y="5265078"/>
              <a:ext cx="12192000" cy="1592921"/>
              <a:chOff x="0" y="5265078"/>
              <a:chExt cx="12192000" cy="1592921"/>
            </a:xfrm>
          </p:grpSpPr>
          <p:sp>
            <p:nvSpPr>
              <p:cNvPr id="25" name="Rectangle 24"/>
              <p:cNvSpPr/>
              <p:nvPr/>
            </p:nvSpPr>
            <p:spPr>
              <a:xfrm>
                <a:off x="0" y="5572406"/>
                <a:ext cx="12192000" cy="12855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Hexagon 28"/>
              <p:cNvSpPr/>
              <p:nvPr/>
            </p:nvSpPr>
            <p:spPr>
              <a:xfrm>
                <a:off x="9700388" y="5265078"/>
                <a:ext cx="2491612" cy="605928"/>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3" name="Title 1"/>
            <p:cNvSpPr txBox="1">
              <a:spLocks/>
            </p:cNvSpPr>
            <p:nvPr/>
          </p:nvSpPr>
          <p:spPr>
            <a:xfrm>
              <a:off x="10336331" y="5283408"/>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4</a:t>
              </a:r>
              <a:endParaRPr lang="en-US" sz="1200" b="1" i="1" dirty="0">
                <a:solidFill>
                  <a:schemeClr val="bg1"/>
                </a:solidFill>
                <a:latin typeface="Neris Black" panose="00000A00000000000000" pitchFamily="50" charset="0"/>
              </a:endParaRPr>
            </a:p>
          </p:txBody>
        </p:sp>
      </p:grpSp>
      <p:sp>
        <p:nvSpPr>
          <p:cNvPr id="34" name="Freeform 59"/>
          <p:cNvSpPr>
            <a:spLocks noEditPoints="1"/>
          </p:cNvSpPr>
          <p:nvPr/>
        </p:nvSpPr>
        <p:spPr bwMode="auto">
          <a:xfrm>
            <a:off x="880978" y="2066100"/>
            <a:ext cx="835267" cy="62741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880978" y="3339761"/>
            <a:ext cx="693060" cy="648451"/>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Freeform 140"/>
          <p:cNvSpPr>
            <a:spLocks noEditPoints="1"/>
          </p:cNvSpPr>
          <p:nvPr/>
        </p:nvSpPr>
        <p:spPr bwMode="auto">
          <a:xfrm>
            <a:off x="880978" y="5959751"/>
            <a:ext cx="766506" cy="502194"/>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880978" y="4625354"/>
            <a:ext cx="773708" cy="672558"/>
            <a:chOff x="3613150" y="3136900"/>
            <a:chExt cx="692150" cy="601663"/>
          </a:xfrm>
          <a:solidFill>
            <a:schemeClr val="bg1"/>
          </a:solidFill>
        </p:grpSpPr>
        <p:sp>
          <p:nvSpPr>
            <p:cNvPr id="4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1940420" y="2076695"/>
            <a:ext cx="3621979" cy="600204"/>
            <a:chOff x="1940420" y="2076695"/>
            <a:chExt cx="3621979" cy="600204"/>
          </a:xfrm>
        </p:grpSpPr>
        <p:sp>
          <p:nvSpPr>
            <p:cNvPr id="42" name="Title 1"/>
            <p:cNvSpPr txBox="1">
              <a:spLocks/>
            </p:cNvSpPr>
            <p:nvPr/>
          </p:nvSpPr>
          <p:spPr>
            <a:xfrm>
              <a:off x="1940420" y="207669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3" name="Title 1"/>
            <p:cNvSpPr txBox="1">
              <a:spLocks/>
            </p:cNvSpPr>
            <p:nvPr/>
          </p:nvSpPr>
          <p:spPr>
            <a:xfrm>
              <a:off x="1940420" y="235553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9" name="Group 8"/>
          <p:cNvGrpSpPr/>
          <p:nvPr/>
        </p:nvGrpSpPr>
        <p:grpSpPr>
          <a:xfrm>
            <a:off x="1940420" y="3344412"/>
            <a:ext cx="3621979" cy="600204"/>
            <a:chOff x="1940420" y="3344412"/>
            <a:chExt cx="3621979" cy="600204"/>
          </a:xfrm>
        </p:grpSpPr>
        <p:sp>
          <p:nvSpPr>
            <p:cNvPr id="44" name="Title 1"/>
            <p:cNvSpPr txBox="1">
              <a:spLocks/>
            </p:cNvSpPr>
            <p:nvPr/>
          </p:nvSpPr>
          <p:spPr>
            <a:xfrm>
              <a:off x="1940420" y="334441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5" name="Title 1"/>
            <p:cNvSpPr txBox="1">
              <a:spLocks/>
            </p:cNvSpPr>
            <p:nvPr/>
          </p:nvSpPr>
          <p:spPr>
            <a:xfrm>
              <a:off x="1940420" y="362324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0" name="Group 9"/>
          <p:cNvGrpSpPr/>
          <p:nvPr/>
        </p:nvGrpSpPr>
        <p:grpSpPr>
          <a:xfrm>
            <a:off x="1940420" y="4671434"/>
            <a:ext cx="3621979" cy="600204"/>
            <a:chOff x="1940420" y="4671434"/>
            <a:chExt cx="3621979" cy="600204"/>
          </a:xfrm>
        </p:grpSpPr>
        <p:sp>
          <p:nvSpPr>
            <p:cNvPr id="46" name="Title 1"/>
            <p:cNvSpPr txBox="1">
              <a:spLocks/>
            </p:cNvSpPr>
            <p:nvPr/>
          </p:nvSpPr>
          <p:spPr>
            <a:xfrm>
              <a:off x="1940420" y="4671434"/>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7" name="Title 1"/>
            <p:cNvSpPr txBox="1">
              <a:spLocks/>
            </p:cNvSpPr>
            <p:nvPr/>
          </p:nvSpPr>
          <p:spPr>
            <a:xfrm>
              <a:off x="1940420" y="495027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1" name="Group 10"/>
          <p:cNvGrpSpPr/>
          <p:nvPr/>
        </p:nvGrpSpPr>
        <p:grpSpPr>
          <a:xfrm>
            <a:off x="1940420" y="5939151"/>
            <a:ext cx="3621979" cy="600204"/>
            <a:chOff x="1940420" y="5939151"/>
            <a:chExt cx="3621979" cy="600204"/>
          </a:xfrm>
        </p:grpSpPr>
        <p:sp>
          <p:nvSpPr>
            <p:cNvPr id="48" name="Title 1"/>
            <p:cNvSpPr txBox="1">
              <a:spLocks/>
            </p:cNvSpPr>
            <p:nvPr/>
          </p:nvSpPr>
          <p:spPr>
            <a:xfrm>
              <a:off x="1940420" y="593915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9" name="Title 1"/>
            <p:cNvSpPr txBox="1">
              <a:spLocks/>
            </p:cNvSpPr>
            <p:nvPr/>
          </p:nvSpPr>
          <p:spPr>
            <a:xfrm>
              <a:off x="1940420" y="621798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sp>
        <p:nvSpPr>
          <p:cNvPr id="54" name="TextBox 53"/>
          <p:cNvSpPr txBox="1"/>
          <p:nvPr/>
        </p:nvSpPr>
        <p:spPr>
          <a:xfrm>
            <a:off x="5786575" y="2104470"/>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6" name="TextBox 55"/>
          <p:cNvSpPr txBox="1"/>
          <p:nvPr/>
        </p:nvSpPr>
        <p:spPr>
          <a:xfrm>
            <a:off x="5786575" y="3417381"/>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7" name="TextBox 56"/>
          <p:cNvSpPr txBox="1"/>
          <p:nvPr/>
        </p:nvSpPr>
        <p:spPr>
          <a:xfrm>
            <a:off x="5792675" y="4716775"/>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8" name="TextBox 57"/>
          <p:cNvSpPr txBox="1"/>
          <p:nvPr/>
        </p:nvSpPr>
        <p:spPr>
          <a:xfrm>
            <a:off x="5792675" y="6029686"/>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24661616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anim calcmode="lin" valueType="num">
                                      <p:cBhvr>
                                        <p:cTn id="16" dur="1000" fill="hold"/>
                                        <p:tgtEl>
                                          <p:spTgt spid="12"/>
                                        </p:tgtEl>
                                        <p:attrNameLst>
                                          <p:attrName>ppt_x</p:attrName>
                                        </p:attrNameLst>
                                      </p:cBhvr>
                                      <p:tavLst>
                                        <p:tav tm="0">
                                          <p:val>
                                            <p:strVal val="#ppt_x"/>
                                          </p:val>
                                        </p:tav>
                                        <p:tav tm="100000">
                                          <p:val>
                                            <p:strVal val="#ppt_x"/>
                                          </p:val>
                                        </p:tav>
                                      </p:tavLst>
                                    </p:anim>
                                    <p:anim calcmode="lin" valueType="num">
                                      <p:cBhvr>
                                        <p:cTn id="17" dur="1000" fill="hold"/>
                                        <p:tgtEl>
                                          <p:spTgt spid="1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1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anim calcmode="lin" valueType="num">
                                      <p:cBhvr>
                                        <p:cTn id="21" dur="1000" fill="hold"/>
                                        <p:tgtEl>
                                          <p:spTgt spid="16"/>
                                        </p:tgtEl>
                                        <p:attrNameLst>
                                          <p:attrName>ppt_x</p:attrName>
                                        </p:attrNameLst>
                                      </p:cBhvr>
                                      <p:tavLst>
                                        <p:tav tm="0">
                                          <p:val>
                                            <p:strVal val="#ppt_x"/>
                                          </p:val>
                                        </p:tav>
                                        <p:tav tm="100000">
                                          <p:val>
                                            <p:strVal val="#ppt_x"/>
                                          </p:val>
                                        </p:tav>
                                      </p:tavLst>
                                    </p:anim>
                                    <p:anim calcmode="lin" valueType="num">
                                      <p:cBhvr>
                                        <p:cTn id="22" dur="1000" fill="hold"/>
                                        <p:tgtEl>
                                          <p:spTgt spid="1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4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1000"/>
                                        <p:tgtEl>
                                          <p:spTgt spid="14"/>
                                        </p:tgtEl>
                                      </p:cBhvr>
                                    </p:animEffect>
                                    <p:anim calcmode="lin" valueType="num">
                                      <p:cBhvr>
                                        <p:cTn id="31" dur="1000" fill="hold"/>
                                        <p:tgtEl>
                                          <p:spTgt spid="14"/>
                                        </p:tgtEl>
                                        <p:attrNameLst>
                                          <p:attrName>ppt_x</p:attrName>
                                        </p:attrNameLst>
                                      </p:cBhvr>
                                      <p:tavLst>
                                        <p:tav tm="0">
                                          <p:val>
                                            <p:strVal val="#ppt_x"/>
                                          </p:val>
                                        </p:tav>
                                        <p:tav tm="100000">
                                          <p:val>
                                            <p:strVal val="#ppt_x"/>
                                          </p:val>
                                        </p:tav>
                                      </p:tavLst>
                                    </p:anim>
                                    <p:anim calcmode="lin" valueType="num">
                                      <p:cBhvr>
                                        <p:cTn id="32" dur="1000" fill="hold"/>
                                        <p:tgtEl>
                                          <p:spTgt spid="14"/>
                                        </p:tgtEl>
                                        <p:attrNameLst>
                                          <p:attrName>ppt_y</p:attrName>
                                        </p:attrNameLst>
                                      </p:cBhvr>
                                      <p:tavLst>
                                        <p:tav tm="0">
                                          <p:val>
                                            <p:strVal val="#ppt_y+.1"/>
                                          </p:val>
                                        </p:tav>
                                        <p:tav tm="100000">
                                          <p:val>
                                            <p:strVal val="#ppt_y"/>
                                          </p:val>
                                        </p:tav>
                                      </p:tavLst>
                                    </p:anim>
                                  </p:childTnLst>
                                </p:cTn>
                              </p:par>
                            </p:childTnLst>
                          </p:cTn>
                        </p:par>
                        <p:par>
                          <p:cTn id="33" fill="hold">
                            <p:stCondLst>
                              <p:cond delay="24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par>
                                <p:cTn id="39" presetID="10"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2900"/>
                            </p:stCondLst>
                            <p:childTnLst>
                              <p:par>
                                <p:cTn id="43" presetID="53" presetClass="entr" presetSubtype="16"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p:cTn id="45" dur="500" fill="hold"/>
                                        <p:tgtEl>
                                          <p:spTgt spid="35"/>
                                        </p:tgtEl>
                                        <p:attrNameLst>
                                          <p:attrName>ppt_w</p:attrName>
                                        </p:attrNameLst>
                                      </p:cBhvr>
                                      <p:tavLst>
                                        <p:tav tm="0">
                                          <p:val>
                                            <p:fltVal val="0"/>
                                          </p:val>
                                        </p:tav>
                                        <p:tav tm="100000">
                                          <p:val>
                                            <p:strVal val="#ppt_w"/>
                                          </p:val>
                                        </p:tav>
                                      </p:tavLst>
                                    </p:anim>
                                    <p:anim calcmode="lin" valueType="num">
                                      <p:cBhvr>
                                        <p:cTn id="46" dur="500" fill="hold"/>
                                        <p:tgtEl>
                                          <p:spTgt spid="35"/>
                                        </p:tgtEl>
                                        <p:attrNameLst>
                                          <p:attrName>ppt_h</p:attrName>
                                        </p:attrNameLst>
                                      </p:cBhvr>
                                      <p:tavLst>
                                        <p:tav tm="0">
                                          <p:val>
                                            <p:fltVal val="0"/>
                                          </p:val>
                                        </p:tav>
                                        <p:tav tm="100000">
                                          <p:val>
                                            <p:strVal val="#ppt_h"/>
                                          </p:val>
                                        </p:tav>
                                      </p:tavLst>
                                    </p:anim>
                                    <p:animEffect transition="in" filter="fade">
                                      <p:cBhvr>
                                        <p:cTn id="47" dur="500"/>
                                        <p:tgtEl>
                                          <p:spTgt spid="35"/>
                                        </p:tgtEl>
                                      </p:cBhvr>
                                    </p:animEffect>
                                  </p:childTnLst>
                                </p:cTn>
                              </p:par>
                              <p:par>
                                <p:cTn id="48" presetID="10" presetClass="entr" presetSubtype="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3400"/>
                            </p:stCondLst>
                            <p:childTnLst>
                              <p:par>
                                <p:cTn id="52" presetID="53" presetClass="entr" presetSubtype="16" fill="hold"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par>
                                <p:cTn id="57" presetID="10" presetClass="entr" presetSubtype="0" fill="hold"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3900"/>
                            </p:stCondLst>
                            <p:childTnLst>
                              <p:par>
                                <p:cTn id="61" presetID="53" presetClass="entr" presetSubtype="16"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p:cTn id="63" dur="500" fill="hold"/>
                                        <p:tgtEl>
                                          <p:spTgt spid="38"/>
                                        </p:tgtEl>
                                        <p:attrNameLst>
                                          <p:attrName>ppt_w</p:attrName>
                                        </p:attrNameLst>
                                      </p:cBhvr>
                                      <p:tavLst>
                                        <p:tav tm="0">
                                          <p:val>
                                            <p:fltVal val="0"/>
                                          </p:val>
                                        </p:tav>
                                        <p:tav tm="100000">
                                          <p:val>
                                            <p:strVal val="#ppt_w"/>
                                          </p:val>
                                        </p:tav>
                                      </p:tavLst>
                                    </p:anim>
                                    <p:anim calcmode="lin" valueType="num">
                                      <p:cBhvr>
                                        <p:cTn id="64" dur="500" fill="hold"/>
                                        <p:tgtEl>
                                          <p:spTgt spid="38"/>
                                        </p:tgtEl>
                                        <p:attrNameLst>
                                          <p:attrName>ppt_h</p:attrName>
                                        </p:attrNameLst>
                                      </p:cBhvr>
                                      <p:tavLst>
                                        <p:tav tm="0">
                                          <p:val>
                                            <p:fltVal val="0"/>
                                          </p:val>
                                        </p:tav>
                                        <p:tav tm="100000">
                                          <p:val>
                                            <p:strVal val="#ppt_h"/>
                                          </p:val>
                                        </p:tav>
                                      </p:tavLst>
                                    </p:anim>
                                    <p:animEffect transition="in" filter="fade">
                                      <p:cBhvr>
                                        <p:cTn id="65" dur="500"/>
                                        <p:tgtEl>
                                          <p:spTgt spid="38"/>
                                        </p:tgtEl>
                                      </p:cBhvr>
                                    </p:animEffect>
                                  </p:childTnLst>
                                </p:cTn>
                              </p:par>
                              <p:par>
                                <p:cTn id="66" presetID="10" presetClass="entr" presetSubtype="0" fill="hold" nodeType="with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500"/>
                                        <p:tgtEl>
                                          <p:spTgt spid="11"/>
                                        </p:tgtEl>
                                      </p:cBhvr>
                                    </p:animEffect>
                                  </p:childTnLst>
                                </p:cTn>
                              </p:par>
                            </p:childTnLst>
                          </p:cTn>
                        </p:par>
                        <p:par>
                          <p:cTn id="69" fill="hold">
                            <p:stCondLst>
                              <p:cond delay="4400"/>
                            </p:stCondLst>
                            <p:childTnLst>
                              <p:par>
                                <p:cTn id="70" presetID="10" presetClass="entr" presetSubtype="0" fill="hold" grpId="0" nodeType="afterEffect">
                                  <p:stCondLst>
                                    <p:cond delay="0"/>
                                  </p:stCondLst>
                                  <p:childTnLst>
                                    <p:set>
                                      <p:cBhvr>
                                        <p:cTn id="71" dur="1" fill="hold">
                                          <p:stCondLst>
                                            <p:cond delay="0"/>
                                          </p:stCondLst>
                                        </p:cTn>
                                        <p:tgtEl>
                                          <p:spTgt spid="54"/>
                                        </p:tgtEl>
                                        <p:attrNameLst>
                                          <p:attrName>style.visibility</p:attrName>
                                        </p:attrNameLst>
                                      </p:cBhvr>
                                      <p:to>
                                        <p:strVal val="visible"/>
                                      </p:to>
                                    </p:set>
                                    <p:animEffect transition="in" filter="fade">
                                      <p:cBhvr>
                                        <p:cTn id="72" dur="500"/>
                                        <p:tgtEl>
                                          <p:spTgt spid="5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6"/>
                                        </p:tgtEl>
                                        <p:attrNameLst>
                                          <p:attrName>style.visibility</p:attrName>
                                        </p:attrNameLst>
                                      </p:cBhvr>
                                      <p:to>
                                        <p:strVal val="visible"/>
                                      </p:to>
                                    </p:set>
                                    <p:animEffect transition="in" filter="fade">
                                      <p:cBhvr>
                                        <p:cTn id="75" dur="500"/>
                                        <p:tgtEl>
                                          <p:spTgt spid="5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5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4" grpId="0" animBg="1"/>
      <p:bldP spid="38" grpId="0" animBg="1"/>
      <p:bldP spid="54" grpId="0"/>
      <p:bldP spid="56" grpId="0"/>
      <p:bldP spid="57" grpId="0"/>
      <p:bldP spid="5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itle 1"/>
          <p:cNvSpPr txBox="1">
            <a:spLocks/>
          </p:cNvSpPr>
          <p:nvPr/>
        </p:nvSpPr>
        <p:spPr>
          <a:xfrm>
            <a:off x="7459093" y="1673642"/>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10" name="Title 1"/>
          <p:cNvSpPr txBox="1">
            <a:spLocks/>
          </p:cNvSpPr>
          <p:nvPr/>
        </p:nvSpPr>
        <p:spPr>
          <a:xfrm>
            <a:off x="7447803" y="1891393"/>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11" name="TextBox 10"/>
          <p:cNvSpPr txBox="1"/>
          <p:nvPr/>
        </p:nvSpPr>
        <p:spPr>
          <a:xfrm>
            <a:off x="7447802" y="2500936"/>
            <a:ext cx="3476764" cy="267765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a:p>
            <a:r>
              <a:rPr lang="id-ID" sz="1200" dirty="0">
                <a:solidFill>
                  <a:schemeClr val="bg1">
                    <a:lumMod val="65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65000"/>
                </a:schemeClr>
              </a:solidFill>
            </a:endParaRPr>
          </a:p>
        </p:txBody>
      </p:sp>
      <p:grpSp>
        <p:nvGrpSpPr>
          <p:cNvPr id="32" name="Group 31"/>
          <p:cNvGrpSpPr/>
          <p:nvPr/>
        </p:nvGrpSpPr>
        <p:grpSpPr>
          <a:xfrm>
            <a:off x="2675299" y="2184644"/>
            <a:ext cx="2470178" cy="2470178"/>
            <a:chOff x="2675299" y="2184644"/>
            <a:chExt cx="2470178" cy="2470178"/>
          </a:xfrm>
        </p:grpSpPr>
        <p:sp>
          <p:nvSpPr>
            <p:cNvPr id="5" name="Rounded Rectangle 4"/>
            <p:cNvSpPr/>
            <p:nvPr/>
          </p:nvSpPr>
          <p:spPr>
            <a:xfrm>
              <a:off x="2675299" y="2184644"/>
              <a:ext cx="2470178" cy="2470178"/>
            </a:xfrm>
            <a:prstGeom prst="roundRect">
              <a:avLst>
                <a:gd name="adj" fmla="val 35417"/>
              </a:avLst>
            </a:prstGeom>
            <a:solidFill>
              <a:schemeClr val="accent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3726396" y="2697095"/>
              <a:ext cx="445798" cy="593485"/>
              <a:chOff x="6305550" y="2119313"/>
              <a:chExt cx="517525" cy="688975"/>
            </a:xfrm>
            <a:solidFill>
              <a:schemeClr val="bg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TextBox 29"/>
            <p:cNvSpPr txBox="1"/>
            <p:nvPr/>
          </p:nvSpPr>
          <p:spPr>
            <a:xfrm>
              <a:off x="2963655" y="3739138"/>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1" name="TextBox 30"/>
            <p:cNvSpPr txBox="1"/>
            <p:nvPr/>
          </p:nvSpPr>
          <p:spPr>
            <a:xfrm>
              <a:off x="2838432" y="3412613"/>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1" name="Group 40"/>
          <p:cNvGrpSpPr/>
          <p:nvPr/>
        </p:nvGrpSpPr>
        <p:grpSpPr>
          <a:xfrm>
            <a:off x="1200572" y="3624503"/>
            <a:ext cx="2147671" cy="2094656"/>
            <a:chOff x="1200572" y="3624503"/>
            <a:chExt cx="2147671" cy="2094656"/>
          </a:xfrm>
        </p:grpSpPr>
        <p:sp>
          <p:nvSpPr>
            <p:cNvPr id="6" name="Rounded Rectangle 5"/>
            <p:cNvSpPr/>
            <p:nvPr/>
          </p:nvSpPr>
          <p:spPr>
            <a:xfrm>
              <a:off x="1200572" y="3624503"/>
              <a:ext cx="2094656" cy="2094656"/>
            </a:xfrm>
            <a:prstGeom prst="roundRect">
              <a:avLst>
                <a:gd name="adj" fmla="val 35417"/>
              </a:avLst>
            </a:prstGeom>
            <a:solidFill>
              <a:schemeClr val="accent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Freeform 213"/>
            <p:cNvSpPr>
              <a:spLocks noEditPoints="1"/>
            </p:cNvSpPr>
            <p:nvPr/>
          </p:nvSpPr>
          <p:spPr bwMode="auto">
            <a:xfrm>
              <a:off x="1923282" y="400495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1325795" y="4981347"/>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4" name="TextBox 33"/>
            <p:cNvSpPr txBox="1"/>
            <p:nvPr/>
          </p:nvSpPr>
          <p:spPr>
            <a:xfrm>
              <a:off x="1200572" y="4654822"/>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2" name="Group 41"/>
          <p:cNvGrpSpPr/>
          <p:nvPr/>
        </p:nvGrpSpPr>
        <p:grpSpPr>
          <a:xfrm>
            <a:off x="4390995" y="3605725"/>
            <a:ext cx="2734507" cy="2734507"/>
            <a:chOff x="4390995" y="3605725"/>
            <a:chExt cx="2734507" cy="2734507"/>
          </a:xfrm>
        </p:grpSpPr>
        <p:sp>
          <p:nvSpPr>
            <p:cNvPr id="7" name="Rounded Rectangle 6"/>
            <p:cNvSpPr/>
            <p:nvPr/>
          </p:nvSpPr>
          <p:spPr>
            <a:xfrm>
              <a:off x="4390995" y="3605725"/>
              <a:ext cx="2734507" cy="2734507"/>
            </a:xfrm>
            <a:prstGeom prst="roundRect">
              <a:avLst>
                <a:gd name="adj" fmla="val 35417"/>
              </a:avLst>
            </a:prstGeom>
            <a:solidFill>
              <a:schemeClr val="accent3">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5507645" y="4320840"/>
              <a:ext cx="594853" cy="596221"/>
              <a:chOff x="6826250" y="4151313"/>
              <a:chExt cx="690563" cy="692151"/>
            </a:xfrm>
            <a:solidFill>
              <a:schemeClr val="bg1"/>
            </a:solidFill>
          </p:grpSpPr>
          <p:sp>
            <p:nvSpPr>
              <p:cNvPr id="2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TextBox 34"/>
            <p:cNvSpPr txBox="1"/>
            <p:nvPr/>
          </p:nvSpPr>
          <p:spPr>
            <a:xfrm>
              <a:off x="4856461" y="5329491"/>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6" name="TextBox 35"/>
            <p:cNvSpPr txBox="1"/>
            <p:nvPr/>
          </p:nvSpPr>
          <p:spPr>
            <a:xfrm>
              <a:off x="4731238" y="5002966"/>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3" name="Group 42"/>
          <p:cNvGrpSpPr/>
          <p:nvPr/>
        </p:nvGrpSpPr>
        <p:grpSpPr>
          <a:xfrm>
            <a:off x="5009865" y="1488073"/>
            <a:ext cx="1664367" cy="1393142"/>
            <a:chOff x="5009865" y="1488073"/>
            <a:chExt cx="1664367" cy="1393142"/>
          </a:xfrm>
        </p:grpSpPr>
        <p:sp>
          <p:nvSpPr>
            <p:cNvPr id="8" name="Rounded Rectangle 7"/>
            <p:cNvSpPr/>
            <p:nvPr/>
          </p:nvSpPr>
          <p:spPr>
            <a:xfrm>
              <a:off x="5145477" y="1488073"/>
              <a:ext cx="1393142" cy="1393142"/>
            </a:xfrm>
            <a:prstGeom prst="roundRect">
              <a:avLst>
                <a:gd name="adj" fmla="val 35417"/>
              </a:avLst>
            </a:prstGeom>
            <a:solidFill>
              <a:schemeClr val="accent4">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8" name="Group 17"/>
            <p:cNvGrpSpPr/>
            <p:nvPr/>
          </p:nvGrpSpPr>
          <p:grpSpPr>
            <a:xfrm>
              <a:off x="5620153" y="1731129"/>
              <a:ext cx="445798" cy="593485"/>
              <a:chOff x="9202738" y="2065338"/>
              <a:chExt cx="517525" cy="688975"/>
            </a:xfrm>
            <a:solidFill>
              <a:schemeClr val="bg1"/>
            </a:solidFill>
          </p:grpSpPr>
          <p:sp>
            <p:nvSpPr>
              <p:cNvPr id="19"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extBox 37"/>
            <p:cNvSpPr txBox="1"/>
            <p:nvPr/>
          </p:nvSpPr>
          <p:spPr>
            <a:xfrm>
              <a:off x="5009865" y="2330204"/>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grpSp>
        <p:nvGrpSpPr>
          <p:cNvPr id="40" name="Group 39"/>
          <p:cNvGrpSpPr/>
          <p:nvPr/>
        </p:nvGrpSpPr>
        <p:grpSpPr>
          <a:xfrm>
            <a:off x="971292" y="1875936"/>
            <a:ext cx="1664367" cy="1587500"/>
            <a:chOff x="971292" y="1875936"/>
            <a:chExt cx="1664367" cy="1587500"/>
          </a:xfrm>
        </p:grpSpPr>
        <p:sp>
          <p:nvSpPr>
            <p:cNvPr id="4" name="Rounded Rectangle 3"/>
            <p:cNvSpPr/>
            <p:nvPr/>
          </p:nvSpPr>
          <p:spPr>
            <a:xfrm>
              <a:off x="1009726" y="1875936"/>
              <a:ext cx="1587500" cy="1587500"/>
            </a:xfrm>
            <a:prstGeom prst="roundRect">
              <a:avLst>
                <a:gd name="adj" fmla="val 35417"/>
              </a:avLst>
            </a:prstGeom>
            <a:solidFill>
              <a:schemeClr val="bg1">
                <a:lumMod val="75000"/>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506049" y="2278110"/>
              <a:ext cx="594852" cy="556564"/>
              <a:chOff x="6964363" y="2108200"/>
              <a:chExt cx="690562" cy="646113"/>
            </a:xfrm>
            <a:solidFill>
              <a:schemeClr val="bg1"/>
            </a:solidFill>
          </p:grpSpPr>
          <p:sp>
            <p:nvSpPr>
              <p:cNvPr id="1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TextBox 38"/>
            <p:cNvSpPr txBox="1"/>
            <p:nvPr/>
          </p:nvSpPr>
          <p:spPr>
            <a:xfrm>
              <a:off x="971292" y="2915207"/>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spTree>
    <p:extLst>
      <p:ext uri="{BB962C8B-B14F-4D97-AF65-F5344CB8AC3E}">
        <p14:creationId xmlns:p14="http://schemas.microsoft.com/office/powerpoint/2010/main" val="42286819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2500"/>
                            </p:stCondLst>
                            <p:childTnLst>
                              <p:par>
                                <p:cTn id="13" presetID="53" presetClass="entr" presetSubtype="16"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par>
                          <p:cTn id="18" fill="hold">
                            <p:stCondLst>
                              <p:cond delay="4500"/>
                            </p:stCondLst>
                            <p:childTnLst>
                              <p:par>
                                <p:cTn id="19" presetID="53" presetClass="entr" presetSubtype="16"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ppt_w</p:attrName>
                                        </p:attrNameLst>
                                      </p:cBhvr>
                                      <p:tavLst>
                                        <p:tav tm="0">
                                          <p:val>
                                            <p:fltVal val="0"/>
                                          </p:val>
                                        </p:tav>
                                        <p:tav tm="100000">
                                          <p:val>
                                            <p:strVal val="#ppt_w"/>
                                          </p:val>
                                        </p:tav>
                                      </p:tavLst>
                                    </p:anim>
                                    <p:anim calcmode="lin" valueType="num">
                                      <p:cBhvr>
                                        <p:cTn id="22" dur="500" fill="hold"/>
                                        <p:tgtEl>
                                          <p:spTgt spid="40"/>
                                        </p:tgtEl>
                                        <p:attrNameLst>
                                          <p:attrName>ppt_h</p:attrName>
                                        </p:attrNameLst>
                                      </p:cBhvr>
                                      <p:tavLst>
                                        <p:tav tm="0">
                                          <p:val>
                                            <p:fltVal val="0"/>
                                          </p:val>
                                        </p:tav>
                                        <p:tav tm="100000">
                                          <p:val>
                                            <p:strVal val="#ppt_h"/>
                                          </p:val>
                                        </p:tav>
                                      </p:tavLst>
                                    </p:anim>
                                    <p:animEffect transition="in" filter="fade">
                                      <p:cBhvr>
                                        <p:cTn id="23" dur="500"/>
                                        <p:tgtEl>
                                          <p:spTgt spid="40"/>
                                        </p:tgtEl>
                                      </p:cBhvr>
                                    </p:animEffect>
                                  </p:childTnLst>
                                </p:cTn>
                              </p:par>
                            </p:childTnLst>
                          </p:cTn>
                        </p:par>
                        <p:par>
                          <p:cTn id="24" fill="hold">
                            <p:stCondLst>
                              <p:cond delay="6500"/>
                            </p:stCondLst>
                            <p:childTnLst>
                              <p:par>
                                <p:cTn id="25" presetID="53" presetClass="entr" presetSubtype="16"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500" fill="hold"/>
                                        <p:tgtEl>
                                          <p:spTgt spid="41"/>
                                        </p:tgtEl>
                                        <p:attrNameLst>
                                          <p:attrName>ppt_w</p:attrName>
                                        </p:attrNameLst>
                                      </p:cBhvr>
                                      <p:tavLst>
                                        <p:tav tm="0">
                                          <p:val>
                                            <p:fltVal val="0"/>
                                          </p:val>
                                        </p:tav>
                                        <p:tav tm="100000">
                                          <p:val>
                                            <p:strVal val="#ppt_w"/>
                                          </p:val>
                                        </p:tav>
                                      </p:tavLst>
                                    </p:anim>
                                    <p:anim calcmode="lin" valueType="num">
                                      <p:cBhvr>
                                        <p:cTn id="28" dur="500" fill="hold"/>
                                        <p:tgtEl>
                                          <p:spTgt spid="41"/>
                                        </p:tgtEl>
                                        <p:attrNameLst>
                                          <p:attrName>ppt_h</p:attrName>
                                        </p:attrNameLst>
                                      </p:cBhvr>
                                      <p:tavLst>
                                        <p:tav tm="0">
                                          <p:val>
                                            <p:fltVal val="0"/>
                                          </p:val>
                                        </p:tav>
                                        <p:tav tm="100000">
                                          <p:val>
                                            <p:strVal val="#ppt_h"/>
                                          </p:val>
                                        </p:tav>
                                      </p:tavLst>
                                    </p:anim>
                                    <p:animEffect transition="in" filter="fade">
                                      <p:cBhvr>
                                        <p:cTn id="29" dur="500"/>
                                        <p:tgtEl>
                                          <p:spTgt spid="41"/>
                                        </p:tgtEl>
                                      </p:cBhvr>
                                    </p:animEffect>
                                  </p:childTnLst>
                                </p:cTn>
                              </p:par>
                            </p:childTnLst>
                          </p:cTn>
                        </p:par>
                        <p:par>
                          <p:cTn id="30" fill="hold">
                            <p:stCondLst>
                              <p:cond delay="8500"/>
                            </p:stCondLst>
                            <p:childTnLst>
                              <p:par>
                                <p:cTn id="31" presetID="53" presetClass="entr" presetSubtype="16" fill="hold" nodeType="afterEffect">
                                  <p:stCondLst>
                                    <p:cond delay="0"/>
                                  </p:stCondLst>
                                  <p:childTnLst>
                                    <p:set>
                                      <p:cBhvr>
                                        <p:cTn id="32" dur="1" fill="hold">
                                          <p:stCondLst>
                                            <p:cond delay="0"/>
                                          </p:stCondLst>
                                        </p:cTn>
                                        <p:tgtEl>
                                          <p:spTgt spid="42"/>
                                        </p:tgtEl>
                                        <p:attrNameLst>
                                          <p:attrName>style.visibility</p:attrName>
                                        </p:attrNameLst>
                                      </p:cBhvr>
                                      <p:to>
                                        <p:strVal val="visible"/>
                                      </p:to>
                                    </p:set>
                                    <p:anim calcmode="lin" valueType="num">
                                      <p:cBhvr>
                                        <p:cTn id="33" dur="500" fill="hold"/>
                                        <p:tgtEl>
                                          <p:spTgt spid="42"/>
                                        </p:tgtEl>
                                        <p:attrNameLst>
                                          <p:attrName>ppt_w</p:attrName>
                                        </p:attrNameLst>
                                      </p:cBhvr>
                                      <p:tavLst>
                                        <p:tav tm="0">
                                          <p:val>
                                            <p:fltVal val="0"/>
                                          </p:val>
                                        </p:tav>
                                        <p:tav tm="100000">
                                          <p:val>
                                            <p:strVal val="#ppt_w"/>
                                          </p:val>
                                        </p:tav>
                                      </p:tavLst>
                                    </p:anim>
                                    <p:anim calcmode="lin" valueType="num">
                                      <p:cBhvr>
                                        <p:cTn id="34" dur="500" fill="hold"/>
                                        <p:tgtEl>
                                          <p:spTgt spid="42"/>
                                        </p:tgtEl>
                                        <p:attrNameLst>
                                          <p:attrName>ppt_h</p:attrName>
                                        </p:attrNameLst>
                                      </p:cBhvr>
                                      <p:tavLst>
                                        <p:tav tm="0">
                                          <p:val>
                                            <p:fltVal val="0"/>
                                          </p:val>
                                        </p:tav>
                                        <p:tav tm="100000">
                                          <p:val>
                                            <p:strVal val="#ppt_h"/>
                                          </p:val>
                                        </p:tav>
                                      </p:tavLst>
                                    </p:anim>
                                    <p:animEffect transition="in" filter="fade">
                                      <p:cBhvr>
                                        <p:cTn id="35" dur="500"/>
                                        <p:tgtEl>
                                          <p:spTgt spid="42"/>
                                        </p:tgtEl>
                                      </p:cBhvr>
                                    </p:animEffect>
                                  </p:childTnLst>
                                </p:cTn>
                              </p:par>
                            </p:childTnLst>
                          </p:cTn>
                        </p:par>
                        <p:par>
                          <p:cTn id="36" fill="hold">
                            <p:stCondLst>
                              <p:cond delay="10500"/>
                            </p:stCondLst>
                            <p:childTnLst>
                              <p:par>
                                <p:cTn id="37" presetID="53" presetClass="entr" presetSubtype="1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500" fill="hold"/>
                                        <p:tgtEl>
                                          <p:spTgt spid="43"/>
                                        </p:tgtEl>
                                        <p:attrNameLst>
                                          <p:attrName>ppt_w</p:attrName>
                                        </p:attrNameLst>
                                      </p:cBhvr>
                                      <p:tavLst>
                                        <p:tav tm="0">
                                          <p:val>
                                            <p:fltVal val="0"/>
                                          </p:val>
                                        </p:tav>
                                        <p:tav tm="100000">
                                          <p:val>
                                            <p:strVal val="#ppt_w"/>
                                          </p:val>
                                        </p:tav>
                                      </p:tavLst>
                                    </p:anim>
                                    <p:anim calcmode="lin" valueType="num">
                                      <p:cBhvr>
                                        <p:cTn id="40" dur="500" fill="hold"/>
                                        <p:tgtEl>
                                          <p:spTgt spid="43"/>
                                        </p:tgtEl>
                                        <p:attrNameLst>
                                          <p:attrName>ppt_h</p:attrName>
                                        </p:attrNameLst>
                                      </p:cBhvr>
                                      <p:tavLst>
                                        <p:tav tm="0">
                                          <p:val>
                                            <p:fltVal val="0"/>
                                          </p:val>
                                        </p:tav>
                                        <p:tav tm="100000">
                                          <p:val>
                                            <p:strVal val="#ppt_h"/>
                                          </p:val>
                                        </p:tav>
                                      </p:tavLst>
                                    </p:anim>
                                    <p:animEffect transition="in" filter="fade">
                                      <p:cBhvr>
                                        <p:cTn id="41" dur="500"/>
                                        <p:tgtEl>
                                          <p:spTgt spid="43"/>
                                        </p:tgtEl>
                                      </p:cBhvr>
                                    </p:animEffect>
                                  </p:childTnLst>
                                </p:cTn>
                              </p:par>
                            </p:childTnLst>
                          </p:cTn>
                        </p:par>
                        <p:par>
                          <p:cTn id="42" fill="hold">
                            <p:stCondLst>
                              <p:cond delay="11000"/>
                            </p:stCondLst>
                            <p:childTnLst>
                              <p:par>
                                <p:cTn id="43" presetID="10"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11500"/>
                            </p:stCondLst>
                            <p:childTnLst>
                              <p:par>
                                <p:cTn id="47" presetID="10" presetClass="entr" presetSubtype="0"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par>
                          <p:cTn id="50" fill="hold">
                            <p:stCondLst>
                              <p:cond delay="12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9" grpId="0"/>
      <p:bldP spid="10"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42873" y="3707553"/>
            <a:ext cx="2088049" cy="1926150"/>
            <a:chOff x="1758950" y="2119313"/>
            <a:chExt cx="2989263" cy="2757488"/>
          </a:xfrm>
        </p:grpSpPr>
        <p:sp>
          <p:nvSpPr>
            <p:cNvPr id="3" name="Freeform 2"/>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Freeform 3"/>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4"/>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5"/>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4211370" y="3611079"/>
            <a:ext cx="2088049" cy="2022624"/>
            <a:chOff x="4841875" y="1981200"/>
            <a:chExt cx="2989263" cy="2895601"/>
          </a:xfrm>
        </p:grpSpPr>
        <p:sp>
          <p:nvSpPr>
            <p:cNvPr id="21" name="Freeform 2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7732695" y="3833967"/>
            <a:ext cx="2088049" cy="1799736"/>
            <a:chOff x="7926388" y="2300288"/>
            <a:chExt cx="2989263" cy="2576513"/>
          </a:xfrm>
        </p:grpSpPr>
        <p:sp>
          <p:nvSpPr>
            <p:cNvPr id="39" name="Freeform 38"/>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3" name="Freeform 42"/>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4"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Customer </a:t>
            </a:r>
            <a:r>
              <a:rPr lang="id-ID" b="1" i="1" spc="-300" dirty="0">
                <a:solidFill>
                  <a:schemeClr val="tx1">
                    <a:lumMod val="65000"/>
                    <a:lumOff val="35000"/>
                  </a:schemeClr>
                </a:solidFill>
                <a:latin typeface="Neris Light" panose="00000400000000000000" pitchFamily="50" charset="0"/>
              </a:rPr>
              <a:t>Testimonials</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6" name="Rectangular Callout 55"/>
          <p:cNvSpPr/>
          <p:nvPr/>
        </p:nvSpPr>
        <p:spPr>
          <a:xfrm>
            <a:off x="1262025" y="1714442"/>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7" name="Rectangular Callout 56"/>
          <p:cNvSpPr/>
          <p:nvPr/>
        </p:nvSpPr>
        <p:spPr>
          <a:xfrm>
            <a:off x="4852311" y="1705571"/>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8" name="Rectangular Callout 57"/>
          <p:cNvSpPr/>
          <p:nvPr/>
        </p:nvSpPr>
        <p:spPr>
          <a:xfrm>
            <a:off x="8439961" y="1702799"/>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Tree>
    <p:extLst>
      <p:ext uri="{BB962C8B-B14F-4D97-AF65-F5344CB8AC3E}">
        <p14:creationId xmlns:p14="http://schemas.microsoft.com/office/powerpoint/2010/main" val="42155903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animEffect transition="in" filter="fade">
                                      <p:cBhvr>
                                        <p:cTn id="17" dur="500"/>
                                        <p:tgtEl>
                                          <p:spTgt spid="20"/>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down)">
                                      <p:cBhvr>
                                        <p:cTn id="21" dur="500"/>
                                        <p:tgtEl>
                                          <p:spTgt spid="57"/>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500" fill="hold"/>
                                        <p:tgtEl>
                                          <p:spTgt spid="56"/>
                                        </p:tgtEl>
                                        <p:attrNameLst>
                                          <p:attrName>ppt_w</p:attrName>
                                        </p:attrNameLst>
                                      </p:cBhvr>
                                      <p:tavLst>
                                        <p:tav tm="0">
                                          <p:val>
                                            <p:fltVal val="0"/>
                                          </p:val>
                                        </p:tav>
                                        <p:tav tm="100000">
                                          <p:val>
                                            <p:strVal val="#ppt_w"/>
                                          </p:val>
                                        </p:tav>
                                      </p:tavLst>
                                    </p:anim>
                                    <p:anim calcmode="lin" valueType="num">
                                      <p:cBhvr>
                                        <p:cTn id="32" dur="500" fill="hold"/>
                                        <p:tgtEl>
                                          <p:spTgt spid="56"/>
                                        </p:tgtEl>
                                        <p:attrNameLst>
                                          <p:attrName>ppt_h</p:attrName>
                                        </p:attrNameLst>
                                      </p:cBhvr>
                                      <p:tavLst>
                                        <p:tav tm="0">
                                          <p:val>
                                            <p:fltVal val="0"/>
                                          </p:val>
                                        </p:tav>
                                        <p:tav tm="100000">
                                          <p:val>
                                            <p:strVal val="#ppt_h"/>
                                          </p:val>
                                        </p:tav>
                                      </p:tavLst>
                                    </p:anim>
                                    <p:animEffect transition="in" filter="fade">
                                      <p:cBhvr>
                                        <p:cTn id="33" dur="500"/>
                                        <p:tgtEl>
                                          <p:spTgt spid="56"/>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500"/>
                            </p:stCondLst>
                            <p:childTnLst>
                              <p:par>
                                <p:cTn id="41" presetID="22" presetClass="entr" presetSubtype="4" fill="hold" grpId="0"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wipe(down)">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animBg="1"/>
      <p:bldP spid="57" grpId="0" animBg="1"/>
      <p:bldP spid="5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Timeline</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8" name="Group 7"/>
          <p:cNvGrpSpPr/>
          <p:nvPr/>
        </p:nvGrpSpPr>
        <p:grpSpPr>
          <a:xfrm>
            <a:off x="4267719" y="3162299"/>
            <a:ext cx="477908" cy="479009"/>
            <a:chOff x="9653588" y="4071938"/>
            <a:chExt cx="688975" cy="690562"/>
          </a:xfrm>
          <a:solidFill>
            <a:schemeClr val="bg1"/>
          </a:solidFill>
        </p:grpSpPr>
        <p:sp>
          <p:nvSpPr>
            <p:cNvPr id="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396892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 name="Group 1"/>
          <p:cNvGrpSpPr/>
          <p:nvPr/>
        </p:nvGrpSpPr>
        <p:grpSpPr>
          <a:xfrm>
            <a:off x="2766237" y="2127313"/>
            <a:ext cx="1785966" cy="897130"/>
            <a:chOff x="2766237" y="2127313"/>
            <a:chExt cx="1785966" cy="897130"/>
          </a:xfrm>
        </p:grpSpPr>
        <p:sp>
          <p:nvSpPr>
            <p:cNvPr id="5" name="Title 1"/>
            <p:cNvSpPr txBox="1">
              <a:spLocks/>
            </p:cNvSpPr>
            <p:nvPr/>
          </p:nvSpPr>
          <p:spPr>
            <a:xfrm>
              <a:off x="2766237" y="2127313"/>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2013</a:t>
              </a:r>
              <a:endParaRPr lang="en-US" sz="6000" spc="-300" dirty="0">
                <a:solidFill>
                  <a:schemeClr val="accent1"/>
                </a:solidFill>
              </a:endParaRPr>
            </a:p>
          </p:txBody>
        </p:sp>
        <p:sp>
          <p:nvSpPr>
            <p:cNvPr id="6" name="Title 1"/>
            <p:cNvSpPr txBox="1">
              <a:spLocks/>
            </p:cNvSpPr>
            <p:nvPr/>
          </p:nvSpPr>
          <p:spPr>
            <a:xfrm>
              <a:off x="3148168" y="2728812"/>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NOV</a:t>
              </a:r>
              <a:endParaRPr lang="en-US" sz="2000" b="1" spc="-150" dirty="0">
                <a:solidFill>
                  <a:schemeClr val="tx1">
                    <a:lumMod val="65000"/>
                    <a:lumOff val="35000"/>
                  </a:schemeClr>
                </a:solidFill>
                <a:latin typeface="Neris Black" panose="00000A00000000000000" pitchFamily="50" charset="0"/>
              </a:endParaRPr>
            </a:p>
          </p:txBody>
        </p:sp>
      </p:grpSp>
      <p:cxnSp>
        <p:nvCxnSpPr>
          <p:cNvPr id="8" name="Straight Connector 7"/>
          <p:cNvCxnSpPr/>
          <p:nvPr/>
        </p:nvCxnSpPr>
        <p:spPr>
          <a:xfrm>
            <a:off x="4788786" y="1752600"/>
            <a:ext cx="0" cy="510540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4696711" y="2362893"/>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5063470" y="2127313"/>
            <a:ext cx="3752693" cy="925377"/>
            <a:chOff x="5063470" y="2127313"/>
            <a:chExt cx="3752693" cy="925377"/>
          </a:xfrm>
        </p:grpSpPr>
        <p:sp>
          <p:nvSpPr>
            <p:cNvPr id="10" name="TextBox 9"/>
            <p:cNvSpPr txBox="1"/>
            <p:nvPr/>
          </p:nvSpPr>
          <p:spPr>
            <a:xfrm>
              <a:off x="5063471" y="2591025"/>
              <a:ext cx="375269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a:t>
              </a:r>
            </a:p>
          </p:txBody>
        </p:sp>
        <p:sp>
          <p:nvSpPr>
            <p:cNvPr id="11" name="Title 1"/>
            <p:cNvSpPr txBox="1">
              <a:spLocks/>
            </p:cNvSpPr>
            <p:nvPr/>
          </p:nvSpPr>
          <p:spPr>
            <a:xfrm>
              <a:off x="5063470" y="212731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12" name="Title 1"/>
            <p:cNvSpPr txBox="1">
              <a:spLocks/>
            </p:cNvSpPr>
            <p:nvPr/>
          </p:nvSpPr>
          <p:spPr>
            <a:xfrm>
              <a:off x="5063470" y="232917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grpSp>
        <p:nvGrpSpPr>
          <p:cNvPr id="7" name="Group 6"/>
          <p:cNvGrpSpPr/>
          <p:nvPr/>
        </p:nvGrpSpPr>
        <p:grpSpPr>
          <a:xfrm>
            <a:off x="2766237" y="3657530"/>
            <a:ext cx="1785966" cy="897130"/>
            <a:chOff x="2766237" y="3657530"/>
            <a:chExt cx="1785966" cy="897130"/>
          </a:xfrm>
        </p:grpSpPr>
        <p:sp>
          <p:nvSpPr>
            <p:cNvPr id="13" name="Title 1"/>
            <p:cNvSpPr txBox="1">
              <a:spLocks/>
            </p:cNvSpPr>
            <p:nvPr/>
          </p:nvSpPr>
          <p:spPr>
            <a:xfrm>
              <a:off x="2766237" y="365753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14" name="Title 1"/>
            <p:cNvSpPr txBox="1">
              <a:spLocks/>
            </p:cNvSpPr>
            <p:nvPr/>
          </p:nvSpPr>
          <p:spPr>
            <a:xfrm>
              <a:off x="3148168" y="425902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FEB</a:t>
              </a:r>
              <a:endParaRPr lang="en-US" sz="2000" b="1" spc="-150" dirty="0">
                <a:solidFill>
                  <a:schemeClr val="tx1">
                    <a:lumMod val="65000"/>
                    <a:lumOff val="35000"/>
                  </a:schemeClr>
                </a:solidFill>
                <a:latin typeface="Neris Black" panose="00000A00000000000000" pitchFamily="50" charset="0"/>
              </a:endParaRPr>
            </a:p>
          </p:txBody>
        </p:sp>
      </p:grpSp>
      <p:sp>
        <p:nvSpPr>
          <p:cNvPr id="15" name="Oval 14"/>
          <p:cNvSpPr/>
          <p:nvPr/>
        </p:nvSpPr>
        <p:spPr>
          <a:xfrm>
            <a:off x="4696711" y="3893110"/>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8" name="Group 37"/>
          <p:cNvGrpSpPr/>
          <p:nvPr/>
        </p:nvGrpSpPr>
        <p:grpSpPr>
          <a:xfrm>
            <a:off x="5063470" y="3657530"/>
            <a:ext cx="5294414" cy="1220295"/>
            <a:chOff x="5063470" y="3657530"/>
            <a:chExt cx="5294414" cy="1220295"/>
          </a:xfrm>
        </p:grpSpPr>
        <p:sp>
          <p:nvSpPr>
            <p:cNvPr id="16" name="TextBox 15"/>
            <p:cNvSpPr txBox="1"/>
            <p:nvPr/>
          </p:nvSpPr>
          <p:spPr>
            <a:xfrm>
              <a:off x="5887059" y="4231494"/>
              <a:ext cx="4470825"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elit, sed diam nonummy nib.</a:t>
              </a:r>
            </a:p>
          </p:txBody>
        </p:sp>
        <p:sp>
          <p:nvSpPr>
            <p:cNvPr id="17" name="Title 1"/>
            <p:cNvSpPr txBox="1">
              <a:spLocks/>
            </p:cNvSpPr>
            <p:nvPr/>
          </p:nvSpPr>
          <p:spPr>
            <a:xfrm>
              <a:off x="5063470" y="365753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18" name="Title 1"/>
            <p:cNvSpPr txBox="1">
              <a:spLocks/>
            </p:cNvSpPr>
            <p:nvPr/>
          </p:nvSpPr>
          <p:spPr>
            <a:xfrm>
              <a:off x="5063470" y="385938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nvGrpSpPr>
            <p:cNvPr id="19" name="Group 18"/>
            <p:cNvGrpSpPr/>
            <p:nvPr/>
          </p:nvGrpSpPr>
          <p:grpSpPr>
            <a:xfrm>
              <a:off x="5163663" y="4259029"/>
              <a:ext cx="593485" cy="594852"/>
              <a:chOff x="9653588" y="4071938"/>
              <a:chExt cx="688975" cy="690562"/>
            </a:xfrm>
            <a:solidFill>
              <a:schemeClr val="accent1"/>
            </a:solidFill>
          </p:grpSpPr>
          <p:sp>
            <p:nvSpPr>
              <p:cNvPr id="2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6" name="Group 35"/>
          <p:cNvGrpSpPr/>
          <p:nvPr/>
        </p:nvGrpSpPr>
        <p:grpSpPr>
          <a:xfrm>
            <a:off x="2766237" y="5003597"/>
            <a:ext cx="1785966" cy="897130"/>
            <a:chOff x="2766237" y="5003597"/>
            <a:chExt cx="1785966" cy="897130"/>
          </a:xfrm>
        </p:grpSpPr>
        <p:sp>
          <p:nvSpPr>
            <p:cNvPr id="30" name="Title 1"/>
            <p:cNvSpPr txBox="1">
              <a:spLocks/>
            </p:cNvSpPr>
            <p:nvPr/>
          </p:nvSpPr>
          <p:spPr>
            <a:xfrm>
              <a:off x="2766237" y="500359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31" name="Title 1"/>
            <p:cNvSpPr txBox="1">
              <a:spLocks/>
            </p:cNvSpPr>
            <p:nvPr/>
          </p:nvSpPr>
          <p:spPr>
            <a:xfrm>
              <a:off x="3148168" y="560509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APR</a:t>
              </a:r>
              <a:endParaRPr lang="en-US" sz="2000" b="1" spc="-150" dirty="0">
                <a:solidFill>
                  <a:schemeClr val="tx1">
                    <a:lumMod val="65000"/>
                    <a:lumOff val="35000"/>
                  </a:schemeClr>
                </a:solidFill>
                <a:latin typeface="Neris Black" panose="00000A00000000000000" pitchFamily="50" charset="0"/>
              </a:endParaRPr>
            </a:p>
          </p:txBody>
        </p:sp>
      </p:grpSp>
      <p:sp>
        <p:nvSpPr>
          <p:cNvPr id="32" name="Oval 31"/>
          <p:cNvSpPr/>
          <p:nvPr/>
        </p:nvSpPr>
        <p:spPr>
          <a:xfrm>
            <a:off x="4696711" y="5239177"/>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9" name="Group 38"/>
          <p:cNvGrpSpPr/>
          <p:nvPr/>
        </p:nvGrpSpPr>
        <p:grpSpPr>
          <a:xfrm>
            <a:off x="5163664" y="5239177"/>
            <a:ext cx="3783213" cy="980870"/>
            <a:chOff x="5163664" y="5239177"/>
            <a:chExt cx="3783213" cy="980870"/>
          </a:xfrm>
        </p:grpSpPr>
        <p:sp>
          <p:nvSpPr>
            <p:cNvPr id="33" name="Rectangular Callout 32"/>
            <p:cNvSpPr/>
            <p:nvPr/>
          </p:nvSpPr>
          <p:spPr>
            <a:xfrm>
              <a:off x="5163664" y="5239177"/>
              <a:ext cx="3780090" cy="980870"/>
            </a:xfrm>
            <a:prstGeom prst="wedgeRectCallout">
              <a:avLst>
                <a:gd name="adj1" fmla="val -55367"/>
                <a:gd name="adj2" fmla="val -4156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5194185" y="5596414"/>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5" name="Title 1"/>
            <p:cNvSpPr txBox="1">
              <a:spLocks/>
            </p:cNvSpPr>
            <p:nvPr/>
          </p:nvSpPr>
          <p:spPr>
            <a:xfrm>
              <a:off x="5194184" y="533350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35290066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childTnLst>
                                </p:cTn>
                              </p:par>
                              <p:par>
                                <p:cTn id="23" presetID="22" presetClass="entr" presetSubtype="2"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right)">
                                      <p:cBhvr>
                                        <p:cTn id="25" dur="500"/>
                                        <p:tgtEl>
                                          <p:spTgt spid="2"/>
                                        </p:tgtEl>
                                      </p:cBhvr>
                                    </p:animEffect>
                                  </p:childTnLst>
                                </p:cTn>
                              </p:par>
                              <p:par>
                                <p:cTn id="26" presetID="22" presetClass="entr" presetSubtype="8" fill="hold"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left)">
                                      <p:cBhvr>
                                        <p:cTn id="28" dur="500"/>
                                        <p:tgtEl>
                                          <p:spTgt spid="37"/>
                                        </p:tgtEl>
                                      </p:cBhvr>
                                    </p:animEffect>
                                  </p:childTnLst>
                                </p:cTn>
                              </p:par>
                            </p:childTnLst>
                          </p:cTn>
                        </p:par>
                        <p:par>
                          <p:cTn id="29" fill="hold">
                            <p:stCondLst>
                              <p:cond delay="2000"/>
                            </p:stCondLst>
                            <p:childTnLst>
                              <p:par>
                                <p:cTn id="30" presetID="53" presetClass="entr" presetSubtype="16"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22" presetClass="entr" presetSubtype="2"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right)">
                                      <p:cBhvr>
                                        <p:cTn id="37" dur="500"/>
                                        <p:tgtEl>
                                          <p:spTgt spid="7"/>
                                        </p:tgtEl>
                                      </p:cBhvr>
                                    </p:animEffect>
                                  </p:childTnLst>
                                </p:cTn>
                              </p:par>
                              <p:par>
                                <p:cTn id="38" presetID="22" presetClass="entr" presetSubtype="8" fill="hold" nodeType="with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childTnLst>
                          </p:cTn>
                        </p:par>
                        <p:par>
                          <p:cTn id="41" fill="hold">
                            <p:stCondLst>
                              <p:cond delay="2500"/>
                            </p:stCondLst>
                            <p:childTnLst>
                              <p:par>
                                <p:cTn id="42" presetID="53" presetClass="entr" presetSubtype="16" fill="hold" grpId="0" nodeType="afterEffect">
                                  <p:stCondLst>
                                    <p:cond delay="0"/>
                                  </p:stCondLst>
                                  <p:childTnLst>
                                    <p:set>
                                      <p:cBhvr>
                                        <p:cTn id="43" dur="1" fill="hold">
                                          <p:stCondLst>
                                            <p:cond delay="0"/>
                                          </p:stCondLst>
                                        </p:cTn>
                                        <p:tgtEl>
                                          <p:spTgt spid="32"/>
                                        </p:tgtEl>
                                        <p:attrNameLst>
                                          <p:attrName>style.visibility</p:attrName>
                                        </p:attrNameLst>
                                      </p:cBhvr>
                                      <p:to>
                                        <p:strVal val="visible"/>
                                      </p:to>
                                    </p:set>
                                    <p:anim calcmode="lin" valueType="num">
                                      <p:cBhvr>
                                        <p:cTn id="44" dur="500" fill="hold"/>
                                        <p:tgtEl>
                                          <p:spTgt spid="32"/>
                                        </p:tgtEl>
                                        <p:attrNameLst>
                                          <p:attrName>ppt_w</p:attrName>
                                        </p:attrNameLst>
                                      </p:cBhvr>
                                      <p:tavLst>
                                        <p:tav tm="0">
                                          <p:val>
                                            <p:fltVal val="0"/>
                                          </p:val>
                                        </p:tav>
                                        <p:tav tm="100000">
                                          <p:val>
                                            <p:strVal val="#ppt_w"/>
                                          </p:val>
                                        </p:tav>
                                      </p:tavLst>
                                    </p:anim>
                                    <p:anim calcmode="lin" valueType="num">
                                      <p:cBhvr>
                                        <p:cTn id="45" dur="500" fill="hold"/>
                                        <p:tgtEl>
                                          <p:spTgt spid="32"/>
                                        </p:tgtEl>
                                        <p:attrNameLst>
                                          <p:attrName>ppt_h</p:attrName>
                                        </p:attrNameLst>
                                      </p:cBhvr>
                                      <p:tavLst>
                                        <p:tav tm="0">
                                          <p:val>
                                            <p:fltVal val="0"/>
                                          </p:val>
                                        </p:tav>
                                        <p:tav tm="100000">
                                          <p:val>
                                            <p:strVal val="#ppt_h"/>
                                          </p:val>
                                        </p:tav>
                                      </p:tavLst>
                                    </p:anim>
                                    <p:animEffect transition="in" filter="fade">
                                      <p:cBhvr>
                                        <p:cTn id="46" dur="500"/>
                                        <p:tgtEl>
                                          <p:spTgt spid="32"/>
                                        </p:tgtEl>
                                      </p:cBhvr>
                                    </p:animEffect>
                                  </p:childTnLst>
                                </p:cTn>
                              </p:par>
                              <p:par>
                                <p:cTn id="47" presetID="22" presetClass="entr" presetSubtype="2"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8"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15" grpId="0" animBg="1"/>
      <p:bldP spid="3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788786" y="0"/>
            <a:ext cx="7403215" cy="3452954"/>
            <a:chOff x="4788786" y="0"/>
            <a:chExt cx="7403215" cy="3452954"/>
          </a:xfrm>
        </p:grpSpPr>
        <p:cxnSp>
          <p:nvCxnSpPr>
            <p:cNvPr id="4" name="Straight Connector 3"/>
            <p:cNvCxnSpPr/>
            <p:nvPr/>
          </p:nvCxnSpPr>
          <p:spPr>
            <a:xfrm>
              <a:off x="4788786" y="0"/>
              <a:ext cx="0" cy="269240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5581650" y="3429000"/>
              <a:ext cx="6610351" cy="239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flipV="1">
              <a:off x="4788787" y="2692400"/>
              <a:ext cx="792863" cy="7605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2766237" y="1257907"/>
            <a:ext cx="1785966" cy="897130"/>
            <a:chOff x="2766237" y="1257907"/>
            <a:chExt cx="1785966" cy="897130"/>
          </a:xfrm>
        </p:grpSpPr>
        <p:sp>
          <p:nvSpPr>
            <p:cNvPr id="27" name="Title 1"/>
            <p:cNvSpPr txBox="1">
              <a:spLocks/>
            </p:cNvSpPr>
            <p:nvPr/>
          </p:nvSpPr>
          <p:spPr>
            <a:xfrm>
              <a:off x="2766237" y="125790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28" name="Title 1"/>
            <p:cNvSpPr txBox="1">
              <a:spLocks/>
            </p:cNvSpPr>
            <p:nvPr/>
          </p:nvSpPr>
          <p:spPr>
            <a:xfrm>
              <a:off x="3148168" y="185940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JUN</a:t>
              </a:r>
              <a:endParaRPr lang="en-US" sz="2000" b="1" spc="-150" dirty="0">
                <a:solidFill>
                  <a:schemeClr val="tx1">
                    <a:lumMod val="65000"/>
                    <a:lumOff val="35000"/>
                  </a:schemeClr>
                </a:solidFill>
                <a:latin typeface="Neris Black" panose="00000A00000000000000" pitchFamily="50" charset="0"/>
              </a:endParaRPr>
            </a:p>
          </p:txBody>
        </p:sp>
      </p:grpSp>
      <p:sp>
        <p:nvSpPr>
          <p:cNvPr id="29" name="Oval 28"/>
          <p:cNvSpPr/>
          <p:nvPr/>
        </p:nvSpPr>
        <p:spPr>
          <a:xfrm>
            <a:off x="4696711" y="1493487"/>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 name="Group 6"/>
          <p:cNvGrpSpPr/>
          <p:nvPr/>
        </p:nvGrpSpPr>
        <p:grpSpPr>
          <a:xfrm>
            <a:off x="5063470" y="1257907"/>
            <a:ext cx="3752693" cy="925377"/>
            <a:chOff x="5063470" y="1257907"/>
            <a:chExt cx="3752693" cy="925377"/>
          </a:xfrm>
        </p:grpSpPr>
        <p:sp>
          <p:nvSpPr>
            <p:cNvPr id="30" name="TextBox 29"/>
            <p:cNvSpPr txBox="1"/>
            <p:nvPr/>
          </p:nvSpPr>
          <p:spPr>
            <a:xfrm>
              <a:off x="5063471" y="1721619"/>
              <a:ext cx="375269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a:t>
              </a:r>
            </a:p>
          </p:txBody>
        </p:sp>
        <p:sp>
          <p:nvSpPr>
            <p:cNvPr id="31" name="Title 1"/>
            <p:cNvSpPr txBox="1">
              <a:spLocks/>
            </p:cNvSpPr>
            <p:nvPr/>
          </p:nvSpPr>
          <p:spPr>
            <a:xfrm>
              <a:off x="5063470" y="125790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32" name="Title 1"/>
            <p:cNvSpPr txBox="1">
              <a:spLocks/>
            </p:cNvSpPr>
            <p:nvPr/>
          </p:nvSpPr>
          <p:spPr>
            <a:xfrm>
              <a:off x="5063470" y="14597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
        <p:nvSpPr>
          <p:cNvPr id="36" name="Oval 35"/>
          <p:cNvSpPr/>
          <p:nvPr/>
        </p:nvSpPr>
        <p:spPr>
          <a:xfrm>
            <a:off x="5093143" y="3004140"/>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50074" y="3293438"/>
            <a:ext cx="3802128" cy="980870"/>
            <a:chOff x="750074" y="3293438"/>
            <a:chExt cx="3802128" cy="980870"/>
          </a:xfrm>
        </p:grpSpPr>
        <p:sp>
          <p:nvSpPr>
            <p:cNvPr id="33" name="Rectangular Callout 32"/>
            <p:cNvSpPr/>
            <p:nvPr/>
          </p:nvSpPr>
          <p:spPr>
            <a:xfrm>
              <a:off x="768990" y="3293438"/>
              <a:ext cx="3780090" cy="980870"/>
            </a:xfrm>
            <a:prstGeom prst="wedgeRectCallout">
              <a:avLst>
                <a:gd name="adj1" fmla="val 66926"/>
                <a:gd name="adj2" fmla="val -596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722473" y="3650675"/>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35" name="Title 1"/>
            <p:cNvSpPr txBox="1">
              <a:spLocks/>
            </p:cNvSpPr>
            <p:nvPr/>
          </p:nvSpPr>
          <p:spPr>
            <a:xfrm>
              <a:off x="1690325" y="3387763"/>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a:t>
              </a:r>
              <a:endParaRPr lang="en-US" sz="1400" b="1" i="1" dirty="0">
                <a:solidFill>
                  <a:schemeClr val="bg1"/>
                </a:solidFill>
                <a:latin typeface="Neris Black" panose="00000A00000000000000" pitchFamily="50" charset="0"/>
              </a:endParaRPr>
            </a:p>
          </p:txBody>
        </p:sp>
        <p:sp>
          <p:nvSpPr>
            <p:cNvPr id="37" name="Title 1"/>
            <p:cNvSpPr txBox="1">
              <a:spLocks/>
            </p:cNvSpPr>
            <p:nvPr/>
          </p:nvSpPr>
          <p:spPr>
            <a:xfrm>
              <a:off x="750074" y="3502706"/>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
        <p:nvSpPr>
          <p:cNvPr id="38" name="Oval 37"/>
          <p:cNvSpPr/>
          <p:nvPr/>
        </p:nvSpPr>
        <p:spPr>
          <a:xfrm>
            <a:off x="7482411" y="3336925"/>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5696445" y="3811590"/>
            <a:ext cx="1785966" cy="898478"/>
            <a:chOff x="5696445" y="3811590"/>
            <a:chExt cx="1785966" cy="898478"/>
          </a:xfrm>
        </p:grpSpPr>
        <p:sp>
          <p:nvSpPr>
            <p:cNvPr id="39" name="Title 1"/>
            <p:cNvSpPr txBox="1">
              <a:spLocks/>
            </p:cNvSpPr>
            <p:nvPr/>
          </p:nvSpPr>
          <p:spPr>
            <a:xfrm>
              <a:off x="5696445" y="381159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2015</a:t>
              </a:r>
              <a:endParaRPr lang="en-US" sz="6000" spc="-300" dirty="0">
                <a:solidFill>
                  <a:schemeClr val="accent1"/>
                </a:solidFill>
              </a:endParaRPr>
            </a:p>
          </p:txBody>
        </p:sp>
        <p:sp>
          <p:nvSpPr>
            <p:cNvPr id="40" name="Title 1"/>
            <p:cNvSpPr txBox="1">
              <a:spLocks/>
            </p:cNvSpPr>
            <p:nvPr/>
          </p:nvSpPr>
          <p:spPr>
            <a:xfrm>
              <a:off x="6078376" y="441308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endParaRPr lang="en-US" sz="2000" b="1" spc="-150" dirty="0">
                <a:solidFill>
                  <a:schemeClr val="tx1">
                    <a:lumMod val="65000"/>
                    <a:lumOff val="35000"/>
                  </a:schemeClr>
                </a:solidFill>
                <a:latin typeface="Neris Black" panose="00000A00000000000000" pitchFamily="50" charset="0"/>
              </a:endParaRPr>
            </a:p>
          </p:txBody>
        </p:sp>
        <p:sp>
          <p:nvSpPr>
            <p:cNvPr id="41" name="Title 1"/>
            <p:cNvSpPr txBox="1">
              <a:spLocks/>
            </p:cNvSpPr>
            <p:nvPr/>
          </p:nvSpPr>
          <p:spPr>
            <a:xfrm>
              <a:off x="6078376" y="4414437"/>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AUG</a:t>
              </a:r>
              <a:endParaRPr lang="en-US" sz="2000" b="1" spc="-150" dirty="0">
                <a:solidFill>
                  <a:schemeClr val="tx1">
                    <a:lumMod val="65000"/>
                    <a:lumOff val="35000"/>
                  </a:schemeClr>
                </a:solidFill>
                <a:latin typeface="Neris Black" panose="00000A00000000000000" pitchFamily="50" charset="0"/>
              </a:endParaRPr>
            </a:p>
          </p:txBody>
        </p:sp>
      </p:grpSp>
      <p:grpSp>
        <p:nvGrpSpPr>
          <p:cNvPr id="9" name="Group 8"/>
          <p:cNvGrpSpPr/>
          <p:nvPr/>
        </p:nvGrpSpPr>
        <p:grpSpPr>
          <a:xfrm>
            <a:off x="7666561" y="3714265"/>
            <a:ext cx="3752693" cy="1479375"/>
            <a:chOff x="7666561" y="3714265"/>
            <a:chExt cx="3752693" cy="1479375"/>
          </a:xfrm>
        </p:grpSpPr>
        <p:sp>
          <p:nvSpPr>
            <p:cNvPr id="42" name="TextBox 41"/>
            <p:cNvSpPr txBox="1"/>
            <p:nvPr/>
          </p:nvSpPr>
          <p:spPr>
            <a:xfrm>
              <a:off x="7666562" y="4177977"/>
              <a:ext cx="3752692"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Lorem ipsum dolor sit amet, consectetuer.</a:t>
              </a:r>
            </a:p>
            <a:p>
              <a:endParaRPr lang="id-ID" sz="1200" dirty="0">
                <a:solidFill>
                  <a:schemeClr val="bg1">
                    <a:lumMod val="50000"/>
                  </a:schemeClr>
                </a:solidFill>
              </a:endParaRPr>
            </a:p>
            <a:p>
              <a:endParaRPr lang="id-ID" sz="1200" dirty="0">
                <a:solidFill>
                  <a:schemeClr val="bg1">
                    <a:lumMod val="50000"/>
                  </a:schemeClr>
                </a:solidFill>
              </a:endParaRPr>
            </a:p>
          </p:txBody>
        </p:sp>
        <p:sp>
          <p:nvSpPr>
            <p:cNvPr id="43" name="Title 1"/>
            <p:cNvSpPr txBox="1">
              <a:spLocks/>
            </p:cNvSpPr>
            <p:nvPr/>
          </p:nvSpPr>
          <p:spPr>
            <a:xfrm>
              <a:off x="7666561" y="37142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44" name="Title 1"/>
            <p:cNvSpPr txBox="1">
              <a:spLocks/>
            </p:cNvSpPr>
            <p:nvPr/>
          </p:nvSpPr>
          <p:spPr>
            <a:xfrm>
              <a:off x="7666561" y="391612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36221766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par>
                                <p:cTn id="14" presetID="22" presetClass="entr" presetSubtype="2"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500"/>
                                        <p:tgtEl>
                                          <p:spTgt spid="6"/>
                                        </p:tgtEl>
                                      </p:cBhvr>
                                    </p:animEffect>
                                  </p:childTnLst>
                                </p:cTn>
                              </p:par>
                              <p:par>
                                <p:cTn id="17" presetID="22" presetClass="entr" presetSubtype="8"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par>
                                <p:cTn id="26" presetID="22" presetClass="entr" presetSubtype="2"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500"/>
                                        <p:tgtEl>
                                          <p:spTgt spid="5"/>
                                        </p:tgtEl>
                                      </p:cBhvr>
                                    </p:animEffect>
                                  </p:childTnLst>
                                </p:cTn>
                              </p:par>
                            </p:childTnLst>
                          </p:cTn>
                        </p:par>
                        <p:par>
                          <p:cTn id="29" fill="hold">
                            <p:stCondLst>
                              <p:cond delay="1500"/>
                            </p:stCondLst>
                            <p:childTnLst>
                              <p:par>
                                <p:cTn id="30" presetID="53" presetClass="entr" presetSubtype="16" fill="hold" grpId="0" nodeType="after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Effect transition="in" filter="fade">
                                      <p:cBhvr>
                                        <p:cTn id="34" dur="500"/>
                                        <p:tgtEl>
                                          <p:spTgt spid="38"/>
                                        </p:tgtEl>
                                      </p:cBhvr>
                                    </p:animEffect>
                                  </p:childTnLst>
                                </p:cTn>
                              </p:par>
                            </p:childTnLst>
                          </p:cTn>
                        </p:par>
                        <p:par>
                          <p:cTn id="35" fill="hold">
                            <p:stCondLst>
                              <p:cond delay="2000"/>
                            </p:stCondLst>
                            <p:childTnLst>
                              <p:par>
                                <p:cTn id="36" presetID="53" presetClass="entr" presetSubtype="16"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par>
                                <p:cTn id="41" presetID="22" presetClass="entr" presetSubtype="8"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3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3</a:t>
            </a:r>
          </a:p>
        </p:txBody>
      </p:sp>
      <p:sp>
        <p:nvSpPr>
          <p:cNvPr id="1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cxnSp>
        <p:nvCxnSpPr>
          <p:cNvPr id="5" name="Straight Connector 4"/>
          <p:cNvCxnSpPr>
            <a:endCxn id="15" idx="0"/>
          </p:cNvCxnSpPr>
          <p:nvPr/>
        </p:nvCxnSpPr>
        <p:spPr>
          <a:xfrm>
            <a:off x="2165350" y="4454993"/>
            <a:ext cx="8007" cy="934996"/>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22" idx="2"/>
          </p:cNvCxnSpPr>
          <p:nvPr/>
        </p:nvCxnSpPr>
        <p:spPr>
          <a:xfrm flipH="1">
            <a:off x="3704613" y="4291882"/>
            <a:ext cx="13715" cy="1098107"/>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p:cNvCxnSpPr>
            <a:endCxn id="17" idx="0"/>
          </p:cNvCxnSpPr>
          <p:nvPr/>
        </p:nvCxnSpPr>
        <p:spPr>
          <a:xfrm>
            <a:off x="5234609" y="4260850"/>
            <a:ext cx="0" cy="1129139"/>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765234" y="3940700"/>
            <a:ext cx="0" cy="1480321"/>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295860" y="3591008"/>
            <a:ext cx="0" cy="1830012"/>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826486" y="3337726"/>
            <a:ext cx="0" cy="2124873"/>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728869" y="5389989"/>
            <a:ext cx="10734260" cy="212035"/>
            <a:chOff x="728869" y="5389989"/>
            <a:chExt cx="10734260" cy="212035"/>
          </a:xfrm>
        </p:grpSpPr>
        <p:sp>
          <p:nvSpPr>
            <p:cNvPr id="14" name="Rectangle 13"/>
            <p:cNvSpPr/>
            <p:nvPr/>
          </p:nvSpPr>
          <p:spPr>
            <a:xfrm>
              <a:off x="728869" y="5473148"/>
              <a:ext cx="1073426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06733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3597965"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5128591"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6659217"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8189843"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72046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1" name="Rounded Rectangle 20"/>
          <p:cNvSpPr/>
          <p:nvPr/>
        </p:nvSpPr>
        <p:spPr>
          <a:xfrm>
            <a:off x="1210354" y="4333461"/>
            <a:ext cx="1713970" cy="1325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2096030" y="4159360"/>
            <a:ext cx="3244596" cy="1325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ounded Rectangle 22"/>
          <p:cNvSpPr/>
          <p:nvPr/>
        </p:nvSpPr>
        <p:spPr>
          <a:xfrm>
            <a:off x="3070098" y="3983769"/>
            <a:ext cx="2521077" cy="1325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3989721" y="3808178"/>
            <a:ext cx="3244596" cy="1325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ounded Rectangle 24"/>
          <p:cNvSpPr/>
          <p:nvPr/>
        </p:nvSpPr>
        <p:spPr>
          <a:xfrm>
            <a:off x="4945247" y="3632587"/>
            <a:ext cx="3244596" cy="132522"/>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6197186" y="3458486"/>
            <a:ext cx="3244596" cy="132522"/>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546848" y="3271465"/>
            <a:ext cx="2521077" cy="13252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585489" y="5685183"/>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2011</a:t>
            </a:r>
          </a:p>
        </p:txBody>
      </p:sp>
      <p:sp>
        <p:nvSpPr>
          <p:cNvPr id="29" name="TextBox 28"/>
          <p:cNvSpPr txBox="1"/>
          <p:nvPr/>
        </p:nvSpPr>
        <p:spPr>
          <a:xfrm>
            <a:off x="3116115" y="5685183"/>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2012</a:t>
            </a:r>
          </a:p>
        </p:txBody>
      </p:sp>
      <p:sp>
        <p:nvSpPr>
          <p:cNvPr id="30" name="TextBox 29"/>
          <p:cNvSpPr txBox="1"/>
          <p:nvPr/>
        </p:nvSpPr>
        <p:spPr>
          <a:xfrm>
            <a:off x="4646742"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2013</a:t>
            </a:r>
          </a:p>
        </p:txBody>
      </p:sp>
      <p:sp>
        <p:nvSpPr>
          <p:cNvPr id="31" name="TextBox 30"/>
          <p:cNvSpPr txBox="1"/>
          <p:nvPr/>
        </p:nvSpPr>
        <p:spPr>
          <a:xfrm>
            <a:off x="6177368"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2014</a:t>
            </a:r>
          </a:p>
        </p:txBody>
      </p:sp>
      <p:sp>
        <p:nvSpPr>
          <p:cNvPr id="32" name="TextBox 31"/>
          <p:cNvSpPr txBox="1"/>
          <p:nvPr/>
        </p:nvSpPr>
        <p:spPr>
          <a:xfrm>
            <a:off x="7707993"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2015</a:t>
            </a:r>
          </a:p>
        </p:txBody>
      </p:sp>
      <p:sp>
        <p:nvSpPr>
          <p:cNvPr id="33" name="TextBox 32"/>
          <p:cNvSpPr txBox="1"/>
          <p:nvPr/>
        </p:nvSpPr>
        <p:spPr>
          <a:xfrm>
            <a:off x="9238619"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2016</a:t>
            </a:r>
          </a:p>
        </p:txBody>
      </p:sp>
      <p:sp>
        <p:nvSpPr>
          <p:cNvPr id="34" name="TextBox 33"/>
          <p:cNvSpPr txBox="1"/>
          <p:nvPr/>
        </p:nvSpPr>
        <p:spPr>
          <a:xfrm>
            <a:off x="1335400" y="2855958"/>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5" name="TextBox 34"/>
          <p:cNvSpPr txBox="1"/>
          <p:nvPr/>
        </p:nvSpPr>
        <p:spPr>
          <a:xfrm>
            <a:off x="1335400" y="2566458"/>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36" name="Group 35"/>
          <p:cNvGrpSpPr/>
          <p:nvPr/>
        </p:nvGrpSpPr>
        <p:grpSpPr>
          <a:xfrm>
            <a:off x="1233721" y="2517901"/>
            <a:ext cx="101679" cy="1881821"/>
            <a:chOff x="1233721" y="2517901"/>
            <a:chExt cx="101679" cy="1881821"/>
          </a:xfrm>
        </p:grpSpPr>
        <p:cxnSp>
          <p:nvCxnSpPr>
            <p:cNvPr id="37" name="Straight Connector 36"/>
            <p:cNvCxnSpPr/>
            <p:nvPr/>
          </p:nvCxnSpPr>
          <p:spPr>
            <a:xfrm flipV="1">
              <a:off x="1282150" y="2584174"/>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1233721" y="2517901"/>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Oval 38"/>
          <p:cNvSpPr/>
          <p:nvPr/>
        </p:nvSpPr>
        <p:spPr>
          <a:xfrm>
            <a:off x="1238812" y="4357824"/>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3198740" y="2507736"/>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41" name="TextBox 40"/>
          <p:cNvSpPr txBox="1"/>
          <p:nvPr/>
        </p:nvSpPr>
        <p:spPr>
          <a:xfrm>
            <a:off x="3198740" y="2218236"/>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42" name="Group 41"/>
          <p:cNvGrpSpPr/>
          <p:nvPr/>
        </p:nvGrpSpPr>
        <p:grpSpPr>
          <a:xfrm>
            <a:off x="3097061" y="2169679"/>
            <a:ext cx="101679" cy="1881821"/>
            <a:chOff x="3097061" y="2169679"/>
            <a:chExt cx="101679" cy="1881821"/>
          </a:xfrm>
        </p:grpSpPr>
        <p:cxnSp>
          <p:nvCxnSpPr>
            <p:cNvPr id="43" name="Straight Connector 42"/>
            <p:cNvCxnSpPr/>
            <p:nvPr/>
          </p:nvCxnSpPr>
          <p:spPr>
            <a:xfrm flipV="1">
              <a:off x="3145490" y="2235952"/>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097061" y="2169679"/>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Oval 44"/>
          <p:cNvSpPr/>
          <p:nvPr/>
        </p:nvSpPr>
        <p:spPr>
          <a:xfrm>
            <a:off x="3102152" y="4009602"/>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6338134" y="1977071"/>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47" name="TextBox 46"/>
          <p:cNvSpPr txBox="1"/>
          <p:nvPr/>
        </p:nvSpPr>
        <p:spPr>
          <a:xfrm>
            <a:off x="6338134" y="1687571"/>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48" name="Group 47"/>
          <p:cNvGrpSpPr/>
          <p:nvPr/>
        </p:nvGrpSpPr>
        <p:grpSpPr>
          <a:xfrm>
            <a:off x="6236455" y="1639014"/>
            <a:ext cx="101679" cy="1881821"/>
            <a:chOff x="6236455" y="1639014"/>
            <a:chExt cx="101679" cy="1881821"/>
          </a:xfrm>
        </p:grpSpPr>
        <p:cxnSp>
          <p:nvCxnSpPr>
            <p:cNvPr id="49" name="Straight Connector 48"/>
            <p:cNvCxnSpPr/>
            <p:nvPr/>
          </p:nvCxnSpPr>
          <p:spPr>
            <a:xfrm flipV="1">
              <a:off x="6284884" y="1705287"/>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6236455" y="1639014"/>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Oval 50"/>
          <p:cNvSpPr/>
          <p:nvPr/>
        </p:nvSpPr>
        <p:spPr>
          <a:xfrm>
            <a:off x="6241546" y="3478937"/>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079692" y="2518126"/>
            <a:ext cx="2383437"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53" name="TextBox 52"/>
          <p:cNvSpPr txBox="1"/>
          <p:nvPr/>
        </p:nvSpPr>
        <p:spPr>
          <a:xfrm>
            <a:off x="9079693" y="2267943"/>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54" name="Group 53"/>
          <p:cNvGrpSpPr/>
          <p:nvPr/>
        </p:nvGrpSpPr>
        <p:grpSpPr>
          <a:xfrm>
            <a:off x="8978014" y="2185112"/>
            <a:ext cx="101679" cy="1150188"/>
            <a:chOff x="8978014" y="2185112"/>
            <a:chExt cx="101679" cy="1150188"/>
          </a:xfrm>
        </p:grpSpPr>
        <p:cxnSp>
          <p:nvCxnSpPr>
            <p:cNvPr id="55" name="Straight Connector 54"/>
            <p:cNvCxnSpPr/>
            <p:nvPr/>
          </p:nvCxnSpPr>
          <p:spPr>
            <a:xfrm flipV="1">
              <a:off x="9026443" y="2218236"/>
              <a:ext cx="0" cy="1117064"/>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8978014" y="218511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Oval 56"/>
          <p:cNvSpPr/>
          <p:nvPr/>
        </p:nvSpPr>
        <p:spPr>
          <a:xfrm>
            <a:off x="8983105" y="3293401"/>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1156883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0-#ppt_w/2"/>
                                          </p:val>
                                        </p:tav>
                                        <p:tav tm="100000">
                                          <p:val>
                                            <p:strVal val="#ppt_x"/>
                                          </p:val>
                                        </p:tav>
                                      </p:tavLst>
                                    </p:anim>
                                    <p:anim calcmode="lin" valueType="num">
                                      <p:cBhvr additive="base">
                                        <p:cTn id="24" dur="500" fill="hold"/>
                                        <p:tgtEl>
                                          <p:spTgt spid="2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50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0-#ppt_w/2"/>
                                          </p:val>
                                        </p:tav>
                                        <p:tav tm="100000">
                                          <p:val>
                                            <p:strVal val="#ppt_x"/>
                                          </p:val>
                                        </p:tav>
                                      </p:tavLst>
                                    </p:anim>
                                    <p:anim calcmode="lin" valueType="num">
                                      <p:cBhvr additive="base">
                                        <p:cTn id="28" dur="500" fill="hold"/>
                                        <p:tgtEl>
                                          <p:spTgt spid="23"/>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7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0-#ppt_w/2"/>
                                          </p:val>
                                        </p:tav>
                                        <p:tav tm="100000">
                                          <p:val>
                                            <p:strVal val="#ppt_x"/>
                                          </p:val>
                                        </p:tav>
                                      </p:tavLst>
                                    </p:anim>
                                    <p:anim calcmode="lin" valueType="num">
                                      <p:cBhvr additive="base">
                                        <p:cTn id="32" dur="500" fill="hold"/>
                                        <p:tgtEl>
                                          <p:spTgt spid="2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1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0-#ppt_w/2"/>
                                          </p:val>
                                        </p:tav>
                                        <p:tav tm="100000">
                                          <p:val>
                                            <p:strVal val="#ppt_x"/>
                                          </p:val>
                                        </p:tav>
                                      </p:tavLst>
                                    </p:anim>
                                    <p:anim calcmode="lin" valueType="num">
                                      <p:cBhvr additive="base">
                                        <p:cTn id="40" dur="500" fill="hold"/>
                                        <p:tgtEl>
                                          <p:spTgt spid="26"/>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150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0-#ppt_w/2"/>
                                          </p:val>
                                        </p:tav>
                                        <p:tav tm="100000">
                                          <p:val>
                                            <p:strVal val="#ppt_x"/>
                                          </p:val>
                                        </p:tav>
                                      </p:tavLst>
                                    </p:anim>
                                    <p:anim calcmode="lin" valueType="num">
                                      <p:cBhvr additive="base">
                                        <p:cTn id="44" dur="500" fill="hold"/>
                                        <p:tgtEl>
                                          <p:spTgt spid="27"/>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2" presetClass="entr" presetSubtype="1"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up)">
                                      <p:cBhvr>
                                        <p:cTn id="48" dur="500"/>
                                        <p:tgtEl>
                                          <p:spTgt spid="5"/>
                                        </p:tgtEl>
                                      </p:cBhvr>
                                    </p:animEffect>
                                  </p:childTnLst>
                                </p:cTn>
                              </p:par>
                              <p:par>
                                <p:cTn id="49" presetID="22" presetClass="entr" presetSubtype="1" fill="hold" nodeType="withEffect">
                                  <p:stCondLst>
                                    <p:cond delay="250"/>
                                  </p:stCondLst>
                                  <p:childTnLst>
                                    <p:set>
                                      <p:cBhvr>
                                        <p:cTn id="50" dur="1" fill="hold">
                                          <p:stCondLst>
                                            <p:cond delay="0"/>
                                          </p:stCondLst>
                                        </p:cTn>
                                        <p:tgtEl>
                                          <p:spTgt spid="6"/>
                                        </p:tgtEl>
                                        <p:attrNameLst>
                                          <p:attrName>style.visibility</p:attrName>
                                        </p:attrNameLst>
                                      </p:cBhvr>
                                      <p:to>
                                        <p:strVal val="visible"/>
                                      </p:to>
                                    </p:set>
                                    <p:animEffect transition="in" filter="wipe(up)">
                                      <p:cBhvr>
                                        <p:cTn id="51" dur="500"/>
                                        <p:tgtEl>
                                          <p:spTgt spid="6"/>
                                        </p:tgtEl>
                                      </p:cBhvr>
                                    </p:animEffect>
                                  </p:childTnLst>
                                </p:cTn>
                              </p:par>
                              <p:par>
                                <p:cTn id="52" presetID="22" presetClass="entr" presetSubtype="1" fill="hold" nodeType="withEffect">
                                  <p:stCondLst>
                                    <p:cond delay="500"/>
                                  </p:stCondLst>
                                  <p:childTnLst>
                                    <p:set>
                                      <p:cBhvr>
                                        <p:cTn id="53" dur="1" fill="hold">
                                          <p:stCondLst>
                                            <p:cond delay="0"/>
                                          </p:stCondLst>
                                        </p:cTn>
                                        <p:tgtEl>
                                          <p:spTgt spid="7"/>
                                        </p:tgtEl>
                                        <p:attrNameLst>
                                          <p:attrName>style.visibility</p:attrName>
                                        </p:attrNameLst>
                                      </p:cBhvr>
                                      <p:to>
                                        <p:strVal val="visible"/>
                                      </p:to>
                                    </p:set>
                                    <p:animEffect transition="in" filter="wipe(up)">
                                      <p:cBhvr>
                                        <p:cTn id="54" dur="500"/>
                                        <p:tgtEl>
                                          <p:spTgt spid="7"/>
                                        </p:tgtEl>
                                      </p:cBhvr>
                                    </p:animEffect>
                                  </p:childTnLst>
                                </p:cTn>
                              </p:par>
                              <p:par>
                                <p:cTn id="55" presetID="22" presetClass="entr" presetSubtype="1" fill="hold" nodeType="withEffect">
                                  <p:stCondLst>
                                    <p:cond delay="750"/>
                                  </p:stCondLst>
                                  <p:childTnLst>
                                    <p:set>
                                      <p:cBhvr>
                                        <p:cTn id="56" dur="1" fill="hold">
                                          <p:stCondLst>
                                            <p:cond delay="0"/>
                                          </p:stCondLst>
                                        </p:cTn>
                                        <p:tgtEl>
                                          <p:spTgt spid="8"/>
                                        </p:tgtEl>
                                        <p:attrNameLst>
                                          <p:attrName>style.visibility</p:attrName>
                                        </p:attrNameLst>
                                      </p:cBhvr>
                                      <p:to>
                                        <p:strVal val="visible"/>
                                      </p:to>
                                    </p:set>
                                    <p:animEffect transition="in" filter="wipe(up)">
                                      <p:cBhvr>
                                        <p:cTn id="57" dur="500"/>
                                        <p:tgtEl>
                                          <p:spTgt spid="8"/>
                                        </p:tgtEl>
                                      </p:cBhvr>
                                    </p:animEffect>
                                  </p:childTnLst>
                                </p:cTn>
                              </p:par>
                              <p:par>
                                <p:cTn id="58" presetID="22" presetClass="entr" presetSubtype="1" fill="hold" nodeType="withEffect">
                                  <p:stCondLst>
                                    <p:cond delay="1000"/>
                                  </p:stCondLst>
                                  <p:childTnLst>
                                    <p:set>
                                      <p:cBhvr>
                                        <p:cTn id="59" dur="1" fill="hold">
                                          <p:stCondLst>
                                            <p:cond delay="0"/>
                                          </p:stCondLst>
                                        </p:cTn>
                                        <p:tgtEl>
                                          <p:spTgt spid="9"/>
                                        </p:tgtEl>
                                        <p:attrNameLst>
                                          <p:attrName>style.visibility</p:attrName>
                                        </p:attrNameLst>
                                      </p:cBhvr>
                                      <p:to>
                                        <p:strVal val="visible"/>
                                      </p:to>
                                    </p:set>
                                    <p:animEffect transition="in" filter="wipe(up)">
                                      <p:cBhvr>
                                        <p:cTn id="60" dur="500"/>
                                        <p:tgtEl>
                                          <p:spTgt spid="9"/>
                                        </p:tgtEl>
                                      </p:cBhvr>
                                    </p:animEffect>
                                  </p:childTnLst>
                                </p:cTn>
                              </p:par>
                              <p:par>
                                <p:cTn id="61" presetID="22" presetClass="entr" presetSubtype="1" fill="hold" nodeType="withEffect">
                                  <p:stCondLst>
                                    <p:cond delay="1250"/>
                                  </p:stCondLst>
                                  <p:childTnLst>
                                    <p:set>
                                      <p:cBhvr>
                                        <p:cTn id="62" dur="1" fill="hold">
                                          <p:stCondLst>
                                            <p:cond delay="0"/>
                                          </p:stCondLst>
                                        </p:cTn>
                                        <p:tgtEl>
                                          <p:spTgt spid="12"/>
                                        </p:tgtEl>
                                        <p:attrNameLst>
                                          <p:attrName>style.visibility</p:attrName>
                                        </p:attrNameLst>
                                      </p:cBhvr>
                                      <p:to>
                                        <p:strVal val="visible"/>
                                      </p:to>
                                    </p:set>
                                    <p:animEffect transition="in" filter="wipe(up)">
                                      <p:cBhvr>
                                        <p:cTn id="63" dur="500"/>
                                        <p:tgtEl>
                                          <p:spTgt spid="12"/>
                                        </p:tgtEl>
                                      </p:cBhvr>
                                    </p:animEffect>
                                  </p:childTnLst>
                                </p:cTn>
                              </p:par>
                            </p:childTnLst>
                          </p:cTn>
                        </p:par>
                        <p:par>
                          <p:cTn id="64" fill="hold">
                            <p:stCondLst>
                              <p:cond delay="5250"/>
                            </p:stCondLst>
                            <p:childTnLst>
                              <p:par>
                                <p:cTn id="65" presetID="10" presetClass="entr" presetSubtype="0"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childTnLst>
                          </p:cTn>
                        </p:par>
                        <p:par>
                          <p:cTn id="83" fill="hold">
                            <p:stCondLst>
                              <p:cond delay="5750"/>
                            </p:stCondLst>
                            <p:childTnLst>
                              <p:par>
                                <p:cTn id="84" presetID="10" presetClass="entr" presetSubtype="0" fill="hold" grpId="0" nodeType="afterEffect">
                                  <p:stCondLst>
                                    <p:cond delay="0"/>
                                  </p:stCondLst>
                                  <p:childTnLst>
                                    <p:set>
                                      <p:cBhvr>
                                        <p:cTn id="85" dur="1" fill="hold">
                                          <p:stCondLst>
                                            <p:cond delay="0"/>
                                          </p:stCondLst>
                                        </p:cTn>
                                        <p:tgtEl>
                                          <p:spTgt spid="39"/>
                                        </p:tgtEl>
                                        <p:attrNameLst>
                                          <p:attrName>style.visibility</p:attrName>
                                        </p:attrNameLst>
                                      </p:cBhvr>
                                      <p:to>
                                        <p:strVal val="visible"/>
                                      </p:to>
                                    </p:set>
                                    <p:animEffect transition="in" filter="fade">
                                      <p:cBhvr>
                                        <p:cTn id="86" dur="500"/>
                                        <p:tgtEl>
                                          <p:spTgt spid="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fade">
                                      <p:cBhvr>
                                        <p:cTn id="89" dur="500"/>
                                        <p:tgtEl>
                                          <p:spTgt spid="4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fade">
                                      <p:cBhvr>
                                        <p:cTn id="95" dur="500"/>
                                        <p:tgtEl>
                                          <p:spTgt spid="57"/>
                                        </p:tgtEl>
                                      </p:cBhvr>
                                    </p:animEffect>
                                  </p:childTnLst>
                                </p:cTn>
                              </p:par>
                            </p:childTnLst>
                          </p:cTn>
                        </p:par>
                        <p:par>
                          <p:cTn id="96" fill="hold">
                            <p:stCondLst>
                              <p:cond delay="6250"/>
                            </p:stCondLst>
                            <p:childTnLst>
                              <p:par>
                                <p:cTn id="97" presetID="22" presetClass="entr" presetSubtype="4" fill="hold" nodeType="afterEffect">
                                  <p:stCondLst>
                                    <p:cond delay="0"/>
                                  </p:stCondLst>
                                  <p:childTnLst>
                                    <p:set>
                                      <p:cBhvr>
                                        <p:cTn id="98" dur="1" fill="hold">
                                          <p:stCondLst>
                                            <p:cond delay="0"/>
                                          </p:stCondLst>
                                        </p:cTn>
                                        <p:tgtEl>
                                          <p:spTgt spid="36"/>
                                        </p:tgtEl>
                                        <p:attrNameLst>
                                          <p:attrName>style.visibility</p:attrName>
                                        </p:attrNameLst>
                                      </p:cBhvr>
                                      <p:to>
                                        <p:strVal val="visible"/>
                                      </p:to>
                                    </p:set>
                                    <p:animEffect transition="in" filter="wipe(down)">
                                      <p:cBhvr>
                                        <p:cTn id="99" dur="500"/>
                                        <p:tgtEl>
                                          <p:spTgt spid="36"/>
                                        </p:tgtEl>
                                      </p:cBhvr>
                                    </p:animEffect>
                                  </p:childTnLst>
                                </p:cTn>
                              </p:par>
                            </p:childTnLst>
                          </p:cTn>
                        </p:par>
                        <p:par>
                          <p:cTn id="100" fill="hold">
                            <p:stCondLst>
                              <p:cond delay="6750"/>
                            </p:stCondLst>
                            <p:childTnLst>
                              <p:par>
                                <p:cTn id="101" presetID="10" presetClass="entr" presetSubtype="0"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500"/>
                                        <p:tgtEl>
                                          <p:spTgt spid="35"/>
                                        </p:tgtEl>
                                      </p:cBhvr>
                                    </p:animEffect>
                                  </p:childTnLst>
                                </p:cTn>
                              </p:par>
                            </p:childTnLst>
                          </p:cTn>
                        </p:par>
                        <p:par>
                          <p:cTn id="104" fill="hold">
                            <p:stCondLst>
                              <p:cond delay="7250"/>
                            </p:stCondLst>
                            <p:childTnLst>
                              <p:par>
                                <p:cTn id="105" presetID="10" presetClass="entr" presetSubtype="0" fill="hold" grpId="0" nodeType="after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childTnLst>
                          </p:cTn>
                        </p:par>
                        <p:par>
                          <p:cTn id="108" fill="hold">
                            <p:stCondLst>
                              <p:cond delay="7750"/>
                            </p:stCondLst>
                            <p:childTnLst>
                              <p:par>
                                <p:cTn id="109" presetID="22" presetClass="entr" presetSubtype="4" fill="hold"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wipe(down)">
                                      <p:cBhvr>
                                        <p:cTn id="111" dur="500"/>
                                        <p:tgtEl>
                                          <p:spTgt spid="4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41"/>
                                        </p:tgtEl>
                                        <p:attrNameLst>
                                          <p:attrName>style.visibility</p:attrName>
                                        </p:attrNameLst>
                                      </p:cBhvr>
                                      <p:to>
                                        <p:strVal val="visible"/>
                                      </p:to>
                                    </p:set>
                                    <p:animEffect transition="in" filter="fade">
                                      <p:cBhvr>
                                        <p:cTn id="114" dur="500"/>
                                        <p:tgtEl>
                                          <p:spTgt spid="4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Effect transition="in" filter="fade">
                                      <p:cBhvr>
                                        <p:cTn id="117" dur="500"/>
                                        <p:tgtEl>
                                          <p:spTgt spid="40"/>
                                        </p:tgtEl>
                                      </p:cBhvr>
                                    </p:animEffect>
                                  </p:childTnLst>
                                </p:cTn>
                              </p:par>
                            </p:childTnLst>
                          </p:cTn>
                        </p:par>
                        <p:par>
                          <p:cTn id="118" fill="hold">
                            <p:stCondLst>
                              <p:cond delay="8250"/>
                            </p:stCondLst>
                            <p:childTnLst>
                              <p:par>
                                <p:cTn id="119" presetID="22" presetClass="entr" presetSubtype="4" fill="hold" nodeType="afterEffect">
                                  <p:stCondLst>
                                    <p:cond delay="0"/>
                                  </p:stCondLst>
                                  <p:childTnLst>
                                    <p:set>
                                      <p:cBhvr>
                                        <p:cTn id="120" dur="1" fill="hold">
                                          <p:stCondLst>
                                            <p:cond delay="0"/>
                                          </p:stCondLst>
                                        </p:cTn>
                                        <p:tgtEl>
                                          <p:spTgt spid="48"/>
                                        </p:tgtEl>
                                        <p:attrNameLst>
                                          <p:attrName>style.visibility</p:attrName>
                                        </p:attrNameLst>
                                      </p:cBhvr>
                                      <p:to>
                                        <p:strVal val="visible"/>
                                      </p:to>
                                    </p:set>
                                    <p:animEffect transition="in" filter="wipe(down)">
                                      <p:cBhvr>
                                        <p:cTn id="121" dur="500"/>
                                        <p:tgtEl>
                                          <p:spTgt spid="48"/>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47"/>
                                        </p:tgtEl>
                                        <p:attrNameLst>
                                          <p:attrName>style.visibility</p:attrName>
                                        </p:attrNameLst>
                                      </p:cBhvr>
                                      <p:to>
                                        <p:strVal val="visible"/>
                                      </p:to>
                                    </p:set>
                                    <p:animEffect transition="in" filter="fade">
                                      <p:cBhvr>
                                        <p:cTn id="124" dur="500"/>
                                        <p:tgtEl>
                                          <p:spTgt spid="4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6"/>
                                        </p:tgtEl>
                                        <p:attrNameLst>
                                          <p:attrName>style.visibility</p:attrName>
                                        </p:attrNameLst>
                                      </p:cBhvr>
                                      <p:to>
                                        <p:strVal val="visible"/>
                                      </p:to>
                                    </p:set>
                                    <p:animEffect transition="in" filter="fade">
                                      <p:cBhvr>
                                        <p:cTn id="127" dur="500"/>
                                        <p:tgtEl>
                                          <p:spTgt spid="46"/>
                                        </p:tgtEl>
                                      </p:cBhvr>
                                    </p:animEffect>
                                  </p:childTnLst>
                                </p:cTn>
                              </p:par>
                            </p:childTnLst>
                          </p:cTn>
                        </p:par>
                        <p:par>
                          <p:cTn id="128" fill="hold">
                            <p:stCondLst>
                              <p:cond delay="8750"/>
                            </p:stCondLst>
                            <p:childTnLst>
                              <p:par>
                                <p:cTn id="129" presetID="22" presetClass="entr" presetSubtype="4" fill="hold"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wipe(down)">
                                      <p:cBhvr>
                                        <p:cTn id="131" dur="500"/>
                                        <p:tgtEl>
                                          <p:spTgt spid="54"/>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53"/>
                                        </p:tgtEl>
                                        <p:attrNameLst>
                                          <p:attrName>style.visibility</p:attrName>
                                        </p:attrNameLst>
                                      </p:cBhvr>
                                      <p:to>
                                        <p:strVal val="visible"/>
                                      </p:to>
                                    </p:set>
                                    <p:animEffect transition="in" filter="fade">
                                      <p:cBhvr>
                                        <p:cTn id="134" dur="500"/>
                                        <p:tgtEl>
                                          <p:spTgt spid="53"/>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2"/>
                                        </p:tgtEl>
                                        <p:attrNameLst>
                                          <p:attrName>style.visibility</p:attrName>
                                        </p:attrNameLst>
                                      </p:cBhvr>
                                      <p:to>
                                        <p:strVal val="visible"/>
                                      </p:to>
                                    </p:set>
                                    <p:animEffect transition="in" filter="fade">
                                      <p:cBhvr>
                                        <p:cTn id="13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1" grpId="0" animBg="1"/>
      <p:bldP spid="22" grpId="0" animBg="1"/>
      <p:bldP spid="23" grpId="0" animBg="1"/>
      <p:bldP spid="24" grpId="0" animBg="1"/>
      <p:bldP spid="25" grpId="0" animBg="1"/>
      <p:bldP spid="26" grpId="0" animBg="1"/>
      <p:bldP spid="27" grpId="0" animBg="1"/>
      <p:bldP spid="28" grpId="0"/>
      <p:bldP spid="29" grpId="0"/>
      <p:bldP spid="30" grpId="0"/>
      <p:bldP spid="31" grpId="0"/>
      <p:bldP spid="32" grpId="0"/>
      <p:bldP spid="33" grpId="0"/>
      <p:bldP spid="34" grpId="0"/>
      <p:bldP spid="35" grpId="0"/>
      <p:bldP spid="39" grpId="0" animBg="1"/>
      <p:bldP spid="40" grpId="0"/>
      <p:bldP spid="41" grpId="0"/>
      <p:bldP spid="45" grpId="0" animBg="1"/>
      <p:bldP spid="46" grpId="0"/>
      <p:bldP spid="47" grpId="0"/>
      <p:bldP spid="51" grpId="0" animBg="1"/>
      <p:bldP spid="52" grpId="0"/>
      <p:bldP spid="53" grpId="0"/>
      <p:bldP spid="5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443751"/>
            <a:ext cx="12192000" cy="27735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Freeform 6"/>
          <p:cNvSpPr>
            <a:spLocks/>
          </p:cNvSpPr>
          <p:nvPr/>
        </p:nvSpPr>
        <p:spPr bwMode="auto">
          <a:xfrm>
            <a:off x="-5243" y="4059693"/>
            <a:ext cx="3514780" cy="38405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 name="Freeform 7"/>
          <p:cNvSpPr>
            <a:spLocks/>
          </p:cNvSpPr>
          <p:nvPr/>
        </p:nvSpPr>
        <p:spPr bwMode="auto">
          <a:xfrm>
            <a:off x="2403987" y="3622228"/>
            <a:ext cx="4229472" cy="821523"/>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1"/>
          <p:cNvSpPr>
            <a:spLocks/>
          </p:cNvSpPr>
          <p:nvPr/>
        </p:nvSpPr>
        <p:spPr bwMode="auto">
          <a:xfrm>
            <a:off x="5154828" y="2946663"/>
            <a:ext cx="4016361" cy="1497086"/>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12"/>
          <p:cNvSpPr>
            <a:spLocks/>
          </p:cNvSpPr>
          <p:nvPr/>
        </p:nvSpPr>
        <p:spPr bwMode="auto">
          <a:xfrm>
            <a:off x="7692549" y="3224021"/>
            <a:ext cx="4499451" cy="1219730"/>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211 w 10000"/>
              <a:gd name="connsiteY5" fmla="*/ 2301 h 10000"/>
              <a:gd name="connsiteX6" fmla="*/ 3617 w 10000"/>
              <a:gd name="connsiteY6" fmla="*/ 2722 h 10000"/>
              <a:gd name="connsiteX7" fmla="*/ 4502 w 10000"/>
              <a:gd name="connsiteY7" fmla="*/ 3716 h 10000"/>
              <a:gd name="connsiteX8" fmla="*/ 4115 w 10000"/>
              <a:gd name="connsiteY8" fmla="*/ 1200 h 10000"/>
              <a:gd name="connsiteX9" fmla="*/ 4684 w 10000"/>
              <a:gd name="connsiteY9" fmla="*/ 0 h 10000"/>
              <a:gd name="connsiteX10" fmla="*/ 5474 w 10000"/>
              <a:gd name="connsiteY10" fmla="*/ 0 h 10000"/>
              <a:gd name="connsiteX11" fmla="*/ 6062 w 10000"/>
              <a:gd name="connsiteY11" fmla="*/ 489 h 10000"/>
              <a:gd name="connsiteX12" fmla="*/ 6627 w 10000"/>
              <a:gd name="connsiteY12" fmla="*/ 2722 h 10000"/>
              <a:gd name="connsiteX13" fmla="*/ 7579 w 10000"/>
              <a:gd name="connsiteY13" fmla="*/ 5925 h 10000"/>
              <a:gd name="connsiteX14" fmla="*/ 9081 w 10000"/>
              <a:gd name="connsiteY14" fmla="*/ 8242 h 10000"/>
              <a:gd name="connsiteX15" fmla="*/ 10000 w 10000"/>
              <a:gd name="connsiteY15" fmla="*/ 10000 h 10000"/>
              <a:gd name="connsiteX16" fmla="*/ 0 w 10000"/>
              <a:gd name="connsiteY16"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4684 w 10000"/>
              <a:gd name="connsiteY8" fmla="*/ 0 h 10000"/>
              <a:gd name="connsiteX9" fmla="*/ 5474 w 10000"/>
              <a:gd name="connsiteY9" fmla="*/ 0 h 10000"/>
              <a:gd name="connsiteX10" fmla="*/ 6062 w 10000"/>
              <a:gd name="connsiteY10" fmla="*/ 489 h 10000"/>
              <a:gd name="connsiteX11" fmla="*/ 6627 w 10000"/>
              <a:gd name="connsiteY11" fmla="*/ 2722 h 10000"/>
              <a:gd name="connsiteX12" fmla="*/ 7579 w 10000"/>
              <a:gd name="connsiteY12" fmla="*/ 5925 h 10000"/>
              <a:gd name="connsiteX13" fmla="*/ 9081 w 10000"/>
              <a:gd name="connsiteY13" fmla="*/ 8242 h 10000"/>
              <a:gd name="connsiteX14" fmla="*/ 10000 w 10000"/>
              <a:gd name="connsiteY14" fmla="*/ 10000 h 10000"/>
              <a:gd name="connsiteX15" fmla="*/ 0 w 10000"/>
              <a:gd name="connsiteY15"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5474 w 10000"/>
              <a:gd name="connsiteY8" fmla="*/ 0 h 10000"/>
              <a:gd name="connsiteX9" fmla="*/ 6062 w 10000"/>
              <a:gd name="connsiteY9" fmla="*/ 489 h 10000"/>
              <a:gd name="connsiteX10" fmla="*/ 6627 w 10000"/>
              <a:gd name="connsiteY10" fmla="*/ 2722 h 10000"/>
              <a:gd name="connsiteX11" fmla="*/ 7579 w 10000"/>
              <a:gd name="connsiteY11" fmla="*/ 5925 h 10000"/>
              <a:gd name="connsiteX12" fmla="*/ 9081 w 10000"/>
              <a:gd name="connsiteY12" fmla="*/ 8242 h 10000"/>
              <a:gd name="connsiteX13" fmla="*/ 10000 w 10000"/>
              <a:gd name="connsiteY13" fmla="*/ 10000 h 10000"/>
              <a:gd name="connsiteX14" fmla="*/ 0 w 10000"/>
              <a:gd name="connsiteY14"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5474 w 10000"/>
              <a:gd name="connsiteY7" fmla="*/ 0 h 10000"/>
              <a:gd name="connsiteX8" fmla="*/ 6062 w 10000"/>
              <a:gd name="connsiteY8" fmla="*/ 489 h 10000"/>
              <a:gd name="connsiteX9" fmla="*/ 6627 w 10000"/>
              <a:gd name="connsiteY9" fmla="*/ 2722 h 10000"/>
              <a:gd name="connsiteX10" fmla="*/ 7579 w 10000"/>
              <a:gd name="connsiteY10" fmla="*/ 5925 h 10000"/>
              <a:gd name="connsiteX11" fmla="*/ 9081 w 10000"/>
              <a:gd name="connsiteY11" fmla="*/ 8242 h 10000"/>
              <a:gd name="connsiteX12" fmla="*/ 10000 w 10000"/>
              <a:gd name="connsiteY12" fmla="*/ 10000 h 10000"/>
              <a:gd name="connsiteX13" fmla="*/ 0 w 10000"/>
              <a:gd name="connsiteY13" fmla="*/ 10000 h 10000"/>
              <a:gd name="connsiteX0" fmla="*/ 0 w 10000"/>
              <a:gd name="connsiteY0" fmla="*/ 9511 h 9511"/>
              <a:gd name="connsiteX1" fmla="*/ 1890 w 10000"/>
              <a:gd name="connsiteY1" fmla="*/ 7753 h 9511"/>
              <a:gd name="connsiteX2" fmla="*/ 2522 w 10000"/>
              <a:gd name="connsiteY2" fmla="*/ 6935 h 9511"/>
              <a:gd name="connsiteX3" fmla="*/ 2986 w 10000"/>
              <a:gd name="connsiteY3" fmla="*/ 5436 h 9511"/>
              <a:gd name="connsiteX4" fmla="*/ 2828 w 10000"/>
              <a:gd name="connsiteY4" fmla="*/ 4496 h 9511"/>
              <a:gd name="connsiteX5" fmla="*/ 3617 w 10000"/>
              <a:gd name="connsiteY5" fmla="*/ 2233 h 9511"/>
              <a:gd name="connsiteX6" fmla="*/ 4502 w 10000"/>
              <a:gd name="connsiteY6" fmla="*/ 3227 h 9511"/>
              <a:gd name="connsiteX7" fmla="*/ 5367 w 10000"/>
              <a:gd name="connsiteY7" fmla="*/ 513 h 9511"/>
              <a:gd name="connsiteX8" fmla="*/ 6062 w 10000"/>
              <a:gd name="connsiteY8" fmla="*/ 0 h 9511"/>
              <a:gd name="connsiteX9" fmla="*/ 6627 w 10000"/>
              <a:gd name="connsiteY9" fmla="*/ 2233 h 9511"/>
              <a:gd name="connsiteX10" fmla="*/ 7579 w 10000"/>
              <a:gd name="connsiteY10" fmla="*/ 5436 h 9511"/>
              <a:gd name="connsiteX11" fmla="*/ 9081 w 10000"/>
              <a:gd name="connsiteY11" fmla="*/ 7753 h 9511"/>
              <a:gd name="connsiteX12" fmla="*/ 10000 w 10000"/>
              <a:gd name="connsiteY12" fmla="*/ 9511 h 9511"/>
              <a:gd name="connsiteX13" fmla="*/ 0 w 10000"/>
              <a:gd name="connsiteY13" fmla="*/ 9511 h 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9511">
                <a:moveTo>
                  <a:pt x="0" y="9511"/>
                </a:moveTo>
                <a:lnTo>
                  <a:pt x="1890" y="7753"/>
                </a:lnTo>
                <a:lnTo>
                  <a:pt x="2522" y="6935"/>
                </a:lnTo>
                <a:lnTo>
                  <a:pt x="2986" y="5436"/>
                </a:lnTo>
                <a:cubicBezTo>
                  <a:pt x="2933" y="5123"/>
                  <a:pt x="2881" y="4809"/>
                  <a:pt x="2828" y="4496"/>
                </a:cubicBezTo>
                <a:cubicBezTo>
                  <a:pt x="2933" y="3962"/>
                  <a:pt x="3338" y="2444"/>
                  <a:pt x="3617" y="2233"/>
                </a:cubicBezTo>
                <a:lnTo>
                  <a:pt x="4502" y="3227"/>
                </a:lnTo>
                <a:lnTo>
                  <a:pt x="5367" y="513"/>
                </a:lnTo>
                <a:lnTo>
                  <a:pt x="6062" y="0"/>
                </a:lnTo>
                <a:lnTo>
                  <a:pt x="6627" y="2233"/>
                </a:lnTo>
                <a:lnTo>
                  <a:pt x="7579" y="5436"/>
                </a:lnTo>
                <a:lnTo>
                  <a:pt x="9081" y="7753"/>
                </a:lnTo>
                <a:lnTo>
                  <a:pt x="10000" y="9511"/>
                </a:lnTo>
                <a:lnTo>
                  <a:pt x="0" y="951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7" name="TextBox 6"/>
          <p:cNvSpPr txBox="1"/>
          <p:nvPr/>
        </p:nvSpPr>
        <p:spPr>
          <a:xfrm>
            <a:off x="1534351" y="5372003"/>
            <a:ext cx="9123296"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8" name="TextBox 7"/>
          <p:cNvSpPr txBox="1"/>
          <p:nvPr/>
        </p:nvSpPr>
        <p:spPr>
          <a:xfrm>
            <a:off x="4364849" y="4998753"/>
            <a:ext cx="3462300" cy="400110"/>
          </a:xfrm>
          <a:prstGeom prst="rect">
            <a:avLst/>
          </a:prstGeom>
          <a:noFill/>
        </p:spPr>
        <p:txBody>
          <a:bodyPr wrap="square" rtlCol="0">
            <a:spAutoFit/>
          </a:bodyPr>
          <a:lstStyle/>
          <a:p>
            <a:pPr algn="ctr"/>
            <a:r>
              <a:rPr lang="id-ID" sz="2000" b="1" dirty="0">
                <a:solidFill>
                  <a:schemeClr val="bg1">
                    <a:lumMod val="65000"/>
                  </a:schemeClr>
                </a:solidFill>
                <a:latin typeface="Neris Thin" panose="00000300000000000000" pitchFamily="50" charset="0"/>
              </a:rPr>
              <a:t>Business Realistic Target</a:t>
            </a:r>
          </a:p>
        </p:txBody>
      </p:sp>
      <p:sp>
        <p:nvSpPr>
          <p:cNvPr id="9" name="TextBox 8"/>
          <p:cNvSpPr txBox="1"/>
          <p:nvPr/>
        </p:nvSpPr>
        <p:spPr>
          <a:xfrm>
            <a:off x="990268"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2012</a:t>
            </a:r>
          </a:p>
        </p:txBody>
      </p:sp>
      <p:sp>
        <p:nvSpPr>
          <p:cNvPr id="10" name="TextBox 9"/>
          <p:cNvSpPr txBox="1"/>
          <p:nvPr/>
        </p:nvSpPr>
        <p:spPr>
          <a:xfrm>
            <a:off x="3931777"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2013</a:t>
            </a:r>
          </a:p>
        </p:txBody>
      </p:sp>
      <p:sp>
        <p:nvSpPr>
          <p:cNvPr id="11" name="TextBox 10"/>
          <p:cNvSpPr txBox="1"/>
          <p:nvPr/>
        </p:nvSpPr>
        <p:spPr>
          <a:xfrm>
            <a:off x="6665233"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2014</a:t>
            </a:r>
          </a:p>
        </p:txBody>
      </p:sp>
      <p:sp>
        <p:nvSpPr>
          <p:cNvPr id="12" name="TextBox 11"/>
          <p:cNvSpPr txBox="1"/>
          <p:nvPr/>
        </p:nvSpPr>
        <p:spPr>
          <a:xfrm>
            <a:off x="9606742"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2015</a:t>
            </a:r>
          </a:p>
        </p:txBody>
      </p:sp>
      <p:sp>
        <p:nvSpPr>
          <p:cNvPr id="13" name="TextBox 12"/>
          <p:cNvSpPr txBox="1"/>
          <p:nvPr/>
        </p:nvSpPr>
        <p:spPr>
          <a:xfrm>
            <a:off x="841260" y="2486529"/>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14" name="Group 13"/>
          <p:cNvGrpSpPr/>
          <p:nvPr/>
        </p:nvGrpSpPr>
        <p:grpSpPr>
          <a:xfrm>
            <a:off x="739581" y="2437972"/>
            <a:ext cx="101679" cy="1926599"/>
            <a:chOff x="739581" y="2437972"/>
            <a:chExt cx="101679" cy="1926599"/>
          </a:xfrm>
        </p:grpSpPr>
        <p:cxnSp>
          <p:nvCxnSpPr>
            <p:cNvPr id="15" name="Straight Connector 14"/>
            <p:cNvCxnSpPr/>
            <p:nvPr/>
          </p:nvCxnSpPr>
          <p:spPr>
            <a:xfrm flipV="1">
              <a:off x="788010" y="2504245"/>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39581" y="243797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744672" y="4277895"/>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8" name="TextBox 17"/>
          <p:cNvSpPr txBox="1"/>
          <p:nvPr/>
        </p:nvSpPr>
        <p:spPr>
          <a:xfrm>
            <a:off x="841260" y="2735855"/>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9" name="TextBox 18"/>
          <p:cNvSpPr txBox="1"/>
          <p:nvPr/>
        </p:nvSpPr>
        <p:spPr>
          <a:xfrm>
            <a:off x="3419502" y="2173304"/>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20" name="Group 19"/>
          <p:cNvGrpSpPr/>
          <p:nvPr/>
        </p:nvGrpSpPr>
        <p:grpSpPr>
          <a:xfrm>
            <a:off x="3317823" y="2124747"/>
            <a:ext cx="101679" cy="1926599"/>
            <a:chOff x="3317823" y="2124747"/>
            <a:chExt cx="101679" cy="1926599"/>
          </a:xfrm>
        </p:grpSpPr>
        <p:cxnSp>
          <p:nvCxnSpPr>
            <p:cNvPr id="21" name="Straight Connector 20"/>
            <p:cNvCxnSpPr/>
            <p:nvPr/>
          </p:nvCxnSpPr>
          <p:spPr>
            <a:xfrm flipV="1">
              <a:off x="3366252" y="219102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3317823" y="212474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p:nvPr/>
          </p:nvSpPr>
          <p:spPr>
            <a:xfrm>
              <a:off x="3322914" y="396467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TextBox 23"/>
          <p:cNvSpPr txBox="1"/>
          <p:nvPr/>
        </p:nvSpPr>
        <p:spPr>
          <a:xfrm>
            <a:off x="3419502" y="2422630"/>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5" name="TextBox 24"/>
          <p:cNvSpPr txBox="1"/>
          <p:nvPr/>
        </p:nvSpPr>
        <p:spPr>
          <a:xfrm>
            <a:off x="6665233" y="1814084"/>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26" name="Group 25"/>
          <p:cNvGrpSpPr/>
          <p:nvPr/>
        </p:nvGrpSpPr>
        <p:grpSpPr>
          <a:xfrm>
            <a:off x="6563554" y="1765527"/>
            <a:ext cx="101679" cy="1926599"/>
            <a:chOff x="6563554" y="1765527"/>
            <a:chExt cx="101679" cy="1926599"/>
          </a:xfrm>
        </p:grpSpPr>
        <p:cxnSp>
          <p:nvCxnSpPr>
            <p:cNvPr id="27" name="Straight Connector 26"/>
            <p:cNvCxnSpPr/>
            <p:nvPr/>
          </p:nvCxnSpPr>
          <p:spPr>
            <a:xfrm flipV="1">
              <a:off x="6611983" y="183180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6563554" y="176552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p:nvPr/>
          </p:nvSpPr>
          <p:spPr>
            <a:xfrm>
              <a:off x="6568645" y="360545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extBox 29"/>
          <p:cNvSpPr txBox="1"/>
          <p:nvPr/>
        </p:nvSpPr>
        <p:spPr>
          <a:xfrm>
            <a:off x="6665232" y="2063410"/>
            <a:ext cx="2332993"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1" name="TextBox 30"/>
          <p:cNvSpPr txBox="1"/>
          <p:nvPr/>
        </p:nvSpPr>
        <p:spPr>
          <a:xfrm>
            <a:off x="9384300" y="2207372"/>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32" name="Group 31"/>
          <p:cNvGrpSpPr/>
          <p:nvPr/>
        </p:nvGrpSpPr>
        <p:grpSpPr>
          <a:xfrm>
            <a:off x="9282621" y="2158815"/>
            <a:ext cx="101679" cy="1926599"/>
            <a:chOff x="9282621" y="2158815"/>
            <a:chExt cx="101679" cy="1926599"/>
          </a:xfrm>
        </p:grpSpPr>
        <p:cxnSp>
          <p:nvCxnSpPr>
            <p:cNvPr id="33" name="Straight Connector 32"/>
            <p:cNvCxnSpPr/>
            <p:nvPr/>
          </p:nvCxnSpPr>
          <p:spPr>
            <a:xfrm flipV="1">
              <a:off x="9331050" y="2225088"/>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9282621" y="2158815"/>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9287712" y="3998738"/>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TextBox 35"/>
          <p:cNvSpPr txBox="1"/>
          <p:nvPr/>
        </p:nvSpPr>
        <p:spPr>
          <a:xfrm>
            <a:off x="9384299" y="2456698"/>
            <a:ext cx="2332993"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4</a:t>
            </a:r>
          </a:p>
        </p:txBody>
      </p:sp>
      <p:sp>
        <p:nvSpPr>
          <p:cNvPr id="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7167806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par>
                                <p:cTn id="20" presetID="22" presetClass="entr" presetSubtype="4" fill="hold" grpId="0" nodeType="withEffect">
                                  <p:stCondLst>
                                    <p:cond delay="25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22" presetClass="entr" presetSubtype="4" fill="hold" grpId="0" nodeType="withEffect">
                                  <p:stCondLst>
                                    <p:cond delay="5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par>
                          <p:cTn id="29" fill="hold">
                            <p:stCondLst>
                              <p:cond delay="275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par>
                          <p:cTn id="33" fill="hold">
                            <p:stCondLst>
                              <p:cond delay="325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childTnLst>
                          </p:cTn>
                        </p:par>
                        <p:par>
                          <p:cTn id="37" fill="hold">
                            <p:stCondLst>
                              <p:cond delay="3750"/>
                            </p:stCondLst>
                            <p:childTnLst>
                              <p:par>
                                <p:cTn id="38" presetID="10"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par>
                          <p:cTn id="41" fill="hold">
                            <p:stCondLst>
                              <p:cond delay="4250"/>
                            </p:stCondLst>
                            <p:childTnLst>
                              <p:par>
                                <p:cTn id="42" presetID="10" presetClass="entr" presetSubtype="0"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par>
                          <p:cTn id="45" fill="hold">
                            <p:stCondLst>
                              <p:cond delay="4750"/>
                            </p:stCondLst>
                            <p:childTnLst>
                              <p:par>
                                <p:cTn id="46" presetID="22" presetClass="entr" presetSubtype="4"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500"/>
                                        <p:tgtEl>
                                          <p:spTgt spid="1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childTnLst>
                          </p:cTn>
                        </p:par>
                        <p:par>
                          <p:cTn id="55" fill="hold">
                            <p:stCondLst>
                              <p:cond delay="5250"/>
                            </p:stCondLst>
                            <p:childTnLst>
                              <p:par>
                                <p:cTn id="56" presetID="22" presetClass="entr" presetSubtype="4" fill="hold"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wipe(down)">
                                      <p:cBhvr>
                                        <p:cTn id="58" dur="500"/>
                                        <p:tgtEl>
                                          <p:spTgt spid="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750"/>
                            </p:stCondLst>
                            <p:childTnLst>
                              <p:par>
                                <p:cTn id="66" presetID="22" presetClass="entr" presetSubtype="4" fill="hold"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down)">
                                      <p:cBhvr>
                                        <p:cTn id="68" dur="500"/>
                                        <p:tgtEl>
                                          <p:spTgt spid="2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childTnLst>
                          </p:cTn>
                        </p:par>
                        <p:par>
                          <p:cTn id="75" fill="hold">
                            <p:stCondLst>
                              <p:cond delay="6250"/>
                            </p:stCondLst>
                            <p:childTnLst>
                              <p:par>
                                <p:cTn id="76" presetID="22" presetClass="entr" presetSubtype="4" fill="hold" nodeType="after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wipe(down)">
                                      <p:cBhvr>
                                        <p:cTn id="78" dur="500"/>
                                        <p:tgtEl>
                                          <p:spTgt spid="3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500"/>
                                        <p:tgtEl>
                                          <p:spTgt spid="36"/>
                                        </p:tgtEl>
                                      </p:cBhvr>
                                    </p:animEffect>
                                  </p:childTnLst>
                                </p:cTn>
                              </p:par>
                            </p:childTnLst>
                          </p:cTn>
                        </p:par>
                        <p:par>
                          <p:cTn id="85" fill="hold">
                            <p:stCondLst>
                              <p:cond delay="6750"/>
                            </p:stCondLst>
                            <p:childTnLst>
                              <p:par>
                                <p:cTn id="86" presetID="10" presetClass="entr" presetSubtype="0" fill="hold" grpId="0" nodeType="after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fade">
                                      <p:cBhvr>
                                        <p:cTn id="88" dur="500"/>
                                        <p:tgtEl>
                                          <p:spTgt spid="8"/>
                                        </p:tgtEl>
                                      </p:cBhvr>
                                    </p:animEffect>
                                  </p:childTnLst>
                                </p:cTn>
                              </p:par>
                            </p:childTnLst>
                          </p:cTn>
                        </p:par>
                        <p:par>
                          <p:cTn id="89" fill="hold">
                            <p:stCondLst>
                              <p:cond delay="7250"/>
                            </p:stCondLst>
                            <p:childTnLst>
                              <p:par>
                                <p:cTn id="90" presetID="10" presetClass="entr" presetSubtype="0"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Effect transition="in" filter="fade">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p:bldP spid="13" grpId="0"/>
      <p:bldP spid="18" grpId="0"/>
      <p:bldP spid="19" grpId="0"/>
      <p:bldP spid="24" grpId="0"/>
      <p:bldP spid="25" grpId="0"/>
      <p:bldP spid="30" grpId="0"/>
      <p:bldP spid="31" grpId="0"/>
      <p:bldP spid="36" grpId="0"/>
      <p:bldP spid="37" grpId="0"/>
      <p:bldP spid="3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5</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 name="Arc 3"/>
          <p:cNvSpPr/>
          <p:nvPr/>
        </p:nvSpPr>
        <p:spPr>
          <a:xfrm>
            <a:off x="7622722" y="2959390"/>
            <a:ext cx="7797220" cy="7797220"/>
          </a:xfrm>
          <a:prstGeom prst="arc">
            <a:avLst>
              <a:gd name="adj1" fmla="val 10815889"/>
              <a:gd name="adj2" fmla="val 16771066"/>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sp>
        <p:nvSpPr>
          <p:cNvPr id="5" name="Oval 4"/>
          <p:cNvSpPr/>
          <p:nvPr/>
        </p:nvSpPr>
        <p:spPr>
          <a:xfrm>
            <a:off x="7698922" y="551182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8314031" y="4408297"/>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9292696" y="3465513"/>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10723053" y="292249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7996410" y="5494818"/>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2013</a:t>
            </a:r>
          </a:p>
        </p:txBody>
      </p:sp>
      <p:sp>
        <p:nvSpPr>
          <p:cNvPr id="25" name="TextBox 24"/>
          <p:cNvSpPr txBox="1"/>
          <p:nvPr/>
        </p:nvSpPr>
        <p:spPr>
          <a:xfrm>
            <a:off x="8641816" y="4365052"/>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2014</a:t>
            </a:r>
          </a:p>
        </p:txBody>
      </p:sp>
      <p:sp>
        <p:nvSpPr>
          <p:cNvPr id="26" name="TextBox 25"/>
          <p:cNvSpPr txBox="1"/>
          <p:nvPr/>
        </p:nvSpPr>
        <p:spPr>
          <a:xfrm>
            <a:off x="9513984" y="3547270"/>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2015</a:t>
            </a:r>
          </a:p>
        </p:txBody>
      </p:sp>
      <p:sp>
        <p:nvSpPr>
          <p:cNvPr id="27" name="TextBox 26"/>
          <p:cNvSpPr txBox="1"/>
          <p:nvPr/>
        </p:nvSpPr>
        <p:spPr>
          <a:xfrm>
            <a:off x="10550522" y="3202169"/>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2016</a:t>
            </a:r>
          </a:p>
        </p:txBody>
      </p:sp>
      <p:grpSp>
        <p:nvGrpSpPr>
          <p:cNvPr id="28" name="Group 27"/>
          <p:cNvGrpSpPr/>
          <p:nvPr/>
        </p:nvGrpSpPr>
        <p:grpSpPr>
          <a:xfrm flipH="1">
            <a:off x="5021916" y="5198793"/>
            <a:ext cx="2524606" cy="415582"/>
            <a:chOff x="2108477" y="2662215"/>
            <a:chExt cx="2600806" cy="395205"/>
          </a:xfrm>
        </p:grpSpPr>
        <p:grpSp>
          <p:nvGrpSpPr>
            <p:cNvPr id="29" name="Group 28"/>
            <p:cNvGrpSpPr/>
            <p:nvPr/>
          </p:nvGrpSpPr>
          <p:grpSpPr>
            <a:xfrm>
              <a:off x="2108477" y="2757465"/>
              <a:ext cx="2423386" cy="299955"/>
              <a:chOff x="2108477" y="2757465"/>
              <a:chExt cx="2423386" cy="299955"/>
            </a:xfrm>
          </p:grpSpPr>
          <p:cxnSp>
            <p:nvCxnSpPr>
              <p:cNvPr id="31" name="Straight Connector 30"/>
              <p:cNvCxnSpPr/>
              <p:nvPr/>
            </p:nvCxnSpPr>
            <p:spPr>
              <a:xfrm flipH="1">
                <a:off x="2108477" y="2757465"/>
                <a:ext cx="1864621" cy="299955"/>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0" name="Oval 29"/>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4207630" y="4997265"/>
            <a:ext cx="736265" cy="736265"/>
            <a:chOff x="4207630" y="4997265"/>
            <a:chExt cx="736265" cy="736265"/>
          </a:xfrm>
        </p:grpSpPr>
        <p:sp>
          <p:nvSpPr>
            <p:cNvPr id="37" name="Oval 36"/>
            <p:cNvSpPr/>
            <p:nvPr/>
          </p:nvSpPr>
          <p:spPr>
            <a:xfrm>
              <a:off x="4207630" y="4997265"/>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4" name="Group 33"/>
            <p:cNvGrpSpPr/>
            <p:nvPr/>
          </p:nvGrpSpPr>
          <p:grpSpPr>
            <a:xfrm>
              <a:off x="4367216" y="5178917"/>
              <a:ext cx="372962" cy="372962"/>
              <a:chOff x="2005013" y="1077913"/>
              <a:chExt cx="688975" cy="688975"/>
            </a:xfrm>
            <a:solidFill>
              <a:schemeClr val="bg1"/>
            </a:solidFill>
          </p:grpSpPr>
          <p:sp>
            <p:nvSpPr>
              <p:cNvPr id="3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3" name="Group 12"/>
          <p:cNvGrpSpPr/>
          <p:nvPr/>
        </p:nvGrpSpPr>
        <p:grpSpPr>
          <a:xfrm>
            <a:off x="624999" y="4893933"/>
            <a:ext cx="3506431" cy="887987"/>
            <a:chOff x="624999" y="4893933"/>
            <a:chExt cx="3506431" cy="887987"/>
          </a:xfrm>
        </p:grpSpPr>
        <p:sp>
          <p:nvSpPr>
            <p:cNvPr id="38" name="TextBox 37"/>
            <p:cNvSpPr txBox="1"/>
            <p:nvPr/>
          </p:nvSpPr>
          <p:spPr>
            <a:xfrm>
              <a:off x="624999" y="5320255"/>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39" name="TextBox 38"/>
            <p:cNvSpPr txBox="1"/>
            <p:nvPr/>
          </p:nvSpPr>
          <p:spPr>
            <a:xfrm>
              <a:off x="624999" y="4893933"/>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Research</a:t>
              </a:r>
            </a:p>
          </p:txBody>
        </p:sp>
      </p:grpSp>
      <p:grpSp>
        <p:nvGrpSpPr>
          <p:cNvPr id="14" name="Group 13"/>
          <p:cNvGrpSpPr/>
          <p:nvPr/>
        </p:nvGrpSpPr>
        <p:grpSpPr>
          <a:xfrm>
            <a:off x="1858165" y="3624861"/>
            <a:ext cx="3506431" cy="887987"/>
            <a:chOff x="1858165" y="3624861"/>
            <a:chExt cx="3506431" cy="887987"/>
          </a:xfrm>
        </p:grpSpPr>
        <p:sp>
          <p:nvSpPr>
            <p:cNvPr id="67" name="TextBox 66"/>
            <p:cNvSpPr txBox="1"/>
            <p:nvPr/>
          </p:nvSpPr>
          <p:spPr>
            <a:xfrm>
              <a:off x="1858165" y="4051183"/>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68" name="TextBox 67"/>
            <p:cNvSpPr txBox="1"/>
            <p:nvPr/>
          </p:nvSpPr>
          <p:spPr>
            <a:xfrm>
              <a:off x="1858165" y="3624861"/>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Building Concept</a:t>
              </a:r>
            </a:p>
          </p:txBody>
        </p:sp>
      </p:grpSp>
      <p:grpSp>
        <p:nvGrpSpPr>
          <p:cNvPr id="15" name="Group 14"/>
          <p:cNvGrpSpPr/>
          <p:nvPr/>
        </p:nvGrpSpPr>
        <p:grpSpPr>
          <a:xfrm>
            <a:off x="3469030" y="2409031"/>
            <a:ext cx="3506431" cy="887987"/>
            <a:chOff x="3469030" y="2409031"/>
            <a:chExt cx="3506431" cy="887987"/>
          </a:xfrm>
        </p:grpSpPr>
        <p:sp>
          <p:nvSpPr>
            <p:cNvPr id="73" name="TextBox 72"/>
            <p:cNvSpPr txBox="1"/>
            <p:nvPr/>
          </p:nvSpPr>
          <p:spPr>
            <a:xfrm>
              <a:off x="3469030" y="2835353"/>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74" name="TextBox 73"/>
            <p:cNvSpPr txBox="1"/>
            <p:nvPr/>
          </p:nvSpPr>
          <p:spPr>
            <a:xfrm>
              <a:off x="3469030" y="2409031"/>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Processing</a:t>
              </a:r>
            </a:p>
          </p:txBody>
        </p:sp>
      </p:grpSp>
      <p:grpSp>
        <p:nvGrpSpPr>
          <p:cNvPr id="16" name="Group 15"/>
          <p:cNvGrpSpPr/>
          <p:nvPr/>
        </p:nvGrpSpPr>
        <p:grpSpPr>
          <a:xfrm>
            <a:off x="5563220" y="1372319"/>
            <a:ext cx="3506431" cy="887987"/>
            <a:chOff x="5563220" y="1372319"/>
            <a:chExt cx="3506431" cy="887987"/>
          </a:xfrm>
        </p:grpSpPr>
        <p:sp>
          <p:nvSpPr>
            <p:cNvPr id="79" name="TextBox 78"/>
            <p:cNvSpPr txBox="1"/>
            <p:nvPr/>
          </p:nvSpPr>
          <p:spPr>
            <a:xfrm>
              <a:off x="5563220" y="1798641"/>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80" name="TextBox 79"/>
            <p:cNvSpPr txBox="1"/>
            <p:nvPr/>
          </p:nvSpPr>
          <p:spPr>
            <a:xfrm>
              <a:off x="5563220" y="1372319"/>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Production</a:t>
              </a:r>
            </a:p>
          </p:txBody>
        </p:sp>
      </p:grpSp>
      <p:grpSp>
        <p:nvGrpSpPr>
          <p:cNvPr id="81" name="Group 80"/>
          <p:cNvGrpSpPr/>
          <p:nvPr/>
        </p:nvGrpSpPr>
        <p:grpSpPr>
          <a:xfrm flipH="1">
            <a:off x="6215574" y="3929654"/>
            <a:ext cx="1952833" cy="492863"/>
            <a:chOff x="2756450" y="2662215"/>
            <a:chExt cx="1952833" cy="492863"/>
          </a:xfrm>
        </p:grpSpPr>
        <p:grpSp>
          <p:nvGrpSpPr>
            <p:cNvPr id="82" name="Group 81"/>
            <p:cNvGrpSpPr/>
            <p:nvPr/>
          </p:nvGrpSpPr>
          <p:grpSpPr>
            <a:xfrm>
              <a:off x="2756450" y="2757465"/>
              <a:ext cx="1775413" cy="397613"/>
              <a:chOff x="2756450" y="2757465"/>
              <a:chExt cx="1775413" cy="397613"/>
            </a:xfrm>
          </p:grpSpPr>
          <p:cxnSp>
            <p:nvCxnSpPr>
              <p:cNvPr id="84" name="Straight Connector 83"/>
              <p:cNvCxnSpPr/>
              <p:nvPr/>
            </p:nvCxnSpPr>
            <p:spPr>
              <a:xfrm flipH="1">
                <a:off x="2756450" y="2757465"/>
                <a:ext cx="1216648" cy="39761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83" name="Oval 82"/>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7" name="Group 86"/>
          <p:cNvGrpSpPr/>
          <p:nvPr/>
        </p:nvGrpSpPr>
        <p:grpSpPr>
          <a:xfrm flipH="1">
            <a:off x="7855127" y="2767097"/>
            <a:ext cx="1407148" cy="661903"/>
            <a:chOff x="3302135" y="2662215"/>
            <a:chExt cx="1407148" cy="661903"/>
          </a:xfrm>
        </p:grpSpPr>
        <p:cxnSp>
          <p:nvCxnSpPr>
            <p:cNvPr id="90" name="Straight Connector 89"/>
            <p:cNvCxnSpPr>
              <a:stCxn id="89" idx="2"/>
            </p:cNvCxnSpPr>
            <p:nvPr/>
          </p:nvCxnSpPr>
          <p:spPr>
            <a:xfrm flipH="1">
              <a:off x="3302135" y="2757465"/>
              <a:ext cx="1216648" cy="56665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9" name="Oval 88"/>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3" name="Group 92"/>
          <p:cNvGrpSpPr/>
          <p:nvPr/>
        </p:nvGrpSpPr>
        <p:grpSpPr>
          <a:xfrm flipH="1">
            <a:off x="9770786" y="2110669"/>
            <a:ext cx="891635" cy="751678"/>
            <a:chOff x="4005178" y="3066762"/>
            <a:chExt cx="891635" cy="751678"/>
          </a:xfrm>
        </p:grpSpPr>
        <p:cxnSp>
          <p:nvCxnSpPr>
            <p:cNvPr id="96" name="Straight Connector 95"/>
            <p:cNvCxnSpPr>
              <a:stCxn id="95" idx="3"/>
            </p:cNvCxnSpPr>
            <p:nvPr/>
          </p:nvCxnSpPr>
          <p:spPr>
            <a:xfrm flipH="1">
              <a:off x="4005178" y="3229364"/>
              <a:ext cx="729033" cy="58907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5" name="Oval 94"/>
            <p:cNvSpPr/>
            <p:nvPr/>
          </p:nvSpPr>
          <p:spPr>
            <a:xfrm>
              <a:off x="4706313" y="3066762"/>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p:nvPr/>
        </p:nvGrpSpPr>
        <p:grpSpPr>
          <a:xfrm>
            <a:off x="7051661" y="2512363"/>
            <a:ext cx="736265" cy="736265"/>
            <a:chOff x="7051661" y="2512363"/>
            <a:chExt cx="736265" cy="736265"/>
          </a:xfrm>
        </p:grpSpPr>
        <p:sp>
          <p:nvSpPr>
            <p:cNvPr id="69" name="Oval 68"/>
            <p:cNvSpPr/>
            <p:nvPr/>
          </p:nvSpPr>
          <p:spPr>
            <a:xfrm>
              <a:off x="7051661" y="251236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5" name="Group 104"/>
            <p:cNvGrpSpPr/>
            <p:nvPr/>
          </p:nvGrpSpPr>
          <p:grpSpPr>
            <a:xfrm>
              <a:off x="7231041" y="2719950"/>
              <a:ext cx="377503" cy="353205"/>
              <a:chOff x="6964363" y="2108200"/>
              <a:chExt cx="690562" cy="646113"/>
            </a:xfrm>
            <a:solidFill>
              <a:schemeClr val="bg1"/>
            </a:solidFill>
          </p:grpSpPr>
          <p:sp>
            <p:nvSpPr>
              <p:cNvPr id="10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0" name="Group 9"/>
          <p:cNvGrpSpPr/>
          <p:nvPr/>
        </p:nvGrpSpPr>
        <p:grpSpPr>
          <a:xfrm>
            <a:off x="5440796" y="3728193"/>
            <a:ext cx="736265" cy="736265"/>
            <a:chOff x="5440796" y="3728193"/>
            <a:chExt cx="736265" cy="736265"/>
          </a:xfrm>
        </p:grpSpPr>
        <p:sp>
          <p:nvSpPr>
            <p:cNvPr id="63" name="Oval 62"/>
            <p:cNvSpPr/>
            <p:nvPr/>
          </p:nvSpPr>
          <p:spPr>
            <a:xfrm>
              <a:off x="5440796" y="372819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Freeform 96"/>
            <p:cNvSpPr>
              <a:spLocks noEditPoints="1"/>
            </p:cNvSpPr>
            <p:nvPr/>
          </p:nvSpPr>
          <p:spPr bwMode="auto">
            <a:xfrm>
              <a:off x="5622159" y="3929564"/>
              <a:ext cx="369270" cy="36842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145851" y="1475651"/>
            <a:ext cx="736265" cy="736265"/>
            <a:chOff x="9145851" y="1475651"/>
            <a:chExt cx="736265" cy="736265"/>
          </a:xfrm>
        </p:grpSpPr>
        <p:sp>
          <p:nvSpPr>
            <p:cNvPr id="75" name="Oval 74"/>
            <p:cNvSpPr/>
            <p:nvPr/>
          </p:nvSpPr>
          <p:spPr>
            <a:xfrm>
              <a:off x="9145851" y="1475651"/>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Freeform 213"/>
            <p:cNvSpPr>
              <a:spLocks noEditPoints="1"/>
            </p:cNvSpPr>
            <p:nvPr/>
          </p:nvSpPr>
          <p:spPr bwMode="auto">
            <a:xfrm>
              <a:off x="9292696" y="1662033"/>
              <a:ext cx="367439" cy="3674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40902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par>
                                <p:cTn id="25" presetID="22" presetClass="entr" presetSubtype="2"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53" presetClass="entr" presetSubtype="16"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par>
                                <p:cTn id="33" presetID="10" presetClass="entr" presetSubtype="0"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22" presetClass="entr" presetSubtype="2" fill="hold"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right)">
                                      <p:cBhvr>
                                        <p:cTn id="47" dur="500"/>
                                        <p:tgtEl>
                                          <p:spTgt spid="81"/>
                                        </p:tgtEl>
                                      </p:cBhvr>
                                    </p:animEffect>
                                  </p:childTnLst>
                                </p:cTn>
                              </p:par>
                              <p:par>
                                <p:cTn id="48" presetID="53" presetClass="entr" presetSubtype="16"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10" presetClass="entr" presetSubtype="0"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2500"/>
                            </p:stCondLst>
                            <p:childTnLst>
                              <p:par>
                                <p:cTn id="57" presetID="53" presetClass="entr" presetSubtype="16"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p:cTn id="59" dur="500" fill="hold"/>
                                        <p:tgtEl>
                                          <p:spTgt spid="7"/>
                                        </p:tgtEl>
                                        <p:attrNameLst>
                                          <p:attrName>ppt_w</p:attrName>
                                        </p:attrNameLst>
                                      </p:cBhvr>
                                      <p:tavLst>
                                        <p:tav tm="0">
                                          <p:val>
                                            <p:fltVal val="0"/>
                                          </p:val>
                                        </p:tav>
                                        <p:tav tm="100000">
                                          <p:val>
                                            <p:strVal val="#ppt_w"/>
                                          </p:val>
                                        </p:tav>
                                      </p:tavLst>
                                    </p:anim>
                                    <p:anim calcmode="lin" valueType="num">
                                      <p:cBhvr>
                                        <p:cTn id="60" dur="500" fill="hold"/>
                                        <p:tgtEl>
                                          <p:spTgt spid="7"/>
                                        </p:tgtEl>
                                        <p:attrNameLst>
                                          <p:attrName>ppt_h</p:attrName>
                                        </p:attrNameLst>
                                      </p:cBhvr>
                                      <p:tavLst>
                                        <p:tav tm="0">
                                          <p:val>
                                            <p:fltVal val="0"/>
                                          </p:val>
                                        </p:tav>
                                        <p:tav tm="100000">
                                          <p:val>
                                            <p:strVal val="#ppt_h"/>
                                          </p:val>
                                        </p:tav>
                                      </p:tavLst>
                                    </p:anim>
                                    <p:animEffect transition="in" filter="fade">
                                      <p:cBhvr>
                                        <p:cTn id="61" dur="500"/>
                                        <p:tgtEl>
                                          <p:spTgt spid="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par>
                                <p:cTn id="65" presetID="22" presetClass="entr" presetSubtype="2" fill="hold" nodeType="withEffect">
                                  <p:stCondLst>
                                    <p:cond delay="0"/>
                                  </p:stCondLst>
                                  <p:childTnLst>
                                    <p:set>
                                      <p:cBhvr>
                                        <p:cTn id="66" dur="1" fill="hold">
                                          <p:stCondLst>
                                            <p:cond delay="0"/>
                                          </p:stCondLst>
                                        </p:cTn>
                                        <p:tgtEl>
                                          <p:spTgt spid="87"/>
                                        </p:tgtEl>
                                        <p:attrNameLst>
                                          <p:attrName>style.visibility</p:attrName>
                                        </p:attrNameLst>
                                      </p:cBhvr>
                                      <p:to>
                                        <p:strVal val="visible"/>
                                      </p:to>
                                    </p:set>
                                    <p:animEffect transition="in" filter="wipe(right)">
                                      <p:cBhvr>
                                        <p:cTn id="67" dur="500"/>
                                        <p:tgtEl>
                                          <p:spTgt spid="87"/>
                                        </p:tgtEl>
                                      </p:cBhvr>
                                    </p:animEffect>
                                  </p:childTnLst>
                                </p:cTn>
                              </p:par>
                              <p:par>
                                <p:cTn id="68" presetID="53" presetClass="entr" presetSubtype="16" fill="hold" nodeType="with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p:cTn id="70" dur="500" fill="hold"/>
                                        <p:tgtEl>
                                          <p:spTgt spid="11"/>
                                        </p:tgtEl>
                                        <p:attrNameLst>
                                          <p:attrName>ppt_w</p:attrName>
                                        </p:attrNameLst>
                                      </p:cBhvr>
                                      <p:tavLst>
                                        <p:tav tm="0">
                                          <p:val>
                                            <p:fltVal val="0"/>
                                          </p:val>
                                        </p:tav>
                                        <p:tav tm="100000">
                                          <p:val>
                                            <p:strVal val="#ppt_w"/>
                                          </p:val>
                                        </p:tav>
                                      </p:tavLst>
                                    </p:anim>
                                    <p:anim calcmode="lin" valueType="num">
                                      <p:cBhvr>
                                        <p:cTn id="71" dur="500" fill="hold"/>
                                        <p:tgtEl>
                                          <p:spTgt spid="11"/>
                                        </p:tgtEl>
                                        <p:attrNameLst>
                                          <p:attrName>ppt_h</p:attrName>
                                        </p:attrNameLst>
                                      </p:cBhvr>
                                      <p:tavLst>
                                        <p:tav tm="0">
                                          <p:val>
                                            <p:fltVal val="0"/>
                                          </p:val>
                                        </p:tav>
                                        <p:tav tm="100000">
                                          <p:val>
                                            <p:strVal val="#ppt_h"/>
                                          </p:val>
                                        </p:tav>
                                      </p:tavLst>
                                    </p:anim>
                                    <p:animEffect transition="in" filter="fade">
                                      <p:cBhvr>
                                        <p:cTn id="72" dur="500"/>
                                        <p:tgtEl>
                                          <p:spTgt spid="11"/>
                                        </p:tgtEl>
                                      </p:cBhvr>
                                    </p:animEffect>
                                  </p:childTnLst>
                                </p:cTn>
                              </p:par>
                              <p:par>
                                <p:cTn id="73" presetID="10" presetClass="entr" presetSubtype="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500"/>
                                        <p:tgtEl>
                                          <p:spTgt spid="15"/>
                                        </p:tgtEl>
                                      </p:cBhvr>
                                    </p:animEffect>
                                  </p:childTnLst>
                                </p:cTn>
                              </p:par>
                            </p:childTnLst>
                          </p:cTn>
                        </p:par>
                        <p:par>
                          <p:cTn id="76" fill="hold">
                            <p:stCondLst>
                              <p:cond delay="3000"/>
                            </p:stCondLst>
                            <p:childTnLst>
                              <p:par>
                                <p:cTn id="77" presetID="53" presetClass="entr" presetSubtype="16"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fade">
                                      <p:cBhvr>
                                        <p:cTn id="84" dur="500"/>
                                        <p:tgtEl>
                                          <p:spTgt spid="27"/>
                                        </p:tgtEl>
                                      </p:cBhvr>
                                    </p:animEffect>
                                  </p:childTnLst>
                                </p:cTn>
                              </p:par>
                              <p:par>
                                <p:cTn id="85" presetID="22" presetClass="entr" presetSubtype="2" fill="hold"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right)">
                                      <p:cBhvr>
                                        <p:cTn id="87" dur="500"/>
                                        <p:tgtEl>
                                          <p:spTgt spid="93"/>
                                        </p:tgtEl>
                                      </p:cBhvr>
                                    </p:animEffect>
                                  </p:childTnLst>
                                </p:cTn>
                              </p:par>
                              <p:par>
                                <p:cTn id="88" presetID="53" presetClass="entr" presetSubtype="16" fill="hold" nodeType="withEffect">
                                  <p:stCondLst>
                                    <p:cond delay="0"/>
                                  </p:stCondLst>
                                  <p:childTnLst>
                                    <p:set>
                                      <p:cBhvr>
                                        <p:cTn id="89" dur="1" fill="hold">
                                          <p:stCondLst>
                                            <p:cond delay="0"/>
                                          </p:stCondLst>
                                        </p:cTn>
                                        <p:tgtEl>
                                          <p:spTgt spid="12"/>
                                        </p:tgtEl>
                                        <p:attrNameLst>
                                          <p:attrName>style.visibility</p:attrName>
                                        </p:attrNameLst>
                                      </p:cBhvr>
                                      <p:to>
                                        <p:strVal val="visible"/>
                                      </p:to>
                                    </p:set>
                                    <p:anim calcmode="lin" valueType="num">
                                      <p:cBhvr>
                                        <p:cTn id="90" dur="500" fill="hold"/>
                                        <p:tgtEl>
                                          <p:spTgt spid="12"/>
                                        </p:tgtEl>
                                        <p:attrNameLst>
                                          <p:attrName>ppt_w</p:attrName>
                                        </p:attrNameLst>
                                      </p:cBhvr>
                                      <p:tavLst>
                                        <p:tav tm="0">
                                          <p:val>
                                            <p:fltVal val="0"/>
                                          </p:val>
                                        </p:tav>
                                        <p:tav tm="100000">
                                          <p:val>
                                            <p:strVal val="#ppt_w"/>
                                          </p:val>
                                        </p:tav>
                                      </p:tavLst>
                                    </p:anim>
                                    <p:anim calcmode="lin" valueType="num">
                                      <p:cBhvr>
                                        <p:cTn id="91" dur="500" fill="hold"/>
                                        <p:tgtEl>
                                          <p:spTgt spid="12"/>
                                        </p:tgtEl>
                                        <p:attrNameLst>
                                          <p:attrName>ppt_h</p:attrName>
                                        </p:attrNameLst>
                                      </p:cBhvr>
                                      <p:tavLst>
                                        <p:tav tm="0">
                                          <p:val>
                                            <p:fltVal val="0"/>
                                          </p:val>
                                        </p:tav>
                                        <p:tav tm="100000">
                                          <p:val>
                                            <p:strVal val="#ppt_h"/>
                                          </p:val>
                                        </p:tav>
                                      </p:tavLst>
                                    </p:anim>
                                    <p:animEffect transition="in" filter="fade">
                                      <p:cBhvr>
                                        <p:cTn id="92" dur="500"/>
                                        <p:tgtEl>
                                          <p:spTgt spid="12"/>
                                        </p:tgtEl>
                                      </p:cBhvr>
                                    </p:animEffect>
                                  </p:childTnLst>
                                </p:cTn>
                              </p:par>
                              <p:par>
                                <p:cTn id="93" presetID="10" presetClass="entr" presetSubtype="0" fill="hold" nodeType="with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24" grpId="0"/>
      <p:bldP spid="25" grpId="0"/>
      <p:bldP spid="26" grpId="0"/>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Special </a:t>
            </a:r>
            <a:r>
              <a:rPr lang="id-ID" i="1" spc="-300" dirty="0">
                <a:solidFill>
                  <a:schemeClr val="tx1">
                    <a:lumMod val="65000"/>
                    <a:lumOff val="35000"/>
                  </a:schemeClr>
                </a:solidFill>
                <a:latin typeface="Neris Light" panose="00000400000000000000" pitchFamily="50" charset="0"/>
              </a:rPr>
              <a:t>Offers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Freeform 55"/>
          <p:cNvSpPr>
            <a:spLocks noEditPoints="1"/>
          </p:cNvSpPr>
          <p:nvPr/>
        </p:nvSpPr>
        <p:spPr bwMode="auto">
          <a:xfrm>
            <a:off x="8383103" y="4160265"/>
            <a:ext cx="948331" cy="681750"/>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 name="Group 5"/>
          <p:cNvGrpSpPr/>
          <p:nvPr/>
        </p:nvGrpSpPr>
        <p:grpSpPr>
          <a:xfrm>
            <a:off x="516560" y="2166778"/>
            <a:ext cx="950518" cy="801932"/>
            <a:chOff x="3714750" y="2139950"/>
            <a:chExt cx="690563" cy="582613"/>
          </a:xfrm>
          <a:solidFill>
            <a:schemeClr val="tx1">
              <a:lumMod val="65000"/>
              <a:lumOff val="35000"/>
            </a:schemeClr>
          </a:solidFill>
        </p:grpSpPr>
        <p:sp>
          <p:nvSpPr>
            <p:cNvPr id="7"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4448740" y="2123076"/>
            <a:ext cx="950515" cy="889335"/>
            <a:chOff x="6964363" y="2108200"/>
            <a:chExt cx="690562" cy="646113"/>
          </a:xfrm>
          <a:solidFill>
            <a:schemeClr val="tx1">
              <a:lumMod val="65000"/>
              <a:lumOff val="35000"/>
            </a:schemeClr>
          </a:solidFill>
        </p:grpSpPr>
        <p:sp>
          <p:nvSpPr>
            <p:cNvPr id="1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4597326" y="4011679"/>
            <a:ext cx="653342" cy="948331"/>
            <a:chOff x="9856788" y="2057400"/>
            <a:chExt cx="474662" cy="688975"/>
          </a:xfrm>
          <a:solidFill>
            <a:schemeClr val="tx1">
              <a:lumMod val="65000"/>
              <a:lumOff val="35000"/>
            </a:schemeClr>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Freeform 266"/>
          <p:cNvSpPr>
            <a:spLocks noEditPoints="1"/>
          </p:cNvSpPr>
          <p:nvPr/>
        </p:nvSpPr>
        <p:spPr bwMode="auto">
          <a:xfrm>
            <a:off x="516563" y="4011680"/>
            <a:ext cx="950515" cy="948331"/>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 name="Group 17"/>
          <p:cNvGrpSpPr/>
          <p:nvPr/>
        </p:nvGrpSpPr>
        <p:grpSpPr>
          <a:xfrm>
            <a:off x="8380917" y="2225777"/>
            <a:ext cx="950517" cy="773524"/>
            <a:chOff x="5245100" y="5103813"/>
            <a:chExt cx="690563" cy="561975"/>
          </a:xfrm>
          <a:solidFill>
            <a:schemeClr val="tx1">
              <a:lumMod val="65000"/>
              <a:lumOff val="35000"/>
            </a:schemeClr>
          </a:solidFill>
        </p:grpSpPr>
        <p:sp>
          <p:nvSpPr>
            <p:cNvPr id="19"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585073" y="2212843"/>
            <a:ext cx="2463770" cy="740396"/>
            <a:chOff x="1585073" y="2212843"/>
            <a:chExt cx="2463770" cy="740396"/>
          </a:xfrm>
        </p:grpSpPr>
        <p:sp>
          <p:nvSpPr>
            <p:cNvPr id="21" name="Title 1"/>
            <p:cNvSpPr txBox="1">
              <a:spLocks/>
            </p:cNvSpPr>
            <p:nvPr/>
          </p:nvSpPr>
          <p:spPr>
            <a:xfrm>
              <a:off x="1585073" y="221284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2" name="Title 1"/>
            <p:cNvSpPr txBox="1">
              <a:spLocks/>
            </p:cNvSpPr>
            <p:nvPr/>
          </p:nvSpPr>
          <p:spPr>
            <a:xfrm>
              <a:off x="1585073" y="2422357"/>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23" name="Title 1"/>
            <p:cNvSpPr txBox="1">
              <a:spLocks/>
            </p:cNvSpPr>
            <p:nvPr/>
          </p:nvSpPr>
          <p:spPr>
            <a:xfrm>
              <a:off x="1585073" y="263187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24" name="Group 23"/>
          <p:cNvGrpSpPr/>
          <p:nvPr/>
        </p:nvGrpSpPr>
        <p:grpSpPr>
          <a:xfrm>
            <a:off x="1585073" y="4160265"/>
            <a:ext cx="2463770" cy="740396"/>
            <a:chOff x="1585073" y="4160265"/>
            <a:chExt cx="2463770" cy="740396"/>
          </a:xfrm>
        </p:grpSpPr>
        <p:sp>
          <p:nvSpPr>
            <p:cNvPr id="25" name="Title 1"/>
            <p:cNvSpPr txBox="1">
              <a:spLocks/>
            </p:cNvSpPr>
            <p:nvPr/>
          </p:nvSpPr>
          <p:spPr>
            <a:xfrm>
              <a:off x="1585073" y="4160265"/>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6" name="Title 1"/>
            <p:cNvSpPr txBox="1">
              <a:spLocks/>
            </p:cNvSpPr>
            <p:nvPr/>
          </p:nvSpPr>
          <p:spPr>
            <a:xfrm>
              <a:off x="1585073" y="4369779"/>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27" name="Title 1"/>
            <p:cNvSpPr txBox="1">
              <a:spLocks/>
            </p:cNvSpPr>
            <p:nvPr/>
          </p:nvSpPr>
          <p:spPr>
            <a:xfrm>
              <a:off x="1585073" y="457929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0" name="Group 39"/>
          <p:cNvGrpSpPr/>
          <p:nvPr/>
        </p:nvGrpSpPr>
        <p:grpSpPr>
          <a:xfrm>
            <a:off x="5539318" y="2213679"/>
            <a:ext cx="2463770" cy="740396"/>
            <a:chOff x="5539318" y="2213679"/>
            <a:chExt cx="2463770" cy="740396"/>
          </a:xfrm>
        </p:grpSpPr>
        <p:sp>
          <p:nvSpPr>
            <p:cNvPr id="28" name="Title 1"/>
            <p:cNvSpPr txBox="1">
              <a:spLocks/>
            </p:cNvSpPr>
            <p:nvPr/>
          </p:nvSpPr>
          <p:spPr>
            <a:xfrm>
              <a:off x="5539318" y="221367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9" name="Title 1"/>
            <p:cNvSpPr txBox="1">
              <a:spLocks/>
            </p:cNvSpPr>
            <p:nvPr/>
          </p:nvSpPr>
          <p:spPr>
            <a:xfrm>
              <a:off x="5539318" y="242319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0" name="Title 1"/>
            <p:cNvSpPr txBox="1">
              <a:spLocks/>
            </p:cNvSpPr>
            <p:nvPr/>
          </p:nvSpPr>
          <p:spPr>
            <a:xfrm>
              <a:off x="5539318" y="263270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1" name="Group 40"/>
          <p:cNvGrpSpPr/>
          <p:nvPr/>
        </p:nvGrpSpPr>
        <p:grpSpPr>
          <a:xfrm>
            <a:off x="5539318" y="4161101"/>
            <a:ext cx="2463770" cy="740396"/>
            <a:chOff x="5539318" y="4161101"/>
            <a:chExt cx="2463770" cy="740396"/>
          </a:xfrm>
        </p:grpSpPr>
        <p:sp>
          <p:nvSpPr>
            <p:cNvPr id="31" name="Title 1"/>
            <p:cNvSpPr txBox="1">
              <a:spLocks/>
            </p:cNvSpPr>
            <p:nvPr/>
          </p:nvSpPr>
          <p:spPr>
            <a:xfrm>
              <a:off x="5539318" y="416110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2" name="Title 1"/>
            <p:cNvSpPr txBox="1">
              <a:spLocks/>
            </p:cNvSpPr>
            <p:nvPr/>
          </p:nvSpPr>
          <p:spPr>
            <a:xfrm>
              <a:off x="5539318" y="437061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3" name="Title 1"/>
            <p:cNvSpPr txBox="1">
              <a:spLocks/>
            </p:cNvSpPr>
            <p:nvPr/>
          </p:nvSpPr>
          <p:spPr>
            <a:xfrm>
              <a:off x="5539318" y="458012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2" name="Group 41"/>
          <p:cNvGrpSpPr/>
          <p:nvPr/>
        </p:nvGrpSpPr>
        <p:grpSpPr>
          <a:xfrm>
            <a:off x="9486445" y="2214709"/>
            <a:ext cx="2463770" cy="740396"/>
            <a:chOff x="9486445" y="2214709"/>
            <a:chExt cx="2463770" cy="740396"/>
          </a:xfrm>
        </p:grpSpPr>
        <p:sp>
          <p:nvSpPr>
            <p:cNvPr id="34" name="Title 1"/>
            <p:cNvSpPr txBox="1">
              <a:spLocks/>
            </p:cNvSpPr>
            <p:nvPr/>
          </p:nvSpPr>
          <p:spPr>
            <a:xfrm>
              <a:off x="9486445" y="221470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5" name="Title 1"/>
            <p:cNvSpPr txBox="1">
              <a:spLocks/>
            </p:cNvSpPr>
            <p:nvPr/>
          </p:nvSpPr>
          <p:spPr>
            <a:xfrm>
              <a:off x="9486445" y="242422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6" name="Title 1"/>
            <p:cNvSpPr txBox="1">
              <a:spLocks/>
            </p:cNvSpPr>
            <p:nvPr/>
          </p:nvSpPr>
          <p:spPr>
            <a:xfrm>
              <a:off x="9486445" y="263373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3" name="Group 42"/>
          <p:cNvGrpSpPr/>
          <p:nvPr/>
        </p:nvGrpSpPr>
        <p:grpSpPr>
          <a:xfrm>
            <a:off x="9486445" y="4162131"/>
            <a:ext cx="2463770" cy="740396"/>
            <a:chOff x="9486445" y="4162131"/>
            <a:chExt cx="2463770" cy="740396"/>
          </a:xfrm>
        </p:grpSpPr>
        <p:sp>
          <p:nvSpPr>
            <p:cNvPr id="37" name="Title 1"/>
            <p:cNvSpPr txBox="1">
              <a:spLocks/>
            </p:cNvSpPr>
            <p:nvPr/>
          </p:nvSpPr>
          <p:spPr>
            <a:xfrm>
              <a:off x="9486445" y="416213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8" name="Title 1"/>
            <p:cNvSpPr txBox="1">
              <a:spLocks/>
            </p:cNvSpPr>
            <p:nvPr/>
          </p:nvSpPr>
          <p:spPr>
            <a:xfrm>
              <a:off x="9486445" y="437164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9" name="Title 1"/>
            <p:cNvSpPr txBox="1">
              <a:spLocks/>
            </p:cNvSpPr>
            <p:nvPr/>
          </p:nvSpPr>
          <p:spPr>
            <a:xfrm>
              <a:off x="9486445" y="458115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27515017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22" presetClass="entr" presetSubtype="8"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2" presetClass="entr" presetSubtype="8" fill="hold"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left)">
                                      <p:cBhvr>
                                        <p:cTn id="38" dur="500"/>
                                        <p:tgtEl>
                                          <p:spTgt spid="40"/>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par>
                                <p:cTn id="45" presetID="22" presetClass="entr" presetSubtype="8" fill="hold"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300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22" presetClass="entr" presetSubtype="8"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wipe(left)">
                                      <p:cBhvr>
                                        <p:cTn id="56" dur="500"/>
                                        <p:tgtEl>
                                          <p:spTgt spid="42"/>
                                        </p:tgtEl>
                                      </p:cBhvr>
                                    </p:animEffect>
                                  </p:childTnLst>
                                </p:cTn>
                              </p:par>
                            </p:childTnLst>
                          </p:cTn>
                        </p:par>
                        <p:par>
                          <p:cTn id="57" fill="hold">
                            <p:stCondLst>
                              <p:cond delay="3500"/>
                            </p:stCondLst>
                            <p:childTnLst>
                              <p:par>
                                <p:cTn id="58" presetID="53" presetClass="entr" presetSubtype="16" fill="hold" grpId="0" nodeType="afterEffect">
                                  <p:stCondLst>
                                    <p:cond delay="0"/>
                                  </p:stCondLst>
                                  <p:childTnLst>
                                    <p:set>
                                      <p:cBhvr>
                                        <p:cTn id="59" dur="1" fill="hold">
                                          <p:stCondLst>
                                            <p:cond delay="0"/>
                                          </p:stCondLst>
                                        </p:cTn>
                                        <p:tgtEl>
                                          <p:spTgt spid="5"/>
                                        </p:tgtEl>
                                        <p:attrNameLst>
                                          <p:attrName>style.visibility</p:attrName>
                                        </p:attrNameLst>
                                      </p:cBhvr>
                                      <p:to>
                                        <p:strVal val="visible"/>
                                      </p:to>
                                    </p:set>
                                    <p:anim calcmode="lin" valueType="num">
                                      <p:cBhvr>
                                        <p:cTn id="60" dur="500" fill="hold"/>
                                        <p:tgtEl>
                                          <p:spTgt spid="5"/>
                                        </p:tgtEl>
                                        <p:attrNameLst>
                                          <p:attrName>ppt_w</p:attrName>
                                        </p:attrNameLst>
                                      </p:cBhvr>
                                      <p:tavLst>
                                        <p:tav tm="0">
                                          <p:val>
                                            <p:fltVal val="0"/>
                                          </p:val>
                                        </p:tav>
                                        <p:tav tm="100000">
                                          <p:val>
                                            <p:strVal val="#ppt_w"/>
                                          </p:val>
                                        </p:tav>
                                      </p:tavLst>
                                    </p:anim>
                                    <p:anim calcmode="lin" valueType="num">
                                      <p:cBhvr>
                                        <p:cTn id="61" dur="500" fill="hold"/>
                                        <p:tgtEl>
                                          <p:spTgt spid="5"/>
                                        </p:tgtEl>
                                        <p:attrNameLst>
                                          <p:attrName>ppt_h</p:attrName>
                                        </p:attrNameLst>
                                      </p:cBhvr>
                                      <p:tavLst>
                                        <p:tav tm="0">
                                          <p:val>
                                            <p:fltVal val="0"/>
                                          </p:val>
                                        </p:tav>
                                        <p:tav tm="100000">
                                          <p:val>
                                            <p:strVal val="#ppt_h"/>
                                          </p:val>
                                        </p:tav>
                                      </p:tavLst>
                                    </p:anim>
                                    <p:animEffect transition="in" filter="fade">
                                      <p:cBhvr>
                                        <p:cTn id="62" dur="500"/>
                                        <p:tgtEl>
                                          <p:spTgt spid="5"/>
                                        </p:tgtEl>
                                      </p:cBhvr>
                                    </p:animEffect>
                                  </p:childTnLst>
                                </p:cTn>
                              </p:par>
                              <p:par>
                                <p:cTn id="63" presetID="22" presetClass="entr" presetSubtype="8" fill="hold" nodeType="with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wipe(left)">
                                      <p:cBhvr>
                                        <p:cTn id="6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7"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6</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 name="Parallelogram 3"/>
          <p:cNvSpPr/>
          <p:nvPr/>
        </p:nvSpPr>
        <p:spPr>
          <a:xfrm>
            <a:off x="736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2011</a:t>
            </a:r>
          </a:p>
        </p:txBody>
      </p:sp>
      <p:sp>
        <p:nvSpPr>
          <p:cNvPr id="5" name="Parallelogram 4"/>
          <p:cNvSpPr/>
          <p:nvPr/>
        </p:nvSpPr>
        <p:spPr>
          <a:xfrm>
            <a:off x="2514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2012</a:t>
            </a:r>
          </a:p>
        </p:txBody>
      </p:sp>
      <p:sp>
        <p:nvSpPr>
          <p:cNvPr id="6" name="Parallelogram 5"/>
          <p:cNvSpPr/>
          <p:nvPr/>
        </p:nvSpPr>
        <p:spPr>
          <a:xfrm>
            <a:off x="4292600" y="3257550"/>
            <a:ext cx="1778000" cy="342900"/>
          </a:xfrm>
          <a:prstGeom prst="parallelogram">
            <a:avLst>
              <a:gd name="adj" fmla="val 50926"/>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2013</a:t>
            </a:r>
          </a:p>
        </p:txBody>
      </p:sp>
      <p:sp>
        <p:nvSpPr>
          <p:cNvPr id="7" name="Parallelogram 6"/>
          <p:cNvSpPr/>
          <p:nvPr/>
        </p:nvSpPr>
        <p:spPr>
          <a:xfrm>
            <a:off x="6070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2014</a:t>
            </a:r>
          </a:p>
        </p:txBody>
      </p:sp>
      <p:sp>
        <p:nvSpPr>
          <p:cNvPr id="8" name="Parallelogram 7"/>
          <p:cNvSpPr/>
          <p:nvPr/>
        </p:nvSpPr>
        <p:spPr>
          <a:xfrm>
            <a:off x="7848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2015</a:t>
            </a:r>
          </a:p>
        </p:txBody>
      </p:sp>
      <p:sp>
        <p:nvSpPr>
          <p:cNvPr id="9" name="Parallelogram 8"/>
          <p:cNvSpPr/>
          <p:nvPr/>
        </p:nvSpPr>
        <p:spPr>
          <a:xfrm>
            <a:off x="9626600" y="3257550"/>
            <a:ext cx="1778000" cy="342900"/>
          </a:xfrm>
          <a:prstGeom prst="parallelogram">
            <a:avLst>
              <a:gd name="adj" fmla="val 50926"/>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2016</a:t>
            </a:r>
          </a:p>
        </p:txBody>
      </p:sp>
      <p:cxnSp>
        <p:nvCxnSpPr>
          <p:cNvPr id="10" name="Straight Connector 9"/>
          <p:cNvCxnSpPr/>
          <p:nvPr/>
        </p:nvCxnSpPr>
        <p:spPr>
          <a:xfrm flipH="1">
            <a:off x="1621067" y="3600450"/>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696493" y="4544347"/>
            <a:ext cx="2431140" cy="935831"/>
            <a:chOff x="1696493" y="4544347"/>
            <a:chExt cx="2431140" cy="935831"/>
          </a:xfrm>
        </p:grpSpPr>
        <p:sp>
          <p:nvSpPr>
            <p:cNvPr id="13" name="TextBox 12"/>
            <p:cNvSpPr txBox="1"/>
            <p:nvPr/>
          </p:nvSpPr>
          <p:spPr>
            <a:xfrm>
              <a:off x="1696493"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4" name="TextBox 13"/>
            <p:cNvSpPr txBox="1"/>
            <p:nvPr/>
          </p:nvSpPr>
          <p:spPr>
            <a:xfrm>
              <a:off x="1696493"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cxnSp>
        <p:nvCxnSpPr>
          <p:cNvPr id="15" name="Straight Connector 14"/>
          <p:cNvCxnSpPr/>
          <p:nvPr/>
        </p:nvCxnSpPr>
        <p:spPr>
          <a:xfrm flipH="1" flipV="1">
            <a:off x="3386661" y="1809516"/>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5143158"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6908752" y="1809515"/>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8739791"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3475790" y="1665413"/>
            <a:ext cx="2431140" cy="935831"/>
            <a:chOff x="3475790" y="1665413"/>
            <a:chExt cx="2431140" cy="935831"/>
          </a:xfrm>
        </p:grpSpPr>
        <p:sp>
          <p:nvSpPr>
            <p:cNvPr id="20" name="TextBox 19"/>
            <p:cNvSpPr txBox="1"/>
            <p:nvPr/>
          </p:nvSpPr>
          <p:spPr>
            <a:xfrm>
              <a:off x="3475790" y="1954913"/>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1" name="TextBox 20"/>
            <p:cNvSpPr txBox="1"/>
            <p:nvPr/>
          </p:nvSpPr>
          <p:spPr>
            <a:xfrm>
              <a:off x="3475790" y="1665413"/>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22" name="Group 21"/>
          <p:cNvGrpSpPr/>
          <p:nvPr/>
        </p:nvGrpSpPr>
        <p:grpSpPr>
          <a:xfrm>
            <a:off x="7029803" y="1665413"/>
            <a:ext cx="2431140" cy="935831"/>
            <a:chOff x="7029803" y="1665413"/>
            <a:chExt cx="2431140" cy="935831"/>
          </a:xfrm>
        </p:grpSpPr>
        <p:sp>
          <p:nvSpPr>
            <p:cNvPr id="24" name="TextBox 23"/>
            <p:cNvSpPr txBox="1"/>
            <p:nvPr/>
          </p:nvSpPr>
          <p:spPr>
            <a:xfrm>
              <a:off x="7029803" y="1954913"/>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5" name="TextBox 24"/>
            <p:cNvSpPr txBox="1"/>
            <p:nvPr/>
          </p:nvSpPr>
          <p:spPr>
            <a:xfrm>
              <a:off x="7029803" y="1665413"/>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19" name="Group 18"/>
          <p:cNvGrpSpPr/>
          <p:nvPr/>
        </p:nvGrpSpPr>
        <p:grpSpPr>
          <a:xfrm>
            <a:off x="5206991" y="4544347"/>
            <a:ext cx="2431140" cy="935831"/>
            <a:chOff x="5206991" y="4544347"/>
            <a:chExt cx="2431140" cy="935831"/>
          </a:xfrm>
        </p:grpSpPr>
        <p:sp>
          <p:nvSpPr>
            <p:cNvPr id="26" name="TextBox 25"/>
            <p:cNvSpPr txBox="1"/>
            <p:nvPr/>
          </p:nvSpPr>
          <p:spPr>
            <a:xfrm>
              <a:off x="5206991"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7" name="TextBox 26"/>
            <p:cNvSpPr txBox="1"/>
            <p:nvPr/>
          </p:nvSpPr>
          <p:spPr>
            <a:xfrm>
              <a:off x="5206991"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32" name="Group 31"/>
          <p:cNvGrpSpPr/>
          <p:nvPr/>
        </p:nvGrpSpPr>
        <p:grpSpPr>
          <a:xfrm>
            <a:off x="1461861" y="2694675"/>
            <a:ext cx="469263" cy="469263"/>
            <a:chOff x="2005013" y="1077913"/>
            <a:chExt cx="688975" cy="688975"/>
          </a:xfrm>
          <a:solidFill>
            <a:schemeClr val="bg1">
              <a:lumMod val="65000"/>
            </a:schemeClr>
          </a:solidFill>
        </p:grpSpPr>
        <p:sp>
          <p:nvSpPr>
            <p:cNvPr id="3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55"/>
          <p:cNvSpPr>
            <a:spLocks noEditPoints="1"/>
          </p:cNvSpPr>
          <p:nvPr/>
        </p:nvSpPr>
        <p:spPr bwMode="auto">
          <a:xfrm>
            <a:off x="8509605" y="2835549"/>
            <a:ext cx="478505" cy="343995"/>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6" name="Group 35"/>
          <p:cNvGrpSpPr/>
          <p:nvPr/>
        </p:nvGrpSpPr>
        <p:grpSpPr>
          <a:xfrm>
            <a:off x="3157035" y="3705660"/>
            <a:ext cx="477386" cy="476288"/>
            <a:chOff x="4594225" y="2119313"/>
            <a:chExt cx="690563" cy="688975"/>
          </a:xfrm>
          <a:solidFill>
            <a:schemeClr val="accent1"/>
          </a:solidFill>
        </p:grpSpPr>
        <p:sp>
          <p:nvSpPr>
            <p:cNvPr id="37"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0" name="Group 39"/>
          <p:cNvGrpSpPr/>
          <p:nvPr/>
        </p:nvGrpSpPr>
        <p:grpSpPr>
          <a:xfrm>
            <a:off x="4934740" y="2768200"/>
            <a:ext cx="416836" cy="390006"/>
            <a:chOff x="6964363" y="2108200"/>
            <a:chExt cx="690562" cy="646113"/>
          </a:xfrm>
          <a:solidFill>
            <a:schemeClr val="tx2"/>
          </a:solidFill>
        </p:grpSpPr>
        <p:sp>
          <p:nvSpPr>
            <p:cNvPr id="4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3" name="Group 42"/>
          <p:cNvGrpSpPr/>
          <p:nvPr/>
        </p:nvGrpSpPr>
        <p:grpSpPr>
          <a:xfrm>
            <a:off x="6792063" y="3663271"/>
            <a:ext cx="303955" cy="441191"/>
            <a:chOff x="8591550" y="2065338"/>
            <a:chExt cx="474663" cy="688975"/>
          </a:xfrm>
          <a:solidFill>
            <a:schemeClr val="bg1">
              <a:lumMod val="65000"/>
            </a:schemeClr>
          </a:solidFill>
        </p:grpSpPr>
        <p:sp>
          <p:nvSpPr>
            <p:cNvPr id="44"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10114912" y="2122452"/>
            <a:ext cx="1463815" cy="880636"/>
            <a:chOff x="10114912" y="2122452"/>
            <a:chExt cx="1463815" cy="880636"/>
          </a:xfrm>
        </p:grpSpPr>
        <p:sp>
          <p:nvSpPr>
            <p:cNvPr id="50" name="Rectangular Callout 49"/>
            <p:cNvSpPr/>
            <p:nvPr/>
          </p:nvSpPr>
          <p:spPr>
            <a:xfrm>
              <a:off x="10114912" y="2122452"/>
              <a:ext cx="1463815" cy="880636"/>
            </a:xfrm>
            <a:prstGeom prst="wedgeRectCallout">
              <a:avLst>
                <a:gd name="adj1" fmla="val -22338"/>
                <a:gd name="adj2" fmla="val 7125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1" name="Freeform 213"/>
            <p:cNvSpPr>
              <a:spLocks noEditPoints="1"/>
            </p:cNvSpPr>
            <p:nvPr/>
          </p:nvSpPr>
          <p:spPr bwMode="auto">
            <a:xfrm>
              <a:off x="10587745" y="2221325"/>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52" name="TextBox 51"/>
            <p:cNvSpPr txBox="1"/>
            <p:nvPr/>
          </p:nvSpPr>
          <p:spPr>
            <a:xfrm>
              <a:off x="10114912" y="2622488"/>
              <a:ext cx="146381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Lorem Ipsum</a:t>
              </a:r>
            </a:p>
          </p:txBody>
        </p:sp>
      </p:grpSp>
      <p:grpSp>
        <p:nvGrpSpPr>
          <p:cNvPr id="23" name="Group 22"/>
          <p:cNvGrpSpPr/>
          <p:nvPr/>
        </p:nvGrpSpPr>
        <p:grpSpPr>
          <a:xfrm>
            <a:off x="8794557" y="4544347"/>
            <a:ext cx="2431140" cy="935831"/>
            <a:chOff x="8794557" y="4544347"/>
            <a:chExt cx="2431140" cy="935831"/>
          </a:xfrm>
        </p:grpSpPr>
        <p:sp>
          <p:nvSpPr>
            <p:cNvPr id="30" name="TextBox 29"/>
            <p:cNvSpPr txBox="1"/>
            <p:nvPr/>
          </p:nvSpPr>
          <p:spPr>
            <a:xfrm>
              <a:off x="8794557"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1" name="TextBox 30"/>
            <p:cNvSpPr txBox="1"/>
            <p:nvPr/>
          </p:nvSpPr>
          <p:spPr>
            <a:xfrm>
              <a:off x="8794557"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spTree>
    <p:extLst>
      <p:ext uri="{BB962C8B-B14F-4D97-AF65-F5344CB8AC3E}">
        <p14:creationId xmlns:p14="http://schemas.microsoft.com/office/powerpoint/2010/main" val="7514924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par>
                                <p:cTn id="22" presetID="22" presetClass="entr" presetSubtype="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p:cTn id="35" dur="500" fill="hold"/>
                                        <p:tgtEl>
                                          <p:spTgt spid="36"/>
                                        </p:tgtEl>
                                        <p:attrNameLst>
                                          <p:attrName>ppt_w</p:attrName>
                                        </p:attrNameLst>
                                      </p:cBhvr>
                                      <p:tavLst>
                                        <p:tav tm="0">
                                          <p:val>
                                            <p:fltVal val="0"/>
                                          </p:val>
                                        </p:tav>
                                        <p:tav tm="100000">
                                          <p:val>
                                            <p:strVal val="#ppt_w"/>
                                          </p:val>
                                        </p:tav>
                                      </p:tavLst>
                                    </p:anim>
                                    <p:anim calcmode="lin" valueType="num">
                                      <p:cBhvr>
                                        <p:cTn id="36" dur="500" fill="hold"/>
                                        <p:tgtEl>
                                          <p:spTgt spid="36"/>
                                        </p:tgtEl>
                                        <p:attrNameLst>
                                          <p:attrName>ppt_h</p:attrName>
                                        </p:attrNameLst>
                                      </p:cBhvr>
                                      <p:tavLst>
                                        <p:tav tm="0">
                                          <p:val>
                                            <p:fltVal val="0"/>
                                          </p:val>
                                        </p:tav>
                                        <p:tav tm="100000">
                                          <p:val>
                                            <p:strVal val="#ppt_h"/>
                                          </p:val>
                                        </p:tav>
                                      </p:tavLst>
                                    </p:anim>
                                    <p:animEffect transition="in" filter="fade">
                                      <p:cBhvr>
                                        <p:cTn id="37" dur="500"/>
                                        <p:tgtEl>
                                          <p:spTgt spid="36"/>
                                        </p:tgtEl>
                                      </p:cBhvr>
                                    </p:animEffect>
                                  </p:childTnLst>
                                </p:cTn>
                              </p:par>
                              <p:par>
                                <p:cTn id="38" presetID="22" presetClass="entr" presetSubtype="4"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down)">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left)">
                                      <p:cBhvr>
                                        <p:cTn id="47" dur="500"/>
                                        <p:tgtEl>
                                          <p:spTgt spid="6"/>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p:cTn id="51" dur="500" fill="hold"/>
                                        <p:tgtEl>
                                          <p:spTgt spid="40"/>
                                        </p:tgtEl>
                                        <p:attrNameLst>
                                          <p:attrName>ppt_w</p:attrName>
                                        </p:attrNameLst>
                                      </p:cBhvr>
                                      <p:tavLst>
                                        <p:tav tm="0">
                                          <p:val>
                                            <p:fltVal val="0"/>
                                          </p:val>
                                        </p:tav>
                                        <p:tav tm="100000">
                                          <p:val>
                                            <p:strVal val="#ppt_w"/>
                                          </p:val>
                                        </p:tav>
                                      </p:tavLst>
                                    </p:anim>
                                    <p:anim calcmode="lin" valueType="num">
                                      <p:cBhvr>
                                        <p:cTn id="52" dur="500" fill="hold"/>
                                        <p:tgtEl>
                                          <p:spTgt spid="40"/>
                                        </p:tgtEl>
                                        <p:attrNameLst>
                                          <p:attrName>ppt_h</p:attrName>
                                        </p:attrNameLst>
                                      </p:cBhvr>
                                      <p:tavLst>
                                        <p:tav tm="0">
                                          <p:val>
                                            <p:fltVal val="0"/>
                                          </p:val>
                                        </p:tav>
                                        <p:tav tm="100000">
                                          <p:val>
                                            <p:strVal val="#ppt_h"/>
                                          </p:val>
                                        </p:tav>
                                      </p:tavLst>
                                    </p:anim>
                                    <p:animEffect transition="in" filter="fade">
                                      <p:cBhvr>
                                        <p:cTn id="53" dur="500"/>
                                        <p:tgtEl>
                                          <p:spTgt spid="40"/>
                                        </p:tgtEl>
                                      </p:cBhvr>
                                    </p:animEffect>
                                  </p:childTnLst>
                                </p:cTn>
                              </p:par>
                              <p:par>
                                <p:cTn id="54" presetID="22" presetClass="entr" presetSubtype="1" fill="hold"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wipe(up)">
                                      <p:cBhvr>
                                        <p:cTn id="56" dur="500"/>
                                        <p:tgtEl>
                                          <p:spTgt spid="16"/>
                                        </p:tgtEl>
                                      </p:cBhvr>
                                    </p:animEffect>
                                  </p:childTnLst>
                                </p:cTn>
                              </p:par>
                              <p:par>
                                <p:cTn id="57" presetID="22" presetClass="entr" presetSubtype="8"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left)">
                                      <p:cBhvr>
                                        <p:cTn id="59" dur="500"/>
                                        <p:tgtEl>
                                          <p:spTgt spid="19"/>
                                        </p:tgtEl>
                                      </p:cBhvr>
                                    </p:animEffect>
                                  </p:childTnLst>
                                </p:cTn>
                              </p:par>
                            </p:childTnLst>
                          </p:cTn>
                        </p:par>
                        <p:par>
                          <p:cTn id="60" fill="hold">
                            <p:stCondLst>
                              <p:cond delay="4000"/>
                            </p:stCondLst>
                            <p:childTnLst>
                              <p:par>
                                <p:cTn id="61" presetID="22" presetClass="entr" presetSubtype="8" fill="hold" grpId="0" nodeType="after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childTnLst>
                          </p:cTn>
                        </p:par>
                        <p:par>
                          <p:cTn id="64" fill="hold">
                            <p:stCondLst>
                              <p:cond delay="4500"/>
                            </p:stCondLst>
                            <p:childTnLst>
                              <p:par>
                                <p:cTn id="65" presetID="53" presetClass="entr" presetSubtype="16" fill="hold" nodeType="after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p:cTn id="67" dur="500" fill="hold"/>
                                        <p:tgtEl>
                                          <p:spTgt spid="43"/>
                                        </p:tgtEl>
                                        <p:attrNameLst>
                                          <p:attrName>ppt_w</p:attrName>
                                        </p:attrNameLst>
                                      </p:cBhvr>
                                      <p:tavLst>
                                        <p:tav tm="0">
                                          <p:val>
                                            <p:fltVal val="0"/>
                                          </p:val>
                                        </p:tav>
                                        <p:tav tm="100000">
                                          <p:val>
                                            <p:strVal val="#ppt_w"/>
                                          </p:val>
                                        </p:tav>
                                      </p:tavLst>
                                    </p:anim>
                                    <p:anim calcmode="lin" valueType="num">
                                      <p:cBhvr>
                                        <p:cTn id="68" dur="500" fill="hold"/>
                                        <p:tgtEl>
                                          <p:spTgt spid="43"/>
                                        </p:tgtEl>
                                        <p:attrNameLst>
                                          <p:attrName>ppt_h</p:attrName>
                                        </p:attrNameLst>
                                      </p:cBhvr>
                                      <p:tavLst>
                                        <p:tav tm="0">
                                          <p:val>
                                            <p:fltVal val="0"/>
                                          </p:val>
                                        </p:tav>
                                        <p:tav tm="100000">
                                          <p:val>
                                            <p:strVal val="#ppt_h"/>
                                          </p:val>
                                        </p:tav>
                                      </p:tavLst>
                                    </p:anim>
                                    <p:animEffect transition="in" filter="fade">
                                      <p:cBhvr>
                                        <p:cTn id="69" dur="500"/>
                                        <p:tgtEl>
                                          <p:spTgt spid="43"/>
                                        </p:tgtEl>
                                      </p:cBhvr>
                                    </p:animEffect>
                                  </p:childTnLst>
                                </p:cTn>
                              </p:par>
                              <p:par>
                                <p:cTn id="70" presetID="22" presetClass="entr" presetSubtype="4" fill="hold"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down)">
                                      <p:cBhvr>
                                        <p:cTn id="72" dur="500"/>
                                        <p:tgtEl>
                                          <p:spTgt spid="17"/>
                                        </p:tgtEl>
                                      </p:cBhvr>
                                    </p:animEffect>
                                  </p:childTnLst>
                                </p:cTn>
                              </p:par>
                              <p:par>
                                <p:cTn id="73" presetID="22" presetClass="entr" presetSubtype="8" fill="hold" nodeType="with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wipe(left)">
                                      <p:cBhvr>
                                        <p:cTn id="75" dur="500"/>
                                        <p:tgtEl>
                                          <p:spTgt spid="22"/>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par>
                          <p:cTn id="80" fill="hold">
                            <p:stCondLst>
                              <p:cond delay="5500"/>
                            </p:stCondLst>
                            <p:childTnLst>
                              <p:par>
                                <p:cTn id="81" presetID="53" presetClass="entr" presetSubtype="16" fill="hold" grpId="0" nodeType="after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p:cTn id="83" dur="500" fill="hold"/>
                                        <p:tgtEl>
                                          <p:spTgt spid="35"/>
                                        </p:tgtEl>
                                        <p:attrNameLst>
                                          <p:attrName>ppt_w</p:attrName>
                                        </p:attrNameLst>
                                      </p:cBhvr>
                                      <p:tavLst>
                                        <p:tav tm="0">
                                          <p:val>
                                            <p:fltVal val="0"/>
                                          </p:val>
                                        </p:tav>
                                        <p:tav tm="100000">
                                          <p:val>
                                            <p:strVal val="#ppt_w"/>
                                          </p:val>
                                        </p:tav>
                                      </p:tavLst>
                                    </p:anim>
                                    <p:anim calcmode="lin" valueType="num">
                                      <p:cBhvr>
                                        <p:cTn id="84" dur="500" fill="hold"/>
                                        <p:tgtEl>
                                          <p:spTgt spid="35"/>
                                        </p:tgtEl>
                                        <p:attrNameLst>
                                          <p:attrName>ppt_h</p:attrName>
                                        </p:attrNameLst>
                                      </p:cBhvr>
                                      <p:tavLst>
                                        <p:tav tm="0">
                                          <p:val>
                                            <p:fltVal val="0"/>
                                          </p:val>
                                        </p:tav>
                                        <p:tav tm="100000">
                                          <p:val>
                                            <p:strVal val="#ppt_h"/>
                                          </p:val>
                                        </p:tav>
                                      </p:tavLst>
                                    </p:anim>
                                    <p:animEffect transition="in" filter="fade">
                                      <p:cBhvr>
                                        <p:cTn id="85" dur="500"/>
                                        <p:tgtEl>
                                          <p:spTgt spid="35"/>
                                        </p:tgtEl>
                                      </p:cBhvr>
                                    </p:animEffect>
                                  </p:childTnLst>
                                </p:cTn>
                              </p:par>
                              <p:par>
                                <p:cTn id="86" presetID="22" presetClass="entr" presetSubtype="1" fill="hold" nodeType="with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wipe(up)">
                                      <p:cBhvr>
                                        <p:cTn id="88" dur="500"/>
                                        <p:tgtEl>
                                          <p:spTgt spid="18"/>
                                        </p:tgtEl>
                                      </p:cBhvr>
                                    </p:animEffect>
                                  </p:childTnLst>
                                </p:cTn>
                              </p:par>
                              <p:par>
                                <p:cTn id="89" presetID="22" presetClass="entr" presetSubtype="8" fill="hold" nodeType="with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left)">
                                      <p:cBhvr>
                                        <p:cTn id="91" dur="500"/>
                                        <p:tgtEl>
                                          <p:spTgt spid="23"/>
                                        </p:tgtEl>
                                      </p:cBhvr>
                                    </p:animEffect>
                                  </p:childTnLst>
                                </p:cTn>
                              </p:par>
                            </p:childTnLst>
                          </p:cTn>
                        </p:par>
                        <p:par>
                          <p:cTn id="92" fill="hold">
                            <p:stCondLst>
                              <p:cond delay="6000"/>
                            </p:stCondLst>
                            <p:childTnLst>
                              <p:par>
                                <p:cTn id="93" presetID="22" presetClass="entr" presetSubtype="8" fill="hold" grpId="0" nodeType="afterEffect">
                                  <p:stCondLst>
                                    <p:cond delay="0"/>
                                  </p:stCondLst>
                                  <p:childTnLst>
                                    <p:set>
                                      <p:cBhvr>
                                        <p:cTn id="94" dur="1" fill="hold">
                                          <p:stCondLst>
                                            <p:cond delay="0"/>
                                          </p:stCondLst>
                                        </p:cTn>
                                        <p:tgtEl>
                                          <p:spTgt spid="9"/>
                                        </p:tgtEl>
                                        <p:attrNameLst>
                                          <p:attrName>style.visibility</p:attrName>
                                        </p:attrNameLst>
                                      </p:cBhvr>
                                      <p:to>
                                        <p:strVal val="visible"/>
                                      </p:to>
                                    </p:set>
                                    <p:animEffect transition="in" filter="wipe(left)">
                                      <p:cBhvr>
                                        <p:cTn id="95" dur="500"/>
                                        <p:tgtEl>
                                          <p:spTgt spid="9"/>
                                        </p:tgtEl>
                                      </p:cBhvr>
                                    </p:animEffect>
                                  </p:childTnLst>
                                </p:cTn>
                              </p:par>
                            </p:childTnLst>
                          </p:cTn>
                        </p:par>
                        <p:par>
                          <p:cTn id="96" fill="hold">
                            <p:stCondLst>
                              <p:cond delay="6500"/>
                            </p:stCondLst>
                            <p:childTnLst>
                              <p:par>
                                <p:cTn id="97" presetID="53" presetClass="entr" presetSubtype="16" fill="hold" nodeType="after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3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1455737"/>
            <a:ext cx="11277600" cy="4457700"/>
            <a:chOff x="0" y="1455737"/>
            <a:chExt cx="8953500" cy="4457700"/>
          </a:xfrm>
        </p:grpSpPr>
        <p:sp>
          <p:nvSpPr>
            <p:cNvPr id="5" name="Freeform 5"/>
            <p:cNvSpPr>
              <a:spLocks/>
            </p:cNvSpPr>
            <p:nvPr/>
          </p:nvSpPr>
          <p:spPr bwMode="auto">
            <a:xfrm>
              <a:off x="0" y="1455737"/>
              <a:ext cx="8953500" cy="4457700"/>
            </a:xfrm>
            <a:custGeom>
              <a:avLst/>
              <a:gdLst>
                <a:gd name="T0" fmla="*/ 1311 w 16920"/>
                <a:gd name="T1" fmla="*/ 7223 h 8424"/>
                <a:gd name="T2" fmla="*/ 1661 w 16920"/>
                <a:gd name="T3" fmla="*/ 7222 h 8424"/>
                <a:gd name="T4" fmla="*/ 2090 w 16920"/>
                <a:gd name="T5" fmla="*/ 7210 h 8424"/>
                <a:gd name="T6" fmla="*/ 2858 w 16920"/>
                <a:gd name="T7" fmla="*/ 7164 h 8424"/>
                <a:gd name="T8" fmla="*/ 3683 w 16920"/>
                <a:gd name="T9" fmla="*/ 7074 h 8424"/>
                <a:gd name="T10" fmla="*/ 4195 w 16920"/>
                <a:gd name="T11" fmla="*/ 6996 h 8424"/>
                <a:gd name="T12" fmla="*/ 5032 w 16920"/>
                <a:gd name="T13" fmla="*/ 6736 h 8424"/>
                <a:gd name="T14" fmla="*/ 5487 w 16920"/>
                <a:gd name="T15" fmla="*/ 6362 h 8424"/>
                <a:gd name="T16" fmla="*/ 5701 w 16920"/>
                <a:gd name="T17" fmla="*/ 5921 h 8424"/>
                <a:gd name="T18" fmla="*/ 5810 w 16920"/>
                <a:gd name="T19" fmla="*/ 5460 h 8424"/>
                <a:gd name="T20" fmla="*/ 5951 w 16920"/>
                <a:gd name="T21" fmla="*/ 5030 h 8424"/>
                <a:gd name="T22" fmla="*/ 6259 w 16920"/>
                <a:gd name="T23" fmla="*/ 4680 h 8424"/>
                <a:gd name="T24" fmla="*/ 6831 w 16920"/>
                <a:gd name="T25" fmla="*/ 4447 h 8424"/>
                <a:gd name="T26" fmla="*/ 7542 w 16920"/>
                <a:gd name="T27" fmla="*/ 4298 h 8424"/>
                <a:gd name="T28" fmla="*/ 8629 w 16920"/>
                <a:gd name="T29" fmla="*/ 4121 h 8424"/>
                <a:gd name="T30" fmla="*/ 9390 w 16920"/>
                <a:gd name="T31" fmla="*/ 3943 h 8424"/>
                <a:gd name="T32" fmla="*/ 10065 w 16920"/>
                <a:gd name="T33" fmla="*/ 3659 h 8424"/>
                <a:gd name="T34" fmla="*/ 10596 w 16920"/>
                <a:gd name="T35" fmla="*/ 3212 h 8424"/>
                <a:gd name="T36" fmla="*/ 10994 w 16920"/>
                <a:gd name="T37" fmla="*/ 2633 h 8424"/>
                <a:gd name="T38" fmla="*/ 11499 w 16920"/>
                <a:gd name="T39" fmla="*/ 2223 h 8424"/>
                <a:gd name="T40" fmla="*/ 12104 w 16920"/>
                <a:gd name="T41" fmla="*/ 1970 h 8424"/>
                <a:gd name="T42" fmla="*/ 12768 w 16920"/>
                <a:gd name="T43" fmla="*/ 1828 h 8424"/>
                <a:gd name="T44" fmla="*/ 13450 w 16920"/>
                <a:gd name="T45" fmla="*/ 1749 h 8424"/>
                <a:gd name="T46" fmla="*/ 14110 w 16920"/>
                <a:gd name="T47" fmla="*/ 1686 h 8424"/>
                <a:gd name="T48" fmla="*/ 14710 w 16920"/>
                <a:gd name="T49" fmla="*/ 1590 h 8424"/>
                <a:gd name="T50" fmla="*/ 15264 w 16920"/>
                <a:gd name="T51" fmla="*/ 1379 h 8424"/>
                <a:gd name="T52" fmla="*/ 15774 w 16920"/>
                <a:gd name="T53" fmla="*/ 1070 h 8424"/>
                <a:gd name="T54" fmla="*/ 16216 w 16920"/>
                <a:gd name="T55" fmla="*/ 719 h 8424"/>
                <a:gd name="T56" fmla="*/ 16569 w 16920"/>
                <a:gd name="T57" fmla="*/ 386 h 8424"/>
                <a:gd name="T58" fmla="*/ 16870 w 16920"/>
                <a:gd name="T59" fmla="*/ 59 h 8424"/>
                <a:gd name="T60" fmla="*/ 16862 w 16920"/>
                <a:gd name="T61" fmla="*/ 114 h 8424"/>
                <a:gd name="T62" fmla="*/ 16688 w 16920"/>
                <a:gd name="T63" fmla="*/ 407 h 8424"/>
                <a:gd name="T64" fmla="*/ 16404 w 16920"/>
                <a:gd name="T65" fmla="*/ 812 h 8424"/>
                <a:gd name="T66" fmla="*/ 16012 w 16920"/>
                <a:gd name="T67" fmla="*/ 1254 h 8424"/>
                <a:gd name="T68" fmla="*/ 15517 w 16920"/>
                <a:gd name="T69" fmla="*/ 1664 h 8424"/>
                <a:gd name="T70" fmla="*/ 14920 w 16920"/>
                <a:gd name="T71" fmla="*/ 1971 h 8424"/>
                <a:gd name="T72" fmla="*/ 14248 w 16920"/>
                <a:gd name="T73" fmla="*/ 2131 h 8424"/>
                <a:gd name="T74" fmla="*/ 13332 w 16920"/>
                <a:gd name="T75" fmla="*/ 2276 h 8424"/>
                <a:gd name="T76" fmla="*/ 12726 w 16920"/>
                <a:gd name="T77" fmla="*/ 2406 h 8424"/>
                <a:gd name="T78" fmla="*/ 12177 w 16920"/>
                <a:gd name="T79" fmla="*/ 2623 h 8424"/>
                <a:gd name="T80" fmla="*/ 11702 w 16920"/>
                <a:gd name="T81" fmla="*/ 2980 h 8424"/>
                <a:gd name="T82" fmla="*/ 11315 w 16920"/>
                <a:gd name="T83" fmla="*/ 3534 h 8424"/>
                <a:gd name="T84" fmla="*/ 10944 w 16920"/>
                <a:gd name="T85" fmla="*/ 4233 h 8424"/>
                <a:gd name="T86" fmla="*/ 10300 w 16920"/>
                <a:gd name="T87" fmla="*/ 4711 h 8424"/>
                <a:gd name="T88" fmla="*/ 9479 w 16920"/>
                <a:gd name="T89" fmla="*/ 5008 h 8424"/>
                <a:gd name="T90" fmla="*/ 8621 w 16920"/>
                <a:gd name="T91" fmla="*/ 5212 h 8424"/>
                <a:gd name="T92" fmla="*/ 7861 w 16920"/>
                <a:gd name="T93" fmla="*/ 5413 h 8424"/>
                <a:gd name="T94" fmla="*/ 7341 w 16920"/>
                <a:gd name="T95" fmla="*/ 5700 h 8424"/>
                <a:gd name="T96" fmla="*/ 7185 w 16920"/>
                <a:gd name="T97" fmla="*/ 6155 h 8424"/>
                <a:gd name="T98" fmla="*/ 7083 w 16920"/>
                <a:gd name="T99" fmla="*/ 6651 h 8424"/>
                <a:gd name="T100" fmla="*/ 6852 w 16920"/>
                <a:gd name="T101" fmla="*/ 7096 h 8424"/>
                <a:gd name="T102" fmla="*/ 6490 w 16920"/>
                <a:gd name="T103" fmla="*/ 7486 h 8424"/>
                <a:gd name="T104" fmla="*/ 6002 w 16920"/>
                <a:gd name="T105" fmla="*/ 7810 h 8424"/>
                <a:gd name="T106" fmla="*/ 5389 w 16920"/>
                <a:gd name="T107" fmla="*/ 8061 h 8424"/>
                <a:gd name="T108" fmla="*/ 4653 w 16920"/>
                <a:gd name="T109" fmla="*/ 8232 h 8424"/>
                <a:gd name="T110" fmla="*/ 4156 w 16920"/>
                <a:gd name="T111" fmla="*/ 8296 h 8424"/>
                <a:gd name="T112" fmla="*/ 3710 w 16920"/>
                <a:gd name="T113" fmla="*/ 8335 h 8424"/>
                <a:gd name="T114" fmla="*/ 3242 w 16920"/>
                <a:gd name="T115" fmla="*/ 8363 h 8424"/>
                <a:gd name="T116" fmla="*/ 0 w 16920"/>
                <a:gd name="T117" fmla="*/ 8424 h 8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20" h="8424">
                  <a:moveTo>
                    <a:pt x="0" y="7222"/>
                  </a:moveTo>
                  <a:lnTo>
                    <a:pt x="1115" y="7222"/>
                  </a:lnTo>
                  <a:lnTo>
                    <a:pt x="1179" y="7222"/>
                  </a:lnTo>
                  <a:lnTo>
                    <a:pt x="1245" y="7223"/>
                  </a:lnTo>
                  <a:lnTo>
                    <a:pt x="1311" y="7223"/>
                  </a:lnTo>
                  <a:lnTo>
                    <a:pt x="1379" y="7223"/>
                  </a:lnTo>
                  <a:lnTo>
                    <a:pt x="1448" y="7223"/>
                  </a:lnTo>
                  <a:lnTo>
                    <a:pt x="1519" y="7223"/>
                  </a:lnTo>
                  <a:lnTo>
                    <a:pt x="1589" y="7222"/>
                  </a:lnTo>
                  <a:lnTo>
                    <a:pt x="1661" y="7222"/>
                  </a:lnTo>
                  <a:lnTo>
                    <a:pt x="1665" y="7222"/>
                  </a:lnTo>
                  <a:lnTo>
                    <a:pt x="1665" y="7221"/>
                  </a:lnTo>
                  <a:lnTo>
                    <a:pt x="1803" y="7219"/>
                  </a:lnTo>
                  <a:lnTo>
                    <a:pt x="1945" y="7216"/>
                  </a:lnTo>
                  <a:lnTo>
                    <a:pt x="2090" y="7210"/>
                  </a:lnTo>
                  <a:lnTo>
                    <a:pt x="2238" y="7204"/>
                  </a:lnTo>
                  <a:lnTo>
                    <a:pt x="2389" y="7197"/>
                  </a:lnTo>
                  <a:lnTo>
                    <a:pt x="2543" y="7187"/>
                  </a:lnTo>
                  <a:lnTo>
                    <a:pt x="2700" y="7177"/>
                  </a:lnTo>
                  <a:lnTo>
                    <a:pt x="2858" y="7164"/>
                  </a:lnTo>
                  <a:lnTo>
                    <a:pt x="3019" y="7150"/>
                  </a:lnTo>
                  <a:lnTo>
                    <a:pt x="3183" y="7134"/>
                  </a:lnTo>
                  <a:lnTo>
                    <a:pt x="3348" y="7116"/>
                  </a:lnTo>
                  <a:lnTo>
                    <a:pt x="3515" y="7096"/>
                  </a:lnTo>
                  <a:lnTo>
                    <a:pt x="3683" y="7074"/>
                  </a:lnTo>
                  <a:lnTo>
                    <a:pt x="3852" y="7051"/>
                  </a:lnTo>
                  <a:lnTo>
                    <a:pt x="3938" y="7038"/>
                  </a:lnTo>
                  <a:lnTo>
                    <a:pt x="4024" y="7024"/>
                  </a:lnTo>
                  <a:lnTo>
                    <a:pt x="4109" y="7010"/>
                  </a:lnTo>
                  <a:lnTo>
                    <a:pt x="4195" y="6996"/>
                  </a:lnTo>
                  <a:lnTo>
                    <a:pt x="4399" y="6955"/>
                  </a:lnTo>
                  <a:lnTo>
                    <a:pt x="4584" y="6909"/>
                  </a:lnTo>
                  <a:lnTo>
                    <a:pt x="4750" y="6857"/>
                  </a:lnTo>
                  <a:lnTo>
                    <a:pt x="4898" y="6799"/>
                  </a:lnTo>
                  <a:lnTo>
                    <a:pt x="5032" y="6736"/>
                  </a:lnTo>
                  <a:lnTo>
                    <a:pt x="5148" y="6670"/>
                  </a:lnTo>
                  <a:lnTo>
                    <a:pt x="5252" y="6598"/>
                  </a:lnTo>
                  <a:lnTo>
                    <a:pt x="5341" y="6523"/>
                  </a:lnTo>
                  <a:lnTo>
                    <a:pt x="5420" y="6444"/>
                  </a:lnTo>
                  <a:lnTo>
                    <a:pt x="5487" y="6362"/>
                  </a:lnTo>
                  <a:lnTo>
                    <a:pt x="5546" y="6277"/>
                  </a:lnTo>
                  <a:lnTo>
                    <a:pt x="5594" y="6191"/>
                  </a:lnTo>
                  <a:lnTo>
                    <a:pt x="5636" y="6102"/>
                  </a:lnTo>
                  <a:lnTo>
                    <a:pt x="5671" y="6012"/>
                  </a:lnTo>
                  <a:lnTo>
                    <a:pt x="5701" y="5921"/>
                  </a:lnTo>
                  <a:lnTo>
                    <a:pt x="5727" y="5828"/>
                  </a:lnTo>
                  <a:lnTo>
                    <a:pt x="5750" y="5736"/>
                  </a:lnTo>
                  <a:lnTo>
                    <a:pt x="5770" y="5644"/>
                  </a:lnTo>
                  <a:lnTo>
                    <a:pt x="5790" y="5551"/>
                  </a:lnTo>
                  <a:lnTo>
                    <a:pt x="5810" y="5460"/>
                  </a:lnTo>
                  <a:lnTo>
                    <a:pt x="5831" y="5369"/>
                  </a:lnTo>
                  <a:lnTo>
                    <a:pt x="5854" y="5282"/>
                  </a:lnTo>
                  <a:lnTo>
                    <a:pt x="5882" y="5195"/>
                  </a:lnTo>
                  <a:lnTo>
                    <a:pt x="5912" y="5111"/>
                  </a:lnTo>
                  <a:lnTo>
                    <a:pt x="5951" y="5030"/>
                  </a:lnTo>
                  <a:lnTo>
                    <a:pt x="5994" y="4952"/>
                  </a:lnTo>
                  <a:lnTo>
                    <a:pt x="6046" y="4877"/>
                  </a:lnTo>
                  <a:lnTo>
                    <a:pt x="6106" y="4807"/>
                  </a:lnTo>
                  <a:lnTo>
                    <a:pt x="6177" y="4741"/>
                  </a:lnTo>
                  <a:lnTo>
                    <a:pt x="6259" y="4680"/>
                  </a:lnTo>
                  <a:lnTo>
                    <a:pt x="6353" y="4623"/>
                  </a:lnTo>
                  <a:lnTo>
                    <a:pt x="6460" y="4572"/>
                  </a:lnTo>
                  <a:lnTo>
                    <a:pt x="6579" y="4526"/>
                  </a:lnTo>
                  <a:lnTo>
                    <a:pt x="6702" y="4484"/>
                  </a:lnTo>
                  <a:lnTo>
                    <a:pt x="6831" y="4447"/>
                  </a:lnTo>
                  <a:lnTo>
                    <a:pt x="6965" y="4412"/>
                  </a:lnTo>
                  <a:lnTo>
                    <a:pt x="7103" y="4380"/>
                  </a:lnTo>
                  <a:lnTo>
                    <a:pt x="7246" y="4351"/>
                  </a:lnTo>
                  <a:lnTo>
                    <a:pt x="7392" y="4323"/>
                  </a:lnTo>
                  <a:lnTo>
                    <a:pt x="7542" y="4298"/>
                  </a:lnTo>
                  <a:lnTo>
                    <a:pt x="7847" y="4248"/>
                  </a:lnTo>
                  <a:lnTo>
                    <a:pt x="8159" y="4200"/>
                  </a:lnTo>
                  <a:lnTo>
                    <a:pt x="8315" y="4175"/>
                  </a:lnTo>
                  <a:lnTo>
                    <a:pt x="8473" y="4149"/>
                  </a:lnTo>
                  <a:lnTo>
                    <a:pt x="8629" y="4121"/>
                  </a:lnTo>
                  <a:lnTo>
                    <a:pt x="8785" y="4091"/>
                  </a:lnTo>
                  <a:lnTo>
                    <a:pt x="8939" y="4060"/>
                  </a:lnTo>
                  <a:lnTo>
                    <a:pt x="9091" y="4024"/>
                  </a:lnTo>
                  <a:lnTo>
                    <a:pt x="9241" y="3986"/>
                  </a:lnTo>
                  <a:lnTo>
                    <a:pt x="9390" y="3943"/>
                  </a:lnTo>
                  <a:lnTo>
                    <a:pt x="9533" y="3897"/>
                  </a:lnTo>
                  <a:lnTo>
                    <a:pt x="9673" y="3845"/>
                  </a:lnTo>
                  <a:lnTo>
                    <a:pt x="9808" y="3789"/>
                  </a:lnTo>
                  <a:lnTo>
                    <a:pt x="9939" y="3726"/>
                  </a:lnTo>
                  <a:lnTo>
                    <a:pt x="10065" y="3659"/>
                  </a:lnTo>
                  <a:lnTo>
                    <a:pt x="10185" y="3584"/>
                  </a:lnTo>
                  <a:lnTo>
                    <a:pt x="10299" y="3502"/>
                  </a:lnTo>
                  <a:lnTo>
                    <a:pt x="10406" y="3413"/>
                  </a:lnTo>
                  <a:lnTo>
                    <a:pt x="10505" y="3317"/>
                  </a:lnTo>
                  <a:lnTo>
                    <a:pt x="10596" y="3212"/>
                  </a:lnTo>
                  <a:lnTo>
                    <a:pt x="10680" y="3098"/>
                  </a:lnTo>
                  <a:lnTo>
                    <a:pt x="10755" y="2975"/>
                  </a:lnTo>
                  <a:lnTo>
                    <a:pt x="10828" y="2852"/>
                  </a:lnTo>
                  <a:lnTo>
                    <a:pt x="10908" y="2739"/>
                  </a:lnTo>
                  <a:lnTo>
                    <a:pt x="10994" y="2633"/>
                  </a:lnTo>
                  <a:lnTo>
                    <a:pt x="11085" y="2536"/>
                  </a:lnTo>
                  <a:lnTo>
                    <a:pt x="11181" y="2447"/>
                  </a:lnTo>
                  <a:lnTo>
                    <a:pt x="11282" y="2366"/>
                  </a:lnTo>
                  <a:lnTo>
                    <a:pt x="11388" y="2291"/>
                  </a:lnTo>
                  <a:lnTo>
                    <a:pt x="11499" y="2223"/>
                  </a:lnTo>
                  <a:lnTo>
                    <a:pt x="11613" y="2162"/>
                  </a:lnTo>
                  <a:lnTo>
                    <a:pt x="11731" y="2105"/>
                  </a:lnTo>
                  <a:lnTo>
                    <a:pt x="11852" y="2055"/>
                  </a:lnTo>
                  <a:lnTo>
                    <a:pt x="11977" y="2010"/>
                  </a:lnTo>
                  <a:lnTo>
                    <a:pt x="12104" y="1970"/>
                  </a:lnTo>
                  <a:lnTo>
                    <a:pt x="12233" y="1934"/>
                  </a:lnTo>
                  <a:lnTo>
                    <a:pt x="12364" y="1902"/>
                  </a:lnTo>
                  <a:lnTo>
                    <a:pt x="12498" y="1875"/>
                  </a:lnTo>
                  <a:lnTo>
                    <a:pt x="12633" y="1849"/>
                  </a:lnTo>
                  <a:lnTo>
                    <a:pt x="12768" y="1828"/>
                  </a:lnTo>
                  <a:lnTo>
                    <a:pt x="12905" y="1808"/>
                  </a:lnTo>
                  <a:lnTo>
                    <a:pt x="13041" y="1791"/>
                  </a:lnTo>
                  <a:lnTo>
                    <a:pt x="13178" y="1776"/>
                  </a:lnTo>
                  <a:lnTo>
                    <a:pt x="13315" y="1763"/>
                  </a:lnTo>
                  <a:lnTo>
                    <a:pt x="13450" y="1749"/>
                  </a:lnTo>
                  <a:lnTo>
                    <a:pt x="13586" y="1737"/>
                  </a:lnTo>
                  <a:lnTo>
                    <a:pt x="13720" y="1725"/>
                  </a:lnTo>
                  <a:lnTo>
                    <a:pt x="13852" y="1713"/>
                  </a:lnTo>
                  <a:lnTo>
                    <a:pt x="13982" y="1700"/>
                  </a:lnTo>
                  <a:lnTo>
                    <a:pt x="14110" y="1686"/>
                  </a:lnTo>
                  <a:lnTo>
                    <a:pt x="14236" y="1672"/>
                  </a:lnTo>
                  <a:lnTo>
                    <a:pt x="14360" y="1655"/>
                  </a:lnTo>
                  <a:lnTo>
                    <a:pt x="14479" y="1637"/>
                  </a:lnTo>
                  <a:lnTo>
                    <a:pt x="14596" y="1616"/>
                  </a:lnTo>
                  <a:lnTo>
                    <a:pt x="14710" y="1590"/>
                  </a:lnTo>
                  <a:lnTo>
                    <a:pt x="14823" y="1558"/>
                  </a:lnTo>
                  <a:lnTo>
                    <a:pt x="14935" y="1521"/>
                  </a:lnTo>
                  <a:lnTo>
                    <a:pt x="15046" y="1478"/>
                  </a:lnTo>
                  <a:lnTo>
                    <a:pt x="15156" y="1430"/>
                  </a:lnTo>
                  <a:lnTo>
                    <a:pt x="15264" y="1379"/>
                  </a:lnTo>
                  <a:lnTo>
                    <a:pt x="15370" y="1323"/>
                  </a:lnTo>
                  <a:lnTo>
                    <a:pt x="15474" y="1263"/>
                  </a:lnTo>
                  <a:lnTo>
                    <a:pt x="15576" y="1201"/>
                  </a:lnTo>
                  <a:lnTo>
                    <a:pt x="15676" y="1136"/>
                  </a:lnTo>
                  <a:lnTo>
                    <a:pt x="15774" y="1070"/>
                  </a:lnTo>
                  <a:lnTo>
                    <a:pt x="15868" y="1001"/>
                  </a:lnTo>
                  <a:lnTo>
                    <a:pt x="15960" y="931"/>
                  </a:lnTo>
                  <a:lnTo>
                    <a:pt x="16049" y="860"/>
                  </a:lnTo>
                  <a:lnTo>
                    <a:pt x="16133" y="789"/>
                  </a:lnTo>
                  <a:lnTo>
                    <a:pt x="16216" y="719"/>
                  </a:lnTo>
                  <a:lnTo>
                    <a:pt x="16294" y="650"/>
                  </a:lnTo>
                  <a:lnTo>
                    <a:pt x="16369" y="581"/>
                  </a:lnTo>
                  <a:lnTo>
                    <a:pt x="16440" y="514"/>
                  </a:lnTo>
                  <a:lnTo>
                    <a:pt x="16507" y="449"/>
                  </a:lnTo>
                  <a:lnTo>
                    <a:pt x="16569" y="386"/>
                  </a:lnTo>
                  <a:lnTo>
                    <a:pt x="16627" y="327"/>
                  </a:lnTo>
                  <a:lnTo>
                    <a:pt x="16680" y="271"/>
                  </a:lnTo>
                  <a:lnTo>
                    <a:pt x="16729" y="219"/>
                  </a:lnTo>
                  <a:lnTo>
                    <a:pt x="16810" y="129"/>
                  </a:lnTo>
                  <a:lnTo>
                    <a:pt x="16870" y="59"/>
                  </a:lnTo>
                  <a:lnTo>
                    <a:pt x="16907" y="16"/>
                  </a:lnTo>
                  <a:lnTo>
                    <a:pt x="16920" y="0"/>
                  </a:lnTo>
                  <a:lnTo>
                    <a:pt x="16910" y="19"/>
                  </a:lnTo>
                  <a:lnTo>
                    <a:pt x="16882" y="74"/>
                  </a:lnTo>
                  <a:lnTo>
                    <a:pt x="16862" y="114"/>
                  </a:lnTo>
                  <a:lnTo>
                    <a:pt x="16835" y="161"/>
                  </a:lnTo>
                  <a:lnTo>
                    <a:pt x="16806" y="214"/>
                  </a:lnTo>
                  <a:lnTo>
                    <a:pt x="16771" y="273"/>
                  </a:lnTo>
                  <a:lnTo>
                    <a:pt x="16732" y="338"/>
                  </a:lnTo>
                  <a:lnTo>
                    <a:pt x="16688" y="407"/>
                  </a:lnTo>
                  <a:lnTo>
                    <a:pt x="16640" y="482"/>
                  </a:lnTo>
                  <a:lnTo>
                    <a:pt x="16588" y="560"/>
                  </a:lnTo>
                  <a:lnTo>
                    <a:pt x="16531" y="641"/>
                  </a:lnTo>
                  <a:lnTo>
                    <a:pt x="16470" y="726"/>
                  </a:lnTo>
                  <a:lnTo>
                    <a:pt x="16404" y="812"/>
                  </a:lnTo>
                  <a:lnTo>
                    <a:pt x="16334" y="899"/>
                  </a:lnTo>
                  <a:lnTo>
                    <a:pt x="16260" y="988"/>
                  </a:lnTo>
                  <a:lnTo>
                    <a:pt x="16182" y="1077"/>
                  </a:lnTo>
                  <a:lnTo>
                    <a:pt x="16099" y="1166"/>
                  </a:lnTo>
                  <a:lnTo>
                    <a:pt x="16012" y="1254"/>
                  </a:lnTo>
                  <a:lnTo>
                    <a:pt x="15921" y="1341"/>
                  </a:lnTo>
                  <a:lnTo>
                    <a:pt x="15827" y="1425"/>
                  </a:lnTo>
                  <a:lnTo>
                    <a:pt x="15727" y="1509"/>
                  </a:lnTo>
                  <a:lnTo>
                    <a:pt x="15624" y="1588"/>
                  </a:lnTo>
                  <a:lnTo>
                    <a:pt x="15517" y="1664"/>
                  </a:lnTo>
                  <a:lnTo>
                    <a:pt x="15405" y="1736"/>
                  </a:lnTo>
                  <a:lnTo>
                    <a:pt x="15289" y="1803"/>
                  </a:lnTo>
                  <a:lnTo>
                    <a:pt x="15171" y="1865"/>
                  </a:lnTo>
                  <a:lnTo>
                    <a:pt x="15047" y="1921"/>
                  </a:lnTo>
                  <a:lnTo>
                    <a:pt x="14920" y="1971"/>
                  </a:lnTo>
                  <a:lnTo>
                    <a:pt x="14789" y="2014"/>
                  </a:lnTo>
                  <a:lnTo>
                    <a:pt x="14655" y="2049"/>
                  </a:lnTo>
                  <a:lnTo>
                    <a:pt x="14518" y="2079"/>
                  </a:lnTo>
                  <a:lnTo>
                    <a:pt x="14383" y="2107"/>
                  </a:lnTo>
                  <a:lnTo>
                    <a:pt x="14248" y="2131"/>
                  </a:lnTo>
                  <a:lnTo>
                    <a:pt x="14113" y="2154"/>
                  </a:lnTo>
                  <a:lnTo>
                    <a:pt x="13848" y="2195"/>
                  </a:lnTo>
                  <a:lnTo>
                    <a:pt x="13587" y="2236"/>
                  </a:lnTo>
                  <a:lnTo>
                    <a:pt x="13459" y="2255"/>
                  </a:lnTo>
                  <a:lnTo>
                    <a:pt x="13332" y="2276"/>
                  </a:lnTo>
                  <a:lnTo>
                    <a:pt x="13207" y="2298"/>
                  </a:lnTo>
                  <a:lnTo>
                    <a:pt x="13083" y="2321"/>
                  </a:lnTo>
                  <a:lnTo>
                    <a:pt x="12962" y="2347"/>
                  </a:lnTo>
                  <a:lnTo>
                    <a:pt x="12843" y="2375"/>
                  </a:lnTo>
                  <a:lnTo>
                    <a:pt x="12726" y="2406"/>
                  </a:lnTo>
                  <a:lnTo>
                    <a:pt x="12611" y="2441"/>
                  </a:lnTo>
                  <a:lnTo>
                    <a:pt x="12499" y="2480"/>
                  </a:lnTo>
                  <a:lnTo>
                    <a:pt x="12389" y="2522"/>
                  </a:lnTo>
                  <a:lnTo>
                    <a:pt x="12282" y="2570"/>
                  </a:lnTo>
                  <a:lnTo>
                    <a:pt x="12177" y="2623"/>
                  </a:lnTo>
                  <a:lnTo>
                    <a:pt x="12077" y="2681"/>
                  </a:lnTo>
                  <a:lnTo>
                    <a:pt x="11978" y="2746"/>
                  </a:lnTo>
                  <a:lnTo>
                    <a:pt x="11883" y="2816"/>
                  </a:lnTo>
                  <a:lnTo>
                    <a:pt x="11791" y="2895"/>
                  </a:lnTo>
                  <a:lnTo>
                    <a:pt x="11702" y="2980"/>
                  </a:lnTo>
                  <a:lnTo>
                    <a:pt x="11617" y="3074"/>
                  </a:lnTo>
                  <a:lnTo>
                    <a:pt x="11536" y="3175"/>
                  </a:lnTo>
                  <a:lnTo>
                    <a:pt x="11458" y="3285"/>
                  </a:lnTo>
                  <a:lnTo>
                    <a:pt x="11385" y="3405"/>
                  </a:lnTo>
                  <a:lnTo>
                    <a:pt x="11315" y="3534"/>
                  </a:lnTo>
                  <a:lnTo>
                    <a:pt x="11250" y="3673"/>
                  </a:lnTo>
                  <a:lnTo>
                    <a:pt x="11188" y="3823"/>
                  </a:lnTo>
                  <a:lnTo>
                    <a:pt x="11121" y="3972"/>
                  </a:lnTo>
                  <a:lnTo>
                    <a:pt x="11039" y="4108"/>
                  </a:lnTo>
                  <a:lnTo>
                    <a:pt x="10944" y="4233"/>
                  </a:lnTo>
                  <a:lnTo>
                    <a:pt x="10836" y="4347"/>
                  </a:lnTo>
                  <a:lnTo>
                    <a:pt x="10717" y="4452"/>
                  </a:lnTo>
                  <a:lnTo>
                    <a:pt x="10587" y="4547"/>
                  </a:lnTo>
                  <a:lnTo>
                    <a:pt x="10447" y="4633"/>
                  </a:lnTo>
                  <a:lnTo>
                    <a:pt x="10300" y="4711"/>
                  </a:lnTo>
                  <a:lnTo>
                    <a:pt x="10146" y="4782"/>
                  </a:lnTo>
                  <a:lnTo>
                    <a:pt x="9985" y="4847"/>
                  </a:lnTo>
                  <a:lnTo>
                    <a:pt x="9820" y="4905"/>
                  </a:lnTo>
                  <a:lnTo>
                    <a:pt x="9651" y="4959"/>
                  </a:lnTo>
                  <a:lnTo>
                    <a:pt x="9479" y="5008"/>
                  </a:lnTo>
                  <a:lnTo>
                    <a:pt x="9306" y="5053"/>
                  </a:lnTo>
                  <a:lnTo>
                    <a:pt x="9133" y="5095"/>
                  </a:lnTo>
                  <a:lnTo>
                    <a:pt x="8960" y="5136"/>
                  </a:lnTo>
                  <a:lnTo>
                    <a:pt x="8789" y="5175"/>
                  </a:lnTo>
                  <a:lnTo>
                    <a:pt x="8621" y="5212"/>
                  </a:lnTo>
                  <a:lnTo>
                    <a:pt x="8456" y="5250"/>
                  </a:lnTo>
                  <a:lnTo>
                    <a:pt x="8297" y="5288"/>
                  </a:lnTo>
                  <a:lnTo>
                    <a:pt x="8144" y="5327"/>
                  </a:lnTo>
                  <a:lnTo>
                    <a:pt x="7999" y="5369"/>
                  </a:lnTo>
                  <a:lnTo>
                    <a:pt x="7861" y="5413"/>
                  </a:lnTo>
                  <a:lnTo>
                    <a:pt x="7733" y="5460"/>
                  </a:lnTo>
                  <a:lnTo>
                    <a:pt x="7617" y="5512"/>
                  </a:lnTo>
                  <a:lnTo>
                    <a:pt x="7511" y="5569"/>
                  </a:lnTo>
                  <a:lnTo>
                    <a:pt x="7419" y="5631"/>
                  </a:lnTo>
                  <a:lnTo>
                    <a:pt x="7341" y="5700"/>
                  </a:lnTo>
                  <a:lnTo>
                    <a:pt x="7278" y="5775"/>
                  </a:lnTo>
                  <a:lnTo>
                    <a:pt x="7231" y="5858"/>
                  </a:lnTo>
                  <a:lnTo>
                    <a:pt x="7201" y="5949"/>
                  </a:lnTo>
                  <a:lnTo>
                    <a:pt x="7190" y="6050"/>
                  </a:lnTo>
                  <a:lnTo>
                    <a:pt x="7185" y="6155"/>
                  </a:lnTo>
                  <a:lnTo>
                    <a:pt x="7175" y="6257"/>
                  </a:lnTo>
                  <a:lnTo>
                    <a:pt x="7160" y="6358"/>
                  </a:lnTo>
                  <a:lnTo>
                    <a:pt x="7140" y="6457"/>
                  </a:lnTo>
                  <a:lnTo>
                    <a:pt x="7114" y="6554"/>
                  </a:lnTo>
                  <a:lnTo>
                    <a:pt x="7083" y="6651"/>
                  </a:lnTo>
                  <a:lnTo>
                    <a:pt x="7047" y="6744"/>
                  </a:lnTo>
                  <a:lnTo>
                    <a:pt x="7006" y="6835"/>
                  </a:lnTo>
                  <a:lnTo>
                    <a:pt x="6959" y="6925"/>
                  </a:lnTo>
                  <a:lnTo>
                    <a:pt x="6908" y="7012"/>
                  </a:lnTo>
                  <a:lnTo>
                    <a:pt x="6852" y="7096"/>
                  </a:lnTo>
                  <a:lnTo>
                    <a:pt x="6789" y="7180"/>
                  </a:lnTo>
                  <a:lnTo>
                    <a:pt x="6723" y="7260"/>
                  </a:lnTo>
                  <a:lnTo>
                    <a:pt x="6650" y="7337"/>
                  </a:lnTo>
                  <a:lnTo>
                    <a:pt x="6572" y="7413"/>
                  </a:lnTo>
                  <a:lnTo>
                    <a:pt x="6490" y="7486"/>
                  </a:lnTo>
                  <a:lnTo>
                    <a:pt x="6403" y="7556"/>
                  </a:lnTo>
                  <a:lnTo>
                    <a:pt x="6310" y="7624"/>
                  </a:lnTo>
                  <a:lnTo>
                    <a:pt x="6213" y="7689"/>
                  </a:lnTo>
                  <a:lnTo>
                    <a:pt x="6110" y="7751"/>
                  </a:lnTo>
                  <a:lnTo>
                    <a:pt x="6002" y="7810"/>
                  </a:lnTo>
                  <a:lnTo>
                    <a:pt x="5889" y="7866"/>
                  </a:lnTo>
                  <a:lnTo>
                    <a:pt x="5772" y="7919"/>
                  </a:lnTo>
                  <a:lnTo>
                    <a:pt x="5649" y="7970"/>
                  </a:lnTo>
                  <a:lnTo>
                    <a:pt x="5522" y="8018"/>
                  </a:lnTo>
                  <a:lnTo>
                    <a:pt x="5389" y="8061"/>
                  </a:lnTo>
                  <a:lnTo>
                    <a:pt x="5252" y="8102"/>
                  </a:lnTo>
                  <a:lnTo>
                    <a:pt x="5110" y="8140"/>
                  </a:lnTo>
                  <a:lnTo>
                    <a:pt x="4962" y="8174"/>
                  </a:lnTo>
                  <a:lnTo>
                    <a:pt x="4810" y="8205"/>
                  </a:lnTo>
                  <a:lnTo>
                    <a:pt x="4653" y="8232"/>
                  </a:lnTo>
                  <a:lnTo>
                    <a:pt x="4491" y="8257"/>
                  </a:lnTo>
                  <a:lnTo>
                    <a:pt x="4410" y="8267"/>
                  </a:lnTo>
                  <a:lnTo>
                    <a:pt x="4326" y="8278"/>
                  </a:lnTo>
                  <a:lnTo>
                    <a:pt x="4242" y="8288"/>
                  </a:lnTo>
                  <a:lnTo>
                    <a:pt x="4156" y="8296"/>
                  </a:lnTo>
                  <a:lnTo>
                    <a:pt x="4069" y="8304"/>
                  </a:lnTo>
                  <a:lnTo>
                    <a:pt x="3980" y="8313"/>
                  </a:lnTo>
                  <a:lnTo>
                    <a:pt x="3892" y="8320"/>
                  </a:lnTo>
                  <a:lnTo>
                    <a:pt x="3801" y="8328"/>
                  </a:lnTo>
                  <a:lnTo>
                    <a:pt x="3710" y="8335"/>
                  </a:lnTo>
                  <a:lnTo>
                    <a:pt x="3618" y="8341"/>
                  </a:lnTo>
                  <a:lnTo>
                    <a:pt x="3525" y="8347"/>
                  </a:lnTo>
                  <a:lnTo>
                    <a:pt x="3431" y="8353"/>
                  </a:lnTo>
                  <a:lnTo>
                    <a:pt x="3336" y="8357"/>
                  </a:lnTo>
                  <a:lnTo>
                    <a:pt x="3242" y="8363"/>
                  </a:lnTo>
                  <a:lnTo>
                    <a:pt x="3147" y="8367"/>
                  </a:lnTo>
                  <a:lnTo>
                    <a:pt x="3052" y="8371"/>
                  </a:lnTo>
                  <a:lnTo>
                    <a:pt x="3053" y="8371"/>
                  </a:lnTo>
                  <a:lnTo>
                    <a:pt x="2642" y="8399"/>
                  </a:lnTo>
                  <a:lnTo>
                    <a:pt x="0" y="8424"/>
                  </a:lnTo>
                  <a:lnTo>
                    <a:pt x="0" y="7222"/>
                  </a:lnTo>
                  <a:close/>
                </a:path>
              </a:pathLst>
            </a:custGeom>
            <a:solidFill>
              <a:srgbClr val="A8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8083550" y="1455737"/>
              <a:ext cx="869950" cy="857250"/>
            </a:xfrm>
            <a:custGeom>
              <a:avLst/>
              <a:gdLst>
                <a:gd name="T0" fmla="*/ 1471 w 1643"/>
                <a:gd name="T1" fmla="*/ 199 h 1621"/>
                <a:gd name="T2" fmla="*/ 1553 w 1643"/>
                <a:gd name="T3" fmla="*/ 106 h 1621"/>
                <a:gd name="T4" fmla="*/ 1610 w 1643"/>
                <a:gd name="T5" fmla="*/ 40 h 1621"/>
                <a:gd name="T6" fmla="*/ 1639 w 1643"/>
                <a:gd name="T7" fmla="*/ 4 h 1621"/>
                <a:gd name="T8" fmla="*/ 1637 w 1643"/>
                <a:gd name="T9" fmla="*/ 14 h 1621"/>
                <a:gd name="T10" fmla="*/ 1585 w 1643"/>
                <a:gd name="T11" fmla="*/ 113 h 1621"/>
                <a:gd name="T12" fmla="*/ 1513 w 1643"/>
                <a:gd name="T13" fmla="*/ 240 h 1621"/>
                <a:gd name="T14" fmla="*/ 1449 w 1643"/>
                <a:gd name="T15" fmla="*/ 346 h 1621"/>
                <a:gd name="T16" fmla="*/ 1373 w 1643"/>
                <a:gd name="T17" fmla="*/ 466 h 1621"/>
                <a:gd name="T18" fmla="*/ 1286 w 1643"/>
                <a:gd name="T19" fmla="*/ 596 h 1621"/>
                <a:gd name="T20" fmla="*/ 1142 w 1643"/>
                <a:gd name="T21" fmla="*/ 750 h 1621"/>
                <a:gd name="T22" fmla="*/ 944 w 1643"/>
                <a:gd name="T23" fmla="*/ 922 h 1621"/>
                <a:gd name="T24" fmla="*/ 746 w 1643"/>
                <a:gd name="T25" fmla="*/ 1088 h 1621"/>
                <a:gd name="T26" fmla="*/ 558 w 1643"/>
                <a:gd name="T27" fmla="*/ 1242 h 1621"/>
                <a:gd name="T28" fmla="*/ 388 w 1643"/>
                <a:gd name="T29" fmla="*/ 1379 h 1621"/>
                <a:gd name="T30" fmla="*/ 246 w 1643"/>
                <a:gd name="T31" fmla="*/ 1491 h 1621"/>
                <a:gd name="T32" fmla="*/ 142 w 1643"/>
                <a:gd name="T33" fmla="*/ 1571 h 1621"/>
                <a:gd name="T34" fmla="*/ 86 w 1643"/>
                <a:gd name="T35" fmla="*/ 1615 h 1621"/>
                <a:gd name="T36" fmla="*/ 0 w 1643"/>
                <a:gd name="T37" fmla="*/ 1582 h 1621"/>
                <a:gd name="T38" fmla="*/ 24 w 1643"/>
                <a:gd name="T39" fmla="*/ 1564 h 1621"/>
                <a:gd name="T40" fmla="*/ 91 w 1643"/>
                <a:gd name="T41" fmla="*/ 1513 h 1621"/>
                <a:gd name="T42" fmla="*/ 192 w 1643"/>
                <a:gd name="T43" fmla="*/ 1435 h 1621"/>
                <a:gd name="T44" fmla="*/ 319 w 1643"/>
                <a:gd name="T45" fmla="*/ 1336 h 1621"/>
                <a:gd name="T46" fmla="*/ 463 w 1643"/>
                <a:gd name="T47" fmla="*/ 1222 h 1621"/>
                <a:gd name="T48" fmla="*/ 617 w 1643"/>
                <a:gd name="T49" fmla="*/ 1097 h 1621"/>
                <a:gd name="T50" fmla="*/ 772 w 1643"/>
                <a:gd name="T51" fmla="*/ 968 h 1621"/>
                <a:gd name="T52" fmla="*/ 919 w 1643"/>
                <a:gd name="T53" fmla="*/ 840 h 1621"/>
                <a:gd name="T54" fmla="*/ 985 w 1643"/>
                <a:gd name="T55" fmla="*/ 778 h 1621"/>
                <a:gd name="T56" fmla="*/ 1048 w 1643"/>
                <a:gd name="T57" fmla="*/ 718 h 1621"/>
                <a:gd name="T58" fmla="*/ 1154 w 1643"/>
                <a:gd name="T59" fmla="*/ 607 h 1621"/>
                <a:gd name="T60" fmla="*/ 1241 w 1643"/>
                <a:gd name="T61" fmla="*/ 507 h 1621"/>
                <a:gd name="T62" fmla="*/ 1310 w 1643"/>
                <a:gd name="T63" fmla="*/ 421 h 1621"/>
                <a:gd name="T64" fmla="*/ 1360 w 1643"/>
                <a:gd name="T65" fmla="*/ 350 h 1621"/>
                <a:gd name="T66" fmla="*/ 1394 w 1643"/>
                <a:gd name="T67" fmla="*/ 298 h 1621"/>
                <a:gd name="T68" fmla="*/ 1420 w 1643"/>
                <a:gd name="T69" fmla="*/ 253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3" h="1621">
                  <a:moveTo>
                    <a:pt x="1420" y="253"/>
                  </a:moveTo>
                  <a:lnTo>
                    <a:pt x="1471" y="199"/>
                  </a:lnTo>
                  <a:lnTo>
                    <a:pt x="1515" y="149"/>
                  </a:lnTo>
                  <a:lnTo>
                    <a:pt x="1553" y="106"/>
                  </a:lnTo>
                  <a:lnTo>
                    <a:pt x="1585" y="70"/>
                  </a:lnTo>
                  <a:lnTo>
                    <a:pt x="1610" y="40"/>
                  </a:lnTo>
                  <a:lnTo>
                    <a:pt x="1628" y="18"/>
                  </a:lnTo>
                  <a:lnTo>
                    <a:pt x="1639" y="4"/>
                  </a:lnTo>
                  <a:lnTo>
                    <a:pt x="1643" y="0"/>
                  </a:lnTo>
                  <a:lnTo>
                    <a:pt x="1637" y="14"/>
                  </a:lnTo>
                  <a:lnTo>
                    <a:pt x="1618" y="52"/>
                  </a:lnTo>
                  <a:lnTo>
                    <a:pt x="1585" y="113"/>
                  </a:lnTo>
                  <a:lnTo>
                    <a:pt x="1540" y="194"/>
                  </a:lnTo>
                  <a:lnTo>
                    <a:pt x="1513" y="240"/>
                  </a:lnTo>
                  <a:lnTo>
                    <a:pt x="1483" y="292"/>
                  </a:lnTo>
                  <a:lnTo>
                    <a:pt x="1449" y="346"/>
                  </a:lnTo>
                  <a:lnTo>
                    <a:pt x="1414" y="404"/>
                  </a:lnTo>
                  <a:lnTo>
                    <a:pt x="1373" y="466"/>
                  </a:lnTo>
                  <a:lnTo>
                    <a:pt x="1331" y="530"/>
                  </a:lnTo>
                  <a:lnTo>
                    <a:pt x="1286" y="596"/>
                  </a:lnTo>
                  <a:lnTo>
                    <a:pt x="1237" y="664"/>
                  </a:lnTo>
                  <a:lnTo>
                    <a:pt x="1142" y="750"/>
                  </a:lnTo>
                  <a:lnTo>
                    <a:pt x="1043" y="836"/>
                  </a:lnTo>
                  <a:lnTo>
                    <a:pt x="944" y="922"/>
                  </a:lnTo>
                  <a:lnTo>
                    <a:pt x="845" y="1006"/>
                  </a:lnTo>
                  <a:lnTo>
                    <a:pt x="746" y="1088"/>
                  </a:lnTo>
                  <a:lnTo>
                    <a:pt x="650" y="1167"/>
                  </a:lnTo>
                  <a:lnTo>
                    <a:pt x="558" y="1242"/>
                  </a:lnTo>
                  <a:lnTo>
                    <a:pt x="469" y="1313"/>
                  </a:lnTo>
                  <a:lnTo>
                    <a:pt x="388" y="1379"/>
                  </a:lnTo>
                  <a:lnTo>
                    <a:pt x="313" y="1438"/>
                  </a:lnTo>
                  <a:lnTo>
                    <a:pt x="246" y="1491"/>
                  </a:lnTo>
                  <a:lnTo>
                    <a:pt x="189" y="1535"/>
                  </a:lnTo>
                  <a:lnTo>
                    <a:pt x="142" y="1571"/>
                  </a:lnTo>
                  <a:lnTo>
                    <a:pt x="108" y="1599"/>
                  </a:lnTo>
                  <a:lnTo>
                    <a:pt x="86" y="1615"/>
                  </a:lnTo>
                  <a:lnTo>
                    <a:pt x="79" y="1621"/>
                  </a:lnTo>
                  <a:lnTo>
                    <a:pt x="0" y="1582"/>
                  </a:lnTo>
                  <a:lnTo>
                    <a:pt x="6" y="1576"/>
                  </a:lnTo>
                  <a:lnTo>
                    <a:pt x="24" y="1564"/>
                  </a:lnTo>
                  <a:lnTo>
                    <a:pt x="53" y="1542"/>
                  </a:lnTo>
                  <a:lnTo>
                    <a:pt x="91" y="1513"/>
                  </a:lnTo>
                  <a:lnTo>
                    <a:pt x="137" y="1477"/>
                  </a:lnTo>
                  <a:lnTo>
                    <a:pt x="192" y="1435"/>
                  </a:lnTo>
                  <a:lnTo>
                    <a:pt x="252" y="1388"/>
                  </a:lnTo>
                  <a:lnTo>
                    <a:pt x="319" y="1336"/>
                  </a:lnTo>
                  <a:lnTo>
                    <a:pt x="389" y="1280"/>
                  </a:lnTo>
                  <a:lnTo>
                    <a:pt x="463" y="1222"/>
                  </a:lnTo>
                  <a:lnTo>
                    <a:pt x="539" y="1161"/>
                  </a:lnTo>
                  <a:lnTo>
                    <a:pt x="617" y="1097"/>
                  </a:lnTo>
                  <a:lnTo>
                    <a:pt x="694" y="1033"/>
                  </a:lnTo>
                  <a:lnTo>
                    <a:pt x="772" y="968"/>
                  </a:lnTo>
                  <a:lnTo>
                    <a:pt x="847" y="904"/>
                  </a:lnTo>
                  <a:lnTo>
                    <a:pt x="919" y="840"/>
                  </a:lnTo>
                  <a:lnTo>
                    <a:pt x="952" y="808"/>
                  </a:lnTo>
                  <a:lnTo>
                    <a:pt x="985" y="778"/>
                  </a:lnTo>
                  <a:lnTo>
                    <a:pt x="1017" y="748"/>
                  </a:lnTo>
                  <a:lnTo>
                    <a:pt x="1048" y="718"/>
                  </a:lnTo>
                  <a:lnTo>
                    <a:pt x="1104" y="661"/>
                  </a:lnTo>
                  <a:lnTo>
                    <a:pt x="1154" y="607"/>
                  </a:lnTo>
                  <a:lnTo>
                    <a:pt x="1201" y="555"/>
                  </a:lnTo>
                  <a:lnTo>
                    <a:pt x="1241" y="507"/>
                  </a:lnTo>
                  <a:lnTo>
                    <a:pt x="1278" y="462"/>
                  </a:lnTo>
                  <a:lnTo>
                    <a:pt x="1310" y="421"/>
                  </a:lnTo>
                  <a:lnTo>
                    <a:pt x="1336" y="384"/>
                  </a:lnTo>
                  <a:lnTo>
                    <a:pt x="1360" y="350"/>
                  </a:lnTo>
                  <a:lnTo>
                    <a:pt x="1379" y="322"/>
                  </a:lnTo>
                  <a:lnTo>
                    <a:pt x="1394" y="298"/>
                  </a:lnTo>
                  <a:lnTo>
                    <a:pt x="1414" y="265"/>
                  </a:lnTo>
                  <a:lnTo>
                    <a:pt x="1420" y="253"/>
                  </a:lnTo>
                  <a:lnTo>
                    <a:pt x="1420" y="253"/>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0" y="5487987"/>
              <a:ext cx="1719263" cy="134938"/>
            </a:xfrm>
            <a:custGeom>
              <a:avLst/>
              <a:gdLst>
                <a:gd name="T0" fmla="*/ 0 w 3248"/>
                <a:gd name="T1" fmla="*/ 255 h 255"/>
                <a:gd name="T2" fmla="*/ 0 w 3248"/>
                <a:gd name="T3" fmla="*/ 91 h 255"/>
                <a:gd name="T4" fmla="*/ 18 w 3248"/>
                <a:gd name="T5" fmla="*/ 91 h 255"/>
                <a:gd name="T6" fmla="*/ 70 w 3248"/>
                <a:gd name="T7" fmla="*/ 91 h 255"/>
                <a:gd name="T8" fmla="*/ 152 w 3248"/>
                <a:gd name="T9" fmla="*/ 90 h 255"/>
                <a:gd name="T10" fmla="*/ 260 w 3248"/>
                <a:gd name="T11" fmla="*/ 89 h 255"/>
                <a:gd name="T12" fmla="*/ 391 w 3248"/>
                <a:gd name="T13" fmla="*/ 88 h 255"/>
                <a:gd name="T14" fmla="*/ 541 w 3248"/>
                <a:gd name="T15" fmla="*/ 86 h 255"/>
                <a:gd name="T16" fmla="*/ 707 w 3248"/>
                <a:gd name="T17" fmla="*/ 83 h 255"/>
                <a:gd name="T18" fmla="*/ 884 w 3248"/>
                <a:gd name="T19" fmla="*/ 81 h 255"/>
                <a:gd name="T20" fmla="*/ 1069 w 3248"/>
                <a:gd name="T21" fmla="*/ 78 h 255"/>
                <a:gd name="T22" fmla="*/ 1258 w 3248"/>
                <a:gd name="T23" fmla="*/ 75 h 255"/>
                <a:gd name="T24" fmla="*/ 1449 w 3248"/>
                <a:gd name="T25" fmla="*/ 72 h 255"/>
                <a:gd name="T26" fmla="*/ 1635 w 3248"/>
                <a:gd name="T27" fmla="*/ 69 h 255"/>
                <a:gd name="T28" fmla="*/ 1815 w 3248"/>
                <a:gd name="T29" fmla="*/ 64 h 255"/>
                <a:gd name="T30" fmla="*/ 1984 w 3248"/>
                <a:gd name="T31" fmla="*/ 59 h 255"/>
                <a:gd name="T32" fmla="*/ 2138 w 3248"/>
                <a:gd name="T33" fmla="*/ 55 h 255"/>
                <a:gd name="T34" fmla="*/ 2275 w 3248"/>
                <a:gd name="T35" fmla="*/ 50 h 255"/>
                <a:gd name="T36" fmla="*/ 2396 w 3248"/>
                <a:gd name="T37" fmla="*/ 43 h 255"/>
                <a:gd name="T38" fmla="*/ 2509 w 3248"/>
                <a:gd name="T39" fmla="*/ 39 h 255"/>
                <a:gd name="T40" fmla="*/ 2612 w 3248"/>
                <a:gd name="T41" fmla="*/ 34 h 255"/>
                <a:gd name="T42" fmla="*/ 2706 w 3248"/>
                <a:gd name="T43" fmla="*/ 29 h 255"/>
                <a:gd name="T44" fmla="*/ 2791 w 3248"/>
                <a:gd name="T45" fmla="*/ 24 h 255"/>
                <a:gd name="T46" fmla="*/ 2868 w 3248"/>
                <a:gd name="T47" fmla="*/ 21 h 255"/>
                <a:gd name="T48" fmla="*/ 2936 w 3248"/>
                <a:gd name="T49" fmla="*/ 17 h 255"/>
                <a:gd name="T50" fmla="*/ 2996 w 3248"/>
                <a:gd name="T51" fmla="*/ 14 h 255"/>
                <a:gd name="T52" fmla="*/ 3048 w 3248"/>
                <a:gd name="T53" fmla="*/ 10 h 255"/>
                <a:gd name="T54" fmla="*/ 3092 w 3248"/>
                <a:gd name="T55" fmla="*/ 7 h 255"/>
                <a:gd name="T56" fmla="*/ 3129 w 3248"/>
                <a:gd name="T57" fmla="*/ 5 h 255"/>
                <a:gd name="T58" fmla="*/ 3160 w 3248"/>
                <a:gd name="T59" fmla="*/ 3 h 255"/>
                <a:gd name="T60" fmla="*/ 3182 w 3248"/>
                <a:gd name="T61" fmla="*/ 2 h 255"/>
                <a:gd name="T62" fmla="*/ 3198 w 3248"/>
                <a:gd name="T63" fmla="*/ 1 h 255"/>
                <a:gd name="T64" fmla="*/ 3207 w 3248"/>
                <a:gd name="T65" fmla="*/ 0 h 255"/>
                <a:gd name="T66" fmla="*/ 3211 w 3248"/>
                <a:gd name="T67" fmla="*/ 0 h 255"/>
                <a:gd name="T68" fmla="*/ 3247 w 3248"/>
                <a:gd name="T69" fmla="*/ 159 h 255"/>
                <a:gd name="T70" fmla="*/ 3248 w 3248"/>
                <a:gd name="T71" fmla="*/ 159 h 255"/>
                <a:gd name="T72" fmla="*/ 3248 w 3248"/>
                <a:gd name="T73" fmla="*/ 160 h 255"/>
                <a:gd name="T74" fmla="*/ 3237 w 3248"/>
                <a:gd name="T75" fmla="*/ 161 h 255"/>
                <a:gd name="T76" fmla="*/ 3211 w 3248"/>
                <a:gd name="T77" fmla="*/ 163 h 255"/>
                <a:gd name="T78" fmla="*/ 3197 w 3248"/>
                <a:gd name="T79" fmla="*/ 163 h 255"/>
                <a:gd name="T80" fmla="*/ 3155 w 3248"/>
                <a:gd name="T81" fmla="*/ 166 h 255"/>
                <a:gd name="T82" fmla="*/ 3086 w 3248"/>
                <a:gd name="T83" fmla="*/ 169 h 255"/>
                <a:gd name="T84" fmla="*/ 2991 w 3248"/>
                <a:gd name="T85" fmla="*/ 174 h 255"/>
                <a:gd name="T86" fmla="*/ 2869 w 3248"/>
                <a:gd name="T87" fmla="*/ 181 h 255"/>
                <a:gd name="T88" fmla="*/ 2723 w 3248"/>
                <a:gd name="T89" fmla="*/ 187 h 255"/>
                <a:gd name="T90" fmla="*/ 2552 w 3248"/>
                <a:gd name="T91" fmla="*/ 195 h 255"/>
                <a:gd name="T92" fmla="*/ 2356 w 3248"/>
                <a:gd name="T93" fmla="*/ 202 h 255"/>
                <a:gd name="T94" fmla="*/ 2137 w 3248"/>
                <a:gd name="T95" fmla="*/ 210 h 255"/>
                <a:gd name="T96" fmla="*/ 1895 w 3248"/>
                <a:gd name="T97" fmla="*/ 218 h 255"/>
                <a:gd name="T98" fmla="*/ 1632 w 3248"/>
                <a:gd name="T99" fmla="*/ 226 h 255"/>
                <a:gd name="T100" fmla="*/ 1346 w 3248"/>
                <a:gd name="T101" fmla="*/ 234 h 255"/>
                <a:gd name="T102" fmla="*/ 1040 w 3248"/>
                <a:gd name="T103" fmla="*/ 240 h 255"/>
                <a:gd name="T104" fmla="*/ 713 w 3248"/>
                <a:gd name="T105" fmla="*/ 246 h 255"/>
                <a:gd name="T106" fmla="*/ 366 w 3248"/>
                <a:gd name="T107" fmla="*/ 252 h 255"/>
                <a:gd name="T108" fmla="*/ 0 w 3248"/>
                <a:gd name="T10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8" h="255">
                  <a:moveTo>
                    <a:pt x="0" y="255"/>
                  </a:moveTo>
                  <a:lnTo>
                    <a:pt x="0" y="91"/>
                  </a:lnTo>
                  <a:lnTo>
                    <a:pt x="18" y="91"/>
                  </a:lnTo>
                  <a:lnTo>
                    <a:pt x="70" y="91"/>
                  </a:lnTo>
                  <a:lnTo>
                    <a:pt x="152" y="90"/>
                  </a:lnTo>
                  <a:lnTo>
                    <a:pt x="260" y="89"/>
                  </a:lnTo>
                  <a:lnTo>
                    <a:pt x="391" y="88"/>
                  </a:lnTo>
                  <a:lnTo>
                    <a:pt x="541" y="86"/>
                  </a:lnTo>
                  <a:lnTo>
                    <a:pt x="707" y="83"/>
                  </a:lnTo>
                  <a:lnTo>
                    <a:pt x="884" y="81"/>
                  </a:lnTo>
                  <a:lnTo>
                    <a:pt x="1069" y="78"/>
                  </a:lnTo>
                  <a:lnTo>
                    <a:pt x="1258" y="75"/>
                  </a:lnTo>
                  <a:lnTo>
                    <a:pt x="1449" y="72"/>
                  </a:lnTo>
                  <a:lnTo>
                    <a:pt x="1635" y="69"/>
                  </a:lnTo>
                  <a:lnTo>
                    <a:pt x="1815" y="64"/>
                  </a:lnTo>
                  <a:lnTo>
                    <a:pt x="1984" y="59"/>
                  </a:lnTo>
                  <a:lnTo>
                    <a:pt x="2138" y="55"/>
                  </a:lnTo>
                  <a:lnTo>
                    <a:pt x="2275" y="50"/>
                  </a:lnTo>
                  <a:lnTo>
                    <a:pt x="2396" y="43"/>
                  </a:lnTo>
                  <a:lnTo>
                    <a:pt x="2509" y="39"/>
                  </a:lnTo>
                  <a:lnTo>
                    <a:pt x="2612" y="34"/>
                  </a:lnTo>
                  <a:lnTo>
                    <a:pt x="2706" y="29"/>
                  </a:lnTo>
                  <a:lnTo>
                    <a:pt x="2791" y="24"/>
                  </a:lnTo>
                  <a:lnTo>
                    <a:pt x="2868" y="21"/>
                  </a:lnTo>
                  <a:lnTo>
                    <a:pt x="2936" y="17"/>
                  </a:lnTo>
                  <a:lnTo>
                    <a:pt x="2996" y="14"/>
                  </a:lnTo>
                  <a:lnTo>
                    <a:pt x="3048" y="10"/>
                  </a:lnTo>
                  <a:lnTo>
                    <a:pt x="3092" y="7"/>
                  </a:lnTo>
                  <a:lnTo>
                    <a:pt x="3129" y="5"/>
                  </a:lnTo>
                  <a:lnTo>
                    <a:pt x="3160" y="3"/>
                  </a:lnTo>
                  <a:lnTo>
                    <a:pt x="3182" y="2"/>
                  </a:lnTo>
                  <a:lnTo>
                    <a:pt x="3198" y="1"/>
                  </a:lnTo>
                  <a:lnTo>
                    <a:pt x="3207" y="0"/>
                  </a:lnTo>
                  <a:lnTo>
                    <a:pt x="3211" y="0"/>
                  </a:lnTo>
                  <a:lnTo>
                    <a:pt x="3247" y="159"/>
                  </a:lnTo>
                  <a:lnTo>
                    <a:pt x="3248" y="159"/>
                  </a:lnTo>
                  <a:lnTo>
                    <a:pt x="3248" y="160"/>
                  </a:lnTo>
                  <a:lnTo>
                    <a:pt x="3237" y="161"/>
                  </a:lnTo>
                  <a:lnTo>
                    <a:pt x="3211" y="163"/>
                  </a:lnTo>
                  <a:lnTo>
                    <a:pt x="3197" y="163"/>
                  </a:lnTo>
                  <a:lnTo>
                    <a:pt x="3155" y="166"/>
                  </a:lnTo>
                  <a:lnTo>
                    <a:pt x="3086" y="169"/>
                  </a:lnTo>
                  <a:lnTo>
                    <a:pt x="2991" y="174"/>
                  </a:lnTo>
                  <a:lnTo>
                    <a:pt x="2869" y="181"/>
                  </a:lnTo>
                  <a:lnTo>
                    <a:pt x="2723" y="187"/>
                  </a:lnTo>
                  <a:lnTo>
                    <a:pt x="2552" y="195"/>
                  </a:lnTo>
                  <a:lnTo>
                    <a:pt x="2356" y="202"/>
                  </a:lnTo>
                  <a:lnTo>
                    <a:pt x="2137" y="210"/>
                  </a:lnTo>
                  <a:lnTo>
                    <a:pt x="1895" y="218"/>
                  </a:lnTo>
                  <a:lnTo>
                    <a:pt x="1632" y="226"/>
                  </a:lnTo>
                  <a:lnTo>
                    <a:pt x="1346" y="234"/>
                  </a:lnTo>
                  <a:lnTo>
                    <a:pt x="1040" y="240"/>
                  </a:lnTo>
                  <a:lnTo>
                    <a:pt x="713" y="246"/>
                  </a:lnTo>
                  <a:lnTo>
                    <a:pt x="366" y="252"/>
                  </a:lnTo>
                  <a:lnTo>
                    <a:pt x="0" y="255"/>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1879600" y="4813300"/>
              <a:ext cx="1460500" cy="747713"/>
            </a:xfrm>
            <a:custGeom>
              <a:avLst/>
              <a:gdLst>
                <a:gd name="T0" fmla="*/ 137 w 2761"/>
                <a:gd name="T1" fmla="*/ 1408 h 1414"/>
                <a:gd name="T2" fmla="*/ 354 w 2761"/>
                <a:gd name="T3" fmla="*/ 1391 h 1414"/>
                <a:gd name="T4" fmla="*/ 538 w 2761"/>
                <a:gd name="T5" fmla="*/ 1372 h 1414"/>
                <a:gd name="T6" fmla="*/ 669 w 2761"/>
                <a:gd name="T7" fmla="*/ 1357 h 1414"/>
                <a:gd name="T8" fmla="*/ 804 w 2761"/>
                <a:gd name="T9" fmla="*/ 1338 h 1414"/>
                <a:gd name="T10" fmla="*/ 941 w 2761"/>
                <a:gd name="T11" fmla="*/ 1317 h 1414"/>
                <a:gd name="T12" fmla="*/ 1080 w 2761"/>
                <a:gd name="T13" fmla="*/ 1292 h 1414"/>
                <a:gd name="T14" fmla="*/ 1219 w 2761"/>
                <a:gd name="T15" fmla="*/ 1263 h 1414"/>
                <a:gd name="T16" fmla="*/ 1357 w 2761"/>
                <a:gd name="T17" fmla="*/ 1230 h 1414"/>
                <a:gd name="T18" fmla="*/ 1493 w 2761"/>
                <a:gd name="T19" fmla="*/ 1194 h 1414"/>
                <a:gd name="T20" fmla="*/ 1624 w 2761"/>
                <a:gd name="T21" fmla="*/ 1153 h 1414"/>
                <a:gd name="T22" fmla="*/ 1751 w 2761"/>
                <a:gd name="T23" fmla="*/ 1108 h 1414"/>
                <a:gd name="T24" fmla="*/ 1872 w 2761"/>
                <a:gd name="T25" fmla="*/ 1057 h 1414"/>
                <a:gd name="T26" fmla="*/ 1984 w 2761"/>
                <a:gd name="T27" fmla="*/ 1001 h 1414"/>
                <a:gd name="T28" fmla="*/ 2105 w 2761"/>
                <a:gd name="T29" fmla="*/ 929 h 1414"/>
                <a:gd name="T30" fmla="*/ 2228 w 2761"/>
                <a:gd name="T31" fmla="*/ 846 h 1414"/>
                <a:gd name="T32" fmla="*/ 2334 w 2761"/>
                <a:gd name="T33" fmla="*/ 764 h 1414"/>
                <a:gd name="T34" fmla="*/ 2426 w 2761"/>
                <a:gd name="T35" fmla="*/ 682 h 1414"/>
                <a:gd name="T36" fmla="*/ 2503 w 2761"/>
                <a:gd name="T37" fmla="*/ 604 h 1414"/>
                <a:gd name="T38" fmla="*/ 2567 w 2761"/>
                <a:gd name="T39" fmla="*/ 528 h 1414"/>
                <a:gd name="T40" fmla="*/ 2620 w 2761"/>
                <a:gd name="T41" fmla="*/ 455 h 1414"/>
                <a:gd name="T42" fmla="*/ 2662 w 2761"/>
                <a:gd name="T43" fmla="*/ 386 h 1414"/>
                <a:gd name="T44" fmla="*/ 2695 w 2761"/>
                <a:gd name="T45" fmla="*/ 323 h 1414"/>
                <a:gd name="T46" fmla="*/ 2720 w 2761"/>
                <a:gd name="T47" fmla="*/ 264 h 1414"/>
                <a:gd name="T48" fmla="*/ 2737 w 2761"/>
                <a:gd name="T49" fmla="*/ 213 h 1414"/>
                <a:gd name="T50" fmla="*/ 2749 w 2761"/>
                <a:gd name="T51" fmla="*/ 167 h 1414"/>
                <a:gd name="T52" fmla="*/ 2758 w 2761"/>
                <a:gd name="T53" fmla="*/ 114 h 1414"/>
                <a:gd name="T54" fmla="*/ 2761 w 2761"/>
                <a:gd name="T55" fmla="*/ 74 h 1414"/>
                <a:gd name="T56" fmla="*/ 2613 w 2761"/>
                <a:gd name="T57" fmla="*/ 0 h 1414"/>
                <a:gd name="T58" fmla="*/ 2604 w 2761"/>
                <a:gd name="T59" fmla="*/ 30 h 1414"/>
                <a:gd name="T60" fmla="*/ 2571 w 2761"/>
                <a:gd name="T61" fmla="*/ 109 h 1414"/>
                <a:gd name="T62" fmla="*/ 2544 w 2761"/>
                <a:gd name="T63" fmla="*/ 164 h 1414"/>
                <a:gd name="T64" fmla="*/ 2510 w 2761"/>
                <a:gd name="T65" fmla="*/ 226 h 1414"/>
                <a:gd name="T66" fmla="*/ 2466 w 2761"/>
                <a:gd name="T67" fmla="*/ 296 h 1414"/>
                <a:gd name="T68" fmla="*/ 2413 w 2761"/>
                <a:gd name="T69" fmla="*/ 371 h 1414"/>
                <a:gd name="T70" fmla="*/ 2351 w 2761"/>
                <a:gd name="T71" fmla="*/ 450 h 1414"/>
                <a:gd name="T72" fmla="*/ 2277 w 2761"/>
                <a:gd name="T73" fmla="*/ 530 h 1414"/>
                <a:gd name="T74" fmla="*/ 2191 w 2761"/>
                <a:gd name="T75" fmla="*/ 610 h 1414"/>
                <a:gd name="T76" fmla="*/ 2094 w 2761"/>
                <a:gd name="T77" fmla="*/ 691 h 1414"/>
                <a:gd name="T78" fmla="*/ 1983 w 2761"/>
                <a:gd name="T79" fmla="*/ 768 h 1414"/>
                <a:gd name="T80" fmla="*/ 1858 w 2761"/>
                <a:gd name="T81" fmla="*/ 841 h 1414"/>
                <a:gd name="T82" fmla="*/ 1719 w 2761"/>
                <a:gd name="T83" fmla="*/ 910 h 1414"/>
                <a:gd name="T84" fmla="*/ 1564 w 2761"/>
                <a:gd name="T85" fmla="*/ 971 h 1414"/>
                <a:gd name="T86" fmla="*/ 1454 w 2761"/>
                <a:gd name="T87" fmla="*/ 1008 h 1414"/>
                <a:gd name="T88" fmla="*/ 1343 w 2761"/>
                <a:gd name="T89" fmla="*/ 1042 h 1414"/>
                <a:gd name="T90" fmla="*/ 1232 w 2761"/>
                <a:gd name="T91" fmla="*/ 1073 h 1414"/>
                <a:gd name="T92" fmla="*/ 1121 w 2761"/>
                <a:gd name="T93" fmla="*/ 1100 h 1414"/>
                <a:gd name="T94" fmla="*/ 1011 w 2761"/>
                <a:gd name="T95" fmla="*/ 1125 h 1414"/>
                <a:gd name="T96" fmla="*/ 903 w 2761"/>
                <a:gd name="T97" fmla="*/ 1147 h 1414"/>
                <a:gd name="T98" fmla="*/ 693 w 2761"/>
                <a:gd name="T99" fmla="*/ 1184 h 1414"/>
                <a:gd name="T100" fmla="*/ 493 w 2761"/>
                <a:gd name="T101" fmla="*/ 1212 h 1414"/>
                <a:gd name="T102" fmla="*/ 309 w 2761"/>
                <a:gd name="T103" fmla="*/ 1234 h 1414"/>
                <a:gd name="T104" fmla="*/ 143 w 2761"/>
                <a:gd name="T105" fmla="*/ 1247 h 1414"/>
                <a:gd name="T106" fmla="*/ 0 w 2761"/>
                <a:gd name="T107" fmla="*/ 125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61" h="1414">
                  <a:moveTo>
                    <a:pt x="41" y="1414"/>
                  </a:moveTo>
                  <a:lnTo>
                    <a:pt x="137" y="1408"/>
                  </a:lnTo>
                  <a:lnTo>
                    <a:pt x="241" y="1401"/>
                  </a:lnTo>
                  <a:lnTo>
                    <a:pt x="354" y="1391"/>
                  </a:lnTo>
                  <a:lnTo>
                    <a:pt x="476" y="1380"/>
                  </a:lnTo>
                  <a:lnTo>
                    <a:pt x="538" y="1372"/>
                  </a:lnTo>
                  <a:lnTo>
                    <a:pt x="603" y="1365"/>
                  </a:lnTo>
                  <a:lnTo>
                    <a:pt x="669" y="1357"/>
                  </a:lnTo>
                  <a:lnTo>
                    <a:pt x="736" y="1348"/>
                  </a:lnTo>
                  <a:lnTo>
                    <a:pt x="804" y="1338"/>
                  </a:lnTo>
                  <a:lnTo>
                    <a:pt x="871" y="1328"/>
                  </a:lnTo>
                  <a:lnTo>
                    <a:pt x="941" y="1317"/>
                  </a:lnTo>
                  <a:lnTo>
                    <a:pt x="1010" y="1305"/>
                  </a:lnTo>
                  <a:lnTo>
                    <a:pt x="1080" y="1292"/>
                  </a:lnTo>
                  <a:lnTo>
                    <a:pt x="1150" y="1278"/>
                  </a:lnTo>
                  <a:lnTo>
                    <a:pt x="1219" y="1263"/>
                  </a:lnTo>
                  <a:lnTo>
                    <a:pt x="1288" y="1247"/>
                  </a:lnTo>
                  <a:lnTo>
                    <a:pt x="1357" y="1230"/>
                  </a:lnTo>
                  <a:lnTo>
                    <a:pt x="1426" y="1214"/>
                  </a:lnTo>
                  <a:lnTo>
                    <a:pt x="1493" y="1194"/>
                  </a:lnTo>
                  <a:lnTo>
                    <a:pt x="1559" y="1174"/>
                  </a:lnTo>
                  <a:lnTo>
                    <a:pt x="1624" y="1153"/>
                  </a:lnTo>
                  <a:lnTo>
                    <a:pt x="1689" y="1131"/>
                  </a:lnTo>
                  <a:lnTo>
                    <a:pt x="1751" y="1108"/>
                  </a:lnTo>
                  <a:lnTo>
                    <a:pt x="1813" y="1082"/>
                  </a:lnTo>
                  <a:lnTo>
                    <a:pt x="1872" y="1057"/>
                  </a:lnTo>
                  <a:lnTo>
                    <a:pt x="1929" y="1029"/>
                  </a:lnTo>
                  <a:lnTo>
                    <a:pt x="1984" y="1001"/>
                  </a:lnTo>
                  <a:lnTo>
                    <a:pt x="2037" y="971"/>
                  </a:lnTo>
                  <a:lnTo>
                    <a:pt x="2105" y="929"/>
                  </a:lnTo>
                  <a:lnTo>
                    <a:pt x="2168" y="888"/>
                  </a:lnTo>
                  <a:lnTo>
                    <a:pt x="2228" y="846"/>
                  </a:lnTo>
                  <a:lnTo>
                    <a:pt x="2283" y="805"/>
                  </a:lnTo>
                  <a:lnTo>
                    <a:pt x="2334" y="764"/>
                  </a:lnTo>
                  <a:lnTo>
                    <a:pt x="2382" y="723"/>
                  </a:lnTo>
                  <a:lnTo>
                    <a:pt x="2426" y="682"/>
                  </a:lnTo>
                  <a:lnTo>
                    <a:pt x="2466" y="643"/>
                  </a:lnTo>
                  <a:lnTo>
                    <a:pt x="2503" y="604"/>
                  </a:lnTo>
                  <a:lnTo>
                    <a:pt x="2536" y="565"/>
                  </a:lnTo>
                  <a:lnTo>
                    <a:pt x="2567" y="528"/>
                  </a:lnTo>
                  <a:lnTo>
                    <a:pt x="2595" y="491"/>
                  </a:lnTo>
                  <a:lnTo>
                    <a:pt x="2620" y="455"/>
                  </a:lnTo>
                  <a:lnTo>
                    <a:pt x="2642" y="420"/>
                  </a:lnTo>
                  <a:lnTo>
                    <a:pt x="2662" y="386"/>
                  </a:lnTo>
                  <a:lnTo>
                    <a:pt x="2680" y="353"/>
                  </a:lnTo>
                  <a:lnTo>
                    <a:pt x="2695" y="323"/>
                  </a:lnTo>
                  <a:lnTo>
                    <a:pt x="2708" y="293"/>
                  </a:lnTo>
                  <a:lnTo>
                    <a:pt x="2720" y="264"/>
                  </a:lnTo>
                  <a:lnTo>
                    <a:pt x="2729" y="238"/>
                  </a:lnTo>
                  <a:lnTo>
                    <a:pt x="2737" y="213"/>
                  </a:lnTo>
                  <a:lnTo>
                    <a:pt x="2743" y="189"/>
                  </a:lnTo>
                  <a:lnTo>
                    <a:pt x="2749" y="167"/>
                  </a:lnTo>
                  <a:lnTo>
                    <a:pt x="2753" y="148"/>
                  </a:lnTo>
                  <a:lnTo>
                    <a:pt x="2758" y="114"/>
                  </a:lnTo>
                  <a:lnTo>
                    <a:pt x="2760" y="90"/>
                  </a:lnTo>
                  <a:lnTo>
                    <a:pt x="2761" y="74"/>
                  </a:lnTo>
                  <a:lnTo>
                    <a:pt x="2761" y="70"/>
                  </a:lnTo>
                  <a:lnTo>
                    <a:pt x="2613" y="0"/>
                  </a:lnTo>
                  <a:lnTo>
                    <a:pt x="2611" y="7"/>
                  </a:lnTo>
                  <a:lnTo>
                    <a:pt x="2604" y="30"/>
                  </a:lnTo>
                  <a:lnTo>
                    <a:pt x="2591" y="63"/>
                  </a:lnTo>
                  <a:lnTo>
                    <a:pt x="2571" y="109"/>
                  </a:lnTo>
                  <a:lnTo>
                    <a:pt x="2558" y="135"/>
                  </a:lnTo>
                  <a:lnTo>
                    <a:pt x="2544" y="164"/>
                  </a:lnTo>
                  <a:lnTo>
                    <a:pt x="2529" y="195"/>
                  </a:lnTo>
                  <a:lnTo>
                    <a:pt x="2510" y="226"/>
                  </a:lnTo>
                  <a:lnTo>
                    <a:pt x="2489" y="261"/>
                  </a:lnTo>
                  <a:lnTo>
                    <a:pt x="2466" y="296"/>
                  </a:lnTo>
                  <a:lnTo>
                    <a:pt x="2441" y="333"/>
                  </a:lnTo>
                  <a:lnTo>
                    <a:pt x="2413" y="371"/>
                  </a:lnTo>
                  <a:lnTo>
                    <a:pt x="2384" y="409"/>
                  </a:lnTo>
                  <a:lnTo>
                    <a:pt x="2351" y="450"/>
                  </a:lnTo>
                  <a:lnTo>
                    <a:pt x="2315" y="489"/>
                  </a:lnTo>
                  <a:lnTo>
                    <a:pt x="2277" y="530"/>
                  </a:lnTo>
                  <a:lnTo>
                    <a:pt x="2236" y="570"/>
                  </a:lnTo>
                  <a:lnTo>
                    <a:pt x="2191" y="610"/>
                  </a:lnTo>
                  <a:lnTo>
                    <a:pt x="2145" y="651"/>
                  </a:lnTo>
                  <a:lnTo>
                    <a:pt x="2094" y="691"/>
                  </a:lnTo>
                  <a:lnTo>
                    <a:pt x="2040" y="730"/>
                  </a:lnTo>
                  <a:lnTo>
                    <a:pt x="1983" y="768"/>
                  </a:lnTo>
                  <a:lnTo>
                    <a:pt x="1923" y="805"/>
                  </a:lnTo>
                  <a:lnTo>
                    <a:pt x="1858" y="841"/>
                  </a:lnTo>
                  <a:lnTo>
                    <a:pt x="1790" y="876"/>
                  </a:lnTo>
                  <a:lnTo>
                    <a:pt x="1719" y="910"/>
                  </a:lnTo>
                  <a:lnTo>
                    <a:pt x="1643" y="942"/>
                  </a:lnTo>
                  <a:lnTo>
                    <a:pt x="1564" y="971"/>
                  </a:lnTo>
                  <a:lnTo>
                    <a:pt x="1509" y="990"/>
                  </a:lnTo>
                  <a:lnTo>
                    <a:pt x="1454" y="1008"/>
                  </a:lnTo>
                  <a:lnTo>
                    <a:pt x="1398" y="1025"/>
                  </a:lnTo>
                  <a:lnTo>
                    <a:pt x="1343" y="1042"/>
                  </a:lnTo>
                  <a:lnTo>
                    <a:pt x="1287" y="1057"/>
                  </a:lnTo>
                  <a:lnTo>
                    <a:pt x="1232" y="1073"/>
                  </a:lnTo>
                  <a:lnTo>
                    <a:pt x="1176" y="1087"/>
                  </a:lnTo>
                  <a:lnTo>
                    <a:pt x="1121" y="1100"/>
                  </a:lnTo>
                  <a:lnTo>
                    <a:pt x="1066" y="1113"/>
                  </a:lnTo>
                  <a:lnTo>
                    <a:pt x="1011" y="1125"/>
                  </a:lnTo>
                  <a:lnTo>
                    <a:pt x="957" y="1136"/>
                  </a:lnTo>
                  <a:lnTo>
                    <a:pt x="903" y="1147"/>
                  </a:lnTo>
                  <a:lnTo>
                    <a:pt x="796" y="1167"/>
                  </a:lnTo>
                  <a:lnTo>
                    <a:pt x="693" y="1184"/>
                  </a:lnTo>
                  <a:lnTo>
                    <a:pt x="591" y="1200"/>
                  </a:lnTo>
                  <a:lnTo>
                    <a:pt x="493" y="1212"/>
                  </a:lnTo>
                  <a:lnTo>
                    <a:pt x="399" y="1224"/>
                  </a:lnTo>
                  <a:lnTo>
                    <a:pt x="309" y="1234"/>
                  </a:lnTo>
                  <a:lnTo>
                    <a:pt x="223" y="1241"/>
                  </a:lnTo>
                  <a:lnTo>
                    <a:pt x="143" y="1247"/>
                  </a:lnTo>
                  <a:lnTo>
                    <a:pt x="69" y="1253"/>
                  </a:lnTo>
                  <a:lnTo>
                    <a:pt x="0" y="1256"/>
                  </a:lnTo>
                  <a:lnTo>
                    <a:pt x="41" y="141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311525" y="3989387"/>
              <a:ext cx="730250" cy="731838"/>
            </a:xfrm>
            <a:custGeom>
              <a:avLst/>
              <a:gdLst>
                <a:gd name="T0" fmla="*/ 119 w 1382"/>
                <a:gd name="T1" fmla="*/ 1382 h 1382"/>
                <a:gd name="T2" fmla="*/ 124 w 1382"/>
                <a:gd name="T3" fmla="*/ 1336 h 1382"/>
                <a:gd name="T4" fmla="*/ 141 w 1382"/>
                <a:gd name="T5" fmla="*/ 1213 h 1382"/>
                <a:gd name="T6" fmla="*/ 155 w 1382"/>
                <a:gd name="T7" fmla="*/ 1131 h 1382"/>
                <a:gd name="T8" fmla="*/ 174 w 1382"/>
                <a:gd name="T9" fmla="*/ 1037 h 1382"/>
                <a:gd name="T10" fmla="*/ 197 w 1382"/>
                <a:gd name="T11" fmla="*/ 938 h 1382"/>
                <a:gd name="T12" fmla="*/ 225 w 1382"/>
                <a:gd name="T13" fmla="*/ 833 h 1382"/>
                <a:gd name="T14" fmla="*/ 260 w 1382"/>
                <a:gd name="T15" fmla="*/ 727 h 1382"/>
                <a:gd name="T16" fmla="*/ 302 w 1382"/>
                <a:gd name="T17" fmla="*/ 623 h 1382"/>
                <a:gd name="T18" fmla="*/ 349 w 1382"/>
                <a:gd name="T19" fmla="*/ 523 h 1382"/>
                <a:gd name="T20" fmla="*/ 403 w 1382"/>
                <a:gd name="T21" fmla="*/ 430 h 1382"/>
                <a:gd name="T22" fmla="*/ 466 w 1382"/>
                <a:gd name="T23" fmla="*/ 349 h 1382"/>
                <a:gd name="T24" fmla="*/ 536 w 1382"/>
                <a:gd name="T25" fmla="*/ 280 h 1382"/>
                <a:gd name="T26" fmla="*/ 615 w 1382"/>
                <a:gd name="T27" fmla="*/ 228 h 1382"/>
                <a:gd name="T28" fmla="*/ 702 w 1382"/>
                <a:gd name="T29" fmla="*/ 195 h 1382"/>
                <a:gd name="T30" fmla="*/ 1016 w 1382"/>
                <a:gd name="T31" fmla="*/ 122 h 1382"/>
                <a:gd name="T32" fmla="*/ 1227 w 1382"/>
                <a:gd name="T33" fmla="*/ 77 h 1382"/>
                <a:gd name="T34" fmla="*/ 1345 w 1382"/>
                <a:gd name="T35" fmla="*/ 54 h 1382"/>
                <a:gd name="T36" fmla="*/ 1382 w 1382"/>
                <a:gd name="T37" fmla="*/ 47 h 1382"/>
                <a:gd name="T38" fmla="*/ 1227 w 1382"/>
                <a:gd name="T39" fmla="*/ 0 h 1382"/>
                <a:gd name="T40" fmla="*/ 1169 w 1382"/>
                <a:gd name="T41" fmla="*/ 5 h 1382"/>
                <a:gd name="T42" fmla="*/ 1063 w 1382"/>
                <a:gd name="T43" fmla="*/ 16 h 1382"/>
                <a:gd name="T44" fmla="*/ 964 w 1382"/>
                <a:gd name="T45" fmla="*/ 30 h 1382"/>
                <a:gd name="T46" fmla="*/ 891 w 1382"/>
                <a:gd name="T47" fmla="*/ 44 h 1382"/>
                <a:gd name="T48" fmla="*/ 813 w 1382"/>
                <a:gd name="T49" fmla="*/ 60 h 1382"/>
                <a:gd name="T50" fmla="*/ 734 w 1382"/>
                <a:gd name="T51" fmla="*/ 80 h 1382"/>
                <a:gd name="T52" fmla="*/ 656 w 1382"/>
                <a:gd name="T53" fmla="*/ 103 h 1382"/>
                <a:gd name="T54" fmla="*/ 580 w 1382"/>
                <a:gd name="T55" fmla="*/ 131 h 1382"/>
                <a:gd name="T56" fmla="*/ 507 w 1382"/>
                <a:gd name="T57" fmla="*/ 163 h 1382"/>
                <a:gd name="T58" fmla="*/ 439 w 1382"/>
                <a:gd name="T59" fmla="*/ 198 h 1382"/>
                <a:gd name="T60" fmla="*/ 379 w 1382"/>
                <a:gd name="T61" fmla="*/ 240 h 1382"/>
                <a:gd name="T62" fmla="*/ 328 w 1382"/>
                <a:gd name="T63" fmla="*/ 285 h 1382"/>
                <a:gd name="T64" fmla="*/ 286 w 1382"/>
                <a:gd name="T65" fmla="*/ 338 h 1382"/>
                <a:gd name="T66" fmla="*/ 249 w 1382"/>
                <a:gd name="T67" fmla="*/ 399 h 1382"/>
                <a:gd name="T68" fmla="*/ 214 w 1382"/>
                <a:gd name="T69" fmla="*/ 470 h 1382"/>
                <a:gd name="T70" fmla="*/ 182 w 1382"/>
                <a:gd name="T71" fmla="*/ 548 h 1382"/>
                <a:gd name="T72" fmla="*/ 153 w 1382"/>
                <a:gd name="T73" fmla="*/ 629 h 1382"/>
                <a:gd name="T74" fmla="*/ 126 w 1382"/>
                <a:gd name="T75" fmla="*/ 714 h 1382"/>
                <a:gd name="T76" fmla="*/ 103 w 1382"/>
                <a:gd name="T77" fmla="*/ 800 h 1382"/>
                <a:gd name="T78" fmla="*/ 82 w 1382"/>
                <a:gd name="T79" fmla="*/ 886 h 1382"/>
                <a:gd name="T80" fmla="*/ 55 w 1382"/>
                <a:gd name="T81" fmla="*/ 1009 h 1382"/>
                <a:gd name="T82" fmla="*/ 28 w 1382"/>
                <a:gd name="T83" fmla="*/ 1155 h 1382"/>
                <a:gd name="T84" fmla="*/ 11 w 1382"/>
                <a:gd name="T85" fmla="*/ 1267 h 1382"/>
                <a:gd name="T86" fmla="*/ 1 w 1382"/>
                <a:gd name="T87" fmla="*/ 1330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2" h="1382">
                  <a:moveTo>
                    <a:pt x="0" y="1338"/>
                  </a:moveTo>
                  <a:lnTo>
                    <a:pt x="119" y="1382"/>
                  </a:lnTo>
                  <a:lnTo>
                    <a:pt x="120" y="1371"/>
                  </a:lnTo>
                  <a:lnTo>
                    <a:pt x="124" y="1336"/>
                  </a:lnTo>
                  <a:lnTo>
                    <a:pt x="130" y="1283"/>
                  </a:lnTo>
                  <a:lnTo>
                    <a:pt x="141" y="1213"/>
                  </a:lnTo>
                  <a:lnTo>
                    <a:pt x="147" y="1174"/>
                  </a:lnTo>
                  <a:lnTo>
                    <a:pt x="155" y="1131"/>
                  </a:lnTo>
                  <a:lnTo>
                    <a:pt x="164" y="1085"/>
                  </a:lnTo>
                  <a:lnTo>
                    <a:pt x="174" y="1037"/>
                  </a:lnTo>
                  <a:lnTo>
                    <a:pt x="185" y="989"/>
                  </a:lnTo>
                  <a:lnTo>
                    <a:pt x="197" y="938"/>
                  </a:lnTo>
                  <a:lnTo>
                    <a:pt x="211" y="886"/>
                  </a:lnTo>
                  <a:lnTo>
                    <a:pt x="225" y="833"/>
                  </a:lnTo>
                  <a:lnTo>
                    <a:pt x="242" y="780"/>
                  </a:lnTo>
                  <a:lnTo>
                    <a:pt x="260" y="727"/>
                  </a:lnTo>
                  <a:lnTo>
                    <a:pt x="280" y="675"/>
                  </a:lnTo>
                  <a:lnTo>
                    <a:pt x="302" y="623"/>
                  </a:lnTo>
                  <a:lnTo>
                    <a:pt x="324" y="572"/>
                  </a:lnTo>
                  <a:lnTo>
                    <a:pt x="349" y="523"/>
                  </a:lnTo>
                  <a:lnTo>
                    <a:pt x="376" y="476"/>
                  </a:lnTo>
                  <a:lnTo>
                    <a:pt x="403" y="430"/>
                  </a:lnTo>
                  <a:lnTo>
                    <a:pt x="434" y="388"/>
                  </a:lnTo>
                  <a:lnTo>
                    <a:pt x="466" y="349"/>
                  </a:lnTo>
                  <a:lnTo>
                    <a:pt x="499" y="313"/>
                  </a:lnTo>
                  <a:lnTo>
                    <a:pt x="536" y="280"/>
                  </a:lnTo>
                  <a:lnTo>
                    <a:pt x="574" y="251"/>
                  </a:lnTo>
                  <a:lnTo>
                    <a:pt x="615" y="228"/>
                  </a:lnTo>
                  <a:lnTo>
                    <a:pt x="657" y="209"/>
                  </a:lnTo>
                  <a:lnTo>
                    <a:pt x="702" y="195"/>
                  </a:lnTo>
                  <a:lnTo>
                    <a:pt x="873" y="155"/>
                  </a:lnTo>
                  <a:lnTo>
                    <a:pt x="1016" y="122"/>
                  </a:lnTo>
                  <a:lnTo>
                    <a:pt x="1134" y="97"/>
                  </a:lnTo>
                  <a:lnTo>
                    <a:pt x="1227" y="77"/>
                  </a:lnTo>
                  <a:lnTo>
                    <a:pt x="1297" y="63"/>
                  </a:lnTo>
                  <a:lnTo>
                    <a:pt x="1345" y="54"/>
                  </a:lnTo>
                  <a:lnTo>
                    <a:pt x="1373" y="49"/>
                  </a:lnTo>
                  <a:lnTo>
                    <a:pt x="1382" y="47"/>
                  </a:lnTo>
                  <a:lnTo>
                    <a:pt x="1235" y="0"/>
                  </a:lnTo>
                  <a:lnTo>
                    <a:pt x="1227" y="0"/>
                  </a:lnTo>
                  <a:lnTo>
                    <a:pt x="1205" y="2"/>
                  </a:lnTo>
                  <a:lnTo>
                    <a:pt x="1169" y="5"/>
                  </a:lnTo>
                  <a:lnTo>
                    <a:pt x="1121" y="9"/>
                  </a:lnTo>
                  <a:lnTo>
                    <a:pt x="1063" y="16"/>
                  </a:lnTo>
                  <a:lnTo>
                    <a:pt x="999" y="25"/>
                  </a:lnTo>
                  <a:lnTo>
                    <a:pt x="964" y="30"/>
                  </a:lnTo>
                  <a:lnTo>
                    <a:pt x="928" y="37"/>
                  </a:lnTo>
                  <a:lnTo>
                    <a:pt x="891" y="44"/>
                  </a:lnTo>
                  <a:lnTo>
                    <a:pt x="852" y="51"/>
                  </a:lnTo>
                  <a:lnTo>
                    <a:pt x="813" y="60"/>
                  </a:lnTo>
                  <a:lnTo>
                    <a:pt x="774" y="69"/>
                  </a:lnTo>
                  <a:lnTo>
                    <a:pt x="734" y="80"/>
                  </a:lnTo>
                  <a:lnTo>
                    <a:pt x="695" y="91"/>
                  </a:lnTo>
                  <a:lnTo>
                    <a:pt x="656" y="103"/>
                  </a:lnTo>
                  <a:lnTo>
                    <a:pt x="618" y="116"/>
                  </a:lnTo>
                  <a:lnTo>
                    <a:pt x="580" y="131"/>
                  </a:lnTo>
                  <a:lnTo>
                    <a:pt x="543" y="146"/>
                  </a:lnTo>
                  <a:lnTo>
                    <a:pt x="507" y="163"/>
                  </a:lnTo>
                  <a:lnTo>
                    <a:pt x="472" y="179"/>
                  </a:lnTo>
                  <a:lnTo>
                    <a:pt x="439" y="198"/>
                  </a:lnTo>
                  <a:lnTo>
                    <a:pt x="408" y="219"/>
                  </a:lnTo>
                  <a:lnTo>
                    <a:pt x="379" y="240"/>
                  </a:lnTo>
                  <a:lnTo>
                    <a:pt x="352" y="262"/>
                  </a:lnTo>
                  <a:lnTo>
                    <a:pt x="328" y="285"/>
                  </a:lnTo>
                  <a:lnTo>
                    <a:pt x="306" y="311"/>
                  </a:lnTo>
                  <a:lnTo>
                    <a:pt x="286" y="338"/>
                  </a:lnTo>
                  <a:lnTo>
                    <a:pt x="267" y="368"/>
                  </a:lnTo>
                  <a:lnTo>
                    <a:pt x="249" y="399"/>
                  </a:lnTo>
                  <a:lnTo>
                    <a:pt x="231" y="434"/>
                  </a:lnTo>
                  <a:lnTo>
                    <a:pt x="214" y="470"/>
                  </a:lnTo>
                  <a:lnTo>
                    <a:pt x="197" y="508"/>
                  </a:lnTo>
                  <a:lnTo>
                    <a:pt x="182" y="548"/>
                  </a:lnTo>
                  <a:lnTo>
                    <a:pt x="167" y="588"/>
                  </a:lnTo>
                  <a:lnTo>
                    <a:pt x="153" y="629"/>
                  </a:lnTo>
                  <a:lnTo>
                    <a:pt x="139" y="671"/>
                  </a:lnTo>
                  <a:lnTo>
                    <a:pt x="126" y="714"/>
                  </a:lnTo>
                  <a:lnTo>
                    <a:pt x="114" y="757"/>
                  </a:lnTo>
                  <a:lnTo>
                    <a:pt x="103" y="800"/>
                  </a:lnTo>
                  <a:lnTo>
                    <a:pt x="92" y="843"/>
                  </a:lnTo>
                  <a:lnTo>
                    <a:pt x="82" y="886"/>
                  </a:lnTo>
                  <a:lnTo>
                    <a:pt x="72" y="927"/>
                  </a:lnTo>
                  <a:lnTo>
                    <a:pt x="55" y="1009"/>
                  </a:lnTo>
                  <a:lnTo>
                    <a:pt x="40" y="1086"/>
                  </a:lnTo>
                  <a:lnTo>
                    <a:pt x="28" y="1155"/>
                  </a:lnTo>
                  <a:lnTo>
                    <a:pt x="18" y="1216"/>
                  </a:lnTo>
                  <a:lnTo>
                    <a:pt x="11" y="1267"/>
                  </a:lnTo>
                  <a:lnTo>
                    <a:pt x="4" y="1305"/>
                  </a:lnTo>
                  <a:lnTo>
                    <a:pt x="1" y="1330"/>
                  </a:lnTo>
                  <a:lnTo>
                    <a:pt x="0" y="133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4087813" y="3429000"/>
              <a:ext cx="1517650" cy="541338"/>
            </a:xfrm>
            <a:custGeom>
              <a:avLst/>
              <a:gdLst>
                <a:gd name="T0" fmla="*/ 188 w 2868"/>
                <a:gd name="T1" fmla="*/ 1023 h 1023"/>
                <a:gd name="T2" fmla="*/ 266 w 2868"/>
                <a:gd name="T3" fmla="*/ 1010 h 1023"/>
                <a:gd name="T4" fmla="*/ 470 w 2868"/>
                <a:gd name="T5" fmla="*/ 973 h 1023"/>
                <a:gd name="T6" fmla="*/ 768 w 2868"/>
                <a:gd name="T7" fmla="*/ 917 h 1023"/>
                <a:gd name="T8" fmla="*/ 1121 w 2868"/>
                <a:gd name="T9" fmla="*/ 844 h 1023"/>
                <a:gd name="T10" fmla="*/ 1308 w 2868"/>
                <a:gd name="T11" fmla="*/ 802 h 1023"/>
                <a:gd name="T12" fmla="*/ 1495 w 2868"/>
                <a:gd name="T13" fmla="*/ 757 h 1023"/>
                <a:gd name="T14" fmla="*/ 1678 w 2868"/>
                <a:gd name="T15" fmla="*/ 711 h 1023"/>
                <a:gd name="T16" fmla="*/ 1853 w 2868"/>
                <a:gd name="T17" fmla="*/ 662 h 1023"/>
                <a:gd name="T18" fmla="*/ 2015 w 2868"/>
                <a:gd name="T19" fmla="*/ 612 h 1023"/>
                <a:gd name="T20" fmla="*/ 2158 w 2868"/>
                <a:gd name="T21" fmla="*/ 561 h 1023"/>
                <a:gd name="T22" fmla="*/ 2280 w 2868"/>
                <a:gd name="T23" fmla="*/ 510 h 1023"/>
                <a:gd name="T24" fmla="*/ 2375 w 2868"/>
                <a:gd name="T25" fmla="*/ 458 h 1023"/>
                <a:gd name="T26" fmla="*/ 2451 w 2868"/>
                <a:gd name="T27" fmla="*/ 407 h 1023"/>
                <a:gd name="T28" fmla="*/ 2519 w 2868"/>
                <a:gd name="T29" fmla="*/ 360 h 1023"/>
                <a:gd name="T30" fmla="*/ 2633 w 2868"/>
                <a:gd name="T31" fmla="*/ 274 h 1023"/>
                <a:gd name="T32" fmla="*/ 2719 w 2868"/>
                <a:gd name="T33" fmla="*/ 201 h 1023"/>
                <a:gd name="T34" fmla="*/ 2782 w 2868"/>
                <a:gd name="T35" fmla="*/ 139 h 1023"/>
                <a:gd name="T36" fmla="*/ 2825 w 2868"/>
                <a:gd name="T37" fmla="*/ 92 h 1023"/>
                <a:gd name="T38" fmla="*/ 2851 w 2868"/>
                <a:gd name="T39" fmla="*/ 57 h 1023"/>
                <a:gd name="T40" fmla="*/ 2868 w 2868"/>
                <a:gd name="T41" fmla="*/ 29 h 1023"/>
                <a:gd name="T42" fmla="*/ 2782 w 2868"/>
                <a:gd name="T43" fmla="*/ 4 h 1023"/>
                <a:gd name="T44" fmla="*/ 2753 w 2868"/>
                <a:gd name="T45" fmla="*/ 38 h 1023"/>
                <a:gd name="T46" fmla="*/ 2692 w 2868"/>
                <a:gd name="T47" fmla="*/ 98 h 1023"/>
                <a:gd name="T48" fmla="*/ 2629 w 2868"/>
                <a:gd name="T49" fmla="*/ 157 h 1023"/>
                <a:gd name="T50" fmla="*/ 2577 w 2868"/>
                <a:gd name="T51" fmla="*/ 200 h 1023"/>
                <a:gd name="T52" fmla="*/ 2518 w 2868"/>
                <a:gd name="T53" fmla="*/ 246 h 1023"/>
                <a:gd name="T54" fmla="*/ 2451 w 2868"/>
                <a:gd name="T55" fmla="*/ 293 h 1023"/>
                <a:gd name="T56" fmla="*/ 2378 w 2868"/>
                <a:gd name="T57" fmla="*/ 340 h 1023"/>
                <a:gd name="T58" fmla="*/ 2297 w 2868"/>
                <a:gd name="T59" fmla="*/ 387 h 1023"/>
                <a:gd name="T60" fmla="*/ 2210 w 2868"/>
                <a:gd name="T61" fmla="*/ 432 h 1023"/>
                <a:gd name="T62" fmla="*/ 2115 w 2868"/>
                <a:gd name="T63" fmla="*/ 476 h 1023"/>
                <a:gd name="T64" fmla="*/ 2014 w 2868"/>
                <a:gd name="T65" fmla="*/ 515 h 1023"/>
                <a:gd name="T66" fmla="*/ 1905 w 2868"/>
                <a:gd name="T67" fmla="*/ 550 h 1023"/>
                <a:gd name="T68" fmla="*/ 1726 w 2868"/>
                <a:gd name="T69" fmla="*/ 597 h 1023"/>
                <a:gd name="T70" fmla="*/ 1449 w 2868"/>
                <a:gd name="T71" fmla="*/ 664 h 1023"/>
                <a:gd name="T72" fmla="*/ 1146 w 2868"/>
                <a:gd name="T73" fmla="*/ 734 h 1023"/>
                <a:gd name="T74" fmla="*/ 841 w 2868"/>
                <a:gd name="T75" fmla="*/ 802 h 1023"/>
                <a:gd name="T76" fmla="*/ 553 w 2868"/>
                <a:gd name="T77" fmla="*/ 865 h 1023"/>
                <a:gd name="T78" fmla="*/ 305 w 2868"/>
                <a:gd name="T79" fmla="*/ 918 h 1023"/>
                <a:gd name="T80" fmla="*/ 119 w 2868"/>
                <a:gd name="T81" fmla="*/ 957 h 1023"/>
                <a:gd name="T82" fmla="*/ 15 w 2868"/>
                <a:gd name="T83" fmla="*/ 979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8" h="1023">
                  <a:moveTo>
                    <a:pt x="0" y="982"/>
                  </a:moveTo>
                  <a:lnTo>
                    <a:pt x="188" y="1023"/>
                  </a:lnTo>
                  <a:lnTo>
                    <a:pt x="208" y="1019"/>
                  </a:lnTo>
                  <a:lnTo>
                    <a:pt x="266" y="1010"/>
                  </a:lnTo>
                  <a:lnTo>
                    <a:pt x="353" y="994"/>
                  </a:lnTo>
                  <a:lnTo>
                    <a:pt x="470" y="973"/>
                  </a:lnTo>
                  <a:lnTo>
                    <a:pt x="609" y="948"/>
                  </a:lnTo>
                  <a:lnTo>
                    <a:pt x="768" y="917"/>
                  </a:lnTo>
                  <a:lnTo>
                    <a:pt x="940" y="882"/>
                  </a:lnTo>
                  <a:lnTo>
                    <a:pt x="1121" y="844"/>
                  </a:lnTo>
                  <a:lnTo>
                    <a:pt x="1214" y="823"/>
                  </a:lnTo>
                  <a:lnTo>
                    <a:pt x="1308" y="802"/>
                  </a:lnTo>
                  <a:lnTo>
                    <a:pt x="1401" y="780"/>
                  </a:lnTo>
                  <a:lnTo>
                    <a:pt x="1495" y="757"/>
                  </a:lnTo>
                  <a:lnTo>
                    <a:pt x="1587" y="735"/>
                  </a:lnTo>
                  <a:lnTo>
                    <a:pt x="1678" y="711"/>
                  </a:lnTo>
                  <a:lnTo>
                    <a:pt x="1767" y="686"/>
                  </a:lnTo>
                  <a:lnTo>
                    <a:pt x="1853" y="662"/>
                  </a:lnTo>
                  <a:lnTo>
                    <a:pt x="1935" y="638"/>
                  </a:lnTo>
                  <a:lnTo>
                    <a:pt x="2015" y="612"/>
                  </a:lnTo>
                  <a:lnTo>
                    <a:pt x="2089" y="587"/>
                  </a:lnTo>
                  <a:lnTo>
                    <a:pt x="2158" y="561"/>
                  </a:lnTo>
                  <a:lnTo>
                    <a:pt x="2222" y="535"/>
                  </a:lnTo>
                  <a:lnTo>
                    <a:pt x="2280" y="510"/>
                  </a:lnTo>
                  <a:lnTo>
                    <a:pt x="2331" y="483"/>
                  </a:lnTo>
                  <a:lnTo>
                    <a:pt x="2375" y="458"/>
                  </a:lnTo>
                  <a:lnTo>
                    <a:pt x="2414" y="432"/>
                  </a:lnTo>
                  <a:lnTo>
                    <a:pt x="2451" y="407"/>
                  </a:lnTo>
                  <a:lnTo>
                    <a:pt x="2486" y="384"/>
                  </a:lnTo>
                  <a:lnTo>
                    <a:pt x="2519" y="360"/>
                  </a:lnTo>
                  <a:lnTo>
                    <a:pt x="2579" y="316"/>
                  </a:lnTo>
                  <a:lnTo>
                    <a:pt x="2633" y="274"/>
                  </a:lnTo>
                  <a:lnTo>
                    <a:pt x="2679" y="235"/>
                  </a:lnTo>
                  <a:lnTo>
                    <a:pt x="2719" y="201"/>
                  </a:lnTo>
                  <a:lnTo>
                    <a:pt x="2754" y="169"/>
                  </a:lnTo>
                  <a:lnTo>
                    <a:pt x="2782" y="139"/>
                  </a:lnTo>
                  <a:lnTo>
                    <a:pt x="2806" y="114"/>
                  </a:lnTo>
                  <a:lnTo>
                    <a:pt x="2825" y="92"/>
                  </a:lnTo>
                  <a:lnTo>
                    <a:pt x="2839" y="73"/>
                  </a:lnTo>
                  <a:lnTo>
                    <a:pt x="2851" y="57"/>
                  </a:lnTo>
                  <a:lnTo>
                    <a:pt x="2864" y="36"/>
                  </a:lnTo>
                  <a:lnTo>
                    <a:pt x="2868" y="29"/>
                  </a:lnTo>
                  <a:lnTo>
                    <a:pt x="2787" y="0"/>
                  </a:lnTo>
                  <a:lnTo>
                    <a:pt x="2782" y="4"/>
                  </a:lnTo>
                  <a:lnTo>
                    <a:pt x="2772" y="18"/>
                  </a:lnTo>
                  <a:lnTo>
                    <a:pt x="2753" y="38"/>
                  </a:lnTo>
                  <a:lnTo>
                    <a:pt x="2726" y="65"/>
                  </a:lnTo>
                  <a:lnTo>
                    <a:pt x="2692" y="98"/>
                  </a:lnTo>
                  <a:lnTo>
                    <a:pt x="2652" y="136"/>
                  </a:lnTo>
                  <a:lnTo>
                    <a:pt x="2629" y="157"/>
                  </a:lnTo>
                  <a:lnTo>
                    <a:pt x="2604" y="178"/>
                  </a:lnTo>
                  <a:lnTo>
                    <a:pt x="2577" y="200"/>
                  </a:lnTo>
                  <a:lnTo>
                    <a:pt x="2549" y="223"/>
                  </a:lnTo>
                  <a:lnTo>
                    <a:pt x="2518" y="246"/>
                  </a:lnTo>
                  <a:lnTo>
                    <a:pt x="2485" y="269"/>
                  </a:lnTo>
                  <a:lnTo>
                    <a:pt x="2451" y="293"/>
                  </a:lnTo>
                  <a:lnTo>
                    <a:pt x="2415" y="316"/>
                  </a:lnTo>
                  <a:lnTo>
                    <a:pt x="2378" y="340"/>
                  </a:lnTo>
                  <a:lnTo>
                    <a:pt x="2338" y="364"/>
                  </a:lnTo>
                  <a:lnTo>
                    <a:pt x="2297" y="387"/>
                  </a:lnTo>
                  <a:lnTo>
                    <a:pt x="2255" y="410"/>
                  </a:lnTo>
                  <a:lnTo>
                    <a:pt x="2210" y="432"/>
                  </a:lnTo>
                  <a:lnTo>
                    <a:pt x="2164" y="454"/>
                  </a:lnTo>
                  <a:lnTo>
                    <a:pt x="2115" y="476"/>
                  </a:lnTo>
                  <a:lnTo>
                    <a:pt x="2065" y="496"/>
                  </a:lnTo>
                  <a:lnTo>
                    <a:pt x="2014" y="515"/>
                  </a:lnTo>
                  <a:lnTo>
                    <a:pt x="1961" y="533"/>
                  </a:lnTo>
                  <a:lnTo>
                    <a:pt x="1905" y="550"/>
                  </a:lnTo>
                  <a:lnTo>
                    <a:pt x="1849" y="566"/>
                  </a:lnTo>
                  <a:lnTo>
                    <a:pt x="1726" y="597"/>
                  </a:lnTo>
                  <a:lnTo>
                    <a:pt x="1593" y="630"/>
                  </a:lnTo>
                  <a:lnTo>
                    <a:pt x="1449" y="664"/>
                  </a:lnTo>
                  <a:lnTo>
                    <a:pt x="1300" y="699"/>
                  </a:lnTo>
                  <a:lnTo>
                    <a:pt x="1146" y="734"/>
                  </a:lnTo>
                  <a:lnTo>
                    <a:pt x="993" y="768"/>
                  </a:lnTo>
                  <a:lnTo>
                    <a:pt x="841" y="802"/>
                  </a:lnTo>
                  <a:lnTo>
                    <a:pt x="694" y="834"/>
                  </a:lnTo>
                  <a:lnTo>
                    <a:pt x="553" y="865"/>
                  </a:lnTo>
                  <a:lnTo>
                    <a:pt x="423" y="893"/>
                  </a:lnTo>
                  <a:lnTo>
                    <a:pt x="305" y="918"/>
                  </a:lnTo>
                  <a:lnTo>
                    <a:pt x="202" y="939"/>
                  </a:lnTo>
                  <a:lnTo>
                    <a:pt x="119" y="957"/>
                  </a:lnTo>
                  <a:lnTo>
                    <a:pt x="55" y="971"/>
                  </a:lnTo>
                  <a:lnTo>
                    <a:pt x="15" y="979"/>
                  </a:lnTo>
                  <a:lnTo>
                    <a:pt x="0" y="98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5603875" y="2681287"/>
              <a:ext cx="887413" cy="696913"/>
            </a:xfrm>
            <a:custGeom>
              <a:avLst/>
              <a:gdLst>
                <a:gd name="T0" fmla="*/ 71 w 1677"/>
                <a:gd name="T1" fmla="*/ 1316 h 1316"/>
                <a:gd name="T2" fmla="*/ 93 w 1677"/>
                <a:gd name="T3" fmla="*/ 1289 h 1316"/>
                <a:gd name="T4" fmla="*/ 155 w 1677"/>
                <a:gd name="T5" fmla="*/ 1210 h 1316"/>
                <a:gd name="T6" fmla="*/ 251 w 1677"/>
                <a:gd name="T7" fmla="*/ 1096 h 1316"/>
                <a:gd name="T8" fmla="*/ 374 w 1677"/>
                <a:gd name="T9" fmla="*/ 954 h 1316"/>
                <a:gd name="T10" fmla="*/ 519 w 1677"/>
                <a:gd name="T11" fmla="*/ 799 h 1316"/>
                <a:gd name="T12" fmla="*/ 597 w 1677"/>
                <a:gd name="T13" fmla="*/ 719 h 1316"/>
                <a:gd name="T14" fmla="*/ 678 w 1677"/>
                <a:gd name="T15" fmla="*/ 640 h 1316"/>
                <a:gd name="T16" fmla="*/ 761 w 1677"/>
                <a:gd name="T17" fmla="*/ 563 h 1316"/>
                <a:gd name="T18" fmla="*/ 845 w 1677"/>
                <a:gd name="T19" fmla="*/ 490 h 1316"/>
                <a:gd name="T20" fmla="*/ 930 w 1677"/>
                <a:gd name="T21" fmla="*/ 421 h 1316"/>
                <a:gd name="T22" fmla="*/ 1014 w 1677"/>
                <a:gd name="T23" fmla="*/ 360 h 1316"/>
                <a:gd name="T24" fmla="*/ 1095 w 1677"/>
                <a:gd name="T25" fmla="*/ 305 h 1316"/>
                <a:gd name="T26" fmla="*/ 1172 w 1677"/>
                <a:gd name="T27" fmla="*/ 257 h 1316"/>
                <a:gd name="T28" fmla="*/ 1242 w 1677"/>
                <a:gd name="T29" fmla="*/ 215 h 1316"/>
                <a:gd name="T30" fmla="*/ 1307 w 1677"/>
                <a:gd name="T31" fmla="*/ 180 h 1316"/>
                <a:gd name="T32" fmla="*/ 1421 w 1677"/>
                <a:gd name="T33" fmla="*/ 124 h 1316"/>
                <a:gd name="T34" fmla="*/ 1514 w 1677"/>
                <a:gd name="T35" fmla="*/ 86 h 1316"/>
                <a:gd name="T36" fmla="*/ 1585 w 1677"/>
                <a:gd name="T37" fmla="*/ 62 h 1316"/>
                <a:gd name="T38" fmla="*/ 1636 w 1677"/>
                <a:gd name="T39" fmla="*/ 50 h 1316"/>
                <a:gd name="T40" fmla="*/ 1677 w 1677"/>
                <a:gd name="T41" fmla="*/ 44 h 1316"/>
                <a:gd name="T42" fmla="*/ 1543 w 1677"/>
                <a:gd name="T43" fmla="*/ 2 h 1316"/>
                <a:gd name="T44" fmla="*/ 1500 w 1677"/>
                <a:gd name="T45" fmla="*/ 16 h 1316"/>
                <a:gd name="T46" fmla="*/ 1422 w 1677"/>
                <a:gd name="T47" fmla="*/ 47 h 1316"/>
                <a:gd name="T48" fmla="*/ 1314 w 1677"/>
                <a:gd name="T49" fmla="*/ 93 h 1316"/>
                <a:gd name="T50" fmla="*/ 1218 w 1677"/>
                <a:gd name="T51" fmla="*/ 141 h 1316"/>
                <a:gd name="T52" fmla="*/ 1148 w 1677"/>
                <a:gd name="T53" fmla="*/ 178 h 1316"/>
                <a:gd name="T54" fmla="*/ 1074 w 1677"/>
                <a:gd name="T55" fmla="*/ 220 h 1316"/>
                <a:gd name="T56" fmla="*/ 998 w 1677"/>
                <a:gd name="T57" fmla="*/ 268 h 1316"/>
                <a:gd name="T58" fmla="*/ 921 w 1677"/>
                <a:gd name="T59" fmla="*/ 320 h 1316"/>
                <a:gd name="T60" fmla="*/ 842 w 1677"/>
                <a:gd name="T61" fmla="*/ 378 h 1316"/>
                <a:gd name="T62" fmla="*/ 762 w 1677"/>
                <a:gd name="T63" fmla="*/ 441 h 1316"/>
                <a:gd name="T64" fmla="*/ 684 w 1677"/>
                <a:gd name="T65" fmla="*/ 510 h 1316"/>
                <a:gd name="T66" fmla="*/ 570 w 1677"/>
                <a:gd name="T67" fmla="*/ 621 h 1316"/>
                <a:gd name="T68" fmla="*/ 433 w 1677"/>
                <a:gd name="T69" fmla="*/ 764 h 1316"/>
                <a:gd name="T70" fmla="*/ 313 w 1677"/>
                <a:gd name="T71" fmla="*/ 897 h 1316"/>
                <a:gd name="T72" fmla="*/ 211 w 1677"/>
                <a:gd name="T73" fmla="*/ 1017 h 1316"/>
                <a:gd name="T74" fmla="*/ 129 w 1677"/>
                <a:gd name="T75" fmla="*/ 1119 h 1316"/>
                <a:gd name="T76" fmla="*/ 66 w 1677"/>
                <a:gd name="T77" fmla="*/ 1202 h 1316"/>
                <a:gd name="T78" fmla="*/ 24 w 1677"/>
                <a:gd name="T79" fmla="*/ 1260 h 1316"/>
                <a:gd name="T80" fmla="*/ 2 w 1677"/>
                <a:gd name="T81" fmla="*/ 1291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7" h="1316">
                  <a:moveTo>
                    <a:pt x="0" y="1294"/>
                  </a:moveTo>
                  <a:lnTo>
                    <a:pt x="71" y="1316"/>
                  </a:lnTo>
                  <a:lnTo>
                    <a:pt x="76" y="1309"/>
                  </a:lnTo>
                  <a:lnTo>
                    <a:pt x="93" y="1289"/>
                  </a:lnTo>
                  <a:lnTo>
                    <a:pt x="119" y="1255"/>
                  </a:lnTo>
                  <a:lnTo>
                    <a:pt x="155" y="1210"/>
                  </a:lnTo>
                  <a:lnTo>
                    <a:pt x="200" y="1157"/>
                  </a:lnTo>
                  <a:lnTo>
                    <a:pt x="251" y="1096"/>
                  </a:lnTo>
                  <a:lnTo>
                    <a:pt x="310" y="1027"/>
                  </a:lnTo>
                  <a:lnTo>
                    <a:pt x="374" y="954"/>
                  </a:lnTo>
                  <a:lnTo>
                    <a:pt x="445" y="878"/>
                  </a:lnTo>
                  <a:lnTo>
                    <a:pt x="519" y="799"/>
                  </a:lnTo>
                  <a:lnTo>
                    <a:pt x="557" y="759"/>
                  </a:lnTo>
                  <a:lnTo>
                    <a:pt x="597" y="719"/>
                  </a:lnTo>
                  <a:lnTo>
                    <a:pt x="637" y="679"/>
                  </a:lnTo>
                  <a:lnTo>
                    <a:pt x="678" y="640"/>
                  </a:lnTo>
                  <a:lnTo>
                    <a:pt x="719" y="601"/>
                  </a:lnTo>
                  <a:lnTo>
                    <a:pt x="761" y="563"/>
                  </a:lnTo>
                  <a:lnTo>
                    <a:pt x="802" y="526"/>
                  </a:lnTo>
                  <a:lnTo>
                    <a:pt x="845" y="490"/>
                  </a:lnTo>
                  <a:lnTo>
                    <a:pt x="888" y="455"/>
                  </a:lnTo>
                  <a:lnTo>
                    <a:pt x="930" y="421"/>
                  </a:lnTo>
                  <a:lnTo>
                    <a:pt x="973" y="389"/>
                  </a:lnTo>
                  <a:lnTo>
                    <a:pt x="1014" y="360"/>
                  </a:lnTo>
                  <a:lnTo>
                    <a:pt x="1056" y="331"/>
                  </a:lnTo>
                  <a:lnTo>
                    <a:pt x="1095" y="305"/>
                  </a:lnTo>
                  <a:lnTo>
                    <a:pt x="1135" y="280"/>
                  </a:lnTo>
                  <a:lnTo>
                    <a:pt x="1172" y="257"/>
                  </a:lnTo>
                  <a:lnTo>
                    <a:pt x="1207" y="235"/>
                  </a:lnTo>
                  <a:lnTo>
                    <a:pt x="1242" y="215"/>
                  </a:lnTo>
                  <a:lnTo>
                    <a:pt x="1275" y="197"/>
                  </a:lnTo>
                  <a:lnTo>
                    <a:pt x="1307" y="180"/>
                  </a:lnTo>
                  <a:lnTo>
                    <a:pt x="1366" y="149"/>
                  </a:lnTo>
                  <a:lnTo>
                    <a:pt x="1421" y="124"/>
                  </a:lnTo>
                  <a:lnTo>
                    <a:pt x="1470" y="103"/>
                  </a:lnTo>
                  <a:lnTo>
                    <a:pt x="1514" y="86"/>
                  </a:lnTo>
                  <a:lnTo>
                    <a:pt x="1552" y="72"/>
                  </a:lnTo>
                  <a:lnTo>
                    <a:pt x="1585" y="62"/>
                  </a:lnTo>
                  <a:lnTo>
                    <a:pt x="1614" y="55"/>
                  </a:lnTo>
                  <a:lnTo>
                    <a:pt x="1636" y="50"/>
                  </a:lnTo>
                  <a:lnTo>
                    <a:pt x="1666" y="46"/>
                  </a:lnTo>
                  <a:lnTo>
                    <a:pt x="1677" y="44"/>
                  </a:lnTo>
                  <a:lnTo>
                    <a:pt x="1549" y="0"/>
                  </a:lnTo>
                  <a:lnTo>
                    <a:pt x="1543" y="2"/>
                  </a:lnTo>
                  <a:lnTo>
                    <a:pt x="1527" y="7"/>
                  </a:lnTo>
                  <a:lnTo>
                    <a:pt x="1500" y="16"/>
                  </a:lnTo>
                  <a:lnTo>
                    <a:pt x="1466" y="30"/>
                  </a:lnTo>
                  <a:lnTo>
                    <a:pt x="1422" y="47"/>
                  </a:lnTo>
                  <a:lnTo>
                    <a:pt x="1371" y="68"/>
                  </a:lnTo>
                  <a:lnTo>
                    <a:pt x="1314" y="93"/>
                  </a:lnTo>
                  <a:lnTo>
                    <a:pt x="1251" y="124"/>
                  </a:lnTo>
                  <a:lnTo>
                    <a:pt x="1218" y="141"/>
                  </a:lnTo>
                  <a:lnTo>
                    <a:pt x="1183" y="159"/>
                  </a:lnTo>
                  <a:lnTo>
                    <a:pt x="1148" y="178"/>
                  </a:lnTo>
                  <a:lnTo>
                    <a:pt x="1111" y="199"/>
                  </a:lnTo>
                  <a:lnTo>
                    <a:pt x="1074" y="220"/>
                  </a:lnTo>
                  <a:lnTo>
                    <a:pt x="1037" y="243"/>
                  </a:lnTo>
                  <a:lnTo>
                    <a:pt x="998" y="268"/>
                  </a:lnTo>
                  <a:lnTo>
                    <a:pt x="960" y="293"/>
                  </a:lnTo>
                  <a:lnTo>
                    <a:pt x="921" y="320"/>
                  </a:lnTo>
                  <a:lnTo>
                    <a:pt x="881" y="348"/>
                  </a:lnTo>
                  <a:lnTo>
                    <a:pt x="842" y="378"/>
                  </a:lnTo>
                  <a:lnTo>
                    <a:pt x="802" y="408"/>
                  </a:lnTo>
                  <a:lnTo>
                    <a:pt x="762" y="441"/>
                  </a:lnTo>
                  <a:lnTo>
                    <a:pt x="723" y="475"/>
                  </a:lnTo>
                  <a:lnTo>
                    <a:pt x="684" y="510"/>
                  </a:lnTo>
                  <a:lnTo>
                    <a:pt x="645" y="547"/>
                  </a:lnTo>
                  <a:lnTo>
                    <a:pt x="570" y="621"/>
                  </a:lnTo>
                  <a:lnTo>
                    <a:pt x="499" y="693"/>
                  </a:lnTo>
                  <a:lnTo>
                    <a:pt x="433" y="764"/>
                  </a:lnTo>
                  <a:lnTo>
                    <a:pt x="371" y="832"/>
                  </a:lnTo>
                  <a:lnTo>
                    <a:pt x="313" y="897"/>
                  </a:lnTo>
                  <a:lnTo>
                    <a:pt x="260" y="959"/>
                  </a:lnTo>
                  <a:lnTo>
                    <a:pt x="211" y="1017"/>
                  </a:lnTo>
                  <a:lnTo>
                    <a:pt x="168" y="1071"/>
                  </a:lnTo>
                  <a:lnTo>
                    <a:pt x="129" y="1119"/>
                  </a:lnTo>
                  <a:lnTo>
                    <a:pt x="95" y="1163"/>
                  </a:lnTo>
                  <a:lnTo>
                    <a:pt x="66" y="1202"/>
                  </a:lnTo>
                  <a:lnTo>
                    <a:pt x="42" y="1234"/>
                  </a:lnTo>
                  <a:lnTo>
                    <a:pt x="24" y="1260"/>
                  </a:lnTo>
                  <a:lnTo>
                    <a:pt x="10" y="1279"/>
                  </a:lnTo>
                  <a:lnTo>
                    <a:pt x="2" y="1291"/>
                  </a:lnTo>
                  <a:lnTo>
                    <a:pt x="0" y="129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500813" y="2308225"/>
              <a:ext cx="1587500" cy="369888"/>
            </a:xfrm>
            <a:custGeom>
              <a:avLst/>
              <a:gdLst>
                <a:gd name="T0" fmla="*/ 94 w 3000"/>
                <a:gd name="T1" fmla="*/ 697 h 697"/>
                <a:gd name="T2" fmla="*/ 106 w 3000"/>
                <a:gd name="T3" fmla="*/ 686 h 697"/>
                <a:gd name="T4" fmla="*/ 146 w 3000"/>
                <a:gd name="T5" fmla="*/ 672 h 697"/>
                <a:gd name="T6" fmla="*/ 209 w 3000"/>
                <a:gd name="T7" fmla="*/ 655 h 697"/>
                <a:gd name="T8" fmla="*/ 296 w 3000"/>
                <a:gd name="T9" fmla="*/ 636 h 697"/>
                <a:gd name="T10" fmla="*/ 523 w 3000"/>
                <a:gd name="T11" fmla="*/ 591 h 697"/>
                <a:gd name="T12" fmla="*/ 809 w 3000"/>
                <a:gd name="T13" fmla="*/ 540 h 697"/>
                <a:gd name="T14" fmla="*/ 1130 w 3000"/>
                <a:gd name="T15" fmla="*/ 486 h 697"/>
                <a:gd name="T16" fmla="*/ 1467 w 3000"/>
                <a:gd name="T17" fmla="*/ 431 h 697"/>
                <a:gd name="T18" fmla="*/ 1799 w 3000"/>
                <a:gd name="T19" fmla="*/ 380 h 697"/>
                <a:gd name="T20" fmla="*/ 2105 w 3000"/>
                <a:gd name="T21" fmla="*/ 335 h 697"/>
                <a:gd name="T22" fmla="*/ 2242 w 3000"/>
                <a:gd name="T23" fmla="*/ 313 h 697"/>
                <a:gd name="T24" fmla="*/ 2363 w 3000"/>
                <a:gd name="T25" fmla="*/ 289 h 697"/>
                <a:gd name="T26" fmla="*/ 2473 w 3000"/>
                <a:gd name="T27" fmla="*/ 265 h 697"/>
                <a:gd name="T28" fmla="*/ 2571 w 3000"/>
                <a:gd name="T29" fmla="*/ 240 h 697"/>
                <a:gd name="T30" fmla="*/ 2656 w 3000"/>
                <a:gd name="T31" fmla="*/ 214 h 697"/>
                <a:gd name="T32" fmla="*/ 2730 w 3000"/>
                <a:gd name="T33" fmla="*/ 189 h 697"/>
                <a:gd name="T34" fmla="*/ 2794 w 3000"/>
                <a:gd name="T35" fmla="*/ 163 h 697"/>
                <a:gd name="T36" fmla="*/ 2848 w 3000"/>
                <a:gd name="T37" fmla="*/ 139 h 697"/>
                <a:gd name="T38" fmla="*/ 2892 w 3000"/>
                <a:gd name="T39" fmla="*/ 116 h 697"/>
                <a:gd name="T40" fmla="*/ 2928 w 3000"/>
                <a:gd name="T41" fmla="*/ 95 h 697"/>
                <a:gd name="T42" fmla="*/ 2956 w 3000"/>
                <a:gd name="T43" fmla="*/ 74 h 697"/>
                <a:gd name="T44" fmla="*/ 2977 w 3000"/>
                <a:gd name="T45" fmla="*/ 58 h 697"/>
                <a:gd name="T46" fmla="*/ 2991 w 3000"/>
                <a:gd name="T47" fmla="*/ 43 h 697"/>
                <a:gd name="T48" fmla="*/ 2998 w 3000"/>
                <a:gd name="T49" fmla="*/ 31 h 697"/>
                <a:gd name="T50" fmla="*/ 3000 w 3000"/>
                <a:gd name="T51" fmla="*/ 24 h 697"/>
                <a:gd name="T52" fmla="*/ 2997 w 3000"/>
                <a:gd name="T53" fmla="*/ 19 h 697"/>
                <a:gd name="T54" fmla="*/ 2939 w 3000"/>
                <a:gd name="T55" fmla="*/ 3 h 697"/>
                <a:gd name="T56" fmla="*/ 2893 w 3000"/>
                <a:gd name="T57" fmla="*/ 18 h 697"/>
                <a:gd name="T58" fmla="*/ 2802 w 3000"/>
                <a:gd name="T59" fmla="*/ 48 h 697"/>
                <a:gd name="T60" fmla="*/ 2663 w 3000"/>
                <a:gd name="T61" fmla="*/ 88 h 697"/>
                <a:gd name="T62" fmla="*/ 2473 w 3000"/>
                <a:gd name="T63" fmla="*/ 136 h 697"/>
                <a:gd name="T64" fmla="*/ 2233 w 3000"/>
                <a:gd name="T65" fmla="*/ 190 h 697"/>
                <a:gd name="T66" fmla="*/ 2020 w 3000"/>
                <a:gd name="T67" fmla="*/ 233 h 697"/>
                <a:gd name="T68" fmla="*/ 1860 w 3000"/>
                <a:gd name="T69" fmla="*/ 262 h 697"/>
                <a:gd name="T70" fmla="*/ 1688 w 3000"/>
                <a:gd name="T71" fmla="*/ 291 h 697"/>
                <a:gd name="T72" fmla="*/ 1501 w 3000"/>
                <a:gd name="T73" fmla="*/ 320 h 697"/>
                <a:gd name="T74" fmla="*/ 1304 w 3000"/>
                <a:gd name="T75" fmla="*/ 349 h 697"/>
                <a:gd name="T76" fmla="*/ 1121 w 3000"/>
                <a:gd name="T77" fmla="*/ 377 h 697"/>
                <a:gd name="T78" fmla="*/ 954 w 3000"/>
                <a:gd name="T79" fmla="*/ 406 h 697"/>
                <a:gd name="T80" fmla="*/ 803 w 3000"/>
                <a:gd name="T81" fmla="*/ 434 h 697"/>
                <a:gd name="T82" fmla="*/ 666 w 3000"/>
                <a:gd name="T83" fmla="*/ 462 h 697"/>
                <a:gd name="T84" fmla="*/ 545 w 3000"/>
                <a:gd name="T85" fmla="*/ 489 h 697"/>
                <a:gd name="T86" fmla="*/ 388 w 3000"/>
                <a:gd name="T87" fmla="*/ 527 h 697"/>
                <a:gd name="T88" fmla="*/ 225 w 3000"/>
                <a:gd name="T89" fmla="*/ 574 h 697"/>
                <a:gd name="T90" fmla="*/ 110 w 3000"/>
                <a:gd name="T91" fmla="*/ 612 h 697"/>
                <a:gd name="T92" fmla="*/ 38 w 3000"/>
                <a:gd name="T93" fmla="*/ 641 h 697"/>
                <a:gd name="T94" fmla="*/ 4 w 3000"/>
                <a:gd name="T95" fmla="*/ 655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0" h="697">
                  <a:moveTo>
                    <a:pt x="0" y="657"/>
                  </a:moveTo>
                  <a:lnTo>
                    <a:pt x="94" y="697"/>
                  </a:lnTo>
                  <a:lnTo>
                    <a:pt x="96" y="691"/>
                  </a:lnTo>
                  <a:lnTo>
                    <a:pt x="106" y="686"/>
                  </a:lnTo>
                  <a:lnTo>
                    <a:pt x="123" y="680"/>
                  </a:lnTo>
                  <a:lnTo>
                    <a:pt x="146" y="672"/>
                  </a:lnTo>
                  <a:lnTo>
                    <a:pt x="174" y="664"/>
                  </a:lnTo>
                  <a:lnTo>
                    <a:pt x="209" y="655"/>
                  </a:lnTo>
                  <a:lnTo>
                    <a:pt x="251" y="646"/>
                  </a:lnTo>
                  <a:lnTo>
                    <a:pt x="296" y="636"/>
                  </a:lnTo>
                  <a:lnTo>
                    <a:pt x="402" y="614"/>
                  </a:lnTo>
                  <a:lnTo>
                    <a:pt x="523" y="591"/>
                  </a:lnTo>
                  <a:lnTo>
                    <a:pt x="661" y="565"/>
                  </a:lnTo>
                  <a:lnTo>
                    <a:pt x="809" y="540"/>
                  </a:lnTo>
                  <a:lnTo>
                    <a:pt x="966" y="513"/>
                  </a:lnTo>
                  <a:lnTo>
                    <a:pt x="1130" y="486"/>
                  </a:lnTo>
                  <a:lnTo>
                    <a:pt x="1297" y="459"/>
                  </a:lnTo>
                  <a:lnTo>
                    <a:pt x="1467" y="431"/>
                  </a:lnTo>
                  <a:lnTo>
                    <a:pt x="1635" y="406"/>
                  </a:lnTo>
                  <a:lnTo>
                    <a:pt x="1799" y="380"/>
                  </a:lnTo>
                  <a:lnTo>
                    <a:pt x="1956" y="356"/>
                  </a:lnTo>
                  <a:lnTo>
                    <a:pt x="2105" y="335"/>
                  </a:lnTo>
                  <a:lnTo>
                    <a:pt x="2175" y="324"/>
                  </a:lnTo>
                  <a:lnTo>
                    <a:pt x="2242" y="313"/>
                  </a:lnTo>
                  <a:lnTo>
                    <a:pt x="2304" y="301"/>
                  </a:lnTo>
                  <a:lnTo>
                    <a:pt x="2363" y="289"/>
                  </a:lnTo>
                  <a:lnTo>
                    <a:pt x="2421" y="278"/>
                  </a:lnTo>
                  <a:lnTo>
                    <a:pt x="2473" y="265"/>
                  </a:lnTo>
                  <a:lnTo>
                    <a:pt x="2523" y="252"/>
                  </a:lnTo>
                  <a:lnTo>
                    <a:pt x="2571" y="240"/>
                  </a:lnTo>
                  <a:lnTo>
                    <a:pt x="2615" y="227"/>
                  </a:lnTo>
                  <a:lnTo>
                    <a:pt x="2656" y="214"/>
                  </a:lnTo>
                  <a:lnTo>
                    <a:pt x="2694" y="201"/>
                  </a:lnTo>
                  <a:lnTo>
                    <a:pt x="2730" y="189"/>
                  </a:lnTo>
                  <a:lnTo>
                    <a:pt x="2763" y="176"/>
                  </a:lnTo>
                  <a:lnTo>
                    <a:pt x="2794" y="163"/>
                  </a:lnTo>
                  <a:lnTo>
                    <a:pt x="2822" y="151"/>
                  </a:lnTo>
                  <a:lnTo>
                    <a:pt x="2848" y="139"/>
                  </a:lnTo>
                  <a:lnTo>
                    <a:pt x="2871" y="127"/>
                  </a:lnTo>
                  <a:lnTo>
                    <a:pt x="2892" y="116"/>
                  </a:lnTo>
                  <a:lnTo>
                    <a:pt x="2911" y="105"/>
                  </a:lnTo>
                  <a:lnTo>
                    <a:pt x="2928" y="95"/>
                  </a:lnTo>
                  <a:lnTo>
                    <a:pt x="2943" y="84"/>
                  </a:lnTo>
                  <a:lnTo>
                    <a:pt x="2956" y="74"/>
                  </a:lnTo>
                  <a:lnTo>
                    <a:pt x="2967" y="65"/>
                  </a:lnTo>
                  <a:lnTo>
                    <a:pt x="2977" y="58"/>
                  </a:lnTo>
                  <a:lnTo>
                    <a:pt x="2984" y="49"/>
                  </a:lnTo>
                  <a:lnTo>
                    <a:pt x="2991" y="43"/>
                  </a:lnTo>
                  <a:lnTo>
                    <a:pt x="2995" y="36"/>
                  </a:lnTo>
                  <a:lnTo>
                    <a:pt x="2998" y="31"/>
                  </a:lnTo>
                  <a:lnTo>
                    <a:pt x="2999" y="27"/>
                  </a:lnTo>
                  <a:lnTo>
                    <a:pt x="3000" y="24"/>
                  </a:lnTo>
                  <a:lnTo>
                    <a:pt x="2999" y="21"/>
                  </a:lnTo>
                  <a:lnTo>
                    <a:pt x="2997" y="19"/>
                  </a:lnTo>
                  <a:lnTo>
                    <a:pt x="2944" y="0"/>
                  </a:lnTo>
                  <a:lnTo>
                    <a:pt x="2939" y="3"/>
                  </a:lnTo>
                  <a:lnTo>
                    <a:pt x="2922" y="9"/>
                  </a:lnTo>
                  <a:lnTo>
                    <a:pt x="2893" y="18"/>
                  </a:lnTo>
                  <a:lnTo>
                    <a:pt x="2853" y="32"/>
                  </a:lnTo>
                  <a:lnTo>
                    <a:pt x="2802" y="48"/>
                  </a:lnTo>
                  <a:lnTo>
                    <a:pt x="2738" y="66"/>
                  </a:lnTo>
                  <a:lnTo>
                    <a:pt x="2663" y="88"/>
                  </a:lnTo>
                  <a:lnTo>
                    <a:pt x="2574" y="110"/>
                  </a:lnTo>
                  <a:lnTo>
                    <a:pt x="2473" y="136"/>
                  </a:lnTo>
                  <a:lnTo>
                    <a:pt x="2359" y="162"/>
                  </a:lnTo>
                  <a:lnTo>
                    <a:pt x="2233" y="190"/>
                  </a:lnTo>
                  <a:lnTo>
                    <a:pt x="2094" y="218"/>
                  </a:lnTo>
                  <a:lnTo>
                    <a:pt x="2020" y="233"/>
                  </a:lnTo>
                  <a:lnTo>
                    <a:pt x="1941" y="247"/>
                  </a:lnTo>
                  <a:lnTo>
                    <a:pt x="1860" y="262"/>
                  </a:lnTo>
                  <a:lnTo>
                    <a:pt x="1775" y="277"/>
                  </a:lnTo>
                  <a:lnTo>
                    <a:pt x="1688" y="291"/>
                  </a:lnTo>
                  <a:lnTo>
                    <a:pt x="1596" y="305"/>
                  </a:lnTo>
                  <a:lnTo>
                    <a:pt x="1501" y="320"/>
                  </a:lnTo>
                  <a:lnTo>
                    <a:pt x="1402" y="334"/>
                  </a:lnTo>
                  <a:lnTo>
                    <a:pt x="1304" y="349"/>
                  </a:lnTo>
                  <a:lnTo>
                    <a:pt x="1211" y="362"/>
                  </a:lnTo>
                  <a:lnTo>
                    <a:pt x="1121" y="377"/>
                  </a:lnTo>
                  <a:lnTo>
                    <a:pt x="1035" y="391"/>
                  </a:lnTo>
                  <a:lnTo>
                    <a:pt x="954" y="406"/>
                  </a:lnTo>
                  <a:lnTo>
                    <a:pt x="876" y="419"/>
                  </a:lnTo>
                  <a:lnTo>
                    <a:pt x="803" y="434"/>
                  </a:lnTo>
                  <a:lnTo>
                    <a:pt x="733" y="448"/>
                  </a:lnTo>
                  <a:lnTo>
                    <a:pt x="666" y="462"/>
                  </a:lnTo>
                  <a:lnTo>
                    <a:pt x="604" y="475"/>
                  </a:lnTo>
                  <a:lnTo>
                    <a:pt x="545" y="489"/>
                  </a:lnTo>
                  <a:lnTo>
                    <a:pt x="488" y="502"/>
                  </a:lnTo>
                  <a:lnTo>
                    <a:pt x="388" y="527"/>
                  </a:lnTo>
                  <a:lnTo>
                    <a:pt x="300" y="552"/>
                  </a:lnTo>
                  <a:lnTo>
                    <a:pt x="225" y="574"/>
                  </a:lnTo>
                  <a:lnTo>
                    <a:pt x="162" y="595"/>
                  </a:lnTo>
                  <a:lnTo>
                    <a:pt x="110" y="612"/>
                  </a:lnTo>
                  <a:lnTo>
                    <a:pt x="69" y="628"/>
                  </a:lnTo>
                  <a:lnTo>
                    <a:pt x="38" y="641"/>
                  </a:lnTo>
                  <a:lnTo>
                    <a:pt x="17" y="649"/>
                  </a:lnTo>
                  <a:lnTo>
                    <a:pt x="4" y="655"/>
                  </a:lnTo>
                  <a:lnTo>
                    <a:pt x="0" y="65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7</a:t>
            </a:r>
          </a:p>
        </p:txBody>
      </p:sp>
      <p:sp>
        <p:nvSpPr>
          <p:cNvPr id="1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1" name="Group 20"/>
          <p:cNvGrpSpPr/>
          <p:nvPr/>
        </p:nvGrpSpPr>
        <p:grpSpPr>
          <a:xfrm>
            <a:off x="516560" y="3749442"/>
            <a:ext cx="2201240" cy="1448033"/>
            <a:chOff x="516560" y="3749442"/>
            <a:chExt cx="2201240" cy="1448033"/>
          </a:xfrm>
        </p:grpSpPr>
        <p:cxnSp>
          <p:nvCxnSpPr>
            <p:cNvPr id="16" name="Straight Connector 15"/>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18" name="TextBox 17"/>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February, 2014</a:t>
              </a:r>
            </a:p>
          </p:txBody>
        </p:sp>
      </p:grpSp>
      <p:grpSp>
        <p:nvGrpSpPr>
          <p:cNvPr id="22" name="Group 21"/>
          <p:cNvGrpSpPr/>
          <p:nvPr/>
        </p:nvGrpSpPr>
        <p:grpSpPr>
          <a:xfrm>
            <a:off x="3767490" y="2522305"/>
            <a:ext cx="2201240" cy="1448033"/>
            <a:chOff x="516560" y="3749442"/>
            <a:chExt cx="2201240" cy="1448033"/>
          </a:xfrm>
        </p:grpSpPr>
        <p:cxnSp>
          <p:nvCxnSpPr>
            <p:cNvPr id="23" name="Straight Connector 22"/>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25" name="TextBox 24"/>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2015</a:t>
              </a:r>
            </a:p>
          </p:txBody>
        </p:sp>
      </p:grpSp>
      <p:grpSp>
        <p:nvGrpSpPr>
          <p:cNvPr id="26" name="Group 25"/>
          <p:cNvGrpSpPr/>
          <p:nvPr/>
        </p:nvGrpSpPr>
        <p:grpSpPr>
          <a:xfrm>
            <a:off x="7321162" y="1230080"/>
            <a:ext cx="2201240" cy="1448033"/>
            <a:chOff x="516560" y="3749442"/>
            <a:chExt cx="2201240" cy="1448033"/>
          </a:xfrm>
        </p:grpSpPr>
        <p:cxnSp>
          <p:nvCxnSpPr>
            <p:cNvPr id="27" name="Straight Connector 26"/>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29" name="TextBox 28"/>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2016</a:t>
              </a:r>
            </a:p>
          </p:txBody>
        </p:sp>
      </p:grpSp>
      <p:grpSp>
        <p:nvGrpSpPr>
          <p:cNvPr id="30" name="Group 29"/>
          <p:cNvGrpSpPr/>
          <p:nvPr/>
        </p:nvGrpSpPr>
        <p:grpSpPr>
          <a:xfrm>
            <a:off x="5262665" y="4039954"/>
            <a:ext cx="2201240" cy="1448033"/>
            <a:chOff x="516560" y="3749442"/>
            <a:chExt cx="2201240" cy="1448033"/>
          </a:xfrm>
        </p:grpSpPr>
        <p:cxnSp>
          <p:nvCxnSpPr>
            <p:cNvPr id="31" name="Straight Connector 30"/>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33" name="TextBox 32"/>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August, 2014</a:t>
              </a:r>
            </a:p>
          </p:txBody>
        </p:sp>
      </p:grpSp>
      <p:grpSp>
        <p:nvGrpSpPr>
          <p:cNvPr id="34" name="Group 33"/>
          <p:cNvGrpSpPr/>
          <p:nvPr/>
        </p:nvGrpSpPr>
        <p:grpSpPr>
          <a:xfrm>
            <a:off x="8141969" y="2342177"/>
            <a:ext cx="2201240" cy="1448033"/>
            <a:chOff x="516560" y="3749442"/>
            <a:chExt cx="2201240" cy="1448033"/>
          </a:xfrm>
        </p:grpSpPr>
        <p:cxnSp>
          <p:nvCxnSpPr>
            <p:cNvPr id="35" name="Straight Connector 34"/>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37" name="TextBox 36"/>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March, 2016</a:t>
              </a:r>
            </a:p>
          </p:txBody>
        </p:sp>
      </p:grpSp>
      <p:grpSp>
        <p:nvGrpSpPr>
          <p:cNvPr id="2" name="Group 1"/>
          <p:cNvGrpSpPr/>
          <p:nvPr/>
        </p:nvGrpSpPr>
        <p:grpSpPr>
          <a:xfrm>
            <a:off x="7995355" y="4184527"/>
            <a:ext cx="3802128" cy="1120609"/>
            <a:chOff x="7995355" y="4184527"/>
            <a:chExt cx="3802128" cy="1120609"/>
          </a:xfrm>
        </p:grpSpPr>
        <p:sp>
          <p:nvSpPr>
            <p:cNvPr id="38" name="Rectangular Callout 37"/>
            <p:cNvSpPr/>
            <p:nvPr/>
          </p:nvSpPr>
          <p:spPr>
            <a:xfrm>
              <a:off x="8014271" y="4184527"/>
              <a:ext cx="3780090" cy="1120609"/>
            </a:xfrm>
            <a:prstGeom prst="wedgeRectCallout">
              <a:avLst>
                <a:gd name="adj1" fmla="val -41256"/>
                <a:gd name="adj2" fmla="val -8427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TextBox 38"/>
            <p:cNvSpPr txBox="1"/>
            <p:nvPr/>
          </p:nvSpPr>
          <p:spPr>
            <a:xfrm>
              <a:off x="8967754" y="4648723"/>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40" name="Title 1"/>
            <p:cNvSpPr txBox="1">
              <a:spLocks/>
            </p:cNvSpPr>
            <p:nvPr/>
          </p:nvSpPr>
          <p:spPr>
            <a:xfrm>
              <a:off x="8935606" y="4361565"/>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INSERT TITLE TEXT</a:t>
              </a:r>
              <a:endParaRPr lang="en-US" sz="1400" b="1" i="1" dirty="0">
                <a:solidFill>
                  <a:schemeClr val="bg1"/>
                </a:solidFill>
                <a:latin typeface="Neris Black" panose="00000A00000000000000" pitchFamily="50" charset="0"/>
              </a:endParaRPr>
            </a:p>
          </p:txBody>
        </p:sp>
        <p:sp>
          <p:nvSpPr>
            <p:cNvPr id="41" name="Title 1"/>
            <p:cNvSpPr txBox="1">
              <a:spLocks/>
            </p:cNvSpPr>
            <p:nvPr/>
          </p:nvSpPr>
          <p:spPr>
            <a:xfrm>
              <a:off x="7995355" y="4442379"/>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3925636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3429618" y="25401"/>
            <a:ext cx="8771910" cy="6842359"/>
            <a:chOff x="3429618" y="25401"/>
            <a:chExt cx="8771910" cy="6842359"/>
          </a:xfrm>
        </p:grpSpPr>
        <p:sp>
          <p:nvSpPr>
            <p:cNvPr id="29" name="Freeform 8"/>
            <p:cNvSpPr>
              <a:spLocks noEditPoints="1"/>
            </p:cNvSpPr>
            <p:nvPr/>
          </p:nvSpPr>
          <p:spPr bwMode="auto">
            <a:xfrm>
              <a:off x="4157469" y="3867399"/>
              <a:ext cx="689292" cy="799730"/>
            </a:xfrm>
            <a:custGeom>
              <a:avLst/>
              <a:gdLst>
                <a:gd name="T0" fmla="*/ 1676 w 2893"/>
                <a:gd name="T1" fmla="*/ 2742 h 3361"/>
                <a:gd name="T2" fmla="*/ 0 w 2893"/>
                <a:gd name="T3" fmla="*/ 2742 h 3361"/>
                <a:gd name="T4" fmla="*/ 0 w 2893"/>
                <a:gd name="T5" fmla="*/ 1988 h 3361"/>
                <a:gd name="T6" fmla="*/ 1676 w 2893"/>
                <a:gd name="T7" fmla="*/ 0 h 3361"/>
                <a:gd name="T8" fmla="*/ 2477 w 2893"/>
                <a:gd name="T9" fmla="*/ 0 h 3361"/>
                <a:gd name="T10" fmla="*/ 2477 w 2893"/>
                <a:gd name="T11" fmla="*/ 2031 h 3361"/>
                <a:gd name="T12" fmla="*/ 2893 w 2893"/>
                <a:gd name="T13" fmla="*/ 2031 h 3361"/>
                <a:gd name="T14" fmla="*/ 2893 w 2893"/>
                <a:gd name="T15" fmla="*/ 2742 h 3361"/>
                <a:gd name="T16" fmla="*/ 2477 w 2893"/>
                <a:gd name="T17" fmla="*/ 2742 h 3361"/>
                <a:gd name="T18" fmla="*/ 2477 w 2893"/>
                <a:gd name="T19" fmla="*/ 3361 h 3361"/>
                <a:gd name="T20" fmla="*/ 1676 w 2893"/>
                <a:gd name="T21" fmla="*/ 3361 h 3361"/>
                <a:gd name="T22" fmla="*/ 1676 w 2893"/>
                <a:gd name="T23" fmla="*/ 2742 h 3361"/>
                <a:gd name="T24" fmla="*/ 1676 w 2893"/>
                <a:gd name="T25" fmla="*/ 2031 h 3361"/>
                <a:gd name="T26" fmla="*/ 1676 w 2893"/>
                <a:gd name="T27" fmla="*/ 988 h 3361"/>
                <a:gd name="T28" fmla="*/ 791 w 2893"/>
                <a:gd name="T29" fmla="*/ 2031 h 3361"/>
                <a:gd name="T30" fmla="*/ 1676 w 2893"/>
                <a:gd name="T31" fmla="*/ 203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3" h="3361">
                  <a:moveTo>
                    <a:pt x="1676" y="2742"/>
                  </a:moveTo>
                  <a:lnTo>
                    <a:pt x="0" y="2742"/>
                  </a:lnTo>
                  <a:lnTo>
                    <a:pt x="0" y="1988"/>
                  </a:lnTo>
                  <a:lnTo>
                    <a:pt x="1676" y="0"/>
                  </a:lnTo>
                  <a:lnTo>
                    <a:pt x="2477" y="0"/>
                  </a:lnTo>
                  <a:lnTo>
                    <a:pt x="2477" y="2031"/>
                  </a:lnTo>
                  <a:lnTo>
                    <a:pt x="2893" y="2031"/>
                  </a:lnTo>
                  <a:lnTo>
                    <a:pt x="2893" y="2742"/>
                  </a:lnTo>
                  <a:lnTo>
                    <a:pt x="2477" y="2742"/>
                  </a:lnTo>
                  <a:lnTo>
                    <a:pt x="2477" y="3361"/>
                  </a:lnTo>
                  <a:lnTo>
                    <a:pt x="1676" y="3361"/>
                  </a:lnTo>
                  <a:lnTo>
                    <a:pt x="1676" y="2742"/>
                  </a:lnTo>
                  <a:close/>
                  <a:moveTo>
                    <a:pt x="1676" y="2031"/>
                  </a:moveTo>
                  <a:lnTo>
                    <a:pt x="1676" y="988"/>
                  </a:lnTo>
                  <a:lnTo>
                    <a:pt x="791" y="2031"/>
                  </a:lnTo>
                  <a:lnTo>
                    <a:pt x="1676" y="20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5" name="Group 14"/>
            <p:cNvGrpSpPr/>
            <p:nvPr/>
          </p:nvGrpSpPr>
          <p:grpSpPr>
            <a:xfrm flipH="1">
              <a:off x="3943350" y="25401"/>
              <a:ext cx="8258178" cy="6842359"/>
              <a:chOff x="-9528" y="51360"/>
              <a:chExt cx="8258178" cy="6842359"/>
            </a:xfrm>
          </p:grpSpPr>
          <p:sp>
            <p:nvSpPr>
              <p:cNvPr id="5" name="Pentagon 4"/>
              <p:cNvSpPr/>
              <p:nvPr/>
            </p:nvSpPr>
            <p:spPr>
              <a:xfrm>
                <a:off x="829229" y="3077766"/>
                <a:ext cx="6041625" cy="813430"/>
              </a:xfrm>
              <a:prstGeom prst="homePlate">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rapezoid 5"/>
              <p:cNvSpPr/>
              <p:nvPr/>
            </p:nvSpPr>
            <p:spPr>
              <a:xfrm rot="5400000">
                <a:off x="-265852" y="3004803"/>
                <a:ext cx="1373026" cy="841264"/>
              </a:xfrm>
              <a:custGeom>
                <a:avLst/>
                <a:gdLst>
                  <a:gd name="connsiteX0" fmla="*/ 0 w 1373026"/>
                  <a:gd name="connsiteY0" fmla="*/ 841264 h 841264"/>
                  <a:gd name="connsiteX1" fmla="*/ 210316 w 1373026"/>
                  <a:gd name="connsiteY1" fmla="*/ 0 h 841264"/>
                  <a:gd name="connsiteX2" fmla="*/ 1162710 w 1373026"/>
                  <a:gd name="connsiteY2" fmla="*/ 0 h 841264"/>
                  <a:gd name="connsiteX3" fmla="*/ 1373026 w 1373026"/>
                  <a:gd name="connsiteY3" fmla="*/ 841264 h 841264"/>
                  <a:gd name="connsiteX4" fmla="*/ 0 w 1373026"/>
                  <a:gd name="connsiteY4" fmla="*/ 841264 h 841264"/>
                  <a:gd name="connsiteX0" fmla="*/ 0 w 1373026"/>
                  <a:gd name="connsiteY0" fmla="*/ 841264 h 841264"/>
                  <a:gd name="connsiteX1" fmla="*/ 210316 w 1373026"/>
                  <a:gd name="connsiteY1" fmla="*/ 0 h 841264"/>
                  <a:gd name="connsiteX2" fmla="*/ 1229385 w 1373026"/>
                  <a:gd name="connsiteY2" fmla="*/ 7144 h 841264"/>
                  <a:gd name="connsiteX3" fmla="*/ 1373026 w 1373026"/>
                  <a:gd name="connsiteY3" fmla="*/ 841264 h 841264"/>
                  <a:gd name="connsiteX4" fmla="*/ 0 w 1373026"/>
                  <a:gd name="connsiteY4" fmla="*/ 841264 h 84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026" h="841264">
                    <a:moveTo>
                      <a:pt x="0" y="841264"/>
                    </a:moveTo>
                    <a:lnTo>
                      <a:pt x="210316" y="0"/>
                    </a:lnTo>
                    <a:lnTo>
                      <a:pt x="1229385" y="7144"/>
                    </a:lnTo>
                    <a:lnTo>
                      <a:pt x="1373026" y="841264"/>
                    </a:lnTo>
                    <a:lnTo>
                      <a:pt x="0" y="84126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Pentagon 6"/>
              <p:cNvSpPr/>
              <p:nvPr/>
            </p:nvSpPr>
            <p:spPr>
              <a:xfrm>
                <a:off x="832653" y="2264335"/>
                <a:ext cx="5127198" cy="813429"/>
              </a:xfrm>
              <a:prstGeom prst="homePlate">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rapezoid 11"/>
              <p:cNvSpPr/>
              <p:nvPr/>
            </p:nvSpPr>
            <p:spPr>
              <a:xfrm rot="5400000">
                <a:off x="-406832" y="1832655"/>
                <a:ext cx="1654986" cy="83955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2516"/>
                  <a:gd name="connsiteY0" fmla="*/ 1202462 h 1202462"/>
                  <a:gd name="connsiteX1" fmla="*/ 922799 w 1812516"/>
                  <a:gd name="connsiteY1" fmla="*/ 5513 h 1202462"/>
                  <a:gd name="connsiteX2" fmla="*/ 1812516 w 1812516"/>
                  <a:gd name="connsiteY2" fmla="*/ 0 h 1202462"/>
                  <a:gd name="connsiteX3" fmla="*/ 1511300 w 1812516"/>
                  <a:gd name="connsiteY3" fmla="*/ 1202462 h 1202462"/>
                  <a:gd name="connsiteX4" fmla="*/ 0 w 1812516"/>
                  <a:gd name="connsiteY4" fmla="*/ 1202462 h 1202462"/>
                  <a:gd name="connsiteX0" fmla="*/ 0 w 1812516"/>
                  <a:gd name="connsiteY0" fmla="*/ 1202462 h 1205568"/>
                  <a:gd name="connsiteX1" fmla="*/ 922799 w 1812516"/>
                  <a:gd name="connsiteY1" fmla="*/ 5513 h 1205568"/>
                  <a:gd name="connsiteX2" fmla="*/ 1812516 w 1812516"/>
                  <a:gd name="connsiteY2" fmla="*/ 0 h 1205568"/>
                  <a:gd name="connsiteX3" fmla="*/ 1504193 w 1812516"/>
                  <a:gd name="connsiteY3" fmla="*/ 1205568 h 1205568"/>
                  <a:gd name="connsiteX4" fmla="*/ 0 w 1812516"/>
                  <a:gd name="connsiteY4" fmla="*/ 1202462 h 1205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516" h="1205568">
                    <a:moveTo>
                      <a:pt x="0" y="1202462"/>
                    </a:moveTo>
                    <a:lnTo>
                      <a:pt x="922799" y="5513"/>
                    </a:lnTo>
                    <a:lnTo>
                      <a:pt x="1812516" y="0"/>
                    </a:lnTo>
                    <a:lnTo>
                      <a:pt x="1504193" y="1205568"/>
                    </a:lnTo>
                    <a:lnTo>
                      <a:pt x="0" y="120246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Pentagon 8"/>
              <p:cNvSpPr/>
              <p:nvPr/>
            </p:nvSpPr>
            <p:spPr>
              <a:xfrm>
                <a:off x="830128" y="1450905"/>
                <a:ext cx="4300477" cy="813430"/>
              </a:xfrm>
              <a:prstGeom prst="homePlate">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rapezoid 11"/>
              <p:cNvSpPr/>
              <p:nvPr/>
            </p:nvSpPr>
            <p:spPr>
              <a:xfrm rot="5400000">
                <a:off x="-698685" y="740517"/>
                <a:ext cx="2220908" cy="842594"/>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22217"/>
                  <a:gd name="connsiteY0" fmla="*/ 1193012 h 1193012"/>
                  <a:gd name="connsiteX1" fmla="*/ 1531709 w 2422217"/>
                  <a:gd name="connsiteY1" fmla="*/ 3150 h 1193012"/>
                  <a:gd name="connsiteX2" fmla="*/ 2422217 w 2422217"/>
                  <a:gd name="connsiteY2" fmla="*/ 0 h 1193012"/>
                  <a:gd name="connsiteX3" fmla="*/ 1511300 w 2422217"/>
                  <a:gd name="connsiteY3" fmla="*/ 1193012 h 1193012"/>
                  <a:gd name="connsiteX4" fmla="*/ 0 w 2422217"/>
                  <a:gd name="connsiteY4" fmla="*/ 1193012 h 1193012"/>
                  <a:gd name="connsiteX0" fmla="*/ 0 w 2424586"/>
                  <a:gd name="connsiteY0" fmla="*/ 1193012 h 1193012"/>
                  <a:gd name="connsiteX1" fmla="*/ 1531709 w 2424586"/>
                  <a:gd name="connsiteY1" fmla="*/ 3150 h 1193012"/>
                  <a:gd name="connsiteX2" fmla="*/ 2424586 w 2424586"/>
                  <a:gd name="connsiteY2" fmla="*/ 0 h 1193012"/>
                  <a:gd name="connsiteX3" fmla="*/ 1511300 w 2424586"/>
                  <a:gd name="connsiteY3" fmla="*/ 1193012 h 1193012"/>
                  <a:gd name="connsiteX4" fmla="*/ 0 w 2424586"/>
                  <a:gd name="connsiteY4" fmla="*/ 1193012 h 1193012"/>
                  <a:gd name="connsiteX0" fmla="*/ 0 w 2426955"/>
                  <a:gd name="connsiteY0" fmla="*/ 1189906 h 1189906"/>
                  <a:gd name="connsiteX1" fmla="*/ 1531709 w 2426955"/>
                  <a:gd name="connsiteY1" fmla="*/ 44 h 1189906"/>
                  <a:gd name="connsiteX2" fmla="*/ 2426955 w 2426955"/>
                  <a:gd name="connsiteY2" fmla="*/ 0 h 1189906"/>
                  <a:gd name="connsiteX3" fmla="*/ 1511300 w 2426955"/>
                  <a:gd name="connsiteY3" fmla="*/ 1189906 h 1189906"/>
                  <a:gd name="connsiteX4" fmla="*/ 0 w 2426955"/>
                  <a:gd name="connsiteY4" fmla="*/ 1189906 h 1189906"/>
                  <a:gd name="connsiteX0" fmla="*/ 0 w 2429324"/>
                  <a:gd name="connsiteY0" fmla="*/ 1196118 h 1196118"/>
                  <a:gd name="connsiteX1" fmla="*/ 1531709 w 2429324"/>
                  <a:gd name="connsiteY1" fmla="*/ 6256 h 1196118"/>
                  <a:gd name="connsiteX2" fmla="*/ 2429324 w 2429324"/>
                  <a:gd name="connsiteY2" fmla="*/ 0 h 1196118"/>
                  <a:gd name="connsiteX3" fmla="*/ 1511300 w 2429324"/>
                  <a:gd name="connsiteY3" fmla="*/ 1196118 h 1196118"/>
                  <a:gd name="connsiteX4" fmla="*/ 0 w 2429324"/>
                  <a:gd name="connsiteY4" fmla="*/ 1196118 h 1196118"/>
                  <a:gd name="connsiteX0" fmla="*/ 0 w 2431693"/>
                  <a:gd name="connsiteY0" fmla="*/ 1189906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9906 h 1189906"/>
                  <a:gd name="connsiteX0" fmla="*/ 0 w 2431693"/>
                  <a:gd name="connsiteY0" fmla="*/ 1183181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3181 h 118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1693" h="1189906">
                    <a:moveTo>
                      <a:pt x="0" y="1183181"/>
                    </a:moveTo>
                    <a:lnTo>
                      <a:pt x="1531709" y="44"/>
                    </a:lnTo>
                    <a:lnTo>
                      <a:pt x="2431693" y="0"/>
                    </a:lnTo>
                    <a:lnTo>
                      <a:pt x="1511300" y="1189906"/>
                    </a:lnTo>
                    <a:lnTo>
                      <a:pt x="0" y="118318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Pentagon 10"/>
              <p:cNvSpPr/>
              <p:nvPr/>
            </p:nvSpPr>
            <p:spPr>
              <a:xfrm>
                <a:off x="824180" y="3891196"/>
                <a:ext cx="6635587" cy="801892"/>
              </a:xfrm>
              <a:prstGeom prst="homePlate">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rapezoid 11"/>
              <p:cNvSpPr/>
              <p:nvPr/>
            </p:nvSpPr>
            <p:spPr>
              <a:xfrm rot="5400000" flipH="1">
                <a:off x="-376758" y="4266276"/>
                <a:ext cx="1590693" cy="83717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80718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80718 h 1199356"/>
                  <a:gd name="connsiteX0" fmla="*/ 0 w 1812517"/>
                  <a:gd name="connsiteY0" fmla="*/ 1190038 h 1208676"/>
                  <a:gd name="connsiteX1" fmla="*/ 922799 w 1812517"/>
                  <a:gd name="connsiteY1" fmla="*/ 11727 h 1208676"/>
                  <a:gd name="connsiteX2" fmla="*/ 1812517 w 1812517"/>
                  <a:gd name="connsiteY2" fmla="*/ 0 h 1208676"/>
                  <a:gd name="connsiteX3" fmla="*/ 1511300 w 1812517"/>
                  <a:gd name="connsiteY3" fmla="*/ 1208676 h 1208676"/>
                  <a:gd name="connsiteX4" fmla="*/ 0 w 1812517"/>
                  <a:gd name="connsiteY4" fmla="*/ 1190038 h 1208676"/>
                  <a:gd name="connsiteX0" fmla="*/ 0 w 1812517"/>
                  <a:gd name="connsiteY0" fmla="*/ 1190038 h 1205570"/>
                  <a:gd name="connsiteX1" fmla="*/ 922799 w 1812517"/>
                  <a:gd name="connsiteY1" fmla="*/ 11727 h 1205570"/>
                  <a:gd name="connsiteX2" fmla="*/ 1812517 w 1812517"/>
                  <a:gd name="connsiteY2" fmla="*/ 0 h 1205570"/>
                  <a:gd name="connsiteX3" fmla="*/ 1508930 w 1812517"/>
                  <a:gd name="connsiteY3" fmla="*/ 1205570 h 1205570"/>
                  <a:gd name="connsiteX4" fmla="*/ 0 w 1812517"/>
                  <a:gd name="connsiteY4" fmla="*/ 1190038 h 1205570"/>
                  <a:gd name="connsiteX0" fmla="*/ 0 w 1747320"/>
                  <a:gd name="connsiteY0" fmla="*/ 1186619 h 1202151"/>
                  <a:gd name="connsiteX1" fmla="*/ 922799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7320"/>
                  <a:gd name="connsiteY0" fmla="*/ 1186619 h 1202151"/>
                  <a:gd name="connsiteX1" fmla="*/ 878465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2104"/>
                  <a:gd name="connsiteY0" fmla="*/ 1200297 h 1202151"/>
                  <a:gd name="connsiteX1" fmla="*/ 873249 w 1742104"/>
                  <a:gd name="connsiteY1" fmla="*/ 8308 h 1202151"/>
                  <a:gd name="connsiteX2" fmla="*/ 1742104 w 1742104"/>
                  <a:gd name="connsiteY2" fmla="*/ 0 h 1202151"/>
                  <a:gd name="connsiteX3" fmla="*/ 1503714 w 1742104"/>
                  <a:gd name="connsiteY3" fmla="*/ 1202151 h 1202151"/>
                  <a:gd name="connsiteX4" fmla="*/ 0 w 1742104"/>
                  <a:gd name="connsiteY4" fmla="*/ 1200297 h 120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04" h="1202151">
                    <a:moveTo>
                      <a:pt x="0" y="1200297"/>
                    </a:moveTo>
                    <a:lnTo>
                      <a:pt x="873249" y="8308"/>
                    </a:lnTo>
                    <a:lnTo>
                      <a:pt x="1742104" y="0"/>
                    </a:lnTo>
                    <a:lnTo>
                      <a:pt x="1503714" y="1202151"/>
                    </a:lnTo>
                    <a:lnTo>
                      <a:pt x="0" y="120029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entagon 12"/>
              <p:cNvSpPr/>
              <p:nvPr/>
            </p:nvSpPr>
            <p:spPr>
              <a:xfrm>
                <a:off x="824181" y="4681552"/>
                <a:ext cx="7424469" cy="836503"/>
              </a:xfrm>
              <a:prstGeom prst="homePlate">
                <a:avLst>
                  <a:gd name="adj"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rapezoid 11"/>
              <p:cNvSpPr/>
              <p:nvPr/>
            </p:nvSpPr>
            <p:spPr>
              <a:xfrm rot="5400000" flipH="1">
                <a:off x="-692257" y="5370776"/>
                <a:ext cx="2212182" cy="833703"/>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382886"/>
                  <a:gd name="connsiteY0" fmla="*/ 1189906 h 1189906"/>
                  <a:gd name="connsiteX1" fmla="*/ 1531709 w 2382886"/>
                  <a:gd name="connsiteY1" fmla="*/ 44 h 1189906"/>
                  <a:gd name="connsiteX2" fmla="*/ 2382886 w 2382886"/>
                  <a:gd name="connsiteY2" fmla="*/ 0 h 1189906"/>
                  <a:gd name="connsiteX3" fmla="*/ 1511300 w 2382886"/>
                  <a:gd name="connsiteY3" fmla="*/ 1189906 h 1189906"/>
                  <a:gd name="connsiteX4" fmla="*/ 0 w 2382886"/>
                  <a:gd name="connsiteY4" fmla="*/ 1189906 h 1189906"/>
                  <a:gd name="connsiteX0" fmla="*/ 0 w 2390732"/>
                  <a:gd name="connsiteY0" fmla="*/ 1189863 h 1189863"/>
                  <a:gd name="connsiteX1" fmla="*/ 1531709 w 2390732"/>
                  <a:gd name="connsiteY1" fmla="*/ 1 h 1189863"/>
                  <a:gd name="connsiteX2" fmla="*/ 2390732 w 2390732"/>
                  <a:gd name="connsiteY2" fmla="*/ 3405 h 1189863"/>
                  <a:gd name="connsiteX3" fmla="*/ 1511300 w 2390732"/>
                  <a:gd name="connsiteY3" fmla="*/ 1189863 h 1189863"/>
                  <a:gd name="connsiteX4" fmla="*/ 0 w 2390732"/>
                  <a:gd name="connsiteY4" fmla="*/ 1189863 h 1189863"/>
                  <a:gd name="connsiteX0" fmla="*/ 0 w 2390732"/>
                  <a:gd name="connsiteY0" fmla="*/ 1186457 h 1186457"/>
                  <a:gd name="connsiteX1" fmla="*/ 1482012 w 2390732"/>
                  <a:gd name="connsiteY1" fmla="*/ 3496 h 1186457"/>
                  <a:gd name="connsiteX2" fmla="*/ 2390732 w 2390732"/>
                  <a:gd name="connsiteY2" fmla="*/ -1 h 1186457"/>
                  <a:gd name="connsiteX3" fmla="*/ 1511300 w 2390732"/>
                  <a:gd name="connsiteY3" fmla="*/ 1186457 h 1186457"/>
                  <a:gd name="connsiteX4" fmla="*/ 0 w 2390732"/>
                  <a:gd name="connsiteY4" fmla="*/ 1186457 h 1186457"/>
                  <a:gd name="connsiteX0" fmla="*/ 0 w 2390732"/>
                  <a:gd name="connsiteY0" fmla="*/ 1186458 h 1186463"/>
                  <a:gd name="connsiteX1" fmla="*/ 1482012 w 2390732"/>
                  <a:gd name="connsiteY1" fmla="*/ 3497 h 1186463"/>
                  <a:gd name="connsiteX2" fmla="*/ 2390732 w 2390732"/>
                  <a:gd name="connsiteY2" fmla="*/ 0 h 1186463"/>
                  <a:gd name="connsiteX3" fmla="*/ 1519147 w 2390732"/>
                  <a:gd name="connsiteY3" fmla="*/ 1186462 h 1186463"/>
                  <a:gd name="connsiteX4" fmla="*/ 0 w 2390732"/>
                  <a:gd name="connsiteY4" fmla="*/ 1186458 h 1186463"/>
                  <a:gd name="connsiteX0" fmla="*/ 0 w 2390732"/>
                  <a:gd name="connsiteY0" fmla="*/ 1186458 h 1200257"/>
                  <a:gd name="connsiteX1" fmla="*/ 1482012 w 2390732"/>
                  <a:gd name="connsiteY1" fmla="*/ 3497 h 1200257"/>
                  <a:gd name="connsiteX2" fmla="*/ 2390732 w 2390732"/>
                  <a:gd name="connsiteY2" fmla="*/ 0 h 1200257"/>
                  <a:gd name="connsiteX3" fmla="*/ 1516531 w 2390732"/>
                  <a:gd name="connsiteY3" fmla="*/ 1200257 h 1200257"/>
                  <a:gd name="connsiteX4" fmla="*/ 0 w 2390732"/>
                  <a:gd name="connsiteY4" fmla="*/ 1186458 h 1200257"/>
                  <a:gd name="connsiteX0" fmla="*/ 0 w 2429967"/>
                  <a:gd name="connsiteY0" fmla="*/ 1207146 h 1207146"/>
                  <a:gd name="connsiteX1" fmla="*/ 1521247 w 2429967"/>
                  <a:gd name="connsiteY1" fmla="*/ 3497 h 1207146"/>
                  <a:gd name="connsiteX2" fmla="*/ 2429967 w 2429967"/>
                  <a:gd name="connsiteY2" fmla="*/ 0 h 1207146"/>
                  <a:gd name="connsiteX3" fmla="*/ 1555766 w 2429967"/>
                  <a:gd name="connsiteY3" fmla="*/ 1200257 h 1207146"/>
                  <a:gd name="connsiteX4" fmla="*/ 0 w 2429967"/>
                  <a:gd name="connsiteY4" fmla="*/ 1207146 h 120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967" h="1207146">
                    <a:moveTo>
                      <a:pt x="0" y="1207146"/>
                    </a:moveTo>
                    <a:lnTo>
                      <a:pt x="1521247" y="3497"/>
                    </a:lnTo>
                    <a:lnTo>
                      <a:pt x="2429967" y="0"/>
                    </a:lnTo>
                    <a:lnTo>
                      <a:pt x="1555766" y="1200257"/>
                    </a:lnTo>
                    <a:lnTo>
                      <a:pt x="0" y="1207146"/>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Freeform 5"/>
            <p:cNvSpPr>
              <a:spLocks/>
            </p:cNvSpPr>
            <p:nvPr/>
          </p:nvSpPr>
          <p:spPr bwMode="auto">
            <a:xfrm>
              <a:off x="6635163" y="1424945"/>
              <a:ext cx="457788" cy="821364"/>
            </a:xfrm>
            <a:custGeom>
              <a:avLst/>
              <a:gdLst>
                <a:gd name="T0" fmla="*/ 1897 w 1897"/>
                <a:gd name="T1" fmla="*/ 0 h 3361"/>
                <a:gd name="T2" fmla="*/ 1897 w 1897"/>
                <a:gd name="T3" fmla="*/ 3361 h 3361"/>
                <a:gd name="T4" fmla="*/ 968 w 1897"/>
                <a:gd name="T5" fmla="*/ 3361 h 3361"/>
                <a:gd name="T6" fmla="*/ 968 w 1897"/>
                <a:gd name="T7" fmla="*/ 1161 h 3361"/>
                <a:gd name="T8" fmla="*/ 911 w 1897"/>
                <a:gd name="T9" fmla="*/ 1203 h 3361"/>
                <a:gd name="T10" fmla="*/ 856 w 1897"/>
                <a:gd name="T11" fmla="*/ 1243 h 3361"/>
                <a:gd name="T12" fmla="*/ 800 w 1897"/>
                <a:gd name="T13" fmla="*/ 1280 h 3361"/>
                <a:gd name="T14" fmla="*/ 745 w 1897"/>
                <a:gd name="T15" fmla="*/ 1316 h 3361"/>
                <a:gd name="T16" fmla="*/ 690 w 1897"/>
                <a:gd name="T17" fmla="*/ 1349 h 3361"/>
                <a:gd name="T18" fmla="*/ 637 w 1897"/>
                <a:gd name="T19" fmla="*/ 1380 h 3361"/>
                <a:gd name="T20" fmla="*/ 583 w 1897"/>
                <a:gd name="T21" fmla="*/ 1410 h 3361"/>
                <a:gd name="T22" fmla="*/ 530 w 1897"/>
                <a:gd name="T23" fmla="*/ 1437 h 3361"/>
                <a:gd name="T24" fmla="*/ 475 w 1897"/>
                <a:gd name="T25" fmla="*/ 1463 h 3361"/>
                <a:gd name="T26" fmla="*/ 417 w 1897"/>
                <a:gd name="T27" fmla="*/ 1489 h 3361"/>
                <a:gd name="T28" fmla="*/ 357 w 1897"/>
                <a:gd name="T29" fmla="*/ 1515 h 3361"/>
                <a:gd name="T30" fmla="*/ 292 w 1897"/>
                <a:gd name="T31" fmla="*/ 1540 h 3361"/>
                <a:gd name="T32" fmla="*/ 224 w 1897"/>
                <a:gd name="T33" fmla="*/ 1565 h 3361"/>
                <a:gd name="T34" fmla="*/ 153 w 1897"/>
                <a:gd name="T35" fmla="*/ 1590 h 3361"/>
                <a:gd name="T36" fmla="*/ 77 w 1897"/>
                <a:gd name="T37" fmla="*/ 1615 h 3361"/>
                <a:gd name="T38" fmla="*/ 0 w 1897"/>
                <a:gd name="T39" fmla="*/ 1639 h 3361"/>
                <a:gd name="T40" fmla="*/ 0 w 1897"/>
                <a:gd name="T41" fmla="*/ 891 h 3361"/>
                <a:gd name="T42" fmla="*/ 58 w 1897"/>
                <a:gd name="T43" fmla="*/ 871 h 3361"/>
                <a:gd name="T44" fmla="*/ 114 w 1897"/>
                <a:gd name="T45" fmla="*/ 851 h 3361"/>
                <a:gd name="T46" fmla="*/ 168 w 1897"/>
                <a:gd name="T47" fmla="*/ 832 h 3361"/>
                <a:gd name="T48" fmla="*/ 222 w 1897"/>
                <a:gd name="T49" fmla="*/ 811 h 3361"/>
                <a:gd name="T50" fmla="*/ 273 w 1897"/>
                <a:gd name="T51" fmla="*/ 790 h 3361"/>
                <a:gd name="T52" fmla="*/ 323 w 1897"/>
                <a:gd name="T53" fmla="*/ 768 h 3361"/>
                <a:gd name="T54" fmla="*/ 371 w 1897"/>
                <a:gd name="T55" fmla="*/ 746 h 3361"/>
                <a:gd name="T56" fmla="*/ 417 w 1897"/>
                <a:gd name="T57" fmla="*/ 724 h 3361"/>
                <a:gd name="T58" fmla="*/ 462 w 1897"/>
                <a:gd name="T59" fmla="*/ 700 h 3361"/>
                <a:gd name="T60" fmla="*/ 505 w 1897"/>
                <a:gd name="T61" fmla="*/ 677 h 3361"/>
                <a:gd name="T62" fmla="*/ 547 w 1897"/>
                <a:gd name="T63" fmla="*/ 653 h 3361"/>
                <a:gd name="T64" fmla="*/ 587 w 1897"/>
                <a:gd name="T65" fmla="*/ 629 h 3361"/>
                <a:gd name="T66" fmla="*/ 626 w 1897"/>
                <a:gd name="T67" fmla="*/ 604 h 3361"/>
                <a:gd name="T68" fmla="*/ 662 w 1897"/>
                <a:gd name="T69" fmla="*/ 578 h 3361"/>
                <a:gd name="T70" fmla="*/ 697 w 1897"/>
                <a:gd name="T71" fmla="*/ 553 h 3361"/>
                <a:gd name="T72" fmla="*/ 730 w 1897"/>
                <a:gd name="T73" fmla="*/ 526 h 3361"/>
                <a:gd name="T74" fmla="*/ 761 w 1897"/>
                <a:gd name="T75" fmla="*/ 499 h 3361"/>
                <a:gd name="T76" fmla="*/ 793 w 1897"/>
                <a:gd name="T77" fmla="*/ 472 h 3361"/>
                <a:gd name="T78" fmla="*/ 823 w 1897"/>
                <a:gd name="T79" fmla="*/ 442 h 3361"/>
                <a:gd name="T80" fmla="*/ 852 w 1897"/>
                <a:gd name="T81" fmla="*/ 413 h 3361"/>
                <a:gd name="T82" fmla="*/ 882 w 1897"/>
                <a:gd name="T83" fmla="*/ 383 h 3361"/>
                <a:gd name="T84" fmla="*/ 909 w 1897"/>
                <a:gd name="T85" fmla="*/ 353 h 3361"/>
                <a:gd name="T86" fmla="*/ 936 w 1897"/>
                <a:gd name="T87" fmla="*/ 320 h 3361"/>
                <a:gd name="T88" fmla="*/ 961 w 1897"/>
                <a:gd name="T89" fmla="*/ 288 h 3361"/>
                <a:gd name="T90" fmla="*/ 986 w 1897"/>
                <a:gd name="T91" fmla="*/ 255 h 3361"/>
                <a:gd name="T92" fmla="*/ 1010 w 1897"/>
                <a:gd name="T93" fmla="*/ 220 h 3361"/>
                <a:gd name="T94" fmla="*/ 1034 w 1897"/>
                <a:gd name="T95" fmla="*/ 186 h 3361"/>
                <a:gd name="T96" fmla="*/ 1056 w 1897"/>
                <a:gd name="T97" fmla="*/ 150 h 3361"/>
                <a:gd name="T98" fmla="*/ 1078 w 1897"/>
                <a:gd name="T99" fmla="*/ 114 h 3361"/>
                <a:gd name="T100" fmla="*/ 1098 w 1897"/>
                <a:gd name="T101" fmla="*/ 76 h 3361"/>
                <a:gd name="T102" fmla="*/ 1118 w 1897"/>
                <a:gd name="T103" fmla="*/ 39 h 3361"/>
                <a:gd name="T104" fmla="*/ 1137 w 1897"/>
                <a:gd name="T105" fmla="*/ 0 h 3361"/>
                <a:gd name="T106" fmla="*/ 1897 w 1897"/>
                <a:gd name="T107"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3361">
                  <a:moveTo>
                    <a:pt x="1897" y="0"/>
                  </a:moveTo>
                  <a:lnTo>
                    <a:pt x="1897" y="3361"/>
                  </a:lnTo>
                  <a:lnTo>
                    <a:pt x="968" y="3361"/>
                  </a:lnTo>
                  <a:lnTo>
                    <a:pt x="968" y="1161"/>
                  </a:lnTo>
                  <a:lnTo>
                    <a:pt x="911" y="1203"/>
                  </a:lnTo>
                  <a:lnTo>
                    <a:pt x="856" y="1243"/>
                  </a:lnTo>
                  <a:lnTo>
                    <a:pt x="800" y="1280"/>
                  </a:lnTo>
                  <a:lnTo>
                    <a:pt x="745" y="1316"/>
                  </a:lnTo>
                  <a:lnTo>
                    <a:pt x="690" y="1349"/>
                  </a:lnTo>
                  <a:lnTo>
                    <a:pt x="637" y="1380"/>
                  </a:lnTo>
                  <a:lnTo>
                    <a:pt x="583" y="1410"/>
                  </a:lnTo>
                  <a:lnTo>
                    <a:pt x="530" y="1437"/>
                  </a:lnTo>
                  <a:lnTo>
                    <a:pt x="475" y="1463"/>
                  </a:lnTo>
                  <a:lnTo>
                    <a:pt x="417" y="1489"/>
                  </a:lnTo>
                  <a:lnTo>
                    <a:pt x="357" y="1515"/>
                  </a:lnTo>
                  <a:lnTo>
                    <a:pt x="292" y="1540"/>
                  </a:lnTo>
                  <a:lnTo>
                    <a:pt x="224" y="1565"/>
                  </a:lnTo>
                  <a:lnTo>
                    <a:pt x="153" y="1590"/>
                  </a:lnTo>
                  <a:lnTo>
                    <a:pt x="77" y="1615"/>
                  </a:lnTo>
                  <a:lnTo>
                    <a:pt x="0" y="1639"/>
                  </a:lnTo>
                  <a:lnTo>
                    <a:pt x="0" y="891"/>
                  </a:lnTo>
                  <a:lnTo>
                    <a:pt x="58" y="871"/>
                  </a:lnTo>
                  <a:lnTo>
                    <a:pt x="114" y="851"/>
                  </a:lnTo>
                  <a:lnTo>
                    <a:pt x="168" y="832"/>
                  </a:lnTo>
                  <a:lnTo>
                    <a:pt x="222" y="811"/>
                  </a:lnTo>
                  <a:lnTo>
                    <a:pt x="273" y="790"/>
                  </a:lnTo>
                  <a:lnTo>
                    <a:pt x="323" y="768"/>
                  </a:lnTo>
                  <a:lnTo>
                    <a:pt x="371" y="746"/>
                  </a:lnTo>
                  <a:lnTo>
                    <a:pt x="417" y="724"/>
                  </a:lnTo>
                  <a:lnTo>
                    <a:pt x="462" y="700"/>
                  </a:lnTo>
                  <a:lnTo>
                    <a:pt x="505" y="677"/>
                  </a:lnTo>
                  <a:lnTo>
                    <a:pt x="547" y="653"/>
                  </a:lnTo>
                  <a:lnTo>
                    <a:pt x="587" y="629"/>
                  </a:lnTo>
                  <a:lnTo>
                    <a:pt x="626" y="604"/>
                  </a:lnTo>
                  <a:lnTo>
                    <a:pt x="662" y="578"/>
                  </a:lnTo>
                  <a:lnTo>
                    <a:pt x="697" y="553"/>
                  </a:lnTo>
                  <a:lnTo>
                    <a:pt x="730" y="526"/>
                  </a:lnTo>
                  <a:lnTo>
                    <a:pt x="761" y="499"/>
                  </a:lnTo>
                  <a:lnTo>
                    <a:pt x="793" y="472"/>
                  </a:lnTo>
                  <a:lnTo>
                    <a:pt x="823" y="442"/>
                  </a:lnTo>
                  <a:lnTo>
                    <a:pt x="852" y="413"/>
                  </a:lnTo>
                  <a:lnTo>
                    <a:pt x="882" y="383"/>
                  </a:lnTo>
                  <a:lnTo>
                    <a:pt x="909" y="353"/>
                  </a:lnTo>
                  <a:lnTo>
                    <a:pt x="936" y="320"/>
                  </a:lnTo>
                  <a:lnTo>
                    <a:pt x="961" y="288"/>
                  </a:lnTo>
                  <a:lnTo>
                    <a:pt x="986" y="255"/>
                  </a:lnTo>
                  <a:lnTo>
                    <a:pt x="1010" y="220"/>
                  </a:lnTo>
                  <a:lnTo>
                    <a:pt x="1034" y="186"/>
                  </a:lnTo>
                  <a:lnTo>
                    <a:pt x="1056" y="150"/>
                  </a:lnTo>
                  <a:lnTo>
                    <a:pt x="1078" y="114"/>
                  </a:lnTo>
                  <a:lnTo>
                    <a:pt x="1098" y="76"/>
                  </a:lnTo>
                  <a:lnTo>
                    <a:pt x="1118" y="39"/>
                  </a:lnTo>
                  <a:lnTo>
                    <a:pt x="1137" y="0"/>
                  </a:lnTo>
                  <a:lnTo>
                    <a:pt x="189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5756883" y="2236215"/>
              <a:ext cx="665164" cy="813430"/>
            </a:xfrm>
            <a:custGeom>
              <a:avLst/>
              <a:gdLst>
                <a:gd name="T0" fmla="*/ 25 w 2763"/>
                <a:gd name="T1" fmla="*/ 3209 h 3361"/>
                <a:gd name="T2" fmla="*/ 96 w 2763"/>
                <a:gd name="T3" fmla="*/ 2965 h 3361"/>
                <a:gd name="T4" fmla="*/ 205 w 2763"/>
                <a:gd name="T5" fmla="*/ 2729 h 3361"/>
                <a:gd name="T6" fmla="*/ 355 w 2763"/>
                <a:gd name="T7" fmla="*/ 2502 h 3361"/>
                <a:gd name="T8" fmla="*/ 579 w 2763"/>
                <a:gd name="T9" fmla="*/ 2254 h 3361"/>
                <a:gd name="T10" fmla="*/ 887 w 2763"/>
                <a:gd name="T11" fmla="*/ 1980 h 3361"/>
                <a:gd name="T12" fmla="*/ 1287 w 2763"/>
                <a:gd name="T13" fmla="*/ 1671 h 3361"/>
                <a:gd name="T14" fmla="*/ 1523 w 2763"/>
                <a:gd name="T15" fmla="*/ 1481 h 3361"/>
                <a:gd name="T16" fmla="*/ 1657 w 2763"/>
                <a:gd name="T17" fmla="*/ 1352 h 3361"/>
                <a:gd name="T18" fmla="*/ 1737 w 2763"/>
                <a:gd name="T19" fmla="*/ 1250 h 3361"/>
                <a:gd name="T20" fmla="*/ 1787 w 2763"/>
                <a:gd name="T21" fmla="*/ 1155 h 3361"/>
                <a:gd name="T22" fmla="*/ 1817 w 2763"/>
                <a:gd name="T23" fmla="*/ 1064 h 3361"/>
                <a:gd name="T24" fmla="*/ 1823 w 2763"/>
                <a:gd name="T25" fmla="*/ 975 h 3361"/>
                <a:gd name="T26" fmla="*/ 1808 w 2763"/>
                <a:gd name="T27" fmla="*/ 886 h 3361"/>
                <a:gd name="T28" fmla="*/ 1771 w 2763"/>
                <a:gd name="T29" fmla="*/ 807 h 3361"/>
                <a:gd name="T30" fmla="*/ 1712 w 2763"/>
                <a:gd name="T31" fmla="*/ 735 h 3361"/>
                <a:gd name="T32" fmla="*/ 1636 w 2763"/>
                <a:gd name="T33" fmla="*/ 678 h 3361"/>
                <a:gd name="T34" fmla="*/ 1549 w 2763"/>
                <a:gd name="T35" fmla="*/ 643 h 3361"/>
                <a:gd name="T36" fmla="*/ 1451 w 2763"/>
                <a:gd name="T37" fmla="*/ 628 h 3361"/>
                <a:gd name="T38" fmla="*/ 1345 w 2763"/>
                <a:gd name="T39" fmla="*/ 634 h 3361"/>
                <a:gd name="T40" fmla="*/ 1252 w 2763"/>
                <a:gd name="T41" fmla="*/ 663 h 3361"/>
                <a:gd name="T42" fmla="*/ 1170 w 2763"/>
                <a:gd name="T43" fmla="*/ 713 h 3361"/>
                <a:gd name="T44" fmla="*/ 1101 w 2763"/>
                <a:gd name="T45" fmla="*/ 787 h 3361"/>
                <a:gd name="T46" fmla="*/ 1047 w 2763"/>
                <a:gd name="T47" fmla="*/ 892 h 3361"/>
                <a:gd name="T48" fmla="*/ 1007 w 2763"/>
                <a:gd name="T49" fmla="*/ 1032 h 3361"/>
                <a:gd name="T50" fmla="*/ 76 w 2763"/>
                <a:gd name="T51" fmla="*/ 1008 h 3361"/>
                <a:gd name="T52" fmla="*/ 123 w 2763"/>
                <a:gd name="T53" fmla="*/ 789 h 3361"/>
                <a:gd name="T54" fmla="*/ 187 w 2763"/>
                <a:gd name="T55" fmla="*/ 603 h 3361"/>
                <a:gd name="T56" fmla="*/ 269 w 2763"/>
                <a:gd name="T57" fmla="*/ 450 h 3361"/>
                <a:gd name="T58" fmla="*/ 370 w 2763"/>
                <a:gd name="T59" fmla="*/ 323 h 3361"/>
                <a:gd name="T60" fmla="*/ 496 w 2763"/>
                <a:gd name="T61" fmla="*/ 218 h 3361"/>
                <a:gd name="T62" fmla="*/ 643 w 2763"/>
                <a:gd name="T63" fmla="*/ 131 h 3361"/>
                <a:gd name="T64" fmla="*/ 820 w 2763"/>
                <a:gd name="T65" fmla="*/ 66 h 3361"/>
                <a:gd name="T66" fmla="*/ 1036 w 2763"/>
                <a:gd name="T67" fmla="*/ 22 h 3361"/>
                <a:gd name="T68" fmla="*/ 1292 w 2763"/>
                <a:gd name="T69" fmla="*/ 2 h 3361"/>
                <a:gd name="T70" fmla="*/ 1579 w 2763"/>
                <a:gd name="T71" fmla="*/ 4 h 3361"/>
                <a:gd name="T72" fmla="*/ 1837 w 2763"/>
                <a:gd name="T73" fmla="*/ 28 h 3361"/>
                <a:gd name="T74" fmla="*/ 2052 w 2763"/>
                <a:gd name="T75" fmla="*/ 73 h 3361"/>
                <a:gd name="T76" fmla="*/ 2227 w 2763"/>
                <a:gd name="T77" fmla="*/ 140 h 3361"/>
                <a:gd name="T78" fmla="*/ 2375 w 2763"/>
                <a:gd name="T79" fmla="*/ 230 h 3361"/>
                <a:gd name="T80" fmla="*/ 2501 w 2763"/>
                <a:gd name="T81" fmla="*/ 342 h 3361"/>
                <a:gd name="T82" fmla="*/ 2603 w 2763"/>
                <a:gd name="T83" fmla="*/ 478 h 3361"/>
                <a:gd name="T84" fmla="*/ 2680 w 2763"/>
                <a:gd name="T85" fmla="*/ 629 h 3361"/>
                <a:gd name="T86" fmla="*/ 2725 w 2763"/>
                <a:gd name="T87" fmla="*/ 791 h 3361"/>
                <a:gd name="T88" fmla="*/ 2740 w 2763"/>
                <a:gd name="T89" fmla="*/ 962 h 3361"/>
                <a:gd name="T90" fmla="*/ 2723 w 2763"/>
                <a:gd name="T91" fmla="*/ 1149 h 3361"/>
                <a:gd name="T92" fmla="*/ 2670 w 2763"/>
                <a:gd name="T93" fmla="*/ 1329 h 3361"/>
                <a:gd name="T94" fmla="*/ 2584 w 2763"/>
                <a:gd name="T95" fmla="*/ 1505 h 3361"/>
                <a:gd name="T96" fmla="*/ 2456 w 2763"/>
                <a:gd name="T97" fmla="*/ 1680 h 3361"/>
                <a:gd name="T98" fmla="*/ 2271 w 2763"/>
                <a:gd name="T99" fmla="*/ 1866 h 3361"/>
                <a:gd name="T100" fmla="*/ 2029 w 2763"/>
                <a:gd name="T101" fmla="*/ 2062 h 3361"/>
                <a:gd name="T102" fmla="*/ 1734 w 2763"/>
                <a:gd name="T103" fmla="*/ 2271 h 3361"/>
                <a:gd name="T104" fmla="*/ 1545 w 2763"/>
                <a:gd name="T105" fmla="*/ 2412 h 3361"/>
                <a:gd name="T106" fmla="*/ 1415 w 2763"/>
                <a:gd name="T107" fmla="*/ 2526 h 3361"/>
                <a:gd name="T108" fmla="*/ 2763 w 2763"/>
                <a:gd name="T109" fmla="*/ 336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3" h="3361">
                  <a:moveTo>
                    <a:pt x="2763" y="3361"/>
                  </a:moveTo>
                  <a:lnTo>
                    <a:pt x="0" y="3361"/>
                  </a:lnTo>
                  <a:lnTo>
                    <a:pt x="7" y="3310"/>
                  </a:lnTo>
                  <a:lnTo>
                    <a:pt x="14" y="3259"/>
                  </a:lnTo>
                  <a:lnTo>
                    <a:pt x="25" y="3209"/>
                  </a:lnTo>
                  <a:lnTo>
                    <a:pt x="36" y="3159"/>
                  </a:lnTo>
                  <a:lnTo>
                    <a:pt x="49" y="3110"/>
                  </a:lnTo>
                  <a:lnTo>
                    <a:pt x="63" y="3061"/>
                  </a:lnTo>
                  <a:lnTo>
                    <a:pt x="78" y="3013"/>
                  </a:lnTo>
                  <a:lnTo>
                    <a:pt x="96" y="2965"/>
                  </a:lnTo>
                  <a:lnTo>
                    <a:pt x="115" y="2917"/>
                  </a:lnTo>
                  <a:lnTo>
                    <a:pt x="135" y="2869"/>
                  </a:lnTo>
                  <a:lnTo>
                    <a:pt x="157" y="2822"/>
                  </a:lnTo>
                  <a:lnTo>
                    <a:pt x="180" y="2776"/>
                  </a:lnTo>
                  <a:lnTo>
                    <a:pt x="205" y="2729"/>
                  </a:lnTo>
                  <a:lnTo>
                    <a:pt x="231" y="2684"/>
                  </a:lnTo>
                  <a:lnTo>
                    <a:pt x="259" y="2639"/>
                  </a:lnTo>
                  <a:lnTo>
                    <a:pt x="289" y="2594"/>
                  </a:lnTo>
                  <a:lnTo>
                    <a:pt x="320" y="2548"/>
                  </a:lnTo>
                  <a:lnTo>
                    <a:pt x="355" y="2502"/>
                  </a:lnTo>
                  <a:lnTo>
                    <a:pt x="393" y="2454"/>
                  </a:lnTo>
                  <a:lnTo>
                    <a:pt x="435" y="2405"/>
                  </a:lnTo>
                  <a:lnTo>
                    <a:pt x="480" y="2356"/>
                  </a:lnTo>
                  <a:lnTo>
                    <a:pt x="528" y="2305"/>
                  </a:lnTo>
                  <a:lnTo>
                    <a:pt x="579" y="2254"/>
                  </a:lnTo>
                  <a:lnTo>
                    <a:pt x="635" y="2202"/>
                  </a:lnTo>
                  <a:lnTo>
                    <a:pt x="692" y="2147"/>
                  </a:lnTo>
                  <a:lnTo>
                    <a:pt x="754" y="2093"/>
                  </a:lnTo>
                  <a:lnTo>
                    <a:pt x="819" y="2038"/>
                  </a:lnTo>
                  <a:lnTo>
                    <a:pt x="887" y="1980"/>
                  </a:lnTo>
                  <a:lnTo>
                    <a:pt x="958" y="1923"/>
                  </a:lnTo>
                  <a:lnTo>
                    <a:pt x="1032" y="1865"/>
                  </a:lnTo>
                  <a:lnTo>
                    <a:pt x="1110" y="1805"/>
                  </a:lnTo>
                  <a:lnTo>
                    <a:pt x="1191" y="1745"/>
                  </a:lnTo>
                  <a:lnTo>
                    <a:pt x="1287" y="1671"/>
                  </a:lnTo>
                  <a:lnTo>
                    <a:pt x="1375" y="1604"/>
                  </a:lnTo>
                  <a:lnTo>
                    <a:pt x="1416" y="1571"/>
                  </a:lnTo>
                  <a:lnTo>
                    <a:pt x="1454" y="1540"/>
                  </a:lnTo>
                  <a:lnTo>
                    <a:pt x="1489" y="1510"/>
                  </a:lnTo>
                  <a:lnTo>
                    <a:pt x="1523" y="1481"/>
                  </a:lnTo>
                  <a:lnTo>
                    <a:pt x="1554" y="1452"/>
                  </a:lnTo>
                  <a:lnTo>
                    <a:pt x="1583" y="1425"/>
                  </a:lnTo>
                  <a:lnTo>
                    <a:pt x="1611" y="1400"/>
                  </a:lnTo>
                  <a:lnTo>
                    <a:pt x="1635" y="1375"/>
                  </a:lnTo>
                  <a:lnTo>
                    <a:pt x="1657" y="1352"/>
                  </a:lnTo>
                  <a:lnTo>
                    <a:pt x="1677" y="1330"/>
                  </a:lnTo>
                  <a:lnTo>
                    <a:pt x="1694" y="1308"/>
                  </a:lnTo>
                  <a:lnTo>
                    <a:pt x="1710" y="1289"/>
                  </a:lnTo>
                  <a:lnTo>
                    <a:pt x="1724" y="1270"/>
                  </a:lnTo>
                  <a:lnTo>
                    <a:pt x="1737" y="1250"/>
                  </a:lnTo>
                  <a:lnTo>
                    <a:pt x="1749" y="1231"/>
                  </a:lnTo>
                  <a:lnTo>
                    <a:pt x="1760" y="1211"/>
                  </a:lnTo>
                  <a:lnTo>
                    <a:pt x="1770" y="1193"/>
                  </a:lnTo>
                  <a:lnTo>
                    <a:pt x="1779" y="1174"/>
                  </a:lnTo>
                  <a:lnTo>
                    <a:pt x="1787" y="1155"/>
                  </a:lnTo>
                  <a:lnTo>
                    <a:pt x="1796" y="1137"/>
                  </a:lnTo>
                  <a:lnTo>
                    <a:pt x="1802" y="1118"/>
                  </a:lnTo>
                  <a:lnTo>
                    <a:pt x="1807" y="1101"/>
                  </a:lnTo>
                  <a:lnTo>
                    <a:pt x="1813" y="1082"/>
                  </a:lnTo>
                  <a:lnTo>
                    <a:pt x="1817" y="1064"/>
                  </a:lnTo>
                  <a:lnTo>
                    <a:pt x="1820" y="1047"/>
                  </a:lnTo>
                  <a:lnTo>
                    <a:pt x="1822" y="1029"/>
                  </a:lnTo>
                  <a:lnTo>
                    <a:pt x="1823" y="1011"/>
                  </a:lnTo>
                  <a:lnTo>
                    <a:pt x="1824" y="993"/>
                  </a:lnTo>
                  <a:lnTo>
                    <a:pt x="1823" y="975"/>
                  </a:lnTo>
                  <a:lnTo>
                    <a:pt x="1822" y="956"/>
                  </a:lnTo>
                  <a:lnTo>
                    <a:pt x="1820" y="938"/>
                  </a:lnTo>
                  <a:lnTo>
                    <a:pt x="1817" y="920"/>
                  </a:lnTo>
                  <a:lnTo>
                    <a:pt x="1813" y="904"/>
                  </a:lnTo>
                  <a:lnTo>
                    <a:pt x="1808" y="886"/>
                  </a:lnTo>
                  <a:lnTo>
                    <a:pt x="1802" y="869"/>
                  </a:lnTo>
                  <a:lnTo>
                    <a:pt x="1796" y="853"/>
                  </a:lnTo>
                  <a:lnTo>
                    <a:pt x="1788" y="837"/>
                  </a:lnTo>
                  <a:lnTo>
                    <a:pt x="1780" y="821"/>
                  </a:lnTo>
                  <a:lnTo>
                    <a:pt x="1771" y="807"/>
                  </a:lnTo>
                  <a:lnTo>
                    <a:pt x="1761" y="791"/>
                  </a:lnTo>
                  <a:lnTo>
                    <a:pt x="1750" y="776"/>
                  </a:lnTo>
                  <a:lnTo>
                    <a:pt x="1738" y="763"/>
                  </a:lnTo>
                  <a:lnTo>
                    <a:pt x="1726" y="748"/>
                  </a:lnTo>
                  <a:lnTo>
                    <a:pt x="1712" y="735"/>
                  </a:lnTo>
                  <a:lnTo>
                    <a:pt x="1697" y="722"/>
                  </a:lnTo>
                  <a:lnTo>
                    <a:pt x="1683" y="709"/>
                  </a:lnTo>
                  <a:lnTo>
                    <a:pt x="1667" y="698"/>
                  </a:lnTo>
                  <a:lnTo>
                    <a:pt x="1652" y="688"/>
                  </a:lnTo>
                  <a:lnTo>
                    <a:pt x="1636" y="678"/>
                  </a:lnTo>
                  <a:lnTo>
                    <a:pt x="1619" y="670"/>
                  </a:lnTo>
                  <a:lnTo>
                    <a:pt x="1602" y="661"/>
                  </a:lnTo>
                  <a:lnTo>
                    <a:pt x="1586" y="654"/>
                  </a:lnTo>
                  <a:lnTo>
                    <a:pt x="1567" y="648"/>
                  </a:lnTo>
                  <a:lnTo>
                    <a:pt x="1549" y="643"/>
                  </a:lnTo>
                  <a:lnTo>
                    <a:pt x="1530" y="639"/>
                  </a:lnTo>
                  <a:lnTo>
                    <a:pt x="1511" y="634"/>
                  </a:lnTo>
                  <a:lnTo>
                    <a:pt x="1491" y="631"/>
                  </a:lnTo>
                  <a:lnTo>
                    <a:pt x="1472" y="629"/>
                  </a:lnTo>
                  <a:lnTo>
                    <a:pt x="1451" y="628"/>
                  </a:lnTo>
                  <a:lnTo>
                    <a:pt x="1430" y="628"/>
                  </a:lnTo>
                  <a:lnTo>
                    <a:pt x="1408" y="628"/>
                  </a:lnTo>
                  <a:lnTo>
                    <a:pt x="1387" y="629"/>
                  </a:lnTo>
                  <a:lnTo>
                    <a:pt x="1366" y="631"/>
                  </a:lnTo>
                  <a:lnTo>
                    <a:pt x="1345" y="634"/>
                  </a:lnTo>
                  <a:lnTo>
                    <a:pt x="1326" y="639"/>
                  </a:lnTo>
                  <a:lnTo>
                    <a:pt x="1306" y="644"/>
                  </a:lnTo>
                  <a:lnTo>
                    <a:pt x="1287" y="649"/>
                  </a:lnTo>
                  <a:lnTo>
                    <a:pt x="1270" y="655"/>
                  </a:lnTo>
                  <a:lnTo>
                    <a:pt x="1252" y="663"/>
                  </a:lnTo>
                  <a:lnTo>
                    <a:pt x="1234" y="671"/>
                  </a:lnTo>
                  <a:lnTo>
                    <a:pt x="1217" y="680"/>
                  </a:lnTo>
                  <a:lnTo>
                    <a:pt x="1201" y="690"/>
                  </a:lnTo>
                  <a:lnTo>
                    <a:pt x="1185" y="701"/>
                  </a:lnTo>
                  <a:lnTo>
                    <a:pt x="1170" y="713"/>
                  </a:lnTo>
                  <a:lnTo>
                    <a:pt x="1156" y="725"/>
                  </a:lnTo>
                  <a:lnTo>
                    <a:pt x="1141" y="739"/>
                  </a:lnTo>
                  <a:lnTo>
                    <a:pt x="1127" y="753"/>
                  </a:lnTo>
                  <a:lnTo>
                    <a:pt x="1114" y="769"/>
                  </a:lnTo>
                  <a:lnTo>
                    <a:pt x="1101" y="787"/>
                  </a:lnTo>
                  <a:lnTo>
                    <a:pt x="1090" y="805"/>
                  </a:lnTo>
                  <a:lnTo>
                    <a:pt x="1078" y="825"/>
                  </a:lnTo>
                  <a:lnTo>
                    <a:pt x="1067" y="846"/>
                  </a:lnTo>
                  <a:lnTo>
                    <a:pt x="1057" y="868"/>
                  </a:lnTo>
                  <a:lnTo>
                    <a:pt x="1047" y="892"/>
                  </a:lnTo>
                  <a:lnTo>
                    <a:pt x="1038" y="917"/>
                  </a:lnTo>
                  <a:lnTo>
                    <a:pt x="1029" y="944"/>
                  </a:lnTo>
                  <a:lnTo>
                    <a:pt x="1022" y="971"/>
                  </a:lnTo>
                  <a:lnTo>
                    <a:pt x="1014" y="1001"/>
                  </a:lnTo>
                  <a:lnTo>
                    <a:pt x="1007" y="1032"/>
                  </a:lnTo>
                  <a:lnTo>
                    <a:pt x="1001" y="1063"/>
                  </a:lnTo>
                  <a:lnTo>
                    <a:pt x="996" y="1097"/>
                  </a:lnTo>
                  <a:lnTo>
                    <a:pt x="990" y="1131"/>
                  </a:lnTo>
                  <a:lnTo>
                    <a:pt x="70" y="1056"/>
                  </a:lnTo>
                  <a:lnTo>
                    <a:pt x="76" y="1008"/>
                  </a:lnTo>
                  <a:lnTo>
                    <a:pt x="85" y="962"/>
                  </a:lnTo>
                  <a:lnTo>
                    <a:pt x="93" y="916"/>
                  </a:lnTo>
                  <a:lnTo>
                    <a:pt x="102" y="872"/>
                  </a:lnTo>
                  <a:lnTo>
                    <a:pt x="113" y="831"/>
                  </a:lnTo>
                  <a:lnTo>
                    <a:pt x="123" y="789"/>
                  </a:lnTo>
                  <a:lnTo>
                    <a:pt x="135" y="749"/>
                  </a:lnTo>
                  <a:lnTo>
                    <a:pt x="146" y="711"/>
                  </a:lnTo>
                  <a:lnTo>
                    <a:pt x="159" y="673"/>
                  </a:lnTo>
                  <a:lnTo>
                    <a:pt x="172" y="638"/>
                  </a:lnTo>
                  <a:lnTo>
                    <a:pt x="187" y="603"/>
                  </a:lnTo>
                  <a:lnTo>
                    <a:pt x="202" y="570"/>
                  </a:lnTo>
                  <a:lnTo>
                    <a:pt x="217" y="537"/>
                  </a:lnTo>
                  <a:lnTo>
                    <a:pt x="234" y="507"/>
                  </a:lnTo>
                  <a:lnTo>
                    <a:pt x="251" y="478"/>
                  </a:lnTo>
                  <a:lnTo>
                    <a:pt x="269" y="450"/>
                  </a:lnTo>
                  <a:lnTo>
                    <a:pt x="287" y="424"/>
                  </a:lnTo>
                  <a:lnTo>
                    <a:pt x="306" y="398"/>
                  </a:lnTo>
                  <a:lnTo>
                    <a:pt x="327" y="371"/>
                  </a:lnTo>
                  <a:lnTo>
                    <a:pt x="348" y="347"/>
                  </a:lnTo>
                  <a:lnTo>
                    <a:pt x="370" y="323"/>
                  </a:lnTo>
                  <a:lnTo>
                    <a:pt x="393" y="302"/>
                  </a:lnTo>
                  <a:lnTo>
                    <a:pt x="417" y="279"/>
                  </a:lnTo>
                  <a:lnTo>
                    <a:pt x="442" y="258"/>
                  </a:lnTo>
                  <a:lnTo>
                    <a:pt x="468" y="237"/>
                  </a:lnTo>
                  <a:lnTo>
                    <a:pt x="496" y="218"/>
                  </a:lnTo>
                  <a:lnTo>
                    <a:pt x="523" y="198"/>
                  </a:lnTo>
                  <a:lnTo>
                    <a:pt x="552" y="181"/>
                  </a:lnTo>
                  <a:lnTo>
                    <a:pt x="581" y="164"/>
                  </a:lnTo>
                  <a:lnTo>
                    <a:pt x="612" y="147"/>
                  </a:lnTo>
                  <a:lnTo>
                    <a:pt x="643" y="131"/>
                  </a:lnTo>
                  <a:lnTo>
                    <a:pt x="676" y="116"/>
                  </a:lnTo>
                  <a:lnTo>
                    <a:pt x="710" y="102"/>
                  </a:lnTo>
                  <a:lnTo>
                    <a:pt x="745" y="89"/>
                  </a:lnTo>
                  <a:lnTo>
                    <a:pt x="782" y="76"/>
                  </a:lnTo>
                  <a:lnTo>
                    <a:pt x="820" y="66"/>
                  </a:lnTo>
                  <a:lnTo>
                    <a:pt x="861" y="55"/>
                  </a:lnTo>
                  <a:lnTo>
                    <a:pt x="901" y="45"/>
                  </a:lnTo>
                  <a:lnTo>
                    <a:pt x="945" y="37"/>
                  </a:lnTo>
                  <a:lnTo>
                    <a:pt x="990" y="29"/>
                  </a:lnTo>
                  <a:lnTo>
                    <a:pt x="1036" y="22"/>
                  </a:lnTo>
                  <a:lnTo>
                    <a:pt x="1085" y="17"/>
                  </a:lnTo>
                  <a:lnTo>
                    <a:pt x="1134" y="11"/>
                  </a:lnTo>
                  <a:lnTo>
                    <a:pt x="1185" y="7"/>
                  </a:lnTo>
                  <a:lnTo>
                    <a:pt x="1237" y="4"/>
                  </a:lnTo>
                  <a:lnTo>
                    <a:pt x="1292" y="2"/>
                  </a:lnTo>
                  <a:lnTo>
                    <a:pt x="1347" y="0"/>
                  </a:lnTo>
                  <a:lnTo>
                    <a:pt x="1405" y="0"/>
                  </a:lnTo>
                  <a:lnTo>
                    <a:pt x="1464" y="0"/>
                  </a:lnTo>
                  <a:lnTo>
                    <a:pt x="1523" y="2"/>
                  </a:lnTo>
                  <a:lnTo>
                    <a:pt x="1579" y="4"/>
                  </a:lnTo>
                  <a:lnTo>
                    <a:pt x="1634" y="7"/>
                  </a:lnTo>
                  <a:lnTo>
                    <a:pt x="1687" y="10"/>
                  </a:lnTo>
                  <a:lnTo>
                    <a:pt x="1738" y="16"/>
                  </a:lnTo>
                  <a:lnTo>
                    <a:pt x="1788" y="21"/>
                  </a:lnTo>
                  <a:lnTo>
                    <a:pt x="1837" y="28"/>
                  </a:lnTo>
                  <a:lnTo>
                    <a:pt x="1883" y="35"/>
                  </a:lnTo>
                  <a:lnTo>
                    <a:pt x="1928" y="43"/>
                  </a:lnTo>
                  <a:lnTo>
                    <a:pt x="1970" y="52"/>
                  </a:lnTo>
                  <a:lnTo>
                    <a:pt x="2012" y="63"/>
                  </a:lnTo>
                  <a:lnTo>
                    <a:pt x="2052" y="73"/>
                  </a:lnTo>
                  <a:lnTo>
                    <a:pt x="2090" y="85"/>
                  </a:lnTo>
                  <a:lnTo>
                    <a:pt x="2126" y="97"/>
                  </a:lnTo>
                  <a:lnTo>
                    <a:pt x="2161" y="111"/>
                  </a:lnTo>
                  <a:lnTo>
                    <a:pt x="2194" y="125"/>
                  </a:lnTo>
                  <a:lnTo>
                    <a:pt x="2227" y="140"/>
                  </a:lnTo>
                  <a:lnTo>
                    <a:pt x="2258" y="157"/>
                  </a:lnTo>
                  <a:lnTo>
                    <a:pt x="2288" y="173"/>
                  </a:lnTo>
                  <a:lnTo>
                    <a:pt x="2318" y="191"/>
                  </a:lnTo>
                  <a:lnTo>
                    <a:pt x="2347" y="210"/>
                  </a:lnTo>
                  <a:lnTo>
                    <a:pt x="2375" y="230"/>
                  </a:lnTo>
                  <a:lnTo>
                    <a:pt x="2401" y="250"/>
                  </a:lnTo>
                  <a:lnTo>
                    <a:pt x="2428" y="272"/>
                  </a:lnTo>
                  <a:lnTo>
                    <a:pt x="2453" y="294"/>
                  </a:lnTo>
                  <a:lnTo>
                    <a:pt x="2478" y="318"/>
                  </a:lnTo>
                  <a:lnTo>
                    <a:pt x="2501" y="342"/>
                  </a:lnTo>
                  <a:lnTo>
                    <a:pt x="2523" y="367"/>
                  </a:lnTo>
                  <a:lnTo>
                    <a:pt x="2545" y="394"/>
                  </a:lnTo>
                  <a:lnTo>
                    <a:pt x="2566" y="422"/>
                  </a:lnTo>
                  <a:lnTo>
                    <a:pt x="2584" y="450"/>
                  </a:lnTo>
                  <a:lnTo>
                    <a:pt x="2603" y="478"/>
                  </a:lnTo>
                  <a:lnTo>
                    <a:pt x="2621" y="507"/>
                  </a:lnTo>
                  <a:lnTo>
                    <a:pt x="2638" y="537"/>
                  </a:lnTo>
                  <a:lnTo>
                    <a:pt x="2652" y="568"/>
                  </a:lnTo>
                  <a:lnTo>
                    <a:pt x="2667" y="598"/>
                  </a:lnTo>
                  <a:lnTo>
                    <a:pt x="2680" y="629"/>
                  </a:lnTo>
                  <a:lnTo>
                    <a:pt x="2691" y="660"/>
                  </a:lnTo>
                  <a:lnTo>
                    <a:pt x="2702" y="693"/>
                  </a:lnTo>
                  <a:lnTo>
                    <a:pt x="2710" y="724"/>
                  </a:lnTo>
                  <a:lnTo>
                    <a:pt x="2718" y="757"/>
                  </a:lnTo>
                  <a:lnTo>
                    <a:pt x="2725" y="791"/>
                  </a:lnTo>
                  <a:lnTo>
                    <a:pt x="2730" y="824"/>
                  </a:lnTo>
                  <a:lnTo>
                    <a:pt x="2735" y="858"/>
                  </a:lnTo>
                  <a:lnTo>
                    <a:pt x="2737" y="892"/>
                  </a:lnTo>
                  <a:lnTo>
                    <a:pt x="2739" y="928"/>
                  </a:lnTo>
                  <a:lnTo>
                    <a:pt x="2740" y="962"/>
                  </a:lnTo>
                  <a:lnTo>
                    <a:pt x="2739" y="1000"/>
                  </a:lnTo>
                  <a:lnTo>
                    <a:pt x="2737" y="1037"/>
                  </a:lnTo>
                  <a:lnTo>
                    <a:pt x="2734" y="1075"/>
                  </a:lnTo>
                  <a:lnTo>
                    <a:pt x="2729" y="1111"/>
                  </a:lnTo>
                  <a:lnTo>
                    <a:pt x="2723" y="1149"/>
                  </a:lnTo>
                  <a:lnTo>
                    <a:pt x="2715" y="1185"/>
                  </a:lnTo>
                  <a:lnTo>
                    <a:pt x="2706" y="1221"/>
                  </a:lnTo>
                  <a:lnTo>
                    <a:pt x="2695" y="1257"/>
                  </a:lnTo>
                  <a:lnTo>
                    <a:pt x="2684" y="1294"/>
                  </a:lnTo>
                  <a:lnTo>
                    <a:pt x="2670" y="1329"/>
                  </a:lnTo>
                  <a:lnTo>
                    <a:pt x="2656" y="1365"/>
                  </a:lnTo>
                  <a:lnTo>
                    <a:pt x="2640" y="1400"/>
                  </a:lnTo>
                  <a:lnTo>
                    <a:pt x="2623" y="1436"/>
                  </a:lnTo>
                  <a:lnTo>
                    <a:pt x="2604" y="1470"/>
                  </a:lnTo>
                  <a:lnTo>
                    <a:pt x="2584" y="1505"/>
                  </a:lnTo>
                  <a:lnTo>
                    <a:pt x="2563" y="1540"/>
                  </a:lnTo>
                  <a:lnTo>
                    <a:pt x="2539" y="1574"/>
                  </a:lnTo>
                  <a:lnTo>
                    <a:pt x="2513" y="1609"/>
                  </a:lnTo>
                  <a:lnTo>
                    <a:pt x="2486" y="1644"/>
                  </a:lnTo>
                  <a:lnTo>
                    <a:pt x="2456" y="1680"/>
                  </a:lnTo>
                  <a:lnTo>
                    <a:pt x="2423" y="1716"/>
                  </a:lnTo>
                  <a:lnTo>
                    <a:pt x="2389" y="1753"/>
                  </a:lnTo>
                  <a:lnTo>
                    <a:pt x="2352" y="1790"/>
                  </a:lnTo>
                  <a:lnTo>
                    <a:pt x="2313" y="1828"/>
                  </a:lnTo>
                  <a:lnTo>
                    <a:pt x="2271" y="1866"/>
                  </a:lnTo>
                  <a:lnTo>
                    <a:pt x="2228" y="1904"/>
                  </a:lnTo>
                  <a:lnTo>
                    <a:pt x="2182" y="1943"/>
                  </a:lnTo>
                  <a:lnTo>
                    <a:pt x="2133" y="1982"/>
                  </a:lnTo>
                  <a:lnTo>
                    <a:pt x="2082" y="2022"/>
                  </a:lnTo>
                  <a:lnTo>
                    <a:pt x="2029" y="2062"/>
                  </a:lnTo>
                  <a:lnTo>
                    <a:pt x="1975" y="2102"/>
                  </a:lnTo>
                  <a:lnTo>
                    <a:pt x="1917" y="2143"/>
                  </a:lnTo>
                  <a:lnTo>
                    <a:pt x="1850" y="2190"/>
                  </a:lnTo>
                  <a:lnTo>
                    <a:pt x="1790" y="2232"/>
                  </a:lnTo>
                  <a:lnTo>
                    <a:pt x="1734" y="2271"/>
                  </a:lnTo>
                  <a:lnTo>
                    <a:pt x="1685" y="2307"/>
                  </a:lnTo>
                  <a:lnTo>
                    <a:pt x="1641" y="2338"/>
                  </a:lnTo>
                  <a:lnTo>
                    <a:pt x="1603" y="2366"/>
                  </a:lnTo>
                  <a:lnTo>
                    <a:pt x="1572" y="2391"/>
                  </a:lnTo>
                  <a:lnTo>
                    <a:pt x="1545" y="2412"/>
                  </a:lnTo>
                  <a:lnTo>
                    <a:pt x="1521" y="2432"/>
                  </a:lnTo>
                  <a:lnTo>
                    <a:pt x="1497" y="2453"/>
                  </a:lnTo>
                  <a:lnTo>
                    <a:pt x="1470" y="2476"/>
                  </a:lnTo>
                  <a:lnTo>
                    <a:pt x="1443" y="2501"/>
                  </a:lnTo>
                  <a:lnTo>
                    <a:pt x="1415" y="2526"/>
                  </a:lnTo>
                  <a:lnTo>
                    <a:pt x="1386" y="2553"/>
                  </a:lnTo>
                  <a:lnTo>
                    <a:pt x="1355" y="2582"/>
                  </a:lnTo>
                  <a:lnTo>
                    <a:pt x="1324" y="2613"/>
                  </a:lnTo>
                  <a:lnTo>
                    <a:pt x="2763" y="2613"/>
                  </a:lnTo>
                  <a:lnTo>
                    <a:pt x="2763" y="336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4884634" y="3049645"/>
              <a:ext cx="654011" cy="817753"/>
            </a:xfrm>
            <a:custGeom>
              <a:avLst/>
              <a:gdLst>
                <a:gd name="T0" fmla="*/ 161 w 2735"/>
                <a:gd name="T1" fmla="*/ 573 h 3416"/>
                <a:gd name="T2" fmla="*/ 264 w 2735"/>
                <a:gd name="T3" fmla="*/ 414 h 3416"/>
                <a:gd name="T4" fmla="*/ 393 w 2735"/>
                <a:gd name="T5" fmla="*/ 280 h 3416"/>
                <a:gd name="T6" fmla="*/ 549 w 2735"/>
                <a:gd name="T7" fmla="*/ 169 h 3416"/>
                <a:gd name="T8" fmla="*/ 734 w 2735"/>
                <a:gd name="T9" fmla="*/ 87 h 3416"/>
                <a:gd name="T10" fmla="*/ 952 w 2735"/>
                <a:gd name="T11" fmla="*/ 31 h 3416"/>
                <a:gd name="T12" fmla="*/ 1495 w 2735"/>
                <a:gd name="T13" fmla="*/ 4 h 3416"/>
                <a:gd name="T14" fmla="*/ 1775 w 2735"/>
                <a:gd name="T15" fmla="*/ 33 h 3416"/>
                <a:gd name="T16" fmla="*/ 2009 w 2735"/>
                <a:gd name="T17" fmla="*/ 94 h 3416"/>
                <a:gd name="T18" fmla="*/ 2197 w 2735"/>
                <a:gd name="T19" fmla="*/ 185 h 3416"/>
                <a:gd name="T20" fmla="*/ 2343 w 2735"/>
                <a:gd name="T21" fmla="*/ 303 h 3416"/>
                <a:gd name="T22" fmla="*/ 2451 w 2735"/>
                <a:gd name="T23" fmla="*/ 439 h 3416"/>
                <a:gd name="T24" fmla="*/ 2524 w 2735"/>
                <a:gd name="T25" fmla="*/ 591 h 3416"/>
                <a:gd name="T26" fmla="*/ 2559 w 2735"/>
                <a:gd name="T27" fmla="*/ 757 h 3416"/>
                <a:gd name="T28" fmla="*/ 2557 w 2735"/>
                <a:gd name="T29" fmla="*/ 952 h 3416"/>
                <a:gd name="T30" fmla="*/ 2498 w 2735"/>
                <a:gd name="T31" fmla="*/ 1145 h 3416"/>
                <a:gd name="T32" fmla="*/ 2381 w 2735"/>
                <a:gd name="T33" fmla="*/ 1318 h 3416"/>
                <a:gd name="T34" fmla="*/ 2204 w 2735"/>
                <a:gd name="T35" fmla="*/ 1470 h 3416"/>
                <a:gd name="T36" fmla="*/ 2264 w 2735"/>
                <a:gd name="T37" fmla="*/ 1589 h 3416"/>
                <a:gd name="T38" fmla="*/ 2465 w 2735"/>
                <a:gd name="T39" fmla="*/ 1704 h 3416"/>
                <a:gd name="T40" fmla="*/ 2594 w 2735"/>
                <a:gd name="T41" fmla="*/ 1837 h 3416"/>
                <a:gd name="T42" fmla="*/ 2684 w 2735"/>
                <a:gd name="T43" fmla="*/ 2002 h 3416"/>
                <a:gd name="T44" fmla="*/ 2730 w 2735"/>
                <a:gd name="T45" fmla="*/ 2200 h 3416"/>
                <a:gd name="T46" fmla="*/ 2725 w 2735"/>
                <a:gd name="T47" fmla="*/ 2454 h 3416"/>
                <a:gd name="T48" fmla="*/ 2650 w 2735"/>
                <a:gd name="T49" fmla="*/ 2731 h 3416"/>
                <a:gd name="T50" fmla="*/ 2501 w 2735"/>
                <a:gd name="T51" fmla="*/ 2989 h 3416"/>
                <a:gd name="T52" fmla="*/ 2282 w 2735"/>
                <a:gd name="T53" fmla="*/ 3194 h 3416"/>
                <a:gd name="T54" fmla="*/ 1995 w 2735"/>
                <a:gd name="T55" fmla="*/ 3336 h 3416"/>
                <a:gd name="T56" fmla="*/ 1621 w 2735"/>
                <a:gd name="T57" fmla="*/ 3407 h 3416"/>
                <a:gd name="T58" fmla="*/ 1187 w 2735"/>
                <a:gd name="T59" fmla="*/ 3410 h 3416"/>
                <a:gd name="T60" fmla="*/ 830 w 2735"/>
                <a:gd name="T61" fmla="*/ 3357 h 3416"/>
                <a:gd name="T62" fmla="*/ 563 w 2735"/>
                <a:gd name="T63" fmla="*/ 3251 h 3416"/>
                <a:gd name="T64" fmla="*/ 349 w 2735"/>
                <a:gd name="T65" fmla="*/ 3096 h 3416"/>
                <a:gd name="T66" fmla="*/ 179 w 2735"/>
                <a:gd name="T67" fmla="*/ 2891 h 3416"/>
                <a:gd name="T68" fmla="*/ 50 w 2735"/>
                <a:gd name="T69" fmla="*/ 2633 h 3416"/>
                <a:gd name="T70" fmla="*/ 943 w 2735"/>
                <a:gd name="T71" fmla="*/ 2462 h 3416"/>
                <a:gd name="T72" fmla="*/ 1024 w 2735"/>
                <a:gd name="T73" fmla="*/ 2666 h 3416"/>
                <a:gd name="T74" fmla="*/ 1133 w 2735"/>
                <a:gd name="T75" fmla="*/ 2786 h 3416"/>
                <a:gd name="T76" fmla="*/ 1275 w 2735"/>
                <a:gd name="T77" fmla="*/ 2847 h 3416"/>
                <a:gd name="T78" fmla="*/ 1446 w 2735"/>
                <a:gd name="T79" fmla="*/ 2853 h 3416"/>
                <a:gd name="T80" fmla="*/ 1604 w 2735"/>
                <a:gd name="T81" fmla="*/ 2793 h 3416"/>
                <a:gd name="T82" fmla="*/ 1729 w 2735"/>
                <a:gd name="T83" fmla="*/ 2668 h 3416"/>
                <a:gd name="T84" fmla="*/ 1798 w 2735"/>
                <a:gd name="T85" fmla="*/ 2494 h 3416"/>
                <a:gd name="T86" fmla="*/ 1806 w 2735"/>
                <a:gd name="T87" fmla="*/ 2279 h 3416"/>
                <a:gd name="T88" fmla="*/ 1754 w 2735"/>
                <a:gd name="T89" fmla="*/ 2094 h 3416"/>
                <a:gd name="T90" fmla="*/ 1644 w 2735"/>
                <a:gd name="T91" fmla="*/ 1963 h 3416"/>
                <a:gd name="T92" fmla="*/ 1489 w 2735"/>
                <a:gd name="T93" fmla="*/ 1892 h 3416"/>
                <a:gd name="T94" fmla="*/ 1279 w 2735"/>
                <a:gd name="T95" fmla="*/ 1886 h 3416"/>
                <a:gd name="T96" fmla="*/ 1189 w 2735"/>
                <a:gd name="T97" fmla="*/ 1285 h 3416"/>
                <a:gd name="T98" fmla="*/ 1365 w 2735"/>
                <a:gd name="T99" fmla="*/ 1272 h 3416"/>
                <a:gd name="T100" fmla="*/ 1507 w 2735"/>
                <a:gd name="T101" fmla="*/ 1200 h 3416"/>
                <a:gd name="T102" fmla="*/ 1610 w 2735"/>
                <a:gd name="T103" fmla="*/ 1082 h 3416"/>
                <a:gd name="T104" fmla="*/ 1655 w 2735"/>
                <a:gd name="T105" fmla="*/ 941 h 3416"/>
                <a:gd name="T106" fmla="*/ 1644 w 2735"/>
                <a:gd name="T107" fmla="*/ 798 h 3416"/>
                <a:gd name="T108" fmla="*/ 1588 w 2735"/>
                <a:gd name="T109" fmla="*/ 685 h 3416"/>
                <a:gd name="T110" fmla="*/ 1490 w 2735"/>
                <a:gd name="T111" fmla="*/ 607 h 3416"/>
                <a:gd name="T112" fmla="*/ 1358 w 2735"/>
                <a:gd name="T113" fmla="*/ 574 h 3416"/>
                <a:gd name="T114" fmla="*/ 1208 w 2735"/>
                <a:gd name="T115" fmla="*/ 586 h 3416"/>
                <a:gd name="T116" fmla="*/ 1084 w 2735"/>
                <a:gd name="T117" fmla="*/ 647 h 3416"/>
                <a:gd name="T118" fmla="*/ 991 w 2735"/>
                <a:gd name="T119" fmla="*/ 764 h 3416"/>
                <a:gd name="T120" fmla="*/ 930 w 2735"/>
                <a:gd name="T121" fmla="*/ 953 h 3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5" h="3416">
                  <a:moveTo>
                    <a:pt x="921" y="1011"/>
                  </a:moveTo>
                  <a:lnTo>
                    <a:pt x="51" y="857"/>
                  </a:lnTo>
                  <a:lnTo>
                    <a:pt x="65" y="805"/>
                  </a:lnTo>
                  <a:lnTo>
                    <a:pt x="81" y="755"/>
                  </a:lnTo>
                  <a:lnTo>
                    <a:pt x="99" y="707"/>
                  </a:lnTo>
                  <a:lnTo>
                    <a:pt x="118" y="661"/>
                  </a:lnTo>
                  <a:lnTo>
                    <a:pt x="138" y="617"/>
                  </a:lnTo>
                  <a:lnTo>
                    <a:pt x="161" y="573"/>
                  </a:lnTo>
                  <a:lnTo>
                    <a:pt x="172" y="552"/>
                  </a:lnTo>
                  <a:lnTo>
                    <a:pt x="184" y="531"/>
                  </a:lnTo>
                  <a:lnTo>
                    <a:pt x="196" y="510"/>
                  </a:lnTo>
                  <a:lnTo>
                    <a:pt x="209" y="490"/>
                  </a:lnTo>
                  <a:lnTo>
                    <a:pt x="222" y="471"/>
                  </a:lnTo>
                  <a:lnTo>
                    <a:pt x="236" y="452"/>
                  </a:lnTo>
                  <a:lnTo>
                    <a:pt x="250" y="433"/>
                  </a:lnTo>
                  <a:lnTo>
                    <a:pt x="264" y="414"/>
                  </a:lnTo>
                  <a:lnTo>
                    <a:pt x="279" y="395"/>
                  </a:lnTo>
                  <a:lnTo>
                    <a:pt x="294" y="378"/>
                  </a:lnTo>
                  <a:lnTo>
                    <a:pt x="309" y="361"/>
                  </a:lnTo>
                  <a:lnTo>
                    <a:pt x="326" y="343"/>
                  </a:lnTo>
                  <a:lnTo>
                    <a:pt x="342" y="327"/>
                  </a:lnTo>
                  <a:lnTo>
                    <a:pt x="358" y="311"/>
                  </a:lnTo>
                  <a:lnTo>
                    <a:pt x="376" y="294"/>
                  </a:lnTo>
                  <a:lnTo>
                    <a:pt x="393" y="280"/>
                  </a:lnTo>
                  <a:lnTo>
                    <a:pt x="412" y="264"/>
                  </a:lnTo>
                  <a:lnTo>
                    <a:pt x="429" y="249"/>
                  </a:lnTo>
                  <a:lnTo>
                    <a:pt x="448" y="235"/>
                  </a:lnTo>
                  <a:lnTo>
                    <a:pt x="467" y="221"/>
                  </a:lnTo>
                  <a:lnTo>
                    <a:pt x="487" y="208"/>
                  </a:lnTo>
                  <a:lnTo>
                    <a:pt x="507" y="194"/>
                  </a:lnTo>
                  <a:lnTo>
                    <a:pt x="528" y="182"/>
                  </a:lnTo>
                  <a:lnTo>
                    <a:pt x="549" y="169"/>
                  </a:lnTo>
                  <a:lnTo>
                    <a:pt x="570" y="158"/>
                  </a:lnTo>
                  <a:lnTo>
                    <a:pt x="592" y="146"/>
                  </a:lnTo>
                  <a:lnTo>
                    <a:pt x="615" y="135"/>
                  </a:lnTo>
                  <a:lnTo>
                    <a:pt x="638" y="124"/>
                  </a:lnTo>
                  <a:lnTo>
                    <a:pt x="661" y="114"/>
                  </a:lnTo>
                  <a:lnTo>
                    <a:pt x="685" y="104"/>
                  </a:lnTo>
                  <a:lnTo>
                    <a:pt x="710" y="95"/>
                  </a:lnTo>
                  <a:lnTo>
                    <a:pt x="734" y="87"/>
                  </a:lnTo>
                  <a:lnTo>
                    <a:pt x="760" y="78"/>
                  </a:lnTo>
                  <a:lnTo>
                    <a:pt x="786" y="70"/>
                  </a:lnTo>
                  <a:lnTo>
                    <a:pt x="812" y="63"/>
                  </a:lnTo>
                  <a:lnTo>
                    <a:pt x="839" y="55"/>
                  </a:lnTo>
                  <a:lnTo>
                    <a:pt x="867" y="49"/>
                  </a:lnTo>
                  <a:lnTo>
                    <a:pt x="895" y="43"/>
                  </a:lnTo>
                  <a:lnTo>
                    <a:pt x="923" y="37"/>
                  </a:lnTo>
                  <a:lnTo>
                    <a:pt x="952" y="31"/>
                  </a:lnTo>
                  <a:lnTo>
                    <a:pt x="1012" y="22"/>
                  </a:lnTo>
                  <a:lnTo>
                    <a:pt x="1073" y="14"/>
                  </a:lnTo>
                  <a:lnTo>
                    <a:pt x="1137" y="7"/>
                  </a:lnTo>
                  <a:lnTo>
                    <a:pt x="1202" y="3"/>
                  </a:lnTo>
                  <a:lnTo>
                    <a:pt x="1269" y="1"/>
                  </a:lnTo>
                  <a:lnTo>
                    <a:pt x="1339" y="0"/>
                  </a:lnTo>
                  <a:lnTo>
                    <a:pt x="1419" y="1"/>
                  </a:lnTo>
                  <a:lnTo>
                    <a:pt x="1495" y="4"/>
                  </a:lnTo>
                  <a:lnTo>
                    <a:pt x="1533" y="6"/>
                  </a:lnTo>
                  <a:lnTo>
                    <a:pt x="1570" y="8"/>
                  </a:lnTo>
                  <a:lnTo>
                    <a:pt x="1605" y="11"/>
                  </a:lnTo>
                  <a:lnTo>
                    <a:pt x="1641" y="15"/>
                  </a:lnTo>
                  <a:lnTo>
                    <a:pt x="1675" y="19"/>
                  </a:lnTo>
                  <a:lnTo>
                    <a:pt x="1709" y="23"/>
                  </a:lnTo>
                  <a:lnTo>
                    <a:pt x="1742" y="28"/>
                  </a:lnTo>
                  <a:lnTo>
                    <a:pt x="1775" y="33"/>
                  </a:lnTo>
                  <a:lnTo>
                    <a:pt x="1806" y="40"/>
                  </a:lnTo>
                  <a:lnTo>
                    <a:pt x="1837" y="46"/>
                  </a:lnTo>
                  <a:lnTo>
                    <a:pt x="1868" y="53"/>
                  </a:lnTo>
                  <a:lnTo>
                    <a:pt x="1897" y="61"/>
                  </a:lnTo>
                  <a:lnTo>
                    <a:pt x="1926" y="68"/>
                  </a:lnTo>
                  <a:lnTo>
                    <a:pt x="1954" y="76"/>
                  </a:lnTo>
                  <a:lnTo>
                    <a:pt x="1982" y="85"/>
                  </a:lnTo>
                  <a:lnTo>
                    <a:pt x="2009" y="94"/>
                  </a:lnTo>
                  <a:lnTo>
                    <a:pt x="2034" y="103"/>
                  </a:lnTo>
                  <a:lnTo>
                    <a:pt x="2060" y="114"/>
                  </a:lnTo>
                  <a:lnTo>
                    <a:pt x="2084" y="124"/>
                  </a:lnTo>
                  <a:lnTo>
                    <a:pt x="2108" y="136"/>
                  </a:lnTo>
                  <a:lnTo>
                    <a:pt x="2132" y="147"/>
                  </a:lnTo>
                  <a:lnTo>
                    <a:pt x="2154" y="159"/>
                  </a:lnTo>
                  <a:lnTo>
                    <a:pt x="2176" y="171"/>
                  </a:lnTo>
                  <a:lnTo>
                    <a:pt x="2197" y="185"/>
                  </a:lnTo>
                  <a:lnTo>
                    <a:pt x="2218" y="197"/>
                  </a:lnTo>
                  <a:lnTo>
                    <a:pt x="2238" y="212"/>
                  </a:lnTo>
                  <a:lnTo>
                    <a:pt x="2257" y="226"/>
                  </a:lnTo>
                  <a:lnTo>
                    <a:pt x="2276" y="241"/>
                  </a:lnTo>
                  <a:lnTo>
                    <a:pt x="2293" y="256"/>
                  </a:lnTo>
                  <a:lnTo>
                    <a:pt x="2310" y="271"/>
                  </a:lnTo>
                  <a:lnTo>
                    <a:pt x="2327" y="287"/>
                  </a:lnTo>
                  <a:lnTo>
                    <a:pt x="2343" y="303"/>
                  </a:lnTo>
                  <a:lnTo>
                    <a:pt x="2358" y="319"/>
                  </a:lnTo>
                  <a:lnTo>
                    <a:pt x="2374" y="336"/>
                  </a:lnTo>
                  <a:lnTo>
                    <a:pt x="2388" y="353"/>
                  </a:lnTo>
                  <a:lnTo>
                    <a:pt x="2401" y="369"/>
                  </a:lnTo>
                  <a:lnTo>
                    <a:pt x="2415" y="386"/>
                  </a:lnTo>
                  <a:lnTo>
                    <a:pt x="2427" y="404"/>
                  </a:lnTo>
                  <a:lnTo>
                    <a:pt x="2440" y="422"/>
                  </a:lnTo>
                  <a:lnTo>
                    <a:pt x="2451" y="439"/>
                  </a:lnTo>
                  <a:lnTo>
                    <a:pt x="2462" y="457"/>
                  </a:lnTo>
                  <a:lnTo>
                    <a:pt x="2472" y="476"/>
                  </a:lnTo>
                  <a:lnTo>
                    <a:pt x="2483" y="495"/>
                  </a:lnTo>
                  <a:lnTo>
                    <a:pt x="2492" y="513"/>
                  </a:lnTo>
                  <a:lnTo>
                    <a:pt x="2501" y="532"/>
                  </a:lnTo>
                  <a:lnTo>
                    <a:pt x="2509" y="552"/>
                  </a:lnTo>
                  <a:lnTo>
                    <a:pt x="2516" y="571"/>
                  </a:lnTo>
                  <a:lnTo>
                    <a:pt x="2524" y="591"/>
                  </a:lnTo>
                  <a:lnTo>
                    <a:pt x="2530" y="610"/>
                  </a:lnTo>
                  <a:lnTo>
                    <a:pt x="2536" y="631"/>
                  </a:lnTo>
                  <a:lnTo>
                    <a:pt x="2541" y="652"/>
                  </a:lnTo>
                  <a:lnTo>
                    <a:pt x="2545" y="672"/>
                  </a:lnTo>
                  <a:lnTo>
                    <a:pt x="2550" y="694"/>
                  </a:lnTo>
                  <a:lnTo>
                    <a:pt x="2554" y="715"/>
                  </a:lnTo>
                  <a:lnTo>
                    <a:pt x="2557" y="737"/>
                  </a:lnTo>
                  <a:lnTo>
                    <a:pt x="2559" y="757"/>
                  </a:lnTo>
                  <a:lnTo>
                    <a:pt x="2561" y="779"/>
                  </a:lnTo>
                  <a:lnTo>
                    <a:pt x="2563" y="802"/>
                  </a:lnTo>
                  <a:lnTo>
                    <a:pt x="2563" y="824"/>
                  </a:lnTo>
                  <a:lnTo>
                    <a:pt x="2564" y="847"/>
                  </a:lnTo>
                  <a:lnTo>
                    <a:pt x="2563" y="873"/>
                  </a:lnTo>
                  <a:lnTo>
                    <a:pt x="2562" y="899"/>
                  </a:lnTo>
                  <a:lnTo>
                    <a:pt x="2560" y="925"/>
                  </a:lnTo>
                  <a:lnTo>
                    <a:pt x="2557" y="952"/>
                  </a:lnTo>
                  <a:lnTo>
                    <a:pt x="2553" y="977"/>
                  </a:lnTo>
                  <a:lnTo>
                    <a:pt x="2548" y="1002"/>
                  </a:lnTo>
                  <a:lnTo>
                    <a:pt x="2541" y="1027"/>
                  </a:lnTo>
                  <a:lnTo>
                    <a:pt x="2535" y="1051"/>
                  </a:lnTo>
                  <a:lnTo>
                    <a:pt x="2527" y="1075"/>
                  </a:lnTo>
                  <a:lnTo>
                    <a:pt x="2518" y="1099"/>
                  </a:lnTo>
                  <a:lnTo>
                    <a:pt x="2509" y="1122"/>
                  </a:lnTo>
                  <a:lnTo>
                    <a:pt x="2498" y="1145"/>
                  </a:lnTo>
                  <a:lnTo>
                    <a:pt x="2487" y="1168"/>
                  </a:lnTo>
                  <a:lnTo>
                    <a:pt x="2474" y="1190"/>
                  </a:lnTo>
                  <a:lnTo>
                    <a:pt x="2461" y="1212"/>
                  </a:lnTo>
                  <a:lnTo>
                    <a:pt x="2447" y="1234"/>
                  </a:lnTo>
                  <a:lnTo>
                    <a:pt x="2431" y="1255"/>
                  </a:lnTo>
                  <a:lnTo>
                    <a:pt x="2416" y="1277"/>
                  </a:lnTo>
                  <a:lnTo>
                    <a:pt x="2399" y="1298"/>
                  </a:lnTo>
                  <a:lnTo>
                    <a:pt x="2381" y="1318"/>
                  </a:lnTo>
                  <a:lnTo>
                    <a:pt x="2362" y="1339"/>
                  </a:lnTo>
                  <a:lnTo>
                    <a:pt x="2343" y="1358"/>
                  </a:lnTo>
                  <a:lnTo>
                    <a:pt x="2322" y="1377"/>
                  </a:lnTo>
                  <a:lnTo>
                    <a:pt x="2301" y="1397"/>
                  </a:lnTo>
                  <a:lnTo>
                    <a:pt x="2278" y="1416"/>
                  </a:lnTo>
                  <a:lnTo>
                    <a:pt x="2255" y="1434"/>
                  </a:lnTo>
                  <a:lnTo>
                    <a:pt x="2230" y="1452"/>
                  </a:lnTo>
                  <a:lnTo>
                    <a:pt x="2204" y="1470"/>
                  </a:lnTo>
                  <a:lnTo>
                    <a:pt x="2178" y="1488"/>
                  </a:lnTo>
                  <a:lnTo>
                    <a:pt x="2151" y="1505"/>
                  </a:lnTo>
                  <a:lnTo>
                    <a:pt x="2123" y="1521"/>
                  </a:lnTo>
                  <a:lnTo>
                    <a:pt x="2095" y="1538"/>
                  </a:lnTo>
                  <a:lnTo>
                    <a:pt x="2141" y="1550"/>
                  </a:lnTo>
                  <a:lnTo>
                    <a:pt x="2185" y="1563"/>
                  </a:lnTo>
                  <a:lnTo>
                    <a:pt x="2225" y="1575"/>
                  </a:lnTo>
                  <a:lnTo>
                    <a:pt x="2264" y="1589"/>
                  </a:lnTo>
                  <a:lnTo>
                    <a:pt x="2299" y="1604"/>
                  </a:lnTo>
                  <a:lnTo>
                    <a:pt x="2331" y="1618"/>
                  </a:lnTo>
                  <a:lnTo>
                    <a:pt x="2360" y="1633"/>
                  </a:lnTo>
                  <a:lnTo>
                    <a:pt x="2388" y="1649"/>
                  </a:lnTo>
                  <a:lnTo>
                    <a:pt x="2407" y="1662"/>
                  </a:lnTo>
                  <a:lnTo>
                    <a:pt x="2427" y="1676"/>
                  </a:lnTo>
                  <a:lnTo>
                    <a:pt x="2447" y="1689"/>
                  </a:lnTo>
                  <a:lnTo>
                    <a:pt x="2465" y="1704"/>
                  </a:lnTo>
                  <a:lnTo>
                    <a:pt x="2484" y="1718"/>
                  </a:lnTo>
                  <a:lnTo>
                    <a:pt x="2501" y="1734"/>
                  </a:lnTo>
                  <a:lnTo>
                    <a:pt x="2517" y="1750"/>
                  </a:lnTo>
                  <a:lnTo>
                    <a:pt x="2534" y="1766"/>
                  </a:lnTo>
                  <a:lnTo>
                    <a:pt x="2550" y="1783"/>
                  </a:lnTo>
                  <a:lnTo>
                    <a:pt x="2564" y="1801"/>
                  </a:lnTo>
                  <a:lnTo>
                    <a:pt x="2579" y="1819"/>
                  </a:lnTo>
                  <a:lnTo>
                    <a:pt x="2594" y="1837"/>
                  </a:lnTo>
                  <a:lnTo>
                    <a:pt x="2606" y="1856"/>
                  </a:lnTo>
                  <a:lnTo>
                    <a:pt x="2620" y="1875"/>
                  </a:lnTo>
                  <a:lnTo>
                    <a:pt x="2631" y="1896"/>
                  </a:lnTo>
                  <a:lnTo>
                    <a:pt x="2644" y="1916"/>
                  </a:lnTo>
                  <a:lnTo>
                    <a:pt x="2654" y="1936"/>
                  </a:lnTo>
                  <a:lnTo>
                    <a:pt x="2665" y="1958"/>
                  </a:lnTo>
                  <a:lnTo>
                    <a:pt x="2674" y="1980"/>
                  </a:lnTo>
                  <a:lnTo>
                    <a:pt x="2684" y="2002"/>
                  </a:lnTo>
                  <a:lnTo>
                    <a:pt x="2692" y="2025"/>
                  </a:lnTo>
                  <a:lnTo>
                    <a:pt x="2699" y="2049"/>
                  </a:lnTo>
                  <a:lnTo>
                    <a:pt x="2707" y="2073"/>
                  </a:lnTo>
                  <a:lnTo>
                    <a:pt x="2712" y="2097"/>
                  </a:lnTo>
                  <a:lnTo>
                    <a:pt x="2718" y="2122"/>
                  </a:lnTo>
                  <a:lnTo>
                    <a:pt x="2722" y="2148"/>
                  </a:lnTo>
                  <a:lnTo>
                    <a:pt x="2726" y="2174"/>
                  </a:lnTo>
                  <a:lnTo>
                    <a:pt x="2730" y="2200"/>
                  </a:lnTo>
                  <a:lnTo>
                    <a:pt x="2732" y="2228"/>
                  </a:lnTo>
                  <a:lnTo>
                    <a:pt x="2734" y="2255"/>
                  </a:lnTo>
                  <a:lnTo>
                    <a:pt x="2735" y="2283"/>
                  </a:lnTo>
                  <a:lnTo>
                    <a:pt x="2735" y="2311"/>
                  </a:lnTo>
                  <a:lnTo>
                    <a:pt x="2735" y="2348"/>
                  </a:lnTo>
                  <a:lnTo>
                    <a:pt x="2733" y="2383"/>
                  </a:lnTo>
                  <a:lnTo>
                    <a:pt x="2730" y="2419"/>
                  </a:lnTo>
                  <a:lnTo>
                    <a:pt x="2725" y="2454"/>
                  </a:lnTo>
                  <a:lnTo>
                    <a:pt x="2720" y="2489"/>
                  </a:lnTo>
                  <a:lnTo>
                    <a:pt x="2714" y="2524"/>
                  </a:lnTo>
                  <a:lnTo>
                    <a:pt x="2707" y="2559"/>
                  </a:lnTo>
                  <a:lnTo>
                    <a:pt x="2697" y="2594"/>
                  </a:lnTo>
                  <a:lnTo>
                    <a:pt x="2688" y="2628"/>
                  </a:lnTo>
                  <a:lnTo>
                    <a:pt x="2676" y="2663"/>
                  </a:lnTo>
                  <a:lnTo>
                    <a:pt x="2664" y="2697"/>
                  </a:lnTo>
                  <a:lnTo>
                    <a:pt x="2650" y="2731"/>
                  </a:lnTo>
                  <a:lnTo>
                    <a:pt x="2635" y="2765"/>
                  </a:lnTo>
                  <a:lnTo>
                    <a:pt x="2620" y="2798"/>
                  </a:lnTo>
                  <a:lnTo>
                    <a:pt x="2602" y="2832"/>
                  </a:lnTo>
                  <a:lnTo>
                    <a:pt x="2584" y="2865"/>
                  </a:lnTo>
                  <a:lnTo>
                    <a:pt x="2564" y="2897"/>
                  </a:lnTo>
                  <a:lnTo>
                    <a:pt x="2544" y="2930"/>
                  </a:lnTo>
                  <a:lnTo>
                    <a:pt x="2522" y="2960"/>
                  </a:lnTo>
                  <a:lnTo>
                    <a:pt x="2501" y="2989"/>
                  </a:lnTo>
                  <a:lnTo>
                    <a:pt x="2476" y="3018"/>
                  </a:lnTo>
                  <a:lnTo>
                    <a:pt x="2451" y="3047"/>
                  </a:lnTo>
                  <a:lnTo>
                    <a:pt x="2426" y="3074"/>
                  </a:lnTo>
                  <a:lnTo>
                    <a:pt x="2399" y="3099"/>
                  </a:lnTo>
                  <a:lnTo>
                    <a:pt x="2372" y="3124"/>
                  </a:lnTo>
                  <a:lnTo>
                    <a:pt x="2343" y="3149"/>
                  </a:lnTo>
                  <a:lnTo>
                    <a:pt x="2313" y="3172"/>
                  </a:lnTo>
                  <a:lnTo>
                    <a:pt x="2282" y="3194"/>
                  </a:lnTo>
                  <a:lnTo>
                    <a:pt x="2251" y="3215"/>
                  </a:lnTo>
                  <a:lnTo>
                    <a:pt x="2217" y="3235"/>
                  </a:lnTo>
                  <a:lnTo>
                    <a:pt x="2184" y="3254"/>
                  </a:lnTo>
                  <a:lnTo>
                    <a:pt x="2148" y="3273"/>
                  </a:lnTo>
                  <a:lnTo>
                    <a:pt x="2112" y="3290"/>
                  </a:lnTo>
                  <a:lnTo>
                    <a:pt x="2075" y="3306"/>
                  </a:lnTo>
                  <a:lnTo>
                    <a:pt x="2035" y="3321"/>
                  </a:lnTo>
                  <a:lnTo>
                    <a:pt x="1995" y="3336"/>
                  </a:lnTo>
                  <a:lnTo>
                    <a:pt x="1952" y="3348"/>
                  </a:lnTo>
                  <a:lnTo>
                    <a:pt x="1910" y="3360"/>
                  </a:lnTo>
                  <a:lnTo>
                    <a:pt x="1865" y="3371"/>
                  </a:lnTo>
                  <a:lnTo>
                    <a:pt x="1819" y="3381"/>
                  </a:lnTo>
                  <a:lnTo>
                    <a:pt x="1771" y="3389"/>
                  </a:lnTo>
                  <a:lnTo>
                    <a:pt x="1722" y="3396"/>
                  </a:lnTo>
                  <a:lnTo>
                    <a:pt x="1672" y="3402"/>
                  </a:lnTo>
                  <a:lnTo>
                    <a:pt x="1621" y="3407"/>
                  </a:lnTo>
                  <a:lnTo>
                    <a:pt x="1567" y="3411"/>
                  </a:lnTo>
                  <a:lnTo>
                    <a:pt x="1513" y="3414"/>
                  </a:lnTo>
                  <a:lnTo>
                    <a:pt x="1458" y="3415"/>
                  </a:lnTo>
                  <a:lnTo>
                    <a:pt x="1400" y="3416"/>
                  </a:lnTo>
                  <a:lnTo>
                    <a:pt x="1345" y="3416"/>
                  </a:lnTo>
                  <a:lnTo>
                    <a:pt x="1290" y="3414"/>
                  </a:lnTo>
                  <a:lnTo>
                    <a:pt x="1237" y="3412"/>
                  </a:lnTo>
                  <a:lnTo>
                    <a:pt x="1187" y="3410"/>
                  </a:lnTo>
                  <a:lnTo>
                    <a:pt x="1137" y="3406"/>
                  </a:lnTo>
                  <a:lnTo>
                    <a:pt x="1088" y="3401"/>
                  </a:lnTo>
                  <a:lnTo>
                    <a:pt x="1041" y="3396"/>
                  </a:lnTo>
                  <a:lnTo>
                    <a:pt x="996" y="3390"/>
                  </a:lnTo>
                  <a:lnTo>
                    <a:pt x="952" y="3383"/>
                  </a:lnTo>
                  <a:lnTo>
                    <a:pt x="911" y="3374"/>
                  </a:lnTo>
                  <a:lnTo>
                    <a:pt x="870" y="3366"/>
                  </a:lnTo>
                  <a:lnTo>
                    <a:pt x="830" y="3357"/>
                  </a:lnTo>
                  <a:lnTo>
                    <a:pt x="792" y="3346"/>
                  </a:lnTo>
                  <a:lnTo>
                    <a:pt x="756" y="3335"/>
                  </a:lnTo>
                  <a:lnTo>
                    <a:pt x="721" y="3323"/>
                  </a:lnTo>
                  <a:lnTo>
                    <a:pt x="688" y="3310"/>
                  </a:lnTo>
                  <a:lnTo>
                    <a:pt x="655" y="3296"/>
                  </a:lnTo>
                  <a:lnTo>
                    <a:pt x="624" y="3281"/>
                  </a:lnTo>
                  <a:lnTo>
                    <a:pt x="594" y="3267"/>
                  </a:lnTo>
                  <a:lnTo>
                    <a:pt x="563" y="3251"/>
                  </a:lnTo>
                  <a:lnTo>
                    <a:pt x="534" y="3234"/>
                  </a:lnTo>
                  <a:lnTo>
                    <a:pt x="505" y="3217"/>
                  </a:lnTo>
                  <a:lnTo>
                    <a:pt x="478" y="3198"/>
                  </a:lnTo>
                  <a:lnTo>
                    <a:pt x="450" y="3179"/>
                  </a:lnTo>
                  <a:lnTo>
                    <a:pt x="423" y="3159"/>
                  </a:lnTo>
                  <a:lnTo>
                    <a:pt x="398" y="3140"/>
                  </a:lnTo>
                  <a:lnTo>
                    <a:pt x="373" y="3118"/>
                  </a:lnTo>
                  <a:lnTo>
                    <a:pt x="349" y="3096"/>
                  </a:lnTo>
                  <a:lnTo>
                    <a:pt x="325" y="3073"/>
                  </a:lnTo>
                  <a:lnTo>
                    <a:pt x="302" y="3050"/>
                  </a:lnTo>
                  <a:lnTo>
                    <a:pt x="280" y="3025"/>
                  </a:lnTo>
                  <a:lnTo>
                    <a:pt x="258" y="3000"/>
                  </a:lnTo>
                  <a:lnTo>
                    <a:pt x="238" y="2974"/>
                  </a:lnTo>
                  <a:lnTo>
                    <a:pt x="217" y="2948"/>
                  </a:lnTo>
                  <a:lnTo>
                    <a:pt x="198" y="2919"/>
                  </a:lnTo>
                  <a:lnTo>
                    <a:pt x="179" y="2891"/>
                  </a:lnTo>
                  <a:lnTo>
                    <a:pt x="161" y="2862"/>
                  </a:lnTo>
                  <a:lnTo>
                    <a:pt x="143" y="2832"/>
                  </a:lnTo>
                  <a:lnTo>
                    <a:pt x="126" y="2800"/>
                  </a:lnTo>
                  <a:lnTo>
                    <a:pt x="109" y="2769"/>
                  </a:lnTo>
                  <a:lnTo>
                    <a:pt x="94" y="2737"/>
                  </a:lnTo>
                  <a:lnTo>
                    <a:pt x="79" y="2703"/>
                  </a:lnTo>
                  <a:lnTo>
                    <a:pt x="64" y="2669"/>
                  </a:lnTo>
                  <a:lnTo>
                    <a:pt x="50" y="2633"/>
                  </a:lnTo>
                  <a:lnTo>
                    <a:pt x="36" y="2598"/>
                  </a:lnTo>
                  <a:lnTo>
                    <a:pt x="24" y="2561"/>
                  </a:lnTo>
                  <a:lnTo>
                    <a:pt x="11" y="2524"/>
                  </a:lnTo>
                  <a:lnTo>
                    <a:pt x="0" y="2485"/>
                  </a:lnTo>
                  <a:lnTo>
                    <a:pt x="921" y="2363"/>
                  </a:lnTo>
                  <a:lnTo>
                    <a:pt x="928" y="2398"/>
                  </a:lnTo>
                  <a:lnTo>
                    <a:pt x="936" y="2430"/>
                  </a:lnTo>
                  <a:lnTo>
                    <a:pt x="943" y="2462"/>
                  </a:lnTo>
                  <a:lnTo>
                    <a:pt x="951" y="2492"/>
                  </a:lnTo>
                  <a:lnTo>
                    <a:pt x="961" y="2521"/>
                  </a:lnTo>
                  <a:lnTo>
                    <a:pt x="970" y="2548"/>
                  </a:lnTo>
                  <a:lnTo>
                    <a:pt x="980" y="2574"/>
                  </a:lnTo>
                  <a:lnTo>
                    <a:pt x="990" y="2599"/>
                  </a:lnTo>
                  <a:lnTo>
                    <a:pt x="1001" y="2623"/>
                  </a:lnTo>
                  <a:lnTo>
                    <a:pt x="1012" y="2645"/>
                  </a:lnTo>
                  <a:lnTo>
                    <a:pt x="1024" y="2666"/>
                  </a:lnTo>
                  <a:lnTo>
                    <a:pt x="1036" y="2686"/>
                  </a:lnTo>
                  <a:lnTo>
                    <a:pt x="1049" y="2703"/>
                  </a:lnTo>
                  <a:lnTo>
                    <a:pt x="1061" y="2720"/>
                  </a:lnTo>
                  <a:lnTo>
                    <a:pt x="1075" y="2736"/>
                  </a:lnTo>
                  <a:lnTo>
                    <a:pt x="1089" y="2749"/>
                  </a:lnTo>
                  <a:lnTo>
                    <a:pt x="1103" y="2763"/>
                  </a:lnTo>
                  <a:lnTo>
                    <a:pt x="1119" y="2775"/>
                  </a:lnTo>
                  <a:lnTo>
                    <a:pt x="1133" y="2786"/>
                  </a:lnTo>
                  <a:lnTo>
                    <a:pt x="1150" y="2796"/>
                  </a:lnTo>
                  <a:lnTo>
                    <a:pt x="1166" y="2807"/>
                  </a:lnTo>
                  <a:lnTo>
                    <a:pt x="1183" y="2815"/>
                  </a:lnTo>
                  <a:lnTo>
                    <a:pt x="1200" y="2823"/>
                  </a:lnTo>
                  <a:lnTo>
                    <a:pt x="1218" y="2831"/>
                  </a:lnTo>
                  <a:lnTo>
                    <a:pt x="1237" y="2837"/>
                  </a:lnTo>
                  <a:lnTo>
                    <a:pt x="1256" y="2842"/>
                  </a:lnTo>
                  <a:lnTo>
                    <a:pt x="1275" y="2847"/>
                  </a:lnTo>
                  <a:lnTo>
                    <a:pt x="1294" y="2850"/>
                  </a:lnTo>
                  <a:lnTo>
                    <a:pt x="1315" y="2854"/>
                  </a:lnTo>
                  <a:lnTo>
                    <a:pt x="1336" y="2856"/>
                  </a:lnTo>
                  <a:lnTo>
                    <a:pt x="1357" y="2857"/>
                  </a:lnTo>
                  <a:lnTo>
                    <a:pt x="1379" y="2858"/>
                  </a:lnTo>
                  <a:lnTo>
                    <a:pt x="1402" y="2857"/>
                  </a:lnTo>
                  <a:lnTo>
                    <a:pt x="1424" y="2856"/>
                  </a:lnTo>
                  <a:lnTo>
                    <a:pt x="1446" y="2853"/>
                  </a:lnTo>
                  <a:lnTo>
                    <a:pt x="1467" y="2849"/>
                  </a:lnTo>
                  <a:lnTo>
                    <a:pt x="1488" y="2844"/>
                  </a:lnTo>
                  <a:lnTo>
                    <a:pt x="1509" y="2838"/>
                  </a:lnTo>
                  <a:lnTo>
                    <a:pt x="1529" y="2832"/>
                  </a:lnTo>
                  <a:lnTo>
                    <a:pt x="1548" y="2823"/>
                  </a:lnTo>
                  <a:lnTo>
                    <a:pt x="1567" y="2814"/>
                  </a:lnTo>
                  <a:lnTo>
                    <a:pt x="1585" y="2805"/>
                  </a:lnTo>
                  <a:lnTo>
                    <a:pt x="1604" y="2793"/>
                  </a:lnTo>
                  <a:lnTo>
                    <a:pt x="1621" y="2782"/>
                  </a:lnTo>
                  <a:lnTo>
                    <a:pt x="1639" y="2768"/>
                  </a:lnTo>
                  <a:lnTo>
                    <a:pt x="1655" y="2753"/>
                  </a:lnTo>
                  <a:lnTo>
                    <a:pt x="1671" y="2739"/>
                  </a:lnTo>
                  <a:lnTo>
                    <a:pt x="1687" y="2722"/>
                  </a:lnTo>
                  <a:lnTo>
                    <a:pt x="1701" y="2704"/>
                  </a:lnTo>
                  <a:lnTo>
                    <a:pt x="1716" y="2687"/>
                  </a:lnTo>
                  <a:lnTo>
                    <a:pt x="1729" y="2668"/>
                  </a:lnTo>
                  <a:lnTo>
                    <a:pt x="1741" y="2649"/>
                  </a:lnTo>
                  <a:lnTo>
                    <a:pt x="1752" y="2629"/>
                  </a:lnTo>
                  <a:lnTo>
                    <a:pt x="1762" y="2608"/>
                  </a:lnTo>
                  <a:lnTo>
                    <a:pt x="1770" y="2587"/>
                  </a:lnTo>
                  <a:lnTo>
                    <a:pt x="1779" y="2565"/>
                  </a:lnTo>
                  <a:lnTo>
                    <a:pt x="1786" y="2542"/>
                  </a:lnTo>
                  <a:lnTo>
                    <a:pt x="1792" y="2518"/>
                  </a:lnTo>
                  <a:lnTo>
                    <a:pt x="1798" y="2494"/>
                  </a:lnTo>
                  <a:lnTo>
                    <a:pt x="1802" y="2469"/>
                  </a:lnTo>
                  <a:lnTo>
                    <a:pt x="1805" y="2443"/>
                  </a:lnTo>
                  <a:lnTo>
                    <a:pt x="1808" y="2416"/>
                  </a:lnTo>
                  <a:lnTo>
                    <a:pt x="1809" y="2389"/>
                  </a:lnTo>
                  <a:lnTo>
                    <a:pt x="1809" y="2361"/>
                  </a:lnTo>
                  <a:lnTo>
                    <a:pt x="1809" y="2333"/>
                  </a:lnTo>
                  <a:lnTo>
                    <a:pt x="1808" y="2306"/>
                  </a:lnTo>
                  <a:lnTo>
                    <a:pt x="1806" y="2279"/>
                  </a:lnTo>
                  <a:lnTo>
                    <a:pt x="1802" y="2253"/>
                  </a:lnTo>
                  <a:lnTo>
                    <a:pt x="1798" y="2228"/>
                  </a:lnTo>
                  <a:lnTo>
                    <a:pt x="1793" y="2204"/>
                  </a:lnTo>
                  <a:lnTo>
                    <a:pt x="1787" y="2180"/>
                  </a:lnTo>
                  <a:lnTo>
                    <a:pt x="1780" y="2158"/>
                  </a:lnTo>
                  <a:lnTo>
                    <a:pt x="1772" y="2136"/>
                  </a:lnTo>
                  <a:lnTo>
                    <a:pt x="1763" y="2115"/>
                  </a:lnTo>
                  <a:lnTo>
                    <a:pt x="1754" y="2094"/>
                  </a:lnTo>
                  <a:lnTo>
                    <a:pt x="1743" y="2075"/>
                  </a:lnTo>
                  <a:lnTo>
                    <a:pt x="1732" y="2056"/>
                  </a:lnTo>
                  <a:lnTo>
                    <a:pt x="1719" y="2039"/>
                  </a:lnTo>
                  <a:lnTo>
                    <a:pt x="1706" y="2021"/>
                  </a:lnTo>
                  <a:lnTo>
                    <a:pt x="1692" y="2005"/>
                  </a:lnTo>
                  <a:lnTo>
                    <a:pt x="1676" y="1990"/>
                  </a:lnTo>
                  <a:lnTo>
                    <a:pt x="1661" y="1975"/>
                  </a:lnTo>
                  <a:lnTo>
                    <a:pt x="1644" y="1963"/>
                  </a:lnTo>
                  <a:lnTo>
                    <a:pt x="1627" y="1950"/>
                  </a:lnTo>
                  <a:lnTo>
                    <a:pt x="1609" y="1939"/>
                  </a:lnTo>
                  <a:lnTo>
                    <a:pt x="1592" y="1928"/>
                  </a:lnTo>
                  <a:lnTo>
                    <a:pt x="1572" y="1919"/>
                  </a:lnTo>
                  <a:lnTo>
                    <a:pt x="1552" y="1910"/>
                  </a:lnTo>
                  <a:lnTo>
                    <a:pt x="1532" y="1903"/>
                  </a:lnTo>
                  <a:lnTo>
                    <a:pt x="1511" y="1897"/>
                  </a:lnTo>
                  <a:lnTo>
                    <a:pt x="1489" y="1892"/>
                  </a:lnTo>
                  <a:lnTo>
                    <a:pt x="1467" y="1886"/>
                  </a:lnTo>
                  <a:lnTo>
                    <a:pt x="1444" y="1883"/>
                  </a:lnTo>
                  <a:lnTo>
                    <a:pt x="1420" y="1881"/>
                  </a:lnTo>
                  <a:lnTo>
                    <a:pt x="1396" y="1879"/>
                  </a:lnTo>
                  <a:lnTo>
                    <a:pt x="1371" y="1879"/>
                  </a:lnTo>
                  <a:lnTo>
                    <a:pt x="1343" y="1879"/>
                  </a:lnTo>
                  <a:lnTo>
                    <a:pt x="1311" y="1882"/>
                  </a:lnTo>
                  <a:lnTo>
                    <a:pt x="1279" y="1886"/>
                  </a:lnTo>
                  <a:lnTo>
                    <a:pt x="1242" y="1893"/>
                  </a:lnTo>
                  <a:lnTo>
                    <a:pt x="1205" y="1900"/>
                  </a:lnTo>
                  <a:lnTo>
                    <a:pt x="1163" y="1909"/>
                  </a:lnTo>
                  <a:lnTo>
                    <a:pt x="1120" y="1920"/>
                  </a:lnTo>
                  <a:lnTo>
                    <a:pt x="1074" y="1932"/>
                  </a:lnTo>
                  <a:lnTo>
                    <a:pt x="1122" y="1276"/>
                  </a:lnTo>
                  <a:lnTo>
                    <a:pt x="1157" y="1281"/>
                  </a:lnTo>
                  <a:lnTo>
                    <a:pt x="1189" y="1285"/>
                  </a:lnTo>
                  <a:lnTo>
                    <a:pt x="1216" y="1288"/>
                  </a:lnTo>
                  <a:lnTo>
                    <a:pt x="1239" y="1288"/>
                  </a:lnTo>
                  <a:lnTo>
                    <a:pt x="1262" y="1288"/>
                  </a:lnTo>
                  <a:lnTo>
                    <a:pt x="1283" y="1286"/>
                  </a:lnTo>
                  <a:lnTo>
                    <a:pt x="1304" y="1283"/>
                  </a:lnTo>
                  <a:lnTo>
                    <a:pt x="1325" y="1280"/>
                  </a:lnTo>
                  <a:lnTo>
                    <a:pt x="1346" y="1277"/>
                  </a:lnTo>
                  <a:lnTo>
                    <a:pt x="1365" y="1272"/>
                  </a:lnTo>
                  <a:lnTo>
                    <a:pt x="1384" y="1266"/>
                  </a:lnTo>
                  <a:lnTo>
                    <a:pt x="1403" y="1259"/>
                  </a:lnTo>
                  <a:lnTo>
                    <a:pt x="1422" y="1252"/>
                  </a:lnTo>
                  <a:lnTo>
                    <a:pt x="1440" y="1243"/>
                  </a:lnTo>
                  <a:lnTo>
                    <a:pt x="1457" y="1233"/>
                  </a:lnTo>
                  <a:lnTo>
                    <a:pt x="1474" y="1223"/>
                  </a:lnTo>
                  <a:lnTo>
                    <a:pt x="1490" y="1212"/>
                  </a:lnTo>
                  <a:lnTo>
                    <a:pt x="1507" y="1200"/>
                  </a:lnTo>
                  <a:lnTo>
                    <a:pt x="1522" y="1187"/>
                  </a:lnTo>
                  <a:lnTo>
                    <a:pt x="1537" y="1174"/>
                  </a:lnTo>
                  <a:lnTo>
                    <a:pt x="1552" y="1159"/>
                  </a:lnTo>
                  <a:lnTo>
                    <a:pt x="1565" y="1145"/>
                  </a:lnTo>
                  <a:lnTo>
                    <a:pt x="1578" y="1129"/>
                  </a:lnTo>
                  <a:lnTo>
                    <a:pt x="1589" y="1113"/>
                  </a:lnTo>
                  <a:lnTo>
                    <a:pt x="1600" y="1098"/>
                  </a:lnTo>
                  <a:lnTo>
                    <a:pt x="1610" y="1082"/>
                  </a:lnTo>
                  <a:lnTo>
                    <a:pt x="1619" y="1065"/>
                  </a:lnTo>
                  <a:lnTo>
                    <a:pt x="1627" y="1049"/>
                  </a:lnTo>
                  <a:lnTo>
                    <a:pt x="1634" y="1032"/>
                  </a:lnTo>
                  <a:lnTo>
                    <a:pt x="1640" y="1014"/>
                  </a:lnTo>
                  <a:lnTo>
                    <a:pt x="1645" y="996"/>
                  </a:lnTo>
                  <a:lnTo>
                    <a:pt x="1649" y="979"/>
                  </a:lnTo>
                  <a:lnTo>
                    <a:pt x="1652" y="960"/>
                  </a:lnTo>
                  <a:lnTo>
                    <a:pt x="1655" y="941"/>
                  </a:lnTo>
                  <a:lnTo>
                    <a:pt x="1656" y="922"/>
                  </a:lnTo>
                  <a:lnTo>
                    <a:pt x="1656" y="903"/>
                  </a:lnTo>
                  <a:lnTo>
                    <a:pt x="1656" y="884"/>
                  </a:lnTo>
                  <a:lnTo>
                    <a:pt x="1655" y="866"/>
                  </a:lnTo>
                  <a:lnTo>
                    <a:pt x="1653" y="848"/>
                  </a:lnTo>
                  <a:lnTo>
                    <a:pt x="1651" y="831"/>
                  </a:lnTo>
                  <a:lnTo>
                    <a:pt x="1648" y="814"/>
                  </a:lnTo>
                  <a:lnTo>
                    <a:pt x="1644" y="798"/>
                  </a:lnTo>
                  <a:lnTo>
                    <a:pt x="1640" y="783"/>
                  </a:lnTo>
                  <a:lnTo>
                    <a:pt x="1634" y="767"/>
                  </a:lnTo>
                  <a:lnTo>
                    <a:pt x="1628" y="752"/>
                  </a:lnTo>
                  <a:lnTo>
                    <a:pt x="1622" y="738"/>
                  </a:lnTo>
                  <a:lnTo>
                    <a:pt x="1615" y="724"/>
                  </a:lnTo>
                  <a:lnTo>
                    <a:pt x="1606" y="711"/>
                  </a:lnTo>
                  <a:lnTo>
                    <a:pt x="1598" y="698"/>
                  </a:lnTo>
                  <a:lnTo>
                    <a:pt x="1588" y="685"/>
                  </a:lnTo>
                  <a:lnTo>
                    <a:pt x="1578" y="674"/>
                  </a:lnTo>
                  <a:lnTo>
                    <a:pt x="1567" y="663"/>
                  </a:lnTo>
                  <a:lnTo>
                    <a:pt x="1556" y="651"/>
                  </a:lnTo>
                  <a:lnTo>
                    <a:pt x="1543" y="642"/>
                  </a:lnTo>
                  <a:lnTo>
                    <a:pt x="1531" y="632"/>
                  </a:lnTo>
                  <a:lnTo>
                    <a:pt x="1518" y="623"/>
                  </a:lnTo>
                  <a:lnTo>
                    <a:pt x="1505" y="615"/>
                  </a:lnTo>
                  <a:lnTo>
                    <a:pt x="1490" y="607"/>
                  </a:lnTo>
                  <a:lnTo>
                    <a:pt x="1475" y="601"/>
                  </a:lnTo>
                  <a:lnTo>
                    <a:pt x="1461" y="595"/>
                  </a:lnTo>
                  <a:lnTo>
                    <a:pt x="1445" y="590"/>
                  </a:lnTo>
                  <a:lnTo>
                    <a:pt x="1428" y="585"/>
                  </a:lnTo>
                  <a:lnTo>
                    <a:pt x="1412" y="581"/>
                  </a:lnTo>
                  <a:lnTo>
                    <a:pt x="1395" y="578"/>
                  </a:lnTo>
                  <a:lnTo>
                    <a:pt x="1377" y="576"/>
                  </a:lnTo>
                  <a:lnTo>
                    <a:pt x="1358" y="574"/>
                  </a:lnTo>
                  <a:lnTo>
                    <a:pt x="1339" y="573"/>
                  </a:lnTo>
                  <a:lnTo>
                    <a:pt x="1321" y="573"/>
                  </a:lnTo>
                  <a:lnTo>
                    <a:pt x="1301" y="573"/>
                  </a:lnTo>
                  <a:lnTo>
                    <a:pt x="1281" y="574"/>
                  </a:lnTo>
                  <a:lnTo>
                    <a:pt x="1262" y="576"/>
                  </a:lnTo>
                  <a:lnTo>
                    <a:pt x="1243" y="578"/>
                  </a:lnTo>
                  <a:lnTo>
                    <a:pt x="1225" y="582"/>
                  </a:lnTo>
                  <a:lnTo>
                    <a:pt x="1208" y="586"/>
                  </a:lnTo>
                  <a:lnTo>
                    <a:pt x="1191" y="591"/>
                  </a:lnTo>
                  <a:lnTo>
                    <a:pt x="1174" y="597"/>
                  </a:lnTo>
                  <a:lnTo>
                    <a:pt x="1157" y="603"/>
                  </a:lnTo>
                  <a:lnTo>
                    <a:pt x="1142" y="610"/>
                  </a:lnTo>
                  <a:lnTo>
                    <a:pt x="1127" y="619"/>
                  </a:lnTo>
                  <a:lnTo>
                    <a:pt x="1112" y="627"/>
                  </a:lnTo>
                  <a:lnTo>
                    <a:pt x="1098" y="636"/>
                  </a:lnTo>
                  <a:lnTo>
                    <a:pt x="1084" y="647"/>
                  </a:lnTo>
                  <a:lnTo>
                    <a:pt x="1071" y="658"/>
                  </a:lnTo>
                  <a:lnTo>
                    <a:pt x="1057" y="670"/>
                  </a:lnTo>
                  <a:lnTo>
                    <a:pt x="1046" y="682"/>
                  </a:lnTo>
                  <a:lnTo>
                    <a:pt x="1033" y="697"/>
                  </a:lnTo>
                  <a:lnTo>
                    <a:pt x="1023" y="712"/>
                  </a:lnTo>
                  <a:lnTo>
                    <a:pt x="1011" y="728"/>
                  </a:lnTo>
                  <a:lnTo>
                    <a:pt x="1001" y="745"/>
                  </a:lnTo>
                  <a:lnTo>
                    <a:pt x="991" y="764"/>
                  </a:lnTo>
                  <a:lnTo>
                    <a:pt x="982" y="784"/>
                  </a:lnTo>
                  <a:lnTo>
                    <a:pt x="973" y="803"/>
                  </a:lnTo>
                  <a:lnTo>
                    <a:pt x="965" y="825"/>
                  </a:lnTo>
                  <a:lnTo>
                    <a:pt x="957" y="849"/>
                  </a:lnTo>
                  <a:lnTo>
                    <a:pt x="949" y="873"/>
                  </a:lnTo>
                  <a:lnTo>
                    <a:pt x="943" y="898"/>
                  </a:lnTo>
                  <a:lnTo>
                    <a:pt x="937" y="924"/>
                  </a:lnTo>
                  <a:lnTo>
                    <a:pt x="930" y="953"/>
                  </a:lnTo>
                  <a:lnTo>
                    <a:pt x="925" y="981"/>
                  </a:lnTo>
                  <a:lnTo>
                    <a:pt x="921" y="10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3429618" y="4650904"/>
              <a:ext cx="689978" cy="841192"/>
            </a:xfrm>
            <a:custGeom>
              <a:avLst/>
              <a:gdLst>
                <a:gd name="T0" fmla="*/ 1039 w 2754"/>
                <a:gd name="T1" fmla="*/ 1229 h 3361"/>
                <a:gd name="T2" fmla="*/ 1229 w 2754"/>
                <a:gd name="T3" fmla="*/ 1153 h 3361"/>
                <a:gd name="T4" fmla="*/ 1416 w 2754"/>
                <a:gd name="T5" fmla="*/ 1105 h 3361"/>
                <a:gd name="T6" fmla="*/ 1601 w 2754"/>
                <a:gd name="T7" fmla="*/ 1085 h 3361"/>
                <a:gd name="T8" fmla="*/ 1759 w 2754"/>
                <a:gd name="T9" fmla="*/ 1090 h 3361"/>
                <a:gd name="T10" fmla="*/ 1904 w 2754"/>
                <a:gd name="T11" fmla="*/ 1109 h 3361"/>
                <a:gd name="T12" fmla="*/ 2037 w 2754"/>
                <a:gd name="T13" fmla="*/ 1143 h 3361"/>
                <a:gd name="T14" fmla="*/ 2162 w 2754"/>
                <a:gd name="T15" fmla="*/ 1191 h 3361"/>
                <a:gd name="T16" fmla="*/ 2278 w 2754"/>
                <a:gd name="T17" fmla="*/ 1254 h 3361"/>
                <a:gd name="T18" fmla="*/ 2385 w 2754"/>
                <a:gd name="T19" fmla="*/ 1332 h 3361"/>
                <a:gd name="T20" fmla="*/ 2482 w 2754"/>
                <a:gd name="T21" fmla="*/ 1423 h 3361"/>
                <a:gd name="T22" fmla="*/ 2565 w 2754"/>
                <a:gd name="T23" fmla="*/ 1524 h 3361"/>
                <a:gd name="T24" fmla="*/ 2633 w 2754"/>
                <a:gd name="T25" fmla="*/ 1631 h 3361"/>
                <a:gd name="T26" fmla="*/ 2686 w 2754"/>
                <a:gd name="T27" fmla="*/ 1747 h 3361"/>
                <a:gd name="T28" fmla="*/ 2724 w 2754"/>
                <a:gd name="T29" fmla="*/ 1870 h 3361"/>
                <a:gd name="T30" fmla="*/ 2747 w 2754"/>
                <a:gd name="T31" fmla="*/ 2001 h 3361"/>
                <a:gd name="T32" fmla="*/ 2754 w 2754"/>
                <a:gd name="T33" fmla="*/ 2140 h 3361"/>
                <a:gd name="T34" fmla="*/ 2738 w 2754"/>
                <a:gd name="T35" fmla="*/ 2337 h 3361"/>
                <a:gd name="T36" fmla="*/ 2692 w 2754"/>
                <a:gd name="T37" fmla="*/ 2529 h 3361"/>
                <a:gd name="T38" fmla="*/ 2614 w 2754"/>
                <a:gd name="T39" fmla="*/ 2717 h 3361"/>
                <a:gd name="T40" fmla="*/ 2507 w 2754"/>
                <a:gd name="T41" fmla="*/ 2894 h 3361"/>
                <a:gd name="T42" fmla="*/ 2373 w 2754"/>
                <a:gd name="T43" fmla="*/ 3043 h 3361"/>
                <a:gd name="T44" fmla="*/ 2214 w 2754"/>
                <a:gd name="T45" fmla="*/ 3165 h 3361"/>
                <a:gd name="T46" fmla="*/ 2027 w 2754"/>
                <a:gd name="T47" fmla="*/ 3259 h 3361"/>
                <a:gd name="T48" fmla="*/ 1809 w 2754"/>
                <a:gd name="T49" fmla="*/ 3322 h 3361"/>
                <a:gd name="T50" fmla="*/ 1559 w 2754"/>
                <a:gd name="T51" fmla="*/ 3356 h 3361"/>
                <a:gd name="T52" fmla="*/ 1236 w 2754"/>
                <a:gd name="T53" fmla="*/ 3357 h 3361"/>
                <a:gd name="T54" fmla="*/ 1055 w 2754"/>
                <a:gd name="T55" fmla="*/ 3341 h 3361"/>
                <a:gd name="T56" fmla="*/ 892 w 2754"/>
                <a:gd name="T57" fmla="*/ 3313 h 3361"/>
                <a:gd name="T58" fmla="*/ 748 w 2754"/>
                <a:gd name="T59" fmla="*/ 3273 h 3361"/>
                <a:gd name="T60" fmla="*/ 616 w 2754"/>
                <a:gd name="T61" fmla="*/ 3221 h 3361"/>
                <a:gd name="T62" fmla="*/ 499 w 2754"/>
                <a:gd name="T63" fmla="*/ 3158 h 3361"/>
                <a:gd name="T64" fmla="*/ 357 w 2754"/>
                <a:gd name="T65" fmla="*/ 3050 h 3361"/>
                <a:gd name="T66" fmla="*/ 239 w 2754"/>
                <a:gd name="T67" fmla="*/ 2929 h 3361"/>
                <a:gd name="T68" fmla="*/ 169 w 2754"/>
                <a:gd name="T69" fmla="*/ 2835 h 3361"/>
                <a:gd name="T70" fmla="*/ 98 w 2754"/>
                <a:gd name="T71" fmla="*/ 2708 h 3361"/>
                <a:gd name="T72" fmla="*/ 0 w 2754"/>
                <a:gd name="T73" fmla="*/ 2447 h 3361"/>
                <a:gd name="T74" fmla="*/ 953 w 2754"/>
                <a:gd name="T75" fmla="*/ 2451 h 3361"/>
                <a:gd name="T76" fmla="*/ 997 w 2754"/>
                <a:gd name="T77" fmla="*/ 2564 h 3361"/>
                <a:gd name="T78" fmla="*/ 1059 w 2754"/>
                <a:gd name="T79" fmla="*/ 2656 h 3361"/>
                <a:gd name="T80" fmla="*/ 1137 w 2754"/>
                <a:gd name="T81" fmla="*/ 2726 h 3361"/>
                <a:gd name="T82" fmla="*/ 1225 w 2754"/>
                <a:gd name="T83" fmla="*/ 2774 h 3361"/>
                <a:gd name="T84" fmla="*/ 1322 w 2754"/>
                <a:gd name="T85" fmla="*/ 2799 h 3361"/>
                <a:gd name="T86" fmla="*/ 1432 w 2754"/>
                <a:gd name="T87" fmla="*/ 2800 h 3361"/>
                <a:gd name="T88" fmla="*/ 1541 w 2754"/>
                <a:gd name="T89" fmla="*/ 2775 h 3361"/>
                <a:gd name="T90" fmla="*/ 1636 w 2754"/>
                <a:gd name="T91" fmla="*/ 2720 h 3361"/>
                <a:gd name="T92" fmla="*/ 1717 w 2754"/>
                <a:gd name="T93" fmla="*/ 2638 h 3361"/>
                <a:gd name="T94" fmla="*/ 1779 w 2754"/>
                <a:gd name="T95" fmla="*/ 2527 h 3361"/>
                <a:gd name="T96" fmla="*/ 1816 w 2754"/>
                <a:gd name="T97" fmla="*/ 2390 h 3361"/>
                <a:gd name="T98" fmla="*/ 1828 w 2754"/>
                <a:gd name="T99" fmla="*/ 2223 h 3361"/>
                <a:gd name="T100" fmla="*/ 1816 w 2754"/>
                <a:gd name="T101" fmla="*/ 2054 h 3361"/>
                <a:gd name="T102" fmla="*/ 1779 w 2754"/>
                <a:gd name="T103" fmla="*/ 1916 h 3361"/>
                <a:gd name="T104" fmla="*/ 1717 w 2754"/>
                <a:gd name="T105" fmla="*/ 1808 h 3361"/>
                <a:gd name="T106" fmla="*/ 1634 w 2754"/>
                <a:gd name="T107" fmla="*/ 1730 h 3361"/>
                <a:gd name="T108" fmla="*/ 1533 w 2754"/>
                <a:gd name="T109" fmla="*/ 1679 h 3361"/>
                <a:gd name="T110" fmla="*/ 1416 w 2754"/>
                <a:gd name="T111" fmla="*/ 1655 h 3361"/>
                <a:gd name="T112" fmla="*/ 1267 w 2754"/>
                <a:gd name="T113" fmla="*/ 1662 h 3361"/>
                <a:gd name="T114" fmla="*/ 1108 w 2754"/>
                <a:gd name="T115" fmla="*/ 1719 h 3361"/>
                <a:gd name="T116" fmla="*/ 985 w 2754"/>
                <a:gd name="T117" fmla="*/ 1807 h 3361"/>
                <a:gd name="T118" fmla="*/ 412 w 2754"/>
                <a:gd name="T119"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4" h="3361">
                  <a:moveTo>
                    <a:pt x="412" y="0"/>
                  </a:moveTo>
                  <a:lnTo>
                    <a:pt x="2597" y="0"/>
                  </a:lnTo>
                  <a:lnTo>
                    <a:pt x="2597" y="735"/>
                  </a:lnTo>
                  <a:lnTo>
                    <a:pt x="1117" y="735"/>
                  </a:lnTo>
                  <a:lnTo>
                    <a:pt x="1039" y="1229"/>
                  </a:lnTo>
                  <a:lnTo>
                    <a:pt x="1076" y="1212"/>
                  </a:lnTo>
                  <a:lnTo>
                    <a:pt x="1115" y="1195"/>
                  </a:lnTo>
                  <a:lnTo>
                    <a:pt x="1153" y="1180"/>
                  </a:lnTo>
                  <a:lnTo>
                    <a:pt x="1190" y="1167"/>
                  </a:lnTo>
                  <a:lnTo>
                    <a:pt x="1229" y="1153"/>
                  </a:lnTo>
                  <a:lnTo>
                    <a:pt x="1267" y="1142"/>
                  </a:lnTo>
                  <a:lnTo>
                    <a:pt x="1304" y="1131"/>
                  </a:lnTo>
                  <a:lnTo>
                    <a:pt x="1342" y="1121"/>
                  </a:lnTo>
                  <a:lnTo>
                    <a:pt x="1380" y="1113"/>
                  </a:lnTo>
                  <a:lnTo>
                    <a:pt x="1416" y="1105"/>
                  </a:lnTo>
                  <a:lnTo>
                    <a:pt x="1454" y="1099"/>
                  </a:lnTo>
                  <a:lnTo>
                    <a:pt x="1490" y="1095"/>
                  </a:lnTo>
                  <a:lnTo>
                    <a:pt x="1528" y="1091"/>
                  </a:lnTo>
                  <a:lnTo>
                    <a:pt x="1565" y="1087"/>
                  </a:lnTo>
                  <a:lnTo>
                    <a:pt x="1601" y="1085"/>
                  </a:lnTo>
                  <a:lnTo>
                    <a:pt x="1639" y="1085"/>
                  </a:lnTo>
                  <a:lnTo>
                    <a:pt x="1669" y="1085"/>
                  </a:lnTo>
                  <a:lnTo>
                    <a:pt x="1700" y="1086"/>
                  </a:lnTo>
                  <a:lnTo>
                    <a:pt x="1730" y="1087"/>
                  </a:lnTo>
                  <a:lnTo>
                    <a:pt x="1759" y="1090"/>
                  </a:lnTo>
                  <a:lnTo>
                    <a:pt x="1790" y="1093"/>
                  </a:lnTo>
                  <a:lnTo>
                    <a:pt x="1818" y="1096"/>
                  </a:lnTo>
                  <a:lnTo>
                    <a:pt x="1847" y="1100"/>
                  </a:lnTo>
                  <a:lnTo>
                    <a:pt x="1875" y="1104"/>
                  </a:lnTo>
                  <a:lnTo>
                    <a:pt x="1904" y="1109"/>
                  </a:lnTo>
                  <a:lnTo>
                    <a:pt x="1931" y="1115"/>
                  </a:lnTo>
                  <a:lnTo>
                    <a:pt x="1958" y="1121"/>
                  </a:lnTo>
                  <a:lnTo>
                    <a:pt x="1985" y="1127"/>
                  </a:lnTo>
                  <a:lnTo>
                    <a:pt x="2011" y="1134"/>
                  </a:lnTo>
                  <a:lnTo>
                    <a:pt x="2037" y="1143"/>
                  </a:lnTo>
                  <a:lnTo>
                    <a:pt x="2063" y="1151"/>
                  </a:lnTo>
                  <a:lnTo>
                    <a:pt x="2089" y="1161"/>
                  </a:lnTo>
                  <a:lnTo>
                    <a:pt x="2114" y="1170"/>
                  </a:lnTo>
                  <a:lnTo>
                    <a:pt x="2138" y="1180"/>
                  </a:lnTo>
                  <a:lnTo>
                    <a:pt x="2162" y="1191"/>
                  </a:lnTo>
                  <a:lnTo>
                    <a:pt x="2186" y="1202"/>
                  </a:lnTo>
                  <a:lnTo>
                    <a:pt x="2210" y="1215"/>
                  </a:lnTo>
                  <a:lnTo>
                    <a:pt x="2233" y="1227"/>
                  </a:lnTo>
                  <a:lnTo>
                    <a:pt x="2256" y="1240"/>
                  </a:lnTo>
                  <a:lnTo>
                    <a:pt x="2278" y="1254"/>
                  </a:lnTo>
                  <a:lnTo>
                    <a:pt x="2300" y="1268"/>
                  </a:lnTo>
                  <a:lnTo>
                    <a:pt x="2322" y="1284"/>
                  </a:lnTo>
                  <a:lnTo>
                    <a:pt x="2344" y="1299"/>
                  </a:lnTo>
                  <a:lnTo>
                    <a:pt x="2365" y="1315"/>
                  </a:lnTo>
                  <a:lnTo>
                    <a:pt x="2385" y="1332"/>
                  </a:lnTo>
                  <a:lnTo>
                    <a:pt x="2406" y="1349"/>
                  </a:lnTo>
                  <a:lnTo>
                    <a:pt x="2426" y="1367"/>
                  </a:lnTo>
                  <a:lnTo>
                    <a:pt x="2444" y="1385"/>
                  </a:lnTo>
                  <a:lnTo>
                    <a:pt x="2463" y="1404"/>
                  </a:lnTo>
                  <a:lnTo>
                    <a:pt x="2482" y="1423"/>
                  </a:lnTo>
                  <a:lnTo>
                    <a:pt x="2500" y="1442"/>
                  </a:lnTo>
                  <a:lnTo>
                    <a:pt x="2518" y="1462"/>
                  </a:lnTo>
                  <a:lnTo>
                    <a:pt x="2533" y="1483"/>
                  </a:lnTo>
                  <a:lnTo>
                    <a:pt x="2550" y="1503"/>
                  </a:lnTo>
                  <a:lnTo>
                    <a:pt x="2565" y="1524"/>
                  </a:lnTo>
                  <a:lnTo>
                    <a:pt x="2580" y="1544"/>
                  </a:lnTo>
                  <a:lnTo>
                    <a:pt x="2594" y="1565"/>
                  </a:lnTo>
                  <a:lnTo>
                    <a:pt x="2608" y="1587"/>
                  </a:lnTo>
                  <a:lnTo>
                    <a:pt x="2621" y="1609"/>
                  </a:lnTo>
                  <a:lnTo>
                    <a:pt x="2633" y="1631"/>
                  </a:lnTo>
                  <a:lnTo>
                    <a:pt x="2645" y="1654"/>
                  </a:lnTo>
                  <a:lnTo>
                    <a:pt x="2656" y="1677"/>
                  </a:lnTo>
                  <a:lnTo>
                    <a:pt x="2666" y="1700"/>
                  </a:lnTo>
                  <a:lnTo>
                    <a:pt x="2677" y="1723"/>
                  </a:lnTo>
                  <a:lnTo>
                    <a:pt x="2686" y="1747"/>
                  </a:lnTo>
                  <a:lnTo>
                    <a:pt x="2694" y="1771"/>
                  </a:lnTo>
                  <a:lnTo>
                    <a:pt x="2703" y="1796"/>
                  </a:lnTo>
                  <a:lnTo>
                    <a:pt x="2710" y="1820"/>
                  </a:lnTo>
                  <a:lnTo>
                    <a:pt x="2717" y="1845"/>
                  </a:lnTo>
                  <a:lnTo>
                    <a:pt x="2724" y="1870"/>
                  </a:lnTo>
                  <a:lnTo>
                    <a:pt x="2730" y="1896"/>
                  </a:lnTo>
                  <a:lnTo>
                    <a:pt x="2734" y="1922"/>
                  </a:lnTo>
                  <a:lnTo>
                    <a:pt x="2739" y="1948"/>
                  </a:lnTo>
                  <a:lnTo>
                    <a:pt x="2744" y="1974"/>
                  </a:lnTo>
                  <a:lnTo>
                    <a:pt x="2747" y="2001"/>
                  </a:lnTo>
                  <a:lnTo>
                    <a:pt x="2749" y="2029"/>
                  </a:lnTo>
                  <a:lnTo>
                    <a:pt x="2751" y="2056"/>
                  </a:lnTo>
                  <a:lnTo>
                    <a:pt x="2753" y="2084"/>
                  </a:lnTo>
                  <a:lnTo>
                    <a:pt x="2754" y="2112"/>
                  </a:lnTo>
                  <a:lnTo>
                    <a:pt x="2754" y="2140"/>
                  </a:lnTo>
                  <a:lnTo>
                    <a:pt x="2753" y="2180"/>
                  </a:lnTo>
                  <a:lnTo>
                    <a:pt x="2752" y="2220"/>
                  </a:lnTo>
                  <a:lnTo>
                    <a:pt x="2749" y="2259"/>
                  </a:lnTo>
                  <a:lnTo>
                    <a:pt x="2744" y="2298"/>
                  </a:lnTo>
                  <a:lnTo>
                    <a:pt x="2738" y="2337"/>
                  </a:lnTo>
                  <a:lnTo>
                    <a:pt x="2732" y="2376"/>
                  </a:lnTo>
                  <a:lnTo>
                    <a:pt x="2724" y="2415"/>
                  </a:lnTo>
                  <a:lnTo>
                    <a:pt x="2714" y="2453"/>
                  </a:lnTo>
                  <a:lnTo>
                    <a:pt x="2704" y="2492"/>
                  </a:lnTo>
                  <a:lnTo>
                    <a:pt x="2692" y="2529"/>
                  </a:lnTo>
                  <a:lnTo>
                    <a:pt x="2679" y="2568"/>
                  </a:lnTo>
                  <a:lnTo>
                    <a:pt x="2664" y="2606"/>
                  </a:lnTo>
                  <a:lnTo>
                    <a:pt x="2649" y="2643"/>
                  </a:lnTo>
                  <a:lnTo>
                    <a:pt x="2633" y="2681"/>
                  </a:lnTo>
                  <a:lnTo>
                    <a:pt x="2614" y="2717"/>
                  </a:lnTo>
                  <a:lnTo>
                    <a:pt x="2595" y="2755"/>
                  </a:lnTo>
                  <a:lnTo>
                    <a:pt x="2575" y="2791"/>
                  </a:lnTo>
                  <a:lnTo>
                    <a:pt x="2553" y="2827"/>
                  </a:lnTo>
                  <a:lnTo>
                    <a:pt x="2530" y="2860"/>
                  </a:lnTo>
                  <a:lnTo>
                    <a:pt x="2507" y="2894"/>
                  </a:lnTo>
                  <a:lnTo>
                    <a:pt x="2482" y="2926"/>
                  </a:lnTo>
                  <a:lnTo>
                    <a:pt x="2457" y="2956"/>
                  </a:lnTo>
                  <a:lnTo>
                    <a:pt x="2430" y="2986"/>
                  </a:lnTo>
                  <a:lnTo>
                    <a:pt x="2403" y="3015"/>
                  </a:lnTo>
                  <a:lnTo>
                    <a:pt x="2373" y="3043"/>
                  </a:lnTo>
                  <a:lnTo>
                    <a:pt x="2344" y="3069"/>
                  </a:lnTo>
                  <a:lnTo>
                    <a:pt x="2313" y="3095"/>
                  </a:lnTo>
                  <a:lnTo>
                    <a:pt x="2281" y="3119"/>
                  </a:lnTo>
                  <a:lnTo>
                    <a:pt x="2248" y="3142"/>
                  </a:lnTo>
                  <a:lnTo>
                    <a:pt x="2214" y="3165"/>
                  </a:lnTo>
                  <a:lnTo>
                    <a:pt x="2179" y="3186"/>
                  </a:lnTo>
                  <a:lnTo>
                    <a:pt x="2143" y="3206"/>
                  </a:lnTo>
                  <a:lnTo>
                    <a:pt x="2105" y="3224"/>
                  </a:lnTo>
                  <a:lnTo>
                    <a:pt x="2068" y="3242"/>
                  </a:lnTo>
                  <a:lnTo>
                    <a:pt x="2027" y="3259"/>
                  </a:lnTo>
                  <a:lnTo>
                    <a:pt x="1986" y="3273"/>
                  </a:lnTo>
                  <a:lnTo>
                    <a:pt x="1944" y="3288"/>
                  </a:lnTo>
                  <a:lnTo>
                    <a:pt x="1900" y="3300"/>
                  </a:lnTo>
                  <a:lnTo>
                    <a:pt x="1855" y="3312"/>
                  </a:lnTo>
                  <a:lnTo>
                    <a:pt x="1809" y="3322"/>
                  </a:lnTo>
                  <a:lnTo>
                    <a:pt x="1761" y="3332"/>
                  </a:lnTo>
                  <a:lnTo>
                    <a:pt x="1713" y="3339"/>
                  </a:lnTo>
                  <a:lnTo>
                    <a:pt x="1663" y="3346"/>
                  </a:lnTo>
                  <a:lnTo>
                    <a:pt x="1612" y="3352"/>
                  </a:lnTo>
                  <a:lnTo>
                    <a:pt x="1559" y="3356"/>
                  </a:lnTo>
                  <a:lnTo>
                    <a:pt x="1505" y="3359"/>
                  </a:lnTo>
                  <a:lnTo>
                    <a:pt x="1451" y="3360"/>
                  </a:lnTo>
                  <a:lnTo>
                    <a:pt x="1394" y="3361"/>
                  </a:lnTo>
                  <a:lnTo>
                    <a:pt x="1314" y="3360"/>
                  </a:lnTo>
                  <a:lnTo>
                    <a:pt x="1236" y="3357"/>
                  </a:lnTo>
                  <a:lnTo>
                    <a:pt x="1199" y="3355"/>
                  </a:lnTo>
                  <a:lnTo>
                    <a:pt x="1162" y="3353"/>
                  </a:lnTo>
                  <a:lnTo>
                    <a:pt x="1125" y="3350"/>
                  </a:lnTo>
                  <a:lnTo>
                    <a:pt x="1090" y="3345"/>
                  </a:lnTo>
                  <a:lnTo>
                    <a:pt x="1055" y="3341"/>
                  </a:lnTo>
                  <a:lnTo>
                    <a:pt x="1021" y="3337"/>
                  </a:lnTo>
                  <a:lnTo>
                    <a:pt x="987" y="3332"/>
                  </a:lnTo>
                  <a:lnTo>
                    <a:pt x="955" y="3326"/>
                  </a:lnTo>
                  <a:lnTo>
                    <a:pt x="924" y="3320"/>
                  </a:lnTo>
                  <a:lnTo>
                    <a:pt x="892" y="3313"/>
                  </a:lnTo>
                  <a:lnTo>
                    <a:pt x="862" y="3307"/>
                  </a:lnTo>
                  <a:lnTo>
                    <a:pt x="832" y="3298"/>
                  </a:lnTo>
                  <a:lnTo>
                    <a:pt x="803" y="3291"/>
                  </a:lnTo>
                  <a:lnTo>
                    <a:pt x="775" y="3283"/>
                  </a:lnTo>
                  <a:lnTo>
                    <a:pt x="748" y="3273"/>
                  </a:lnTo>
                  <a:lnTo>
                    <a:pt x="720" y="3264"/>
                  </a:lnTo>
                  <a:lnTo>
                    <a:pt x="693" y="3255"/>
                  </a:lnTo>
                  <a:lnTo>
                    <a:pt x="667" y="3244"/>
                  </a:lnTo>
                  <a:lnTo>
                    <a:pt x="641" y="3233"/>
                  </a:lnTo>
                  <a:lnTo>
                    <a:pt x="616" y="3221"/>
                  </a:lnTo>
                  <a:lnTo>
                    <a:pt x="592" y="3210"/>
                  </a:lnTo>
                  <a:lnTo>
                    <a:pt x="568" y="3197"/>
                  </a:lnTo>
                  <a:lnTo>
                    <a:pt x="544" y="3185"/>
                  </a:lnTo>
                  <a:lnTo>
                    <a:pt x="521" y="3171"/>
                  </a:lnTo>
                  <a:lnTo>
                    <a:pt x="499" y="3158"/>
                  </a:lnTo>
                  <a:lnTo>
                    <a:pt x="477" y="3144"/>
                  </a:lnTo>
                  <a:lnTo>
                    <a:pt x="456" y="3129"/>
                  </a:lnTo>
                  <a:lnTo>
                    <a:pt x="435" y="3114"/>
                  </a:lnTo>
                  <a:lnTo>
                    <a:pt x="395" y="3082"/>
                  </a:lnTo>
                  <a:lnTo>
                    <a:pt x="357" y="3050"/>
                  </a:lnTo>
                  <a:lnTo>
                    <a:pt x="321" y="3017"/>
                  </a:lnTo>
                  <a:lnTo>
                    <a:pt x="286" y="2983"/>
                  </a:lnTo>
                  <a:lnTo>
                    <a:pt x="271" y="2966"/>
                  </a:lnTo>
                  <a:lnTo>
                    <a:pt x="255" y="2948"/>
                  </a:lnTo>
                  <a:lnTo>
                    <a:pt x="239" y="2929"/>
                  </a:lnTo>
                  <a:lnTo>
                    <a:pt x="225" y="2911"/>
                  </a:lnTo>
                  <a:lnTo>
                    <a:pt x="210" y="2893"/>
                  </a:lnTo>
                  <a:lnTo>
                    <a:pt x="197" y="2874"/>
                  </a:lnTo>
                  <a:lnTo>
                    <a:pt x="183" y="2855"/>
                  </a:lnTo>
                  <a:lnTo>
                    <a:pt x="169" y="2835"/>
                  </a:lnTo>
                  <a:lnTo>
                    <a:pt x="157" y="2815"/>
                  </a:lnTo>
                  <a:lnTo>
                    <a:pt x="145" y="2795"/>
                  </a:lnTo>
                  <a:lnTo>
                    <a:pt x="133" y="2775"/>
                  </a:lnTo>
                  <a:lnTo>
                    <a:pt x="121" y="2753"/>
                  </a:lnTo>
                  <a:lnTo>
                    <a:pt x="98" y="2708"/>
                  </a:lnTo>
                  <a:lnTo>
                    <a:pt x="76" y="2661"/>
                  </a:lnTo>
                  <a:lnTo>
                    <a:pt x="56" y="2611"/>
                  </a:lnTo>
                  <a:lnTo>
                    <a:pt x="36" y="2559"/>
                  </a:lnTo>
                  <a:lnTo>
                    <a:pt x="18" y="2504"/>
                  </a:lnTo>
                  <a:lnTo>
                    <a:pt x="0" y="2447"/>
                  </a:lnTo>
                  <a:lnTo>
                    <a:pt x="931" y="2346"/>
                  </a:lnTo>
                  <a:lnTo>
                    <a:pt x="935" y="2373"/>
                  </a:lnTo>
                  <a:lnTo>
                    <a:pt x="940" y="2400"/>
                  </a:lnTo>
                  <a:lnTo>
                    <a:pt x="947" y="2426"/>
                  </a:lnTo>
                  <a:lnTo>
                    <a:pt x="953" y="2451"/>
                  </a:lnTo>
                  <a:lnTo>
                    <a:pt x="960" y="2475"/>
                  </a:lnTo>
                  <a:lnTo>
                    <a:pt x="968" y="2498"/>
                  </a:lnTo>
                  <a:lnTo>
                    <a:pt x="977" y="2521"/>
                  </a:lnTo>
                  <a:lnTo>
                    <a:pt x="987" y="2543"/>
                  </a:lnTo>
                  <a:lnTo>
                    <a:pt x="997" y="2564"/>
                  </a:lnTo>
                  <a:lnTo>
                    <a:pt x="1008" y="2584"/>
                  </a:lnTo>
                  <a:lnTo>
                    <a:pt x="1020" y="2602"/>
                  </a:lnTo>
                  <a:lnTo>
                    <a:pt x="1032" y="2621"/>
                  </a:lnTo>
                  <a:lnTo>
                    <a:pt x="1045" y="2639"/>
                  </a:lnTo>
                  <a:lnTo>
                    <a:pt x="1059" y="2656"/>
                  </a:lnTo>
                  <a:lnTo>
                    <a:pt x="1073" y="2671"/>
                  </a:lnTo>
                  <a:lnTo>
                    <a:pt x="1089" y="2686"/>
                  </a:lnTo>
                  <a:lnTo>
                    <a:pt x="1104" y="2701"/>
                  </a:lnTo>
                  <a:lnTo>
                    <a:pt x="1120" y="2713"/>
                  </a:lnTo>
                  <a:lnTo>
                    <a:pt x="1137" y="2726"/>
                  </a:lnTo>
                  <a:lnTo>
                    <a:pt x="1154" y="2737"/>
                  </a:lnTo>
                  <a:lnTo>
                    <a:pt x="1171" y="2747"/>
                  </a:lnTo>
                  <a:lnTo>
                    <a:pt x="1189" y="2757"/>
                  </a:lnTo>
                  <a:lnTo>
                    <a:pt x="1207" y="2766"/>
                  </a:lnTo>
                  <a:lnTo>
                    <a:pt x="1225" y="2774"/>
                  </a:lnTo>
                  <a:lnTo>
                    <a:pt x="1244" y="2780"/>
                  </a:lnTo>
                  <a:lnTo>
                    <a:pt x="1262" y="2786"/>
                  </a:lnTo>
                  <a:lnTo>
                    <a:pt x="1282" y="2791"/>
                  </a:lnTo>
                  <a:lnTo>
                    <a:pt x="1302" y="2795"/>
                  </a:lnTo>
                  <a:lnTo>
                    <a:pt x="1322" y="2799"/>
                  </a:lnTo>
                  <a:lnTo>
                    <a:pt x="1343" y="2801"/>
                  </a:lnTo>
                  <a:lnTo>
                    <a:pt x="1364" y="2802"/>
                  </a:lnTo>
                  <a:lnTo>
                    <a:pt x="1385" y="2803"/>
                  </a:lnTo>
                  <a:lnTo>
                    <a:pt x="1409" y="2802"/>
                  </a:lnTo>
                  <a:lnTo>
                    <a:pt x="1432" y="2800"/>
                  </a:lnTo>
                  <a:lnTo>
                    <a:pt x="1455" y="2798"/>
                  </a:lnTo>
                  <a:lnTo>
                    <a:pt x="1477" y="2793"/>
                  </a:lnTo>
                  <a:lnTo>
                    <a:pt x="1499" y="2788"/>
                  </a:lnTo>
                  <a:lnTo>
                    <a:pt x="1520" y="2782"/>
                  </a:lnTo>
                  <a:lnTo>
                    <a:pt x="1541" y="2775"/>
                  </a:lnTo>
                  <a:lnTo>
                    <a:pt x="1561" y="2766"/>
                  </a:lnTo>
                  <a:lnTo>
                    <a:pt x="1580" y="2757"/>
                  </a:lnTo>
                  <a:lnTo>
                    <a:pt x="1599" y="2745"/>
                  </a:lnTo>
                  <a:lnTo>
                    <a:pt x="1618" y="2734"/>
                  </a:lnTo>
                  <a:lnTo>
                    <a:pt x="1636" y="2720"/>
                  </a:lnTo>
                  <a:lnTo>
                    <a:pt x="1654" y="2707"/>
                  </a:lnTo>
                  <a:lnTo>
                    <a:pt x="1670" y="2691"/>
                  </a:lnTo>
                  <a:lnTo>
                    <a:pt x="1687" y="2674"/>
                  </a:lnTo>
                  <a:lnTo>
                    <a:pt x="1703" y="2657"/>
                  </a:lnTo>
                  <a:lnTo>
                    <a:pt x="1717" y="2638"/>
                  </a:lnTo>
                  <a:lnTo>
                    <a:pt x="1732" y="2618"/>
                  </a:lnTo>
                  <a:lnTo>
                    <a:pt x="1746" y="2597"/>
                  </a:lnTo>
                  <a:lnTo>
                    <a:pt x="1758" y="2575"/>
                  </a:lnTo>
                  <a:lnTo>
                    <a:pt x="1769" y="2552"/>
                  </a:lnTo>
                  <a:lnTo>
                    <a:pt x="1779" y="2527"/>
                  </a:lnTo>
                  <a:lnTo>
                    <a:pt x="1789" y="2502"/>
                  </a:lnTo>
                  <a:lnTo>
                    <a:pt x="1797" y="2476"/>
                  </a:lnTo>
                  <a:lnTo>
                    <a:pt x="1804" y="2448"/>
                  </a:lnTo>
                  <a:lnTo>
                    <a:pt x="1811" y="2420"/>
                  </a:lnTo>
                  <a:lnTo>
                    <a:pt x="1816" y="2390"/>
                  </a:lnTo>
                  <a:lnTo>
                    <a:pt x="1821" y="2358"/>
                  </a:lnTo>
                  <a:lnTo>
                    <a:pt x="1824" y="2326"/>
                  </a:lnTo>
                  <a:lnTo>
                    <a:pt x="1826" y="2293"/>
                  </a:lnTo>
                  <a:lnTo>
                    <a:pt x="1828" y="2258"/>
                  </a:lnTo>
                  <a:lnTo>
                    <a:pt x="1828" y="2223"/>
                  </a:lnTo>
                  <a:lnTo>
                    <a:pt x="1828" y="2187"/>
                  </a:lnTo>
                  <a:lnTo>
                    <a:pt x="1826" y="2152"/>
                  </a:lnTo>
                  <a:lnTo>
                    <a:pt x="1824" y="2118"/>
                  </a:lnTo>
                  <a:lnTo>
                    <a:pt x="1820" y="2085"/>
                  </a:lnTo>
                  <a:lnTo>
                    <a:pt x="1816" y="2054"/>
                  </a:lnTo>
                  <a:lnTo>
                    <a:pt x="1811" y="2023"/>
                  </a:lnTo>
                  <a:lnTo>
                    <a:pt x="1804" y="1995"/>
                  </a:lnTo>
                  <a:lnTo>
                    <a:pt x="1797" y="1967"/>
                  </a:lnTo>
                  <a:lnTo>
                    <a:pt x="1789" y="1941"/>
                  </a:lnTo>
                  <a:lnTo>
                    <a:pt x="1779" y="1916"/>
                  </a:lnTo>
                  <a:lnTo>
                    <a:pt x="1769" y="1892"/>
                  </a:lnTo>
                  <a:lnTo>
                    <a:pt x="1757" y="1869"/>
                  </a:lnTo>
                  <a:lnTo>
                    <a:pt x="1745" y="1848"/>
                  </a:lnTo>
                  <a:lnTo>
                    <a:pt x="1731" y="1827"/>
                  </a:lnTo>
                  <a:lnTo>
                    <a:pt x="1717" y="1808"/>
                  </a:lnTo>
                  <a:lnTo>
                    <a:pt x="1702" y="1791"/>
                  </a:lnTo>
                  <a:lnTo>
                    <a:pt x="1686" y="1774"/>
                  </a:lnTo>
                  <a:lnTo>
                    <a:pt x="1669" y="1758"/>
                  </a:lnTo>
                  <a:lnTo>
                    <a:pt x="1652" y="1744"/>
                  </a:lnTo>
                  <a:lnTo>
                    <a:pt x="1634" y="1730"/>
                  </a:lnTo>
                  <a:lnTo>
                    <a:pt x="1615" y="1718"/>
                  </a:lnTo>
                  <a:lnTo>
                    <a:pt x="1595" y="1707"/>
                  </a:lnTo>
                  <a:lnTo>
                    <a:pt x="1575" y="1697"/>
                  </a:lnTo>
                  <a:lnTo>
                    <a:pt x="1554" y="1687"/>
                  </a:lnTo>
                  <a:lnTo>
                    <a:pt x="1533" y="1679"/>
                  </a:lnTo>
                  <a:lnTo>
                    <a:pt x="1511" y="1673"/>
                  </a:lnTo>
                  <a:lnTo>
                    <a:pt x="1488" y="1667"/>
                  </a:lnTo>
                  <a:lnTo>
                    <a:pt x="1465" y="1661"/>
                  </a:lnTo>
                  <a:lnTo>
                    <a:pt x="1441" y="1658"/>
                  </a:lnTo>
                  <a:lnTo>
                    <a:pt x="1416" y="1655"/>
                  </a:lnTo>
                  <a:lnTo>
                    <a:pt x="1391" y="1654"/>
                  </a:lnTo>
                  <a:lnTo>
                    <a:pt x="1366" y="1653"/>
                  </a:lnTo>
                  <a:lnTo>
                    <a:pt x="1332" y="1654"/>
                  </a:lnTo>
                  <a:lnTo>
                    <a:pt x="1299" y="1657"/>
                  </a:lnTo>
                  <a:lnTo>
                    <a:pt x="1267" y="1662"/>
                  </a:lnTo>
                  <a:lnTo>
                    <a:pt x="1234" y="1670"/>
                  </a:lnTo>
                  <a:lnTo>
                    <a:pt x="1202" y="1678"/>
                  </a:lnTo>
                  <a:lnTo>
                    <a:pt x="1170" y="1690"/>
                  </a:lnTo>
                  <a:lnTo>
                    <a:pt x="1139" y="1703"/>
                  </a:lnTo>
                  <a:lnTo>
                    <a:pt x="1108" y="1719"/>
                  </a:lnTo>
                  <a:lnTo>
                    <a:pt x="1085" y="1731"/>
                  </a:lnTo>
                  <a:lnTo>
                    <a:pt x="1061" y="1747"/>
                  </a:lnTo>
                  <a:lnTo>
                    <a:pt x="1035" y="1765"/>
                  </a:lnTo>
                  <a:lnTo>
                    <a:pt x="1010" y="1784"/>
                  </a:lnTo>
                  <a:lnTo>
                    <a:pt x="985" y="1807"/>
                  </a:lnTo>
                  <a:lnTo>
                    <a:pt x="959" y="1832"/>
                  </a:lnTo>
                  <a:lnTo>
                    <a:pt x="932" y="1860"/>
                  </a:lnTo>
                  <a:lnTo>
                    <a:pt x="905" y="1890"/>
                  </a:lnTo>
                  <a:lnTo>
                    <a:pt x="120" y="1777"/>
                  </a:lnTo>
                  <a:lnTo>
                    <a:pt x="41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Rectangle 31"/>
            <p:cNvSpPr/>
            <p:nvPr/>
          </p:nvSpPr>
          <p:spPr>
            <a:xfrm>
              <a:off x="6019800" y="2712963"/>
              <a:ext cx="304800" cy="2350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6132512" y="2239565"/>
              <a:ext cx="301143" cy="136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233860" y="376237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234584" y="304964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3774607" y="5387646"/>
              <a:ext cx="304800" cy="1044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8" name="Group 37"/>
          <p:cNvGrpSpPr/>
          <p:nvPr/>
        </p:nvGrpSpPr>
        <p:grpSpPr>
          <a:xfrm>
            <a:off x="7264933" y="1608567"/>
            <a:ext cx="469263" cy="469263"/>
            <a:chOff x="2005013" y="1077913"/>
            <a:chExt cx="688975" cy="688975"/>
          </a:xfrm>
          <a:solidFill>
            <a:schemeClr val="bg1"/>
          </a:solidFill>
        </p:grpSpPr>
        <p:sp>
          <p:nvSpPr>
            <p:cNvPr id="39"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6539911" y="2417085"/>
            <a:ext cx="477386" cy="476288"/>
            <a:chOff x="4594225" y="2119313"/>
            <a:chExt cx="690563" cy="688975"/>
          </a:xfrm>
          <a:solidFill>
            <a:schemeClr val="bg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5767572" y="3284651"/>
            <a:ext cx="416836" cy="390006"/>
            <a:chOff x="6964363" y="2108200"/>
            <a:chExt cx="690562" cy="646113"/>
          </a:xfrm>
          <a:solidFill>
            <a:schemeClr val="bg1"/>
          </a:solidFill>
        </p:grpSpPr>
        <p:sp>
          <p:nvSpPr>
            <p:cNvPr id="4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 name="Group 47"/>
          <p:cNvGrpSpPr/>
          <p:nvPr/>
        </p:nvGrpSpPr>
        <p:grpSpPr>
          <a:xfrm>
            <a:off x="4967512" y="4084362"/>
            <a:ext cx="303955" cy="441191"/>
            <a:chOff x="8591550" y="2065338"/>
            <a:chExt cx="474663" cy="688975"/>
          </a:xfrm>
          <a:solidFill>
            <a:schemeClr val="bg1"/>
          </a:solidFill>
        </p:grpSpPr>
        <p:sp>
          <p:nvSpPr>
            <p:cNvPr id="49"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1" name="Freeform 213"/>
          <p:cNvSpPr>
            <a:spLocks noEditPoints="1"/>
          </p:cNvSpPr>
          <p:nvPr/>
        </p:nvSpPr>
        <p:spPr bwMode="auto">
          <a:xfrm>
            <a:off x="4322077" y="4856814"/>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7833832" y="1420886"/>
            <a:ext cx="3549283" cy="756619"/>
            <a:chOff x="7833832" y="1420886"/>
            <a:chExt cx="3549283" cy="756619"/>
          </a:xfrm>
        </p:grpSpPr>
        <p:sp>
          <p:nvSpPr>
            <p:cNvPr id="52" name="TextBox 51"/>
            <p:cNvSpPr txBox="1"/>
            <p:nvPr/>
          </p:nvSpPr>
          <p:spPr>
            <a:xfrm>
              <a:off x="7833832" y="1715840"/>
              <a:ext cx="3549283"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7833833" y="142088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3" name="Group 2"/>
          <p:cNvGrpSpPr/>
          <p:nvPr/>
        </p:nvGrpSpPr>
        <p:grpSpPr>
          <a:xfrm>
            <a:off x="7172759" y="2234316"/>
            <a:ext cx="4103147" cy="756619"/>
            <a:chOff x="7172759" y="2234316"/>
            <a:chExt cx="4103147" cy="756619"/>
          </a:xfrm>
        </p:grpSpPr>
        <p:sp>
          <p:nvSpPr>
            <p:cNvPr id="54" name="TextBox 53"/>
            <p:cNvSpPr txBox="1"/>
            <p:nvPr/>
          </p:nvSpPr>
          <p:spPr>
            <a:xfrm>
              <a:off x="7172759" y="2529270"/>
              <a:ext cx="410314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5" name="TextBox 54"/>
            <p:cNvSpPr txBox="1"/>
            <p:nvPr/>
          </p:nvSpPr>
          <p:spPr>
            <a:xfrm>
              <a:off x="7172760" y="223431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4" name="Group 3"/>
          <p:cNvGrpSpPr/>
          <p:nvPr/>
        </p:nvGrpSpPr>
        <p:grpSpPr>
          <a:xfrm>
            <a:off x="6380318" y="3057489"/>
            <a:ext cx="4895588" cy="756619"/>
            <a:chOff x="6380318" y="3057489"/>
            <a:chExt cx="4895588" cy="756619"/>
          </a:xfrm>
        </p:grpSpPr>
        <p:sp>
          <p:nvSpPr>
            <p:cNvPr id="56" name="TextBox 55"/>
            <p:cNvSpPr txBox="1"/>
            <p:nvPr/>
          </p:nvSpPr>
          <p:spPr>
            <a:xfrm>
              <a:off x="6380318" y="3352443"/>
              <a:ext cx="489558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7" name="TextBox 56"/>
            <p:cNvSpPr txBox="1"/>
            <p:nvPr/>
          </p:nvSpPr>
          <p:spPr>
            <a:xfrm>
              <a:off x="6380319" y="305748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6" name="Group 15"/>
          <p:cNvGrpSpPr/>
          <p:nvPr/>
        </p:nvGrpSpPr>
        <p:grpSpPr>
          <a:xfrm>
            <a:off x="5458464" y="3870919"/>
            <a:ext cx="5817442" cy="756619"/>
            <a:chOff x="5458464" y="3870919"/>
            <a:chExt cx="5817442" cy="756619"/>
          </a:xfrm>
        </p:grpSpPr>
        <p:sp>
          <p:nvSpPr>
            <p:cNvPr id="58" name="TextBox 57"/>
            <p:cNvSpPr txBox="1"/>
            <p:nvPr/>
          </p:nvSpPr>
          <p:spPr>
            <a:xfrm>
              <a:off x="5458464" y="4165873"/>
              <a:ext cx="581744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9" name="TextBox 58"/>
            <p:cNvSpPr txBox="1"/>
            <p:nvPr/>
          </p:nvSpPr>
          <p:spPr>
            <a:xfrm>
              <a:off x="5458465" y="387091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7" name="Group 16"/>
          <p:cNvGrpSpPr/>
          <p:nvPr/>
        </p:nvGrpSpPr>
        <p:grpSpPr>
          <a:xfrm>
            <a:off x="4846760" y="4659113"/>
            <a:ext cx="6189539" cy="571953"/>
            <a:chOff x="4846760" y="4659113"/>
            <a:chExt cx="6189539" cy="571953"/>
          </a:xfrm>
        </p:grpSpPr>
        <p:sp>
          <p:nvSpPr>
            <p:cNvPr id="60" name="TextBox 59"/>
            <p:cNvSpPr txBox="1"/>
            <p:nvPr/>
          </p:nvSpPr>
          <p:spPr>
            <a:xfrm>
              <a:off x="4846760" y="4954067"/>
              <a:ext cx="6189539" cy="27699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61" name="TextBox 60"/>
            <p:cNvSpPr txBox="1"/>
            <p:nvPr/>
          </p:nvSpPr>
          <p:spPr>
            <a:xfrm>
              <a:off x="4846762" y="4659113"/>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sp>
        <p:nvSpPr>
          <p:cNvPr id="6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8</a:t>
            </a:r>
          </a:p>
        </p:txBody>
      </p:sp>
      <p:sp>
        <p:nvSpPr>
          <p:cNvPr id="6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64" name="Title 1"/>
          <p:cNvSpPr txBox="1">
            <a:spLocks/>
          </p:cNvSpPr>
          <p:nvPr/>
        </p:nvSpPr>
        <p:spPr>
          <a:xfrm>
            <a:off x="554701" y="186808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65" name="Title 1"/>
          <p:cNvSpPr txBox="1">
            <a:spLocks/>
          </p:cNvSpPr>
          <p:nvPr/>
        </p:nvSpPr>
        <p:spPr>
          <a:xfrm>
            <a:off x="543410" y="2085840"/>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66" name="TextBox 65"/>
          <p:cNvSpPr txBox="1"/>
          <p:nvPr/>
        </p:nvSpPr>
        <p:spPr>
          <a:xfrm>
            <a:off x="752879" y="2695383"/>
            <a:ext cx="3577255" cy="175432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p:txBody>
      </p:sp>
      <p:sp>
        <p:nvSpPr>
          <p:cNvPr id="67" name="Rectangle 66"/>
          <p:cNvSpPr/>
          <p:nvPr/>
        </p:nvSpPr>
        <p:spPr>
          <a:xfrm>
            <a:off x="660853" y="2804865"/>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8285654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barn(outHorizontal)">
                                      <p:cBhvr>
                                        <p:cTn id="23" dur="500"/>
                                        <p:tgtEl>
                                          <p:spTgt spid="6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par>
                          <p:cTn id="28" fill="hold">
                            <p:stCondLst>
                              <p:cond delay="3000"/>
                            </p:stCondLst>
                            <p:childTnLst>
                              <p:par>
                                <p:cTn id="29" presetID="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500" fill="hold"/>
                                        <p:tgtEl>
                                          <p:spTgt spid="37"/>
                                        </p:tgtEl>
                                        <p:attrNameLst>
                                          <p:attrName>ppt_x</p:attrName>
                                        </p:attrNameLst>
                                      </p:cBhvr>
                                      <p:tavLst>
                                        <p:tav tm="0">
                                          <p:val>
                                            <p:strVal val="1+#ppt_w/2"/>
                                          </p:val>
                                        </p:tav>
                                        <p:tav tm="100000">
                                          <p:val>
                                            <p:strVal val="#ppt_x"/>
                                          </p:val>
                                        </p:tav>
                                      </p:tavLst>
                                    </p:anim>
                                    <p:anim calcmode="lin" valueType="num">
                                      <p:cBhvr additive="base">
                                        <p:cTn id="32" dur="500" fill="hold"/>
                                        <p:tgtEl>
                                          <p:spTgt spid="37"/>
                                        </p:tgtEl>
                                        <p:attrNameLst>
                                          <p:attrName>ppt_y</p:attrName>
                                        </p:attrNameLst>
                                      </p:cBhvr>
                                      <p:tavLst>
                                        <p:tav tm="0">
                                          <p:val>
                                            <p:strVal val="#ppt_y"/>
                                          </p:val>
                                        </p:tav>
                                        <p:tav tm="100000">
                                          <p:val>
                                            <p:strVal val="#ppt_y"/>
                                          </p:val>
                                        </p:tav>
                                      </p:tavLst>
                                    </p:anim>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22" presetClass="entr" presetSubtype="8"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left)">
                                      <p:cBhvr>
                                        <p:cTn id="41" dur="500"/>
                                        <p:tgtEl>
                                          <p:spTgt spid="2"/>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p:cTn id="45" dur="500" fill="hold"/>
                                        <p:tgtEl>
                                          <p:spTgt spid="41"/>
                                        </p:tgtEl>
                                        <p:attrNameLst>
                                          <p:attrName>ppt_w</p:attrName>
                                        </p:attrNameLst>
                                      </p:cBhvr>
                                      <p:tavLst>
                                        <p:tav tm="0">
                                          <p:val>
                                            <p:fltVal val="0"/>
                                          </p:val>
                                        </p:tav>
                                        <p:tav tm="100000">
                                          <p:val>
                                            <p:strVal val="#ppt_w"/>
                                          </p:val>
                                        </p:tav>
                                      </p:tavLst>
                                    </p:anim>
                                    <p:anim calcmode="lin" valueType="num">
                                      <p:cBhvr>
                                        <p:cTn id="46" dur="500" fill="hold"/>
                                        <p:tgtEl>
                                          <p:spTgt spid="41"/>
                                        </p:tgtEl>
                                        <p:attrNameLst>
                                          <p:attrName>ppt_h</p:attrName>
                                        </p:attrNameLst>
                                      </p:cBhvr>
                                      <p:tavLst>
                                        <p:tav tm="0">
                                          <p:val>
                                            <p:fltVal val="0"/>
                                          </p:val>
                                        </p:tav>
                                        <p:tav tm="100000">
                                          <p:val>
                                            <p:strVal val="#ppt_h"/>
                                          </p:val>
                                        </p:tav>
                                      </p:tavLst>
                                    </p:anim>
                                    <p:animEffect transition="in" filter="fade">
                                      <p:cBhvr>
                                        <p:cTn id="47" dur="500"/>
                                        <p:tgtEl>
                                          <p:spTgt spid="41"/>
                                        </p:tgtEl>
                                      </p:cBhvr>
                                    </p:animEffect>
                                  </p:childTnLst>
                                </p:cTn>
                              </p:par>
                              <p:par>
                                <p:cTn id="48" presetID="22" presetClass="entr" presetSubtype="8" fill="hold" nodeType="with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p:cTn id="54" dur="500" fill="hold"/>
                                        <p:tgtEl>
                                          <p:spTgt spid="45"/>
                                        </p:tgtEl>
                                        <p:attrNameLst>
                                          <p:attrName>ppt_w</p:attrName>
                                        </p:attrNameLst>
                                      </p:cBhvr>
                                      <p:tavLst>
                                        <p:tav tm="0">
                                          <p:val>
                                            <p:fltVal val="0"/>
                                          </p:val>
                                        </p:tav>
                                        <p:tav tm="100000">
                                          <p:val>
                                            <p:strVal val="#ppt_w"/>
                                          </p:val>
                                        </p:tav>
                                      </p:tavLst>
                                    </p:anim>
                                    <p:anim calcmode="lin" valueType="num">
                                      <p:cBhvr>
                                        <p:cTn id="55" dur="500" fill="hold"/>
                                        <p:tgtEl>
                                          <p:spTgt spid="45"/>
                                        </p:tgtEl>
                                        <p:attrNameLst>
                                          <p:attrName>ppt_h</p:attrName>
                                        </p:attrNameLst>
                                      </p:cBhvr>
                                      <p:tavLst>
                                        <p:tav tm="0">
                                          <p:val>
                                            <p:fltVal val="0"/>
                                          </p:val>
                                        </p:tav>
                                        <p:tav tm="100000">
                                          <p:val>
                                            <p:strVal val="#ppt_h"/>
                                          </p:val>
                                        </p:tav>
                                      </p:tavLst>
                                    </p:anim>
                                    <p:animEffect transition="in" filter="fade">
                                      <p:cBhvr>
                                        <p:cTn id="56" dur="500"/>
                                        <p:tgtEl>
                                          <p:spTgt spid="45"/>
                                        </p:tgtEl>
                                      </p:cBhvr>
                                    </p:animEffect>
                                  </p:childTnLst>
                                </p:cTn>
                              </p:par>
                              <p:par>
                                <p:cTn id="57" presetID="22" presetClass="entr" presetSubtype="8"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wipe(left)">
                                      <p:cBhvr>
                                        <p:cTn id="59" dur="500"/>
                                        <p:tgtEl>
                                          <p:spTgt spid="4"/>
                                        </p:tgtEl>
                                      </p:cBhvr>
                                    </p:animEffect>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fltVal val="0"/>
                                          </p:val>
                                        </p:tav>
                                        <p:tav tm="100000">
                                          <p:val>
                                            <p:strVal val="#ppt_h"/>
                                          </p:val>
                                        </p:tav>
                                      </p:tavLst>
                                    </p:anim>
                                    <p:animEffect transition="in" filter="fade">
                                      <p:cBhvr>
                                        <p:cTn id="65" dur="500"/>
                                        <p:tgtEl>
                                          <p:spTgt spid="48"/>
                                        </p:tgtEl>
                                      </p:cBhvr>
                                    </p:animEffect>
                                  </p:childTnLst>
                                </p:cTn>
                              </p:par>
                              <p:par>
                                <p:cTn id="66" presetID="22" presetClass="entr" presetSubtype="8" fill="hold" nodeType="with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left)">
                                      <p:cBhvr>
                                        <p:cTn id="68" dur="500"/>
                                        <p:tgtEl>
                                          <p:spTgt spid="16"/>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500" fill="hold"/>
                                        <p:tgtEl>
                                          <p:spTgt spid="51"/>
                                        </p:tgtEl>
                                        <p:attrNameLst>
                                          <p:attrName>ppt_w</p:attrName>
                                        </p:attrNameLst>
                                      </p:cBhvr>
                                      <p:tavLst>
                                        <p:tav tm="0">
                                          <p:val>
                                            <p:fltVal val="0"/>
                                          </p:val>
                                        </p:tav>
                                        <p:tav tm="100000">
                                          <p:val>
                                            <p:strVal val="#ppt_w"/>
                                          </p:val>
                                        </p:tav>
                                      </p:tavLst>
                                    </p:anim>
                                    <p:anim calcmode="lin" valueType="num">
                                      <p:cBhvr>
                                        <p:cTn id="73" dur="500" fill="hold"/>
                                        <p:tgtEl>
                                          <p:spTgt spid="51"/>
                                        </p:tgtEl>
                                        <p:attrNameLst>
                                          <p:attrName>ppt_h</p:attrName>
                                        </p:attrNameLst>
                                      </p:cBhvr>
                                      <p:tavLst>
                                        <p:tav tm="0">
                                          <p:val>
                                            <p:fltVal val="0"/>
                                          </p:val>
                                        </p:tav>
                                        <p:tav tm="100000">
                                          <p:val>
                                            <p:strVal val="#ppt_h"/>
                                          </p:val>
                                        </p:tav>
                                      </p:tavLst>
                                    </p:anim>
                                    <p:animEffect transition="in" filter="fade">
                                      <p:cBhvr>
                                        <p:cTn id="74" dur="500"/>
                                        <p:tgtEl>
                                          <p:spTgt spid="51"/>
                                        </p:tgtEl>
                                      </p:cBhvr>
                                    </p:animEffect>
                                  </p:childTnLst>
                                </p:cTn>
                              </p:par>
                              <p:par>
                                <p:cTn id="75" presetID="22" presetClass="entr" presetSubtype="8" fill="hold"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wipe(left)">
                                      <p:cBhvr>
                                        <p:cTn id="7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2" grpId="0"/>
      <p:bldP spid="63" grpId="0"/>
      <p:bldP spid="64" grpId="0"/>
      <p:bldP spid="65" grpId="0"/>
      <p:bldP spid="66" grpId="0"/>
      <p:bldP spid="6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Map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3" name="Freeform 286"/>
          <p:cNvSpPr>
            <a:spLocks noEditPoints="1"/>
          </p:cNvSpPr>
          <p:nvPr/>
        </p:nvSpPr>
        <p:spPr bwMode="auto">
          <a:xfrm>
            <a:off x="4386182" y="3186391"/>
            <a:ext cx="467442" cy="46855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435249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2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6560" y="2102127"/>
            <a:ext cx="5132288" cy="2990611"/>
            <a:chOff x="6109827" y="2272144"/>
            <a:chExt cx="5243973" cy="3055691"/>
          </a:xfrm>
          <a:solidFill>
            <a:schemeClr val="tx2"/>
          </a:solidFill>
        </p:grpSpPr>
        <p:sp>
          <p:nvSpPr>
            <p:cNvPr id="5" name="Freeform 5"/>
            <p:cNvSpPr>
              <a:spLocks/>
            </p:cNvSpPr>
            <p:nvPr/>
          </p:nvSpPr>
          <p:spPr bwMode="auto">
            <a:xfrm>
              <a:off x="7369448" y="2898497"/>
              <a:ext cx="677725" cy="526571"/>
            </a:xfrm>
            <a:custGeom>
              <a:avLst/>
              <a:gdLst>
                <a:gd name="T0" fmla="*/ 677 w 686"/>
                <a:gd name="T1" fmla="*/ 332 h 533"/>
                <a:gd name="T2" fmla="*/ 674 w 686"/>
                <a:gd name="T3" fmla="*/ 393 h 533"/>
                <a:gd name="T4" fmla="*/ 674 w 686"/>
                <a:gd name="T5" fmla="*/ 455 h 533"/>
                <a:gd name="T6" fmla="*/ 672 w 686"/>
                <a:gd name="T7" fmla="*/ 516 h 533"/>
                <a:gd name="T8" fmla="*/ 627 w 686"/>
                <a:gd name="T9" fmla="*/ 531 h 533"/>
                <a:gd name="T10" fmla="*/ 566 w 686"/>
                <a:gd name="T11" fmla="*/ 528 h 533"/>
                <a:gd name="T12" fmla="*/ 507 w 686"/>
                <a:gd name="T13" fmla="*/ 523 h 533"/>
                <a:gd name="T14" fmla="*/ 445 w 686"/>
                <a:gd name="T15" fmla="*/ 521 h 533"/>
                <a:gd name="T16" fmla="*/ 386 w 686"/>
                <a:gd name="T17" fmla="*/ 519 h 533"/>
                <a:gd name="T18" fmla="*/ 327 w 686"/>
                <a:gd name="T19" fmla="*/ 514 h 533"/>
                <a:gd name="T20" fmla="*/ 265 w 686"/>
                <a:gd name="T21" fmla="*/ 509 h 533"/>
                <a:gd name="T22" fmla="*/ 206 w 686"/>
                <a:gd name="T23" fmla="*/ 504 h 533"/>
                <a:gd name="T24" fmla="*/ 156 w 686"/>
                <a:gd name="T25" fmla="*/ 500 h 533"/>
                <a:gd name="T26" fmla="*/ 107 w 686"/>
                <a:gd name="T27" fmla="*/ 495 h 533"/>
                <a:gd name="T28" fmla="*/ 59 w 686"/>
                <a:gd name="T29" fmla="*/ 493 h 533"/>
                <a:gd name="T30" fmla="*/ 12 w 686"/>
                <a:gd name="T31" fmla="*/ 488 h 533"/>
                <a:gd name="T32" fmla="*/ 0 w 686"/>
                <a:gd name="T33" fmla="*/ 486 h 533"/>
                <a:gd name="T34" fmla="*/ 0 w 686"/>
                <a:gd name="T35" fmla="*/ 486 h 533"/>
                <a:gd name="T36" fmla="*/ 3 w 686"/>
                <a:gd name="T37" fmla="*/ 455 h 533"/>
                <a:gd name="T38" fmla="*/ 7 w 686"/>
                <a:gd name="T39" fmla="*/ 424 h 533"/>
                <a:gd name="T40" fmla="*/ 10 w 686"/>
                <a:gd name="T41" fmla="*/ 393 h 533"/>
                <a:gd name="T42" fmla="*/ 12 w 686"/>
                <a:gd name="T43" fmla="*/ 365 h 533"/>
                <a:gd name="T44" fmla="*/ 19 w 686"/>
                <a:gd name="T45" fmla="*/ 287 h 533"/>
                <a:gd name="T46" fmla="*/ 26 w 686"/>
                <a:gd name="T47" fmla="*/ 211 h 533"/>
                <a:gd name="T48" fmla="*/ 36 w 686"/>
                <a:gd name="T49" fmla="*/ 135 h 533"/>
                <a:gd name="T50" fmla="*/ 43 w 686"/>
                <a:gd name="T51" fmla="*/ 62 h 533"/>
                <a:gd name="T52" fmla="*/ 43 w 686"/>
                <a:gd name="T53" fmla="*/ 45 h 533"/>
                <a:gd name="T54" fmla="*/ 45 w 686"/>
                <a:gd name="T55" fmla="*/ 31 h 533"/>
                <a:gd name="T56" fmla="*/ 48 w 686"/>
                <a:gd name="T57" fmla="*/ 17 h 533"/>
                <a:gd name="T58" fmla="*/ 48 w 686"/>
                <a:gd name="T59" fmla="*/ 3 h 533"/>
                <a:gd name="T60" fmla="*/ 74 w 686"/>
                <a:gd name="T61" fmla="*/ 3 h 533"/>
                <a:gd name="T62" fmla="*/ 112 w 686"/>
                <a:gd name="T63" fmla="*/ 7 h 533"/>
                <a:gd name="T64" fmla="*/ 152 w 686"/>
                <a:gd name="T65" fmla="*/ 10 h 533"/>
                <a:gd name="T66" fmla="*/ 192 w 686"/>
                <a:gd name="T67" fmla="*/ 15 h 533"/>
                <a:gd name="T68" fmla="*/ 232 w 686"/>
                <a:gd name="T69" fmla="*/ 17 h 533"/>
                <a:gd name="T70" fmla="*/ 270 w 686"/>
                <a:gd name="T71" fmla="*/ 19 h 533"/>
                <a:gd name="T72" fmla="*/ 310 w 686"/>
                <a:gd name="T73" fmla="*/ 24 h 533"/>
                <a:gd name="T74" fmla="*/ 350 w 686"/>
                <a:gd name="T75" fmla="*/ 26 h 533"/>
                <a:gd name="T76" fmla="*/ 391 w 686"/>
                <a:gd name="T77" fmla="*/ 29 h 533"/>
                <a:gd name="T78" fmla="*/ 428 w 686"/>
                <a:gd name="T79" fmla="*/ 31 h 533"/>
                <a:gd name="T80" fmla="*/ 469 w 686"/>
                <a:gd name="T81" fmla="*/ 33 h 533"/>
                <a:gd name="T82" fmla="*/ 509 w 686"/>
                <a:gd name="T83" fmla="*/ 36 h 533"/>
                <a:gd name="T84" fmla="*/ 549 w 686"/>
                <a:gd name="T85" fmla="*/ 38 h 533"/>
                <a:gd name="T86" fmla="*/ 589 w 686"/>
                <a:gd name="T87" fmla="*/ 41 h 533"/>
                <a:gd name="T88" fmla="*/ 627 w 686"/>
                <a:gd name="T89" fmla="*/ 41 h 533"/>
                <a:gd name="T90" fmla="*/ 667 w 686"/>
                <a:gd name="T91" fmla="*/ 43 h 533"/>
                <a:gd name="T92" fmla="*/ 686 w 686"/>
                <a:gd name="T93" fmla="*/ 74 h 533"/>
                <a:gd name="T94" fmla="*/ 684 w 686"/>
                <a:gd name="T95" fmla="*/ 135 h 533"/>
                <a:gd name="T96" fmla="*/ 682 w 686"/>
                <a:gd name="T97" fmla="*/ 194 h 533"/>
                <a:gd name="T98" fmla="*/ 679 w 686"/>
                <a:gd name="T99" fmla="*/ 25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6" h="533">
                  <a:moveTo>
                    <a:pt x="679" y="287"/>
                  </a:moveTo>
                  <a:lnTo>
                    <a:pt x="679" y="301"/>
                  </a:lnTo>
                  <a:lnTo>
                    <a:pt x="679" y="317"/>
                  </a:lnTo>
                  <a:lnTo>
                    <a:pt x="677" y="332"/>
                  </a:lnTo>
                  <a:lnTo>
                    <a:pt x="677" y="348"/>
                  </a:lnTo>
                  <a:lnTo>
                    <a:pt x="677" y="362"/>
                  </a:lnTo>
                  <a:lnTo>
                    <a:pt x="677" y="379"/>
                  </a:lnTo>
                  <a:lnTo>
                    <a:pt x="674" y="393"/>
                  </a:lnTo>
                  <a:lnTo>
                    <a:pt x="674" y="410"/>
                  </a:lnTo>
                  <a:lnTo>
                    <a:pt x="674" y="424"/>
                  </a:lnTo>
                  <a:lnTo>
                    <a:pt x="674" y="441"/>
                  </a:lnTo>
                  <a:lnTo>
                    <a:pt x="674" y="455"/>
                  </a:lnTo>
                  <a:lnTo>
                    <a:pt x="672" y="471"/>
                  </a:lnTo>
                  <a:lnTo>
                    <a:pt x="672" y="486"/>
                  </a:lnTo>
                  <a:lnTo>
                    <a:pt x="672" y="502"/>
                  </a:lnTo>
                  <a:lnTo>
                    <a:pt x="672" y="516"/>
                  </a:lnTo>
                  <a:lnTo>
                    <a:pt x="672" y="533"/>
                  </a:lnTo>
                  <a:lnTo>
                    <a:pt x="656" y="531"/>
                  </a:lnTo>
                  <a:lnTo>
                    <a:pt x="641" y="531"/>
                  </a:lnTo>
                  <a:lnTo>
                    <a:pt x="627" y="531"/>
                  </a:lnTo>
                  <a:lnTo>
                    <a:pt x="611" y="531"/>
                  </a:lnTo>
                  <a:lnTo>
                    <a:pt x="596" y="528"/>
                  </a:lnTo>
                  <a:lnTo>
                    <a:pt x="580" y="528"/>
                  </a:lnTo>
                  <a:lnTo>
                    <a:pt x="566" y="528"/>
                  </a:lnTo>
                  <a:lnTo>
                    <a:pt x="551" y="526"/>
                  </a:lnTo>
                  <a:lnTo>
                    <a:pt x="535" y="526"/>
                  </a:lnTo>
                  <a:lnTo>
                    <a:pt x="521" y="526"/>
                  </a:lnTo>
                  <a:lnTo>
                    <a:pt x="507" y="523"/>
                  </a:lnTo>
                  <a:lnTo>
                    <a:pt x="490" y="523"/>
                  </a:lnTo>
                  <a:lnTo>
                    <a:pt x="476" y="523"/>
                  </a:lnTo>
                  <a:lnTo>
                    <a:pt x="462" y="521"/>
                  </a:lnTo>
                  <a:lnTo>
                    <a:pt x="445" y="521"/>
                  </a:lnTo>
                  <a:lnTo>
                    <a:pt x="431" y="521"/>
                  </a:lnTo>
                  <a:lnTo>
                    <a:pt x="417" y="519"/>
                  </a:lnTo>
                  <a:lnTo>
                    <a:pt x="400" y="519"/>
                  </a:lnTo>
                  <a:lnTo>
                    <a:pt x="386" y="519"/>
                  </a:lnTo>
                  <a:lnTo>
                    <a:pt x="372" y="516"/>
                  </a:lnTo>
                  <a:lnTo>
                    <a:pt x="355" y="516"/>
                  </a:lnTo>
                  <a:lnTo>
                    <a:pt x="341" y="514"/>
                  </a:lnTo>
                  <a:lnTo>
                    <a:pt x="327" y="514"/>
                  </a:lnTo>
                  <a:lnTo>
                    <a:pt x="310" y="512"/>
                  </a:lnTo>
                  <a:lnTo>
                    <a:pt x="296" y="512"/>
                  </a:lnTo>
                  <a:lnTo>
                    <a:pt x="282" y="509"/>
                  </a:lnTo>
                  <a:lnTo>
                    <a:pt x="265" y="509"/>
                  </a:lnTo>
                  <a:lnTo>
                    <a:pt x="251" y="509"/>
                  </a:lnTo>
                  <a:lnTo>
                    <a:pt x="237" y="507"/>
                  </a:lnTo>
                  <a:lnTo>
                    <a:pt x="220" y="507"/>
                  </a:lnTo>
                  <a:lnTo>
                    <a:pt x="206" y="504"/>
                  </a:lnTo>
                  <a:lnTo>
                    <a:pt x="192" y="504"/>
                  </a:lnTo>
                  <a:lnTo>
                    <a:pt x="180" y="502"/>
                  </a:lnTo>
                  <a:lnTo>
                    <a:pt x="168" y="502"/>
                  </a:lnTo>
                  <a:lnTo>
                    <a:pt x="156" y="500"/>
                  </a:lnTo>
                  <a:lnTo>
                    <a:pt x="142" y="500"/>
                  </a:lnTo>
                  <a:lnTo>
                    <a:pt x="130" y="497"/>
                  </a:lnTo>
                  <a:lnTo>
                    <a:pt x="119" y="497"/>
                  </a:lnTo>
                  <a:lnTo>
                    <a:pt x="107" y="495"/>
                  </a:lnTo>
                  <a:lnTo>
                    <a:pt x="95" y="495"/>
                  </a:lnTo>
                  <a:lnTo>
                    <a:pt x="83" y="495"/>
                  </a:lnTo>
                  <a:lnTo>
                    <a:pt x="71" y="493"/>
                  </a:lnTo>
                  <a:lnTo>
                    <a:pt x="59" y="493"/>
                  </a:lnTo>
                  <a:lnTo>
                    <a:pt x="48" y="490"/>
                  </a:lnTo>
                  <a:lnTo>
                    <a:pt x="36" y="490"/>
                  </a:lnTo>
                  <a:lnTo>
                    <a:pt x="24" y="488"/>
                  </a:lnTo>
                  <a:lnTo>
                    <a:pt x="12" y="488"/>
                  </a:lnTo>
                  <a:lnTo>
                    <a:pt x="0" y="486"/>
                  </a:lnTo>
                  <a:lnTo>
                    <a:pt x="0" y="486"/>
                  </a:lnTo>
                  <a:lnTo>
                    <a:pt x="0" y="486"/>
                  </a:lnTo>
                  <a:lnTo>
                    <a:pt x="0" y="486"/>
                  </a:lnTo>
                  <a:lnTo>
                    <a:pt x="0" y="486"/>
                  </a:lnTo>
                  <a:lnTo>
                    <a:pt x="0" y="486"/>
                  </a:lnTo>
                  <a:lnTo>
                    <a:pt x="0" y="486"/>
                  </a:lnTo>
                  <a:lnTo>
                    <a:pt x="0" y="486"/>
                  </a:lnTo>
                  <a:lnTo>
                    <a:pt x="0" y="478"/>
                  </a:lnTo>
                  <a:lnTo>
                    <a:pt x="3" y="471"/>
                  </a:lnTo>
                  <a:lnTo>
                    <a:pt x="3" y="462"/>
                  </a:lnTo>
                  <a:lnTo>
                    <a:pt x="3" y="455"/>
                  </a:lnTo>
                  <a:lnTo>
                    <a:pt x="5" y="448"/>
                  </a:lnTo>
                  <a:lnTo>
                    <a:pt x="5" y="441"/>
                  </a:lnTo>
                  <a:lnTo>
                    <a:pt x="5" y="433"/>
                  </a:lnTo>
                  <a:lnTo>
                    <a:pt x="7" y="424"/>
                  </a:lnTo>
                  <a:lnTo>
                    <a:pt x="7" y="417"/>
                  </a:lnTo>
                  <a:lnTo>
                    <a:pt x="7" y="410"/>
                  </a:lnTo>
                  <a:lnTo>
                    <a:pt x="7" y="403"/>
                  </a:lnTo>
                  <a:lnTo>
                    <a:pt x="10" y="393"/>
                  </a:lnTo>
                  <a:lnTo>
                    <a:pt x="10" y="386"/>
                  </a:lnTo>
                  <a:lnTo>
                    <a:pt x="10" y="379"/>
                  </a:lnTo>
                  <a:lnTo>
                    <a:pt x="12" y="372"/>
                  </a:lnTo>
                  <a:lnTo>
                    <a:pt x="12" y="365"/>
                  </a:lnTo>
                  <a:lnTo>
                    <a:pt x="15" y="346"/>
                  </a:lnTo>
                  <a:lnTo>
                    <a:pt x="17" y="327"/>
                  </a:lnTo>
                  <a:lnTo>
                    <a:pt x="19" y="306"/>
                  </a:lnTo>
                  <a:lnTo>
                    <a:pt x="19" y="287"/>
                  </a:lnTo>
                  <a:lnTo>
                    <a:pt x="22" y="268"/>
                  </a:lnTo>
                  <a:lnTo>
                    <a:pt x="24" y="249"/>
                  </a:lnTo>
                  <a:lnTo>
                    <a:pt x="26" y="230"/>
                  </a:lnTo>
                  <a:lnTo>
                    <a:pt x="26" y="211"/>
                  </a:lnTo>
                  <a:lnTo>
                    <a:pt x="29" y="192"/>
                  </a:lnTo>
                  <a:lnTo>
                    <a:pt x="31" y="173"/>
                  </a:lnTo>
                  <a:lnTo>
                    <a:pt x="33" y="154"/>
                  </a:lnTo>
                  <a:lnTo>
                    <a:pt x="36" y="135"/>
                  </a:lnTo>
                  <a:lnTo>
                    <a:pt x="36" y="116"/>
                  </a:lnTo>
                  <a:lnTo>
                    <a:pt x="38" y="100"/>
                  </a:lnTo>
                  <a:lnTo>
                    <a:pt x="41" y="81"/>
                  </a:lnTo>
                  <a:lnTo>
                    <a:pt x="43" y="62"/>
                  </a:lnTo>
                  <a:lnTo>
                    <a:pt x="43" y="57"/>
                  </a:lnTo>
                  <a:lnTo>
                    <a:pt x="43" y="55"/>
                  </a:lnTo>
                  <a:lnTo>
                    <a:pt x="43" y="50"/>
                  </a:lnTo>
                  <a:lnTo>
                    <a:pt x="43" y="45"/>
                  </a:lnTo>
                  <a:lnTo>
                    <a:pt x="45" y="43"/>
                  </a:lnTo>
                  <a:lnTo>
                    <a:pt x="45" y="38"/>
                  </a:lnTo>
                  <a:lnTo>
                    <a:pt x="45" y="36"/>
                  </a:lnTo>
                  <a:lnTo>
                    <a:pt x="45" y="31"/>
                  </a:lnTo>
                  <a:lnTo>
                    <a:pt x="45" y="29"/>
                  </a:lnTo>
                  <a:lnTo>
                    <a:pt x="45" y="24"/>
                  </a:lnTo>
                  <a:lnTo>
                    <a:pt x="48" y="22"/>
                  </a:lnTo>
                  <a:lnTo>
                    <a:pt x="48" y="17"/>
                  </a:lnTo>
                  <a:lnTo>
                    <a:pt x="48" y="15"/>
                  </a:lnTo>
                  <a:lnTo>
                    <a:pt x="48" y="10"/>
                  </a:lnTo>
                  <a:lnTo>
                    <a:pt x="48" y="5"/>
                  </a:lnTo>
                  <a:lnTo>
                    <a:pt x="48" y="3"/>
                  </a:lnTo>
                  <a:lnTo>
                    <a:pt x="48" y="0"/>
                  </a:lnTo>
                  <a:lnTo>
                    <a:pt x="52" y="0"/>
                  </a:lnTo>
                  <a:lnTo>
                    <a:pt x="64" y="3"/>
                  </a:lnTo>
                  <a:lnTo>
                    <a:pt x="74" y="3"/>
                  </a:lnTo>
                  <a:lnTo>
                    <a:pt x="83" y="3"/>
                  </a:lnTo>
                  <a:lnTo>
                    <a:pt x="93" y="5"/>
                  </a:lnTo>
                  <a:lnTo>
                    <a:pt x="102" y="5"/>
                  </a:lnTo>
                  <a:lnTo>
                    <a:pt x="112" y="7"/>
                  </a:lnTo>
                  <a:lnTo>
                    <a:pt x="123" y="7"/>
                  </a:lnTo>
                  <a:lnTo>
                    <a:pt x="133" y="7"/>
                  </a:lnTo>
                  <a:lnTo>
                    <a:pt x="142" y="10"/>
                  </a:lnTo>
                  <a:lnTo>
                    <a:pt x="152" y="10"/>
                  </a:lnTo>
                  <a:lnTo>
                    <a:pt x="161" y="12"/>
                  </a:lnTo>
                  <a:lnTo>
                    <a:pt x="173" y="12"/>
                  </a:lnTo>
                  <a:lnTo>
                    <a:pt x="182" y="12"/>
                  </a:lnTo>
                  <a:lnTo>
                    <a:pt x="192" y="15"/>
                  </a:lnTo>
                  <a:lnTo>
                    <a:pt x="201" y="15"/>
                  </a:lnTo>
                  <a:lnTo>
                    <a:pt x="211" y="15"/>
                  </a:lnTo>
                  <a:lnTo>
                    <a:pt x="220" y="17"/>
                  </a:lnTo>
                  <a:lnTo>
                    <a:pt x="232" y="17"/>
                  </a:lnTo>
                  <a:lnTo>
                    <a:pt x="242" y="17"/>
                  </a:lnTo>
                  <a:lnTo>
                    <a:pt x="251" y="19"/>
                  </a:lnTo>
                  <a:lnTo>
                    <a:pt x="261" y="19"/>
                  </a:lnTo>
                  <a:lnTo>
                    <a:pt x="270" y="19"/>
                  </a:lnTo>
                  <a:lnTo>
                    <a:pt x="282" y="22"/>
                  </a:lnTo>
                  <a:lnTo>
                    <a:pt x="291" y="22"/>
                  </a:lnTo>
                  <a:lnTo>
                    <a:pt x="301" y="22"/>
                  </a:lnTo>
                  <a:lnTo>
                    <a:pt x="310" y="24"/>
                  </a:lnTo>
                  <a:lnTo>
                    <a:pt x="320" y="24"/>
                  </a:lnTo>
                  <a:lnTo>
                    <a:pt x="332" y="24"/>
                  </a:lnTo>
                  <a:lnTo>
                    <a:pt x="341" y="26"/>
                  </a:lnTo>
                  <a:lnTo>
                    <a:pt x="350" y="26"/>
                  </a:lnTo>
                  <a:lnTo>
                    <a:pt x="360" y="26"/>
                  </a:lnTo>
                  <a:lnTo>
                    <a:pt x="369" y="26"/>
                  </a:lnTo>
                  <a:lnTo>
                    <a:pt x="379" y="29"/>
                  </a:lnTo>
                  <a:lnTo>
                    <a:pt x="391" y="29"/>
                  </a:lnTo>
                  <a:lnTo>
                    <a:pt x="400" y="29"/>
                  </a:lnTo>
                  <a:lnTo>
                    <a:pt x="410" y="31"/>
                  </a:lnTo>
                  <a:lnTo>
                    <a:pt x="419" y="31"/>
                  </a:lnTo>
                  <a:lnTo>
                    <a:pt x="428" y="31"/>
                  </a:lnTo>
                  <a:lnTo>
                    <a:pt x="440" y="31"/>
                  </a:lnTo>
                  <a:lnTo>
                    <a:pt x="450" y="33"/>
                  </a:lnTo>
                  <a:lnTo>
                    <a:pt x="459" y="33"/>
                  </a:lnTo>
                  <a:lnTo>
                    <a:pt x="469" y="33"/>
                  </a:lnTo>
                  <a:lnTo>
                    <a:pt x="478" y="33"/>
                  </a:lnTo>
                  <a:lnTo>
                    <a:pt x="490" y="36"/>
                  </a:lnTo>
                  <a:lnTo>
                    <a:pt x="499" y="36"/>
                  </a:lnTo>
                  <a:lnTo>
                    <a:pt x="509" y="36"/>
                  </a:lnTo>
                  <a:lnTo>
                    <a:pt x="518" y="36"/>
                  </a:lnTo>
                  <a:lnTo>
                    <a:pt x="528" y="38"/>
                  </a:lnTo>
                  <a:lnTo>
                    <a:pt x="540" y="38"/>
                  </a:lnTo>
                  <a:lnTo>
                    <a:pt x="549" y="38"/>
                  </a:lnTo>
                  <a:lnTo>
                    <a:pt x="559" y="38"/>
                  </a:lnTo>
                  <a:lnTo>
                    <a:pt x="568" y="38"/>
                  </a:lnTo>
                  <a:lnTo>
                    <a:pt x="578" y="41"/>
                  </a:lnTo>
                  <a:lnTo>
                    <a:pt x="589" y="41"/>
                  </a:lnTo>
                  <a:lnTo>
                    <a:pt x="599" y="41"/>
                  </a:lnTo>
                  <a:lnTo>
                    <a:pt x="608" y="41"/>
                  </a:lnTo>
                  <a:lnTo>
                    <a:pt x="618" y="41"/>
                  </a:lnTo>
                  <a:lnTo>
                    <a:pt x="627" y="41"/>
                  </a:lnTo>
                  <a:lnTo>
                    <a:pt x="637" y="43"/>
                  </a:lnTo>
                  <a:lnTo>
                    <a:pt x="648" y="43"/>
                  </a:lnTo>
                  <a:lnTo>
                    <a:pt x="658" y="43"/>
                  </a:lnTo>
                  <a:lnTo>
                    <a:pt x="667" y="43"/>
                  </a:lnTo>
                  <a:lnTo>
                    <a:pt x="677" y="43"/>
                  </a:lnTo>
                  <a:lnTo>
                    <a:pt x="686" y="43"/>
                  </a:lnTo>
                  <a:lnTo>
                    <a:pt x="686" y="60"/>
                  </a:lnTo>
                  <a:lnTo>
                    <a:pt x="686" y="74"/>
                  </a:lnTo>
                  <a:lnTo>
                    <a:pt x="686" y="90"/>
                  </a:lnTo>
                  <a:lnTo>
                    <a:pt x="686" y="104"/>
                  </a:lnTo>
                  <a:lnTo>
                    <a:pt x="684" y="119"/>
                  </a:lnTo>
                  <a:lnTo>
                    <a:pt x="684" y="135"/>
                  </a:lnTo>
                  <a:lnTo>
                    <a:pt x="684" y="149"/>
                  </a:lnTo>
                  <a:lnTo>
                    <a:pt x="684" y="166"/>
                  </a:lnTo>
                  <a:lnTo>
                    <a:pt x="684" y="180"/>
                  </a:lnTo>
                  <a:lnTo>
                    <a:pt x="682" y="194"/>
                  </a:lnTo>
                  <a:lnTo>
                    <a:pt x="682" y="211"/>
                  </a:lnTo>
                  <a:lnTo>
                    <a:pt x="682" y="225"/>
                  </a:lnTo>
                  <a:lnTo>
                    <a:pt x="682" y="242"/>
                  </a:lnTo>
                  <a:lnTo>
                    <a:pt x="679" y="256"/>
                  </a:lnTo>
                  <a:lnTo>
                    <a:pt x="679" y="273"/>
                  </a:lnTo>
                  <a:lnTo>
                    <a:pt x="679" y="287"/>
                  </a:lnTo>
                  <a:lnTo>
                    <a:pt x="679" y="28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0101095" y="3310467"/>
              <a:ext cx="442596" cy="432717"/>
            </a:xfrm>
            <a:custGeom>
              <a:avLst/>
              <a:gdLst>
                <a:gd name="T0" fmla="*/ 303 w 448"/>
                <a:gd name="T1" fmla="*/ 135 h 438"/>
                <a:gd name="T2" fmla="*/ 315 w 448"/>
                <a:gd name="T3" fmla="*/ 118 h 438"/>
                <a:gd name="T4" fmla="*/ 334 w 448"/>
                <a:gd name="T5" fmla="*/ 109 h 438"/>
                <a:gd name="T6" fmla="*/ 339 w 448"/>
                <a:gd name="T7" fmla="*/ 99 h 438"/>
                <a:gd name="T8" fmla="*/ 346 w 448"/>
                <a:gd name="T9" fmla="*/ 95 h 438"/>
                <a:gd name="T10" fmla="*/ 351 w 448"/>
                <a:gd name="T11" fmla="*/ 99 h 438"/>
                <a:gd name="T12" fmla="*/ 374 w 448"/>
                <a:gd name="T13" fmla="*/ 92 h 438"/>
                <a:gd name="T14" fmla="*/ 391 w 448"/>
                <a:gd name="T15" fmla="*/ 78 h 438"/>
                <a:gd name="T16" fmla="*/ 426 w 448"/>
                <a:gd name="T17" fmla="*/ 78 h 438"/>
                <a:gd name="T18" fmla="*/ 433 w 448"/>
                <a:gd name="T19" fmla="*/ 85 h 438"/>
                <a:gd name="T20" fmla="*/ 440 w 448"/>
                <a:gd name="T21" fmla="*/ 95 h 438"/>
                <a:gd name="T22" fmla="*/ 445 w 448"/>
                <a:gd name="T23" fmla="*/ 128 h 438"/>
                <a:gd name="T24" fmla="*/ 388 w 448"/>
                <a:gd name="T25" fmla="*/ 106 h 438"/>
                <a:gd name="T26" fmla="*/ 386 w 448"/>
                <a:gd name="T27" fmla="*/ 130 h 438"/>
                <a:gd name="T28" fmla="*/ 386 w 448"/>
                <a:gd name="T29" fmla="*/ 142 h 438"/>
                <a:gd name="T30" fmla="*/ 374 w 448"/>
                <a:gd name="T31" fmla="*/ 168 h 438"/>
                <a:gd name="T32" fmla="*/ 365 w 448"/>
                <a:gd name="T33" fmla="*/ 180 h 438"/>
                <a:gd name="T34" fmla="*/ 353 w 448"/>
                <a:gd name="T35" fmla="*/ 196 h 438"/>
                <a:gd name="T36" fmla="*/ 334 w 448"/>
                <a:gd name="T37" fmla="*/ 208 h 438"/>
                <a:gd name="T38" fmla="*/ 327 w 448"/>
                <a:gd name="T39" fmla="*/ 229 h 438"/>
                <a:gd name="T40" fmla="*/ 303 w 448"/>
                <a:gd name="T41" fmla="*/ 246 h 438"/>
                <a:gd name="T42" fmla="*/ 282 w 448"/>
                <a:gd name="T43" fmla="*/ 234 h 438"/>
                <a:gd name="T44" fmla="*/ 280 w 448"/>
                <a:gd name="T45" fmla="*/ 253 h 438"/>
                <a:gd name="T46" fmla="*/ 272 w 448"/>
                <a:gd name="T47" fmla="*/ 272 h 438"/>
                <a:gd name="T48" fmla="*/ 265 w 448"/>
                <a:gd name="T49" fmla="*/ 291 h 438"/>
                <a:gd name="T50" fmla="*/ 244 w 448"/>
                <a:gd name="T51" fmla="*/ 343 h 438"/>
                <a:gd name="T52" fmla="*/ 246 w 448"/>
                <a:gd name="T53" fmla="*/ 364 h 438"/>
                <a:gd name="T54" fmla="*/ 244 w 448"/>
                <a:gd name="T55" fmla="*/ 376 h 438"/>
                <a:gd name="T56" fmla="*/ 225 w 448"/>
                <a:gd name="T57" fmla="*/ 390 h 438"/>
                <a:gd name="T58" fmla="*/ 202 w 448"/>
                <a:gd name="T59" fmla="*/ 402 h 438"/>
                <a:gd name="T60" fmla="*/ 194 w 448"/>
                <a:gd name="T61" fmla="*/ 398 h 438"/>
                <a:gd name="T62" fmla="*/ 190 w 448"/>
                <a:gd name="T63" fmla="*/ 407 h 438"/>
                <a:gd name="T64" fmla="*/ 159 w 448"/>
                <a:gd name="T65" fmla="*/ 426 h 438"/>
                <a:gd name="T66" fmla="*/ 145 w 448"/>
                <a:gd name="T67" fmla="*/ 419 h 438"/>
                <a:gd name="T68" fmla="*/ 131 w 448"/>
                <a:gd name="T69" fmla="*/ 428 h 438"/>
                <a:gd name="T70" fmla="*/ 105 w 448"/>
                <a:gd name="T71" fmla="*/ 433 h 438"/>
                <a:gd name="T72" fmla="*/ 93 w 448"/>
                <a:gd name="T73" fmla="*/ 426 h 438"/>
                <a:gd name="T74" fmla="*/ 83 w 448"/>
                <a:gd name="T75" fmla="*/ 414 h 438"/>
                <a:gd name="T76" fmla="*/ 81 w 448"/>
                <a:gd name="T77" fmla="*/ 405 h 438"/>
                <a:gd name="T78" fmla="*/ 60 w 448"/>
                <a:gd name="T79" fmla="*/ 400 h 438"/>
                <a:gd name="T80" fmla="*/ 43 w 448"/>
                <a:gd name="T81" fmla="*/ 390 h 438"/>
                <a:gd name="T82" fmla="*/ 26 w 448"/>
                <a:gd name="T83" fmla="*/ 367 h 438"/>
                <a:gd name="T84" fmla="*/ 12 w 448"/>
                <a:gd name="T85" fmla="*/ 353 h 438"/>
                <a:gd name="T86" fmla="*/ 3 w 448"/>
                <a:gd name="T87" fmla="*/ 331 h 438"/>
                <a:gd name="T88" fmla="*/ 5 w 448"/>
                <a:gd name="T89" fmla="*/ 322 h 438"/>
                <a:gd name="T90" fmla="*/ 8 w 448"/>
                <a:gd name="T91" fmla="*/ 305 h 438"/>
                <a:gd name="T92" fmla="*/ 36 w 448"/>
                <a:gd name="T93" fmla="*/ 272 h 438"/>
                <a:gd name="T94" fmla="*/ 34 w 448"/>
                <a:gd name="T95" fmla="*/ 239 h 438"/>
                <a:gd name="T96" fmla="*/ 57 w 448"/>
                <a:gd name="T97" fmla="*/ 232 h 438"/>
                <a:gd name="T98" fmla="*/ 62 w 448"/>
                <a:gd name="T99" fmla="*/ 229 h 438"/>
                <a:gd name="T100" fmla="*/ 62 w 448"/>
                <a:gd name="T101" fmla="*/ 215 h 438"/>
                <a:gd name="T102" fmla="*/ 74 w 448"/>
                <a:gd name="T103" fmla="*/ 187 h 438"/>
                <a:gd name="T104" fmla="*/ 95 w 448"/>
                <a:gd name="T105" fmla="*/ 170 h 438"/>
                <a:gd name="T106" fmla="*/ 123 w 448"/>
                <a:gd name="T107" fmla="*/ 149 h 438"/>
                <a:gd name="T108" fmla="*/ 140 w 448"/>
                <a:gd name="T109" fmla="*/ 114 h 438"/>
                <a:gd name="T110" fmla="*/ 142 w 448"/>
                <a:gd name="T111" fmla="*/ 92 h 438"/>
                <a:gd name="T112" fmla="*/ 145 w 448"/>
                <a:gd name="T113" fmla="*/ 71 h 438"/>
                <a:gd name="T114" fmla="*/ 149 w 448"/>
                <a:gd name="T115" fmla="*/ 35 h 438"/>
                <a:gd name="T116" fmla="*/ 140 w 448"/>
                <a:gd name="T117" fmla="*/ 7 h 438"/>
                <a:gd name="T118" fmla="*/ 152 w 448"/>
                <a:gd name="T119" fmla="*/ 2 h 438"/>
                <a:gd name="T120" fmla="*/ 197 w 448"/>
                <a:gd name="T121" fmla="*/ 10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438">
                  <a:moveTo>
                    <a:pt x="272" y="95"/>
                  </a:moveTo>
                  <a:lnTo>
                    <a:pt x="282" y="156"/>
                  </a:lnTo>
                  <a:lnTo>
                    <a:pt x="284" y="158"/>
                  </a:lnTo>
                  <a:lnTo>
                    <a:pt x="284" y="158"/>
                  </a:lnTo>
                  <a:lnTo>
                    <a:pt x="284" y="156"/>
                  </a:lnTo>
                  <a:lnTo>
                    <a:pt x="287" y="156"/>
                  </a:lnTo>
                  <a:lnTo>
                    <a:pt x="294" y="144"/>
                  </a:lnTo>
                  <a:lnTo>
                    <a:pt x="296" y="144"/>
                  </a:lnTo>
                  <a:lnTo>
                    <a:pt x="298" y="142"/>
                  </a:lnTo>
                  <a:lnTo>
                    <a:pt x="301" y="142"/>
                  </a:lnTo>
                  <a:lnTo>
                    <a:pt x="301" y="142"/>
                  </a:lnTo>
                  <a:lnTo>
                    <a:pt x="301" y="140"/>
                  </a:lnTo>
                  <a:lnTo>
                    <a:pt x="301" y="137"/>
                  </a:lnTo>
                  <a:lnTo>
                    <a:pt x="303" y="135"/>
                  </a:lnTo>
                  <a:lnTo>
                    <a:pt x="306" y="132"/>
                  </a:lnTo>
                  <a:lnTo>
                    <a:pt x="308" y="130"/>
                  </a:lnTo>
                  <a:lnTo>
                    <a:pt x="308" y="130"/>
                  </a:lnTo>
                  <a:lnTo>
                    <a:pt x="310" y="130"/>
                  </a:lnTo>
                  <a:lnTo>
                    <a:pt x="310" y="128"/>
                  </a:lnTo>
                  <a:lnTo>
                    <a:pt x="313" y="125"/>
                  </a:lnTo>
                  <a:lnTo>
                    <a:pt x="313" y="125"/>
                  </a:lnTo>
                  <a:lnTo>
                    <a:pt x="313" y="125"/>
                  </a:lnTo>
                  <a:lnTo>
                    <a:pt x="313" y="125"/>
                  </a:lnTo>
                  <a:lnTo>
                    <a:pt x="313" y="123"/>
                  </a:lnTo>
                  <a:lnTo>
                    <a:pt x="313" y="121"/>
                  </a:lnTo>
                  <a:lnTo>
                    <a:pt x="313" y="121"/>
                  </a:lnTo>
                  <a:lnTo>
                    <a:pt x="313" y="118"/>
                  </a:lnTo>
                  <a:lnTo>
                    <a:pt x="315" y="118"/>
                  </a:lnTo>
                  <a:lnTo>
                    <a:pt x="317" y="116"/>
                  </a:lnTo>
                  <a:lnTo>
                    <a:pt x="317" y="116"/>
                  </a:lnTo>
                  <a:lnTo>
                    <a:pt x="320" y="116"/>
                  </a:lnTo>
                  <a:lnTo>
                    <a:pt x="320" y="116"/>
                  </a:lnTo>
                  <a:lnTo>
                    <a:pt x="322" y="116"/>
                  </a:lnTo>
                  <a:lnTo>
                    <a:pt x="325" y="118"/>
                  </a:lnTo>
                  <a:lnTo>
                    <a:pt x="325" y="118"/>
                  </a:lnTo>
                  <a:lnTo>
                    <a:pt x="327" y="118"/>
                  </a:lnTo>
                  <a:lnTo>
                    <a:pt x="327" y="118"/>
                  </a:lnTo>
                  <a:lnTo>
                    <a:pt x="329" y="118"/>
                  </a:lnTo>
                  <a:lnTo>
                    <a:pt x="329" y="118"/>
                  </a:lnTo>
                  <a:lnTo>
                    <a:pt x="329" y="116"/>
                  </a:lnTo>
                  <a:lnTo>
                    <a:pt x="329" y="116"/>
                  </a:lnTo>
                  <a:lnTo>
                    <a:pt x="334" y="109"/>
                  </a:lnTo>
                  <a:lnTo>
                    <a:pt x="334" y="106"/>
                  </a:lnTo>
                  <a:lnTo>
                    <a:pt x="336" y="104"/>
                  </a:lnTo>
                  <a:lnTo>
                    <a:pt x="336" y="104"/>
                  </a:lnTo>
                  <a:lnTo>
                    <a:pt x="336" y="104"/>
                  </a:lnTo>
                  <a:lnTo>
                    <a:pt x="336" y="104"/>
                  </a:lnTo>
                  <a:lnTo>
                    <a:pt x="336" y="102"/>
                  </a:lnTo>
                  <a:lnTo>
                    <a:pt x="336" y="102"/>
                  </a:lnTo>
                  <a:lnTo>
                    <a:pt x="339" y="102"/>
                  </a:lnTo>
                  <a:lnTo>
                    <a:pt x="339" y="102"/>
                  </a:lnTo>
                  <a:lnTo>
                    <a:pt x="339" y="102"/>
                  </a:lnTo>
                  <a:lnTo>
                    <a:pt x="339" y="102"/>
                  </a:lnTo>
                  <a:lnTo>
                    <a:pt x="339" y="99"/>
                  </a:lnTo>
                  <a:lnTo>
                    <a:pt x="339" y="99"/>
                  </a:lnTo>
                  <a:lnTo>
                    <a:pt x="339" y="99"/>
                  </a:lnTo>
                  <a:lnTo>
                    <a:pt x="339" y="99"/>
                  </a:lnTo>
                  <a:lnTo>
                    <a:pt x="339" y="97"/>
                  </a:lnTo>
                  <a:lnTo>
                    <a:pt x="341" y="95"/>
                  </a:lnTo>
                  <a:lnTo>
                    <a:pt x="341" y="95"/>
                  </a:lnTo>
                  <a:lnTo>
                    <a:pt x="341" y="92"/>
                  </a:lnTo>
                  <a:lnTo>
                    <a:pt x="341" y="92"/>
                  </a:lnTo>
                  <a:lnTo>
                    <a:pt x="341" y="92"/>
                  </a:lnTo>
                  <a:lnTo>
                    <a:pt x="341" y="92"/>
                  </a:lnTo>
                  <a:lnTo>
                    <a:pt x="341" y="92"/>
                  </a:lnTo>
                  <a:lnTo>
                    <a:pt x="343" y="92"/>
                  </a:lnTo>
                  <a:lnTo>
                    <a:pt x="343" y="92"/>
                  </a:lnTo>
                  <a:lnTo>
                    <a:pt x="343" y="95"/>
                  </a:lnTo>
                  <a:lnTo>
                    <a:pt x="346" y="95"/>
                  </a:lnTo>
                  <a:lnTo>
                    <a:pt x="346" y="95"/>
                  </a:lnTo>
                  <a:lnTo>
                    <a:pt x="346" y="95"/>
                  </a:lnTo>
                  <a:lnTo>
                    <a:pt x="346" y="95"/>
                  </a:lnTo>
                  <a:lnTo>
                    <a:pt x="343" y="97"/>
                  </a:lnTo>
                  <a:lnTo>
                    <a:pt x="343" y="97"/>
                  </a:lnTo>
                  <a:lnTo>
                    <a:pt x="343" y="97"/>
                  </a:lnTo>
                  <a:lnTo>
                    <a:pt x="343" y="97"/>
                  </a:lnTo>
                  <a:lnTo>
                    <a:pt x="343" y="97"/>
                  </a:lnTo>
                  <a:lnTo>
                    <a:pt x="343" y="97"/>
                  </a:lnTo>
                  <a:lnTo>
                    <a:pt x="343" y="99"/>
                  </a:lnTo>
                  <a:lnTo>
                    <a:pt x="343" y="99"/>
                  </a:lnTo>
                  <a:lnTo>
                    <a:pt x="346" y="99"/>
                  </a:lnTo>
                  <a:lnTo>
                    <a:pt x="346" y="99"/>
                  </a:lnTo>
                  <a:lnTo>
                    <a:pt x="346" y="99"/>
                  </a:lnTo>
                  <a:lnTo>
                    <a:pt x="351" y="99"/>
                  </a:lnTo>
                  <a:lnTo>
                    <a:pt x="351" y="102"/>
                  </a:lnTo>
                  <a:lnTo>
                    <a:pt x="351" y="102"/>
                  </a:lnTo>
                  <a:lnTo>
                    <a:pt x="353" y="102"/>
                  </a:lnTo>
                  <a:lnTo>
                    <a:pt x="355" y="102"/>
                  </a:lnTo>
                  <a:lnTo>
                    <a:pt x="362" y="102"/>
                  </a:lnTo>
                  <a:lnTo>
                    <a:pt x="362" y="102"/>
                  </a:lnTo>
                  <a:lnTo>
                    <a:pt x="367" y="99"/>
                  </a:lnTo>
                  <a:lnTo>
                    <a:pt x="372" y="99"/>
                  </a:lnTo>
                  <a:lnTo>
                    <a:pt x="377" y="97"/>
                  </a:lnTo>
                  <a:lnTo>
                    <a:pt x="377" y="95"/>
                  </a:lnTo>
                  <a:lnTo>
                    <a:pt x="374" y="95"/>
                  </a:lnTo>
                  <a:lnTo>
                    <a:pt x="374" y="95"/>
                  </a:lnTo>
                  <a:lnTo>
                    <a:pt x="374" y="92"/>
                  </a:lnTo>
                  <a:lnTo>
                    <a:pt x="374" y="92"/>
                  </a:lnTo>
                  <a:lnTo>
                    <a:pt x="377" y="92"/>
                  </a:lnTo>
                  <a:lnTo>
                    <a:pt x="377" y="90"/>
                  </a:lnTo>
                  <a:lnTo>
                    <a:pt x="374" y="87"/>
                  </a:lnTo>
                  <a:lnTo>
                    <a:pt x="374" y="87"/>
                  </a:lnTo>
                  <a:lnTo>
                    <a:pt x="377" y="87"/>
                  </a:lnTo>
                  <a:lnTo>
                    <a:pt x="379" y="87"/>
                  </a:lnTo>
                  <a:lnTo>
                    <a:pt x="379" y="85"/>
                  </a:lnTo>
                  <a:lnTo>
                    <a:pt x="381" y="85"/>
                  </a:lnTo>
                  <a:lnTo>
                    <a:pt x="384" y="83"/>
                  </a:lnTo>
                  <a:lnTo>
                    <a:pt x="386" y="83"/>
                  </a:lnTo>
                  <a:lnTo>
                    <a:pt x="388" y="83"/>
                  </a:lnTo>
                  <a:lnTo>
                    <a:pt x="388" y="83"/>
                  </a:lnTo>
                  <a:lnTo>
                    <a:pt x="391" y="80"/>
                  </a:lnTo>
                  <a:lnTo>
                    <a:pt x="391" y="78"/>
                  </a:lnTo>
                  <a:lnTo>
                    <a:pt x="393" y="76"/>
                  </a:lnTo>
                  <a:lnTo>
                    <a:pt x="393" y="73"/>
                  </a:lnTo>
                  <a:lnTo>
                    <a:pt x="395" y="73"/>
                  </a:lnTo>
                  <a:lnTo>
                    <a:pt x="395" y="73"/>
                  </a:lnTo>
                  <a:lnTo>
                    <a:pt x="400" y="73"/>
                  </a:lnTo>
                  <a:lnTo>
                    <a:pt x="405" y="73"/>
                  </a:lnTo>
                  <a:lnTo>
                    <a:pt x="414" y="80"/>
                  </a:lnTo>
                  <a:lnTo>
                    <a:pt x="417" y="80"/>
                  </a:lnTo>
                  <a:lnTo>
                    <a:pt x="419" y="80"/>
                  </a:lnTo>
                  <a:lnTo>
                    <a:pt x="421" y="80"/>
                  </a:lnTo>
                  <a:lnTo>
                    <a:pt x="421" y="80"/>
                  </a:lnTo>
                  <a:lnTo>
                    <a:pt x="424" y="80"/>
                  </a:lnTo>
                  <a:lnTo>
                    <a:pt x="426" y="80"/>
                  </a:lnTo>
                  <a:lnTo>
                    <a:pt x="426" y="78"/>
                  </a:lnTo>
                  <a:lnTo>
                    <a:pt x="426" y="78"/>
                  </a:lnTo>
                  <a:lnTo>
                    <a:pt x="429" y="78"/>
                  </a:lnTo>
                  <a:lnTo>
                    <a:pt x="429" y="78"/>
                  </a:lnTo>
                  <a:lnTo>
                    <a:pt x="431" y="78"/>
                  </a:lnTo>
                  <a:lnTo>
                    <a:pt x="433" y="80"/>
                  </a:lnTo>
                  <a:lnTo>
                    <a:pt x="433" y="80"/>
                  </a:lnTo>
                  <a:lnTo>
                    <a:pt x="431" y="83"/>
                  </a:lnTo>
                  <a:lnTo>
                    <a:pt x="429" y="85"/>
                  </a:lnTo>
                  <a:lnTo>
                    <a:pt x="429" y="85"/>
                  </a:lnTo>
                  <a:lnTo>
                    <a:pt x="431" y="90"/>
                  </a:lnTo>
                  <a:lnTo>
                    <a:pt x="433" y="90"/>
                  </a:lnTo>
                  <a:lnTo>
                    <a:pt x="433" y="87"/>
                  </a:lnTo>
                  <a:lnTo>
                    <a:pt x="433" y="87"/>
                  </a:lnTo>
                  <a:lnTo>
                    <a:pt x="433" y="85"/>
                  </a:lnTo>
                  <a:lnTo>
                    <a:pt x="433" y="85"/>
                  </a:lnTo>
                  <a:lnTo>
                    <a:pt x="436" y="87"/>
                  </a:lnTo>
                  <a:lnTo>
                    <a:pt x="436" y="87"/>
                  </a:lnTo>
                  <a:lnTo>
                    <a:pt x="433" y="90"/>
                  </a:lnTo>
                  <a:lnTo>
                    <a:pt x="433" y="90"/>
                  </a:lnTo>
                  <a:lnTo>
                    <a:pt x="436" y="92"/>
                  </a:lnTo>
                  <a:lnTo>
                    <a:pt x="438" y="90"/>
                  </a:lnTo>
                  <a:lnTo>
                    <a:pt x="438" y="90"/>
                  </a:lnTo>
                  <a:lnTo>
                    <a:pt x="440" y="90"/>
                  </a:lnTo>
                  <a:lnTo>
                    <a:pt x="440" y="90"/>
                  </a:lnTo>
                  <a:lnTo>
                    <a:pt x="440" y="90"/>
                  </a:lnTo>
                  <a:lnTo>
                    <a:pt x="438" y="92"/>
                  </a:lnTo>
                  <a:lnTo>
                    <a:pt x="438" y="95"/>
                  </a:lnTo>
                  <a:lnTo>
                    <a:pt x="440" y="95"/>
                  </a:lnTo>
                  <a:lnTo>
                    <a:pt x="438" y="97"/>
                  </a:lnTo>
                  <a:lnTo>
                    <a:pt x="440" y="97"/>
                  </a:lnTo>
                  <a:lnTo>
                    <a:pt x="445" y="99"/>
                  </a:lnTo>
                  <a:lnTo>
                    <a:pt x="445" y="102"/>
                  </a:lnTo>
                  <a:lnTo>
                    <a:pt x="445" y="102"/>
                  </a:lnTo>
                  <a:lnTo>
                    <a:pt x="445" y="106"/>
                  </a:lnTo>
                  <a:lnTo>
                    <a:pt x="445" y="106"/>
                  </a:lnTo>
                  <a:lnTo>
                    <a:pt x="448" y="109"/>
                  </a:lnTo>
                  <a:lnTo>
                    <a:pt x="448" y="109"/>
                  </a:lnTo>
                  <a:lnTo>
                    <a:pt x="448" y="111"/>
                  </a:lnTo>
                  <a:lnTo>
                    <a:pt x="448" y="111"/>
                  </a:lnTo>
                  <a:lnTo>
                    <a:pt x="448" y="116"/>
                  </a:lnTo>
                  <a:lnTo>
                    <a:pt x="445" y="121"/>
                  </a:lnTo>
                  <a:lnTo>
                    <a:pt x="445" y="128"/>
                  </a:lnTo>
                  <a:lnTo>
                    <a:pt x="443" y="130"/>
                  </a:lnTo>
                  <a:lnTo>
                    <a:pt x="443" y="132"/>
                  </a:lnTo>
                  <a:lnTo>
                    <a:pt x="443" y="135"/>
                  </a:lnTo>
                  <a:lnTo>
                    <a:pt x="443" y="132"/>
                  </a:lnTo>
                  <a:lnTo>
                    <a:pt x="440" y="132"/>
                  </a:lnTo>
                  <a:lnTo>
                    <a:pt x="436" y="130"/>
                  </a:lnTo>
                  <a:lnTo>
                    <a:pt x="429" y="128"/>
                  </a:lnTo>
                  <a:lnTo>
                    <a:pt x="421" y="123"/>
                  </a:lnTo>
                  <a:lnTo>
                    <a:pt x="417" y="121"/>
                  </a:lnTo>
                  <a:lnTo>
                    <a:pt x="410" y="116"/>
                  </a:lnTo>
                  <a:lnTo>
                    <a:pt x="403" y="114"/>
                  </a:lnTo>
                  <a:lnTo>
                    <a:pt x="398" y="111"/>
                  </a:lnTo>
                  <a:lnTo>
                    <a:pt x="391" y="106"/>
                  </a:lnTo>
                  <a:lnTo>
                    <a:pt x="388" y="106"/>
                  </a:lnTo>
                  <a:lnTo>
                    <a:pt x="388" y="106"/>
                  </a:lnTo>
                  <a:lnTo>
                    <a:pt x="386" y="109"/>
                  </a:lnTo>
                  <a:lnTo>
                    <a:pt x="386" y="111"/>
                  </a:lnTo>
                  <a:lnTo>
                    <a:pt x="386" y="111"/>
                  </a:lnTo>
                  <a:lnTo>
                    <a:pt x="386" y="114"/>
                  </a:lnTo>
                  <a:lnTo>
                    <a:pt x="388" y="116"/>
                  </a:lnTo>
                  <a:lnTo>
                    <a:pt x="388" y="118"/>
                  </a:lnTo>
                  <a:lnTo>
                    <a:pt x="388" y="121"/>
                  </a:lnTo>
                  <a:lnTo>
                    <a:pt x="388" y="121"/>
                  </a:lnTo>
                  <a:lnTo>
                    <a:pt x="388" y="121"/>
                  </a:lnTo>
                  <a:lnTo>
                    <a:pt x="388" y="125"/>
                  </a:lnTo>
                  <a:lnTo>
                    <a:pt x="386" y="128"/>
                  </a:lnTo>
                  <a:lnTo>
                    <a:pt x="386" y="130"/>
                  </a:lnTo>
                  <a:lnTo>
                    <a:pt x="386" y="130"/>
                  </a:lnTo>
                  <a:lnTo>
                    <a:pt x="386" y="130"/>
                  </a:lnTo>
                  <a:lnTo>
                    <a:pt x="386" y="130"/>
                  </a:lnTo>
                  <a:lnTo>
                    <a:pt x="386" y="132"/>
                  </a:lnTo>
                  <a:lnTo>
                    <a:pt x="386" y="132"/>
                  </a:lnTo>
                  <a:lnTo>
                    <a:pt x="386" y="132"/>
                  </a:lnTo>
                  <a:lnTo>
                    <a:pt x="386" y="135"/>
                  </a:lnTo>
                  <a:lnTo>
                    <a:pt x="386" y="135"/>
                  </a:lnTo>
                  <a:lnTo>
                    <a:pt x="386" y="137"/>
                  </a:lnTo>
                  <a:lnTo>
                    <a:pt x="386" y="137"/>
                  </a:lnTo>
                  <a:lnTo>
                    <a:pt x="386" y="140"/>
                  </a:lnTo>
                  <a:lnTo>
                    <a:pt x="386" y="140"/>
                  </a:lnTo>
                  <a:lnTo>
                    <a:pt x="386" y="140"/>
                  </a:lnTo>
                  <a:lnTo>
                    <a:pt x="386" y="142"/>
                  </a:lnTo>
                  <a:lnTo>
                    <a:pt x="386" y="142"/>
                  </a:lnTo>
                  <a:lnTo>
                    <a:pt x="386" y="142"/>
                  </a:lnTo>
                  <a:lnTo>
                    <a:pt x="386" y="142"/>
                  </a:lnTo>
                  <a:lnTo>
                    <a:pt x="386" y="144"/>
                  </a:lnTo>
                  <a:lnTo>
                    <a:pt x="384" y="149"/>
                  </a:lnTo>
                  <a:lnTo>
                    <a:pt x="381" y="151"/>
                  </a:lnTo>
                  <a:lnTo>
                    <a:pt x="379" y="156"/>
                  </a:lnTo>
                  <a:lnTo>
                    <a:pt x="377" y="161"/>
                  </a:lnTo>
                  <a:lnTo>
                    <a:pt x="377" y="161"/>
                  </a:lnTo>
                  <a:lnTo>
                    <a:pt x="377" y="161"/>
                  </a:lnTo>
                  <a:lnTo>
                    <a:pt x="377" y="161"/>
                  </a:lnTo>
                  <a:lnTo>
                    <a:pt x="377" y="161"/>
                  </a:lnTo>
                  <a:lnTo>
                    <a:pt x="377" y="163"/>
                  </a:lnTo>
                  <a:lnTo>
                    <a:pt x="377" y="163"/>
                  </a:lnTo>
                  <a:lnTo>
                    <a:pt x="374" y="168"/>
                  </a:lnTo>
                  <a:lnTo>
                    <a:pt x="374" y="168"/>
                  </a:lnTo>
                  <a:lnTo>
                    <a:pt x="374" y="168"/>
                  </a:lnTo>
                  <a:lnTo>
                    <a:pt x="372" y="170"/>
                  </a:lnTo>
                  <a:lnTo>
                    <a:pt x="372" y="170"/>
                  </a:lnTo>
                  <a:lnTo>
                    <a:pt x="372" y="170"/>
                  </a:lnTo>
                  <a:lnTo>
                    <a:pt x="369" y="170"/>
                  </a:lnTo>
                  <a:lnTo>
                    <a:pt x="369" y="173"/>
                  </a:lnTo>
                  <a:lnTo>
                    <a:pt x="369" y="175"/>
                  </a:lnTo>
                  <a:lnTo>
                    <a:pt x="369" y="175"/>
                  </a:lnTo>
                  <a:lnTo>
                    <a:pt x="369" y="175"/>
                  </a:lnTo>
                  <a:lnTo>
                    <a:pt x="367" y="177"/>
                  </a:lnTo>
                  <a:lnTo>
                    <a:pt x="365" y="177"/>
                  </a:lnTo>
                  <a:lnTo>
                    <a:pt x="365" y="177"/>
                  </a:lnTo>
                  <a:lnTo>
                    <a:pt x="365" y="180"/>
                  </a:lnTo>
                  <a:lnTo>
                    <a:pt x="365" y="177"/>
                  </a:lnTo>
                  <a:lnTo>
                    <a:pt x="362" y="177"/>
                  </a:lnTo>
                  <a:lnTo>
                    <a:pt x="362" y="177"/>
                  </a:lnTo>
                  <a:lnTo>
                    <a:pt x="362" y="177"/>
                  </a:lnTo>
                  <a:lnTo>
                    <a:pt x="362" y="177"/>
                  </a:lnTo>
                  <a:lnTo>
                    <a:pt x="362" y="177"/>
                  </a:lnTo>
                  <a:lnTo>
                    <a:pt x="362" y="177"/>
                  </a:lnTo>
                  <a:lnTo>
                    <a:pt x="360" y="177"/>
                  </a:lnTo>
                  <a:lnTo>
                    <a:pt x="360" y="182"/>
                  </a:lnTo>
                  <a:lnTo>
                    <a:pt x="358" y="187"/>
                  </a:lnTo>
                  <a:lnTo>
                    <a:pt x="355" y="192"/>
                  </a:lnTo>
                  <a:lnTo>
                    <a:pt x="353" y="196"/>
                  </a:lnTo>
                  <a:lnTo>
                    <a:pt x="353" y="196"/>
                  </a:lnTo>
                  <a:lnTo>
                    <a:pt x="353" y="196"/>
                  </a:lnTo>
                  <a:lnTo>
                    <a:pt x="351" y="196"/>
                  </a:lnTo>
                  <a:lnTo>
                    <a:pt x="348" y="196"/>
                  </a:lnTo>
                  <a:lnTo>
                    <a:pt x="343" y="194"/>
                  </a:lnTo>
                  <a:lnTo>
                    <a:pt x="339" y="192"/>
                  </a:lnTo>
                  <a:lnTo>
                    <a:pt x="339" y="192"/>
                  </a:lnTo>
                  <a:lnTo>
                    <a:pt x="339" y="194"/>
                  </a:lnTo>
                  <a:lnTo>
                    <a:pt x="336" y="199"/>
                  </a:lnTo>
                  <a:lnTo>
                    <a:pt x="334" y="201"/>
                  </a:lnTo>
                  <a:lnTo>
                    <a:pt x="334" y="201"/>
                  </a:lnTo>
                  <a:lnTo>
                    <a:pt x="334" y="201"/>
                  </a:lnTo>
                  <a:lnTo>
                    <a:pt x="334" y="203"/>
                  </a:lnTo>
                  <a:lnTo>
                    <a:pt x="334" y="203"/>
                  </a:lnTo>
                  <a:lnTo>
                    <a:pt x="334" y="206"/>
                  </a:lnTo>
                  <a:lnTo>
                    <a:pt x="334" y="208"/>
                  </a:lnTo>
                  <a:lnTo>
                    <a:pt x="332" y="208"/>
                  </a:lnTo>
                  <a:lnTo>
                    <a:pt x="334" y="215"/>
                  </a:lnTo>
                  <a:lnTo>
                    <a:pt x="334" y="215"/>
                  </a:lnTo>
                  <a:lnTo>
                    <a:pt x="332" y="215"/>
                  </a:lnTo>
                  <a:lnTo>
                    <a:pt x="332" y="218"/>
                  </a:lnTo>
                  <a:lnTo>
                    <a:pt x="332" y="218"/>
                  </a:lnTo>
                  <a:lnTo>
                    <a:pt x="329" y="220"/>
                  </a:lnTo>
                  <a:lnTo>
                    <a:pt x="329" y="220"/>
                  </a:lnTo>
                  <a:lnTo>
                    <a:pt x="329" y="222"/>
                  </a:lnTo>
                  <a:lnTo>
                    <a:pt x="329" y="222"/>
                  </a:lnTo>
                  <a:lnTo>
                    <a:pt x="329" y="225"/>
                  </a:lnTo>
                  <a:lnTo>
                    <a:pt x="327" y="227"/>
                  </a:lnTo>
                  <a:lnTo>
                    <a:pt x="327" y="229"/>
                  </a:lnTo>
                  <a:lnTo>
                    <a:pt x="327" y="229"/>
                  </a:lnTo>
                  <a:lnTo>
                    <a:pt x="327" y="229"/>
                  </a:lnTo>
                  <a:lnTo>
                    <a:pt x="327" y="229"/>
                  </a:lnTo>
                  <a:lnTo>
                    <a:pt x="327" y="234"/>
                  </a:lnTo>
                  <a:lnTo>
                    <a:pt x="327" y="234"/>
                  </a:lnTo>
                  <a:lnTo>
                    <a:pt x="327" y="237"/>
                  </a:lnTo>
                  <a:lnTo>
                    <a:pt x="325" y="239"/>
                  </a:lnTo>
                  <a:lnTo>
                    <a:pt x="325" y="244"/>
                  </a:lnTo>
                  <a:lnTo>
                    <a:pt x="320" y="248"/>
                  </a:lnTo>
                  <a:lnTo>
                    <a:pt x="320" y="248"/>
                  </a:lnTo>
                  <a:lnTo>
                    <a:pt x="320" y="248"/>
                  </a:lnTo>
                  <a:lnTo>
                    <a:pt x="320" y="248"/>
                  </a:lnTo>
                  <a:lnTo>
                    <a:pt x="313" y="248"/>
                  </a:lnTo>
                  <a:lnTo>
                    <a:pt x="308" y="248"/>
                  </a:lnTo>
                  <a:lnTo>
                    <a:pt x="303" y="246"/>
                  </a:lnTo>
                  <a:lnTo>
                    <a:pt x="298" y="246"/>
                  </a:lnTo>
                  <a:lnTo>
                    <a:pt x="298" y="246"/>
                  </a:lnTo>
                  <a:lnTo>
                    <a:pt x="298" y="246"/>
                  </a:lnTo>
                  <a:lnTo>
                    <a:pt x="298" y="246"/>
                  </a:lnTo>
                  <a:lnTo>
                    <a:pt x="298" y="244"/>
                  </a:lnTo>
                  <a:lnTo>
                    <a:pt x="298" y="244"/>
                  </a:lnTo>
                  <a:lnTo>
                    <a:pt x="298" y="244"/>
                  </a:lnTo>
                  <a:lnTo>
                    <a:pt x="298" y="244"/>
                  </a:lnTo>
                  <a:lnTo>
                    <a:pt x="298" y="244"/>
                  </a:lnTo>
                  <a:lnTo>
                    <a:pt x="291" y="237"/>
                  </a:lnTo>
                  <a:lnTo>
                    <a:pt x="291" y="237"/>
                  </a:lnTo>
                  <a:lnTo>
                    <a:pt x="291" y="237"/>
                  </a:lnTo>
                  <a:lnTo>
                    <a:pt x="291" y="237"/>
                  </a:lnTo>
                  <a:lnTo>
                    <a:pt x="282" y="234"/>
                  </a:lnTo>
                  <a:lnTo>
                    <a:pt x="282" y="234"/>
                  </a:lnTo>
                  <a:lnTo>
                    <a:pt x="282" y="237"/>
                  </a:lnTo>
                  <a:lnTo>
                    <a:pt x="282" y="237"/>
                  </a:lnTo>
                  <a:lnTo>
                    <a:pt x="282" y="239"/>
                  </a:lnTo>
                  <a:lnTo>
                    <a:pt x="282" y="239"/>
                  </a:lnTo>
                  <a:lnTo>
                    <a:pt x="282" y="241"/>
                  </a:lnTo>
                  <a:lnTo>
                    <a:pt x="282" y="241"/>
                  </a:lnTo>
                  <a:lnTo>
                    <a:pt x="282" y="241"/>
                  </a:lnTo>
                  <a:lnTo>
                    <a:pt x="282" y="244"/>
                  </a:lnTo>
                  <a:lnTo>
                    <a:pt x="282" y="244"/>
                  </a:lnTo>
                  <a:lnTo>
                    <a:pt x="280" y="246"/>
                  </a:lnTo>
                  <a:lnTo>
                    <a:pt x="280" y="248"/>
                  </a:lnTo>
                  <a:lnTo>
                    <a:pt x="280" y="248"/>
                  </a:lnTo>
                  <a:lnTo>
                    <a:pt x="280" y="253"/>
                  </a:lnTo>
                  <a:lnTo>
                    <a:pt x="280" y="256"/>
                  </a:lnTo>
                  <a:lnTo>
                    <a:pt x="280" y="256"/>
                  </a:lnTo>
                  <a:lnTo>
                    <a:pt x="280" y="258"/>
                  </a:lnTo>
                  <a:lnTo>
                    <a:pt x="280" y="260"/>
                  </a:lnTo>
                  <a:lnTo>
                    <a:pt x="280" y="263"/>
                  </a:lnTo>
                  <a:lnTo>
                    <a:pt x="277" y="265"/>
                  </a:lnTo>
                  <a:lnTo>
                    <a:pt x="277" y="265"/>
                  </a:lnTo>
                  <a:lnTo>
                    <a:pt x="275" y="265"/>
                  </a:lnTo>
                  <a:lnTo>
                    <a:pt x="275" y="265"/>
                  </a:lnTo>
                  <a:lnTo>
                    <a:pt x="275" y="267"/>
                  </a:lnTo>
                  <a:lnTo>
                    <a:pt x="275" y="267"/>
                  </a:lnTo>
                  <a:lnTo>
                    <a:pt x="275" y="270"/>
                  </a:lnTo>
                  <a:lnTo>
                    <a:pt x="275" y="270"/>
                  </a:lnTo>
                  <a:lnTo>
                    <a:pt x="272" y="272"/>
                  </a:lnTo>
                  <a:lnTo>
                    <a:pt x="272" y="272"/>
                  </a:lnTo>
                  <a:lnTo>
                    <a:pt x="275" y="274"/>
                  </a:lnTo>
                  <a:lnTo>
                    <a:pt x="275" y="274"/>
                  </a:lnTo>
                  <a:lnTo>
                    <a:pt x="275" y="274"/>
                  </a:lnTo>
                  <a:lnTo>
                    <a:pt x="275" y="277"/>
                  </a:lnTo>
                  <a:lnTo>
                    <a:pt x="275" y="277"/>
                  </a:lnTo>
                  <a:lnTo>
                    <a:pt x="275" y="277"/>
                  </a:lnTo>
                  <a:lnTo>
                    <a:pt x="272" y="279"/>
                  </a:lnTo>
                  <a:lnTo>
                    <a:pt x="270" y="282"/>
                  </a:lnTo>
                  <a:lnTo>
                    <a:pt x="270" y="282"/>
                  </a:lnTo>
                  <a:lnTo>
                    <a:pt x="268" y="286"/>
                  </a:lnTo>
                  <a:lnTo>
                    <a:pt x="265" y="291"/>
                  </a:lnTo>
                  <a:lnTo>
                    <a:pt x="265" y="291"/>
                  </a:lnTo>
                  <a:lnTo>
                    <a:pt x="265" y="291"/>
                  </a:lnTo>
                  <a:lnTo>
                    <a:pt x="265" y="293"/>
                  </a:lnTo>
                  <a:lnTo>
                    <a:pt x="265" y="293"/>
                  </a:lnTo>
                  <a:lnTo>
                    <a:pt x="265" y="293"/>
                  </a:lnTo>
                  <a:lnTo>
                    <a:pt x="265" y="303"/>
                  </a:lnTo>
                  <a:lnTo>
                    <a:pt x="263" y="308"/>
                  </a:lnTo>
                  <a:lnTo>
                    <a:pt x="261" y="312"/>
                  </a:lnTo>
                  <a:lnTo>
                    <a:pt x="258" y="317"/>
                  </a:lnTo>
                  <a:lnTo>
                    <a:pt x="254" y="324"/>
                  </a:lnTo>
                  <a:lnTo>
                    <a:pt x="251" y="329"/>
                  </a:lnTo>
                  <a:lnTo>
                    <a:pt x="249" y="334"/>
                  </a:lnTo>
                  <a:lnTo>
                    <a:pt x="244" y="341"/>
                  </a:lnTo>
                  <a:lnTo>
                    <a:pt x="244" y="341"/>
                  </a:lnTo>
                  <a:lnTo>
                    <a:pt x="244" y="343"/>
                  </a:lnTo>
                  <a:lnTo>
                    <a:pt x="244" y="343"/>
                  </a:lnTo>
                  <a:lnTo>
                    <a:pt x="242" y="350"/>
                  </a:lnTo>
                  <a:lnTo>
                    <a:pt x="239" y="357"/>
                  </a:lnTo>
                  <a:lnTo>
                    <a:pt x="239" y="357"/>
                  </a:lnTo>
                  <a:lnTo>
                    <a:pt x="239" y="360"/>
                  </a:lnTo>
                  <a:lnTo>
                    <a:pt x="239" y="360"/>
                  </a:lnTo>
                  <a:lnTo>
                    <a:pt x="239" y="360"/>
                  </a:lnTo>
                  <a:lnTo>
                    <a:pt x="242" y="360"/>
                  </a:lnTo>
                  <a:lnTo>
                    <a:pt x="242" y="360"/>
                  </a:lnTo>
                  <a:lnTo>
                    <a:pt x="246" y="362"/>
                  </a:lnTo>
                  <a:lnTo>
                    <a:pt x="246" y="362"/>
                  </a:lnTo>
                  <a:lnTo>
                    <a:pt x="246" y="362"/>
                  </a:lnTo>
                  <a:lnTo>
                    <a:pt x="246" y="364"/>
                  </a:lnTo>
                  <a:lnTo>
                    <a:pt x="246" y="364"/>
                  </a:lnTo>
                  <a:lnTo>
                    <a:pt x="246" y="364"/>
                  </a:lnTo>
                  <a:lnTo>
                    <a:pt x="246" y="367"/>
                  </a:lnTo>
                  <a:lnTo>
                    <a:pt x="244" y="367"/>
                  </a:lnTo>
                  <a:lnTo>
                    <a:pt x="242" y="369"/>
                  </a:lnTo>
                  <a:lnTo>
                    <a:pt x="242" y="369"/>
                  </a:lnTo>
                  <a:lnTo>
                    <a:pt x="242" y="369"/>
                  </a:lnTo>
                  <a:lnTo>
                    <a:pt x="242" y="371"/>
                  </a:lnTo>
                  <a:lnTo>
                    <a:pt x="239" y="371"/>
                  </a:lnTo>
                  <a:lnTo>
                    <a:pt x="239" y="374"/>
                  </a:lnTo>
                  <a:lnTo>
                    <a:pt x="239" y="374"/>
                  </a:lnTo>
                  <a:lnTo>
                    <a:pt x="242" y="374"/>
                  </a:lnTo>
                  <a:lnTo>
                    <a:pt x="242" y="374"/>
                  </a:lnTo>
                  <a:lnTo>
                    <a:pt x="242" y="374"/>
                  </a:lnTo>
                  <a:lnTo>
                    <a:pt x="242" y="376"/>
                  </a:lnTo>
                  <a:lnTo>
                    <a:pt x="244" y="376"/>
                  </a:lnTo>
                  <a:lnTo>
                    <a:pt x="244" y="376"/>
                  </a:lnTo>
                  <a:lnTo>
                    <a:pt x="244" y="379"/>
                  </a:lnTo>
                  <a:lnTo>
                    <a:pt x="242" y="379"/>
                  </a:lnTo>
                  <a:lnTo>
                    <a:pt x="232" y="388"/>
                  </a:lnTo>
                  <a:lnTo>
                    <a:pt x="230" y="390"/>
                  </a:lnTo>
                  <a:lnTo>
                    <a:pt x="230" y="390"/>
                  </a:lnTo>
                  <a:lnTo>
                    <a:pt x="228" y="390"/>
                  </a:lnTo>
                  <a:lnTo>
                    <a:pt x="228" y="390"/>
                  </a:lnTo>
                  <a:lnTo>
                    <a:pt x="228" y="390"/>
                  </a:lnTo>
                  <a:lnTo>
                    <a:pt x="228" y="390"/>
                  </a:lnTo>
                  <a:lnTo>
                    <a:pt x="228" y="390"/>
                  </a:lnTo>
                  <a:lnTo>
                    <a:pt x="225" y="390"/>
                  </a:lnTo>
                  <a:lnTo>
                    <a:pt x="225" y="390"/>
                  </a:lnTo>
                  <a:lnTo>
                    <a:pt x="225" y="390"/>
                  </a:lnTo>
                  <a:lnTo>
                    <a:pt x="225" y="388"/>
                  </a:lnTo>
                  <a:lnTo>
                    <a:pt x="225" y="388"/>
                  </a:lnTo>
                  <a:lnTo>
                    <a:pt x="225" y="388"/>
                  </a:lnTo>
                  <a:lnTo>
                    <a:pt x="225" y="388"/>
                  </a:lnTo>
                  <a:lnTo>
                    <a:pt x="223" y="388"/>
                  </a:lnTo>
                  <a:lnTo>
                    <a:pt x="223" y="388"/>
                  </a:lnTo>
                  <a:lnTo>
                    <a:pt x="220" y="388"/>
                  </a:lnTo>
                  <a:lnTo>
                    <a:pt x="218" y="388"/>
                  </a:lnTo>
                  <a:lnTo>
                    <a:pt x="216" y="390"/>
                  </a:lnTo>
                  <a:lnTo>
                    <a:pt x="211" y="395"/>
                  </a:lnTo>
                  <a:lnTo>
                    <a:pt x="206" y="398"/>
                  </a:lnTo>
                  <a:lnTo>
                    <a:pt x="202" y="402"/>
                  </a:lnTo>
                  <a:lnTo>
                    <a:pt x="202" y="402"/>
                  </a:lnTo>
                  <a:lnTo>
                    <a:pt x="202" y="402"/>
                  </a:lnTo>
                  <a:lnTo>
                    <a:pt x="202" y="402"/>
                  </a:lnTo>
                  <a:lnTo>
                    <a:pt x="202" y="402"/>
                  </a:lnTo>
                  <a:lnTo>
                    <a:pt x="202" y="402"/>
                  </a:lnTo>
                  <a:lnTo>
                    <a:pt x="199" y="402"/>
                  </a:lnTo>
                  <a:lnTo>
                    <a:pt x="199" y="400"/>
                  </a:lnTo>
                  <a:lnTo>
                    <a:pt x="199" y="400"/>
                  </a:lnTo>
                  <a:lnTo>
                    <a:pt x="199" y="400"/>
                  </a:lnTo>
                  <a:lnTo>
                    <a:pt x="197" y="400"/>
                  </a:lnTo>
                  <a:lnTo>
                    <a:pt x="197" y="400"/>
                  </a:lnTo>
                  <a:lnTo>
                    <a:pt x="197" y="400"/>
                  </a:lnTo>
                  <a:lnTo>
                    <a:pt x="197" y="400"/>
                  </a:lnTo>
                  <a:lnTo>
                    <a:pt x="197" y="398"/>
                  </a:lnTo>
                  <a:lnTo>
                    <a:pt x="194" y="398"/>
                  </a:lnTo>
                  <a:lnTo>
                    <a:pt x="194" y="398"/>
                  </a:lnTo>
                  <a:lnTo>
                    <a:pt x="192" y="398"/>
                  </a:lnTo>
                  <a:lnTo>
                    <a:pt x="192" y="398"/>
                  </a:lnTo>
                  <a:lnTo>
                    <a:pt x="190" y="398"/>
                  </a:lnTo>
                  <a:lnTo>
                    <a:pt x="190" y="400"/>
                  </a:lnTo>
                  <a:lnTo>
                    <a:pt x="190" y="400"/>
                  </a:lnTo>
                  <a:lnTo>
                    <a:pt x="187" y="400"/>
                  </a:lnTo>
                  <a:lnTo>
                    <a:pt x="187" y="402"/>
                  </a:lnTo>
                  <a:lnTo>
                    <a:pt x="187" y="402"/>
                  </a:lnTo>
                  <a:lnTo>
                    <a:pt x="187" y="402"/>
                  </a:lnTo>
                  <a:lnTo>
                    <a:pt x="187" y="402"/>
                  </a:lnTo>
                  <a:lnTo>
                    <a:pt x="187" y="405"/>
                  </a:lnTo>
                  <a:lnTo>
                    <a:pt x="187" y="405"/>
                  </a:lnTo>
                  <a:lnTo>
                    <a:pt x="190" y="407"/>
                  </a:lnTo>
                  <a:lnTo>
                    <a:pt x="190" y="407"/>
                  </a:lnTo>
                  <a:lnTo>
                    <a:pt x="190" y="409"/>
                  </a:lnTo>
                  <a:lnTo>
                    <a:pt x="190" y="409"/>
                  </a:lnTo>
                  <a:lnTo>
                    <a:pt x="190" y="412"/>
                  </a:lnTo>
                  <a:lnTo>
                    <a:pt x="190" y="412"/>
                  </a:lnTo>
                  <a:lnTo>
                    <a:pt x="183" y="416"/>
                  </a:lnTo>
                  <a:lnTo>
                    <a:pt x="183" y="416"/>
                  </a:lnTo>
                  <a:lnTo>
                    <a:pt x="183" y="416"/>
                  </a:lnTo>
                  <a:lnTo>
                    <a:pt x="180" y="416"/>
                  </a:lnTo>
                  <a:lnTo>
                    <a:pt x="180" y="416"/>
                  </a:lnTo>
                  <a:lnTo>
                    <a:pt x="178" y="416"/>
                  </a:lnTo>
                  <a:lnTo>
                    <a:pt x="175" y="419"/>
                  </a:lnTo>
                  <a:lnTo>
                    <a:pt x="175" y="419"/>
                  </a:lnTo>
                  <a:lnTo>
                    <a:pt x="166" y="421"/>
                  </a:lnTo>
                  <a:lnTo>
                    <a:pt x="159" y="426"/>
                  </a:lnTo>
                  <a:lnTo>
                    <a:pt x="157" y="428"/>
                  </a:lnTo>
                  <a:lnTo>
                    <a:pt x="157" y="426"/>
                  </a:lnTo>
                  <a:lnTo>
                    <a:pt x="157" y="426"/>
                  </a:lnTo>
                  <a:lnTo>
                    <a:pt x="157" y="426"/>
                  </a:lnTo>
                  <a:lnTo>
                    <a:pt x="157" y="426"/>
                  </a:lnTo>
                  <a:lnTo>
                    <a:pt x="157" y="426"/>
                  </a:lnTo>
                  <a:lnTo>
                    <a:pt x="154" y="426"/>
                  </a:lnTo>
                  <a:lnTo>
                    <a:pt x="154" y="424"/>
                  </a:lnTo>
                  <a:lnTo>
                    <a:pt x="149" y="421"/>
                  </a:lnTo>
                  <a:lnTo>
                    <a:pt x="147" y="421"/>
                  </a:lnTo>
                  <a:lnTo>
                    <a:pt x="147" y="421"/>
                  </a:lnTo>
                  <a:lnTo>
                    <a:pt x="145" y="419"/>
                  </a:lnTo>
                  <a:lnTo>
                    <a:pt x="145" y="419"/>
                  </a:lnTo>
                  <a:lnTo>
                    <a:pt x="145" y="419"/>
                  </a:lnTo>
                  <a:lnTo>
                    <a:pt x="142" y="419"/>
                  </a:lnTo>
                  <a:lnTo>
                    <a:pt x="142" y="419"/>
                  </a:lnTo>
                  <a:lnTo>
                    <a:pt x="140" y="419"/>
                  </a:lnTo>
                  <a:lnTo>
                    <a:pt x="140" y="419"/>
                  </a:lnTo>
                  <a:lnTo>
                    <a:pt x="140" y="421"/>
                  </a:lnTo>
                  <a:lnTo>
                    <a:pt x="140" y="421"/>
                  </a:lnTo>
                  <a:lnTo>
                    <a:pt x="140" y="424"/>
                  </a:lnTo>
                  <a:lnTo>
                    <a:pt x="140" y="424"/>
                  </a:lnTo>
                  <a:lnTo>
                    <a:pt x="138" y="426"/>
                  </a:lnTo>
                  <a:lnTo>
                    <a:pt x="138" y="426"/>
                  </a:lnTo>
                  <a:lnTo>
                    <a:pt x="138" y="428"/>
                  </a:lnTo>
                  <a:lnTo>
                    <a:pt x="133" y="428"/>
                  </a:lnTo>
                  <a:lnTo>
                    <a:pt x="131" y="428"/>
                  </a:lnTo>
                  <a:lnTo>
                    <a:pt x="131" y="428"/>
                  </a:lnTo>
                  <a:lnTo>
                    <a:pt x="131" y="431"/>
                  </a:lnTo>
                  <a:lnTo>
                    <a:pt x="126" y="435"/>
                  </a:lnTo>
                  <a:lnTo>
                    <a:pt x="126" y="438"/>
                  </a:lnTo>
                  <a:lnTo>
                    <a:pt x="126" y="438"/>
                  </a:lnTo>
                  <a:lnTo>
                    <a:pt x="123" y="438"/>
                  </a:lnTo>
                  <a:lnTo>
                    <a:pt x="116" y="438"/>
                  </a:lnTo>
                  <a:lnTo>
                    <a:pt x="116" y="438"/>
                  </a:lnTo>
                  <a:lnTo>
                    <a:pt x="112" y="438"/>
                  </a:lnTo>
                  <a:lnTo>
                    <a:pt x="109" y="435"/>
                  </a:lnTo>
                  <a:lnTo>
                    <a:pt x="109" y="435"/>
                  </a:lnTo>
                  <a:lnTo>
                    <a:pt x="107" y="435"/>
                  </a:lnTo>
                  <a:lnTo>
                    <a:pt x="105" y="433"/>
                  </a:lnTo>
                  <a:lnTo>
                    <a:pt x="105" y="433"/>
                  </a:lnTo>
                  <a:lnTo>
                    <a:pt x="105" y="433"/>
                  </a:lnTo>
                  <a:lnTo>
                    <a:pt x="105" y="431"/>
                  </a:lnTo>
                  <a:lnTo>
                    <a:pt x="105" y="431"/>
                  </a:lnTo>
                  <a:lnTo>
                    <a:pt x="102" y="431"/>
                  </a:lnTo>
                  <a:lnTo>
                    <a:pt x="100" y="431"/>
                  </a:lnTo>
                  <a:lnTo>
                    <a:pt x="100" y="431"/>
                  </a:lnTo>
                  <a:lnTo>
                    <a:pt x="97" y="433"/>
                  </a:lnTo>
                  <a:lnTo>
                    <a:pt x="97" y="431"/>
                  </a:lnTo>
                  <a:lnTo>
                    <a:pt x="95" y="431"/>
                  </a:lnTo>
                  <a:lnTo>
                    <a:pt x="95" y="431"/>
                  </a:lnTo>
                  <a:lnTo>
                    <a:pt x="95" y="431"/>
                  </a:lnTo>
                  <a:lnTo>
                    <a:pt x="95" y="431"/>
                  </a:lnTo>
                  <a:lnTo>
                    <a:pt x="93" y="428"/>
                  </a:lnTo>
                  <a:lnTo>
                    <a:pt x="93" y="428"/>
                  </a:lnTo>
                  <a:lnTo>
                    <a:pt x="93" y="426"/>
                  </a:lnTo>
                  <a:lnTo>
                    <a:pt x="90" y="426"/>
                  </a:lnTo>
                  <a:lnTo>
                    <a:pt x="86" y="424"/>
                  </a:lnTo>
                  <a:lnTo>
                    <a:pt x="86" y="424"/>
                  </a:lnTo>
                  <a:lnTo>
                    <a:pt x="86" y="424"/>
                  </a:lnTo>
                  <a:lnTo>
                    <a:pt x="86" y="421"/>
                  </a:lnTo>
                  <a:lnTo>
                    <a:pt x="86" y="421"/>
                  </a:lnTo>
                  <a:lnTo>
                    <a:pt x="83" y="421"/>
                  </a:lnTo>
                  <a:lnTo>
                    <a:pt x="83" y="419"/>
                  </a:lnTo>
                  <a:lnTo>
                    <a:pt x="83" y="416"/>
                  </a:lnTo>
                  <a:lnTo>
                    <a:pt x="83" y="416"/>
                  </a:lnTo>
                  <a:lnTo>
                    <a:pt x="83" y="416"/>
                  </a:lnTo>
                  <a:lnTo>
                    <a:pt x="83" y="416"/>
                  </a:lnTo>
                  <a:lnTo>
                    <a:pt x="83" y="414"/>
                  </a:lnTo>
                  <a:lnTo>
                    <a:pt x="83" y="414"/>
                  </a:lnTo>
                  <a:lnTo>
                    <a:pt x="83" y="414"/>
                  </a:lnTo>
                  <a:lnTo>
                    <a:pt x="79" y="412"/>
                  </a:lnTo>
                  <a:lnTo>
                    <a:pt x="79" y="412"/>
                  </a:lnTo>
                  <a:lnTo>
                    <a:pt x="79" y="412"/>
                  </a:lnTo>
                  <a:lnTo>
                    <a:pt x="79" y="412"/>
                  </a:lnTo>
                  <a:lnTo>
                    <a:pt x="79" y="409"/>
                  </a:lnTo>
                  <a:lnTo>
                    <a:pt x="79" y="409"/>
                  </a:lnTo>
                  <a:lnTo>
                    <a:pt x="81" y="407"/>
                  </a:lnTo>
                  <a:lnTo>
                    <a:pt x="81" y="407"/>
                  </a:lnTo>
                  <a:lnTo>
                    <a:pt x="81" y="407"/>
                  </a:lnTo>
                  <a:lnTo>
                    <a:pt x="81" y="407"/>
                  </a:lnTo>
                  <a:lnTo>
                    <a:pt x="81" y="407"/>
                  </a:lnTo>
                  <a:lnTo>
                    <a:pt x="81" y="405"/>
                  </a:lnTo>
                  <a:lnTo>
                    <a:pt x="81" y="405"/>
                  </a:lnTo>
                  <a:lnTo>
                    <a:pt x="79" y="405"/>
                  </a:lnTo>
                  <a:lnTo>
                    <a:pt x="79" y="405"/>
                  </a:lnTo>
                  <a:lnTo>
                    <a:pt x="79" y="402"/>
                  </a:lnTo>
                  <a:lnTo>
                    <a:pt x="76" y="402"/>
                  </a:lnTo>
                  <a:lnTo>
                    <a:pt x="76" y="402"/>
                  </a:lnTo>
                  <a:lnTo>
                    <a:pt x="71" y="405"/>
                  </a:lnTo>
                  <a:lnTo>
                    <a:pt x="71" y="405"/>
                  </a:lnTo>
                  <a:lnTo>
                    <a:pt x="62" y="402"/>
                  </a:lnTo>
                  <a:lnTo>
                    <a:pt x="62" y="402"/>
                  </a:lnTo>
                  <a:lnTo>
                    <a:pt x="60" y="402"/>
                  </a:lnTo>
                  <a:lnTo>
                    <a:pt x="60" y="400"/>
                  </a:lnTo>
                  <a:lnTo>
                    <a:pt x="60" y="400"/>
                  </a:lnTo>
                  <a:lnTo>
                    <a:pt x="60" y="400"/>
                  </a:lnTo>
                  <a:lnTo>
                    <a:pt x="60" y="400"/>
                  </a:lnTo>
                  <a:lnTo>
                    <a:pt x="60" y="398"/>
                  </a:lnTo>
                  <a:lnTo>
                    <a:pt x="60" y="398"/>
                  </a:lnTo>
                  <a:lnTo>
                    <a:pt x="55" y="395"/>
                  </a:lnTo>
                  <a:lnTo>
                    <a:pt x="55" y="395"/>
                  </a:lnTo>
                  <a:lnTo>
                    <a:pt x="55" y="395"/>
                  </a:lnTo>
                  <a:lnTo>
                    <a:pt x="52" y="395"/>
                  </a:lnTo>
                  <a:lnTo>
                    <a:pt x="52" y="395"/>
                  </a:lnTo>
                  <a:lnTo>
                    <a:pt x="50" y="393"/>
                  </a:lnTo>
                  <a:lnTo>
                    <a:pt x="50" y="393"/>
                  </a:lnTo>
                  <a:lnTo>
                    <a:pt x="50" y="393"/>
                  </a:lnTo>
                  <a:lnTo>
                    <a:pt x="48" y="393"/>
                  </a:lnTo>
                  <a:lnTo>
                    <a:pt x="43" y="390"/>
                  </a:lnTo>
                  <a:lnTo>
                    <a:pt x="43" y="390"/>
                  </a:lnTo>
                  <a:lnTo>
                    <a:pt x="43" y="390"/>
                  </a:lnTo>
                  <a:lnTo>
                    <a:pt x="43" y="388"/>
                  </a:lnTo>
                  <a:lnTo>
                    <a:pt x="41" y="386"/>
                  </a:lnTo>
                  <a:lnTo>
                    <a:pt x="41" y="383"/>
                  </a:lnTo>
                  <a:lnTo>
                    <a:pt x="41" y="383"/>
                  </a:lnTo>
                  <a:lnTo>
                    <a:pt x="38" y="383"/>
                  </a:lnTo>
                  <a:lnTo>
                    <a:pt x="38" y="381"/>
                  </a:lnTo>
                  <a:lnTo>
                    <a:pt x="29" y="376"/>
                  </a:lnTo>
                  <a:lnTo>
                    <a:pt x="29" y="374"/>
                  </a:lnTo>
                  <a:lnTo>
                    <a:pt x="29" y="374"/>
                  </a:lnTo>
                  <a:lnTo>
                    <a:pt x="29" y="374"/>
                  </a:lnTo>
                  <a:lnTo>
                    <a:pt x="29" y="369"/>
                  </a:lnTo>
                  <a:lnTo>
                    <a:pt x="26" y="369"/>
                  </a:lnTo>
                  <a:lnTo>
                    <a:pt x="26" y="367"/>
                  </a:lnTo>
                  <a:lnTo>
                    <a:pt x="26" y="367"/>
                  </a:lnTo>
                  <a:lnTo>
                    <a:pt x="26" y="367"/>
                  </a:lnTo>
                  <a:lnTo>
                    <a:pt x="24" y="367"/>
                  </a:lnTo>
                  <a:lnTo>
                    <a:pt x="19" y="364"/>
                  </a:lnTo>
                  <a:lnTo>
                    <a:pt x="19" y="362"/>
                  </a:lnTo>
                  <a:lnTo>
                    <a:pt x="19" y="362"/>
                  </a:lnTo>
                  <a:lnTo>
                    <a:pt x="19" y="362"/>
                  </a:lnTo>
                  <a:lnTo>
                    <a:pt x="19" y="360"/>
                  </a:lnTo>
                  <a:lnTo>
                    <a:pt x="22" y="360"/>
                  </a:lnTo>
                  <a:lnTo>
                    <a:pt x="22" y="360"/>
                  </a:lnTo>
                  <a:lnTo>
                    <a:pt x="19" y="357"/>
                  </a:lnTo>
                  <a:lnTo>
                    <a:pt x="19" y="357"/>
                  </a:lnTo>
                  <a:lnTo>
                    <a:pt x="19" y="357"/>
                  </a:lnTo>
                  <a:lnTo>
                    <a:pt x="19" y="357"/>
                  </a:lnTo>
                  <a:lnTo>
                    <a:pt x="12" y="353"/>
                  </a:lnTo>
                  <a:lnTo>
                    <a:pt x="12" y="353"/>
                  </a:lnTo>
                  <a:lnTo>
                    <a:pt x="12" y="350"/>
                  </a:lnTo>
                  <a:lnTo>
                    <a:pt x="10" y="348"/>
                  </a:lnTo>
                  <a:lnTo>
                    <a:pt x="10" y="348"/>
                  </a:lnTo>
                  <a:lnTo>
                    <a:pt x="0" y="338"/>
                  </a:lnTo>
                  <a:lnTo>
                    <a:pt x="0" y="338"/>
                  </a:lnTo>
                  <a:lnTo>
                    <a:pt x="0" y="336"/>
                  </a:lnTo>
                  <a:lnTo>
                    <a:pt x="0" y="336"/>
                  </a:lnTo>
                  <a:lnTo>
                    <a:pt x="0" y="336"/>
                  </a:lnTo>
                  <a:lnTo>
                    <a:pt x="0" y="336"/>
                  </a:lnTo>
                  <a:lnTo>
                    <a:pt x="0" y="336"/>
                  </a:lnTo>
                  <a:lnTo>
                    <a:pt x="3" y="334"/>
                  </a:lnTo>
                  <a:lnTo>
                    <a:pt x="3" y="334"/>
                  </a:lnTo>
                  <a:lnTo>
                    <a:pt x="3" y="331"/>
                  </a:lnTo>
                  <a:lnTo>
                    <a:pt x="3" y="331"/>
                  </a:lnTo>
                  <a:lnTo>
                    <a:pt x="3" y="331"/>
                  </a:lnTo>
                  <a:lnTo>
                    <a:pt x="3" y="329"/>
                  </a:lnTo>
                  <a:lnTo>
                    <a:pt x="3" y="329"/>
                  </a:lnTo>
                  <a:lnTo>
                    <a:pt x="3" y="329"/>
                  </a:lnTo>
                  <a:lnTo>
                    <a:pt x="3" y="327"/>
                  </a:lnTo>
                  <a:lnTo>
                    <a:pt x="3" y="327"/>
                  </a:lnTo>
                  <a:lnTo>
                    <a:pt x="5" y="327"/>
                  </a:lnTo>
                  <a:lnTo>
                    <a:pt x="5" y="327"/>
                  </a:lnTo>
                  <a:lnTo>
                    <a:pt x="5" y="327"/>
                  </a:lnTo>
                  <a:lnTo>
                    <a:pt x="5" y="327"/>
                  </a:lnTo>
                  <a:lnTo>
                    <a:pt x="5" y="324"/>
                  </a:lnTo>
                  <a:lnTo>
                    <a:pt x="5" y="324"/>
                  </a:lnTo>
                  <a:lnTo>
                    <a:pt x="5" y="322"/>
                  </a:lnTo>
                  <a:lnTo>
                    <a:pt x="5" y="319"/>
                  </a:lnTo>
                  <a:lnTo>
                    <a:pt x="5" y="319"/>
                  </a:lnTo>
                  <a:lnTo>
                    <a:pt x="3" y="317"/>
                  </a:lnTo>
                  <a:lnTo>
                    <a:pt x="3" y="317"/>
                  </a:lnTo>
                  <a:lnTo>
                    <a:pt x="0" y="312"/>
                  </a:lnTo>
                  <a:lnTo>
                    <a:pt x="0" y="312"/>
                  </a:lnTo>
                  <a:lnTo>
                    <a:pt x="0" y="312"/>
                  </a:lnTo>
                  <a:lnTo>
                    <a:pt x="0" y="310"/>
                  </a:lnTo>
                  <a:lnTo>
                    <a:pt x="0" y="308"/>
                  </a:lnTo>
                  <a:lnTo>
                    <a:pt x="0" y="305"/>
                  </a:lnTo>
                  <a:lnTo>
                    <a:pt x="0" y="305"/>
                  </a:lnTo>
                  <a:lnTo>
                    <a:pt x="0" y="305"/>
                  </a:lnTo>
                  <a:lnTo>
                    <a:pt x="3" y="308"/>
                  </a:lnTo>
                  <a:lnTo>
                    <a:pt x="8" y="305"/>
                  </a:lnTo>
                  <a:lnTo>
                    <a:pt x="15" y="300"/>
                  </a:lnTo>
                  <a:lnTo>
                    <a:pt x="22" y="300"/>
                  </a:lnTo>
                  <a:lnTo>
                    <a:pt x="24" y="298"/>
                  </a:lnTo>
                  <a:lnTo>
                    <a:pt x="26" y="296"/>
                  </a:lnTo>
                  <a:lnTo>
                    <a:pt x="26" y="293"/>
                  </a:lnTo>
                  <a:lnTo>
                    <a:pt x="26" y="282"/>
                  </a:lnTo>
                  <a:lnTo>
                    <a:pt x="26" y="279"/>
                  </a:lnTo>
                  <a:lnTo>
                    <a:pt x="29" y="279"/>
                  </a:lnTo>
                  <a:lnTo>
                    <a:pt x="34" y="279"/>
                  </a:lnTo>
                  <a:lnTo>
                    <a:pt x="36" y="277"/>
                  </a:lnTo>
                  <a:lnTo>
                    <a:pt x="36" y="274"/>
                  </a:lnTo>
                  <a:lnTo>
                    <a:pt x="36" y="274"/>
                  </a:lnTo>
                  <a:lnTo>
                    <a:pt x="36" y="272"/>
                  </a:lnTo>
                  <a:lnTo>
                    <a:pt x="36" y="272"/>
                  </a:lnTo>
                  <a:lnTo>
                    <a:pt x="34" y="270"/>
                  </a:lnTo>
                  <a:lnTo>
                    <a:pt x="34" y="267"/>
                  </a:lnTo>
                  <a:lnTo>
                    <a:pt x="34" y="265"/>
                  </a:lnTo>
                  <a:lnTo>
                    <a:pt x="34" y="263"/>
                  </a:lnTo>
                  <a:lnTo>
                    <a:pt x="31" y="260"/>
                  </a:lnTo>
                  <a:lnTo>
                    <a:pt x="31" y="260"/>
                  </a:lnTo>
                  <a:lnTo>
                    <a:pt x="29" y="258"/>
                  </a:lnTo>
                  <a:lnTo>
                    <a:pt x="29" y="256"/>
                  </a:lnTo>
                  <a:lnTo>
                    <a:pt x="31" y="253"/>
                  </a:lnTo>
                  <a:lnTo>
                    <a:pt x="34" y="251"/>
                  </a:lnTo>
                  <a:lnTo>
                    <a:pt x="34" y="248"/>
                  </a:lnTo>
                  <a:lnTo>
                    <a:pt x="34" y="246"/>
                  </a:lnTo>
                  <a:lnTo>
                    <a:pt x="34" y="244"/>
                  </a:lnTo>
                  <a:lnTo>
                    <a:pt x="34" y="239"/>
                  </a:lnTo>
                  <a:lnTo>
                    <a:pt x="36" y="237"/>
                  </a:lnTo>
                  <a:lnTo>
                    <a:pt x="38" y="229"/>
                  </a:lnTo>
                  <a:lnTo>
                    <a:pt x="41" y="225"/>
                  </a:lnTo>
                  <a:lnTo>
                    <a:pt x="43" y="222"/>
                  </a:lnTo>
                  <a:lnTo>
                    <a:pt x="45" y="222"/>
                  </a:lnTo>
                  <a:lnTo>
                    <a:pt x="48" y="222"/>
                  </a:lnTo>
                  <a:lnTo>
                    <a:pt x="48" y="225"/>
                  </a:lnTo>
                  <a:lnTo>
                    <a:pt x="52" y="225"/>
                  </a:lnTo>
                  <a:lnTo>
                    <a:pt x="52" y="227"/>
                  </a:lnTo>
                  <a:lnTo>
                    <a:pt x="55" y="229"/>
                  </a:lnTo>
                  <a:lnTo>
                    <a:pt x="55" y="229"/>
                  </a:lnTo>
                  <a:lnTo>
                    <a:pt x="55" y="232"/>
                  </a:lnTo>
                  <a:lnTo>
                    <a:pt x="57" y="232"/>
                  </a:lnTo>
                  <a:lnTo>
                    <a:pt x="57" y="232"/>
                  </a:lnTo>
                  <a:lnTo>
                    <a:pt x="57" y="232"/>
                  </a:lnTo>
                  <a:lnTo>
                    <a:pt x="55" y="234"/>
                  </a:lnTo>
                  <a:lnTo>
                    <a:pt x="55" y="234"/>
                  </a:lnTo>
                  <a:lnTo>
                    <a:pt x="55" y="234"/>
                  </a:lnTo>
                  <a:lnTo>
                    <a:pt x="55" y="237"/>
                  </a:lnTo>
                  <a:lnTo>
                    <a:pt x="55" y="237"/>
                  </a:lnTo>
                  <a:lnTo>
                    <a:pt x="55" y="237"/>
                  </a:lnTo>
                  <a:lnTo>
                    <a:pt x="55" y="239"/>
                  </a:lnTo>
                  <a:lnTo>
                    <a:pt x="57" y="239"/>
                  </a:lnTo>
                  <a:lnTo>
                    <a:pt x="60" y="237"/>
                  </a:lnTo>
                  <a:lnTo>
                    <a:pt x="62" y="234"/>
                  </a:lnTo>
                  <a:lnTo>
                    <a:pt x="62" y="234"/>
                  </a:lnTo>
                  <a:lnTo>
                    <a:pt x="62" y="229"/>
                  </a:lnTo>
                  <a:lnTo>
                    <a:pt x="62" y="229"/>
                  </a:lnTo>
                  <a:lnTo>
                    <a:pt x="64" y="227"/>
                  </a:lnTo>
                  <a:lnTo>
                    <a:pt x="64" y="227"/>
                  </a:lnTo>
                  <a:lnTo>
                    <a:pt x="67" y="229"/>
                  </a:lnTo>
                  <a:lnTo>
                    <a:pt x="67" y="229"/>
                  </a:lnTo>
                  <a:lnTo>
                    <a:pt x="69" y="229"/>
                  </a:lnTo>
                  <a:lnTo>
                    <a:pt x="69" y="227"/>
                  </a:lnTo>
                  <a:lnTo>
                    <a:pt x="69" y="227"/>
                  </a:lnTo>
                  <a:lnTo>
                    <a:pt x="67" y="225"/>
                  </a:lnTo>
                  <a:lnTo>
                    <a:pt x="67" y="220"/>
                  </a:lnTo>
                  <a:lnTo>
                    <a:pt x="67" y="218"/>
                  </a:lnTo>
                  <a:lnTo>
                    <a:pt x="64" y="218"/>
                  </a:lnTo>
                  <a:lnTo>
                    <a:pt x="64" y="218"/>
                  </a:lnTo>
                  <a:lnTo>
                    <a:pt x="64" y="215"/>
                  </a:lnTo>
                  <a:lnTo>
                    <a:pt x="62" y="215"/>
                  </a:lnTo>
                  <a:lnTo>
                    <a:pt x="62" y="215"/>
                  </a:lnTo>
                  <a:lnTo>
                    <a:pt x="62" y="213"/>
                  </a:lnTo>
                  <a:lnTo>
                    <a:pt x="62" y="213"/>
                  </a:lnTo>
                  <a:lnTo>
                    <a:pt x="62" y="213"/>
                  </a:lnTo>
                  <a:lnTo>
                    <a:pt x="67" y="211"/>
                  </a:lnTo>
                  <a:lnTo>
                    <a:pt x="67" y="208"/>
                  </a:lnTo>
                  <a:lnTo>
                    <a:pt x="67" y="206"/>
                  </a:lnTo>
                  <a:lnTo>
                    <a:pt x="67" y="201"/>
                  </a:lnTo>
                  <a:lnTo>
                    <a:pt x="67" y="199"/>
                  </a:lnTo>
                  <a:lnTo>
                    <a:pt x="67" y="199"/>
                  </a:lnTo>
                  <a:lnTo>
                    <a:pt x="69" y="192"/>
                  </a:lnTo>
                  <a:lnTo>
                    <a:pt x="71" y="187"/>
                  </a:lnTo>
                  <a:lnTo>
                    <a:pt x="71" y="187"/>
                  </a:lnTo>
                  <a:lnTo>
                    <a:pt x="74" y="187"/>
                  </a:lnTo>
                  <a:lnTo>
                    <a:pt x="76" y="185"/>
                  </a:lnTo>
                  <a:lnTo>
                    <a:pt x="79" y="185"/>
                  </a:lnTo>
                  <a:lnTo>
                    <a:pt x="79" y="185"/>
                  </a:lnTo>
                  <a:lnTo>
                    <a:pt x="79" y="185"/>
                  </a:lnTo>
                  <a:lnTo>
                    <a:pt x="79" y="185"/>
                  </a:lnTo>
                  <a:lnTo>
                    <a:pt x="81" y="185"/>
                  </a:lnTo>
                  <a:lnTo>
                    <a:pt x="81" y="182"/>
                  </a:lnTo>
                  <a:lnTo>
                    <a:pt x="81" y="177"/>
                  </a:lnTo>
                  <a:lnTo>
                    <a:pt x="81" y="175"/>
                  </a:lnTo>
                  <a:lnTo>
                    <a:pt x="88" y="168"/>
                  </a:lnTo>
                  <a:lnTo>
                    <a:pt x="88" y="168"/>
                  </a:lnTo>
                  <a:lnTo>
                    <a:pt x="93" y="166"/>
                  </a:lnTo>
                  <a:lnTo>
                    <a:pt x="95" y="168"/>
                  </a:lnTo>
                  <a:lnTo>
                    <a:pt x="95" y="170"/>
                  </a:lnTo>
                  <a:lnTo>
                    <a:pt x="97" y="170"/>
                  </a:lnTo>
                  <a:lnTo>
                    <a:pt x="100" y="173"/>
                  </a:lnTo>
                  <a:lnTo>
                    <a:pt x="102" y="173"/>
                  </a:lnTo>
                  <a:lnTo>
                    <a:pt x="105" y="168"/>
                  </a:lnTo>
                  <a:lnTo>
                    <a:pt x="107" y="168"/>
                  </a:lnTo>
                  <a:lnTo>
                    <a:pt x="109" y="166"/>
                  </a:lnTo>
                  <a:lnTo>
                    <a:pt x="109" y="166"/>
                  </a:lnTo>
                  <a:lnTo>
                    <a:pt x="112" y="163"/>
                  </a:lnTo>
                  <a:lnTo>
                    <a:pt x="114" y="163"/>
                  </a:lnTo>
                  <a:lnTo>
                    <a:pt x="116" y="158"/>
                  </a:lnTo>
                  <a:lnTo>
                    <a:pt x="116" y="158"/>
                  </a:lnTo>
                  <a:lnTo>
                    <a:pt x="121" y="156"/>
                  </a:lnTo>
                  <a:lnTo>
                    <a:pt x="121" y="154"/>
                  </a:lnTo>
                  <a:lnTo>
                    <a:pt x="123" y="149"/>
                  </a:lnTo>
                  <a:lnTo>
                    <a:pt x="126" y="144"/>
                  </a:lnTo>
                  <a:lnTo>
                    <a:pt x="135" y="135"/>
                  </a:lnTo>
                  <a:lnTo>
                    <a:pt x="140" y="130"/>
                  </a:lnTo>
                  <a:lnTo>
                    <a:pt x="140" y="130"/>
                  </a:lnTo>
                  <a:lnTo>
                    <a:pt x="142" y="125"/>
                  </a:lnTo>
                  <a:lnTo>
                    <a:pt x="142" y="125"/>
                  </a:lnTo>
                  <a:lnTo>
                    <a:pt x="140" y="123"/>
                  </a:lnTo>
                  <a:lnTo>
                    <a:pt x="140" y="123"/>
                  </a:lnTo>
                  <a:lnTo>
                    <a:pt x="140" y="123"/>
                  </a:lnTo>
                  <a:lnTo>
                    <a:pt x="142" y="121"/>
                  </a:lnTo>
                  <a:lnTo>
                    <a:pt x="142" y="118"/>
                  </a:lnTo>
                  <a:lnTo>
                    <a:pt x="142" y="116"/>
                  </a:lnTo>
                  <a:lnTo>
                    <a:pt x="140" y="116"/>
                  </a:lnTo>
                  <a:lnTo>
                    <a:pt x="140" y="114"/>
                  </a:lnTo>
                  <a:lnTo>
                    <a:pt x="138" y="114"/>
                  </a:lnTo>
                  <a:lnTo>
                    <a:pt x="138" y="111"/>
                  </a:lnTo>
                  <a:lnTo>
                    <a:pt x="140" y="111"/>
                  </a:lnTo>
                  <a:lnTo>
                    <a:pt x="140" y="109"/>
                  </a:lnTo>
                  <a:lnTo>
                    <a:pt x="140" y="106"/>
                  </a:lnTo>
                  <a:lnTo>
                    <a:pt x="140" y="104"/>
                  </a:lnTo>
                  <a:lnTo>
                    <a:pt x="142" y="104"/>
                  </a:lnTo>
                  <a:lnTo>
                    <a:pt x="142" y="102"/>
                  </a:lnTo>
                  <a:lnTo>
                    <a:pt x="142" y="99"/>
                  </a:lnTo>
                  <a:lnTo>
                    <a:pt x="142" y="99"/>
                  </a:lnTo>
                  <a:lnTo>
                    <a:pt x="142" y="97"/>
                  </a:lnTo>
                  <a:lnTo>
                    <a:pt x="142" y="97"/>
                  </a:lnTo>
                  <a:lnTo>
                    <a:pt x="142" y="95"/>
                  </a:lnTo>
                  <a:lnTo>
                    <a:pt x="142" y="92"/>
                  </a:lnTo>
                  <a:lnTo>
                    <a:pt x="142" y="92"/>
                  </a:lnTo>
                  <a:lnTo>
                    <a:pt x="145" y="95"/>
                  </a:lnTo>
                  <a:lnTo>
                    <a:pt x="145" y="92"/>
                  </a:lnTo>
                  <a:lnTo>
                    <a:pt x="145" y="92"/>
                  </a:lnTo>
                  <a:lnTo>
                    <a:pt x="145" y="90"/>
                  </a:lnTo>
                  <a:lnTo>
                    <a:pt x="145" y="90"/>
                  </a:lnTo>
                  <a:lnTo>
                    <a:pt x="145" y="90"/>
                  </a:lnTo>
                  <a:lnTo>
                    <a:pt x="145" y="87"/>
                  </a:lnTo>
                  <a:lnTo>
                    <a:pt x="145" y="85"/>
                  </a:lnTo>
                  <a:lnTo>
                    <a:pt x="145" y="83"/>
                  </a:lnTo>
                  <a:lnTo>
                    <a:pt x="145" y="80"/>
                  </a:lnTo>
                  <a:lnTo>
                    <a:pt x="145" y="76"/>
                  </a:lnTo>
                  <a:lnTo>
                    <a:pt x="145" y="73"/>
                  </a:lnTo>
                  <a:lnTo>
                    <a:pt x="145" y="71"/>
                  </a:lnTo>
                  <a:lnTo>
                    <a:pt x="147" y="66"/>
                  </a:lnTo>
                  <a:lnTo>
                    <a:pt x="147" y="64"/>
                  </a:lnTo>
                  <a:lnTo>
                    <a:pt x="147" y="59"/>
                  </a:lnTo>
                  <a:lnTo>
                    <a:pt x="147" y="57"/>
                  </a:lnTo>
                  <a:lnTo>
                    <a:pt x="147" y="50"/>
                  </a:lnTo>
                  <a:lnTo>
                    <a:pt x="149" y="50"/>
                  </a:lnTo>
                  <a:lnTo>
                    <a:pt x="152" y="47"/>
                  </a:lnTo>
                  <a:lnTo>
                    <a:pt x="152" y="47"/>
                  </a:lnTo>
                  <a:lnTo>
                    <a:pt x="152" y="43"/>
                  </a:lnTo>
                  <a:lnTo>
                    <a:pt x="152" y="43"/>
                  </a:lnTo>
                  <a:lnTo>
                    <a:pt x="152" y="40"/>
                  </a:lnTo>
                  <a:lnTo>
                    <a:pt x="149" y="38"/>
                  </a:lnTo>
                  <a:lnTo>
                    <a:pt x="149" y="35"/>
                  </a:lnTo>
                  <a:lnTo>
                    <a:pt x="149" y="35"/>
                  </a:lnTo>
                  <a:lnTo>
                    <a:pt x="149" y="35"/>
                  </a:lnTo>
                  <a:lnTo>
                    <a:pt x="149" y="35"/>
                  </a:lnTo>
                  <a:lnTo>
                    <a:pt x="149" y="33"/>
                  </a:lnTo>
                  <a:lnTo>
                    <a:pt x="149" y="33"/>
                  </a:lnTo>
                  <a:lnTo>
                    <a:pt x="147" y="33"/>
                  </a:lnTo>
                  <a:lnTo>
                    <a:pt x="147" y="31"/>
                  </a:lnTo>
                  <a:lnTo>
                    <a:pt x="149" y="26"/>
                  </a:lnTo>
                  <a:lnTo>
                    <a:pt x="149" y="24"/>
                  </a:lnTo>
                  <a:lnTo>
                    <a:pt x="147" y="21"/>
                  </a:lnTo>
                  <a:lnTo>
                    <a:pt x="147" y="19"/>
                  </a:lnTo>
                  <a:lnTo>
                    <a:pt x="145" y="16"/>
                  </a:lnTo>
                  <a:lnTo>
                    <a:pt x="140" y="12"/>
                  </a:lnTo>
                  <a:lnTo>
                    <a:pt x="140" y="9"/>
                  </a:lnTo>
                  <a:lnTo>
                    <a:pt x="140" y="7"/>
                  </a:lnTo>
                  <a:lnTo>
                    <a:pt x="142" y="7"/>
                  </a:lnTo>
                  <a:lnTo>
                    <a:pt x="142" y="5"/>
                  </a:lnTo>
                  <a:lnTo>
                    <a:pt x="147" y="5"/>
                  </a:lnTo>
                  <a:lnTo>
                    <a:pt x="147" y="5"/>
                  </a:lnTo>
                  <a:lnTo>
                    <a:pt x="152" y="2"/>
                  </a:lnTo>
                  <a:lnTo>
                    <a:pt x="152" y="0"/>
                  </a:lnTo>
                  <a:lnTo>
                    <a:pt x="152" y="0"/>
                  </a:lnTo>
                  <a:lnTo>
                    <a:pt x="152" y="0"/>
                  </a:lnTo>
                  <a:lnTo>
                    <a:pt x="152" y="0"/>
                  </a:lnTo>
                  <a:lnTo>
                    <a:pt x="152" y="0"/>
                  </a:lnTo>
                  <a:lnTo>
                    <a:pt x="152" y="2"/>
                  </a:lnTo>
                  <a:lnTo>
                    <a:pt x="152" y="2"/>
                  </a:lnTo>
                  <a:lnTo>
                    <a:pt x="152" y="2"/>
                  </a:lnTo>
                  <a:lnTo>
                    <a:pt x="152" y="2"/>
                  </a:lnTo>
                  <a:lnTo>
                    <a:pt x="154" y="12"/>
                  </a:lnTo>
                  <a:lnTo>
                    <a:pt x="157" y="21"/>
                  </a:lnTo>
                  <a:lnTo>
                    <a:pt x="159" y="31"/>
                  </a:lnTo>
                  <a:lnTo>
                    <a:pt x="159" y="40"/>
                  </a:lnTo>
                  <a:lnTo>
                    <a:pt x="161" y="50"/>
                  </a:lnTo>
                  <a:lnTo>
                    <a:pt x="164" y="59"/>
                  </a:lnTo>
                  <a:lnTo>
                    <a:pt x="166" y="69"/>
                  </a:lnTo>
                  <a:lnTo>
                    <a:pt x="166" y="80"/>
                  </a:lnTo>
                  <a:lnTo>
                    <a:pt x="168" y="87"/>
                  </a:lnTo>
                  <a:lnTo>
                    <a:pt x="171" y="97"/>
                  </a:lnTo>
                  <a:lnTo>
                    <a:pt x="171" y="104"/>
                  </a:lnTo>
                  <a:lnTo>
                    <a:pt x="173" y="114"/>
                  </a:lnTo>
                  <a:lnTo>
                    <a:pt x="185" y="111"/>
                  </a:lnTo>
                  <a:lnTo>
                    <a:pt x="197" y="109"/>
                  </a:lnTo>
                  <a:lnTo>
                    <a:pt x="211" y="106"/>
                  </a:lnTo>
                  <a:lnTo>
                    <a:pt x="223" y="104"/>
                  </a:lnTo>
                  <a:lnTo>
                    <a:pt x="235" y="102"/>
                  </a:lnTo>
                  <a:lnTo>
                    <a:pt x="246" y="99"/>
                  </a:lnTo>
                  <a:lnTo>
                    <a:pt x="261" y="97"/>
                  </a:lnTo>
                  <a:lnTo>
                    <a:pt x="272" y="95"/>
                  </a:lnTo>
                  <a:lnTo>
                    <a:pt x="272" y="9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9047954" y="2665343"/>
              <a:ext cx="541390" cy="544354"/>
            </a:xfrm>
            <a:custGeom>
              <a:avLst/>
              <a:gdLst>
                <a:gd name="T0" fmla="*/ 194 w 548"/>
                <a:gd name="T1" fmla="*/ 26 h 551"/>
                <a:gd name="T2" fmla="*/ 198 w 548"/>
                <a:gd name="T3" fmla="*/ 14 h 551"/>
                <a:gd name="T4" fmla="*/ 161 w 548"/>
                <a:gd name="T5" fmla="*/ 19 h 551"/>
                <a:gd name="T6" fmla="*/ 482 w 548"/>
                <a:gd name="T7" fmla="*/ 246 h 551"/>
                <a:gd name="T8" fmla="*/ 456 w 548"/>
                <a:gd name="T9" fmla="*/ 281 h 551"/>
                <a:gd name="T10" fmla="*/ 456 w 548"/>
                <a:gd name="T11" fmla="*/ 260 h 551"/>
                <a:gd name="T12" fmla="*/ 480 w 548"/>
                <a:gd name="T13" fmla="*/ 227 h 551"/>
                <a:gd name="T14" fmla="*/ 473 w 548"/>
                <a:gd name="T15" fmla="*/ 203 h 551"/>
                <a:gd name="T16" fmla="*/ 473 w 548"/>
                <a:gd name="T17" fmla="*/ 177 h 551"/>
                <a:gd name="T18" fmla="*/ 456 w 548"/>
                <a:gd name="T19" fmla="*/ 182 h 551"/>
                <a:gd name="T20" fmla="*/ 461 w 548"/>
                <a:gd name="T21" fmla="*/ 165 h 551"/>
                <a:gd name="T22" fmla="*/ 459 w 548"/>
                <a:gd name="T23" fmla="*/ 146 h 551"/>
                <a:gd name="T24" fmla="*/ 449 w 548"/>
                <a:gd name="T25" fmla="*/ 137 h 551"/>
                <a:gd name="T26" fmla="*/ 435 w 548"/>
                <a:gd name="T27" fmla="*/ 135 h 551"/>
                <a:gd name="T28" fmla="*/ 428 w 548"/>
                <a:gd name="T29" fmla="*/ 118 h 551"/>
                <a:gd name="T30" fmla="*/ 409 w 548"/>
                <a:gd name="T31" fmla="*/ 113 h 551"/>
                <a:gd name="T32" fmla="*/ 392 w 548"/>
                <a:gd name="T33" fmla="*/ 111 h 551"/>
                <a:gd name="T34" fmla="*/ 376 w 548"/>
                <a:gd name="T35" fmla="*/ 111 h 551"/>
                <a:gd name="T36" fmla="*/ 359 w 548"/>
                <a:gd name="T37" fmla="*/ 111 h 551"/>
                <a:gd name="T38" fmla="*/ 281 w 548"/>
                <a:gd name="T39" fmla="*/ 92 h 551"/>
                <a:gd name="T40" fmla="*/ 234 w 548"/>
                <a:gd name="T41" fmla="*/ 68 h 551"/>
                <a:gd name="T42" fmla="*/ 220 w 548"/>
                <a:gd name="T43" fmla="*/ 64 h 551"/>
                <a:gd name="T44" fmla="*/ 182 w 548"/>
                <a:gd name="T45" fmla="*/ 47 h 551"/>
                <a:gd name="T46" fmla="*/ 168 w 548"/>
                <a:gd name="T47" fmla="*/ 56 h 551"/>
                <a:gd name="T48" fmla="*/ 179 w 548"/>
                <a:gd name="T49" fmla="*/ 23 h 551"/>
                <a:gd name="T50" fmla="*/ 168 w 548"/>
                <a:gd name="T51" fmla="*/ 19 h 551"/>
                <a:gd name="T52" fmla="*/ 153 w 548"/>
                <a:gd name="T53" fmla="*/ 26 h 551"/>
                <a:gd name="T54" fmla="*/ 142 w 548"/>
                <a:gd name="T55" fmla="*/ 33 h 551"/>
                <a:gd name="T56" fmla="*/ 66 w 548"/>
                <a:gd name="T57" fmla="*/ 54 h 551"/>
                <a:gd name="T58" fmla="*/ 54 w 548"/>
                <a:gd name="T59" fmla="*/ 59 h 551"/>
                <a:gd name="T60" fmla="*/ 47 w 548"/>
                <a:gd name="T61" fmla="*/ 90 h 551"/>
                <a:gd name="T62" fmla="*/ 40 w 548"/>
                <a:gd name="T63" fmla="*/ 139 h 551"/>
                <a:gd name="T64" fmla="*/ 19 w 548"/>
                <a:gd name="T65" fmla="*/ 153 h 551"/>
                <a:gd name="T66" fmla="*/ 14 w 548"/>
                <a:gd name="T67" fmla="*/ 198 h 551"/>
                <a:gd name="T68" fmla="*/ 14 w 548"/>
                <a:gd name="T69" fmla="*/ 234 h 551"/>
                <a:gd name="T70" fmla="*/ 19 w 548"/>
                <a:gd name="T71" fmla="*/ 274 h 551"/>
                <a:gd name="T72" fmla="*/ 52 w 548"/>
                <a:gd name="T73" fmla="*/ 312 h 551"/>
                <a:gd name="T74" fmla="*/ 125 w 548"/>
                <a:gd name="T75" fmla="*/ 371 h 551"/>
                <a:gd name="T76" fmla="*/ 153 w 548"/>
                <a:gd name="T77" fmla="*/ 383 h 551"/>
                <a:gd name="T78" fmla="*/ 168 w 548"/>
                <a:gd name="T79" fmla="*/ 404 h 551"/>
                <a:gd name="T80" fmla="*/ 170 w 548"/>
                <a:gd name="T81" fmla="*/ 438 h 551"/>
                <a:gd name="T82" fmla="*/ 179 w 548"/>
                <a:gd name="T83" fmla="*/ 478 h 551"/>
                <a:gd name="T84" fmla="*/ 196 w 548"/>
                <a:gd name="T85" fmla="*/ 530 h 551"/>
                <a:gd name="T86" fmla="*/ 236 w 548"/>
                <a:gd name="T87" fmla="*/ 551 h 551"/>
                <a:gd name="T88" fmla="*/ 286 w 548"/>
                <a:gd name="T89" fmla="*/ 549 h 551"/>
                <a:gd name="T90" fmla="*/ 499 w 548"/>
                <a:gd name="T91" fmla="*/ 518 h 551"/>
                <a:gd name="T92" fmla="*/ 492 w 548"/>
                <a:gd name="T93" fmla="*/ 473 h 551"/>
                <a:gd name="T94" fmla="*/ 485 w 548"/>
                <a:gd name="T95" fmla="*/ 442 h 551"/>
                <a:gd name="T96" fmla="*/ 494 w 548"/>
                <a:gd name="T97" fmla="*/ 378 h 551"/>
                <a:gd name="T98" fmla="*/ 492 w 548"/>
                <a:gd name="T99" fmla="*/ 343 h 551"/>
                <a:gd name="T100" fmla="*/ 501 w 548"/>
                <a:gd name="T101" fmla="*/ 298 h 551"/>
                <a:gd name="T102" fmla="*/ 182 w 548"/>
                <a:gd name="T103" fmla="*/ 21 h 551"/>
                <a:gd name="T104" fmla="*/ 210 w 548"/>
                <a:gd name="T105" fmla="*/ 2 h 551"/>
                <a:gd name="T106" fmla="*/ 546 w 548"/>
                <a:gd name="T107" fmla="*/ 165 h 551"/>
                <a:gd name="T108" fmla="*/ 548 w 548"/>
                <a:gd name="T109" fmla="*/ 175 h 551"/>
                <a:gd name="T110" fmla="*/ 530 w 548"/>
                <a:gd name="T111" fmla="*/ 184 h 551"/>
                <a:gd name="T112" fmla="*/ 515 w 548"/>
                <a:gd name="T113" fmla="*/ 201 h 551"/>
                <a:gd name="T114" fmla="*/ 508 w 548"/>
                <a:gd name="T115" fmla="*/ 239 h 551"/>
                <a:gd name="T116" fmla="*/ 530 w 548"/>
                <a:gd name="T117" fmla="*/ 210 h 551"/>
                <a:gd name="T118" fmla="*/ 532 w 548"/>
                <a:gd name="T119" fmla="*/ 198 h 551"/>
                <a:gd name="T120" fmla="*/ 539 w 548"/>
                <a:gd name="T121" fmla="*/ 1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551">
                  <a:moveTo>
                    <a:pt x="177" y="38"/>
                  </a:moveTo>
                  <a:lnTo>
                    <a:pt x="179" y="40"/>
                  </a:lnTo>
                  <a:lnTo>
                    <a:pt x="179" y="42"/>
                  </a:lnTo>
                  <a:lnTo>
                    <a:pt x="184" y="38"/>
                  </a:lnTo>
                  <a:lnTo>
                    <a:pt x="189" y="38"/>
                  </a:lnTo>
                  <a:lnTo>
                    <a:pt x="189" y="35"/>
                  </a:lnTo>
                  <a:lnTo>
                    <a:pt x="189" y="35"/>
                  </a:lnTo>
                  <a:lnTo>
                    <a:pt x="189" y="33"/>
                  </a:lnTo>
                  <a:lnTo>
                    <a:pt x="191" y="30"/>
                  </a:lnTo>
                  <a:lnTo>
                    <a:pt x="194" y="30"/>
                  </a:lnTo>
                  <a:lnTo>
                    <a:pt x="196" y="30"/>
                  </a:lnTo>
                  <a:lnTo>
                    <a:pt x="196" y="28"/>
                  </a:lnTo>
                  <a:lnTo>
                    <a:pt x="196" y="28"/>
                  </a:lnTo>
                  <a:lnTo>
                    <a:pt x="194" y="26"/>
                  </a:lnTo>
                  <a:lnTo>
                    <a:pt x="194" y="26"/>
                  </a:lnTo>
                  <a:lnTo>
                    <a:pt x="189" y="28"/>
                  </a:lnTo>
                  <a:lnTo>
                    <a:pt x="187" y="30"/>
                  </a:lnTo>
                  <a:lnTo>
                    <a:pt x="187" y="33"/>
                  </a:lnTo>
                  <a:lnTo>
                    <a:pt x="179" y="35"/>
                  </a:lnTo>
                  <a:lnTo>
                    <a:pt x="177" y="38"/>
                  </a:lnTo>
                  <a:close/>
                  <a:moveTo>
                    <a:pt x="194" y="21"/>
                  </a:moveTo>
                  <a:lnTo>
                    <a:pt x="196" y="21"/>
                  </a:lnTo>
                  <a:lnTo>
                    <a:pt x="198" y="21"/>
                  </a:lnTo>
                  <a:lnTo>
                    <a:pt x="198" y="21"/>
                  </a:lnTo>
                  <a:lnTo>
                    <a:pt x="198" y="19"/>
                  </a:lnTo>
                  <a:lnTo>
                    <a:pt x="198" y="19"/>
                  </a:lnTo>
                  <a:lnTo>
                    <a:pt x="198" y="16"/>
                  </a:lnTo>
                  <a:lnTo>
                    <a:pt x="201" y="16"/>
                  </a:lnTo>
                  <a:lnTo>
                    <a:pt x="201" y="14"/>
                  </a:lnTo>
                  <a:lnTo>
                    <a:pt x="198" y="14"/>
                  </a:lnTo>
                  <a:lnTo>
                    <a:pt x="196" y="16"/>
                  </a:lnTo>
                  <a:lnTo>
                    <a:pt x="191" y="16"/>
                  </a:lnTo>
                  <a:lnTo>
                    <a:pt x="189" y="19"/>
                  </a:lnTo>
                  <a:lnTo>
                    <a:pt x="189" y="21"/>
                  </a:lnTo>
                  <a:lnTo>
                    <a:pt x="189" y="21"/>
                  </a:lnTo>
                  <a:lnTo>
                    <a:pt x="194" y="21"/>
                  </a:lnTo>
                  <a:close/>
                  <a:moveTo>
                    <a:pt x="161" y="19"/>
                  </a:moveTo>
                  <a:lnTo>
                    <a:pt x="163" y="16"/>
                  </a:lnTo>
                  <a:lnTo>
                    <a:pt x="163" y="16"/>
                  </a:lnTo>
                  <a:lnTo>
                    <a:pt x="165" y="14"/>
                  </a:lnTo>
                  <a:lnTo>
                    <a:pt x="163" y="11"/>
                  </a:lnTo>
                  <a:lnTo>
                    <a:pt x="163" y="14"/>
                  </a:lnTo>
                  <a:lnTo>
                    <a:pt x="161" y="16"/>
                  </a:lnTo>
                  <a:lnTo>
                    <a:pt x="161" y="16"/>
                  </a:lnTo>
                  <a:lnTo>
                    <a:pt x="161" y="19"/>
                  </a:lnTo>
                  <a:close/>
                  <a:moveTo>
                    <a:pt x="513" y="243"/>
                  </a:moveTo>
                  <a:lnTo>
                    <a:pt x="511" y="243"/>
                  </a:lnTo>
                  <a:lnTo>
                    <a:pt x="508" y="241"/>
                  </a:lnTo>
                  <a:lnTo>
                    <a:pt x="504" y="236"/>
                  </a:lnTo>
                  <a:lnTo>
                    <a:pt x="501" y="236"/>
                  </a:lnTo>
                  <a:lnTo>
                    <a:pt x="499" y="236"/>
                  </a:lnTo>
                  <a:lnTo>
                    <a:pt x="499" y="239"/>
                  </a:lnTo>
                  <a:lnTo>
                    <a:pt x="496" y="239"/>
                  </a:lnTo>
                  <a:lnTo>
                    <a:pt x="492" y="241"/>
                  </a:lnTo>
                  <a:lnTo>
                    <a:pt x="492" y="243"/>
                  </a:lnTo>
                  <a:lnTo>
                    <a:pt x="492" y="241"/>
                  </a:lnTo>
                  <a:lnTo>
                    <a:pt x="489" y="241"/>
                  </a:lnTo>
                  <a:lnTo>
                    <a:pt x="487" y="243"/>
                  </a:lnTo>
                  <a:lnTo>
                    <a:pt x="485" y="243"/>
                  </a:lnTo>
                  <a:lnTo>
                    <a:pt x="482" y="246"/>
                  </a:lnTo>
                  <a:lnTo>
                    <a:pt x="480" y="253"/>
                  </a:lnTo>
                  <a:lnTo>
                    <a:pt x="477" y="258"/>
                  </a:lnTo>
                  <a:lnTo>
                    <a:pt x="480" y="260"/>
                  </a:lnTo>
                  <a:lnTo>
                    <a:pt x="477" y="262"/>
                  </a:lnTo>
                  <a:lnTo>
                    <a:pt x="477" y="265"/>
                  </a:lnTo>
                  <a:lnTo>
                    <a:pt x="477" y="265"/>
                  </a:lnTo>
                  <a:lnTo>
                    <a:pt x="475" y="267"/>
                  </a:lnTo>
                  <a:lnTo>
                    <a:pt x="470" y="269"/>
                  </a:lnTo>
                  <a:lnTo>
                    <a:pt x="466" y="274"/>
                  </a:lnTo>
                  <a:lnTo>
                    <a:pt x="463" y="274"/>
                  </a:lnTo>
                  <a:lnTo>
                    <a:pt x="463" y="277"/>
                  </a:lnTo>
                  <a:lnTo>
                    <a:pt x="463" y="281"/>
                  </a:lnTo>
                  <a:lnTo>
                    <a:pt x="461" y="281"/>
                  </a:lnTo>
                  <a:lnTo>
                    <a:pt x="459" y="281"/>
                  </a:lnTo>
                  <a:lnTo>
                    <a:pt x="456" y="281"/>
                  </a:lnTo>
                  <a:lnTo>
                    <a:pt x="454" y="281"/>
                  </a:lnTo>
                  <a:lnTo>
                    <a:pt x="454" y="279"/>
                  </a:lnTo>
                  <a:lnTo>
                    <a:pt x="451" y="279"/>
                  </a:lnTo>
                  <a:lnTo>
                    <a:pt x="451" y="277"/>
                  </a:lnTo>
                  <a:lnTo>
                    <a:pt x="454" y="274"/>
                  </a:lnTo>
                  <a:lnTo>
                    <a:pt x="454" y="272"/>
                  </a:lnTo>
                  <a:lnTo>
                    <a:pt x="454" y="269"/>
                  </a:lnTo>
                  <a:lnTo>
                    <a:pt x="454" y="269"/>
                  </a:lnTo>
                  <a:lnTo>
                    <a:pt x="454" y="267"/>
                  </a:lnTo>
                  <a:lnTo>
                    <a:pt x="456" y="267"/>
                  </a:lnTo>
                  <a:lnTo>
                    <a:pt x="456" y="267"/>
                  </a:lnTo>
                  <a:lnTo>
                    <a:pt x="454" y="265"/>
                  </a:lnTo>
                  <a:lnTo>
                    <a:pt x="454" y="265"/>
                  </a:lnTo>
                  <a:lnTo>
                    <a:pt x="454" y="260"/>
                  </a:lnTo>
                  <a:lnTo>
                    <a:pt x="456" y="260"/>
                  </a:lnTo>
                  <a:lnTo>
                    <a:pt x="456" y="258"/>
                  </a:lnTo>
                  <a:lnTo>
                    <a:pt x="459" y="255"/>
                  </a:lnTo>
                  <a:lnTo>
                    <a:pt x="459" y="255"/>
                  </a:lnTo>
                  <a:lnTo>
                    <a:pt x="459" y="253"/>
                  </a:lnTo>
                  <a:lnTo>
                    <a:pt x="459" y="253"/>
                  </a:lnTo>
                  <a:lnTo>
                    <a:pt x="459" y="251"/>
                  </a:lnTo>
                  <a:lnTo>
                    <a:pt x="461" y="251"/>
                  </a:lnTo>
                  <a:lnTo>
                    <a:pt x="461" y="248"/>
                  </a:lnTo>
                  <a:lnTo>
                    <a:pt x="466" y="241"/>
                  </a:lnTo>
                  <a:lnTo>
                    <a:pt x="466" y="239"/>
                  </a:lnTo>
                  <a:lnTo>
                    <a:pt x="466" y="236"/>
                  </a:lnTo>
                  <a:lnTo>
                    <a:pt x="466" y="232"/>
                  </a:lnTo>
                  <a:lnTo>
                    <a:pt x="470" y="229"/>
                  </a:lnTo>
                  <a:lnTo>
                    <a:pt x="477" y="227"/>
                  </a:lnTo>
                  <a:lnTo>
                    <a:pt x="480" y="227"/>
                  </a:lnTo>
                  <a:lnTo>
                    <a:pt x="482" y="225"/>
                  </a:lnTo>
                  <a:lnTo>
                    <a:pt x="482" y="222"/>
                  </a:lnTo>
                  <a:lnTo>
                    <a:pt x="482" y="220"/>
                  </a:lnTo>
                  <a:lnTo>
                    <a:pt x="482" y="217"/>
                  </a:lnTo>
                  <a:lnTo>
                    <a:pt x="482" y="217"/>
                  </a:lnTo>
                  <a:lnTo>
                    <a:pt x="482" y="215"/>
                  </a:lnTo>
                  <a:lnTo>
                    <a:pt x="485" y="213"/>
                  </a:lnTo>
                  <a:lnTo>
                    <a:pt x="485" y="210"/>
                  </a:lnTo>
                  <a:lnTo>
                    <a:pt x="480" y="210"/>
                  </a:lnTo>
                  <a:lnTo>
                    <a:pt x="477" y="208"/>
                  </a:lnTo>
                  <a:lnTo>
                    <a:pt x="477" y="208"/>
                  </a:lnTo>
                  <a:lnTo>
                    <a:pt x="477" y="208"/>
                  </a:lnTo>
                  <a:lnTo>
                    <a:pt x="475" y="206"/>
                  </a:lnTo>
                  <a:lnTo>
                    <a:pt x="475" y="203"/>
                  </a:lnTo>
                  <a:lnTo>
                    <a:pt x="473" y="203"/>
                  </a:lnTo>
                  <a:lnTo>
                    <a:pt x="473" y="201"/>
                  </a:lnTo>
                  <a:lnTo>
                    <a:pt x="470" y="201"/>
                  </a:lnTo>
                  <a:lnTo>
                    <a:pt x="470" y="196"/>
                  </a:lnTo>
                  <a:lnTo>
                    <a:pt x="473" y="196"/>
                  </a:lnTo>
                  <a:lnTo>
                    <a:pt x="473" y="191"/>
                  </a:lnTo>
                  <a:lnTo>
                    <a:pt x="475" y="184"/>
                  </a:lnTo>
                  <a:lnTo>
                    <a:pt x="475" y="184"/>
                  </a:lnTo>
                  <a:lnTo>
                    <a:pt x="477" y="182"/>
                  </a:lnTo>
                  <a:lnTo>
                    <a:pt x="477" y="182"/>
                  </a:lnTo>
                  <a:lnTo>
                    <a:pt x="477" y="182"/>
                  </a:lnTo>
                  <a:lnTo>
                    <a:pt x="477" y="180"/>
                  </a:lnTo>
                  <a:lnTo>
                    <a:pt x="475" y="180"/>
                  </a:lnTo>
                  <a:lnTo>
                    <a:pt x="475" y="180"/>
                  </a:lnTo>
                  <a:lnTo>
                    <a:pt x="475" y="177"/>
                  </a:lnTo>
                  <a:lnTo>
                    <a:pt x="473" y="177"/>
                  </a:lnTo>
                  <a:lnTo>
                    <a:pt x="473" y="177"/>
                  </a:lnTo>
                  <a:lnTo>
                    <a:pt x="473" y="177"/>
                  </a:lnTo>
                  <a:lnTo>
                    <a:pt x="466" y="182"/>
                  </a:lnTo>
                  <a:lnTo>
                    <a:pt x="466" y="182"/>
                  </a:lnTo>
                  <a:lnTo>
                    <a:pt x="466" y="182"/>
                  </a:lnTo>
                  <a:lnTo>
                    <a:pt x="463" y="182"/>
                  </a:lnTo>
                  <a:lnTo>
                    <a:pt x="461" y="182"/>
                  </a:lnTo>
                  <a:lnTo>
                    <a:pt x="461" y="182"/>
                  </a:lnTo>
                  <a:lnTo>
                    <a:pt x="461" y="182"/>
                  </a:lnTo>
                  <a:lnTo>
                    <a:pt x="461" y="182"/>
                  </a:lnTo>
                  <a:lnTo>
                    <a:pt x="459" y="184"/>
                  </a:lnTo>
                  <a:lnTo>
                    <a:pt x="459" y="184"/>
                  </a:lnTo>
                  <a:lnTo>
                    <a:pt x="456" y="182"/>
                  </a:lnTo>
                  <a:lnTo>
                    <a:pt x="456" y="182"/>
                  </a:lnTo>
                  <a:lnTo>
                    <a:pt x="456" y="182"/>
                  </a:lnTo>
                  <a:lnTo>
                    <a:pt x="456" y="180"/>
                  </a:lnTo>
                  <a:lnTo>
                    <a:pt x="456" y="177"/>
                  </a:lnTo>
                  <a:lnTo>
                    <a:pt x="456" y="177"/>
                  </a:lnTo>
                  <a:lnTo>
                    <a:pt x="456" y="175"/>
                  </a:lnTo>
                  <a:lnTo>
                    <a:pt x="456" y="175"/>
                  </a:lnTo>
                  <a:lnTo>
                    <a:pt x="456" y="172"/>
                  </a:lnTo>
                  <a:lnTo>
                    <a:pt x="456" y="172"/>
                  </a:lnTo>
                  <a:lnTo>
                    <a:pt x="456" y="172"/>
                  </a:lnTo>
                  <a:lnTo>
                    <a:pt x="459" y="170"/>
                  </a:lnTo>
                  <a:lnTo>
                    <a:pt x="461" y="170"/>
                  </a:lnTo>
                  <a:lnTo>
                    <a:pt x="461" y="168"/>
                  </a:lnTo>
                  <a:lnTo>
                    <a:pt x="461" y="168"/>
                  </a:lnTo>
                  <a:lnTo>
                    <a:pt x="461" y="165"/>
                  </a:lnTo>
                  <a:lnTo>
                    <a:pt x="461" y="165"/>
                  </a:lnTo>
                  <a:lnTo>
                    <a:pt x="461" y="165"/>
                  </a:lnTo>
                  <a:lnTo>
                    <a:pt x="461" y="165"/>
                  </a:lnTo>
                  <a:lnTo>
                    <a:pt x="461" y="161"/>
                  </a:lnTo>
                  <a:lnTo>
                    <a:pt x="459" y="158"/>
                  </a:lnTo>
                  <a:lnTo>
                    <a:pt x="459" y="158"/>
                  </a:lnTo>
                  <a:lnTo>
                    <a:pt x="459" y="156"/>
                  </a:lnTo>
                  <a:lnTo>
                    <a:pt x="461" y="156"/>
                  </a:lnTo>
                  <a:lnTo>
                    <a:pt x="461" y="156"/>
                  </a:lnTo>
                  <a:lnTo>
                    <a:pt x="461" y="156"/>
                  </a:lnTo>
                  <a:lnTo>
                    <a:pt x="461" y="156"/>
                  </a:lnTo>
                  <a:lnTo>
                    <a:pt x="461" y="153"/>
                  </a:lnTo>
                  <a:lnTo>
                    <a:pt x="461" y="153"/>
                  </a:lnTo>
                  <a:lnTo>
                    <a:pt x="461" y="151"/>
                  </a:lnTo>
                  <a:lnTo>
                    <a:pt x="461" y="151"/>
                  </a:lnTo>
                  <a:lnTo>
                    <a:pt x="459" y="149"/>
                  </a:lnTo>
                  <a:lnTo>
                    <a:pt x="459" y="146"/>
                  </a:lnTo>
                  <a:lnTo>
                    <a:pt x="459" y="146"/>
                  </a:lnTo>
                  <a:lnTo>
                    <a:pt x="459" y="146"/>
                  </a:lnTo>
                  <a:lnTo>
                    <a:pt x="459" y="144"/>
                  </a:lnTo>
                  <a:lnTo>
                    <a:pt x="459" y="144"/>
                  </a:lnTo>
                  <a:lnTo>
                    <a:pt x="459" y="144"/>
                  </a:lnTo>
                  <a:lnTo>
                    <a:pt x="459" y="144"/>
                  </a:lnTo>
                  <a:lnTo>
                    <a:pt x="459" y="144"/>
                  </a:lnTo>
                  <a:lnTo>
                    <a:pt x="459" y="142"/>
                  </a:lnTo>
                  <a:lnTo>
                    <a:pt x="456" y="142"/>
                  </a:lnTo>
                  <a:lnTo>
                    <a:pt x="456" y="139"/>
                  </a:lnTo>
                  <a:lnTo>
                    <a:pt x="454" y="139"/>
                  </a:lnTo>
                  <a:lnTo>
                    <a:pt x="451" y="139"/>
                  </a:lnTo>
                  <a:lnTo>
                    <a:pt x="451" y="137"/>
                  </a:lnTo>
                  <a:lnTo>
                    <a:pt x="451" y="137"/>
                  </a:lnTo>
                  <a:lnTo>
                    <a:pt x="449" y="137"/>
                  </a:lnTo>
                  <a:lnTo>
                    <a:pt x="449" y="137"/>
                  </a:lnTo>
                  <a:lnTo>
                    <a:pt x="449" y="135"/>
                  </a:lnTo>
                  <a:lnTo>
                    <a:pt x="449" y="135"/>
                  </a:lnTo>
                  <a:lnTo>
                    <a:pt x="444" y="135"/>
                  </a:lnTo>
                  <a:lnTo>
                    <a:pt x="442" y="135"/>
                  </a:lnTo>
                  <a:lnTo>
                    <a:pt x="442" y="135"/>
                  </a:lnTo>
                  <a:lnTo>
                    <a:pt x="442" y="135"/>
                  </a:lnTo>
                  <a:lnTo>
                    <a:pt x="442" y="135"/>
                  </a:lnTo>
                  <a:lnTo>
                    <a:pt x="440" y="132"/>
                  </a:lnTo>
                  <a:lnTo>
                    <a:pt x="440" y="132"/>
                  </a:lnTo>
                  <a:lnTo>
                    <a:pt x="440" y="132"/>
                  </a:lnTo>
                  <a:lnTo>
                    <a:pt x="440" y="132"/>
                  </a:lnTo>
                  <a:lnTo>
                    <a:pt x="437" y="135"/>
                  </a:lnTo>
                  <a:lnTo>
                    <a:pt x="435" y="135"/>
                  </a:lnTo>
                  <a:lnTo>
                    <a:pt x="435" y="135"/>
                  </a:lnTo>
                  <a:lnTo>
                    <a:pt x="433" y="135"/>
                  </a:lnTo>
                  <a:lnTo>
                    <a:pt x="433" y="132"/>
                  </a:lnTo>
                  <a:lnTo>
                    <a:pt x="430" y="132"/>
                  </a:lnTo>
                  <a:lnTo>
                    <a:pt x="430" y="132"/>
                  </a:lnTo>
                  <a:lnTo>
                    <a:pt x="428" y="132"/>
                  </a:lnTo>
                  <a:lnTo>
                    <a:pt x="428" y="130"/>
                  </a:lnTo>
                  <a:lnTo>
                    <a:pt x="428" y="130"/>
                  </a:lnTo>
                  <a:lnTo>
                    <a:pt x="428" y="130"/>
                  </a:lnTo>
                  <a:lnTo>
                    <a:pt x="428" y="127"/>
                  </a:lnTo>
                  <a:lnTo>
                    <a:pt x="430" y="125"/>
                  </a:lnTo>
                  <a:lnTo>
                    <a:pt x="430" y="125"/>
                  </a:lnTo>
                  <a:lnTo>
                    <a:pt x="430" y="125"/>
                  </a:lnTo>
                  <a:lnTo>
                    <a:pt x="430" y="123"/>
                  </a:lnTo>
                  <a:lnTo>
                    <a:pt x="430" y="123"/>
                  </a:lnTo>
                  <a:lnTo>
                    <a:pt x="428" y="118"/>
                  </a:lnTo>
                  <a:lnTo>
                    <a:pt x="428" y="118"/>
                  </a:lnTo>
                  <a:lnTo>
                    <a:pt x="425" y="116"/>
                  </a:lnTo>
                  <a:lnTo>
                    <a:pt x="425" y="116"/>
                  </a:lnTo>
                  <a:lnTo>
                    <a:pt x="423" y="116"/>
                  </a:lnTo>
                  <a:lnTo>
                    <a:pt x="421" y="116"/>
                  </a:lnTo>
                  <a:lnTo>
                    <a:pt x="421" y="113"/>
                  </a:lnTo>
                  <a:lnTo>
                    <a:pt x="421" y="113"/>
                  </a:lnTo>
                  <a:lnTo>
                    <a:pt x="418" y="116"/>
                  </a:lnTo>
                  <a:lnTo>
                    <a:pt x="418" y="116"/>
                  </a:lnTo>
                  <a:lnTo>
                    <a:pt x="418" y="116"/>
                  </a:lnTo>
                  <a:lnTo>
                    <a:pt x="416" y="116"/>
                  </a:lnTo>
                  <a:lnTo>
                    <a:pt x="414" y="113"/>
                  </a:lnTo>
                  <a:lnTo>
                    <a:pt x="414" y="113"/>
                  </a:lnTo>
                  <a:lnTo>
                    <a:pt x="411" y="113"/>
                  </a:lnTo>
                  <a:lnTo>
                    <a:pt x="409" y="113"/>
                  </a:lnTo>
                  <a:lnTo>
                    <a:pt x="409" y="113"/>
                  </a:lnTo>
                  <a:lnTo>
                    <a:pt x="407" y="113"/>
                  </a:lnTo>
                  <a:lnTo>
                    <a:pt x="404" y="111"/>
                  </a:lnTo>
                  <a:lnTo>
                    <a:pt x="404" y="111"/>
                  </a:lnTo>
                  <a:lnTo>
                    <a:pt x="404" y="111"/>
                  </a:lnTo>
                  <a:lnTo>
                    <a:pt x="402" y="113"/>
                  </a:lnTo>
                  <a:lnTo>
                    <a:pt x="399" y="113"/>
                  </a:lnTo>
                  <a:lnTo>
                    <a:pt x="399" y="113"/>
                  </a:lnTo>
                  <a:lnTo>
                    <a:pt x="397" y="111"/>
                  </a:lnTo>
                  <a:lnTo>
                    <a:pt x="395" y="111"/>
                  </a:lnTo>
                  <a:lnTo>
                    <a:pt x="395" y="111"/>
                  </a:lnTo>
                  <a:lnTo>
                    <a:pt x="395" y="111"/>
                  </a:lnTo>
                  <a:lnTo>
                    <a:pt x="395" y="111"/>
                  </a:lnTo>
                  <a:lnTo>
                    <a:pt x="392" y="111"/>
                  </a:lnTo>
                  <a:lnTo>
                    <a:pt x="392" y="111"/>
                  </a:lnTo>
                  <a:lnTo>
                    <a:pt x="390" y="111"/>
                  </a:lnTo>
                  <a:lnTo>
                    <a:pt x="390" y="109"/>
                  </a:lnTo>
                  <a:lnTo>
                    <a:pt x="388" y="109"/>
                  </a:lnTo>
                  <a:lnTo>
                    <a:pt x="388" y="111"/>
                  </a:lnTo>
                  <a:lnTo>
                    <a:pt x="388" y="111"/>
                  </a:lnTo>
                  <a:lnTo>
                    <a:pt x="385" y="111"/>
                  </a:lnTo>
                  <a:lnTo>
                    <a:pt x="385" y="111"/>
                  </a:lnTo>
                  <a:lnTo>
                    <a:pt x="385" y="111"/>
                  </a:lnTo>
                  <a:lnTo>
                    <a:pt x="385" y="111"/>
                  </a:lnTo>
                  <a:lnTo>
                    <a:pt x="383" y="111"/>
                  </a:lnTo>
                  <a:lnTo>
                    <a:pt x="383" y="111"/>
                  </a:lnTo>
                  <a:lnTo>
                    <a:pt x="381" y="113"/>
                  </a:lnTo>
                  <a:lnTo>
                    <a:pt x="381" y="113"/>
                  </a:lnTo>
                  <a:lnTo>
                    <a:pt x="381" y="113"/>
                  </a:lnTo>
                  <a:lnTo>
                    <a:pt x="376" y="111"/>
                  </a:lnTo>
                  <a:lnTo>
                    <a:pt x="373" y="111"/>
                  </a:lnTo>
                  <a:lnTo>
                    <a:pt x="373" y="111"/>
                  </a:lnTo>
                  <a:lnTo>
                    <a:pt x="371" y="111"/>
                  </a:lnTo>
                  <a:lnTo>
                    <a:pt x="371" y="111"/>
                  </a:lnTo>
                  <a:lnTo>
                    <a:pt x="371" y="111"/>
                  </a:lnTo>
                  <a:lnTo>
                    <a:pt x="369" y="111"/>
                  </a:lnTo>
                  <a:lnTo>
                    <a:pt x="369" y="111"/>
                  </a:lnTo>
                  <a:lnTo>
                    <a:pt x="366" y="111"/>
                  </a:lnTo>
                  <a:lnTo>
                    <a:pt x="366" y="111"/>
                  </a:lnTo>
                  <a:lnTo>
                    <a:pt x="366" y="111"/>
                  </a:lnTo>
                  <a:lnTo>
                    <a:pt x="364" y="111"/>
                  </a:lnTo>
                  <a:lnTo>
                    <a:pt x="364" y="111"/>
                  </a:lnTo>
                  <a:lnTo>
                    <a:pt x="362" y="111"/>
                  </a:lnTo>
                  <a:lnTo>
                    <a:pt x="362" y="111"/>
                  </a:lnTo>
                  <a:lnTo>
                    <a:pt x="359" y="111"/>
                  </a:lnTo>
                  <a:lnTo>
                    <a:pt x="354" y="109"/>
                  </a:lnTo>
                  <a:lnTo>
                    <a:pt x="347" y="106"/>
                  </a:lnTo>
                  <a:lnTo>
                    <a:pt x="343" y="104"/>
                  </a:lnTo>
                  <a:lnTo>
                    <a:pt x="338" y="101"/>
                  </a:lnTo>
                  <a:lnTo>
                    <a:pt x="336" y="101"/>
                  </a:lnTo>
                  <a:lnTo>
                    <a:pt x="331" y="99"/>
                  </a:lnTo>
                  <a:lnTo>
                    <a:pt x="331" y="99"/>
                  </a:lnTo>
                  <a:lnTo>
                    <a:pt x="328" y="99"/>
                  </a:lnTo>
                  <a:lnTo>
                    <a:pt x="324" y="99"/>
                  </a:lnTo>
                  <a:lnTo>
                    <a:pt x="319" y="97"/>
                  </a:lnTo>
                  <a:lnTo>
                    <a:pt x="312" y="97"/>
                  </a:lnTo>
                  <a:lnTo>
                    <a:pt x="305" y="97"/>
                  </a:lnTo>
                  <a:lnTo>
                    <a:pt x="298" y="94"/>
                  </a:lnTo>
                  <a:lnTo>
                    <a:pt x="288" y="94"/>
                  </a:lnTo>
                  <a:lnTo>
                    <a:pt x="281" y="92"/>
                  </a:lnTo>
                  <a:lnTo>
                    <a:pt x="274" y="90"/>
                  </a:lnTo>
                  <a:lnTo>
                    <a:pt x="265" y="90"/>
                  </a:lnTo>
                  <a:lnTo>
                    <a:pt x="260" y="87"/>
                  </a:lnTo>
                  <a:lnTo>
                    <a:pt x="253" y="87"/>
                  </a:lnTo>
                  <a:lnTo>
                    <a:pt x="250" y="87"/>
                  </a:lnTo>
                  <a:lnTo>
                    <a:pt x="246" y="87"/>
                  </a:lnTo>
                  <a:lnTo>
                    <a:pt x="246" y="87"/>
                  </a:lnTo>
                  <a:lnTo>
                    <a:pt x="243" y="85"/>
                  </a:lnTo>
                  <a:lnTo>
                    <a:pt x="243" y="85"/>
                  </a:lnTo>
                  <a:lnTo>
                    <a:pt x="243" y="85"/>
                  </a:lnTo>
                  <a:lnTo>
                    <a:pt x="241" y="82"/>
                  </a:lnTo>
                  <a:lnTo>
                    <a:pt x="239" y="80"/>
                  </a:lnTo>
                  <a:lnTo>
                    <a:pt x="236" y="75"/>
                  </a:lnTo>
                  <a:lnTo>
                    <a:pt x="236" y="71"/>
                  </a:lnTo>
                  <a:lnTo>
                    <a:pt x="234" y="68"/>
                  </a:lnTo>
                  <a:lnTo>
                    <a:pt x="234" y="68"/>
                  </a:lnTo>
                  <a:lnTo>
                    <a:pt x="231" y="66"/>
                  </a:lnTo>
                  <a:lnTo>
                    <a:pt x="231" y="66"/>
                  </a:lnTo>
                  <a:lnTo>
                    <a:pt x="229" y="66"/>
                  </a:lnTo>
                  <a:lnTo>
                    <a:pt x="229" y="66"/>
                  </a:lnTo>
                  <a:lnTo>
                    <a:pt x="227" y="66"/>
                  </a:lnTo>
                  <a:lnTo>
                    <a:pt x="227" y="66"/>
                  </a:lnTo>
                  <a:lnTo>
                    <a:pt x="227" y="64"/>
                  </a:lnTo>
                  <a:lnTo>
                    <a:pt x="224" y="64"/>
                  </a:lnTo>
                  <a:lnTo>
                    <a:pt x="224" y="64"/>
                  </a:lnTo>
                  <a:lnTo>
                    <a:pt x="222" y="64"/>
                  </a:lnTo>
                  <a:lnTo>
                    <a:pt x="222" y="61"/>
                  </a:lnTo>
                  <a:lnTo>
                    <a:pt x="222" y="61"/>
                  </a:lnTo>
                  <a:lnTo>
                    <a:pt x="220" y="61"/>
                  </a:lnTo>
                  <a:lnTo>
                    <a:pt x="220" y="64"/>
                  </a:lnTo>
                  <a:lnTo>
                    <a:pt x="217" y="64"/>
                  </a:lnTo>
                  <a:lnTo>
                    <a:pt x="217" y="64"/>
                  </a:lnTo>
                  <a:lnTo>
                    <a:pt x="217" y="64"/>
                  </a:lnTo>
                  <a:lnTo>
                    <a:pt x="215" y="64"/>
                  </a:lnTo>
                  <a:lnTo>
                    <a:pt x="215" y="64"/>
                  </a:lnTo>
                  <a:lnTo>
                    <a:pt x="215" y="61"/>
                  </a:lnTo>
                  <a:lnTo>
                    <a:pt x="215" y="59"/>
                  </a:lnTo>
                  <a:lnTo>
                    <a:pt x="215" y="59"/>
                  </a:lnTo>
                  <a:lnTo>
                    <a:pt x="213" y="61"/>
                  </a:lnTo>
                  <a:lnTo>
                    <a:pt x="210" y="61"/>
                  </a:lnTo>
                  <a:lnTo>
                    <a:pt x="208" y="59"/>
                  </a:lnTo>
                  <a:lnTo>
                    <a:pt x="201" y="56"/>
                  </a:lnTo>
                  <a:lnTo>
                    <a:pt x="191" y="54"/>
                  </a:lnTo>
                  <a:lnTo>
                    <a:pt x="184" y="49"/>
                  </a:lnTo>
                  <a:lnTo>
                    <a:pt x="182" y="47"/>
                  </a:lnTo>
                  <a:lnTo>
                    <a:pt x="184" y="47"/>
                  </a:lnTo>
                  <a:lnTo>
                    <a:pt x="184" y="49"/>
                  </a:lnTo>
                  <a:lnTo>
                    <a:pt x="184" y="49"/>
                  </a:lnTo>
                  <a:lnTo>
                    <a:pt x="184" y="49"/>
                  </a:lnTo>
                  <a:lnTo>
                    <a:pt x="182" y="49"/>
                  </a:lnTo>
                  <a:lnTo>
                    <a:pt x="182" y="52"/>
                  </a:lnTo>
                  <a:lnTo>
                    <a:pt x="182" y="52"/>
                  </a:lnTo>
                  <a:lnTo>
                    <a:pt x="184" y="52"/>
                  </a:lnTo>
                  <a:lnTo>
                    <a:pt x="184" y="54"/>
                  </a:lnTo>
                  <a:lnTo>
                    <a:pt x="182" y="56"/>
                  </a:lnTo>
                  <a:lnTo>
                    <a:pt x="170" y="61"/>
                  </a:lnTo>
                  <a:lnTo>
                    <a:pt x="168" y="61"/>
                  </a:lnTo>
                  <a:lnTo>
                    <a:pt x="165" y="61"/>
                  </a:lnTo>
                  <a:lnTo>
                    <a:pt x="168" y="59"/>
                  </a:lnTo>
                  <a:lnTo>
                    <a:pt x="168" y="56"/>
                  </a:lnTo>
                  <a:lnTo>
                    <a:pt x="172" y="49"/>
                  </a:lnTo>
                  <a:lnTo>
                    <a:pt x="172" y="47"/>
                  </a:lnTo>
                  <a:lnTo>
                    <a:pt x="172" y="47"/>
                  </a:lnTo>
                  <a:lnTo>
                    <a:pt x="172" y="45"/>
                  </a:lnTo>
                  <a:lnTo>
                    <a:pt x="172" y="45"/>
                  </a:lnTo>
                  <a:lnTo>
                    <a:pt x="172" y="42"/>
                  </a:lnTo>
                  <a:lnTo>
                    <a:pt x="172" y="40"/>
                  </a:lnTo>
                  <a:lnTo>
                    <a:pt x="172" y="38"/>
                  </a:lnTo>
                  <a:lnTo>
                    <a:pt x="175" y="35"/>
                  </a:lnTo>
                  <a:lnTo>
                    <a:pt x="175" y="35"/>
                  </a:lnTo>
                  <a:lnTo>
                    <a:pt x="177" y="28"/>
                  </a:lnTo>
                  <a:lnTo>
                    <a:pt x="179" y="28"/>
                  </a:lnTo>
                  <a:lnTo>
                    <a:pt x="179" y="26"/>
                  </a:lnTo>
                  <a:lnTo>
                    <a:pt x="177" y="26"/>
                  </a:lnTo>
                  <a:lnTo>
                    <a:pt x="179" y="23"/>
                  </a:lnTo>
                  <a:lnTo>
                    <a:pt x="179" y="23"/>
                  </a:lnTo>
                  <a:lnTo>
                    <a:pt x="179" y="23"/>
                  </a:lnTo>
                  <a:lnTo>
                    <a:pt x="177" y="21"/>
                  </a:lnTo>
                  <a:lnTo>
                    <a:pt x="177" y="19"/>
                  </a:lnTo>
                  <a:lnTo>
                    <a:pt x="177" y="19"/>
                  </a:lnTo>
                  <a:lnTo>
                    <a:pt x="175" y="19"/>
                  </a:lnTo>
                  <a:lnTo>
                    <a:pt x="172" y="19"/>
                  </a:lnTo>
                  <a:lnTo>
                    <a:pt x="172" y="19"/>
                  </a:lnTo>
                  <a:lnTo>
                    <a:pt x="172" y="16"/>
                  </a:lnTo>
                  <a:lnTo>
                    <a:pt x="172" y="16"/>
                  </a:lnTo>
                  <a:lnTo>
                    <a:pt x="172" y="16"/>
                  </a:lnTo>
                  <a:lnTo>
                    <a:pt x="170" y="16"/>
                  </a:lnTo>
                  <a:lnTo>
                    <a:pt x="170" y="16"/>
                  </a:lnTo>
                  <a:lnTo>
                    <a:pt x="168" y="16"/>
                  </a:lnTo>
                  <a:lnTo>
                    <a:pt x="168" y="19"/>
                  </a:lnTo>
                  <a:lnTo>
                    <a:pt x="168" y="19"/>
                  </a:lnTo>
                  <a:lnTo>
                    <a:pt x="168" y="19"/>
                  </a:lnTo>
                  <a:lnTo>
                    <a:pt x="168" y="19"/>
                  </a:lnTo>
                  <a:lnTo>
                    <a:pt x="165" y="21"/>
                  </a:lnTo>
                  <a:lnTo>
                    <a:pt x="165" y="21"/>
                  </a:lnTo>
                  <a:lnTo>
                    <a:pt x="163" y="21"/>
                  </a:lnTo>
                  <a:lnTo>
                    <a:pt x="163" y="19"/>
                  </a:lnTo>
                  <a:lnTo>
                    <a:pt x="161" y="19"/>
                  </a:lnTo>
                  <a:lnTo>
                    <a:pt x="161" y="21"/>
                  </a:lnTo>
                  <a:lnTo>
                    <a:pt x="161" y="21"/>
                  </a:lnTo>
                  <a:lnTo>
                    <a:pt x="161" y="21"/>
                  </a:lnTo>
                  <a:lnTo>
                    <a:pt x="161" y="21"/>
                  </a:lnTo>
                  <a:lnTo>
                    <a:pt x="156" y="23"/>
                  </a:lnTo>
                  <a:lnTo>
                    <a:pt x="156" y="23"/>
                  </a:lnTo>
                  <a:lnTo>
                    <a:pt x="153" y="26"/>
                  </a:lnTo>
                  <a:lnTo>
                    <a:pt x="153" y="26"/>
                  </a:lnTo>
                  <a:lnTo>
                    <a:pt x="153" y="26"/>
                  </a:lnTo>
                  <a:lnTo>
                    <a:pt x="153" y="26"/>
                  </a:lnTo>
                  <a:lnTo>
                    <a:pt x="151" y="28"/>
                  </a:lnTo>
                  <a:lnTo>
                    <a:pt x="151" y="28"/>
                  </a:lnTo>
                  <a:lnTo>
                    <a:pt x="151" y="28"/>
                  </a:lnTo>
                  <a:lnTo>
                    <a:pt x="149" y="30"/>
                  </a:lnTo>
                  <a:lnTo>
                    <a:pt x="149" y="30"/>
                  </a:lnTo>
                  <a:lnTo>
                    <a:pt x="146" y="30"/>
                  </a:lnTo>
                  <a:lnTo>
                    <a:pt x="146" y="30"/>
                  </a:lnTo>
                  <a:lnTo>
                    <a:pt x="146" y="30"/>
                  </a:lnTo>
                  <a:lnTo>
                    <a:pt x="146" y="30"/>
                  </a:lnTo>
                  <a:lnTo>
                    <a:pt x="146" y="28"/>
                  </a:lnTo>
                  <a:lnTo>
                    <a:pt x="144" y="30"/>
                  </a:lnTo>
                  <a:lnTo>
                    <a:pt x="142" y="33"/>
                  </a:lnTo>
                  <a:lnTo>
                    <a:pt x="142" y="30"/>
                  </a:lnTo>
                  <a:lnTo>
                    <a:pt x="142" y="28"/>
                  </a:lnTo>
                  <a:lnTo>
                    <a:pt x="139" y="30"/>
                  </a:lnTo>
                  <a:lnTo>
                    <a:pt x="135" y="33"/>
                  </a:lnTo>
                  <a:lnTo>
                    <a:pt x="127" y="38"/>
                  </a:lnTo>
                  <a:lnTo>
                    <a:pt x="125" y="42"/>
                  </a:lnTo>
                  <a:lnTo>
                    <a:pt x="123" y="42"/>
                  </a:lnTo>
                  <a:lnTo>
                    <a:pt x="116" y="45"/>
                  </a:lnTo>
                  <a:lnTo>
                    <a:pt x="108" y="47"/>
                  </a:lnTo>
                  <a:lnTo>
                    <a:pt x="90" y="54"/>
                  </a:lnTo>
                  <a:lnTo>
                    <a:pt x="78" y="56"/>
                  </a:lnTo>
                  <a:lnTo>
                    <a:pt x="75" y="56"/>
                  </a:lnTo>
                  <a:lnTo>
                    <a:pt x="68" y="54"/>
                  </a:lnTo>
                  <a:lnTo>
                    <a:pt x="68" y="54"/>
                  </a:lnTo>
                  <a:lnTo>
                    <a:pt x="66" y="54"/>
                  </a:lnTo>
                  <a:lnTo>
                    <a:pt x="64" y="52"/>
                  </a:lnTo>
                  <a:lnTo>
                    <a:pt x="61" y="49"/>
                  </a:lnTo>
                  <a:lnTo>
                    <a:pt x="61" y="49"/>
                  </a:lnTo>
                  <a:lnTo>
                    <a:pt x="61" y="49"/>
                  </a:lnTo>
                  <a:lnTo>
                    <a:pt x="59" y="52"/>
                  </a:lnTo>
                  <a:lnTo>
                    <a:pt x="59" y="52"/>
                  </a:lnTo>
                  <a:lnTo>
                    <a:pt x="56" y="54"/>
                  </a:lnTo>
                  <a:lnTo>
                    <a:pt x="56" y="54"/>
                  </a:lnTo>
                  <a:lnTo>
                    <a:pt x="56" y="54"/>
                  </a:lnTo>
                  <a:lnTo>
                    <a:pt x="56" y="54"/>
                  </a:lnTo>
                  <a:lnTo>
                    <a:pt x="54" y="56"/>
                  </a:lnTo>
                  <a:lnTo>
                    <a:pt x="54" y="56"/>
                  </a:lnTo>
                  <a:lnTo>
                    <a:pt x="54" y="56"/>
                  </a:lnTo>
                  <a:lnTo>
                    <a:pt x="54" y="56"/>
                  </a:lnTo>
                  <a:lnTo>
                    <a:pt x="54" y="59"/>
                  </a:lnTo>
                  <a:lnTo>
                    <a:pt x="54" y="61"/>
                  </a:lnTo>
                  <a:lnTo>
                    <a:pt x="54" y="61"/>
                  </a:lnTo>
                  <a:lnTo>
                    <a:pt x="54" y="61"/>
                  </a:lnTo>
                  <a:lnTo>
                    <a:pt x="52" y="61"/>
                  </a:lnTo>
                  <a:lnTo>
                    <a:pt x="52" y="64"/>
                  </a:lnTo>
                  <a:lnTo>
                    <a:pt x="52" y="64"/>
                  </a:lnTo>
                  <a:lnTo>
                    <a:pt x="49" y="64"/>
                  </a:lnTo>
                  <a:lnTo>
                    <a:pt x="47" y="64"/>
                  </a:lnTo>
                  <a:lnTo>
                    <a:pt x="47" y="64"/>
                  </a:lnTo>
                  <a:lnTo>
                    <a:pt x="47" y="64"/>
                  </a:lnTo>
                  <a:lnTo>
                    <a:pt x="47" y="64"/>
                  </a:lnTo>
                  <a:lnTo>
                    <a:pt x="47" y="66"/>
                  </a:lnTo>
                  <a:lnTo>
                    <a:pt x="47" y="73"/>
                  </a:lnTo>
                  <a:lnTo>
                    <a:pt x="47" y="80"/>
                  </a:lnTo>
                  <a:lnTo>
                    <a:pt x="47" y="90"/>
                  </a:lnTo>
                  <a:lnTo>
                    <a:pt x="49" y="97"/>
                  </a:lnTo>
                  <a:lnTo>
                    <a:pt x="49" y="104"/>
                  </a:lnTo>
                  <a:lnTo>
                    <a:pt x="49" y="111"/>
                  </a:lnTo>
                  <a:lnTo>
                    <a:pt x="49" y="118"/>
                  </a:lnTo>
                  <a:lnTo>
                    <a:pt x="49" y="127"/>
                  </a:lnTo>
                  <a:lnTo>
                    <a:pt x="49" y="127"/>
                  </a:lnTo>
                  <a:lnTo>
                    <a:pt x="52" y="132"/>
                  </a:lnTo>
                  <a:lnTo>
                    <a:pt x="49" y="132"/>
                  </a:lnTo>
                  <a:lnTo>
                    <a:pt x="47" y="135"/>
                  </a:lnTo>
                  <a:lnTo>
                    <a:pt x="47" y="135"/>
                  </a:lnTo>
                  <a:lnTo>
                    <a:pt x="47" y="137"/>
                  </a:lnTo>
                  <a:lnTo>
                    <a:pt x="45" y="139"/>
                  </a:lnTo>
                  <a:lnTo>
                    <a:pt x="45" y="139"/>
                  </a:lnTo>
                  <a:lnTo>
                    <a:pt x="42" y="139"/>
                  </a:lnTo>
                  <a:lnTo>
                    <a:pt x="40" y="139"/>
                  </a:lnTo>
                  <a:lnTo>
                    <a:pt x="40" y="139"/>
                  </a:lnTo>
                  <a:lnTo>
                    <a:pt x="38" y="139"/>
                  </a:lnTo>
                  <a:lnTo>
                    <a:pt x="35" y="144"/>
                  </a:lnTo>
                  <a:lnTo>
                    <a:pt x="35" y="144"/>
                  </a:lnTo>
                  <a:lnTo>
                    <a:pt x="30" y="144"/>
                  </a:lnTo>
                  <a:lnTo>
                    <a:pt x="30" y="144"/>
                  </a:lnTo>
                  <a:lnTo>
                    <a:pt x="30" y="146"/>
                  </a:lnTo>
                  <a:lnTo>
                    <a:pt x="28" y="146"/>
                  </a:lnTo>
                  <a:lnTo>
                    <a:pt x="28" y="146"/>
                  </a:lnTo>
                  <a:lnTo>
                    <a:pt x="28" y="146"/>
                  </a:lnTo>
                  <a:lnTo>
                    <a:pt x="28" y="149"/>
                  </a:lnTo>
                  <a:lnTo>
                    <a:pt x="28" y="149"/>
                  </a:lnTo>
                  <a:lnTo>
                    <a:pt x="26" y="149"/>
                  </a:lnTo>
                  <a:lnTo>
                    <a:pt x="23" y="149"/>
                  </a:lnTo>
                  <a:lnTo>
                    <a:pt x="19" y="153"/>
                  </a:lnTo>
                  <a:lnTo>
                    <a:pt x="19" y="153"/>
                  </a:lnTo>
                  <a:lnTo>
                    <a:pt x="16" y="156"/>
                  </a:lnTo>
                  <a:lnTo>
                    <a:pt x="14" y="158"/>
                  </a:lnTo>
                  <a:lnTo>
                    <a:pt x="9" y="165"/>
                  </a:lnTo>
                  <a:lnTo>
                    <a:pt x="9" y="168"/>
                  </a:lnTo>
                  <a:lnTo>
                    <a:pt x="7" y="172"/>
                  </a:lnTo>
                  <a:lnTo>
                    <a:pt x="0" y="180"/>
                  </a:lnTo>
                  <a:lnTo>
                    <a:pt x="0" y="182"/>
                  </a:lnTo>
                  <a:lnTo>
                    <a:pt x="0" y="184"/>
                  </a:lnTo>
                  <a:lnTo>
                    <a:pt x="0" y="191"/>
                  </a:lnTo>
                  <a:lnTo>
                    <a:pt x="2" y="196"/>
                  </a:lnTo>
                  <a:lnTo>
                    <a:pt x="4" y="196"/>
                  </a:lnTo>
                  <a:lnTo>
                    <a:pt x="9" y="196"/>
                  </a:lnTo>
                  <a:lnTo>
                    <a:pt x="14" y="198"/>
                  </a:lnTo>
                  <a:lnTo>
                    <a:pt x="14" y="198"/>
                  </a:lnTo>
                  <a:lnTo>
                    <a:pt x="16" y="203"/>
                  </a:lnTo>
                  <a:lnTo>
                    <a:pt x="16" y="206"/>
                  </a:lnTo>
                  <a:lnTo>
                    <a:pt x="19" y="208"/>
                  </a:lnTo>
                  <a:lnTo>
                    <a:pt x="21" y="210"/>
                  </a:lnTo>
                  <a:lnTo>
                    <a:pt x="21" y="210"/>
                  </a:lnTo>
                  <a:lnTo>
                    <a:pt x="23" y="213"/>
                  </a:lnTo>
                  <a:lnTo>
                    <a:pt x="23" y="215"/>
                  </a:lnTo>
                  <a:lnTo>
                    <a:pt x="21" y="220"/>
                  </a:lnTo>
                  <a:lnTo>
                    <a:pt x="19" y="222"/>
                  </a:lnTo>
                  <a:lnTo>
                    <a:pt x="19" y="225"/>
                  </a:lnTo>
                  <a:lnTo>
                    <a:pt x="19" y="227"/>
                  </a:lnTo>
                  <a:lnTo>
                    <a:pt x="16" y="227"/>
                  </a:lnTo>
                  <a:lnTo>
                    <a:pt x="16" y="229"/>
                  </a:lnTo>
                  <a:lnTo>
                    <a:pt x="14" y="232"/>
                  </a:lnTo>
                  <a:lnTo>
                    <a:pt x="14" y="234"/>
                  </a:lnTo>
                  <a:lnTo>
                    <a:pt x="16" y="239"/>
                  </a:lnTo>
                  <a:lnTo>
                    <a:pt x="14" y="241"/>
                  </a:lnTo>
                  <a:lnTo>
                    <a:pt x="14" y="243"/>
                  </a:lnTo>
                  <a:lnTo>
                    <a:pt x="14" y="243"/>
                  </a:lnTo>
                  <a:lnTo>
                    <a:pt x="16" y="248"/>
                  </a:lnTo>
                  <a:lnTo>
                    <a:pt x="16" y="251"/>
                  </a:lnTo>
                  <a:lnTo>
                    <a:pt x="16" y="253"/>
                  </a:lnTo>
                  <a:lnTo>
                    <a:pt x="16" y="253"/>
                  </a:lnTo>
                  <a:lnTo>
                    <a:pt x="14" y="255"/>
                  </a:lnTo>
                  <a:lnTo>
                    <a:pt x="14" y="255"/>
                  </a:lnTo>
                  <a:lnTo>
                    <a:pt x="14" y="258"/>
                  </a:lnTo>
                  <a:lnTo>
                    <a:pt x="16" y="265"/>
                  </a:lnTo>
                  <a:lnTo>
                    <a:pt x="16" y="269"/>
                  </a:lnTo>
                  <a:lnTo>
                    <a:pt x="19" y="274"/>
                  </a:lnTo>
                  <a:lnTo>
                    <a:pt x="19" y="274"/>
                  </a:lnTo>
                  <a:lnTo>
                    <a:pt x="16" y="277"/>
                  </a:lnTo>
                  <a:lnTo>
                    <a:pt x="16" y="279"/>
                  </a:lnTo>
                  <a:lnTo>
                    <a:pt x="16" y="281"/>
                  </a:lnTo>
                  <a:lnTo>
                    <a:pt x="16" y="284"/>
                  </a:lnTo>
                  <a:lnTo>
                    <a:pt x="16" y="286"/>
                  </a:lnTo>
                  <a:lnTo>
                    <a:pt x="14" y="296"/>
                  </a:lnTo>
                  <a:lnTo>
                    <a:pt x="16" y="298"/>
                  </a:lnTo>
                  <a:lnTo>
                    <a:pt x="21" y="300"/>
                  </a:lnTo>
                  <a:lnTo>
                    <a:pt x="28" y="305"/>
                  </a:lnTo>
                  <a:lnTo>
                    <a:pt x="30" y="307"/>
                  </a:lnTo>
                  <a:lnTo>
                    <a:pt x="30" y="307"/>
                  </a:lnTo>
                  <a:lnTo>
                    <a:pt x="33" y="310"/>
                  </a:lnTo>
                  <a:lnTo>
                    <a:pt x="33" y="310"/>
                  </a:lnTo>
                  <a:lnTo>
                    <a:pt x="38" y="312"/>
                  </a:lnTo>
                  <a:lnTo>
                    <a:pt x="52" y="312"/>
                  </a:lnTo>
                  <a:lnTo>
                    <a:pt x="54" y="314"/>
                  </a:lnTo>
                  <a:lnTo>
                    <a:pt x="56" y="317"/>
                  </a:lnTo>
                  <a:lnTo>
                    <a:pt x="61" y="319"/>
                  </a:lnTo>
                  <a:lnTo>
                    <a:pt x="64" y="324"/>
                  </a:lnTo>
                  <a:lnTo>
                    <a:pt x="64" y="326"/>
                  </a:lnTo>
                  <a:lnTo>
                    <a:pt x="66" y="326"/>
                  </a:lnTo>
                  <a:lnTo>
                    <a:pt x="66" y="326"/>
                  </a:lnTo>
                  <a:lnTo>
                    <a:pt x="78" y="329"/>
                  </a:lnTo>
                  <a:lnTo>
                    <a:pt x="82" y="329"/>
                  </a:lnTo>
                  <a:lnTo>
                    <a:pt x="97" y="340"/>
                  </a:lnTo>
                  <a:lnTo>
                    <a:pt x="101" y="345"/>
                  </a:lnTo>
                  <a:lnTo>
                    <a:pt x="108" y="357"/>
                  </a:lnTo>
                  <a:lnTo>
                    <a:pt x="111" y="359"/>
                  </a:lnTo>
                  <a:lnTo>
                    <a:pt x="113" y="362"/>
                  </a:lnTo>
                  <a:lnTo>
                    <a:pt x="125" y="371"/>
                  </a:lnTo>
                  <a:lnTo>
                    <a:pt x="127" y="371"/>
                  </a:lnTo>
                  <a:lnTo>
                    <a:pt x="127" y="371"/>
                  </a:lnTo>
                  <a:lnTo>
                    <a:pt x="137" y="371"/>
                  </a:lnTo>
                  <a:lnTo>
                    <a:pt x="137" y="371"/>
                  </a:lnTo>
                  <a:lnTo>
                    <a:pt x="144" y="374"/>
                  </a:lnTo>
                  <a:lnTo>
                    <a:pt x="144" y="374"/>
                  </a:lnTo>
                  <a:lnTo>
                    <a:pt x="144" y="374"/>
                  </a:lnTo>
                  <a:lnTo>
                    <a:pt x="149" y="374"/>
                  </a:lnTo>
                  <a:lnTo>
                    <a:pt x="149" y="376"/>
                  </a:lnTo>
                  <a:lnTo>
                    <a:pt x="149" y="376"/>
                  </a:lnTo>
                  <a:lnTo>
                    <a:pt x="151" y="376"/>
                  </a:lnTo>
                  <a:lnTo>
                    <a:pt x="151" y="376"/>
                  </a:lnTo>
                  <a:lnTo>
                    <a:pt x="151" y="378"/>
                  </a:lnTo>
                  <a:lnTo>
                    <a:pt x="151" y="381"/>
                  </a:lnTo>
                  <a:lnTo>
                    <a:pt x="153" y="383"/>
                  </a:lnTo>
                  <a:lnTo>
                    <a:pt x="153" y="383"/>
                  </a:lnTo>
                  <a:lnTo>
                    <a:pt x="158" y="385"/>
                  </a:lnTo>
                  <a:lnTo>
                    <a:pt x="161" y="385"/>
                  </a:lnTo>
                  <a:lnTo>
                    <a:pt x="161" y="385"/>
                  </a:lnTo>
                  <a:lnTo>
                    <a:pt x="161" y="388"/>
                  </a:lnTo>
                  <a:lnTo>
                    <a:pt x="163" y="388"/>
                  </a:lnTo>
                  <a:lnTo>
                    <a:pt x="163" y="393"/>
                  </a:lnTo>
                  <a:lnTo>
                    <a:pt x="163" y="395"/>
                  </a:lnTo>
                  <a:lnTo>
                    <a:pt x="163" y="397"/>
                  </a:lnTo>
                  <a:lnTo>
                    <a:pt x="163" y="400"/>
                  </a:lnTo>
                  <a:lnTo>
                    <a:pt x="163" y="400"/>
                  </a:lnTo>
                  <a:lnTo>
                    <a:pt x="163" y="402"/>
                  </a:lnTo>
                  <a:lnTo>
                    <a:pt x="165" y="402"/>
                  </a:lnTo>
                  <a:lnTo>
                    <a:pt x="165" y="402"/>
                  </a:lnTo>
                  <a:lnTo>
                    <a:pt x="168" y="404"/>
                  </a:lnTo>
                  <a:lnTo>
                    <a:pt x="168" y="404"/>
                  </a:lnTo>
                  <a:lnTo>
                    <a:pt x="168" y="407"/>
                  </a:lnTo>
                  <a:lnTo>
                    <a:pt x="168" y="409"/>
                  </a:lnTo>
                  <a:lnTo>
                    <a:pt x="168" y="416"/>
                  </a:lnTo>
                  <a:lnTo>
                    <a:pt x="168" y="419"/>
                  </a:lnTo>
                  <a:lnTo>
                    <a:pt x="168" y="421"/>
                  </a:lnTo>
                  <a:lnTo>
                    <a:pt x="168" y="421"/>
                  </a:lnTo>
                  <a:lnTo>
                    <a:pt x="168" y="426"/>
                  </a:lnTo>
                  <a:lnTo>
                    <a:pt x="168" y="428"/>
                  </a:lnTo>
                  <a:lnTo>
                    <a:pt x="170" y="430"/>
                  </a:lnTo>
                  <a:lnTo>
                    <a:pt x="170" y="433"/>
                  </a:lnTo>
                  <a:lnTo>
                    <a:pt x="170" y="433"/>
                  </a:lnTo>
                  <a:lnTo>
                    <a:pt x="170" y="438"/>
                  </a:lnTo>
                  <a:lnTo>
                    <a:pt x="170" y="438"/>
                  </a:lnTo>
                  <a:lnTo>
                    <a:pt x="170" y="438"/>
                  </a:lnTo>
                  <a:lnTo>
                    <a:pt x="170" y="440"/>
                  </a:lnTo>
                  <a:lnTo>
                    <a:pt x="170" y="442"/>
                  </a:lnTo>
                  <a:lnTo>
                    <a:pt x="170" y="442"/>
                  </a:lnTo>
                  <a:lnTo>
                    <a:pt x="172" y="445"/>
                  </a:lnTo>
                  <a:lnTo>
                    <a:pt x="172" y="447"/>
                  </a:lnTo>
                  <a:lnTo>
                    <a:pt x="172" y="447"/>
                  </a:lnTo>
                  <a:lnTo>
                    <a:pt x="172" y="452"/>
                  </a:lnTo>
                  <a:lnTo>
                    <a:pt x="175" y="452"/>
                  </a:lnTo>
                  <a:lnTo>
                    <a:pt x="175" y="452"/>
                  </a:lnTo>
                  <a:lnTo>
                    <a:pt x="184" y="454"/>
                  </a:lnTo>
                  <a:lnTo>
                    <a:pt x="187" y="456"/>
                  </a:lnTo>
                  <a:lnTo>
                    <a:pt x="187" y="461"/>
                  </a:lnTo>
                  <a:lnTo>
                    <a:pt x="184" y="466"/>
                  </a:lnTo>
                  <a:lnTo>
                    <a:pt x="182" y="473"/>
                  </a:lnTo>
                  <a:lnTo>
                    <a:pt x="179" y="478"/>
                  </a:lnTo>
                  <a:lnTo>
                    <a:pt x="182" y="485"/>
                  </a:lnTo>
                  <a:lnTo>
                    <a:pt x="182" y="490"/>
                  </a:lnTo>
                  <a:lnTo>
                    <a:pt x="182" y="494"/>
                  </a:lnTo>
                  <a:lnTo>
                    <a:pt x="182" y="497"/>
                  </a:lnTo>
                  <a:lnTo>
                    <a:pt x="184" y="497"/>
                  </a:lnTo>
                  <a:lnTo>
                    <a:pt x="184" y="504"/>
                  </a:lnTo>
                  <a:lnTo>
                    <a:pt x="184" y="506"/>
                  </a:lnTo>
                  <a:lnTo>
                    <a:pt x="187" y="506"/>
                  </a:lnTo>
                  <a:lnTo>
                    <a:pt x="189" y="511"/>
                  </a:lnTo>
                  <a:lnTo>
                    <a:pt x="189" y="511"/>
                  </a:lnTo>
                  <a:lnTo>
                    <a:pt x="191" y="513"/>
                  </a:lnTo>
                  <a:lnTo>
                    <a:pt x="191" y="520"/>
                  </a:lnTo>
                  <a:lnTo>
                    <a:pt x="191" y="520"/>
                  </a:lnTo>
                  <a:lnTo>
                    <a:pt x="196" y="527"/>
                  </a:lnTo>
                  <a:lnTo>
                    <a:pt x="196" y="530"/>
                  </a:lnTo>
                  <a:lnTo>
                    <a:pt x="198" y="530"/>
                  </a:lnTo>
                  <a:lnTo>
                    <a:pt x="203" y="532"/>
                  </a:lnTo>
                  <a:lnTo>
                    <a:pt x="220" y="532"/>
                  </a:lnTo>
                  <a:lnTo>
                    <a:pt x="224" y="535"/>
                  </a:lnTo>
                  <a:lnTo>
                    <a:pt x="227" y="535"/>
                  </a:lnTo>
                  <a:lnTo>
                    <a:pt x="229" y="535"/>
                  </a:lnTo>
                  <a:lnTo>
                    <a:pt x="229" y="537"/>
                  </a:lnTo>
                  <a:lnTo>
                    <a:pt x="231" y="542"/>
                  </a:lnTo>
                  <a:lnTo>
                    <a:pt x="234" y="544"/>
                  </a:lnTo>
                  <a:lnTo>
                    <a:pt x="236" y="546"/>
                  </a:lnTo>
                  <a:lnTo>
                    <a:pt x="236" y="549"/>
                  </a:lnTo>
                  <a:lnTo>
                    <a:pt x="236" y="549"/>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53" y="551"/>
                  </a:lnTo>
                  <a:lnTo>
                    <a:pt x="269" y="549"/>
                  </a:lnTo>
                  <a:lnTo>
                    <a:pt x="286" y="549"/>
                  </a:lnTo>
                  <a:lnTo>
                    <a:pt x="302" y="546"/>
                  </a:lnTo>
                  <a:lnTo>
                    <a:pt x="319" y="546"/>
                  </a:lnTo>
                  <a:lnTo>
                    <a:pt x="336" y="544"/>
                  </a:lnTo>
                  <a:lnTo>
                    <a:pt x="352" y="542"/>
                  </a:lnTo>
                  <a:lnTo>
                    <a:pt x="369" y="542"/>
                  </a:lnTo>
                  <a:lnTo>
                    <a:pt x="385" y="539"/>
                  </a:lnTo>
                  <a:lnTo>
                    <a:pt x="402" y="539"/>
                  </a:lnTo>
                  <a:lnTo>
                    <a:pt x="418" y="537"/>
                  </a:lnTo>
                  <a:lnTo>
                    <a:pt x="435" y="535"/>
                  </a:lnTo>
                  <a:lnTo>
                    <a:pt x="451" y="535"/>
                  </a:lnTo>
                  <a:lnTo>
                    <a:pt x="468" y="532"/>
                  </a:lnTo>
                  <a:lnTo>
                    <a:pt x="485" y="530"/>
                  </a:lnTo>
                  <a:lnTo>
                    <a:pt x="501" y="530"/>
                  </a:lnTo>
                  <a:lnTo>
                    <a:pt x="499" y="520"/>
                  </a:lnTo>
                  <a:lnTo>
                    <a:pt x="499" y="518"/>
                  </a:lnTo>
                  <a:lnTo>
                    <a:pt x="501" y="516"/>
                  </a:lnTo>
                  <a:lnTo>
                    <a:pt x="501" y="516"/>
                  </a:lnTo>
                  <a:lnTo>
                    <a:pt x="499" y="513"/>
                  </a:lnTo>
                  <a:lnTo>
                    <a:pt x="499" y="511"/>
                  </a:lnTo>
                  <a:lnTo>
                    <a:pt x="499" y="511"/>
                  </a:lnTo>
                  <a:lnTo>
                    <a:pt x="499" y="509"/>
                  </a:lnTo>
                  <a:lnTo>
                    <a:pt x="499" y="506"/>
                  </a:lnTo>
                  <a:lnTo>
                    <a:pt x="501" y="504"/>
                  </a:lnTo>
                  <a:lnTo>
                    <a:pt x="501" y="494"/>
                  </a:lnTo>
                  <a:lnTo>
                    <a:pt x="501" y="492"/>
                  </a:lnTo>
                  <a:lnTo>
                    <a:pt x="499" y="490"/>
                  </a:lnTo>
                  <a:lnTo>
                    <a:pt x="494" y="485"/>
                  </a:lnTo>
                  <a:lnTo>
                    <a:pt x="494" y="482"/>
                  </a:lnTo>
                  <a:lnTo>
                    <a:pt x="494" y="482"/>
                  </a:lnTo>
                  <a:lnTo>
                    <a:pt x="492" y="473"/>
                  </a:lnTo>
                  <a:lnTo>
                    <a:pt x="492" y="471"/>
                  </a:lnTo>
                  <a:lnTo>
                    <a:pt x="489" y="468"/>
                  </a:lnTo>
                  <a:lnTo>
                    <a:pt x="487" y="466"/>
                  </a:lnTo>
                  <a:lnTo>
                    <a:pt x="485" y="466"/>
                  </a:lnTo>
                  <a:lnTo>
                    <a:pt x="485" y="464"/>
                  </a:lnTo>
                  <a:lnTo>
                    <a:pt x="487" y="459"/>
                  </a:lnTo>
                  <a:lnTo>
                    <a:pt x="487" y="456"/>
                  </a:lnTo>
                  <a:lnTo>
                    <a:pt x="487" y="456"/>
                  </a:lnTo>
                  <a:lnTo>
                    <a:pt x="487" y="456"/>
                  </a:lnTo>
                  <a:lnTo>
                    <a:pt x="485" y="454"/>
                  </a:lnTo>
                  <a:lnTo>
                    <a:pt x="485" y="452"/>
                  </a:lnTo>
                  <a:lnTo>
                    <a:pt x="485" y="449"/>
                  </a:lnTo>
                  <a:lnTo>
                    <a:pt x="485" y="449"/>
                  </a:lnTo>
                  <a:lnTo>
                    <a:pt x="485" y="447"/>
                  </a:lnTo>
                  <a:lnTo>
                    <a:pt x="485" y="442"/>
                  </a:lnTo>
                  <a:lnTo>
                    <a:pt x="482" y="442"/>
                  </a:lnTo>
                  <a:lnTo>
                    <a:pt x="482" y="440"/>
                  </a:lnTo>
                  <a:lnTo>
                    <a:pt x="482" y="435"/>
                  </a:lnTo>
                  <a:lnTo>
                    <a:pt x="482" y="426"/>
                  </a:lnTo>
                  <a:lnTo>
                    <a:pt x="482" y="423"/>
                  </a:lnTo>
                  <a:lnTo>
                    <a:pt x="487" y="411"/>
                  </a:lnTo>
                  <a:lnTo>
                    <a:pt x="489" y="404"/>
                  </a:lnTo>
                  <a:lnTo>
                    <a:pt x="487" y="402"/>
                  </a:lnTo>
                  <a:lnTo>
                    <a:pt x="487" y="400"/>
                  </a:lnTo>
                  <a:lnTo>
                    <a:pt x="489" y="397"/>
                  </a:lnTo>
                  <a:lnTo>
                    <a:pt x="492" y="385"/>
                  </a:lnTo>
                  <a:lnTo>
                    <a:pt x="494" y="381"/>
                  </a:lnTo>
                  <a:lnTo>
                    <a:pt x="494" y="378"/>
                  </a:lnTo>
                  <a:lnTo>
                    <a:pt x="494" y="378"/>
                  </a:lnTo>
                  <a:lnTo>
                    <a:pt x="494" y="378"/>
                  </a:lnTo>
                  <a:lnTo>
                    <a:pt x="494" y="376"/>
                  </a:lnTo>
                  <a:lnTo>
                    <a:pt x="494" y="376"/>
                  </a:lnTo>
                  <a:lnTo>
                    <a:pt x="494" y="374"/>
                  </a:lnTo>
                  <a:lnTo>
                    <a:pt x="494" y="374"/>
                  </a:lnTo>
                  <a:lnTo>
                    <a:pt x="494" y="371"/>
                  </a:lnTo>
                  <a:lnTo>
                    <a:pt x="492" y="369"/>
                  </a:lnTo>
                  <a:lnTo>
                    <a:pt x="492" y="369"/>
                  </a:lnTo>
                  <a:lnTo>
                    <a:pt x="489" y="367"/>
                  </a:lnTo>
                  <a:lnTo>
                    <a:pt x="489" y="364"/>
                  </a:lnTo>
                  <a:lnTo>
                    <a:pt x="489" y="355"/>
                  </a:lnTo>
                  <a:lnTo>
                    <a:pt x="489" y="352"/>
                  </a:lnTo>
                  <a:lnTo>
                    <a:pt x="492" y="350"/>
                  </a:lnTo>
                  <a:lnTo>
                    <a:pt x="492" y="350"/>
                  </a:lnTo>
                  <a:lnTo>
                    <a:pt x="492" y="345"/>
                  </a:lnTo>
                  <a:lnTo>
                    <a:pt x="492" y="343"/>
                  </a:lnTo>
                  <a:lnTo>
                    <a:pt x="494" y="331"/>
                  </a:lnTo>
                  <a:lnTo>
                    <a:pt x="496" y="331"/>
                  </a:lnTo>
                  <a:lnTo>
                    <a:pt x="496" y="329"/>
                  </a:lnTo>
                  <a:lnTo>
                    <a:pt x="504" y="326"/>
                  </a:lnTo>
                  <a:lnTo>
                    <a:pt x="504" y="324"/>
                  </a:lnTo>
                  <a:lnTo>
                    <a:pt x="506" y="322"/>
                  </a:lnTo>
                  <a:lnTo>
                    <a:pt x="506" y="319"/>
                  </a:lnTo>
                  <a:lnTo>
                    <a:pt x="506" y="317"/>
                  </a:lnTo>
                  <a:lnTo>
                    <a:pt x="506" y="314"/>
                  </a:lnTo>
                  <a:lnTo>
                    <a:pt x="501" y="310"/>
                  </a:lnTo>
                  <a:lnTo>
                    <a:pt x="501" y="305"/>
                  </a:lnTo>
                  <a:lnTo>
                    <a:pt x="501" y="305"/>
                  </a:lnTo>
                  <a:lnTo>
                    <a:pt x="501" y="303"/>
                  </a:lnTo>
                  <a:lnTo>
                    <a:pt x="501" y="300"/>
                  </a:lnTo>
                  <a:lnTo>
                    <a:pt x="501" y="298"/>
                  </a:lnTo>
                  <a:lnTo>
                    <a:pt x="501" y="296"/>
                  </a:lnTo>
                  <a:lnTo>
                    <a:pt x="501" y="293"/>
                  </a:lnTo>
                  <a:lnTo>
                    <a:pt x="504" y="279"/>
                  </a:lnTo>
                  <a:lnTo>
                    <a:pt x="504" y="274"/>
                  </a:lnTo>
                  <a:lnTo>
                    <a:pt x="506" y="269"/>
                  </a:lnTo>
                  <a:lnTo>
                    <a:pt x="511" y="262"/>
                  </a:lnTo>
                  <a:lnTo>
                    <a:pt x="511" y="260"/>
                  </a:lnTo>
                  <a:lnTo>
                    <a:pt x="511" y="258"/>
                  </a:lnTo>
                  <a:lnTo>
                    <a:pt x="513" y="258"/>
                  </a:lnTo>
                  <a:lnTo>
                    <a:pt x="513" y="258"/>
                  </a:lnTo>
                  <a:lnTo>
                    <a:pt x="513" y="255"/>
                  </a:lnTo>
                  <a:lnTo>
                    <a:pt x="513" y="246"/>
                  </a:lnTo>
                  <a:lnTo>
                    <a:pt x="513" y="243"/>
                  </a:lnTo>
                  <a:lnTo>
                    <a:pt x="513" y="243"/>
                  </a:lnTo>
                  <a:close/>
                  <a:moveTo>
                    <a:pt x="182" y="21"/>
                  </a:moveTo>
                  <a:lnTo>
                    <a:pt x="184" y="21"/>
                  </a:lnTo>
                  <a:lnTo>
                    <a:pt x="184" y="21"/>
                  </a:lnTo>
                  <a:lnTo>
                    <a:pt x="184" y="19"/>
                  </a:lnTo>
                  <a:lnTo>
                    <a:pt x="184" y="16"/>
                  </a:lnTo>
                  <a:lnTo>
                    <a:pt x="182" y="16"/>
                  </a:lnTo>
                  <a:lnTo>
                    <a:pt x="182" y="16"/>
                  </a:lnTo>
                  <a:lnTo>
                    <a:pt x="179" y="16"/>
                  </a:lnTo>
                  <a:lnTo>
                    <a:pt x="179" y="16"/>
                  </a:lnTo>
                  <a:lnTo>
                    <a:pt x="179" y="16"/>
                  </a:lnTo>
                  <a:lnTo>
                    <a:pt x="179" y="19"/>
                  </a:lnTo>
                  <a:lnTo>
                    <a:pt x="179" y="19"/>
                  </a:lnTo>
                  <a:lnTo>
                    <a:pt x="182" y="21"/>
                  </a:lnTo>
                  <a:lnTo>
                    <a:pt x="182" y="21"/>
                  </a:lnTo>
                  <a:close/>
                  <a:moveTo>
                    <a:pt x="210" y="4"/>
                  </a:moveTo>
                  <a:lnTo>
                    <a:pt x="210" y="2"/>
                  </a:lnTo>
                  <a:lnTo>
                    <a:pt x="210" y="2"/>
                  </a:lnTo>
                  <a:lnTo>
                    <a:pt x="210" y="0"/>
                  </a:lnTo>
                  <a:lnTo>
                    <a:pt x="210" y="0"/>
                  </a:lnTo>
                  <a:lnTo>
                    <a:pt x="210" y="0"/>
                  </a:lnTo>
                  <a:lnTo>
                    <a:pt x="208" y="0"/>
                  </a:lnTo>
                  <a:lnTo>
                    <a:pt x="205" y="2"/>
                  </a:lnTo>
                  <a:lnTo>
                    <a:pt x="205" y="7"/>
                  </a:lnTo>
                  <a:lnTo>
                    <a:pt x="205" y="9"/>
                  </a:lnTo>
                  <a:lnTo>
                    <a:pt x="208" y="7"/>
                  </a:lnTo>
                  <a:lnTo>
                    <a:pt x="210" y="4"/>
                  </a:lnTo>
                  <a:close/>
                  <a:moveTo>
                    <a:pt x="548" y="172"/>
                  </a:moveTo>
                  <a:lnTo>
                    <a:pt x="548" y="172"/>
                  </a:lnTo>
                  <a:lnTo>
                    <a:pt x="548" y="170"/>
                  </a:lnTo>
                  <a:lnTo>
                    <a:pt x="548" y="168"/>
                  </a:lnTo>
                  <a:lnTo>
                    <a:pt x="546" y="165"/>
                  </a:lnTo>
                  <a:lnTo>
                    <a:pt x="546" y="165"/>
                  </a:lnTo>
                  <a:lnTo>
                    <a:pt x="544" y="168"/>
                  </a:lnTo>
                  <a:lnTo>
                    <a:pt x="541" y="168"/>
                  </a:lnTo>
                  <a:lnTo>
                    <a:pt x="541" y="165"/>
                  </a:lnTo>
                  <a:lnTo>
                    <a:pt x="539" y="165"/>
                  </a:lnTo>
                  <a:lnTo>
                    <a:pt x="539" y="165"/>
                  </a:lnTo>
                  <a:lnTo>
                    <a:pt x="539" y="168"/>
                  </a:lnTo>
                  <a:lnTo>
                    <a:pt x="539" y="170"/>
                  </a:lnTo>
                  <a:lnTo>
                    <a:pt x="539" y="172"/>
                  </a:lnTo>
                  <a:lnTo>
                    <a:pt x="539" y="175"/>
                  </a:lnTo>
                  <a:lnTo>
                    <a:pt x="539" y="175"/>
                  </a:lnTo>
                  <a:lnTo>
                    <a:pt x="539" y="175"/>
                  </a:lnTo>
                  <a:lnTo>
                    <a:pt x="541" y="175"/>
                  </a:lnTo>
                  <a:lnTo>
                    <a:pt x="541" y="175"/>
                  </a:lnTo>
                  <a:lnTo>
                    <a:pt x="548" y="175"/>
                  </a:lnTo>
                  <a:lnTo>
                    <a:pt x="548" y="175"/>
                  </a:lnTo>
                  <a:lnTo>
                    <a:pt x="548" y="172"/>
                  </a:lnTo>
                  <a:close/>
                  <a:moveTo>
                    <a:pt x="539" y="187"/>
                  </a:moveTo>
                  <a:lnTo>
                    <a:pt x="537" y="184"/>
                  </a:lnTo>
                  <a:lnTo>
                    <a:pt x="539" y="184"/>
                  </a:lnTo>
                  <a:lnTo>
                    <a:pt x="539" y="182"/>
                  </a:lnTo>
                  <a:lnTo>
                    <a:pt x="537" y="182"/>
                  </a:lnTo>
                  <a:lnTo>
                    <a:pt x="534" y="182"/>
                  </a:lnTo>
                  <a:lnTo>
                    <a:pt x="532" y="182"/>
                  </a:lnTo>
                  <a:lnTo>
                    <a:pt x="532" y="182"/>
                  </a:lnTo>
                  <a:lnTo>
                    <a:pt x="530" y="182"/>
                  </a:lnTo>
                  <a:lnTo>
                    <a:pt x="530" y="182"/>
                  </a:lnTo>
                  <a:lnTo>
                    <a:pt x="530" y="182"/>
                  </a:lnTo>
                  <a:lnTo>
                    <a:pt x="530" y="184"/>
                  </a:lnTo>
                  <a:lnTo>
                    <a:pt x="530" y="184"/>
                  </a:lnTo>
                  <a:lnTo>
                    <a:pt x="530" y="187"/>
                  </a:lnTo>
                  <a:lnTo>
                    <a:pt x="527" y="187"/>
                  </a:lnTo>
                  <a:lnTo>
                    <a:pt x="527" y="187"/>
                  </a:lnTo>
                  <a:lnTo>
                    <a:pt x="527" y="187"/>
                  </a:lnTo>
                  <a:lnTo>
                    <a:pt x="527" y="191"/>
                  </a:lnTo>
                  <a:lnTo>
                    <a:pt x="525" y="194"/>
                  </a:lnTo>
                  <a:lnTo>
                    <a:pt x="525" y="196"/>
                  </a:lnTo>
                  <a:lnTo>
                    <a:pt x="522" y="196"/>
                  </a:lnTo>
                  <a:lnTo>
                    <a:pt x="522" y="198"/>
                  </a:lnTo>
                  <a:lnTo>
                    <a:pt x="522" y="198"/>
                  </a:lnTo>
                  <a:lnTo>
                    <a:pt x="520" y="198"/>
                  </a:lnTo>
                  <a:lnTo>
                    <a:pt x="518" y="198"/>
                  </a:lnTo>
                  <a:lnTo>
                    <a:pt x="518" y="198"/>
                  </a:lnTo>
                  <a:lnTo>
                    <a:pt x="515" y="201"/>
                  </a:lnTo>
                  <a:lnTo>
                    <a:pt x="515" y="201"/>
                  </a:lnTo>
                  <a:lnTo>
                    <a:pt x="515" y="203"/>
                  </a:lnTo>
                  <a:lnTo>
                    <a:pt x="515" y="208"/>
                  </a:lnTo>
                  <a:lnTo>
                    <a:pt x="515" y="210"/>
                  </a:lnTo>
                  <a:lnTo>
                    <a:pt x="513" y="210"/>
                  </a:lnTo>
                  <a:lnTo>
                    <a:pt x="513" y="213"/>
                  </a:lnTo>
                  <a:lnTo>
                    <a:pt x="513" y="213"/>
                  </a:lnTo>
                  <a:lnTo>
                    <a:pt x="513" y="213"/>
                  </a:lnTo>
                  <a:lnTo>
                    <a:pt x="513" y="215"/>
                  </a:lnTo>
                  <a:lnTo>
                    <a:pt x="513" y="215"/>
                  </a:lnTo>
                  <a:lnTo>
                    <a:pt x="513" y="215"/>
                  </a:lnTo>
                  <a:lnTo>
                    <a:pt x="508" y="222"/>
                  </a:lnTo>
                  <a:lnTo>
                    <a:pt x="506" y="225"/>
                  </a:lnTo>
                  <a:lnTo>
                    <a:pt x="506" y="232"/>
                  </a:lnTo>
                  <a:lnTo>
                    <a:pt x="506" y="236"/>
                  </a:lnTo>
                  <a:lnTo>
                    <a:pt x="508" y="239"/>
                  </a:lnTo>
                  <a:lnTo>
                    <a:pt x="513" y="243"/>
                  </a:lnTo>
                  <a:lnTo>
                    <a:pt x="515" y="241"/>
                  </a:lnTo>
                  <a:lnTo>
                    <a:pt x="518" y="241"/>
                  </a:lnTo>
                  <a:lnTo>
                    <a:pt x="522" y="234"/>
                  </a:lnTo>
                  <a:lnTo>
                    <a:pt x="522" y="234"/>
                  </a:lnTo>
                  <a:lnTo>
                    <a:pt x="522" y="232"/>
                  </a:lnTo>
                  <a:lnTo>
                    <a:pt x="522" y="229"/>
                  </a:lnTo>
                  <a:lnTo>
                    <a:pt x="522" y="229"/>
                  </a:lnTo>
                  <a:lnTo>
                    <a:pt x="525" y="227"/>
                  </a:lnTo>
                  <a:lnTo>
                    <a:pt x="525" y="227"/>
                  </a:lnTo>
                  <a:lnTo>
                    <a:pt x="522" y="225"/>
                  </a:lnTo>
                  <a:lnTo>
                    <a:pt x="525" y="220"/>
                  </a:lnTo>
                  <a:lnTo>
                    <a:pt x="527" y="215"/>
                  </a:lnTo>
                  <a:lnTo>
                    <a:pt x="527" y="210"/>
                  </a:lnTo>
                  <a:lnTo>
                    <a:pt x="530" y="210"/>
                  </a:lnTo>
                  <a:lnTo>
                    <a:pt x="530" y="210"/>
                  </a:lnTo>
                  <a:lnTo>
                    <a:pt x="530" y="210"/>
                  </a:lnTo>
                  <a:lnTo>
                    <a:pt x="532" y="210"/>
                  </a:lnTo>
                  <a:lnTo>
                    <a:pt x="532" y="210"/>
                  </a:lnTo>
                  <a:lnTo>
                    <a:pt x="532" y="210"/>
                  </a:lnTo>
                  <a:lnTo>
                    <a:pt x="532" y="208"/>
                  </a:lnTo>
                  <a:lnTo>
                    <a:pt x="532" y="208"/>
                  </a:lnTo>
                  <a:lnTo>
                    <a:pt x="532" y="206"/>
                  </a:lnTo>
                  <a:lnTo>
                    <a:pt x="532" y="206"/>
                  </a:lnTo>
                  <a:lnTo>
                    <a:pt x="534" y="206"/>
                  </a:lnTo>
                  <a:lnTo>
                    <a:pt x="534" y="206"/>
                  </a:lnTo>
                  <a:lnTo>
                    <a:pt x="534" y="203"/>
                  </a:lnTo>
                  <a:lnTo>
                    <a:pt x="532" y="201"/>
                  </a:lnTo>
                  <a:lnTo>
                    <a:pt x="530" y="198"/>
                  </a:lnTo>
                  <a:lnTo>
                    <a:pt x="532" y="198"/>
                  </a:lnTo>
                  <a:lnTo>
                    <a:pt x="532" y="198"/>
                  </a:lnTo>
                  <a:lnTo>
                    <a:pt x="534" y="201"/>
                  </a:lnTo>
                  <a:lnTo>
                    <a:pt x="534" y="198"/>
                  </a:lnTo>
                  <a:lnTo>
                    <a:pt x="534" y="196"/>
                  </a:lnTo>
                  <a:lnTo>
                    <a:pt x="532" y="196"/>
                  </a:lnTo>
                  <a:lnTo>
                    <a:pt x="532" y="194"/>
                  </a:lnTo>
                  <a:lnTo>
                    <a:pt x="534" y="191"/>
                  </a:lnTo>
                  <a:lnTo>
                    <a:pt x="534" y="189"/>
                  </a:lnTo>
                  <a:lnTo>
                    <a:pt x="532" y="189"/>
                  </a:lnTo>
                  <a:lnTo>
                    <a:pt x="532" y="189"/>
                  </a:lnTo>
                  <a:lnTo>
                    <a:pt x="534" y="189"/>
                  </a:lnTo>
                  <a:lnTo>
                    <a:pt x="534" y="189"/>
                  </a:lnTo>
                  <a:lnTo>
                    <a:pt x="539" y="191"/>
                  </a:lnTo>
                  <a:lnTo>
                    <a:pt x="539" y="187"/>
                  </a:lnTo>
                  <a:lnTo>
                    <a:pt x="539" y="187"/>
                  </a:lnTo>
                  <a:lnTo>
                    <a:pt x="539" y="18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6282717" y="2272144"/>
              <a:ext cx="670810" cy="441608"/>
            </a:xfrm>
            <a:custGeom>
              <a:avLst/>
              <a:gdLst>
                <a:gd name="T0" fmla="*/ 171 w 679"/>
                <a:gd name="T1" fmla="*/ 66 h 447"/>
                <a:gd name="T2" fmla="*/ 159 w 679"/>
                <a:gd name="T3" fmla="*/ 43 h 447"/>
                <a:gd name="T4" fmla="*/ 173 w 679"/>
                <a:gd name="T5" fmla="*/ 40 h 447"/>
                <a:gd name="T6" fmla="*/ 173 w 679"/>
                <a:gd name="T7" fmla="*/ 109 h 447"/>
                <a:gd name="T8" fmla="*/ 173 w 679"/>
                <a:gd name="T9" fmla="*/ 31 h 447"/>
                <a:gd name="T10" fmla="*/ 166 w 679"/>
                <a:gd name="T11" fmla="*/ 50 h 447"/>
                <a:gd name="T12" fmla="*/ 173 w 679"/>
                <a:gd name="T13" fmla="*/ 90 h 447"/>
                <a:gd name="T14" fmla="*/ 192 w 679"/>
                <a:gd name="T15" fmla="*/ 128 h 447"/>
                <a:gd name="T16" fmla="*/ 187 w 679"/>
                <a:gd name="T17" fmla="*/ 118 h 447"/>
                <a:gd name="T18" fmla="*/ 190 w 679"/>
                <a:gd name="T19" fmla="*/ 88 h 447"/>
                <a:gd name="T20" fmla="*/ 190 w 679"/>
                <a:gd name="T21" fmla="*/ 40 h 447"/>
                <a:gd name="T22" fmla="*/ 187 w 679"/>
                <a:gd name="T23" fmla="*/ 50 h 447"/>
                <a:gd name="T24" fmla="*/ 185 w 679"/>
                <a:gd name="T25" fmla="*/ 199 h 447"/>
                <a:gd name="T26" fmla="*/ 173 w 679"/>
                <a:gd name="T27" fmla="*/ 201 h 447"/>
                <a:gd name="T28" fmla="*/ 180 w 679"/>
                <a:gd name="T29" fmla="*/ 168 h 447"/>
                <a:gd name="T30" fmla="*/ 147 w 679"/>
                <a:gd name="T31" fmla="*/ 220 h 447"/>
                <a:gd name="T32" fmla="*/ 133 w 679"/>
                <a:gd name="T33" fmla="*/ 208 h 447"/>
                <a:gd name="T34" fmla="*/ 24 w 679"/>
                <a:gd name="T35" fmla="*/ 270 h 447"/>
                <a:gd name="T36" fmla="*/ 161 w 679"/>
                <a:gd name="T37" fmla="*/ 31 h 447"/>
                <a:gd name="T38" fmla="*/ 154 w 679"/>
                <a:gd name="T39" fmla="*/ 64 h 447"/>
                <a:gd name="T40" fmla="*/ 632 w 679"/>
                <a:gd name="T41" fmla="*/ 88 h 447"/>
                <a:gd name="T42" fmla="*/ 192 w 679"/>
                <a:gd name="T43" fmla="*/ 7 h 447"/>
                <a:gd name="T44" fmla="*/ 192 w 679"/>
                <a:gd name="T45" fmla="*/ 38 h 447"/>
                <a:gd name="T46" fmla="*/ 199 w 679"/>
                <a:gd name="T47" fmla="*/ 54 h 447"/>
                <a:gd name="T48" fmla="*/ 183 w 679"/>
                <a:gd name="T49" fmla="*/ 64 h 447"/>
                <a:gd name="T50" fmla="*/ 199 w 679"/>
                <a:gd name="T51" fmla="*/ 83 h 447"/>
                <a:gd name="T52" fmla="*/ 202 w 679"/>
                <a:gd name="T53" fmla="*/ 121 h 447"/>
                <a:gd name="T54" fmla="*/ 211 w 679"/>
                <a:gd name="T55" fmla="*/ 125 h 447"/>
                <a:gd name="T56" fmla="*/ 192 w 679"/>
                <a:gd name="T57" fmla="*/ 149 h 447"/>
                <a:gd name="T58" fmla="*/ 187 w 679"/>
                <a:gd name="T59" fmla="*/ 175 h 447"/>
                <a:gd name="T60" fmla="*/ 171 w 679"/>
                <a:gd name="T61" fmla="*/ 206 h 447"/>
                <a:gd name="T62" fmla="*/ 133 w 679"/>
                <a:gd name="T63" fmla="*/ 218 h 447"/>
                <a:gd name="T64" fmla="*/ 128 w 679"/>
                <a:gd name="T65" fmla="*/ 215 h 447"/>
                <a:gd name="T66" fmla="*/ 147 w 679"/>
                <a:gd name="T67" fmla="*/ 189 h 447"/>
                <a:gd name="T68" fmla="*/ 149 w 679"/>
                <a:gd name="T69" fmla="*/ 206 h 447"/>
                <a:gd name="T70" fmla="*/ 166 w 679"/>
                <a:gd name="T71" fmla="*/ 206 h 447"/>
                <a:gd name="T72" fmla="*/ 166 w 679"/>
                <a:gd name="T73" fmla="*/ 170 h 447"/>
                <a:gd name="T74" fmla="*/ 183 w 679"/>
                <a:gd name="T75" fmla="*/ 156 h 447"/>
                <a:gd name="T76" fmla="*/ 176 w 679"/>
                <a:gd name="T77" fmla="*/ 142 h 447"/>
                <a:gd name="T78" fmla="*/ 145 w 679"/>
                <a:gd name="T79" fmla="*/ 185 h 447"/>
                <a:gd name="T80" fmla="*/ 154 w 679"/>
                <a:gd name="T81" fmla="*/ 137 h 447"/>
                <a:gd name="T82" fmla="*/ 171 w 679"/>
                <a:gd name="T83" fmla="*/ 137 h 447"/>
                <a:gd name="T84" fmla="*/ 159 w 679"/>
                <a:gd name="T85" fmla="*/ 107 h 447"/>
                <a:gd name="T86" fmla="*/ 142 w 679"/>
                <a:gd name="T87" fmla="*/ 102 h 447"/>
                <a:gd name="T88" fmla="*/ 81 w 679"/>
                <a:gd name="T89" fmla="*/ 83 h 447"/>
                <a:gd name="T90" fmla="*/ 8 w 679"/>
                <a:gd name="T91" fmla="*/ 57 h 447"/>
                <a:gd name="T92" fmla="*/ 17 w 679"/>
                <a:gd name="T93" fmla="*/ 118 h 447"/>
                <a:gd name="T94" fmla="*/ 17 w 679"/>
                <a:gd name="T95" fmla="*/ 218 h 447"/>
                <a:gd name="T96" fmla="*/ 38 w 679"/>
                <a:gd name="T97" fmla="*/ 218 h 447"/>
                <a:gd name="T98" fmla="*/ 19 w 679"/>
                <a:gd name="T99" fmla="*/ 225 h 447"/>
                <a:gd name="T100" fmla="*/ 43 w 679"/>
                <a:gd name="T101" fmla="*/ 258 h 447"/>
                <a:gd name="T102" fmla="*/ 26 w 679"/>
                <a:gd name="T103" fmla="*/ 277 h 447"/>
                <a:gd name="T104" fmla="*/ 19 w 679"/>
                <a:gd name="T105" fmla="*/ 256 h 447"/>
                <a:gd name="T106" fmla="*/ 17 w 679"/>
                <a:gd name="T107" fmla="*/ 296 h 447"/>
                <a:gd name="T108" fmla="*/ 74 w 679"/>
                <a:gd name="T109" fmla="*/ 324 h 447"/>
                <a:gd name="T110" fmla="*/ 112 w 679"/>
                <a:gd name="T111" fmla="*/ 372 h 447"/>
                <a:gd name="T112" fmla="*/ 190 w 679"/>
                <a:gd name="T113" fmla="*/ 405 h 447"/>
                <a:gd name="T114" fmla="*/ 284 w 679"/>
                <a:gd name="T115" fmla="*/ 426 h 447"/>
                <a:gd name="T116" fmla="*/ 393 w 679"/>
                <a:gd name="T117" fmla="*/ 419 h 447"/>
                <a:gd name="T118" fmla="*/ 639 w 679"/>
                <a:gd name="T119" fmla="*/ 447 h 447"/>
                <a:gd name="T120" fmla="*/ 663 w 679"/>
                <a:gd name="T121" fmla="*/ 206 h 447"/>
                <a:gd name="T122" fmla="*/ 147 w 679"/>
                <a:gd name="T123" fmla="*/ 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447">
                  <a:moveTo>
                    <a:pt x="176" y="59"/>
                  </a:moveTo>
                  <a:lnTo>
                    <a:pt x="173" y="59"/>
                  </a:lnTo>
                  <a:lnTo>
                    <a:pt x="173" y="59"/>
                  </a:lnTo>
                  <a:lnTo>
                    <a:pt x="171" y="59"/>
                  </a:lnTo>
                  <a:lnTo>
                    <a:pt x="171" y="59"/>
                  </a:lnTo>
                  <a:lnTo>
                    <a:pt x="173" y="59"/>
                  </a:lnTo>
                  <a:lnTo>
                    <a:pt x="173" y="62"/>
                  </a:lnTo>
                  <a:lnTo>
                    <a:pt x="173" y="62"/>
                  </a:lnTo>
                  <a:lnTo>
                    <a:pt x="173" y="62"/>
                  </a:lnTo>
                  <a:lnTo>
                    <a:pt x="173" y="64"/>
                  </a:lnTo>
                  <a:lnTo>
                    <a:pt x="173" y="64"/>
                  </a:lnTo>
                  <a:lnTo>
                    <a:pt x="173" y="64"/>
                  </a:lnTo>
                  <a:lnTo>
                    <a:pt x="173" y="62"/>
                  </a:lnTo>
                  <a:lnTo>
                    <a:pt x="176" y="62"/>
                  </a:lnTo>
                  <a:lnTo>
                    <a:pt x="176" y="62"/>
                  </a:lnTo>
                  <a:lnTo>
                    <a:pt x="176" y="59"/>
                  </a:lnTo>
                  <a:lnTo>
                    <a:pt x="176" y="59"/>
                  </a:lnTo>
                  <a:lnTo>
                    <a:pt x="176" y="59"/>
                  </a:lnTo>
                  <a:lnTo>
                    <a:pt x="176" y="59"/>
                  </a:lnTo>
                  <a:lnTo>
                    <a:pt x="176" y="59"/>
                  </a:lnTo>
                  <a:close/>
                  <a:moveTo>
                    <a:pt x="171" y="71"/>
                  </a:moveTo>
                  <a:lnTo>
                    <a:pt x="171" y="69"/>
                  </a:lnTo>
                  <a:lnTo>
                    <a:pt x="173" y="69"/>
                  </a:lnTo>
                  <a:lnTo>
                    <a:pt x="173" y="66"/>
                  </a:lnTo>
                  <a:lnTo>
                    <a:pt x="173" y="64"/>
                  </a:lnTo>
                  <a:lnTo>
                    <a:pt x="171" y="66"/>
                  </a:lnTo>
                  <a:lnTo>
                    <a:pt x="171" y="64"/>
                  </a:lnTo>
                  <a:lnTo>
                    <a:pt x="168" y="64"/>
                  </a:lnTo>
                  <a:lnTo>
                    <a:pt x="168" y="62"/>
                  </a:lnTo>
                  <a:lnTo>
                    <a:pt x="171" y="57"/>
                  </a:lnTo>
                  <a:lnTo>
                    <a:pt x="171" y="54"/>
                  </a:lnTo>
                  <a:lnTo>
                    <a:pt x="171" y="52"/>
                  </a:lnTo>
                  <a:lnTo>
                    <a:pt x="168" y="52"/>
                  </a:lnTo>
                  <a:lnTo>
                    <a:pt x="166" y="54"/>
                  </a:lnTo>
                  <a:lnTo>
                    <a:pt x="166" y="54"/>
                  </a:lnTo>
                  <a:lnTo>
                    <a:pt x="166" y="54"/>
                  </a:lnTo>
                  <a:lnTo>
                    <a:pt x="166" y="57"/>
                  </a:lnTo>
                  <a:lnTo>
                    <a:pt x="166" y="57"/>
                  </a:lnTo>
                  <a:lnTo>
                    <a:pt x="164" y="59"/>
                  </a:lnTo>
                  <a:lnTo>
                    <a:pt x="164" y="59"/>
                  </a:lnTo>
                  <a:lnTo>
                    <a:pt x="161" y="62"/>
                  </a:lnTo>
                  <a:lnTo>
                    <a:pt x="161" y="64"/>
                  </a:lnTo>
                  <a:lnTo>
                    <a:pt x="164" y="64"/>
                  </a:lnTo>
                  <a:lnTo>
                    <a:pt x="166" y="66"/>
                  </a:lnTo>
                  <a:lnTo>
                    <a:pt x="166" y="66"/>
                  </a:lnTo>
                  <a:lnTo>
                    <a:pt x="166" y="69"/>
                  </a:lnTo>
                  <a:lnTo>
                    <a:pt x="171" y="71"/>
                  </a:lnTo>
                  <a:close/>
                  <a:moveTo>
                    <a:pt x="164" y="38"/>
                  </a:moveTo>
                  <a:lnTo>
                    <a:pt x="161" y="40"/>
                  </a:lnTo>
                  <a:lnTo>
                    <a:pt x="159" y="40"/>
                  </a:lnTo>
                  <a:lnTo>
                    <a:pt x="159" y="40"/>
                  </a:lnTo>
                  <a:lnTo>
                    <a:pt x="159" y="43"/>
                  </a:lnTo>
                  <a:lnTo>
                    <a:pt x="159" y="43"/>
                  </a:lnTo>
                  <a:lnTo>
                    <a:pt x="159" y="45"/>
                  </a:lnTo>
                  <a:lnTo>
                    <a:pt x="161" y="47"/>
                  </a:lnTo>
                  <a:lnTo>
                    <a:pt x="161" y="45"/>
                  </a:lnTo>
                  <a:lnTo>
                    <a:pt x="161" y="45"/>
                  </a:lnTo>
                  <a:lnTo>
                    <a:pt x="161" y="43"/>
                  </a:lnTo>
                  <a:lnTo>
                    <a:pt x="164" y="43"/>
                  </a:lnTo>
                  <a:lnTo>
                    <a:pt x="164" y="43"/>
                  </a:lnTo>
                  <a:lnTo>
                    <a:pt x="166" y="45"/>
                  </a:lnTo>
                  <a:lnTo>
                    <a:pt x="166" y="45"/>
                  </a:lnTo>
                  <a:lnTo>
                    <a:pt x="166" y="47"/>
                  </a:lnTo>
                  <a:lnTo>
                    <a:pt x="166" y="47"/>
                  </a:lnTo>
                  <a:lnTo>
                    <a:pt x="166" y="50"/>
                  </a:lnTo>
                  <a:lnTo>
                    <a:pt x="168" y="50"/>
                  </a:lnTo>
                  <a:lnTo>
                    <a:pt x="171" y="50"/>
                  </a:lnTo>
                  <a:lnTo>
                    <a:pt x="173" y="47"/>
                  </a:lnTo>
                  <a:lnTo>
                    <a:pt x="168" y="40"/>
                  </a:lnTo>
                  <a:lnTo>
                    <a:pt x="171" y="40"/>
                  </a:lnTo>
                  <a:lnTo>
                    <a:pt x="171" y="40"/>
                  </a:lnTo>
                  <a:lnTo>
                    <a:pt x="171" y="38"/>
                  </a:lnTo>
                  <a:lnTo>
                    <a:pt x="171" y="38"/>
                  </a:lnTo>
                  <a:lnTo>
                    <a:pt x="171" y="36"/>
                  </a:lnTo>
                  <a:lnTo>
                    <a:pt x="171" y="36"/>
                  </a:lnTo>
                  <a:lnTo>
                    <a:pt x="173" y="38"/>
                  </a:lnTo>
                  <a:lnTo>
                    <a:pt x="173" y="38"/>
                  </a:lnTo>
                  <a:lnTo>
                    <a:pt x="173" y="40"/>
                  </a:lnTo>
                  <a:lnTo>
                    <a:pt x="173" y="43"/>
                  </a:lnTo>
                  <a:lnTo>
                    <a:pt x="173" y="47"/>
                  </a:lnTo>
                  <a:lnTo>
                    <a:pt x="176" y="47"/>
                  </a:lnTo>
                  <a:lnTo>
                    <a:pt x="176" y="47"/>
                  </a:lnTo>
                  <a:lnTo>
                    <a:pt x="178" y="47"/>
                  </a:lnTo>
                  <a:lnTo>
                    <a:pt x="178" y="47"/>
                  </a:lnTo>
                  <a:lnTo>
                    <a:pt x="178" y="47"/>
                  </a:lnTo>
                  <a:lnTo>
                    <a:pt x="178" y="47"/>
                  </a:lnTo>
                  <a:lnTo>
                    <a:pt x="183" y="45"/>
                  </a:lnTo>
                  <a:lnTo>
                    <a:pt x="183" y="45"/>
                  </a:lnTo>
                  <a:lnTo>
                    <a:pt x="183" y="43"/>
                  </a:lnTo>
                  <a:lnTo>
                    <a:pt x="176" y="36"/>
                  </a:lnTo>
                  <a:lnTo>
                    <a:pt x="171" y="36"/>
                  </a:lnTo>
                  <a:lnTo>
                    <a:pt x="171" y="36"/>
                  </a:lnTo>
                  <a:lnTo>
                    <a:pt x="168" y="36"/>
                  </a:lnTo>
                  <a:lnTo>
                    <a:pt x="164" y="38"/>
                  </a:lnTo>
                  <a:lnTo>
                    <a:pt x="164" y="38"/>
                  </a:lnTo>
                  <a:close/>
                  <a:moveTo>
                    <a:pt x="168" y="114"/>
                  </a:moveTo>
                  <a:lnTo>
                    <a:pt x="171" y="116"/>
                  </a:lnTo>
                  <a:lnTo>
                    <a:pt x="171" y="118"/>
                  </a:lnTo>
                  <a:lnTo>
                    <a:pt x="171" y="121"/>
                  </a:lnTo>
                  <a:lnTo>
                    <a:pt x="173" y="121"/>
                  </a:lnTo>
                  <a:lnTo>
                    <a:pt x="173" y="118"/>
                  </a:lnTo>
                  <a:lnTo>
                    <a:pt x="176" y="116"/>
                  </a:lnTo>
                  <a:lnTo>
                    <a:pt x="173" y="114"/>
                  </a:lnTo>
                  <a:lnTo>
                    <a:pt x="173" y="109"/>
                  </a:lnTo>
                  <a:lnTo>
                    <a:pt x="173" y="109"/>
                  </a:lnTo>
                  <a:lnTo>
                    <a:pt x="173" y="109"/>
                  </a:lnTo>
                  <a:lnTo>
                    <a:pt x="171" y="109"/>
                  </a:lnTo>
                  <a:lnTo>
                    <a:pt x="173" y="111"/>
                  </a:lnTo>
                  <a:lnTo>
                    <a:pt x="173" y="114"/>
                  </a:lnTo>
                  <a:lnTo>
                    <a:pt x="173" y="116"/>
                  </a:lnTo>
                  <a:lnTo>
                    <a:pt x="171" y="116"/>
                  </a:lnTo>
                  <a:lnTo>
                    <a:pt x="171" y="114"/>
                  </a:lnTo>
                  <a:lnTo>
                    <a:pt x="171" y="111"/>
                  </a:lnTo>
                  <a:lnTo>
                    <a:pt x="171" y="111"/>
                  </a:lnTo>
                  <a:lnTo>
                    <a:pt x="171" y="111"/>
                  </a:lnTo>
                  <a:lnTo>
                    <a:pt x="171" y="111"/>
                  </a:lnTo>
                  <a:lnTo>
                    <a:pt x="168" y="114"/>
                  </a:lnTo>
                  <a:close/>
                  <a:moveTo>
                    <a:pt x="171" y="28"/>
                  </a:moveTo>
                  <a:lnTo>
                    <a:pt x="171" y="28"/>
                  </a:lnTo>
                  <a:lnTo>
                    <a:pt x="171" y="31"/>
                  </a:lnTo>
                  <a:lnTo>
                    <a:pt x="171" y="31"/>
                  </a:lnTo>
                  <a:lnTo>
                    <a:pt x="171" y="31"/>
                  </a:lnTo>
                  <a:lnTo>
                    <a:pt x="171" y="31"/>
                  </a:lnTo>
                  <a:lnTo>
                    <a:pt x="171" y="31"/>
                  </a:lnTo>
                  <a:lnTo>
                    <a:pt x="173" y="31"/>
                  </a:lnTo>
                  <a:lnTo>
                    <a:pt x="171" y="31"/>
                  </a:lnTo>
                  <a:lnTo>
                    <a:pt x="173" y="31"/>
                  </a:lnTo>
                  <a:lnTo>
                    <a:pt x="173" y="31"/>
                  </a:lnTo>
                  <a:lnTo>
                    <a:pt x="173" y="31"/>
                  </a:lnTo>
                  <a:lnTo>
                    <a:pt x="173" y="31"/>
                  </a:lnTo>
                  <a:lnTo>
                    <a:pt x="173" y="31"/>
                  </a:lnTo>
                  <a:lnTo>
                    <a:pt x="171" y="28"/>
                  </a:lnTo>
                  <a:lnTo>
                    <a:pt x="173" y="28"/>
                  </a:lnTo>
                  <a:lnTo>
                    <a:pt x="173" y="28"/>
                  </a:lnTo>
                  <a:lnTo>
                    <a:pt x="173" y="28"/>
                  </a:lnTo>
                  <a:lnTo>
                    <a:pt x="173" y="28"/>
                  </a:lnTo>
                  <a:lnTo>
                    <a:pt x="173" y="28"/>
                  </a:lnTo>
                  <a:lnTo>
                    <a:pt x="171" y="28"/>
                  </a:lnTo>
                  <a:lnTo>
                    <a:pt x="171" y="28"/>
                  </a:lnTo>
                  <a:lnTo>
                    <a:pt x="171" y="28"/>
                  </a:lnTo>
                  <a:lnTo>
                    <a:pt x="171" y="28"/>
                  </a:lnTo>
                  <a:lnTo>
                    <a:pt x="171" y="28"/>
                  </a:lnTo>
                  <a:close/>
                  <a:moveTo>
                    <a:pt x="161" y="52"/>
                  </a:moveTo>
                  <a:lnTo>
                    <a:pt x="161" y="52"/>
                  </a:lnTo>
                  <a:lnTo>
                    <a:pt x="164" y="52"/>
                  </a:lnTo>
                  <a:lnTo>
                    <a:pt x="164" y="52"/>
                  </a:lnTo>
                  <a:lnTo>
                    <a:pt x="164" y="52"/>
                  </a:lnTo>
                  <a:lnTo>
                    <a:pt x="164" y="52"/>
                  </a:lnTo>
                  <a:lnTo>
                    <a:pt x="164" y="52"/>
                  </a:lnTo>
                  <a:lnTo>
                    <a:pt x="166" y="52"/>
                  </a:lnTo>
                  <a:lnTo>
                    <a:pt x="166" y="52"/>
                  </a:lnTo>
                  <a:lnTo>
                    <a:pt x="166" y="52"/>
                  </a:lnTo>
                  <a:lnTo>
                    <a:pt x="166" y="52"/>
                  </a:lnTo>
                  <a:lnTo>
                    <a:pt x="166" y="52"/>
                  </a:lnTo>
                  <a:lnTo>
                    <a:pt x="166" y="50"/>
                  </a:lnTo>
                  <a:lnTo>
                    <a:pt x="166" y="50"/>
                  </a:lnTo>
                  <a:lnTo>
                    <a:pt x="166" y="50"/>
                  </a:lnTo>
                  <a:lnTo>
                    <a:pt x="166" y="50"/>
                  </a:lnTo>
                  <a:lnTo>
                    <a:pt x="166" y="50"/>
                  </a:lnTo>
                  <a:lnTo>
                    <a:pt x="166" y="50"/>
                  </a:lnTo>
                  <a:lnTo>
                    <a:pt x="166" y="50"/>
                  </a:lnTo>
                  <a:lnTo>
                    <a:pt x="164" y="50"/>
                  </a:lnTo>
                  <a:lnTo>
                    <a:pt x="166" y="50"/>
                  </a:lnTo>
                  <a:lnTo>
                    <a:pt x="166" y="50"/>
                  </a:lnTo>
                  <a:lnTo>
                    <a:pt x="164" y="47"/>
                  </a:lnTo>
                  <a:lnTo>
                    <a:pt x="164" y="47"/>
                  </a:lnTo>
                  <a:lnTo>
                    <a:pt x="159" y="47"/>
                  </a:lnTo>
                  <a:lnTo>
                    <a:pt x="159" y="47"/>
                  </a:lnTo>
                  <a:lnTo>
                    <a:pt x="159" y="47"/>
                  </a:lnTo>
                  <a:lnTo>
                    <a:pt x="159" y="47"/>
                  </a:lnTo>
                  <a:lnTo>
                    <a:pt x="159" y="50"/>
                  </a:lnTo>
                  <a:lnTo>
                    <a:pt x="159" y="50"/>
                  </a:lnTo>
                  <a:lnTo>
                    <a:pt x="161" y="50"/>
                  </a:lnTo>
                  <a:lnTo>
                    <a:pt x="161" y="50"/>
                  </a:lnTo>
                  <a:lnTo>
                    <a:pt x="161" y="52"/>
                  </a:lnTo>
                  <a:close/>
                  <a:moveTo>
                    <a:pt x="190" y="76"/>
                  </a:moveTo>
                  <a:lnTo>
                    <a:pt x="190" y="76"/>
                  </a:lnTo>
                  <a:lnTo>
                    <a:pt x="187" y="78"/>
                  </a:lnTo>
                  <a:lnTo>
                    <a:pt x="187" y="78"/>
                  </a:lnTo>
                  <a:lnTo>
                    <a:pt x="185" y="78"/>
                  </a:lnTo>
                  <a:lnTo>
                    <a:pt x="183" y="81"/>
                  </a:lnTo>
                  <a:lnTo>
                    <a:pt x="173" y="90"/>
                  </a:lnTo>
                  <a:lnTo>
                    <a:pt x="173" y="92"/>
                  </a:lnTo>
                  <a:lnTo>
                    <a:pt x="173" y="97"/>
                  </a:lnTo>
                  <a:lnTo>
                    <a:pt x="173" y="97"/>
                  </a:lnTo>
                  <a:lnTo>
                    <a:pt x="173" y="99"/>
                  </a:lnTo>
                  <a:lnTo>
                    <a:pt x="176" y="99"/>
                  </a:lnTo>
                  <a:lnTo>
                    <a:pt x="176" y="99"/>
                  </a:lnTo>
                  <a:lnTo>
                    <a:pt x="176" y="99"/>
                  </a:lnTo>
                  <a:lnTo>
                    <a:pt x="178" y="104"/>
                  </a:lnTo>
                  <a:lnTo>
                    <a:pt x="180" y="104"/>
                  </a:lnTo>
                  <a:lnTo>
                    <a:pt x="183" y="104"/>
                  </a:lnTo>
                  <a:lnTo>
                    <a:pt x="183" y="104"/>
                  </a:lnTo>
                  <a:lnTo>
                    <a:pt x="183" y="107"/>
                  </a:lnTo>
                  <a:lnTo>
                    <a:pt x="180" y="114"/>
                  </a:lnTo>
                  <a:lnTo>
                    <a:pt x="180" y="116"/>
                  </a:lnTo>
                  <a:lnTo>
                    <a:pt x="183" y="118"/>
                  </a:lnTo>
                  <a:lnTo>
                    <a:pt x="180" y="121"/>
                  </a:lnTo>
                  <a:lnTo>
                    <a:pt x="183" y="123"/>
                  </a:lnTo>
                  <a:lnTo>
                    <a:pt x="183" y="125"/>
                  </a:lnTo>
                  <a:lnTo>
                    <a:pt x="185" y="125"/>
                  </a:lnTo>
                  <a:lnTo>
                    <a:pt x="185" y="128"/>
                  </a:lnTo>
                  <a:lnTo>
                    <a:pt x="185" y="128"/>
                  </a:lnTo>
                  <a:lnTo>
                    <a:pt x="187" y="128"/>
                  </a:lnTo>
                  <a:lnTo>
                    <a:pt x="187" y="128"/>
                  </a:lnTo>
                  <a:lnTo>
                    <a:pt x="190" y="125"/>
                  </a:lnTo>
                  <a:lnTo>
                    <a:pt x="190" y="125"/>
                  </a:lnTo>
                  <a:lnTo>
                    <a:pt x="192" y="128"/>
                  </a:lnTo>
                  <a:lnTo>
                    <a:pt x="192" y="130"/>
                  </a:lnTo>
                  <a:lnTo>
                    <a:pt x="192" y="133"/>
                  </a:lnTo>
                  <a:lnTo>
                    <a:pt x="192" y="135"/>
                  </a:lnTo>
                  <a:lnTo>
                    <a:pt x="192" y="137"/>
                  </a:lnTo>
                  <a:lnTo>
                    <a:pt x="192" y="137"/>
                  </a:lnTo>
                  <a:lnTo>
                    <a:pt x="194" y="135"/>
                  </a:lnTo>
                  <a:lnTo>
                    <a:pt x="197" y="137"/>
                  </a:lnTo>
                  <a:lnTo>
                    <a:pt x="194" y="137"/>
                  </a:lnTo>
                  <a:lnTo>
                    <a:pt x="194" y="137"/>
                  </a:lnTo>
                  <a:lnTo>
                    <a:pt x="197" y="137"/>
                  </a:lnTo>
                  <a:lnTo>
                    <a:pt x="197" y="137"/>
                  </a:lnTo>
                  <a:lnTo>
                    <a:pt x="197" y="137"/>
                  </a:lnTo>
                  <a:lnTo>
                    <a:pt x="197" y="137"/>
                  </a:lnTo>
                  <a:lnTo>
                    <a:pt x="199" y="135"/>
                  </a:lnTo>
                  <a:lnTo>
                    <a:pt x="199" y="133"/>
                  </a:lnTo>
                  <a:lnTo>
                    <a:pt x="202" y="133"/>
                  </a:lnTo>
                  <a:lnTo>
                    <a:pt x="202" y="133"/>
                  </a:lnTo>
                  <a:lnTo>
                    <a:pt x="199" y="130"/>
                  </a:lnTo>
                  <a:lnTo>
                    <a:pt x="199" y="128"/>
                  </a:lnTo>
                  <a:lnTo>
                    <a:pt x="199" y="125"/>
                  </a:lnTo>
                  <a:lnTo>
                    <a:pt x="194" y="118"/>
                  </a:lnTo>
                  <a:lnTo>
                    <a:pt x="192" y="118"/>
                  </a:lnTo>
                  <a:lnTo>
                    <a:pt x="192" y="116"/>
                  </a:lnTo>
                  <a:lnTo>
                    <a:pt x="190" y="114"/>
                  </a:lnTo>
                  <a:lnTo>
                    <a:pt x="187" y="116"/>
                  </a:lnTo>
                  <a:lnTo>
                    <a:pt x="187" y="118"/>
                  </a:lnTo>
                  <a:lnTo>
                    <a:pt x="190" y="121"/>
                  </a:lnTo>
                  <a:lnTo>
                    <a:pt x="187" y="123"/>
                  </a:lnTo>
                  <a:lnTo>
                    <a:pt x="185" y="123"/>
                  </a:lnTo>
                  <a:lnTo>
                    <a:pt x="185" y="121"/>
                  </a:lnTo>
                  <a:lnTo>
                    <a:pt x="185" y="116"/>
                  </a:lnTo>
                  <a:lnTo>
                    <a:pt x="187" y="109"/>
                  </a:lnTo>
                  <a:lnTo>
                    <a:pt x="187" y="104"/>
                  </a:lnTo>
                  <a:lnTo>
                    <a:pt x="187" y="102"/>
                  </a:lnTo>
                  <a:lnTo>
                    <a:pt x="185" y="99"/>
                  </a:lnTo>
                  <a:lnTo>
                    <a:pt x="183" y="97"/>
                  </a:lnTo>
                  <a:lnTo>
                    <a:pt x="183" y="97"/>
                  </a:lnTo>
                  <a:lnTo>
                    <a:pt x="180" y="95"/>
                  </a:lnTo>
                  <a:lnTo>
                    <a:pt x="180" y="95"/>
                  </a:lnTo>
                  <a:lnTo>
                    <a:pt x="178" y="95"/>
                  </a:lnTo>
                  <a:lnTo>
                    <a:pt x="176" y="95"/>
                  </a:lnTo>
                  <a:lnTo>
                    <a:pt x="176" y="92"/>
                  </a:lnTo>
                  <a:lnTo>
                    <a:pt x="180" y="95"/>
                  </a:lnTo>
                  <a:lnTo>
                    <a:pt x="183" y="92"/>
                  </a:lnTo>
                  <a:lnTo>
                    <a:pt x="183" y="92"/>
                  </a:lnTo>
                  <a:lnTo>
                    <a:pt x="183" y="90"/>
                  </a:lnTo>
                  <a:lnTo>
                    <a:pt x="183" y="88"/>
                  </a:lnTo>
                  <a:lnTo>
                    <a:pt x="185" y="92"/>
                  </a:lnTo>
                  <a:lnTo>
                    <a:pt x="185" y="90"/>
                  </a:lnTo>
                  <a:lnTo>
                    <a:pt x="187" y="88"/>
                  </a:lnTo>
                  <a:lnTo>
                    <a:pt x="187" y="88"/>
                  </a:lnTo>
                  <a:lnTo>
                    <a:pt x="190" y="88"/>
                  </a:lnTo>
                  <a:lnTo>
                    <a:pt x="190" y="90"/>
                  </a:lnTo>
                  <a:lnTo>
                    <a:pt x="192" y="90"/>
                  </a:lnTo>
                  <a:lnTo>
                    <a:pt x="192" y="90"/>
                  </a:lnTo>
                  <a:lnTo>
                    <a:pt x="194" y="90"/>
                  </a:lnTo>
                  <a:lnTo>
                    <a:pt x="194" y="88"/>
                  </a:lnTo>
                  <a:lnTo>
                    <a:pt x="190" y="83"/>
                  </a:lnTo>
                  <a:lnTo>
                    <a:pt x="190" y="81"/>
                  </a:lnTo>
                  <a:lnTo>
                    <a:pt x="190" y="78"/>
                  </a:lnTo>
                  <a:lnTo>
                    <a:pt x="190" y="78"/>
                  </a:lnTo>
                  <a:lnTo>
                    <a:pt x="190" y="78"/>
                  </a:lnTo>
                  <a:lnTo>
                    <a:pt x="190" y="76"/>
                  </a:lnTo>
                  <a:close/>
                  <a:moveTo>
                    <a:pt x="194" y="40"/>
                  </a:moveTo>
                  <a:lnTo>
                    <a:pt x="194" y="40"/>
                  </a:lnTo>
                  <a:lnTo>
                    <a:pt x="192" y="40"/>
                  </a:lnTo>
                  <a:lnTo>
                    <a:pt x="192" y="40"/>
                  </a:lnTo>
                  <a:lnTo>
                    <a:pt x="192" y="40"/>
                  </a:lnTo>
                  <a:lnTo>
                    <a:pt x="194" y="43"/>
                  </a:lnTo>
                  <a:lnTo>
                    <a:pt x="197" y="43"/>
                  </a:lnTo>
                  <a:lnTo>
                    <a:pt x="197" y="40"/>
                  </a:lnTo>
                  <a:lnTo>
                    <a:pt x="197" y="40"/>
                  </a:lnTo>
                  <a:lnTo>
                    <a:pt x="194" y="38"/>
                  </a:lnTo>
                  <a:lnTo>
                    <a:pt x="194" y="40"/>
                  </a:lnTo>
                  <a:lnTo>
                    <a:pt x="194" y="40"/>
                  </a:lnTo>
                  <a:lnTo>
                    <a:pt x="194" y="40"/>
                  </a:lnTo>
                  <a:lnTo>
                    <a:pt x="194" y="40"/>
                  </a:lnTo>
                  <a:close/>
                  <a:moveTo>
                    <a:pt x="190" y="40"/>
                  </a:moveTo>
                  <a:lnTo>
                    <a:pt x="190" y="36"/>
                  </a:lnTo>
                  <a:lnTo>
                    <a:pt x="187" y="36"/>
                  </a:lnTo>
                  <a:lnTo>
                    <a:pt x="187" y="36"/>
                  </a:lnTo>
                  <a:lnTo>
                    <a:pt x="187" y="38"/>
                  </a:lnTo>
                  <a:lnTo>
                    <a:pt x="187" y="38"/>
                  </a:lnTo>
                  <a:lnTo>
                    <a:pt x="190" y="43"/>
                  </a:lnTo>
                  <a:lnTo>
                    <a:pt x="190" y="45"/>
                  </a:lnTo>
                  <a:lnTo>
                    <a:pt x="192" y="45"/>
                  </a:lnTo>
                  <a:lnTo>
                    <a:pt x="192" y="47"/>
                  </a:lnTo>
                  <a:lnTo>
                    <a:pt x="194" y="47"/>
                  </a:lnTo>
                  <a:lnTo>
                    <a:pt x="194" y="47"/>
                  </a:lnTo>
                  <a:lnTo>
                    <a:pt x="194" y="47"/>
                  </a:lnTo>
                  <a:lnTo>
                    <a:pt x="194" y="45"/>
                  </a:lnTo>
                  <a:lnTo>
                    <a:pt x="194" y="43"/>
                  </a:lnTo>
                  <a:lnTo>
                    <a:pt x="194" y="43"/>
                  </a:lnTo>
                  <a:lnTo>
                    <a:pt x="192" y="43"/>
                  </a:lnTo>
                  <a:lnTo>
                    <a:pt x="192" y="40"/>
                  </a:lnTo>
                  <a:lnTo>
                    <a:pt x="190" y="40"/>
                  </a:lnTo>
                  <a:close/>
                  <a:moveTo>
                    <a:pt x="187" y="50"/>
                  </a:moveTo>
                  <a:lnTo>
                    <a:pt x="187" y="50"/>
                  </a:lnTo>
                  <a:lnTo>
                    <a:pt x="190" y="52"/>
                  </a:lnTo>
                  <a:lnTo>
                    <a:pt x="190" y="50"/>
                  </a:lnTo>
                  <a:lnTo>
                    <a:pt x="190" y="50"/>
                  </a:lnTo>
                  <a:lnTo>
                    <a:pt x="190" y="50"/>
                  </a:lnTo>
                  <a:lnTo>
                    <a:pt x="187" y="50"/>
                  </a:lnTo>
                  <a:lnTo>
                    <a:pt x="187" y="50"/>
                  </a:lnTo>
                  <a:close/>
                  <a:moveTo>
                    <a:pt x="185" y="52"/>
                  </a:moveTo>
                  <a:lnTo>
                    <a:pt x="185" y="52"/>
                  </a:lnTo>
                  <a:lnTo>
                    <a:pt x="185" y="50"/>
                  </a:lnTo>
                  <a:lnTo>
                    <a:pt x="183" y="50"/>
                  </a:lnTo>
                  <a:lnTo>
                    <a:pt x="183" y="52"/>
                  </a:lnTo>
                  <a:lnTo>
                    <a:pt x="183" y="54"/>
                  </a:lnTo>
                  <a:lnTo>
                    <a:pt x="183" y="57"/>
                  </a:lnTo>
                  <a:lnTo>
                    <a:pt x="183" y="57"/>
                  </a:lnTo>
                  <a:lnTo>
                    <a:pt x="185" y="59"/>
                  </a:lnTo>
                  <a:lnTo>
                    <a:pt x="185" y="59"/>
                  </a:lnTo>
                  <a:lnTo>
                    <a:pt x="185" y="57"/>
                  </a:lnTo>
                  <a:lnTo>
                    <a:pt x="185" y="57"/>
                  </a:lnTo>
                  <a:lnTo>
                    <a:pt x="187" y="57"/>
                  </a:lnTo>
                  <a:lnTo>
                    <a:pt x="187" y="54"/>
                  </a:lnTo>
                  <a:lnTo>
                    <a:pt x="187" y="54"/>
                  </a:lnTo>
                  <a:lnTo>
                    <a:pt x="185" y="52"/>
                  </a:lnTo>
                  <a:lnTo>
                    <a:pt x="185" y="52"/>
                  </a:lnTo>
                  <a:close/>
                  <a:moveTo>
                    <a:pt x="178" y="199"/>
                  </a:moveTo>
                  <a:lnTo>
                    <a:pt x="176" y="199"/>
                  </a:lnTo>
                  <a:lnTo>
                    <a:pt x="176" y="199"/>
                  </a:lnTo>
                  <a:lnTo>
                    <a:pt x="176" y="201"/>
                  </a:lnTo>
                  <a:lnTo>
                    <a:pt x="176" y="204"/>
                  </a:lnTo>
                  <a:lnTo>
                    <a:pt x="178" y="201"/>
                  </a:lnTo>
                  <a:lnTo>
                    <a:pt x="180" y="199"/>
                  </a:lnTo>
                  <a:lnTo>
                    <a:pt x="185" y="199"/>
                  </a:lnTo>
                  <a:lnTo>
                    <a:pt x="185" y="199"/>
                  </a:lnTo>
                  <a:lnTo>
                    <a:pt x="185" y="196"/>
                  </a:lnTo>
                  <a:lnTo>
                    <a:pt x="183" y="196"/>
                  </a:lnTo>
                  <a:lnTo>
                    <a:pt x="180" y="194"/>
                  </a:lnTo>
                  <a:lnTo>
                    <a:pt x="180" y="192"/>
                  </a:lnTo>
                  <a:lnTo>
                    <a:pt x="180" y="192"/>
                  </a:lnTo>
                  <a:lnTo>
                    <a:pt x="180" y="189"/>
                  </a:lnTo>
                  <a:lnTo>
                    <a:pt x="180" y="187"/>
                  </a:lnTo>
                  <a:lnTo>
                    <a:pt x="180" y="187"/>
                  </a:lnTo>
                  <a:lnTo>
                    <a:pt x="180" y="187"/>
                  </a:lnTo>
                  <a:lnTo>
                    <a:pt x="180" y="185"/>
                  </a:lnTo>
                  <a:lnTo>
                    <a:pt x="180" y="185"/>
                  </a:lnTo>
                  <a:lnTo>
                    <a:pt x="180" y="185"/>
                  </a:lnTo>
                  <a:lnTo>
                    <a:pt x="178" y="185"/>
                  </a:lnTo>
                  <a:lnTo>
                    <a:pt x="176" y="187"/>
                  </a:lnTo>
                  <a:lnTo>
                    <a:pt x="176" y="187"/>
                  </a:lnTo>
                  <a:lnTo>
                    <a:pt x="173" y="196"/>
                  </a:lnTo>
                  <a:lnTo>
                    <a:pt x="171" y="196"/>
                  </a:lnTo>
                  <a:lnTo>
                    <a:pt x="171" y="199"/>
                  </a:lnTo>
                  <a:lnTo>
                    <a:pt x="171" y="199"/>
                  </a:lnTo>
                  <a:lnTo>
                    <a:pt x="171" y="201"/>
                  </a:lnTo>
                  <a:lnTo>
                    <a:pt x="171" y="201"/>
                  </a:lnTo>
                  <a:lnTo>
                    <a:pt x="171" y="201"/>
                  </a:lnTo>
                  <a:lnTo>
                    <a:pt x="173" y="204"/>
                  </a:lnTo>
                  <a:lnTo>
                    <a:pt x="173" y="201"/>
                  </a:lnTo>
                  <a:lnTo>
                    <a:pt x="173" y="201"/>
                  </a:lnTo>
                  <a:lnTo>
                    <a:pt x="173" y="201"/>
                  </a:lnTo>
                  <a:lnTo>
                    <a:pt x="176" y="199"/>
                  </a:lnTo>
                  <a:lnTo>
                    <a:pt x="176" y="196"/>
                  </a:lnTo>
                  <a:lnTo>
                    <a:pt x="176" y="196"/>
                  </a:lnTo>
                  <a:lnTo>
                    <a:pt x="178" y="196"/>
                  </a:lnTo>
                  <a:lnTo>
                    <a:pt x="178" y="196"/>
                  </a:lnTo>
                  <a:lnTo>
                    <a:pt x="178" y="196"/>
                  </a:lnTo>
                  <a:lnTo>
                    <a:pt x="180" y="196"/>
                  </a:lnTo>
                  <a:lnTo>
                    <a:pt x="178" y="196"/>
                  </a:lnTo>
                  <a:lnTo>
                    <a:pt x="178" y="199"/>
                  </a:lnTo>
                  <a:close/>
                  <a:moveTo>
                    <a:pt x="173" y="170"/>
                  </a:moveTo>
                  <a:lnTo>
                    <a:pt x="173" y="170"/>
                  </a:lnTo>
                  <a:lnTo>
                    <a:pt x="173" y="170"/>
                  </a:lnTo>
                  <a:lnTo>
                    <a:pt x="176" y="170"/>
                  </a:lnTo>
                  <a:lnTo>
                    <a:pt x="176" y="173"/>
                  </a:lnTo>
                  <a:lnTo>
                    <a:pt x="178" y="175"/>
                  </a:lnTo>
                  <a:lnTo>
                    <a:pt x="180" y="173"/>
                  </a:lnTo>
                  <a:lnTo>
                    <a:pt x="180" y="173"/>
                  </a:lnTo>
                  <a:lnTo>
                    <a:pt x="180" y="173"/>
                  </a:lnTo>
                  <a:lnTo>
                    <a:pt x="180" y="173"/>
                  </a:lnTo>
                  <a:lnTo>
                    <a:pt x="180" y="170"/>
                  </a:lnTo>
                  <a:lnTo>
                    <a:pt x="180" y="170"/>
                  </a:lnTo>
                  <a:lnTo>
                    <a:pt x="180" y="170"/>
                  </a:lnTo>
                  <a:lnTo>
                    <a:pt x="180" y="168"/>
                  </a:lnTo>
                  <a:lnTo>
                    <a:pt x="178" y="168"/>
                  </a:lnTo>
                  <a:lnTo>
                    <a:pt x="180" y="168"/>
                  </a:lnTo>
                  <a:lnTo>
                    <a:pt x="180" y="168"/>
                  </a:lnTo>
                  <a:lnTo>
                    <a:pt x="180" y="166"/>
                  </a:lnTo>
                  <a:lnTo>
                    <a:pt x="180" y="166"/>
                  </a:lnTo>
                  <a:lnTo>
                    <a:pt x="180" y="163"/>
                  </a:lnTo>
                  <a:lnTo>
                    <a:pt x="180" y="159"/>
                  </a:lnTo>
                  <a:lnTo>
                    <a:pt x="180" y="159"/>
                  </a:lnTo>
                  <a:lnTo>
                    <a:pt x="180" y="159"/>
                  </a:lnTo>
                  <a:lnTo>
                    <a:pt x="178" y="156"/>
                  </a:lnTo>
                  <a:lnTo>
                    <a:pt x="178" y="156"/>
                  </a:lnTo>
                  <a:lnTo>
                    <a:pt x="178" y="156"/>
                  </a:lnTo>
                  <a:lnTo>
                    <a:pt x="176" y="159"/>
                  </a:lnTo>
                  <a:lnTo>
                    <a:pt x="176" y="159"/>
                  </a:lnTo>
                  <a:lnTo>
                    <a:pt x="176" y="161"/>
                  </a:lnTo>
                  <a:lnTo>
                    <a:pt x="173" y="161"/>
                  </a:lnTo>
                  <a:lnTo>
                    <a:pt x="173" y="163"/>
                  </a:lnTo>
                  <a:lnTo>
                    <a:pt x="173" y="163"/>
                  </a:lnTo>
                  <a:lnTo>
                    <a:pt x="173" y="166"/>
                  </a:lnTo>
                  <a:lnTo>
                    <a:pt x="173" y="166"/>
                  </a:lnTo>
                  <a:lnTo>
                    <a:pt x="173" y="168"/>
                  </a:lnTo>
                  <a:lnTo>
                    <a:pt x="173" y="170"/>
                  </a:lnTo>
                  <a:close/>
                  <a:moveTo>
                    <a:pt x="152" y="215"/>
                  </a:moveTo>
                  <a:lnTo>
                    <a:pt x="149" y="215"/>
                  </a:lnTo>
                  <a:lnTo>
                    <a:pt x="149" y="218"/>
                  </a:lnTo>
                  <a:lnTo>
                    <a:pt x="149" y="218"/>
                  </a:lnTo>
                  <a:lnTo>
                    <a:pt x="147" y="218"/>
                  </a:lnTo>
                  <a:lnTo>
                    <a:pt x="147" y="218"/>
                  </a:lnTo>
                  <a:lnTo>
                    <a:pt x="147" y="220"/>
                  </a:lnTo>
                  <a:lnTo>
                    <a:pt x="147" y="220"/>
                  </a:lnTo>
                  <a:lnTo>
                    <a:pt x="147" y="223"/>
                  </a:lnTo>
                  <a:lnTo>
                    <a:pt x="149" y="223"/>
                  </a:lnTo>
                  <a:lnTo>
                    <a:pt x="149" y="223"/>
                  </a:lnTo>
                  <a:lnTo>
                    <a:pt x="149" y="223"/>
                  </a:lnTo>
                  <a:lnTo>
                    <a:pt x="152" y="223"/>
                  </a:lnTo>
                  <a:lnTo>
                    <a:pt x="152" y="223"/>
                  </a:lnTo>
                  <a:lnTo>
                    <a:pt x="154" y="220"/>
                  </a:lnTo>
                  <a:lnTo>
                    <a:pt x="154" y="218"/>
                  </a:lnTo>
                  <a:lnTo>
                    <a:pt x="154" y="218"/>
                  </a:lnTo>
                  <a:lnTo>
                    <a:pt x="152" y="218"/>
                  </a:lnTo>
                  <a:lnTo>
                    <a:pt x="152" y="215"/>
                  </a:lnTo>
                  <a:close/>
                  <a:moveTo>
                    <a:pt x="140" y="204"/>
                  </a:moveTo>
                  <a:lnTo>
                    <a:pt x="140" y="201"/>
                  </a:lnTo>
                  <a:lnTo>
                    <a:pt x="140" y="201"/>
                  </a:lnTo>
                  <a:lnTo>
                    <a:pt x="142" y="201"/>
                  </a:lnTo>
                  <a:lnTo>
                    <a:pt x="140" y="201"/>
                  </a:lnTo>
                  <a:lnTo>
                    <a:pt x="140" y="201"/>
                  </a:lnTo>
                  <a:lnTo>
                    <a:pt x="138" y="201"/>
                  </a:lnTo>
                  <a:lnTo>
                    <a:pt x="138" y="201"/>
                  </a:lnTo>
                  <a:lnTo>
                    <a:pt x="135" y="201"/>
                  </a:lnTo>
                  <a:lnTo>
                    <a:pt x="135" y="201"/>
                  </a:lnTo>
                  <a:lnTo>
                    <a:pt x="135" y="204"/>
                  </a:lnTo>
                  <a:lnTo>
                    <a:pt x="133" y="206"/>
                  </a:lnTo>
                  <a:lnTo>
                    <a:pt x="133" y="206"/>
                  </a:lnTo>
                  <a:lnTo>
                    <a:pt x="133" y="208"/>
                  </a:lnTo>
                  <a:lnTo>
                    <a:pt x="135" y="211"/>
                  </a:lnTo>
                  <a:lnTo>
                    <a:pt x="135" y="211"/>
                  </a:lnTo>
                  <a:lnTo>
                    <a:pt x="135" y="211"/>
                  </a:lnTo>
                  <a:lnTo>
                    <a:pt x="135" y="213"/>
                  </a:lnTo>
                  <a:lnTo>
                    <a:pt x="135" y="213"/>
                  </a:lnTo>
                  <a:lnTo>
                    <a:pt x="135" y="215"/>
                  </a:lnTo>
                  <a:lnTo>
                    <a:pt x="138" y="213"/>
                  </a:lnTo>
                  <a:lnTo>
                    <a:pt x="140" y="213"/>
                  </a:lnTo>
                  <a:lnTo>
                    <a:pt x="140" y="211"/>
                  </a:lnTo>
                  <a:lnTo>
                    <a:pt x="140" y="208"/>
                  </a:lnTo>
                  <a:lnTo>
                    <a:pt x="140" y="208"/>
                  </a:lnTo>
                  <a:lnTo>
                    <a:pt x="138" y="206"/>
                  </a:lnTo>
                  <a:lnTo>
                    <a:pt x="138" y="204"/>
                  </a:lnTo>
                  <a:lnTo>
                    <a:pt x="140" y="204"/>
                  </a:lnTo>
                  <a:close/>
                  <a:moveTo>
                    <a:pt x="22" y="275"/>
                  </a:moveTo>
                  <a:lnTo>
                    <a:pt x="22" y="275"/>
                  </a:lnTo>
                  <a:lnTo>
                    <a:pt x="22" y="277"/>
                  </a:lnTo>
                  <a:lnTo>
                    <a:pt x="24" y="282"/>
                  </a:lnTo>
                  <a:lnTo>
                    <a:pt x="24" y="279"/>
                  </a:lnTo>
                  <a:lnTo>
                    <a:pt x="24" y="279"/>
                  </a:lnTo>
                  <a:lnTo>
                    <a:pt x="26" y="277"/>
                  </a:lnTo>
                  <a:lnTo>
                    <a:pt x="26" y="275"/>
                  </a:lnTo>
                  <a:lnTo>
                    <a:pt x="24" y="272"/>
                  </a:lnTo>
                  <a:lnTo>
                    <a:pt x="24" y="272"/>
                  </a:lnTo>
                  <a:lnTo>
                    <a:pt x="24" y="272"/>
                  </a:lnTo>
                  <a:lnTo>
                    <a:pt x="24" y="270"/>
                  </a:lnTo>
                  <a:lnTo>
                    <a:pt x="24" y="270"/>
                  </a:lnTo>
                  <a:lnTo>
                    <a:pt x="22" y="272"/>
                  </a:lnTo>
                  <a:lnTo>
                    <a:pt x="22" y="272"/>
                  </a:lnTo>
                  <a:lnTo>
                    <a:pt x="22" y="275"/>
                  </a:lnTo>
                  <a:lnTo>
                    <a:pt x="22" y="275"/>
                  </a:lnTo>
                  <a:close/>
                  <a:moveTo>
                    <a:pt x="147" y="38"/>
                  </a:moveTo>
                  <a:lnTo>
                    <a:pt x="149" y="38"/>
                  </a:lnTo>
                  <a:lnTo>
                    <a:pt x="149" y="40"/>
                  </a:lnTo>
                  <a:lnTo>
                    <a:pt x="152" y="40"/>
                  </a:lnTo>
                  <a:lnTo>
                    <a:pt x="152" y="40"/>
                  </a:lnTo>
                  <a:lnTo>
                    <a:pt x="152" y="40"/>
                  </a:lnTo>
                  <a:lnTo>
                    <a:pt x="152" y="40"/>
                  </a:lnTo>
                  <a:lnTo>
                    <a:pt x="152" y="40"/>
                  </a:lnTo>
                  <a:lnTo>
                    <a:pt x="149" y="38"/>
                  </a:lnTo>
                  <a:lnTo>
                    <a:pt x="149" y="38"/>
                  </a:lnTo>
                  <a:lnTo>
                    <a:pt x="149" y="38"/>
                  </a:lnTo>
                  <a:lnTo>
                    <a:pt x="147" y="38"/>
                  </a:lnTo>
                  <a:lnTo>
                    <a:pt x="147" y="38"/>
                  </a:lnTo>
                  <a:close/>
                  <a:moveTo>
                    <a:pt x="159" y="36"/>
                  </a:moveTo>
                  <a:lnTo>
                    <a:pt x="159" y="36"/>
                  </a:lnTo>
                  <a:lnTo>
                    <a:pt x="159" y="36"/>
                  </a:lnTo>
                  <a:lnTo>
                    <a:pt x="161" y="36"/>
                  </a:lnTo>
                  <a:lnTo>
                    <a:pt x="161" y="36"/>
                  </a:lnTo>
                  <a:lnTo>
                    <a:pt x="161" y="36"/>
                  </a:lnTo>
                  <a:lnTo>
                    <a:pt x="161" y="33"/>
                  </a:lnTo>
                  <a:lnTo>
                    <a:pt x="161" y="31"/>
                  </a:lnTo>
                  <a:lnTo>
                    <a:pt x="159" y="31"/>
                  </a:lnTo>
                  <a:lnTo>
                    <a:pt x="159" y="33"/>
                  </a:lnTo>
                  <a:lnTo>
                    <a:pt x="157" y="33"/>
                  </a:lnTo>
                  <a:lnTo>
                    <a:pt x="157" y="33"/>
                  </a:lnTo>
                  <a:lnTo>
                    <a:pt x="159" y="36"/>
                  </a:lnTo>
                  <a:lnTo>
                    <a:pt x="159" y="36"/>
                  </a:lnTo>
                  <a:close/>
                  <a:moveTo>
                    <a:pt x="149" y="43"/>
                  </a:moveTo>
                  <a:lnTo>
                    <a:pt x="147" y="43"/>
                  </a:lnTo>
                  <a:lnTo>
                    <a:pt x="145" y="43"/>
                  </a:lnTo>
                  <a:lnTo>
                    <a:pt x="145" y="45"/>
                  </a:lnTo>
                  <a:lnTo>
                    <a:pt x="145" y="45"/>
                  </a:lnTo>
                  <a:lnTo>
                    <a:pt x="145" y="50"/>
                  </a:lnTo>
                  <a:lnTo>
                    <a:pt x="145" y="54"/>
                  </a:lnTo>
                  <a:lnTo>
                    <a:pt x="145" y="54"/>
                  </a:lnTo>
                  <a:lnTo>
                    <a:pt x="145" y="57"/>
                  </a:lnTo>
                  <a:lnTo>
                    <a:pt x="147" y="57"/>
                  </a:lnTo>
                  <a:lnTo>
                    <a:pt x="147" y="57"/>
                  </a:lnTo>
                  <a:lnTo>
                    <a:pt x="149" y="59"/>
                  </a:lnTo>
                  <a:lnTo>
                    <a:pt x="149" y="59"/>
                  </a:lnTo>
                  <a:lnTo>
                    <a:pt x="152" y="59"/>
                  </a:lnTo>
                  <a:lnTo>
                    <a:pt x="152" y="59"/>
                  </a:lnTo>
                  <a:lnTo>
                    <a:pt x="152" y="59"/>
                  </a:lnTo>
                  <a:lnTo>
                    <a:pt x="154" y="62"/>
                  </a:lnTo>
                  <a:lnTo>
                    <a:pt x="154" y="62"/>
                  </a:lnTo>
                  <a:lnTo>
                    <a:pt x="154" y="62"/>
                  </a:lnTo>
                  <a:lnTo>
                    <a:pt x="154" y="64"/>
                  </a:lnTo>
                  <a:lnTo>
                    <a:pt x="157" y="64"/>
                  </a:lnTo>
                  <a:lnTo>
                    <a:pt x="157" y="64"/>
                  </a:lnTo>
                  <a:lnTo>
                    <a:pt x="159" y="64"/>
                  </a:lnTo>
                  <a:lnTo>
                    <a:pt x="159" y="64"/>
                  </a:lnTo>
                  <a:lnTo>
                    <a:pt x="159" y="64"/>
                  </a:lnTo>
                  <a:lnTo>
                    <a:pt x="159" y="62"/>
                  </a:lnTo>
                  <a:lnTo>
                    <a:pt x="157" y="62"/>
                  </a:lnTo>
                  <a:lnTo>
                    <a:pt x="157" y="62"/>
                  </a:lnTo>
                  <a:lnTo>
                    <a:pt x="157" y="57"/>
                  </a:lnTo>
                  <a:lnTo>
                    <a:pt x="157" y="57"/>
                  </a:lnTo>
                  <a:lnTo>
                    <a:pt x="157" y="57"/>
                  </a:lnTo>
                  <a:lnTo>
                    <a:pt x="157" y="57"/>
                  </a:lnTo>
                  <a:lnTo>
                    <a:pt x="159" y="57"/>
                  </a:lnTo>
                  <a:lnTo>
                    <a:pt x="159" y="57"/>
                  </a:lnTo>
                  <a:lnTo>
                    <a:pt x="159" y="54"/>
                  </a:lnTo>
                  <a:lnTo>
                    <a:pt x="161" y="54"/>
                  </a:lnTo>
                  <a:lnTo>
                    <a:pt x="159" y="52"/>
                  </a:lnTo>
                  <a:lnTo>
                    <a:pt x="157" y="50"/>
                  </a:lnTo>
                  <a:lnTo>
                    <a:pt x="154" y="47"/>
                  </a:lnTo>
                  <a:lnTo>
                    <a:pt x="154" y="47"/>
                  </a:lnTo>
                  <a:lnTo>
                    <a:pt x="152" y="45"/>
                  </a:lnTo>
                  <a:lnTo>
                    <a:pt x="152" y="43"/>
                  </a:lnTo>
                  <a:lnTo>
                    <a:pt x="149" y="43"/>
                  </a:lnTo>
                  <a:close/>
                  <a:moveTo>
                    <a:pt x="670" y="92"/>
                  </a:moveTo>
                  <a:lnTo>
                    <a:pt x="651" y="90"/>
                  </a:lnTo>
                  <a:lnTo>
                    <a:pt x="632" y="88"/>
                  </a:lnTo>
                  <a:lnTo>
                    <a:pt x="613" y="83"/>
                  </a:lnTo>
                  <a:lnTo>
                    <a:pt x="594" y="81"/>
                  </a:lnTo>
                  <a:lnTo>
                    <a:pt x="575" y="78"/>
                  </a:lnTo>
                  <a:lnTo>
                    <a:pt x="556" y="73"/>
                  </a:lnTo>
                  <a:lnTo>
                    <a:pt x="537" y="71"/>
                  </a:lnTo>
                  <a:lnTo>
                    <a:pt x="518" y="69"/>
                  </a:lnTo>
                  <a:lnTo>
                    <a:pt x="500" y="64"/>
                  </a:lnTo>
                  <a:lnTo>
                    <a:pt x="481" y="62"/>
                  </a:lnTo>
                  <a:lnTo>
                    <a:pt x="462" y="57"/>
                  </a:lnTo>
                  <a:lnTo>
                    <a:pt x="443" y="54"/>
                  </a:lnTo>
                  <a:lnTo>
                    <a:pt x="424" y="52"/>
                  </a:lnTo>
                  <a:lnTo>
                    <a:pt x="405" y="47"/>
                  </a:lnTo>
                  <a:lnTo>
                    <a:pt x="386" y="45"/>
                  </a:lnTo>
                  <a:lnTo>
                    <a:pt x="367" y="40"/>
                  </a:lnTo>
                  <a:lnTo>
                    <a:pt x="348" y="38"/>
                  </a:lnTo>
                  <a:lnTo>
                    <a:pt x="329" y="33"/>
                  </a:lnTo>
                  <a:lnTo>
                    <a:pt x="313" y="28"/>
                  </a:lnTo>
                  <a:lnTo>
                    <a:pt x="294" y="26"/>
                  </a:lnTo>
                  <a:lnTo>
                    <a:pt x="275" y="21"/>
                  </a:lnTo>
                  <a:lnTo>
                    <a:pt x="256" y="19"/>
                  </a:lnTo>
                  <a:lnTo>
                    <a:pt x="237" y="14"/>
                  </a:lnTo>
                  <a:lnTo>
                    <a:pt x="218" y="12"/>
                  </a:lnTo>
                  <a:lnTo>
                    <a:pt x="199" y="7"/>
                  </a:lnTo>
                  <a:lnTo>
                    <a:pt x="190" y="5"/>
                  </a:lnTo>
                  <a:lnTo>
                    <a:pt x="190" y="5"/>
                  </a:lnTo>
                  <a:lnTo>
                    <a:pt x="192" y="7"/>
                  </a:lnTo>
                  <a:lnTo>
                    <a:pt x="192" y="9"/>
                  </a:lnTo>
                  <a:lnTo>
                    <a:pt x="187" y="7"/>
                  </a:lnTo>
                  <a:lnTo>
                    <a:pt x="185" y="7"/>
                  </a:lnTo>
                  <a:lnTo>
                    <a:pt x="185" y="9"/>
                  </a:lnTo>
                  <a:lnTo>
                    <a:pt x="185" y="12"/>
                  </a:lnTo>
                  <a:lnTo>
                    <a:pt x="190" y="12"/>
                  </a:lnTo>
                  <a:lnTo>
                    <a:pt x="190" y="14"/>
                  </a:lnTo>
                  <a:lnTo>
                    <a:pt x="190" y="14"/>
                  </a:lnTo>
                  <a:lnTo>
                    <a:pt x="187" y="14"/>
                  </a:lnTo>
                  <a:lnTo>
                    <a:pt x="187" y="17"/>
                  </a:lnTo>
                  <a:lnTo>
                    <a:pt x="187" y="17"/>
                  </a:lnTo>
                  <a:lnTo>
                    <a:pt x="187" y="19"/>
                  </a:lnTo>
                  <a:lnTo>
                    <a:pt x="187" y="19"/>
                  </a:lnTo>
                  <a:lnTo>
                    <a:pt x="190" y="24"/>
                  </a:lnTo>
                  <a:lnTo>
                    <a:pt x="192" y="26"/>
                  </a:lnTo>
                  <a:lnTo>
                    <a:pt x="192" y="26"/>
                  </a:lnTo>
                  <a:lnTo>
                    <a:pt x="190" y="31"/>
                  </a:lnTo>
                  <a:lnTo>
                    <a:pt x="192" y="28"/>
                  </a:lnTo>
                  <a:lnTo>
                    <a:pt x="192" y="28"/>
                  </a:lnTo>
                  <a:lnTo>
                    <a:pt x="194" y="31"/>
                  </a:lnTo>
                  <a:lnTo>
                    <a:pt x="194" y="33"/>
                  </a:lnTo>
                  <a:lnTo>
                    <a:pt x="194" y="33"/>
                  </a:lnTo>
                  <a:lnTo>
                    <a:pt x="192" y="36"/>
                  </a:lnTo>
                  <a:lnTo>
                    <a:pt x="192" y="36"/>
                  </a:lnTo>
                  <a:lnTo>
                    <a:pt x="192" y="38"/>
                  </a:lnTo>
                  <a:lnTo>
                    <a:pt x="192" y="38"/>
                  </a:lnTo>
                  <a:lnTo>
                    <a:pt x="192" y="38"/>
                  </a:lnTo>
                  <a:lnTo>
                    <a:pt x="194" y="38"/>
                  </a:lnTo>
                  <a:lnTo>
                    <a:pt x="197" y="36"/>
                  </a:lnTo>
                  <a:lnTo>
                    <a:pt x="199" y="33"/>
                  </a:lnTo>
                  <a:lnTo>
                    <a:pt x="202" y="33"/>
                  </a:lnTo>
                  <a:lnTo>
                    <a:pt x="202" y="33"/>
                  </a:lnTo>
                  <a:lnTo>
                    <a:pt x="204" y="36"/>
                  </a:lnTo>
                  <a:lnTo>
                    <a:pt x="206" y="38"/>
                  </a:lnTo>
                  <a:lnTo>
                    <a:pt x="206" y="38"/>
                  </a:lnTo>
                  <a:lnTo>
                    <a:pt x="204" y="43"/>
                  </a:lnTo>
                  <a:lnTo>
                    <a:pt x="204" y="45"/>
                  </a:lnTo>
                  <a:lnTo>
                    <a:pt x="204" y="45"/>
                  </a:lnTo>
                  <a:lnTo>
                    <a:pt x="204" y="45"/>
                  </a:lnTo>
                  <a:lnTo>
                    <a:pt x="204" y="50"/>
                  </a:lnTo>
                  <a:lnTo>
                    <a:pt x="204" y="50"/>
                  </a:lnTo>
                  <a:lnTo>
                    <a:pt x="206" y="52"/>
                  </a:lnTo>
                  <a:lnTo>
                    <a:pt x="206" y="52"/>
                  </a:lnTo>
                  <a:lnTo>
                    <a:pt x="206" y="52"/>
                  </a:lnTo>
                  <a:lnTo>
                    <a:pt x="206" y="52"/>
                  </a:lnTo>
                  <a:lnTo>
                    <a:pt x="209" y="57"/>
                  </a:lnTo>
                  <a:lnTo>
                    <a:pt x="209" y="59"/>
                  </a:lnTo>
                  <a:lnTo>
                    <a:pt x="206" y="59"/>
                  </a:lnTo>
                  <a:lnTo>
                    <a:pt x="204" y="62"/>
                  </a:lnTo>
                  <a:lnTo>
                    <a:pt x="204" y="59"/>
                  </a:lnTo>
                  <a:lnTo>
                    <a:pt x="202" y="57"/>
                  </a:lnTo>
                  <a:lnTo>
                    <a:pt x="199" y="54"/>
                  </a:lnTo>
                  <a:lnTo>
                    <a:pt x="197" y="54"/>
                  </a:lnTo>
                  <a:lnTo>
                    <a:pt x="197" y="57"/>
                  </a:lnTo>
                  <a:lnTo>
                    <a:pt x="202" y="59"/>
                  </a:lnTo>
                  <a:lnTo>
                    <a:pt x="202" y="62"/>
                  </a:lnTo>
                  <a:lnTo>
                    <a:pt x="202" y="64"/>
                  </a:lnTo>
                  <a:lnTo>
                    <a:pt x="202" y="66"/>
                  </a:lnTo>
                  <a:lnTo>
                    <a:pt x="202" y="69"/>
                  </a:lnTo>
                  <a:lnTo>
                    <a:pt x="202" y="69"/>
                  </a:lnTo>
                  <a:lnTo>
                    <a:pt x="202" y="71"/>
                  </a:lnTo>
                  <a:lnTo>
                    <a:pt x="202" y="71"/>
                  </a:lnTo>
                  <a:lnTo>
                    <a:pt x="202" y="71"/>
                  </a:lnTo>
                  <a:lnTo>
                    <a:pt x="199" y="73"/>
                  </a:lnTo>
                  <a:lnTo>
                    <a:pt x="199" y="71"/>
                  </a:lnTo>
                  <a:lnTo>
                    <a:pt x="197" y="71"/>
                  </a:lnTo>
                  <a:lnTo>
                    <a:pt x="197" y="69"/>
                  </a:lnTo>
                  <a:lnTo>
                    <a:pt x="194" y="66"/>
                  </a:lnTo>
                  <a:lnTo>
                    <a:pt x="192" y="66"/>
                  </a:lnTo>
                  <a:lnTo>
                    <a:pt x="192" y="71"/>
                  </a:lnTo>
                  <a:lnTo>
                    <a:pt x="192" y="69"/>
                  </a:lnTo>
                  <a:lnTo>
                    <a:pt x="190" y="64"/>
                  </a:lnTo>
                  <a:lnTo>
                    <a:pt x="190" y="62"/>
                  </a:lnTo>
                  <a:lnTo>
                    <a:pt x="187" y="64"/>
                  </a:lnTo>
                  <a:lnTo>
                    <a:pt x="185" y="64"/>
                  </a:lnTo>
                  <a:lnTo>
                    <a:pt x="185" y="64"/>
                  </a:lnTo>
                  <a:lnTo>
                    <a:pt x="183" y="64"/>
                  </a:lnTo>
                  <a:lnTo>
                    <a:pt x="183" y="64"/>
                  </a:lnTo>
                  <a:lnTo>
                    <a:pt x="183" y="66"/>
                  </a:lnTo>
                  <a:lnTo>
                    <a:pt x="185" y="66"/>
                  </a:lnTo>
                  <a:lnTo>
                    <a:pt x="185" y="66"/>
                  </a:lnTo>
                  <a:lnTo>
                    <a:pt x="185" y="69"/>
                  </a:lnTo>
                  <a:lnTo>
                    <a:pt x="185" y="71"/>
                  </a:lnTo>
                  <a:lnTo>
                    <a:pt x="183" y="71"/>
                  </a:lnTo>
                  <a:lnTo>
                    <a:pt x="183" y="71"/>
                  </a:lnTo>
                  <a:lnTo>
                    <a:pt x="183" y="73"/>
                  </a:lnTo>
                  <a:lnTo>
                    <a:pt x="185" y="73"/>
                  </a:lnTo>
                  <a:lnTo>
                    <a:pt x="185" y="76"/>
                  </a:lnTo>
                  <a:lnTo>
                    <a:pt x="187" y="76"/>
                  </a:lnTo>
                  <a:lnTo>
                    <a:pt x="187" y="76"/>
                  </a:lnTo>
                  <a:lnTo>
                    <a:pt x="190" y="73"/>
                  </a:lnTo>
                  <a:lnTo>
                    <a:pt x="192" y="73"/>
                  </a:lnTo>
                  <a:lnTo>
                    <a:pt x="192" y="73"/>
                  </a:lnTo>
                  <a:lnTo>
                    <a:pt x="192" y="73"/>
                  </a:lnTo>
                  <a:lnTo>
                    <a:pt x="194" y="73"/>
                  </a:lnTo>
                  <a:lnTo>
                    <a:pt x="194" y="73"/>
                  </a:lnTo>
                  <a:lnTo>
                    <a:pt x="192" y="76"/>
                  </a:lnTo>
                  <a:lnTo>
                    <a:pt x="192" y="76"/>
                  </a:lnTo>
                  <a:lnTo>
                    <a:pt x="194" y="78"/>
                  </a:lnTo>
                  <a:lnTo>
                    <a:pt x="194" y="81"/>
                  </a:lnTo>
                  <a:lnTo>
                    <a:pt x="194" y="81"/>
                  </a:lnTo>
                  <a:lnTo>
                    <a:pt x="197" y="83"/>
                  </a:lnTo>
                  <a:lnTo>
                    <a:pt x="199" y="83"/>
                  </a:lnTo>
                  <a:lnTo>
                    <a:pt x="199" y="83"/>
                  </a:lnTo>
                  <a:lnTo>
                    <a:pt x="202" y="85"/>
                  </a:lnTo>
                  <a:lnTo>
                    <a:pt x="204" y="88"/>
                  </a:lnTo>
                  <a:lnTo>
                    <a:pt x="206" y="90"/>
                  </a:lnTo>
                  <a:lnTo>
                    <a:pt x="206" y="92"/>
                  </a:lnTo>
                  <a:lnTo>
                    <a:pt x="206" y="92"/>
                  </a:lnTo>
                  <a:lnTo>
                    <a:pt x="206" y="95"/>
                  </a:lnTo>
                  <a:lnTo>
                    <a:pt x="206" y="95"/>
                  </a:lnTo>
                  <a:lnTo>
                    <a:pt x="204" y="97"/>
                  </a:lnTo>
                  <a:lnTo>
                    <a:pt x="204" y="97"/>
                  </a:lnTo>
                  <a:lnTo>
                    <a:pt x="204" y="99"/>
                  </a:lnTo>
                  <a:lnTo>
                    <a:pt x="204" y="99"/>
                  </a:lnTo>
                  <a:lnTo>
                    <a:pt x="202" y="97"/>
                  </a:lnTo>
                  <a:lnTo>
                    <a:pt x="202" y="97"/>
                  </a:lnTo>
                  <a:lnTo>
                    <a:pt x="202" y="95"/>
                  </a:lnTo>
                  <a:lnTo>
                    <a:pt x="199" y="95"/>
                  </a:lnTo>
                  <a:lnTo>
                    <a:pt x="197" y="95"/>
                  </a:lnTo>
                  <a:lnTo>
                    <a:pt x="194" y="95"/>
                  </a:lnTo>
                  <a:lnTo>
                    <a:pt x="192" y="97"/>
                  </a:lnTo>
                  <a:lnTo>
                    <a:pt x="192" y="99"/>
                  </a:lnTo>
                  <a:lnTo>
                    <a:pt x="190" y="102"/>
                  </a:lnTo>
                  <a:lnTo>
                    <a:pt x="190" y="104"/>
                  </a:lnTo>
                  <a:lnTo>
                    <a:pt x="192" y="107"/>
                  </a:lnTo>
                  <a:lnTo>
                    <a:pt x="192" y="109"/>
                  </a:lnTo>
                  <a:lnTo>
                    <a:pt x="199" y="116"/>
                  </a:lnTo>
                  <a:lnTo>
                    <a:pt x="199" y="116"/>
                  </a:lnTo>
                  <a:lnTo>
                    <a:pt x="202" y="121"/>
                  </a:lnTo>
                  <a:lnTo>
                    <a:pt x="202" y="121"/>
                  </a:lnTo>
                  <a:lnTo>
                    <a:pt x="204" y="121"/>
                  </a:lnTo>
                  <a:lnTo>
                    <a:pt x="202" y="116"/>
                  </a:lnTo>
                  <a:lnTo>
                    <a:pt x="202" y="116"/>
                  </a:lnTo>
                  <a:lnTo>
                    <a:pt x="199" y="114"/>
                  </a:lnTo>
                  <a:lnTo>
                    <a:pt x="199" y="114"/>
                  </a:lnTo>
                  <a:lnTo>
                    <a:pt x="197" y="111"/>
                  </a:lnTo>
                  <a:lnTo>
                    <a:pt x="197" y="109"/>
                  </a:lnTo>
                  <a:lnTo>
                    <a:pt x="197" y="109"/>
                  </a:lnTo>
                  <a:lnTo>
                    <a:pt x="194" y="107"/>
                  </a:lnTo>
                  <a:lnTo>
                    <a:pt x="194" y="104"/>
                  </a:lnTo>
                  <a:lnTo>
                    <a:pt x="197" y="102"/>
                  </a:lnTo>
                  <a:lnTo>
                    <a:pt x="199" y="102"/>
                  </a:lnTo>
                  <a:lnTo>
                    <a:pt x="199" y="99"/>
                  </a:lnTo>
                  <a:lnTo>
                    <a:pt x="199" y="99"/>
                  </a:lnTo>
                  <a:lnTo>
                    <a:pt x="199" y="99"/>
                  </a:lnTo>
                  <a:lnTo>
                    <a:pt x="202" y="99"/>
                  </a:lnTo>
                  <a:lnTo>
                    <a:pt x="202" y="99"/>
                  </a:lnTo>
                  <a:lnTo>
                    <a:pt x="202" y="99"/>
                  </a:lnTo>
                  <a:lnTo>
                    <a:pt x="204" y="102"/>
                  </a:lnTo>
                  <a:lnTo>
                    <a:pt x="204" y="104"/>
                  </a:lnTo>
                  <a:lnTo>
                    <a:pt x="204" y="109"/>
                  </a:lnTo>
                  <a:lnTo>
                    <a:pt x="204" y="114"/>
                  </a:lnTo>
                  <a:lnTo>
                    <a:pt x="204" y="116"/>
                  </a:lnTo>
                  <a:lnTo>
                    <a:pt x="206" y="121"/>
                  </a:lnTo>
                  <a:lnTo>
                    <a:pt x="211" y="125"/>
                  </a:lnTo>
                  <a:lnTo>
                    <a:pt x="213" y="125"/>
                  </a:lnTo>
                  <a:lnTo>
                    <a:pt x="216" y="125"/>
                  </a:lnTo>
                  <a:lnTo>
                    <a:pt x="216" y="125"/>
                  </a:lnTo>
                  <a:lnTo>
                    <a:pt x="216" y="125"/>
                  </a:lnTo>
                  <a:lnTo>
                    <a:pt x="216" y="128"/>
                  </a:lnTo>
                  <a:lnTo>
                    <a:pt x="216" y="128"/>
                  </a:lnTo>
                  <a:lnTo>
                    <a:pt x="216" y="128"/>
                  </a:lnTo>
                  <a:lnTo>
                    <a:pt x="213" y="128"/>
                  </a:lnTo>
                  <a:lnTo>
                    <a:pt x="213" y="130"/>
                  </a:lnTo>
                  <a:lnTo>
                    <a:pt x="213" y="130"/>
                  </a:lnTo>
                  <a:lnTo>
                    <a:pt x="211" y="133"/>
                  </a:lnTo>
                  <a:lnTo>
                    <a:pt x="211" y="133"/>
                  </a:lnTo>
                  <a:lnTo>
                    <a:pt x="206" y="133"/>
                  </a:lnTo>
                  <a:lnTo>
                    <a:pt x="206" y="133"/>
                  </a:lnTo>
                  <a:lnTo>
                    <a:pt x="206" y="133"/>
                  </a:lnTo>
                  <a:lnTo>
                    <a:pt x="204" y="135"/>
                  </a:lnTo>
                  <a:lnTo>
                    <a:pt x="204" y="135"/>
                  </a:lnTo>
                  <a:lnTo>
                    <a:pt x="202" y="135"/>
                  </a:lnTo>
                  <a:lnTo>
                    <a:pt x="202" y="137"/>
                  </a:lnTo>
                  <a:lnTo>
                    <a:pt x="202" y="137"/>
                  </a:lnTo>
                  <a:lnTo>
                    <a:pt x="199" y="140"/>
                  </a:lnTo>
                  <a:lnTo>
                    <a:pt x="199" y="142"/>
                  </a:lnTo>
                  <a:lnTo>
                    <a:pt x="197" y="144"/>
                  </a:lnTo>
                  <a:lnTo>
                    <a:pt x="194" y="144"/>
                  </a:lnTo>
                  <a:lnTo>
                    <a:pt x="194" y="147"/>
                  </a:lnTo>
                  <a:lnTo>
                    <a:pt x="192" y="149"/>
                  </a:lnTo>
                  <a:lnTo>
                    <a:pt x="192" y="149"/>
                  </a:lnTo>
                  <a:lnTo>
                    <a:pt x="192" y="152"/>
                  </a:lnTo>
                  <a:lnTo>
                    <a:pt x="192" y="154"/>
                  </a:lnTo>
                  <a:lnTo>
                    <a:pt x="192" y="156"/>
                  </a:lnTo>
                  <a:lnTo>
                    <a:pt x="192" y="156"/>
                  </a:lnTo>
                  <a:lnTo>
                    <a:pt x="192" y="159"/>
                  </a:lnTo>
                  <a:lnTo>
                    <a:pt x="192" y="161"/>
                  </a:lnTo>
                  <a:lnTo>
                    <a:pt x="190" y="163"/>
                  </a:lnTo>
                  <a:lnTo>
                    <a:pt x="190" y="163"/>
                  </a:lnTo>
                  <a:lnTo>
                    <a:pt x="190" y="163"/>
                  </a:lnTo>
                  <a:lnTo>
                    <a:pt x="187" y="166"/>
                  </a:lnTo>
                  <a:lnTo>
                    <a:pt x="187" y="166"/>
                  </a:lnTo>
                  <a:lnTo>
                    <a:pt x="187" y="166"/>
                  </a:lnTo>
                  <a:lnTo>
                    <a:pt x="187" y="166"/>
                  </a:lnTo>
                  <a:lnTo>
                    <a:pt x="187" y="168"/>
                  </a:lnTo>
                  <a:lnTo>
                    <a:pt x="187" y="168"/>
                  </a:lnTo>
                  <a:lnTo>
                    <a:pt x="192" y="170"/>
                  </a:lnTo>
                  <a:lnTo>
                    <a:pt x="192" y="173"/>
                  </a:lnTo>
                  <a:lnTo>
                    <a:pt x="192" y="175"/>
                  </a:lnTo>
                  <a:lnTo>
                    <a:pt x="192" y="175"/>
                  </a:lnTo>
                  <a:lnTo>
                    <a:pt x="192" y="178"/>
                  </a:lnTo>
                  <a:lnTo>
                    <a:pt x="190" y="178"/>
                  </a:lnTo>
                  <a:lnTo>
                    <a:pt x="190" y="175"/>
                  </a:lnTo>
                  <a:lnTo>
                    <a:pt x="190" y="173"/>
                  </a:lnTo>
                  <a:lnTo>
                    <a:pt x="187" y="173"/>
                  </a:lnTo>
                  <a:lnTo>
                    <a:pt x="187" y="175"/>
                  </a:lnTo>
                  <a:lnTo>
                    <a:pt x="187" y="175"/>
                  </a:lnTo>
                  <a:lnTo>
                    <a:pt x="187" y="178"/>
                  </a:lnTo>
                  <a:lnTo>
                    <a:pt x="187" y="182"/>
                  </a:lnTo>
                  <a:lnTo>
                    <a:pt x="187" y="185"/>
                  </a:lnTo>
                  <a:lnTo>
                    <a:pt x="187" y="185"/>
                  </a:lnTo>
                  <a:lnTo>
                    <a:pt x="187" y="187"/>
                  </a:lnTo>
                  <a:lnTo>
                    <a:pt x="187" y="192"/>
                  </a:lnTo>
                  <a:lnTo>
                    <a:pt x="187" y="194"/>
                  </a:lnTo>
                  <a:lnTo>
                    <a:pt x="190" y="196"/>
                  </a:lnTo>
                  <a:lnTo>
                    <a:pt x="190" y="199"/>
                  </a:lnTo>
                  <a:lnTo>
                    <a:pt x="190" y="201"/>
                  </a:lnTo>
                  <a:lnTo>
                    <a:pt x="187" y="204"/>
                  </a:lnTo>
                  <a:lnTo>
                    <a:pt x="187" y="204"/>
                  </a:lnTo>
                  <a:lnTo>
                    <a:pt x="185" y="204"/>
                  </a:lnTo>
                  <a:lnTo>
                    <a:pt x="183" y="204"/>
                  </a:lnTo>
                  <a:lnTo>
                    <a:pt x="180" y="206"/>
                  </a:lnTo>
                  <a:lnTo>
                    <a:pt x="178" y="206"/>
                  </a:lnTo>
                  <a:lnTo>
                    <a:pt x="178" y="206"/>
                  </a:lnTo>
                  <a:lnTo>
                    <a:pt x="178" y="208"/>
                  </a:lnTo>
                  <a:lnTo>
                    <a:pt x="178" y="208"/>
                  </a:lnTo>
                  <a:lnTo>
                    <a:pt x="180" y="211"/>
                  </a:lnTo>
                  <a:lnTo>
                    <a:pt x="178" y="211"/>
                  </a:lnTo>
                  <a:lnTo>
                    <a:pt x="178" y="211"/>
                  </a:lnTo>
                  <a:lnTo>
                    <a:pt x="176" y="211"/>
                  </a:lnTo>
                  <a:lnTo>
                    <a:pt x="173" y="208"/>
                  </a:lnTo>
                  <a:lnTo>
                    <a:pt x="171" y="206"/>
                  </a:lnTo>
                  <a:lnTo>
                    <a:pt x="168" y="204"/>
                  </a:lnTo>
                  <a:lnTo>
                    <a:pt x="168" y="208"/>
                  </a:lnTo>
                  <a:lnTo>
                    <a:pt x="166" y="213"/>
                  </a:lnTo>
                  <a:lnTo>
                    <a:pt x="164" y="215"/>
                  </a:lnTo>
                  <a:lnTo>
                    <a:pt x="154" y="223"/>
                  </a:lnTo>
                  <a:lnTo>
                    <a:pt x="152" y="225"/>
                  </a:lnTo>
                  <a:lnTo>
                    <a:pt x="147" y="227"/>
                  </a:lnTo>
                  <a:lnTo>
                    <a:pt x="147" y="225"/>
                  </a:lnTo>
                  <a:lnTo>
                    <a:pt x="147" y="225"/>
                  </a:lnTo>
                  <a:lnTo>
                    <a:pt x="145" y="223"/>
                  </a:lnTo>
                  <a:lnTo>
                    <a:pt x="145" y="223"/>
                  </a:lnTo>
                  <a:lnTo>
                    <a:pt x="142" y="220"/>
                  </a:lnTo>
                  <a:lnTo>
                    <a:pt x="142" y="218"/>
                  </a:lnTo>
                  <a:lnTo>
                    <a:pt x="142" y="218"/>
                  </a:lnTo>
                  <a:lnTo>
                    <a:pt x="140" y="215"/>
                  </a:lnTo>
                  <a:lnTo>
                    <a:pt x="140" y="218"/>
                  </a:lnTo>
                  <a:lnTo>
                    <a:pt x="140" y="218"/>
                  </a:lnTo>
                  <a:lnTo>
                    <a:pt x="140" y="218"/>
                  </a:lnTo>
                  <a:lnTo>
                    <a:pt x="140" y="220"/>
                  </a:lnTo>
                  <a:lnTo>
                    <a:pt x="138" y="220"/>
                  </a:lnTo>
                  <a:lnTo>
                    <a:pt x="135" y="220"/>
                  </a:lnTo>
                  <a:lnTo>
                    <a:pt x="138" y="218"/>
                  </a:lnTo>
                  <a:lnTo>
                    <a:pt x="138" y="218"/>
                  </a:lnTo>
                  <a:lnTo>
                    <a:pt x="138" y="218"/>
                  </a:lnTo>
                  <a:lnTo>
                    <a:pt x="138" y="215"/>
                  </a:lnTo>
                  <a:lnTo>
                    <a:pt x="133" y="218"/>
                  </a:lnTo>
                  <a:lnTo>
                    <a:pt x="133" y="218"/>
                  </a:lnTo>
                  <a:lnTo>
                    <a:pt x="133" y="220"/>
                  </a:lnTo>
                  <a:lnTo>
                    <a:pt x="133" y="223"/>
                  </a:lnTo>
                  <a:lnTo>
                    <a:pt x="133" y="223"/>
                  </a:lnTo>
                  <a:lnTo>
                    <a:pt x="131" y="225"/>
                  </a:lnTo>
                  <a:lnTo>
                    <a:pt x="131" y="225"/>
                  </a:lnTo>
                  <a:lnTo>
                    <a:pt x="131" y="227"/>
                  </a:lnTo>
                  <a:lnTo>
                    <a:pt x="131" y="230"/>
                  </a:lnTo>
                  <a:lnTo>
                    <a:pt x="131" y="227"/>
                  </a:lnTo>
                  <a:lnTo>
                    <a:pt x="131" y="227"/>
                  </a:lnTo>
                  <a:lnTo>
                    <a:pt x="128" y="225"/>
                  </a:lnTo>
                  <a:lnTo>
                    <a:pt x="128" y="223"/>
                  </a:lnTo>
                  <a:lnTo>
                    <a:pt x="131" y="223"/>
                  </a:lnTo>
                  <a:lnTo>
                    <a:pt x="131" y="220"/>
                  </a:lnTo>
                  <a:lnTo>
                    <a:pt x="131" y="220"/>
                  </a:lnTo>
                  <a:lnTo>
                    <a:pt x="131" y="218"/>
                  </a:lnTo>
                  <a:lnTo>
                    <a:pt x="128" y="220"/>
                  </a:lnTo>
                  <a:lnTo>
                    <a:pt x="126" y="223"/>
                  </a:lnTo>
                  <a:lnTo>
                    <a:pt x="123" y="223"/>
                  </a:lnTo>
                  <a:lnTo>
                    <a:pt x="121" y="223"/>
                  </a:lnTo>
                  <a:lnTo>
                    <a:pt x="123" y="223"/>
                  </a:lnTo>
                  <a:lnTo>
                    <a:pt x="126" y="220"/>
                  </a:lnTo>
                  <a:lnTo>
                    <a:pt x="131" y="215"/>
                  </a:lnTo>
                  <a:lnTo>
                    <a:pt x="131" y="213"/>
                  </a:lnTo>
                  <a:lnTo>
                    <a:pt x="131" y="213"/>
                  </a:lnTo>
                  <a:lnTo>
                    <a:pt x="128" y="215"/>
                  </a:lnTo>
                  <a:lnTo>
                    <a:pt x="128" y="215"/>
                  </a:lnTo>
                  <a:lnTo>
                    <a:pt x="126" y="215"/>
                  </a:lnTo>
                  <a:lnTo>
                    <a:pt x="119" y="220"/>
                  </a:lnTo>
                  <a:lnTo>
                    <a:pt x="116" y="220"/>
                  </a:lnTo>
                  <a:lnTo>
                    <a:pt x="119" y="218"/>
                  </a:lnTo>
                  <a:lnTo>
                    <a:pt x="119" y="218"/>
                  </a:lnTo>
                  <a:lnTo>
                    <a:pt x="121" y="218"/>
                  </a:lnTo>
                  <a:lnTo>
                    <a:pt x="123" y="218"/>
                  </a:lnTo>
                  <a:lnTo>
                    <a:pt x="123" y="215"/>
                  </a:lnTo>
                  <a:lnTo>
                    <a:pt x="121" y="215"/>
                  </a:lnTo>
                  <a:lnTo>
                    <a:pt x="119" y="215"/>
                  </a:lnTo>
                  <a:lnTo>
                    <a:pt x="116" y="215"/>
                  </a:lnTo>
                  <a:lnTo>
                    <a:pt x="119" y="213"/>
                  </a:lnTo>
                  <a:lnTo>
                    <a:pt x="121" y="213"/>
                  </a:lnTo>
                  <a:lnTo>
                    <a:pt x="126" y="213"/>
                  </a:lnTo>
                  <a:lnTo>
                    <a:pt x="128" y="211"/>
                  </a:lnTo>
                  <a:lnTo>
                    <a:pt x="131" y="208"/>
                  </a:lnTo>
                  <a:lnTo>
                    <a:pt x="135" y="201"/>
                  </a:lnTo>
                  <a:lnTo>
                    <a:pt x="135" y="201"/>
                  </a:lnTo>
                  <a:lnTo>
                    <a:pt x="138" y="201"/>
                  </a:lnTo>
                  <a:lnTo>
                    <a:pt x="138" y="201"/>
                  </a:lnTo>
                  <a:lnTo>
                    <a:pt x="140" y="199"/>
                  </a:lnTo>
                  <a:lnTo>
                    <a:pt x="142" y="199"/>
                  </a:lnTo>
                  <a:lnTo>
                    <a:pt x="142" y="196"/>
                  </a:lnTo>
                  <a:lnTo>
                    <a:pt x="147" y="192"/>
                  </a:lnTo>
                  <a:lnTo>
                    <a:pt x="147" y="189"/>
                  </a:lnTo>
                  <a:lnTo>
                    <a:pt x="147" y="192"/>
                  </a:lnTo>
                  <a:lnTo>
                    <a:pt x="147" y="192"/>
                  </a:lnTo>
                  <a:lnTo>
                    <a:pt x="147" y="192"/>
                  </a:lnTo>
                  <a:lnTo>
                    <a:pt x="147" y="194"/>
                  </a:lnTo>
                  <a:lnTo>
                    <a:pt x="147" y="194"/>
                  </a:lnTo>
                  <a:lnTo>
                    <a:pt x="147" y="196"/>
                  </a:lnTo>
                  <a:lnTo>
                    <a:pt x="147" y="199"/>
                  </a:lnTo>
                  <a:lnTo>
                    <a:pt x="147" y="201"/>
                  </a:lnTo>
                  <a:lnTo>
                    <a:pt x="145" y="204"/>
                  </a:lnTo>
                  <a:lnTo>
                    <a:pt x="145" y="204"/>
                  </a:lnTo>
                  <a:lnTo>
                    <a:pt x="142" y="206"/>
                  </a:lnTo>
                  <a:lnTo>
                    <a:pt x="142" y="213"/>
                  </a:lnTo>
                  <a:lnTo>
                    <a:pt x="145" y="215"/>
                  </a:lnTo>
                  <a:lnTo>
                    <a:pt x="147" y="215"/>
                  </a:lnTo>
                  <a:lnTo>
                    <a:pt x="147" y="213"/>
                  </a:lnTo>
                  <a:lnTo>
                    <a:pt x="147" y="213"/>
                  </a:lnTo>
                  <a:lnTo>
                    <a:pt x="147" y="213"/>
                  </a:lnTo>
                  <a:lnTo>
                    <a:pt x="147" y="211"/>
                  </a:lnTo>
                  <a:lnTo>
                    <a:pt x="149" y="211"/>
                  </a:lnTo>
                  <a:lnTo>
                    <a:pt x="149" y="211"/>
                  </a:lnTo>
                  <a:lnTo>
                    <a:pt x="149" y="211"/>
                  </a:lnTo>
                  <a:lnTo>
                    <a:pt x="149" y="211"/>
                  </a:lnTo>
                  <a:lnTo>
                    <a:pt x="149" y="211"/>
                  </a:lnTo>
                  <a:lnTo>
                    <a:pt x="149" y="211"/>
                  </a:lnTo>
                  <a:lnTo>
                    <a:pt x="152" y="208"/>
                  </a:lnTo>
                  <a:lnTo>
                    <a:pt x="149" y="206"/>
                  </a:lnTo>
                  <a:lnTo>
                    <a:pt x="149" y="204"/>
                  </a:lnTo>
                  <a:lnTo>
                    <a:pt x="149" y="201"/>
                  </a:lnTo>
                  <a:lnTo>
                    <a:pt x="152" y="201"/>
                  </a:lnTo>
                  <a:lnTo>
                    <a:pt x="152" y="199"/>
                  </a:lnTo>
                  <a:lnTo>
                    <a:pt x="152" y="199"/>
                  </a:lnTo>
                  <a:lnTo>
                    <a:pt x="154" y="196"/>
                  </a:lnTo>
                  <a:lnTo>
                    <a:pt x="154" y="196"/>
                  </a:lnTo>
                  <a:lnTo>
                    <a:pt x="154" y="196"/>
                  </a:lnTo>
                  <a:lnTo>
                    <a:pt x="154" y="196"/>
                  </a:lnTo>
                  <a:lnTo>
                    <a:pt x="157" y="196"/>
                  </a:lnTo>
                  <a:lnTo>
                    <a:pt x="157" y="194"/>
                  </a:lnTo>
                  <a:lnTo>
                    <a:pt x="161" y="194"/>
                  </a:lnTo>
                  <a:lnTo>
                    <a:pt x="161" y="194"/>
                  </a:lnTo>
                  <a:lnTo>
                    <a:pt x="164" y="192"/>
                  </a:lnTo>
                  <a:lnTo>
                    <a:pt x="164" y="194"/>
                  </a:lnTo>
                  <a:lnTo>
                    <a:pt x="161" y="196"/>
                  </a:lnTo>
                  <a:lnTo>
                    <a:pt x="159" y="196"/>
                  </a:lnTo>
                  <a:lnTo>
                    <a:pt x="159" y="199"/>
                  </a:lnTo>
                  <a:lnTo>
                    <a:pt x="157" y="201"/>
                  </a:lnTo>
                  <a:lnTo>
                    <a:pt x="157" y="201"/>
                  </a:lnTo>
                  <a:lnTo>
                    <a:pt x="157" y="204"/>
                  </a:lnTo>
                  <a:lnTo>
                    <a:pt x="157" y="204"/>
                  </a:lnTo>
                  <a:lnTo>
                    <a:pt x="164" y="208"/>
                  </a:lnTo>
                  <a:lnTo>
                    <a:pt x="166" y="208"/>
                  </a:lnTo>
                  <a:lnTo>
                    <a:pt x="166" y="206"/>
                  </a:lnTo>
                  <a:lnTo>
                    <a:pt x="166" y="206"/>
                  </a:lnTo>
                  <a:lnTo>
                    <a:pt x="166" y="201"/>
                  </a:lnTo>
                  <a:lnTo>
                    <a:pt x="166" y="201"/>
                  </a:lnTo>
                  <a:lnTo>
                    <a:pt x="168" y="199"/>
                  </a:lnTo>
                  <a:lnTo>
                    <a:pt x="168" y="199"/>
                  </a:lnTo>
                  <a:lnTo>
                    <a:pt x="171" y="196"/>
                  </a:lnTo>
                  <a:lnTo>
                    <a:pt x="168" y="194"/>
                  </a:lnTo>
                  <a:lnTo>
                    <a:pt x="171" y="192"/>
                  </a:lnTo>
                  <a:lnTo>
                    <a:pt x="171" y="189"/>
                  </a:lnTo>
                  <a:lnTo>
                    <a:pt x="173" y="187"/>
                  </a:lnTo>
                  <a:lnTo>
                    <a:pt x="173" y="185"/>
                  </a:lnTo>
                  <a:lnTo>
                    <a:pt x="176" y="182"/>
                  </a:lnTo>
                  <a:lnTo>
                    <a:pt x="176" y="180"/>
                  </a:lnTo>
                  <a:lnTo>
                    <a:pt x="176" y="180"/>
                  </a:lnTo>
                  <a:lnTo>
                    <a:pt x="173" y="178"/>
                  </a:lnTo>
                  <a:lnTo>
                    <a:pt x="176" y="175"/>
                  </a:lnTo>
                  <a:lnTo>
                    <a:pt x="173" y="173"/>
                  </a:lnTo>
                  <a:lnTo>
                    <a:pt x="171" y="173"/>
                  </a:lnTo>
                  <a:lnTo>
                    <a:pt x="168" y="175"/>
                  </a:lnTo>
                  <a:lnTo>
                    <a:pt x="166" y="175"/>
                  </a:lnTo>
                  <a:lnTo>
                    <a:pt x="161" y="175"/>
                  </a:lnTo>
                  <a:lnTo>
                    <a:pt x="161" y="175"/>
                  </a:lnTo>
                  <a:lnTo>
                    <a:pt x="164" y="175"/>
                  </a:lnTo>
                  <a:lnTo>
                    <a:pt x="166" y="173"/>
                  </a:lnTo>
                  <a:lnTo>
                    <a:pt x="166" y="170"/>
                  </a:lnTo>
                  <a:lnTo>
                    <a:pt x="166" y="170"/>
                  </a:lnTo>
                  <a:lnTo>
                    <a:pt x="166" y="170"/>
                  </a:lnTo>
                  <a:lnTo>
                    <a:pt x="164" y="168"/>
                  </a:lnTo>
                  <a:lnTo>
                    <a:pt x="161" y="168"/>
                  </a:lnTo>
                  <a:lnTo>
                    <a:pt x="161" y="166"/>
                  </a:lnTo>
                  <a:lnTo>
                    <a:pt x="161" y="166"/>
                  </a:lnTo>
                  <a:lnTo>
                    <a:pt x="164" y="163"/>
                  </a:lnTo>
                  <a:lnTo>
                    <a:pt x="164" y="163"/>
                  </a:lnTo>
                  <a:lnTo>
                    <a:pt x="164" y="161"/>
                  </a:lnTo>
                  <a:lnTo>
                    <a:pt x="166" y="168"/>
                  </a:lnTo>
                  <a:lnTo>
                    <a:pt x="168" y="173"/>
                  </a:lnTo>
                  <a:lnTo>
                    <a:pt x="171" y="170"/>
                  </a:lnTo>
                  <a:lnTo>
                    <a:pt x="171" y="170"/>
                  </a:lnTo>
                  <a:lnTo>
                    <a:pt x="171" y="170"/>
                  </a:lnTo>
                  <a:lnTo>
                    <a:pt x="171" y="159"/>
                  </a:lnTo>
                  <a:lnTo>
                    <a:pt x="171" y="156"/>
                  </a:lnTo>
                  <a:lnTo>
                    <a:pt x="168" y="156"/>
                  </a:lnTo>
                  <a:lnTo>
                    <a:pt x="168" y="156"/>
                  </a:lnTo>
                  <a:lnTo>
                    <a:pt x="168" y="154"/>
                  </a:lnTo>
                  <a:lnTo>
                    <a:pt x="168" y="154"/>
                  </a:lnTo>
                  <a:lnTo>
                    <a:pt x="168" y="154"/>
                  </a:lnTo>
                  <a:lnTo>
                    <a:pt x="173" y="159"/>
                  </a:lnTo>
                  <a:lnTo>
                    <a:pt x="176" y="159"/>
                  </a:lnTo>
                  <a:lnTo>
                    <a:pt x="176" y="156"/>
                  </a:lnTo>
                  <a:lnTo>
                    <a:pt x="178" y="156"/>
                  </a:lnTo>
                  <a:lnTo>
                    <a:pt x="178" y="154"/>
                  </a:lnTo>
                  <a:lnTo>
                    <a:pt x="178" y="154"/>
                  </a:lnTo>
                  <a:lnTo>
                    <a:pt x="183" y="156"/>
                  </a:lnTo>
                  <a:lnTo>
                    <a:pt x="183" y="156"/>
                  </a:lnTo>
                  <a:lnTo>
                    <a:pt x="185" y="154"/>
                  </a:lnTo>
                  <a:lnTo>
                    <a:pt x="185" y="154"/>
                  </a:lnTo>
                  <a:lnTo>
                    <a:pt x="185" y="154"/>
                  </a:lnTo>
                  <a:lnTo>
                    <a:pt x="185" y="152"/>
                  </a:lnTo>
                  <a:lnTo>
                    <a:pt x="185" y="152"/>
                  </a:lnTo>
                  <a:lnTo>
                    <a:pt x="185" y="149"/>
                  </a:lnTo>
                  <a:lnTo>
                    <a:pt x="185" y="149"/>
                  </a:lnTo>
                  <a:lnTo>
                    <a:pt x="183" y="149"/>
                  </a:lnTo>
                  <a:lnTo>
                    <a:pt x="185" y="147"/>
                  </a:lnTo>
                  <a:lnTo>
                    <a:pt x="185" y="147"/>
                  </a:lnTo>
                  <a:lnTo>
                    <a:pt x="185" y="144"/>
                  </a:lnTo>
                  <a:lnTo>
                    <a:pt x="183" y="144"/>
                  </a:lnTo>
                  <a:lnTo>
                    <a:pt x="185" y="140"/>
                  </a:lnTo>
                  <a:lnTo>
                    <a:pt x="185" y="137"/>
                  </a:lnTo>
                  <a:lnTo>
                    <a:pt x="185" y="135"/>
                  </a:lnTo>
                  <a:lnTo>
                    <a:pt x="183" y="133"/>
                  </a:lnTo>
                  <a:lnTo>
                    <a:pt x="178" y="128"/>
                  </a:lnTo>
                  <a:lnTo>
                    <a:pt x="178" y="130"/>
                  </a:lnTo>
                  <a:lnTo>
                    <a:pt x="178" y="133"/>
                  </a:lnTo>
                  <a:lnTo>
                    <a:pt x="178" y="135"/>
                  </a:lnTo>
                  <a:lnTo>
                    <a:pt x="178" y="140"/>
                  </a:lnTo>
                  <a:lnTo>
                    <a:pt x="178" y="142"/>
                  </a:lnTo>
                  <a:lnTo>
                    <a:pt x="178" y="144"/>
                  </a:lnTo>
                  <a:lnTo>
                    <a:pt x="176" y="144"/>
                  </a:lnTo>
                  <a:lnTo>
                    <a:pt x="176" y="142"/>
                  </a:lnTo>
                  <a:lnTo>
                    <a:pt x="176" y="142"/>
                  </a:lnTo>
                  <a:lnTo>
                    <a:pt x="176" y="140"/>
                  </a:lnTo>
                  <a:lnTo>
                    <a:pt x="176" y="140"/>
                  </a:lnTo>
                  <a:lnTo>
                    <a:pt x="173" y="140"/>
                  </a:lnTo>
                  <a:lnTo>
                    <a:pt x="173" y="142"/>
                  </a:lnTo>
                  <a:lnTo>
                    <a:pt x="161" y="152"/>
                  </a:lnTo>
                  <a:lnTo>
                    <a:pt x="161" y="152"/>
                  </a:lnTo>
                  <a:lnTo>
                    <a:pt x="159" y="156"/>
                  </a:lnTo>
                  <a:lnTo>
                    <a:pt x="159" y="159"/>
                  </a:lnTo>
                  <a:lnTo>
                    <a:pt x="157" y="159"/>
                  </a:lnTo>
                  <a:lnTo>
                    <a:pt x="154" y="159"/>
                  </a:lnTo>
                  <a:lnTo>
                    <a:pt x="147" y="161"/>
                  </a:lnTo>
                  <a:lnTo>
                    <a:pt x="142" y="163"/>
                  </a:lnTo>
                  <a:lnTo>
                    <a:pt x="140" y="163"/>
                  </a:lnTo>
                  <a:lnTo>
                    <a:pt x="133" y="170"/>
                  </a:lnTo>
                  <a:lnTo>
                    <a:pt x="126" y="178"/>
                  </a:lnTo>
                  <a:lnTo>
                    <a:pt x="126" y="180"/>
                  </a:lnTo>
                  <a:lnTo>
                    <a:pt x="123" y="182"/>
                  </a:lnTo>
                  <a:lnTo>
                    <a:pt x="121" y="182"/>
                  </a:lnTo>
                  <a:lnTo>
                    <a:pt x="121" y="185"/>
                  </a:lnTo>
                  <a:lnTo>
                    <a:pt x="121" y="187"/>
                  </a:lnTo>
                  <a:lnTo>
                    <a:pt x="126" y="189"/>
                  </a:lnTo>
                  <a:lnTo>
                    <a:pt x="133" y="187"/>
                  </a:lnTo>
                  <a:lnTo>
                    <a:pt x="140" y="185"/>
                  </a:lnTo>
                  <a:lnTo>
                    <a:pt x="142" y="185"/>
                  </a:lnTo>
                  <a:lnTo>
                    <a:pt x="145" y="185"/>
                  </a:lnTo>
                  <a:lnTo>
                    <a:pt x="142" y="187"/>
                  </a:lnTo>
                  <a:lnTo>
                    <a:pt x="140" y="187"/>
                  </a:lnTo>
                  <a:lnTo>
                    <a:pt x="123" y="189"/>
                  </a:lnTo>
                  <a:lnTo>
                    <a:pt x="119" y="189"/>
                  </a:lnTo>
                  <a:lnTo>
                    <a:pt x="116" y="187"/>
                  </a:lnTo>
                  <a:lnTo>
                    <a:pt x="116" y="185"/>
                  </a:lnTo>
                  <a:lnTo>
                    <a:pt x="119" y="182"/>
                  </a:lnTo>
                  <a:lnTo>
                    <a:pt x="121" y="178"/>
                  </a:lnTo>
                  <a:lnTo>
                    <a:pt x="123" y="175"/>
                  </a:lnTo>
                  <a:lnTo>
                    <a:pt x="126" y="175"/>
                  </a:lnTo>
                  <a:lnTo>
                    <a:pt x="128" y="173"/>
                  </a:lnTo>
                  <a:lnTo>
                    <a:pt x="131" y="168"/>
                  </a:lnTo>
                  <a:lnTo>
                    <a:pt x="133" y="166"/>
                  </a:lnTo>
                  <a:lnTo>
                    <a:pt x="142" y="159"/>
                  </a:lnTo>
                  <a:lnTo>
                    <a:pt x="142" y="159"/>
                  </a:lnTo>
                  <a:lnTo>
                    <a:pt x="145" y="159"/>
                  </a:lnTo>
                  <a:lnTo>
                    <a:pt x="145" y="159"/>
                  </a:lnTo>
                  <a:lnTo>
                    <a:pt x="145" y="156"/>
                  </a:lnTo>
                  <a:lnTo>
                    <a:pt x="147" y="154"/>
                  </a:lnTo>
                  <a:lnTo>
                    <a:pt x="149" y="152"/>
                  </a:lnTo>
                  <a:lnTo>
                    <a:pt x="152" y="149"/>
                  </a:lnTo>
                  <a:lnTo>
                    <a:pt x="154" y="149"/>
                  </a:lnTo>
                  <a:lnTo>
                    <a:pt x="152" y="144"/>
                  </a:lnTo>
                  <a:lnTo>
                    <a:pt x="152" y="142"/>
                  </a:lnTo>
                  <a:lnTo>
                    <a:pt x="152" y="140"/>
                  </a:lnTo>
                  <a:lnTo>
                    <a:pt x="154" y="137"/>
                  </a:lnTo>
                  <a:lnTo>
                    <a:pt x="154" y="140"/>
                  </a:lnTo>
                  <a:lnTo>
                    <a:pt x="154" y="142"/>
                  </a:lnTo>
                  <a:lnTo>
                    <a:pt x="154" y="144"/>
                  </a:lnTo>
                  <a:lnTo>
                    <a:pt x="157" y="142"/>
                  </a:lnTo>
                  <a:lnTo>
                    <a:pt x="157" y="142"/>
                  </a:lnTo>
                  <a:lnTo>
                    <a:pt x="157" y="140"/>
                  </a:lnTo>
                  <a:lnTo>
                    <a:pt x="159" y="137"/>
                  </a:lnTo>
                  <a:lnTo>
                    <a:pt x="159" y="142"/>
                  </a:lnTo>
                  <a:lnTo>
                    <a:pt x="157" y="144"/>
                  </a:lnTo>
                  <a:lnTo>
                    <a:pt x="154" y="152"/>
                  </a:lnTo>
                  <a:lnTo>
                    <a:pt x="152" y="154"/>
                  </a:lnTo>
                  <a:lnTo>
                    <a:pt x="152" y="156"/>
                  </a:lnTo>
                  <a:lnTo>
                    <a:pt x="154" y="156"/>
                  </a:lnTo>
                  <a:lnTo>
                    <a:pt x="154" y="156"/>
                  </a:lnTo>
                  <a:lnTo>
                    <a:pt x="157" y="156"/>
                  </a:lnTo>
                  <a:lnTo>
                    <a:pt x="157" y="156"/>
                  </a:lnTo>
                  <a:lnTo>
                    <a:pt x="157" y="154"/>
                  </a:lnTo>
                  <a:lnTo>
                    <a:pt x="159" y="152"/>
                  </a:lnTo>
                  <a:lnTo>
                    <a:pt x="159" y="149"/>
                  </a:lnTo>
                  <a:lnTo>
                    <a:pt x="161" y="147"/>
                  </a:lnTo>
                  <a:lnTo>
                    <a:pt x="164" y="144"/>
                  </a:lnTo>
                  <a:lnTo>
                    <a:pt x="168" y="140"/>
                  </a:lnTo>
                  <a:lnTo>
                    <a:pt x="168" y="140"/>
                  </a:lnTo>
                  <a:lnTo>
                    <a:pt x="171" y="137"/>
                  </a:lnTo>
                  <a:lnTo>
                    <a:pt x="171" y="137"/>
                  </a:lnTo>
                  <a:lnTo>
                    <a:pt x="171" y="137"/>
                  </a:lnTo>
                  <a:lnTo>
                    <a:pt x="176" y="137"/>
                  </a:lnTo>
                  <a:lnTo>
                    <a:pt x="176" y="137"/>
                  </a:lnTo>
                  <a:lnTo>
                    <a:pt x="176" y="135"/>
                  </a:lnTo>
                  <a:lnTo>
                    <a:pt x="171" y="128"/>
                  </a:lnTo>
                  <a:lnTo>
                    <a:pt x="171" y="128"/>
                  </a:lnTo>
                  <a:lnTo>
                    <a:pt x="171" y="125"/>
                  </a:lnTo>
                  <a:lnTo>
                    <a:pt x="171" y="125"/>
                  </a:lnTo>
                  <a:lnTo>
                    <a:pt x="171" y="123"/>
                  </a:lnTo>
                  <a:lnTo>
                    <a:pt x="171" y="123"/>
                  </a:lnTo>
                  <a:lnTo>
                    <a:pt x="168" y="121"/>
                  </a:lnTo>
                  <a:lnTo>
                    <a:pt x="166" y="114"/>
                  </a:lnTo>
                  <a:lnTo>
                    <a:pt x="166" y="114"/>
                  </a:lnTo>
                  <a:lnTo>
                    <a:pt x="166" y="111"/>
                  </a:lnTo>
                  <a:lnTo>
                    <a:pt x="166" y="111"/>
                  </a:lnTo>
                  <a:lnTo>
                    <a:pt x="166" y="109"/>
                  </a:lnTo>
                  <a:lnTo>
                    <a:pt x="166" y="109"/>
                  </a:lnTo>
                  <a:lnTo>
                    <a:pt x="166" y="107"/>
                  </a:lnTo>
                  <a:lnTo>
                    <a:pt x="168" y="107"/>
                  </a:lnTo>
                  <a:lnTo>
                    <a:pt x="171" y="107"/>
                  </a:lnTo>
                  <a:lnTo>
                    <a:pt x="168" y="104"/>
                  </a:lnTo>
                  <a:lnTo>
                    <a:pt x="166" y="102"/>
                  </a:lnTo>
                  <a:lnTo>
                    <a:pt x="164" y="104"/>
                  </a:lnTo>
                  <a:lnTo>
                    <a:pt x="161" y="104"/>
                  </a:lnTo>
                  <a:lnTo>
                    <a:pt x="159" y="104"/>
                  </a:lnTo>
                  <a:lnTo>
                    <a:pt x="159" y="107"/>
                  </a:lnTo>
                  <a:lnTo>
                    <a:pt x="159" y="107"/>
                  </a:lnTo>
                  <a:lnTo>
                    <a:pt x="159" y="109"/>
                  </a:lnTo>
                  <a:lnTo>
                    <a:pt x="161" y="114"/>
                  </a:lnTo>
                  <a:lnTo>
                    <a:pt x="161" y="114"/>
                  </a:lnTo>
                  <a:lnTo>
                    <a:pt x="159" y="118"/>
                  </a:lnTo>
                  <a:lnTo>
                    <a:pt x="159" y="118"/>
                  </a:lnTo>
                  <a:lnTo>
                    <a:pt x="157" y="118"/>
                  </a:lnTo>
                  <a:lnTo>
                    <a:pt x="157" y="118"/>
                  </a:lnTo>
                  <a:lnTo>
                    <a:pt x="159" y="116"/>
                  </a:lnTo>
                  <a:lnTo>
                    <a:pt x="159" y="114"/>
                  </a:lnTo>
                  <a:lnTo>
                    <a:pt x="157" y="111"/>
                  </a:lnTo>
                  <a:lnTo>
                    <a:pt x="157" y="111"/>
                  </a:lnTo>
                  <a:lnTo>
                    <a:pt x="157" y="109"/>
                  </a:lnTo>
                  <a:lnTo>
                    <a:pt x="154" y="109"/>
                  </a:lnTo>
                  <a:lnTo>
                    <a:pt x="154" y="109"/>
                  </a:lnTo>
                  <a:lnTo>
                    <a:pt x="154" y="107"/>
                  </a:lnTo>
                  <a:lnTo>
                    <a:pt x="154" y="107"/>
                  </a:lnTo>
                  <a:lnTo>
                    <a:pt x="152" y="104"/>
                  </a:lnTo>
                  <a:lnTo>
                    <a:pt x="152" y="104"/>
                  </a:lnTo>
                  <a:lnTo>
                    <a:pt x="147" y="104"/>
                  </a:lnTo>
                  <a:lnTo>
                    <a:pt x="147" y="107"/>
                  </a:lnTo>
                  <a:lnTo>
                    <a:pt x="147" y="111"/>
                  </a:lnTo>
                  <a:lnTo>
                    <a:pt x="145" y="111"/>
                  </a:lnTo>
                  <a:lnTo>
                    <a:pt x="145" y="109"/>
                  </a:lnTo>
                  <a:lnTo>
                    <a:pt x="142" y="109"/>
                  </a:lnTo>
                  <a:lnTo>
                    <a:pt x="145" y="104"/>
                  </a:lnTo>
                  <a:lnTo>
                    <a:pt x="142" y="102"/>
                  </a:lnTo>
                  <a:lnTo>
                    <a:pt x="140" y="99"/>
                  </a:lnTo>
                  <a:lnTo>
                    <a:pt x="138" y="97"/>
                  </a:lnTo>
                  <a:lnTo>
                    <a:pt x="135" y="97"/>
                  </a:lnTo>
                  <a:lnTo>
                    <a:pt x="135" y="95"/>
                  </a:lnTo>
                  <a:lnTo>
                    <a:pt x="138" y="95"/>
                  </a:lnTo>
                  <a:lnTo>
                    <a:pt x="138" y="95"/>
                  </a:lnTo>
                  <a:lnTo>
                    <a:pt x="140" y="95"/>
                  </a:lnTo>
                  <a:lnTo>
                    <a:pt x="140" y="92"/>
                  </a:lnTo>
                  <a:lnTo>
                    <a:pt x="135" y="95"/>
                  </a:lnTo>
                  <a:lnTo>
                    <a:pt x="128" y="97"/>
                  </a:lnTo>
                  <a:lnTo>
                    <a:pt x="126" y="97"/>
                  </a:lnTo>
                  <a:lnTo>
                    <a:pt x="112" y="95"/>
                  </a:lnTo>
                  <a:lnTo>
                    <a:pt x="112" y="92"/>
                  </a:lnTo>
                  <a:lnTo>
                    <a:pt x="112" y="92"/>
                  </a:lnTo>
                  <a:lnTo>
                    <a:pt x="112" y="92"/>
                  </a:lnTo>
                  <a:lnTo>
                    <a:pt x="112" y="92"/>
                  </a:lnTo>
                  <a:lnTo>
                    <a:pt x="114" y="92"/>
                  </a:lnTo>
                  <a:lnTo>
                    <a:pt x="107" y="92"/>
                  </a:lnTo>
                  <a:lnTo>
                    <a:pt x="105" y="90"/>
                  </a:lnTo>
                  <a:lnTo>
                    <a:pt x="102" y="88"/>
                  </a:lnTo>
                  <a:lnTo>
                    <a:pt x="97" y="88"/>
                  </a:lnTo>
                  <a:lnTo>
                    <a:pt x="95" y="90"/>
                  </a:lnTo>
                  <a:lnTo>
                    <a:pt x="93" y="88"/>
                  </a:lnTo>
                  <a:lnTo>
                    <a:pt x="90" y="85"/>
                  </a:lnTo>
                  <a:lnTo>
                    <a:pt x="88" y="85"/>
                  </a:lnTo>
                  <a:lnTo>
                    <a:pt x="81" y="83"/>
                  </a:lnTo>
                  <a:lnTo>
                    <a:pt x="69" y="81"/>
                  </a:lnTo>
                  <a:lnTo>
                    <a:pt x="57" y="73"/>
                  </a:lnTo>
                  <a:lnTo>
                    <a:pt x="57" y="73"/>
                  </a:lnTo>
                  <a:lnTo>
                    <a:pt x="55" y="69"/>
                  </a:lnTo>
                  <a:lnTo>
                    <a:pt x="53" y="66"/>
                  </a:lnTo>
                  <a:lnTo>
                    <a:pt x="45" y="64"/>
                  </a:lnTo>
                  <a:lnTo>
                    <a:pt x="45" y="62"/>
                  </a:lnTo>
                  <a:lnTo>
                    <a:pt x="41" y="62"/>
                  </a:lnTo>
                  <a:lnTo>
                    <a:pt x="38" y="62"/>
                  </a:lnTo>
                  <a:lnTo>
                    <a:pt x="38" y="59"/>
                  </a:lnTo>
                  <a:lnTo>
                    <a:pt x="36" y="57"/>
                  </a:lnTo>
                  <a:lnTo>
                    <a:pt x="31" y="54"/>
                  </a:lnTo>
                  <a:lnTo>
                    <a:pt x="29" y="52"/>
                  </a:lnTo>
                  <a:lnTo>
                    <a:pt x="17" y="43"/>
                  </a:lnTo>
                  <a:lnTo>
                    <a:pt x="12" y="40"/>
                  </a:lnTo>
                  <a:lnTo>
                    <a:pt x="8" y="38"/>
                  </a:lnTo>
                  <a:lnTo>
                    <a:pt x="8" y="40"/>
                  </a:lnTo>
                  <a:lnTo>
                    <a:pt x="8" y="43"/>
                  </a:lnTo>
                  <a:lnTo>
                    <a:pt x="10" y="45"/>
                  </a:lnTo>
                  <a:lnTo>
                    <a:pt x="10" y="47"/>
                  </a:lnTo>
                  <a:lnTo>
                    <a:pt x="10" y="47"/>
                  </a:lnTo>
                  <a:lnTo>
                    <a:pt x="10" y="47"/>
                  </a:lnTo>
                  <a:lnTo>
                    <a:pt x="10" y="50"/>
                  </a:lnTo>
                  <a:lnTo>
                    <a:pt x="8" y="52"/>
                  </a:lnTo>
                  <a:lnTo>
                    <a:pt x="8" y="54"/>
                  </a:lnTo>
                  <a:lnTo>
                    <a:pt x="8" y="57"/>
                  </a:lnTo>
                  <a:lnTo>
                    <a:pt x="5" y="57"/>
                  </a:lnTo>
                  <a:lnTo>
                    <a:pt x="5" y="57"/>
                  </a:lnTo>
                  <a:lnTo>
                    <a:pt x="5" y="57"/>
                  </a:lnTo>
                  <a:lnTo>
                    <a:pt x="5" y="59"/>
                  </a:lnTo>
                  <a:lnTo>
                    <a:pt x="5" y="59"/>
                  </a:lnTo>
                  <a:lnTo>
                    <a:pt x="5" y="64"/>
                  </a:lnTo>
                  <a:lnTo>
                    <a:pt x="3" y="64"/>
                  </a:lnTo>
                  <a:lnTo>
                    <a:pt x="3" y="64"/>
                  </a:lnTo>
                  <a:lnTo>
                    <a:pt x="0" y="66"/>
                  </a:lnTo>
                  <a:lnTo>
                    <a:pt x="3" y="73"/>
                  </a:lnTo>
                  <a:lnTo>
                    <a:pt x="3" y="76"/>
                  </a:lnTo>
                  <a:lnTo>
                    <a:pt x="0" y="81"/>
                  </a:lnTo>
                  <a:lnTo>
                    <a:pt x="0" y="85"/>
                  </a:lnTo>
                  <a:lnTo>
                    <a:pt x="3" y="90"/>
                  </a:lnTo>
                  <a:lnTo>
                    <a:pt x="3" y="95"/>
                  </a:lnTo>
                  <a:lnTo>
                    <a:pt x="5" y="99"/>
                  </a:lnTo>
                  <a:lnTo>
                    <a:pt x="5" y="99"/>
                  </a:lnTo>
                  <a:lnTo>
                    <a:pt x="8" y="102"/>
                  </a:lnTo>
                  <a:lnTo>
                    <a:pt x="8" y="102"/>
                  </a:lnTo>
                  <a:lnTo>
                    <a:pt x="10" y="102"/>
                  </a:lnTo>
                  <a:lnTo>
                    <a:pt x="12" y="109"/>
                  </a:lnTo>
                  <a:lnTo>
                    <a:pt x="15" y="111"/>
                  </a:lnTo>
                  <a:lnTo>
                    <a:pt x="15" y="116"/>
                  </a:lnTo>
                  <a:lnTo>
                    <a:pt x="15" y="118"/>
                  </a:lnTo>
                  <a:lnTo>
                    <a:pt x="15" y="118"/>
                  </a:lnTo>
                  <a:lnTo>
                    <a:pt x="17" y="118"/>
                  </a:lnTo>
                  <a:lnTo>
                    <a:pt x="17" y="121"/>
                  </a:lnTo>
                  <a:lnTo>
                    <a:pt x="17" y="123"/>
                  </a:lnTo>
                  <a:lnTo>
                    <a:pt x="19" y="130"/>
                  </a:lnTo>
                  <a:lnTo>
                    <a:pt x="19" y="133"/>
                  </a:lnTo>
                  <a:lnTo>
                    <a:pt x="17" y="142"/>
                  </a:lnTo>
                  <a:lnTo>
                    <a:pt x="17" y="147"/>
                  </a:lnTo>
                  <a:lnTo>
                    <a:pt x="17" y="166"/>
                  </a:lnTo>
                  <a:lnTo>
                    <a:pt x="17" y="166"/>
                  </a:lnTo>
                  <a:lnTo>
                    <a:pt x="19" y="168"/>
                  </a:lnTo>
                  <a:lnTo>
                    <a:pt x="19" y="168"/>
                  </a:lnTo>
                  <a:lnTo>
                    <a:pt x="19" y="168"/>
                  </a:lnTo>
                  <a:lnTo>
                    <a:pt x="17" y="170"/>
                  </a:lnTo>
                  <a:lnTo>
                    <a:pt x="17" y="170"/>
                  </a:lnTo>
                  <a:lnTo>
                    <a:pt x="19" y="173"/>
                  </a:lnTo>
                  <a:lnTo>
                    <a:pt x="19" y="173"/>
                  </a:lnTo>
                  <a:lnTo>
                    <a:pt x="19" y="173"/>
                  </a:lnTo>
                  <a:lnTo>
                    <a:pt x="22" y="178"/>
                  </a:lnTo>
                  <a:lnTo>
                    <a:pt x="22" y="182"/>
                  </a:lnTo>
                  <a:lnTo>
                    <a:pt x="22" y="187"/>
                  </a:lnTo>
                  <a:lnTo>
                    <a:pt x="22" y="196"/>
                  </a:lnTo>
                  <a:lnTo>
                    <a:pt x="22" y="204"/>
                  </a:lnTo>
                  <a:lnTo>
                    <a:pt x="22" y="206"/>
                  </a:lnTo>
                  <a:lnTo>
                    <a:pt x="19" y="213"/>
                  </a:lnTo>
                  <a:lnTo>
                    <a:pt x="17" y="215"/>
                  </a:lnTo>
                  <a:lnTo>
                    <a:pt x="17" y="215"/>
                  </a:lnTo>
                  <a:lnTo>
                    <a:pt x="17" y="218"/>
                  </a:lnTo>
                  <a:lnTo>
                    <a:pt x="17" y="218"/>
                  </a:lnTo>
                  <a:lnTo>
                    <a:pt x="17" y="218"/>
                  </a:lnTo>
                  <a:lnTo>
                    <a:pt x="17" y="218"/>
                  </a:lnTo>
                  <a:lnTo>
                    <a:pt x="22" y="215"/>
                  </a:lnTo>
                  <a:lnTo>
                    <a:pt x="22" y="215"/>
                  </a:lnTo>
                  <a:lnTo>
                    <a:pt x="22" y="215"/>
                  </a:lnTo>
                  <a:lnTo>
                    <a:pt x="22" y="215"/>
                  </a:lnTo>
                  <a:lnTo>
                    <a:pt x="22" y="213"/>
                  </a:lnTo>
                  <a:lnTo>
                    <a:pt x="22" y="213"/>
                  </a:lnTo>
                  <a:lnTo>
                    <a:pt x="22" y="211"/>
                  </a:lnTo>
                  <a:lnTo>
                    <a:pt x="22" y="208"/>
                  </a:lnTo>
                  <a:lnTo>
                    <a:pt x="22" y="208"/>
                  </a:lnTo>
                  <a:lnTo>
                    <a:pt x="22" y="206"/>
                  </a:lnTo>
                  <a:lnTo>
                    <a:pt x="24" y="206"/>
                  </a:lnTo>
                  <a:lnTo>
                    <a:pt x="26" y="206"/>
                  </a:lnTo>
                  <a:lnTo>
                    <a:pt x="29" y="206"/>
                  </a:lnTo>
                  <a:lnTo>
                    <a:pt x="31" y="208"/>
                  </a:lnTo>
                  <a:lnTo>
                    <a:pt x="31" y="211"/>
                  </a:lnTo>
                  <a:lnTo>
                    <a:pt x="34" y="211"/>
                  </a:lnTo>
                  <a:lnTo>
                    <a:pt x="34" y="215"/>
                  </a:lnTo>
                  <a:lnTo>
                    <a:pt x="34" y="215"/>
                  </a:lnTo>
                  <a:lnTo>
                    <a:pt x="36" y="218"/>
                  </a:lnTo>
                  <a:lnTo>
                    <a:pt x="41" y="218"/>
                  </a:lnTo>
                  <a:lnTo>
                    <a:pt x="41" y="218"/>
                  </a:lnTo>
                  <a:lnTo>
                    <a:pt x="41" y="218"/>
                  </a:lnTo>
                  <a:lnTo>
                    <a:pt x="38" y="218"/>
                  </a:lnTo>
                  <a:lnTo>
                    <a:pt x="45" y="220"/>
                  </a:lnTo>
                  <a:lnTo>
                    <a:pt x="48" y="220"/>
                  </a:lnTo>
                  <a:lnTo>
                    <a:pt x="50" y="223"/>
                  </a:lnTo>
                  <a:lnTo>
                    <a:pt x="43" y="223"/>
                  </a:lnTo>
                  <a:lnTo>
                    <a:pt x="36" y="223"/>
                  </a:lnTo>
                  <a:lnTo>
                    <a:pt x="31" y="225"/>
                  </a:lnTo>
                  <a:lnTo>
                    <a:pt x="31" y="225"/>
                  </a:lnTo>
                  <a:lnTo>
                    <a:pt x="29" y="225"/>
                  </a:lnTo>
                  <a:lnTo>
                    <a:pt x="26" y="225"/>
                  </a:lnTo>
                  <a:lnTo>
                    <a:pt x="26" y="227"/>
                  </a:lnTo>
                  <a:lnTo>
                    <a:pt x="26" y="227"/>
                  </a:lnTo>
                  <a:lnTo>
                    <a:pt x="29" y="227"/>
                  </a:lnTo>
                  <a:lnTo>
                    <a:pt x="29" y="230"/>
                  </a:lnTo>
                  <a:lnTo>
                    <a:pt x="29" y="230"/>
                  </a:lnTo>
                  <a:lnTo>
                    <a:pt x="29" y="232"/>
                  </a:lnTo>
                  <a:lnTo>
                    <a:pt x="26" y="232"/>
                  </a:lnTo>
                  <a:lnTo>
                    <a:pt x="26" y="232"/>
                  </a:lnTo>
                  <a:lnTo>
                    <a:pt x="26" y="232"/>
                  </a:lnTo>
                  <a:lnTo>
                    <a:pt x="24" y="230"/>
                  </a:lnTo>
                  <a:lnTo>
                    <a:pt x="24" y="230"/>
                  </a:lnTo>
                  <a:lnTo>
                    <a:pt x="24" y="227"/>
                  </a:lnTo>
                  <a:lnTo>
                    <a:pt x="22" y="225"/>
                  </a:lnTo>
                  <a:lnTo>
                    <a:pt x="22" y="225"/>
                  </a:lnTo>
                  <a:lnTo>
                    <a:pt x="22" y="223"/>
                  </a:lnTo>
                  <a:lnTo>
                    <a:pt x="19" y="223"/>
                  </a:lnTo>
                  <a:lnTo>
                    <a:pt x="19" y="225"/>
                  </a:lnTo>
                  <a:lnTo>
                    <a:pt x="19" y="230"/>
                  </a:lnTo>
                  <a:lnTo>
                    <a:pt x="19" y="234"/>
                  </a:lnTo>
                  <a:lnTo>
                    <a:pt x="19" y="241"/>
                  </a:lnTo>
                  <a:lnTo>
                    <a:pt x="19" y="244"/>
                  </a:lnTo>
                  <a:lnTo>
                    <a:pt x="22" y="244"/>
                  </a:lnTo>
                  <a:lnTo>
                    <a:pt x="24" y="246"/>
                  </a:lnTo>
                  <a:lnTo>
                    <a:pt x="26" y="246"/>
                  </a:lnTo>
                  <a:lnTo>
                    <a:pt x="26" y="246"/>
                  </a:lnTo>
                  <a:lnTo>
                    <a:pt x="26" y="246"/>
                  </a:lnTo>
                  <a:lnTo>
                    <a:pt x="29" y="249"/>
                  </a:lnTo>
                  <a:lnTo>
                    <a:pt x="29" y="249"/>
                  </a:lnTo>
                  <a:lnTo>
                    <a:pt x="29" y="249"/>
                  </a:lnTo>
                  <a:lnTo>
                    <a:pt x="29" y="246"/>
                  </a:lnTo>
                  <a:lnTo>
                    <a:pt x="29" y="246"/>
                  </a:lnTo>
                  <a:lnTo>
                    <a:pt x="34" y="249"/>
                  </a:lnTo>
                  <a:lnTo>
                    <a:pt x="34" y="249"/>
                  </a:lnTo>
                  <a:lnTo>
                    <a:pt x="36" y="246"/>
                  </a:lnTo>
                  <a:lnTo>
                    <a:pt x="36" y="246"/>
                  </a:lnTo>
                  <a:lnTo>
                    <a:pt x="38" y="246"/>
                  </a:lnTo>
                  <a:lnTo>
                    <a:pt x="38" y="246"/>
                  </a:lnTo>
                  <a:lnTo>
                    <a:pt x="41" y="249"/>
                  </a:lnTo>
                  <a:lnTo>
                    <a:pt x="43" y="253"/>
                  </a:lnTo>
                  <a:lnTo>
                    <a:pt x="43" y="253"/>
                  </a:lnTo>
                  <a:lnTo>
                    <a:pt x="45" y="256"/>
                  </a:lnTo>
                  <a:lnTo>
                    <a:pt x="45" y="256"/>
                  </a:lnTo>
                  <a:lnTo>
                    <a:pt x="43" y="258"/>
                  </a:lnTo>
                  <a:lnTo>
                    <a:pt x="41" y="256"/>
                  </a:lnTo>
                  <a:lnTo>
                    <a:pt x="41" y="256"/>
                  </a:lnTo>
                  <a:lnTo>
                    <a:pt x="41" y="253"/>
                  </a:lnTo>
                  <a:lnTo>
                    <a:pt x="41" y="251"/>
                  </a:lnTo>
                  <a:lnTo>
                    <a:pt x="36" y="251"/>
                  </a:lnTo>
                  <a:lnTo>
                    <a:pt x="34" y="253"/>
                  </a:lnTo>
                  <a:lnTo>
                    <a:pt x="31" y="256"/>
                  </a:lnTo>
                  <a:lnTo>
                    <a:pt x="31" y="258"/>
                  </a:lnTo>
                  <a:lnTo>
                    <a:pt x="34" y="263"/>
                  </a:lnTo>
                  <a:lnTo>
                    <a:pt x="31" y="260"/>
                  </a:lnTo>
                  <a:lnTo>
                    <a:pt x="29" y="258"/>
                  </a:lnTo>
                  <a:lnTo>
                    <a:pt x="29" y="258"/>
                  </a:lnTo>
                  <a:lnTo>
                    <a:pt x="29" y="260"/>
                  </a:lnTo>
                  <a:lnTo>
                    <a:pt x="31" y="263"/>
                  </a:lnTo>
                  <a:lnTo>
                    <a:pt x="31" y="267"/>
                  </a:lnTo>
                  <a:lnTo>
                    <a:pt x="31" y="267"/>
                  </a:lnTo>
                  <a:lnTo>
                    <a:pt x="31" y="267"/>
                  </a:lnTo>
                  <a:lnTo>
                    <a:pt x="31" y="270"/>
                  </a:lnTo>
                  <a:lnTo>
                    <a:pt x="31" y="272"/>
                  </a:lnTo>
                  <a:lnTo>
                    <a:pt x="31" y="272"/>
                  </a:lnTo>
                  <a:lnTo>
                    <a:pt x="29" y="272"/>
                  </a:lnTo>
                  <a:lnTo>
                    <a:pt x="26" y="272"/>
                  </a:lnTo>
                  <a:lnTo>
                    <a:pt x="26" y="275"/>
                  </a:lnTo>
                  <a:lnTo>
                    <a:pt x="26" y="275"/>
                  </a:lnTo>
                  <a:lnTo>
                    <a:pt x="26" y="277"/>
                  </a:lnTo>
                  <a:lnTo>
                    <a:pt x="26" y="277"/>
                  </a:lnTo>
                  <a:lnTo>
                    <a:pt x="26" y="277"/>
                  </a:lnTo>
                  <a:lnTo>
                    <a:pt x="29" y="279"/>
                  </a:lnTo>
                  <a:lnTo>
                    <a:pt x="29" y="279"/>
                  </a:lnTo>
                  <a:lnTo>
                    <a:pt x="29" y="279"/>
                  </a:lnTo>
                  <a:lnTo>
                    <a:pt x="29" y="279"/>
                  </a:lnTo>
                  <a:lnTo>
                    <a:pt x="29" y="282"/>
                  </a:lnTo>
                  <a:lnTo>
                    <a:pt x="29" y="282"/>
                  </a:lnTo>
                  <a:lnTo>
                    <a:pt x="31" y="284"/>
                  </a:lnTo>
                  <a:lnTo>
                    <a:pt x="34" y="284"/>
                  </a:lnTo>
                  <a:lnTo>
                    <a:pt x="31" y="286"/>
                  </a:lnTo>
                  <a:lnTo>
                    <a:pt x="31" y="284"/>
                  </a:lnTo>
                  <a:lnTo>
                    <a:pt x="26" y="282"/>
                  </a:lnTo>
                  <a:lnTo>
                    <a:pt x="26" y="282"/>
                  </a:lnTo>
                  <a:lnTo>
                    <a:pt x="26" y="282"/>
                  </a:lnTo>
                  <a:lnTo>
                    <a:pt x="26" y="284"/>
                  </a:lnTo>
                  <a:lnTo>
                    <a:pt x="24" y="286"/>
                  </a:lnTo>
                  <a:lnTo>
                    <a:pt x="22" y="286"/>
                  </a:lnTo>
                  <a:lnTo>
                    <a:pt x="19" y="286"/>
                  </a:lnTo>
                  <a:lnTo>
                    <a:pt x="19" y="284"/>
                  </a:lnTo>
                  <a:lnTo>
                    <a:pt x="17" y="282"/>
                  </a:lnTo>
                  <a:lnTo>
                    <a:pt x="17" y="275"/>
                  </a:lnTo>
                  <a:lnTo>
                    <a:pt x="19" y="272"/>
                  </a:lnTo>
                  <a:lnTo>
                    <a:pt x="22" y="263"/>
                  </a:lnTo>
                  <a:lnTo>
                    <a:pt x="22" y="260"/>
                  </a:lnTo>
                  <a:lnTo>
                    <a:pt x="19" y="258"/>
                  </a:lnTo>
                  <a:lnTo>
                    <a:pt x="19" y="256"/>
                  </a:lnTo>
                  <a:lnTo>
                    <a:pt x="22" y="253"/>
                  </a:lnTo>
                  <a:lnTo>
                    <a:pt x="19" y="256"/>
                  </a:lnTo>
                  <a:lnTo>
                    <a:pt x="17" y="260"/>
                  </a:lnTo>
                  <a:lnTo>
                    <a:pt x="15" y="279"/>
                  </a:lnTo>
                  <a:lnTo>
                    <a:pt x="15" y="284"/>
                  </a:lnTo>
                  <a:lnTo>
                    <a:pt x="12" y="286"/>
                  </a:lnTo>
                  <a:lnTo>
                    <a:pt x="12" y="289"/>
                  </a:lnTo>
                  <a:lnTo>
                    <a:pt x="12" y="291"/>
                  </a:lnTo>
                  <a:lnTo>
                    <a:pt x="10" y="291"/>
                  </a:lnTo>
                  <a:lnTo>
                    <a:pt x="10" y="294"/>
                  </a:lnTo>
                  <a:lnTo>
                    <a:pt x="8" y="296"/>
                  </a:lnTo>
                  <a:lnTo>
                    <a:pt x="8" y="296"/>
                  </a:lnTo>
                  <a:lnTo>
                    <a:pt x="8" y="298"/>
                  </a:lnTo>
                  <a:lnTo>
                    <a:pt x="10" y="298"/>
                  </a:lnTo>
                  <a:lnTo>
                    <a:pt x="12" y="298"/>
                  </a:lnTo>
                  <a:lnTo>
                    <a:pt x="12" y="298"/>
                  </a:lnTo>
                  <a:lnTo>
                    <a:pt x="12" y="298"/>
                  </a:lnTo>
                  <a:lnTo>
                    <a:pt x="12" y="298"/>
                  </a:lnTo>
                  <a:lnTo>
                    <a:pt x="12" y="298"/>
                  </a:lnTo>
                  <a:lnTo>
                    <a:pt x="12" y="298"/>
                  </a:lnTo>
                  <a:lnTo>
                    <a:pt x="12" y="296"/>
                  </a:lnTo>
                  <a:lnTo>
                    <a:pt x="12" y="296"/>
                  </a:lnTo>
                  <a:lnTo>
                    <a:pt x="12" y="296"/>
                  </a:lnTo>
                  <a:lnTo>
                    <a:pt x="15" y="294"/>
                  </a:lnTo>
                  <a:lnTo>
                    <a:pt x="17" y="294"/>
                  </a:lnTo>
                  <a:lnTo>
                    <a:pt x="17" y="296"/>
                  </a:lnTo>
                  <a:lnTo>
                    <a:pt x="19" y="296"/>
                  </a:lnTo>
                  <a:lnTo>
                    <a:pt x="22" y="303"/>
                  </a:lnTo>
                  <a:lnTo>
                    <a:pt x="24" y="303"/>
                  </a:lnTo>
                  <a:lnTo>
                    <a:pt x="26" y="303"/>
                  </a:lnTo>
                  <a:lnTo>
                    <a:pt x="29" y="303"/>
                  </a:lnTo>
                  <a:lnTo>
                    <a:pt x="31" y="303"/>
                  </a:lnTo>
                  <a:lnTo>
                    <a:pt x="34" y="301"/>
                  </a:lnTo>
                  <a:lnTo>
                    <a:pt x="34" y="301"/>
                  </a:lnTo>
                  <a:lnTo>
                    <a:pt x="36" y="303"/>
                  </a:lnTo>
                  <a:lnTo>
                    <a:pt x="36" y="303"/>
                  </a:lnTo>
                  <a:lnTo>
                    <a:pt x="38" y="303"/>
                  </a:lnTo>
                  <a:lnTo>
                    <a:pt x="41" y="301"/>
                  </a:lnTo>
                  <a:lnTo>
                    <a:pt x="43" y="301"/>
                  </a:lnTo>
                  <a:lnTo>
                    <a:pt x="43" y="301"/>
                  </a:lnTo>
                  <a:lnTo>
                    <a:pt x="43" y="303"/>
                  </a:lnTo>
                  <a:lnTo>
                    <a:pt x="45" y="303"/>
                  </a:lnTo>
                  <a:lnTo>
                    <a:pt x="45" y="305"/>
                  </a:lnTo>
                  <a:lnTo>
                    <a:pt x="45" y="305"/>
                  </a:lnTo>
                  <a:lnTo>
                    <a:pt x="50" y="308"/>
                  </a:lnTo>
                  <a:lnTo>
                    <a:pt x="62" y="308"/>
                  </a:lnTo>
                  <a:lnTo>
                    <a:pt x="64" y="308"/>
                  </a:lnTo>
                  <a:lnTo>
                    <a:pt x="64" y="310"/>
                  </a:lnTo>
                  <a:lnTo>
                    <a:pt x="67" y="312"/>
                  </a:lnTo>
                  <a:lnTo>
                    <a:pt x="67" y="315"/>
                  </a:lnTo>
                  <a:lnTo>
                    <a:pt x="67" y="317"/>
                  </a:lnTo>
                  <a:lnTo>
                    <a:pt x="74" y="324"/>
                  </a:lnTo>
                  <a:lnTo>
                    <a:pt x="74" y="324"/>
                  </a:lnTo>
                  <a:lnTo>
                    <a:pt x="76" y="327"/>
                  </a:lnTo>
                  <a:lnTo>
                    <a:pt x="79" y="327"/>
                  </a:lnTo>
                  <a:lnTo>
                    <a:pt x="83" y="324"/>
                  </a:lnTo>
                  <a:lnTo>
                    <a:pt x="86" y="324"/>
                  </a:lnTo>
                  <a:lnTo>
                    <a:pt x="90" y="324"/>
                  </a:lnTo>
                  <a:lnTo>
                    <a:pt x="93" y="327"/>
                  </a:lnTo>
                  <a:lnTo>
                    <a:pt x="93" y="327"/>
                  </a:lnTo>
                  <a:lnTo>
                    <a:pt x="95" y="331"/>
                  </a:lnTo>
                  <a:lnTo>
                    <a:pt x="97" y="331"/>
                  </a:lnTo>
                  <a:lnTo>
                    <a:pt x="100" y="331"/>
                  </a:lnTo>
                  <a:lnTo>
                    <a:pt x="102" y="334"/>
                  </a:lnTo>
                  <a:lnTo>
                    <a:pt x="105" y="336"/>
                  </a:lnTo>
                  <a:lnTo>
                    <a:pt x="107" y="338"/>
                  </a:lnTo>
                  <a:lnTo>
                    <a:pt x="107" y="341"/>
                  </a:lnTo>
                  <a:lnTo>
                    <a:pt x="109" y="343"/>
                  </a:lnTo>
                  <a:lnTo>
                    <a:pt x="109" y="346"/>
                  </a:lnTo>
                  <a:lnTo>
                    <a:pt x="109" y="350"/>
                  </a:lnTo>
                  <a:lnTo>
                    <a:pt x="112" y="353"/>
                  </a:lnTo>
                  <a:lnTo>
                    <a:pt x="112" y="353"/>
                  </a:lnTo>
                  <a:lnTo>
                    <a:pt x="112" y="355"/>
                  </a:lnTo>
                  <a:lnTo>
                    <a:pt x="114" y="357"/>
                  </a:lnTo>
                  <a:lnTo>
                    <a:pt x="112" y="362"/>
                  </a:lnTo>
                  <a:lnTo>
                    <a:pt x="114" y="367"/>
                  </a:lnTo>
                  <a:lnTo>
                    <a:pt x="112" y="369"/>
                  </a:lnTo>
                  <a:lnTo>
                    <a:pt x="112" y="372"/>
                  </a:lnTo>
                  <a:lnTo>
                    <a:pt x="112" y="374"/>
                  </a:lnTo>
                  <a:lnTo>
                    <a:pt x="112" y="379"/>
                  </a:lnTo>
                  <a:lnTo>
                    <a:pt x="112" y="379"/>
                  </a:lnTo>
                  <a:lnTo>
                    <a:pt x="112" y="381"/>
                  </a:lnTo>
                  <a:lnTo>
                    <a:pt x="112" y="383"/>
                  </a:lnTo>
                  <a:lnTo>
                    <a:pt x="112" y="383"/>
                  </a:lnTo>
                  <a:lnTo>
                    <a:pt x="112" y="388"/>
                  </a:lnTo>
                  <a:lnTo>
                    <a:pt x="112" y="393"/>
                  </a:lnTo>
                  <a:lnTo>
                    <a:pt x="112" y="393"/>
                  </a:lnTo>
                  <a:lnTo>
                    <a:pt x="112" y="395"/>
                  </a:lnTo>
                  <a:lnTo>
                    <a:pt x="114" y="398"/>
                  </a:lnTo>
                  <a:lnTo>
                    <a:pt x="116" y="400"/>
                  </a:lnTo>
                  <a:lnTo>
                    <a:pt x="123" y="402"/>
                  </a:lnTo>
                  <a:lnTo>
                    <a:pt x="126" y="402"/>
                  </a:lnTo>
                  <a:lnTo>
                    <a:pt x="128" y="402"/>
                  </a:lnTo>
                  <a:lnTo>
                    <a:pt x="131" y="405"/>
                  </a:lnTo>
                  <a:lnTo>
                    <a:pt x="135" y="407"/>
                  </a:lnTo>
                  <a:lnTo>
                    <a:pt x="138" y="409"/>
                  </a:lnTo>
                  <a:lnTo>
                    <a:pt x="145" y="409"/>
                  </a:lnTo>
                  <a:lnTo>
                    <a:pt x="152" y="414"/>
                  </a:lnTo>
                  <a:lnTo>
                    <a:pt x="152" y="414"/>
                  </a:lnTo>
                  <a:lnTo>
                    <a:pt x="154" y="414"/>
                  </a:lnTo>
                  <a:lnTo>
                    <a:pt x="161" y="412"/>
                  </a:lnTo>
                  <a:lnTo>
                    <a:pt x="178" y="409"/>
                  </a:lnTo>
                  <a:lnTo>
                    <a:pt x="183" y="409"/>
                  </a:lnTo>
                  <a:lnTo>
                    <a:pt x="190" y="405"/>
                  </a:lnTo>
                  <a:lnTo>
                    <a:pt x="194" y="405"/>
                  </a:lnTo>
                  <a:lnTo>
                    <a:pt x="197" y="405"/>
                  </a:lnTo>
                  <a:lnTo>
                    <a:pt x="204" y="407"/>
                  </a:lnTo>
                  <a:lnTo>
                    <a:pt x="216" y="407"/>
                  </a:lnTo>
                  <a:lnTo>
                    <a:pt x="242" y="414"/>
                  </a:lnTo>
                  <a:lnTo>
                    <a:pt x="246" y="417"/>
                  </a:lnTo>
                  <a:lnTo>
                    <a:pt x="249" y="419"/>
                  </a:lnTo>
                  <a:lnTo>
                    <a:pt x="249" y="421"/>
                  </a:lnTo>
                  <a:lnTo>
                    <a:pt x="249" y="424"/>
                  </a:lnTo>
                  <a:lnTo>
                    <a:pt x="249" y="426"/>
                  </a:lnTo>
                  <a:lnTo>
                    <a:pt x="251" y="426"/>
                  </a:lnTo>
                  <a:lnTo>
                    <a:pt x="254" y="426"/>
                  </a:lnTo>
                  <a:lnTo>
                    <a:pt x="261" y="426"/>
                  </a:lnTo>
                  <a:lnTo>
                    <a:pt x="261" y="426"/>
                  </a:lnTo>
                  <a:lnTo>
                    <a:pt x="263" y="426"/>
                  </a:lnTo>
                  <a:lnTo>
                    <a:pt x="265" y="426"/>
                  </a:lnTo>
                  <a:lnTo>
                    <a:pt x="265" y="426"/>
                  </a:lnTo>
                  <a:lnTo>
                    <a:pt x="268" y="426"/>
                  </a:lnTo>
                  <a:lnTo>
                    <a:pt x="270" y="426"/>
                  </a:lnTo>
                  <a:lnTo>
                    <a:pt x="270" y="428"/>
                  </a:lnTo>
                  <a:lnTo>
                    <a:pt x="275" y="428"/>
                  </a:lnTo>
                  <a:lnTo>
                    <a:pt x="277" y="428"/>
                  </a:lnTo>
                  <a:lnTo>
                    <a:pt x="280" y="428"/>
                  </a:lnTo>
                  <a:lnTo>
                    <a:pt x="280" y="428"/>
                  </a:lnTo>
                  <a:lnTo>
                    <a:pt x="284" y="426"/>
                  </a:lnTo>
                  <a:lnTo>
                    <a:pt x="284" y="426"/>
                  </a:lnTo>
                  <a:lnTo>
                    <a:pt x="291" y="426"/>
                  </a:lnTo>
                  <a:lnTo>
                    <a:pt x="296" y="426"/>
                  </a:lnTo>
                  <a:lnTo>
                    <a:pt x="296" y="424"/>
                  </a:lnTo>
                  <a:lnTo>
                    <a:pt x="296" y="424"/>
                  </a:lnTo>
                  <a:lnTo>
                    <a:pt x="299" y="424"/>
                  </a:lnTo>
                  <a:lnTo>
                    <a:pt x="301" y="424"/>
                  </a:lnTo>
                  <a:lnTo>
                    <a:pt x="313" y="428"/>
                  </a:lnTo>
                  <a:lnTo>
                    <a:pt x="315" y="428"/>
                  </a:lnTo>
                  <a:lnTo>
                    <a:pt x="317" y="428"/>
                  </a:lnTo>
                  <a:lnTo>
                    <a:pt x="317" y="428"/>
                  </a:lnTo>
                  <a:lnTo>
                    <a:pt x="322" y="428"/>
                  </a:lnTo>
                  <a:lnTo>
                    <a:pt x="322" y="428"/>
                  </a:lnTo>
                  <a:lnTo>
                    <a:pt x="325" y="428"/>
                  </a:lnTo>
                  <a:lnTo>
                    <a:pt x="329" y="428"/>
                  </a:lnTo>
                  <a:lnTo>
                    <a:pt x="329" y="428"/>
                  </a:lnTo>
                  <a:lnTo>
                    <a:pt x="332" y="428"/>
                  </a:lnTo>
                  <a:lnTo>
                    <a:pt x="334" y="428"/>
                  </a:lnTo>
                  <a:lnTo>
                    <a:pt x="336" y="428"/>
                  </a:lnTo>
                  <a:lnTo>
                    <a:pt x="339" y="428"/>
                  </a:lnTo>
                  <a:lnTo>
                    <a:pt x="341" y="428"/>
                  </a:lnTo>
                  <a:lnTo>
                    <a:pt x="343" y="426"/>
                  </a:lnTo>
                  <a:lnTo>
                    <a:pt x="346" y="424"/>
                  </a:lnTo>
                  <a:lnTo>
                    <a:pt x="351" y="424"/>
                  </a:lnTo>
                  <a:lnTo>
                    <a:pt x="365" y="421"/>
                  </a:lnTo>
                  <a:lnTo>
                    <a:pt x="388" y="421"/>
                  </a:lnTo>
                  <a:lnTo>
                    <a:pt x="393" y="419"/>
                  </a:lnTo>
                  <a:lnTo>
                    <a:pt x="395" y="417"/>
                  </a:lnTo>
                  <a:lnTo>
                    <a:pt x="398" y="417"/>
                  </a:lnTo>
                  <a:lnTo>
                    <a:pt x="400" y="417"/>
                  </a:lnTo>
                  <a:lnTo>
                    <a:pt x="407" y="419"/>
                  </a:lnTo>
                  <a:lnTo>
                    <a:pt x="412" y="419"/>
                  </a:lnTo>
                  <a:lnTo>
                    <a:pt x="419" y="419"/>
                  </a:lnTo>
                  <a:lnTo>
                    <a:pt x="440" y="421"/>
                  </a:lnTo>
                  <a:lnTo>
                    <a:pt x="445" y="421"/>
                  </a:lnTo>
                  <a:lnTo>
                    <a:pt x="450" y="417"/>
                  </a:lnTo>
                  <a:lnTo>
                    <a:pt x="452" y="417"/>
                  </a:lnTo>
                  <a:lnTo>
                    <a:pt x="455" y="419"/>
                  </a:lnTo>
                  <a:lnTo>
                    <a:pt x="466" y="421"/>
                  </a:lnTo>
                  <a:lnTo>
                    <a:pt x="478" y="421"/>
                  </a:lnTo>
                  <a:lnTo>
                    <a:pt x="490" y="424"/>
                  </a:lnTo>
                  <a:lnTo>
                    <a:pt x="502" y="426"/>
                  </a:lnTo>
                  <a:lnTo>
                    <a:pt x="511" y="428"/>
                  </a:lnTo>
                  <a:lnTo>
                    <a:pt x="535" y="431"/>
                  </a:lnTo>
                  <a:lnTo>
                    <a:pt x="547" y="433"/>
                  </a:lnTo>
                  <a:lnTo>
                    <a:pt x="559" y="436"/>
                  </a:lnTo>
                  <a:lnTo>
                    <a:pt x="571" y="438"/>
                  </a:lnTo>
                  <a:lnTo>
                    <a:pt x="582" y="440"/>
                  </a:lnTo>
                  <a:lnTo>
                    <a:pt x="592" y="440"/>
                  </a:lnTo>
                  <a:lnTo>
                    <a:pt x="604" y="443"/>
                  </a:lnTo>
                  <a:lnTo>
                    <a:pt x="615" y="445"/>
                  </a:lnTo>
                  <a:lnTo>
                    <a:pt x="627" y="447"/>
                  </a:lnTo>
                  <a:lnTo>
                    <a:pt x="639" y="447"/>
                  </a:lnTo>
                  <a:lnTo>
                    <a:pt x="639" y="443"/>
                  </a:lnTo>
                  <a:lnTo>
                    <a:pt x="634" y="436"/>
                  </a:lnTo>
                  <a:lnTo>
                    <a:pt x="634" y="436"/>
                  </a:lnTo>
                  <a:lnTo>
                    <a:pt x="637" y="433"/>
                  </a:lnTo>
                  <a:lnTo>
                    <a:pt x="639" y="431"/>
                  </a:lnTo>
                  <a:lnTo>
                    <a:pt x="639" y="428"/>
                  </a:lnTo>
                  <a:lnTo>
                    <a:pt x="639" y="426"/>
                  </a:lnTo>
                  <a:lnTo>
                    <a:pt x="639" y="424"/>
                  </a:lnTo>
                  <a:lnTo>
                    <a:pt x="639" y="417"/>
                  </a:lnTo>
                  <a:lnTo>
                    <a:pt x="637" y="414"/>
                  </a:lnTo>
                  <a:lnTo>
                    <a:pt x="634" y="409"/>
                  </a:lnTo>
                  <a:lnTo>
                    <a:pt x="632" y="402"/>
                  </a:lnTo>
                  <a:lnTo>
                    <a:pt x="632" y="402"/>
                  </a:lnTo>
                  <a:lnTo>
                    <a:pt x="632" y="400"/>
                  </a:lnTo>
                  <a:lnTo>
                    <a:pt x="634" y="395"/>
                  </a:lnTo>
                  <a:lnTo>
                    <a:pt x="634" y="393"/>
                  </a:lnTo>
                  <a:lnTo>
                    <a:pt x="637" y="374"/>
                  </a:lnTo>
                  <a:lnTo>
                    <a:pt x="641" y="355"/>
                  </a:lnTo>
                  <a:lnTo>
                    <a:pt x="644" y="336"/>
                  </a:lnTo>
                  <a:lnTo>
                    <a:pt x="646" y="317"/>
                  </a:lnTo>
                  <a:lnTo>
                    <a:pt x="649" y="298"/>
                  </a:lnTo>
                  <a:lnTo>
                    <a:pt x="651" y="279"/>
                  </a:lnTo>
                  <a:lnTo>
                    <a:pt x="653" y="260"/>
                  </a:lnTo>
                  <a:lnTo>
                    <a:pt x="658" y="241"/>
                  </a:lnTo>
                  <a:lnTo>
                    <a:pt x="660" y="225"/>
                  </a:lnTo>
                  <a:lnTo>
                    <a:pt x="663" y="206"/>
                  </a:lnTo>
                  <a:lnTo>
                    <a:pt x="665" y="187"/>
                  </a:lnTo>
                  <a:lnTo>
                    <a:pt x="667" y="168"/>
                  </a:lnTo>
                  <a:lnTo>
                    <a:pt x="672" y="149"/>
                  </a:lnTo>
                  <a:lnTo>
                    <a:pt x="675" y="130"/>
                  </a:lnTo>
                  <a:lnTo>
                    <a:pt x="677" y="114"/>
                  </a:lnTo>
                  <a:lnTo>
                    <a:pt x="679" y="95"/>
                  </a:lnTo>
                  <a:lnTo>
                    <a:pt x="670" y="92"/>
                  </a:lnTo>
                  <a:close/>
                  <a:moveTo>
                    <a:pt x="166" y="0"/>
                  </a:moveTo>
                  <a:lnTo>
                    <a:pt x="161" y="0"/>
                  </a:lnTo>
                  <a:lnTo>
                    <a:pt x="161" y="0"/>
                  </a:lnTo>
                  <a:lnTo>
                    <a:pt x="161" y="2"/>
                  </a:lnTo>
                  <a:lnTo>
                    <a:pt x="166" y="0"/>
                  </a:lnTo>
                  <a:lnTo>
                    <a:pt x="166" y="0"/>
                  </a:lnTo>
                  <a:close/>
                  <a:moveTo>
                    <a:pt x="145" y="36"/>
                  </a:moveTo>
                  <a:lnTo>
                    <a:pt x="147" y="36"/>
                  </a:lnTo>
                  <a:lnTo>
                    <a:pt x="145" y="36"/>
                  </a:lnTo>
                  <a:lnTo>
                    <a:pt x="145" y="36"/>
                  </a:lnTo>
                  <a:lnTo>
                    <a:pt x="145" y="33"/>
                  </a:lnTo>
                  <a:lnTo>
                    <a:pt x="145" y="36"/>
                  </a:lnTo>
                  <a:lnTo>
                    <a:pt x="147" y="36"/>
                  </a:lnTo>
                  <a:lnTo>
                    <a:pt x="147" y="36"/>
                  </a:lnTo>
                  <a:lnTo>
                    <a:pt x="147" y="36"/>
                  </a:lnTo>
                  <a:lnTo>
                    <a:pt x="147" y="33"/>
                  </a:lnTo>
                  <a:lnTo>
                    <a:pt x="147" y="33"/>
                  </a:lnTo>
                  <a:lnTo>
                    <a:pt x="147" y="33"/>
                  </a:lnTo>
                  <a:lnTo>
                    <a:pt x="147" y="33"/>
                  </a:lnTo>
                  <a:lnTo>
                    <a:pt x="145" y="33"/>
                  </a:lnTo>
                  <a:lnTo>
                    <a:pt x="145" y="33"/>
                  </a:lnTo>
                  <a:lnTo>
                    <a:pt x="145" y="33"/>
                  </a:lnTo>
                  <a:lnTo>
                    <a:pt x="145" y="33"/>
                  </a:lnTo>
                  <a:lnTo>
                    <a:pt x="142" y="31"/>
                  </a:lnTo>
                  <a:lnTo>
                    <a:pt x="142" y="31"/>
                  </a:lnTo>
                  <a:lnTo>
                    <a:pt x="142" y="33"/>
                  </a:lnTo>
                  <a:lnTo>
                    <a:pt x="145" y="36"/>
                  </a:lnTo>
                  <a:close/>
                  <a:moveTo>
                    <a:pt x="190" y="62"/>
                  </a:moveTo>
                  <a:lnTo>
                    <a:pt x="190" y="62"/>
                  </a:lnTo>
                  <a:lnTo>
                    <a:pt x="192" y="62"/>
                  </a:lnTo>
                  <a:lnTo>
                    <a:pt x="194" y="62"/>
                  </a:lnTo>
                  <a:lnTo>
                    <a:pt x="194" y="62"/>
                  </a:lnTo>
                  <a:lnTo>
                    <a:pt x="194" y="62"/>
                  </a:lnTo>
                  <a:lnTo>
                    <a:pt x="194" y="62"/>
                  </a:lnTo>
                  <a:lnTo>
                    <a:pt x="194" y="59"/>
                  </a:lnTo>
                  <a:lnTo>
                    <a:pt x="192" y="57"/>
                  </a:lnTo>
                  <a:lnTo>
                    <a:pt x="190" y="54"/>
                  </a:lnTo>
                  <a:lnTo>
                    <a:pt x="190" y="54"/>
                  </a:lnTo>
                  <a:lnTo>
                    <a:pt x="190" y="54"/>
                  </a:lnTo>
                  <a:lnTo>
                    <a:pt x="190" y="57"/>
                  </a:lnTo>
                  <a:lnTo>
                    <a:pt x="190" y="57"/>
                  </a:lnTo>
                  <a:lnTo>
                    <a:pt x="187" y="59"/>
                  </a:lnTo>
                  <a:lnTo>
                    <a:pt x="190" y="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10790676" y="2617922"/>
              <a:ext cx="170914" cy="302309"/>
            </a:xfrm>
            <a:custGeom>
              <a:avLst/>
              <a:gdLst>
                <a:gd name="T0" fmla="*/ 3 w 173"/>
                <a:gd name="T1" fmla="*/ 43 h 306"/>
                <a:gd name="T2" fmla="*/ 3 w 173"/>
                <a:gd name="T3" fmla="*/ 48 h 306"/>
                <a:gd name="T4" fmla="*/ 0 w 173"/>
                <a:gd name="T5" fmla="*/ 52 h 306"/>
                <a:gd name="T6" fmla="*/ 3 w 173"/>
                <a:gd name="T7" fmla="*/ 64 h 306"/>
                <a:gd name="T8" fmla="*/ 5 w 173"/>
                <a:gd name="T9" fmla="*/ 71 h 306"/>
                <a:gd name="T10" fmla="*/ 3 w 173"/>
                <a:gd name="T11" fmla="*/ 74 h 306"/>
                <a:gd name="T12" fmla="*/ 7 w 173"/>
                <a:gd name="T13" fmla="*/ 78 h 306"/>
                <a:gd name="T14" fmla="*/ 3 w 173"/>
                <a:gd name="T15" fmla="*/ 78 h 306"/>
                <a:gd name="T16" fmla="*/ 3 w 173"/>
                <a:gd name="T17" fmla="*/ 88 h 306"/>
                <a:gd name="T18" fmla="*/ 5 w 173"/>
                <a:gd name="T19" fmla="*/ 90 h 306"/>
                <a:gd name="T20" fmla="*/ 10 w 173"/>
                <a:gd name="T21" fmla="*/ 97 h 306"/>
                <a:gd name="T22" fmla="*/ 14 w 173"/>
                <a:gd name="T23" fmla="*/ 107 h 306"/>
                <a:gd name="T24" fmla="*/ 14 w 173"/>
                <a:gd name="T25" fmla="*/ 116 h 306"/>
                <a:gd name="T26" fmla="*/ 17 w 173"/>
                <a:gd name="T27" fmla="*/ 109 h 306"/>
                <a:gd name="T28" fmla="*/ 22 w 173"/>
                <a:gd name="T29" fmla="*/ 121 h 306"/>
                <a:gd name="T30" fmla="*/ 19 w 173"/>
                <a:gd name="T31" fmla="*/ 138 h 306"/>
                <a:gd name="T32" fmla="*/ 22 w 173"/>
                <a:gd name="T33" fmla="*/ 159 h 306"/>
                <a:gd name="T34" fmla="*/ 24 w 173"/>
                <a:gd name="T35" fmla="*/ 161 h 306"/>
                <a:gd name="T36" fmla="*/ 29 w 173"/>
                <a:gd name="T37" fmla="*/ 175 h 306"/>
                <a:gd name="T38" fmla="*/ 31 w 173"/>
                <a:gd name="T39" fmla="*/ 183 h 306"/>
                <a:gd name="T40" fmla="*/ 36 w 173"/>
                <a:gd name="T41" fmla="*/ 190 h 306"/>
                <a:gd name="T42" fmla="*/ 36 w 173"/>
                <a:gd name="T43" fmla="*/ 206 h 306"/>
                <a:gd name="T44" fmla="*/ 38 w 173"/>
                <a:gd name="T45" fmla="*/ 213 h 306"/>
                <a:gd name="T46" fmla="*/ 40 w 173"/>
                <a:gd name="T47" fmla="*/ 211 h 306"/>
                <a:gd name="T48" fmla="*/ 40 w 173"/>
                <a:gd name="T49" fmla="*/ 206 h 306"/>
                <a:gd name="T50" fmla="*/ 43 w 173"/>
                <a:gd name="T51" fmla="*/ 204 h 306"/>
                <a:gd name="T52" fmla="*/ 50 w 173"/>
                <a:gd name="T53" fmla="*/ 209 h 306"/>
                <a:gd name="T54" fmla="*/ 55 w 173"/>
                <a:gd name="T55" fmla="*/ 213 h 306"/>
                <a:gd name="T56" fmla="*/ 57 w 173"/>
                <a:gd name="T57" fmla="*/ 232 h 306"/>
                <a:gd name="T58" fmla="*/ 66 w 173"/>
                <a:gd name="T59" fmla="*/ 275 h 306"/>
                <a:gd name="T60" fmla="*/ 71 w 173"/>
                <a:gd name="T61" fmla="*/ 291 h 306"/>
                <a:gd name="T62" fmla="*/ 76 w 173"/>
                <a:gd name="T63" fmla="*/ 306 h 306"/>
                <a:gd name="T64" fmla="*/ 107 w 173"/>
                <a:gd name="T65" fmla="*/ 299 h 306"/>
                <a:gd name="T66" fmla="*/ 130 w 173"/>
                <a:gd name="T67" fmla="*/ 296 h 306"/>
                <a:gd name="T68" fmla="*/ 149 w 173"/>
                <a:gd name="T69" fmla="*/ 291 h 306"/>
                <a:gd name="T70" fmla="*/ 137 w 173"/>
                <a:gd name="T71" fmla="*/ 280 h 306"/>
                <a:gd name="T72" fmla="*/ 135 w 173"/>
                <a:gd name="T73" fmla="*/ 273 h 306"/>
                <a:gd name="T74" fmla="*/ 140 w 173"/>
                <a:gd name="T75" fmla="*/ 261 h 306"/>
                <a:gd name="T76" fmla="*/ 137 w 173"/>
                <a:gd name="T77" fmla="*/ 239 h 306"/>
                <a:gd name="T78" fmla="*/ 135 w 173"/>
                <a:gd name="T79" fmla="*/ 232 h 306"/>
                <a:gd name="T80" fmla="*/ 135 w 173"/>
                <a:gd name="T81" fmla="*/ 228 h 306"/>
                <a:gd name="T82" fmla="*/ 135 w 173"/>
                <a:gd name="T83" fmla="*/ 220 h 306"/>
                <a:gd name="T84" fmla="*/ 133 w 173"/>
                <a:gd name="T85" fmla="*/ 185 h 306"/>
                <a:gd name="T86" fmla="*/ 133 w 173"/>
                <a:gd name="T87" fmla="*/ 171 h 306"/>
                <a:gd name="T88" fmla="*/ 140 w 173"/>
                <a:gd name="T89" fmla="*/ 157 h 306"/>
                <a:gd name="T90" fmla="*/ 145 w 173"/>
                <a:gd name="T91" fmla="*/ 135 h 306"/>
                <a:gd name="T92" fmla="*/ 142 w 173"/>
                <a:gd name="T93" fmla="*/ 130 h 306"/>
                <a:gd name="T94" fmla="*/ 140 w 173"/>
                <a:gd name="T95" fmla="*/ 97 h 306"/>
                <a:gd name="T96" fmla="*/ 154 w 173"/>
                <a:gd name="T97" fmla="*/ 86 h 306"/>
                <a:gd name="T98" fmla="*/ 166 w 173"/>
                <a:gd name="T99" fmla="*/ 71 h 306"/>
                <a:gd name="T100" fmla="*/ 171 w 173"/>
                <a:gd name="T101" fmla="*/ 59 h 306"/>
                <a:gd name="T102" fmla="*/ 173 w 173"/>
                <a:gd name="T103" fmla="*/ 52 h 306"/>
                <a:gd name="T104" fmla="*/ 166 w 173"/>
                <a:gd name="T105" fmla="*/ 41 h 306"/>
                <a:gd name="T106" fmla="*/ 161 w 173"/>
                <a:gd name="T107" fmla="*/ 31 h 306"/>
                <a:gd name="T108" fmla="*/ 166 w 173"/>
                <a:gd name="T109" fmla="*/ 10 h 306"/>
                <a:gd name="T110" fmla="*/ 166 w 173"/>
                <a:gd name="T111" fmla="*/ 0 h 306"/>
                <a:gd name="T112" fmla="*/ 121 w 173"/>
                <a:gd name="T113" fmla="*/ 12 h 306"/>
                <a:gd name="T114" fmla="*/ 76 w 173"/>
                <a:gd name="T115" fmla="*/ 24 h 306"/>
                <a:gd name="T116" fmla="*/ 24 w 173"/>
                <a:gd name="T117" fmla="*/ 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306">
                  <a:moveTo>
                    <a:pt x="19" y="38"/>
                  </a:moveTo>
                  <a:lnTo>
                    <a:pt x="14" y="38"/>
                  </a:lnTo>
                  <a:lnTo>
                    <a:pt x="14" y="41"/>
                  </a:lnTo>
                  <a:lnTo>
                    <a:pt x="7" y="41"/>
                  </a:lnTo>
                  <a:lnTo>
                    <a:pt x="3" y="43"/>
                  </a:lnTo>
                  <a:lnTo>
                    <a:pt x="3" y="43"/>
                  </a:lnTo>
                  <a:lnTo>
                    <a:pt x="0" y="43"/>
                  </a:lnTo>
                  <a:lnTo>
                    <a:pt x="3" y="45"/>
                  </a:lnTo>
                  <a:lnTo>
                    <a:pt x="3" y="48"/>
                  </a:lnTo>
                  <a:lnTo>
                    <a:pt x="3" y="48"/>
                  </a:lnTo>
                  <a:lnTo>
                    <a:pt x="3" y="50"/>
                  </a:lnTo>
                  <a:lnTo>
                    <a:pt x="3" y="50"/>
                  </a:lnTo>
                  <a:lnTo>
                    <a:pt x="0" y="50"/>
                  </a:lnTo>
                  <a:lnTo>
                    <a:pt x="0" y="50"/>
                  </a:lnTo>
                  <a:lnTo>
                    <a:pt x="0" y="52"/>
                  </a:lnTo>
                  <a:lnTo>
                    <a:pt x="3" y="55"/>
                  </a:lnTo>
                  <a:lnTo>
                    <a:pt x="3" y="59"/>
                  </a:lnTo>
                  <a:lnTo>
                    <a:pt x="3" y="62"/>
                  </a:lnTo>
                  <a:lnTo>
                    <a:pt x="3" y="64"/>
                  </a:lnTo>
                  <a:lnTo>
                    <a:pt x="3" y="64"/>
                  </a:lnTo>
                  <a:lnTo>
                    <a:pt x="5" y="67"/>
                  </a:lnTo>
                  <a:lnTo>
                    <a:pt x="5" y="67"/>
                  </a:lnTo>
                  <a:lnTo>
                    <a:pt x="5" y="69"/>
                  </a:lnTo>
                  <a:lnTo>
                    <a:pt x="5" y="71"/>
                  </a:lnTo>
                  <a:lnTo>
                    <a:pt x="5" y="71"/>
                  </a:lnTo>
                  <a:lnTo>
                    <a:pt x="5" y="71"/>
                  </a:lnTo>
                  <a:lnTo>
                    <a:pt x="3" y="71"/>
                  </a:lnTo>
                  <a:lnTo>
                    <a:pt x="3" y="74"/>
                  </a:lnTo>
                  <a:lnTo>
                    <a:pt x="3" y="74"/>
                  </a:lnTo>
                  <a:lnTo>
                    <a:pt x="3" y="74"/>
                  </a:lnTo>
                  <a:lnTo>
                    <a:pt x="5" y="76"/>
                  </a:lnTo>
                  <a:lnTo>
                    <a:pt x="5" y="76"/>
                  </a:lnTo>
                  <a:lnTo>
                    <a:pt x="7" y="76"/>
                  </a:lnTo>
                  <a:lnTo>
                    <a:pt x="7" y="78"/>
                  </a:lnTo>
                  <a:lnTo>
                    <a:pt x="7" y="78"/>
                  </a:lnTo>
                  <a:lnTo>
                    <a:pt x="7" y="81"/>
                  </a:lnTo>
                  <a:lnTo>
                    <a:pt x="7" y="81"/>
                  </a:lnTo>
                  <a:lnTo>
                    <a:pt x="5" y="78"/>
                  </a:lnTo>
                  <a:lnTo>
                    <a:pt x="5" y="78"/>
                  </a:lnTo>
                  <a:lnTo>
                    <a:pt x="3" y="78"/>
                  </a:lnTo>
                  <a:lnTo>
                    <a:pt x="3" y="78"/>
                  </a:lnTo>
                  <a:lnTo>
                    <a:pt x="3" y="81"/>
                  </a:lnTo>
                  <a:lnTo>
                    <a:pt x="5" y="83"/>
                  </a:lnTo>
                  <a:lnTo>
                    <a:pt x="5" y="86"/>
                  </a:lnTo>
                  <a:lnTo>
                    <a:pt x="3" y="88"/>
                  </a:lnTo>
                  <a:lnTo>
                    <a:pt x="5" y="88"/>
                  </a:lnTo>
                  <a:lnTo>
                    <a:pt x="5" y="90"/>
                  </a:lnTo>
                  <a:lnTo>
                    <a:pt x="5" y="90"/>
                  </a:lnTo>
                  <a:lnTo>
                    <a:pt x="5" y="90"/>
                  </a:lnTo>
                  <a:lnTo>
                    <a:pt x="5" y="90"/>
                  </a:lnTo>
                  <a:lnTo>
                    <a:pt x="5" y="93"/>
                  </a:lnTo>
                  <a:lnTo>
                    <a:pt x="7" y="95"/>
                  </a:lnTo>
                  <a:lnTo>
                    <a:pt x="7" y="97"/>
                  </a:lnTo>
                  <a:lnTo>
                    <a:pt x="10" y="97"/>
                  </a:lnTo>
                  <a:lnTo>
                    <a:pt x="10" y="97"/>
                  </a:lnTo>
                  <a:lnTo>
                    <a:pt x="12" y="100"/>
                  </a:lnTo>
                  <a:lnTo>
                    <a:pt x="12" y="102"/>
                  </a:lnTo>
                  <a:lnTo>
                    <a:pt x="10" y="104"/>
                  </a:lnTo>
                  <a:lnTo>
                    <a:pt x="12" y="107"/>
                  </a:lnTo>
                  <a:lnTo>
                    <a:pt x="14" y="107"/>
                  </a:lnTo>
                  <a:lnTo>
                    <a:pt x="14" y="109"/>
                  </a:lnTo>
                  <a:lnTo>
                    <a:pt x="12" y="112"/>
                  </a:lnTo>
                  <a:lnTo>
                    <a:pt x="12" y="112"/>
                  </a:lnTo>
                  <a:lnTo>
                    <a:pt x="14" y="114"/>
                  </a:lnTo>
                  <a:lnTo>
                    <a:pt x="14" y="116"/>
                  </a:lnTo>
                  <a:lnTo>
                    <a:pt x="14" y="114"/>
                  </a:lnTo>
                  <a:lnTo>
                    <a:pt x="14" y="112"/>
                  </a:lnTo>
                  <a:lnTo>
                    <a:pt x="14" y="109"/>
                  </a:lnTo>
                  <a:lnTo>
                    <a:pt x="14" y="109"/>
                  </a:lnTo>
                  <a:lnTo>
                    <a:pt x="17" y="109"/>
                  </a:lnTo>
                  <a:lnTo>
                    <a:pt x="17" y="116"/>
                  </a:lnTo>
                  <a:lnTo>
                    <a:pt x="17" y="116"/>
                  </a:lnTo>
                  <a:lnTo>
                    <a:pt x="19" y="116"/>
                  </a:lnTo>
                  <a:lnTo>
                    <a:pt x="19" y="119"/>
                  </a:lnTo>
                  <a:lnTo>
                    <a:pt x="22" y="121"/>
                  </a:lnTo>
                  <a:lnTo>
                    <a:pt x="22" y="126"/>
                  </a:lnTo>
                  <a:lnTo>
                    <a:pt x="22" y="126"/>
                  </a:lnTo>
                  <a:lnTo>
                    <a:pt x="24" y="128"/>
                  </a:lnTo>
                  <a:lnTo>
                    <a:pt x="24" y="130"/>
                  </a:lnTo>
                  <a:lnTo>
                    <a:pt x="19" y="138"/>
                  </a:lnTo>
                  <a:lnTo>
                    <a:pt x="17" y="140"/>
                  </a:lnTo>
                  <a:lnTo>
                    <a:pt x="19" y="142"/>
                  </a:lnTo>
                  <a:lnTo>
                    <a:pt x="19" y="157"/>
                  </a:lnTo>
                  <a:lnTo>
                    <a:pt x="22" y="161"/>
                  </a:lnTo>
                  <a:lnTo>
                    <a:pt x="22" y="159"/>
                  </a:lnTo>
                  <a:lnTo>
                    <a:pt x="22" y="159"/>
                  </a:lnTo>
                  <a:lnTo>
                    <a:pt x="24" y="159"/>
                  </a:lnTo>
                  <a:lnTo>
                    <a:pt x="24" y="159"/>
                  </a:lnTo>
                  <a:lnTo>
                    <a:pt x="24" y="159"/>
                  </a:lnTo>
                  <a:lnTo>
                    <a:pt x="24" y="161"/>
                  </a:lnTo>
                  <a:lnTo>
                    <a:pt x="24" y="164"/>
                  </a:lnTo>
                  <a:lnTo>
                    <a:pt x="26" y="168"/>
                  </a:lnTo>
                  <a:lnTo>
                    <a:pt x="26" y="171"/>
                  </a:lnTo>
                  <a:lnTo>
                    <a:pt x="29" y="173"/>
                  </a:lnTo>
                  <a:lnTo>
                    <a:pt x="29" y="175"/>
                  </a:lnTo>
                  <a:lnTo>
                    <a:pt x="31" y="175"/>
                  </a:lnTo>
                  <a:lnTo>
                    <a:pt x="31" y="178"/>
                  </a:lnTo>
                  <a:lnTo>
                    <a:pt x="31" y="178"/>
                  </a:lnTo>
                  <a:lnTo>
                    <a:pt x="31" y="180"/>
                  </a:lnTo>
                  <a:lnTo>
                    <a:pt x="31" y="183"/>
                  </a:lnTo>
                  <a:lnTo>
                    <a:pt x="31" y="183"/>
                  </a:lnTo>
                  <a:lnTo>
                    <a:pt x="33" y="185"/>
                  </a:lnTo>
                  <a:lnTo>
                    <a:pt x="36" y="185"/>
                  </a:lnTo>
                  <a:lnTo>
                    <a:pt x="36" y="187"/>
                  </a:lnTo>
                  <a:lnTo>
                    <a:pt x="36" y="190"/>
                  </a:lnTo>
                  <a:lnTo>
                    <a:pt x="36" y="190"/>
                  </a:lnTo>
                  <a:lnTo>
                    <a:pt x="36" y="192"/>
                  </a:lnTo>
                  <a:lnTo>
                    <a:pt x="36" y="204"/>
                  </a:lnTo>
                  <a:lnTo>
                    <a:pt x="36" y="204"/>
                  </a:lnTo>
                  <a:lnTo>
                    <a:pt x="36" y="206"/>
                  </a:lnTo>
                  <a:lnTo>
                    <a:pt x="36" y="209"/>
                  </a:lnTo>
                  <a:lnTo>
                    <a:pt x="36" y="211"/>
                  </a:lnTo>
                  <a:lnTo>
                    <a:pt x="36" y="211"/>
                  </a:lnTo>
                  <a:lnTo>
                    <a:pt x="38" y="213"/>
                  </a:lnTo>
                  <a:lnTo>
                    <a:pt x="38" y="213"/>
                  </a:lnTo>
                  <a:lnTo>
                    <a:pt x="38" y="213"/>
                  </a:lnTo>
                  <a:lnTo>
                    <a:pt x="38" y="213"/>
                  </a:lnTo>
                  <a:lnTo>
                    <a:pt x="40" y="211"/>
                  </a:lnTo>
                  <a:lnTo>
                    <a:pt x="40" y="211"/>
                  </a:lnTo>
                  <a:lnTo>
                    <a:pt x="40" y="211"/>
                  </a:lnTo>
                  <a:lnTo>
                    <a:pt x="40" y="211"/>
                  </a:lnTo>
                  <a:lnTo>
                    <a:pt x="40" y="209"/>
                  </a:lnTo>
                  <a:lnTo>
                    <a:pt x="40" y="206"/>
                  </a:lnTo>
                  <a:lnTo>
                    <a:pt x="40" y="206"/>
                  </a:lnTo>
                  <a:lnTo>
                    <a:pt x="40" y="206"/>
                  </a:lnTo>
                  <a:lnTo>
                    <a:pt x="40" y="206"/>
                  </a:lnTo>
                  <a:lnTo>
                    <a:pt x="43" y="204"/>
                  </a:lnTo>
                  <a:lnTo>
                    <a:pt x="43" y="204"/>
                  </a:lnTo>
                  <a:lnTo>
                    <a:pt x="43" y="204"/>
                  </a:lnTo>
                  <a:lnTo>
                    <a:pt x="43" y="204"/>
                  </a:lnTo>
                  <a:lnTo>
                    <a:pt x="45" y="204"/>
                  </a:lnTo>
                  <a:lnTo>
                    <a:pt x="45" y="204"/>
                  </a:lnTo>
                  <a:lnTo>
                    <a:pt x="48" y="204"/>
                  </a:lnTo>
                  <a:lnTo>
                    <a:pt x="48" y="206"/>
                  </a:lnTo>
                  <a:lnTo>
                    <a:pt x="50" y="209"/>
                  </a:lnTo>
                  <a:lnTo>
                    <a:pt x="50" y="211"/>
                  </a:lnTo>
                  <a:lnTo>
                    <a:pt x="52" y="211"/>
                  </a:lnTo>
                  <a:lnTo>
                    <a:pt x="52" y="211"/>
                  </a:lnTo>
                  <a:lnTo>
                    <a:pt x="52" y="211"/>
                  </a:lnTo>
                  <a:lnTo>
                    <a:pt x="55" y="213"/>
                  </a:lnTo>
                  <a:lnTo>
                    <a:pt x="55" y="216"/>
                  </a:lnTo>
                  <a:lnTo>
                    <a:pt x="55" y="218"/>
                  </a:lnTo>
                  <a:lnTo>
                    <a:pt x="55" y="220"/>
                  </a:lnTo>
                  <a:lnTo>
                    <a:pt x="57" y="225"/>
                  </a:lnTo>
                  <a:lnTo>
                    <a:pt x="57" y="232"/>
                  </a:lnTo>
                  <a:lnTo>
                    <a:pt x="59" y="239"/>
                  </a:lnTo>
                  <a:lnTo>
                    <a:pt x="62" y="246"/>
                  </a:lnTo>
                  <a:lnTo>
                    <a:pt x="64" y="261"/>
                  </a:lnTo>
                  <a:lnTo>
                    <a:pt x="66" y="268"/>
                  </a:lnTo>
                  <a:lnTo>
                    <a:pt x="66" y="275"/>
                  </a:lnTo>
                  <a:lnTo>
                    <a:pt x="69" y="280"/>
                  </a:lnTo>
                  <a:lnTo>
                    <a:pt x="69" y="284"/>
                  </a:lnTo>
                  <a:lnTo>
                    <a:pt x="71" y="289"/>
                  </a:lnTo>
                  <a:lnTo>
                    <a:pt x="71" y="291"/>
                  </a:lnTo>
                  <a:lnTo>
                    <a:pt x="71" y="291"/>
                  </a:lnTo>
                  <a:lnTo>
                    <a:pt x="71" y="294"/>
                  </a:lnTo>
                  <a:lnTo>
                    <a:pt x="71" y="296"/>
                  </a:lnTo>
                  <a:lnTo>
                    <a:pt x="71" y="301"/>
                  </a:lnTo>
                  <a:lnTo>
                    <a:pt x="74" y="303"/>
                  </a:lnTo>
                  <a:lnTo>
                    <a:pt x="76" y="306"/>
                  </a:lnTo>
                  <a:lnTo>
                    <a:pt x="90" y="303"/>
                  </a:lnTo>
                  <a:lnTo>
                    <a:pt x="95" y="303"/>
                  </a:lnTo>
                  <a:lnTo>
                    <a:pt x="100" y="301"/>
                  </a:lnTo>
                  <a:lnTo>
                    <a:pt x="102" y="301"/>
                  </a:lnTo>
                  <a:lnTo>
                    <a:pt x="107" y="299"/>
                  </a:lnTo>
                  <a:lnTo>
                    <a:pt x="111" y="299"/>
                  </a:lnTo>
                  <a:lnTo>
                    <a:pt x="116" y="299"/>
                  </a:lnTo>
                  <a:lnTo>
                    <a:pt x="121" y="296"/>
                  </a:lnTo>
                  <a:lnTo>
                    <a:pt x="126" y="296"/>
                  </a:lnTo>
                  <a:lnTo>
                    <a:pt x="130" y="296"/>
                  </a:lnTo>
                  <a:lnTo>
                    <a:pt x="135" y="294"/>
                  </a:lnTo>
                  <a:lnTo>
                    <a:pt x="140" y="294"/>
                  </a:lnTo>
                  <a:lnTo>
                    <a:pt x="145" y="291"/>
                  </a:lnTo>
                  <a:lnTo>
                    <a:pt x="149" y="291"/>
                  </a:lnTo>
                  <a:lnTo>
                    <a:pt x="149" y="291"/>
                  </a:lnTo>
                  <a:lnTo>
                    <a:pt x="147" y="287"/>
                  </a:lnTo>
                  <a:lnTo>
                    <a:pt x="145" y="287"/>
                  </a:lnTo>
                  <a:lnTo>
                    <a:pt x="140" y="282"/>
                  </a:lnTo>
                  <a:lnTo>
                    <a:pt x="137" y="282"/>
                  </a:lnTo>
                  <a:lnTo>
                    <a:pt x="137" y="280"/>
                  </a:lnTo>
                  <a:lnTo>
                    <a:pt x="137" y="280"/>
                  </a:lnTo>
                  <a:lnTo>
                    <a:pt x="135" y="277"/>
                  </a:lnTo>
                  <a:lnTo>
                    <a:pt x="135" y="275"/>
                  </a:lnTo>
                  <a:lnTo>
                    <a:pt x="135" y="275"/>
                  </a:lnTo>
                  <a:lnTo>
                    <a:pt x="135" y="273"/>
                  </a:lnTo>
                  <a:lnTo>
                    <a:pt x="137" y="270"/>
                  </a:lnTo>
                  <a:lnTo>
                    <a:pt x="135" y="265"/>
                  </a:lnTo>
                  <a:lnTo>
                    <a:pt x="135" y="263"/>
                  </a:lnTo>
                  <a:lnTo>
                    <a:pt x="137" y="263"/>
                  </a:lnTo>
                  <a:lnTo>
                    <a:pt x="140" y="261"/>
                  </a:lnTo>
                  <a:lnTo>
                    <a:pt x="140" y="258"/>
                  </a:lnTo>
                  <a:lnTo>
                    <a:pt x="137" y="254"/>
                  </a:lnTo>
                  <a:lnTo>
                    <a:pt x="137" y="246"/>
                  </a:lnTo>
                  <a:lnTo>
                    <a:pt x="137" y="244"/>
                  </a:lnTo>
                  <a:lnTo>
                    <a:pt x="137" y="239"/>
                  </a:lnTo>
                  <a:lnTo>
                    <a:pt x="135" y="239"/>
                  </a:lnTo>
                  <a:lnTo>
                    <a:pt x="135" y="235"/>
                  </a:lnTo>
                  <a:lnTo>
                    <a:pt x="135" y="232"/>
                  </a:lnTo>
                  <a:lnTo>
                    <a:pt x="135" y="232"/>
                  </a:lnTo>
                  <a:lnTo>
                    <a:pt x="135" y="232"/>
                  </a:lnTo>
                  <a:lnTo>
                    <a:pt x="135" y="230"/>
                  </a:lnTo>
                  <a:lnTo>
                    <a:pt x="135" y="230"/>
                  </a:lnTo>
                  <a:lnTo>
                    <a:pt x="135" y="230"/>
                  </a:lnTo>
                  <a:lnTo>
                    <a:pt x="135" y="230"/>
                  </a:lnTo>
                  <a:lnTo>
                    <a:pt x="135" y="228"/>
                  </a:lnTo>
                  <a:lnTo>
                    <a:pt x="135" y="228"/>
                  </a:lnTo>
                  <a:lnTo>
                    <a:pt x="135" y="225"/>
                  </a:lnTo>
                  <a:lnTo>
                    <a:pt x="135" y="225"/>
                  </a:lnTo>
                  <a:lnTo>
                    <a:pt x="137" y="223"/>
                  </a:lnTo>
                  <a:lnTo>
                    <a:pt x="135" y="220"/>
                  </a:lnTo>
                  <a:lnTo>
                    <a:pt x="135" y="216"/>
                  </a:lnTo>
                  <a:lnTo>
                    <a:pt x="130" y="194"/>
                  </a:lnTo>
                  <a:lnTo>
                    <a:pt x="130" y="192"/>
                  </a:lnTo>
                  <a:lnTo>
                    <a:pt x="130" y="190"/>
                  </a:lnTo>
                  <a:lnTo>
                    <a:pt x="133" y="185"/>
                  </a:lnTo>
                  <a:lnTo>
                    <a:pt x="133" y="183"/>
                  </a:lnTo>
                  <a:lnTo>
                    <a:pt x="133" y="180"/>
                  </a:lnTo>
                  <a:lnTo>
                    <a:pt x="133" y="175"/>
                  </a:lnTo>
                  <a:lnTo>
                    <a:pt x="133" y="171"/>
                  </a:lnTo>
                  <a:lnTo>
                    <a:pt x="133" y="171"/>
                  </a:lnTo>
                  <a:lnTo>
                    <a:pt x="135" y="168"/>
                  </a:lnTo>
                  <a:lnTo>
                    <a:pt x="135" y="166"/>
                  </a:lnTo>
                  <a:lnTo>
                    <a:pt x="140" y="161"/>
                  </a:lnTo>
                  <a:lnTo>
                    <a:pt x="140" y="159"/>
                  </a:lnTo>
                  <a:lnTo>
                    <a:pt x="140" y="157"/>
                  </a:lnTo>
                  <a:lnTo>
                    <a:pt x="140" y="154"/>
                  </a:lnTo>
                  <a:lnTo>
                    <a:pt x="140" y="152"/>
                  </a:lnTo>
                  <a:lnTo>
                    <a:pt x="140" y="147"/>
                  </a:lnTo>
                  <a:lnTo>
                    <a:pt x="140" y="145"/>
                  </a:lnTo>
                  <a:lnTo>
                    <a:pt x="145" y="135"/>
                  </a:lnTo>
                  <a:lnTo>
                    <a:pt x="145" y="135"/>
                  </a:lnTo>
                  <a:lnTo>
                    <a:pt x="142" y="135"/>
                  </a:lnTo>
                  <a:lnTo>
                    <a:pt x="142" y="133"/>
                  </a:lnTo>
                  <a:lnTo>
                    <a:pt x="142" y="133"/>
                  </a:lnTo>
                  <a:lnTo>
                    <a:pt x="142" y="130"/>
                  </a:lnTo>
                  <a:lnTo>
                    <a:pt x="145" y="123"/>
                  </a:lnTo>
                  <a:lnTo>
                    <a:pt x="145" y="119"/>
                  </a:lnTo>
                  <a:lnTo>
                    <a:pt x="142" y="114"/>
                  </a:lnTo>
                  <a:lnTo>
                    <a:pt x="140" y="104"/>
                  </a:lnTo>
                  <a:lnTo>
                    <a:pt x="140" y="97"/>
                  </a:lnTo>
                  <a:lnTo>
                    <a:pt x="140" y="93"/>
                  </a:lnTo>
                  <a:lnTo>
                    <a:pt x="142" y="90"/>
                  </a:lnTo>
                  <a:lnTo>
                    <a:pt x="147" y="88"/>
                  </a:lnTo>
                  <a:lnTo>
                    <a:pt x="152" y="88"/>
                  </a:lnTo>
                  <a:lnTo>
                    <a:pt x="154" y="86"/>
                  </a:lnTo>
                  <a:lnTo>
                    <a:pt x="156" y="86"/>
                  </a:lnTo>
                  <a:lnTo>
                    <a:pt x="156" y="81"/>
                  </a:lnTo>
                  <a:lnTo>
                    <a:pt x="159" y="78"/>
                  </a:lnTo>
                  <a:lnTo>
                    <a:pt x="166" y="71"/>
                  </a:lnTo>
                  <a:lnTo>
                    <a:pt x="166" y="71"/>
                  </a:lnTo>
                  <a:lnTo>
                    <a:pt x="168" y="69"/>
                  </a:lnTo>
                  <a:lnTo>
                    <a:pt x="168" y="67"/>
                  </a:lnTo>
                  <a:lnTo>
                    <a:pt x="171" y="64"/>
                  </a:lnTo>
                  <a:lnTo>
                    <a:pt x="173" y="59"/>
                  </a:lnTo>
                  <a:lnTo>
                    <a:pt x="171" y="59"/>
                  </a:lnTo>
                  <a:lnTo>
                    <a:pt x="171" y="57"/>
                  </a:lnTo>
                  <a:lnTo>
                    <a:pt x="171" y="55"/>
                  </a:lnTo>
                  <a:lnTo>
                    <a:pt x="171" y="52"/>
                  </a:lnTo>
                  <a:lnTo>
                    <a:pt x="173" y="52"/>
                  </a:lnTo>
                  <a:lnTo>
                    <a:pt x="173" y="52"/>
                  </a:lnTo>
                  <a:lnTo>
                    <a:pt x="173" y="50"/>
                  </a:lnTo>
                  <a:lnTo>
                    <a:pt x="173" y="50"/>
                  </a:lnTo>
                  <a:lnTo>
                    <a:pt x="173" y="48"/>
                  </a:lnTo>
                  <a:lnTo>
                    <a:pt x="171" y="48"/>
                  </a:lnTo>
                  <a:lnTo>
                    <a:pt x="166" y="41"/>
                  </a:lnTo>
                  <a:lnTo>
                    <a:pt x="166" y="41"/>
                  </a:lnTo>
                  <a:lnTo>
                    <a:pt x="166" y="38"/>
                  </a:lnTo>
                  <a:lnTo>
                    <a:pt x="163" y="36"/>
                  </a:lnTo>
                  <a:lnTo>
                    <a:pt x="161" y="36"/>
                  </a:lnTo>
                  <a:lnTo>
                    <a:pt x="161" y="31"/>
                  </a:lnTo>
                  <a:lnTo>
                    <a:pt x="163" y="26"/>
                  </a:lnTo>
                  <a:lnTo>
                    <a:pt x="166" y="22"/>
                  </a:lnTo>
                  <a:lnTo>
                    <a:pt x="168" y="15"/>
                  </a:lnTo>
                  <a:lnTo>
                    <a:pt x="168" y="12"/>
                  </a:lnTo>
                  <a:lnTo>
                    <a:pt x="166" y="10"/>
                  </a:lnTo>
                  <a:lnTo>
                    <a:pt x="166" y="7"/>
                  </a:lnTo>
                  <a:lnTo>
                    <a:pt x="163" y="5"/>
                  </a:lnTo>
                  <a:lnTo>
                    <a:pt x="163" y="3"/>
                  </a:lnTo>
                  <a:lnTo>
                    <a:pt x="163" y="0"/>
                  </a:lnTo>
                  <a:lnTo>
                    <a:pt x="166" y="0"/>
                  </a:lnTo>
                  <a:lnTo>
                    <a:pt x="156" y="3"/>
                  </a:lnTo>
                  <a:lnTo>
                    <a:pt x="147" y="5"/>
                  </a:lnTo>
                  <a:lnTo>
                    <a:pt x="137" y="7"/>
                  </a:lnTo>
                  <a:lnTo>
                    <a:pt x="130" y="10"/>
                  </a:lnTo>
                  <a:lnTo>
                    <a:pt x="121" y="12"/>
                  </a:lnTo>
                  <a:lnTo>
                    <a:pt x="111" y="15"/>
                  </a:lnTo>
                  <a:lnTo>
                    <a:pt x="104" y="17"/>
                  </a:lnTo>
                  <a:lnTo>
                    <a:pt x="95" y="19"/>
                  </a:lnTo>
                  <a:lnTo>
                    <a:pt x="85" y="22"/>
                  </a:lnTo>
                  <a:lnTo>
                    <a:pt x="76" y="24"/>
                  </a:lnTo>
                  <a:lnTo>
                    <a:pt x="69" y="26"/>
                  </a:lnTo>
                  <a:lnTo>
                    <a:pt x="59" y="29"/>
                  </a:lnTo>
                  <a:lnTo>
                    <a:pt x="40" y="33"/>
                  </a:lnTo>
                  <a:lnTo>
                    <a:pt x="33" y="36"/>
                  </a:lnTo>
                  <a:lnTo>
                    <a:pt x="24" y="36"/>
                  </a:lnTo>
                  <a:lnTo>
                    <a:pt x="24" y="36"/>
                  </a:lnTo>
                  <a:lnTo>
                    <a:pt x="22" y="38"/>
                  </a:lnTo>
                  <a:lnTo>
                    <a:pt x="19" y="3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10028976" y="3415188"/>
              <a:ext cx="785411" cy="432717"/>
            </a:xfrm>
            <a:custGeom>
              <a:avLst/>
              <a:gdLst>
                <a:gd name="T0" fmla="*/ 769 w 795"/>
                <a:gd name="T1" fmla="*/ 192 h 438"/>
                <a:gd name="T2" fmla="*/ 757 w 795"/>
                <a:gd name="T3" fmla="*/ 128 h 438"/>
                <a:gd name="T4" fmla="*/ 752 w 795"/>
                <a:gd name="T5" fmla="*/ 150 h 438"/>
                <a:gd name="T6" fmla="*/ 740 w 795"/>
                <a:gd name="T7" fmla="*/ 173 h 438"/>
                <a:gd name="T8" fmla="*/ 740 w 795"/>
                <a:gd name="T9" fmla="*/ 197 h 438"/>
                <a:gd name="T10" fmla="*/ 750 w 795"/>
                <a:gd name="T11" fmla="*/ 232 h 438"/>
                <a:gd name="T12" fmla="*/ 757 w 795"/>
                <a:gd name="T13" fmla="*/ 197 h 438"/>
                <a:gd name="T14" fmla="*/ 769 w 795"/>
                <a:gd name="T15" fmla="*/ 180 h 438"/>
                <a:gd name="T16" fmla="*/ 781 w 795"/>
                <a:gd name="T17" fmla="*/ 116 h 438"/>
                <a:gd name="T18" fmla="*/ 785 w 795"/>
                <a:gd name="T19" fmla="*/ 131 h 438"/>
                <a:gd name="T20" fmla="*/ 722 w 795"/>
                <a:gd name="T21" fmla="*/ 268 h 438"/>
                <a:gd name="T22" fmla="*/ 703 w 795"/>
                <a:gd name="T23" fmla="*/ 270 h 438"/>
                <a:gd name="T24" fmla="*/ 677 w 795"/>
                <a:gd name="T25" fmla="*/ 242 h 438"/>
                <a:gd name="T26" fmla="*/ 620 w 795"/>
                <a:gd name="T27" fmla="*/ 239 h 438"/>
                <a:gd name="T28" fmla="*/ 639 w 795"/>
                <a:gd name="T29" fmla="*/ 237 h 438"/>
                <a:gd name="T30" fmla="*/ 660 w 795"/>
                <a:gd name="T31" fmla="*/ 237 h 438"/>
                <a:gd name="T32" fmla="*/ 691 w 795"/>
                <a:gd name="T33" fmla="*/ 251 h 438"/>
                <a:gd name="T34" fmla="*/ 717 w 795"/>
                <a:gd name="T35" fmla="*/ 242 h 438"/>
                <a:gd name="T36" fmla="*/ 670 w 795"/>
                <a:gd name="T37" fmla="*/ 216 h 438"/>
                <a:gd name="T38" fmla="*/ 691 w 795"/>
                <a:gd name="T39" fmla="*/ 225 h 438"/>
                <a:gd name="T40" fmla="*/ 698 w 795"/>
                <a:gd name="T41" fmla="*/ 211 h 438"/>
                <a:gd name="T42" fmla="*/ 710 w 795"/>
                <a:gd name="T43" fmla="*/ 202 h 438"/>
                <a:gd name="T44" fmla="*/ 698 w 795"/>
                <a:gd name="T45" fmla="*/ 187 h 438"/>
                <a:gd name="T46" fmla="*/ 662 w 795"/>
                <a:gd name="T47" fmla="*/ 168 h 438"/>
                <a:gd name="T48" fmla="*/ 634 w 795"/>
                <a:gd name="T49" fmla="*/ 150 h 438"/>
                <a:gd name="T50" fmla="*/ 617 w 795"/>
                <a:gd name="T51" fmla="*/ 133 h 438"/>
                <a:gd name="T52" fmla="*/ 665 w 795"/>
                <a:gd name="T53" fmla="*/ 166 h 438"/>
                <a:gd name="T54" fmla="*/ 688 w 795"/>
                <a:gd name="T55" fmla="*/ 180 h 438"/>
                <a:gd name="T56" fmla="*/ 698 w 795"/>
                <a:gd name="T57" fmla="*/ 168 h 438"/>
                <a:gd name="T58" fmla="*/ 696 w 795"/>
                <a:gd name="T59" fmla="*/ 142 h 438"/>
                <a:gd name="T60" fmla="*/ 662 w 795"/>
                <a:gd name="T61" fmla="*/ 128 h 438"/>
                <a:gd name="T62" fmla="*/ 625 w 795"/>
                <a:gd name="T63" fmla="*/ 123 h 438"/>
                <a:gd name="T64" fmla="*/ 613 w 795"/>
                <a:gd name="T65" fmla="*/ 102 h 438"/>
                <a:gd name="T66" fmla="*/ 584 w 795"/>
                <a:gd name="T67" fmla="*/ 102 h 438"/>
                <a:gd name="T68" fmla="*/ 594 w 795"/>
                <a:gd name="T69" fmla="*/ 76 h 438"/>
                <a:gd name="T70" fmla="*/ 599 w 795"/>
                <a:gd name="T71" fmla="*/ 45 h 438"/>
                <a:gd name="T72" fmla="*/ 558 w 795"/>
                <a:gd name="T73" fmla="*/ 29 h 438"/>
                <a:gd name="T74" fmla="*/ 521 w 795"/>
                <a:gd name="T75" fmla="*/ 5 h 438"/>
                <a:gd name="T76" fmla="*/ 459 w 795"/>
                <a:gd name="T77" fmla="*/ 5 h 438"/>
                <a:gd name="T78" fmla="*/ 459 w 795"/>
                <a:gd name="T79" fmla="*/ 34 h 438"/>
                <a:gd name="T80" fmla="*/ 445 w 795"/>
                <a:gd name="T81" fmla="*/ 64 h 438"/>
                <a:gd name="T82" fmla="*/ 431 w 795"/>
                <a:gd name="T83" fmla="*/ 81 h 438"/>
                <a:gd name="T84" fmla="*/ 407 w 795"/>
                <a:gd name="T85" fmla="*/ 109 h 438"/>
                <a:gd name="T86" fmla="*/ 393 w 795"/>
                <a:gd name="T87" fmla="*/ 142 h 438"/>
                <a:gd name="T88" fmla="*/ 355 w 795"/>
                <a:gd name="T89" fmla="*/ 131 h 438"/>
                <a:gd name="T90" fmla="*/ 348 w 795"/>
                <a:gd name="T91" fmla="*/ 161 h 438"/>
                <a:gd name="T92" fmla="*/ 338 w 795"/>
                <a:gd name="T93" fmla="*/ 187 h 438"/>
                <a:gd name="T94" fmla="*/ 319 w 795"/>
                <a:gd name="T95" fmla="*/ 256 h 438"/>
                <a:gd name="T96" fmla="*/ 315 w 795"/>
                <a:gd name="T97" fmla="*/ 273 h 438"/>
                <a:gd name="T98" fmla="*/ 284 w 795"/>
                <a:gd name="T99" fmla="*/ 289 h 438"/>
                <a:gd name="T100" fmla="*/ 263 w 795"/>
                <a:gd name="T101" fmla="*/ 292 h 438"/>
                <a:gd name="T102" fmla="*/ 251 w 795"/>
                <a:gd name="T103" fmla="*/ 310 h 438"/>
                <a:gd name="T104" fmla="*/ 213 w 795"/>
                <a:gd name="T105" fmla="*/ 313 h 438"/>
                <a:gd name="T106" fmla="*/ 182 w 795"/>
                <a:gd name="T107" fmla="*/ 329 h 438"/>
                <a:gd name="T108" fmla="*/ 159 w 795"/>
                <a:gd name="T109" fmla="*/ 318 h 438"/>
                <a:gd name="T110" fmla="*/ 154 w 795"/>
                <a:gd name="T111" fmla="*/ 301 h 438"/>
                <a:gd name="T112" fmla="*/ 88 w 795"/>
                <a:gd name="T113" fmla="*/ 365 h 438"/>
                <a:gd name="T114" fmla="*/ 73 w 795"/>
                <a:gd name="T115" fmla="*/ 391 h 438"/>
                <a:gd name="T116" fmla="*/ 26 w 795"/>
                <a:gd name="T117" fmla="*/ 424 h 438"/>
                <a:gd name="T118" fmla="*/ 166 w 795"/>
                <a:gd name="T119" fmla="*/ 412 h 438"/>
                <a:gd name="T120" fmla="*/ 360 w 795"/>
                <a:gd name="T121" fmla="*/ 381 h 438"/>
                <a:gd name="T122" fmla="*/ 724 w 795"/>
                <a:gd name="T123" fmla="*/ 313 h 438"/>
                <a:gd name="T124" fmla="*/ 771 w 795"/>
                <a:gd name="T125" fmla="*/ 29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38">
                  <a:moveTo>
                    <a:pt x="767" y="301"/>
                  </a:moveTo>
                  <a:lnTo>
                    <a:pt x="767" y="303"/>
                  </a:lnTo>
                  <a:lnTo>
                    <a:pt x="767" y="303"/>
                  </a:lnTo>
                  <a:lnTo>
                    <a:pt x="767" y="303"/>
                  </a:lnTo>
                  <a:lnTo>
                    <a:pt x="769" y="303"/>
                  </a:lnTo>
                  <a:lnTo>
                    <a:pt x="769" y="303"/>
                  </a:lnTo>
                  <a:lnTo>
                    <a:pt x="769" y="301"/>
                  </a:lnTo>
                  <a:lnTo>
                    <a:pt x="767" y="301"/>
                  </a:lnTo>
                  <a:close/>
                  <a:moveTo>
                    <a:pt x="759" y="218"/>
                  </a:moveTo>
                  <a:lnTo>
                    <a:pt x="757" y="218"/>
                  </a:lnTo>
                  <a:lnTo>
                    <a:pt x="759" y="221"/>
                  </a:lnTo>
                  <a:lnTo>
                    <a:pt x="762" y="218"/>
                  </a:lnTo>
                  <a:lnTo>
                    <a:pt x="762" y="216"/>
                  </a:lnTo>
                  <a:lnTo>
                    <a:pt x="762" y="213"/>
                  </a:lnTo>
                  <a:lnTo>
                    <a:pt x="762" y="209"/>
                  </a:lnTo>
                  <a:lnTo>
                    <a:pt x="762" y="209"/>
                  </a:lnTo>
                  <a:lnTo>
                    <a:pt x="762" y="211"/>
                  </a:lnTo>
                  <a:lnTo>
                    <a:pt x="762" y="213"/>
                  </a:lnTo>
                  <a:lnTo>
                    <a:pt x="759" y="216"/>
                  </a:lnTo>
                  <a:lnTo>
                    <a:pt x="759" y="218"/>
                  </a:lnTo>
                  <a:close/>
                  <a:moveTo>
                    <a:pt x="769" y="192"/>
                  </a:moveTo>
                  <a:lnTo>
                    <a:pt x="769" y="190"/>
                  </a:lnTo>
                  <a:lnTo>
                    <a:pt x="769" y="187"/>
                  </a:lnTo>
                  <a:lnTo>
                    <a:pt x="769" y="187"/>
                  </a:lnTo>
                  <a:lnTo>
                    <a:pt x="767" y="187"/>
                  </a:lnTo>
                  <a:lnTo>
                    <a:pt x="767" y="194"/>
                  </a:lnTo>
                  <a:lnTo>
                    <a:pt x="767" y="197"/>
                  </a:lnTo>
                  <a:lnTo>
                    <a:pt x="767" y="197"/>
                  </a:lnTo>
                  <a:lnTo>
                    <a:pt x="767" y="197"/>
                  </a:lnTo>
                  <a:lnTo>
                    <a:pt x="769" y="192"/>
                  </a:lnTo>
                  <a:close/>
                  <a:moveTo>
                    <a:pt x="781" y="114"/>
                  </a:moveTo>
                  <a:lnTo>
                    <a:pt x="778" y="114"/>
                  </a:lnTo>
                  <a:lnTo>
                    <a:pt x="774" y="116"/>
                  </a:lnTo>
                  <a:lnTo>
                    <a:pt x="769" y="119"/>
                  </a:lnTo>
                  <a:lnTo>
                    <a:pt x="764" y="119"/>
                  </a:lnTo>
                  <a:lnTo>
                    <a:pt x="762" y="121"/>
                  </a:lnTo>
                  <a:lnTo>
                    <a:pt x="759" y="121"/>
                  </a:lnTo>
                  <a:lnTo>
                    <a:pt x="759" y="121"/>
                  </a:lnTo>
                  <a:lnTo>
                    <a:pt x="757" y="123"/>
                  </a:lnTo>
                  <a:lnTo>
                    <a:pt x="757" y="126"/>
                  </a:lnTo>
                  <a:lnTo>
                    <a:pt x="759" y="126"/>
                  </a:lnTo>
                  <a:lnTo>
                    <a:pt x="757" y="128"/>
                  </a:lnTo>
                  <a:lnTo>
                    <a:pt x="757" y="128"/>
                  </a:lnTo>
                  <a:lnTo>
                    <a:pt x="752" y="131"/>
                  </a:lnTo>
                  <a:lnTo>
                    <a:pt x="752" y="133"/>
                  </a:lnTo>
                  <a:lnTo>
                    <a:pt x="750" y="135"/>
                  </a:lnTo>
                  <a:lnTo>
                    <a:pt x="750" y="135"/>
                  </a:lnTo>
                  <a:lnTo>
                    <a:pt x="752" y="135"/>
                  </a:lnTo>
                  <a:lnTo>
                    <a:pt x="755" y="135"/>
                  </a:lnTo>
                  <a:lnTo>
                    <a:pt x="757" y="135"/>
                  </a:lnTo>
                  <a:lnTo>
                    <a:pt x="757" y="138"/>
                  </a:lnTo>
                  <a:lnTo>
                    <a:pt x="757" y="138"/>
                  </a:lnTo>
                  <a:lnTo>
                    <a:pt x="757" y="140"/>
                  </a:lnTo>
                  <a:lnTo>
                    <a:pt x="757" y="140"/>
                  </a:lnTo>
                  <a:lnTo>
                    <a:pt x="759" y="140"/>
                  </a:lnTo>
                  <a:lnTo>
                    <a:pt x="757" y="142"/>
                  </a:lnTo>
                  <a:lnTo>
                    <a:pt x="755" y="142"/>
                  </a:lnTo>
                  <a:lnTo>
                    <a:pt x="755" y="142"/>
                  </a:lnTo>
                  <a:lnTo>
                    <a:pt x="755" y="142"/>
                  </a:lnTo>
                  <a:lnTo>
                    <a:pt x="755" y="145"/>
                  </a:lnTo>
                  <a:lnTo>
                    <a:pt x="755" y="145"/>
                  </a:lnTo>
                  <a:lnTo>
                    <a:pt x="757" y="147"/>
                  </a:lnTo>
                  <a:lnTo>
                    <a:pt x="752" y="150"/>
                  </a:lnTo>
                  <a:lnTo>
                    <a:pt x="750" y="150"/>
                  </a:lnTo>
                  <a:lnTo>
                    <a:pt x="750" y="147"/>
                  </a:lnTo>
                  <a:lnTo>
                    <a:pt x="748" y="147"/>
                  </a:lnTo>
                  <a:lnTo>
                    <a:pt x="748" y="150"/>
                  </a:lnTo>
                  <a:lnTo>
                    <a:pt x="750" y="152"/>
                  </a:lnTo>
                  <a:lnTo>
                    <a:pt x="750" y="152"/>
                  </a:lnTo>
                  <a:lnTo>
                    <a:pt x="750" y="154"/>
                  </a:lnTo>
                  <a:lnTo>
                    <a:pt x="748" y="157"/>
                  </a:lnTo>
                  <a:lnTo>
                    <a:pt x="748" y="157"/>
                  </a:lnTo>
                  <a:lnTo>
                    <a:pt x="750" y="157"/>
                  </a:lnTo>
                  <a:lnTo>
                    <a:pt x="750" y="157"/>
                  </a:lnTo>
                  <a:lnTo>
                    <a:pt x="748" y="161"/>
                  </a:lnTo>
                  <a:lnTo>
                    <a:pt x="748" y="164"/>
                  </a:lnTo>
                  <a:lnTo>
                    <a:pt x="748" y="166"/>
                  </a:lnTo>
                  <a:lnTo>
                    <a:pt x="745" y="166"/>
                  </a:lnTo>
                  <a:lnTo>
                    <a:pt x="745" y="166"/>
                  </a:lnTo>
                  <a:lnTo>
                    <a:pt x="743" y="168"/>
                  </a:lnTo>
                  <a:lnTo>
                    <a:pt x="743" y="171"/>
                  </a:lnTo>
                  <a:lnTo>
                    <a:pt x="745" y="171"/>
                  </a:lnTo>
                  <a:lnTo>
                    <a:pt x="743" y="173"/>
                  </a:lnTo>
                  <a:lnTo>
                    <a:pt x="740" y="173"/>
                  </a:lnTo>
                  <a:lnTo>
                    <a:pt x="740" y="176"/>
                  </a:lnTo>
                  <a:lnTo>
                    <a:pt x="740" y="176"/>
                  </a:lnTo>
                  <a:lnTo>
                    <a:pt x="740" y="176"/>
                  </a:lnTo>
                  <a:lnTo>
                    <a:pt x="740" y="178"/>
                  </a:lnTo>
                  <a:lnTo>
                    <a:pt x="740" y="180"/>
                  </a:lnTo>
                  <a:lnTo>
                    <a:pt x="743" y="180"/>
                  </a:lnTo>
                  <a:lnTo>
                    <a:pt x="743" y="183"/>
                  </a:lnTo>
                  <a:lnTo>
                    <a:pt x="740" y="185"/>
                  </a:lnTo>
                  <a:lnTo>
                    <a:pt x="740" y="187"/>
                  </a:lnTo>
                  <a:lnTo>
                    <a:pt x="740" y="190"/>
                  </a:lnTo>
                  <a:lnTo>
                    <a:pt x="743" y="190"/>
                  </a:lnTo>
                  <a:lnTo>
                    <a:pt x="743" y="190"/>
                  </a:lnTo>
                  <a:lnTo>
                    <a:pt x="743" y="190"/>
                  </a:lnTo>
                  <a:lnTo>
                    <a:pt x="740" y="192"/>
                  </a:lnTo>
                  <a:lnTo>
                    <a:pt x="740" y="194"/>
                  </a:lnTo>
                  <a:lnTo>
                    <a:pt x="740" y="197"/>
                  </a:lnTo>
                  <a:lnTo>
                    <a:pt x="740" y="199"/>
                  </a:lnTo>
                  <a:lnTo>
                    <a:pt x="740" y="199"/>
                  </a:lnTo>
                  <a:lnTo>
                    <a:pt x="740" y="199"/>
                  </a:lnTo>
                  <a:lnTo>
                    <a:pt x="740" y="197"/>
                  </a:lnTo>
                  <a:lnTo>
                    <a:pt x="740" y="197"/>
                  </a:lnTo>
                  <a:lnTo>
                    <a:pt x="743" y="197"/>
                  </a:lnTo>
                  <a:lnTo>
                    <a:pt x="743" y="199"/>
                  </a:lnTo>
                  <a:lnTo>
                    <a:pt x="740" y="202"/>
                  </a:lnTo>
                  <a:lnTo>
                    <a:pt x="740" y="202"/>
                  </a:lnTo>
                  <a:lnTo>
                    <a:pt x="740" y="204"/>
                  </a:lnTo>
                  <a:lnTo>
                    <a:pt x="740" y="204"/>
                  </a:lnTo>
                  <a:lnTo>
                    <a:pt x="740" y="206"/>
                  </a:lnTo>
                  <a:lnTo>
                    <a:pt x="738" y="213"/>
                  </a:lnTo>
                  <a:lnTo>
                    <a:pt x="740" y="211"/>
                  </a:lnTo>
                  <a:lnTo>
                    <a:pt x="740" y="211"/>
                  </a:lnTo>
                  <a:lnTo>
                    <a:pt x="743" y="211"/>
                  </a:lnTo>
                  <a:lnTo>
                    <a:pt x="740" y="213"/>
                  </a:lnTo>
                  <a:lnTo>
                    <a:pt x="740" y="216"/>
                  </a:lnTo>
                  <a:lnTo>
                    <a:pt x="740" y="221"/>
                  </a:lnTo>
                  <a:lnTo>
                    <a:pt x="743" y="221"/>
                  </a:lnTo>
                  <a:lnTo>
                    <a:pt x="743" y="223"/>
                  </a:lnTo>
                  <a:lnTo>
                    <a:pt x="743" y="223"/>
                  </a:lnTo>
                  <a:lnTo>
                    <a:pt x="745" y="228"/>
                  </a:lnTo>
                  <a:lnTo>
                    <a:pt x="748" y="230"/>
                  </a:lnTo>
                  <a:lnTo>
                    <a:pt x="748" y="232"/>
                  </a:lnTo>
                  <a:lnTo>
                    <a:pt x="750" y="232"/>
                  </a:lnTo>
                  <a:lnTo>
                    <a:pt x="752" y="232"/>
                  </a:lnTo>
                  <a:lnTo>
                    <a:pt x="752" y="230"/>
                  </a:lnTo>
                  <a:lnTo>
                    <a:pt x="752" y="228"/>
                  </a:lnTo>
                  <a:lnTo>
                    <a:pt x="752" y="223"/>
                  </a:lnTo>
                  <a:lnTo>
                    <a:pt x="752" y="223"/>
                  </a:lnTo>
                  <a:lnTo>
                    <a:pt x="752" y="221"/>
                  </a:lnTo>
                  <a:lnTo>
                    <a:pt x="752" y="221"/>
                  </a:lnTo>
                  <a:lnTo>
                    <a:pt x="755" y="221"/>
                  </a:lnTo>
                  <a:lnTo>
                    <a:pt x="755" y="225"/>
                  </a:lnTo>
                  <a:lnTo>
                    <a:pt x="755" y="228"/>
                  </a:lnTo>
                  <a:lnTo>
                    <a:pt x="757" y="225"/>
                  </a:lnTo>
                  <a:lnTo>
                    <a:pt x="757" y="225"/>
                  </a:lnTo>
                  <a:lnTo>
                    <a:pt x="755" y="223"/>
                  </a:lnTo>
                  <a:lnTo>
                    <a:pt x="755" y="221"/>
                  </a:lnTo>
                  <a:lnTo>
                    <a:pt x="755" y="218"/>
                  </a:lnTo>
                  <a:lnTo>
                    <a:pt x="755" y="216"/>
                  </a:lnTo>
                  <a:lnTo>
                    <a:pt x="755" y="204"/>
                  </a:lnTo>
                  <a:lnTo>
                    <a:pt x="755" y="204"/>
                  </a:lnTo>
                  <a:lnTo>
                    <a:pt x="755" y="202"/>
                  </a:lnTo>
                  <a:lnTo>
                    <a:pt x="755" y="199"/>
                  </a:lnTo>
                  <a:lnTo>
                    <a:pt x="757" y="197"/>
                  </a:lnTo>
                  <a:lnTo>
                    <a:pt x="757" y="194"/>
                  </a:lnTo>
                  <a:lnTo>
                    <a:pt x="755" y="194"/>
                  </a:lnTo>
                  <a:lnTo>
                    <a:pt x="755" y="192"/>
                  </a:lnTo>
                  <a:lnTo>
                    <a:pt x="755" y="192"/>
                  </a:lnTo>
                  <a:lnTo>
                    <a:pt x="757" y="187"/>
                  </a:lnTo>
                  <a:lnTo>
                    <a:pt x="757" y="187"/>
                  </a:lnTo>
                  <a:lnTo>
                    <a:pt x="757" y="185"/>
                  </a:lnTo>
                  <a:lnTo>
                    <a:pt x="764" y="183"/>
                  </a:lnTo>
                  <a:lnTo>
                    <a:pt x="764" y="183"/>
                  </a:lnTo>
                  <a:lnTo>
                    <a:pt x="762" y="183"/>
                  </a:lnTo>
                  <a:lnTo>
                    <a:pt x="762" y="183"/>
                  </a:lnTo>
                  <a:lnTo>
                    <a:pt x="759" y="183"/>
                  </a:lnTo>
                  <a:lnTo>
                    <a:pt x="759" y="180"/>
                  </a:lnTo>
                  <a:lnTo>
                    <a:pt x="762" y="178"/>
                  </a:lnTo>
                  <a:lnTo>
                    <a:pt x="762" y="176"/>
                  </a:lnTo>
                  <a:lnTo>
                    <a:pt x="764" y="178"/>
                  </a:lnTo>
                  <a:lnTo>
                    <a:pt x="764" y="180"/>
                  </a:lnTo>
                  <a:lnTo>
                    <a:pt x="767" y="180"/>
                  </a:lnTo>
                  <a:lnTo>
                    <a:pt x="767" y="183"/>
                  </a:lnTo>
                  <a:lnTo>
                    <a:pt x="769" y="183"/>
                  </a:lnTo>
                  <a:lnTo>
                    <a:pt x="769" y="180"/>
                  </a:lnTo>
                  <a:lnTo>
                    <a:pt x="771" y="178"/>
                  </a:lnTo>
                  <a:lnTo>
                    <a:pt x="774" y="176"/>
                  </a:lnTo>
                  <a:lnTo>
                    <a:pt x="774" y="171"/>
                  </a:lnTo>
                  <a:lnTo>
                    <a:pt x="771" y="171"/>
                  </a:lnTo>
                  <a:lnTo>
                    <a:pt x="771" y="168"/>
                  </a:lnTo>
                  <a:lnTo>
                    <a:pt x="771" y="164"/>
                  </a:lnTo>
                  <a:lnTo>
                    <a:pt x="774" y="159"/>
                  </a:lnTo>
                  <a:lnTo>
                    <a:pt x="774" y="154"/>
                  </a:lnTo>
                  <a:lnTo>
                    <a:pt x="776" y="138"/>
                  </a:lnTo>
                  <a:lnTo>
                    <a:pt x="781" y="133"/>
                  </a:lnTo>
                  <a:lnTo>
                    <a:pt x="781" y="131"/>
                  </a:lnTo>
                  <a:lnTo>
                    <a:pt x="778" y="128"/>
                  </a:lnTo>
                  <a:lnTo>
                    <a:pt x="781" y="128"/>
                  </a:lnTo>
                  <a:lnTo>
                    <a:pt x="781" y="126"/>
                  </a:lnTo>
                  <a:lnTo>
                    <a:pt x="781" y="126"/>
                  </a:lnTo>
                  <a:lnTo>
                    <a:pt x="778" y="126"/>
                  </a:lnTo>
                  <a:lnTo>
                    <a:pt x="778" y="121"/>
                  </a:lnTo>
                  <a:lnTo>
                    <a:pt x="778" y="119"/>
                  </a:lnTo>
                  <a:lnTo>
                    <a:pt x="778" y="119"/>
                  </a:lnTo>
                  <a:lnTo>
                    <a:pt x="778" y="116"/>
                  </a:lnTo>
                  <a:lnTo>
                    <a:pt x="781" y="116"/>
                  </a:lnTo>
                  <a:lnTo>
                    <a:pt x="781" y="114"/>
                  </a:lnTo>
                  <a:lnTo>
                    <a:pt x="781" y="114"/>
                  </a:lnTo>
                  <a:lnTo>
                    <a:pt x="781" y="114"/>
                  </a:lnTo>
                  <a:close/>
                  <a:moveTo>
                    <a:pt x="795" y="109"/>
                  </a:moveTo>
                  <a:lnTo>
                    <a:pt x="793" y="109"/>
                  </a:lnTo>
                  <a:lnTo>
                    <a:pt x="793" y="109"/>
                  </a:lnTo>
                  <a:lnTo>
                    <a:pt x="793" y="112"/>
                  </a:lnTo>
                  <a:lnTo>
                    <a:pt x="790" y="116"/>
                  </a:lnTo>
                  <a:lnTo>
                    <a:pt x="790" y="116"/>
                  </a:lnTo>
                  <a:lnTo>
                    <a:pt x="790" y="121"/>
                  </a:lnTo>
                  <a:lnTo>
                    <a:pt x="790" y="123"/>
                  </a:lnTo>
                  <a:lnTo>
                    <a:pt x="788" y="123"/>
                  </a:lnTo>
                  <a:lnTo>
                    <a:pt x="788" y="126"/>
                  </a:lnTo>
                  <a:lnTo>
                    <a:pt x="788" y="126"/>
                  </a:lnTo>
                  <a:lnTo>
                    <a:pt x="785" y="126"/>
                  </a:lnTo>
                  <a:lnTo>
                    <a:pt x="785" y="126"/>
                  </a:lnTo>
                  <a:lnTo>
                    <a:pt x="788" y="128"/>
                  </a:lnTo>
                  <a:lnTo>
                    <a:pt x="788" y="128"/>
                  </a:lnTo>
                  <a:lnTo>
                    <a:pt x="788" y="131"/>
                  </a:lnTo>
                  <a:lnTo>
                    <a:pt x="788" y="131"/>
                  </a:lnTo>
                  <a:lnTo>
                    <a:pt x="785" y="131"/>
                  </a:lnTo>
                  <a:lnTo>
                    <a:pt x="785" y="131"/>
                  </a:lnTo>
                  <a:lnTo>
                    <a:pt x="785" y="131"/>
                  </a:lnTo>
                  <a:lnTo>
                    <a:pt x="788" y="131"/>
                  </a:lnTo>
                  <a:lnTo>
                    <a:pt x="790" y="128"/>
                  </a:lnTo>
                  <a:lnTo>
                    <a:pt x="793" y="123"/>
                  </a:lnTo>
                  <a:lnTo>
                    <a:pt x="795" y="107"/>
                  </a:lnTo>
                  <a:lnTo>
                    <a:pt x="795" y="109"/>
                  </a:lnTo>
                  <a:close/>
                  <a:moveTo>
                    <a:pt x="757" y="273"/>
                  </a:moveTo>
                  <a:lnTo>
                    <a:pt x="755" y="263"/>
                  </a:lnTo>
                  <a:lnTo>
                    <a:pt x="752" y="261"/>
                  </a:lnTo>
                  <a:lnTo>
                    <a:pt x="750" y="261"/>
                  </a:lnTo>
                  <a:lnTo>
                    <a:pt x="748" y="263"/>
                  </a:lnTo>
                  <a:lnTo>
                    <a:pt x="743" y="263"/>
                  </a:lnTo>
                  <a:lnTo>
                    <a:pt x="738" y="263"/>
                  </a:lnTo>
                  <a:lnTo>
                    <a:pt x="733" y="263"/>
                  </a:lnTo>
                  <a:lnTo>
                    <a:pt x="724" y="261"/>
                  </a:lnTo>
                  <a:lnTo>
                    <a:pt x="722" y="261"/>
                  </a:lnTo>
                  <a:lnTo>
                    <a:pt x="719" y="265"/>
                  </a:lnTo>
                  <a:lnTo>
                    <a:pt x="719" y="265"/>
                  </a:lnTo>
                  <a:lnTo>
                    <a:pt x="722" y="268"/>
                  </a:lnTo>
                  <a:lnTo>
                    <a:pt x="722" y="268"/>
                  </a:lnTo>
                  <a:lnTo>
                    <a:pt x="722" y="270"/>
                  </a:lnTo>
                  <a:lnTo>
                    <a:pt x="722" y="270"/>
                  </a:lnTo>
                  <a:lnTo>
                    <a:pt x="722" y="273"/>
                  </a:lnTo>
                  <a:lnTo>
                    <a:pt x="724" y="275"/>
                  </a:lnTo>
                  <a:lnTo>
                    <a:pt x="722" y="275"/>
                  </a:lnTo>
                  <a:lnTo>
                    <a:pt x="722" y="275"/>
                  </a:lnTo>
                  <a:lnTo>
                    <a:pt x="719" y="273"/>
                  </a:lnTo>
                  <a:lnTo>
                    <a:pt x="719" y="273"/>
                  </a:lnTo>
                  <a:lnTo>
                    <a:pt x="717" y="270"/>
                  </a:lnTo>
                  <a:lnTo>
                    <a:pt x="714" y="270"/>
                  </a:lnTo>
                  <a:lnTo>
                    <a:pt x="712" y="270"/>
                  </a:lnTo>
                  <a:lnTo>
                    <a:pt x="710" y="273"/>
                  </a:lnTo>
                  <a:lnTo>
                    <a:pt x="707" y="275"/>
                  </a:lnTo>
                  <a:lnTo>
                    <a:pt x="705" y="275"/>
                  </a:lnTo>
                  <a:lnTo>
                    <a:pt x="703" y="277"/>
                  </a:lnTo>
                  <a:lnTo>
                    <a:pt x="700" y="277"/>
                  </a:lnTo>
                  <a:lnTo>
                    <a:pt x="700" y="277"/>
                  </a:lnTo>
                  <a:lnTo>
                    <a:pt x="703" y="275"/>
                  </a:lnTo>
                  <a:lnTo>
                    <a:pt x="705" y="273"/>
                  </a:lnTo>
                  <a:lnTo>
                    <a:pt x="705" y="273"/>
                  </a:lnTo>
                  <a:lnTo>
                    <a:pt x="703" y="270"/>
                  </a:lnTo>
                  <a:lnTo>
                    <a:pt x="703" y="270"/>
                  </a:lnTo>
                  <a:lnTo>
                    <a:pt x="703" y="268"/>
                  </a:lnTo>
                  <a:lnTo>
                    <a:pt x="703" y="265"/>
                  </a:lnTo>
                  <a:lnTo>
                    <a:pt x="703" y="265"/>
                  </a:lnTo>
                  <a:lnTo>
                    <a:pt x="696" y="263"/>
                  </a:lnTo>
                  <a:lnTo>
                    <a:pt x="696" y="263"/>
                  </a:lnTo>
                  <a:lnTo>
                    <a:pt x="693" y="263"/>
                  </a:lnTo>
                  <a:lnTo>
                    <a:pt x="693" y="263"/>
                  </a:lnTo>
                  <a:lnTo>
                    <a:pt x="691" y="263"/>
                  </a:lnTo>
                  <a:lnTo>
                    <a:pt x="691" y="261"/>
                  </a:lnTo>
                  <a:lnTo>
                    <a:pt x="691" y="261"/>
                  </a:lnTo>
                  <a:lnTo>
                    <a:pt x="691" y="261"/>
                  </a:lnTo>
                  <a:lnTo>
                    <a:pt x="693" y="261"/>
                  </a:lnTo>
                  <a:lnTo>
                    <a:pt x="693" y="258"/>
                  </a:lnTo>
                  <a:lnTo>
                    <a:pt x="686" y="258"/>
                  </a:lnTo>
                  <a:lnTo>
                    <a:pt x="684" y="258"/>
                  </a:lnTo>
                  <a:lnTo>
                    <a:pt x="684" y="256"/>
                  </a:lnTo>
                  <a:lnTo>
                    <a:pt x="681" y="249"/>
                  </a:lnTo>
                  <a:lnTo>
                    <a:pt x="679" y="242"/>
                  </a:lnTo>
                  <a:lnTo>
                    <a:pt x="677" y="242"/>
                  </a:lnTo>
                  <a:lnTo>
                    <a:pt x="677" y="242"/>
                  </a:lnTo>
                  <a:lnTo>
                    <a:pt x="674" y="247"/>
                  </a:lnTo>
                  <a:lnTo>
                    <a:pt x="672" y="247"/>
                  </a:lnTo>
                  <a:lnTo>
                    <a:pt x="670" y="247"/>
                  </a:lnTo>
                  <a:lnTo>
                    <a:pt x="667" y="242"/>
                  </a:lnTo>
                  <a:lnTo>
                    <a:pt x="665" y="242"/>
                  </a:lnTo>
                  <a:lnTo>
                    <a:pt x="655" y="244"/>
                  </a:lnTo>
                  <a:lnTo>
                    <a:pt x="653" y="244"/>
                  </a:lnTo>
                  <a:lnTo>
                    <a:pt x="651" y="242"/>
                  </a:lnTo>
                  <a:lnTo>
                    <a:pt x="648" y="242"/>
                  </a:lnTo>
                  <a:lnTo>
                    <a:pt x="646" y="242"/>
                  </a:lnTo>
                  <a:lnTo>
                    <a:pt x="646" y="239"/>
                  </a:lnTo>
                  <a:lnTo>
                    <a:pt x="644" y="237"/>
                  </a:lnTo>
                  <a:lnTo>
                    <a:pt x="641" y="237"/>
                  </a:lnTo>
                  <a:lnTo>
                    <a:pt x="641" y="237"/>
                  </a:lnTo>
                  <a:lnTo>
                    <a:pt x="639" y="239"/>
                  </a:lnTo>
                  <a:lnTo>
                    <a:pt x="636" y="239"/>
                  </a:lnTo>
                  <a:lnTo>
                    <a:pt x="636" y="239"/>
                  </a:lnTo>
                  <a:lnTo>
                    <a:pt x="636" y="239"/>
                  </a:lnTo>
                  <a:lnTo>
                    <a:pt x="634" y="239"/>
                  </a:lnTo>
                  <a:lnTo>
                    <a:pt x="627" y="239"/>
                  </a:lnTo>
                  <a:lnTo>
                    <a:pt x="620" y="239"/>
                  </a:lnTo>
                  <a:lnTo>
                    <a:pt x="617" y="239"/>
                  </a:lnTo>
                  <a:lnTo>
                    <a:pt x="617" y="239"/>
                  </a:lnTo>
                  <a:lnTo>
                    <a:pt x="617" y="239"/>
                  </a:lnTo>
                  <a:lnTo>
                    <a:pt x="615" y="239"/>
                  </a:lnTo>
                  <a:lnTo>
                    <a:pt x="615" y="237"/>
                  </a:lnTo>
                  <a:lnTo>
                    <a:pt x="617" y="235"/>
                  </a:lnTo>
                  <a:lnTo>
                    <a:pt x="620" y="235"/>
                  </a:lnTo>
                  <a:lnTo>
                    <a:pt x="620" y="237"/>
                  </a:lnTo>
                  <a:lnTo>
                    <a:pt x="625" y="235"/>
                  </a:lnTo>
                  <a:lnTo>
                    <a:pt x="625" y="235"/>
                  </a:lnTo>
                  <a:lnTo>
                    <a:pt x="627" y="237"/>
                  </a:lnTo>
                  <a:lnTo>
                    <a:pt x="629" y="237"/>
                  </a:lnTo>
                  <a:lnTo>
                    <a:pt x="629" y="235"/>
                  </a:lnTo>
                  <a:lnTo>
                    <a:pt x="632" y="235"/>
                  </a:lnTo>
                  <a:lnTo>
                    <a:pt x="632" y="235"/>
                  </a:lnTo>
                  <a:lnTo>
                    <a:pt x="634" y="235"/>
                  </a:lnTo>
                  <a:lnTo>
                    <a:pt x="634" y="235"/>
                  </a:lnTo>
                  <a:lnTo>
                    <a:pt x="636" y="235"/>
                  </a:lnTo>
                  <a:lnTo>
                    <a:pt x="636" y="235"/>
                  </a:lnTo>
                  <a:lnTo>
                    <a:pt x="636" y="237"/>
                  </a:lnTo>
                  <a:lnTo>
                    <a:pt x="639" y="237"/>
                  </a:lnTo>
                  <a:lnTo>
                    <a:pt x="639" y="237"/>
                  </a:lnTo>
                  <a:lnTo>
                    <a:pt x="639" y="237"/>
                  </a:lnTo>
                  <a:lnTo>
                    <a:pt x="641" y="232"/>
                  </a:lnTo>
                  <a:lnTo>
                    <a:pt x="641" y="232"/>
                  </a:lnTo>
                  <a:lnTo>
                    <a:pt x="644" y="232"/>
                  </a:lnTo>
                  <a:lnTo>
                    <a:pt x="644" y="232"/>
                  </a:lnTo>
                  <a:lnTo>
                    <a:pt x="648" y="237"/>
                  </a:lnTo>
                  <a:lnTo>
                    <a:pt x="651" y="239"/>
                  </a:lnTo>
                  <a:lnTo>
                    <a:pt x="651" y="239"/>
                  </a:lnTo>
                  <a:lnTo>
                    <a:pt x="653" y="239"/>
                  </a:lnTo>
                  <a:lnTo>
                    <a:pt x="655" y="237"/>
                  </a:lnTo>
                  <a:lnTo>
                    <a:pt x="655" y="237"/>
                  </a:lnTo>
                  <a:lnTo>
                    <a:pt x="655" y="235"/>
                  </a:lnTo>
                  <a:lnTo>
                    <a:pt x="655" y="232"/>
                  </a:lnTo>
                  <a:lnTo>
                    <a:pt x="655" y="230"/>
                  </a:lnTo>
                  <a:lnTo>
                    <a:pt x="655" y="230"/>
                  </a:lnTo>
                  <a:lnTo>
                    <a:pt x="658" y="232"/>
                  </a:lnTo>
                  <a:lnTo>
                    <a:pt x="658" y="235"/>
                  </a:lnTo>
                  <a:lnTo>
                    <a:pt x="658" y="237"/>
                  </a:lnTo>
                  <a:lnTo>
                    <a:pt x="660" y="237"/>
                  </a:lnTo>
                  <a:lnTo>
                    <a:pt x="660" y="237"/>
                  </a:lnTo>
                  <a:lnTo>
                    <a:pt x="665" y="239"/>
                  </a:lnTo>
                  <a:lnTo>
                    <a:pt x="667" y="239"/>
                  </a:lnTo>
                  <a:lnTo>
                    <a:pt x="667" y="239"/>
                  </a:lnTo>
                  <a:lnTo>
                    <a:pt x="670" y="239"/>
                  </a:lnTo>
                  <a:lnTo>
                    <a:pt x="670" y="242"/>
                  </a:lnTo>
                  <a:lnTo>
                    <a:pt x="670" y="242"/>
                  </a:lnTo>
                  <a:lnTo>
                    <a:pt x="672" y="242"/>
                  </a:lnTo>
                  <a:lnTo>
                    <a:pt x="672" y="242"/>
                  </a:lnTo>
                  <a:lnTo>
                    <a:pt x="672" y="239"/>
                  </a:lnTo>
                  <a:lnTo>
                    <a:pt x="672" y="239"/>
                  </a:lnTo>
                  <a:lnTo>
                    <a:pt x="674" y="239"/>
                  </a:lnTo>
                  <a:lnTo>
                    <a:pt x="677" y="237"/>
                  </a:lnTo>
                  <a:lnTo>
                    <a:pt x="679" y="237"/>
                  </a:lnTo>
                  <a:lnTo>
                    <a:pt x="681" y="237"/>
                  </a:lnTo>
                  <a:lnTo>
                    <a:pt x="684" y="239"/>
                  </a:lnTo>
                  <a:lnTo>
                    <a:pt x="684" y="242"/>
                  </a:lnTo>
                  <a:lnTo>
                    <a:pt x="684" y="247"/>
                  </a:lnTo>
                  <a:lnTo>
                    <a:pt x="686" y="247"/>
                  </a:lnTo>
                  <a:lnTo>
                    <a:pt x="686" y="249"/>
                  </a:lnTo>
                  <a:lnTo>
                    <a:pt x="688" y="249"/>
                  </a:lnTo>
                  <a:lnTo>
                    <a:pt x="691" y="251"/>
                  </a:lnTo>
                  <a:lnTo>
                    <a:pt x="693" y="251"/>
                  </a:lnTo>
                  <a:lnTo>
                    <a:pt x="703" y="256"/>
                  </a:lnTo>
                  <a:lnTo>
                    <a:pt x="705" y="258"/>
                  </a:lnTo>
                  <a:lnTo>
                    <a:pt x="707" y="263"/>
                  </a:lnTo>
                  <a:lnTo>
                    <a:pt x="710" y="263"/>
                  </a:lnTo>
                  <a:lnTo>
                    <a:pt x="710" y="261"/>
                  </a:lnTo>
                  <a:lnTo>
                    <a:pt x="712" y="258"/>
                  </a:lnTo>
                  <a:lnTo>
                    <a:pt x="714" y="258"/>
                  </a:lnTo>
                  <a:lnTo>
                    <a:pt x="714" y="256"/>
                  </a:lnTo>
                  <a:lnTo>
                    <a:pt x="717" y="256"/>
                  </a:lnTo>
                  <a:lnTo>
                    <a:pt x="719" y="256"/>
                  </a:lnTo>
                  <a:lnTo>
                    <a:pt x="719" y="254"/>
                  </a:lnTo>
                  <a:lnTo>
                    <a:pt x="722" y="251"/>
                  </a:lnTo>
                  <a:lnTo>
                    <a:pt x="722" y="249"/>
                  </a:lnTo>
                  <a:lnTo>
                    <a:pt x="719" y="244"/>
                  </a:lnTo>
                  <a:lnTo>
                    <a:pt x="719" y="244"/>
                  </a:lnTo>
                  <a:lnTo>
                    <a:pt x="714" y="247"/>
                  </a:lnTo>
                  <a:lnTo>
                    <a:pt x="712" y="244"/>
                  </a:lnTo>
                  <a:lnTo>
                    <a:pt x="714" y="244"/>
                  </a:lnTo>
                  <a:lnTo>
                    <a:pt x="717" y="242"/>
                  </a:lnTo>
                  <a:lnTo>
                    <a:pt x="717" y="242"/>
                  </a:lnTo>
                  <a:lnTo>
                    <a:pt x="717" y="239"/>
                  </a:lnTo>
                  <a:lnTo>
                    <a:pt x="714" y="237"/>
                  </a:lnTo>
                  <a:lnTo>
                    <a:pt x="710" y="237"/>
                  </a:lnTo>
                  <a:lnTo>
                    <a:pt x="710" y="237"/>
                  </a:lnTo>
                  <a:lnTo>
                    <a:pt x="710" y="237"/>
                  </a:lnTo>
                  <a:lnTo>
                    <a:pt x="707" y="237"/>
                  </a:lnTo>
                  <a:lnTo>
                    <a:pt x="707" y="237"/>
                  </a:lnTo>
                  <a:lnTo>
                    <a:pt x="707" y="235"/>
                  </a:lnTo>
                  <a:lnTo>
                    <a:pt x="705" y="232"/>
                  </a:lnTo>
                  <a:lnTo>
                    <a:pt x="705" y="232"/>
                  </a:lnTo>
                  <a:lnTo>
                    <a:pt x="707" y="232"/>
                  </a:lnTo>
                  <a:lnTo>
                    <a:pt x="705" y="230"/>
                  </a:lnTo>
                  <a:lnTo>
                    <a:pt x="703" y="230"/>
                  </a:lnTo>
                  <a:lnTo>
                    <a:pt x="700" y="232"/>
                  </a:lnTo>
                  <a:lnTo>
                    <a:pt x="698" y="232"/>
                  </a:lnTo>
                  <a:lnTo>
                    <a:pt x="696" y="232"/>
                  </a:lnTo>
                  <a:lnTo>
                    <a:pt x="691" y="230"/>
                  </a:lnTo>
                  <a:lnTo>
                    <a:pt x="681" y="225"/>
                  </a:lnTo>
                  <a:lnTo>
                    <a:pt x="674" y="221"/>
                  </a:lnTo>
                  <a:lnTo>
                    <a:pt x="672" y="216"/>
                  </a:lnTo>
                  <a:lnTo>
                    <a:pt x="670" y="216"/>
                  </a:lnTo>
                  <a:lnTo>
                    <a:pt x="667" y="213"/>
                  </a:lnTo>
                  <a:lnTo>
                    <a:pt x="662" y="209"/>
                  </a:lnTo>
                  <a:lnTo>
                    <a:pt x="660" y="206"/>
                  </a:lnTo>
                  <a:lnTo>
                    <a:pt x="660" y="206"/>
                  </a:lnTo>
                  <a:lnTo>
                    <a:pt x="658" y="206"/>
                  </a:lnTo>
                  <a:lnTo>
                    <a:pt x="658" y="206"/>
                  </a:lnTo>
                  <a:lnTo>
                    <a:pt x="658" y="204"/>
                  </a:lnTo>
                  <a:lnTo>
                    <a:pt x="658" y="204"/>
                  </a:lnTo>
                  <a:lnTo>
                    <a:pt x="658" y="202"/>
                  </a:lnTo>
                  <a:lnTo>
                    <a:pt x="658" y="202"/>
                  </a:lnTo>
                  <a:lnTo>
                    <a:pt x="665" y="206"/>
                  </a:lnTo>
                  <a:lnTo>
                    <a:pt x="670" y="211"/>
                  </a:lnTo>
                  <a:lnTo>
                    <a:pt x="672" y="213"/>
                  </a:lnTo>
                  <a:lnTo>
                    <a:pt x="674" y="213"/>
                  </a:lnTo>
                  <a:lnTo>
                    <a:pt x="674" y="213"/>
                  </a:lnTo>
                  <a:lnTo>
                    <a:pt x="684" y="223"/>
                  </a:lnTo>
                  <a:lnTo>
                    <a:pt x="684" y="223"/>
                  </a:lnTo>
                  <a:lnTo>
                    <a:pt x="686" y="223"/>
                  </a:lnTo>
                  <a:lnTo>
                    <a:pt x="686" y="223"/>
                  </a:lnTo>
                  <a:lnTo>
                    <a:pt x="688" y="225"/>
                  </a:lnTo>
                  <a:lnTo>
                    <a:pt x="691" y="225"/>
                  </a:lnTo>
                  <a:lnTo>
                    <a:pt x="696" y="228"/>
                  </a:lnTo>
                  <a:lnTo>
                    <a:pt x="698" y="228"/>
                  </a:lnTo>
                  <a:lnTo>
                    <a:pt x="705" y="225"/>
                  </a:lnTo>
                  <a:lnTo>
                    <a:pt x="705" y="223"/>
                  </a:lnTo>
                  <a:lnTo>
                    <a:pt x="705" y="223"/>
                  </a:lnTo>
                  <a:lnTo>
                    <a:pt x="703" y="221"/>
                  </a:lnTo>
                  <a:lnTo>
                    <a:pt x="703" y="221"/>
                  </a:lnTo>
                  <a:lnTo>
                    <a:pt x="700" y="221"/>
                  </a:lnTo>
                  <a:lnTo>
                    <a:pt x="698" y="221"/>
                  </a:lnTo>
                  <a:lnTo>
                    <a:pt x="698" y="221"/>
                  </a:lnTo>
                  <a:lnTo>
                    <a:pt x="700" y="218"/>
                  </a:lnTo>
                  <a:lnTo>
                    <a:pt x="700" y="218"/>
                  </a:lnTo>
                  <a:lnTo>
                    <a:pt x="700" y="216"/>
                  </a:lnTo>
                  <a:lnTo>
                    <a:pt x="700" y="216"/>
                  </a:lnTo>
                  <a:lnTo>
                    <a:pt x="698" y="216"/>
                  </a:lnTo>
                  <a:lnTo>
                    <a:pt x="696" y="216"/>
                  </a:lnTo>
                  <a:lnTo>
                    <a:pt x="696" y="213"/>
                  </a:lnTo>
                  <a:lnTo>
                    <a:pt x="696" y="213"/>
                  </a:lnTo>
                  <a:lnTo>
                    <a:pt x="696" y="211"/>
                  </a:lnTo>
                  <a:lnTo>
                    <a:pt x="698" y="211"/>
                  </a:lnTo>
                  <a:lnTo>
                    <a:pt x="698" y="211"/>
                  </a:lnTo>
                  <a:lnTo>
                    <a:pt x="700" y="211"/>
                  </a:lnTo>
                  <a:lnTo>
                    <a:pt x="698" y="211"/>
                  </a:lnTo>
                  <a:lnTo>
                    <a:pt x="698" y="209"/>
                  </a:lnTo>
                  <a:lnTo>
                    <a:pt x="698" y="209"/>
                  </a:lnTo>
                  <a:lnTo>
                    <a:pt x="696" y="209"/>
                  </a:lnTo>
                  <a:lnTo>
                    <a:pt x="696" y="206"/>
                  </a:lnTo>
                  <a:lnTo>
                    <a:pt x="698" y="206"/>
                  </a:lnTo>
                  <a:lnTo>
                    <a:pt x="703" y="211"/>
                  </a:lnTo>
                  <a:lnTo>
                    <a:pt x="705" y="211"/>
                  </a:lnTo>
                  <a:lnTo>
                    <a:pt x="705" y="211"/>
                  </a:lnTo>
                  <a:lnTo>
                    <a:pt x="707" y="211"/>
                  </a:lnTo>
                  <a:lnTo>
                    <a:pt x="707" y="213"/>
                  </a:lnTo>
                  <a:lnTo>
                    <a:pt x="712" y="216"/>
                  </a:lnTo>
                  <a:lnTo>
                    <a:pt x="714" y="218"/>
                  </a:lnTo>
                  <a:lnTo>
                    <a:pt x="714" y="218"/>
                  </a:lnTo>
                  <a:lnTo>
                    <a:pt x="714" y="213"/>
                  </a:lnTo>
                  <a:lnTo>
                    <a:pt x="714" y="206"/>
                  </a:lnTo>
                  <a:lnTo>
                    <a:pt x="714" y="204"/>
                  </a:lnTo>
                  <a:lnTo>
                    <a:pt x="712" y="202"/>
                  </a:lnTo>
                  <a:lnTo>
                    <a:pt x="712" y="202"/>
                  </a:lnTo>
                  <a:lnTo>
                    <a:pt x="710" y="202"/>
                  </a:lnTo>
                  <a:lnTo>
                    <a:pt x="710" y="202"/>
                  </a:lnTo>
                  <a:lnTo>
                    <a:pt x="710" y="199"/>
                  </a:lnTo>
                  <a:lnTo>
                    <a:pt x="710" y="197"/>
                  </a:lnTo>
                  <a:lnTo>
                    <a:pt x="710" y="197"/>
                  </a:lnTo>
                  <a:lnTo>
                    <a:pt x="712" y="197"/>
                  </a:lnTo>
                  <a:lnTo>
                    <a:pt x="712" y="194"/>
                  </a:lnTo>
                  <a:lnTo>
                    <a:pt x="707" y="192"/>
                  </a:lnTo>
                  <a:lnTo>
                    <a:pt x="707" y="192"/>
                  </a:lnTo>
                  <a:lnTo>
                    <a:pt x="707" y="194"/>
                  </a:lnTo>
                  <a:lnTo>
                    <a:pt x="705" y="197"/>
                  </a:lnTo>
                  <a:lnTo>
                    <a:pt x="705" y="197"/>
                  </a:lnTo>
                  <a:lnTo>
                    <a:pt x="700" y="194"/>
                  </a:lnTo>
                  <a:lnTo>
                    <a:pt x="698" y="194"/>
                  </a:lnTo>
                  <a:lnTo>
                    <a:pt x="696" y="194"/>
                  </a:lnTo>
                  <a:lnTo>
                    <a:pt x="696" y="192"/>
                  </a:lnTo>
                  <a:lnTo>
                    <a:pt x="698" y="192"/>
                  </a:lnTo>
                  <a:lnTo>
                    <a:pt x="703" y="190"/>
                  </a:lnTo>
                  <a:lnTo>
                    <a:pt x="705" y="190"/>
                  </a:lnTo>
                  <a:lnTo>
                    <a:pt x="705" y="187"/>
                  </a:lnTo>
                  <a:lnTo>
                    <a:pt x="703" y="187"/>
                  </a:lnTo>
                  <a:lnTo>
                    <a:pt x="698" y="187"/>
                  </a:lnTo>
                  <a:lnTo>
                    <a:pt x="693" y="187"/>
                  </a:lnTo>
                  <a:lnTo>
                    <a:pt x="691" y="185"/>
                  </a:lnTo>
                  <a:lnTo>
                    <a:pt x="688" y="185"/>
                  </a:lnTo>
                  <a:lnTo>
                    <a:pt x="686" y="185"/>
                  </a:lnTo>
                  <a:lnTo>
                    <a:pt x="681" y="185"/>
                  </a:lnTo>
                  <a:lnTo>
                    <a:pt x="679" y="185"/>
                  </a:lnTo>
                  <a:lnTo>
                    <a:pt x="677" y="183"/>
                  </a:lnTo>
                  <a:lnTo>
                    <a:pt x="677" y="180"/>
                  </a:lnTo>
                  <a:lnTo>
                    <a:pt x="674" y="180"/>
                  </a:lnTo>
                  <a:lnTo>
                    <a:pt x="674" y="178"/>
                  </a:lnTo>
                  <a:lnTo>
                    <a:pt x="674" y="178"/>
                  </a:lnTo>
                  <a:lnTo>
                    <a:pt x="672" y="176"/>
                  </a:lnTo>
                  <a:lnTo>
                    <a:pt x="672" y="173"/>
                  </a:lnTo>
                  <a:lnTo>
                    <a:pt x="667" y="171"/>
                  </a:lnTo>
                  <a:lnTo>
                    <a:pt x="667" y="171"/>
                  </a:lnTo>
                  <a:lnTo>
                    <a:pt x="662" y="171"/>
                  </a:lnTo>
                  <a:lnTo>
                    <a:pt x="662" y="171"/>
                  </a:lnTo>
                  <a:lnTo>
                    <a:pt x="662" y="168"/>
                  </a:lnTo>
                  <a:lnTo>
                    <a:pt x="662" y="168"/>
                  </a:lnTo>
                  <a:lnTo>
                    <a:pt x="662" y="168"/>
                  </a:lnTo>
                  <a:lnTo>
                    <a:pt x="662" y="168"/>
                  </a:lnTo>
                  <a:lnTo>
                    <a:pt x="660" y="168"/>
                  </a:lnTo>
                  <a:lnTo>
                    <a:pt x="660" y="168"/>
                  </a:lnTo>
                  <a:lnTo>
                    <a:pt x="658" y="168"/>
                  </a:lnTo>
                  <a:lnTo>
                    <a:pt x="658" y="168"/>
                  </a:lnTo>
                  <a:lnTo>
                    <a:pt x="655" y="166"/>
                  </a:lnTo>
                  <a:lnTo>
                    <a:pt x="655" y="166"/>
                  </a:lnTo>
                  <a:lnTo>
                    <a:pt x="653" y="166"/>
                  </a:lnTo>
                  <a:lnTo>
                    <a:pt x="651" y="161"/>
                  </a:lnTo>
                  <a:lnTo>
                    <a:pt x="651" y="161"/>
                  </a:lnTo>
                  <a:lnTo>
                    <a:pt x="648" y="159"/>
                  </a:lnTo>
                  <a:lnTo>
                    <a:pt x="648" y="157"/>
                  </a:lnTo>
                  <a:lnTo>
                    <a:pt x="646" y="157"/>
                  </a:lnTo>
                  <a:lnTo>
                    <a:pt x="644" y="157"/>
                  </a:lnTo>
                  <a:lnTo>
                    <a:pt x="641" y="157"/>
                  </a:lnTo>
                  <a:lnTo>
                    <a:pt x="641" y="154"/>
                  </a:lnTo>
                  <a:lnTo>
                    <a:pt x="639" y="152"/>
                  </a:lnTo>
                  <a:lnTo>
                    <a:pt x="639" y="152"/>
                  </a:lnTo>
                  <a:lnTo>
                    <a:pt x="636" y="152"/>
                  </a:lnTo>
                  <a:lnTo>
                    <a:pt x="636" y="150"/>
                  </a:lnTo>
                  <a:lnTo>
                    <a:pt x="634" y="150"/>
                  </a:lnTo>
                  <a:lnTo>
                    <a:pt x="634" y="150"/>
                  </a:lnTo>
                  <a:lnTo>
                    <a:pt x="632" y="142"/>
                  </a:lnTo>
                  <a:lnTo>
                    <a:pt x="632" y="142"/>
                  </a:lnTo>
                  <a:lnTo>
                    <a:pt x="629" y="140"/>
                  </a:lnTo>
                  <a:lnTo>
                    <a:pt x="627" y="140"/>
                  </a:lnTo>
                  <a:lnTo>
                    <a:pt x="627" y="138"/>
                  </a:lnTo>
                  <a:lnTo>
                    <a:pt x="620" y="138"/>
                  </a:lnTo>
                  <a:lnTo>
                    <a:pt x="617" y="138"/>
                  </a:lnTo>
                  <a:lnTo>
                    <a:pt x="617" y="138"/>
                  </a:lnTo>
                  <a:lnTo>
                    <a:pt x="617" y="135"/>
                  </a:lnTo>
                  <a:lnTo>
                    <a:pt x="617" y="133"/>
                  </a:lnTo>
                  <a:lnTo>
                    <a:pt x="615" y="133"/>
                  </a:lnTo>
                  <a:lnTo>
                    <a:pt x="615" y="133"/>
                  </a:lnTo>
                  <a:lnTo>
                    <a:pt x="615" y="133"/>
                  </a:lnTo>
                  <a:lnTo>
                    <a:pt x="610" y="135"/>
                  </a:lnTo>
                  <a:lnTo>
                    <a:pt x="608" y="133"/>
                  </a:lnTo>
                  <a:lnTo>
                    <a:pt x="608" y="133"/>
                  </a:lnTo>
                  <a:lnTo>
                    <a:pt x="608" y="131"/>
                  </a:lnTo>
                  <a:lnTo>
                    <a:pt x="610" y="131"/>
                  </a:lnTo>
                  <a:lnTo>
                    <a:pt x="615" y="131"/>
                  </a:lnTo>
                  <a:lnTo>
                    <a:pt x="617" y="133"/>
                  </a:lnTo>
                  <a:lnTo>
                    <a:pt x="617" y="133"/>
                  </a:lnTo>
                  <a:lnTo>
                    <a:pt x="620" y="135"/>
                  </a:lnTo>
                  <a:lnTo>
                    <a:pt x="620" y="135"/>
                  </a:lnTo>
                  <a:lnTo>
                    <a:pt x="622" y="135"/>
                  </a:lnTo>
                  <a:lnTo>
                    <a:pt x="627" y="135"/>
                  </a:lnTo>
                  <a:lnTo>
                    <a:pt x="627" y="138"/>
                  </a:lnTo>
                  <a:lnTo>
                    <a:pt x="629" y="138"/>
                  </a:lnTo>
                  <a:lnTo>
                    <a:pt x="632" y="140"/>
                  </a:lnTo>
                  <a:lnTo>
                    <a:pt x="636" y="147"/>
                  </a:lnTo>
                  <a:lnTo>
                    <a:pt x="636" y="147"/>
                  </a:lnTo>
                  <a:lnTo>
                    <a:pt x="641" y="150"/>
                  </a:lnTo>
                  <a:lnTo>
                    <a:pt x="644" y="152"/>
                  </a:lnTo>
                  <a:lnTo>
                    <a:pt x="651" y="154"/>
                  </a:lnTo>
                  <a:lnTo>
                    <a:pt x="653" y="157"/>
                  </a:lnTo>
                  <a:lnTo>
                    <a:pt x="658" y="164"/>
                  </a:lnTo>
                  <a:lnTo>
                    <a:pt x="658" y="164"/>
                  </a:lnTo>
                  <a:lnTo>
                    <a:pt x="660" y="164"/>
                  </a:lnTo>
                  <a:lnTo>
                    <a:pt x="660" y="164"/>
                  </a:lnTo>
                  <a:lnTo>
                    <a:pt x="662" y="161"/>
                  </a:lnTo>
                  <a:lnTo>
                    <a:pt x="662" y="164"/>
                  </a:lnTo>
                  <a:lnTo>
                    <a:pt x="662" y="166"/>
                  </a:lnTo>
                  <a:lnTo>
                    <a:pt x="665" y="166"/>
                  </a:lnTo>
                  <a:lnTo>
                    <a:pt x="665" y="166"/>
                  </a:lnTo>
                  <a:lnTo>
                    <a:pt x="665" y="164"/>
                  </a:lnTo>
                  <a:lnTo>
                    <a:pt x="667" y="166"/>
                  </a:lnTo>
                  <a:lnTo>
                    <a:pt x="667" y="166"/>
                  </a:lnTo>
                  <a:lnTo>
                    <a:pt x="667" y="166"/>
                  </a:lnTo>
                  <a:lnTo>
                    <a:pt x="672" y="168"/>
                  </a:lnTo>
                  <a:lnTo>
                    <a:pt x="672" y="168"/>
                  </a:lnTo>
                  <a:lnTo>
                    <a:pt x="674" y="171"/>
                  </a:lnTo>
                  <a:lnTo>
                    <a:pt x="677" y="176"/>
                  </a:lnTo>
                  <a:lnTo>
                    <a:pt x="679" y="178"/>
                  </a:lnTo>
                  <a:lnTo>
                    <a:pt x="679" y="178"/>
                  </a:lnTo>
                  <a:lnTo>
                    <a:pt x="681" y="180"/>
                  </a:lnTo>
                  <a:lnTo>
                    <a:pt x="681" y="183"/>
                  </a:lnTo>
                  <a:lnTo>
                    <a:pt x="684" y="180"/>
                  </a:lnTo>
                  <a:lnTo>
                    <a:pt x="684" y="176"/>
                  </a:lnTo>
                  <a:lnTo>
                    <a:pt x="684" y="176"/>
                  </a:lnTo>
                  <a:lnTo>
                    <a:pt x="686" y="176"/>
                  </a:lnTo>
                  <a:lnTo>
                    <a:pt x="686" y="178"/>
                  </a:lnTo>
                  <a:lnTo>
                    <a:pt x="688" y="178"/>
                  </a:lnTo>
                  <a:lnTo>
                    <a:pt x="688" y="180"/>
                  </a:lnTo>
                  <a:lnTo>
                    <a:pt x="688" y="180"/>
                  </a:lnTo>
                  <a:lnTo>
                    <a:pt x="688" y="178"/>
                  </a:lnTo>
                  <a:lnTo>
                    <a:pt x="691" y="180"/>
                  </a:lnTo>
                  <a:lnTo>
                    <a:pt x="691" y="180"/>
                  </a:lnTo>
                  <a:lnTo>
                    <a:pt x="693" y="180"/>
                  </a:lnTo>
                  <a:lnTo>
                    <a:pt x="698" y="183"/>
                  </a:lnTo>
                  <a:lnTo>
                    <a:pt x="700" y="183"/>
                  </a:lnTo>
                  <a:lnTo>
                    <a:pt x="703" y="180"/>
                  </a:lnTo>
                  <a:lnTo>
                    <a:pt x="700" y="180"/>
                  </a:lnTo>
                  <a:lnTo>
                    <a:pt x="700" y="180"/>
                  </a:lnTo>
                  <a:lnTo>
                    <a:pt x="698" y="178"/>
                  </a:lnTo>
                  <a:lnTo>
                    <a:pt x="698" y="176"/>
                  </a:lnTo>
                  <a:lnTo>
                    <a:pt x="698" y="176"/>
                  </a:lnTo>
                  <a:lnTo>
                    <a:pt x="698" y="176"/>
                  </a:lnTo>
                  <a:lnTo>
                    <a:pt x="700" y="173"/>
                  </a:lnTo>
                  <a:lnTo>
                    <a:pt x="698" y="173"/>
                  </a:lnTo>
                  <a:lnTo>
                    <a:pt x="700" y="173"/>
                  </a:lnTo>
                  <a:lnTo>
                    <a:pt x="700" y="173"/>
                  </a:lnTo>
                  <a:lnTo>
                    <a:pt x="703" y="173"/>
                  </a:lnTo>
                  <a:lnTo>
                    <a:pt x="703" y="171"/>
                  </a:lnTo>
                  <a:lnTo>
                    <a:pt x="703" y="171"/>
                  </a:lnTo>
                  <a:lnTo>
                    <a:pt x="698" y="168"/>
                  </a:lnTo>
                  <a:lnTo>
                    <a:pt x="698" y="166"/>
                  </a:lnTo>
                  <a:lnTo>
                    <a:pt x="698" y="166"/>
                  </a:lnTo>
                  <a:lnTo>
                    <a:pt x="698" y="166"/>
                  </a:lnTo>
                  <a:lnTo>
                    <a:pt x="698" y="166"/>
                  </a:lnTo>
                  <a:lnTo>
                    <a:pt x="700" y="166"/>
                  </a:lnTo>
                  <a:lnTo>
                    <a:pt x="700" y="164"/>
                  </a:lnTo>
                  <a:lnTo>
                    <a:pt x="700" y="164"/>
                  </a:lnTo>
                  <a:lnTo>
                    <a:pt x="700" y="161"/>
                  </a:lnTo>
                  <a:lnTo>
                    <a:pt x="698" y="161"/>
                  </a:lnTo>
                  <a:lnTo>
                    <a:pt x="696" y="157"/>
                  </a:lnTo>
                  <a:lnTo>
                    <a:pt x="696" y="154"/>
                  </a:lnTo>
                  <a:lnTo>
                    <a:pt x="696" y="154"/>
                  </a:lnTo>
                  <a:lnTo>
                    <a:pt x="698" y="154"/>
                  </a:lnTo>
                  <a:lnTo>
                    <a:pt x="700" y="157"/>
                  </a:lnTo>
                  <a:lnTo>
                    <a:pt x="703" y="157"/>
                  </a:lnTo>
                  <a:lnTo>
                    <a:pt x="703" y="154"/>
                  </a:lnTo>
                  <a:lnTo>
                    <a:pt x="703" y="152"/>
                  </a:lnTo>
                  <a:lnTo>
                    <a:pt x="703" y="147"/>
                  </a:lnTo>
                  <a:lnTo>
                    <a:pt x="700" y="145"/>
                  </a:lnTo>
                  <a:lnTo>
                    <a:pt x="698" y="145"/>
                  </a:lnTo>
                  <a:lnTo>
                    <a:pt x="696" y="142"/>
                  </a:lnTo>
                  <a:lnTo>
                    <a:pt x="686" y="142"/>
                  </a:lnTo>
                  <a:lnTo>
                    <a:pt x="684" y="140"/>
                  </a:lnTo>
                  <a:lnTo>
                    <a:pt x="677" y="140"/>
                  </a:lnTo>
                  <a:lnTo>
                    <a:pt x="677" y="140"/>
                  </a:lnTo>
                  <a:lnTo>
                    <a:pt x="677" y="138"/>
                  </a:lnTo>
                  <a:lnTo>
                    <a:pt x="679" y="138"/>
                  </a:lnTo>
                  <a:lnTo>
                    <a:pt x="679" y="138"/>
                  </a:lnTo>
                  <a:lnTo>
                    <a:pt x="677" y="138"/>
                  </a:lnTo>
                  <a:lnTo>
                    <a:pt x="677" y="138"/>
                  </a:lnTo>
                  <a:lnTo>
                    <a:pt x="674" y="135"/>
                  </a:lnTo>
                  <a:lnTo>
                    <a:pt x="674" y="135"/>
                  </a:lnTo>
                  <a:lnTo>
                    <a:pt x="670" y="138"/>
                  </a:lnTo>
                  <a:lnTo>
                    <a:pt x="670" y="138"/>
                  </a:lnTo>
                  <a:lnTo>
                    <a:pt x="670" y="135"/>
                  </a:lnTo>
                  <a:lnTo>
                    <a:pt x="670" y="135"/>
                  </a:lnTo>
                  <a:lnTo>
                    <a:pt x="670" y="133"/>
                  </a:lnTo>
                  <a:lnTo>
                    <a:pt x="670" y="133"/>
                  </a:lnTo>
                  <a:lnTo>
                    <a:pt x="670" y="131"/>
                  </a:lnTo>
                  <a:lnTo>
                    <a:pt x="665" y="128"/>
                  </a:lnTo>
                  <a:lnTo>
                    <a:pt x="662" y="128"/>
                  </a:lnTo>
                  <a:lnTo>
                    <a:pt x="662" y="128"/>
                  </a:lnTo>
                  <a:lnTo>
                    <a:pt x="660" y="123"/>
                  </a:lnTo>
                  <a:lnTo>
                    <a:pt x="660" y="123"/>
                  </a:lnTo>
                  <a:lnTo>
                    <a:pt x="660" y="123"/>
                  </a:lnTo>
                  <a:lnTo>
                    <a:pt x="658" y="123"/>
                  </a:lnTo>
                  <a:lnTo>
                    <a:pt x="658" y="126"/>
                  </a:lnTo>
                  <a:lnTo>
                    <a:pt x="655" y="126"/>
                  </a:lnTo>
                  <a:lnTo>
                    <a:pt x="655" y="126"/>
                  </a:lnTo>
                  <a:lnTo>
                    <a:pt x="653" y="126"/>
                  </a:lnTo>
                  <a:lnTo>
                    <a:pt x="653" y="123"/>
                  </a:lnTo>
                  <a:lnTo>
                    <a:pt x="653" y="123"/>
                  </a:lnTo>
                  <a:lnTo>
                    <a:pt x="651" y="126"/>
                  </a:lnTo>
                  <a:lnTo>
                    <a:pt x="648" y="128"/>
                  </a:lnTo>
                  <a:lnTo>
                    <a:pt x="646" y="128"/>
                  </a:lnTo>
                  <a:lnTo>
                    <a:pt x="646" y="128"/>
                  </a:lnTo>
                  <a:lnTo>
                    <a:pt x="644" y="126"/>
                  </a:lnTo>
                  <a:lnTo>
                    <a:pt x="644" y="126"/>
                  </a:lnTo>
                  <a:lnTo>
                    <a:pt x="641" y="126"/>
                  </a:lnTo>
                  <a:lnTo>
                    <a:pt x="639" y="126"/>
                  </a:lnTo>
                  <a:lnTo>
                    <a:pt x="634" y="126"/>
                  </a:lnTo>
                  <a:lnTo>
                    <a:pt x="629" y="126"/>
                  </a:lnTo>
                  <a:lnTo>
                    <a:pt x="625" y="123"/>
                  </a:lnTo>
                  <a:lnTo>
                    <a:pt x="625" y="121"/>
                  </a:lnTo>
                  <a:lnTo>
                    <a:pt x="625" y="121"/>
                  </a:lnTo>
                  <a:lnTo>
                    <a:pt x="625" y="119"/>
                  </a:lnTo>
                  <a:lnTo>
                    <a:pt x="625" y="119"/>
                  </a:lnTo>
                  <a:lnTo>
                    <a:pt x="622" y="116"/>
                  </a:lnTo>
                  <a:lnTo>
                    <a:pt x="622" y="116"/>
                  </a:lnTo>
                  <a:lnTo>
                    <a:pt x="620" y="116"/>
                  </a:lnTo>
                  <a:lnTo>
                    <a:pt x="620" y="116"/>
                  </a:lnTo>
                  <a:lnTo>
                    <a:pt x="615" y="112"/>
                  </a:lnTo>
                  <a:lnTo>
                    <a:pt x="615" y="112"/>
                  </a:lnTo>
                  <a:lnTo>
                    <a:pt x="613" y="112"/>
                  </a:lnTo>
                  <a:lnTo>
                    <a:pt x="613" y="112"/>
                  </a:lnTo>
                  <a:lnTo>
                    <a:pt x="613" y="112"/>
                  </a:lnTo>
                  <a:lnTo>
                    <a:pt x="615" y="112"/>
                  </a:lnTo>
                  <a:lnTo>
                    <a:pt x="615" y="109"/>
                  </a:lnTo>
                  <a:lnTo>
                    <a:pt x="615" y="109"/>
                  </a:lnTo>
                  <a:lnTo>
                    <a:pt x="617" y="107"/>
                  </a:lnTo>
                  <a:lnTo>
                    <a:pt x="615" y="107"/>
                  </a:lnTo>
                  <a:lnTo>
                    <a:pt x="615" y="105"/>
                  </a:lnTo>
                  <a:lnTo>
                    <a:pt x="615" y="102"/>
                  </a:lnTo>
                  <a:lnTo>
                    <a:pt x="613" y="102"/>
                  </a:lnTo>
                  <a:lnTo>
                    <a:pt x="610" y="105"/>
                  </a:lnTo>
                  <a:lnTo>
                    <a:pt x="608" y="107"/>
                  </a:lnTo>
                  <a:lnTo>
                    <a:pt x="603" y="109"/>
                  </a:lnTo>
                  <a:lnTo>
                    <a:pt x="601" y="112"/>
                  </a:lnTo>
                  <a:lnTo>
                    <a:pt x="599" y="112"/>
                  </a:lnTo>
                  <a:lnTo>
                    <a:pt x="591" y="114"/>
                  </a:lnTo>
                  <a:lnTo>
                    <a:pt x="589" y="114"/>
                  </a:lnTo>
                  <a:lnTo>
                    <a:pt x="584" y="114"/>
                  </a:lnTo>
                  <a:lnTo>
                    <a:pt x="584" y="114"/>
                  </a:lnTo>
                  <a:lnTo>
                    <a:pt x="584" y="114"/>
                  </a:lnTo>
                  <a:lnTo>
                    <a:pt x="587" y="112"/>
                  </a:lnTo>
                  <a:lnTo>
                    <a:pt x="589" y="112"/>
                  </a:lnTo>
                  <a:lnTo>
                    <a:pt x="589" y="112"/>
                  </a:lnTo>
                  <a:lnTo>
                    <a:pt x="587" y="109"/>
                  </a:lnTo>
                  <a:lnTo>
                    <a:pt x="587" y="109"/>
                  </a:lnTo>
                  <a:lnTo>
                    <a:pt x="582" y="107"/>
                  </a:lnTo>
                  <a:lnTo>
                    <a:pt x="580" y="105"/>
                  </a:lnTo>
                  <a:lnTo>
                    <a:pt x="582" y="105"/>
                  </a:lnTo>
                  <a:lnTo>
                    <a:pt x="582" y="105"/>
                  </a:lnTo>
                  <a:lnTo>
                    <a:pt x="584" y="107"/>
                  </a:lnTo>
                  <a:lnTo>
                    <a:pt x="584" y="102"/>
                  </a:lnTo>
                  <a:lnTo>
                    <a:pt x="584" y="97"/>
                  </a:lnTo>
                  <a:lnTo>
                    <a:pt x="584" y="93"/>
                  </a:lnTo>
                  <a:lnTo>
                    <a:pt x="584" y="90"/>
                  </a:lnTo>
                  <a:lnTo>
                    <a:pt x="584" y="88"/>
                  </a:lnTo>
                  <a:lnTo>
                    <a:pt x="584" y="88"/>
                  </a:lnTo>
                  <a:lnTo>
                    <a:pt x="587" y="86"/>
                  </a:lnTo>
                  <a:lnTo>
                    <a:pt x="584" y="86"/>
                  </a:lnTo>
                  <a:lnTo>
                    <a:pt x="584" y="86"/>
                  </a:lnTo>
                  <a:lnTo>
                    <a:pt x="584" y="86"/>
                  </a:lnTo>
                  <a:lnTo>
                    <a:pt x="584" y="83"/>
                  </a:lnTo>
                  <a:lnTo>
                    <a:pt x="587" y="81"/>
                  </a:lnTo>
                  <a:lnTo>
                    <a:pt x="587" y="79"/>
                  </a:lnTo>
                  <a:lnTo>
                    <a:pt x="587" y="76"/>
                  </a:lnTo>
                  <a:lnTo>
                    <a:pt x="587" y="76"/>
                  </a:lnTo>
                  <a:lnTo>
                    <a:pt x="587" y="74"/>
                  </a:lnTo>
                  <a:lnTo>
                    <a:pt x="589" y="74"/>
                  </a:lnTo>
                  <a:lnTo>
                    <a:pt x="589" y="74"/>
                  </a:lnTo>
                  <a:lnTo>
                    <a:pt x="589" y="76"/>
                  </a:lnTo>
                  <a:lnTo>
                    <a:pt x="591" y="79"/>
                  </a:lnTo>
                  <a:lnTo>
                    <a:pt x="591" y="76"/>
                  </a:lnTo>
                  <a:lnTo>
                    <a:pt x="594" y="76"/>
                  </a:lnTo>
                  <a:lnTo>
                    <a:pt x="594" y="74"/>
                  </a:lnTo>
                  <a:lnTo>
                    <a:pt x="596" y="74"/>
                  </a:lnTo>
                  <a:lnTo>
                    <a:pt x="594" y="71"/>
                  </a:lnTo>
                  <a:lnTo>
                    <a:pt x="594" y="71"/>
                  </a:lnTo>
                  <a:lnTo>
                    <a:pt x="591" y="71"/>
                  </a:lnTo>
                  <a:lnTo>
                    <a:pt x="591" y="69"/>
                  </a:lnTo>
                  <a:lnTo>
                    <a:pt x="594" y="67"/>
                  </a:lnTo>
                  <a:lnTo>
                    <a:pt x="594" y="67"/>
                  </a:lnTo>
                  <a:lnTo>
                    <a:pt x="594" y="69"/>
                  </a:lnTo>
                  <a:lnTo>
                    <a:pt x="594" y="69"/>
                  </a:lnTo>
                  <a:lnTo>
                    <a:pt x="596" y="69"/>
                  </a:lnTo>
                  <a:lnTo>
                    <a:pt x="596" y="67"/>
                  </a:lnTo>
                  <a:lnTo>
                    <a:pt x="596" y="67"/>
                  </a:lnTo>
                  <a:lnTo>
                    <a:pt x="599" y="67"/>
                  </a:lnTo>
                  <a:lnTo>
                    <a:pt x="599" y="67"/>
                  </a:lnTo>
                  <a:lnTo>
                    <a:pt x="601" y="64"/>
                  </a:lnTo>
                  <a:lnTo>
                    <a:pt x="601" y="64"/>
                  </a:lnTo>
                  <a:lnTo>
                    <a:pt x="603" y="62"/>
                  </a:lnTo>
                  <a:lnTo>
                    <a:pt x="603" y="60"/>
                  </a:lnTo>
                  <a:lnTo>
                    <a:pt x="599" y="45"/>
                  </a:lnTo>
                  <a:lnTo>
                    <a:pt x="599" y="45"/>
                  </a:lnTo>
                  <a:lnTo>
                    <a:pt x="599" y="45"/>
                  </a:lnTo>
                  <a:lnTo>
                    <a:pt x="599" y="43"/>
                  </a:lnTo>
                  <a:lnTo>
                    <a:pt x="596" y="41"/>
                  </a:lnTo>
                  <a:lnTo>
                    <a:pt x="596" y="41"/>
                  </a:lnTo>
                  <a:lnTo>
                    <a:pt x="596" y="41"/>
                  </a:lnTo>
                  <a:lnTo>
                    <a:pt x="594" y="41"/>
                  </a:lnTo>
                  <a:lnTo>
                    <a:pt x="591" y="38"/>
                  </a:lnTo>
                  <a:lnTo>
                    <a:pt x="589" y="38"/>
                  </a:lnTo>
                  <a:lnTo>
                    <a:pt x="589" y="36"/>
                  </a:lnTo>
                  <a:lnTo>
                    <a:pt x="587" y="36"/>
                  </a:lnTo>
                  <a:lnTo>
                    <a:pt x="584" y="36"/>
                  </a:lnTo>
                  <a:lnTo>
                    <a:pt x="580" y="36"/>
                  </a:lnTo>
                  <a:lnTo>
                    <a:pt x="580" y="36"/>
                  </a:lnTo>
                  <a:lnTo>
                    <a:pt x="577" y="36"/>
                  </a:lnTo>
                  <a:lnTo>
                    <a:pt x="577" y="34"/>
                  </a:lnTo>
                  <a:lnTo>
                    <a:pt x="575" y="31"/>
                  </a:lnTo>
                  <a:lnTo>
                    <a:pt x="575" y="31"/>
                  </a:lnTo>
                  <a:lnTo>
                    <a:pt x="573" y="29"/>
                  </a:lnTo>
                  <a:lnTo>
                    <a:pt x="570" y="29"/>
                  </a:lnTo>
                  <a:lnTo>
                    <a:pt x="565" y="26"/>
                  </a:lnTo>
                  <a:lnTo>
                    <a:pt x="558" y="29"/>
                  </a:lnTo>
                  <a:lnTo>
                    <a:pt x="556" y="29"/>
                  </a:lnTo>
                  <a:lnTo>
                    <a:pt x="551" y="24"/>
                  </a:lnTo>
                  <a:lnTo>
                    <a:pt x="549" y="24"/>
                  </a:lnTo>
                  <a:lnTo>
                    <a:pt x="547" y="22"/>
                  </a:lnTo>
                  <a:lnTo>
                    <a:pt x="547" y="22"/>
                  </a:lnTo>
                  <a:lnTo>
                    <a:pt x="547" y="19"/>
                  </a:lnTo>
                  <a:lnTo>
                    <a:pt x="549" y="15"/>
                  </a:lnTo>
                  <a:lnTo>
                    <a:pt x="551" y="12"/>
                  </a:lnTo>
                  <a:lnTo>
                    <a:pt x="551" y="10"/>
                  </a:lnTo>
                  <a:lnTo>
                    <a:pt x="549" y="10"/>
                  </a:lnTo>
                  <a:lnTo>
                    <a:pt x="547" y="8"/>
                  </a:lnTo>
                  <a:lnTo>
                    <a:pt x="544" y="8"/>
                  </a:lnTo>
                  <a:lnTo>
                    <a:pt x="542" y="8"/>
                  </a:lnTo>
                  <a:lnTo>
                    <a:pt x="539" y="5"/>
                  </a:lnTo>
                  <a:lnTo>
                    <a:pt x="539" y="5"/>
                  </a:lnTo>
                  <a:lnTo>
                    <a:pt x="535" y="3"/>
                  </a:lnTo>
                  <a:lnTo>
                    <a:pt x="530" y="3"/>
                  </a:lnTo>
                  <a:lnTo>
                    <a:pt x="528" y="3"/>
                  </a:lnTo>
                  <a:lnTo>
                    <a:pt x="523" y="5"/>
                  </a:lnTo>
                  <a:lnTo>
                    <a:pt x="521" y="3"/>
                  </a:lnTo>
                  <a:lnTo>
                    <a:pt x="521" y="5"/>
                  </a:lnTo>
                  <a:lnTo>
                    <a:pt x="521" y="5"/>
                  </a:lnTo>
                  <a:lnTo>
                    <a:pt x="521" y="10"/>
                  </a:lnTo>
                  <a:lnTo>
                    <a:pt x="518" y="15"/>
                  </a:lnTo>
                  <a:lnTo>
                    <a:pt x="518" y="22"/>
                  </a:lnTo>
                  <a:lnTo>
                    <a:pt x="516" y="24"/>
                  </a:lnTo>
                  <a:lnTo>
                    <a:pt x="516" y="26"/>
                  </a:lnTo>
                  <a:lnTo>
                    <a:pt x="516" y="29"/>
                  </a:lnTo>
                  <a:lnTo>
                    <a:pt x="516" y="26"/>
                  </a:lnTo>
                  <a:lnTo>
                    <a:pt x="513" y="26"/>
                  </a:lnTo>
                  <a:lnTo>
                    <a:pt x="509" y="24"/>
                  </a:lnTo>
                  <a:lnTo>
                    <a:pt x="502" y="22"/>
                  </a:lnTo>
                  <a:lnTo>
                    <a:pt x="494" y="17"/>
                  </a:lnTo>
                  <a:lnTo>
                    <a:pt x="490" y="15"/>
                  </a:lnTo>
                  <a:lnTo>
                    <a:pt x="483" y="10"/>
                  </a:lnTo>
                  <a:lnTo>
                    <a:pt x="476" y="8"/>
                  </a:lnTo>
                  <a:lnTo>
                    <a:pt x="471" y="5"/>
                  </a:lnTo>
                  <a:lnTo>
                    <a:pt x="464" y="0"/>
                  </a:lnTo>
                  <a:lnTo>
                    <a:pt x="461" y="0"/>
                  </a:lnTo>
                  <a:lnTo>
                    <a:pt x="461" y="0"/>
                  </a:lnTo>
                  <a:lnTo>
                    <a:pt x="459" y="3"/>
                  </a:lnTo>
                  <a:lnTo>
                    <a:pt x="459" y="5"/>
                  </a:lnTo>
                  <a:lnTo>
                    <a:pt x="459" y="5"/>
                  </a:lnTo>
                  <a:lnTo>
                    <a:pt x="459" y="8"/>
                  </a:lnTo>
                  <a:lnTo>
                    <a:pt x="461" y="10"/>
                  </a:lnTo>
                  <a:lnTo>
                    <a:pt x="461" y="12"/>
                  </a:lnTo>
                  <a:lnTo>
                    <a:pt x="461" y="15"/>
                  </a:lnTo>
                  <a:lnTo>
                    <a:pt x="461" y="15"/>
                  </a:lnTo>
                  <a:lnTo>
                    <a:pt x="461" y="15"/>
                  </a:lnTo>
                  <a:lnTo>
                    <a:pt x="461" y="19"/>
                  </a:lnTo>
                  <a:lnTo>
                    <a:pt x="459" y="22"/>
                  </a:lnTo>
                  <a:lnTo>
                    <a:pt x="459" y="24"/>
                  </a:lnTo>
                  <a:lnTo>
                    <a:pt x="459" y="24"/>
                  </a:lnTo>
                  <a:lnTo>
                    <a:pt x="459" y="24"/>
                  </a:lnTo>
                  <a:lnTo>
                    <a:pt x="459" y="24"/>
                  </a:lnTo>
                  <a:lnTo>
                    <a:pt x="459" y="26"/>
                  </a:lnTo>
                  <a:lnTo>
                    <a:pt x="459" y="26"/>
                  </a:lnTo>
                  <a:lnTo>
                    <a:pt x="459" y="26"/>
                  </a:lnTo>
                  <a:lnTo>
                    <a:pt x="459" y="29"/>
                  </a:lnTo>
                  <a:lnTo>
                    <a:pt x="459" y="29"/>
                  </a:lnTo>
                  <a:lnTo>
                    <a:pt x="459" y="31"/>
                  </a:lnTo>
                  <a:lnTo>
                    <a:pt x="459" y="31"/>
                  </a:lnTo>
                  <a:lnTo>
                    <a:pt x="459" y="34"/>
                  </a:lnTo>
                  <a:lnTo>
                    <a:pt x="459" y="34"/>
                  </a:lnTo>
                  <a:lnTo>
                    <a:pt x="459" y="34"/>
                  </a:lnTo>
                  <a:lnTo>
                    <a:pt x="459" y="36"/>
                  </a:lnTo>
                  <a:lnTo>
                    <a:pt x="459" y="36"/>
                  </a:lnTo>
                  <a:lnTo>
                    <a:pt x="459" y="36"/>
                  </a:lnTo>
                  <a:lnTo>
                    <a:pt x="459" y="36"/>
                  </a:lnTo>
                  <a:lnTo>
                    <a:pt x="459" y="38"/>
                  </a:lnTo>
                  <a:lnTo>
                    <a:pt x="457" y="43"/>
                  </a:lnTo>
                  <a:lnTo>
                    <a:pt x="454" y="45"/>
                  </a:lnTo>
                  <a:lnTo>
                    <a:pt x="452" y="50"/>
                  </a:lnTo>
                  <a:lnTo>
                    <a:pt x="450" y="55"/>
                  </a:lnTo>
                  <a:lnTo>
                    <a:pt x="450" y="55"/>
                  </a:lnTo>
                  <a:lnTo>
                    <a:pt x="450" y="55"/>
                  </a:lnTo>
                  <a:lnTo>
                    <a:pt x="450" y="55"/>
                  </a:lnTo>
                  <a:lnTo>
                    <a:pt x="450" y="55"/>
                  </a:lnTo>
                  <a:lnTo>
                    <a:pt x="450" y="57"/>
                  </a:lnTo>
                  <a:lnTo>
                    <a:pt x="450" y="57"/>
                  </a:lnTo>
                  <a:lnTo>
                    <a:pt x="447" y="62"/>
                  </a:lnTo>
                  <a:lnTo>
                    <a:pt x="447" y="62"/>
                  </a:lnTo>
                  <a:lnTo>
                    <a:pt x="447" y="62"/>
                  </a:lnTo>
                  <a:lnTo>
                    <a:pt x="445" y="64"/>
                  </a:lnTo>
                  <a:lnTo>
                    <a:pt x="445" y="64"/>
                  </a:lnTo>
                  <a:lnTo>
                    <a:pt x="445" y="64"/>
                  </a:lnTo>
                  <a:lnTo>
                    <a:pt x="442" y="64"/>
                  </a:lnTo>
                  <a:lnTo>
                    <a:pt x="442" y="67"/>
                  </a:lnTo>
                  <a:lnTo>
                    <a:pt x="442" y="69"/>
                  </a:lnTo>
                  <a:lnTo>
                    <a:pt x="442" y="69"/>
                  </a:lnTo>
                  <a:lnTo>
                    <a:pt x="442" y="69"/>
                  </a:lnTo>
                  <a:lnTo>
                    <a:pt x="440" y="71"/>
                  </a:lnTo>
                  <a:lnTo>
                    <a:pt x="438" y="71"/>
                  </a:lnTo>
                  <a:lnTo>
                    <a:pt x="438" y="71"/>
                  </a:lnTo>
                  <a:lnTo>
                    <a:pt x="438" y="74"/>
                  </a:lnTo>
                  <a:lnTo>
                    <a:pt x="438" y="71"/>
                  </a:lnTo>
                  <a:lnTo>
                    <a:pt x="435" y="71"/>
                  </a:lnTo>
                  <a:lnTo>
                    <a:pt x="435" y="71"/>
                  </a:lnTo>
                  <a:lnTo>
                    <a:pt x="435" y="71"/>
                  </a:lnTo>
                  <a:lnTo>
                    <a:pt x="435" y="71"/>
                  </a:lnTo>
                  <a:lnTo>
                    <a:pt x="435" y="71"/>
                  </a:lnTo>
                  <a:lnTo>
                    <a:pt x="435" y="71"/>
                  </a:lnTo>
                  <a:lnTo>
                    <a:pt x="433" y="71"/>
                  </a:lnTo>
                  <a:lnTo>
                    <a:pt x="433" y="76"/>
                  </a:lnTo>
                  <a:lnTo>
                    <a:pt x="431" y="81"/>
                  </a:lnTo>
                  <a:lnTo>
                    <a:pt x="428" y="86"/>
                  </a:lnTo>
                  <a:lnTo>
                    <a:pt x="426" y="90"/>
                  </a:lnTo>
                  <a:lnTo>
                    <a:pt x="426" y="90"/>
                  </a:lnTo>
                  <a:lnTo>
                    <a:pt x="426" y="90"/>
                  </a:lnTo>
                  <a:lnTo>
                    <a:pt x="424" y="90"/>
                  </a:lnTo>
                  <a:lnTo>
                    <a:pt x="421" y="90"/>
                  </a:lnTo>
                  <a:lnTo>
                    <a:pt x="416" y="88"/>
                  </a:lnTo>
                  <a:lnTo>
                    <a:pt x="412" y="86"/>
                  </a:lnTo>
                  <a:lnTo>
                    <a:pt x="412" y="86"/>
                  </a:lnTo>
                  <a:lnTo>
                    <a:pt x="412" y="88"/>
                  </a:lnTo>
                  <a:lnTo>
                    <a:pt x="409" y="93"/>
                  </a:lnTo>
                  <a:lnTo>
                    <a:pt x="407" y="95"/>
                  </a:lnTo>
                  <a:lnTo>
                    <a:pt x="407" y="95"/>
                  </a:lnTo>
                  <a:lnTo>
                    <a:pt x="407" y="95"/>
                  </a:lnTo>
                  <a:lnTo>
                    <a:pt x="407" y="97"/>
                  </a:lnTo>
                  <a:lnTo>
                    <a:pt x="407" y="97"/>
                  </a:lnTo>
                  <a:lnTo>
                    <a:pt x="407" y="100"/>
                  </a:lnTo>
                  <a:lnTo>
                    <a:pt x="407" y="102"/>
                  </a:lnTo>
                  <a:lnTo>
                    <a:pt x="405" y="102"/>
                  </a:lnTo>
                  <a:lnTo>
                    <a:pt x="407" y="109"/>
                  </a:lnTo>
                  <a:lnTo>
                    <a:pt x="407" y="109"/>
                  </a:lnTo>
                  <a:lnTo>
                    <a:pt x="405" y="109"/>
                  </a:lnTo>
                  <a:lnTo>
                    <a:pt x="405" y="112"/>
                  </a:lnTo>
                  <a:lnTo>
                    <a:pt x="405" y="112"/>
                  </a:lnTo>
                  <a:lnTo>
                    <a:pt x="402" y="114"/>
                  </a:lnTo>
                  <a:lnTo>
                    <a:pt x="402" y="114"/>
                  </a:lnTo>
                  <a:lnTo>
                    <a:pt x="402" y="116"/>
                  </a:lnTo>
                  <a:lnTo>
                    <a:pt x="402" y="116"/>
                  </a:lnTo>
                  <a:lnTo>
                    <a:pt x="402" y="119"/>
                  </a:lnTo>
                  <a:lnTo>
                    <a:pt x="400" y="121"/>
                  </a:lnTo>
                  <a:lnTo>
                    <a:pt x="400" y="123"/>
                  </a:lnTo>
                  <a:lnTo>
                    <a:pt x="400" y="123"/>
                  </a:lnTo>
                  <a:lnTo>
                    <a:pt x="400" y="123"/>
                  </a:lnTo>
                  <a:lnTo>
                    <a:pt x="400" y="123"/>
                  </a:lnTo>
                  <a:lnTo>
                    <a:pt x="400" y="128"/>
                  </a:lnTo>
                  <a:lnTo>
                    <a:pt x="400" y="128"/>
                  </a:lnTo>
                  <a:lnTo>
                    <a:pt x="400" y="131"/>
                  </a:lnTo>
                  <a:lnTo>
                    <a:pt x="398" y="133"/>
                  </a:lnTo>
                  <a:lnTo>
                    <a:pt x="398" y="138"/>
                  </a:lnTo>
                  <a:lnTo>
                    <a:pt x="393" y="142"/>
                  </a:lnTo>
                  <a:lnTo>
                    <a:pt x="393" y="142"/>
                  </a:lnTo>
                  <a:lnTo>
                    <a:pt x="393" y="142"/>
                  </a:lnTo>
                  <a:lnTo>
                    <a:pt x="393" y="142"/>
                  </a:lnTo>
                  <a:lnTo>
                    <a:pt x="386" y="142"/>
                  </a:lnTo>
                  <a:lnTo>
                    <a:pt x="381" y="142"/>
                  </a:lnTo>
                  <a:lnTo>
                    <a:pt x="376" y="140"/>
                  </a:lnTo>
                  <a:lnTo>
                    <a:pt x="371" y="140"/>
                  </a:lnTo>
                  <a:lnTo>
                    <a:pt x="371" y="140"/>
                  </a:lnTo>
                  <a:lnTo>
                    <a:pt x="371" y="140"/>
                  </a:lnTo>
                  <a:lnTo>
                    <a:pt x="371" y="140"/>
                  </a:lnTo>
                  <a:lnTo>
                    <a:pt x="371" y="138"/>
                  </a:lnTo>
                  <a:lnTo>
                    <a:pt x="371" y="138"/>
                  </a:lnTo>
                  <a:lnTo>
                    <a:pt x="371" y="138"/>
                  </a:lnTo>
                  <a:lnTo>
                    <a:pt x="371" y="138"/>
                  </a:lnTo>
                  <a:lnTo>
                    <a:pt x="371" y="138"/>
                  </a:lnTo>
                  <a:lnTo>
                    <a:pt x="364" y="131"/>
                  </a:lnTo>
                  <a:lnTo>
                    <a:pt x="364" y="131"/>
                  </a:lnTo>
                  <a:lnTo>
                    <a:pt x="364" y="131"/>
                  </a:lnTo>
                  <a:lnTo>
                    <a:pt x="364" y="131"/>
                  </a:lnTo>
                  <a:lnTo>
                    <a:pt x="355" y="128"/>
                  </a:lnTo>
                  <a:lnTo>
                    <a:pt x="355" y="128"/>
                  </a:lnTo>
                  <a:lnTo>
                    <a:pt x="355" y="131"/>
                  </a:lnTo>
                  <a:lnTo>
                    <a:pt x="355" y="131"/>
                  </a:lnTo>
                  <a:lnTo>
                    <a:pt x="355" y="133"/>
                  </a:lnTo>
                  <a:lnTo>
                    <a:pt x="355" y="133"/>
                  </a:lnTo>
                  <a:lnTo>
                    <a:pt x="355" y="135"/>
                  </a:lnTo>
                  <a:lnTo>
                    <a:pt x="355" y="135"/>
                  </a:lnTo>
                  <a:lnTo>
                    <a:pt x="355" y="135"/>
                  </a:lnTo>
                  <a:lnTo>
                    <a:pt x="355" y="138"/>
                  </a:lnTo>
                  <a:lnTo>
                    <a:pt x="355" y="138"/>
                  </a:lnTo>
                  <a:lnTo>
                    <a:pt x="353" y="140"/>
                  </a:lnTo>
                  <a:lnTo>
                    <a:pt x="353" y="142"/>
                  </a:lnTo>
                  <a:lnTo>
                    <a:pt x="353" y="142"/>
                  </a:lnTo>
                  <a:lnTo>
                    <a:pt x="353" y="147"/>
                  </a:lnTo>
                  <a:lnTo>
                    <a:pt x="353" y="150"/>
                  </a:lnTo>
                  <a:lnTo>
                    <a:pt x="353" y="150"/>
                  </a:lnTo>
                  <a:lnTo>
                    <a:pt x="353" y="152"/>
                  </a:lnTo>
                  <a:lnTo>
                    <a:pt x="353" y="154"/>
                  </a:lnTo>
                  <a:lnTo>
                    <a:pt x="353" y="157"/>
                  </a:lnTo>
                  <a:lnTo>
                    <a:pt x="350" y="159"/>
                  </a:lnTo>
                  <a:lnTo>
                    <a:pt x="350" y="159"/>
                  </a:lnTo>
                  <a:lnTo>
                    <a:pt x="348" y="159"/>
                  </a:lnTo>
                  <a:lnTo>
                    <a:pt x="348" y="159"/>
                  </a:lnTo>
                  <a:lnTo>
                    <a:pt x="348" y="161"/>
                  </a:lnTo>
                  <a:lnTo>
                    <a:pt x="348" y="161"/>
                  </a:lnTo>
                  <a:lnTo>
                    <a:pt x="348" y="164"/>
                  </a:lnTo>
                  <a:lnTo>
                    <a:pt x="348" y="164"/>
                  </a:lnTo>
                  <a:lnTo>
                    <a:pt x="345" y="166"/>
                  </a:lnTo>
                  <a:lnTo>
                    <a:pt x="345" y="166"/>
                  </a:lnTo>
                  <a:lnTo>
                    <a:pt x="348" y="168"/>
                  </a:lnTo>
                  <a:lnTo>
                    <a:pt x="348" y="168"/>
                  </a:lnTo>
                  <a:lnTo>
                    <a:pt x="348" y="168"/>
                  </a:lnTo>
                  <a:lnTo>
                    <a:pt x="348" y="171"/>
                  </a:lnTo>
                  <a:lnTo>
                    <a:pt x="348" y="171"/>
                  </a:lnTo>
                  <a:lnTo>
                    <a:pt x="348" y="171"/>
                  </a:lnTo>
                  <a:lnTo>
                    <a:pt x="345" y="173"/>
                  </a:lnTo>
                  <a:lnTo>
                    <a:pt x="343" y="176"/>
                  </a:lnTo>
                  <a:lnTo>
                    <a:pt x="343" y="176"/>
                  </a:lnTo>
                  <a:lnTo>
                    <a:pt x="341" y="180"/>
                  </a:lnTo>
                  <a:lnTo>
                    <a:pt x="338" y="185"/>
                  </a:lnTo>
                  <a:lnTo>
                    <a:pt x="338" y="185"/>
                  </a:lnTo>
                  <a:lnTo>
                    <a:pt x="338" y="185"/>
                  </a:lnTo>
                  <a:lnTo>
                    <a:pt x="338" y="187"/>
                  </a:lnTo>
                  <a:lnTo>
                    <a:pt x="338" y="187"/>
                  </a:lnTo>
                  <a:lnTo>
                    <a:pt x="338" y="187"/>
                  </a:lnTo>
                  <a:lnTo>
                    <a:pt x="338" y="197"/>
                  </a:lnTo>
                  <a:lnTo>
                    <a:pt x="336" y="202"/>
                  </a:lnTo>
                  <a:lnTo>
                    <a:pt x="334" y="206"/>
                  </a:lnTo>
                  <a:lnTo>
                    <a:pt x="331" y="211"/>
                  </a:lnTo>
                  <a:lnTo>
                    <a:pt x="327" y="218"/>
                  </a:lnTo>
                  <a:lnTo>
                    <a:pt x="324" y="223"/>
                  </a:lnTo>
                  <a:lnTo>
                    <a:pt x="322" y="228"/>
                  </a:lnTo>
                  <a:lnTo>
                    <a:pt x="317" y="235"/>
                  </a:lnTo>
                  <a:lnTo>
                    <a:pt x="317" y="235"/>
                  </a:lnTo>
                  <a:lnTo>
                    <a:pt x="317" y="237"/>
                  </a:lnTo>
                  <a:lnTo>
                    <a:pt x="317" y="237"/>
                  </a:lnTo>
                  <a:lnTo>
                    <a:pt x="315" y="244"/>
                  </a:lnTo>
                  <a:lnTo>
                    <a:pt x="312" y="251"/>
                  </a:lnTo>
                  <a:lnTo>
                    <a:pt x="312" y="251"/>
                  </a:lnTo>
                  <a:lnTo>
                    <a:pt x="312" y="254"/>
                  </a:lnTo>
                  <a:lnTo>
                    <a:pt x="312" y="254"/>
                  </a:lnTo>
                  <a:lnTo>
                    <a:pt x="312" y="254"/>
                  </a:lnTo>
                  <a:lnTo>
                    <a:pt x="315" y="254"/>
                  </a:lnTo>
                  <a:lnTo>
                    <a:pt x="315" y="254"/>
                  </a:lnTo>
                  <a:lnTo>
                    <a:pt x="319" y="256"/>
                  </a:lnTo>
                  <a:lnTo>
                    <a:pt x="319" y="256"/>
                  </a:lnTo>
                  <a:lnTo>
                    <a:pt x="319" y="256"/>
                  </a:lnTo>
                  <a:lnTo>
                    <a:pt x="319" y="258"/>
                  </a:lnTo>
                  <a:lnTo>
                    <a:pt x="319" y="258"/>
                  </a:lnTo>
                  <a:lnTo>
                    <a:pt x="319" y="258"/>
                  </a:lnTo>
                  <a:lnTo>
                    <a:pt x="319" y="261"/>
                  </a:lnTo>
                  <a:lnTo>
                    <a:pt x="317" y="261"/>
                  </a:lnTo>
                  <a:lnTo>
                    <a:pt x="315" y="263"/>
                  </a:lnTo>
                  <a:lnTo>
                    <a:pt x="315" y="263"/>
                  </a:lnTo>
                  <a:lnTo>
                    <a:pt x="315" y="263"/>
                  </a:lnTo>
                  <a:lnTo>
                    <a:pt x="315" y="265"/>
                  </a:lnTo>
                  <a:lnTo>
                    <a:pt x="312" y="265"/>
                  </a:lnTo>
                  <a:lnTo>
                    <a:pt x="312" y="268"/>
                  </a:lnTo>
                  <a:lnTo>
                    <a:pt x="312" y="268"/>
                  </a:lnTo>
                  <a:lnTo>
                    <a:pt x="315" y="268"/>
                  </a:lnTo>
                  <a:lnTo>
                    <a:pt x="315" y="268"/>
                  </a:lnTo>
                  <a:lnTo>
                    <a:pt x="315" y="268"/>
                  </a:lnTo>
                  <a:lnTo>
                    <a:pt x="315" y="270"/>
                  </a:lnTo>
                  <a:lnTo>
                    <a:pt x="317" y="270"/>
                  </a:lnTo>
                  <a:lnTo>
                    <a:pt x="317" y="270"/>
                  </a:lnTo>
                  <a:lnTo>
                    <a:pt x="317" y="273"/>
                  </a:lnTo>
                  <a:lnTo>
                    <a:pt x="315" y="273"/>
                  </a:lnTo>
                  <a:lnTo>
                    <a:pt x="305" y="282"/>
                  </a:lnTo>
                  <a:lnTo>
                    <a:pt x="303" y="284"/>
                  </a:lnTo>
                  <a:lnTo>
                    <a:pt x="303" y="284"/>
                  </a:lnTo>
                  <a:lnTo>
                    <a:pt x="301" y="284"/>
                  </a:lnTo>
                  <a:lnTo>
                    <a:pt x="301" y="284"/>
                  </a:lnTo>
                  <a:lnTo>
                    <a:pt x="301" y="284"/>
                  </a:lnTo>
                  <a:lnTo>
                    <a:pt x="301" y="284"/>
                  </a:lnTo>
                  <a:lnTo>
                    <a:pt x="301" y="284"/>
                  </a:lnTo>
                  <a:lnTo>
                    <a:pt x="298" y="284"/>
                  </a:lnTo>
                  <a:lnTo>
                    <a:pt x="298" y="284"/>
                  </a:lnTo>
                  <a:lnTo>
                    <a:pt x="298" y="284"/>
                  </a:lnTo>
                  <a:lnTo>
                    <a:pt x="298" y="282"/>
                  </a:lnTo>
                  <a:lnTo>
                    <a:pt x="298" y="282"/>
                  </a:lnTo>
                  <a:lnTo>
                    <a:pt x="298" y="282"/>
                  </a:lnTo>
                  <a:lnTo>
                    <a:pt x="298" y="282"/>
                  </a:lnTo>
                  <a:lnTo>
                    <a:pt x="296" y="282"/>
                  </a:lnTo>
                  <a:lnTo>
                    <a:pt x="296" y="282"/>
                  </a:lnTo>
                  <a:lnTo>
                    <a:pt x="293" y="282"/>
                  </a:lnTo>
                  <a:lnTo>
                    <a:pt x="291" y="282"/>
                  </a:lnTo>
                  <a:lnTo>
                    <a:pt x="289" y="284"/>
                  </a:lnTo>
                  <a:lnTo>
                    <a:pt x="284" y="289"/>
                  </a:lnTo>
                  <a:lnTo>
                    <a:pt x="279" y="292"/>
                  </a:lnTo>
                  <a:lnTo>
                    <a:pt x="275" y="296"/>
                  </a:lnTo>
                  <a:lnTo>
                    <a:pt x="275" y="296"/>
                  </a:lnTo>
                  <a:lnTo>
                    <a:pt x="275" y="296"/>
                  </a:lnTo>
                  <a:lnTo>
                    <a:pt x="275" y="296"/>
                  </a:lnTo>
                  <a:lnTo>
                    <a:pt x="275" y="296"/>
                  </a:lnTo>
                  <a:lnTo>
                    <a:pt x="275" y="296"/>
                  </a:lnTo>
                  <a:lnTo>
                    <a:pt x="272" y="296"/>
                  </a:lnTo>
                  <a:lnTo>
                    <a:pt x="272" y="294"/>
                  </a:lnTo>
                  <a:lnTo>
                    <a:pt x="272" y="294"/>
                  </a:lnTo>
                  <a:lnTo>
                    <a:pt x="272" y="294"/>
                  </a:lnTo>
                  <a:lnTo>
                    <a:pt x="270" y="294"/>
                  </a:lnTo>
                  <a:lnTo>
                    <a:pt x="270" y="294"/>
                  </a:lnTo>
                  <a:lnTo>
                    <a:pt x="270" y="294"/>
                  </a:lnTo>
                  <a:lnTo>
                    <a:pt x="270" y="294"/>
                  </a:lnTo>
                  <a:lnTo>
                    <a:pt x="270" y="292"/>
                  </a:lnTo>
                  <a:lnTo>
                    <a:pt x="267" y="292"/>
                  </a:lnTo>
                  <a:lnTo>
                    <a:pt x="267" y="292"/>
                  </a:lnTo>
                  <a:lnTo>
                    <a:pt x="265" y="292"/>
                  </a:lnTo>
                  <a:lnTo>
                    <a:pt x="265" y="292"/>
                  </a:lnTo>
                  <a:lnTo>
                    <a:pt x="263" y="292"/>
                  </a:lnTo>
                  <a:lnTo>
                    <a:pt x="263" y="294"/>
                  </a:lnTo>
                  <a:lnTo>
                    <a:pt x="263" y="294"/>
                  </a:lnTo>
                  <a:lnTo>
                    <a:pt x="260" y="294"/>
                  </a:lnTo>
                  <a:lnTo>
                    <a:pt x="260" y="296"/>
                  </a:lnTo>
                  <a:lnTo>
                    <a:pt x="260" y="296"/>
                  </a:lnTo>
                  <a:lnTo>
                    <a:pt x="260" y="296"/>
                  </a:lnTo>
                  <a:lnTo>
                    <a:pt x="260" y="296"/>
                  </a:lnTo>
                  <a:lnTo>
                    <a:pt x="260" y="299"/>
                  </a:lnTo>
                  <a:lnTo>
                    <a:pt x="260" y="299"/>
                  </a:lnTo>
                  <a:lnTo>
                    <a:pt x="263" y="301"/>
                  </a:lnTo>
                  <a:lnTo>
                    <a:pt x="263" y="301"/>
                  </a:lnTo>
                  <a:lnTo>
                    <a:pt x="263" y="303"/>
                  </a:lnTo>
                  <a:lnTo>
                    <a:pt x="263" y="303"/>
                  </a:lnTo>
                  <a:lnTo>
                    <a:pt x="263" y="306"/>
                  </a:lnTo>
                  <a:lnTo>
                    <a:pt x="263" y="306"/>
                  </a:lnTo>
                  <a:lnTo>
                    <a:pt x="256" y="310"/>
                  </a:lnTo>
                  <a:lnTo>
                    <a:pt x="256" y="310"/>
                  </a:lnTo>
                  <a:lnTo>
                    <a:pt x="256" y="310"/>
                  </a:lnTo>
                  <a:lnTo>
                    <a:pt x="253" y="310"/>
                  </a:lnTo>
                  <a:lnTo>
                    <a:pt x="253" y="310"/>
                  </a:lnTo>
                  <a:lnTo>
                    <a:pt x="251" y="310"/>
                  </a:lnTo>
                  <a:lnTo>
                    <a:pt x="248" y="313"/>
                  </a:lnTo>
                  <a:lnTo>
                    <a:pt x="248" y="313"/>
                  </a:lnTo>
                  <a:lnTo>
                    <a:pt x="239" y="315"/>
                  </a:lnTo>
                  <a:lnTo>
                    <a:pt x="232" y="320"/>
                  </a:lnTo>
                  <a:lnTo>
                    <a:pt x="230" y="322"/>
                  </a:lnTo>
                  <a:lnTo>
                    <a:pt x="230" y="320"/>
                  </a:lnTo>
                  <a:lnTo>
                    <a:pt x="230" y="320"/>
                  </a:lnTo>
                  <a:lnTo>
                    <a:pt x="230" y="320"/>
                  </a:lnTo>
                  <a:lnTo>
                    <a:pt x="230" y="320"/>
                  </a:lnTo>
                  <a:lnTo>
                    <a:pt x="230" y="320"/>
                  </a:lnTo>
                  <a:lnTo>
                    <a:pt x="227" y="320"/>
                  </a:lnTo>
                  <a:lnTo>
                    <a:pt x="227" y="318"/>
                  </a:lnTo>
                  <a:lnTo>
                    <a:pt x="222" y="315"/>
                  </a:lnTo>
                  <a:lnTo>
                    <a:pt x="220" y="315"/>
                  </a:lnTo>
                  <a:lnTo>
                    <a:pt x="220" y="315"/>
                  </a:lnTo>
                  <a:lnTo>
                    <a:pt x="218" y="313"/>
                  </a:lnTo>
                  <a:lnTo>
                    <a:pt x="218" y="313"/>
                  </a:lnTo>
                  <a:lnTo>
                    <a:pt x="218" y="313"/>
                  </a:lnTo>
                  <a:lnTo>
                    <a:pt x="215" y="313"/>
                  </a:lnTo>
                  <a:lnTo>
                    <a:pt x="215" y="313"/>
                  </a:lnTo>
                  <a:lnTo>
                    <a:pt x="213" y="313"/>
                  </a:lnTo>
                  <a:lnTo>
                    <a:pt x="213" y="313"/>
                  </a:lnTo>
                  <a:lnTo>
                    <a:pt x="213" y="315"/>
                  </a:lnTo>
                  <a:lnTo>
                    <a:pt x="213" y="315"/>
                  </a:lnTo>
                  <a:lnTo>
                    <a:pt x="213" y="318"/>
                  </a:lnTo>
                  <a:lnTo>
                    <a:pt x="213" y="318"/>
                  </a:lnTo>
                  <a:lnTo>
                    <a:pt x="211" y="320"/>
                  </a:lnTo>
                  <a:lnTo>
                    <a:pt x="211" y="320"/>
                  </a:lnTo>
                  <a:lnTo>
                    <a:pt x="211" y="322"/>
                  </a:lnTo>
                  <a:lnTo>
                    <a:pt x="206" y="322"/>
                  </a:lnTo>
                  <a:lnTo>
                    <a:pt x="204" y="322"/>
                  </a:lnTo>
                  <a:lnTo>
                    <a:pt x="204" y="322"/>
                  </a:lnTo>
                  <a:lnTo>
                    <a:pt x="204" y="325"/>
                  </a:lnTo>
                  <a:lnTo>
                    <a:pt x="199" y="329"/>
                  </a:lnTo>
                  <a:lnTo>
                    <a:pt x="199" y="332"/>
                  </a:lnTo>
                  <a:lnTo>
                    <a:pt x="199" y="332"/>
                  </a:lnTo>
                  <a:lnTo>
                    <a:pt x="196" y="332"/>
                  </a:lnTo>
                  <a:lnTo>
                    <a:pt x="189" y="332"/>
                  </a:lnTo>
                  <a:lnTo>
                    <a:pt x="189" y="332"/>
                  </a:lnTo>
                  <a:lnTo>
                    <a:pt x="185" y="332"/>
                  </a:lnTo>
                  <a:lnTo>
                    <a:pt x="182" y="329"/>
                  </a:lnTo>
                  <a:lnTo>
                    <a:pt x="182" y="329"/>
                  </a:lnTo>
                  <a:lnTo>
                    <a:pt x="180" y="329"/>
                  </a:lnTo>
                  <a:lnTo>
                    <a:pt x="178" y="327"/>
                  </a:lnTo>
                  <a:lnTo>
                    <a:pt x="178" y="327"/>
                  </a:lnTo>
                  <a:lnTo>
                    <a:pt x="178" y="327"/>
                  </a:lnTo>
                  <a:lnTo>
                    <a:pt x="178" y="325"/>
                  </a:lnTo>
                  <a:lnTo>
                    <a:pt x="178" y="325"/>
                  </a:lnTo>
                  <a:lnTo>
                    <a:pt x="175" y="325"/>
                  </a:lnTo>
                  <a:lnTo>
                    <a:pt x="173" y="325"/>
                  </a:lnTo>
                  <a:lnTo>
                    <a:pt x="173" y="325"/>
                  </a:lnTo>
                  <a:lnTo>
                    <a:pt x="170" y="327"/>
                  </a:lnTo>
                  <a:lnTo>
                    <a:pt x="170" y="325"/>
                  </a:lnTo>
                  <a:lnTo>
                    <a:pt x="168" y="325"/>
                  </a:lnTo>
                  <a:lnTo>
                    <a:pt x="168" y="325"/>
                  </a:lnTo>
                  <a:lnTo>
                    <a:pt x="168" y="325"/>
                  </a:lnTo>
                  <a:lnTo>
                    <a:pt x="168" y="325"/>
                  </a:lnTo>
                  <a:lnTo>
                    <a:pt x="166" y="322"/>
                  </a:lnTo>
                  <a:lnTo>
                    <a:pt x="166" y="322"/>
                  </a:lnTo>
                  <a:lnTo>
                    <a:pt x="166" y="320"/>
                  </a:lnTo>
                  <a:lnTo>
                    <a:pt x="163" y="320"/>
                  </a:lnTo>
                  <a:lnTo>
                    <a:pt x="159" y="318"/>
                  </a:lnTo>
                  <a:lnTo>
                    <a:pt x="159" y="318"/>
                  </a:lnTo>
                  <a:lnTo>
                    <a:pt x="159" y="318"/>
                  </a:lnTo>
                  <a:lnTo>
                    <a:pt x="159" y="315"/>
                  </a:lnTo>
                  <a:lnTo>
                    <a:pt x="159" y="315"/>
                  </a:lnTo>
                  <a:lnTo>
                    <a:pt x="156" y="315"/>
                  </a:lnTo>
                  <a:lnTo>
                    <a:pt x="156" y="313"/>
                  </a:lnTo>
                  <a:lnTo>
                    <a:pt x="156" y="310"/>
                  </a:lnTo>
                  <a:lnTo>
                    <a:pt x="156" y="310"/>
                  </a:lnTo>
                  <a:lnTo>
                    <a:pt x="156" y="310"/>
                  </a:lnTo>
                  <a:lnTo>
                    <a:pt x="156" y="310"/>
                  </a:lnTo>
                  <a:lnTo>
                    <a:pt x="156" y="308"/>
                  </a:lnTo>
                  <a:lnTo>
                    <a:pt x="156" y="308"/>
                  </a:lnTo>
                  <a:lnTo>
                    <a:pt x="156" y="308"/>
                  </a:lnTo>
                  <a:lnTo>
                    <a:pt x="152" y="306"/>
                  </a:lnTo>
                  <a:lnTo>
                    <a:pt x="152" y="306"/>
                  </a:lnTo>
                  <a:lnTo>
                    <a:pt x="152" y="306"/>
                  </a:lnTo>
                  <a:lnTo>
                    <a:pt x="152" y="306"/>
                  </a:lnTo>
                  <a:lnTo>
                    <a:pt x="152" y="303"/>
                  </a:lnTo>
                  <a:lnTo>
                    <a:pt x="152" y="303"/>
                  </a:lnTo>
                  <a:lnTo>
                    <a:pt x="154" y="301"/>
                  </a:lnTo>
                  <a:lnTo>
                    <a:pt x="154" y="301"/>
                  </a:lnTo>
                  <a:lnTo>
                    <a:pt x="154" y="301"/>
                  </a:lnTo>
                  <a:lnTo>
                    <a:pt x="154" y="301"/>
                  </a:lnTo>
                  <a:lnTo>
                    <a:pt x="154" y="301"/>
                  </a:lnTo>
                  <a:lnTo>
                    <a:pt x="154" y="299"/>
                  </a:lnTo>
                  <a:lnTo>
                    <a:pt x="154" y="299"/>
                  </a:lnTo>
                  <a:lnTo>
                    <a:pt x="152" y="299"/>
                  </a:lnTo>
                  <a:lnTo>
                    <a:pt x="152" y="299"/>
                  </a:lnTo>
                  <a:lnTo>
                    <a:pt x="152" y="296"/>
                  </a:lnTo>
                  <a:lnTo>
                    <a:pt x="147" y="303"/>
                  </a:lnTo>
                  <a:lnTo>
                    <a:pt x="140" y="310"/>
                  </a:lnTo>
                  <a:lnTo>
                    <a:pt x="135" y="318"/>
                  </a:lnTo>
                  <a:lnTo>
                    <a:pt x="125" y="327"/>
                  </a:lnTo>
                  <a:lnTo>
                    <a:pt x="118" y="336"/>
                  </a:lnTo>
                  <a:lnTo>
                    <a:pt x="116" y="336"/>
                  </a:lnTo>
                  <a:lnTo>
                    <a:pt x="109" y="341"/>
                  </a:lnTo>
                  <a:lnTo>
                    <a:pt x="102" y="346"/>
                  </a:lnTo>
                  <a:lnTo>
                    <a:pt x="92" y="353"/>
                  </a:lnTo>
                  <a:lnTo>
                    <a:pt x="88" y="358"/>
                  </a:lnTo>
                  <a:lnTo>
                    <a:pt x="88" y="360"/>
                  </a:lnTo>
                  <a:lnTo>
                    <a:pt x="85" y="360"/>
                  </a:lnTo>
                  <a:lnTo>
                    <a:pt x="88" y="363"/>
                  </a:lnTo>
                  <a:lnTo>
                    <a:pt x="88" y="365"/>
                  </a:lnTo>
                  <a:lnTo>
                    <a:pt x="88" y="367"/>
                  </a:lnTo>
                  <a:lnTo>
                    <a:pt x="88" y="367"/>
                  </a:lnTo>
                  <a:lnTo>
                    <a:pt x="88" y="367"/>
                  </a:lnTo>
                  <a:lnTo>
                    <a:pt x="88" y="370"/>
                  </a:lnTo>
                  <a:lnTo>
                    <a:pt x="88" y="370"/>
                  </a:lnTo>
                  <a:lnTo>
                    <a:pt x="88" y="370"/>
                  </a:lnTo>
                  <a:lnTo>
                    <a:pt x="85" y="370"/>
                  </a:lnTo>
                  <a:lnTo>
                    <a:pt x="78" y="377"/>
                  </a:lnTo>
                  <a:lnTo>
                    <a:pt x="76" y="379"/>
                  </a:lnTo>
                  <a:lnTo>
                    <a:pt x="76" y="379"/>
                  </a:lnTo>
                  <a:lnTo>
                    <a:pt x="73" y="381"/>
                  </a:lnTo>
                  <a:lnTo>
                    <a:pt x="76" y="384"/>
                  </a:lnTo>
                  <a:lnTo>
                    <a:pt x="76" y="384"/>
                  </a:lnTo>
                  <a:lnTo>
                    <a:pt x="76" y="384"/>
                  </a:lnTo>
                  <a:lnTo>
                    <a:pt x="76" y="386"/>
                  </a:lnTo>
                  <a:lnTo>
                    <a:pt x="76" y="386"/>
                  </a:lnTo>
                  <a:lnTo>
                    <a:pt x="76" y="389"/>
                  </a:lnTo>
                  <a:lnTo>
                    <a:pt x="76" y="389"/>
                  </a:lnTo>
                  <a:lnTo>
                    <a:pt x="76" y="389"/>
                  </a:lnTo>
                  <a:lnTo>
                    <a:pt x="73" y="391"/>
                  </a:lnTo>
                  <a:lnTo>
                    <a:pt x="73" y="391"/>
                  </a:lnTo>
                  <a:lnTo>
                    <a:pt x="66" y="393"/>
                  </a:lnTo>
                  <a:lnTo>
                    <a:pt x="62" y="398"/>
                  </a:lnTo>
                  <a:lnTo>
                    <a:pt x="57" y="398"/>
                  </a:lnTo>
                  <a:lnTo>
                    <a:pt x="57" y="398"/>
                  </a:lnTo>
                  <a:lnTo>
                    <a:pt x="57" y="398"/>
                  </a:lnTo>
                  <a:lnTo>
                    <a:pt x="55" y="400"/>
                  </a:lnTo>
                  <a:lnTo>
                    <a:pt x="55" y="405"/>
                  </a:lnTo>
                  <a:lnTo>
                    <a:pt x="52" y="407"/>
                  </a:lnTo>
                  <a:lnTo>
                    <a:pt x="52" y="407"/>
                  </a:lnTo>
                  <a:lnTo>
                    <a:pt x="52" y="407"/>
                  </a:lnTo>
                  <a:lnTo>
                    <a:pt x="52" y="410"/>
                  </a:lnTo>
                  <a:lnTo>
                    <a:pt x="52" y="410"/>
                  </a:lnTo>
                  <a:lnTo>
                    <a:pt x="52" y="410"/>
                  </a:lnTo>
                  <a:lnTo>
                    <a:pt x="52" y="412"/>
                  </a:lnTo>
                  <a:lnTo>
                    <a:pt x="52" y="412"/>
                  </a:lnTo>
                  <a:lnTo>
                    <a:pt x="50" y="412"/>
                  </a:lnTo>
                  <a:lnTo>
                    <a:pt x="40" y="415"/>
                  </a:lnTo>
                  <a:lnTo>
                    <a:pt x="31" y="419"/>
                  </a:lnTo>
                  <a:lnTo>
                    <a:pt x="29" y="424"/>
                  </a:lnTo>
                  <a:lnTo>
                    <a:pt x="26" y="424"/>
                  </a:lnTo>
                  <a:lnTo>
                    <a:pt x="26" y="424"/>
                  </a:lnTo>
                  <a:lnTo>
                    <a:pt x="24" y="426"/>
                  </a:lnTo>
                  <a:lnTo>
                    <a:pt x="14" y="429"/>
                  </a:lnTo>
                  <a:lnTo>
                    <a:pt x="7" y="434"/>
                  </a:lnTo>
                  <a:lnTo>
                    <a:pt x="7" y="434"/>
                  </a:lnTo>
                  <a:lnTo>
                    <a:pt x="5" y="434"/>
                  </a:lnTo>
                  <a:lnTo>
                    <a:pt x="0" y="438"/>
                  </a:lnTo>
                  <a:lnTo>
                    <a:pt x="12" y="436"/>
                  </a:lnTo>
                  <a:lnTo>
                    <a:pt x="21" y="436"/>
                  </a:lnTo>
                  <a:lnTo>
                    <a:pt x="43" y="431"/>
                  </a:lnTo>
                  <a:lnTo>
                    <a:pt x="52" y="431"/>
                  </a:lnTo>
                  <a:lnTo>
                    <a:pt x="64" y="429"/>
                  </a:lnTo>
                  <a:lnTo>
                    <a:pt x="73" y="429"/>
                  </a:lnTo>
                  <a:lnTo>
                    <a:pt x="83" y="426"/>
                  </a:lnTo>
                  <a:lnTo>
                    <a:pt x="95" y="424"/>
                  </a:lnTo>
                  <a:lnTo>
                    <a:pt x="104" y="424"/>
                  </a:lnTo>
                  <a:lnTo>
                    <a:pt x="116" y="422"/>
                  </a:lnTo>
                  <a:lnTo>
                    <a:pt x="125" y="419"/>
                  </a:lnTo>
                  <a:lnTo>
                    <a:pt x="135" y="417"/>
                  </a:lnTo>
                  <a:lnTo>
                    <a:pt x="147" y="417"/>
                  </a:lnTo>
                  <a:lnTo>
                    <a:pt x="156" y="415"/>
                  </a:lnTo>
                  <a:lnTo>
                    <a:pt x="166" y="412"/>
                  </a:lnTo>
                  <a:lnTo>
                    <a:pt x="170" y="412"/>
                  </a:lnTo>
                  <a:lnTo>
                    <a:pt x="173" y="412"/>
                  </a:lnTo>
                  <a:lnTo>
                    <a:pt x="175" y="410"/>
                  </a:lnTo>
                  <a:lnTo>
                    <a:pt x="175" y="410"/>
                  </a:lnTo>
                  <a:lnTo>
                    <a:pt x="175" y="410"/>
                  </a:lnTo>
                  <a:lnTo>
                    <a:pt x="182" y="407"/>
                  </a:lnTo>
                  <a:lnTo>
                    <a:pt x="192" y="407"/>
                  </a:lnTo>
                  <a:lnTo>
                    <a:pt x="201" y="405"/>
                  </a:lnTo>
                  <a:lnTo>
                    <a:pt x="201" y="407"/>
                  </a:lnTo>
                  <a:lnTo>
                    <a:pt x="201" y="407"/>
                  </a:lnTo>
                  <a:lnTo>
                    <a:pt x="204" y="407"/>
                  </a:lnTo>
                  <a:lnTo>
                    <a:pt x="204" y="407"/>
                  </a:lnTo>
                  <a:lnTo>
                    <a:pt x="222" y="405"/>
                  </a:lnTo>
                  <a:lnTo>
                    <a:pt x="239" y="403"/>
                  </a:lnTo>
                  <a:lnTo>
                    <a:pt x="256" y="398"/>
                  </a:lnTo>
                  <a:lnTo>
                    <a:pt x="275" y="396"/>
                  </a:lnTo>
                  <a:lnTo>
                    <a:pt x="291" y="393"/>
                  </a:lnTo>
                  <a:lnTo>
                    <a:pt x="308" y="391"/>
                  </a:lnTo>
                  <a:lnTo>
                    <a:pt x="327" y="389"/>
                  </a:lnTo>
                  <a:lnTo>
                    <a:pt x="343" y="384"/>
                  </a:lnTo>
                  <a:lnTo>
                    <a:pt x="360" y="381"/>
                  </a:lnTo>
                  <a:lnTo>
                    <a:pt x="379" y="379"/>
                  </a:lnTo>
                  <a:lnTo>
                    <a:pt x="395" y="377"/>
                  </a:lnTo>
                  <a:lnTo>
                    <a:pt x="412" y="372"/>
                  </a:lnTo>
                  <a:lnTo>
                    <a:pt x="431" y="370"/>
                  </a:lnTo>
                  <a:lnTo>
                    <a:pt x="447" y="367"/>
                  </a:lnTo>
                  <a:lnTo>
                    <a:pt x="464" y="363"/>
                  </a:lnTo>
                  <a:lnTo>
                    <a:pt x="483" y="360"/>
                  </a:lnTo>
                  <a:lnTo>
                    <a:pt x="499" y="358"/>
                  </a:lnTo>
                  <a:lnTo>
                    <a:pt x="516" y="353"/>
                  </a:lnTo>
                  <a:lnTo>
                    <a:pt x="532" y="351"/>
                  </a:lnTo>
                  <a:lnTo>
                    <a:pt x="551" y="348"/>
                  </a:lnTo>
                  <a:lnTo>
                    <a:pt x="568" y="344"/>
                  </a:lnTo>
                  <a:lnTo>
                    <a:pt x="584" y="341"/>
                  </a:lnTo>
                  <a:lnTo>
                    <a:pt x="603" y="336"/>
                  </a:lnTo>
                  <a:lnTo>
                    <a:pt x="620" y="334"/>
                  </a:lnTo>
                  <a:lnTo>
                    <a:pt x="636" y="329"/>
                  </a:lnTo>
                  <a:lnTo>
                    <a:pt x="655" y="327"/>
                  </a:lnTo>
                  <a:lnTo>
                    <a:pt x="672" y="322"/>
                  </a:lnTo>
                  <a:lnTo>
                    <a:pt x="688" y="320"/>
                  </a:lnTo>
                  <a:lnTo>
                    <a:pt x="705" y="318"/>
                  </a:lnTo>
                  <a:lnTo>
                    <a:pt x="724" y="313"/>
                  </a:lnTo>
                  <a:lnTo>
                    <a:pt x="740" y="310"/>
                  </a:lnTo>
                  <a:lnTo>
                    <a:pt x="755" y="306"/>
                  </a:lnTo>
                  <a:lnTo>
                    <a:pt x="757" y="306"/>
                  </a:lnTo>
                  <a:lnTo>
                    <a:pt x="757" y="306"/>
                  </a:lnTo>
                  <a:lnTo>
                    <a:pt x="757" y="303"/>
                  </a:lnTo>
                  <a:lnTo>
                    <a:pt x="755" y="303"/>
                  </a:lnTo>
                  <a:lnTo>
                    <a:pt x="755" y="301"/>
                  </a:lnTo>
                  <a:lnTo>
                    <a:pt x="759" y="306"/>
                  </a:lnTo>
                  <a:lnTo>
                    <a:pt x="764" y="303"/>
                  </a:lnTo>
                  <a:lnTo>
                    <a:pt x="764" y="303"/>
                  </a:lnTo>
                  <a:lnTo>
                    <a:pt x="762" y="299"/>
                  </a:lnTo>
                  <a:lnTo>
                    <a:pt x="759" y="284"/>
                  </a:lnTo>
                  <a:lnTo>
                    <a:pt x="759" y="284"/>
                  </a:lnTo>
                  <a:lnTo>
                    <a:pt x="762" y="284"/>
                  </a:lnTo>
                  <a:lnTo>
                    <a:pt x="762" y="284"/>
                  </a:lnTo>
                  <a:lnTo>
                    <a:pt x="764" y="284"/>
                  </a:lnTo>
                  <a:lnTo>
                    <a:pt x="764" y="287"/>
                  </a:lnTo>
                  <a:lnTo>
                    <a:pt x="769" y="294"/>
                  </a:lnTo>
                  <a:lnTo>
                    <a:pt x="769" y="294"/>
                  </a:lnTo>
                  <a:lnTo>
                    <a:pt x="771" y="296"/>
                  </a:lnTo>
                  <a:lnTo>
                    <a:pt x="771" y="296"/>
                  </a:lnTo>
                  <a:lnTo>
                    <a:pt x="771" y="299"/>
                  </a:lnTo>
                  <a:lnTo>
                    <a:pt x="771" y="299"/>
                  </a:lnTo>
                  <a:lnTo>
                    <a:pt x="771" y="301"/>
                  </a:lnTo>
                  <a:lnTo>
                    <a:pt x="774" y="303"/>
                  </a:lnTo>
                  <a:lnTo>
                    <a:pt x="774" y="303"/>
                  </a:lnTo>
                  <a:lnTo>
                    <a:pt x="776" y="301"/>
                  </a:lnTo>
                  <a:lnTo>
                    <a:pt x="774" y="296"/>
                  </a:lnTo>
                  <a:lnTo>
                    <a:pt x="757" y="27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7026633" y="3226492"/>
              <a:ext cx="532499" cy="656979"/>
            </a:xfrm>
            <a:custGeom>
              <a:avLst/>
              <a:gdLst>
                <a:gd name="T0" fmla="*/ 357 w 539"/>
                <a:gd name="T1" fmla="*/ 47 h 665"/>
                <a:gd name="T2" fmla="*/ 354 w 539"/>
                <a:gd name="T3" fmla="*/ 71 h 665"/>
                <a:gd name="T4" fmla="*/ 354 w 539"/>
                <a:gd name="T5" fmla="*/ 92 h 665"/>
                <a:gd name="T6" fmla="*/ 352 w 539"/>
                <a:gd name="T7" fmla="*/ 116 h 665"/>
                <a:gd name="T8" fmla="*/ 350 w 539"/>
                <a:gd name="T9" fmla="*/ 139 h 665"/>
                <a:gd name="T10" fmla="*/ 347 w 539"/>
                <a:gd name="T11" fmla="*/ 154 h 665"/>
                <a:gd name="T12" fmla="*/ 347 w 539"/>
                <a:gd name="T13" fmla="*/ 154 h 665"/>
                <a:gd name="T14" fmla="*/ 347 w 539"/>
                <a:gd name="T15" fmla="*/ 154 h 665"/>
                <a:gd name="T16" fmla="*/ 383 w 539"/>
                <a:gd name="T17" fmla="*/ 158 h 665"/>
                <a:gd name="T18" fmla="*/ 418 w 539"/>
                <a:gd name="T19" fmla="*/ 161 h 665"/>
                <a:gd name="T20" fmla="*/ 454 w 539"/>
                <a:gd name="T21" fmla="*/ 163 h 665"/>
                <a:gd name="T22" fmla="*/ 489 w 539"/>
                <a:gd name="T23" fmla="*/ 168 h 665"/>
                <a:gd name="T24" fmla="*/ 527 w 539"/>
                <a:gd name="T25" fmla="*/ 170 h 665"/>
                <a:gd name="T26" fmla="*/ 537 w 539"/>
                <a:gd name="T27" fmla="*/ 201 h 665"/>
                <a:gd name="T28" fmla="*/ 532 w 539"/>
                <a:gd name="T29" fmla="*/ 248 h 665"/>
                <a:gd name="T30" fmla="*/ 527 w 539"/>
                <a:gd name="T31" fmla="*/ 293 h 665"/>
                <a:gd name="T32" fmla="*/ 525 w 539"/>
                <a:gd name="T33" fmla="*/ 341 h 665"/>
                <a:gd name="T34" fmla="*/ 520 w 539"/>
                <a:gd name="T35" fmla="*/ 385 h 665"/>
                <a:gd name="T36" fmla="*/ 518 w 539"/>
                <a:gd name="T37" fmla="*/ 433 h 665"/>
                <a:gd name="T38" fmla="*/ 513 w 539"/>
                <a:gd name="T39" fmla="*/ 478 h 665"/>
                <a:gd name="T40" fmla="*/ 508 w 539"/>
                <a:gd name="T41" fmla="*/ 525 h 665"/>
                <a:gd name="T42" fmla="*/ 506 w 539"/>
                <a:gd name="T43" fmla="*/ 572 h 665"/>
                <a:gd name="T44" fmla="*/ 501 w 539"/>
                <a:gd name="T45" fmla="*/ 617 h 665"/>
                <a:gd name="T46" fmla="*/ 499 w 539"/>
                <a:gd name="T47" fmla="*/ 665 h 665"/>
                <a:gd name="T48" fmla="*/ 451 w 539"/>
                <a:gd name="T49" fmla="*/ 660 h 665"/>
                <a:gd name="T50" fmla="*/ 404 w 539"/>
                <a:gd name="T51" fmla="*/ 655 h 665"/>
                <a:gd name="T52" fmla="*/ 357 w 539"/>
                <a:gd name="T53" fmla="*/ 651 h 665"/>
                <a:gd name="T54" fmla="*/ 312 w 539"/>
                <a:gd name="T55" fmla="*/ 648 h 665"/>
                <a:gd name="T56" fmla="*/ 265 w 539"/>
                <a:gd name="T57" fmla="*/ 643 h 665"/>
                <a:gd name="T58" fmla="*/ 217 w 539"/>
                <a:gd name="T59" fmla="*/ 636 h 665"/>
                <a:gd name="T60" fmla="*/ 172 w 539"/>
                <a:gd name="T61" fmla="*/ 632 h 665"/>
                <a:gd name="T62" fmla="*/ 125 w 539"/>
                <a:gd name="T63" fmla="*/ 627 h 665"/>
                <a:gd name="T64" fmla="*/ 78 w 539"/>
                <a:gd name="T65" fmla="*/ 622 h 665"/>
                <a:gd name="T66" fmla="*/ 30 w 539"/>
                <a:gd name="T67" fmla="*/ 615 h 665"/>
                <a:gd name="T68" fmla="*/ 2 w 539"/>
                <a:gd name="T69" fmla="*/ 591 h 665"/>
                <a:gd name="T70" fmla="*/ 9 w 539"/>
                <a:gd name="T71" fmla="*/ 535 h 665"/>
                <a:gd name="T72" fmla="*/ 19 w 539"/>
                <a:gd name="T73" fmla="*/ 478 h 665"/>
                <a:gd name="T74" fmla="*/ 26 w 539"/>
                <a:gd name="T75" fmla="*/ 419 h 665"/>
                <a:gd name="T76" fmla="*/ 33 w 539"/>
                <a:gd name="T77" fmla="*/ 362 h 665"/>
                <a:gd name="T78" fmla="*/ 40 w 539"/>
                <a:gd name="T79" fmla="*/ 305 h 665"/>
                <a:gd name="T80" fmla="*/ 47 w 539"/>
                <a:gd name="T81" fmla="*/ 248 h 665"/>
                <a:gd name="T82" fmla="*/ 54 w 539"/>
                <a:gd name="T83" fmla="*/ 189 h 665"/>
                <a:gd name="T84" fmla="*/ 61 w 539"/>
                <a:gd name="T85" fmla="*/ 132 h 665"/>
                <a:gd name="T86" fmla="*/ 68 w 539"/>
                <a:gd name="T87" fmla="*/ 75 h 665"/>
                <a:gd name="T88" fmla="*/ 75 w 539"/>
                <a:gd name="T89" fmla="*/ 19 h 665"/>
                <a:gd name="T90" fmla="*/ 113 w 539"/>
                <a:gd name="T91" fmla="*/ 4 h 665"/>
                <a:gd name="T92" fmla="*/ 165 w 539"/>
                <a:gd name="T93" fmla="*/ 12 h 665"/>
                <a:gd name="T94" fmla="*/ 220 w 539"/>
                <a:gd name="T95" fmla="*/ 16 h 665"/>
                <a:gd name="T96" fmla="*/ 272 w 539"/>
                <a:gd name="T97" fmla="*/ 23 h 665"/>
                <a:gd name="T98" fmla="*/ 324 w 539"/>
                <a:gd name="T99" fmla="*/ 28 h 665"/>
                <a:gd name="T100" fmla="*/ 359 w 539"/>
                <a:gd name="T101" fmla="*/ 33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665">
                  <a:moveTo>
                    <a:pt x="359" y="33"/>
                  </a:moveTo>
                  <a:lnTo>
                    <a:pt x="359" y="40"/>
                  </a:lnTo>
                  <a:lnTo>
                    <a:pt x="357" y="47"/>
                  </a:lnTo>
                  <a:lnTo>
                    <a:pt x="357" y="54"/>
                  </a:lnTo>
                  <a:lnTo>
                    <a:pt x="357" y="61"/>
                  </a:lnTo>
                  <a:lnTo>
                    <a:pt x="354" y="71"/>
                  </a:lnTo>
                  <a:lnTo>
                    <a:pt x="354" y="78"/>
                  </a:lnTo>
                  <a:lnTo>
                    <a:pt x="354" y="85"/>
                  </a:lnTo>
                  <a:lnTo>
                    <a:pt x="354" y="92"/>
                  </a:lnTo>
                  <a:lnTo>
                    <a:pt x="352" y="101"/>
                  </a:lnTo>
                  <a:lnTo>
                    <a:pt x="352" y="109"/>
                  </a:lnTo>
                  <a:lnTo>
                    <a:pt x="352" y="116"/>
                  </a:lnTo>
                  <a:lnTo>
                    <a:pt x="350" y="123"/>
                  </a:lnTo>
                  <a:lnTo>
                    <a:pt x="350" y="130"/>
                  </a:lnTo>
                  <a:lnTo>
                    <a:pt x="350" y="139"/>
                  </a:lnTo>
                  <a:lnTo>
                    <a:pt x="347" y="146"/>
                  </a:lnTo>
                  <a:lnTo>
                    <a:pt x="347" y="154"/>
                  </a:lnTo>
                  <a:lnTo>
                    <a:pt x="347" y="154"/>
                  </a:lnTo>
                  <a:lnTo>
                    <a:pt x="347" y="154"/>
                  </a:lnTo>
                  <a:lnTo>
                    <a:pt x="347" y="154"/>
                  </a:lnTo>
                  <a:lnTo>
                    <a:pt x="347" y="154"/>
                  </a:lnTo>
                  <a:lnTo>
                    <a:pt x="347" y="154"/>
                  </a:lnTo>
                  <a:lnTo>
                    <a:pt x="347" y="154"/>
                  </a:lnTo>
                  <a:lnTo>
                    <a:pt x="347" y="154"/>
                  </a:lnTo>
                  <a:lnTo>
                    <a:pt x="359" y="156"/>
                  </a:lnTo>
                  <a:lnTo>
                    <a:pt x="371" y="156"/>
                  </a:lnTo>
                  <a:lnTo>
                    <a:pt x="383" y="158"/>
                  </a:lnTo>
                  <a:lnTo>
                    <a:pt x="395" y="158"/>
                  </a:lnTo>
                  <a:lnTo>
                    <a:pt x="406" y="161"/>
                  </a:lnTo>
                  <a:lnTo>
                    <a:pt x="418" y="161"/>
                  </a:lnTo>
                  <a:lnTo>
                    <a:pt x="430" y="163"/>
                  </a:lnTo>
                  <a:lnTo>
                    <a:pt x="442" y="163"/>
                  </a:lnTo>
                  <a:lnTo>
                    <a:pt x="454" y="163"/>
                  </a:lnTo>
                  <a:lnTo>
                    <a:pt x="466" y="165"/>
                  </a:lnTo>
                  <a:lnTo>
                    <a:pt x="477" y="165"/>
                  </a:lnTo>
                  <a:lnTo>
                    <a:pt x="489" y="168"/>
                  </a:lnTo>
                  <a:lnTo>
                    <a:pt x="503" y="168"/>
                  </a:lnTo>
                  <a:lnTo>
                    <a:pt x="515" y="170"/>
                  </a:lnTo>
                  <a:lnTo>
                    <a:pt x="527" y="170"/>
                  </a:lnTo>
                  <a:lnTo>
                    <a:pt x="539" y="172"/>
                  </a:lnTo>
                  <a:lnTo>
                    <a:pt x="537" y="187"/>
                  </a:lnTo>
                  <a:lnTo>
                    <a:pt x="537" y="201"/>
                  </a:lnTo>
                  <a:lnTo>
                    <a:pt x="534" y="217"/>
                  </a:lnTo>
                  <a:lnTo>
                    <a:pt x="534" y="232"/>
                  </a:lnTo>
                  <a:lnTo>
                    <a:pt x="532" y="248"/>
                  </a:lnTo>
                  <a:lnTo>
                    <a:pt x="529" y="262"/>
                  </a:lnTo>
                  <a:lnTo>
                    <a:pt x="529" y="279"/>
                  </a:lnTo>
                  <a:lnTo>
                    <a:pt x="527" y="293"/>
                  </a:lnTo>
                  <a:lnTo>
                    <a:pt x="527" y="310"/>
                  </a:lnTo>
                  <a:lnTo>
                    <a:pt x="525" y="324"/>
                  </a:lnTo>
                  <a:lnTo>
                    <a:pt x="525" y="341"/>
                  </a:lnTo>
                  <a:lnTo>
                    <a:pt x="522" y="355"/>
                  </a:lnTo>
                  <a:lnTo>
                    <a:pt x="522" y="371"/>
                  </a:lnTo>
                  <a:lnTo>
                    <a:pt x="520" y="385"/>
                  </a:lnTo>
                  <a:lnTo>
                    <a:pt x="520" y="402"/>
                  </a:lnTo>
                  <a:lnTo>
                    <a:pt x="518" y="416"/>
                  </a:lnTo>
                  <a:lnTo>
                    <a:pt x="518" y="433"/>
                  </a:lnTo>
                  <a:lnTo>
                    <a:pt x="515" y="447"/>
                  </a:lnTo>
                  <a:lnTo>
                    <a:pt x="515" y="464"/>
                  </a:lnTo>
                  <a:lnTo>
                    <a:pt x="513" y="478"/>
                  </a:lnTo>
                  <a:lnTo>
                    <a:pt x="511" y="494"/>
                  </a:lnTo>
                  <a:lnTo>
                    <a:pt x="511" y="509"/>
                  </a:lnTo>
                  <a:lnTo>
                    <a:pt x="508" y="525"/>
                  </a:lnTo>
                  <a:lnTo>
                    <a:pt x="508" y="542"/>
                  </a:lnTo>
                  <a:lnTo>
                    <a:pt x="506" y="556"/>
                  </a:lnTo>
                  <a:lnTo>
                    <a:pt x="506" y="572"/>
                  </a:lnTo>
                  <a:lnTo>
                    <a:pt x="503" y="587"/>
                  </a:lnTo>
                  <a:lnTo>
                    <a:pt x="503" y="603"/>
                  </a:lnTo>
                  <a:lnTo>
                    <a:pt x="501" y="617"/>
                  </a:lnTo>
                  <a:lnTo>
                    <a:pt x="501" y="634"/>
                  </a:lnTo>
                  <a:lnTo>
                    <a:pt x="499" y="648"/>
                  </a:lnTo>
                  <a:lnTo>
                    <a:pt x="499" y="665"/>
                  </a:lnTo>
                  <a:lnTo>
                    <a:pt x="482" y="662"/>
                  </a:lnTo>
                  <a:lnTo>
                    <a:pt x="466" y="662"/>
                  </a:lnTo>
                  <a:lnTo>
                    <a:pt x="451" y="660"/>
                  </a:lnTo>
                  <a:lnTo>
                    <a:pt x="435" y="658"/>
                  </a:lnTo>
                  <a:lnTo>
                    <a:pt x="421" y="658"/>
                  </a:lnTo>
                  <a:lnTo>
                    <a:pt x="404" y="655"/>
                  </a:lnTo>
                  <a:lnTo>
                    <a:pt x="390" y="655"/>
                  </a:lnTo>
                  <a:lnTo>
                    <a:pt x="373" y="653"/>
                  </a:lnTo>
                  <a:lnTo>
                    <a:pt x="357" y="651"/>
                  </a:lnTo>
                  <a:lnTo>
                    <a:pt x="343" y="651"/>
                  </a:lnTo>
                  <a:lnTo>
                    <a:pt x="326" y="648"/>
                  </a:lnTo>
                  <a:lnTo>
                    <a:pt x="312" y="648"/>
                  </a:lnTo>
                  <a:lnTo>
                    <a:pt x="295" y="646"/>
                  </a:lnTo>
                  <a:lnTo>
                    <a:pt x="279" y="643"/>
                  </a:lnTo>
                  <a:lnTo>
                    <a:pt x="265" y="643"/>
                  </a:lnTo>
                  <a:lnTo>
                    <a:pt x="248" y="641"/>
                  </a:lnTo>
                  <a:lnTo>
                    <a:pt x="234" y="639"/>
                  </a:lnTo>
                  <a:lnTo>
                    <a:pt x="217" y="636"/>
                  </a:lnTo>
                  <a:lnTo>
                    <a:pt x="203" y="636"/>
                  </a:lnTo>
                  <a:lnTo>
                    <a:pt x="187" y="634"/>
                  </a:lnTo>
                  <a:lnTo>
                    <a:pt x="172" y="632"/>
                  </a:lnTo>
                  <a:lnTo>
                    <a:pt x="156" y="632"/>
                  </a:lnTo>
                  <a:lnTo>
                    <a:pt x="139" y="629"/>
                  </a:lnTo>
                  <a:lnTo>
                    <a:pt x="125" y="627"/>
                  </a:lnTo>
                  <a:lnTo>
                    <a:pt x="108" y="625"/>
                  </a:lnTo>
                  <a:lnTo>
                    <a:pt x="94" y="622"/>
                  </a:lnTo>
                  <a:lnTo>
                    <a:pt x="78" y="622"/>
                  </a:lnTo>
                  <a:lnTo>
                    <a:pt x="64" y="620"/>
                  </a:lnTo>
                  <a:lnTo>
                    <a:pt x="47" y="617"/>
                  </a:lnTo>
                  <a:lnTo>
                    <a:pt x="30" y="615"/>
                  </a:lnTo>
                  <a:lnTo>
                    <a:pt x="16" y="613"/>
                  </a:lnTo>
                  <a:lnTo>
                    <a:pt x="0" y="613"/>
                  </a:lnTo>
                  <a:lnTo>
                    <a:pt x="2" y="591"/>
                  </a:lnTo>
                  <a:lnTo>
                    <a:pt x="4" y="572"/>
                  </a:lnTo>
                  <a:lnTo>
                    <a:pt x="7" y="554"/>
                  </a:lnTo>
                  <a:lnTo>
                    <a:pt x="9" y="535"/>
                  </a:lnTo>
                  <a:lnTo>
                    <a:pt x="14" y="516"/>
                  </a:lnTo>
                  <a:lnTo>
                    <a:pt x="16" y="497"/>
                  </a:lnTo>
                  <a:lnTo>
                    <a:pt x="19" y="478"/>
                  </a:lnTo>
                  <a:lnTo>
                    <a:pt x="21" y="459"/>
                  </a:lnTo>
                  <a:lnTo>
                    <a:pt x="23" y="440"/>
                  </a:lnTo>
                  <a:lnTo>
                    <a:pt x="26" y="419"/>
                  </a:lnTo>
                  <a:lnTo>
                    <a:pt x="28" y="400"/>
                  </a:lnTo>
                  <a:lnTo>
                    <a:pt x="30" y="381"/>
                  </a:lnTo>
                  <a:lnTo>
                    <a:pt x="33" y="362"/>
                  </a:lnTo>
                  <a:lnTo>
                    <a:pt x="35" y="343"/>
                  </a:lnTo>
                  <a:lnTo>
                    <a:pt x="37" y="324"/>
                  </a:lnTo>
                  <a:lnTo>
                    <a:pt x="40" y="305"/>
                  </a:lnTo>
                  <a:lnTo>
                    <a:pt x="42" y="286"/>
                  </a:lnTo>
                  <a:lnTo>
                    <a:pt x="45" y="267"/>
                  </a:lnTo>
                  <a:lnTo>
                    <a:pt x="47" y="248"/>
                  </a:lnTo>
                  <a:lnTo>
                    <a:pt x="49" y="229"/>
                  </a:lnTo>
                  <a:lnTo>
                    <a:pt x="52" y="210"/>
                  </a:lnTo>
                  <a:lnTo>
                    <a:pt x="54" y="189"/>
                  </a:lnTo>
                  <a:lnTo>
                    <a:pt x="56" y="170"/>
                  </a:lnTo>
                  <a:lnTo>
                    <a:pt x="59" y="151"/>
                  </a:lnTo>
                  <a:lnTo>
                    <a:pt x="61" y="132"/>
                  </a:lnTo>
                  <a:lnTo>
                    <a:pt x="64" y="113"/>
                  </a:lnTo>
                  <a:lnTo>
                    <a:pt x="66" y="94"/>
                  </a:lnTo>
                  <a:lnTo>
                    <a:pt x="68" y="75"/>
                  </a:lnTo>
                  <a:lnTo>
                    <a:pt x="71" y="56"/>
                  </a:lnTo>
                  <a:lnTo>
                    <a:pt x="73" y="38"/>
                  </a:lnTo>
                  <a:lnTo>
                    <a:pt x="75" y="19"/>
                  </a:lnTo>
                  <a:lnTo>
                    <a:pt x="78" y="0"/>
                  </a:lnTo>
                  <a:lnTo>
                    <a:pt x="97" y="2"/>
                  </a:lnTo>
                  <a:lnTo>
                    <a:pt x="113" y="4"/>
                  </a:lnTo>
                  <a:lnTo>
                    <a:pt x="130" y="7"/>
                  </a:lnTo>
                  <a:lnTo>
                    <a:pt x="149" y="9"/>
                  </a:lnTo>
                  <a:lnTo>
                    <a:pt x="165" y="12"/>
                  </a:lnTo>
                  <a:lnTo>
                    <a:pt x="184" y="14"/>
                  </a:lnTo>
                  <a:lnTo>
                    <a:pt x="201" y="14"/>
                  </a:lnTo>
                  <a:lnTo>
                    <a:pt x="220" y="16"/>
                  </a:lnTo>
                  <a:lnTo>
                    <a:pt x="236" y="19"/>
                  </a:lnTo>
                  <a:lnTo>
                    <a:pt x="253" y="21"/>
                  </a:lnTo>
                  <a:lnTo>
                    <a:pt x="272" y="23"/>
                  </a:lnTo>
                  <a:lnTo>
                    <a:pt x="288" y="26"/>
                  </a:lnTo>
                  <a:lnTo>
                    <a:pt x="307" y="26"/>
                  </a:lnTo>
                  <a:lnTo>
                    <a:pt x="324" y="28"/>
                  </a:lnTo>
                  <a:lnTo>
                    <a:pt x="343" y="30"/>
                  </a:lnTo>
                  <a:lnTo>
                    <a:pt x="359" y="33"/>
                  </a:lnTo>
                  <a:lnTo>
                    <a:pt x="359" y="3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7715226" y="3976337"/>
              <a:ext cx="1381137" cy="1311981"/>
            </a:xfrm>
            <a:custGeom>
              <a:avLst/>
              <a:gdLst>
                <a:gd name="T0" fmla="*/ 996 w 1398"/>
                <a:gd name="T1" fmla="*/ 1174 h 1328"/>
                <a:gd name="T2" fmla="*/ 1006 w 1398"/>
                <a:gd name="T3" fmla="*/ 1118 h 1328"/>
                <a:gd name="T4" fmla="*/ 1034 w 1398"/>
                <a:gd name="T5" fmla="*/ 1075 h 1328"/>
                <a:gd name="T6" fmla="*/ 1058 w 1398"/>
                <a:gd name="T7" fmla="*/ 1042 h 1328"/>
                <a:gd name="T8" fmla="*/ 1119 w 1398"/>
                <a:gd name="T9" fmla="*/ 997 h 1328"/>
                <a:gd name="T10" fmla="*/ 1275 w 1398"/>
                <a:gd name="T11" fmla="*/ 883 h 1328"/>
                <a:gd name="T12" fmla="*/ 1379 w 1398"/>
                <a:gd name="T13" fmla="*/ 625 h 1328"/>
                <a:gd name="T14" fmla="*/ 1361 w 1398"/>
                <a:gd name="T15" fmla="*/ 597 h 1328"/>
                <a:gd name="T16" fmla="*/ 1337 w 1398"/>
                <a:gd name="T17" fmla="*/ 550 h 1328"/>
                <a:gd name="T18" fmla="*/ 1290 w 1398"/>
                <a:gd name="T19" fmla="*/ 353 h 1328"/>
                <a:gd name="T20" fmla="*/ 1230 w 1398"/>
                <a:gd name="T21" fmla="*/ 325 h 1328"/>
                <a:gd name="T22" fmla="*/ 1178 w 1398"/>
                <a:gd name="T23" fmla="*/ 322 h 1328"/>
                <a:gd name="T24" fmla="*/ 1141 w 1398"/>
                <a:gd name="T25" fmla="*/ 325 h 1328"/>
                <a:gd name="T26" fmla="*/ 1070 w 1398"/>
                <a:gd name="T27" fmla="*/ 337 h 1328"/>
                <a:gd name="T28" fmla="*/ 1034 w 1398"/>
                <a:gd name="T29" fmla="*/ 327 h 1328"/>
                <a:gd name="T30" fmla="*/ 996 w 1398"/>
                <a:gd name="T31" fmla="*/ 339 h 1328"/>
                <a:gd name="T32" fmla="*/ 956 w 1398"/>
                <a:gd name="T33" fmla="*/ 318 h 1328"/>
                <a:gd name="T34" fmla="*/ 869 w 1398"/>
                <a:gd name="T35" fmla="*/ 303 h 1328"/>
                <a:gd name="T36" fmla="*/ 779 w 1398"/>
                <a:gd name="T37" fmla="*/ 263 h 1328"/>
                <a:gd name="T38" fmla="*/ 705 w 1398"/>
                <a:gd name="T39" fmla="*/ 180 h 1328"/>
                <a:gd name="T40" fmla="*/ 395 w 1398"/>
                <a:gd name="T41" fmla="*/ 93 h 1328"/>
                <a:gd name="T42" fmla="*/ 147 w 1398"/>
                <a:gd name="T43" fmla="*/ 552 h 1328"/>
                <a:gd name="T44" fmla="*/ 50 w 1398"/>
                <a:gd name="T45" fmla="*/ 616 h 1328"/>
                <a:gd name="T46" fmla="*/ 142 w 1398"/>
                <a:gd name="T47" fmla="*/ 699 h 1328"/>
                <a:gd name="T48" fmla="*/ 180 w 1398"/>
                <a:gd name="T49" fmla="*/ 734 h 1328"/>
                <a:gd name="T50" fmla="*/ 199 w 1398"/>
                <a:gd name="T51" fmla="*/ 800 h 1328"/>
                <a:gd name="T52" fmla="*/ 249 w 1398"/>
                <a:gd name="T53" fmla="*/ 869 h 1328"/>
                <a:gd name="T54" fmla="*/ 346 w 1398"/>
                <a:gd name="T55" fmla="*/ 931 h 1328"/>
                <a:gd name="T56" fmla="*/ 393 w 1398"/>
                <a:gd name="T57" fmla="*/ 890 h 1328"/>
                <a:gd name="T58" fmla="*/ 414 w 1398"/>
                <a:gd name="T59" fmla="*/ 843 h 1328"/>
                <a:gd name="T60" fmla="*/ 474 w 1398"/>
                <a:gd name="T61" fmla="*/ 836 h 1328"/>
                <a:gd name="T62" fmla="*/ 547 w 1398"/>
                <a:gd name="T63" fmla="*/ 838 h 1328"/>
                <a:gd name="T64" fmla="*/ 594 w 1398"/>
                <a:gd name="T65" fmla="*/ 881 h 1328"/>
                <a:gd name="T66" fmla="*/ 641 w 1398"/>
                <a:gd name="T67" fmla="*/ 954 h 1328"/>
                <a:gd name="T68" fmla="*/ 675 w 1398"/>
                <a:gd name="T69" fmla="*/ 1025 h 1328"/>
                <a:gd name="T70" fmla="*/ 717 w 1398"/>
                <a:gd name="T71" fmla="*/ 1080 h 1328"/>
                <a:gd name="T72" fmla="*/ 760 w 1398"/>
                <a:gd name="T73" fmla="*/ 1115 h 1328"/>
                <a:gd name="T74" fmla="*/ 767 w 1398"/>
                <a:gd name="T75" fmla="*/ 1174 h 1328"/>
                <a:gd name="T76" fmla="*/ 809 w 1398"/>
                <a:gd name="T77" fmla="*/ 1262 h 1328"/>
                <a:gd name="T78" fmla="*/ 857 w 1398"/>
                <a:gd name="T79" fmla="*/ 1281 h 1328"/>
                <a:gd name="T80" fmla="*/ 970 w 1398"/>
                <a:gd name="T81" fmla="*/ 1307 h 1328"/>
                <a:gd name="T82" fmla="*/ 1013 w 1398"/>
                <a:gd name="T83" fmla="*/ 1314 h 1328"/>
                <a:gd name="T84" fmla="*/ 1010 w 1398"/>
                <a:gd name="T85" fmla="*/ 1295 h 1328"/>
                <a:gd name="T86" fmla="*/ 994 w 1398"/>
                <a:gd name="T87" fmla="*/ 1257 h 1328"/>
                <a:gd name="T88" fmla="*/ 977 w 1398"/>
                <a:gd name="T89" fmla="*/ 1191 h 1328"/>
                <a:gd name="T90" fmla="*/ 956 w 1398"/>
                <a:gd name="T91" fmla="*/ 1151 h 1328"/>
                <a:gd name="T92" fmla="*/ 980 w 1398"/>
                <a:gd name="T93" fmla="*/ 1141 h 1328"/>
                <a:gd name="T94" fmla="*/ 1006 w 1398"/>
                <a:gd name="T95" fmla="*/ 1106 h 1328"/>
                <a:gd name="T96" fmla="*/ 999 w 1398"/>
                <a:gd name="T97" fmla="*/ 1075 h 1328"/>
                <a:gd name="T98" fmla="*/ 1025 w 1398"/>
                <a:gd name="T99" fmla="*/ 1051 h 1328"/>
                <a:gd name="T100" fmla="*/ 1039 w 1398"/>
                <a:gd name="T101" fmla="*/ 1042 h 1328"/>
                <a:gd name="T102" fmla="*/ 1058 w 1398"/>
                <a:gd name="T103" fmla="*/ 1002 h 1328"/>
                <a:gd name="T104" fmla="*/ 1091 w 1398"/>
                <a:gd name="T105" fmla="*/ 995 h 1328"/>
                <a:gd name="T106" fmla="*/ 1086 w 1398"/>
                <a:gd name="T107" fmla="*/ 978 h 1328"/>
                <a:gd name="T108" fmla="*/ 1098 w 1398"/>
                <a:gd name="T109" fmla="*/ 966 h 1328"/>
                <a:gd name="T110" fmla="*/ 1122 w 1398"/>
                <a:gd name="T111" fmla="*/ 983 h 1328"/>
                <a:gd name="T112" fmla="*/ 1167 w 1398"/>
                <a:gd name="T113" fmla="*/ 964 h 1328"/>
                <a:gd name="T114" fmla="*/ 1254 w 1398"/>
                <a:gd name="T115" fmla="*/ 886 h 1328"/>
                <a:gd name="T116" fmla="*/ 1247 w 1398"/>
                <a:gd name="T117" fmla="*/ 855 h 1328"/>
                <a:gd name="T118" fmla="*/ 1275 w 1398"/>
                <a:gd name="T119" fmla="*/ 850 h 1328"/>
                <a:gd name="T120" fmla="*/ 1287 w 1398"/>
                <a:gd name="T121" fmla="*/ 869 h 1328"/>
                <a:gd name="T122" fmla="*/ 1382 w 1398"/>
                <a:gd name="T123" fmla="*/ 760 h 1328"/>
                <a:gd name="T124" fmla="*/ 1396 w 1398"/>
                <a:gd name="T125" fmla="*/ 677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8" h="1328">
                  <a:moveTo>
                    <a:pt x="1001" y="1222"/>
                  </a:moveTo>
                  <a:lnTo>
                    <a:pt x="1003" y="1226"/>
                  </a:lnTo>
                  <a:lnTo>
                    <a:pt x="1003" y="1229"/>
                  </a:lnTo>
                  <a:lnTo>
                    <a:pt x="1006" y="1231"/>
                  </a:lnTo>
                  <a:lnTo>
                    <a:pt x="1006" y="1234"/>
                  </a:lnTo>
                  <a:lnTo>
                    <a:pt x="1008" y="1241"/>
                  </a:lnTo>
                  <a:lnTo>
                    <a:pt x="1008" y="1243"/>
                  </a:lnTo>
                  <a:lnTo>
                    <a:pt x="1013" y="1248"/>
                  </a:lnTo>
                  <a:lnTo>
                    <a:pt x="1013" y="1250"/>
                  </a:lnTo>
                  <a:lnTo>
                    <a:pt x="1015" y="1260"/>
                  </a:lnTo>
                  <a:lnTo>
                    <a:pt x="1015" y="1262"/>
                  </a:lnTo>
                  <a:lnTo>
                    <a:pt x="1018" y="1267"/>
                  </a:lnTo>
                  <a:lnTo>
                    <a:pt x="1018" y="1269"/>
                  </a:lnTo>
                  <a:lnTo>
                    <a:pt x="1020" y="1293"/>
                  </a:lnTo>
                  <a:lnTo>
                    <a:pt x="1022" y="1295"/>
                  </a:lnTo>
                  <a:lnTo>
                    <a:pt x="1022" y="1295"/>
                  </a:lnTo>
                  <a:lnTo>
                    <a:pt x="1025" y="1295"/>
                  </a:lnTo>
                  <a:lnTo>
                    <a:pt x="1025" y="1293"/>
                  </a:lnTo>
                  <a:lnTo>
                    <a:pt x="1022" y="1286"/>
                  </a:lnTo>
                  <a:lnTo>
                    <a:pt x="1020" y="1281"/>
                  </a:lnTo>
                  <a:lnTo>
                    <a:pt x="1020" y="1279"/>
                  </a:lnTo>
                  <a:lnTo>
                    <a:pt x="1020" y="1274"/>
                  </a:lnTo>
                  <a:lnTo>
                    <a:pt x="1020" y="1271"/>
                  </a:lnTo>
                  <a:lnTo>
                    <a:pt x="1018" y="1267"/>
                  </a:lnTo>
                  <a:lnTo>
                    <a:pt x="1018" y="1260"/>
                  </a:lnTo>
                  <a:lnTo>
                    <a:pt x="1015" y="1255"/>
                  </a:lnTo>
                  <a:lnTo>
                    <a:pt x="1015" y="1255"/>
                  </a:lnTo>
                  <a:lnTo>
                    <a:pt x="1015" y="1252"/>
                  </a:lnTo>
                  <a:lnTo>
                    <a:pt x="1003" y="1215"/>
                  </a:lnTo>
                  <a:lnTo>
                    <a:pt x="999" y="1193"/>
                  </a:lnTo>
                  <a:lnTo>
                    <a:pt x="996" y="1160"/>
                  </a:lnTo>
                  <a:lnTo>
                    <a:pt x="996" y="1158"/>
                  </a:lnTo>
                  <a:lnTo>
                    <a:pt x="996" y="1160"/>
                  </a:lnTo>
                  <a:lnTo>
                    <a:pt x="996" y="1167"/>
                  </a:lnTo>
                  <a:lnTo>
                    <a:pt x="994" y="1170"/>
                  </a:lnTo>
                  <a:lnTo>
                    <a:pt x="996" y="1172"/>
                  </a:lnTo>
                  <a:lnTo>
                    <a:pt x="996" y="1174"/>
                  </a:lnTo>
                  <a:lnTo>
                    <a:pt x="994" y="1179"/>
                  </a:lnTo>
                  <a:lnTo>
                    <a:pt x="994" y="1181"/>
                  </a:lnTo>
                  <a:lnTo>
                    <a:pt x="996" y="1184"/>
                  </a:lnTo>
                  <a:lnTo>
                    <a:pt x="996" y="1196"/>
                  </a:lnTo>
                  <a:lnTo>
                    <a:pt x="996" y="1200"/>
                  </a:lnTo>
                  <a:lnTo>
                    <a:pt x="996" y="1205"/>
                  </a:lnTo>
                  <a:lnTo>
                    <a:pt x="999" y="1210"/>
                  </a:lnTo>
                  <a:lnTo>
                    <a:pt x="1001" y="1212"/>
                  </a:lnTo>
                  <a:lnTo>
                    <a:pt x="1001" y="1212"/>
                  </a:lnTo>
                  <a:lnTo>
                    <a:pt x="1001" y="1212"/>
                  </a:lnTo>
                  <a:lnTo>
                    <a:pt x="1001" y="1212"/>
                  </a:lnTo>
                  <a:lnTo>
                    <a:pt x="1001" y="1215"/>
                  </a:lnTo>
                  <a:lnTo>
                    <a:pt x="999" y="1215"/>
                  </a:lnTo>
                  <a:lnTo>
                    <a:pt x="999" y="1215"/>
                  </a:lnTo>
                  <a:lnTo>
                    <a:pt x="999" y="1215"/>
                  </a:lnTo>
                  <a:lnTo>
                    <a:pt x="1001" y="1217"/>
                  </a:lnTo>
                  <a:lnTo>
                    <a:pt x="1001" y="1217"/>
                  </a:lnTo>
                  <a:lnTo>
                    <a:pt x="1001" y="1217"/>
                  </a:lnTo>
                  <a:lnTo>
                    <a:pt x="1001" y="1219"/>
                  </a:lnTo>
                  <a:lnTo>
                    <a:pt x="1001" y="1222"/>
                  </a:lnTo>
                  <a:close/>
                  <a:moveTo>
                    <a:pt x="1029" y="1080"/>
                  </a:moveTo>
                  <a:lnTo>
                    <a:pt x="1029" y="1082"/>
                  </a:lnTo>
                  <a:lnTo>
                    <a:pt x="1029" y="1084"/>
                  </a:lnTo>
                  <a:lnTo>
                    <a:pt x="1025" y="1087"/>
                  </a:lnTo>
                  <a:lnTo>
                    <a:pt x="1020" y="1092"/>
                  </a:lnTo>
                  <a:lnTo>
                    <a:pt x="1015" y="1106"/>
                  </a:lnTo>
                  <a:lnTo>
                    <a:pt x="1015" y="1106"/>
                  </a:lnTo>
                  <a:lnTo>
                    <a:pt x="1013" y="1103"/>
                  </a:lnTo>
                  <a:lnTo>
                    <a:pt x="1013" y="1103"/>
                  </a:lnTo>
                  <a:lnTo>
                    <a:pt x="1010" y="1101"/>
                  </a:lnTo>
                  <a:lnTo>
                    <a:pt x="1010" y="1103"/>
                  </a:lnTo>
                  <a:lnTo>
                    <a:pt x="1010" y="1106"/>
                  </a:lnTo>
                  <a:lnTo>
                    <a:pt x="1010" y="1106"/>
                  </a:lnTo>
                  <a:lnTo>
                    <a:pt x="1008" y="1108"/>
                  </a:lnTo>
                  <a:lnTo>
                    <a:pt x="1010" y="1110"/>
                  </a:lnTo>
                  <a:lnTo>
                    <a:pt x="1008" y="1113"/>
                  </a:lnTo>
                  <a:lnTo>
                    <a:pt x="1006" y="1118"/>
                  </a:lnTo>
                  <a:lnTo>
                    <a:pt x="1003" y="1120"/>
                  </a:lnTo>
                  <a:lnTo>
                    <a:pt x="1003" y="1120"/>
                  </a:lnTo>
                  <a:lnTo>
                    <a:pt x="1001" y="1125"/>
                  </a:lnTo>
                  <a:lnTo>
                    <a:pt x="1001" y="1127"/>
                  </a:lnTo>
                  <a:lnTo>
                    <a:pt x="1001" y="1132"/>
                  </a:lnTo>
                  <a:lnTo>
                    <a:pt x="996" y="1141"/>
                  </a:lnTo>
                  <a:lnTo>
                    <a:pt x="996" y="1153"/>
                  </a:lnTo>
                  <a:lnTo>
                    <a:pt x="996" y="1155"/>
                  </a:lnTo>
                  <a:lnTo>
                    <a:pt x="996" y="1155"/>
                  </a:lnTo>
                  <a:lnTo>
                    <a:pt x="996" y="1155"/>
                  </a:lnTo>
                  <a:lnTo>
                    <a:pt x="999" y="1153"/>
                  </a:lnTo>
                  <a:lnTo>
                    <a:pt x="999" y="1151"/>
                  </a:lnTo>
                  <a:lnTo>
                    <a:pt x="1001" y="1139"/>
                  </a:lnTo>
                  <a:lnTo>
                    <a:pt x="1008" y="1122"/>
                  </a:lnTo>
                  <a:lnTo>
                    <a:pt x="1018" y="1101"/>
                  </a:lnTo>
                  <a:lnTo>
                    <a:pt x="1032" y="1080"/>
                  </a:lnTo>
                  <a:lnTo>
                    <a:pt x="1032" y="1080"/>
                  </a:lnTo>
                  <a:lnTo>
                    <a:pt x="1032" y="1077"/>
                  </a:lnTo>
                  <a:lnTo>
                    <a:pt x="1029" y="1080"/>
                  </a:lnTo>
                  <a:close/>
                  <a:moveTo>
                    <a:pt x="1053" y="1042"/>
                  </a:moveTo>
                  <a:lnTo>
                    <a:pt x="1051" y="1042"/>
                  </a:lnTo>
                  <a:lnTo>
                    <a:pt x="1048" y="1042"/>
                  </a:lnTo>
                  <a:lnTo>
                    <a:pt x="1048" y="1044"/>
                  </a:lnTo>
                  <a:lnTo>
                    <a:pt x="1048" y="1044"/>
                  </a:lnTo>
                  <a:lnTo>
                    <a:pt x="1048" y="1047"/>
                  </a:lnTo>
                  <a:lnTo>
                    <a:pt x="1046" y="1047"/>
                  </a:lnTo>
                  <a:lnTo>
                    <a:pt x="1039" y="1058"/>
                  </a:lnTo>
                  <a:lnTo>
                    <a:pt x="1039" y="1058"/>
                  </a:lnTo>
                  <a:lnTo>
                    <a:pt x="1041" y="1058"/>
                  </a:lnTo>
                  <a:lnTo>
                    <a:pt x="1041" y="1058"/>
                  </a:lnTo>
                  <a:lnTo>
                    <a:pt x="1041" y="1061"/>
                  </a:lnTo>
                  <a:lnTo>
                    <a:pt x="1041" y="1061"/>
                  </a:lnTo>
                  <a:lnTo>
                    <a:pt x="1036" y="1066"/>
                  </a:lnTo>
                  <a:lnTo>
                    <a:pt x="1034" y="1070"/>
                  </a:lnTo>
                  <a:lnTo>
                    <a:pt x="1032" y="1075"/>
                  </a:lnTo>
                  <a:lnTo>
                    <a:pt x="1034" y="1077"/>
                  </a:lnTo>
                  <a:lnTo>
                    <a:pt x="1034" y="1075"/>
                  </a:lnTo>
                  <a:lnTo>
                    <a:pt x="1036" y="1073"/>
                  </a:lnTo>
                  <a:lnTo>
                    <a:pt x="1039" y="1068"/>
                  </a:lnTo>
                  <a:lnTo>
                    <a:pt x="1044" y="1061"/>
                  </a:lnTo>
                  <a:lnTo>
                    <a:pt x="1053" y="1049"/>
                  </a:lnTo>
                  <a:lnTo>
                    <a:pt x="1053" y="1049"/>
                  </a:lnTo>
                  <a:lnTo>
                    <a:pt x="1053" y="1047"/>
                  </a:lnTo>
                  <a:lnTo>
                    <a:pt x="1053" y="1044"/>
                  </a:lnTo>
                  <a:lnTo>
                    <a:pt x="1053" y="1044"/>
                  </a:lnTo>
                  <a:lnTo>
                    <a:pt x="1053" y="1042"/>
                  </a:lnTo>
                  <a:close/>
                  <a:moveTo>
                    <a:pt x="1100" y="1009"/>
                  </a:moveTo>
                  <a:lnTo>
                    <a:pt x="1100" y="1009"/>
                  </a:lnTo>
                  <a:lnTo>
                    <a:pt x="1098" y="1009"/>
                  </a:lnTo>
                  <a:lnTo>
                    <a:pt x="1098" y="1009"/>
                  </a:lnTo>
                  <a:lnTo>
                    <a:pt x="1098" y="1009"/>
                  </a:lnTo>
                  <a:lnTo>
                    <a:pt x="1098" y="1011"/>
                  </a:lnTo>
                  <a:lnTo>
                    <a:pt x="1098" y="1013"/>
                  </a:lnTo>
                  <a:lnTo>
                    <a:pt x="1096" y="1013"/>
                  </a:lnTo>
                  <a:lnTo>
                    <a:pt x="1096" y="1016"/>
                  </a:lnTo>
                  <a:lnTo>
                    <a:pt x="1091" y="1016"/>
                  </a:lnTo>
                  <a:lnTo>
                    <a:pt x="1088" y="1016"/>
                  </a:lnTo>
                  <a:lnTo>
                    <a:pt x="1088" y="1016"/>
                  </a:lnTo>
                  <a:lnTo>
                    <a:pt x="1086" y="1018"/>
                  </a:lnTo>
                  <a:lnTo>
                    <a:pt x="1079" y="1021"/>
                  </a:lnTo>
                  <a:lnTo>
                    <a:pt x="1079" y="1023"/>
                  </a:lnTo>
                  <a:lnTo>
                    <a:pt x="1079" y="1023"/>
                  </a:lnTo>
                  <a:lnTo>
                    <a:pt x="1074" y="1025"/>
                  </a:lnTo>
                  <a:lnTo>
                    <a:pt x="1072" y="1028"/>
                  </a:lnTo>
                  <a:lnTo>
                    <a:pt x="1072" y="1028"/>
                  </a:lnTo>
                  <a:lnTo>
                    <a:pt x="1067" y="1032"/>
                  </a:lnTo>
                  <a:lnTo>
                    <a:pt x="1067" y="1032"/>
                  </a:lnTo>
                  <a:lnTo>
                    <a:pt x="1065" y="1032"/>
                  </a:lnTo>
                  <a:lnTo>
                    <a:pt x="1060" y="1035"/>
                  </a:lnTo>
                  <a:lnTo>
                    <a:pt x="1060" y="1035"/>
                  </a:lnTo>
                  <a:lnTo>
                    <a:pt x="1058" y="1035"/>
                  </a:lnTo>
                  <a:lnTo>
                    <a:pt x="1058" y="1037"/>
                  </a:lnTo>
                  <a:lnTo>
                    <a:pt x="1058" y="1039"/>
                  </a:lnTo>
                  <a:lnTo>
                    <a:pt x="1058" y="1042"/>
                  </a:lnTo>
                  <a:lnTo>
                    <a:pt x="1058" y="1042"/>
                  </a:lnTo>
                  <a:lnTo>
                    <a:pt x="1058" y="1042"/>
                  </a:lnTo>
                  <a:lnTo>
                    <a:pt x="1055" y="1044"/>
                  </a:lnTo>
                  <a:lnTo>
                    <a:pt x="1055" y="1047"/>
                  </a:lnTo>
                  <a:lnTo>
                    <a:pt x="1055" y="1049"/>
                  </a:lnTo>
                  <a:lnTo>
                    <a:pt x="1055" y="1049"/>
                  </a:lnTo>
                  <a:lnTo>
                    <a:pt x="1055" y="1047"/>
                  </a:lnTo>
                  <a:lnTo>
                    <a:pt x="1058" y="1047"/>
                  </a:lnTo>
                  <a:lnTo>
                    <a:pt x="1060" y="1042"/>
                  </a:lnTo>
                  <a:lnTo>
                    <a:pt x="1067" y="1037"/>
                  </a:lnTo>
                  <a:lnTo>
                    <a:pt x="1070" y="1035"/>
                  </a:lnTo>
                  <a:lnTo>
                    <a:pt x="1079" y="1030"/>
                  </a:lnTo>
                  <a:lnTo>
                    <a:pt x="1084" y="1023"/>
                  </a:lnTo>
                  <a:lnTo>
                    <a:pt x="1088" y="1021"/>
                  </a:lnTo>
                  <a:lnTo>
                    <a:pt x="1091" y="1021"/>
                  </a:lnTo>
                  <a:lnTo>
                    <a:pt x="1100" y="1016"/>
                  </a:lnTo>
                  <a:lnTo>
                    <a:pt x="1100" y="1016"/>
                  </a:lnTo>
                  <a:lnTo>
                    <a:pt x="1100" y="1013"/>
                  </a:lnTo>
                  <a:lnTo>
                    <a:pt x="1100" y="1013"/>
                  </a:lnTo>
                  <a:lnTo>
                    <a:pt x="1100" y="1011"/>
                  </a:lnTo>
                  <a:lnTo>
                    <a:pt x="1100" y="1009"/>
                  </a:lnTo>
                  <a:lnTo>
                    <a:pt x="1100" y="1009"/>
                  </a:lnTo>
                  <a:close/>
                  <a:moveTo>
                    <a:pt x="1115" y="997"/>
                  </a:moveTo>
                  <a:lnTo>
                    <a:pt x="1110" y="999"/>
                  </a:lnTo>
                  <a:lnTo>
                    <a:pt x="1105" y="1006"/>
                  </a:lnTo>
                  <a:lnTo>
                    <a:pt x="1105" y="1006"/>
                  </a:lnTo>
                  <a:lnTo>
                    <a:pt x="1107" y="1006"/>
                  </a:lnTo>
                  <a:lnTo>
                    <a:pt x="1107" y="1004"/>
                  </a:lnTo>
                  <a:lnTo>
                    <a:pt x="1112" y="1002"/>
                  </a:lnTo>
                  <a:lnTo>
                    <a:pt x="1115" y="1002"/>
                  </a:lnTo>
                  <a:lnTo>
                    <a:pt x="1115" y="999"/>
                  </a:lnTo>
                  <a:lnTo>
                    <a:pt x="1117" y="997"/>
                  </a:lnTo>
                  <a:lnTo>
                    <a:pt x="1117" y="997"/>
                  </a:lnTo>
                  <a:lnTo>
                    <a:pt x="1117" y="997"/>
                  </a:lnTo>
                  <a:lnTo>
                    <a:pt x="1117" y="997"/>
                  </a:lnTo>
                  <a:lnTo>
                    <a:pt x="1119" y="997"/>
                  </a:lnTo>
                  <a:lnTo>
                    <a:pt x="1119" y="997"/>
                  </a:lnTo>
                  <a:lnTo>
                    <a:pt x="1119" y="995"/>
                  </a:lnTo>
                  <a:lnTo>
                    <a:pt x="1115" y="997"/>
                  </a:lnTo>
                  <a:close/>
                  <a:moveTo>
                    <a:pt x="1268" y="881"/>
                  </a:moveTo>
                  <a:lnTo>
                    <a:pt x="1268" y="881"/>
                  </a:lnTo>
                  <a:lnTo>
                    <a:pt x="1268" y="881"/>
                  </a:lnTo>
                  <a:lnTo>
                    <a:pt x="1268" y="881"/>
                  </a:lnTo>
                  <a:lnTo>
                    <a:pt x="1268" y="881"/>
                  </a:lnTo>
                  <a:lnTo>
                    <a:pt x="1268" y="881"/>
                  </a:lnTo>
                  <a:lnTo>
                    <a:pt x="1268" y="881"/>
                  </a:lnTo>
                  <a:lnTo>
                    <a:pt x="1268" y="881"/>
                  </a:lnTo>
                  <a:lnTo>
                    <a:pt x="1268" y="881"/>
                  </a:lnTo>
                  <a:lnTo>
                    <a:pt x="1266" y="881"/>
                  </a:lnTo>
                  <a:lnTo>
                    <a:pt x="1266" y="883"/>
                  </a:lnTo>
                  <a:lnTo>
                    <a:pt x="1268" y="883"/>
                  </a:lnTo>
                  <a:lnTo>
                    <a:pt x="1268" y="886"/>
                  </a:lnTo>
                  <a:lnTo>
                    <a:pt x="1268" y="886"/>
                  </a:lnTo>
                  <a:lnTo>
                    <a:pt x="1268" y="888"/>
                  </a:lnTo>
                  <a:lnTo>
                    <a:pt x="1266" y="888"/>
                  </a:lnTo>
                  <a:lnTo>
                    <a:pt x="1264" y="888"/>
                  </a:lnTo>
                  <a:lnTo>
                    <a:pt x="1264" y="888"/>
                  </a:lnTo>
                  <a:lnTo>
                    <a:pt x="1264" y="890"/>
                  </a:lnTo>
                  <a:lnTo>
                    <a:pt x="1259" y="895"/>
                  </a:lnTo>
                  <a:lnTo>
                    <a:pt x="1259" y="895"/>
                  </a:lnTo>
                  <a:lnTo>
                    <a:pt x="1256" y="895"/>
                  </a:lnTo>
                  <a:lnTo>
                    <a:pt x="1256" y="895"/>
                  </a:lnTo>
                  <a:lnTo>
                    <a:pt x="1254" y="897"/>
                  </a:lnTo>
                  <a:lnTo>
                    <a:pt x="1254" y="897"/>
                  </a:lnTo>
                  <a:lnTo>
                    <a:pt x="1254" y="900"/>
                  </a:lnTo>
                  <a:lnTo>
                    <a:pt x="1245" y="905"/>
                  </a:lnTo>
                  <a:lnTo>
                    <a:pt x="1242" y="909"/>
                  </a:lnTo>
                  <a:lnTo>
                    <a:pt x="1240" y="912"/>
                  </a:lnTo>
                  <a:lnTo>
                    <a:pt x="1238" y="914"/>
                  </a:lnTo>
                  <a:lnTo>
                    <a:pt x="1240" y="914"/>
                  </a:lnTo>
                  <a:lnTo>
                    <a:pt x="1240" y="912"/>
                  </a:lnTo>
                  <a:lnTo>
                    <a:pt x="1256" y="900"/>
                  </a:lnTo>
                  <a:lnTo>
                    <a:pt x="1261" y="897"/>
                  </a:lnTo>
                  <a:lnTo>
                    <a:pt x="1275" y="883"/>
                  </a:lnTo>
                  <a:lnTo>
                    <a:pt x="1271" y="881"/>
                  </a:lnTo>
                  <a:lnTo>
                    <a:pt x="1268" y="881"/>
                  </a:lnTo>
                  <a:close/>
                  <a:moveTo>
                    <a:pt x="1398" y="663"/>
                  </a:moveTo>
                  <a:lnTo>
                    <a:pt x="1396" y="661"/>
                  </a:lnTo>
                  <a:lnTo>
                    <a:pt x="1394" y="658"/>
                  </a:lnTo>
                  <a:lnTo>
                    <a:pt x="1394" y="656"/>
                  </a:lnTo>
                  <a:lnTo>
                    <a:pt x="1394" y="654"/>
                  </a:lnTo>
                  <a:lnTo>
                    <a:pt x="1394" y="654"/>
                  </a:lnTo>
                  <a:lnTo>
                    <a:pt x="1394" y="647"/>
                  </a:lnTo>
                  <a:lnTo>
                    <a:pt x="1394" y="647"/>
                  </a:lnTo>
                  <a:lnTo>
                    <a:pt x="1391" y="644"/>
                  </a:lnTo>
                  <a:lnTo>
                    <a:pt x="1389" y="647"/>
                  </a:lnTo>
                  <a:lnTo>
                    <a:pt x="1389" y="647"/>
                  </a:lnTo>
                  <a:lnTo>
                    <a:pt x="1389" y="647"/>
                  </a:lnTo>
                  <a:lnTo>
                    <a:pt x="1389" y="647"/>
                  </a:lnTo>
                  <a:lnTo>
                    <a:pt x="1389" y="647"/>
                  </a:lnTo>
                  <a:lnTo>
                    <a:pt x="1389" y="644"/>
                  </a:lnTo>
                  <a:lnTo>
                    <a:pt x="1389" y="644"/>
                  </a:lnTo>
                  <a:lnTo>
                    <a:pt x="1387" y="644"/>
                  </a:lnTo>
                  <a:lnTo>
                    <a:pt x="1387" y="642"/>
                  </a:lnTo>
                  <a:lnTo>
                    <a:pt x="1387" y="639"/>
                  </a:lnTo>
                  <a:lnTo>
                    <a:pt x="1387" y="639"/>
                  </a:lnTo>
                  <a:lnTo>
                    <a:pt x="1387" y="639"/>
                  </a:lnTo>
                  <a:lnTo>
                    <a:pt x="1387" y="637"/>
                  </a:lnTo>
                  <a:lnTo>
                    <a:pt x="1384" y="637"/>
                  </a:lnTo>
                  <a:lnTo>
                    <a:pt x="1384" y="637"/>
                  </a:lnTo>
                  <a:lnTo>
                    <a:pt x="1384" y="635"/>
                  </a:lnTo>
                  <a:lnTo>
                    <a:pt x="1384" y="635"/>
                  </a:lnTo>
                  <a:lnTo>
                    <a:pt x="1384" y="635"/>
                  </a:lnTo>
                  <a:lnTo>
                    <a:pt x="1379" y="632"/>
                  </a:lnTo>
                  <a:lnTo>
                    <a:pt x="1379" y="630"/>
                  </a:lnTo>
                  <a:lnTo>
                    <a:pt x="1379" y="630"/>
                  </a:lnTo>
                  <a:lnTo>
                    <a:pt x="1379" y="630"/>
                  </a:lnTo>
                  <a:lnTo>
                    <a:pt x="1379" y="628"/>
                  </a:lnTo>
                  <a:lnTo>
                    <a:pt x="1379" y="628"/>
                  </a:lnTo>
                  <a:lnTo>
                    <a:pt x="1379" y="625"/>
                  </a:lnTo>
                  <a:lnTo>
                    <a:pt x="1379" y="625"/>
                  </a:lnTo>
                  <a:lnTo>
                    <a:pt x="1382" y="623"/>
                  </a:lnTo>
                  <a:lnTo>
                    <a:pt x="1382" y="623"/>
                  </a:lnTo>
                  <a:lnTo>
                    <a:pt x="1382" y="623"/>
                  </a:lnTo>
                  <a:lnTo>
                    <a:pt x="1379" y="623"/>
                  </a:lnTo>
                  <a:lnTo>
                    <a:pt x="1377" y="621"/>
                  </a:lnTo>
                  <a:lnTo>
                    <a:pt x="1377" y="618"/>
                  </a:lnTo>
                  <a:lnTo>
                    <a:pt x="1377" y="618"/>
                  </a:lnTo>
                  <a:lnTo>
                    <a:pt x="1375" y="618"/>
                  </a:lnTo>
                  <a:lnTo>
                    <a:pt x="1375" y="616"/>
                  </a:lnTo>
                  <a:lnTo>
                    <a:pt x="1375" y="613"/>
                  </a:lnTo>
                  <a:lnTo>
                    <a:pt x="1375" y="613"/>
                  </a:lnTo>
                  <a:lnTo>
                    <a:pt x="1375" y="613"/>
                  </a:lnTo>
                  <a:lnTo>
                    <a:pt x="1375" y="613"/>
                  </a:lnTo>
                  <a:lnTo>
                    <a:pt x="1372" y="613"/>
                  </a:lnTo>
                  <a:lnTo>
                    <a:pt x="1372" y="613"/>
                  </a:lnTo>
                  <a:lnTo>
                    <a:pt x="1372" y="613"/>
                  </a:lnTo>
                  <a:lnTo>
                    <a:pt x="1370" y="611"/>
                  </a:lnTo>
                  <a:lnTo>
                    <a:pt x="1370" y="611"/>
                  </a:lnTo>
                  <a:lnTo>
                    <a:pt x="1370" y="611"/>
                  </a:lnTo>
                  <a:lnTo>
                    <a:pt x="1370" y="609"/>
                  </a:lnTo>
                  <a:lnTo>
                    <a:pt x="1370" y="609"/>
                  </a:lnTo>
                  <a:lnTo>
                    <a:pt x="1372" y="609"/>
                  </a:lnTo>
                  <a:lnTo>
                    <a:pt x="1372" y="609"/>
                  </a:lnTo>
                  <a:lnTo>
                    <a:pt x="1372" y="609"/>
                  </a:lnTo>
                  <a:lnTo>
                    <a:pt x="1372" y="609"/>
                  </a:lnTo>
                  <a:lnTo>
                    <a:pt x="1372" y="606"/>
                  </a:lnTo>
                  <a:lnTo>
                    <a:pt x="1372" y="606"/>
                  </a:lnTo>
                  <a:lnTo>
                    <a:pt x="1372" y="606"/>
                  </a:lnTo>
                  <a:lnTo>
                    <a:pt x="1372" y="606"/>
                  </a:lnTo>
                  <a:lnTo>
                    <a:pt x="1370" y="606"/>
                  </a:lnTo>
                  <a:lnTo>
                    <a:pt x="1368" y="604"/>
                  </a:lnTo>
                  <a:lnTo>
                    <a:pt x="1368" y="604"/>
                  </a:lnTo>
                  <a:lnTo>
                    <a:pt x="1368" y="604"/>
                  </a:lnTo>
                  <a:lnTo>
                    <a:pt x="1365" y="604"/>
                  </a:lnTo>
                  <a:lnTo>
                    <a:pt x="1363" y="602"/>
                  </a:lnTo>
                  <a:lnTo>
                    <a:pt x="1363" y="599"/>
                  </a:lnTo>
                  <a:lnTo>
                    <a:pt x="1361" y="597"/>
                  </a:lnTo>
                  <a:lnTo>
                    <a:pt x="1361" y="597"/>
                  </a:lnTo>
                  <a:lnTo>
                    <a:pt x="1361" y="597"/>
                  </a:lnTo>
                  <a:lnTo>
                    <a:pt x="1361" y="595"/>
                  </a:lnTo>
                  <a:lnTo>
                    <a:pt x="1361" y="595"/>
                  </a:lnTo>
                  <a:lnTo>
                    <a:pt x="1361" y="592"/>
                  </a:lnTo>
                  <a:lnTo>
                    <a:pt x="1361" y="592"/>
                  </a:lnTo>
                  <a:lnTo>
                    <a:pt x="1361" y="592"/>
                  </a:lnTo>
                  <a:lnTo>
                    <a:pt x="1361" y="590"/>
                  </a:lnTo>
                  <a:lnTo>
                    <a:pt x="1361" y="587"/>
                  </a:lnTo>
                  <a:lnTo>
                    <a:pt x="1361" y="585"/>
                  </a:lnTo>
                  <a:lnTo>
                    <a:pt x="1363" y="583"/>
                  </a:lnTo>
                  <a:lnTo>
                    <a:pt x="1363" y="583"/>
                  </a:lnTo>
                  <a:lnTo>
                    <a:pt x="1363" y="583"/>
                  </a:lnTo>
                  <a:lnTo>
                    <a:pt x="1361" y="583"/>
                  </a:lnTo>
                  <a:lnTo>
                    <a:pt x="1361" y="580"/>
                  </a:lnTo>
                  <a:lnTo>
                    <a:pt x="1361" y="580"/>
                  </a:lnTo>
                  <a:lnTo>
                    <a:pt x="1361" y="580"/>
                  </a:lnTo>
                  <a:lnTo>
                    <a:pt x="1361" y="578"/>
                  </a:lnTo>
                  <a:lnTo>
                    <a:pt x="1358" y="573"/>
                  </a:lnTo>
                  <a:lnTo>
                    <a:pt x="1358" y="573"/>
                  </a:lnTo>
                  <a:lnTo>
                    <a:pt x="1356" y="568"/>
                  </a:lnTo>
                  <a:lnTo>
                    <a:pt x="1356" y="568"/>
                  </a:lnTo>
                  <a:lnTo>
                    <a:pt x="1353" y="566"/>
                  </a:lnTo>
                  <a:lnTo>
                    <a:pt x="1353" y="566"/>
                  </a:lnTo>
                  <a:lnTo>
                    <a:pt x="1353" y="564"/>
                  </a:lnTo>
                  <a:lnTo>
                    <a:pt x="1351" y="561"/>
                  </a:lnTo>
                  <a:lnTo>
                    <a:pt x="1349" y="559"/>
                  </a:lnTo>
                  <a:lnTo>
                    <a:pt x="1349" y="559"/>
                  </a:lnTo>
                  <a:lnTo>
                    <a:pt x="1344" y="557"/>
                  </a:lnTo>
                  <a:lnTo>
                    <a:pt x="1344" y="557"/>
                  </a:lnTo>
                  <a:lnTo>
                    <a:pt x="1344" y="557"/>
                  </a:lnTo>
                  <a:lnTo>
                    <a:pt x="1344" y="557"/>
                  </a:lnTo>
                  <a:lnTo>
                    <a:pt x="1342" y="552"/>
                  </a:lnTo>
                  <a:lnTo>
                    <a:pt x="1339" y="552"/>
                  </a:lnTo>
                  <a:lnTo>
                    <a:pt x="1339" y="552"/>
                  </a:lnTo>
                  <a:lnTo>
                    <a:pt x="1337" y="550"/>
                  </a:lnTo>
                  <a:lnTo>
                    <a:pt x="1337" y="550"/>
                  </a:lnTo>
                  <a:lnTo>
                    <a:pt x="1337" y="550"/>
                  </a:lnTo>
                  <a:lnTo>
                    <a:pt x="1337" y="550"/>
                  </a:lnTo>
                  <a:lnTo>
                    <a:pt x="1334" y="547"/>
                  </a:lnTo>
                  <a:lnTo>
                    <a:pt x="1334" y="540"/>
                  </a:lnTo>
                  <a:lnTo>
                    <a:pt x="1334" y="524"/>
                  </a:lnTo>
                  <a:lnTo>
                    <a:pt x="1334" y="509"/>
                  </a:lnTo>
                  <a:lnTo>
                    <a:pt x="1332" y="495"/>
                  </a:lnTo>
                  <a:lnTo>
                    <a:pt x="1332" y="481"/>
                  </a:lnTo>
                  <a:lnTo>
                    <a:pt x="1332" y="467"/>
                  </a:lnTo>
                  <a:lnTo>
                    <a:pt x="1330" y="436"/>
                  </a:lnTo>
                  <a:lnTo>
                    <a:pt x="1330" y="422"/>
                  </a:lnTo>
                  <a:lnTo>
                    <a:pt x="1327" y="408"/>
                  </a:lnTo>
                  <a:lnTo>
                    <a:pt x="1327" y="393"/>
                  </a:lnTo>
                  <a:lnTo>
                    <a:pt x="1325" y="377"/>
                  </a:lnTo>
                  <a:lnTo>
                    <a:pt x="1325" y="363"/>
                  </a:lnTo>
                  <a:lnTo>
                    <a:pt x="1325" y="355"/>
                  </a:lnTo>
                  <a:lnTo>
                    <a:pt x="1325" y="355"/>
                  </a:lnTo>
                  <a:lnTo>
                    <a:pt x="1323" y="353"/>
                  </a:lnTo>
                  <a:lnTo>
                    <a:pt x="1323" y="353"/>
                  </a:lnTo>
                  <a:lnTo>
                    <a:pt x="1318" y="351"/>
                  </a:lnTo>
                  <a:lnTo>
                    <a:pt x="1318" y="353"/>
                  </a:lnTo>
                  <a:lnTo>
                    <a:pt x="1316" y="353"/>
                  </a:lnTo>
                  <a:lnTo>
                    <a:pt x="1313" y="353"/>
                  </a:lnTo>
                  <a:lnTo>
                    <a:pt x="1308" y="351"/>
                  </a:lnTo>
                  <a:lnTo>
                    <a:pt x="1308" y="351"/>
                  </a:lnTo>
                  <a:lnTo>
                    <a:pt x="1306" y="353"/>
                  </a:lnTo>
                  <a:lnTo>
                    <a:pt x="1306" y="353"/>
                  </a:lnTo>
                  <a:lnTo>
                    <a:pt x="1299" y="351"/>
                  </a:lnTo>
                  <a:lnTo>
                    <a:pt x="1299" y="351"/>
                  </a:lnTo>
                  <a:lnTo>
                    <a:pt x="1297" y="353"/>
                  </a:lnTo>
                  <a:lnTo>
                    <a:pt x="1297" y="355"/>
                  </a:lnTo>
                  <a:lnTo>
                    <a:pt x="1297" y="355"/>
                  </a:lnTo>
                  <a:lnTo>
                    <a:pt x="1294" y="355"/>
                  </a:lnTo>
                  <a:lnTo>
                    <a:pt x="1292" y="355"/>
                  </a:lnTo>
                  <a:lnTo>
                    <a:pt x="1290" y="355"/>
                  </a:lnTo>
                  <a:lnTo>
                    <a:pt x="1290" y="353"/>
                  </a:lnTo>
                  <a:lnTo>
                    <a:pt x="1290" y="353"/>
                  </a:lnTo>
                  <a:lnTo>
                    <a:pt x="1290" y="353"/>
                  </a:lnTo>
                  <a:lnTo>
                    <a:pt x="1287" y="353"/>
                  </a:lnTo>
                  <a:lnTo>
                    <a:pt x="1285" y="351"/>
                  </a:lnTo>
                  <a:lnTo>
                    <a:pt x="1282" y="351"/>
                  </a:lnTo>
                  <a:lnTo>
                    <a:pt x="1282" y="348"/>
                  </a:lnTo>
                  <a:lnTo>
                    <a:pt x="1280" y="346"/>
                  </a:lnTo>
                  <a:lnTo>
                    <a:pt x="1278" y="346"/>
                  </a:lnTo>
                  <a:lnTo>
                    <a:pt x="1278" y="346"/>
                  </a:lnTo>
                  <a:lnTo>
                    <a:pt x="1275" y="346"/>
                  </a:lnTo>
                  <a:lnTo>
                    <a:pt x="1273" y="344"/>
                  </a:lnTo>
                  <a:lnTo>
                    <a:pt x="1273" y="346"/>
                  </a:lnTo>
                  <a:lnTo>
                    <a:pt x="1268" y="344"/>
                  </a:lnTo>
                  <a:lnTo>
                    <a:pt x="1268" y="344"/>
                  </a:lnTo>
                  <a:lnTo>
                    <a:pt x="1268" y="341"/>
                  </a:lnTo>
                  <a:lnTo>
                    <a:pt x="1268" y="341"/>
                  </a:lnTo>
                  <a:lnTo>
                    <a:pt x="1266" y="341"/>
                  </a:lnTo>
                  <a:lnTo>
                    <a:pt x="1264" y="341"/>
                  </a:lnTo>
                  <a:lnTo>
                    <a:pt x="1261" y="341"/>
                  </a:lnTo>
                  <a:lnTo>
                    <a:pt x="1261" y="341"/>
                  </a:lnTo>
                  <a:lnTo>
                    <a:pt x="1259" y="341"/>
                  </a:lnTo>
                  <a:lnTo>
                    <a:pt x="1259" y="339"/>
                  </a:lnTo>
                  <a:lnTo>
                    <a:pt x="1256" y="339"/>
                  </a:lnTo>
                  <a:lnTo>
                    <a:pt x="1256" y="341"/>
                  </a:lnTo>
                  <a:lnTo>
                    <a:pt x="1256" y="341"/>
                  </a:lnTo>
                  <a:lnTo>
                    <a:pt x="1254" y="341"/>
                  </a:lnTo>
                  <a:lnTo>
                    <a:pt x="1254" y="339"/>
                  </a:lnTo>
                  <a:lnTo>
                    <a:pt x="1252" y="339"/>
                  </a:lnTo>
                  <a:lnTo>
                    <a:pt x="1249" y="337"/>
                  </a:lnTo>
                  <a:lnTo>
                    <a:pt x="1249" y="334"/>
                  </a:lnTo>
                  <a:lnTo>
                    <a:pt x="1247" y="334"/>
                  </a:lnTo>
                  <a:lnTo>
                    <a:pt x="1245" y="334"/>
                  </a:lnTo>
                  <a:lnTo>
                    <a:pt x="1238" y="334"/>
                  </a:lnTo>
                  <a:lnTo>
                    <a:pt x="1233" y="329"/>
                  </a:lnTo>
                  <a:lnTo>
                    <a:pt x="1233" y="327"/>
                  </a:lnTo>
                  <a:lnTo>
                    <a:pt x="1230" y="327"/>
                  </a:lnTo>
                  <a:lnTo>
                    <a:pt x="1230" y="325"/>
                  </a:lnTo>
                  <a:lnTo>
                    <a:pt x="1230" y="325"/>
                  </a:lnTo>
                  <a:lnTo>
                    <a:pt x="1228" y="325"/>
                  </a:lnTo>
                  <a:lnTo>
                    <a:pt x="1228" y="322"/>
                  </a:lnTo>
                  <a:lnTo>
                    <a:pt x="1228" y="322"/>
                  </a:lnTo>
                  <a:lnTo>
                    <a:pt x="1228" y="322"/>
                  </a:lnTo>
                  <a:lnTo>
                    <a:pt x="1226" y="322"/>
                  </a:lnTo>
                  <a:lnTo>
                    <a:pt x="1226" y="320"/>
                  </a:lnTo>
                  <a:lnTo>
                    <a:pt x="1223" y="320"/>
                  </a:lnTo>
                  <a:lnTo>
                    <a:pt x="1221" y="320"/>
                  </a:lnTo>
                  <a:lnTo>
                    <a:pt x="1219" y="320"/>
                  </a:lnTo>
                  <a:lnTo>
                    <a:pt x="1216" y="315"/>
                  </a:lnTo>
                  <a:lnTo>
                    <a:pt x="1214" y="315"/>
                  </a:lnTo>
                  <a:lnTo>
                    <a:pt x="1211" y="315"/>
                  </a:lnTo>
                  <a:lnTo>
                    <a:pt x="1209" y="313"/>
                  </a:lnTo>
                  <a:lnTo>
                    <a:pt x="1209" y="313"/>
                  </a:lnTo>
                  <a:lnTo>
                    <a:pt x="1209" y="313"/>
                  </a:lnTo>
                  <a:lnTo>
                    <a:pt x="1207" y="310"/>
                  </a:lnTo>
                  <a:lnTo>
                    <a:pt x="1200" y="310"/>
                  </a:lnTo>
                  <a:lnTo>
                    <a:pt x="1200" y="310"/>
                  </a:lnTo>
                  <a:lnTo>
                    <a:pt x="1197" y="310"/>
                  </a:lnTo>
                  <a:lnTo>
                    <a:pt x="1197" y="313"/>
                  </a:lnTo>
                  <a:lnTo>
                    <a:pt x="1197" y="315"/>
                  </a:lnTo>
                  <a:lnTo>
                    <a:pt x="1195" y="318"/>
                  </a:lnTo>
                  <a:lnTo>
                    <a:pt x="1195" y="315"/>
                  </a:lnTo>
                  <a:lnTo>
                    <a:pt x="1195" y="318"/>
                  </a:lnTo>
                  <a:lnTo>
                    <a:pt x="1193" y="318"/>
                  </a:lnTo>
                  <a:lnTo>
                    <a:pt x="1193" y="318"/>
                  </a:lnTo>
                  <a:lnTo>
                    <a:pt x="1193" y="320"/>
                  </a:lnTo>
                  <a:lnTo>
                    <a:pt x="1190" y="318"/>
                  </a:lnTo>
                  <a:lnTo>
                    <a:pt x="1190" y="318"/>
                  </a:lnTo>
                  <a:lnTo>
                    <a:pt x="1190" y="320"/>
                  </a:lnTo>
                  <a:lnTo>
                    <a:pt x="1190" y="320"/>
                  </a:lnTo>
                  <a:lnTo>
                    <a:pt x="1188" y="320"/>
                  </a:lnTo>
                  <a:lnTo>
                    <a:pt x="1188" y="322"/>
                  </a:lnTo>
                  <a:lnTo>
                    <a:pt x="1188" y="322"/>
                  </a:lnTo>
                  <a:lnTo>
                    <a:pt x="1188" y="322"/>
                  </a:lnTo>
                  <a:lnTo>
                    <a:pt x="1178" y="322"/>
                  </a:lnTo>
                  <a:lnTo>
                    <a:pt x="1178" y="322"/>
                  </a:lnTo>
                  <a:lnTo>
                    <a:pt x="1176" y="322"/>
                  </a:lnTo>
                  <a:lnTo>
                    <a:pt x="1176" y="320"/>
                  </a:lnTo>
                  <a:lnTo>
                    <a:pt x="1176" y="320"/>
                  </a:lnTo>
                  <a:lnTo>
                    <a:pt x="1174" y="320"/>
                  </a:lnTo>
                  <a:lnTo>
                    <a:pt x="1174" y="320"/>
                  </a:lnTo>
                  <a:lnTo>
                    <a:pt x="1174" y="322"/>
                  </a:lnTo>
                  <a:lnTo>
                    <a:pt x="1174" y="322"/>
                  </a:lnTo>
                  <a:lnTo>
                    <a:pt x="1171" y="320"/>
                  </a:lnTo>
                  <a:lnTo>
                    <a:pt x="1171" y="320"/>
                  </a:lnTo>
                  <a:lnTo>
                    <a:pt x="1171" y="320"/>
                  </a:lnTo>
                  <a:lnTo>
                    <a:pt x="1171" y="320"/>
                  </a:lnTo>
                  <a:lnTo>
                    <a:pt x="1169" y="320"/>
                  </a:lnTo>
                  <a:lnTo>
                    <a:pt x="1167" y="320"/>
                  </a:lnTo>
                  <a:lnTo>
                    <a:pt x="1169" y="318"/>
                  </a:lnTo>
                  <a:lnTo>
                    <a:pt x="1167" y="315"/>
                  </a:lnTo>
                  <a:lnTo>
                    <a:pt x="1167" y="315"/>
                  </a:lnTo>
                  <a:lnTo>
                    <a:pt x="1164" y="313"/>
                  </a:lnTo>
                  <a:lnTo>
                    <a:pt x="1162" y="313"/>
                  </a:lnTo>
                  <a:lnTo>
                    <a:pt x="1162" y="313"/>
                  </a:lnTo>
                  <a:lnTo>
                    <a:pt x="1159" y="313"/>
                  </a:lnTo>
                  <a:lnTo>
                    <a:pt x="1159" y="315"/>
                  </a:lnTo>
                  <a:lnTo>
                    <a:pt x="1159" y="315"/>
                  </a:lnTo>
                  <a:lnTo>
                    <a:pt x="1157" y="315"/>
                  </a:lnTo>
                  <a:lnTo>
                    <a:pt x="1157" y="315"/>
                  </a:lnTo>
                  <a:lnTo>
                    <a:pt x="1155" y="318"/>
                  </a:lnTo>
                  <a:lnTo>
                    <a:pt x="1152" y="318"/>
                  </a:lnTo>
                  <a:lnTo>
                    <a:pt x="1152" y="318"/>
                  </a:lnTo>
                  <a:lnTo>
                    <a:pt x="1150" y="320"/>
                  </a:lnTo>
                  <a:lnTo>
                    <a:pt x="1150" y="320"/>
                  </a:lnTo>
                  <a:lnTo>
                    <a:pt x="1150" y="320"/>
                  </a:lnTo>
                  <a:lnTo>
                    <a:pt x="1148" y="320"/>
                  </a:lnTo>
                  <a:lnTo>
                    <a:pt x="1145" y="320"/>
                  </a:lnTo>
                  <a:lnTo>
                    <a:pt x="1143" y="320"/>
                  </a:lnTo>
                  <a:lnTo>
                    <a:pt x="1143" y="325"/>
                  </a:lnTo>
                  <a:lnTo>
                    <a:pt x="1143" y="325"/>
                  </a:lnTo>
                  <a:lnTo>
                    <a:pt x="1143" y="325"/>
                  </a:lnTo>
                  <a:lnTo>
                    <a:pt x="1141" y="325"/>
                  </a:lnTo>
                  <a:lnTo>
                    <a:pt x="1141" y="325"/>
                  </a:lnTo>
                  <a:lnTo>
                    <a:pt x="1141" y="325"/>
                  </a:lnTo>
                  <a:lnTo>
                    <a:pt x="1141" y="325"/>
                  </a:lnTo>
                  <a:lnTo>
                    <a:pt x="1138" y="325"/>
                  </a:lnTo>
                  <a:lnTo>
                    <a:pt x="1136" y="327"/>
                  </a:lnTo>
                  <a:lnTo>
                    <a:pt x="1136" y="325"/>
                  </a:lnTo>
                  <a:lnTo>
                    <a:pt x="1129" y="322"/>
                  </a:lnTo>
                  <a:lnTo>
                    <a:pt x="1129" y="320"/>
                  </a:lnTo>
                  <a:lnTo>
                    <a:pt x="1126" y="320"/>
                  </a:lnTo>
                  <a:lnTo>
                    <a:pt x="1126" y="322"/>
                  </a:lnTo>
                  <a:lnTo>
                    <a:pt x="1124" y="322"/>
                  </a:lnTo>
                  <a:lnTo>
                    <a:pt x="1124" y="325"/>
                  </a:lnTo>
                  <a:lnTo>
                    <a:pt x="1124" y="325"/>
                  </a:lnTo>
                  <a:lnTo>
                    <a:pt x="1122" y="325"/>
                  </a:lnTo>
                  <a:lnTo>
                    <a:pt x="1119" y="327"/>
                  </a:lnTo>
                  <a:lnTo>
                    <a:pt x="1117" y="327"/>
                  </a:lnTo>
                  <a:lnTo>
                    <a:pt x="1115" y="327"/>
                  </a:lnTo>
                  <a:lnTo>
                    <a:pt x="1110" y="327"/>
                  </a:lnTo>
                  <a:lnTo>
                    <a:pt x="1107" y="329"/>
                  </a:lnTo>
                  <a:lnTo>
                    <a:pt x="1107" y="329"/>
                  </a:lnTo>
                  <a:lnTo>
                    <a:pt x="1105" y="329"/>
                  </a:lnTo>
                  <a:lnTo>
                    <a:pt x="1105" y="332"/>
                  </a:lnTo>
                  <a:lnTo>
                    <a:pt x="1103" y="334"/>
                  </a:lnTo>
                  <a:lnTo>
                    <a:pt x="1103" y="337"/>
                  </a:lnTo>
                  <a:lnTo>
                    <a:pt x="1100" y="339"/>
                  </a:lnTo>
                  <a:lnTo>
                    <a:pt x="1098" y="339"/>
                  </a:lnTo>
                  <a:lnTo>
                    <a:pt x="1093" y="339"/>
                  </a:lnTo>
                  <a:lnTo>
                    <a:pt x="1091" y="339"/>
                  </a:lnTo>
                  <a:lnTo>
                    <a:pt x="1091" y="339"/>
                  </a:lnTo>
                  <a:lnTo>
                    <a:pt x="1091" y="341"/>
                  </a:lnTo>
                  <a:lnTo>
                    <a:pt x="1091" y="344"/>
                  </a:lnTo>
                  <a:lnTo>
                    <a:pt x="1086" y="346"/>
                  </a:lnTo>
                  <a:lnTo>
                    <a:pt x="1084" y="344"/>
                  </a:lnTo>
                  <a:lnTo>
                    <a:pt x="1081" y="339"/>
                  </a:lnTo>
                  <a:lnTo>
                    <a:pt x="1079" y="337"/>
                  </a:lnTo>
                  <a:lnTo>
                    <a:pt x="1077" y="337"/>
                  </a:lnTo>
                  <a:lnTo>
                    <a:pt x="1070" y="337"/>
                  </a:lnTo>
                  <a:lnTo>
                    <a:pt x="1070" y="337"/>
                  </a:lnTo>
                  <a:lnTo>
                    <a:pt x="1067" y="334"/>
                  </a:lnTo>
                  <a:lnTo>
                    <a:pt x="1067" y="334"/>
                  </a:lnTo>
                  <a:lnTo>
                    <a:pt x="1067" y="332"/>
                  </a:lnTo>
                  <a:lnTo>
                    <a:pt x="1067" y="332"/>
                  </a:lnTo>
                  <a:lnTo>
                    <a:pt x="1065" y="332"/>
                  </a:lnTo>
                  <a:lnTo>
                    <a:pt x="1060" y="329"/>
                  </a:lnTo>
                  <a:lnTo>
                    <a:pt x="1060" y="329"/>
                  </a:lnTo>
                  <a:lnTo>
                    <a:pt x="1058" y="329"/>
                  </a:lnTo>
                  <a:lnTo>
                    <a:pt x="1058" y="327"/>
                  </a:lnTo>
                  <a:lnTo>
                    <a:pt x="1058" y="327"/>
                  </a:lnTo>
                  <a:lnTo>
                    <a:pt x="1058" y="327"/>
                  </a:lnTo>
                  <a:lnTo>
                    <a:pt x="1058" y="325"/>
                  </a:lnTo>
                  <a:lnTo>
                    <a:pt x="1060" y="325"/>
                  </a:lnTo>
                  <a:lnTo>
                    <a:pt x="1060" y="322"/>
                  </a:lnTo>
                  <a:lnTo>
                    <a:pt x="1058" y="322"/>
                  </a:lnTo>
                  <a:lnTo>
                    <a:pt x="1055" y="320"/>
                  </a:lnTo>
                  <a:lnTo>
                    <a:pt x="1053" y="320"/>
                  </a:lnTo>
                  <a:lnTo>
                    <a:pt x="1053" y="320"/>
                  </a:lnTo>
                  <a:lnTo>
                    <a:pt x="1053" y="320"/>
                  </a:lnTo>
                  <a:lnTo>
                    <a:pt x="1053" y="322"/>
                  </a:lnTo>
                  <a:lnTo>
                    <a:pt x="1051" y="322"/>
                  </a:lnTo>
                  <a:lnTo>
                    <a:pt x="1051" y="327"/>
                  </a:lnTo>
                  <a:lnTo>
                    <a:pt x="1051" y="327"/>
                  </a:lnTo>
                  <a:lnTo>
                    <a:pt x="1051" y="327"/>
                  </a:lnTo>
                  <a:lnTo>
                    <a:pt x="1048" y="327"/>
                  </a:lnTo>
                  <a:lnTo>
                    <a:pt x="1048" y="329"/>
                  </a:lnTo>
                  <a:lnTo>
                    <a:pt x="1048" y="329"/>
                  </a:lnTo>
                  <a:lnTo>
                    <a:pt x="1046" y="329"/>
                  </a:lnTo>
                  <a:lnTo>
                    <a:pt x="1046" y="329"/>
                  </a:lnTo>
                  <a:lnTo>
                    <a:pt x="1044" y="329"/>
                  </a:lnTo>
                  <a:lnTo>
                    <a:pt x="1044" y="329"/>
                  </a:lnTo>
                  <a:lnTo>
                    <a:pt x="1044" y="329"/>
                  </a:lnTo>
                  <a:lnTo>
                    <a:pt x="1039" y="327"/>
                  </a:lnTo>
                  <a:lnTo>
                    <a:pt x="1039" y="327"/>
                  </a:lnTo>
                  <a:lnTo>
                    <a:pt x="1039" y="327"/>
                  </a:lnTo>
                  <a:lnTo>
                    <a:pt x="1034" y="327"/>
                  </a:lnTo>
                  <a:lnTo>
                    <a:pt x="1034" y="327"/>
                  </a:lnTo>
                  <a:lnTo>
                    <a:pt x="1032" y="327"/>
                  </a:lnTo>
                  <a:lnTo>
                    <a:pt x="1032" y="327"/>
                  </a:lnTo>
                  <a:lnTo>
                    <a:pt x="1029" y="325"/>
                  </a:lnTo>
                  <a:lnTo>
                    <a:pt x="1029" y="325"/>
                  </a:lnTo>
                  <a:lnTo>
                    <a:pt x="1029" y="322"/>
                  </a:lnTo>
                  <a:lnTo>
                    <a:pt x="1029" y="320"/>
                  </a:lnTo>
                  <a:lnTo>
                    <a:pt x="1027" y="318"/>
                  </a:lnTo>
                  <a:lnTo>
                    <a:pt x="1027" y="318"/>
                  </a:lnTo>
                  <a:lnTo>
                    <a:pt x="1027" y="318"/>
                  </a:lnTo>
                  <a:lnTo>
                    <a:pt x="1025" y="318"/>
                  </a:lnTo>
                  <a:lnTo>
                    <a:pt x="1025" y="318"/>
                  </a:lnTo>
                  <a:lnTo>
                    <a:pt x="1025" y="318"/>
                  </a:lnTo>
                  <a:lnTo>
                    <a:pt x="1020" y="318"/>
                  </a:lnTo>
                  <a:lnTo>
                    <a:pt x="1020" y="318"/>
                  </a:lnTo>
                  <a:lnTo>
                    <a:pt x="1020" y="318"/>
                  </a:lnTo>
                  <a:lnTo>
                    <a:pt x="1018" y="318"/>
                  </a:lnTo>
                  <a:lnTo>
                    <a:pt x="1018" y="320"/>
                  </a:lnTo>
                  <a:lnTo>
                    <a:pt x="1018" y="322"/>
                  </a:lnTo>
                  <a:lnTo>
                    <a:pt x="1018" y="327"/>
                  </a:lnTo>
                  <a:lnTo>
                    <a:pt x="1015" y="329"/>
                  </a:lnTo>
                  <a:lnTo>
                    <a:pt x="1013" y="329"/>
                  </a:lnTo>
                  <a:lnTo>
                    <a:pt x="1008" y="329"/>
                  </a:lnTo>
                  <a:lnTo>
                    <a:pt x="1008" y="332"/>
                  </a:lnTo>
                  <a:lnTo>
                    <a:pt x="1010" y="332"/>
                  </a:lnTo>
                  <a:lnTo>
                    <a:pt x="1010" y="332"/>
                  </a:lnTo>
                  <a:lnTo>
                    <a:pt x="1010" y="334"/>
                  </a:lnTo>
                  <a:lnTo>
                    <a:pt x="1010" y="334"/>
                  </a:lnTo>
                  <a:lnTo>
                    <a:pt x="1008" y="337"/>
                  </a:lnTo>
                  <a:lnTo>
                    <a:pt x="1008" y="337"/>
                  </a:lnTo>
                  <a:lnTo>
                    <a:pt x="1008" y="341"/>
                  </a:lnTo>
                  <a:lnTo>
                    <a:pt x="1008" y="344"/>
                  </a:lnTo>
                  <a:lnTo>
                    <a:pt x="1006" y="346"/>
                  </a:lnTo>
                  <a:lnTo>
                    <a:pt x="1003" y="346"/>
                  </a:lnTo>
                  <a:lnTo>
                    <a:pt x="999" y="344"/>
                  </a:lnTo>
                  <a:lnTo>
                    <a:pt x="999" y="341"/>
                  </a:lnTo>
                  <a:lnTo>
                    <a:pt x="996" y="339"/>
                  </a:lnTo>
                  <a:lnTo>
                    <a:pt x="996" y="337"/>
                  </a:lnTo>
                  <a:lnTo>
                    <a:pt x="996" y="334"/>
                  </a:lnTo>
                  <a:lnTo>
                    <a:pt x="999" y="329"/>
                  </a:lnTo>
                  <a:lnTo>
                    <a:pt x="999" y="327"/>
                  </a:lnTo>
                  <a:lnTo>
                    <a:pt x="999" y="327"/>
                  </a:lnTo>
                  <a:lnTo>
                    <a:pt x="996" y="325"/>
                  </a:lnTo>
                  <a:lnTo>
                    <a:pt x="996" y="325"/>
                  </a:lnTo>
                  <a:lnTo>
                    <a:pt x="994" y="322"/>
                  </a:lnTo>
                  <a:lnTo>
                    <a:pt x="994" y="322"/>
                  </a:lnTo>
                  <a:lnTo>
                    <a:pt x="994" y="325"/>
                  </a:lnTo>
                  <a:lnTo>
                    <a:pt x="992" y="325"/>
                  </a:lnTo>
                  <a:lnTo>
                    <a:pt x="992" y="325"/>
                  </a:lnTo>
                  <a:lnTo>
                    <a:pt x="992" y="327"/>
                  </a:lnTo>
                  <a:lnTo>
                    <a:pt x="989" y="329"/>
                  </a:lnTo>
                  <a:lnTo>
                    <a:pt x="989" y="329"/>
                  </a:lnTo>
                  <a:lnTo>
                    <a:pt x="987" y="327"/>
                  </a:lnTo>
                  <a:lnTo>
                    <a:pt x="984" y="327"/>
                  </a:lnTo>
                  <a:lnTo>
                    <a:pt x="984" y="329"/>
                  </a:lnTo>
                  <a:lnTo>
                    <a:pt x="982" y="329"/>
                  </a:lnTo>
                  <a:lnTo>
                    <a:pt x="982" y="329"/>
                  </a:lnTo>
                  <a:lnTo>
                    <a:pt x="982" y="329"/>
                  </a:lnTo>
                  <a:lnTo>
                    <a:pt x="982" y="332"/>
                  </a:lnTo>
                  <a:lnTo>
                    <a:pt x="980" y="332"/>
                  </a:lnTo>
                  <a:lnTo>
                    <a:pt x="980" y="332"/>
                  </a:lnTo>
                  <a:lnTo>
                    <a:pt x="980" y="334"/>
                  </a:lnTo>
                  <a:lnTo>
                    <a:pt x="977" y="334"/>
                  </a:lnTo>
                  <a:lnTo>
                    <a:pt x="973" y="334"/>
                  </a:lnTo>
                  <a:lnTo>
                    <a:pt x="970" y="334"/>
                  </a:lnTo>
                  <a:lnTo>
                    <a:pt x="970" y="329"/>
                  </a:lnTo>
                  <a:lnTo>
                    <a:pt x="968" y="327"/>
                  </a:lnTo>
                  <a:lnTo>
                    <a:pt x="968" y="327"/>
                  </a:lnTo>
                  <a:lnTo>
                    <a:pt x="965" y="325"/>
                  </a:lnTo>
                  <a:lnTo>
                    <a:pt x="963" y="325"/>
                  </a:lnTo>
                  <a:lnTo>
                    <a:pt x="958" y="325"/>
                  </a:lnTo>
                  <a:lnTo>
                    <a:pt x="956" y="325"/>
                  </a:lnTo>
                  <a:lnTo>
                    <a:pt x="956" y="322"/>
                  </a:lnTo>
                  <a:lnTo>
                    <a:pt x="956" y="318"/>
                  </a:lnTo>
                  <a:lnTo>
                    <a:pt x="954" y="315"/>
                  </a:lnTo>
                  <a:lnTo>
                    <a:pt x="949" y="313"/>
                  </a:lnTo>
                  <a:lnTo>
                    <a:pt x="947" y="315"/>
                  </a:lnTo>
                  <a:lnTo>
                    <a:pt x="942" y="318"/>
                  </a:lnTo>
                  <a:lnTo>
                    <a:pt x="935" y="327"/>
                  </a:lnTo>
                  <a:lnTo>
                    <a:pt x="930" y="329"/>
                  </a:lnTo>
                  <a:lnTo>
                    <a:pt x="925" y="329"/>
                  </a:lnTo>
                  <a:lnTo>
                    <a:pt x="921" y="329"/>
                  </a:lnTo>
                  <a:lnTo>
                    <a:pt x="918" y="327"/>
                  </a:lnTo>
                  <a:lnTo>
                    <a:pt x="918" y="327"/>
                  </a:lnTo>
                  <a:lnTo>
                    <a:pt x="918" y="325"/>
                  </a:lnTo>
                  <a:lnTo>
                    <a:pt x="918" y="325"/>
                  </a:lnTo>
                  <a:lnTo>
                    <a:pt x="918" y="322"/>
                  </a:lnTo>
                  <a:lnTo>
                    <a:pt x="918" y="320"/>
                  </a:lnTo>
                  <a:lnTo>
                    <a:pt x="918" y="320"/>
                  </a:lnTo>
                  <a:lnTo>
                    <a:pt x="918" y="318"/>
                  </a:lnTo>
                  <a:lnTo>
                    <a:pt x="918" y="318"/>
                  </a:lnTo>
                  <a:lnTo>
                    <a:pt x="918" y="315"/>
                  </a:lnTo>
                  <a:lnTo>
                    <a:pt x="918" y="315"/>
                  </a:lnTo>
                  <a:lnTo>
                    <a:pt x="916" y="315"/>
                  </a:lnTo>
                  <a:lnTo>
                    <a:pt x="913" y="313"/>
                  </a:lnTo>
                  <a:lnTo>
                    <a:pt x="909" y="313"/>
                  </a:lnTo>
                  <a:lnTo>
                    <a:pt x="904" y="310"/>
                  </a:lnTo>
                  <a:lnTo>
                    <a:pt x="904" y="306"/>
                  </a:lnTo>
                  <a:lnTo>
                    <a:pt x="902" y="303"/>
                  </a:lnTo>
                  <a:lnTo>
                    <a:pt x="904" y="301"/>
                  </a:lnTo>
                  <a:lnTo>
                    <a:pt x="904" y="296"/>
                  </a:lnTo>
                  <a:lnTo>
                    <a:pt x="902" y="296"/>
                  </a:lnTo>
                  <a:lnTo>
                    <a:pt x="899" y="296"/>
                  </a:lnTo>
                  <a:lnTo>
                    <a:pt x="895" y="296"/>
                  </a:lnTo>
                  <a:lnTo>
                    <a:pt x="890" y="299"/>
                  </a:lnTo>
                  <a:lnTo>
                    <a:pt x="878" y="296"/>
                  </a:lnTo>
                  <a:lnTo>
                    <a:pt x="876" y="296"/>
                  </a:lnTo>
                  <a:lnTo>
                    <a:pt x="873" y="299"/>
                  </a:lnTo>
                  <a:lnTo>
                    <a:pt x="871" y="301"/>
                  </a:lnTo>
                  <a:lnTo>
                    <a:pt x="871" y="303"/>
                  </a:lnTo>
                  <a:lnTo>
                    <a:pt x="869" y="303"/>
                  </a:lnTo>
                  <a:lnTo>
                    <a:pt x="866" y="306"/>
                  </a:lnTo>
                  <a:lnTo>
                    <a:pt x="861" y="306"/>
                  </a:lnTo>
                  <a:lnTo>
                    <a:pt x="861" y="303"/>
                  </a:lnTo>
                  <a:lnTo>
                    <a:pt x="857" y="301"/>
                  </a:lnTo>
                  <a:lnTo>
                    <a:pt x="854" y="299"/>
                  </a:lnTo>
                  <a:lnTo>
                    <a:pt x="854" y="299"/>
                  </a:lnTo>
                  <a:lnTo>
                    <a:pt x="852" y="296"/>
                  </a:lnTo>
                  <a:lnTo>
                    <a:pt x="852" y="294"/>
                  </a:lnTo>
                  <a:lnTo>
                    <a:pt x="850" y="294"/>
                  </a:lnTo>
                  <a:lnTo>
                    <a:pt x="847" y="294"/>
                  </a:lnTo>
                  <a:lnTo>
                    <a:pt x="845" y="294"/>
                  </a:lnTo>
                  <a:lnTo>
                    <a:pt x="838" y="299"/>
                  </a:lnTo>
                  <a:lnTo>
                    <a:pt x="838" y="296"/>
                  </a:lnTo>
                  <a:lnTo>
                    <a:pt x="824" y="294"/>
                  </a:lnTo>
                  <a:lnTo>
                    <a:pt x="821" y="294"/>
                  </a:lnTo>
                  <a:lnTo>
                    <a:pt x="814" y="289"/>
                  </a:lnTo>
                  <a:lnTo>
                    <a:pt x="812" y="289"/>
                  </a:lnTo>
                  <a:lnTo>
                    <a:pt x="809" y="289"/>
                  </a:lnTo>
                  <a:lnTo>
                    <a:pt x="809" y="289"/>
                  </a:lnTo>
                  <a:lnTo>
                    <a:pt x="807" y="289"/>
                  </a:lnTo>
                  <a:lnTo>
                    <a:pt x="805" y="289"/>
                  </a:lnTo>
                  <a:lnTo>
                    <a:pt x="800" y="289"/>
                  </a:lnTo>
                  <a:lnTo>
                    <a:pt x="798" y="287"/>
                  </a:lnTo>
                  <a:lnTo>
                    <a:pt x="793" y="289"/>
                  </a:lnTo>
                  <a:lnTo>
                    <a:pt x="790" y="287"/>
                  </a:lnTo>
                  <a:lnTo>
                    <a:pt x="788" y="287"/>
                  </a:lnTo>
                  <a:lnTo>
                    <a:pt x="788" y="284"/>
                  </a:lnTo>
                  <a:lnTo>
                    <a:pt x="788" y="277"/>
                  </a:lnTo>
                  <a:lnTo>
                    <a:pt x="788" y="275"/>
                  </a:lnTo>
                  <a:lnTo>
                    <a:pt x="788" y="275"/>
                  </a:lnTo>
                  <a:lnTo>
                    <a:pt x="788" y="273"/>
                  </a:lnTo>
                  <a:lnTo>
                    <a:pt x="783" y="270"/>
                  </a:lnTo>
                  <a:lnTo>
                    <a:pt x="783" y="268"/>
                  </a:lnTo>
                  <a:lnTo>
                    <a:pt x="783" y="266"/>
                  </a:lnTo>
                  <a:lnTo>
                    <a:pt x="781" y="263"/>
                  </a:lnTo>
                  <a:lnTo>
                    <a:pt x="779" y="263"/>
                  </a:lnTo>
                  <a:lnTo>
                    <a:pt x="779" y="263"/>
                  </a:lnTo>
                  <a:lnTo>
                    <a:pt x="776" y="263"/>
                  </a:lnTo>
                  <a:lnTo>
                    <a:pt x="776" y="263"/>
                  </a:lnTo>
                  <a:lnTo>
                    <a:pt x="774" y="261"/>
                  </a:lnTo>
                  <a:lnTo>
                    <a:pt x="774" y="261"/>
                  </a:lnTo>
                  <a:lnTo>
                    <a:pt x="774" y="261"/>
                  </a:lnTo>
                  <a:lnTo>
                    <a:pt x="774" y="258"/>
                  </a:lnTo>
                  <a:lnTo>
                    <a:pt x="772" y="258"/>
                  </a:lnTo>
                  <a:lnTo>
                    <a:pt x="769" y="258"/>
                  </a:lnTo>
                  <a:lnTo>
                    <a:pt x="769" y="258"/>
                  </a:lnTo>
                  <a:lnTo>
                    <a:pt x="769" y="266"/>
                  </a:lnTo>
                  <a:lnTo>
                    <a:pt x="767" y="268"/>
                  </a:lnTo>
                  <a:lnTo>
                    <a:pt x="767" y="268"/>
                  </a:lnTo>
                  <a:lnTo>
                    <a:pt x="764" y="268"/>
                  </a:lnTo>
                  <a:lnTo>
                    <a:pt x="762" y="268"/>
                  </a:lnTo>
                  <a:lnTo>
                    <a:pt x="757" y="266"/>
                  </a:lnTo>
                  <a:lnTo>
                    <a:pt x="753" y="263"/>
                  </a:lnTo>
                  <a:lnTo>
                    <a:pt x="753" y="263"/>
                  </a:lnTo>
                  <a:lnTo>
                    <a:pt x="750" y="266"/>
                  </a:lnTo>
                  <a:lnTo>
                    <a:pt x="750" y="266"/>
                  </a:lnTo>
                  <a:lnTo>
                    <a:pt x="748" y="268"/>
                  </a:lnTo>
                  <a:lnTo>
                    <a:pt x="748" y="268"/>
                  </a:lnTo>
                  <a:lnTo>
                    <a:pt x="741" y="268"/>
                  </a:lnTo>
                  <a:lnTo>
                    <a:pt x="738" y="266"/>
                  </a:lnTo>
                  <a:lnTo>
                    <a:pt x="738" y="266"/>
                  </a:lnTo>
                  <a:lnTo>
                    <a:pt x="736" y="261"/>
                  </a:lnTo>
                  <a:lnTo>
                    <a:pt x="717" y="244"/>
                  </a:lnTo>
                  <a:lnTo>
                    <a:pt x="717" y="244"/>
                  </a:lnTo>
                  <a:lnTo>
                    <a:pt x="715" y="244"/>
                  </a:lnTo>
                  <a:lnTo>
                    <a:pt x="715" y="244"/>
                  </a:lnTo>
                  <a:lnTo>
                    <a:pt x="712" y="242"/>
                  </a:lnTo>
                  <a:lnTo>
                    <a:pt x="708" y="244"/>
                  </a:lnTo>
                  <a:lnTo>
                    <a:pt x="705" y="244"/>
                  </a:lnTo>
                  <a:lnTo>
                    <a:pt x="705" y="237"/>
                  </a:lnTo>
                  <a:lnTo>
                    <a:pt x="705" y="223"/>
                  </a:lnTo>
                  <a:lnTo>
                    <a:pt x="705" y="209"/>
                  </a:lnTo>
                  <a:lnTo>
                    <a:pt x="705" y="195"/>
                  </a:lnTo>
                  <a:lnTo>
                    <a:pt x="705" y="180"/>
                  </a:lnTo>
                  <a:lnTo>
                    <a:pt x="705" y="166"/>
                  </a:lnTo>
                  <a:lnTo>
                    <a:pt x="705" y="152"/>
                  </a:lnTo>
                  <a:lnTo>
                    <a:pt x="705" y="138"/>
                  </a:lnTo>
                  <a:lnTo>
                    <a:pt x="705" y="124"/>
                  </a:lnTo>
                  <a:lnTo>
                    <a:pt x="705" y="109"/>
                  </a:lnTo>
                  <a:lnTo>
                    <a:pt x="705" y="95"/>
                  </a:lnTo>
                  <a:lnTo>
                    <a:pt x="705" y="81"/>
                  </a:lnTo>
                  <a:lnTo>
                    <a:pt x="705" y="67"/>
                  </a:lnTo>
                  <a:lnTo>
                    <a:pt x="705" y="53"/>
                  </a:lnTo>
                  <a:lnTo>
                    <a:pt x="705" y="38"/>
                  </a:lnTo>
                  <a:lnTo>
                    <a:pt x="705" y="24"/>
                  </a:lnTo>
                  <a:lnTo>
                    <a:pt x="705" y="10"/>
                  </a:lnTo>
                  <a:lnTo>
                    <a:pt x="705" y="5"/>
                  </a:lnTo>
                  <a:lnTo>
                    <a:pt x="705" y="5"/>
                  </a:lnTo>
                  <a:lnTo>
                    <a:pt x="686" y="5"/>
                  </a:lnTo>
                  <a:lnTo>
                    <a:pt x="672" y="5"/>
                  </a:lnTo>
                  <a:lnTo>
                    <a:pt x="653" y="5"/>
                  </a:lnTo>
                  <a:lnTo>
                    <a:pt x="630" y="5"/>
                  </a:lnTo>
                  <a:lnTo>
                    <a:pt x="606" y="3"/>
                  </a:lnTo>
                  <a:lnTo>
                    <a:pt x="580" y="3"/>
                  </a:lnTo>
                  <a:lnTo>
                    <a:pt x="552" y="3"/>
                  </a:lnTo>
                  <a:lnTo>
                    <a:pt x="523" y="3"/>
                  </a:lnTo>
                  <a:lnTo>
                    <a:pt x="497" y="3"/>
                  </a:lnTo>
                  <a:lnTo>
                    <a:pt x="471" y="3"/>
                  </a:lnTo>
                  <a:lnTo>
                    <a:pt x="450" y="0"/>
                  </a:lnTo>
                  <a:lnTo>
                    <a:pt x="431" y="0"/>
                  </a:lnTo>
                  <a:lnTo>
                    <a:pt x="417" y="0"/>
                  </a:lnTo>
                  <a:lnTo>
                    <a:pt x="407" y="0"/>
                  </a:lnTo>
                  <a:lnTo>
                    <a:pt x="403" y="0"/>
                  </a:lnTo>
                  <a:lnTo>
                    <a:pt x="400" y="0"/>
                  </a:lnTo>
                  <a:lnTo>
                    <a:pt x="400" y="3"/>
                  </a:lnTo>
                  <a:lnTo>
                    <a:pt x="400" y="5"/>
                  </a:lnTo>
                  <a:lnTo>
                    <a:pt x="398" y="24"/>
                  </a:lnTo>
                  <a:lnTo>
                    <a:pt x="398" y="41"/>
                  </a:lnTo>
                  <a:lnTo>
                    <a:pt x="398" y="57"/>
                  </a:lnTo>
                  <a:lnTo>
                    <a:pt x="398" y="76"/>
                  </a:lnTo>
                  <a:lnTo>
                    <a:pt x="395" y="93"/>
                  </a:lnTo>
                  <a:lnTo>
                    <a:pt x="395" y="109"/>
                  </a:lnTo>
                  <a:lnTo>
                    <a:pt x="395" y="128"/>
                  </a:lnTo>
                  <a:lnTo>
                    <a:pt x="395" y="145"/>
                  </a:lnTo>
                  <a:lnTo>
                    <a:pt x="395" y="161"/>
                  </a:lnTo>
                  <a:lnTo>
                    <a:pt x="393" y="180"/>
                  </a:lnTo>
                  <a:lnTo>
                    <a:pt x="393" y="197"/>
                  </a:lnTo>
                  <a:lnTo>
                    <a:pt x="393" y="213"/>
                  </a:lnTo>
                  <a:lnTo>
                    <a:pt x="393" y="230"/>
                  </a:lnTo>
                  <a:lnTo>
                    <a:pt x="391" y="249"/>
                  </a:lnTo>
                  <a:lnTo>
                    <a:pt x="391" y="266"/>
                  </a:lnTo>
                  <a:lnTo>
                    <a:pt x="391" y="282"/>
                  </a:lnTo>
                  <a:lnTo>
                    <a:pt x="391" y="301"/>
                  </a:lnTo>
                  <a:lnTo>
                    <a:pt x="388" y="318"/>
                  </a:lnTo>
                  <a:lnTo>
                    <a:pt x="388" y="334"/>
                  </a:lnTo>
                  <a:lnTo>
                    <a:pt x="388" y="353"/>
                  </a:lnTo>
                  <a:lnTo>
                    <a:pt x="388" y="370"/>
                  </a:lnTo>
                  <a:lnTo>
                    <a:pt x="386" y="386"/>
                  </a:lnTo>
                  <a:lnTo>
                    <a:pt x="386" y="405"/>
                  </a:lnTo>
                  <a:lnTo>
                    <a:pt x="386" y="422"/>
                  </a:lnTo>
                  <a:lnTo>
                    <a:pt x="386" y="438"/>
                  </a:lnTo>
                  <a:lnTo>
                    <a:pt x="386" y="457"/>
                  </a:lnTo>
                  <a:lnTo>
                    <a:pt x="384" y="474"/>
                  </a:lnTo>
                  <a:lnTo>
                    <a:pt x="384" y="490"/>
                  </a:lnTo>
                  <a:lnTo>
                    <a:pt x="384" y="509"/>
                  </a:lnTo>
                  <a:lnTo>
                    <a:pt x="384" y="526"/>
                  </a:lnTo>
                  <a:lnTo>
                    <a:pt x="381" y="542"/>
                  </a:lnTo>
                  <a:lnTo>
                    <a:pt x="381" y="561"/>
                  </a:lnTo>
                  <a:lnTo>
                    <a:pt x="358" y="559"/>
                  </a:lnTo>
                  <a:lnTo>
                    <a:pt x="334" y="559"/>
                  </a:lnTo>
                  <a:lnTo>
                    <a:pt x="310" y="559"/>
                  </a:lnTo>
                  <a:lnTo>
                    <a:pt x="287" y="557"/>
                  </a:lnTo>
                  <a:lnTo>
                    <a:pt x="265" y="557"/>
                  </a:lnTo>
                  <a:lnTo>
                    <a:pt x="242" y="557"/>
                  </a:lnTo>
                  <a:lnTo>
                    <a:pt x="218" y="554"/>
                  </a:lnTo>
                  <a:lnTo>
                    <a:pt x="194" y="554"/>
                  </a:lnTo>
                  <a:lnTo>
                    <a:pt x="171" y="552"/>
                  </a:lnTo>
                  <a:lnTo>
                    <a:pt x="147" y="552"/>
                  </a:lnTo>
                  <a:lnTo>
                    <a:pt x="123" y="550"/>
                  </a:lnTo>
                  <a:lnTo>
                    <a:pt x="100" y="550"/>
                  </a:lnTo>
                  <a:lnTo>
                    <a:pt x="76" y="547"/>
                  </a:lnTo>
                  <a:lnTo>
                    <a:pt x="52" y="547"/>
                  </a:lnTo>
                  <a:lnTo>
                    <a:pt x="29" y="545"/>
                  </a:lnTo>
                  <a:lnTo>
                    <a:pt x="5" y="545"/>
                  </a:lnTo>
                  <a:lnTo>
                    <a:pt x="3" y="545"/>
                  </a:lnTo>
                  <a:lnTo>
                    <a:pt x="0" y="545"/>
                  </a:lnTo>
                  <a:lnTo>
                    <a:pt x="0" y="545"/>
                  </a:lnTo>
                  <a:lnTo>
                    <a:pt x="3" y="550"/>
                  </a:lnTo>
                  <a:lnTo>
                    <a:pt x="3" y="552"/>
                  </a:lnTo>
                  <a:lnTo>
                    <a:pt x="5" y="557"/>
                  </a:lnTo>
                  <a:lnTo>
                    <a:pt x="5" y="559"/>
                  </a:lnTo>
                  <a:lnTo>
                    <a:pt x="8" y="561"/>
                  </a:lnTo>
                  <a:lnTo>
                    <a:pt x="5" y="564"/>
                  </a:lnTo>
                  <a:lnTo>
                    <a:pt x="8" y="564"/>
                  </a:lnTo>
                  <a:lnTo>
                    <a:pt x="8" y="566"/>
                  </a:lnTo>
                  <a:lnTo>
                    <a:pt x="10" y="566"/>
                  </a:lnTo>
                  <a:lnTo>
                    <a:pt x="10" y="566"/>
                  </a:lnTo>
                  <a:lnTo>
                    <a:pt x="12" y="568"/>
                  </a:lnTo>
                  <a:lnTo>
                    <a:pt x="17" y="576"/>
                  </a:lnTo>
                  <a:lnTo>
                    <a:pt x="19" y="576"/>
                  </a:lnTo>
                  <a:lnTo>
                    <a:pt x="24" y="576"/>
                  </a:lnTo>
                  <a:lnTo>
                    <a:pt x="29" y="578"/>
                  </a:lnTo>
                  <a:lnTo>
                    <a:pt x="31" y="580"/>
                  </a:lnTo>
                  <a:lnTo>
                    <a:pt x="34" y="585"/>
                  </a:lnTo>
                  <a:lnTo>
                    <a:pt x="36" y="590"/>
                  </a:lnTo>
                  <a:lnTo>
                    <a:pt x="38" y="599"/>
                  </a:lnTo>
                  <a:lnTo>
                    <a:pt x="38" y="602"/>
                  </a:lnTo>
                  <a:lnTo>
                    <a:pt x="43" y="606"/>
                  </a:lnTo>
                  <a:lnTo>
                    <a:pt x="45" y="609"/>
                  </a:lnTo>
                  <a:lnTo>
                    <a:pt x="45" y="609"/>
                  </a:lnTo>
                  <a:lnTo>
                    <a:pt x="45" y="611"/>
                  </a:lnTo>
                  <a:lnTo>
                    <a:pt x="45" y="611"/>
                  </a:lnTo>
                  <a:lnTo>
                    <a:pt x="45" y="611"/>
                  </a:lnTo>
                  <a:lnTo>
                    <a:pt x="50" y="613"/>
                  </a:lnTo>
                  <a:lnTo>
                    <a:pt x="50" y="616"/>
                  </a:lnTo>
                  <a:lnTo>
                    <a:pt x="52" y="616"/>
                  </a:lnTo>
                  <a:lnTo>
                    <a:pt x="57" y="618"/>
                  </a:lnTo>
                  <a:lnTo>
                    <a:pt x="60" y="621"/>
                  </a:lnTo>
                  <a:lnTo>
                    <a:pt x="62" y="621"/>
                  </a:lnTo>
                  <a:lnTo>
                    <a:pt x="64" y="623"/>
                  </a:lnTo>
                  <a:lnTo>
                    <a:pt x="67" y="623"/>
                  </a:lnTo>
                  <a:lnTo>
                    <a:pt x="71" y="625"/>
                  </a:lnTo>
                  <a:lnTo>
                    <a:pt x="71" y="628"/>
                  </a:lnTo>
                  <a:lnTo>
                    <a:pt x="74" y="628"/>
                  </a:lnTo>
                  <a:lnTo>
                    <a:pt x="74" y="630"/>
                  </a:lnTo>
                  <a:lnTo>
                    <a:pt x="74" y="632"/>
                  </a:lnTo>
                  <a:lnTo>
                    <a:pt x="76" y="632"/>
                  </a:lnTo>
                  <a:lnTo>
                    <a:pt x="78" y="635"/>
                  </a:lnTo>
                  <a:lnTo>
                    <a:pt x="78" y="635"/>
                  </a:lnTo>
                  <a:lnTo>
                    <a:pt x="78" y="635"/>
                  </a:lnTo>
                  <a:lnTo>
                    <a:pt x="81" y="637"/>
                  </a:lnTo>
                  <a:lnTo>
                    <a:pt x="88" y="647"/>
                  </a:lnTo>
                  <a:lnTo>
                    <a:pt x="90" y="649"/>
                  </a:lnTo>
                  <a:lnTo>
                    <a:pt x="90" y="651"/>
                  </a:lnTo>
                  <a:lnTo>
                    <a:pt x="97" y="656"/>
                  </a:lnTo>
                  <a:lnTo>
                    <a:pt x="100" y="658"/>
                  </a:lnTo>
                  <a:lnTo>
                    <a:pt x="100" y="658"/>
                  </a:lnTo>
                  <a:lnTo>
                    <a:pt x="105" y="661"/>
                  </a:lnTo>
                  <a:lnTo>
                    <a:pt x="105" y="663"/>
                  </a:lnTo>
                  <a:lnTo>
                    <a:pt x="107" y="663"/>
                  </a:lnTo>
                  <a:lnTo>
                    <a:pt x="109" y="666"/>
                  </a:lnTo>
                  <a:lnTo>
                    <a:pt x="109" y="668"/>
                  </a:lnTo>
                  <a:lnTo>
                    <a:pt x="112" y="673"/>
                  </a:lnTo>
                  <a:lnTo>
                    <a:pt x="112" y="675"/>
                  </a:lnTo>
                  <a:lnTo>
                    <a:pt x="114" y="675"/>
                  </a:lnTo>
                  <a:lnTo>
                    <a:pt x="119" y="680"/>
                  </a:lnTo>
                  <a:lnTo>
                    <a:pt x="126" y="687"/>
                  </a:lnTo>
                  <a:lnTo>
                    <a:pt x="131" y="694"/>
                  </a:lnTo>
                  <a:lnTo>
                    <a:pt x="131" y="694"/>
                  </a:lnTo>
                  <a:lnTo>
                    <a:pt x="135" y="696"/>
                  </a:lnTo>
                  <a:lnTo>
                    <a:pt x="140" y="699"/>
                  </a:lnTo>
                  <a:lnTo>
                    <a:pt x="142" y="699"/>
                  </a:lnTo>
                  <a:lnTo>
                    <a:pt x="142" y="701"/>
                  </a:lnTo>
                  <a:lnTo>
                    <a:pt x="142" y="701"/>
                  </a:lnTo>
                  <a:lnTo>
                    <a:pt x="145" y="701"/>
                  </a:lnTo>
                  <a:lnTo>
                    <a:pt x="145" y="701"/>
                  </a:lnTo>
                  <a:lnTo>
                    <a:pt x="145" y="701"/>
                  </a:lnTo>
                  <a:lnTo>
                    <a:pt x="145" y="701"/>
                  </a:lnTo>
                  <a:lnTo>
                    <a:pt x="145" y="701"/>
                  </a:lnTo>
                  <a:lnTo>
                    <a:pt x="147" y="701"/>
                  </a:lnTo>
                  <a:lnTo>
                    <a:pt x="147" y="701"/>
                  </a:lnTo>
                  <a:lnTo>
                    <a:pt x="149" y="701"/>
                  </a:lnTo>
                  <a:lnTo>
                    <a:pt x="149" y="703"/>
                  </a:lnTo>
                  <a:lnTo>
                    <a:pt x="149" y="703"/>
                  </a:lnTo>
                  <a:lnTo>
                    <a:pt x="152" y="703"/>
                  </a:lnTo>
                  <a:lnTo>
                    <a:pt x="152" y="703"/>
                  </a:lnTo>
                  <a:lnTo>
                    <a:pt x="152" y="706"/>
                  </a:lnTo>
                  <a:lnTo>
                    <a:pt x="152" y="706"/>
                  </a:lnTo>
                  <a:lnTo>
                    <a:pt x="154" y="706"/>
                  </a:lnTo>
                  <a:lnTo>
                    <a:pt x="154" y="706"/>
                  </a:lnTo>
                  <a:lnTo>
                    <a:pt x="154" y="708"/>
                  </a:lnTo>
                  <a:lnTo>
                    <a:pt x="157" y="708"/>
                  </a:lnTo>
                  <a:lnTo>
                    <a:pt x="157" y="708"/>
                  </a:lnTo>
                  <a:lnTo>
                    <a:pt x="161" y="713"/>
                  </a:lnTo>
                  <a:lnTo>
                    <a:pt x="164" y="715"/>
                  </a:lnTo>
                  <a:lnTo>
                    <a:pt x="164" y="715"/>
                  </a:lnTo>
                  <a:lnTo>
                    <a:pt x="166" y="715"/>
                  </a:lnTo>
                  <a:lnTo>
                    <a:pt x="168" y="718"/>
                  </a:lnTo>
                  <a:lnTo>
                    <a:pt x="171" y="720"/>
                  </a:lnTo>
                  <a:lnTo>
                    <a:pt x="171" y="720"/>
                  </a:lnTo>
                  <a:lnTo>
                    <a:pt x="171" y="722"/>
                  </a:lnTo>
                  <a:lnTo>
                    <a:pt x="171" y="725"/>
                  </a:lnTo>
                  <a:lnTo>
                    <a:pt x="171" y="725"/>
                  </a:lnTo>
                  <a:lnTo>
                    <a:pt x="173" y="725"/>
                  </a:lnTo>
                  <a:lnTo>
                    <a:pt x="175" y="725"/>
                  </a:lnTo>
                  <a:lnTo>
                    <a:pt x="175" y="727"/>
                  </a:lnTo>
                  <a:lnTo>
                    <a:pt x="178" y="727"/>
                  </a:lnTo>
                  <a:lnTo>
                    <a:pt x="180" y="732"/>
                  </a:lnTo>
                  <a:lnTo>
                    <a:pt x="180" y="734"/>
                  </a:lnTo>
                  <a:lnTo>
                    <a:pt x="180" y="734"/>
                  </a:lnTo>
                  <a:lnTo>
                    <a:pt x="180" y="739"/>
                  </a:lnTo>
                  <a:lnTo>
                    <a:pt x="183" y="739"/>
                  </a:lnTo>
                  <a:lnTo>
                    <a:pt x="183" y="741"/>
                  </a:lnTo>
                  <a:lnTo>
                    <a:pt x="183" y="741"/>
                  </a:lnTo>
                  <a:lnTo>
                    <a:pt x="183" y="741"/>
                  </a:lnTo>
                  <a:lnTo>
                    <a:pt x="183" y="744"/>
                  </a:lnTo>
                  <a:lnTo>
                    <a:pt x="183" y="744"/>
                  </a:lnTo>
                  <a:lnTo>
                    <a:pt x="183" y="746"/>
                  </a:lnTo>
                  <a:lnTo>
                    <a:pt x="185" y="746"/>
                  </a:lnTo>
                  <a:lnTo>
                    <a:pt x="185" y="748"/>
                  </a:lnTo>
                  <a:lnTo>
                    <a:pt x="185" y="751"/>
                  </a:lnTo>
                  <a:lnTo>
                    <a:pt x="183" y="751"/>
                  </a:lnTo>
                  <a:lnTo>
                    <a:pt x="185" y="751"/>
                  </a:lnTo>
                  <a:lnTo>
                    <a:pt x="185" y="753"/>
                  </a:lnTo>
                  <a:lnTo>
                    <a:pt x="185" y="753"/>
                  </a:lnTo>
                  <a:lnTo>
                    <a:pt x="187" y="755"/>
                  </a:lnTo>
                  <a:lnTo>
                    <a:pt x="187" y="755"/>
                  </a:lnTo>
                  <a:lnTo>
                    <a:pt x="187" y="755"/>
                  </a:lnTo>
                  <a:lnTo>
                    <a:pt x="187" y="758"/>
                  </a:lnTo>
                  <a:lnTo>
                    <a:pt x="187" y="760"/>
                  </a:lnTo>
                  <a:lnTo>
                    <a:pt x="187" y="760"/>
                  </a:lnTo>
                  <a:lnTo>
                    <a:pt x="190" y="760"/>
                  </a:lnTo>
                  <a:lnTo>
                    <a:pt x="192" y="765"/>
                  </a:lnTo>
                  <a:lnTo>
                    <a:pt x="192" y="767"/>
                  </a:lnTo>
                  <a:lnTo>
                    <a:pt x="194" y="770"/>
                  </a:lnTo>
                  <a:lnTo>
                    <a:pt x="194" y="772"/>
                  </a:lnTo>
                  <a:lnTo>
                    <a:pt x="197" y="772"/>
                  </a:lnTo>
                  <a:lnTo>
                    <a:pt x="197" y="772"/>
                  </a:lnTo>
                  <a:lnTo>
                    <a:pt x="199" y="777"/>
                  </a:lnTo>
                  <a:lnTo>
                    <a:pt x="201" y="779"/>
                  </a:lnTo>
                  <a:lnTo>
                    <a:pt x="201" y="781"/>
                  </a:lnTo>
                  <a:lnTo>
                    <a:pt x="201" y="786"/>
                  </a:lnTo>
                  <a:lnTo>
                    <a:pt x="201" y="789"/>
                  </a:lnTo>
                  <a:lnTo>
                    <a:pt x="199" y="793"/>
                  </a:lnTo>
                  <a:lnTo>
                    <a:pt x="199" y="796"/>
                  </a:lnTo>
                  <a:lnTo>
                    <a:pt x="199" y="800"/>
                  </a:lnTo>
                  <a:lnTo>
                    <a:pt x="199" y="808"/>
                  </a:lnTo>
                  <a:lnTo>
                    <a:pt x="199" y="808"/>
                  </a:lnTo>
                  <a:lnTo>
                    <a:pt x="199" y="810"/>
                  </a:lnTo>
                  <a:lnTo>
                    <a:pt x="199" y="810"/>
                  </a:lnTo>
                  <a:lnTo>
                    <a:pt x="201" y="812"/>
                  </a:lnTo>
                  <a:lnTo>
                    <a:pt x="201" y="812"/>
                  </a:lnTo>
                  <a:lnTo>
                    <a:pt x="201" y="815"/>
                  </a:lnTo>
                  <a:lnTo>
                    <a:pt x="201" y="815"/>
                  </a:lnTo>
                  <a:lnTo>
                    <a:pt x="204" y="817"/>
                  </a:lnTo>
                  <a:lnTo>
                    <a:pt x="206" y="824"/>
                  </a:lnTo>
                  <a:lnTo>
                    <a:pt x="206" y="824"/>
                  </a:lnTo>
                  <a:lnTo>
                    <a:pt x="209" y="826"/>
                  </a:lnTo>
                  <a:lnTo>
                    <a:pt x="209" y="829"/>
                  </a:lnTo>
                  <a:lnTo>
                    <a:pt x="211" y="831"/>
                  </a:lnTo>
                  <a:lnTo>
                    <a:pt x="211" y="836"/>
                  </a:lnTo>
                  <a:lnTo>
                    <a:pt x="213" y="838"/>
                  </a:lnTo>
                  <a:lnTo>
                    <a:pt x="213" y="841"/>
                  </a:lnTo>
                  <a:lnTo>
                    <a:pt x="213" y="843"/>
                  </a:lnTo>
                  <a:lnTo>
                    <a:pt x="213" y="845"/>
                  </a:lnTo>
                  <a:lnTo>
                    <a:pt x="216" y="845"/>
                  </a:lnTo>
                  <a:lnTo>
                    <a:pt x="216" y="848"/>
                  </a:lnTo>
                  <a:lnTo>
                    <a:pt x="220" y="850"/>
                  </a:lnTo>
                  <a:lnTo>
                    <a:pt x="223" y="852"/>
                  </a:lnTo>
                  <a:lnTo>
                    <a:pt x="223" y="852"/>
                  </a:lnTo>
                  <a:lnTo>
                    <a:pt x="223" y="855"/>
                  </a:lnTo>
                  <a:lnTo>
                    <a:pt x="223" y="855"/>
                  </a:lnTo>
                  <a:lnTo>
                    <a:pt x="225" y="857"/>
                  </a:lnTo>
                  <a:lnTo>
                    <a:pt x="225" y="857"/>
                  </a:lnTo>
                  <a:lnTo>
                    <a:pt x="235" y="862"/>
                  </a:lnTo>
                  <a:lnTo>
                    <a:pt x="235" y="864"/>
                  </a:lnTo>
                  <a:lnTo>
                    <a:pt x="237" y="864"/>
                  </a:lnTo>
                  <a:lnTo>
                    <a:pt x="239" y="864"/>
                  </a:lnTo>
                  <a:lnTo>
                    <a:pt x="242" y="864"/>
                  </a:lnTo>
                  <a:lnTo>
                    <a:pt x="244" y="867"/>
                  </a:lnTo>
                  <a:lnTo>
                    <a:pt x="246" y="869"/>
                  </a:lnTo>
                  <a:lnTo>
                    <a:pt x="249" y="869"/>
                  </a:lnTo>
                  <a:lnTo>
                    <a:pt x="249" y="869"/>
                  </a:lnTo>
                  <a:lnTo>
                    <a:pt x="251" y="874"/>
                  </a:lnTo>
                  <a:lnTo>
                    <a:pt x="254" y="879"/>
                  </a:lnTo>
                  <a:lnTo>
                    <a:pt x="256" y="881"/>
                  </a:lnTo>
                  <a:lnTo>
                    <a:pt x="261" y="883"/>
                  </a:lnTo>
                  <a:lnTo>
                    <a:pt x="265" y="888"/>
                  </a:lnTo>
                  <a:lnTo>
                    <a:pt x="268" y="890"/>
                  </a:lnTo>
                  <a:lnTo>
                    <a:pt x="280" y="895"/>
                  </a:lnTo>
                  <a:lnTo>
                    <a:pt x="284" y="897"/>
                  </a:lnTo>
                  <a:lnTo>
                    <a:pt x="294" y="897"/>
                  </a:lnTo>
                  <a:lnTo>
                    <a:pt x="294" y="897"/>
                  </a:lnTo>
                  <a:lnTo>
                    <a:pt x="296" y="897"/>
                  </a:lnTo>
                  <a:lnTo>
                    <a:pt x="296" y="900"/>
                  </a:lnTo>
                  <a:lnTo>
                    <a:pt x="294" y="902"/>
                  </a:lnTo>
                  <a:lnTo>
                    <a:pt x="296" y="902"/>
                  </a:lnTo>
                  <a:lnTo>
                    <a:pt x="296" y="905"/>
                  </a:lnTo>
                  <a:lnTo>
                    <a:pt x="298" y="905"/>
                  </a:lnTo>
                  <a:lnTo>
                    <a:pt x="303" y="909"/>
                  </a:lnTo>
                  <a:lnTo>
                    <a:pt x="306" y="912"/>
                  </a:lnTo>
                  <a:lnTo>
                    <a:pt x="315" y="914"/>
                  </a:lnTo>
                  <a:lnTo>
                    <a:pt x="317" y="914"/>
                  </a:lnTo>
                  <a:lnTo>
                    <a:pt x="320" y="914"/>
                  </a:lnTo>
                  <a:lnTo>
                    <a:pt x="320" y="914"/>
                  </a:lnTo>
                  <a:lnTo>
                    <a:pt x="320" y="914"/>
                  </a:lnTo>
                  <a:lnTo>
                    <a:pt x="320" y="916"/>
                  </a:lnTo>
                  <a:lnTo>
                    <a:pt x="322" y="916"/>
                  </a:lnTo>
                  <a:lnTo>
                    <a:pt x="327" y="924"/>
                  </a:lnTo>
                  <a:lnTo>
                    <a:pt x="332" y="926"/>
                  </a:lnTo>
                  <a:lnTo>
                    <a:pt x="332" y="926"/>
                  </a:lnTo>
                  <a:lnTo>
                    <a:pt x="334" y="926"/>
                  </a:lnTo>
                  <a:lnTo>
                    <a:pt x="336" y="931"/>
                  </a:lnTo>
                  <a:lnTo>
                    <a:pt x="339" y="931"/>
                  </a:lnTo>
                  <a:lnTo>
                    <a:pt x="339" y="931"/>
                  </a:lnTo>
                  <a:lnTo>
                    <a:pt x="341" y="928"/>
                  </a:lnTo>
                  <a:lnTo>
                    <a:pt x="341" y="928"/>
                  </a:lnTo>
                  <a:lnTo>
                    <a:pt x="343" y="931"/>
                  </a:lnTo>
                  <a:lnTo>
                    <a:pt x="343" y="931"/>
                  </a:lnTo>
                  <a:lnTo>
                    <a:pt x="346" y="931"/>
                  </a:lnTo>
                  <a:lnTo>
                    <a:pt x="343" y="933"/>
                  </a:lnTo>
                  <a:lnTo>
                    <a:pt x="346" y="933"/>
                  </a:lnTo>
                  <a:lnTo>
                    <a:pt x="353" y="933"/>
                  </a:lnTo>
                  <a:lnTo>
                    <a:pt x="358" y="935"/>
                  </a:lnTo>
                  <a:lnTo>
                    <a:pt x="362" y="935"/>
                  </a:lnTo>
                  <a:lnTo>
                    <a:pt x="365" y="935"/>
                  </a:lnTo>
                  <a:lnTo>
                    <a:pt x="367" y="931"/>
                  </a:lnTo>
                  <a:lnTo>
                    <a:pt x="367" y="926"/>
                  </a:lnTo>
                  <a:lnTo>
                    <a:pt x="367" y="926"/>
                  </a:lnTo>
                  <a:lnTo>
                    <a:pt x="367" y="926"/>
                  </a:lnTo>
                  <a:lnTo>
                    <a:pt x="369" y="926"/>
                  </a:lnTo>
                  <a:lnTo>
                    <a:pt x="369" y="926"/>
                  </a:lnTo>
                  <a:lnTo>
                    <a:pt x="369" y="924"/>
                  </a:lnTo>
                  <a:lnTo>
                    <a:pt x="372" y="924"/>
                  </a:lnTo>
                  <a:lnTo>
                    <a:pt x="374" y="921"/>
                  </a:lnTo>
                  <a:lnTo>
                    <a:pt x="377" y="919"/>
                  </a:lnTo>
                  <a:lnTo>
                    <a:pt x="377" y="919"/>
                  </a:lnTo>
                  <a:lnTo>
                    <a:pt x="377" y="919"/>
                  </a:lnTo>
                  <a:lnTo>
                    <a:pt x="381" y="912"/>
                  </a:lnTo>
                  <a:lnTo>
                    <a:pt x="381" y="912"/>
                  </a:lnTo>
                  <a:lnTo>
                    <a:pt x="381" y="912"/>
                  </a:lnTo>
                  <a:lnTo>
                    <a:pt x="381" y="912"/>
                  </a:lnTo>
                  <a:lnTo>
                    <a:pt x="384" y="912"/>
                  </a:lnTo>
                  <a:lnTo>
                    <a:pt x="386" y="912"/>
                  </a:lnTo>
                  <a:lnTo>
                    <a:pt x="391" y="907"/>
                  </a:lnTo>
                  <a:lnTo>
                    <a:pt x="393" y="907"/>
                  </a:lnTo>
                  <a:lnTo>
                    <a:pt x="395" y="907"/>
                  </a:lnTo>
                  <a:lnTo>
                    <a:pt x="395" y="907"/>
                  </a:lnTo>
                  <a:lnTo>
                    <a:pt x="393" y="905"/>
                  </a:lnTo>
                  <a:lnTo>
                    <a:pt x="391" y="902"/>
                  </a:lnTo>
                  <a:lnTo>
                    <a:pt x="391" y="902"/>
                  </a:lnTo>
                  <a:lnTo>
                    <a:pt x="391" y="900"/>
                  </a:lnTo>
                  <a:lnTo>
                    <a:pt x="391" y="895"/>
                  </a:lnTo>
                  <a:lnTo>
                    <a:pt x="393" y="893"/>
                  </a:lnTo>
                  <a:lnTo>
                    <a:pt x="393" y="893"/>
                  </a:lnTo>
                  <a:lnTo>
                    <a:pt x="393" y="890"/>
                  </a:lnTo>
                  <a:lnTo>
                    <a:pt x="393" y="890"/>
                  </a:lnTo>
                  <a:lnTo>
                    <a:pt x="395" y="890"/>
                  </a:lnTo>
                  <a:lnTo>
                    <a:pt x="395" y="890"/>
                  </a:lnTo>
                  <a:lnTo>
                    <a:pt x="395" y="890"/>
                  </a:lnTo>
                  <a:lnTo>
                    <a:pt x="398" y="890"/>
                  </a:lnTo>
                  <a:lnTo>
                    <a:pt x="398" y="890"/>
                  </a:lnTo>
                  <a:lnTo>
                    <a:pt x="398" y="888"/>
                  </a:lnTo>
                  <a:lnTo>
                    <a:pt x="395" y="888"/>
                  </a:lnTo>
                  <a:lnTo>
                    <a:pt x="395" y="886"/>
                  </a:lnTo>
                  <a:lnTo>
                    <a:pt x="398" y="886"/>
                  </a:lnTo>
                  <a:lnTo>
                    <a:pt x="398" y="883"/>
                  </a:lnTo>
                  <a:lnTo>
                    <a:pt x="398" y="881"/>
                  </a:lnTo>
                  <a:lnTo>
                    <a:pt x="398" y="881"/>
                  </a:lnTo>
                  <a:lnTo>
                    <a:pt x="398" y="879"/>
                  </a:lnTo>
                  <a:lnTo>
                    <a:pt x="398" y="879"/>
                  </a:lnTo>
                  <a:lnTo>
                    <a:pt x="398" y="876"/>
                  </a:lnTo>
                  <a:lnTo>
                    <a:pt x="403" y="867"/>
                  </a:lnTo>
                  <a:lnTo>
                    <a:pt x="403" y="867"/>
                  </a:lnTo>
                  <a:lnTo>
                    <a:pt x="403" y="867"/>
                  </a:lnTo>
                  <a:lnTo>
                    <a:pt x="403" y="867"/>
                  </a:lnTo>
                  <a:lnTo>
                    <a:pt x="405" y="864"/>
                  </a:lnTo>
                  <a:lnTo>
                    <a:pt x="403" y="864"/>
                  </a:lnTo>
                  <a:lnTo>
                    <a:pt x="405" y="864"/>
                  </a:lnTo>
                  <a:lnTo>
                    <a:pt x="405" y="862"/>
                  </a:lnTo>
                  <a:lnTo>
                    <a:pt x="405" y="862"/>
                  </a:lnTo>
                  <a:lnTo>
                    <a:pt x="405" y="860"/>
                  </a:lnTo>
                  <a:lnTo>
                    <a:pt x="407" y="860"/>
                  </a:lnTo>
                  <a:lnTo>
                    <a:pt x="407" y="860"/>
                  </a:lnTo>
                  <a:lnTo>
                    <a:pt x="407" y="857"/>
                  </a:lnTo>
                  <a:lnTo>
                    <a:pt x="407" y="857"/>
                  </a:lnTo>
                  <a:lnTo>
                    <a:pt x="410" y="855"/>
                  </a:lnTo>
                  <a:lnTo>
                    <a:pt x="410" y="855"/>
                  </a:lnTo>
                  <a:lnTo>
                    <a:pt x="410" y="852"/>
                  </a:lnTo>
                  <a:lnTo>
                    <a:pt x="414" y="848"/>
                  </a:lnTo>
                  <a:lnTo>
                    <a:pt x="414" y="845"/>
                  </a:lnTo>
                  <a:lnTo>
                    <a:pt x="414" y="845"/>
                  </a:lnTo>
                  <a:lnTo>
                    <a:pt x="414" y="843"/>
                  </a:lnTo>
                  <a:lnTo>
                    <a:pt x="414" y="843"/>
                  </a:lnTo>
                  <a:lnTo>
                    <a:pt x="417" y="843"/>
                  </a:lnTo>
                  <a:lnTo>
                    <a:pt x="419" y="843"/>
                  </a:lnTo>
                  <a:lnTo>
                    <a:pt x="421" y="843"/>
                  </a:lnTo>
                  <a:lnTo>
                    <a:pt x="426" y="841"/>
                  </a:lnTo>
                  <a:lnTo>
                    <a:pt x="429" y="841"/>
                  </a:lnTo>
                  <a:lnTo>
                    <a:pt x="429" y="841"/>
                  </a:lnTo>
                  <a:lnTo>
                    <a:pt x="429" y="841"/>
                  </a:lnTo>
                  <a:lnTo>
                    <a:pt x="429" y="841"/>
                  </a:lnTo>
                  <a:lnTo>
                    <a:pt x="431" y="841"/>
                  </a:lnTo>
                  <a:lnTo>
                    <a:pt x="431" y="841"/>
                  </a:lnTo>
                  <a:lnTo>
                    <a:pt x="431" y="841"/>
                  </a:lnTo>
                  <a:lnTo>
                    <a:pt x="431" y="841"/>
                  </a:lnTo>
                  <a:lnTo>
                    <a:pt x="431" y="841"/>
                  </a:lnTo>
                  <a:lnTo>
                    <a:pt x="431" y="841"/>
                  </a:lnTo>
                  <a:lnTo>
                    <a:pt x="433" y="838"/>
                  </a:lnTo>
                  <a:lnTo>
                    <a:pt x="433" y="838"/>
                  </a:lnTo>
                  <a:lnTo>
                    <a:pt x="445" y="838"/>
                  </a:lnTo>
                  <a:lnTo>
                    <a:pt x="445" y="838"/>
                  </a:lnTo>
                  <a:lnTo>
                    <a:pt x="445" y="838"/>
                  </a:lnTo>
                  <a:lnTo>
                    <a:pt x="447" y="836"/>
                  </a:lnTo>
                  <a:lnTo>
                    <a:pt x="447" y="834"/>
                  </a:lnTo>
                  <a:lnTo>
                    <a:pt x="450" y="831"/>
                  </a:lnTo>
                  <a:lnTo>
                    <a:pt x="450" y="829"/>
                  </a:lnTo>
                  <a:lnTo>
                    <a:pt x="450" y="829"/>
                  </a:lnTo>
                  <a:lnTo>
                    <a:pt x="452" y="829"/>
                  </a:lnTo>
                  <a:lnTo>
                    <a:pt x="452" y="829"/>
                  </a:lnTo>
                  <a:lnTo>
                    <a:pt x="455" y="826"/>
                  </a:lnTo>
                  <a:lnTo>
                    <a:pt x="455" y="824"/>
                  </a:lnTo>
                  <a:lnTo>
                    <a:pt x="457" y="826"/>
                  </a:lnTo>
                  <a:lnTo>
                    <a:pt x="457" y="826"/>
                  </a:lnTo>
                  <a:lnTo>
                    <a:pt x="459" y="829"/>
                  </a:lnTo>
                  <a:lnTo>
                    <a:pt x="462" y="826"/>
                  </a:lnTo>
                  <a:lnTo>
                    <a:pt x="462" y="829"/>
                  </a:lnTo>
                  <a:lnTo>
                    <a:pt x="464" y="831"/>
                  </a:lnTo>
                  <a:lnTo>
                    <a:pt x="466" y="831"/>
                  </a:lnTo>
                  <a:lnTo>
                    <a:pt x="471" y="834"/>
                  </a:lnTo>
                  <a:lnTo>
                    <a:pt x="474" y="836"/>
                  </a:lnTo>
                  <a:lnTo>
                    <a:pt x="478" y="836"/>
                  </a:lnTo>
                  <a:lnTo>
                    <a:pt x="488" y="836"/>
                  </a:lnTo>
                  <a:lnTo>
                    <a:pt x="490" y="836"/>
                  </a:lnTo>
                  <a:lnTo>
                    <a:pt x="492" y="836"/>
                  </a:lnTo>
                  <a:lnTo>
                    <a:pt x="495" y="836"/>
                  </a:lnTo>
                  <a:lnTo>
                    <a:pt x="495" y="836"/>
                  </a:lnTo>
                  <a:lnTo>
                    <a:pt x="497" y="838"/>
                  </a:lnTo>
                  <a:lnTo>
                    <a:pt x="497" y="838"/>
                  </a:lnTo>
                  <a:lnTo>
                    <a:pt x="500" y="838"/>
                  </a:lnTo>
                  <a:lnTo>
                    <a:pt x="500" y="836"/>
                  </a:lnTo>
                  <a:lnTo>
                    <a:pt x="500" y="836"/>
                  </a:lnTo>
                  <a:lnTo>
                    <a:pt x="502" y="836"/>
                  </a:lnTo>
                  <a:lnTo>
                    <a:pt x="502" y="836"/>
                  </a:lnTo>
                  <a:lnTo>
                    <a:pt x="504" y="836"/>
                  </a:lnTo>
                  <a:lnTo>
                    <a:pt x="509" y="836"/>
                  </a:lnTo>
                  <a:lnTo>
                    <a:pt x="509" y="836"/>
                  </a:lnTo>
                  <a:lnTo>
                    <a:pt x="511" y="836"/>
                  </a:lnTo>
                  <a:lnTo>
                    <a:pt x="511" y="838"/>
                  </a:lnTo>
                  <a:lnTo>
                    <a:pt x="511" y="838"/>
                  </a:lnTo>
                  <a:lnTo>
                    <a:pt x="528" y="841"/>
                  </a:lnTo>
                  <a:lnTo>
                    <a:pt x="535" y="841"/>
                  </a:lnTo>
                  <a:lnTo>
                    <a:pt x="537" y="841"/>
                  </a:lnTo>
                  <a:lnTo>
                    <a:pt x="537" y="838"/>
                  </a:lnTo>
                  <a:lnTo>
                    <a:pt x="537" y="838"/>
                  </a:lnTo>
                  <a:lnTo>
                    <a:pt x="537" y="836"/>
                  </a:lnTo>
                  <a:lnTo>
                    <a:pt x="537" y="836"/>
                  </a:lnTo>
                  <a:lnTo>
                    <a:pt x="537" y="836"/>
                  </a:lnTo>
                  <a:lnTo>
                    <a:pt x="540" y="836"/>
                  </a:lnTo>
                  <a:lnTo>
                    <a:pt x="540" y="836"/>
                  </a:lnTo>
                  <a:lnTo>
                    <a:pt x="540" y="838"/>
                  </a:lnTo>
                  <a:lnTo>
                    <a:pt x="540" y="838"/>
                  </a:lnTo>
                  <a:lnTo>
                    <a:pt x="540" y="841"/>
                  </a:lnTo>
                  <a:lnTo>
                    <a:pt x="540" y="841"/>
                  </a:lnTo>
                  <a:lnTo>
                    <a:pt x="542" y="843"/>
                  </a:lnTo>
                  <a:lnTo>
                    <a:pt x="542" y="841"/>
                  </a:lnTo>
                  <a:lnTo>
                    <a:pt x="544" y="841"/>
                  </a:lnTo>
                  <a:lnTo>
                    <a:pt x="547" y="838"/>
                  </a:lnTo>
                  <a:lnTo>
                    <a:pt x="547" y="841"/>
                  </a:lnTo>
                  <a:lnTo>
                    <a:pt x="549" y="841"/>
                  </a:lnTo>
                  <a:lnTo>
                    <a:pt x="549" y="841"/>
                  </a:lnTo>
                  <a:lnTo>
                    <a:pt x="549" y="843"/>
                  </a:lnTo>
                  <a:lnTo>
                    <a:pt x="552" y="841"/>
                  </a:lnTo>
                  <a:lnTo>
                    <a:pt x="552" y="841"/>
                  </a:lnTo>
                  <a:lnTo>
                    <a:pt x="554" y="841"/>
                  </a:lnTo>
                  <a:lnTo>
                    <a:pt x="554" y="843"/>
                  </a:lnTo>
                  <a:lnTo>
                    <a:pt x="554" y="843"/>
                  </a:lnTo>
                  <a:lnTo>
                    <a:pt x="554" y="845"/>
                  </a:lnTo>
                  <a:lnTo>
                    <a:pt x="556" y="848"/>
                  </a:lnTo>
                  <a:lnTo>
                    <a:pt x="556" y="850"/>
                  </a:lnTo>
                  <a:lnTo>
                    <a:pt x="559" y="852"/>
                  </a:lnTo>
                  <a:lnTo>
                    <a:pt x="559" y="855"/>
                  </a:lnTo>
                  <a:lnTo>
                    <a:pt x="559" y="855"/>
                  </a:lnTo>
                  <a:lnTo>
                    <a:pt x="561" y="857"/>
                  </a:lnTo>
                  <a:lnTo>
                    <a:pt x="563" y="857"/>
                  </a:lnTo>
                  <a:lnTo>
                    <a:pt x="566" y="857"/>
                  </a:lnTo>
                  <a:lnTo>
                    <a:pt x="563" y="860"/>
                  </a:lnTo>
                  <a:lnTo>
                    <a:pt x="563" y="862"/>
                  </a:lnTo>
                  <a:lnTo>
                    <a:pt x="563" y="864"/>
                  </a:lnTo>
                  <a:lnTo>
                    <a:pt x="563" y="864"/>
                  </a:lnTo>
                  <a:lnTo>
                    <a:pt x="566" y="862"/>
                  </a:lnTo>
                  <a:lnTo>
                    <a:pt x="568" y="860"/>
                  </a:lnTo>
                  <a:lnTo>
                    <a:pt x="573" y="860"/>
                  </a:lnTo>
                  <a:lnTo>
                    <a:pt x="573" y="862"/>
                  </a:lnTo>
                  <a:lnTo>
                    <a:pt x="573" y="864"/>
                  </a:lnTo>
                  <a:lnTo>
                    <a:pt x="573" y="869"/>
                  </a:lnTo>
                  <a:lnTo>
                    <a:pt x="573" y="871"/>
                  </a:lnTo>
                  <a:lnTo>
                    <a:pt x="575" y="871"/>
                  </a:lnTo>
                  <a:lnTo>
                    <a:pt x="575" y="871"/>
                  </a:lnTo>
                  <a:lnTo>
                    <a:pt x="578" y="871"/>
                  </a:lnTo>
                  <a:lnTo>
                    <a:pt x="578" y="874"/>
                  </a:lnTo>
                  <a:lnTo>
                    <a:pt x="580" y="876"/>
                  </a:lnTo>
                  <a:lnTo>
                    <a:pt x="582" y="879"/>
                  </a:lnTo>
                  <a:lnTo>
                    <a:pt x="589" y="881"/>
                  </a:lnTo>
                  <a:lnTo>
                    <a:pt x="594" y="881"/>
                  </a:lnTo>
                  <a:lnTo>
                    <a:pt x="594" y="883"/>
                  </a:lnTo>
                  <a:lnTo>
                    <a:pt x="594" y="886"/>
                  </a:lnTo>
                  <a:lnTo>
                    <a:pt x="594" y="888"/>
                  </a:lnTo>
                  <a:lnTo>
                    <a:pt x="594" y="890"/>
                  </a:lnTo>
                  <a:lnTo>
                    <a:pt x="596" y="890"/>
                  </a:lnTo>
                  <a:lnTo>
                    <a:pt x="596" y="893"/>
                  </a:lnTo>
                  <a:lnTo>
                    <a:pt x="599" y="893"/>
                  </a:lnTo>
                  <a:lnTo>
                    <a:pt x="606" y="897"/>
                  </a:lnTo>
                  <a:lnTo>
                    <a:pt x="608" y="900"/>
                  </a:lnTo>
                  <a:lnTo>
                    <a:pt x="611" y="902"/>
                  </a:lnTo>
                  <a:lnTo>
                    <a:pt x="611" y="902"/>
                  </a:lnTo>
                  <a:lnTo>
                    <a:pt x="618" y="905"/>
                  </a:lnTo>
                  <a:lnTo>
                    <a:pt x="620" y="907"/>
                  </a:lnTo>
                  <a:lnTo>
                    <a:pt x="620" y="909"/>
                  </a:lnTo>
                  <a:lnTo>
                    <a:pt x="623" y="912"/>
                  </a:lnTo>
                  <a:lnTo>
                    <a:pt x="623" y="916"/>
                  </a:lnTo>
                  <a:lnTo>
                    <a:pt x="623" y="916"/>
                  </a:lnTo>
                  <a:lnTo>
                    <a:pt x="627" y="921"/>
                  </a:lnTo>
                  <a:lnTo>
                    <a:pt x="630" y="924"/>
                  </a:lnTo>
                  <a:lnTo>
                    <a:pt x="630" y="924"/>
                  </a:lnTo>
                  <a:lnTo>
                    <a:pt x="630" y="924"/>
                  </a:lnTo>
                  <a:lnTo>
                    <a:pt x="632" y="924"/>
                  </a:lnTo>
                  <a:lnTo>
                    <a:pt x="632" y="924"/>
                  </a:lnTo>
                  <a:lnTo>
                    <a:pt x="634" y="926"/>
                  </a:lnTo>
                  <a:lnTo>
                    <a:pt x="634" y="933"/>
                  </a:lnTo>
                  <a:lnTo>
                    <a:pt x="637" y="938"/>
                  </a:lnTo>
                  <a:lnTo>
                    <a:pt x="637" y="940"/>
                  </a:lnTo>
                  <a:lnTo>
                    <a:pt x="637" y="942"/>
                  </a:lnTo>
                  <a:lnTo>
                    <a:pt x="637" y="945"/>
                  </a:lnTo>
                  <a:lnTo>
                    <a:pt x="637" y="945"/>
                  </a:lnTo>
                  <a:lnTo>
                    <a:pt x="637" y="947"/>
                  </a:lnTo>
                  <a:lnTo>
                    <a:pt x="637" y="947"/>
                  </a:lnTo>
                  <a:lnTo>
                    <a:pt x="639" y="950"/>
                  </a:lnTo>
                  <a:lnTo>
                    <a:pt x="639" y="950"/>
                  </a:lnTo>
                  <a:lnTo>
                    <a:pt x="641" y="952"/>
                  </a:lnTo>
                  <a:lnTo>
                    <a:pt x="641" y="954"/>
                  </a:lnTo>
                  <a:lnTo>
                    <a:pt x="641" y="954"/>
                  </a:lnTo>
                  <a:lnTo>
                    <a:pt x="644" y="954"/>
                  </a:lnTo>
                  <a:lnTo>
                    <a:pt x="644" y="954"/>
                  </a:lnTo>
                  <a:lnTo>
                    <a:pt x="644" y="957"/>
                  </a:lnTo>
                  <a:lnTo>
                    <a:pt x="644" y="957"/>
                  </a:lnTo>
                  <a:lnTo>
                    <a:pt x="644" y="959"/>
                  </a:lnTo>
                  <a:lnTo>
                    <a:pt x="644" y="959"/>
                  </a:lnTo>
                  <a:lnTo>
                    <a:pt x="646" y="959"/>
                  </a:lnTo>
                  <a:lnTo>
                    <a:pt x="646" y="959"/>
                  </a:lnTo>
                  <a:lnTo>
                    <a:pt x="646" y="959"/>
                  </a:lnTo>
                  <a:lnTo>
                    <a:pt x="649" y="961"/>
                  </a:lnTo>
                  <a:lnTo>
                    <a:pt x="649" y="961"/>
                  </a:lnTo>
                  <a:lnTo>
                    <a:pt x="649" y="964"/>
                  </a:lnTo>
                  <a:lnTo>
                    <a:pt x="651" y="976"/>
                  </a:lnTo>
                  <a:lnTo>
                    <a:pt x="653" y="978"/>
                  </a:lnTo>
                  <a:lnTo>
                    <a:pt x="658" y="983"/>
                  </a:lnTo>
                  <a:lnTo>
                    <a:pt x="658" y="985"/>
                  </a:lnTo>
                  <a:lnTo>
                    <a:pt x="658" y="985"/>
                  </a:lnTo>
                  <a:lnTo>
                    <a:pt x="660" y="987"/>
                  </a:lnTo>
                  <a:lnTo>
                    <a:pt x="663" y="987"/>
                  </a:lnTo>
                  <a:lnTo>
                    <a:pt x="663" y="990"/>
                  </a:lnTo>
                  <a:lnTo>
                    <a:pt x="663" y="992"/>
                  </a:lnTo>
                  <a:lnTo>
                    <a:pt x="663" y="995"/>
                  </a:lnTo>
                  <a:lnTo>
                    <a:pt x="663" y="997"/>
                  </a:lnTo>
                  <a:lnTo>
                    <a:pt x="665" y="997"/>
                  </a:lnTo>
                  <a:lnTo>
                    <a:pt x="670" y="999"/>
                  </a:lnTo>
                  <a:lnTo>
                    <a:pt x="670" y="999"/>
                  </a:lnTo>
                  <a:lnTo>
                    <a:pt x="667" y="1002"/>
                  </a:lnTo>
                  <a:lnTo>
                    <a:pt x="667" y="1002"/>
                  </a:lnTo>
                  <a:lnTo>
                    <a:pt x="667" y="1004"/>
                  </a:lnTo>
                  <a:lnTo>
                    <a:pt x="667" y="1004"/>
                  </a:lnTo>
                  <a:lnTo>
                    <a:pt x="667" y="1006"/>
                  </a:lnTo>
                  <a:lnTo>
                    <a:pt x="670" y="1006"/>
                  </a:lnTo>
                  <a:lnTo>
                    <a:pt x="670" y="1011"/>
                  </a:lnTo>
                  <a:lnTo>
                    <a:pt x="670" y="1016"/>
                  </a:lnTo>
                  <a:lnTo>
                    <a:pt x="675" y="1018"/>
                  </a:lnTo>
                  <a:lnTo>
                    <a:pt x="675" y="1023"/>
                  </a:lnTo>
                  <a:lnTo>
                    <a:pt x="675" y="1025"/>
                  </a:lnTo>
                  <a:lnTo>
                    <a:pt x="675" y="1028"/>
                  </a:lnTo>
                  <a:lnTo>
                    <a:pt x="675" y="1030"/>
                  </a:lnTo>
                  <a:lnTo>
                    <a:pt x="677" y="1030"/>
                  </a:lnTo>
                  <a:lnTo>
                    <a:pt x="679" y="1032"/>
                  </a:lnTo>
                  <a:lnTo>
                    <a:pt x="682" y="1032"/>
                  </a:lnTo>
                  <a:lnTo>
                    <a:pt x="684" y="1032"/>
                  </a:lnTo>
                  <a:lnTo>
                    <a:pt x="684" y="1035"/>
                  </a:lnTo>
                  <a:lnTo>
                    <a:pt x="684" y="1035"/>
                  </a:lnTo>
                  <a:lnTo>
                    <a:pt x="684" y="1037"/>
                  </a:lnTo>
                  <a:lnTo>
                    <a:pt x="684" y="1039"/>
                  </a:lnTo>
                  <a:lnTo>
                    <a:pt x="686" y="1039"/>
                  </a:lnTo>
                  <a:lnTo>
                    <a:pt x="698" y="1044"/>
                  </a:lnTo>
                  <a:lnTo>
                    <a:pt x="701" y="1047"/>
                  </a:lnTo>
                  <a:lnTo>
                    <a:pt x="701" y="1049"/>
                  </a:lnTo>
                  <a:lnTo>
                    <a:pt x="701" y="1051"/>
                  </a:lnTo>
                  <a:lnTo>
                    <a:pt x="701" y="1051"/>
                  </a:lnTo>
                  <a:lnTo>
                    <a:pt x="703" y="1054"/>
                  </a:lnTo>
                  <a:lnTo>
                    <a:pt x="703" y="1054"/>
                  </a:lnTo>
                  <a:lnTo>
                    <a:pt x="705" y="1054"/>
                  </a:lnTo>
                  <a:lnTo>
                    <a:pt x="705" y="1056"/>
                  </a:lnTo>
                  <a:lnTo>
                    <a:pt x="705" y="1056"/>
                  </a:lnTo>
                  <a:lnTo>
                    <a:pt x="705" y="1056"/>
                  </a:lnTo>
                  <a:lnTo>
                    <a:pt x="705" y="1058"/>
                  </a:lnTo>
                  <a:lnTo>
                    <a:pt x="705" y="1061"/>
                  </a:lnTo>
                  <a:lnTo>
                    <a:pt x="708" y="1063"/>
                  </a:lnTo>
                  <a:lnTo>
                    <a:pt x="708" y="1066"/>
                  </a:lnTo>
                  <a:lnTo>
                    <a:pt x="710" y="1066"/>
                  </a:lnTo>
                  <a:lnTo>
                    <a:pt x="712" y="1066"/>
                  </a:lnTo>
                  <a:lnTo>
                    <a:pt x="715" y="1066"/>
                  </a:lnTo>
                  <a:lnTo>
                    <a:pt x="712" y="1068"/>
                  </a:lnTo>
                  <a:lnTo>
                    <a:pt x="712" y="1070"/>
                  </a:lnTo>
                  <a:lnTo>
                    <a:pt x="715" y="1073"/>
                  </a:lnTo>
                  <a:lnTo>
                    <a:pt x="717" y="1075"/>
                  </a:lnTo>
                  <a:lnTo>
                    <a:pt x="719" y="1075"/>
                  </a:lnTo>
                  <a:lnTo>
                    <a:pt x="719" y="1075"/>
                  </a:lnTo>
                  <a:lnTo>
                    <a:pt x="719" y="1077"/>
                  </a:lnTo>
                  <a:lnTo>
                    <a:pt x="717" y="1080"/>
                  </a:lnTo>
                  <a:lnTo>
                    <a:pt x="717" y="1080"/>
                  </a:lnTo>
                  <a:lnTo>
                    <a:pt x="719" y="1082"/>
                  </a:lnTo>
                  <a:lnTo>
                    <a:pt x="719" y="1082"/>
                  </a:lnTo>
                  <a:lnTo>
                    <a:pt x="722" y="1082"/>
                  </a:lnTo>
                  <a:lnTo>
                    <a:pt x="722" y="1084"/>
                  </a:lnTo>
                  <a:lnTo>
                    <a:pt x="722" y="1087"/>
                  </a:lnTo>
                  <a:lnTo>
                    <a:pt x="722" y="1087"/>
                  </a:lnTo>
                  <a:lnTo>
                    <a:pt x="722" y="1087"/>
                  </a:lnTo>
                  <a:lnTo>
                    <a:pt x="722" y="1089"/>
                  </a:lnTo>
                  <a:lnTo>
                    <a:pt x="724" y="1092"/>
                  </a:lnTo>
                  <a:lnTo>
                    <a:pt x="724" y="1092"/>
                  </a:lnTo>
                  <a:lnTo>
                    <a:pt x="727" y="1092"/>
                  </a:lnTo>
                  <a:lnTo>
                    <a:pt x="729" y="1094"/>
                  </a:lnTo>
                  <a:lnTo>
                    <a:pt x="729" y="1094"/>
                  </a:lnTo>
                  <a:lnTo>
                    <a:pt x="731" y="1096"/>
                  </a:lnTo>
                  <a:lnTo>
                    <a:pt x="731" y="1096"/>
                  </a:lnTo>
                  <a:lnTo>
                    <a:pt x="734" y="1096"/>
                  </a:lnTo>
                  <a:lnTo>
                    <a:pt x="734" y="1099"/>
                  </a:lnTo>
                  <a:lnTo>
                    <a:pt x="736" y="1099"/>
                  </a:lnTo>
                  <a:lnTo>
                    <a:pt x="736" y="1101"/>
                  </a:lnTo>
                  <a:lnTo>
                    <a:pt x="736" y="1101"/>
                  </a:lnTo>
                  <a:lnTo>
                    <a:pt x="736" y="1103"/>
                  </a:lnTo>
                  <a:lnTo>
                    <a:pt x="738" y="1106"/>
                  </a:lnTo>
                  <a:lnTo>
                    <a:pt x="738" y="1106"/>
                  </a:lnTo>
                  <a:lnTo>
                    <a:pt x="743" y="1106"/>
                  </a:lnTo>
                  <a:lnTo>
                    <a:pt x="743" y="1106"/>
                  </a:lnTo>
                  <a:lnTo>
                    <a:pt x="746" y="1108"/>
                  </a:lnTo>
                  <a:lnTo>
                    <a:pt x="746" y="1108"/>
                  </a:lnTo>
                  <a:lnTo>
                    <a:pt x="746" y="1108"/>
                  </a:lnTo>
                  <a:lnTo>
                    <a:pt x="748" y="1108"/>
                  </a:lnTo>
                  <a:lnTo>
                    <a:pt x="750" y="1108"/>
                  </a:lnTo>
                  <a:lnTo>
                    <a:pt x="750" y="1108"/>
                  </a:lnTo>
                  <a:lnTo>
                    <a:pt x="753" y="1110"/>
                  </a:lnTo>
                  <a:lnTo>
                    <a:pt x="753" y="1110"/>
                  </a:lnTo>
                  <a:lnTo>
                    <a:pt x="755" y="1110"/>
                  </a:lnTo>
                  <a:lnTo>
                    <a:pt x="757" y="1113"/>
                  </a:lnTo>
                  <a:lnTo>
                    <a:pt x="760" y="1115"/>
                  </a:lnTo>
                  <a:lnTo>
                    <a:pt x="760" y="1115"/>
                  </a:lnTo>
                  <a:lnTo>
                    <a:pt x="760" y="1122"/>
                  </a:lnTo>
                  <a:lnTo>
                    <a:pt x="760" y="1125"/>
                  </a:lnTo>
                  <a:lnTo>
                    <a:pt x="760" y="1125"/>
                  </a:lnTo>
                  <a:lnTo>
                    <a:pt x="760" y="1127"/>
                  </a:lnTo>
                  <a:lnTo>
                    <a:pt x="762" y="1127"/>
                  </a:lnTo>
                  <a:lnTo>
                    <a:pt x="764" y="1127"/>
                  </a:lnTo>
                  <a:lnTo>
                    <a:pt x="764" y="1127"/>
                  </a:lnTo>
                  <a:lnTo>
                    <a:pt x="764" y="1129"/>
                  </a:lnTo>
                  <a:lnTo>
                    <a:pt x="764" y="1129"/>
                  </a:lnTo>
                  <a:lnTo>
                    <a:pt x="764" y="1134"/>
                  </a:lnTo>
                  <a:lnTo>
                    <a:pt x="764" y="1137"/>
                  </a:lnTo>
                  <a:lnTo>
                    <a:pt x="762" y="1139"/>
                  </a:lnTo>
                  <a:lnTo>
                    <a:pt x="762" y="1141"/>
                  </a:lnTo>
                  <a:lnTo>
                    <a:pt x="762" y="1144"/>
                  </a:lnTo>
                  <a:lnTo>
                    <a:pt x="762" y="1144"/>
                  </a:lnTo>
                  <a:lnTo>
                    <a:pt x="762" y="1146"/>
                  </a:lnTo>
                  <a:lnTo>
                    <a:pt x="760" y="1148"/>
                  </a:lnTo>
                  <a:lnTo>
                    <a:pt x="760" y="1148"/>
                  </a:lnTo>
                  <a:lnTo>
                    <a:pt x="760" y="1148"/>
                  </a:lnTo>
                  <a:lnTo>
                    <a:pt x="762" y="1151"/>
                  </a:lnTo>
                  <a:lnTo>
                    <a:pt x="762" y="1151"/>
                  </a:lnTo>
                  <a:lnTo>
                    <a:pt x="762" y="1151"/>
                  </a:lnTo>
                  <a:lnTo>
                    <a:pt x="762" y="1153"/>
                  </a:lnTo>
                  <a:lnTo>
                    <a:pt x="764" y="1153"/>
                  </a:lnTo>
                  <a:lnTo>
                    <a:pt x="764" y="1153"/>
                  </a:lnTo>
                  <a:lnTo>
                    <a:pt x="764" y="1153"/>
                  </a:lnTo>
                  <a:lnTo>
                    <a:pt x="767" y="1155"/>
                  </a:lnTo>
                  <a:lnTo>
                    <a:pt x="767" y="1158"/>
                  </a:lnTo>
                  <a:lnTo>
                    <a:pt x="769" y="1160"/>
                  </a:lnTo>
                  <a:lnTo>
                    <a:pt x="769" y="1163"/>
                  </a:lnTo>
                  <a:lnTo>
                    <a:pt x="769" y="1165"/>
                  </a:lnTo>
                  <a:lnTo>
                    <a:pt x="767" y="1170"/>
                  </a:lnTo>
                  <a:lnTo>
                    <a:pt x="767" y="1172"/>
                  </a:lnTo>
                  <a:lnTo>
                    <a:pt x="767" y="1172"/>
                  </a:lnTo>
                  <a:lnTo>
                    <a:pt x="767" y="1174"/>
                  </a:lnTo>
                  <a:lnTo>
                    <a:pt x="767" y="1174"/>
                  </a:lnTo>
                  <a:lnTo>
                    <a:pt x="769" y="1174"/>
                  </a:lnTo>
                  <a:lnTo>
                    <a:pt x="767" y="1177"/>
                  </a:lnTo>
                  <a:lnTo>
                    <a:pt x="764" y="1181"/>
                  </a:lnTo>
                  <a:lnTo>
                    <a:pt x="767" y="1184"/>
                  </a:lnTo>
                  <a:lnTo>
                    <a:pt x="769" y="1184"/>
                  </a:lnTo>
                  <a:lnTo>
                    <a:pt x="769" y="1186"/>
                  </a:lnTo>
                  <a:lnTo>
                    <a:pt x="772" y="1186"/>
                  </a:lnTo>
                  <a:lnTo>
                    <a:pt x="772" y="1186"/>
                  </a:lnTo>
                  <a:lnTo>
                    <a:pt x="772" y="1186"/>
                  </a:lnTo>
                  <a:lnTo>
                    <a:pt x="774" y="1186"/>
                  </a:lnTo>
                  <a:lnTo>
                    <a:pt x="774" y="1189"/>
                  </a:lnTo>
                  <a:lnTo>
                    <a:pt x="774" y="1191"/>
                  </a:lnTo>
                  <a:lnTo>
                    <a:pt x="774" y="1193"/>
                  </a:lnTo>
                  <a:lnTo>
                    <a:pt x="776" y="1193"/>
                  </a:lnTo>
                  <a:lnTo>
                    <a:pt x="779" y="1198"/>
                  </a:lnTo>
                  <a:lnTo>
                    <a:pt x="781" y="1198"/>
                  </a:lnTo>
                  <a:lnTo>
                    <a:pt x="783" y="1203"/>
                  </a:lnTo>
                  <a:lnTo>
                    <a:pt x="786" y="1205"/>
                  </a:lnTo>
                  <a:lnTo>
                    <a:pt x="788" y="1208"/>
                  </a:lnTo>
                  <a:lnTo>
                    <a:pt x="790" y="1210"/>
                  </a:lnTo>
                  <a:lnTo>
                    <a:pt x="790" y="1215"/>
                  </a:lnTo>
                  <a:lnTo>
                    <a:pt x="793" y="1219"/>
                  </a:lnTo>
                  <a:lnTo>
                    <a:pt x="798" y="1234"/>
                  </a:lnTo>
                  <a:lnTo>
                    <a:pt x="798" y="1236"/>
                  </a:lnTo>
                  <a:lnTo>
                    <a:pt x="798" y="1241"/>
                  </a:lnTo>
                  <a:lnTo>
                    <a:pt x="800" y="1245"/>
                  </a:lnTo>
                  <a:lnTo>
                    <a:pt x="802" y="1245"/>
                  </a:lnTo>
                  <a:lnTo>
                    <a:pt x="805" y="1245"/>
                  </a:lnTo>
                  <a:lnTo>
                    <a:pt x="807" y="1248"/>
                  </a:lnTo>
                  <a:lnTo>
                    <a:pt x="807" y="1252"/>
                  </a:lnTo>
                  <a:lnTo>
                    <a:pt x="807" y="1252"/>
                  </a:lnTo>
                  <a:lnTo>
                    <a:pt x="807" y="1255"/>
                  </a:lnTo>
                  <a:lnTo>
                    <a:pt x="807" y="1257"/>
                  </a:lnTo>
                  <a:lnTo>
                    <a:pt x="805" y="1257"/>
                  </a:lnTo>
                  <a:lnTo>
                    <a:pt x="807" y="1260"/>
                  </a:lnTo>
                  <a:lnTo>
                    <a:pt x="807" y="1262"/>
                  </a:lnTo>
                  <a:lnTo>
                    <a:pt x="809" y="1262"/>
                  </a:lnTo>
                  <a:lnTo>
                    <a:pt x="812" y="1262"/>
                  </a:lnTo>
                  <a:lnTo>
                    <a:pt x="814" y="1262"/>
                  </a:lnTo>
                  <a:lnTo>
                    <a:pt x="814" y="1262"/>
                  </a:lnTo>
                  <a:lnTo>
                    <a:pt x="816" y="1262"/>
                  </a:lnTo>
                  <a:lnTo>
                    <a:pt x="816" y="1262"/>
                  </a:lnTo>
                  <a:lnTo>
                    <a:pt x="816" y="1262"/>
                  </a:lnTo>
                  <a:lnTo>
                    <a:pt x="819" y="1262"/>
                  </a:lnTo>
                  <a:lnTo>
                    <a:pt x="821" y="1262"/>
                  </a:lnTo>
                  <a:lnTo>
                    <a:pt x="824" y="1262"/>
                  </a:lnTo>
                  <a:lnTo>
                    <a:pt x="824" y="1264"/>
                  </a:lnTo>
                  <a:lnTo>
                    <a:pt x="826" y="1262"/>
                  </a:lnTo>
                  <a:lnTo>
                    <a:pt x="831" y="1267"/>
                  </a:lnTo>
                  <a:lnTo>
                    <a:pt x="833" y="1264"/>
                  </a:lnTo>
                  <a:lnTo>
                    <a:pt x="833" y="1267"/>
                  </a:lnTo>
                  <a:lnTo>
                    <a:pt x="835" y="1267"/>
                  </a:lnTo>
                  <a:lnTo>
                    <a:pt x="835" y="1267"/>
                  </a:lnTo>
                  <a:lnTo>
                    <a:pt x="835" y="1264"/>
                  </a:lnTo>
                  <a:lnTo>
                    <a:pt x="835" y="1264"/>
                  </a:lnTo>
                  <a:lnTo>
                    <a:pt x="838" y="1267"/>
                  </a:lnTo>
                  <a:lnTo>
                    <a:pt x="838" y="1267"/>
                  </a:lnTo>
                  <a:lnTo>
                    <a:pt x="840" y="1264"/>
                  </a:lnTo>
                  <a:lnTo>
                    <a:pt x="840" y="1264"/>
                  </a:lnTo>
                  <a:lnTo>
                    <a:pt x="840" y="1267"/>
                  </a:lnTo>
                  <a:lnTo>
                    <a:pt x="842" y="1267"/>
                  </a:lnTo>
                  <a:lnTo>
                    <a:pt x="847" y="1269"/>
                  </a:lnTo>
                  <a:lnTo>
                    <a:pt x="847" y="1271"/>
                  </a:lnTo>
                  <a:lnTo>
                    <a:pt x="847" y="1274"/>
                  </a:lnTo>
                  <a:lnTo>
                    <a:pt x="850" y="1274"/>
                  </a:lnTo>
                  <a:lnTo>
                    <a:pt x="850" y="1274"/>
                  </a:lnTo>
                  <a:lnTo>
                    <a:pt x="852" y="1274"/>
                  </a:lnTo>
                  <a:lnTo>
                    <a:pt x="852" y="1276"/>
                  </a:lnTo>
                  <a:lnTo>
                    <a:pt x="852" y="1276"/>
                  </a:lnTo>
                  <a:lnTo>
                    <a:pt x="852" y="1279"/>
                  </a:lnTo>
                  <a:lnTo>
                    <a:pt x="852" y="1279"/>
                  </a:lnTo>
                  <a:lnTo>
                    <a:pt x="854" y="1279"/>
                  </a:lnTo>
                  <a:lnTo>
                    <a:pt x="857" y="1281"/>
                  </a:lnTo>
                  <a:lnTo>
                    <a:pt x="857" y="1281"/>
                  </a:lnTo>
                  <a:lnTo>
                    <a:pt x="859" y="1281"/>
                  </a:lnTo>
                  <a:lnTo>
                    <a:pt x="864" y="1279"/>
                  </a:lnTo>
                  <a:lnTo>
                    <a:pt x="869" y="1281"/>
                  </a:lnTo>
                  <a:lnTo>
                    <a:pt x="871" y="1281"/>
                  </a:lnTo>
                  <a:lnTo>
                    <a:pt x="876" y="1283"/>
                  </a:lnTo>
                  <a:lnTo>
                    <a:pt x="878" y="1286"/>
                  </a:lnTo>
                  <a:lnTo>
                    <a:pt x="878" y="1283"/>
                  </a:lnTo>
                  <a:lnTo>
                    <a:pt x="878" y="1283"/>
                  </a:lnTo>
                  <a:lnTo>
                    <a:pt x="883" y="1283"/>
                  </a:lnTo>
                  <a:lnTo>
                    <a:pt x="885" y="1286"/>
                  </a:lnTo>
                  <a:lnTo>
                    <a:pt x="890" y="1286"/>
                  </a:lnTo>
                  <a:lnTo>
                    <a:pt x="887" y="1288"/>
                  </a:lnTo>
                  <a:lnTo>
                    <a:pt x="887" y="1290"/>
                  </a:lnTo>
                  <a:lnTo>
                    <a:pt x="890" y="1290"/>
                  </a:lnTo>
                  <a:lnTo>
                    <a:pt x="892" y="1290"/>
                  </a:lnTo>
                  <a:lnTo>
                    <a:pt x="892" y="1293"/>
                  </a:lnTo>
                  <a:lnTo>
                    <a:pt x="895" y="1295"/>
                  </a:lnTo>
                  <a:lnTo>
                    <a:pt x="897" y="1297"/>
                  </a:lnTo>
                  <a:lnTo>
                    <a:pt x="906" y="1300"/>
                  </a:lnTo>
                  <a:lnTo>
                    <a:pt x="909" y="1302"/>
                  </a:lnTo>
                  <a:lnTo>
                    <a:pt x="913" y="1302"/>
                  </a:lnTo>
                  <a:lnTo>
                    <a:pt x="918" y="1300"/>
                  </a:lnTo>
                  <a:lnTo>
                    <a:pt x="921" y="1302"/>
                  </a:lnTo>
                  <a:lnTo>
                    <a:pt x="923" y="1305"/>
                  </a:lnTo>
                  <a:lnTo>
                    <a:pt x="923" y="1305"/>
                  </a:lnTo>
                  <a:lnTo>
                    <a:pt x="925" y="1305"/>
                  </a:lnTo>
                  <a:lnTo>
                    <a:pt x="930" y="1302"/>
                  </a:lnTo>
                  <a:lnTo>
                    <a:pt x="930" y="1302"/>
                  </a:lnTo>
                  <a:lnTo>
                    <a:pt x="937" y="1302"/>
                  </a:lnTo>
                  <a:lnTo>
                    <a:pt x="944" y="1302"/>
                  </a:lnTo>
                  <a:lnTo>
                    <a:pt x="954" y="1302"/>
                  </a:lnTo>
                  <a:lnTo>
                    <a:pt x="956" y="1302"/>
                  </a:lnTo>
                  <a:lnTo>
                    <a:pt x="956" y="1305"/>
                  </a:lnTo>
                  <a:lnTo>
                    <a:pt x="956" y="1305"/>
                  </a:lnTo>
                  <a:lnTo>
                    <a:pt x="968" y="1305"/>
                  </a:lnTo>
                  <a:lnTo>
                    <a:pt x="968" y="1305"/>
                  </a:lnTo>
                  <a:lnTo>
                    <a:pt x="970" y="1307"/>
                  </a:lnTo>
                  <a:lnTo>
                    <a:pt x="973" y="1307"/>
                  </a:lnTo>
                  <a:lnTo>
                    <a:pt x="975" y="1309"/>
                  </a:lnTo>
                  <a:lnTo>
                    <a:pt x="975" y="1312"/>
                  </a:lnTo>
                  <a:lnTo>
                    <a:pt x="977" y="1314"/>
                  </a:lnTo>
                  <a:lnTo>
                    <a:pt x="980" y="1314"/>
                  </a:lnTo>
                  <a:lnTo>
                    <a:pt x="984" y="1319"/>
                  </a:lnTo>
                  <a:lnTo>
                    <a:pt x="987" y="1321"/>
                  </a:lnTo>
                  <a:lnTo>
                    <a:pt x="989" y="1321"/>
                  </a:lnTo>
                  <a:lnTo>
                    <a:pt x="992" y="1321"/>
                  </a:lnTo>
                  <a:lnTo>
                    <a:pt x="994" y="1321"/>
                  </a:lnTo>
                  <a:lnTo>
                    <a:pt x="994" y="1323"/>
                  </a:lnTo>
                  <a:lnTo>
                    <a:pt x="994" y="1326"/>
                  </a:lnTo>
                  <a:lnTo>
                    <a:pt x="996" y="1326"/>
                  </a:lnTo>
                  <a:lnTo>
                    <a:pt x="999" y="1326"/>
                  </a:lnTo>
                  <a:lnTo>
                    <a:pt x="999" y="1326"/>
                  </a:lnTo>
                  <a:lnTo>
                    <a:pt x="999" y="1326"/>
                  </a:lnTo>
                  <a:lnTo>
                    <a:pt x="999" y="1326"/>
                  </a:lnTo>
                  <a:lnTo>
                    <a:pt x="999" y="1326"/>
                  </a:lnTo>
                  <a:lnTo>
                    <a:pt x="999" y="1326"/>
                  </a:lnTo>
                  <a:lnTo>
                    <a:pt x="999" y="1326"/>
                  </a:lnTo>
                  <a:lnTo>
                    <a:pt x="1001" y="1326"/>
                  </a:lnTo>
                  <a:lnTo>
                    <a:pt x="1001" y="1326"/>
                  </a:lnTo>
                  <a:lnTo>
                    <a:pt x="1001" y="1328"/>
                  </a:lnTo>
                  <a:lnTo>
                    <a:pt x="1003" y="1328"/>
                  </a:lnTo>
                  <a:lnTo>
                    <a:pt x="1006" y="1326"/>
                  </a:lnTo>
                  <a:lnTo>
                    <a:pt x="1006" y="1323"/>
                  </a:lnTo>
                  <a:lnTo>
                    <a:pt x="1003" y="1321"/>
                  </a:lnTo>
                  <a:lnTo>
                    <a:pt x="1003" y="1319"/>
                  </a:lnTo>
                  <a:lnTo>
                    <a:pt x="1003" y="1319"/>
                  </a:lnTo>
                  <a:lnTo>
                    <a:pt x="1003" y="1319"/>
                  </a:lnTo>
                  <a:lnTo>
                    <a:pt x="1006" y="1316"/>
                  </a:lnTo>
                  <a:lnTo>
                    <a:pt x="1008" y="1319"/>
                  </a:lnTo>
                  <a:lnTo>
                    <a:pt x="1010" y="1316"/>
                  </a:lnTo>
                  <a:lnTo>
                    <a:pt x="1013" y="1316"/>
                  </a:lnTo>
                  <a:lnTo>
                    <a:pt x="1013" y="1314"/>
                  </a:lnTo>
                  <a:lnTo>
                    <a:pt x="1013" y="1314"/>
                  </a:lnTo>
                  <a:lnTo>
                    <a:pt x="1013" y="1314"/>
                  </a:lnTo>
                  <a:lnTo>
                    <a:pt x="1013" y="1314"/>
                  </a:lnTo>
                  <a:lnTo>
                    <a:pt x="1015" y="1312"/>
                  </a:lnTo>
                  <a:lnTo>
                    <a:pt x="1020" y="1314"/>
                  </a:lnTo>
                  <a:lnTo>
                    <a:pt x="1027" y="1312"/>
                  </a:lnTo>
                  <a:lnTo>
                    <a:pt x="1027" y="1312"/>
                  </a:lnTo>
                  <a:lnTo>
                    <a:pt x="1027" y="1305"/>
                  </a:lnTo>
                  <a:lnTo>
                    <a:pt x="1027" y="1302"/>
                  </a:lnTo>
                  <a:lnTo>
                    <a:pt x="1027" y="1297"/>
                  </a:lnTo>
                  <a:lnTo>
                    <a:pt x="1025" y="1297"/>
                  </a:lnTo>
                  <a:lnTo>
                    <a:pt x="1022" y="1300"/>
                  </a:lnTo>
                  <a:lnTo>
                    <a:pt x="1022" y="1300"/>
                  </a:lnTo>
                  <a:lnTo>
                    <a:pt x="1022" y="1302"/>
                  </a:lnTo>
                  <a:lnTo>
                    <a:pt x="1022" y="1305"/>
                  </a:lnTo>
                  <a:lnTo>
                    <a:pt x="1022" y="1307"/>
                  </a:lnTo>
                  <a:lnTo>
                    <a:pt x="1020" y="1307"/>
                  </a:lnTo>
                  <a:lnTo>
                    <a:pt x="1018" y="1309"/>
                  </a:lnTo>
                  <a:lnTo>
                    <a:pt x="1018" y="1309"/>
                  </a:lnTo>
                  <a:lnTo>
                    <a:pt x="1018" y="1309"/>
                  </a:lnTo>
                  <a:lnTo>
                    <a:pt x="1018" y="1309"/>
                  </a:lnTo>
                  <a:lnTo>
                    <a:pt x="1015" y="1309"/>
                  </a:lnTo>
                  <a:lnTo>
                    <a:pt x="1015" y="1309"/>
                  </a:lnTo>
                  <a:lnTo>
                    <a:pt x="1015" y="1309"/>
                  </a:lnTo>
                  <a:lnTo>
                    <a:pt x="1015" y="1307"/>
                  </a:lnTo>
                  <a:lnTo>
                    <a:pt x="1015" y="1305"/>
                  </a:lnTo>
                  <a:lnTo>
                    <a:pt x="1015" y="1302"/>
                  </a:lnTo>
                  <a:lnTo>
                    <a:pt x="1015" y="1300"/>
                  </a:lnTo>
                  <a:lnTo>
                    <a:pt x="1018" y="1300"/>
                  </a:lnTo>
                  <a:lnTo>
                    <a:pt x="1018" y="1300"/>
                  </a:lnTo>
                  <a:lnTo>
                    <a:pt x="1020" y="1297"/>
                  </a:lnTo>
                  <a:lnTo>
                    <a:pt x="1020" y="1297"/>
                  </a:lnTo>
                  <a:lnTo>
                    <a:pt x="1018" y="1295"/>
                  </a:lnTo>
                  <a:lnTo>
                    <a:pt x="1018" y="1295"/>
                  </a:lnTo>
                  <a:lnTo>
                    <a:pt x="1013" y="1295"/>
                  </a:lnTo>
                  <a:lnTo>
                    <a:pt x="1013" y="1295"/>
                  </a:lnTo>
                  <a:lnTo>
                    <a:pt x="1010" y="1295"/>
                  </a:lnTo>
                  <a:lnTo>
                    <a:pt x="1010" y="1295"/>
                  </a:lnTo>
                  <a:lnTo>
                    <a:pt x="1010" y="1295"/>
                  </a:lnTo>
                  <a:lnTo>
                    <a:pt x="1008" y="1293"/>
                  </a:lnTo>
                  <a:lnTo>
                    <a:pt x="1008" y="1290"/>
                  </a:lnTo>
                  <a:lnTo>
                    <a:pt x="1008" y="1286"/>
                  </a:lnTo>
                  <a:lnTo>
                    <a:pt x="1008" y="1283"/>
                  </a:lnTo>
                  <a:lnTo>
                    <a:pt x="1006" y="1281"/>
                  </a:lnTo>
                  <a:lnTo>
                    <a:pt x="1006" y="1281"/>
                  </a:lnTo>
                  <a:lnTo>
                    <a:pt x="1006" y="1279"/>
                  </a:lnTo>
                  <a:lnTo>
                    <a:pt x="1006" y="1276"/>
                  </a:lnTo>
                  <a:lnTo>
                    <a:pt x="1006" y="1276"/>
                  </a:lnTo>
                  <a:lnTo>
                    <a:pt x="1008" y="1276"/>
                  </a:lnTo>
                  <a:lnTo>
                    <a:pt x="1006" y="1274"/>
                  </a:lnTo>
                  <a:lnTo>
                    <a:pt x="1006" y="1274"/>
                  </a:lnTo>
                  <a:lnTo>
                    <a:pt x="1006" y="1274"/>
                  </a:lnTo>
                  <a:lnTo>
                    <a:pt x="1003" y="1274"/>
                  </a:lnTo>
                  <a:lnTo>
                    <a:pt x="1003" y="1274"/>
                  </a:lnTo>
                  <a:lnTo>
                    <a:pt x="1001" y="1274"/>
                  </a:lnTo>
                  <a:lnTo>
                    <a:pt x="1001" y="1271"/>
                  </a:lnTo>
                  <a:lnTo>
                    <a:pt x="1003" y="1267"/>
                  </a:lnTo>
                  <a:lnTo>
                    <a:pt x="1003" y="1267"/>
                  </a:lnTo>
                  <a:lnTo>
                    <a:pt x="1003" y="1267"/>
                  </a:lnTo>
                  <a:lnTo>
                    <a:pt x="1003" y="1264"/>
                  </a:lnTo>
                  <a:lnTo>
                    <a:pt x="1003" y="1264"/>
                  </a:lnTo>
                  <a:lnTo>
                    <a:pt x="1003" y="1264"/>
                  </a:lnTo>
                  <a:lnTo>
                    <a:pt x="1001" y="1267"/>
                  </a:lnTo>
                  <a:lnTo>
                    <a:pt x="1001" y="1267"/>
                  </a:lnTo>
                  <a:lnTo>
                    <a:pt x="1001" y="1267"/>
                  </a:lnTo>
                  <a:lnTo>
                    <a:pt x="1001" y="1267"/>
                  </a:lnTo>
                  <a:lnTo>
                    <a:pt x="999" y="1267"/>
                  </a:lnTo>
                  <a:lnTo>
                    <a:pt x="1001" y="1264"/>
                  </a:lnTo>
                  <a:lnTo>
                    <a:pt x="1001" y="1262"/>
                  </a:lnTo>
                  <a:lnTo>
                    <a:pt x="1001" y="1262"/>
                  </a:lnTo>
                  <a:lnTo>
                    <a:pt x="999" y="1262"/>
                  </a:lnTo>
                  <a:lnTo>
                    <a:pt x="996" y="1262"/>
                  </a:lnTo>
                  <a:lnTo>
                    <a:pt x="996" y="1260"/>
                  </a:lnTo>
                  <a:lnTo>
                    <a:pt x="996" y="1257"/>
                  </a:lnTo>
                  <a:lnTo>
                    <a:pt x="996" y="1257"/>
                  </a:lnTo>
                  <a:lnTo>
                    <a:pt x="994" y="1257"/>
                  </a:lnTo>
                  <a:lnTo>
                    <a:pt x="992" y="1257"/>
                  </a:lnTo>
                  <a:lnTo>
                    <a:pt x="992" y="1257"/>
                  </a:lnTo>
                  <a:lnTo>
                    <a:pt x="992" y="1255"/>
                  </a:lnTo>
                  <a:lnTo>
                    <a:pt x="992" y="1252"/>
                  </a:lnTo>
                  <a:lnTo>
                    <a:pt x="992" y="1250"/>
                  </a:lnTo>
                  <a:lnTo>
                    <a:pt x="992" y="1248"/>
                  </a:lnTo>
                  <a:lnTo>
                    <a:pt x="989" y="1248"/>
                  </a:lnTo>
                  <a:lnTo>
                    <a:pt x="992" y="1245"/>
                  </a:lnTo>
                  <a:lnTo>
                    <a:pt x="994" y="1245"/>
                  </a:lnTo>
                  <a:lnTo>
                    <a:pt x="994" y="1243"/>
                  </a:lnTo>
                  <a:lnTo>
                    <a:pt x="994" y="1245"/>
                  </a:lnTo>
                  <a:lnTo>
                    <a:pt x="994" y="1245"/>
                  </a:lnTo>
                  <a:lnTo>
                    <a:pt x="994" y="1245"/>
                  </a:lnTo>
                  <a:lnTo>
                    <a:pt x="994" y="1243"/>
                  </a:lnTo>
                  <a:lnTo>
                    <a:pt x="992" y="1234"/>
                  </a:lnTo>
                  <a:lnTo>
                    <a:pt x="989" y="1226"/>
                  </a:lnTo>
                  <a:lnTo>
                    <a:pt x="987" y="1217"/>
                  </a:lnTo>
                  <a:lnTo>
                    <a:pt x="987" y="1212"/>
                  </a:lnTo>
                  <a:lnTo>
                    <a:pt x="987" y="1210"/>
                  </a:lnTo>
                  <a:lnTo>
                    <a:pt x="984" y="1208"/>
                  </a:lnTo>
                  <a:lnTo>
                    <a:pt x="984" y="1208"/>
                  </a:lnTo>
                  <a:lnTo>
                    <a:pt x="982" y="1208"/>
                  </a:lnTo>
                  <a:lnTo>
                    <a:pt x="980" y="1208"/>
                  </a:lnTo>
                  <a:lnTo>
                    <a:pt x="980" y="1208"/>
                  </a:lnTo>
                  <a:lnTo>
                    <a:pt x="977" y="1205"/>
                  </a:lnTo>
                  <a:lnTo>
                    <a:pt x="977" y="1203"/>
                  </a:lnTo>
                  <a:lnTo>
                    <a:pt x="977" y="1200"/>
                  </a:lnTo>
                  <a:lnTo>
                    <a:pt x="977" y="1198"/>
                  </a:lnTo>
                  <a:lnTo>
                    <a:pt x="980" y="1198"/>
                  </a:lnTo>
                  <a:lnTo>
                    <a:pt x="980" y="1198"/>
                  </a:lnTo>
                  <a:lnTo>
                    <a:pt x="984" y="1203"/>
                  </a:lnTo>
                  <a:lnTo>
                    <a:pt x="987" y="1200"/>
                  </a:lnTo>
                  <a:lnTo>
                    <a:pt x="984" y="1198"/>
                  </a:lnTo>
                  <a:lnTo>
                    <a:pt x="980" y="1196"/>
                  </a:lnTo>
                  <a:lnTo>
                    <a:pt x="980" y="1196"/>
                  </a:lnTo>
                  <a:lnTo>
                    <a:pt x="977" y="1193"/>
                  </a:lnTo>
                  <a:lnTo>
                    <a:pt x="977" y="1191"/>
                  </a:lnTo>
                  <a:lnTo>
                    <a:pt x="977" y="1186"/>
                  </a:lnTo>
                  <a:lnTo>
                    <a:pt x="977" y="1184"/>
                  </a:lnTo>
                  <a:lnTo>
                    <a:pt x="980" y="1184"/>
                  </a:lnTo>
                  <a:lnTo>
                    <a:pt x="984" y="1184"/>
                  </a:lnTo>
                  <a:lnTo>
                    <a:pt x="987" y="1181"/>
                  </a:lnTo>
                  <a:lnTo>
                    <a:pt x="987" y="1179"/>
                  </a:lnTo>
                  <a:lnTo>
                    <a:pt x="984" y="1177"/>
                  </a:lnTo>
                  <a:lnTo>
                    <a:pt x="987" y="1174"/>
                  </a:lnTo>
                  <a:lnTo>
                    <a:pt x="984" y="1174"/>
                  </a:lnTo>
                  <a:lnTo>
                    <a:pt x="984" y="1172"/>
                  </a:lnTo>
                  <a:lnTo>
                    <a:pt x="984" y="1172"/>
                  </a:lnTo>
                  <a:lnTo>
                    <a:pt x="987" y="1172"/>
                  </a:lnTo>
                  <a:lnTo>
                    <a:pt x="987" y="1170"/>
                  </a:lnTo>
                  <a:lnTo>
                    <a:pt x="989" y="1170"/>
                  </a:lnTo>
                  <a:lnTo>
                    <a:pt x="989" y="1167"/>
                  </a:lnTo>
                  <a:lnTo>
                    <a:pt x="989" y="1167"/>
                  </a:lnTo>
                  <a:lnTo>
                    <a:pt x="989" y="1165"/>
                  </a:lnTo>
                  <a:lnTo>
                    <a:pt x="989" y="1163"/>
                  </a:lnTo>
                  <a:lnTo>
                    <a:pt x="989" y="1163"/>
                  </a:lnTo>
                  <a:lnTo>
                    <a:pt x="989" y="1160"/>
                  </a:lnTo>
                  <a:lnTo>
                    <a:pt x="989" y="1158"/>
                  </a:lnTo>
                  <a:lnTo>
                    <a:pt x="989" y="1155"/>
                  </a:lnTo>
                  <a:lnTo>
                    <a:pt x="989" y="1155"/>
                  </a:lnTo>
                  <a:lnTo>
                    <a:pt x="992" y="1155"/>
                  </a:lnTo>
                  <a:lnTo>
                    <a:pt x="992" y="1153"/>
                  </a:lnTo>
                  <a:lnTo>
                    <a:pt x="992" y="1151"/>
                  </a:lnTo>
                  <a:lnTo>
                    <a:pt x="992" y="1151"/>
                  </a:lnTo>
                  <a:lnTo>
                    <a:pt x="984" y="1153"/>
                  </a:lnTo>
                  <a:lnTo>
                    <a:pt x="982" y="1153"/>
                  </a:lnTo>
                  <a:lnTo>
                    <a:pt x="980" y="1155"/>
                  </a:lnTo>
                  <a:lnTo>
                    <a:pt x="977" y="1155"/>
                  </a:lnTo>
                  <a:lnTo>
                    <a:pt x="970" y="1153"/>
                  </a:lnTo>
                  <a:lnTo>
                    <a:pt x="968" y="1153"/>
                  </a:lnTo>
                  <a:lnTo>
                    <a:pt x="968" y="1151"/>
                  </a:lnTo>
                  <a:lnTo>
                    <a:pt x="965" y="1151"/>
                  </a:lnTo>
                  <a:lnTo>
                    <a:pt x="963" y="1151"/>
                  </a:lnTo>
                  <a:lnTo>
                    <a:pt x="956" y="1151"/>
                  </a:lnTo>
                  <a:lnTo>
                    <a:pt x="954" y="1151"/>
                  </a:lnTo>
                  <a:lnTo>
                    <a:pt x="954" y="1148"/>
                  </a:lnTo>
                  <a:lnTo>
                    <a:pt x="956" y="1148"/>
                  </a:lnTo>
                  <a:lnTo>
                    <a:pt x="958" y="1148"/>
                  </a:lnTo>
                  <a:lnTo>
                    <a:pt x="961" y="1148"/>
                  </a:lnTo>
                  <a:lnTo>
                    <a:pt x="963" y="1148"/>
                  </a:lnTo>
                  <a:lnTo>
                    <a:pt x="965" y="1146"/>
                  </a:lnTo>
                  <a:lnTo>
                    <a:pt x="963" y="1146"/>
                  </a:lnTo>
                  <a:lnTo>
                    <a:pt x="963" y="1144"/>
                  </a:lnTo>
                  <a:lnTo>
                    <a:pt x="961" y="1146"/>
                  </a:lnTo>
                  <a:lnTo>
                    <a:pt x="961" y="1146"/>
                  </a:lnTo>
                  <a:lnTo>
                    <a:pt x="961" y="1146"/>
                  </a:lnTo>
                  <a:lnTo>
                    <a:pt x="961" y="1144"/>
                  </a:lnTo>
                  <a:lnTo>
                    <a:pt x="963" y="1144"/>
                  </a:lnTo>
                  <a:lnTo>
                    <a:pt x="961" y="1141"/>
                  </a:lnTo>
                  <a:lnTo>
                    <a:pt x="956" y="1137"/>
                  </a:lnTo>
                  <a:lnTo>
                    <a:pt x="958" y="1137"/>
                  </a:lnTo>
                  <a:lnTo>
                    <a:pt x="956" y="1134"/>
                  </a:lnTo>
                  <a:lnTo>
                    <a:pt x="954" y="1129"/>
                  </a:lnTo>
                  <a:lnTo>
                    <a:pt x="954" y="1127"/>
                  </a:lnTo>
                  <a:lnTo>
                    <a:pt x="956" y="1129"/>
                  </a:lnTo>
                  <a:lnTo>
                    <a:pt x="958" y="1132"/>
                  </a:lnTo>
                  <a:lnTo>
                    <a:pt x="968" y="1144"/>
                  </a:lnTo>
                  <a:lnTo>
                    <a:pt x="968" y="1146"/>
                  </a:lnTo>
                  <a:lnTo>
                    <a:pt x="968" y="1146"/>
                  </a:lnTo>
                  <a:lnTo>
                    <a:pt x="968" y="1148"/>
                  </a:lnTo>
                  <a:lnTo>
                    <a:pt x="970" y="1148"/>
                  </a:lnTo>
                  <a:lnTo>
                    <a:pt x="973" y="1148"/>
                  </a:lnTo>
                  <a:lnTo>
                    <a:pt x="973" y="1146"/>
                  </a:lnTo>
                  <a:lnTo>
                    <a:pt x="973" y="1146"/>
                  </a:lnTo>
                  <a:lnTo>
                    <a:pt x="973" y="1146"/>
                  </a:lnTo>
                  <a:lnTo>
                    <a:pt x="975" y="1141"/>
                  </a:lnTo>
                  <a:lnTo>
                    <a:pt x="975" y="1141"/>
                  </a:lnTo>
                  <a:lnTo>
                    <a:pt x="975" y="1144"/>
                  </a:lnTo>
                  <a:lnTo>
                    <a:pt x="977" y="1141"/>
                  </a:lnTo>
                  <a:lnTo>
                    <a:pt x="977" y="1141"/>
                  </a:lnTo>
                  <a:lnTo>
                    <a:pt x="980" y="1141"/>
                  </a:lnTo>
                  <a:lnTo>
                    <a:pt x="980" y="1139"/>
                  </a:lnTo>
                  <a:lnTo>
                    <a:pt x="980" y="1139"/>
                  </a:lnTo>
                  <a:lnTo>
                    <a:pt x="982" y="1137"/>
                  </a:lnTo>
                  <a:lnTo>
                    <a:pt x="984" y="1134"/>
                  </a:lnTo>
                  <a:lnTo>
                    <a:pt x="984" y="1137"/>
                  </a:lnTo>
                  <a:lnTo>
                    <a:pt x="984" y="1139"/>
                  </a:lnTo>
                  <a:lnTo>
                    <a:pt x="984" y="1141"/>
                  </a:lnTo>
                  <a:lnTo>
                    <a:pt x="984" y="1141"/>
                  </a:lnTo>
                  <a:lnTo>
                    <a:pt x="987" y="1141"/>
                  </a:lnTo>
                  <a:lnTo>
                    <a:pt x="987" y="1141"/>
                  </a:lnTo>
                  <a:lnTo>
                    <a:pt x="987" y="1141"/>
                  </a:lnTo>
                  <a:lnTo>
                    <a:pt x="987" y="1141"/>
                  </a:lnTo>
                  <a:lnTo>
                    <a:pt x="987" y="1141"/>
                  </a:lnTo>
                  <a:lnTo>
                    <a:pt x="987" y="1144"/>
                  </a:lnTo>
                  <a:lnTo>
                    <a:pt x="987" y="1144"/>
                  </a:lnTo>
                  <a:lnTo>
                    <a:pt x="984" y="1144"/>
                  </a:lnTo>
                  <a:lnTo>
                    <a:pt x="982" y="1144"/>
                  </a:lnTo>
                  <a:lnTo>
                    <a:pt x="982" y="1144"/>
                  </a:lnTo>
                  <a:lnTo>
                    <a:pt x="982" y="1144"/>
                  </a:lnTo>
                  <a:lnTo>
                    <a:pt x="984" y="1144"/>
                  </a:lnTo>
                  <a:lnTo>
                    <a:pt x="984" y="1146"/>
                  </a:lnTo>
                  <a:lnTo>
                    <a:pt x="982" y="1146"/>
                  </a:lnTo>
                  <a:lnTo>
                    <a:pt x="980" y="1148"/>
                  </a:lnTo>
                  <a:lnTo>
                    <a:pt x="982" y="1151"/>
                  </a:lnTo>
                  <a:lnTo>
                    <a:pt x="982" y="1151"/>
                  </a:lnTo>
                  <a:lnTo>
                    <a:pt x="984" y="1146"/>
                  </a:lnTo>
                  <a:lnTo>
                    <a:pt x="992" y="1144"/>
                  </a:lnTo>
                  <a:lnTo>
                    <a:pt x="994" y="1144"/>
                  </a:lnTo>
                  <a:lnTo>
                    <a:pt x="994" y="1139"/>
                  </a:lnTo>
                  <a:lnTo>
                    <a:pt x="999" y="1127"/>
                  </a:lnTo>
                  <a:lnTo>
                    <a:pt x="999" y="1125"/>
                  </a:lnTo>
                  <a:lnTo>
                    <a:pt x="999" y="1125"/>
                  </a:lnTo>
                  <a:lnTo>
                    <a:pt x="1001" y="1122"/>
                  </a:lnTo>
                  <a:lnTo>
                    <a:pt x="1001" y="1115"/>
                  </a:lnTo>
                  <a:lnTo>
                    <a:pt x="1006" y="1110"/>
                  </a:lnTo>
                  <a:lnTo>
                    <a:pt x="1006" y="1108"/>
                  </a:lnTo>
                  <a:lnTo>
                    <a:pt x="1006" y="1106"/>
                  </a:lnTo>
                  <a:lnTo>
                    <a:pt x="1006" y="1103"/>
                  </a:lnTo>
                  <a:lnTo>
                    <a:pt x="1006" y="1103"/>
                  </a:lnTo>
                  <a:lnTo>
                    <a:pt x="1008" y="1101"/>
                  </a:lnTo>
                  <a:lnTo>
                    <a:pt x="1008" y="1099"/>
                  </a:lnTo>
                  <a:lnTo>
                    <a:pt x="1008" y="1099"/>
                  </a:lnTo>
                  <a:lnTo>
                    <a:pt x="1008" y="1096"/>
                  </a:lnTo>
                  <a:lnTo>
                    <a:pt x="999" y="1092"/>
                  </a:lnTo>
                  <a:lnTo>
                    <a:pt x="996" y="1092"/>
                  </a:lnTo>
                  <a:lnTo>
                    <a:pt x="994" y="1087"/>
                  </a:lnTo>
                  <a:lnTo>
                    <a:pt x="994" y="1087"/>
                  </a:lnTo>
                  <a:lnTo>
                    <a:pt x="994" y="1084"/>
                  </a:lnTo>
                  <a:lnTo>
                    <a:pt x="994" y="1082"/>
                  </a:lnTo>
                  <a:lnTo>
                    <a:pt x="994" y="1080"/>
                  </a:lnTo>
                  <a:lnTo>
                    <a:pt x="994" y="1080"/>
                  </a:lnTo>
                  <a:lnTo>
                    <a:pt x="992" y="1082"/>
                  </a:lnTo>
                  <a:lnTo>
                    <a:pt x="992" y="1082"/>
                  </a:lnTo>
                  <a:lnTo>
                    <a:pt x="989" y="1080"/>
                  </a:lnTo>
                  <a:lnTo>
                    <a:pt x="987" y="1082"/>
                  </a:lnTo>
                  <a:lnTo>
                    <a:pt x="984" y="1080"/>
                  </a:lnTo>
                  <a:lnTo>
                    <a:pt x="982" y="1080"/>
                  </a:lnTo>
                  <a:lnTo>
                    <a:pt x="980" y="1075"/>
                  </a:lnTo>
                  <a:lnTo>
                    <a:pt x="982" y="1075"/>
                  </a:lnTo>
                  <a:lnTo>
                    <a:pt x="982" y="1075"/>
                  </a:lnTo>
                  <a:lnTo>
                    <a:pt x="982" y="1075"/>
                  </a:lnTo>
                  <a:lnTo>
                    <a:pt x="982" y="1075"/>
                  </a:lnTo>
                  <a:lnTo>
                    <a:pt x="982" y="1077"/>
                  </a:lnTo>
                  <a:lnTo>
                    <a:pt x="984" y="1077"/>
                  </a:lnTo>
                  <a:lnTo>
                    <a:pt x="984" y="1077"/>
                  </a:lnTo>
                  <a:lnTo>
                    <a:pt x="984" y="1077"/>
                  </a:lnTo>
                  <a:lnTo>
                    <a:pt x="987" y="1077"/>
                  </a:lnTo>
                  <a:lnTo>
                    <a:pt x="987" y="1077"/>
                  </a:lnTo>
                  <a:lnTo>
                    <a:pt x="987" y="1077"/>
                  </a:lnTo>
                  <a:lnTo>
                    <a:pt x="987" y="1075"/>
                  </a:lnTo>
                  <a:lnTo>
                    <a:pt x="989" y="1075"/>
                  </a:lnTo>
                  <a:lnTo>
                    <a:pt x="996" y="1075"/>
                  </a:lnTo>
                  <a:lnTo>
                    <a:pt x="999" y="1075"/>
                  </a:lnTo>
                  <a:lnTo>
                    <a:pt x="999" y="1075"/>
                  </a:lnTo>
                  <a:lnTo>
                    <a:pt x="999" y="1077"/>
                  </a:lnTo>
                  <a:lnTo>
                    <a:pt x="999" y="1077"/>
                  </a:lnTo>
                  <a:lnTo>
                    <a:pt x="999" y="1077"/>
                  </a:lnTo>
                  <a:lnTo>
                    <a:pt x="1001" y="1077"/>
                  </a:lnTo>
                  <a:lnTo>
                    <a:pt x="1006" y="1075"/>
                  </a:lnTo>
                  <a:lnTo>
                    <a:pt x="1008" y="1075"/>
                  </a:lnTo>
                  <a:lnTo>
                    <a:pt x="1010" y="1075"/>
                  </a:lnTo>
                  <a:lnTo>
                    <a:pt x="1010" y="1077"/>
                  </a:lnTo>
                  <a:lnTo>
                    <a:pt x="1013" y="1077"/>
                  </a:lnTo>
                  <a:lnTo>
                    <a:pt x="1013" y="1080"/>
                  </a:lnTo>
                  <a:lnTo>
                    <a:pt x="1010" y="1080"/>
                  </a:lnTo>
                  <a:lnTo>
                    <a:pt x="1010" y="1082"/>
                  </a:lnTo>
                  <a:lnTo>
                    <a:pt x="1015" y="1082"/>
                  </a:lnTo>
                  <a:lnTo>
                    <a:pt x="1018" y="1080"/>
                  </a:lnTo>
                  <a:lnTo>
                    <a:pt x="1025" y="1068"/>
                  </a:lnTo>
                  <a:lnTo>
                    <a:pt x="1029" y="1061"/>
                  </a:lnTo>
                  <a:lnTo>
                    <a:pt x="1029" y="1061"/>
                  </a:lnTo>
                  <a:lnTo>
                    <a:pt x="1029" y="1061"/>
                  </a:lnTo>
                  <a:lnTo>
                    <a:pt x="1029" y="1061"/>
                  </a:lnTo>
                  <a:lnTo>
                    <a:pt x="1029" y="1061"/>
                  </a:lnTo>
                  <a:lnTo>
                    <a:pt x="1032" y="1056"/>
                  </a:lnTo>
                  <a:lnTo>
                    <a:pt x="1032" y="1056"/>
                  </a:lnTo>
                  <a:lnTo>
                    <a:pt x="1034" y="1054"/>
                  </a:lnTo>
                  <a:lnTo>
                    <a:pt x="1034" y="1054"/>
                  </a:lnTo>
                  <a:lnTo>
                    <a:pt x="1034" y="1054"/>
                  </a:lnTo>
                  <a:lnTo>
                    <a:pt x="1034" y="1051"/>
                  </a:lnTo>
                  <a:lnTo>
                    <a:pt x="1034" y="1047"/>
                  </a:lnTo>
                  <a:lnTo>
                    <a:pt x="1034" y="1044"/>
                  </a:lnTo>
                  <a:lnTo>
                    <a:pt x="1032" y="1044"/>
                  </a:lnTo>
                  <a:lnTo>
                    <a:pt x="1032" y="1044"/>
                  </a:lnTo>
                  <a:lnTo>
                    <a:pt x="1032" y="1044"/>
                  </a:lnTo>
                  <a:lnTo>
                    <a:pt x="1032" y="1044"/>
                  </a:lnTo>
                  <a:lnTo>
                    <a:pt x="1032" y="1044"/>
                  </a:lnTo>
                  <a:lnTo>
                    <a:pt x="1032" y="1047"/>
                  </a:lnTo>
                  <a:lnTo>
                    <a:pt x="1029" y="1049"/>
                  </a:lnTo>
                  <a:lnTo>
                    <a:pt x="1025" y="1051"/>
                  </a:lnTo>
                  <a:lnTo>
                    <a:pt x="1025" y="1051"/>
                  </a:lnTo>
                  <a:lnTo>
                    <a:pt x="1025" y="1054"/>
                  </a:lnTo>
                  <a:lnTo>
                    <a:pt x="1022" y="1056"/>
                  </a:lnTo>
                  <a:lnTo>
                    <a:pt x="1022" y="1056"/>
                  </a:lnTo>
                  <a:lnTo>
                    <a:pt x="1022" y="1058"/>
                  </a:lnTo>
                  <a:lnTo>
                    <a:pt x="1020" y="1058"/>
                  </a:lnTo>
                  <a:lnTo>
                    <a:pt x="1020" y="1058"/>
                  </a:lnTo>
                  <a:lnTo>
                    <a:pt x="1020" y="1056"/>
                  </a:lnTo>
                  <a:lnTo>
                    <a:pt x="1020" y="1056"/>
                  </a:lnTo>
                  <a:lnTo>
                    <a:pt x="1020" y="1054"/>
                  </a:lnTo>
                  <a:lnTo>
                    <a:pt x="1018" y="1051"/>
                  </a:lnTo>
                  <a:lnTo>
                    <a:pt x="1015" y="1051"/>
                  </a:lnTo>
                  <a:lnTo>
                    <a:pt x="1013" y="1051"/>
                  </a:lnTo>
                  <a:lnTo>
                    <a:pt x="1013" y="1051"/>
                  </a:lnTo>
                  <a:lnTo>
                    <a:pt x="1015" y="1047"/>
                  </a:lnTo>
                  <a:lnTo>
                    <a:pt x="1020" y="1042"/>
                  </a:lnTo>
                  <a:lnTo>
                    <a:pt x="1018" y="1042"/>
                  </a:lnTo>
                  <a:lnTo>
                    <a:pt x="1018" y="1042"/>
                  </a:lnTo>
                  <a:lnTo>
                    <a:pt x="1018" y="1039"/>
                  </a:lnTo>
                  <a:lnTo>
                    <a:pt x="1018" y="1039"/>
                  </a:lnTo>
                  <a:lnTo>
                    <a:pt x="1020" y="1039"/>
                  </a:lnTo>
                  <a:lnTo>
                    <a:pt x="1020" y="1039"/>
                  </a:lnTo>
                  <a:lnTo>
                    <a:pt x="1022" y="1039"/>
                  </a:lnTo>
                  <a:lnTo>
                    <a:pt x="1020" y="1042"/>
                  </a:lnTo>
                  <a:lnTo>
                    <a:pt x="1025" y="1039"/>
                  </a:lnTo>
                  <a:lnTo>
                    <a:pt x="1029" y="1037"/>
                  </a:lnTo>
                  <a:lnTo>
                    <a:pt x="1032" y="1035"/>
                  </a:lnTo>
                  <a:lnTo>
                    <a:pt x="1034" y="1032"/>
                  </a:lnTo>
                  <a:lnTo>
                    <a:pt x="1034" y="1032"/>
                  </a:lnTo>
                  <a:lnTo>
                    <a:pt x="1034" y="1035"/>
                  </a:lnTo>
                  <a:lnTo>
                    <a:pt x="1034" y="1039"/>
                  </a:lnTo>
                  <a:lnTo>
                    <a:pt x="1036" y="1039"/>
                  </a:lnTo>
                  <a:lnTo>
                    <a:pt x="1034" y="1039"/>
                  </a:lnTo>
                  <a:lnTo>
                    <a:pt x="1034" y="1042"/>
                  </a:lnTo>
                  <a:lnTo>
                    <a:pt x="1034" y="1042"/>
                  </a:lnTo>
                  <a:lnTo>
                    <a:pt x="1034" y="1042"/>
                  </a:lnTo>
                  <a:lnTo>
                    <a:pt x="1039" y="1042"/>
                  </a:lnTo>
                  <a:lnTo>
                    <a:pt x="1039" y="1042"/>
                  </a:lnTo>
                  <a:lnTo>
                    <a:pt x="1041" y="1039"/>
                  </a:lnTo>
                  <a:lnTo>
                    <a:pt x="1041" y="1037"/>
                  </a:lnTo>
                  <a:lnTo>
                    <a:pt x="1041" y="1035"/>
                  </a:lnTo>
                  <a:lnTo>
                    <a:pt x="1041" y="1032"/>
                  </a:lnTo>
                  <a:lnTo>
                    <a:pt x="1041" y="1032"/>
                  </a:lnTo>
                  <a:lnTo>
                    <a:pt x="1044" y="1028"/>
                  </a:lnTo>
                  <a:lnTo>
                    <a:pt x="1044" y="1025"/>
                  </a:lnTo>
                  <a:lnTo>
                    <a:pt x="1046" y="1025"/>
                  </a:lnTo>
                  <a:lnTo>
                    <a:pt x="1046" y="1028"/>
                  </a:lnTo>
                  <a:lnTo>
                    <a:pt x="1046" y="1030"/>
                  </a:lnTo>
                  <a:lnTo>
                    <a:pt x="1044" y="1032"/>
                  </a:lnTo>
                  <a:lnTo>
                    <a:pt x="1046" y="1035"/>
                  </a:lnTo>
                  <a:lnTo>
                    <a:pt x="1044" y="1037"/>
                  </a:lnTo>
                  <a:lnTo>
                    <a:pt x="1044" y="1039"/>
                  </a:lnTo>
                  <a:lnTo>
                    <a:pt x="1041" y="1044"/>
                  </a:lnTo>
                  <a:lnTo>
                    <a:pt x="1044" y="1042"/>
                  </a:lnTo>
                  <a:lnTo>
                    <a:pt x="1048" y="1042"/>
                  </a:lnTo>
                  <a:lnTo>
                    <a:pt x="1048" y="1039"/>
                  </a:lnTo>
                  <a:lnTo>
                    <a:pt x="1053" y="1035"/>
                  </a:lnTo>
                  <a:lnTo>
                    <a:pt x="1055" y="1032"/>
                  </a:lnTo>
                  <a:lnTo>
                    <a:pt x="1058" y="1030"/>
                  </a:lnTo>
                  <a:lnTo>
                    <a:pt x="1060" y="1028"/>
                  </a:lnTo>
                  <a:lnTo>
                    <a:pt x="1058" y="1023"/>
                  </a:lnTo>
                  <a:lnTo>
                    <a:pt x="1058" y="1021"/>
                  </a:lnTo>
                  <a:lnTo>
                    <a:pt x="1060" y="1018"/>
                  </a:lnTo>
                  <a:lnTo>
                    <a:pt x="1060" y="1016"/>
                  </a:lnTo>
                  <a:lnTo>
                    <a:pt x="1058" y="1013"/>
                  </a:lnTo>
                  <a:lnTo>
                    <a:pt x="1055" y="1011"/>
                  </a:lnTo>
                  <a:lnTo>
                    <a:pt x="1053" y="1006"/>
                  </a:lnTo>
                  <a:lnTo>
                    <a:pt x="1053" y="1004"/>
                  </a:lnTo>
                  <a:lnTo>
                    <a:pt x="1055" y="1006"/>
                  </a:lnTo>
                  <a:lnTo>
                    <a:pt x="1058" y="1006"/>
                  </a:lnTo>
                  <a:lnTo>
                    <a:pt x="1060" y="1009"/>
                  </a:lnTo>
                  <a:lnTo>
                    <a:pt x="1060" y="1006"/>
                  </a:lnTo>
                  <a:lnTo>
                    <a:pt x="1060" y="1006"/>
                  </a:lnTo>
                  <a:lnTo>
                    <a:pt x="1060" y="1004"/>
                  </a:lnTo>
                  <a:lnTo>
                    <a:pt x="1058" y="1002"/>
                  </a:lnTo>
                  <a:lnTo>
                    <a:pt x="1055" y="1002"/>
                  </a:lnTo>
                  <a:lnTo>
                    <a:pt x="1055" y="1002"/>
                  </a:lnTo>
                  <a:lnTo>
                    <a:pt x="1055" y="999"/>
                  </a:lnTo>
                  <a:lnTo>
                    <a:pt x="1058" y="999"/>
                  </a:lnTo>
                  <a:lnTo>
                    <a:pt x="1058" y="999"/>
                  </a:lnTo>
                  <a:lnTo>
                    <a:pt x="1058" y="999"/>
                  </a:lnTo>
                  <a:lnTo>
                    <a:pt x="1060" y="1002"/>
                  </a:lnTo>
                  <a:lnTo>
                    <a:pt x="1060" y="1004"/>
                  </a:lnTo>
                  <a:lnTo>
                    <a:pt x="1062" y="1004"/>
                  </a:lnTo>
                  <a:lnTo>
                    <a:pt x="1062" y="1004"/>
                  </a:lnTo>
                  <a:lnTo>
                    <a:pt x="1062" y="1004"/>
                  </a:lnTo>
                  <a:lnTo>
                    <a:pt x="1062" y="1006"/>
                  </a:lnTo>
                  <a:lnTo>
                    <a:pt x="1062" y="1006"/>
                  </a:lnTo>
                  <a:lnTo>
                    <a:pt x="1065" y="1006"/>
                  </a:lnTo>
                  <a:lnTo>
                    <a:pt x="1067" y="1009"/>
                  </a:lnTo>
                  <a:lnTo>
                    <a:pt x="1067" y="1009"/>
                  </a:lnTo>
                  <a:lnTo>
                    <a:pt x="1067" y="1009"/>
                  </a:lnTo>
                  <a:lnTo>
                    <a:pt x="1067" y="1013"/>
                  </a:lnTo>
                  <a:lnTo>
                    <a:pt x="1070" y="1016"/>
                  </a:lnTo>
                  <a:lnTo>
                    <a:pt x="1070" y="1018"/>
                  </a:lnTo>
                  <a:lnTo>
                    <a:pt x="1072" y="1016"/>
                  </a:lnTo>
                  <a:lnTo>
                    <a:pt x="1074" y="1018"/>
                  </a:lnTo>
                  <a:lnTo>
                    <a:pt x="1086" y="1011"/>
                  </a:lnTo>
                  <a:lnTo>
                    <a:pt x="1086" y="1011"/>
                  </a:lnTo>
                  <a:lnTo>
                    <a:pt x="1091" y="1009"/>
                  </a:lnTo>
                  <a:lnTo>
                    <a:pt x="1093" y="1006"/>
                  </a:lnTo>
                  <a:lnTo>
                    <a:pt x="1100" y="1004"/>
                  </a:lnTo>
                  <a:lnTo>
                    <a:pt x="1100" y="999"/>
                  </a:lnTo>
                  <a:lnTo>
                    <a:pt x="1098" y="997"/>
                  </a:lnTo>
                  <a:lnTo>
                    <a:pt x="1093" y="997"/>
                  </a:lnTo>
                  <a:lnTo>
                    <a:pt x="1088" y="997"/>
                  </a:lnTo>
                  <a:lnTo>
                    <a:pt x="1088" y="997"/>
                  </a:lnTo>
                  <a:lnTo>
                    <a:pt x="1086" y="999"/>
                  </a:lnTo>
                  <a:lnTo>
                    <a:pt x="1084" y="999"/>
                  </a:lnTo>
                  <a:lnTo>
                    <a:pt x="1084" y="997"/>
                  </a:lnTo>
                  <a:lnTo>
                    <a:pt x="1084" y="997"/>
                  </a:lnTo>
                  <a:lnTo>
                    <a:pt x="1091" y="995"/>
                  </a:lnTo>
                  <a:lnTo>
                    <a:pt x="1088" y="992"/>
                  </a:lnTo>
                  <a:lnTo>
                    <a:pt x="1088" y="990"/>
                  </a:lnTo>
                  <a:lnTo>
                    <a:pt x="1088" y="990"/>
                  </a:lnTo>
                  <a:lnTo>
                    <a:pt x="1088" y="990"/>
                  </a:lnTo>
                  <a:lnTo>
                    <a:pt x="1086" y="987"/>
                  </a:lnTo>
                  <a:lnTo>
                    <a:pt x="1081" y="985"/>
                  </a:lnTo>
                  <a:lnTo>
                    <a:pt x="1081" y="985"/>
                  </a:lnTo>
                  <a:lnTo>
                    <a:pt x="1079" y="987"/>
                  </a:lnTo>
                  <a:lnTo>
                    <a:pt x="1079" y="987"/>
                  </a:lnTo>
                  <a:lnTo>
                    <a:pt x="1077" y="985"/>
                  </a:lnTo>
                  <a:lnTo>
                    <a:pt x="1077" y="985"/>
                  </a:lnTo>
                  <a:lnTo>
                    <a:pt x="1079" y="983"/>
                  </a:lnTo>
                  <a:lnTo>
                    <a:pt x="1079" y="980"/>
                  </a:lnTo>
                  <a:lnTo>
                    <a:pt x="1077" y="980"/>
                  </a:lnTo>
                  <a:lnTo>
                    <a:pt x="1077" y="978"/>
                  </a:lnTo>
                  <a:lnTo>
                    <a:pt x="1074" y="973"/>
                  </a:lnTo>
                  <a:lnTo>
                    <a:pt x="1072" y="973"/>
                  </a:lnTo>
                  <a:lnTo>
                    <a:pt x="1072" y="971"/>
                  </a:lnTo>
                  <a:lnTo>
                    <a:pt x="1072" y="966"/>
                  </a:lnTo>
                  <a:lnTo>
                    <a:pt x="1074" y="968"/>
                  </a:lnTo>
                  <a:lnTo>
                    <a:pt x="1074" y="968"/>
                  </a:lnTo>
                  <a:lnTo>
                    <a:pt x="1074" y="968"/>
                  </a:lnTo>
                  <a:lnTo>
                    <a:pt x="1077" y="968"/>
                  </a:lnTo>
                  <a:lnTo>
                    <a:pt x="1077" y="968"/>
                  </a:lnTo>
                  <a:lnTo>
                    <a:pt x="1079" y="968"/>
                  </a:lnTo>
                  <a:lnTo>
                    <a:pt x="1081" y="968"/>
                  </a:lnTo>
                  <a:lnTo>
                    <a:pt x="1081" y="971"/>
                  </a:lnTo>
                  <a:lnTo>
                    <a:pt x="1081" y="971"/>
                  </a:lnTo>
                  <a:lnTo>
                    <a:pt x="1081" y="971"/>
                  </a:lnTo>
                  <a:lnTo>
                    <a:pt x="1081" y="973"/>
                  </a:lnTo>
                  <a:lnTo>
                    <a:pt x="1081" y="976"/>
                  </a:lnTo>
                  <a:lnTo>
                    <a:pt x="1081" y="976"/>
                  </a:lnTo>
                  <a:lnTo>
                    <a:pt x="1084" y="976"/>
                  </a:lnTo>
                  <a:lnTo>
                    <a:pt x="1084" y="978"/>
                  </a:lnTo>
                  <a:lnTo>
                    <a:pt x="1084" y="978"/>
                  </a:lnTo>
                  <a:lnTo>
                    <a:pt x="1086" y="978"/>
                  </a:lnTo>
                  <a:lnTo>
                    <a:pt x="1086" y="978"/>
                  </a:lnTo>
                  <a:lnTo>
                    <a:pt x="1086" y="978"/>
                  </a:lnTo>
                  <a:lnTo>
                    <a:pt x="1088" y="978"/>
                  </a:lnTo>
                  <a:lnTo>
                    <a:pt x="1088" y="978"/>
                  </a:lnTo>
                  <a:lnTo>
                    <a:pt x="1091" y="978"/>
                  </a:lnTo>
                  <a:lnTo>
                    <a:pt x="1091" y="980"/>
                  </a:lnTo>
                  <a:lnTo>
                    <a:pt x="1096" y="978"/>
                  </a:lnTo>
                  <a:lnTo>
                    <a:pt x="1096" y="980"/>
                  </a:lnTo>
                  <a:lnTo>
                    <a:pt x="1096" y="983"/>
                  </a:lnTo>
                  <a:lnTo>
                    <a:pt x="1093" y="983"/>
                  </a:lnTo>
                  <a:lnTo>
                    <a:pt x="1091" y="983"/>
                  </a:lnTo>
                  <a:lnTo>
                    <a:pt x="1091" y="985"/>
                  </a:lnTo>
                  <a:lnTo>
                    <a:pt x="1093" y="985"/>
                  </a:lnTo>
                  <a:lnTo>
                    <a:pt x="1098" y="983"/>
                  </a:lnTo>
                  <a:lnTo>
                    <a:pt x="1103" y="978"/>
                  </a:lnTo>
                  <a:lnTo>
                    <a:pt x="1100" y="978"/>
                  </a:lnTo>
                  <a:lnTo>
                    <a:pt x="1098" y="978"/>
                  </a:lnTo>
                  <a:lnTo>
                    <a:pt x="1098" y="976"/>
                  </a:lnTo>
                  <a:lnTo>
                    <a:pt x="1098" y="973"/>
                  </a:lnTo>
                  <a:lnTo>
                    <a:pt x="1098" y="973"/>
                  </a:lnTo>
                  <a:lnTo>
                    <a:pt x="1098" y="973"/>
                  </a:lnTo>
                  <a:lnTo>
                    <a:pt x="1098" y="971"/>
                  </a:lnTo>
                  <a:lnTo>
                    <a:pt x="1098" y="971"/>
                  </a:lnTo>
                  <a:lnTo>
                    <a:pt x="1100" y="971"/>
                  </a:lnTo>
                  <a:lnTo>
                    <a:pt x="1100" y="968"/>
                  </a:lnTo>
                  <a:lnTo>
                    <a:pt x="1100" y="968"/>
                  </a:lnTo>
                  <a:lnTo>
                    <a:pt x="1100" y="968"/>
                  </a:lnTo>
                  <a:lnTo>
                    <a:pt x="1098" y="968"/>
                  </a:lnTo>
                  <a:lnTo>
                    <a:pt x="1098" y="968"/>
                  </a:lnTo>
                  <a:lnTo>
                    <a:pt x="1098" y="968"/>
                  </a:lnTo>
                  <a:lnTo>
                    <a:pt x="1096" y="968"/>
                  </a:lnTo>
                  <a:lnTo>
                    <a:pt x="1096" y="966"/>
                  </a:lnTo>
                  <a:lnTo>
                    <a:pt x="1096" y="964"/>
                  </a:lnTo>
                  <a:lnTo>
                    <a:pt x="1096" y="961"/>
                  </a:lnTo>
                  <a:lnTo>
                    <a:pt x="1096" y="961"/>
                  </a:lnTo>
                  <a:lnTo>
                    <a:pt x="1096" y="964"/>
                  </a:lnTo>
                  <a:lnTo>
                    <a:pt x="1098" y="966"/>
                  </a:lnTo>
                  <a:lnTo>
                    <a:pt x="1098" y="966"/>
                  </a:lnTo>
                  <a:lnTo>
                    <a:pt x="1100" y="966"/>
                  </a:lnTo>
                  <a:lnTo>
                    <a:pt x="1100" y="964"/>
                  </a:lnTo>
                  <a:lnTo>
                    <a:pt x="1103" y="966"/>
                  </a:lnTo>
                  <a:lnTo>
                    <a:pt x="1103" y="968"/>
                  </a:lnTo>
                  <a:lnTo>
                    <a:pt x="1103" y="971"/>
                  </a:lnTo>
                  <a:lnTo>
                    <a:pt x="1100" y="971"/>
                  </a:lnTo>
                  <a:lnTo>
                    <a:pt x="1103" y="973"/>
                  </a:lnTo>
                  <a:lnTo>
                    <a:pt x="1105" y="976"/>
                  </a:lnTo>
                  <a:lnTo>
                    <a:pt x="1105" y="976"/>
                  </a:lnTo>
                  <a:lnTo>
                    <a:pt x="1105" y="978"/>
                  </a:lnTo>
                  <a:lnTo>
                    <a:pt x="1105" y="978"/>
                  </a:lnTo>
                  <a:lnTo>
                    <a:pt x="1107" y="978"/>
                  </a:lnTo>
                  <a:lnTo>
                    <a:pt x="1110" y="976"/>
                  </a:lnTo>
                  <a:lnTo>
                    <a:pt x="1112" y="971"/>
                  </a:lnTo>
                  <a:lnTo>
                    <a:pt x="1115" y="971"/>
                  </a:lnTo>
                  <a:lnTo>
                    <a:pt x="1115" y="973"/>
                  </a:lnTo>
                  <a:lnTo>
                    <a:pt x="1117" y="971"/>
                  </a:lnTo>
                  <a:lnTo>
                    <a:pt x="1119" y="971"/>
                  </a:lnTo>
                  <a:lnTo>
                    <a:pt x="1119" y="971"/>
                  </a:lnTo>
                  <a:lnTo>
                    <a:pt x="1122" y="971"/>
                  </a:lnTo>
                  <a:lnTo>
                    <a:pt x="1124" y="971"/>
                  </a:lnTo>
                  <a:lnTo>
                    <a:pt x="1122" y="971"/>
                  </a:lnTo>
                  <a:lnTo>
                    <a:pt x="1119" y="976"/>
                  </a:lnTo>
                  <a:lnTo>
                    <a:pt x="1119" y="978"/>
                  </a:lnTo>
                  <a:lnTo>
                    <a:pt x="1119" y="978"/>
                  </a:lnTo>
                  <a:lnTo>
                    <a:pt x="1122" y="978"/>
                  </a:lnTo>
                  <a:lnTo>
                    <a:pt x="1124" y="978"/>
                  </a:lnTo>
                  <a:lnTo>
                    <a:pt x="1126" y="978"/>
                  </a:lnTo>
                  <a:lnTo>
                    <a:pt x="1126" y="978"/>
                  </a:lnTo>
                  <a:lnTo>
                    <a:pt x="1129" y="978"/>
                  </a:lnTo>
                  <a:lnTo>
                    <a:pt x="1129" y="978"/>
                  </a:lnTo>
                  <a:lnTo>
                    <a:pt x="1129" y="978"/>
                  </a:lnTo>
                  <a:lnTo>
                    <a:pt x="1126" y="980"/>
                  </a:lnTo>
                  <a:lnTo>
                    <a:pt x="1122" y="980"/>
                  </a:lnTo>
                  <a:lnTo>
                    <a:pt x="1119" y="980"/>
                  </a:lnTo>
                  <a:lnTo>
                    <a:pt x="1119" y="983"/>
                  </a:lnTo>
                  <a:lnTo>
                    <a:pt x="1122" y="983"/>
                  </a:lnTo>
                  <a:lnTo>
                    <a:pt x="1126" y="983"/>
                  </a:lnTo>
                  <a:lnTo>
                    <a:pt x="1133" y="978"/>
                  </a:lnTo>
                  <a:lnTo>
                    <a:pt x="1136" y="978"/>
                  </a:lnTo>
                  <a:lnTo>
                    <a:pt x="1136" y="978"/>
                  </a:lnTo>
                  <a:lnTo>
                    <a:pt x="1141" y="976"/>
                  </a:lnTo>
                  <a:lnTo>
                    <a:pt x="1143" y="973"/>
                  </a:lnTo>
                  <a:lnTo>
                    <a:pt x="1145" y="976"/>
                  </a:lnTo>
                  <a:lnTo>
                    <a:pt x="1145" y="978"/>
                  </a:lnTo>
                  <a:lnTo>
                    <a:pt x="1145" y="978"/>
                  </a:lnTo>
                  <a:lnTo>
                    <a:pt x="1145" y="980"/>
                  </a:lnTo>
                  <a:lnTo>
                    <a:pt x="1143" y="980"/>
                  </a:lnTo>
                  <a:lnTo>
                    <a:pt x="1126" y="990"/>
                  </a:lnTo>
                  <a:lnTo>
                    <a:pt x="1124" y="992"/>
                  </a:lnTo>
                  <a:lnTo>
                    <a:pt x="1122" y="995"/>
                  </a:lnTo>
                  <a:lnTo>
                    <a:pt x="1124" y="995"/>
                  </a:lnTo>
                  <a:lnTo>
                    <a:pt x="1131" y="990"/>
                  </a:lnTo>
                  <a:lnTo>
                    <a:pt x="1138" y="987"/>
                  </a:lnTo>
                  <a:lnTo>
                    <a:pt x="1143" y="980"/>
                  </a:lnTo>
                  <a:lnTo>
                    <a:pt x="1155" y="978"/>
                  </a:lnTo>
                  <a:lnTo>
                    <a:pt x="1162" y="973"/>
                  </a:lnTo>
                  <a:lnTo>
                    <a:pt x="1174" y="966"/>
                  </a:lnTo>
                  <a:lnTo>
                    <a:pt x="1171" y="966"/>
                  </a:lnTo>
                  <a:lnTo>
                    <a:pt x="1167" y="968"/>
                  </a:lnTo>
                  <a:lnTo>
                    <a:pt x="1152" y="976"/>
                  </a:lnTo>
                  <a:lnTo>
                    <a:pt x="1152" y="978"/>
                  </a:lnTo>
                  <a:lnTo>
                    <a:pt x="1150" y="978"/>
                  </a:lnTo>
                  <a:lnTo>
                    <a:pt x="1150" y="978"/>
                  </a:lnTo>
                  <a:lnTo>
                    <a:pt x="1150" y="978"/>
                  </a:lnTo>
                  <a:lnTo>
                    <a:pt x="1150" y="976"/>
                  </a:lnTo>
                  <a:lnTo>
                    <a:pt x="1150" y="976"/>
                  </a:lnTo>
                  <a:lnTo>
                    <a:pt x="1150" y="976"/>
                  </a:lnTo>
                  <a:lnTo>
                    <a:pt x="1150" y="973"/>
                  </a:lnTo>
                  <a:lnTo>
                    <a:pt x="1150" y="973"/>
                  </a:lnTo>
                  <a:lnTo>
                    <a:pt x="1150" y="971"/>
                  </a:lnTo>
                  <a:lnTo>
                    <a:pt x="1150" y="968"/>
                  </a:lnTo>
                  <a:lnTo>
                    <a:pt x="1164" y="964"/>
                  </a:lnTo>
                  <a:lnTo>
                    <a:pt x="1167" y="964"/>
                  </a:lnTo>
                  <a:lnTo>
                    <a:pt x="1174" y="964"/>
                  </a:lnTo>
                  <a:lnTo>
                    <a:pt x="1178" y="964"/>
                  </a:lnTo>
                  <a:lnTo>
                    <a:pt x="1183" y="961"/>
                  </a:lnTo>
                  <a:lnTo>
                    <a:pt x="1188" y="959"/>
                  </a:lnTo>
                  <a:lnTo>
                    <a:pt x="1200" y="950"/>
                  </a:lnTo>
                  <a:lnTo>
                    <a:pt x="1207" y="945"/>
                  </a:lnTo>
                  <a:lnTo>
                    <a:pt x="1209" y="942"/>
                  </a:lnTo>
                  <a:lnTo>
                    <a:pt x="1211" y="942"/>
                  </a:lnTo>
                  <a:lnTo>
                    <a:pt x="1211" y="942"/>
                  </a:lnTo>
                  <a:lnTo>
                    <a:pt x="1219" y="938"/>
                  </a:lnTo>
                  <a:lnTo>
                    <a:pt x="1223" y="931"/>
                  </a:lnTo>
                  <a:lnTo>
                    <a:pt x="1226" y="928"/>
                  </a:lnTo>
                  <a:lnTo>
                    <a:pt x="1233" y="921"/>
                  </a:lnTo>
                  <a:lnTo>
                    <a:pt x="1235" y="921"/>
                  </a:lnTo>
                  <a:lnTo>
                    <a:pt x="1235" y="919"/>
                  </a:lnTo>
                  <a:lnTo>
                    <a:pt x="1235" y="916"/>
                  </a:lnTo>
                  <a:lnTo>
                    <a:pt x="1233" y="912"/>
                  </a:lnTo>
                  <a:lnTo>
                    <a:pt x="1233" y="909"/>
                  </a:lnTo>
                  <a:lnTo>
                    <a:pt x="1235" y="905"/>
                  </a:lnTo>
                  <a:lnTo>
                    <a:pt x="1233" y="902"/>
                  </a:lnTo>
                  <a:lnTo>
                    <a:pt x="1233" y="902"/>
                  </a:lnTo>
                  <a:lnTo>
                    <a:pt x="1233" y="902"/>
                  </a:lnTo>
                  <a:lnTo>
                    <a:pt x="1235" y="902"/>
                  </a:lnTo>
                  <a:lnTo>
                    <a:pt x="1238" y="902"/>
                  </a:lnTo>
                  <a:lnTo>
                    <a:pt x="1238" y="905"/>
                  </a:lnTo>
                  <a:lnTo>
                    <a:pt x="1240" y="905"/>
                  </a:lnTo>
                  <a:lnTo>
                    <a:pt x="1242" y="902"/>
                  </a:lnTo>
                  <a:lnTo>
                    <a:pt x="1249" y="893"/>
                  </a:lnTo>
                  <a:lnTo>
                    <a:pt x="1249" y="893"/>
                  </a:lnTo>
                  <a:lnTo>
                    <a:pt x="1249" y="890"/>
                  </a:lnTo>
                  <a:lnTo>
                    <a:pt x="1249" y="890"/>
                  </a:lnTo>
                  <a:lnTo>
                    <a:pt x="1249" y="890"/>
                  </a:lnTo>
                  <a:lnTo>
                    <a:pt x="1252" y="890"/>
                  </a:lnTo>
                  <a:lnTo>
                    <a:pt x="1252" y="890"/>
                  </a:lnTo>
                  <a:lnTo>
                    <a:pt x="1254" y="890"/>
                  </a:lnTo>
                  <a:lnTo>
                    <a:pt x="1254" y="888"/>
                  </a:lnTo>
                  <a:lnTo>
                    <a:pt x="1254" y="886"/>
                  </a:lnTo>
                  <a:lnTo>
                    <a:pt x="1256" y="886"/>
                  </a:lnTo>
                  <a:lnTo>
                    <a:pt x="1256" y="888"/>
                  </a:lnTo>
                  <a:lnTo>
                    <a:pt x="1259" y="888"/>
                  </a:lnTo>
                  <a:lnTo>
                    <a:pt x="1261" y="883"/>
                  </a:lnTo>
                  <a:lnTo>
                    <a:pt x="1261" y="881"/>
                  </a:lnTo>
                  <a:lnTo>
                    <a:pt x="1261" y="879"/>
                  </a:lnTo>
                  <a:lnTo>
                    <a:pt x="1264" y="879"/>
                  </a:lnTo>
                  <a:lnTo>
                    <a:pt x="1266" y="879"/>
                  </a:lnTo>
                  <a:lnTo>
                    <a:pt x="1268" y="881"/>
                  </a:lnTo>
                  <a:lnTo>
                    <a:pt x="1268" y="879"/>
                  </a:lnTo>
                  <a:lnTo>
                    <a:pt x="1268" y="879"/>
                  </a:lnTo>
                  <a:lnTo>
                    <a:pt x="1268" y="879"/>
                  </a:lnTo>
                  <a:lnTo>
                    <a:pt x="1268" y="879"/>
                  </a:lnTo>
                  <a:lnTo>
                    <a:pt x="1264" y="876"/>
                  </a:lnTo>
                  <a:lnTo>
                    <a:pt x="1261" y="876"/>
                  </a:lnTo>
                  <a:lnTo>
                    <a:pt x="1261" y="876"/>
                  </a:lnTo>
                  <a:lnTo>
                    <a:pt x="1259" y="871"/>
                  </a:lnTo>
                  <a:lnTo>
                    <a:pt x="1259" y="871"/>
                  </a:lnTo>
                  <a:lnTo>
                    <a:pt x="1259" y="871"/>
                  </a:lnTo>
                  <a:lnTo>
                    <a:pt x="1259" y="871"/>
                  </a:lnTo>
                  <a:lnTo>
                    <a:pt x="1256" y="871"/>
                  </a:lnTo>
                  <a:lnTo>
                    <a:pt x="1256" y="871"/>
                  </a:lnTo>
                  <a:lnTo>
                    <a:pt x="1256" y="871"/>
                  </a:lnTo>
                  <a:lnTo>
                    <a:pt x="1259" y="874"/>
                  </a:lnTo>
                  <a:lnTo>
                    <a:pt x="1259" y="874"/>
                  </a:lnTo>
                  <a:lnTo>
                    <a:pt x="1256" y="874"/>
                  </a:lnTo>
                  <a:lnTo>
                    <a:pt x="1254" y="871"/>
                  </a:lnTo>
                  <a:lnTo>
                    <a:pt x="1254" y="869"/>
                  </a:lnTo>
                  <a:lnTo>
                    <a:pt x="1252" y="869"/>
                  </a:lnTo>
                  <a:lnTo>
                    <a:pt x="1252" y="869"/>
                  </a:lnTo>
                  <a:lnTo>
                    <a:pt x="1254" y="867"/>
                  </a:lnTo>
                  <a:lnTo>
                    <a:pt x="1256" y="867"/>
                  </a:lnTo>
                  <a:lnTo>
                    <a:pt x="1256" y="864"/>
                  </a:lnTo>
                  <a:lnTo>
                    <a:pt x="1256" y="864"/>
                  </a:lnTo>
                  <a:lnTo>
                    <a:pt x="1249" y="862"/>
                  </a:lnTo>
                  <a:lnTo>
                    <a:pt x="1245" y="860"/>
                  </a:lnTo>
                  <a:lnTo>
                    <a:pt x="1247" y="855"/>
                  </a:lnTo>
                  <a:lnTo>
                    <a:pt x="1247" y="855"/>
                  </a:lnTo>
                  <a:lnTo>
                    <a:pt x="1249" y="852"/>
                  </a:lnTo>
                  <a:lnTo>
                    <a:pt x="1249" y="850"/>
                  </a:lnTo>
                  <a:lnTo>
                    <a:pt x="1247" y="848"/>
                  </a:lnTo>
                  <a:lnTo>
                    <a:pt x="1245" y="845"/>
                  </a:lnTo>
                  <a:lnTo>
                    <a:pt x="1245" y="843"/>
                  </a:lnTo>
                  <a:lnTo>
                    <a:pt x="1247" y="843"/>
                  </a:lnTo>
                  <a:lnTo>
                    <a:pt x="1247" y="841"/>
                  </a:lnTo>
                  <a:lnTo>
                    <a:pt x="1247" y="841"/>
                  </a:lnTo>
                  <a:lnTo>
                    <a:pt x="1245" y="841"/>
                  </a:lnTo>
                  <a:lnTo>
                    <a:pt x="1245" y="841"/>
                  </a:lnTo>
                  <a:lnTo>
                    <a:pt x="1242" y="841"/>
                  </a:lnTo>
                  <a:lnTo>
                    <a:pt x="1242" y="841"/>
                  </a:lnTo>
                  <a:lnTo>
                    <a:pt x="1240" y="838"/>
                  </a:lnTo>
                  <a:lnTo>
                    <a:pt x="1240" y="838"/>
                  </a:lnTo>
                  <a:lnTo>
                    <a:pt x="1247" y="838"/>
                  </a:lnTo>
                  <a:lnTo>
                    <a:pt x="1252" y="838"/>
                  </a:lnTo>
                  <a:lnTo>
                    <a:pt x="1254" y="843"/>
                  </a:lnTo>
                  <a:lnTo>
                    <a:pt x="1259" y="843"/>
                  </a:lnTo>
                  <a:lnTo>
                    <a:pt x="1261" y="841"/>
                  </a:lnTo>
                  <a:lnTo>
                    <a:pt x="1264" y="836"/>
                  </a:lnTo>
                  <a:lnTo>
                    <a:pt x="1264" y="834"/>
                  </a:lnTo>
                  <a:lnTo>
                    <a:pt x="1264" y="831"/>
                  </a:lnTo>
                  <a:lnTo>
                    <a:pt x="1266" y="831"/>
                  </a:lnTo>
                  <a:lnTo>
                    <a:pt x="1271" y="829"/>
                  </a:lnTo>
                  <a:lnTo>
                    <a:pt x="1273" y="826"/>
                  </a:lnTo>
                  <a:lnTo>
                    <a:pt x="1273" y="826"/>
                  </a:lnTo>
                  <a:lnTo>
                    <a:pt x="1275" y="826"/>
                  </a:lnTo>
                  <a:lnTo>
                    <a:pt x="1275" y="829"/>
                  </a:lnTo>
                  <a:lnTo>
                    <a:pt x="1275" y="831"/>
                  </a:lnTo>
                  <a:lnTo>
                    <a:pt x="1278" y="831"/>
                  </a:lnTo>
                  <a:lnTo>
                    <a:pt x="1278" y="831"/>
                  </a:lnTo>
                  <a:lnTo>
                    <a:pt x="1278" y="834"/>
                  </a:lnTo>
                  <a:lnTo>
                    <a:pt x="1280" y="836"/>
                  </a:lnTo>
                  <a:lnTo>
                    <a:pt x="1278" y="838"/>
                  </a:lnTo>
                  <a:lnTo>
                    <a:pt x="1278" y="845"/>
                  </a:lnTo>
                  <a:lnTo>
                    <a:pt x="1275" y="850"/>
                  </a:lnTo>
                  <a:lnTo>
                    <a:pt x="1275" y="852"/>
                  </a:lnTo>
                  <a:lnTo>
                    <a:pt x="1273" y="855"/>
                  </a:lnTo>
                  <a:lnTo>
                    <a:pt x="1273" y="855"/>
                  </a:lnTo>
                  <a:lnTo>
                    <a:pt x="1271" y="857"/>
                  </a:lnTo>
                  <a:lnTo>
                    <a:pt x="1268" y="857"/>
                  </a:lnTo>
                  <a:lnTo>
                    <a:pt x="1268" y="857"/>
                  </a:lnTo>
                  <a:lnTo>
                    <a:pt x="1271" y="860"/>
                  </a:lnTo>
                  <a:lnTo>
                    <a:pt x="1271" y="860"/>
                  </a:lnTo>
                  <a:lnTo>
                    <a:pt x="1273" y="860"/>
                  </a:lnTo>
                  <a:lnTo>
                    <a:pt x="1278" y="857"/>
                  </a:lnTo>
                  <a:lnTo>
                    <a:pt x="1294" y="852"/>
                  </a:lnTo>
                  <a:lnTo>
                    <a:pt x="1297" y="852"/>
                  </a:lnTo>
                  <a:lnTo>
                    <a:pt x="1297" y="852"/>
                  </a:lnTo>
                  <a:lnTo>
                    <a:pt x="1299" y="855"/>
                  </a:lnTo>
                  <a:lnTo>
                    <a:pt x="1301" y="855"/>
                  </a:lnTo>
                  <a:lnTo>
                    <a:pt x="1304" y="855"/>
                  </a:lnTo>
                  <a:lnTo>
                    <a:pt x="1304" y="852"/>
                  </a:lnTo>
                  <a:lnTo>
                    <a:pt x="1304" y="855"/>
                  </a:lnTo>
                  <a:lnTo>
                    <a:pt x="1304" y="857"/>
                  </a:lnTo>
                  <a:lnTo>
                    <a:pt x="1301" y="860"/>
                  </a:lnTo>
                  <a:lnTo>
                    <a:pt x="1301" y="860"/>
                  </a:lnTo>
                  <a:lnTo>
                    <a:pt x="1294" y="860"/>
                  </a:lnTo>
                  <a:lnTo>
                    <a:pt x="1294" y="860"/>
                  </a:lnTo>
                  <a:lnTo>
                    <a:pt x="1292" y="860"/>
                  </a:lnTo>
                  <a:lnTo>
                    <a:pt x="1290" y="864"/>
                  </a:lnTo>
                  <a:lnTo>
                    <a:pt x="1290" y="864"/>
                  </a:lnTo>
                  <a:lnTo>
                    <a:pt x="1287" y="864"/>
                  </a:lnTo>
                  <a:lnTo>
                    <a:pt x="1287" y="864"/>
                  </a:lnTo>
                  <a:lnTo>
                    <a:pt x="1285" y="867"/>
                  </a:lnTo>
                  <a:lnTo>
                    <a:pt x="1282" y="867"/>
                  </a:lnTo>
                  <a:lnTo>
                    <a:pt x="1273" y="876"/>
                  </a:lnTo>
                  <a:lnTo>
                    <a:pt x="1273" y="879"/>
                  </a:lnTo>
                  <a:lnTo>
                    <a:pt x="1273" y="879"/>
                  </a:lnTo>
                  <a:lnTo>
                    <a:pt x="1275" y="881"/>
                  </a:lnTo>
                  <a:lnTo>
                    <a:pt x="1278" y="879"/>
                  </a:lnTo>
                  <a:lnTo>
                    <a:pt x="1282" y="871"/>
                  </a:lnTo>
                  <a:lnTo>
                    <a:pt x="1287" y="869"/>
                  </a:lnTo>
                  <a:lnTo>
                    <a:pt x="1320" y="850"/>
                  </a:lnTo>
                  <a:lnTo>
                    <a:pt x="1332" y="845"/>
                  </a:lnTo>
                  <a:lnTo>
                    <a:pt x="1342" y="841"/>
                  </a:lnTo>
                  <a:lnTo>
                    <a:pt x="1344" y="838"/>
                  </a:lnTo>
                  <a:lnTo>
                    <a:pt x="1349" y="836"/>
                  </a:lnTo>
                  <a:lnTo>
                    <a:pt x="1351" y="836"/>
                  </a:lnTo>
                  <a:lnTo>
                    <a:pt x="1365" y="836"/>
                  </a:lnTo>
                  <a:lnTo>
                    <a:pt x="1368" y="836"/>
                  </a:lnTo>
                  <a:lnTo>
                    <a:pt x="1370" y="836"/>
                  </a:lnTo>
                  <a:lnTo>
                    <a:pt x="1370" y="834"/>
                  </a:lnTo>
                  <a:lnTo>
                    <a:pt x="1370" y="831"/>
                  </a:lnTo>
                  <a:lnTo>
                    <a:pt x="1363" y="824"/>
                  </a:lnTo>
                  <a:lnTo>
                    <a:pt x="1361" y="819"/>
                  </a:lnTo>
                  <a:lnTo>
                    <a:pt x="1361" y="815"/>
                  </a:lnTo>
                  <a:lnTo>
                    <a:pt x="1368" y="803"/>
                  </a:lnTo>
                  <a:lnTo>
                    <a:pt x="1370" y="800"/>
                  </a:lnTo>
                  <a:lnTo>
                    <a:pt x="1370" y="798"/>
                  </a:lnTo>
                  <a:lnTo>
                    <a:pt x="1370" y="796"/>
                  </a:lnTo>
                  <a:lnTo>
                    <a:pt x="1375" y="796"/>
                  </a:lnTo>
                  <a:lnTo>
                    <a:pt x="1375" y="796"/>
                  </a:lnTo>
                  <a:lnTo>
                    <a:pt x="1375" y="796"/>
                  </a:lnTo>
                  <a:lnTo>
                    <a:pt x="1377" y="793"/>
                  </a:lnTo>
                  <a:lnTo>
                    <a:pt x="1384" y="786"/>
                  </a:lnTo>
                  <a:lnTo>
                    <a:pt x="1382" y="784"/>
                  </a:lnTo>
                  <a:lnTo>
                    <a:pt x="1382" y="781"/>
                  </a:lnTo>
                  <a:lnTo>
                    <a:pt x="1384" y="779"/>
                  </a:lnTo>
                  <a:lnTo>
                    <a:pt x="1384" y="777"/>
                  </a:lnTo>
                  <a:lnTo>
                    <a:pt x="1384" y="774"/>
                  </a:lnTo>
                  <a:lnTo>
                    <a:pt x="1384" y="774"/>
                  </a:lnTo>
                  <a:lnTo>
                    <a:pt x="1384" y="772"/>
                  </a:lnTo>
                  <a:lnTo>
                    <a:pt x="1384" y="770"/>
                  </a:lnTo>
                  <a:lnTo>
                    <a:pt x="1382" y="767"/>
                  </a:lnTo>
                  <a:lnTo>
                    <a:pt x="1382" y="767"/>
                  </a:lnTo>
                  <a:lnTo>
                    <a:pt x="1382" y="765"/>
                  </a:lnTo>
                  <a:lnTo>
                    <a:pt x="1382" y="763"/>
                  </a:lnTo>
                  <a:lnTo>
                    <a:pt x="1384" y="763"/>
                  </a:lnTo>
                  <a:lnTo>
                    <a:pt x="1382" y="760"/>
                  </a:lnTo>
                  <a:lnTo>
                    <a:pt x="1382" y="758"/>
                  </a:lnTo>
                  <a:lnTo>
                    <a:pt x="1379" y="755"/>
                  </a:lnTo>
                  <a:lnTo>
                    <a:pt x="1377" y="753"/>
                  </a:lnTo>
                  <a:lnTo>
                    <a:pt x="1377" y="748"/>
                  </a:lnTo>
                  <a:lnTo>
                    <a:pt x="1377" y="746"/>
                  </a:lnTo>
                  <a:lnTo>
                    <a:pt x="1379" y="744"/>
                  </a:lnTo>
                  <a:lnTo>
                    <a:pt x="1382" y="741"/>
                  </a:lnTo>
                  <a:lnTo>
                    <a:pt x="1382" y="739"/>
                  </a:lnTo>
                  <a:lnTo>
                    <a:pt x="1382" y="737"/>
                  </a:lnTo>
                  <a:lnTo>
                    <a:pt x="1382" y="734"/>
                  </a:lnTo>
                  <a:lnTo>
                    <a:pt x="1379" y="732"/>
                  </a:lnTo>
                  <a:lnTo>
                    <a:pt x="1379" y="732"/>
                  </a:lnTo>
                  <a:lnTo>
                    <a:pt x="1379" y="729"/>
                  </a:lnTo>
                  <a:lnTo>
                    <a:pt x="1379" y="727"/>
                  </a:lnTo>
                  <a:lnTo>
                    <a:pt x="1379" y="727"/>
                  </a:lnTo>
                  <a:lnTo>
                    <a:pt x="1379" y="727"/>
                  </a:lnTo>
                  <a:lnTo>
                    <a:pt x="1379" y="725"/>
                  </a:lnTo>
                  <a:lnTo>
                    <a:pt x="1379" y="722"/>
                  </a:lnTo>
                  <a:lnTo>
                    <a:pt x="1382" y="720"/>
                  </a:lnTo>
                  <a:lnTo>
                    <a:pt x="1384" y="720"/>
                  </a:lnTo>
                  <a:lnTo>
                    <a:pt x="1384" y="718"/>
                  </a:lnTo>
                  <a:lnTo>
                    <a:pt x="1384" y="713"/>
                  </a:lnTo>
                  <a:lnTo>
                    <a:pt x="1384" y="710"/>
                  </a:lnTo>
                  <a:lnTo>
                    <a:pt x="1389" y="708"/>
                  </a:lnTo>
                  <a:lnTo>
                    <a:pt x="1389" y="706"/>
                  </a:lnTo>
                  <a:lnTo>
                    <a:pt x="1391" y="699"/>
                  </a:lnTo>
                  <a:lnTo>
                    <a:pt x="1394" y="692"/>
                  </a:lnTo>
                  <a:lnTo>
                    <a:pt x="1394" y="689"/>
                  </a:lnTo>
                  <a:lnTo>
                    <a:pt x="1394" y="689"/>
                  </a:lnTo>
                  <a:lnTo>
                    <a:pt x="1394" y="687"/>
                  </a:lnTo>
                  <a:lnTo>
                    <a:pt x="1394" y="687"/>
                  </a:lnTo>
                  <a:lnTo>
                    <a:pt x="1394" y="684"/>
                  </a:lnTo>
                  <a:lnTo>
                    <a:pt x="1394" y="682"/>
                  </a:lnTo>
                  <a:lnTo>
                    <a:pt x="1394" y="682"/>
                  </a:lnTo>
                  <a:lnTo>
                    <a:pt x="1394" y="680"/>
                  </a:lnTo>
                  <a:lnTo>
                    <a:pt x="1396" y="677"/>
                  </a:lnTo>
                  <a:lnTo>
                    <a:pt x="1396" y="677"/>
                  </a:lnTo>
                  <a:lnTo>
                    <a:pt x="1396" y="677"/>
                  </a:lnTo>
                  <a:lnTo>
                    <a:pt x="1396" y="675"/>
                  </a:lnTo>
                  <a:lnTo>
                    <a:pt x="1396" y="675"/>
                  </a:lnTo>
                  <a:lnTo>
                    <a:pt x="1394" y="673"/>
                  </a:lnTo>
                  <a:lnTo>
                    <a:pt x="1391" y="668"/>
                  </a:lnTo>
                  <a:lnTo>
                    <a:pt x="1394" y="668"/>
                  </a:lnTo>
                  <a:lnTo>
                    <a:pt x="1394" y="668"/>
                  </a:lnTo>
                  <a:lnTo>
                    <a:pt x="1398" y="666"/>
                  </a:lnTo>
                  <a:lnTo>
                    <a:pt x="1398" y="666"/>
                  </a:lnTo>
                  <a:lnTo>
                    <a:pt x="1398" y="663"/>
                  </a:lnTo>
                  <a:lnTo>
                    <a:pt x="1398" y="663"/>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p:cNvSpPr>
            <p:nvPr/>
          </p:nvSpPr>
          <p:spPr bwMode="auto">
            <a:xfrm>
              <a:off x="9390768" y="3815303"/>
              <a:ext cx="836783" cy="306261"/>
            </a:xfrm>
            <a:custGeom>
              <a:avLst/>
              <a:gdLst>
                <a:gd name="T0" fmla="*/ 719 w 847"/>
                <a:gd name="T1" fmla="*/ 24 h 310"/>
                <a:gd name="T2" fmla="*/ 802 w 847"/>
                <a:gd name="T3" fmla="*/ 10 h 310"/>
                <a:gd name="T4" fmla="*/ 838 w 847"/>
                <a:gd name="T5" fmla="*/ 2 h 310"/>
                <a:gd name="T6" fmla="*/ 842 w 847"/>
                <a:gd name="T7" fmla="*/ 26 h 310"/>
                <a:gd name="T8" fmla="*/ 847 w 847"/>
                <a:gd name="T9" fmla="*/ 36 h 310"/>
                <a:gd name="T10" fmla="*/ 826 w 847"/>
                <a:gd name="T11" fmla="*/ 45 h 310"/>
                <a:gd name="T12" fmla="*/ 814 w 847"/>
                <a:gd name="T13" fmla="*/ 71 h 310"/>
                <a:gd name="T14" fmla="*/ 809 w 847"/>
                <a:gd name="T15" fmla="*/ 69 h 310"/>
                <a:gd name="T16" fmla="*/ 805 w 847"/>
                <a:gd name="T17" fmla="*/ 66 h 310"/>
                <a:gd name="T18" fmla="*/ 798 w 847"/>
                <a:gd name="T19" fmla="*/ 69 h 310"/>
                <a:gd name="T20" fmla="*/ 783 w 847"/>
                <a:gd name="T21" fmla="*/ 76 h 310"/>
                <a:gd name="T22" fmla="*/ 776 w 847"/>
                <a:gd name="T23" fmla="*/ 90 h 310"/>
                <a:gd name="T24" fmla="*/ 767 w 847"/>
                <a:gd name="T25" fmla="*/ 95 h 310"/>
                <a:gd name="T26" fmla="*/ 764 w 847"/>
                <a:gd name="T27" fmla="*/ 88 h 310"/>
                <a:gd name="T28" fmla="*/ 757 w 847"/>
                <a:gd name="T29" fmla="*/ 88 h 310"/>
                <a:gd name="T30" fmla="*/ 748 w 847"/>
                <a:gd name="T31" fmla="*/ 97 h 310"/>
                <a:gd name="T32" fmla="*/ 743 w 847"/>
                <a:gd name="T33" fmla="*/ 102 h 310"/>
                <a:gd name="T34" fmla="*/ 734 w 847"/>
                <a:gd name="T35" fmla="*/ 104 h 310"/>
                <a:gd name="T36" fmla="*/ 736 w 847"/>
                <a:gd name="T37" fmla="*/ 109 h 310"/>
                <a:gd name="T38" fmla="*/ 731 w 847"/>
                <a:gd name="T39" fmla="*/ 123 h 310"/>
                <a:gd name="T40" fmla="*/ 717 w 847"/>
                <a:gd name="T41" fmla="*/ 128 h 310"/>
                <a:gd name="T42" fmla="*/ 705 w 847"/>
                <a:gd name="T43" fmla="*/ 137 h 310"/>
                <a:gd name="T44" fmla="*/ 698 w 847"/>
                <a:gd name="T45" fmla="*/ 145 h 310"/>
                <a:gd name="T46" fmla="*/ 686 w 847"/>
                <a:gd name="T47" fmla="*/ 154 h 310"/>
                <a:gd name="T48" fmla="*/ 675 w 847"/>
                <a:gd name="T49" fmla="*/ 159 h 310"/>
                <a:gd name="T50" fmla="*/ 667 w 847"/>
                <a:gd name="T51" fmla="*/ 161 h 310"/>
                <a:gd name="T52" fmla="*/ 658 w 847"/>
                <a:gd name="T53" fmla="*/ 163 h 310"/>
                <a:gd name="T54" fmla="*/ 644 w 847"/>
                <a:gd name="T55" fmla="*/ 171 h 310"/>
                <a:gd name="T56" fmla="*/ 637 w 847"/>
                <a:gd name="T57" fmla="*/ 180 h 310"/>
                <a:gd name="T58" fmla="*/ 634 w 847"/>
                <a:gd name="T59" fmla="*/ 189 h 310"/>
                <a:gd name="T60" fmla="*/ 632 w 847"/>
                <a:gd name="T61" fmla="*/ 201 h 310"/>
                <a:gd name="T62" fmla="*/ 618 w 847"/>
                <a:gd name="T63" fmla="*/ 208 h 310"/>
                <a:gd name="T64" fmla="*/ 613 w 847"/>
                <a:gd name="T65" fmla="*/ 208 h 310"/>
                <a:gd name="T66" fmla="*/ 608 w 847"/>
                <a:gd name="T67" fmla="*/ 223 h 310"/>
                <a:gd name="T68" fmla="*/ 580 w 847"/>
                <a:gd name="T69" fmla="*/ 244 h 310"/>
                <a:gd name="T70" fmla="*/ 478 w 847"/>
                <a:gd name="T71" fmla="*/ 258 h 310"/>
                <a:gd name="T72" fmla="*/ 350 w 847"/>
                <a:gd name="T73" fmla="*/ 272 h 310"/>
                <a:gd name="T74" fmla="*/ 220 w 847"/>
                <a:gd name="T75" fmla="*/ 287 h 310"/>
                <a:gd name="T76" fmla="*/ 173 w 847"/>
                <a:gd name="T77" fmla="*/ 294 h 310"/>
                <a:gd name="T78" fmla="*/ 67 w 847"/>
                <a:gd name="T79" fmla="*/ 305 h 310"/>
                <a:gd name="T80" fmla="*/ 3 w 847"/>
                <a:gd name="T81" fmla="*/ 308 h 310"/>
                <a:gd name="T82" fmla="*/ 15 w 847"/>
                <a:gd name="T83" fmla="*/ 294 h 310"/>
                <a:gd name="T84" fmla="*/ 17 w 847"/>
                <a:gd name="T85" fmla="*/ 265 h 310"/>
                <a:gd name="T86" fmla="*/ 26 w 847"/>
                <a:gd name="T87" fmla="*/ 244 h 310"/>
                <a:gd name="T88" fmla="*/ 31 w 847"/>
                <a:gd name="T89" fmla="*/ 232 h 310"/>
                <a:gd name="T90" fmla="*/ 31 w 847"/>
                <a:gd name="T91" fmla="*/ 216 h 310"/>
                <a:gd name="T92" fmla="*/ 48 w 847"/>
                <a:gd name="T93" fmla="*/ 192 h 310"/>
                <a:gd name="T94" fmla="*/ 50 w 847"/>
                <a:gd name="T95" fmla="*/ 180 h 310"/>
                <a:gd name="T96" fmla="*/ 60 w 847"/>
                <a:gd name="T97" fmla="*/ 163 h 310"/>
                <a:gd name="T98" fmla="*/ 62 w 847"/>
                <a:gd name="T99" fmla="*/ 145 h 310"/>
                <a:gd name="T100" fmla="*/ 64 w 847"/>
                <a:gd name="T101" fmla="*/ 135 h 310"/>
                <a:gd name="T102" fmla="*/ 67 w 847"/>
                <a:gd name="T103" fmla="*/ 116 h 310"/>
                <a:gd name="T104" fmla="*/ 74 w 847"/>
                <a:gd name="T105" fmla="*/ 116 h 310"/>
                <a:gd name="T106" fmla="*/ 211 w 847"/>
                <a:gd name="T107" fmla="*/ 102 h 310"/>
                <a:gd name="T108" fmla="*/ 206 w 847"/>
                <a:gd name="T109" fmla="*/ 78 h 310"/>
                <a:gd name="T110" fmla="*/ 230 w 847"/>
                <a:gd name="T111" fmla="*/ 83 h 310"/>
                <a:gd name="T112" fmla="*/ 263 w 847"/>
                <a:gd name="T113" fmla="*/ 78 h 310"/>
                <a:gd name="T114" fmla="*/ 343 w 847"/>
                <a:gd name="T115" fmla="*/ 69 h 310"/>
                <a:gd name="T116" fmla="*/ 369 w 847"/>
                <a:gd name="T117" fmla="*/ 64 h 310"/>
                <a:gd name="T118" fmla="*/ 528 w 847"/>
                <a:gd name="T119" fmla="*/ 50 h 310"/>
                <a:gd name="T120" fmla="*/ 641 w 847"/>
                <a:gd name="T121" fmla="*/ 3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7" h="310">
                  <a:moveTo>
                    <a:pt x="646" y="33"/>
                  </a:moveTo>
                  <a:lnTo>
                    <a:pt x="658" y="31"/>
                  </a:lnTo>
                  <a:lnTo>
                    <a:pt x="667" y="31"/>
                  </a:lnTo>
                  <a:lnTo>
                    <a:pt x="677" y="29"/>
                  </a:lnTo>
                  <a:lnTo>
                    <a:pt x="689" y="26"/>
                  </a:lnTo>
                  <a:lnTo>
                    <a:pt x="698" y="26"/>
                  </a:lnTo>
                  <a:lnTo>
                    <a:pt x="710" y="24"/>
                  </a:lnTo>
                  <a:lnTo>
                    <a:pt x="719" y="24"/>
                  </a:lnTo>
                  <a:lnTo>
                    <a:pt x="729" y="21"/>
                  </a:lnTo>
                  <a:lnTo>
                    <a:pt x="741" y="19"/>
                  </a:lnTo>
                  <a:lnTo>
                    <a:pt x="750" y="19"/>
                  </a:lnTo>
                  <a:lnTo>
                    <a:pt x="762" y="17"/>
                  </a:lnTo>
                  <a:lnTo>
                    <a:pt x="771" y="14"/>
                  </a:lnTo>
                  <a:lnTo>
                    <a:pt x="781" y="12"/>
                  </a:lnTo>
                  <a:lnTo>
                    <a:pt x="793" y="12"/>
                  </a:lnTo>
                  <a:lnTo>
                    <a:pt x="802" y="10"/>
                  </a:lnTo>
                  <a:lnTo>
                    <a:pt x="812" y="7"/>
                  </a:lnTo>
                  <a:lnTo>
                    <a:pt x="816" y="7"/>
                  </a:lnTo>
                  <a:lnTo>
                    <a:pt x="819" y="7"/>
                  </a:lnTo>
                  <a:lnTo>
                    <a:pt x="821" y="5"/>
                  </a:lnTo>
                  <a:lnTo>
                    <a:pt x="821" y="5"/>
                  </a:lnTo>
                  <a:lnTo>
                    <a:pt x="821" y="5"/>
                  </a:lnTo>
                  <a:lnTo>
                    <a:pt x="828" y="2"/>
                  </a:lnTo>
                  <a:lnTo>
                    <a:pt x="838" y="2"/>
                  </a:lnTo>
                  <a:lnTo>
                    <a:pt x="847" y="0"/>
                  </a:lnTo>
                  <a:lnTo>
                    <a:pt x="842" y="10"/>
                  </a:lnTo>
                  <a:lnTo>
                    <a:pt x="842" y="12"/>
                  </a:lnTo>
                  <a:lnTo>
                    <a:pt x="842" y="12"/>
                  </a:lnTo>
                  <a:lnTo>
                    <a:pt x="845" y="14"/>
                  </a:lnTo>
                  <a:lnTo>
                    <a:pt x="845" y="17"/>
                  </a:lnTo>
                  <a:lnTo>
                    <a:pt x="845" y="21"/>
                  </a:lnTo>
                  <a:lnTo>
                    <a:pt x="842" y="26"/>
                  </a:lnTo>
                  <a:lnTo>
                    <a:pt x="842" y="29"/>
                  </a:lnTo>
                  <a:lnTo>
                    <a:pt x="842" y="29"/>
                  </a:lnTo>
                  <a:lnTo>
                    <a:pt x="842" y="29"/>
                  </a:lnTo>
                  <a:lnTo>
                    <a:pt x="845" y="31"/>
                  </a:lnTo>
                  <a:lnTo>
                    <a:pt x="845" y="33"/>
                  </a:lnTo>
                  <a:lnTo>
                    <a:pt x="845" y="33"/>
                  </a:lnTo>
                  <a:lnTo>
                    <a:pt x="847" y="33"/>
                  </a:lnTo>
                  <a:lnTo>
                    <a:pt x="847" y="36"/>
                  </a:lnTo>
                  <a:lnTo>
                    <a:pt x="845" y="36"/>
                  </a:lnTo>
                  <a:lnTo>
                    <a:pt x="842" y="36"/>
                  </a:lnTo>
                  <a:lnTo>
                    <a:pt x="838" y="33"/>
                  </a:lnTo>
                  <a:lnTo>
                    <a:pt x="835" y="33"/>
                  </a:lnTo>
                  <a:lnTo>
                    <a:pt x="835" y="33"/>
                  </a:lnTo>
                  <a:lnTo>
                    <a:pt x="828" y="40"/>
                  </a:lnTo>
                  <a:lnTo>
                    <a:pt x="826" y="43"/>
                  </a:lnTo>
                  <a:lnTo>
                    <a:pt x="826" y="45"/>
                  </a:lnTo>
                  <a:lnTo>
                    <a:pt x="819" y="64"/>
                  </a:lnTo>
                  <a:lnTo>
                    <a:pt x="819" y="66"/>
                  </a:lnTo>
                  <a:lnTo>
                    <a:pt x="819" y="66"/>
                  </a:lnTo>
                  <a:lnTo>
                    <a:pt x="816" y="66"/>
                  </a:lnTo>
                  <a:lnTo>
                    <a:pt x="816" y="69"/>
                  </a:lnTo>
                  <a:lnTo>
                    <a:pt x="814" y="71"/>
                  </a:lnTo>
                  <a:lnTo>
                    <a:pt x="814" y="71"/>
                  </a:lnTo>
                  <a:lnTo>
                    <a:pt x="814" y="71"/>
                  </a:lnTo>
                  <a:lnTo>
                    <a:pt x="812" y="71"/>
                  </a:lnTo>
                  <a:lnTo>
                    <a:pt x="812" y="71"/>
                  </a:lnTo>
                  <a:lnTo>
                    <a:pt x="809" y="71"/>
                  </a:lnTo>
                  <a:lnTo>
                    <a:pt x="809" y="71"/>
                  </a:lnTo>
                  <a:lnTo>
                    <a:pt x="809" y="69"/>
                  </a:lnTo>
                  <a:lnTo>
                    <a:pt x="809" y="69"/>
                  </a:lnTo>
                  <a:lnTo>
                    <a:pt x="809" y="69"/>
                  </a:lnTo>
                  <a:lnTo>
                    <a:pt x="809" y="69"/>
                  </a:lnTo>
                  <a:lnTo>
                    <a:pt x="807" y="69"/>
                  </a:lnTo>
                  <a:lnTo>
                    <a:pt x="807" y="66"/>
                  </a:lnTo>
                  <a:lnTo>
                    <a:pt x="807" y="66"/>
                  </a:lnTo>
                  <a:lnTo>
                    <a:pt x="807" y="66"/>
                  </a:lnTo>
                  <a:lnTo>
                    <a:pt x="807" y="66"/>
                  </a:lnTo>
                  <a:lnTo>
                    <a:pt x="807" y="66"/>
                  </a:lnTo>
                  <a:lnTo>
                    <a:pt x="805" y="66"/>
                  </a:lnTo>
                  <a:lnTo>
                    <a:pt x="805" y="66"/>
                  </a:lnTo>
                  <a:lnTo>
                    <a:pt x="802" y="66"/>
                  </a:lnTo>
                  <a:lnTo>
                    <a:pt x="802" y="66"/>
                  </a:lnTo>
                  <a:lnTo>
                    <a:pt x="802" y="66"/>
                  </a:lnTo>
                  <a:lnTo>
                    <a:pt x="802" y="64"/>
                  </a:lnTo>
                  <a:lnTo>
                    <a:pt x="800" y="66"/>
                  </a:lnTo>
                  <a:lnTo>
                    <a:pt x="800" y="66"/>
                  </a:lnTo>
                  <a:lnTo>
                    <a:pt x="800" y="66"/>
                  </a:lnTo>
                  <a:lnTo>
                    <a:pt x="798" y="69"/>
                  </a:lnTo>
                  <a:lnTo>
                    <a:pt x="795" y="69"/>
                  </a:lnTo>
                  <a:lnTo>
                    <a:pt x="793" y="69"/>
                  </a:lnTo>
                  <a:lnTo>
                    <a:pt x="793" y="69"/>
                  </a:lnTo>
                  <a:lnTo>
                    <a:pt x="790" y="71"/>
                  </a:lnTo>
                  <a:lnTo>
                    <a:pt x="788" y="74"/>
                  </a:lnTo>
                  <a:lnTo>
                    <a:pt x="786" y="74"/>
                  </a:lnTo>
                  <a:lnTo>
                    <a:pt x="786" y="74"/>
                  </a:lnTo>
                  <a:lnTo>
                    <a:pt x="783" y="76"/>
                  </a:lnTo>
                  <a:lnTo>
                    <a:pt x="781" y="81"/>
                  </a:lnTo>
                  <a:lnTo>
                    <a:pt x="779" y="83"/>
                  </a:lnTo>
                  <a:lnTo>
                    <a:pt x="779" y="85"/>
                  </a:lnTo>
                  <a:lnTo>
                    <a:pt x="779" y="85"/>
                  </a:lnTo>
                  <a:lnTo>
                    <a:pt x="776" y="88"/>
                  </a:lnTo>
                  <a:lnTo>
                    <a:pt x="776" y="90"/>
                  </a:lnTo>
                  <a:lnTo>
                    <a:pt x="776" y="90"/>
                  </a:lnTo>
                  <a:lnTo>
                    <a:pt x="776" y="90"/>
                  </a:lnTo>
                  <a:lnTo>
                    <a:pt x="776" y="90"/>
                  </a:lnTo>
                  <a:lnTo>
                    <a:pt x="771" y="95"/>
                  </a:lnTo>
                  <a:lnTo>
                    <a:pt x="769" y="95"/>
                  </a:lnTo>
                  <a:lnTo>
                    <a:pt x="769" y="95"/>
                  </a:lnTo>
                  <a:lnTo>
                    <a:pt x="769" y="95"/>
                  </a:lnTo>
                  <a:lnTo>
                    <a:pt x="769" y="95"/>
                  </a:lnTo>
                  <a:lnTo>
                    <a:pt x="767" y="95"/>
                  </a:lnTo>
                  <a:lnTo>
                    <a:pt x="767" y="95"/>
                  </a:lnTo>
                  <a:lnTo>
                    <a:pt x="767" y="95"/>
                  </a:lnTo>
                  <a:lnTo>
                    <a:pt x="767" y="95"/>
                  </a:lnTo>
                  <a:lnTo>
                    <a:pt x="767" y="92"/>
                  </a:lnTo>
                  <a:lnTo>
                    <a:pt x="764" y="92"/>
                  </a:lnTo>
                  <a:lnTo>
                    <a:pt x="764" y="92"/>
                  </a:lnTo>
                  <a:lnTo>
                    <a:pt x="764" y="90"/>
                  </a:lnTo>
                  <a:lnTo>
                    <a:pt x="764" y="90"/>
                  </a:lnTo>
                  <a:lnTo>
                    <a:pt x="764" y="88"/>
                  </a:lnTo>
                  <a:lnTo>
                    <a:pt x="764" y="88"/>
                  </a:lnTo>
                  <a:lnTo>
                    <a:pt x="764" y="88"/>
                  </a:lnTo>
                  <a:lnTo>
                    <a:pt x="764" y="88"/>
                  </a:lnTo>
                  <a:lnTo>
                    <a:pt x="762" y="85"/>
                  </a:lnTo>
                  <a:lnTo>
                    <a:pt x="762" y="85"/>
                  </a:lnTo>
                  <a:lnTo>
                    <a:pt x="762" y="85"/>
                  </a:lnTo>
                  <a:lnTo>
                    <a:pt x="760" y="85"/>
                  </a:lnTo>
                  <a:lnTo>
                    <a:pt x="757" y="88"/>
                  </a:lnTo>
                  <a:lnTo>
                    <a:pt x="755" y="90"/>
                  </a:lnTo>
                  <a:lnTo>
                    <a:pt x="748" y="95"/>
                  </a:lnTo>
                  <a:lnTo>
                    <a:pt x="748" y="95"/>
                  </a:lnTo>
                  <a:lnTo>
                    <a:pt x="748" y="95"/>
                  </a:lnTo>
                  <a:lnTo>
                    <a:pt x="748" y="95"/>
                  </a:lnTo>
                  <a:lnTo>
                    <a:pt x="748" y="97"/>
                  </a:lnTo>
                  <a:lnTo>
                    <a:pt x="748" y="97"/>
                  </a:lnTo>
                  <a:lnTo>
                    <a:pt x="748" y="97"/>
                  </a:lnTo>
                  <a:lnTo>
                    <a:pt x="745" y="100"/>
                  </a:lnTo>
                  <a:lnTo>
                    <a:pt x="745" y="100"/>
                  </a:lnTo>
                  <a:lnTo>
                    <a:pt x="745" y="102"/>
                  </a:lnTo>
                  <a:lnTo>
                    <a:pt x="745" y="102"/>
                  </a:lnTo>
                  <a:lnTo>
                    <a:pt x="745" y="102"/>
                  </a:lnTo>
                  <a:lnTo>
                    <a:pt x="745" y="102"/>
                  </a:lnTo>
                  <a:lnTo>
                    <a:pt x="743" y="102"/>
                  </a:lnTo>
                  <a:lnTo>
                    <a:pt x="743" y="102"/>
                  </a:lnTo>
                  <a:lnTo>
                    <a:pt x="741" y="102"/>
                  </a:lnTo>
                  <a:lnTo>
                    <a:pt x="741" y="102"/>
                  </a:lnTo>
                  <a:lnTo>
                    <a:pt x="738" y="102"/>
                  </a:lnTo>
                  <a:lnTo>
                    <a:pt x="738" y="102"/>
                  </a:lnTo>
                  <a:lnTo>
                    <a:pt x="736" y="102"/>
                  </a:lnTo>
                  <a:lnTo>
                    <a:pt x="736" y="102"/>
                  </a:lnTo>
                  <a:lnTo>
                    <a:pt x="736" y="102"/>
                  </a:lnTo>
                  <a:lnTo>
                    <a:pt x="734" y="104"/>
                  </a:lnTo>
                  <a:lnTo>
                    <a:pt x="734" y="104"/>
                  </a:lnTo>
                  <a:lnTo>
                    <a:pt x="734" y="104"/>
                  </a:lnTo>
                  <a:lnTo>
                    <a:pt x="734" y="104"/>
                  </a:lnTo>
                  <a:lnTo>
                    <a:pt x="734" y="107"/>
                  </a:lnTo>
                  <a:lnTo>
                    <a:pt x="734" y="107"/>
                  </a:lnTo>
                  <a:lnTo>
                    <a:pt x="736" y="107"/>
                  </a:lnTo>
                  <a:lnTo>
                    <a:pt x="736" y="109"/>
                  </a:lnTo>
                  <a:lnTo>
                    <a:pt x="736" y="109"/>
                  </a:lnTo>
                  <a:lnTo>
                    <a:pt x="736" y="111"/>
                  </a:lnTo>
                  <a:lnTo>
                    <a:pt x="736" y="111"/>
                  </a:lnTo>
                  <a:lnTo>
                    <a:pt x="736" y="114"/>
                  </a:lnTo>
                  <a:lnTo>
                    <a:pt x="736" y="114"/>
                  </a:lnTo>
                  <a:lnTo>
                    <a:pt x="736" y="114"/>
                  </a:lnTo>
                  <a:lnTo>
                    <a:pt x="734" y="116"/>
                  </a:lnTo>
                  <a:lnTo>
                    <a:pt x="734" y="121"/>
                  </a:lnTo>
                  <a:lnTo>
                    <a:pt x="731" y="123"/>
                  </a:lnTo>
                  <a:lnTo>
                    <a:pt x="729" y="123"/>
                  </a:lnTo>
                  <a:lnTo>
                    <a:pt x="729" y="123"/>
                  </a:lnTo>
                  <a:lnTo>
                    <a:pt x="727" y="123"/>
                  </a:lnTo>
                  <a:lnTo>
                    <a:pt x="724" y="123"/>
                  </a:lnTo>
                  <a:lnTo>
                    <a:pt x="722" y="123"/>
                  </a:lnTo>
                  <a:lnTo>
                    <a:pt x="722" y="123"/>
                  </a:lnTo>
                  <a:lnTo>
                    <a:pt x="722" y="126"/>
                  </a:lnTo>
                  <a:lnTo>
                    <a:pt x="717" y="128"/>
                  </a:lnTo>
                  <a:lnTo>
                    <a:pt x="712" y="130"/>
                  </a:lnTo>
                  <a:lnTo>
                    <a:pt x="712" y="130"/>
                  </a:lnTo>
                  <a:lnTo>
                    <a:pt x="712" y="130"/>
                  </a:lnTo>
                  <a:lnTo>
                    <a:pt x="710" y="133"/>
                  </a:lnTo>
                  <a:lnTo>
                    <a:pt x="708" y="135"/>
                  </a:lnTo>
                  <a:lnTo>
                    <a:pt x="705" y="135"/>
                  </a:lnTo>
                  <a:lnTo>
                    <a:pt x="705" y="135"/>
                  </a:lnTo>
                  <a:lnTo>
                    <a:pt x="705" y="137"/>
                  </a:lnTo>
                  <a:lnTo>
                    <a:pt x="705" y="137"/>
                  </a:lnTo>
                  <a:lnTo>
                    <a:pt x="703" y="140"/>
                  </a:lnTo>
                  <a:lnTo>
                    <a:pt x="701" y="142"/>
                  </a:lnTo>
                  <a:lnTo>
                    <a:pt x="701" y="142"/>
                  </a:lnTo>
                  <a:lnTo>
                    <a:pt x="701" y="142"/>
                  </a:lnTo>
                  <a:lnTo>
                    <a:pt x="698" y="142"/>
                  </a:lnTo>
                  <a:lnTo>
                    <a:pt x="698" y="142"/>
                  </a:lnTo>
                  <a:lnTo>
                    <a:pt x="698" y="145"/>
                  </a:lnTo>
                  <a:lnTo>
                    <a:pt x="696" y="145"/>
                  </a:lnTo>
                  <a:lnTo>
                    <a:pt x="696" y="147"/>
                  </a:lnTo>
                  <a:lnTo>
                    <a:pt x="693" y="147"/>
                  </a:lnTo>
                  <a:lnTo>
                    <a:pt x="693" y="149"/>
                  </a:lnTo>
                  <a:lnTo>
                    <a:pt x="689" y="152"/>
                  </a:lnTo>
                  <a:lnTo>
                    <a:pt x="686" y="152"/>
                  </a:lnTo>
                  <a:lnTo>
                    <a:pt x="686" y="154"/>
                  </a:lnTo>
                  <a:lnTo>
                    <a:pt x="686" y="154"/>
                  </a:lnTo>
                  <a:lnTo>
                    <a:pt x="684" y="156"/>
                  </a:lnTo>
                  <a:lnTo>
                    <a:pt x="684" y="159"/>
                  </a:lnTo>
                  <a:lnTo>
                    <a:pt x="682" y="159"/>
                  </a:lnTo>
                  <a:lnTo>
                    <a:pt x="677" y="161"/>
                  </a:lnTo>
                  <a:lnTo>
                    <a:pt x="675" y="161"/>
                  </a:lnTo>
                  <a:lnTo>
                    <a:pt x="675" y="161"/>
                  </a:lnTo>
                  <a:lnTo>
                    <a:pt x="675" y="161"/>
                  </a:lnTo>
                  <a:lnTo>
                    <a:pt x="675" y="159"/>
                  </a:lnTo>
                  <a:lnTo>
                    <a:pt x="672" y="159"/>
                  </a:lnTo>
                  <a:lnTo>
                    <a:pt x="672" y="159"/>
                  </a:lnTo>
                  <a:lnTo>
                    <a:pt x="672" y="159"/>
                  </a:lnTo>
                  <a:lnTo>
                    <a:pt x="670" y="161"/>
                  </a:lnTo>
                  <a:lnTo>
                    <a:pt x="667" y="161"/>
                  </a:lnTo>
                  <a:lnTo>
                    <a:pt x="667" y="161"/>
                  </a:lnTo>
                  <a:lnTo>
                    <a:pt x="667" y="161"/>
                  </a:lnTo>
                  <a:lnTo>
                    <a:pt x="667" y="161"/>
                  </a:lnTo>
                  <a:lnTo>
                    <a:pt x="665" y="161"/>
                  </a:lnTo>
                  <a:lnTo>
                    <a:pt x="665" y="161"/>
                  </a:lnTo>
                  <a:lnTo>
                    <a:pt x="665" y="161"/>
                  </a:lnTo>
                  <a:lnTo>
                    <a:pt x="663" y="161"/>
                  </a:lnTo>
                  <a:lnTo>
                    <a:pt x="663" y="161"/>
                  </a:lnTo>
                  <a:lnTo>
                    <a:pt x="660" y="161"/>
                  </a:lnTo>
                  <a:lnTo>
                    <a:pt x="658" y="161"/>
                  </a:lnTo>
                  <a:lnTo>
                    <a:pt x="658" y="163"/>
                  </a:lnTo>
                  <a:lnTo>
                    <a:pt x="656" y="163"/>
                  </a:lnTo>
                  <a:lnTo>
                    <a:pt x="653" y="166"/>
                  </a:lnTo>
                  <a:lnTo>
                    <a:pt x="651" y="168"/>
                  </a:lnTo>
                  <a:lnTo>
                    <a:pt x="651" y="168"/>
                  </a:lnTo>
                  <a:lnTo>
                    <a:pt x="651" y="168"/>
                  </a:lnTo>
                  <a:lnTo>
                    <a:pt x="646" y="171"/>
                  </a:lnTo>
                  <a:lnTo>
                    <a:pt x="646" y="171"/>
                  </a:lnTo>
                  <a:lnTo>
                    <a:pt x="644" y="171"/>
                  </a:lnTo>
                  <a:lnTo>
                    <a:pt x="644" y="171"/>
                  </a:lnTo>
                  <a:lnTo>
                    <a:pt x="644" y="175"/>
                  </a:lnTo>
                  <a:lnTo>
                    <a:pt x="641" y="175"/>
                  </a:lnTo>
                  <a:lnTo>
                    <a:pt x="641" y="178"/>
                  </a:lnTo>
                  <a:lnTo>
                    <a:pt x="641" y="178"/>
                  </a:lnTo>
                  <a:lnTo>
                    <a:pt x="637" y="180"/>
                  </a:lnTo>
                  <a:lnTo>
                    <a:pt x="637" y="180"/>
                  </a:lnTo>
                  <a:lnTo>
                    <a:pt x="637" y="180"/>
                  </a:lnTo>
                  <a:lnTo>
                    <a:pt x="634" y="182"/>
                  </a:lnTo>
                  <a:lnTo>
                    <a:pt x="634" y="185"/>
                  </a:lnTo>
                  <a:lnTo>
                    <a:pt x="634" y="185"/>
                  </a:lnTo>
                  <a:lnTo>
                    <a:pt x="634" y="185"/>
                  </a:lnTo>
                  <a:lnTo>
                    <a:pt x="634" y="185"/>
                  </a:lnTo>
                  <a:lnTo>
                    <a:pt x="634" y="187"/>
                  </a:lnTo>
                  <a:lnTo>
                    <a:pt x="634" y="187"/>
                  </a:lnTo>
                  <a:lnTo>
                    <a:pt x="634" y="189"/>
                  </a:lnTo>
                  <a:lnTo>
                    <a:pt x="634" y="189"/>
                  </a:lnTo>
                  <a:lnTo>
                    <a:pt x="634" y="189"/>
                  </a:lnTo>
                  <a:lnTo>
                    <a:pt x="632" y="192"/>
                  </a:lnTo>
                  <a:lnTo>
                    <a:pt x="632" y="194"/>
                  </a:lnTo>
                  <a:lnTo>
                    <a:pt x="632" y="194"/>
                  </a:lnTo>
                  <a:lnTo>
                    <a:pt x="632" y="194"/>
                  </a:lnTo>
                  <a:lnTo>
                    <a:pt x="632" y="199"/>
                  </a:lnTo>
                  <a:lnTo>
                    <a:pt x="632" y="201"/>
                  </a:lnTo>
                  <a:lnTo>
                    <a:pt x="632" y="201"/>
                  </a:lnTo>
                  <a:lnTo>
                    <a:pt x="630" y="204"/>
                  </a:lnTo>
                  <a:lnTo>
                    <a:pt x="630" y="204"/>
                  </a:lnTo>
                  <a:lnTo>
                    <a:pt x="627" y="206"/>
                  </a:lnTo>
                  <a:lnTo>
                    <a:pt x="627" y="206"/>
                  </a:lnTo>
                  <a:lnTo>
                    <a:pt x="625" y="206"/>
                  </a:lnTo>
                  <a:lnTo>
                    <a:pt x="620" y="206"/>
                  </a:lnTo>
                  <a:lnTo>
                    <a:pt x="618" y="208"/>
                  </a:lnTo>
                  <a:lnTo>
                    <a:pt x="618" y="208"/>
                  </a:lnTo>
                  <a:lnTo>
                    <a:pt x="618" y="206"/>
                  </a:lnTo>
                  <a:lnTo>
                    <a:pt x="618" y="206"/>
                  </a:lnTo>
                  <a:lnTo>
                    <a:pt x="615" y="206"/>
                  </a:lnTo>
                  <a:lnTo>
                    <a:pt x="615" y="206"/>
                  </a:lnTo>
                  <a:lnTo>
                    <a:pt x="615" y="206"/>
                  </a:lnTo>
                  <a:lnTo>
                    <a:pt x="613" y="206"/>
                  </a:lnTo>
                  <a:lnTo>
                    <a:pt x="613" y="208"/>
                  </a:lnTo>
                  <a:lnTo>
                    <a:pt x="611" y="208"/>
                  </a:lnTo>
                  <a:lnTo>
                    <a:pt x="611" y="211"/>
                  </a:lnTo>
                  <a:lnTo>
                    <a:pt x="608" y="211"/>
                  </a:lnTo>
                  <a:lnTo>
                    <a:pt x="608" y="213"/>
                  </a:lnTo>
                  <a:lnTo>
                    <a:pt x="608" y="213"/>
                  </a:lnTo>
                  <a:lnTo>
                    <a:pt x="608" y="216"/>
                  </a:lnTo>
                  <a:lnTo>
                    <a:pt x="608" y="218"/>
                  </a:lnTo>
                  <a:lnTo>
                    <a:pt x="608" y="223"/>
                  </a:lnTo>
                  <a:lnTo>
                    <a:pt x="608" y="230"/>
                  </a:lnTo>
                  <a:lnTo>
                    <a:pt x="608" y="237"/>
                  </a:lnTo>
                  <a:lnTo>
                    <a:pt x="611" y="242"/>
                  </a:lnTo>
                  <a:lnTo>
                    <a:pt x="601" y="244"/>
                  </a:lnTo>
                  <a:lnTo>
                    <a:pt x="592" y="244"/>
                  </a:lnTo>
                  <a:lnTo>
                    <a:pt x="585" y="244"/>
                  </a:lnTo>
                  <a:lnTo>
                    <a:pt x="582" y="244"/>
                  </a:lnTo>
                  <a:lnTo>
                    <a:pt x="580" y="244"/>
                  </a:lnTo>
                  <a:lnTo>
                    <a:pt x="568" y="246"/>
                  </a:lnTo>
                  <a:lnTo>
                    <a:pt x="554" y="249"/>
                  </a:lnTo>
                  <a:lnTo>
                    <a:pt x="542" y="251"/>
                  </a:lnTo>
                  <a:lnTo>
                    <a:pt x="528" y="251"/>
                  </a:lnTo>
                  <a:lnTo>
                    <a:pt x="516" y="253"/>
                  </a:lnTo>
                  <a:lnTo>
                    <a:pt x="504" y="256"/>
                  </a:lnTo>
                  <a:lnTo>
                    <a:pt x="490" y="256"/>
                  </a:lnTo>
                  <a:lnTo>
                    <a:pt x="478" y="258"/>
                  </a:lnTo>
                  <a:lnTo>
                    <a:pt x="462" y="260"/>
                  </a:lnTo>
                  <a:lnTo>
                    <a:pt x="445" y="263"/>
                  </a:lnTo>
                  <a:lnTo>
                    <a:pt x="431" y="263"/>
                  </a:lnTo>
                  <a:lnTo>
                    <a:pt x="414" y="265"/>
                  </a:lnTo>
                  <a:lnTo>
                    <a:pt x="398" y="268"/>
                  </a:lnTo>
                  <a:lnTo>
                    <a:pt x="381" y="270"/>
                  </a:lnTo>
                  <a:lnTo>
                    <a:pt x="365" y="272"/>
                  </a:lnTo>
                  <a:lnTo>
                    <a:pt x="350" y="272"/>
                  </a:lnTo>
                  <a:lnTo>
                    <a:pt x="334" y="275"/>
                  </a:lnTo>
                  <a:lnTo>
                    <a:pt x="317" y="277"/>
                  </a:lnTo>
                  <a:lnTo>
                    <a:pt x="301" y="277"/>
                  </a:lnTo>
                  <a:lnTo>
                    <a:pt x="284" y="279"/>
                  </a:lnTo>
                  <a:lnTo>
                    <a:pt x="270" y="282"/>
                  </a:lnTo>
                  <a:lnTo>
                    <a:pt x="253" y="282"/>
                  </a:lnTo>
                  <a:lnTo>
                    <a:pt x="237" y="284"/>
                  </a:lnTo>
                  <a:lnTo>
                    <a:pt x="220" y="287"/>
                  </a:lnTo>
                  <a:lnTo>
                    <a:pt x="218" y="287"/>
                  </a:lnTo>
                  <a:lnTo>
                    <a:pt x="216" y="287"/>
                  </a:lnTo>
                  <a:lnTo>
                    <a:pt x="218" y="289"/>
                  </a:lnTo>
                  <a:lnTo>
                    <a:pt x="218" y="289"/>
                  </a:lnTo>
                  <a:lnTo>
                    <a:pt x="213" y="289"/>
                  </a:lnTo>
                  <a:lnTo>
                    <a:pt x="199" y="291"/>
                  </a:lnTo>
                  <a:lnTo>
                    <a:pt x="187" y="294"/>
                  </a:lnTo>
                  <a:lnTo>
                    <a:pt x="173" y="294"/>
                  </a:lnTo>
                  <a:lnTo>
                    <a:pt x="161" y="296"/>
                  </a:lnTo>
                  <a:lnTo>
                    <a:pt x="147" y="296"/>
                  </a:lnTo>
                  <a:lnTo>
                    <a:pt x="133" y="298"/>
                  </a:lnTo>
                  <a:lnTo>
                    <a:pt x="121" y="298"/>
                  </a:lnTo>
                  <a:lnTo>
                    <a:pt x="107" y="301"/>
                  </a:lnTo>
                  <a:lnTo>
                    <a:pt x="95" y="303"/>
                  </a:lnTo>
                  <a:lnTo>
                    <a:pt x="81" y="303"/>
                  </a:lnTo>
                  <a:lnTo>
                    <a:pt x="67" y="305"/>
                  </a:lnTo>
                  <a:lnTo>
                    <a:pt x="55" y="305"/>
                  </a:lnTo>
                  <a:lnTo>
                    <a:pt x="41" y="308"/>
                  </a:lnTo>
                  <a:lnTo>
                    <a:pt x="29" y="308"/>
                  </a:lnTo>
                  <a:lnTo>
                    <a:pt x="15" y="310"/>
                  </a:lnTo>
                  <a:lnTo>
                    <a:pt x="0" y="310"/>
                  </a:lnTo>
                  <a:lnTo>
                    <a:pt x="0" y="310"/>
                  </a:lnTo>
                  <a:lnTo>
                    <a:pt x="0" y="308"/>
                  </a:lnTo>
                  <a:lnTo>
                    <a:pt x="3" y="308"/>
                  </a:lnTo>
                  <a:lnTo>
                    <a:pt x="5" y="305"/>
                  </a:lnTo>
                  <a:lnTo>
                    <a:pt x="10" y="303"/>
                  </a:lnTo>
                  <a:lnTo>
                    <a:pt x="10" y="303"/>
                  </a:lnTo>
                  <a:lnTo>
                    <a:pt x="12" y="301"/>
                  </a:lnTo>
                  <a:lnTo>
                    <a:pt x="12" y="298"/>
                  </a:lnTo>
                  <a:lnTo>
                    <a:pt x="12" y="296"/>
                  </a:lnTo>
                  <a:lnTo>
                    <a:pt x="12" y="294"/>
                  </a:lnTo>
                  <a:lnTo>
                    <a:pt x="15" y="294"/>
                  </a:lnTo>
                  <a:lnTo>
                    <a:pt x="17" y="294"/>
                  </a:lnTo>
                  <a:lnTo>
                    <a:pt x="19" y="294"/>
                  </a:lnTo>
                  <a:lnTo>
                    <a:pt x="22" y="289"/>
                  </a:lnTo>
                  <a:lnTo>
                    <a:pt x="22" y="284"/>
                  </a:lnTo>
                  <a:lnTo>
                    <a:pt x="19" y="279"/>
                  </a:lnTo>
                  <a:lnTo>
                    <a:pt x="17" y="275"/>
                  </a:lnTo>
                  <a:lnTo>
                    <a:pt x="17" y="272"/>
                  </a:lnTo>
                  <a:lnTo>
                    <a:pt x="17" y="265"/>
                  </a:lnTo>
                  <a:lnTo>
                    <a:pt x="17" y="263"/>
                  </a:lnTo>
                  <a:lnTo>
                    <a:pt x="17" y="260"/>
                  </a:lnTo>
                  <a:lnTo>
                    <a:pt x="22" y="256"/>
                  </a:lnTo>
                  <a:lnTo>
                    <a:pt x="24" y="253"/>
                  </a:lnTo>
                  <a:lnTo>
                    <a:pt x="24" y="251"/>
                  </a:lnTo>
                  <a:lnTo>
                    <a:pt x="26" y="249"/>
                  </a:lnTo>
                  <a:lnTo>
                    <a:pt x="24" y="246"/>
                  </a:lnTo>
                  <a:lnTo>
                    <a:pt x="26" y="244"/>
                  </a:lnTo>
                  <a:lnTo>
                    <a:pt x="26" y="244"/>
                  </a:lnTo>
                  <a:lnTo>
                    <a:pt x="29" y="242"/>
                  </a:lnTo>
                  <a:lnTo>
                    <a:pt x="31" y="242"/>
                  </a:lnTo>
                  <a:lnTo>
                    <a:pt x="34" y="242"/>
                  </a:lnTo>
                  <a:lnTo>
                    <a:pt x="34" y="239"/>
                  </a:lnTo>
                  <a:lnTo>
                    <a:pt x="34" y="237"/>
                  </a:lnTo>
                  <a:lnTo>
                    <a:pt x="31" y="234"/>
                  </a:lnTo>
                  <a:lnTo>
                    <a:pt x="31" y="232"/>
                  </a:lnTo>
                  <a:lnTo>
                    <a:pt x="31" y="232"/>
                  </a:lnTo>
                  <a:lnTo>
                    <a:pt x="34" y="230"/>
                  </a:lnTo>
                  <a:lnTo>
                    <a:pt x="34" y="227"/>
                  </a:lnTo>
                  <a:lnTo>
                    <a:pt x="34" y="225"/>
                  </a:lnTo>
                  <a:lnTo>
                    <a:pt x="31" y="223"/>
                  </a:lnTo>
                  <a:lnTo>
                    <a:pt x="29" y="220"/>
                  </a:lnTo>
                  <a:lnTo>
                    <a:pt x="29" y="218"/>
                  </a:lnTo>
                  <a:lnTo>
                    <a:pt x="31" y="216"/>
                  </a:lnTo>
                  <a:lnTo>
                    <a:pt x="45" y="208"/>
                  </a:lnTo>
                  <a:lnTo>
                    <a:pt x="50" y="201"/>
                  </a:lnTo>
                  <a:lnTo>
                    <a:pt x="50" y="199"/>
                  </a:lnTo>
                  <a:lnTo>
                    <a:pt x="48" y="199"/>
                  </a:lnTo>
                  <a:lnTo>
                    <a:pt x="45" y="197"/>
                  </a:lnTo>
                  <a:lnTo>
                    <a:pt x="45" y="194"/>
                  </a:lnTo>
                  <a:lnTo>
                    <a:pt x="45" y="192"/>
                  </a:lnTo>
                  <a:lnTo>
                    <a:pt x="48" y="192"/>
                  </a:lnTo>
                  <a:lnTo>
                    <a:pt x="50" y="192"/>
                  </a:lnTo>
                  <a:lnTo>
                    <a:pt x="55" y="194"/>
                  </a:lnTo>
                  <a:lnTo>
                    <a:pt x="55" y="194"/>
                  </a:lnTo>
                  <a:lnTo>
                    <a:pt x="55" y="192"/>
                  </a:lnTo>
                  <a:lnTo>
                    <a:pt x="55" y="187"/>
                  </a:lnTo>
                  <a:lnTo>
                    <a:pt x="50" y="185"/>
                  </a:lnTo>
                  <a:lnTo>
                    <a:pt x="50" y="182"/>
                  </a:lnTo>
                  <a:lnTo>
                    <a:pt x="50" y="180"/>
                  </a:lnTo>
                  <a:lnTo>
                    <a:pt x="50" y="178"/>
                  </a:lnTo>
                  <a:lnTo>
                    <a:pt x="52" y="171"/>
                  </a:lnTo>
                  <a:lnTo>
                    <a:pt x="52" y="168"/>
                  </a:lnTo>
                  <a:lnTo>
                    <a:pt x="52" y="168"/>
                  </a:lnTo>
                  <a:lnTo>
                    <a:pt x="55" y="166"/>
                  </a:lnTo>
                  <a:lnTo>
                    <a:pt x="57" y="166"/>
                  </a:lnTo>
                  <a:lnTo>
                    <a:pt x="57" y="166"/>
                  </a:lnTo>
                  <a:lnTo>
                    <a:pt x="60" y="163"/>
                  </a:lnTo>
                  <a:lnTo>
                    <a:pt x="55" y="159"/>
                  </a:lnTo>
                  <a:lnTo>
                    <a:pt x="50" y="149"/>
                  </a:lnTo>
                  <a:lnTo>
                    <a:pt x="50" y="149"/>
                  </a:lnTo>
                  <a:lnTo>
                    <a:pt x="60" y="149"/>
                  </a:lnTo>
                  <a:lnTo>
                    <a:pt x="62" y="147"/>
                  </a:lnTo>
                  <a:lnTo>
                    <a:pt x="62" y="147"/>
                  </a:lnTo>
                  <a:lnTo>
                    <a:pt x="62" y="145"/>
                  </a:lnTo>
                  <a:lnTo>
                    <a:pt x="62" y="145"/>
                  </a:lnTo>
                  <a:lnTo>
                    <a:pt x="60" y="145"/>
                  </a:lnTo>
                  <a:lnTo>
                    <a:pt x="57" y="142"/>
                  </a:lnTo>
                  <a:lnTo>
                    <a:pt x="55" y="140"/>
                  </a:lnTo>
                  <a:lnTo>
                    <a:pt x="55" y="137"/>
                  </a:lnTo>
                  <a:lnTo>
                    <a:pt x="57" y="137"/>
                  </a:lnTo>
                  <a:lnTo>
                    <a:pt x="60" y="137"/>
                  </a:lnTo>
                  <a:lnTo>
                    <a:pt x="62" y="135"/>
                  </a:lnTo>
                  <a:lnTo>
                    <a:pt x="64" y="135"/>
                  </a:lnTo>
                  <a:lnTo>
                    <a:pt x="64" y="133"/>
                  </a:lnTo>
                  <a:lnTo>
                    <a:pt x="64" y="130"/>
                  </a:lnTo>
                  <a:lnTo>
                    <a:pt x="62" y="123"/>
                  </a:lnTo>
                  <a:lnTo>
                    <a:pt x="60" y="123"/>
                  </a:lnTo>
                  <a:lnTo>
                    <a:pt x="62" y="121"/>
                  </a:lnTo>
                  <a:lnTo>
                    <a:pt x="60" y="118"/>
                  </a:lnTo>
                  <a:lnTo>
                    <a:pt x="60" y="118"/>
                  </a:lnTo>
                  <a:lnTo>
                    <a:pt x="67" y="116"/>
                  </a:lnTo>
                  <a:lnTo>
                    <a:pt x="67" y="118"/>
                  </a:lnTo>
                  <a:lnTo>
                    <a:pt x="64" y="121"/>
                  </a:lnTo>
                  <a:lnTo>
                    <a:pt x="67" y="123"/>
                  </a:lnTo>
                  <a:lnTo>
                    <a:pt x="69" y="123"/>
                  </a:lnTo>
                  <a:lnTo>
                    <a:pt x="69" y="121"/>
                  </a:lnTo>
                  <a:lnTo>
                    <a:pt x="71" y="121"/>
                  </a:lnTo>
                  <a:lnTo>
                    <a:pt x="74" y="118"/>
                  </a:lnTo>
                  <a:lnTo>
                    <a:pt x="74" y="116"/>
                  </a:lnTo>
                  <a:lnTo>
                    <a:pt x="90" y="114"/>
                  </a:lnTo>
                  <a:lnTo>
                    <a:pt x="107" y="114"/>
                  </a:lnTo>
                  <a:lnTo>
                    <a:pt x="126" y="111"/>
                  </a:lnTo>
                  <a:lnTo>
                    <a:pt x="142" y="109"/>
                  </a:lnTo>
                  <a:lnTo>
                    <a:pt x="159" y="109"/>
                  </a:lnTo>
                  <a:lnTo>
                    <a:pt x="178" y="107"/>
                  </a:lnTo>
                  <a:lnTo>
                    <a:pt x="194" y="104"/>
                  </a:lnTo>
                  <a:lnTo>
                    <a:pt x="211" y="102"/>
                  </a:lnTo>
                  <a:lnTo>
                    <a:pt x="211" y="100"/>
                  </a:lnTo>
                  <a:lnTo>
                    <a:pt x="211" y="95"/>
                  </a:lnTo>
                  <a:lnTo>
                    <a:pt x="211" y="92"/>
                  </a:lnTo>
                  <a:lnTo>
                    <a:pt x="209" y="88"/>
                  </a:lnTo>
                  <a:lnTo>
                    <a:pt x="206" y="81"/>
                  </a:lnTo>
                  <a:lnTo>
                    <a:pt x="206" y="81"/>
                  </a:lnTo>
                  <a:lnTo>
                    <a:pt x="206" y="78"/>
                  </a:lnTo>
                  <a:lnTo>
                    <a:pt x="206" y="78"/>
                  </a:lnTo>
                  <a:lnTo>
                    <a:pt x="206" y="78"/>
                  </a:lnTo>
                  <a:lnTo>
                    <a:pt x="213" y="78"/>
                  </a:lnTo>
                  <a:lnTo>
                    <a:pt x="220" y="78"/>
                  </a:lnTo>
                  <a:lnTo>
                    <a:pt x="227" y="78"/>
                  </a:lnTo>
                  <a:lnTo>
                    <a:pt x="227" y="78"/>
                  </a:lnTo>
                  <a:lnTo>
                    <a:pt x="227" y="81"/>
                  </a:lnTo>
                  <a:lnTo>
                    <a:pt x="230" y="81"/>
                  </a:lnTo>
                  <a:lnTo>
                    <a:pt x="230" y="83"/>
                  </a:lnTo>
                  <a:lnTo>
                    <a:pt x="230" y="83"/>
                  </a:lnTo>
                  <a:lnTo>
                    <a:pt x="230" y="83"/>
                  </a:lnTo>
                  <a:lnTo>
                    <a:pt x="235" y="81"/>
                  </a:lnTo>
                  <a:lnTo>
                    <a:pt x="237" y="81"/>
                  </a:lnTo>
                  <a:lnTo>
                    <a:pt x="239" y="81"/>
                  </a:lnTo>
                  <a:lnTo>
                    <a:pt x="246" y="81"/>
                  </a:lnTo>
                  <a:lnTo>
                    <a:pt x="253" y="78"/>
                  </a:lnTo>
                  <a:lnTo>
                    <a:pt x="263" y="78"/>
                  </a:lnTo>
                  <a:lnTo>
                    <a:pt x="272" y="76"/>
                  </a:lnTo>
                  <a:lnTo>
                    <a:pt x="284" y="76"/>
                  </a:lnTo>
                  <a:lnTo>
                    <a:pt x="294" y="74"/>
                  </a:lnTo>
                  <a:lnTo>
                    <a:pt x="306" y="74"/>
                  </a:lnTo>
                  <a:lnTo>
                    <a:pt x="317" y="71"/>
                  </a:lnTo>
                  <a:lnTo>
                    <a:pt x="327" y="71"/>
                  </a:lnTo>
                  <a:lnTo>
                    <a:pt x="336" y="69"/>
                  </a:lnTo>
                  <a:lnTo>
                    <a:pt x="343" y="69"/>
                  </a:lnTo>
                  <a:lnTo>
                    <a:pt x="348" y="66"/>
                  </a:lnTo>
                  <a:lnTo>
                    <a:pt x="353" y="66"/>
                  </a:lnTo>
                  <a:lnTo>
                    <a:pt x="355" y="66"/>
                  </a:lnTo>
                  <a:lnTo>
                    <a:pt x="358" y="66"/>
                  </a:lnTo>
                  <a:lnTo>
                    <a:pt x="362" y="64"/>
                  </a:lnTo>
                  <a:lnTo>
                    <a:pt x="362" y="64"/>
                  </a:lnTo>
                  <a:lnTo>
                    <a:pt x="367" y="64"/>
                  </a:lnTo>
                  <a:lnTo>
                    <a:pt x="369" y="64"/>
                  </a:lnTo>
                  <a:lnTo>
                    <a:pt x="379" y="64"/>
                  </a:lnTo>
                  <a:lnTo>
                    <a:pt x="393" y="62"/>
                  </a:lnTo>
                  <a:lnTo>
                    <a:pt x="410" y="59"/>
                  </a:lnTo>
                  <a:lnTo>
                    <a:pt x="429" y="59"/>
                  </a:lnTo>
                  <a:lnTo>
                    <a:pt x="452" y="57"/>
                  </a:lnTo>
                  <a:lnTo>
                    <a:pt x="476" y="55"/>
                  </a:lnTo>
                  <a:lnTo>
                    <a:pt x="502" y="52"/>
                  </a:lnTo>
                  <a:lnTo>
                    <a:pt x="528" y="50"/>
                  </a:lnTo>
                  <a:lnTo>
                    <a:pt x="552" y="45"/>
                  </a:lnTo>
                  <a:lnTo>
                    <a:pt x="573" y="43"/>
                  </a:lnTo>
                  <a:lnTo>
                    <a:pt x="594" y="43"/>
                  </a:lnTo>
                  <a:lnTo>
                    <a:pt x="611" y="40"/>
                  </a:lnTo>
                  <a:lnTo>
                    <a:pt x="625" y="38"/>
                  </a:lnTo>
                  <a:lnTo>
                    <a:pt x="632" y="38"/>
                  </a:lnTo>
                  <a:lnTo>
                    <a:pt x="637" y="38"/>
                  </a:lnTo>
                  <a:lnTo>
                    <a:pt x="641" y="36"/>
                  </a:lnTo>
                  <a:lnTo>
                    <a:pt x="644" y="36"/>
                  </a:lnTo>
                  <a:lnTo>
                    <a:pt x="646" y="33"/>
                  </a:lnTo>
                  <a:lnTo>
                    <a:pt x="646" y="3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8040257" y="2831317"/>
              <a:ext cx="698472" cy="410982"/>
            </a:xfrm>
            <a:custGeom>
              <a:avLst/>
              <a:gdLst>
                <a:gd name="T0" fmla="*/ 686 w 707"/>
                <a:gd name="T1" fmla="*/ 12 h 416"/>
                <a:gd name="T2" fmla="*/ 679 w 707"/>
                <a:gd name="T3" fmla="*/ 23 h 416"/>
                <a:gd name="T4" fmla="*/ 663 w 707"/>
                <a:gd name="T5" fmla="*/ 38 h 416"/>
                <a:gd name="T6" fmla="*/ 670 w 707"/>
                <a:gd name="T7" fmla="*/ 52 h 416"/>
                <a:gd name="T8" fmla="*/ 691 w 707"/>
                <a:gd name="T9" fmla="*/ 68 h 416"/>
                <a:gd name="T10" fmla="*/ 700 w 707"/>
                <a:gd name="T11" fmla="*/ 78 h 416"/>
                <a:gd name="T12" fmla="*/ 703 w 707"/>
                <a:gd name="T13" fmla="*/ 189 h 416"/>
                <a:gd name="T14" fmla="*/ 693 w 707"/>
                <a:gd name="T15" fmla="*/ 296 h 416"/>
                <a:gd name="T16" fmla="*/ 693 w 707"/>
                <a:gd name="T17" fmla="*/ 303 h 416"/>
                <a:gd name="T18" fmla="*/ 698 w 707"/>
                <a:gd name="T19" fmla="*/ 310 h 416"/>
                <a:gd name="T20" fmla="*/ 698 w 707"/>
                <a:gd name="T21" fmla="*/ 322 h 416"/>
                <a:gd name="T22" fmla="*/ 696 w 707"/>
                <a:gd name="T23" fmla="*/ 324 h 416"/>
                <a:gd name="T24" fmla="*/ 696 w 707"/>
                <a:gd name="T25" fmla="*/ 326 h 416"/>
                <a:gd name="T26" fmla="*/ 698 w 707"/>
                <a:gd name="T27" fmla="*/ 329 h 416"/>
                <a:gd name="T28" fmla="*/ 705 w 707"/>
                <a:gd name="T29" fmla="*/ 331 h 416"/>
                <a:gd name="T30" fmla="*/ 707 w 707"/>
                <a:gd name="T31" fmla="*/ 341 h 416"/>
                <a:gd name="T32" fmla="*/ 703 w 707"/>
                <a:gd name="T33" fmla="*/ 350 h 416"/>
                <a:gd name="T34" fmla="*/ 705 w 707"/>
                <a:gd name="T35" fmla="*/ 355 h 416"/>
                <a:gd name="T36" fmla="*/ 703 w 707"/>
                <a:gd name="T37" fmla="*/ 359 h 416"/>
                <a:gd name="T38" fmla="*/ 700 w 707"/>
                <a:gd name="T39" fmla="*/ 367 h 416"/>
                <a:gd name="T40" fmla="*/ 698 w 707"/>
                <a:gd name="T41" fmla="*/ 371 h 416"/>
                <a:gd name="T42" fmla="*/ 696 w 707"/>
                <a:gd name="T43" fmla="*/ 376 h 416"/>
                <a:gd name="T44" fmla="*/ 696 w 707"/>
                <a:gd name="T45" fmla="*/ 378 h 416"/>
                <a:gd name="T46" fmla="*/ 691 w 707"/>
                <a:gd name="T47" fmla="*/ 388 h 416"/>
                <a:gd name="T48" fmla="*/ 700 w 707"/>
                <a:gd name="T49" fmla="*/ 397 h 416"/>
                <a:gd name="T50" fmla="*/ 703 w 707"/>
                <a:gd name="T51" fmla="*/ 400 h 416"/>
                <a:gd name="T52" fmla="*/ 703 w 707"/>
                <a:gd name="T53" fmla="*/ 404 h 416"/>
                <a:gd name="T54" fmla="*/ 705 w 707"/>
                <a:gd name="T55" fmla="*/ 407 h 416"/>
                <a:gd name="T56" fmla="*/ 696 w 707"/>
                <a:gd name="T57" fmla="*/ 414 h 416"/>
                <a:gd name="T58" fmla="*/ 686 w 707"/>
                <a:gd name="T59" fmla="*/ 402 h 416"/>
                <a:gd name="T60" fmla="*/ 686 w 707"/>
                <a:gd name="T61" fmla="*/ 397 h 416"/>
                <a:gd name="T62" fmla="*/ 677 w 707"/>
                <a:gd name="T63" fmla="*/ 395 h 416"/>
                <a:gd name="T64" fmla="*/ 663 w 707"/>
                <a:gd name="T65" fmla="*/ 388 h 416"/>
                <a:gd name="T66" fmla="*/ 653 w 707"/>
                <a:gd name="T67" fmla="*/ 385 h 416"/>
                <a:gd name="T68" fmla="*/ 639 w 707"/>
                <a:gd name="T69" fmla="*/ 378 h 416"/>
                <a:gd name="T70" fmla="*/ 608 w 707"/>
                <a:gd name="T71" fmla="*/ 376 h 416"/>
                <a:gd name="T72" fmla="*/ 592 w 707"/>
                <a:gd name="T73" fmla="*/ 376 h 416"/>
                <a:gd name="T74" fmla="*/ 575 w 707"/>
                <a:gd name="T75" fmla="*/ 378 h 416"/>
                <a:gd name="T76" fmla="*/ 570 w 707"/>
                <a:gd name="T77" fmla="*/ 385 h 416"/>
                <a:gd name="T78" fmla="*/ 556 w 707"/>
                <a:gd name="T79" fmla="*/ 383 h 416"/>
                <a:gd name="T80" fmla="*/ 532 w 707"/>
                <a:gd name="T81" fmla="*/ 369 h 416"/>
                <a:gd name="T82" fmla="*/ 518 w 707"/>
                <a:gd name="T83" fmla="*/ 362 h 416"/>
                <a:gd name="T84" fmla="*/ 431 w 707"/>
                <a:gd name="T85" fmla="*/ 362 h 416"/>
                <a:gd name="T86" fmla="*/ 334 w 707"/>
                <a:gd name="T87" fmla="*/ 362 h 416"/>
                <a:gd name="T88" fmla="*/ 239 w 707"/>
                <a:gd name="T89" fmla="*/ 362 h 416"/>
                <a:gd name="T90" fmla="*/ 145 w 707"/>
                <a:gd name="T91" fmla="*/ 359 h 416"/>
                <a:gd name="T92" fmla="*/ 48 w 707"/>
                <a:gd name="T93" fmla="*/ 357 h 416"/>
                <a:gd name="T94" fmla="*/ 3 w 707"/>
                <a:gd name="T95" fmla="*/ 310 h 416"/>
                <a:gd name="T96" fmla="*/ 5 w 707"/>
                <a:gd name="T97" fmla="*/ 217 h 416"/>
                <a:gd name="T98" fmla="*/ 7 w 707"/>
                <a:gd name="T99" fmla="*/ 128 h 416"/>
                <a:gd name="T100" fmla="*/ 12 w 707"/>
                <a:gd name="T101" fmla="*/ 78 h 416"/>
                <a:gd name="T102" fmla="*/ 14 w 707"/>
                <a:gd name="T103" fmla="*/ 0 h 416"/>
                <a:gd name="T104" fmla="*/ 142 w 707"/>
                <a:gd name="T105" fmla="*/ 2 h 416"/>
                <a:gd name="T106" fmla="*/ 267 w 707"/>
                <a:gd name="T107" fmla="*/ 4 h 416"/>
                <a:gd name="T108" fmla="*/ 393 w 707"/>
                <a:gd name="T109" fmla="*/ 4 h 416"/>
                <a:gd name="T110" fmla="*/ 518 w 707"/>
                <a:gd name="T111" fmla="*/ 4 h 416"/>
                <a:gd name="T112" fmla="*/ 646 w 707"/>
                <a:gd name="T113" fmla="*/ 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7" h="416">
                  <a:moveTo>
                    <a:pt x="689" y="0"/>
                  </a:moveTo>
                  <a:lnTo>
                    <a:pt x="686" y="2"/>
                  </a:lnTo>
                  <a:lnTo>
                    <a:pt x="686" y="2"/>
                  </a:lnTo>
                  <a:lnTo>
                    <a:pt x="686" y="2"/>
                  </a:lnTo>
                  <a:lnTo>
                    <a:pt x="686" y="4"/>
                  </a:lnTo>
                  <a:lnTo>
                    <a:pt x="686" y="12"/>
                  </a:lnTo>
                  <a:lnTo>
                    <a:pt x="686" y="14"/>
                  </a:lnTo>
                  <a:lnTo>
                    <a:pt x="684" y="16"/>
                  </a:lnTo>
                  <a:lnTo>
                    <a:pt x="681" y="21"/>
                  </a:lnTo>
                  <a:lnTo>
                    <a:pt x="681" y="23"/>
                  </a:lnTo>
                  <a:lnTo>
                    <a:pt x="679" y="23"/>
                  </a:lnTo>
                  <a:lnTo>
                    <a:pt x="679" y="23"/>
                  </a:lnTo>
                  <a:lnTo>
                    <a:pt x="677" y="26"/>
                  </a:lnTo>
                  <a:lnTo>
                    <a:pt x="670" y="30"/>
                  </a:lnTo>
                  <a:lnTo>
                    <a:pt x="670" y="30"/>
                  </a:lnTo>
                  <a:lnTo>
                    <a:pt x="667" y="33"/>
                  </a:lnTo>
                  <a:lnTo>
                    <a:pt x="665" y="35"/>
                  </a:lnTo>
                  <a:lnTo>
                    <a:pt x="663" y="38"/>
                  </a:lnTo>
                  <a:lnTo>
                    <a:pt x="663" y="38"/>
                  </a:lnTo>
                  <a:lnTo>
                    <a:pt x="663" y="40"/>
                  </a:lnTo>
                  <a:lnTo>
                    <a:pt x="660" y="42"/>
                  </a:lnTo>
                  <a:lnTo>
                    <a:pt x="663" y="45"/>
                  </a:lnTo>
                  <a:lnTo>
                    <a:pt x="667" y="49"/>
                  </a:lnTo>
                  <a:lnTo>
                    <a:pt x="670" y="52"/>
                  </a:lnTo>
                  <a:lnTo>
                    <a:pt x="674" y="59"/>
                  </a:lnTo>
                  <a:lnTo>
                    <a:pt x="677" y="64"/>
                  </a:lnTo>
                  <a:lnTo>
                    <a:pt x="677" y="66"/>
                  </a:lnTo>
                  <a:lnTo>
                    <a:pt x="684" y="66"/>
                  </a:lnTo>
                  <a:lnTo>
                    <a:pt x="689" y="66"/>
                  </a:lnTo>
                  <a:lnTo>
                    <a:pt x="691" y="68"/>
                  </a:lnTo>
                  <a:lnTo>
                    <a:pt x="693" y="68"/>
                  </a:lnTo>
                  <a:lnTo>
                    <a:pt x="696" y="71"/>
                  </a:lnTo>
                  <a:lnTo>
                    <a:pt x="696" y="71"/>
                  </a:lnTo>
                  <a:lnTo>
                    <a:pt x="698" y="75"/>
                  </a:lnTo>
                  <a:lnTo>
                    <a:pt x="698" y="78"/>
                  </a:lnTo>
                  <a:lnTo>
                    <a:pt x="700" y="78"/>
                  </a:lnTo>
                  <a:lnTo>
                    <a:pt x="700" y="78"/>
                  </a:lnTo>
                  <a:lnTo>
                    <a:pt x="700" y="83"/>
                  </a:lnTo>
                  <a:lnTo>
                    <a:pt x="700" y="109"/>
                  </a:lnTo>
                  <a:lnTo>
                    <a:pt x="700" y="135"/>
                  </a:lnTo>
                  <a:lnTo>
                    <a:pt x="703" y="163"/>
                  </a:lnTo>
                  <a:lnTo>
                    <a:pt x="703" y="189"/>
                  </a:lnTo>
                  <a:lnTo>
                    <a:pt x="703" y="215"/>
                  </a:lnTo>
                  <a:lnTo>
                    <a:pt x="705" y="241"/>
                  </a:lnTo>
                  <a:lnTo>
                    <a:pt x="705" y="270"/>
                  </a:lnTo>
                  <a:lnTo>
                    <a:pt x="707" y="296"/>
                  </a:lnTo>
                  <a:lnTo>
                    <a:pt x="693" y="296"/>
                  </a:lnTo>
                  <a:lnTo>
                    <a:pt x="693" y="296"/>
                  </a:lnTo>
                  <a:lnTo>
                    <a:pt x="693" y="298"/>
                  </a:lnTo>
                  <a:lnTo>
                    <a:pt x="693" y="298"/>
                  </a:lnTo>
                  <a:lnTo>
                    <a:pt x="693" y="298"/>
                  </a:lnTo>
                  <a:lnTo>
                    <a:pt x="693" y="300"/>
                  </a:lnTo>
                  <a:lnTo>
                    <a:pt x="693" y="300"/>
                  </a:lnTo>
                  <a:lnTo>
                    <a:pt x="693" y="303"/>
                  </a:lnTo>
                  <a:lnTo>
                    <a:pt x="693" y="303"/>
                  </a:lnTo>
                  <a:lnTo>
                    <a:pt x="693" y="305"/>
                  </a:lnTo>
                  <a:lnTo>
                    <a:pt x="696" y="305"/>
                  </a:lnTo>
                  <a:lnTo>
                    <a:pt x="696" y="307"/>
                  </a:lnTo>
                  <a:lnTo>
                    <a:pt x="698" y="307"/>
                  </a:lnTo>
                  <a:lnTo>
                    <a:pt x="698" y="310"/>
                  </a:lnTo>
                  <a:lnTo>
                    <a:pt x="698" y="310"/>
                  </a:lnTo>
                  <a:lnTo>
                    <a:pt x="700" y="310"/>
                  </a:lnTo>
                  <a:lnTo>
                    <a:pt x="700" y="317"/>
                  </a:lnTo>
                  <a:lnTo>
                    <a:pt x="700" y="319"/>
                  </a:lnTo>
                  <a:lnTo>
                    <a:pt x="698" y="322"/>
                  </a:lnTo>
                  <a:lnTo>
                    <a:pt x="698" y="322"/>
                  </a:lnTo>
                  <a:lnTo>
                    <a:pt x="698" y="322"/>
                  </a:lnTo>
                  <a:lnTo>
                    <a:pt x="698" y="322"/>
                  </a:lnTo>
                  <a:lnTo>
                    <a:pt x="696" y="322"/>
                  </a:lnTo>
                  <a:lnTo>
                    <a:pt x="696" y="322"/>
                  </a:lnTo>
                  <a:lnTo>
                    <a:pt x="696" y="322"/>
                  </a:lnTo>
                  <a:lnTo>
                    <a:pt x="696" y="324"/>
                  </a:lnTo>
                  <a:lnTo>
                    <a:pt x="696" y="324"/>
                  </a:lnTo>
                  <a:lnTo>
                    <a:pt x="698" y="324"/>
                  </a:lnTo>
                  <a:lnTo>
                    <a:pt x="698" y="326"/>
                  </a:lnTo>
                  <a:lnTo>
                    <a:pt x="698" y="326"/>
                  </a:lnTo>
                  <a:lnTo>
                    <a:pt x="698" y="326"/>
                  </a:lnTo>
                  <a:lnTo>
                    <a:pt x="696" y="326"/>
                  </a:lnTo>
                  <a:lnTo>
                    <a:pt x="696" y="329"/>
                  </a:lnTo>
                  <a:lnTo>
                    <a:pt x="696" y="329"/>
                  </a:lnTo>
                  <a:lnTo>
                    <a:pt x="696" y="329"/>
                  </a:lnTo>
                  <a:lnTo>
                    <a:pt x="698" y="329"/>
                  </a:lnTo>
                  <a:lnTo>
                    <a:pt x="698" y="329"/>
                  </a:lnTo>
                  <a:lnTo>
                    <a:pt x="698" y="329"/>
                  </a:lnTo>
                  <a:lnTo>
                    <a:pt x="700" y="329"/>
                  </a:lnTo>
                  <a:lnTo>
                    <a:pt x="703" y="331"/>
                  </a:lnTo>
                  <a:lnTo>
                    <a:pt x="703" y="331"/>
                  </a:lnTo>
                  <a:lnTo>
                    <a:pt x="703" y="329"/>
                  </a:lnTo>
                  <a:lnTo>
                    <a:pt x="705" y="329"/>
                  </a:lnTo>
                  <a:lnTo>
                    <a:pt x="705" y="331"/>
                  </a:lnTo>
                  <a:lnTo>
                    <a:pt x="705" y="331"/>
                  </a:lnTo>
                  <a:lnTo>
                    <a:pt x="705" y="331"/>
                  </a:lnTo>
                  <a:lnTo>
                    <a:pt x="705" y="333"/>
                  </a:lnTo>
                  <a:lnTo>
                    <a:pt x="707" y="338"/>
                  </a:lnTo>
                  <a:lnTo>
                    <a:pt x="707" y="338"/>
                  </a:lnTo>
                  <a:lnTo>
                    <a:pt x="707" y="341"/>
                  </a:lnTo>
                  <a:lnTo>
                    <a:pt x="707" y="341"/>
                  </a:lnTo>
                  <a:lnTo>
                    <a:pt x="707" y="341"/>
                  </a:lnTo>
                  <a:lnTo>
                    <a:pt x="707" y="348"/>
                  </a:lnTo>
                  <a:lnTo>
                    <a:pt x="707" y="348"/>
                  </a:lnTo>
                  <a:lnTo>
                    <a:pt x="705" y="348"/>
                  </a:lnTo>
                  <a:lnTo>
                    <a:pt x="703" y="350"/>
                  </a:lnTo>
                  <a:lnTo>
                    <a:pt x="703" y="352"/>
                  </a:lnTo>
                  <a:lnTo>
                    <a:pt x="703" y="352"/>
                  </a:lnTo>
                  <a:lnTo>
                    <a:pt x="703" y="352"/>
                  </a:lnTo>
                  <a:lnTo>
                    <a:pt x="703" y="352"/>
                  </a:lnTo>
                  <a:lnTo>
                    <a:pt x="703" y="355"/>
                  </a:lnTo>
                  <a:lnTo>
                    <a:pt x="705" y="355"/>
                  </a:lnTo>
                  <a:lnTo>
                    <a:pt x="703" y="355"/>
                  </a:lnTo>
                  <a:lnTo>
                    <a:pt x="703" y="357"/>
                  </a:lnTo>
                  <a:lnTo>
                    <a:pt x="703" y="357"/>
                  </a:lnTo>
                  <a:lnTo>
                    <a:pt x="703" y="357"/>
                  </a:lnTo>
                  <a:lnTo>
                    <a:pt x="703" y="357"/>
                  </a:lnTo>
                  <a:lnTo>
                    <a:pt x="703" y="359"/>
                  </a:lnTo>
                  <a:lnTo>
                    <a:pt x="703" y="362"/>
                  </a:lnTo>
                  <a:lnTo>
                    <a:pt x="703" y="362"/>
                  </a:lnTo>
                  <a:lnTo>
                    <a:pt x="703" y="362"/>
                  </a:lnTo>
                  <a:lnTo>
                    <a:pt x="700" y="364"/>
                  </a:lnTo>
                  <a:lnTo>
                    <a:pt x="700" y="364"/>
                  </a:lnTo>
                  <a:lnTo>
                    <a:pt x="700" y="367"/>
                  </a:lnTo>
                  <a:lnTo>
                    <a:pt x="700" y="369"/>
                  </a:lnTo>
                  <a:lnTo>
                    <a:pt x="700" y="371"/>
                  </a:lnTo>
                  <a:lnTo>
                    <a:pt x="700" y="371"/>
                  </a:lnTo>
                  <a:lnTo>
                    <a:pt x="700" y="371"/>
                  </a:lnTo>
                  <a:lnTo>
                    <a:pt x="700" y="371"/>
                  </a:lnTo>
                  <a:lnTo>
                    <a:pt x="698" y="371"/>
                  </a:lnTo>
                  <a:lnTo>
                    <a:pt x="698" y="374"/>
                  </a:lnTo>
                  <a:lnTo>
                    <a:pt x="698" y="374"/>
                  </a:lnTo>
                  <a:lnTo>
                    <a:pt x="698" y="376"/>
                  </a:lnTo>
                  <a:lnTo>
                    <a:pt x="698" y="376"/>
                  </a:lnTo>
                  <a:lnTo>
                    <a:pt x="698" y="376"/>
                  </a:lnTo>
                  <a:lnTo>
                    <a:pt x="696" y="376"/>
                  </a:lnTo>
                  <a:lnTo>
                    <a:pt x="696" y="376"/>
                  </a:lnTo>
                  <a:lnTo>
                    <a:pt x="696" y="376"/>
                  </a:lnTo>
                  <a:lnTo>
                    <a:pt x="696" y="378"/>
                  </a:lnTo>
                  <a:lnTo>
                    <a:pt x="696" y="378"/>
                  </a:lnTo>
                  <a:lnTo>
                    <a:pt x="696" y="378"/>
                  </a:lnTo>
                  <a:lnTo>
                    <a:pt x="696" y="378"/>
                  </a:lnTo>
                  <a:lnTo>
                    <a:pt x="696" y="381"/>
                  </a:lnTo>
                  <a:lnTo>
                    <a:pt x="696" y="381"/>
                  </a:lnTo>
                  <a:lnTo>
                    <a:pt x="693" y="383"/>
                  </a:lnTo>
                  <a:lnTo>
                    <a:pt x="693" y="385"/>
                  </a:lnTo>
                  <a:lnTo>
                    <a:pt x="693" y="385"/>
                  </a:lnTo>
                  <a:lnTo>
                    <a:pt x="691" y="388"/>
                  </a:lnTo>
                  <a:lnTo>
                    <a:pt x="693" y="388"/>
                  </a:lnTo>
                  <a:lnTo>
                    <a:pt x="693" y="390"/>
                  </a:lnTo>
                  <a:lnTo>
                    <a:pt x="693" y="393"/>
                  </a:lnTo>
                  <a:lnTo>
                    <a:pt x="696" y="393"/>
                  </a:lnTo>
                  <a:lnTo>
                    <a:pt x="696" y="393"/>
                  </a:lnTo>
                  <a:lnTo>
                    <a:pt x="700" y="397"/>
                  </a:lnTo>
                  <a:lnTo>
                    <a:pt x="703" y="397"/>
                  </a:lnTo>
                  <a:lnTo>
                    <a:pt x="703" y="397"/>
                  </a:lnTo>
                  <a:lnTo>
                    <a:pt x="703" y="400"/>
                  </a:lnTo>
                  <a:lnTo>
                    <a:pt x="703" y="400"/>
                  </a:lnTo>
                  <a:lnTo>
                    <a:pt x="703" y="400"/>
                  </a:lnTo>
                  <a:lnTo>
                    <a:pt x="703" y="400"/>
                  </a:lnTo>
                  <a:lnTo>
                    <a:pt x="703" y="402"/>
                  </a:lnTo>
                  <a:lnTo>
                    <a:pt x="700" y="402"/>
                  </a:lnTo>
                  <a:lnTo>
                    <a:pt x="700" y="402"/>
                  </a:lnTo>
                  <a:lnTo>
                    <a:pt x="703" y="402"/>
                  </a:lnTo>
                  <a:lnTo>
                    <a:pt x="703" y="402"/>
                  </a:lnTo>
                  <a:lnTo>
                    <a:pt x="703" y="404"/>
                  </a:lnTo>
                  <a:lnTo>
                    <a:pt x="705" y="404"/>
                  </a:lnTo>
                  <a:lnTo>
                    <a:pt x="705" y="404"/>
                  </a:lnTo>
                  <a:lnTo>
                    <a:pt x="705" y="404"/>
                  </a:lnTo>
                  <a:lnTo>
                    <a:pt x="705" y="407"/>
                  </a:lnTo>
                  <a:lnTo>
                    <a:pt x="705" y="407"/>
                  </a:lnTo>
                  <a:lnTo>
                    <a:pt x="705" y="407"/>
                  </a:lnTo>
                  <a:lnTo>
                    <a:pt x="705" y="409"/>
                  </a:lnTo>
                  <a:lnTo>
                    <a:pt x="705" y="409"/>
                  </a:lnTo>
                  <a:lnTo>
                    <a:pt x="707" y="409"/>
                  </a:lnTo>
                  <a:lnTo>
                    <a:pt x="707" y="412"/>
                  </a:lnTo>
                  <a:lnTo>
                    <a:pt x="707" y="416"/>
                  </a:lnTo>
                  <a:lnTo>
                    <a:pt x="696" y="414"/>
                  </a:lnTo>
                  <a:lnTo>
                    <a:pt x="693" y="414"/>
                  </a:lnTo>
                  <a:lnTo>
                    <a:pt x="693" y="412"/>
                  </a:lnTo>
                  <a:lnTo>
                    <a:pt x="693" y="409"/>
                  </a:lnTo>
                  <a:lnTo>
                    <a:pt x="691" y="407"/>
                  </a:lnTo>
                  <a:lnTo>
                    <a:pt x="686" y="404"/>
                  </a:lnTo>
                  <a:lnTo>
                    <a:pt x="686" y="402"/>
                  </a:lnTo>
                  <a:lnTo>
                    <a:pt x="686" y="402"/>
                  </a:lnTo>
                  <a:lnTo>
                    <a:pt x="686" y="400"/>
                  </a:lnTo>
                  <a:lnTo>
                    <a:pt x="686" y="400"/>
                  </a:lnTo>
                  <a:lnTo>
                    <a:pt x="686" y="397"/>
                  </a:lnTo>
                  <a:lnTo>
                    <a:pt x="686" y="397"/>
                  </a:lnTo>
                  <a:lnTo>
                    <a:pt x="686" y="397"/>
                  </a:lnTo>
                  <a:lnTo>
                    <a:pt x="684" y="395"/>
                  </a:lnTo>
                  <a:lnTo>
                    <a:pt x="684" y="395"/>
                  </a:lnTo>
                  <a:lnTo>
                    <a:pt x="679" y="397"/>
                  </a:lnTo>
                  <a:lnTo>
                    <a:pt x="679" y="397"/>
                  </a:lnTo>
                  <a:lnTo>
                    <a:pt x="677" y="395"/>
                  </a:lnTo>
                  <a:lnTo>
                    <a:pt x="677" y="395"/>
                  </a:lnTo>
                  <a:lnTo>
                    <a:pt x="677" y="395"/>
                  </a:lnTo>
                  <a:lnTo>
                    <a:pt x="674" y="393"/>
                  </a:lnTo>
                  <a:lnTo>
                    <a:pt x="674" y="393"/>
                  </a:lnTo>
                  <a:lnTo>
                    <a:pt x="674" y="390"/>
                  </a:lnTo>
                  <a:lnTo>
                    <a:pt x="672" y="390"/>
                  </a:lnTo>
                  <a:lnTo>
                    <a:pt x="663" y="388"/>
                  </a:lnTo>
                  <a:lnTo>
                    <a:pt x="660" y="388"/>
                  </a:lnTo>
                  <a:lnTo>
                    <a:pt x="660" y="388"/>
                  </a:lnTo>
                  <a:lnTo>
                    <a:pt x="660" y="388"/>
                  </a:lnTo>
                  <a:lnTo>
                    <a:pt x="658" y="385"/>
                  </a:lnTo>
                  <a:lnTo>
                    <a:pt x="655" y="385"/>
                  </a:lnTo>
                  <a:lnTo>
                    <a:pt x="653" y="385"/>
                  </a:lnTo>
                  <a:lnTo>
                    <a:pt x="653" y="385"/>
                  </a:lnTo>
                  <a:lnTo>
                    <a:pt x="648" y="385"/>
                  </a:lnTo>
                  <a:lnTo>
                    <a:pt x="646" y="383"/>
                  </a:lnTo>
                  <a:lnTo>
                    <a:pt x="644" y="383"/>
                  </a:lnTo>
                  <a:lnTo>
                    <a:pt x="641" y="381"/>
                  </a:lnTo>
                  <a:lnTo>
                    <a:pt x="639" y="378"/>
                  </a:lnTo>
                  <a:lnTo>
                    <a:pt x="636" y="376"/>
                  </a:lnTo>
                  <a:lnTo>
                    <a:pt x="634" y="374"/>
                  </a:lnTo>
                  <a:lnTo>
                    <a:pt x="632" y="374"/>
                  </a:lnTo>
                  <a:lnTo>
                    <a:pt x="629" y="371"/>
                  </a:lnTo>
                  <a:lnTo>
                    <a:pt x="610" y="376"/>
                  </a:lnTo>
                  <a:lnTo>
                    <a:pt x="608" y="376"/>
                  </a:lnTo>
                  <a:lnTo>
                    <a:pt x="601" y="374"/>
                  </a:lnTo>
                  <a:lnTo>
                    <a:pt x="599" y="376"/>
                  </a:lnTo>
                  <a:lnTo>
                    <a:pt x="596" y="378"/>
                  </a:lnTo>
                  <a:lnTo>
                    <a:pt x="594" y="378"/>
                  </a:lnTo>
                  <a:lnTo>
                    <a:pt x="592" y="376"/>
                  </a:lnTo>
                  <a:lnTo>
                    <a:pt x="592" y="376"/>
                  </a:lnTo>
                  <a:lnTo>
                    <a:pt x="589" y="376"/>
                  </a:lnTo>
                  <a:lnTo>
                    <a:pt x="584" y="376"/>
                  </a:lnTo>
                  <a:lnTo>
                    <a:pt x="580" y="376"/>
                  </a:lnTo>
                  <a:lnTo>
                    <a:pt x="577" y="376"/>
                  </a:lnTo>
                  <a:lnTo>
                    <a:pt x="575" y="376"/>
                  </a:lnTo>
                  <a:lnTo>
                    <a:pt x="575" y="378"/>
                  </a:lnTo>
                  <a:lnTo>
                    <a:pt x="575" y="378"/>
                  </a:lnTo>
                  <a:lnTo>
                    <a:pt x="573" y="381"/>
                  </a:lnTo>
                  <a:lnTo>
                    <a:pt x="573" y="383"/>
                  </a:lnTo>
                  <a:lnTo>
                    <a:pt x="573" y="383"/>
                  </a:lnTo>
                  <a:lnTo>
                    <a:pt x="573" y="383"/>
                  </a:lnTo>
                  <a:lnTo>
                    <a:pt x="570" y="385"/>
                  </a:lnTo>
                  <a:lnTo>
                    <a:pt x="568" y="385"/>
                  </a:lnTo>
                  <a:lnTo>
                    <a:pt x="566" y="385"/>
                  </a:lnTo>
                  <a:lnTo>
                    <a:pt x="563" y="385"/>
                  </a:lnTo>
                  <a:lnTo>
                    <a:pt x="556" y="383"/>
                  </a:lnTo>
                  <a:lnTo>
                    <a:pt x="556" y="383"/>
                  </a:lnTo>
                  <a:lnTo>
                    <a:pt x="556" y="383"/>
                  </a:lnTo>
                  <a:lnTo>
                    <a:pt x="554" y="381"/>
                  </a:lnTo>
                  <a:lnTo>
                    <a:pt x="542" y="376"/>
                  </a:lnTo>
                  <a:lnTo>
                    <a:pt x="537" y="374"/>
                  </a:lnTo>
                  <a:lnTo>
                    <a:pt x="532" y="371"/>
                  </a:lnTo>
                  <a:lnTo>
                    <a:pt x="532" y="369"/>
                  </a:lnTo>
                  <a:lnTo>
                    <a:pt x="532" y="369"/>
                  </a:lnTo>
                  <a:lnTo>
                    <a:pt x="530" y="369"/>
                  </a:lnTo>
                  <a:lnTo>
                    <a:pt x="521" y="364"/>
                  </a:lnTo>
                  <a:lnTo>
                    <a:pt x="521" y="364"/>
                  </a:lnTo>
                  <a:lnTo>
                    <a:pt x="518" y="362"/>
                  </a:lnTo>
                  <a:lnTo>
                    <a:pt x="518" y="362"/>
                  </a:lnTo>
                  <a:lnTo>
                    <a:pt x="518" y="362"/>
                  </a:lnTo>
                  <a:lnTo>
                    <a:pt x="509" y="362"/>
                  </a:lnTo>
                  <a:lnTo>
                    <a:pt x="495" y="362"/>
                  </a:lnTo>
                  <a:lnTo>
                    <a:pt x="478" y="362"/>
                  </a:lnTo>
                  <a:lnTo>
                    <a:pt x="461" y="362"/>
                  </a:lnTo>
                  <a:lnTo>
                    <a:pt x="447" y="362"/>
                  </a:lnTo>
                  <a:lnTo>
                    <a:pt x="431" y="362"/>
                  </a:lnTo>
                  <a:lnTo>
                    <a:pt x="414" y="362"/>
                  </a:lnTo>
                  <a:lnTo>
                    <a:pt x="398" y="362"/>
                  </a:lnTo>
                  <a:lnTo>
                    <a:pt x="383" y="362"/>
                  </a:lnTo>
                  <a:lnTo>
                    <a:pt x="367" y="362"/>
                  </a:lnTo>
                  <a:lnTo>
                    <a:pt x="350" y="362"/>
                  </a:lnTo>
                  <a:lnTo>
                    <a:pt x="334" y="362"/>
                  </a:lnTo>
                  <a:lnTo>
                    <a:pt x="320" y="362"/>
                  </a:lnTo>
                  <a:lnTo>
                    <a:pt x="303" y="362"/>
                  </a:lnTo>
                  <a:lnTo>
                    <a:pt x="286" y="362"/>
                  </a:lnTo>
                  <a:lnTo>
                    <a:pt x="270" y="362"/>
                  </a:lnTo>
                  <a:lnTo>
                    <a:pt x="256" y="362"/>
                  </a:lnTo>
                  <a:lnTo>
                    <a:pt x="239" y="362"/>
                  </a:lnTo>
                  <a:lnTo>
                    <a:pt x="223" y="359"/>
                  </a:lnTo>
                  <a:lnTo>
                    <a:pt x="208" y="359"/>
                  </a:lnTo>
                  <a:lnTo>
                    <a:pt x="192" y="359"/>
                  </a:lnTo>
                  <a:lnTo>
                    <a:pt x="175" y="359"/>
                  </a:lnTo>
                  <a:lnTo>
                    <a:pt x="159" y="359"/>
                  </a:lnTo>
                  <a:lnTo>
                    <a:pt x="145" y="359"/>
                  </a:lnTo>
                  <a:lnTo>
                    <a:pt x="128" y="359"/>
                  </a:lnTo>
                  <a:lnTo>
                    <a:pt x="111" y="357"/>
                  </a:lnTo>
                  <a:lnTo>
                    <a:pt x="95" y="357"/>
                  </a:lnTo>
                  <a:lnTo>
                    <a:pt x="81" y="357"/>
                  </a:lnTo>
                  <a:lnTo>
                    <a:pt x="64" y="357"/>
                  </a:lnTo>
                  <a:lnTo>
                    <a:pt x="48" y="357"/>
                  </a:lnTo>
                  <a:lnTo>
                    <a:pt x="31" y="357"/>
                  </a:lnTo>
                  <a:lnTo>
                    <a:pt x="17" y="355"/>
                  </a:lnTo>
                  <a:lnTo>
                    <a:pt x="0" y="355"/>
                  </a:lnTo>
                  <a:lnTo>
                    <a:pt x="0" y="341"/>
                  </a:lnTo>
                  <a:lnTo>
                    <a:pt x="0" y="324"/>
                  </a:lnTo>
                  <a:lnTo>
                    <a:pt x="3" y="310"/>
                  </a:lnTo>
                  <a:lnTo>
                    <a:pt x="3" y="293"/>
                  </a:lnTo>
                  <a:lnTo>
                    <a:pt x="3" y="279"/>
                  </a:lnTo>
                  <a:lnTo>
                    <a:pt x="3" y="262"/>
                  </a:lnTo>
                  <a:lnTo>
                    <a:pt x="5" y="248"/>
                  </a:lnTo>
                  <a:lnTo>
                    <a:pt x="5" y="234"/>
                  </a:lnTo>
                  <a:lnTo>
                    <a:pt x="5" y="217"/>
                  </a:lnTo>
                  <a:lnTo>
                    <a:pt x="5" y="203"/>
                  </a:lnTo>
                  <a:lnTo>
                    <a:pt x="5" y="187"/>
                  </a:lnTo>
                  <a:lnTo>
                    <a:pt x="7" y="172"/>
                  </a:lnTo>
                  <a:lnTo>
                    <a:pt x="7" y="158"/>
                  </a:lnTo>
                  <a:lnTo>
                    <a:pt x="7" y="142"/>
                  </a:lnTo>
                  <a:lnTo>
                    <a:pt x="7" y="128"/>
                  </a:lnTo>
                  <a:lnTo>
                    <a:pt x="7" y="111"/>
                  </a:lnTo>
                  <a:lnTo>
                    <a:pt x="12" y="113"/>
                  </a:lnTo>
                  <a:lnTo>
                    <a:pt x="12" y="111"/>
                  </a:lnTo>
                  <a:lnTo>
                    <a:pt x="12" y="104"/>
                  </a:lnTo>
                  <a:lnTo>
                    <a:pt x="12" y="90"/>
                  </a:lnTo>
                  <a:lnTo>
                    <a:pt x="12" y="78"/>
                  </a:lnTo>
                  <a:lnTo>
                    <a:pt x="12" y="64"/>
                  </a:lnTo>
                  <a:lnTo>
                    <a:pt x="14" y="52"/>
                  </a:lnTo>
                  <a:lnTo>
                    <a:pt x="14" y="38"/>
                  </a:lnTo>
                  <a:lnTo>
                    <a:pt x="14" y="26"/>
                  </a:lnTo>
                  <a:lnTo>
                    <a:pt x="14" y="12"/>
                  </a:lnTo>
                  <a:lnTo>
                    <a:pt x="14" y="0"/>
                  </a:lnTo>
                  <a:lnTo>
                    <a:pt x="36" y="0"/>
                  </a:lnTo>
                  <a:lnTo>
                    <a:pt x="57" y="0"/>
                  </a:lnTo>
                  <a:lnTo>
                    <a:pt x="78" y="0"/>
                  </a:lnTo>
                  <a:lnTo>
                    <a:pt x="100" y="2"/>
                  </a:lnTo>
                  <a:lnTo>
                    <a:pt x="121" y="2"/>
                  </a:lnTo>
                  <a:lnTo>
                    <a:pt x="142" y="2"/>
                  </a:lnTo>
                  <a:lnTo>
                    <a:pt x="161" y="2"/>
                  </a:lnTo>
                  <a:lnTo>
                    <a:pt x="182" y="4"/>
                  </a:lnTo>
                  <a:lnTo>
                    <a:pt x="204" y="4"/>
                  </a:lnTo>
                  <a:lnTo>
                    <a:pt x="225" y="4"/>
                  </a:lnTo>
                  <a:lnTo>
                    <a:pt x="246" y="4"/>
                  </a:lnTo>
                  <a:lnTo>
                    <a:pt x="267" y="4"/>
                  </a:lnTo>
                  <a:lnTo>
                    <a:pt x="289" y="4"/>
                  </a:lnTo>
                  <a:lnTo>
                    <a:pt x="310" y="4"/>
                  </a:lnTo>
                  <a:lnTo>
                    <a:pt x="329" y="4"/>
                  </a:lnTo>
                  <a:lnTo>
                    <a:pt x="350" y="4"/>
                  </a:lnTo>
                  <a:lnTo>
                    <a:pt x="372" y="4"/>
                  </a:lnTo>
                  <a:lnTo>
                    <a:pt x="393" y="4"/>
                  </a:lnTo>
                  <a:lnTo>
                    <a:pt x="414" y="4"/>
                  </a:lnTo>
                  <a:lnTo>
                    <a:pt x="435" y="4"/>
                  </a:lnTo>
                  <a:lnTo>
                    <a:pt x="457" y="4"/>
                  </a:lnTo>
                  <a:lnTo>
                    <a:pt x="478" y="4"/>
                  </a:lnTo>
                  <a:lnTo>
                    <a:pt x="499" y="4"/>
                  </a:lnTo>
                  <a:lnTo>
                    <a:pt x="518" y="4"/>
                  </a:lnTo>
                  <a:lnTo>
                    <a:pt x="540" y="4"/>
                  </a:lnTo>
                  <a:lnTo>
                    <a:pt x="561" y="4"/>
                  </a:lnTo>
                  <a:lnTo>
                    <a:pt x="582" y="2"/>
                  </a:lnTo>
                  <a:lnTo>
                    <a:pt x="603" y="2"/>
                  </a:lnTo>
                  <a:lnTo>
                    <a:pt x="625" y="2"/>
                  </a:lnTo>
                  <a:lnTo>
                    <a:pt x="646" y="2"/>
                  </a:lnTo>
                  <a:lnTo>
                    <a:pt x="667" y="2"/>
                  </a:lnTo>
                  <a:lnTo>
                    <a:pt x="689" y="0"/>
                  </a:lnTo>
                  <a:lnTo>
                    <a:pt x="689"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noEditPoints="1"/>
            </p:cNvSpPr>
            <p:nvPr/>
          </p:nvSpPr>
          <p:spPr bwMode="auto">
            <a:xfrm>
              <a:off x="10094180" y="3984240"/>
              <a:ext cx="500885" cy="373440"/>
            </a:xfrm>
            <a:custGeom>
              <a:avLst/>
              <a:gdLst>
                <a:gd name="T0" fmla="*/ 447 w 507"/>
                <a:gd name="T1" fmla="*/ 222 h 378"/>
                <a:gd name="T2" fmla="*/ 473 w 507"/>
                <a:gd name="T3" fmla="*/ 85 h 378"/>
                <a:gd name="T4" fmla="*/ 374 w 507"/>
                <a:gd name="T5" fmla="*/ 16 h 378"/>
                <a:gd name="T6" fmla="*/ 315 w 507"/>
                <a:gd name="T7" fmla="*/ 26 h 378"/>
                <a:gd name="T8" fmla="*/ 258 w 507"/>
                <a:gd name="T9" fmla="*/ 33 h 378"/>
                <a:gd name="T10" fmla="*/ 237 w 507"/>
                <a:gd name="T11" fmla="*/ 2 h 378"/>
                <a:gd name="T12" fmla="*/ 227 w 507"/>
                <a:gd name="T13" fmla="*/ 7 h 378"/>
                <a:gd name="T14" fmla="*/ 225 w 507"/>
                <a:gd name="T15" fmla="*/ 0 h 378"/>
                <a:gd name="T16" fmla="*/ 145 w 507"/>
                <a:gd name="T17" fmla="*/ 7 h 378"/>
                <a:gd name="T18" fmla="*/ 90 w 507"/>
                <a:gd name="T19" fmla="*/ 14 h 378"/>
                <a:gd name="T20" fmla="*/ 86 w 507"/>
                <a:gd name="T21" fmla="*/ 18 h 378"/>
                <a:gd name="T22" fmla="*/ 67 w 507"/>
                <a:gd name="T23" fmla="*/ 28 h 378"/>
                <a:gd name="T24" fmla="*/ 57 w 507"/>
                <a:gd name="T25" fmla="*/ 35 h 378"/>
                <a:gd name="T26" fmla="*/ 19 w 507"/>
                <a:gd name="T27" fmla="*/ 54 h 378"/>
                <a:gd name="T28" fmla="*/ 5 w 507"/>
                <a:gd name="T29" fmla="*/ 75 h 378"/>
                <a:gd name="T30" fmla="*/ 15 w 507"/>
                <a:gd name="T31" fmla="*/ 99 h 378"/>
                <a:gd name="T32" fmla="*/ 41 w 507"/>
                <a:gd name="T33" fmla="*/ 113 h 378"/>
                <a:gd name="T34" fmla="*/ 76 w 507"/>
                <a:gd name="T35" fmla="*/ 146 h 378"/>
                <a:gd name="T36" fmla="*/ 93 w 507"/>
                <a:gd name="T37" fmla="*/ 163 h 378"/>
                <a:gd name="T38" fmla="*/ 119 w 507"/>
                <a:gd name="T39" fmla="*/ 182 h 378"/>
                <a:gd name="T40" fmla="*/ 154 w 507"/>
                <a:gd name="T41" fmla="*/ 208 h 378"/>
                <a:gd name="T42" fmla="*/ 171 w 507"/>
                <a:gd name="T43" fmla="*/ 229 h 378"/>
                <a:gd name="T44" fmla="*/ 182 w 507"/>
                <a:gd name="T45" fmla="*/ 239 h 378"/>
                <a:gd name="T46" fmla="*/ 194 w 507"/>
                <a:gd name="T47" fmla="*/ 255 h 378"/>
                <a:gd name="T48" fmla="*/ 225 w 507"/>
                <a:gd name="T49" fmla="*/ 272 h 378"/>
                <a:gd name="T50" fmla="*/ 239 w 507"/>
                <a:gd name="T51" fmla="*/ 302 h 378"/>
                <a:gd name="T52" fmla="*/ 242 w 507"/>
                <a:gd name="T53" fmla="*/ 314 h 378"/>
                <a:gd name="T54" fmla="*/ 258 w 507"/>
                <a:gd name="T55" fmla="*/ 324 h 378"/>
                <a:gd name="T56" fmla="*/ 275 w 507"/>
                <a:gd name="T57" fmla="*/ 345 h 378"/>
                <a:gd name="T58" fmla="*/ 277 w 507"/>
                <a:gd name="T59" fmla="*/ 364 h 378"/>
                <a:gd name="T60" fmla="*/ 287 w 507"/>
                <a:gd name="T61" fmla="*/ 376 h 378"/>
                <a:gd name="T62" fmla="*/ 308 w 507"/>
                <a:gd name="T63" fmla="*/ 376 h 378"/>
                <a:gd name="T64" fmla="*/ 315 w 507"/>
                <a:gd name="T65" fmla="*/ 350 h 378"/>
                <a:gd name="T66" fmla="*/ 320 w 507"/>
                <a:gd name="T67" fmla="*/ 347 h 378"/>
                <a:gd name="T68" fmla="*/ 305 w 507"/>
                <a:gd name="T69" fmla="*/ 321 h 378"/>
                <a:gd name="T70" fmla="*/ 310 w 507"/>
                <a:gd name="T71" fmla="*/ 321 h 378"/>
                <a:gd name="T72" fmla="*/ 324 w 507"/>
                <a:gd name="T73" fmla="*/ 336 h 378"/>
                <a:gd name="T74" fmla="*/ 324 w 507"/>
                <a:gd name="T75" fmla="*/ 324 h 378"/>
                <a:gd name="T76" fmla="*/ 339 w 507"/>
                <a:gd name="T77" fmla="*/ 343 h 378"/>
                <a:gd name="T78" fmla="*/ 348 w 507"/>
                <a:gd name="T79" fmla="*/ 326 h 378"/>
                <a:gd name="T80" fmla="*/ 339 w 507"/>
                <a:gd name="T81" fmla="*/ 331 h 378"/>
                <a:gd name="T82" fmla="*/ 341 w 507"/>
                <a:gd name="T83" fmla="*/ 317 h 378"/>
                <a:gd name="T84" fmla="*/ 320 w 507"/>
                <a:gd name="T85" fmla="*/ 314 h 378"/>
                <a:gd name="T86" fmla="*/ 336 w 507"/>
                <a:gd name="T87" fmla="*/ 310 h 378"/>
                <a:gd name="T88" fmla="*/ 353 w 507"/>
                <a:gd name="T89" fmla="*/ 310 h 378"/>
                <a:gd name="T90" fmla="*/ 367 w 507"/>
                <a:gd name="T91" fmla="*/ 302 h 378"/>
                <a:gd name="T92" fmla="*/ 372 w 507"/>
                <a:gd name="T93" fmla="*/ 300 h 378"/>
                <a:gd name="T94" fmla="*/ 386 w 507"/>
                <a:gd name="T95" fmla="*/ 286 h 378"/>
                <a:gd name="T96" fmla="*/ 395 w 507"/>
                <a:gd name="T97" fmla="*/ 274 h 378"/>
                <a:gd name="T98" fmla="*/ 391 w 507"/>
                <a:gd name="T99" fmla="*/ 265 h 378"/>
                <a:gd name="T100" fmla="*/ 393 w 507"/>
                <a:gd name="T101" fmla="*/ 267 h 378"/>
                <a:gd name="T102" fmla="*/ 414 w 507"/>
                <a:gd name="T103" fmla="*/ 255 h 378"/>
                <a:gd name="T104" fmla="*/ 424 w 507"/>
                <a:gd name="T105" fmla="*/ 243 h 378"/>
                <a:gd name="T106" fmla="*/ 428 w 507"/>
                <a:gd name="T107" fmla="*/ 231 h 378"/>
                <a:gd name="T108" fmla="*/ 443 w 507"/>
                <a:gd name="T109" fmla="*/ 224 h 378"/>
                <a:gd name="T110" fmla="*/ 452 w 507"/>
                <a:gd name="T111" fmla="*/ 215 h 378"/>
                <a:gd name="T112" fmla="*/ 455 w 507"/>
                <a:gd name="T113" fmla="*/ 210 h 378"/>
                <a:gd name="T114" fmla="*/ 452 w 507"/>
                <a:gd name="T115" fmla="*/ 198 h 378"/>
                <a:gd name="T116" fmla="*/ 452 w 507"/>
                <a:gd name="T117" fmla="*/ 177 h 378"/>
                <a:gd name="T118" fmla="*/ 459 w 507"/>
                <a:gd name="T119" fmla="*/ 201 h 378"/>
                <a:gd name="T120" fmla="*/ 502 w 507"/>
                <a:gd name="T121" fmla="*/ 11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78">
                  <a:moveTo>
                    <a:pt x="445" y="222"/>
                  </a:moveTo>
                  <a:lnTo>
                    <a:pt x="445" y="224"/>
                  </a:lnTo>
                  <a:lnTo>
                    <a:pt x="445" y="227"/>
                  </a:lnTo>
                  <a:lnTo>
                    <a:pt x="443" y="229"/>
                  </a:lnTo>
                  <a:lnTo>
                    <a:pt x="445" y="231"/>
                  </a:lnTo>
                  <a:lnTo>
                    <a:pt x="445" y="231"/>
                  </a:lnTo>
                  <a:lnTo>
                    <a:pt x="445" y="224"/>
                  </a:lnTo>
                  <a:lnTo>
                    <a:pt x="445" y="224"/>
                  </a:lnTo>
                  <a:lnTo>
                    <a:pt x="447" y="224"/>
                  </a:lnTo>
                  <a:lnTo>
                    <a:pt x="447" y="222"/>
                  </a:lnTo>
                  <a:lnTo>
                    <a:pt x="447" y="222"/>
                  </a:lnTo>
                  <a:lnTo>
                    <a:pt x="445" y="222"/>
                  </a:lnTo>
                  <a:close/>
                  <a:moveTo>
                    <a:pt x="504" y="111"/>
                  </a:moveTo>
                  <a:lnTo>
                    <a:pt x="504" y="111"/>
                  </a:lnTo>
                  <a:lnTo>
                    <a:pt x="504" y="111"/>
                  </a:lnTo>
                  <a:lnTo>
                    <a:pt x="502" y="111"/>
                  </a:lnTo>
                  <a:lnTo>
                    <a:pt x="502" y="108"/>
                  </a:lnTo>
                  <a:lnTo>
                    <a:pt x="504" y="108"/>
                  </a:lnTo>
                  <a:lnTo>
                    <a:pt x="497" y="101"/>
                  </a:lnTo>
                  <a:lnTo>
                    <a:pt x="490" y="97"/>
                  </a:lnTo>
                  <a:lnTo>
                    <a:pt x="481" y="92"/>
                  </a:lnTo>
                  <a:lnTo>
                    <a:pt x="473" y="85"/>
                  </a:lnTo>
                  <a:lnTo>
                    <a:pt x="464" y="80"/>
                  </a:lnTo>
                  <a:lnTo>
                    <a:pt x="457" y="75"/>
                  </a:lnTo>
                  <a:lnTo>
                    <a:pt x="450" y="68"/>
                  </a:lnTo>
                  <a:lnTo>
                    <a:pt x="440" y="63"/>
                  </a:lnTo>
                  <a:lnTo>
                    <a:pt x="433" y="59"/>
                  </a:lnTo>
                  <a:lnTo>
                    <a:pt x="417" y="47"/>
                  </a:lnTo>
                  <a:lnTo>
                    <a:pt x="402" y="35"/>
                  </a:lnTo>
                  <a:lnTo>
                    <a:pt x="393" y="30"/>
                  </a:lnTo>
                  <a:lnTo>
                    <a:pt x="386" y="26"/>
                  </a:lnTo>
                  <a:lnTo>
                    <a:pt x="379" y="18"/>
                  </a:lnTo>
                  <a:lnTo>
                    <a:pt x="374" y="16"/>
                  </a:lnTo>
                  <a:lnTo>
                    <a:pt x="372" y="16"/>
                  </a:lnTo>
                  <a:lnTo>
                    <a:pt x="369" y="16"/>
                  </a:lnTo>
                  <a:lnTo>
                    <a:pt x="365" y="16"/>
                  </a:lnTo>
                  <a:lnTo>
                    <a:pt x="365" y="18"/>
                  </a:lnTo>
                  <a:lnTo>
                    <a:pt x="360" y="18"/>
                  </a:lnTo>
                  <a:lnTo>
                    <a:pt x="355" y="18"/>
                  </a:lnTo>
                  <a:lnTo>
                    <a:pt x="350" y="21"/>
                  </a:lnTo>
                  <a:lnTo>
                    <a:pt x="341" y="21"/>
                  </a:lnTo>
                  <a:lnTo>
                    <a:pt x="334" y="23"/>
                  </a:lnTo>
                  <a:lnTo>
                    <a:pt x="324" y="23"/>
                  </a:lnTo>
                  <a:lnTo>
                    <a:pt x="315" y="26"/>
                  </a:lnTo>
                  <a:lnTo>
                    <a:pt x="305" y="26"/>
                  </a:lnTo>
                  <a:lnTo>
                    <a:pt x="296" y="28"/>
                  </a:lnTo>
                  <a:lnTo>
                    <a:pt x="287" y="30"/>
                  </a:lnTo>
                  <a:lnTo>
                    <a:pt x="279" y="30"/>
                  </a:lnTo>
                  <a:lnTo>
                    <a:pt x="272" y="33"/>
                  </a:lnTo>
                  <a:lnTo>
                    <a:pt x="268" y="33"/>
                  </a:lnTo>
                  <a:lnTo>
                    <a:pt x="265" y="33"/>
                  </a:lnTo>
                  <a:lnTo>
                    <a:pt x="265" y="33"/>
                  </a:lnTo>
                  <a:lnTo>
                    <a:pt x="261" y="33"/>
                  </a:lnTo>
                  <a:lnTo>
                    <a:pt x="258" y="33"/>
                  </a:lnTo>
                  <a:lnTo>
                    <a:pt x="258" y="33"/>
                  </a:lnTo>
                  <a:lnTo>
                    <a:pt x="258" y="33"/>
                  </a:lnTo>
                  <a:lnTo>
                    <a:pt x="258" y="33"/>
                  </a:lnTo>
                  <a:lnTo>
                    <a:pt x="256" y="18"/>
                  </a:lnTo>
                  <a:lnTo>
                    <a:pt x="256" y="18"/>
                  </a:lnTo>
                  <a:lnTo>
                    <a:pt x="256" y="18"/>
                  </a:lnTo>
                  <a:lnTo>
                    <a:pt x="251" y="11"/>
                  </a:lnTo>
                  <a:lnTo>
                    <a:pt x="244" y="7"/>
                  </a:lnTo>
                  <a:lnTo>
                    <a:pt x="239" y="2"/>
                  </a:lnTo>
                  <a:lnTo>
                    <a:pt x="239" y="2"/>
                  </a:lnTo>
                  <a:lnTo>
                    <a:pt x="239" y="2"/>
                  </a:lnTo>
                  <a:lnTo>
                    <a:pt x="237" y="2"/>
                  </a:lnTo>
                  <a:lnTo>
                    <a:pt x="237" y="2"/>
                  </a:lnTo>
                  <a:lnTo>
                    <a:pt x="230" y="9"/>
                  </a:lnTo>
                  <a:lnTo>
                    <a:pt x="230" y="9"/>
                  </a:lnTo>
                  <a:lnTo>
                    <a:pt x="230" y="9"/>
                  </a:lnTo>
                  <a:lnTo>
                    <a:pt x="227" y="9"/>
                  </a:lnTo>
                  <a:lnTo>
                    <a:pt x="227" y="9"/>
                  </a:lnTo>
                  <a:lnTo>
                    <a:pt x="227" y="9"/>
                  </a:lnTo>
                  <a:lnTo>
                    <a:pt x="227" y="7"/>
                  </a:lnTo>
                  <a:lnTo>
                    <a:pt x="227" y="7"/>
                  </a:lnTo>
                  <a:lnTo>
                    <a:pt x="227" y="7"/>
                  </a:lnTo>
                  <a:lnTo>
                    <a:pt x="227" y="7"/>
                  </a:lnTo>
                  <a:lnTo>
                    <a:pt x="227" y="7"/>
                  </a:lnTo>
                  <a:lnTo>
                    <a:pt x="227" y="2"/>
                  </a:lnTo>
                  <a:lnTo>
                    <a:pt x="227" y="2"/>
                  </a:lnTo>
                  <a:lnTo>
                    <a:pt x="227" y="2"/>
                  </a:lnTo>
                  <a:lnTo>
                    <a:pt x="227" y="2"/>
                  </a:lnTo>
                  <a:lnTo>
                    <a:pt x="227" y="0"/>
                  </a:lnTo>
                  <a:lnTo>
                    <a:pt x="227" y="0"/>
                  </a:lnTo>
                  <a:lnTo>
                    <a:pt x="227" y="0"/>
                  </a:lnTo>
                  <a:lnTo>
                    <a:pt x="225" y="0"/>
                  </a:lnTo>
                  <a:lnTo>
                    <a:pt x="225" y="0"/>
                  </a:lnTo>
                  <a:lnTo>
                    <a:pt x="225" y="0"/>
                  </a:lnTo>
                  <a:lnTo>
                    <a:pt x="223" y="0"/>
                  </a:lnTo>
                  <a:lnTo>
                    <a:pt x="218" y="0"/>
                  </a:lnTo>
                  <a:lnTo>
                    <a:pt x="211" y="0"/>
                  </a:lnTo>
                  <a:lnTo>
                    <a:pt x="206" y="2"/>
                  </a:lnTo>
                  <a:lnTo>
                    <a:pt x="197" y="2"/>
                  </a:lnTo>
                  <a:lnTo>
                    <a:pt x="190" y="2"/>
                  </a:lnTo>
                  <a:lnTo>
                    <a:pt x="180" y="4"/>
                  </a:lnTo>
                  <a:lnTo>
                    <a:pt x="171" y="4"/>
                  </a:lnTo>
                  <a:lnTo>
                    <a:pt x="161" y="7"/>
                  </a:lnTo>
                  <a:lnTo>
                    <a:pt x="154" y="7"/>
                  </a:lnTo>
                  <a:lnTo>
                    <a:pt x="145" y="7"/>
                  </a:lnTo>
                  <a:lnTo>
                    <a:pt x="135" y="9"/>
                  </a:lnTo>
                  <a:lnTo>
                    <a:pt x="128" y="9"/>
                  </a:lnTo>
                  <a:lnTo>
                    <a:pt x="121" y="11"/>
                  </a:lnTo>
                  <a:lnTo>
                    <a:pt x="116" y="11"/>
                  </a:lnTo>
                  <a:lnTo>
                    <a:pt x="112" y="11"/>
                  </a:lnTo>
                  <a:lnTo>
                    <a:pt x="107" y="11"/>
                  </a:lnTo>
                  <a:lnTo>
                    <a:pt x="107" y="11"/>
                  </a:lnTo>
                  <a:lnTo>
                    <a:pt x="100" y="14"/>
                  </a:lnTo>
                  <a:lnTo>
                    <a:pt x="93" y="14"/>
                  </a:lnTo>
                  <a:lnTo>
                    <a:pt x="93" y="14"/>
                  </a:lnTo>
                  <a:lnTo>
                    <a:pt x="90" y="14"/>
                  </a:lnTo>
                  <a:lnTo>
                    <a:pt x="90" y="14"/>
                  </a:lnTo>
                  <a:lnTo>
                    <a:pt x="90" y="14"/>
                  </a:lnTo>
                  <a:lnTo>
                    <a:pt x="90" y="14"/>
                  </a:lnTo>
                  <a:lnTo>
                    <a:pt x="90" y="14"/>
                  </a:lnTo>
                  <a:lnTo>
                    <a:pt x="90" y="14"/>
                  </a:lnTo>
                  <a:lnTo>
                    <a:pt x="88" y="14"/>
                  </a:lnTo>
                  <a:lnTo>
                    <a:pt x="88" y="14"/>
                  </a:lnTo>
                  <a:lnTo>
                    <a:pt x="86" y="16"/>
                  </a:lnTo>
                  <a:lnTo>
                    <a:pt x="86" y="16"/>
                  </a:lnTo>
                  <a:lnTo>
                    <a:pt x="86" y="18"/>
                  </a:lnTo>
                  <a:lnTo>
                    <a:pt x="86" y="18"/>
                  </a:lnTo>
                  <a:lnTo>
                    <a:pt x="86" y="18"/>
                  </a:lnTo>
                  <a:lnTo>
                    <a:pt x="81" y="18"/>
                  </a:lnTo>
                  <a:lnTo>
                    <a:pt x="81" y="21"/>
                  </a:lnTo>
                  <a:lnTo>
                    <a:pt x="81" y="21"/>
                  </a:lnTo>
                  <a:lnTo>
                    <a:pt x="78" y="21"/>
                  </a:lnTo>
                  <a:lnTo>
                    <a:pt x="78" y="21"/>
                  </a:lnTo>
                  <a:lnTo>
                    <a:pt x="78" y="21"/>
                  </a:lnTo>
                  <a:lnTo>
                    <a:pt x="74" y="23"/>
                  </a:lnTo>
                  <a:lnTo>
                    <a:pt x="74" y="23"/>
                  </a:lnTo>
                  <a:lnTo>
                    <a:pt x="69" y="26"/>
                  </a:lnTo>
                  <a:lnTo>
                    <a:pt x="67" y="28"/>
                  </a:lnTo>
                  <a:lnTo>
                    <a:pt x="64" y="28"/>
                  </a:lnTo>
                  <a:lnTo>
                    <a:pt x="64" y="28"/>
                  </a:lnTo>
                  <a:lnTo>
                    <a:pt x="62" y="28"/>
                  </a:lnTo>
                  <a:lnTo>
                    <a:pt x="62" y="28"/>
                  </a:lnTo>
                  <a:lnTo>
                    <a:pt x="62" y="30"/>
                  </a:lnTo>
                  <a:lnTo>
                    <a:pt x="62" y="30"/>
                  </a:lnTo>
                  <a:lnTo>
                    <a:pt x="62" y="30"/>
                  </a:lnTo>
                  <a:lnTo>
                    <a:pt x="59" y="33"/>
                  </a:lnTo>
                  <a:lnTo>
                    <a:pt x="59" y="33"/>
                  </a:lnTo>
                  <a:lnTo>
                    <a:pt x="57" y="35"/>
                  </a:lnTo>
                  <a:lnTo>
                    <a:pt x="57" y="35"/>
                  </a:lnTo>
                  <a:lnTo>
                    <a:pt x="55" y="37"/>
                  </a:lnTo>
                  <a:lnTo>
                    <a:pt x="55" y="37"/>
                  </a:lnTo>
                  <a:lnTo>
                    <a:pt x="55" y="37"/>
                  </a:lnTo>
                  <a:lnTo>
                    <a:pt x="55" y="35"/>
                  </a:lnTo>
                  <a:lnTo>
                    <a:pt x="52" y="35"/>
                  </a:lnTo>
                  <a:lnTo>
                    <a:pt x="50" y="37"/>
                  </a:lnTo>
                  <a:lnTo>
                    <a:pt x="22" y="52"/>
                  </a:lnTo>
                  <a:lnTo>
                    <a:pt x="19" y="52"/>
                  </a:lnTo>
                  <a:lnTo>
                    <a:pt x="19" y="52"/>
                  </a:lnTo>
                  <a:lnTo>
                    <a:pt x="19" y="54"/>
                  </a:lnTo>
                  <a:lnTo>
                    <a:pt x="19" y="54"/>
                  </a:lnTo>
                  <a:lnTo>
                    <a:pt x="19" y="56"/>
                  </a:lnTo>
                  <a:lnTo>
                    <a:pt x="19" y="56"/>
                  </a:lnTo>
                  <a:lnTo>
                    <a:pt x="15" y="59"/>
                  </a:lnTo>
                  <a:lnTo>
                    <a:pt x="15" y="59"/>
                  </a:lnTo>
                  <a:lnTo>
                    <a:pt x="10" y="63"/>
                  </a:lnTo>
                  <a:lnTo>
                    <a:pt x="10" y="63"/>
                  </a:lnTo>
                  <a:lnTo>
                    <a:pt x="10" y="66"/>
                  </a:lnTo>
                  <a:lnTo>
                    <a:pt x="7" y="71"/>
                  </a:lnTo>
                  <a:lnTo>
                    <a:pt x="7" y="73"/>
                  </a:lnTo>
                  <a:lnTo>
                    <a:pt x="7" y="73"/>
                  </a:lnTo>
                  <a:lnTo>
                    <a:pt x="5" y="75"/>
                  </a:lnTo>
                  <a:lnTo>
                    <a:pt x="5" y="75"/>
                  </a:lnTo>
                  <a:lnTo>
                    <a:pt x="3" y="78"/>
                  </a:lnTo>
                  <a:lnTo>
                    <a:pt x="3" y="80"/>
                  </a:lnTo>
                  <a:lnTo>
                    <a:pt x="3" y="80"/>
                  </a:lnTo>
                  <a:lnTo>
                    <a:pt x="3" y="80"/>
                  </a:lnTo>
                  <a:lnTo>
                    <a:pt x="3" y="82"/>
                  </a:lnTo>
                  <a:lnTo>
                    <a:pt x="3" y="82"/>
                  </a:lnTo>
                  <a:lnTo>
                    <a:pt x="0" y="85"/>
                  </a:lnTo>
                  <a:lnTo>
                    <a:pt x="0" y="92"/>
                  </a:lnTo>
                  <a:lnTo>
                    <a:pt x="5" y="94"/>
                  </a:lnTo>
                  <a:lnTo>
                    <a:pt x="15" y="99"/>
                  </a:lnTo>
                  <a:lnTo>
                    <a:pt x="19" y="101"/>
                  </a:lnTo>
                  <a:lnTo>
                    <a:pt x="22" y="99"/>
                  </a:lnTo>
                  <a:lnTo>
                    <a:pt x="22" y="99"/>
                  </a:lnTo>
                  <a:lnTo>
                    <a:pt x="22" y="101"/>
                  </a:lnTo>
                  <a:lnTo>
                    <a:pt x="24" y="104"/>
                  </a:lnTo>
                  <a:lnTo>
                    <a:pt x="26" y="104"/>
                  </a:lnTo>
                  <a:lnTo>
                    <a:pt x="31" y="106"/>
                  </a:lnTo>
                  <a:lnTo>
                    <a:pt x="33" y="108"/>
                  </a:lnTo>
                  <a:lnTo>
                    <a:pt x="33" y="111"/>
                  </a:lnTo>
                  <a:lnTo>
                    <a:pt x="36" y="113"/>
                  </a:lnTo>
                  <a:lnTo>
                    <a:pt x="41" y="113"/>
                  </a:lnTo>
                  <a:lnTo>
                    <a:pt x="45" y="113"/>
                  </a:lnTo>
                  <a:lnTo>
                    <a:pt x="52" y="111"/>
                  </a:lnTo>
                  <a:lnTo>
                    <a:pt x="57" y="113"/>
                  </a:lnTo>
                  <a:lnTo>
                    <a:pt x="57" y="116"/>
                  </a:lnTo>
                  <a:lnTo>
                    <a:pt x="59" y="120"/>
                  </a:lnTo>
                  <a:lnTo>
                    <a:pt x="62" y="123"/>
                  </a:lnTo>
                  <a:lnTo>
                    <a:pt x="62" y="125"/>
                  </a:lnTo>
                  <a:lnTo>
                    <a:pt x="69" y="132"/>
                  </a:lnTo>
                  <a:lnTo>
                    <a:pt x="71" y="134"/>
                  </a:lnTo>
                  <a:lnTo>
                    <a:pt x="74" y="146"/>
                  </a:lnTo>
                  <a:lnTo>
                    <a:pt x="76" y="146"/>
                  </a:lnTo>
                  <a:lnTo>
                    <a:pt x="76" y="149"/>
                  </a:lnTo>
                  <a:lnTo>
                    <a:pt x="78" y="149"/>
                  </a:lnTo>
                  <a:lnTo>
                    <a:pt x="81" y="151"/>
                  </a:lnTo>
                  <a:lnTo>
                    <a:pt x="83" y="151"/>
                  </a:lnTo>
                  <a:lnTo>
                    <a:pt x="83" y="153"/>
                  </a:lnTo>
                  <a:lnTo>
                    <a:pt x="86" y="153"/>
                  </a:lnTo>
                  <a:lnTo>
                    <a:pt x="86" y="156"/>
                  </a:lnTo>
                  <a:lnTo>
                    <a:pt x="88" y="158"/>
                  </a:lnTo>
                  <a:lnTo>
                    <a:pt x="90" y="160"/>
                  </a:lnTo>
                  <a:lnTo>
                    <a:pt x="90" y="160"/>
                  </a:lnTo>
                  <a:lnTo>
                    <a:pt x="93" y="163"/>
                  </a:lnTo>
                  <a:lnTo>
                    <a:pt x="95" y="168"/>
                  </a:lnTo>
                  <a:lnTo>
                    <a:pt x="95" y="170"/>
                  </a:lnTo>
                  <a:lnTo>
                    <a:pt x="97" y="170"/>
                  </a:lnTo>
                  <a:lnTo>
                    <a:pt x="100" y="170"/>
                  </a:lnTo>
                  <a:lnTo>
                    <a:pt x="100" y="170"/>
                  </a:lnTo>
                  <a:lnTo>
                    <a:pt x="102" y="172"/>
                  </a:lnTo>
                  <a:lnTo>
                    <a:pt x="104" y="175"/>
                  </a:lnTo>
                  <a:lnTo>
                    <a:pt x="107" y="177"/>
                  </a:lnTo>
                  <a:lnTo>
                    <a:pt x="112" y="179"/>
                  </a:lnTo>
                  <a:lnTo>
                    <a:pt x="114" y="179"/>
                  </a:lnTo>
                  <a:lnTo>
                    <a:pt x="119" y="182"/>
                  </a:lnTo>
                  <a:lnTo>
                    <a:pt x="123" y="184"/>
                  </a:lnTo>
                  <a:lnTo>
                    <a:pt x="130" y="189"/>
                  </a:lnTo>
                  <a:lnTo>
                    <a:pt x="133" y="191"/>
                  </a:lnTo>
                  <a:lnTo>
                    <a:pt x="135" y="196"/>
                  </a:lnTo>
                  <a:lnTo>
                    <a:pt x="138" y="198"/>
                  </a:lnTo>
                  <a:lnTo>
                    <a:pt x="138" y="201"/>
                  </a:lnTo>
                  <a:lnTo>
                    <a:pt x="140" y="205"/>
                  </a:lnTo>
                  <a:lnTo>
                    <a:pt x="142" y="205"/>
                  </a:lnTo>
                  <a:lnTo>
                    <a:pt x="145" y="208"/>
                  </a:lnTo>
                  <a:lnTo>
                    <a:pt x="147" y="208"/>
                  </a:lnTo>
                  <a:lnTo>
                    <a:pt x="154" y="208"/>
                  </a:lnTo>
                  <a:lnTo>
                    <a:pt x="154" y="210"/>
                  </a:lnTo>
                  <a:lnTo>
                    <a:pt x="159" y="210"/>
                  </a:lnTo>
                  <a:lnTo>
                    <a:pt x="164" y="215"/>
                  </a:lnTo>
                  <a:lnTo>
                    <a:pt x="166" y="217"/>
                  </a:lnTo>
                  <a:lnTo>
                    <a:pt x="171" y="220"/>
                  </a:lnTo>
                  <a:lnTo>
                    <a:pt x="171" y="222"/>
                  </a:lnTo>
                  <a:lnTo>
                    <a:pt x="171" y="224"/>
                  </a:lnTo>
                  <a:lnTo>
                    <a:pt x="173" y="224"/>
                  </a:lnTo>
                  <a:lnTo>
                    <a:pt x="173" y="227"/>
                  </a:lnTo>
                  <a:lnTo>
                    <a:pt x="171" y="227"/>
                  </a:lnTo>
                  <a:lnTo>
                    <a:pt x="171" y="229"/>
                  </a:lnTo>
                  <a:lnTo>
                    <a:pt x="173" y="231"/>
                  </a:lnTo>
                  <a:lnTo>
                    <a:pt x="173" y="231"/>
                  </a:lnTo>
                  <a:lnTo>
                    <a:pt x="173" y="234"/>
                  </a:lnTo>
                  <a:lnTo>
                    <a:pt x="178" y="239"/>
                  </a:lnTo>
                  <a:lnTo>
                    <a:pt x="180" y="239"/>
                  </a:lnTo>
                  <a:lnTo>
                    <a:pt x="180" y="239"/>
                  </a:lnTo>
                  <a:lnTo>
                    <a:pt x="180" y="239"/>
                  </a:lnTo>
                  <a:lnTo>
                    <a:pt x="180" y="236"/>
                  </a:lnTo>
                  <a:lnTo>
                    <a:pt x="182" y="239"/>
                  </a:lnTo>
                  <a:lnTo>
                    <a:pt x="182" y="239"/>
                  </a:lnTo>
                  <a:lnTo>
                    <a:pt x="182" y="239"/>
                  </a:lnTo>
                  <a:lnTo>
                    <a:pt x="182" y="241"/>
                  </a:lnTo>
                  <a:lnTo>
                    <a:pt x="185" y="241"/>
                  </a:lnTo>
                  <a:lnTo>
                    <a:pt x="185" y="243"/>
                  </a:lnTo>
                  <a:lnTo>
                    <a:pt x="185" y="243"/>
                  </a:lnTo>
                  <a:lnTo>
                    <a:pt x="182" y="246"/>
                  </a:lnTo>
                  <a:lnTo>
                    <a:pt x="185" y="248"/>
                  </a:lnTo>
                  <a:lnTo>
                    <a:pt x="187" y="248"/>
                  </a:lnTo>
                  <a:lnTo>
                    <a:pt x="190" y="248"/>
                  </a:lnTo>
                  <a:lnTo>
                    <a:pt x="192" y="248"/>
                  </a:lnTo>
                  <a:lnTo>
                    <a:pt x="192" y="250"/>
                  </a:lnTo>
                  <a:lnTo>
                    <a:pt x="194" y="255"/>
                  </a:lnTo>
                  <a:lnTo>
                    <a:pt x="194" y="255"/>
                  </a:lnTo>
                  <a:lnTo>
                    <a:pt x="199" y="258"/>
                  </a:lnTo>
                  <a:lnTo>
                    <a:pt x="209" y="260"/>
                  </a:lnTo>
                  <a:lnTo>
                    <a:pt x="213" y="262"/>
                  </a:lnTo>
                  <a:lnTo>
                    <a:pt x="216" y="265"/>
                  </a:lnTo>
                  <a:lnTo>
                    <a:pt x="218" y="265"/>
                  </a:lnTo>
                  <a:lnTo>
                    <a:pt x="220" y="265"/>
                  </a:lnTo>
                  <a:lnTo>
                    <a:pt x="223" y="267"/>
                  </a:lnTo>
                  <a:lnTo>
                    <a:pt x="223" y="267"/>
                  </a:lnTo>
                  <a:lnTo>
                    <a:pt x="225" y="269"/>
                  </a:lnTo>
                  <a:lnTo>
                    <a:pt x="225" y="272"/>
                  </a:lnTo>
                  <a:lnTo>
                    <a:pt x="225" y="276"/>
                  </a:lnTo>
                  <a:lnTo>
                    <a:pt x="225" y="279"/>
                  </a:lnTo>
                  <a:lnTo>
                    <a:pt x="227" y="279"/>
                  </a:lnTo>
                  <a:lnTo>
                    <a:pt x="235" y="288"/>
                  </a:lnTo>
                  <a:lnTo>
                    <a:pt x="237" y="291"/>
                  </a:lnTo>
                  <a:lnTo>
                    <a:pt x="237" y="293"/>
                  </a:lnTo>
                  <a:lnTo>
                    <a:pt x="237" y="295"/>
                  </a:lnTo>
                  <a:lnTo>
                    <a:pt x="237" y="298"/>
                  </a:lnTo>
                  <a:lnTo>
                    <a:pt x="239" y="298"/>
                  </a:lnTo>
                  <a:lnTo>
                    <a:pt x="239" y="300"/>
                  </a:lnTo>
                  <a:lnTo>
                    <a:pt x="239" y="302"/>
                  </a:lnTo>
                  <a:lnTo>
                    <a:pt x="239" y="302"/>
                  </a:lnTo>
                  <a:lnTo>
                    <a:pt x="239" y="305"/>
                  </a:lnTo>
                  <a:lnTo>
                    <a:pt x="239" y="305"/>
                  </a:lnTo>
                  <a:lnTo>
                    <a:pt x="239" y="307"/>
                  </a:lnTo>
                  <a:lnTo>
                    <a:pt x="242" y="307"/>
                  </a:lnTo>
                  <a:lnTo>
                    <a:pt x="242" y="307"/>
                  </a:lnTo>
                  <a:lnTo>
                    <a:pt x="242" y="307"/>
                  </a:lnTo>
                  <a:lnTo>
                    <a:pt x="242" y="310"/>
                  </a:lnTo>
                  <a:lnTo>
                    <a:pt x="242" y="312"/>
                  </a:lnTo>
                  <a:lnTo>
                    <a:pt x="242" y="314"/>
                  </a:lnTo>
                  <a:lnTo>
                    <a:pt x="242" y="314"/>
                  </a:lnTo>
                  <a:lnTo>
                    <a:pt x="244" y="317"/>
                  </a:lnTo>
                  <a:lnTo>
                    <a:pt x="246" y="319"/>
                  </a:lnTo>
                  <a:lnTo>
                    <a:pt x="246" y="319"/>
                  </a:lnTo>
                  <a:lnTo>
                    <a:pt x="249" y="319"/>
                  </a:lnTo>
                  <a:lnTo>
                    <a:pt x="253" y="319"/>
                  </a:lnTo>
                  <a:lnTo>
                    <a:pt x="253" y="319"/>
                  </a:lnTo>
                  <a:lnTo>
                    <a:pt x="256" y="321"/>
                  </a:lnTo>
                  <a:lnTo>
                    <a:pt x="256" y="321"/>
                  </a:lnTo>
                  <a:lnTo>
                    <a:pt x="258" y="324"/>
                  </a:lnTo>
                  <a:lnTo>
                    <a:pt x="258" y="324"/>
                  </a:lnTo>
                  <a:lnTo>
                    <a:pt x="258" y="324"/>
                  </a:lnTo>
                  <a:lnTo>
                    <a:pt x="261" y="324"/>
                  </a:lnTo>
                  <a:lnTo>
                    <a:pt x="261" y="324"/>
                  </a:lnTo>
                  <a:lnTo>
                    <a:pt x="263" y="326"/>
                  </a:lnTo>
                  <a:lnTo>
                    <a:pt x="263" y="326"/>
                  </a:lnTo>
                  <a:lnTo>
                    <a:pt x="263" y="329"/>
                  </a:lnTo>
                  <a:lnTo>
                    <a:pt x="265" y="329"/>
                  </a:lnTo>
                  <a:lnTo>
                    <a:pt x="268" y="329"/>
                  </a:lnTo>
                  <a:lnTo>
                    <a:pt x="268" y="331"/>
                  </a:lnTo>
                  <a:lnTo>
                    <a:pt x="268" y="336"/>
                  </a:lnTo>
                  <a:lnTo>
                    <a:pt x="272" y="345"/>
                  </a:lnTo>
                  <a:lnTo>
                    <a:pt x="275" y="345"/>
                  </a:lnTo>
                  <a:lnTo>
                    <a:pt x="277" y="345"/>
                  </a:lnTo>
                  <a:lnTo>
                    <a:pt x="277" y="347"/>
                  </a:lnTo>
                  <a:lnTo>
                    <a:pt x="277" y="350"/>
                  </a:lnTo>
                  <a:lnTo>
                    <a:pt x="277" y="352"/>
                  </a:lnTo>
                  <a:lnTo>
                    <a:pt x="277" y="355"/>
                  </a:lnTo>
                  <a:lnTo>
                    <a:pt x="277" y="355"/>
                  </a:lnTo>
                  <a:lnTo>
                    <a:pt x="277" y="357"/>
                  </a:lnTo>
                  <a:lnTo>
                    <a:pt x="277" y="359"/>
                  </a:lnTo>
                  <a:lnTo>
                    <a:pt x="277" y="359"/>
                  </a:lnTo>
                  <a:lnTo>
                    <a:pt x="277" y="362"/>
                  </a:lnTo>
                  <a:lnTo>
                    <a:pt x="277" y="364"/>
                  </a:lnTo>
                  <a:lnTo>
                    <a:pt x="277" y="364"/>
                  </a:lnTo>
                  <a:lnTo>
                    <a:pt x="279" y="369"/>
                  </a:lnTo>
                  <a:lnTo>
                    <a:pt x="279" y="369"/>
                  </a:lnTo>
                  <a:lnTo>
                    <a:pt x="279" y="369"/>
                  </a:lnTo>
                  <a:lnTo>
                    <a:pt x="279" y="369"/>
                  </a:lnTo>
                  <a:lnTo>
                    <a:pt x="282" y="371"/>
                  </a:lnTo>
                  <a:lnTo>
                    <a:pt x="282" y="371"/>
                  </a:lnTo>
                  <a:lnTo>
                    <a:pt x="282" y="371"/>
                  </a:lnTo>
                  <a:lnTo>
                    <a:pt x="284" y="371"/>
                  </a:lnTo>
                  <a:lnTo>
                    <a:pt x="287" y="376"/>
                  </a:lnTo>
                  <a:lnTo>
                    <a:pt x="287" y="376"/>
                  </a:lnTo>
                  <a:lnTo>
                    <a:pt x="294" y="374"/>
                  </a:lnTo>
                  <a:lnTo>
                    <a:pt x="296" y="374"/>
                  </a:lnTo>
                  <a:lnTo>
                    <a:pt x="301" y="376"/>
                  </a:lnTo>
                  <a:lnTo>
                    <a:pt x="301" y="376"/>
                  </a:lnTo>
                  <a:lnTo>
                    <a:pt x="303" y="378"/>
                  </a:lnTo>
                  <a:lnTo>
                    <a:pt x="303" y="378"/>
                  </a:lnTo>
                  <a:lnTo>
                    <a:pt x="305" y="378"/>
                  </a:lnTo>
                  <a:lnTo>
                    <a:pt x="308" y="378"/>
                  </a:lnTo>
                  <a:lnTo>
                    <a:pt x="308" y="378"/>
                  </a:lnTo>
                  <a:lnTo>
                    <a:pt x="308" y="378"/>
                  </a:lnTo>
                  <a:lnTo>
                    <a:pt x="308" y="376"/>
                  </a:lnTo>
                  <a:lnTo>
                    <a:pt x="308" y="374"/>
                  </a:lnTo>
                  <a:lnTo>
                    <a:pt x="313" y="369"/>
                  </a:lnTo>
                  <a:lnTo>
                    <a:pt x="313" y="364"/>
                  </a:lnTo>
                  <a:lnTo>
                    <a:pt x="313" y="362"/>
                  </a:lnTo>
                  <a:lnTo>
                    <a:pt x="313" y="362"/>
                  </a:lnTo>
                  <a:lnTo>
                    <a:pt x="315" y="359"/>
                  </a:lnTo>
                  <a:lnTo>
                    <a:pt x="315" y="357"/>
                  </a:lnTo>
                  <a:lnTo>
                    <a:pt x="315" y="355"/>
                  </a:lnTo>
                  <a:lnTo>
                    <a:pt x="315" y="352"/>
                  </a:lnTo>
                  <a:lnTo>
                    <a:pt x="315" y="352"/>
                  </a:lnTo>
                  <a:lnTo>
                    <a:pt x="315" y="350"/>
                  </a:lnTo>
                  <a:lnTo>
                    <a:pt x="317" y="355"/>
                  </a:lnTo>
                  <a:lnTo>
                    <a:pt x="315" y="364"/>
                  </a:lnTo>
                  <a:lnTo>
                    <a:pt x="315" y="369"/>
                  </a:lnTo>
                  <a:lnTo>
                    <a:pt x="322" y="362"/>
                  </a:lnTo>
                  <a:lnTo>
                    <a:pt x="324" y="357"/>
                  </a:lnTo>
                  <a:lnTo>
                    <a:pt x="327" y="352"/>
                  </a:lnTo>
                  <a:lnTo>
                    <a:pt x="327" y="352"/>
                  </a:lnTo>
                  <a:lnTo>
                    <a:pt x="324" y="350"/>
                  </a:lnTo>
                  <a:lnTo>
                    <a:pt x="324" y="347"/>
                  </a:lnTo>
                  <a:lnTo>
                    <a:pt x="322" y="347"/>
                  </a:lnTo>
                  <a:lnTo>
                    <a:pt x="320" y="347"/>
                  </a:lnTo>
                  <a:lnTo>
                    <a:pt x="320" y="347"/>
                  </a:lnTo>
                  <a:lnTo>
                    <a:pt x="315" y="343"/>
                  </a:lnTo>
                  <a:lnTo>
                    <a:pt x="313" y="343"/>
                  </a:lnTo>
                  <a:lnTo>
                    <a:pt x="313" y="343"/>
                  </a:lnTo>
                  <a:lnTo>
                    <a:pt x="313" y="340"/>
                  </a:lnTo>
                  <a:lnTo>
                    <a:pt x="313" y="338"/>
                  </a:lnTo>
                  <a:lnTo>
                    <a:pt x="310" y="333"/>
                  </a:lnTo>
                  <a:lnTo>
                    <a:pt x="308" y="331"/>
                  </a:lnTo>
                  <a:lnTo>
                    <a:pt x="305" y="326"/>
                  </a:lnTo>
                  <a:lnTo>
                    <a:pt x="305" y="324"/>
                  </a:lnTo>
                  <a:lnTo>
                    <a:pt x="305" y="321"/>
                  </a:lnTo>
                  <a:lnTo>
                    <a:pt x="305" y="321"/>
                  </a:lnTo>
                  <a:lnTo>
                    <a:pt x="303" y="317"/>
                  </a:lnTo>
                  <a:lnTo>
                    <a:pt x="301" y="317"/>
                  </a:lnTo>
                  <a:lnTo>
                    <a:pt x="301" y="317"/>
                  </a:lnTo>
                  <a:lnTo>
                    <a:pt x="303" y="314"/>
                  </a:lnTo>
                  <a:lnTo>
                    <a:pt x="303" y="317"/>
                  </a:lnTo>
                  <a:lnTo>
                    <a:pt x="305" y="317"/>
                  </a:lnTo>
                  <a:lnTo>
                    <a:pt x="305" y="319"/>
                  </a:lnTo>
                  <a:lnTo>
                    <a:pt x="308" y="319"/>
                  </a:lnTo>
                  <a:lnTo>
                    <a:pt x="310" y="319"/>
                  </a:lnTo>
                  <a:lnTo>
                    <a:pt x="310" y="321"/>
                  </a:lnTo>
                  <a:lnTo>
                    <a:pt x="308" y="324"/>
                  </a:lnTo>
                  <a:lnTo>
                    <a:pt x="310" y="326"/>
                  </a:lnTo>
                  <a:lnTo>
                    <a:pt x="310" y="329"/>
                  </a:lnTo>
                  <a:lnTo>
                    <a:pt x="315" y="336"/>
                  </a:lnTo>
                  <a:lnTo>
                    <a:pt x="322" y="340"/>
                  </a:lnTo>
                  <a:lnTo>
                    <a:pt x="324" y="343"/>
                  </a:lnTo>
                  <a:lnTo>
                    <a:pt x="327" y="340"/>
                  </a:lnTo>
                  <a:lnTo>
                    <a:pt x="327" y="338"/>
                  </a:lnTo>
                  <a:lnTo>
                    <a:pt x="324" y="338"/>
                  </a:lnTo>
                  <a:lnTo>
                    <a:pt x="324" y="336"/>
                  </a:lnTo>
                  <a:lnTo>
                    <a:pt x="324" y="336"/>
                  </a:lnTo>
                  <a:lnTo>
                    <a:pt x="322" y="326"/>
                  </a:lnTo>
                  <a:lnTo>
                    <a:pt x="322" y="324"/>
                  </a:lnTo>
                  <a:lnTo>
                    <a:pt x="322" y="324"/>
                  </a:lnTo>
                  <a:lnTo>
                    <a:pt x="322" y="324"/>
                  </a:lnTo>
                  <a:lnTo>
                    <a:pt x="322" y="321"/>
                  </a:lnTo>
                  <a:lnTo>
                    <a:pt x="322" y="324"/>
                  </a:lnTo>
                  <a:lnTo>
                    <a:pt x="322" y="324"/>
                  </a:lnTo>
                  <a:lnTo>
                    <a:pt x="322" y="324"/>
                  </a:lnTo>
                  <a:lnTo>
                    <a:pt x="320" y="321"/>
                  </a:lnTo>
                  <a:lnTo>
                    <a:pt x="324" y="321"/>
                  </a:lnTo>
                  <a:lnTo>
                    <a:pt x="324" y="324"/>
                  </a:lnTo>
                  <a:lnTo>
                    <a:pt x="324" y="333"/>
                  </a:lnTo>
                  <a:lnTo>
                    <a:pt x="324" y="333"/>
                  </a:lnTo>
                  <a:lnTo>
                    <a:pt x="329" y="331"/>
                  </a:lnTo>
                  <a:lnTo>
                    <a:pt x="329" y="338"/>
                  </a:lnTo>
                  <a:lnTo>
                    <a:pt x="329" y="343"/>
                  </a:lnTo>
                  <a:lnTo>
                    <a:pt x="329" y="345"/>
                  </a:lnTo>
                  <a:lnTo>
                    <a:pt x="332" y="345"/>
                  </a:lnTo>
                  <a:lnTo>
                    <a:pt x="334" y="343"/>
                  </a:lnTo>
                  <a:lnTo>
                    <a:pt x="336" y="343"/>
                  </a:lnTo>
                  <a:lnTo>
                    <a:pt x="336" y="343"/>
                  </a:lnTo>
                  <a:lnTo>
                    <a:pt x="339" y="343"/>
                  </a:lnTo>
                  <a:lnTo>
                    <a:pt x="346" y="336"/>
                  </a:lnTo>
                  <a:lnTo>
                    <a:pt x="346" y="333"/>
                  </a:lnTo>
                  <a:lnTo>
                    <a:pt x="343" y="333"/>
                  </a:lnTo>
                  <a:lnTo>
                    <a:pt x="346" y="333"/>
                  </a:lnTo>
                  <a:lnTo>
                    <a:pt x="346" y="333"/>
                  </a:lnTo>
                  <a:lnTo>
                    <a:pt x="346" y="331"/>
                  </a:lnTo>
                  <a:lnTo>
                    <a:pt x="346" y="331"/>
                  </a:lnTo>
                  <a:lnTo>
                    <a:pt x="346" y="331"/>
                  </a:lnTo>
                  <a:lnTo>
                    <a:pt x="348" y="331"/>
                  </a:lnTo>
                  <a:lnTo>
                    <a:pt x="348" y="329"/>
                  </a:lnTo>
                  <a:lnTo>
                    <a:pt x="348" y="326"/>
                  </a:lnTo>
                  <a:lnTo>
                    <a:pt x="348" y="324"/>
                  </a:lnTo>
                  <a:lnTo>
                    <a:pt x="348" y="324"/>
                  </a:lnTo>
                  <a:lnTo>
                    <a:pt x="348" y="326"/>
                  </a:lnTo>
                  <a:lnTo>
                    <a:pt x="346" y="326"/>
                  </a:lnTo>
                  <a:lnTo>
                    <a:pt x="346" y="329"/>
                  </a:lnTo>
                  <a:lnTo>
                    <a:pt x="343" y="329"/>
                  </a:lnTo>
                  <a:lnTo>
                    <a:pt x="341" y="331"/>
                  </a:lnTo>
                  <a:lnTo>
                    <a:pt x="339" y="333"/>
                  </a:lnTo>
                  <a:lnTo>
                    <a:pt x="336" y="333"/>
                  </a:lnTo>
                  <a:lnTo>
                    <a:pt x="336" y="333"/>
                  </a:lnTo>
                  <a:lnTo>
                    <a:pt x="339" y="331"/>
                  </a:lnTo>
                  <a:lnTo>
                    <a:pt x="341" y="329"/>
                  </a:lnTo>
                  <a:lnTo>
                    <a:pt x="346" y="326"/>
                  </a:lnTo>
                  <a:lnTo>
                    <a:pt x="346" y="324"/>
                  </a:lnTo>
                  <a:lnTo>
                    <a:pt x="343" y="321"/>
                  </a:lnTo>
                  <a:lnTo>
                    <a:pt x="341" y="319"/>
                  </a:lnTo>
                  <a:lnTo>
                    <a:pt x="332" y="321"/>
                  </a:lnTo>
                  <a:lnTo>
                    <a:pt x="334" y="319"/>
                  </a:lnTo>
                  <a:lnTo>
                    <a:pt x="336" y="319"/>
                  </a:lnTo>
                  <a:lnTo>
                    <a:pt x="339" y="317"/>
                  </a:lnTo>
                  <a:lnTo>
                    <a:pt x="341" y="317"/>
                  </a:lnTo>
                  <a:lnTo>
                    <a:pt x="341" y="317"/>
                  </a:lnTo>
                  <a:lnTo>
                    <a:pt x="341" y="317"/>
                  </a:lnTo>
                  <a:lnTo>
                    <a:pt x="336" y="314"/>
                  </a:lnTo>
                  <a:lnTo>
                    <a:pt x="336" y="314"/>
                  </a:lnTo>
                  <a:lnTo>
                    <a:pt x="334" y="314"/>
                  </a:lnTo>
                  <a:lnTo>
                    <a:pt x="334" y="317"/>
                  </a:lnTo>
                  <a:lnTo>
                    <a:pt x="332" y="317"/>
                  </a:lnTo>
                  <a:lnTo>
                    <a:pt x="322" y="317"/>
                  </a:lnTo>
                  <a:lnTo>
                    <a:pt x="320" y="317"/>
                  </a:lnTo>
                  <a:lnTo>
                    <a:pt x="320" y="317"/>
                  </a:lnTo>
                  <a:lnTo>
                    <a:pt x="320" y="317"/>
                  </a:lnTo>
                  <a:lnTo>
                    <a:pt x="320" y="314"/>
                  </a:lnTo>
                  <a:lnTo>
                    <a:pt x="322" y="314"/>
                  </a:lnTo>
                  <a:lnTo>
                    <a:pt x="324" y="314"/>
                  </a:lnTo>
                  <a:lnTo>
                    <a:pt x="332" y="314"/>
                  </a:lnTo>
                  <a:lnTo>
                    <a:pt x="334" y="312"/>
                  </a:lnTo>
                  <a:lnTo>
                    <a:pt x="334" y="312"/>
                  </a:lnTo>
                  <a:lnTo>
                    <a:pt x="334" y="310"/>
                  </a:lnTo>
                  <a:lnTo>
                    <a:pt x="334" y="310"/>
                  </a:lnTo>
                  <a:lnTo>
                    <a:pt x="334" y="307"/>
                  </a:lnTo>
                  <a:lnTo>
                    <a:pt x="334" y="307"/>
                  </a:lnTo>
                  <a:lnTo>
                    <a:pt x="334" y="310"/>
                  </a:lnTo>
                  <a:lnTo>
                    <a:pt x="336" y="310"/>
                  </a:lnTo>
                  <a:lnTo>
                    <a:pt x="341" y="312"/>
                  </a:lnTo>
                  <a:lnTo>
                    <a:pt x="341" y="312"/>
                  </a:lnTo>
                  <a:lnTo>
                    <a:pt x="343" y="312"/>
                  </a:lnTo>
                  <a:lnTo>
                    <a:pt x="346" y="312"/>
                  </a:lnTo>
                  <a:lnTo>
                    <a:pt x="346" y="314"/>
                  </a:lnTo>
                  <a:lnTo>
                    <a:pt x="348" y="314"/>
                  </a:lnTo>
                  <a:lnTo>
                    <a:pt x="348" y="314"/>
                  </a:lnTo>
                  <a:lnTo>
                    <a:pt x="350" y="314"/>
                  </a:lnTo>
                  <a:lnTo>
                    <a:pt x="353" y="314"/>
                  </a:lnTo>
                  <a:lnTo>
                    <a:pt x="353" y="312"/>
                  </a:lnTo>
                  <a:lnTo>
                    <a:pt x="353" y="310"/>
                  </a:lnTo>
                  <a:lnTo>
                    <a:pt x="353" y="307"/>
                  </a:lnTo>
                  <a:lnTo>
                    <a:pt x="353" y="307"/>
                  </a:lnTo>
                  <a:lnTo>
                    <a:pt x="353" y="310"/>
                  </a:lnTo>
                  <a:lnTo>
                    <a:pt x="355" y="310"/>
                  </a:lnTo>
                  <a:lnTo>
                    <a:pt x="355" y="312"/>
                  </a:lnTo>
                  <a:lnTo>
                    <a:pt x="358" y="312"/>
                  </a:lnTo>
                  <a:lnTo>
                    <a:pt x="358" y="312"/>
                  </a:lnTo>
                  <a:lnTo>
                    <a:pt x="358" y="312"/>
                  </a:lnTo>
                  <a:lnTo>
                    <a:pt x="360" y="310"/>
                  </a:lnTo>
                  <a:lnTo>
                    <a:pt x="365" y="305"/>
                  </a:lnTo>
                  <a:lnTo>
                    <a:pt x="367" y="302"/>
                  </a:lnTo>
                  <a:lnTo>
                    <a:pt x="367" y="302"/>
                  </a:lnTo>
                  <a:lnTo>
                    <a:pt x="367" y="300"/>
                  </a:lnTo>
                  <a:lnTo>
                    <a:pt x="369" y="300"/>
                  </a:lnTo>
                  <a:lnTo>
                    <a:pt x="367" y="300"/>
                  </a:lnTo>
                  <a:lnTo>
                    <a:pt x="367" y="300"/>
                  </a:lnTo>
                  <a:lnTo>
                    <a:pt x="362" y="295"/>
                  </a:lnTo>
                  <a:lnTo>
                    <a:pt x="360" y="295"/>
                  </a:lnTo>
                  <a:lnTo>
                    <a:pt x="362" y="295"/>
                  </a:lnTo>
                  <a:lnTo>
                    <a:pt x="365" y="295"/>
                  </a:lnTo>
                  <a:lnTo>
                    <a:pt x="367" y="298"/>
                  </a:lnTo>
                  <a:lnTo>
                    <a:pt x="372" y="300"/>
                  </a:lnTo>
                  <a:lnTo>
                    <a:pt x="372" y="300"/>
                  </a:lnTo>
                  <a:lnTo>
                    <a:pt x="374" y="298"/>
                  </a:lnTo>
                  <a:lnTo>
                    <a:pt x="376" y="295"/>
                  </a:lnTo>
                  <a:lnTo>
                    <a:pt x="379" y="295"/>
                  </a:lnTo>
                  <a:lnTo>
                    <a:pt x="381" y="293"/>
                  </a:lnTo>
                  <a:lnTo>
                    <a:pt x="388" y="291"/>
                  </a:lnTo>
                  <a:lnTo>
                    <a:pt x="388" y="291"/>
                  </a:lnTo>
                  <a:lnTo>
                    <a:pt x="388" y="288"/>
                  </a:lnTo>
                  <a:lnTo>
                    <a:pt x="386" y="288"/>
                  </a:lnTo>
                  <a:lnTo>
                    <a:pt x="384" y="286"/>
                  </a:lnTo>
                  <a:lnTo>
                    <a:pt x="386" y="286"/>
                  </a:lnTo>
                  <a:lnTo>
                    <a:pt x="386" y="286"/>
                  </a:lnTo>
                  <a:lnTo>
                    <a:pt x="388" y="286"/>
                  </a:lnTo>
                  <a:lnTo>
                    <a:pt x="393" y="286"/>
                  </a:lnTo>
                  <a:lnTo>
                    <a:pt x="393" y="286"/>
                  </a:lnTo>
                  <a:lnTo>
                    <a:pt x="398" y="279"/>
                  </a:lnTo>
                  <a:lnTo>
                    <a:pt x="400" y="276"/>
                  </a:lnTo>
                  <a:lnTo>
                    <a:pt x="398" y="274"/>
                  </a:lnTo>
                  <a:lnTo>
                    <a:pt x="398" y="274"/>
                  </a:lnTo>
                  <a:lnTo>
                    <a:pt x="398" y="274"/>
                  </a:lnTo>
                  <a:lnTo>
                    <a:pt x="398" y="274"/>
                  </a:lnTo>
                  <a:lnTo>
                    <a:pt x="395" y="274"/>
                  </a:lnTo>
                  <a:lnTo>
                    <a:pt x="395" y="272"/>
                  </a:lnTo>
                  <a:lnTo>
                    <a:pt x="395" y="272"/>
                  </a:lnTo>
                  <a:lnTo>
                    <a:pt x="391" y="272"/>
                  </a:lnTo>
                  <a:lnTo>
                    <a:pt x="388" y="272"/>
                  </a:lnTo>
                  <a:lnTo>
                    <a:pt x="388" y="269"/>
                  </a:lnTo>
                  <a:lnTo>
                    <a:pt x="386" y="267"/>
                  </a:lnTo>
                  <a:lnTo>
                    <a:pt x="388" y="269"/>
                  </a:lnTo>
                  <a:lnTo>
                    <a:pt x="391" y="269"/>
                  </a:lnTo>
                  <a:lnTo>
                    <a:pt x="391" y="269"/>
                  </a:lnTo>
                  <a:lnTo>
                    <a:pt x="391" y="267"/>
                  </a:lnTo>
                  <a:lnTo>
                    <a:pt x="391" y="265"/>
                  </a:lnTo>
                  <a:lnTo>
                    <a:pt x="388" y="262"/>
                  </a:lnTo>
                  <a:lnTo>
                    <a:pt x="388" y="260"/>
                  </a:lnTo>
                  <a:lnTo>
                    <a:pt x="388" y="260"/>
                  </a:lnTo>
                  <a:lnTo>
                    <a:pt x="393" y="262"/>
                  </a:lnTo>
                  <a:lnTo>
                    <a:pt x="393" y="262"/>
                  </a:lnTo>
                  <a:lnTo>
                    <a:pt x="393" y="260"/>
                  </a:lnTo>
                  <a:lnTo>
                    <a:pt x="393" y="260"/>
                  </a:lnTo>
                  <a:lnTo>
                    <a:pt x="393" y="260"/>
                  </a:lnTo>
                  <a:lnTo>
                    <a:pt x="395" y="260"/>
                  </a:lnTo>
                  <a:lnTo>
                    <a:pt x="393" y="265"/>
                  </a:lnTo>
                  <a:lnTo>
                    <a:pt x="393" y="267"/>
                  </a:lnTo>
                  <a:lnTo>
                    <a:pt x="395" y="267"/>
                  </a:lnTo>
                  <a:lnTo>
                    <a:pt x="395" y="267"/>
                  </a:lnTo>
                  <a:lnTo>
                    <a:pt x="398" y="269"/>
                  </a:lnTo>
                  <a:lnTo>
                    <a:pt x="400" y="269"/>
                  </a:lnTo>
                  <a:lnTo>
                    <a:pt x="400" y="269"/>
                  </a:lnTo>
                  <a:lnTo>
                    <a:pt x="402" y="269"/>
                  </a:lnTo>
                  <a:lnTo>
                    <a:pt x="405" y="267"/>
                  </a:lnTo>
                  <a:lnTo>
                    <a:pt x="410" y="262"/>
                  </a:lnTo>
                  <a:lnTo>
                    <a:pt x="412" y="260"/>
                  </a:lnTo>
                  <a:lnTo>
                    <a:pt x="412" y="258"/>
                  </a:lnTo>
                  <a:lnTo>
                    <a:pt x="414" y="255"/>
                  </a:lnTo>
                  <a:lnTo>
                    <a:pt x="417" y="253"/>
                  </a:lnTo>
                  <a:lnTo>
                    <a:pt x="417" y="253"/>
                  </a:lnTo>
                  <a:lnTo>
                    <a:pt x="417" y="253"/>
                  </a:lnTo>
                  <a:lnTo>
                    <a:pt x="417" y="250"/>
                  </a:lnTo>
                  <a:lnTo>
                    <a:pt x="419" y="250"/>
                  </a:lnTo>
                  <a:lnTo>
                    <a:pt x="419" y="250"/>
                  </a:lnTo>
                  <a:lnTo>
                    <a:pt x="424" y="246"/>
                  </a:lnTo>
                  <a:lnTo>
                    <a:pt x="424" y="246"/>
                  </a:lnTo>
                  <a:lnTo>
                    <a:pt x="424" y="243"/>
                  </a:lnTo>
                  <a:lnTo>
                    <a:pt x="424" y="243"/>
                  </a:lnTo>
                  <a:lnTo>
                    <a:pt x="424" y="243"/>
                  </a:lnTo>
                  <a:lnTo>
                    <a:pt x="421" y="246"/>
                  </a:lnTo>
                  <a:lnTo>
                    <a:pt x="421" y="246"/>
                  </a:lnTo>
                  <a:lnTo>
                    <a:pt x="419" y="246"/>
                  </a:lnTo>
                  <a:lnTo>
                    <a:pt x="419" y="243"/>
                  </a:lnTo>
                  <a:lnTo>
                    <a:pt x="419" y="241"/>
                  </a:lnTo>
                  <a:lnTo>
                    <a:pt x="421" y="236"/>
                  </a:lnTo>
                  <a:lnTo>
                    <a:pt x="421" y="234"/>
                  </a:lnTo>
                  <a:lnTo>
                    <a:pt x="424" y="234"/>
                  </a:lnTo>
                  <a:lnTo>
                    <a:pt x="426" y="229"/>
                  </a:lnTo>
                  <a:lnTo>
                    <a:pt x="428" y="229"/>
                  </a:lnTo>
                  <a:lnTo>
                    <a:pt x="428" y="231"/>
                  </a:lnTo>
                  <a:lnTo>
                    <a:pt x="428" y="231"/>
                  </a:lnTo>
                  <a:lnTo>
                    <a:pt x="431" y="234"/>
                  </a:lnTo>
                  <a:lnTo>
                    <a:pt x="431" y="234"/>
                  </a:lnTo>
                  <a:lnTo>
                    <a:pt x="433" y="234"/>
                  </a:lnTo>
                  <a:lnTo>
                    <a:pt x="436" y="231"/>
                  </a:lnTo>
                  <a:lnTo>
                    <a:pt x="438" y="231"/>
                  </a:lnTo>
                  <a:lnTo>
                    <a:pt x="440" y="231"/>
                  </a:lnTo>
                  <a:lnTo>
                    <a:pt x="443" y="229"/>
                  </a:lnTo>
                  <a:lnTo>
                    <a:pt x="443" y="229"/>
                  </a:lnTo>
                  <a:lnTo>
                    <a:pt x="443" y="227"/>
                  </a:lnTo>
                  <a:lnTo>
                    <a:pt x="443" y="224"/>
                  </a:lnTo>
                  <a:lnTo>
                    <a:pt x="445" y="222"/>
                  </a:lnTo>
                  <a:lnTo>
                    <a:pt x="447" y="220"/>
                  </a:lnTo>
                  <a:lnTo>
                    <a:pt x="450" y="217"/>
                  </a:lnTo>
                  <a:lnTo>
                    <a:pt x="450" y="215"/>
                  </a:lnTo>
                  <a:lnTo>
                    <a:pt x="447" y="213"/>
                  </a:lnTo>
                  <a:lnTo>
                    <a:pt x="445" y="213"/>
                  </a:lnTo>
                  <a:lnTo>
                    <a:pt x="443" y="213"/>
                  </a:lnTo>
                  <a:lnTo>
                    <a:pt x="445" y="213"/>
                  </a:lnTo>
                  <a:lnTo>
                    <a:pt x="447" y="213"/>
                  </a:lnTo>
                  <a:lnTo>
                    <a:pt x="450" y="213"/>
                  </a:lnTo>
                  <a:lnTo>
                    <a:pt x="452" y="215"/>
                  </a:lnTo>
                  <a:lnTo>
                    <a:pt x="452" y="215"/>
                  </a:lnTo>
                  <a:lnTo>
                    <a:pt x="452" y="215"/>
                  </a:lnTo>
                  <a:lnTo>
                    <a:pt x="452" y="213"/>
                  </a:lnTo>
                  <a:lnTo>
                    <a:pt x="452" y="213"/>
                  </a:lnTo>
                  <a:lnTo>
                    <a:pt x="452" y="213"/>
                  </a:lnTo>
                  <a:lnTo>
                    <a:pt x="450" y="210"/>
                  </a:lnTo>
                  <a:lnTo>
                    <a:pt x="450" y="210"/>
                  </a:lnTo>
                  <a:lnTo>
                    <a:pt x="452" y="208"/>
                  </a:lnTo>
                  <a:lnTo>
                    <a:pt x="452" y="208"/>
                  </a:lnTo>
                  <a:lnTo>
                    <a:pt x="455" y="210"/>
                  </a:lnTo>
                  <a:lnTo>
                    <a:pt x="455" y="210"/>
                  </a:lnTo>
                  <a:lnTo>
                    <a:pt x="457" y="210"/>
                  </a:lnTo>
                  <a:lnTo>
                    <a:pt x="457" y="208"/>
                  </a:lnTo>
                  <a:lnTo>
                    <a:pt x="457" y="205"/>
                  </a:lnTo>
                  <a:lnTo>
                    <a:pt x="459" y="205"/>
                  </a:lnTo>
                  <a:lnTo>
                    <a:pt x="457" y="205"/>
                  </a:lnTo>
                  <a:lnTo>
                    <a:pt x="457" y="205"/>
                  </a:lnTo>
                  <a:lnTo>
                    <a:pt x="457" y="203"/>
                  </a:lnTo>
                  <a:lnTo>
                    <a:pt x="455" y="201"/>
                  </a:lnTo>
                  <a:lnTo>
                    <a:pt x="455" y="201"/>
                  </a:lnTo>
                  <a:lnTo>
                    <a:pt x="455" y="198"/>
                  </a:lnTo>
                  <a:lnTo>
                    <a:pt x="452" y="198"/>
                  </a:lnTo>
                  <a:lnTo>
                    <a:pt x="447" y="198"/>
                  </a:lnTo>
                  <a:lnTo>
                    <a:pt x="445" y="196"/>
                  </a:lnTo>
                  <a:lnTo>
                    <a:pt x="445" y="194"/>
                  </a:lnTo>
                  <a:lnTo>
                    <a:pt x="445" y="191"/>
                  </a:lnTo>
                  <a:lnTo>
                    <a:pt x="445" y="189"/>
                  </a:lnTo>
                  <a:lnTo>
                    <a:pt x="445" y="187"/>
                  </a:lnTo>
                  <a:lnTo>
                    <a:pt x="450" y="177"/>
                  </a:lnTo>
                  <a:lnTo>
                    <a:pt x="450" y="177"/>
                  </a:lnTo>
                  <a:lnTo>
                    <a:pt x="452" y="175"/>
                  </a:lnTo>
                  <a:lnTo>
                    <a:pt x="452" y="175"/>
                  </a:lnTo>
                  <a:lnTo>
                    <a:pt x="452" y="177"/>
                  </a:lnTo>
                  <a:lnTo>
                    <a:pt x="450" y="182"/>
                  </a:lnTo>
                  <a:lnTo>
                    <a:pt x="447" y="187"/>
                  </a:lnTo>
                  <a:lnTo>
                    <a:pt x="447" y="191"/>
                  </a:lnTo>
                  <a:lnTo>
                    <a:pt x="447" y="191"/>
                  </a:lnTo>
                  <a:lnTo>
                    <a:pt x="452" y="191"/>
                  </a:lnTo>
                  <a:lnTo>
                    <a:pt x="452" y="191"/>
                  </a:lnTo>
                  <a:lnTo>
                    <a:pt x="455" y="194"/>
                  </a:lnTo>
                  <a:lnTo>
                    <a:pt x="455" y="196"/>
                  </a:lnTo>
                  <a:lnTo>
                    <a:pt x="457" y="201"/>
                  </a:lnTo>
                  <a:lnTo>
                    <a:pt x="457" y="201"/>
                  </a:lnTo>
                  <a:lnTo>
                    <a:pt x="459" y="201"/>
                  </a:lnTo>
                  <a:lnTo>
                    <a:pt x="457" y="198"/>
                  </a:lnTo>
                  <a:lnTo>
                    <a:pt x="457" y="184"/>
                  </a:lnTo>
                  <a:lnTo>
                    <a:pt x="459" y="182"/>
                  </a:lnTo>
                  <a:lnTo>
                    <a:pt x="457" y="182"/>
                  </a:lnTo>
                  <a:lnTo>
                    <a:pt x="459" y="175"/>
                  </a:lnTo>
                  <a:lnTo>
                    <a:pt x="466" y="160"/>
                  </a:lnTo>
                  <a:lnTo>
                    <a:pt x="473" y="144"/>
                  </a:lnTo>
                  <a:lnTo>
                    <a:pt x="478" y="134"/>
                  </a:lnTo>
                  <a:lnTo>
                    <a:pt x="488" y="125"/>
                  </a:lnTo>
                  <a:lnTo>
                    <a:pt x="497" y="116"/>
                  </a:lnTo>
                  <a:lnTo>
                    <a:pt x="502" y="113"/>
                  </a:lnTo>
                  <a:lnTo>
                    <a:pt x="507" y="111"/>
                  </a:lnTo>
                  <a:lnTo>
                    <a:pt x="504" y="11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noEditPoints="1"/>
            </p:cNvSpPr>
            <p:nvPr/>
          </p:nvSpPr>
          <p:spPr bwMode="auto">
            <a:xfrm>
              <a:off x="11017901" y="2964689"/>
              <a:ext cx="67180" cy="104721"/>
            </a:xfrm>
            <a:custGeom>
              <a:avLst/>
              <a:gdLst>
                <a:gd name="T0" fmla="*/ 47 w 68"/>
                <a:gd name="T1" fmla="*/ 99 h 106"/>
                <a:gd name="T2" fmla="*/ 45 w 68"/>
                <a:gd name="T3" fmla="*/ 99 h 106"/>
                <a:gd name="T4" fmla="*/ 42 w 68"/>
                <a:gd name="T5" fmla="*/ 104 h 106"/>
                <a:gd name="T6" fmla="*/ 49 w 68"/>
                <a:gd name="T7" fmla="*/ 106 h 106"/>
                <a:gd name="T8" fmla="*/ 49 w 68"/>
                <a:gd name="T9" fmla="*/ 101 h 106"/>
                <a:gd name="T10" fmla="*/ 54 w 68"/>
                <a:gd name="T11" fmla="*/ 52 h 106"/>
                <a:gd name="T12" fmla="*/ 54 w 68"/>
                <a:gd name="T13" fmla="*/ 56 h 106"/>
                <a:gd name="T14" fmla="*/ 54 w 68"/>
                <a:gd name="T15" fmla="*/ 59 h 106"/>
                <a:gd name="T16" fmla="*/ 54 w 68"/>
                <a:gd name="T17" fmla="*/ 66 h 106"/>
                <a:gd name="T18" fmla="*/ 56 w 68"/>
                <a:gd name="T19" fmla="*/ 61 h 106"/>
                <a:gd name="T20" fmla="*/ 68 w 68"/>
                <a:gd name="T21" fmla="*/ 56 h 106"/>
                <a:gd name="T22" fmla="*/ 66 w 68"/>
                <a:gd name="T23" fmla="*/ 45 h 106"/>
                <a:gd name="T24" fmla="*/ 61 w 68"/>
                <a:gd name="T25" fmla="*/ 40 h 106"/>
                <a:gd name="T26" fmla="*/ 61 w 68"/>
                <a:gd name="T27" fmla="*/ 47 h 106"/>
                <a:gd name="T28" fmla="*/ 61 w 68"/>
                <a:gd name="T29" fmla="*/ 52 h 106"/>
                <a:gd name="T30" fmla="*/ 59 w 68"/>
                <a:gd name="T31" fmla="*/ 56 h 106"/>
                <a:gd name="T32" fmla="*/ 59 w 68"/>
                <a:gd name="T33" fmla="*/ 61 h 106"/>
                <a:gd name="T34" fmla="*/ 61 w 68"/>
                <a:gd name="T35" fmla="*/ 64 h 106"/>
                <a:gd name="T36" fmla="*/ 66 w 68"/>
                <a:gd name="T37" fmla="*/ 59 h 106"/>
                <a:gd name="T38" fmla="*/ 61 w 68"/>
                <a:gd name="T39" fmla="*/ 35 h 106"/>
                <a:gd name="T40" fmla="*/ 61 w 68"/>
                <a:gd name="T41" fmla="*/ 33 h 106"/>
                <a:gd name="T42" fmla="*/ 54 w 68"/>
                <a:gd name="T43" fmla="*/ 26 h 106"/>
                <a:gd name="T44" fmla="*/ 49 w 68"/>
                <a:gd name="T45" fmla="*/ 23 h 106"/>
                <a:gd name="T46" fmla="*/ 47 w 68"/>
                <a:gd name="T47" fmla="*/ 16 h 106"/>
                <a:gd name="T48" fmla="*/ 47 w 68"/>
                <a:gd name="T49" fmla="*/ 14 h 106"/>
                <a:gd name="T50" fmla="*/ 45 w 68"/>
                <a:gd name="T51" fmla="*/ 14 h 106"/>
                <a:gd name="T52" fmla="*/ 40 w 68"/>
                <a:gd name="T53" fmla="*/ 4 h 106"/>
                <a:gd name="T54" fmla="*/ 26 w 68"/>
                <a:gd name="T55" fmla="*/ 2 h 106"/>
                <a:gd name="T56" fmla="*/ 2 w 68"/>
                <a:gd name="T57" fmla="*/ 16 h 106"/>
                <a:gd name="T58" fmla="*/ 9 w 68"/>
                <a:gd name="T59" fmla="*/ 45 h 106"/>
                <a:gd name="T60" fmla="*/ 16 w 68"/>
                <a:gd name="T61" fmla="*/ 68 h 106"/>
                <a:gd name="T62" fmla="*/ 16 w 68"/>
                <a:gd name="T63" fmla="*/ 82 h 106"/>
                <a:gd name="T64" fmla="*/ 26 w 68"/>
                <a:gd name="T65" fmla="*/ 90 h 106"/>
                <a:gd name="T66" fmla="*/ 47 w 68"/>
                <a:gd name="T67" fmla="*/ 78 h 106"/>
                <a:gd name="T68" fmla="*/ 49 w 68"/>
                <a:gd name="T69" fmla="*/ 75 h 106"/>
                <a:gd name="T70" fmla="*/ 49 w 68"/>
                <a:gd name="T71" fmla="*/ 56 h 106"/>
                <a:gd name="T72" fmla="*/ 49 w 68"/>
                <a:gd name="T73" fmla="*/ 49 h 106"/>
                <a:gd name="T74" fmla="*/ 47 w 68"/>
                <a:gd name="T75" fmla="*/ 42 h 106"/>
                <a:gd name="T76" fmla="*/ 45 w 68"/>
                <a:gd name="T77" fmla="*/ 37 h 106"/>
                <a:gd name="T78" fmla="*/ 49 w 68"/>
                <a:gd name="T79" fmla="*/ 40 h 106"/>
                <a:gd name="T80" fmla="*/ 49 w 68"/>
                <a:gd name="T81" fmla="*/ 33 h 106"/>
                <a:gd name="T82" fmla="*/ 47 w 68"/>
                <a:gd name="T83" fmla="*/ 30 h 106"/>
                <a:gd name="T84" fmla="*/ 47 w 68"/>
                <a:gd name="T85" fmla="*/ 23 h 106"/>
                <a:gd name="T86" fmla="*/ 49 w 68"/>
                <a:gd name="T87" fmla="*/ 30 h 106"/>
                <a:gd name="T88" fmla="*/ 54 w 68"/>
                <a:gd name="T89" fmla="*/ 30 h 106"/>
                <a:gd name="T90" fmla="*/ 56 w 68"/>
                <a:gd name="T91" fmla="*/ 28 h 106"/>
                <a:gd name="T92" fmla="*/ 56 w 68"/>
                <a:gd name="T93" fmla="*/ 37 h 106"/>
                <a:gd name="T94" fmla="*/ 61 w 68"/>
                <a:gd name="T95" fmla="*/ 3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06">
                  <a:moveTo>
                    <a:pt x="49" y="101"/>
                  </a:moveTo>
                  <a:lnTo>
                    <a:pt x="47" y="101"/>
                  </a:lnTo>
                  <a:lnTo>
                    <a:pt x="47" y="99"/>
                  </a:lnTo>
                  <a:lnTo>
                    <a:pt x="47" y="99"/>
                  </a:lnTo>
                  <a:lnTo>
                    <a:pt x="47" y="97"/>
                  </a:lnTo>
                  <a:lnTo>
                    <a:pt x="47" y="97"/>
                  </a:lnTo>
                  <a:lnTo>
                    <a:pt x="45" y="97"/>
                  </a:lnTo>
                  <a:lnTo>
                    <a:pt x="45" y="99"/>
                  </a:lnTo>
                  <a:lnTo>
                    <a:pt x="47" y="99"/>
                  </a:lnTo>
                  <a:lnTo>
                    <a:pt x="45" y="101"/>
                  </a:lnTo>
                  <a:lnTo>
                    <a:pt x="45" y="101"/>
                  </a:lnTo>
                  <a:lnTo>
                    <a:pt x="42" y="104"/>
                  </a:lnTo>
                  <a:lnTo>
                    <a:pt x="45" y="104"/>
                  </a:lnTo>
                  <a:lnTo>
                    <a:pt x="45" y="106"/>
                  </a:lnTo>
                  <a:lnTo>
                    <a:pt x="47" y="106"/>
                  </a:lnTo>
                  <a:lnTo>
                    <a:pt x="49" y="106"/>
                  </a:lnTo>
                  <a:lnTo>
                    <a:pt x="49" y="104"/>
                  </a:lnTo>
                  <a:lnTo>
                    <a:pt x="49" y="104"/>
                  </a:lnTo>
                  <a:lnTo>
                    <a:pt x="49" y="104"/>
                  </a:lnTo>
                  <a:lnTo>
                    <a:pt x="49" y="101"/>
                  </a:lnTo>
                  <a:close/>
                  <a:moveTo>
                    <a:pt x="56" y="54"/>
                  </a:moveTo>
                  <a:lnTo>
                    <a:pt x="56" y="52"/>
                  </a:lnTo>
                  <a:lnTo>
                    <a:pt x="54" y="52"/>
                  </a:lnTo>
                  <a:lnTo>
                    <a:pt x="54" y="52"/>
                  </a:lnTo>
                  <a:lnTo>
                    <a:pt x="54" y="52"/>
                  </a:lnTo>
                  <a:lnTo>
                    <a:pt x="54" y="52"/>
                  </a:lnTo>
                  <a:lnTo>
                    <a:pt x="52" y="56"/>
                  </a:lnTo>
                  <a:lnTo>
                    <a:pt x="54" y="56"/>
                  </a:lnTo>
                  <a:lnTo>
                    <a:pt x="54" y="59"/>
                  </a:lnTo>
                  <a:lnTo>
                    <a:pt x="54" y="59"/>
                  </a:lnTo>
                  <a:lnTo>
                    <a:pt x="54" y="59"/>
                  </a:lnTo>
                  <a:lnTo>
                    <a:pt x="54" y="59"/>
                  </a:lnTo>
                  <a:lnTo>
                    <a:pt x="54" y="61"/>
                  </a:lnTo>
                  <a:lnTo>
                    <a:pt x="54" y="61"/>
                  </a:lnTo>
                  <a:lnTo>
                    <a:pt x="54" y="64"/>
                  </a:lnTo>
                  <a:lnTo>
                    <a:pt x="54" y="66"/>
                  </a:lnTo>
                  <a:lnTo>
                    <a:pt x="54" y="64"/>
                  </a:lnTo>
                  <a:lnTo>
                    <a:pt x="56" y="64"/>
                  </a:lnTo>
                  <a:lnTo>
                    <a:pt x="56" y="64"/>
                  </a:lnTo>
                  <a:lnTo>
                    <a:pt x="56" y="61"/>
                  </a:lnTo>
                  <a:lnTo>
                    <a:pt x="56" y="61"/>
                  </a:lnTo>
                  <a:lnTo>
                    <a:pt x="56" y="59"/>
                  </a:lnTo>
                  <a:lnTo>
                    <a:pt x="56" y="54"/>
                  </a:lnTo>
                  <a:close/>
                  <a:moveTo>
                    <a:pt x="68" y="56"/>
                  </a:moveTo>
                  <a:lnTo>
                    <a:pt x="68" y="56"/>
                  </a:lnTo>
                  <a:lnTo>
                    <a:pt x="68" y="54"/>
                  </a:lnTo>
                  <a:lnTo>
                    <a:pt x="68" y="52"/>
                  </a:lnTo>
                  <a:lnTo>
                    <a:pt x="66" y="45"/>
                  </a:lnTo>
                  <a:lnTo>
                    <a:pt x="66" y="40"/>
                  </a:lnTo>
                  <a:lnTo>
                    <a:pt x="66" y="37"/>
                  </a:lnTo>
                  <a:lnTo>
                    <a:pt x="64" y="37"/>
                  </a:lnTo>
                  <a:lnTo>
                    <a:pt x="61" y="40"/>
                  </a:lnTo>
                  <a:lnTo>
                    <a:pt x="61" y="42"/>
                  </a:lnTo>
                  <a:lnTo>
                    <a:pt x="61" y="42"/>
                  </a:lnTo>
                  <a:lnTo>
                    <a:pt x="61" y="47"/>
                  </a:lnTo>
                  <a:lnTo>
                    <a:pt x="61" y="47"/>
                  </a:lnTo>
                  <a:lnTo>
                    <a:pt x="61" y="49"/>
                  </a:lnTo>
                  <a:lnTo>
                    <a:pt x="59" y="49"/>
                  </a:lnTo>
                  <a:lnTo>
                    <a:pt x="59" y="49"/>
                  </a:lnTo>
                  <a:lnTo>
                    <a:pt x="61" y="52"/>
                  </a:lnTo>
                  <a:lnTo>
                    <a:pt x="61" y="52"/>
                  </a:lnTo>
                  <a:lnTo>
                    <a:pt x="61" y="54"/>
                  </a:lnTo>
                  <a:lnTo>
                    <a:pt x="59" y="54"/>
                  </a:lnTo>
                  <a:lnTo>
                    <a:pt x="59" y="56"/>
                  </a:lnTo>
                  <a:lnTo>
                    <a:pt x="61" y="56"/>
                  </a:lnTo>
                  <a:lnTo>
                    <a:pt x="61" y="59"/>
                  </a:lnTo>
                  <a:lnTo>
                    <a:pt x="61" y="59"/>
                  </a:lnTo>
                  <a:lnTo>
                    <a:pt x="59" y="61"/>
                  </a:lnTo>
                  <a:lnTo>
                    <a:pt x="59" y="64"/>
                  </a:lnTo>
                  <a:lnTo>
                    <a:pt x="59" y="64"/>
                  </a:lnTo>
                  <a:lnTo>
                    <a:pt x="59" y="64"/>
                  </a:lnTo>
                  <a:lnTo>
                    <a:pt x="61" y="64"/>
                  </a:lnTo>
                  <a:lnTo>
                    <a:pt x="61" y="61"/>
                  </a:lnTo>
                  <a:lnTo>
                    <a:pt x="64" y="61"/>
                  </a:lnTo>
                  <a:lnTo>
                    <a:pt x="64" y="59"/>
                  </a:lnTo>
                  <a:lnTo>
                    <a:pt x="66" y="59"/>
                  </a:lnTo>
                  <a:lnTo>
                    <a:pt x="68" y="59"/>
                  </a:lnTo>
                  <a:lnTo>
                    <a:pt x="68" y="56"/>
                  </a:lnTo>
                  <a:close/>
                  <a:moveTo>
                    <a:pt x="61" y="37"/>
                  </a:moveTo>
                  <a:lnTo>
                    <a:pt x="61" y="35"/>
                  </a:lnTo>
                  <a:lnTo>
                    <a:pt x="64" y="35"/>
                  </a:lnTo>
                  <a:lnTo>
                    <a:pt x="61" y="35"/>
                  </a:lnTo>
                  <a:lnTo>
                    <a:pt x="61" y="33"/>
                  </a:lnTo>
                  <a:lnTo>
                    <a:pt x="61" y="33"/>
                  </a:lnTo>
                  <a:lnTo>
                    <a:pt x="61" y="33"/>
                  </a:lnTo>
                  <a:lnTo>
                    <a:pt x="59" y="28"/>
                  </a:lnTo>
                  <a:lnTo>
                    <a:pt x="56" y="26"/>
                  </a:lnTo>
                  <a:lnTo>
                    <a:pt x="54" y="26"/>
                  </a:lnTo>
                  <a:lnTo>
                    <a:pt x="54" y="26"/>
                  </a:lnTo>
                  <a:lnTo>
                    <a:pt x="52" y="26"/>
                  </a:lnTo>
                  <a:lnTo>
                    <a:pt x="49" y="26"/>
                  </a:lnTo>
                  <a:lnTo>
                    <a:pt x="49" y="23"/>
                  </a:lnTo>
                  <a:lnTo>
                    <a:pt x="49" y="23"/>
                  </a:lnTo>
                  <a:lnTo>
                    <a:pt x="49" y="23"/>
                  </a:lnTo>
                  <a:lnTo>
                    <a:pt x="49" y="19"/>
                  </a:lnTo>
                  <a:lnTo>
                    <a:pt x="47" y="16"/>
                  </a:lnTo>
                  <a:lnTo>
                    <a:pt x="47" y="16"/>
                  </a:lnTo>
                  <a:lnTo>
                    <a:pt x="47" y="16"/>
                  </a:lnTo>
                  <a:lnTo>
                    <a:pt x="47" y="14"/>
                  </a:lnTo>
                  <a:lnTo>
                    <a:pt x="47" y="14"/>
                  </a:lnTo>
                  <a:lnTo>
                    <a:pt x="47" y="14"/>
                  </a:lnTo>
                  <a:lnTo>
                    <a:pt x="47" y="11"/>
                  </a:lnTo>
                  <a:lnTo>
                    <a:pt x="45" y="11"/>
                  </a:lnTo>
                  <a:lnTo>
                    <a:pt x="45" y="14"/>
                  </a:lnTo>
                  <a:lnTo>
                    <a:pt x="42" y="14"/>
                  </a:lnTo>
                  <a:lnTo>
                    <a:pt x="42" y="11"/>
                  </a:lnTo>
                  <a:lnTo>
                    <a:pt x="42" y="11"/>
                  </a:lnTo>
                  <a:lnTo>
                    <a:pt x="40" y="4"/>
                  </a:lnTo>
                  <a:lnTo>
                    <a:pt x="40" y="0"/>
                  </a:lnTo>
                  <a:lnTo>
                    <a:pt x="38" y="0"/>
                  </a:lnTo>
                  <a:lnTo>
                    <a:pt x="33" y="0"/>
                  </a:lnTo>
                  <a:lnTo>
                    <a:pt x="26" y="2"/>
                  </a:lnTo>
                  <a:lnTo>
                    <a:pt x="16" y="4"/>
                  </a:lnTo>
                  <a:lnTo>
                    <a:pt x="9" y="7"/>
                  </a:lnTo>
                  <a:lnTo>
                    <a:pt x="0" y="9"/>
                  </a:lnTo>
                  <a:lnTo>
                    <a:pt x="2" y="16"/>
                  </a:lnTo>
                  <a:lnTo>
                    <a:pt x="4" y="23"/>
                  </a:lnTo>
                  <a:lnTo>
                    <a:pt x="7" y="30"/>
                  </a:lnTo>
                  <a:lnTo>
                    <a:pt x="9" y="37"/>
                  </a:lnTo>
                  <a:lnTo>
                    <a:pt x="9" y="45"/>
                  </a:lnTo>
                  <a:lnTo>
                    <a:pt x="12" y="52"/>
                  </a:lnTo>
                  <a:lnTo>
                    <a:pt x="14" y="56"/>
                  </a:lnTo>
                  <a:lnTo>
                    <a:pt x="16" y="64"/>
                  </a:lnTo>
                  <a:lnTo>
                    <a:pt x="16" y="68"/>
                  </a:lnTo>
                  <a:lnTo>
                    <a:pt x="16" y="73"/>
                  </a:lnTo>
                  <a:lnTo>
                    <a:pt x="19" y="80"/>
                  </a:lnTo>
                  <a:lnTo>
                    <a:pt x="19" y="80"/>
                  </a:lnTo>
                  <a:lnTo>
                    <a:pt x="16" y="82"/>
                  </a:lnTo>
                  <a:lnTo>
                    <a:pt x="16" y="85"/>
                  </a:lnTo>
                  <a:lnTo>
                    <a:pt x="19" y="90"/>
                  </a:lnTo>
                  <a:lnTo>
                    <a:pt x="19" y="92"/>
                  </a:lnTo>
                  <a:lnTo>
                    <a:pt x="26" y="90"/>
                  </a:lnTo>
                  <a:lnTo>
                    <a:pt x="40" y="80"/>
                  </a:lnTo>
                  <a:lnTo>
                    <a:pt x="45" y="78"/>
                  </a:lnTo>
                  <a:lnTo>
                    <a:pt x="45" y="78"/>
                  </a:lnTo>
                  <a:lnTo>
                    <a:pt x="47" y="78"/>
                  </a:lnTo>
                  <a:lnTo>
                    <a:pt x="49" y="78"/>
                  </a:lnTo>
                  <a:lnTo>
                    <a:pt x="49" y="78"/>
                  </a:lnTo>
                  <a:lnTo>
                    <a:pt x="49" y="78"/>
                  </a:lnTo>
                  <a:lnTo>
                    <a:pt x="49" y="75"/>
                  </a:lnTo>
                  <a:lnTo>
                    <a:pt x="49" y="75"/>
                  </a:lnTo>
                  <a:lnTo>
                    <a:pt x="52" y="66"/>
                  </a:lnTo>
                  <a:lnTo>
                    <a:pt x="52" y="64"/>
                  </a:lnTo>
                  <a:lnTo>
                    <a:pt x="49" y="56"/>
                  </a:lnTo>
                  <a:lnTo>
                    <a:pt x="49" y="54"/>
                  </a:lnTo>
                  <a:lnTo>
                    <a:pt x="47" y="52"/>
                  </a:lnTo>
                  <a:lnTo>
                    <a:pt x="47" y="52"/>
                  </a:lnTo>
                  <a:lnTo>
                    <a:pt x="49" y="49"/>
                  </a:lnTo>
                  <a:lnTo>
                    <a:pt x="49" y="47"/>
                  </a:lnTo>
                  <a:lnTo>
                    <a:pt x="49" y="45"/>
                  </a:lnTo>
                  <a:lnTo>
                    <a:pt x="47" y="42"/>
                  </a:lnTo>
                  <a:lnTo>
                    <a:pt x="47" y="42"/>
                  </a:lnTo>
                  <a:lnTo>
                    <a:pt x="45" y="40"/>
                  </a:lnTo>
                  <a:lnTo>
                    <a:pt x="45" y="40"/>
                  </a:lnTo>
                  <a:lnTo>
                    <a:pt x="45" y="37"/>
                  </a:lnTo>
                  <a:lnTo>
                    <a:pt x="45" y="37"/>
                  </a:lnTo>
                  <a:lnTo>
                    <a:pt x="47" y="37"/>
                  </a:lnTo>
                  <a:lnTo>
                    <a:pt x="47" y="37"/>
                  </a:lnTo>
                  <a:lnTo>
                    <a:pt x="49" y="37"/>
                  </a:lnTo>
                  <a:lnTo>
                    <a:pt x="49" y="40"/>
                  </a:lnTo>
                  <a:lnTo>
                    <a:pt x="49" y="37"/>
                  </a:lnTo>
                  <a:lnTo>
                    <a:pt x="49" y="35"/>
                  </a:lnTo>
                  <a:lnTo>
                    <a:pt x="49" y="35"/>
                  </a:lnTo>
                  <a:lnTo>
                    <a:pt x="49" y="33"/>
                  </a:lnTo>
                  <a:lnTo>
                    <a:pt x="49" y="33"/>
                  </a:lnTo>
                  <a:lnTo>
                    <a:pt x="47" y="33"/>
                  </a:lnTo>
                  <a:lnTo>
                    <a:pt x="47" y="30"/>
                  </a:lnTo>
                  <a:lnTo>
                    <a:pt x="47" y="30"/>
                  </a:lnTo>
                  <a:lnTo>
                    <a:pt x="45" y="26"/>
                  </a:lnTo>
                  <a:lnTo>
                    <a:pt x="45" y="23"/>
                  </a:lnTo>
                  <a:lnTo>
                    <a:pt x="45" y="23"/>
                  </a:lnTo>
                  <a:lnTo>
                    <a:pt x="47" y="23"/>
                  </a:lnTo>
                  <a:lnTo>
                    <a:pt x="47" y="26"/>
                  </a:lnTo>
                  <a:lnTo>
                    <a:pt x="47" y="26"/>
                  </a:lnTo>
                  <a:lnTo>
                    <a:pt x="49" y="28"/>
                  </a:lnTo>
                  <a:lnTo>
                    <a:pt x="49" y="30"/>
                  </a:lnTo>
                  <a:lnTo>
                    <a:pt x="52" y="30"/>
                  </a:lnTo>
                  <a:lnTo>
                    <a:pt x="54" y="33"/>
                  </a:lnTo>
                  <a:lnTo>
                    <a:pt x="54" y="33"/>
                  </a:lnTo>
                  <a:lnTo>
                    <a:pt x="54" y="30"/>
                  </a:lnTo>
                  <a:lnTo>
                    <a:pt x="54" y="28"/>
                  </a:lnTo>
                  <a:lnTo>
                    <a:pt x="54" y="28"/>
                  </a:lnTo>
                  <a:lnTo>
                    <a:pt x="56" y="28"/>
                  </a:lnTo>
                  <a:lnTo>
                    <a:pt x="56" y="28"/>
                  </a:lnTo>
                  <a:lnTo>
                    <a:pt x="56" y="28"/>
                  </a:lnTo>
                  <a:lnTo>
                    <a:pt x="56" y="33"/>
                  </a:lnTo>
                  <a:lnTo>
                    <a:pt x="56" y="35"/>
                  </a:lnTo>
                  <a:lnTo>
                    <a:pt x="56" y="37"/>
                  </a:lnTo>
                  <a:lnTo>
                    <a:pt x="56" y="37"/>
                  </a:lnTo>
                  <a:lnTo>
                    <a:pt x="56" y="40"/>
                  </a:lnTo>
                  <a:lnTo>
                    <a:pt x="59" y="40"/>
                  </a:lnTo>
                  <a:lnTo>
                    <a:pt x="61" y="3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0222612" y="3053603"/>
              <a:ext cx="581896" cy="369489"/>
            </a:xfrm>
            <a:custGeom>
              <a:avLst/>
              <a:gdLst>
                <a:gd name="T0" fmla="*/ 568 w 589"/>
                <a:gd name="T1" fmla="*/ 191 h 374"/>
                <a:gd name="T2" fmla="*/ 549 w 589"/>
                <a:gd name="T3" fmla="*/ 182 h 374"/>
                <a:gd name="T4" fmla="*/ 535 w 589"/>
                <a:gd name="T5" fmla="*/ 168 h 374"/>
                <a:gd name="T6" fmla="*/ 530 w 589"/>
                <a:gd name="T7" fmla="*/ 156 h 374"/>
                <a:gd name="T8" fmla="*/ 530 w 589"/>
                <a:gd name="T9" fmla="*/ 146 h 374"/>
                <a:gd name="T10" fmla="*/ 530 w 589"/>
                <a:gd name="T11" fmla="*/ 142 h 374"/>
                <a:gd name="T12" fmla="*/ 537 w 589"/>
                <a:gd name="T13" fmla="*/ 132 h 374"/>
                <a:gd name="T14" fmla="*/ 533 w 589"/>
                <a:gd name="T15" fmla="*/ 123 h 374"/>
                <a:gd name="T16" fmla="*/ 530 w 589"/>
                <a:gd name="T17" fmla="*/ 123 h 374"/>
                <a:gd name="T18" fmla="*/ 528 w 589"/>
                <a:gd name="T19" fmla="*/ 116 h 374"/>
                <a:gd name="T20" fmla="*/ 540 w 589"/>
                <a:gd name="T21" fmla="*/ 101 h 374"/>
                <a:gd name="T22" fmla="*/ 540 w 589"/>
                <a:gd name="T23" fmla="*/ 97 h 374"/>
                <a:gd name="T24" fmla="*/ 547 w 589"/>
                <a:gd name="T25" fmla="*/ 78 h 374"/>
                <a:gd name="T26" fmla="*/ 552 w 589"/>
                <a:gd name="T27" fmla="*/ 68 h 374"/>
                <a:gd name="T28" fmla="*/ 559 w 589"/>
                <a:gd name="T29" fmla="*/ 63 h 374"/>
                <a:gd name="T30" fmla="*/ 552 w 589"/>
                <a:gd name="T31" fmla="*/ 54 h 374"/>
                <a:gd name="T32" fmla="*/ 540 w 589"/>
                <a:gd name="T33" fmla="*/ 56 h 374"/>
                <a:gd name="T34" fmla="*/ 528 w 589"/>
                <a:gd name="T35" fmla="*/ 52 h 374"/>
                <a:gd name="T36" fmla="*/ 516 w 589"/>
                <a:gd name="T37" fmla="*/ 30 h 374"/>
                <a:gd name="T38" fmla="*/ 511 w 589"/>
                <a:gd name="T39" fmla="*/ 21 h 374"/>
                <a:gd name="T40" fmla="*/ 507 w 589"/>
                <a:gd name="T41" fmla="*/ 14 h 374"/>
                <a:gd name="T42" fmla="*/ 492 w 589"/>
                <a:gd name="T43" fmla="*/ 11 h 374"/>
                <a:gd name="T44" fmla="*/ 481 w 589"/>
                <a:gd name="T45" fmla="*/ 2 h 374"/>
                <a:gd name="T46" fmla="*/ 440 w 589"/>
                <a:gd name="T47" fmla="*/ 9 h 374"/>
                <a:gd name="T48" fmla="*/ 365 w 589"/>
                <a:gd name="T49" fmla="*/ 26 h 374"/>
                <a:gd name="T50" fmla="*/ 289 w 589"/>
                <a:gd name="T51" fmla="*/ 42 h 374"/>
                <a:gd name="T52" fmla="*/ 213 w 589"/>
                <a:gd name="T53" fmla="*/ 56 h 374"/>
                <a:gd name="T54" fmla="*/ 138 w 589"/>
                <a:gd name="T55" fmla="*/ 73 h 374"/>
                <a:gd name="T56" fmla="*/ 71 w 589"/>
                <a:gd name="T57" fmla="*/ 85 h 374"/>
                <a:gd name="T58" fmla="*/ 67 w 589"/>
                <a:gd name="T59" fmla="*/ 63 h 374"/>
                <a:gd name="T60" fmla="*/ 50 w 589"/>
                <a:gd name="T61" fmla="*/ 63 h 374"/>
                <a:gd name="T62" fmla="*/ 34 w 589"/>
                <a:gd name="T63" fmla="*/ 75 h 374"/>
                <a:gd name="T64" fmla="*/ 38 w 589"/>
                <a:gd name="T65" fmla="*/ 71 h 374"/>
                <a:gd name="T66" fmla="*/ 31 w 589"/>
                <a:gd name="T67" fmla="*/ 78 h 374"/>
                <a:gd name="T68" fmla="*/ 5 w 589"/>
                <a:gd name="T69" fmla="*/ 97 h 374"/>
                <a:gd name="T70" fmla="*/ 17 w 589"/>
                <a:gd name="T71" fmla="*/ 184 h 374"/>
                <a:gd name="T72" fmla="*/ 29 w 589"/>
                <a:gd name="T73" fmla="*/ 260 h 374"/>
                <a:gd name="T74" fmla="*/ 29 w 589"/>
                <a:gd name="T75" fmla="*/ 262 h 374"/>
                <a:gd name="T76" fmla="*/ 38 w 589"/>
                <a:gd name="T77" fmla="*/ 310 h 374"/>
                <a:gd name="T78" fmla="*/ 48 w 589"/>
                <a:gd name="T79" fmla="*/ 364 h 374"/>
                <a:gd name="T80" fmla="*/ 112 w 589"/>
                <a:gd name="T81" fmla="*/ 362 h 374"/>
                <a:gd name="T82" fmla="*/ 183 w 589"/>
                <a:gd name="T83" fmla="*/ 347 h 374"/>
                <a:gd name="T84" fmla="*/ 249 w 589"/>
                <a:gd name="T85" fmla="*/ 336 h 374"/>
                <a:gd name="T86" fmla="*/ 315 w 589"/>
                <a:gd name="T87" fmla="*/ 321 h 374"/>
                <a:gd name="T88" fmla="*/ 381 w 589"/>
                <a:gd name="T89" fmla="*/ 310 h 374"/>
                <a:gd name="T90" fmla="*/ 445 w 589"/>
                <a:gd name="T91" fmla="*/ 295 h 374"/>
                <a:gd name="T92" fmla="*/ 502 w 589"/>
                <a:gd name="T93" fmla="*/ 284 h 374"/>
                <a:gd name="T94" fmla="*/ 509 w 589"/>
                <a:gd name="T95" fmla="*/ 267 h 374"/>
                <a:gd name="T96" fmla="*/ 528 w 589"/>
                <a:gd name="T97" fmla="*/ 262 h 374"/>
                <a:gd name="T98" fmla="*/ 537 w 589"/>
                <a:gd name="T99" fmla="*/ 258 h 374"/>
                <a:gd name="T100" fmla="*/ 556 w 589"/>
                <a:gd name="T101" fmla="*/ 246 h 374"/>
                <a:gd name="T102" fmla="*/ 563 w 589"/>
                <a:gd name="T103" fmla="*/ 231 h 374"/>
                <a:gd name="T104" fmla="*/ 575 w 589"/>
                <a:gd name="T105" fmla="*/ 220 h 374"/>
                <a:gd name="T106" fmla="*/ 587 w 589"/>
                <a:gd name="T107" fmla="*/ 21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9" h="374">
                  <a:moveTo>
                    <a:pt x="585" y="203"/>
                  </a:moveTo>
                  <a:lnTo>
                    <a:pt x="578" y="201"/>
                  </a:lnTo>
                  <a:lnTo>
                    <a:pt x="573" y="196"/>
                  </a:lnTo>
                  <a:lnTo>
                    <a:pt x="571" y="194"/>
                  </a:lnTo>
                  <a:lnTo>
                    <a:pt x="571" y="191"/>
                  </a:lnTo>
                  <a:lnTo>
                    <a:pt x="568" y="191"/>
                  </a:lnTo>
                  <a:lnTo>
                    <a:pt x="563" y="189"/>
                  </a:lnTo>
                  <a:lnTo>
                    <a:pt x="561" y="184"/>
                  </a:lnTo>
                  <a:lnTo>
                    <a:pt x="559" y="182"/>
                  </a:lnTo>
                  <a:lnTo>
                    <a:pt x="554" y="184"/>
                  </a:lnTo>
                  <a:lnTo>
                    <a:pt x="552" y="184"/>
                  </a:lnTo>
                  <a:lnTo>
                    <a:pt x="549" y="182"/>
                  </a:lnTo>
                  <a:lnTo>
                    <a:pt x="549" y="179"/>
                  </a:lnTo>
                  <a:lnTo>
                    <a:pt x="547" y="170"/>
                  </a:lnTo>
                  <a:lnTo>
                    <a:pt x="544" y="168"/>
                  </a:lnTo>
                  <a:lnTo>
                    <a:pt x="537" y="168"/>
                  </a:lnTo>
                  <a:lnTo>
                    <a:pt x="535" y="168"/>
                  </a:lnTo>
                  <a:lnTo>
                    <a:pt x="535" y="168"/>
                  </a:lnTo>
                  <a:lnTo>
                    <a:pt x="533" y="165"/>
                  </a:lnTo>
                  <a:lnTo>
                    <a:pt x="533" y="163"/>
                  </a:lnTo>
                  <a:lnTo>
                    <a:pt x="533" y="163"/>
                  </a:lnTo>
                  <a:lnTo>
                    <a:pt x="533" y="160"/>
                  </a:lnTo>
                  <a:lnTo>
                    <a:pt x="530" y="158"/>
                  </a:lnTo>
                  <a:lnTo>
                    <a:pt x="530" y="156"/>
                  </a:lnTo>
                  <a:lnTo>
                    <a:pt x="530" y="156"/>
                  </a:lnTo>
                  <a:lnTo>
                    <a:pt x="530" y="153"/>
                  </a:lnTo>
                  <a:lnTo>
                    <a:pt x="530" y="153"/>
                  </a:lnTo>
                  <a:lnTo>
                    <a:pt x="530" y="151"/>
                  </a:lnTo>
                  <a:lnTo>
                    <a:pt x="530" y="146"/>
                  </a:lnTo>
                  <a:lnTo>
                    <a:pt x="530" y="146"/>
                  </a:lnTo>
                  <a:lnTo>
                    <a:pt x="528" y="146"/>
                  </a:lnTo>
                  <a:lnTo>
                    <a:pt x="528" y="146"/>
                  </a:lnTo>
                  <a:lnTo>
                    <a:pt x="528" y="144"/>
                  </a:lnTo>
                  <a:lnTo>
                    <a:pt x="530" y="144"/>
                  </a:lnTo>
                  <a:lnTo>
                    <a:pt x="530" y="144"/>
                  </a:lnTo>
                  <a:lnTo>
                    <a:pt x="530" y="142"/>
                  </a:lnTo>
                  <a:lnTo>
                    <a:pt x="533" y="142"/>
                  </a:lnTo>
                  <a:lnTo>
                    <a:pt x="535" y="142"/>
                  </a:lnTo>
                  <a:lnTo>
                    <a:pt x="535" y="139"/>
                  </a:lnTo>
                  <a:lnTo>
                    <a:pt x="535" y="137"/>
                  </a:lnTo>
                  <a:lnTo>
                    <a:pt x="535" y="134"/>
                  </a:lnTo>
                  <a:lnTo>
                    <a:pt x="537" y="132"/>
                  </a:lnTo>
                  <a:lnTo>
                    <a:pt x="537" y="132"/>
                  </a:lnTo>
                  <a:lnTo>
                    <a:pt x="537" y="130"/>
                  </a:lnTo>
                  <a:lnTo>
                    <a:pt x="537" y="127"/>
                  </a:lnTo>
                  <a:lnTo>
                    <a:pt x="535" y="125"/>
                  </a:lnTo>
                  <a:lnTo>
                    <a:pt x="533" y="123"/>
                  </a:lnTo>
                  <a:lnTo>
                    <a:pt x="533" y="123"/>
                  </a:lnTo>
                  <a:lnTo>
                    <a:pt x="533" y="123"/>
                  </a:lnTo>
                  <a:lnTo>
                    <a:pt x="533" y="123"/>
                  </a:lnTo>
                  <a:lnTo>
                    <a:pt x="530" y="123"/>
                  </a:lnTo>
                  <a:lnTo>
                    <a:pt x="530" y="123"/>
                  </a:lnTo>
                  <a:lnTo>
                    <a:pt x="530" y="123"/>
                  </a:lnTo>
                  <a:lnTo>
                    <a:pt x="530" y="123"/>
                  </a:lnTo>
                  <a:lnTo>
                    <a:pt x="530" y="120"/>
                  </a:lnTo>
                  <a:lnTo>
                    <a:pt x="530" y="120"/>
                  </a:lnTo>
                  <a:lnTo>
                    <a:pt x="528" y="120"/>
                  </a:lnTo>
                  <a:lnTo>
                    <a:pt x="528" y="118"/>
                  </a:lnTo>
                  <a:lnTo>
                    <a:pt x="528" y="118"/>
                  </a:lnTo>
                  <a:lnTo>
                    <a:pt x="528" y="116"/>
                  </a:lnTo>
                  <a:lnTo>
                    <a:pt x="530" y="113"/>
                  </a:lnTo>
                  <a:lnTo>
                    <a:pt x="530" y="111"/>
                  </a:lnTo>
                  <a:lnTo>
                    <a:pt x="533" y="111"/>
                  </a:lnTo>
                  <a:lnTo>
                    <a:pt x="535" y="108"/>
                  </a:lnTo>
                  <a:lnTo>
                    <a:pt x="535" y="108"/>
                  </a:lnTo>
                  <a:lnTo>
                    <a:pt x="540" y="101"/>
                  </a:lnTo>
                  <a:lnTo>
                    <a:pt x="540" y="101"/>
                  </a:lnTo>
                  <a:lnTo>
                    <a:pt x="540" y="101"/>
                  </a:lnTo>
                  <a:lnTo>
                    <a:pt x="537" y="99"/>
                  </a:lnTo>
                  <a:lnTo>
                    <a:pt x="540" y="99"/>
                  </a:lnTo>
                  <a:lnTo>
                    <a:pt x="540" y="99"/>
                  </a:lnTo>
                  <a:lnTo>
                    <a:pt x="540" y="97"/>
                  </a:lnTo>
                  <a:lnTo>
                    <a:pt x="540" y="97"/>
                  </a:lnTo>
                  <a:lnTo>
                    <a:pt x="542" y="97"/>
                  </a:lnTo>
                  <a:lnTo>
                    <a:pt x="544" y="89"/>
                  </a:lnTo>
                  <a:lnTo>
                    <a:pt x="547" y="82"/>
                  </a:lnTo>
                  <a:lnTo>
                    <a:pt x="547" y="80"/>
                  </a:lnTo>
                  <a:lnTo>
                    <a:pt x="547" y="78"/>
                  </a:lnTo>
                  <a:lnTo>
                    <a:pt x="547" y="78"/>
                  </a:lnTo>
                  <a:lnTo>
                    <a:pt x="552" y="71"/>
                  </a:lnTo>
                  <a:lnTo>
                    <a:pt x="552" y="71"/>
                  </a:lnTo>
                  <a:lnTo>
                    <a:pt x="552" y="68"/>
                  </a:lnTo>
                  <a:lnTo>
                    <a:pt x="552" y="68"/>
                  </a:lnTo>
                  <a:lnTo>
                    <a:pt x="552" y="68"/>
                  </a:lnTo>
                  <a:lnTo>
                    <a:pt x="552" y="68"/>
                  </a:lnTo>
                  <a:lnTo>
                    <a:pt x="554" y="66"/>
                  </a:lnTo>
                  <a:lnTo>
                    <a:pt x="554" y="66"/>
                  </a:lnTo>
                  <a:lnTo>
                    <a:pt x="556" y="66"/>
                  </a:lnTo>
                  <a:lnTo>
                    <a:pt x="559" y="63"/>
                  </a:lnTo>
                  <a:lnTo>
                    <a:pt x="559" y="63"/>
                  </a:lnTo>
                  <a:lnTo>
                    <a:pt x="556" y="61"/>
                  </a:lnTo>
                  <a:lnTo>
                    <a:pt x="554" y="59"/>
                  </a:lnTo>
                  <a:lnTo>
                    <a:pt x="554" y="59"/>
                  </a:lnTo>
                  <a:lnTo>
                    <a:pt x="552" y="56"/>
                  </a:lnTo>
                  <a:lnTo>
                    <a:pt x="552" y="56"/>
                  </a:lnTo>
                  <a:lnTo>
                    <a:pt x="552" y="54"/>
                  </a:lnTo>
                  <a:lnTo>
                    <a:pt x="549" y="56"/>
                  </a:lnTo>
                  <a:lnTo>
                    <a:pt x="549" y="56"/>
                  </a:lnTo>
                  <a:lnTo>
                    <a:pt x="549" y="56"/>
                  </a:lnTo>
                  <a:lnTo>
                    <a:pt x="547" y="56"/>
                  </a:lnTo>
                  <a:lnTo>
                    <a:pt x="544" y="54"/>
                  </a:lnTo>
                  <a:lnTo>
                    <a:pt x="540" y="56"/>
                  </a:lnTo>
                  <a:lnTo>
                    <a:pt x="537" y="56"/>
                  </a:lnTo>
                  <a:lnTo>
                    <a:pt x="537" y="56"/>
                  </a:lnTo>
                  <a:lnTo>
                    <a:pt x="535" y="54"/>
                  </a:lnTo>
                  <a:lnTo>
                    <a:pt x="533" y="54"/>
                  </a:lnTo>
                  <a:lnTo>
                    <a:pt x="530" y="54"/>
                  </a:lnTo>
                  <a:lnTo>
                    <a:pt x="528" y="52"/>
                  </a:lnTo>
                  <a:lnTo>
                    <a:pt x="526" y="52"/>
                  </a:lnTo>
                  <a:lnTo>
                    <a:pt x="518" y="42"/>
                  </a:lnTo>
                  <a:lnTo>
                    <a:pt x="518" y="42"/>
                  </a:lnTo>
                  <a:lnTo>
                    <a:pt x="516" y="40"/>
                  </a:lnTo>
                  <a:lnTo>
                    <a:pt x="516" y="35"/>
                  </a:lnTo>
                  <a:lnTo>
                    <a:pt x="516" y="30"/>
                  </a:lnTo>
                  <a:lnTo>
                    <a:pt x="514" y="28"/>
                  </a:lnTo>
                  <a:lnTo>
                    <a:pt x="514" y="26"/>
                  </a:lnTo>
                  <a:lnTo>
                    <a:pt x="514" y="26"/>
                  </a:lnTo>
                  <a:lnTo>
                    <a:pt x="514" y="23"/>
                  </a:lnTo>
                  <a:lnTo>
                    <a:pt x="514" y="21"/>
                  </a:lnTo>
                  <a:lnTo>
                    <a:pt x="511" y="21"/>
                  </a:lnTo>
                  <a:lnTo>
                    <a:pt x="509" y="21"/>
                  </a:lnTo>
                  <a:lnTo>
                    <a:pt x="509" y="18"/>
                  </a:lnTo>
                  <a:lnTo>
                    <a:pt x="509" y="16"/>
                  </a:lnTo>
                  <a:lnTo>
                    <a:pt x="509" y="16"/>
                  </a:lnTo>
                  <a:lnTo>
                    <a:pt x="509" y="14"/>
                  </a:lnTo>
                  <a:lnTo>
                    <a:pt x="507" y="14"/>
                  </a:lnTo>
                  <a:lnTo>
                    <a:pt x="507" y="14"/>
                  </a:lnTo>
                  <a:lnTo>
                    <a:pt x="502" y="11"/>
                  </a:lnTo>
                  <a:lnTo>
                    <a:pt x="500" y="11"/>
                  </a:lnTo>
                  <a:lnTo>
                    <a:pt x="500" y="11"/>
                  </a:lnTo>
                  <a:lnTo>
                    <a:pt x="495" y="14"/>
                  </a:lnTo>
                  <a:lnTo>
                    <a:pt x="492" y="11"/>
                  </a:lnTo>
                  <a:lnTo>
                    <a:pt x="492" y="9"/>
                  </a:lnTo>
                  <a:lnTo>
                    <a:pt x="490" y="7"/>
                  </a:lnTo>
                  <a:lnTo>
                    <a:pt x="490" y="4"/>
                  </a:lnTo>
                  <a:lnTo>
                    <a:pt x="488" y="4"/>
                  </a:lnTo>
                  <a:lnTo>
                    <a:pt x="483" y="4"/>
                  </a:lnTo>
                  <a:lnTo>
                    <a:pt x="481" y="2"/>
                  </a:lnTo>
                  <a:lnTo>
                    <a:pt x="481" y="0"/>
                  </a:lnTo>
                  <a:lnTo>
                    <a:pt x="481" y="0"/>
                  </a:lnTo>
                  <a:lnTo>
                    <a:pt x="478" y="2"/>
                  </a:lnTo>
                  <a:lnTo>
                    <a:pt x="466" y="4"/>
                  </a:lnTo>
                  <a:lnTo>
                    <a:pt x="452" y="7"/>
                  </a:lnTo>
                  <a:lnTo>
                    <a:pt x="440" y="9"/>
                  </a:lnTo>
                  <a:lnTo>
                    <a:pt x="429" y="11"/>
                  </a:lnTo>
                  <a:lnTo>
                    <a:pt x="414" y="16"/>
                  </a:lnTo>
                  <a:lnTo>
                    <a:pt x="403" y="18"/>
                  </a:lnTo>
                  <a:lnTo>
                    <a:pt x="391" y="21"/>
                  </a:lnTo>
                  <a:lnTo>
                    <a:pt x="377" y="23"/>
                  </a:lnTo>
                  <a:lnTo>
                    <a:pt x="365" y="26"/>
                  </a:lnTo>
                  <a:lnTo>
                    <a:pt x="353" y="28"/>
                  </a:lnTo>
                  <a:lnTo>
                    <a:pt x="339" y="30"/>
                  </a:lnTo>
                  <a:lnTo>
                    <a:pt x="327" y="35"/>
                  </a:lnTo>
                  <a:lnTo>
                    <a:pt x="315" y="37"/>
                  </a:lnTo>
                  <a:lnTo>
                    <a:pt x="301" y="40"/>
                  </a:lnTo>
                  <a:lnTo>
                    <a:pt x="289" y="42"/>
                  </a:lnTo>
                  <a:lnTo>
                    <a:pt x="277" y="45"/>
                  </a:lnTo>
                  <a:lnTo>
                    <a:pt x="263" y="47"/>
                  </a:lnTo>
                  <a:lnTo>
                    <a:pt x="251" y="49"/>
                  </a:lnTo>
                  <a:lnTo>
                    <a:pt x="239" y="52"/>
                  </a:lnTo>
                  <a:lnTo>
                    <a:pt x="225" y="54"/>
                  </a:lnTo>
                  <a:lnTo>
                    <a:pt x="213" y="56"/>
                  </a:lnTo>
                  <a:lnTo>
                    <a:pt x="202" y="59"/>
                  </a:lnTo>
                  <a:lnTo>
                    <a:pt x="187" y="61"/>
                  </a:lnTo>
                  <a:lnTo>
                    <a:pt x="175" y="63"/>
                  </a:lnTo>
                  <a:lnTo>
                    <a:pt x="164" y="68"/>
                  </a:lnTo>
                  <a:lnTo>
                    <a:pt x="149" y="71"/>
                  </a:lnTo>
                  <a:lnTo>
                    <a:pt x="138" y="73"/>
                  </a:lnTo>
                  <a:lnTo>
                    <a:pt x="126" y="75"/>
                  </a:lnTo>
                  <a:lnTo>
                    <a:pt x="112" y="78"/>
                  </a:lnTo>
                  <a:lnTo>
                    <a:pt x="100" y="80"/>
                  </a:lnTo>
                  <a:lnTo>
                    <a:pt x="88" y="82"/>
                  </a:lnTo>
                  <a:lnTo>
                    <a:pt x="74" y="85"/>
                  </a:lnTo>
                  <a:lnTo>
                    <a:pt x="71" y="85"/>
                  </a:lnTo>
                  <a:lnTo>
                    <a:pt x="71" y="80"/>
                  </a:lnTo>
                  <a:lnTo>
                    <a:pt x="69" y="78"/>
                  </a:lnTo>
                  <a:lnTo>
                    <a:pt x="69" y="73"/>
                  </a:lnTo>
                  <a:lnTo>
                    <a:pt x="69" y="71"/>
                  </a:lnTo>
                  <a:lnTo>
                    <a:pt x="67" y="66"/>
                  </a:lnTo>
                  <a:lnTo>
                    <a:pt x="67" y="63"/>
                  </a:lnTo>
                  <a:lnTo>
                    <a:pt x="67" y="59"/>
                  </a:lnTo>
                  <a:lnTo>
                    <a:pt x="67" y="56"/>
                  </a:lnTo>
                  <a:lnTo>
                    <a:pt x="64" y="52"/>
                  </a:lnTo>
                  <a:lnTo>
                    <a:pt x="64" y="52"/>
                  </a:lnTo>
                  <a:lnTo>
                    <a:pt x="55" y="59"/>
                  </a:lnTo>
                  <a:lnTo>
                    <a:pt x="50" y="63"/>
                  </a:lnTo>
                  <a:lnTo>
                    <a:pt x="48" y="63"/>
                  </a:lnTo>
                  <a:lnTo>
                    <a:pt x="43" y="68"/>
                  </a:lnTo>
                  <a:lnTo>
                    <a:pt x="41" y="71"/>
                  </a:lnTo>
                  <a:lnTo>
                    <a:pt x="36" y="75"/>
                  </a:lnTo>
                  <a:lnTo>
                    <a:pt x="34" y="75"/>
                  </a:lnTo>
                  <a:lnTo>
                    <a:pt x="34" y="75"/>
                  </a:lnTo>
                  <a:lnTo>
                    <a:pt x="34" y="73"/>
                  </a:lnTo>
                  <a:lnTo>
                    <a:pt x="36" y="73"/>
                  </a:lnTo>
                  <a:lnTo>
                    <a:pt x="36" y="73"/>
                  </a:lnTo>
                  <a:lnTo>
                    <a:pt x="38" y="71"/>
                  </a:lnTo>
                  <a:lnTo>
                    <a:pt x="38" y="71"/>
                  </a:lnTo>
                  <a:lnTo>
                    <a:pt x="38" y="71"/>
                  </a:lnTo>
                  <a:lnTo>
                    <a:pt x="36" y="68"/>
                  </a:lnTo>
                  <a:lnTo>
                    <a:pt x="36" y="71"/>
                  </a:lnTo>
                  <a:lnTo>
                    <a:pt x="34" y="73"/>
                  </a:lnTo>
                  <a:lnTo>
                    <a:pt x="31" y="73"/>
                  </a:lnTo>
                  <a:lnTo>
                    <a:pt x="31" y="78"/>
                  </a:lnTo>
                  <a:lnTo>
                    <a:pt x="31" y="78"/>
                  </a:lnTo>
                  <a:lnTo>
                    <a:pt x="29" y="78"/>
                  </a:lnTo>
                  <a:lnTo>
                    <a:pt x="26" y="80"/>
                  </a:lnTo>
                  <a:lnTo>
                    <a:pt x="15" y="92"/>
                  </a:lnTo>
                  <a:lnTo>
                    <a:pt x="8" y="94"/>
                  </a:lnTo>
                  <a:lnTo>
                    <a:pt x="8" y="94"/>
                  </a:lnTo>
                  <a:lnTo>
                    <a:pt x="5" y="97"/>
                  </a:lnTo>
                  <a:lnTo>
                    <a:pt x="0" y="99"/>
                  </a:lnTo>
                  <a:lnTo>
                    <a:pt x="3" y="108"/>
                  </a:lnTo>
                  <a:lnTo>
                    <a:pt x="8" y="134"/>
                  </a:lnTo>
                  <a:lnTo>
                    <a:pt x="12" y="158"/>
                  </a:lnTo>
                  <a:lnTo>
                    <a:pt x="15" y="172"/>
                  </a:lnTo>
                  <a:lnTo>
                    <a:pt x="17" y="184"/>
                  </a:lnTo>
                  <a:lnTo>
                    <a:pt x="19" y="198"/>
                  </a:lnTo>
                  <a:lnTo>
                    <a:pt x="22" y="210"/>
                  </a:lnTo>
                  <a:lnTo>
                    <a:pt x="24" y="222"/>
                  </a:lnTo>
                  <a:lnTo>
                    <a:pt x="24" y="236"/>
                  </a:lnTo>
                  <a:lnTo>
                    <a:pt x="26" y="248"/>
                  </a:lnTo>
                  <a:lnTo>
                    <a:pt x="29" y="260"/>
                  </a:lnTo>
                  <a:lnTo>
                    <a:pt x="29" y="260"/>
                  </a:lnTo>
                  <a:lnTo>
                    <a:pt x="29" y="260"/>
                  </a:lnTo>
                  <a:lnTo>
                    <a:pt x="29" y="260"/>
                  </a:lnTo>
                  <a:lnTo>
                    <a:pt x="29" y="260"/>
                  </a:lnTo>
                  <a:lnTo>
                    <a:pt x="29" y="262"/>
                  </a:lnTo>
                  <a:lnTo>
                    <a:pt x="29" y="262"/>
                  </a:lnTo>
                  <a:lnTo>
                    <a:pt x="29" y="262"/>
                  </a:lnTo>
                  <a:lnTo>
                    <a:pt x="29" y="262"/>
                  </a:lnTo>
                  <a:lnTo>
                    <a:pt x="34" y="281"/>
                  </a:lnTo>
                  <a:lnTo>
                    <a:pt x="36" y="291"/>
                  </a:lnTo>
                  <a:lnTo>
                    <a:pt x="36" y="300"/>
                  </a:lnTo>
                  <a:lnTo>
                    <a:pt x="38" y="310"/>
                  </a:lnTo>
                  <a:lnTo>
                    <a:pt x="41" y="319"/>
                  </a:lnTo>
                  <a:lnTo>
                    <a:pt x="43" y="329"/>
                  </a:lnTo>
                  <a:lnTo>
                    <a:pt x="43" y="340"/>
                  </a:lnTo>
                  <a:lnTo>
                    <a:pt x="45" y="347"/>
                  </a:lnTo>
                  <a:lnTo>
                    <a:pt x="48" y="357"/>
                  </a:lnTo>
                  <a:lnTo>
                    <a:pt x="48" y="364"/>
                  </a:lnTo>
                  <a:lnTo>
                    <a:pt x="50" y="374"/>
                  </a:lnTo>
                  <a:lnTo>
                    <a:pt x="62" y="371"/>
                  </a:lnTo>
                  <a:lnTo>
                    <a:pt x="74" y="369"/>
                  </a:lnTo>
                  <a:lnTo>
                    <a:pt x="88" y="366"/>
                  </a:lnTo>
                  <a:lnTo>
                    <a:pt x="100" y="364"/>
                  </a:lnTo>
                  <a:lnTo>
                    <a:pt x="112" y="362"/>
                  </a:lnTo>
                  <a:lnTo>
                    <a:pt x="123" y="359"/>
                  </a:lnTo>
                  <a:lnTo>
                    <a:pt x="138" y="357"/>
                  </a:lnTo>
                  <a:lnTo>
                    <a:pt x="149" y="355"/>
                  </a:lnTo>
                  <a:lnTo>
                    <a:pt x="161" y="352"/>
                  </a:lnTo>
                  <a:lnTo>
                    <a:pt x="171" y="350"/>
                  </a:lnTo>
                  <a:lnTo>
                    <a:pt x="183" y="347"/>
                  </a:lnTo>
                  <a:lnTo>
                    <a:pt x="194" y="347"/>
                  </a:lnTo>
                  <a:lnTo>
                    <a:pt x="204" y="345"/>
                  </a:lnTo>
                  <a:lnTo>
                    <a:pt x="216" y="343"/>
                  </a:lnTo>
                  <a:lnTo>
                    <a:pt x="228" y="340"/>
                  </a:lnTo>
                  <a:lnTo>
                    <a:pt x="237" y="338"/>
                  </a:lnTo>
                  <a:lnTo>
                    <a:pt x="249" y="336"/>
                  </a:lnTo>
                  <a:lnTo>
                    <a:pt x="258" y="333"/>
                  </a:lnTo>
                  <a:lnTo>
                    <a:pt x="270" y="331"/>
                  </a:lnTo>
                  <a:lnTo>
                    <a:pt x="282" y="329"/>
                  </a:lnTo>
                  <a:lnTo>
                    <a:pt x="291" y="326"/>
                  </a:lnTo>
                  <a:lnTo>
                    <a:pt x="303" y="324"/>
                  </a:lnTo>
                  <a:lnTo>
                    <a:pt x="315" y="321"/>
                  </a:lnTo>
                  <a:lnTo>
                    <a:pt x="325" y="321"/>
                  </a:lnTo>
                  <a:lnTo>
                    <a:pt x="336" y="319"/>
                  </a:lnTo>
                  <a:lnTo>
                    <a:pt x="348" y="317"/>
                  </a:lnTo>
                  <a:lnTo>
                    <a:pt x="358" y="314"/>
                  </a:lnTo>
                  <a:lnTo>
                    <a:pt x="369" y="312"/>
                  </a:lnTo>
                  <a:lnTo>
                    <a:pt x="381" y="310"/>
                  </a:lnTo>
                  <a:lnTo>
                    <a:pt x="391" y="307"/>
                  </a:lnTo>
                  <a:lnTo>
                    <a:pt x="403" y="305"/>
                  </a:lnTo>
                  <a:lnTo>
                    <a:pt x="412" y="303"/>
                  </a:lnTo>
                  <a:lnTo>
                    <a:pt x="424" y="300"/>
                  </a:lnTo>
                  <a:lnTo>
                    <a:pt x="436" y="298"/>
                  </a:lnTo>
                  <a:lnTo>
                    <a:pt x="445" y="295"/>
                  </a:lnTo>
                  <a:lnTo>
                    <a:pt x="457" y="293"/>
                  </a:lnTo>
                  <a:lnTo>
                    <a:pt x="469" y="291"/>
                  </a:lnTo>
                  <a:lnTo>
                    <a:pt x="478" y="288"/>
                  </a:lnTo>
                  <a:lnTo>
                    <a:pt x="490" y="286"/>
                  </a:lnTo>
                  <a:lnTo>
                    <a:pt x="500" y="284"/>
                  </a:lnTo>
                  <a:lnTo>
                    <a:pt x="502" y="284"/>
                  </a:lnTo>
                  <a:lnTo>
                    <a:pt x="502" y="284"/>
                  </a:lnTo>
                  <a:lnTo>
                    <a:pt x="502" y="279"/>
                  </a:lnTo>
                  <a:lnTo>
                    <a:pt x="504" y="274"/>
                  </a:lnTo>
                  <a:lnTo>
                    <a:pt x="507" y="269"/>
                  </a:lnTo>
                  <a:lnTo>
                    <a:pt x="507" y="269"/>
                  </a:lnTo>
                  <a:lnTo>
                    <a:pt x="509" y="267"/>
                  </a:lnTo>
                  <a:lnTo>
                    <a:pt x="511" y="265"/>
                  </a:lnTo>
                  <a:lnTo>
                    <a:pt x="514" y="265"/>
                  </a:lnTo>
                  <a:lnTo>
                    <a:pt x="516" y="262"/>
                  </a:lnTo>
                  <a:lnTo>
                    <a:pt x="518" y="262"/>
                  </a:lnTo>
                  <a:lnTo>
                    <a:pt x="523" y="262"/>
                  </a:lnTo>
                  <a:lnTo>
                    <a:pt x="528" y="262"/>
                  </a:lnTo>
                  <a:lnTo>
                    <a:pt x="530" y="262"/>
                  </a:lnTo>
                  <a:lnTo>
                    <a:pt x="533" y="265"/>
                  </a:lnTo>
                  <a:lnTo>
                    <a:pt x="533" y="265"/>
                  </a:lnTo>
                  <a:lnTo>
                    <a:pt x="535" y="260"/>
                  </a:lnTo>
                  <a:lnTo>
                    <a:pt x="535" y="260"/>
                  </a:lnTo>
                  <a:lnTo>
                    <a:pt x="537" y="258"/>
                  </a:lnTo>
                  <a:lnTo>
                    <a:pt x="542" y="255"/>
                  </a:lnTo>
                  <a:lnTo>
                    <a:pt x="544" y="255"/>
                  </a:lnTo>
                  <a:lnTo>
                    <a:pt x="547" y="253"/>
                  </a:lnTo>
                  <a:lnTo>
                    <a:pt x="552" y="250"/>
                  </a:lnTo>
                  <a:lnTo>
                    <a:pt x="556" y="248"/>
                  </a:lnTo>
                  <a:lnTo>
                    <a:pt x="556" y="246"/>
                  </a:lnTo>
                  <a:lnTo>
                    <a:pt x="556" y="243"/>
                  </a:lnTo>
                  <a:lnTo>
                    <a:pt x="556" y="241"/>
                  </a:lnTo>
                  <a:lnTo>
                    <a:pt x="556" y="239"/>
                  </a:lnTo>
                  <a:lnTo>
                    <a:pt x="559" y="236"/>
                  </a:lnTo>
                  <a:lnTo>
                    <a:pt x="561" y="236"/>
                  </a:lnTo>
                  <a:lnTo>
                    <a:pt x="563" y="231"/>
                  </a:lnTo>
                  <a:lnTo>
                    <a:pt x="566" y="231"/>
                  </a:lnTo>
                  <a:lnTo>
                    <a:pt x="568" y="229"/>
                  </a:lnTo>
                  <a:lnTo>
                    <a:pt x="568" y="227"/>
                  </a:lnTo>
                  <a:lnTo>
                    <a:pt x="571" y="222"/>
                  </a:lnTo>
                  <a:lnTo>
                    <a:pt x="573" y="222"/>
                  </a:lnTo>
                  <a:lnTo>
                    <a:pt x="575" y="220"/>
                  </a:lnTo>
                  <a:lnTo>
                    <a:pt x="578" y="220"/>
                  </a:lnTo>
                  <a:lnTo>
                    <a:pt x="580" y="215"/>
                  </a:lnTo>
                  <a:lnTo>
                    <a:pt x="580" y="215"/>
                  </a:lnTo>
                  <a:lnTo>
                    <a:pt x="582" y="213"/>
                  </a:lnTo>
                  <a:lnTo>
                    <a:pt x="585" y="213"/>
                  </a:lnTo>
                  <a:lnTo>
                    <a:pt x="587" y="210"/>
                  </a:lnTo>
                  <a:lnTo>
                    <a:pt x="589" y="208"/>
                  </a:lnTo>
                  <a:lnTo>
                    <a:pt x="587" y="205"/>
                  </a:lnTo>
                  <a:lnTo>
                    <a:pt x="585" y="20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6154285" y="2573465"/>
              <a:ext cx="790350" cy="612521"/>
            </a:xfrm>
            <a:custGeom>
              <a:avLst/>
              <a:gdLst>
                <a:gd name="T0" fmla="*/ 237 w 800"/>
                <a:gd name="T1" fmla="*/ 36 h 620"/>
                <a:gd name="T2" fmla="*/ 242 w 800"/>
                <a:gd name="T3" fmla="*/ 67 h 620"/>
                <a:gd name="T4" fmla="*/ 244 w 800"/>
                <a:gd name="T5" fmla="*/ 93 h 620"/>
                <a:gd name="T6" fmla="*/ 284 w 800"/>
                <a:gd name="T7" fmla="*/ 109 h 620"/>
                <a:gd name="T8" fmla="*/ 379 w 800"/>
                <a:gd name="T9" fmla="*/ 114 h 620"/>
                <a:gd name="T10" fmla="*/ 398 w 800"/>
                <a:gd name="T11" fmla="*/ 121 h 620"/>
                <a:gd name="T12" fmla="*/ 426 w 800"/>
                <a:gd name="T13" fmla="*/ 119 h 620"/>
                <a:gd name="T14" fmla="*/ 459 w 800"/>
                <a:gd name="T15" fmla="*/ 123 h 620"/>
                <a:gd name="T16" fmla="*/ 518 w 800"/>
                <a:gd name="T17" fmla="*/ 116 h 620"/>
                <a:gd name="T18" fmla="*/ 582 w 800"/>
                <a:gd name="T19" fmla="*/ 112 h 620"/>
                <a:gd name="T20" fmla="*/ 701 w 800"/>
                <a:gd name="T21" fmla="*/ 133 h 620"/>
                <a:gd name="T22" fmla="*/ 776 w 800"/>
                <a:gd name="T23" fmla="*/ 164 h 620"/>
                <a:gd name="T24" fmla="*/ 800 w 800"/>
                <a:gd name="T25" fmla="*/ 192 h 620"/>
                <a:gd name="T26" fmla="*/ 783 w 800"/>
                <a:gd name="T27" fmla="*/ 218 h 620"/>
                <a:gd name="T28" fmla="*/ 755 w 800"/>
                <a:gd name="T29" fmla="*/ 261 h 620"/>
                <a:gd name="T30" fmla="*/ 741 w 800"/>
                <a:gd name="T31" fmla="*/ 289 h 620"/>
                <a:gd name="T32" fmla="*/ 717 w 800"/>
                <a:gd name="T33" fmla="*/ 315 h 620"/>
                <a:gd name="T34" fmla="*/ 710 w 800"/>
                <a:gd name="T35" fmla="*/ 332 h 620"/>
                <a:gd name="T36" fmla="*/ 717 w 800"/>
                <a:gd name="T37" fmla="*/ 344 h 620"/>
                <a:gd name="T38" fmla="*/ 729 w 800"/>
                <a:gd name="T39" fmla="*/ 351 h 620"/>
                <a:gd name="T40" fmla="*/ 734 w 800"/>
                <a:gd name="T41" fmla="*/ 362 h 620"/>
                <a:gd name="T42" fmla="*/ 729 w 800"/>
                <a:gd name="T43" fmla="*/ 379 h 620"/>
                <a:gd name="T44" fmla="*/ 715 w 800"/>
                <a:gd name="T45" fmla="*/ 400 h 620"/>
                <a:gd name="T46" fmla="*/ 703 w 800"/>
                <a:gd name="T47" fmla="*/ 486 h 620"/>
                <a:gd name="T48" fmla="*/ 682 w 800"/>
                <a:gd name="T49" fmla="*/ 620 h 620"/>
                <a:gd name="T50" fmla="*/ 492 w 800"/>
                <a:gd name="T51" fmla="*/ 590 h 620"/>
                <a:gd name="T52" fmla="*/ 258 w 800"/>
                <a:gd name="T53" fmla="*/ 547 h 620"/>
                <a:gd name="T54" fmla="*/ 17 w 800"/>
                <a:gd name="T55" fmla="*/ 495 h 620"/>
                <a:gd name="T56" fmla="*/ 3 w 800"/>
                <a:gd name="T57" fmla="*/ 457 h 620"/>
                <a:gd name="T58" fmla="*/ 5 w 800"/>
                <a:gd name="T59" fmla="*/ 436 h 620"/>
                <a:gd name="T60" fmla="*/ 10 w 800"/>
                <a:gd name="T61" fmla="*/ 407 h 620"/>
                <a:gd name="T62" fmla="*/ 12 w 800"/>
                <a:gd name="T63" fmla="*/ 377 h 620"/>
                <a:gd name="T64" fmla="*/ 33 w 800"/>
                <a:gd name="T65" fmla="*/ 334 h 620"/>
                <a:gd name="T66" fmla="*/ 41 w 800"/>
                <a:gd name="T67" fmla="*/ 334 h 620"/>
                <a:gd name="T68" fmla="*/ 50 w 800"/>
                <a:gd name="T69" fmla="*/ 327 h 620"/>
                <a:gd name="T70" fmla="*/ 55 w 800"/>
                <a:gd name="T71" fmla="*/ 322 h 620"/>
                <a:gd name="T72" fmla="*/ 57 w 800"/>
                <a:gd name="T73" fmla="*/ 301 h 620"/>
                <a:gd name="T74" fmla="*/ 67 w 800"/>
                <a:gd name="T75" fmla="*/ 294 h 620"/>
                <a:gd name="T76" fmla="*/ 62 w 800"/>
                <a:gd name="T77" fmla="*/ 294 h 620"/>
                <a:gd name="T78" fmla="*/ 76 w 800"/>
                <a:gd name="T79" fmla="*/ 254 h 620"/>
                <a:gd name="T80" fmla="*/ 83 w 800"/>
                <a:gd name="T81" fmla="*/ 223 h 620"/>
                <a:gd name="T82" fmla="*/ 90 w 800"/>
                <a:gd name="T83" fmla="*/ 209 h 620"/>
                <a:gd name="T84" fmla="*/ 97 w 800"/>
                <a:gd name="T85" fmla="*/ 187 h 620"/>
                <a:gd name="T86" fmla="*/ 104 w 800"/>
                <a:gd name="T87" fmla="*/ 159 h 620"/>
                <a:gd name="T88" fmla="*/ 114 w 800"/>
                <a:gd name="T89" fmla="*/ 138 h 620"/>
                <a:gd name="T90" fmla="*/ 121 w 800"/>
                <a:gd name="T91" fmla="*/ 114 h 620"/>
                <a:gd name="T92" fmla="*/ 121 w 800"/>
                <a:gd name="T93" fmla="*/ 102 h 620"/>
                <a:gd name="T94" fmla="*/ 128 w 800"/>
                <a:gd name="T95" fmla="*/ 97 h 620"/>
                <a:gd name="T96" fmla="*/ 130 w 800"/>
                <a:gd name="T97" fmla="*/ 88 h 620"/>
                <a:gd name="T98" fmla="*/ 133 w 800"/>
                <a:gd name="T99" fmla="*/ 78 h 620"/>
                <a:gd name="T100" fmla="*/ 142 w 800"/>
                <a:gd name="T101" fmla="*/ 64 h 620"/>
                <a:gd name="T102" fmla="*/ 135 w 800"/>
                <a:gd name="T103" fmla="*/ 60 h 620"/>
                <a:gd name="T104" fmla="*/ 140 w 800"/>
                <a:gd name="T105" fmla="*/ 31 h 620"/>
                <a:gd name="T106" fmla="*/ 147 w 800"/>
                <a:gd name="T107" fmla="*/ 0 h 620"/>
                <a:gd name="T108" fmla="*/ 159 w 800"/>
                <a:gd name="T109" fmla="*/ 12 h 620"/>
                <a:gd name="T110" fmla="*/ 159 w 800"/>
                <a:gd name="T111" fmla="*/ 10 h 620"/>
                <a:gd name="T112" fmla="*/ 168 w 800"/>
                <a:gd name="T113" fmla="*/ 10 h 620"/>
                <a:gd name="T114" fmla="*/ 187 w 800"/>
                <a:gd name="T115" fmla="*/ 7 h 620"/>
                <a:gd name="T116" fmla="*/ 216 w 800"/>
                <a:gd name="T117" fmla="*/ 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620">
                  <a:moveTo>
                    <a:pt x="216" y="19"/>
                  </a:moveTo>
                  <a:lnTo>
                    <a:pt x="220" y="19"/>
                  </a:lnTo>
                  <a:lnTo>
                    <a:pt x="223" y="22"/>
                  </a:lnTo>
                  <a:lnTo>
                    <a:pt x="223" y="22"/>
                  </a:lnTo>
                  <a:lnTo>
                    <a:pt x="225" y="26"/>
                  </a:lnTo>
                  <a:lnTo>
                    <a:pt x="227" y="26"/>
                  </a:lnTo>
                  <a:lnTo>
                    <a:pt x="230" y="26"/>
                  </a:lnTo>
                  <a:lnTo>
                    <a:pt x="232" y="29"/>
                  </a:lnTo>
                  <a:lnTo>
                    <a:pt x="235" y="31"/>
                  </a:lnTo>
                  <a:lnTo>
                    <a:pt x="237" y="33"/>
                  </a:lnTo>
                  <a:lnTo>
                    <a:pt x="237" y="36"/>
                  </a:lnTo>
                  <a:lnTo>
                    <a:pt x="239" y="38"/>
                  </a:lnTo>
                  <a:lnTo>
                    <a:pt x="239" y="41"/>
                  </a:lnTo>
                  <a:lnTo>
                    <a:pt x="239" y="45"/>
                  </a:lnTo>
                  <a:lnTo>
                    <a:pt x="242" y="48"/>
                  </a:lnTo>
                  <a:lnTo>
                    <a:pt x="242" y="48"/>
                  </a:lnTo>
                  <a:lnTo>
                    <a:pt x="242" y="50"/>
                  </a:lnTo>
                  <a:lnTo>
                    <a:pt x="244" y="52"/>
                  </a:lnTo>
                  <a:lnTo>
                    <a:pt x="242" y="57"/>
                  </a:lnTo>
                  <a:lnTo>
                    <a:pt x="244" y="62"/>
                  </a:lnTo>
                  <a:lnTo>
                    <a:pt x="242" y="64"/>
                  </a:lnTo>
                  <a:lnTo>
                    <a:pt x="242" y="67"/>
                  </a:lnTo>
                  <a:lnTo>
                    <a:pt x="242" y="69"/>
                  </a:lnTo>
                  <a:lnTo>
                    <a:pt x="242" y="74"/>
                  </a:lnTo>
                  <a:lnTo>
                    <a:pt x="242" y="74"/>
                  </a:lnTo>
                  <a:lnTo>
                    <a:pt x="242" y="76"/>
                  </a:lnTo>
                  <a:lnTo>
                    <a:pt x="242" y="78"/>
                  </a:lnTo>
                  <a:lnTo>
                    <a:pt x="242" y="78"/>
                  </a:lnTo>
                  <a:lnTo>
                    <a:pt x="242" y="83"/>
                  </a:lnTo>
                  <a:lnTo>
                    <a:pt x="242" y="88"/>
                  </a:lnTo>
                  <a:lnTo>
                    <a:pt x="242" y="88"/>
                  </a:lnTo>
                  <a:lnTo>
                    <a:pt x="242" y="90"/>
                  </a:lnTo>
                  <a:lnTo>
                    <a:pt x="244" y="93"/>
                  </a:lnTo>
                  <a:lnTo>
                    <a:pt x="246" y="95"/>
                  </a:lnTo>
                  <a:lnTo>
                    <a:pt x="253" y="97"/>
                  </a:lnTo>
                  <a:lnTo>
                    <a:pt x="256" y="97"/>
                  </a:lnTo>
                  <a:lnTo>
                    <a:pt x="258" y="97"/>
                  </a:lnTo>
                  <a:lnTo>
                    <a:pt x="261" y="100"/>
                  </a:lnTo>
                  <a:lnTo>
                    <a:pt x="265" y="102"/>
                  </a:lnTo>
                  <a:lnTo>
                    <a:pt x="268" y="104"/>
                  </a:lnTo>
                  <a:lnTo>
                    <a:pt x="275" y="104"/>
                  </a:lnTo>
                  <a:lnTo>
                    <a:pt x="282" y="109"/>
                  </a:lnTo>
                  <a:lnTo>
                    <a:pt x="282" y="109"/>
                  </a:lnTo>
                  <a:lnTo>
                    <a:pt x="284" y="109"/>
                  </a:lnTo>
                  <a:lnTo>
                    <a:pt x="291" y="107"/>
                  </a:lnTo>
                  <a:lnTo>
                    <a:pt x="308" y="104"/>
                  </a:lnTo>
                  <a:lnTo>
                    <a:pt x="313" y="104"/>
                  </a:lnTo>
                  <a:lnTo>
                    <a:pt x="320" y="100"/>
                  </a:lnTo>
                  <a:lnTo>
                    <a:pt x="324" y="100"/>
                  </a:lnTo>
                  <a:lnTo>
                    <a:pt x="327" y="100"/>
                  </a:lnTo>
                  <a:lnTo>
                    <a:pt x="334" y="102"/>
                  </a:lnTo>
                  <a:lnTo>
                    <a:pt x="346" y="102"/>
                  </a:lnTo>
                  <a:lnTo>
                    <a:pt x="372" y="109"/>
                  </a:lnTo>
                  <a:lnTo>
                    <a:pt x="376" y="112"/>
                  </a:lnTo>
                  <a:lnTo>
                    <a:pt x="379" y="114"/>
                  </a:lnTo>
                  <a:lnTo>
                    <a:pt x="379" y="116"/>
                  </a:lnTo>
                  <a:lnTo>
                    <a:pt x="379" y="119"/>
                  </a:lnTo>
                  <a:lnTo>
                    <a:pt x="379" y="121"/>
                  </a:lnTo>
                  <a:lnTo>
                    <a:pt x="381" y="121"/>
                  </a:lnTo>
                  <a:lnTo>
                    <a:pt x="384" y="121"/>
                  </a:lnTo>
                  <a:lnTo>
                    <a:pt x="391" y="121"/>
                  </a:lnTo>
                  <a:lnTo>
                    <a:pt x="391" y="121"/>
                  </a:lnTo>
                  <a:lnTo>
                    <a:pt x="393" y="121"/>
                  </a:lnTo>
                  <a:lnTo>
                    <a:pt x="395" y="121"/>
                  </a:lnTo>
                  <a:lnTo>
                    <a:pt x="395" y="121"/>
                  </a:lnTo>
                  <a:lnTo>
                    <a:pt x="398" y="121"/>
                  </a:lnTo>
                  <a:lnTo>
                    <a:pt x="400" y="121"/>
                  </a:lnTo>
                  <a:lnTo>
                    <a:pt x="400" y="123"/>
                  </a:lnTo>
                  <a:lnTo>
                    <a:pt x="405" y="123"/>
                  </a:lnTo>
                  <a:lnTo>
                    <a:pt x="407" y="123"/>
                  </a:lnTo>
                  <a:lnTo>
                    <a:pt x="410" y="123"/>
                  </a:lnTo>
                  <a:lnTo>
                    <a:pt x="410" y="123"/>
                  </a:lnTo>
                  <a:lnTo>
                    <a:pt x="414" y="121"/>
                  </a:lnTo>
                  <a:lnTo>
                    <a:pt x="414" y="121"/>
                  </a:lnTo>
                  <a:lnTo>
                    <a:pt x="421" y="121"/>
                  </a:lnTo>
                  <a:lnTo>
                    <a:pt x="426" y="121"/>
                  </a:lnTo>
                  <a:lnTo>
                    <a:pt x="426" y="119"/>
                  </a:lnTo>
                  <a:lnTo>
                    <a:pt x="426" y="119"/>
                  </a:lnTo>
                  <a:lnTo>
                    <a:pt x="429" y="119"/>
                  </a:lnTo>
                  <a:lnTo>
                    <a:pt x="431" y="119"/>
                  </a:lnTo>
                  <a:lnTo>
                    <a:pt x="443" y="123"/>
                  </a:lnTo>
                  <a:lnTo>
                    <a:pt x="445" y="123"/>
                  </a:lnTo>
                  <a:lnTo>
                    <a:pt x="447" y="123"/>
                  </a:lnTo>
                  <a:lnTo>
                    <a:pt x="447" y="123"/>
                  </a:lnTo>
                  <a:lnTo>
                    <a:pt x="452" y="123"/>
                  </a:lnTo>
                  <a:lnTo>
                    <a:pt x="452" y="123"/>
                  </a:lnTo>
                  <a:lnTo>
                    <a:pt x="455" y="123"/>
                  </a:lnTo>
                  <a:lnTo>
                    <a:pt x="459" y="123"/>
                  </a:lnTo>
                  <a:lnTo>
                    <a:pt x="459" y="123"/>
                  </a:lnTo>
                  <a:lnTo>
                    <a:pt x="462" y="123"/>
                  </a:lnTo>
                  <a:lnTo>
                    <a:pt x="464" y="123"/>
                  </a:lnTo>
                  <a:lnTo>
                    <a:pt x="466" y="123"/>
                  </a:lnTo>
                  <a:lnTo>
                    <a:pt x="469" y="123"/>
                  </a:lnTo>
                  <a:lnTo>
                    <a:pt x="471" y="123"/>
                  </a:lnTo>
                  <a:lnTo>
                    <a:pt x="473" y="121"/>
                  </a:lnTo>
                  <a:lnTo>
                    <a:pt x="476" y="119"/>
                  </a:lnTo>
                  <a:lnTo>
                    <a:pt x="481" y="119"/>
                  </a:lnTo>
                  <a:lnTo>
                    <a:pt x="495" y="116"/>
                  </a:lnTo>
                  <a:lnTo>
                    <a:pt x="518" y="116"/>
                  </a:lnTo>
                  <a:lnTo>
                    <a:pt x="523" y="114"/>
                  </a:lnTo>
                  <a:lnTo>
                    <a:pt x="525" y="112"/>
                  </a:lnTo>
                  <a:lnTo>
                    <a:pt x="528" y="112"/>
                  </a:lnTo>
                  <a:lnTo>
                    <a:pt x="530" y="112"/>
                  </a:lnTo>
                  <a:lnTo>
                    <a:pt x="537" y="114"/>
                  </a:lnTo>
                  <a:lnTo>
                    <a:pt x="542" y="114"/>
                  </a:lnTo>
                  <a:lnTo>
                    <a:pt x="549" y="114"/>
                  </a:lnTo>
                  <a:lnTo>
                    <a:pt x="570" y="116"/>
                  </a:lnTo>
                  <a:lnTo>
                    <a:pt x="575" y="116"/>
                  </a:lnTo>
                  <a:lnTo>
                    <a:pt x="580" y="112"/>
                  </a:lnTo>
                  <a:lnTo>
                    <a:pt x="582" y="112"/>
                  </a:lnTo>
                  <a:lnTo>
                    <a:pt x="585" y="114"/>
                  </a:lnTo>
                  <a:lnTo>
                    <a:pt x="596" y="116"/>
                  </a:lnTo>
                  <a:lnTo>
                    <a:pt x="608" y="116"/>
                  </a:lnTo>
                  <a:lnTo>
                    <a:pt x="620" y="119"/>
                  </a:lnTo>
                  <a:lnTo>
                    <a:pt x="632" y="121"/>
                  </a:lnTo>
                  <a:lnTo>
                    <a:pt x="641" y="123"/>
                  </a:lnTo>
                  <a:lnTo>
                    <a:pt x="653" y="126"/>
                  </a:lnTo>
                  <a:lnTo>
                    <a:pt x="665" y="126"/>
                  </a:lnTo>
                  <a:lnTo>
                    <a:pt x="677" y="128"/>
                  </a:lnTo>
                  <a:lnTo>
                    <a:pt x="689" y="131"/>
                  </a:lnTo>
                  <a:lnTo>
                    <a:pt x="701" y="133"/>
                  </a:lnTo>
                  <a:lnTo>
                    <a:pt x="712" y="135"/>
                  </a:lnTo>
                  <a:lnTo>
                    <a:pt x="722" y="135"/>
                  </a:lnTo>
                  <a:lnTo>
                    <a:pt x="734" y="138"/>
                  </a:lnTo>
                  <a:lnTo>
                    <a:pt x="745" y="140"/>
                  </a:lnTo>
                  <a:lnTo>
                    <a:pt x="757" y="142"/>
                  </a:lnTo>
                  <a:lnTo>
                    <a:pt x="769" y="142"/>
                  </a:lnTo>
                  <a:lnTo>
                    <a:pt x="769" y="145"/>
                  </a:lnTo>
                  <a:lnTo>
                    <a:pt x="769" y="147"/>
                  </a:lnTo>
                  <a:lnTo>
                    <a:pt x="771" y="154"/>
                  </a:lnTo>
                  <a:lnTo>
                    <a:pt x="776" y="161"/>
                  </a:lnTo>
                  <a:lnTo>
                    <a:pt x="776" y="164"/>
                  </a:lnTo>
                  <a:lnTo>
                    <a:pt x="776" y="164"/>
                  </a:lnTo>
                  <a:lnTo>
                    <a:pt x="783" y="166"/>
                  </a:lnTo>
                  <a:lnTo>
                    <a:pt x="783" y="168"/>
                  </a:lnTo>
                  <a:lnTo>
                    <a:pt x="786" y="171"/>
                  </a:lnTo>
                  <a:lnTo>
                    <a:pt x="790" y="173"/>
                  </a:lnTo>
                  <a:lnTo>
                    <a:pt x="793" y="175"/>
                  </a:lnTo>
                  <a:lnTo>
                    <a:pt x="795" y="175"/>
                  </a:lnTo>
                  <a:lnTo>
                    <a:pt x="795" y="178"/>
                  </a:lnTo>
                  <a:lnTo>
                    <a:pt x="797" y="180"/>
                  </a:lnTo>
                  <a:lnTo>
                    <a:pt x="797" y="185"/>
                  </a:lnTo>
                  <a:lnTo>
                    <a:pt x="800" y="192"/>
                  </a:lnTo>
                  <a:lnTo>
                    <a:pt x="800" y="194"/>
                  </a:lnTo>
                  <a:lnTo>
                    <a:pt x="800" y="197"/>
                  </a:lnTo>
                  <a:lnTo>
                    <a:pt x="800" y="199"/>
                  </a:lnTo>
                  <a:lnTo>
                    <a:pt x="797" y="202"/>
                  </a:lnTo>
                  <a:lnTo>
                    <a:pt x="795" y="204"/>
                  </a:lnTo>
                  <a:lnTo>
                    <a:pt x="793" y="204"/>
                  </a:lnTo>
                  <a:lnTo>
                    <a:pt x="790" y="206"/>
                  </a:lnTo>
                  <a:lnTo>
                    <a:pt x="790" y="209"/>
                  </a:lnTo>
                  <a:lnTo>
                    <a:pt x="790" y="211"/>
                  </a:lnTo>
                  <a:lnTo>
                    <a:pt x="786" y="216"/>
                  </a:lnTo>
                  <a:lnTo>
                    <a:pt x="783" y="218"/>
                  </a:lnTo>
                  <a:lnTo>
                    <a:pt x="779" y="223"/>
                  </a:lnTo>
                  <a:lnTo>
                    <a:pt x="779" y="225"/>
                  </a:lnTo>
                  <a:lnTo>
                    <a:pt x="776" y="228"/>
                  </a:lnTo>
                  <a:lnTo>
                    <a:pt x="776" y="232"/>
                  </a:lnTo>
                  <a:lnTo>
                    <a:pt x="776" y="232"/>
                  </a:lnTo>
                  <a:lnTo>
                    <a:pt x="774" y="235"/>
                  </a:lnTo>
                  <a:lnTo>
                    <a:pt x="771" y="242"/>
                  </a:lnTo>
                  <a:lnTo>
                    <a:pt x="769" y="246"/>
                  </a:lnTo>
                  <a:lnTo>
                    <a:pt x="757" y="258"/>
                  </a:lnTo>
                  <a:lnTo>
                    <a:pt x="755" y="261"/>
                  </a:lnTo>
                  <a:lnTo>
                    <a:pt x="755" y="261"/>
                  </a:lnTo>
                  <a:lnTo>
                    <a:pt x="755" y="263"/>
                  </a:lnTo>
                  <a:lnTo>
                    <a:pt x="755" y="263"/>
                  </a:lnTo>
                  <a:lnTo>
                    <a:pt x="755" y="265"/>
                  </a:lnTo>
                  <a:lnTo>
                    <a:pt x="755" y="265"/>
                  </a:lnTo>
                  <a:lnTo>
                    <a:pt x="755" y="268"/>
                  </a:lnTo>
                  <a:lnTo>
                    <a:pt x="753" y="273"/>
                  </a:lnTo>
                  <a:lnTo>
                    <a:pt x="753" y="275"/>
                  </a:lnTo>
                  <a:lnTo>
                    <a:pt x="750" y="280"/>
                  </a:lnTo>
                  <a:lnTo>
                    <a:pt x="743" y="284"/>
                  </a:lnTo>
                  <a:lnTo>
                    <a:pt x="743" y="287"/>
                  </a:lnTo>
                  <a:lnTo>
                    <a:pt x="741" y="289"/>
                  </a:lnTo>
                  <a:lnTo>
                    <a:pt x="734" y="291"/>
                  </a:lnTo>
                  <a:lnTo>
                    <a:pt x="734" y="291"/>
                  </a:lnTo>
                  <a:lnTo>
                    <a:pt x="731" y="294"/>
                  </a:lnTo>
                  <a:lnTo>
                    <a:pt x="729" y="299"/>
                  </a:lnTo>
                  <a:lnTo>
                    <a:pt x="724" y="303"/>
                  </a:lnTo>
                  <a:lnTo>
                    <a:pt x="724" y="306"/>
                  </a:lnTo>
                  <a:lnTo>
                    <a:pt x="722" y="310"/>
                  </a:lnTo>
                  <a:lnTo>
                    <a:pt x="722" y="313"/>
                  </a:lnTo>
                  <a:lnTo>
                    <a:pt x="719" y="315"/>
                  </a:lnTo>
                  <a:lnTo>
                    <a:pt x="717" y="315"/>
                  </a:lnTo>
                  <a:lnTo>
                    <a:pt x="717" y="315"/>
                  </a:lnTo>
                  <a:lnTo>
                    <a:pt x="715" y="315"/>
                  </a:lnTo>
                  <a:lnTo>
                    <a:pt x="715" y="318"/>
                  </a:lnTo>
                  <a:lnTo>
                    <a:pt x="715" y="318"/>
                  </a:lnTo>
                  <a:lnTo>
                    <a:pt x="715" y="318"/>
                  </a:lnTo>
                  <a:lnTo>
                    <a:pt x="712" y="320"/>
                  </a:lnTo>
                  <a:lnTo>
                    <a:pt x="712" y="320"/>
                  </a:lnTo>
                  <a:lnTo>
                    <a:pt x="712" y="322"/>
                  </a:lnTo>
                  <a:lnTo>
                    <a:pt x="712" y="325"/>
                  </a:lnTo>
                  <a:lnTo>
                    <a:pt x="710" y="327"/>
                  </a:lnTo>
                  <a:lnTo>
                    <a:pt x="710" y="329"/>
                  </a:lnTo>
                  <a:lnTo>
                    <a:pt x="710" y="332"/>
                  </a:lnTo>
                  <a:lnTo>
                    <a:pt x="710" y="334"/>
                  </a:lnTo>
                  <a:lnTo>
                    <a:pt x="710" y="336"/>
                  </a:lnTo>
                  <a:lnTo>
                    <a:pt x="710" y="336"/>
                  </a:lnTo>
                  <a:lnTo>
                    <a:pt x="710" y="339"/>
                  </a:lnTo>
                  <a:lnTo>
                    <a:pt x="710" y="339"/>
                  </a:lnTo>
                  <a:lnTo>
                    <a:pt x="710" y="341"/>
                  </a:lnTo>
                  <a:lnTo>
                    <a:pt x="710" y="344"/>
                  </a:lnTo>
                  <a:lnTo>
                    <a:pt x="715" y="346"/>
                  </a:lnTo>
                  <a:lnTo>
                    <a:pt x="715" y="346"/>
                  </a:lnTo>
                  <a:lnTo>
                    <a:pt x="715" y="346"/>
                  </a:lnTo>
                  <a:lnTo>
                    <a:pt x="717" y="344"/>
                  </a:lnTo>
                  <a:lnTo>
                    <a:pt x="717" y="344"/>
                  </a:lnTo>
                  <a:lnTo>
                    <a:pt x="719" y="344"/>
                  </a:lnTo>
                  <a:lnTo>
                    <a:pt x="719" y="346"/>
                  </a:lnTo>
                  <a:lnTo>
                    <a:pt x="719" y="346"/>
                  </a:lnTo>
                  <a:lnTo>
                    <a:pt x="719" y="348"/>
                  </a:lnTo>
                  <a:lnTo>
                    <a:pt x="722" y="348"/>
                  </a:lnTo>
                  <a:lnTo>
                    <a:pt x="724" y="348"/>
                  </a:lnTo>
                  <a:lnTo>
                    <a:pt x="727" y="348"/>
                  </a:lnTo>
                  <a:lnTo>
                    <a:pt x="729" y="348"/>
                  </a:lnTo>
                  <a:lnTo>
                    <a:pt x="729" y="348"/>
                  </a:lnTo>
                  <a:lnTo>
                    <a:pt x="729" y="351"/>
                  </a:lnTo>
                  <a:lnTo>
                    <a:pt x="729" y="351"/>
                  </a:lnTo>
                  <a:lnTo>
                    <a:pt x="729" y="353"/>
                  </a:lnTo>
                  <a:lnTo>
                    <a:pt x="729" y="355"/>
                  </a:lnTo>
                  <a:lnTo>
                    <a:pt x="729" y="355"/>
                  </a:lnTo>
                  <a:lnTo>
                    <a:pt x="731" y="355"/>
                  </a:lnTo>
                  <a:lnTo>
                    <a:pt x="734" y="358"/>
                  </a:lnTo>
                  <a:lnTo>
                    <a:pt x="734" y="360"/>
                  </a:lnTo>
                  <a:lnTo>
                    <a:pt x="734" y="360"/>
                  </a:lnTo>
                  <a:lnTo>
                    <a:pt x="734" y="362"/>
                  </a:lnTo>
                  <a:lnTo>
                    <a:pt x="734" y="362"/>
                  </a:lnTo>
                  <a:lnTo>
                    <a:pt x="734" y="362"/>
                  </a:lnTo>
                  <a:lnTo>
                    <a:pt x="734" y="365"/>
                  </a:lnTo>
                  <a:lnTo>
                    <a:pt x="731" y="365"/>
                  </a:lnTo>
                  <a:lnTo>
                    <a:pt x="731" y="367"/>
                  </a:lnTo>
                  <a:lnTo>
                    <a:pt x="731" y="367"/>
                  </a:lnTo>
                  <a:lnTo>
                    <a:pt x="729" y="367"/>
                  </a:lnTo>
                  <a:lnTo>
                    <a:pt x="729" y="367"/>
                  </a:lnTo>
                  <a:lnTo>
                    <a:pt x="727" y="367"/>
                  </a:lnTo>
                  <a:lnTo>
                    <a:pt x="727" y="370"/>
                  </a:lnTo>
                  <a:lnTo>
                    <a:pt x="727" y="372"/>
                  </a:lnTo>
                  <a:lnTo>
                    <a:pt x="729" y="374"/>
                  </a:lnTo>
                  <a:lnTo>
                    <a:pt x="729" y="379"/>
                  </a:lnTo>
                  <a:lnTo>
                    <a:pt x="729" y="379"/>
                  </a:lnTo>
                  <a:lnTo>
                    <a:pt x="727" y="381"/>
                  </a:lnTo>
                  <a:lnTo>
                    <a:pt x="727" y="381"/>
                  </a:lnTo>
                  <a:lnTo>
                    <a:pt x="727" y="381"/>
                  </a:lnTo>
                  <a:lnTo>
                    <a:pt x="724" y="386"/>
                  </a:lnTo>
                  <a:lnTo>
                    <a:pt x="724" y="391"/>
                  </a:lnTo>
                  <a:lnTo>
                    <a:pt x="722" y="393"/>
                  </a:lnTo>
                  <a:lnTo>
                    <a:pt x="722" y="396"/>
                  </a:lnTo>
                  <a:lnTo>
                    <a:pt x="719" y="398"/>
                  </a:lnTo>
                  <a:lnTo>
                    <a:pt x="717" y="398"/>
                  </a:lnTo>
                  <a:lnTo>
                    <a:pt x="715" y="400"/>
                  </a:lnTo>
                  <a:lnTo>
                    <a:pt x="715" y="403"/>
                  </a:lnTo>
                  <a:lnTo>
                    <a:pt x="715" y="405"/>
                  </a:lnTo>
                  <a:lnTo>
                    <a:pt x="715" y="405"/>
                  </a:lnTo>
                  <a:lnTo>
                    <a:pt x="715" y="405"/>
                  </a:lnTo>
                  <a:lnTo>
                    <a:pt x="715" y="417"/>
                  </a:lnTo>
                  <a:lnTo>
                    <a:pt x="712" y="422"/>
                  </a:lnTo>
                  <a:lnTo>
                    <a:pt x="712" y="433"/>
                  </a:lnTo>
                  <a:lnTo>
                    <a:pt x="710" y="448"/>
                  </a:lnTo>
                  <a:lnTo>
                    <a:pt x="708" y="460"/>
                  </a:lnTo>
                  <a:lnTo>
                    <a:pt x="705" y="471"/>
                  </a:lnTo>
                  <a:lnTo>
                    <a:pt x="703" y="486"/>
                  </a:lnTo>
                  <a:lnTo>
                    <a:pt x="703" y="497"/>
                  </a:lnTo>
                  <a:lnTo>
                    <a:pt x="701" y="509"/>
                  </a:lnTo>
                  <a:lnTo>
                    <a:pt x="698" y="521"/>
                  </a:lnTo>
                  <a:lnTo>
                    <a:pt x="696" y="535"/>
                  </a:lnTo>
                  <a:lnTo>
                    <a:pt x="693" y="547"/>
                  </a:lnTo>
                  <a:lnTo>
                    <a:pt x="693" y="559"/>
                  </a:lnTo>
                  <a:lnTo>
                    <a:pt x="691" y="571"/>
                  </a:lnTo>
                  <a:lnTo>
                    <a:pt x="689" y="585"/>
                  </a:lnTo>
                  <a:lnTo>
                    <a:pt x="686" y="597"/>
                  </a:lnTo>
                  <a:lnTo>
                    <a:pt x="684" y="609"/>
                  </a:lnTo>
                  <a:lnTo>
                    <a:pt x="682" y="620"/>
                  </a:lnTo>
                  <a:lnTo>
                    <a:pt x="665" y="618"/>
                  </a:lnTo>
                  <a:lnTo>
                    <a:pt x="648" y="616"/>
                  </a:lnTo>
                  <a:lnTo>
                    <a:pt x="630" y="613"/>
                  </a:lnTo>
                  <a:lnTo>
                    <a:pt x="613" y="611"/>
                  </a:lnTo>
                  <a:lnTo>
                    <a:pt x="596" y="609"/>
                  </a:lnTo>
                  <a:lnTo>
                    <a:pt x="578" y="604"/>
                  </a:lnTo>
                  <a:lnTo>
                    <a:pt x="561" y="602"/>
                  </a:lnTo>
                  <a:lnTo>
                    <a:pt x="544" y="599"/>
                  </a:lnTo>
                  <a:lnTo>
                    <a:pt x="525" y="597"/>
                  </a:lnTo>
                  <a:lnTo>
                    <a:pt x="509" y="592"/>
                  </a:lnTo>
                  <a:lnTo>
                    <a:pt x="492" y="590"/>
                  </a:lnTo>
                  <a:lnTo>
                    <a:pt x="473" y="587"/>
                  </a:lnTo>
                  <a:lnTo>
                    <a:pt x="457" y="585"/>
                  </a:lnTo>
                  <a:lnTo>
                    <a:pt x="440" y="580"/>
                  </a:lnTo>
                  <a:lnTo>
                    <a:pt x="421" y="578"/>
                  </a:lnTo>
                  <a:lnTo>
                    <a:pt x="405" y="575"/>
                  </a:lnTo>
                  <a:lnTo>
                    <a:pt x="381" y="571"/>
                  </a:lnTo>
                  <a:lnTo>
                    <a:pt x="355" y="566"/>
                  </a:lnTo>
                  <a:lnTo>
                    <a:pt x="332" y="561"/>
                  </a:lnTo>
                  <a:lnTo>
                    <a:pt x="308" y="557"/>
                  </a:lnTo>
                  <a:lnTo>
                    <a:pt x="282" y="552"/>
                  </a:lnTo>
                  <a:lnTo>
                    <a:pt x="258" y="547"/>
                  </a:lnTo>
                  <a:lnTo>
                    <a:pt x="235" y="542"/>
                  </a:lnTo>
                  <a:lnTo>
                    <a:pt x="211" y="538"/>
                  </a:lnTo>
                  <a:lnTo>
                    <a:pt x="185" y="533"/>
                  </a:lnTo>
                  <a:lnTo>
                    <a:pt x="161" y="528"/>
                  </a:lnTo>
                  <a:lnTo>
                    <a:pt x="138" y="521"/>
                  </a:lnTo>
                  <a:lnTo>
                    <a:pt x="114" y="516"/>
                  </a:lnTo>
                  <a:lnTo>
                    <a:pt x="88" y="512"/>
                  </a:lnTo>
                  <a:lnTo>
                    <a:pt x="64" y="507"/>
                  </a:lnTo>
                  <a:lnTo>
                    <a:pt x="41" y="502"/>
                  </a:lnTo>
                  <a:lnTo>
                    <a:pt x="17" y="495"/>
                  </a:lnTo>
                  <a:lnTo>
                    <a:pt x="17" y="495"/>
                  </a:lnTo>
                  <a:lnTo>
                    <a:pt x="15" y="495"/>
                  </a:lnTo>
                  <a:lnTo>
                    <a:pt x="12" y="493"/>
                  </a:lnTo>
                  <a:lnTo>
                    <a:pt x="7" y="488"/>
                  </a:lnTo>
                  <a:lnTo>
                    <a:pt x="5" y="481"/>
                  </a:lnTo>
                  <a:lnTo>
                    <a:pt x="3" y="481"/>
                  </a:lnTo>
                  <a:lnTo>
                    <a:pt x="3" y="478"/>
                  </a:lnTo>
                  <a:lnTo>
                    <a:pt x="5" y="467"/>
                  </a:lnTo>
                  <a:lnTo>
                    <a:pt x="3" y="462"/>
                  </a:lnTo>
                  <a:lnTo>
                    <a:pt x="3" y="462"/>
                  </a:lnTo>
                  <a:lnTo>
                    <a:pt x="3" y="460"/>
                  </a:lnTo>
                  <a:lnTo>
                    <a:pt x="3" y="457"/>
                  </a:lnTo>
                  <a:lnTo>
                    <a:pt x="3" y="452"/>
                  </a:lnTo>
                  <a:lnTo>
                    <a:pt x="3" y="452"/>
                  </a:lnTo>
                  <a:lnTo>
                    <a:pt x="3" y="452"/>
                  </a:lnTo>
                  <a:lnTo>
                    <a:pt x="0" y="450"/>
                  </a:lnTo>
                  <a:lnTo>
                    <a:pt x="3" y="450"/>
                  </a:lnTo>
                  <a:lnTo>
                    <a:pt x="3" y="450"/>
                  </a:lnTo>
                  <a:lnTo>
                    <a:pt x="5" y="448"/>
                  </a:lnTo>
                  <a:lnTo>
                    <a:pt x="5" y="445"/>
                  </a:lnTo>
                  <a:lnTo>
                    <a:pt x="5" y="443"/>
                  </a:lnTo>
                  <a:lnTo>
                    <a:pt x="5" y="441"/>
                  </a:lnTo>
                  <a:lnTo>
                    <a:pt x="5" y="436"/>
                  </a:lnTo>
                  <a:lnTo>
                    <a:pt x="5" y="436"/>
                  </a:lnTo>
                  <a:lnTo>
                    <a:pt x="7" y="433"/>
                  </a:lnTo>
                  <a:lnTo>
                    <a:pt x="10" y="429"/>
                  </a:lnTo>
                  <a:lnTo>
                    <a:pt x="10" y="429"/>
                  </a:lnTo>
                  <a:lnTo>
                    <a:pt x="12" y="424"/>
                  </a:lnTo>
                  <a:lnTo>
                    <a:pt x="12" y="417"/>
                  </a:lnTo>
                  <a:lnTo>
                    <a:pt x="12" y="415"/>
                  </a:lnTo>
                  <a:lnTo>
                    <a:pt x="12" y="412"/>
                  </a:lnTo>
                  <a:lnTo>
                    <a:pt x="12" y="410"/>
                  </a:lnTo>
                  <a:lnTo>
                    <a:pt x="12" y="410"/>
                  </a:lnTo>
                  <a:lnTo>
                    <a:pt x="10" y="407"/>
                  </a:lnTo>
                  <a:lnTo>
                    <a:pt x="10" y="405"/>
                  </a:lnTo>
                  <a:lnTo>
                    <a:pt x="10" y="403"/>
                  </a:lnTo>
                  <a:lnTo>
                    <a:pt x="7" y="400"/>
                  </a:lnTo>
                  <a:lnTo>
                    <a:pt x="7" y="400"/>
                  </a:lnTo>
                  <a:lnTo>
                    <a:pt x="5" y="400"/>
                  </a:lnTo>
                  <a:lnTo>
                    <a:pt x="5" y="393"/>
                  </a:lnTo>
                  <a:lnTo>
                    <a:pt x="5" y="391"/>
                  </a:lnTo>
                  <a:lnTo>
                    <a:pt x="5" y="391"/>
                  </a:lnTo>
                  <a:lnTo>
                    <a:pt x="3" y="389"/>
                  </a:lnTo>
                  <a:lnTo>
                    <a:pt x="5" y="389"/>
                  </a:lnTo>
                  <a:lnTo>
                    <a:pt x="12" y="377"/>
                  </a:lnTo>
                  <a:lnTo>
                    <a:pt x="17" y="372"/>
                  </a:lnTo>
                  <a:lnTo>
                    <a:pt x="19" y="370"/>
                  </a:lnTo>
                  <a:lnTo>
                    <a:pt x="19" y="367"/>
                  </a:lnTo>
                  <a:lnTo>
                    <a:pt x="22" y="367"/>
                  </a:lnTo>
                  <a:lnTo>
                    <a:pt x="24" y="365"/>
                  </a:lnTo>
                  <a:lnTo>
                    <a:pt x="24" y="362"/>
                  </a:lnTo>
                  <a:lnTo>
                    <a:pt x="26" y="358"/>
                  </a:lnTo>
                  <a:lnTo>
                    <a:pt x="33" y="341"/>
                  </a:lnTo>
                  <a:lnTo>
                    <a:pt x="33" y="336"/>
                  </a:lnTo>
                  <a:lnTo>
                    <a:pt x="33" y="334"/>
                  </a:lnTo>
                  <a:lnTo>
                    <a:pt x="33" y="334"/>
                  </a:lnTo>
                  <a:lnTo>
                    <a:pt x="36" y="332"/>
                  </a:lnTo>
                  <a:lnTo>
                    <a:pt x="36" y="332"/>
                  </a:lnTo>
                  <a:lnTo>
                    <a:pt x="38" y="332"/>
                  </a:lnTo>
                  <a:lnTo>
                    <a:pt x="38" y="329"/>
                  </a:lnTo>
                  <a:lnTo>
                    <a:pt x="41" y="329"/>
                  </a:lnTo>
                  <a:lnTo>
                    <a:pt x="38" y="336"/>
                  </a:lnTo>
                  <a:lnTo>
                    <a:pt x="41" y="339"/>
                  </a:lnTo>
                  <a:lnTo>
                    <a:pt x="41" y="339"/>
                  </a:lnTo>
                  <a:lnTo>
                    <a:pt x="41" y="336"/>
                  </a:lnTo>
                  <a:lnTo>
                    <a:pt x="43" y="334"/>
                  </a:lnTo>
                  <a:lnTo>
                    <a:pt x="41" y="334"/>
                  </a:lnTo>
                  <a:lnTo>
                    <a:pt x="43" y="334"/>
                  </a:lnTo>
                  <a:lnTo>
                    <a:pt x="43" y="334"/>
                  </a:lnTo>
                  <a:lnTo>
                    <a:pt x="43" y="332"/>
                  </a:lnTo>
                  <a:lnTo>
                    <a:pt x="45" y="332"/>
                  </a:lnTo>
                  <a:lnTo>
                    <a:pt x="43" y="329"/>
                  </a:lnTo>
                  <a:lnTo>
                    <a:pt x="45" y="327"/>
                  </a:lnTo>
                  <a:lnTo>
                    <a:pt x="48" y="325"/>
                  </a:lnTo>
                  <a:lnTo>
                    <a:pt x="50" y="325"/>
                  </a:lnTo>
                  <a:lnTo>
                    <a:pt x="52" y="325"/>
                  </a:lnTo>
                  <a:lnTo>
                    <a:pt x="52" y="327"/>
                  </a:lnTo>
                  <a:lnTo>
                    <a:pt x="50" y="327"/>
                  </a:lnTo>
                  <a:lnTo>
                    <a:pt x="52" y="329"/>
                  </a:lnTo>
                  <a:lnTo>
                    <a:pt x="52" y="332"/>
                  </a:lnTo>
                  <a:lnTo>
                    <a:pt x="55" y="332"/>
                  </a:lnTo>
                  <a:lnTo>
                    <a:pt x="55" y="334"/>
                  </a:lnTo>
                  <a:lnTo>
                    <a:pt x="57" y="334"/>
                  </a:lnTo>
                  <a:lnTo>
                    <a:pt x="55" y="327"/>
                  </a:lnTo>
                  <a:lnTo>
                    <a:pt x="55" y="325"/>
                  </a:lnTo>
                  <a:lnTo>
                    <a:pt x="55" y="325"/>
                  </a:lnTo>
                  <a:lnTo>
                    <a:pt x="55" y="322"/>
                  </a:lnTo>
                  <a:lnTo>
                    <a:pt x="55" y="322"/>
                  </a:lnTo>
                  <a:lnTo>
                    <a:pt x="55" y="322"/>
                  </a:lnTo>
                  <a:lnTo>
                    <a:pt x="55" y="320"/>
                  </a:lnTo>
                  <a:lnTo>
                    <a:pt x="52" y="320"/>
                  </a:lnTo>
                  <a:lnTo>
                    <a:pt x="48" y="322"/>
                  </a:lnTo>
                  <a:lnTo>
                    <a:pt x="45" y="327"/>
                  </a:lnTo>
                  <a:lnTo>
                    <a:pt x="43" y="329"/>
                  </a:lnTo>
                  <a:lnTo>
                    <a:pt x="41" y="327"/>
                  </a:lnTo>
                  <a:lnTo>
                    <a:pt x="43" y="325"/>
                  </a:lnTo>
                  <a:lnTo>
                    <a:pt x="52" y="310"/>
                  </a:lnTo>
                  <a:lnTo>
                    <a:pt x="52" y="308"/>
                  </a:lnTo>
                  <a:lnTo>
                    <a:pt x="55" y="306"/>
                  </a:lnTo>
                  <a:lnTo>
                    <a:pt x="57" y="301"/>
                  </a:lnTo>
                  <a:lnTo>
                    <a:pt x="57" y="299"/>
                  </a:lnTo>
                  <a:lnTo>
                    <a:pt x="60" y="299"/>
                  </a:lnTo>
                  <a:lnTo>
                    <a:pt x="62" y="296"/>
                  </a:lnTo>
                  <a:lnTo>
                    <a:pt x="64" y="296"/>
                  </a:lnTo>
                  <a:lnTo>
                    <a:pt x="64" y="294"/>
                  </a:lnTo>
                  <a:lnTo>
                    <a:pt x="64" y="291"/>
                  </a:lnTo>
                  <a:lnTo>
                    <a:pt x="67" y="291"/>
                  </a:lnTo>
                  <a:lnTo>
                    <a:pt x="67" y="291"/>
                  </a:lnTo>
                  <a:lnTo>
                    <a:pt x="67" y="291"/>
                  </a:lnTo>
                  <a:lnTo>
                    <a:pt x="67" y="294"/>
                  </a:lnTo>
                  <a:lnTo>
                    <a:pt x="67" y="294"/>
                  </a:lnTo>
                  <a:lnTo>
                    <a:pt x="67" y="294"/>
                  </a:lnTo>
                  <a:lnTo>
                    <a:pt x="71" y="294"/>
                  </a:lnTo>
                  <a:lnTo>
                    <a:pt x="71" y="294"/>
                  </a:lnTo>
                  <a:lnTo>
                    <a:pt x="71" y="294"/>
                  </a:lnTo>
                  <a:lnTo>
                    <a:pt x="69" y="291"/>
                  </a:lnTo>
                  <a:lnTo>
                    <a:pt x="67" y="289"/>
                  </a:lnTo>
                  <a:lnTo>
                    <a:pt x="67" y="289"/>
                  </a:lnTo>
                  <a:lnTo>
                    <a:pt x="64" y="291"/>
                  </a:lnTo>
                  <a:lnTo>
                    <a:pt x="62" y="294"/>
                  </a:lnTo>
                  <a:lnTo>
                    <a:pt x="62" y="296"/>
                  </a:lnTo>
                  <a:lnTo>
                    <a:pt x="62" y="294"/>
                  </a:lnTo>
                  <a:lnTo>
                    <a:pt x="62" y="291"/>
                  </a:lnTo>
                  <a:lnTo>
                    <a:pt x="64" y="287"/>
                  </a:lnTo>
                  <a:lnTo>
                    <a:pt x="69" y="273"/>
                  </a:lnTo>
                  <a:lnTo>
                    <a:pt x="71" y="268"/>
                  </a:lnTo>
                  <a:lnTo>
                    <a:pt x="71" y="265"/>
                  </a:lnTo>
                  <a:lnTo>
                    <a:pt x="74" y="261"/>
                  </a:lnTo>
                  <a:lnTo>
                    <a:pt x="74" y="261"/>
                  </a:lnTo>
                  <a:lnTo>
                    <a:pt x="74" y="258"/>
                  </a:lnTo>
                  <a:lnTo>
                    <a:pt x="76" y="258"/>
                  </a:lnTo>
                  <a:lnTo>
                    <a:pt x="76" y="258"/>
                  </a:lnTo>
                  <a:lnTo>
                    <a:pt x="76" y="254"/>
                  </a:lnTo>
                  <a:lnTo>
                    <a:pt x="76" y="254"/>
                  </a:lnTo>
                  <a:lnTo>
                    <a:pt x="76" y="251"/>
                  </a:lnTo>
                  <a:lnTo>
                    <a:pt x="76" y="251"/>
                  </a:lnTo>
                  <a:lnTo>
                    <a:pt x="78" y="246"/>
                  </a:lnTo>
                  <a:lnTo>
                    <a:pt x="81" y="237"/>
                  </a:lnTo>
                  <a:lnTo>
                    <a:pt x="83" y="230"/>
                  </a:lnTo>
                  <a:lnTo>
                    <a:pt x="83" y="225"/>
                  </a:lnTo>
                  <a:lnTo>
                    <a:pt x="83" y="225"/>
                  </a:lnTo>
                  <a:lnTo>
                    <a:pt x="83" y="223"/>
                  </a:lnTo>
                  <a:lnTo>
                    <a:pt x="83" y="223"/>
                  </a:lnTo>
                  <a:lnTo>
                    <a:pt x="83" y="223"/>
                  </a:lnTo>
                  <a:lnTo>
                    <a:pt x="86" y="220"/>
                  </a:lnTo>
                  <a:lnTo>
                    <a:pt x="86" y="220"/>
                  </a:lnTo>
                  <a:lnTo>
                    <a:pt x="88" y="213"/>
                  </a:lnTo>
                  <a:lnTo>
                    <a:pt x="90" y="211"/>
                  </a:lnTo>
                  <a:lnTo>
                    <a:pt x="90" y="211"/>
                  </a:lnTo>
                  <a:lnTo>
                    <a:pt x="93" y="211"/>
                  </a:lnTo>
                  <a:lnTo>
                    <a:pt x="95" y="213"/>
                  </a:lnTo>
                  <a:lnTo>
                    <a:pt x="95" y="209"/>
                  </a:lnTo>
                  <a:lnTo>
                    <a:pt x="93" y="209"/>
                  </a:lnTo>
                  <a:lnTo>
                    <a:pt x="93" y="209"/>
                  </a:lnTo>
                  <a:lnTo>
                    <a:pt x="90" y="209"/>
                  </a:lnTo>
                  <a:lnTo>
                    <a:pt x="90" y="206"/>
                  </a:lnTo>
                  <a:lnTo>
                    <a:pt x="90" y="202"/>
                  </a:lnTo>
                  <a:lnTo>
                    <a:pt x="97" y="187"/>
                  </a:lnTo>
                  <a:lnTo>
                    <a:pt x="97" y="187"/>
                  </a:lnTo>
                  <a:lnTo>
                    <a:pt x="100" y="190"/>
                  </a:lnTo>
                  <a:lnTo>
                    <a:pt x="102" y="190"/>
                  </a:lnTo>
                  <a:lnTo>
                    <a:pt x="102" y="187"/>
                  </a:lnTo>
                  <a:lnTo>
                    <a:pt x="102" y="187"/>
                  </a:lnTo>
                  <a:lnTo>
                    <a:pt x="100" y="187"/>
                  </a:lnTo>
                  <a:lnTo>
                    <a:pt x="100" y="187"/>
                  </a:lnTo>
                  <a:lnTo>
                    <a:pt x="97" y="187"/>
                  </a:lnTo>
                  <a:lnTo>
                    <a:pt x="97" y="185"/>
                  </a:lnTo>
                  <a:lnTo>
                    <a:pt x="97" y="185"/>
                  </a:lnTo>
                  <a:lnTo>
                    <a:pt x="97" y="183"/>
                  </a:lnTo>
                  <a:lnTo>
                    <a:pt x="97" y="180"/>
                  </a:lnTo>
                  <a:lnTo>
                    <a:pt x="97" y="180"/>
                  </a:lnTo>
                  <a:lnTo>
                    <a:pt x="100" y="173"/>
                  </a:lnTo>
                  <a:lnTo>
                    <a:pt x="100" y="171"/>
                  </a:lnTo>
                  <a:lnTo>
                    <a:pt x="100" y="171"/>
                  </a:lnTo>
                  <a:lnTo>
                    <a:pt x="102" y="161"/>
                  </a:lnTo>
                  <a:lnTo>
                    <a:pt x="102" y="161"/>
                  </a:lnTo>
                  <a:lnTo>
                    <a:pt x="104" y="159"/>
                  </a:lnTo>
                  <a:lnTo>
                    <a:pt x="107" y="157"/>
                  </a:lnTo>
                  <a:lnTo>
                    <a:pt x="107" y="154"/>
                  </a:lnTo>
                  <a:lnTo>
                    <a:pt x="107" y="154"/>
                  </a:lnTo>
                  <a:lnTo>
                    <a:pt x="107" y="154"/>
                  </a:lnTo>
                  <a:lnTo>
                    <a:pt x="109" y="152"/>
                  </a:lnTo>
                  <a:lnTo>
                    <a:pt x="109" y="149"/>
                  </a:lnTo>
                  <a:lnTo>
                    <a:pt x="109" y="149"/>
                  </a:lnTo>
                  <a:lnTo>
                    <a:pt x="109" y="149"/>
                  </a:lnTo>
                  <a:lnTo>
                    <a:pt x="109" y="147"/>
                  </a:lnTo>
                  <a:lnTo>
                    <a:pt x="112" y="142"/>
                  </a:lnTo>
                  <a:lnTo>
                    <a:pt x="114" y="138"/>
                  </a:lnTo>
                  <a:lnTo>
                    <a:pt x="112" y="135"/>
                  </a:lnTo>
                  <a:lnTo>
                    <a:pt x="112" y="135"/>
                  </a:lnTo>
                  <a:lnTo>
                    <a:pt x="114" y="133"/>
                  </a:lnTo>
                  <a:lnTo>
                    <a:pt x="116" y="131"/>
                  </a:lnTo>
                  <a:lnTo>
                    <a:pt x="119" y="128"/>
                  </a:lnTo>
                  <a:lnTo>
                    <a:pt x="119" y="126"/>
                  </a:lnTo>
                  <a:lnTo>
                    <a:pt x="119" y="123"/>
                  </a:lnTo>
                  <a:lnTo>
                    <a:pt x="119" y="121"/>
                  </a:lnTo>
                  <a:lnTo>
                    <a:pt x="119" y="119"/>
                  </a:lnTo>
                  <a:lnTo>
                    <a:pt x="121" y="119"/>
                  </a:lnTo>
                  <a:lnTo>
                    <a:pt x="121" y="114"/>
                  </a:lnTo>
                  <a:lnTo>
                    <a:pt x="121" y="114"/>
                  </a:lnTo>
                  <a:lnTo>
                    <a:pt x="121" y="114"/>
                  </a:lnTo>
                  <a:lnTo>
                    <a:pt x="123" y="114"/>
                  </a:lnTo>
                  <a:lnTo>
                    <a:pt x="123" y="112"/>
                  </a:lnTo>
                  <a:lnTo>
                    <a:pt x="123" y="112"/>
                  </a:lnTo>
                  <a:lnTo>
                    <a:pt x="123" y="109"/>
                  </a:lnTo>
                  <a:lnTo>
                    <a:pt x="123" y="104"/>
                  </a:lnTo>
                  <a:lnTo>
                    <a:pt x="123" y="104"/>
                  </a:lnTo>
                  <a:lnTo>
                    <a:pt x="121" y="104"/>
                  </a:lnTo>
                  <a:lnTo>
                    <a:pt x="121" y="102"/>
                  </a:lnTo>
                  <a:lnTo>
                    <a:pt x="121" y="102"/>
                  </a:lnTo>
                  <a:lnTo>
                    <a:pt x="123" y="102"/>
                  </a:lnTo>
                  <a:lnTo>
                    <a:pt x="123" y="102"/>
                  </a:lnTo>
                  <a:lnTo>
                    <a:pt x="126" y="100"/>
                  </a:lnTo>
                  <a:lnTo>
                    <a:pt x="126" y="97"/>
                  </a:lnTo>
                  <a:lnTo>
                    <a:pt x="126" y="97"/>
                  </a:lnTo>
                  <a:lnTo>
                    <a:pt x="126" y="95"/>
                  </a:lnTo>
                  <a:lnTo>
                    <a:pt x="126" y="95"/>
                  </a:lnTo>
                  <a:lnTo>
                    <a:pt x="128" y="95"/>
                  </a:lnTo>
                  <a:lnTo>
                    <a:pt x="126" y="95"/>
                  </a:lnTo>
                  <a:lnTo>
                    <a:pt x="126" y="100"/>
                  </a:lnTo>
                  <a:lnTo>
                    <a:pt x="128" y="97"/>
                  </a:lnTo>
                  <a:lnTo>
                    <a:pt x="128" y="97"/>
                  </a:lnTo>
                  <a:lnTo>
                    <a:pt x="130" y="95"/>
                  </a:lnTo>
                  <a:lnTo>
                    <a:pt x="128" y="93"/>
                  </a:lnTo>
                  <a:lnTo>
                    <a:pt x="126" y="90"/>
                  </a:lnTo>
                  <a:lnTo>
                    <a:pt x="128" y="86"/>
                  </a:lnTo>
                  <a:lnTo>
                    <a:pt x="128" y="83"/>
                  </a:lnTo>
                  <a:lnTo>
                    <a:pt x="130" y="78"/>
                  </a:lnTo>
                  <a:lnTo>
                    <a:pt x="130" y="78"/>
                  </a:lnTo>
                  <a:lnTo>
                    <a:pt x="130" y="83"/>
                  </a:lnTo>
                  <a:lnTo>
                    <a:pt x="130" y="86"/>
                  </a:lnTo>
                  <a:lnTo>
                    <a:pt x="130" y="88"/>
                  </a:lnTo>
                  <a:lnTo>
                    <a:pt x="133" y="88"/>
                  </a:lnTo>
                  <a:lnTo>
                    <a:pt x="135" y="90"/>
                  </a:lnTo>
                  <a:lnTo>
                    <a:pt x="135" y="88"/>
                  </a:lnTo>
                  <a:lnTo>
                    <a:pt x="135" y="88"/>
                  </a:lnTo>
                  <a:lnTo>
                    <a:pt x="138" y="88"/>
                  </a:lnTo>
                  <a:lnTo>
                    <a:pt x="138" y="86"/>
                  </a:lnTo>
                  <a:lnTo>
                    <a:pt x="135" y="86"/>
                  </a:lnTo>
                  <a:lnTo>
                    <a:pt x="135" y="83"/>
                  </a:lnTo>
                  <a:lnTo>
                    <a:pt x="135" y="81"/>
                  </a:lnTo>
                  <a:lnTo>
                    <a:pt x="135" y="78"/>
                  </a:lnTo>
                  <a:lnTo>
                    <a:pt x="133" y="78"/>
                  </a:lnTo>
                  <a:lnTo>
                    <a:pt x="130" y="76"/>
                  </a:lnTo>
                  <a:lnTo>
                    <a:pt x="130" y="76"/>
                  </a:lnTo>
                  <a:lnTo>
                    <a:pt x="130" y="74"/>
                  </a:lnTo>
                  <a:lnTo>
                    <a:pt x="133" y="71"/>
                  </a:lnTo>
                  <a:lnTo>
                    <a:pt x="135" y="69"/>
                  </a:lnTo>
                  <a:lnTo>
                    <a:pt x="138" y="67"/>
                  </a:lnTo>
                  <a:lnTo>
                    <a:pt x="138" y="67"/>
                  </a:lnTo>
                  <a:lnTo>
                    <a:pt x="138" y="64"/>
                  </a:lnTo>
                  <a:lnTo>
                    <a:pt x="140" y="64"/>
                  </a:lnTo>
                  <a:lnTo>
                    <a:pt x="140" y="64"/>
                  </a:lnTo>
                  <a:lnTo>
                    <a:pt x="142" y="64"/>
                  </a:lnTo>
                  <a:lnTo>
                    <a:pt x="140" y="64"/>
                  </a:lnTo>
                  <a:lnTo>
                    <a:pt x="140" y="64"/>
                  </a:lnTo>
                  <a:lnTo>
                    <a:pt x="140" y="64"/>
                  </a:lnTo>
                  <a:lnTo>
                    <a:pt x="140" y="64"/>
                  </a:lnTo>
                  <a:lnTo>
                    <a:pt x="138" y="62"/>
                  </a:lnTo>
                  <a:lnTo>
                    <a:pt x="138" y="62"/>
                  </a:lnTo>
                  <a:lnTo>
                    <a:pt x="138" y="64"/>
                  </a:lnTo>
                  <a:lnTo>
                    <a:pt x="135" y="64"/>
                  </a:lnTo>
                  <a:lnTo>
                    <a:pt x="135" y="67"/>
                  </a:lnTo>
                  <a:lnTo>
                    <a:pt x="135" y="62"/>
                  </a:lnTo>
                  <a:lnTo>
                    <a:pt x="135" y="60"/>
                  </a:lnTo>
                  <a:lnTo>
                    <a:pt x="135" y="55"/>
                  </a:lnTo>
                  <a:lnTo>
                    <a:pt x="133" y="55"/>
                  </a:lnTo>
                  <a:lnTo>
                    <a:pt x="135" y="50"/>
                  </a:lnTo>
                  <a:lnTo>
                    <a:pt x="138" y="48"/>
                  </a:lnTo>
                  <a:lnTo>
                    <a:pt x="138" y="41"/>
                  </a:lnTo>
                  <a:lnTo>
                    <a:pt x="140" y="38"/>
                  </a:lnTo>
                  <a:lnTo>
                    <a:pt x="138" y="36"/>
                  </a:lnTo>
                  <a:lnTo>
                    <a:pt x="138" y="33"/>
                  </a:lnTo>
                  <a:lnTo>
                    <a:pt x="138" y="31"/>
                  </a:lnTo>
                  <a:lnTo>
                    <a:pt x="140" y="31"/>
                  </a:lnTo>
                  <a:lnTo>
                    <a:pt x="140" y="31"/>
                  </a:lnTo>
                  <a:lnTo>
                    <a:pt x="142" y="29"/>
                  </a:lnTo>
                  <a:lnTo>
                    <a:pt x="142" y="29"/>
                  </a:lnTo>
                  <a:lnTo>
                    <a:pt x="145" y="29"/>
                  </a:lnTo>
                  <a:lnTo>
                    <a:pt x="145" y="24"/>
                  </a:lnTo>
                  <a:lnTo>
                    <a:pt x="147" y="22"/>
                  </a:lnTo>
                  <a:lnTo>
                    <a:pt x="147" y="19"/>
                  </a:lnTo>
                  <a:lnTo>
                    <a:pt x="147" y="17"/>
                  </a:lnTo>
                  <a:lnTo>
                    <a:pt x="147" y="12"/>
                  </a:lnTo>
                  <a:lnTo>
                    <a:pt x="145" y="3"/>
                  </a:lnTo>
                  <a:lnTo>
                    <a:pt x="145" y="0"/>
                  </a:lnTo>
                  <a:lnTo>
                    <a:pt x="147" y="0"/>
                  </a:lnTo>
                  <a:lnTo>
                    <a:pt x="145" y="0"/>
                  </a:lnTo>
                  <a:lnTo>
                    <a:pt x="145" y="0"/>
                  </a:lnTo>
                  <a:lnTo>
                    <a:pt x="145" y="0"/>
                  </a:lnTo>
                  <a:lnTo>
                    <a:pt x="147" y="3"/>
                  </a:lnTo>
                  <a:lnTo>
                    <a:pt x="149" y="3"/>
                  </a:lnTo>
                  <a:lnTo>
                    <a:pt x="152" y="5"/>
                  </a:lnTo>
                  <a:lnTo>
                    <a:pt x="152" y="7"/>
                  </a:lnTo>
                  <a:lnTo>
                    <a:pt x="154" y="10"/>
                  </a:lnTo>
                  <a:lnTo>
                    <a:pt x="156" y="10"/>
                  </a:lnTo>
                  <a:lnTo>
                    <a:pt x="159" y="10"/>
                  </a:lnTo>
                  <a:lnTo>
                    <a:pt x="159" y="12"/>
                  </a:lnTo>
                  <a:lnTo>
                    <a:pt x="159" y="15"/>
                  </a:lnTo>
                  <a:lnTo>
                    <a:pt x="156" y="15"/>
                  </a:lnTo>
                  <a:lnTo>
                    <a:pt x="159" y="17"/>
                  </a:lnTo>
                  <a:lnTo>
                    <a:pt x="159" y="15"/>
                  </a:lnTo>
                  <a:lnTo>
                    <a:pt x="159" y="15"/>
                  </a:lnTo>
                  <a:lnTo>
                    <a:pt x="159" y="15"/>
                  </a:lnTo>
                  <a:lnTo>
                    <a:pt x="161" y="15"/>
                  </a:lnTo>
                  <a:lnTo>
                    <a:pt x="161" y="12"/>
                  </a:lnTo>
                  <a:lnTo>
                    <a:pt x="161" y="12"/>
                  </a:lnTo>
                  <a:lnTo>
                    <a:pt x="159" y="10"/>
                  </a:lnTo>
                  <a:lnTo>
                    <a:pt x="159" y="10"/>
                  </a:lnTo>
                  <a:lnTo>
                    <a:pt x="159" y="7"/>
                  </a:lnTo>
                  <a:lnTo>
                    <a:pt x="156" y="7"/>
                  </a:lnTo>
                  <a:lnTo>
                    <a:pt x="156" y="7"/>
                  </a:lnTo>
                  <a:lnTo>
                    <a:pt x="156" y="7"/>
                  </a:lnTo>
                  <a:lnTo>
                    <a:pt x="156" y="5"/>
                  </a:lnTo>
                  <a:lnTo>
                    <a:pt x="161" y="7"/>
                  </a:lnTo>
                  <a:lnTo>
                    <a:pt x="164" y="5"/>
                  </a:lnTo>
                  <a:lnTo>
                    <a:pt x="164" y="5"/>
                  </a:lnTo>
                  <a:lnTo>
                    <a:pt x="164" y="7"/>
                  </a:lnTo>
                  <a:lnTo>
                    <a:pt x="166" y="10"/>
                  </a:lnTo>
                  <a:lnTo>
                    <a:pt x="168" y="10"/>
                  </a:lnTo>
                  <a:lnTo>
                    <a:pt x="168" y="10"/>
                  </a:lnTo>
                  <a:lnTo>
                    <a:pt x="178" y="10"/>
                  </a:lnTo>
                  <a:lnTo>
                    <a:pt x="178" y="10"/>
                  </a:lnTo>
                  <a:lnTo>
                    <a:pt x="178" y="10"/>
                  </a:lnTo>
                  <a:lnTo>
                    <a:pt x="178" y="7"/>
                  </a:lnTo>
                  <a:lnTo>
                    <a:pt x="178" y="7"/>
                  </a:lnTo>
                  <a:lnTo>
                    <a:pt x="180" y="10"/>
                  </a:lnTo>
                  <a:lnTo>
                    <a:pt x="183" y="10"/>
                  </a:lnTo>
                  <a:lnTo>
                    <a:pt x="185" y="7"/>
                  </a:lnTo>
                  <a:lnTo>
                    <a:pt x="187" y="7"/>
                  </a:lnTo>
                  <a:lnTo>
                    <a:pt x="187" y="7"/>
                  </a:lnTo>
                  <a:lnTo>
                    <a:pt x="190" y="7"/>
                  </a:lnTo>
                  <a:lnTo>
                    <a:pt x="190" y="10"/>
                  </a:lnTo>
                  <a:lnTo>
                    <a:pt x="194" y="17"/>
                  </a:lnTo>
                  <a:lnTo>
                    <a:pt x="194" y="17"/>
                  </a:lnTo>
                  <a:lnTo>
                    <a:pt x="194" y="19"/>
                  </a:lnTo>
                  <a:lnTo>
                    <a:pt x="204" y="22"/>
                  </a:lnTo>
                  <a:lnTo>
                    <a:pt x="209" y="24"/>
                  </a:lnTo>
                  <a:lnTo>
                    <a:pt x="211" y="24"/>
                  </a:lnTo>
                  <a:lnTo>
                    <a:pt x="213" y="22"/>
                  </a:lnTo>
                  <a:lnTo>
                    <a:pt x="216" y="19"/>
                  </a:lnTo>
                  <a:lnTo>
                    <a:pt x="216" y="1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8113365" y="3906193"/>
              <a:ext cx="864446" cy="411970"/>
            </a:xfrm>
            <a:custGeom>
              <a:avLst/>
              <a:gdLst>
                <a:gd name="T0" fmla="*/ 865 w 875"/>
                <a:gd name="T1" fmla="*/ 183 h 417"/>
                <a:gd name="T2" fmla="*/ 875 w 875"/>
                <a:gd name="T3" fmla="*/ 389 h 417"/>
                <a:gd name="T4" fmla="*/ 865 w 875"/>
                <a:gd name="T5" fmla="*/ 412 h 417"/>
                <a:gd name="T6" fmla="*/ 853 w 875"/>
                <a:gd name="T7" fmla="*/ 410 h 417"/>
                <a:gd name="T8" fmla="*/ 844 w 875"/>
                <a:gd name="T9" fmla="*/ 405 h 417"/>
                <a:gd name="T10" fmla="*/ 825 w 875"/>
                <a:gd name="T11" fmla="*/ 396 h 417"/>
                <a:gd name="T12" fmla="*/ 816 w 875"/>
                <a:gd name="T13" fmla="*/ 391 h 417"/>
                <a:gd name="T14" fmla="*/ 797 w 875"/>
                <a:gd name="T15" fmla="*/ 381 h 417"/>
                <a:gd name="T16" fmla="*/ 790 w 875"/>
                <a:gd name="T17" fmla="*/ 389 h 417"/>
                <a:gd name="T18" fmla="*/ 785 w 875"/>
                <a:gd name="T19" fmla="*/ 393 h 417"/>
                <a:gd name="T20" fmla="*/ 771 w 875"/>
                <a:gd name="T21" fmla="*/ 391 h 417"/>
                <a:gd name="T22" fmla="*/ 766 w 875"/>
                <a:gd name="T23" fmla="*/ 391 h 417"/>
                <a:gd name="T24" fmla="*/ 756 w 875"/>
                <a:gd name="T25" fmla="*/ 384 h 417"/>
                <a:gd name="T26" fmla="*/ 747 w 875"/>
                <a:gd name="T27" fmla="*/ 391 h 417"/>
                <a:gd name="T28" fmla="*/ 740 w 875"/>
                <a:gd name="T29" fmla="*/ 396 h 417"/>
                <a:gd name="T30" fmla="*/ 726 w 875"/>
                <a:gd name="T31" fmla="*/ 393 h 417"/>
                <a:gd name="T32" fmla="*/ 716 w 875"/>
                <a:gd name="T33" fmla="*/ 398 h 417"/>
                <a:gd name="T34" fmla="*/ 700 w 875"/>
                <a:gd name="T35" fmla="*/ 405 h 417"/>
                <a:gd name="T36" fmla="*/ 688 w 875"/>
                <a:gd name="T37" fmla="*/ 415 h 417"/>
                <a:gd name="T38" fmla="*/ 664 w 875"/>
                <a:gd name="T39" fmla="*/ 405 h 417"/>
                <a:gd name="T40" fmla="*/ 655 w 875"/>
                <a:gd name="T41" fmla="*/ 400 h 417"/>
                <a:gd name="T42" fmla="*/ 652 w 875"/>
                <a:gd name="T43" fmla="*/ 391 h 417"/>
                <a:gd name="T44" fmla="*/ 648 w 875"/>
                <a:gd name="T45" fmla="*/ 398 h 417"/>
                <a:gd name="T46" fmla="*/ 641 w 875"/>
                <a:gd name="T47" fmla="*/ 400 h 417"/>
                <a:gd name="T48" fmla="*/ 626 w 875"/>
                <a:gd name="T49" fmla="*/ 396 h 417"/>
                <a:gd name="T50" fmla="*/ 622 w 875"/>
                <a:gd name="T51" fmla="*/ 389 h 417"/>
                <a:gd name="T52" fmla="*/ 615 w 875"/>
                <a:gd name="T53" fmla="*/ 398 h 417"/>
                <a:gd name="T54" fmla="*/ 607 w 875"/>
                <a:gd name="T55" fmla="*/ 405 h 417"/>
                <a:gd name="T56" fmla="*/ 596 w 875"/>
                <a:gd name="T57" fmla="*/ 412 h 417"/>
                <a:gd name="T58" fmla="*/ 593 w 875"/>
                <a:gd name="T59" fmla="*/ 396 h 417"/>
                <a:gd name="T60" fmla="*/ 586 w 875"/>
                <a:gd name="T61" fmla="*/ 400 h 417"/>
                <a:gd name="T62" fmla="*/ 577 w 875"/>
                <a:gd name="T63" fmla="*/ 403 h 417"/>
                <a:gd name="T64" fmla="*/ 565 w 875"/>
                <a:gd name="T65" fmla="*/ 398 h 417"/>
                <a:gd name="T66" fmla="*/ 546 w 875"/>
                <a:gd name="T67" fmla="*/ 384 h 417"/>
                <a:gd name="T68" fmla="*/ 515 w 875"/>
                <a:gd name="T69" fmla="*/ 398 h 417"/>
                <a:gd name="T70" fmla="*/ 515 w 875"/>
                <a:gd name="T71" fmla="*/ 386 h 417"/>
                <a:gd name="T72" fmla="*/ 501 w 875"/>
                <a:gd name="T73" fmla="*/ 372 h 417"/>
                <a:gd name="T74" fmla="*/ 470 w 875"/>
                <a:gd name="T75" fmla="*/ 370 h 417"/>
                <a:gd name="T76" fmla="*/ 451 w 875"/>
                <a:gd name="T77" fmla="*/ 370 h 417"/>
                <a:gd name="T78" fmla="*/ 435 w 875"/>
                <a:gd name="T79" fmla="*/ 367 h 417"/>
                <a:gd name="T80" fmla="*/ 402 w 875"/>
                <a:gd name="T81" fmla="*/ 360 h 417"/>
                <a:gd name="T82" fmla="*/ 385 w 875"/>
                <a:gd name="T83" fmla="*/ 346 h 417"/>
                <a:gd name="T84" fmla="*/ 376 w 875"/>
                <a:gd name="T85" fmla="*/ 334 h 417"/>
                <a:gd name="T86" fmla="*/ 366 w 875"/>
                <a:gd name="T87" fmla="*/ 329 h 417"/>
                <a:gd name="T88" fmla="*/ 350 w 875"/>
                <a:gd name="T89" fmla="*/ 334 h 417"/>
                <a:gd name="T90" fmla="*/ 335 w 875"/>
                <a:gd name="T91" fmla="*/ 337 h 417"/>
                <a:gd name="T92" fmla="*/ 302 w 875"/>
                <a:gd name="T93" fmla="*/ 315 h 417"/>
                <a:gd name="T94" fmla="*/ 302 w 875"/>
                <a:gd name="T95" fmla="*/ 223 h 417"/>
                <a:gd name="T96" fmla="*/ 302 w 875"/>
                <a:gd name="T97" fmla="*/ 109 h 417"/>
                <a:gd name="T98" fmla="*/ 269 w 875"/>
                <a:gd name="T99" fmla="*/ 76 h 417"/>
                <a:gd name="T100" fmla="*/ 68 w 875"/>
                <a:gd name="T101" fmla="*/ 74 h 417"/>
                <a:gd name="T102" fmla="*/ 2 w 875"/>
                <a:gd name="T103" fmla="*/ 24 h 417"/>
                <a:gd name="T104" fmla="*/ 89 w 875"/>
                <a:gd name="T105" fmla="*/ 12 h 417"/>
                <a:gd name="T106" fmla="*/ 262 w 875"/>
                <a:gd name="T107" fmla="*/ 12 h 417"/>
                <a:gd name="T108" fmla="*/ 449 w 875"/>
                <a:gd name="T109" fmla="*/ 12 h 417"/>
                <a:gd name="T110" fmla="*/ 633 w 875"/>
                <a:gd name="T111" fmla="*/ 8 h 417"/>
                <a:gd name="T112" fmla="*/ 818 w 875"/>
                <a:gd name="T11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5" h="417">
                  <a:moveTo>
                    <a:pt x="844" y="62"/>
                  </a:moveTo>
                  <a:lnTo>
                    <a:pt x="849" y="79"/>
                  </a:lnTo>
                  <a:lnTo>
                    <a:pt x="851" y="97"/>
                  </a:lnTo>
                  <a:lnTo>
                    <a:pt x="853" y="114"/>
                  </a:lnTo>
                  <a:lnTo>
                    <a:pt x="858" y="131"/>
                  </a:lnTo>
                  <a:lnTo>
                    <a:pt x="861" y="147"/>
                  </a:lnTo>
                  <a:lnTo>
                    <a:pt x="863" y="166"/>
                  </a:lnTo>
                  <a:lnTo>
                    <a:pt x="865" y="183"/>
                  </a:lnTo>
                  <a:lnTo>
                    <a:pt x="870" y="199"/>
                  </a:lnTo>
                  <a:lnTo>
                    <a:pt x="870" y="228"/>
                  </a:lnTo>
                  <a:lnTo>
                    <a:pt x="870" y="254"/>
                  </a:lnTo>
                  <a:lnTo>
                    <a:pt x="872" y="280"/>
                  </a:lnTo>
                  <a:lnTo>
                    <a:pt x="872" y="308"/>
                  </a:lnTo>
                  <a:lnTo>
                    <a:pt x="872" y="334"/>
                  </a:lnTo>
                  <a:lnTo>
                    <a:pt x="875" y="363"/>
                  </a:lnTo>
                  <a:lnTo>
                    <a:pt x="875" y="389"/>
                  </a:lnTo>
                  <a:lnTo>
                    <a:pt x="875" y="417"/>
                  </a:lnTo>
                  <a:lnTo>
                    <a:pt x="875" y="417"/>
                  </a:lnTo>
                  <a:lnTo>
                    <a:pt x="872" y="417"/>
                  </a:lnTo>
                  <a:lnTo>
                    <a:pt x="870" y="415"/>
                  </a:lnTo>
                  <a:lnTo>
                    <a:pt x="870" y="417"/>
                  </a:lnTo>
                  <a:lnTo>
                    <a:pt x="865" y="415"/>
                  </a:lnTo>
                  <a:lnTo>
                    <a:pt x="865" y="415"/>
                  </a:lnTo>
                  <a:lnTo>
                    <a:pt x="865" y="412"/>
                  </a:lnTo>
                  <a:lnTo>
                    <a:pt x="865" y="412"/>
                  </a:lnTo>
                  <a:lnTo>
                    <a:pt x="863" y="412"/>
                  </a:lnTo>
                  <a:lnTo>
                    <a:pt x="861" y="412"/>
                  </a:lnTo>
                  <a:lnTo>
                    <a:pt x="858" y="412"/>
                  </a:lnTo>
                  <a:lnTo>
                    <a:pt x="858" y="412"/>
                  </a:lnTo>
                  <a:lnTo>
                    <a:pt x="856" y="412"/>
                  </a:lnTo>
                  <a:lnTo>
                    <a:pt x="856" y="410"/>
                  </a:lnTo>
                  <a:lnTo>
                    <a:pt x="853" y="410"/>
                  </a:lnTo>
                  <a:lnTo>
                    <a:pt x="853" y="412"/>
                  </a:lnTo>
                  <a:lnTo>
                    <a:pt x="853" y="412"/>
                  </a:lnTo>
                  <a:lnTo>
                    <a:pt x="851" y="412"/>
                  </a:lnTo>
                  <a:lnTo>
                    <a:pt x="851" y="410"/>
                  </a:lnTo>
                  <a:lnTo>
                    <a:pt x="849" y="410"/>
                  </a:lnTo>
                  <a:lnTo>
                    <a:pt x="846" y="408"/>
                  </a:lnTo>
                  <a:lnTo>
                    <a:pt x="846" y="405"/>
                  </a:lnTo>
                  <a:lnTo>
                    <a:pt x="844" y="405"/>
                  </a:lnTo>
                  <a:lnTo>
                    <a:pt x="842" y="405"/>
                  </a:lnTo>
                  <a:lnTo>
                    <a:pt x="835" y="405"/>
                  </a:lnTo>
                  <a:lnTo>
                    <a:pt x="830" y="400"/>
                  </a:lnTo>
                  <a:lnTo>
                    <a:pt x="830" y="398"/>
                  </a:lnTo>
                  <a:lnTo>
                    <a:pt x="827" y="398"/>
                  </a:lnTo>
                  <a:lnTo>
                    <a:pt x="827" y="396"/>
                  </a:lnTo>
                  <a:lnTo>
                    <a:pt x="827" y="396"/>
                  </a:lnTo>
                  <a:lnTo>
                    <a:pt x="825" y="396"/>
                  </a:lnTo>
                  <a:lnTo>
                    <a:pt x="825" y="393"/>
                  </a:lnTo>
                  <a:lnTo>
                    <a:pt x="825" y="393"/>
                  </a:lnTo>
                  <a:lnTo>
                    <a:pt x="825" y="393"/>
                  </a:lnTo>
                  <a:lnTo>
                    <a:pt x="823" y="393"/>
                  </a:lnTo>
                  <a:lnTo>
                    <a:pt x="823" y="391"/>
                  </a:lnTo>
                  <a:lnTo>
                    <a:pt x="820" y="391"/>
                  </a:lnTo>
                  <a:lnTo>
                    <a:pt x="818" y="391"/>
                  </a:lnTo>
                  <a:lnTo>
                    <a:pt x="816" y="391"/>
                  </a:lnTo>
                  <a:lnTo>
                    <a:pt x="813" y="386"/>
                  </a:lnTo>
                  <a:lnTo>
                    <a:pt x="811" y="386"/>
                  </a:lnTo>
                  <a:lnTo>
                    <a:pt x="808" y="386"/>
                  </a:lnTo>
                  <a:lnTo>
                    <a:pt x="806" y="384"/>
                  </a:lnTo>
                  <a:lnTo>
                    <a:pt x="806" y="384"/>
                  </a:lnTo>
                  <a:lnTo>
                    <a:pt x="806" y="384"/>
                  </a:lnTo>
                  <a:lnTo>
                    <a:pt x="804" y="381"/>
                  </a:lnTo>
                  <a:lnTo>
                    <a:pt x="797" y="381"/>
                  </a:lnTo>
                  <a:lnTo>
                    <a:pt x="797" y="381"/>
                  </a:lnTo>
                  <a:lnTo>
                    <a:pt x="794" y="381"/>
                  </a:lnTo>
                  <a:lnTo>
                    <a:pt x="794" y="384"/>
                  </a:lnTo>
                  <a:lnTo>
                    <a:pt x="794" y="386"/>
                  </a:lnTo>
                  <a:lnTo>
                    <a:pt x="792" y="389"/>
                  </a:lnTo>
                  <a:lnTo>
                    <a:pt x="792" y="386"/>
                  </a:lnTo>
                  <a:lnTo>
                    <a:pt x="792" y="389"/>
                  </a:lnTo>
                  <a:lnTo>
                    <a:pt x="790" y="389"/>
                  </a:lnTo>
                  <a:lnTo>
                    <a:pt x="790" y="389"/>
                  </a:lnTo>
                  <a:lnTo>
                    <a:pt x="790" y="391"/>
                  </a:lnTo>
                  <a:lnTo>
                    <a:pt x="787" y="389"/>
                  </a:lnTo>
                  <a:lnTo>
                    <a:pt x="787" y="389"/>
                  </a:lnTo>
                  <a:lnTo>
                    <a:pt x="787" y="391"/>
                  </a:lnTo>
                  <a:lnTo>
                    <a:pt x="787" y="391"/>
                  </a:lnTo>
                  <a:lnTo>
                    <a:pt x="785" y="391"/>
                  </a:lnTo>
                  <a:lnTo>
                    <a:pt x="785" y="393"/>
                  </a:lnTo>
                  <a:lnTo>
                    <a:pt x="785" y="393"/>
                  </a:lnTo>
                  <a:lnTo>
                    <a:pt x="785" y="393"/>
                  </a:lnTo>
                  <a:lnTo>
                    <a:pt x="775" y="393"/>
                  </a:lnTo>
                  <a:lnTo>
                    <a:pt x="775" y="393"/>
                  </a:lnTo>
                  <a:lnTo>
                    <a:pt x="773" y="393"/>
                  </a:lnTo>
                  <a:lnTo>
                    <a:pt x="773" y="391"/>
                  </a:lnTo>
                  <a:lnTo>
                    <a:pt x="773" y="391"/>
                  </a:lnTo>
                  <a:lnTo>
                    <a:pt x="771" y="391"/>
                  </a:lnTo>
                  <a:lnTo>
                    <a:pt x="771" y="391"/>
                  </a:lnTo>
                  <a:lnTo>
                    <a:pt x="771" y="393"/>
                  </a:lnTo>
                  <a:lnTo>
                    <a:pt x="771" y="393"/>
                  </a:lnTo>
                  <a:lnTo>
                    <a:pt x="768" y="391"/>
                  </a:lnTo>
                  <a:lnTo>
                    <a:pt x="768" y="391"/>
                  </a:lnTo>
                  <a:lnTo>
                    <a:pt x="768" y="391"/>
                  </a:lnTo>
                  <a:lnTo>
                    <a:pt x="768" y="391"/>
                  </a:lnTo>
                  <a:lnTo>
                    <a:pt x="766" y="391"/>
                  </a:lnTo>
                  <a:lnTo>
                    <a:pt x="764" y="391"/>
                  </a:lnTo>
                  <a:lnTo>
                    <a:pt x="766" y="389"/>
                  </a:lnTo>
                  <a:lnTo>
                    <a:pt x="764" y="386"/>
                  </a:lnTo>
                  <a:lnTo>
                    <a:pt x="764" y="386"/>
                  </a:lnTo>
                  <a:lnTo>
                    <a:pt x="761" y="384"/>
                  </a:lnTo>
                  <a:lnTo>
                    <a:pt x="759" y="384"/>
                  </a:lnTo>
                  <a:lnTo>
                    <a:pt x="759" y="384"/>
                  </a:lnTo>
                  <a:lnTo>
                    <a:pt x="756" y="384"/>
                  </a:lnTo>
                  <a:lnTo>
                    <a:pt x="756" y="386"/>
                  </a:lnTo>
                  <a:lnTo>
                    <a:pt x="756" y="386"/>
                  </a:lnTo>
                  <a:lnTo>
                    <a:pt x="754" y="386"/>
                  </a:lnTo>
                  <a:lnTo>
                    <a:pt x="754" y="386"/>
                  </a:lnTo>
                  <a:lnTo>
                    <a:pt x="752" y="389"/>
                  </a:lnTo>
                  <a:lnTo>
                    <a:pt x="749" y="389"/>
                  </a:lnTo>
                  <a:lnTo>
                    <a:pt x="749" y="389"/>
                  </a:lnTo>
                  <a:lnTo>
                    <a:pt x="747" y="391"/>
                  </a:lnTo>
                  <a:lnTo>
                    <a:pt x="747" y="391"/>
                  </a:lnTo>
                  <a:lnTo>
                    <a:pt x="747" y="391"/>
                  </a:lnTo>
                  <a:lnTo>
                    <a:pt x="745" y="391"/>
                  </a:lnTo>
                  <a:lnTo>
                    <a:pt x="742" y="391"/>
                  </a:lnTo>
                  <a:lnTo>
                    <a:pt x="740" y="391"/>
                  </a:lnTo>
                  <a:lnTo>
                    <a:pt x="740" y="396"/>
                  </a:lnTo>
                  <a:lnTo>
                    <a:pt x="740" y="396"/>
                  </a:lnTo>
                  <a:lnTo>
                    <a:pt x="740" y="396"/>
                  </a:lnTo>
                  <a:lnTo>
                    <a:pt x="738" y="396"/>
                  </a:lnTo>
                  <a:lnTo>
                    <a:pt x="738" y="396"/>
                  </a:lnTo>
                  <a:lnTo>
                    <a:pt x="738" y="396"/>
                  </a:lnTo>
                  <a:lnTo>
                    <a:pt x="738" y="396"/>
                  </a:lnTo>
                  <a:lnTo>
                    <a:pt x="735" y="396"/>
                  </a:lnTo>
                  <a:lnTo>
                    <a:pt x="733" y="398"/>
                  </a:lnTo>
                  <a:lnTo>
                    <a:pt x="733" y="396"/>
                  </a:lnTo>
                  <a:lnTo>
                    <a:pt x="726" y="393"/>
                  </a:lnTo>
                  <a:lnTo>
                    <a:pt x="726" y="391"/>
                  </a:lnTo>
                  <a:lnTo>
                    <a:pt x="723" y="391"/>
                  </a:lnTo>
                  <a:lnTo>
                    <a:pt x="723" y="393"/>
                  </a:lnTo>
                  <a:lnTo>
                    <a:pt x="721" y="393"/>
                  </a:lnTo>
                  <a:lnTo>
                    <a:pt x="721" y="396"/>
                  </a:lnTo>
                  <a:lnTo>
                    <a:pt x="721" y="396"/>
                  </a:lnTo>
                  <a:lnTo>
                    <a:pt x="719" y="396"/>
                  </a:lnTo>
                  <a:lnTo>
                    <a:pt x="716" y="398"/>
                  </a:lnTo>
                  <a:lnTo>
                    <a:pt x="714" y="398"/>
                  </a:lnTo>
                  <a:lnTo>
                    <a:pt x="712" y="398"/>
                  </a:lnTo>
                  <a:lnTo>
                    <a:pt x="707" y="398"/>
                  </a:lnTo>
                  <a:lnTo>
                    <a:pt x="704" y="400"/>
                  </a:lnTo>
                  <a:lnTo>
                    <a:pt x="704" y="400"/>
                  </a:lnTo>
                  <a:lnTo>
                    <a:pt x="702" y="400"/>
                  </a:lnTo>
                  <a:lnTo>
                    <a:pt x="702" y="403"/>
                  </a:lnTo>
                  <a:lnTo>
                    <a:pt x="700" y="405"/>
                  </a:lnTo>
                  <a:lnTo>
                    <a:pt x="700" y="408"/>
                  </a:lnTo>
                  <a:lnTo>
                    <a:pt x="697" y="410"/>
                  </a:lnTo>
                  <a:lnTo>
                    <a:pt x="695" y="410"/>
                  </a:lnTo>
                  <a:lnTo>
                    <a:pt x="690" y="410"/>
                  </a:lnTo>
                  <a:lnTo>
                    <a:pt x="688" y="410"/>
                  </a:lnTo>
                  <a:lnTo>
                    <a:pt x="688" y="410"/>
                  </a:lnTo>
                  <a:lnTo>
                    <a:pt x="688" y="412"/>
                  </a:lnTo>
                  <a:lnTo>
                    <a:pt x="688" y="415"/>
                  </a:lnTo>
                  <a:lnTo>
                    <a:pt x="683" y="417"/>
                  </a:lnTo>
                  <a:lnTo>
                    <a:pt x="681" y="415"/>
                  </a:lnTo>
                  <a:lnTo>
                    <a:pt x="678" y="410"/>
                  </a:lnTo>
                  <a:lnTo>
                    <a:pt x="676" y="408"/>
                  </a:lnTo>
                  <a:lnTo>
                    <a:pt x="674" y="408"/>
                  </a:lnTo>
                  <a:lnTo>
                    <a:pt x="667" y="408"/>
                  </a:lnTo>
                  <a:lnTo>
                    <a:pt x="667" y="408"/>
                  </a:lnTo>
                  <a:lnTo>
                    <a:pt x="664" y="405"/>
                  </a:lnTo>
                  <a:lnTo>
                    <a:pt x="664" y="405"/>
                  </a:lnTo>
                  <a:lnTo>
                    <a:pt x="664" y="403"/>
                  </a:lnTo>
                  <a:lnTo>
                    <a:pt x="664" y="403"/>
                  </a:lnTo>
                  <a:lnTo>
                    <a:pt x="662" y="403"/>
                  </a:lnTo>
                  <a:lnTo>
                    <a:pt x="662" y="403"/>
                  </a:lnTo>
                  <a:lnTo>
                    <a:pt x="657" y="400"/>
                  </a:lnTo>
                  <a:lnTo>
                    <a:pt x="657" y="400"/>
                  </a:lnTo>
                  <a:lnTo>
                    <a:pt x="655" y="400"/>
                  </a:lnTo>
                  <a:lnTo>
                    <a:pt x="655" y="398"/>
                  </a:lnTo>
                  <a:lnTo>
                    <a:pt x="655" y="398"/>
                  </a:lnTo>
                  <a:lnTo>
                    <a:pt x="655" y="398"/>
                  </a:lnTo>
                  <a:lnTo>
                    <a:pt x="655" y="396"/>
                  </a:lnTo>
                  <a:lnTo>
                    <a:pt x="657" y="396"/>
                  </a:lnTo>
                  <a:lnTo>
                    <a:pt x="657" y="393"/>
                  </a:lnTo>
                  <a:lnTo>
                    <a:pt x="655" y="393"/>
                  </a:lnTo>
                  <a:lnTo>
                    <a:pt x="652" y="391"/>
                  </a:lnTo>
                  <a:lnTo>
                    <a:pt x="650" y="391"/>
                  </a:lnTo>
                  <a:lnTo>
                    <a:pt x="650" y="391"/>
                  </a:lnTo>
                  <a:lnTo>
                    <a:pt x="650" y="391"/>
                  </a:lnTo>
                  <a:lnTo>
                    <a:pt x="650" y="393"/>
                  </a:lnTo>
                  <a:lnTo>
                    <a:pt x="648" y="393"/>
                  </a:lnTo>
                  <a:lnTo>
                    <a:pt x="648" y="398"/>
                  </a:lnTo>
                  <a:lnTo>
                    <a:pt x="648" y="398"/>
                  </a:lnTo>
                  <a:lnTo>
                    <a:pt x="648" y="398"/>
                  </a:lnTo>
                  <a:lnTo>
                    <a:pt x="645" y="398"/>
                  </a:lnTo>
                  <a:lnTo>
                    <a:pt x="645" y="400"/>
                  </a:lnTo>
                  <a:lnTo>
                    <a:pt x="645" y="400"/>
                  </a:lnTo>
                  <a:lnTo>
                    <a:pt x="643" y="400"/>
                  </a:lnTo>
                  <a:lnTo>
                    <a:pt x="643" y="400"/>
                  </a:lnTo>
                  <a:lnTo>
                    <a:pt x="641" y="400"/>
                  </a:lnTo>
                  <a:lnTo>
                    <a:pt x="641" y="400"/>
                  </a:lnTo>
                  <a:lnTo>
                    <a:pt x="641" y="400"/>
                  </a:lnTo>
                  <a:lnTo>
                    <a:pt x="636" y="398"/>
                  </a:lnTo>
                  <a:lnTo>
                    <a:pt x="636" y="398"/>
                  </a:lnTo>
                  <a:lnTo>
                    <a:pt x="636" y="398"/>
                  </a:lnTo>
                  <a:lnTo>
                    <a:pt x="631" y="398"/>
                  </a:lnTo>
                  <a:lnTo>
                    <a:pt x="631" y="398"/>
                  </a:lnTo>
                  <a:lnTo>
                    <a:pt x="629" y="398"/>
                  </a:lnTo>
                  <a:lnTo>
                    <a:pt x="629" y="398"/>
                  </a:lnTo>
                  <a:lnTo>
                    <a:pt x="626" y="396"/>
                  </a:lnTo>
                  <a:lnTo>
                    <a:pt x="626" y="396"/>
                  </a:lnTo>
                  <a:lnTo>
                    <a:pt x="626" y="393"/>
                  </a:lnTo>
                  <a:lnTo>
                    <a:pt x="626" y="391"/>
                  </a:lnTo>
                  <a:lnTo>
                    <a:pt x="624" y="389"/>
                  </a:lnTo>
                  <a:lnTo>
                    <a:pt x="624" y="389"/>
                  </a:lnTo>
                  <a:lnTo>
                    <a:pt x="624" y="389"/>
                  </a:lnTo>
                  <a:lnTo>
                    <a:pt x="622" y="389"/>
                  </a:lnTo>
                  <a:lnTo>
                    <a:pt x="622" y="389"/>
                  </a:lnTo>
                  <a:lnTo>
                    <a:pt x="622" y="389"/>
                  </a:lnTo>
                  <a:lnTo>
                    <a:pt x="617" y="389"/>
                  </a:lnTo>
                  <a:lnTo>
                    <a:pt x="617" y="389"/>
                  </a:lnTo>
                  <a:lnTo>
                    <a:pt x="617" y="389"/>
                  </a:lnTo>
                  <a:lnTo>
                    <a:pt x="615" y="389"/>
                  </a:lnTo>
                  <a:lnTo>
                    <a:pt x="615" y="391"/>
                  </a:lnTo>
                  <a:lnTo>
                    <a:pt x="615" y="393"/>
                  </a:lnTo>
                  <a:lnTo>
                    <a:pt x="615" y="398"/>
                  </a:lnTo>
                  <a:lnTo>
                    <a:pt x="612" y="400"/>
                  </a:lnTo>
                  <a:lnTo>
                    <a:pt x="610" y="400"/>
                  </a:lnTo>
                  <a:lnTo>
                    <a:pt x="605" y="400"/>
                  </a:lnTo>
                  <a:lnTo>
                    <a:pt x="605" y="403"/>
                  </a:lnTo>
                  <a:lnTo>
                    <a:pt x="607" y="403"/>
                  </a:lnTo>
                  <a:lnTo>
                    <a:pt x="607" y="403"/>
                  </a:lnTo>
                  <a:lnTo>
                    <a:pt x="607" y="405"/>
                  </a:lnTo>
                  <a:lnTo>
                    <a:pt x="607" y="405"/>
                  </a:lnTo>
                  <a:lnTo>
                    <a:pt x="605" y="408"/>
                  </a:lnTo>
                  <a:lnTo>
                    <a:pt x="605" y="408"/>
                  </a:lnTo>
                  <a:lnTo>
                    <a:pt x="605" y="412"/>
                  </a:lnTo>
                  <a:lnTo>
                    <a:pt x="605" y="415"/>
                  </a:lnTo>
                  <a:lnTo>
                    <a:pt x="603" y="417"/>
                  </a:lnTo>
                  <a:lnTo>
                    <a:pt x="600" y="417"/>
                  </a:lnTo>
                  <a:lnTo>
                    <a:pt x="596" y="415"/>
                  </a:lnTo>
                  <a:lnTo>
                    <a:pt x="596" y="412"/>
                  </a:lnTo>
                  <a:lnTo>
                    <a:pt x="593" y="410"/>
                  </a:lnTo>
                  <a:lnTo>
                    <a:pt x="593" y="408"/>
                  </a:lnTo>
                  <a:lnTo>
                    <a:pt x="593" y="405"/>
                  </a:lnTo>
                  <a:lnTo>
                    <a:pt x="596" y="400"/>
                  </a:lnTo>
                  <a:lnTo>
                    <a:pt x="596" y="398"/>
                  </a:lnTo>
                  <a:lnTo>
                    <a:pt x="596" y="398"/>
                  </a:lnTo>
                  <a:lnTo>
                    <a:pt x="593" y="396"/>
                  </a:lnTo>
                  <a:lnTo>
                    <a:pt x="593" y="396"/>
                  </a:lnTo>
                  <a:lnTo>
                    <a:pt x="591" y="393"/>
                  </a:lnTo>
                  <a:lnTo>
                    <a:pt x="591" y="393"/>
                  </a:lnTo>
                  <a:lnTo>
                    <a:pt x="591" y="396"/>
                  </a:lnTo>
                  <a:lnTo>
                    <a:pt x="589" y="396"/>
                  </a:lnTo>
                  <a:lnTo>
                    <a:pt x="589" y="396"/>
                  </a:lnTo>
                  <a:lnTo>
                    <a:pt x="589" y="398"/>
                  </a:lnTo>
                  <a:lnTo>
                    <a:pt x="586" y="400"/>
                  </a:lnTo>
                  <a:lnTo>
                    <a:pt x="586" y="400"/>
                  </a:lnTo>
                  <a:lnTo>
                    <a:pt x="584" y="398"/>
                  </a:lnTo>
                  <a:lnTo>
                    <a:pt x="581" y="398"/>
                  </a:lnTo>
                  <a:lnTo>
                    <a:pt x="581" y="400"/>
                  </a:lnTo>
                  <a:lnTo>
                    <a:pt x="579" y="400"/>
                  </a:lnTo>
                  <a:lnTo>
                    <a:pt x="579" y="400"/>
                  </a:lnTo>
                  <a:lnTo>
                    <a:pt x="579" y="400"/>
                  </a:lnTo>
                  <a:lnTo>
                    <a:pt x="579" y="403"/>
                  </a:lnTo>
                  <a:lnTo>
                    <a:pt x="577" y="403"/>
                  </a:lnTo>
                  <a:lnTo>
                    <a:pt x="577" y="403"/>
                  </a:lnTo>
                  <a:lnTo>
                    <a:pt x="577" y="405"/>
                  </a:lnTo>
                  <a:lnTo>
                    <a:pt x="574" y="405"/>
                  </a:lnTo>
                  <a:lnTo>
                    <a:pt x="570" y="405"/>
                  </a:lnTo>
                  <a:lnTo>
                    <a:pt x="567" y="405"/>
                  </a:lnTo>
                  <a:lnTo>
                    <a:pt x="567" y="400"/>
                  </a:lnTo>
                  <a:lnTo>
                    <a:pt x="565" y="398"/>
                  </a:lnTo>
                  <a:lnTo>
                    <a:pt x="565" y="398"/>
                  </a:lnTo>
                  <a:lnTo>
                    <a:pt x="562" y="396"/>
                  </a:lnTo>
                  <a:lnTo>
                    <a:pt x="560" y="396"/>
                  </a:lnTo>
                  <a:lnTo>
                    <a:pt x="555" y="396"/>
                  </a:lnTo>
                  <a:lnTo>
                    <a:pt x="553" y="396"/>
                  </a:lnTo>
                  <a:lnTo>
                    <a:pt x="553" y="393"/>
                  </a:lnTo>
                  <a:lnTo>
                    <a:pt x="553" y="389"/>
                  </a:lnTo>
                  <a:lnTo>
                    <a:pt x="551" y="386"/>
                  </a:lnTo>
                  <a:lnTo>
                    <a:pt x="546" y="384"/>
                  </a:lnTo>
                  <a:lnTo>
                    <a:pt x="544" y="386"/>
                  </a:lnTo>
                  <a:lnTo>
                    <a:pt x="539" y="389"/>
                  </a:lnTo>
                  <a:lnTo>
                    <a:pt x="532" y="398"/>
                  </a:lnTo>
                  <a:lnTo>
                    <a:pt x="527" y="400"/>
                  </a:lnTo>
                  <a:lnTo>
                    <a:pt x="522" y="400"/>
                  </a:lnTo>
                  <a:lnTo>
                    <a:pt x="518" y="400"/>
                  </a:lnTo>
                  <a:lnTo>
                    <a:pt x="515" y="398"/>
                  </a:lnTo>
                  <a:lnTo>
                    <a:pt x="515" y="398"/>
                  </a:lnTo>
                  <a:lnTo>
                    <a:pt x="515" y="396"/>
                  </a:lnTo>
                  <a:lnTo>
                    <a:pt x="515" y="396"/>
                  </a:lnTo>
                  <a:lnTo>
                    <a:pt x="515" y="393"/>
                  </a:lnTo>
                  <a:lnTo>
                    <a:pt x="515" y="391"/>
                  </a:lnTo>
                  <a:lnTo>
                    <a:pt x="515" y="391"/>
                  </a:lnTo>
                  <a:lnTo>
                    <a:pt x="515" y="389"/>
                  </a:lnTo>
                  <a:lnTo>
                    <a:pt x="515" y="389"/>
                  </a:lnTo>
                  <a:lnTo>
                    <a:pt x="515" y="386"/>
                  </a:lnTo>
                  <a:lnTo>
                    <a:pt x="515" y="386"/>
                  </a:lnTo>
                  <a:lnTo>
                    <a:pt x="513" y="386"/>
                  </a:lnTo>
                  <a:lnTo>
                    <a:pt x="510" y="384"/>
                  </a:lnTo>
                  <a:lnTo>
                    <a:pt x="506" y="384"/>
                  </a:lnTo>
                  <a:lnTo>
                    <a:pt x="501" y="381"/>
                  </a:lnTo>
                  <a:lnTo>
                    <a:pt x="501" y="377"/>
                  </a:lnTo>
                  <a:lnTo>
                    <a:pt x="499" y="374"/>
                  </a:lnTo>
                  <a:lnTo>
                    <a:pt x="501" y="372"/>
                  </a:lnTo>
                  <a:lnTo>
                    <a:pt x="501" y="367"/>
                  </a:lnTo>
                  <a:lnTo>
                    <a:pt x="499" y="367"/>
                  </a:lnTo>
                  <a:lnTo>
                    <a:pt x="496" y="367"/>
                  </a:lnTo>
                  <a:lnTo>
                    <a:pt x="492" y="367"/>
                  </a:lnTo>
                  <a:lnTo>
                    <a:pt x="487" y="370"/>
                  </a:lnTo>
                  <a:lnTo>
                    <a:pt x="475" y="367"/>
                  </a:lnTo>
                  <a:lnTo>
                    <a:pt x="473" y="367"/>
                  </a:lnTo>
                  <a:lnTo>
                    <a:pt x="470" y="370"/>
                  </a:lnTo>
                  <a:lnTo>
                    <a:pt x="468" y="372"/>
                  </a:lnTo>
                  <a:lnTo>
                    <a:pt x="468" y="374"/>
                  </a:lnTo>
                  <a:lnTo>
                    <a:pt x="466" y="374"/>
                  </a:lnTo>
                  <a:lnTo>
                    <a:pt x="463" y="377"/>
                  </a:lnTo>
                  <a:lnTo>
                    <a:pt x="458" y="377"/>
                  </a:lnTo>
                  <a:lnTo>
                    <a:pt x="458" y="374"/>
                  </a:lnTo>
                  <a:lnTo>
                    <a:pt x="454" y="372"/>
                  </a:lnTo>
                  <a:lnTo>
                    <a:pt x="451" y="370"/>
                  </a:lnTo>
                  <a:lnTo>
                    <a:pt x="451" y="370"/>
                  </a:lnTo>
                  <a:lnTo>
                    <a:pt x="449" y="367"/>
                  </a:lnTo>
                  <a:lnTo>
                    <a:pt x="449" y="365"/>
                  </a:lnTo>
                  <a:lnTo>
                    <a:pt x="447" y="365"/>
                  </a:lnTo>
                  <a:lnTo>
                    <a:pt x="444" y="365"/>
                  </a:lnTo>
                  <a:lnTo>
                    <a:pt x="442" y="365"/>
                  </a:lnTo>
                  <a:lnTo>
                    <a:pt x="435" y="370"/>
                  </a:lnTo>
                  <a:lnTo>
                    <a:pt x="435" y="367"/>
                  </a:lnTo>
                  <a:lnTo>
                    <a:pt x="421" y="365"/>
                  </a:lnTo>
                  <a:lnTo>
                    <a:pt x="418" y="365"/>
                  </a:lnTo>
                  <a:lnTo>
                    <a:pt x="411" y="360"/>
                  </a:lnTo>
                  <a:lnTo>
                    <a:pt x="409" y="360"/>
                  </a:lnTo>
                  <a:lnTo>
                    <a:pt x="406" y="360"/>
                  </a:lnTo>
                  <a:lnTo>
                    <a:pt x="406" y="360"/>
                  </a:lnTo>
                  <a:lnTo>
                    <a:pt x="404" y="360"/>
                  </a:lnTo>
                  <a:lnTo>
                    <a:pt x="402" y="360"/>
                  </a:lnTo>
                  <a:lnTo>
                    <a:pt x="397" y="360"/>
                  </a:lnTo>
                  <a:lnTo>
                    <a:pt x="395" y="358"/>
                  </a:lnTo>
                  <a:lnTo>
                    <a:pt x="390" y="360"/>
                  </a:lnTo>
                  <a:lnTo>
                    <a:pt x="387" y="358"/>
                  </a:lnTo>
                  <a:lnTo>
                    <a:pt x="385" y="358"/>
                  </a:lnTo>
                  <a:lnTo>
                    <a:pt x="385" y="355"/>
                  </a:lnTo>
                  <a:lnTo>
                    <a:pt x="385" y="348"/>
                  </a:lnTo>
                  <a:lnTo>
                    <a:pt x="385" y="346"/>
                  </a:lnTo>
                  <a:lnTo>
                    <a:pt x="385" y="346"/>
                  </a:lnTo>
                  <a:lnTo>
                    <a:pt x="385" y="344"/>
                  </a:lnTo>
                  <a:lnTo>
                    <a:pt x="380" y="341"/>
                  </a:lnTo>
                  <a:lnTo>
                    <a:pt x="380" y="339"/>
                  </a:lnTo>
                  <a:lnTo>
                    <a:pt x="380" y="337"/>
                  </a:lnTo>
                  <a:lnTo>
                    <a:pt x="378" y="334"/>
                  </a:lnTo>
                  <a:lnTo>
                    <a:pt x="376" y="334"/>
                  </a:lnTo>
                  <a:lnTo>
                    <a:pt x="376" y="334"/>
                  </a:lnTo>
                  <a:lnTo>
                    <a:pt x="373" y="334"/>
                  </a:lnTo>
                  <a:lnTo>
                    <a:pt x="373" y="334"/>
                  </a:lnTo>
                  <a:lnTo>
                    <a:pt x="371" y="332"/>
                  </a:lnTo>
                  <a:lnTo>
                    <a:pt x="371" y="332"/>
                  </a:lnTo>
                  <a:lnTo>
                    <a:pt x="371" y="332"/>
                  </a:lnTo>
                  <a:lnTo>
                    <a:pt x="371" y="329"/>
                  </a:lnTo>
                  <a:lnTo>
                    <a:pt x="369" y="329"/>
                  </a:lnTo>
                  <a:lnTo>
                    <a:pt x="366" y="329"/>
                  </a:lnTo>
                  <a:lnTo>
                    <a:pt x="366" y="329"/>
                  </a:lnTo>
                  <a:lnTo>
                    <a:pt x="366" y="337"/>
                  </a:lnTo>
                  <a:lnTo>
                    <a:pt x="364" y="339"/>
                  </a:lnTo>
                  <a:lnTo>
                    <a:pt x="364" y="339"/>
                  </a:lnTo>
                  <a:lnTo>
                    <a:pt x="361" y="339"/>
                  </a:lnTo>
                  <a:lnTo>
                    <a:pt x="359" y="339"/>
                  </a:lnTo>
                  <a:lnTo>
                    <a:pt x="354" y="337"/>
                  </a:lnTo>
                  <a:lnTo>
                    <a:pt x="350" y="334"/>
                  </a:lnTo>
                  <a:lnTo>
                    <a:pt x="350" y="334"/>
                  </a:lnTo>
                  <a:lnTo>
                    <a:pt x="347" y="337"/>
                  </a:lnTo>
                  <a:lnTo>
                    <a:pt x="347" y="337"/>
                  </a:lnTo>
                  <a:lnTo>
                    <a:pt x="345" y="339"/>
                  </a:lnTo>
                  <a:lnTo>
                    <a:pt x="345" y="339"/>
                  </a:lnTo>
                  <a:lnTo>
                    <a:pt x="338" y="339"/>
                  </a:lnTo>
                  <a:lnTo>
                    <a:pt x="335" y="337"/>
                  </a:lnTo>
                  <a:lnTo>
                    <a:pt x="335" y="337"/>
                  </a:lnTo>
                  <a:lnTo>
                    <a:pt x="333" y="332"/>
                  </a:lnTo>
                  <a:lnTo>
                    <a:pt x="314" y="315"/>
                  </a:lnTo>
                  <a:lnTo>
                    <a:pt x="314" y="315"/>
                  </a:lnTo>
                  <a:lnTo>
                    <a:pt x="312" y="315"/>
                  </a:lnTo>
                  <a:lnTo>
                    <a:pt x="312" y="315"/>
                  </a:lnTo>
                  <a:lnTo>
                    <a:pt x="309" y="313"/>
                  </a:lnTo>
                  <a:lnTo>
                    <a:pt x="305" y="315"/>
                  </a:lnTo>
                  <a:lnTo>
                    <a:pt x="302" y="315"/>
                  </a:lnTo>
                  <a:lnTo>
                    <a:pt x="302" y="313"/>
                  </a:lnTo>
                  <a:lnTo>
                    <a:pt x="302" y="308"/>
                  </a:lnTo>
                  <a:lnTo>
                    <a:pt x="302" y="294"/>
                  </a:lnTo>
                  <a:lnTo>
                    <a:pt x="302" y="280"/>
                  </a:lnTo>
                  <a:lnTo>
                    <a:pt x="302" y="266"/>
                  </a:lnTo>
                  <a:lnTo>
                    <a:pt x="302" y="251"/>
                  </a:lnTo>
                  <a:lnTo>
                    <a:pt x="302" y="237"/>
                  </a:lnTo>
                  <a:lnTo>
                    <a:pt x="302" y="223"/>
                  </a:lnTo>
                  <a:lnTo>
                    <a:pt x="302" y="209"/>
                  </a:lnTo>
                  <a:lnTo>
                    <a:pt x="302" y="195"/>
                  </a:lnTo>
                  <a:lnTo>
                    <a:pt x="302" y="180"/>
                  </a:lnTo>
                  <a:lnTo>
                    <a:pt x="302" y="166"/>
                  </a:lnTo>
                  <a:lnTo>
                    <a:pt x="302" y="152"/>
                  </a:lnTo>
                  <a:lnTo>
                    <a:pt x="302" y="138"/>
                  </a:lnTo>
                  <a:lnTo>
                    <a:pt x="302" y="124"/>
                  </a:lnTo>
                  <a:lnTo>
                    <a:pt x="302" y="109"/>
                  </a:lnTo>
                  <a:lnTo>
                    <a:pt x="302" y="95"/>
                  </a:lnTo>
                  <a:lnTo>
                    <a:pt x="302" y="81"/>
                  </a:lnTo>
                  <a:lnTo>
                    <a:pt x="302" y="76"/>
                  </a:lnTo>
                  <a:lnTo>
                    <a:pt x="302" y="76"/>
                  </a:lnTo>
                  <a:lnTo>
                    <a:pt x="295" y="76"/>
                  </a:lnTo>
                  <a:lnTo>
                    <a:pt x="293" y="76"/>
                  </a:lnTo>
                  <a:lnTo>
                    <a:pt x="283" y="76"/>
                  </a:lnTo>
                  <a:lnTo>
                    <a:pt x="269" y="76"/>
                  </a:lnTo>
                  <a:lnTo>
                    <a:pt x="250" y="76"/>
                  </a:lnTo>
                  <a:lnTo>
                    <a:pt x="227" y="76"/>
                  </a:lnTo>
                  <a:lnTo>
                    <a:pt x="203" y="74"/>
                  </a:lnTo>
                  <a:lnTo>
                    <a:pt x="177" y="74"/>
                  </a:lnTo>
                  <a:lnTo>
                    <a:pt x="149" y="74"/>
                  </a:lnTo>
                  <a:lnTo>
                    <a:pt x="120" y="74"/>
                  </a:lnTo>
                  <a:lnTo>
                    <a:pt x="94" y="74"/>
                  </a:lnTo>
                  <a:lnTo>
                    <a:pt x="68" y="74"/>
                  </a:lnTo>
                  <a:lnTo>
                    <a:pt x="47" y="71"/>
                  </a:lnTo>
                  <a:lnTo>
                    <a:pt x="28" y="71"/>
                  </a:lnTo>
                  <a:lnTo>
                    <a:pt x="14" y="71"/>
                  </a:lnTo>
                  <a:lnTo>
                    <a:pt x="4" y="71"/>
                  </a:lnTo>
                  <a:lnTo>
                    <a:pt x="0" y="71"/>
                  </a:lnTo>
                  <a:lnTo>
                    <a:pt x="2" y="55"/>
                  </a:lnTo>
                  <a:lnTo>
                    <a:pt x="2" y="41"/>
                  </a:lnTo>
                  <a:lnTo>
                    <a:pt x="2" y="24"/>
                  </a:lnTo>
                  <a:lnTo>
                    <a:pt x="2" y="10"/>
                  </a:lnTo>
                  <a:lnTo>
                    <a:pt x="14" y="10"/>
                  </a:lnTo>
                  <a:lnTo>
                    <a:pt x="28" y="10"/>
                  </a:lnTo>
                  <a:lnTo>
                    <a:pt x="40" y="10"/>
                  </a:lnTo>
                  <a:lnTo>
                    <a:pt x="52" y="10"/>
                  </a:lnTo>
                  <a:lnTo>
                    <a:pt x="63" y="10"/>
                  </a:lnTo>
                  <a:lnTo>
                    <a:pt x="78" y="10"/>
                  </a:lnTo>
                  <a:lnTo>
                    <a:pt x="89" y="12"/>
                  </a:lnTo>
                  <a:lnTo>
                    <a:pt x="101" y="12"/>
                  </a:lnTo>
                  <a:lnTo>
                    <a:pt x="125" y="12"/>
                  </a:lnTo>
                  <a:lnTo>
                    <a:pt x="149" y="12"/>
                  </a:lnTo>
                  <a:lnTo>
                    <a:pt x="170" y="12"/>
                  </a:lnTo>
                  <a:lnTo>
                    <a:pt x="193" y="12"/>
                  </a:lnTo>
                  <a:lnTo>
                    <a:pt x="217" y="12"/>
                  </a:lnTo>
                  <a:lnTo>
                    <a:pt x="241" y="12"/>
                  </a:lnTo>
                  <a:lnTo>
                    <a:pt x="262" y="12"/>
                  </a:lnTo>
                  <a:lnTo>
                    <a:pt x="286" y="12"/>
                  </a:lnTo>
                  <a:lnTo>
                    <a:pt x="309" y="12"/>
                  </a:lnTo>
                  <a:lnTo>
                    <a:pt x="333" y="12"/>
                  </a:lnTo>
                  <a:lnTo>
                    <a:pt x="357" y="12"/>
                  </a:lnTo>
                  <a:lnTo>
                    <a:pt x="378" y="12"/>
                  </a:lnTo>
                  <a:lnTo>
                    <a:pt x="402" y="12"/>
                  </a:lnTo>
                  <a:lnTo>
                    <a:pt x="425" y="12"/>
                  </a:lnTo>
                  <a:lnTo>
                    <a:pt x="449" y="12"/>
                  </a:lnTo>
                  <a:lnTo>
                    <a:pt x="473" y="12"/>
                  </a:lnTo>
                  <a:lnTo>
                    <a:pt x="494" y="12"/>
                  </a:lnTo>
                  <a:lnTo>
                    <a:pt x="518" y="12"/>
                  </a:lnTo>
                  <a:lnTo>
                    <a:pt x="541" y="10"/>
                  </a:lnTo>
                  <a:lnTo>
                    <a:pt x="565" y="10"/>
                  </a:lnTo>
                  <a:lnTo>
                    <a:pt x="586" y="10"/>
                  </a:lnTo>
                  <a:lnTo>
                    <a:pt x="610" y="10"/>
                  </a:lnTo>
                  <a:lnTo>
                    <a:pt x="633" y="8"/>
                  </a:lnTo>
                  <a:lnTo>
                    <a:pt x="657" y="8"/>
                  </a:lnTo>
                  <a:lnTo>
                    <a:pt x="681" y="8"/>
                  </a:lnTo>
                  <a:lnTo>
                    <a:pt x="702" y="5"/>
                  </a:lnTo>
                  <a:lnTo>
                    <a:pt x="726" y="5"/>
                  </a:lnTo>
                  <a:lnTo>
                    <a:pt x="749" y="5"/>
                  </a:lnTo>
                  <a:lnTo>
                    <a:pt x="773" y="3"/>
                  </a:lnTo>
                  <a:lnTo>
                    <a:pt x="794" y="3"/>
                  </a:lnTo>
                  <a:lnTo>
                    <a:pt x="818" y="0"/>
                  </a:lnTo>
                  <a:lnTo>
                    <a:pt x="842" y="0"/>
                  </a:lnTo>
                  <a:lnTo>
                    <a:pt x="842" y="15"/>
                  </a:lnTo>
                  <a:lnTo>
                    <a:pt x="844" y="31"/>
                  </a:lnTo>
                  <a:lnTo>
                    <a:pt x="844" y="48"/>
                  </a:lnTo>
                  <a:lnTo>
                    <a:pt x="844" y="62"/>
                  </a:lnTo>
                  <a:lnTo>
                    <a:pt x="844" y="62"/>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9832376" y="3151409"/>
              <a:ext cx="418886" cy="463343"/>
            </a:xfrm>
            <a:custGeom>
              <a:avLst/>
              <a:gdLst>
                <a:gd name="T0" fmla="*/ 419 w 424"/>
                <a:gd name="T1" fmla="*/ 137 h 469"/>
                <a:gd name="T2" fmla="*/ 398 w 424"/>
                <a:gd name="T3" fmla="*/ 9 h 469"/>
                <a:gd name="T4" fmla="*/ 362 w 424"/>
                <a:gd name="T5" fmla="*/ 19 h 469"/>
                <a:gd name="T6" fmla="*/ 289 w 424"/>
                <a:gd name="T7" fmla="*/ 78 h 469"/>
                <a:gd name="T8" fmla="*/ 263 w 424"/>
                <a:gd name="T9" fmla="*/ 80 h 469"/>
                <a:gd name="T10" fmla="*/ 228 w 424"/>
                <a:gd name="T11" fmla="*/ 102 h 469"/>
                <a:gd name="T12" fmla="*/ 206 w 424"/>
                <a:gd name="T13" fmla="*/ 95 h 469"/>
                <a:gd name="T14" fmla="*/ 201 w 424"/>
                <a:gd name="T15" fmla="*/ 97 h 469"/>
                <a:gd name="T16" fmla="*/ 187 w 424"/>
                <a:gd name="T17" fmla="*/ 102 h 469"/>
                <a:gd name="T18" fmla="*/ 168 w 424"/>
                <a:gd name="T19" fmla="*/ 102 h 469"/>
                <a:gd name="T20" fmla="*/ 178 w 424"/>
                <a:gd name="T21" fmla="*/ 97 h 469"/>
                <a:gd name="T22" fmla="*/ 201 w 424"/>
                <a:gd name="T23" fmla="*/ 90 h 469"/>
                <a:gd name="T24" fmla="*/ 192 w 424"/>
                <a:gd name="T25" fmla="*/ 88 h 469"/>
                <a:gd name="T26" fmla="*/ 187 w 424"/>
                <a:gd name="T27" fmla="*/ 90 h 469"/>
                <a:gd name="T28" fmla="*/ 166 w 424"/>
                <a:gd name="T29" fmla="*/ 85 h 469"/>
                <a:gd name="T30" fmla="*/ 140 w 424"/>
                <a:gd name="T31" fmla="*/ 76 h 469"/>
                <a:gd name="T32" fmla="*/ 109 w 424"/>
                <a:gd name="T33" fmla="*/ 78 h 469"/>
                <a:gd name="T34" fmla="*/ 48 w 424"/>
                <a:gd name="T35" fmla="*/ 90 h 469"/>
                <a:gd name="T36" fmla="*/ 3 w 424"/>
                <a:gd name="T37" fmla="*/ 118 h 469"/>
                <a:gd name="T38" fmla="*/ 15 w 424"/>
                <a:gd name="T39" fmla="*/ 206 h 469"/>
                <a:gd name="T40" fmla="*/ 26 w 424"/>
                <a:gd name="T41" fmla="*/ 286 h 469"/>
                <a:gd name="T42" fmla="*/ 36 w 424"/>
                <a:gd name="T43" fmla="*/ 367 h 469"/>
                <a:gd name="T44" fmla="*/ 50 w 424"/>
                <a:gd name="T45" fmla="*/ 409 h 469"/>
                <a:gd name="T46" fmla="*/ 74 w 424"/>
                <a:gd name="T47" fmla="*/ 409 h 469"/>
                <a:gd name="T48" fmla="*/ 93 w 424"/>
                <a:gd name="T49" fmla="*/ 417 h 469"/>
                <a:gd name="T50" fmla="*/ 102 w 424"/>
                <a:gd name="T51" fmla="*/ 431 h 469"/>
                <a:gd name="T52" fmla="*/ 121 w 424"/>
                <a:gd name="T53" fmla="*/ 445 h 469"/>
                <a:gd name="T54" fmla="*/ 154 w 424"/>
                <a:gd name="T55" fmla="*/ 454 h 469"/>
                <a:gd name="T56" fmla="*/ 175 w 424"/>
                <a:gd name="T57" fmla="*/ 445 h 469"/>
                <a:gd name="T58" fmla="*/ 192 w 424"/>
                <a:gd name="T59" fmla="*/ 450 h 469"/>
                <a:gd name="T60" fmla="*/ 204 w 424"/>
                <a:gd name="T61" fmla="*/ 452 h 469"/>
                <a:gd name="T62" fmla="*/ 218 w 424"/>
                <a:gd name="T63" fmla="*/ 443 h 469"/>
                <a:gd name="T64" fmla="*/ 235 w 424"/>
                <a:gd name="T65" fmla="*/ 431 h 469"/>
                <a:gd name="T66" fmla="*/ 256 w 424"/>
                <a:gd name="T67" fmla="*/ 452 h 469"/>
                <a:gd name="T68" fmla="*/ 280 w 424"/>
                <a:gd name="T69" fmla="*/ 466 h 469"/>
                <a:gd name="T70" fmla="*/ 301 w 424"/>
                <a:gd name="T71" fmla="*/ 440 h 469"/>
                <a:gd name="T72" fmla="*/ 306 w 424"/>
                <a:gd name="T73" fmla="*/ 428 h 469"/>
                <a:gd name="T74" fmla="*/ 306 w 424"/>
                <a:gd name="T75" fmla="*/ 412 h 469"/>
                <a:gd name="T76" fmla="*/ 315 w 424"/>
                <a:gd name="T77" fmla="*/ 383 h 469"/>
                <a:gd name="T78" fmla="*/ 327 w 424"/>
                <a:gd name="T79" fmla="*/ 393 h 469"/>
                <a:gd name="T80" fmla="*/ 327 w 424"/>
                <a:gd name="T81" fmla="*/ 398 h 469"/>
                <a:gd name="T82" fmla="*/ 334 w 424"/>
                <a:gd name="T83" fmla="*/ 390 h 469"/>
                <a:gd name="T84" fmla="*/ 339 w 424"/>
                <a:gd name="T85" fmla="*/ 386 h 469"/>
                <a:gd name="T86" fmla="*/ 334 w 424"/>
                <a:gd name="T87" fmla="*/ 374 h 469"/>
                <a:gd name="T88" fmla="*/ 339 w 424"/>
                <a:gd name="T89" fmla="*/ 360 h 469"/>
                <a:gd name="T90" fmla="*/ 351 w 424"/>
                <a:gd name="T91" fmla="*/ 346 h 469"/>
                <a:gd name="T92" fmla="*/ 365 w 424"/>
                <a:gd name="T93" fmla="*/ 327 h 469"/>
                <a:gd name="T94" fmla="*/ 381 w 424"/>
                <a:gd name="T95" fmla="*/ 327 h 469"/>
                <a:gd name="T96" fmla="*/ 395 w 424"/>
                <a:gd name="T97" fmla="*/ 310 h 469"/>
                <a:gd name="T98" fmla="*/ 412 w 424"/>
                <a:gd name="T99" fmla="*/ 284 h 469"/>
                <a:gd name="T100" fmla="*/ 410 w 424"/>
                <a:gd name="T101" fmla="*/ 272 h 469"/>
                <a:gd name="T102" fmla="*/ 414 w 424"/>
                <a:gd name="T103" fmla="*/ 260 h 469"/>
                <a:gd name="T104" fmla="*/ 417 w 424"/>
                <a:gd name="T105" fmla="*/ 253 h 469"/>
                <a:gd name="T106" fmla="*/ 417 w 424"/>
                <a:gd name="T107" fmla="*/ 237 h 469"/>
                <a:gd name="T108" fmla="*/ 421 w 424"/>
                <a:gd name="T109" fmla="*/ 211 h 469"/>
                <a:gd name="T110" fmla="*/ 421 w 424"/>
                <a:gd name="T111" fmla="*/ 196 h 469"/>
                <a:gd name="T112" fmla="*/ 421 w 424"/>
                <a:gd name="T113" fmla="*/ 18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69">
                  <a:moveTo>
                    <a:pt x="414" y="168"/>
                  </a:moveTo>
                  <a:lnTo>
                    <a:pt x="414" y="166"/>
                  </a:lnTo>
                  <a:lnTo>
                    <a:pt x="419" y="166"/>
                  </a:lnTo>
                  <a:lnTo>
                    <a:pt x="419" y="166"/>
                  </a:lnTo>
                  <a:lnTo>
                    <a:pt x="424" y="163"/>
                  </a:lnTo>
                  <a:lnTo>
                    <a:pt x="424" y="161"/>
                  </a:lnTo>
                  <a:lnTo>
                    <a:pt x="421" y="149"/>
                  </a:lnTo>
                  <a:lnTo>
                    <a:pt x="419" y="137"/>
                  </a:lnTo>
                  <a:lnTo>
                    <a:pt x="419" y="123"/>
                  </a:lnTo>
                  <a:lnTo>
                    <a:pt x="417" y="111"/>
                  </a:lnTo>
                  <a:lnTo>
                    <a:pt x="414" y="99"/>
                  </a:lnTo>
                  <a:lnTo>
                    <a:pt x="412" y="85"/>
                  </a:lnTo>
                  <a:lnTo>
                    <a:pt x="410" y="73"/>
                  </a:lnTo>
                  <a:lnTo>
                    <a:pt x="407" y="59"/>
                  </a:lnTo>
                  <a:lnTo>
                    <a:pt x="403" y="35"/>
                  </a:lnTo>
                  <a:lnTo>
                    <a:pt x="398" y="9"/>
                  </a:lnTo>
                  <a:lnTo>
                    <a:pt x="395" y="0"/>
                  </a:lnTo>
                  <a:lnTo>
                    <a:pt x="374" y="12"/>
                  </a:lnTo>
                  <a:lnTo>
                    <a:pt x="369" y="14"/>
                  </a:lnTo>
                  <a:lnTo>
                    <a:pt x="367" y="17"/>
                  </a:lnTo>
                  <a:lnTo>
                    <a:pt x="365" y="17"/>
                  </a:lnTo>
                  <a:lnTo>
                    <a:pt x="365" y="17"/>
                  </a:lnTo>
                  <a:lnTo>
                    <a:pt x="365" y="19"/>
                  </a:lnTo>
                  <a:lnTo>
                    <a:pt x="362" y="19"/>
                  </a:lnTo>
                  <a:lnTo>
                    <a:pt x="360" y="21"/>
                  </a:lnTo>
                  <a:lnTo>
                    <a:pt x="358" y="24"/>
                  </a:lnTo>
                  <a:lnTo>
                    <a:pt x="353" y="26"/>
                  </a:lnTo>
                  <a:lnTo>
                    <a:pt x="324" y="45"/>
                  </a:lnTo>
                  <a:lnTo>
                    <a:pt x="298" y="73"/>
                  </a:lnTo>
                  <a:lnTo>
                    <a:pt x="294" y="76"/>
                  </a:lnTo>
                  <a:lnTo>
                    <a:pt x="291" y="78"/>
                  </a:lnTo>
                  <a:lnTo>
                    <a:pt x="289" y="78"/>
                  </a:lnTo>
                  <a:lnTo>
                    <a:pt x="287" y="78"/>
                  </a:lnTo>
                  <a:lnTo>
                    <a:pt x="287" y="78"/>
                  </a:lnTo>
                  <a:lnTo>
                    <a:pt x="284" y="78"/>
                  </a:lnTo>
                  <a:lnTo>
                    <a:pt x="282" y="80"/>
                  </a:lnTo>
                  <a:lnTo>
                    <a:pt x="282" y="80"/>
                  </a:lnTo>
                  <a:lnTo>
                    <a:pt x="280" y="80"/>
                  </a:lnTo>
                  <a:lnTo>
                    <a:pt x="268" y="80"/>
                  </a:lnTo>
                  <a:lnTo>
                    <a:pt x="263" y="80"/>
                  </a:lnTo>
                  <a:lnTo>
                    <a:pt x="251" y="88"/>
                  </a:lnTo>
                  <a:lnTo>
                    <a:pt x="244" y="92"/>
                  </a:lnTo>
                  <a:lnTo>
                    <a:pt x="242" y="95"/>
                  </a:lnTo>
                  <a:lnTo>
                    <a:pt x="235" y="95"/>
                  </a:lnTo>
                  <a:lnTo>
                    <a:pt x="232" y="97"/>
                  </a:lnTo>
                  <a:lnTo>
                    <a:pt x="232" y="97"/>
                  </a:lnTo>
                  <a:lnTo>
                    <a:pt x="228" y="102"/>
                  </a:lnTo>
                  <a:lnTo>
                    <a:pt x="228" y="102"/>
                  </a:lnTo>
                  <a:lnTo>
                    <a:pt x="223" y="102"/>
                  </a:lnTo>
                  <a:lnTo>
                    <a:pt x="218" y="102"/>
                  </a:lnTo>
                  <a:lnTo>
                    <a:pt x="211" y="97"/>
                  </a:lnTo>
                  <a:lnTo>
                    <a:pt x="209" y="97"/>
                  </a:lnTo>
                  <a:lnTo>
                    <a:pt x="209" y="97"/>
                  </a:lnTo>
                  <a:lnTo>
                    <a:pt x="206" y="97"/>
                  </a:lnTo>
                  <a:lnTo>
                    <a:pt x="206" y="95"/>
                  </a:lnTo>
                  <a:lnTo>
                    <a:pt x="206" y="95"/>
                  </a:lnTo>
                  <a:lnTo>
                    <a:pt x="204" y="92"/>
                  </a:lnTo>
                  <a:lnTo>
                    <a:pt x="204" y="92"/>
                  </a:lnTo>
                  <a:lnTo>
                    <a:pt x="206" y="95"/>
                  </a:lnTo>
                  <a:lnTo>
                    <a:pt x="209" y="99"/>
                  </a:lnTo>
                  <a:lnTo>
                    <a:pt x="211" y="99"/>
                  </a:lnTo>
                  <a:lnTo>
                    <a:pt x="206" y="97"/>
                  </a:lnTo>
                  <a:lnTo>
                    <a:pt x="204" y="97"/>
                  </a:lnTo>
                  <a:lnTo>
                    <a:pt x="201" y="97"/>
                  </a:lnTo>
                  <a:lnTo>
                    <a:pt x="201" y="97"/>
                  </a:lnTo>
                  <a:lnTo>
                    <a:pt x="199" y="97"/>
                  </a:lnTo>
                  <a:lnTo>
                    <a:pt x="199" y="97"/>
                  </a:lnTo>
                  <a:lnTo>
                    <a:pt x="197" y="99"/>
                  </a:lnTo>
                  <a:lnTo>
                    <a:pt x="197" y="97"/>
                  </a:lnTo>
                  <a:lnTo>
                    <a:pt x="194" y="97"/>
                  </a:lnTo>
                  <a:lnTo>
                    <a:pt x="190" y="99"/>
                  </a:lnTo>
                  <a:lnTo>
                    <a:pt x="187" y="102"/>
                  </a:lnTo>
                  <a:lnTo>
                    <a:pt x="183" y="104"/>
                  </a:lnTo>
                  <a:lnTo>
                    <a:pt x="178" y="102"/>
                  </a:lnTo>
                  <a:lnTo>
                    <a:pt x="178" y="104"/>
                  </a:lnTo>
                  <a:lnTo>
                    <a:pt x="178" y="104"/>
                  </a:lnTo>
                  <a:lnTo>
                    <a:pt x="175" y="104"/>
                  </a:lnTo>
                  <a:lnTo>
                    <a:pt x="175" y="102"/>
                  </a:lnTo>
                  <a:lnTo>
                    <a:pt x="175" y="102"/>
                  </a:lnTo>
                  <a:lnTo>
                    <a:pt x="168" y="102"/>
                  </a:lnTo>
                  <a:lnTo>
                    <a:pt x="171" y="102"/>
                  </a:lnTo>
                  <a:lnTo>
                    <a:pt x="173" y="102"/>
                  </a:lnTo>
                  <a:lnTo>
                    <a:pt x="175" y="99"/>
                  </a:lnTo>
                  <a:lnTo>
                    <a:pt x="175" y="102"/>
                  </a:lnTo>
                  <a:lnTo>
                    <a:pt x="178" y="99"/>
                  </a:lnTo>
                  <a:lnTo>
                    <a:pt x="178" y="99"/>
                  </a:lnTo>
                  <a:lnTo>
                    <a:pt x="178" y="97"/>
                  </a:lnTo>
                  <a:lnTo>
                    <a:pt x="178" y="97"/>
                  </a:lnTo>
                  <a:lnTo>
                    <a:pt x="180" y="97"/>
                  </a:lnTo>
                  <a:lnTo>
                    <a:pt x="183" y="97"/>
                  </a:lnTo>
                  <a:lnTo>
                    <a:pt x="185" y="95"/>
                  </a:lnTo>
                  <a:lnTo>
                    <a:pt x="187" y="95"/>
                  </a:lnTo>
                  <a:lnTo>
                    <a:pt x="190" y="95"/>
                  </a:lnTo>
                  <a:lnTo>
                    <a:pt x="192" y="92"/>
                  </a:lnTo>
                  <a:lnTo>
                    <a:pt x="194" y="92"/>
                  </a:lnTo>
                  <a:lnTo>
                    <a:pt x="201" y="90"/>
                  </a:lnTo>
                  <a:lnTo>
                    <a:pt x="201" y="90"/>
                  </a:lnTo>
                  <a:lnTo>
                    <a:pt x="199" y="88"/>
                  </a:lnTo>
                  <a:lnTo>
                    <a:pt x="199" y="88"/>
                  </a:lnTo>
                  <a:lnTo>
                    <a:pt x="194" y="88"/>
                  </a:lnTo>
                  <a:lnTo>
                    <a:pt x="194" y="88"/>
                  </a:lnTo>
                  <a:lnTo>
                    <a:pt x="192" y="90"/>
                  </a:lnTo>
                  <a:lnTo>
                    <a:pt x="192" y="88"/>
                  </a:lnTo>
                  <a:lnTo>
                    <a:pt x="192" y="88"/>
                  </a:lnTo>
                  <a:lnTo>
                    <a:pt x="192" y="88"/>
                  </a:lnTo>
                  <a:lnTo>
                    <a:pt x="190" y="85"/>
                  </a:lnTo>
                  <a:lnTo>
                    <a:pt x="187" y="85"/>
                  </a:lnTo>
                  <a:lnTo>
                    <a:pt x="187" y="83"/>
                  </a:lnTo>
                  <a:lnTo>
                    <a:pt x="187" y="85"/>
                  </a:lnTo>
                  <a:lnTo>
                    <a:pt x="187" y="85"/>
                  </a:lnTo>
                  <a:lnTo>
                    <a:pt x="187" y="88"/>
                  </a:lnTo>
                  <a:lnTo>
                    <a:pt x="187" y="90"/>
                  </a:lnTo>
                  <a:lnTo>
                    <a:pt x="185" y="90"/>
                  </a:lnTo>
                  <a:lnTo>
                    <a:pt x="185" y="92"/>
                  </a:lnTo>
                  <a:lnTo>
                    <a:pt x="180" y="92"/>
                  </a:lnTo>
                  <a:lnTo>
                    <a:pt x="178" y="92"/>
                  </a:lnTo>
                  <a:lnTo>
                    <a:pt x="175" y="92"/>
                  </a:lnTo>
                  <a:lnTo>
                    <a:pt x="173" y="92"/>
                  </a:lnTo>
                  <a:lnTo>
                    <a:pt x="171" y="90"/>
                  </a:lnTo>
                  <a:lnTo>
                    <a:pt x="166" y="85"/>
                  </a:lnTo>
                  <a:lnTo>
                    <a:pt x="161" y="85"/>
                  </a:lnTo>
                  <a:lnTo>
                    <a:pt x="159" y="85"/>
                  </a:lnTo>
                  <a:lnTo>
                    <a:pt x="157" y="85"/>
                  </a:lnTo>
                  <a:lnTo>
                    <a:pt x="149" y="83"/>
                  </a:lnTo>
                  <a:lnTo>
                    <a:pt x="147" y="80"/>
                  </a:lnTo>
                  <a:lnTo>
                    <a:pt x="142" y="78"/>
                  </a:lnTo>
                  <a:lnTo>
                    <a:pt x="140" y="76"/>
                  </a:lnTo>
                  <a:lnTo>
                    <a:pt x="140" y="76"/>
                  </a:lnTo>
                  <a:lnTo>
                    <a:pt x="138" y="78"/>
                  </a:lnTo>
                  <a:lnTo>
                    <a:pt x="135" y="78"/>
                  </a:lnTo>
                  <a:lnTo>
                    <a:pt x="133" y="78"/>
                  </a:lnTo>
                  <a:lnTo>
                    <a:pt x="126" y="78"/>
                  </a:lnTo>
                  <a:lnTo>
                    <a:pt x="126" y="76"/>
                  </a:lnTo>
                  <a:lnTo>
                    <a:pt x="126" y="76"/>
                  </a:lnTo>
                  <a:lnTo>
                    <a:pt x="119" y="76"/>
                  </a:lnTo>
                  <a:lnTo>
                    <a:pt x="109" y="78"/>
                  </a:lnTo>
                  <a:lnTo>
                    <a:pt x="102" y="80"/>
                  </a:lnTo>
                  <a:lnTo>
                    <a:pt x="95" y="80"/>
                  </a:lnTo>
                  <a:lnTo>
                    <a:pt x="88" y="83"/>
                  </a:lnTo>
                  <a:lnTo>
                    <a:pt x="78" y="83"/>
                  </a:lnTo>
                  <a:lnTo>
                    <a:pt x="71" y="85"/>
                  </a:lnTo>
                  <a:lnTo>
                    <a:pt x="64" y="88"/>
                  </a:lnTo>
                  <a:lnTo>
                    <a:pt x="55" y="88"/>
                  </a:lnTo>
                  <a:lnTo>
                    <a:pt x="48" y="90"/>
                  </a:lnTo>
                  <a:lnTo>
                    <a:pt x="41" y="90"/>
                  </a:lnTo>
                  <a:lnTo>
                    <a:pt x="34" y="92"/>
                  </a:lnTo>
                  <a:lnTo>
                    <a:pt x="24" y="95"/>
                  </a:lnTo>
                  <a:lnTo>
                    <a:pt x="17" y="95"/>
                  </a:lnTo>
                  <a:lnTo>
                    <a:pt x="10" y="97"/>
                  </a:lnTo>
                  <a:lnTo>
                    <a:pt x="0" y="97"/>
                  </a:lnTo>
                  <a:lnTo>
                    <a:pt x="3" y="106"/>
                  </a:lnTo>
                  <a:lnTo>
                    <a:pt x="3" y="118"/>
                  </a:lnTo>
                  <a:lnTo>
                    <a:pt x="8" y="137"/>
                  </a:lnTo>
                  <a:lnTo>
                    <a:pt x="8" y="147"/>
                  </a:lnTo>
                  <a:lnTo>
                    <a:pt x="10" y="156"/>
                  </a:lnTo>
                  <a:lnTo>
                    <a:pt x="10" y="168"/>
                  </a:lnTo>
                  <a:lnTo>
                    <a:pt x="12" y="177"/>
                  </a:lnTo>
                  <a:lnTo>
                    <a:pt x="12" y="187"/>
                  </a:lnTo>
                  <a:lnTo>
                    <a:pt x="15" y="196"/>
                  </a:lnTo>
                  <a:lnTo>
                    <a:pt x="15" y="206"/>
                  </a:lnTo>
                  <a:lnTo>
                    <a:pt x="17" y="218"/>
                  </a:lnTo>
                  <a:lnTo>
                    <a:pt x="17" y="227"/>
                  </a:lnTo>
                  <a:lnTo>
                    <a:pt x="19" y="237"/>
                  </a:lnTo>
                  <a:lnTo>
                    <a:pt x="22" y="246"/>
                  </a:lnTo>
                  <a:lnTo>
                    <a:pt x="22" y="256"/>
                  </a:lnTo>
                  <a:lnTo>
                    <a:pt x="24" y="267"/>
                  </a:lnTo>
                  <a:lnTo>
                    <a:pt x="24" y="277"/>
                  </a:lnTo>
                  <a:lnTo>
                    <a:pt x="26" y="286"/>
                  </a:lnTo>
                  <a:lnTo>
                    <a:pt x="26" y="296"/>
                  </a:lnTo>
                  <a:lnTo>
                    <a:pt x="29" y="305"/>
                  </a:lnTo>
                  <a:lnTo>
                    <a:pt x="29" y="317"/>
                  </a:lnTo>
                  <a:lnTo>
                    <a:pt x="31" y="327"/>
                  </a:lnTo>
                  <a:lnTo>
                    <a:pt x="31" y="336"/>
                  </a:lnTo>
                  <a:lnTo>
                    <a:pt x="34" y="346"/>
                  </a:lnTo>
                  <a:lnTo>
                    <a:pt x="34" y="355"/>
                  </a:lnTo>
                  <a:lnTo>
                    <a:pt x="36" y="367"/>
                  </a:lnTo>
                  <a:lnTo>
                    <a:pt x="38" y="376"/>
                  </a:lnTo>
                  <a:lnTo>
                    <a:pt x="38" y="386"/>
                  </a:lnTo>
                  <a:lnTo>
                    <a:pt x="41" y="395"/>
                  </a:lnTo>
                  <a:lnTo>
                    <a:pt x="41" y="405"/>
                  </a:lnTo>
                  <a:lnTo>
                    <a:pt x="43" y="417"/>
                  </a:lnTo>
                  <a:lnTo>
                    <a:pt x="48" y="412"/>
                  </a:lnTo>
                  <a:lnTo>
                    <a:pt x="48" y="409"/>
                  </a:lnTo>
                  <a:lnTo>
                    <a:pt x="50" y="409"/>
                  </a:lnTo>
                  <a:lnTo>
                    <a:pt x="50" y="409"/>
                  </a:lnTo>
                  <a:lnTo>
                    <a:pt x="52" y="409"/>
                  </a:lnTo>
                  <a:lnTo>
                    <a:pt x="52" y="409"/>
                  </a:lnTo>
                  <a:lnTo>
                    <a:pt x="55" y="412"/>
                  </a:lnTo>
                  <a:lnTo>
                    <a:pt x="55" y="412"/>
                  </a:lnTo>
                  <a:lnTo>
                    <a:pt x="62" y="417"/>
                  </a:lnTo>
                  <a:lnTo>
                    <a:pt x="64" y="417"/>
                  </a:lnTo>
                  <a:lnTo>
                    <a:pt x="74" y="409"/>
                  </a:lnTo>
                  <a:lnTo>
                    <a:pt x="76" y="409"/>
                  </a:lnTo>
                  <a:lnTo>
                    <a:pt x="78" y="409"/>
                  </a:lnTo>
                  <a:lnTo>
                    <a:pt x="81" y="412"/>
                  </a:lnTo>
                  <a:lnTo>
                    <a:pt x="83" y="414"/>
                  </a:lnTo>
                  <a:lnTo>
                    <a:pt x="83" y="414"/>
                  </a:lnTo>
                  <a:lnTo>
                    <a:pt x="86" y="414"/>
                  </a:lnTo>
                  <a:lnTo>
                    <a:pt x="88" y="417"/>
                  </a:lnTo>
                  <a:lnTo>
                    <a:pt x="93" y="417"/>
                  </a:lnTo>
                  <a:lnTo>
                    <a:pt x="95" y="419"/>
                  </a:lnTo>
                  <a:lnTo>
                    <a:pt x="95" y="421"/>
                  </a:lnTo>
                  <a:lnTo>
                    <a:pt x="95" y="424"/>
                  </a:lnTo>
                  <a:lnTo>
                    <a:pt x="97" y="424"/>
                  </a:lnTo>
                  <a:lnTo>
                    <a:pt x="97" y="426"/>
                  </a:lnTo>
                  <a:lnTo>
                    <a:pt x="100" y="428"/>
                  </a:lnTo>
                  <a:lnTo>
                    <a:pt x="100" y="428"/>
                  </a:lnTo>
                  <a:lnTo>
                    <a:pt x="102" y="431"/>
                  </a:lnTo>
                  <a:lnTo>
                    <a:pt x="102" y="431"/>
                  </a:lnTo>
                  <a:lnTo>
                    <a:pt x="105" y="433"/>
                  </a:lnTo>
                  <a:lnTo>
                    <a:pt x="105" y="435"/>
                  </a:lnTo>
                  <a:lnTo>
                    <a:pt x="105" y="438"/>
                  </a:lnTo>
                  <a:lnTo>
                    <a:pt x="107" y="440"/>
                  </a:lnTo>
                  <a:lnTo>
                    <a:pt x="109" y="443"/>
                  </a:lnTo>
                  <a:lnTo>
                    <a:pt x="119" y="445"/>
                  </a:lnTo>
                  <a:lnTo>
                    <a:pt x="121" y="445"/>
                  </a:lnTo>
                  <a:lnTo>
                    <a:pt x="131" y="443"/>
                  </a:lnTo>
                  <a:lnTo>
                    <a:pt x="133" y="443"/>
                  </a:lnTo>
                  <a:lnTo>
                    <a:pt x="138" y="443"/>
                  </a:lnTo>
                  <a:lnTo>
                    <a:pt x="142" y="443"/>
                  </a:lnTo>
                  <a:lnTo>
                    <a:pt x="142" y="445"/>
                  </a:lnTo>
                  <a:lnTo>
                    <a:pt x="145" y="447"/>
                  </a:lnTo>
                  <a:lnTo>
                    <a:pt x="147" y="450"/>
                  </a:lnTo>
                  <a:lnTo>
                    <a:pt x="154" y="454"/>
                  </a:lnTo>
                  <a:lnTo>
                    <a:pt x="159" y="457"/>
                  </a:lnTo>
                  <a:lnTo>
                    <a:pt x="164" y="457"/>
                  </a:lnTo>
                  <a:lnTo>
                    <a:pt x="164" y="457"/>
                  </a:lnTo>
                  <a:lnTo>
                    <a:pt x="166" y="454"/>
                  </a:lnTo>
                  <a:lnTo>
                    <a:pt x="166" y="452"/>
                  </a:lnTo>
                  <a:lnTo>
                    <a:pt x="166" y="450"/>
                  </a:lnTo>
                  <a:lnTo>
                    <a:pt x="168" y="450"/>
                  </a:lnTo>
                  <a:lnTo>
                    <a:pt x="175" y="445"/>
                  </a:lnTo>
                  <a:lnTo>
                    <a:pt x="175" y="445"/>
                  </a:lnTo>
                  <a:lnTo>
                    <a:pt x="178" y="445"/>
                  </a:lnTo>
                  <a:lnTo>
                    <a:pt x="180" y="447"/>
                  </a:lnTo>
                  <a:lnTo>
                    <a:pt x="183" y="447"/>
                  </a:lnTo>
                  <a:lnTo>
                    <a:pt x="183" y="447"/>
                  </a:lnTo>
                  <a:lnTo>
                    <a:pt x="187" y="447"/>
                  </a:lnTo>
                  <a:lnTo>
                    <a:pt x="187" y="447"/>
                  </a:lnTo>
                  <a:lnTo>
                    <a:pt x="192" y="450"/>
                  </a:lnTo>
                  <a:lnTo>
                    <a:pt x="192" y="450"/>
                  </a:lnTo>
                  <a:lnTo>
                    <a:pt x="194" y="450"/>
                  </a:lnTo>
                  <a:lnTo>
                    <a:pt x="197" y="454"/>
                  </a:lnTo>
                  <a:lnTo>
                    <a:pt x="197" y="454"/>
                  </a:lnTo>
                  <a:lnTo>
                    <a:pt x="199" y="454"/>
                  </a:lnTo>
                  <a:lnTo>
                    <a:pt x="201" y="454"/>
                  </a:lnTo>
                  <a:lnTo>
                    <a:pt x="204" y="452"/>
                  </a:lnTo>
                  <a:lnTo>
                    <a:pt x="204" y="452"/>
                  </a:lnTo>
                  <a:lnTo>
                    <a:pt x="206" y="450"/>
                  </a:lnTo>
                  <a:lnTo>
                    <a:pt x="211" y="452"/>
                  </a:lnTo>
                  <a:lnTo>
                    <a:pt x="213" y="450"/>
                  </a:lnTo>
                  <a:lnTo>
                    <a:pt x="216" y="450"/>
                  </a:lnTo>
                  <a:lnTo>
                    <a:pt x="216" y="447"/>
                  </a:lnTo>
                  <a:lnTo>
                    <a:pt x="216" y="445"/>
                  </a:lnTo>
                  <a:lnTo>
                    <a:pt x="216" y="445"/>
                  </a:lnTo>
                  <a:lnTo>
                    <a:pt x="218" y="443"/>
                  </a:lnTo>
                  <a:lnTo>
                    <a:pt x="220" y="443"/>
                  </a:lnTo>
                  <a:lnTo>
                    <a:pt x="220" y="440"/>
                  </a:lnTo>
                  <a:lnTo>
                    <a:pt x="223" y="438"/>
                  </a:lnTo>
                  <a:lnTo>
                    <a:pt x="223" y="438"/>
                  </a:lnTo>
                  <a:lnTo>
                    <a:pt x="225" y="435"/>
                  </a:lnTo>
                  <a:lnTo>
                    <a:pt x="228" y="435"/>
                  </a:lnTo>
                  <a:lnTo>
                    <a:pt x="232" y="431"/>
                  </a:lnTo>
                  <a:lnTo>
                    <a:pt x="235" y="431"/>
                  </a:lnTo>
                  <a:lnTo>
                    <a:pt x="237" y="431"/>
                  </a:lnTo>
                  <a:lnTo>
                    <a:pt x="237" y="433"/>
                  </a:lnTo>
                  <a:lnTo>
                    <a:pt x="237" y="435"/>
                  </a:lnTo>
                  <a:lnTo>
                    <a:pt x="239" y="438"/>
                  </a:lnTo>
                  <a:lnTo>
                    <a:pt x="242" y="445"/>
                  </a:lnTo>
                  <a:lnTo>
                    <a:pt x="246" y="450"/>
                  </a:lnTo>
                  <a:lnTo>
                    <a:pt x="251" y="452"/>
                  </a:lnTo>
                  <a:lnTo>
                    <a:pt x="256" y="452"/>
                  </a:lnTo>
                  <a:lnTo>
                    <a:pt x="258" y="454"/>
                  </a:lnTo>
                  <a:lnTo>
                    <a:pt x="268" y="459"/>
                  </a:lnTo>
                  <a:lnTo>
                    <a:pt x="268" y="461"/>
                  </a:lnTo>
                  <a:lnTo>
                    <a:pt x="270" y="466"/>
                  </a:lnTo>
                  <a:lnTo>
                    <a:pt x="272" y="466"/>
                  </a:lnTo>
                  <a:lnTo>
                    <a:pt x="272" y="466"/>
                  </a:lnTo>
                  <a:lnTo>
                    <a:pt x="275" y="469"/>
                  </a:lnTo>
                  <a:lnTo>
                    <a:pt x="280" y="466"/>
                  </a:lnTo>
                  <a:lnTo>
                    <a:pt x="287" y="461"/>
                  </a:lnTo>
                  <a:lnTo>
                    <a:pt x="294" y="461"/>
                  </a:lnTo>
                  <a:lnTo>
                    <a:pt x="296" y="459"/>
                  </a:lnTo>
                  <a:lnTo>
                    <a:pt x="298" y="457"/>
                  </a:lnTo>
                  <a:lnTo>
                    <a:pt x="298" y="454"/>
                  </a:lnTo>
                  <a:lnTo>
                    <a:pt x="298" y="443"/>
                  </a:lnTo>
                  <a:lnTo>
                    <a:pt x="298" y="440"/>
                  </a:lnTo>
                  <a:lnTo>
                    <a:pt x="301" y="440"/>
                  </a:lnTo>
                  <a:lnTo>
                    <a:pt x="306" y="440"/>
                  </a:lnTo>
                  <a:lnTo>
                    <a:pt x="308" y="438"/>
                  </a:lnTo>
                  <a:lnTo>
                    <a:pt x="308" y="435"/>
                  </a:lnTo>
                  <a:lnTo>
                    <a:pt x="308" y="435"/>
                  </a:lnTo>
                  <a:lnTo>
                    <a:pt x="308" y="433"/>
                  </a:lnTo>
                  <a:lnTo>
                    <a:pt x="308" y="433"/>
                  </a:lnTo>
                  <a:lnTo>
                    <a:pt x="306" y="431"/>
                  </a:lnTo>
                  <a:lnTo>
                    <a:pt x="306" y="428"/>
                  </a:lnTo>
                  <a:lnTo>
                    <a:pt x="306" y="426"/>
                  </a:lnTo>
                  <a:lnTo>
                    <a:pt x="306" y="424"/>
                  </a:lnTo>
                  <a:lnTo>
                    <a:pt x="303" y="421"/>
                  </a:lnTo>
                  <a:lnTo>
                    <a:pt x="303" y="421"/>
                  </a:lnTo>
                  <a:lnTo>
                    <a:pt x="301" y="419"/>
                  </a:lnTo>
                  <a:lnTo>
                    <a:pt x="301" y="417"/>
                  </a:lnTo>
                  <a:lnTo>
                    <a:pt x="303" y="414"/>
                  </a:lnTo>
                  <a:lnTo>
                    <a:pt x="306" y="412"/>
                  </a:lnTo>
                  <a:lnTo>
                    <a:pt x="306" y="409"/>
                  </a:lnTo>
                  <a:lnTo>
                    <a:pt x="306" y="407"/>
                  </a:lnTo>
                  <a:lnTo>
                    <a:pt x="306" y="405"/>
                  </a:lnTo>
                  <a:lnTo>
                    <a:pt x="306" y="400"/>
                  </a:lnTo>
                  <a:lnTo>
                    <a:pt x="308" y="398"/>
                  </a:lnTo>
                  <a:lnTo>
                    <a:pt x="310" y="390"/>
                  </a:lnTo>
                  <a:lnTo>
                    <a:pt x="313" y="386"/>
                  </a:lnTo>
                  <a:lnTo>
                    <a:pt x="315" y="383"/>
                  </a:lnTo>
                  <a:lnTo>
                    <a:pt x="317" y="383"/>
                  </a:lnTo>
                  <a:lnTo>
                    <a:pt x="320" y="383"/>
                  </a:lnTo>
                  <a:lnTo>
                    <a:pt x="320" y="386"/>
                  </a:lnTo>
                  <a:lnTo>
                    <a:pt x="324" y="386"/>
                  </a:lnTo>
                  <a:lnTo>
                    <a:pt x="324" y="388"/>
                  </a:lnTo>
                  <a:lnTo>
                    <a:pt x="327" y="390"/>
                  </a:lnTo>
                  <a:lnTo>
                    <a:pt x="327" y="390"/>
                  </a:lnTo>
                  <a:lnTo>
                    <a:pt x="327" y="393"/>
                  </a:lnTo>
                  <a:lnTo>
                    <a:pt x="329" y="393"/>
                  </a:lnTo>
                  <a:lnTo>
                    <a:pt x="329" y="393"/>
                  </a:lnTo>
                  <a:lnTo>
                    <a:pt x="329" y="393"/>
                  </a:lnTo>
                  <a:lnTo>
                    <a:pt x="327" y="395"/>
                  </a:lnTo>
                  <a:lnTo>
                    <a:pt x="327" y="395"/>
                  </a:lnTo>
                  <a:lnTo>
                    <a:pt x="327" y="395"/>
                  </a:lnTo>
                  <a:lnTo>
                    <a:pt x="327" y="398"/>
                  </a:lnTo>
                  <a:lnTo>
                    <a:pt x="327" y="398"/>
                  </a:lnTo>
                  <a:lnTo>
                    <a:pt x="327" y="398"/>
                  </a:lnTo>
                  <a:lnTo>
                    <a:pt x="327" y="400"/>
                  </a:lnTo>
                  <a:lnTo>
                    <a:pt x="329" y="400"/>
                  </a:lnTo>
                  <a:lnTo>
                    <a:pt x="332" y="398"/>
                  </a:lnTo>
                  <a:lnTo>
                    <a:pt x="334" y="395"/>
                  </a:lnTo>
                  <a:lnTo>
                    <a:pt x="334" y="395"/>
                  </a:lnTo>
                  <a:lnTo>
                    <a:pt x="334" y="390"/>
                  </a:lnTo>
                  <a:lnTo>
                    <a:pt x="334" y="390"/>
                  </a:lnTo>
                  <a:lnTo>
                    <a:pt x="336" y="388"/>
                  </a:lnTo>
                  <a:lnTo>
                    <a:pt x="336" y="388"/>
                  </a:lnTo>
                  <a:lnTo>
                    <a:pt x="339" y="390"/>
                  </a:lnTo>
                  <a:lnTo>
                    <a:pt x="339" y="390"/>
                  </a:lnTo>
                  <a:lnTo>
                    <a:pt x="341" y="390"/>
                  </a:lnTo>
                  <a:lnTo>
                    <a:pt x="341" y="388"/>
                  </a:lnTo>
                  <a:lnTo>
                    <a:pt x="341" y="388"/>
                  </a:lnTo>
                  <a:lnTo>
                    <a:pt x="339" y="386"/>
                  </a:lnTo>
                  <a:lnTo>
                    <a:pt x="339" y="381"/>
                  </a:lnTo>
                  <a:lnTo>
                    <a:pt x="339" y="379"/>
                  </a:lnTo>
                  <a:lnTo>
                    <a:pt x="336" y="379"/>
                  </a:lnTo>
                  <a:lnTo>
                    <a:pt x="336" y="379"/>
                  </a:lnTo>
                  <a:lnTo>
                    <a:pt x="336" y="376"/>
                  </a:lnTo>
                  <a:lnTo>
                    <a:pt x="334" y="376"/>
                  </a:lnTo>
                  <a:lnTo>
                    <a:pt x="334" y="376"/>
                  </a:lnTo>
                  <a:lnTo>
                    <a:pt x="334" y="374"/>
                  </a:lnTo>
                  <a:lnTo>
                    <a:pt x="334" y="374"/>
                  </a:lnTo>
                  <a:lnTo>
                    <a:pt x="334" y="374"/>
                  </a:lnTo>
                  <a:lnTo>
                    <a:pt x="339" y="372"/>
                  </a:lnTo>
                  <a:lnTo>
                    <a:pt x="339" y="369"/>
                  </a:lnTo>
                  <a:lnTo>
                    <a:pt x="339" y="367"/>
                  </a:lnTo>
                  <a:lnTo>
                    <a:pt x="339" y="362"/>
                  </a:lnTo>
                  <a:lnTo>
                    <a:pt x="339" y="360"/>
                  </a:lnTo>
                  <a:lnTo>
                    <a:pt x="339" y="360"/>
                  </a:lnTo>
                  <a:lnTo>
                    <a:pt x="341" y="353"/>
                  </a:lnTo>
                  <a:lnTo>
                    <a:pt x="343" y="348"/>
                  </a:lnTo>
                  <a:lnTo>
                    <a:pt x="343" y="348"/>
                  </a:lnTo>
                  <a:lnTo>
                    <a:pt x="346" y="348"/>
                  </a:lnTo>
                  <a:lnTo>
                    <a:pt x="348" y="346"/>
                  </a:lnTo>
                  <a:lnTo>
                    <a:pt x="351" y="346"/>
                  </a:lnTo>
                  <a:lnTo>
                    <a:pt x="351" y="346"/>
                  </a:lnTo>
                  <a:lnTo>
                    <a:pt x="351" y="346"/>
                  </a:lnTo>
                  <a:lnTo>
                    <a:pt x="351" y="346"/>
                  </a:lnTo>
                  <a:lnTo>
                    <a:pt x="353" y="346"/>
                  </a:lnTo>
                  <a:lnTo>
                    <a:pt x="353" y="343"/>
                  </a:lnTo>
                  <a:lnTo>
                    <a:pt x="353" y="338"/>
                  </a:lnTo>
                  <a:lnTo>
                    <a:pt x="353" y="336"/>
                  </a:lnTo>
                  <a:lnTo>
                    <a:pt x="360" y="329"/>
                  </a:lnTo>
                  <a:lnTo>
                    <a:pt x="360" y="329"/>
                  </a:lnTo>
                  <a:lnTo>
                    <a:pt x="365" y="327"/>
                  </a:lnTo>
                  <a:lnTo>
                    <a:pt x="367" y="329"/>
                  </a:lnTo>
                  <a:lnTo>
                    <a:pt x="367" y="331"/>
                  </a:lnTo>
                  <a:lnTo>
                    <a:pt x="369" y="331"/>
                  </a:lnTo>
                  <a:lnTo>
                    <a:pt x="372" y="334"/>
                  </a:lnTo>
                  <a:lnTo>
                    <a:pt x="374" y="334"/>
                  </a:lnTo>
                  <a:lnTo>
                    <a:pt x="377" y="329"/>
                  </a:lnTo>
                  <a:lnTo>
                    <a:pt x="379" y="329"/>
                  </a:lnTo>
                  <a:lnTo>
                    <a:pt x="381" y="327"/>
                  </a:lnTo>
                  <a:lnTo>
                    <a:pt x="381" y="327"/>
                  </a:lnTo>
                  <a:lnTo>
                    <a:pt x="384" y="324"/>
                  </a:lnTo>
                  <a:lnTo>
                    <a:pt x="386" y="324"/>
                  </a:lnTo>
                  <a:lnTo>
                    <a:pt x="388" y="319"/>
                  </a:lnTo>
                  <a:lnTo>
                    <a:pt x="388" y="319"/>
                  </a:lnTo>
                  <a:lnTo>
                    <a:pt x="393" y="317"/>
                  </a:lnTo>
                  <a:lnTo>
                    <a:pt x="393" y="315"/>
                  </a:lnTo>
                  <a:lnTo>
                    <a:pt x="395" y="310"/>
                  </a:lnTo>
                  <a:lnTo>
                    <a:pt x="398" y="305"/>
                  </a:lnTo>
                  <a:lnTo>
                    <a:pt x="407" y="296"/>
                  </a:lnTo>
                  <a:lnTo>
                    <a:pt x="412" y="291"/>
                  </a:lnTo>
                  <a:lnTo>
                    <a:pt x="412" y="291"/>
                  </a:lnTo>
                  <a:lnTo>
                    <a:pt x="414" y="286"/>
                  </a:lnTo>
                  <a:lnTo>
                    <a:pt x="414" y="286"/>
                  </a:lnTo>
                  <a:lnTo>
                    <a:pt x="412" y="284"/>
                  </a:lnTo>
                  <a:lnTo>
                    <a:pt x="412" y="284"/>
                  </a:lnTo>
                  <a:lnTo>
                    <a:pt x="412" y="284"/>
                  </a:lnTo>
                  <a:lnTo>
                    <a:pt x="414" y="282"/>
                  </a:lnTo>
                  <a:lnTo>
                    <a:pt x="414" y="279"/>
                  </a:lnTo>
                  <a:lnTo>
                    <a:pt x="414" y="277"/>
                  </a:lnTo>
                  <a:lnTo>
                    <a:pt x="412" y="277"/>
                  </a:lnTo>
                  <a:lnTo>
                    <a:pt x="412" y="275"/>
                  </a:lnTo>
                  <a:lnTo>
                    <a:pt x="410" y="275"/>
                  </a:lnTo>
                  <a:lnTo>
                    <a:pt x="410" y="272"/>
                  </a:lnTo>
                  <a:lnTo>
                    <a:pt x="412" y="272"/>
                  </a:lnTo>
                  <a:lnTo>
                    <a:pt x="412" y="270"/>
                  </a:lnTo>
                  <a:lnTo>
                    <a:pt x="412" y="267"/>
                  </a:lnTo>
                  <a:lnTo>
                    <a:pt x="412" y="265"/>
                  </a:lnTo>
                  <a:lnTo>
                    <a:pt x="414" y="265"/>
                  </a:lnTo>
                  <a:lnTo>
                    <a:pt x="414" y="263"/>
                  </a:lnTo>
                  <a:lnTo>
                    <a:pt x="414" y="260"/>
                  </a:lnTo>
                  <a:lnTo>
                    <a:pt x="414" y="260"/>
                  </a:lnTo>
                  <a:lnTo>
                    <a:pt x="414" y="258"/>
                  </a:lnTo>
                  <a:lnTo>
                    <a:pt x="414" y="258"/>
                  </a:lnTo>
                  <a:lnTo>
                    <a:pt x="414" y="256"/>
                  </a:lnTo>
                  <a:lnTo>
                    <a:pt x="414" y="253"/>
                  </a:lnTo>
                  <a:lnTo>
                    <a:pt x="414" y="253"/>
                  </a:lnTo>
                  <a:lnTo>
                    <a:pt x="417" y="256"/>
                  </a:lnTo>
                  <a:lnTo>
                    <a:pt x="417" y="253"/>
                  </a:lnTo>
                  <a:lnTo>
                    <a:pt x="417" y="253"/>
                  </a:lnTo>
                  <a:lnTo>
                    <a:pt x="417" y="251"/>
                  </a:lnTo>
                  <a:lnTo>
                    <a:pt x="417" y="251"/>
                  </a:lnTo>
                  <a:lnTo>
                    <a:pt x="417" y="251"/>
                  </a:lnTo>
                  <a:lnTo>
                    <a:pt x="417" y="248"/>
                  </a:lnTo>
                  <a:lnTo>
                    <a:pt x="417" y="246"/>
                  </a:lnTo>
                  <a:lnTo>
                    <a:pt x="417" y="244"/>
                  </a:lnTo>
                  <a:lnTo>
                    <a:pt x="417" y="241"/>
                  </a:lnTo>
                  <a:lnTo>
                    <a:pt x="417" y="237"/>
                  </a:lnTo>
                  <a:lnTo>
                    <a:pt x="417" y="234"/>
                  </a:lnTo>
                  <a:lnTo>
                    <a:pt x="417" y="232"/>
                  </a:lnTo>
                  <a:lnTo>
                    <a:pt x="419" y="227"/>
                  </a:lnTo>
                  <a:lnTo>
                    <a:pt x="419" y="225"/>
                  </a:lnTo>
                  <a:lnTo>
                    <a:pt x="419" y="220"/>
                  </a:lnTo>
                  <a:lnTo>
                    <a:pt x="419" y="218"/>
                  </a:lnTo>
                  <a:lnTo>
                    <a:pt x="419" y="211"/>
                  </a:lnTo>
                  <a:lnTo>
                    <a:pt x="421" y="211"/>
                  </a:lnTo>
                  <a:lnTo>
                    <a:pt x="424" y="208"/>
                  </a:lnTo>
                  <a:lnTo>
                    <a:pt x="424" y="208"/>
                  </a:lnTo>
                  <a:lnTo>
                    <a:pt x="424" y="204"/>
                  </a:lnTo>
                  <a:lnTo>
                    <a:pt x="424" y="204"/>
                  </a:lnTo>
                  <a:lnTo>
                    <a:pt x="424" y="201"/>
                  </a:lnTo>
                  <a:lnTo>
                    <a:pt x="421" y="199"/>
                  </a:lnTo>
                  <a:lnTo>
                    <a:pt x="421" y="196"/>
                  </a:lnTo>
                  <a:lnTo>
                    <a:pt x="421" y="196"/>
                  </a:lnTo>
                  <a:lnTo>
                    <a:pt x="421" y="196"/>
                  </a:lnTo>
                  <a:lnTo>
                    <a:pt x="421" y="196"/>
                  </a:lnTo>
                  <a:lnTo>
                    <a:pt x="421" y="194"/>
                  </a:lnTo>
                  <a:lnTo>
                    <a:pt x="421" y="194"/>
                  </a:lnTo>
                  <a:lnTo>
                    <a:pt x="419" y="194"/>
                  </a:lnTo>
                  <a:lnTo>
                    <a:pt x="419" y="192"/>
                  </a:lnTo>
                  <a:lnTo>
                    <a:pt x="421" y="187"/>
                  </a:lnTo>
                  <a:lnTo>
                    <a:pt x="421" y="185"/>
                  </a:lnTo>
                  <a:lnTo>
                    <a:pt x="419" y="182"/>
                  </a:lnTo>
                  <a:lnTo>
                    <a:pt x="419" y="180"/>
                  </a:lnTo>
                  <a:lnTo>
                    <a:pt x="417" y="177"/>
                  </a:lnTo>
                  <a:lnTo>
                    <a:pt x="412" y="173"/>
                  </a:lnTo>
                  <a:lnTo>
                    <a:pt x="412" y="170"/>
                  </a:lnTo>
                  <a:lnTo>
                    <a:pt x="412" y="168"/>
                  </a:lnTo>
                  <a:lnTo>
                    <a:pt x="414" y="16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6489195" y="3141529"/>
              <a:ext cx="614497" cy="923722"/>
            </a:xfrm>
            <a:custGeom>
              <a:avLst/>
              <a:gdLst>
                <a:gd name="T0" fmla="*/ 522 w 622"/>
                <a:gd name="T1" fmla="*/ 810 h 935"/>
                <a:gd name="T2" fmla="*/ 511 w 622"/>
                <a:gd name="T3" fmla="*/ 817 h 935"/>
                <a:gd name="T4" fmla="*/ 503 w 622"/>
                <a:gd name="T5" fmla="*/ 810 h 935"/>
                <a:gd name="T6" fmla="*/ 501 w 622"/>
                <a:gd name="T7" fmla="*/ 800 h 935"/>
                <a:gd name="T8" fmla="*/ 496 w 622"/>
                <a:gd name="T9" fmla="*/ 798 h 935"/>
                <a:gd name="T10" fmla="*/ 492 w 622"/>
                <a:gd name="T11" fmla="*/ 800 h 935"/>
                <a:gd name="T12" fmla="*/ 489 w 622"/>
                <a:gd name="T13" fmla="*/ 800 h 935"/>
                <a:gd name="T14" fmla="*/ 487 w 622"/>
                <a:gd name="T15" fmla="*/ 798 h 935"/>
                <a:gd name="T16" fmla="*/ 480 w 622"/>
                <a:gd name="T17" fmla="*/ 796 h 935"/>
                <a:gd name="T18" fmla="*/ 463 w 622"/>
                <a:gd name="T19" fmla="*/ 798 h 935"/>
                <a:gd name="T20" fmla="*/ 461 w 622"/>
                <a:gd name="T21" fmla="*/ 800 h 935"/>
                <a:gd name="T22" fmla="*/ 461 w 622"/>
                <a:gd name="T23" fmla="*/ 808 h 935"/>
                <a:gd name="T24" fmla="*/ 458 w 622"/>
                <a:gd name="T25" fmla="*/ 817 h 935"/>
                <a:gd name="T26" fmla="*/ 463 w 622"/>
                <a:gd name="T27" fmla="*/ 829 h 935"/>
                <a:gd name="T28" fmla="*/ 458 w 622"/>
                <a:gd name="T29" fmla="*/ 841 h 935"/>
                <a:gd name="T30" fmla="*/ 461 w 622"/>
                <a:gd name="T31" fmla="*/ 860 h 935"/>
                <a:gd name="T32" fmla="*/ 458 w 622"/>
                <a:gd name="T33" fmla="*/ 879 h 935"/>
                <a:gd name="T34" fmla="*/ 463 w 622"/>
                <a:gd name="T35" fmla="*/ 898 h 935"/>
                <a:gd name="T36" fmla="*/ 461 w 622"/>
                <a:gd name="T37" fmla="*/ 914 h 935"/>
                <a:gd name="T38" fmla="*/ 456 w 622"/>
                <a:gd name="T39" fmla="*/ 919 h 935"/>
                <a:gd name="T40" fmla="*/ 454 w 622"/>
                <a:gd name="T41" fmla="*/ 924 h 935"/>
                <a:gd name="T42" fmla="*/ 454 w 622"/>
                <a:gd name="T43" fmla="*/ 931 h 935"/>
                <a:gd name="T44" fmla="*/ 437 w 622"/>
                <a:gd name="T45" fmla="*/ 916 h 935"/>
                <a:gd name="T46" fmla="*/ 373 w 622"/>
                <a:gd name="T47" fmla="*/ 838 h 935"/>
                <a:gd name="T48" fmla="*/ 319 w 622"/>
                <a:gd name="T49" fmla="*/ 765 h 935"/>
                <a:gd name="T50" fmla="*/ 262 w 622"/>
                <a:gd name="T51" fmla="*/ 692 h 935"/>
                <a:gd name="T52" fmla="*/ 198 w 622"/>
                <a:gd name="T53" fmla="*/ 613 h 935"/>
                <a:gd name="T54" fmla="*/ 134 w 622"/>
                <a:gd name="T55" fmla="*/ 531 h 935"/>
                <a:gd name="T56" fmla="*/ 56 w 622"/>
                <a:gd name="T57" fmla="*/ 436 h 935"/>
                <a:gd name="T58" fmla="*/ 0 w 622"/>
                <a:gd name="T59" fmla="*/ 360 h 935"/>
                <a:gd name="T60" fmla="*/ 14 w 622"/>
                <a:gd name="T61" fmla="*/ 287 h 935"/>
                <a:gd name="T62" fmla="*/ 28 w 622"/>
                <a:gd name="T63" fmla="*/ 199 h 935"/>
                <a:gd name="T64" fmla="*/ 45 w 622"/>
                <a:gd name="T65" fmla="*/ 109 h 935"/>
                <a:gd name="T66" fmla="*/ 61 w 622"/>
                <a:gd name="T67" fmla="*/ 22 h 935"/>
                <a:gd name="T68" fmla="*/ 118 w 622"/>
                <a:gd name="T69" fmla="*/ 10 h 935"/>
                <a:gd name="T70" fmla="*/ 186 w 622"/>
                <a:gd name="T71" fmla="*/ 22 h 935"/>
                <a:gd name="T72" fmla="*/ 257 w 622"/>
                <a:gd name="T73" fmla="*/ 34 h 935"/>
                <a:gd name="T74" fmla="*/ 326 w 622"/>
                <a:gd name="T75" fmla="*/ 43 h 935"/>
                <a:gd name="T76" fmla="*/ 397 w 622"/>
                <a:gd name="T77" fmla="*/ 55 h 935"/>
                <a:gd name="T78" fmla="*/ 466 w 622"/>
                <a:gd name="T79" fmla="*/ 64 h 935"/>
                <a:gd name="T80" fmla="*/ 534 w 622"/>
                <a:gd name="T81" fmla="*/ 74 h 935"/>
                <a:gd name="T82" fmla="*/ 605 w 622"/>
                <a:gd name="T83" fmla="*/ 83 h 935"/>
                <a:gd name="T84" fmla="*/ 615 w 622"/>
                <a:gd name="T85" fmla="*/ 142 h 935"/>
                <a:gd name="T86" fmla="*/ 605 w 622"/>
                <a:gd name="T87" fmla="*/ 218 h 935"/>
                <a:gd name="T88" fmla="*/ 596 w 622"/>
                <a:gd name="T89" fmla="*/ 296 h 935"/>
                <a:gd name="T90" fmla="*/ 586 w 622"/>
                <a:gd name="T91" fmla="*/ 372 h 935"/>
                <a:gd name="T92" fmla="*/ 577 w 622"/>
                <a:gd name="T93" fmla="*/ 448 h 935"/>
                <a:gd name="T94" fmla="*/ 567 w 622"/>
                <a:gd name="T95" fmla="*/ 526 h 935"/>
                <a:gd name="T96" fmla="*/ 558 w 622"/>
                <a:gd name="T97" fmla="*/ 602 h 935"/>
                <a:gd name="T98" fmla="*/ 546 w 622"/>
                <a:gd name="T99" fmla="*/ 677 h 935"/>
                <a:gd name="T100" fmla="*/ 544 w 622"/>
                <a:gd name="T101" fmla="*/ 706 h 935"/>
                <a:gd name="T102" fmla="*/ 539 w 622"/>
                <a:gd name="T103" fmla="*/ 734 h 935"/>
                <a:gd name="T104" fmla="*/ 537 w 622"/>
                <a:gd name="T105" fmla="*/ 767 h 935"/>
                <a:gd name="T106" fmla="*/ 532 w 622"/>
                <a:gd name="T107" fmla="*/ 789 h 935"/>
                <a:gd name="T108" fmla="*/ 532 w 622"/>
                <a:gd name="T109" fmla="*/ 796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935">
                  <a:moveTo>
                    <a:pt x="529" y="798"/>
                  </a:moveTo>
                  <a:lnTo>
                    <a:pt x="527" y="800"/>
                  </a:lnTo>
                  <a:lnTo>
                    <a:pt x="525" y="805"/>
                  </a:lnTo>
                  <a:lnTo>
                    <a:pt x="522" y="810"/>
                  </a:lnTo>
                  <a:lnTo>
                    <a:pt x="520" y="815"/>
                  </a:lnTo>
                  <a:lnTo>
                    <a:pt x="518" y="817"/>
                  </a:lnTo>
                  <a:lnTo>
                    <a:pt x="513" y="817"/>
                  </a:lnTo>
                  <a:lnTo>
                    <a:pt x="511" y="817"/>
                  </a:lnTo>
                  <a:lnTo>
                    <a:pt x="508" y="815"/>
                  </a:lnTo>
                  <a:lnTo>
                    <a:pt x="506" y="812"/>
                  </a:lnTo>
                  <a:lnTo>
                    <a:pt x="506" y="810"/>
                  </a:lnTo>
                  <a:lnTo>
                    <a:pt x="503" y="810"/>
                  </a:lnTo>
                  <a:lnTo>
                    <a:pt x="503" y="803"/>
                  </a:lnTo>
                  <a:lnTo>
                    <a:pt x="501" y="803"/>
                  </a:lnTo>
                  <a:lnTo>
                    <a:pt x="501" y="800"/>
                  </a:lnTo>
                  <a:lnTo>
                    <a:pt x="501" y="800"/>
                  </a:lnTo>
                  <a:lnTo>
                    <a:pt x="499" y="800"/>
                  </a:lnTo>
                  <a:lnTo>
                    <a:pt x="499" y="798"/>
                  </a:lnTo>
                  <a:lnTo>
                    <a:pt x="499" y="798"/>
                  </a:lnTo>
                  <a:lnTo>
                    <a:pt x="496" y="798"/>
                  </a:lnTo>
                  <a:lnTo>
                    <a:pt x="496" y="798"/>
                  </a:lnTo>
                  <a:lnTo>
                    <a:pt x="496" y="798"/>
                  </a:lnTo>
                  <a:lnTo>
                    <a:pt x="496" y="798"/>
                  </a:lnTo>
                  <a:lnTo>
                    <a:pt x="492" y="800"/>
                  </a:lnTo>
                  <a:lnTo>
                    <a:pt x="492" y="800"/>
                  </a:lnTo>
                  <a:lnTo>
                    <a:pt x="492" y="800"/>
                  </a:lnTo>
                  <a:lnTo>
                    <a:pt x="489" y="800"/>
                  </a:lnTo>
                  <a:lnTo>
                    <a:pt x="489" y="800"/>
                  </a:lnTo>
                  <a:lnTo>
                    <a:pt x="489" y="800"/>
                  </a:lnTo>
                  <a:lnTo>
                    <a:pt x="487" y="798"/>
                  </a:lnTo>
                  <a:lnTo>
                    <a:pt x="487" y="798"/>
                  </a:lnTo>
                  <a:lnTo>
                    <a:pt x="487" y="798"/>
                  </a:lnTo>
                  <a:lnTo>
                    <a:pt x="487" y="798"/>
                  </a:lnTo>
                  <a:lnTo>
                    <a:pt x="480" y="796"/>
                  </a:lnTo>
                  <a:lnTo>
                    <a:pt x="480" y="796"/>
                  </a:lnTo>
                  <a:lnTo>
                    <a:pt x="480" y="796"/>
                  </a:lnTo>
                  <a:lnTo>
                    <a:pt x="477" y="796"/>
                  </a:lnTo>
                  <a:lnTo>
                    <a:pt x="470" y="796"/>
                  </a:lnTo>
                  <a:lnTo>
                    <a:pt x="468" y="798"/>
                  </a:lnTo>
                  <a:lnTo>
                    <a:pt x="463" y="798"/>
                  </a:lnTo>
                  <a:lnTo>
                    <a:pt x="463" y="798"/>
                  </a:lnTo>
                  <a:lnTo>
                    <a:pt x="463" y="800"/>
                  </a:lnTo>
                  <a:lnTo>
                    <a:pt x="463" y="800"/>
                  </a:lnTo>
                  <a:lnTo>
                    <a:pt x="461" y="800"/>
                  </a:lnTo>
                  <a:lnTo>
                    <a:pt x="461" y="803"/>
                  </a:lnTo>
                  <a:lnTo>
                    <a:pt x="461" y="803"/>
                  </a:lnTo>
                  <a:lnTo>
                    <a:pt x="461" y="805"/>
                  </a:lnTo>
                  <a:lnTo>
                    <a:pt x="461" y="808"/>
                  </a:lnTo>
                  <a:lnTo>
                    <a:pt x="461" y="810"/>
                  </a:lnTo>
                  <a:lnTo>
                    <a:pt x="458" y="810"/>
                  </a:lnTo>
                  <a:lnTo>
                    <a:pt x="458" y="815"/>
                  </a:lnTo>
                  <a:lnTo>
                    <a:pt x="458" y="817"/>
                  </a:lnTo>
                  <a:lnTo>
                    <a:pt x="461" y="819"/>
                  </a:lnTo>
                  <a:lnTo>
                    <a:pt x="463" y="827"/>
                  </a:lnTo>
                  <a:lnTo>
                    <a:pt x="463" y="827"/>
                  </a:lnTo>
                  <a:lnTo>
                    <a:pt x="463" y="829"/>
                  </a:lnTo>
                  <a:lnTo>
                    <a:pt x="463" y="829"/>
                  </a:lnTo>
                  <a:lnTo>
                    <a:pt x="461" y="834"/>
                  </a:lnTo>
                  <a:lnTo>
                    <a:pt x="461" y="834"/>
                  </a:lnTo>
                  <a:lnTo>
                    <a:pt x="458" y="841"/>
                  </a:lnTo>
                  <a:lnTo>
                    <a:pt x="458" y="845"/>
                  </a:lnTo>
                  <a:lnTo>
                    <a:pt x="458" y="848"/>
                  </a:lnTo>
                  <a:lnTo>
                    <a:pt x="461" y="857"/>
                  </a:lnTo>
                  <a:lnTo>
                    <a:pt x="461" y="860"/>
                  </a:lnTo>
                  <a:lnTo>
                    <a:pt x="461" y="862"/>
                  </a:lnTo>
                  <a:lnTo>
                    <a:pt x="461" y="867"/>
                  </a:lnTo>
                  <a:lnTo>
                    <a:pt x="458" y="874"/>
                  </a:lnTo>
                  <a:lnTo>
                    <a:pt x="458" y="879"/>
                  </a:lnTo>
                  <a:lnTo>
                    <a:pt x="461" y="883"/>
                  </a:lnTo>
                  <a:lnTo>
                    <a:pt x="463" y="890"/>
                  </a:lnTo>
                  <a:lnTo>
                    <a:pt x="463" y="893"/>
                  </a:lnTo>
                  <a:lnTo>
                    <a:pt x="463" y="898"/>
                  </a:lnTo>
                  <a:lnTo>
                    <a:pt x="461" y="900"/>
                  </a:lnTo>
                  <a:lnTo>
                    <a:pt x="463" y="907"/>
                  </a:lnTo>
                  <a:lnTo>
                    <a:pt x="463" y="912"/>
                  </a:lnTo>
                  <a:lnTo>
                    <a:pt x="461" y="914"/>
                  </a:lnTo>
                  <a:lnTo>
                    <a:pt x="461" y="919"/>
                  </a:lnTo>
                  <a:lnTo>
                    <a:pt x="461" y="919"/>
                  </a:lnTo>
                  <a:lnTo>
                    <a:pt x="458" y="919"/>
                  </a:lnTo>
                  <a:lnTo>
                    <a:pt x="456" y="919"/>
                  </a:lnTo>
                  <a:lnTo>
                    <a:pt x="456" y="919"/>
                  </a:lnTo>
                  <a:lnTo>
                    <a:pt x="454" y="919"/>
                  </a:lnTo>
                  <a:lnTo>
                    <a:pt x="454" y="921"/>
                  </a:lnTo>
                  <a:lnTo>
                    <a:pt x="454" y="924"/>
                  </a:lnTo>
                  <a:lnTo>
                    <a:pt x="456" y="926"/>
                  </a:lnTo>
                  <a:lnTo>
                    <a:pt x="456" y="926"/>
                  </a:lnTo>
                  <a:lnTo>
                    <a:pt x="456" y="928"/>
                  </a:lnTo>
                  <a:lnTo>
                    <a:pt x="454" y="931"/>
                  </a:lnTo>
                  <a:lnTo>
                    <a:pt x="454" y="935"/>
                  </a:lnTo>
                  <a:lnTo>
                    <a:pt x="454" y="935"/>
                  </a:lnTo>
                  <a:lnTo>
                    <a:pt x="454" y="935"/>
                  </a:lnTo>
                  <a:lnTo>
                    <a:pt x="437" y="916"/>
                  </a:lnTo>
                  <a:lnTo>
                    <a:pt x="421" y="895"/>
                  </a:lnTo>
                  <a:lnTo>
                    <a:pt x="404" y="876"/>
                  </a:lnTo>
                  <a:lnTo>
                    <a:pt x="388" y="855"/>
                  </a:lnTo>
                  <a:lnTo>
                    <a:pt x="373" y="838"/>
                  </a:lnTo>
                  <a:lnTo>
                    <a:pt x="359" y="819"/>
                  </a:lnTo>
                  <a:lnTo>
                    <a:pt x="345" y="803"/>
                  </a:lnTo>
                  <a:lnTo>
                    <a:pt x="331" y="784"/>
                  </a:lnTo>
                  <a:lnTo>
                    <a:pt x="319" y="765"/>
                  </a:lnTo>
                  <a:lnTo>
                    <a:pt x="305" y="748"/>
                  </a:lnTo>
                  <a:lnTo>
                    <a:pt x="291" y="729"/>
                  </a:lnTo>
                  <a:lnTo>
                    <a:pt x="276" y="713"/>
                  </a:lnTo>
                  <a:lnTo>
                    <a:pt x="262" y="692"/>
                  </a:lnTo>
                  <a:lnTo>
                    <a:pt x="246" y="673"/>
                  </a:lnTo>
                  <a:lnTo>
                    <a:pt x="229" y="654"/>
                  </a:lnTo>
                  <a:lnTo>
                    <a:pt x="215" y="632"/>
                  </a:lnTo>
                  <a:lnTo>
                    <a:pt x="198" y="613"/>
                  </a:lnTo>
                  <a:lnTo>
                    <a:pt x="184" y="595"/>
                  </a:lnTo>
                  <a:lnTo>
                    <a:pt x="168" y="573"/>
                  </a:lnTo>
                  <a:lnTo>
                    <a:pt x="153" y="554"/>
                  </a:lnTo>
                  <a:lnTo>
                    <a:pt x="134" y="531"/>
                  </a:lnTo>
                  <a:lnTo>
                    <a:pt x="116" y="507"/>
                  </a:lnTo>
                  <a:lnTo>
                    <a:pt x="94" y="483"/>
                  </a:lnTo>
                  <a:lnTo>
                    <a:pt x="75" y="460"/>
                  </a:lnTo>
                  <a:lnTo>
                    <a:pt x="56" y="436"/>
                  </a:lnTo>
                  <a:lnTo>
                    <a:pt x="37" y="410"/>
                  </a:lnTo>
                  <a:lnTo>
                    <a:pt x="19" y="386"/>
                  </a:lnTo>
                  <a:lnTo>
                    <a:pt x="0" y="363"/>
                  </a:lnTo>
                  <a:lnTo>
                    <a:pt x="0" y="360"/>
                  </a:lnTo>
                  <a:lnTo>
                    <a:pt x="0" y="356"/>
                  </a:lnTo>
                  <a:lnTo>
                    <a:pt x="4" y="332"/>
                  </a:lnTo>
                  <a:lnTo>
                    <a:pt x="9" y="311"/>
                  </a:lnTo>
                  <a:lnTo>
                    <a:pt x="14" y="287"/>
                  </a:lnTo>
                  <a:lnTo>
                    <a:pt x="16" y="266"/>
                  </a:lnTo>
                  <a:lnTo>
                    <a:pt x="21" y="244"/>
                  </a:lnTo>
                  <a:lnTo>
                    <a:pt x="26" y="221"/>
                  </a:lnTo>
                  <a:lnTo>
                    <a:pt x="28" y="199"/>
                  </a:lnTo>
                  <a:lnTo>
                    <a:pt x="33" y="176"/>
                  </a:lnTo>
                  <a:lnTo>
                    <a:pt x="37" y="154"/>
                  </a:lnTo>
                  <a:lnTo>
                    <a:pt x="42" y="133"/>
                  </a:lnTo>
                  <a:lnTo>
                    <a:pt x="45" y="109"/>
                  </a:lnTo>
                  <a:lnTo>
                    <a:pt x="49" y="88"/>
                  </a:lnTo>
                  <a:lnTo>
                    <a:pt x="54" y="67"/>
                  </a:lnTo>
                  <a:lnTo>
                    <a:pt x="56" y="43"/>
                  </a:lnTo>
                  <a:lnTo>
                    <a:pt x="61" y="22"/>
                  </a:lnTo>
                  <a:lnTo>
                    <a:pt x="66" y="0"/>
                  </a:lnTo>
                  <a:lnTo>
                    <a:pt x="82" y="3"/>
                  </a:lnTo>
                  <a:lnTo>
                    <a:pt x="101" y="5"/>
                  </a:lnTo>
                  <a:lnTo>
                    <a:pt x="118" y="10"/>
                  </a:lnTo>
                  <a:lnTo>
                    <a:pt x="134" y="12"/>
                  </a:lnTo>
                  <a:lnTo>
                    <a:pt x="153" y="15"/>
                  </a:lnTo>
                  <a:lnTo>
                    <a:pt x="170" y="17"/>
                  </a:lnTo>
                  <a:lnTo>
                    <a:pt x="186" y="22"/>
                  </a:lnTo>
                  <a:lnTo>
                    <a:pt x="205" y="24"/>
                  </a:lnTo>
                  <a:lnTo>
                    <a:pt x="222" y="27"/>
                  </a:lnTo>
                  <a:lnTo>
                    <a:pt x="239" y="29"/>
                  </a:lnTo>
                  <a:lnTo>
                    <a:pt x="257" y="34"/>
                  </a:lnTo>
                  <a:lnTo>
                    <a:pt x="274" y="36"/>
                  </a:lnTo>
                  <a:lnTo>
                    <a:pt x="291" y="38"/>
                  </a:lnTo>
                  <a:lnTo>
                    <a:pt x="309" y="41"/>
                  </a:lnTo>
                  <a:lnTo>
                    <a:pt x="326" y="43"/>
                  </a:lnTo>
                  <a:lnTo>
                    <a:pt x="343" y="45"/>
                  </a:lnTo>
                  <a:lnTo>
                    <a:pt x="362" y="50"/>
                  </a:lnTo>
                  <a:lnTo>
                    <a:pt x="378" y="53"/>
                  </a:lnTo>
                  <a:lnTo>
                    <a:pt x="397" y="55"/>
                  </a:lnTo>
                  <a:lnTo>
                    <a:pt x="414" y="57"/>
                  </a:lnTo>
                  <a:lnTo>
                    <a:pt x="430" y="60"/>
                  </a:lnTo>
                  <a:lnTo>
                    <a:pt x="449" y="62"/>
                  </a:lnTo>
                  <a:lnTo>
                    <a:pt x="466" y="64"/>
                  </a:lnTo>
                  <a:lnTo>
                    <a:pt x="482" y="67"/>
                  </a:lnTo>
                  <a:lnTo>
                    <a:pt x="501" y="69"/>
                  </a:lnTo>
                  <a:lnTo>
                    <a:pt x="518" y="71"/>
                  </a:lnTo>
                  <a:lnTo>
                    <a:pt x="534" y="74"/>
                  </a:lnTo>
                  <a:lnTo>
                    <a:pt x="553" y="76"/>
                  </a:lnTo>
                  <a:lnTo>
                    <a:pt x="570" y="79"/>
                  </a:lnTo>
                  <a:lnTo>
                    <a:pt x="586" y="81"/>
                  </a:lnTo>
                  <a:lnTo>
                    <a:pt x="605" y="83"/>
                  </a:lnTo>
                  <a:lnTo>
                    <a:pt x="622" y="86"/>
                  </a:lnTo>
                  <a:lnTo>
                    <a:pt x="619" y="105"/>
                  </a:lnTo>
                  <a:lnTo>
                    <a:pt x="617" y="124"/>
                  </a:lnTo>
                  <a:lnTo>
                    <a:pt x="615" y="142"/>
                  </a:lnTo>
                  <a:lnTo>
                    <a:pt x="612" y="161"/>
                  </a:lnTo>
                  <a:lnTo>
                    <a:pt x="610" y="180"/>
                  </a:lnTo>
                  <a:lnTo>
                    <a:pt x="608" y="199"/>
                  </a:lnTo>
                  <a:lnTo>
                    <a:pt x="605" y="218"/>
                  </a:lnTo>
                  <a:lnTo>
                    <a:pt x="603" y="237"/>
                  </a:lnTo>
                  <a:lnTo>
                    <a:pt x="600" y="256"/>
                  </a:lnTo>
                  <a:lnTo>
                    <a:pt x="598" y="275"/>
                  </a:lnTo>
                  <a:lnTo>
                    <a:pt x="596" y="296"/>
                  </a:lnTo>
                  <a:lnTo>
                    <a:pt x="593" y="315"/>
                  </a:lnTo>
                  <a:lnTo>
                    <a:pt x="591" y="334"/>
                  </a:lnTo>
                  <a:lnTo>
                    <a:pt x="589" y="353"/>
                  </a:lnTo>
                  <a:lnTo>
                    <a:pt x="586" y="372"/>
                  </a:lnTo>
                  <a:lnTo>
                    <a:pt x="584" y="391"/>
                  </a:lnTo>
                  <a:lnTo>
                    <a:pt x="581" y="410"/>
                  </a:lnTo>
                  <a:lnTo>
                    <a:pt x="579" y="429"/>
                  </a:lnTo>
                  <a:lnTo>
                    <a:pt x="577" y="448"/>
                  </a:lnTo>
                  <a:lnTo>
                    <a:pt x="574" y="467"/>
                  </a:lnTo>
                  <a:lnTo>
                    <a:pt x="572" y="486"/>
                  </a:lnTo>
                  <a:lnTo>
                    <a:pt x="570" y="505"/>
                  </a:lnTo>
                  <a:lnTo>
                    <a:pt x="567" y="526"/>
                  </a:lnTo>
                  <a:lnTo>
                    <a:pt x="565" y="545"/>
                  </a:lnTo>
                  <a:lnTo>
                    <a:pt x="563" y="564"/>
                  </a:lnTo>
                  <a:lnTo>
                    <a:pt x="560" y="583"/>
                  </a:lnTo>
                  <a:lnTo>
                    <a:pt x="558" y="602"/>
                  </a:lnTo>
                  <a:lnTo>
                    <a:pt x="553" y="621"/>
                  </a:lnTo>
                  <a:lnTo>
                    <a:pt x="551" y="640"/>
                  </a:lnTo>
                  <a:lnTo>
                    <a:pt x="548" y="658"/>
                  </a:lnTo>
                  <a:lnTo>
                    <a:pt x="546" y="677"/>
                  </a:lnTo>
                  <a:lnTo>
                    <a:pt x="544" y="699"/>
                  </a:lnTo>
                  <a:lnTo>
                    <a:pt x="544" y="699"/>
                  </a:lnTo>
                  <a:lnTo>
                    <a:pt x="544" y="701"/>
                  </a:lnTo>
                  <a:lnTo>
                    <a:pt x="544" y="706"/>
                  </a:lnTo>
                  <a:lnTo>
                    <a:pt x="544" y="713"/>
                  </a:lnTo>
                  <a:lnTo>
                    <a:pt x="541" y="720"/>
                  </a:lnTo>
                  <a:lnTo>
                    <a:pt x="541" y="727"/>
                  </a:lnTo>
                  <a:lnTo>
                    <a:pt x="539" y="734"/>
                  </a:lnTo>
                  <a:lnTo>
                    <a:pt x="539" y="744"/>
                  </a:lnTo>
                  <a:lnTo>
                    <a:pt x="537" y="751"/>
                  </a:lnTo>
                  <a:lnTo>
                    <a:pt x="537" y="760"/>
                  </a:lnTo>
                  <a:lnTo>
                    <a:pt x="537" y="767"/>
                  </a:lnTo>
                  <a:lnTo>
                    <a:pt x="534" y="774"/>
                  </a:lnTo>
                  <a:lnTo>
                    <a:pt x="534" y="782"/>
                  </a:lnTo>
                  <a:lnTo>
                    <a:pt x="534" y="786"/>
                  </a:lnTo>
                  <a:lnTo>
                    <a:pt x="532" y="789"/>
                  </a:lnTo>
                  <a:lnTo>
                    <a:pt x="532" y="789"/>
                  </a:lnTo>
                  <a:lnTo>
                    <a:pt x="532" y="793"/>
                  </a:lnTo>
                  <a:lnTo>
                    <a:pt x="532" y="796"/>
                  </a:lnTo>
                  <a:lnTo>
                    <a:pt x="532" y="796"/>
                  </a:lnTo>
                  <a:lnTo>
                    <a:pt x="529" y="798"/>
                  </a:lnTo>
                  <a:lnTo>
                    <a:pt x="529" y="79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7461326" y="3883471"/>
              <a:ext cx="654015" cy="701436"/>
            </a:xfrm>
            <a:custGeom>
              <a:avLst/>
              <a:gdLst>
                <a:gd name="T0" fmla="*/ 265 w 662"/>
                <a:gd name="T1" fmla="*/ 667 h 710"/>
                <a:gd name="T2" fmla="*/ 248 w 662"/>
                <a:gd name="T3" fmla="*/ 665 h 710"/>
                <a:gd name="T4" fmla="*/ 231 w 662"/>
                <a:gd name="T5" fmla="*/ 665 h 710"/>
                <a:gd name="T6" fmla="*/ 215 w 662"/>
                <a:gd name="T7" fmla="*/ 662 h 710"/>
                <a:gd name="T8" fmla="*/ 198 w 662"/>
                <a:gd name="T9" fmla="*/ 662 h 710"/>
                <a:gd name="T10" fmla="*/ 182 w 662"/>
                <a:gd name="T11" fmla="*/ 660 h 710"/>
                <a:gd name="T12" fmla="*/ 168 w 662"/>
                <a:gd name="T13" fmla="*/ 660 h 710"/>
                <a:gd name="T14" fmla="*/ 151 w 662"/>
                <a:gd name="T15" fmla="*/ 658 h 710"/>
                <a:gd name="T16" fmla="*/ 134 w 662"/>
                <a:gd name="T17" fmla="*/ 658 h 710"/>
                <a:gd name="T18" fmla="*/ 118 w 662"/>
                <a:gd name="T19" fmla="*/ 655 h 710"/>
                <a:gd name="T20" fmla="*/ 101 w 662"/>
                <a:gd name="T21" fmla="*/ 655 h 710"/>
                <a:gd name="T22" fmla="*/ 92 w 662"/>
                <a:gd name="T23" fmla="*/ 655 h 710"/>
                <a:gd name="T24" fmla="*/ 92 w 662"/>
                <a:gd name="T25" fmla="*/ 660 h 710"/>
                <a:gd name="T26" fmla="*/ 92 w 662"/>
                <a:gd name="T27" fmla="*/ 667 h 710"/>
                <a:gd name="T28" fmla="*/ 92 w 662"/>
                <a:gd name="T29" fmla="*/ 672 h 710"/>
                <a:gd name="T30" fmla="*/ 92 w 662"/>
                <a:gd name="T31" fmla="*/ 677 h 710"/>
                <a:gd name="T32" fmla="*/ 89 w 662"/>
                <a:gd name="T33" fmla="*/ 681 h 710"/>
                <a:gd name="T34" fmla="*/ 89 w 662"/>
                <a:gd name="T35" fmla="*/ 689 h 710"/>
                <a:gd name="T36" fmla="*/ 89 w 662"/>
                <a:gd name="T37" fmla="*/ 693 h 710"/>
                <a:gd name="T38" fmla="*/ 89 w 662"/>
                <a:gd name="T39" fmla="*/ 698 h 710"/>
                <a:gd name="T40" fmla="*/ 89 w 662"/>
                <a:gd name="T41" fmla="*/ 703 h 710"/>
                <a:gd name="T42" fmla="*/ 89 w 662"/>
                <a:gd name="T43" fmla="*/ 707 h 710"/>
                <a:gd name="T44" fmla="*/ 75 w 662"/>
                <a:gd name="T45" fmla="*/ 710 h 710"/>
                <a:gd name="T46" fmla="*/ 47 w 662"/>
                <a:gd name="T47" fmla="*/ 707 h 710"/>
                <a:gd name="T48" fmla="*/ 21 w 662"/>
                <a:gd name="T49" fmla="*/ 705 h 710"/>
                <a:gd name="T50" fmla="*/ 0 w 662"/>
                <a:gd name="T51" fmla="*/ 703 h 710"/>
                <a:gd name="T52" fmla="*/ 0 w 662"/>
                <a:gd name="T53" fmla="*/ 703 h 710"/>
                <a:gd name="T54" fmla="*/ 0 w 662"/>
                <a:gd name="T55" fmla="*/ 703 h 710"/>
                <a:gd name="T56" fmla="*/ 0 w 662"/>
                <a:gd name="T57" fmla="*/ 703 h 710"/>
                <a:gd name="T58" fmla="*/ 0 w 662"/>
                <a:gd name="T59" fmla="*/ 703 h 710"/>
                <a:gd name="T60" fmla="*/ 0 w 662"/>
                <a:gd name="T61" fmla="*/ 703 h 710"/>
                <a:gd name="T62" fmla="*/ 9 w 662"/>
                <a:gd name="T63" fmla="*/ 591 h 710"/>
                <a:gd name="T64" fmla="*/ 21 w 662"/>
                <a:gd name="T65" fmla="*/ 461 h 710"/>
                <a:gd name="T66" fmla="*/ 30 w 662"/>
                <a:gd name="T67" fmla="*/ 329 h 710"/>
                <a:gd name="T68" fmla="*/ 42 w 662"/>
                <a:gd name="T69" fmla="*/ 196 h 710"/>
                <a:gd name="T70" fmla="*/ 52 w 662"/>
                <a:gd name="T71" fmla="*/ 66 h 710"/>
                <a:gd name="T72" fmla="*/ 116 w 662"/>
                <a:gd name="T73" fmla="*/ 5 h 710"/>
                <a:gd name="T74" fmla="*/ 227 w 662"/>
                <a:gd name="T75" fmla="*/ 12 h 710"/>
                <a:gd name="T76" fmla="*/ 340 w 662"/>
                <a:gd name="T77" fmla="*/ 19 h 710"/>
                <a:gd name="T78" fmla="*/ 454 w 662"/>
                <a:gd name="T79" fmla="*/ 23 h 710"/>
                <a:gd name="T80" fmla="*/ 567 w 662"/>
                <a:gd name="T81" fmla="*/ 28 h 710"/>
                <a:gd name="T82" fmla="*/ 662 w 662"/>
                <a:gd name="T83" fmla="*/ 47 h 710"/>
                <a:gd name="T84" fmla="*/ 657 w 662"/>
                <a:gd name="T85" fmla="*/ 99 h 710"/>
                <a:gd name="T86" fmla="*/ 652 w 662"/>
                <a:gd name="T87" fmla="*/ 203 h 710"/>
                <a:gd name="T88" fmla="*/ 650 w 662"/>
                <a:gd name="T89" fmla="*/ 307 h 710"/>
                <a:gd name="T90" fmla="*/ 645 w 662"/>
                <a:gd name="T91" fmla="*/ 412 h 710"/>
                <a:gd name="T92" fmla="*/ 643 w 662"/>
                <a:gd name="T93" fmla="*/ 516 h 710"/>
                <a:gd name="T94" fmla="*/ 641 w 662"/>
                <a:gd name="T95" fmla="*/ 620 h 710"/>
                <a:gd name="T96" fmla="*/ 544 w 662"/>
                <a:gd name="T97" fmla="*/ 651 h 710"/>
                <a:gd name="T98" fmla="*/ 404 w 662"/>
                <a:gd name="T99" fmla="*/ 646 h 710"/>
                <a:gd name="T100" fmla="*/ 262 w 662"/>
                <a:gd name="T101" fmla="*/ 639 h 710"/>
                <a:gd name="T102" fmla="*/ 262 w 662"/>
                <a:gd name="T103" fmla="*/ 651 h 710"/>
                <a:gd name="T104" fmla="*/ 267 w 662"/>
                <a:gd name="T105" fmla="*/ 6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2" h="710">
                  <a:moveTo>
                    <a:pt x="269" y="662"/>
                  </a:moveTo>
                  <a:lnTo>
                    <a:pt x="274" y="670"/>
                  </a:lnTo>
                  <a:lnTo>
                    <a:pt x="274" y="667"/>
                  </a:lnTo>
                  <a:lnTo>
                    <a:pt x="272" y="667"/>
                  </a:lnTo>
                  <a:lnTo>
                    <a:pt x="267" y="667"/>
                  </a:lnTo>
                  <a:lnTo>
                    <a:pt x="265" y="667"/>
                  </a:lnTo>
                  <a:lnTo>
                    <a:pt x="262" y="667"/>
                  </a:lnTo>
                  <a:lnTo>
                    <a:pt x="260" y="665"/>
                  </a:lnTo>
                  <a:lnTo>
                    <a:pt x="257" y="665"/>
                  </a:lnTo>
                  <a:lnTo>
                    <a:pt x="255" y="665"/>
                  </a:lnTo>
                  <a:lnTo>
                    <a:pt x="250" y="665"/>
                  </a:lnTo>
                  <a:lnTo>
                    <a:pt x="248" y="665"/>
                  </a:lnTo>
                  <a:lnTo>
                    <a:pt x="246" y="665"/>
                  </a:lnTo>
                  <a:lnTo>
                    <a:pt x="243" y="665"/>
                  </a:lnTo>
                  <a:lnTo>
                    <a:pt x="241" y="665"/>
                  </a:lnTo>
                  <a:lnTo>
                    <a:pt x="239" y="665"/>
                  </a:lnTo>
                  <a:lnTo>
                    <a:pt x="234" y="665"/>
                  </a:lnTo>
                  <a:lnTo>
                    <a:pt x="231" y="665"/>
                  </a:lnTo>
                  <a:lnTo>
                    <a:pt x="229" y="665"/>
                  </a:lnTo>
                  <a:lnTo>
                    <a:pt x="227" y="665"/>
                  </a:lnTo>
                  <a:lnTo>
                    <a:pt x="224" y="662"/>
                  </a:lnTo>
                  <a:lnTo>
                    <a:pt x="222" y="662"/>
                  </a:lnTo>
                  <a:lnTo>
                    <a:pt x="220" y="662"/>
                  </a:lnTo>
                  <a:lnTo>
                    <a:pt x="215" y="662"/>
                  </a:lnTo>
                  <a:lnTo>
                    <a:pt x="212" y="662"/>
                  </a:lnTo>
                  <a:lnTo>
                    <a:pt x="210" y="662"/>
                  </a:lnTo>
                  <a:lnTo>
                    <a:pt x="208" y="662"/>
                  </a:lnTo>
                  <a:lnTo>
                    <a:pt x="205" y="662"/>
                  </a:lnTo>
                  <a:lnTo>
                    <a:pt x="203" y="662"/>
                  </a:lnTo>
                  <a:lnTo>
                    <a:pt x="198" y="662"/>
                  </a:lnTo>
                  <a:lnTo>
                    <a:pt x="196" y="662"/>
                  </a:lnTo>
                  <a:lnTo>
                    <a:pt x="194" y="662"/>
                  </a:lnTo>
                  <a:lnTo>
                    <a:pt x="191" y="662"/>
                  </a:lnTo>
                  <a:lnTo>
                    <a:pt x="189" y="660"/>
                  </a:lnTo>
                  <a:lnTo>
                    <a:pt x="186" y="660"/>
                  </a:lnTo>
                  <a:lnTo>
                    <a:pt x="182" y="660"/>
                  </a:lnTo>
                  <a:lnTo>
                    <a:pt x="179" y="660"/>
                  </a:lnTo>
                  <a:lnTo>
                    <a:pt x="177" y="660"/>
                  </a:lnTo>
                  <a:lnTo>
                    <a:pt x="175" y="660"/>
                  </a:lnTo>
                  <a:lnTo>
                    <a:pt x="172" y="660"/>
                  </a:lnTo>
                  <a:lnTo>
                    <a:pt x="170" y="660"/>
                  </a:lnTo>
                  <a:lnTo>
                    <a:pt x="168" y="660"/>
                  </a:lnTo>
                  <a:lnTo>
                    <a:pt x="163" y="660"/>
                  </a:lnTo>
                  <a:lnTo>
                    <a:pt x="160" y="660"/>
                  </a:lnTo>
                  <a:lnTo>
                    <a:pt x="158" y="660"/>
                  </a:lnTo>
                  <a:lnTo>
                    <a:pt x="156" y="660"/>
                  </a:lnTo>
                  <a:lnTo>
                    <a:pt x="153" y="658"/>
                  </a:lnTo>
                  <a:lnTo>
                    <a:pt x="151" y="658"/>
                  </a:lnTo>
                  <a:lnTo>
                    <a:pt x="146" y="658"/>
                  </a:lnTo>
                  <a:lnTo>
                    <a:pt x="144" y="658"/>
                  </a:lnTo>
                  <a:lnTo>
                    <a:pt x="142" y="658"/>
                  </a:lnTo>
                  <a:lnTo>
                    <a:pt x="139" y="658"/>
                  </a:lnTo>
                  <a:lnTo>
                    <a:pt x="137" y="658"/>
                  </a:lnTo>
                  <a:lnTo>
                    <a:pt x="134" y="658"/>
                  </a:lnTo>
                  <a:lnTo>
                    <a:pt x="130" y="658"/>
                  </a:lnTo>
                  <a:lnTo>
                    <a:pt x="127" y="658"/>
                  </a:lnTo>
                  <a:lnTo>
                    <a:pt x="125" y="658"/>
                  </a:lnTo>
                  <a:lnTo>
                    <a:pt x="123" y="655"/>
                  </a:lnTo>
                  <a:lnTo>
                    <a:pt x="120" y="655"/>
                  </a:lnTo>
                  <a:lnTo>
                    <a:pt x="118" y="655"/>
                  </a:lnTo>
                  <a:lnTo>
                    <a:pt x="116" y="655"/>
                  </a:lnTo>
                  <a:lnTo>
                    <a:pt x="111" y="655"/>
                  </a:lnTo>
                  <a:lnTo>
                    <a:pt x="108" y="655"/>
                  </a:lnTo>
                  <a:lnTo>
                    <a:pt x="106" y="655"/>
                  </a:lnTo>
                  <a:lnTo>
                    <a:pt x="104" y="655"/>
                  </a:lnTo>
                  <a:lnTo>
                    <a:pt x="101" y="655"/>
                  </a:lnTo>
                  <a:lnTo>
                    <a:pt x="99" y="655"/>
                  </a:lnTo>
                  <a:lnTo>
                    <a:pt x="94" y="655"/>
                  </a:lnTo>
                  <a:lnTo>
                    <a:pt x="92" y="655"/>
                  </a:lnTo>
                  <a:lnTo>
                    <a:pt x="92" y="655"/>
                  </a:lnTo>
                  <a:lnTo>
                    <a:pt x="92" y="655"/>
                  </a:lnTo>
                  <a:lnTo>
                    <a:pt x="92" y="655"/>
                  </a:lnTo>
                  <a:lnTo>
                    <a:pt x="92" y="658"/>
                  </a:lnTo>
                  <a:lnTo>
                    <a:pt x="92" y="658"/>
                  </a:lnTo>
                  <a:lnTo>
                    <a:pt x="92" y="658"/>
                  </a:lnTo>
                  <a:lnTo>
                    <a:pt x="92" y="660"/>
                  </a:lnTo>
                  <a:lnTo>
                    <a:pt x="92" y="660"/>
                  </a:lnTo>
                  <a:lnTo>
                    <a:pt x="92" y="660"/>
                  </a:lnTo>
                  <a:lnTo>
                    <a:pt x="92" y="662"/>
                  </a:lnTo>
                  <a:lnTo>
                    <a:pt x="92" y="662"/>
                  </a:lnTo>
                  <a:lnTo>
                    <a:pt x="92" y="665"/>
                  </a:lnTo>
                  <a:lnTo>
                    <a:pt x="92" y="665"/>
                  </a:lnTo>
                  <a:lnTo>
                    <a:pt x="92" y="665"/>
                  </a:lnTo>
                  <a:lnTo>
                    <a:pt x="92" y="667"/>
                  </a:lnTo>
                  <a:lnTo>
                    <a:pt x="92" y="667"/>
                  </a:lnTo>
                  <a:lnTo>
                    <a:pt x="92" y="667"/>
                  </a:lnTo>
                  <a:lnTo>
                    <a:pt x="92" y="670"/>
                  </a:lnTo>
                  <a:lnTo>
                    <a:pt x="92" y="670"/>
                  </a:lnTo>
                  <a:lnTo>
                    <a:pt x="92" y="672"/>
                  </a:lnTo>
                  <a:lnTo>
                    <a:pt x="92" y="672"/>
                  </a:lnTo>
                  <a:lnTo>
                    <a:pt x="92" y="672"/>
                  </a:lnTo>
                  <a:lnTo>
                    <a:pt x="92" y="674"/>
                  </a:lnTo>
                  <a:lnTo>
                    <a:pt x="92" y="674"/>
                  </a:lnTo>
                  <a:lnTo>
                    <a:pt x="92" y="674"/>
                  </a:lnTo>
                  <a:lnTo>
                    <a:pt x="92" y="677"/>
                  </a:lnTo>
                  <a:lnTo>
                    <a:pt x="92" y="677"/>
                  </a:lnTo>
                  <a:lnTo>
                    <a:pt x="92" y="677"/>
                  </a:lnTo>
                  <a:lnTo>
                    <a:pt x="92" y="679"/>
                  </a:lnTo>
                  <a:lnTo>
                    <a:pt x="89" y="679"/>
                  </a:lnTo>
                  <a:lnTo>
                    <a:pt x="89" y="681"/>
                  </a:lnTo>
                  <a:lnTo>
                    <a:pt x="89" y="681"/>
                  </a:lnTo>
                  <a:lnTo>
                    <a:pt x="89" y="681"/>
                  </a:lnTo>
                  <a:lnTo>
                    <a:pt x="89" y="684"/>
                  </a:lnTo>
                  <a:lnTo>
                    <a:pt x="89" y="684"/>
                  </a:lnTo>
                  <a:lnTo>
                    <a:pt x="89" y="684"/>
                  </a:lnTo>
                  <a:lnTo>
                    <a:pt x="89" y="686"/>
                  </a:lnTo>
                  <a:lnTo>
                    <a:pt x="89" y="686"/>
                  </a:lnTo>
                  <a:lnTo>
                    <a:pt x="89" y="689"/>
                  </a:lnTo>
                  <a:lnTo>
                    <a:pt x="89" y="689"/>
                  </a:lnTo>
                  <a:lnTo>
                    <a:pt x="89" y="689"/>
                  </a:lnTo>
                  <a:lnTo>
                    <a:pt x="89" y="691"/>
                  </a:lnTo>
                  <a:lnTo>
                    <a:pt x="89" y="691"/>
                  </a:lnTo>
                  <a:lnTo>
                    <a:pt x="89" y="691"/>
                  </a:lnTo>
                  <a:lnTo>
                    <a:pt x="89" y="693"/>
                  </a:lnTo>
                  <a:lnTo>
                    <a:pt x="89" y="693"/>
                  </a:lnTo>
                  <a:lnTo>
                    <a:pt x="89" y="696"/>
                  </a:lnTo>
                  <a:lnTo>
                    <a:pt x="89" y="696"/>
                  </a:lnTo>
                  <a:lnTo>
                    <a:pt x="89" y="696"/>
                  </a:lnTo>
                  <a:lnTo>
                    <a:pt x="89" y="698"/>
                  </a:lnTo>
                  <a:lnTo>
                    <a:pt x="89" y="698"/>
                  </a:lnTo>
                  <a:lnTo>
                    <a:pt x="89" y="698"/>
                  </a:lnTo>
                  <a:lnTo>
                    <a:pt x="89" y="700"/>
                  </a:lnTo>
                  <a:lnTo>
                    <a:pt x="89" y="700"/>
                  </a:lnTo>
                  <a:lnTo>
                    <a:pt x="89" y="700"/>
                  </a:lnTo>
                  <a:lnTo>
                    <a:pt x="89" y="703"/>
                  </a:lnTo>
                  <a:lnTo>
                    <a:pt x="89" y="703"/>
                  </a:lnTo>
                  <a:lnTo>
                    <a:pt x="89" y="705"/>
                  </a:lnTo>
                  <a:lnTo>
                    <a:pt x="89" y="705"/>
                  </a:lnTo>
                  <a:lnTo>
                    <a:pt x="89" y="705"/>
                  </a:lnTo>
                  <a:lnTo>
                    <a:pt x="89" y="707"/>
                  </a:lnTo>
                  <a:lnTo>
                    <a:pt x="89" y="707"/>
                  </a:lnTo>
                  <a:lnTo>
                    <a:pt x="89" y="707"/>
                  </a:lnTo>
                  <a:lnTo>
                    <a:pt x="89" y="710"/>
                  </a:lnTo>
                  <a:lnTo>
                    <a:pt x="89" y="710"/>
                  </a:lnTo>
                  <a:lnTo>
                    <a:pt x="89" y="710"/>
                  </a:lnTo>
                  <a:lnTo>
                    <a:pt x="85" y="710"/>
                  </a:lnTo>
                  <a:lnTo>
                    <a:pt x="80" y="710"/>
                  </a:lnTo>
                  <a:lnTo>
                    <a:pt x="75" y="710"/>
                  </a:lnTo>
                  <a:lnTo>
                    <a:pt x="71" y="710"/>
                  </a:lnTo>
                  <a:lnTo>
                    <a:pt x="66" y="707"/>
                  </a:lnTo>
                  <a:lnTo>
                    <a:pt x="61" y="707"/>
                  </a:lnTo>
                  <a:lnTo>
                    <a:pt x="56" y="707"/>
                  </a:lnTo>
                  <a:lnTo>
                    <a:pt x="52" y="707"/>
                  </a:lnTo>
                  <a:lnTo>
                    <a:pt x="47" y="707"/>
                  </a:lnTo>
                  <a:lnTo>
                    <a:pt x="42" y="707"/>
                  </a:lnTo>
                  <a:lnTo>
                    <a:pt x="37" y="707"/>
                  </a:lnTo>
                  <a:lnTo>
                    <a:pt x="35" y="705"/>
                  </a:lnTo>
                  <a:lnTo>
                    <a:pt x="30" y="705"/>
                  </a:lnTo>
                  <a:lnTo>
                    <a:pt x="26" y="705"/>
                  </a:lnTo>
                  <a:lnTo>
                    <a:pt x="21" y="705"/>
                  </a:lnTo>
                  <a:lnTo>
                    <a:pt x="16" y="705"/>
                  </a:lnTo>
                  <a:lnTo>
                    <a:pt x="11" y="705"/>
                  </a:lnTo>
                  <a:lnTo>
                    <a:pt x="7" y="703"/>
                  </a:lnTo>
                  <a:lnTo>
                    <a:pt x="2"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2" y="681"/>
                  </a:lnTo>
                  <a:lnTo>
                    <a:pt x="4" y="658"/>
                  </a:lnTo>
                  <a:lnTo>
                    <a:pt x="7" y="636"/>
                  </a:lnTo>
                  <a:lnTo>
                    <a:pt x="7" y="615"/>
                  </a:lnTo>
                  <a:lnTo>
                    <a:pt x="9" y="591"/>
                  </a:lnTo>
                  <a:lnTo>
                    <a:pt x="11" y="570"/>
                  </a:lnTo>
                  <a:lnTo>
                    <a:pt x="14" y="549"/>
                  </a:lnTo>
                  <a:lnTo>
                    <a:pt x="14" y="528"/>
                  </a:lnTo>
                  <a:lnTo>
                    <a:pt x="16" y="504"/>
                  </a:lnTo>
                  <a:lnTo>
                    <a:pt x="19" y="483"/>
                  </a:lnTo>
                  <a:lnTo>
                    <a:pt x="21" y="461"/>
                  </a:lnTo>
                  <a:lnTo>
                    <a:pt x="21" y="438"/>
                  </a:lnTo>
                  <a:lnTo>
                    <a:pt x="23" y="416"/>
                  </a:lnTo>
                  <a:lnTo>
                    <a:pt x="26" y="395"/>
                  </a:lnTo>
                  <a:lnTo>
                    <a:pt x="28" y="374"/>
                  </a:lnTo>
                  <a:lnTo>
                    <a:pt x="28" y="350"/>
                  </a:lnTo>
                  <a:lnTo>
                    <a:pt x="30" y="329"/>
                  </a:lnTo>
                  <a:lnTo>
                    <a:pt x="33" y="307"/>
                  </a:lnTo>
                  <a:lnTo>
                    <a:pt x="35" y="284"/>
                  </a:lnTo>
                  <a:lnTo>
                    <a:pt x="35" y="262"/>
                  </a:lnTo>
                  <a:lnTo>
                    <a:pt x="37" y="241"/>
                  </a:lnTo>
                  <a:lnTo>
                    <a:pt x="40" y="220"/>
                  </a:lnTo>
                  <a:lnTo>
                    <a:pt x="42" y="196"/>
                  </a:lnTo>
                  <a:lnTo>
                    <a:pt x="45" y="175"/>
                  </a:lnTo>
                  <a:lnTo>
                    <a:pt x="45" y="154"/>
                  </a:lnTo>
                  <a:lnTo>
                    <a:pt x="47" y="130"/>
                  </a:lnTo>
                  <a:lnTo>
                    <a:pt x="49" y="109"/>
                  </a:lnTo>
                  <a:lnTo>
                    <a:pt x="52" y="87"/>
                  </a:lnTo>
                  <a:lnTo>
                    <a:pt x="52" y="66"/>
                  </a:lnTo>
                  <a:lnTo>
                    <a:pt x="54" y="42"/>
                  </a:lnTo>
                  <a:lnTo>
                    <a:pt x="56" y="21"/>
                  </a:lnTo>
                  <a:lnTo>
                    <a:pt x="59" y="0"/>
                  </a:lnTo>
                  <a:lnTo>
                    <a:pt x="78" y="0"/>
                  </a:lnTo>
                  <a:lnTo>
                    <a:pt x="97" y="2"/>
                  </a:lnTo>
                  <a:lnTo>
                    <a:pt x="116" y="5"/>
                  </a:lnTo>
                  <a:lnTo>
                    <a:pt x="134" y="5"/>
                  </a:lnTo>
                  <a:lnTo>
                    <a:pt x="151" y="7"/>
                  </a:lnTo>
                  <a:lnTo>
                    <a:pt x="170" y="7"/>
                  </a:lnTo>
                  <a:lnTo>
                    <a:pt x="189" y="9"/>
                  </a:lnTo>
                  <a:lnTo>
                    <a:pt x="208" y="12"/>
                  </a:lnTo>
                  <a:lnTo>
                    <a:pt x="227" y="12"/>
                  </a:lnTo>
                  <a:lnTo>
                    <a:pt x="246" y="14"/>
                  </a:lnTo>
                  <a:lnTo>
                    <a:pt x="265" y="14"/>
                  </a:lnTo>
                  <a:lnTo>
                    <a:pt x="283" y="16"/>
                  </a:lnTo>
                  <a:lnTo>
                    <a:pt x="302" y="16"/>
                  </a:lnTo>
                  <a:lnTo>
                    <a:pt x="321" y="19"/>
                  </a:lnTo>
                  <a:lnTo>
                    <a:pt x="340" y="19"/>
                  </a:lnTo>
                  <a:lnTo>
                    <a:pt x="359" y="19"/>
                  </a:lnTo>
                  <a:lnTo>
                    <a:pt x="378" y="21"/>
                  </a:lnTo>
                  <a:lnTo>
                    <a:pt x="397" y="21"/>
                  </a:lnTo>
                  <a:lnTo>
                    <a:pt x="416" y="23"/>
                  </a:lnTo>
                  <a:lnTo>
                    <a:pt x="435" y="23"/>
                  </a:lnTo>
                  <a:lnTo>
                    <a:pt x="454" y="23"/>
                  </a:lnTo>
                  <a:lnTo>
                    <a:pt x="473" y="26"/>
                  </a:lnTo>
                  <a:lnTo>
                    <a:pt x="492" y="26"/>
                  </a:lnTo>
                  <a:lnTo>
                    <a:pt x="511" y="26"/>
                  </a:lnTo>
                  <a:lnTo>
                    <a:pt x="529" y="28"/>
                  </a:lnTo>
                  <a:lnTo>
                    <a:pt x="548" y="28"/>
                  </a:lnTo>
                  <a:lnTo>
                    <a:pt x="567" y="28"/>
                  </a:lnTo>
                  <a:lnTo>
                    <a:pt x="586" y="31"/>
                  </a:lnTo>
                  <a:lnTo>
                    <a:pt x="605" y="31"/>
                  </a:lnTo>
                  <a:lnTo>
                    <a:pt x="624" y="31"/>
                  </a:lnTo>
                  <a:lnTo>
                    <a:pt x="643" y="31"/>
                  </a:lnTo>
                  <a:lnTo>
                    <a:pt x="662" y="33"/>
                  </a:lnTo>
                  <a:lnTo>
                    <a:pt x="662" y="47"/>
                  </a:lnTo>
                  <a:lnTo>
                    <a:pt x="662" y="64"/>
                  </a:lnTo>
                  <a:lnTo>
                    <a:pt x="662" y="78"/>
                  </a:lnTo>
                  <a:lnTo>
                    <a:pt x="660" y="94"/>
                  </a:lnTo>
                  <a:lnTo>
                    <a:pt x="657" y="94"/>
                  </a:lnTo>
                  <a:lnTo>
                    <a:pt x="657" y="97"/>
                  </a:lnTo>
                  <a:lnTo>
                    <a:pt x="657" y="99"/>
                  </a:lnTo>
                  <a:lnTo>
                    <a:pt x="655" y="118"/>
                  </a:lnTo>
                  <a:lnTo>
                    <a:pt x="655" y="135"/>
                  </a:lnTo>
                  <a:lnTo>
                    <a:pt x="655" y="151"/>
                  </a:lnTo>
                  <a:lnTo>
                    <a:pt x="655" y="170"/>
                  </a:lnTo>
                  <a:lnTo>
                    <a:pt x="652" y="187"/>
                  </a:lnTo>
                  <a:lnTo>
                    <a:pt x="652" y="203"/>
                  </a:lnTo>
                  <a:lnTo>
                    <a:pt x="652" y="222"/>
                  </a:lnTo>
                  <a:lnTo>
                    <a:pt x="652" y="239"/>
                  </a:lnTo>
                  <a:lnTo>
                    <a:pt x="652" y="255"/>
                  </a:lnTo>
                  <a:lnTo>
                    <a:pt x="650" y="274"/>
                  </a:lnTo>
                  <a:lnTo>
                    <a:pt x="650" y="291"/>
                  </a:lnTo>
                  <a:lnTo>
                    <a:pt x="650" y="307"/>
                  </a:lnTo>
                  <a:lnTo>
                    <a:pt x="650" y="324"/>
                  </a:lnTo>
                  <a:lnTo>
                    <a:pt x="648" y="343"/>
                  </a:lnTo>
                  <a:lnTo>
                    <a:pt x="648" y="360"/>
                  </a:lnTo>
                  <a:lnTo>
                    <a:pt x="648" y="376"/>
                  </a:lnTo>
                  <a:lnTo>
                    <a:pt x="648" y="395"/>
                  </a:lnTo>
                  <a:lnTo>
                    <a:pt x="645" y="412"/>
                  </a:lnTo>
                  <a:lnTo>
                    <a:pt x="645" y="428"/>
                  </a:lnTo>
                  <a:lnTo>
                    <a:pt x="645" y="447"/>
                  </a:lnTo>
                  <a:lnTo>
                    <a:pt x="645" y="464"/>
                  </a:lnTo>
                  <a:lnTo>
                    <a:pt x="643" y="480"/>
                  </a:lnTo>
                  <a:lnTo>
                    <a:pt x="643" y="499"/>
                  </a:lnTo>
                  <a:lnTo>
                    <a:pt x="643" y="516"/>
                  </a:lnTo>
                  <a:lnTo>
                    <a:pt x="643" y="532"/>
                  </a:lnTo>
                  <a:lnTo>
                    <a:pt x="643" y="551"/>
                  </a:lnTo>
                  <a:lnTo>
                    <a:pt x="641" y="568"/>
                  </a:lnTo>
                  <a:lnTo>
                    <a:pt x="641" y="584"/>
                  </a:lnTo>
                  <a:lnTo>
                    <a:pt x="641" y="603"/>
                  </a:lnTo>
                  <a:lnTo>
                    <a:pt x="641" y="620"/>
                  </a:lnTo>
                  <a:lnTo>
                    <a:pt x="638" y="636"/>
                  </a:lnTo>
                  <a:lnTo>
                    <a:pt x="638" y="655"/>
                  </a:lnTo>
                  <a:lnTo>
                    <a:pt x="615" y="653"/>
                  </a:lnTo>
                  <a:lnTo>
                    <a:pt x="591" y="653"/>
                  </a:lnTo>
                  <a:lnTo>
                    <a:pt x="567" y="653"/>
                  </a:lnTo>
                  <a:lnTo>
                    <a:pt x="544" y="651"/>
                  </a:lnTo>
                  <a:lnTo>
                    <a:pt x="522" y="651"/>
                  </a:lnTo>
                  <a:lnTo>
                    <a:pt x="499" y="651"/>
                  </a:lnTo>
                  <a:lnTo>
                    <a:pt x="475" y="648"/>
                  </a:lnTo>
                  <a:lnTo>
                    <a:pt x="451" y="648"/>
                  </a:lnTo>
                  <a:lnTo>
                    <a:pt x="428" y="646"/>
                  </a:lnTo>
                  <a:lnTo>
                    <a:pt x="404" y="646"/>
                  </a:lnTo>
                  <a:lnTo>
                    <a:pt x="380" y="644"/>
                  </a:lnTo>
                  <a:lnTo>
                    <a:pt x="357" y="644"/>
                  </a:lnTo>
                  <a:lnTo>
                    <a:pt x="333" y="641"/>
                  </a:lnTo>
                  <a:lnTo>
                    <a:pt x="309" y="641"/>
                  </a:lnTo>
                  <a:lnTo>
                    <a:pt x="286" y="639"/>
                  </a:lnTo>
                  <a:lnTo>
                    <a:pt x="262" y="639"/>
                  </a:lnTo>
                  <a:lnTo>
                    <a:pt x="260" y="639"/>
                  </a:lnTo>
                  <a:lnTo>
                    <a:pt x="257" y="639"/>
                  </a:lnTo>
                  <a:lnTo>
                    <a:pt x="257" y="639"/>
                  </a:lnTo>
                  <a:lnTo>
                    <a:pt x="260" y="644"/>
                  </a:lnTo>
                  <a:lnTo>
                    <a:pt x="260" y="646"/>
                  </a:lnTo>
                  <a:lnTo>
                    <a:pt x="262" y="651"/>
                  </a:lnTo>
                  <a:lnTo>
                    <a:pt x="262" y="653"/>
                  </a:lnTo>
                  <a:lnTo>
                    <a:pt x="265" y="655"/>
                  </a:lnTo>
                  <a:lnTo>
                    <a:pt x="262" y="658"/>
                  </a:lnTo>
                  <a:lnTo>
                    <a:pt x="265" y="658"/>
                  </a:lnTo>
                  <a:lnTo>
                    <a:pt x="265" y="660"/>
                  </a:lnTo>
                  <a:lnTo>
                    <a:pt x="267" y="660"/>
                  </a:lnTo>
                  <a:lnTo>
                    <a:pt x="267" y="660"/>
                  </a:lnTo>
                  <a:lnTo>
                    <a:pt x="267" y="660"/>
                  </a:lnTo>
                  <a:lnTo>
                    <a:pt x="269" y="662"/>
                  </a:lnTo>
                  <a:lnTo>
                    <a:pt x="269" y="6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noEditPoints="1"/>
            </p:cNvSpPr>
            <p:nvPr/>
          </p:nvSpPr>
          <p:spPr bwMode="auto">
            <a:xfrm>
              <a:off x="10285840" y="2660404"/>
              <a:ext cx="754784" cy="547317"/>
            </a:xfrm>
            <a:custGeom>
              <a:avLst/>
              <a:gdLst>
                <a:gd name="T0" fmla="*/ 561 w 764"/>
                <a:gd name="T1" fmla="*/ 554 h 554"/>
                <a:gd name="T2" fmla="*/ 634 w 764"/>
                <a:gd name="T3" fmla="*/ 518 h 554"/>
                <a:gd name="T4" fmla="*/ 663 w 764"/>
                <a:gd name="T5" fmla="*/ 509 h 554"/>
                <a:gd name="T6" fmla="*/ 689 w 764"/>
                <a:gd name="T7" fmla="*/ 487 h 554"/>
                <a:gd name="T8" fmla="*/ 738 w 764"/>
                <a:gd name="T9" fmla="*/ 438 h 554"/>
                <a:gd name="T10" fmla="*/ 724 w 764"/>
                <a:gd name="T11" fmla="*/ 447 h 554"/>
                <a:gd name="T12" fmla="*/ 698 w 764"/>
                <a:gd name="T13" fmla="*/ 469 h 554"/>
                <a:gd name="T14" fmla="*/ 715 w 764"/>
                <a:gd name="T15" fmla="*/ 454 h 554"/>
                <a:gd name="T16" fmla="*/ 726 w 764"/>
                <a:gd name="T17" fmla="*/ 433 h 554"/>
                <a:gd name="T18" fmla="*/ 686 w 764"/>
                <a:gd name="T19" fmla="*/ 464 h 554"/>
                <a:gd name="T20" fmla="*/ 639 w 764"/>
                <a:gd name="T21" fmla="*/ 480 h 554"/>
                <a:gd name="T22" fmla="*/ 622 w 764"/>
                <a:gd name="T23" fmla="*/ 483 h 554"/>
                <a:gd name="T24" fmla="*/ 603 w 764"/>
                <a:gd name="T25" fmla="*/ 499 h 554"/>
                <a:gd name="T26" fmla="*/ 594 w 764"/>
                <a:gd name="T27" fmla="*/ 506 h 554"/>
                <a:gd name="T28" fmla="*/ 580 w 764"/>
                <a:gd name="T29" fmla="*/ 540 h 554"/>
                <a:gd name="T30" fmla="*/ 596 w 764"/>
                <a:gd name="T31" fmla="*/ 525 h 554"/>
                <a:gd name="T32" fmla="*/ 608 w 764"/>
                <a:gd name="T33" fmla="*/ 525 h 554"/>
                <a:gd name="T34" fmla="*/ 656 w 764"/>
                <a:gd name="T35" fmla="*/ 499 h 554"/>
                <a:gd name="T36" fmla="*/ 686 w 764"/>
                <a:gd name="T37" fmla="*/ 487 h 554"/>
                <a:gd name="T38" fmla="*/ 710 w 764"/>
                <a:gd name="T39" fmla="*/ 476 h 554"/>
                <a:gd name="T40" fmla="*/ 741 w 764"/>
                <a:gd name="T41" fmla="*/ 452 h 554"/>
                <a:gd name="T42" fmla="*/ 743 w 764"/>
                <a:gd name="T43" fmla="*/ 409 h 554"/>
                <a:gd name="T44" fmla="*/ 289 w 764"/>
                <a:gd name="T45" fmla="*/ 137 h 554"/>
                <a:gd name="T46" fmla="*/ 301 w 764"/>
                <a:gd name="T47" fmla="*/ 130 h 554"/>
                <a:gd name="T48" fmla="*/ 294 w 764"/>
                <a:gd name="T49" fmla="*/ 132 h 554"/>
                <a:gd name="T50" fmla="*/ 279 w 764"/>
                <a:gd name="T51" fmla="*/ 182 h 554"/>
                <a:gd name="T52" fmla="*/ 563 w 764"/>
                <a:gd name="T53" fmla="*/ 452 h 554"/>
                <a:gd name="T54" fmla="*/ 580 w 764"/>
                <a:gd name="T55" fmla="*/ 504 h 554"/>
                <a:gd name="T56" fmla="*/ 592 w 764"/>
                <a:gd name="T57" fmla="*/ 499 h 554"/>
                <a:gd name="T58" fmla="*/ 599 w 764"/>
                <a:gd name="T59" fmla="*/ 478 h 554"/>
                <a:gd name="T60" fmla="*/ 601 w 764"/>
                <a:gd name="T61" fmla="*/ 440 h 554"/>
                <a:gd name="T62" fmla="*/ 582 w 764"/>
                <a:gd name="T63" fmla="*/ 348 h 554"/>
                <a:gd name="T64" fmla="*/ 582 w 764"/>
                <a:gd name="T65" fmla="*/ 248 h 554"/>
                <a:gd name="T66" fmla="*/ 563 w 764"/>
                <a:gd name="T67" fmla="*/ 168 h 554"/>
                <a:gd name="T68" fmla="*/ 551 w 764"/>
                <a:gd name="T69" fmla="*/ 168 h 554"/>
                <a:gd name="T70" fmla="*/ 547 w 764"/>
                <a:gd name="T71" fmla="*/ 142 h 554"/>
                <a:gd name="T72" fmla="*/ 533 w 764"/>
                <a:gd name="T73" fmla="*/ 116 h 554"/>
                <a:gd name="T74" fmla="*/ 525 w 764"/>
                <a:gd name="T75" fmla="*/ 66 h 554"/>
                <a:gd name="T76" fmla="*/ 518 w 764"/>
                <a:gd name="T77" fmla="*/ 52 h 554"/>
                <a:gd name="T78" fmla="*/ 518 w 764"/>
                <a:gd name="T79" fmla="*/ 35 h 554"/>
                <a:gd name="T80" fmla="*/ 514 w 764"/>
                <a:gd name="T81" fmla="*/ 19 h 554"/>
                <a:gd name="T82" fmla="*/ 473 w 764"/>
                <a:gd name="T83" fmla="*/ 9 h 554"/>
                <a:gd name="T84" fmla="*/ 367 w 764"/>
                <a:gd name="T85" fmla="*/ 40 h 554"/>
                <a:gd name="T86" fmla="*/ 308 w 764"/>
                <a:gd name="T87" fmla="*/ 123 h 554"/>
                <a:gd name="T88" fmla="*/ 275 w 764"/>
                <a:gd name="T89" fmla="*/ 173 h 554"/>
                <a:gd name="T90" fmla="*/ 289 w 764"/>
                <a:gd name="T91" fmla="*/ 170 h 554"/>
                <a:gd name="T92" fmla="*/ 298 w 764"/>
                <a:gd name="T93" fmla="*/ 177 h 554"/>
                <a:gd name="T94" fmla="*/ 282 w 764"/>
                <a:gd name="T95" fmla="*/ 196 h 554"/>
                <a:gd name="T96" fmla="*/ 296 w 764"/>
                <a:gd name="T97" fmla="*/ 215 h 554"/>
                <a:gd name="T98" fmla="*/ 256 w 764"/>
                <a:gd name="T99" fmla="*/ 265 h 554"/>
                <a:gd name="T100" fmla="*/ 234 w 764"/>
                <a:gd name="T101" fmla="*/ 282 h 554"/>
                <a:gd name="T102" fmla="*/ 102 w 764"/>
                <a:gd name="T103" fmla="*/ 291 h 554"/>
                <a:gd name="T104" fmla="*/ 64 w 764"/>
                <a:gd name="T105" fmla="*/ 341 h 554"/>
                <a:gd name="T106" fmla="*/ 62 w 764"/>
                <a:gd name="T107" fmla="*/ 381 h 554"/>
                <a:gd name="T108" fmla="*/ 31 w 764"/>
                <a:gd name="T109" fmla="*/ 419 h 554"/>
                <a:gd name="T110" fmla="*/ 5 w 764"/>
                <a:gd name="T111" fmla="*/ 469 h 554"/>
                <a:gd name="T112" fmla="*/ 161 w 764"/>
                <a:gd name="T113" fmla="*/ 452 h 554"/>
                <a:gd name="T114" fmla="*/ 376 w 764"/>
                <a:gd name="T115" fmla="*/ 407 h 554"/>
                <a:gd name="T116" fmla="*/ 443 w 764"/>
                <a:gd name="T117" fmla="*/ 412 h 554"/>
                <a:gd name="T118" fmla="*/ 454 w 764"/>
                <a:gd name="T119" fmla="*/ 440 h 554"/>
                <a:gd name="T120" fmla="*/ 490 w 764"/>
                <a:gd name="T121" fmla="*/ 457 h 554"/>
                <a:gd name="T122" fmla="*/ 62 w 764"/>
                <a:gd name="T123" fmla="*/ 34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4" h="554">
                  <a:moveTo>
                    <a:pt x="570" y="532"/>
                  </a:moveTo>
                  <a:lnTo>
                    <a:pt x="570" y="532"/>
                  </a:lnTo>
                  <a:lnTo>
                    <a:pt x="568" y="535"/>
                  </a:lnTo>
                  <a:lnTo>
                    <a:pt x="568" y="535"/>
                  </a:lnTo>
                  <a:lnTo>
                    <a:pt x="566" y="535"/>
                  </a:lnTo>
                  <a:lnTo>
                    <a:pt x="563" y="535"/>
                  </a:lnTo>
                  <a:lnTo>
                    <a:pt x="563" y="535"/>
                  </a:lnTo>
                  <a:lnTo>
                    <a:pt x="561" y="537"/>
                  </a:lnTo>
                  <a:lnTo>
                    <a:pt x="563" y="540"/>
                  </a:lnTo>
                  <a:lnTo>
                    <a:pt x="563" y="544"/>
                  </a:lnTo>
                  <a:lnTo>
                    <a:pt x="563" y="544"/>
                  </a:lnTo>
                  <a:lnTo>
                    <a:pt x="561" y="547"/>
                  </a:lnTo>
                  <a:lnTo>
                    <a:pt x="561" y="547"/>
                  </a:lnTo>
                  <a:lnTo>
                    <a:pt x="561" y="547"/>
                  </a:lnTo>
                  <a:lnTo>
                    <a:pt x="561" y="549"/>
                  </a:lnTo>
                  <a:lnTo>
                    <a:pt x="561" y="549"/>
                  </a:lnTo>
                  <a:lnTo>
                    <a:pt x="561" y="554"/>
                  </a:lnTo>
                  <a:lnTo>
                    <a:pt x="570" y="544"/>
                  </a:lnTo>
                  <a:lnTo>
                    <a:pt x="575" y="540"/>
                  </a:lnTo>
                  <a:lnTo>
                    <a:pt x="573" y="532"/>
                  </a:lnTo>
                  <a:lnTo>
                    <a:pt x="570" y="532"/>
                  </a:lnTo>
                  <a:close/>
                  <a:moveTo>
                    <a:pt x="648" y="514"/>
                  </a:moveTo>
                  <a:lnTo>
                    <a:pt x="648" y="514"/>
                  </a:lnTo>
                  <a:lnTo>
                    <a:pt x="648" y="511"/>
                  </a:lnTo>
                  <a:lnTo>
                    <a:pt x="648" y="511"/>
                  </a:lnTo>
                  <a:lnTo>
                    <a:pt x="648" y="511"/>
                  </a:lnTo>
                  <a:lnTo>
                    <a:pt x="646" y="514"/>
                  </a:lnTo>
                  <a:lnTo>
                    <a:pt x="641" y="514"/>
                  </a:lnTo>
                  <a:lnTo>
                    <a:pt x="639" y="514"/>
                  </a:lnTo>
                  <a:lnTo>
                    <a:pt x="639" y="516"/>
                  </a:lnTo>
                  <a:lnTo>
                    <a:pt x="639" y="516"/>
                  </a:lnTo>
                  <a:lnTo>
                    <a:pt x="637" y="518"/>
                  </a:lnTo>
                  <a:lnTo>
                    <a:pt x="637" y="518"/>
                  </a:lnTo>
                  <a:lnTo>
                    <a:pt x="634" y="518"/>
                  </a:lnTo>
                  <a:lnTo>
                    <a:pt x="622" y="525"/>
                  </a:lnTo>
                  <a:lnTo>
                    <a:pt x="625" y="525"/>
                  </a:lnTo>
                  <a:lnTo>
                    <a:pt x="637" y="521"/>
                  </a:lnTo>
                  <a:lnTo>
                    <a:pt x="641" y="516"/>
                  </a:lnTo>
                  <a:lnTo>
                    <a:pt x="648" y="514"/>
                  </a:lnTo>
                  <a:lnTo>
                    <a:pt x="648" y="514"/>
                  </a:lnTo>
                  <a:close/>
                  <a:moveTo>
                    <a:pt x="689" y="487"/>
                  </a:moveTo>
                  <a:lnTo>
                    <a:pt x="684" y="492"/>
                  </a:lnTo>
                  <a:lnTo>
                    <a:pt x="679" y="495"/>
                  </a:lnTo>
                  <a:lnTo>
                    <a:pt x="679" y="495"/>
                  </a:lnTo>
                  <a:lnTo>
                    <a:pt x="677" y="497"/>
                  </a:lnTo>
                  <a:lnTo>
                    <a:pt x="674" y="497"/>
                  </a:lnTo>
                  <a:lnTo>
                    <a:pt x="672" y="499"/>
                  </a:lnTo>
                  <a:lnTo>
                    <a:pt x="672" y="499"/>
                  </a:lnTo>
                  <a:lnTo>
                    <a:pt x="670" y="502"/>
                  </a:lnTo>
                  <a:lnTo>
                    <a:pt x="667" y="504"/>
                  </a:lnTo>
                  <a:lnTo>
                    <a:pt x="663" y="509"/>
                  </a:lnTo>
                  <a:lnTo>
                    <a:pt x="653" y="511"/>
                  </a:lnTo>
                  <a:lnTo>
                    <a:pt x="651" y="514"/>
                  </a:lnTo>
                  <a:lnTo>
                    <a:pt x="648" y="516"/>
                  </a:lnTo>
                  <a:lnTo>
                    <a:pt x="646" y="516"/>
                  </a:lnTo>
                  <a:lnTo>
                    <a:pt x="646" y="516"/>
                  </a:lnTo>
                  <a:lnTo>
                    <a:pt x="651" y="516"/>
                  </a:lnTo>
                  <a:lnTo>
                    <a:pt x="658" y="511"/>
                  </a:lnTo>
                  <a:lnTo>
                    <a:pt x="667" y="504"/>
                  </a:lnTo>
                  <a:lnTo>
                    <a:pt x="670" y="504"/>
                  </a:lnTo>
                  <a:lnTo>
                    <a:pt x="672" y="502"/>
                  </a:lnTo>
                  <a:lnTo>
                    <a:pt x="677" y="497"/>
                  </a:lnTo>
                  <a:lnTo>
                    <a:pt x="684" y="492"/>
                  </a:lnTo>
                  <a:lnTo>
                    <a:pt x="686" y="492"/>
                  </a:lnTo>
                  <a:lnTo>
                    <a:pt x="686" y="490"/>
                  </a:lnTo>
                  <a:lnTo>
                    <a:pt x="691" y="487"/>
                  </a:lnTo>
                  <a:lnTo>
                    <a:pt x="691" y="487"/>
                  </a:lnTo>
                  <a:lnTo>
                    <a:pt x="689" y="487"/>
                  </a:lnTo>
                  <a:close/>
                  <a:moveTo>
                    <a:pt x="764" y="431"/>
                  </a:moveTo>
                  <a:lnTo>
                    <a:pt x="762" y="431"/>
                  </a:lnTo>
                  <a:lnTo>
                    <a:pt x="760" y="431"/>
                  </a:lnTo>
                  <a:lnTo>
                    <a:pt x="760" y="433"/>
                  </a:lnTo>
                  <a:lnTo>
                    <a:pt x="760" y="433"/>
                  </a:lnTo>
                  <a:lnTo>
                    <a:pt x="757" y="433"/>
                  </a:lnTo>
                  <a:lnTo>
                    <a:pt x="757" y="433"/>
                  </a:lnTo>
                  <a:lnTo>
                    <a:pt x="755" y="433"/>
                  </a:lnTo>
                  <a:lnTo>
                    <a:pt x="755" y="435"/>
                  </a:lnTo>
                  <a:lnTo>
                    <a:pt x="753" y="435"/>
                  </a:lnTo>
                  <a:lnTo>
                    <a:pt x="753" y="438"/>
                  </a:lnTo>
                  <a:lnTo>
                    <a:pt x="750" y="440"/>
                  </a:lnTo>
                  <a:lnTo>
                    <a:pt x="745" y="443"/>
                  </a:lnTo>
                  <a:lnTo>
                    <a:pt x="745" y="445"/>
                  </a:lnTo>
                  <a:lnTo>
                    <a:pt x="743" y="443"/>
                  </a:lnTo>
                  <a:lnTo>
                    <a:pt x="743" y="443"/>
                  </a:lnTo>
                  <a:lnTo>
                    <a:pt x="738" y="438"/>
                  </a:lnTo>
                  <a:lnTo>
                    <a:pt x="736" y="438"/>
                  </a:lnTo>
                  <a:lnTo>
                    <a:pt x="736" y="440"/>
                  </a:lnTo>
                  <a:lnTo>
                    <a:pt x="736" y="443"/>
                  </a:lnTo>
                  <a:lnTo>
                    <a:pt x="736" y="445"/>
                  </a:lnTo>
                  <a:lnTo>
                    <a:pt x="731" y="443"/>
                  </a:lnTo>
                  <a:lnTo>
                    <a:pt x="731" y="443"/>
                  </a:lnTo>
                  <a:lnTo>
                    <a:pt x="731" y="443"/>
                  </a:lnTo>
                  <a:lnTo>
                    <a:pt x="731" y="445"/>
                  </a:lnTo>
                  <a:lnTo>
                    <a:pt x="731" y="445"/>
                  </a:lnTo>
                  <a:lnTo>
                    <a:pt x="729" y="445"/>
                  </a:lnTo>
                  <a:lnTo>
                    <a:pt x="726" y="447"/>
                  </a:lnTo>
                  <a:lnTo>
                    <a:pt x="726" y="447"/>
                  </a:lnTo>
                  <a:lnTo>
                    <a:pt x="724" y="447"/>
                  </a:lnTo>
                  <a:lnTo>
                    <a:pt x="724" y="445"/>
                  </a:lnTo>
                  <a:lnTo>
                    <a:pt x="724" y="445"/>
                  </a:lnTo>
                  <a:lnTo>
                    <a:pt x="722" y="445"/>
                  </a:lnTo>
                  <a:lnTo>
                    <a:pt x="724" y="447"/>
                  </a:lnTo>
                  <a:lnTo>
                    <a:pt x="722" y="450"/>
                  </a:lnTo>
                  <a:lnTo>
                    <a:pt x="719" y="452"/>
                  </a:lnTo>
                  <a:lnTo>
                    <a:pt x="717" y="457"/>
                  </a:lnTo>
                  <a:lnTo>
                    <a:pt x="715" y="459"/>
                  </a:lnTo>
                  <a:lnTo>
                    <a:pt x="715" y="461"/>
                  </a:lnTo>
                  <a:lnTo>
                    <a:pt x="717" y="461"/>
                  </a:lnTo>
                  <a:lnTo>
                    <a:pt x="715" y="464"/>
                  </a:lnTo>
                  <a:lnTo>
                    <a:pt x="712" y="464"/>
                  </a:lnTo>
                  <a:lnTo>
                    <a:pt x="710" y="466"/>
                  </a:lnTo>
                  <a:lnTo>
                    <a:pt x="710" y="466"/>
                  </a:lnTo>
                  <a:lnTo>
                    <a:pt x="708" y="466"/>
                  </a:lnTo>
                  <a:lnTo>
                    <a:pt x="705" y="466"/>
                  </a:lnTo>
                  <a:lnTo>
                    <a:pt x="703" y="469"/>
                  </a:lnTo>
                  <a:lnTo>
                    <a:pt x="703" y="466"/>
                  </a:lnTo>
                  <a:lnTo>
                    <a:pt x="700" y="466"/>
                  </a:lnTo>
                  <a:lnTo>
                    <a:pt x="700" y="466"/>
                  </a:lnTo>
                  <a:lnTo>
                    <a:pt x="698" y="469"/>
                  </a:lnTo>
                  <a:lnTo>
                    <a:pt x="700" y="466"/>
                  </a:lnTo>
                  <a:lnTo>
                    <a:pt x="700" y="464"/>
                  </a:lnTo>
                  <a:lnTo>
                    <a:pt x="703" y="461"/>
                  </a:lnTo>
                  <a:lnTo>
                    <a:pt x="705" y="461"/>
                  </a:lnTo>
                  <a:lnTo>
                    <a:pt x="705" y="459"/>
                  </a:lnTo>
                  <a:lnTo>
                    <a:pt x="705" y="457"/>
                  </a:lnTo>
                  <a:lnTo>
                    <a:pt x="705" y="457"/>
                  </a:lnTo>
                  <a:lnTo>
                    <a:pt x="708" y="457"/>
                  </a:lnTo>
                  <a:lnTo>
                    <a:pt x="708" y="454"/>
                  </a:lnTo>
                  <a:lnTo>
                    <a:pt x="708" y="454"/>
                  </a:lnTo>
                  <a:lnTo>
                    <a:pt x="708" y="454"/>
                  </a:lnTo>
                  <a:lnTo>
                    <a:pt x="710" y="454"/>
                  </a:lnTo>
                  <a:lnTo>
                    <a:pt x="710" y="452"/>
                  </a:lnTo>
                  <a:lnTo>
                    <a:pt x="712" y="452"/>
                  </a:lnTo>
                  <a:lnTo>
                    <a:pt x="712" y="452"/>
                  </a:lnTo>
                  <a:lnTo>
                    <a:pt x="712" y="454"/>
                  </a:lnTo>
                  <a:lnTo>
                    <a:pt x="715" y="454"/>
                  </a:lnTo>
                  <a:lnTo>
                    <a:pt x="715" y="452"/>
                  </a:lnTo>
                  <a:lnTo>
                    <a:pt x="715" y="452"/>
                  </a:lnTo>
                  <a:lnTo>
                    <a:pt x="712" y="450"/>
                  </a:lnTo>
                  <a:lnTo>
                    <a:pt x="712" y="450"/>
                  </a:lnTo>
                  <a:lnTo>
                    <a:pt x="715" y="447"/>
                  </a:lnTo>
                  <a:lnTo>
                    <a:pt x="715" y="447"/>
                  </a:lnTo>
                  <a:lnTo>
                    <a:pt x="717" y="447"/>
                  </a:lnTo>
                  <a:lnTo>
                    <a:pt x="717" y="445"/>
                  </a:lnTo>
                  <a:lnTo>
                    <a:pt x="717" y="445"/>
                  </a:lnTo>
                  <a:lnTo>
                    <a:pt x="715" y="445"/>
                  </a:lnTo>
                  <a:lnTo>
                    <a:pt x="715" y="445"/>
                  </a:lnTo>
                  <a:lnTo>
                    <a:pt x="715" y="445"/>
                  </a:lnTo>
                  <a:lnTo>
                    <a:pt x="719" y="435"/>
                  </a:lnTo>
                  <a:lnTo>
                    <a:pt x="722" y="433"/>
                  </a:lnTo>
                  <a:lnTo>
                    <a:pt x="724" y="435"/>
                  </a:lnTo>
                  <a:lnTo>
                    <a:pt x="724" y="435"/>
                  </a:lnTo>
                  <a:lnTo>
                    <a:pt x="726" y="433"/>
                  </a:lnTo>
                  <a:lnTo>
                    <a:pt x="726" y="431"/>
                  </a:lnTo>
                  <a:lnTo>
                    <a:pt x="726" y="431"/>
                  </a:lnTo>
                  <a:lnTo>
                    <a:pt x="726" y="428"/>
                  </a:lnTo>
                  <a:lnTo>
                    <a:pt x="726" y="428"/>
                  </a:lnTo>
                  <a:lnTo>
                    <a:pt x="724" y="428"/>
                  </a:lnTo>
                  <a:lnTo>
                    <a:pt x="722" y="428"/>
                  </a:lnTo>
                  <a:lnTo>
                    <a:pt x="719" y="433"/>
                  </a:lnTo>
                  <a:lnTo>
                    <a:pt x="717" y="435"/>
                  </a:lnTo>
                  <a:lnTo>
                    <a:pt x="715" y="438"/>
                  </a:lnTo>
                  <a:lnTo>
                    <a:pt x="715" y="440"/>
                  </a:lnTo>
                  <a:lnTo>
                    <a:pt x="710" y="443"/>
                  </a:lnTo>
                  <a:lnTo>
                    <a:pt x="710" y="443"/>
                  </a:lnTo>
                  <a:lnTo>
                    <a:pt x="708" y="447"/>
                  </a:lnTo>
                  <a:lnTo>
                    <a:pt x="703" y="450"/>
                  </a:lnTo>
                  <a:lnTo>
                    <a:pt x="698" y="457"/>
                  </a:lnTo>
                  <a:lnTo>
                    <a:pt x="696" y="459"/>
                  </a:lnTo>
                  <a:lnTo>
                    <a:pt x="686" y="464"/>
                  </a:lnTo>
                  <a:lnTo>
                    <a:pt x="670" y="466"/>
                  </a:lnTo>
                  <a:lnTo>
                    <a:pt x="656" y="471"/>
                  </a:lnTo>
                  <a:lnTo>
                    <a:pt x="656" y="471"/>
                  </a:lnTo>
                  <a:lnTo>
                    <a:pt x="656" y="473"/>
                  </a:lnTo>
                  <a:lnTo>
                    <a:pt x="656" y="473"/>
                  </a:lnTo>
                  <a:lnTo>
                    <a:pt x="653" y="473"/>
                  </a:lnTo>
                  <a:lnTo>
                    <a:pt x="653" y="471"/>
                  </a:lnTo>
                  <a:lnTo>
                    <a:pt x="651" y="471"/>
                  </a:lnTo>
                  <a:lnTo>
                    <a:pt x="651" y="471"/>
                  </a:lnTo>
                  <a:lnTo>
                    <a:pt x="648" y="473"/>
                  </a:lnTo>
                  <a:lnTo>
                    <a:pt x="648" y="476"/>
                  </a:lnTo>
                  <a:lnTo>
                    <a:pt x="648" y="478"/>
                  </a:lnTo>
                  <a:lnTo>
                    <a:pt x="648" y="478"/>
                  </a:lnTo>
                  <a:lnTo>
                    <a:pt x="644" y="480"/>
                  </a:lnTo>
                  <a:lnTo>
                    <a:pt x="641" y="483"/>
                  </a:lnTo>
                  <a:lnTo>
                    <a:pt x="641" y="480"/>
                  </a:lnTo>
                  <a:lnTo>
                    <a:pt x="639" y="480"/>
                  </a:lnTo>
                  <a:lnTo>
                    <a:pt x="639" y="480"/>
                  </a:lnTo>
                  <a:lnTo>
                    <a:pt x="637" y="480"/>
                  </a:lnTo>
                  <a:lnTo>
                    <a:pt x="627" y="480"/>
                  </a:lnTo>
                  <a:lnTo>
                    <a:pt x="625" y="480"/>
                  </a:lnTo>
                  <a:lnTo>
                    <a:pt x="625" y="483"/>
                  </a:lnTo>
                  <a:lnTo>
                    <a:pt x="627" y="483"/>
                  </a:lnTo>
                  <a:lnTo>
                    <a:pt x="630" y="483"/>
                  </a:lnTo>
                  <a:lnTo>
                    <a:pt x="630" y="483"/>
                  </a:lnTo>
                  <a:lnTo>
                    <a:pt x="632" y="483"/>
                  </a:lnTo>
                  <a:lnTo>
                    <a:pt x="632" y="485"/>
                  </a:lnTo>
                  <a:lnTo>
                    <a:pt x="630" y="485"/>
                  </a:lnTo>
                  <a:lnTo>
                    <a:pt x="630" y="485"/>
                  </a:lnTo>
                  <a:lnTo>
                    <a:pt x="627" y="485"/>
                  </a:lnTo>
                  <a:lnTo>
                    <a:pt x="625" y="487"/>
                  </a:lnTo>
                  <a:lnTo>
                    <a:pt x="625" y="485"/>
                  </a:lnTo>
                  <a:lnTo>
                    <a:pt x="622" y="485"/>
                  </a:lnTo>
                  <a:lnTo>
                    <a:pt x="622" y="483"/>
                  </a:lnTo>
                  <a:lnTo>
                    <a:pt x="622" y="483"/>
                  </a:lnTo>
                  <a:lnTo>
                    <a:pt x="620" y="483"/>
                  </a:lnTo>
                  <a:lnTo>
                    <a:pt x="618" y="485"/>
                  </a:lnTo>
                  <a:lnTo>
                    <a:pt x="620" y="485"/>
                  </a:lnTo>
                  <a:lnTo>
                    <a:pt x="620" y="487"/>
                  </a:lnTo>
                  <a:lnTo>
                    <a:pt x="622" y="487"/>
                  </a:lnTo>
                  <a:lnTo>
                    <a:pt x="620" y="490"/>
                  </a:lnTo>
                  <a:lnTo>
                    <a:pt x="618" y="490"/>
                  </a:lnTo>
                  <a:lnTo>
                    <a:pt x="618" y="490"/>
                  </a:lnTo>
                  <a:lnTo>
                    <a:pt x="618" y="487"/>
                  </a:lnTo>
                  <a:lnTo>
                    <a:pt x="618" y="487"/>
                  </a:lnTo>
                  <a:lnTo>
                    <a:pt x="613" y="487"/>
                  </a:lnTo>
                  <a:lnTo>
                    <a:pt x="606" y="490"/>
                  </a:lnTo>
                  <a:lnTo>
                    <a:pt x="603" y="495"/>
                  </a:lnTo>
                  <a:lnTo>
                    <a:pt x="608" y="502"/>
                  </a:lnTo>
                  <a:lnTo>
                    <a:pt x="606" y="502"/>
                  </a:lnTo>
                  <a:lnTo>
                    <a:pt x="603" y="499"/>
                  </a:lnTo>
                  <a:lnTo>
                    <a:pt x="601" y="497"/>
                  </a:lnTo>
                  <a:lnTo>
                    <a:pt x="599" y="497"/>
                  </a:lnTo>
                  <a:lnTo>
                    <a:pt x="599" y="497"/>
                  </a:lnTo>
                  <a:lnTo>
                    <a:pt x="599" y="499"/>
                  </a:lnTo>
                  <a:lnTo>
                    <a:pt x="599" y="502"/>
                  </a:lnTo>
                  <a:lnTo>
                    <a:pt x="601" y="502"/>
                  </a:lnTo>
                  <a:lnTo>
                    <a:pt x="601" y="502"/>
                  </a:lnTo>
                  <a:lnTo>
                    <a:pt x="601" y="504"/>
                  </a:lnTo>
                  <a:lnTo>
                    <a:pt x="601" y="504"/>
                  </a:lnTo>
                  <a:lnTo>
                    <a:pt x="601" y="504"/>
                  </a:lnTo>
                  <a:lnTo>
                    <a:pt x="599" y="504"/>
                  </a:lnTo>
                  <a:lnTo>
                    <a:pt x="599" y="502"/>
                  </a:lnTo>
                  <a:lnTo>
                    <a:pt x="596" y="502"/>
                  </a:lnTo>
                  <a:lnTo>
                    <a:pt x="596" y="504"/>
                  </a:lnTo>
                  <a:lnTo>
                    <a:pt x="596" y="506"/>
                  </a:lnTo>
                  <a:lnTo>
                    <a:pt x="596" y="509"/>
                  </a:lnTo>
                  <a:lnTo>
                    <a:pt x="594" y="506"/>
                  </a:lnTo>
                  <a:lnTo>
                    <a:pt x="592" y="506"/>
                  </a:lnTo>
                  <a:lnTo>
                    <a:pt x="589" y="509"/>
                  </a:lnTo>
                  <a:lnTo>
                    <a:pt x="589" y="511"/>
                  </a:lnTo>
                  <a:lnTo>
                    <a:pt x="585" y="511"/>
                  </a:lnTo>
                  <a:lnTo>
                    <a:pt x="582" y="514"/>
                  </a:lnTo>
                  <a:lnTo>
                    <a:pt x="580" y="523"/>
                  </a:lnTo>
                  <a:lnTo>
                    <a:pt x="580" y="523"/>
                  </a:lnTo>
                  <a:lnTo>
                    <a:pt x="577" y="523"/>
                  </a:lnTo>
                  <a:lnTo>
                    <a:pt x="577" y="525"/>
                  </a:lnTo>
                  <a:lnTo>
                    <a:pt x="577" y="525"/>
                  </a:lnTo>
                  <a:lnTo>
                    <a:pt x="577" y="525"/>
                  </a:lnTo>
                  <a:lnTo>
                    <a:pt x="577" y="525"/>
                  </a:lnTo>
                  <a:lnTo>
                    <a:pt x="575" y="530"/>
                  </a:lnTo>
                  <a:lnTo>
                    <a:pt x="575" y="530"/>
                  </a:lnTo>
                  <a:lnTo>
                    <a:pt x="577" y="535"/>
                  </a:lnTo>
                  <a:lnTo>
                    <a:pt x="580" y="537"/>
                  </a:lnTo>
                  <a:lnTo>
                    <a:pt x="580" y="540"/>
                  </a:lnTo>
                  <a:lnTo>
                    <a:pt x="582" y="537"/>
                  </a:lnTo>
                  <a:lnTo>
                    <a:pt x="587" y="537"/>
                  </a:lnTo>
                  <a:lnTo>
                    <a:pt x="587" y="535"/>
                  </a:lnTo>
                  <a:lnTo>
                    <a:pt x="587" y="535"/>
                  </a:lnTo>
                  <a:lnTo>
                    <a:pt x="589" y="535"/>
                  </a:lnTo>
                  <a:lnTo>
                    <a:pt x="589" y="535"/>
                  </a:lnTo>
                  <a:lnTo>
                    <a:pt x="589" y="535"/>
                  </a:lnTo>
                  <a:lnTo>
                    <a:pt x="592" y="535"/>
                  </a:lnTo>
                  <a:lnTo>
                    <a:pt x="592" y="532"/>
                  </a:lnTo>
                  <a:lnTo>
                    <a:pt x="589" y="530"/>
                  </a:lnTo>
                  <a:lnTo>
                    <a:pt x="589" y="530"/>
                  </a:lnTo>
                  <a:lnTo>
                    <a:pt x="589" y="530"/>
                  </a:lnTo>
                  <a:lnTo>
                    <a:pt x="589" y="530"/>
                  </a:lnTo>
                  <a:lnTo>
                    <a:pt x="592" y="528"/>
                  </a:lnTo>
                  <a:lnTo>
                    <a:pt x="592" y="525"/>
                  </a:lnTo>
                  <a:lnTo>
                    <a:pt x="594" y="525"/>
                  </a:lnTo>
                  <a:lnTo>
                    <a:pt x="596" y="525"/>
                  </a:lnTo>
                  <a:lnTo>
                    <a:pt x="599" y="525"/>
                  </a:lnTo>
                  <a:lnTo>
                    <a:pt x="601" y="525"/>
                  </a:lnTo>
                  <a:lnTo>
                    <a:pt x="601" y="528"/>
                  </a:lnTo>
                  <a:lnTo>
                    <a:pt x="601" y="528"/>
                  </a:lnTo>
                  <a:lnTo>
                    <a:pt x="601" y="528"/>
                  </a:lnTo>
                  <a:lnTo>
                    <a:pt x="601" y="528"/>
                  </a:lnTo>
                  <a:lnTo>
                    <a:pt x="601" y="530"/>
                  </a:lnTo>
                  <a:lnTo>
                    <a:pt x="589" y="537"/>
                  </a:lnTo>
                  <a:lnTo>
                    <a:pt x="587" y="540"/>
                  </a:lnTo>
                  <a:lnTo>
                    <a:pt x="592" y="540"/>
                  </a:lnTo>
                  <a:lnTo>
                    <a:pt x="603" y="530"/>
                  </a:lnTo>
                  <a:lnTo>
                    <a:pt x="620" y="528"/>
                  </a:lnTo>
                  <a:lnTo>
                    <a:pt x="620" y="525"/>
                  </a:lnTo>
                  <a:lnTo>
                    <a:pt x="618" y="525"/>
                  </a:lnTo>
                  <a:lnTo>
                    <a:pt x="611" y="530"/>
                  </a:lnTo>
                  <a:lnTo>
                    <a:pt x="608" y="528"/>
                  </a:lnTo>
                  <a:lnTo>
                    <a:pt x="608" y="525"/>
                  </a:lnTo>
                  <a:lnTo>
                    <a:pt x="611" y="525"/>
                  </a:lnTo>
                  <a:lnTo>
                    <a:pt x="615" y="523"/>
                  </a:lnTo>
                  <a:lnTo>
                    <a:pt x="625" y="518"/>
                  </a:lnTo>
                  <a:lnTo>
                    <a:pt x="634" y="516"/>
                  </a:lnTo>
                  <a:lnTo>
                    <a:pt x="637" y="514"/>
                  </a:lnTo>
                  <a:lnTo>
                    <a:pt x="639" y="511"/>
                  </a:lnTo>
                  <a:lnTo>
                    <a:pt x="646" y="509"/>
                  </a:lnTo>
                  <a:lnTo>
                    <a:pt x="646" y="506"/>
                  </a:lnTo>
                  <a:lnTo>
                    <a:pt x="646" y="506"/>
                  </a:lnTo>
                  <a:lnTo>
                    <a:pt x="648" y="504"/>
                  </a:lnTo>
                  <a:lnTo>
                    <a:pt x="648" y="504"/>
                  </a:lnTo>
                  <a:lnTo>
                    <a:pt x="653" y="504"/>
                  </a:lnTo>
                  <a:lnTo>
                    <a:pt x="656" y="504"/>
                  </a:lnTo>
                  <a:lnTo>
                    <a:pt x="658" y="504"/>
                  </a:lnTo>
                  <a:lnTo>
                    <a:pt x="658" y="502"/>
                  </a:lnTo>
                  <a:lnTo>
                    <a:pt x="656" y="502"/>
                  </a:lnTo>
                  <a:lnTo>
                    <a:pt x="656" y="499"/>
                  </a:lnTo>
                  <a:lnTo>
                    <a:pt x="658" y="499"/>
                  </a:lnTo>
                  <a:lnTo>
                    <a:pt x="658" y="499"/>
                  </a:lnTo>
                  <a:lnTo>
                    <a:pt x="660" y="499"/>
                  </a:lnTo>
                  <a:lnTo>
                    <a:pt x="660" y="499"/>
                  </a:lnTo>
                  <a:lnTo>
                    <a:pt x="663" y="499"/>
                  </a:lnTo>
                  <a:lnTo>
                    <a:pt x="665" y="497"/>
                  </a:lnTo>
                  <a:lnTo>
                    <a:pt x="667" y="497"/>
                  </a:lnTo>
                  <a:lnTo>
                    <a:pt x="667" y="495"/>
                  </a:lnTo>
                  <a:lnTo>
                    <a:pt x="674" y="495"/>
                  </a:lnTo>
                  <a:lnTo>
                    <a:pt x="677" y="492"/>
                  </a:lnTo>
                  <a:lnTo>
                    <a:pt x="677" y="490"/>
                  </a:lnTo>
                  <a:lnTo>
                    <a:pt x="679" y="490"/>
                  </a:lnTo>
                  <a:lnTo>
                    <a:pt x="682" y="490"/>
                  </a:lnTo>
                  <a:lnTo>
                    <a:pt x="682" y="490"/>
                  </a:lnTo>
                  <a:lnTo>
                    <a:pt x="684" y="490"/>
                  </a:lnTo>
                  <a:lnTo>
                    <a:pt x="686" y="487"/>
                  </a:lnTo>
                  <a:lnTo>
                    <a:pt x="686" y="487"/>
                  </a:lnTo>
                  <a:lnTo>
                    <a:pt x="684" y="485"/>
                  </a:lnTo>
                  <a:lnTo>
                    <a:pt x="686" y="485"/>
                  </a:lnTo>
                  <a:lnTo>
                    <a:pt x="698" y="480"/>
                  </a:lnTo>
                  <a:lnTo>
                    <a:pt x="700" y="480"/>
                  </a:lnTo>
                  <a:lnTo>
                    <a:pt x="698" y="480"/>
                  </a:lnTo>
                  <a:lnTo>
                    <a:pt x="698" y="483"/>
                  </a:lnTo>
                  <a:lnTo>
                    <a:pt x="693" y="485"/>
                  </a:lnTo>
                  <a:lnTo>
                    <a:pt x="693" y="485"/>
                  </a:lnTo>
                  <a:lnTo>
                    <a:pt x="693" y="485"/>
                  </a:lnTo>
                  <a:lnTo>
                    <a:pt x="693" y="485"/>
                  </a:lnTo>
                  <a:lnTo>
                    <a:pt x="693" y="487"/>
                  </a:lnTo>
                  <a:lnTo>
                    <a:pt x="693" y="485"/>
                  </a:lnTo>
                  <a:lnTo>
                    <a:pt x="693" y="485"/>
                  </a:lnTo>
                  <a:lnTo>
                    <a:pt x="693" y="485"/>
                  </a:lnTo>
                  <a:lnTo>
                    <a:pt x="696" y="485"/>
                  </a:lnTo>
                  <a:lnTo>
                    <a:pt x="705" y="478"/>
                  </a:lnTo>
                  <a:lnTo>
                    <a:pt x="710" y="476"/>
                  </a:lnTo>
                  <a:lnTo>
                    <a:pt x="712" y="473"/>
                  </a:lnTo>
                  <a:lnTo>
                    <a:pt x="715" y="471"/>
                  </a:lnTo>
                  <a:lnTo>
                    <a:pt x="712" y="471"/>
                  </a:lnTo>
                  <a:lnTo>
                    <a:pt x="712" y="469"/>
                  </a:lnTo>
                  <a:lnTo>
                    <a:pt x="712" y="469"/>
                  </a:lnTo>
                  <a:lnTo>
                    <a:pt x="712" y="466"/>
                  </a:lnTo>
                  <a:lnTo>
                    <a:pt x="712" y="466"/>
                  </a:lnTo>
                  <a:lnTo>
                    <a:pt x="715" y="466"/>
                  </a:lnTo>
                  <a:lnTo>
                    <a:pt x="717" y="466"/>
                  </a:lnTo>
                  <a:lnTo>
                    <a:pt x="717" y="469"/>
                  </a:lnTo>
                  <a:lnTo>
                    <a:pt x="717" y="471"/>
                  </a:lnTo>
                  <a:lnTo>
                    <a:pt x="717" y="469"/>
                  </a:lnTo>
                  <a:lnTo>
                    <a:pt x="722" y="466"/>
                  </a:lnTo>
                  <a:lnTo>
                    <a:pt x="724" y="466"/>
                  </a:lnTo>
                  <a:lnTo>
                    <a:pt x="729" y="461"/>
                  </a:lnTo>
                  <a:lnTo>
                    <a:pt x="736" y="454"/>
                  </a:lnTo>
                  <a:lnTo>
                    <a:pt x="741" y="452"/>
                  </a:lnTo>
                  <a:lnTo>
                    <a:pt x="748" y="445"/>
                  </a:lnTo>
                  <a:lnTo>
                    <a:pt x="753" y="443"/>
                  </a:lnTo>
                  <a:lnTo>
                    <a:pt x="762" y="433"/>
                  </a:lnTo>
                  <a:lnTo>
                    <a:pt x="764" y="433"/>
                  </a:lnTo>
                  <a:lnTo>
                    <a:pt x="764" y="431"/>
                  </a:lnTo>
                  <a:lnTo>
                    <a:pt x="764" y="431"/>
                  </a:lnTo>
                  <a:lnTo>
                    <a:pt x="764" y="431"/>
                  </a:lnTo>
                  <a:close/>
                  <a:moveTo>
                    <a:pt x="745" y="412"/>
                  </a:moveTo>
                  <a:lnTo>
                    <a:pt x="745" y="412"/>
                  </a:lnTo>
                  <a:lnTo>
                    <a:pt x="748" y="409"/>
                  </a:lnTo>
                  <a:lnTo>
                    <a:pt x="748" y="407"/>
                  </a:lnTo>
                  <a:lnTo>
                    <a:pt x="750" y="407"/>
                  </a:lnTo>
                  <a:lnTo>
                    <a:pt x="750" y="407"/>
                  </a:lnTo>
                  <a:lnTo>
                    <a:pt x="750" y="407"/>
                  </a:lnTo>
                  <a:lnTo>
                    <a:pt x="750" y="405"/>
                  </a:lnTo>
                  <a:lnTo>
                    <a:pt x="743" y="409"/>
                  </a:lnTo>
                  <a:lnTo>
                    <a:pt x="743" y="409"/>
                  </a:lnTo>
                  <a:lnTo>
                    <a:pt x="743" y="412"/>
                  </a:lnTo>
                  <a:lnTo>
                    <a:pt x="743" y="412"/>
                  </a:lnTo>
                  <a:lnTo>
                    <a:pt x="745" y="412"/>
                  </a:lnTo>
                  <a:close/>
                  <a:moveTo>
                    <a:pt x="537" y="90"/>
                  </a:moveTo>
                  <a:lnTo>
                    <a:pt x="537" y="90"/>
                  </a:lnTo>
                  <a:lnTo>
                    <a:pt x="537" y="90"/>
                  </a:lnTo>
                  <a:lnTo>
                    <a:pt x="537" y="90"/>
                  </a:lnTo>
                  <a:close/>
                  <a:moveTo>
                    <a:pt x="282" y="144"/>
                  </a:moveTo>
                  <a:lnTo>
                    <a:pt x="284" y="144"/>
                  </a:lnTo>
                  <a:lnTo>
                    <a:pt x="284" y="144"/>
                  </a:lnTo>
                  <a:lnTo>
                    <a:pt x="289" y="142"/>
                  </a:lnTo>
                  <a:lnTo>
                    <a:pt x="289" y="140"/>
                  </a:lnTo>
                  <a:lnTo>
                    <a:pt x="289" y="140"/>
                  </a:lnTo>
                  <a:lnTo>
                    <a:pt x="289" y="137"/>
                  </a:lnTo>
                  <a:lnTo>
                    <a:pt x="289" y="137"/>
                  </a:lnTo>
                  <a:lnTo>
                    <a:pt x="289" y="137"/>
                  </a:lnTo>
                  <a:lnTo>
                    <a:pt x="289" y="137"/>
                  </a:lnTo>
                  <a:lnTo>
                    <a:pt x="287" y="140"/>
                  </a:lnTo>
                  <a:lnTo>
                    <a:pt x="287" y="140"/>
                  </a:lnTo>
                  <a:lnTo>
                    <a:pt x="284" y="140"/>
                  </a:lnTo>
                  <a:lnTo>
                    <a:pt x="282" y="142"/>
                  </a:lnTo>
                  <a:lnTo>
                    <a:pt x="282" y="142"/>
                  </a:lnTo>
                  <a:lnTo>
                    <a:pt x="282" y="142"/>
                  </a:lnTo>
                  <a:lnTo>
                    <a:pt x="282" y="144"/>
                  </a:lnTo>
                  <a:lnTo>
                    <a:pt x="282" y="144"/>
                  </a:lnTo>
                  <a:close/>
                  <a:moveTo>
                    <a:pt x="291" y="135"/>
                  </a:moveTo>
                  <a:lnTo>
                    <a:pt x="291" y="137"/>
                  </a:lnTo>
                  <a:lnTo>
                    <a:pt x="291" y="137"/>
                  </a:lnTo>
                  <a:lnTo>
                    <a:pt x="294" y="140"/>
                  </a:lnTo>
                  <a:lnTo>
                    <a:pt x="294" y="137"/>
                  </a:lnTo>
                  <a:lnTo>
                    <a:pt x="296" y="135"/>
                  </a:lnTo>
                  <a:lnTo>
                    <a:pt x="298" y="135"/>
                  </a:lnTo>
                  <a:lnTo>
                    <a:pt x="298" y="132"/>
                  </a:lnTo>
                  <a:lnTo>
                    <a:pt x="301" y="130"/>
                  </a:lnTo>
                  <a:lnTo>
                    <a:pt x="301" y="128"/>
                  </a:lnTo>
                  <a:lnTo>
                    <a:pt x="301" y="128"/>
                  </a:lnTo>
                  <a:lnTo>
                    <a:pt x="301" y="128"/>
                  </a:lnTo>
                  <a:lnTo>
                    <a:pt x="301" y="125"/>
                  </a:lnTo>
                  <a:lnTo>
                    <a:pt x="301" y="128"/>
                  </a:lnTo>
                  <a:lnTo>
                    <a:pt x="298" y="128"/>
                  </a:lnTo>
                  <a:lnTo>
                    <a:pt x="298" y="130"/>
                  </a:lnTo>
                  <a:lnTo>
                    <a:pt x="298" y="128"/>
                  </a:lnTo>
                  <a:lnTo>
                    <a:pt x="296" y="130"/>
                  </a:lnTo>
                  <a:lnTo>
                    <a:pt x="296" y="132"/>
                  </a:lnTo>
                  <a:lnTo>
                    <a:pt x="294" y="132"/>
                  </a:lnTo>
                  <a:lnTo>
                    <a:pt x="294" y="132"/>
                  </a:lnTo>
                  <a:lnTo>
                    <a:pt x="294" y="132"/>
                  </a:lnTo>
                  <a:lnTo>
                    <a:pt x="294" y="132"/>
                  </a:lnTo>
                  <a:lnTo>
                    <a:pt x="294" y="132"/>
                  </a:lnTo>
                  <a:lnTo>
                    <a:pt x="294" y="132"/>
                  </a:lnTo>
                  <a:lnTo>
                    <a:pt x="294" y="132"/>
                  </a:lnTo>
                  <a:lnTo>
                    <a:pt x="291" y="132"/>
                  </a:lnTo>
                  <a:lnTo>
                    <a:pt x="291" y="135"/>
                  </a:lnTo>
                  <a:lnTo>
                    <a:pt x="291" y="132"/>
                  </a:lnTo>
                  <a:lnTo>
                    <a:pt x="291" y="135"/>
                  </a:lnTo>
                  <a:lnTo>
                    <a:pt x="291" y="135"/>
                  </a:lnTo>
                  <a:lnTo>
                    <a:pt x="289" y="135"/>
                  </a:lnTo>
                  <a:lnTo>
                    <a:pt x="291" y="135"/>
                  </a:lnTo>
                  <a:lnTo>
                    <a:pt x="291" y="135"/>
                  </a:lnTo>
                  <a:close/>
                  <a:moveTo>
                    <a:pt x="282" y="177"/>
                  </a:moveTo>
                  <a:lnTo>
                    <a:pt x="284" y="175"/>
                  </a:lnTo>
                  <a:lnTo>
                    <a:pt x="284" y="173"/>
                  </a:lnTo>
                  <a:lnTo>
                    <a:pt x="282" y="173"/>
                  </a:lnTo>
                  <a:lnTo>
                    <a:pt x="282" y="173"/>
                  </a:lnTo>
                  <a:lnTo>
                    <a:pt x="279" y="175"/>
                  </a:lnTo>
                  <a:lnTo>
                    <a:pt x="279" y="177"/>
                  </a:lnTo>
                  <a:lnTo>
                    <a:pt x="277" y="177"/>
                  </a:lnTo>
                  <a:lnTo>
                    <a:pt x="279" y="182"/>
                  </a:lnTo>
                  <a:lnTo>
                    <a:pt x="282" y="177"/>
                  </a:lnTo>
                  <a:lnTo>
                    <a:pt x="282" y="177"/>
                  </a:lnTo>
                  <a:close/>
                  <a:moveTo>
                    <a:pt x="577" y="487"/>
                  </a:moveTo>
                  <a:lnTo>
                    <a:pt x="577" y="485"/>
                  </a:lnTo>
                  <a:lnTo>
                    <a:pt x="573" y="476"/>
                  </a:lnTo>
                  <a:lnTo>
                    <a:pt x="573" y="469"/>
                  </a:lnTo>
                  <a:lnTo>
                    <a:pt x="573" y="466"/>
                  </a:lnTo>
                  <a:lnTo>
                    <a:pt x="570" y="466"/>
                  </a:lnTo>
                  <a:lnTo>
                    <a:pt x="568" y="464"/>
                  </a:lnTo>
                  <a:lnTo>
                    <a:pt x="568" y="464"/>
                  </a:lnTo>
                  <a:lnTo>
                    <a:pt x="566" y="461"/>
                  </a:lnTo>
                  <a:lnTo>
                    <a:pt x="563" y="457"/>
                  </a:lnTo>
                  <a:lnTo>
                    <a:pt x="563" y="457"/>
                  </a:lnTo>
                  <a:lnTo>
                    <a:pt x="563" y="457"/>
                  </a:lnTo>
                  <a:lnTo>
                    <a:pt x="563" y="454"/>
                  </a:lnTo>
                  <a:lnTo>
                    <a:pt x="563" y="454"/>
                  </a:lnTo>
                  <a:lnTo>
                    <a:pt x="563" y="452"/>
                  </a:lnTo>
                  <a:lnTo>
                    <a:pt x="566" y="450"/>
                  </a:lnTo>
                  <a:lnTo>
                    <a:pt x="566" y="452"/>
                  </a:lnTo>
                  <a:lnTo>
                    <a:pt x="566" y="454"/>
                  </a:lnTo>
                  <a:lnTo>
                    <a:pt x="566" y="457"/>
                  </a:lnTo>
                  <a:lnTo>
                    <a:pt x="568" y="459"/>
                  </a:lnTo>
                  <a:lnTo>
                    <a:pt x="570" y="461"/>
                  </a:lnTo>
                  <a:lnTo>
                    <a:pt x="573" y="461"/>
                  </a:lnTo>
                  <a:lnTo>
                    <a:pt x="575" y="464"/>
                  </a:lnTo>
                  <a:lnTo>
                    <a:pt x="575" y="469"/>
                  </a:lnTo>
                  <a:lnTo>
                    <a:pt x="577" y="471"/>
                  </a:lnTo>
                  <a:lnTo>
                    <a:pt x="580" y="483"/>
                  </a:lnTo>
                  <a:lnTo>
                    <a:pt x="580" y="485"/>
                  </a:lnTo>
                  <a:lnTo>
                    <a:pt x="580" y="490"/>
                  </a:lnTo>
                  <a:lnTo>
                    <a:pt x="580" y="495"/>
                  </a:lnTo>
                  <a:lnTo>
                    <a:pt x="580" y="499"/>
                  </a:lnTo>
                  <a:lnTo>
                    <a:pt x="580" y="502"/>
                  </a:lnTo>
                  <a:lnTo>
                    <a:pt x="580" y="504"/>
                  </a:lnTo>
                  <a:lnTo>
                    <a:pt x="575" y="516"/>
                  </a:lnTo>
                  <a:lnTo>
                    <a:pt x="575" y="518"/>
                  </a:lnTo>
                  <a:lnTo>
                    <a:pt x="575" y="521"/>
                  </a:lnTo>
                  <a:lnTo>
                    <a:pt x="577" y="523"/>
                  </a:lnTo>
                  <a:lnTo>
                    <a:pt x="577" y="521"/>
                  </a:lnTo>
                  <a:lnTo>
                    <a:pt x="580" y="514"/>
                  </a:lnTo>
                  <a:lnTo>
                    <a:pt x="582" y="509"/>
                  </a:lnTo>
                  <a:lnTo>
                    <a:pt x="582" y="509"/>
                  </a:lnTo>
                  <a:lnTo>
                    <a:pt x="587" y="506"/>
                  </a:lnTo>
                  <a:lnTo>
                    <a:pt x="589" y="504"/>
                  </a:lnTo>
                  <a:lnTo>
                    <a:pt x="594" y="504"/>
                  </a:lnTo>
                  <a:lnTo>
                    <a:pt x="592" y="504"/>
                  </a:lnTo>
                  <a:lnTo>
                    <a:pt x="589" y="502"/>
                  </a:lnTo>
                  <a:lnTo>
                    <a:pt x="589" y="502"/>
                  </a:lnTo>
                  <a:lnTo>
                    <a:pt x="589" y="499"/>
                  </a:lnTo>
                  <a:lnTo>
                    <a:pt x="592" y="499"/>
                  </a:lnTo>
                  <a:lnTo>
                    <a:pt x="592" y="499"/>
                  </a:lnTo>
                  <a:lnTo>
                    <a:pt x="592" y="499"/>
                  </a:lnTo>
                  <a:lnTo>
                    <a:pt x="592" y="497"/>
                  </a:lnTo>
                  <a:lnTo>
                    <a:pt x="594" y="495"/>
                  </a:lnTo>
                  <a:lnTo>
                    <a:pt x="596" y="490"/>
                  </a:lnTo>
                  <a:lnTo>
                    <a:pt x="596" y="487"/>
                  </a:lnTo>
                  <a:lnTo>
                    <a:pt x="599" y="487"/>
                  </a:lnTo>
                  <a:lnTo>
                    <a:pt x="601" y="487"/>
                  </a:lnTo>
                  <a:lnTo>
                    <a:pt x="601" y="485"/>
                  </a:lnTo>
                  <a:lnTo>
                    <a:pt x="601" y="483"/>
                  </a:lnTo>
                  <a:lnTo>
                    <a:pt x="601" y="483"/>
                  </a:lnTo>
                  <a:lnTo>
                    <a:pt x="601" y="480"/>
                  </a:lnTo>
                  <a:lnTo>
                    <a:pt x="601" y="480"/>
                  </a:lnTo>
                  <a:lnTo>
                    <a:pt x="601" y="480"/>
                  </a:lnTo>
                  <a:lnTo>
                    <a:pt x="601" y="480"/>
                  </a:lnTo>
                  <a:lnTo>
                    <a:pt x="601" y="478"/>
                  </a:lnTo>
                  <a:lnTo>
                    <a:pt x="601" y="478"/>
                  </a:lnTo>
                  <a:lnTo>
                    <a:pt x="599" y="478"/>
                  </a:lnTo>
                  <a:lnTo>
                    <a:pt x="599" y="478"/>
                  </a:lnTo>
                  <a:lnTo>
                    <a:pt x="599" y="478"/>
                  </a:lnTo>
                  <a:lnTo>
                    <a:pt x="599" y="476"/>
                  </a:lnTo>
                  <a:lnTo>
                    <a:pt x="596" y="473"/>
                  </a:lnTo>
                  <a:lnTo>
                    <a:pt x="592" y="471"/>
                  </a:lnTo>
                  <a:lnTo>
                    <a:pt x="592" y="471"/>
                  </a:lnTo>
                  <a:lnTo>
                    <a:pt x="592" y="469"/>
                  </a:lnTo>
                  <a:lnTo>
                    <a:pt x="596" y="466"/>
                  </a:lnTo>
                  <a:lnTo>
                    <a:pt x="601" y="461"/>
                  </a:lnTo>
                  <a:lnTo>
                    <a:pt x="606" y="457"/>
                  </a:lnTo>
                  <a:lnTo>
                    <a:pt x="608" y="452"/>
                  </a:lnTo>
                  <a:lnTo>
                    <a:pt x="611" y="452"/>
                  </a:lnTo>
                  <a:lnTo>
                    <a:pt x="608" y="450"/>
                  </a:lnTo>
                  <a:lnTo>
                    <a:pt x="606" y="447"/>
                  </a:lnTo>
                  <a:lnTo>
                    <a:pt x="606" y="445"/>
                  </a:lnTo>
                  <a:lnTo>
                    <a:pt x="603" y="443"/>
                  </a:lnTo>
                  <a:lnTo>
                    <a:pt x="601" y="440"/>
                  </a:lnTo>
                  <a:lnTo>
                    <a:pt x="601" y="435"/>
                  </a:lnTo>
                  <a:lnTo>
                    <a:pt x="601" y="431"/>
                  </a:lnTo>
                  <a:lnTo>
                    <a:pt x="599" y="424"/>
                  </a:lnTo>
                  <a:lnTo>
                    <a:pt x="599" y="419"/>
                  </a:lnTo>
                  <a:lnTo>
                    <a:pt x="596" y="412"/>
                  </a:lnTo>
                  <a:lnTo>
                    <a:pt x="596" y="407"/>
                  </a:lnTo>
                  <a:lnTo>
                    <a:pt x="596" y="402"/>
                  </a:lnTo>
                  <a:lnTo>
                    <a:pt x="594" y="395"/>
                  </a:lnTo>
                  <a:lnTo>
                    <a:pt x="594" y="390"/>
                  </a:lnTo>
                  <a:lnTo>
                    <a:pt x="592" y="386"/>
                  </a:lnTo>
                  <a:lnTo>
                    <a:pt x="592" y="379"/>
                  </a:lnTo>
                  <a:lnTo>
                    <a:pt x="589" y="374"/>
                  </a:lnTo>
                  <a:lnTo>
                    <a:pt x="589" y="369"/>
                  </a:lnTo>
                  <a:lnTo>
                    <a:pt x="589" y="362"/>
                  </a:lnTo>
                  <a:lnTo>
                    <a:pt x="587" y="357"/>
                  </a:lnTo>
                  <a:lnTo>
                    <a:pt x="587" y="350"/>
                  </a:lnTo>
                  <a:lnTo>
                    <a:pt x="582" y="348"/>
                  </a:lnTo>
                  <a:lnTo>
                    <a:pt x="582" y="345"/>
                  </a:lnTo>
                  <a:lnTo>
                    <a:pt x="585" y="343"/>
                  </a:lnTo>
                  <a:lnTo>
                    <a:pt x="585" y="334"/>
                  </a:lnTo>
                  <a:lnTo>
                    <a:pt x="585" y="315"/>
                  </a:lnTo>
                  <a:lnTo>
                    <a:pt x="585" y="305"/>
                  </a:lnTo>
                  <a:lnTo>
                    <a:pt x="585" y="296"/>
                  </a:lnTo>
                  <a:lnTo>
                    <a:pt x="585" y="286"/>
                  </a:lnTo>
                  <a:lnTo>
                    <a:pt x="585" y="277"/>
                  </a:lnTo>
                  <a:lnTo>
                    <a:pt x="587" y="270"/>
                  </a:lnTo>
                  <a:lnTo>
                    <a:pt x="587" y="265"/>
                  </a:lnTo>
                  <a:lnTo>
                    <a:pt x="587" y="263"/>
                  </a:lnTo>
                  <a:lnTo>
                    <a:pt x="585" y="260"/>
                  </a:lnTo>
                  <a:lnTo>
                    <a:pt x="582" y="258"/>
                  </a:lnTo>
                  <a:lnTo>
                    <a:pt x="582" y="253"/>
                  </a:lnTo>
                  <a:lnTo>
                    <a:pt x="582" y="251"/>
                  </a:lnTo>
                  <a:lnTo>
                    <a:pt x="582" y="248"/>
                  </a:lnTo>
                  <a:lnTo>
                    <a:pt x="582" y="248"/>
                  </a:lnTo>
                  <a:lnTo>
                    <a:pt x="582" y="246"/>
                  </a:lnTo>
                  <a:lnTo>
                    <a:pt x="580" y="241"/>
                  </a:lnTo>
                  <a:lnTo>
                    <a:pt x="580" y="237"/>
                  </a:lnTo>
                  <a:lnTo>
                    <a:pt x="577" y="232"/>
                  </a:lnTo>
                  <a:lnTo>
                    <a:pt x="577" y="225"/>
                  </a:lnTo>
                  <a:lnTo>
                    <a:pt x="575" y="218"/>
                  </a:lnTo>
                  <a:lnTo>
                    <a:pt x="573" y="203"/>
                  </a:lnTo>
                  <a:lnTo>
                    <a:pt x="570" y="196"/>
                  </a:lnTo>
                  <a:lnTo>
                    <a:pt x="568" y="189"/>
                  </a:lnTo>
                  <a:lnTo>
                    <a:pt x="568" y="182"/>
                  </a:lnTo>
                  <a:lnTo>
                    <a:pt x="566" y="177"/>
                  </a:lnTo>
                  <a:lnTo>
                    <a:pt x="566" y="175"/>
                  </a:lnTo>
                  <a:lnTo>
                    <a:pt x="566" y="173"/>
                  </a:lnTo>
                  <a:lnTo>
                    <a:pt x="566" y="170"/>
                  </a:lnTo>
                  <a:lnTo>
                    <a:pt x="563" y="168"/>
                  </a:lnTo>
                  <a:lnTo>
                    <a:pt x="563" y="168"/>
                  </a:lnTo>
                  <a:lnTo>
                    <a:pt x="563" y="168"/>
                  </a:lnTo>
                  <a:lnTo>
                    <a:pt x="561" y="168"/>
                  </a:lnTo>
                  <a:lnTo>
                    <a:pt x="561" y="166"/>
                  </a:lnTo>
                  <a:lnTo>
                    <a:pt x="559" y="163"/>
                  </a:lnTo>
                  <a:lnTo>
                    <a:pt x="559" y="161"/>
                  </a:lnTo>
                  <a:lnTo>
                    <a:pt x="556" y="161"/>
                  </a:lnTo>
                  <a:lnTo>
                    <a:pt x="556" y="161"/>
                  </a:lnTo>
                  <a:lnTo>
                    <a:pt x="554" y="161"/>
                  </a:lnTo>
                  <a:lnTo>
                    <a:pt x="554" y="161"/>
                  </a:lnTo>
                  <a:lnTo>
                    <a:pt x="554" y="161"/>
                  </a:lnTo>
                  <a:lnTo>
                    <a:pt x="554" y="161"/>
                  </a:lnTo>
                  <a:lnTo>
                    <a:pt x="551" y="163"/>
                  </a:lnTo>
                  <a:lnTo>
                    <a:pt x="551" y="163"/>
                  </a:lnTo>
                  <a:lnTo>
                    <a:pt x="551" y="163"/>
                  </a:lnTo>
                  <a:lnTo>
                    <a:pt x="551" y="163"/>
                  </a:lnTo>
                  <a:lnTo>
                    <a:pt x="551" y="166"/>
                  </a:lnTo>
                  <a:lnTo>
                    <a:pt x="551" y="168"/>
                  </a:lnTo>
                  <a:lnTo>
                    <a:pt x="551" y="168"/>
                  </a:lnTo>
                  <a:lnTo>
                    <a:pt x="551" y="168"/>
                  </a:lnTo>
                  <a:lnTo>
                    <a:pt x="551" y="168"/>
                  </a:lnTo>
                  <a:lnTo>
                    <a:pt x="549" y="170"/>
                  </a:lnTo>
                  <a:lnTo>
                    <a:pt x="549" y="170"/>
                  </a:lnTo>
                  <a:lnTo>
                    <a:pt x="549" y="170"/>
                  </a:lnTo>
                  <a:lnTo>
                    <a:pt x="549" y="170"/>
                  </a:lnTo>
                  <a:lnTo>
                    <a:pt x="547" y="168"/>
                  </a:lnTo>
                  <a:lnTo>
                    <a:pt x="547" y="168"/>
                  </a:lnTo>
                  <a:lnTo>
                    <a:pt x="547" y="166"/>
                  </a:lnTo>
                  <a:lnTo>
                    <a:pt x="547" y="163"/>
                  </a:lnTo>
                  <a:lnTo>
                    <a:pt x="547" y="161"/>
                  </a:lnTo>
                  <a:lnTo>
                    <a:pt x="547" y="161"/>
                  </a:lnTo>
                  <a:lnTo>
                    <a:pt x="547" y="149"/>
                  </a:lnTo>
                  <a:lnTo>
                    <a:pt x="547" y="147"/>
                  </a:lnTo>
                  <a:lnTo>
                    <a:pt x="547" y="147"/>
                  </a:lnTo>
                  <a:lnTo>
                    <a:pt x="547" y="144"/>
                  </a:lnTo>
                  <a:lnTo>
                    <a:pt x="547" y="142"/>
                  </a:lnTo>
                  <a:lnTo>
                    <a:pt x="544" y="142"/>
                  </a:lnTo>
                  <a:lnTo>
                    <a:pt x="542" y="140"/>
                  </a:lnTo>
                  <a:lnTo>
                    <a:pt x="542" y="140"/>
                  </a:lnTo>
                  <a:lnTo>
                    <a:pt x="542" y="137"/>
                  </a:lnTo>
                  <a:lnTo>
                    <a:pt x="542" y="135"/>
                  </a:lnTo>
                  <a:lnTo>
                    <a:pt x="542" y="135"/>
                  </a:lnTo>
                  <a:lnTo>
                    <a:pt x="542" y="132"/>
                  </a:lnTo>
                  <a:lnTo>
                    <a:pt x="540" y="132"/>
                  </a:lnTo>
                  <a:lnTo>
                    <a:pt x="540" y="130"/>
                  </a:lnTo>
                  <a:lnTo>
                    <a:pt x="537" y="128"/>
                  </a:lnTo>
                  <a:lnTo>
                    <a:pt x="537" y="125"/>
                  </a:lnTo>
                  <a:lnTo>
                    <a:pt x="535" y="121"/>
                  </a:lnTo>
                  <a:lnTo>
                    <a:pt x="535" y="118"/>
                  </a:lnTo>
                  <a:lnTo>
                    <a:pt x="535" y="116"/>
                  </a:lnTo>
                  <a:lnTo>
                    <a:pt x="535" y="116"/>
                  </a:lnTo>
                  <a:lnTo>
                    <a:pt x="535" y="116"/>
                  </a:lnTo>
                  <a:lnTo>
                    <a:pt x="533" y="116"/>
                  </a:lnTo>
                  <a:lnTo>
                    <a:pt x="533" y="116"/>
                  </a:lnTo>
                  <a:lnTo>
                    <a:pt x="533" y="118"/>
                  </a:lnTo>
                  <a:lnTo>
                    <a:pt x="530" y="114"/>
                  </a:lnTo>
                  <a:lnTo>
                    <a:pt x="530" y="99"/>
                  </a:lnTo>
                  <a:lnTo>
                    <a:pt x="528" y="97"/>
                  </a:lnTo>
                  <a:lnTo>
                    <a:pt x="530" y="95"/>
                  </a:lnTo>
                  <a:lnTo>
                    <a:pt x="535" y="87"/>
                  </a:lnTo>
                  <a:lnTo>
                    <a:pt x="535" y="85"/>
                  </a:lnTo>
                  <a:lnTo>
                    <a:pt x="533" y="83"/>
                  </a:lnTo>
                  <a:lnTo>
                    <a:pt x="533" y="83"/>
                  </a:lnTo>
                  <a:lnTo>
                    <a:pt x="533" y="78"/>
                  </a:lnTo>
                  <a:lnTo>
                    <a:pt x="530" y="76"/>
                  </a:lnTo>
                  <a:lnTo>
                    <a:pt x="530" y="73"/>
                  </a:lnTo>
                  <a:lnTo>
                    <a:pt x="528" y="73"/>
                  </a:lnTo>
                  <a:lnTo>
                    <a:pt x="528" y="73"/>
                  </a:lnTo>
                  <a:lnTo>
                    <a:pt x="528" y="66"/>
                  </a:lnTo>
                  <a:lnTo>
                    <a:pt x="525" y="66"/>
                  </a:lnTo>
                  <a:lnTo>
                    <a:pt x="525" y="66"/>
                  </a:lnTo>
                  <a:lnTo>
                    <a:pt x="525" y="69"/>
                  </a:lnTo>
                  <a:lnTo>
                    <a:pt x="525" y="71"/>
                  </a:lnTo>
                  <a:lnTo>
                    <a:pt x="525" y="73"/>
                  </a:lnTo>
                  <a:lnTo>
                    <a:pt x="525" y="71"/>
                  </a:lnTo>
                  <a:lnTo>
                    <a:pt x="523" y="69"/>
                  </a:lnTo>
                  <a:lnTo>
                    <a:pt x="523" y="69"/>
                  </a:lnTo>
                  <a:lnTo>
                    <a:pt x="525" y="66"/>
                  </a:lnTo>
                  <a:lnTo>
                    <a:pt x="525" y="64"/>
                  </a:lnTo>
                  <a:lnTo>
                    <a:pt x="523" y="64"/>
                  </a:lnTo>
                  <a:lnTo>
                    <a:pt x="521" y="61"/>
                  </a:lnTo>
                  <a:lnTo>
                    <a:pt x="523" y="59"/>
                  </a:lnTo>
                  <a:lnTo>
                    <a:pt x="523" y="57"/>
                  </a:lnTo>
                  <a:lnTo>
                    <a:pt x="521" y="54"/>
                  </a:lnTo>
                  <a:lnTo>
                    <a:pt x="521" y="54"/>
                  </a:lnTo>
                  <a:lnTo>
                    <a:pt x="518" y="54"/>
                  </a:lnTo>
                  <a:lnTo>
                    <a:pt x="518" y="52"/>
                  </a:lnTo>
                  <a:lnTo>
                    <a:pt x="516" y="50"/>
                  </a:lnTo>
                  <a:lnTo>
                    <a:pt x="516" y="47"/>
                  </a:lnTo>
                  <a:lnTo>
                    <a:pt x="516" y="47"/>
                  </a:lnTo>
                  <a:lnTo>
                    <a:pt x="516" y="47"/>
                  </a:lnTo>
                  <a:lnTo>
                    <a:pt x="516" y="47"/>
                  </a:lnTo>
                  <a:lnTo>
                    <a:pt x="516" y="45"/>
                  </a:lnTo>
                  <a:lnTo>
                    <a:pt x="514" y="45"/>
                  </a:lnTo>
                  <a:lnTo>
                    <a:pt x="516" y="43"/>
                  </a:lnTo>
                  <a:lnTo>
                    <a:pt x="516" y="40"/>
                  </a:lnTo>
                  <a:lnTo>
                    <a:pt x="514" y="38"/>
                  </a:lnTo>
                  <a:lnTo>
                    <a:pt x="514" y="35"/>
                  </a:lnTo>
                  <a:lnTo>
                    <a:pt x="514" y="35"/>
                  </a:lnTo>
                  <a:lnTo>
                    <a:pt x="516" y="35"/>
                  </a:lnTo>
                  <a:lnTo>
                    <a:pt x="516" y="35"/>
                  </a:lnTo>
                  <a:lnTo>
                    <a:pt x="518" y="38"/>
                  </a:lnTo>
                  <a:lnTo>
                    <a:pt x="518" y="38"/>
                  </a:lnTo>
                  <a:lnTo>
                    <a:pt x="518" y="35"/>
                  </a:lnTo>
                  <a:lnTo>
                    <a:pt x="518" y="35"/>
                  </a:lnTo>
                  <a:lnTo>
                    <a:pt x="518" y="33"/>
                  </a:lnTo>
                  <a:lnTo>
                    <a:pt x="516" y="33"/>
                  </a:lnTo>
                  <a:lnTo>
                    <a:pt x="516" y="33"/>
                  </a:lnTo>
                  <a:lnTo>
                    <a:pt x="514" y="31"/>
                  </a:lnTo>
                  <a:lnTo>
                    <a:pt x="514" y="31"/>
                  </a:lnTo>
                  <a:lnTo>
                    <a:pt x="514" y="31"/>
                  </a:lnTo>
                  <a:lnTo>
                    <a:pt x="514" y="28"/>
                  </a:lnTo>
                  <a:lnTo>
                    <a:pt x="516" y="28"/>
                  </a:lnTo>
                  <a:lnTo>
                    <a:pt x="516" y="28"/>
                  </a:lnTo>
                  <a:lnTo>
                    <a:pt x="516" y="28"/>
                  </a:lnTo>
                  <a:lnTo>
                    <a:pt x="516" y="26"/>
                  </a:lnTo>
                  <a:lnTo>
                    <a:pt x="516" y="24"/>
                  </a:lnTo>
                  <a:lnTo>
                    <a:pt x="516" y="24"/>
                  </a:lnTo>
                  <a:lnTo>
                    <a:pt x="514" y="21"/>
                  </a:lnTo>
                  <a:lnTo>
                    <a:pt x="514" y="21"/>
                  </a:lnTo>
                  <a:lnTo>
                    <a:pt x="514" y="19"/>
                  </a:lnTo>
                  <a:lnTo>
                    <a:pt x="514" y="16"/>
                  </a:lnTo>
                  <a:lnTo>
                    <a:pt x="514" y="12"/>
                  </a:lnTo>
                  <a:lnTo>
                    <a:pt x="511" y="9"/>
                  </a:lnTo>
                  <a:lnTo>
                    <a:pt x="511" y="7"/>
                  </a:lnTo>
                  <a:lnTo>
                    <a:pt x="511" y="7"/>
                  </a:lnTo>
                  <a:lnTo>
                    <a:pt x="514" y="7"/>
                  </a:lnTo>
                  <a:lnTo>
                    <a:pt x="514" y="7"/>
                  </a:lnTo>
                  <a:lnTo>
                    <a:pt x="514" y="5"/>
                  </a:lnTo>
                  <a:lnTo>
                    <a:pt x="514" y="5"/>
                  </a:lnTo>
                  <a:lnTo>
                    <a:pt x="514" y="2"/>
                  </a:lnTo>
                  <a:lnTo>
                    <a:pt x="511" y="0"/>
                  </a:lnTo>
                  <a:lnTo>
                    <a:pt x="511" y="0"/>
                  </a:lnTo>
                  <a:lnTo>
                    <a:pt x="509" y="0"/>
                  </a:lnTo>
                  <a:lnTo>
                    <a:pt x="499" y="2"/>
                  </a:lnTo>
                  <a:lnTo>
                    <a:pt x="490" y="5"/>
                  </a:lnTo>
                  <a:lnTo>
                    <a:pt x="483" y="7"/>
                  </a:lnTo>
                  <a:lnTo>
                    <a:pt x="473" y="9"/>
                  </a:lnTo>
                  <a:lnTo>
                    <a:pt x="464" y="12"/>
                  </a:lnTo>
                  <a:lnTo>
                    <a:pt x="454" y="14"/>
                  </a:lnTo>
                  <a:lnTo>
                    <a:pt x="447" y="16"/>
                  </a:lnTo>
                  <a:lnTo>
                    <a:pt x="438" y="19"/>
                  </a:lnTo>
                  <a:lnTo>
                    <a:pt x="428" y="21"/>
                  </a:lnTo>
                  <a:lnTo>
                    <a:pt x="419" y="24"/>
                  </a:lnTo>
                  <a:lnTo>
                    <a:pt x="412" y="24"/>
                  </a:lnTo>
                  <a:lnTo>
                    <a:pt x="402" y="26"/>
                  </a:lnTo>
                  <a:lnTo>
                    <a:pt x="393" y="28"/>
                  </a:lnTo>
                  <a:lnTo>
                    <a:pt x="393" y="28"/>
                  </a:lnTo>
                  <a:lnTo>
                    <a:pt x="391" y="31"/>
                  </a:lnTo>
                  <a:lnTo>
                    <a:pt x="379" y="31"/>
                  </a:lnTo>
                  <a:lnTo>
                    <a:pt x="376" y="31"/>
                  </a:lnTo>
                  <a:lnTo>
                    <a:pt x="374" y="33"/>
                  </a:lnTo>
                  <a:lnTo>
                    <a:pt x="372" y="35"/>
                  </a:lnTo>
                  <a:lnTo>
                    <a:pt x="367" y="38"/>
                  </a:lnTo>
                  <a:lnTo>
                    <a:pt x="367" y="40"/>
                  </a:lnTo>
                  <a:lnTo>
                    <a:pt x="362" y="43"/>
                  </a:lnTo>
                  <a:lnTo>
                    <a:pt x="362" y="45"/>
                  </a:lnTo>
                  <a:lnTo>
                    <a:pt x="357" y="47"/>
                  </a:lnTo>
                  <a:lnTo>
                    <a:pt x="346" y="57"/>
                  </a:lnTo>
                  <a:lnTo>
                    <a:pt x="341" y="64"/>
                  </a:lnTo>
                  <a:lnTo>
                    <a:pt x="334" y="76"/>
                  </a:lnTo>
                  <a:lnTo>
                    <a:pt x="324" y="87"/>
                  </a:lnTo>
                  <a:lnTo>
                    <a:pt x="315" y="99"/>
                  </a:lnTo>
                  <a:lnTo>
                    <a:pt x="313" y="106"/>
                  </a:lnTo>
                  <a:lnTo>
                    <a:pt x="310" y="111"/>
                  </a:lnTo>
                  <a:lnTo>
                    <a:pt x="310" y="111"/>
                  </a:lnTo>
                  <a:lnTo>
                    <a:pt x="310" y="111"/>
                  </a:lnTo>
                  <a:lnTo>
                    <a:pt x="310" y="111"/>
                  </a:lnTo>
                  <a:lnTo>
                    <a:pt x="313" y="114"/>
                  </a:lnTo>
                  <a:lnTo>
                    <a:pt x="313" y="116"/>
                  </a:lnTo>
                  <a:lnTo>
                    <a:pt x="313" y="118"/>
                  </a:lnTo>
                  <a:lnTo>
                    <a:pt x="308" y="123"/>
                  </a:lnTo>
                  <a:lnTo>
                    <a:pt x="308" y="123"/>
                  </a:lnTo>
                  <a:lnTo>
                    <a:pt x="308" y="123"/>
                  </a:lnTo>
                  <a:lnTo>
                    <a:pt x="308" y="125"/>
                  </a:lnTo>
                  <a:lnTo>
                    <a:pt x="308" y="125"/>
                  </a:lnTo>
                  <a:lnTo>
                    <a:pt x="305" y="125"/>
                  </a:lnTo>
                  <a:lnTo>
                    <a:pt x="303" y="128"/>
                  </a:lnTo>
                  <a:lnTo>
                    <a:pt x="301" y="130"/>
                  </a:lnTo>
                  <a:lnTo>
                    <a:pt x="301" y="130"/>
                  </a:lnTo>
                  <a:lnTo>
                    <a:pt x="291" y="142"/>
                  </a:lnTo>
                  <a:lnTo>
                    <a:pt x="282" y="151"/>
                  </a:lnTo>
                  <a:lnTo>
                    <a:pt x="268" y="166"/>
                  </a:lnTo>
                  <a:lnTo>
                    <a:pt x="268" y="166"/>
                  </a:lnTo>
                  <a:lnTo>
                    <a:pt x="268" y="170"/>
                  </a:lnTo>
                  <a:lnTo>
                    <a:pt x="270" y="170"/>
                  </a:lnTo>
                  <a:lnTo>
                    <a:pt x="272" y="170"/>
                  </a:lnTo>
                  <a:lnTo>
                    <a:pt x="272" y="170"/>
                  </a:lnTo>
                  <a:lnTo>
                    <a:pt x="275" y="173"/>
                  </a:lnTo>
                  <a:lnTo>
                    <a:pt x="275" y="173"/>
                  </a:lnTo>
                  <a:lnTo>
                    <a:pt x="275" y="175"/>
                  </a:lnTo>
                  <a:lnTo>
                    <a:pt x="275" y="175"/>
                  </a:lnTo>
                  <a:lnTo>
                    <a:pt x="275" y="175"/>
                  </a:lnTo>
                  <a:lnTo>
                    <a:pt x="277" y="175"/>
                  </a:lnTo>
                  <a:lnTo>
                    <a:pt x="277" y="175"/>
                  </a:lnTo>
                  <a:lnTo>
                    <a:pt x="277" y="173"/>
                  </a:lnTo>
                  <a:lnTo>
                    <a:pt x="277" y="170"/>
                  </a:lnTo>
                  <a:lnTo>
                    <a:pt x="282" y="168"/>
                  </a:lnTo>
                  <a:lnTo>
                    <a:pt x="284" y="168"/>
                  </a:lnTo>
                  <a:lnTo>
                    <a:pt x="287" y="168"/>
                  </a:lnTo>
                  <a:lnTo>
                    <a:pt x="289" y="168"/>
                  </a:lnTo>
                  <a:lnTo>
                    <a:pt x="289" y="170"/>
                  </a:lnTo>
                  <a:lnTo>
                    <a:pt x="289" y="170"/>
                  </a:lnTo>
                  <a:lnTo>
                    <a:pt x="289" y="170"/>
                  </a:lnTo>
                  <a:lnTo>
                    <a:pt x="289" y="170"/>
                  </a:lnTo>
                  <a:lnTo>
                    <a:pt x="289" y="170"/>
                  </a:lnTo>
                  <a:lnTo>
                    <a:pt x="289" y="170"/>
                  </a:lnTo>
                  <a:lnTo>
                    <a:pt x="291" y="168"/>
                  </a:lnTo>
                  <a:lnTo>
                    <a:pt x="291" y="170"/>
                  </a:lnTo>
                  <a:lnTo>
                    <a:pt x="289" y="173"/>
                  </a:lnTo>
                  <a:lnTo>
                    <a:pt x="289" y="175"/>
                  </a:lnTo>
                  <a:lnTo>
                    <a:pt x="287" y="175"/>
                  </a:lnTo>
                  <a:lnTo>
                    <a:pt x="284" y="177"/>
                  </a:lnTo>
                  <a:lnTo>
                    <a:pt x="284" y="180"/>
                  </a:lnTo>
                  <a:lnTo>
                    <a:pt x="284" y="180"/>
                  </a:lnTo>
                  <a:lnTo>
                    <a:pt x="291" y="177"/>
                  </a:lnTo>
                  <a:lnTo>
                    <a:pt x="294" y="177"/>
                  </a:lnTo>
                  <a:lnTo>
                    <a:pt x="294" y="175"/>
                  </a:lnTo>
                  <a:lnTo>
                    <a:pt x="296" y="173"/>
                  </a:lnTo>
                  <a:lnTo>
                    <a:pt x="298" y="173"/>
                  </a:lnTo>
                  <a:lnTo>
                    <a:pt x="298" y="175"/>
                  </a:lnTo>
                  <a:lnTo>
                    <a:pt x="298" y="175"/>
                  </a:lnTo>
                  <a:lnTo>
                    <a:pt x="298" y="177"/>
                  </a:lnTo>
                  <a:lnTo>
                    <a:pt x="296" y="180"/>
                  </a:lnTo>
                  <a:lnTo>
                    <a:pt x="294" y="180"/>
                  </a:lnTo>
                  <a:lnTo>
                    <a:pt x="294" y="182"/>
                  </a:lnTo>
                  <a:lnTo>
                    <a:pt x="291" y="182"/>
                  </a:lnTo>
                  <a:lnTo>
                    <a:pt x="294" y="185"/>
                  </a:lnTo>
                  <a:lnTo>
                    <a:pt x="294" y="187"/>
                  </a:lnTo>
                  <a:lnTo>
                    <a:pt x="291" y="189"/>
                  </a:lnTo>
                  <a:lnTo>
                    <a:pt x="289" y="192"/>
                  </a:lnTo>
                  <a:lnTo>
                    <a:pt x="287" y="194"/>
                  </a:lnTo>
                  <a:lnTo>
                    <a:pt x="284" y="194"/>
                  </a:lnTo>
                  <a:lnTo>
                    <a:pt x="284" y="192"/>
                  </a:lnTo>
                  <a:lnTo>
                    <a:pt x="287" y="189"/>
                  </a:lnTo>
                  <a:lnTo>
                    <a:pt x="282" y="192"/>
                  </a:lnTo>
                  <a:lnTo>
                    <a:pt x="279" y="194"/>
                  </a:lnTo>
                  <a:lnTo>
                    <a:pt x="279" y="196"/>
                  </a:lnTo>
                  <a:lnTo>
                    <a:pt x="279" y="196"/>
                  </a:lnTo>
                  <a:lnTo>
                    <a:pt x="282" y="196"/>
                  </a:lnTo>
                  <a:lnTo>
                    <a:pt x="284" y="199"/>
                  </a:lnTo>
                  <a:lnTo>
                    <a:pt x="284" y="199"/>
                  </a:lnTo>
                  <a:lnTo>
                    <a:pt x="287" y="199"/>
                  </a:lnTo>
                  <a:lnTo>
                    <a:pt x="287" y="199"/>
                  </a:lnTo>
                  <a:lnTo>
                    <a:pt x="287" y="201"/>
                  </a:lnTo>
                  <a:lnTo>
                    <a:pt x="287" y="201"/>
                  </a:lnTo>
                  <a:lnTo>
                    <a:pt x="287" y="201"/>
                  </a:lnTo>
                  <a:lnTo>
                    <a:pt x="289" y="203"/>
                  </a:lnTo>
                  <a:lnTo>
                    <a:pt x="291" y="208"/>
                  </a:lnTo>
                  <a:lnTo>
                    <a:pt x="291" y="208"/>
                  </a:lnTo>
                  <a:lnTo>
                    <a:pt x="291" y="211"/>
                  </a:lnTo>
                  <a:lnTo>
                    <a:pt x="291" y="213"/>
                  </a:lnTo>
                  <a:lnTo>
                    <a:pt x="294" y="218"/>
                  </a:lnTo>
                  <a:lnTo>
                    <a:pt x="294" y="220"/>
                  </a:lnTo>
                  <a:lnTo>
                    <a:pt x="294" y="218"/>
                  </a:lnTo>
                  <a:lnTo>
                    <a:pt x="294" y="215"/>
                  </a:lnTo>
                  <a:lnTo>
                    <a:pt x="296" y="215"/>
                  </a:lnTo>
                  <a:lnTo>
                    <a:pt x="296" y="215"/>
                  </a:lnTo>
                  <a:lnTo>
                    <a:pt x="294" y="222"/>
                  </a:lnTo>
                  <a:lnTo>
                    <a:pt x="294" y="225"/>
                  </a:lnTo>
                  <a:lnTo>
                    <a:pt x="298" y="227"/>
                  </a:lnTo>
                  <a:lnTo>
                    <a:pt x="296" y="227"/>
                  </a:lnTo>
                  <a:lnTo>
                    <a:pt x="294" y="234"/>
                  </a:lnTo>
                  <a:lnTo>
                    <a:pt x="291" y="234"/>
                  </a:lnTo>
                  <a:lnTo>
                    <a:pt x="287" y="237"/>
                  </a:lnTo>
                  <a:lnTo>
                    <a:pt x="284" y="237"/>
                  </a:lnTo>
                  <a:lnTo>
                    <a:pt x="279" y="237"/>
                  </a:lnTo>
                  <a:lnTo>
                    <a:pt x="277" y="237"/>
                  </a:lnTo>
                  <a:lnTo>
                    <a:pt x="275" y="244"/>
                  </a:lnTo>
                  <a:lnTo>
                    <a:pt x="272" y="244"/>
                  </a:lnTo>
                  <a:lnTo>
                    <a:pt x="263" y="251"/>
                  </a:lnTo>
                  <a:lnTo>
                    <a:pt x="261" y="253"/>
                  </a:lnTo>
                  <a:lnTo>
                    <a:pt x="258" y="258"/>
                  </a:lnTo>
                  <a:lnTo>
                    <a:pt x="256" y="265"/>
                  </a:lnTo>
                  <a:lnTo>
                    <a:pt x="253" y="265"/>
                  </a:lnTo>
                  <a:lnTo>
                    <a:pt x="251" y="265"/>
                  </a:lnTo>
                  <a:lnTo>
                    <a:pt x="251" y="267"/>
                  </a:lnTo>
                  <a:lnTo>
                    <a:pt x="251" y="267"/>
                  </a:lnTo>
                  <a:lnTo>
                    <a:pt x="246" y="270"/>
                  </a:lnTo>
                  <a:lnTo>
                    <a:pt x="237" y="274"/>
                  </a:lnTo>
                  <a:lnTo>
                    <a:pt x="237" y="274"/>
                  </a:lnTo>
                  <a:lnTo>
                    <a:pt x="237" y="277"/>
                  </a:lnTo>
                  <a:lnTo>
                    <a:pt x="237" y="277"/>
                  </a:lnTo>
                  <a:lnTo>
                    <a:pt x="237" y="277"/>
                  </a:lnTo>
                  <a:lnTo>
                    <a:pt x="237" y="279"/>
                  </a:lnTo>
                  <a:lnTo>
                    <a:pt x="237" y="279"/>
                  </a:lnTo>
                  <a:lnTo>
                    <a:pt x="237" y="279"/>
                  </a:lnTo>
                  <a:lnTo>
                    <a:pt x="237" y="279"/>
                  </a:lnTo>
                  <a:lnTo>
                    <a:pt x="237" y="282"/>
                  </a:lnTo>
                  <a:lnTo>
                    <a:pt x="234" y="282"/>
                  </a:lnTo>
                  <a:lnTo>
                    <a:pt x="234" y="282"/>
                  </a:lnTo>
                  <a:lnTo>
                    <a:pt x="232" y="279"/>
                  </a:lnTo>
                  <a:lnTo>
                    <a:pt x="232" y="279"/>
                  </a:lnTo>
                  <a:lnTo>
                    <a:pt x="232" y="279"/>
                  </a:lnTo>
                  <a:lnTo>
                    <a:pt x="232" y="277"/>
                  </a:lnTo>
                  <a:lnTo>
                    <a:pt x="197" y="284"/>
                  </a:lnTo>
                  <a:lnTo>
                    <a:pt x="194" y="286"/>
                  </a:lnTo>
                  <a:lnTo>
                    <a:pt x="182" y="291"/>
                  </a:lnTo>
                  <a:lnTo>
                    <a:pt x="178" y="293"/>
                  </a:lnTo>
                  <a:lnTo>
                    <a:pt x="175" y="291"/>
                  </a:lnTo>
                  <a:lnTo>
                    <a:pt x="166" y="286"/>
                  </a:lnTo>
                  <a:lnTo>
                    <a:pt x="166" y="286"/>
                  </a:lnTo>
                  <a:lnTo>
                    <a:pt x="164" y="286"/>
                  </a:lnTo>
                  <a:lnTo>
                    <a:pt x="164" y="286"/>
                  </a:lnTo>
                  <a:lnTo>
                    <a:pt x="161" y="284"/>
                  </a:lnTo>
                  <a:lnTo>
                    <a:pt x="128" y="286"/>
                  </a:lnTo>
                  <a:lnTo>
                    <a:pt x="116" y="289"/>
                  </a:lnTo>
                  <a:lnTo>
                    <a:pt x="102" y="291"/>
                  </a:lnTo>
                  <a:lnTo>
                    <a:pt x="76" y="301"/>
                  </a:lnTo>
                  <a:lnTo>
                    <a:pt x="69" y="305"/>
                  </a:lnTo>
                  <a:lnTo>
                    <a:pt x="59" y="308"/>
                  </a:lnTo>
                  <a:lnTo>
                    <a:pt x="50" y="315"/>
                  </a:lnTo>
                  <a:lnTo>
                    <a:pt x="43" y="317"/>
                  </a:lnTo>
                  <a:lnTo>
                    <a:pt x="45" y="319"/>
                  </a:lnTo>
                  <a:lnTo>
                    <a:pt x="48" y="329"/>
                  </a:lnTo>
                  <a:lnTo>
                    <a:pt x="48" y="331"/>
                  </a:lnTo>
                  <a:lnTo>
                    <a:pt x="48" y="331"/>
                  </a:lnTo>
                  <a:lnTo>
                    <a:pt x="48" y="334"/>
                  </a:lnTo>
                  <a:lnTo>
                    <a:pt x="45" y="334"/>
                  </a:lnTo>
                  <a:lnTo>
                    <a:pt x="45" y="336"/>
                  </a:lnTo>
                  <a:lnTo>
                    <a:pt x="48" y="338"/>
                  </a:lnTo>
                  <a:lnTo>
                    <a:pt x="48" y="338"/>
                  </a:lnTo>
                  <a:lnTo>
                    <a:pt x="50" y="338"/>
                  </a:lnTo>
                  <a:lnTo>
                    <a:pt x="62" y="338"/>
                  </a:lnTo>
                  <a:lnTo>
                    <a:pt x="64" y="341"/>
                  </a:lnTo>
                  <a:lnTo>
                    <a:pt x="64" y="343"/>
                  </a:lnTo>
                  <a:lnTo>
                    <a:pt x="62" y="348"/>
                  </a:lnTo>
                  <a:lnTo>
                    <a:pt x="62" y="350"/>
                  </a:lnTo>
                  <a:lnTo>
                    <a:pt x="62" y="350"/>
                  </a:lnTo>
                  <a:lnTo>
                    <a:pt x="64" y="353"/>
                  </a:lnTo>
                  <a:lnTo>
                    <a:pt x="64" y="353"/>
                  </a:lnTo>
                  <a:lnTo>
                    <a:pt x="67" y="357"/>
                  </a:lnTo>
                  <a:lnTo>
                    <a:pt x="67" y="360"/>
                  </a:lnTo>
                  <a:lnTo>
                    <a:pt x="69" y="362"/>
                  </a:lnTo>
                  <a:lnTo>
                    <a:pt x="71" y="364"/>
                  </a:lnTo>
                  <a:lnTo>
                    <a:pt x="71" y="364"/>
                  </a:lnTo>
                  <a:lnTo>
                    <a:pt x="71" y="367"/>
                  </a:lnTo>
                  <a:lnTo>
                    <a:pt x="71" y="372"/>
                  </a:lnTo>
                  <a:lnTo>
                    <a:pt x="71" y="374"/>
                  </a:lnTo>
                  <a:lnTo>
                    <a:pt x="69" y="374"/>
                  </a:lnTo>
                  <a:lnTo>
                    <a:pt x="69" y="376"/>
                  </a:lnTo>
                  <a:lnTo>
                    <a:pt x="62" y="381"/>
                  </a:lnTo>
                  <a:lnTo>
                    <a:pt x="59" y="383"/>
                  </a:lnTo>
                  <a:lnTo>
                    <a:pt x="57" y="388"/>
                  </a:lnTo>
                  <a:lnTo>
                    <a:pt x="55" y="393"/>
                  </a:lnTo>
                  <a:lnTo>
                    <a:pt x="55" y="395"/>
                  </a:lnTo>
                  <a:lnTo>
                    <a:pt x="52" y="395"/>
                  </a:lnTo>
                  <a:lnTo>
                    <a:pt x="52" y="395"/>
                  </a:lnTo>
                  <a:lnTo>
                    <a:pt x="52" y="400"/>
                  </a:lnTo>
                  <a:lnTo>
                    <a:pt x="50" y="402"/>
                  </a:lnTo>
                  <a:lnTo>
                    <a:pt x="50" y="402"/>
                  </a:lnTo>
                  <a:lnTo>
                    <a:pt x="50" y="402"/>
                  </a:lnTo>
                  <a:lnTo>
                    <a:pt x="43" y="407"/>
                  </a:lnTo>
                  <a:lnTo>
                    <a:pt x="43" y="409"/>
                  </a:lnTo>
                  <a:lnTo>
                    <a:pt x="38" y="414"/>
                  </a:lnTo>
                  <a:lnTo>
                    <a:pt x="33" y="416"/>
                  </a:lnTo>
                  <a:lnTo>
                    <a:pt x="33" y="416"/>
                  </a:lnTo>
                  <a:lnTo>
                    <a:pt x="31" y="416"/>
                  </a:lnTo>
                  <a:lnTo>
                    <a:pt x="31" y="419"/>
                  </a:lnTo>
                  <a:lnTo>
                    <a:pt x="31" y="419"/>
                  </a:lnTo>
                  <a:lnTo>
                    <a:pt x="29" y="421"/>
                  </a:lnTo>
                  <a:lnTo>
                    <a:pt x="24" y="428"/>
                  </a:lnTo>
                  <a:lnTo>
                    <a:pt x="22" y="433"/>
                  </a:lnTo>
                  <a:lnTo>
                    <a:pt x="19" y="433"/>
                  </a:lnTo>
                  <a:lnTo>
                    <a:pt x="17" y="435"/>
                  </a:lnTo>
                  <a:lnTo>
                    <a:pt x="12" y="440"/>
                  </a:lnTo>
                  <a:lnTo>
                    <a:pt x="5" y="445"/>
                  </a:lnTo>
                  <a:lnTo>
                    <a:pt x="3" y="447"/>
                  </a:lnTo>
                  <a:lnTo>
                    <a:pt x="3" y="450"/>
                  </a:lnTo>
                  <a:lnTo>
                    <a:pt x="0" y="450"/>
                  </a:lnTo>
                  <a:lnTo>
                    <a:pt x="0" y="450"/>
                  </a:lnTo>
                  <a:lnTo>
                    <a:pt x="3" y="454"/>
                  </a:lnTo>
                  <a:lnTo>
                    <a:pt x="3" y="457"/>
                  </a:lnTo>
                  <a:lnTo>
                    <a:pt x="3" y="461"/>
                  </a:lnTo>
                  <a:lnTo>
                    <a:pt x="3" y="464"/>
                  </a:lnTo>
                  <a:lnTo>
                    <a:pt x="5" y="469"/>
                  </a:lnTo>
                  <a:lnTo>
                    <a:pt x="5" y="471"/>
                  </a:lnTo>
                  <a:lnTo>
                    <a:pt x="5" y="476"/>
                  </a:lnTo>
                  <a:lnTo>
                    <a:pt x="7" y="478"/>
                  </a:lnTo>
                  <a:lnTo>
                    <a:pt x="7" y="483"/>
                  </a:lnTo>
                  <a:lnTo>
                    <a:pt x="10" y="483"/>
                  </a:lnTo>
                  <a:lnTo>
                    <a:pt x="24" y="480"/>
                  </a:lnTo>
                  <a:lnTo>
                    <a:pt x="36" y="478"/>
                  </a:lnTo>
                  <a:lnTo>
                    <a:pt x="48" y="476"/>
                  </a:lnTo>
                  <a:lnTo>
                    <a:pt x="62" y="473"/>
                  </a:lnTo>
                  <a:lnTo>
                    <a:pt x="74" y="471"/>
                  </a:lnTo>
                  <a:lnTo>
                    <a:pt x="85" y="469"/>
                  </a:lnTo>
                  <a:lnTo>
                    <a:pt x="100" y="466"/>
                  </a:lnTo>
                  <a:lnTo>
                    <a:pt x="111" y="461"/>
                  </a:lnTo>
                  <a:lnTo>
                    <a:pt x="123" y="459"/>
                  </a:lnTo>
                  <a:lnTo>
                    <a:pt x="138" y="457"/>
                  </a:lnTo>
                  <a:lnTo>
                    <a:pt x="149" y="454"/>
                  </a:lnTo>
                  <a:lnTo>
                    <a:pt x="161" y="452"/>
                  </a:lnTo>
                  <a:lnTo>
                    <a:pt x="175" y="450"/>
                  </a:lnTo>
                  <a:lnTo>
                    <a:pt x="187" y="447"/>
                  </a:lnTo>
                  <a:lnTo>
                    <a:pt x="199" y="445"/>
                  </a:lnTo>
                  <a:lnTo>
                    <a:pt x="213" y="443"/>
                  </a:lnTo>
                  <a:lnTo>
                    <a:pt x="225" y="440"/>
                  </a:lnTo>
                  <a:lnTo>
                    <a:pt x="237" y="438"/>
                  </a:lnTo>
                  <a:lnTo>
                    <a:pt x="251" y="435"/>
                  </a:lnTo>
                  <a:lnTo>
                    <a:pt x="263" y="433"/>
                  </a:lnTo>
                  <a:lnTo>
                    <a:pt x="275" y="428"/>
                  </a:lnTo>
                  <a:lnTo>
                    <a:pt x="289" y="426"/>
                  </a:lnTo>
                  <a:lnTo>
                    <a:pt x="301" y="424"/>
                  </a:lnTo>
                  <a:lnTo>
                    <a:pt x="313" y="421"/>
                  </a:lnTo>
                  <a:lnTo>
                    <a:pt x="327" y="419"/>
                  </a:lnTo>
                  <a:lnTo>
                    <a:pt x="339" y="416"/>
                  </a:lnTo>
                  <a:lnTo>
                    <a:pt x="350" y="414"/>
                  </a:lnTo>
                  <a:lnTo>
                    <a:pt x="365" y="409"/>
                  </a:lnTo>
                  <a:lnTo>
                    <a:pt x="376" y="407"/>
                  </a:lnTo>
                  <a:lnTo>
                    <a:pt x="388" y="405"/>
                  </a:lnTo>
                  <a:lnTo>
                    <a:pt x="402" y="402"/>
                  </a:lnTo>
                  <a:lnTo>
                    <a:pt x="414" y="400"/>
                  </a:lnTo>
                  <a:lnTo>
                    <a:pt x="417" y="398"/>
                  </a:lnTo>
                  <a:lnTo>
                    <a:pt x="417" y="398"/>
                  </a:lnTo>
                  <a:lnTo>
                    <a:pt x="417" y="400"/>
                  </a:lnTo>
                  <a:lnTo>
                    <a:pt x="419" y="402"/>
                  </a:lnTo>
                  <a:lnTo>
                    <a:pt x="424" y="402"/>
                  </a:lnTo>
                  <a:lnTo>
                    <a:pt x="426" y="402"/>
                  </a:lnTo>
                  <a:lnTo>
                    <a:pt x="426" y="405"/>
                  </a:lnTo>
                  <a:lnTo>
                    <a:pt x="428" y="407"/>
                  </a:lnTo>
                  <a:lnTo>
                    <a:pt x="428" y="409"/>
                  </a:lnTo>
                  <a:lnTo>
                    <a:pt x="431" y="412"/>
                  </a:lnTo>
                  <a:lnTo>
                    <a:pt x="436" y="409"/>
                  </a:lnTo>
                  <a:lnTo>
                    <a:pt x="436" y="409"/>
                  </a:lnTo>
                  <a:lnTo>
                    <a:pt x="438" y="409"/>
                  </a:lnTo>
                  <a:lnTo>
                    <a:pt x="443" y="412"/>
                  </a:lnTo>
                  <a:lnTo>
                    <a:pt x="443" y="412"/>
                  </a:lnTo>
                  <a:lnTo>
                    <a:pt x="445" y="412"/>
                  </a:lnTo>
                  <a:lnTo>
                    <a:pt x="445" y="414"/>
                  </a:lnTo>
                  <a:lnTo>
                    <a:pt x="445" y="414"/>
                  </a:lnTo>
                  <a:lnTo>
                    <a:pt x="445" y="416"/>
                  </a:lnTo>
                  <a:lnTo>
                    <a:pt x="445" y="419"/>
                  </a:lnTo>
                  <a:lnTo>
                    <a:pt x="447" y="419"/>
                  </a:lnTo>
                  <a:lnTo>
                    <a:pt x="450" y="419"/>
                  </a:lnTo>
                  <a:lnTo>
                    <a:pt x="450" y="421"/>
                  </a:lnTo>
                  <a:lnTo>
                    <a:pt x="450" y="424"/>
                  </a:lnTo>
                  <a:lnTo>
                    <a:pt x="450" y="424"/>
                  </a:lnTo>
                  <a:lnTo>
                    <a:pt x="450" y="426"/>
                  </a:lnTo>
                  <a:lnTo>
                    <a:pt x="452" y="428"/>
                  </a:lnTo>
                  <a:lnTo>
                    <a:pt x="452" y="433"/>
                  </a:lnTo>
                  <a:lnTo>
                    <a:pt x="452" y="438"/>
                  </a:lnTo>
                  <a:lnTo>
                    <a:pt x="454" y="440"/>
                  </a:lnTo>
                  <a:lnTo>
                    <a:pt x="454" y="440"/>
                  </a:lnTo>
                  <a:lnTo>
                    <a:pt x="462" y="450"/>
                  </a:lnTo>
                  <a:lnTo>
                    <a:pt x="464" y="450"/>
                  </a:lnTo>
                  <a:lnTo>
                    <a:pt x="466" y="452"/>
                  </a:lnTo>
                  <a:lnTo>
                    <a:pt x="469" y="452"/>
                  </a:lnTo>
                  <a:lnTo>
                    <a:pt x="471" y="452"/>
                  </a:lnTo>
                  <a:lnTo>
                    <a:pt x="473" y="454"/>
                  </a:lnTo>
                  <a:lnTo>
                    <a:pt x="473" y="454"/>
                  </a:lnTo>
                  <a:lnTo>
                    <a:pt x="476" y="454"/>
                  </a:lnTo>
                  <a:lnTo>
                    <a:pt x="480" y="452"/>
                  </a:lnTo>
                  <a:lnTo>
                    <a:pt x="483" y="454"/>
                  </a:lnTo>
                  <a:lnTo>
                    <a:pt x="485" y="454"/>
                  </a:lnTo>
                  <a:lnTo>
                    <a:pt x="485" y="454"/>
                  </a:lnTo>
                  <a:lnTo>
                    <a:pt x="485" y="454"/>
                  </a:lnTo>
                  <a:lnTo>
                    <a:pt x="488" y="452"/>
                  </a:lnTo>
                  <a:lnTo>
                    <a:pt x="488" y="454"/>
                  </a:lnTo>
                  <a:lnTo>
                    <a:pt x="488" y="454"/>
                  </a:lnTo>
                  <a:lnTo>
                    <a:pt x="490" y="457"/>
                  </a:lnTo>
                  <a:lnTo>
                    <a:pt x="490" y="457"/>
                  </a:lnTo>
                  <a:lnTo>
                    <a:pt x="492" y="459"/>
                  </a:lnTo>
                  <a:lnTo>
                    <a:pt x="495" y="461"/>
                  </a:lnTo>
                  <a:lnTo>
                    <a:pt x="504" y="464"/>
                  </a:lnTo>
                  <a:lnTo>
                    <a:pt x="514" y="469"/>
                  </a:lnTo>
                  <a:lnTo>
                    <a:pt x="525" y="471"/>
                  </a:lnTo>
                  <a:lnTo>
                    <a:pt x="535" y="476"/>
                  </a:lnTo>
                  <a:lnTo>
                    <a:pt x="547" y="478"/>
                  </a:lnTo>
                  <a:lnTo>
                    <a:pt x="556" y="480"/>
                  </a:lnTo>
                  <a:lnTo>
                    <a:pt x="568" y="485"/>
                  </a:lnTo>
                  <a:lnTo>
                    <a:pt x="577" y="487"/>
                  </a:lnTo>
                  <a:close/>
                  <a:moveTo>
                    <a:pt x="52" y="348"/>
                  </a:moveTo>
                  <a:lnTo>
                    <a:pt x="55" y="348"/>
                  </a:lnTo>
                  <a:lnTo>
                    <a:pt x="55" y="350"/>
                  </a:lnTo>
                  <a:lnTo>
                    <a:pt x="57" y="350"/>
                  </a:lnTo>
                  <a:lnTo>
                    <a:pt x="59" y="350"/>
                  </a:lnTo>
                  <a:lnTo>
                    <a:pt x="62" y="343"/>
                  </a:lnTo>
                  <a:lnTo>
                    <a:pt x="62" y="341"/>
                  </a:lnTo>
                  <a:lnTo>
                    <a:pt x="62" y="341"/>
                  </a:lnTo>
                  <a:lnTo>
                    <a:pt x="59" y="341"/>
                  </a:lnTo>
                  <a:lnTo>
                    <a:pt x="57" y="341"/>
                  </a:lnTo>
                  <a:lnTo>
                    <a:pt x="55" y="341"/>
                  </a:lnTo>
                  <a:lnTo>
                    <a:pt x="55" y="341"/>
                  </a:lnTo>
                  <a:lnTo>
                    <a:pt x="52" y="341"/>
                  </a:lnTo>
                  <a:lnTo>
                    <a:pt x="52" y="343"/>
                  </a:lnTo>
                  <a:lnTo>
                    <a:pt x="52" y="348"/>
                  </a:lnTo>
                  <a:lnTo>
                    <a:pt x="52" y="34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noEditPoints="1"/>
            </p:cNvSpPr>
            <p:nvPr/>
          </p:nvSpPr>
          <p:spPr bwMode="auto">
            <a:xfrm>
              <a:off x="10742267" y="3115843"/>
              <a:ext cx="132384" cy="295394"/>
            </a:xfrm>
            <a:custGeom>
              <a:avLst/>
              <a:gdLst>
                <a:gd name="T0" fmla="*/ 113 w 134"/>
                <a:gd name="T1" fmla="*/ 228 h 299"/>
                <a:gd name="T2" fmla="*/ 120 w 134"/>
                <a:gd name="T3" fmla="*/ 221 h 299"/>
                <a:gd name="T4" fmla="*/ 132 w 134"/>
                <a:gd name="T5" fmla="*/ 180 h 299"/>
                <a:gd name="T6" fmla="*/ 125 w 134"/>
                <a:gd name="T7" fmla="*/ 211 h 299"/>
                <a:gd name="T8" fmla="*/ 132 w 134"/>
                <a:gd name="T9" fmla="*/ 180 h 299"/>
                <a:gd name="T10" fmla="*/ 132 w 134"/>
                <a:gd name="T11" fmla="*/ 140 h 299"/>
                <a:gd name="T12" fmla="*/ 132 w 134"/>
                <a:gd name="T13" fmla="*/ 114 h 299"/>
                <a:gd name="T14" fmla="*/ 125 w 134"/>
                <a:gd name="T15" fmla="*/ 97 h 299"/>
                <a:gd name="T16" fmla="*/ 104 w 134"/>
                <a:gd name="T17" fmla="*/ 100 h 299"/>
                <a:gd name="T18" fmla="*/ 97 w 134"/>
                <a:gd name="T19" fmla="*/ 88 h 299"/>
                <a:gd name="T20" fmla="*/ 99 w 134"/>
                <a:gd name="T21" fmla="*/ 74 h 299"/>
                <a:gd name="T22" fmla="*/ 104 w 134"/>
                <a:gd name="T23" fmla="*/ 64 h 299"/>
                <a:gd name="T24" fmla="*/ 111 w 134"/>
                <a:gd name="T25" fmla="*/ 64 h 299"/>
                <a:gd name="T26" fmla="*/ 113 w 134"/>
                <a:gd name="T27" fmla="*/ 50 h 299"/>
                <a:gd name="T28" fmla="*/ 85 w 134"/>
                <a:gd name="T29" fmla="*/ 17 h 299"/>
                <a:gd name="T30" fmla="*/ 30 w 134"/>
                <a:gd name="T31" fmla="*/ 3 h 299"/>
                <a:gd name="T32" fmla="*/ 26 w 134"/>
                <a:gd name="T33" fmla="*/ 8 h 299"/>
                <a:gd name="T34" fmla="*/ 16 w 134"/>
                <a:gd name="T35" fmla="*/ 34 h 299"/>
                <a:gd name="T36" fmla="*/ 14 w 134"/>
                <a:gd name="T37" fmla="*/ 38 h 299"/>
                <a:gd name="T38" fmla="*/ 2 w 134"/>
                <a:gd name="T39" fmla="*/ 53 h 299"/>
                <a:gd name="T40" fmla="*/ 4 w 134"/>
                <a:gd name="T41" fmla="*/ 60 h 299"/>
                <a:gd name="T42" fmla="*/ 9 w 134"/>
                <a:gd name="T43" fmla="*/ 62 h 299"/>
                <a:gd name="T44" fmla="*/ 9 w 134"/>
                <a:gd name="T45" fmla="*/ 76 h 299"/>
                <a:gd name="T46" fmla="*/ 2 w 134"/>
                <a:gd name="T47" fmla="*/ 83 h 299"/>
                <a:gd name="T48" fmla="*/ 4 w 134"/>
                <a:gd name="T49" fmla="*/ 93 h 299"/>
                <a:gd name="T50" fmla="*/ 9 w 134"/>
                <a:gd name="T51" fmla="*/ 105 h 299"/>
                <a:gd name="T52" fmla="*/ 26 w 134"/>
                <a:gd name="T53" fmla="*/ 121 h 299"/>
                <a:gd name="T54" fmla="*/ 45 w 134"/>
                <a:gd name="T55" fmla="*/ 131 h 299"/>
                <a:gd name="T56" fmla="*/ 59 w 134"/>
                <a:gd name="T57" fmla="*/ 150 h 299"/>
                <a:gd name="T58" fmla="*/ 45 w 134"/>
                <a:gd name="T59" fmla="*/ 159 h 299"/>
                <a:gd name="T60" fmla="*/ 33 w 134"/>
                <a:gd name="T61" fmla="*/ 178 h 299"/>
                <a:gd name="T62" fmla="*/ 30 w 134"/>
                <a:gd name="T63" fmla="*/ 187 h 299"/>
                <a:gd name="T64" fmla="*/ 23 w 134"/>
                <a:gd name="T65" fmla="*/ 192 h 299"/>
                <a:gd name="T66" fmla="*/ 4 w 134"/>
                <a:gd name="T67" fmla="*/ 213 h 299"/>
                <a:gd name="T68" fmla="*/ 2 w 134"/>
                <a:gd name="T69" fmla="*/ 221 h 299"/>
                <a:gd name="T70" fmla="*/ 4 w 134"/>
                <a:gd name="T71" fmla="*/ 232 h 299"/>
                <a:gd name="T72" fmla="*/ 4 w 134"/>
                <a:gd name="T73" fmla="*/ 244 h 299"/>
                <a:gd name="T74" fmla="*/ 26 w 134"/>
                <a:gd name="T75" fmla="*/ 256 h 299"/>
                <a:gd name="T76" fmla="*/ 33 w 134"/>
                <a:gd name="T77" fmla="*/ 261 h 299"/>
                <a:gd name="T78" fmla="*/ 47 w 134"/>
                <a:gd name="T79" fmla="*/ 266 h 299"/>
                <a:gd name="T80" fmla="*/ 52 w 134"/>
                <a:gd name="T81" fmla="*/ 270 h 299"/>
                <a:gd name="T82" fmla="*/ 61 w 134"/>
                <a:gd name="T83" fmla="*/ 266 h 299"/>
                <a:gd name="T84" fmla="*/ 71 w 134"/>
                <a:gd name="T85" fmla="*/ 266 h 299"/>
                <a:gd name="T86" fmla="*/ 73 w 134"/>
                <a:gd name="T87" fmla="*/ 292 h 299"/>
                <a:gd name="T88" fmla="*/ 78 w 134"/>
                <a:gd name="T89" fmla="*/ 296 h 299"/>
                <a:gd name="T90" fmla="*/ 87 w 134"/>
                <a:gd name="T91" fmla="*/ 280 h 299"/>
                <a:gd name="T92" fmla="*/ 94 w 134"/>
                <a:gd name="T93" fmla="*/ 270 h 299"/>
                <a:gd name="T94" fmla="*/ 89 w 134"/>
                <a:gd name="T95" fmla="*/ 270 h 299"/>
                <a:gd name="T96" fmla="*/ 99 w 134"/>
                <a:gd name="T97" fmla="*/ 254 h 299"/>
                <a:gd name="T98" fmla="*/ 94 w 134"/>
                <a:gd name="T99" fmla="*/ 247 h 299"/>
                <a:gd name="T100" fmla="*/ 104 w 134"/>
                <a:gd name="T101" fmla="*/ 237 h 299"/>
                <a:gd name="T102" fmla="*/ 108 w 134"/>
                <a:gd name="T103" fmla="*/ 240 h 299"/>
                <a:gd name="T104" fmla="*/ 108 w 134"/>
                <a:gd name="T105" fmla="*/ 228 h 299"/>
                <a:gd name="T106" fmla="*/ 113 w 134"/>
                <a:gd name="T107" fmla="*/ 223 h 299"/>
                <a:gd name="T108" fmla="*/ 111 w 134"/>
                <a:gd name="T109" fmla="*/ 211 h 299"/>
                <a:gd name="T110" fmla="*/ 120 w 134"/>
                <a:gd name="T111" fmla="*/ 213 h 299"/>
                <a:gd name="T112" fmla="*/ 120 w 134"/>
                <a:gd name="T113" fmla="*/ 202 h 299"/>
                <a:gd name="T114" fmla="*/ 127 w 134"/>
                <a:gd name="T115" fmla="*/ 192 h 299"/>
                <a:gd name="T116" fmla="*/ 125 w 134"/>
                <a:gd name="T117" fmla="*/ 178 h 299"/>
                <a:gd name="T118" fmla="*/ 127 w 134"/>
                <a:gd name="T119" fmla="*/ 161 h 299"/>
                <a:gd name="T120" fmla="*/ 125 w 134"/>
                <a:gd name="T121" fmla="*/ 152 h 299"/>
                <a:gd name="T122" fmla="*/ 130 w 134"/>
                <a:gd name="T123" fmla="*/ 142 h 299"/>
                <a:gd name="T124" fmla="*/ 132 w 134"/>
                <a:gd name="T12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99">
                  <a:moveTo>
                    <a:pt x="115" y="221"/>
                  </a:moveTo>
                  <a:lnTo>
                    <a:pt x="118" y="223"/>
                  </a:lnTo>
                  <a:lnTo>
                    <a:pt x="115" y="223"/>
                  </a:lnTo>
                  <a:lnTo>
                    <a:pt x="115" y="228"/>
                  </a:lnTo>
                  <a:lnTo>
                    <a:pt x="115" y="228"/>
                  </a:lnTo>
                  <a:lnTo>
                    <a:pt x="113" y="228"/>
                  </a:lnTo>
                  <a:lnTo>
                    <a:pt x="113" y="228"/>
                  </a:lnTo>
                  <a:lnTo>
                    <a:pt x="111" y="225"/>
                  </a:lnTo>
                  <a:lnTo>
                    <a:pt x="111" y="228"/>
                  </a:lnTo>
                  <a:lnTo>
                    <a:pt x="113" y="230"/>
                  </a:lnTo>
                  <a:lnTo>
                    <a:pt x="115" y="230"/>
                  </a:lnTo>
                  <a:lnTo>
                    <a:pt x="118" y="228"/>
                  </a:lnTo>
                  <a:lnTo>
                    <a:pt x="120" y="223"/>
                  </a:lnTo>
                  <a:lnTo>
                    <a:pt x="120" y="221"/>
                  </a:lnTo>
                  <a:lnTo>
                    <a:pt x="123" y="221"/>
                  </a:lnTo>
                  <a:lnTo>
                    <a:pt x="123" y="218"/>
                  </a:lnTo>
                  <a:lnTo>
                    <a:pt x="123" y="218"/>
                  </a:lnTo>
                  <a:lnTo>
                    <a:pt x="118" y="218"/>
                  </a:lnTo>
                  <a:lnTo>
                    <a:pt x="115" y="221"/>
                  </a:lnTo>
                  <a:close/>
                  <a:moveTo>
                    <a:pt x="132" y="180"/>
                  </a:moveTo>
                  <a:lnTo>
                    <a:pt x="132" y="180"/>
                  </a:lnTo>
                  <a:lnTo>
                    <a:pt x="132" y="185"/>
                  </a:lnTo>
                  <a:lnTo>
                    <a:pt x="132" y="187"/>
                  </a:lnTo>
                  <a:lnTo>
                    <a:pt x="125" y="204"/>
                  </a:lnTo>
                  <a:lnTo>
                    <a:pt x="125" y="209"/>
                  </a:lnTo>
                  <a:lnTo>
                    <a:pt x="125" y="209"/>
                  </a:lnTo>
                  <a:lnTo>
                    <a:pt x="125" y="209"/>
                  </a:lnTo>
                  <a:lnTo>
                    <a:pt x="125" y="211"/>
                  </a:lnTo>
                  <a:lnTo>
                    <a:pt x="127" y="206"/>
                  </a:lnTo>
                  <a:lnTo>
                    <a:pt x="130" y="197"/>
                  </a:lnTo>
                  <a:lnTo>
                    <a:pt x="132" y="192"/>
                  </a:lnTo>
                  <a:lnTo>
                    <a:pt x="132" y="187"/>
                  </a:lnTo>
                  <a:lnTo>
                    <a:pt x="134" y="183"/>
                  </a:lnTo>
                  <a:lnTo>
                    <a:pt x="134" y="178"/>
                  </a:lnTo>
                  <a:lnTo>
                    <a:pt x="132" y="180"/>
                  </a:lnTo>
                  <a:close/>
                  <a:moveTo>
                    <a:pt x="132" y="161"/>
                  </a:moveTo>
                  <a:lnTo>
                    <a:pt x="134" y="157"/>
                  </a:lnTo>
                  <a:lnTo>
                    <a:pt x="132" y="157"/>
                  </a:lnTo>
                  <a:lnTo>
                    <a:pt x="132" y="154"/>
                  </a:lnTo>
                  <a:lnTo>
                    <a:pt x="132" y="147"/>
                  </a:lnTo>
                  <a:lnTo>
                    <a:pt x="132" y="142"/>
                  </a:lnTo>
                  <a:lnTo>
                    <a:pt x="132" y="140"/>
                  </a:lnTo>
                  <a:lnTo>
                    <a:pt x="130" y="138"/>
                  </a:lnTo>
                  <a:lnTo>
                    <a:pt x="130" y="138"/>
                  </a:lnTo>
                  <a:lnTo>
                    <a:pt x="130" y="133"/>
                  </a:lnTo>
                  <a:lnTo>
                    <a:pt x="130" y="124"/>
                  </a:lnTo>
                  <a:lnTo>
                    <a:pt x="130" y="121"/>
                  </a:lnTo>
                  <a:lnTo>
                    <a:pt x="130" y="116"/>
                  </a:lnTo>
                  <a:lnTo>
                    <a:pt x="132" y="114"/>
                  </a:lnTo>
                  <a:lnTo>
                    <a:pt x="132" y="112"/>
                  </a:lnTo>
                  <a:lnTo>
                    <a:pt x="127" y="95"/>
                  </a:lnTo>
                  <a:lnTo>
                    <a:pt x="125" y="93"/>
                  </a:lnTo>
                  <a:lnTo>
                    <a:pt x="123" y="90"/>
                  </a:lnTo>
                  <a:lnTo>
                    <a:pt x="123" y="93"/>
                  </a:lnTo>
                  <a:lnTo>
                    <a:pt x="123" y="95"/>
                  </a:lnTo>
                  <a:lnTo>
                    <a:pt x="125" y="97"/>
                  </a:lnTo>
                  <a:lnTo>
                    <a:pt x="127" y="97"/>
                  </a:lnTo>
                  <a:lnTo>
                    <a:pt x="125" y="100"/>
                  </a:lnTo>
                  <a:lnTo>
                    <a:pt x="120" y="97"/>
                  </a:lnTo>
                  <a:lnTo>
                    <a:pt x="111" y="97"/>
                  </a:lnTo>
                  <a:lnTo>
                    <a:pt x="108" y="97"/>
                  </a:lnTo>
                  <a:lnTo>
                    <a:pt x="104" y="100"/>
                  </a:lnTo>
                  <a:lnTo>
                    <a:pt x="104" y="100"/>
                  </a:lnTo>
                  <a:lnTo>
                    <a:pt x="101" y="97"/>
                  </a:lnTo>
                  <a:lnTo>
                    <a:pt x="99" y="97"/>
                  </a:lnTo>
                  <a:lnTo>
                    <a:pt x="97" y="97"/>
                  </a:lnTo>
                  <a:lnTo>
                    <a:pt x="97" y="95"/>
                  </a:lnTo>
                  <a:lnTo>
                    <a:pt x="97" y="93"/>
                  </a:lnTo>
                  <a:lnTo>
                    <a:pt x="97" y="90"/>
                  </a:lnTo>
                  <a:lnTo>
                    <a:pt x="97" y="88"/>
                  </a:lnTo>
                  <a:lnTo>
                    <a:pt x="97" y="88"/>
                  </a:lnTo>
                  <a:lnTo>
                    <a:pt x="97" y="86"/>
                  </a:lnTo>
                  <a:lnTo>
                    <a:pt x="97" y="83"/>
                  </a:lnTo>
                  <a:lnTo>
                    <a:pt x="99" y="83"/>
                  </a:lnTo>
                  <a:lnTo>
                    <a:pt x="99" y="81"/>
                  </a:lnTo>
                  <a:lnTo>
                    <a:pt x="99" y="76"/>
                  </a:lnTo>
                  <a:lnTo>
                    <a:pt x="99" y="74"/>
                  </a:lnTo>
                  <a:lnTo>
                    <a:pt x="99" y="71"/>
                  </a:lnTo>
                  <a:lnTo>
                    <a:pt x="101" y="71"/>
                  </a:lnTo>
                  <a:lnTo>
                    <a:pt x="101" y="69"/>
                  </a:lnTo>
                  <a:lnTo>
                    <a:pt x="101" y="69"/>
                  </a:lnTo>
                  <a:lnTo>
                    <a:pt x="101" y="67"/>
                  </a:lnTo>
                  <a:lnTo>
                    <a:pt x="104" y="64"/>
                  </a:lnTo>
                  <a:lnTo>
                    <a:pt x="104" y="64"/>
                  </a:lnTo>
                  <a:lnTo>
                    <a:pt x="106" y="64"/>
                  </a:lnTo>
                  <a:lnTo>
                    <a:pt x="104" y="71"/>
                  </a:lnTo>
                  <a:lnTo>
                    <a:pt x="106" y="69"/>
                  </a:lnTo>
                  <a:lnTo>
                    <a:pt x="106" y="69"/>
                  </a:lnTo>
                  <a:lnTo>
                    <a:pt x="108" y="69"/>
                  </a:lnTo>
                  <a:lnTo>
                    <a:pt x="108" y="67"/>
                  </a:lnTo>
                  <a:lnTo>
                    <a:pt x="111" y="64"/>
                  </a:lnTo>
                  <a:lnTo>
                    <a:pt x="113" y="62"/>
                  </a:lnTo>
                  <a:lnTo>
                    <a:pt x="113" y="60"/>
                  </a:lnTo>
                  <a:lnTo>
                    <a:pt x="113" y="60"/>
                  </a:lnTo>
                  <a:lnTo>
                    <a:pt x="113" y="57"/>
                  </a:lnTo>
                  <a:lnTo>
                    <a:pt x="113" y="57"/>
                  </a:lnTo>
                  <a:lnTo>
                    <a:pt x="113" y="55"/>
                  </a:lnTo>
                  <a:lnTo>
                    <a:pt x="113" y="50"/>
                  </a:lnTo>
                  <a:lnTo>
                    <a:pt x="115" y="43"/>
                  </a:lnTo>
                  <a:lnTo>
                    <a:pt x="115" y="34"/>
                  </a:lnTo>
                  <a:lnTo>
                    <a:pt x="115" y="29"/>
                  </a:lnTo>
                  <a:lnTo>
                    <a:pt x="115" y="26"/>
                  </a:lnTo>
                  <a:lnTo>
                    <a:pt x="106" y="24"/>
                  </a:lnTo>
                  <a:lnTo>
                    <a:pt x="94" y="19"/>
                  </a:lnTo>
                  <a:lnTo>
                    <a:pt x="85" y="17"/>
                  </a:lnTo>
                  <a:lnTo>
                    <a:pt x="73" y="15"/>
                  </a:lnTo>
                  <a:lnTo>
                    <a:pt x="63" y="10"/>
                  </a:lnTo>
                  <a:lnTo>
                    <a:pt x="52" y="8"/>
                  </a:lnTo>
                  <a:lnTo>
                    <a:pt x="42" y="3"/>
                  </a:lnTo>
                  <a:lnTo>
                    <a:pt x="33" y="0"/>
                  </a:lnTo>
                  <a:lnTo>
                    <a:pt x="33" y="0"/>
                  </a:lnTo>
                  <a:lnTo>
                    <a:pt x="30" y="3"/>
                  </a:lnTo>
                  <a:lnTo>
                    <a:pt x="28" y="3"/>
                  </a:lnTo>
                  <a:lnTo>
                    <a:pt x="28" y="3"/>
                  </a:lnTo>
                  <a:lnTo>
                    <a:pt x="26" y="5"/>
                  </a:lnTo>
                  <a:lnTo>
                    <a:pt x="26" y="5"/>
                  </a:lnTo>
                  <a:lnTo>
                    <a:pt x="26" y="5"/>
                  </a:lnTo>
                  <a:lnTo>
                    <a:pt x="26" y="5"/>
                  </a:lnTo>
                  <a:lnTo>
                    <a:pt x="26" y="8"/>
                  </a:lnTo>
                  <a:lnTo>
                    <a:pt x="26" y="8"/>
                  </a:lnTo>
                  <a:lnTo>
                    <a:pt x="21" y="15"/>
                  </a:lnTo>
                  <a:lnTo>
                    <a:pt x="21" y="15"/>
                  </a:lnTo>
                  <a:lnTo>
                    <a:pt x="21" y="17"/>
                  </a:lnTo>
                  <a:lnTo>
                    <a:pt x="21" y="19"/>
                  </a:lnTo>
                  <a:lnTo>
                    <a:pt x="18" y="26"/>
                  </a:lnTo>
                  <a:lnTo>
                    <a:pt x="16" y="34"/>
                  </a:lnTo>
                  <a:lnTo>
                    <a:pt x="14" y="34"/>
                  </a:lnTo>
                  <a:lnTo>
                    <a:pt x="14" y="34"/>
                  </a:lnTo>
                  <a:lnTo>
                    <a:pt x="14" y="36"/>
                  </a:lnTo>
                  <a:lnTo>
                    <a:pt x="14" y="36"/>
                  </a:lnTo>
                  <a:lnTo>
                    <a:pt x="11" y="36"/>
                  </a:lnTo>
                  <a:lnTo>
                    <a:pt x="14" y="38"/>
                  </a:lnTo>
                  <a:lnTo>
                    <a:pt x="14" y="38"/>
                  </a:lnTo>
                  <a:lnTo>
                    <a:pt x="14" y="38"/>
                  </a:lnTo>
                  <a:lnTo>
                    <a:pt x="9" y="45"/>
                  </a:lnTo>
                  <a:lnTo>
                    <a:pt x="9" y="45"/>
                  </a:lnTo>
                  <a:lnTo>
                    <a:pt x="7" y="48"/>
                  </a:lnTo>
                  <a:lnTo>
                    <a:pt x="4" y="48"/>
                  </a:lnTo>
                  <a:lnTo>
                    <a:pt x="4" y="50"/>
                  </a:lnTo>
                  <a:lnTo>
                    <a:pt x="2" y="53"/>
                  </a:lnTo>
                  <a:lnTo>
                    <a:pt x="2" y="55"/>
                  </a:lnTo>
                  <a:lnTo>
                    <a:pt x="2" y="55"/>
                  </a:lnTo>
                  <a:lnTo>
                    <a:pt x="2" y="57"/>
                  </a:lnTo>
                  <a:lnTo>
                    <a:pt x="4" y="57"/>
                  </a:lnTo>
                  <a:lnTo>
                    <a:pt x="4" y="57"/>
                  </a:lnTo>
                  <a:lnTo>
                    <a:pt x="4" y="60"/>
                  </a:lnTo>
                  <a:lnTo>
                    <a:pt x="4" y="60"/>
                  </a:lnTo>
                  <a:lnTo>
                    <a:pt x="4" y="60"/>
                  </a:lnTo>
                  <a:lnTo>
                    <a:pt x="4" y="60"/>
                  </a:lnTo>
                  <a:lnTo>
                    <a:pt x="7" y="60"/>
                  </a:lnTo>
                  <a:lnTo>
                    <a:pt x="7" y="60"/>
                  </a:lnTo>
                  <a:lnTo>
                    <a:pt x="7" y="60"/>
                  </a:lnTo>
                  <a:lnTo>
                    <a:pt x="7" y="60"/>
                  </a:lnTo>
                  <a:lnTo>
                    <a:pt x="9" y="62"/>
                  </a:lnTo>
                  <a:lnTo>
                    <a:pt x="11" y="64"/>
                  </a:lnTo>
                  <a:lnTo>
                    <a:pt x="11" y="67"/>
                  </a:lnTo>
                  <a:lnTo>
                    <a:pt x="11" y="69"/>
                  </a:lnTo>
                  <a:lnTo>
                    <a:pt x="11" y="69"/>
                  </a:lnTo>
                  <a:lnTo>
                    <a:pt x="9" y="71"/>
                  </a:lnTo>
                  <a:lnTo>
                    <a:pt x="9" y="74"/>
                  </a:lnTo>
                  <a:lnTo>
                    <a:pt x="9" y="76"/>
                  </a:lnTo>
                  <a:lnTo>
                    <a:pt x="9" y="79"/>
                  </a:lnTo>
                  <a:lnTo>
                    <a:pt x="7" y="79"/>
                  </a:lnTo>
                  <a:lnTo>
                    <a:pt x="4" y="79"/>
                  </a:lnTo>
                  <a:lnTo>
                    <a:pt x="4" y="81"/>
                  </a:lnTo>
                  <a:lnTo>
                    <a:pt x="4" y="81"/>
                  </a:lnTo>
                  <a:lnTo>
                    <a:pt x="2" y="81"/>
                  </a:lnTo>
                  <a:lnTo>
                    <a:pt x="2" y="83"/>
                  </a:lnTo>
                  <a:lnTo>
                    <a:pt x="2" y="83"/>
                  </a:lnTo>
                  <a:lnTo>
                    <a:pt x="4" y="83"/>
                  </a:lnTo>
                  <a:lnTo>
                    <a:pt x="4" y="83"/>
                  </a:lnTo>
                  <a:lnTo>
                    <a:pt x="4" y="88"/>
                  </a:lnTo>
                  <a:lnTo>
                    <a:pt x="4" y="90"/>
                  </a:lnTo>
                  <a:lnTo>
                    <a:pt x="4" y="90"/>
                  </a:lnTo>
                  <a:lnTo>
                    <a:pt x="4" y="93"/>
                  </a:lnTo>
                  <a:lnTo>
                    <a:pt x="4" y="93"/>
                  </a:lnTo>
                  <a:lnTo>
                    <a:pt x="4" y="95"/>
                  </a:lnTo>
                  <a:lnTo>
                    <a:pt x="7" y="97"/>
                  </a:lnTo>
                  <a:lnTo>
                    <a:pt x="7" y="100"/>
                  </a:lnTo>
                  <a:lnTo>
                    <a:pt x="7" y="100"/>
                  </a:lnTo>
                  <a:lnTo>
                    <a:pt x="7" y="102"/>
                  </a:lnTo>
                  <a:lnTo>
                    <a:pt x="9" y="105"/>
                  </a:lnTo>
                  <a:lnTo>
                    <a:pt x="9" y="105"/>
                  </a:lnTo>
                  <a:lnTo>
                    <a:pt x="11" y="105"/>
                  </a:lnTo>
                  <a:lnTo>
                    <a:pt x="18" y="105"/>
                  </a:lnTo>
                  <a:lnTo>
                    <a:pt x="21" y="107"/>
                  </a:lnTo>
                  <a:lnTo>
                    <a:pt x="23" y="116"/>
                  </a:lnTo>
                  <a:lnTo>
                    <a:pt x="23" y="119"/>
                  </a:lnTo>
                  <a:lnTo>
                    <a:pt x="26" y="121"/>
                  </a:lnTo>
                  <a:lnTo>
                    <a:pt x="28" y="121"/>
                  </a:lnTo>
                  <a:lnTo>
                    <a:pt x="33" y="119"/>
                  </a:lnTo>
                  <a:lnTo>
                    <a:pt x="35" y="121"/>
                  </a:lnTo>
                  <a:lnTo>
                    <a:pt x="37" y="126"/>
                  </a:lnTo>
                  <a:lnTo>
                    <a:pt x="42" y="128"/>
                  </a:lnTo>
                  <a:lnTo>
                    <a:pt x="45" y="128"/>
                  </a:lnTo>
                  <a:lnTo>
                    <a:pt x="45" y="131"/>
                  </a:lnTo>
                  <a:lnTo>
                    <a:pt x="47" y="133"/>
                  </a:lnTo>
                  <a:lnTo>
                    <a:pt x="52" y="138"/>
                  </a:lnTo>
                  <a:lnTo>
                    <a:pt x="59" y="140"/>
                  </a:lnTo>
                  <a:lnTo>
                    <a:pt x="61" y="142"/>
                  </a:lnTo>
                  <a:lnTo>
                    <a:pt x="63" y="145"/>
                  </a:lnTo>
                  <a:lnTo>
                    <a:pt x="61" y="147"/>
                  </a:lnTo>
                  <a:lnTo>
                    <a:pt x="59" y="150"/>
                  </a:lnTo>
                  <a:lnTo>
                    <a:pt x="56" y="150"/>
                  </a:lnTo>
                  <a:lnTo>
                    <a:pt x="54" y="152"/>
                  </a:lnTo>
                  <a:lnTo>
                    <a:pt x="54" y="152"/>
                  </a:lnTo>
                  <a:lnTo>
                    <a:pt x="52" y="157"/>
                  </a:lnTo>
                  <a:lnTo>
                    <a:pt x="49" y="157"/>
                  </a:lnTo>
                  <a:lnTo>
                    <a:pt x="47" y="159"/>
                  </a:lnTo>
                  <a:lnTo>
                    <a:pt x="45" y="159"/>
                  </a:lnTo>
                  <a:lnTo>
                    <a:pt x="42" y="164"/>
                  </a:lnTo>
                  <a:lnTo>
                    <a:pt x="42" y="166"/>
                  </a:lnTo>
                  <a:lnTo>
                    <a:pt x="40" y="168"/>
                  </a:lnTo>
                  <a:lnTo>
                    <a:pt x="37" y="171"/>
                  </a:lnTo>
                  <a:lnTo>
                    <a:pt x="35" y="176"/>
                  </a:lnTo>
                  <a:lnTo>
                    <a:pt x="35" y="176"/>
                  </a:lnTo>
                  <a:lnTo>
                    <a:pt x="33" y="178"/>
                  </a:lnTo>
                  <a:lnTo>
                    <a:pt x="33" y="178"/>
                  </a:lnTo>
                  <a:lnTo>
                    <a:pt x="33" y="180"/>
                  </a:lnTo>
                  <a:lnTo>
                    <a:pt x="33" y="180"/>
                  </a:lnTo>
                  <a:lnTo>
                    <a:pt x="35" y="183"/>
                  </a:lnTo>
                  <a:lnTo>
                    <a:pt x="33" y="185"/>
                  </a:lnTo>
                  <a:lnTo>
                    <a:pt x="33" y="187"/>
                  </a:lnTo>
                  <a:lnTo>
                    <a:pt x="30" y="187"/>
                  </a:lnTo>
                  <a:lnTo>
                    <a:pt x="30" y="187"/>
                  </a:lnTo>
                  <a:lnTo>
                    <a:pt x="28" y="187"/>
                  </a:lnTo>
                  <a:lnTo>
                    <a:pt x="28" y="187"/>
                  </a:lnTo>
                  <a:lnTo>
                    <a:pt x="28" y="187"/>
                  </a:lnTo>
                  <a:lnTo>
                    <a:pt x="26" y="190"/>
                  </a:lnTo>
                  <a:lnTo>
                    <a:pt x="23" y="192"/>
                  </a:lnTo>
                  <a:lnTo>
                    <a:pt x="23" y="192"/>
                  </a:lnTo>
                  <a:lnTo>
                    <a:pt x="21" y="192"/>
                  </a:lnTo>
                  <a:lnTo>
                    <a:pt x="16" y="195"/>
                  </a:lnTo>
                  <a:lnTo>
                    <a:pt x="11" y="199"/>
                  </a:lnTo>
                  <a:lnTo>
                    <a:pt x="9" y="202"/>
                  </a:lnTo>
                  <a:lnTo>
                    <a:pt x="7" y="206"/>
                  </a:lnTo>
                  <a:lnTo>
                    <a:pt x="4" y="209"/>
                  </a:lnTo>
                  <a:lnTo>
                    <a:pt x="4" y="213"/>
                  </a:lnTo>
                  <a:lnTo>
                    <a:pt x="4" y="213"/>
                  </a:lnTo>
                  <a:lnTo>
                    <a:pt x="4" y="213"/>
                  </a:lnTo>
                  <a:lnTo>
                    <a:pt x="4" y="216"/>
                  </a:lnTo>
                  <a:lnTo>
                    <a:pt x="4" y="216"/>
                  </a:lnTo>
                  <a:lnTo>
                    <a:pt x="2" y="218"/>
                  </a:lnTo>
                  <a:lnTo>
                    <a:pt x="2" y="218"/>
                  </a:lnTo>
                  <a:lnTo>
                    <a:pt x="2" y="221"/>
                  </a:lnTo>
                  <a:lnTo>
                    <a:pt x="2" y="223"/>
                  </a:lnTo>
                  <a:lnTo>
                    <a:pt x="2" y="223"/>
                  </a:lnTo>
                  <a:lnTo>
                    <a:pt x="0" y="225"/>
                  </a:lnTo>
                  <a:lnTo>
                    <a:pt x="0" y="228"/>
                  </a:lnTo>
                  <a:lnTo>
                    <a:pt x="0" y="228"/>
                  </a:lnTo>
                  <a:lnTo>
                    <a:pt x="0" y="230"/>
                  </a:lnTo>
                  <a:lnTo>
                    <a:pt x="4" y="232"/>
                  </a:lnTo>
                  <a:lnTo>
                    <a:pt x="4" y="232"/>
                  </a:lnTo>
                  <a:lnTo>
                    <a:pt x="4" y="240"/>
                  </a:lnTo>
                  <a:lnTo>
                    <a:pt x="4" y="242"/>
                  </a:lnTo>
                  <a:lnTo>
                    <a:pt x="4" y="242"/>
                  </a:lnTo>
                  <a:lnTo>
                    <a:pt x="4" y="242"/>
                  </a:lnTo>
                  <a:lnTo>
                    <a:pt x="4" y="240"/>
                  </a:lnTo>
                  <a:lnTo>
                    <a:pt x="4" y="244"/>
                  </a:lnTo>
                  <a:lnTo>
                    <a:pt x="9" y="247"/>
                  </a:lnTo>
                  <a:lnTo>
                    <a:pt x="11" y="247"/>
                  </a:lnTo>
                  <a:lnTo>
                    <a:pt x="23" y="256"/>
                  </a:lnTo>
                  <a:lnTo>
                    <a:pt x="23" y="256"/>
                  </a:lnTo>
                  <a:lnTo>
                    <a:pt x="26" y="256"/>
                  </a:lnTo>
                  <a:lnTo>
                    <a:pt x="26" y="256"/>
                  </a:lnTo>
                  <a:lnTo>
                    <a:pt x="26" y="256"/>
                  </a:lnTo>
                  <a:lnTo>
                    <a:pt x="26" y="256"/>
                  </a:lnTo>
                  <a:lnTo>
                    <a:pt x="28" y="256"/>
                  </a:lnTo>
                  <a:lnTo>
                    <a:pt x="28" y="256"/>
                  </a:lnTo>
                  <a:lnTo>
                    <a:pt x="30" y="256"/>
                  </a:lnTo>
                  <a:lnTo>
                    <a:pt x="30" y="258"/>
                  </a:lnTo>
                  <a:lnTo>
                    <a:pt x="33" y="261"/>
                  </a:lnTo>
                  <a:lnTo>
                    <a:pt x="33" y="261"/>
                  </a:lnTo>
                  <a:lnTo>
                    <a:pt x="37" y="258"/>
                  </a:lnTo>
                  <a:lnTo>
                    <a:pt x="37" y="261"/>
                  </a:lnTo>
                  <a:lnTo>
                    <a:pt x="40" y="263"/>
                  </a:lnTo>
                  <a:lnTo>
                    <a:pt x="40" y="263"/>
                  </a:lnTo>
                  <a:lnTo>
                    <a:pt x="42" y="263"/>
                  </a:lnTo>
                  <a:lnTo>
                    <a:pt x="45" y="266"/>
                  </a:lnTo>
                  <a:lnTo>
                    <a:pt x="47" y="266"/>
                  </a:lnTo>
                  <a:lnTo>
                    <a:pt x="47" y="266"/>
                  </a:lnTo>
                  <a:lnTo>
                    <a:pt x="47" y="268"/>
                  </a:lnTo>
                  <a:lnTo>
                    <a:pt x="47" y="268"/>
                  </a:lnTo>
                  <a:lnTo>
                    <a:pt x="49" y="270"/>
                  </a:lnTo>
                  <a:lnTo>
                    <a:pt x="49" y="270"/>
                  </a:lnTo>
                  <a:lnTo>
                    <a:pt x="49" y="270"/>
                  </a:lnTo>
                  <a:lnTo>
                    <a:pt x="52" y="270"/>
                  </a:lnTo>
                  <a:lnTo>
                    <a:pt x="52" y="270"/>
                  </a:lnTo>
                  <a:lnTo>
                    <a:pt x="54" y="268"/>
                  </a:lnTo>
                  <a:lnTo>
                    <a:pt x="54" y="268"/>
                  </a:lnTo>
                  <a:lnTo>
                    <a:pt x="56" y="266"/>
                  </a:lnTo>
                  <a:lnTo>
                    <a:pt x="59" y="266"/>
                  </a:lnTo>
                  <a:lnTo>
                    <a:pt x="61" y="266"/>
                  </a:lnTo>
                  <a:lnTo>
                    <a:pt x="61" y="266"/>
                  </a:lnTo>
                  <a:lnTo>
                    <a:pt x="61" y="268"/>
                  </a:lnTo>
                  <a:lnTo>
                    <a:pt x="61" y="268"/>
                  </a:lnTo>
                  <a:lnTo>
                    <a:pt x="63" y="268"/>
                  </a:lnTo>
                  <a:lnTo>
                    <a:pt x="63" y="268"/>
                  </a:lnTo>
                  <a:lnTo>
                    <a:pt x="66" y="266"/>
                  </a:lnTo>
                  <a:lnTo>
                    <a:pt x="66" y="266"/>
                  </a:lnTo>
                  <a:lnTo>
                    <a:pt x="71" y="266"/>
                  </a:lnTo>
                  <a:lnTo>
                    <a:pt x="71" y="266"/>
                  </a:lnTo>
                  <a:lnTo>
                    <a:pt x="73" y="266"/>
                  </a:lnTo>
                  <a:lnTo>
                    <a:pt x="75" y="270"/>
                  </a:lnTo>
                  <a:lnTo>
                    <a:pt x="75" y="275"/>
                  </a:lnTo>
                  <a:lnTo>
                    <a:pt x="73" y="287"/>
                  </a:lnTo>
                  <a:lnTo>
                    <a:pt x="73" y="289"/>
                  </a:lnTo>
                  <a:lnTo>
                    <a:pt x="73" y="292"/>
                  </a:lnTo>
                  <a:lnTo>
                    <a:pt x="75" y="294"/>
                  </a:lnTo>
                  <a:lnTo>
                    <a:pt x="75" y="294"/>
                  </a:lnTo>
                  <a:lnTo>
                    <a:pt x="73" y="296"/>
                  </a:lnTo>
                  <a:lnTo>
                    <a:pt x="73" y="296"/>
                  </a:lnTo>
                  <a:lnTo>
                    <a:pt x="75" y="299"/>
                  </a:lnTo>
                  <a:lnTo>
                    <a:pt x="75" y="299"/>
                  </a:lnTo>
                  <a:lnTo>
                    <a:pt x="78" y="296"/>
                  </a:lnTo>
                  <a:lnTo>
                    <a:pt x="82" y="294"/>
                  </a:lnTo>
                  <a:lnTo>
                    <a:pt x="85" y="292"/>
                  </a:lnTo>
                  <a:lnTo>
                    <a:pt x="87" y="287"/>
                  </a:lnTo>
                  <a:lnTo>
                    <a:pt x="89" y="282"/>
                  </a:lnTo>
                  <a:lnTo>
                    <a:pt x="89" y="282"/>
                  </a:lnTo>
                  <a:lnTo>
                    <a:pt x="87" y="282"/>
                  </a:lnTo>
                  <a:lnTo>
                    <a:pt x="87" y="280"/>
                  </a:lnTo>
                  <a:lnTo>
                    <a:pt x="89" y="280"/>
                  </a:lnTo>
                  <a:lnTo>
                    <a:pt x="92" y="277"/>
                  </a:lnTo>
                  <a:lnTo>
                    <a:pt x="92" y="277"/>
                  </a:lnTo>
                  <a:lnTo>
                    <a:pt x="92" y="275"/>
                  </a:lnTo>
                  <a:lnTo>
                    <a:pt x="94" y="273"/>
                  </a:lnTo>
                  <a:lnTo>
                    <a:pt x="94" y="273"/>
                  </a:lnTo>
                  <a:lnTo>
                    <a:pt x="94" y="270"/>
                  </a:lnTo>
                  <a:lnTo>
                    <a:pt x="92" y="270"/>
                  </a:lnTo>
                  <a:lnTo>
                    <a:pt x="92" y="270"/>
                  </a:lnTo>
                  <a:lnTo>
                    <a:pt x="92" y="270"/>
                  </a:lnTo>
                  <a:lnTo>
                    <a:pt x="92" y="270"/>
                  </a:lnTo>
                  <a:lnTo>
                    <a:pt x="92" y="270"/>
                  </a:lnTo>
                  <a:lnTo>
                    <a:pt x="89" y="270"/>
                  </a:lnTo>
                  <a:lnTo>
                    <a:pt x="89" y="270"/>
                  </a:lnTo>
                  <a:lnTo>
                    <a:pt x="92" y="268"/>
                  </a:lnTo>
                  <a:lnTo>
                    <a:pt x="92" y="268"/>
                  </a:lnTo>
                  <a:lnTo>
                    <a:pt x="92" y="268"/>
                  </a:lnTo>
                  <a:lnTo>
                    <a:pt x="94" y="268"/>
                  </a:lnTo>
                  <a:lnTo>
                    <a:pt x="97" y="258"/>
                  </a:lnTo>
                  <a:lnTo>
                    <a:pt x="97" y="256"/>
                  </a:lnTo>
                  <a:lnTo>
                    <a:pt x="99" y="254"/>
                  </a:lnTo>
                  <a:lnTo>
                    <a:pt x="101" y="249"/>
                  </a:lnTo>
                  <a:lnTo>
                    <a:pt x="104" y="247"/>
                  </a:lnTo>
                  <a:lnTo>
                    <a:pt x="104" y="244"/>
                  </a:lnTo>
                  <a:lnTo>
                    <a:pt x="99" y="249"/>
                  </a:lnTo>
                  <a:lnTo>
                    <a:pt x="97" y="249"/>
                  </a:lnTo>
                  <a:lnTo>
                    <a:pt x="97" y="247"/>
                  </a:lnTo>
                  <a:lnTo>
                    <a:pt x="94" y="247"/>
                  </a:lnTo>
                  <a:lnTo>
                    <a:pt x="94" y="247"/>
                  </a:lnTo>
                  <a:lnTo>
                    <a:pt x="94" y="244"/>
                  </a:lnTo>
                  <a:lnTo>
                    <a:pt x="97" y="244"/>
                  </a:lnTo>
                  <a:lnTo>
                    <a:pt x="104" y="242"/>
                  </a:lnTo>
                  <a:lnTo>
                    <a:pt x="104" y="242"/>
                  </a:lnTo>
                  <a:lnTo>
                    <a:pt x="101" y="240"/>
                  </a:lnTo>
                  <a:lnTo>
                    <a:pt x="104" y="237"/>
                  </a:lnTo>
                  <a:lnTo>
                    <a:pt x="106" y="232"/>
                  </a:lnTo>
                  <a:lnTo>
                    <a:pt x="108" y="235"/>
                  </a:lnTo>
                  <a:lnTo>
                    <a:pt x="106" y="237"/>
                  </a:lnTo>
                  <a:lnTo>
                    <a:pt x="106" y="240"/>
                  </a:lnTo>
                  <a:lnTo>
                    <a:pt x="104" y="242"/>
                  </a:lnTo>
                  <a:lnTo>
                    <a:pt x="106" y="242"/>
                  </a:lnTo>
                  <a:lnTo>
                    <a:pt x="108" y="240"/>
                  </a:lnTo>
                  <a:lnTo>
                    <a:pt x="113" y="235"/>
                  </a:lnTo>
                  <a:lnTo>
                    <a:pt x="115" y="235"/>
                  </a:lnTo>
                  <a:lnTo>
                    <a:pt x="113" y="232"/>
                  </a:lnTo>
                  <a:lnTo>
                    <a:pt x="111" y="230"/>
                  </a:lnTo>
                  <a:lnTo>
                    <a:pt x="111" y="228"/>
                  </a:lnTo>
                  <a:lnTo>
                    <a:pt x="108" y="230"/>
                  </a:lnTo>
                  <a:lnTo>
                    <a:pt x="108" y="228"/>
                  </a:lnTo>
                  <a:lnTo>
                    <a:pt x="108" y="228"/>
                  </a:lnTo>
                  <a:lnTo>
                    <a:pt x="108" y="225"/>
                  </a:lnTo>
                  <a:lnTo>
                    <a:pt x="108" y="223"/>
                  </a:lnTo>
                  <a:lnTo>
                    <a:pt x="111" y="223"/>
                  </a:lnTo>
                  <a:lnTo>
                    <a:pt x="111" y="223"/>
                  </a:lnTo>
                  <a:lnTo>
                    <a:pt x="113" y="223"/>
                  </a:lnTo>
                  <a:lnTo>
                    <a:pt x="113" y="223"/>
                  </a:lnTo>
                  <a:lnTo>
                    <a:pt x="115" y="221"/>
                  </a:lnTo>
                  <a:lnTo>
                    <a:pt x="113" y="218"/>
                  </a:lnTo>
                  <a:lnTo>
                    <a:pt x="113" y="216"/>
                  </a:lnTo>
                  <a:lnTo>
                    <a:pt x="111" y="216"/>
                  </a:lnTo>
                  <a:lnTo>
                    <a:pt x="111" y="213"/>
                  </a:lnTo>
                  <a:lnTo>
                    <a:pt x="111" y="209"/>
                  </a:lnTo>
                  <a:lnTo>
                    <a:pt x="111" y="211"/>
                  </a:lnTo>
                  <a:lnTo>
                    <a:pt x="113" y="211"/>
                  </a:lnTo>
                  <a:lnTo>
                    <a:pt x="113" y="211"/>
                  </a:lnTo>
                  <a:lnTo>
                    <a:pt x="115" y="209"/>
                  </a:lnTo>
                  <a:lnTo>
                    <a:pt x="118" y="211"/>
                  </a:lnTo>
                  <a:lnTo>
                    <a:pt x="120" y="211"/>
                  </a:lnTo>
                  <a:lnTo>
                    <a:pt x="120" y="213"/>
                  </a:lnTo>
                  <a:lnTo>
                    <a:pt x="120" y="213"/>
                  </a:lnTo>
                  <a:lnTo>
                    <a:pt x="123" y="213"/>
                  </a:lnTo>
                  <a:lnTo>
                    <a:pt x="123" y="211"/>
                  </a:lnTo>
                  <a:lnTo>
                    <a:pt x="120" y="209"/>
                  </a:lnTo>
                  <a:lnTo>
                    <a:pt x="118" y="206"/>
                  </a:lnTo>
                  <a:lnTo>
                    <a:pt x="118" y="204"/>
                  </a:lnTo>
                  <a:lnTo>
                    <a:pt x="120" y="204"/>
                  </a:lnTo>
                  <a:lnTo>
                    <a:pt x="120" y="202"/>
                  </a:lnTo>
                  <a:lnTo>
                    <a:pt x="120" y="202"/>
                  </a:lnTo>
                  <a:lnTo>
                    <a:pt x="123" y="199"/>
                  </a:lnTo>
                  <a:lnTo>
                    <a:pt x="123" y="199"/>
                  </a:lnTo>
                  <a:lnTo>
                    <a:pt x="123" y="197"/>
                  </a:lnTo>
                  <a:lnTo>
                    <a:pt x="125" y="195"/>
                  </a:lnTo>
                  <a:lnTo>
                    <a:pt x="127" y="195"/>
                  </a:lnTo>
                  <a:lnTo>
                    <a:pt x="127" y="192"/>
                  </a:lnTo>
                  <a:lnTo>
                    <a:pt x="127" y="187"/>
                  </a:lnTo>
                  <a:lnTo>
                    <a:pt x="127" y="187"/>
                  </a:lnTo>
                  <a:lnTo>
                    <a:pt x="130" y="185"/>
                  </a:lnTo>
                  <a:lnTo>
                    <a:pt x="130" y="183"/>
                  </a:lnTo>
                  <a:lnTo>
                    <a:pt x="127" y="183"/>
                  </a:lnTo>
                  <a:lnTo>
                    <a:pt x="125" y="183"/>
                  </a:lnTo>
                  <a:lnTo>
                    <a:pt x="125" y="178"/>
                  </a:lnTo>
                  <a:lnTo>
                    <a:pt x="125" y="173"/>
                  </a:lnTo>
                  <a:lnTo>
                    <a:pt x="127" y="171"/>
                  </a:lnTo>
                  <a:lnTo>
                    <a:pt x="127" y="168"/>
                  </a:lnTo>
                  <a:lnTo>
                    <a:pt x="127" y="168"/>
                  </a:lnTo>
                  <a:lnTo>
                    <a:pt x="127" y="166"/>
                  </a:lnTo>
                  <a:lnTo>
                    <a:pt x="127" y="164"/>
                  </a:lnTo>
                  <a:lnTo>
                    <a:pt x="127" y="161"/>
                  </a:lnTo>
                  <a:lnTo>
                    <a:pt x="130" y="159"/>
                  </a:lnTo>
                  <a:lnTo>
                    <a:pt x="127" y="159"/>
                  </a:lnTo>
                  <a:lnTo>
                    <a:pt x="125" y="159"/>
                  </a:lnTo>
                  <a:lnTo>
                    <a:pt x="127" y="157"/>
                  </a:lnTo>
                  <a:lnTo>
                    <a:pt x="127" y="154"/>
                  </a:lnTo>
                  <a:lnTo>
                    <a:pt x="125" y="152"/>
                  </a:lnTo>
                  <a:lnTo>
                    <a:pt x="125" y="152"/>
                  </a:lnTo>
                  <a:lnTo>
                    <a:pt x="125" y="150"/>
                  </a:lnTo>
                  <a:lnTo>
                    <a:pt x="125" y="150"/>
                  </a:lnTo>
                  <a:lnTo>
                    <a:pt x="127" y="150"/>
                  </a:lnTo>
                  <a:lnTo>
                    <a:pt x="127" y="147"/>
                  </a:lnTo>
                  <a:lnTo>
                    <a:pt x="130" y="147"/>
                  </a:lnTo>
                  <a:lnTo>
                    <a:pt x="130" y="145"/>
                  </a:lnTo>
                  <a:lnTo>
                    <a:pt x="130" y="142"/>
                  </a:lnTo>
                  <a:lnTo>
                    <a:pt x="127" y="145"/>
                  </a:lnTo>
                  <a:lnTo>
                    <a:pt x="127" y="142"/>
                  </a:lnTo>
                  <a:lnTo>
                    <a:pt x="127" y="142"/>
                  </a:lnTo>
                  <a:lnTo>
                    <a:pt x="130" y="142"/>
                  </a:lnTo>
                  <a:lnTo>
                    <a:pt x="130" y="145"/>
                  </a:lnTo>
                  <a:lnTo>
                    <a:pt x="132" y="147"/>
                  </a:lnTo>
                  <a:lnTo>
                    <a:pt x="132" y="150"/>
                  </a:lnTo>
                  <a:lnTo>
                    <a:pt x="132" y="152"/>
                  </a:lnTo>
                  <a:lnTo>
                    <a:pt x="130" y="157"/>
                  </a:lnTo>
                  <a:lnTo>
                    <a:pt x="134" y="176"/>
                  </a:lnTo>
                  <a:lnTo>
                    <a:pt x="134" y="173"/>
                  </a:lnTo>
                  <a:lnTo>
                    <a:pt x="132" y="1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0919107" y="2573465"/>
              <a:ext cx="165974" cy="331947"/>
            </a:xfrm>
            <a:custGeom>
              <a:avLst/>
              <a:gdLst>
                <a:gd name="T0" fmla="*/ 168 w 168"/>
                <a:gd name="T1" fmla="*/ 256 h 336"/>
                <a:gd name="T2" fmla="*/ 164 w 168"/>
                <a:gd name="T3" fmla="*/ 270 h 336"/>
                <a:gd name="T4" fmla="*/ 159 w 168"/>
                <a:gd name="T5" fmla="*/ 282 h 336"/>
                <a:gd name="T6" fmla="*/ 145 w 168"/>
                <a:gd name="T7" fmla="*/ 289 h 336"/>
                <a:gd name="T8" fmla="*/ 140 w 168"/>
                <a:gd name="T9" fmla="*/ 294 h 336"/>
                <a:gd name="T10" fmla="*/ 135 w 168"/>
                <a:gd name="T11" fmla="*/ 294 h 336"/>
                <a:gd name="T12" fmla="*/ 133 w 168"/>
                <a:gd name="T13" fmla="*/ 299 h 336"/>
                <a:gd name="T14" fmla="*/ 130 w 168"/>
                <a:gd name="T15" fmla="*/ 306 h 336"/>
                <a:gd name="T16" fmla="*/ 126 w 168"/>
                <a:gd name="T17" fmla="*/ 310 h 336"/>
                <a:gd name="T18" fmla="*/ 109 w 168"/>
                <a:gd name="T19" fmla="*/ 315 h 336"/>
                <a:gd name="T20" fmla="*/ 76 w 168"/>
                <a:gd name="T21" fmla="*/ 322 h 336"/>
                <a:gd name="T22" fmla="*/ 45 w 168"/>
                <a:gd name="T23" fmla="*/ 329 h 336"/>
                <a:gd name="T24" fmla="*/ 19 w 168"/>
                <a:gd name="T25" fmla="*/ 336 h 336"/>
                <a:gd name="T26" fmla="*/ 19 w 168"/>
                <a:gd name="T27" fmla="*/ 336 h 336"/>
                <a:gd name="T28" fmla="*/ 19 w 168"/>
                <a:gd name="T29" fmla="*/ 336 h 336"/>
                <a:gd name="T30" fmla="*/ 19 w 168"/>
                <a:gd name="T31" fmla="*/ 336 h 336"/>
                <a:gd name="T32" fmla="*/ 7 w 168"/>
                <a:gd name="T33" fmla="*/ 327 h 336"/>
                <a:gd name="T34" fmla="*/ 5 w 168"/>
                <a:gd name="T35" fmla="*/ 320 h 336"/>
                <a:gd name="T36" fmla="*/ 7 w 168"/>
                <a:gd name="T37" fmla="*/ 308 h 336"/>
                <a:gd name="T38" fmla="*/ 7 w 168"/>
                <a:gd name="T39" fmla="*/ 289 h 336"/>
                <a:gd name="T40" fmla="*/ 5 w 168"/>
                <a:gd name="T41" fmla="*/ 277 h 336"/>
                <a:gd name="T42" fmla="*/ 5 w 168"/>
                <a:gd name="T43" fmla="*/ 275 h 336"/>
                <a:gd name="T44" fmla="*/ 7 w 168"/>
                <a:gd name="T45" fmla="*/ 268 h 336"/>
                <a:gd name="T46" fmla="*/ 0 w 168"/>
                <a:gd name="T47" fmla="*/ 235 h 336"/>
                <a:gd name="T48" fmla="*/ 3 w 168"/>
                <a:gd name="T49" fmla="*/ 216 h 336"/>
                <a:gd name="T50" fmla="*/ 10 w 168"/>
                <a:gd name="T51" fmla="*/ 204 h 336"/>
                <a:gd name="T52" fmla="*/ 10 w 168"/>
                <a:gd name="T53" fmla="*/ 190 h 336"/>
                <a:gd name="T54" fmla="*/ 12 w 168"/>
                <a:gd name="T55" fmla="*/ 178 h 336"/>
                <a:gd name="T56" fmla="*/ 10 w 168"/>
                <a:gd name="T57" fmla="*/ 149 h 336"/>
                <a:gd name="T58" fmla="*/ 22 w 168"/>
                <a:gd name="T59" fmla="*/ 133 h 336"/>
                <a:gd name="T60" fmla="*/ 36 w 168"/>
                <a:gd name="T61" fmla="*/ 116 h 336"/>
                <a:gd name="T62" fmla="*/ 43 w 168"/>
                <a:gd name="T63" fmla="*/ 104 h 336"/>
                <a:gd name="T64" fmla="*/ 43 w 168"/>
                <a:gd name="T65" fmla="*/ 97 h 336"/>
                <a:gd name="T66" fmla="*/ 41 w 168"/>
                <a:gd name="T67" fmla="*/ 93 h 336"/>
                <a:gd name="T68" fmla="*/ 31 w 168"/>
                <a:gd name="T69" fmla="*/ 81 h 336"/>
                <a:gd name="T70" fmla="*/ 38 w 168"/>
                <a:gd name="T71" fmla="*/ 57 h 336"/>
                <a:gd name="T72" fmla="*/ 33 w 168"/>
                <a:gd name="T73" fmla="*/ 45 h 336"/>
                <a:gd name="T74" fmla="*/ 33 w 168"/>
                <a:gd name="T75" fmla="*/ 38 h 336"/>
                <a:gd name="T76" fmla="*/ 38 w 168"/>
                <a:gd name="T77" fmla="*/ 22 h 336"/>
                <a:gd name="T78" fmla="*/ 38 w 168"/>
                <a:gd name="T79" fmla="*/ 17 h 336"/>
                <a:gd name="T80" fmla="*/ 45 w 168"/>
                <a:gd name="T81" fmla="*/ 7 h 336"/>
                <a:gd name="T82" fmla="*/ 62 w 168"/>
                <a:gd name="T83" fmla="*/ 3 h 336"/>
                <a:gd name="T84" fmla="*/ 67 w 168"/>
                <a:gd name="T85" fmla="*/ 15 h 336"/>
                <a:gd name="T86" fmla="*/ 76 w 168"/>
                <a:gd name="T87" fmla="*/ 45 h 336"/>
                <a:gd name="T88" fmla="*/ 88 w 168"/>
                <a:gd name="T89" fmla="*/ 76 h 336"/>
                <a:gd name="T90" fmla="*/ 97 w 168"/>
                <a:gd name="T91" fmla="*/ 107 h 336"/>
                <a:gd name="T92" fmla="*/ 107 w 168"/>
                <a:gd name="T93" fmla="*/ 138 h 336"/>
                <a:gd name="T94" fmla="*/ 116 w 168"/>
                <a:gd name="T95" fmla="*/ 168 h 336"/>
                <a:gd name="T96" fmla="*/ 128 w 168"/>
                <a:gd name="T97" fmla="*/ 199 h 336"/>
                <a:gd name="T98" fmla="*/ 130 w 168"/>
                <a:gd name="T99" fmla="*/ 211 h 336"/>
                <a:gd name="T100" fmla="*/ 133 w 168"/>
                <a:gd name="T101" fmla="*/ 216 h 336"/>
                <a:gd name="T102" fmla="*/ 133 w 168"/>
                <a:gd name="T103" fmla="*/ 223 h 336"/>
                <a:gd name="T104" fmla="*/ 147 w 168"/>
                <a:gd name="T105" fmla="*/ 235 h 336"/>
                <a:gd name="T106" fmla="*/ 152 w 168"/>
                <a:gd name="T107" fmla="*/ 239 h 336"/>
                <a:gd name="T108" fmla="*/ 156 w 168"/>
                <a:gd name="T109" fmla="*/ 2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336">
                  <a:moveTo>
                    <a:pt x="164" y="254"/>
                  </a:moveTo>
                  <a:lnTo>
                    <a:pt x="164" y="256"/>
                  </a:lnTo>
                  <a:lnTo>
                    <a:pt x="166" y="256"/>
                  </a:lnTo>
                  <a:lnTo>
                    <a:pt x="166" y="254"/>
                  </a:lnTo>
                  <a:lnTo>
                    <a:pt x="168" y="256"/>
                  </a:lnTo>
                  <a:lnTo>
                    <a:pt x="168" y="256"/>
                  </a:lnTo>
                  <a:lnTo>
                    <a:pt x="168" y="258"/>
                  </a:lnTo>
                  <a:lnTo>
                    <a:pt x="168" y="258"/>
                  </a:lnTo>
                  <a:lnTo>
                    <a:pt x="166" y="261"/>
                  </a:lnTo>
                  <a:lnTo>
                    <a:pt x="164" y="270"/>
                  </a:lnTo>
                  <a:lnTo>
                    <a:pt x="164" y="275"/>
                  </a:lnTo>
                  <a:lnTo>
                    <a:pt x="164" y="277"/>
                  </a:lnTo>
                  <a:lnTo>
                    <a:pt x="164" y="280"/>
                  </a:lnTo>
                  <a:lnTo>
                    <a:pt x="161" y="282"/>
                  </a:lnTo>
                  <a:lnTo>
                    <a:pt x="159" y="282"/>
                  </a:lnTo>
                  <a:lnTo>
                    <a:pt x="154" y="280"/>
                  </a:lnTo>
                  <a:lnTo>
                    <a:pt x="154" y="280"/>
                  </a:lnTo>
                  <a:lnTo>
                    <a:pt x="154" y="282"/>
                  </a:lnTo>
                  <a:lnTo>
                    <a:pt x="145" y="287"/>
                  </a:lnTo>
                  <a:lnTo>
                    <a:pt x="145" y="289"/>
                  </a:lnTo>
                  <a:lnTo>
                    <a:pt x="145" y="289"/>
                  </a:lnTo>
                  <a:lnTo>
                    <a:pt x="142" y="291"/>
                  </a:lnTo>
                  <a:lnTo>
                    <a:pt x="142" y="291"/>
                  </a:lnTo>
                  <a:lnTo>
                    <a:pt x="142" y="291"/>
                  </a:lnTo>
                  <a:lnTo>
                    <a:pt x="140" y="294"/>
                  </a:lnTo>
                  <a:lnTo>
                    <a:pt x="140" y="294"/>
                  </a:lnTo>
                  <a:lnTo>
                    <a:pt x="140" y="294"/>
                  </a:lnTo>
                  <a:lnTo>
                    <a:pt x="138" y="294"/>
                  </a:lnTo>
                  <a:lnTo>
                    <a:pt x="138" y="294"/>
                  </a:lnTo>
                  <a:lnTo>
                    <a:pt x="135" y="294"/>
                  </a:lnTo>
                  <a:lnTo>
                    <a:pt x="135" y="294"/>
                  </a:lnTo>
                  <a:lnTo>
                    <a:pt x="135" y="296"/>
                  </a:lnTo>
                  <a:lnTo>
                    <a:pt x="135" y="296"/>
                  </a:lnTo>
                  <a:lnTo>
                    <a:pt x="135" y="296"/>
                  </a:lnTo>
                  <a:lnTo>
                    <a:pt x="133" y="299"/>
                  </a:lnTo>
                  <a:lnTo>
                    <a:pt x="133" y="301"/>
                  </a:lnTo>
                  <a:lnTo>
                    <a:pt x="133" y="301"/>
                  </a:lnTo>
                  <a:lnTo>
                    <a:pt x="133" y="303"/>
                  </a:lnTo>
                  <a:lnTo>
                    <a:pt x="133" y="303"/>
                  </a:lnTo>
                  <a:lnTo>
                    <a:pt x="130" y="306"/>
                  </a:lnTo>
                  <a:lnTo>
                    <a:pt x="130" y="306"/>
                  </a:lnTo>
                  <a:lnTo>
                    <a:pt x="128" y="306"/>
                  </a:lnTo>
                  <a:lnTo>
                    <a:pt x="128" y="308"/>
                  </a:lnTo>
                  <a:lnTo>
                    <a:pt x="128" y="310"/>
                  </a:lnTo>
                  <a:lnTo>
                    <a:pt x="126" y="310"/>
                  </a:lnTo>
                  <a:lnTo>
                    <a:pt x="126" y="313"/>
                  </a:lnTo>
                  <a:lnTo>
                    <a:pt x="123" y="313"/>
                  </a:lnTo>
                  <a:lnTo>
                    <a:pt x="123" y="313"/>
                  </a:lnTo>
                  <a:lnTo>
                    <a:pt x="116" y="315"/>
                  </a:lnTo>
                  <a:lnTo>
                    <a:pt x="109" y="315"/>
                  </a:lnTo>
                  <a:lnTo>
                    <a:pt x="102" y="318"/>
                  </a:lnTo>
                  <a:lnTo>
                    <a:pt x="97" y="318"/>
                  </a:lnTo>
                  <a:lnTo>
                    <a:pt x="90" y="320"/>
                  </a:lnTo>
                  <a:lnTo>
                    <a:pt x="83" y="322"/>
                  </a:lnTo>
                  <a:lnTo>
                    <a:pt x="76" y="322"/>
                  </a:lnTo>
                  <a:lnTo>
                    <a:pt x="71" y="325"/>
                  </a:lnTo>
                  <a:lnTo>
                    <a:pt x="64" y="327"/>
                  </a:lnTo>
                  <a:lnTo>
                    <a:pt x="57" y="327"/>
                  </a:lnTo>
                  <a:lnTo>
                    <a:pt x="50" y="329"/>
                  </a:lnTo>
                  <a:lnTo>
                    <a:pt x="45" y="329"/>
                  </a:lnTo>
                  <a:lnTo>
                    <a:pt x="38" y="332"/>
                  </a:lnTo>
                  <a:lnTo>
                    <a:pt x="31" y="334"/>
                  </a:lnTo>
                  <a:lnTo>
                    <a:pt x="24" y="334"/>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7" y="332"/>
                  </a:lnTo>
                  <a:lnTo>
                    <a:pt x="15" y="332"/>
                  </a:lnTo>
                  <a:lnTo>
                    <a:pt x="10" y="327"/>
                  </a:lnTo>
                  <a:lnTo>
                    <a:pt x="7" y="327"/>
                  </a:lnTo>
                  <a:lnTo>
                    <a:pt x="7" y="325"/>
                  </a:lnTo>
                  <a:lnTo>
                    <a:pt x="7" y="325"/>
                  </a:lnTo>
                  <a:lnTo>
                    <a:pt x="5" y="322"/>
                  </a:lnTo>
                  <a:lnTo>
                    <a:pt x="5" y="320"/>
                  </a:lnTo>
                  <a:lnTo>
                    <a:pt x="5" y="320"/>
                  </a:lnTo>
                  <a:lnTo>
                    <a:pt x="5" y="318"/>
                  </a:lnTo>
                  <a:lnTo>
                    <a:pt x="7" y="315"/>
                  </a:lnTo>
                  <a:lnTo>
                    <a:pt x="5" y="310"/>
                  </a:lnTo>
                  <a:lnTo>
                    <a:pt x="5" y="308"/>
                  </a:lnTo>
                  <a:lnTo>
                    <a:pt x="7" y="308"/>
                  </a:lnTo>
                  <a:lnTo>
                    <a:pt x="10" y="306"/>
                  </a:lnTo>
                  <a:lnTo>
                    <a:pt x="10" y="303"/>
                  </a:lnTo>
                  <a:lnTo>
                    <a:pt x="7" y="299"/>
                  </a:lnTo>
                  <a:lnTo>
                    <a:pt x="7" y="291"/>
                  </a:lnTo>
                  <a:lnTo>
                    <a:pt x="7" y="289"/>
                  </a:lnTo>
                  <a:lnTo>
                    <a:pt x="7" y="284"/>
                  </a:lnTo>
                  <a:lnTo>
                    <a:pt x="5" y="284"/>
                  </a:lnTo>
                  <a:lnTo>
                    <a:pt x="5" y="280"/>
                  </a:lnTo>
                  <a:lnTo>
                    <a:pt x="5" y="277"/>
                  </a:lnTo>
                  <a:lnTo>
                    <a:pt x="5" y="277"/>
                  </a:lnTo>
                  <a:lnTo>
                    <a:pt x="5" y="277"/>
                  </a:lnTo>
                  <a:lnTo>
                    <a:pt x="5" y="275"/>
                  </a:lnTo>
                  <a:lnTo>
                    <a:pt x="5" y="275"/>
                  </a:lnTo>
                  <a:lnTo>
                    <a:pt x="5" y="275"/>
                  </a:lnTo>
                  <a:lnTo>
                    <a:pt x="5" y="275"/>
                  </a:lnTo>
                  <a:lnTo>
                    <a:pt x="5" y="273"/>
                  </a:lnTo>
                  <a:lnTo>
                    <a:pt x="5" y="273"/>
                  </a:lnTo>
                  <a:lnTo>
                    <a:pt x="5" y="270"/>
                  </a:lnTo>
                  <a:lnTo>
                    <a:pt x="5" y="270"/>
                  </a:lnTo>
                  <a:lnTo>
                    <a:pt x="7" y="268"/>
                  </a:lnTo>
                  <a:lnTo>
                    <a:pt x="5" y="265"/>
                  </a:lnTo>
                  <a:lnTo>
                    <a:pt x="5" y="261"/>
                  </a:lnTo>
                  <a:lnTo>
                    <a:pt x="0" y="239"/>
                  </a:lnTo>
                  <a:lnTo>
                    <a:pt x="0" y="237"/>
                  </a:lnTo>
                  <a:lnTo>
                    <a:pt x="0" y="235"/>
                  </a:lnTo>
                  <a:lnTo>
                    <a:pt x="3" y="230"/>
                  </a:lnTo>
                  <a:lnTo>
                    <a:pt x="3" y="228"/>
                  </a:lnTo>
                  <a:lnTo>
                    <a:pt x="3" y="225"/>
                  </a:lnTo>
                  <a:lnTo>
                    <a:pt x="3" y="220"/>
                  </a:lnTo>
                  <a:lnTo>
                    <a:pt x="3" y="216"/>
                  </a:lnTo>
                  <a:lnTo>
                    <a:pt x="3" y="216"/>
                  </a:lnTo>
                  <a:lnTo>
                    <a:pt x="5" y="213"/>
                  </a:lnTo>
                  <a:lnTo>
                    <a:pt x="5" y="211"/>
                  </a:lnTo>
                  <a:lnTo>
                    <a:pt x="10" y="206"/>
                  </a:lnTo>
                  <a:lnTo>
                    <a:pt x="10" y="204"/>
                  </a:lnTo>
                  <a:lnTo>
                    <a:pt x="10" y="202"/>
                  </a:lnTo>
                  <a:lnTo>
                    <a:pt x="10" y="199"/>
                  </a:lnTo>
                  <a:lnTo>
                    <a:pt x="10" y="197"/>
                  </a:lnTo>
                  <a:lnTo>
                    <a:pt x="10" y="192"/>
                  </a:lnTo>
                  <a:lnTo>
                    <a:pt x="10" y="190"/>
                  </a:lnTo>
                  <a:lnTo>
                    <a:pt x="15" y="180"/>
                  </a:lnTo>
                  <a:lnTo>
                    <a:pt x="15" y="180"/>
                  </a:lnTo>
                  <a:lnTo>
                    <a:pt x="12" y="180"/>
                  </a:lnTo>
                  <a:lnTo>
                    <a:pt x="12" y="178"/>
                  </a:lnTo>
                  <a:lnTo>
                    <a:pt x="12" y="178"/>
                  </a:lnTo>
                  <a:lnTo>
                    <a:pt x="12" y="175"/>
                  </a:lnTo>
                  <a:lnTo>
                    <a:pt x="15" y="168"/>
                  </a:lnTo>
                  <a:lnTo>
                    <a:pt x="15" y="164"/>
                  </a:lnTo>
                  <a:lnTo>
                    <a:pt x="12" y="159"/>
                  </a:lnTo>
                  <a:lnTo>
                    <a:pt x="10" y="149"/>
                  </a:lnTo>
                  <a:lnTo>
                    <a:pt x="10" y="142"/>
                  </a:lnTo>
                  <a:lnTo>
                    <a:pt x="10" y="138"/>
                  </a:lnTo>
                  <a:lnTo>
                    <a:pt x="12" y="135"/>
                  </a:lnTo>
                  <a:lnTo>
                    <a:pt x="17" y="133"/>
                  </a:lnTo>
                  <a:lnTo>
                    <a:pt x="22" y="133"/>
                  </a:lnTo>
                  <a:lnTo>
                    <a:pt x="24" y="131"/>
                  </a:lnTo>
                  <a:lnTo>
                    <a:pt x="26" y="131"/>
                  </a:lnTo>
                  <a:lnTo>
                    <a:pt x="26" y="126"/>
                  </a:lnTo>
                  <a:lnTo>
                    <a:pt x="29" y="123"/>
                  </a:lnTo>
                  <a:lnTo>
                    <a:pt x="36" y="116"/>
                  </a:lnTo>
                  <a:lnTo>
                    <a:pt x="36" y="116"/>
                  </a:lnTo>
                  <a:lnTo>
                    <a:pt x="38" y="114"/>
                  </a:lnTo>
                  <a:lnTo>
                    <a:pt x="38" y="112"/>
                  </a:lnTo>
                  <a:lnTo>
                    <a:pt x="41" y="109"/>
                  </a:lnTo>
                  <a:lnTo>
                    <a:pt x="43" y="104"/>
                  </a:lnTo>
                  <a:lnTo>
                    <a:pt x="41" y="104"/>
                  </a:lnTo>
                  <a:lnTo>
                    <a:pt x="41" y="102"/>
                  </a:lnTo>
                  <a:lnTo>
                    <a:pt x="41" y="100"/>
                  </a:lnTo>
                  <a:lnTo>
                    <a:pt x="41" y="97"/>
                  </a:lnTo>
                  <a:lnTo>
                    <a:pt x="43" y="97"/>
                  </a:lnTo>
                  <a:lnTo>
                    <a:pt x="43" y="97"/>
                  </a:lnTo>
                  <a:lnTo>
                    <a:pt x="43" y="95"/>
                  </a:lnTo>
                  <a:lnTo>
                    <a:pt x="43" y="95"/>
                  </a:lnTo>
                  <a:lnTo>
                    <a:pt x="43" y="93"/>
                  </a:lnTo>
                  <a:lnTo>
                    <a:pt x="41" y="93"/>
                  </a:lnTo>
                  <a:lnTo>
                    <a:pt x="36" y="86"/>
                  </a:lnTo>
                  <a:lnTo>
                    <a:pt x="36" y="86"/>
                  </a:lnTo>
                  <a:lnTo>
                    <a:pt x="36" y="83"/>
                  </a:lnTo>
                  <a:lnTo>
                    <a:pt x="33" y="81"/>
                  </a:lnTo>
                  <a:lnTo>
                    <a:pt x="31" y="81"/>
                  </a:lnTo>
                  <a:lnTo>
                    <a:pt x="31" y="76"/>
                  </a:lnTo>
                  <a:lnTo>
                    <a:pt x="33" y="71"/>
                  </a:lnTo>
                  <a:lnTo>
                    <a:pt x="36" y="67"/>
                  </a:lnTo>
                  <a:lnTo>
                    <a:pt x="38" y="60"/>
                  </a:lnTo>
                  <a:lnTo>
                    <a:pt x="38" y="57"/>
                  </a:lnTo>
                  <a:lnTo>
                    <a:pt x="36" y="55"/>
                  </a:lnTo>
                  <a:lnTo>
                    <a:pt x="36" y="52"/>
                  </a:lnTo>
                  <a:lnTo>
                    <a:pt x="33" y="50"/>
                  </a:lnTo>
                  <a:lnTo>
                    <a:pt x="33" y="48"/>
                  </a:lnTo>
                  <a:lnTo>
                    <a:pt x="33" y="45"/>
                  </a:lnTo>
                  <a:lnTo>
                    <a:pt x="36" y="45"/>
                  </a:lnTo>
                  <a:lnTo>
                    <a:pt x="36" y="45"/>
                  </a:lnTo>
                  <a:lnTo>
                    <a:pt x="33" y="43"/>
                  </a:lnTo>
                  <a:lnTo>
                    <a:pt x="33" y="41"/>
                  </a:lnTo>
                  <a:lnTo>
                    <a:pt x="33" y="38"/>
                  </a:lnTo>
                  <a:lnTo>
                    <a:pt x="36" y="33"/>
                  </a:lnTo>
                  <a:lnTo>
                    <a:pt x="36" y="31"/>
                  </a:lnTo>
                  <a:lnTo>
                    <a:pt x="36" y="29"/>
                  </a:lnTo>
                  <a:lnTo>
                    <a:pt x="36" y="26"/>
                  </a:lnTo>
                  <a:lnTo>
                    <a:pt x="38" y="22"/>
                  </a:lnTo>
                  <a:lnTo>
                    <a:pt x="38" y="19"/>
                  </a:lnTo>
                  <a:lnTo>
                    <a:pt x="36" y="19"/>
                  </a:lnTo>
                  <a:lnTo>
                    <a:pt x="33" y="19"/>
                  </a:lnTo>
                  <a:lnTo>
                    <a:pt x="33" y="17"/>
                  </a:lnTo>
                  <a:lnTo>
                    <a:pt x="38" y="17"/>
                  </a:lnTo>
                  <a:lnTo>
                    <a:pt x="38" y="15"/>
                  </a:lnTo>
                  <a:lnTo>
                    <a:pt x="41" y="10"/>
                  </a:lnTo>
                  <a:lnTo>
                    <a:pt x="41" y="10"/>
                  </a:lnTo>
                  <a:lnTo>
                    <a:pt x="43" y="7"/>
                  </a:lnTo>
                  <a:lnTo>
                    <a:pt x="45" y="7"/>
                  </a:lnTo>
                  <a:lnTo>
                    <a:pt x="52" y="10"/>
                  </a:lnTo>
                  <a:lnTo>
                    <a:pt x="55" y="10"/>
                  </a:lnTo>
                  <a:lnTo>
                    <a:pt x="57" y="10"/>
                  </a:lnTo>
                  <a:lnTo>
                    <a:pt x="59" y="7"/>
                  </a:lnTo>
                  <a:lnTo>
                    <a:pt x="62" y="3"/>
                  </a:lnTo>
                  <a:lnTo>
                    <a:pt x="62" y="3"/>
                  </a:lnTo>
                  <a:lnTo>
                    <a:pt x="62" y="0"/>
                  </a:lnTo>
                  <a:lnTo>
                    <a:pt x="62" y="0"/>
                  </a:lnTo>
                  <a:lnTo>
                    <a:pt x="64" y="7"/>
                  </a:lnTo>
                  <a:lnTo>
                    <a:pt x="67" y="15"/>
                  </a:lnTo>
                  <a:lnTo>
                    <a:pt x="69" y="19"/>
                  </a:lnTo>
                  <a:lnTo>
                    <a:pt x="71" y="26"/>
                  </a:lnTo>
                  <a:lnTo>
                    <a:pt x="74" y="31"/>
                  </a:lnTo>
                  <a:lnTo>
                    <a:pt x="76" y="38"/>
                  </a:lnTo>
                  <a:lnTo>
                    <a:pt x="76" y="45"/>
                  </a:lnTo>
                  <a:lnTo>
                    <a:pt x="78" y="50"/>
                  </a:lnTo>
                  <a:lnTo>
                    <a:pt x="81" y="57"/>
                  </a:lnTo>
                  <a:lnTo>
                    <a:pt x="83" y="62"/>
                  </a:lnTo>
                  <a:lnTo>
                    <a:pt x="85" y="69"/>
                  </a:lnTo>
                  <a:lnTo>
                    <a:pt x="88" y="76"/>
                  </a:lnTo>
                  <a:lnTo>
                    <a:pt x="88" y="81"/>
                  </a:lnTo>
                  <a:lnTo>
                    <a:pt x="90" y="88"/>
                  </a:lnTo>
                  <a:lnTo>
                    <a:pt x="93" y="93"/>
                  </a:lnTo>
                  <a:lnTo>
                    <a:pt x="95" y="100"/>
                  </a:lnTo>
                  <a:lnTo>
                    <a:pt x="97" y="107"/>
                  </a:lnTo>
                  <a:lnTo>
                    <a:pt x="100" y="112"/>
                  </a:lnTo>
                  <a:lnTo>
                    <a:pt x="102" y="119"/>
                  </a:lnTo>
                  <a:lnTo>
                    <a:pt x="102" y="123"/>
                  </a:lnTo>
                  <a:lnTo>
                    <a:pt x="104" y="131"/>
                  </a:lnTo>
                  <a:lnTo>
                    <a:pt x="107" y="138"/>
                  </a:lnTo>
                  <a:lnTo>
                    <a:pt x="109" y="142"/>
                  </a:lnTo>
                  <a:lnTo>
                    <a:pt x="112" y="149"/>
                  </a:lnTo>
                  <a:lnTo>
                    <a:pt x="114" y="157"/>
                  </a:lnTo>
                  <a:lnTo>
                    <a:pt x="116" y="161"/>
                  </a:lnTo>
                  <a:lnTo>
                    <a:pt x="116" y="168"/>
                  </a:lnTo>
                  <a:lnTo>
                    <a:pt x="119" y="173"/>
                  </a:lnTo>
                  <a:lnTo>
                    <a:pt x="121" y="180"/>
                  </a:lnTo>
                  <a:lnTo>
                    <a:pt x="123" y="187"/>
                  </a:lnTo>
                  <a:lnTo>
                    <a:pt x="126" y="192"/>
                  </a:lnTo>
                  <a:lnTo>
                    <a:pt x="128" y="199"/>
                  </a:lnTo>
                  <a:lnTo>
                    <a:pt x="128" y="202"/>
                  </a:lnTo>
                  <a:lnTo>
                    <a:pt x="130" y="206"/>
                  </a:lnTo>
                  <a:lnTo>
                    <a:pt x="130" y="209"/>
                  </a:lnTo>
                  <a:lnTo>
                    <a:pt x="130" y="209"/>
                  </a:lnTo>
                  <a:lnTo>
                    <a:pt x="130" y="211"/>
                  </a:lnTo>
                  <a:lnTo>
                    <a:pt x="130" y="211"/>
                  </a:lnTo>
                  <a:lnTo>
                    <a:pt x="130" y="211"/>
                  </a:lnTo>
                  <a:lnTo>
                    <a:pt x="130" y="213"/>
                  </a:lnTo>
                  <a:lnTo>
                    <a:pt x="133" y="216"/>
                  </a:lnTo>
                  <a:lnTo>
                    <a:pt x="133" y="216"/>
                  </a:lnTo>
                  <a:lnTo>
                    <a:pt x="133" y="220"/>
                  </a:lnTo>
                  <a:lnTo>
                    <a:pt x="133" y="220"/>
                  </a:lnTo>
                  <a:lnTo>
                    <a:pt x="133" y="220"/>
                  </a:lnTo>
                  <a:lnTo>
                    <a:pt x="133" y="223"/>
                  </a:lnTo>
                  <a:lnTo>
                    <a:pt x="133" y="223"/>
                  </a:lnTo>
                  <a:lnTo>
                    <a:pt x="133" y="225"/>
                  </a:lnTo>
                  <a:lnTo>
                    <a:pt x="135" y="225"/>
                  </a:lnTo>
                  <a:lnTo>
                    <a:pt x="138" y="228"/>
                  </a:lnTo>
                  <a:lnTo>
                    <a:pt x="142" y="230"/>
                  </a:lnTo>
                  <a:lnTo>
                    <a:pt x="147" y="235"/>
                  </a:lnTo>
                  <a:lnTo>
                    <a:pt x="149" y="235"/>
                  </a:lnTo>
                  <a:lnTo>
                    <a:pt x="152" y="237"/>
                  </a:lnTo>
                  <a:lnTo>
                    <a:pt x="152" y="237"/>
                  </a:lnTo>
                  <a:lnTo>
                    <a:pt x="152" y="239"/>
                  </a:lnTo>
                  <a:lnTo>
                    <a:pt x="152" y="239"/>
                  </a:lnTo>
                  <a:lnTo>
                    <a:pt x="152" y="239"/>
                  </a:lnTo>
                  <a:lnTo>
                    <a:pt x="152" y="244"/>
                  </a:lnTo>
                  <a:lnTo>
                    <a:pt x="154" y="246"/>
                  </a:lnTo>
                  <a:lnTo>
                    <a:pt x="154" y="246"/>
                  </a:lnTo>
                  <a:lnTo>
                    <a:pt x="156" y="249"/>
                  </a:lnTo>
                  <a:lnTo>
                    <a:pt x="159" y="251"/>
                  </a:lnTo>
                  <a:lnTo>
                    <a:pt x="164" y="254"/>
                  </a:lnTo>
                  <a:lnTo>
                    <a:pt x="164" y="254"/>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8033342" y="3182035"/>
              <a:ext cx="826904" cy="369489"/>
            </a:xfrm>
            <a:custGeom>
              <a:avLst/>
              <a:gdLst>
                <a:gd name="T0" fmla="*/ 724 w 837"/>
                <a:gd name="T1" fmla="*/ 73 h 374"/>
                <a:gd name="T2" fmla="*/ 729 w 837"/>
                <a:gd name="T3" fmla="*/ 90 h 374"/>
                <a:gd name="T4" fmla="*/ 731 w 837"/>
                <a:gd name="T5" fmla="*/ 104 h 374"/>
                <a:gd name="T6" fmla="*/ 738 w 837"/>
                <a:gd name="T7" fmla="*/ 116 h 374"/>
                <a:gd name="T8" fmla="*/ 748 w 837"/>
                <a:gd name="T9" fmla="*/ 132 h 374"/>
                <a:gd name="T10" fmla="*/ 757 w 837"/>
                <a:gd name="T11" fmla="*/ 146 h 374"/>
                <a:gd name="T12" fmla="*/ 755 w 837"/>
                <a:gd name="T13" fmla="*/ 158 h 374"/>
                <a:gd name="T14" fmla="*/ 755 w 837"/>
                <a:gd name="T15" fmla="*/ 170 h 374"/>
                <a:gd name="T16" fmla="*/ 759 w 837"/>
                <a:gd name="T17" fmla="*/ 180 h 374"/>
                <a:gd name="T18" fmla="*/ 764 w 837"/>
                <a:gd name="T19" fmla="*/ 180 h 374"/>
                <a:gd name="T20" fmla="*/ 766 w 837"/>
                <a:gd name="T21" fmla="*/ 187 h 374"/>
                <a:gd name="T22" fmla="*/ 771 w 837"/>
                <a:gd name="T23" fmla="*/ 196 h 374"/>
                <a:gd name="T24" fmla="*/ 776 w 837"/>
                <a:gd name="T25" fmla="*/ 208 h 374"/>
                <a:gd name="T26" fmla="*/ 778 w 837"/>
                <a:gd name="T27" fmla="*/ 222 h 374"/>
                <a:gd name="T28" fmla="*/ 778 w 837"/>
                <a:gd name="T29" fmla="*/ 234 h 374"/>
                <a:gd name="T30" fmla="*/ 778 w 837"/>
                <a:gd name="T31" fmla="*/ 239 h 374"/>
                <a:gd name="T32" fmla="*/ 781 w 837"/>
                <a:gd name="T33" fmla="*/ 244 h 374"/>
                <a:gd name="T34" fmla="*/ 783 w 837"/>
                <a:gd name="T35" fmla="*/ 255 h 374"/>
                <a:gd name="T36" fmla="*/ 783 w 837"/>
                <a:gd name="T37" fmla="*/ 270 h 374"/>
                <a:gd name="T38" fmla="*/ 781 w 837"/>
                <a:gd name="T39" fmla="*/ 277 h 374"/>
                <a:gd name="T40" fmla="*/ 790 w 837"/>
                <a:gd name="T41" fmla="*/ 286 h 374"/>
                <a:gd name="T42" fmla="*/ 793 w 837"/>
                <a:gd name="T43" fmla="*/ 300 h 374"/>
                <a:gd name="T44" fmla="*/ 797 w 837"/>
                <a:gd name="T45" fmla="*/ 307 h 374"/>
                <a:gd name="T46" fmla="*/ 802 w 837"/>
                <a:gd name="T47" fmla="*/ 317 h 374"/>
                <a:gd name="T48" fmla="*/ 804 w 837"/>
                <a:gd name="T49" fmla="*/ 326 h 374"/>
                <a:gd name="T50" fmla="*/ 811 w 837"/>
                <a:gd name="T51" fmla="*/ 329 h 374"/>
                <a:gd name="T52" fmla="*/ 821 w 837"/>
                <a:gd name="T53" fmla="*/ 336 h 374"/>
                <a:gd name="T54" fmla="*/ 826 w 837"/>
                <a:gd name="T55" fmla="*/ 348 h 374"/>
                <a:gd name="T56" fmla="*/ 828 w 837"/>
                <a:gd name="T57" fmla="*/ 359 h 374"/>
                <a:gd name="T58" fmla="*/ 797 w 837"/>
                <a:gd name="T59" fmla="*/ 367 h 374"/>
                <a:gd name="T60" fmla="*/ 674 w 837"/>
                <a:gd name="T61" fmla="*/ 371 h 374"/>
                <a:gd name="T62" fmla="*/ 554 w 837"/>
                <a:gd name="T63" fmla="*/ 374 h 374"/>
                <a:gd name="T64" fmla="*/ 431 w 837"/>
                <a:gd name="T65" fmla="*/ 374 h 374"/>
                <a:gd name="T66" fmla="*/ 310 w 837"/>
                <a:gd name="T67" fmla="*/ 374 h 374"/>
                <a:gd name="T68" fmla="*/ 187 w 837"/>
                <a:gd name="T69" fmla="*/ 374 h 374"/>
                <a:gd name="T70" fmla="*/ 189 w 837"/>
                <a:gd name="T71" fmla="*/ 326 h 374"/>
                <a:gd name="T72" fmla="*/ 189 w 837"/>
                <a:gd name="T73" fmla="*/ 281 h 374"/>
                <a:gd name="T74" fmla="*/ 170 w 837"/>
                <a:gd name="T75" fmla="*/ 251 h 374"/>
                <a:gd name="T76" fmla="*/ 102 w 837"/>
                <a:gd name="T77" fmla="*/ 248 h 374"/>
                <a:gd name="T78" fmla="*/ 33 w 837"/>
                <a:gd name="T79" fmla="*/ 246 h 374"/>
                <a:gd name="T80" fmla="*/ 0 w 837"/>
                <a:gd name="T81" fmla="*/ 199 h 374"/>
                <a:gd name="T82" fmla="*/ 2 w 837"/>
                <a:gd name="T83" fmla="*/ 106 h 374"/>
                <a:gd name="T84" fmla="*/ 7 w 837"/>
                <a:gd name="T85" fmla="*/ 14 h 374"/>
                <a:gd name="T86" fmla="*/ 88 w 837"/>
                <a:gd name="T87" fmla="*/ 2 h 374"/>
                <a:gd name="T88" fmla="*/ 182 w 837"/>
                <a:gd name="T89" fmla="*/ 4 h 374"/>
                <a:gd name="T90" fmla="*/ 277 w 837"/>
                <a:gd name="T91" fmla="*/ 7 h 374"/>
                <a:gd name="T92" fmla="*/ 374 w 837"/>
                <a:gd name="T93" fmla="*/ 7 h 374"/>
                <a:gd name="T94" fmla="*/ 468 w 837"/>
                <a:gd name="T95" fmla="*/ 7 h 374"/>
                <a:gd name="T96" fmla="*/ 525 w 837"/>
                <a:gd name="T97" fmla="*/ 7 h 374"/>
                <a:gd name="T98" fmla="*/ 539 w 837"/>
                <a:gd name="T99" fmla="*/ 16 h 374"/>
                <a:gd name="T100" fmla="*/ 563 w 837"/>
                <a:gd name="T101" fmla="*/ 28 h 374"/>
                <a:gd name="T102" fmla="*/ 580 w 837"/>
                <a:gd name="T103" fmla="*/ 28 h 374"/>
                <a:gd name="T104" fmla="*/ 584 w 837"/>
                <a:gd name="T105" fmla="*/ 21 h 374"/>
                <a:gd name="T106" fmla="*/ 601 w 837"/>
                <a:gd name="T107" fmla="*/ 23 h 374"/>
                <a:gd name="T108" fmla="*/ 636 w 837"/>
                <a:gd name="T109" fmla="*/ 16 h 374"/>
                <a:gd name="T110" fmla="*/ 651 w 837"/>
                <a:gd name="T111" fmla="*/ 28 h 374"/>
                <a:gd name="T112" fmla="*/ 665 w 837"/>
                <a:gd name="T113" fmla="*/ 30 h 374"/>
                <a:gd name="T114" fmla="*/ 681 w 837"/>
                <a:gd name="T115" fmla="*/ 35 h 374"/>
                <a:gd name="T116" fmla="*/ 686 w 837"/>
                <a:gd name="T117" fmla="*/ 42 h 374"/>
                <a:gd name="T118" fmla="*/ 693 w 837"/>
                <a:gd name="T119" fmla="*/ 42 h 374"/>
                <a:gd name="T120" fmla="*/ 698 w 837"/>
                <a:gd name="T121" fmla="*/ 52 h 374"/>
                <a:gd name="T122" fmla="*/ 714 w 837"/>
                <a:gd name="T123" fmla="*/ 6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7" h="374">
                  <a:moveTo>
                    <a:pt x="714" y="61"/>
                  </a:moveTo>
                  <a:lnTo>
                    <a:pt x="719" y="61"/>
                  </a:lnTo>
                  <a:lnTo>
                    <a:pt x="722" y="61"/>
                  </a:lnTo>
                  <a:lnTo>
                    <a:pt x="722" y="64"/>
                  </a:lnTo>
                  <a:lnTo>
                    <a:pt x="724" y="68"/>
                  </a:lnTo>
                  <a:lnTo>
                    <a:pt x="724" y="73"/>
                  </a:lnTo>
                  <a:lnTo>
                    <a:pt x="722" y="78"/>
                  </a:lnTo>
                  <a:lnTo>
                    <a:pt x="726" y="83"/>
                  </a:lnTo>
                  <a:lnTo>
                    <a:pt x="726" y="85"/>
                  </a:lnTo>
                  <a:lnTo>
                    <a:pt x="726" y="85"/>
                  </a:lnTo>
                  <a:lnTo>
                    <a:pt x="729" y="87"/>
                  </a:lnTo>
                  <a:lnTo>
                    <a:pt x="729" y="90"/>
                  </a:lnTo>
                  <a:lnTo>
                    <a:pt x="729" y="92"/>
                  </a:lnTo>
                  <a:lnTo>
                    <a:pt x="729" y="94"/>
                  </a:lnTo>
                  <a:lnTo>
                    <a:pt x="729" y="97"/>
                  </a:lnTo>
                  <a:lnTo>
                    <a:pt x="729" y="99"/>
                  </a:lnTo>
                  <a:lnTo>
                    <a:pt x="729" y="101"/>
                  </a:lnTo>
                  <a:lnTo>
                    <a:pt x="731" y="104"/>
                  </a:lnTo>
                  <a:lnTo>
                    <a:pt x="733" y="104"/>
                  </a:lnTo>
                  <a:lnTo>
                    <a:pt x="736" y="106"/>
                  </a:lnTo>
                  <a:lnTo>
                    <a:pt x="736" y="109"/>
                  </a:lnTo>
                  <a:lnTo>
                    <a:pt x="736" y="111"/>
                  </a:lnTo>
                  <a:lnTo>
                    <a:pt x="736" y="113"/>
                  </a:lnTo>
                  <a:lnTo>
                    <a:pt x="738" y="116"/>
                  </a:lnTo>
                  <a:lnTo>
                    <a:pt x="740" y="120"/>
                  </a:lnTo>
                  <a:lnTo>
                    <a:pt x="743" y="120"/>
                  </a:lnTo>
                  <a:lnTo>
                    <a:pt x="748" y="125"/>
                  </a:lnTo>
                  <a:lnTo>
                    <a:pt x="750" y="130"/>
                  </a:lnTo>
                  <a:lnTo>
                    <a:pt x="748" y="130"/>
                  </a:lnTo>
                  <a:lnTo>
                    <a:pt x="748" y="132"/>
                  </a:lnTo>
                  <a:lnTo>
                    <a:pt x="748" y="135"/>
                  </a:lnTo>
                  <a:lnTo>
                    <a:pt x="748" y="135"/>
                  </a:lnTo>
                  <a:lnTo>
                    <a:pt x="750" y="139"/>
                  </a:lnTo>
                  <a:lnTo>
                    <a:pt x="750" y="139"/>
                  </a:lnTo>
                  <a:lnTo>
                    <a:pt x="755" y="144"/>
                  </a:lnTo>
                  <a:lnTo>
                    <a:pt x="757" y="146"/>
                  </a:lnTo>
                  <a:lnTo>
                    <a:pt x="757" y="149"/>
                  </a:lnTo>
                  <a:lnTo>
                    <a:pt x="755" y="151"/>
                  </a:lnTo>
                  <a:lnTo>
                    <a:pt x="755" y="154"/>
                  </a:lnTo>
                  <a:lnTo>
                    <a:pt x="755" y="156"/>
                  </a:lnTo>
                  <a:lnTo>
                    <a:pt x="755" y="156"/>
                  </a:lnTo>
                  <a:lnTo>
                    <a:pt x="755" y="158"/>
                  </a:lnTo>
                  <a:lnTo>
                    <a:pt x="755" y="158"/>
                  </a:lnTo>
                  <a:lnTo>
                    <a:pt x="755" y="161"/>
                  </a:lnTo>
                  <a:lnTo>
                    <a:pt x="755" y="161"/>
                  </a:lnTo>
                  <a:lnTo>
                    <a:pt x="755" y="165"/>
                  </a:lnTo>
                  <a:lnTo>
                    <a:pt x="755" y="168"/>
                  </a:lnTo>
                  <a:lnTo>
                    <a:pt x="755" y="170"/>
                  </a:lnTo>
                  <a:lnTo>
                    <a:pt x="757" y="173"/>
                  </a:lnTo>
                  <a:lnTo>
                    <a:pt x="757" y="173"/>
                  </a:lnTo>
                  <a:lnTo>
                    <a:pt x="757" y="175"/>
                  </a:lnTo>
                  <a:lnTo>
                    <a:pt x="757" y="177"/>
                  </a:lnTo>
                  <a:lnTo>
                    <a:pt x="759" y="180"/>
                  </a:lnTo>
                  <a:lnTo>
                    <a:pt x="759" y="180"/>
                  </a:lnTo>
                  <a:lnTo>
                    <a:pt x="762" y="177"/>
                  </a:lnTo>
                  <a:lnTo>
                    <a:pt x="762" y="177"/>
                  </a:lnTo>
                  <a:lnTo>
                    <a:pt x="764" y="177"/>
                  </a:lnTo>
                  <a:lnTo>
                    <a:pt x="764" y="177"/>
                  </a:lnTo>
                  <a:lnTo>
                    <a:pt x="764" y="180"/>
                  </a:lnTo>
                  <a:lnTo>
                    <a:pt x="764" y="180"/>
                  </a:lnTo>
                  <a:lnTo>
                    <a:pt x="764" y="180"/>
                  </a:lnTo>
                  <a:lnTo>
                    <a:pt x="764" y="182"/>
                  </a:lnTo>
                  <a:lnTo>
                    <a:pt x="764" y="184"/>
                  </a:lnTo>
                  <a:lnTo>
                    <a:pt x="764" y="184"/>
                  </a:lnTo>
                  <a:lnTo>
                    <a:pt x="764" y="187"/>
                  </a:lnTo>
                  <a:lnTo>
                    <a:pt x="766" y="187"/>
                  </a:lnTo>
                  <a:lnTo>
                    <a:pt x="769" y="187"/>
                  </a:lnTo>
                  <a:lnTo>
                    <a:pt x="771" y="187"/>
                  </a:lnTo>
                  <a:lnTo>
                    <a:pt x="771" y="187"/>
                  </a:lnTo>
                  <a:lnTo>
                    <a:pt x="771" y="189"/>
                  </a:lnTo>
                  <a:lnTo>
                    <a:pt x="771" y="194"/>
                  </a:lnTo>
                  <a:lnTo>
                    <a:pt x="771" y="196"/>
                  </a:lnTo>
                  <a:lnTo>
                    <a:pt x="769" y="203"/>
                  </a:lnTo>
                  <a:lnTo>
                    <a:pt x="771" y="203"/>
                  </a:lnTo>
                  <a:lnTo>
                    <a:pt x="776" y="206"/>
                  </a:lnTo>
                  <a:lnTo>
                    <a:pt x="776" y="206"/>
                  </a:lnTo>
                  <a:lnTo>
                    <a:pt x="778" y="206"/>
                  </a:lnTo>
                  <a:lnTo>
                    <a:pt x="776" y="208"/>
                  </a:lnTo>
                  <a:lnTo>
                    <a:pt x="774" y="210"/>
                  </a:lnTo>
                  <a:lnTo>
                    <a:pt x="774" y="213"/>
                  </a:lnTo>
                  <a:lnTo>
                    <a:pt x="774" y="217"/>
                  </a:lnTo>
                  <a:lnTo>
                    <a:pt x="774" y="220"/>
                  </a:lnTo>
                  <a:lnTo>
                    <a:pt x="774" y="220"/>
                  </a:lnTo>
                  <a:lnTo>
                    <a:pt x="778" y="222"/>
                  </a:lnTo>
                  <a:lnTo>
                    <a:pt x="781" y="222"/>
                  </a:lnTo>
                  <a:lnTo>
                    <a:pt x="778" y="225"/>
                  </a:lnTo>
                  <a:lnTo>
                    <a:pt x="778" y="225"/>
                  </a:lnTo>
                  <a:lnTo>
                    <a:pt x="778" y="229"/>
                  </a:lnTo>
                  <a:lnTo>
                    <a:pt x="778" y="232"/>
                  </a:lnTo>
                  <a:lnTo>
                    <a:pt x="778" y="234"/>
                  </a:lnTo>
                  <a:lnTo>
                    <a:pt x="778" y="236"/>
                  </a:lnTo>
                  <a:lnTo>
                    <a:pt x="778" y="236"/>
                  </a:lnTo>
                  <a:lnTo>
                    <a:pt x="778" y="236"/>
                  </a:lnTo>
                  <a:lnTo>
                    <a:pt x="778" y="236"/>
                  </a:lnTo>
                  <a:lnTo>
                    <a:pt x="778" y="236"/>
                  </a:lnTo>
                  <a:lnTo>
                    <a:pt x="778" y="239"/>
                  </a:lnTo>
                  <a:lnTo>
                    <a:pt x="778" y="239"/>
                  </a:lnTo>
                  <a:lnTo>
                    <a:pt x="778" y="239"/>
                  </a:lnTo>
                  <a:lnTo>
                    <a:pt x="778" y="241"/>
                  </a:lnTo>
                  <a:lnTo>
                    <a:pt x="778" y="241"/>
                  </a:lnTo>
                  <a:lnTo>
                    <a:pt x="778" y="244"/>
                  </a:lnTo>
                  <a:lnTo>
                    <a:pt x="781" y="244"/>
                  </a:lnTo>
                  <a:lnTo>
                    <a:pt x="781" y="246"/>
                  </a:lnTo>
                  <a:lnTo>
                    <a:pt x="783" y="246"/>
                  </a:lnTo>
                  <a:lnTo>
                    <a:pt x="783" y="248"/>
                  </a:lnTo>
                  <a:lnTo>
                    <a:pt x="781" y="251"/>
                  </a:lnTo>
                  <a:lnTo>
                    <a:pt x="783" y="251"/>
                  </a:lnTo>
                  <a:lnTo>
                    <a:pt x="783" y="255"/>
                  </a:lnTo>
                  <a:lnTo>
                    <a:pt x="783" y="258"/>
                  </a:lnTo>
                  <a:lnTo>
                    <a:pt x="783" y="260"/>
                  </a:lnTo>
                  <a:lnTo>
                    <a:pt x="783" y="262"/>
                  </a:lnTo>
                  <a:lnTo>
                    <a:pt x="783" y="265"/>
                  </a:lnTo>
                  <a:lnTo>
                    <a:pt x="783" y="267"/>
                  </a:lnTo>
                  <a:lnTo>
                    <a:pt x="783" y="270"/>
                  </a:lnTo>
                  <a:lnTo>
                    <a:pt x="783" y="270"/>
                  </a:lnTo>
                  <a:lnTo>
                    <a:pt x="783" y="272"/>
                  </a:lnTo>
                  <a:lnTo>
                    <a:pt x="781" y="274"/>
                  </a:lnTo>
                  <a:lnTo>
                    <a:pt x="781" y="274"/>
                  </a:lnTo>
                  <a:lnTo>
                    <a:pt x="781" y="277"/>
                  </a:lnTo>
                  <a:lnTo>
                    <a:pt x="781" y="277"/>
                  </a:lnTo>
                  <a:lnTo>
                    <a:pt x="781" y="279"/>
                  </a:lnTo>
                  <a:lnTo>
                    <a:pt x="781" y="279"/>
                  </a:lnTo>
                  <a:lnTo>
                    <a:pt x="781" y="281"/>
                  </a:lnTo>
                  <a:lnTo>
                    <a:pt x="783" y="284"/>
                  </a:lnTo>
                  <a:lnTo>
                    <a:pt x="788" y="284"/>
                  </a:lnTo>
                  <a:lnTo>
                    <a:pt x="790" y="286"/>
                  </a:lnTo>
                  <a:lnTo>
                    <a:pt x="790" y="288"/>
                  </a:lnTo>
                  <a:lnTo>
                    <a:pt x="790" y="291"/>
                  </a:lnTo>
                  <a:lnTo>
                    <a:pt x="790" y="293"/>
                  </a:lnTo>
                  <a:lnTo>
                    <a:pt x="790" y="296"/>
                  </a:lnTo>
                  <a:lnTo>
                    <a:pt x="790" y="300"/>
                  </a:lnTo>
                  <a:lnTo>
                    <a:pt x="793" y="300"/>
                  </a:lnTo>
                  <a:lnTo>
                    <a:pt x="795" y="300"/>
                  </a:lnTo>
                  <a:lnTo>
                    <a:pt x="797" y="303"/>
                  </a:lnTo>
                  <a:lnTo>
                    <a:pt x="797" y="303"/>
                  </a:lnTo>
                  <a:lnTo>
                    <a:pt x="797" y="305"/>
                  </a:lnTo>
                  <a:lnTo>
                    <a:pt x="797" y="305"/>
                  </a:lnTo>
                  <a:lnTo>
                    <a:pt x="797" y="307"/>
                  </a:lnTo>
                  <a:lnTo>
                    <a:pt x="800" y="310"/>
                  </a:lnTo>
                  <a:lnTo>
                    <a:pt x="800" y="312"/>
                  </a:lnTo>
                  <a:lnTo>
                    <a:pt x="802" y="312"/>
                  </a:lnTo>
                  <a:lnTo>
                    <a:pt x="802" y="315"/>
                  </a:lnTo>
                  <a:lnTo>
                    <a:pt x="802" y="317"/>
                  </a:lnTo>
                  <a:lnTo>
                    <a:pt x="802" y="317"/>
                  </a:lnTo>
                  <a:lnTo>
                    <a:pt x="802" y="317"/>
                  </a:lnTo>
                  <a:lnTo>
                    <a:pt x="804" y="319"/>
                  </a:lnTo>
                  <a:lnTo>
                    <a:pt x="804" y="324"/>
                  </a:lnTo>
                  <a:lnTo>
                    <a:pt x="804" y="324"/>
                  </a:lnTo>
                  <a:lnTo>
                    <a:pt x="804" y="324"/>
                  </a:lnTo>
                  <a:lnTo>
                    <a:pt x="804" y="326"/>
                  </a:lnTo>
                  <a:lnTo>
                    <a:pt x="802" y="326"/>
                  </a:lnTo>
                  <a:lnTo>
                    <a:pt x="804" y="329"/>
                  </a:lnTo>
                  <a:lnTo>
                    <a:pt x="804" y="329"/>
                  </a:lnTo>
                  <a:lnTo>
                    <a:pt x="807" y="329"/>
                  </a:lnTo>
                  <a:lnTo>
                    <a:pt x="809" y="329"/>
                  </a:lnTo>
                  <a:lnTo>
                    <a:pt x="811" y="329"/>
                  </a:lnTo>
                  <a:lnTo>
                    <a:pt x="811" y="331"/>
                  </a:lnTo>
                  <a:lnTo>
                    <a:pt x="811" y="333"/>
                  </a:lnTo>
                  <a:lnTo>
                    <a:pt x="814" y="333"/>
                  </a:lnTo>
                  <a:lnTo>
                    <a:pt x="814" y="333"/>
                  </a:lnTo>
                  <a:lnTo>
                    <a:pt x="819" y="336"/>
                  </a:lnTo>
                  <a:lnTo>
                    <a:pt x="821" y="336"/>
                  </a:lnTo>
                  <a:lnTo>
                    <a:pt x="821" y="336"/>
                  </a:lnTo>
                  <a:lnTo>
                    <a:pt x="821" y="338"/>
                  </a:lnTo>
                  <a:lnTo>
                    <a:pt x="821" y="341"/>
                  </a:lnTo>
                  <a:lnTo>
                    <a:pt x="823" y="345"/>
                  </a:lnTo>
                  <a:lnTo>
                    <a:pt x="823" y="345"/>
                  </a:lnTo>
                  <a:lnTo>
                    <a:pt x="826" y="348"/>
                  </a:lnTo>
                  <a:lnTo>
                    <a:pt x="828" y="350"/>
                  </a:lnTo>
                  <a:lnTo>
                    <a:pt x="828" y="352"/>
                  </a:lnTo>
                  <a:lnTo>
                    <a:pt x="828" y="352"/>
                  </a:lnTo>
                  <a:lnTo>
                    <a:pt x="828" y="355"/>
                  </a:lnTo>
                  <a:lnTo>
                    <a:pt x="826" y="357"/>
                  </a:lnTo>
                  <a:lnTo>
                    <a:pt x="828" y="359"/>
                  </a:lnTo>
                  <a:lnTo>
                    <a:pt x="828" y="362"/>
                  </a:lnTo>
                  <a:lnTo>
                    <a:pt x="833" y="362"/>
                  </a:lnTo>
                  <a:lnTo>
                    <a:pt x="835" y="362"/>
                  </a:lnTo>
                  <a:lnTo>
                    <a:pt x="837" y="364"/>
                  </a:lnTo>
                  <a:lnTo>
                    <a:pt x="816" y="367"/>
                  </a:lnTo>
                  <a:lnTo>
                    <a:pt x="797" y="367"/>
                  </a:lnTo>
                  <a:lnTo>
                    <a:pt x="776" y="367"/>
                  </a:lnTo>
                  <a:lnTo>
                    <a:pt x="757" y="369"/>
                  </a:lnTo>
                  <a:lnTo>
                    <a:pt x="736" y="369"/>
                  </a:lnTo>
                  <a:lnTo>
                    <a:pt x="714" y="369"/>
                  </a:lnTo>
                  <a:lnTo>
                    <a:pt x="696" y="371"/>
                  </a:lnTo>
                  <a:lnTo>
                    <a:pt x="674" y="371"/>
                  </a:lnTo>
                  <a:lnTo>
                    <a:pt x="655" y="371"/>
                  </a:lnTo>
                  <a:lnTo>
                    <a:pt x="634" y="371"/>
                  </a:lnTo>
                  <a:lnTo>
                    <a:pt x="613" y="371"/>
                  </a:lnTo>
                  <a:lnTo>
                    <a:pt x="594" y="374"/>
                  </a:lnTo>
                  <a:lnTo>
                    <a:pt x="573" y="374"/>
                  </a:lnTo>
                  <a:lnTo>
                    <a:pt x="554" y="374"/>
                  </a:lnTo>
                  <a:lnTo>
                    <a:pt x="532" y="374"/>
                  </a:lnTo>
                  <a:lnTo>
                    <a:pt x="513" y="374"/>
                  </a:lnTo>
                  <a:lnTo>
                    <a:pt x="492" y="374"/>
                  </a:lnTo>
                  <a:lnTo>
                    <a:pt x="471" y="374"/>
                  </a:lnTo>
                  <a:lnTo>
                    <a:pt x="452" y="374"/>
                  </a:lnTo>
                  <a:lnTo>
                    <a:pt x="431" y="374"/>
                  </a:lnTo>
                  <a:lnTo>
                    <a:pt x="412" y="374"/>
                  </a:lnTo>
                  <a:lnTo>
                    <a:pt x="390" y="374"/>
                  </a:lnTo>
                  <a:lnTo>
                    <a:pt x="371" y="374"/>
                  </a:lnTo>
                  <a:lnTo>
                    <a:pt x="350" y="374"/>
                  </a:lnTo>
                  <a:lnTo>
                    <a:pt x="329" y="374"/>
                  </a:lnTo>
                  <a:lnTo>
                    <a:pt x="310" y="374"/>
                  </a:lnTo>
                  <a:lnTo>
                    <a:pt x="289" y="374"/>
                  </a:lnTo>
                  <a:lnTo>
                    <a:pt x="270" y="374"/>
                  </a:lnTo>
                  <a:lnTo>
                    <a:pt x="248" y="374"/>
                  </a:lnTo>
                  <a:lnTo>
                    <a:pt x="230" y="374"/>
                  </a:lnTo>
                  <a:lnTo>
                    <a:pt x="208" y="374"/>
                  </a:lnTo>
                  <a:lnTo>
                    <a:pt x="187" y="374"/>
                  </a:lnTo>
                  <a:lnTo>
                    <a:pt x="187" y="364"/>
                  </a:lnTo>
                  <a:lnTo>
                    <a:pt x="187" y="357"/>
                  </a:lnTo>
                  <a:lnTo>
                    <a:pt x="189" y="350"/>
                  </a:lnTo>
                  <a:lnTo>
                    <a:pt x="189" y="343"/>
                  </a:lnTo>
                  <a:lnTo>
                    <a:pt x="189" y="333"/>
                  </a:lnTo>
                  <a:lnTo>
                    <a:pt x="189" y="326"/>
                  </a:lnTo>
                  <a:lnTo>
                    <a:pt x="189" y="319"/>
                  </a:lnTo>
                  <a:lnTo>
                    <a:pt x="189" y="312"/>
                  </a:lnTo>
                  <a:lnTo>
                    <a:pt x="189" y="303"/>
                  </a:lnTo>
                  <a:lnTo>
                    <a:pt x="189" y="296"/>
                  </a:lnTo>
                  <a:lnTo>
                    <a:pt x="189" y="288"/>
                  </a:lnTo>
                  <a:lnTo>
                    <a:pt x="189" y="281"/>
                  </a:lnTo>
                  <a:lnTo>
                    <a:pt x="189" y="272"/>
                  </a:lnTo>
                  <a:lnTo>
                    <a:pt x="189" y="265"/>
                  </a:lnTo>
                  <a:lnTo>
                    <a:pt x="189" y="258"/>
                  </a:lnTo>
                  <a:lnTo>
                    <a:pt x="189" y="251"/>
                  </a:lnTo>
                  <a:lnTo>
                    <a:pt x="182" y="251"/>
                  </a:lnTo>
                  <a:lnTo>
                    <a:pt x="170" y="251"/>
                  </a:lnTo>
                  <a:lnTo>
                    <a:pt x="159" y="248"/>
                  </a:lnTo>
                  <a:lnTo>
                    <a:pt x="147" y="248"/>
                  </a:lnTo>
                  <a:lnTo>
                    <a:pt x="135" y="248"/>
                  </a:lnTo>
                  <a:lnTo>
                    <a:pt x="123" y="248"/>
                  </a:lnTo>
                  <a:lnTo>
                    <a:pt x="114" y="248"/>
                  </a:lnTo>
                  <a:lnTo>
                    <a:pt x="102" y="248"/>
                  </a:lnTo>
                  <a:lnTo>
                    <a:pt x="90" y="248"/>
                  </a:lnTo>
                  <a:lnTo>
                    <a:pt x="78" y="248"/>
                  </a:lnTo>
                  <a:lnTo>
                    <a:pt x="66" y="246"/>
                  </a:lnTo>
                  <a:lnTo>
                    <a:pt x="57" y="246"/>
                  </a:lnTo>
                  <a:lnTo>
                    <a:pt x="45" y="246"/>
                  </a:lnTo>
                  <a:lnTo>
                    <a:pt x="33" y="246"/>
                  </a:lnTo>
                  <a:lnTo>
                    <a:pt x="21" y="246"/>
                  </a:lnTo>
                  <a:lnTo>
                    <a:pt x="10" y="246"/>
                  </a:lnTo>
                  <a:lnTo>
                    <a:pt x="0" y="246"/>
                  </a:lnTo>
                  <a:lnTo>
                    <a:pt x="0" y="229"/>
                  </a:lnTo>
                  <a:lnTo>
                    <a:pt x="0" y="215"/>
                  </a:lnTo>
                  <a:lnTo>
                    <a:pt x="0" y="199"/>
                  </a:lnTo>
                  <a:lnTo>
                    <a:pt x="0" y="184"/>
                  </a:lnTo>
                  <a:lnTo>
                    <a:pt x="2" y="168"/>
                  </a:lnTo>
                  <a:lnTo>
                    <a:pt x="2" y="154"/>
                  </a:lnTo>
                  <a:lnTo>
                    <a:pt x="2" y="137"/>
                  </a:lnTo>
                  <a:lnTo>
                    <a:pt x="2" y="123"/>
                  </a:lnTo>
                  <a:lnTo>
                    <a:pt x="2" y="106"/>
                  </a:lnTo>
                  <a:lnTo>
                    <a:pt x="5" y="92"/>
                  </a:lnTo>
                  <a:lnTo>
                    <a:pt x="5" y="75"/>
                  </a:lnTo>
                  <a:lnTo>
                    <a:pt x="5" y="61"/>
                  </a:lnTo>
                  <a:lnTo>
                    <a:pt x="5" y="45"/>
                  </a:lnTo>
                  <a:lnTo>
                    <a:pt x="7" y="30"/>
                  </a:lnTo>
                  <a:lnTo>
                    <a:pt x="7" y="14"/>
                  </a:lnTo>
                  <a:lnTo>
                    <a:pt x="7" y="0"/>
                  </a:lnTo>
                  <a:lnTo>
                    <a:pt x="24" y="0"/>
                  </a:lnTo>
                  <a:lnTo>
                    <a:pt x="38" y="2"/>
                  </a:lnTo>
                  <a:lnTo>
                    <a:pt x="55" y="2"/>
                  </a:lnTo>
                  <a:lnTo>
                    <a:pt x="71" y="2"/>
                  </a:lnTo>
                  <a:lnTo>
                    <a:pt x="88" y="2"/>
                  </a:lnTo>
                  <a:lnTo>
                    <a:pt x="102" y="2"/>
                  </a:lnTo>
                  <a:lnTo>
                    <a:pt x="118" y="2"/>
                  </a:lnTo>
                  <a:lnTo>
                    <a:pt x="135" y="4"/>
                  </a:lnTo>
                  <a:lnTo>
                    <a:pt x="152" y="4"/>
                  </a:lnTo>
                  <a:lnTo>
                    <a:pt x="166" y="4"/>
                  </a:lnTo>
                  <a:lnTo>
                    <a:pt x="182" y="4"/>
                  </a:lnTo>
                  <a:lnTo>
                    <a:pt x="199" y="4"/>
                  </a:lnTo>
                  <a:lnTo>
                    <a:pt x="215" y="4"/>
                  </a:lnTo>
                  <a:lnTo>
                    <a:pt x="230" y="4"/>
                  </a:lnTo>
                  <a:lnTo>
                    <a:pt x="246" y="7"/>
                  </a:lnTo>
                  <a:lnTo>
                    <a:pt x="263" y="7"/>
                  </a:lnTo>
                  <a:lnTo>
                    <a:pt x="277" y="7"/>
                  </a:lnTo>
                  <a:lnTo>
                    <a:pt x="293" y="7"/>
                  </a:lnTo>
                  <a:lnTo>
                    <a:pt x="310" y="7"/>
                  </a:lnTo>
                  <a:lnTo>
                    <a:pt x="327" y="7"/>
                  </a:lnTo>
                  <a:lnTo>
                    <a:pt x="341" y="7"/>
                  </a:lnTo>
                  <a:lnTo>
                    <a:pt x="357" y="7"/>
                  </a:lnTo>
                  <a:lnTo>
                    <a:pt x="374" y="7"/>
                  </a:lnTo>
                  <a:lnTo>
                    <a:pt x="390" y="7"/>
                  </a:lnTo>
                  <a:lnTo>
                    <a:pt x="405" y="7"/>
                  </a:lnTo>
                  <a:lnTo>
                    <a:pt x="421" y="7"/>
                  </a:lnTo>
                  <a:lnTo>
                    <a:pt x="438" y="7"/>
                  </a:lnTo>
                  <a:lnTo>
                    <a:pt x="454" y="7"/>
                  </a:lnTo>
                  <a:lnTo>
                    <a:pt x="468" y="7"/>
                  </a:lnTo>
                  <a:lnTo>
                    <a:pt x="485" y="7"/>
                  </a:lnTo>
                  <a:lnTo>
                    <a:pt x="502" y="7"/>
                  </a:lnTo>
                  <a:lnTo>
                    <a:pt x="516" y="7"/>
                  </a:lnTo>
                  <a:lnTo>
                    <a:pt x="525" y="7"/>
                  </a:lnTo>
                  <a:lnTo>
                    <a:pt x="525" y="7"/>
                  </a:lnTo>
                  <a:lnTo>
                    <a:pt x="525" y="7"/>
                  </a:lnTo>
                  <a:lnTo>
                    <a:pt x="528" y="9"/>
                  </a:lnTo>
                  <a:lnTo>
                    <a:pt x="528" y="9"/>
                  </a:lnTo>
                  <a:lnTo>
                    <a:pt x="537" y="14"/>
                  </a:lnTo>
                  <a:lnTo>
                    <a:pt x="539" y="14"/>
                  </a:lnTo>
                  <a:lnTo>
                    <a:pt x="539" y="14"/>
                  </a:lnTo>
                  <a:lnTo>
                    <a:pt x="539" y="16"/>
                  </a:lnTo>
                  <a:lnTo>
                    <a:pt x="544" y="19"/>
                  </a:lnTo>
                  <a:lnTo>
                    <a:pt x="549" y="21"/>
                  </a:lnTo>
                  <a:lnTo>
                    <a:pt x="561" y="26"/>
                  </a:lnTo>
                  <a:lnTo>
                    <a:pt x="563" y="28"/>
                  </a:lnTo>
                  <a:lnTo>
                    <a:pt x="563" y="28"/>
                  </a:lnTo>
                  <a:lnTo>
                    <a:pt x="563" y="28"/>
                  </a:lnTo>
                  <a:lnTo>
                    <a:pt x="570" y="30"/>
                  </a:lnTo>
                  <a:lnTo>
                    <a:pt x="573" y="30"/>
                  </a:lnTo>
                  <a:lnTo>
                    <a:pt x="575" y="30"/>
                  </a:lnTo>
                  <a:lnTo>
                    <a:pt x="577" y="30"/>
                  </a:lnTo>
                  <a:lnTo>
                    <a:pt x="580" y="28"/>
                  </a:lnTo>
                  <a:lnTo>
                    <a:pt x="580" y="28"/>
                  </a:lnTo>
                  <a:lnTo>
                    <a:pt x="580" y="28"/>
                  </a:lnTo>
                  <a:lnTo>
                    <a:pt x="580" y="26"/>
                  </a:lnTo>
                  <a:lnTo>
                    <a:pt x="582" y="23"/>
                  </a:lnTo>
                  <a:lnTo>
                    <a:pt x="582" y="23"/>
                  </a:lnTo>
                  <a:lnTo>
                    <a:pt x="582" y="21"/>
                  </a:lnTo>
                  <a:lnTo>
                    <a:pt x="584" y="21"/>
                  </a:lnTo>
                  <a:lnTo>
                    <a:pt x="587" y="21"/>
                  </a:lnTo>
                  <a:lnTo>
                    <a:pt x="591" y="21"/>
                  </a:lnTo>
                  <a:lnTo>
                    <a:pt x="596" y="21"/>
                  </a:lnTo>
                  <a:lnTo>
                    <a:pt x="599" y="21"/>
                  </a:lnTo>
                  <a:lnTo>
                    <a:pt x="599" y="21"/>
                  </a:lnTo>
                  <a:lnTo>
                    <a:pt x="601" y="23"/>
                  </a:lnTo>
                  <a:lnTo>
                    <a:pt x="603" y="23"/>
                  </a:lnTo>
                  <a:lnTo>
                    <a:pt x="606" y="21"/>
                  </a:lnTo>
                  <a:lnTo>
                    <a:pt x="608" y="19"/>
                  </a:lnTo>
                  <a:lnTo>
                    <a:pt x="615" y="21"/>
                  </a:lnTo>
                  <a:lnTo>
                    <a:pt x="617" y="21"/>
                  </a:lnTo>
                  <a:lnTo>
                    <a:pt x="636" y="16"/>
                  </a:lnTo>
                  <a:lnTo>
                    <a:pt x="639" y="19"/>
                  </a:lnTo>
                  <a:lnTo>
                    <a:pt x="641" y="19"/>
                  </a:lnTo>
                  <a:lnTo>
                    <a:pt x="643" y="21"/>
                  </a:lnTo>
                  <a:lnTo>
                    <a:pt x="646" y="23"/>
                  </a:lnTo>
                  <a:lnTo>
                    <a:pt x="648" y="26"/>
                  </a:lnTo>
                  <a:lnTo>
                    <a:pt x="651" y="28"/>
                  </a:lnTo>
                  <a:lnTo>
                    <a:pt x="653" y="28"/>
                  </a:lnTo>
                  <a:lnTo>
                    <a:pt x="655" y="30"/>
                  </a:lnTo>
                  <a:lnTo>
                    <a:pt x="660" y="30"/>
                  </a:lnTo>
                  <a:lnTo>
                    <a:pt x="660" y="30"/>
                  </a:lnTo>
                  <a:lnTo>
                    <a:pt x="662" y="30"/>
                  </a:lnTo>
                  <a:lnTo>
                    <a:pt x="665" y="30"/>
                  </a:lnTo>
                  <a:lnTo>
                    <a:pt x="667" y="33"/>
                  </a:lnTo>
                  <a:lnTo>
                    <a:pt x="667" y="33"/>
                  </a:lnTo>
                  <a:lnTo>
                    <a:pt x="667" y="33"/>
                  </a:lnTo>
                  <a:lnTo>
                    <a:pt x="670" y="33"/>
                  </a:lnTo>
                  <a:lnTo>
                    <a:pt x="679" y="35"/>
                  </a:lnTo>
                  <a:lnTo>
                    <a:pt x="681" y="35"/>
                  </a:lnTo>
                  <a:lnTo>
                    <a:pt x="681" y="38"/>
                  </a:lnTo>
                  <a:lnTo>
                    <a:pt x="681" y="38"/>
                  </a:lnTo>
                  <a:lnTo>
                    <a:pt x="684" y="40"/>
                  </a:lnTo>
                  <a:lnTo>
                    <a:pt x="684" y="40"/>
                  </a:lnTo>
                  <a:lnTo>
                    <a:pt x="684" y="40"/>
                  </a:lnTo>
                  <a:lnTo>
                    <a:pt x="686" y="42"/>
                  </a:lnTo>
                  <a:lnTo>
                    <a:pt x="686" y="42"/>
                  </a:lnTo>
                  <a:lnTo>
                    <a:pt x="691" y="40"/>
                  </a:lnTo>
                  <a:lnTo>
                    <a:pt x="691" y="40"/>
                  </a:lnTo>
                  <a:lnTo>
                    <a:pt x="693" y="42"/>
                  </a:lnTo>
                  <a:lnTo>
                    <a:pt x="693" y="42"/>
                  </a:lnTo>
                  <a:lnTo>
                    <a:pt x="693" y="42"/>
                  </a:lnTo>
                  <a:lnTo>
                    <a:pt x="693" y="45"/>
                  </a:lnTo>
                  <a:lnTo>
                    <a:pt x="693" y="45"/>
                  </a:lnTo>
                  <a:lnTo>
                    <a:pt x="693" y="47"/>
                  </a:lnTo>
                  <a:lnTo>
                    <a:pt x="693" y="47"/>
                  </a:lnTo>
                  <a:lnTo>
                    <a:pt x="693" y="49"/>
                  </a:lnTo>
                  <a:lnTo>
                    <a:pt x="698" y="52"/>
                  </a:lnTo>
                  <a:lnTo>
                    <a:pt x="700" y="54"/>
                  </a:lnTo>
                  <a:lnTo>
                    <a:pt x="700" y="57"/>
                  </a:lnTo>
                  <a:lnTo>
                    <a:pt x="700" y="59"/>
                  </a:lnTo>
                  <a:lnTo>
                    <a:pt x="703" y="59"/>
                  </a:lnTo>
                  <a:lnTo>
                    <a:pt x="714" y="61"/>
                  </a:lnTo>
                  <a:lnTo>
                    <a:pt x="714" y="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8054089" y="2470720"/>
              <a:ext cx="666858" cy="364549"/>
            </a:xfrm>
            <a:custGeom>
              <a:avLst/>
              <a:gdLst>
                <a:gd name="T0" fmla="*/ 611 w 675"/>
                <a:gd name="T1" fmla="*/ 367 h 369"/>
                <a:gd name="T2" fmla="*/ 526 w 675"/>
                <a:gd name="T3" fmla="*/ 369 h 369"/>
                <a:gd name="T4" fmla="*/ 443 w 675"/>
                <a:gd name="T5" fmla="*/ 369 h 369"/>
                <a:gd name="T6" fmla="*/ 358 w 675"/>
                <a:gd name="T7" fmla="*/ 369 h 369"/>
                <a:gd name="T8" fmla="*/ 275 w 675"/>
                <a:gd name="T9" fmla="*/ 369 h 369"/>
                <a:gd name="T10" fmla="*/ 190 w 675"/>
                <a:gd name="T11" fmla="*/ 369 h 369"/>
                <a:gd name="T12" fmla="*/ 107 w 675"/>
                <a:gd name="T13" fmla="*/ 367 h 369"/>
                <a:gd name="T14" fmla="*/ 22 w 675"/>
                <a:gd name="T15" fmla="*/ 365 h 369"/>
                <a:gd name="T16" fmla="*/ 3 w 675"/>
                <a:gd name="T17" fmla="*/ 296 h 369"/>
                <a:gd name="T18" fmla="*/ 5 w 675"/>
                <a:gd name="T19" fmla="*/ 204 h 369"/>
                <a:gd name="T20" fmla="*/ 8 w 675"/>
                <a:gd name="T21" fmla="*/ 114 h 369"/>
                <a:gd name="T22" fmla="*/ 12 w 675"/>
                <a:gd name="T23" fmla="*/ 24 h 369"/>
                <a:gd name="T24" fmla="*/ 55 w 675"/>
                <a:gd name="T25" fmla="*/ 3 h 369"/>
                <a:gd name="T26" fmla="*/ 133 w 675"/>
                <a:gd name="T27" fmla="*/ 5 h 369"/>
                <a:gd name="T28" fmla="*/ 209 w 675"/>
                <a:gd name="T29" fmla="*/ 5 h 369"/>
                <a:gd name="T30" fmla="*/ 265 w 675"/>
                <a:gd name="T31" fmla="*/ 7 h 369"/>
                <a:gd name="T32" fmla="*/ 343 w 675"/>
                <a:gd name="T33" fmla="*/ 7 h 369"/>
                <a:gd name="T34" fmla="*/ 419 w 675"/>
                <a:gd name="T35" fmla="*/ 7 h 369"/>
                <a:gd name="T36" fmla="*/ 495 w 675"/>
                <a:gd name="T37" fmla="*/ 5 h 369"/>
                <a:gd name="T38" fmla="*/ 573 w 675"/>
                <a:gd name="T39" fmla="*/ 5 h 369"/>
                <a:gd name="T40" fmla="*/ 604 w 675"/>
                <a:gd name="T41" fmla="*/ 7 h 369"/>
                <a:gd name="T42" fmla="*/ 606 w 675"/>
                <a:gd name="T43" fmla="*/ 14 h 369"/>
                <a:gd name="T44" fmla="*/ 608 w 675"/>
                <a:gd name="T45" fmla="*/ 22 h 369"/>
                <a:gd name="T46" fmla="*/ 615 w 675"/>
                <a:gd name="T47" fmla="*/ 38 h 369"/>
                <a:gd name="T48" fmla="*/ 611 w 675"/>
                <a:gd name="T49" fmla="*/ 57 h 369"/>
                <a:gd name="T50" fmla="*/ 615 w 675"/>
                <a:gd name="T51" fmla="*/ 71 h 369"/>
                <a:gd name="T52" fmla="*/ 615 w 675"/>
                <a:gd name="T53" fmla="*/ 85 h 369"/>
                <a:gd name="T54" fmla="*/ 615 w 675"/>
                <a:gd name="T55" fmla="*/ 102 h 369"/>
                <a:gd name="T56" fmla="*/ 622 w 675"/>
                <a:gd name="T57" fmla="*/ 123 h 369"/>
                <a:gd name="T58" fmla="*/ 627 w 675"/>
                <a:gd name="T59" fmla="*/ 135 h 369"/>
                <a:gd name="T60" fmla="*/ 627 w 675"/>
                <a:gd name="T61" fmla="*/ 142 h 369"/>
                <a:gd name="T62" fmla="*/ 630 w 675"/>
                <a:gd name="T63" fmla="*/ 145 h 369"/>
                <a:gd name="T64" fmla="*/ 634 w 675"/>
                <a:gd name="T65" fmla="*/ 152 h 369"/>
                <a:gd name="T66" fmla="*/ 639 w 675"/>
                <a:gd name="T67" fmla="*/ 164 h 369"/>
                <a:gd name="T68" fmla="*/ 641 w 675"/>
                <a:gd name="T69" fmla="*/ 168 h 369"/>
                <a:gd name="T70" fmla="*/ 641 w 675"/>
                <a:gd name="T71" fmla="*/ 173 h 369"/>
                <a:gd name="T72" fmla="*/ 641 w 675"/>
                <a:gd name="T73" fmla="*/ 180 h 369"/>
                <a:gd name="T74" fmla="*/ 641 w 675"/>
                <a:gd name="T75" fmla="*/ 192 h 369"/>
                <a:gd name="T76" fmla="*/ 644 w 675"/>
                <a:gd name="T77" fmla="*/ 211 h 369"/>
                <a:gd name="T78" fmla="*/ 644 w 675"/>
                <a:gd name="T79" fmla="*/ 220 h 369"/>
                <a:gd name="T80" fmla="*/ 646 w 675"/>
                <a:gd name="T81" fmla="*/ 232 h 369"/>
                <a:gd name="T82" fmla="*/ 649 w 675"/>
                <a:gd name="T83" fmla="*/ 244 h 369"/>
                <a:gd name="T84" fmla="*/ 649 w 675"/>
                <a:gd name="T85" fmla="*/ 246 h 369"/>
                <a:gd name="T86" fmla="*/ 651 w 675"/>
                <a:gd name="T87" fmla="*/ 249 h 369"/>
                <a:gd name="T88" fmla="*/ 651 w 675"/>
                <a:gd name="T89" fmla="*/ 251 h 369"/>
                <a:gd name="T90" fmla="*/ 649 w 675"/>
                <a:gd name="T91" fmla="*/ 261 h 369"/>
                <a:gd name="T92" fmla="*/ 649 w 675"/>
                <a:gd name="T93" fmla="*/ 265 h 369"/>
                <a:gd name="T94" fmla="*/ 649 w 675"/>
                <a:gd name="T95" fmla="*/ 279 h 369"/>
                <a:gd name="T96" fmla="*/ 653 w 675"/>
                <a:gd name="T97" fmla="*/ 289 h 369"/>
                <a:gd name="T98" fmla="*/ 656 w 675"/>
                <a:gd name="T99" fmla="*/ 301 h 369"/>
                <a:gd name="T100" fmla="*/ 658 w 675"/>
                <a:gd name="T101" fmla="*/ 303 h 369"/>
                <a:gd name="T102" fmla="*/ 667 w 675"/>
                <a:gd name="T103" fmla="*/ 317 h 369"/>
                <a:gd name="T104" fmla="*/ 670 w 675"/>
                <a:gd name="T105" fmla="*/ 332 h 369"/>
                <a:gd name="T106" fmla="*/ 672 w 675"/>
                <a:gd name="T107" fmla="*/ 339 h 369"/>
                <a:gd name="T108" fmla="*/ 672 w 675"/>
                <a:gd name="T109" fmla="*/ 346 h 369"/>
                <a:gd name="T110" fmla="*/ 672 w 675"/>
                <a:gd name="T111" fmla="*/ 35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5" h="369">
                  <a:moveTo>
                    <a:pt x="675" y="365"/>
                  </a:moveTo>
                  <a:lnTo>
                    <a:pt x="653" y="367"/>
                  </a:lnTo>
                  <a:lnTo>
                    <a:pt x="632" y="367"/>
                  </a:lnTo>
                  <a:lnTo>
                    <a:pt x="611" y="367"/>
                  </a:lnTo>
                  <a:lnTo>
                    <a:pt x="589" y="367"/>
                  </a:lnTo>
                  <a:lnTo>
                    <a:pt x="568" y="367"/>
                  </a:lnTo>
                  <a:lnTo>
                    <a:pt x="547" y="369"/>
                  </a:lnTo>
                  <a:lnTo>
                    <a:pt x="526" y="369"/>
                  </a:lnTo>
                  <a:lnTo>
                    <a:pt x="504" y="369"/>
                  </a:lnTo>
                  <a:lnTo>
                    <a:pt x="485" y="369"/>
                  </a:lnTo>
                  <a:lnTo>
                    <a:pt x="464" y="369"/>
                  </a:lnTo>
                  <a:lnTo>
                    <a:pt x="443" y="369"/>
                  </a:lnTo>
                  <a:lnTo>
                    <a:pt x="421" y="369"/>
                  </a:lnTo>
                  <a:lnTo>
                    <a:pt x="400" y="369"/>
                  </a:lnTo>
                  <a:lnTo>
                    <a:pt x="379" y="369"/>
                  </a:lnTo>
                  <a:lnTo>
                    <a:pt x="358" y="369"/>
                  </a:lnTo>
                  <a:lnTo>
                    <a:pt x="336" y="369"/>
                  </a:lnTo>
                  <a:lnTo>
                    <a:pt x="315" y="369"/>
                  </a:lnTo>
                  <a:lnTo>
                    <a:pt x="296" y="369"/>
                  </a:lnTo>
                  <a:lnTo>
                    <a:pt x="275" y="369"/>
                  </a:lnTo>
                  <a:lnTo>
                    <a:pt x="253" y="369"/>
                  </a:lnTo>
                  <a:lnTo>
                    <a:pt x="232" y="369"/>
                  </a:lnTo>
                  <a:lnTo>
                    <a:pt x="211" y="369"/>
                  </a:lnTo>
                  <a:lnTo>
                    <a:pt x="190" y="369"/>
                  </a:lnTo>
                  <a:lnTo>
                    <a:pt x="168" y="369"/>
                  </a:lnTo>
                  <a:lnTo>
                    <a:pt x="147" y="367"/>
                  </a:lnTo>
                  <a:lnTo>
                    <a:pt x="128" y="367"/>
                  </a:lnTo>
                  <a:lnTo>
                    <a:pt x="107" y="367"/>
                  </a:lnTo>
                  <a:lnTo>
                    <a:pt x="86" y="367"/>
                  </a:lnTo>
                  <a:lnTo>
                    <a:pt x="64" y="365"/>
                  </a:lnTo>
                  <a:lnTo>
                    <a:pt x="43" y="365"/>
                  </a:lnTo>
                  <a:lnTo>
                    <a:pt x="22" y="365"/>
                  </a:lnTo>
                  <a:lnTo>
                    <a:pt x="0" y="365"/>
                  </a:lnTo>
                  <a:lnTo>
                    <a:pt x="0" y="341"/>
                  </a:lnTo>
                  <a:lnTo>
                    <a:pt x="3" y="317"/>
                  </a:lnTo>
                  <a:lnTo>
                    <a:pt x="3" y="296"/>
                  </a:lnTo>
                  <a:lnTo>
                    <a:pt x="3" y="272"/>
                  </a:lnTo>
                  <a:lnTo>
                    <a:pt x="5" y="249"/>
                  </a:lnTo>
                  <a:lnTo>
                    <a:pt x="5" y="227"/>
                  </a:lnTo>
                  <a:lnTo>
                    <a:pt x="5" y="204"/>
                  </a:lnTo>
                  <a:lnTo>
                    <a:pt x="8" y="180"/>
                  </a:lnTo>
                  <a:lnTo>
                    <a:pt x="8" y="159"/>
                  </a:lnTo>
                  <a:lnTo>
                    <a:pt x="8" y="135"/>
                  </a:lnTo>
                  <a:lnTo>
                    <a:pt x="8" y="114"/>
                  </a:lnTo>
                  <a:lnTo>
                    <a:pt x="10" y="90"/>
                  </a:lnTo>
                  <a:lnTo>
                    <a:pt x="10" y="69"/>
                  </a:lnTo>
                  <a:lnTo>
                    <a:pt x="10" y="45"/>
                  </a:lnTo>
                  <a:lnTo>
                    <a:pt x="12" y="24"/>
                  </a:lnTo>
                  <a:lnTo>
                    <a:pt x="12" y="0"/>
                  </a:lnTo>
                  <a:lnTo>
                    <a:pt x="17" y="0"/>
                  </a:lnTo>
                  <a:lnTo>
                    <a:pt x="36" y="3"/>
                  </a:lnTo>
                  <a:lnTo>
                    <a:pt x="55" y="3"/>
                  </a:lnTo>
                  <a:lnTo>
                    <a:pt x="74" y="3"/>
                  </a:lnTo>
                  <a:lnTo>
                    <a:pt x="95" y="3"/>
                  </a:lnTo>
                  <a:lnTo>
                    <a:pt x="114" y="5"/>
                  </a:lnTo>
                  <a:lnTo>
                    <a:pt x="133" y="5"/>
                  </a:lnTo>
                  <a:lnTo>
                    <a:pt x="152" y="5"/>
                  </a:lnTo>
                  <a:lnTo>
                    <a:pt x="171" y="5"/>
                  </a:lnTo>
                  <a:lnTo>
                    <a:pt x="190" y="5"/>
                  </a:lnTo>
                  <a:lnTo>
                    <a:pt x="209" y="5"/>
                  </a:lnTo>
                  <a:lnTo>
                    <a:pt x="227" y="5"/>
                  </a:lnTo>
                  <a:lnTo>
                    <a:pt x="244" y="7"/>
                  </a:lnTo>
                  <a:lnTo>
                    <a:pt x="246" y="7"/>
                  </a:lnTo>
                  <a:lnTo>
                    <a:pt x="265" y="7"/>
                  </a:lnTo>
                  <a:lnTo>
                    <a:pt x="284" y="7"/>
                  </a:lnTo>
                  <a:lnTo>
                    <a:pt x="303" y="7"/>
                  </a:lnTo>
                  <a:lnTo>
                    <a:pt x="324" y="7"/>
                  </a:lnTo>
                  <a:lnTo>
                    <a:pt x="343" y="7"/>
                  </a:lnTo>
                  <a:lnTo>
                    <a:pt x="362" y="7"/>
                  </a:lnTo>
                  <a:lnTo>
                    <a:pt x="381" y="7"/>
                  </a:lnTo>
                  <a:lnTo>
                    <a:pt x="400" y="7"/>
                  </a:lnTo>
                  <a:lnTo>
                    <a:pt x="419" y="7"/>
                  </a:lnTo>
                  <a:lnTo>
                    <a:pt x="438" y="7"/>
                  </a:lnTo>
                  <a:lnTo>
                    <a:pt x="457" y="7"/>
                  </a:lnTo>
                  <a:lnTo>
                    <a:pt x="476" y="7"/>
                  </a:lnTo>
                  <a:lnTo>
                    <a:pt x="495" y="5"/>
                  </a:lnTo>
                  <a:lnTo>
                    <a:pt x="514" y="5"/>
                  </a:lnTo>
                  <a:lnTo>
                    <a:pt x="533" y="5"/>
                  </a:lnTo>
                  <a:lnTo>
                    <a:pt x="554" y="5"/>
                  </a:lnTo>
                  <a:lnTo>
                    <a:pt x="573" y="5"/>
                  </a:lnTo>
                  <a:lnTo>
                    <a:pt x="592" y="5"/>
                  </a:lnTo>
                  <a:lnTo>
                    <a:pt x="604" y="5"/>
                  </a:lnTo>
                  <a:lnTo>
                    <a:pt x="604" y="5"/>
                  </a:lnTo>
                  <a:lnTo>
                    <a:pt x="604" y="7"/>
                  </a:lnTo>
                  <a:lnTo>
                    <a:pt x="604" y="10"/>
                  </a:lnTo>
                  <a:lnTo>
                    <a:pt x="606" y="10"/>
                  </a:lnTo>
                  <a:lnTo>
                    <a:pt x="606" y="12"/>
                  </a:lnTo>
                  <a:lnTo>
                    <a:pt x="606" y="14"/>
                  </a:lnTo>
                  <a:lnTo>
                    <a:pt x="606" y="14"/>
                  </a:lnTo>
                  <a:lnTo>
                    <a:pt x="608" y="17"/>
                  </a:lnTo>
                  <a:lnTo>
                    <a:pt x="608" y="17"/>
                  </a:lnTo>
                  <a:lnTo>
                    <a:pt x="608" y="22"/>
                  </a:lnTo>
                  <a:lnTo>
                    <a:pt x="611" y="29"/>
                  </a:lnTo>
                  <a:lnTo>
                    <a:pt x="613" y="33"/>
                  </a:lnTo>
                  <a:lnTo>
                    <a:pt x="613" y="33"/>
                  </a:lnTo>
                  <a:lnTo>
                    <a:pt x="615" y="38"/>
                  </a:lnTo>
                  <a:lnTo>
                    <a:pt x="615" y="45"/>
                  </a:lnTo>
                  <a:lnTo>
                    <a:pt x="615" y="48"/>
                  </a:lnTo>
                  <a:lnTo>
                    <a:pt x="613" y="52"/>
                  </a:lnTo>
                  <a:lnTo>
                    <a:pt x="611" y="57"/>
                  </a:lnTo>
                  <a:lnTo>
                    <a:pt x="613" y="64"/>
                  </a:lnTo>
                  <a:lnTo>
                    <a:pt x="613" y="69"/>
                  </a:lnTo>
                  <a:lnTo>
                    <a:pt x="615" y="71"/>
                  </a:lnTo>
                  <a:lnTo>
                    <a:pt x="615" y="71"/>
                  </a:lnTo>
                  <a:lnTo>
                    <a:pt x="615" y="74"/>
                  </a:lnTo>
                  <a:lnTo>
                    <a:pt x="613" y="76"/>
                  </a:lnTo>
                  <a:lnTo>
                    <a:pt x="613" y="76"/>
                  </a:lnTo>
                  <a:lnTo>
                    <a:pt x="615" y="85"/>
                  </a:lnTo>
                  <a:lnTo>
                    <a:pt x="615" y="85"/>
                  </a:lnTo>
                  <a:lnTo>
                    <a:pt x="615" y="88"/>
                  </a:lnTo>
                  <a:lnTo>
                    <a:pt x="615" y="95"/>
                  </a:lnTo>
                  <a:lnTo>
                    <a:pt x="615" y="102"/>
                  </a:lnTo>
                  <a:lnTo>
                    <a:pt x="615" y="104"/>
                  </a:lnTo>
                  <a:lnTo>
                    <a:pt x="618" y="109"/>
                  </a:lnTo>
                  <a:lnTo>
                    <a:pt x="622" y="119"/>
                  </a:lnTo>
                  <a:lnTo>
                    <a:pt x="622" y="123"/>
                  </a:lnTo>
                  <a:lnTo>
                    <a:pt x="625" y="126"/>
                  </a:lnTo>
                  <a:lnTo>
                    <a:pt x="627" y="130"/>
                  </a:lnTo>
                  <a:lnTo>
                    <a:pt x="625" y="133"/>
                  </a:lnTo>
                  <a:lnTo>
                    <a:pt x="627" y="135"/>
                  </a:lnTo>
                  <a:lnTo>
                    <a:pt x="630" y="142"/>
                  </a:lnTo>
                  <a:lnTo>
                    <a:pt x="630" y="142"/>
                  </a:lnTo>
                  <a:lnTo>
                    <a:pt x="627" y="142"/>
                  </a:lnTo>
                  <a:lnTo>
                    <a:pt x="627" y="142"/>
                  </a:lnTo>
                  <a:lnTo>
                    <a:pt x="630" y="145"/>
                  </a:lnTo>
                  <a:lnTo>
                    <a:pt x="630" y="145"/>
                  </a:lnTo>
                  <a:lnTo>
                    <a:pt x="630" y="145"/>
                  </a:lnTo>
                  <a:lnTo>
                    <a:pt x="630" y="145"/>
                  </a:lnTo>
                  <a:lnTo>
                    <a:pt x="630" y="145"/>
                  </a:lnTo>
                  <a:lnTo>
                    <a:pt x="632" y="147"/>
                  </a:lnTo>
                  <a:lnTo>
                    <a:pt x="632" y="149"/>
                  </a:lnTo>
                  <a:lnTo>
                    <a:pt x="634" y="152"/>
                  </a:lnTo>
                  <a:lnTo>
                    <a:pt x="634" y="154"/>
                  </a:lnTo>
                  <a:lnTo>
                    <a:pt x="637" y="156"/>
                  </a:lnTo>
                  <a:lnTo>
                    <a:pt x="637" y="159"/>
                  </a:lnTo>
                  <a:lnTo>
                    <a:pt x="639" y="164"/>
                  </a:lnTo>
                  <a:lnTo>
                    <a:pt x="639" y="166"/>
                  </a:lnTo>
                  <a:lnTo>
                    <a:pt x="641" y="168"/>
                  </a:lnTo>
                  <a:lnTo>
                    <a:pt x="641" y="168"/>
                  </a:lnTo>
                  <a:lnTo>
                    <a:pt x="641" y="168"/>
                  </a:lnTo>
                  <a:lnTo>
                    <a:pt x="641" y="168"/>
                  </a:lnTo>
                  <a:lnTo>
                    <a:pt x="641" y="171"/>
                  </a:lnTo>
                  <a:lnTo>
                    <a:pt x="641" y="171"/>
                  </a:lnTo>
                  <a:lnTo>
                    <a:pt x="641" y="173"/>
                  </a:lnTo>
                  <a:lnTo>
                    <a:pt x="641" y="175"/>
                  </a:lnTo>
                  <a:lnTo>
                    <a:pt x="641" y="178"/>
                  </a:lnTo>
                  <a:lnTo>
                    <a:pt x="641" y="180"/>
                  </a:lnTo>
                  <a:lnTo>
                    <a:pt x="641" y="180"/>
                  </a:lnTo>
                  <a:lnTo>
                    <a:pt x="641" y="187"/>
                  </a:lnTo>
                  <a:lnTo>
                    <a:pt x="641" y="190"/>
                  </a:lnTo>
                  <a:lnTo>
                    <a:pt x="641" y="190"/>
                  </a:lnTo>
                  <a:lnTo>
                    <a:pt x="641" y="192"/>
                  </a:lnTo>
                  <a:lnTo>
                    <a:pt x="641" y="192"/>
                  </a:lnTo>
                  <a:lnTo>
                    <a:pt x="644" y="194"/>
                  </a:lnTo>
                  <a:lnTo>
                    <a:pt x="644" y="208"/>
                  </a:lnTo>
                  <a:lnTo>
                    <a:pt x="644" y="211"/>
                  </a:lnTo>
                  <a:lnTo>
                    <a:pt x="644" y="218"/>
                  </a:lnTo>
                  <a:lnTo>
                    <a:pt x="644" y="220"/>
                  </a:lnTo>
                  <a:lnTo>
                    <a:pt x="644" y="220"/>
                  </a:lnTo>
                  <a:lnTo>
                    <a:pt x="644" y="220"/>
                  </a:lnTo>
                  <a:lnTo>
                    <a:pt x="644" y="223"/>
                  </a:lnTo>
                  <a:lnTo>
                    <a:pt x="644" y="225"/>
                  </a:lnTo>
                  <a:lnTo>
                    <a:pt x="646" y="230"/>
                  </a:lnTo>
                  <a:lnTo>
                    <a:pt x="646" y="232"/>
                  </a:lnTo>
                  <a:lnTo>
                    <a:pt x="646" y="239"/>
                  </a:lnTo>
                  <a:lnTo>
                    <a:pt x="646" y="242"/>
                  </a:lnTo>
                  <a:lnTo>
                    <a:pt x="646" y="242"/>
                  </a:lnTo>
                  <a:lnTo>
                    <a:pt x="649" y="244"/>
                  </a:lnTo>
                  <a:lnTo>
                    <a:pt x="649" y="244"/>
                  </a:lnTo>
                  <a:lnTo>
                    <a:pt x="649" y="246"/>
                  </a:lnTo>
                  <a:lnTo>
                    <a:pt x="649" y="246"/>
                  </a:lnTo>
                  <a:lnTo>
                    <a:pt x="649" y="246"/>
                  </a:lnTo>
                  <a:lnTo>
                    <a:pt x="649" y="246"/>
                  </a:lnTo>
                  <a:lnTo>
                    <a:pt x="651" y="246"/>
                  </a:lnTo>
                  <a:lnTo>
                    <a:pt x="651" y="246"/>
                  </a:lnTo>
                  <a:lnTo>
                    <a:pt x="651" y="249"/>
                  </a:lnTo>
                  <a:lnTo>
                    <a:pt x="651" y="249"/>
                  </a:lnTo>
                  <a:lnTo>
                    <a:pt x="651" y="249"/>
                  </a:lnTo>
                  <a:lnTo>
                    <a:pt x="651" y="249"/>
                  </a:lnTo>
                  <a:lnTo>
                    <a:pt x="651" y="251"/>
                  </a:lnTo>
                  <a:lnTo>
                    <a:pt x="651" y="253"/>
                  </a:lnTo>
                  <a:lnTo>
                    <a:pt x="649" y="253"/>
                  </a:lnTo>
                  <a:lnTo>
                    <a:pt x="651" y="258"/>
                  </a:lnTo>
                  <a:lnTo>
                    <a:pt x="649" y="261"/>
                  </a:lnTo>
                  <a:lnTo>
                    <a:pt x="649" y="261"/>
                  </a:lnTo>
                  <a:lnTo>
                    <a:pt x="649" y="263"/>
                  </a:lnTo>
                  <a:lnTo>
                    <a:pt x="649" y="263"/>
                  </a:lnTo>
                  <a:lnTo>
                    <a:pt x="649" y="265"/>
                  </a:lnTo>
                  <a:lnTo>
                    <a:pt x="651" y="270"/>
                  </a:lnTo>
                  <a:lnTo>
                    <a:pt x="651" y="272"/>
                  </a:lnTo>
                  <a:lnTo>
                    <a:pt x="651" y="275"/>
                  </a:lnTo>
                  <a:lnTo>
                    <a:pt x="649" y="279"/>
                  </a:lnTo>
                  <a:lnTo>
                    <a:pt x="649" y="282"/>
                  </a:lnTo>
                  <a:lnTo>
                    <a:pt x="651" y="284"/>
                  </a:lnTo>
                  <a:lnTo>
                    <a:pt x="653" y="287"/>
                  </a:lnTo>
                  <a:lnTo>
                    <a:pt x="653" y="289"/>
                  </a:lnTo>
                  <a:lnTo>
                    <a:pt x="656" y="294"/>
                  </a:lnTo>
                  <a:lnTo>
                    <a:pt x="656" y="296"/>
                  </a:lnTo>
                  <a:lnTo>
                    <a:pt x="656" y="298"/>
                  </a:lnTo>
                  <a:lnTo>
                    <a:pt x="656" y="301"/>
                  </a:lnTo>
                  <a:lnTo>
                    <a:pt x="656" y="301"/>
                  </a:lnTo>
                  <a:lnTo>
                    <a:pt x="658" y="303"/>
                  </a:lnTo>
                  <a:lnTo>
                    <a:pt x="658" y="303"/>
                  </a:lnTo>
                  <a:lnTo>
                    <a:pt x="658" y="303"/>
                  </a:lnTo>
                  <a:lnTo>
                    <a:pt x="658" y="306"/>
                  </a:lnTo>
                  <a:lnTo>
                    <a:pt x="658" y="308"/>
                  </a:lnTo>
                  <a:lnTo>
                    <a:pt x="663" y="315"/>
                  </a:lnTo>
                  <a:lnTo>
                    <a:pt x="667" y="317"/>
                  </a:lnTo>
                  <a:lnTo>
                    <a:pt x="667" y="320"/>
                  </a:lnTo>
                  <a:lnTo>
                    <a:pt x="670" y="322"/>
                  </a:lnTo>
                  <a:lnTo>
                    <a:pt x="670" y="329"/>
                  </a:lnTo>
                  <a:lnTo>
                    <a:pt x="670" y="332"/>
                  </a:lnTo>
                  <a:lnTo>
                    <a:pt x="670" y="334"/>
                  </a:lnTo>
                  <a:lnTo>
                    <a:pt x="670" y="334"/>
                  </a:lnTo>
                  <a:lnTo>
                    <a:pt x="672" y="339"/>
                  </a:lnTo>
                  <a:lnTo>
                    <a:pt x="672" y="339"/>
                  </a:lnTo>
                  <a:lnTo>
                    <a:pt x="672" y="339"/>
                  </a:lnTo>
                  <a:lnTo>
                    <a:pt x="672" y="341"/>
                  </a:lnTo>
                  <a:lnTo>
                    <a:pt x="672" y="341"/>
                  </a:lnTo>
                  <a:lnTo>
                    <a:pt x="672" y="346"/>
                  </a:lnTo>
                  <a:lnTo>
                    <a:pt x="672" y="348"/>
                  </a:lnTo>
                  <a:lnTo>
                    <a:pt x="672" y="350"/>
                  </a:lnTo>
                  <a:lnTo>
                    <a:pt x="672" y="353"/>
                  </a:lnTo>
                  <a:lnTo>
                    <a:pt x="672" y="358"/>
                  </a:lnTo>
                  <a:lnTo>
                    <a:pt x="675" y="365"/>
                  </a:lnTo>
                  <a:lnTo>
                    <a:pt x="675" y="36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noEditPoints="1"/>
            </p:cNvSpPr>
            <p:nvPr/>
          </p:nvSpPr>
          <p:spPr bwMode="auto">
            <a:xfrm>
              <a:off x="9991434" y="3712557"/>
              <a:ext cx="872349" cy="378380"/>
            </a:xfrm>
            <a:custGeom>
              <a:avLst/>
              <a:gdLst>
                <a:gd name="T0" fmla="*/ 679 w 883"/>
                <a:gd name="T1" fmla="*/ 331 h 383"/>
                <a:gd name="T2" fmla="*/ 783 w 883"/>
                <a:gd name="T3" fmla="*/ 246 h 383"/>
                <a:gd name="T4" fmla="*/ 797 w 883"/>
                <a:gd name="T5" fmla="*/ 249 h 383"/>
                <a:gd name="T6" fmla="*/ 833 w 883"/>
                <a:gd name="T7" fmla="*/ 187 h 383"/>
                <a:gd name="T8" fmla="*/ 878 w 883"/>
                <a:gd name="T9" fmla="*/ 104 h 383"/>
                <a:gd name="T10" fmla="*/ 880 w 883"/>
                <a:gd name="T11" fmla="*/ 142 h 383"/>
                <a:gd name="T12" fmla="*/ 866 w 883"/>
                <a:gd name="T13" fmla="*/ 161 h 383"/>
                <a:gd name="T14" fmla="*/ 845 w 883"/>
                <a:gd name="T15" fmla="*/ 76 h 383"/>
                <a:gd name="T16" fmla="*/ 821 w 883"/>
                <a:gd name="T17" fmla="*/ 21 h 383"/>
                <a:gd name="T18" fmla="*/ 835 w 883"/>
                <a:gd name="T19" fmla="*/ 52 h 383"/>
                <a:gd name="T20" fmla="*/ 861 w 883"/>
                <a:gd name="T21" fmla="*/ 83 h 383"/>
                <a:gd name="T22" fmla="*/ 842 w 883"/>
                <a:gd name="T23" fmla="*/ 116 h 383"/>
                <a:gd name="T24" fmla="*/ 849 w 883"/>
                <a:gd name="T25" fmla="*/ 99 h 383"/>
                <a:gd name="T26" fmla="*/ 828 w 883"/>
                <a:gd name="T27" fmla="*/ 76 h 383"/>
                <a:gd name="T28" fmla="*/ 819 w 883"/>
                <a:gd name="T29" fmla="*/ 111 h 383"/>
                <a:gd name="T30" fmla="*/ 807 w 883"/>
                <a:gd name="T31" fmla="*/ 97 h 383"/>
                <a:gd name="T32" fmla="*/ 788 w 883"/>
                <a:gd name="T33" fmla="*/ 85 h 383"/>
                <a:gd name="T34" fmla="*/ 743 w 883"/>
                <a:gd name="T35" fmla="*/ 83 h 383"/>
                <a:gd name="T36" fmla="*/ 736 w 883"/>
                <a:gd name="T37" fmla="*/ 57 h 383"/>
                <a:gd name="T38" fmla="*/ 778 w 883"/>
                <a:gd name="T39" fmla="*/ 64 h 383"/>
                <a:gd name="T40" fmla="*/ 781 w 883"/>
                <a:gd name="T41" fmla="*/ 54 h 383"/>
                <a:gd name="T42" fmla="*/ 795 w 883"/>
                <a:gd name="T43" fmla="*/ 47 h 383"/>
                <a:gd name="T44" fmla="*/ 812 w 883"/>
                <a:gd name="T45" fmla="*/ 47 h 383"/>
                <a:gd name="T46" fmla="*/ 821 w 883"/>
                <a:gd name="T47" fmla="*/ 45 h 383"/>
                <a:gd name="T48" fmla="*/ 809 w 883"/>
                <a:gd name="T49" fmla="*/ 19 h 383"/>
                <a:gd name="T50" fmla="*/ 710 w 883"/>
                <a:gd name="T51" fmla="*/ 21 h 383"/>
                <a:gd name="T52" fmla="*/ 294 w 883"/>
                <a:gd name="T53" fmla="*/ 97 h 383"/>
                <a:gd name="T54" fmla="*/ 234 w 883"/>
                <a:gd name="T55" fmla="*/ 140 h 383"/>
                <a:gd name="T56" fmla="*/ 199 w 883"/>
                <a:gd name="T57" fmla="*/ 170 h 383"/>
                <a:gd name="T58" fmla="*/ 171 w 883"/>
                <a:gd name="T59" fmla="*/ 187 h 383"/>
                <a:gd name="T60" fmla="*/ 156 w 883"/>
                <a:gd name="T61" fmla="*/ 192 h 383"/>
                <a:gd name="T62" fmla="*/ 133 w 883"/>
                <a:gd name="T63" fmla="*/ 206 h 383"/>
                <a:gd name="T64" fmla="*/ 121 w 883"/>
                <a:gd name="T65" fmla="*/ 227 h 383"/>
                <a:gd name="T66" fmla="*/ 88 w 883"/>
                <a:gd name="T67" fmla="*/ 251 h 383"/>
                <a:gd name="T68" fmla="*/ 57 w 883"/>
                <a:gd name="T69" fmla="*/ 265 h 383"/>
                <a:gd name="T70" fmla="*/ 26 w 883"/>
                <a:gd name="T71" fmla="*/ 289 h 383"/>
                <a:gd name="T72" fmla="*/ 10 w 883"/>
                <a:gd name="T73" fmla="*/ 310 h 383"/>
                <a:gd name="T74" fmla="*/ 64 w 883"/>
                <a:gd name="T75" fmla="*/ 336 h 383"/>
                <a:gd name="T76" fmla="*/ 166 w 883"/>
                <a:gd name="T77" fmla="*/ 303 h 383"/>
                <a:gd name="T78" fmla="*/ 194 w 883"/>
                <a:gd name="T79" fmla="*/ 289 h 383"/>
                <a:gd name="T80" fmla="*/ 329 w 883"/>
                <a:gd name="T81" fmla="*/ 275 h 383"/>
                <a:gd name="T82" fmla="*/ 343 w 883"/>
                <a:gd name="T83" fmla="*/ 277 h 383"/>
                <a:gd name="T84" fmla="*/ 459 w 883"/>
                <a:gd name="T85" fmla="*/ 293 h 383"/>
                <a:gd name="T86" fmla="*/ 611 w 883"/>
                <a:gd name="T87" fmla="*/ 383 h 383"/>
                <a:gd name="T88" fmla="*/ 667 w 883"/>
                <a:gd name="T89" fmla="*/ 350 h 383"/>
                <a:gd name="T90" fmla="*/ 689 w 883"/>
                <a:gd name="T91" fmla="*/ 303 h 383"/>
                <a:gd name="T92" fmla="*/ 710 w 883"/>
                <a:gd name="T93" fmla="*/ 263 h 383"/>
                <a:gd name="T94" fmla="*/ 715 w 883"/>
                <a:gd name="T95" fmla="*/ 272 h 383"/>
                <a:gd name="T96" fmla="*/ 736 w 883"/>
                <a:gd name="T97" fmla="*/ 249 h 383"/>
                <a:gd name="T98" fmla="*/ 786 w 883"/>
                <a:gd name="T99" fmla="*/ 241 h 383"/>
                <a:gd name="T100" fmla="*/ 802 w 883"/>
                <a:gd name="T101" fmla="*/ 220 h 383"/>
                <a:gd name="T102" fmla="*/ 807 w 883"/>
                <a:gd name="T103" fmla="*/ 196 h 383"/>
                <a:gd name="T104" fmla="*/ 795 w 883"/>
                <a:gd name="T105" fmla="*/ 196 h 383"/>
                <a:gd name="T106" fmla="*/ 781 w 883"/>
                <a:gd name="T107" fmla="*/ 211 h 383"/>
                <a:gd name="T108" fmla="*/ 734 w 883"/>
                <a:gd name="T109" fmla="*/ 204 h 383"/>
                <a:gd name="T110" fmla="*/ 778 w 883"/>
                <a:gd name="T111" fmla="*/ 185 h 383"/>
                <a:gd name="T112" fmla="*/ 786 w 883"/>
                <a:gd name="T113" fmla="*/ 175 h 383"/>
                <a:gd name="T114" fmla="*/ 726 w 883"/>
                <a:gd name="T115" fmla="*/ 151 h 383"/>
                <a:gd name="T116" fmla="*/ 769 w 883"/>
                <a:gd name="T117" fmla="*/ 154 h 383"/>
                <a:gd name="T118" fmla="*/ 771 w 883"/>
                <a:gd name="T119" fmla="*/ 147 h 383"/>
                <a:gd name="T120" fmla="*/ 788 w 883"/>
                <a:gd name="T121" fmla="*/ 144 h 383"/>
                <a:gd name="T122" fmla="*/ 805 w 883"/>
                <a:gd name="T123" fmla="*/ 156 h 383"/>
                <a:gd name="T124" fmla="*/ 828 w 883"/>
                <a:gd name="T125" fmla="*/ 13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383">
                  <a:moveTo>
                    <a:pt x="670" y="369"/>
                  </a:moveTo>
                  <a:lnTo>
                    <a:pt x="670" y="369"/>
                  </a:lnTo>
                  <a:lnTo>
                    <a:pt x="667" y="369"/>
                  </a:lnTo>
                  <a:lnTo>
                    <a:pt x="665" y="369"/>
                  </a:lnTo>
                  <a:lnTo>
                    <a:pt x="665" y="372"/>
                  </a:lnTo>
                  <a:lnTo>
                    <a:pt x="667" y="374"/>
                  </a:lnTo>
                  <a:lnTo>
                    <a:pt x="667" y="374"/>
                  </a:lnTo>
                  <a:lnTo>
                    <a:pt x="670" y="374"/>
                  </a:lnTo>
                  <a:lnTo>
                    <a:pt x="672" y="374"/>
                  </a:lnTo>
                  <a:lnTo>
                    <a:pt x="672" y="374"/>
                  </a:lnTo>
                  <a:lnTo>
                    <a:pt x="672" y="367"/>
                  </a:lnTo>
                  <a:lnTo>
                    <a:pt x="670" y="369"/>
                  </a:lnTo>
                  <a:lnTo>
                    <a:pt x="670" y="369"/>
                  </a:lnTo>
                  <a:close/>
                  <a:moveTo>
                    <a:pt x="677" y="334"/>
                  </a:moveTo>
                  <a:lnTo>
                    <a:pt x="674" y="336"/>
                  </a:lnTo>
                  <a:lnTo>
                    <a:pt x="674" y="341"/>
                  </a:lnTo>
                  <a:lnTo>
                    <a:pt x="674" y="343"/>
                  </a:lnTo>
                  <a:lnTo>
                    <a:pt x="677" y="341"/>
                  </a:lnTo>
                  <a:lnTo>
                    <a:pt x="677" y="338"/>
                  </a:lnTo>
                  <a:lnTo>
                    <a:pt x="677" y="331"/>
                  </a:lnTo>
                  <a:lnTo>
                    <a:pt x="679" y="331"/>
                  </a:lnTo>
                  <a:lnTo>
                    <a:pt x="679" y="331"/>
                  </a:lnTo>
                  <a:lnTo>
                    <a:pt x="679" y="331"/>
                  </a:lnTo>
                  <a:lnTo>
                    <a:pt x="679" y="331"/>
                  </a:lnTo>
                  <a:lnTo>
                    <a:pt x="677" y="334"/>
                  </a:lnTo>
                  <a:close/>
                  <a:moveTo>
                    <a:pt x="715" y="279"/>
                  </a:moveTo>
                  <a:lnTo>
                    <a:pt x="712" y="284"/>
                  </a:lnTo>
                  <a:lnTo>
                    <a:pt x="710" y="284"/>
                  </a:lnTo>
                  <a:lnTo>
                    <a:pt x="708" y="284"/>
                  </a:lnTo>
                  <a:lnTo>
                    <a:pt x="696" y="296"/>
                  </a:lnTo>
                  <a:lnTo>
                    <a:pt x="693" y="301"/>
                  </a:lnTo>
                  <a:lnTo>
                    <a:pt x="693" y="305"/>
                  </a:lnTo>
                  <a:lnTo>
                    <a:pt x="693" y="303"/>
                  </a:lnTo>
                  <a:lnTo>
                    <a:pt x="703" y="291"/>
                  </a:lnTo>
                  <a:lnTo>
                    <a:pt x="703" y="291"/>
                  </a:lnTo>
                  <a:lnTo>
                    <a:pt x="708" y="289"/>
                  </a:lnTo>
                  <a:lnTo>
                    <a:pt x="715" y="282"/>
                  </a:lnTo>
                  <a:lnTo>
                    <a:pt x="717" y="279"/>
                  </a:lnTo>
                  <a:lnTo>
                    <a:pt x="717" y="279"/>
                  </a:lnTo>
                  <a:lnTo>
                    <a:pt x="717" y="279"/>
                  </a:lnTo>
                  <a:lnTo>
                    <a:pt x="717" y="279"/>
                  </a:lnTo>
                  <a:lnTo>
                    <a:pt x="717" y="279"/>
                  </a:lnTo>
                  <a:lnTo>
                    <a:pt x="715" y="279"/>
                  </a:lnTo>
                  <a:close/>
                  <a:moveTo>
                    <a:pt x="793" y="246"/>
                  </a:moveTo>
                  <a:lnTo>
                    <a:pt x="793" y="244"/>
                  </a:lnTo>
                  <a:lnTo>
                    <a:pt x="786" y="244"/>
                  </a:lnTo>
                  <a:lnTo>
                    <a:pt x="783" y="244"/>
                  </a:lnTo>
                  <a:lnTo>
                    <a:pt x="783" y="246"/>
                  </a:lnTo>
                  <a:lnTo>
                    <a:pt x="783" y="246"/>
                  </a:lnTo>
                  <a:lnTo>
                    <a:pt x="790" y="246"/>
                  </a:lnTo>
                  <a:lnTo>
                    <a:pt x="795" y="249"/>
                  </a:lnTo>
                  <a:lnTo>
                    <a:pt x="795" y="249"/>
                  </a:lnTo>
                  <a:lnTo>
                    <a:pt x="795" y="249"/>
                  </a:lnTo>
                  <a:lnTo>
                    <a:pt x="795" y="246"/>
                  </a:lnTo>
                  <a:lnTo>
                    <a:pt x="793" y="246"/>
                  </a:lnTo>
                  <a:close/>
                  <a:moveTo>
                    <a:pt x="774" y="244"/>
                  </a:moveTo>
                  <a:lnTo>
                    <a:pt x="757" y="249"/>
                  </a:lnTo>
                  <a:lnTo>
                    <a:pt x="743" y="256"/>
                  </a:lnTo>
                  <a:lnTo>
                    <a:pt x="741" y="256"/>
                  </a:lnTo>
                  <a:lnTo>
                    <a:pt x="738" y="258"/>
                  </a:lnTo>
                  <a:lnTo>
                    <a:pt x="764" y="246"/>
                  </a:lnTo>
                  <a:lnTo>
                    <a:pt x="767" y="246"/>
                  </a:lnTo>
                  <a:lnTo>
                    <a:pt x="781" y="244"/>
                  </a:lnTo>
                  <a:lnTo>
                    <a:pt x="778" y="244"/>
                  </a:lnTo>
                  <a:lnTo>
                    <a:pt x="774" y="244"/>
                  </a:lnTo>
                  <a:close/>
                  <a:moveTo>
                    <a:pt x="819" y="206"/>
                  </a:moveTo>
                  <a:lnTo>
                    <a:pt x="816" y="208"/>
                  </a:lnTo>
                  <a:lnTo>
                    <a:pt x="816" y="208"/>
                  </a:lnTo>
                  <a:lnTo>
                    <a:pt x="816" y="208"/>
                  </a:lnTo>
                  <a:lnTo>
                    <a:pt x="812" y="213"/>
                  </a:lnTo>
                  <a:lnTo>
                    <a:pt x="805" y="227"/>
                  </a:lnTo>
                  <a:lnTo>
                    <a:pt x="797" y="249"/>
                  </a:lnTo>
                  <a:lnTo>
                    <a:pt x="797" y="251"/>
                  </a:lnTo>
                  <a:lnTo>
                    <a:pt x="797" y="253"/>
                  </a:lnTo>
                  <a:lnTo>
                    <a:pt x="797" y="251"/>
                  </a:lnTo>
                  <a:lnTo>
                    <a:pt x="807" y="227"/>
                  </a:lnTo>
                  <a:lnTo>
                    <a:pt x="809" y="220"/>
                  </a:lnTo>
                  <a:lnTo>
                    <a:pt x="812" y="218"/>
                  </a:lnTo>
                  <a:lnTo>
                    <a:pt x="814" y="215"/>
                  </a:lnTo>
                  <a:lnTo>
                    <a:pt x="819" y="211"/>
                  </a:lnTo>
                  <a:lnTo>
                    <a:pt x="821" y="208"/>
                  </a:lnTo>
                  <a:lnTo>
                    <a:pt x="821" y="204"/>
                  </a:lnTo>
                  <a:lnTo>
                    <a:pt x="821" y="204"/>
                  </a:lnTo>
                  <a:lnTo>
                    <a:pt x="819" y="206"/>
                  </a:lnTo>
                  <a:close/>
                  <a:moveTo>
                    <a:pt x="831" y="185"/>
                  </a:moveTo>
                  <a:lnTo>
                    <a:pt x="831" y="185"/>
                  </a:lnTo>
                  <a:lnTo>
                    <a:pt x="831" y="187"/>
                  </a:lnTo>
                  <a:lnTo>
                    <a:pt x="831" y="187"/>
                  </a:lnTo>
                  <a:lnTo>
                    <a:pt x="828" y="189"/>
                  </a:lnTo>
                  <a:lnTo>
                    <a:pt x="828" y="189"/>
                  </a:lnTo>
                  <a:lnTo>
                    <a:pt x="828" y="192"/>
                  </a:lnTo>
                  <a:lnTo>
                    <a:pt x="826" y="194"/>
                  </a:lnTo>
                  <a:lnTo>
                    <a:pt x="826" y="196"/>
                  </a:lnTo>
                  <a:lnTo>
                    <a:pt x="826" y="196"/>
                  </a:lnTo>
                  <a:lnTo>
                    <a:pt x="828" y="194"/>
                  </a:lnTo>
                  <a:lnTo>
                    <a:pt x="833" y="187"/>
                  </a:lnTo>
                  <a:lnTo>
                    <a:pt x="833" y="187"/>
                  </a:lnTo>
                  <a:lnTo>
                    <a:pt x="835" y="187"/>
                  </a:lnTo>
                  <a:lnTo>
                    <a:pt x="835" y="187"/>
                  </a:lnTo>
                  <a:lnTo>
                    <a:pt x="835" y="185"/>
                  </a:lnTo>
                  <a:lnTo>
                    <a:pt x="833" y="185"/>
                  </a:lnTo>
                  <a:lnTo>
                    <a:pt x="831" y="185"/>
                  </a:lnTo>
                  <a:close/>
                  <a:moveTo>
                    <a:pt x="847" y="170"/>
                  </a:moveTo>
                  <a:lnTo>
                    <a:pt x="842" y="175"/>
                  </a:lnTo>
                  <a:lnTo>
                    <a:pt x="840" y="178"/>
                  </a:lnTo>
                  <a:lnTo>
                    <a:pt x="838" y="178"/>
                  </a:lnTo>
                  <a:lnTo>
                    <a:pt x="838" y="180"/>
                  </a:lnTo>
                  <a:lnTo>
                    <a:pt x="838" y="182"/>
                  </a:lnTo>
                  <a:lnTo>
                    <a:pt x="835" y="185"/>
                  </a:lnTo>
                  <a:lnTo>
                    <a:pt x="845" y="173"/>
                  </a:lnTo>
                  <a:lnTo>
                    <a:pt x="854" y="168"/>
                  </a:lnTo>
                  <a:lnTo>
                    <a:pt x="857" y="166"/>
                  </a:lnTo>
                  <a:lnTo>
                    <a:pt x="857" y="166"/>
                  </a:lnTo>
                  <a:lnTo>
                    <a:pt x="857" y="163"/>
                  </a:lnTo>
                  <a:lnTo>
                    <a:pt x="859" y="163"/>
                  </a:lnTo>
                  <a:lnTo>
                    <a:pt x="854" y="166"/>
                  </a:lnTo>
                  <a:lnTo>
                    <a:pt x="847" y="170"/>
                  </a:lnTo>
                  <a:close/>
                  <a:moveTo>
                    <a:pt x="880" y="118"/>
                  </a:moveTo>
                  <a:lnTo>
                    <a:pt x="880" y="109"/>
                  </a:lnTo>
                  <a:lnTo>
                    <a:pt x="878" y="104"/>
                  </a:lnTo>
                  <a:lnTo>
                    <a:pt x="875" y="99"/>
                  </a:lnTo>
                  <a:lnTo>
                    <a:pt x="873" y="97"/>
                  </a:lnTo>
                  <a:lnTo>
                    <a:pt x="873" y="95"/>
                  </a:lnTo>
                  <a:lnTo>
                    <a:pt x="871" y="90"/>
                  </a:lnTo>
                  <a:lnTo>
                    <a:pt x="868" y="88"/>
                  </a:lnTo>
                  <a:lnTo>
                    <a:pt x="866" y="88"/>
                  </a:lnTo>
                  <a:lnTo>
                    <a:pt x="866" y="88"/>
                  </a:lnTo>
                  <a:lnTo>
                    <a:pt x="868" y="90"/>
                  </a:lnTo>
                  <a:lnTo>
                    <a:pt x="871" y="92"/>
                  </a:lnTo>
                  <a:lnTo>
                    <a:pt x="871" y="95"/>
                  </a:lnTo>
                  <a:lnTo>
                    <a:pt x="875" y="104"/>
                  </a:lnTo>
                  <a:lnTo>
                    <a:pt x="878" y="109"/>
                  </a:lnTo>
                  <a:lnTo>
                    <a:pt x="878" y="111"/>
                  </a:lnTo>
                  <a:lnTo>
                    <a:pt x="878" y="114"/>
                  </a:lnTo>
                  <a:lnTo>
                    <a:pt x="878" y="116"/>
                  </a:lnTo>
                  <a:lnTo>
                    <a:pt x="878" y="118"/>
                  </a:lnTo>
                  <a:lnTo>
                    <a:pt x="878" y="118"/>
                  </a:lnTo>
                  <a:lnTo>
                    <a:pt x="878" y="121"/>
                  </a:lnTo>
                  <a:lnTo>
                    <a:pt x="878" y="123"/>
                  </a:lnTo>
                  <a:lnTo>
                    <a:pt x="880" y="125"/>
                  </a:lnTo>
                  <a:lnTo>
                    <a:pt x="880" y="130"/>
                  </a:lnTo>
                  <a:lnTo>
                    <a:pt x="880" y="135"/>
                  </a:lnTo>
                  <a:lnTo>
                    <a:pt x="880" y="142"/>
                  </a:lnTo>
                  <a:lnTo>
                    <a:pt x="880" y="142"/>
                  </a:lnTo>
                  <a:lnTo>
                    <a:pt x="880" y="147"/>
                  </a:lnTo>
                  <a:lnTo>
                    <a:pt x="878" y="149"/>
                  </a:lnTo>
                  <a:lnTo>
                    <a:pt x="873" y="154"/>
                  </a:lnTo>
                  <a:lnTo>
                    <a:pt x="866" y="159"/>
                  </a:lnTo>
                  <a:lnTo>
                    <a:pt x="866" y="159"/>
                  </a:lnTo>
                  <a:lnTo>
                    <a:pt x="866" y="159"/>
                  </a:lnTo>
                  <a:lnTo>
                    <a:pt x="866" y="156"/>
                  </a:lnTo>
                  <a:lnTo>
                    <a:pt x="866" y="156"/>
                  </a:lnTo>
                  <a:lnTo>
                    <a:pt x="866" y="156"/>
                  </a:lnTo>
                  <a:lnTo>
                    <a:pt x="864" y="159"/>
                  </a:lnTo>
                  <a:lnTo>
                    <a:pt x="866" y="159"/>
                  </a:lnTo>
                  <a:lnTo>
                    <a:pt x="864" y="159"/>
                  </a:lnTo>
                  <a:lnTo>
                    <a:pt x="864" y="159"/>
                  </a:lnTo>
                  <a:lnTo>
                    <a:pt x="864" y="161"/>
                  </a:lnTo>
                  <a:lnTo>
                    <a:pt x="864" y="161"/>
                  </a:lnTo>
                  <a:lnTo>
                    <a:pt x="864" y="161"/>
                  </a:lnTo>
                  <a:lnTo>
                    <a:pt x="861" y="161"/>
                  </a:lnTo>
                  <a:lnTo>
                    <a:pt x="861" y="163"/>
                  </a:lnTo>
                  <a:lnTo>
                    <a:pt x="861" y="163"/>
                  </a:lnTo>
                  <a:lnTo>
                    <a:pt x="864" y="163"/>
                  </a:lnTo>
                  <a:lnTo>
                    <a:pt x="864" y="163"/>
                  </a:lnTo>
                  <a:lnTo>
                    <a:pt x="864" y="161"/>
                  </a:lnTo>
                  <a:lnTo>
                    <a:pt x="866" y="161"/>
                  </a:lnTo>
                  <a:lnTo>
                    <a:pt x="866" y="161"/>
                  </a:lnTo>
                  <a:lnTo>
                    <a:pt x="871" y="159"/>
                  </a:lnTo>
                  <a:lnTo>
                    <a:pt x="873" y="156"/>
                  </a:lnTo>
                  <a:lnTo>
                    <a:pt x="875" y="154"/>
                  </a:lnTo>
                  <a:lnTo>
                    <a:pt x="878" y="154"/>
                  </a:lnTo>
                  <a:lnTo>
                    <a:pt x="880" y="154"/>
                  </a:lnTo>
                  <a:lnTo>
                    <a:pt x="880" y="151"/>
                  </a:lnTo>
                  <a:lnTo>
                    <a:pt x="883" y="149"/>
                  </a:lnTo>
                  <a:lnTo>
                    <a:pt x="883" y="140"/>
                  </a:lnTo>
                  <a:lnTo>
                    <a:pt x="880" y="118"/>
                  </a:lnTo>
                  <a:close/>
                  <a:moveTo>
                    <a:pt x="852" y="76"/>
                  </a:moveTo>
                  <a:lnTo>
                    <a:pt x="849" y="73"/>
                  </a:lnTo>
                  <a:lnTo>
                    <a:pt x="849" y="73"/>
                  </a:lnTo>
                  <a:lnTo>
                    <a:pt x="847" y="71"/>
                  </a:lnTo>
                  <a:lnTo>
                    <a:pt x="847" y="71"/>
                  </a:lnTo>
                  <a:lnTo>
                    <a:pt x="847" y="71"/>
                  </a:lnTo>
                  <a:lnTo>
                    <a:pt x="845" y="71"/>
                  </a:lnTo>
                  <a:lnTo>
                    <a:pt x="845" y="71"/>
                  </a:lnTo>
                  <a:lnTo>
                    <a:pt x="842" y="71"/>
                  </a:lnTo>
                  <a:lnTo>
                    <a:pt x="842" y="71"/>
                  </a:lnTo>
                  <a:lnTo>
                    <a:pt x="842" y="73"/>
                  </a:lnTo>
                  <a:lnTo>
                    <a:pt x="842" y="73"/>
                  </a:lnTo>
                  <a:lnTo>
                    <a:pt x="842" y="73"/>
                  </a:lnTo>
                  <a:lnTo>
                    <a:pt x="845" y="73"/>
                  </a:lnTo>
                  <a:lnTo>
                    <a:pt x="845" y="76"/>
                  </a:lnTo>
                  <a:lnTo>
                    <a:pt x="847" y="78"/>
                  </a:lnTo>
                  <a:lnTo>
                    <a:pt x="849" y="78"/>
                  </a:lnTo>
                  <a:lnTo>
                    <a:pt x="849" y="80"/>
                  </a:lnTo>
                  <a:lnTo>
                    <a:pt x="852" y="83"/>
                  </a:lnTo>
                  <a:lnTo>
                    <a:pt x="854" y="83"/>
                  </a:lnTo>
                  <a:lnTo>
                    <a:pt x="854" y="83"/>
                  </a:lnTo>
                  <a:lnTo>
                    <a:pt x="854" y="83"/>
                  </a:lnTo>
                  <a:lnTo>
                    <a:pt x="854" y="80"/>
                  </a:lnTo>
                  <a:lnTo>
                    <a:pt x="857" y="78"/>
                  </a:lnTo>
                  <a:lnTo>
                    <a:pt x="852" y="76"/>
                  </a:lnTo>
                  <a:close/>
                  <a:moveTo>
                    <a:pt x="861" y="83"/>
                  </a:moveTo>
                  <a:lnTo>
                    <a:pt x="861" y="85"/>
                  </a:lnTo>
                  <a:lnTo>
                    <a:pt x="864" y="85"/>
                  </a:lnTo>
                  <a:lnTo>
                    <a:pt x="866" y="85"/>
                  </a:lnTo>
                  <a:lnTo>
                    <a:pt x="866" y="85"/>
                  </a:lnTo>
                  <a:lnTo>
                    <a:pt x="861" y="78"/>
                  </a:lnTo>
                  <a:lnTo>
                    <a:pt x="859" y="73"/>
                  </a:lnTo>
                  <a:lnTo>
                    <a:pt x="838" y="50"/>
                  </a:lnTo>
                  <a:lnTo>
                    <a:pt x="831" y="38"/>
                  </a:lnTo>
                  <a:lnTo>
                    <a:pt x="826" y="31"/>
                  </a:lnTo>
                  <a:lnTo>
                    <a:pt x="826" y="31"/>
                  </a:lnTo>
                  <a:lnTo>
                    <a:pt x="826" y="26"/>
                  </a:lnTo>
                  <a:lnTo>
                    <a:pt x="823" y="24"/>
                  </a:lnTo>
                  <a:lnTo>
                    <a:pt x="821" y="21"/>
                  </a:lnTo>
                  <a:lnTo>
                    <a:pt x="814" y="0"/>
                  </a:lnTo>
                  <a:lnTo>
                    <a:pt x="814" y="0"/>
                  </a:lnTo>
                  <a:lnTo>
                    <a:pt x="812" y="2"/>
                  </a:lnTo>
                  <a:lnTo>
                    <a:pt x="812" y="2"/>
                  </a:lnTo>
                  <a:lnTo>
                    <a:pt x="812" y="2"/>
                  </a:lnTo>
                  <a:lnTo>
                    <a:pt x="812" y="2"/>
                  </a:lnTo>
                  <a:lnTo>
                    <a:pt x="814" y="7"/>
                  </a:lnTo>
                  <a:lnTo>
                    <a:pt x="814" y="9"/>
                  </a:lnTo>
                  <a:lnTo>
                    <a:pt x="816" y="12"/>
                  </a:lnTo>
                  <a:lnTo>
                    <a:pt x="816" y="14"/>
                  </a:lnTo>
                  <a:lnTo>
                    <a:pt x="819" y="17"/>
                  </a:lnTo>
                  <a:lnTo>
                    <a:pt x="821" y="19"/>
                  </a:lnTo>
                  <a:lnTo>
                    <a:pt x="823" y="26"/>
                  </a:lnTo>
                  <a:lnTo>
                    <a:pt x="823" y="31"/>
                  </a:lnTo>
                  <a:lnTo>
                    <a:pt x="823" y="31"/>
                  </a:lnTo>
                  <a:lnTo>
                    <a:pt x="823" y="31"/>
                  </a:lnTo>
                  <a:lnTo>
                    <a:pt x="823" y="31"/>
                  </a:lnTo>
                  <a:lnTo>
                    <a:pt x="823" y="31"/>
                  </a:lnTo>
                  <a:lnTo>
                    <a:pt x="826" y="33"/>
                  </a:lnTo>
                  <a:lnTo>
                    <a:pt x="831" y="38"/>
                  </a:lnTo>
                  <a:lnTo>
                    <a:pt x="831" y="40"/>
                  </a:lnTo>
                  <a:lnTo>
                    <a:pt x="833" y="45"/>
                  </a:lnTo>
                  <a:lnTo>
                    <a:pt x="835" y="47"/>
                  </a:lnTo>
                  <a:lnTo>
                    <a:pt x="835" y="52"/>
                  </a:lnTo>
                  <a:lnTo>
                    <a:pt x="835" y="52"/>
                  </a:lnTo>
                  <a:lnTo>
                    <a:pt x="838" y="54"/>
                  </a:lnTo>
                  <a:lnTo>
                    <a:pt x="838" y="57"/>
                  </a:lnTo>
                  <a:lnTo>
                    <a:pt x="840" y="57"/>
                  </a:lnTo>
                  <a:lnTo>
                    <a:pt x="840" y="59"/>
                  </a:lnTo>
                  <a:lnTo>
                    <a:pt x="842" y="57"/>
                  </a:lnTo>
                  <a:lnTo>
                    <a:pt x="842" y="57"/>
                  </a:lnTo>
                  <a:lnTo>
                    <a:pt x="845" y="59"/>
                  </a:lnTo>
                  <a:lnTo>
                    <a:pt x="845" y="62"/>
                  </a:lnTo>
                  <a:lnTo>
                    <a:pt x="842" y="62"/>
                  </a:lnTo>
                  <a:lnTo>
                    <a:pt x="842" y="62"/>
                  </a:lnTo>
                  <a:lnTo>
                    <a:pt x="840" y="62"/>
                  </a:lnTo>
                  <a:lnTo>
                    <a:pt x="840" y="64"/>
                  </a:lnTo>
                  <a:lnTo>
                    <a:pt x="842" y="64"/>
                  </a:lnTo>
                  <a:lnTo>
                    <a:pt x="845" y="64"/>
                  </a:lnTo>
                  <a:lnTo>
                    <a:pt x="845" y="64"/>
                  </a:lnTo>
                  <a:lnTo>
                    <a:pt x="845" y="64"/>
                  </a:lnTo>
                  <a:lnTo>
                    <a:pt x="854" y="71"/>
                  </a:lnTo>
                  <a:lnTo>
                    <a:pt x="857" y="73"/>
                  </a:lnTo>
                  <a:lnTo>
                    <a:pt x="859" y="78"/>
                  </a:lnTo>
                  <a:lnTo>
                    <a:pt x="859" y="80"/>
                  </a:lnTo>
                  <a:lnTo>
                    <a:pt x="861" y="80"/>
                  </a:lnTo>
                  <a:lnTo>
                    <a:pt x="861" y="83"/>
                  </a:lnTo>
                  <a:lnTo>
                    <a:pt x="861" y="83"/>
                  </a:lnTo>
                  <a:close/>
                  <a:moveTo>
                    <a:pt x="802" y="7"/>
                  </a:moveTo>
                  <a:lnTo>
                    <a:pt x="802" y="7"/>
                  </a:lnTo>
                  <a:lnTo>
                    <a:pt x="802" y="9"/>
                  </a:lnTo>
                  <a:lnTo>
                    <a:pt x="805" y="9"/>
                  </a:lnTo>
                  <a:lnTo>
                    <a:pt x="809" y="9"/>
                  </a:lnTo>
                  <a:lnTo>
                    <a:pt x="809" y="9"/>
                  </a:lnTo>
                  <a:lnTo>
                    <a:pt x="809" y="7"/>
                  </a:lnTo>
                  <a:lnTo>
                    <a:pt x="809" y="7"/>
                  </a:lnTo>
                  <a:lnTo>
                    <a:pt x="809" y="5"/>
                  </a:lnTo>
                  <a:lnTo>
                    <a:pt x="807" y="2"/>
                  </a:lnTo>
                  <a:lnTo>
                    <a:pt x="807" y="2"/>
                  </a:lnTo>
                  <a:lnTo>
                    <a:pt x="807" y="2"/>
                  </a:lnTo>
                  <a:lnTo>
                    <a:pt x="805" y="2"/>
                  </a:lnTo>
                  <a:lnTo>
                    <a:pt x="805" y="5"/>
                  </a:lnTo>
                  <a:lnTo>
                    <a:pt x="802" y="5"/>
                  </a:lnTo>
                  <a:lnTo>
                    <a:pt x="802" y="2"/>
                  </a:lnTo>
                  <a:lnTo>
                    <a:pt x="797" y="5"/>
                  </a:lnTo>
                  <a:lnTo>
                    <a:pt x="797" y="5"/>
                  </a:lnTo>
                  <a:lnTo>
                    <a:pt x="802" y="7"/>
                  </a:lnTo>
                  <a:close/>
                  <a:moveTo>
                    <a:pt x="835" y="116"/>
                  </a:moveTo>
                  <a:lnTo>
                    <a:pt x="838" y="116"/>
                  </a:lnTo>
                  <a:lnTo>
                    <a:pt x="840" y="118"/>
                  </a:lnTo>
                  <a:lnTo>
                    <a:pt x="842" y="116"/>
                  </a:lnTo>
                  <a:lnTo>
                    <a:pt x="842" y="116"/>
                  </a:lnTo>
                  <a:lnTo>
                    <a:pt x="842" y="116"/>
                  </a:lnTo>
                  <a:lnTo>
                    <a:pt x="842" y="116"/>
                  </a:lnTo>
                  <a:lnTo>
                    <a:pt x="842" y="118"/>
                  </a:lnTo>
                  <a:lnTo>
                    <a:pt x="842" y="118"/>
                  </a:lnTo>
                  <a:lnTo>
                    <a:pt x="840" y="118"/>
                  </a:lnTo>
                  <a:lnTo>
                    <a:pt x="840" y="121"/>
                  </a:lnTo>
                  <a:lnTo>
                    <a:pt x="845" y="118"/>
                  </a:lnTo>
                  <a:lnTo>
                    <a:pt x="845" y="118"/>
                  </a:lnTo>
                  <a:lnTo>
                    <a:pt x="847" y="118"/>
                  </a:lnTo>
                  <a:lnTo>
                    <a:pt x="847" y="116"/>
                  </a:lnTo>
                  <a:lnTo>
                    <a:pt x="845" y="116"/>
                  </a:lnTo>
                  <a:lnTo>
                    <a:pt x="845" y="114"/>
                  </a:lnTo>
                  <a:lnTo>
                    <a:pt x="847" y="114"/>
                  </a:lnTo>
                  <a:lnTo>
                    <a:pt x="847" y="114"/>
                  </a:lnTo>
                  <a:lnTo>
                    <a:pt x="847" y="114"/>
                  </a:lnTo>
                  <a:lnTo>
                    <a:pt x="847" y="114"/>
                  </a:lnTo>
                  <a:lnTo>
                    <a:pt x="849" y="109"/>
                  </a:lnTo>
                  <a:lnTo>
                    <a:pt x="849" y="109"/>
                  </a:lnTo>
                  <a:lnTo>
                    <a:pt x="845" y="106"/>
                  </a:lnTo>
                  <a:lnTo>
                    <a:pt x="845" y="104"/>
                  </a:lnTo>
                  <a:lnTo>
                    <a:pt x="845" y="102"/>
                  </a:lnTo>
                  <a:lnTo>
                    <a:pt x="847" y="102"/>
                  </a:lnTo>
                  <a:lnTo>
                    <a:pt x="849" y="102"/>
                  </a:lnTo>
                  <a:lnTo>
                    <a:pt x="849" y="99"/>
                  </a:lnTo>
                  <a:lnTo>
                    <a:pt x="849" y="97"/>
                  </a:lnTo>
                  <a:lnTo>
                    <a:pt x="847" y="97"/>
                  </a:lnTo>
                  <a:lnTo>
                    <a:pt x="845" y="95"/>
                  </a:lnTo>
                  <a:lnTo>
                    <a:pt x="845" y="92"/>
                  </a:lnTo>
                  <a:lnTo>
                    <a:pt x="845" y="92"/>
                  </a:lnTo>
                  <a:lnTo>
                    <a:pt x="845" y="90"/>
                  </a:lnTo>
                  <a:lnTo>
                    <a:pt x="847" y="88"/>
                  </a:lnTo>
                  <a:lnTo>
                    <a:pt x="845" y="85"/>
                  </a:lnTo>
                  <a:lnTo>
                    <a:pt x="845" y="85"/>
                  </a:lnTo>
                  <a:lnTo>
                    <a:pt x="842" y="83"/>
                  </a:lnTo>
                  <a:lnTo>
                    <a:pt x="842" y="80"/>
                  </a:lnTo>
                  <a:lnTo>
                    <a:pt x="835" y="73"/>
                  </a:lnTo>
                  <a:lnTo>
                    <a:pt x="833" y="71"/>
                  </a:lnTo>
                  <a:lnTo>
                    <a:pt x="828" y="71"/>
                  </a:lnTo>
                  <a:lnTo>
                    <a:pt x="828" y="71"/>
                  </a:lnTo>
                  <a:lnTo>
                    <a:pt x="828" y="73"/>
                  </a:lnTo>
                  <a:lnTo>
                    <a:pt x="828" y="73"/>
                  </a:lnTo>
                  <a:lnTo>
                    <a:pt x="828" y="76"/>
                  </a:lnTo>
                  <a:lnTo>
                    <a:pt x="828" y="73"/>
                  </a:lnTo>
                  <a:lnTo>
                    <a:pt x="831" y="73"/>
                  </a:lnTo>
                  <a:lnTo>
                    <a:pt x="831" y="76"/>
                  </a:lnTo>
                  <a:lnTo>
                    <a:pt x="833" y="76"/>
                  </a:lnTo>
                  <a:lnTo>
                    <a:pt x="831" y="76"/>
                  </a:lnTo>
                  <a:lnTo>
                    <a:pt x="828" y="76"/>
                  </a:lnTo>
                  <a:lnTo>
                    <a:pt x="826" y="76"/>
                  </a:lnTo>
                  <a:lnTo>
                    <a:pt x="823" y="76"/>
                  </a:lnTo>
                  <a:lnTo>
                    <a:pt x="826" y="78"/>
                  </a:lnTo>
                  <a:lnTo>
                    <a:pt x="826" y="78"/>
                  </a:lnTo>
                  <a:lnTo>
                    <a:pt x="828" y="80"/>
                  </a:lnTo>
                  <a:lnTo>
                    <a:pt x="831" y="80"/>
                  </a:lnTo>
                  <a:lnTo>
                    <a:pt x="831" y="80"/>
                  </a:lnTo>
                  <a:lnTo>
                    <a:pt x="831" y="83"/>
                  </a:lnTo>
                  <a:lnTo>
                    <a:pt x="831" y="83"/>
                  </a:lnTo>
                  <a:lnTo>
                    <a:pt x="828" y="83"/>
                  </a:lnTo>
                  <a:lnTo>
                    <a:pt x="826" y="83"/>
                  </a:lnTo>
                  <a:lnTo>
                    <a:pt x="823" y="80"/>
                  </a:lnTo>
                  <a:lnTo>
                    <a:pt x="821" y="78"/>
                  </a:lnTo>
                  <a:lnTo>
                    <a:pt x="821" y="78"/>
                  </a:lnTo>
                  <a:lnTo>
                    <a:pt x="821" y="80"/>
                  </a:lnTo>
                  <a:lnTo>
                    <a:pt x="819" y="83"/>
                  </a:lnTo>
                  <a:lnTo>
                    <a:pt x="816" y="85"/>
                  </a:lnTo>
                  <a:lnTo>
                    <a:pt x="821" y="99"/>
                  </a:lnTo>
                  <a:lnTo>
                    <a:pt x="821" y="104"/>
                  </a:lnTo>
                  <a:lnTo>
                    <a:pt x="819" y="114"/>
                  </a:lnTo>
                  <a:lnTo>
                    <a:pt x="819" y="114"/>
                  </a:lnTo>
                  <a:lnTo>
                    <a:pt x="819" y="114"/>
                  </a:lnTo>
                  <a:lnTo>
                    <a:pt x="819" y="114"/>
                  </a:lnTo>
                  <a:lnTo>
                    <a:pt x="819" y="111"/>
                  </a:lnTo>
                  <a:lnTo>
                    <a:pt x="819" y="111"/>
                  </a:lnTo>
                  <a:lnTo>
                    <a:pt x="814" y="114"/>
                  </a:lnTo>
                  <a:lnTo>
                    <a:pt x="812" y="114"/>
                  </a:lnTo>
                  <a:lnTo>
                    <a:pt x="809" y="114"/>
                  </a:lnTo>
                  <a:lnTo>
                    <a:pt x="807" y="111"/>
                  </a:lnTo>
                  <a:lnTo>
                    <a:pt x="809" y="109"/>
                  </a:lnTo>
                  <a:lnTo>
                    <a:pt x="814" y="111"/>
                  </a:lnTo>
                  <a:lnTo>
                    <a:pt x="816" y="111"/>
                  </a:lnTo>
                  <a:lnTo>
                    <a:pt x="819" y="109"/>
                  </a:lnTo>
                  <a:lnTo>
                    <a:pt x="816" y="109"/>
                  </a:lnTo>
                  <a:lnTo>
                    <a:pt x="816" y="106"/>
                  </a:lnTo>
                  <a:lnTo>
                    <a:pt x="814" y="106"/>
                  </a:lnTo>
                  <a:lnTo>
                    <a:pt x="816" y="104"/>
                  </a:lnTo>
                  <a:lnTo>
                    <a:pt x="816" y="104"/>
                  </a:lnTo>
                  <a:lnTo>
                    <a:pt x="816" y="102"/>
                  </a:lnTo>
                  <a:lnTo>
                    <a:pt x="814" y="102"/>
                  </a:lnTo>
                  <a:lnTo>
                    <a:pt x="814" y="99"/>
                  </a:lnTo>
                  <a:lnTo>
                    <a:pt x="814" y="99"/>
                  </a:lnTo>
                  <a:lnTo>
                    <a:pt x="812" y="99"/>
                  </a:lnTo>
                  <a:lnTo>
                    <a:pt x="812" y="99"/>
                  </a:lnTo>
                  <a:lnTo>
                    <a:pt x="809" y="99"/>
                  </a:lnTo>
                  <a:lnTo>
                    <a:pt x="807" y="99"/>
                  </a:lnTo>
                  <a:lnTo>
                    <a:pt x="807" y="99"/>
                  </a:lnTo>
                  <a:lnTo>
                    <a:pt x="807" y="97"/>
                  </a:lnTo>
                  <a:lnTo>
                    <a:pt x="812" y="99"/>
                  </a:lnTo>
                  <a:lnTo>
                    <a:pt x="814" y="97"/>
                  </a:lnTo>
                  <a:lnTo>
                    <a:pt x="814" y="95"/>
                  </a:lnTo>
                  <a:lnTo>
                    <a:pt x="812" y="90"/>
                  </a:lnTo>
                  <a:lnTo>
                    <a:pt x="809" y="90"/>
                  </a:lnTo>
                  <a:lnTo>
                    <a:pt x="809" y="88"/>
                  </a:lnTo>
                  <a:lnTo>
                    <a:pt x="812" y="88"/>
                  </a:lnTo>
                  <a:lnTo>
                    <a:pt x="812" y="85"/>
                  </a:lnTo>
                  <a:lnTo>
                    <a:pt x="812" y="83"/>
                  </a:lnTo>
                  <a:lnTo>
                    <a:pt x="814" y="80"/>
                  </a:lnTo>
                  <a:lnTo>
                    <a:pt x="812" y="80"/>
                  </a:lnTo>
                  <a:lnTo>
                    <a:pt x="809" y="83"/>
                  </a:lnTo>
                  <a:lnTo>
                    <a:pt x="809" y="78"/>
                  </a:lnTo>
                  <a:lnTo>
                    <a:pt x="809" y="76"/>
                  </a:lnTo>
                  <a:lnTo>
                    <a:pt x="812" y="78"/>
                  </a:lnTo>
                  <a:lnTo>
                    <a:pt x="812" y="76"/>
                  </a:lnTo>
                  <a:lnTo>
                    <a:pt x="809" y="73"/>
                  </a:lnTo>
                  <a:lnTo>
                    <a:pt x="807" y="73"/>
                  </a:lnTo>
                  <a:lnTo>
                    <a:pt x="805" y="73"/>
                  </a:lnTo>
                  <a:lnTo>
                    <a:pt x="795" y="76"/>
                  </a:lnTo>
                  <a:lnTo>
                    <a:pt x="786" y="80"/>
                  </a:lnTo>
                  <a:lnTo>
                    <a:pt x="783" y="83"/>
                  </a:lnTo>
                  <a:lnTo>
                    <a:pt x="786" y="83"/>
                  </a:lnTo>
                  <a:lnTo>
                    <a:pt x="788" y="85"/>
                  </a:lnTo>
                  <a:lnTo>
                    <a:pt x="790" y="85"/>
                  </a:lnTo>
                  <a:lnTo>
                    <a:pt x="786" y="85"/>
                  </a:lnTo>
                  <a:lnTo>
                    <a:pt x="783" y="85"/>
                  </a:lnTo>
                  <a:lnTo>
                    <a:pt x="781" y="85"/>
                  </a:lnTo>
                  <a:lnTo>
                    <a:pt x="778" y="85"/>
                  </a:lnTo>
                  <a:lnTo>
                    <a:pt x="778" y="88"/>
                  </a:lnTo>
                  <a:lnTo>
                    <a:pt x="778" y="88"/>
                  </a:lnTo>
                  <a:lnTo>
                    <a:pt x="776" y="88"/>
                  </a:lnTo>
                  <a:lnTo>
                    <a:pt x="776" y="85"/>
                  </a:lnTo>
                  <a:lnTo>
                    <a:pt x="776" y="85"/>
                  </a:lnTo>
                  <a:lnTo>
                    <a:pt x="776" y="83"/>
                  </a:lnTo>
                  <a:lnTo>
                    <a:pt x="776" y="83"/>
                  </a:lnTo>
                  <a:lnTo>
                    <a:pt x="771" y="83"/>
                  </a:lnTo>
                  <a:lnTo>
                    <a:pt x="767" y="85"/>
                  </a:lnTo>
                  <a:lnTo>
                    <a:pt x="762" y="88"/>
                  </a:lnTo>
                  <a:lnTo>
                    <a:pt x="760" y="90"/>
                  </a:lnTo>
                  <a:lnTo>
                    <a:pt x="760" y="90"/>
                  </a:lnTo>
                  <a:lnTo>
                    <a:pt x="757" y="90"/>
                  </a:lnTo>
                  <a:lnTo>
                    <a:pt x="743" y="92"/>
                  </a:lnTo>
                  <a:lnTo>
                    <a:pt x="743" y="92"/>
                  </a:lnTo>
                  <a:lnTo>
                    <a:pt x="745" y="88"/>
                  </a:lnTo>
                  <a:lnTo>
                    <a:pt x="745" y="85"/>
                  </a:lnTo>
                  <a:lnTo>
                    <a:pt x="743" y="85"/>
                  </a:lnTo>
                  <a:lnTo>
                    <a:pt x="743" y="83"/>
                  </a:lnTo>
                  <a:lnTo>
                    <a:pt x="743" y="83"/>
                  </a:lnTo>
                  <a:lnTo>
                    <a:pt x="743" y="80"/>
                  </a:lnTo>
                  <a:lnTo>
                    <a:pt x="741" y="80"/>
                  </a:lnTo>
                  <a:lnTo>
                    <a:pt x="741" y="80"/>
                  </a:lnTo>
                  <a:lnTo>
                    <a:pt x="738" y="78"/>
                  </a:lnTo>
                  <a:lnTo>
                    <a:pt x="738" y="76"/>
                  </a:lnTo>
                  <a:lnTo>
                    <a:pt x="736" y="73"/>
                  </a:lnTo>
                  <a:lnTo>
                    <a:pt x="736" y="71"/>
                  </a:lnTo>
                  <a:lnTo>
                    <a:pt x="734" y="64"/>
                  </a:lnTo>
                  <a:lnTo>
                    <a:pt x="734" y="62"/>
                  </a:lnTo>
                  <a:lnTo>
                    <a:pt x="734" y="59"/>
                  </a:lnTo>
                  <a:lnTo>
                    <a:pt x="736" y="57"/>
                  </a:lnTo>
                  <a:lnTo>
                    <a:pt x="736" y="54"/>
                  </a:lnTo>
                  <a:lnTo>
                    <a:pt x="736" y="52"/>
                  </a:lnTo>
                  <a:lnTo>
                    <a:pt x="736" y="52"/>
                  </a:lnTo>
                  <a:lnTo>
                    <a:pt x="736" y="50"/>
                  </a:lnTo>
                  <a:lnTo>
                    <a:pt x="734" y="50"/>
                  </a:lnTo>
                  <a:lnTo>
                    <a:pt x="734" y="47"/>
                  </a:lnTo>
                  <a:lnTo>
                    <a:pt x="736" y="47"/>
                  </a:lnTo>
                  <a:lnTo>
                    <a:pt x="738" y="47"/>
                  </a:lnTo>
                  <a:lnTo>
                    <a:pt x="738" y="50"/>
                  </a:lnTo>
                  <a:lnTo>
                    <a:pt x="738" y="54"/>
                  </a:lnTo>
                  <a:lnTo>
                    <a:pt x="738" y="54"/>
                  </a:lnTo>
                  <a:lnTo>
                    <a:pt x="736" y="57"/>
                  </a:lnTo>
                  <a:lnTo>
                    <a:pt x="736" y="59"/>
                  </a:lnTo>
                  <a:lnTo>
                    <a:pt x="736" y="64"/>
                  </a:lnTo>
                  <a:lnTo>
                    <a:pt x="738" y="69"/>
                  </a:lnTo>
                  <a:lnTo>
                    <a:pt x="741" y="73"/>
                  </a:lnTo>
                  <a:lnTo>
                    <a:pt x="743" y="78"/>
                  </a:lnTo>
                  <a:lnTo>
                    <a:pt x="745" y="80"/>
                  </a:lnTo>
                  <a:lnTo>
                    <a:pt x="748" y="80"/>
                  </a:lnTo>
                  <a:lnTo>
                    <a:pt x="750" y="76"/>
                  </a:lnTo>
                  <a:lnTo>
                    <a:pt x="750" y="78"/>
                  </a:lnTo>
                  <a:lnTo>
                    <a:pt x="755" y="80"/>
                  </a:lnTo>
                  <a:lnTo>
                    <a:pt x="755" y="83"/>
                  </a:lnTo>
                  <a:lnTo>
                    <a:pt x="757" y="80"/>
                  </a:lnTo>
                  <a:lnTo>
                    <a:pt x="762" y="80"/>
                  </a:lnTo>
                  <a:lnTo>
                    <a:pt x="764" y="80"/>
                  </a:lnTo>
                  <a:lnTo>
                    <a:pt x="767" y="78"/>
                  </a:lnTo>
                  <a:lnTo>
                    <a:pt x="769" y="73"/>
                  </a:lnTo>
                  <a:lnTo>
                    <a:pt x="771" y="71"/>
                  </a:lnTo>
                  <a:lnTo>
                    <a:pt x="769" y="71"/>
                  </a:lnTo>
                  <a:lnTo>
                    <a:pt x="769" y="71"/>
                  </a:lnTo>
                  <a:lnTo>
                    <a:pt x="769" y="71"/>
                  </a:lnTo>
                  <a:lnTo>
                    <a:pt x="771" y="69"/>
                  </a:lnTo>
                  <a:lnTo>
                    <a:pt x="781" y="66"/>
                  </a:lnTo>
                  <a:lnTo>
                    <a:pt x="781" y="64"/>
                  </a:lnTo>
                  <a:lnTo>
                    <a:pt x="778" y="64"/>
                  </a:lnTo>
                  <a:lnTo>
                    <a:pt x="774" y="64"/>
                  </a:lnTo>
                  <a:lnTo>
                    <a:pt x="771" y="64"/>
                  </a:lnTo>
                  <a:lnTo>
                    <a:pt x="771" y="62"/>
                  </a:lnTo>
                  <a:lnTo>
                    <a:pt x="769" y="62"/>
                  </a:lnTo>
                  <a:lnTo>
                    <a:pt x="767" y="59"/>
                  </a:lnTo>
                  <a:lnTo>
                    <a:pt x="764" y="59"/>
                  </a:lnTo>
                  <a:lnTo>
                    <a:pt x="764" y="59"/>
                  </a:lnTo>
                  <a:lnTo>
                    <a:pt x="762" y="57"/>
                  </a:lnTo>
                  <a:lnTo>
                    <a:pt x="764" y="57"/>
                  </a:lnTo>
                  <a:lnTo>
                    <a:pt x="767" y="57"/>
                  </a:lnTo>
                  <a:lnTo>
                    <a:pt x="769" y="59"/>
                  </a:lnTo>
                  <a:lnTo>
                    <a:pt x="769" y="57"/>
                  </a:lnTo>
                  <a:lnTo>
                    <a:pt x="771" y="59"/>
                  </a:lnTo>
                  <a:lnTo>
                    <a:pt x="776" y="62"/>
                  </a:lnTo>
                  <a:lnTo>
                    <a:pt x="786" y="64"/>
                  </a:lnTo>
                  <a:lnTo>
                    <a:pt x="788" y="64"/>
                  </a:lnTo>
                  <a:lnTo>
                    <a:pt x="790" y="62"/>
                  </a:lnTo>
                  <a:lnTo>
                    <a:pt x="790" y="62"/>
                  </a:lnTo>
                  <a:lnTo>
                    <a:pt x="788" y="62"/>
                  </a:lnTo>
                  <a:lnTo>
                    <a:pt x="786" y="57"/>
                  </a:lnTo>
                  <a:lnTo>
                    <a:pt x="783" y="54"/>
                  </a:lnTo>
                  <a:lnTo>
                    <a:pt x="783" y="54"/>
                  </a:lnTo>
                  <a:lnTo>
                    <a:pt x="781" y="54"/>
                  </a:lnTo>
                  <a:lnTo>
                    <a:pt x="781" y="54"/>
                  </a:lnTo>
                  <a:lnTo>
                    <a:pt x="778" y="52"/>
                  </a:lnTo>
                  <a:lnTo>
                    <a:pt x="778" y="52"/>
                  </a:lnTo>
                  <a:lnTo>
                    <a:pt x="778" y="52"/>
                  </a:lnTo>
                  <a:lnTo>
                    <a:pt x="781" y="52"/>
                  </a:lnTo>
                  <a:lnTo>
                    <a:pt x="786" y="54"/>
                  </a:lnTo>
                  <a:lnTo>
                    <a:pt x="786" y="54"/>
                  </a:lnTo>
                  <a:lnTo>
                    <a:pt x="786" y="54"/>
                  </a:lnTo>
                  <a:lnTo>
                    <a:pt x="788" y="57"/>
                  </a:lnTo>
                  <a:lnTo>
                    <a:pt x="793" y="59"/>
                  </a:lnTo>
                  <a:lnTo>
                    <a:pt x="793" y="59"/>
                  </a:lnTo>
                  <a:lnTo>
                    <a:pt x="795" y="59"/>
                  </a:lnTo>
                  <a:lnTo>
                    <a:pt x="797" y="57"/>
                  </a:lnTo>
                  <a:lnTo>
                    <a:pt x="797" y="57"/>
                  </a:lnTo>
                  <a:lnTo>
                    <a:pt x="797" y="57"/>
                  </a:lnTo>
                  <a:lnTo>
                    <a:pt x="797" y="57"/>
                  </a:lnTo>
                  <a:lnTo>
                    <a:pt x="800" y="54"/>
                  </a:lnTo>
                  <a:lnTo>
                    <a:pt x="800" y="54"/>
                  </a:lnTo>
                  <a:lnTo>
                    <a:pt x="802" y="52"/>
                  </a:lnTo>
                  <a:lnTo>
                    <a:pt x="802" y="52"/>
                  </a:lnTo>
                  <a:lnTo>
                    <a:pt x="802" y="52"/>
                  </a:lnTo>
                  <a:lnTo>
                    <a:pt x="800" y="52"/>
                  </a:lnTo>
                  <a:lnTo>
                    <a:pt x="800" y="47"/>
                  </a:lnTo>
                  <a:lnTo>
                    <a:pt x="797" y="47"/>
                  </a:lnTo>
                  <a:lnTo>
                    <a:pt x="795" y="47"/>
                  </a:lnTo>
                  <a:lnTo>
                    <a:pt x="793" y="45"/>
                  </a:lnTo>
                  <a:lnTo>
                    <a:pt x="790" y="43"/>
                  </a:lnTo>
                  <a:lnTo>
                    <a:pt x="788" y="43"/>
                  </a:lnTo>
                  <a:lnTo>
                    <a:pt x="786" y="40"/>
                  </a:lnTo>
                  <a:lnTo>
                    <a:pt x="783" y="40"/>
                  </a:lnTo>
                  <a:lnTo>
                    <a:pt x="783" y="40"/>
                  </a:lnTo>
                  <a:lnTo>
                    <a:pt x="783" y="38"/>
                  </a:lnTo>
                  <a:lnTo>
                    <a:pt x="783" y="38"/>
                  </a:lnTo>
                  <a:lnTo>
                    <a:pt x="786" y="35"/>
                  </a:lnTo>
                  <a:lnTo>
                    <a:pt x="786" y="35"/>
                  </a:lnTo>
                  <a:lnTo>
                    <a:pt x="786" y="38"/>
                  </a:lnTo>
                  <a:lnTo>
                    <a:pt x="786" y="38"/>
                  </a:lnTo>
                  <a:lnTo>
                    <a:pt x="786" y="38"/>
                  </a:lnTo>
                  <a:lnTo>
                    <a:pt x="790" y="38"/>
                  </a:lnTo>
                  <a:lnTo>
                    <a:pt x="793" y="40"/>
                  </a:lnTo>
                  <a:lnTo>
                    <a:pt x="795" y="40"/>
                  </a:lnTo>
                  <a:lnTo>
                    <a:pt x="797" y="43"/>
                  </a:lnTo>
                  <a:lnTo>
                    <a:pt x="797" y="43"/>
                  </a:lnTo>
                  <a:lnTo>
                    <a:pt x="800" y="43"/>
                  </a:lnTo>
                  <a:lnTo>
                    <a:pt x="802" y="43"/>
                  </a:lnTo>
                  <a:lnTo>
                    <a:pt x="805" y="47"/>
                  </a:lnTo>
                  <a:lnTo>
                    <a:pt x="807" y="47"/>
                  </a:lnTo>
                  <a:lnTo>
                    <a:pt x="809" y="47"/>
                  </a:lnTo>
                  <a:lnTo>
                    <a:pt x="812" y="47"/>
                  </a:lnTo>
                  <a:lnTo>
                    <a:pt x="819" y="50"/>
                  </a:lnTo>
                  <a:lnTo>
                    <a:pt x="819" y="47"/>
                  </a:lnTo>
                  <a:lnTo>
                    <a:pt x="816" y="47"/>
                  </a:lnTo>
                  <a:lnTo>
                    <a:pt x="814" y="47"/>
                  </a:lnTo>
                  <a:lnTo>
                    <a:pt x="812" y="45"/>
                  </a:lnTo>
                  <a:lnTo>
                    <a:pt x="812" y="45"/>
                  </a:lnTo>
                  <a:lnTo>
                    <a:pt x="812" y="43"/>
                  </a:lnTo>
                  <a:lnTo>
                    <a:pt x="812" y="40"/>
                  </a:lnTo>
                  <a:lnTo>
                    <a:pt x="809" y="35"/>
                  </a:lnTo>
                  <a:lnTo>
                    <a:pt x="807" y="35"/>
                  </a:lnTo>
                  <a:lnTo>
                    <a:pt x="807" y="33"/>
                  </a:lnTo>
                  <a:lnTo>
                    <a:pt x="805" y="33"/>
                  </a:lnTo>
                  <a:lnTo>
                    <a:pt x="807" y="33"/>
                  </a:lnTo>
                  <a:lnTo>
                    <a:pt x="809" y="33"/>
                  </a:lnTo>
                  <a:lnTo>
                    <a:pt x="812" y="35"/>
                  </a:lnTo>
                  <a:lnTo>
                    <a:pt x="812" y="38"/>
                  </a:lnTo>
                  <a:lnTo>
                    <a:pt x="812" y="38"/>
                  </a:lnTo>
                  <a:lnTo>
                    <a:pt x="814" y="38"/>
                  </a:lnTo>
                  <a:lnTo>
                    <a:pt x="816" y="38"/>
                  </a:lnTo>
                  <a:lnTo>
                    <a:pt x="816" y="40"/>
                  </a:lnTo>
                  <a:lnTo>
                    <a:pt x="816" y="43"/>
                  </a:lnTo>
                  <a:lnTo>
                    <a:pt x="816" y="43"/>
                  </a:lnTo>
                  <a:lnTo>
                    <a:pt x="816" y="43"/>
                  </a:lnTo>
                  <a:lnTo>
                    <a:pt x="821" y="45"/>
                  </a:lnTo>
                  <a:lnTo>
                    <a:pt x="821" y="45"/>
                  </a:lnTo>
                  <a:lnTo>
                    <a:pt x="823" y="47"/>
                  </a:lnTo>
                  <a:lnTo>
                    <a:pt x="823" y="47"/>
                  </a:lnTo>
                  <a:lnTo>
                    <a:pt x="823" y="50"/>
                  </a:lnTo>
                  <a:lnTo>
                    <a:pt x="823" y="50"/>
                  </a:lnTo>
                  <a:lnTo>
                    <a:pt x="823" y="52"/>
                  </a:lnTo>
                  <a:lnTo>
                    <a:pt x="823" y="52"/>
                  </a:lnTo>
                  <a:lnTo>
                    <a:pt x="826" y="54"/>
                  </a:lnTo>
                  <a:lnTo>
                    <a:pt x="828" y="57"/>
                  </a:lnTo>
                  <a:lnTo>
                    <a:pt x="831" y="57"/>
                  </a:lnTo>
                  <a:lnTo>
                    <a:pt x="833" y="57"/>
                  </a:lnTo>
                  <a:lnTo>
                    <a:pt x="831" y="54"/>
                  </a:lnTo>
                  <a:lnTo>
                    <a:pt x="831" y="52"/>
                  </a:lnTo>
                  <a:lnTo>
                    <a:pt x="828" y="50"/>
                  </a:lnTo>
                  <a:lnTo>
                    <a:pt x="828" y="47"/>
                  </a:lnTo>
                  <a:lnTo>
                    <a:pt x="819" y="35"/>
                  </a:lnTo>
                  <a:lnTo>
                    <a:pt x="819" y="33"/>
                  </a:lnTo>
                  <a:lnTo>
                    <a:pt x="816" y="31"/>
                  </a:lnTo>
                  <a:lnTo>
                    <a:pt x="814" y="28"/>
                  </a:lnTo>
                  <a:lnTo>
                    <a:pt x="812" y="26"/>
                  </a:lnTo>
                  <a:lnTo>
                    <a:pt x="812" y="21"/>
                  </a:lnTo>
                  <a:lnTo>
                    <a:pt x="809" y="17"/>
                  </a:lnTo>
                  <a:lnTo>
                    <a:pt x="809" y="17"/>
                  </a:lnTo>
                  <a:lnTo>
                    <a:pt x="809" y="19"/>
                  </a:lnTo>
                  <a:lnTo>
                    <a:pt x="809" y="21"/>
                  </a:lnTo>
                  <a:lnTo>
                    <a:pt x="807" y="21"/>
                  </a:lnTo>
                  <a:lnTo>
                    <a:pt x="809" y="24"/>
                  </a:lnTo>
                  <a:lnTo>
                    <a:pt x="809" y="24"/>
                  </a:lnTo>
                  <a:lnTo>
                    <a:pt x="809" y="24"/>
                  </a:lnTo>
                  <a:lnTo>
                    <a:pt x="812" y="26"/>
                  </a:lnTo>
                  <a:lnTo>
                    <a:pt x="809" y="24"/>
                  </a:lnTo>
                  <a:lnTo>
                    <a:pt x="805" y="21"/>
                  </a:lnTo>
                  <a:lnTo>
                    <a:pt x="805" y="19"/>
                  </a:lnTo>
                  <a:lnTo>
                    <a:pt x="805" y="17"/>
                  </a:lnTo>
                  <a:lnTo>
                    <a:pt x="802" y="17"/>
                  </a:lnTo>
                  <a:lnTo>
                    <a:pt x="800" y="14"/>
                  </a:lnTo>
                  <a:lnTo>
                    <a:pt x="797" y="14"/>
                  </a:lnTo>
                  <a:lnTo>
                    <a:pt x="797" y="12"/>
                  </a:lnTo>
                  <a:lnTo>
                    <a:pt x="795" y="9"/>
                  </a:lnTo>
                  <a:lnTo>
                    <a:pt x="795" y="7"/>
                  </a:lnTo>
                  <a:lnTo>
                    <a:pt x="795" y="5"/>
                  </a:lnTo>
                  <a:lnTo>
                    <a:pt x="795" y="5"/>
                  </a:lnTo>
                  <a:lnTo>
                    <a:pt x="793" y="5"/>
                  </a:lnTo>
                  <a:lnTo>
                    <a:pt x="778" y="9"/>
                  </a:lnTo>
                  <a:lnTo>
                    <a:pt x="762" y="12"/>
                  </a:lnTo>
                  <a:lnTo>
                    <a:pt x="743" y="17"/>
                  </a:lnTo>
                  <a:lnTo>
                    <a:pt x="726" y="19"/>
                  </a:lnTo>
                  <a:lnTo>
                    <a:pt x="710" y="21"/>
                  </a:lnTo>
                  <a:lnTo>
                    <a:pt x="693" y="26"/>
                  </a:lnTo>
                  <a:lnTo>
                    <a:pt x="674" y="28"/>
                  </a:lnTo>
                  <a:lnTo>
                    <a:pt x="658" y="33"/>
                  </a:lnTo>
                  <a:lnTo>
                    <a:pt x="641" y="35"/>
                  </a:lnTo>
                  <a:lnTo>
                    <a:pt x="622" y="40"/>
                  </a:lnTo>
                  <a:lnTo>
                    <a:pt x="606" y="43"/>
                  </a:lnTo>
                  <a:lnTo>
                    <a:pt x="589" y="47"/>
                  </a:lnTo>
                  <a:lnTo>
                    <a:pt x="570" y="50"/>
                  </a:lnTo>
                  <a:lnTo>
                    <a:pt x="554" y="52"/>
                  </a:lnTo>
                  <a:lnTo>
                    <a:pt x="537" y="57"/>
                  </a:lnTo>
                  <a:lnTo>
                    <a:pt x="521" y="59"/>
                  </a:lnTo>
                  <a:lnTo>
                    <a:pt x="502" y="62"/>
                  </a:lnTo>
                  <a:lnTo>
                    <a:pt x="485" y="66"/>
                  </a:lnTo>
                  <a:lnTo>
                    <a:pt x="469" y="69"/>
                  </a:lnTo>
                  <a:lnTo>
                    <a:pt x="450" y="71"/>
                  </a:lnTo>
                  <a:lnTo>
                    <a:pt x="433" y="76"/>
                  </a:lnTo>
                  <a:lnTo>
                    <a:pt x="417" y="78"/>
                  </a:lnTo>
                  <a:lnTo>
                    <a:pt x="398" y="80"/>
                  </a:lnTo>
                  <a:lnTo>
                    <a:pt x="381" y="83"/>
                  </a:lnTo>
                  <a:lnTo>
                    <a:pt x="365" y="88"/>
                  </a:lnTo>
                  <a:lnTo>
                    <a:pt x="346" y="90"/>
                  </a:lnTo>
                  <a:lnTo>
                    <a:pt x="329" y="92"/>
                  </a:lnTo>
                  <a:lnTo>
                    <a:pt x="313" y="95"/>
                  </a:lnTo>
                  <a:lnTo>
                    <a:pt x="294" y="97"/>
                  </a:lnTo>
                  <a:lnTo>
                    <a:pt x="277" y="102"/>
                  </a:lnTo>
                  <a:lnTo>
                    <a:pt x="260" y="104"/>
                  </a:lnTo>
                  <a:lnTo>
                    <a:pt x="242" y="106"/>
                  </a:lnTo>
                  <a:lnTo>
                    <a:pt x="242" y="106"/>
                  </a:lnTo>
                  <a:lnTo>
                    <a:pt x="239" y="106"/>
                  </a:lnTo>
                  <a:lnTo>
                    <a:pt x="239" y="106"/>
                  </a:lnTo>
                  <a:lnTo>
                    <a:pt x="239" y="104"/>
                  </a:lnTo>
                  <a:lnTo>
                    <a:pt x="234" y="114"/>
                  </a:lnTo>
                  <a:lnTo>
                    <a:pt x="234" y="116"/>
                  </a:lnTo>
                  <a:lnTo>
                    <a:pt x="234" y="116"/>
                  </a:lnTo>
                  <a:lnTo>
                    <a:pt x="237" y="118"/>
                  </a:lnTo>
                  <a:lnTo>
                    <a:pt x="237" y="121"/>
                  </a:lnTo>
                  <a:lnTo>
                    <a:pt x="237" y="125"/>
                  </a:lnTo>
                  <a:lnTo>
                    <a:pt x="234" y="130"/>
                  </a:lnTo>
                  <a:lnTo>
                    <a:pt x="234" y="133"/>
                  </a:lnTo>
                  <a:lnTo>
                    <a:pt x="234" y="133"/>
                  </a:lnTo>
                  <a:lnTo>
                    <a:pt x="234" y="133"/>
                  </a:lnTo>
                  <a:lnTo>
                    <a:pt x="237" y="135"/>
                  </a:lnTo>
                  <a:lnTo>
                    <a:pt x="237" y="137"/>
                  </a:lnTo>
                  <a:lnTo>
                    <a:pt x="237" y="137"/>
                  </a:lnTo>
                  <a:lnTo>
                    <a:pt x="239" y="137"/>
                  </a:lnTo>
                  <a:lnTo>
                    <a:pt x="239" y="140"/>
                  </a:lnTo>
                  <a:lnTo>
                    <a:pt x="237" y="140"/>
                  </a:lnTo>
                  <a:lnTo>
                    <a:pt x="234" y="140"/>
                  </a:lnTo>
                  <a:lnTo>
                    <a:pt x="230" y="137"/>
                  </a:lnTo>
                  <a:lnTo>
                    <a:pt x="227" y="137"/>
                  </a:lnTo>
                  <a:lnTo>
                    <a:pt x="227" y="137"/>
                  </a:lnTo>
                  <a:lnTo>
                    <a:pt x="220" y="144"/>
                  </a:lnTo>
                  <a:lnTo>
                    <a:pt x="218" y="147"/>
                  </a:lnTo>
                  <a:lnTo>
                    <a:pt x="218" y="149"/>
                  </a:lnTo>
                  <a:lnTo>
                    <a:pt x="211" y="168"/>
                  </a:lnTo>
                  <a:lnTo>
                    <a:pt x="211" y="170"/>
                  </a:lnTo>
                  <a:lnTo>
                    <a:pt x="211" y="170"/>
                  </a:lnTo>
                  <a:lnTo>
                    <a:pt x="208" y="170"/>
                  </a:lnTo>
                  <a:lnTo>
                    <a:pt x="208" y="173"/>
                  </a:lnTo>
                  <a:lnTo>
                    <a:pt x="206" y="175"/>
                  </a:lnTo>
                  <a:lnTo>
                    <a:pt x="206" y="175"/>
                  </a:lnTo>
                  <a:lnTo>
                    <a:pt x="206" y="175"/>
                  </a:lnTo>
                  <a:lnTo>
                    <a:pt x="204" y="175"/>
                  </a:lnTo>
                  <a:lnTo>
                    <a:pt x="204" y="175"/>
                  </a:lnTo>
                  <a:lnTo>
                    <a:pt x="201" y="175"/>
                  </a:lnTo>
                  <a:lnTo>
                    <a:pt x="201" y="175"/>
                  </a:lnTo>
                  <a:lnTo>
                    <a:pt x="201" y="173"/>
                  </a:lnTo>
                  <a:lnTo>
                    <a:pt x="201" y="173"/>
                  </a:lnTo>
                  <a:lnTo>
                    <a:pt x="201" y="173"/>
                  </a:lnTo>
                  <a:lnTo>
                    <a:pt x="201" y="173"/>
                  </a:lnTo>
                  <a:lnTo>
                    <a:pt x="199" y="173"/>
                  </a:lnTo>
                  <a:lnTo>
                    <a:pt x="199" y="170"/>
                  </a:lnTo>
                  <a:lnTo>
                    <a:pt x="199" y="170"/>
                  </a:lnTo>
                  <a:lnTo>
                    <a:pt x="199" y="170"/>
                  </a:lnTo>
                  <a:lnTo>
                    <a:pt x="199" y="170"/>
                  </a:lnTo>
                  <a:lnTo>
                    <a:pt x="199" y="170"/>
                  </a:lnTo>
                  <a:lnTo>
                    <a:pt x="197" y="170"/>
                  </a:lnTo>
                  <a:lnTo>
                    <a:pt x="197" y="170"/>
                  </a:lnTo>
                  <a:lnTo>
                    <a:pt x="194" y="170"/>
                  </a:lnTo>
                  <a:lnTo>
                    <a:pt x="194" y="170"/>
                  </a:lnTo>
                  <a:lnTo>
                    <a:pt x="194" y="170"/>
                  </a:lnTo>
                  <a:lnTo>
                    <a:pt x="194" y="168"/>
                  </a:lnTo>
                  <a:lnTo>
                    <a:pt x="192" y="170"/>
                  </a:lnTo>
                  <a:lnTo>
                    <a:pt x="192" y="170"/>
                  </a:lnTo>
                  <a:lnTo>
                    <a:pt x="192" y="170"/>
                  </a:lnTo>
                  <a:lnTo>
                    <a:pt x="190" y="173"/>
                  </a:lnTo>
                  <a:lnTo>
                    <a:pt x="187" y="173"/>
                  </a:lnTo>
                  <a:lnTo>
                    <a:pt x="185" y="173"/>
                  </a:lnTo>
                  <a:lnTo>
                    <a:pt x="185" y="173"/>
                  </a:lnTo>
                  <a:lnTo>
                    <a:pt x="182" y="175"/>
                  </a:lnTo>
                  <a:lnTo>
                    <a:pt x="180" y="178"/>
                  </a:lnTo>
                  <a:lnTo>
                    <a:pt x="178" y="178"/>
                  </a:lnTo>
                  <a:lnTo>
                    <a:pt x="178" y="178"/>
                  </a:lnTo>
                  <a:lnTo>
                    <a:pt x="175" y="180"/>
                  </a:lnTo>
                  <a:lnTo>
                    <a:pt x="173" y="185"/>
                  </a:lnTo>
                  <a:lnTo>
                    <a:pt x="171" y="187"/>
                  </a:lnTo>
                  <a:lnTo>
                    <a:pt x="171" y="189"/>
                  </a:lnTo>
                  <a:lnTo>
                    <a:pt x="171" y="189"/>
                  </a:lnTo>
                  <a:lnTo>
                    <a:pt x="168" y="192"/>
                  </a:lnTo>
                  <a:lnTo>
                    <a:pt x="168" y="194"/>
                  </a:lnTo>
                  <a:lnTo>
                    <a:pt x="168" y="194"/>
                  </a:lnTo>
                  <a:lnTo>
                    <a:pt x="168" y="194"/>
                  </a:lnTo>
                  <a:lnTo>
                    <a:pt x="168" y="194"/>
                  </a:lnTo>
                  <a:lnTo>
                    <a:pt x="163" y="199"/>
                  </a:lnTo>
                  <a:lnTo>
                    <a:pt x="161" y="199"/>
                  </a:lnTo>
                  <a:lnTo>
                    <a:pt x="161" y="199"/>
                  </a:lnTo>
                  <a:lnTo>
                    <a:pt x="161" y="199"/>
                  </a:lnTo>
                  <a:lnTo>
                    <a:pt x="161" y="199"/>
                  </a:lnTo>
                  <a:lnTo>
                    <a:pt x="159" y="199"/>
                  </a:lnTo>
                  <a:lnTo>
                    <a:pt x="159" y="199"/>
                  </a:lnTo>
                  <a:lnTo>
                    <a:pt x="159" y="199"/>
                  </a:lnTo>
                  <a:lnTo>
                    <a:pt x="159" y="199"/>
                  </a:lnTo>
                  <a:lnTo>
                    <a:pt x="159" y="196"/>
                  </a:lnTo>
                  <a:lnTo>
                    <a:pt x="156" y="196"/>
                  </a:lnTo>
                  <a:lnTo>
                    <a:pt x="156" y="196"/>
                  </a:lnTo>
                  <a:lnTo>
                    <a:pt x="156" y="194"/>
                  </a:lnTo>
                  <a:lnTo>
                    <a:pt x="156" y="194"/>
                  </a:lnTo>
                  <a:lnTo>
                    <a:pt x="156" y="192"/>
                  </a:lnTo>
                  <a:lnTo>
                    <a:pt x="156" y="192"/>
                  </a:lnTo>
                  <a:lnTo>
                    <a:pt x="156" y="192"/>
                  </a:lnTo>
                  <a:lnTo>
                    <a:pt x="156" y="192"/>
                  </a:lnTo>
                  <a:lnTo>
                    <a:pt x="154" y="189"/>
                  </a:lnTo>
                  <a:lnTo>
                    <a:pt x="154" y="189"/>
                  </a:lnTo>
                  <a:lnTo>
                    <a:pt x="154" y="189"/>
                  </a:lnTo>
                  <a:lnTo>
                    <a:pt x="152" y="189"/>
                  </a:lnTo>
                  <a:lnTo>
                    <a:pt x="149" y="192"/>
                  </a:lnTo>
                  <a:lnTo>
                    <a:pt x="147" y="194"/>
                  </a:lnTo>
                  <a:lnTo>
                    <a:pt x="140" y="199"/>
                  </a:lnTo>
                  <a:lnTo>
                    <a:pt x="140" y="199"/>
                  </a:lnTo>
                  <a:lnTo>
                    <a:pt x="140" y="199"/>
                  </a:lnTo>
                  <a:lnTo>
                    <a:pt x="140" y="199"/>
                  </a:lnTo>
                  <a:lnTo>
                    <a:pt x="140" y="201"/>
                  </a:lnTo>
                  <a:lnTo>
                    <a:pt x="140" y="201"/>
                  </a:lnTo>
                  <a:lnTo>
                    <a:pt x="140" y="201"/>
                  </a:lnTo>
                  <a:lnTo>
                    <a:pt x="137" y="204"/>
                  </a:lnTo>
                  <a:lnTo>
                    <a:pt x="137" y="204"/>
                  </a:lnTo>
                  <a:lnTo>
                    <a:pt x="137" y="206"/>
                  </a:lnTo>
                  <a:lnTo>
                    <a:pt x="137" y="206"/>
                  </a:lnTo>
                  <a:lnTo>
                    <a:pt x="137" y="206"/>
                  </a:lnTo>
                  <a:lnTo>
                    <a:pt x="137" y="206"/>
                  </a:lnTo>
                  <a:lnTo>
                    <a:pt x="135" y="206"/>
                  </a:lnTo>
                  <a:lnTo>
                    <a:pt x="135" y="206"/>
                  </a:lnTo>
                  <a:lnTo>
                    <a:pt x="133" y="206"/>
                  </a:lnTo>
                  <a:lnTo>
                    <a:pt x="133" y="206"/>
                  </a:lnTo>
                  <a:lnTo>
                    <a:pt x="130" y="206"/>
                  </a:lnTo>
                  <a:lnTo>
                    <a:pt x="130" y="206"/>
                  </a:lnTo>
                  <a:lnTo>
                    <a:pt x="128" y="206"/>
                  </a:lnTo>
                  <a:lnTo>
                    <a:pt x="128" y="206"/>
                  </a:lnTo>
                  <a:lnTo>
                    <a:pt x="128" y="206"/>
                  </a:lnTo>
                  <a:lnTo>
                    <a:pt x="126" y="208"/>
                  </a:lnTo>
                  <a:lnTo>
                    <a:pt x="126" y="208"/>
                  </a:lnTo>
                  <a:lnTo>
                    <a:pt x="126" y="208"/>
                  </a:lnTo>
                  <a:lnTo>
                    <a:pt x="126" y="208"/>
                  </a:lnTo>
                  <a:lnTo>
                    <a:pt x="126" y="211"/>
                  </a:lnTo>
                  <a:lnTo>
                    <a:pt x="126" y="211"/>
                  </a:lnTo>
                  <a:lnTo>
                    <a:pt x="128" y="211"/>
                  </a:lnTo>
                  <a:lnTo>
                    <a:pt x="128" y="213"/>
                  </a:lnTo>
                  <a:lnTo>
                    <a:pt x="128" y="213"/>
                  </a:lnTo>
                  <a:lnTo>
                    <a:pt x="128" y="215"/>
                  </a:lnTo>
                  <a:lnTo>
                    <a:pt x="128" y="215"/>
                  </a:lnTo>
                  <a:lnTo>
                    <a:pt x="128" y="218"/>
                  </a:lnTo>
                  <a:lnTo>
                    <a:pt x="128" y="218"/>
                  </a:lnTo>
                  <a:lnTo>
                    <a:pt x="128" y="218"/>
                  </a:lnTo>
                  <a:lnTo>
                    <a:pt x="126" y="220"/>
                  </a:lnTo>
                  <a:lnTo>
                    <a:pt x="126" y="225"/>
                  </a:lnTo>
                  <a:lnTo>
                    <a:pt x="123" y="227"/>
                  </a:lnTo>
                  <a:lnTo>
                    <a:pt x="121" y="227"/>
                  </a:lnTo>
                  <a:lnTo>
                    <a:pt x="121" y="227"/>
                  </a:lnTo>
                  <a:lnTo>
                    <a:pt x="119" y="227"/>
                  </a:lnTo>
                  <a:lnTo>
                    <a:pt x="116" y="227"/>
                  </a:lnTo>
                  <a:lnTo>
                    <a:pt x="114" y="227"/>
                  </a:lnTo>
                  <a:lnTo>
                    <a:pt x="114" y="227"/>
                  </a:lnTo>
                  <a:lnTo>
                    <a:pt x="114" y="230"/>
                  </a:lnTo>
                  <a:lnTo>
                    <a:pt x="109" y="232"/>
                  </a:lnTo>
                  <a:lnTo>
                    <a:pt x="104" y="234"/>
                  </a:lnTo>
                  <a:lnTo>
                    <a:pt x="104" y="234"/>
                  </a:lnTo>
                  <a:lnTo>
                    <a:pt x="104" y="234"/>
                  </a:lnTo>
                  <a:lnTo>
                    <a:pt x="102" y="237"/>
                  </a:lnTo>
                  <a:lnTo>
                    <a:pt x="100" y="239"/>
                  </a:lnTo>
                  <a:lnTo>
                    <a:pt x="97" y="239"/>
                  </a:lnTo>
                  <a:lnTo>
                    <a:pt x="97" y="239"/>
                  </a:lnTo>
                  <a:lnTo>
                    <a:pt x="97" y="241"/>
                  </a:lnTo>
                  <a:lnTo>
                    <a:pt x="97" y="241"/>
                  </a:lnTo>
                  <a:lnTo>
                    <a:pt x="95" y="244"/>
                  </a:lnTo>
                  <a:lnTo>
                    <a:pt x="93" y="246"/>
                  </a:lnTo>
                  <a:lnTo>
                    <a:pt x="93" y="246"/>
                  </a:lnTo>
                  <a:lnTo>
                    <a:pt x="93" y="246"/>
                  </a:lnTo>
                  <a:lnTo>
                    <a:pt x="90" y="246"/>
                  </a:lnTo>
                  <a:lnTo>
                    <a:pt x="90" y="246"/>
                  </a:lnTo>
                  <a:lnTo>
                    <a:pt x="90" y="249"/>
                  </a:lnTo>
                  <a:lnTo>
                    <a:pt x="88" y="249"/>
                  </a:lnTo>
                  <a:lnTo>
                    <a:pt x="88" y="251"/>
                  </a:lnTo>
                  <a:lnTo>
                    <a:pt x="85" y="251"/>
                  </a:lnTo>
                  <a:lnTo>
                    <a:pt x="85" y="253"/>
                  </a:lnTo>
                  <a:lnTo>
                    <a:pt x="81" y="256"/>
                  </a:lnTo>
                  <a:lnTo>
                    <a:pt x="78" y="256"/>
                  </a:lnTo>
                  <a:lnTo>
                    <a:pt x="78" y="258"/>
                  </a:lnTo>
                  <a:lnTo>
                    <a:pt x="78" y="258"/>
                  </a:lnTo>
                  <a:lnTo>
                    <a:pt x="76" y="260"/>
                  </a:lnTo>
                  <a:lnTo>
                    <a:pt x="76" y="263"/>
                  </a:lnTo>
                  <a:lnTo>
                    <a:pt x="74" y="263"/>
                  </a:lnTo>
                  <a:lnTo>
                    <a:pt x="69" y="265"/>
                  </a:lnTo>
                  <a:lnTo>
                    <a:pt x="67" y="265"/>
                  </a:lnTo>
                  <a:lnTo>
                    <a:pt x="67" y="265"/>
                  </a:lnTo>
                  <a:lnTo>
                    <a:pt x="67" y="265"/>
                  </a:lnTo>
                  <a:lnTo>
                    <a:pt x="67" y="263"/>
                  </a:lnTo>
                  <a:lnTo>
                    <a:pt x="64" y="263"/>
                  </a:lnTo>
                  <a:lnTo>
                    <a:pt x="64" y="263"/>
                  </a:lnTo>
                  <a:lnTo>
                    <a:pt x="64" y="263"/>
                  </a:lnTo>
                  <a:lnTo>
                    <a:pt x="62" y="265"/>
                  </a:lnTo>
                  <a:lnTo>
                    <a:pt x="59" y="265"/>
                  </a:lnTo>
                  <a:lnTo>
                    <a:pt x="59" y="265"/>
                  </a:lnTo>
                  <a:lnTo>
                    <a:pt x="59" y="265"/>
                  </a:lnTo>
                  <a:lnTo>
                    <a:pt x="59" y="265"/>
                  </a:lnTo>
                  <a:lnTo>
                    <a:pt x="57" y="265"/>
                  </a:lnTo>
                  <a:lnTo>
                    <a:pt x="57" y="265"/>
                  </a:lnTo>
                  <a:lnTo>
                    <a:pt x="57" y="265"/>
                  </a:lnTo>
                  <a:lnTo>
                    <a:pt x="55" y="265"/>
                  </a:lnTo>
                  <a:lnTo>
                    <a:pt x="55" y="265"/>
                  </a:lnTo>
                  <a:lnTo>
                    <a:pt x="52" y="265"/>
                  </a:lnTo>
                  <a:lnTo>
                    <a:pt x="50" y="265"/>
                  </a:lnTo>
                  <a:lnTo>
                    <a:pt x="50" y="267"/>
                  </a:lnTo>
                  <a:lnTo>
                    <a:pt x="48" y="267"/>
                  </a:lnTo>
                  <a:lnTo>
                    <a:pt x="45" y="270"/>
                  </a:lnTo>
                  <a:lnTo>
                    <a:pt x="43" y="272"/>
                  </a:lnTo>
                  <a:lnTo>
                    <a:pt x="43" y="272"/>
                  </a:lnTo>
                  <a:lnTo>
                    <a:pt x="43" y="272"/>
                  </a:lnTo>
                  <a:lnTo>
                    <a:pt x="38" y="275"/>
                  </a:lnTo>
                  <a:lnTo>
                    <a:pt x="38" y="275"/>
                  </a:lnTo>
                  <a:lnTo>
                    <a:pt x="36" y="275"/>
                  </a:lnTo>
                  <a:lnTo>
                    <a:pt x="36" y="275"/>
                  </a:lnTo>
                  <a:lnTo>
                    <a:pt x="36" y="279"/>
                  </a:lnTo>
                  <a:lnTo>
                    <a:pt x="33" y="279"/>
                  </a:lnTo>
                  <a:lnTo>
                    <a:pt x="33" y="282"/>
                  </a:lnTo>
                  <a:lnTo>
                    <a:pt x="33" y="282"/>
                  </a:lnTo>
                  <a:lnTo>
                    <a:pt x="29" y="284"/>
                  </a:lnTo>
                  <a:lnTo>
                    <a:pt x="29" y="284"/>
                  </a:lnTo>
                  <a:lnTo>
                    <a:pt x="29" y="284"/>
                  </a:lnTo>
                  <a:lnTo>
                    <a:pt x="26" y="286"/>
                  </a:lnTo>
                  <a:lnTo>
                    <a:pt x="26" y="289"/>
                  </a:lnTo>
                  <a:lnTo>
                    <a:pt x="26" y="289"/>
                  </a:lnTo>
                  <a:lnTo>
                    <a:pt x="26" y="289"/>
                  </a:lnTo>
                  <a:lnTo>
                    <a:pt x="26" y="289"/>
                  </a:lnTo>
                  <a:lnTo>
                    <a:pt x="26" y="291"/>
                  </a:lnTo>
                  <a:lnTo>
                    <a:pt x="26" y="291"/>
                  </a:lnTo>
                  <a:lnTo>
                    <a:pt x="26" y="293"/>
                  </a:lnTo>
                  <a:lnTo>
                    <a:pt x="26" y="293"/>
                  </a:lnTo>
                  <a:lnTo>
                    <a:pt x="26" y="293"/>
                  </a:lnTo>
                  <a:lnTo>
                    <a:pt x="24" y="296"/>
                  </a:lnTo>
                  <a:lnTo>
                    <a:pt x="24" y="298"/>
                  </a:lnTo>
                  <a:lnTo>
                    <a:pt x="24" y="298"/>
                  </a:lnTo>
                  <a:lnTo>
                    <a:pt x="24" y="298"/>
                  </a:lnTo>
                  <a:lnTo>
                    <a:pt x="24" y="303"/>
                  </a:lnTo>
                  <a:lnTo>
                    <a:pt x="24" y="305"/>
                  </a:lnTo>
                  <a:lnTo>
                    <a:pt x="24" y="305"/>
                  </a:lnTo>
                  <a:lnTo>
                    <a:pt x="22" y="308"/>
                  </a:lnTo>
                  <a:lnTo>
                    <a:pt x="22" y="308"/>
                  </a:lnTo>
                  <a:lnTo>
                    <a:pt x="19" y="310"/>
                  </a:lnTo>
                  <a:lnTo>
                    <a:pt x="19" y="310"/>
                  </a:lnTo>
                  <a:lnTo>
                    <a:pt x="17" y="310"/>
                  </a:lnTo>
                  <a:lnTo>
                    <a:pt x="12" y="310"/>
                  </a:lnTo>
                  <a:lnTo>
                    <a:pt x="10" y="312"/>
                  </a:lnTo>
                  <a:lnTo>
                    <a:pt x="10" y="312"/>
                  </a:lnTo>
                  <a:lnTo>
                    <a:pt x="10" y="310"/>
                  </a:lnTo>
                  <a:lnTo>
                    <a:pt x="10" y="310"/>
                  </a:lnTo>
                  <a:lnTo>
                    <a:pt x="7" y="310"/>
                  </a:lnTo>
                  <a:lnTo>
                    <a:pt x="7" y="310"/>
                  </a:lnTo>
                  <a:lnTo>
                    <a:pt x="7" y="310"/>
                  </a:lnTo>
                  <a:lnTo>
                    <a:pt x="5" y="310"/>
                  </a:lnTo>
                  <a:lnTo>
                    <a:pt x="5" y="312"/>
                  </a:lnTo>
                  <a:lnTo>
                    <a:pt x="3" y="312"/>
                  </a:lnTo>
                  <a:lnTo>
                    <a:pt x="3" y="315"/>
                  </a:lnTo>
                  <a:lnTo>
                    <a:pt x="0" y="315"/>
                  </a:lnTo>
                  <a:lnTo>
                    <a:pt x="0" y="317"/>
                  </a:lnTo>
                  <a:lnTo>
                    <a:pt x="0" y="317"/>
                  </a:lnTo>
                  <a:lnTo>
                    <a:pt x="0" y="320"/>
                  </a:lnTo>
                  <a:lnTo>
                    <a:pt x="0" y="322"/>
                  </a:lnTo>
                  <a:lnTo>
                    <a:pt x="0" y="327"/>
                  </a:lnTo>
                  <a:lnTo>
                    <a:pt x="0" y="334"/>
                  </a:lnTo>
                  <a:lnTo>
                    <a:pt x="0" y="341"/>
                  </a:lnTo>
                  <a:lnTo>
                    <a:pt x="3" y="346"/>
                  </a:lnTo>
                  <a:lnTo>
                    <a:pt x="10" y="346"/>
                  </a:lnTo>
                  <a:lnTo>
                    <a:pt x="17" y="343"/>
                  </a:lnTo>
                  <a:lnTo>
                    <a:pt x="24" y="343"/>
                  </a:lnTo>
                  <a:lnTo>
                    <a:pt x="33" y="341"/>
                  </a:lnTo>
                  <a:lnTo>
                    <a:pt x="40" y="341"/>
                  </a:lnTo>
                  <a:lnTo>
                    <a:pt x="55" y="338"/>
                  </a:lnTo>
                  <a:lnTo>
                    <a:pt x="64" y="336"/>
                  </a:lnTo>
                  <a:lnTo>
                    <a:pt x="71" y="336"/>
                  </a:lnTo>
                  <a:lnTo>
                    <a:pt x="78" y="334"/>
                  </a:lnTo>
                  <a:lnTo>
                    <a:pt x="85" y="331"/>
                  </a:lnTo>
                  <a:lnTo>
                    <a:pt x="93" y="331"/>
                  </a:lnTo>
                  <a:lnTo>
                    <a:pt x="102" y="329"/>
                  </a:lnTo>
                  <a:lnTo>
                    <a:pt x="109" y="329"/>
                  </a:lnTo>
                  <a:lnTo>
                    <a:pt x="116" y="327"/>
                  </a:lnTo>
                  <a:lnTo>
                    <a:pt x="123" y="327"/>
                  </a:lnTo>
                  <a:lnTo>
                    <a:pt x="126" y="327"/>
                  </a:lnTo>
                  <a:lnTo>
                    <a:pt x="154" y="312"/>
                  </a:lnTo>
                  <a:lnTo>
                    <a:pt x="156" y="310"/>
                  </a:lnTo>
                  <a:lnTo>
                    <a:pt x="159" y="310"/>
                  </a:lnTo>
                  <a:lnTo>
                    <a:pt x="159" y="312"/>
                  </a:lnTo>
                  <a:lnTo>
                    <a:pt x="159" y="312"/>
                  </a:lnTo>
                  <a:lnTo>
                    <a:pt x="159" y="312"/>
                  </a:lnTo>
                  <a:lnTo>
                    <a:pt x="161" y="310"/>
                  </a:lnTo>
                  <a:lnTo>
                    <a:pt x="161" y="310"/>
                  </a:lnTo>
                  <a:lnTo>
                    <a:pt x="163" y="308"/>
                  </a:lnTo>
                  <a:lnTo>
                    <a:pt x="163" y="308"/>
                  </a:lnTo>
                  <a:lnTo>
                    <a:pt x="166" y="305"/>
                  </a:lnTo>
                  <a:lnTo>
                    <a:pt x="166" y="305"/>
                  </a:lnTo>
                  <a:lnTo>
                    <a:pt x="166" y="305"/>
                  </a:lnTo>
                  <a:lnTo>
                    <a:pt x="166" y="303"/>
                  </a:lnTo>
                  <a:lnTo>
                    <a:pt x="166" y="303"/>
                  </a:lnTo>
                  <a:lnTo>
                    <a:pt x="168" y="303"/>
                  </a:lnTo>
                  <a:lnTo>
                    <a:pt x="168" y="303"/>
                  </a:lnTo>
                  <a:lnTo>
                    <a:pt x="171" y="303"/>
                  </a:lnTo>
                  <a:lnTo>
                    <a:pt x="173" y="301"/>
                  </a:lnTo>
                  <a:lnTo>
                    <a:pt x="178" y="298"/>
                  </a:lnTo>
                  <a:lnTo>
                    <a:pt x="178" y="298"/>
                  </a:lnTo>
                  <a:lnTo>
                    <a:pt x="182" y="296"/>
                  </a:lnTo>
                  <a:lnTo>
                    <a:pt x="182" y="296"/>
                  </a:lnTo>
                  <a:lnTo>
                    <a:pt x="182" y="296"/>
                  </a:lnTo>
                  <a:lnTo>
                    <a:pt x="185" y="296"/>
                  </a:lnTo>
                  <a:lnTo>
                    <a:pt x="185" y="296"/>
                  </a:lnTo>
                  <a:lnTo>
                    <a:pt x="185" y="293"/>
                  </a:lnTo>
                  <a:lnTo>
                    <a:pt x="190" y="293"/>
                  </a:lnTo>
                  <a:lnTo>
                    <a:pt x="190" y="293"/>
                  </a:lnTo>
                  <a:lnTo>
                    <a:pt x="190" y="293"/>
                  </a:lnTo>
                  <a:lnTo>
                    <a:pt x="190" y="291"/>
                  </a:lnTo>
                  <a:lnTo>
                    <a:pt x="190" y="291"/>
                  </a:lnTo>
                  <a:lnTo>
                    <a:pt x="192" y="289"/>
                  </a:lnTo>
                  <a:lnTo>
                    <a:pt x="192" y="289"/>
                  </a:lnTo>
                  <a:lnTo>
                    <a:pt x="194" y="289"/>
                  </a:lnTo>
                  <a:lnTo>
                    <a:pt x="194" y="289"/>
                  </a:lnTo>
                  <a:lnTo>
                    <a:pt x="194" y="289"/>
                  </a:lnTo>
                  <a:lnTo>
                    <a:pt x="194" y="289"/>
                  </a:lnTo>
                  <a:lnTo>
                    <a:pt x="194" y="289"/>
                  </a:lnTo>
                  <a:lnTo>
                    <a:pt x="194" y="289"/>
                  </a:lnTo>
                  <a:lnTo>
                    <a:pt x="197" y="289"/>
                  </a:lnTo>
                  <a:lnTo>
                    <a:pt x="197" y="289"/>
                  </a:lnTo>
                  <a:lnTo>
                    <a:pt x="204" y="289"/>
                  </a:lnTo>
                  <a:lnTo>
                    <a:pt x="211" y="286"/>
                  </a:lnTo>
                  <a:lnTo>
                    <a:pt x="211" y="286"/>
                  </a:lnTo>
                  <a:lnTo>
                    <a:pt x="216" y="286"/>
                  </a:lnTo>
                  <a:lnTo>
                    <a:pt x="220" y="286"/>
                  </a:lnTo>
                  <a:lnTo>
                    <a:pt x="225" y="286"/>
                  </a:lnTo>
                  <a:lnTo>
                    <a:pt x="232" y="284"/>
                  </a:lnTo>
                  <a:lnTo>
                    <a:pt x="239" y="284"/>
                  </a:lnTo>
                  <a:lnTo>
                    <a:pt x="249" y="282"/>
                  </a:lnTo>
                  <a:lnTo>
                    <a:pt x="258" y="282"/>
                  </a:lnTo>
                  <a:lnTo>
                    <a:pt x="265" y="282"/>
                  </a:lnTo>
                  <a:lnTo>
                    <a:pt x="275" y="279"/>
                  </a:lnTo>
                  <a:lnTo>
                    <a:pt x="284" y="279"/>
                  </a:lnTo>
                  <a:lnTo>
                    <a:pt x="294" y="277"/>
                  </a:lnTo>
                  <a:lnTo>
                    <a:pt x="301" y="277"/>
                  </a:lnTo>
                  <a:lnTo>
                    <a:pt x="310" y="277"/>
                  </a:lnTo>
                  <a:lnTo>
                    <a:pt x="315" y="275"/>
                  </a:lnTo>
                  <a:lnTo>
                    <a:pt x="322" y="275"/>
                  </a:lnTo>
                  <a:lnTo>
                    <a:pt x="327" y="275"/>
                  </a:lnTo>
                  <a:lnTo>
                    <a:pt x="329" y="275"/>
                  </a:lnTo>
                  <a:lnTo>
                    <a:pt x="329" y="275"/>
                  </a:lnTo>
                  <a:lnTo>
                    <a:pt x="329" y="275"/>
                  </a:lnTo>
                  <a:lnTo>
                    <a:pt x="331" y="275"/>
                  </a:lnTo>
                  <a:lnTo>
                    <a:pt x="331" y="275"/>
                  </a:lnTo>
                  <a:lnTo>
                    <a:pt x="331" y="275"/>
                  </a:lnTo>
                  <a:lnTo>
                    <a:pt x="331" y="277"/>
                  </a:lnTo>
                  <a:lnTo>
                    <a:pt x="331" y="277"/>
                  </a:lnTo>
                  <a:lnTo>
                    <a:pt x="331" y="277"/>
                  </a:lnTo>
                  <a:lnTo>
                    <a:pt x="331" y="277"/>
                  </a:lnTo>
                  <a:lnTo>
                    <a:pt x="331" y="282"/>
                  </a:lnTo>
                  <a:lnTo>
                    <a:pt x="331" y="282"/>
                  </a:lnTo>
                  <a:lnTo>
                    <a:pt x="331" y="282"/>
                  </a:lnTo>
                  <a:lnTo>
                    <a:pt x="331" y="282"/>
                  </a:lnTo>
                  <a:lnTo>
                    <a:pt x="331" y="282"/>
                  </a:lnTo>
                  <a:lnTo>
                    <a:pt x="331" y="284"/>
                  </a:lnTo>
                  <a:lnTo>
                    <a:pt x="331" y="284"/>
                  </a:lnTo>
                  <a:lnTo>
                    <a:pt x="331" y="284"/>
                  </a:lnTo>
                  <a:lnTo>
                    <a:pt x="334" y="284"/>
                  </a:lnTo>
                  <a:lnTo>
                    <a:pt x="334" y="284"/>
                  </a:lnTo>
                  <a:lnTo>
                    <a:pt x="334" y="284"/>
                  </a:lnTo>
                  <a:lnTo>
                    <a:pt x="341" y="277"/>
                  </a:lnTo>
                  <a:lnTo>
                    <a:pt x="341" y="277"/>
                  </a:lnTo>
                  <a:lnTo>
                    <a:pt x="343" y="277"/>
                  </a:lnTo>
                  <a:lnTo>
                    <a:pt x="343" y="277"/>
                  </a:lnTo>
                  <a:lnTo>
                    <a:pt x="343" y="277"/>
                  </a:lnTo>
                  <a:lnTo>
                    <a:pt x="348" y="282"/>
                  </a:lnTo>
                  <a:lnTo>
                    <a:pt x="355" y="286"/>
                  </a:lnTo>
                  <a:lnTo>
                    <a:pt x="360" y="293"/>
                  </a:lnTo>
                  <a:lnTo>
                    <a:pt x="360" y="293"/>
                  </a:lnTo>
                  <a:lnTo>
                    <a:pt x="360" y="293"/>
                  </a:lnTo>
                  <a:lnTo>
                    <a:pt x="362" y="308"/>
                  </a:lnTo>
                  <a:lnTo>
                    <a:pt x="362" y="308"/>
                  </a:lnTo>
                  <a:lnTo>
                    <a:pt x="362" y="308"/>
                  </a:lnTo>
                  <a:lnTo>
                    <a:pt x="362" y="308"/>
                  </a:lnTo>
                  <a:lnTo>
                    <a:pt x="365" y="308"/>
                  </a:lnTo>
                  <a:lnTo>
                    <a:pt x="369" y="308"/>
                  </a:lnTo>
                  <a:lnTo>
                    <a:pt x="369" y="308"/>
                  </a:lnTo>
                  <a:lnTo>
                    <a:pt x="372" y="308"/>
                  </a:lnTo>
                  <a:lnTo>
                    <a:pt x="376" y="308"/>
                  </a:lnTo>
                  <a:lnTo>
                    <a:pt x="383" y="305"/>
                  </a:lnTo>
                  <a:lnTo>
                    <a:pt x="391" y="305"/>
                  </a:lnTo>
                  <a:lnTo>
                    <a:pt x="400" y="303"/>
                  </a:lnTo>
                  <a:lnTo>
                    <a:pt x="409" y="301"/>
                  </a:lnTo>
                  <a:lnTo>
                    <a:pt x="419" y="301"/>
                  </a:lnTo>
                  <a:lnTo>
                    <a:pt x="428" y="298"/>
                  </a:lnTo>
                  <a:lnTo>
                    <a:pt x="438" y="298"/>
                  </a:lnTo>
                  <a:lnTo>
                    <a:pt x="445" y="296"/>
                  </a:lnTo>
                  <a:lnTo>
                    <a:pt x="454" y="296"/>
                  </a:lnTo>
                  <a:lnTo>
                    <a:pt x="459" y="293"/>
                  </a:lnTo>
                  <a:lnTo>
                    <a:pt x="464" y="293"/>
                  </a:lnTo>
                  <a:lnTo>
                    <a:pt x="469" y="293"/>
                  </a:lnTo>
                  <a:lnTo>
                    <a:pt x="469" y="291"/>
                  </a:lnTo>
                  <a:lnTo>
                    <a:pt x="473" y="291"/>
                  </a:lnTo>
                  <a:lnTo>
                    <a:pt x="476" y="291"/>
                  </a:lnTo>
                  <a:lnTo>
                    <a:pt x="478" y="291"/>
                  </a:lnTo>
                  <a:lnTo>
                    <a:pt x="483" y="293"/>
                  </a:lnTo>
                  <a:lnTo>
                    <a:pt x="490" y="301"/>
                  </a:lnTo>
                  <a:lnTo>
                    <a:pt x="497" y="305"/>
                  </a:lnTo>
                  <a:lnTo>
                    <a:pt x="506" y="310"/>
                  </a:lnTo>
                  <a:lnTo>
                    <a:pt x="521" y="322"/>
                  </a:lnTo>
                  <a:lnTo>
                    <a:pt x="537" y="334"/>
                  </a:lnTo>
                  <a:lnTo>
                    <a:pt x="544" y="338"/>
                  </a:lnTo>
                  <a:lnTo>
                    <a:pt x="554" y="343"/>
                  </a:lnTo>
                  <a:lnTo>
                    <a:pt x="561" y="350"/>
                  </a:lnTo>
                  <a:lnTo>
                    <a:pt x="568" y="355"/>
                  </a:lnTo>
                  <a:lnTo>
                    <a:pt x="577" y="360"/>
                  </a:lnTo>
                  <a:lnTo>
                    <a:pt x="585" y="367"/>
                  </a:lnTo>
                  <a:lnTo>
                    <a:pt x="594" y="372"/>
                  </a:lnTo>
                  <a:lnTo>
                    <a:pt x="601" y="376"/>
                  </a:lnTo>
                  <a:lnTo>
                    <a:pt x="608" y="383"/>
                  </a:lnTo>
                  <a:lnTo>
                    <a:pt x="611" y="381"/>
                  </a:lnTo>
                  <a:lnTo>
                    <a:pt x="613" y="381"/>
                  </a:lnTo>
                  <a:lnTo>
                    <a:pt x="611" y="383"/>
                  </a:lnTo>
                  <a:lnTo>
                    <a:pt x="611" y="383"/>
                  </a:lnTo>
                  <a:lnTo>
                    <a:pt x="620" y="379"/>
                  </a:lnTo>
                  <a:lnTo>
                    <a:pt x="625" y="376"/>
                  </a:lnTo>
                  <a:lnTo>
                    <a:pt x="627" y="374"/>
                  </a:lnTo>
                  <a:lnTo>
                    <a:pt x="627" y="369"/>
                  </a:lnTo>
                  <a:lnTo>
                    <a:pt x="629" y="369"/>
                  </a:lnTo>
                  <a:lnTo>
                    <a:pt x="629" y="372"/>
                  </a:lnTo>
                  <a:lnTo>
                    <a:pt x="629" y="374"/>
                  </a:lnTo>
                  <a:lnTo>
                    <a:pt x="629" y="374"/>
                  </a:lnTo>
                  <a:lnTo>
                    <a:pt x="632" y="374"/>
                  </a:lnTo>
                  <a:lnTo>
                    <a:pt x="641" y="372"/>
                  </a:lnTo>
                  <a:lnTo>
                    <a:pt x="644" y="372"/>
                  </a:lnTo>
                  <a:lnTo>
                    <a:pt x="644" y="372"/>
                  </a:lnTo>
                  <a:lnTo>
                    <a:pt x="651" y="369"/>
                  </a:lnTo>
                  <a:lnTo>
                    <a:pt x="653" y="369"/>
                  </a:lnTo>
                  <a:lnTo>
                    <a:pt x="663" y="372"/>
                  </a:lnTo>
                  <a:lnTo>
                    <a:pt x="663" y="372"/>
                  </a:lnTo>
                  <a:lnTo>
                    <a:pt x="665" y="369"/>
                  </a:lnTo>
                  <a:lnTo>
                    <a:pt x="665" y="369"/>
                  </a:lnTo>
                  <a:lnTo>
                    <a:pt x="667" y="362"/>
                  </a:lnTo>
                  <a:lnTo>
                    <a:pt x="670" y="357"/>
                  </a:lnTo>
                  <a:lnTo>
                    <a:pt x="670" y="355"/>
                  </a:lnTo>
                  <a:lnTo>
                    <a:pt x="667" y="350"/>
                  </a:lnTo>
                  <a:lnTo>
                    <a:pt x="667" y="350"/>
                  </a:lnTo>
                  <a:lnTo>
                    <a:pt x="670" y="348"/>
                  </a:lnTo>
                  <a:lnTo>
                    <a:pt x="667" y="346"/>
                  </a:lnTo>
                  <a:lnTo>
                    <a:pt x="665" y="336"/>
                  </a:lnTo>
                  <a:lnTo>
                    <a:pt x="663" y="334"/>
                  </a:lnTo>
                  <a:lnTo>
                    <a:pt x="665" y="331"/>
                  </a:lnTo>
                  <a:lnTo>
                    <a:pt x="667" y="338"/>
                  </a:lnTo>
                  <a:lnTo>
                    <a:pt x="670" y="341"/>
                  </a:lnTo>
                  <a:lnTo>
                    <a:pt x="670" y="346"/>
                  </a:lnTo>
                  <a:lnTo>
                    <a:pt x="672" y="355"/>
                  </a:lnTo>
                  <a:lnTo>
                    <a:pt x="672" y="360"/>
                  </a:lnTo>
                  <a:lnTo>
                    <a:pt x="672" y="360"/>
                  </a:lnTo>
                  <a:lnTo>
                    <a:pt x="672" y="360"/>
                  </a:lnTo>
                  <a:lnTo>
                    <a:pt x="672" y="362"/>
                  </a:lnTo>
                  <a:lnTo>
                    <a:pt x="672" y="364"/>
                  </a:lnTo>
                  <a:lnTo>
                    <a:pt x="674" y="360"/>
                  </a:lnTo>
                  <a:lnTo>
                    <a:pt x="674" y="353"/>
                  </a:lnTo>
                  <a:lnTo>
                    <a:pt x="674" y="338"/>
                  </a:lnTo>
                  <a:lnTo>
                    <a:pt x="674" y="336"/>
                  </a:lnTo>
                  <a:lnTo>
                    <a:pt x="677" y="331"/>
                  </a:lnTo>
                  <a:lnTo>
                    <a:pt x="677" y="329"/>
                  </a:lnTo>
                  <a:lnTo>
                    <a:pt x="677" y="327"/>
                  </a:lnTo>
                  <a:lnTo>
                    <a:pt x="679" y="322"/>
                  </a:lnTo>
                  <a:lnTo>
                    <a:pt x="684" y="312"/>
                  </a:lnTo>
                  <a:lnTo>
                    <a:pt x="689" y="303"/>
                  </a:lnTo>
                  <a:lnTo>
                    <a:pt x="700" y="291"/>
                  </a:lnTo>
                  <a:lnTo>
                    <a:pt x="708" y="284"/>
                  </a:lnTo>
                  <a:lnTo>
                    <a:pt x="712" y="282"/>
                  </a:lnTo>
                  <a:lnTo>
                    <a:pt x="712" y="279"/>
                  </a:lnTo>
                  <a:lnTo>
                    <a:pt x="715" y="279"/>
                  </a:lnTo>
                  <a:lnTo>
                    <a:pt x="715" y="279"/>
                  </a:lnTo>
                  <a:lnTo>
                    <a:pt x="712" y="279"/>
                  </a:lnTo>
                  <a:lnTo>
                    <a:pt x="712" y="277"/>
                  </a:lnTo>
                  <a:lnTo>
                    <a:pt x="715" y="277"/>
                  </a:lnTo>
                  <a:lnTo>
                    <a:pt x="712" y="275"/>
                  </a:lnTo>
                  <a:lnTo>
                    <a:pt x="710" y="275"/>
                  </a:lnTo>
                  <a:lnTo>
                    <a:pt x="710" y="275"/>
                  </a:lnTo>
                  <a:lnTo>
                    <a:pt x="708" y="275"/>
                  </a:lnTo>
                  <a:lnTo>
                    <a:pt x="708" y="272"/>
                  </a:lnTo>
                  <a:lnTo>
                    <a:pt x="705" y="272"/>
                  </a:lnTo>
                  <a:lnTo>
                    <a:pt x="705" y="272"/>
                  </a:lnTo>
                  <a:lnTo>
                    <a:pt x="705" y="270"/>
                  </a:lnTo>
                  <a:lnTo>
                    <a:pt x="705" y="270"/>
                  </a:lnTo>
                  <a:lnTo>
                    <a:pt x="708" y="270"/>
                  </a:lnTo>
                  <a:lnTo>
                    <a:pt x="708" y="270"/>
                  </a:lnTo>
                  <a:lnTo>
                    <a:pt x="708" y="270"/>
                  </a:lnTo>
                  <a:lnTo>
                    <a:pt x="710" y="267"/>
                  </a:lnTo>
                  <a:lnTo>
                    <a:pt x="710" y="267"/>
                  </a:lnTo>
                  <a:lnTo>
                    <a:pt x="710" y="263"/>
                  </a:lnTo>
                  <a:lnTo>
                    <a:pt x="710" y="263"/>
                  </a:lnTo>
                  <a:lnTo>
                    <a:pt x="708" y="260"/>
                  </a:lnTo>
                  <a:lnTo>
                    <a:pt x="708" y="260"/>
                  </a:lnTo>
                  <a:lnTo>
                    <a:pt x="705" y="260"/>
                  </a:lnTo>
                  <a:lnTo>
                    <a:pt x="705" y="260"/>
                  </a:lnTo>
                  <a:lnTo>
                    <a:pt x="703" y="253"/>
                  </a:lnTo>
                  <a:lnTo>
                    <a:pt x="705" y="256"/>
                  </a:lnTo>
                  <a:lnTo>
                    <a:pt x="705" y="256"/>
                  </a:lnTo>
                  <a:lnTo>
                    <a:pt x="705" y="253"/>
                  </a:lnTo>
                  <a:lnTo>
                    <a:pt x="708" y="253"/>
                  </a:lnTo>
                  <a:lnTo>
                    <a:pt x="708" y="256"/>
                  </a:lnTo>
                  <a:lnTo>
                    <a:pt x="710" y="256"/>
                  </a:lnTo>
                  <a:lnTo>
                    <a:pt x="710" y="256"/>
                  </a:lnTo>
                  <a:lnTo>
                    <a:pt x="708" y="256"/>
                  </a:lnTo>
                  <a:lnTo>
                    <a:pt x="708" y="258"/>
                  </a:lnTo>
                  <a:lnTo>
                    <a:pt x="710" y="258"/>
                  </a:lnTo>
                  <a:lnTo>
                    <a:pt x="715" y="263"/>
                  </a:lnTo>
                  <a:lnTo>
                    <a:pt x="715" y="263"/>
                  </a:lnTo>
                  <a:lnTo>
                    <a:pt x="715" y="265"/>
                  </a:lnTo>
                  <a:lnTo>
                    <a:pt x="712" y="270"/>
                  </a:lnTo>
                  <a:lnTo>
                    <a:pt x="710" y="272"/>
                  </a:lnTo>
                  <a:lnTo>
                    <a:pt x="715" y="272"/>
                  </a:lnTo>
                  <a:lnTo>
                    <a:pt x="715" y="272"/>
                  </a:lnTo>
                  <a:lnTo>
                    <a:pt x="715" y="272"/>
                  </a:lnTo>
                  <a:lnTo>
                    <a:pt x="717" y="275"/>
                  </a:lnTo>
                  <a:lnTo>
                    <a:pt x="719" y="275"/>
                  </a:lnTo>
                  <a:lnTo>
                    <a:pt x="722" y="272"/>
                  </a:lnTo>
                  <a:lnTo>
                    <a:pt x="722" y="270"/>
                  </a:lnTo>
                  <a:lnTo>
                    <a:pt x="724" y="270"/>
                  </a:lnTo>
                  <a:lnTo>
                    <a:pt x="729" y="260"/>
                  </a:lnTo>
                  <a:lnTo>
                    <a:pt x="731" y="258"/>
                  </a:lnTo>
                  <a:lnTo>
                    <a:pt x="731" y="258"/>
                  </a:lnTo>
                  <a:lnTo>
                    <a:pt x="731" y="256"/>
                  </a:lnTo>
                  <a:lnTo>
                    <a:pt x="731" y="256"/>
                  </a:lnTo>
                  <a:lnTo>
                    <a:pt x="731" y="256"/>
                  </a:lnTo>
                  <a:lnTo>
                    <a:pt x="731" y="256"/>
                  </a:lnTo>
                  <a:lnTo>
                    <a:pt x="734" y="256"/>
                  </a:lnTo>
                  <a:lnTo>
                    <a:pt x="734" y="256"/>
                  </a:lnTo>
                  <a:lnTo>
                    <a:pt x="734" y="256"/>
                  </a:lnTo>
                  <a:lnTo>
                    <a:pt x="736" y="253"/>
                  </a:lnTo>
                  <a:lnTo>
                    <a:pt x="736" y="251"/>
                  </a:lnTo>
                  <a:lnTo>
                    <a:pt x="736" y="251"/>
                  </a:lnTo>
                  <a:lnTo>
                    <a:pt x="734" y="249"/>
                  </a:lnTo>
                  <a:lnTo>
                    <a:pt x="734" y="249"/>
                  </a:lnTo>
                  <a:lnTo>
                    <a:pt x="734" y="246"/>
                  </a:lnTo>
                  <a:lnTo>
                    <a:pt x="736" y="246"/>
                  </a:lnTo>
                  <a:lnTo>
                    <a:pt x="736" y="246"/>
                  </a:lnTo>
                  <a:lnTo>
                    <a:pt x="736" y="249"/>
                  </a:lnTo>
                  <a:lnTo>
                    <a:pt x="738" y="251"/>
                  </a:lnTo>
                  <a:lnTo>
                    <a:pt x="738" y="253"/>
                  </a:lnTo>
                  <a:lnTo>
                    <a:pt x="738" y="256"/>
                  </a:lnTo>
                  <a:lnTo>
                    <a:pt x="738" y="256"/>
                  </a:lnTo>
                  <a:lnTo>
                    <a:pt x="741" y="256"/>
                  </a:lnTo>
                  <a:lnTo>
                    <a:pt x="741" y="253"/>
                  </a:lnTo>
                  <a:lnTo>
                    <a:pt x="755" y="246"/>
                  </a:lnTo>
                  <a:lnTo>
                    <a:pt x="757" y="244"/>
                  </a:lnTo>
                  <a:lnTo>
                    <a:pt x="776" y="241"/>
                  </a:lnTo>
                  <a:lnTo>
                    <a:pt x="776" y="239"/>
                  </a:lnTo>
                  <a:lnTo>
                    <a:pt x="774" y="237"/>
                  </a:lnTo>
                  <a:lnTo>
                    <a:pt x="774" y="237"/>
                  </a:lnTo>
                  <a:lnTo>
                    <a:pt x="771" y="239"/>
                  </a:lnTo>
                  <a:lnTo>
                    <a:pt x="771" y="239"/>
                  </a:lnTo>
                  <a:lnTo>
                    <a:pt x="769" y="239"/>
                  </a:lnTo>
                  <a:lnTo>
                    <a:pt x="771" y="237"/>
                  </a:lnTo>
                  <a:lnTo>
                    <a:pt x="771" y="234"/>
                  </a:lnTo>
                  <a:lnTo>
                    <a:pt x="774" y="232"/>
                  </a:lnTo>
                  <a:lnTo>
                    <a:pt x="776" y="232"/>
                  </a:lnTo>
                  <a:lnTo>
                    <a:pt x="778" y="232"/>
                  </a:lnTo>
                  <a:lnTo>
                    <a:pt x="778" y="234"/>
                  </a:lnTo>
                  <a:lnTo>
                    <a:pt x="781" y="239"/>
                  </a:lnTo>
                  <a:lnTo>
                    <a:pt x="781" y="241"/>
                  </a:lnTo>
                  <a:lnTo>
                    <a:pt x="786" y="241"/>
                  </a:lnTo>
                  <a:lnTo>
                    <a:pt x="786" y="239"/>
                  </a:lnTo>
                  <a:lnTo>
                    <a:pt x="783" y="227"/>
                  </a:lnTo>
                  <a:lnTo>
                    <a:pt x="783" y="227"/>
                  </a:lnTo>
                  <a:lnTo>
                    <a:pt x="786" y="230"/>
                  </a:lnTo>
                  <a:lnTo>
                    <a:pt x="788" y="232"/>
                  </a:lnTo>
                  <a:lnTo>
                    <a:pt x="788" y="234"/>
                  </a:lnTo>
                  <a:lnTo>
                    <a:pt x="788" y="234"/>
                  </a:lnTo>
                  <a:lnTo>
                    <a:pt x="790" y="237"/>
                  </a:lnTo>
                  <a:lnTo>
                    <a:pt x="793" y="237"/>
                  </a:lnTo>
                  <a:lnTo>
                    <a:pt x="795" y="237"/>
                  </a:lnTo>
                  <a:lnTo>
                    <a:pt x="795" y="237"/>
                  </a:lnTo>
                  <a:lnTo>
                    <a:pt x="797" y="234"/>
                  </a:lnTo>
                  <a:lnTo>
                    <a:pt x="797" y="234"/>
                  </a:lnTo>
                  <a:lnTo>
                    <a:pt x="797" y="232"/>
                  </a:lnTo>
                  <a:lnTo>
                    <a:pt x="795" y="232"/>
                  </a:lnTo>
                  <a:lnTo>
                    <a:pt x="795" y="232"/>
                  </a:lnTo>
                  <a:lnTo>
                    <a:pt x="797" y="230"/>
                  </a:lnTo>
                  <a:lnTo>
                    <a:pt x="797" y="230"/>
                  </a:lnTo>
                  <a:lnTo>
                    <a:pt x="797" y="230"/>
                  </a:lnTo>
                  <a:lnTo>
                    <a:pt x="797" y="230"/>
                  </a:lnTo>
                  <a:lnTo>
                    <a:pt x="800" y="225"/>
                  </a:lnTo>
                  <a:lnTo>
                    <a:pt x="802" y="222"/>
                  </a:lnTo>
                  <a:lnTo>
                    <a:pt x="802" y="220"/>
                  </a:lnTo>
                  <a:lnTo>
                    <a:pt x="802" y="220"/>
                  </a:lnTo>
                  <a:lnTo>
                    <a:pt x="802" y="218"/>
                  </a:lnTo>
                  <a:lnTo>
                    <a:pt x="802" y="215"/>
                  </a:lnTo>
                  <a:lnTo>
                    <a:pt x="802" y="215"/>
                  </a:lnTo>
                  <a:lnTo>
                    <a:pt x="802" y="215"/>
                  </a:lnTo>
                  <a:lnTo>
                    <a:pt x="805" y="215"/>
                  </a:lnTo>
                  <a:lnTo>
                    <a:pt x="805" y="218"/>
                  </a:lnTo>
                  <a:lnTo>
                    <a:pt x="805" y="218"/>
                  </a:lnTo>
                  <a:lnTo>
                    <a:pt x="807" y="215"/>
                  </a:lnTo>
                  <a:lnTo>
                    <a:pt x="809" y="213"/>
                  </a:lnTo>
                  <a:lnTo>
                    <a:pt x="809" y="213"/>
                  </a:lnTo>
                  <a:lnTo>
                    <a:pt x="809" y="211"/>
                  </a:lnTo>
                  <a:lnTo>
                    <a:pt x="807" y="211"/>
                  </a:lnTo>
                  <a:lnTo>
                    <a:pt x="807" y="208"/>
                  </a:lnTo>
                  <a:lnTo>
                    <a:pt x="807" y="208"/>
                  </a:lnTo>
                  <a:lnTo>
                    <a:pt x="809" y="206"/>
                  </a:lnTo>
                  <a:lnTo>
                    <a:pt x="809" y="206"/>
                  </a:lnTo>
                  <a:lnTo>
                    <a:pt x="812" y="206"/>
                  </a:lnTo>
                  <a:lnTo>
                    <a:pt x="812" y="206"/>
                  </a:lnTo>
                  <a:lnTo>
                    <a:pt x="814" y="204"/>
                  </a:lnTo>
                  <a:lnTo>
                    <a:pt x="814" y="204"/>
                  </a:lnTo>
                  <a:lnTo>
                    <a:pt x="814" y="201"/>
                  </a:lnTo>
                  <a:lnTo>
                    <a:pt x="812" y="201"/>
                  </a:lnTo>
                  <a:lnTo>
                    <a:pt x="809" y="199"/>
                  </a:lnTo>
                  <a:lnTo>
                    <a:pt x="807" y="196"/>
                  </a:lnTo>
                  <a:lnTo>
                    <a:pt x="805" y="196"/>
                  </a:lnTo>
                  <a:lnTo>
                    <a:pt x="805" y="199"/>
                  </a:lnTo>
                  <a:lnTo>
                    <a:pt x="807" y="201"/>
                  </a:lnTo>
                  <a:lnTo>
                    <a:pt x="809" y="204"/>
                  </a:lnTo>
                  <a:lnTo>
                    <a:pt x="807" y="204"/>
                  </a:lnTo>
                  <a:lnTo>
                    <a:pt x="805" y="204"/>
                  </a:lnTo>
                  <a:lnTo>
                    <a:pt x="805" y="206"/>
                  </a:lnTo>
                  <a:lnTo>
                    <a:pt x="802" y="208"/>
                  </a:lnTo>
                  <a:lnTo>
                    <a:pt x="802" y="208"/>
                  </a:lnTo>
                  <a:lnTo>
                    <a:pt x="797" y="208"/>
                  </a:lnTo>
                  <a:lnTo>
                    <a:pt x="795" y="211"/>
                  </a:lnTo>
                  <a:lnTo>
                    <a:pt x="795" y="211"/>
                  </a:lnTo>
                  <a:lnTo>
                    <a:pt x="795" y="208"/>
                  </a:lnTo>
                  <a:lnTo>
                    <a:pt x="795" y="208"/>
                  </a:lnTo>
                  <a:lnTo>
                    <a:pt x="795" y="208"/>
                  </a:lnTo>
                  <a:lnTo>
                    <a:pt x="795" y="206"/>
                  </a:lnTo>
                  <a:lnTo>
                    <a:pt x="795" y="206"/>
                  </a:lnTo>
                  <a:lnTo>
                    <a:pt x="795" y="206"/>
                  </a:lnTo>
                  <a:lnTo>
                    <a:pt x="797" y="204"/>
                  </a:lnTo>
                  <a:lnTo>
                    <a:pt x="800" y="204"/>
                  </a:lnTo>
                  <a:lnTo>
                    <a:pt x="797" y="201"/>
                  </a:lnTo>
                  <a:lnTo>
                    <a:pt x="795" y="199"/>
                  </a:lnTo>
                  <a:lnTo>
                    <a:pt x="795" y="199"/>
                  </a:lnTo>
                  <a:lnTo>
                    <a:pt x="795" y="196"/>
                  </a:lnTo>
                  <a:lnTo>
                    <a:pt x="795" y="196"/>
                  </a:lnTo>
                  <a:lnTo>
                    <a:pt x="795" y="196"/>
                  </a:lnTo>
                  <a:lnTo>
                    <a:pt x="793" y="194"/>
                  </a:lnTo>
                  <a:lnTo>
                    <a:pt x="793" y="194"/>
                  </a:lnTo>
                  <a:lnTo>
                    <a:pt x="793" y="194"/>
                  </a:lnTo>
                  <a:lnTo>
                    <a:pt x="793" y="196"/>
                  </a:lnTo>
                  <a:lnTo>
                    <a:pt x="790" y="199"/>
                  </a:lnTo>
                  <a:lnTo>
                    <a:pt x="790" y="199"/>
                  </a:lnTo>
                  <a:lnTo>
                    <a:pt x="790" y="201"/>
                  </a:lnTo>
                  <a:lnTo>
                    <a:pt x="793" y="204"/>
                  </a:lnTo>
                  <a:lnTo>
                    <a:pt x="793" y="204"/>
                  </a:lnTo>
                  <a:lnTo>
                    <a:pt x="793" y="206"/>
                  </a:lnTo>
                  <a:lnTo>
                    <a:pt x="790" y="204"/>
                  </a:lnTo>
                  <a:lnTo>
                    <a:pt x="788" y="204"/>
                  </a:lnTo>
                  <a:lnTo>
                    <a:pt x="786" y="204"/>
                  </a:lnTo>
                  <a:lnTo>
                    <a:pt x="786" y="204"/>
                  </a:lnTo>
                  <a:lnTo>
                    <a:pt x="783" y="206"/>
                  </a:lnTo>
                  <a:lnTo>
                    <a:pt x="783" y="208"/>
                  </a:lnTo>
                  <a:lnTo>
                    <a:pt x="788" y="211"/>
                  </a:lnTo>
                  <a:lnTo>
                    <a:pt x="788" y="213"/>
                  </a:lnTo>
                  <a:lnTo>
                    <a:pt x="786" y="213"/>
                  </a:lnTo>
                  <a:lnTo>
                    <a:pt x="783" y="211"/>
                  </a:lnTo>
                  <a:lnTo>
                    <a:pt x="781" y="211"/>
                  </a:lnTo>
                  <a:lnTo>
                    <a:pt x="781" y="211"/>
                  </a:lnTo>
                  <a:lnTo>
                    <a:pt x="781" y="208"/>
                  </a:lnTo>
                  <a:lnTo>
                    <a:pt x="778" y="208"/>
                  </a:lnTo>
                  <a:lnTo>
                    <a:pt x="778" y="208"/>
                  </a:lnTo>
                  <a:lnTo>
                    <a:pt x="778" y="208"/>
                  </a:lnTo>
                  <a:lnTo>
                    <a:pt x="776" y="208"/>
                  </a:lnTo>
                  <a:lnTo>
                    <a:pt x="774" y="211"/>
                  </a:lnTo>
                  <a:lnTo>
                    <a:pt x="774" y="213"/>
                  </a:lnTo>
                  <a:lnTo>
                    <a:pt x="771" y="215"/>
                  </a:lnTo>
                  <a:lnTo>
                    <a:pt x="771" y="215"/>
                  </a:lnTo>
                  <a:lnTo>
                    <a:pt x="769" y="218"/>
                  </a:lnTo>
                  <a:lnTo>
                    <a:pt x="767" y="220"/>
                  </a:lnTo>
                  <a:lnTo>
                    <a:pt x="767" y="220"/>
                  </a:lnTo>
                  <a:lnTo>
                    <a:pt x="767" y="220"/>
                  </a:lnTo>
                  <a:lnTo>
                    <a:pt x="767" y="220"/>
                  </a:lnTo>
                  <a:lnTo>
                    <a:pt x="764" y="218"/>
                  </a:lnTo>
                  <a:lnTo>
                    <a:pt x="762" y="218"/>
                  </a:lnTo>
                  <a:lnTo>
                    <a:pt x="755" y="215"/>
                  </a:lnTo>
                  <a:lnTo>
                    <a:pt x="750" y="215"/>
                  </a:lnTo>
                  <a:lnTo>
                    <a:pt x="748" y="215"/>
                  </a:lnTo>
                  <a:lnTo>
                    <a:pt x="743" y="211"/>
                  </a:lnTo>
                  <a:lnTo>
                    <a:pt x="738" y="206"/>
                  </a:lnTo>
                  <a:lnTo>
                    <a:pt x="736" y="204"/>
                  </a:lnTo>
                  <a:lnTo>
                    <a:pt x="734" y="204"/>
                  </a:lnTo>
                  <a:lnTo>
                    <a:pt x="734" y="204"/>
                  </a:lnTo>
                  <a:lnTo>
                    <a:pt x="729" y="196"/>
                  </a:lnTo>
                  <a:lnTo>
                    <a:pt x="731" y="196"/>
                  </a:lnTo>
                  <a:lnTo>
                    <a:pt x="738" y="204"/>
                  </a:lnTo>
                  <a:lnTo>
                    <a:pt x="743" y="204"/>
                  </a:lnTo>
                  <a:lnTo>
                    <a:pt x="743" y="204"/>
                  </a:lnTo>
                  <a:lnTo>
                    <a:pt x="750" y="208"/>
                  </a:lnTo>
                  <a:lnTo>
                    <a:pt x="752" y="211"/>
                  </a:lnTo>
                  <a:lnTo>
                    <a:pt x="757" y="211"/>
                  </a:lnTo>
                  <a:lnTo>
                    <a:pt x="760" y="211"/>
                  </a:lnTo>
                  <a:lnTo>
                    <a:pt x="764" y="211"/>
                  </a:lnTo>
                  <a:lnTo>
                    <a:pt x="767" y="208"/>
                  </a:lnTo>
                  <a:lnTo>
                    <a:pt x="769" y="206"/>
                  </a:lnTo>
                  <a:lnTo>
                    <a:pt x="771" y="204"/>
                  </a:lnTo>
                  <a:lnTo>
                    <a:pt x="774" y="199"/>
                  </a:lnTo>
                  <a:lnTo>
                    <a:pt x="776" y="196"/>
                  </a:lnTo>
                  <a:lnTo>
                    <a:pt x="776" y="194"/>
                  </a:lnTo>
                  <a:lnTo>
                    <a:pt x="778" y="192"/>
                  </a:lnTo>
                  <a:lnTo>
                    <a:pt x="781" y="189"/>
                  </a:lnTo>
                  <a:lnTo>
                    <a:pt x="781" y="187"/>
                  </a:lnTo>
                  <a:lnTo>
                    <a:pt x="778" y="182"/>
                  </a:lnTo>
                  <a:lnTo>
                    <a:pt x="776" y="185"/>
                  </a:lnTo>
                  <a:lnTo>
                    <a:pt x="776" y="185"/>
                  </a:lnTo>
                  <a:lnTo>
                    <a:pt x="778" y="185"/>
                  </a:lnTo>
                  <a:lnTo>
                    <a:pt x="778" y="185"/>
                  </a:lnTo>
                  <a:lnTo>
                    <a:pt x="778" y="185"/>
                  </a:lnTo>
                  <a:lnTo>
                    <a:pt x="778" y="187"/>
                  </a:lnTo>
                  <a:lnTo>
                    <a:pt x="776" y="187"/>
                  </a:lnTo>
                  <a:lnTo>
                    <a:pt x="776" y="187"/>
                  </a:lnTo>
                  <a:lnTo>
                    <a:pt x="774" y="187"/>
                  </a:lnTo>
                  <a:lnTo>
                    <a:pt x="769" y="187"/>
                  </a:lnTo>
                  <a:lnTo>
                    <a:pt x="769" y="187"/>
                  </a:lnTo>
                  <a:lnTo>
                    <a:pt x="769" y="185"/>
                  </a:lnTo>
                  <a:lnTo>
                    <a:pt x="771" y="185"/>
                  </a:lnTo>
                  <a:lnTo>
                    <a:pt x="771" y="182"/>
                  </a:lnTo>
                  <a:lnTo>
                    <a:pt x="774" y="182"/>
                  </a:lnTo>
                  <a:lnTo>
                    <a:pt x="774" y="182"/>
                  </a:lnTo>
                  <a:lnTo>
                    <a:pt x="774" y="180"/>
                  </a:lnTo>
                  <a:lnTo>
                    <a:pt x="776" y="180"/>
                  </a:lnTo>
                  <a:lnTo>
                    <a:pt x="778" y="180"/>
                  </a:lnTo>
                  <a:lnTo>
                    <a:pt x="781" y="180"/>
                  </a:lnTo>
                  <a:lnTo>
                    <a:pt x="781" y="180"/>
                  </a:lnTo>
                  <a:lnTo>
                    <a:pt x="783" y="178"/>
                  </a:lnTo>
                  <a:lnTo>
                    <a:pt x="781" y="178"/>
                  </a:lnTo>
                  <a:lnTo>
                    <a:pt x="781" y="178"/>
                  </a:lnTo>
                  <a:lnTo>
                    <a:pt x="778" y="175"/>
                  </a:lnTo>
                  <a:lnTo>
                    <a:pt x="778" y="175"/>
                  </a:lnTo>
                  <a:lnTo>
                    <a:pt x="783" y="175"/>
                  </a:lnTo>
                  <a:lnTo>
                    <a:pt x="786" y="175"/>
                  </a:lnTo>
                  <a:lnTo>
                    <a:pt x="786" y="173"/>
                  </a:lnTo>
                  <a:lnTo>
                    <a:pt x="786" y="173"/>
                  </a:lnTo>
                  <a:lnTo>
                    <a:pt x="786" y="170"/>
                  </a:lnTo>
                  <a:lnTo>
                    <a:pt x="786" y="168"/>
                  </a:lnTo>
                  <a:lnTo>
                    <a:pt x="783" y="168"/>
                  </a:lnTo>
                  <a:lnTo>
                    <a:pt x="783" y="166"/>
                  </a:lnTo>
                  <a:lnTo>
                    <a:pt x="783" y="166"/>
                  </a:lnTo>
                  <a:lnTo>
                    <a:pt x="781" y="166"/>
                  </a:lnTo>
                  <a:lnTo>
                    <a:pt x="769" y="166"/>
                  </a:lnTo>
                  <a:lnTo>
                    <a:pt x="762" y="163"/>
                  </a:lnTo>
                  <a:lnTo>
                    <a:pt x="755" y="161"/>
                  </a:lnTo>
                  <a:lnTo>
                    <a:pt x="748" y="161"/>
                  </a:lnTo>
                  <a:lnTo>
                    <a:pt x="745" y="161"/>
                  </a:lnTo>
                  <a:lnTo>
                    <a:pt x="743" y="159"/>
                  </a:lnTo>
                  <a:lnTo>
                    <a:pt x="738" y="159"/>
                  </a:lnTo>
                  <a:lnTo>
                    <a:pt x="734" y="159"/>
                  </a:lnTo>
                  <a:lnTo>
                    <a:pt x="731" y="161"/>
                  </a:lnTo>
                  <a:lnTo>
                    <a:pt x="729" y="156"/>
                  </a:lnTo>
                  <a:lnTo>
                    <a:pt x="729" y="156"/>
                  </a:lnTo>
                  <a:lnTo>
                    <a:pt x="726" y="154"/>
                  </a:lnTo>
                  <a:lnTo>
                    <a:pt x="724" y="154"/>
                  </a:lnTo>
                  <a:lnTo>
                    <a:pt x="724" y="154"/>
                  </a:lnTo>
                  <a:lnTo>
                    <a:pt x="722" y="149"/>
                  </a:lnTo>
                  <a:lnTo>
                    <a:pt x="726" y="151"/>
                  </a:lnTo>
                  <a:lnTo>
                    <a:pt x="729" y="154"/>
                  </a:lnTo>
                  <a:lnTo>
                    <a:pt x="734" y="154"/>
                  </a:lnTo>
                  <a:lnTo>
                    <a:pt x="738" y="156"/>
                  </a:lnTo>
                  <a:lnTo>
                    <a:pt x="741" y="156"/>
                  </a:lnTo>
                  <a:lnTo>
                    <a:pt x="745" y="154"/>
                  </a:lnTo>
                  <a:lnTo>
                    <a:pt x="748" y="156"/>
                  </a:lnTo>
                  <a:lnTo>
                    <a:pt x="750" y="156"/>
                  </a:lnTo>
                  <a:lnTo>
                    <a:pt x="752" y="159"/>
                  </a:lnTo>
                  <a:lnTo>
                    <a:pt x="760" y="156"/>
                  </a:lnTo>
                  <a:lnTo>
                    <a:pt x="762" y="156"/>
                  </a:lnTo>
                  <a:lnTo>
                    <a:pt x="762" y="154"/>
                  </a:lnTo>
                  <a:lnTo>
                    <a:pt x="762" y="154"/>
                  </a:lnTo>
                  <a:lnTo>
                    <a:pt x="762" y="154"/>
                  </a:lnTo>
                  <a:lnTo>
                    <a:pt x="764" y="154"/>
                  </a:lnTo>
                  <a:lnTo>
                    <a:pt x="764" y="156"/>
                  </a:lnTo>
                  <a:lnTo>
                    <a:pt x="767" y="156"/>
                  </a:lnTo>
                  <a:lnTo>
                    <a:pt x="769" y="156"/>
                  </a:lnTo>
                  <a:lnTo>
                    <a:pt x="771" y="156"/>
                  </a:lnTo>
                  <a:lnTo>
                    <a:pt x="771" y="154"/>
                  </a:lnTo>
                  <a:lnTo>
                    <a:pt x="771" y="154"/>
                  </a:lnTo>
                  <a:lnTo>
                    <a:pt x="769" y="154"/>
                  </a:lnTo>
                  <a:lnTo>
                    <a:pt x="769" y="154"/>
                  </a:lnTo>
                  <a:lnTo>
                    <a:pt x="769" y="154"/>
                  </a:lnTo>
                  <a:lnTo>
                    <a:pt x="769" y="154"/>
                  </a:lnTo>
                  <a:lnTo>
                    <a:pt x="769" y="151"/>
                  </a:lnTo>
                  <a:lnTo>
                    <a:pt x="769" y="151"/>
                  </a:lnTo>
                  <a:lnTo>
                    <a:pt x="769" y="151"/>
                  </a:lnTo>
                  <a:lnTo>
                    <a:pt x="769" y="151"/>
                  </a:lnTo>
                  <a:lnTo>
                    <a:pt x="767" y="151"/>
                  </a:lnTo>
                  <a:lnTo>
                    <a:pt x="767" y="149"/>
                  </a:lnTo>
                  <a:lnTo>
                    <a:pt x="767" y="149"/>
                  </a:lnTo>
                  <a:lnTo>
                    <a:pt x="767" y="147"/>
                  </a:lnTo>
                  <a:lnTo>
                    <a:pt x="767" y="144"/>
                  </a:lnTo>
                  <a:lnTo>
                    <a:pt x="764" y="144"/>
                  </a:lnTo>
                  <a:lnTo>
                    <a:pt x="764" y="142"/>
                  </a:lnTo>
                  <a:lnTo>
                    <a:pt x="762" y="142"/>
                  </a:lnTo>
                  <a:lnTo>
                    <a:pt x="764" y="140"/>
                  </a:lnTo>
                  <a:lnTo>
                    <a:pt x="767" y="137"/>
                  </a:lnTo>
                  <a:lnTo>
                    <a:pt x="769" y="137"/>
                  </a:lnTo>
                  <a:lnTo>
                    <a:pt x="774" y="137"/>
                  </a:lnTo>
                  <a:lnTo>
                    <a:pt x="776" y="137"/>
                  </a:lnTo>
                  <a:lnTo>
                    <a:pt x="778" y="137"/>
                  </a:lnTo>
                  <a:lnTo>
                    <a:pt x="778" y="140"/>
                  </a:lnTo>
                  <a:lnTo>
                    <a:pt x="778" y="142"/>
                  </a:lnTo>
                  <a:lnTo>
                    <a:pt x="771" y="142"/>
                  </a:lnTo>
                  <a:lnTo>
                    <a:pt x="769" y="142"/>
                  </a:lnTo>
                  <a:lnTo>
                    <a:pt x="769" y="144"/>
                  </a:lnTo>
                  <a:lnTo>
                    <a:pt x="771" y="147"/>
                  </a:lnTo>
                  <a:lnTo>
                    <a:pt x="774" y="147"/>
                  </a:lnTo>
                  <a:lnTo>
                    <a:pt x="774" y="147"/>
                  </a:lnTo>
                  <a:lnTo>
                    <a:pt x="771" y="149"/>
                  </a:lnTo>
                  <a:lnTo>
                    <a:pt x="774" y="149"/>
                  </a:lnTo>
                  <a:lnTo>
                    <a:pt x="778" y="151"/>
                  </a:lnTo>
                  <a:lnTo>
                    <a:pt x="778" y="151"/>
                  </a:lnTo>
                  <a:lnTo>
                    <a:pt x="778" y="151"/>
                  </a:lnTo>
                  <a:lnTo>
                    <a:pt x="778" y="151"/>
                  </a:lnTo>
                  <a:lnTo>
                    <a:pt x="776" y="154"/>
                  </a:lnTo>
                  <a:lnTo>
                    <a:pt x="778" y="154"/>
                  </a:lnTo>
                  <a:lnTo>
                    <a:pt x="781" y="156"/>
                  </a:lnTo>
                  <a:lnTo>
                    <a:pt x="783" y="156"/>
                  </a:lnTo>
                  <a:lnTo>
                    <a:pt x="783" y="156"/>
                  </a:lnTo>
                  <a:lnTo>
                    <a:pt x="783" y="156"/>
                  </a:lnTo>
                  <a:lnTo>
                    <a:pt x="783" y="154"/>
                  </a:lnTo>
                  <a:lnTo>
                    <a:pt x="781" y="154"/>
                  </a:lnTo>
                  <a:lnTo>
                    <a:pt x="781" y="154"/>
                  </a:lnTo>
                  <a:lnTo>
                    <a:pt x="783" y="151"/>
                  </a:lnTo>
                  <a:lnTo>
                    <a:pt x="783" y="151"/>
                  </a:lnTo>
                  <a:lnTo>
                    <a:pt x="786" y="154"/>
                  </a:lnTo>
                  <a:lnTo>
                    <a:pt x="786" y="149"/>
                  </a:lnTo>
                  <a:lnTo>
                    <a:pt x="786" y="147"/>
                  </a:lnTo>
                  <a:lnTo>
                    <a:pt x="786" y="144"/>
                  </a:lnTo>
                  <a:lnTo>
                    <a:pt x="788" y="144"/>
                  </a:lnTo>
                  <a:lnTo>
                    <a:pt x="790" y="147"/>
                  </a:lnTo>
                  <a:lnTo>
                    <a:pt x="790" y="151"/>
                  </a:lnTo>
                  <a:lnTo>
                    <a:pt x="790" y="154"/>
                  </a:lnTo>
                  <a:lnTo>
                    <a:pt x="793" y="154"/>
                  </a:lnTo>
                  <a:lnTo>
                    <a:pt x="793" y="154"/>
                  </a:lnTo>
                  <a:lnTo>
                    <a:pt x="788" y="156"/>
                  </a:lnTo>
                  <a:lnTo>
                    <a:pt x="788" y="156"/>
                  </a:lnTo>
                  <a:lnTo>
                    <a:pt x="790" y="156"/>
                  </a:lnTo>
                  <a:lnTo>
                    <a:pt x="790" y="156"/>
                  </a:lnTo>
                  <a:lnTo>
                    <a:pt x="790" y="156"/>
                  </a:lnTo>
                  <a:lnTo>
                    <a:pt x="793" y="159"/>
                  </a:lnTo>
                  <a:lnTo>
                    <a:pt x="793" y="159"/>
                  </a:lnTo>
                  <a:lnTo>
                    <a:pt x="795" y="159"/>
                  </a:lnTo>
                  <a:lnTo>
                    <a:pt x="795" y="156"/>
                  </a:lnTo>
                  <a:lnTo>
                    <a:pt x="795" y="154"/>
                  </a:lnTo>
                  <a:lnTo>
                    <a:pt x="793" y="154"/>
                  </a:lnTo>
                  <a:lnTo>
                    <a:pt x="793" y="154"/>
                  </a:lnTo>
                  <a:lnTo>
                    <a:pt x="793" y="151"/>
                  </a:lnTo>
                  <a:lnTo>
                    <a:pt x="793" y="149"/>
                  </a:lnTo>
                  <a:lnTo>
                    <a:pt x="795" y="151"/>
                  </a:lnTo>
                  <a:lnTo>
                    <a:pt x="797" y="151"/>
                  </a:lnTo>
                  <a:lnTo>
                    <a:pt x="800" y="154"/>
                  </a:lnTo>
                  <a:lnTo>
                    <a:pt x="802" y="156"/>
                  </a:lnTo>
                  <a:lnTo>
                    <a:pt x="805" y="156"/>
                  </a:lnTo>
                  <a:lnTo>
                    <a:pt x="805" y="154"/>
                  </a:lnTo>
                  <a:lnTo>
                    <a:pt x="805" y="154"/>
                  </a:lnTo>
                  <a:lnTo>
                    <a:pt x="805" y="151"/>
                  </a:lnTo>
                  <a:lnTo>
                    <a:pt x="805" y="151"/>
                  </a:lnTo>
                  <a:lnTo>
                    <a:pt x="807" y="154"/>
                  </a:lnTo>
                  <a:lnTo>
                    <a:pt x="809" y="154"/>
                  </a:lnTo>
                  <a:lnTo>
                    <a:pt x="816" y="154"/>
                  </a:lnTo>
                  <a:lnTo>
                    <a:pt x="816" y="154"/>
                  </a:lnTo>
                  <a:lnTo>
                    <a:pt x="816" y="151"/>
                  </a:lnTo>
                  <a:lnTo>
                    <a:pt x="819" y="149"/>
                  </a:lnTo>
                  <a:lnTo>
                    <a:pt x="821" y="147"/>
                  </a:lnTo>
                  <a:lnTo>
                    <a:pt x="823" y="147"/>
                  </a:lnTo>
                  <a:lnTo>
                    <a:pt x="823" y="147"/>
                  </a:lnTo>
                  <a:lnTo>
                    <a:pt x="821" y="144"/>
                  </a:lnTo>
                  <a:lnTo>
                    <a:pt x="821" y="142"/>
                  </a:lnTo>
                  <a:lnTo>
                    <a:pt x="823" y="140"/>
                  </a:lnTo>
                  <a:lnTo>
                    <a:pt x="826" y="140"/>
                  </a:lnTo>
                  <a:lnTo>
                    <a:pt x="823" y="142"/>
                  </a:lnTo>
                  <a:lnTo>
                    <a:pt x="826" y="142"/>
                  </a:lnTo>
                  <a:lnTo>
                    <a:pt x="826" y="142"/>
                  </a:lnTo>
                  <a:lnTo>
                    <a:pt x="826" y="142"/>
                  </a:lnTo>
                  <a:lnTo>
                    <a:pt x="826" y="140"/>
                  </a:lnTo>
                  <a:lnTo>
                    <a:pt x="826" y="137"/>
                  </a:lnTo>
                  <a:lnTo>
                    <a:pt x="828" y="137"/>
                  </a:lnTo>
                  <a:lnTo>
                    <a:pt x="828" y="135"/>
                  </a:lnTo>
                  <a:lnTo>
                    <a:pt x="826" y="135"/>
                  </a:lnTo>
                  <a:lnTo>
                    <a:pt x="828" y="133"/>
                  </a:lnTo>
                  <a:lnTo>
                    <a:pt x="828" y="133"/>
                  </a:lnTo>
                  <a:lnTo>
                    <a:pt x="831" y="133"/>
                  </a:lnTo>
                  <a:lnTo>
                    <a:pt x="831" y="130"/>
                  </a:lnTo>
                  <a:lnTo>
                    <a:pt x="828" y="130"/>
                  </a:lnTo>
                  <a:lnTo>
                    <a:pt x="828" y="130"/>
                  </a:lnTo>
                  <a:lnTo>
                    <a:pt x="828" y="128"/>
                  </a:lnTo>
                  <a:lnTo>
                    <a:pt x="828" y="128"/>
                  </a:lnTo>
                  <a:lnTo>
                    <a:pt x="831" y="128"/>
                  </a:lnTo>
                  <a:lnTo>
                    <a:pt x="831" y="128"/>
                  </a:lnTo>
                  <a:lnTo>
                    <a:pt x="835" y="121"/>
                  </a:lnTo>
                  <a:lnTo>
                    <a:pt x="835" y="118"/>
                  </a:lnTo>
                  <a:lnTo>
                    <a:pt x="835" y="116"/>
                  </a:lnTo>
                  <a:lnTo>
                    <a:pt x="833" y="114"/>
                  </a:lnTo>
                  <a:lnTo>
                    <a:pt x="835" y="111"/>
                  </a:lnTo>
                  <a:lnTo>
                    <a:pt x="835" y="11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7021694" y="2377854"/>
              <a:ext cx="1044250" cy="581896"/>
            </a:xfrm>
            <a:custGeom>
              <a:avLst/>
              <a:gdLst>
                <a:gd name="T0" fmla="*/ 1010 w 1057"/>
                <a:gd name="T1" fmla="*/ 570 h 589"/>
                <a:gd name="T2" fmla="*/ 861 w 1057"/>
                <a:gd name="T3" fmla="*/ 563 h 589"/>
                <a:gd name="T4" fmla="*/ 712 w 1057"/>
                <a:gd name="T5" fmla="*/ 553 h 589"/>
                <a:gd name="T6" fmla="*/ 563 w 1057"/>
                <a:gd name="T7" fmla="*/ 542 h 589"/>
                <a:gd name="T8" fmla="*/ 416 w 1057"/>
                <a:gd name="T9" fmla="*/ 530 h 589"/>
                <a:gd name="T10" fmla="*/ 395 w 1057"/>
                <a:gd name="T11" fmla="*/ 572 h 589"/>
                <a:gd name="T12" fmla="*/ 381 w 1057"/>
                <a:gd name="T13" fmla="*/ 575 h 589"/>
                <a:gd name="T14" fmla="*/ 369 w 1057"/>
                <a:gd name="T15" fmla="*/ 553 h 589"/>
                <a:gd name="T16" fmla="*/ 359 w 1057"/>
                <a:gd name="T17" fmla="*/ 560 h 589"/>
                <a:gd name="T18" fmla="*/ 355 w 1057"/>
                <a:gd name="T19" fmla="*/ 572 h 589"/>
                <a:gd name="T20" fmla="*/ 355 w 1057"/>
                <a:gd name="T21" fmla="*/ 577 h 589"/>
                <a:gd name="T22" fmla="*/ 324 w 1057"/>
                <a:gd name="T23" fmla="*/ 577 h 589"/>
                <a:gd name="T24" fmla="*/ 300 w 1057"/>
                <a:gd name="T25" fmla="*/ 572 h 589"/>
                <a:gd name="T26" fmla="*/ 281 w 1057"/>
                <a:gd name="T27" fmla="*/ 570 h 589"/>
                <a:gd name="T28" fmla="*/ 270 w 1057"/>
                <a:gd name="T29" fmla="*/ 577 h 589"/>
                <a:gd name="T30" fmla="*/ 239 w 1057"/>
                <a:gd name="T31" fmla="*/ 572 h 589"/>
                <a:gd name="T32" fmla="*/ 227 w 1057"/>
                <a:gd name="T33" fmla="*/ 582 h 589"/>
                <a:gd name="T34" fmla="*/ 215 w 1057"/>
                <a:gd name="T35" fmla="*/ 568 h 589"/>
                <a:gd name="T36" fmla="*/ 213 w 1057"/>
                <a:gd name="T37" fmla="*/ 553 h 589"/>
                <a:gd name="T38" fmla="*/ 213 w 1057"/>
                <a:gd name="T39" fmla="*/ 544 h 589"/>
                <a:gd name="T40" fmla="*/ 203 w 1057"/>
                <a:gd name="T41" fmla="*/ 527 h 589"/>
                <a:gd name="T42" fmla="*/ 189 w 1057"/>
                <a:gd name="T43" fmla="*/ 525 h 589"/>
                <a:gd name="T44" fmla="*/ 182 w 1057"/>
                <a:gd name="T45" fmla="*/ 508 h 589"/>
                <a:gd name="T46" fmla="*/ 180 w 1057"/>
                <a:gd name="T47" fmla="*/ 487 h 589"/>
                <a:gd name="T48" fmla="*/ 173 w 1057"/>
                <a:gd name="T49" fmla="*/ 475 h 589"/>
                <a:gd name="T50" fmla="*/ 163 w 1057"/>
                <a:gd name="T51" fmla="*/ 461 h 589"/>
                <a:gd name="T52" fmla="*/ 163 w 1057"/>
                <a:gd name="T53" fmla="*/ 444 h 589"/>
                <a:gd name="T54" fmla="*/ 161 w 1057"/>
                <a:gd name="T55" fmla="*/ 430 h 589"/>
                <a:gd name="T56" fmla="*/ 147 w 1057"/>
                <a:gd name="T57" fmla="*/ 414 h 589"/>
                <a:gd name="T58" fmla="*/ 139 w 1057"/>
                <a:gd name="T59" fmla="*/ 418 h 589"/>
                <a:gd name="T60" fmla="*/ 132 w 1057"/>
                <a:gd name="T61" fmla="*/ 428 h 589"/>
                <a:gd name="T62" fmla="*/ 118 w 1057"/>
                <a:gd name="T63" fmla="*/ 435 h 589"/>
                <a:gd name="T64" fmla="*/ 104 w 1057"/>
                <a:gd name="T65" fmla="*/ 428 h 589"/>
                <a:gd name="T66" fmla="*/ 95 w 1057"/>
                <a:gd name="T67" fmla="*/ 416 h 589"/>
                <a:gd name="T68" fmla="*/ 97 w 1057"/>
                <a:gd name="T69" fmla="*/ 402 h 589"/>
                <a:gd name="T70" fmla="*/ 102 w 1057"/>
                <a:gd name="T71" fmla="*/ 390 h 589"/>
                <a:gd name="T72" fmla="*/ 111 w 1057"/>
                <a:gd name="T73" fmla="*/ 381 h 589"/>
                <a:gd name="T74" fmla="*/ 106 w 1057"/>
                <a:gd name="T75" fmla="*/ 369 h 589"/>
                <a:gd name="T76" fmla="*/ 106 w 1057"/>
                <a:gd name="T77" fmla="*/ 352 h 589"/>
                <a:gd name="T78" fmla="*/ 113 w 1057"/>
                <a:gd name="T79" fmla="*/ 345 h 589"/>
                <a:gd name="T80" fmla="*/ 118 w 1057"/>
                <a:gd name="T81" fmla="*/ 331 h 589"/>
                <a:gd name="T82" fmla="*/ 123 w 1057"/>
                <a:gd name="T83" fmla="*/ 317 h 589"/>
                <a:gd name="T84" fmla="*/ 125 w 1057"/>
                <a:gd name="T85" fmla="*/ 310 h 589"/>
                <a:gd name="T86" fmla="*/ 130 w 1057"/>
                <a:gd name="T87" fmla="*/ 295 h 589"/>
                <a:gd name="T88" fmla="*/ 113 w 1057"/>
                <a:gd name="T89" fmla="*/ 293 h 589"/>
                <a:gd name="T90" fmla="*/ 104 w 1057"/>
                <a:gd name="T91" fmla="*/ 286 h 589"/>
                <a:gd name="T92" fmla="*/ 92 w 1057"/>
                <a:gd name="T93" fmla="*/ 284 h 589"/>
                <a:gd name="T94" fmla="*/ 83 w 1057"/>
                <a:gd name="T95" fmla="*/ 269 h 589"/>
                <a:gd name="T96" fmla="*/ 78 w 1057"/>
                <a:gd name="T97" fmla="*/ 253 h 589"/>
                <a:gd name="T98" fmla="*/ 59 w 1057"/>
                <a:gd name="T99" fmla="*/ 227 h 589"/>
                <a:gd name="T100" fmla="*/ 50 w 1057"/>
                <a:gd name="T101" fmla="*/ 213 h 589"/>
                <a:gd name="T102" fmla="*/ 19 w 1057"/>
                <a:gd name="T103" fmla="*/ 187 h 589"/>
                <a:gd name="T104" fmla="*/ 26 w 1057"/>
                <a:gd name="T105" fmla="*/ 182 h 589"/>
                <a:gd name="T106" fmla="*/ 24 w 1057"/>
                <a:gd name="T107" fmla="*/ 170 h 589"/>
                <a:gd name="T108" fmla="*/ 19 w 1057"/>
                <a:gd name="T109" fmla="*/ 149 h 589"/>
                <a:gd name="T110" fmla="*/ 7 w 1057"/>
                <a:gd name="T111" fmla="*/ 130 h 589"/>
                <a:gd name="T112" fmla="*/ 12 w 1057"/>
                <a:gd name="T113" fmla="*/ 28 h 589"/>
                <a:gd name="T114" fmla="*/ 244 w 1057"/>
                <a:gd name="T115" fmla="*/ 30 h 589"/>
                <a:gd name="T116" fmla="*/ 527 w 1057"/>
                <a:gd name="T117" fmla="*/ 61 h 589"/>
                <a:gd name="T118" fmla="*/ 795 w 1057"/>
                <a:gd name="T119" fmla="*/ 82 h 589"/>
                <a:gd name="T120" fmla="*/ 1057 w 1057"/>
                <a:gd name="T121" fmla="*/ 118 h 589"/>
                <a:gd name="T122" fmla="*/ 1045 w 1057"/>
                <a:gd name="T123" fmla="*/ 45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589">
                  <a:moveTo>
                    <a:pt x="1045" y="459"/>
                  </a:moveTo>
                  <a:lnTo>
                    <a:pt x="1045" y="471"/>
                  </a:lnTo>
                  <a:lnTo>
                    <a:pt x="1045" y="485"/>
                  </a:lnTo>
                  <a:lnTo>
                    <a:pt x="1045" y="497"/>
                  </a:lnTo>
                  <a:lnTo>
                    <a:pt x="1045" y="511"/>
                  </a:lnTo>
                  <a:lnTo>
                    <a:pt x="1043" y="523"/>
                  </a:lnTo>
                  <a:lnTo>
                    <a:pt x="1043" y="537"/>
                  </a:lnTo>
                  <a:lnTo>
                    <a:pt x="1043" y="549"/>
                  </a:lnTo>
                  <a:lnTo>
                    <a:pt x="1043" y="563"/>
                  </a:lnTo>
                  <a:lnTo>
                    <a:pt x="1043" y="570"/>
                  </a:lnTo>
                  <a:lnTo>
                    <a:pt x="1043" y="572"/>
                  </a:lnTo>
                  <a:lnTo>
                    <a:pt x="1038" y="570"/>
                  </a:lnTo>
                  <a:lnTo>
                    <a:pt x="1029" y="570"/>
                  </a:lnTo>
                  <a:lnTo>
                    <a:pt x="1019" y="570"/>
                  </a:lnTo>
                  <a:lnTo>
                    <a:pt x="1010" y="570"/>
                  </a:lnTo>
                  <a:lnTo>
                    <a:pt x="1000" y="570"/>
                  </a:lnTo>
                  <a:lnTo>
                    <a:pt x="989" y="570"/>
                  </a:lnTo>
                  <a:lnTo>
                    <a:pt x="979" y="568"/>
                  </a:lnTo>
                  <a:lnTo>
                    <a:pt x="970" y="568"/>
                  </a:lnTo>
                  <a:lnTo>
                    <a:pt x="960" y="568"/>
                  </a:lnTo>
                  <a:lnTo>
                    <a:pt x="951" y="568"/>
                  </a:lnTo>
                  <a:lnTo>
                    <a:pt x="941" y="568"/>
                  </a:lnTo>
                  <a:lnTo>
                    <a:pt x="930" y="568"/>
                  </a:lnTo>
                  <a:lnTo>
                    <a:pt x="920" y="565"/>
                  </a:lnTo>
                  <a:lnTo>
                    <a:pt x="911" y="565"/>
                  </a:lnTo>
                  <a:lnTo>
                    <a:pt x="901" y="565"/>
                  </a:lnTo>
                  <a:lnTo>
                    <a:pt x="892" y="565"/>
                  </a:lnTo>
                  <a:lnTo>
                    <a:pt x="880" y="565"/>
                  </a:lnTo>
                  <a:lnTo>
                    <a:pt x="870" y="563"/>
                  </a:lnTo>
                  <a:lnTo>
                    <a:pt x="861" y="563"/>
                  </a:lnTo>
                  <a:lnTo>
                    <a:pt x="851" y="563"/>
                  </a:lnTo>
                  <a:lnTo>
                    <a:pt x="842" y="563"/>
                  </a:lnTo>
                  <a:lnTo>
                    <a:pt x="830" y="560"/>
                  </a:lnTo>
                  <a:lnTo>
                    <a:pt x="821" y="560"/>
                  </a:lnTo>
                  <a:lnTo>
                    <a:pt x="811" y="560"/>
                  </a:lnTo>
                  <a:lnTo>
                    <a:pt x="802" y="560"/>
                  </a:lnTo>
                  <a:lnTo>
                    <a:pt x="792" y="558"/>
                  </a:lnTo>
                  <a:lnTo>
                    <a:pt x="780" y="558"/>
                  </a:lnTo>
                  <a:lnTo>
                    <a:pt x="771" y="558"/>
                  </a:lnTo>
                  <a:lnTo>
                    <a:pt x="762" y="558"/>
                  </a:lnTo>
                  <a:lnTo>
                    <a:pt x="752" y="556"/>
                  </a:lnTo>
                  <a:lnTo>
                    <a:pt x="743" y="556"/>
                  </a:lnTo>
                  <a:lnTo>
                    <a:pt x="731" y="556"/>
                  </a:lnTo>
                  <a:lnTo>
                    <a:pt x="721" y="553"/>
                  </a:lnTo>
                  <a:lnTo>
                    <a:pt x="712" y="553"/>
                  </a:lnTo>
                  <a:lnTo>
                    <a:pt x="702" y="553"/>
                  </a:lnTo>
                  <a:lnTo>
                    <a:pt x="693" y="553"/>
                  </a:lnTo>
                  <a:lnTo>
                    <a:pt x="684" y="551"/>
                  </a:lnTo>
                  <a:lnTo>
                    <a:pt x="672" y="551"/>
                  </a:lnTo>
                  <a:lnTo>
                    <a:pt x="662" y="551"/>
                  </a:lnTo>
                  <a:lnTo>
                    <a:pt x="653" y="549"/>
                  </a:lnTo>
                  <a:lnTo>
                    <a:pt x="643" y="549"/>
                  </a:lnTo>
                  <a:lnTo>
                    <a:pt x="634" y="549"/>
                  </a:lnTo>
                  <a:lnTo>
                    <a:pt x="622" y="546"/>
                  </a:lnTo>
                  <a:lnTo>
                    <a:pt x="613" y="546"/>
                  </a:lnTo>
                  <a:lnTo>
                    <a:pt x="603" y="546"/>
                  </a:lnTo>
                  <a:lnTo>
                    <a:pt x="594" y="544"/>
                  </a:lnTo>
                  <a:lnTo>
                    <a:pt x="584" y="544"/>
                  </a:lnTo>
                  <a:lnTo>
                    <a:pt x="572" y="544"/>
                  </a:lnTo>
                  <a:lnTo>
                    <a:pt x="563" y="542"/>
                  </a:lnTo>
                  <a:lnTo>
                    <a:pt x="553" y="542"/>
                  </a:lnTo>
                  <a:lnTo>
                    <a:pt x="544" y="542"/>
                  </a:lnTo>
                  <a:lnTo>
                    <a:pt x="534" y="539"/>
                  </a:lnTo>
                  <a:lnTo>
                    <a:pt x="525" y="539"/>
                  </a:lnTo>
                  <a:lnTo>
                    <a:pt x="513" y="539"/>
                  </a:lnTo>
                  <a:lnTo>
                    <a:pt x="504" y="537"/>
                  </a:lnTo>
                  <a:lnTo>
                    <a:pt x="494" y="537"/>
                  </a:lnTo>
                  <a:lnTo>
                    <a:pt x="485" y="534"/>
                  </a:lnTo>
                  <a:lnTo>
                    <a:pt x="475" y="534"/>
                  </a:lnTo>
                  <a:lnTo>
                    <a:pt x="464" y="534"/>
                  </a:lnTo>
                  <a:lnTo>
                    <a:pt x="454" y="532"/>
                  </a:lnTo>
                  <a:lnTo>
                    <a:pt x="445" y="532"/>
                  </a:lnTo>
                  <a:lnTo>
                    <a:pt x="435" y="530"/>
                  </a:lnTo>
                  <a:lnTo>
                    <a:pt x="426" y="530"/>
                  </a:lnTo>
                  <a:lnTo>
                    <a:pt x="416" y="530"/>
                  </a:lnTo>
                  <a:lnTo>
                    <a:pt x="404" y="527"/>
                  </a:lnTo>
                  <a:lnTo>
                    <a:pt x="400" y="527"/>
                  </a:lnTo>
                  <a:lnTo>
                    <a:pt x="400" y="530"/>
                  </a:lnTo>
                  <a:lnTo>
                    <a:pt x="400" y="532"/>
                  </a:lnTo>
                  <a:lnTo>
                    <a:pt x="400" y="537"/>
                  </a:lnTo>
                  <a:lnTo>
                    <a:pt x="400" y="542"/>
                  </a:lnTo>
                  <a:lnTo>
                    <a:pt x="400" y="544"/>
                  </a:lnTo>
                  <a:lnTo>
                    <a:pt x="400" y="549"/>
                  </a:lnTo>
                  <a:lnTo>
                    <a:pt x="397" y="551"/>
                  </a:lnTo>
                  <a:lnTo>
                    <a:pt x="397" y="556"/>
                  </a:lnTo>
                  <a:lnTo>
                    <a:pt x="397" y="558"/>
                  </a:lnTo>
                  <a:lnTo>
                    <a:pt x="397" y="563"/>
                  </a:lnTo>
                  <a:lnTo>
                    <a:pt x="397" y="565"/>
                  </a:lnTo>
                  <a:lnTo>
                    <a:pt x="397" y="570"/>
                  </a:lnTo>
                  <a:lnTo>
                    <a:pt x="395" y="572"/>
                  </a:lnTo>
                  <a:lnTo>
                    <a:pt x="395" y="577"/>
                  </a:lnTo>
                  <a:lnTo>
                    <a:pt x="395" y="582"/>
                  </a:lnTo>
                  <a:lnTo>
                    <a:pt x="395" y="584"/>
                  </a:lnTo>
                  <a:lnTo>
                    <a:pt x="395" y="589"/>
                  </a:lnTo>
                  <a:lnTo>
                    <a:pt x="390" y="587"/>
                  </a:lnTo>
                  <a:lnTo>
                    <a:pt x="390" y="584"/>
                  </a:lnTo>
                  <a:lnTo>
                    <a:pt x="388" y="582"/>
                  </a:lnTo>
                  <a:lnTo>
                    <a:pt x="385" y="579"/>
                  </a:lnTo>
                  <a:lnTo>
                    <a:pt x="385" y="577"/>
                  </a:lnTo>
                  <a:lnTo>
                    <a:pt x="383" y="577"/>
                  </a:lnTo>
                  <a:lnTo>
                    <a:pt x="383" y="577"/>
                  </a:lnTo>
                  <a:lnTo>
                    <a:pt x="381" y="575"/>
                  </a:lnTo>
                  <a:lnTo>
                    <a:pt x="381" y="575"/>
                  </a:lnTo>
                  <a:lnTo>
                    <a:pt x="381" y="575"/>
                  </a:lnTo>
                  <a:lnTo>
                    <a:pt x="381" y="575"/>
                  </a:lnTo>
                  <a:lnTo>
                    <a:pt x="381" y="572"/>
                  </a:lnTo>
                  <a:lnTo>
                    <a:pt x="381" y="572"/>
                  </a:lnTo>
                  <a:lnTo>
                    <a:pt x="381" y="570"/>
                  </a:lnTo>
                  <a:lnTo>
                    <a:pt x="381" y="570"/>
                  </a:lnTo>
                  <a:lnTo>
                    <a:pt x="381" y="570"/>
                  </a:lnTo>
                  <a:lnTo>
                    <a:pt x="381" y="568"/>
                  </a:lnTo>
                  <a:lnTo>
                    <a:pt x="381" y="568"/>
                  </a:lnTo>
                  <a:lnTo>
                    <a:pt x="378" y="568"/>
                  </a:lnTo>
                  <a:lnTo>
                    <a:pt x="378" y="568"/>
                  </a:lnTo>
                  <a:lnTo>
                    <a:pt x="378" y="565"/>
                  </a:lnTo>
                  <a:lnTo>
                    <a:pt x="374" y="560"/>
                  </a:lnTo>
                  <a:lnTo>
                    <a:pt x="374" y="558"/>
                  </a:lnTo>
                  <a:lnTo>
                    <a:pt x="374" y="556"/>
                  </a:lnTo>
                  <a:lnTo>
                    <a:pt x="371" y="553"/>
                  </a:lnTo>
                  <a:lnTo>
                    <a:pt x="369" y="553"/>
                  </a:lnTo>
                  <a:lnTo>
                    <a:pt x="369" y="553"/>
                  </a:lnTo>
                  <a:lnTo>
                    <a:pt x="369" y="553"/>
                  </a:lnTo>
                  <a:lnTo>
                    <a:pt x="367" y="556"/>
                  </a:lnTo>
                  <a:lnTo>
                    <a:pt x="367" y="556"/>
                  </a:lnTo>
                  <a:lnTo>
                    <a:pt x="364" y="556"/>
                  </a:lnTo>
                  <a:lnTo>
                    <a:pt x="362" y="556"/>
                  </a:lnTo>
                  <a:lnTo>
                    <a:pt x="362" y="556"/>
                  </a:lnTo>
                  <a:lnTo>
                    <a:pt x="362" y="558"/>
                  </a:lnTo>
                  <a:lnTo>
                    <a:pt x="359" y="558"/>
                  </a:lnTo>
                  <a:lnTo>
                    <a:pt x="359" y="558"/>
                  </a:lnTo>
                  <a:lnTo>
                    <a:pt x="359" y="558"/>
                  </a:lnTo>
                  <a:lnTo>
                    <a:pt x="359" y="560"/>
                  </a:lnTo>
                  <a:lnTo>
                    <a:pt x="359" y="560"/>
                  </a:lnTo>
                  <a:lnTo>
                    <a:pt x="359" y="560"/>
                  </a:lnTo>
                  <a:lnTo>
                    <a:pt x="359" y="560"/>
                  </a:lnTo>
                  <a:lnTo>
                    <a:pt x="359" y="563"/>
                  </a:lnTo>
                  <a:lnTo>
                    <a:pt x="359" y="563"/>
                  </a:lnTo>
                  <a:lnTo>
                    <a:pt x="359" y="563"/>
                  </a:lnTo>
                  <a:lnTo>
                    <a:pt x="359" y="563"/>
                  </a:lnTo>
                  <a:lnTo>
                    <a:pt x="359" y="565"/>
                  </a:lnTo>
                  <a:lnTo>
                    <a:pt x="359" y="565"/>
                  </a:lnTo>
                  <a:lnTo>
                    <a:pt x="357" y="565"/>
                  </a:lnTo>
                  <a:lnTo>
                    <a:pt x="357" y="565"/>
                  </a:lnTo>
                  <a:lnTo>
                    <a:pt x="357" y="565"/>
                  </a:lnTo>
                  <a:lnTo>
                    <a:pt x="355" y="568"/>
                  </a:lnTo>
                  <a:lnTo>
                    <a:pt x="355" y="568"/>
                  </a:lnTo>
                  <a:lnTo>
                    <a:pt x="355" y="570"/>
                  </a:lnTo>
                  <a:lnTo>
                    <a:pt x="355" y="570"/>
                  </a:lnTo>
                  <a:lnTo>
                    <a:pt x="355" y="570"/>
                  </a:lnTo>
                  <a:lnTo>
                    <a:pt x="355" y="572"/>
                  </a:lnTo>
                  <a:lnTo>
                    <a:pt x="355" y="572"/>
                  </a:lnTo>
                  <a:lnTo>
                    <a:pt x="355" y="572"/>
                  </a:lnTo>
                  <a:lnTo>
                    <a:pt x="355" y="575"/>
                  </a:lnTo>
                  <a:lnTo>
                    <a:pt x="355" y="575"/>
                  </a:lnTo>
                  <a:lnTo>
                    <a:pt x="355" y="575"/>
                  </a:lnTo>
                  <a:lnTo>
                    <a:pt x="355" y="575"/>
                  </a:lnTo>
                  <a:lnTo>
                    <a:pt x="355" y="575"/>
                  </a:lnTo>
                  <a:lnTo>
                    <a:pt x="357" y="577"/>
                  </a:lnTo>
                  <a:lnTo>
                    <a:pt x="359" y="577"/>
                  </a:lnTo>
                  <a:lnTo>
                    <a:pt x="359" y="577"/>
                  </a:lnTo>
                  <a:lnTo>
                    <a:pt x="359" y="577"/>
                  </a:lnTo>
                  <a:lnTo>
                    <a:pt x="357" y="577"/>
                  </a:lnTo>
                  <a:lnTo>
                    <a:pt x="357" y="577"/>
                  </a:lnTo>
                  <a:lnTo>
                    <a:pt x="355" y="577"/>
                  </a:lnTo>
                  <a:lnTo>
                    <a:pt x="355" y="577"/>
                  </a:lnTo>
                  <a:lnTo>
                    <a:pt x="355" y="577"/>
                  </a:lnTo>
                  <a:lnTo>
                    <a:pt x="352" y="577"/>
                  </a:lnTo>
                  <a:lnTo>
                    <a:pt x="350" y="575"/>
                  </a:lnTo>
                  <a:lnTo>
                    <a:pt x="350" y="575"/>
                  </a:lnTo>
                  <a:lnTo>
                    <a:pt x="338" y="575"/>
                  </a:lnTo>
                  <a:lnTo>
                    <a:pt x="338" y="575"/>
                  </a:lnTo>
                  <a:lnTo>
                    <a:pt x="333" y="577"/>
                  </a:lnTo>
                  <a:lnTo>
                    <a:pt x="333" y="577"/>
                  </a:lnTo>
                  <a:lnTo>
                    <a:pt x="331" y="577"/>
                  </a:lnTo>
                  <a:lnTo>
                    <a:pt x="329" y="577"/>
                  </a:lnTo>
                  <a:lnTo>
                    <a:pt x="329" y="577"/>
                  </a:lnTo>
                  <a:lnTo>
                    <a:pt x="326" y="577"/>
                  </a:lnTo>
                  <a:lnTo>
                    <a:pt x="326" y="577"/>
                  </a:lnTo>
                  <a:lnTo>
                    <a:pt x="326" y="577"/>
                  </a:lnTo>
                  <a:lnTo>
                    <a:pt x="324" y="577"/>
                  </a:lnTo>
                  <a:lnTo>
                    <a:pt x="324" y="577"/>
                  </a:lnTo>
                  <a:lnTo>
                    <a:pt x="324" y="575"/>
                  </a:lnTo>
                  <a:lnTo>
                    <a:pt x="324" y="575"/>
                  </a:lnTo>
                  <a:lnTo>
                    <a:pt x="324" y="575"/>
                  </a:lnTo>
                  <a:lnTo>
                    <a:pt x="322" y="572"/>
                  </a:lnTo>
                  <a:lnTo>
                    <a:pt x="322" y="572"/>
                  </a:lnTo>
                  <a:lnTo>
                    <a:pt x="317" y="572"/>
                  </a:lnTo>
                  <a:lnTo>
                    <a:pt x="317" y="572"/>
                  </a:lnTo>
                  <a:lnTo>
                    <a:pt x="315" y="572"/>
                  </a:lnTo>
                  <a:lnTo>
                    <a:pt x="315" y="572"/>
                  </a:lnTo>
                  <a:lnTo>
                    <a:pt x="315" y="572"/>
                  </a:lnTo>
                  <a:lnTo>
                    <a:pt x="312" y="572"/>
                  </a:lnTo>
                  <a:lnTo>
                    <a:pt x="312" y="572"/>
                  </a:lnTo>
                  <a:lnTo>
                    <a:pt x="310" y="572"/>
                  </a:lnTo>
                  <a:lnTo>
                    <a:pt x="300" y="572"/>
                  </a:lnTo>
                  <a:lnTo>
                    <a:pt x="300" y="572"/>
                  </a:lnTo>
                  <a:lnTo>
                    <a:pt x="298" y="572"/>
                  </a:lnTo>
                  <a:lnTo>
                    <a:pt x="296" y="570"/>
                  </a:lnTo>
                  <a:lnTo>
                    <a:pt x="293" y="570"/>
                  </a:lnTo>
                  <a:lnTo>
                    <a:pt x="291" y="570"/>
                  </a:lnTo>
                  <a:lnTo>
                    <a:pt x="291" y="570"/>
                  </a:lnTo>
                  <a:lnTo>
                    <a:pt x="291" y="570"/>
                  </a:lnTo>
                  <a:lnTo>
                    <a:pt x="288" y="568"/>
                  </a:lnTo>
                  <a:lnTo>
                    <a:pt x="288" y="568"/>
                  </a:lnTo>
                  <a:lnTo>
                    <a:pt x="286" y="568"/>
                  </a:lnTo>
                  <a:lnTo>
                    <a:pt x="286" y="568"/>
                  </a:lnTo>
                  <a:lnTo>
                    <a:pt x="286" y="570"/>
                  </a:lnTo>
                  <a:lnTo>
                    <a:pt x="284" y="570"/>
                  </a:lnTo>
                  <a:lnTo>
                    <a:pt x="284" y="570"/>
                  </a:lnTo>
                  <a:lnTo>
                    <a:pt x="281" y="570"/>
                  </a:lnTo>
                  <a:lnTo>
                    <a:pt x="281" y="570"/>
                  </a:lnTo>
                  <a:lnTo>
                    <a:pt x="279" y="570"/>
                  </a:lnTo>
                  <a:lnTo>
                    <a:pt x="279" y="570"/>
                  </a:lnTo>
                  <a:lnTo>
                    <a:pt x="279" y="572"/>
                  </a:lnTo>
                  <a:lnTo>
                    <a:pt x="277" y="572"/>
                  </a:lnTo>
                  <a:lnTo>
                    <a:pt x="277" y="575"/>
                  </a:lnTo>
                  <a:lnTo>
                    <a:pt x="274" y="579"/>
                  </a:lnTo>
                  <a:lnTo>
                    <a:pt x="274" y="579"/>
                  </a:lnTo>
                  <a:lnTo>
                    <a:pt x="274" y="579"/>
                  </a:lnTo>
                  <a:lnTo>
                    <a:pt x="272" y="579"/>
                  </a:lnTo>
                  <a:lnTo>
                    <a:pt x="272" y="579"/>
                  </a:lnTo>
                  <a:lnTo>
                    <a:pt x="270" y="579"/>
                  </a:lnTo>
                  <a:lnTo>
                    <a:pt x="270" y="579"/>
                  </a:lnTo>
                  <a:lnTo>
                    <a:pt x="270" y="579"/>
                  </a:lnTo>
                  <a:lnTo>
                    <a:pt x="270" y="577"/>
                  </a:lnTo>
                  <a:lnTo>
                    <a:pt x="267" y="577"/>
                  </a:lnTo>
                  <a:lnTo>
                    <a:pt x="267" y="577"/>
                  </a:lnTo>
                  <a:lnTo>
                    <a:pt x="265" y="577"/>
                  </a:lnTo>
                  <a:lnTo>
                    <a:pt x="262" y="577"/>
                  </a:lnTo>
                  <a:lnTo>
                    <a:pt x="262" y="577"/>
                  </a:lnTo>
                  <a:lnTo>
                    <a:pt x="260" y="575"/>
                  </a:lnTo>
                  <a:lnTo>
                    <a:pt x="260" y="575"/>
                  </a:lnTo>
                  <a:lnTo>
                    <a:pt x="260" y="575"/>
                  </a:lnTo>
                  <a:lnTo>
                    <a:pt x="248" y="572"/>
                  </a:lnTo>
                  <a:lnTo>
                    <a:pt x="246" y="570"/>
                  </a:lnTo>
                  <a:lnTo>
                    <a:pt x="246" y="570"/>
                  </a:lnTo>
                  <a:lnTo>
                    <a:pt x="244" y="570"/>
                  </a:lnTo>
                  <a:lnTo>
                    <a:pt x="244" y="572"/>
                  </a:lnTo>
                  <a:lnTo>
                    <a:pt x="241" y="572"/>
                  </a:lnTo>
                  <a:lnTo>
                    <a:pt x="239" y="572"/>
                  </a:lnTo>
                  <a:lnTo>
                    <a:pt x="239" y="572"/>
                  </a:lnTo>
                  <a:lnTo>
                    <a:pt x="234" y="577"/>
                  </a:lnTo>
                  <a:lnTo>
                    <a:pt x="232" y="577"/>
                  </a:lnTo>
                  <a:lnTo>
                    <a:pt x="232" y="577"/>
                  </a:lnTo>
                  <a:lnTo>
                    <a:pt x="232" y="579"/>
                  </a:lnTo>
                  <a:lnTo>
                    <a:pt x="232" y="579"/>
                  </a:lnTo>
                  <a:lnTo>
                    <a:pt x="232" y="579"/>
                  </a:lnTo>
                  <a:lnTo>
                    <a:pt x="232" y="579"/>
                  </a:lnTo>
                  <a:lnTo>
                    <a:pt x="232" y="584"/>
                  </a:lnTo>
                  <a:lnTo>
                    <a:pt x="232" y="584"/>
                  </a:lnTo>
                  <a:lnTo>
                    <a:pt x="232" y="584"/>
                  </a:lnTo>
                  <a:lnTo>
                    <a:pt x="232" y="584"/>
                  </a:lnTo>
                  <a:lnTo>
                    <a:pt x="229" y="584"/>
                  </a:lnTo>
                  <a:lnTo>
                    <a:pt x="229" y="584"/>
                  </a:lnTo>
                  <a:lnTo>
                    <a:pt x="227" y="582"/>
                  </a:lnTo>
                  <a:lnTo>
                    <a:pt x="227" y="582"/>
                  </a:lnTo>
                  <a:lnTo>
                    <a:pt x="227" y="579"/>
                  </a:lnTo>
                  <a:lnTo>
                    <a:pt x="222" y="579"/>
                  </a:lnTo>
                  <a:lnTo>
                    <a:pt x="222" y="577"/>
                  </a:lnTo>
                  <a:lnTo>
                    <a:pt x="222" y="577"/>
                  </a:lnTo>
                  <a:lnTo>
                    <a:pt x="220" y="575"/>
                  </a:lnTo>
                  <a:lnTo>
                    <a:pt x="220" y="575"/>
                  </a:lnTo>
                  <a:lnTo>
                    <a:pt x="220" y="575"/>
                  </a:lnTo>
                  <a:lnTo>
                    <a:pt x="218" y="575"/>
                  </a:lnTo>
                  <a:lnTo>
                    <a:pt x="218" y="572"/>
                  </a:lnTo>
                  <a:lnTo>
                    <a:pt x="218" y="572"/>
                  </a:lnTo>
                  <a:lnTo>
                    <a:pt x="218" y="570"/>
                  </a:lnTo>
                  <a:lnTo>
                    <a:pt x="218" y="570"/>
                  </a:lnTo>
                  <a:lnTo>
                    <a:pt x="215" y="570"/>
                  </a:lnTo>
                  <a:lnTo>
                    <a:pt x="215" y="568"/>
                  </a:lnTo>
                  <a:lnTo>
                    <a:pt x="215" y="568"/>
                  </a:lnTo>
                  <a:lnTo>
                    <a:pt x="218" y="568"/>
                  </a:lnTo>
                  <a:lnTo>
                    <a:pt x="218" y="565"/>
                  </a:lnTo>
                  <a:lnTo>
                    <a:pt x="218" y="565"/>
                  </a:lnTo>
                  <a:lnTo>
                    <a:pt x="218" y="563"/>
                  </a:lnTo>
                  <a:lnTo>
                    <a:pt x="218" y="563"/>
                  </a:lnTo>
                  <a:lnTo>
                    <a:pt x="215" y="563"/>
                  </a:lnTo>
                  <a:lnTo>
                    <a:pt x="215" y="560"/>
                  </a:lnTo>
                  <a:lnTo>
                    <a:pt x="215" y="560"/>
                  </a:lnTo>
                  <a:lnTo>
                    <a:pt x="215" y="560"/>
                  </a:lnTo>
                  <a:lnTo>
                    <a:pt x="215" y="558"/>
                  </a:lnTo>
                  <a:lnTo>
                    <a:pt x="215" y="558"/>
                  </a:lnTo>
                  <a:lnTo>
                    <a:pt x="213" y="556"/>
                  </a:lnTo>
                  <a:lnTo>
                    <a:pt x="213" y="556"/>
                  </a:lnTo>
                  <a:lnTo>
                    <a:pt x="213" y="553"/>
                  </a:lnTo>
                  <a:lnTo>
                    <a:pt x="213" y="553"/>
                  </a:lnTo>
                  <a:lnTo>
                    <a:pt x="213" y="553"/>
                  </a:lnTo>
                  <a:lnTo>
                    <a:pt x="213" y="553"/>
                  </a:lnTo>
                  <a:lnTo>
                    <a:pt x="215" y="553"/>
                  </a:lnTo>
                  <a:lnTo>
                    <a:pt x="215" y="551"/>
                  </a:lnTo>
                  <a:lnTo>
                    <a:pt x="215" y="551"/>
                  </a:lnTo>
                  <a:lnTo>
                    <a:pt x="215" y="551"/>
                  </a:lnTo>
                  <a:lnTo>
                    <a:pt x="215" y="551"/>
                  </a:lnTo>
                  <a:lnTo>
                    <a:pt x="215" y="549"/>
                  </a:lnTo>
                  <a:lnTo>
                    <a:pt x="215" y="549"/>
                  </a:lnTo>
                  <a:lnTo>
                    <a:pt x="213" y="546"/>
                  </a:lnTo>
                  <a:lnTo>
                    <a:pt x="213" y="546"/>
                  </a:lnTo>
                  <a:lnTo>
                    <a:pt x="213" y="544"/>
                  </a:lnTo>
                  <a:lnTo>
                    <a:pt x="213" y="544"/>
                  </a:lnTo>
                  <a:lnTo>
                    <a:pt x="213" y="544"/>
                  </a:lnTo>
                  <a:lnTo>
                    <a:pt x="213" y="542"/>
                  </a:lnTo>
                  <a:lnTo>
                    <a:pt x="210" y="542"/>
                  </a:lnTo>
                  <a:lnTo>
                    <a:pt x="210" y="542"/>
                  </a:lnTo>
                  <a:lnTo>
                    <a:pt x="210" y="542"/>
                  </a:lnTo>
                  <a:lnTo>
                    <a:pt x="210" y="539"/>
                  </a:lnTo>
                  <a:lnTo>
                    <a:pt x="210" y="539"/>
                  </a:lnTo>
                  <a:lnTo>
                    <a:pt x="210" y="539"/>
                  </a:lnTo>
                  <a:lnTo>
                    <a:pt x="210" y="539"/>
                  </a:lnTo>
                  <a:lnTo>
                    <a:pt x="210" y="537"/>
                  </a:lnTo>
                  <a:lnTo>
                    <a:pt x="208" y="537"/>
                  </a:lnTo>
                  <a:lnTo>
                    <a:pt x="208" y="534"/>
                  </a:lnTo>
                  <a:lnTo>
                    <a:pt x="208" y="534"/>
                  </a:lnTo>
                  <a:lnTo>
                    <a:pt x="206" y="532"/>
                  </a:lnTo>
                  <a:lnTo>
                    <a:pt x="203" y="530"/>
                  </a:lnTo>
                  <a:lnTo>
                    <a:pt x="203" y="527"/>
                  </a:lnTo>
                  <a:lnTo>
                    <a:pt x="201" y="527"/>
                  </a:lnTo>
                  <a:lnTo>
                    <a:pt x="199" y="527"/>
                  </a:lnTo>
                  <a:lnTo>
                    <a:pt x="199" y="527"/>
                  </a:lnTo>
                  <a:lnTo>
                    <a:pt x="196" y="527"/>
                  </a:lnTo>
                  <a:lnTo>
                    <a:pt x="196" y="527"/>
                  </a:lnTo>
                  <a:lnTo>
                    <a:pt x="194" y="530"/>
                  </a:lnTo>
                  <a:lnTo>
                    <a:pt x="194" y="530"/>
                  </a:lnTo>
                  <a:lnTo>
                    <a:pt x="194" y="530"/>
                  </a:lnTo>
                  <a:lnTo>
                    <a:pt x="192" y="530"/>
                  </a:lnTo>
                  <a:lnTo>
                    <a:pt x="192" y="530"/>
                  </a:lnTo>
                  <a:lnTo>
                    <a:pt x="189" y="530"/>
                  </a:lnTo>
                  <a:lnTo>
                    <a:pt x="189" y="527"/>
                  </a:lnTo>
                  <a:lnTo>
                    <a:pt x="189" y="525"/>
                  </a:lnTo>
                  <a:lnTo>
                    <a:pt x="189" y="525"/>
                  </a:lnTo>
                  <a:lnTo>
                    <a:pt x="189" y="525"/>
                  </a:lnTo>
                  <a:lnTo>
                    <a:pt x="184" y="523"/>
                  </a:lnTo>
                  <a:lnTo>
                    <a:pt x="182" y="520"/>
                  </a:lnTo>
                  <a:lnTo>
                    <a:pt x="182" y="520"/>
                  </a:lnTo>
                  <a:lnTo>
                    <a:pt x="182" y="518"/>
                  </a:lnTo>
                  <a:lnTo>
                    <a:pt x="182" y="516"/>
                  </a:lnTo>
                  <a:lnTo>
                    <a:pt x="182" y="513"/>
                  </a:lnTo>
                  <a:lnTo>
                    <a:pt x="180" y="513"/>
                  </a:lnTo>
                  <a:lnTo>
                    <a:pt x="180" y="513"/>
                  </a:lnTo>
                  <a:lnTo>
                    <a:pt x="180" y="511"/>
                  </a:lnTo>
                  <a:lnTo>
                    <a:pt x="180" y="511"/>
                  </a:lnTo>
                  <a:lnTo>
                    <a:pt x="180" y="511"/>
                  </a:lnTo>
                  <a:lnTo>
                    <a:pt x="180" y="511"/>
                  </a:lnTo>
                  <a:lnTo>
                    <a:pt x="180" y="511"/>
                  </a:lnTo>
                  <a:lnTo>
                    <a:pt x="182" y="508"/>
                  </a:lnTo>
                  <a:lnTo>
                    <a:pt x="182" y="508"/>
                  </a:lnTo>
                  <a:lnTo>
                    <a:pt x="182" y="508"/>
                  </a:lnTo>
                  <a:lnTo>
                    <a:pt x="184" y="508"/>
                  </a:lnTo>
                  <a:lnTo>
                    <a:pt x="184" y="506"/>
                  </a:lnTo>
                  <a:lnTo>
                    <a:pt x="184" y="504"/>
                  </a:lnTo>
                  <a:lnTo>
                    <a:pt x="184" y="504"/>
                  </a:lnTo>
                  <a:lnTo>
                    <a:pt x="184" y="504"/>
                  </a:lnTo>
                  <a:lnTo>
                    <a:pt x="184" y="501"/>
                  </a:lnTo>
                  <a:lnTo>
                    <a:pt x="184" y="501"/>
                  </a:lnTo>
                  <a:lnTo>
                    <a:pt x="184" y="497"/>
                  </a:lnTo>
                  <a:lnTo>
                    <a:pt x="182" y="497"/>
                  </a:lnTo>
                  <a:lnTo>
                    <a:pt x="180" y="492"/>
                  </a:lnTo>
                  <a:lnTo>
                    <a:pt x="180" y="492"/>
                  </a:lnTo>
                  <a:lnTo>
                    <a:pt x="180" y="489"/>
                  </a:lnTo>
                  <a:lnTo>
                    <a:pt x="180" y="487"/>
                  </a:lnTo>
                  <a:lnTo>
                    <a:pt x="180" y="487"/>
                  </a:lnTo>
                  <a:lnTo>
                    <a:pt x="177" y="487"/>
                  </a:lnTo>
                  <a:lnTo>
                    <a:pt x="175" y="487"/>
                  </a:lnTo>
                  <a:lnTo>
                    <a:pt x="175" y="487"/>
                  </a:lnTo>
                  <a:lnTo>
                    <a:pt x="175" y="485"/>
                  </a:lnTo>
                  <a:lnTo>
                    <a:pt x="175" y="485"/>
                  </a:lnTo>
                  <a:lnTo>
                    <a:pt x="175" y="485"/>
                  </a:lnTo>
                  <a:lnTo>
                    <a:pt x="175" y="482"/>
                  </a:lnTo>
                  <a:lnTo>
                    <a:pt x="175" y="482"/>
                  </a:lnTo>
                  <a:lnTo>
                    <a:pt x="175" y="482"/>
                  </a:lnTo>
                  <a:lnTo>
                    <a:pt x="175" y="480"/>
                  </a:lnTo>
                  <a:lnTo>
                    <a:pt x="175" y="480"/>
                  </a:lnTo>
                  <a:lnTo>
                    <a:pt x="173" y="480"/>
                  </a:lnTo>
                  <a:lnTo>
                    <a:pt x="173" y="478"/>
                  </a:lnTo>
                  <a:lnTo>
                    <a:pt x="173" y="478"/>
                  </a:lnTo>
                  <a:lnTo>
                    <a:pt x="173" y="475"/>
                  </a:lnTo>
                  <a:lnTo>
                    <a:pt x="170" y="475"/>
                  </a:lnTo>
                  <a:lnTo>
                    <a:pt x="170" y="473"/>
                  </a:lnTo>
                  <a:lnTo>
                    <a:pt x="168" y="471"/>
                  </a:lnTo>
                  <a:lnTo>
                    <a:pt x="168" y="471"/>
                  </a:lnTo>
                  <a:lnTo>
                    <a:pt x="168" y="471"/>
                  </a:lnTo>
                  <a:lnTo>
                    <a:pt x="168" y="468"/>
                  </a:lnTo>
                  <a:lnTo>
                    <a:pt x="168" y="468"/>
                  </a:lnTo>
                  <a:lnTo>
                    <a:pt x="168" y="466"/>
                  </a:lnTo>
                  <a:lnTo>
                    <a:pt x="165" y="466"/>
                  </a:lnTo>
                  <a:lnTo>
                    <a:pt x="165" y="463"/>
                  </a:lnTo>
                  <a:lnTo>
                    <a:pt x="163" y="463"/>
                  </a:lnTo>
                  <a:lnTo>
                    <a:pt x="163" y="463"/>
                  </a:lnTo>
                  <a:lnTo>
                    <a:pt x="163" y="463"/>
                  </a:lnTo>
                  <a:lnTo>
                    <a:pt x="163" y="461"/>
                  </a:lnTo>
                  <a:lnTo>
                    <a:pt x="163" y="461"/>
                  </a:lnTo>
                  <a:lnTo>
                    <a:pt x="163" y="459"/>
                  </a:lnTo>
                  <a:lnTo>
                    <a:pt x="165" y="456"/>
                  </a:lnTo>
                  <a:lnTo>
                    <a:pt x="165" y="454"/>
                  </a:lnTo>
                  <a:lnTo>
                    <a:pt x="165" y="454"/>
                  </a:lnTo>
                  <a:lnTo>
                    <a:pt x="163" y="454"/>
                  </a:lnTo>
                  <a:lnTo>
                    <a:pt x="161" y="452"/>
                  </a:lnTo>
                  <a:lnTo>
                    <a:pt x="161" y="449"/>
                  </a:lnTo>
                  <a:lnTo>
                    <a:pt x="161" y="449"/>
                  </a:lnTo>
                  <a:lnTo>
                    <a:pt x="161" y="447"/>
                  </a:lnTo>
                  <a:lnTo>
                    <a:pt x="161" y="447"/>
                  </a:lnTo>
                  <a:lnTo>
                    <a:pt x="161" y="447"/>
                  </a:lnTo>
                  <a:lnTo>
                    <a:pt x="161" y="447"/>
                  </a:lnTo>
                  <a:lnTo>
                    <a:pt x="161" y="444"/>
                  </a:lnTo>
                  <a:lnTo>
                    <a:pt x="163" y="444"/>
                  </a:lnTo>
                  <a:lnTo>
                    <a:pt x="163" y="444"/>
                  </a:lnTo>
                  <a:lnTo>
                    <a:pt x="163" y="442"/>
                  </a:lnTo>
                  <a:lnTo>
                    <a:pt x="163" y="440"/>
                  </a:lnTo>
                  <a:lnTo>
                    <a:pt x="163" y="440"/>
                  </a:lnTo>
                  <a:lnTo>
                    <a:pt x="163" y="440"/>
                  </a:lnTo>
                  <a:lnTo>
                    <a:pt x="163" y="440"/>
                  </a:lnTo>
                  <a:lnTo>
                    <a:pt x="163" y="437"/>
                  </a:lnTo>
                  <a:lnTo>
                    <a:pt x="158" y="437"/>
                  </a:lnTo>
                  <a:lnTo>
                    <a:pt x="158" y="435"/>
                  </a:lnTo>
                  <a:lnTo>
                    <a:pt x="158" y="435"/>
                  </a:lnTo>
                  <a:lnTo>
                    <a:pt x="158" y="435"/>
                  </a:lnTo>
                  <a:lnTo>
                    <a:pt x="158" y="433"/>
                  </a:lnTo>
                  <a:lnTo>
                    <a:pt x="161" y="433"/>
                  </a:lnTo>
                  <a:lnTo>
                    <a:pt x="161" y="430"/>
                  </a:lnTo>
                  <a:lnTo>
                    <a:pt x="161" y="430"/>
                  </a:lnTo>
                  <a:lnTo>
                    <a:pt x="161" y="430"/>
                  </a:lnTo>
                  <a:lnTo>
                    <a:pt x="161" y="428"/>
                  </a:lnTo>
                  <a:lnTo>
                    <a:pt x="161" y="428"/>
                  </a:lnTo>
                  <a:lnTo>
                    <a:pt x="161" y="428"/>
                  </a:lnTo>
                  <a:lnTo>
                    <a:pt x="161" y="426"/>
                  </a:lnTo>
                  <a:lnTo>
                    <a:pt x="161" y="426"/>
                  </a:lnTo>
                  <a:lnTo>
                    <a:pt x="158" y="426"/>
                  </a:lnTo>
                  <a:lnTo>
                    <a:pt x="154" y="423"/>
                  </a:lnTo>
                  <a:lnTo>
                    <a:pt x="154" y="423"/>
                  </a:lnTo>
                  <a:lnTo>
                    <a:pt x="154" y="421"/>
                  </a:lnTo>
                  <a:lnTo>
                    <a:pt x="154" y="421"/>
                  </a:lnTo>
                  <a:lnTo>
                    <a:pt x="154" y="421"/>
                  </a:lnTo>
                  <a:lnTo>
                    <a:pt x="154" y="418"/>
                  </a:lnTo>
                  <a:lnTo>
                    <a:pt x="151" y="416"/>
                  </a:lnTo>
                  <a:lnTo>
                    <a:pt x="147" y="414"/>
                  </a:lnTo>
                  <a:lnTo>
                    <a:pt x="147" y="414"/>
                  </a:lnTo>
                  <a:lnTo>
                    <a:pt x="144" y="414"/>
                  </a:lnTo>
                  <a:lnTo>
                    <a:pt x="144" y="414"/>
                  </a:lnTo>
                  <a:lnTo>
                    <a:pt x="144" y="414"/>
                  </a:lnTo>
                  <a:lnTo>
                    <a:pt x="144" y="414"/>
                  </a:lnTo>
                  <a:lnTo>
                    <a:pt x="144" y="414"/>
                  </a:lnTo>
                  <a:lnTo>
                    <a:pt x="144" y="416"/>
                  </a:lnTo>
                  <a:lnTo>
                    <a:pt x="144" y="416"/>
                  </a:lnTo>
                  <a:lnTo>
                    <a:pt x="144" y="416"/>
                  </a:lnTo>
                  <a:lnTo>
                    <a:pt x="144" y="416"/>
                  </a:lnTo>
                  <a:lnTo>
                    <a:pt x="144" y="418"/>
                  </a:lnTo>
                  <a:lnTo>
                    <a:pt x="144" y="418"/>
                  </a:lnTo>
                  <a:lnTo>
                    <a:pt x="144" y="418"/>
                  </a:lnTo>
                  <a:lnTo>
                    <a:pt x="144" y="418"/>
                  </a:lnTo>
                  <a:lnTo>
                    <a:pt x="142" y="418"/>
                  </a:lnTo>
                  <a:lnTo>
                    <a:pt x="139" y="418"/>
                  </a:lnTo>
                  <a:lnTo>
                    <a:pt x="139" y="421"/>
                  </a:lnTo>
                  <a:lnTo>
                    <a:pt x="139" y="421"/>
                  </a:lnTo>
                  <a:lnTo>
                    <a:pt x="139" y="421"/>
                  </a:lnTo>
                  <a:lnTo>
                    <a:pt x="137" y="421"/>
                  </a:lnTo>
                  <a:lnTo>
                    <a:pt x="137" y="421"/>
                  </a:lnTo>
                  <a:lnTo>
                    <a:pt x="137" y="423"/>
                  </a:lnTo>
                  <a:lnTo>
                    <a:pt x="137" y="423"/>
                  </a:lnTo>
                  <a:lnTo>
                    <a:pt x="137" y="423"/>
                  </a:lnTo>
                  <a:lnTo>
                    <a:pt x="135" y="423"/>
                  </a:lnTo>
                  <a:lnTo>
                    <a:pt x="135" y="426"/>
                  </a:lnTo>
                  <a:lnTo>
                    <a:pt x="135" y="426"/>
                  </a:lnTo>
                  <a:lnTo>
                    <a:pt x="132" y="426"/>
                  </a:lnTo>
                  <a:lnTo>
                    <a:pt x="132" y="426"/>
                  </a:lnTo>
                  <a:lnTo>
                    <a:pt x="132" y="428"/>
                  </a:lnTo>
                  <a:lnTo>
                    <a:pt x="132" y="428"/>
                  </a:lnTo>
                  <a:lnTo>
                    <a:pt x="132" y="428"/>
                  </a:lnTo>
                  <a:lnTo>
                    <a:pt x="128" y="428"/>
                  </a:lnTo>
                  <a:lnTo>
                    <a:pt x="125" y="430"/>
                  </a:lnTo>
                  <a:lnTo>
                    <a:pt x="125" y="430"/>
                  </a:lnTo>
                  <a:lnTo>
                    <a:pt x="125" y="430"/>
                  </a:lnTo>
                  <a:lnTo>
                    <a:pt x="123" y="430"/>
                  </a:lnTo>
                  <a:lnTo>
                    <a:pt x="123" y="430"/>
                  </a:lnTo>
                  <a:lnTo>
                    <a:pt x="121" y="430"/>
                  </a:lnTo>
                  <a:lnTo>
                    <a:pt x="121" y="430"/>
                  </a:lnTo>
                  <a:lnTo>
                    <a:pt x="121" y="430"/>
                  </a:lnTo>
                  <a:lnTo>
                    <a:pt x="121" y="430"/>
                  </a:lnTo>
                  <a:lnTo>
                    <a:pt x="121" y="430"/>
                  </a:lnTo>
                  <a:lnTo>
                    <a:pt x="118" y="433"/>
                  </a:lnTo>
                  <a:lnTo>
                    <a:pt x="118" y="435"/>
                  </a:lnTo>
                  <a:lnTo>
                    <a:pt x="118" y="435"/>
                  </a:lnTo>
                  <a:lnTo>
                    <a:pt x="118" y="435"/>
                  </a:lnTo>
                  <a:lnTo>
                    <a:pt x="116" y="435"/>
                  </a:lnTo>
                  <a:lnTo>
                    <a:pt x="113" y="435"/>
                  </a:lnTo>
                  <a:lnTo>
                    <a:pt x="113" y="435"/>
                  </a:lnTo>
                  <a:lnTo>
                    <a:pt x="113" y="435"/>
                  </a:lnTo>
                  <a:lnTo>
                    <a:pt x="111" y="435"/>
                  </a:lnTo>
                  <a:lnTo>
                    <a:pt x="111" y="435"/>
                  </a:lnTo>
                  <a:lnTo>
                    <a:pt x="109" y="435"/>
                  </a:lnTo>
                  <a:lnTo>
                    <a:pt x="109" y="435"/>
                  </a:lnTo>
                  <a:lnTo>
                    <a:pt x="109" y="433"/>
                  </a:lnTo>
                  <a:lnTo>
                    <a:pt x="106" y="430"/>
                  </a:lnTo>
                  <a:lnTo>
                    <a:pt x="104" y="430"/>
                  </a:lnTo>
                  <a:lnTo>
                    <a:pt x="104" y="430"/>
                  </a:lnTo>
                  <a:lnTo>
                    <a:pt x="104" y="428"/>
                  </a:lnTo>
                  <a:lnTo>
                    <a:pt x="104" y="428"/>
                  </a:lnTo>
                  <a:lnTo>
                    <a:pt x="104" y="428"/>
                  </a:lnTo>
                  <a:lnTo>
                    <a:pt x="102" y="426"/>
                  </a:lnTo>
                  <a:lnTo>
                    <a:pt x="99" y="426"/>
                  </a:lnTo>
                  <a:lnTo>
                    <a:pt x="97" y="423"/>
                  </a:lnTo>
                  <a:lnTo>
                    <a:pt x="95" y="423"/>
                  </a:lnTo>
                  <a:lnTo>
                    <a:pt x="92" y="423"/>
                  </a:lnTo>
                  <a:lnTo>
                    <a:pt x="92" y="423"/>
                  </a:lnTo>
                  <a:lnTo>
                    <a:pt x="92" y="421"/>
                  </a:lnTo>
                  <a:lnTo>
                    <a:pt x="95" y="421"/>
                  </a:lnTo>
                  <a:lnTo>
                    <a:pt x="95" y="421"/>
                  </a:lnTo>
                  <a:lnTo>
                    <a:pt x="95" y="418"/>
                  </a:lnTo>
                  <a:lnTo>
                    <a:pt x="95" y="418"/>
                  </a:lnTo>
                  <a:lnTo>
                    <a:pt x="95" y="418"/>
                  </a:lnTo>
                  <a:lnTo>
                    <a:pt x="95" y="416"/>
                  </a:lnTo>
                  <a:lnTo>
                    <a:pt x="95" y="416"/>
                  </a:lnTo>
                  <a:lnTo>
                    <a:pt x="95" y="416"/>
                  </a:lnTo>
                  <a:lnTo>
                    <a:pt x="95" y="414"/>
                  </a:lnTo>
                  <a:lnTo>
                    <a:pt x="97" y="414"/>
                  </a:lnTo>
                  <a:lnTo>
                    <a:pt x="99" y="411"/>
                  </a:lnTo>
                  <a:lnTo>
                    <a:pt x="99" y="411"/>
                  </a:lnTo>
                  <a:lnTo>
                    <a:pt x="99" y="411"/>
                  </a:lnTo>
                  <a:lnTo>
                    <a:pt x="99" y="411"/>
                  </a:lnTo>
                  <a:lnTo>
                    <a:pt x="99" y="411"/>
                  </a:lnTo>
                  <a:lnTo>
                    <a:pt x="99" y="409"/>
                  </a:lnTo>
                  <a:lnTo>
                    <a:pt x="99" y="409"/>
                  </a:lnTo>
                  <a:lnTo>
                    <a:pt x="99" y="409"/>
                  </a:lnTo>
                  <a:lnTo>
                    <a:pt x="99" y="407"/>
                  </a:lnTo>
                  <a:lnTo>
                    <a:pt x="99" y="407"/>
                  </a:lnTo>
                  <a:lnTo>
                    <a:pt x="99" y="404"/>
                  </a:lnTo>
                  <a:lnTo>
                    <a:pt x="97" y="402"/>
                  </a:lnTo>
                  <a:lnTo>
                    <a:pt x="97" y="402"/>
                  </a:lnTo>
                  <a:lnTo>
                    <a:pt x="97" y="402"/>
                  </a:lnTo>
                  <a:lnTo>
                    <a:pt x="97" y="400"/>
                  </a:lnTo>
                  <a:lnTo>
                    <a:pt x="97" y="400"/>
                  </a:lnTo>
                  <a:lnTo>
                    <a:pt x="95" y="397"/>
                  </a:lnTo>
                  <a:lnTo>
                    <a:pt x="97" y="397"/>
                  </a:lnTo>
                  <a:lnTo>
                    <a:pt x="97" y="397"/>
                  </a:lnTo>
                  <a:lnTo>
                    <a:pt x="97" y="395"/>
                  </a:lnTo>
                  <a:lnTo>
                    <a:pt x="97" y="395"/>
                  </a:lnTo>
                  <a:lnTo>
                    <a:pt x="99" y="395"/>
                  </a:lnTo>
                  <a:lnTo>
                    <a:pt x="99" y="395"/>
                  </a:lnTo>
                  <a:lnTo>
                    <a:pt x="99" y="392"/>
                  </a:lnTo>
                  <a:lnTo>
                    <a:pt x="102" y="392"/>
                  </a:lnTo>
                  <a:lnTo>
                    <a:pt x="102" y="390"/>
                  </a:lnTo>
                  <a:lnTo>
                    <a:pt x="102" y="390"/>
                  </a:lnTo>
                  <a:lnTo>
                    <a:pt x="102" y="390"/>
                  </a:lnTo>
                  <a:lnTo>
                    <a:pt x="102" y="390"/>
                  </a:lnTo>
                  <a:lnTo>
                    <a:pt x="104" y="390"/>
                  </a:lnTo>
                  <a:lnTo>
                    <a:pt x="104" y="390"/>
                  </a:lnTo>
                  <a:lnTo>
                    <a:pt x="106" y="390"/>
                  </a:lnTo>
                  <a:lnTo>
                    <a:pt x="109" y="390"/>
                  </a:lnTo>
                  <a:lnTo>
                    <a:pt x="109" y="390"/>
                  </a:lnTo>
                  <a:lnTo>
                    <a:pt x="109" y="390"/>
                  </a:lnTo>
                  <a:lnTo>
                    <a:pt x="111" y="388"/>
                  </a:lnTo>
                  <a:lnTo>
                    <a:pt x="111" y="388"/>
                  </a:lnTo>
                  <a:lnTo>
                    <a:pt x="111" y="385"/>
                  </a:lnTo>
                  <a:lnTo>
                    <a:pt x="111" y="385"/>
                  </a:lnTo>
                  <a:lnTo>
                    <a:pt x="111" y="383"/>
                  </a:lnTo>
                  <a:lnTo>
                    <a:pt x="111" y="381"/>
                  </a:lnTo>
                  <a:lnTo>
                    <a:pt x="111" y="381"/>
                  </a:lnTo>
                  <a:lnTo>
                    <a:pt x="111" y="381"/>
                  </a:lnTo>
                  <a:lnTo>
                    <a:pt x="111" y="381"/>
                  </a:lnTo>
                  <a:lnTo>
                    <a:pt x="111" y="378"/>
                  </a:lnTo>
                  <a:lnTo>
                    <a:pt x="111" y="378"/>
                  </a:lnTo>
                  <a:lnTo>
                    <a:pt x="111" y="376"/>
                  </a:lnTo>
                  <a:lnTo>
                    <a:pt x="113" y="376"/>
                  </a:lnTo>
                  <a:lnTo>
                    <a:pt x="113" y="376"/>
                  </a:lnTo>
                  <a:lnTo>
                    <a:pt x="111" y="373"/>
                  </a:lnTo>
                  <a:lnTo>
                    <a:pt x="111" y="373"/>
                  </a:lnTo>
                  <a:lnTo>
                    <a:pt x="109" y="373"/>
                  </a:lnTo>
                  <a:lnTo>
                    <a:pt x="106" y="371"/>
                  </a:lnTo>
                  <a:lnTo>
                    <a:pt x="106" y="371"/>
                  </a:lnTo>
                  <a:lnTo>
                    <a:pt x="106" y="371"/>
                  </a:lnTo>
                  <a:lnTo>
                    <a:pt x="106" y="369"/>
                  </a:lnTo>
                  <a:lnTo>
                    <a:pt x="106" y="369"/>
                  </a:lnTo>
                  <a:lnTo>
                    <a:pt x="106" y="369"/>
                  </a:lnTo>
                  <a:lnTo>
                    <a:pt x="106" y="366"/>
                  </a:lnTo>
                  <a:lnTo>
                    <a:pt x="106" y="366"/>
                  </a:lnTo>
                  <a:lnTo>
                    <a:pt x="106" y="366"/>
                  </a:lnTo>
                  <a:lnTo>
                    <a:pt x="106" y="364"/>
                  </a:lnTo>
                  <a:lnTo>
                    <a:pt x="106" y="364"/>
                  </a:lnTo>
                  <a:lnTo>
                    <a:pt x="109" y="362"/>
                  </a:lnTo>
                  <a:lnTo>
                    <a:pt x="109" y="362"/>
                  </a:lnTo>
                  <a:lnTo>
                    <a:pt x="109" y="362"/>
                  </a:lnTo>
                  <a:lnTo>
                    <a:pt x="109" y="359"/>
                  </a:lnTo>
                  <a:lnTo>
                    <a:pt x="109" y="359"/>
                  </a:lnTo>
                  <a:lnTo>
                    <a:pt x="109" y="359"/>
                  </a:lnTo>
                  <a:lnTo>
                    <a:pt x="109" y="357"/>
                  </a:lnTo>
                  <a:lnTo>
                    <a:pt x="106" y="355"/>
                  </a:lnTo>
                  <a:lnTo>
                    <a:pt x="106" y="352"/>
                  </a:lnTo>
                  <a:lnTo>
                    <a:pt x="106" y="352"/>
                  </a:lnTo>
                  <a:lnTo>
                    <a:pt x="106" y="352"/>
                  </a:lnTo>
                  <a:lnTo>
                    <a:pt x="106" y="352"/>
                  </a:lnTo>
                  <a:lnTo>
                    <a:pt x="106" y="352"/>
                  </a:lnTo>
                  <a:lnTo>
                    <a:pt x="106" y="350"/>
                  </a:lnTo>
                  <a:lnTo>
                    <a:pt x="109" y="350"/>
                  </a:lnTo>
                  <a:lnTo>
                    <a:pt x="111" y="350"/>
                  </a:lnTo>
                  <a:lnTo>
                    <a:pt x="111" y="350"/>
                  </a:lnTo>
                  <a:lnTo>
                    <a:pt x="111" y="350"/>
                  </a:lnTo>
                  <a:lnTo>
                    <a:pt x="113" y="350"/>
                  </a:lnTo>
                  <a:lnTo>
                    <a:pt x="113" y="350"/>
                  </a:lnTo>
                  <a:lnTo>
                    <a:pt x="113" y="350"/>
                  </a:lnTo>
                  <a:lnTo>
                    <a:pt x="113" y="347"/>
                  </a:lnTo>
                  <a:lnTo>
                    <a:pt x="113" y="347"/>
                  </a:lnTo>
                  <a:lnTo>
                    <a:pt x="113" y="345"/>
                  </a:lnTo>
                  <a:lnTo>
                    <a:pt x="113" y="345"/>
                  </a:lnTo>
                  <a:lnTo>
                    <a:pt x="113" y="343"/>
                  </a:lnTo>
                  <a:lnTo>
                    <a:pt x="113" y="343"/>
                  </a:lnTo>
                  <a:lnTo>
                    <a:pt x="111" y="340"/>
                  </a:lnTo>
                  <a:lnTo>
                    <a:pt x="111" y="340"/>
                  </a:lnTo>
                  <a:lnTo>
                    <a:pt x="111" y="340"/>
                  </a:lnTo>
                  <a:lnTo>
                    <a:pt x="113" y="340"/>
                  </a:lnTo>
                  <a:lnTo>
                    <a:pt x="113" y="338"/>
                  </a:lnTo>
                  <a:lnTo>
                    <a:pt x="113" y="338"/>
                  </a:lnTo>
                  <a:lnTo>
                    <a:pt x="113" y="338"/>
                  </a:lnTo>
                  <a:lnTo>
                    <a:pt x="113" y="338"/>
                  </a:lnTo>
                  <a:lnTo>
                    <a:pt x="113" y="336"/>
                  </a:lnTo>
                  <a:lnTo>
                    <a:pt x="113" y="336"/>
                  </a:lnTo>
                  <a:lnTo>
                    <a:pt x="116" y="333"/>
                  </a:lnTo>
                  <a:lnTo>
                    <a:pt x="118" y="331"/>
                  </a:lnTo>
                  <a:lnTo>
                    <a:pt x="118" y="331"/>
                  </a:lnTo>
                  <a:lnTo>
                    <a:pt x="118" y="331"/>
                  </a:lnTo>
                  <a:lnTo>
                    <a:pt x="118" y="331"/>
                  </a:lnTo>
                  <a:lnTo>
                    <a:pt x="118" y="329"/>
                  </a:lnTo>
                  <a:lnTo>
                    <a:pt x="118" y="326"/>
                  </a:lnTo>
                  <a:lnTo>
                    <a:pt x="118" y="326"/>
                  </a:lnTo>
                  <a:lnTo>
                    <a:pt x="118" y="324"/>
                  </a:lnTo>
                  <a:lnTo>
                    <a:pt x="123" y="321"/>
                  </a:lnTo>
                  <a:lnTo>
                    <a:pt x="123" y="319"/>
                  </a:lnTo>
                  <a:lnTo>
                    <a:pt x="123" y="319"/>
                  </a:lnTo>
                  <a:lnTo>
                    <a:pt x="123" y="319"/>
                  </a:lnTo>
                  <a:lnTo>
                    <a:pt x="123" y="317"/>
                  </a:lnTo>
                  <a:lnTo>
                    <a:pt x="123" y="317"/>
                  </a:lnTo>
                  <a:lnTo>
                    <a:pt x="123" y="317"/>
                  </a:lnTo>
                  <a:lnTo>
                    <a:pt x="123" y="317"/>
                  </a:lnTo>
                  <a:lnTo>
                    <a:pt x="121" y="314"/>
                  </a:lnTo>
                  <a:lnTo>
                    <a:pt x="121" y="314"/>
                  </a:lnTo>
                  <a:lnTo>
                    <a:pt x="121" y="314"/>
                  </a:lnTo>
                  <a:lnTo>
                    <a:pt x="121" y="314"/>
                  </a:lnTo>
                  <a:lnTo>
                    <a:pt x="121" y="312"/>
                  </a:lnTo>
                  <a:lnTo>
                    <a:pt x="121" y="312"/>
                  </a:lnTo>
                  <a:lnTo>
                    <a:pt x="121" y="312"/>
                  </a:lnTo>
                  <a:lnTo>
                    <a:pt x="125" y="312"/>
                  </a:lnTo>
                  <a:lnTo>
                    <a:pt x="125" y="312"/>
                  </a:lnTo>
                  <a:lnTo>
                    <a:pt x="125" y="312"/>
                  </a:lnTo>
                  <a:lnTo>
                    <a:pt x="125" y="312"/>
                  </a:lnTo>
                  <a:lnTo>
                    <a:pt x="125" y="310"/>
                  </a:lnTo>
                  <a:lnTo>
                    <a:pt x="128" y="310"/>
                  </a:lnTo>
                  <a:lnTo>
                    <a:pt x="125" y="310"/>
                  </a:lnTo>
                  <a:lnTo>
                    <a:pt x="125" y="310"/>
                  </a:lnTo>
                  <a:lnTo>
                    <a:pt x="125" y="307"/>
                  </a:lnTo>
                  <a:lnTo>
                    <a:pt x="125" y="307"/>
                  </a:lnTo>
                  <a:lnTo>
                    <a:pt x="125" y="307"/>
                  </a:lnTo>
                  <a:lnTo>
                    <a:pt x="125" y="307"/>
                  </a:lnTo>
                  <a:lnTo>
                    <a:pt x="128" y="305"/>
                  </a:lnTo>
                  <a:lnTo>
                    <a:pt x="128" y="305"/>
                  </a:lnTo>
                  <a:lnTo>
                    <a:pt x="128" y="305"/>
                  </a:lnTo>
                  <a:lnTo>
                    <a:pt x="128" y="302"/>
                  </a:lnTo>
                  <a:lnTo>
                    <a:pt x="128" y="302"/>
                  </a:lnTo>
                  <a:lnTo>
                    <a:pt x="128" y="302"/>
                  </a:lnTo>
                  <a:lnTo>
                    <a:pt x="128" y="302"/>
                  </a:lnTo>
                  <a:lnTo>
                    <a:pt x="128" y="300"/>
                  </a:lnTo>
                  <a:lnTo>
                    <a:pt x="130" y="300"/>
                  </a:lnTo>
                  <a:lnTo>
                    <a:pt x="130" y="298"/>
                  </a:lnTo>
                  <a:lnTo>
                    <a:pt x="130" y="295"/>
                  </a:lnTo>
                  <a:lnTo>
                    <a:pt x="130" y="295"/>
                  </a:lnTo>
                  <a:lnTo>
                    <a:pt x="130" y="295"/>
                  </a:lnTo>
                  <a:lnTo>
                    <a:pt x="130" y="293"/>
                  </a:lnTo>
                  <a:lnTo>
                    <a:pt x="130" y="293"/>
                  </a:lnTo>
                  <a:lnTo>
                    <a:pt x="128" y="293"/>
                  </a:lnTo>
                  <a:lnTo>
                    <a:pt x="128" y="293"/>
                  </a:lnTo>
                  <a:lnTo>
                    <a:pt x="128" y="293"/>
                  </a:lnTo>
                  <a:lnTo>
                    <a:pt x="121" y="293"/>
                  </a:lnTo>
                  <a:lnTo>
                    <a:pt x="121" y="293"/>
                  </a:lnTo>
                  <a:lnTo>
                    <a:pt x="118" y="295"/>
                  </a:lnTo>
                  <a:lnTo>
                    <a:pt x="118" y="295"/>
                  </a:lnTo>
                  <a:lnTo>
                    <a:pt x="116" y="295"/>
                  </a:lnTo>
                  <a:lnTo>
                    <a:pt x="116" y="295"/>
                  </a:lnTo>
                  <a:lnTo>
                    <a:pt x="116" y="295"/>
                  </a:lnTo>
                  <a:lnTo>
                    <a:pt x="113" y="293"/>
                  </a:lnTo>
                  <a:lnTo>
                    <a:pt x="113" y="293"/>
                  </a:lnTo>
                  <a:lnTo>
                    <a:pt x="113" y="293"/>
                  </a:lnTo>
                  <a:lnTo>
                    <a:pt x="111" y="295"/>
                  </a:lnTo>
                  <a:lnTo>
                    <a:pt x="109" y="295"/>
                  </a:lnTo>
                  <a:lnTo>
                    <a:pt x="109" y="295"/>
                  </a:lnTo>
                  <a:lnTo>
                    <a:pt x="106" y="293"/>
                  </a:lnTo>
                  <a:lnTo>
                    <a:pt x="106" y="293"/>
                  </a:lnTo>
                  <a:lnTo>
                    <a:pt x="104" y="291"/>
                  </a:lnTo>
                  <a:lnTo>
                    <a:pt x="102" y="291"/>
                  </a:lnTo>
                  <a:lnTo>
                    <a:pt x="102" y="291"/>
                  </a:lnTo>
                  <a:lnTo>
                    <a:pt x="102" y="288"/>
                  </a:lnTo>
                  <a:lnTo>
                    <a:pt x="102" y="288"/>
                  </a:lnTo>
                  <a:lnTo>
                    <a:pt x="102" y="288"/>
                  </a:lnTo>
                  <a:lnTo>
                    <a:pt x="102" y="288"/>
                  </a:lnTo>
                  <a:lnTo>
                    <a:pt x="104" y="286"/>
                  </a:lnTo>
                  <a:lnTo>
                    <a:pt x="104" y="286"/>
                  </a:lnTo>
                  <a:lnTo>
                    <a:pt x="104" y="284"/>
                  </a:lnTo>
                  <a:lnTo>
                    <a:pt x="104" y="284"/>
                  </a:lnTo>
                  <a:lnTo>
                    <a:pt x="104" y="284"/>
                  </a:lnTo>
                  <a:lnTo>
                    <a:pt x="102" y="281"/>
                  </a:lnTo>
                  <a:lnTo>
                    <a:pt x="99" y="281"/>
                  </a:lnTo>
                  <a:lnTo>
                    <a:pt x="99" y="281"/>
                  </a:lnTo>
                  <a:lnTo>
                    <a:pt x="99" y="281"/>
                  </a:lnTo>
                  <a:lnTo>
                    <a:pt x="99" y="281"/>
                  </a:lnTo>
                  <a:lnTo>
                    <a:pt x="97" y="281"/>
                  </a:lnTo>
                  <a:lnTo>
                    <a:pt x="97" y="281"/>
                  </a:lnTo>
                  <a:lnTo>
                    <a:pt x="95" y="284"/>
                  </a:lnTo>
                  <a:lnTo>
                    <a:pt x="92" y="284"/>
                  </a:lnTo>
                  <a:lnTo>
                    <a:pt x="92" y="284"/>
                  </a:lnTo>
                  <a:lnTo>
                    <a:pt x="92" y="284"/>
                  </a:lnTo>
                  <a:lnTo>
                    <a:pt x="92" y="284"/>
                  </a:lnTo>
                  <a:lnTo>
                    <a:pt x="92" y="281"/>
                  </a:lnTo>
                  <a:lnTo>
                    <a:pt x="92" y="281"/>
                  </a:lnTo>
                  <a:lnTo>
                    <a:pt x="92" y="279"/>
                  </a:lnTo>
                  <a:lnTo>
                    <a:pt x="92" y="279"/>
                  </a:lnTo>
                  <a:lnTo>
                    <a:pt x="92" y="276"/>
                  </a:lnTo>
                  <a:lnTo>
                    <a:pt x="92" y="276"/>
                  </a:lnTo>
                  <a:lnTo>
                    <a:pt x="92" y="276"/>
                  </a:lnTo>
                  <a:lnTo>
                    <a:pt x="92" y="276"/>
                  </a:lnTo>
                  <a:lnTo>
                    <a:pt x="90" y="274"/>
                  </a:lnTo>
                  <a:lnTo>
                    <a:pt x="87" y="274"/>
                  </a:lnTo>
                  <a:lnTo>
                    <a:pt x="87" y="272"/>
                  </a:lnTo>
                  <a:lnTo>
                    <a:pt x="85" y="272"/>
                  </a:lnTo>
                  <a:lnTo>
                    <a:pt x="85" y="269"/>
                  </a:lnTo>
                  <a:lnTo>
                    <a:pt x="83" y="269"/>
                  </a:lnTo>
                  <a:lnTo>
                    <a:pt x="80" y="267"/>
                  </a:lnTo>
                  <a:lnTo>
                    <a:pt x="80" y="267"/>
                  </a:lnTo>
                  <a:lnTo>
                    <a:pt x="80" y="265"/>
                  </a:lnTo>
                  <a:lnTo>
                    <a:pt x="80" y="265"/>
                  </a:lnTo>
                  <a:lnTo>
                    <a:pt x="80" y="262"/>
                  </a:lnTo>
                  <a:lnTo>
                    <a:pt x="80" y="260"/>
                  </a:lnTo>
                  <a:lnTo>
                    <a:pt x="80" y="260"/>
                  </a:lnTo>
                  <a:lnTo>
                    <a:pt x="80" y="260"/>
                  </a:lnTo>
                  <a:lnTo>
                    <a:pt x="80" y="258"/>
                  </a:lnTo>
                  <a:lnTo>
                    <a:pt x="80" y="258"/>
                  </a:lnTo>
                  <a:lnTo>
                    <a:pt x="80" y="258"/>
                  </a:lnTo>
                  <a:lnTo>
                    <a:pt x="80" y="258"/>
                  </a:lnTo>
                  <a:lnTo>
                    <a:pt x="78" y="255"/>
                  </a:lnTo>
                  <a:lnTo>
                    <a:pt x="78" y="255"/>
                  </a:lnTo>
                  <a:lnTo>
                    <a:pt x="78" y="253"/>
                  </a:lnTo>
                  <a:lnTo>
                    <a:pt x="76" y="250"/>
                  </a:lnTo>
                  <a:lnTo>
                    <a:pt x="76" y="250"/>
                  </a:lnTo>
                  <a:lnTo>
                    <a:pt x="76" y="248"/>
                  </a:lnTo>
                  <a:lnTo>
                    <a:pt x="73" y="248"/>
                  </a:lnTo>
                  <a:lnTo>
                    <a:pt x="71" y="248"/>
                  </a:lnTo>
                  <a:lnTo>
                    <a:pt x="71" y="248"/>
                  </a:lnTo>
                  <a:lnTo>
                    <a:pt x="71" y="246"/>
                  </a:lnTo>
                  <a:lnTo>
                    <a:pt x="71" y="246"/>
                  </a:lnTo>
                  <a:lnTo>
                    <a:pt x="71" y="246"/>
                  </a:lnTo>
                  <a:lnTo>
                    <a:pt x="71" y="243"/>
                  </a:lnTo>
                  <a:lnTo>
                    <a:pt x="71" y="243"/>
                  </a:lnTo>
                  <a:lnTo>
                    <a:pt x="64" y="234"/>
                  </a:lnTo>
                  <a:lnTo>
                    <a:pt x="61" y="231"/>
                  </a:lnTo>
                  <a:lnTo>
                    <a:pt x="61" y="227"/>
                  </a:lnTo>
                  <a:lnTo>
                    <a:pt x="59" y="227"/>
                  </a:lnTo>
                  <a:lnTo>
                    <a:pt x="57" y="224"/>
                  </a:lnTo>
                  <a:lnTo>
                    <a:pt x="57" y="224"/>
                  </a:lnTo>
                  <a:lnTo>
                    <a:pt x="57" y="222"/>
                  </a:lnTo>
                  <a:lnTo>
                    <a:pt x="57" y="222"/>
                  </a:lnTo>
                  <a:lnTo>
                    <a:pt x="54" y="222"/>
                  </a:lnTo>
                  <a:lnTo>
                    <a:pt x="54" y="222"/>
                  </a:lnTo>
                  <a:lnTo>
                    <a:pt x="54" y="220"/>
                  </a:lnTo>
                  <a:lnTo>
                    <a:pt x="54" y="220"/>
                  </a:lnTo>
                  <a:lnTo>
                    <a:pt x="54" y="217"/>
                  </a:lnTo>
                  <a:lnTo>
                    <a:pt x="54" y="217"/>
                  </a:lnTo>
                  <a:lnTo>
                    <a:pt x="52" y="217"/>
                  </a:lnTo>
                  <a:lnTo>
                    <a:pt x="52" y="217"/>
                  </a:lnTo>
                  <a:lnTo>
                    <a:pt x="52" y="215"/>
                  </a:lnTo>
                  <a:lnTo>
                    <a:pt x="52" y="215"/>
                  </a:lnTo>
                  <a:lnTo>
                    <a:pt x="50" y="213"/>
                  </a:lnTo>
                  <a:lnTo>
                    <a:pt x="50" y="213"/>
                  </a:lnTo>
                  <a:lnTo>
                    <a:pt x="50" y="210"/>
                  </a:lnTo>
                  <a:lnTo>
                    <a:pt x="42" y="208"/>
                  </a:lnTo>
                  <a:lnTo>
                    <a:pt x="38" y="205"/>
                  </a:lnTo>
                  <a:lnTo>
                    <a:pt x="35" y="205"/>
                  </a:lnTo>
                  <a:lnTo>
                    <a:pt x="35" y="205"/>
                  </a:lnTo>
                  <a:lnTo>
                    <a:pt x="35" y="203"/>
                  </a:lnTo>
                  <a:lnTo>
                    <a:pt x="35" y="203"/>
                  </a:lnTo>
                  <a:lnTo>
                    <a:pt x="33" y="201"/>
                  </a:lnTo>
                  <a:lnTo>
                    <a:pt x="33" y="198"/>
                  </a:lnTo>
                  <a:lnTo>
                    <a:pt x="31" y="194"/>
                  </a:lnTo>
                  <a:lnTo>
                    <a:pt x="31" y="194"/>
                  </a:lnTo>
                  <a:lnTo>
                    <a:pt x="24" y="189"/>
                  </a:lnTo>
                  <a:lnTo>
                    <a:pt x="21" y="187"/>
                  </a:lnTo>
                  <a:lnTo>
                    <a:pt x="19" y="187"/>
                  </a:lnTo>
                  <a:lnTo>
                    <a:pt x="19" y="187"/>
                  </a:lnTo>
                  <a:lnTo>
                    <a:pt x="19" y="184"/>
                  </a:lnTo>
                  <a:lnTo>
                    <a:pt x="19" y="184"/>
                  </a:lnTo>
                  <a:lnTo>
                    <a:pt x="19" y="184"/>
                  </a:lnTo>
                  <a:lnTo>
                    <a:pt x="19" y="184"/>
                  </a:lnTo>
                  <a:lnTo>
                    <a:pt x="19" y="184"/>
                  </a:lnTo>
                  <a:lnTo>
                    <a:pt x="21" y="184"/>
                  </a:lnTo>
                  <a:lnTo>
                    <a:pt x="24" y="184"/>
                  </a:lnTo>
                  <a:lnTo>
                    <a:pt x="26" y="184"/>
                  </a:lnTo>
                  <a:lnTo>
                    <a:pt x="26" y="184"/>
                  </a:lnTo>
                  <a:lnTo>
                    <a:pt x="26" y="184"/>
                  </a:lnTo>
                  <a:lnTo>
                    <a:pt x="26" y="184"/>
                  </a:lnTo>
                  <a:lnTo>
                    <a:pt x="26" y="182"/>
                  </a:lnTo>
                  <a:lnTo>
                    <a:pt x="26" y="182"/>
                  </a:lnTo>
                  <a:lnTo>
                    <a:pt x="26" y="182"/>
                  </a:lnTo>
                  <a:lnTo>
                    <a:pt x="24" y="179"/>
                  </a:lnTo>
                  <a:lnTo>
                    <a:pt x="24" y="179"/>
                  </a:lnTo>
                  <a:lnTo>
                    <a:pt x="24" y="179"/>
                  </a:lnTo>
                  <a:lnTo>
                    <a:pt x="24" y="177"/>
                  </a:lnTo>
                  <a:lnTo>
                    <a:pt x="24" y="175"/>
                  </a:lnTo>
                  <a:lnTo>
                    <a:pt x="24" y="175"/>
                  </a:lnTo>
                  <a:lnTo>
                    <a:pt x="21" y="172"/>
                  </a:lnTo>
                  <a:lnTo>
                    <a:pt x="19" y="172"/>
                  </a:lnTo>
                  <a:lnTo>
                    <a:pt x="19" y="172"/>
                  </a:lnTo>
                  <a:lnTo>
                    <a:pt x="21" y="172"/>
                  </a:lnTo>
                  <a:lnTo>
                    <a:pt x="21" y="170"/>
                  </a:lnTo>
                  <a:lnTo>
                    <a:pt x="24" y="170"/>
                  </a:lnTo>
                  <a:lnTo>
                    <a:pt x="24" y="170"/>
                  </a:lnTo>
                  <a:lnTo>
                    <a:pt x="24" y="170"/>
                  </a:lnTo>
                  <a:lnTo>
                    <a:pt x="24" y="170"/>
                  </a:lnTo>
                  <a:lnTo>
                    <a:pt x="26" y="168"/>
                  </a:lnTo>
                  <a:lnTo>
                    <a:pt x="26" y="168"/>
                  </a:lnTo>
                  <a:lnTo>
                    <a:pt x="26" y="165"/>
                  </a:lnTo>
                  <a:lnTo>
                    <a:pt x="26" y="165"/>
                  </a:lnTo>
                  <a:lnTo>
                    <a:pt x="24" y="160"/>
                  </a:lnTo>
                  <a:lnTo>
                    <a:pt x="24" y="160"/>
                  </a:lnTo>
                  <a:lnTo>
                    <a:pt x="24" y="158"/>
                  </a:lnTo>
                  <a:lnTo>
                    <a:pt x="24" y="156"/>
                  </a:lnTo>
                  <a:lnTo>
                    <a:pt x="24" y="156"/>
                  </a:lnTo>
                  <a:lnTo>
                    <a:pt x="24" y="153"/>
                  </a:lnTo>
                  <a:lnTo>
                    <a:pt x="24" y="153"/>
                  </a:lnTo>
                  <a:lnTo>
                    <a:pt x="21" y="151"/>
                  </a:lnTo>
                  <a:lnTo>
                    <a:pt x="19" y="151"/>
                  </a:lnTo>
                  <a:lnTo>
                    <a:pt x="19" y="151"/>
                  </a:lnTo>
                  <a:lnTo>
                    <a:pt x="19" y="149"/>
                  </a:lnTo>
                  <a:lnTo>
                    <a:pt x="19" y="149"/>
                  </a:lnTo>
                  <a:lnTo>
                    <a:pt x="19" y="149"/>
                  </a:lnTo>
                  <a:lnTo>
                    <a:pt x="16" y="146"/>
                  </a:lnTo>
                  <a:lnTo>
                    <a:pt x="16" y="146"/>
                  </a:lnTo>
                  <a:lnTo>
                    <a:pt x="16" y="144"/>
                  </a:lnTo>
                  <a:lnTo>
                    <a:pt x="14" y="139"/>
                  </a:lnTo>
                  <a:lnTo>
                    <a:pt x="14" y="137"/>
                  </a:lnTo>
                  <a:lnTo>
                    <a:pt x="14" y="137"/>
                  </a:lnTo>
                  <a:lnTo>
                    <a:pt x="14" y="137"/>
                  </a:lnTo>
                  <a:lnTo>
                    <a:pt x="12" y="134"/>
                  </a:lnTo>
                  <a:lnTo>
                    <a:pt x="12" y="134"/>
                  </a:lnTo>
                  <a:lnTo>
                    <a:pt x="9" y="132"/>
                  </a:lnTo>
                  <a:lnTo>
                    <a:pt x="9" y="132"/>
                  </a:lnTo>
                  <a:lnTo>
                    <a:pt x="9" y="130"/>
                  </a:lnTo>
                  <a:lnTo>
                    <a:pt x="7" y="130"/>
                  </a:lnTo>
                  <a:lnTo>
                    <a:pt x="7" y="130"/>
                  </a:lnTo>
                  <a:lnTo>
                    <a:pt x="7" y="127"/>
                  </a:lnTo>
                  <a:lnTo>
                    <a:pt x="5" y="125"/>
                  </a:lnTo>
                  <a:lnTo>
                    <a:pt x="5" y="123"/>
                  </a:lnTo>
                  <a:lnTo>
                    <a:pt x="2" y="120"/>
                  </a:lnTo>
                  <a:lnTo>
                    <a:pt x="0" y="118"/>
                  </a:lnTo>
                  <a:lnTo>
                    <a:pt x="0" y="116"/>
                  </a:lnTo>
                  <a:lnTo>
                    <a:pt x="0" y="116"/>
                  </a:lnTo>
                  <a:lnTo>
                    <a:pt x="0" y="111"/>
                  </a:lnTo>
                  <a:lnTo>
                    <a:pt x="2" y="97"/>
                  </a:lnTo>
                  <a:lnTo>
                    <a:pt x="5" y="82"/>
                  </a:lnTo>
                  <a:lnTo>
                    <a:pt x="7" y="68"/>
                  </a:lnTo>
                  <a:lnTo>
                    <a:pt x="9" y="54"/>
                  </a:lnTo>
                  <a:lnTo>
                    <a:pt x="12" y="42"/>
                  </a:lnTo>
                  <a:lnTo>
                    <a:pt x="12" y="28"/>
                  </a:lnTo>
                  <a:lnTo>
                    <a:pt x="14" y="14"/>
                  </a:lnTo>
                  <a:lnTo>
                    <a:pt x="16" y="0"/>
                  </a:lnTo>
                  <a:lnTo>
                    <a:pt x="35" y="2"/>
                  </a:lnTo>
                  <a:lnTo>
                    <a:pt x="54" y="4"/>
                  </a:lnTo>
                  <a:lnTo>
                    <a:pt x="73" y="9"/>
                  </a:lnTo>
                  <a:lnTo>
                    <a:pt x="92" y="11"/>
                  </a:lnTo>
                  <a:lnTo>
                    <a:pt x="111" y="14"/>
                  </a:lnTo>
                  <a:lnTo>
                    <a:pt x="130" y="16"/>
                  </a:lnTo>
                  <a:lnTo>
                    <a:pt x="149" y="18"/>
                  </a:lnTo>
                  <a:lnTo>
                    <a:pt x="168" y="21"/>
                  </a:lnTo>
                  <a:lnTo>
                    <a:pt x="187" y="23"/>
                  </a:lnTo>
                  <a:lnTo>
                    <a:pt x="187" y="23"/>
                  </a:lnTo>
                  <a:lnTo>
                    <a:pt x="206" y="26"/>
                  </a:lnTo>
                  <a:lnTo>
                    <a:pt x="225" y="28"/>
                  </a:lnTo>
                  <a:lnTo>
                    <a:pt x="244" y="30"/>
                  </a:lnTo>
                  <a:lnTo>
                    <a:pt x="262" y="33"/>
                  </a:lnTo>
                  <a:lnTo>
                    <a:pt x="281" y="35"/>
                  </a:lnTo>
                  <a:lnTo>
                    <a:pt x="300" y="37"/>
                  </a:lnTo>
                  <a:lnTo>
                    <a:pt x="319" y="40"/>
                  </a:lnTo>
                  <a:lnTo>
                    <a:pt x="338" y="42"/>
                  </a:lnTo>
                  <a:lnTo>
                    <a:pt x="357" y="45"/>
                  </a:lnTo>
                  <a:lnTo>
                    <a:pt x="376" y="45"/>
                  </a:lnTo>
                  <a:lnTo>
                    <a:pt x="395" y="47"/>
                  </a:lnTo>
                  <a:lnTo>
                    <a:pt x="414" y="49"/>
                  </a:lnTo>
                  <a:lnTo>
                    <a:pt x="433" y="52"/>
                  </a:lnTo>
                  <a:lnTo>
                    <a:pt x="452" y="54"/>
                  </a:lnTo>
                  <a:lnTo>
                    <a:pt x="471" y="56"/>
                  </a:lnTo>
                  <a:lnTo>
                    <a:pt x="490" y="56"/>
                  </a:lnTo>
                  <a:lnTo>
                    <a:pt x="508" y="59"/>
                  </a:lnTo>
                  <a:lnTo>
                    <a:pt x="527" y="61"/>
                  </a:lnTo>
                  <a:lnTo>
                    <a:pt x="539" y="61"/>
                  </a:lnTo>
                  <a:lnTo>
                    <a:pt x="546" y="63"/>
                  </a:lnTo>
                  <a:lnTo>
                    <a:pt x="568" y="63"/>
                  </a:lnTo>
                  <a:lnTo>
                    <a:pt x="587" y="66"/>
                  </a:lnTo>
                  <a:lnTo>
                    <a:pt x="605" y="68"/>
                  </a:lnTo>
                  <a:lnTo>
                    <a:pt x="624" y="68"/>
                  </a:lnTo>
                  <a:lnTo>
                    <a:pt x="643" y="71"/>
                  </a:lnTo>
                  <a:lnTo>
                    <a:pt x="662" y="73"/>
                  </a:lnTo>
                  <a:lnTo>
                    <a:pt x="681" y="73"/>
                  </a:lnTo>
                  <a:lnTo>
                    <a:pt x="700" y="75"/>
                  </a:lnTo>
                  <a:lnTo>
                    <a:pt x="719" y="75"/>
                  </a:lnTo>
                  <a:lnTo>
                    <a:pt x="738" y="78"/>
                  </a:lnTo>
                  <a:lnTo>
                    <a:pt x="757" y="80"/>
                  </a:lnTo>
                  <a:lnTo>
                    <a:pt x="776" y="80"/>
                  </a:lnTo>
                  <a:lnTo>
                    <a:pt x="795" y="82"/>
                  </a:lnTo>
                  <a:lnTo>
                    <a:pt x="814" y="82"/>
                  </a:lnTo>
                  <a:lnTo>
                    <a:pt x="833" y="85"/>
                  </a:lnTo>
                  <a:lnTo>
                    <a:pt x="851" y="85"/>
                  </a:lnTo>
                  <a:lnTo>
                    <a:pt x="873" y="87"/>
                  </a:lnTo>
                  <a:lnTo>
                    <a:pt x="892" y="87"/>
                  </a:lnTo>
                  <a:lnTo>
                    <a:pt x="911" y="87"/>
                  </a:lnTo>
                  <a:lnTo>
                    <a:pt x="930" y="89"/>
                  </a:lnTo>
                  <a:lnTo>
                    <a:pt x="948" y="89"/>
                  </a:lnTo>
                  <a:lnTo>
                    <a:pt x="967" y="92"/>
                  </a:lnTo>
                  <a:lnTo>
                    <a:pt x="986" y="92"/>
                  </a:lnTo>
                  <a:lnTo>
                    <a:pt x="1005" y="92"/>
                  </a:lnTo>
                  <a:lnTo>
                    <a:pt x="1024" y="94"/>
                  </a:lnTo>
                  <a:lnTo>
                    <a:pt x="1043" y="94"/>
                  </a:lnTo>
                  <a:lnTo>
                    <a:pt x="1057" y="94"/>
                  </a:lnTo>
                  <a:lnTo>
                    <a:pt x="1057" y="118"/>
                  </a:lnTo>
                  <a:lnTo>
                    <a:pt x="1055" y="139"/>
                  </a:lnTo>
                  <a:lnTo>
                    <a:pt x="1055" y="163"/>
                  </a:lnTo>
                  <a:lnTo>
                    <a:pt x="1055" y="184"/>
                  </a:lnTo>
                  <a:lnTo>
                    <a:pt x="1053" y="208"/>
                  </a:lnTo>
                  <a:lnTo>
                    <a:pt x="1053" y="229"/>
                  </a:lnTo>
                  <a:lnTo>
                    <a:pt x="1053" y="253"/>
                  </a:lnTo>
                  <a:lnTo>
                    <a:pt x="1053" y="274"/>
                  </a:lnTo>
                  <a:lnTo>
                    <a:pt x="1050" y="298"/>
                  </a:lnTo>
                  <a:lnTo>
                    <a:pt x="1050" y="321"/>
                  </a:lnTo>
                  <a:lnTo>
                    <a:pt x="1050" y="343"/>
                  </a:lnTo>
                  <a:lnTo>
                    <a:pt x="1048" y="366"/>
                  </a:lnTo>
                  <a:lnTo>
                    <a:pt x="1048" y="390"/>
                  </a:lnTo>
                  <a:lnTo>
                    <a:pt x="1048" y="411"/>
                  </a:lnTo>
                  <a:lnTo>
                    <a:pt x="1045" y="435"/>
                  </a:lnTo>
                  <a:lnTo>
                    <a:pt x="1045" y="459"/>
                  </a:lnTo>
                  <a:lnTo>
                    <a:pt x="1045" y="45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noEditPoints="1"/>
            </p:cNvSpPr>
            <p:nvPr/>
          </p:nvSpPr>
          <p:spPr bwMode="auto">
            <a:xfrm>
              <a:off x="9290986" y="4100817"/>
              <a:ext cx="352694" cy="610545"/>
            </a:xfrm>
            <a:custGeom>
              <a:avLst/>
              <a:gdLst>
                <a:gd name="T0" fmla="*/ 284 w 357"/>
                <a:gd name="T1" fmla="*/ 603 h 618"/>
                <a:gd name="T2" fmla="*/ 286 w 357"/>
                <a:gd name="T3" fmla="*/ 606 h 618"/>
                <a:gd name="T4" fmla="*/ 286 w 357"/>
                <a:gd name="T5" fmla="*/ 599 h 618"/>
                <a:gd name="T6" fmla="*/ 298 w 357"/>
                <a:gd name="T7" fmla="*/ 603 h 618"/>
                <a:gd name="T8" fmla="*/ 357 w 357"/>
                <a:gd name="T9" fmla="*/ 596 h 618"/>
                <a:gd name="T10" fmla="*/ 345 w 357"/>
                <a:gd name="T11" fmla="*/ 504 h 618"/>
                <a:gd name="T12" fmla="*/ 331 w 357"/>
                <a:gd name="T13" fmla="*/ 400 h 618"/>
                <a:gd name="T14" fmla="*/ 328 w 357"/>
                <a:gd name="T15" fmla="*/ 343 h 618"/>
                <a:gd name="T16" fmla="*/ 328 w 357"/>
                <a:gd name="T17" fmla="*/ 220 h 618"/>
                <a:gd name="T18" fmla="*/ 328 w 357"/>
                <a:gd name="T19" fmla="*/ 76 h 618"/>
                <a:gd name="T20" fmla="*/ 328 w 357"/>
                <a:gd name="T21" fmla="*/ 12 h 618"/>
                <a:gd name="T22" fmla="*/ 288 w 357"/>
                <a:gd name="T23" fmla="*/ 5 h 618"/>
                <a:gd name="T24" fmla="*/ 182 w 357"/>
                <a:gd name="T25" fmla="*/ 14 h 618"/>
                <a:gd name="T26" fmla="*/ 106 w 357"/>
                <a:gd name="T27" fmla="*/ 26 h 618"/>
                <a:gd name="T28" fmla="*/ 90 w 357"/>
                <a:gd name="T29" fmla="*/ 52 h 618"/>
                <a:gd name="T30" fmla="*/ 78 w 357"/>
                <a:gd name="T31" fmla="*/ 64 h 618"/>
                <a:gd name="T32" fmla="*/ 71 w 357"/>
                <a:gd name="T33" fmla="*/ 102 h 618"/>
                <a:gd name="T34" fmla="*/ 64 w 357"/>
                <a:gd name="T35" fmla="*/ 109 h 618"/>
                <a:gd name="T36" fmla="*/ 56 w 357"/>
                <a:gd name="T37" fmla="*/ 113 h 618"/>
                <a:gd name="T38" fmla="*/ 45 w 357"/>
                <a:gd name="T39" fmla="*/ 135 h 618"/>
                <a:gd name="T40" fmla="*/ 38 w 357"/>
                <a:gd name="T41" fmla="*/ 151 h 618"/>
                <a:gd name="T42" fmla="*/ 38 w 357"/>
                <a:gd name="T43" fmla="*/ 163 h 618"/>
                <a:gd name="T44" fmla="*/ 33 w 357"/>
                <a:gd name="T45" fmla="*/ 180 h 618"/>
                <a:gd name="T46" fmla="*/ 21 w 357"/>
                <a:gd name="T47" fmla="*/ 194 h 618"/>
                <a:gd name="T48" fmla="*/ 23 w 357"/>
                <a:gd name="T49" fmla="*/ 206 h 618"/>
                <a:gd name="T50" fmla="*/ 33 w 357"/>
                <a:gd name="T51" fmla="*/ 220 h 618"/>
                <a:gd name="T52" fmla="*/ 35 w 357"/>
                <a:gd name="T53" fmla="*/ 241 h 618"/>
                <a:gd name="T54" fmla="*/ 35 w 357"/>
                <a:gd name="T55" fmla="*/ 260 h 618"/>
                <a:gd name="T56" fmla="*/ 40 w 357"/>
                <a:gd name="T57" fmla="*/ 282 h 618"/>
                <a:gd name="T58" fmla="*/ 40 w 357"/>
                <a:gd name="T59" fmla="*/ 296 h 618"/>
                <a:gd name="T60" fmla="*/ 45 w 357"/>
                <a:gd name="T61" fmla="*/ 315 h 618"/>
                <a:gd name="T62" fmla="*/ 40 w 357"/>
                <a:gd name="T63" fmla="*/ 327 h 618"/>
                <a:gd name="T64" fmla="*/ 45 w 357"/>
                <a:gd name="T65" fmla="*/ 341 h 618"/>
                <a:gd name="T66" fmla="*/ 61 w 357"/>
                <a:gd name="T67" fmla="*/ 357 h 618"/>
                <a:gd name="T68" fmla="*/ 59 w 357"/>
                <a:gd name="T69" fmla="*/ 376 h 618"/>
                <a:gd name="T70" fmla="*/ 54 w 357"/>
                <a:gd name="T71" fmla="*/ 395 h 618"/>
                <a:gd name="T72" fmla="*/ 38 w 357"/>
                <a:gd name="T73" fmla="*/ 416 h 618"/>
                <a:gd name="T74" fmla="*/ 21 w 357"/>
                <a:gd name="T75" fmla="*/ 435 h 618"/>
                <a:gd name="T76" fmla="*/ 12 w 357"/>
                <a:gd name="T77" fmla="*/ 466 h 618"/>
                <a:gd name="T78" fmla="*/ 14 w 357"/>
                <a:gd name="T79" fmla="*/ 483 h 618"/>
                <a:gd name="T80" fmla="*/ 0 w 357"/>
                <a:gd name="T81" fmla="*/ 499 h 618"/>
                <a:gd name="T82" fmla="*/ 4 w 357"/>
                <a:gd name="T83" fmla="*/ 509 h 618"/>
                <a:gd name="T84" fmla="*/ 7 w 357"/>
                <a:gd name="T85" fmla="*/ 530 h 618"/>
                <a:gd name="T86" fmla="*/ 104 w 357"/>
                <a:gd name="T87" fmla="*/ 523 h 618"/>
                <a:gd name="T88" fmla="*/ 198 w 357"/>
                <a:gd name="T89" fmla="*/ 513 h 618"/>
                <a:gd name="T90" fmla="*/ 201 w 357"/>
                <a:gd name="T91" fmla="*/ 540 h 618"/>
                <a:gd name="T92" fmla="*/ 203 w 357"/>
                <a:gd name="T93" fmla="*/ 558 h 618"/>
                <a:gd name="T94" fmla="*/ 220 w 357"/>
                <a:gd name="T95" fmla="*/ 580 h 618"/>
                <a:gd name="T96" fmla="*/ 224 w 357"/>
                <a:gd name="T97" fmla="*/ 599 h 618"/>
                <a:gd name="T98" fmla="*/ 239 w 357"/>
                <a:gd name="T99" fmla="*/ 611 h 618"/>
                <a:gd name="T100" fmla="*/ 246 w 357"/>
                <a:gd name="T101" fmla="*/ 611 h 618"/>
                <a:gd name="T102" fmla="*/ 248 w 357"/>
                <a:gd name="T103" fmla="*/ 601 h 618"/>
                <a:gd name="T104" fmla="*/ 255 w 357"/>
                <a:gd name="T105" fmla="*/ 589 h 618"/>
                <a:gd name="T106" fmla="*/ 265 w 357"/>
                <a:gd name="T107" fmla="*/ 592 h 618"/>
                <a:gd name="T108" fmla="*/ 291 w 357"/>
                <a:gd name="T109" fmla="*/ 582 h 618"/>
                <a:gd name="T110" fmla="*/ 295 w 357"/>
                <a:gd name="T111" fmla="*/ 575 h 618"/>
                <a:gd name="T112" fmla="*/ 336 w 357"/>
                <a:gd name="T113" fmla="*/ 575 h 618"/>
                <a:gd name="T114" fmla="*/ 345 w 357"/>
                <a:gd name="T115" fmla="*/ 582 h 618"/>
                <a:gd name="T116" fmla="*/ 357 w 357"/>
                <a:gd name="T117" fmla="*/ 577 h 618"/>
                <a:gd name="T118" fmla="*/ 326 w 357"/>
                <a:gd name="T119" fmla="*/ 594 h 618"/>
                <a:gd name="T120" fmla="*/ 336 w 357"/>
                <a:gd name="T121" fmla="*/ 59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618">
                  <a:moveTo>
                    <a:pt x="286" y="599"/>
                  </a:moveTo>
                  <a:lnTo>
                    <a:pt x="286" y="601"/>
                  </a:lnTo>
                  <a:lnTo>
                    <a:pt x="284" y="601"/>
                  </a:lnTo>
                  <a:lnTo>
                    <a:pt x="279" y="601"/>
                  </a:lnTo>
                  <a:lnTo>
                    <a:pt x="279" y="603"/>
                  </a:lnTo>
                  <a:lnTo>
                    <a:pt x="281" y="601"/>
                  </a:lnTo>
                  <a:lnTo>
                    <a:pt x="284" y="601"/>
                  </a:lnTo>
                  <a:lnTo>
                    <a:pt x="284" y="603"/>
                  </a:lnTo>
                  <a:lnTo>
                    <a:pt x="284" y="603"/>
                  </a:lnTo>
                  <a:lnTo>
                    <a:pt x="286" y="603"/>
                  </a:lnTo>
                  <a:lnTo>
                    <a:pt x="286" y="603"/>
                  </a:lnTo>
                  <a:lnTo>
                    <a:pt x="284" y="606"/>
                  </a:lnTo>
                  <a:lnTo>
                    <a:pt x="284" y="606"/>
                  </a:lnTo>
                  <a:lnTo>
                    <a:pt x="284" y="606"/>
                  </a:lnTo>
                  <a:lnTo>
                    <a:pt x="286" y="606"/>
                  </a:lnTo>
                  <a:lnTo>
                    <a:pt x="286" y="606"/>
                  </a:lnTo>
                  <a:lnTo>
                    <a:pt x="286" y="606"/>
                  </a:lnTo>
                  <a:lnTo>
                    <a:pt x="288" y="601"/>
                  </a:lnTo>
                  <a:lnTo>
                    <a:pt x="288" y="601"/>
                  </a:lnTo>
                  <a:lnTo>
                    <a:pt x="288" y="599"/>
                  </a:lnTo>
                  <a:lnTo>
                    <a:pt x="288" y="599"/>
                  </a:lnTo>
                  <a:lnTo>
                    <a:pt x="288" y="599"/>
                  </a:lnTo>
                  <a:lnTo>
                    <a:pt x="288" y="599"/>
                  </a:lnTo>
                  <a:lnTo>
                    <a:pt x="286" y="599"/>
                  </a:lnTo>
                  <a:close/>
                  <a:moveTo>
                    <a:pt x="248" y="615"/>
                  </a:moveTo>
                  <a:lnTo>
                    <a:pt x="248" y="618"/>
                  </a:lnTo>
                  <a:lnTo>
                    <a:pt x="250" y="618"/>
                  </a:lnTo>
                  <a:lnTo>
                    <a:pt x="250" y="615"/>
                  </a:lnTo>
                  <a:lnTo>
                    <a:pt x="250" y="615"/>
                  </a:lnTo>
                  <a:lnTo>
                    <a:pt x="248" y="615"/>
                  </a:lnTo>
                  <a:close/>
                  <a:moveTo>
                    <a:pt x="298" y="603"/>
                  </a:moveTo>
                  <a:lnTo>
                    <a:pt x="298" y="603"/>
                  </a:lnTo>
                  <a:lnTo>
                    <a:pt x="300" y="601"/>
                  </a:lnTo>
                  <a:lnTo>
                    <a:pt x="302" y="601"/>
                  </a:lnTo>
                  <a:lnTo>
                    <a:pt x="300" y="601"/>
                  </a:lnTo>
                  <a:lnTo>
                    <a:pt x="298" y="603"/>
                  </a:lnTo>
                  <a:close/>
                  <a:moveTo>
                    <a:pt x="347" y="596"/>
                  </a:moveTo>
                  <a:lnTo>
                    <a:pt x="352" y="596"/>
                  </a:lnTo>
                  <a:lnTo>
                    <a:pt x="354" y="596"/>
                  </a:lnTo>
                  <a:lnTo>
                    <a:pt x="357" y="596"/>
                  </a:lnTo>
                  <a:lnTo>
                    <a:pt x="347" y="596"/>
                  </a:lnTo>
                  <a:lnTo>
                    <a:pt x="347" y="596"/>
                  </a:lnTo>
                  <a:close/>
                  <a:moveTo>
                    <a:pt x="357" y="575"/>
                  </a:moveTo>
                  <a:lnTo>
                    <a:pt x="352" y="551"/>
                  </a:lnTo>
                  <a:lnTo>
                    <a:pt x="352" y="540"/>
                  </a:lnTo>
                  <a:lnTo>
                    <a:pt x="350" y="528"/>
                  </a:lnTo>
                  <a:lnTo>
                    <a:pt x="347" y="516"/>
                  </a:lnTo>
                  <a:lnTo>
                    <a:pt x="345" y="504"/>
                  </a:lnTo>
                  <a:lnTo>
                    <a:pt x="343" y="495"/>
                  </a:lnTo>
                  <a:lnTo>
                    <a:pt x="343" y="483"/>
                  </a:lnTo>
                  <a:lnTo>
                    <a:pt x="338" y="459"/>
                  </a:lnTo>
                  <a:lnTo>
                    <a:pt x="338" y="447"/>
                  </a:lnTo>
                  <a:lnTo>
                    <a:pt x="336" y="435"/>
                  </a:lnTo>
                  <a:lnTo>
                    <a:pt x="333" y="424"/>
                  </a:lnTo>
                  <a:lnTo>
                    <a:pt x="331" y="412"/>
                  </a:lnTo>
                  <a:lnTo>
                    <a:pt x="331" y="400"/>
                  </a:lnTo>
                  <a:lnTo>
                    <a:pt x="328" y="390"/>
                  </a:lnTo>
                  <a:lnTo>
                    <a:pt x="328" y="388"/>
                  </a:lnTo>
                  <a:lnTo>
                    <a:pt x="328" y="386"/>
                  </a:lnTo>
                  <a:lnTo>
                    <a:pt x="328" y="381"/>
                  </a:lnTo>
                  <a:lnTo>
                    <a:pt x="328" y="374"/>
                  </a:lnTo>
                  <a:lnTo>
                    <a:pt x="328" y="364"/>
                  </a:lnTo>
                  <a:lnTo>
                    <a:pt x="328" y="355"/>
                  </a:lnTo>
                  <a:lnTo>
                    <a:pt x="328" y="343"/>
                  </a:lnTo>
                  <a:lnTo>
                    <a:pt x="328" y="331"/>
                  </a:lnTo>
                  <a:lnTo>
                    <a:pt x="328" y="317"/>
                  </a:lnTo>
                  <a:lnTo>
                    <a:pt x="328" y="303"/>
                  </a:lnTo>
                  <a:lnTo>
                    <a:pt x="328" y="289"/>
                  </a:lnTo>
                  <a:lnTo>
                    <a:pt x="328" y="272"/>
                  </a:lnTo>
                  <a:lnTo>
                    <a:pt x="328" y="256"/>
                  </a:lnTo>
                  <a:lnTo>
                    <a:pt x="328" y="239"/>
                  </a:lnTo>
                  <a:lnTo>
                    <a:pt x="328" y="220"/>
                  </a:lnTo>
                  <a:lnTo>
                    <a:pt x="328" y="187"/>
                  </a:lnTo>
                  <a:lnTo>
                    <a:pt x="328" y="168"/>
                  </a:lnTo>
                  <a:lnTo>
                    <a:pt x="328" y="151"/>
                  </a:lnTo>
                  <a:lnTo>
                    <a:pt x="328" y="135"/>
                  </a:lnTo>
                  <a:lnTo>
                    <a:pt x="328" y="118"/>
                  </a:lnTo>
                  <a:lnTo>
                    <a:pt x="328" y="104"/>
                  </a:lnTo>
                  <a:lnTo>
                    <a:pt x="328" y="90"/>
                  </a:lnTo>
                  <a:lnTo>
                    <a:pt x="328" y="76"/>
                  </a:lnTo>
                  <a:lnTo>
                    <a:pt x="328" y="64"/>
                  </a:lnTo>
                  <a:lnTo>
                    <a:pt x="328" y="52"/>
                  </a:lnTo>
                  <a:lnTo>
                    <a:pt x="328" y="42"/>
                  </a:lnTo>
                  <a:lnTo>
                    <a:pt x="328" y="33"/>
                  </a:lnTo>
                  <a:lnTo>
                    <a:pt x="328" y="21"/>
                  </a:lnTo>
                  <a:lnTo>
                    <a:pt x="328" y="19"/>
                  </a:lnTo>
                  <a:lnTo>
                    <a:pt x="328" y="12"/>
                  </a:lnTo>
                  <a:lnTo>
                    <a:pt x="328" y="12"/>
                  </a:lnTo>
                  <a:lnTo>
                    <a:pt x="328" y="12"/>
                  </a:lnTo>
                  <a:lnTo>
                    <a:pt x="324" y="9"/>
                  </a:lnTo>
                  <a:lnTo>
                    <a:pt x="321" y="5"/>
                  </a:lnTo>
                  <a:lnTo>
                    <a:pt x="319" y="0"/>
                  </a:lnTo>
                  <a:lnTo>
                    <a:pt x="319" y="0"/>
                  </a:lnTo>
                  <a:lnTo>
                    <a:pt x="314" y="0"/>
                  </a:lnTo>
                  <a:lnTo>
                    <a:pt x="300" y="2"/>
                  </a:lnTo>
                  <a:lnTo>
                    <a:pt x="288" y="5"/>
                  </a:lnTo>
                  <a:lnTo>
                    <a:pt x="274" y="5"/>
                  </a:lnTo>
                  <a:lnTo>
                    <a:pt x="262" y="7"/>
                  </a:lnTo>
                  <a:lnTo>
                    <a:pt x="248" y="7"/>
                  </a:lnTo>
                  <a:lnTo>
                    <a:pt x="234" y="9"/>
                  </a:lnTo>
                  <a:lnTo>
                    <a:pt x="222" y="9"/>
                  </a:lnTo>
                  <a:lnTo>
                    <a:pt x="208" y="12"/>
                  </a:lnTo>
                  <a:lnTo>
                    <a:pt x="196" y="14"/>
                  </a:lnTo>
                  <a:lnTo>
                    <a:pt x="182" y="14"/>
                  </a:lnTo>
                  <a:lnTo>
                    <a:pt x="168" y="16"/>
                  </a:lnTo>
                  <a:lnTo>
                    <a:pt x="156" y="16"/>
                  </a:lnTo>
                  <a:lnTo>
                    <a:pt x="142" y="19"/>
                  </a:lnTo>
                  <a:lnTo>
                    <a:pt x="130" y="19"/>
                  </a:lnTo>
                  <a:lnTo>
                    <a:pt x="116" y="21"/>
                  </a:lnTo>
                  <a:lnTo>
                    <a:pt x="101" y="21"/>
                  </a:lnTo>
                  <a:lnTo>
                    <a:pt x="104" y="21"/>
                  </a:lnTo>
                  <a:lnTo>
                    <a:pt x="106" y="26"/>
                  </a:lnTo>
                  <a:lnTo>
                    <a:pt x="106" y="31"/>
                  </a:lnTo>
                  <a:lnTo>
                    <a:pt x="104" y="35"/>
                  </a:lnTo>
                  <a:lnTo>
                    <a:pt x="99" y="38"/>
                  </a:lnTo>
                  <a:lnTo>
                    <a:pt x="87" y="45"/>
                  </a:lnTo>
                  <a:lnTo>
                    <a:pt x="87" y="45"/>
                  </a:lnTo>
                  <a:lnTo>
                    <a:pt x="87" y="47"/>
                  </a:lnTo>
                  <a:lnTo>
                    <a:pt x="90" y="50"/>
                  </a:lnTo>
                  <a:lnTo>
                    <a:pt x="90" y="52"/>
                  </a:lnTo>
                  <a:lnTo>
                    <a:pt x="87" y="54"/>
                  </a:lnTo>
                  <a:lnTo>
                    <a:pt x="87" y="57"/>
                  </a:lnTo>
                  <a:lnTo>
                    <a:pt x="85" y="57"/>
                  </a:lnTo>
                  <a:lnTo>
                    <a:pt x="82" y="57"/>
                  </a:lnTo>
                  <a:lnTo>
                    <a:pt x="80" y="54"/>
                  </a:lnTo>
                  <a:lnTo>
                    <a:pt x="80" y="57"/>
                  </a:lnTo>
                  <a:lnTo>
                    <a:pt x="78" y="59"/>
                  </a:lnTo>
                  <a:lnTo>
                    <a:pt x="78" y="64"/>
                  </a:lnTo>
                  <a:lnTo>
                    <a:pt x="78" y="69"/>
                  </a:lnTo>
                  <a:lnTo>
                    <a:pt x="80" y="76"/>
                  </a:lnTo>
                  <a:lnTo>
                    <a:pt x="80" y="87"/>
                  </a:lnTo>
                  <a:lnTo>
                    <a:pt x="80" y="92"/>
                  </a:lnTo>
                  <a:lnTo>
                    <a:pt x="80" y="95"/>
                  </a:lnTo>
                  <a:lnTo>
                    <a:pt x="75" y="99"/>
                  </a:lnTo>
                  <a:lnTo>
                    <a:pt x="73" y="102"/>
                  </a:lnTo>
                  <a:lnTo>
                    <a:pt x="71" y="102"/>
                  </a:lnTo>
                  <a:lnTo>
                    <a:pt x="66" y="104"/>
                  </a:lnTo>
                  <a:lnTo>
                    <a:pt x="64" y="104"/>
                  </a:lnTo>
                  <a:lnTo>
                    <a:pt x="64" y="104"/>
                  </a:lnTo>
                  <a:lnTo>
                    <a:pt x="61" y="102"/>
                  </a:lnTo>
                  <a:lnTo>
                    <a:pt x="61" y="104"/>
                  </a:lnTo>
                  <a:lnTo>
                    <a:pt x="61" y="104"/>
                  </a:lnTo>
                  <a:lnTo>
                    <a:pt x="64" y="106"/>
                  </a:lnTo>
                  <a:lnTo>
                    <a:pt x="64" y="109"/>
                  </a:lnTo>
                  <a:lnTo>
                    <a:pt x="64" y="109"/>
                  </a:lnTo>
                  <a:lnTo>
                    <a:pt x="64" y="111"/>
                  </a:lnTo>
                  <a:lnTo>
                    <a:pt x="64" y="113"/>
                  </a:lnTo>
                  <a:lnTo>
                    <a:pt x="61" y="113"/>
                  </a:lnTo>
                  <a:lnTo>
                    <a:pt x="61" y="116"/>
                  </a:lnTo>
                  <a:lnTo>
                    <a:pt x="61" y="116"/>
                  </a:lnTo>
                  <a:lnTo>
                    <a:pt x="59" y="113"/>
                  </a:lnTo>
                  <a:lnTo>
                    <a:pt x="56" y="113"/>
                  </a:lnTo>
                  <a:lnTo>
                    <a:pt x="56" y="113"/>
                  </a:lnTo>
                  <a:lnTo>
                    <a:pt x="56" y="116"/>
                  </a:lnTo>
                  <a:lnTo>
                    <a:pt x="54" y="125"/>
                  </a:lnTo>
                  <a:lnTo>
                    <a:pt x="52" y="125"/>
                  </a:lnTo>
                  <a:lnTo>
                    <a:pt x="52" y="128"/>
                  </a:lnTo>
                  <a:lnTo>
                    <a:pt x="45" y="130"/>
                  </a:lnTo>
                  <a:lnTo>
                    <a:pt x="45" y="132"/>
                  </a:lnTo>
                  <a:lnTo>
                    <a:pt x="45" y="135"/>
                  </a:lnTo>
                  <a:lnTo>
                    <a:pt x="52" y="137"/>
                  </a:lnTo>
                  <a:lnTo>
                    <a:pt x="54" y="142"/>
                  </a:lnTo>
                  <a:lnTo>
                    <a:pt x="52" y="144"/>
                  </a:lnTo>
                  <a:lnTo>
                    <a:pt x="49" y="147"/>
                  </a:lnTo>
                  <a:lnTo>
                    <a:pt x="49" y="147"/>
                  </a:lnTo>
                  <a:lnTo>
                    <a:pt x="47" y="147"/>
                  </a:lnTo>
                  <a:lnTo>
                    <a:pt x="45" y="147"/>
                  </a:lnTo>
                  <a:lnTo>
                    <a:pt x="38" y="151"/>
                  </a:lnTo>
                  <a:lnTo>
                    <a:pt x="33" y="154"/>
                  </a:lnTo>
                  <a:lnTo>
                    <a:pt x="33" y="154"/>
                  </a:lnTo>
                  <a:lnTo>
                    <a:pt x="33" y="156"/>
                  </a:lnTo>
                  <a:lnTo>
                    <a:pt x="33" y="156"/>
                  </a:lnTo>
                  <a:lnTo>
                    <a:pt x="35" y="156"/>
                  </a:lnTo>
                  <a:lnTo>
                    <a:pt x="38" y="158"/>
                  </a:lnTo>
                  <a:lnTo>
                    <a:pt x="38" y="161"/>
                  </a:lnTo>
                  <a:lnTo>
                    <a:pt x="38" y="163"/>
                  </a:lnTo>
                  <a:lnTo>
                    <a:pt x="35" y="166"/>
                  </a:lnTo>
                  <a:lnTo>
                    <a:pt x="38" y="170"/>
                  </a:lnTo>
                  <a:lnTo>
                    <a:pt x="38" y="173"/>
                  </a:lnTo>
                  <a:lnTo>
                    <a:pt x="38" y="175"/>
                  </a:lnTo>
                  <a:lnTo>
                    <a:pt x="38" y="177"/>
                  </a:lnTo>
                  <a:lnTo>
                    <a:pt x="38" y="177"/>
                  </a:lnTo>
                  <a:lnTo>
                    <a:pt x="33" y="180"/>
                  </a:lnTo>
                  <a:lnTo>
                    <a:pt x="33" y="180"/>
                  </a:lnTo>
                  <a:lnTo>
                    <a:pt x="33" y="180"/>
                  </a:lnTo>
                  <a:lnTo>
                    <a:pt x="30" y="182"/>
                  </a:lnTo>
                  <a:lnTo>
                    <a:pt x="28" y="182"/>
                  </a:lnTo>
                  <a:lnTo>
                    <a:pt x="28" y="184"/>
                  </a:lnTo>
                  <a:lnTo>
                    <a:pt x="26" y="189"/>
                  </a:lnTo>
                  <a:lnTo>
                    <a:pt x="23" y="192"/>
                  </a:lnTo>
                  <a:lnTo>
                    <a:pt x="21" y="192"/>
                  </a:lnTo>
                  <a:lnTo>
                    <a:pt x="21" y="194"/>
                  </a:lnTo>
                  <a:lnTo>
                    <a:pt x="23" y="196"/>
                  </a:lnTo>
                  <a:lnTo>
                    <a:pt x="28" y="196"/>
                  </a:lnTo>
                  <a:lnTo>
                    <a:pt x="30" y="199"/>
                  </a:lnTo>
                  <a:lnTo>
                    <a:pt x="30" y="201"/>
                  </a:lnTo>
                  <a:lnTo>
                    <a:pt x="30" y="203"/>
                  </a:lnTo>
                  <a:lnTo>
                    <a:pt x="28" y="206"/>
                  </a:lnTo>
                  <a:lnTo>
                    <a:pt x="26" y="206"/>
                  </a:lnTo>
                  <a:lnTo>
                    <a:pt x="23" y="206"/>
                  </a:lnTo>
                  <a:lnTo>
                    <a:pt x="21" y="208"/>
                  </a:lnTo>
                  <a:lnTo>
                    <a:pt x="21" y="211"/>
                  </a:lnTo>
                  <a:lnTo>
                    <a:pt x="23" y="211"/>
                  </a:lnTo>
                  <a:lnTo>
                    <a:pt x="26" y="213"/>
                  </a:lnTo>
                  <a:lnTo>
                    <a:pt x="28" y="213"/>
                  </a:lnTo>
                  <a:lnTo>
                    <a:pt x="30" y="215"/>
                  </a:lnTo>
                  <a:lnTo>
                    <a:pt x="33" y="218"/>
                  </a:lnTo>
                  <a:lnTo>
                    <a:pt x="33" y="220"/>
                  </a:lnTo>
                  <a:lnTo>
                    <a:pt x="35" y="222"/>
                  </a:lnTo>
                  <a:lnTo>
                    <a:pt x="35" y="227"/>
                  </a:lnTo>
                  <a:lnTo>
                    <a:pt x="33" y="229"/>
                  </a:lnTo>
                  <a:lnTo>
                    <a:pt x="30" y="234"/>
                  </a:lnTo>
                  <a:lnTo>
                    <a:pt x="30" y="237"/>
                  </a:lnTo>
                  <a:lnTo>
                    <a:pt x="30" y="239"/>
                  </a:lnTo>
                  <a:lnTo>
                    <a:pt x="33" y="239"/>
                  </a:lnTo>
                  <a:lnTo>
                    <a:pt x="35" y="241"/>
                  </a:lnTo>
                  <a:lnTo>
                    <a:pt x="38" y="241"/>
                  </a:lnTo>
                  <a:lnTo>
                    <a:pt x="38" y="244"/>
                  </a:lnTo>
                  <a:lnTo>
                    <a:pt x="38" y="251"/>
                  </a:lnTo>
                  <a:lnTo>
                    <a:pt x="40" y="253"/>
                  </a:lnTo>
                  <a:lnTo>
                    <a:pt x="40" y="256"/>
                  </a:lnTo>
                  <a:lnTo>
                    <a:pt x="40" y="258"/>
                  </a:lnTo>
                  <a:lnTo>
                    <a:pt x="38" y="260"/>
                  </a:lnTo>
                  <a:lnTo>
                    <a:pt x="35" y="260"/>
                  </a:lnTo>
                  <a:lnTo>
                    <a:pt x="35" y="260"/>
                  </a:lnTo>
                  <a:lnTo>
                    <a:pt x="33" y="263"/>
                  </a:lnTo>
                  <a:lnTo>
                    <a:pt x="35" y="274"/>
                  </a:lnTo>
                  <a:lnTo>
                    <a:pt x="35" y="279"/>
                  </a:lnTo>
                  <a:lnTo>
                    <a:pt x="35" y="282"/>
                  </a:lnTo>
                  <a:lnTo>
                    <a:pt x="38" y="282"/>
                  </a:lnTo>
                  <a:lnTo>
                    <a:pt x="38" y="282"/>
                  </a:lnTo>
                  <a:lnTo>
                    <a:pt x="40" y="282"/>
                  </a:lnTo>
                  <a:lnTo>
                    <a:pt x="42" y="282"/>
                  </a:lnTo>
                  <a:lnTo>
                    <a:pt x="42" y="284"/>
                  </a:lnTo>
                  <a:lnTo>
                    <a:pt x="45" y="286"/>
                  </a:lnTo>
                  <a:lnTo>
                    <a:pt x="45" y="289"/>
                  </a:lnTo>
                  <a:lnTo>
                    <a:pt x="42" y="291"/>
                  </a:lnTo>
                  <a:lnTo>
                    <a:pt x="42" y="293"/>
                  </a:lnTo>
                  <a:lnTo>
                    <a:pt x="40" y="293"/>
                  </a:lnTo>
                  <a:lnTo>
                    <a:pt x="40" y="296"/>
                  </a:lnTo>
                  <a:lnTo>
                    <a:pt x="38" y="300"/>
                  </a:lnTo>
                  <a:lnTo>
                    <a:pt x="38" y="305"/>
                  </a:lnTo>
                  <a:lnTo>
                    <a:pt x="38" y="308"/>
                  </a:lnTo>
                  <a:lnTo>
                    <a:pt x="40" y="308"/>
                  </a:lnTo>
                  <a:lnTo>
                    <a:pt x="45" y="310"/>
                  </a:lnTo>
                  <a:lnTo>
                    <a:pt x="47" y="310"/>
                  </a:lnTo>
                  <a:lnTo>
                    <a:pt x="47" y="312"/>
                  </a:lnTo>
                  <a:lnTo>
                    <a:pt x="45" y="315"/>
                  </a:lnTo>
                  <a:lnTo>
                    <a:pt x="45" y="315"/>
                  </a:lnTo>
                  <a:lnTo>
                    <a:pt x="40" y="317"/>
                  </a:lnTo>
                  <a:lnTo>
                    <a:pt x="38" y="317"/>
                  </a:lnTo>
                  <a:lnTo>
                    <a:pt x="38" y="319"/>
                  </a:lnTo>
                  <a:lnTo>
                    <a:pt x="38" y="322"/>
                  </a:lnTo>
                  <a:lnTo>
                    <a:pt x="38" y="324"/>
                  </a:lnTo>
                  <a:lnTo>
                    <a:pt x="40" y="327"/>
                  </a:lnTo>
                  <a:lnTo>
                    <a:pt x="40" y="327"/>
                  </a:lnTo>
                  <a:lnTo>
                    <a:pt x="42" y="329"/>
                  </a:lnTo>
                  <a:lnTo>
                    <a:pt x="45" y="329"/>
                  </a:lnTo>
                  <a:lnTo>
                    <a:pt x="45" y="331"/>
                  </a:lnTo>
                  <a:lnTo>
                    <a:pt x="47" y="331"/>
                  </a:lnTo>
                  <a:lnTo>
                    <a:pt x="45" y="334"/>
                  </a:lnTo>
                  <a:lnTo>
                    <a:pt x="45" y="336"/>
                  </a:lnTo>
                  <a:lnTo>
                    <a:pt x="45" y="336"/>
                  </a:lnTo>
                  <a:lnTo>
                    <a:pt x="45" y="341"/>
                  </a:lnTo>
                  <a:lnTo>
                    <a:pt x="47" y="343"/>
                  </a:lnTo>
                  <a:lnTo>
                    <a:pt x="47" y="345"/>
                  </a:lnTo>
                  <a:lnTo>
                    <a:pt x="52" y="348"/>
                  </a:lnTo>
                  <a:lnTo>
                    <a:pt x="54" y="348"/>
                  </a:lnTo>
                  <a:lnTo>
                    <a:pt x="56" y="350"/>
                  </a:lnTo>
                  <a:lnTo>
                    <a:pt x="59" y="355"/>
                  </a:lnTo>
                  <a:lnTo>
                    <a:pt x="59" y="355"/>
                  </a:lnTo>
                  <a:lnTo>
                    <a:pt x="61" y="357"/>
                  </a:lnTo>
                  <a:lnTo>
                    <a:pt x="64" y="357"/>
                  </a:lnTo>
                  <a:lnTo>
                    <a:pt x="66" y="357"/>
                  </a:lnTo>
                  <a:lnTo>
                    <a:pt x="68" y="360"/>
                  </a:lnTo>
                  <a:lnTo>
                    <a:pt x="68" y="362"/>
                  </a:lnTo>
                  <a:lnTo>
                    <a:pt x="66" y="362"/>
                  </a:lnTo>
                  <a:lnTo>
                    <a:pt x="66" y="362"/>
                  </a:lnTo>
                  <a:lnTo>
                    <a:pt x="64" y="367"/>
                  </a:lnTo>
                  <a:lnTo>
                    <a:pt x="59" y="376"/>
                  </a:lnTo>
                  <a:lnTo>
                    <a:pt x="56" y="383"/>
                  </a:lnTo>
                  <a:lnTo>
                    <a:pt x="52" y="383"/>
                  </a:lnTo>
                  <a:lnTo>
                    <a:pt x="49" y="383"/>
                  </a:lnTo>
                  <a:lnTo>
                    <a:pt x="49" y="386"/>
                  </a:lnTo>
                  <a:lnTo>
                    <a:pt x="49" y="386"/>
                  </a:lnTo>
                  <a:lnTo>
                    <a:pt x="49" y="386"/>
                  </a:lnTo>
                  <a:lnTo>
                    <a:pt x="54" y="390"/>
                  </a:lnTo>
                  <a:lnTo>
                    <a:pt x="54" y="395"/>
                  </a:lnTo>
                  <a:lnTo>
                    <a:pt x="52" y="400"/>
                  </a:lnTo>
                  <a:lnTo>
                    <a:pt x="49" y="402"/>
                  </a:lnTo>
                  <a:lnTo>
                    <a:pt x="45" y="405"/>
                  </a:lnTo>
                  <a:lnTo>
                    <a:pt x="45" y="405"/>
                  </a:lnTo>
                  <a:lnTo>
                    <a:pt x="45" y="405"/>
                  </a:lnTo>
                  <a:lnTo>
                    <a:pt x="42" y="409"/>
                  </a:lnTo>
                  <a:lnTo>
                    <a:pt x="42" y="409"/>
                  </a:lnTo>
                  <a:lnTo>
                    <a:pt x="38" y="416"/>
                  </a:lnTo>
                  <a:lnTo>
                    <a:pt x="35" y="416"/>
                  </a:lnTo>
                  <a:lnTo>
                    <a:pt x="33" y="419"/>
                  </a:lnTo>
                  <a:lnTo>
                    <a:pt x="30" y="419"/>
                  </a:lnTo>
                  <a:lnTo>
                    <a:pt x="28" y="421"/>
                  </a:lnTo>
                  <a:lnTo>
                    <a:pt x="26" y="424"/>
                  </a:lnTo>
                  <a:lnTo>
                    <a:pt x="26" y="426"/>
                  </a:lnTo>
                  <a:lnTo>
                    <a:pt x="23" y="431"/>
                  </a:lnTo>
                  <a:lnTo>
                    <a:pt x="21" y="435"/>
                  </a:lnTo>
                  <a:lnTo>
                    <a:pt x="21" y="438"/>
                  </a:lnTo>
                  <a:lnTo>
                    <a:pt x="21" y="440"/>
                  </a:lnTo>
                  <a:lnTo>
                    <a:pt x="21" y="452"/>
                  </a:lnTo>
                  <a:lnTo>
                    <a:pt x="21" y="454"/>
                  </a:lnTo>
                  <a:lnTo>
                    <a:pt x="21" y="457"/>
                  </a:lnTo>
                  <a:lnTo>
                    <a:pt x="21" y="457"/>
                  </a:lnTo>
                  <a:lnTo>
                    <a:pt x="14" y="464"/>
                  </a:lnTo>
                  <a:lnTo>
                    <a:pt x="12" y="466"/>
                  </a:lnTo>
                  <a:lnTo>
                    <a:pt x="12" y="473"/>
                  </a:lnTo>
                  <a:lnTo>
                    <a:pt x="12" y="473"/>
                  </a:lnTo>
                  <a:lnTo>
                    <a:pt x="14" y="473"/>
                  </a:lnTo>
                  <a:lnTo>
                    <a:pt x="14" y="478"/>
                  </a:lnTo>
                  <a:lnTo>
                    <a:pt x="16" y="478"/>
                  </a:lnTo>
                  <a:lnTo>
                    <a:pt x="16" y="480"/>
                  </a:lnTo>
                  <a:lnTo>
                    <a:pt x="14" y="480"/>
                  </a:lnTo>
                  <a:lnTo>
                    <a:pt x="14" y="483"/>
                  </a:lnTo>
                  <a:lnTo>
                    <a:pt x="14" y="490"/>
                  </a:lnTo>
                  <a:lnTo>
                    <a:pt x="14" y="492"/>
                  </a:lnTo>
                  <a:lnTo>
                    <a:pt x="12" y="495"/>
                  </a:lnTo>
                  <a:lnTo>
                    <a:pt x="9" y="495"/>
                  </a:lnTo>
                  <a:lnTo>
                    <a:pt x="4" y="495"/>
                  </a:lnTo>
                  <a:lnTo>
                    <a:pt x="2" y="495"/>
                  </a:lnTo>
                  <a:lnTo>
                    <a:pt x="0" y="497"/>
                  </a:lnTo>
                  <a:lnTo>
                    <a:pt x="0" y="499"/>
                  </a:lnTo>
                  <a:lnTo>
                    <a:pt x="2" y="502"/>
                  </a:lnTo>
                  <a:lnTo>
                    <a:pt x="4" y="502"/>
                  </a:lnTo>
                  <a:lnTo>
                    <a:pt x="4" y="504"/>
                  </a:lnTo>
                  <a:lnTo>
                    <a:pt x="4" y="504"/>
                  </a:lnTo>
                  <a:lnTo>
                    <a:pt x="4" y="506"/>
                  </a:lnTo>
                  <a:lnTo>
                    <a:pt x="4" y="506"/>
                  </a:lnTo>
                  <a:lnTo>
                    <a:pt x="4" y="506"/>
                  </a:lnTo>
                  <a:lnTo>
                    <a:pt x="4" y="509"/>
                  </a:lnTo>
                  <a:lnTo>
                    <a:pt x="4" y="511"/>
                  </a:lnTo>
                  <a:lnTo>
                    <a:pt x="4" y="511"/>
                  </a:lnTo>
                  <a:lnTo>
                    <a:pt x="4" y="516"/>
                  </a:lnTo>
                  <a:lnTo>
                    <a:pt x="9" y="518"/>
                  </a:lnTo>
                  <a:lnTo>
                    <a:pt x="9" y="523"/>
                  </a:lnTo>
                  <a:lnTo>
                    <a:pt x="2" y="530"/>
                  </a:lnTo>
                  <a:lnTo>
                    <a:pt x="2" y="530"/>
                  </a:lnTo>
                  <a:lnTo>
                    <a:pt x="7" y="530"/>
                  </a:lnTo>
                  <a:lnTo>
                    <a:pt x="9" y="530"/>
                  </a:lnTo>
                  <a:lnTo>
                    <a:pt x="16" y="530"/>
                  </a:lnTo>
                  <a:lnTo>
                    <a:pt x="26" y="528"/>
                  </a:lnTo>
                  <a:lnTo>
                    <a:pt x="38" y="528"/>
                  </a:lnTo>
                  <a:lnTo>
                    <a:pt x="52" y="525"/>
                  </a:lnTo>
                  <a:lnTo>
                    <a:pt x="68" y="525"/>
                  </a:lnTo>
                  <a:lnTo>
                    <a:pt x="85" y="523"/>
                  </a:lnTo>
                  <a:lnTo>
                    <a:pt x="104" y="523"/>
                  </a:lnTo>
                  <a:lnTo>
                    <a:pt x="120" y="521"/>
                  </a:lnTo>
                  <a:lnTo>
                    <a:pt x="137" y="518"/>
                  </a:lnTo>
                  <a:lnTo>
                    <a:pt x="153" y="518"/>
                  </a:lnTo>
                  <a:lnTo>
                    <a:pt x="168" y="516"/>
                  </a:lnTo>
                  <a:lnTo>
                    <a:pt x="179" y="516"/>
                  </a:lnTo>
                  <a:lnTo>
                    <a:pt x="189" y="513"/>
                  </a:lnTo>
                  <a:lnTo>
                    <a:pt x="196" y="513"/>
                  </a:lnTo>
                  <a:lnTo>
                    <a:pt x="198" y="513"/>
                  </a:lnTo>
                  <a:lnTo>
                    <a:pt x="203" y="513"/>
                  </a:lnTo>
                  <a:lnTo>
                    <a:pt x="205" y="513"/>
                  </a:lnTo>
                  <a:lnTo>
                    <a:pt x="208" y="513"/>
                  </a:lnTo>
                  <a:lnTo>
                    <a:pt x="208" y="518"/>
                  </a:lnTo>
                  <a:lnTo>
                    <a:pt x="205" y="523"/>
                  </a:lnTo>
                  <a:lnTo>
                    <a:pt x="203" y="528"/>
                  </a:lnTo>
                  <a:lnTo>
                    <a:pt x="203" y="535"/>
                  </a:lnTo>
                  <a:lnTo>
                    <a:pt x="201" y="540"/>
                  </a:lnTo>
                  <a:lnTo>
                    <a:pt x="201" y="542"/>
                  </a:lnTo>
                  <a:lnTo>
                    <a:pt x="201" y="544"/>
                  </a:lnTo>
                  <a:lnTo>
                    <a:pt x="198" y="549"/>
                  </a:lnTo>
                  <a:lnTo>
                    <a:pt x="198" y="551"/>
                  </a:lnTo>
                  <a:lnTo>
                    <a:pt x="198" y="554"/>
                  </a:lnTo>
                  <a:lnTo>
                    <a:pt x="201" y="556"/>
                  </a:lnTo>
                  <a:lnTo>
                    <a:pt x="201" y="556"/>
                  </a:lnTo>
                  <a:lnTo>
                    <a:pt x="203" y="558"/>
                  </a:lnTo>
                  <a:lnTo>
                    <a:pt x="201" y="561"/>
                  </a:lnTo>
                  <a:lnTo>
                    <a:pt x="205" y="568"/>
                  </a:lnTo>
                  <a:lnTo>
                    <a:pt x="205" y="568"/>
                  </a:lnTo>
                  <a:lnTo>
                    <a:pt x="210" y="570"/>
                  </a:lnTo>
                  <a:lnTo>
                    <a:pt x="213" y="570"/>
                  </a:lnTo>
                  <a:lnTo>
                    <a:pt x="213" y="575"/>
                  </a:lnTo>
                  <a:lnTo>
                    <a:pt x="217" y="577"/>
                  </a:lnTo>
                  <a:lnTo>
                    <a:pt x="220" y="580"/>
                  </a:lnTo>
                  <a:lnTo>
                    <a:pt x="220" y="580"/>
                  </a:lnTo>
                  <a:lnTo>
                    <a:pt x="220" y="582"/>
                  </a:lnTo>
                  <a:lnTo>
                    <a:pt x="220" y="584"/>
                  </a:lnTo>
                  <a:lnTo>
                    <a:pt x="220" y="584"/>
                  </a:lnTo>
                  <a:lnTo>
                    <a:pt x="220" y="587"/>
                  </a:lnTo>
                  <a:lnTo>
                    <a:pt x="224" y="592"/>
                  </a:lnTo>
                  <a:lnTo>
                    <a:pt x="224" y="594"/>
                  </a:lnTo>
                  <a:lnTo>
                    <a:pt x="224" y="599"/>
                  </a:lnTo>
                  <a:lnTo>
                    <a:pt x="227" y="601"/>
                  </a:lnTo>
                  <a:lnTo>
                    <a:pt x="231" y="608"/>
                  </a:lnTo>
                  <a:lnTo>
                    <a:pt x="234" y="611"/>
                  </a:lnTo>
                  <a:lnTo>
                    <a:pt x="234" y="611"/>
                  </a:lnTo>
                  <a:lnTo>
                    <a:pt x="236" y="611"/>
                  </a:lnTo>
                  <a:lnTo>
                    <a:pt x="239" y="611"/>
                  </a:lnTo>
                  <a:lnTo>
                    <a:pt x="239" y="611"/>
                  </a:lnTo>
                  <a:lnTo>
                    <a:pt x="239" y="611"/>
                  </a:lnTo>
                  <a:lnTo>
                    <a:pt x="239" y="611"/>
                  </a:lnTo>
                  <a:lnTo>
                    <a:pt x="241" y="611"/>
                  </a:lnTo>
                  <a:lnTo>
                    <a:pt x="241" y="611"/>
                  </a:lnTo>
                  <a:lnTo>
                    <a:pt x="243" y="611"/>
                  </a:lnTo>
                  <a:lnTo>
                    <a:pt x="243" y="608"/>
                  </a:lnTo>
                  <a:lnTo>
                    <a:pt x="246" y="611"/>
                  </a:lnTo>
                  <a:lnTo>
                    <a:pt x="246" y="611"/>
                  </a:lnTo>
                  <a:lnTo>
                    <a:pt x="246" y="611"/>
                  </a:lnTo>
                  <a:lnTo>
                    <a:pt x="246" y="611"/>
                  </a:lnTo>
                  <a:lnTo>
                    <a:pt x="248" y="611"/>
                  </a:lnTo>
                  <a:lnTo>
                    <a:pt x="248" y="611"/>
                  </a:lnTo>
                  <a:lnTo>
                    <a:pt x="248" y="608"/>
                  </a:lnTo>
                  <a:lnTo>
                    <a:pt x="248" y="606"/>
                  </a:lnTo>
                  <a:lnTo>
                    <a:pt x="250" y="603"/>
                  </a:lnTo>
                  <a:lnTo>
                    <a:pt x="250" y="603"/>
                  </a:lnTo>
                  <a:lnTo>
                    <a:pt x="248" y="601"/>
                  </a:lnTo>
                  <a:lnTo>
                    <a:pt x="258" y="594"/>
                  </a:lnTo>
                  <a:lnTo>
                    <a:pt x="260" y="594"/>
                  </a:lnTo>
                  <a:lnTo>
                    <a:pt x="260" y="592"/>
                  </a:lnTo>
                  <a:lnTo>
                    <a:pt x="260" y="589"/>
                  </a:lnTo>
                  <a:lnTo>
                    <a:pt x="258" y="589"/>
                  </a:lnTo>
                  <a:lnTo>
                    <a:pt x="255" y="589"/>
                  </a:lnTo>
                  <a:lnTo>
                    <a:pt x="255" y="589"/>
                  </a:lnTo>
                  <a:lnTo>
                    <a:pt x="255" y="589"/>
                  </a:lnTo>
                  <a:lnTo>
                    <a:pt x="255" y="587"/>
                  </a:lnTo>
                  <a:lnTo>
                    <a:pt x="258" y="587"/>
                  </a:lnTo>
                  <a:lnTo>
                    <a:pt x="258" y="584"/>
                  </a:lnTo>
                  <a:lnTo>
                    <a:pt x="260" y="584"/>
                  </a:lnTo>
                  <a:lnTo>
                    <a:pt x="265" y="587"/>
                  </a:lnTo>
                  <a:lnTo>
                    <a:pt x="267" y="589"/>
                  </a:lnTo>
                  <a:lnTo>
                    <a:pt x="265" y="589"/>
                  </a:lnTo>
                  <a:lnTo>
                    <a:pt x="265" y="592"/>
                  </a:lnTo>
                  <a:lnTo>
                    <a:pt x="265" y="592"/>
                  </a:lnTo>
                  <a:lnTo>
                    <a:pt x="267" y="592"/>
                  </a:lnTo>
                  <a:lnTo>
                    <a:pt x="267" y="592"/>
                  </a:lnTo>
                  <a:lnTo>
                    <a:pt x="274" y="589"/>
                  </a:lnTo>
                  <a:lnTo>
                    <a:pt x="281" y="587"/>
                  </a:lnTo>
                  <a:lnTo>
                    <a:pt x="288" y="584"/>
                  </a:lnTo>
                  <a:lnTo>
                    <a:pt x="291" y="582"/>
                  </a:lnTo>
                  <a:lnTo>
                    <a:pt x="291" y="582"/>
                  </a:lnTo>
                  <a:lnTo>
                    <a:pt x="295" y="580"/>
                  </a:lnTo>
                  <a:lnTo>
                    <a:pt x="295" y="580"/>
                  </a:lnTo>
                  <a:lnTo>
                    <a:pt x="302" y="580"/>
                  </a:lnTo>
                  <a:lnTo>
                    <a:pt x="305" y="580"/>
                  </a:lnTo>
                  <a:lnTo>
                    <a:pt x="307" y="577"/>
                  </a:lnTo>
                  <a:lnTo>
                    <a:pt x="293" y="577"/>
                  </a:lnTo>
                  <a:lnTo>
                    <a:pt x="293" y="575"/>
                  </a:lnTo>
                  <a:lnTo>
                    <a:pt x="295" y="575"/>
                  </a:lnTo>
                  <a:lnTo>
                    <a:pt x="298" y="575"/>
                  </a:lnTo>
                  <a:lnTo>
                    <a:pt x="300" y="573"/>
                  </a:lnTo>
                  <a:lnTo>
                    <a:pt x="310" y="575"/>
                  </a:lnTo>
                  <a:lnTo>
                    <a:pt x="321" y="582"/>
                  </a:lnTo>
                  <a:lnTo>
                    <a:pt x="324" y="582"/>
                  </a:lnTo>
                  <a:lnTo>
                    <a:pt x="328" y="582"/>
                  </a:lnTo>
                  <a:lnTo>
                    <a:pt x="333" y="580"/>
                  </a:lnTo>
                  <a:lnTo>
                    <a:pt x="336" y="575"/>
                  </a:lnTo>
                  <a:lnTo>
                    <a:pt x="336" y="575"/>
                  </a:lnTo>
                  <a:lnTo>
                    <a:pt x="336" y="577"/>
                  </a:lnTo>
                  <a:lnTo>
                    <a:pt x="338" y="577"/>
                  </a:lnTo>
                  <a:lnTo>
                    <a:pt x="340" y="580"/>
                  </a:lnTo>
                  <a:lnTo>
                    <a:pt x="340" y="582"/>
                  </a:lnTo>
                  <a:lnTo>
                    <a:pt x="343" y="582"/>
                  </a:lnTo>
                  <a:lnTo>
                    <a:pt x="343" y="582"/>
                  </a:lnTo>
                  <a:lnTo>
                    <a:pt x="345" y="582"/>
                  </a:lnTo>
                  <a:lnTo>
                    <a:pt x="347" y="582"/>
                  </a:lnTo>
                  <a:lnTo>
                    <a:pt x="350" y="582"/>
                  </a:lnTo>
                  <a:lnTo>
                    <a:pt x="352" y="582"/>
                  </a:lnTo>
                  <a:lnTo>
                    <a:pt x="352" y="582"/>
                  </a:lnTo>
                  <a:lnTo>
                    <a:pt x="352" y="580"/>
                  </a:lnTo>
                  <a:lnTo>
                    <a:pt x="354" y="580"/>
                  </a:lnTo>
                  <a:lnTo>
                    <a:pt x="354" y="580"/>
                  </a:lnTo>
                  <a:lnTo>
                    <a:pt x="357" y="577"/>
                  </a:lnTo>
                  <a:lnTo>
                    <a:pt x="357" y="577"/>
                  </a:lnTo>
                  <a:lnTo>
                    <a:pt x="357" y="575"/>
                  </a:lnTo>
                  <a:lnTo>
                    <a:pt x="357" y="575"/>
                  </a:lnTo>
                  <a:lnTo>
                    <a:pt x="357" y="575"/>
                  </a:lnTo>
                  <a:close/>
                  <a:moveTo>
                    <a:pt x="336" y="596"/>
                  </a:moveTo>
                  <a:lnTo>
                    <a:pt x="333" y="596"/>
                  </a:lnTo>
                  <a:lnTo>
                    <a:pt x="331" y="594"/>
                  </a:lnTo>
                  <a:lnTo>
                    <a:pt x="326" y="594"/>
                  </a:lnTo>
                  <a:lnTo>
                    <a:pt x="324" y="594"/>
                  </a:lnTo>
                  <a:lnTo>
                    <a:pt x="321" y="596"/>
                  </a:lnTo>
                  <a:lnTo>
                    <a:pt x="321" y="596"/>
                  </a:lnTo>
                  <a:lnTo>
                    <a:pt x="343" y="596"/>
                  </a:lnTo>
                  <a:lnTo>
                    <a:pt x="343" y="596"/>
                  </a:lnTo>
                  <a:lnTo>
                    <a:pt x="345" y="596"/>
                  </a:lnTo>
                  <a:lnTo>
                    <a:pt x="343" y="596"/>
                  </a:lnTo>
                  <a:lnTo>
                    <a:pt x="336" y="596"/>
                  </a:lnTo>
                  <a:close/>
                  <a:moveTo>
                    <a:pt x="307" y="599"/>
                  </a:moveTo>
                  <a:lnTo>
                    <a:pt x="305" y="599"/>
                  </a:lnTo>
                  <a:lnTo>
                    <a:pt x="305" y="601"/>
                  </a:lnTo>
                  <a:lnTo>
                    <a:pt x="305" y="599"/>
                  </a:lnTo>
                  <a:lnTo>
                    <a:pt x="307" y="599"/>
                  </a:lnTo>
                  <a:lnTo>
                    <a:pt x="307" y="599"/>
                  </a:lnTo>
                  <a:lnTo>
                    <a:pt x="307" y="59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8813813" y="3445814"/>
              <a:ext cx="675749" cy="556209"/>
            </a:xfrm>
            <a:custGeom>
              <a:avLst/>
              <a:gdLst>
                <a:gd name="T0" fmla="*/ 416 w 684"/>
                <a:gd name="T1" fmla="*/ 76 h 563"/>
                <a:gd name="T2" fmla="*/ 421 w 684"/>
                <a:gd name="T3" fmla="*/ 92 h 563"/>
                <a:gd name="T4" fmla="*/ 433 w 684"/>
                <a:gd name="T5" fmla="*/ 111 h 563"/>
                <a:gd name="T6" fmla="*/ 492 w 684"/>
                <a:gd name="T7" fmla="*/ 159 h 563"/>
                <a:gd name="T8" fmla="*/ 502 w 684"/>
                <a:gd name="T9" fmla="*/ 180 h 563"/>
                <a:gd name="T10" fmla="*/ 509 w 684"/>
                <a:gd name="T11" fmla="*/ 201 h 563"/>
                <a:gd name="T12" fmla="*/ 539 w 684"/>
                <a:gd name="T13" fmla="*/ 197 h 563"/>
                <a:gd name="T14" fmla="*/ 556 w 684"/>
                <a:gd name="T15" fmla="*/ 220 h 563"/>
                <a:gd name="T16" fmla="*/ 542 w 684"/>
                <a:gd name="T17" fmla="*/ 277 h 563"/>
                <a:gd name="T18" fmla="*/ 556 w 684"/>
                <a:gd name="T19" fmla="*/ 296 h 563"/>
                <a:gd name="T20" fmla="*/ 582 w 684"/>
                <a:gd name="T21" fmla="*/ 315 h 563"/>
                <a:gd name="T22" fmla="*/ 615 w 684"/>
                <a:gd name="T23" fmla="*/ 332 h 563"/>
                <a:gd name="T24" fmla="*/ 634 w 684"/>
                <a:gd name="T25" fmla="*/ 355 h 563"/>
                <a:gd name="T26" fmla="*/ 641 w 684"/>
                <a:gd name="T27" fmla="*/ 388 h 563"/>
                <a:gd name="T28" fmla="*/ 646 w 684"/>
                <a:gd name="T29" fmla="*/ 405 h 563"/>
                <a:gd name="T30" fmla="*/ 667 w 684"/>
                <a:gd name="T31" fmla="*/ 426 h 563"/>
                <a:gd name="T32" fmla="*/ 667 w 684"/>
                <a:gd name="T33" fmla="*/ 417 h 563"/>
                <a:gd name="T34" fmla="*/ 674 w 684"/>
                <a:gd name="T35" fmla="*/ 429 h 563"/>
                <a:gd name="T36" fmla="*/ 684 w 684"/>
                <a:gd name="T37" fmla="*/ 440 h 563"/>
                <a:gd name="T38" fmla="*/ 679 w 684"/>
                <a:gd name="T39" fmla="*/ 469 h 563"/>
                <a:gd name="T40" fmla="*/ 660 w 684"/>
                <a:gd name="T41" fmla="*/ 474 h 563"/>
                <a:gd name="T42" fmla="*/ 653 w 684"/>
                <a:gd name="T43" fmla="*/ 497 h 563"/>
                <a:gd name="T44" fmla="*/ 641 w 684"/>
                <a:gd name="T45" fmla="*/ 490 h 563"/>
                <a:gd name="T46" fmla="*/ 648 w 684"/>
                <a:gd name="T47" fmla="*/ 509 h 563"/>
                <a:gd name="T48" fmla="*/ 646 w 684"/>
                <a:gd name="T49" fmla="*/ 519 h 563"/>
                <a:gd name="T50" fmla="*/ 641 w 684"/>
                <a:gd name="T51" fmla="*/ 540 h 563"/>
                <a:gd name="T52" fmla="*/ 632 w 684"/>
                <a:gd name="T53" fmla="*/ 556 h 563"/>
                <a:gd name="T54" fmla="*/ 568 w 684"/>
                <a:gd name="T55" fmla="*/ 561 h 563"/>
                <a:gd name="T56" fmla="*/ 575 w 684"/>
                <a:gd name="T57" fmla="*/ 545 h 563"/>
                <a:gd name="T58" fmla="*/ 580 w 684"/>
                <a:gd name="T59" fmla="*/ 540 h 563"/>
                <a:gd name="T60" fmla="*/ 589 w 684"/>
                <a:gd name="T61" fmla="*/ 533 h 563"/>
                <a:gd name="T62" fmla="*/ 594 w 684"/>
                <a:gd name="T63" fmla="*/ 526 h 563"/>
                <a:gd name="T64" fmla="*/ 594 w 684"/>
                <a:gd name="T65" fmla="*/ 519 h 563"/>
                <a:gd name="T66" fmla="*/ 594 w 684"/>
                <a:gd name="T67" fmla="*/ 509 h 563"/>
                <a:gd name="T68" fmla="*/ 587 w 684"/>
                <a:gd name="T69" fmla="*/ 502 h 563"/>
                <a:gd name="T70" fmla="*/ 577 w 684"/>
                <a:gd name="T71" fmla="*/ 497 h 563"/>
                <a:gd name="T72" fmla="*/ 329 w 684"/>
                <a:gd name="T73" fmla="*/ 516 h 563"/>
                <a:gd name="T74" fmla="*/ 135 w 684"/>
                <a:gd name="T75" fmla="*/ 497 h 563"/>
                <a:gd name="T76" fmla="*/ 128 w 684"/>
                <a:gd name="T77" fmla="*/ 355 h 563"/>
                <a:gd name="T78" fmla="*/ 121 w 684"/>
                <a:gd name="T79" fmla="*/ 213 h 563"/>
                <a:gd name="T80" fmla="*/ 118 w 684"/>
                <a:gd name="T81" fmla="*/ 199 h 563"/>
                <a:gd name="T82" fmla="*/ 107 w 684"/>
                <a:gd name="T83" fmla="*/ 197 h 563"/>
                <a:gd name="T84" fmla="*/ 90 w 684"/>
                <a:gd name="T85" fmla="*/ 175 h 563"/>
                <a:gd name="T86" fmla="*/ 78 w 684"/>
                <a:gd name="T87" fmla="*/ 163 h 563"/>
                <a:gd name="T88" fmla="*/ 73 w 684"/>
                <a:gd name="T89" fmla="*/ 149 h 563"/>
                <a:gd name="T90" fmla="*/ 81 w 684"/>
                <a:gd name="T91" fmla="*/ 135 h 563"/>
                <a:gd name="T92" fmla="*/ 90 w 684"/>
                <a:gd name="T93" fmla="*/ 126 h 563"/>
                <a:gd name="T94" fmla="*/ 83 w 684"/>
                <a:gd name="T95" fmla="*/ 111 h 563"/>
                <a:gd name="T96" fmla="*/ 69 w 684"/>
                <a:gd name="T97" fmla="*/ 114 h 563"/>
                <a:gd name="T98" fmla="*/ 57 w 684"/>
                <a:gd name="T99" fmla="*/ 107 h 563"/>
                <a:gd name="T100" fmla="*/ 38 w 684"/>
                <a:gd name="T101" fmla="*/ 95 h 563"/>
                <a:gd name="T102" fmla="*/ 33 w 684"/>
                <a:gd name="T103" fmla="*/ 78 h 563"/>
                <a:gd name="T104" fmla="*/ 21 w 684"/>
                <a:gd name="T105" fmla="*/ 64 h 563"/>
                <a:gd name="T106" fmla="*/ 14 w 684"/>
                <a:gd name="T107" fmla="*/ 57 h 563"/>
                <a:gd name="T108" fmla="*/ 10 w 684"/>
                <a:gd name="T109" fmla="*/ 43 h 563"/>
                <a:gd name="T110" fmla="*/ 0 w 684"/>
                <a:gd name="T111" fmla="*/ 29 h 563"/>
                <a:gd name="T112" fmla="*/ 0 w 684"/>
                <a:gd name="T113" fmla="*/ 26 h 563"/>
                <a:gd name="T114" fmla="*/ 24 w 684"/>
                <a:gd name="T115" fmla="*/ 24 h 563"/>
                <a:gd name="T116" fmla="*/ 234 w 684"/>
                <a:gd name="T117" fmla="*/ 12 h 563"/>
                <a:gd name="T118" fmla="*/ 388 w 684"/>
                <a:gd name="T119" fmla="*/ 3 h 563"/>
                <a:gd name="T120" fmla="*/ 395 w 684"/>
                <a:gd name="T121" fmla="*/ 10 h 563"/>
                <a:gd name="T122" fmla="*/ 402 w 684"/>
                <a:gd name="T123" fmla="*/ 17 h 563"/>
                <a:gd name="T124" fmla="*/ 407 w 684"/>
                <a:gd name="T125" fmla="*/ 2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4" h="563">
                  <a:moveTo>
                    <a:pt x="419" y="29"/>
                  </a:moveTo>
                  <a:lnTo>
                    <a:pt x="419" y="29"/>
                  </a:lnTo>
                  <a:lnTo>
                    <a:pt x="414" y="31"/>
                  </a:lnTo>
                  <a:lnTo>
                    <a:pt x="414" y="38"/>
                  </a:lnTo>
                  <a:lnTo>
                    <a:pt x="412" y="45"/>
                  </a:lnTo>
                  <a:lnTo>
                    <a:pt x="412" y="50"/>
                  </a:lnTo>
                  <a:lnTo>
                    <a:pt x="412" y="55"/>
                  </a:lnTo>
                  <a:lnTo>
                    <a:pt x="416" y="76"/>
                  </a:lnTo>
                  <a:lnTo>
                    <a:pt x="416" y="76"/>
                  </a:lnTo>
                  <a:lnTo>
                    <a:pt x="419" y="78"/>
                  </a:lnTo>
                  <a:lnTo>
                    <a:pt x="421" y="81"/>
                  </a:lnTo>
                  <a:lnTo>
                    <a:pt x="421" y="81"/>
                  </a:lnTo>
                  <a:lnTo>
                    <a:pt x="421" y="83"/>
                  </a:lnTo>
                  <a:lnTo>
                    <a:pt x="421" y="83"/>
                  </a:lnTo>
                  <a:lnTo>
                    <a:pt x="421" y="85"/>
                  </a:lnTo>
                  <a:lnTo>
                    <a:pt x="421" y="88"/>
                  </a:lnTo>
                  <a:lnTo>
                    <a:pt x="421" y="90"/>
                  </a:lnTo>
                  <a:lnTo>
                    <a:pt x="421" y="92"/>
                  </a:lnTo>
                  <a:lnTo>
                    <a:pt x="424" y="92"/>
                  </a:lnTo>
                  <a:lnTo>
                    <a:pt x="424" y="95"/>
                  </a:lnTo>
                  <a:lnTo>
                    <a:pt x="424" y="97"/>
                  </a:lnTo>
                  <a:lnTo>
                    <a:pt x="428" y="97"/>
                  </a:lnTo>
                  <a:lnTo>
                    <a:pt x="428" y="100"/>
                  </a:lnTo>
                  <a:lnTo>
                    <a:pt x="428" y="102"/>
                  </a:lnTo>
                  <a:lnTo>
                    <a:pt x="428" y="104"/>
                  </a:lnTo>
                  <a:lnTo>
                    <a:pt x="431" y="107"/>
                  </a:lnTo>
                  <a:lnTo>
                    <a:pt x="433" y="111"/>
                  </a:lnTo>
                  <a:lnTo>
                    <a:pt x="459" y="130"/>
                  </a:lnTo>
                  <a:lnTo>
                    <a:pt x="461" y="133"/>
                  </a:lnTo>
                  <a:lnTo>
                    <a:pt x="461" y="135"/>
                  </a:lnTo>
                  <a:lnTo>
                    <a:pt x="461" y="137"/>
                  </a:lnTo>
                  <a:lnTo>
                    <a:pt x="464" y="140"/>
                  </a:lnTo>
                  <a:lnTo>
                    <a:pt x="464" y="140"/>
                  </a:lnTo>
                  <a:lnTo>
                    <a:pt x="487" y="154"/>
                  </a:lnTo>
                  <a:lnTo>
                    <a:pt x="490" y="156"/>
                  </a:lnTo>
                  <a:lnTo>
                    <a:pt x="492" y="159"/>
                  </a:lnTo>
                  <a:lnTo>
                    <a:pt x="497" y="163"/>
                  </a:lnTo>
                  <a:lnTo>
                    <a:pt x="497" y="166"/>
                  </a:lnTo>
                  <a:lnTo>
                    <a:pt x="499" y="168"/>
                  </a:lnTo>
                  <a:lnTo>
                    <a:pt x="499" y="171"/>
                  </a:lnTo>
                  <a:lnTo>
                    <a:pt x="499" y="173"/>
                  </a:lnTo>
                  <a:lnTo>
                    <a:pt x="499" y="175"/>
                  </a:lnTo>
                  <a:lnTo>
                    <a:pt x="499" y="178"/>
                  </a:lnTo>
                  <a:lnTo>
                    <a:pt x="502" y="180"/>
                  </a:lnTo>
                  <a:lnTo>
                    <a:pt x="502" y="180"/>
                  </a:lnTo>
                  <a:lnTo>
                    <a:pt x="502" y="182"/>
                  </a:lnTo>
                  <a:lnTo>
                    <a:pt x="502" y="182"/>
                  </a:lnTo>
                  <a:lnTo>
                    <a:pt x="502" y="185"/>
                  </a:lnTo>
                  <a:lnTo>
                    <a:pt x="502" y="187"/>
                  </a:lnTo>
                  <a:lnTo>
                    <a:pt x="502" y="187"/>
                  </a:lnTo>
                  <a:lnTo>
                    <a:pt x="504" y="190"/>
                  </a:lnTo>
                  <a:lnTo>
                    <a:pt x="504" y="192"/>
                  </a:lnTo>
                  <a:lnTo>
                    <a:pt x="504" y="194"/>
                  </a:lnTo>
                  <a:lnTo>
                    <a:pt x="509" y="201"/>
                  </a:lnTo>
                  <a:lnTo>
                    <a:pt x="511" y="206"/>
                  </a:lnTo>
                  <a:lnTo>
                    <a:pt x="516" y="206"/>
                  </a:lnTo>
                  <a:lnTo>
                    <a:pt x="521" y="204"/>
                  </a:lnTo>
                  <a:lnTo>
                    <a:pt x="525" y="197"/>
                  </a:lnTo>
                  <a:lnTo>
                    <a:pt x="530" y="194"/>
                  </a:lnTo>
                  <a:lnTo>
                    <a:pt x="532" y="194"/>
                  </a:lnTo>
                  <a:lnTo>
                    <a:pt x="535" y="197"/>
                  </a:lnTo>
                  <a:lnTo>
                    <a:pt x="537" y="197"/>
                  </a:lnTo>
                  <a:lnTo>
                    <a:pt x="539" y="197"/>
                  </a:lnTo>
                  <a:lnTo>
                    <a:pt x="544" y="199"/>
                  </a:lnTo>
                  <a:lnTo>
                    <a:pt x="556" y="204"/>
                  </a:lnTo>
                  <a:lnTo>
                    <a:pt x="558" y="206"/>
                  </a:lnTo>
                  <a:lnTo>
                    <a:pt x="561" y="208"/>
                  </a:lnTo>
                  <a:lnTo>
                    <a:pt x="561" y="211"/>
                  </a:lnTo>
                  <a:lnTo>
                    <a:pt x="558" y="216"/>
                  </a:lnTo>
                  <a:lnTo>
                    <a:pt x="558" y="218"/>
                  </a:lnTo>
                  <a:lnTo>
                    <a:pt x="556" y="218"/>
                  </a:lnTo>
                  <a:lnTo>
                    <a:pt x="556" y="220"/>
                  </a:lnTo>
                  <a:lnTo>
                    <a:pt x="556" y="223"/>
                  </a:lnTo>
                  <a:lnTo>
                    <a:pt x="556" y="227"/>
                  </a:lnTo>
                  <a:lnTo>
                    <a:pt x="556" y="234"/>
                  </a:lnTo>
                  <a:lnTo>
                    <a:pt x="556" y="237"/>
                  </a:lnTo>
                  <a:lnTo>
                    <a:pt x="551" y="246"/>
                  </a:lnTo>
                  <a:lnTo>
                    <a:pt x="547" y="261"/>
                  </a:lnTo>
                  <a:lnTo>
                    <a:pt x="544" y="268"/>
                  </a:lnTo>
                  <a:lnTo>
                    <a:pt x="542" y="272"/>
                  </a:lnTo>
                  <a:lnTo>
                    <a:pt x="542" y="277"/>
                  </a:lnTo>
                  <a:lnTo>
                    <a:pt x="544" y="282"/>
                  </a:lnTo>
                  <a:lnTo>
                    <a:pt x="544" y="284"/>
                  </a:lnTo>
                  <a:lnTo>
                    <a:pt x="544" y="287"/>
                  </a:lnTo>
                  <a:lnTo>
                    <a:pt x="547" y="287"/>
                  </a:lnTo>
                  <a:lnTo>
                    <a:pt x="547" y="289"/>
                  </a:lnTo>
                  <a:lnTo>
                    <a:pt x="551" y="291"/>
                  </a:lnTo>
                  <a:lnTo>
                    <a:pt x="554" y="294"/>
                  </a:lnTo>
                  <a:lnTo>
                    <a:pt x="556" y="296"/>
                  </a:lnTo>
                  <a:lnTo>
                    <a:pt x="556" y="296"/>
                  </a:lnTo>
                  <a:lnTo>
                    <a:pt x="558" y="298"/>
                  </a:lnTo>
                  <a:lnTo>
                    <a:pt x="558" y="301"/>
                  </a:lnTo>
                  <a:lnTo>
                    <a:pt x="563" y="301"/>
                  </a:lnTo>
                  <a:lnTo>
                    <a:pt x="565" y="303"/>
                  </a:lnTo>
                  <a:lnTo>
                    <a:pt x="568" y="308"/>
                  </a:lnTo>
                  <a:lnTo>
                    <a:pt x="573" y="310"/>
                  </a:lnTo>
                  <a:lnTo>
                    <a:pt x="575" y="310"/>
                  </a:lnTo>
                  <a:lnTo>
                    <a:pt x="582" y="315"/>
                  </a:lnTo>
                  <a:lnTo>
                    <a:pt x="582" y="315"/>
                  </a:lnTo>
                  <a:lnTo>
                    <a:pt x="587" y="315"/>
                  </a:lnTo>
                  <a:lnTo>
                    <a:pt x="587" y="315"/>
                  </a:lnTo>
                  <a:lnTo>
                    <a:pt x="591" y="315"/>
                  </a:lnTo>
                  <a:lnTo>
                    <a:pt x="594" y="317"/>
                  </a:lnTo>
                  <a:lnTo>
                    <a:pt x="601" y="322"/>
                  </a:lnTo>
                  <a:lnTo>
                    <a:pt x="603" y="324"/>
                  </a:lnTo>
                  <a:lnTo>
                    <a:pt x="610" y="327"/>
                  </a:lnTo>
                  <a:lnTo>
                    <a:pt x="613" y="329"/>
                  </a:lnTo>
                  <a:lnTo>
                    <a:pt x="615" y="332"/>
                  </a:lnTo>
                  <a:lnTo>
                    <a:pt x="618" y="339"/>
                  </a:lnTo>
                  <a:lnTo>
                    <a:pt x="620" y="341"/>
                  </a:lnTo>
                  <a:lnTo>
                    <a:pt x="632" y="343"/>
                  </a:lnTo>
                  <a:lnTo>
                    <a:pt x="634" y="346"/>
                  </a:lnTo>
                  <a:lnTo>
                    <a:pt x="634" y="348"/>
                  </a:lnTo>
                  <a:lnTo>
                    <a:pt x="634" y="348"/>
                  </a:lnTo>
                  <a:lnTo>
                    <a:pt x="634" y="350"/>
                  </a:lnTo>
                  <a:lnTo>
                    <a:pt x="634" y="353"/>
                  </a:lnTo>
                  <a:lnTo>
                    <a:pt x="634" y="355"/>
                  </a:lnTo>
                  <a:lnTo>
                    <a:pt x="634" y="358"/>
                  </a:lnTo>
                  <a:lnTo>
                    <a:pt x="634" y="360"/>
                  </a:lnTo>
                  <a:lnTo>
                    <a:pt x="634" y="362"/>
                  </a:lnTo>
                  <a:lnTo>
                    <a:pt x="639" y="367"/>
                  </a:lnTo>
                  <a:lnTo>
                    <a:pt x="641" y="369"/>
                  </a:lnTo>
                  <a:lnTo>
                    <a:pt x="644" y="374"/>
                  </a:lnTo>
                  <a:lnTo>
                    <a:pt x="646" y="379"/>
                  </a:lnTo>
                  <a:lnTo>
                    <a:pt x="644" y="384"/>
                  </a:lnTo>
                  <a:lnTo>
                    <a:pt x="641" y="388"/>
                  </a:lnTo>
                  <a:lnTo>
                    <a:pt x="639" y="391"/>
                  </a:lnTo>
                  <a:lnTo>
                    <a:pt x="639" y="395"/>
                  </a:lnTo>
                  <a:lnTo>
                    <a:pt x="639" y="398"/>
                  </a:lnTo>
                  <a:lnTo>
                    <a:pt x="641" y="398"/>
                  </a:lnTo>
                  <a:lnTo>
                    <a:pt x="641" y="398"/>
                  </a:lnTo>
                  <a:lnTo>
                    <a:pt x="644" y="398"/>
                  </a:lnTo>
                  <a:lnTo>
                    <a:pt x="644" y="400"/>
                  </a:lnTo>
                  <a:lnTo>
                    <a:pt x="644" y="403"/>
                  </a:lnTo>
                  <a:lnTo>
                    <a:pt x="646" y="405"/>
                  </a:lnTo>
                  <a:lnTo>
                    <a:pt x="648" y="407"/>
                  </a:lnTo>
                  <a:lnTo>
                    <a:pt x="653" y="414"/>
                  </a:lnTo>
                  <a:lnTo>
                    <a:pt x="653" y="417"/>
                  </a:lnTo>
                  <a:lnTo>
                    <a:pt x="653" y="421"/>
                  </a:lnTo>
                  <a:lnTo>
                    <a:pt x="655" y="421"/>
                  </a:lnTo>
                  <a:lnTo>
                    <a:pt x="660" y="426"/>
                  </a:lnTo>
                  <a:lnTo>
                    <a:pt x="665" y="426"/>
                  </a:lnTo>
                  <a:lnTo>
                    <a:pt x="667" y="426"/>
                  </a:lnTo>
                  <a:lnTo>
                    <a:pt x="667" y="426"/>
                  </a:lnTo>
                  <a:lnTo>
                    <a:pt x="667" y="424"/>
                  </a:lnTo>
                  <a:lnTo>
                    <a:pt x="665" y="424"/>
                  </a:lnTo>
                  <a:lnTo>
                    <a:pt x="665" y="421"/>
                  </a:lnTo>
                  <a:lnTo>
                    <a:pt x="662" y="421"/>
                  </a:lnTo>
                  <a:lnTo>
                    <a:pt x="662" y="419"/>
                  </a:lnTo>
                  <a:lnTo>
                    <a:pt x="662" y="417"/>
                  </a:lnTo>
                  <a:lnTo>
                    <a:pt x="665" y="417"/>
                  </a:lnTo>
                  <a:lnTo>
                    <a:pt x="667" y="417"/>
                  </a:lnTo>
                  <a:lnTo>
                    <a:pt x="667" y="417"/>
                  </a:lnTo>
                  <a:lnTo>
                    <a:pt x="667" y="419"/>
                  </a:lnTo>
                  <a:lnTo>
                    <a:pt x="670" y="421"/>
                  </a:lnTo>
                  <a:lnTo>
                    <a:pt x="670" y="421"/>
                  </a:lnTo>
                  <a:lnTo>
                    <a:pt x="672" y="424"/>
                  </a:lnTo>
                  <a:lnTo>
                    <a:pt x="672" y="424"/>
                  </a:lnTo>
                  <a:lnTo>
                    <a:pt x="674" y="426"/>
                  </a:lnTo>
                  <a:lnTo>
                    <a:pt x="674" y="426"/>
                  </a:lnTo>
                  <a:lnTo>
                    <a:pt x="674" y="429"/>
                  </a:lnTo>
                  <a:lnTo>
                    <a:pt x="674" y="429"/>
                  </a:lnTo>
                  <a:lnTo>
                    <a:pt x="677" y="429"/>
                  </a:lnTo>
                  <a:lnTo>
                    <a:pt x="677" y="429"/>
                  </a:lnTo>
                  <a:lnTo>
                    <a:pt x="679" y="429"/>
                  </a:lnTo>
                  <a:lnTo>
                    <a:pt x="679" y="429"/>
                  </a:lnTo>
                  <a:lnTo>
                    <a:pt x="681" y="429"/>
                  </a:lnTo>
                  <a:lnTo>
                    <a:pt x="681" y="431"/>
                  </a:lnTo>
                  <a:lnTo>
                    <a:pt x="681" y="436"/>
                  </a:lnTo>
                  <a:lnTo>
                    <a:pt x="684" y="440"/>
                  </a:lnTo>
                  <a:lnTo>
                    <a:pt x="684" y="440"/>
                  </a:lnTo>
                  <a:lnTo>
                    <a:pt x="681" y="443"/>
                  </a:lnTo>
                  <a:lnTo>
                    <a:pt x="681" y="443"/>
                  </a:lnTo>
                  <a:lnTo>
                    <a:pt x="681" y="445"/>
                  </a:lnTo>
                  <a:lnTo>
                    <a:pt x="681" y="445"/>
                  </a:lnTo>
                  <a:lnTo>
                    <a:pt x="681" y="448"/>
                  </a:lnTo>
                  <a:lnTo>
                    <a:pt x="684" y="452"/>
                  </a:lnTo>
                  <a:lnTo>
                    <a:pt x="684" y="455"/>
                  </a:lnTo>
                  <a:lnTo>
                    <a:pt x="684" y="459"/>
                  </a:lnTo>
                  <a:lnTo>
                    <a:pt x="679" y="469"/>
                  </a:lnTo>
                  <a:lnTo>
                    <a:pt x="679" y="476"/>
                  </a:lnTo>
                  <a:lnTo>
                    <a:pt x="677" y="478"/>
                  </a:lnTo>
                  <a:lnTo>
                    <a:pt x="674" y="481"/>
                  </a:lnTo>
                  <a:lnTo>
                    <a:pt x="670" y="478"/>
                  </a:lnTo>
                  <a:lnTo>
                    <a:pt x="667" y="478"/>
                  </a:lnTo>
                  <a:lnTo>
                    <a:pt x="665" y="474"/>
                  </a:lnTo>
                  <a:lnTo>
                    <a:pt x="662" y="474"/>
                  </a:lnTo>
                  <a:lnTo>
                    <a:pt x="660" y="474"/>
                  </a:lnTo>
                  <a:lnTo>
                    <a:pt x="660" y="474"/>
                  </a:lnTo>
                  <a:lnTo>
                    <a:pt x="660" y="476"/>
                  </a:lnTo>
                  <a:lnTo>
                    <a:pt x="658" y="481"/>
                  </a:lnTo>
                  <a:lnTo>
                    <a:pt x="658" y="483"/>
                  </a:lnTo>
                  <a:lnTo>
                    <a:pt x="658" y="490"/>
                  </a:lnTo>
                  <a:lnTo>
                    <a:pt x="658" y="490"/>
                  </a:lnTo>
                  <a:lnTo>
                    <a:pt x="658" y="492"/>
                  </a:lnTo>
                  <a:lnTo>
                    <a:pt x="655" y="495"/>
                  </a:lnTo>
                  <a:lnTo>
                    <a:pt x="653" y="495"/>
                  </a:lnTo>
                  <a:lnTo>
                    <a:pt x="653" y="497"/>
                  </a:lnTo>
                  <a:lnTo>
                    <a:pt x="651" y="497"/>
                  </a:lnTo>
                  <a:lnTo>
                    <a:pt x="648" y="495"/>
                  </a:lnTo>
                  <a:lnTo>
                    <a:pt x="651" y="492"/>
                  </a:lnTo>
                  <a:lnTo>
                    <a:pt x="651" y="490"/>
                  </a:lnTo>
                  <a:lnTo>
                    <a:pt x="651" y="490"/>
                  </a:lnTo>
                  <a:lnTo>
                    <a:pt x="648" y="485"/>
                  </a:lnTo>
                  <a:lnTo>
                    <a:pt x="646" y="483"/>
                  </a:lnTo>
                  <a:lnTo>
                    <a:pt x="641" y="485"/>
                  </a:lnTo>
                  <a:lnTo>
                    <a:pt x="641" y="490"/>
                  </a:lnTo>
                  <a:lnTo>
                    <a:pt x="644" y="490"/>
                  </a:lnTo>
                  <a:lnTo>
                    <a:pt x="644" y="492"/>
                  </a:lnTo>
                  <a:lnTo>
                    <a:pt x="644" y="492"/>
                  </a:lnTo>
                  <a:lnTo>
                    <a:pt x="646" y="495"/>
                  </a:lnTo>
                  <a:lnTo>
                    <a:pt x="644" y="497"/>
                  </a:lnTo>
                  <a:lnTo>
                    <a:pt x="646" y="497"/>
                  </a:lnTo>
                  <a:lnTo>
                    <a:pt x="648" y="504"/>
                  </a:lnTo>
                  <a:lnTo>
                    <a:pt x="648" y="507"/>
                  </a:lnTo>
                  <a:lnTo>
                    <a:pt x="648" y="509"/>
                  </a:lnTo>
                  <a:lnTo>
                    <a:pt x="646" y="509"/>
                  </a:lnTo>
                  <a:lnTo>
                    <a:pt x="644" y="511"/>
                  </a:lnTo>
                  <a:lnTo>
                    <a:pt x="641" y="511"/>
                  </a:lnTo>
                  <a:lnTo>
                    <a:pt x="639" y="511"/>
                  </a:lnTo>
                  <a:lnTo>
                    <a:pt x="639" y="514"/>
                  </a:lnTo>
                  <a:lnTo>
                    <a:pt x="641" y="516"/>
                  </a:lnTo>
                  <a:lnTo>
                    <a:pt x="644" y="519"/>
                  </a:lnTo>
                  <a:lnTo>
                    <a:pt x="646" y="519"/>
                  </a:lnTo>
                  <a:lnTo>
                    <a:pt x="646" y="519"/>
                  </a:lnTo>
                  <a:lnTo>
                    <a:pt x="646" y="521"/>
                  </a:lnTo>
                  <a:lnTo>
                    <a:pt x="646" y="521"/>
                  </a:lnTo>
                  <a:lnTo>
                    <a:pt x="644" y="523"/>
                  </a:lnTo>
                  <a:lnTo>
                    <a:pt x="634" y="523"/>
                  </a:lnTo>
                  <a:lnTo>
                    <a:pt x="634" y="523"/>
                  </a:lnTo>
                  <a:lnTo>
                    <a:pt x="639" y="533"/>
                  </a:lnTo>
                  <a:lnTo>
                    <a:pt x="644" y="537"/>
                  </a:lnTo>
                  <a:lnTo>
                    <a:pt x="641" y="540"/>
                  </a:lnTo>
                  <a:lnTo>
                    <a:pt x="641" y="540"/>
                  </a:lnTo>
                  <a:lnTo>
                    <a:pt x="639" y="540"/>
                  </a:lnTo>
                  <a:lnTo>
                    <a:pt x="636" y="542"/>
                  </a:lnTo>
                  <a:lnTo>
                    <a:pt x="636" y="542"/>
                  </a:lnTo>
                  <a:lnTo>
                    <a:pt x="636" y="545"/>
                  </a:lnTo>
                  <a:lnTo>
                    <a:pt x="634" y="552"/>
                  </a:lnTo>
                  <a:lnTo>
                    <a:pt x="634" y="554"/>
                  </a:lnTo>
                  <a:lnTo>
                    <a:pt x="632" y="554"/>
                  </a:lnTo>
                  <a:lnTo>
                    <a:pt x="632" y="554"/>
                  </a:lnTo>
                  <a:lnTo>
                    <a:pt x="632" y="556"/>
                  </a:lnTo>
                  <a:lnTo>
                    <a:pt x="632" y="556"/>
                  </a:lnTo>
                  <a:lnTo>
                    <a:pt x="618" y="556"/>
                  </a:lnTo>
                  <a:lnTo>
                    <a:pt x="603" y="559"/>
                  </a:lnTo>
                  <a:lnTo>
                    <a:pt x="589" y="561"/>
                  </a:lnTo>
                  <a:lnTo>
                    <a:pt x="575" y="561"/>
                  </a:lnTo>
                  <a:lnTo>
                    <a:pt x="568" y="563"/>
                  </a:lnTo>
                  <a:lnTo>
                    <a:pt x="568" y="563"/>
                  </a:lnTo>
                  <a:lnTo>
                    <a:pt x="568" y="561"/>
                  </a:lnTo>
                  <a:lnTo>
                    <a:pt x="568" y="561"/>
                  </a:lnTo>
                  <a:lnTo>
                    <a:pt x="568" y="561"/>
                  </a:lnTo>
                  <a:lnTo>
                    <a:pt x="570" y="554"/>
                  </a:lnTo>
                  <a:lnTo>
                    <a:pt x="570" y="552"/>
                  </a:lnTo>
                  <a:lnTo>
                    <a:pt x="573" y="549"/>
                  </a:lnTo>
                  <a:lnTo>
                    <a:pt x="573" y="547"/>
                  </a:lnTo>
                  <a:lnTo>
                    <a:pt x="575" y="547"/>
                  </a:lnTo>
                  <a:lnTo>
                    <a:pt x="575" y="547"/>
                  </a:lnTo>
                  <a:lnTo>
                    <a:pt x="575" y="545"/>
                  </a:lnTo>
                  <a:lnTo>
                    <a:pt x="575" y="545"/>
                  </a:lnTo>
                  <a:lnTo>
                    <a:pt x="577" y="545"/>
                  </a:lnTo>
                  <a:lnTo>
                    <a:pt x="577" y="545"/>
                  </a:lnTo>
                  <a:lnTo>
                    <a:pt x="577" y="545"/>
                  </a:lnTo>
                  <a:lnTo>
                    <a:pt x="580" y="545"/>
                  </a:lnTo>
                  <a:lnTo>
                    <a:pt x="580" y="542"/>
                  </a:lnTo>
                  <a:lnTo>
                    <a:pt x="580" y="542"/>
                  </a:lnTo>
                  <a:lnTo>
                    <a:pt x="580" y="542"/>
                  </a:lnTo>
                  <a:lnTo>
                    <a:pt x="580" y="542"/>
                  </a:lnTo>
                  <a:lnTo>
                    <a:pt x="580" y="540"/>
                  </a:lnTo>
                  <a:lnTo>
                    <a:pt x="580" y="540"/>
                  </a:lnTo>
                  <a:lnTo>
                    <a:pt x="580" y="537"/>
                  </a:lnTo>
                  <a:lnTo>
                    <a:pt x="580" y="537"/>
                  </a:lnTo>
                  <a:lnTo>
                    <a:pt x="580" y="537"/>
                  </a:lnTo>
                  <a:lnTo>
                    <a:pt x="582" y="537"/>
                  </a:lnTo>
                  <a:lnTo>
                    <a:pt x="582" y="537"/>
                  </a:lnTo>
                  <a:lnTo>
                    <a:pt x="584" y="535"/>
                  </a:lnTo>
                  <a:lnTo>
                    <a:pt x="584" y="535"/>
                  </a:lnTo>
                  <a:lnTo>
                    <a:pt x="589" y="533"/>
                  </a:lnTo>
                  <a:lnTo>
                    <a:pt x="589" y="533"/>
                  </a:lnTo>
                  <a:lnTo>
                    <a:pt x="589" y="533"/>
                  </a:lnTo>
                  <a:lnTo>
                    <a:pt x="589" y="530"/>
                  </a:lnTo>
                  <a:lnTo>
                    <a:pt x="589" y="530"/>
                  </a:lnTo>
                  <a:lnTo>
                    <a:pt x="589" y="528"/>
                  </a:lnTo>
                  <a:lnTo>
                    <a:pt x="589" y="528"/>
                  </a:lnTo>
                  <a:lnTo>
                    <a:pt x="589" y="528"/>
                  </a:lnTo>
                  <a:lnTo>
                    <a:pt x="591" y="526"/>
                  </a:lnTo>
                  <a:lnTo>
                    <a:pt x="594" y="526"/>
                  </a:lnTo>
                  <a:lnTo>
                    <a:pt x="594" y="526"/>
                  </a:lnTo>
                  <a:lnTo>
                    <a:pt x="594" y="526"/>
                  </a:lnTo>
                  <a:lnTo>
                    <a:pt x="594" y="526"/>
                  </a:lnTo>
                  <a:lnTo>
                    <a:pt x="594" y="523"/>
                  </a:lnTo>
                  <a:lnTo>
                    <a:pt x="594" y="523"/>
                  </a:lnTo>
                  <a:lnTo>
                    <a:pt x="596" y="523"/>
                  </a:lnTo>
                  <a:lnTo>
                    <a:pt x="596" y="523"/>
                  </a:lnTo>
                  <a:lnTo>
                    <a:pt x="596" y="521"/>
                  </a:lnTo>
                  <a:lnTo>
                    <a:pt x="594" y="519"/>
                  </a:lnTo>
                  <a:lnTo>
                    <a:pt x="594" y="516"/>
                  </a:lnTo>
                  <a:lnTo>
                    <a:pt x="594" y="514"/>
                  </a:lnTo>
                  <a:lnTo>
                    <a:pt x="594" y="514"/>
                  </a:lnTo>
                  <a:lnTo>
                    <a:pt x="594" y="514"/>
                  </a:lnTo>
                  <a:lnTo>
                    <a:pt x="594" y="511"/>
                  </a:lnTo>
                  <a:lnTo>
                    <a:pt x="594" y="511"/>
                  </a:lnTo>
                  <a:lnTo>
                    <a:pt x="594" y="511"/>
                  </a:lnTo>
                  <a:lnTo>
                    <a:pt x="594" y="511"/>
                  </a:lnTo>
                  <a:lnTo>
                    <a:pt x="594" y="509"/>
                  </a:lnTo>
                  <a:lnTo>
                    <a:pt x="591" y="509"/>
                  </a:lnTo>
                  <a:lnTo>
                    <a:pt x="589" y="509"/>
                  </a:lnTo>
                  <a:lnTo>
                    <a:pt x="589" y="507"/>
                  </a:lnTo>
                  <a:lnTo>
                    <a:pt x="589" y="507"/>
                  </a:lnTo>
                  <a:lnTo>
                    <a:pt x="589" y="507"/>
                  </a:lnTo>
                  <a:lnTo>
                    <a:pt x="587" y="507"/>
                  </a:lnTo>
                  <a:lnTo>
                    <a:pt x="587" y="504"/>
                  </a:lnTo>
                  <a:lnTo>
                    <a:pt x="587" y="504"/>
                  </a:lnTo>
                  <a:lnTo>
                    <a:pt x="587" y="502"/>
                  </a:lnTo>
                  <a:lnTo>
                    <a:pt x="587" y="502"/>
                  </a:lnTo>
                  <a:lnTo>
                    <a:pt x="587" y="502"/>
                  </a:lnTo>
                  <a:lnTo>
                    <a:pt x="587" y="502"/>
                  </a:lnTo>
                  <a:lnTo>
                    <a:pt x="584" y="502"/>
                  </a:lnTo>
                  <a:lnTo>
                    <a:pt x="584" y="500"/>
                  </a:lnTo>
                  <a:lnTo>
                    <a:pt x="584" y="497"/>
                  </a:lnTo>
                  <a:lnTo>
                    <a:pt x="584" y="497"/>
                  </a:lnTo>
                  <a:lnTo>
                    <a:pt x="584" y="497"/>
                  </a:lnTo>
                  <a:lnTo>
                    <a:pt x="577" y="497"/>
                  </a:lnTo>
                  <a:lnTo>
                    <a:pt x="549" y="500"/>
                  </a:lnTo>
                  <a:lnTo>
                    <a:pt x="521" y="502"/>
                  </a:lnTo>
                  <a:lnTo>
                    <a:pt x="495" y="504"/>
                  </a:lnTo>
                  <a:lnTo>
                    <a:pt x="466" y="507"/>
                  </a:lnTo>
                  <a:lnTo>
                    <a:pt x="438" y="509"/>
                  </a:lnTo>
                  <a:lnTo>
                    <a:pt x="412" y="511"/>
                  </a:lnTo>
                  <a:lnTo>
                    <a:pt x="383" y="514"/>
                  </a:lnTo>
                  <a:lnTo>
                    <a:pt x="357" y="516"/>
                  </a:lnTo>
                  <a:lnTo>
                    <a:pt x="329" y="516"/>
                  </a:lnTo>
                  <a:lnTo>
                    <a:pt x="301" y="519"/>
                  </a:lnTo>
                  <a:lnTo>
                    <a:pt x="275" y="521"/>
                  </a:lnTo>
                  <a:lnTo>
                    <a:pt x="246" y="523"/>
                  </a:lnTo>
                  <a:lnTo>
                    <a:pt x="218" y="523"/>
                  </a:lnTo>
                  <a:lnTo>
                    <a:pt x="192" y="526"/>
                  </a:lnTo>
                  <a:lnTo>
                    <a:pt x="163" y="526"/>
                  </a:lnTo>
                  <a:lnTo>
                    <a:pt x="135" y="528"/>
                  </a:lnTo>
                  <a:lnTo>
                    <a:pt x="135" y="514"/>
                  </a:lnTo>
                  <a:lnTo>
                    <a:pt x="135" y="497"/>
                  </a:lnTo>
                  <a:lnTo>
                    <a:pt x="133" y="481"/>
                  </a:lnTo>
                  <a:lnTo>
                    <a:pt x="133" y="466"/>
                  </a:lnTo>
                  <a:lnTo>
                    <a:pt x="133" y="450"/>
                  </a:lnTo>
                  <a:lnTo>
                    <a:pt x="130" y="433"/>
                  </a:lnTo>
                  <a:lnTo>
                    <a:pt x="130" y="419"/>
                  </a:lnTo>
                  <a:lnTo>
                    <a:pt x="130" y="403"/>
                  </a:lnTo>
                  <a:lnTo>
                    <a:pt x="128" y="386"/>
                  </a:lnTo>
                  <a:lnTo>
                    <a:pt x="128" y="372"/>
                  </a:lnTo>
                  <a:lnTo>
                    <a:pt x="128" y="355"/>
                  </a:lnTo>
                  <a:lnTo>
                    <a:pt x="126" y="339"/>
                  </a:lnTo>
                  <a:lnTo>
                    <a:pt x="126" y="324"/>
                  </a:lnTo>
                  <a:lnTo>
                    <a:pt x="126" y="308"/>
                  </a:lnTo>
                  <a:lnTo>
                    <a:pt x="123" y="291"/>
                  </a:lnTo>
                  <a:lnTo>
                    <a:pt x="123" y="277"/>
                  </a:lnTo>
                  <a:lnTo>
                    <a:pt x="123" y="261"/>
                  </a:lnTo>
                  <a:lnTo>
                    <a:pt x="121" y="244"/>
                  </a:lnTo>
                  <a:lnTo>
                    <a:pt x="121" y="230"/>
                  </a:lnTo>
                  <a:lnTo>
                    <a:pt x="121" y="213"/>
                  </a:lnTo>
                  <a:lnTo>
                    <a:pt x="121" y="204"/>
                  </a:lnTo>
                  <a:lnTo>
                    <a:pt x="121" y="204"/>
                  </a:lnTo>
                  <a:lnTo>
                    <a:pt x="118" y="204"/>
                  </a:lnTo>
                  <a:lnTo>
                    <a:pt x="118" y="204"/>
                  </a:lnTo>
                  <a:lnTo>
                    <a:pt x="118" y="201"/>
                  </a:lnTo>
                  <a:lnTo>
                    <a:pt x="118" y="201"/>
                  </a:lnTo>
                  <a:lnTo>
                    <a:pt x="121" y="201"/>
                  </a:lnTo>
                  <a:lnTo>
                    <a:pt x="121" y="199"/>
                  </a:lnTo>
                  <a:lnTo>
                    <a:pt x="118" y="199"/>
                  </a:lnTo>
                  <a:lnTo>
                    <a:pt x="116" y="199"/>
                  </a:lnTo>
                  <a:lnTo>
                    <a:pt x="116" y="199"/>
                  </a:lnTo>
                  <a:lnTo>
                    <a:pt x="116" y="197"/>
                  </a:lnTo>
                  <a:lnTo>
                    <a:pt x="116" y="197"/>
                  </a:lnTo>
                  <a:lnTo>
                    <a:pt x="114" y="197"/>
                  </a:lnTo>
                  <a:lnTo>
                    <a:pt x="114" y="197"/>
                  </a:lnTo>
                  <a:lnTo>
                    <a:pt x="111" y="197"/>
                  </a:lnTo>
                  <a:lnTo>
                    <a:pt x="109" y="197"/>
                  </a:lnTo>
                  <a:lnTo>
                    <a:pt x="107" y="197"/>
                  </a:lnTo>
                  <a:lnTo>
                    <a:pt x="102" y="194"/>
                  </a:lnTo>
                  <a:lnTo>
                    <a:pt x="99" y="194"/>
                  </a:lnTo>
                  <a:lnTo>
                    <a:pt x="99" y="192"/>
                  </a:lnTo>
                  <a:lnTo>
                    <a:pt x="97" y="190"/>
                  </a:lnTo>
                  <a:lnTo>
                    <a:pt x="97" y="187"/>
                  </a:lnTo>
                  <a:lnTo>
                    <a:pt x="97" y="187"/>
                  </a:lnTo>
                  <a:lnTo>
                    <a:pt x="92" y="185"/>
                  </a:lnTo>
                  <a:lnTo>
                    <a:pt x="90" y="180"/>
                  </a:lnTo>
                  <a:lnTo>
                    <a:pt x="90" y="175"/>
                  </a:lnTo>
                  <a:lnTo>
                    <a:pt x="90" y="173"/>
                  </a:lnTo>
                  <a:lnTo>
                    <a:pt x="88" y="171"/>
                  </a:lnTo>
                  <a:lnTo>
                    <a:pt x="85" y="171"/>
                  </a:lnTo>
                  <a:lnTo>
                    <a:pt x="85" y="168"/>
                  </a:lnTo>
                  <a:lnTo>
                    <a:pt x="85" y="168"/>
                  </a:lnTo>
                  <a:lnTo>
                    <a:pt x="81" y="166"/>
                  </a:lnTo>
                  <a:lnTo>
                    <a:pt x="78" y="166"/>
                  </a:lnTo>
                  <a:lnTo>
                    <a:pt x="78" y="163"/>
                  </a:lnTo>
                  <a:lnTo>
                    <a:pt x="78" y="163"/>
                  </a:lnTo>
                  <a:lnTo>
                    <a:pt x="76" y="159"/>
                  </a:lnTo>
                  <a:lnTo>
                    <a:pt x="73" y="159"/>
                  </a:lnTo>
                  <a:lnTo>
                    <a:pt x="73" y="156"/>
                  </a:lnTo>
                  <a:lnTo>
                    <a:pt x="71" y="156"/>
                  </a:lnTo>
                  <a:lnTo>
                    <a:pt x="69" y="154"/>
                  </a:lnTo>
                  <a:lnTo>
                    <a:pt x="69" y="149"/>
                  </a:lnTo>
                  <a:lnTo>
                    <a:pt x="71" y="149"/>
                  </a:lnTo>
                  <a:lnTo>
                    <a:pt x="73" y="149"/>
                  </a:lnTo>
                  <a:lnTo>
                    <a:pt x="73" y="149"/>
                  </a:lnTo>
                  <a:lnTo>
                    <a:pt x="73" y="147"/>
                  </a:lnTo>
                  <a:lnTo>
                    <a:pt x="73" y="147"/>
                  </a:lnTo>
                  <a:lnTo>
                    <a:pt x="73" y="145"/>
                  </a:lnTo>
                  <a:lnTo>
                    <a:pt x="73" y="142"/>
                  </a:lnTo>
                  <a:lnTo>
                    <a:pt x="76" y="140"/>
                  </a:lnTo>
                  <a:lnTo>
                    <a:pt x="78" y="137"/>
                  </a:lnTo>
                  <a:lnTo>
                    <a:pt x="81" y="135"/>
                  </a:lnTo>
                  <a:lnTo>
                    <a:pt x="81" y="135"/>
                  </a:lnTo>
                  <a:lnTo>
                    <a:pt x="81" y="135"/>
                  </a:lnTo>
                  <a:lnTo>
                    <a:pt x="81" y="130"/>
                  </a:lnTo>
                  <a:lnTo>
                    <a:pt x="81" y="130"/>
                  </a:lnTo>
                  <a:lnTo>
                    <a:pt x="83" y="128"/>
                  </a:lnTo>
                  <a:lnTo>
                    <a:pt x="83" y="128"/>
                  </a:lnTo>
                  <a:lnTo>
                    <a:pt x="88" y="130"/>
                  </a:lnTo>
                  <a:lnTo>
                    <a:pt x="90" y="130"/>
                  </a:lnTo>
                  <a:lnTo>
                    <a:pt x="92" y="128"/>
                  </a:lnTo>
                  <a:lnTo>
                    <a:pt x="92" y="126"/>
                  </a:lnTo>
                  <a:lnTo>
                    <a:pt x="90" y="126"/>
                  </a:lnTo>
                  <a:lnTo>
                    <a:pt x="90" y="126"/>
                  </a:lnTo>
                  <a:lnTo>
                    <a:pt x="90" y="123"/>
                  </a:lnTo>
                  <a:lnTo>
                    <a:pt x="90" y="123"/>
                  </a:lnTo>
                  <a:lnTo>
                    <a:pt x="90" y="119"/>
                  </a:lnTo>
                  <a:lnTo>
                    <a:pt x="90" y="119"/>
                  </a:lnTo>
                  <a:lnTo>
                    <a:pt x="90" y="116"/>
                  </a:lnTo>
                  <a:lnTo>
                    <a:pt x="85" y="114"/>
                  </a:lnTo>
                  <a:lnTo>
                    <a:pt x="83" y="114"/>
                  </a:lnTo>
                  <a:lnTo>
                    <a:pt x="83" y="111"/>
                  </a:lnTo>
                  <a:lnTo>
                    <a:pt x="83" y="111"/>
                  </a:lnTo>
                  <a:lnTo>
                    <a:pt x="83" y="109"/>
                  </a:lnTo>
                  <a:lnTo>
                    <a:pt x="83" y="109"/>
                  </a:lnTo>
                  <a:lnTo>
                    <a:pt x="81" y="109"/>
                  </a:lnTo>
                  <a:lnTo>
                    <a:pt x="78" y="109"/>
                  </a:lnTo>
                  <a:lnTo>
                    <a:pt x="76" y="109"/>
                  </a:lnTo>
                  <a:lnTo>
                    <a:pt x="73" y="111"/>
                  </a:lnTo>
                  <a:lnTo>
                    <a:pt x="71" y="114"/>
                  </a:lnTo>
                  <a:lnTo>
                    <a:pt x="69" y="114"/>
                  </a:lnTo>
                  <a:lnTo>
                    <a:pt x="66" y="114"/>
                  </a:lnTo>
                  <a:lnTo>
                    <a:pt x="64" y="111"/>
                  </a:lnTo>
                  <a:lnTo>
                    <a:pt x="64" y="109"/>
                  </a:lnTo>
                  <a:lnTo>
                    <a:pt x="62" y="109"/>
                  </a:lnTo>
                  <a:lnTo>
                    <a:pt x="62" y="109"/>
                  </a:lnTo>
                  <a:lnTo>
                    <a:pt x="59" y="109"/>
                  </a:lnTo>
                  <a:lnTo>
                    <a:pt x="59" y="109"/>
                  </a:lnTo>
                  <a:lnTo>
                    <a:pt x="59" y="107"/>
                  </a:lnTo>
                  <a:lnTo>
                    <a:pt x="57" y="107"/>
                  </a:lnTo>
                  <a:lnTo>
                    <a:pt x="57" y="107"/>
                  </a:lnTo>
                  <a:lnTo>
                    <a:pt x="57" y="104"/>
                  </a:lnTo>
                  <a:lnTo>
                    <a:pt x="55" y="104"/>
                  </a:lnTo>
                  <a:lnTo>
                    <a:pt x="55" y="104"/>
                  </a:lnTo>
                  <a:lnTo>
                    <a:pt x="52" y="102"/>
                  </a:lnTo>
                  <a:lnTo>
                    <a:pt x="47" y="97"/>
                  </a:lnTo>
                  <a:lnTo>
                    <a:pt x="45" y="95"/>
                  </a:lnTo>
                  <a:lnTo>
                    <a:pt x="43" y="95"/>
                  </a:lnTo>
                  <a:lnTo>
                    <a:pt x="38" y="95"/>
                  </a:lnTo>
                  <a:lnTo>
                    <a:pt x="38" y="92"/>
                  </a:lnTo>
                  <a:lnTo>
                    <a:pt x="36" y="90"/>
                  </a:lnTo>
                  <a:lnTo>
                    <a:pt x="38" y="88"/>
                  </a:lnTo>
                  <a:lnTo>
                    <a:pt x="38" y="85"/>
                  </a:lnTo>
                  <a:lnTo>
                    <a:pt x="38" y="85"/>
                  </a:lnTo>
                  <a:lnTo>
                    <a:pt x="38" y="83"/>
                  </a:lnTo>
                  <a:lnTo>
                    <a:pt x="36" y="81"/>
                  </a:lnTo>
                  <a:lnTo>
                    <a:pt x="33" y="78"/>
                  </a:lnTo>
                  <a:lnTo>
                    <a:pt x="33" y="78"/>
                  </a:lnTo>
                  <a:lnTo>
                    <a:pt x="31" y="74"/>
                  </a:lnTo>
                  <a:lnTo>
                    <a:pt x="31" y="71"/>
                  </a:lnTo>
                  <a:lnTo>
                    <a:pt x="31" y="69"/>
                  </a:lnTo>
                  <a:lnTo>
                    <a:pt x="31" y="69"/>
                  </a:lnTo>
                  <a:lnTo>
                    <a:pt x="29" y="69"/>
                  </a:lnTo>
                  <a:lnTo>
                    <a:pt x="24" y="66"/>
                  </a:lnTo>
                  <a:lnTo>
                    <a:pt x="24" y="66"/>
                  </a:lnTo>
                  <a:lnTo>
                    <a:pt x="21" y="66"/>
                  </a:lnTo>
                  <a:lnTo>
                    <a:pt x="21" y="64"/>
                  </a:lnTo>
                  <a:lnTo>
                    <a:pt x="21" y="62"/>
                  </a:lnTo>
                  <a:lnTo>
                    <a:pt x="19" y="62"/>
                  </a:lnTo>
                  <a:lnTo>
                    <a:pt x="17" y="62"/>
                  </a:lnTo>
                  <a:lnTo>
                    <a:pt x="14" y="62"/>
                  </a:lnTo>
                  <a:lnTo>
                    <a:pt x="14" y="62"/>
                  </a:lnTo>
                  <a:lnTo>
                    <a:pt x="12" y="59"/>
                  </a:lnTo>
                  <a:lnTo>
                    <a:pt x="14" y="59"/>
                  </a:lnTo>
                  <a:lnTo>
                    <a:pt x="14" y="57"/>
                  </a:lnTo>
                  <a:lnTo>
                    <a:pt x="14" y="57"/>
                  </a:lnTo>
                  <a:lnTo>
                    <a:pt x="14" y="57"/>
                  </a:lnTo>
                  <a:lnTo>
                    <a:pt x="14" y="52"/>
                  </a:lnTo>
                  <a:lnTo>
                    <a:pt x="12" y="50"/>
                  </a:lnTo>
                  <a:lnTo>
                    <a:pt x="12" y="50"/>
                  </a:lnTo>
                  <a:lnTo>
                    <a:pt x="12" y="50"/>
                  </a:lnTo>
                  <a:lnTo>
                    <a:pt x="12" y="48"/>
                  </a:lnTo>
                  <a:lnTo>
                    <a:pt x="12" y="45"/>
                  </a:lnTo>
                  <a:lnTo>
                    <a:pt x="10" y="45"/>
                  </a:lnTo>
                  <a:lnTo>
                    <a:pt x="10" y="43"/>
                  </a:lnTo>
                  <a:lnTo>
                    <a:pt x="7" y="40"/>
                  </a:lnTo>
                  <a:lnTo>
                    <a:pt x="7" y="38"/>
                  </a:lnTo>
                  <a:lnTo>
                    <a:pt x="7" y="38"/>
                  </a:lnTo>
                  <a:lnTo>
                    <a:pt x="7" y="36"/>
                  </a:lnTo>
                  <a:lnTo>
                    <a:pt x="7" y="36"/>
                  </a:lnTo>
                  <a:lnTo>
                    <a:pt x="5" y="33"/>
                  </a:lnTo>
                  <a:lnTo>
                    <a:pt x="3" y="33"/>
                  </a:lnTo>
                  <a:lnTo>
                    <a:pt x="0" y="33"/>
                  </a:lnTo>
                  <a:lnTo>
                    <a:pt x="0" y="29"/>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24" y="24"/>
                  </a:lnTo>
                  <a:lnTo>
                    <a:pt x="47" y="24"/>
                  </a:lnTo>
                  <a:lnTo>
                    <a:pt x="71" y="21"/>
                  </a:lnTo>
                  <a:lnTo>
                    <a:pt x="95" y="21"/>
                  </a:lnTo>
                  <a:lnTo>
                    <a:pt x="118" y="19"/>
                  </a:lnTo>
                  <a:lnTo>
                    <a:pt x="142" y="19"/>
                  </a:lnTo>
                  <a:lnTo>
                    <a:pt x="166" y="17"/>
                  </a:lnTo>
                  <a:lnTo>
                    <a:pt x="187" y="17"/>
                  </a:lnTo>
                  <a:lnTo>
                    <a:pt x="211" y="14"/>
                  </a:lnTo>
                  <a:lnTo>
                    <a:pt x="234" y="12"/>
                  </a:lnTo>
                  <a:lnTo>
                    <a:pt x="258" y="12"/>
                  </a:lnTo>
                  <a:lnTo>
                    <a:pt x="282" y="10"/>
                  </a:lnTo>
                  <a:lnTo>
                    <a:pt x="305" y="7"/>
                  </a:lnTo>
                  <a:lnTo>
                    <a:pt x="329" y="5"/>
                  </a:lnTo>
                  <a:lnTo>
                    <a:pt x="350" y="5"/>
                  </a:lnTo>
                  <a:lnTo>
                    <a:pt x="374" y="3"/>
                  </a:lnTo>
                  <a:lnTo>
                    <a:pt x="383" y="3"/>
                  </a:lnTo>
                  <a:lnTo>
                    <a:pt x="388" y="0"/>
                  </a:lnTo>
                  <a:lnTo>
                    <a:pt x="388" y="3"/>
                  </a:lnTo>
                  <a:lnTo>
                    <a:pt x="388" y="3"/>
                  </a:lnTo>
                  <a:lnTo>
                    <a:pt x="390" y="5"/>
                  </a:lnTo>
                  <a:lnTo>
                    <a:pt x="390" y="5"/>
                  </a:lnTo>
                  <a:lnTo>
                    <a:pt x="390" y="7"/>
                  </a:lnTo>
                  <a:lnTo>
                    <a:pt x="393" y="7"/>
                  </a:lnTo>
                  <a:lnTo>
                    <a:pt x="393" y="10"/>
                  </a:lnTo>
                  <a:lnTo>
                    <a:pt x="393" y="10"/>
                  </a:lnTo>
                  <a:lnTo>
                    <a:pt x="395" y="10"/>
                  </a:lnTo>
                  <a:lnTo>
                    <a:pt x="395" y="10"/>
                  </a:lnTo>
                  <a:lnTo>
                    <a:pt x="398" y="12"/>
                  </a:lnTo>
                  <a:lnTo>
                    <a:pt x="400" y="12"/>
                  </a:lnTo>
                  <a:lnTo>
                    <a:pt x="400" y="14"/>
                  </a:lnTo>
                  <a:lnTo>
                    <a:pt x="400" y="14"/>
                  </a:lnTo>
                  <a:lnTo>
                    <a:pt x="400" y="14"/>
                  </a:lnTo>
                  <a:lnTo>
                    <a:pt x="400" y="14"/>
                  </a:lnTo>
                  <a:lnTo>
                    <a:pt x="402" y="14"/>
                  </a:lnTo>
                  <a:lnTo>
                    <a:pt x="402" y="14"/>
                  </a:lnTo>
                  <a:lnTo>
                    <a:pt x="402" y="17"/>
                  </a:lnTo>
                  <a:lnTo>
                    <a:pt x="402" y="17"/>
                  </a:lnTo>
                  <a:lnTo>
                    <a:pt x="402" y="17"/>
                  </a:lnTo>
                  <a:lnTo>
                    <a:pt x="405" y="17"/>
                  </a:lnTo>
                  <a:lnTo>
                    <a:pt x="407" y="19"/>
                  </a:lnTo>
                  <a:lnTo>
                    <a:pt x="407" y="19"/>
                  </a:lnTo>
                  <a:lnTo>
                    <a:pt x="407" y="19"/>
                  </a:lnTo>
                  <a:lnTo>
                    <a:pt x="407" y="21"/>
                  </a:lnTo>
                  <a:lnTo>
                    <a:pt x="407" y="21"/>
                  </a:lnTo>
                  <a:lnTo>
                    <a:pt x="407" y="21"/>
                  </a:lnTo>
                  <a:lnTo>
                    <a:pt x="409" y="24"/>
                  </a:lnTo>
                  <a:lnTo>
                    <a:pt x="412" y="26"/>
                  </a:lnTo>
                  <a:lnTo>
                    <a:pt x="414" y="29"/>
                  </a:lnTo>
                  <a:lnTo>
                    <a:pt x="416" y="29"/>
                  </a:lnTo>
                  <a:lnTo>
                    <a:pt x="419" y="29"/>
                  </a:lnTo>
                  <a:lnTo>
                    <a:pt x="419" y="2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8650803" y="2424286"/>
              <a:ext cx="665870" cy="699460"/>
            </a:xfrm>
            <a:custGeom>
              <a:avLst/>
              <a:gdLst>
                <a:gd name="T0" fmla="*/ 648 w 674"/>
                <a:gd name="T1" fmla="*/ 132 h 708"/>
                <a:gd name="T2" fmla="*/ 596 w 674"/>
                <a:gd name="T3" fmla="*/ 125 h 708"/>
                <a:gd name="T4" fmla="*/ 577 w 674"/>
                <a:gd name="T5" fmla="*/ 128 h 708"/>
                <a:gd name="T6" fmla="*/ 563 w 674"/>
                <a:gd name="T7" fmla="*/ 113 h 708"/>
                <a:gd name="T8" fmla="*/ 525 w 674"/>
                <a:gd name="T9" fmla="*/ 132 h 708"/>
                <a:gd name="T10" fmla="*/ 499 w 674"/>
                <a:gd name="T11" fmla="*/ 132 h 708"/>
                <a:gd name="T12" fmla="*/ 473 w 674"/>
                <a:gd name="T13" fmla="*/ 123 h 708"/>
                <a:gd name="T14" fmla="*/ 437 w 674"/>
                <a:gd name="T15" fmla="*/ 106 h 708"/>
                <a:gd name="T16" fmla="*/ 428 w 674"/>
                <a:gd name="T17" fmla="*/ 121 h 708"/>
                <a:gd name="T18" fmla="*/ 402 w 674"/>
                <a:gd name="T19" fmla="*/ 99 h 708"/>
                <a:gd name="T20" fmla="*/ 395 w 674"/>
                <a:gd name="T21" fmla="*/ 85 h 708"/>
                <a:gd name="T22" fmla="*/ 331 w 674"/>
                <a:gd name="T23" fmla="*/ 87 h 708"/>
                <a:gd name="T24" fmla="*/ 293 w 674"/>
                <a:gd name="T25" fmla="*/ 80 h 708"/>
                <a:gd name="T26" fmla="*/ 257 w 674"/>
                <a:gd name="T27" fmla="*/ 73 h 708"/>
                <a:gd name="T28" fmla="*/ 220 w 674"/>
                <a:gd name="T29" fmla="*/ 59 h 708"/>
                <a:gd name="T30" fmla="*/ 208 w 674"/>
                <a:gd name="T31" fmla="*/ 9 h 708"/>
                <a:gd name="T32" fmla="*/ 179 w 674"/>
                <a:gd name="T33" fmla="*/ 42 h 708"/>
                <a:gd name="T34" fmla="*/ 45 w 674"/>
                <a:gd name="T35" fmla="*/ 50 h 708"/>
                <a:gd name="T36" fmla="*/ 2 w 674"/>
                <a:gd name="T37" fmla="*/ 61 h 708"/>
                <a:gd name="T38" fmla="*/ 9 w 674"/>
                <a:gd name="T39" fmla="*/ 99 h 708"/>
                <a:gd name="T40" fmla="*/ 11 w 674"/>
                <a:gd name="T41" fmla="*/ 132 h 708"/>
                <a:gd name="T42" fmla="*/ 21 w 674"/>
                <a:gd name="T43" fmla="*/ 180 h 708"/>
                <a:gd name="T44" fmla="*/ 26 w 674"/>
                <a:gd name="T45" fmla="*/ 192 h 708"/>
                <a:gd name="T46" fmla="*/ 37 w 674"/>
                <a:gd name="T47" fmla="*/ 215 h 708"/>
                <a:gd name="T48" fmla="*/ 37 w 674"/>
                <a:gd name="T49" fmla="*/ 234 h 708"/>
                <a:gd name="T50" fmla="*/ 40 w 674"/>
                <a:gd name="T51" fmla="*/ 267 h 708"/>
                <a:gd name="T52" fmla="*/ 45 w 674"/>
                <a:gd name="T53" fmla="*/ 291 h 708"/>
                <a:gd name="T54" fmla="*/ 47 w 674"/>
                <a:gd name="T55" fmla="*/ 296 h 708"/>
                <a:gd name="T56" fmla="*/ 47 w 674"/>
                <a:gd name="T57" fmla="*/ 317 h 708"/>
                <a:gd name="T58" fmla="*/ 52 w 674"/>
                <a:gd name="T59" fmla="*/ 345 h 708"/>
                <a:gd name="T60" fmla="*/ 63 w 674"/>
                <a:gd name="T61" fmla="*/ 367 h 708"/>
                <a:gd name="T62" fmla="*/ 68 w 674"/>
                <a:gd name="T63" fmla="*/ 388 h 708"/>
                <a:gd name="T64" fmla="*/ 68 w 674"/>
                <a:gd name="T65" fmla="*/ 416 h 708"/>
                <a:gd name="T66" fmla="*/ 52 w 674"/>
                <a:gd name="T67" fmla="*/ 442 h 708"/>
                <a:gd name="T68" fmla="*/ 56 w 674"/>
                <a:gd name="T69" fmla="*/ 471 h 708"/>
                <a:gd name="T70" fmla="*/ 80 w 674"/>
                <a:gd name="T71" fmla="*/ 490 h 708"/>
                <a:gd name="T72" fmla="*/ 87 w 674"/>
                <a:gd name="T73" fmla="*/ 682 h 708"/>
                <a:gd name="T74" fmla="*/ 359 w 674"/>
                <a:gd name="T75" fmla="*/ 696 h 708"/>
                <a:gd name="T76" fmla="*/ 572 w 674"/>
                <a:gd name="T77" fmla="*/ 674 h 708"/>
                <a:gd name="T78" fmla="*/ 570 w 674"/>
                <a:gd name="T79" fmla="*/ 648 h 708"/>
                <a:gd name="T80" fmla="*/ 563 w 674"/>
                <a:gd name="T81" fmla="*/ 632 h 708"/>
                <a:gd name="T82" fmla="*/ 551 w 674"/>
                <a:gd name="T83" fmla="*/ 620 h 708"/>
                <a:gd name="T84" fmla="*/ 527 w 674"/>
                <a:gd name="T85" fmla="*/ 615 h 708"/>
                <a:gd name="T86" fmla="*/ 466 w 674"/>
                <a:gd name="T87" fmla="*/ 570 h 708"/>
                <a:gd name="T88" fmla="*/ 432 w 674"/>
                <a:gd name="T89" fmla="*/ 551 h 708"/>
                <a:gd name="T90" fmla="*/ 421 w 674"/>
                <a:gd name="T91" fmla="*/ 518 h 708"/>
                <a:gd name="T92" fmla="*/ 418 w 674"/>
                <a:gd name="T93" fmla="*/ 492 h 708"/>
                <a:gd name="T94" fmla="*/ 421 w 674"/>
                <a:gd name="T95" fmla="*/ 469 h 708"/>
                <a:gd name="T96" fmla="*/ 416 w 674"/>
                <a:gd name="T97" fmla="*/ 442 h 708"/>
                <a:gd name="T98" fmla="*/ 411 w 674"/>
                <a:gd name="T99" fmla="*/ 412 h 708"/>
                <a:gd name="T100" fmla="*/ 430 w 674"/>
                <a:gd name="T101" fmla="*/ 390 h 708"/>
                <a:gd name="T102" fmla="*/ 442 w 674"/>
                <a:gd name="T103" fmla="*/ 383 h 708"/>
                <a:gd name="T104" fmla="*/ 451 w 674"/>
                <a:gd name="T105" fmla="*/ 371 h 708"/>
                <a:gd name="T106" fmla="*/ 449 w 674"/>
                <a:gd name="T107" fmla="*/ 308 h 708"/>
                <a:gd name="T108" fmla="*/ 456 w 674"/>
                <a:gd name="T109" fmla="*/ 303 h 708"/>
                <a:gd name="T110" fmla="*/ 461 w 674"/>
                <a:gd name="T111" fmla="*/ 296 h 708"/>
                <a:gd name="T112" fmla="*/ 494 w 674"/>
                <a:gd name="T113" fmla="*/ 265 h 708"/>
                <a:gd name="T114" fmla="*/ 508 w 674"/>
                <a:gd name="T115" fmla="*/ 251 h 708"/>
                <a:gd name="T116" fmla="*/ 633 w 674"/>
                <a:gd name="T117" fmla="*/ 154 h 708"/>
                <a:gd name="T118" fmla="*/ 674 w 674"/>
                <a:gd name="T119" fmla="*/ 12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4" h="708">
                  <a:moveTo>
                    <a:pt x="674" y="128"/>
                  </a:moveTo>
                  <a:lnTo>
                    <a:pt x="669" y="128"/>
                  </a:lnTo>
                  <a:lnTo>
                    <a:pt x="667" y="128"/>
                  </a:lnTo>
                  <a:lnTo>
                    <a:pt x="662" y="128"/>
                  </a:lnTo>
                  <a:lnTo>
                    <a:pt x="662" y="128"/>
                  </a:lnTo>
                  <a:lnTo>
                    <a:pt x="660" y="128"/>
                  </a:lnTo>
                  <a:lnTo>
                    <a:pt x="660" y="128"/>
                  </a:lnTo>
                  <a:lnTo>
                    <a:pt x="657" y="128"/>
                  </a:lnTo>
                  <a:lnTo>
                    <a:pt x="655" y="128"/>
                  </a:lnTo>
                  <a:lnTo>
                    <a:pt x="648" y="132"/>
                  </a:lnTo>
                  <a:lnTo>
                    <a:pt x="645" y="132"/>
                  </a:lnTo>
                  <a:lnTo>
                    <a:pt x="641" y="130"/>
                  </a:lnTo>
                  <a:lnTo>
                    <a:pt x="638" y="130"/>
                  </a:lnTo>
                  <a:lnTo>
                    <a:pt x="636" y="128"/>
                  </a:lnTo>
                  <a:lnTo>
                    <a:pt x="631" y="121"/>
                  </a:lnTo>
                  <a:lnTo>
                    <a:pt x="631" y="121"/>
                  </a:lnTo>
                  <a:lnTo>
                    <a:pt x="626" y="118"/>
                  </a:lnTo>
                  <a:lnTo>
                    <a:pt x="622" y="118"/>
                  </a:lnTo>
                  <a:lnTo>
                    <a:pt x="596" y="125"/>
                  </a:lnTo>
                  <a:lnTo>
                    <a:pt x="596" y="125"/>
                  </a:lnTo>
                  <a:lnTo>
                    <a:pt x="596" y="125"/>
                  </a:lnTo>
                  <a:lnTo>
                    <a:pt x="593" y="123"/>
                  </a:lnTo>
                  <a:lnTo>
                    <a:pt x="593" y="125"/>
                  </a:lnTo>
                  <a:lnTo>
                    <a:pt x="591" y="125"/>
                  </a:lnTo>
                  <a:lnTo>
                    <a:pt x="589" y="125"/>
                  </a:lnTo>
                  <a:lnTo>
                    <a:pt x="589" y="125"/>
                  </a:lnTo>
                  <a:lnTo>
                    <a:pt x="586" y="125"/>
                  </a:lnTo>
                  <a:lnTo>
                    <a:pt x="586" y="123"/>
                  </a:lnTo>
                  <a:lnTo>
                    <a:pt x="584" y="123"/>
                  </a:lnTo>
                  <a:lnTo>
                    <a:pt x="577" y="128"/>
                  </a:lnTo>
                  <a:lnTo>
                    <a:pt x="572" y="128"/>
                  </a:lnTo>
                  <a:lnTo>
                    <a:pt x="567" y="125"/>
                  </a:lnTo>
                  <a:lnTo>
                    <a:pt x="567" y="123"/>
                  </a:lnTo>
                  <a:lnTo>
                    <a:pt x="565" y="121"/>
                  </a:lnTo>
                  <a:lnTo>
                    <a:pt x="565" y="118"/>
                  </a:lnTo>
                  <a:lnTo>
                    <a:pt x="565" y="118"/>
                  </a:lnTo>
                  <a:lnTo>
                    <a:pt x="563" y="118"/>
                  </a:lnTo>
                  <a:lnTo>
                    <a:pt x="563" y="118"/>
                  </a:lnTo>
                  <a:lnTo>
                    <a:pt x="563" y="116"/>
                  </a:lnTo>
                  <a:lnTo>
                    <a:pt x="563" y="113"/>
                  </a:lnTo>
                  <a:lnTo>
                    <a:pt x="563" y="113"/>
                  </a:lnTo>
                  <a:lnTo>
                    <a:pt x="563" y="111"/>
                  </a:lnTo>
                  <a:lnTo>
                    <a:pt x="560" y="111"/>
                  </a:lnTo>
                  <a:lnTo>
                    <a:pt x="555" y="111"/>
                  </a:lnTo>
                  <a:lnTo>
                    <a:pt x="548" y="116"/>
                  </a:lnTo>
                  <a:lnTo>
                    <a:pt x="546" y="118"/>
                  </a:lnTo>
                  <a:lnTo>
                    <a:pt x="541" y="121"/>
                  </a:lnTo>
                  <a:lnTo>
                    <a:pt x="532" y="128"/>
                  </a:lnTo>
                  <a:lnTo>
                    <a:pt x="529" y="130"/>
                  </a:lnTo>
                  <a:lnTo>
                    <a:pt x="525" y="132"/>
                  </a:lnTo>
                  <a:lnTo>
                    <a:pt x="518" y="135"/>
                  </a:lnTo>
                  <a:lnTo>
                    <a:pt x="513" y="137"/>
                  </a:lnTo>
                  <a:lnTo>
                    <a:pt x="510" y="137"/>
                  </a:lnTo>
                  <a:lnTo>
                    <a:pt x="508" y="137"/>
                  </a:lnTo>
                  <a:lnTo>
                    <a:pt x="508" y="137"/>
                  </a:lnTo>
                  <a:lnTo>
                    <a:pt x="499" y="137"/>
                  </a:lnTo>
                  <a:lnTo>
                    <a:pt x="499" y="137"/>
                  </a:lnTo>
                  <a:lnTo>
                    <a:pt x="499" y="137"/>
                  </a:lnTo>
                  <a:lnTo>
                    <a:pt x="499" y="135"/>
                  </a:lnTo>
                  <a:lnTo>
                    <a:pt x="499" y="132"/>
                  </a:lnTo>
                  <a:lnTo>
                    <a:pt x="499" y="132"/>
                  </a:lnTo>
                  <a:lnTo>
                    <a:pt x="496" y="132"/>
                  </a:lnTo>
                  <a:lnTo>
                    <a:pt x="496" y="132"/>
                  </a:lnTo>
                  <a:lnTo>
                    <a:pt x="489" y="132"/>
                  </a:lnTo>
                  <a:lnTo>
                    <a:pt x="487" y="130"/>
                  </a:lnTo>
                  <a:lnTo>
                    <a:pt x="487" y="128"/>
                  </a:lnTo>
                  <a:lnTo>
                    <a:pt x="484" y="125"/>
                  </a:lnTo>
                  <a:lnTo>
                    <a:pt x="484" y="123"/>
                  </a:lnTo>
                  <a:lnTo>
                    <a:pt x="482" y="123"/>
                  </a:lnTo>
                  <a:lnTo>
                    <a:pt x="473" y="123"/>
                  </a:lnTo>
                  <a:lnTo>
                    <a:pt x="463" y="118"/>
                  </a:lnTo>
                  <a:lnTo>
                    <a:pt x="463" y="118"/>
                  </a:lnTo>
                  <a:lnTo>
                    <a:pt x="461" y="116"/>
                  </a:lnTo>
                  <a:lnTo>
                    <a:pt x="458" y="116"/>
                  </a:lnTo>
                  <a:lnTo>
                    <a:pt x="458" y="111"/>
                  </a:lnTo>
                  <a:lnTo>
                    <a:pt x="456" y="109"/>
                  </a:lnTo>
                  <a:lnTo>
                    <a:pt x="456" y="106"/>
                  </a:lnTo>
                  <a:lnTo>
                    <a:pt x="454" y="106"/>
                  </a:lnTo>
                  <a:lnTo>
                    <a:pt x="447" y="106"/>
                  </a:lnTo>
                  <a:lnTo>
                    <a:pt x="437" y="106"/>
                  </a:lnTo>
                  <a:lnTo>
                    <a:pt x="435" y="109"/>
                  </a:lnTo>
                  <a:lnTo>
                    <a:pt x="432" y="111"/>
                  </a:lnTo>
                  <a:lnTo>
                    <a:pt x="432" y="113"/>
                  </a:lnTo>
                  <a:lnTo>
                    <a:pt x="435" y="116"/>
                  </a:lnTo>
                  <a:lnTo>
                    <a:pt x="435" y="118"/>
                  </a:lnTo>
                  <a:lnTo>
                    <a:pt x="435" y="121"/>
                  </a:lnTo>
                  <a:lnTo>
                    <a:pt x="432" y="121"/>
                  </a:lnTo>
                  <a:lnTo>
                    <a:pt x="430" y="121"/>
                  </a:lnTo>
                  <a:lnTo>
                    <a:pt x="428" y="123"/>
                  </a:lnTo>
                  <a:lnTo>
                    <a:pt x="428" y="121"/>
                  </a:lnTo>
                  <a:lnTo>
                    <a:pt x="423" y="116"/>
                  </a:lnTo>
                  <a:lnTo>
                    <a:pt x="421" y="111"/>
                  </a:lnTo>
                  <a:lnTo>
                    <a:pt x="418" y="109"/>
                  </a:lnTo>
                  <a:lnTo>
                    <a:pt x="418" y="106"/>
                  </a:lnTo>
                  <a:lnTo>
                    <a:pt x="418" y="102"/>
                  </a:lnTo>
                  <a:lnTo>
                    <a:pt x="418" y="99"/>
                  </a:lnTo>
                  <a:lnTo>
                    <a:pt x="416" y="97"/>
                  </a:lnTo>
                  <a:lnTo>
                    <a:pt x="414" y="97"/>
                  </a:lnTo>
                  <a:lnTo>
                    <a:pt x="409" y="97"/>
                  </a:lnTo>
                  <a:lnTo>
                    <a:pt x="402" y="99"/>
                  </a:lnTo>
                  <a:lnTo>
                    <a:pt x="399" y="97"/>
                  </a:lnTo>
                  <a:lnTo>
                    <a:pt x="397" y="97"/>
                  </a:lnTo>
                  <a:lnTo>
                    <a:pt x="395" y="97"/>
                  </a:lnTo>
                  <a:lnTo>
                    <a:pt x="397" y="92"/>
                  </a:lnTo>
                  <a:lnTo>
                    <a:pt x="397" y="92"/>
                  </a:lnTo>
                  <a:lnTo>
                    <a:pt x="402" y="92"/>
                  </a:lnTo>
                  <a:lnTo>
                    <a:pt x="404" y="90"/>
                  </a:lnTo>
                  <a:lnTo>
                    <a:pt x="404" y="87"/>
                  </a:lnTo>
                  <a:lnTo>
                    <a:pt x="402" y="87"/>
                  </a:lnTo>
                  <a:lnTo>
                    <a:pt x="395" y="85"/>
                  </a:lnTo>
                  <a:lnTo>
                    <a:pt x="380" y="83"/>
                  </a:lnTo>
                  <a:lnTo>
                    <a:pt x="373" y="80"/>
                  </a:lnTo>
                  <a:lnTo>
                    <a:pt x="371" y="78"/>
                  </a:lnTo>
                  <a:lnTo>
                    <a:pt x="359" y="78"/>
                  </a:lnTo>
                  <a:lnTo>
                    <a:pt x="347" y="78"/>
                  </a:lnTo>
                  <a:lnTo>
                    <a:pt x="335" y="80"/>
                  </a:lnTo>
                  <a:lnTo>
                    <a:pt x="333" y="83"/>
                  </a:lnTo>
                  <a:lnTo>
                    <a:pt x="331" y="83"/>
                  </a:lnTo>
                  <a:lnTo>
                    <a:pt x="331" y="85"/>
                  </a:lnTo>
                  <a:lnTo>
                    <a:pt x="331" y="87"/>
                  </a:lnTo>
                  <a:lnTo>
                    <a:pt x="331" y="87"/>
                  </a:lnTo>
                  <a:lnTo>
                    <a:pt x="328" y="90"/>
                  </a:lnTo>
                  <a:lnTo>
                    <a:pt x="321" y="92"/>
                  </a:lnTo>
                  <a:lnTo>
                    <a:pt x="319" y="92"/>
                  </a:lnTo>
                  <a:lnTo>
                    <a:pt x="317" y="92"/>
                  </a:lnTo>
                  <a:lnTo>
                    <a:pt x="305" y="95"/>
                  </a:lnTo>
                  <a:lnTo>
                    <a:pt x="302" y="95"/>
                  </a:lnTo>
                  <a:lnTo>
                    <a:pt x="300" y="92"/>
                  </a:lnTo>
                  <a:lnTo>
                    <a:pt x="298" y="83"/>
                  </a:lnTo>
                  <a:lnTo>
                    <a:pt x="293" y="80"/>
                  </a:lnTo>
                  <a:lnTo>
                    <a:pt x="279" y="80"/>
                  </a:lnTo>
                  <a:lnTo>
                    <a:pt x="262" y="80"/>
                  </a:lnTo>
                  <a:lnTo>
                    <a:pt x="260" y="80"/>
                  </a:lnTo>
                  <a:lnTo>
                    <a:pt x="260" y="80"/>
                  </a:lnTo>
                  <a:lnTo>
                    <a:pt x="260" y="78"/>
                  </a:lnTo>
                  <a:lnTo>
                    <a:pt x="260" y="76"/>
                  </a:lnTo>
                  <a:lnTo>
                    <a:pt x="260" y="76"/>
                  </a:lnTo>
                  <a:lnTo>
                    <a:pt x="257" y="76"/>
                  </a:lnTo>
                  <a:lnTo>
                    <a:pt x="257" y="76"/>
                  </a:lnTo>
                  <a:lnTo>
                    <a:pt x="257" y="73"/>
                  </a:lnTo>
                  <a:lnTo>
                    <a:pt x="255" y="73"/>
                  </a:lnTo>
                  <a:lnTo>
                    <a:pt x="241" y="76"/>
                  </a:lnTo>
                  <a:lnTo>
                    <a:pt x="236" y="76"/>
                  </a:lnTo>
                  <a:lnTo>
                    <a:pt x="231" y="73"/>
                  </a:lnTo>
                  <a:lnTo>
                    <a:pt x="222" y="69"/>
                  </a:lnTo>
                  <a:lnTo>
                    <a:pt x="220" y="66"/>
                  </a:lnTo>
                  <a:lnTo>
                    <a:pt x="220" y="64"/>
                  </a:lnTo>
                  <a:lnTo>
                    <a:pt x="220" y="64"/>
                  </a:lnTo>
                  <a:lnTo>
                    <a:pt x="220" y="61"/>
                  </a:lnTo>
                  <a:lnTo>
                    <a:pt x="220" y="59"/>
                  </a:lnTo>
                  <a:lnTo>
                    <a:pt x="220" y="59"/>
                  </a:lnTo>
                  <a:lnTo>
                    <a:pt x="220" y="52"/>
                  </a:lnTo>
                  <a:lnTo>
                    <a:pt x="215" y="40"/>
                  </a:lnTo>
                  <a:lnTo>
                    <a:pt x="210" y="28"/>
                  </a:lnTo>
                  <a:lnTo>
                    <a:pt x="210" y="26"/>
                  </a:lnTo>
                  <a:lnTo>
                    <a:pt x="210" y="24"/>
                  </a:lnTo>
                  <a:lnTo>
                    <a:pt x="210" y="19"/>
                  </a:lnTo>
                  <a:lnTo>
                    <a:pt x="208" y="16"/>
                  </a:lnTo>
                  <a:lnTo>
                    <a:pt x="208" y="14"/>
                  </a:lnTo>
                  <a:lnTo>
                    <a:pt x="208" y="9"/>
                  </a:lnTo>
                  <a:lnTo>
                    <a:pt x="205" y="7"/>
                  </a:lnTo>
                  <a:lnTo>
                    <a:pt x="205" y="5"/>
                  </a:lnTo>
                  <a:lnTo>
                    <a:pt x="198" y="2"/>
                  </a:lnTo>
                  <a:lnTo>
                    <a:pt x="194" y="2"/>
                  </a:lnTo>
                  <a:lnTo>
                    <a:pt x="182" y="2"/>
                  </a:lnTo>
                  <a:lnTo>
                    <a:pt x="177" y="0"/>
                  </a:lnTo>
                  <a:lnTo>
                    <a:pt x="177" y="7"/>
                  </a:lnTo>
                  <a:lnTo>
                    <a:pt x="179" y="16"/>
                  </a:lnTo>
                  <a:lnTo>
                    <a:pt x="179" y="31"/>
                  </a:lnTo>
                  <a:lnTo>
                    <a:pt x="179" y="42"/>
                  </a:lnTo>
                  <a:lnTo>
                    <a:pt x="179" y="45"/>
                  </a:lnTo>
                  <a:lnTo>
                    <a:pt x="179" y="45"/>
                  </a:lnTo>
                  <a:lnTo>
                    <a:pt x="177" y="45"/>
                  </a:lnTo>
                  <a:lnTo>
                    <a:pt x="158" y="45"/>
                  </a:lnTo>
                  <a:lnTo>
                    <a:pt x="139" y="47"/>
                  </a:lnTo>
                  <a:lnTo>
                    <a:pt x="120" y="47"/>
                  </a:lnTo>
                  <a:lnTo>
                    <a:pt x="101" y="47"/>
                  </a:lnTo>
                  <a:lnTo>
                    <a:pt x="82" y="50"/>
                  </a:lnTo>
                  <a:lnTo>
                    <a:pt x="63" y="50"/>
                  </a:lnTo>
                  <a:lnTo>
                    <a:pt x="45" y="50"/>
                  </a:lnTo>
                  <a:lnTo>
                    <a:pt x="26" y="50"/>
                  </a:lnTo>
                  <a:lnTo>
                    <a:pt x="7" y="52"/>
                  </a:lnTo>
                  <a:lnTo>
                    <a:pt x="0" y="52"/>
                  </a:lnTo>
                  <a:lnTo>
                    <a:pt x="0" y="52"/>
                  </a:lnTo>
                  <a:lnTo>
                    <a:pt x="0" y="54"/>
                  </a:lnTo>
                  <a:lnTo>
                    <a:pt x="0" y="57"/>
                  </a:lnTo>
                  <a:lnTo>
                    <a:pt x="2" y="57"/>
                  </a:lnTo>
                  <a:lnTo>
                    <a:pt x="2" y="59"/>
                  </a:lnTo>
                  <a:lnTo>
                    <a:pt x="2" y="61"/>
                  </a:lnTo>
                  <a:lnTo>
                    <a:pt x="2" y="61"/>
                  </a:lnTo>
                  <a:lnTo>
                    <a:pt x="4" y="64"/>
                  </a:lnTo>
                  <a:lnTo>
                    <a:pt x="4" y="64"/>
                  </a:lnTo>
                  <a:lnTo>
                    <a:pt x="4" y="69"/>
                  </a:lnTo>
                  <a:lnTo>
                    <a:pt x="7" y="76"/>
                  </a:lnTo>
                  <a:lnTo>
                    <a:pt x="9" y="80"/>
                  </a:lnTo>
                  <a:lnTo>
                    <a:pt x="9" y="80"/>
                  </a:lnTo>
                  <a:lnTo>
                    <a:pt x="11" y="85"/>
                  </a:lnTo>
                  <a:lnTo>
                    <a:pt x="11" y="92"/>
                  </a:lnTo>
                  <a:lnTo>
                    <a:pt x="11" y="95"/>
                  </a:lnTo>
                  <a:lnTo>
                    <a:pt x="9" y="99"/>
                  </a:lnTo>
                  <a:lnTo>
                    <a:pt x="7" y="104"/>
                  </a:lnTo>
                  <a:lnTo>
                    <a:pt x="9" y="111"/>
                  </a:lnTo>
                  <a:lnTo>
                    <a:pt x="9" y="116"/>
                  </a:lnTo>
                  <a:lnTo>
                    <a:pt x="11" y="118"/>
                  </a:lnTo>
                  <a:lnTo>
                    <a:pt x="11" y="118"/>
                  </a:lnTo>
                  <a:lnTo>
                    <a:pt x="11" y="121"/>
                  </a:lnTo>
                  <a:lnTo>
                    <a:pt x="9" y="123"/>
                  </a:lnTo>
                  <a:lnTo>
                    <a:pt x="9" y="123"/>
                  </a:lnTo>
                  <a:lnTo>
                    <a:pt x="11" y="132"/>
                  </a:lnTo>
                  <a:lnTo>
                    <a:pt x="11" y="132"/>
                  </a:lnTo>
                  <a:lnTo>
                    <a:pt x="11" y="135"/>
                  </a:lnTo>
                  <a:lnTo>
                    <a:pt x="11" y="142"/>
                  </a:lnTo>
                  <a:lnTo>
                    <a:pt x="11" y="149"/>
                  </a:lnTo>
                  <a:lnTo>
                    <a:pt x="11" y="151"/>
                  </a:lnTo>
                  <a:lnTo>
                    <a:pt x="14" y="156"/>
                  </a:lnTo>
                  <a:lnTo>
                    <a:pt x="18" y="166"/>
                  </a:lnTo>
                  <a:lnTo>
                    <a:pt x="18" y="170"/>
                  </a:lnTo>
                  <a:lnTo>
                    <a:pt x="21" y="173"/>
                  </a:lnTo>
                  <a:lnTo>
                    <a:pt x="23" y="177"/>
                  </a:lnTo>
                  <a:lnTo>
                    <a:pt x="21" y="180"/>
                  </a:lnTo>
                  <a:lnTo>
                    <a:pt x="23" y="182"/>
                  </a:lnTo>
                  <a:lnTo>
                    <a:pt x="26" y="189"/>
                  </a:lnTo>
                  <a:lnTo>
                    <a:pt x="26" y="189"/>
                  </a:lnTo>
                  <a:lnTo>
                    <a:pt x="23" y="189"/>
                  </a:lnTo>
                  <a:lnTo>
                    <a:pt x="23" y="189"/>
                  </a:lnTo>
                  <a:lnTo>
                    <a:pt x="26" y="192"/>
                  </a:lnTo>
                  <a:lnTo>
                    <a:pt x="26" y="192"/>
                  </a:lnTo>
                  <a:lnTo>
                    <a:pt x="26" y="192"/>
                  </a:lnTo>
                  <a:lnTo>
                    <a:pt x="26" y="192"/>
                  </a:lnTo>
                  <a:lnTo>
                    <a:pt x="26" y="192"/>
                  </a:lnTo>
                  <a:lnTo>
                    <a:pt x="28" y="194"/>
                  </a:lnTo>
                  <a:lnTo>
                    <a:pt x="28" y="196"/>
                  </a:lnTo>
                  <a:lnTo>
                    <a:pt x="30" y="199"/>
                  </a:lnTo>
                  <a:lnTo>
                    <a:pt x="30" y="201"/>
                  </a:lnTo>
                  <a:lnTo>
                    <a:pt x="33" y="203"/>
                  </a:lnTo>
                  <a:lnTo>
                    <a:pt x="33" y="206"/>
                  </a:lnTo>
                  <a:lnTo>
                    <a:pt x="35" y="211"/>
                  </a:lnTo>
                  <a:lnTo>
                    <a:pt x="35" y="213"/>
                  </a:lnTo>
                  <a:lnTo>
                    <a:pt x="37" y="215"/>
                  </a:lnTo>
                  <a:lnTo>
                    <a:pt x="37" y="215"/>
                  </a:lnTo>
                  <a:lnTo>
                    <a:pt x="37" y="215"/>
                  </a:lnTo>
                  <a:lnTo>
                    <a:pt x="37" y="215"/>
                  </a:lnTo>
                  <a:lnTo>
                    <a:pt x="37" y="218"/>
                  </a:lnTo>
                  <a:lnTo>
                    <a:pt x="37" y="218"/>
                  </a:lnTo>
                  <a:lnTo>
                    <a:pt x="37" y="220"/>
                  </a:lnTo>
                  <a:lnTo>
                    <a:pt x="37" y="222"/>
                  </a:lnTo>
                  <a:lnTo>
                    <a:pt x="37" y="225"/>
                  </a:lnTo>
                  <a:lnTo>
                    <a:pt x="37" y="227"/>
                  </a:lnTo>
                  <a:lnTo>
                    <a:pt x="37" y="227"/>
                  </a:lnTo>
                  <a:lnTo>
                    <a:pt x="37" y="234"/>
                  </a:lnTo>
                  <a:lnTo>
                    <a:pt x="37" y="237"/>
                  </a:lnTo>
                  <a:lnTo>
                    <a:pt x="37" y="237"/>
                  </a:lnTo>
                  <a:lnTo>
                    <a:pt x="37" y="239"/>
                  </a:lnTo>
                  <a:lnTo>
                    <a:pt x="37" y="239"/>
                  </a:lnTo>
                  <a:lnTo>
                    <a:pt x="40" y="241"/>
                  </a:lnTo>
                  <a:lnTo>
                    <a:pt x="40" y="255"/>
                  </a:lnTo>
                  <a:lnTo>
                    <a:pt x="40" y="258"/>
                  </a:lnTo>
                  <a:lnTo>
                    <a:pt x="40" y="265"/>
                  </a:lnTo>
                  <a:lnTo>
                    <a:pt x="40" y="267"/>
                  </a:lnTo>
                  <a:lnTo>
                    <a:pt x="40" y="267"/>
                  </a:lnTo>
                  <a:lnTo>
                    <a:pt x="40" y="267"/>
                  </a:lnTo>
                  <a:lnTo>
                    <a:pt x="40" y="270"/>
                  </a:lnTo>
                  <a:lnTo>
                    <a:pt x="40" y="272"/>
                  </a:lnTo>
                  <a:lnTo>
                    <a:pt x="42" y="277"/>
                  </a:lnTo>
                  <a:lnTo>
                    <a:pt x="42" y="279"/>
                  </a:lnTo>
                  <a:lnTo>
                    <a:pt x="42" y="286"/>
                  </a:lnTo>
                  <a:lnTo>
                    <a:pt x="42" y="289"/>
                  </a:lnTo>
                  <a:lnTo>
                    <a:pt x="42" y="289"/>
                  </a:lnTo>
                  <a:lnTo>
                    <a:pt x="45" y="291"/>
                  </a:lnTo>
                  <a:lnTo>
                    <a:pt x="45" y="291"/>
                  </a:lnTo>
                  <a:lnTo>
                    <a:pt x="45" y="293"/>
                  </a:lnTo>
                  <a:lnTo>
                    <a:pt x="45" y="293"/>
                  </a:lnTo>
                  <a:lnTo>
                    <a:pt x="45" y="293"/>
                  </a:lnTo>
                  <a:lnTo>
                    <a:pt x="45" y="293"/>
                  </a:lnTo>
                  <a:lnTo>
                    <a:pt x="47" y="293"/>
                  </a:lnTo>
                  <a:lnTo>
                    <a:pt x="47" y="293"/>
                  </a:lnTo>
                  <a:lnTo>
                    <a:pt x="47" y="296"/>
                  </a:lnTo>
                  <a:lnTo>
                    <a:pt x="47" y="296"/>
                  </a:lnTo>
                  <a:lnTo>
                    <a:pt x="47" y="296"/>
                  </a:lnTo>
                  <a:lnTo>
                    <a:pt x="47" y="296"/>
                  </a:lnTo>
                  <a:lnTo>
                    <a:pt x="47" y="298"/>
                  </a:lnTo>
                  <a:lnTo>
                    <a:pt x="47" y="300"/>
                  </a:lnTo>
                  <a:lnTo>
                    <a:pt x="45" y="300"/>
                  </a:lnTo>
                  <a:lnTo>
                    <a:pt x="47" y="305"/>
                  </a:lnTo>
                  <a:lnTo>
                    <a:pt x="45" y="308"/>
                  </a:lnTo>
                  <a:lnTo>
                    <a:pt x="45" y="308"/>
                  </a:lnTo>
                  <a:lnTo>
                    <a:pt x="45" y="310"/>
                  </a:lnTo>
                  <a:lnTo>
                    <a:pt x="45" y="310"/>
                  </a:lnTo>
                  <a:lnTo>
                    <a:pt x="45" y="312"/>
                  </a:lnTo>
                  <a:lnTo>
                    <a:pt x="47" y="317"/>
                  </a:lnTo>
                  <a:lnTo>
                    <a:pt x="47" y="319"/>
                  </a:lnTo>
                  <a:lnTo>
                    <a:pt x="47" y="322"/>
                  </a:lnTo>
                  <a:lnTo>
                    <a:pt x="45" y="326"/>
                  </a:lnTo>
                  <a:lnTo>
                    <a:pt x="45" y="329"/>
                  </a:lnTo>
                  <a:lnTo>
                    <a:pt x="47" y="331"/>
                  </a:lnTo>
                  <a:lnTo>
                    <a:pt x="49" y="334"/>
                  </a:lnTo>
                  <a:lnTo>
                    <a:pt x="49" y="336"/>
                  </a:lnTo>
                  <a:lnTo>
                    <a:pt x="52" y="341"/>
                  </a:lnTo>
                  <a:lnTo>
                    <a:pt x="52" y="343"/>
                  </a:lnTo>
                  <a:lnTo>
                    <a:pt x="52" y="345"/>
                  </a:lnTo>
                  <a:lnTo>
                    <a:pt x="52" y="348"/>
                  </a:lnTo>
                  <a:lnTo>
                    <a:pt x="52" y="348"/>
                  </a:lnTo>
                  <a:lnTo>
                    <a:pt x="54" y="350"/>
                  </a:lnTo>
                  <a:lnTo>
                    <a:pt x="54" y="350"/>
                  </a:lnTo>
                  <a:lnTo>
                    <a:pt x="54" y="350"/>
                  </a:lnTo>
                  <a:lnTo>
                    <a:pt x="54" y="353"/>
                  </a:lnTo>
                  <a:lnTo>
                    <a:pt x="54" y="355"/>
                  </a:lnTo>
                  <a:lnTo>
                    <a:pt x="59" y="362"/>
                  </a:lnTo>
                  <a:lnTo>
                    <a:pt x="63" y="364"/>
                  </a:lnTo>
                  <a:lnTo>
                    <a:pt x="63" y="367"/>
                  </a:lnTo>
                  <a:lnTo>
                    <a:pt x="66" y="369"/>
                  </a:lnTo>
                  <a:lnTo>
                    <a:pt x="66" y="376"/>
                  </a:lnTo>
                  <a:lnTo>
                    <a:pt x="66" y="379"/>
                  </a:lnTo>
                  <a:lnTo>
                    <a:pt x="66" y="381"/>
                  </a:lnTo>
                  <a:lnTo>
                    <a:pt x="66" y="381"/>
                  </a:lnTo>
                  <a:lnTo>
                    <a:pt x="68" y="386"/>
                  </a:lnTo>
                  <a:lnTo>
                    <a:pt x="68" y="386"/>
                  </a:lnTo>
                  <a:lnTo>
                    <a:pt x="68" y="386"/>
                  </a:lnTo>
                  <a:lnTo>
                    <a:pt x="68" y="388"/>
                  </a:lnTo>
                  <a:lnTo>
                    <a:pt x="68" y="388"/>
                  </a:lnTo>
                  <a:lnTo>
                    <a:pt x="68" y="393"/>
                  </a:lnTo>
                  <a:lnTo>
                    <a:pt x="68" y="395"/>
                  </a:lnTo>
                  <a:lnTo>
                    <a:pt x="68" y="397"/>
                  </a:lnTo>
                  <a:lnTo>
                    <a:pt x="68" y="400"/>
                  </a:lnTo>
                  <a:lnTo>
                    <a:pt x="68" y="405"/>
                  </a:lnTo>
                  <a:lnTo>
                    <a:pt x="71" y="412"/>
                  </a:lnTo>
                  <a:lnTo>
                    <a:pt x="68" y="414"/>
                  </a:lnTo>
                  <a:lnTo>
                    <a:pt x="68" y="414"/>
                  </a:lnTo>
                  <a:lnTo>
                    <a:pt x="68" y="414"/>
                  </a:lnTo>
                  <a:lnTo>
                    <a:pt x="68" y="416"/>
                  </a:lnTo>
                  <a:lnTo>
                    <a:pt x="68" y="424"/>
                  </a:lnTo>
                  <a:lnTo>
                    <a:pt x="68" y="426"/>
                  </a:lnTo>
                  <a:lnTo>
                    <a:pt x="66" y="428"/>
                  </a:lnTo>
                  <a:lnTo>
                    <a:pt x="63" y="433"/>
                  </a:lnTo>
                  <a:lnTo>
                    <a:pt x="63" y="435"/>
                  </a:lnTo>
                  <a:lnTo>
                    <a:pt x="61" y="435"/>
                  </a:lnTo>
                  <a:lnTo>
                    <a:pt x="61" y="435"/>
                  </a:lnTo>
                  <a:lnTo>
                    <a:pt x="59" y="438"/>
                  </a:lnTo>
                  <a:lnTo>
                    <a:pt x="52" y="442"/>
                  </a:lnTo>
                  <a:lnTo>
                    <a:pt x="52" y="442"/>
                  </a:lnTo>
                  <a:lnTo>
                    <a:pt x="49" y="445"/>
                  </a:lnTo>
                  <a:lnTo>
                    <a:pt x="47" y="447"/>
                  </a:lnTo>
                  <a:lnTo>
                    <a:pt x="45" y="450"/>
                  </a:lnTo>
                  <a:lnTo>
                    <a:pt x="45" y="450"/>
                  </a:lnTo>
                  <a:lnTo>
                    <a:pt x="45" y="452"/>
                  </a:lnTo>
                  <a:lnTo>
                    <a:pt x="42" y="454"/>
                  </a:lnTo>
                  <a:lnTo>
                    <a:pt x="45" y="457"/>
                  </a:lnTo>
                  <a:lnTo>
                    <a:pt x="49" y="461"/>
                  </a:lnTo>
                  <a:lnTo>
                    <a:pt x="52" y="464"/>
                  </a:lnTo>
                  <a:lnTo>
                    <a:pt x="56" y="471"/>
                  </a:lnTo>
                  <a:lnTo>
                    <a:pt x="59" y="476"/>
                  </a:lnTo>
                  <a:lnTo>
                    <a:pt x="59" y="478"/>
                  </a:lnTo>
                  <a:lnTo>
                    <a:pt x="66" y="478"/>
                  </a:lnTo>
                  <a:lnTo>
                    <a:pt x="71" y="478"/>
                  </a:lnTo>
                  <a:lnTo>
                    <a:pt x="73" y="480"/>
                  </a:lnTo>
                  <a:lnTo>
                    <a:pt x="75" y="480"/>
                  </a:lnTo>
                  <a:lnTo>
                    <a:pt x="78" y="483"/>
                  </a:lnTo>
                  <a:lnTo>
                    <a:pt x="78" y="483"/>
                  </a:lnTo>
                  <a:lnTo>
                    <a:pt x="80" y="487"/>
                  </a:lnTo>
                  <a:lnTo>
                    <a:pt x="80" y="490"/>
                  </a:lnTo>
                  <a:lnTo>
                    <a:pt x="82" y="490"/>
                  </a:lnTo>
                  <a:lnTo>
                    <a:pt x="82" y="490"/>
                  </a:lnTo>
                  <a:lnTo>
                    <a:pt x="82" y="495"/>
                  </a:lnTo>
                  <a:lnTo>
                    <a:pt x="82" y="521"/>
                  </a:lnTo>
                  <a:lnTo>
                    <a:pt x="82" y="547"/>
                  </a:lnTo>
                  <a:lnTo>
                    <a:pt x="85" y="575"/>
                  </a:lnTo>
                  <a:lnTo>
                    <a:pt x="85" y="601"/>
                  </a:lnTo>
                  <a:lnTo>
                    <a:pt x="85" y="627"/>
                  </a:lnTo>
                  <a:lnTo>
                    <a:pt x="87" y="653"/>
                  </a:lnTo>
                  <a:lnTo>
                    <a:pt x="87" y="682"/>
                  </a:lnTo>
                  <a:lnTo>
                    <a:pt x="89" y="708"/>
                  </a:lnTo>
                  <a:lnTo>
                    <a:pt x="118" y="708"/>
                  </a:lnTo>
                  <a:lnTo>
                    <a:pt x="149" y="705"/>
                  </a:lnTo>
                  <a:lnTo>
                    <a:pt x="179" y="705"/>
                  </a:lnTo>
                  <a:lnTo>
                    <a:pt x="210" y="703"/>
                  </a:lnTo>
                  <a:lnTo>
                    <a:pt x="238" y="700"/>
                  </a:lnTo>
                  <a:lnTo>
                    <a:pt x="269" y="700"/>
                  </a:lnTo>
                  <a:lnTo>
                    <a:pt x="300" y="698"/>
                  </a:lnTo>
                  <a:lnTo>
                    <a:pt x="331" y="696"/>
                  </a:lnTo>
                  <a:lnTo>
                    <a:pt x="359" y="696"/>
                  </a:lnTo>
                  <a:lnTo>
                    <a:pt x="390" y="693"/>
                  </a:lnTo>
                  <a:lnTo>
                    <a:pt x="421" y="691"/>
                  </a:lnTo>
                  <a:lnTo>
                    <a:pt x="451" y="689"/>
                  </a:lnTo>
                  <a:lnTo>
                    <a:pt x="480" y="686"/>
                  </a:lnTo>
                  <a:lnTo>
                    <a:pt x="510" y="686"/>
                  </a:lnTo>
                  <a:lnTo>
                    <a:pt x="541" y="684"/>
                  </a:lnTo>
                  <a:lnTo>
                    <a:pt x="572" y="682"/>
                  </a:lnTo>
                  <a:lnTo>
                    <a:pt x="572" y="677"/>
                  </a:lnTo>
                  <a:lnTo>
                    <a:pt x="572" y="677"/>
                  </a:lnTo>
                  <a:lnTo>
                    <a:pt x="572" y="674"/>
                  </a:lnTo>
                  <a:lnTo>
                    <a:pt x="570" y="672"/>
                  </a:lnTo>
                  <a:lnTo>
                    <a:pt x="570" y="670"/>
                  </a:lnTo>
                  <a:lnTo>
                    <a:pt x="570" y="665"/>
                  </a:lnTo>
                  <a:lnTo>
                    <a:pt x="570" y="665"/>
                  </a:lnTo>
                  <a:lnTo>
                    <a:pt x="570" y="663"/>
                  </a:lnTo>
                  <a:lnTo>
                    <a:pt x="570" y="660"/>
                  </a:lnTo>
                  <a:lnTo>
                    <a:pt x="570" y="653"/>
                  </a:lnTo>
                  <a:lnTo>
                    <a:pt x="570" y="651"/>
                  </a:lnTo>
                  <a:lnTo>
                    <a:pt x="570" y="648"/>
                  </a:lnTo>
                  <a:lnTo>
                    <a:pt x="570" y="648"/>
                  </a:lnTo>
                  <a:lnTo>
                    <a:pt x="567" y="646"/>
                  </a:lnTo>
                  <a:lnTo>
                    <a:pt x="567" y="646"/>
                  </a:lnTo>
                  <a:lnTo>
                    <a:pt x="565" y="646"/>
                  </a:lnTo>
                  <a:lnTo>
                    <a:pt x="565" y="644"/>
                  </a:lnTo>
                  <a:lnTo>
                    <a:pt x="565" y="644"/>
                  </a:lnTo>
                  <a:lnTo>
                    <a:pt x="565" y="641"/>
                  </a:lnTo>
                  <a:lnTo>
                    <a:pt x="565" y="639"/>
                  </a:lnTo>
                  <a:lnTo>
                    <a:pt x="565" y="637"/>
                  </a:lnTo>
                  <a:lnTo>
                    <a:pt x="565" y="632"/>
                  </a:lnTo>
                  <a:lnTo>
                    <a:pt x="563" y="632"/>
                  </a:lnTo>
                  <a:lnTo>
                    <a:pt x="563" y="629"/>
                  </a:lnTo>
                  <a:lnTo>
                    <a:pt x="563" y="629"/>
                  </a:lnTo>
                  <a:lnTo>
                    <a:pt x="560" y="629"/>
                  </a:lnTo>
                  <a:lnTo>
                    <a:pt x="555" y="627"/>
                  </a:lnTo>
                  <a:lnTo>
                    <a:pt x="555" y="627"/>
                  </a:lnTo>
                  <a:lnTo>
                    <a:pt x="553" y="625"/>
                  </a:lnTo>
                  <a:lnTo>
                    <a:pt x="553" y="622"/>
                  </a:lnTo>
                  <a:lnTo>
                    <a:pt x="553" y="620"/>
                  </a:lnTo>
                  <a:lnTo>
                    <a:pt x="553" y="620"/>
                  </a:lnTo>
                  <a:lnTo>
                    <a:pt x="551" y="620"/>
                  </a:lnTo>
                  <a:lnTo>
                    <a:pt x="551" y="620"/>
                  </a:lnTo>
                  <a:lnTo>
                    <a:pt x="551" y="618"/>
                  </a:lnTo>
                  <a:lnTo>
                    <a:pt x="546" y="618"/>
                  </a:lnTo>
                  <a:lnTo>
                    <a:pt x="546" y="618"/>
                  </a:lnTo>
                  <a:lnTo>
                    <a:pt x="546" y="618"/>
                  </a:lnTo>
                  <a:lnTo>
                    <a:pt x="539" y="615"/>
                  </a:lnTo>
                  <a:lnTo>
                    <a:pt x="539" y="615"/>
                  </a:lnTo>
                  <a:lnTo>
                    <a:pt x="529" y="615"/>
                  </a:lnTo>
                  <a:lnTo>
                    <a:pt x="529" y="615"/>
                  </a:lnTo>
                  <a:lnTo>
                    <a:pt x="527" y="615"/>
                  </a:lnTo>
                  <a:lnTo>
                    <a:pt x="515" y="606"/>
                  </a:lnTo>
                  <a:lnTo>
                    <a:pt x="513" y="603"/>
                  </a:lnTo>
                  <a:lnTo>
                    <a:pt x="510" y="601"/>
                  </a:lnTo>
                  <a:lnTo>
                    <a:pt x="503" y="589"/>
                  </a:lnTo>
                  <a:lnTo>
                    <a:pt x="499" y="584"/>
                  </a:lnTo>
                  <a:lnTo>
                    <a:pt x="484" y="573"/>
                  </a:lnTo>
                  <a:lnTo>
                    <a:pt x="480" y="573"/>
                  </a:lnTo>
                  <a:lnTo>
                    <a:pt x="468" y="570"/>
                  </a:lnTo>
                  <a:lnTo>
                    <a:pt x="468" y="570"/>
                  </a:lnTo>
                  <a:lnTo>
                    <a:pt x="466" y="570"/>
                  </a:lnTo>
                  <a:lnTo>
                    <a:pt x="466" y="568"/>
                  </a:lnTo>
                  <a:lnTo>
                    <a:pt x="463" y="563"/>
                  </a:lnTo>
                  <a:lnTo>
                    <a:pt x="458" y="561"/>
                  </a:lnTo>
                  <a:lnTo>
                    <a:pt x="456" y="558"/>
                  </a:lnTo>
                  <a:lnTo>
                    <a:pt x="454" y="556"/>
                  </a:lnTo>
                  <a:lnTo>
                    <a:pt x="440" y="556"/>
                  </a:lnTo>
                  <a:lnTo>
                    <a:pt x="435" y="554"/>
                  </a:lnTo>
                  <a:lnTo>
                    <a:pt x="435" y="554"/>
                  </a:lnTo>
                  <a:lnTo>
                    <a:pt x="432" y="551"/>
                  </a:lnTo>
                  <a:lnTo>
                    <a:pt x="432" y="551"/>
                  </a:lnTo>
                  <a:lnTo>
                    <a:pt x="430" y="549"/>
                  </a:lnTo>
                  <a:lnTo>
                    <a:pt x="423" y="544"/>
                  </a:lnTo>
                  <a:lnTo>
                    <a:pt x="418" y="542"/>
                  </a:lnTo>
                  <a:lnTo>
                    <a:pt x="416" y="540"/>
                  </a:lnTo>
                  <a:lnTo>
                    <a:pt x="418" y="530"/>
                  </a:lnTo>
                  <a:lnTo>
                    <a:pt x="418" y="528"/>
                  </a:lnTo>
                  <a:lnTo>
                    <a:pt x="418" y="525"/>
                  </a:lnTo>
                  <a:lnTo>
                    <a:pt x="418" y="523"/>
                  </a:lnTo>
                  <a:lnTo>
                    <a:pt x="418" y="521"/>
                  </a:lnTo>
                  <a:lnTo>
                    <a:pt x="421" y="518"/>
                  </a:lnTo>
                  <a:lnTo>
                    <a:pt x="421" y="518"/>
                  </a:lnTo>
                  <a:lnTo>
                    <a:pt x="418" y="513"/>
                  </a:lnTo>
                  <a:lnTo>
                    <a:pt x="418" y="509"/>
                  </a:lnTo>
                  <a:lnTo>
                    <a:pt x="416" y="502"/>
                  </a:lnTo>
                  <a:lnTo>
                    <a:pt x="416" y="499"/>
                  </a:lnTo>
                  <a:lnTo>
                    <a:pt x="416" y="499"/>
                  </a:lnTo>
                  <a:lnTo>
                    <a:pt x="418" y="497"/>
                  </a:lnTo>
                  <a:lnTo>
                    <a:pt x="418" y="497"/>
                  </a:lnTo>
                  <a:lnTo>
                    <a:pt x="418" y="495"/>
                  </a:lnTo>
                  <a:lnTo>
                    <a:pt x="418" y="492"/>
                  </a:lnTo>
                  <a:lnTo>
                    <a:pt x="416" y="487"/>
                  </a:lnTo>
                  <a:lnTo>
                    <a:pt x="416" y="487"/>
                  </a:lnTo>
                  <a:lnTo>
                    <a:pt x="416" y="485"/>
                  </a:lnTo>
                  <a:lnTo>
                    <a:pt x="418" y="483"/>
                  </a:lnTo>
                  <a:lnTo>
                    <a:pt x="416" y="478"/>
                  </a:lnTo>
                  <a:lnTo>
                    <a:pt x="416" y="476"/>
                  </a:lnTo>
                  <a:lnTo>
                    <a:pt x="418" y="473"/>
                  </a:lnTo>
                  <a:lnTo>
                    <a:pt x="418" y="471"/>
                  </a:lnTo>
                  <a:lnTo>
                    <a:pt x="421" y="471"/>
                  </a:lnTo>
                  <a:lnTo>
                    <a:pt x="421" y="469"/>
                  </a:lnTo>
                  <a:lnTo>
                    <a:pt x="421" y="466"/>
                  </a:lnTo>
                  <a:lnTo>
                    <a:pt x="423" y="464"/>
                  </a:lnTo>
                  <a:lnTo>
                    <a:pt x="425" y="459"/>
                  </a:lnTo>
                  <a:lnTo>
                    <a:pt x="425" y="457"/>
                  </a:lnTo>
                  <a:lnTo>
                    <a:pt x="423" y="454"/>
                  </a:lnTo>
                  <a:lnTo>
                    <a:pt x="423" y="454"/>
                  </a:lnTo>
                  <a:lnTo>
                    <a:pt x="421" y="452"/>
                  </a:lnTo>
                  <a:lnTo>
                    <a:pt x="418" y="450"/>
                  </a:lnTo>
                  <a:lnTo>
                    <a:pt x="418" y="447"/>
                  </a:lnTo>
                  <a:lnTo>
                    <a:pt x="416" y="442"/>
                  </a:lnTo>
                  <a:lnTo>
                    <a:pt x="416" y="442"/>
                  </a:lnTo>
                  <a:lnTo>
                    <a:pt x="411" y="440"/>
                  </a:lnTo>
                  <a:lnTo>
                    <a:pt x="406" y="440"/>
                  </a:lnTo>
                  <a:lnTo>
                    <a:pt x="404" y="440"/>
                  </a:lnTo>
                  <a:lnTo>
                    <a:pt x="402" y="435"/>
                  </a:lnTo>
                  <a:lnTo>
                    <a:pt x="402" y="428"/>
                  </a:lnTo>
                  <a:lnTo>
                    <a:pt x="402" y="426"/>
                  </a:lnTo>
                  <a:lnTo>
                    <a:pt x="402" y="424"/>
                  </a:lnTo>
                  <a:lnTo>
                    <a:pt x="409" y="416"/>
                  </a:lnTo>
                  <a:lnTo>
                    <a:pt x="411" y="412"/>
                  </a:lnTo>
                  <a:lnTo>
                    <a:pt x="411" y="409"/>
                  </a:lnTo>
                  <a:lnTo>
                    <a:pt x="416" y="402"/>
                  </a:lnTo>
                  <a:lnTo>
                    <a:pt x="418" y="400"/>
                  </a:lnTo>
                  <a:lnTo>
                    <a:pt x="421" y="397"/>
                  </a:lnTo>
                  <a:lnTo>
                    <a:pt x="421" y="397"/>
                  </a:lnTo>
                  <a:lnTo>
                    <a:pt x="425" y="393"/>
                  </a:lnTo>
                  <a:lnTo>
                    <a:pt x="428" y="393"/>
                  </a:lnTo>
                  <a:lnTo>
                    <a:pt x="430" y="393"/>
                  </a:lnTo>
                  <a:lnTo>
                    <a:pt x="430" y="393"/>
                  </a:lnTo>
                  <a:lnTo>
                    <a:pt x="430" y="390"/>
                  </a:lnTo>
                  <a:lnTo>
                    <a:pt x="430" y="390"/>
                  </a:lnTo>
                  <a:lnTo>
                    <a:pt x="430" y="390"/>
                  </a:lnTo>
                  <a:lnTo>
                    <a:pt x="432" y="390"/>
                  </a:lnTo>
                  <a:lnTo>
                    <a:pt x="432" y="388"/>
                  </a:lnTo>
                  <a:lnTo>
                    <a:pt x="432" y="388"/>
                  </a:lnTo>
                  <a:lnTo>
                    <a:pt x="437" y="388"/>
                  </a:lnTo>
                  <a:lnTo>
                    <a:pt x="437" y="388"/>
                  </a:lnTo>
                  <a:lnTo>
                    <a:pt x="440" y="383"/>
                  </a:lnTo>
                  <a:lnTo>
                    <a:pt x="442" y="383"/>
                  </a:lnTo>
                  <a:lnTo>
                    <a:pt x="442" y="383"/>
                  </a:lnTo>
                  <a:lnTo>
                    <a:pt x="444" y="383"/>
                  </a:lnTo>
                  <a:lnTo>
                    <a:pt x="447" y="383"/>
                  </a:lnTo>
                  <a:lnTo>
                    <a:pt x="447" y="383"/>
                  </a:lnTo>
                  <a:lnTo>
                    <a:pt x="449" y="381"/>
                  </a:lnTo>
                  <a:lnTo>
                    <a:pt x="449" y="379"/>
                  </a:lnTo>
                  <a:lnTo>
                    <a:pt x="449" y="379"/>
                  </a:lnTo>
                  <a:lnTo>
                    <a:pt x="451" y="376"/>
                  </a:lnTo>
                  <a:lnTo>
                    <a:pt x="454" y="376"/>
                  </a:lnTo>
                  <a:lnTo>
                    <a:pt x="451" y="371"/>
                  </a:lnTo>
                  <a:lnTo>
                    <a:pt x="451" y="371"/>
                  </a:lnTo>
                  <a:lnTo>
                    <a:pt x="451" y="362"/>
                  </a:lnTo>
                  <a:lnTo>
                    <a:pt x="451" y="355"/>
                  </a:lnTo>
                  <a:lnTo>
                    <a:pt x="451" y="348"/>
                  </a:lnTo>
                  <a:lnTo>
                    <a:pt x="451" y="341"/>
                  </a:lnTo>
                  <a:lnTo>
                    <a:pt x="449" y="334"/>
                  </a:lnTo>
                  <a:lnTo>
                    <a:pt x="449" y="324"/>
                  </a:lnTo>
                  <a:lnTo>
                    <a:pt x="449" y="317"/>
                  </a:lnTo>
                  <a:lnTo>
                    <a:pt x="449" y="310"/>
                  </a:lnTo>
                  <a:lnTo>
                    <a:pt x="449" y="308"/>
                  </a:lnTo>
                  <a:lnTo>
                    <a:pt x="449" y="308"/>
                  </a:lnTo>
                  <a:lnTo>
                    <a:pt x="449" y="308"/>
                  </a:lnTo>
                  <a:lnTo>
                    <a:pt x="449" y="308"/>
                  </a:lnTo>
                  <a:lnTo>
                    <a:pt x="451" y="308"/>
                  </a:lnTo>
                  <a:lnTo>
                    <a:pt x="454" y="308"/>
                  </a:lnTo>
                  <a:lnTo>
                    <a:pt x="454" y="308"/>
                  </a:lnTo>
                  <a:lnTo>
                    <a:pt x="454" y="305"/>
                  </a:lnTo>
                  <a:lnTo>
                    <a:pt x="456" y="305"/>
                  </a:lnTo>
                  <a:lnTo>
                    <a:pt x="456" y="305"/>
                  </a:lnTo>
                  <a:lnTo>
                    <a:pt x="456" y="305"/>
                  </a:lnTo>
                  <a:lnTo>
                    <a:pt x="456" y="303"/>
                  </a:lnTo>
                  <a:lnTo>
                    <a:pt x="456" y="300"/>
                  </a:lnTo>
                  <a:lnTo>
                    <a:pt x="456" y="300"/>
                  </a:lnTo>
                  <a:lnTo>
                    <a:pt x="456" y="300"/>
                  </a:lnTo>
                  <a:lnTo>
                    <a:pt x="456" y="300"/>
                  </a:lnTo>
                  <a:lnTo>
                    <a:pt x="458" y="298"/>
                  </a:lnTo>
                  <a:lnTo>
                    <a:pt x="458" y="298"/>
                  </a:lnTo>
                  <a:lnTo>
                    <a:pt x="458" y="298"/>
                  </a:lnTo>
                  <a:lnTo>
                    <a:pt x="458" y="298"/>
                  </a:lnTo>
                  <a:lnTo>
                    <a:pt x="461" y="296"/>
                  </a:lnTo>
                  <a:lnTo>
                    <a:pt x="461" y="296"/>
                  </a:lnTo>
                  <a:lnTo>
                    <a:pt x="463" y="293"/>
                  </a:lnTo>
                  <a:lnTo>
                    <a:pt x="463" y="293"/>
                  </a:lnTo>
                  <a:lnTo>
                    <a:pt x="463" y="293"/>
                  </a:lnTo>
                  <a:lnTo>
                    <a:pt x="463" y="289"/>
                  </a:lnTo>
                  <a:lnTo>
                    <a:pt x="468" y="284"/>
                  </a:lnTo>
                  <a:lnTo>
                    <a:pt x="475" y="279"/>
                  </a:lnTo>
                  <a:lnTo>
                    <a:pt x="482" y="274"/>
                  </a:lnTo>
                  <a:lnTo>
                    <a:pt x="484" y="274"/>
                  </a:lnTo>
                  <a:lnTo>
                    <a:pt x="489" y="270"/>
                  </a:lnTo>
                  <a:lnTo>
                    <a:pt x="494" y="265"/>
                  </a:lnTo>
                  <a:lnTo>
                    <a:pt x="496" y="263"/>
                  </a:lnTo>
                  <a:lnTo>
                    <a:pt x="501" y="258"/>
                  </a:lnTo>
                  <a:lnTo>
                    <a:pt x="501" y="258"/>
                  </a:lnTo>
                  <a:lnTo>
                    <a:pt x="503" y="255"/>
                  </a:lnTo>
                  <a:lnTo>
                    <a:pt x="503" y="255"/>
                  </a:lnTo>
                  <a:lnTo>
                    <a:pt x="503" y="255"/>
                  </a:lnTo>
                  <a:lnTo>
                    <a:pt x="506" y="253"/>
                  </a:lnTo>
                  <a:lnTo>
                    <a:pt x="506" y="253"/>
                  </a:lnTo>
                  <a:lnTo>
                    <a:pt x="506" y="253"/>
                  </a:lnTo>
                  <a:lnTo>
                    <a:pt x="508" y="251"/>
                  </a:lnTo>
                  <a:lnTo>
                    <a:pt x="513" y="246"/>
                  </a:lnTo>
                  <a:lnTo>
                    <a:pt x="553" y="199"/>
                  </a:lnTo>
                  <a:lnTo>
                    <a:pt x="560" y="196"/>
                  </a:lnTo>
                  <a:lnTo>
                    <a:pt x="572" y="182"/>
                  </a:lnTo>
                  <a:lnTo>
                    <a:pt x="593" y="170"/>
                  </a:lnTo>
                  <a:lnTo>
                    <a:pt x="605" y="166"/>
                  </a:lnTo>
                  <a:lnTo>
                    <a:pt x="610" y="163"/>
                  </a:lnTo>
                  <a:lnTo>
                    <a:pt x="612" y="163"/>
                  </a:lnTo>
                  <a:lnTo>
                    <a:pt x="615" y="161"/>
                  </a:lnTo>
                  <a:lnTo>
                    <a:pt x="633" y="154"/>
                  </a:lnTo>
                  <a:lnTo>
                    <a:pt x="662" y="137"/>
                  </a:lnTo>
                  <a:lnTo>
                    <a:pt x="662" y="137"/>
                  </a:lnTo>
                  <a:lnTo>
                    <a:pt x="664" y="132"/>
                  </a:lnTo>
                  <a:lnTo>
                    <a:pt x="667" y="132"/>
                  </a:lnTo>
                  <a:lnTo>
                    <a:pt x="669" y="130"/>
                  </a:lnTo>
                  <a:lnTo>
                    <a:pt x="669" y="128"/>
                  </a:lnTo>
                  <a:lnTo>
                    <a:pt x="674" y="130"/>
                  </a:lnTo>
                  <a:lnTo>
                    <a:pt x="674" y="130"/>
                  </a:lnTo>
                  <a:lnTo>
                    <a:pt x="674" y="128"/>
                  </a:lnTo>
                  <a:lnTo>
                    <a:pt x="674" y="12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noEditPoints="1"/>
            </p:cNvSpPr>
            <p:nvPr/>
          </p:nvSpPr>
          <p:spPr bwMode="auto">
            <a:xfrm>
              <a:off x="9260361" y="2520117"/>
              <a:ext cx="768615" cy="745893"/>
            </a:xfrm>
            <a:custGeom>
              <a:avLst/>
              <a:gdLst>
                <a:gd name="T0" fmla="*/ 624 w 778"/>
                <a:gd name="T1" fmla="*/ 206 h 755"/>
                <a:gd name="T2" fmla="*/ 596 w 778"/>
                <a:gd name="T3" fmla="*/ 206 h 755"/>
                <a:gd name="T4" fmla="*/ 551 w 778"/>
                <a:gd name="T5" fmla="*/ 158 h 755"/>
                <a:gd name="T6" fmla="*/ 561 w 778"/>
                <a:gd name="T7" fmla="*/ 149 h 755"/>
                <a:gd name="T8" fmla="*/ 456 w 778"/>
                <a:gd name="T9" fmla="*/ 215 h 755"/>
                <a:gd name="T10" fmla="*/ 516 w 778"/>
                <a:gd name="T11" fmla="*/ 225 h 755"/>
                <a:gd name="T12" fmla="*/ 549 w 778"/>
                <a:gd name="T13" fmla="*/ 213 h 755"/>
                <a:gd name="T14" fmla="*/ 572 w 778"/>
                <a:gd name="T15" fmla="*/ 196 h 755"/>
                <a:gd name="T16" fmla="*/ 553 w 778"/>
                <a:gd name="T17" fmla="*/ 166 h 755"/>
                <a:gd name="T18" fmla="*/ 485 w 778"/>
                <a:gd name="T19" fmla="*/ 161 h 755"/>
                <a:gd name="T20" fmla="*/ 383 w 778"/>
                <a:gd name="T21" fmla="*/ 154 h 755"/>
                <a:gd name="T22" fmla="*/ 312 w 778"/>
                <a:gd name="T23" fmla="*/ 185 h 755"/>
                <a:gd name="T24" fmla="*/ 260 w 778"/>
                <a:gd name="T25" fmla="*/ 173 h 755"/>
                <a:gd name="T26" fmla="*/ 199 w 778"/>
                <a:gd name="T27" fmla="*/ 144 h 755"/>
                <a:gd name="T28" fmla="*/ 170 w 778"/>
                <a:gd name="T29" fmla="*/ 166 h 755"/>
                <a:gd name="T30" fmla="*/ 163 w 778"/>
                <a:gd name="T31" fmla="*/ 128 h 755"/>
                <a:gd name="T32" fmla="*/ 87 w 778"/>
                <a:gd name="T33" fmla="*/ 163 h 755"/>
                <a:gd name="T34" fmla="*/ 12 w 778"/>
                <a:gd name="T35" fmla="*/ 213 h 755"/>
                <a:gd name="T36" fmla="*/ 113 w 778"/>
                <a:gd name="T37" fmla="*/ 246 h 755"/>
                <a:gd name="T38" fmla="*/ 168 w 778"/>
                <a:gd name="T39" fmla="*/ 258 h 755"/>
                <a:gd name="T40" fmla="*/ 199 w 778"/>
                <a:gd name="T41" fmla="*/ 260 h 755"/>
                <a:gd name="T42" fmla="*/ 220 w 778"/>
                <a:gd name="T43" fmla="*/ 282 h 755"/>
                <a:gd name="T44" fmla="*/ 244 w 778"/>
                <a:gd name="T45" fmla="*/ 293 h 755"/>
                <a:gd name="T46" fmla="*/ 241 w 778"/>
                <a:gd name="T47" fmla="*/ 324 h 755"/>
                <a:gd name="T48" fmla="*/ 258 w 778"/>
                <a:gd name="T49" fmla="*/ 338 h 755"/>
                <a:gd name="T50" fmla="*/ 303 w 778"/>
                <a:gd name="T51" fmla="*/ 284 h 755"/>
                <a:gd name="T52" fmla="*/ 319 w 778"/>
                <a:gd name="T53" fmla="*/ 279 h 755"/>
                <a:gd name="T54" fmla="*/ 355 w 778"/>
                <a:gd name="T55" fmla="*/ 256 h 755"/>
                <a:gd name="T56" fmla="*/ 350 w 778"/>
                <a:gd name="T57" fmla="*/ 286 h 755"/>
                <a:gd name="T58" fmla="*/ 371 w 778"/>
                <a:gd name="T59" fmla="*/ 260 h 755"/>
                <a:gd name="T60" fmla="*/ 338 w 778"/>
                <a:gd name="T61" fmla="*/ 180 h 755"/>
                <a:gd name="T62" fmla="*/ 168 w 778"/>
                <a:gd name="T63" fmla="*/ 121 h 755"/>
                <a:gd name="T64" fmla="*/ 187 w 778"/>
                <a:gd name="T65" fmla="*/ 114 h 755"/>
                <a:gd name="T66" fmla="*/ 229 w 778"/>
                <a:gd name="T67" fmla="*/ 83 h 755"/>
                <a:gd name="T68" fmla="*/ 92 w 778"/>
                <a:gd name="T69" fmla="*/ 40 h 755"/>
                <a:gd name="T70" fmla="*/ 154 w 778"/>
                <a:gd name="T71" fmla="*/ 0 h 755"/>
                <a:gd name="T72" fmla="*/ 407 w 778"/>
                <a:gd name="T73" fmla="*/ 348 h 755"/>
                <a:gd name="T74" fmla="*/ 544 w 778"/>
                <a:gd name="T75" fmla="*/ 213 h 755"/>
                <a:gd name="T76" fmla="*/ 778 w 778"/>
                <a:gd name="T77" fmla="*/ 551 h 755"/>
                <a:gd name="T78" fmla="*/ 693 w 778"/>
                <a:gd name="T79" fmla="*/ 438 h 755"/>
                <a:gd name="T80" fmla="*/ 650 w 778"/>
                <a:gd name="T81" fmla="*/ 492 h 755"/>
                <a:gd name="T82" fmla="*/ 641 w 778"/>
                <a:gd name="T83" fmla="*/ 445 h 755"/>
                <a:gd name="T84" fmla="*/ 667 w 778"/>
                <a:gd name="T85" fmla="*/ 400 h 755"/>
                <a:gd name="T86" fmla="*/ 648 w 778"/>
                <a:gd name="T87" fmla="*/ 322 h 755"/>
                <a:gd name="T88" fmla="*/ 657 w 778"/>
                <a:gd name="T89" fmla="*/ 303 h 755"/>
                <a:gd name="T90" fmla="*/ 603 w 778"/>
                <a:gd name="T91" fmla="*/ 274 h 755"/>
                <a:gd name="T92" fmla="*/ 494 w 778"/>
                <a:gd name="T93" fmla="*/ 248 h 755"/>
                <a:gd name="T94" fmla="*/ 471 w 778"/>
                <a:gd name="T95" fmla="*/ 345 h 755"/>
                <a:gd name="T96" fmla="*/ 459 w 778"/>
                <a:gd name="T97" fmla="*/ 355 h 755"/>
                <a:gd name="T98" fmla="*/ 454 w 778"/>
                <a:gd name="T99" fmla="*/ 341 h 755"/>
                <a:gd name="T100" fmla="*/ 423 w 778"/>
                <a:gd name="T101" fmla="*/ 355 h 755"/>
                <a:gd name="T102" fmla="*/ 397 w 778"/>
                <a:gd name="T103" fmla="*/ 390 h 755"/>
                <a:gd name="T104" fmla="*/ 395 w 778"/>
                <a:gd name="T105" fmla="*/ 499 h 755"/>
                <a:gd name="T106" fmla="*/ 426 w 778"/>
                <a:gd name="T107" fmla="*/ 596 h 755"/>
                <a:gd name="T108" fmla="*/ 485 w 778"/>
                <a:gd name="T109" fmla="*/ 743 h 755"/>
                <a:gd name="T110" fmla="*/ 688 w 778"/>
                <a:gd name="T111" fmla="*/ 717 h 755"/>
                <a:gd name="T112" fmla="*/ 726 w 778"/>
                <a:gd name="T113" fmla="*/ 677 h 755"/>
                <a:gd name="T114" fmla="*/ 747 w 778"/>
                <a:gd name="T115" fmla="*/ 618 h 755"/>
                <a:gd name="T116" fmla="*/ 766 w 778"/>
                <a:gd name="T117" fmla="*/ 596 h 755"/>
                <a:gd name="T118" fmla="*/ 452 w 778"/>
                <a:gd name="T119" fmla="*/ 248 h 755"/>
                <a:gd name="T120" fmla="*/ 549 w 778"/>
                <a:gd name="T121" fmla="*/ 239 h 755"/>
                <a:gd name="T122" fmla="*/ 452 w 778"/>
                <a:gd name="T123" fmla="*/ 26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55">
                  <a:moveTo>
                    <a:pt x="591" y="211"/>
                  </a:moveTo>
                  <a:lnTo>
                    <a:pt x="591" y="211"/>
                  </a:lnTo>
                  <a:lnTo>
                    <a:pt x="591" y="211"/>
                  </a:lnTo>
                  <a:lnTo>
                    <a:pt x="591" y="208"/>
                  </a:lnTo>
                  <a:lnTo>
                    <a:pt x="594" y="208"/>
                  </a:lnTo>
                  <a:lnTo>
                    <a:pt x="594" y="208"/>
                  </a:lnTo>
                  <a:lnTo>
                    <a:pt x="594" y="211"/>
                  </a:lnTo>
                  <a:lnTo>
                    <a:pt x="596" y="211"/>
                  </a:lnTo>
                  <a:lnTo>
                    <a:pt x="598" y="211"/>
                  </a:lnTo>
                  <a:lnTo>
                    <a:pt x="598" y="213"/>
                  </a:lnTo>
                  <a:lnTo>
                    <a:pt x="598" y="213"/>
                  </a:lnTo>
                  <a:lnTo>
                    <a:pt x="598" y="213"/>
                  </a:lnTo>
                  <a:lnTo>
                    <a:pt x="601" y="213"/>
                  </a:lnTo>
                  <a:lnTo>
                    <a:pt x="601" y="213"/>
                  </a:lnTo>
                  <a:lnTo>
                    <a:pt x="603" y="211"/>
                  </a:lnTo>
                  <a:lnTo>
                    <a:pt x="605" y="213"/>
                  </a:lnTo>
                  <a:lnTo>
                    <a:pt x="605" y="213"/>
                  </a:lnTo>
                  <a:lnTo>
                    <a:pt x="608" y="213"/>
                  </a:lnTo>
                  <a:lnTo>
                    <a:pt x="608" y="213"/>
                  </a:lnTo>
                  <a:lnTo>
                    <a:pt x="610" y="211"/>
                  </a:lnTo>
                  <a:lnTo>
                    <a:pt x="610" y="211"/>
                  </a:lnTo>
                  <a:lnTo>
                    <a:pt x="615" y="211"/>
                  </a:lnTo>
                  <a:lnTo>
                    <a:pt x="617" y="213"/>
                  </a:lnTo>
                  <a:lnTo>
                    <a:pt x="620" y="213"/>
                  </a:lnTo>
                  <a:lnTo>
                    <a:pt x="622" y="211"/>
                  </a:lnTo>
                  <a:lnTo>
                    <a:pt x="624" y="211"/>
                  </a:lnTo>
                  <a:lnTo>
                    <a:pt x="624" y="206"/>
                  </a:lnTo>
                  <a:lnTo>
                    <a:pt x="624" y="206"/>
                  </a:lnTo>
                  <a:lnTo>
                    <a:pt x="627" y="203"/>
                  </a:lnTo>
                  <a:lnTo>
                    <a:pt x="627" y="201"/>
                  </a:lnTo>
                  <a:lnTo>
                    <a:pt x="624" y="201"/>
                  </a:lnTo>
                  <a:lnTo>
                    <a:pt x="622" y="201"/>
                  </a:lnTo>
                  <a:lnTo>
                    <a:pt x="620" y="199"/>
                  </a:lnTo>
                  <a:lnTo>
                    <a:pt x="620" y="196"/>
                  </a:lnTo>
                  <a:lnTo>
                    <a:pt x="617" y="194"/>
                  </a:lnTo>
                  <a:lnTo>
                    <a:pt x="615" y="194"/>
                  </a:lnTo>
                  <a:lnTo>
                    <a:pt x="613" y="192"/>
                  </a:lnTo>
                  <a:lnTo>
                    <a:pt x="605" y="192"/>
                  </a:lnTo>
                  <a:lnTo>
                    <a:pt x="603" y="192"/>
                  </a:lnTo>
                  <a:lnTo>
                    <a:pt x="603" y="194"/>
                  </a:lnTo>
                  <a:lnTo>
                    <a:pt x="605" y="194"/>
                  </a:lnTo>
                  <a:lnTo>
                    <a:pt x="605" y="196"/>
                  </a:lnTo>
                  <a:lnTo>
                    <a:pt x="608" y="196"/>
                  </a:lnTo>
                  <a:lnTo>
                    <a:pt x="608" y="196"/>
                  </a:lnTo>
                  <a:lnTo>
                    <a:pt x="608" y="196"/>
                  </a:lnTo>
                  <a:lnTo>
                    <a:pt x="608" y="199"/>
                  </a:lnTo>
                  <a:lnTo>
                    <a:pt x="608" y="199"/>
                  </a:lnTo>
                  <a:lnTo>
                    <a:pt x="605" y="199"/>
                  </a:lnTo>
                  <a:lnTo>
                    <a:pt x="605" y="201"/>
                  </a:lnTo>
                  <a:lnTo>
                    <a:pt x="603" y="201"/>
                  </a:lnTo>
                  <a:lnTo>
                    <a:pt x="601" y="203"/>
                  </a:lnTo>
                  <a:lnTo>
                    <a:pt x="601" y="203"/>
                  </a:lnTo>
                  <a:lnTo>
                    <a:pt x="598" y="203"/>
                  </a:lnTo>
                  <a:lnTo>
                    <a:pt x="598" y="206"/>
                  </a:lnTo>
                  <a:lnTo>
                    <a:pt x="598" y="206"/>
                  </a:lnTo>
                  <a:lnTo>
                    <a:pt x="596" y="206"/>
                  </a:lnTo>
                  <a:lnTo>
                    <a:pt x="594" y="203"/>
                  </a:lnTo>
                  <a:lnTo>
                    <a:pt x="591" y="203"/>
                  </a:lnTo>
                  <a:lnTo>
                    <a:pt x="591" y="206"/>
                  </a:lnTo>
                  <a:lnTo>
                    <a:pt x="591" y="208"/>
                  </a:lnTo>
                  <a:lnTo>
                    <a:pt x="591" y="211"/>
                  </a:lnTo>
                  <a:close/>
                  <a:moveTo>
                    <a:pt x="561" y="173"/>
                  </a:moveTo>
                  <a:lnTo>
                    <a:pt x="558" y="173"/>
                  </a:lnTo>
                  <a:lnTo>
                    <a:pt x="558" y="173"/>
                  </a:lnTo>
                  <a:lnTo>
                    <a:pt x="558" y="175"/>
                  </a:lnTo>
                  <a:lnTo>
                    <a:pt x="558" y="177"/>
                  </a:lnTo>
                  <a:lnTo>
                    <a:pt x="558" y="180"/>
                  </a:lnTo>
                  <a:lnTo>
                    <a:pt x="561" y="182"/>
                  </a:lnTo>
                  <a:lnTo>
                    <a:pt x="563" y="182"/>
                  </a:lnTo>
                  <a:lnTo>
                    <a:pt x="565" y="180"/>
                  </a:lnTo>
                  <a:lnTo>
                    <a:pt x="565" y="177"/>
                  </a:lnTo>
                  <a:lnTo>
                    <a:pt x="563" y="175"/>
                  </a:lnTo>
                  <a:lnTo>
                    <a:pt x="563" y="173"/>
                  </a:lnTo>
                  <a:lnTo>
                    <a:pt x="561" y="173"/>
                  </a:lnTo>
                  <a:close/>
                  <a:moveTo>
                    <a:pt x="726" y="653"/>
                  </a:moveTo>
                  <a:lnTo>
                    <a:pt x="726" y="656"/>
                  </a:lnTo>
                  <a:lnTo>
                    <a:pt x="726" y="663"/>
                  </a:lnTo>
                  <a:lnTo>
                    <a:pt x="726" y="665"/>
                  </a:lnTo>
                  <a:lnTo>
                    <a:pt x="726" y="667"/>
                  </a:lnTo>
                  <a:lnTo>
                    <a:pt x="728" y="665"/>
                  </a:lnTo>
                  <a:lnTo>
                    <a:pt x="728" y="660"/>
                  </a:lnTo>
                  <a:lnTo>
                    <a:pt x="726" y="653"/>
                  </a:lnTo>
                  <a:close/>
                  <a:moveTo>
                    <a:pt x="549" y="156"/>
                  </a:moveTo>
                  <a:lnTo>
                    <a:pt x="551" y="158"/>
                  </a:lnTo>
                  <a:lnTo>
                    <a:pt x="551" y="158"/>
                  </a:lnTo>
                  <a:lnTo>
                    <a:pt x="553" y="163"/>
                  </a:lnTo>
                  <a:lnTo>
                    <a:pt x="553" y="166"/>
                  </a:lnTo>
                  <a:lnTo>
                    <a:pt x="556" y="166"/>
                  </a:lnTo>
                  <a:lnTo>
                    <a:pt x="558" y="166"/>
                  </a:lnTo>
                  <a:lnTo>
                    <a:pt x="558" y="168"/>
                  </a:lnTo>
                  <a:lnTo>
                    <a:pt x="558" y="170"/>
                  </a:lnTo>
                  <a:lnTo>
                    <a:pt x="558" y="170"/>
                  </a:lnTo>
                  <a:lnTo>
                    <a:pt x="558" y="170"/>
                  </a:lnTo>
                  <a:lnTo>
                    <a:pt x="561" y="170"/>
                  </a:lnTo>
                  <a:lnTo>
                    <a:pt x="561" y="170"/>
                  </a:lnTo>
                  <a:lnTo>
                    <a:pt x="563" y="170"/>
                  </a:lnTo>
                  <a:lnTo>
                    <a:pt x="563" y="170"/>
                  </a:lnTo>
                  <a:lnTo>
                    <a:pt x="563" y="170"/>
                  </a:lnTo>
                  <a:lnTo>
                    <a:pt x="563" y="170"/>
                  </a:lnTo>
                  <a:lnTo>
                    <a:pt x="563" y="170"/>
                  </a:lnTo>
                  <a:lnTo>
                    <a:pt x="563" y="168"/>
                  </a:lnTo>
                  <a:lnTo>
                    <a:pt x="563" y="168"/>
                  </a:lnTo>
                  <a:lnTo>
                    <a:pt x="558" y="163"/>
                  </a:lnTo>
                  <a:lnTo>
                    <a:pt x="556" y="161"/>
                  </a:lnTo>
                  <a:lnTo>
                    <a:pt x="556" y="161"/>
                  </a:lnTo>
                  <a:lnTo>
                    <a:pt x="556" y="158"/>
                  </a:lnTo>
                  <a:lnTo>
                    <a:pt x="556" y="156"/>
                  </a:lnTo>
                  <a:lnTo>
                    <a:pt x="558" y="151"/>
                  </a:lnTo>
                  <a:lnTo>
                    <a:pt x="558" y="149"/>
                  </a:lnTo>
                  <a:lnTo>
                    <a:pt x="558" y="149"/>
                  </a:lnTo>
                  <a:lnTo>
                    <a:pt x="561" y="149"/>
                  </a:lnTo>
                  <a:lnTo>
                    <a:pt x="561" y="149"/>
                  </a:lnTo>
                  <a:lnTo>
                    <a:pt x="558" y="147"/>
                  </a:lnTo>
                  <a:lnTo>
                    <a:pt x="553" y="147"/>
                  </a:lnTo>
                  <a:lnTo>
                    <a:pt x="553" y="147"/>
                  </a:lnTo>
                  <a:lnTo>
                    <a:pt x="553" y="147"/>
                  </a:lnTo>
                  <a:lnTo>
                    <a:pt x="549" y="151"/>
                  </a:lnTo>
                  <a:lnTo>
                    <a:pt x="549" y="154"/>
                  </a:lnTo>
                  <a:lnTo>
                    <a:pt x="546" y="156"/>
                  </a:lnTo>
                  <a:lnTo>
                    <a:pt x="549" y="156"/>
                  </a:lnTo>
                  <a:lnTo>
                    <a:pt x="549" y="156"/>
                  </a:lnTo>
                  <a:close/>
                  <a:moveTo>
                    <a:pt x="397" y="237"/>
                  </a:moveTo>
                  <a:lnTo>
                    <a:pt x="404" y="239"/>
                  </a:lnTo>
                  <a:lnTo>
                    <a:pt x="409" y="241"/>
                  </a:lnTo>
                  <a:lnTo>
                    <a:pt x="409" y="239"/>
                  </a:lnTo>
                  <a:lnTo>
                    <a:pt x="409" y="237"/>
                  </a:lnTo>
                  <a:lnTo>
                    <a:pt x="411" y="234"/>
                  </a:lnTo>
                  <a:lnTo>
                    <a:pt x="421" y="232"/>
                  </a:lnTo>
                  <a:lnTo>
                    <a:pt x="433" y="232"/>
                  </a:lnTo>
                  <a:lnTo>
                    <a:pt x="433" y="229"/>
                  </a:lnTo>
                  <a:lnTo>
                    <a:pt x="435" y="229"/>
                  </a:lnTo>
                  <a:lnTo>
                    <a:pt x="435" y="225"/>
                  </a:lnTo>
                  <a:lnTo>
                    <a:pt x="440" y="218"/>
                  </a:lnTo>
                  <a:lnTo>
                    <a:pt x="442" y="215"/>
                  </a:lnTo>
                  <a:lnTo>
                    <a:pt x="449" y="215"/>
                  </a:lnTo>
                  <a:lnTo>
                    <a:pt x="452" y="213"/>
                  </a:lnTo>
                  <a:lnTo>
                    <a:pt x="452" y="213"/>
                  </a:lnTo>
                  <a:lnTo>
                    <a:pt x="454" y="213"/>
                  </a:lnTo>
                  <a:lnTo>
                    <a:pt x="454" y="215"/>
                  </a:lnTo>
                  <a:lnTo>
                    <a:pt x="456" y="215"/>
                  </a:lnTo>
                  <a:lnTo>
                    <a:pt x="456" y="215"/>
                  </a:lnTo>
                  <a:lnTo>
                    <a:pt x="459" y="213"/>
                  </a:lnTo>
                  <a:lnTo>
                    <a:pt x="461" y="213"/>
                  </a:lnTo>
                  <a:lnTo>
                    <a:pt x="464" y="215"/>
                  </a:lnTo>
                  <a:lnTo>
                    <a:pt x="466" y="215"/>
                  </a:lnTo>
                  <a:lnTo>
                    <a:pt x="473" y="215"/>
                  </a:lnTo>
                  <a:lnTo>
                    <a:pt x="475" y="215"/>
                  </a:lnTo>
                  <a:lnTo>
                    <a:pt x="480" y="218"/>
                  </a:lnTo>
                  <a:lnTo>
                    <a:pt x="487" y="220"/>
                  </a:lnTo>
                  <a:lnTo>
                    <a:pt x="490" y="220"/>
                  </a:lnTo>
                  <a:lnTo>
                    <a:pt x="494" y="222"/>
                  </a:lnTo>
                  <a:lnTo>
                    <a:pt x="494" y="225"/>
                  </a:lnTo>
                  <a:lnTo>
                    <a:pt x="497" y="225"/>
                  </a:lnTo>
                  <a:lnTo>
                    <a:pt x="499" y="227"/>
                  </a:lnTo>
                  <a:lnTo>
                    <a:pt x="499" y="227"/>
                  </a:lnTo>
                  <a:lnTo>
                    <a:pt x="501" y="227"/>
                  </a:lnTo>
                  <a:lnTo>
                    <a:pt x="504" y="229"/>
                  </a:lnTo>
                  <a:lnTo>
                    <a:pt x="506" y="229"/>
                  </a:lnTo>
                  <a:lnTo>
                    <a:pt x="506" y="232"/>
                  </a:lnTo>
                  <a:lnTo>
                    <a:pt x="508" y="234"/>
                  </a:lnTo>
                  <a:lnTo>
                    <a:pt x="513" y="234"/>
                  </a:lnTo>
                  <a:lnTo>
                    <a:pt x="516" y="237"/>
                  </a:lnTo>
                  <a:lnTo>
                    <a:pt x="518" y="232"/>
                  </a:lnTo>
                  <a:lnTo>
                    <a:pt x="518" y="232"/>
                  </a:lnTo>
                  <a:lnTo>
                    <a:pt x="516" y="229"/>
                  </a:lnTo>
                  <a:lnTo>
                    <a:pt x="516" y="227"/>
                  </a:lnTo>
                  <a:lnTo>
                    <a:pt x="518" y="225"/>
                  </a:lnTo>
                  <a:lnTo>
                    <a:pt x="516" y="225"/>
                  </a:lnTo>
                  <a:lnTo>
                    <a:pt x="516" y="225"/>
                  </a:lnTo>
                  <a:lnTo>
                    <a:pt x="516" y="222"/>
                  </a:lnTo>
                  <a:lnTo>
                    <a:pt x="516" y="220"/>
                  </a:lnTo>
                  <a:lnTo>
                    <a:pt x="518" y="220"/>
                  </a:lnTo>
                  <a:lnTo>
                    <a:pt x="518" y="220"/>
                  </a:lnTo>
                  <a:lnTo>
                    <a:pt x="518" y="220"/>
                  </a:lnTo>
                  <a:lnTo>
                    <a:pt x="518" y="213"/>
                  </a:lnTo>
                  <a:lnTo>
                    <a:pt x="520" y="211"/>
                  </a:lnTo>
                  <a:lnTo>
                    <a:pt x="523" y="211"/>
                  </a:lnTo>
                  <a:lnTo>
                    <a:pt x="525" y="213"/>
                  </a:lnTo>
                  <a:lnTo>
                    <a:pt x="527" y="211"/>
                  </a:lnTo>
                  <a:lnTo>
                    <a:pt x="530" y="211"/>
                  </a:lnTo>
                  <a:lnTo>
                    <a:pt x="532" y="213"/>
                  </a:lnTo>
                  <a:lnTo>
                    <a:pt x="532" y="215"/>
                  </a:lnTo>
                  <a:lnTo>
                    <a:pt x="532" y="215"/>
                  </a:lnTo>
                  <a:lnTo>
                    <a:pt x="532" y="218"/>
                  </a:lnTo>
                  <a:lnTo>
                    <a:pt x="534" y="218"/>
                  </a:lnTo>
                  <a:lnTo>
                    <a:pt x="534" y="215"/>
                  </a:lnTo>
                  <a:lnTo>
                    <a:pt x="534" y="215"/>
                  </a:lnTo>
                  <a:lnTo>
                    <a:pt x="537" y="215"/>
                  </a:lnTo>
                  <a:lnTo>
                    <a:pt x="539" y="218"/>
                  </a:lnTo>
                  <a:lnTo>
                    <a:pt x="539" y="215"/>
                  </a:lnTo>
                  <a:lnTo>
                    <a:pt x="539" y="213"/>
                  </a:lnTo>
                  <a:lnTo>
                    <a:pt x="544" y="213"/>
                  </a:lnTo>
                  <a:lnTo>
                    <a:pt x="546" y="215"/>
                  </a:lnTo>
                  <a:lnTo>
                    <a:pt x="549" y="215"/>
                  </a:lnTo>
                  <a:lnTo>
                    <a:pt x="549" y="215"/>
                  </a:lnTo>
                  <a:lnTo>
                    <a:pt x="549" y="213"/>
                  </a:lnTo>
                  <a:lnTo>
                    <a:pt x="549" y="213"/>
                  </a:lnTo>
                  <a:lnTo>
                    <a:pt x="551" y="213"/>
                  </a:lnTo>
                  <a:lnTo>
                    <a:pt x="551" y="213"/>
                  </a:lnTo>
                  <a:lnTo>
                    <a:pt x="553" y="213"/>
                  </a:lnTo>
                  <a:lnTo>
                    <a:pt x="553" y="213"/>
                  </a:lnTo>
                  <a:lnTo>
                    <a:pt x="561" y="213"/>
                  </a:lnTo>
                  <a:lnTo>
                    <a:pt x="579" y="213"/>
                  </a:lnTo>
                  <a:lnTo>
                    <a:pt x="579" y="213"/>
                  </a:lnTo>
                  <a:lnTo>
                    <a:pt x="579" y="213"/>
                  </a:lnTo>
                  <a:lnTo>
                    <a:pt x="582" y="213"/>
                  </a:lnTo>
                  <a:lnTo>
                    <a:pt x="582" y="213"/>
                  </a:lnTo>
                  <a:lnTo>
                    <a:pt x="582" y="213"/>
                  </a:lnTo>
                  <a:lnTo>
                    <a:pt x="587" y="211"/>
                  </a:lnTo>
                  <a:lnTo>
                    <a:pt x="589" y="211"/>
                  </a:lnTo>
                  <a:lnTo>
                    <a:pt x="589" y="211"/>
                  </a:lnTo>
                  <a:lnTo>
                    <a:pt x="589" y="208"/>
                  </a:lnTo>
                  <a:lnTo>
                    <a:pt x="589" y="206"/>
                  </a:lnTo>
                  <a:lnTo>
                    <a:pt x="589" y="206"/>
                  </a:lnTo>
                  <a:lnTo>
                    <a:pt x="587" y="206"/>
                  </a:lnTo>
                  <a:lnTo>
                    <a:pt x="584" y="203"/>
                  </a:lnTo>
                  <a:lnTo>
                    <a:pt x="584" y="203"/>
                  </a:lnTo>
                  <a:lnTo>
                    <a:pt x="582" y="203"/>
                  </a:lnTo>
                  <a:lnTo>
                    <a:pt x="582" y="203"/>
                  </a:lnTo>
                  <a:lnTo>
                    <a:pt x="579" y="203"/>
                  </a:lnTo>
                  <a:lnTo>
                    <a:pt x="577" y="201"/>
                  </a:lnTo>
                  <a:lnTo>
                    <a:pt x="575" y="199"/>
                  </a:lnTo>
                  <a:lnTo>
                    <a:pt x="572" y="199"/>
                  </a:lnTo>
                  <a:lnTo>
                    <a:pt x="572" y="196"/>
                  </a:lnTo>
                  <a:lnTo>
                    <a:pt x="572" y="194"/>
                  </a:lnTo>
                  <a:lnTo>
                    <a:pt x="575" y="194"/>
                  </a:lnTo>
                  <a:lnTo>
                    <a:pt x="575" y="192"/>
                  </a:lnTo>
                  <a:lnTo>
                    <a:pt x="575" y="192"/>
                  </a:lnTo>
                  <a:lnTo>
                    <a:pt x="572" y="192"/>
                  </a:lnTo>
                  <a:lnTo>
                    <a:pt x="570" y="192"/>
                  </a:lnTo>
                  <a:lnTo>
                    <a:pt x="570" y="192"/>
                  </a:lnTo>
                  <a:lnTo>
                    <a:pt x="568" y="192"/>
                  </a:lnTo>
                  <a:lnTo>
                    <a:pt x="568" y="192"/>
                  </a:lnTo>
                  <a:lnTo>
                    <a:pt x="568" y="192"/>
                  </a:lnTo>
                  <a:lnTo>
                    <a:pt x="565" y="189"/>
                  </a:lnTo>
                  <a:lnTo>
                    <a:pt x="565" y="189"/>
                  </a:lnTo>
                  <a:lnTo>
                    <a:pt x="563" y="189"/>
                  </a:lnTo>
                  <a:lnTo>
                    <a:pt x="561" y="189"/>
                  </a:lnTo>
                  <a:lnTo>
                    <a:pt x="558" y="189"/>
                  </a:lnTo>
                  <a:lnTo>
                    <a:pt x="558" y="192"/>
                  </a:lnTo>
                  <a:lnTo>
                    <a:pt x="556" y="189"/>
                  </a:lnTo>
                  <a:lnTo>
                    <a:pt x="553" y="187"/>
                  </a:lnTo>
                  <a:lnTo>
                    <a:pt x="553" y="187"/>
                  </a:lnTo>
                  <a:lnTo>
                    <a:pt x="556" y="185"/>
                  </a:lnTo>
                  <a:lnTo>
                    <a:pt x="558" y="182"/>
                  </a:lnTo>
                  <a:lnTo>
                    <a:pt x="561" y="182"/>
                  </a:lnTo>
                  <a:lnTo>
                    <a:pt x="558" y="180"/>
                  </a:lnTo>
                  <a:lnTo>
                    <a:pt x="556" y="177"/>
                  </a:lnTo>
                  <a:lnTo>
                    <a:pt x="556" y="175"/>
                  </a:lnTo>
                  <a:lnTo>
                    <a:pt x="553" y="170"/>
                  </a:lnTo>
                  <a:lnTo>
                    <a:pt x="553" y="168"/>
                  </a:lnTo>
                  <a:lnTo>
                    <a:pt x="553" y="166"/>
                  </a:lnTo>
                  <a:lnTo>
                    <a:pt x="549" y="161"/>
                  </a:lnTo>
                  <a:lnTo>
                    <a:pt x="546" y="158"/>
                  </a:lnTo>
                  <a:lnTo>
                    <a:pt x="544" y="154"/>
                  </a:lnTo>
                  <a:lnTo>
                    <a:pt x="542" y="154"/>
                  </a:lnTo>
                  <a:lnTo>
                    <a:pt x="539" y="154"/>
                  </a:lnTo>
                  <a:lnTo>
                    <a:pt x="537" y="154"/>
                  </a:lnTo>
                  <a:lnTo>
                    <a:pt x="534" y="154"/>
                  </a:lnTo>
                  <a:lnTo>
                    <a:pt x="534" y="154"/>
                  </a:lnTo>
                  <a:lnTo>
                    <a:pt x="532" y="161"/>
                  </a:lnTo>
                  <a:lnTo>
                    <a:pt x="530" y="163"/>
                  </a:lnTo>
                  <a:lnTo>
                    <a:pt x="525" y="166"/>
                  </a:lnTo>
                  <a:lnTo>
                    <a:pt x="523" y="166"/>
                  </a:lnTo>
                  <a:lnTo>
                    <a:pt x="518" y="166"/>
                  </a:lnTo>
                  <a:lnTo>
                    <a:pt x="520" y="163"/>
                  </a:lnTo>
                  <a:lnTo>
                    <a:pt x="516" y="158"/>
                  </a:lnTo>
                  <a:lnTo>
                    <a:pt x="513" y="158"/>
                  </a:lnTo>
                  <a:lnTo>
                    <a:pt x="511" y="158"/>
                  </a:lnTo>
                  <a:lnTo>
                    <a:pt x="508" y="161"/>
                  </a:lnTo>
                  <a:lnTo>
                    <a:pt x="506" y="163"/>
                  </a:lnTo>
                  <a:lnTo>
                    <a:pt x="501" y="163"/>
                  </a:lnTo>
                  <a:lnTo>
                    <a:pt x="499" y="166"/>
                  </a:lnTo>
                  <a:lnTo>
                    <a:pt x="497" y="166"/>
                  </a:lnTo>
                  <a:lnTo>
                    <a:pt x="494" y="163"/>
                  </a:lnTo>
                  <a:lnTo>
                    <a:pt x="490" y="163"/>
                  </a:lnTo>
                  <a:lnTo>
                    <a:pt x="490" y="163"/>
                  </a:lnTo>
                  <a:lnTo>
                    <a:pt x="487" y="161"/>
                  </a:lnTo>
                  <a:lnTo>
                    <a:pt x="487" y="161"/>
                  </a:lnTo>
                  <a:lnTo>
                    <a:pt x="485" y="161"/>
                  </a:lnTo>
                  <a:lnTo>
                    <a:pt x="482" y="163"/>
                  </a:lnTo>
                  <a:lnTo>
                    <a:pt x="482" y="163"/>
                  </a:lnTo>
                  <a:lnTo>
                    <a:pt x="480" y="163"/>
                  </a:lnTo>
                  <a:lnTo>
                    <a:pt x="478" y="163"/>
                  </a:lnTo>
                  <a:lnTo>
                    <a:pt x="478" y="161"/>
                  </a:lnTo>
                  <a:lnTo>
                    <a:pt x="478" y="158"/>
                  </a:lnTo>
                  <a:lnTo>
                    <a:pt x="480" y="156"/>
                  </a:lnTo>
                  <a:lnTo>
                    <a:pt x="480" y="154"/>
                  </a:lnTo>
                  <a:lnTo>
                    <a:pt x="478" y="149"/>
                  </a:lnTo>
                  <a:lnTo>
                    <a:pt x="478" y="135"/>
                  </a:lnTo>
                  <a:lnTo>
                    <a:pt x="478" y="135"/>
                  </a:lnTo>
                  <a:lnTo>
                    <a:pt x="480" y="132"/>
                  </a:lnTo>
                  <a:lnTo>
                    <a:pt x="480" y="130"/>
                  </a:lnTo>
                  <a:lnTo>
                    <a:pt x="482" y="130"/>
                  </a:lnTo>
                  <a:lnTo>
                    <a:pt x="482" y="128"/>
                  </a:lnTo>
                  <a:lnTo>
                    <a:pt x="480" y="128"/>
                  </a:lnTo>
                  <a:lnTo>
                    <a:pt x="475" y="130"/>
                  </a:lnTo>
                  <a:lnTo>
                    <a:pt x="475" y="130"/>
                  </a:lnTo>
                  <a:lnTo>
                    <a:pt x="466" y="130"/>
                  </a:lnTo>
                  <a:lnTo>
                    <a:pt x="461" y="132"/>
                  </a:lnTo>
                  <a:lnTo>
                    <a:pt x="452" y="135"/>
                  </a:lnTo>
                  <a:lnTo>
                    <a:pt x="438" y="144"/>
                  </a:lnTo>
                  <a:lnTo>
                    <a:pt x="433" y="147"/>
                  </a:lnTo>
                  <a:lnTo>
                    <a:pt x="402" y="147"/>
                  </a:lnTo>
                  <a:lnTo>
                    <a:pt x="400" y="149"/>
                  </a:lnTo>
                  <a:lnTo>
                    <a:pt x="400" y="147"/>
                  </a:lnTo>
                  <a:lnTo>
                    <a:pt x="397" y="149"/>
                  </a:lnTo>
                  <a:lnTo>
                    <a:pt x="383" y="154"/>
                  </a:lnTo>
                  <a:lnTo>
                    <a:pt x="381" y="154"/>
                  </a:lnTo>
                  <a:lnTo>
                    <a:pt x="378" y="154"/>
                  </a:lnTo>
                  <a:lnTo>
                    <a:pt x="367" y="163"/>
                  </a:lnTo>
                  <a:lnTo>
                    <a:pt x="357" y="168"/>
                  </a:lnTo>
                  <a:lnTo>
                    <a:pt x="355" y="170"/>
                  </a:lnTo>
                  <a:lnTo>
                    <a:pt x="350" y="173"/>
                  </a:lnTo>
                  <a:lnTo>
                    <a:pt x="350" y="173"/>
                  </a:lnTo>
                  <a:lnTo>
                    <a:pt x="345" y="177"/>
                  </a:lnTo>
                  <a:lnTo>
                    <a:pt x="345" y="177"/>
                  </a:lnTo>
                  <a:lnTo>
                    <a:pt x="341" y="185"/>
                  </a:lnTo>
                  <a:lnTo>
                    <a:pt x="338" y="187"/>
                  </a:lnTo>
                  <a:lnTo>
                    <a:pt x="336" y="189"/>
                  </a:lnTo>
                  <a:lnTo>
                    <a:pt x="336" y="189"/>
                  </a:lnTo>
                  <a:lnTo>
                    <a:pt x="336" y="187"/>
                  </a:lnTo>
                  <a:lnTo>
                    <a:pt x="336" y="187"/>
                  </a:lnTo>
                  <a:lnTo>
                    <a:pt x="333" y="187"/>
                  </a:lnTo>
                  <a:lnTo>
                    <a:pt x="331" y="187"/>
                  </a:lnTo>
                  <a:lnTo>
                    <a:pt x="331" y="185"/>
                  </a:lnTo>
                  <a:lnTo>
                    <a:pt x="329" y="185"/>
                  </a:lnTo>
                  <a:lnTo>
                    <a:pt x="326" y="182"/>
                  </a:lnTo>
                  <a:lnTo>
                    <a:pt x="324" y="182"/>
                  </a:lnTo>
                  <a:lnTo>
                    <a:pt x="322" y="187"/>
                  </a:lnTo>
                  <a:lnTo>
                    <a:pt x="319" y="187"/>
                  </a:lnTo>
                  <a:lnTo>
                    <a:pt x="317" y="189"/>
                  </a:lnTo>
                  <a:lnTo>
                    <a:pt x="315" y="189"/>
                  </a:lnTo>
                  <a:lnTo>
                    <a:pt x="315" y="187"/>
                  </a:lnTo>
                  <a:lnTo>
                    <a:pt x="315" y="187"/>
                  </a:lnTo>
                  <a:lnTo>
                    <a:pt x="312" y="185"/>
                  </a:lnTo>
                  <a:lnTo>
                    <a:pt x="312" y="187"/>
                  </a:lnTo>
                  <a:lnTo>
                    <a:pt x="310" y="185"/>
                  </a:lnTo>
                  <a:lnTo>
                    <a:pt x="307" y="182"/>
                  </a:lnTo>
                  <a:lnTo>
                    <a:pt x="307" y="182"/>
                  </a:lnTo>
                  <a:lnTo>
                    <a:pt x="307" y="180"/>
                  </a:lnTo>
                  <a:lnTo>
                    <a:pt x="307" y="180"/>
                  </a:lnTo>
                  <a:lnTo>
                    <a:pt x="305" y="180"/>
                  </a:lnTo>
                  <a:lnTo>
                    <a:pt x="305" y="180"/>
                  </a:lnTo>
                  <a:lnTo>
                    <a:pt x="303" y="177"/>
                  </a:lnTo>
                  <a:lnTo>
                    <a:pt x="303" y="180"/>
                  </a:lnTo>
                  <a:lnTo>
                    <a:pt x="300" y="180"/>
                  </a:lnTo>
                  <a:lnTo>
                    <a:pt x="300" y="180"/>
                  </a:lnTo>
                  <a:lnTo>
                    <a:pt x="300" y="180"/>
                  </a:lnTo>
                  <a:lnTo>
                    <a:pt x="298" y="180"/>
                  </a:lnTo>
                  <a:lnTo>
                    <a:pt x="296" y="182"/>
                  </a:lnTo>
                  <a:lnTo>
                    <a:pt x="296" y="185"/>
                  </a:lnTo>
                  <a:lnTo>
                    <a:pt x="296" y="185"/>
                  </a:lnTo>
                  <a:lnTo>
                    <a:pt x="293" y="185"/>
                  </a:lnTo>
                  <a:lnTo>
                    <a:pt x="289" y="185"/>
                  </a:lnTo>
                  <a:lnTo>
                    <a:pt x="284" y="187"/>
                  </a:lnTo>
                  <a:lnTo>
                    <a:pt x="274" y="187"/>
                  </a:lnTo>
                  <a:lnTo>
                    <a:pt x="272" y="185"/>
                  </a:lnTo>
                  <a:lnTo>
                    <a:pt x="270" y="182"/>
                  </a:lnTo>
                  <a:lnTo>
                    <a:pt x="267" y="177"/>
                  </a:lnTo>
                  <a:lnTo>
                    <a:pt x="267" y="177"/>
                  </a:lnTo>
                  <a:lnTo>
                    <a:pt x="267" y="175"/>
                  </a:lnTo>
                  <a:lnTo>
                    <a:pt x="262" y="175"/>
                  </a:lnTo>
                  <a:lnTo>
                    <a:pt x="260" y="173"/>
                  </a:lnTo>
                  <a:lnTo>
                    <a:pt x="260" y="173"/>
                  </a:lnTo>
                  <a:lnTo>
                    <a:pt x="260" y="170"/>
                  </a:lnTo>
                  <a:lnTo>
                    <a:pt x="258" y="170"/>
                  </a:lnTo>
                  <a:lnTo>
                    <a:pt x="255" y="168"/>
                  </a:lnTo>
                  <a:lnTo>
                    <a:pt x="255" y="166"/>
                  </a:lnTo>
                  <a:lnTo>
                    <a:pt x="253" y="166"/>
                  </a:lnTo>
                  <a:lnTo>
                    <a:pt x="248" y="161"/>
                  </a:lnTo>
                  <a:lnTo>
                    <a:pt x="248" y="158"/>
                  </a:lnTo>
                  <a:lnTo>
                    <a:pt x="246" y="154"/>
                  </a:lnTo>
                  <a:lnTo>
                    <a:pt x="244" y="151"/>
                  </a:lnTo>
                  <a:lnTo>
                    <a:pt x="241" y="154"/>
                  </a:lnTo>
                  <a:lnTo>
                    <a:pt x="241" y="154"/>
                  </a:lnTo>
                  <a:lnTo>
                    <a:pt x="241" y="151"/>
                  </a:lnTo>
                  <a:lnTo>
                    <a:pt x="239" y="149"/>
                  </a:lnTo>
                  <a:lnTo>
                    <a:pt x="239" y="149"/>
                  </a:lnTo>
                  <a:lnTo>
                    <a:pt x="236" y="151"/>
                  </a:lnTo>
                  <a:lnTo>
                    <a:pt x="236" y="151"/>
                  </a:lnTo>
                  <a:lnTo>
                    <a:pt x="234" y="149"/>
                  </a:lnTo>
                  <a:lnTo>
                    <a:pt x="234" y="149"/>
                  </a:lnTo>
                  <a:lnTo>
                    <a:pt x="232" y="147"/>
                  </a:lnTo>
                  <a:lnTo>
                    <a:pt x="232" y="147"/>
                  </a:lnTo>
                  <a:lnTo>
                    <a:pt x="232" y="147"/>
                  </a:lnTo>
                  <a:lnTo>
                    <a:pt x="229" y="147"/>
                  </a:lnTo>
                  <a:lnTo>
                    <a:pt x="229" y="147"/>
                  </a:lnTo>
                  <a:lnTo>
                    <a:pt x="229" y="144"/>
                  </a:lnTo>
                  <a:lnTo>
                    <a:pt x="218" y="144"/>
                  </a:lnTo>
                  <a:lnTo>
                    <a:pt x="203" y="144"/>
                  </a:lnTo>
                  <a:lnTo>
                    <a:pt x="199" y="144"/>
                  </a:lnTo>
                  <a:lnTo>
                    <a:pt x="192" y="149"/>
                  </a:lnTo>
                  <a:lnTo>
                    <a:pt x="192" y="149"/>
                  </a:lnTo>
                  <a:lnTo>
                    <a:pt x="192" y="151"/>
                  </a:lnTo>
                  <a:lnTo>
                    <a:pt x="189" y="154"/>
                  </a:lnTo>
                  <a:lnTo>
                    <a:pt x="187" y="156"/>
                  </a:lnTo>
                  <a:lnTo>
                    <a:pt x="184" y="158"/>
                  </a:lnTo>
                  <a:lnTo>
                    <a:pt x="184" y="156"/>
                  </a:lnTo>
                  <a:lnTo>
                    <a:pt x="187" y="154"/>
                  </a:lnTo>
                  <a:lnTo>
                    <a:pt x="187" y="151"/>
                  </a:lnTo>
                  <a:lnTo>
                    <a:pt x="189" y="149"/>
                  </a:lnTo>
                  <a:lnTo>
                    <a:pt x="194" y="144"/>
                  </a:lnTo>
                  <a:lnTo>
                    <a:pt x="196" y="142"/>
                  </a:lnTo>
                  <a:lnTo>
                    <a:pt x="196" y="140"/>
                  </a:lnTo>
                  <a:lnTo>
                    <a:pt x="194" y="140"/>
                  </a:lnTo>
                  <a:lnTo>
                    <a:pt x="194" y="142"/>
                  </a:lnTo>
                  <a:lnTo>
                    <a:pt x="189" y="144"/>
                  </a:lnTo>
                  <a:lnTo>
                    <a:pt x="184" y="149"/>
                  </a:lnTo>
                  <a:lnTo>
                    <a:pt x="182" y="149"/>
                  </a:lnTo>
                  <a:lnTo>
                    <a:pt x="180" y="154"/>
                  </a:lnTo>
                  <a:lnTo>
                    <a:pt x="180" y="154"/>
                  </a:lnTo>
                  <a:lnTo>
                    <a:pt x="177" y="154"/>
                  </a:lnTo>
                  <a:lnTo>
                    <a:pt x="175" y="156"/>
                  </a:lnTo>
                  <a:lnTo>
                    <a:pt x="177" y="156"/>
                  </a:lnTo>
                  <a:lnTo>
                    <a:pt x="173" y="163"/>
                  </a:lnTo>
                  <a:lnTo>
                    <a:pt x="170" y="168"/>
                  </a:lnTo>
                  <a:lnTo>
                    <a:pt x="168" y="166"/>
                  </a:lnTo>
                  <a:lnTo>
                    <a:pt x="168" y="166"/>
                  </a:lnTo>
                  <a:lnTo>
                    <a:pt x="170" y="166"/>
                  </a:lnTo>
                  <a:lnTo>
                    <a:pt x="170" y="166"/>
                  </a:lnTo>
                  <a:lnTo>
                    <a:pt x="170" y="163"/>
                  </a:lnTo>
                  <a:lnTo>
                    <a:pt x="170" y="163"/>
                  </a:lnTo>
                  <a:lnTo>
                    <a:pt x="170" y="163"/>
                  </a:lnTo>
                  <a:lnTo>
                    <a:pt x="168" y="158"/>
                  </a:lnTo>
                  <a:lnTo>
                    <a:pt x="168" y="158"/>
                  </a:lnTo>
                  <a:lnTo>
                    <a:pt x="168" y="156"/>
                  </a:lnTo>
                  <a:lnTo>
                    <a:pt x="168" y="156"/>
                  </a:lnTo>
                  <a:lnTo>
                    <a:pt x="168" y="154"/>
                  </a:lnTo>
                  <a:lnTo>
                    <a:pt x="168" y="154"/>
                  </a:lnTo>
                  <a:lnTo>
                    <a:pt x="168" y="151"/>
                  </a:lnTo>
                  <a:lnTo>
                    <a:pt x="170" y="151"/>
                  </a:lnTo>
                  <a:lnTo>
                    <a:pt x="170" y="147"/>
                  </a:lnTo>
                  <a:lnTo>
                    <a:pt x="170" y="144"/>
                  </a:lnTo>
                  <a:lnTo>
                    <a:pt x="170" y="142"/>
                  </a:lnTo>
                  <a:lnTo>
                    <a:pt x="170" y="140"/>
                  </a:lnTo>
                  <a:lnTo>
                    <a:pt x="168" y="137"/>
                  </a:lnTo>
                  <a:lnTo>
                    <a:pt x="166" y="135"/>
                  </a:lnTo>
                  <a:lnTo>
                    <a:pt x="166" y="135"/>
                  </a:lnTo>
                  <a:lnTo>
                    <a:pt x="163" y="135"/>
                  </a:lnTo>
                  <a:lnTo>
                    <a:pt x="163" y="135"/>
                  </a:lnTo>
                  <a:lnTo>
                    <a:pt x="163" y="135"/>
                  </a:lnTo>
                  <a:lnTo>
                    <a:pt x="163" y="135"/>
                  </a:lnTo>
                  <a:lnTo>
                    <a:pt x="163" y="135"/>
                  </a:lnTo>
                  <a:lnTo>
                    <a:pt x="163" y="132"/>
                  </a:lnTo>
                  <a:lnTo>
                    <a:pt x="163" y="130"/>
                  </a:lnTo>
                  <a:lnTo>
                    <a:pt x="163" y="128"/>
                  </a:lnTo>
                  <a:lnTo>
                    <a:pt x="163" y="128"/>
                  </a:lnTo>
                  <a:lnTo>
                    <a:pt x="161" y="125"/>
                  </a:lnTo>
                  <a:lnTo>
                    <a:pt x="156" y="125"/>
                  </a:lnTo>
                  <a:lnTo>
                    <a:pt x="154" y="125"/>
                  </a:lnTo>
                  <a:lnTo>
                    <a:pt x="151" y="123"/>
                  </a:lnTo>
                  <a:lnTo>
                    <a:pt x="151" y="121"/>
                  </a:lnTo>
                  <a:lnTo>
                    <a:pt x="151" y="118"/>
                  </a:lnTo>
                  <a:lnTo>
                    <a:pt x="151" y="116"/>
                  </a:lnTo>
                  <a:lnTo>
                    <a:pt x="149" y="114"/>
                  </a:lnTo>
                  <a:lnTo>
                    <a:pt x="149" y="114"/>
                  </a:lnTo>
                  <a:lnTo>
                    <a:pt x="147" y="116"/>
                  </a:lnTo>
                  <a:lnTo>
                    <a:pt x="132" y="128"/>
                  </a:lnTo>
                  <a:lnTo>
                    <a:pt x="130" y="130"/>
                  </a:lnTo>
                  <a:lnTo>
                    <a:pt x="130" y="130"/>
                  </a:lnTo>
                  <a:lnTo>
                    <a:pt x="128" y="135"/>
                  </a:lnTo>
                  <a:lnTo>
                    <a:pt x="128" y="135"/>
                  </a:lnTo>
                  <a:lnTo>
                    <a:pt x="128" y="135"/>
                  </a:lnTo>
                  <a:lnTo>
                    <a:pt x="125" y="140"/>
                  </a:lnTo>
                  <a:lnTo>
                    <a:pt x="123" y="142"/>
                  </a:lnTo>
                  <a:lnTo>
                    <a:pt x="123" y="142"/>
                  </a:lnTo>
                  <a:lnTo>
                    <a:pt x="118" y="144"/>
                  </a:lnTo>
                  <a:lnTo>
                    <a:pt x="116" y="144"/>
                  </a:lnTo>
                  <a:lnTo>
                    <a:pt x="116" y="144"/>
                  </a:lnTo>
                  <a:lnTo>
                    <a:pt x="111" y="144"/>
                  </a:lnTo>
                  <a:lnTo>
                    <a:pt x="109" y="144"/>
                  </a:lnTo>
                  <a:lnTo>
                    <a:pt x="106" y="147"/>
                  </a:lnTo>
                  <a:lnTo>
                    <a:pt x="102" y="154"/>
                  </a:lnTo>
                  <a:lnTo>
                    <a:pt x="95" y="161"/>
                  </a:lnTo>
                  <a:lnTo>
                    <a:pt x="87" y="163"/>
                  </a:lnTo>
                  <a:lnTo>
                    <a:pt x="52" y="173"/>
                  </a:lnTo>
                  <a:lnTo>
                    <a:pt x="47" y="173"/>
                  </a:lnTo>
                  <a:lnTo>
                    <a:pt x="33" y="189"/>
                  </a:lnTo>
                  <a:lnTo>
                    <a:pt x="31" y="192"/>
                  </a:lnTo>
                  <a:lnTo>
                    <a:pt x="14" y="199"/>
                  </a:lnTo>
                  <a:lnTo>
                    <a:pt x="9" y="201"/>
                  </a:lnTo>
                  <a:lnTo>
                    <a:pt x="9" y="201"/>
                  </a:lnTo>
                  <a:lnTo>
                    <a:pt x="7" y="201"/>
                  </a:lnTo>
                  <a:lnTo>
                    <a:pt x="5" y="203"/>
                  </a:lnTo>
                  <a:lnTo>
                    <a:pt x="2" y="203"/>
                  </a:lnTo>
                  <a:lnTo>
                    <a:pt x="0" y="206"/>
                  </a:lnTo>
                  <a:lnTo>
                    <a:pt x="0" y="206"/>
                  </a:lnTo>
                  <a:lnTo>
                    <a:pt x="0" y="208"/>
                  </a:lnTo>
                  <a:lnTo>
                    <a:pt x="0" y="211"/>
                  </a:lnTo>
                  <a:lnTo>
                    <a:pt x="0" y="211"/>
                  </a:lnTo>
                  <a:lnTo>
                    <a:pt x="2" y="211"/>
                  </a:lnTo>
                  <a:lnTo>
                    <a:pt x="2" y="211"/>
                  </a:lnTo>
                  <a:lnTo>
                    <a:pt x="2" y="211"/>
                  </a:lnTo>
                  <a:lnTo>
                    <a:pt x="5" y="211"/>
                  </a:lnTo>
                  <a:lnTo>
                    <a:pt x="5" y="208"/>
                  </a:lnTo>
                  <a:lnTo>
                    <a:pt x="7" y="208"/>
                  </a:lnTo>
                  <a:lnTo>
                    <a:pt x="7" y="208"/>
                  </a:lnTo>
                  <a:lnTo>
                    <a:pt x="7" y="211"/>
                  </a:lnTo>
                  <a:lnTo>
                    <a:pt x="9" y="211"/>
                  </a:lnTo>
                  <a:lnTo>
                    <a:pt x="9" y="211"/>
                  </a:lnTo>
                  <a:lnTo>
                    <a:pt x="12" y="211"/>
                  </a:lnTo>
                  <a:lnTo>
                    <a:pt x="12" y="213"/>
                  </a:lnTo>
                  <a:lnTo>
                    <a:pt x="12" y="213"/>
                  </a:lnTo>
                  <a:lnTo>
                    <a:pt x="14" y="213"/>
                  </a:lnTo>
                  <a:lnTo>
                    <a:pt x="14" y="213"/>
                  </a:lnTo>
                  <a:lnTo>
                    <a:pt x="16" y="213"/>
                  </a:lnTo>
                  <a:lnTo>
                    <a:pt x="16" y="213"/>
                  </a:lnTo>
                  <a:lnTo>
                    <a:pt x="19" y="215"/>
                  </a:lnTo>
                  <a:lnTo>
                    <a:pt x="19" y="215"/>
                  </a:lnTo>
                  <a:lnTo>
                    <a:pt x="21" y="218"/>
                  </a:lnTo>
                  <a:lnTo>
                    <a:pt x="21" y="222"/>
                  </a:lnTo>
                  <a:lnTo>
                    <a:pt x="24" y="227"/>
                  </a:lnTo>
                  <a:lnTo>
                    <a:pt x="26" y="229"/>
                  </a:lnTo>
                  <a:lnTo>
                    <a:pt x="28" y="232"/>
                  </a:lnTo>
                  <a:lnTo>
                    <a:pt x="28" y="232"/>
                  </a:lnTo>
                  <a:lnTo>
                    <a:pt x="28" y="232"/>
                  </a:lnTo>
                  <a:lnTo>
                    <a:pt x="31" y="234"/>
                  </a:lnTo>
                  <a:lnTo>
                    <a:pt x="31" y="234"/>
                  </a:lnTo>
                  <a:lnTo>
                    <a:pt x="35" y="234"/>
                  </a:lnTo>
                  <a:lnTo>
                    <a:pt x="38" y="234"/>
                  </a:lnTo>
                  <a:lnTo>
                    <a:pt x="45" y="234"/>
                  </a:lnTo>
                  <a:lnTo>
                    <a:pt x="50" y="237"/>
                  </a:lnTo>
                  <a:lnTo>
                    <a:pt x="59" y="237"/>
                  </a:lnTo>
                  <a:lnTo>
                    <a:pt x="66" y="239"/>
                  </a:lnTo>
                  <a:lnTo>
                    <a:pt x="73" y="241"/>
                  </a:lnTo>
                  <a:lnTo>
                    <a:pt x="83" y="241"/>
                  </a:lnTo>
                  <a:lnTo>
                    <a:pt x="90" y="244"/>
                  </a:lnTo>
                  <a:lnTo>
                    <a:pt x="97" y="244"/>
                  </a:lnTo>
                  <a:lnTo>
                    <a:pt x="104" y="244"/>
                  </a:lnTo>
                  <a:lnTo>
                    <a:pt x="109" y="246"/>
                  </a:lnTo>
                  <a:lnTo>
                    <a:pt x="113" y="246"/>
                  </a:lnTo>
                  <a:lnTo>
                    <a:pt x="116" y="246"/>
                  </a:lnTo>
                  <a:lnTo>
                    <a:pt x="116" y="246"/>
                  </a:lnTo>
                  <a:lnTo>
                    <a:pt x="121" y="248"/>
                  </a:lnTo>
                  <a:lnTo>
                    <a:pt x="123" y="248"/>
                  </a:lnTo>
                  <a:lnTo>
                    <a:pt x="128" y="251"/>
                  </a:lnTo>
                  <a:lnTo>
                    <a:pt x="132" y="253"/>
                  </a:lnTo>
                  <a:lnTo>
                    <a:pt x="139" y="256"/>
                  </a:lnTo>
                  <a:lnTo>
                    <a:pt x="144" y="258"/>
                  </a:lnTo>
                  <a:lnTo>
                    <a:pt x="147" y="258"/>
                  </a:lnTo>
                  <a:lnTo>
                    <a:pt x="147" y="258"/>
                  </a:lnTo>
                  <a:lnTo>
                    <a:pt x="149" y="258"/>
                  </a:lnTo>
                  <a:lnTo>
                    <a:pt x="149" y="258"/>
                  </a:lnTo>
                  <a:lnTo>
                    <a:pt x="151" y="258"/>
                  </a:lnTo>
                  <a:lnTo>
                    <a:pt x="151" y="258"/>
                  </a:lnTo>
                  <a:lnTo>
                    <a:pt x="151" y="258"/>
                  </a:lnTo>
                  <a:lnTo>
                    <a:pt x="154" y="258"/>
                  </a:lnTo>
                  <a:lnTo>
                    <a:pt x="154" y="258"/>
                  </a:lnTo>
                  <a:lnTo>
                    <a:pt x="156" y="258"/>
                  </a:lnTo>
                  <a:lnTo>
                    <a:pt x="156" y="258"/>
                  </a:lnTo>
                  <a:lnTo>
                    <a:pt x="156" y="258"/>
                  </a:lnTo>
                  <a:lnTo>
                    <a:pt x="158" y="258"/>
                  </a:lnTo>
                  <a:lnTo>
                    <a:pt x="158" y="258"/>
                  </a:lnTo>
                  <a:lnTo>
                    <a:pt x="161" y="258"/>
                  </a:lnTo>
                  <a:lnTo>
                    <a:pt x="166" y="260"/>
                  </a:lnTo>
                  <a:lnTo>
                    <a:pt x="166" y="260"/>
                  </a:lnTo>
                  <a:lnTo>
                    <a:pt x="166" y="260"/>
                  </a:lnTo>
                  <a:lnTo>
                    <a:pt x="168" y="258"/>
                  </a:lnTo>
                  <a:lnTo>
                    <a:pt x="168" y="258"/>
                  </a:lnTo>
                  <a:lnTo>
                    <a:pt x="170" y="258"/>
                  </a:lnTo>
                  <a:lnTo>
                    <a:pt x="170" y="258"/>
                  </a:lnTo>
                  <a:lnTo>
                    <a:pt x="170" y="258"/>
                  </a:lnTo>
                  <a:lnTo>
                    <a:pt x="170" y="258"/>
                  </a:lnTo>
                  <a:lnTo>
                    <a:pt x="173" y="258"/>
                  </a:lnTo>
                  <a:lnTo>
                    <a:pt x="173" y="258"/>
                  </a:lnTo>
                  <a:lnTo>
                    <a:pt x="173" y="256"/>
                  </a:lnTo>
                  <a:lnTo>
                    <a:pt x="175" y="256"/>
                  </a:lnTo>
                  <a:lnTo>
                    <a:pt x="175" y="258"/>
                  </a:lnTo>
                  <a:lnTo>
                    <a:pt x="177" y="258"/>
                  </a:lnTo>
                  <a:lnTo>
                    <a:pt x="177" y="258"/>
                  </a:lnTo>
                  <a:lnTo>
                    <a:pt x="180" y="258"/>
                  </a:lnTo>
                  <a:lnTo>
                    <a:pt x="180" y="258"/>
                  </a:lnTo>
                  <a:lnTo>
                    <a:pt x="180" y="258"/>
                  </a:lnTo>
                  <a:lnTo>
                    <a:pt x="180" y="258"/>
                  </a:lnTo>
                  <a:lnTo>
                    <a:pt x="182" y="258"/>
                  </a:lnTo>
                  <a:lnTo>
                    <a:pt x="184" y="260"/>
                  </a:lnTo>
                  <a:lnTo>
                    <a:pt x="184" y="260"/>
                  </a:lnTo>
                  <a:lnTo>
                    <a:pt x="187" y="260"/>
                  </a:lnTo>
                  <a:lnTo>
                    <a:pt x="189" y="258"/>
                  </a:lnTo>
                  <a:lnTo>
                    <a:pt x="189" y="258"/>
                  </a:lnTo>
                  <a:lnTo>
                    <a:pt x="189" y="258"/>
                  </a:lnTo>
                  <a:lnTo>
                    <a:pt x="192" y="260"/>
                  </a:lnTo>
                  <a:lnTo>
                    <a:pt x="194" y="260"/>
                  </a:lnTo>
                  <a:lnTo>
                    <a:pt x="194" y="260"/>
                  </a:lnTo>
                  <a:lnTo>
                    <a:pt x="196" y="260"/>
                  </a:lnTo>
                  <a:lnTo>
                    <a:pt x="199" y="260"/>
                  </a:lnTo>
                  <a:lnTo>
                    <a:pt x="199" y="260"/>
                  </a:lnTo>
                  <a:lnTo>
                    <a:pt x="201" y="263"/>
                  </a:lnTo>
                  <a:lnTo>
                    <a:pt x="203" y="263"/>
                  </a:lnTo>
                  <a:lnTo>
                    <a:pt x="203" y="263"/>
                  </a:lnTo>
                  <a:lnTo>
                    <a:pt x="203" y="263"/>
                  </a:lnTo>
                  <a:lnTo>
                    <a:pt x="206" y="260"/>
                  </a:lnTo>
                  <a:lnTo>
                    <a:pt x="206" y="260"/>
                  </a:lnTo>
                  <a:lnTo>
                    <a:pt x="206" y="263"/>
                  </a:lnTo>
                  <a:lnTo>
                    <a:pt x="208" y="263"/>
                  </a:lnTo>
                  <a:lnTo>
                    <a:pt x="210" y="263"/>
                  </a:lnTo>
                  <a:lnTo>
                    <a:pt x="210" y="263"/>
                  </a:lnTo>
                  <a:lnTo>
                    <a:pt x="213" y="265"/>
                  </a:lnTo>
                  <a:lnTo>
                    <a:pt x="213" y="265"/>
                  </a:lnTo>
                  <a:lnTo>
                    <a:pt x="215" y="270"/>
                  </a:lnTo>
                  <a:lnTo>
                    <a:pt x="215" y="270"/>
                  </a:lnTo>
                  <a:lnTo>
                    <a:pt x="215" y="272"/>
                  </a:lnTo>
                  <a:lnTo>
                    <a:pt x="215" y="272"/>
                  </a:lnTo>
                  <a:lnTo>
                    <a:pt x="215" y="272"/>
                  </a:lnTo>
                  <a:lnTo>
                    <a:pt x="213" y="274"/>
                  </a:lnTo>
                  <a:lnTo>
                    <a:pt x="213" y="277"/>
                  </a:lnTo>
                  <a:lnTo>
                    <a:pt x="213" y="277"/>
                  </a:lnTo>
                  <a:lnTo>
                    <a:pt x="213" y="277"/>
                  </a:lnTo>
                  <a:lnTo>
                    <a:pt x="213" y="279"/>
                  </a:lnTo>
                  <a:lnTo>
                    <a:pt x="215" y="279"/>
                  </a:lnTo>
                  <a:lnTo>
                    <a:pt x="215" y="279"/>
                  </a:lnTo>
                  <a:lnTo>
                    <a:pt x="218" y="279"/>
                  </a:lnTo>
                  <a:lnTo>
                    <a:pt x="218" y="282"/>
                  </a:lnTo>
                  <a:lnTo>
                    <a:pt x="220" y="282"/>
                  </a:lnTo>
                  <a:lnTo>
                    <a:pt x="220" y="282"/>
                  </a:lnTo>
                  <a:lnTo>
                    <a:pt x="222" y="282"/>
                  </a:lnTo>
                  <a:lnTo>
                    <a:pt x="225" y="279"/>
                  </a:lnTo>
                  <a:lnTo>
                    <a:pt x="225" y="279"/>
                  </a:lnTo>
                  <a:lnTo>
                    <a:pt x="225" y="279"/>
                  </a:lnTo>
                  <a:lnTo>
                    <a:pt x="225" y="279"/>
                  </a:lnTo>
                  <a:lnTo>
                    <a:pt x="227" y="282"/>
                  </a:lnTo>
                  <a:lnTo>
                    <a:pt x="227" y="282"/>
                  </a:lnTo>
                  <a:lnTo>
                    <a:pt x="227" y="282"/>
                  </a:lnTo>
                  <a:lnTo>
                    <a:pt x="227" y="282"/>
                  </a:lnTo>
                  <a:lnTo>
                    <a:pt x="229" y="282"/>
                  </a:lnTo>
                  <a:lnTo>
                    <a:pt x="234" y="282"/>
                  </a:lnTo>
                  <a:lnTo>
                    <a:pt x="234" y="282"/>
                  </a:lnTo>
                  <a:lnTo>
                    <a:pt x="234" y="284"/>
                  </a:lnTo>
                  <a:lnTo>
                    <a:pt x="234" y="284"/>
                  </a:lnTo>
                  <a:lnTo>
                    <a:pt x="236" y="284"/>
                  </a:lnTo>
                  <a:lnTo>
                    <a:pt x="236" y="284"/>
                  </a:lnTo>
                  <a:lnTo>
                    <a:pt x="236" y="286"/>
                  </a:lnTo>
                  <a:lnTo>
                    <a:pt x="239" y="286"/>
                  </a:lnTo>
                  <a:lnTo>
                    <a:pt x="241" y="286"/>
                  </a:lnTo>
                  <a:lnTo>
                    <a:pt x="241" y="289"/>
                  </a:lnTo>
                  <a:lnTo>
                    <a:pt x="244" y="289"/>
                  </a:lnTo>
                  <a:lnTo>
                    <a:pt x="244" y="291"/>
                  </a:lnTo>
                  <a:lnTo>
                    <a:pt x="244" y="291"/>
                  </a:lnTo>
                  <a:lnTo>
                    <a:pt x="244" y="291"/>
                  </a:lnTo>
                  <a:lnTo>
                    <a:pt x="244" y="291"/>
                  </a:lnTo>
                  <a:lnTo>
                    <a:pt x="244" y="291"/>
                  </a:lnTo>
                  <a:lnTo>
                    <a:pt x="244" y="293"/>
                  </a:lnTo>
                  <a:lnTo>
                    <a:pt x="244" y="293"/>
                  </a:lnTo>
                  <a:lnTo>
                    <a:pt x="244" y="293"/>
                  </a:lnTo>
                  <a:lnTo>
                    <a:pt x="244" y="296"/>
                  </a:lnTo>
                  <a:lnTo>
                    <a:pt x="246" y="298"/>
                  </a:lnTo>
                  <a:lnTo>
                    <a:pt x="246" y="298"/>
                  </a:lnTo>
                  <a:lnTo>
                    <a:pt x="246" y="300"/>
                  </a:lnTo>
                  <a:lnTo>
                    <a:pt x="246" y="300"/>
                  </a:lnTo>
                  <a:lnTo>
                    <a:pt x="246" y="303"/>
                  </a:lnTo>
                  <a:lnTo>
                    <a:pt x="246" y="303"/>
                  </a:lnTo>
                  <a:lnTo>
                    <a:pt x="246" y="303"/>
                  </a:lnTo>
                  <a:lnTo>
                    <a:pt x="246" y="303"/>
                  </a:lnTo>
                  <a:lnTo>
                    <a:pt x="244" y="303"/>
                  </a:lnTo>
                  <a:lnTo>
                    <a:pt x="244" y="305"/>
                  </a:lnTo>
                  <a:lnTo>
                    <a:pt x="244" y="305"/>
                  </a:lnTo>
                  <a:lnTo>
                    <a:pt x="246" y="308"/>
                  </a:lnTo>
                  <a:lnTo>
                    <a:pt x="246" y="312"/>
                  </a:lnTo>
                  <a:lnTo>
                    <a:pt x="246" y="312"/>
                  </a:lnTo>
                  <a:lnTo>
                    <a:pt x="246" y="312"/>
                  </a:lnTo>
                  <a:lnTo>
                    <a:pt x="246" y="312"/>
                  </a:lnTo>
                  <a:lnTo>
                    <a:pt x="246" y="315"/>
                  </a:lnTo>
                  <a:lnTo>
                    <a:pt x="246" y="315"/>
                  </a:lnTo>
                  <a:lnTo>
                    <a:pt x="246" y="317"/>
                  </a:lnTo>
                  <a:lnTo>
                    <a:pt x="244" y="317"/>
                  </a:lnTo>
                  <a:lnTo>
                    <a:pt x="241" y="319"/>
                  </a:lnTo>
                  <a:lnTo>
                    <a:pt x="241" y="319"/>
                  </a:lnTo>
                  <a:lnTo>
                    <a:pt x="241" y="319"/>
                  </a:lnTo>
                  <a:lnTo>
                    <a:pt x="241" y="322"/>
                  </a:lnTo>
                  <a:lnTo>
                    <a:pt x="241" y="322"/>
                  </a:lnTo>
                  <a:lnTo>
                    <a:pt x="241" y="324"/>
                  </a:lnTo>
                  <a:lnTo>
                    <a:pt x="241" y="324"/>
                  </a:lnTo>
                  <a:lnTo>
                    <a:pt x="241" y="327"/>
                  </a:lnTo>
                  <a:lnTo>
                    <a:pt x="241" y="329"/>
                  </a:lnTo>
                  <a:lnTo>
                    <a:pt x="241" y="329"/>
                  </a:lnTo>
                  <a:lnTo>
                    <a:pt x="241" y="329"/>
                  </a:lnTo>
                  <a:lnTo>
                    <a:pt x="244" y="331"/>
                  </a:lnTo>
                  <a:lnTo>
                    <a:pt x="244" y="331"/>
                  </a:lnTo>
                  <a:lnTo>
                    <a:pt x="246" y="329"/>
                  </a:lnTo>
                  <a:lnTo>
                    <a:pt x="246" y="329"/>
                  </a:lnTo>
                  <a:lnTo>
                    <a:pt x="246" y="329"/>
                  </a:lnTo>
                  <a:lnTo>
                    <a:pt x="246" y="329"/>
                  </a:lnTo>
                  <a:lnTo>
                    <a:pt x="248" y="329"/>
                  </a:lnTo>
                  <a:lnTo>
                    <a:pt x="251" y="329"/>
                  </a:lnTo>
                  <a:lnTo>
                    <a:pt x="251" y="329"/>
                  </a:lnTo>
                  <a:lnTo>
                    <a:pt x="251" y="329"/>
                  </a:lnTo>
                  <a:lnTo>
                    <a:pt x="258" y="324"/>
                  </a:lnTo>
                  <a:lnTo>
                    <a:pt x="258" y="324"/>
                  </a:lnTo>
                  <a:lnTo>
                    <a:pt x="258" y="324"/>
                  </a:lnTo>
                  <a:lnTo>
                    <a:pt x="260" y="324"/>
                  </a:lnTo>
                  <a:lnTo>
                    <a:pt x="260" y="327"/>
                  </a:lnTo>
                  <a:lnTo>
                    <a:pt x="260" y="327"/>
                  </a:lnTo>
                  <a:lnTo>
                    <a:pt x="262" y="327"/>
                  </a:lnTo>
                  <a:lnTo>
                    <a:pt x="262" y="329"/>
                  </a:lnTo>
                  <a:lnTo>
                    <a:pt x="262" y="329"/>
                  </a:lnTo>
                  <a:lnTo>
                    <a:pt x="262" y="329"/>
                  </a:lnTo>
                  <a:lnTo>
                    <a:pt x="260" y="331"/>
                  </a:lnTo>
                  <a:lnTo>
                    <a:pt x="260" y="331"/>
                  </a:lnTo>
                  <a:lnTo>
                    <a:pt x="258" y="338"/>
                  </a:lnTo>
                  <a:lnTo>
                    <a:pt x="258" y="343"/>
                  </a:lnTo>
                  <a:lnTo>
                    <a:pt x="255" y="343"/>
                  </a:lnTo>
                  <a:lnTo>
                    <a:pt x="255" y="348"/>
                  </a:lnTo>
                  <a:lnTo>
                    <a:pt x="258" y="348"/>
                  </a:lnTo>
                  <a:lnTo>
                    <a:pt x="258" y="350"/>
                  </a:lnTo>
                  <a:lnTo>
                    <a:pt x="260" y="350"/>
                  </a:lnTo>
                  <a:lnTo>
                    <a:pt x="260" y="353"/>
                  </a:lnTo>
                  <a:lnTo>
                    <a:pt x="262" y="355"/>
                  </a:lnTo>
                  <a:lnTo>
                    <a:pt x="262" y="355"/>
                  </a:lnTo>
                  <a:lnTo>
                    <a:pt x="262" y="355"/>
                  </a:lnTo>
                  <a:lnTo>
                    <a:pt x="265" y="357"/>
                  </a:lnTo>
                  <a:lnTo>
                    <a:pt x="270" y="357"/>
                  </a:lnTo>
                  <a:lnTo>
                    <a:pt x="270" y="357"/>
                  </a:lnTo>
                  <a:lnTo>
                    <a:pt x="270" y="353"/>
                  </a:lnTo>
                  <a:lnTo>
                    <a:pt x="270" y="350"/>
                  </a:lnTo>
                  <a:lnTo>
                    <a:pt x="272" y="348"/>
                  </a:lnTo>
                  <a:lnTo>
                    <a:pt x="289" y="317"/>
                  </a:lnTo>
                  <a:lnTo>
                    <a:pt x="289" y="315"/>
                  </a:lnTo>
                  <a:lnTo>
                    <a:pt x="289" y="312"/>
                  </a:lnTo>
                  <a:lnTo>
                    <a:pt x="289" y="312"/>
                  </a:lnTo>
                  <a:lnTo>
                    <a:pt x="291" y="310"/>
                  </a:lnTo>
                  <a:lnTo>
                    <a:pt x="291" y="308"/>
                  </a:lnTo>
                  <a:lnTo>
                    <a:pt x="293" y="303"/>
                  </a:lnTo>
                  <a:lnTo>
                    <a:pt x="293" y="300"/>
                  </a:lnTo>
                  <a:lnTo>
                    <a:pt x="296" y="296"/>
                  </a:lnTo>
                  <a:lnTo>
                    <a:pt x="298" y="293"/>
                  </a:lnTo>
                  <a:lnTo>
                    <a:pt x="300" y="286"/>
                  </a:lnTo>
                  <a:lnTo>
                    <a:pt x="303" y="284"/>
                  </a:lnTo>
                  <a:lnTo>
                    <a:pt x="305" y="282"/>
                  </a:lnTo>
                  <a:lnTo>
                    <a:pt x="307" y="282"/>
                  </a:lnTo>
                  <a:lnTo>
                    <a:pt x="307" y="277"/>
                  </a:lnTo>
                  <a:lnTo>
                    <a:pt x="307" y="277"/>
                  </a:lnTo>
                  <a:lnTo>
                    <a:pt x="307" y="272"/>
                  </a:lnTo>
                  <a:lnTo>
                    <a:pt x="310" y="267"/>
                  </a:lnTo>
                  <a:lnTo>
                    <a:pt x="310" y="265"/>
                  </a:lnTo>
                  <a:lnTo>
                    <a:pt x="312" y="263"/>
                  </a:lnTo>
                  <a:lnTo>
                    <a:pt x="312" y="263"/>
                  </a:lnTo>
                  <a:lnTo>
                    <a:pt x="312" y="256"/>
                  </a:lnTo>
                  <a:lnTo>
                    <a:pt x="315" y="253"/>
                  </a:lnTo>
                  <a:lnTo>
                    <a:pt x="315" y="253"/>
                  </a:lnTo>
                  <a:lnTo>
                    <a:pt x="317" y="256"/>
                  </a:lnTo>
                  <a:lnTo>
                    <a:pt x="317" y="256"/>
                  </a:lnTo>
                  <a:lnTo>
                    <a:pt x="317" y="258"/>
                  </a:lnTo>
                  <a:lnTo>
                    <a:pt x="315" y="260"/>
                  </a:lnTo>
                  <a:lnTo>
                    <a:pt x="315" y="263"/>
                  </a:lnTo>
                  <a:lnTo>
                    <a:pt x="315" y="263"/>
                  </a:lnTo>
                  <a:lnTo>
                    <a:pt x="315" y="265"/>
                  </a:lnTo>
                  <a:lnTo>
                    <a:pt x="315" y="267"/>
                  </a:lnTo>
                  <a:lnTo>
                    <a:pt x="315" y="270"/>
                  </a:lnTo>
                  <a:lnTo>
                    <a:pt x="317" y="270"/>
                  </a:lnTo>
                  <a:lnTo>
                    <a:pt x="317" y="272"/>
                  </a:lnTo>
                  <a:lnTo>
                    <a:pt x="317" y="277"/>
                  </a:lnTo>
                  <a:lnTo>
                    <a:pt x="317" y="279"/>
                  </a:lnTo>
                  <a:lnTo>
                    <a:pt x="319" y="282"/>
                  </a:lnTo>
                  <a:lnTo>
                    <a:pt x="319" y="282"/>
                  </a:lnTo>
                  <a:lnTo>
                    <a:pt x="319" y="279"/>
                  </a:lnTo>
                  <a:lnTo>
                    <a:pt x="319" y="279"/>
                  </a:lnTo>
                  <a:lnTo>
                    <a:pt x="324" y="277"/>
                  </a:lnTo>
                  <a:lnTo>
                    <a:pt x="326" y="277"/>
                  </a:lnTo>
                  <a:lnTo>
                    <a:pt x="326" y="277"/>
                  </a:lnTo>
                  <a:lnTo>
                    <a:pt x="329" y="274"/>
                  </a:lnTo>
                  <a:lnTo>
                    <a:pt x="329" y="274"/>
                  </a:lnTo>
                  <a:lnTo>
                    <a:pt x="329" y="272"/>
                  </a:lnTo>
                  <a:lnTo>
                    <a:pt x="331" y="267"/>
                  </a:lnTo>
                  <a:lnTo>
                    <a:pt x="331" y="267"/>
                  </a:lnTo>
                  <a:lnTo>
                    <a:pt x="331" y="265"/>
                  </a:lnTo>
                  <a:lnTo>
                    <a:pt x="333" y="265"/>
                  </a:lnTo>
                  <a:lnTo>
                    <a:pt x="333" y="263"/>
                  </a:lnTo>
                  <a:lnTo>
                    <a:pt x="333" y="263"/>
                  </a:lnTo>
                  <a:lnTo>
                    <a:pt x="333" y="260"/>
                  </a:lnTo>
                  <a:lnTo>
                    <a:pt x="333" y="258"/>
                  </a:lnTo>
                  <a:lnTo>
                    <a:pt x="336" y="258"/>
                  </a:lnTo>
                  <a:lnTo>
                    <a:pt x="336" y="258"/>
                  </a:lnTo>
                  <a:lnTo>
                    <a:pt x="341" y="260"/>
                  </a:lnTo>
                  <a:lnTo>
                    <a:pt x="343" y="260"/>
                  </a:lnTo>
                  <a:lnTo>
                    <a:pt x="345" y="258"/>
                  </a:lnTo>
                  <a:lnTo>
                    <a:pt x="345" y="258"/>
                  </a:lnTo>
                  <a:lnTo>
                    <a:pt x="348" y="256"/>
                  </a:lnTo>
                  <a:lnTo>
                    <a:pt x="348" y="253"/>
                  </a:lnTo>
                  <a:lnTo>
                    <a:pt x="350" y="253"/>
                  </a:lnTo>
                  <a:lnTo>
                    <a:pt x="352" y="253"/>
                  </a:lnTo>
                  <a:lnTo>
                    <a:pt x="352" y="253"/>
                  </a:lnTo>
                  <a:lnTo>
                    <a:pt x="355" y="253"/>
                  </a:lnTo>
                  <a:lnTo>
                    <a:pt x="355" y="256"/>
                  </a:lnTo>
                  <a:lnTo>
                    <a:pt x="352" y="263"/>
                  </a:lnTo>
                  <a:lnTo>
                    <a:pt x="352" y="265"/>
                  </a:lnTo>
                  <a:lnTo>
                    <a:pt x="355" y="265"/>
                  </a:lnTo>
                  <a:lnTo>
                    <a:pt x="355" y="265"/>
                  </a:lnTo>
                  <a:lnTo>
                    <a:pt x="355" y="265"/>
                  </a:lnTo>
                  <a:lnTo>
                    <a:pt x="355" y="267"/>
                  </a:lnTo>
                  <a:lnTo>
                    <a:pt x="352" y="267"/>
                  </a:lnTo>
                  <a:lnTo>
                    <a:pt x="352" y="265"/>
                  </a:lnTo>
                  <a:lnTo>
                    <a:pt x="350" y="265"/>
                  </a:lnTo>
                  <a:lnTo>
                    <a:pt x="350" y="265"/>
                  </a:lnTo>
                  <a:lnTo>
                    <a:pt x="348" y="267"/>
                  </a:lnTo>
                  <a:lnTo>
                    <a:pt x="348" y="267"/>
                  </a:lnTo>
                  <a:lnTo>
                    <a:pt x="348" y="267"/>
                  </a:lnTo>
                  <a:lnTo>
                    <a:pt x="348" y="267"/>
                  </a:lnTo>
                  <a:lnTo>
                    <a:pt x="348" y="270"/>
                  </a:lnTo>
                  <a:lnTo>
                    <a:pt x="348" y="270"/>
                  </a:lnTo>
                  <a:lnTo>
                    <a:pt x="348" y="270"/>
                  </a:lnTo>
                  <a:lnTo>
                    <a:pt x="348" y="270"/>
                  </a:lnTo>
                  <a:lnTo>
                    <a:pt x="345" y="270"/>
                  </a:lnTo>
                  <a:lnTo>
                    <a:pt x="345" y="272"/>
                  </a:lnTo>
                  <a:lnTo>
                    <a:pt x="345" y="274"/>
                  </a:lnTo>
                  <a:lnTo>
                    <a:pt x="345" y="277"/>
                  </a:lnTo>
                  <a:lnTo>
                    <a:pt x="343" y="279"/>
                  </a:lnTo>
                  <a:lnTo>
                    <a:pt x="343" y="279"/>
                  </a:lnTo>
                  <a:lnTo>
                    <a:pt x="343" y="282"/>
                  </a:lnTo>
                  <a:lnTo>
                    <a:pt x="345" y="284"/>
                  </a:lnTo>
                  <a:lnTo>
                    <a:pt x="348" y="286"/>
                  </a:lnTo>
                  <a:lnTo>
                    <a:pt x="350" y="286"/>
                  </a:lnTo>
                  <a:lnTo>
                    <a:pt x="350" y="286"/>
                  </a:lnTo>
                  <a:lnTo>
                    <a:pt x="352" y="286"/>
                  </a:lnTo>
                  <a:lnTo>
                    <a:pt x="352" y="286"/>
                  </a:lnTo>
                  <a:lnTo>
                    <a:pt x="352" y="286"/>
                  </a:lnTo>
                  <a:lnTo>
                    <a:pt x="352" y="284"/>
                  </a:lnTo>
                  <a:lnTo>
                    <a:pt x="350" y="284"/>
                  </a:lnTo>
                  <a:lnTo>
                    <a:pt x="350" y="284"/>
                  </a:lnTo>
                  <a:lnTo>
                    <a:pt x="350" y="282"/>
                  </a:lnTo>
                  <a:lnTo>
                    <a:pt x="350" y="282"/>
                  </a:lnTo>
                  <a:lnTo>
                    <a:pt x="350" y="279"/>
                  </a:lnTo>
                  <a:lnTo>
                    <a:pt x="350" y="279"/>
                  </a:lnTo>
                  <a:lnTo>
                    <a:pt x="352" y="279"/>
                  </a:lnTo>
                  <a:lnTo>
                    <a:pt x="352" y="279"/>
                  </a:lnTo>
                  <a:lnTo>
                    <a:pt x="352" y="274"/>
                  </a:lnTo>
                  <a:lnTo>
                    <a:pt x="355" y="274"/>
                  </a:lnTo>
                  <a:lnTo>
                    <a:pt x="357" y="272"/>
                  </a:lnTo>
                  <a:lnTo>
                    <a:pt x="357" y="272"/>
                  </a:lnTo>
                  <a:lnTo>
                    <a:pt x="357" y="270"/>
                  </a:lnTo>
                  <a:lnTo>
                    <a:pt x="357" y="270"/>
                  </a:lnTo>
                  <a:lnTo>
                    <a:pt x="357" y="267"/>
                  </a:lnTo>
                  <a:lnTo>
                    <a:pt x="359" y="267"/>
                  </a:lnTo>
                  <a:lnTo>
                    <a:pt x="362" y="267"/>
                  </a:lnTo>
                  <a:lnTo>
                    <a:pt x="364" y="265"/>
                  </a:lnTo>
                  <a:lnTo>
                    <a:pt x="364" y="265"/>
                  </a:lnTo>
                  <a:lnTo>
                    <a:pt x="367" y="263"/>
                  </a:lnTo>
                  <a:lnTo>
                    <a:pt x="367" y="263"/>
                  </a:lnTo>
                  <a:lnTo>
                    <a:pt x="367" y="263"/>
                  </a:lnTo>
                  <a:lnTo>
                    <a:pt x="371" y="260"/>
                  </a:lnTo>
                  <a:lnTo>
                    <a:pt x="371" y="260"/>
                  </a:lnTo>
                  <a:lnTo>
                    <a:pt x="371" y="258"/>
                  </a:lnTo>
                  <a:lnTo>
                    <a:pt x="371" y="258"/>
                  </a:lnTo>
                  <a:lnTo>
                    <a:pt x="374" y="251"/>
                  </a:lnTo>
                  <a:lnTo>
                    <a:pt x="376" y="246"/>
                  </a:lnTo>
                  <a:lnTo>
                    <a:pt x="378" y="241"/>
                  </a:lnTo>
                  <a:lnTo>
                    <a:pt x="395" y="237"/>
                  </a:lnTo>
                  <a:lnTo>
                    <a:pt x="397" y="237"/>
                  </a:lnTo>
                  <a:close/>
                  <a:moveTo>
                    <a:pt x="331" y="180"/>
                  </a:moveTo>
                  <a:lnTo>
                    <a:pt x="331" y="180"/>
                  </a:lnTo>
                  <a:lnTo>
                    <a:pt x="333" y="180"/>
                  </a:lnTo>
                  <a:lnTo>
                    <a:pt x="333" y="182"/>
                  </a:lnTo>
                  <a:lnTo>
                    <a:pt x="333" y="182"/>
                  </a:lnTo>
                  <a:lnTo>
                    <a:pt x="333" y="185"/>
                  </a:lnTo>
                  <a:lnTo>
                    <a:pt x="333" y="185"/>
                  </a:lnTo>
                  <a:lnTo>
                    <a:pt x="336" y="185"/>
                  </a:lnTo>
                  <a:lnTo>
                    <a:pt x="336" y="185"/>
                  </a:lnTo>
                  <a:lnTo>
                    <a:pt x="336" y="185"/>
                  </a:lnTo>
                  <a:lnTo>
                    <a:pt x="336" y="182"/>
                  </a:lnTo>
                  <a:lnTo>
                    <a:pt x="336" y="182"/>
                  </a:lnTo>
                  <a:lnTo>
                    <a:pt x="336" y="185"/>
                  </a:lnTo>
                  <a:lnTo>
                    <a:pt x="338" y="185"/>
                  </a:lnTo>
                  <a:lnTo>
                    <a:pt x="338" y="185"/>
                  </a:lnTo>
                  <a:lnTo>
                    <a:pt x="338" y="185"/>
                  </a:lnTo>
                  <a:lnTo>
                    <a:pt x="341" y="185"/>
                  </a:lnTo>
                  <a:lnTo>
                    <a:pt x="341" y="182"/>
                  </a:lnTo>
                  <a:lnTo>
                    <a:pt x="341" y="182"/>
                  </a:lnTo>
                  <a:lnTo>
                    <a:pt x="338" y="180"/>
                  </a:lnTo>
                  <a:lnTo>
                    <a:pt x="338" y="182"/>
                  </a:lnTo>
                  <a:lnTo>
                    <a:pt x="336" y="182"/>
                  </a:lnTo>
                  <a:lnTo>
                    <a:pt x="336" y="180"/>
                  </a:lnTo>
                  <a:lnTo>
                    <a:pt x="336" y="180"/>
                  </a:lnTo>
                  <a:lnTo>
                    <a:pt x="338" y="177"/>
                  </a:lnTo>
                  <a:lnTo>
                    <a:pt x="336" y="175"/>
                  </a:lnTo>
                  <a:lnTo>
                    <a:pt x="336" y="173"/>
                  </a:lnTo>
                  <a:lnTo>
                    <a:pt x="336" y="173"/>
                  </a:lnTo>
                  <a:lnTo>
                    <a:pt x="333" y="173"/>
                  </a:lnTo>
                  <a:lnTo>
                    <a:pt x="331" y="173"/>
                  </a:lnTo>
                  <a:lnTo>
                    <a:pt x="331" y="175"/>
                  </a:lnTo>
                  <a:lnTo>
                    <a:pt x="331" y="177"/>
                  </a:lnTo>
                  <a:lnTo>
                    <a:pt x="331" y="180"/>
                  </a:lnTo>
                  <a:close/>
                  <a:moveTo>
                    <a:pt x="154" y="114"/>
                  </a:moveTo>
                  <a:lnTo>
                    <a:pt x="151" y="116"/>
                  </a:lnTo>
                  <a:lnTo>
                    <a:pt x="151" y="118"/>
                  </a:lnTo>
                  <a:lnTo>
                    <a:pt x="151" y="123"/>
                  </a:lnTo>
                  <a:lnTo>
                    <a:pt x="154" y="125"/>
                  </a:lnTo>
                  <a:lnTo>
                    <a:pt x="161" y="125"/>
                  </a:lnTo>
                  <a:lnTo>
                    <a:pt x="163" y="125"/>
                  </a:lnTo>
                  <a:lnTo>
                    <a:pt x="166" y="128"/>
                  </a:lnTo>
                  <a:lnTo>
                    <a:pt x="166" y="128"/>
                  </a:lnTo>
                  <a:lnTo>
                    <a:pt x="168" y="125"/>
                  </a:lnTo>
                  <a:lnTo>
                    <a:pt x="170" y="125"/>
                  </a:lnTo>
                  <a:lnTo>
                    <a:pt x="170" y="123"/>
                  </a:lnTo>
                  <a:lnTo>
                    <a:pt x="168" y="121"/>
                  </a:lnTo>
                  <a:lnTo>
                    <a:pt x="166" y="123"/>
                  </a:lnTo>
                  <a:lnTo>
                    <a:pt x="168" y="121"/>
                  </a:lnTo>
                  <a:lnTo>
                    <a:pt x="168" y="118"/>
                  </a:lnTo>
                  <a:lnTo>
                    <a:pt x="170" y="116"/>
                  </a:lnTo>
                  <a:lnTo>
                    <a:pt x="170" y="116"/>
                  </a:lnTo>
                  <a:lnTo>
                    <a:pt x="170" y="118"/>
                  </a:lnTo>
                  <a:lnTo>
                    <a:pt x="170" y="123"/>
                  </a:lnTo>
                  <a:lnTo>
                    <a:pt x="170" y="123"/>
                  </a:lnTo>
                  <a:lnTo>
                    <a:pt x="170" y="125"/>
                  </a:lnTo>
                  <a:lnTo>
                    <a:pt x="170" y="128"/>
                  </a:lnTo>
                  <a:lnTo>
                    <a:pt x="168" y="130"/>
                  </a:lnTo>
                  <a:lnTo>
                    <a:pt x="166" y="130"/>
                  </a:lnTo>
                  <a:lnTo>
                    <a:pt x="166" y="132"/>
                  </a:lnTo>
                  <a:lnTo>
                    <a:pt x="166" y="132"/>
                  </a:lnTo>
                  <a:lnTo>
                    <a:pt x="173" y="140"/>
                  </a:lnTo>
                  <a:lnTo>
                    <a:pt x="173" y="140"/>
                  </a:lnTo>
                  <a:lnTo>
                    <a:pt x="175" y="137"/>
                  </a:lnTo>
                  <a:lnTo>
                    <a:pt x="175" y="135"/>
                  </a:lnTo>
                  <a:lnTo>
                    <a:pt x="177" y="128"/>
                  </a:lnTo>
                  <a:lnTo>
                    <a:pt x="177" y="128"/>
                  </a:lnTo>
                  <a:lnTo>
                    <a:pt x="182" y="125"/>
                  </a:lnTo>
                  <a:lnTo>
                    <a:pt x="182" y="123"/>
                  </a:lnTo>
                  <a:lnTo>
                    <a:pt x="182" y="121"/>
                  </a:lnTo>
                  <a:lnTo>
                    <a:pt x="182" y="121"/>
                  </a:lnTo>
                  <a:lnTo>
                    <a:pt x="184" y="121"/>
                  </a:lnTo>
                  <a:lnTo>
                    <a:pt x="187" y="121"/>
                  </a:lnTo>
                  <a:lnTo>
                    <a:pt x="187" y="118"/>
                  </a:lnTo>
                  <a:lnTo>
                    <a:pt x="184" y="118"/>
                  </a:lnTo>
                  <a:lnTo>
                    <a:pt x="184" y="116"/>
                  </a:lnTo>
                  <a:lnTo>
                    <a:pt x="187" y="114"/>
                  </a:lnTo>
                  <a:lnTo>
                    <a:pt x="187" y="111"/>
                  </a:lnTo>
                  <a:lnTo>
                    <a:pt x="189" y="111"/>
                  </a:lnTo>
                  <a:lnTo>
                    <a:pt x="189" y="111"/>
                  </a:lnTo>
                  <a:lnTo>
                    <a:pt x="192" y="111"/>
                  </a:lnTo>
                  <a:lnTo>
                    <a:pt x="192" y="109"/>
                  </a:lnTo>
                  <a:lnTo>
                    <a:pt x="194" y="106"/>
                  </a:lnTo>
                  <a:lnTo>
                    <a:pt x="196" y="104"/>
                  </a:lnTo>
                  <a:lnTo>
                    <a:pt x="199" y="104"/>
                  </a:lnTo>
                  <a:lnTo>
                    <a:pt x="199" y="104"/>
                  </a:lnTo>
                  <a:lnTo>
                    <a:pt x="199" y="99"/>
                  </a:lnTo>
                  <a:lnTo>
                    <a:pt x="201" y="99"/>
                  </a:lnTo>
                  <a:lnTo>
                    <a:pt x="203" y="99"/>
                  </a:lnTo>
                  <a:lnTo>
                    <a:pt x="203" y="97"/>
                  </a:lnTo>
                  <a:lnTo>
                    <a:pt x="208" y="92"/>
                  </a:lnTo>
                  <a:lnTo>
                    <a:pt x="208" y="92"/>
                  </a:lnTo>
                  <a:lnTo>
                    <a:pt x="203" y="90"/>
                  </a:lnTo>
                  <a:lnTo>
                    <a:pt x="201" y="90"/>
                  </a:lnTo>
                  <a:lnTo>
                    <a:pt x="203" y="90"/>
                  </a:lnTo>
                  <a:lnTo>
                    <a:pt x="203" y="87"/>
                  </a:lnTo>
                  <a:lnTo>
                    <a:pt x="208" y="87"/>
                  </a:lnTo>
                  <a:lnTo>
                    <a:pt x="213" y="85"/>
                  </a:lnTo>
                  <a:lnTo>
                    <a:pt x="215" y="85"/>
                  </a:lnTo>
                  <a:lnTo>
                    <a:pt x="218" y="85"/>
                  </a:lnTo>
                  <a:lnTo>
                    <a:pt x="220" y="87"/>
                  </a:lnTo>
                  <a:lnTo>
                    <a:pt x="222" y="87"/>
                  </a:lnTo>
                  <a:lnTo>
                    <a:pt x="225" y="85"/>
                  </a:lnTo>
                  <a:lnTo>
                    <a:pt x="227" y="83"/>
                  </a:lnTo>
                  <a:lnTo>
                    <a:pt x="229" y="83"/>
                  </a:lnTo>
                  <a:lnTo>
                    <a:pt x="229" y="83"/>
                  </a:lnTo>
                  <a:lnTo>
                    <a:pt x="227" y="83"/>
                  </a:lnTo>
                  <a:lnTo>
                    <a:pt x="225" y="78"/>
                  </a:lnTo>
                  <a:lnTo>
                    <a:pt x="225" y="78"/>
                  </a:lnTo>
                  <a:lnTo>
                    <a:pt x="220" y="76"/>
                  </a:lnTo>
                  <a:lnTo>
                    <a:pt x="218" y="76"/>
                  </a:lnTo>
                  <a:lnTo>
                    <a:pt x="199" y="78"/>
                  </a:lnTo>
                  <a:lnTo>
                    <a:pt x="192" y="80"/>
                  </a:lnTo>
                  <a:lnTo>
                    <a:pt x="184" y="83"/>
                  </a:lnTo>
                  <a:lnTo>
                    <a:pt x="184" y="85"/>
                  </a:lnTo>
                  <a:lnTo>
                    <a:pt x="182" y="87"/>
                  </a:lnTo>
                  <a:lnTo>
                    <a:pt x="182" y="87"/>
                  </a:lnTo>
                  <a:lnTo>
                    <a:pt x="180" y="87"/>
                  </a:lnTo>
                  <a:lnTo>
                    <a:pt x="180" y="87"/>
                  </a:lnTo>
                  <a:lnTo>
                    <a:pt x="177" y="87"/>
                  </a:lnTo>
                  <a:lnTo>
                    <a:pt x="177" y="87"/>
                  </a:lnTo>
                  <a:lnTo>
                    <a:pt x="175" y="90"/>
                  </a:lnTo>
                  <a:lnTo>
                    <a:pt x="168" y="92"/>
                  </a:lnTo>
                  <a:lnTo>
                    <a:pt x="166" y="95"/>
                  </a:lnTo>
                  <a:lnTo>
                    <a:pt x="158" y="106"/>
                  </a:lnTo>
                  <a:lnTo>
                    <a:pt x="158" y="109"/>
                  </a:lnTo>
                  <a:lnTo>
                    <a:pt x="154" y="111"/>
                  </a:lnTo>
                  <a:lnTo>
                    <a:pt x="154" y="114"/>
                  </a:lnTo>
                  <a:close/>
                  <a:moveTo>
                    <a:pt x="92" y="40"/>
                  </a:moveTo>
                  <a:lnTo>
                    <a:pt x="97" y="38"/>
                  </a:lnTo>
                  <a:lnTo>
                    <a:pt x="97" y="38"/>
                  </a:lnTo>
                  <a:lnTo>
                    <a:pt x="92" y="40"/>
                  </a:lnTo>
                  <a:lnTo>
                    <a:pt x="92" y="40"/>
                  </a:lnTo>
                  <a:lnTo>
                    <a:pt x="92" y="45"/>
                  </a:lnTo>
                  <a:lnTo>
                    <a:pt x="92" y="45"/>
                  </a:lnTo>
                  <a:lnTo>
                    <a:pt x="92" y="45"/>
                  </a:lnTo>
                  <a:lnTo>
                    <a:pt x="92" y="45"/>
                  </a:lnTo>
                  <a:lnTo>
                    <a:pt x="92" y="45"/>
                  </a:lnTo>
                  <a:lnTo>
                    <a:pt x="95" y="47"/>
                  </a:lnTo>
                  <a:lnTo>
                    <a:pt x="97" y="47"/>
                  </a:lnTo>
                  <a:lnTo>
                    <a:pt x="99" y="47"/>
                  </a:lnTo>
                  <a:lnTo>
                    <a:pt x="113" y="38"/>
                  </a:lnTo>
                  <a:lnTo>
                    <a:pt x="118" y="38"/>
                  </a:lnTo>
                  <a:lnTo>
                    <a:pt x="118" y="38"/>
                  </a:lnTo>
                  <a:lnTo>
                    <a:pt x="109" y="38"/>
                  </a:lnTo>
                  <a:lnTo>
                    <a:pt x="111" y="35"/>
                  </a:lnTo>
                  <a:lnTo>
                    <a:pt x="113" y="33"/>
                  </a:lnTo>
                  <a:lnTo>
                    <a:pt x="113" y="33"/>
                  </a:lnTo>
                  <a:lnTo>
                    <a:pt x="135" y="21"/>
                  </a:lnTo>
                  <a:lnTo>
                    <a:pt x="139" y="19"/>
                  </a:lnTo>
                  <a:lnTo>
                    <a:pt x="144" y="16"/>
                  </a:lnTo>
                  <a:lnTo>
                    <a:pt x="144" y="14"/>
                  </a:lnTo>
                  <a:lnTo>
                    <a:pt x="144" y="14"/>
                  </a:lnTo>
                  <a:lnTo>
                    <a:pt x="142" y="12"/>
                  </a:lnTo>
                  <a:lnTo>
                    <a:pt x="142" y="12"/>
                  </a:lnTo>
                  <a:lnTo>
                    <a:pt x="144" y="9"/>
                  </a:lnTo>
                  <a:lnTo>
                    <a:pt x="151" y="5"/>
                  </a:lnTo>
                  <a:lnTo>
                    <a:pt x="154" y="2"/>
                  </a:lnTo>
                  <a:lnTo>
                    <a:pt x="154" y="0"/>
                  </a:lnTo>
                  <a:lnTo>
                    <a:pt x="154" y="0"/>
                  </a:lnTo>
                  <a:lnTo>
                    <a:pt x="154" y="0"/>
                  </a:lnTo>
                  <a:lnTo>
                    <a:pt x="154" y="0"/>
                  </a:lnTo>
                  <a:lnTo>
                    <a:pt x="151" y="2"/>
                  </a:lnTo>
                  <a:lnTo>
                    <a:pt x="149" y="2"/>
                  </a:lnTo>
                  <a:lnTo>
                    <a:pt x="149" y="2"/>
                  </a:lnTo>
                  <a:lnTo>
                    <a:pt x="151" y="0"/>
                  </a:lnTo>
                  <a:lnTo>
                    <a:pt x="151" y="0"/>
                  </a:lnTo>
                  <a:lnTo>
                    <a:pt x="147" y="2"/>
                  </a:lnTo>
                  <a:lnTo>
                    <a:pt x="144" y="5"/>
                  </a:lnTo>
                  <a:lnTo>
                    <a:pt x="142" y="5"/>
                  </a:lnTo>
                  <a:lnTo>
                    <a:pt x="139" y="7"/>
                  </a:lnTo>
                  <a:lnTo>
                    <a:pt x="139" y="5"/>
                  </a:lnTo>
                  <a:lnTo>
                    <a:pt x="132" y="12"/>
                  </a:lnTo>
                  <a:lnTo>
                    <a:pt x="132" y="9"/>
                  </a:lnTo>
                  <a:lnTo>
                    <a:pt x="130" y="12"/>
                  </a:lnTo>
                  <a:lnTo>
                    <a:pt x="125" y="14"/>
                  </a:lnTo>
                  <a:lnTo>
                    <a:pt x="123" y="16"/>
                  </a:lnTo>
                  <a:lnTo>
                    <a:pt x="121" y="19"/>
                  </a:lnTo>
                  <a:lnTo>
                    <a:pt x="118" y="19"/>
                  </a:lnTo>
                  <a:lnTo>
                    <a:pt x="116" y="21"/>
                  </a:lnTo>
                  <a:lnTo>
                    <a:pt x="113" y="21"/>
                  </a:lnTo>
                  <a:lnTo>
                    <a:pt x="113" y="21"/>
                  </a:lnTo>
                  <a:lnTo>
                    <a:pt x="111" y="24"/>
                  </a:lnTo>
                  <a:lnTo>
                    <a:pt x="99" y="31"/>
                  </a:lnTo>
                  <a:lnTo>
                    <a:pt x="90" y="38"/>
                  </a:lnTo>
                  <a:lnTo>
                    <a:pt x="92" y="40"/>
                  </a:lnTo>
                  <a:lnTo>
                    <a:pt x="92" y="40"/>
                  </a:lnTo>
                  <a:close/>
                  <a:moveTo>
                    <a:pt x="407" y="348"/>
                  </a:moveTo>
                  <a:lnTo>
                    <a:pt x="407" y="348"/>
                  </a:lnTo>
                  <a:lnTo>
                    <a:pt x="404" y="348"/>
                  </a:lnTo>
                  <a:lnTo>
                    <a:pt x="404" y="348"/>
                  </a:lnTo>
                  <a:lnTo>
                    <a:pt x="402" y="350"/>
                  </a:lnTo>
                  <a:lnTo>
                    <a:pt x="402" y="353"/>
                  </a:lnTo>
                  <a:lnTo>
                    <a:pt x="402" y="353"/>
                  </a:lnTo>
                  <a:lnTo>
                    <a:pt x="404" y="355"/>
                  </a:lnTo>
                  <a:lnTo>
                    <a:pt x="407" y="353"/>
                  </a:lnTo>
                  <a:lnTo>
                    <a:pt x="407" y="350"/>
                  </a:lnTo>
                  <a:lnTo>
                    <a:pt x="409" y="348"/>
                  </a:lnTo>
                  <a:lnTo>
                    <a:pt x="407" y="348"/>
                  </a:lnTo>
                  <a:lnTo>
                    <a:pt x="407" y="348"/>
                  </a:lnTo>
                  <a:close/>
                  <a:moveTo>
                    <a:pt x="414" y="343"/>
                  </a:moveTo>
                  <a:lnTo>
                    <a:pt x="416" y="343"/>
                  </a:lnTo>
                  <a:lnTo>
                    <a:pt x="416" y="341"/>
                  </a:lnTo>
                  <a:lnTo>
                    <a:pt x="416" y="341"/>
                  </a:lnTo>
                  <a:lnTo>
                    <a:pt x="416" y="338"/>
                  </a:lnTo>
                  <a:lnTo>
                    <a:pt x="416" y="336"/>
                  </a:lnTo>
                  <a:lnTo>
                    <a:pt x="416" y="336"/>
                  </a:lnTo>
                  <a:lnTo>
                    <a:pt x="414" y="334"/>
                  </a:lnTo>
                  <a:lnTo>
                    <a:pt x="414" y="334"/>
                  </a:lnTo>
                  <a:lnTo>
                    <a:pt x="411" y="334"/>
                  </a:lnTo>
                  <a:lnTo>
                    <a:pt x="411" y="334"/>
                  </a:lnTo>
                  <a:lnTo>
                    <a:pt x="409" y="334"/>
                  </a:lnTo>
                  <a:lnTo>
                    <a:pt x="409" y="336"/>
                  </a:lnTo>
                  <a:lnTo>
                    <a:pt x="411" y="343"/>
                  </a:lnTo>
                  <a:lnTo>
                    <a:pt x="414" y="343"/>
                  </a:lnTo>
                  <a:close/>
                  <a:moveTo>
                    <a:pt x="546" y="215"/>
                  </a:moveTo>
                  <a:lnTo>
                    <a:pt x="544" y="213"/>
                  </a:lnTo>
                  <a:lnTo>
                    <a:pt x="542" y="215"/>
                  </a:lnTo>
                  <a:lnTo>
                    <a:pt x="542" y="215"/>
                  </a:lnTo>
                  <a:lnTo>
                    <a:pt x="542" y="215"/>
                  </a:lnTo>
                  <a:lnTo>
                    <a:pt x="542" y="215"/>
                  </a:lnTo>
                  <a:lnTo>
                    <a:pt x="542" y="218"/>
                  </a:lnTo>
                  <a:lnTo>
                    <a:pt x="544" y="218"/>
                  </a:lnTo>
                  <a:lnTo>
                    <a:pt x="544" y="218"/>
                  </a:lnTo>
                  <a:lnTo>
                    <a:pt x="542" y="218"/>
                  </a:lnTo>
                  <a:lnTo>
                    <a:pt x="544" y="218"/>
                  </a:lnTo>
                  <a:lnTo>
                    <a:pt x="546" y="220"/>
                  </a:lnTo>
                  <a:lnTo>
                    <a:pt x="551" y="218"/>
                  </a:lnTo>
                  <a:lnTo>
                    <a:pt x="549" y="218"/>
                  </a:lnTo>
                  <a:lnTo>
                    <a:pt x="549" y="218"/>
                  </a:lnTo>
                  <a:lnTo>
                    <a:pt x="546" y="215"/>
                  </a:lnTo>
                  <a:lnTo>
                    <a:pt x="546" y="218"/>
                  </a:lnTo>
                  <a:lnTo>
                    <a:pt x="546" y="215"/>
                  </a:lnTo>
                  <a:lnTo>
                    <a:pt x="546" y="215"/>
                  </a:lnTo>
                  <a:close/>
                  <a:moveTo>
                    <a:pt x="421" y="296"/>
                  </a:moveTo>
                  <a:lnTo>
                    <a:pt x="421" y="296"/>
                  </a:lnTo>
                  <a:lnTo>
                    <a:pt x="421" y="296"/>
                  </a:lnTo>
                  <a:lnTo>
                    <a:pt x="419" y="296"/>
                  </a:lnTo>
                  <a:lnTo>
                    <a:pt x="423" y="303"/>
                  </a:lnTo>
                  <a:lnTo>
                    <a:pt x="426" y="303"/>
                  </a:lnTo>
                  <a:lnTo>
                    <a:pt x="426" y="300"/>
                  </a:lnTo>
                  <a:lnTo>
                    <a:pt x="426" y="300"/>
                  </a:lnTo>
                  <a:lnTo>
                    <a:pt x="423" y="298"/>
                  </a:lnTo>
                  <a:lnTo>
                    <a:pt x="421" y="296"/>
                  </a:lnTo>
                  <a:close/>
                  <a:moveTo>
                    <a:pt x="778" y="551"/>
                  </a:moveTo>
                  <a:lnTo>
                    <a:pt x="778" y="549"/>
                  </a:lnTo>
                  <a:lnTo>
                    <a:pt x="778" y="544"/>
                  </a:lnTo>
                  <a:lnTo>
                    <a:pt x="778" y="544"/>
                  </a:lnTo>
                  <a:lnTo>
                    <a:pt x="776" y="542"/>
                  </a:lnTo>
                  <a:lnTo>
                    <a:pt x="773" y="537"/>
                  </a:lnTo>
                  <a:lnTo>
                    <a:pt x="771" y="535"/>
                  </a:lnTo>
                  <a:lnTo>
                    <a:pt x="771" y="535"/>
                  </a:lnTo>
                  <a:lnTo>
                    <a:pt x="764" y="514"/>
                  </a:lnTo>
                  <a:lnTo>
                    <a:pt x="757" y="495"/>
                  </a:lnTo>
                  <a:lnTo>
                    <a:pt x="754" y="485"/>
                  </a:lnTo>
                  <a:lnTo>
                    <a:pt x="743" y="452"/>
                  </a:lnTo>
                  <a:lnTo>
                    <a:pt x="738" y="445"/>
                  </a:lnTo>
                  <a:lnTo>
                    <a:pt x="738" y="445"/>
                  </a:lnTo>
                  <a:lnTo>
                    <a:pt x="738" y="443"/>
                  </a:lnTo>
                  <a:lnTo>
                    <a:pt x="736" y="440"/>
                  </a:lnTo>
                  <a:lnTo>
                    <a:pt x="731" y="433"/>
                  </a:lnTo>
                  <a:lnTo>
                    <a:pt x="726" y="431"/>
                  </a:lnTo>
                  <a:lnTo>
                    <a:pt x="724" y="428"/>
                  </a:lnTo>
                  <a:lnTo>
                    <a:pt x="712" y="426"/>
                  </a:lnTo>
                  <a:lnTo>
                    <a:pt x="710" y="426"/>
                  </a:lnTo>
                  <a:lnTo>
                    <a:pt x="707" y="426"/>
                  </a:lnTo>
                  <a:lnTo>
                    <a:pt x="702" y="428"/>
                  </a:lnTo>
                  <a:lnTo>
                    <a:pt x="702" y="428"/>
                  </a:lnTo>
                  <a:lnTo>
                    <a:pt x="700" y="433"/>
                  </a:lnTo>
                  <a:lnTo>
                    <a:pt x="698" y="433"/>
                  </a:lnTo>
                  <a:lnTo>
                    <a:pt x="695" y="435"/>
                  </a:lnTo>
                  <a:lnTo>
                    <a:pt x="693" y="435"/>
                  </a:lnTo>
                  <a:lnTo>
                    <a:pt x="693" y="438"/>
                  </a:lnTo>
                  <a:lnTo>
                    <a:pt x="691" y="438"/>
                  </a:lnTo>
                  <a:lnTo>
                    <a:pt x="684" y="440"/>
                  </a:lnTo>
                  <a:lnTo>
                    <a:pt x="684" y="440"/>
                  </a:lnTo>
                  <a:lnTo>
                    <a:pt x="684" y="440"/>
                  </a:lnTo>
                  <a:lnTo>
                    <a:pt x="681" y="440"/>
                  </a:lnTo>
                  <a:lnTo>
                    <a:pt x="679" y="445"/>
                  </a:lnTo>
                  <a:lnTo>
                    <a:pt x="679" y="447"/>
                  </a:lnTo>
                  <a:lnTo>
                    <a:pt x="679" y="447"/>
                  </a:lnTo>
                  <a:lnTo>
                    <a:pt x="669" y="450"/>
                  </a:lnTo>
                  <a:lnTo>
                    <a:pt x="672" y="450"/>
                  </a:lnTo>
                  <a:lnTo>
                    <a:pt x="674" y="450"/>
                  </a:lnTo>
                  <a:lnTo>
                    <a:pt x="676" y="450"/>
                  </a:lnTo>
                  <a:lnTo>
                    <a:pt x="676" y="452"/>
                  </a:lnTo>
                  <a:lnTo>
                    <a:pt x="674" y="454"/>
                  </a:lnTo>
                  <a:lnTo>
                    <a:pt x="674" y="457"/>
                  </a:lnTo>
                  <a:lnTo>
                    <a:pt x="672" y="459"/>
                  </a:lnTo>
                  <a:lnTo>
                    <a:pt x="672" y="461"/>
                  </a:lnTo>
                  <a:lnTo>
                    <a:pt x="669" y="469"/>
                  </a:lnTo>
                  <a:lnTo>
                    <a:pt x="667" y="476"/>
                  </a:lnTo>
                  <a:lnTo>
                    <a:pt x="667" y="478"/>
                  </a:lnTo>
                  <a:lnTo>
                    <a:pt x="665" y="478"/>
                  </a:lnTo>
                  <a:lnTo>
                    <a:pt x="665" y="476"/>
                  </a:lnTo>
                  <a:lnTo>
                    <a:pt x="665" y="476"/>
                  </a:lnTo>
                  <a:lnTo>
                    <a:pt x="662" y="473"/>
                  </a:lnTo>
                  <a:lnTo>
                    <a:pt x="662" y="476"/>
                  </a:lnTo>
                  <a:lnTo>
                    <a:pt x="657" y="485"/>
                  </a:lnTo>
                  <a:lnTo>
                    <a:pt x="655" y="487"/>
                  </a:lnTo>
                  <a:lnTo>
                    <a:pt x="650" y="492"/>
                  </a:lnTo>
                  <a:lnTo>
                    <a:pt x="648" y="490"/>
                  </a:lnTo>
                  <a:lnTo>
                    <a:pt x="643" y="490"/>
                  </a:lnTo>
                  <a:lnTo>
                    <a:pt x="639" y="487"/>
                  </a:lnTo>
                  <a:lnTo>
                    <a:pt x="636" y="487"/>
                  </a:lnTo>
                  <a:lnTo>
                    <a:pt x="631" y="485"/>
                  </a:lnTo>
                  <a:lnTo>
                    <a:pt x="629" y="485"/>
                  </a:lnTo>
                  <a:lnTo>
                    <a:pt x="627" y="483"/>
                  </a:lnTo>
                  <a:lnTo>
                    <a:pt x="624" y="480"/>
                  </a:lnTo>
                  <a:lnTo>
                    <a:pt x="624" y="478"/>
                  </a:lnTo>
                  <a:lnTo>
                    <a:pt x="624" y="473"/>
                  </a:lnTo>
                  <a:lnTo>
                    <a:pt x="624" y="473"/>
                  </a:lnTo>
                  <a:lnTo>
                    <a:pt x="624" y="469"/>
                  </a:lnTo>
                  <a:lnTo>
                    <a:pt x="624" y="466"/>
                  </a:lnTo>
                  <a:lnTo>
                    <a:pt x="624" y="466"/>
                  </a:lnTo>
                  <a:lnTo>
                    <a:pt x="624" y="464"/>
                  </a:lnTo>
                  <a:lnTo>
                    <a:pt x="624" y="464"/>
                  </a:lnTo>
                  <a:lnTo>
                    <a:pt x="624" y="461"/>
                  </a:lnTo>
                  <a:lnTo>
                    <a:pt x="624" y="452"/>
                  </a:lnTo>
                  <a:lnTo>
                    <a:pt x="627" y="447"/>
                  </a:lnTo>
                  <a:lnTo>
                    <a:pt x="631" y="445"/>
                  </a:lnTo>
                  <a:lnTo>
                    <a:pt x="631" y="445"/>
                  </a:lnTo>
                  <a:lnTo>
                    <a:pt x="634" y="445"/>
                  </a:lnTo>
                  <a:lnTo>
                    <a:pt x="636" y="445"/>
                  </a:lnTo>
                  <a:lnTo>
                    <a:pt x="636" y="445"/>
                  </a:lnTo>
                  <a:lnTo>
                    <a:pt x="639" y="445"/>
                  </a:lnTo>
                  <a:lnTo>
                    <a:pt x="639" y="443"/>
                  </a:lnTo>
                  <a:lnTo>
                    <a:pt x="639" y="443"/>
                  </a:lnTo>
                  <a:lnTo>
                    <a:pt x="641" y="445"/>
                  </a:lnTo>
                  <a:lnTo>
                    <a:pt x="643" y="443"/>
                  </a:lnTo>
                  <a:lnTo>
                    <a:pt x="643" y="443"/>
                  </a:lnTo>
                  <a:lnTo>
                    <a:pt x="643" y="440"/>
                  </a:lnTo>
                  <a:lnTo>
                    <a:pt x="643" y="438"/>
                  </a:lnTo>
                  <a:lnTo>
                    <a:pt x="646" y="438"/>
                  </a:lnTo>
                  <a:lnTo>
                    <a:pt x="650" y="435"/>
                  </a:lnTo>
                  <a:lnTo>
                    <a:pt x="650" y="435"/>
                  </a:lnTo>
                  <a:lnTo>
                    <a:pt x="650" y="433"/>
                  </a:lnTo>
                  <a:lnTo>
                    <a:pt x="650" y="433"/>
                  </a:lnTo>
                  <a:lnTo>
                    <a:pt x="650" y="431"/>
                  </a:lnTo>
                  <a:lnTo>
                    <a:pt x="650" y="431"/>
                  </a:lnTo>
                  <a:lnTo>
                    <a:pt x="653" y="431"/>
                  </a:lnTo>
                  <a:lnTo>
                    <a:pt x="653" y="428"/>
                  </a:lnTo>
                  <a:lnTo>
                    <a:pt x="650" y="419"/>
                  </a:lnTo>
                  <a:lnTo>
                    <a:pt x="650" y="414"/>
                  </a:lnTo>
                  <a:lnTo>
                    <a:pt x="653" y="409"/>
                  </a:lnTo>
                  <a:lnTo>
                    <a:pt x="655" y="407"/>
                  </a:lnTo>
                  <a:lnTo>
                    <a:pt x="657" y="407"/>
                  </a:lnTo>
                  <a:lnTo>
                    <a:pt x="660" y="407"/>
                  </a:lnTo>
                  <a:lnTo>
                    <a:pt x="660" y="407"/>
                  </a:lnTo>
                  <a:lnTo>
                    <a:pt x="660" y="409"/>
                  </a:lnTo>
                  <a:lnTo>
                    <a:pt x="660" y="409"/>
                  </a:lnTo>
                  <a:lnTo>
                    <a:pt x="660" y="409"/>
                  </a:lnTo>
                  <a:lnTo>
                    <a:pt x="662" y="402"/>
                  </a:lnTo>
                  <a:lnTo>
                    <a:pt x="665" y="402"/>
                  </a:lnTo>
                  <a:lnTo>
                    <a:pt x="665" y="400"/>
                  </a:lnTo>
                  <a:lnTo>
                    <a:pt x="667" y="400"/>
                  </a:lnTo>
                  <a:lnTo>
                    <a:pt x="667" y="400"/>
                  </a:lnTo>
                  <a:lnTo>
                    <a:pt x="669" y="398"/>
                  </a:lnTo>
                  <a:lnTo>
                    <a:pt x="669" y="398"/>
                  </a:lnTo>
                  <a:lnTo>
                    <a:pt x="669" y="395"/>
                  </a:lnTo>
                  <a:lnTo>
                    <a:pt x="669" y="390"/>
                  </a:lnTo>
                  <a:lnTo>
                    <a:pt x="667" y="364"/>
                  </a:lnTo>
                  <a:lnTo>
                    <a:pt x="667" y="362"/>
                  </a:lnTo>
                  <a:lnTo>
                    <a:pt x="667" y="357"/>
                  </a:lnTo>
                  <a:lnTo>
                    <a:pt x="667" y="355"/>
                  </a:lnTo>
                  <a:lnTo>
                    <a:pt x="667" y="353"/>
                  </a:lnTo>
                  <a:lnTo>
                    <a:pt x="665" y="348"/>
                  </a:lnTo>
                  <a:lnTo>
                    <a:pt x="665" y="341"/>
                  </a:lnTo>
                  <a:lnTo>
                    <a:pt x="662" y="338"/>
                  </a:lnTo>
                  <a:lnTo>
                    <a:pt x="662" y="336"/>
                  </a:lnTo>
                  <a:lnTo>
                    <a:pt x="660" y="336"/>
                  </a:lnTo>
                  <a:lnTo>
                    <a:pt x="660" y="334"/>
                  </a:lnTo>
                  <a:lnTo>
                    <a:pt x="660" y="334"/>
                  </a:lnTo>
                  <a:lnTo>
                    <a:pt x="660" y="334"/>
                  </a:lnTo>
                  <a:lnTo>
                    <a:pt x="657" y="331"/>
                  </a:lnTo>
                  <a:lnTo>
                    <a:pt x="657" y="331"/>
                  </a:lnTo>
                  <a:lnTo>
                    <a:pt x="655" y="331"/>
                  </a:lnTo>
                  <a:lnTo>
                    <a:pt x="653" y="329"/>
                  </a:lnTo>
                  <a:lnTo>
                    <a:pt x="650" y="329"/>
                  </a:lnTo>
                  <a:lnTo>
                    <a:pt x="650" y="327"/>
                  </a:lnTo>
                  <a:lnTo>
                    <a:pt x="648" y="327"/>
                  </a:lnTo>
                  <a:lnTo>
                    <a:pt x="648" y="324"/>
                  </a:lnTo>
                  <a:lnTo>
                    <a:pt x="648" y="324"/>
                  </a:lnTo>
                  <a:lnTo>
                    <a:pt x="648" y="322"/>
                  </a:lnTo>
                  <a:lnTo>
                    <a:pt x="648" y="322"/>
                  </a:lnTo>
                  <a:lnTo>
                    <a:pt x="646" y="322"/>
                  </a:lnTo>
                  <a:lnTo>
                    <a:pt x="646" y="322"/>
                  </a:lnTo>
                  <a:lnTo>
                    <a:pt x="646" y="319"/>
                  </a:lnTo>
                  <a:lnTo>
                    <a:pt x="646" y="319"/>
                  </a:lnTo>
                  <a:lnTo>
                    <a:pt x="646" y="319"/>
                  </a:lnTo>
                  <a:lnTo>
                    <a:pt x="648" y="319"/>
                  </a:lnTo>
                  <a:lnTo>
                    <a:pt x="646" y="315"/>
                  </a:lnTo>
                  <a:lnTo>
                    <a:pt x="648" y="312"/>
                  </a:lnTo>
                  <a:lnTo>
                    <a:pt x="648" y="312"/>
                  </a:lnTo>
                  <a:lnTo>
                    <a:pt x="653" y="310"/>
                  </a:lnTo>
                  <a:lnTo>
                    <a:pt x="653" y="310"/>
                  </a:lnTo>
                  <a:lnTo>
                    <a:pt x="655" y="312"/>
                  </a:lnTo>
                  <a:lnTo>
                    <a:pt x="657" y="315"/>
                  </a:lnTo>
                  <a:lnTo>
                    <a:pt x="657" y="315"/>
                  </a:lnTo>
                  <a:lnTo>
                    <a:pt x="660" y="315"/>
                  </a:lnTo>
                  <a:lnTo>
                    <a:pt x="662" y="315"/>
                  </a:lnTo>
                  <a:lnTo>
                    <a:pt x="662" y="312"/>
                  </a:lnTo>
                  <a:lnTo>
                    <a:pt x="657" y="310"/>
                  </a:lnTo>
                  <a:lnTo>
                    <a:pt x="657" y="308"/>
                  </a:lnTo>
                  <a:lnTo>
                    <a:pt x="657" y="308"/>
                  </a:lnTo>
                  <a:lnTo>
                    <a:pt x="657" y="308"/>
                  </a:lnTo>
                  <a:lnTo>
                    <a:pt x="657" y="308"/>
                  </a:lnTo>
                  <a:lnTo>
                    <a:pt x="657" y="308"/>
                  </a:lnTo>
                  <a:lnTo>
                    <a:pt x="657" y="305"/>
                  </a:lnTo>
                  <a:lnTo>
                    <a:pt x="657" y="305"/>
                  </a:lnTo>
                  <a:lnTo>
                    <a:pt x="657" y="305"/>
                  </a:lnTo>
                  <a:lnTo>
                    <a:pt x="657" y="305"/>
                  </a:lnTo>
                  <a:lnTo>
                    <a:pt x="657" y="303"/>
                  </a:lnTo>
                  <a:lnTo>
                    <a:pt x="655" y="300"/>
                  </a:lnTo>
                  <a:lnTo>
                    <a:pt x="655" y="300"/>
                  </a:lnTo>
                  <a:lnTo>
                    <a:pt x="655" y="300"/>
                  </a:lnTo>
                  <a:lnTo>
                    <a:pt x="653" y="300"/>
                  </a:lnTo>
                  <a:lnTo>
                    <a:pt x="653" y="298"/>
                  </a:lnTo>
                  <a:lnTo>
                    <a:pt x="650" y="298"/>
                  </a:lnTo>
                  <a:lnTo>
                    <a:pt x="648" y="296"/>
                  </a:lnTo>
                  <a:lnTo>
                    <a:pt x="646" y="291"/>
                  </a:lnTo>
                  <a:lnTo>
                    <a:pt x="646" y="291"/>
                  </a:lnTo>
                  <a:lnTo>
                    <a:pt x="646" y="289"/>
                  </a:lnTo>
                  <a:lnTo>
                    <a:pt x="646" y="289"/>
                  </a:lnTo>
                  <a:lnTo>
                    <a:pt x="648" y="286"/>
                  </a:lnTo>
                  <a:lnTo>
                    <a:pt x="643" y="284"/>
                  </a:lnTo>
                  <a:lnTo>
                    <a:pt x="639" y="282"/>
                  </a:lnTo>
                  <a:lnTo>
                    <a:pt x="634" y="279"/>
                  </a:lnTo>
                  <a:lnTo>
                    <a:pt x="631" y="279"/>
                  </a:lnTo>
                  <a:lnTo>
                    <a:pt x="627" y="279"/>
                  </a:lnTo>
                  <a:lnTo>
                    <a:pt x="627" y="279"/>
                  </a:lnTo>
                  <a:lnTo>
                    <a:pt x="622" y="279"/>
                  </a:lnTo>
                  <a:lnTo>
                    <a:pt x="622" y="279"/>
                  </a:lnTo>
                  <a:lnTo>
                    <a:pt x="620" y="277"/>
                  </a:lnTo>
                  <a:lnTo>
                    <a:pt x="617" y="274"/>
                  </a:lnTo>
                  <a:lnTo>
                    <a:pt x="615" y="274"/>
                  </a:lnTo>
                  <a:lnTo>
                    <a:pt x="615" y="274"/>
                  </a:lnTo>
                  <a:lnTo>
                    <a:pt x="610" y="274"/>
                  </a:lnTo>
                  <a:lnTo>
                    <a:pt x="610" y="274"/>
                  </a:lnTo>
                  <a:lnTo>
                    <a:pt x="608" y="274"/>
                  </a:lnTo>
                  <a:lnTo>
                    <a:pt x="603" y="274"/>
                  </a:lnTo>
                  <a:lnTo>
                    <a:pt x="601" y="272"/>
                  </a:lnTo>
                  <a:lnTo>
                    <a:pt x="598" y="270"/>
                  </a:lnTo>
                  <a:lnTo>
                    <a:pt x="594" y="267"/>
                  </a:lnTo>
                  <a:lnTo>
                    <a:pt x="579" y="270"/>
                  </a:lnTo>
                  <a:lnTo>
                    <a:pt x="577" y="270"/>
                  </a:lnTo>
                  <a:lnTo>
                    <a:pt x="577" y="267"/>
                  </a:lnTo>
                  <a:lnTo>
                    <a:pt x="575" y="265"/>
                  </a:lnTo>
                  <a:lnTo>
                    <a:pt x="575" y="263"/>
                  </a:lnTo>
                  <a:lnTo>
                    <a:pt x="575" y="260"/>
                  </a:lnTo>
                  <a:lnTo>
                    <a:pt x="572" y="260"/>
                  </a:lnTo>
                  <a:lnTo>
                    <a:pt x="570" y="256"/>
                  </a:lnTo>
                  <a:lnTo>
                    <a:pt x="565" y="256"/>
                  </a:lnTo>
                  <a:lnTo>
                    <a:pt x="561" y="253"/>
                  </a:lnTo>
                  <a:lnTo>
                    <a:pt x="558" y="253"/>
                  </a:lnTo>
                  <a:lnTo>
                    <a:pt x="553" y="253"/>
                  </a:lnTo>
                  <a:lnTo>
                    <a:pt x="544" y="253"/>
                  </a:lnTo>
                  <a:lnTo>
                    <a:pt x="542" y="253"/>
                  </a:lnTo>
                  <a:lnTo>
                    <a:pt x="532" y="248"/>
                  </a:lnTo>
                  <a:lnTo>
                    <a:pt x="520" y="244"/>
                  </a:lnTo>
                  <a:lnTo>
                    <a:pt x="518" y="241"/>
                  </a:lnTo>
                  <a:lnTo>
                    <a:pt x="516" y="241"/>
                  </a:lnTo>
                  <a:lnTo>
                    <a:pt x="513" y="244"/>
                  </a:lnTo>
                  <a:lnTo>
                    <a:pt x="513" y="244"/>
                  </a:lnTo>
                  <a:lnTo>
                    <a:pt x="513" y="246"/>
                  </a:lnTo>
                  <a:lnTo>
                    <a:pt x="511" y="246"/>
                  </a:lnTo>
                  <a:lnTo>
                    <a:pt x="511" y="248"/>
                  </a:lnTo>
                  <a:lnTo>
                    <a:pt x="499" y="248"/>
                  </a:lnTo>
                  <a:lnTo>
                    <a:pt x="494" y="248"/>
                  </a:lnTo>
                  <a:lnTo>
                    <a:pt x="494" y="248"/>
                  </a:lnTo>
                  <a:lnTo>
                    <a:pt x="497" y="248"/>
                  </a:lnTo>
                  <a:lnTo>
                    <a:pt x="499" y="253"/>
                  </a:lnTo>
                  <a:lnTo>
                    <a:pt x="499" y="253"/>
                  </a:lnTo>
                  <a:lnTo>
                    <a:pt x="499" y="253"/>
                  </a:lnTo>
                  <a:lnTo>
                    <a:pt x="497" y="260"/>
                  </a:lnTo>
                  <a:lnTo>
                    <a:pt x="492" y="265"/>
                  </a:lnTo>
                  <a:lnTo>
                    <a:pt x="490" y="267"/>
                  </a:lnTo>
                  <a:lnTo>
                    <a:pt x="487" y="270"/>
                  </a:lnTo>
                  <a:lnTo>
                    <a:pt x="487" y="274"/>
                  </a:lnTo>
                  <a:lnTo>
                    <a:pt x="490" y="279"/>
                  </a:lnTo>
                  <a:lnTo>
                    <a:pt x="492" y="284"/>
                  </a:lnTo>
                  <a:lnTo>
                    <a:pt x="492" y="286"/>
                  </a:lnTo>
                  <a:lnTo>
                    <a:pt x="497" y="289"/>
                  </a:lnTo>
                  <a:lnTo>
                    <a:pt x="497" y="289"/>
                  </a:lnTo>
                  <a:lnTo>
                    <a:pt x="506" y="289"/>
                  </a:lnTo>
                  <a:lnTo>
                    <a:pt x="508" y="289"/>
                  </a:lnTo>
                  <a:lnTo>
                    <a:pt x="506" y="293"/>
                  </a:lnTo>
                  <a:lnTo>
                    <a:pt x="501" y="296"/>
                  </a:lnTo>
                  <a:lnTo>
                    <a:pt x="497" y="296"/>
                  </a:lnTo>
                  <a:lnTo>
                    <a:pt x="490" y="296"/>
                  </a:lnTo>
                  <a:lnTo>
                    <a:pt x="485" y="298"/>
                  </a:lnTo>
                  <a:lnTo>
                    <a:pt x="471" y="308"/>
                  </a:lnTo>
                  <a:lnTo>
                    <a:pt x="468" y="310"/>
                  </a:lnTo>
                  <a:lnTo>
                    <a:pt x="468" y="315"/>
                  </a:lnTo>
                  <a:lnTo>
                    <a:pt x="468" y="319"/>
                  </a:lnTo>
                  <a:lnTo>
                    <a:pt x="471" y="334"/>
                  </a:lnTo>
                  <a:lnTo>
                    <a:pt x="471" y="345"/>
                  </a:lnTo>
                  <a:lnTo>
                    <a:pt x="471" y="355"/>
                  </a:lnTo>
                  <a:lnTo>
                    <a:pt x="466" y="364"/>
                  </a:lnTo>
                  <a:lnTo>
                    <a:pt x="461" y="374"/>
                  </a:lnTo>
                  <a:lnTo>
                    <a:pt x="461" y="376"/>
                  </a:lnTo>
                  <a:lnTo>
                    <a:pt x="461" y="376"/>
                  </a:lnTo>
                  <a:lnTo>
                    <a:pt x="459" y="376"/>
                  </a:lnTo>
                  <a:lnTo>
                    <a:pt x="459" y="374"/>
                  </a:lnTo>
                  <a:lnTo>
                    <a:pt x="459" y="374"/>
                  </a:lnTo>
                  <a:lnTo>
                    <a:pt x="459" y="372"/>
                  </a:lnTo>
                  <a:lnTo>
                    <a:pt x="459" y="369"/>
                  </a:lnTo>
                  <a:lnTo>
                    <a:pt x="459" y="367"/>
                  </a:lnTo>
                  <a:lnTo>
                    <a:pt x="459" y="367"/>
                  </a:lnTo>
                  <a:lnTo>
                    <a:pt x="461" y="364"/>
                  </a:lnTo>
                  <a:lnTo>
                    <a:pt x="464" y="362"/>
                  </a:lnTo>
                  <a:lnTo>
                    <a:pt x="464" y="360"/>
                  </a:lnTo>
                  <a:lnTo>
                    <a:pt x="464" y="357"/>
                  </a:lnTo>
                  <a:lnTo>
                    <a:pt x="464" y="353"/>
                  </a:lnTo>
                  <a:lnTo>
                    <a:pt x="464" y="353"/>
                  </a:lnTo>
                  <a:lnTo>
                    <a:pt x="464" y="350"/>
                  </a:lnTo>
                  <a:lnTo>
                    <a:pt x="464" y="350"/>
                  </a:lnTo>
                  <a:lnTo>
                    <a:pt x="464" y="348"/>
                  </a:lnTo>
                  <a:lnTo>
                    <a:pt x="461" y="348"/>
                  </a:lnTo>
                  <a:lnTo>
                    <a:pt x="461" y="348"/>
                  </a:lnTo>
                  <a:lnTo>
                    <a:pt x="459" y="348"/>
                  </a:lnTo>
                  <a:lnTo>
                    <a:pt x="459" y="348"/>
                  </a:lnTo>
                  <a:lnTo>
                    <a:pt x="459" y="350"/>
                  </a:lnTo>
                  <a:lnTo>
                    <a:pt x="459" y="355"/>
                  </a:lnTo>
                  <a:lnTo>
                    <a:pt x="459" y="355"/>
                  </a:lnTo>
                  <a:lnTo>
                    <a:pt x="459" y="357"/>
                  </a:lnTo>
                  <a:lnTo>
                    <a:pt x="456" y="360"/>
                  </a:lnTo>
                  <a:lnTo>
                    <a:pt x="456" y="360"/>
                  </a:lnTo>
                  <a:lnTo>
                    <a:pt x="459" y="360"/>
                  </a:lnTo>
                  <a:lnTo>
                    <a:pt x="459" y="360"/>
                  </a:lnTo>
                  <a:lnTo>
                    <a:pt x="456" y="362"/>
                  </a:lnTo>
                  <a:lnTo>
                    <a:pt x="456" y="364"/>
                  </a:lnTo>
                  <a:lnTo>
                    <a:pt x="456" y="367"/>
                  </a:lnTo>
                  <a:lnTo>
                    <a:pt x="456" y="369"/>
                  </a:lnTo>
                  <a:lnTo>
                    <a:pt x="456" y="372"/>
                  </a:lnTo>
                  <a:lnTo>
                    <a:pt x="456" y="374"/>
                  </a:lnTo>
                  <a:lnTo>
                    <a:pt x="454" y="374"/>
                  </a:lnTo>
                  <a:lnTo>
                    <a:pt x="454" y="374"/>
                  </a:lnTo>
                  <a:lnTo>
                    <a:pt x="452" y="372"/>
                  </a:lnTo>
                  <a:lnTo>
                    <a:pt x="449" y="369"/>
                  </a:lnTo>
                  <a:lnTo>
                    <a:pt x="449" y="367"/>
                  </a:lnTo>
                  <a:lnTo>
                    <a:pt x="449" y="362"/>
                  </a:lnTo>
                  <a:lnTo>
                    <a:pt x="452" y="355"/>
                  </a:lnTo>
                  <a:lnTo>
                    <a:pt x="452" y="353"/>
                  </a:lnTo>
                  <a:lnTo>
                    <a:pt x="452" y="350"/>
                  </a:lnTo>
                  <a:lnTo>
                    <a:pt x="452" y="350"/>
                  </a:lnTo>
                  <a:lnTo>
                    <a:pt x="452" y="350"/>
                  </a:lnTo>
                  <a:lnTo>
                    <a:pt x="449" y="350"/>
                  </a:lnTo>
                  <a:lnTo>
                    <a:pt x="449" y="348"/>
                  </a:lnTo>
                  <a:lnTo>
                    <a:pt x="449" y="345"/>
                  </a:lnTo>
                  <a:lnTo>
                    <a:pt x="452" y="343"/>
                  </a:lnTo>
                  <a:lnTo>
                    <a:pt x="454" y="341"/>
                  </a:lnTo>
                  <a:lnTo>
                    <a:pt x="454" y="341"/>
                  </a:lnTo>
                  <a:lnTo>
                    <a:pt x="452" y="338"/>
                  </a:lnTo>
                  <a:lnTo>
                    <a:pt x="449" y="334"/>
                  </a:lnTo>
                  <a:lnTo>
                    <a:pt x="449" y="331"/>
                  </a:lnTo>
                  <a:lnTo>
                    <a:pt x="452" y="329"/>
                  </a:lnTo>
                  <a:lnTo>
                    <a:pt x="452" y="329"/>
                  </a:lnTo>
                  <a:lnTo>
                    <a:pt x="454" y="329"/>
                  </a:lnTo>
                  <a:lnTo>
                    <a:pt x="454" y="327"/>
                  </a:lnTo>
                  <a:lnTo>
                    <a:pt x="454" y="324"/>
                  </a:lnTo>
                  <a:lnTo>
                    <a:pt x="454" y="322"/>
                  </a:lnTo>
                  <a:lnTo>
                    <a:pt x="452" y="322"/>
                  </a:lnTo>
                  <a:lnTo>
                    <a:pt x="449" y="324"/>
                  </a:lnTo>
                  <a:lnTo>
                    <a:pt x="449" y="324"/>
                  </a:lnTo>
                  <a:lnTo>
                    <a:pt x="447" y="324"/>
                  </a:lnTo>
                  <a:lnTo>
                    <a:pt x="447" y="327"/>
                  </a:lnTo>
                  <a:lnTo>
                    <a:pt x="447" y="327"/>
                  </a:lnTo>
                  <a:lnTo>
                    <a:pt x="442" y="336"/>
                  </a:lnTo>
                  <a:lnTo>
                    <a:pt x="442" y="338"/>
                  </a:lnTo>
                  <a:lnTo>
                    <a:pt x="438" y="341"/>
                  </a:lnTo>
                  <a:lnTo>
                    <a:pt x="438" y="343"/>
                  </a:lnTo>
                  <a:lnTo>
                    <a:pt x="438" y="345"/>
                  </a:lnTo>
                  <a:lnTo>
                    <a:pt x="433" y="355"/>
                  </a:lnTo>
                  <a:lnTo>
                    <a:pt x="433" y="357"/>
                  </a:lnTo>
                  <a:lnTo>
                    <a:pt x="430" y="357"/>
                  </a:lnTo>
                  <a:lnTo>
                    <a:pt x="430" y="357"/>
                  </a:lnTo>
                  <a:lnTo>
                    <a:pt x="426" y="355"/>
                  </a:lnTo>
                  <a:lnTo>
                    <a:pt x="426" y="355"/>
                  </a:lnTo>
                  <a:lnTo>
                    <a:pt x="423" y="355"/>
                  </a:lnTo>
                  <a:lnTo>
                    <a:pt x="423" y="355"/>
                  </a:lnTo>
                  <a:lnTo>
                    <a:pt x="423" y="355"/>
                  </a:lnTo>
                  <a:lnTo>
                    <a:pt x="421" y="355"/>
                  </a:lnTo>
                  <a:lnTo>
                    <a:pt x="421" y="355"/>
                  </a:lnTo>
                  <a:lnTo>
                    <a:pt x="421" y="355"/>
                  </a:lnTo>
                  <a:lnTo>
                    <a:pt x="421" y="357"/>
                  </a:lnTo>
                  <a:lnTo>
                    <a:pt x="419" y="362"/>
                  </a:lnTo>
                  <a:lnTo>
                    <a:pt x="419" y="364"/>
                  </a:lnTo>
                  <a:lnTo>
                    <a:pt x="416" y="364"/>
                  </a:lnTo>
                  <a:lnTo>
                    <a:pt x="416" y="362"/>
                  </a:lnTo>
                  <a:lnTo>
                    <a:pt x="416" y="362"/>
                  </a:lnTo>
                  <a:lnTo>
                    <a:pt x="414" y="362"/>
                  </a:lnTo>
                  <a:lnTo>
                    <a:pt x="411" y="362"/>
                  </a:lnTo>
                  <a:lnTo>
                    <a:pt x="411" y="364"/>
                  </a:lnTo>
                  <a:lnTo>
                    <a:pt x="411" y="364"/>
                  </a:lnTo>
                  <a:lnTo>
                    <a:pt x="411" y="369"/>
                  </a:lnTo>
                  <a:lnTo>
                    <a:pt x="411" y="381"/>
                  </a:lnTo>
                  <a:lnTo>
                    <a:pt x="411" y="381"/>
                  </a:lnTo>
                  <a:lnTo>
                    <a:pt x="411" y="383"/>
                  </a:lnTo>
                  <a:lnTo>
                    <a:pt x="411" y="386"/>
                  </a:lnTo>
                  <a:lnTo>
                    <a:pt x="409" y="386"/>
                  </a:lnTo>
                  <a:lnTo>
                    <a:pt x="409" y="386"/>
                  </a:lnTo>
                  <a:lnTo>
                    <a:pt x="407" y="386"/>
                  </a:lnTo>
                  <a:lnTo>
                    <a:pt x="407" y="386"/>
                  </a:lnTo>
                  <a:lnTo>
                    <a:pt x="404" y="386"/>
                  </a:lnTo>
                  <a:lnTo>
                    <a:pt x="404" y="386"/>
                  </a:lnTo>
                  <a:lnTo>
                    <a:pt x="402" y="386"/>
                  </a:lnTo>
                  <a:lnTo>
                    <a:pt x="400" y="388"/>
                  </a:lnTo>
                  <a:lnTo>
                    <a:pt x="397" y="390"/>
                  </a:lnTo>
                  <a:lnTo>
                    <a:pt x="397" y="393"/>
                  </a:lnTo>
                  <a:lnTo>
                    <a:pt x="397" y="398"/>
                  </a:lnTo>
                  <a:lnTo>
                    <a:pt x="400" y="400"/>
                  </a:lnTo>
                  <a:lnTo>
                    <a:pt x="402" y="402"/>
                  </a:lnTo>
                  <a:lnTo>
                    <a:pt x="402" y="405"/>
                  </a:lnTo>
                  <a:lnTo>
                    <a:pt x="400" y="414"/>
                  </a:lnTo>
                  <a:lnTo>
                    <a:pt x="400" y="414"/>
                  </a:lnTo>
                  <a:lnTo>
                    <a:pt x="400" y="416"/>
                  </a:lnTo>
                  <a:lnTo>
                    <a:pt x="400" y="421"/>
                  </a:lnTo>
                  <a:lnTo>
                    <a:pt x="400" y="421"/>
                  </a:lnTo>
                  <a:lnTo>
                    <a:pt x="402" y="426"/>
                  </a:lnTo>
                  <a:lnTo>
                    <a:pt x="402" y="431"/>
                  </a:lnTo>
                  <a:lnTo>
                    <a:pt x="400" y="435"/>
                  </a:lnTo>
                  <a:lnTo>
                    <a:pt x="397" y="445"/>
                  </a:lnTo>
                  <a:lnTo>
                    <a:pt x="393" y="454"/>
                  </a:lnTo>
                  <a:lnTo>
                    <a:pt x="393" y="459"/>
                  </a:lnTo>
                  <a:lnTo>
                    <a:pt x="385" y="466"/>
                  </a:lnTo>
                  <a:lnTo>
                    <a:pt x="383" y="469"/>
                  </a:lnTo>
                  <a:lnTo>
                    <a:pt x="383" y="473"/>
                  </a:lnTo>
                  <a:lnTo>
                    <a:pt x="385" y="476"/>
                  </a:lnTo>
                  <a:lnTo>
                    <a:pt x="388" y="478"/>
                  </a:lnTo>
                  <a:lnTo>
                    <a:pt x="388" y="480"/>
                  </a:lnTo>
                  <a:lnTo>
                    <a:pt x="390" y="483"/>
                  </a:lnTo>
                  <a:lnTo>
                    <a:pt x="390" y="483"/>
                  </a:lnTo>
                  <a:lnTo>
                    <a:pt x="390" y="487"/>
                  </a:lnTo>
                  <a:lnTo>
                    <a:pt x="390" y="487"/>
                  </a:lnTo>
                  <a:lnTo>
                    <a:pt x="393" y="490"/>
                  </a:lnTo>
                  <a:lnTo>
                    <a:pt x="395" y="499"/>
                  </a:lnTo>
                  <a:lnTo>
                    <a:pt x="395" y="504"/>
                  </a:lnTo>
                  <a:lnTo>
                    <a:pt x="393" y="509"/>
                  </a:lnTo>
                  <a:lnTo>
                    <a:pt x="388" y="516"/>
                  </a:lnTo>
                  <a:lnTo>
                    <a:pt x="388" y="521"/>
                  </a:lnTo>
                  <a:lnTo>
                    <a:pt x="388" y="525"/>
                  </a:lnTo>
                  <a:lnTo>
                    <a:pt x="388" y="528"/>
                  </a:lnTo>
                  <a:lnTo>
                    <a:pt x="390" y="530"/>
                  </a:lnTo>
                  <a:lnTo>
                    <a:pt x="393" y="535"/>
                  </a:lnTo>
                  <a:lnTo>
                    <a:pt x="409" y="568"/>
                  </a:lnTo>
                  <a:lnTo>
                    <a:pt x="411" y="568"/>
                  </a:lnTo>
                  <a:lnTo>
                    <a:pt x="414" y="568"/>
                  </a:lnTo>
                  <a:lnTo>
                    <a:pt x="419" y="563"/>
                  </a:lnTo>
                  <a:lnTo>
                    <a:pt x="419" y="566"/>
                  </a:lnTo>
                  <a:lnTo>
                    <a:pt x="419" y="568"/>
                  </a:lnTo>
                  <a:lnTo>
                    <a:pt x="416" y="570"/>
                  </a:lnTo>
                  <a:lnTo>
                    <a:pt x="414" y="570"/>
                  </a:lnTo>
                  <a:lnTo>
                    <a:pt x="414" y="570"/>
                  </a:lnTo>
                  <a:lnTo>
                    <a:pt x="414" y="573"/>
                  </a:lnTo>
                  <a:lnTo>
                    <a:pt x="421" y="585"/>
                  </a:lnTo>
                  <a:lnTo>
                    <a:pt x="421" y="589"/>
                  </a:lnTo>
                  <a:lnTo>
                    <a:pt x="423" y="592"/>
                  </a:lnTo>
                  <a:lnTo>
                    <a:pt x="426" y="594"/>
                  </a:lnTo>
                  <a:lnTo>
                    <a:pt x="426" y="596"/>
                  </a:lnTo>
                  <a:lnTo>
                    <a:pt x="426" y="596"/>
                  </a:lnTo>
                  <a:lnTo>
                    <a:pt x="426" y="596"/>
                  </a:lnTo>
                  <a:lnTo>
                    <a:pt x="426" y="596"/>
                  </a:lnTo>
                  <a:lnTo>
                    <a:pt x="426" y="596"/>
                  </a:lnTo>
                  <a:lnTo>
                    <a:pt x="426" y="596"/>
                  </a:lnTo>
                  <a:lnTo>
                    <a:pt x="426" y="596"/>
                  </a:lnTo>
                  <a:lnTo>
                    <a:pt x="426" y="596"/>
                  </a:lnTo>
                  <a:lnTo>
                    <a:pt x="426" y="599"/>
                  </a:lnTo>
                  <a:lnTo>
                    <a:pt x="428" y="601"/>
                  </a:lnTo>
                  <a:lnTo>
                    <a:pt x="430" y="632"/>
                  </a:lnTo>
                  <a:lnTo>
                    <a:pt x="430" y="660"/>
                  </a:lnTo>
                  <a:lnTo>
                    <a:pt x="428" y="670"/>
                  </a:lnTo>
                  <a:lnTo>
                    <a:pt x="423" y="689"/>
                  </a:lnTo>
                  <a:lnTo>
                    <a:pt x="414" y="705"/>
                  </a:lnTo>
                  <a:lnTo>
                    <a:pt x="407" y="729"/>
                  </a:lnTo>
                  <a:lnTo>
                    <a:pt x="402" y="738"/>
                  </a:lnTo>
                  <a:lnTo>
                    <a:pt x="397" y="745"/>
                  </a:lnTo>
                  <a:lnTo>
                    <a:pt x="393" y="748"/>
                  </a:lnTo>
                  <a:lnTo>
                    <a:pt x="390" y="750"/>
                  </a:lnTo>
                  <a:lnTo>
                    <a:pt x="390" y="753"/>
                  </a:lnTo>
                  <a:lnTo>
                    <a:pt x="388" y="755"/>
                  </a:lnTo>
                  <a:lnTo>
                    <a:pt x="390" y="755"/>
                  </a:lnTo>
                  <a:lnTo>
                    <a:pt x="397" y="753"/>
                  </a:lnTo>
                  <a:lnTo>
                    <a:pt x="404" y="753"/>
                  </a:lnTo>
                  <a:lnTo>
                    <a:pt x="411" y="750"/>
                  </a:lnTo>
                  <a:lnTo>
                    <a:pt x="419" y="750"/>
                  </a:lnTo>
                  <a:lnTo>
                    <a:pt x="426" y="750"/>
                  </a:lnTo>
                  <a:lnTo>
                    <a:pt x="440" y="748"/>
                  </a:lnTo>
                  <a:lnTo>
                    <a:pt x="447" y="748"/>
                  </a:lnTo>
                  <a:lnTo>
                    <a:pt x="456" y="745"/>
                  </a:lnTo>
                  <a:lnTo>
                    <a:pt x="464" y="745"/>
                  </a:lnTo>
                  <a:lnTo>
                    <a:pt x="471" y="743"/>
                  </a:lnTo>
                  <a:lnTo>
                    <a:pt x="485" y="743"/>
                  </a:lnTo>
                  <a:lnTo>
                    <a:pt x="492" y="741"/>
                  </a:lnTo>
                  <a:lnTo>
                    <a:pt x="499" y="741"/>
                  </a:lnTo>
                  <a:lnTo>
                    <a:pt x="506" y="738"/>
                  </a:lnTo>
                  <a:lnTo>
                    <a:pt x="513" y="738"/>
                  </a:lnTo>
                  <a:lnTo>
                    <a:pt x="520" y="738"/>
                  </a:lnTo>
                  <a:lnTo>
                    <a:pt x="527" y="736"/>
                  </a:lnTo>
                  <a:lnTo>
                    <a:pt x="534" y="736"/>
                  </a:lnTo>
                  <a:lnTo>
                    <a:pt x="544" y="734"/>
                  </a:lnTo>
                  <a:lnTo>
                    <a:pt x="551" y="734"/>
                  </a:lnTo>
                  <a:lnTo>
                    <a:pt x="558" y="734"/>
                  </a:lnTo>
                  <a:lnTo>
                    <a:pt x="565" y="731"/>
                  </a:lnTo>
                  <a:lnTo>
                    <a:pt x="572" y="731"/>
                  </a:lnTo>
                  <a:lnTo>
                    <a:pt x="579" y="729"/>
                  </a:lnTo>
                  <a:lnTo>
                    <a:pt x="579" y="736"/>
                  </a:lnTo>
                  <a:lnTo>
                    <a:pt x="589" y="736"/>
                  </a:lnTo>
                  <a:lnTo>
                    <a:pt x="596" y="734"/>
                  </a:lnTo>
                  <a:lnTo>
                    <a:pt x="603" y="734"/>
                  </a:lnTo>
                  <a:lnTo>
                    <a:pt x="613" y="731"/>
                  </a:lnTo>
                  <a:lnTo>
                    <a:pt x="620" y="729"/>
                  </a:lnTo>
                  <a:lnTo>
                    <a:pt x="627" y="729"/>
                  </a:lnTo>
                  <a:lnTo>
                    <a:pt x="634" y="727"/>
                  </a:lnTo>
                  <a:lnTo>
                    <a:pt x="643" y="727"/>
                  </a:lnTo>
                  <a:lnTo>
                    <a:pt x="650" y="724"/>
                  </a:lnTo>
                  <a:lnTo>
                    <a:pt x="657" y="722"/>
                  </a:lnTo>
                  <a:lnTo>
                    <a:pt x="667" y="722"/>
                  </a:lnTo>
                  <a:lnTo>
                    <a:pt x="674" y="719"/>
                  </a:lnTo>
                  <a:lnTo>
                    <a:pt x="681" y="719"/>
                  </a:lnTo>
                  <a:lnTo>
                    <a:pt x="688" y="717"/>
                  </a:lnTo>
                  <a:lnTo>
                    <a:pt x="698" y="715"/>
                  </a:lnTo>
                  <a:lnTo>
                    <a:pt x="705" y="715"/>
                  </a:lnTo>
                  <a:lnTo>
                    <a:pt x="705" y="712"/>
                  </a:lnTo>
                  <a:lnTo>
                    <a:pt x="705" y="712"/>
                  </a:lnTo>
                  <a:lnTo>
                    <a:pt x="705" y="710"/>
                  </a:lnTo>
                  <a:lnTo>
                    <a:pt x="707" y="710"/>
                  </a:lnTo>
                  <a:lnTo>
                    <a:pt x="707" y="710"/>
                  </a:lnTo>
                  <a:lnTo>
                    <a:pt x="707" y="710"/>
                  </a:lnTo>
                  <a:lnTo>
                    <a:pt x="707" y="708"/>
                  </a:lnTo>
                  <a:lnTo>
                    <a:pt x="707" y="705"/>
                  </a:lnTo>
                  <a:lnTo>
                    <a:pt x="707" y="703"/>
                  </a:lnTo>
                  <a:lnTo>
                    <a:pt x="712" y="696"/>
                  </a:lnTo>
                  <a:lnTo>
                    <a:pt x="712" y="693"/>
                  </a:lnTo>
                  <a:lnTo>
                    <a:pt x="714" y="693"/>
                  </a:lnTo>
                  <a:lnTo>
                    <a:pt x="714" y="691"/>
                  </a:lnTo>
                  <a:lnTo>
                    <a:pt x="717" y="689"/>
                  </a:lnTo>
                  <a:lnTo>
                    <a:pt x="717" y="686"/>
                  </a:lnTo>
                  <a:lnTo>
                    <a:pt x="721" y="686"/>
                  </a:lnTo>
                  <a:lnTo>
                    <a:pt x="721" y="686"/>
                  </a:lnTo>
                  <a:lnTo>
                    <a:pt x="721" y="684"/>
                  </a:lnTo>
                  <a:lnTo>
                    <a:pt x="719" y="682"/>
                  </a:lnTo>
                  <a:lnTo>
                    <a:pt x="719" y="682"/>
                  </a:lnTo>
                  <a:lnTo>
                    <a:pt x="721" y="682"/>
                  </a:lnTo>
                  <a:lnTo>
                    <a:pt x="724" y="679"/>
                  </a:lnTo>
                  <a:lnTo>
                    <a:pt x="724" y="674"/>
                  </a:lnTo>
                  <a:lnTo>
                    <a:pt x="724" y="674"/>
                  </a:lnTo>
                  <a:lnTo>
                    <a:pt x="726" y="674"/>
                  </a:lnTo>
                  <a:lnTo>
                    <a:pt x="726" y="677"/>
                  </a:lnTo>
                  <a:lnTo>
                    <a:pt x="726" y="674"/>
                  </a:lnTo>
                  <a:lnTo>
                    <a:pt x="726" y="674"/>
                  </a:lnTo>
                  <a:lnTo>
                    <a:pt x="726" y="672"/>
                  </a:lnTo>
                  <a:lnTo>
                    <a:pt x="724" y="672"/>
                  </a:lnTo>
                  <a:lnTo>
                    <a:pt x="724" y="672"/>
                  </a:lnTo>
                  <a:lnTo>
                    <a:pt x="724" y="670"/>
                  </a:lnTo>
                  <a:lnTo>
                    <a:pt x="724" y="670"/>
                  </a:lnTo>
                  <a:lnTo>
                    <a:pt x="724" y="667"/>
                  </a:lnTo>
                  <a:lnTo>
                    <a:pt x="724" y="667"/>
                  </a:lnTo>
                  <a:lnTo>
                    <a:pt x="724" y="665"/>
                  </a:lnTo>
                  <a:lnTo>
                    <a:pt x="724" y="665"/>
                  </a:lnTo>
                  <a:lnTo>
                    <a:pt x="724" y="663"/>
                  </a:lnTo>
                  <a:lnTo>
                    <a:pt x="726" y="648"/>
                  </a:lnTo>
                  <a:lnTo>
                    <a:pt x="726" y="646"/>
                  </a:lnTo>
                  <a:lnTo>
                    <a:pt x="731" y="639"/>
                  </a:lnTo>
                  <a:lnTo>
                    <a:pt x="731" y="637"/>
                  </a:lnTo>
                  <a:lnTo>
                    <a:pt x="733" y="634"/>
                  </a:lnTo>
                  <a:lnTo>
                    <a:pt x="738" y="632"/>
                  </a:lnTo>
                  <a:lnTo>
                    <a:pt x="740" y="632"/>
                  </a:lnTo>
                  <a:lnTo>
                    <a:pt x="743" y="629"/>
                  </a:lnTo>
                  <a:lnTo>
                    <a:pt x="743" y="629"/>
                  </a:lnTo>
                  <a:lnTo>
                    <a:pt x="745" y="627"/>
                  </a:lnTo>
                  <a:lnTo>
                    <a:pt x="745" y="625"/>
                  </a:lnTo>
                  <a:lnTo>
                    <a:pt x="747" y="622"/>
                  </a:lnTo>
                  <a:lnTo>
                    <a:pt x="747" y="622"/>
                  </a:lnTo>
                  <a:lnTo>
                    <a:pt x="747" y="620"/>
                  </a:lnTo>
                  <a:lnTo>
                    <a:pt x="747" y="618"/>
                  </a:lnTo>
                  <a:lnTo>
                    <a:pt x="747" y="618"/>
                  </a:lnTo>
                  <a:lnTo>
                    <a:pt x="745" y="615"/>
                  </a:lnTo>
                  <a:lnTo>
                    <a:pt x="745" y="613"/>
                  </a:lnTo>
                  <a:lnTo>
                    <a:pt x="745" y="611"/>
                  </a:lnTo>
                  <a:lnTo>
                    <a:pt x="745" y="608"/>
                  </a:lnTo>
                  <a:lnTo>
                    <a:pt x="745" y="606"/>
                  </a:lnTo>
                  <a:lnTo>
                    <a:pt x="747" y="606"/>
                  </a:lnTo>
                  <a:lnTo>
                    <a:pt x="750" y="603"/>
                  </a:lnTo>
                  <a:lnTo>
                    <a:pt x="752" y="603"/>
                  </a:lnTo>
                  <a:lnTo>
                    <a:pt x="752" y="601"/>
                  </a:lnTo>
                  <a:lnTo>
                    <a:pt x="752" y="601"/>
                  </a:lnTo>
                  <a:lnTo>
                    <a:pt x="752" y="599"/>
                  </a:lnTo>
                  <a:lnTo>
                    <a:pt x="750" y="599"/>
                  </a:lnTo>
                  <a:lnTo>
                    <a:pt x="750" y="596"/>
                  </a:lnTo>
                  <a:lnTo>
                    <a:pt x="747" y="594"/>
                  </a:lnTo>
                  <a:lnTo>
                    <a:pt x="750" y="592"/>
                  </a:lnTo>
                  <a:lnTo>
                    <a:pt x="752" y="592"/>
                  </a:lnTo>
                  <a:lnTo>
                    <a:pt x="754" y="589"/>
                  </a:lnTo>
                  <a:lnTo>
                    <a:pt x="754" y="589"/>
                  </a:lnTo>
                  <a:lnTo>
                    <a:pt x="757" y="587"/>
                  </a:lnTo>
                  <a:lnTo>
                    <a:pt x="759" y="587"/>
                  </a:lnTo>
                  <a:lnTo>
                    <a:pt x="764" y="589"/>
                  </a:lnTo>
                  <a:lnTo>
                    <a:pt x="764" y="587"/>
                  </a:lnTo>
                  <a:lnTo>
                    <a:pt x="764" y="589"/>
                  </a:lnTo>
                  <a:lnTo>
                    <a:pt x="764" y="592"/>
                  </a:lnTo>
                  <a:lnTo>
                    <a:pt x="764" y="594"/>
                  </a:lnTo>
                  <a:lnTo>
                    <a:pt x="764" y="594"/>
                  </a:lnTo>
                  <a:lnTo>
                    <a:pt x="766" y="594"/>
                  </a:lnTo>
                  <a:lnTo>
                    <a:pt x="766" y="596"/>
                  </a:lnTo>
                  <a:lnTo>
                    <a:pt x="766" y="599"/>
                  </a:lnTo>
                  <a:lnTo>
                    <a:pt x="769" y="599"/>
                  </a:lnTo>
                  <a:lnTo>
                    <a:pt x="769" y="599"/>
                  </a:lnTo>
                  <a:lnTo>
                    <a:pt x="766" y="601"/>
                  </a:lnTo>
                  <a:lnTo>
                    <a:pt x="766" y="603"/>
                  </a:lnTo>
                  <a:lnTo>
                    <a:pt x="766" y="603"/>
                  </a:lnTo>
                  <a:lnTo>
                    <a:pt x="769" y="601"/>
                  </a:lnTo>
                  <a:lnTo>
                    <a:pt x="771" y="601"/>
                  </a:lnTo>
                  <a:lnTo>
                    <a:pt x="773" y="599"/>
                  </a:lnTo>
                  <a:lnTo>
                    <a:pt x="776" y="594"/>
                  </a:lnTo>
                  <a:lnTo>
                    <a:pt x="776" y="589"/>
                  </a:lnTo>
                  <a:lnTo>
                    <a:pt x="778" y="582"/>
                  </a:lnTo>
                  <a:lnTo>
                    <a:pt x="778" y="575"/>
                  </a:lnTo>
                  <a:lnTo>
                    <a:pt x="778" y="573"/>
                  </a:lnTo>
                  <a:lnTo>
                    <a:pt x="778" y="573"/>
                  </a:lnTo>
                  <a:lnTo>
                    <a:pt x="778" y="570"/>
                  </a:lnTo>
                  <a:lnTo>
                    <a:pt x="776" y="570"/>
                  </a:lnTo>
                  <a:lnTo>
                    <a:pt x="776" y="568"/>
                  </a:lnTo>
                  <a:lnTo>
                    <a:pt x="776" y="563"/>
                  </a:lnTo>
                  <a:lnTo>
                    <a:pt x="776" y="561"/>
                  </a:lnTo>
                  <a:lnTo>
                    <a:pt x="776" y="556"/>
                  </a:lnTo>
                  <a:lnTo>
                    <a:pt x="778" y="551"/>
                  </a:lnTo>
                  <a:close/>
                  <a:moveTo>
                    <a:pt x="454" y="251"/>
                  </a:moveTo>
                  <a:lnTo>
                    <a:pt x="454" y="251"/>
                  </a:lnTo>
                  <a:lnTo>
                    <a:pt x="454" y="251"/>
                  </a:lnTo>
                  <a:lnTo>
                    <a:pt x="454" y="248"/>
                  </a:lnTo>
                  <a:lnTo>
                    <a:pt x="454" y="248"/>
                  </a:lnTo>
                  <a:lnTo>
                    <a:pt x="452" y="248"/>
                  </a:lnTo>
                  <a:lnTo>
                    <a:pt x="452" y="248"/>
                  </a:lnTo>
                  <a:lnTo>
                    <a:pt x="449" y="248"/>
                  </a:lnTo>
                  <a:lnTo>
                    <a:pt x="449" y="248"/>
                  </a:lnTo>
                  <a:lnTo>
                    <a:pt x="447" y="248"/>
                  </a:lnTo>
                  <a:lnTo>
                    <a:pt x="447" y="248"/>
                  </a:lnTo>
                  <a:lnTo>
                    <a:pt x="447" y="248"/>
                  </a:lnTo>
                  <a:lnTo>
                    <a:pt x="447" y="246"/>
                  </a:lnTo>
                  <a:lnTo>
                    <a:pt x="447" y="248"/>
                  </a:lnTo>
                  <a:lnTo>
                    <a:pt x="449" y="251"/>
                  </a:lnTo>
                  <a:lnTo>
                    <a:pt x="449" y="251"/>
                  </a:lnTo>
                  <a:lnTo>
                    <a:pt x="452" y="253"/>
                  </a:lnTo>
                  <a:lnTo>
                    <a:pt x="452" y="251"/>
                  </a:lnTo>
                  <a:lnTo>
                    <a:pt x="454" y="251"/>
                  </a:lnTo>
                  <a:close/>
                  <a:moveTo>
                    <a:pt x="534" y="237"/>
                  </a:moveTo>
                  <a:lnTo>
                    <a:pt x="532" y="237"/>
                  </a:lnTo>
                  <a:lnTo>
                    <a:pt x="532" y="239"/>
                  </a:lnTo>
                  <a:lnTo>
                    <a:pt x="532" y="239"/>
                  </a:lnTo>
                  <a:lnTo>
                    <a:pt x="537" y="244"/>
                  </a:lnTo>
                  <a:lnTo>
                    <a:pt x="542" y="246"/>
                  </a:lnTo>
                  <a:lnTo>
                    <a:pt x="542" y="246"/>
                  </a:lnTo>
                  <a:lnTo>
                    <a:pt x="544" y="246"/>
                  </a:lnTo>
                  <a:lnTo>
                    <a:pt x="546" y="246"/>
                  </a:lnTo>
                  <a:lnTo>
                    <a:pt x="546" y="246"/>
                  </a:lnTo>
                  <a:lnTo>
                    <a:pt x="549" y="246"/>
                  </a:lnTo>
                  <a:lnTo>
                    <a:pt x="549" y="244"/>
                  </a:lnTo>
                  <a:lnTo>
                    <a:pt x="551" y="241"/>
                  </a:lnTo>
                  <a:lnTo>
                    <a:pt x="551" y="239"/>
                  </a:lnTo>
                  <a:lnTo>
                    <a:pt x="549" y="239"/>
                  </a:lnTo>
                  <a:lnTo>
                    <a:pt x="546" y="239"/>
                  </a:lnTo>
                  <a:lnTo>
                    <a:pt x="546" y="237"/>
                  </a:lnTo>
                  <a:lnTo>
                    <a:pt x="546" y="234"/>
                  </a:lnTo>
                  <a:lnTo>
                    <a:pt x="544" y="237"/>
                  </a:lnTo>
                  <a:lnTo>
                    <a:pt x="544" y="237"/>
                  </a:lnTo>
                  <a:lnTo>
                    <a:pt x="544" y="239"/>
                  </a:lnTo>
                  <a:lnTo>
                    <a:pt x="544" y="239"/>
                  </a:lnTo>
                  <a:lnTo>
                    <a:pt x="542" y="237"/>
                  </a:lnTo>
                  <a:lnTo>
                    <a:pt x="534" y="237"/>
                  </a:lnTo>
                  <a:close/>
                  <a:moveTo>
                    <a:pt x="445" y="260"/>
                  </a:moveTo>
                  <a:lnTo>
                    <a:pt x="445" y="260"/>
                  </a:lnTo>
                  <a:lnTo>
                    <a:pt x="442" y="263"/>
                  </a:lnTo>
                  <a:lnTo>
                    <a:pt x="442" y="265"/>
                  </a:lnTo>
                  <a:lnTo>
                    <a:pt x="442" y="265"/>
                  </a:lnTo>
                  <a:lnTo>
                    <a:pt x="442" y="270"/>
                  </a:lnTo>
                  <a:lnTo>
                    <a:pt x="440" y="272"/>
                  </a:lnTo>
                  <a:lnTo>
                    <a:pt x="440" y="274"/>
                  </a:lnTo>
                  <a:lnTo>
                    <a:pt x="442" y="277"/>
                  </a:lnTo>
                  <a:lnTo>
                    <a:pt x="445" y="277"/>
                  </a:lnTo>
                  <a:lnTo>
                    <a:pt x="449" y="277"/>
                  </a:lnTo>
                  <a:lnTo>
                    <a:pt x="452" y="274"/>
                  </a:lnTo>
                  <a:lnTo>
                    <a:pt x="452" y="272"/>
                  </a:lnTo>
                  <a:lnTo>
                    <a:pt x="452" y="270"/>
                  </a:lnTo>
                  <a:lnTo>
                    <a:pt x="452" y="265"/>
                  </a:lnTo>
                  <a:lnTo>
                    <a:pt x="452" y="265"/>
                  </a:lnTo>
                  <a:lnTo>
                    <a:pt x="452" y="263"/>
                  </a:lnTo>
                  <a:lnTo>
                    <a:pt x="452" y="263"/>
                  </a:lnTo>
                  <a:lnTo>
                    <a:pt x="452" y="260"/>
                  </a:lnTo>
                  <a:lnTo>
                    <a:pt x="449" y="258"/>
                  </a:lnTo>
                  <a:lnTo>
                    <a:pt x="449" y="258"/>
                  </a:lnTo>
                  <a:lnTo>
                    <a:pt x="449" y="258"/>
                  </a:lnTo>
                  <a:lnTo>
                    <a:pt x="449" y="256"/>
                  </a:lnTo>
                  <a:lnTo>
                    <a:pt x="452" y="256"/>
                  </a:lnTo>
                  <a:lnTo>
                    <a:pt x="449" y="256"/>
                  </a:lnTo>
                  <a:lnTo>
                    <a:pt x="447" y="256"/>
                  </a:lnTo>
                  <a:lnTo>
                    <a:pt x="445" y="256"/>
                  </a:lnTo>
                  <a:lnTo>
                    <a:pt x="445" y="258"/>
                  </a:lnTo>
                  <a:lnTo>
                    <a:pt x="445" y="258"/>
                  </a:lnTo>
                  <a:lnTo>
                    <a:pt x="445" y="26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noEditPoints="1"/>
            </p:cNvSpPr>
            <p:nvPr/>
          </p:nvSpPr>
          <p:spPr bwMode="auto">
            <a:xfrm>
              <a:off x="10980360" y="2272144"/>
              <a:ext cx="373440" cy="552257"/>
            </a:xfrm>
            <a:custGeom>
              <a:avLst/>
              <a:gdLst>
                <a:gd name="T0" fmla="*/ 243 w 378"/>
                <a:gd name="T1" fmla="*/ 391 h 559"/>
                <a:gd name="T2" fmla="*/ 246 w 378"/>
                <a:gd name="T3" fmla="*/ 372 h 559"/>
                <a:gd name="T4" fmla="*/ 269 w 378"/>
                <a:gd name="T5" fmla="*/ 341 h 559"/>
                <a:gd name="T6" fmla="*/ 277 w 378"/>
                <a:gd name="T7" fmla="*/ 362 h 559"/>
                <a:gd name="T8" fmla="*/ 376 w 378"/>
                <a:gd name="T9" fmla="*/ 258 h 559"/>
                <a:gd name="T10" fmla="*/ 364 w 378"/>
                <a:gd name="T11" fmla="*/ 253 h 559"/>
                <a:gd name="T12" fmla="*/ 359 w 378"/>
                <a:gd name="T13" fmla="*/ 253 h 559"/>
                <a:gd name="T14" fmla="*/ 357 w 378"/>
                <a:gd name="T15" fmla="*/ 234 h 559"/>
                <a:gd name="T16" fmla="*/ 338 w 378"/>
                <a:gd name="T17" fmla="*/ 223 h 559"/>
                <a:gd name="T18" fmla="*/ 310 w 378"/>
                <a:gd name="T19" fmla="*/ 192 h 559"/>
                <a:gd name="T20" fmla="*/ 279 w 378"/>
                <a:gd name="T21" fmla="*/ 180 h 559"/>
                <a:gd name="T22" fmla="*/ 267 w 378"/>
                <a:gd name="T23" fmla="*/ 152 h 559"/>
                <a:gd name="T24" fmla="*/ 210 w 378"/>
                <a:gd name="T25" fmla="*/ 12 h 559"/>
                <a:gd name="T26" fmla="*/ 168 w 378"/>
                <a:gd name="T27" fmla="*/ 12 h 559"/>
                <a:gd name="T28" fmla="*/ 111 w 378"/>
                <a:gd name="T29" fmla="*/ 28 h 559"/>
                <a:gd name="T30" fmla="*/ 50 w 378"/>
                <a:gd name="T31" fmla="*/ 123 h 559"/>
                <a:gd name="T32" fmla="*/ 47 w 378"/>
                <a:gd name="T33" fmla="*/ 189 h 559"/>
                <a:gd name="T34" fmla="*/ 52 w 378"/>
                <a:gd name="T35" fmla="*/ 211 h 559"/>
                <a:gd name="T36" fmla="*/ 40 w 378"/>
                <a:gd name="T37" fmla="*/ 246 h 559"/>
                <a:gd name="T38" fmla="*/ 21 w 378"/>
                <a:gd name="T39" fmla="*/ 284 h 559"/>
                <a:gd name="T40" fmla="*/ 5 w 378"/>
                <a:gd name="T41" fmla="*/ 301 h 559"/>
                <a:gd name="T42" fmla="*/ 28 w 378"/>
                <a:gd name="T43" fmla="*/ 393 h 559"/>
                <a:gd name="T44" fmla="*/ 66 w 378"/>
                <a:gd name="T45" fmla="*/ 504 h 559"/>
                <a:gd name="T46" fmla="*/ 76 w 378"/>
                <a:gd name="T47" fmla="*/ 533 h 559"/>
                <a:gd name="T48" fmla="*/ 102 w 378"/>
                <a:gd name="T49" fmla="*/ 554 h 559"/>
                <a:gd name="T50" fmla="*/ 113 w 378"/>
                <a:gd name="T51" fmla="*/ 521 h 559"/>
                <a:gd name="T52" fmla="*/ 123 w 378"/>
                <a:gd name="T53" fmla="*/ 504 h 559"/>
                <a:gd name="T54" fmla="*/ 135 w 378"/>
                <a:gd name="T55" fmla="*/ 483 h 559"/>
                <a:gd name="T56" fmla="*/ 137 w 378"/>
                <a:gd name="T57" fmla="*/ 454 h 559"/>
                <a:gd name="T58" fmla="*/ 146 w 378"/>
                <a:gd name="T59" fmla="*/ 462 h 559"/>
                <a:gd name="T60" fmla="*/ 154 w 378"/>
                <a:gd name="T61" fmla="*/ 452 h 559"/>
                <a:gd name="T62" fmla="*/ 158 w 378"/>
                <a:gd name="T63" fmla="*/ 447 h 559"/>
                <a:gd name="T64" fmla="*/ 163 w 378"/>
                <a:gd name="T65" fmla="*/ 450 h 559"/>
                <a:gd name="T66" fmla="*/ 156 w 378"/>
                <a:gd name="T67" fmla="*/ 419 h 559"/>
                <a:gd name="T68" fmla="*/ 165 w 378"/>
                <a:gd name="T69" fmla="*/ 447 h 559"/>
                <a:gd name="T70" fmla="*/ 163 w 378"/>
                <a:gd name="T71" fmla="*/ 438 h 559"/>
                <a:gd name="T72" fmla="*/ 172 w 378"/>
                <a:gd name="T73" fmla="*/ 431 h 559"/>
                <a:gd name="T74" fmla="*/ 177 w 378"/>
                <a:gd name="T75" fmla="*/ 433 h 559"/>
                <a:gd name="T76" fmla="*/ 180 w 378"/>
                <a:gd name="T77" fmla="*/ 428 h 559"/>
                <a:gd name="T78" fmla="*/ 187 w 378"/>
                <a:gd name="T79" fmla="*/ 438 h 559"/>
                <a:gd name="T80" fmla="*/ 194 w 378"/>
                <a:gd name="T81" fmla="*/ 412 h 559"/>
                <a:gd name="T82" fmla="*/ 208 w 378"/>
                <a:gd name="T83" fmla="*/ 419 h 559"/>
                <a:gd name="T84" fmla="*/ 220 w 378"/>
                <a:gd name="T85" fmla="*/ 395 h 559"/>
                <a:gd name="T86" fmla="*/ 215 w 378"/>
                <a:gd name="T87" fmla="*/ 357 h 559"/>
                <a:gd name="T88" fmla="*/ 227 w 378"/>
                <a:gd name="T89" fmla="*/ 334 h 559"/>
                <a:gd name="T90" fmla="*/ 234 w 378"/>
                <a:gd name="T91" fmla="*/ 348 h 559"/>
                <a:gd name="T92" fmla="*/ 232 w 378"/>
                <a:gd name="T93" fmla="*/ 360 h 559"/>
                <a:gd name="T94" fmla="*/ 260 w 378"/>
                <a:gd name="T95" fmla="*/ 357 h 559"/>
                <a:gd name="T96" fmla="*/ 260 w 378"/>
                <a:gd name="T97" fmla="*/ 348 h 559"/>
                <a:gd name="T98" fmla="*/ 265 w 378"/>
                <a:gd name="T99" fmla="*/ 343 h 559"/>
                <a:gd name="T100" fmla="*/ 274 w 378"/>
                <a:gd name="T101" fmla="*/ 327 h 559"/>
                <a:gd name="T102" fmla="*/ 284 w 378"/>
                <a:gd name="T103" fmla="*/ 327 h 559"/>
                <a:gd name="T104" fmla="*/ 298 w 378"/>
                <a:gd name="T105" fmla="*/ 341 h 559"/>
                <a:gd name="T106" fmla="*/ 303 w 378"/>
                <a:gd name="T107" fmla="*/ 327 h 559"/>
                <a:gd name="T108" fmla="*/ 307 w 378"/>
                <a:gd name="T109" fmla="*/ 329 h 559"/>
                <a:gd name="T110" fmla="*/ 310 w 378"/>
                <a:gd name="T111" fmla="*/ 315 h 559"/>
                <a:gd name="T112" fmla="*/ 317 w 378"/>
                <a:gd name="T113" fmla="*/ 310 h 559"/>
                <a:gd name="T114" fmla="*/ 329 w 378"/>
                <a:gd name="T115" fmla="*/ 308 h 559"/>
                <a:gd name="T116" fmla="*/ 333 w 378"/>
                <a:gd name="T117" fmla="*/ 294 h 559"/>
                <a:gd name="T118" fmla="*/ 345 w 378"/>
                <a:gd name="T119" fmla="*/ 294 h 559"/>
                <a:gd name="T120" fmla="*/ 350 w 378"/>
                <a:gd name="T121" fmla="*/ 279 h 559"/>
                <a:gd name="T122" fmla="*/ 362 w 378"/>
                <a:gd name="T123" fmla="*/ 282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559">
                  <a:moveTo>
                    <a:pt x="243" y="391"/>
                  </a:moveTo>
                  <a:lnTo>
                    <a:pt x="239" y="391"/>
                  </a:lnTo>
                  <a:lnTo>
                    <a:pt x="236" y="391"/>
                  </a:lnTo>
                  <a:lnTo>
                    <a:pt x="234" y="388"/>
                  </a:lnTo>
                  <a:lnTo>
                    <a:pt x="232" y="388"/>
                  </a:lnTo>
                  <a:lnTo>
                    <a:pt x="232" y="391"/>
                  </a:lnTo>
                  <a:lnTo>
                    <a:pt x="234" y="391"/>
                  </a:lnTo>
                  <a:lnTo>
                    <a:pt x="236" y="393"/>
                  </a:lnTo>
                  <a:lnTo>
                    <a:pt x="236" y="393"/>
                  </a:lnTo>
                  <a:lnTo>
                    <a:pt x="236" y="395"/>
                  </a:lnTo>
                  <a:lnTo>
                    <a:pt x="241" y="398"/>
                  </a:lnTo>
                  <a:lnTo>
                    <a:pt x="243" y="398"/>
                  </a:lnTo>
                  <a:lnTo>
                    <a:pt x="243" y="395"/>
                  </a:lnTo>
                  <a:lnTo>
                    <a:pt x="243" y="395"/>
                  </a:lnTo>
                  <a:lnTo>
                    <a:pt x="243" y="393"/>
                  </a:lnTo>
                  <a:lnTo>
                    <a:pt x="246" y="393"/>
                  </a:lnTo>
                  <a:lnTo>
                    <a:pt x="243" y="391"/>
                  </a:lnTo>
                  <a:lnTo>
                    <a:pt x="243" y="391"/>
                  </a:lnTo>
                  <a:close/>
                  <a:moveTo>
                    <a:pt x="253" y="374"/>
                  </a:moveTo>
                  <a:lnTo>
                    <a:pt x="251" y="374"/>
                  </a:lnTo>
                  <a:lnTo>
                    <a:pt x="251" y="374"/>
                  </a:lnTo>
                  <a:lnTo>
                    <a:pt x="251" y="372"/>
                  </a:lnTo>
                  <a:lnTo>
                    <a:pt x="253" y="372"/>
                  </a:lnTo>
                  <a:lnTo>
                    <a:pt x="255" y="369"/>
                  </a:lnTo>
                  <a:lnTo>
                    <a:pt x="253" y="369"/>
                  </a:lnTo>
                  <a:lnTo>
                    <a:pt x="253" y="367"/>
                  </a:lnTo>
                  <a:lnTo>
                    <a:pt x="253" y="367"/>
                  </a:lnTo>
                  <a:lnTo>
                    <a:pt x="251" y="365"/>
                  </a:lnTo>
                  <a:lnTo>
                    <a:pt x="248" y="365"/>
                  </a:lnTo>
                  <a:lnTo>
                    <a:pt x="246" y="365"/>
                  </a:lnTo>
                  <a:lnTo>
                    <a:pt x="246" y="367"/>
                  </a:lnTo>
                  <a:lnTo>
                    <a:pt x="246" y="367"/>
                  </a:lnTo>
                  <a:lnTo>
                    <a:pt x="246" y="369"/>
                  </a:lnTo>
                  <a:lnTo>
                    <a:pt x="246" y="372"/>
                  </a:lnTo>
                  <a:lnTo>
                    <a:pt x="248" y="372"/>
                  </a:lnTo>
                  <a:lnTo>
                    <a:pt x="246" y="372"/>
                  </a:lnTo>
                  <a:lnTo>
                    <a:pt x="246" y="372"/>
                  </a:lnTo>
                  <a:lnTo>
                    <a:pt x="243" y="372"/>
                  </a:lnTo>
                  <a:lnTo>
                    <a:pt x="246" y="374"/>
                  </a:lnTo>
                  <a:lnTo>
                    <a:pt x="246" y="376"/>
                  </a:lnTo>
                  <a:lnTo>
                    <a:pt x="246" y="376"/>
                  </a:lnTo>
                  <a:lnTo>
                    <a:pt x="246" y="379"/>
                  </a:lnTo>
                  <a:lnTo>
                    <a:pt x="246" y="379"/>
                  </a:lnTo>
                  <a:lnTo>
                    <a:pt x="251" y="379"/>
                  </a:lnTo>
                  <a:lnTo>
                    <a:pt x="253" y="379"/>
                  </a:lnTo>
                  <a:lnTo>
                    <a:pt x="255" y="376"/>
                  </a:lnTo>
                  <a:lnTo>
                    <a:pt x="255" y="374"/>
                  </a:lnTo>
                  <a:lnTo>
                    <a:pt x="253" y="374"/>
                  </a:lnTo>
                  <a:close/>
                  <a:moveTo>
                    <a:pt x="281" y="338"/>
                  </a:moveTo>
                  <a:lnTo>
                    <a:pt x="279" y="336"/>
                  </a:lnTo>
                  <a:lnTo>
                    <a:pt x="277" y="336"/>
                  </a:lnTo>
                  <a:lnTo>
                    <a:pt x="272" y="336"/>
                  </a:lnTo>
                  <a:lnTo>
                    <a:pt x="269" y="338"/>
                  </a:lnTo>
                  <a:lnTo>
                    <a:pt x="269" y="341"/>
                  </a:lnTo>
                  <a:lnTo>
                    <a:pt x="269" y="343"/>
                  </a:lnTo>
                  <a:lnTo>
                    <a:pt x="269" y="343"/>
                  </a:lnTo>
                  <a:lnTo>
                    <a:pt x="269" y="346"/>
                  </a:lnTo>
                  <a:lnTo>
                    <a:pt x="267" y="346"/>
                  </a:lnTo>
                  <a:lnTo>
                    <a:pt x="267" y="346"/>
                  </a:lnTo>
                  <a:lnTo>
                    <a:pt x="267" y="348"/>
                  </a:lnTo>
                  <a:lnTo>
                    <a:pt x="267" y="353"/>
                  </a:lnTo>
                  <a:lnTo>
                    <a:pt x="267" y="355"/>
                  </a:lnTo>
                  <a:lnTo>
                    <a:pt x="267" y="355"/>
                  </a:lnTo>
                  <a:lnTo>
                    <a:pt x="267" y="355"/>
                  </a:lnTo>
                  <a:lnTo>
                    <a:pt x="269" y="355"/>
                  </a:lnTo>
                  <a:lnTo>
                    <a:pt x="269" y="357"/>
                  </a:lnTo>
                  <a:lnTo>
                    <a:pt x="269" y="357"/>
                  </a:lnTo>
                  <a:lnTo>
                    <a:pt x="269" y="357"/>
                  </a:lnTo>
                  <a:lnTo>
                    <a:pt x="269" y="360"/>
                  </a:lnTo>
                  <a:lnTo>
                    <a:pt x="274" y="360"/>
                  </a:lnTo>
                  <a:lnTo>
                    <a:pt x="274" y="362"/>
                  </a:lnTo>
                  <a:lnTo>
                    <a:pt x="277" y="362"/>
                  </a:lnTo>
                  <a:lnTo>
                    <a:pt x="277" y="360"/>
                  </a:lnTo>
                  <a:lnTo>
                    <a:pt x="277" y="360"/>
                  </a:lnTo>
                  <a:lnTo>
                    <a:pt x="279" y="362"/>
                  </a:lnTo>
                  <a:lnTo>
                    <a:pt x="279" y="362"/>
                  </a:lnTo>
                  <a:lnTo>
                    <a:pt x="281" y="360"/>
                  </a:lnTo>
                  <a:lnTo>
                    <a:pt x="281" y="357"/>
                  </a:lnTo>
                  <a:lnTo>
                    <a:pt x="281" y="357"/>
                  </a:lnTo>
                  <a:lnTo>
                    <a:pt x="279" y="355"/>
                  </a:lnTo>
                  <a:lnTo>
                    <a:pt x="277" y="355"/>
                  </a:lnTo>
                  <a:lnTo>
                    <a:pt x="277" y="350"/>
                  </a:lnTo>
                  <a:lnTo>
                    <a:pt x="279" y="350"/>
                  </a:lnTo>
                  <a:lnTo>
                    <a:pt x="281" y="353"/>
                  </a:lnTo>
                  <a:lnTo>
                    <a:pt x="284" y="350"/>
                  </a:lnTo>
                  <a:lnTo>
                    <a:pt x="288" y="348"/>
                  </a:lnTo>
                  <a:lnTo>
                    <a:pt x="288" y="346"/>
                  </a:lnTo>
                  <a:lnTo>
                    <a:pt x="286" y="343"/>
                  </a:lnTo>
                  <a:lnTo>
                    <a:pt x="281" y="338"/>
                  </a:lnTo>
                  <a:close/>
                  <a:moveTo>
                    <a:pt x="376" y="258"/>
                  </a:moveTo>
                  <a:lnTo>
                    <a:pt x="376" y="253"/>
                  </a:lnTo>
                  <a:lnTo>
                    <a:pt x="374" y="253"/>
                  </a:lnTo>
                  <a:lnTo>
                    <a:pt x="374" y="253"/>
                  </a:lnTo>
                  <a:lnTo>
                    <a:pt x="374" y="253"/>
                  </a:lnTo>
                  <a:lnTo>
                    <a:pt x="374" y="253"/>
                  </a:lnTo>
                  <a:lnTo>
                    <a:pt x="374" y="253"/>
                  </a:lnTo>
                  <a:lnTo>
                    <a:pt x="374" y="253"/>
                  </a:lnTo>
                  <a:lnTo>
                    <a:pt x="369" y="251"/>
                  </a:lnTo>
                  <a:lnTo>
                    <a:pt x="369" y="251"/>
                  </a:lnTo>
                  <a:lnTo>
                    <a:pt x="366" y="251"/>
                  </a:lnTo>
                  <a:lnTo>
                    <a:pt x="371" y="256"/>
                  </a:lnTo>
                  <a:lnTo>
                    <a:pt x="371" y="258"/>
                  </a:lnTo>
                  <a:lnTo>
                    <a:pt x="369" y="258"/>
                  </a:lnTo>
                  <a:lnTo>
                    <a:pt x="369" y="256"/>
                  </a:lnTo>
                  <a:lnTo>
                    <a:pt x="366" y="253"/>
                  </a:lnTo>
                  <a:lnTo>
                    <a:pt x="364" y="251"/>
                  </a:lnTo>
                  <a:lnTo>
                    <a:pt x="364" y="253"/>
                  </a:lnTo>
                  <a:lnTo>
                    <a:pt x="364" y="253"/>
                  </a:lnTo>
                  <a:lnTo>
                    <a:pt x="364" y="253"/>
                  </a:lnTo>
                  <a:lnTo>
                    <a:pt x="364" y="256"/>
                  </a:lnTo>
                  <a:lnTo>
                    <a:pt x="364" y="256"/>
                  </a:lnTo>
                  <a:lnTo>
                    <a:pt x="364" y="256"/>
                  </a:lnTo>
                  <a:lnTo>
                    <a:pt x="364" y="258"/>
                  </a:lnTo>
                  <a:lnTo>
                    <a:pt x="362" y="256"/>
                  </a:lnTo>
                  <a:lnTo>
                    <a:pt x="362" y="256"/>
                  </a:lnTo>
                  <a:lnTo>
                    <a:pt x="362" y="258"/>
                  </a:lnTo>
                  <a:lnTo>
                    <a:pt x="362" y="260"/>
                  </a:lnTo>
                  <a:lnTo>
                    <a:pt x="362" y="263"/>
                  </a:lnTo>
                  <a:lnTo>
                    <a:pt x="359" y="256"/>
                  </a:lnTo>
                  <a:lnTo>
                    <a:pt x="357" y="256"/>
                  </a:lnTo>
                  <a:lnTo>
                    <a:pt x="355" y="253"/>
                  </a:lnTo>
                  <a:lnTo>
                    <a:pt x="355" y="253"/>
                  </a:lnTo>
                  <a:lnTo>
                    <a:pt x="355" y="251"/>
                  </a:lnTo>
                  <a:lnTo>
                    <a:pt x="355" y="251"/>
                  </a:lnTo>
                  <a:lnTo>
                    <a:pt x="359" y="253"/>
                  </a:lnTo>
                  <a:lnTo>
                    <a:pt x="359" y="253"/>
                  </a:lnTo>
                  <a:lnTo>
                    <a:pt x="362" y="251"/>
                  </a:lnTo>
                  <a:lnTo>
                    <a:pt x="362" y="251"/>
                  </a:lnTo>
                  <a:lnTo>
                    <a:pt x="362" y="249"/>
                  </a:lnTo>
                  <a:lnTo>
                    <a:pt x="359" y="249"/>
                  </a:lnTo>
                  <a:lnTo>
                    <a:pt x="359" y="246"/>
                  </a:lnTo>
                  <a:lnTo>
                    <a:pt x="362" y="246"/>
                  </a:lnTo>
                  <a:lnTo>
                    <a:pt x="362" y="246"/>
                  </a:lnTo>
                  <a:lnTo>
                    <a:pt x="364" y="249"/>
                  </a:lnTo>
                  <a:lnTo>
                    <a:pt x="366" y="246"/>
                  </a:lnTo>
                  <a:lnTo>
                    <a:pt x="366" y="244"/>
                  </a:lnTo>
                  <a:lnTo>
                    <a:pt x="366" y="241"/>
                  </a:lnTo>
                  <a:lnTo>
                    <a:pt x="366" y="241"/>
                  </a:lnTo>
                  <a:lnTo>
                    <a:pt x="364" y="239"/>
                  </a:lnTo>
                  <a:lnTo>
                    <a:pt x="362" y="237"/>
                  </a:lnTo>
                  <a:lnTo>
                    <a:pt x="362" y="237"/>
                  </a:lnTo>
                  <a:lnTo>
                    <a:pt x="359" y="237"/>
                  </a:lnTo>
                  <a:lnTo>
                    <a:pt x="357" y="234"/>
                  </a:lnTo>
                  <a:lnTo>
                    <a:pt x="357" y="234"/>
                  </a:lnTo>
                  <a:lnTo>
                    <a:pt x="357" y="232"/>
                  </a:lnTo>
                  <a:lnTo>
                    <a:pt x="355" y="230"/>
                  </a:lnTo>
                  <a:lnTo>
                    <a:pt x="355" y="227"/>
                  </a:lnTo>
                  <a:lnTo>
                    <a:pt x="352" y="227"/>
                  </a:lnTo>
                  <a:lnTo>
                    <a:pt x="352" y="227"/>
                  </a:lnTo>
                  <a:lnTo>
                    <a:pt x="352" y="227"/>
                  </a:lnTo>
                  <a:lnTo>
                    <a:pt x="350" y="227"/>
                  </a:lnTo>
                  <a:lnTo>
                    <a:pt x="350" y="225"/>
                  </a:lnTo>
                  <a:lnTo>
                    <a:pt x="350" y="225"/>
                  </a:lnTo>
                  <a:lnTo>
                    <a:pt x="348" y="225"/>
                  </a:lnTo>
                  <a:lnTo>
                    <a:pt x="348" y="223"/>
                  </a:lnTo>
                  <a:lnTo>
                    <a:pt x="348" y="223"/>
                  </a:lnTo>
                  <a:lnTo>
                    <a:pt x="345" y="225"/>
                  </a:lnTo>
                  <a:lnTo>
                    <a:pt x="345" y="225"/>
                  </a:lnTo>
                  <a:lnTo>
                    <a:pt x="345" y="223"/>
                  </a:lnTo>
                  <a:lnTo>
                    <a:pt x="343" y="223"/>
                  </a:lnTo>
                  <a:lnTo>
                    <a:pt x="340" y="223"/>
                  </a:lnTo>
                  <a:lnTo>
                    <a:pt x="338" y="223"/>
                  </a:lnTo>
                  <a:lnTo>
                    <a:pt x="338" y="223"/>
                  </a:lnTo>
                  <a:lnTo>
                    <a:pt x="338" y="223"/>
                  </a:lnTo>
                  <a:lnTo>
                    <a:pt x="338" y="225"/>
                  </a:lnTo>
                  <a:lnTo>
                    <a:pt x="338" y="225"/>
                  </a:lnTo>
                  <a:lnTo>
                    <a:pt x="338" y="227"/>
                  </a:lnTo>
                  <a:lnTo>
                    <a:pt x="336" y="230"/>
                  </a:lnTo>
                  <a:lnTo>
                    <a:pt x="331" y="230"/>
                  </a:lnTo>
                  <a:lnTo>
                    <a:pt x="329" y="227"/>
                  </a:lnTo>
                  <a:lnTo>
                    <a:pt x="324" y="223"/>
                  </a:lnTo>
                  <a:lnTo>
                    <a:pt x="319" y="220"/>
                  </a:lnTo>
                  <a:lnTo>
                    <a:pt x="317" y="218"/>
                  </a:lnTo>
                  <a:lnTo>
                    <a:pt x="317" y="215"/>
                  </a:lnTo>
                  <a:lnTo>
                    <a:pt x="317" y="213"/>
                  </a:lnTo>
                  <a:lnTo>
                    <a:pt x="319" y="211"/>
                  </a:lnTo>
                  <a:lnTo>
                    <a:pt x="317" y="206"/>
                  </a:lnTo>
                  <a:lnTo>
                    <a:pt x="310" y="199"/>
                  </a:lnTo>
                  <a:lnTo>
                    <a:pt x="307" y="194"/>
                  </a:lnTo>
                  <a:lnTo>
                    <a:pt x="310" y="192"/>
                  </a:lnTo>
                  <a:lnTo>
                    <a:pt x="312" y="189"/>
                  </a:lnTo>
                  <a:lnTo>
                    <a:pt x="312" y="189"/>
                  </a:lnTo>
                  <a:lnTo>
                    <a:pt x="312" y="185"/>
                  </a:lnTo>
                  <a:lnTo>
                    <a:pt x="310" y="182"/>
                  </a:lnTo>
                  <a:lnTo>
                    <a:pt x="307" y="180"/>
                  </a:lnTo>
                  <a:lnTo>
                    <a:pt x="305" y="180"/>
                  </a:lnTo>
                  <a:lnTo>
                    <a:pt x="303" y="182"/>
                  </a:lnTo>
                  <a:lnTo>
                    <a:pt x="300" y="182"/>
                  </a:lnTo>
                  <a:lnTo>
                    <a:pt x="293" y="182"/>
                  </a:lnTo>
                  <a:lnTo>
                    <a:pt x="288" y="182"/>
                  </a:lnTo>
                  <a:lnTo>
                    <a:pt x="286" y="182"/>
                  </a:lnTo>
                  <a:lnTo>
                    <a:pt x="284" y="180"/>
                  </a:lnTo>
                  <a:lnTo>
                    <a:pt x="284" y="180"/>
                  </a:lnTo>
                  <a:lnTo>
                    <a:pt x="281" y="178"/>
                  </a:lnTo>
                  <a:lnTo>
                    <a:pt x="281" y="178"/>
                  </a:lnTo>
                  <a:lnTo>
                    <a:pt x="281" y="178"/>
                  </a:lnTo>
                  <a:lnTo>
                    <a:pt x="281" y="180"/>
                  </a:lnTo>
                  <a:lnTo>
                    <a:pt x="279" y="180"/>
                  </a:lnTo>
                  <a:lnTo>
                    <a:pt x="279" y="180"/>
                  </a:lnTo>
                  <a:lnTo>
                    <a:pt x="277" y="180"/>
                  </a:lnTo>
                  <a:lnTo>
                    <a:pt x="274" y="180"/>
                  </a:lnTo>
                  <a:lnTo>
                    <a:pt x="274" y="178"/>
                  </a:lnTo>
                  <a:lnTo>
                    <a:pt x="272" y="173"/>
                  </a:lnTo>
                  <a:lnTo>
                    <a:pt x="272" y="170"/>
                  </a:lnTo>
                  <a:lnTo>
                    <a:pt x="272" y="168"/>
                  </a:lnTo>
                  <a:lnTo>
                    <a:pt x="272" y="166"/>
                  </a:lnTo>
                  <a:lnTo>
                    <a:pt x="272" y="163"/>
                  </a:lnTo>
                  <a:lnTo>
                    <a:pt x="272" y="163"/>
                  </a:lnTo>
                  <a:lnTo>
                    <a:pt x="269" y="161"/>
                  </a:lnTo>
                  <a:lnTo>
                    <a:pt x="269" y="159"/>
                  </a:lnTo>
                  <a:lnTo>
                    <a:pt x="269" y="156"/>
                  </a:lnTo>
                  <a:lnTo>
                    <a:pt x="269" y="154"/>
                  </a:lnTo>
                  <a:lnTo>
                    <a:pt x="269" y="154"/>
                  </a:lnTo>
                  <a:lnTo>
                    <a:pt x="269" y="152"/>
                  </a:lnTo>
                  <a:lnTo>
                    <a:pt x="269" y="152"/>
                  </a:lnTo>
                  <a:lnTo>
                    <a:pt x="267" y="152"/>
                  </a:lnTo>
                  <a:lnTo>
                    <a:pt x="267" y="149"/>
                  </a:lnTo>
                  <a:lnTo>
                    <a:pt x="267" y="149"/>
                  </a:lnTo>
                  <a:lnTo>
                    <a:pt x="262" y="133"/>
                  </a:lnTo>
                  <a:lnTo>
                    <a:pt x="258" y="118"/>
                  </a:lnTo>
                  <a:lnTo>
                    <a:pt x="253" y="102"/>
                  </a:lnTo>
                  <a:lnTo>
                    <a:pt x="248" y="88"/>
                  </a:lnTo>
                  <a:lnTo>
                    <a:pt x="243" y="71"/>
                  </a:lnTo>
                  <a:lnTo>
                    <a:pt x="239" y="57"/>
                  </a:lnTo>
                  <a:lnTo>
                    <a:pt x="234" y="40"/>
                  </a:lnTo>
                  <a:lnTo>
                    <a:pt x="229" y="26"/>
                  </a:lnTo>
                  <a:lnTo>
                    <a:pt x="227" y="21"/>
                  </a:lnTo>
                  <a:lnTo>
                    <a:pt x="227" y="21"/>
                  </a:lnTo>
                  <a:lnTo>
                    <a:pt x="222" y="19"/>
                  </a:lnTo>
                  <a:lnTo>
                    <a:pt x="220" y="19"/>
                  </a:lnTo>
                  <a:lnTo>
                    <a:pt x="217" y="17"/>
                  </a:lnTo>
                  <a:lnTo>
                    <a:pt x="213" y="14"/>
                  </a:lnTo>
                  <a:lnTo>
                    <a:pt x="210" y="14"/>
                  </a:lnTo>
                  <a:lnTo>
                    <a:pt x="210" y="12"/>
                  </a:lnTo>
                  <a:lnTo>
                    <a:pt x="210" y="12"/>
                  </a:lnTo>
                  <a:lnTo>
                    <a:pt x="206" y="9"/>
                  </a:lnTo>
                  <a:lnTo>
                    <a:pt x="201" y="7"/>
                  </a:lnTo>
                  <a:lnTo>
                    <a:pt x="194" y="5"/>
                  </a:lnTo>
                  <a:lnTo>
                    <a:pt x="194" y="5"/>
                  </a:lnTo>
                  <a:lnTo>
                    <a:pt x="189" y="5"/>
                  </a:lnTo>
                  <a:lnTo>
                    <a:pt x="189" y="5"/>
                  </a:lnTo>
                  <a:lnTo>
                    <a:pt x="187" y="2"/>
                  </a:lnTo>
                  <a:lnTo>
                    <a:pt x="184" y="0"/>
                  </a:lnTo>
                  <a:lnTo>
                    <a:pt x="180" y="0"/>
                  </a:lnTo>
                  <a:lnTo>
                    <a:pt x="175" y="0"/>
                  </a:lnTo>
                  <a:lnTo>
                    <a:pt x="170" y="2"/>
                  </a:lnTo>
                  <a:lnTo>
                    <a:pt x="170" y="7"/>
                  </a:lnTo>
                  <a:lnTo>
                    <a:pt x="170" y="9"/>
                  </a:lnTo>
                  <a:lnTo>
                    <a:pt x="170" y="9"/>
                  </a:lnTo>
                  <a:lnTo>
                    <a:pt x="170" y="9"/>
                  </a:lnTo>
                  <a:lnTo>
                    <a:pt x="168" y="12"/>
                  </a:lnTo>
                  <a:lnTo>
                    <a:pt x="168" y="12"/>
                  </a:lnTo>
                  <a:lnTo>
                    <a:pt x="165" y="12"/>
                  </a:lnTo>
                  <a:lnTo>
                    <a:pt x="163" y="12"/>
                  </a:lnTo>
                  <a:lnTo>
                    <a:pt x="161" y="12"/>
                  </a:lnTo>
                  <a:lnTo>
                    <a:pt x="158" y="12"/>
                  </a:lnTo>
                  <a:lnTo>
                    <a:pt x="156" y="14"/>
                  </a:lnTo>
                  <a:lnTo>
                    <a:pt x="154" y="17"/>
                  </a:lnTo>
                  <a:lnTo>
                    <a:pt x="151" y="19"/>
                  </a:lnTo>
                  <a:lnTo>
                    <a:pt x="151" y="21"/>
                  </a:lnTo>
                  <a:lnTo>
                    <a:pt x="149" y="24"/>
                  </a:lnTo>
                  <a:lnTo>
                    <a:pt x="146" y="24"/>
                  </a:lnTo>
                  <a:lnTo>
                    <a:pt x="144" y="24"/>
                  </a:lnTo>
                  <a:lnTo>
                    <a:pt x="139" y="26"/>
                  </a:lnTo>
                  <a:lnTo>
                    <a:pt x="130" y="36"/>
                  </a:lnTo>
                  <a:lnTo>
                    <a:pt x="130" y="36"/>
                  </a:lnTo>
                  <a:lnTo>
                    <a:pt x="116" y="33"/>
                  </a:lnTo>
                  <a:lnTo>
                    <a:pt x="113" y="31"/>
                  </a:lnTo>
                  <a:lnTo>
                    <a:pt x="113" y="28"/>
                  </a:lnTo>
                  <a:lnTo>
                    <a:pt x="111" y="28"/>
                  </a:lnTo>
                  <a:lnTo>
                    <a:pt x="111" y="24"/>
                  </a:lnTo>
                  <a:lnTo>
                    <a:pt x="109" y="17"/>
                  </a:lnTo>
                  <a:lnTo>
                    <a:pt x="109" y="14"/>
                  </a:lnTo>
                  <a:lnTo>
                    <a:pt x="106" y="12"/>
                  </a:lnTo>
                  <a:lnTo>
                    <a:pt x="92" y="12"/>
                  </a:lnTo>
                  <a:lnTo>
                    <a:pt x="92" y="14"/>
                  </a:lnTo>
                  <a:lnTo>
                    <a:pt x="92" y="14"/>
                  </a:lnTo>
                  <a:lnTo>
                    <a:pt x="90" y="17"/>
                  </a:lnTo>
                  <a:lnTo>
                    <a:pt x="85" y="28"/>
                  </a:lnTo>
                  <a:lnTo>
                    <a:pt x="80" y="40"/>
                  </a:lnTo>
                  <a:lnTo>
                    <a:pt x="76" y="54"/>
                  </a:lnTo>
                  <a:lnTo>
                    <a:pt x="71" y="66"/>
                  </a:lnTo>
                  <a:lnTo>
                    <a:pt x="66" y="78"/>
                  </a:lnTo>
                  <a:lnTo>
                    <a:pt x="61" y="90"/>
                  </a:lnTo>
                  <a:lnTo>
                    <a:pt x="57" y="104"/>
                  </a:lnTo>
                  <a:lnTo>
                    <a:pt x="52" y="116"/>
                  </a:lnTo>
                  <a:lnTo>
                    <a:pt x="50" y="118"/>
                  </a:lnTo>
                  <a:lnTo>
                    <a:pt x="50" y="123"/>
                  </a:lnTo>
                  <a:lnTo>
                    <a:pt x="52" y="130"/>
                  </a:lnTo>
                  <a:lnTo>
                    <a:pt x="52" y="142"/>
                  </a:lnTo>
                  <a:lnTo>
                    <a:pt x="54" y="149"/>
                  </a:lnTo>
                  <a:lnTo>
                    <a:pt x="54" y="154"/>
                  </a:lnTo>
                  <a:lnTo>
                    <a:pt x="50" y="161"/>
                  </a:lnTo>
                  <a:lnTo>
                    <a:pt x="47" y="161"/>
                  </a:lnTo>
                  <a:lnTo>
                    <a:pt x="45" y="163"/>
                  </a:lnTo>
                  <a:lnTo>
                    <a:pt x="45" y="166"/>
                  </a:lnTo>
                  <a:lnTo>
                    <a:pt x="47" y="168"/>
                  </a:lnTo>
                  <a:lnTo>
                    <a:pt x="47" y="168"/>
                  </a:lnTo>
                  <a:lnTo>
                    <a:pt x="45" y="170"/>
                  </a:lnTo>
                  <a:lnTo>
                    <a:pt x="45" y="173"/>
                  </a:lnTo>
                  <a:lnTo>
                    <a:pt x="42" y="178"/>
                  </a:lnTo>
                  <a:lnTo>
                    <a:pt x="42" y="182"/>
                  </a:lnTo>
                  <a:lnTo>
                    <a:pt x="42" y="185"/>
                  </a:lnTo>
                  <a:lnTo>
                    <a:pt x="45" y="185"/>
                  </a:lnTo>
                  <a:lnTo>
                    <a:pt x="47" y="187"/>
                  </a:lnTo>
                  <a:lnTo>
                    <a:pt x="47" y="189"/>
                  </a:lnTo>
                  <a:lnTo>
                    <a:pt x="47" y="192"/>
                  </a:lnTo>
                  <a:lnTo>
                    <a:pt x="47" y="194"/>
                  </a:lnTo>
                  <a:lnTo>
                    <a:pt x="45" y="196"/>
                  </a:lnTo>
                  <a:lnTo>
                    <a:pt x="45" y="199"/>
                  </a:lnTo>
                  <a:lnTo>
                    <a:pt x="45" y="199"/>
                  </a:lnTo>
                  <a:lnTo>
                    <a:pt x="45" y="199"/>
                  </a:lnTo>
                  <a:lnTo>
                    <a:pt x="45" y="199"/>
                  </a:lnTo>
                  <a:lnTo>
                    <a:pt x="45" y="199"/>
                  </a:lnTo>
                  <a:lnTo>
                    <a:pt x="47" y="201"/>
                  </a:lnTo>
                  <a:lnTo>
                    <a:pt x="47" y="201"/>
                  </a:lnTo>
                  <a:lnTo>
                    <a:pt x="47" y="201"/>
                  </a:lnTo>
                  <a:lnTo>
                    <a:pt x="45" y="201"/>
                  </a:lnTo>
                  <a:lnTo>
                    <a:pt x="45" y="204"/>
                  </a:lnTo>
                  <a:lnTo>
                    <a:pt x="47" y="208"/>
                  </a:lnTo>
                  <a:lnTo>
                    <a:pt x="47" y="208"/>
                  </a:lnTo>
                  <a:lnTo>
                    <a:pt x="47" y="211"/>
                  </a:lnTo>
                  <a:lnTo>
                    <a:pt x="50" y="211"/>
                  </a:lnTo>
                  <a:lnTo>
                    <a:pt x="52" y="211"/>
                  </a:lnTo>
                  <a:lnTo>
                    <a:pt x="52" y="211"/>
                  </a:lnTo>
                  <a:lnTo>
                    <a:pt x="54" y="215"/>
                  </a:lnTo>
                  <a:lnTo>
                    <a:pt x="52" y="220"/>
                  </a:lnTo>
                  <a:lnTo>
                    <a:pt x="50" y="223"/>
                  </a:lnTo>
                  <a:lnTo>
                    <a:pt x="45" y="230"/>
                  </a:lnTo>
                  <a:lnTo>
                    <a:pt x="45" y="232"/>
                  </a:lnTo>
                  <a:lnTo>
                    <a:pt x="45" y="232"/>
                  </a:lnTo>
                  <a:lnTo>
                    <a:pt x="45" y="234"/>
                  </a:lnTo>
                  <a:lnTo>
                    <a:pt x="45" y="234"/>
                  </a:lnTo>
                  <a:lnTo>
                    <a:pt x="45" y="234"/>
                  </a:lnTo>
                  <a:lnTo>
                    <a:pt x="45" y="237"/>
                  </a:lnTo>
                  <a:lnTo>
                    <a:pt x="47" y="239"/>
                  </a:lnTo>
                  <a:lnTo>
                    <a:pt x="47" y="241"/>
                  </a:lnTo>
                  <a:lnTo>
                    <a:pt x="47" y="241"/>
                  </a:lnTo>
                  <a:lnTo>
                    <a:pt x="45" y="244"/>
                  </a:lnTo>
                  <a:lnTo>
                    <a:pt x="45" y="244"/>
                  </a:lnTo>
                  <a:lnTo>
                    <a:pt x="42" y="246"/>
                  </a:lnTo>
                  <a:lnTo>
                    <a:pt x="40" y="246"/>
                  </a:lnTo>
                  <a:lnTo>
                    <a:pt x="38" y="249"/>
                  </a:lnTo>
                  <a:lnTo>
                    <a:pt x="35" y="253"/>
                  </a:lnTo>
                  <a:lnTo>
                    <a:pt x="33" y="253"/>
                  </a:lnTo>
                  <a:lnTo>
                    <a:pt x="28" y="265"/>
                  </a:lnTo>
                  <a:lnTo>
                    <a:pt x="26" y="275"/>
                  </a:lnTo>
                  <a:lnTo>
                    <a:pt x="26" y="277"/>
                  </a:lnTo>
                  <a:lnTo>
                    <a:pt x="28" y="279"/>
                  </a:lnTo>
                  <a:lnTo>
                    <a:pt x="28" y="279"/>
                  </a:lnTo>
                  <a:lnTo>
                    <a:pt x="33" y="282"/>
                  </a:lnTo>
                  <a:lnTo>
                    <a:pt x="35" y="282"/>
                  </a:lnTo>
                  <a:lnTo>
                    <a:pt x="35" y="284"/>
                  </a:lnTo>
                  <a:lnTo>
                    <a:pt x="35" y="286"/>
                  </a:lnTo>
                  <a:lnTo>
                    <a:pt x="33" y="286"/>
                  </a:lnTo>
                  <a:lnTo>
                    <a:pt x="33" y="286"/>
                  </a:lnTo>
                  <a:lnTo>
                    <a:pt x="31" y="286"/>
                  </a:lnTo>
                  <a:lnTo>
                    <a:pt x="26" y="284"/>
                  </a:lnTo>
                  <a:lnTo>
                    <a:pt x="23" y="284"/>
                  </a:lnTo>
                  <a:lnTo>
                    <a:pt x="21" y="284"/>
                  </a:lnTo>
                  <a:lnTo>
                    <a:pt x="21" y="286"/>
                  </a:lnTo>
                  <a:lnTo>
                    <a:pt x="21" y="289"/>
                  </a:lnTo>
                  <a:lnTo>
                    <a:pt x="21" y="291"/>
                  </a:lnTo>
                  <a:lnTo>
                    <a:pt x="21" y="294"/>
                  </a:lnTo>
                  <a:lnTo>
                    <a:pt x="21" y="298"/>
                  </a:lnTo>
                  <a:lnTo>
                    <a:pt x="23" y="301"/>
                  </a:lnTo>
                  <a:lnTo>
                    <a:pt x="21" y="301"/>
                  </a:lnTo>
                  <a:lnTo>
                    <a:pt x="21" y="303"/>
                  </a:lnTo>
                  <a:lnTo>
                    <a:pt x="21" y="303"/>
                  </a:lnTo>
                  <a:lnTo>
                    <a:pt x="21" y="305"/>
                  </a:lnTo>
                  <a:lnTo>
                    <a:pt x="21" y="308"/>
                  </a:lnTo>
                  <a:lnTo>
                    <a:pt x="21" y="308"/>
                  </a:lnTo>
                  <a:lnTo>
                    <a:pt x="19" y="310"/>
                  </a:lnTo>
                  <a:lnTo>
                    <a:pt x="19" y="308"/>
                  </a:lnTo>
                  <a:lnTo>
                    <a:pt x="12" y="301"/>
                  </a:lnTo>
                  <a:lnTo>
                    <a:pt x="9" y="298"/>
                  </a:lnTo>
                  <a:lnTo>
                    <a:pt x="7" y="298"/>
                  </a:lnTo>
                  <a:lnTo>
                    <a:pt x="5" y="301"/>
                  </a:lnTo>
                  <a:lnTo>
                    <a:pt x="5" y="301"/>
                  </a:lnTo>
                  <a:lnTo>
                    <a:pt x="5" y="303"/>
                  </a:lnTo>
                  <a:lnTo>
                    <a:pt x="2" y="305"/>
                  </a:lnTo>
                  <a:lnTo>
                    <a:pt x="2" y="305"/>
                  </a:lnTo>
                  <a:lnTo>
                    <a:pt x="0" y="305"/>
                  </a:lnTo>
                  <a:lnTo>
                    <a:pt x="2" y="312"/>
                  </a:lnTo>
                  <a:lnTo>
                    <a:pt x="5" y="320"/>
                  </a:lnTo>
                  <a:lnTo>
                    <a:pt x="7" y="324"/>
                  </a:lnTo>
                  <a:lnTo>
                    <a:pt x="9" y="331"/>
                  </a:lnTo>
                  <a:lnTo>
                    <a:pt x="12" y="336"/>
                  </a:lnTo>
                  <a:lnTo>
                    <a:pt x="14" y="350"/>
                  </a:lnTo>
                  <a:lnTo>
                    <a:pt x="16" y="355"/>
                  </a:lnTo>
                  <a:lnTo>
                    <a:pt x="19" y="362"/>
                  </a:lnTo>
                  <a:lnTo>
                    <a:pt x="21" y="367"/>
                  </a:lnTo>
                  <a:lnTo>
                    <a:pt x="23" y="374"/>
                  </a:lnTo>
                  <a:lnTo>
                    <a:pt x="26" y="381"/>
                  </a:lnTo>
                  <a:lnTo>
                    <a:pt x="26" y="386"/>
                  </a:lnTo>
                  <a:lnTo>
                    <a:pt x="28" y="393"/>
                  </a:lnTo>
                  <a:lnTo>
                    <a:pt x="31" y="398"/>
                  </a:lnTo>
                  <a:lnTo>
                    <a:pt x="33" y="405"/>
                  </a:lnTo>
                  <a:lnTo>
                    <a:pt x="35" y="412"/>
                  </a:lnTo>
                  <a:lnTo>
                    <a:pt x="38" y="417"/>
                  </a:lnTo>
                  <a:lnTo>
                    <a:pt x="40" y="424"/>
                  </a:lnTo>
                  <a:lnTo>
                    <a:pt x="40" y="428"/>
                  </a:lnTo>
                  <a:lnTo>
                    <a:pt x="42" y="436"/>
                  </a:lnTo>
                  <a:lnTo>
                    <a:pt x="45" y="443"/>
                  </a:lnTo>
                  <a:lnTo>
                    <a:pt x="47" y="447"/>
                  </a:lnTo>
                  <a:lnTo>
                    <a:pt x="50" y="454"/>
                  </a:lnTo>
                  <a:lnTo>
                    <a:pt x="52" y="462"/>
                  </a:lnTo>
                  <a:lnTo>
                    <a:pt x="54" y="466"/>
                  </a:lnTo>
                  <a:lnTo>
                    <a:pt x="54" y="473"/>
                  </a:lnTo>
                  <a:lnTo>
                    <a:pt x="57" y="478"/>
                  </a:lnTo>
                  <a:lnTo>
                    <a:pt x="59" y="485"/>
                  </a:lnTo>
                  <a:lnTo>
                    <a:pt x="61" y="492"/>
                  </a:lnTo>
                  <a:lnTo>
                    <a:pt x="64" y="497"/>
                  </a:lnTo>
                  <a:lnTo>
                    <a:pt x="66" y="504"/>
                  </a:lnTo>
                  <a:lnTo>
                    <a:pt x="66" y="507"/>
                  </a:lnTo>
                  <a:lnTo>
                    <a:pt x="68" y="511"/>
                  </a:lnTo>
                  <a:lnTo>
                    <a:pt x="68" y="514"/>
                  </a:lnTo>
                  <a:lnTo>
                    <a:pt x="68" y="514"/>
                  </a:lnTo>
                  <a:lnTo>
                    <a:pt x="68" y="516"/>
                  </a:lnTo>
                  <a:lnTo>
                    <a:pt x="68" y="516"/>
                  </a:lnTo>
                  <a:lnTo>
                    <a:pt x="68" y="516"/>
                  </a:lnTo>
                  <a:lnTo>
                    <a:pt x="68" y="518"/>
                  </a:lnTo>
                  <a:lnTo>
                    <a:pt x="71" y="521"/>
                  </a:lnTo>
                  <a:lnTo>
                    <a:pt x="71" y="521"/>
                  </a:lnTo>
                  <a:lnTo>
                    <a:pt x="71" y="525"/>
                  </a:lnTo>
                  <a:lnTo>
                    <a:pt x="71" y="525"/>
                  </a:lnTo>
                  <a:lnTo>
                    <a:pt x="71" y="525"/>
                  </a:lnTo>
                  <a:lnTo>
                    <a:pt x="71" y="528"/>
                  </a:lnTo>
                  <a:lnTo>
                    <a:pt x="71" y="528"/>
                  </a:lnTo>
                  <a:lnTo>
                    <a:pt x="71" y="530"/>
                  </a:lnTo>
                  <a:lnTo>
                    <a:pt x="73" y="530"/>
                  </a:lnTo>
                  <a:lnTo>
                    <a:pt x="76" y="533"/>
                  </a:lnTo>
                  <a:lnTo>
                    <a:pt x="80" y="535"/>
                  </a:lnTo>
                  <a:lnTo>
                    <a:pt x="85" y="540"/>
                  </a:lnTo>
                  <a:lnTo>
                    <a:pt x="87" y="540"/>
                  </a:lnTo>
                  <a:lnTo>
                    <a:pt x="90" y="542"/>
                  </a:lnTo>
                  <a:lnTo>
                    <a:pt x="90" y="542"/>
                  </a:lnTo>
                  <a:lnTo>
                    <a:pt x="90" y="544"/>
                  </a:lnTo>
                  <a:lnTo>
                    <a:pt x="90" y="544"/>
                  </a:lnTo>
                  <a:lnTo>
                    <a:pt x="90" y="544"/>
                  </a:lnTo>
                  <a:lnTo>
                    <a:pt x="90" y="549"/>
                  </a:lnTo>
                  <a:lnTo>
                    <a:pt x="92" y="551"/>
                  </a:lnTo>
                  <a:lnTo>
                    <a:pt x="92" y="551"/>
                  </a:lnTo>
                  <a:lnTo>
                    <a:pt x="94" y="554"/>
                  </a:lnTo>
                  <a:lnTo>
                    <a:pt x="97" y="556"/>
                  </a:lnTo>
                  <a:lnTo>
                    <a:pt x="102" y="559"/>
                  </a:lnTo>
                  <a:lnTo>
                    <a:pt x="102" y="559"/>
                  </a:lnTo>
                  <a:lnTo>
                    <a:pt x="102" y="554"/>
                  </a:lnTo>
                  <a:lnTo>
                    <a:pt x="102" y="554"/>
                  </a:lnTo>
                  <a:lnTo>
                    <a:pt x="102" y="554"/>
                  </a:lnTo>
                  <a:lnTo>
                    <a:pt x="104" y="554"/>
                  </a:lnTo>
                  <a:lnTo>
                    <a:pt x="106" y="556"/>
                  </a:lnTo>
                  <a:lnTo>
                    <a:pt x="109" y="556"/>
                  </a:lnTo>
                  <a:lnTo>
                    <a:pt x="109" y="554"/>
                  </a:lnTo>
                  <a:lnTo>
                    <a:pt x="109" y="549"/>
                  </a:lnTo>
                  <a:lnTo>
                    <a:pt x="111" y="544"/>
                  </a:lnTo>
                  <a:lnTo>
                    <a:pt x="111" y="542"/>
                  </a:lnTo>
                  <a:lnTo>
                    <a:pt x="113" y="542"/>
                  </a:lnTo>
                  <a:lnTo>
                    <a:pt x="111" y="542"/>
                  </a:lnTo>
                  <a:lnTo>
                    <a:pt x="111" y="540"/>
                  </a:lnTo>
                  <a:lnTo>
                    <a:pt x="113" y="537"/>
                  </a:lnTo>
                  <a:lnTo>
                    <a:pt x="111" y="535"/>
                  </a:lnTo>
                  <a:lnTo>
                    <a:pt x="109" y="533"/>
                  </a:lnTo>
                  <a:lnTo>
                    <a:pt x="111" y="528"/>
                  </a:lnTo>
                  <a:lnTo>
                    <a:pt x="111" y="525"/>
                  </a:lnTo>
                  <a:lnTo>
                    <a:pt x="113" y="521"/>
                  </a:lnTo>
                  <a:lnTo>
                    <a:pt x="113" y="521"/>
                  </a:lnTo>
                  <a:lnTo>
                    <a:pt x="113" y="521"/>
                  </a:lnTo>
                  <a:lnTo>
                    <a:pt x="116" y="518"/>
                  </a:lnTo>
                  <a:lnTo>
                    <a:pt x="118" y="518"/>
                  </a:lnTo>
                  <a:lnTo>
                    <a:pt x="120" y="516"/>
                  </a:lnTo>
                  <a:lnTo>
                    <a:pt x="120" y="514"/>
                  </a:lnTo>
                  <a:lnTo>
                    <a:pt x="123" y="511"/>
                  </a:lnTo>
                  <a:lnTo>
                    <a:pt x="123" y="511"/>
                  </a:lnTo>
                  <a:lnTo>
                    <a:pt x="123" y="511"/>
                  </a:lnTo>
                  <a:lnTo>
                    <a:pt x="125" y="511"/>
                  </a:lnTo>
                  <a:lnTo>
                    <a:pt x="125" y="509"/>
                  </a:lnTo>
                  <a:lnTo>
                    <a:pt x="125" y="509"/>
                  </a:lnTo>
                  <a:lnTo>
                    <a:pt x="125" y="507"/>
                  </a:lnTo>
                  <a:lnTo>
                    <a:pt x="125" y="504"/>
                  </a:lnTo>
                  <a:lnTo>
                    <a:pt x="125" y="504"/>
                  </a:lnTo>
                  <a:lnTo>
                    <a:pt x="128" y="502"/>
                  </a:lnTo>
                  <a:lnTo>
                    <a:pt x="128" y="502"/>
                  </a:lnTo>
                  <a:lnTo>
                    <a:pt x="125" y="502"/>
                  </a:lnTo>
                  <a:lnTo>
                    <a:pt x="125" y="502"/>
                  </a:lnTo>
                  <a:lnTo>
                    <a:pt x="123" y="504"/>
                  </a:lnTo>
                  <a:lnTo>
                    <a:pt x="123" y="502"/>
                  </a:lnTo>
                  <a:lnTo>
                    <a:pt x="123" y="499"/>
                  </a:lnTo>
                  <a:lnTo>
                    <a:pt x="120" y="497"/>
                  </a:lnTo>
                  <a:lnTo>
                    <a:pt x="123" y="495"/>
                  </a:lnTo>
                  <a:lnTo>
                    <a:pt x="123" y="492"/>
                  </a:lnTo>
                  <a:lnTo>
                    <a:pt x="123" y="490"/>
                  </a:lnTo>
                  <a:lnTo>
                    <a:pt x="125" y="490"/>
                  </a:lnTo>
                  <a:lnTo>
                    <a:pt x="125" y="492"/>
                  </a:lnTo>
                  <a:lnTo>
                    <a:pt x="128" y="492"/>
                  </a:lnTo>
                  <a:lnTo>
                    <a:pt x="128" y="490"/>
                  </a:lnTo>
                  <a:lnTo>
                    <a:pt x="130" y="488"/>
                  </a:lnTo>
                  <a:lnTo>
                    <a:pt x="130" y="488"/>
                  </a:lnTo>
                  <a:lnTo>
                    <a:pt x="130" y="490"/>
                  </a:lnTo>
                  <a:lnTo>
                    <a:pt x="130" y="490"/>
                  </a:lnTo>
                  <a:lnTo>
                    <a:pt x="132" y="488"/>
                  </a:lnTo>
                  <a:lnTo>
                    <a:pt x="135" y="488"/>
                  </a:lnTo>
                  <a:lnTo>
                    <a:pt x="135" y="485"/>
                  </a:lnTo>
                  <a:lnTo>
                    <a:pt x="135" y="483"/>
                  </a:lnTo>
                  <a:lnTo>
                    <a:pt x="132" y="480"/>
                  </a:lnTo>
                  <a:lnTo>
                    <a:pt x="132" y="478"/>
                  </a:lnTo>
                  <a:lnTo>
                    <a:pt x="130" y="478"/>
                  </a:lnTo>
                  <a:lnTo>
                    <a:pt x="128" y="478"/>
                  </a:lnTo>
                  <a:lnTo>
                    <a:pt x="125" y="478"/>
                  </a:lnTo>
                  <a:lnTo>
                    <a:pt x="123" y="478"/>
                  </a:lnTo>
                  <a:lnTo>
                    <a:pt x="128" y="478"/>
                  </a:lnTo>
                  <a:lnTo>
                    <a:pt x="128" y="476"/>
                  </a:lnTo>
                  <a:lnTo>
                    <a:pt x="128" y="476"/>
                  </a:lnTo>
                  <a:lnTo>
                    <a:pt x="128" y="473"/>
                  </a:lnTo>
                  <a:lnTo>
                    <a:pt x="128" y="473"/>
                  </a:lnTo>
                  <a:lnTo>
                    <a:pt x="128" y="471"/>
                  </a:lnTo>
                  <a:lnTo>
                    <a:pt x="130" y="469"/>
                  </a:lnTo>
                  <a:lnTo>
                    <a:pt x="130" y="464"/>
                  </a:lnTo>
                  <a:lnTo>
                    <a:pt x="132" y="462"/>
                  </a:lnTo>
                  <a:lnTo>
                    <a:pt x="135" y="454"/>
                  </a:lnTo>
                  <a:lnTo>
                    <a:pt x="135" y="454"/>
                  </a:lnTo>
                  <a:lnTo>
                    <a:pt x="137" y="454"/>
                  </a:lnTo>
                  <a:lnTo>
                    <a:pt x="137" y="454"/>
                  </a:lnTo>
                  <a:lnTo>
                    <a:pt x="139" y="452"/>
                  </a:lnTo>
                  <a:lnTo>
                    <a:pt x="139" y="452"/>
                  </a:lnTo>
                  <a:lnTo>
                    <a:pt x="142" y="450"/>
                  </a:lnTo>
                  <a:lnTo>
                    <a:pt x="142" y="447"/>
                  </a:lnTo>
                  <a:lnTo>
                    <a:pt x="142" y="447"/>
                  </a:lnTo>
                  <a:lnTo>
                    <a:pt x="144" y="445"/>
                  </a:lnTo>
                  <a:lnTo>
                    <a:pt x="144" y="447"/>
                  </a:lnTo>
                  <a:lnTo>
                    <a:pt x="144" y="450"/>
                  </a:lnTo>
                  <a:lnTo>
                    <a:pt x="142" y="450"/>
                  </a:lnTo>
                  <a:lnTo>
                    <a:pt x="142" y="450"/>
                  </a:lnTo>
                  <a:lnTo>
                    <a:pt x="144" y="450"/>
                  </a:lnTo>
                  <a:lnTo>
                    <a:pt x="146" y="447"/>
                  </a:lnTo>
                  <a:lnTo>
                    <a:pt x="146" y="447"/>
                  </a:lnTo>
                  <a:lnTo>
                    <a:pt x="146" y="450"/>
                  </a:lnTo>
                  <a:lnTo>
                    <a:pt x="144" y="457"/>
                  </a:lnTo>
                  <a:lnTo>
                    <a:pt x="144" y="462"/>
                  </a:lnTo>
                  <a:lnTo>
                    <a:pt x="146" y="462"/>
                  </a:lnTo>
                  <a:lnTo>
                    <a:pt x="146" y="459"/>
                  </a:lnTo>
                  <a:lnTo>
                    <a:pt x="146" y="457"/>
                  </a:lnTo>
                  <a:lnTo>
                    <a:pt x="146" y="454"/>
                  </a:lnTo>
                  <a:lnTo>
                    <a:pt x="146" y="452"/>
                  </a:lnTo>
                  <a:lnTo>
                    <a:pt x="149" y="450"/>
                  </a:lnTo>
                  <a:lnTo>
                    <a:pt x="149" y="447"/>
                  </a:lnTo>
                  <a:lnTo>
                    <a:pt x="149" y="445"/>
                  </a:lnTo>
                  <a:lnTo>
                    <a:pt x="151" y="447"/>
                  </a:lnTo>
                  <a:lnTo>
                    <a:pt x="149" y="462"/>
                  </a:lnTo>
                  <a:lnTo>
                    <a:pt x="149" y="462"/>
                  </a:lnTo>
                  <a:lnTo>
                    <a:pt x="149" y="462"/>
                  </a:lnTo>
                  <a:lnTo>
                    <a:pt x="149" y="462"/>
                  </a:lnTo>
                  <a:lnTo>
                    <a:pt x="149" y="459"/>
                  </a:lnTo>
                  <a:lnTo>
                    <a:pt x="149" y="459"/>
                  </a:lnTo>
                  <a:lnTo>
                    <a:pt x="149" y="457"/>
                  </a:lnTo>
                  <a:lnTo>
                    <a:pt x="151" y="457"/>
                  </a:lnTo>
                  <a:lnTo>
                    <a:pt x="154" y="452"/>
                  </a:lnTo>
                  <a:lnTo>
                    <a:pt x="154" y="452"/>
                  </a:lnTo>
                  <a:lnTo>
                    <a:pt x="154" y="452"/>
                  </a:lnTo>
                  <a:lnTo>
                    <a:pt x="156" y="450"/>
                  </a:lnTo>
                  <a:lnTo>
                    <a:pt x="156" y="450"/>
                  </a:lnTo>
                  <a:lnTo>
                    <a:pt x="156" y="447"/>
                  </a:lnTo>
                  <a:lnTo>
                    <a:pt x="154" y="445"/>
                  </a:lnTo>
                  <a:lnTo>
                    <a:pt x="154" y="445"/>
                  </a:lnTo>
                  <a:lnTo>
                    <a:pt x="151" y="445"/>
                  </a:lnTo>
                  <a:lnTo>
                    <a:pt x="151" y="443"/>
                  </a:lnTo>
                  <a:lnTo>
                    <a:pt x="154" y="443"/>
                  </a:lnTo>
                  <a:lnTo>
                    <a:pt x="154" y="443"/>
                  </a:lnTo>
                  <a:lnTo>
                    <a:pt x="154" y="443"/>
                  </a:lnTo>
                  <a:lnTo>
                    <a:pt x="156" y="443"/>
                  </a:lnTo>
                  <a:lnTo>
                    <a:pt x="156" y="443"/>
                  </a:lnTo>
                  <a:lnTo>
                    <a:pt x="156" y="443"/>
                  </a:lnTo>
                  <a:lnTo>
                    <a:pt x="156" y="445"/>
                  </a:lnTo>
                  <a:lnTo>
                    <a:pt x="156" y="445"/>
                  </a:lnTo>
                  <a:lnTo>
                    <a:pt x="158" y="447"/>
                  </a:lnTo>
                  <a:lnTo>
                    <a:pt x="158" y="447"/>
                  </a:lnTo>
                  <a:lnTo>
                    <a:pt x="158" y="450"/>
                  </a:lnTo>
                  <a:lnTo>
                    <a:pt x="158" y="450"/>
                  </a:lnTo>
                  <a:lnTo>
                    <a:pt x="158" y="450"/>
                  </a:lnTo>
                  <a:lnTo>
                    <a:pt x="158" y="450"/>
                  </a:lnTo>
                  <a:lnTo>
                    <a:pt x="158" y="454"/>
                  </a:lnTo>
                  <a:lnTo>
                    <a:pt x="158" y="454"/>
                  </a:lnTo>
                  <a:lnTo>
                    <a:pt x="161" y="457"/>
                  </a:lnTo>
                  <a:lnTo>
                    <a:pt x="161" y="457"/>
                  </a:lnTo>
                  <a:lnTo>
                    <a:pt x="163" y="459"/>
                  </a:lnTo>
                  <a:lnTo>
                    <a:pt x="163" y="462"/>
                  </a:lnTo>
                  <a:lnTo>
                    <a:pt x="163" y="459"/>
                  </a:lnTo>
                  <a:lnTo>
                    <a:pt x="163" y="459"/>
                  </a:lnTo>
                  <a:lnTo>
                    <a:pt x="165" y="457"/>
                  </a:lnTo>
                  <a:lnTo>
                    <a:pt x="165" y="457"/>
                  </a:lnTo>
                  <a:lnTo>
                    <a:pt x="165" y="454"/>
                  </a:lnTo>
                  <a:lnTo>
                    <a:pt x="165" y="452"/>
                  </a:lnTo>
                  <a:lnTo>
                    <a:pt x="165" y="452"/>
                  </a:lnTo>
                  <a:lnTo>
                    <a:pt x="163" y="450"/>
                  </a:lnTo>
                  <a:lnTo>
                    <a:pt x="161" y="445"/>
                  </a:lnTo>
                  <a:lnTo>
                    <a:pt x="161" y="443"/>
                  </a:lnTo>
                  <a:lnTo>
                    <a:pt x="156" y="433"/>
                  </a:lnTo>
                  <a:lnTo>
                    <a:pt x="154" y="428"/>
                  </a:lnTo>
                  <a:lnTo>
                    <a:pt x="154" y="431"/>
                  </a:lnTo>
                  <a:lnTo>
                    <a:pt x="154" y="431"/>
                  </a:lnTo>
                  <a:lnTo>
                    <a:pt x="151" y="433"/>
                  </a:lnTo>
                  <a:lnTo>
                    <a:pt x="151" y="433"/>
                  </a:lnTo>
                  <a:lnTo>
                    <a:pt x="149" y="431"/>
                  </a:lnTo>
                  <a:lnTo>
                    <a:pt x="149" y="431"/>
                  </a:lnTo>
                  <a:lnTo>
                    <a:pt x="149" y="428"/>
                  </a:lnTo>
                  <a:lnTo>
                    <a:pt x="154" y="421"/>
                  </a:lnTo>
                  <a:lnTo>
                    <a:pt x="154" y="421"/>
                  </a:lnTo>
                  <a:lnTo>
                    <a:pt x="156" y="419"/>
                  </a:lnTo>
                  <a:lnTo>
                    <a:pt x="156" y="419"/>
                  </a:lnTo>
                  <a:lnTo>
                    <a:pt x="156" y="417"/>
                  </a:lnTo>
                  <a:lnTo>
                    <a:pt x="158" y="419"/>
                  </a:lnTo>
                  <a:lnTo>
                    <a:pt x="156" y="419"/>
                  </a:lnTo>
                  <a:lnTo>
                    <a:pt x="156" y="421"/>
                  </a:lnTo>
                  <a:lnTo>
                    <a:pt x="156" y="424"/>
                  </a:lnTo>
                  <a:lnTo>
                    <a:pt x="156" y="428"/>
                  </a:lnTo>
                  <a:lnTo>
                    <a:pt x="156" y="428"/>
                  </a:lnTo>
                  <a:lnTo>
                    <a:pt x="158" y="431"/>
                  </a:lnTo>
                  <a:lnTo>
                    <a:pt x="158" y="433"/>
                  </a:lnTo>
                  <a:lnTo>
                    <a:pt x="158" y="433"/>
                  </a:lnTo>
                  <a:lnTo>
                    <a:pt x="158" y="436"/>
                  </a:lnTo>
                  <a:lnTo>
                    <a:pt x="161" y="438"/>
                  </a:lnTo>
                  <a:lnTo>
                    <a:pt x="161" y="438"/>
                  </a:lnTo>
                  <a:lnTo>
                    <a:pt x="161" y="440"/>
                  </a:lnTo>
                  <a:lnTo>
                    <a:pt x="163" y="440"/>
                  </a:lnTo>
                  <a:lnTo>
                    <a:pt x="165" y="447"/>
                  </a:lnTo>
                  <a:lnTo>
                    <a:pt x="165" y="447"/>
                  </a:lnTo>
                  <a:lnTo>
                    <a:pt x="165" y="447"/>
                  </a:lnTo>
                  <a:lnTo>
                    <a:pt x="165" y="447"/>
                  </a:lnTo>
                  <a:lnTo>
                    <a:pt x="165" y="447"/>
                  </a:lnTo>
                  <a:lnTo>
                    <a:pt x="165" y="447"/>
                  </a:lnTo>
                  <a:lnTo>
                    <a:pt x="165" y="447"/>
                  </a:lnTo>
                  <a:lnTo>
                    <a:pt x="165" y="447"/>
                  </a:lnTo>
                  <a:lnTo>
                    <a:pt x="165" y="450"/>
                  </a:lnTo>
                  <a:lnTo>
                    <a:pt x="168" y="452"/>
                  </a:lnTo>
                  <a:lnTo>
                    <a:pt x="168" y="452"/>
                  </a:lnTo>
                  <a:lnTo>
                    <a:pt x="170" y="450"/>
                  </a:lnTo>
                  <a:lnTo>
                    <a:pt x="170" y="443"/>
                  </a:lnTo>
                  <a:lnTo>
                    <a:pt x="170" y="440"/>
                  </a:lnTo>
                  <a:lnTo>
                    <a:pt x="168" y="440"/>
                  </a:lnTo>
                  <a:lnTo>
                    <a:pt x="168" y="443"/>
                  </a:lnTo>
                  <a:lnTo>
                    <a:pt x="168" y="445"/>
                  </a:lnTo>
                  <a:lnTo>
                    <a:pt x="168" y="445"/>
                  </a:lnTo>
                  <a:lnTo>
                    <a:pt x="168" y="443"/>
                  </a:lnTo>
                  <a:lnTo>
                    <a:pt x="168" y="440"/>
                  </a:lnTo>
                  <a:lnTo>
                    <a:pt x="165" y="438"/>
                  </a:lnTo>
                  <a:lnTo>
                    <a:pt x="165" y="438"/>
                  </a:lnTo>
                  <a:lnTo>
                    <a:pt x="163" y="438"/>
                  </a:lnTo>
                  <a:lnTo>
                    <a:pt x="163" y="438"/>
                  </a:lnTo>
                  <a:lnTo>
                    <a:pt x="163" y="436"/>
                  </a:lnTo>
                  <a:lnTo>
                    <a:pt x="168" y="421"/>
                  </a:lnTo>
                  <a:lnTo>
                    <a:pt x="170" y="419"/>
                  </a:lnTo>
                  <a:lnTo>
                    <a:pt x="170" y="419"/>
                  </a:lnTo>
                  <a:lnTo>
                    <a:pt x="172" y="417"/>
                  </a:lnTo>
                  <a:lnTo>
                    <a:pt x="172" y="419"/>
                  </a:lnTo>
                  <a:lnTo>
                    <a:pt x="170" y="419"/>
                  </a:lnTo>
                  <a:lnTo>
                    <a:pt x="170" y="421"/>
                  </a:lnTo>
                  <a:lnTo>
                    <a:pt x="170" y="426"/>
                  </a:lnTo>
                  <a:lnTo>
                    <a:pt x="170" y="426"/>
                  </a:lnTo>
                  <a:lnTo>
                    <a:pt x="170" y="428"/>
                  </a:lnTo>
                  <a:lnTo>
                    <a:pt x="172" y="428"/>
                  </a:lnTo>
                  <a:lnTo>
                    <a:pt x="172" y="428"/>
                  </a:lnTo>
                  <a:lnTo>
                    <a:pt x="175" y="431"/>
                  </a:lnTo>
                  <a:lnTo>
                    <a:pt x="175" y="431"/>
                  </a:lnTo>
                  <a:lnTo>
                    <a:pt x="172" y="431"/>
                  </a:lnTo>
                  <a:lnTo>
                    <a:pt x="172" y="431"/>
                  </a:lnTo>
                  <a:lnTo>
                    <a:pt x="172" y="431"/>
                  </a:lnTo>
                  <a:lnTo>
                    <a:pt x="172" y="433"/>
                  </a:lnTo>
                  <a:lnTo>
                    <a:pt x="172" y="433"/>
                  </a:lnTo>
                  <a:lnTo>
                    <a:pt x="172" y="433"/>
                  </a:lnTo>
                  <a:lnTo>
                    <a:pt x="172" y="438"/>
                  </a:lnTo>
                  <a:lnTo>
                    <a:pt x="172" y="438"/>
                  </a:lnTo>
                  <a:lnTo>
                    <a:pt x="172" y="438"/>
                  </a:lnTo>
                  <a:lnTo>
                    <a:pt x="175" y="440"/>
                  </a:lnTo>
                  <a:lnTo>
                    <a:pt x="177" y="440"/>
                  </a:lnTo>
                  <a:lnTo>
                    <a:pt x="177" y="440"/>
                  </a:lnTo>
                  <a:lnTo>
                    <a:pt x="180" y="438"/>
                  </a:lnTo>
                  <a:lnTo>
                    <a:pt x="180" y="443"/>
                  </a:lnTo>
                  <a:lnTo>
                    <a:pt x="182" y="443"/>
                  </a:lnTo>
                  <a:lnTo>
                    <a:pt x="182" y="440"/>
                  </a:lnTo>
                  <a:lnTo>
                    <a:pt x="182" y="438"/>
                  </a:lnTo>
                  <a:lnTo>
                    <a:pt x="180" y="436"/>
                  </a:lnTo>
                  <a:lnTo>
                    <a:pt x="180" y="436"/>
                  </a:lnTo>
                  <a:lnTo>
                    <a:pt x="177" y="433"/>
                  </a:lnTo>
                  <a:lnTo>
                    <a:pt x="177" y="433"/>
                  </a:lnTo>
                  <a:lnTo>
                    <a:pt x="177" y="431"/>
                  </a:lnTo>
                  <a:lnTo>
                    <a:pt x="177" y="431"/>
                  </a:lnTo>
                  <a:lnTo>
                    <a:pt x="177" y="431"/>
                  </a:lnTo>
                  <a:lnTo>
                    <a:pt x="177" y="431"/>
                  </a:lnTo>
                  <a:lnTo>
                    <a:pt x="177" y="428"/>
                  </a:lnTo>
                  <a:lnTo>
                    <a:pt x="177" y="428"/>
                  </a:lnTo>
                  <a:lnTo>
                    <a:pt x="177" y="426"/>
                  </a:lnTo>
                  <a:lnTo>
                    <a:pt x="177" y="426"/>
                  </a:lnTo>
                  <a:lnTo>
                    <a:pt x="177" y="424"/>
                  </a:lnTo>
                  <a:lnTo>
                    <a:pt x="177" y="424"/>
                  </a:lnTo>
                  <a:lnTo>
                    <a:pt x="177" y="419"/>
                  </a:lnTo>
                  <a:lnTo>
                    <a:pt x="177" y="417"/>
                  </a:lnTo>
                  <a:lnTo>
                    <a:pt x="180" y="417"/>
                  </a:lnTo>
                  <a:lnTo>
                    <a:pt x="180" y="419"/>
                  </a:lnTo>
                  <a:lnTo>
                    <a:pt x="180" y="424"/>
                  </a:lnTo>
                  <a:lnTo>
                    <a:pt x="180" y="426"/>
                  </a:lnTo>
                  <a:lnTo>
                    <a:pt x="180" y="426"/>
                  </a:lnTo>
                  <a:lnTo>
                    <a:pt x="180" y="428"/>
                  </a:lnTo>
                  <a:lnTo>
                    <a:pt x="180" y="428"/>
                  </a:lnTo>
                  <a:lnTo>
                    <a:pt x="180" y="428"/>
                  </a:lnTo>
                  <a:lnTo>
                    <a:pt x="180" y="431"/>
                  </a:lnTo>
                  <a:lnTo>
                    <a:pt x="180" y="431"/>
                  </a:lnTo>
                  <a:lnTo>
                    <a:pt x="180" y="433"/>
                  </a:lnTo>
                  <a:lnTo>
                    <a:pt x="180" y="433"/>
                  </a:lnTo>
                  <a:lnTo>
                    <a:pt x="182" y="436"/>
                  </a:lnTo>
                  <a:lnTo>
                    <a:pt x="182" y="436"/>
                  </a:lnTo>
                  <a:lnTo>
                    <a:pt x="182" y="438"/>
                  </a:lnTo>
                  <a:lnTo>
                    <a:pt x="184" y="438"/>
                  </a:lnTo>
                  <a:lnTo>
                    <a:pt x="182" y="436"/>
                  </a:lnTo>
                  <a:lnTo>
                    <a:pt x="182" y="433"/>
                  </a:lnTo>
                  <a:lnTo>
                    <a:pt x="182" y="431"/>
                  </a:lnTo>
                  <a:lnTo>
                    <a:pt x="182" y="431"/>
                  </a:lnTo>
                  <a:lnTo>
                    <a:pt x="184" y="433"/>
                  </a:lnTo>
                  <a:lnTo>
                    <a:pt x="184" y="433"/>
                  </a:lnTo>
                  <a:lnTo>
                    <a:pt x="187" y="436"/>
                  </a:lnTo>
                  <a:lnTo>
                    <a:pt x="187" y="438"/>
                  </a:lnTo>
                  <a:lnTo>
                    <a:pt x="189" y="436"/>
                  </a:lnTo>
                  <a:lnTo>
                    <a:pt x="189" y="431"/>
                  </a:lnTo>
                  <a:lnTo>
                    <a:pt x="189" y="421"/>
                  </a:lnTo>
                  <a:lnTo>
                    <a:pt x="189" y="419"/>
                  </a:lnTo>
                  <a:lnTo>
                    <a:pt x="189" y="417"/>
                  </a:lnTo>
                  <a:lnTo>
                    <a:pt x="189" y="417"/>
                  </a:lnTo>
                  <a:lnTo>
                    <a:pt x="191" y="417"/>
                  </a:lnTo>
                  <a:lnTo>
                    <a:pt x="191" y="414"/>
                  </a:lnTo>
                  <a:lnTo>
                    <a:pt x="191" y="412"/>
                  </a:lnTo>
                  <a:lnTo>
                    <a:pt x="191" y="412"/>
                  </a:lnTo>
                  <a:lnTo>
                    <a:pt x="191" y="409"/>
                  </a:lnTo>
                  <a:lnTo>
                    <a:pt x="194" y="409"/>
                  </a:lnTo>
                  <a:lnTo>
                    <a:pt x="194" y="407"/>
                  </a:lnTo>
                  <a:lnTo>
                    <a:pt x="194" y="407"/>
                  </a:lnTo>
                  <a:lnTo>
                    <a:pt x="194" y="407"/>
                  </a:lnTo>
                  <a:lnTo>
                    <a:pt x="194" y="409"/>
                  </a:lnTo>
                  <a:lnTo>
                    <a:pt x="194" y="412"/>
                  </a:lnTo>
                  <a:lnTo>
                    <a:pt x="194" y="412"/>
                  </a:lnTo>
                  <a:lnTo>
                    <a:pt x="196" y="412"/>
                  </a:lnTo>
                  <a:lnTo>
                    <a:pt x="196" y="412"/>
                  </a:lnTo>
                  <a:lnTo>
                    <a:pt x="196" y="414"/>
                  </a:lnTo>
                  <a:lnTo>
                    <a:pt x="196" y="417"/>
                  </a:lnTo>
                  <a:lnTo>
                    <a:pt x="196" y="417"/>
                  </a:lnTo>
                  <a:lnTo>
                    <a:pt x="199" y="414"/>
                  </a:lnTo>
                  <a:lnTo>
                    <a:pt x="199" y="414"/>
                  </a:lnTo>
                  <a:lnTo>
                    <a:pt x="201" y="414"/>
                  </a:lnTo>
                  <a:lnTo>
                    <a:pt x="201" y="419"/>
                  </a:lnTo>
                  <a:lnTo>
                    <a:pt x="201" y="419"/>
                  </a:lnTo>
                  <a:lnTo>
                    <a:pt x="203" y="419"/>
                  </a:lnTo>
                  <a:lnTo>
                    <a:pt x="206" y="409"/>
                  </a:lnTo>
                  <a:lnTo>
                    <a:pt x="208" y="409"/>
                  </a:lnTo>
                  <a:lnTo>
                    <a:pt x="208" y="412"/>
                  </a:lnTo>
                  <a:lnTo>
                    <a:pt x="206" y="417"/>
                  </a:lnTo>
                  <a:lnTo>
                    <a:pt x="206" y="419"/>
                  </a:lnTo>
                  <a:lnTo>
                    <a:pt x="206" y="419"/>
                  </a:lnTo>
                  <a:lnTo>
                    <a:pt x="208" y="419"/>
                  </a:lnTo>
                  <a:lnTo>
                    <a:pt x="208" y="419"/>
                  </a:lnTo>
                  <a:lnTo>
                    <a:pt x="213" y="417"/>
                  </a:lnTo>
                  <a:lnTo>
                    <a:pt x="210" y="414"/>
                  </a:lnTo>
                  <a:lnTo>
                    <a:pt x="210" y="414"/>
                  </a:lnTo>
                  <a:lnTo>
                    <a:pt x="210" y="412"/>
                  </a:lnTo>
                  <a:lnTo>
                    <a:pt x="210" y="412"/>
                  </a:lnTo>
                  <a:lnTo>
                    <a:pt x="210" y="412"/>
                  </a:lnTo>
                  <a:lnTo>
                    <a:pt x="213" y="409"/>
                  </a:lnTo>
                  <a:lnTo>
                    <a:pt x="213" y="409"/>
                  </a:lnTo>
                  <a:lnTo>
                    <a:pt x="213" y="409"/>
                  </a:lnTo>
                  <a:lnTo>
                    <a:pt x="215" y="409"/>
                  </a:lnTo>
                  <a:lnTo>
                    <a:pt x="215" y="407"/>
                  </a:lnTo>
                  <a:lnTo>
                    <a:pt x="215" y="405"/>
                  </a:lnTo>
                  <a:lnTo>
                    <a:pt x="215" y="402"/>
                  </a:lnTo>
                  <a:lnTo>
                    <a:pt x="217" y="402"/>
                  </a:lnTo>
                  <a:lnTo>
                    <a:pt x="220" y="400"/>
                  </a:lnTo>
                  <a:lnTo>
                    <a:pt x="220" y="398"/>
                  </a:lnTo>
                  <a:lnTo>
                    <a:pt x="220" y="395"/>
                  </a:lnTo>
                  <a:lnTo>
                    <a:pt x="217" y="398"/>
                  </a:lnTo>
                  <a:lnTo>
                    <a:pt x="215" y="395"/>
                  </a:lnTo>
                  <a:lnTo>
                    <a:pt x="215" y="393"/>
                  </a:lnTo>
                  <a:lnTo>
                    <a:pt x="215" y="393"/>
                  </a:lnTo>
                  <a:lnTo>
                    <a:pt x="215" y="391"/>
                  </a:lnTo>
                  <a:lnTo>
                    <a:pt x="215" y="391"/>
                  </a:lnTo>
                  <a:lnTo>
                    <a:pt x="215" y="388"/>
                  </a:lnTo>
                  <a:lnTo>
                    <a:pt x="215" y="386"/>
                  </a:lnTo>
                  <a:lnTo>
                    <a:pt x="215" y="379"/>
                  </a:lnTo>
                  <a:lnTo>
                    <a:pt x="217" y="376"/>
                  </a:lnTo>
                  <a:lnTo>
                    <a:pt x="217" y="372"/>
                  </a:lnTo>
                  <a:lnTo>
                    <a:pt x="217" y="369"/>
                  </a:lnTo>
                  <a:lnTo>
                    <a:pt x="220" y="369"/>
                  </a:lnTo>
                  <a:lnTo>
                    <a:pt x="222" y="367"/>
                  </a:lnTo>
                  <a:lnTo>
                    <a:pt x="222" y="365"/>
                  </a:lnTo>
                  <a:lnTo>
                    <a:pt x="220" y="362"/>
                  </a:lnTo>
                  <a:lnTo>
                    <a:pt x="217" y="360"/>
                  </a:lnTo>
                  <a:lnTo>
                    <a:pt x="215" y="357"/>
                  </a:lnTo>
                  <a:lnTo>
                    <a:pt x="215" y="357"/>
                  </a:lnTo>
                  <a:lnTo>
                    <a:pt x="215" y="357"/>
                  </a:lnTo>
                  <a:lnTo>
                    <a:pt x="215" y="355"/>
                  </a:lnTo>
                  <a:lnTo>
                    <a:pt x="215" y="353"/>
                  </a:lnTo>
                  <a:lnTo>
                    <a:pt x="220" y="350"/>
                  </a:lnTo>
                  <a:lnTo>
                    <a:pt x="220" y="350"/>
                  </a:lnTo>
                  <a:lnTo>
                    <a:pt x="222" y="348"/>
                  </a:lnTo>
                  <a:lnTo>
                    <a:pt x="222" y="346"/>
                  </a:lnTo>
                  <a:lnTo>
                    <a:pt x="225" y="346"/>
                  </a:lnTo>
                  <a:lnTo>
                    <a:pt x="225" y="348"/>
                  </a:lnTo>
                  <a:lnTo>
                    <a:pt x="225" y="348"/>
                  </a:lnTo>
                  <a:lnTo>
                    <a:pt x="227" y="348"/>
                  </a:lnTo>
                  <a:lnTo>
                    <a:pt x="229" y="346"/>
                  </a:lnTo>
                  <a:lnTo>
                    <a:pt x="227" y="346"/>
                  </a:lnTo>
                  <a:lnTo>
                    <a:pt x="227" y="346"/>
                  </a:lnTo>
                  <a:lnTo>
                    <a:pt x="227" y="338"/>
                  </a:lnTo>
                  <a:lnTo>
                    <a:pt x="227" y="334"/>
                  </a:lnTo>
                  <a:lnTo>
                    <a:pt x="227" y="334"/>
                  </a:lnTo>
                  <a:lnTo>
                    <a:pt x="227" y="334"/>
                  </a:lnTo>
                  <a:lnTo>
                    <a:pt x="232" y="334"/>
                  </a:lnTo>
                  <a:lnTo>
                    <a:pt x="232" y="336"/>
                  </a:lnTo>
                  <a:lnTo>
                    <a:pt x="232" y="343"/>
                  </a:lnTo>
                  <a:lnTo>
                    <a:pt x="232" y="343"/>
                  </a:lnTo>
                  <a:lnTo>
                    <a:pt x="232" y="346"/>
                  </a:lnTo>
                  <a:lnTo>
                    <a:pt x="232" y="346"/>
                  </a:lnTo>
                  <a:lnTo>
                    <a:pt x="232" y="346"/>
                  </a:lnTo>
                  <a:lnTo>
                    <a:pt x="229" y="348"/>
                  </a:lnTo>
                  <a:lnTo>
                    <a:pt x="229" y="348"/>
                  </a:lnTo>
                  <a:lnTo>
                    <a:pt x="229" y="350"/>
                  </a:lnTo>
                  <a:lnTo>
                    <a:pt x="229" y="353"/>
                  </a:lnTo>
                  <a:lnTo>
                    <a:pt x="229" y="353"/>
                  </a:lnTo>
                  <a:lnTo>
                    <a:pt x="232" y="355"/>
                  </a:lnTo>
                  <a:lnTo>
                    <a:pt x="232" y="355"/>
                  </a:lnTo>
                  <a:lnTo>
                    <a:pt x="232" y="353"/>
                  </a:lnTo>
                  <a:lnTo>
                    <a:pt x="234" y="350"/>
                  </a:lnTo>
                  <a:lnTo>
                    <a:pt x="234" y="348"/>
                  </a:lnTo>
                  <a:lnTo>
                    <a:pt x="236" y="346"/>
                  </a:lnTo>
                  <a:lnTo>
                    <a:pt x="239" y="348"/>
                  </a:lnTo>
                  <a:lnTo>
                    <a:pt x="241" y="350"/>
                  </a:lnTo>
                  <a:lnTo>
                    <a:pt x="239" y="350"/>
                  </a:lnTo>
                  <a:lnTo>
                    <a:pt x="239" y="350"/>
                  </a:lnTo>
                  <a:lnTo>
                    <a:pt x="236" y="350"/>
                  </a:lnTo>
                  <a:lnTo>
                    <a:pt x="236" y="350"/>
                  </a:lnTo>
                  <a:lnTo>
                    <a:pt x="236" y="350"/>
                  </a:lnTo>
                  <a:lnTo>
                    <a:pt x="234" y="353"/>
                  </a:lnTo>
                  <a:lnTo>
                    <a:pt x="236" y="353"/>
                  </a:lnTo>
                  <a:lnTo>
                    <a:pt x="236" y="355"/>
                  </a:lnTo>
                  <a:lnTo>
                    <a:pt x="236" y="355"/>
                  </a:lnTo>
                  <a:lnTo>
                    <a:pt x="236" y="357"/>
                  </a:lnTo>
                  <a:lnTo>
                    <a:pt x="234" y="357"/>
                  </a:lnTo>
                  <a:lnTo>
                    <a:pt x="234" y="355"/>
                  </a:lnTo>
                  <a:lnTo>
                    <a:pt x="234" y="355"/>
                  </a:lnTo>
                  <a:lnTo>
                    <a:pt x="232" y="357"/>
                  </a:lnTo>
                  <a:lnTo>
                    <a:pt x="232" y="360"/>
                  </a:lnTo>
                  <a:lnTo>
                    <a:pt x="232" y="365"/>
                  </a:lnTo>
                  <a:lnTo>
                    <a:pt x="234" y="362"/>
                  </a:lnTo>
                  <a:lnTo>
                    <a:pt x="236" y="360"/>
                  </a:lnTo>
                  <a:lnTo>
                    <a:pt x="239" y="360"/>
                  </a:lnTo>
                  <a:lnTo>
                    <a:pt x="243" y="362"/>
                  </a:lnTo>
                  <a:lnTo>
                    <a:pt x="246" y="362"/>
                  </a:lnTo>
                  <a:lnTo>
                    <a:pt x="246" y="362"/>
                  </a:lnTo>
                  <a:lnTo>
                    <a:pt x="251" y="362"/>
                  </a:lnTo>
                  <a:lnTo>
                    <a:pt x="260" y="365"/>
                  </a:lnTo>
                  <a:lnTo>
                    <a:pt x="262" y="365"/>
                  </a:lnTo>
                  <a:lnTo>
                    <a:pt x="260" y="365"/>
                  </a:lnTo>
                  <a:lnTo>
                    <a:pt x="260" y="362"/>
                  </a:lnTo>
                  <a:lnTo>
                    <a:pt x="260" y="362"/>
                  </a:lnTo>
                  <a:lnTo>
                    <a:pt x="258" y="362"/>
                  </a:lnTo>
                  <a:lnTo>
                    <a:pt x="260" y="362"/>
                  </a:lnTo>
                  <a:lnTo>
                    <a:pt x="260" y="362"/>
                  </a:lnTo>
                  <a:lnTo>
                    <a:pt x="260" y="360"/>
                  </a:lnTo>
                  <a:lnTo>
                    <a:pt x="260" y="357"/>
                  </a:lnTo>
                  <a:lnTo>
                    <a:pt x="258" y="357"/>
                  </a:lnTo>
                  <a:lnTo>
                    <a:pt x="258" y="357"/>
                  </a:lnTo>
                  <a:lnTo>
                    <a:pt x="255" y="357"/>
                  </a:lnTo>
                  <a:lnTo>
                    <a:pt x="255" y="357"/>
                  </a:lnTo>
                  <a:lnTo>
                    <a:pt x="255" y="355"/>
                  </a:lnTo>
                  <a:lnTo>
                    <a:pt x="255" y="353"/>
                  </a:lnTo>
                  <a:lnTo>
                    <a:pt x="255" y="350"/>
                  </a:lnTo>
                  <a:lnTo>
                    <a:pt x="253" y="350"/>
                  </a:lnTo>
                  <a:lnTo>
                    <a:pt x="253" y="348"/>
                  </a:lnTo>
                  <a:lnTo>
                    <a:pt x="251" y="346"/>
                  </a:lnTo>
                  <a:lnTo>
                    <a:pt x="253" y="346"/>
                  </a:lnTo>
                  <a:lnTo>
                    <a:pt x="255" y="346"/>
                  </a:lnTo>
                  <a:lnTo>
                    <a:pt x="258" y="343"/>
                  </a:lnTo>
                  <a:lnTo>
                    <a:pt x="258" y="341"/>
                  </a:lnTo>
                  <a:lnTo>
                    <a:pt x="260" y="343"/>
                  </a:lnTo>
                  <a:lnTo>
                    <a:pt x="260" y="343"/>
                  </a:lnTo>
                  <a:lnTo>
                    <a:pt x="260" y="346"/>
                  </a:lnTo>
                  <a:lnTo>
                    <a:pt x="260" y="348"/>
                  </a:lnTo>
                  <a:lnTo>
                    <a:pt x="262" y="346"/>
                  </a:lnTo>
                  <a:lnTo>
                    <a:pt x="262" y="343"/>
                  </a:lnTo>
                  <a:lnTo>
                    <a:pt x="262" y="343"/>
                  </a:lnTo>
                  <a:lnTo>
                    <a:pt x="262" y="343"/>
                  </a:lnTo>
                  <a:lnTo>
                    <a:pt x="262" y="341"/>
                  </a:lnTo>
                  <a:lnTo>
                    <a:pt x="260" y="341"/>
                  </a:lnTo>
                  <a:lnTo>
                    <a:pt x="260" y="341"/>
                  </a:lnTo>
                  <a:lnTo>
                    <a:pt x="260" y="341"/>
                  </a:lnTo>
                  <a:lnTo>
                    <a:pt x="260" y="341"/>
                  </a:lnTo>
                  <a:lnTo>
                    <a:pt x="260" y="338"/>
                  </a:lnTo>
                  <a:lnTo>
                    <a:pt x="260" y="338"/>
                  </a:lnTo>
                  <a:lnTo>
                    <a:pt x="260" y="338"/>
                  </a:lnTo>
                  <a:lnTo>
                    <a:pt x="258" y="334"/>
                  </a:lnTo>
                  <a:lnTo>
                    <a:pt x="260" y="334"/>
                  </a:lnTo>
                  <a:lnTo>
                    <a:pt x="260" y="334"/>
                  </a:lnTo>
                  <a:lnTo>
                    <a:pt x="262" y="336"/>
                  </a:lnTo>
                  <a:lnTo>
                    <a:pt x="265" y="341"/>
                  </a:lnTo>
                  <a:lnTo>
                    <a:pt x="265" y="343"/>
                  </a:lnTo>
                  <a:lnTo>
                    <a:pt x="265" y="343"/>
                  </a:lnTo>
                  <a:lnTo>
                    <a:pt x="267" y="341"/>
                  </a:lnTo>
                  <a:lnTo>
                    <a:pt x="267" y="341"/>
                  </a:lnTo>
                  <a:lnTo>
                    <a:pt x="269" y="336"/>
                  </a:lnTo>
                  <a:lnTo>
                    <a:pt x="269" y="334"/>
                  </a:lnTo>
                  <a:lnTo>
                    <a:pt x="269" y="336"/>
                  </a:lnTo>
                  <a:lnTo>
                    <a:pt x="272" y="334"/>
                  </a:lnTo>
                  <a:lnTo>
                    <a:pt x="277" y="334"/>
                  </a:lnTo>
                  <a:lnTo>
                    <a:pt x="277" y="334"/>
                  </a:lnTo>
                  <a:lnTo>
                    <a:pt x="277" y="334"/>
                  </a:lnTo>
                  <a:lnTo>
                    <a:pt x="274" y="334"/>
                  </a:lnTo>
                  <a:lnTo>
                    <a:pt x="274" y="331"/>
                  </a:lnTo>
                  <a:lnTo>
                    <a:pt x="274" y="329"/>
                  </a:lnTo>
                  <a:lnTo>
                    <a:pt x="274" y="329"/>
                  </a:lnTo>
                  <a:lnTo>
                    <a:pt x="269" y="329"/>
                  </a:lnTo>
                  <a:lnTo>
                    <a:pt x="269" y="327"/>
                  </a:lnTo>
                  <a:lnTo>
                    <a:pt x="272" y="324"/>
                  </a:lnTo>
                  <a:lnTo>
                    <a:pt x="274" y="327"/>
                  </a:lnTo>
                  <a:lnTo>
                    <a:pt x="274" y="324"/>
                  </a:lnTo>
                  <a:lnTo>
                    <a:pt x="277" y="327"/>
                  </a:lnTo>
                  <a:lnTo>
                    <a:pt x="277" y="329"/>
                  </a:lnTo>
                  <a:lnTo>
                    <a:pt x="279" y="331"/>
                  </a:lnTo>
                  <a:lnTo>
                    <a:pt x="281" y="329"/>
                  </a:lnTo>
                  <a:lnTo>
                    <a:pt x="279" y="329"/>
                  </a:lnTo>
                  <a:lnTo>
                    <a:pt x="279" y="327"/>
                  </a:lnTo>
                  <a:lnTo>
                    <a:pt x="279" y="324"/>
                  </a:lnTo>
                  <a:lnTo>
                    <a:pt x="281" y="324"/>
                  </a:lnTo>
                  <a:lnTo>
                    <a:pt x="281" y="327"/>
                  </a:lnTo>
                  <a:lnTo>
                    <a:pt x="284" y="329"/>
                  </a:lnTo>
                  <a:lnTo>
                    <a:pt x="284" y="329"/>
                  </a:lnTo>
                  <a:lnTo>
                    <a:pt x="284" y="331"/>
                  </a:lnTo>
                  <a:lnTo>
                    <a:pt x="286" y="329"/>
                  </a:lnTo>
                  <a:lnTo>
                    <a:pt x="286" y="329"/>
                  </a:lnTo>
                  <a:lnTo>
                    <a:pt x="286" y="329"/>
                  </a:lnTo>
                  <a:lnTo>
                    <a:pt x="286" y="329"/>
                  </a:lnTo>
                  <a:lnTo>
                    <a:pt x="284" y="327"/>
                  </a:lnTo>
                  <a:lnTo>
                    <a:pt x="284" y="327"/>
                  </a:lnTo>
                  <a:lnTo>
                    <a:pt x="284" y="327"/>
                  </a:lnTo>
                  <a:lnTo>
                    <a:pt x="284" y="324"/>
                  </a:lnTo>
                  <a:lnTo>
                    <a:pt x="286" y="324"/>
                  </a:lnTo>
                  <a:lnTo>
                    <a:pt x="286" y="324"/>
                  </a:lnTo>
                  <a:lnTo>
                    <a:pt x="286" y="324"/>
                  </a:lnTo>
                  <a:lnTo>
                    <a:pt x="286" y="327"/>
                  </a:lnTo>
                  <a:lnTo>
                    <a:pt x="286" y="327"/>
                  </a:lnTo>
                  <a:lnTo>
                    <a:pt x="288" y="327"/>
                  </a:lnTo>
                  <a:lnTo>
                    <a:pt x="291" y="329"/>
                  </a:lnTo>
                  <a:lnTo>
                    <a:pt x="291" y="331"/>
                  </a:lnTo>
                  <a:lnTo>
                    <a:pt x="291" y="334"/>
                  </a:lnTo>
                  <a:lnTo>
                    <a:pt x="293" y="336"/>
                  </a:lnTo>
                  <a:lnTo>
                    <a:pt x="295" y="338"/>
                  </a:lnTo>
                  <a:lnTo>
                    <a:pt x="295" y="338"/>
                  </a:lnTo>
                  <a:lnTo>
                    <a:pt x="298" y="336"/>
                  </a:lnTo>
                  <a:lnTo>
                    <a:pt x="298" y="338"/>
                  </a:lnTo>
                  <a:lnTo>
                    <a:pt x="298" y="341"/>
                  </a:lnTo>
                  <a:lnTo>
                    <a:pt x="298" y="341"/>
                  </a:lnTo>
                  <a:lnTo>
                    <a:pt x="300" y="343"/>
                  </a:lnTo>
                  <a:lnTo>
                    <a:pt x="300" y="341"/>
                  </a:lnTo>
                  <a:lnTo>
                    <a:pt x="300" y="336"/>
                  </a:lnTo>
                  <a:lnTo>
                    <a:pt x="300" y="334"/>
                  </a:lnTo>
                  <a:lnTo>
                    <a:pt x="300" y="334"/>
                  </a:lnTo>
                  <a:lnTo>
                    <a:pt x="300" y="334"/>
                  </a:lnTo>
                  <a:lnTo>
                    <a:pt x="303" y="334"/>
                  </a:lnTo>
                  <a:lnTo>
                    <a:pt x="303" y="334"/>
                  </a:lnTo>
                  <a:lnTo>
                    <a:pt x="303" y="334"/>
                  </a:lnTo>
                  <a:lnTo>
                    <a:pt x="303" y="334"/>
                  </a:lnTo>
                  <a:lnTo>
                    <a:pt x="305" y="334"/>
                  </a:lnTo>
                  <a:lnTo>
                    <a:pt x="305" y="334"/>
                  </a:lnTo>
                  <a:lnTo>
                    <a:pt x="305" y="331"/>
                  </a:lnTo>
                  <a:lnTo>
                    <a:pt x="305" y="331"/>
                  </a:lnTo>
                  <a:lnTo>
                    <a:pt x="305" y="331"/>
                  </a:lnTo>
                  <a:lnTo>
                    <a:pt x="303" y="331"/>
                  </a:lnTo>
                  <a:lnTo>
                    <a:pt x="303" y="327"/>
                  </a:lnTo>
                  <a:lnTo>
                    <a:pt x="303" y="327"/>
                  </a:lnTo>
                  <a:lnTo>
                    <a:pt x="298" y="327"/>
                  </a:lnTo>
                  <a:lnTo>
                    <a:pt x="298" y="324"/>
                  </a:lnTo>
                  <a:lnTo>
                    <a:pt x="298" y="324"/>
                  </a:lnTo>
                  <a:lnTo>
                    <a:pt x="300" y="324"/>
                  </a:lnTo>
                  <a:lnTo>
                    <a:pt x="300" y="324"/>
                  </a:lnTo>
                  <a:lnTo>
                    <a:pt x="300" y="324"/>
                  </a:lnTo>
                  <a:lnTo>
                    <a:pt x="300" y="322"/>
                  </a:lnTo>
                  <a:lnTo>
                    <a:pt x="300" y="322"/>
                  </a:lnTo>
                  <a:lnTo>
                    <a:pt x="300" y="320"/>
                  </a:lnTo>
                  <a:lnTo>
                    <a:pt x="300" y="320"/>
                  </a:lnTo>
                  <a:lnTo>
                    <a:pt x="305" y="327"/>
                  </a:lnTo>
                  <a:lnTo>
                    <a:pt x="305" y="329"/>
                  </a:lnTo>
                  <a:lnTo>
                    <a:pt x="305" y="329"/>
                  </a:lnTo>
                  <a:lnTo>
                    <a:pt x="305" y="329"/>
                  </a:lnTo>
                  <a:lnTo>
                    <a:pt x="305" y="329"/>
                  </a:lnTo>
                  <a:lnTo>
                    <a:pt x="307" y="329"/>
                  </a:lnTo>
                  <a:lnTo>
                    <a:pt x="307" y="329"/>
                  </a:lnTo>
                  <a:lnTo>
                    <a:pt x="307" y="327"/>
                  </a:lnTo>
                  <a:lnTo>
                    <a:pt x="305" y="324"/>
                  </a:lnTo>
                  <a:lnTo>
                    <a:pt x="305" y="322"/>
                  </a:lnTo>
                  <a:lnTo>
                    <a:pt x="307" y="322"/>
                  </a:lnTo>
                  <a:lnTo>
                    <a:pt x="307" y="320"/>
                  </a:lnTo>
                  <a:lnTo>
                    <a:pt x="307" y="322"/>
                  </a:lnTo>
                  <a:lnTo>
                    <a:pt x="307" y="327"/>
                  </a:lnTo>
                  <a:lnTo>
                    <a:pt x="307" y="329"/>
                  </a:lnTo>
                  <a:lnTo>
                    <a:pt x="310" y="331"/>
                  </a:lnTo>
                  <a:lnTo>
                    <a:pt x="310" y="327"/>
                  </a:lnTo>
                  <a:lnTo>
                    <a:pt x="310" y="322"/>
                  </a:lnTo>
                  <a:lnTo>
                    <a:pt x="310" y="320"/>
                  </a:lnTo>
                  <a:lnTo>
                    <a:pt x="310" y="320"/>
                  </a:lnTo>
                  <a:lnTo>
                    <a:pt x="312" y="320"/>
                  </a:lnTo>
                  <a:lnTo>
                    <a:pt x="312" y="320"/>
                  </a:lnTo>
                  <a:lnTo>
                    <a:pt x="312" y="317"/>
                  </a:lnTo>
                  <a:lnTo>
                    <a:pt x="312" y="317"/>
                  </a:lnTo>
                  <a:lnTo>
                    <a:pt x="310" y="315"/>
                  </a:lnTo>
                  <a:lnTo>
                    <a:pt x="307" y="312"/>
                  </a:lnTo>
                  <a:lnTo>
                    <a:pt x="307" y="312"/>
                  </a:lnTo>
                  <a:lnTo>
                    <a:pt x="310" y="312"/>
                  </a:lnTo>
                  <a:lnTo>
                    <a:pt x="310" y="310"/>
                  </a:lnTo>
                  <a:lnTo>
                    <a:pt x="310" y="308"/>
                  </a:lnTo>
                  <a:lnTo>
                    <a:pt x="310" y="308"/>
                  </a:lnTo>
                  <a:lnTo>
                    <a:pt x="312" y="305"/>
                  </a:lnTo>
                  <a:lnTo>
                    <a:pt x="312" y="308"/>
                  </a:lnTo>
                  <a:lnTo>
                    <a:pt x="312" y="305"/>
                  </a:lnTo>
                  <a:lnTo>
                    <a:pt x="314" y="303"/>
                  </a:lnTo>
                  <a:lnTo>
                    <a:pt x="314" y="303"/>
                  </a:lnTo>
                  <a:lnTo>
                    <a:pt x="314" y="305"/>
                  </a:lnTo>
                  <a:lnTo>
                    <a:pt x="314" y="308"/>
                  </a:lnTo>
                  <a:lnTo>
                    <a:pt x="314" y="310"/>
                  </a:lnTo>
                  <a:lnTo>
                    <a:pt x="314" y="310"/>
                  </a:lnTo>
                  <a:lnTo>
                    <a:pt x="317" y="312"/>
                  </a:lnTo>
                  <a:lnTo>
                    <a:pt x="317" y="312"/>
                  </a:lnTo>
                  <a:lnTo>
                    <a:pt x="317" y="310"/>
                  </a:lnTo>
                  <a:lnTo>
                    <a:pt x="317" y="310"/>
                  </a:lnTo>
                  <a:lnTo>
                    <a:pt x="317" y="303"/>
                  </a:lnTo>
                  <a:lnTo>
                    <a:pt x="317" y="303"/>
                  </a:lnTo>
                  <a:lnTo>
                    <a:pt x="319" y="303"/>
                  </a:lnTo>
                  <a:lnTo>
                    <a:pt x="319" y="310"/>
                  </a:lnTo>
                  <a:lnTo>
                    <a:pt x="319" y="312"/>
                  </a:lnTo>
                  <a:lnTo>
                    <a:pt x="322" y="312"/>
                  </a:lnTo>
                  <a:lnTo>
                    <a:pt x="322" y="312"/>
                  </a:lnTo>
                  <a:lnTo>
                    <a:pt x="324" y="312"/>
                  </a:lnTo>
                  <a:lnTo>
                    <a:pt x="324" y="308"/>
                  </a:lnTo>
                  <a:lnTo>
                    <a:pt x="326" y="305"/>
                  </a:lnTo>
                  <a:lnTo>
                    <a:pt x="326" y="305"/>
                  </a:lnTo>
                  <a:lnTo>
                    <a:pt x="326" y="303"/>
                  </a:lnTo>
                  <a:lnTo>
                    <a:pt x="329" y="303"/>
                  </a:lnTo>
                  <a:lnTo>
                    <a:pt x="329" y="305"/>
                  </a:lnTo>
                  <a:lnTo>
                    <a:pt x="329" y="305"/>
                  </a:lnTo>
                  <a:lnTo>
                    <a:pt x="329" y="308"/>
                  </a:lnTo>
                  <a:lnTo>
                    <a:pt x="329" y="308"/>
                  </a:lnTo>
                  <a:lnTo>
                    <a:pt x="329" y="308"/>
                  </a:lnTo>
                  <a:lnTo>
                    <a:pt x="331" y="308"/>
                  </a:lnTo>
                  <a:lnTo>
                    <a:pt x="331" y="308"/>
                  </a:lnTo>
                  <a:lnTo>
                    <a:pt x="331" y="308"/>
                  </a:lnTo>
                  <a:lnTo>
                    <a:pt x="333" y="308"/>
                  </a:lnTo>
                  <a:lnTo>
                    <a:pt x="333" y="308"/>
                  </a:lnTo>
                  <a:lnTo>
                    <a:pt x="333" y="305"/>
                  </a:lnTo>
                  <a:lnTo>
                    <a:pt x="333" y="305"/>
                  </a:lnTo>
                  <a:lnTo>
                    <a:pt x="336" y="305"/>
                  </a:lnTo>
                  <a:lnTo>
                    <a:pt x="336" y="305"/>
                  </a:lnTo>
                  <a:lnTo>
                    <a:pt x="333" y="303"/>
                  </a:lnTo>
                  <a:lnTo>
                    <a:pt x="333" y="303"/>
                  </a:lnTo>
                  <a:lnTo>
                    <a:pt x="333" y="301"/>
                  </a:lnTo>
                  <a:lnTo>
                    <a:pt x="333" y="301"/>
                  </a:lnTo>
                  <a:lnTo>
                    <a:pt x="333" y="296"/>
                  </a:lnTo>
                  <a:lnTo>
                    <a:pt x="331" y="296"/>
                  </a:lnTo>
                  <a:lnTo>
                    <a:pt x="331" y="296"/>
                  </a:lnTo>
                  <a:lnTo>
                    <a:pt x="333" y="294"/>
                  </a:lnTo>
                  <a:lnTo>
                    <a:pt x="333" y="291"/>
                  </a:lnTo>
                  <a:lnTo>
                    <a:pt x="336" y="294"/>
                  </a:lnTo>
                  <a:lnTo>
                    <a:pt x="336" y="294"/>
                  </a:lnTo>
                  <a:lnTo>
                    <a:pt x="336" y="294"/>
                  </a:lnTo>
                  <a:lnTo>
                    <a:pt x="338" y="294"/>
                  </a:lnTo>
                  <a:lnTo>
                    <a:pt x="338" y="294"/>
                  </a:lnTo>
                  <a:lnTo>
                    <a:pt x="338" y="296"/>
                  </a:lnTo>
                  <a:lnTo>
                    <a:pt x="340" y="296"/>
                  </a:lnTo>
                  <a:lnTo>
                    <a:pt x="340" y="296"/>
                  </a:lnTo>
                  <a:lnTo>
                    <a:pt x="343" y="294"/>
                  </a:lnTo>
                  <a:lnTo>
                    <a:pt x="345" y="294"/>
                  </a:lnTo>
                  <a:lnTo>
                    <a:pt x="343" y="294"/>
                  </a:lnTo>
                  <a:lnTo>
                    <a:pt x="343" y="291"/>
                  </a:lnTo>
                  <a:lnTo>
                    <a:pt x="340" y="289"/>
                  </a:lnTo>
                  <a:lnTo>
                    <a:pt x="340" y="286"/>
                  </a:lnTo>
                  <a:lnTo>
                    <a:pt x="343" y="286"/>
                  </a:lnTo>
                  <a:lnTo>
                    <a:pt x="345" y="289"/>
                  </a:lnTo>
                  <a:lnTo>
                    <a:pt x="345" y="294"/>
                  </a:lnTo>
                  <a:lnTo>
                    <a:pt x="348" y="294"/>
                  </a:lnTo>
                  <a:lnTo>
                    <a:pt x="348" y="294"/>
                  </a:lnTo>
                  <a:lnTo>
                    <a:pt x="348" y="291"/>
                  </a:lnTo>
                  <a:lnTo>
                    <a:pt x="348" y="291"/>
                  </a:lnTo>
                  <a:lnTo>
                    <a:pt x="350" y="291"/>
                  </a:lnTo>
                  <a:lnTo>
                    <a:pt x="350" y="291"/>
                  </a:lnTo>
                  <a:lnTo>
                    <a:pt x="350" y="289"/>
                  </a:lnTo>
                  <a:lnTo>
                    <a:pt x="348" y="289"/>
                  </a:lnTo>
                  <a:lnTo>
                    <a:pt x="348" y="286"/>
                  </a:lnTo>
                  <a:lnTo>
                    <a:pt x="348" y="284"/>
                  </a:lnTo>
                  <a:lnTo>
                    <a:pt x="345" y="284"/>
                  </a:lnTo>
                  <a:lnTo>
                    <a:pt x="345" y="282"/>
                  </a:lnTo>
                  <a:lnTo>
                    <a:pt x="345" y="282"/>
                  </a:lnTo>
                  <a:lnTo>
                    <a:pt x="348" y="282"/>
                  </a:lnTo>
                  <a:lnTo>
                    <a:pt x="348" y="282"/>
                  </a:lnTo>
                  <a:lnTo>
                    <a:pt x="350" y="282"/>
                  </a:lnTo>
                  <a:lnTo>
                    <a:pt x="348" y="282"/>
                  </a:lnTo>
                  <a:lnTo>
                    <a:pt x="350" y="279"/>
                  </a:lnTo>
                  <a:lnTo>
                    <a:pt x="352" y="279"/>
                  </a:lnTo>
                  <a:lnTo>
                    <a:pt x="352" y="282"/>
                  </a:lnTo>
                  <a:lnTo>
                    <a:pt x="352" y="284"/>
                  </a:lnTo>
                  <a:lnTo>
                    <a:pt x="352" y="284"/>
                  </a:lnTo>
                  <a:lnTo>
                    <a:pt x="355" y="286"/>
                  </a:lnTo>
                  <a:lnTo>
                    <a:pt x="355" y="286"/>
                  </a:lnTo>
                  <a:lnTo>
                    <a:pt x="357" y="286"/>
                  </a:lnTo>
                  <a:lnTo>
                    <a:pt x="359" y="286"/>
                  </a:lnTo>
                  <a:lnTo>
                    <a:pt x="357" y="284"/>
                  </a:lnTo>
                  <a:lnTo>
                    <a:pt x="357" y="284"/>
                  </a:lnTo>
                  <a:lnTo>
                    <a:pt x="357" y="284"/>
                  </a:lnTo>
                  <a:lnTo>
                    <a:pt x="359" y="282"/>
                  </a:lnTo>
                  <a:lnTo>
                    <a:pt x="359" y="284"/>
                  </a:lnTo>
                  <a:lnTo>
                    <a:pt x="362" y="284"/>
                  </a:lnTo>
                  <a:lnTo>
                    <a:pt x="362" y="284"/>
                  </a:lnTo>
                  <a:lnTo>
                    <a:pt x="364" y="284"/>
                  </a:lnTo>
                  <a:lnTo>
                    <a:pt x="364" y="282"/>
                  </a:lnTo>
                  <a:lnTo>
                    <a:pt x="362" y="282"/>
                  </a:lnTo>
                  <a:lnTo>
                    <a:pt x="364" y="282"/>
                  </a:lnTo>
                  <a:lnTo>
                    <a:pt x="364" y="279"/>
                  </a:lnTo>
                  <a:lnTo>
                    <a:pt x="366" y="279"/>
                  </a:lnTo>
                  <a:lnTo>
                    <a:pt x="369" y="272"/>
                  </a:lnTo>
                  <a:lnTo>
                    <a:pt x="369" y="270"/>
                  </a:lnTo>
                  <a:lnTo>
                    <a:pt x="369" y="267"/>
                  </a:lnTo>
                  <a:lnTo>
                    <a:pt x="371" y="270"/>
                  </a:lnTo>
                  <a:lnTo>
                    <a:pt x="371" y="267"/>
                  </a:lnTo>
                  <a:lnTo>
                    <a:pt x="371" y="265"/>
                  </a:lnTo>
                  <a:lnTo>
                    <a:pt x="371" y="265"/>
                  </a:lnTo>
                  <a:lnTo>
                    <a:pt x="371" y="265"/>
                  </a:lnTo>
                  <a:lnTo>
                    <a:pt x="374" y="265"/>
                  </a:lnTo>
                  <a:lnTo>
                    <a:pt x="374" y="265"/>
                  </a:lnTo>
                  <a:lnTo>
                    <a:pt x="376" y="263"/>
                  </a:lnTo>
                  <a:lnTo>
                    <a:pt x="376" y="258"/>
                  </a:lnTo>
                  <a:lnTo>
                    <a:pt x="378" y="258"/>
                  </a:lnTo>
                  <a:lnTo>
                    <a:pt x="376" y="25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noEditPoints="1"/>
            </p:cNvSpPr>
            <p:nvPr/>
          </p:nvSpPr>
          <p:spPr bwMode="auto">
            <a:xfrm>
              <a:off x="10369814" y="3334177"/>
              <a:ext cx="451488" cy="214383"/>
            </a:xfrm>
            <a:custGeom>
              <a:avLst/>
              <a:gdLst>
                <a:gd name="T0" fmla="*/ 374 w 457"/>
                <a:gd name="T1" fmla="*/ 208 h 217"/>
                <a:gd name="T2" fmla="*/ 450 w 457"/>
                <a:gd name="T3" fmla="*/ 187 h 217"/>
                <a:gd name="T4" fmla="*/ 457 w 457"/>
                <a:gd name="T5" fmla="*/ 146 h 217"/>
                <a:gd name="T6" fmla="*/ 450 w 457"/>
                <a:gd name="T7" fmla="*/ 146 h 217"/>
                <a:gd name="T8" fmla="*/ 445 w 457"/>
                <a:gd name="T9" fmla="*/ 139 h 217"/>
                <a:gd name="T10" fmla="*/ 367 w 457"/>
                <a:gd name="T11" fmla="*/ 52 h 217"/>
                <a:gd name="T12" fmla="*/ 220 w 457"/>
                <a:gd name="T13" fmla="*/ 28 h 217"/>
                <a:gd name="T14" fmla="*/ 22 w 457"/>
                <a:gd name="T15" fmla="*/ 66 h 217"/>
                <a:gd name="T16" fmla="*/ 36 w 457"/>
                <a:gd name="T17" fmla="*/ 106 h 217"/>
                <a:gd name="T18" fmla="*/ 53 w 457"/>
                <a:gd name="T19" fmla="*/ 94 h 217"/>
                <a:gd name="T20" fmla="*/ 67 w 457"/>
                <a:gd name="T21" fmla="*/ 78 h 217"/>
                <a:gd name="T22" fmla="*/ 74 w 457"/>
                <a:gd name="T23" fmla="*/ 71 h 217"/>
                <a:gd name="T24" fmla="*/ 90 w 457"/>
                <a:gd name="T25" fmla="*/ 78 h 217"/>
                <a:gd name="T26" fmla="*/ 112 w 457"/>
                <a:gd name="T27" fmla="*/ 59 h 217"/>
                <a:gd name="T28" fmla="*/ 154 w 457"/>
                <a:gd name="T29" fmla="*/ 56 h 217"/>
                <a:gd name="T30" fmla="*/ 164 w 457"/>
                <a:gd name="T31" fmla="*/ 63 h 217"/>
                <a:gd name="T32" fmla="*/ 173 w 457"/>
                <a:gd name="T33" fmla="*/ 82 h 217"/>
                <a:gd name="T34" fmla="*/ 202 w 457"/>
                <a:gd name="T35" fmla="*/ 104 h 217"/>
                <a:gd name="T36" fmla="*/ 251 w 457"/>
                <a:gd name="T37" fmla="*/ 111 h 217"/>
                <a:gd name="T38" fmla="*/ 254 w 457"/>
                <a:gd name="T39" fmla="*/ 158 h 217"/>
                <a:gd name="T40" fmla="*/ 244 w 457"/>
                <a:gd name="T41" fmla="*/ 175 h 217"/>
                <a:gd name="T42" fmla="*/ 258 w 457"/>
                <a:gd name="T43" fmla="*/ 177 h 217"/>
                <a:gd name="T44" fmla="*/ 268 w 457"/>
                <a:gd name="T45" fmla="*/ 179 h 217"/>
                <a:gd name="T46" fmla="*/ 299 w 457"/>
                <a:gd name="T47" fmla="*/ 198 h 217"/>
                <a:gd name="T48" fmla="*/ 329 w 457"/>
                <a:gd name="T49" fmla="*/ 201 h 217"/>
                <a:gd name="T50" fmla="*/ 341 w 457"/>
                <a:gd name="T51" fmla="*/ 198 h 217"/>
                <a:gd name="T52" fmla="*/ 306 w 457"/>
                <a:gd name="T53" fmla="*/ 172 h 217"/>
                <a:gd name="T54" fmla="*/ 313 w 457"/>
                <a:gd name="T55" fmla="*/ 172 h 217"/>
                <a:gd name="T56" fmla="*/ 313 w 457"/>
                <a:gd name="T57" fmla="*/ 153 h 217"/>
                <a:gd name="T58" fmla="*/ 303 w 457"/>
                <a:gd name="T59" fmla="*/ 116 h 217"/>
                <a:gd name="T60" fmla="*/ 303 w 457"/>
                <a:gd name="T61" fmla="*/ 101 h 217"/>
                <a:gd name="T62" fmla="*/ 313 w 457"/>
                <a:gd name="T63" fmla="*/ 97 h 217"/>
                <a:gd name="T64" fmla="*/ 306 w 457"/>
                <a:gd name="T65" fmla="*/ 82 h 217"/>
                <a:gd name="T66" fmla="*/ 287 w 457"/>
                <a:gd name="T67" fmla="*/ 71 h 217"/>
                <a:gd name="T68" fmla="*/ 299 w 457"/>
                <a:gd name="T69" fmla="*/ 66 h 217"/>
                <a:gd name="T70" fmla="*/ 310 w 457"/>
                <a:gd name="T71" fmla="*/ 54 h 217"/>
                <a:gd name="T72" fmla="*/ 315 w 457"/>
                <a:gd name="T73" fmla="*/ 37 h 217"/>
                <a:gd name="T74" fmla="*/ 329 w 457"/>
                <a:gd name="T75" fmla="*/ 23 h 217"/>
                <a:gd name="T76" fmla="*/ 351 w 457"/>
                <a:gd name="T77" fmla="*/ 16 h 217"/>
                <a:gd name="T78" fmla="*/ 355 w 457"/>
                <a:gd name="T79" fmla="*/ 40 h 217"/>
                <a:gd name="T80" fmla="*/ 322 w 457"/>
                <a:gd name="T81" fmla="*/ 75 h 217"/>
                <a:gd name="T82" fmla="*/ 339 w 457"/>
                <a:gd name="T83" fmla="*/ 75 h 217"/>
                <a:gd name="T84" fmla="*/ 322 w 457"/>
                <a:gd name="T85" fmla="*/ 94 h 217"/>
                <a:gd name="T86" fmla="*/ 322 w 457"/>
                <a:gd name="T87" fmla="*/ 106 h 217"/>
                <a:gd name="T88" fmla="*/ 339 w 457"/>
                <a:gd name="T89" fmla="*/ 104 h 217"/>
                <a:gd name="T90" fmla="*/ 339 w 457"/>
                <a:gd name="T91" fmla="*/ 120 h 217"/>
                <a:gd name="T92" fmla="*/ 327 w 457"/>
                <a:gd name="T93" fmla="*/ 134 h 217"/>
                <a:gd name="T94" fmla="*/ 339 w 457"/>
                <a:gd name="T95" fmla="*/ 132 h 217"/>
                <a:gd name="T96" fmla="*/ 346 w 457"/>
                <a:gd name="T97" fmla="*/ 137 h 217"/>
                <a:gd name="T98" fmla="*/ 360 w 457"/>
                <a:gd name="T99" fmla="*/ 142 h 217"/>
                <a:gd name="T100" fmla="*/ 334 w 457"/>
                <a:gd name="T101" fmla="*/ 149 h 217"/>
                <a:gd name="T102" fmla="*/ 339 w 457"/>
                <a:gd name="T103" fmla="*/ 153 h 217"/>
                <a:gd name="T104" fmla="*/ 346 w 457"/>
                <a:gd name="T105" fmla="*/ 175 h 217"/>
                <a:gd name="T106" fmla="*/ 367 w 457"/>
                <a:gd name="T107" fmla="*/ 175 h 217"/>
                <a:gd name="T108" fmla="*/ 374 w 457"/>
                <a:gd name="T109" fmla="*/ 172 h 217"/>
                <a:gd name="T110" fmla="*/ 388 w 457"/>
                <a:gd name="T111" fmla="*/ 179 h 217"/>
                <a:gd name="T112" fmla="*/ 395 w 457"/>
                <a:gd name="T113" fmla="*/ 189 h 217"/>
                <a:gd name="T114" fmla="*/ 395 w 457"/>
                <a:gd name="T115" fmla="*/ 194 h 217"/>
                <a:gd name="T116" fmla="*/ 391 w 457"/>
                <a:gd name="T117" fmla="*/ 210 h 217"/>
                <a:gd name="T118" fmla="*/ 412 w 457"/>
                <a:gd name="T119" fmla="*/ 208 h 217"/>
                <a:gd name="T120" fmla="*/ 443 w 457"/>
                <a:gd name="T121" fmla="*/ 1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217">
                  <a:moveTo>
                    <a:pt x="374" y="208"/>
                  </a:moveTo>
                  <a:lnTo>
                    <a:pt x="374" y="205"/>
                  </a:lnTo>
                  <a:lnTo>
                    <a:pt x="372" y="205"/>
                  </a:lnTo>
                  <a:lnTo>
                    <a:pt x="372" y="205"/>
                  </a:lnTo>
                  <a:lnTo>
                    <a:pt x="372" y="208"/>
                  </a:lnTo>
                  <a:lnTo>
                    <a:pt x="372" y="210"/>
                  </a:lnTo>
                  <a:lnTo>
                    <a:pt x="377" y="210"/>
                  </a:lnTo>
                  <a:lnTo>
                    <a:pt x="377" y="210"/>
                  </a:lnTo>
                  <a:lnTo>
                    <a:pt x="377" y="213"/>
                  </a:lnTo>
                  <a:lnTo>
                    <a:pt x="372" y="213"/>
                  </a:lnTo>
                  <a:lnTo>
                    <a:pt x="372" y="213"/>
                  </a:lnTo>
                  <a:lnTo>
                    <a:pt x="374" y="215"/>
                  </a:lnTo>
                  <a:lnTo>
                    <a:pt x="377" y="215"/>
                  </a:lnTo>
                  <a:lnTo>
                    <a:pt x="377" y="215"/>
                  </a:lnTo>
                  <a:lnTo>
                    <a:pt x="377" y="213"/>
                  </a:lnTo>
                  <a:lnTo>
                    <a:pt x="379" y="210"/>
                  </a:lnTo>
                  <a:lnTo>
                    <a:pt x="377" y="208"/>
                  </a:lnTo>
                  <a:lnTo>
                    <a:pt x="374" y="208"/>
                  </a:lnTo>
                  <a:close/>
                  <a:moveTo>
                    <a:pt x="369" y="189"/>
                  </a:moveTo>
                  <a:lnTo>
                    <a:pt x="369" y="187"/>
                  </a:lnTo>
                  <a:lnTo>
                    <a:pt x="367" y="187"/>
                  </a:lnTo>
                  <a:lnTo>
                    <a:pt x="365" y="187"/>
                  </a:lnTo>
                  <a:lnTo>
                    <a:pt x="365" y="189"/>
                  </a:lnTo>
                  <a:lnTo>
                    <a:pt x="365" y="191"/>
                  </a:lnTo>
                  <a:lnTo>
                    <a:pt x="367" y="191"/>
                  </a:lnTo>
                  <a:lnTo>
                    <a:pt x="369" y="191"/>
                  </a:lnTo>
                  <a:lnTo>
                    <a:pt x="372" y="191"/>
                  </a:lnTo>
                  <a:lnTo>
                    <a:pt x="372" y="189"/>
                  </a:lnTo>
                  <a:lnTo>
                    <a:pt x="369" y="189"/>
                  </a:lnTo>
                  <a:close/>
                  <a:moveTo>
                    <a:pt x="455" y="158"/>
                  </a:moveTo>
                  <a:lnTo>
                    <a:pt x="452" y="168"/>
                  </a:lnTo>
                  <a:lnTo>
                    <a:pt x="452" y="172"/>
                  </a:lnTo>
                  <a:lnTo>
                    <a:pt x="452" y="177"/>
                  </a:lnTo>
                  <a:lnTo>
                    <a:pt x="452" y="179"/>
                  </a:lnTo>
                  <a:lnTo>
                    <a:pt x="452" y="182"/>
                  </a:lnTo>
                  <a:lnTo>
                    <a:pt x="450" y="187"/>
                  </a:lnTo>
                  <a:lnTo>
                    <a:pt x="448" y="191"/>
                  </a:lnTo>
                  <a:lnTo>
                    <a:pt x="450" y="191"/>
                  </a:lnTo>
                  <a:lnTo>
                    <a:pt x="450" y="189"/>
                  </a:lnTo>
                  <a:lnTo>
                    <a:pt x="450" y="189"/>
                  </a:lnTo>
                  <a:lnTo>
                    <a:pt x="452" y="184"/>
                  </a:lnTo>
                  <a:lnTo>
                    <a:pt x="455" y="172"/>
                  </a:lnTo>
                  <a:lnTo>
                    <a:pt x="455" y="165"/>
                  </a:lnTo>
                  <a:lnTo>
                    <a:pt x="457" y="158"/>
                  </a:lnTo>
                  <a:lnTo>
                    <a:pt x="457" y="156"/>
                  </a:lnTo>
                  <a:lnTo>
                    <a:pt x="455" y="156"/>
                  </a:lnTo>
                  <a:lnTo>
                    <a:pt x="455" y="158"/>
                  </a:lnTo>
                  <a:close/>
                  <a:moveTo>
                    <a:pt x="457" y="139"/>
                  </a:moveTo>
                  <a:lnTo>
                    <a:pt x="457" y="137"/>
                  </a:lnTo>
                  <a:lnTo>
                    <a:pt x="457" y="137"/>
                  </a:lnTo>
                  <a:lnTo>
                    <a:pt x="455" y="137"/>
                  </a:lnTo>
                  <a:lnTo>
                    <a:pt x="455" y="137"/>
                  </a:lnTo>
                  <a:lnTo>
                    <a:pt x="457" y="139"/>
                  </a:lnTo>
                  <a:lnTo>
                    <a:pt x="457" y="146"/>
                  </a:lnTo>
                  <a:lnTo>
                    <a:pt x="457" y="151"/>
                  </a:lnTo>
                  <a:lnTo>
                    <a:pt x="457" y="149"/>
                  </a:lnTo>
                  <a:lnTo>
                    <a:pt x="457" y="144"/>
                  </a:lnTo>
                  <a:lnTo>
                    <a:pt x="457" y="139"/>
                  </a:lnTo>
                  <a:close/>
                  <a:moveTo>
                    <a:pt x="452" y="163"/>
                  </a:moveTo>
                  <a:lnTo>
                    <a:pt x="452" y="158"/>
                  </a:lnTo>
                  <a:lnTo>
                    <a:pt x="455" y="156"/>
                  </a:lnTo>
                  <a:lnTo>
                    <a:pt x="455" y="153"/>
                  </a:lnTo>
                  <a:lnTo>
                    <a:pt x="455" y="151"/>
                  </a:lnTo>
                  <a:lnTo>
                    <a:pt x="455" y="149"/>
                  </a:lnTo>
                  <a:lnTo>
                    <a:pt x="455" y="149"/>
                  </a:lnTo>
                  <a:lnTo>
                    <a:pt x="452" y="149"/>
                  </a:lnTo>
                  <a:lnTo>
                    <a:pt x="452" y="149"/>
                  </a:lnTo>
                  <a:lnTo>
                    <a:pt x="450" y="149"/>
                  </a:lnTo>
                  <a:lnTo>
                    <a:pt x="450" y="149"/>
                  </a:lnTo>
                  <a:lnTo>
                    <a:pt x="450" y="149"/>
                  </a:lnTo>
                  <a:lnTo>
                    <a:pt x="452" y="146"/>
                  </a:lnTo>
                  <a:lnTo>
                    <a:pt x="450" y="146"/>
                  </a:lnTo>
                  <a:lnTo>
                    <a:pt x="450" y="146"/>
                  </a:lnTo>
                  <a:lnTo>
                    <a:pt x="450" y="146"/>
                  </a:lnTo>
                  <a:lnTo>
                    <a:pt x="450" y="144"/>
                  </a:lnTo>
                  <a:lnTo>
                    <a:pt x="450" y="144"/>
                  </a:lnTo>
                  <a:lnTo>
                    <a:pt x="445" y="144"/>
                  </a:lnTo>
                  <a:lnTo>
                    <a:pt x="445" y="142"/>
                  </a:lnTo>
                  <a:lnTo>
                    <a:pt x="448" y="142"/>
                  </a:lnTo>
                  <a:lnTo>
                    <a:pt x="450" y="142"/>
                  </a:lnTo>
                  <a:lnTo>
                    <a:pt x="452" y="142"/>
                  </a:lnTo>
                  <a:lnTo>
                    <a:pt x="452" y="142"/>
                  </a:lnTo>
                  <a:lnTo>
                    <a:pt x="452" y="142"/>
                  </a:lnTo>
                  <a:lnTo>
                    <a:pt x="450" y="139"/>
                  </a:lnTo>
                  <a:lnTo>
                    <a:pt x="452" y="139"/>
                  </a:lnTo>
                  <a:lnTo>
                    <a:pt x="452" y="139"/>
                  </a:lnTo>
                  <a:lnTo>
                    <a:pt x="452" y="137"/>
                  </a:lnTo>
                  <a:lnTo>
                    <a:pt x="452" y="137"/>
                  </a:lnTo>
                  <a:lnTo>
                    <a:pt x="450" y="137"/>
                  </a:lnTo>
                  <a:lnTo>
                    <a:pt x="445" y="139"/>
                  </a:lnTo>
                  <a:lnTo>
                    <a:pt x="438" y="139"/>
                  </a:lnTo>
                  <a:lnTo>
                    <a:pt x="431" y="142"/>
                  </a:lnTo>
                  <a:lnTo>
                    <a:pt x="424" y="144"/>
                  </a:lnTo>
                  <a:lnTo>
                    <a:pt x="417" y="144"/>
                  </a:lnTo>
                  <a:lnTo>
                    <a:pt x="407" y="146"/>
                  </a:lnTo>
                  <a:lnTo>
                    <a:pt x="400" y="149"/>
                  </a:lnTo>
                  <a:lnTo>
                    <a:pt x="393" y="151"/>
                  </a:lnTo>
                  <a:lnTo>
                    <a:pt x="391" y="144"/>
                  </a:lnTo>
                  <a:lnTo>
                    <a:pt x="391" y="139"/>
                  </a:lnTo>
                  <a:lnTo>
                    <a:pt x="388" y="130"/>
                  </a:lnTo>
                  <a:lnTo>
                    <a:pt x="386" y="120"/>
                  </a:lnTo>
                  <a:lnTo>
                    <a:pt x="384" y="113"/>
                  </a:lnTo>
                  <a:lnTo>
                    <a:pt x="381" y="104"/>
                  </a:lnTo>
                  <a:lnTo>
                    <a:pt x="379" y="94"/>
                  </a:lnTo>
                  <a:lnTo>
                    <a:pt x="377" y="87"/>
                  </a:lnTo>
                  <a:lnTo>
                    <a:pt x="372" y="68"/>
                  </a:lnTo>
                  <a:lnTo>
                    <a:pt x="369" y="61"/>
                  </a:lnTo>
                  <a:lnTo>
                    <a:pt x="367" y="52"/>
                  </a:lnTo>
                  <a:lnTo>
                    <a:pt x="365" y="42"/>
                  </a:lnTo>
                  <a:lnTo>
                    <a:pt x="360" y="33"/>
                  </a:lnTo>
                  <a:lnTo>
                    <a:pt x="358" y="26"/>
                  </a:lnTo>
                  <a:lnTo>
                    <a:pt x="355" y="16"/>
                  </a:lnTo>
                  <a:lnTo>
                    <a:pt x="353" y="7"/>
                  </a:lnTo>
                  <a:lnTo>
                    <a:pt x="351" y="0"/>
                  </a:lnTo>
                  <a:lnTo>
                    <a:pt x="341" y="2"/>
                  </a:lnTo>
                  <a:lnTo>
                    <a:pt x="329" y="4"/>
                  </a:lnTo>
                  <a:lnTo>
                    <a:pt x="320" y="7"/>
                  </a:lnTo>
                  <a:lnTo>
                    <a:pt x="308" y="9"/>
                  </a:lnTo>
                  <a:lnTo>
                    <a:pt x="296" y="11"/>
                  </a:lnTo>
                  <a:lnTo>
                    <a:pt x="287" y="14"/>
                  </a:lnTo>
                  <a:lnTo>
                    <a:pt x="275" y="16"/>
                  </a:lnTo>
                  <a:lnTo>
                    <a:pt x="263" y="19"/>
                  </a:lnTo>
                  <a:lnTo>
                    <a:pt x="254" y="21"/>
                  </a:lnTo>
                  <a:lnTo>
                    <a:pt x="242" y="23"/>
                  </a:lnTo>
                  <a:lnTo>
                    <a:pt x="232" y="26"/>
                  </a:lnTo>
                  <a:lnTo>
                    <a:pt x="220" y="28"/>
                  </a:lnTo>
                  <a:lnTo>
                    <a:pt x="209" y="30"/>
                  </a:lnTo>
                  <a:lnTo>
                    <a:pt x="199" y="33"/>
                  </a:lnTo>
                  <a:lnTo>
                    <a:pt x="187" y="35"/>
                  </a:lnTo>
                  <a:lnTo>
                    <a:pt x="176" y="37"/>
                  </a:lnTo>
                  <a:lnTo>
                    <a:pt x="166" y="37"/>
                  </a:lnTo>
                  <a:lnTo>
                    <a:pt x="154" y="40"/>
                  </a:lnTo>
                  <a:lnTo>
                    <a:pt x="142" y="42"/>
                  </a:lnTo>
                  <a:lnTo>
                    <a:pt x="133" y="45"/>
                  </a:lnTo>
                  <a:lnTo>
                    <a:pt x="121" y="47"/>
                  </a:lnTo>
                  <a:lnTo>
                    <a:pt x="109" y="49"/>
                  </a:lnTo>
                  <a:lnTo>
                    <a:pt x="100" y="52"/>
                  </a:lnTo>
                  <a:lnTo>
                    <a:pt x="88" y="54"/>
                  </a:lnTo>
                  <a:lnTo>
                    <a:pt x="79" y="56"/>
                  </a:lnTo>
                  <a:lnTo>
                    <a:pt x="67" y="59"/>
                  </a:lnTo>
                  <a:lnTo>
                    <a:pt x="55" y="61"/>
                  </a:lnTo>
                  <a:lnTo>
                    <a:pt x="45" y="63"/>
                  </a:lnTo>
                  <a:lnTo>
                    <a:pt x="34" y="63"/>
                  </a:lnTo>
                  <a:lnTo>
                    <a:pt x="22" y="66"/>
                  </a:lnTo>
                  <a:lnTo>
                    <a:pt x="12" y="68"/>
                  </a:lnTo>
                  <a:lnTo>
                    <a:pt x="0" y="71"/>
                  </a:lnTo>
                  <a:lnTo>
                    <a:pt x="10" y="132"/>
                  </a:lnTo>
                  <a:lnTo>
                    <a:pt x="12" y="134"/>
                  </a:lnTo>
                  <a:lnTo>
                    <a:pt x="12" y="134"/>
                  </a:lnTo>
                  <a:lnTo>
                    <a:pt x="12" y="132"/>
                  </a:lnTo>
                  <a:lnTo>
                    <a:pt x="15" y="132"/>
                  </a:lnTo>
                  <a:lnTo>
                    <a:pt x="22" y="120"/>
                  </a:lnTo>
                  <a:lnTo>
                    <a:pt x="24" y="120"/>
                  </a:lnTo>
                  <a:lnTo>
                    <a:pt x="26" y="118"/>
                  </a:lnTo>
                  <a:lnTo>
                    <a:pt x="29" y="118"/>
                  </a:lnTo>
                  <a:lnTo>
                    <a:pt x="29" y="118"/>
                  </a:lnTo>
                  <a:lnTo>
                    <a:pt x="29" y="116"/>
                  </a:lnTo>
                  <a:lnTo>
                    <a:pt x="29" y="113"/>
                  </a:lnTo>
                  <a:lnTo>
                    <a:pt x="31" y="111"/>
                  </a:lnTo>
                  <a:lnTo>
                    <a:pt x="34" y="108"/>
                  </a:lnTo>
                  <a:lnTo>
                    <a:pt x="36" y="106"/>
                  </a:lnTo>
                  <a:lnTo>
                    <a:pt x="36" y="106"/>
                  </a:lnTo>
                  <a:lnTo>
                    <a:pt x="38" y="106"/>
                  </a:lnTo>
                  <a:lnTo>
                    <a:pt x="38" y="104"/>
                  </a:lnTo>
                  <a:lnTo>
                    <a:pt x="41" y="101"/>
                  </a:lnTo>
                  <a:lnTo>
                    <a:pt x="41" y="101"/>
                  </a:lnTo>
                  <a:lnTo>
                    <a:pt x="41" y="101"/>
                  </a:lnTo>
                  <a:lnTo>
                    <a:pt x="41" y="101"/>
                  </a:lnTo>
                  <a:lnTo>
                    <a:pt x="41" y="99"/>
                  </a:lnTo>
                  <a:lnTo>
                    <a:pt x="41" y="97"/>
                  </a:lnTo>
                  <a:lnTo>
                    <a:pt x="41" y="97"/>
                  </a:lnTo>
                  <a:lnTo>
                    <a:pt x="41" y="94"/>
                  </a:lnTo>
                  <a:lnTo>
                    <a:pt x="43" y="94"/>
                  </a:lnTo>
                  <a:lnTo>
                    <a:pt x="45" y="92"/>
                  </a:lnTo>
                  <a:lnTo>
                    <a:pt x="45" y="92"/>
                  </a:lnTo>
                  <a:lnTo>
                    <a:pt x="48" y="92"/>
                  </a:lnTo>
                  <a:lnTo>
                    <a:pt x="48" y="92"/>
                  </a:lnTo>
                  <a:lnTo>
                    <a:pt x="50" y="92"/>
                  </a:lnTo>
                  <a:lnTo>
                    <a:pt x="53" y="94"/>
                  </a:lnTo>
                  <a:lnTo>
                    <a:pt x="53" y="94"/>
                  </a:lnTo>
                  <a:lnTo>
                    <a:pt x="55" y="94"/>
                  </a:lnTo>
                  <a:lnTo>
                    <a:pt x="55" y="94"/>
                  </a:lnTo>
                  <a:lnTo>
                    <a:pt x="57" y="94"/>
                  </a:lnTo>
                  <a:lnTo>
                    <a:pt x="57" y="94"/>
                  </a:lnTo>
                  <a:lnTo>
                    <a:pt x="57" y="92"/>
                  </a:lnTo>
                  <a:lnTo>
                    <a:pt x="57" y="92"/>
                  </a:lnTo>
                  <a:lnTo>
                    <a:pt x="62" y="85"/>
                  </a:lnTo>
                  <a:lnTo>
                    <a:pt x="62" y="82"/>
                  </a:lnTo>
                  <a:lnTo>
                    <a:pt x="64" y="80"/>
                  </a:lnTo>
                  <a:lnTo>
                    <a:pt x="64" y="80"/>
                  </a:lnTo>
                  <a:lnTo>
                    <a:pt x="64" y="80"/>
                  </a:lnTo>
                  <a:lnTo>
                    <a:pt x="64" y="80"/>
                  </a:lnTo>
                  <a:lnTo>
                    <a:pt x="64" y="78"/>
                  </a:lnTo>
                  <a:lnTo>
                    <a:pt x="64" y="78"/>
                  </a:lnTo>
                  <a:lnTo>
                    <a:pt x="67" y="78"/>
                  </a:lnTo>
                  <a:lnTo>
                    <a:pt x="67" y="78"/>
                  </a:lnTo>
                  <a:lnTo>
                    <a:pt x="67" y="78"/>
                  </a:lnTo>
                  <a:lnTo>
                    <a:pt x="67" y="78"/>
                  </a:lnTo>
                  <a:lnTo>
                    <a:pt x="67" y="75"/>
                  </a:lnTo>
                  <a:lnTo>
                    <a:pt x="67" y="75"/>
                  </a:lnTo>
                  <a:lnTo>
                    <a:pt x="67" y="75"/>
                  </a:lnTo>
                  <a:lnTo>
                    <a:pt x="67" y="75"/>
                  </a:lnTo>
                  <a:lnTo>
                    <a:pt x="67" y="73"/>
                  </a:lnTo>
                  <a:lnTo>
                    <a:pt x="69" y="71"/>
                  </a:lnTo>
                  <a:lnTo>
                    <a:pt x="69" y="71"/>
                  </a:lnTo>
                  <a:lnTo>
                    <a:pt x="69" y="68"/>
                  </a:lnTo>
                  <a:lnTo>
                    <a:pt x="69" y="68"/>
                  </a:lnTo>
                  <a:lnTo>
                    <a:pt x="69" y="68"/>
                  </a:lnTo>
                  <a:lnTo>
                    <a:pt x="69" y="68"/>
                  </a:lnTo>
                  <a:lnTo>
                    <a:pt x="69" y="68"/>
                  </a:lnTo>
                  <a:lnTo>
                    <a:pt x="71" y="68"/>
                  </a:lnTo>
                  <a:lnTo>
                    <a:pt x="71" y="68"/>
                  </a:lnTo>
                  <a:lnTo>
                    <a:pt x="71" y="71"/>
                  </a:lnTo>
                  <a:lnTo>
                    <a:pt x="74" y="71"/>
                  </a:lnTo>
                  <a:lnTo>
                    <a:pt x="74" y="71"/>
                  </a:lnTo>
                  <a:lnTo>
                    <a:pt x="74" y="71"/>
                  </a:lnTo>
                  <a:lnTo>
                    <a:pt x="74" y="71"/>
                  </a:lnTo>
                  <a:lnTo>
                    <a:pt x="71" y="73"/>
                  </a:lnTo>
                  <a:lnTo>
                    <a:pt x="71" y="73"/>
                  </a:lnTo>
                  <a:lnTo>
                    <a:pt x="71" y="73"/>
                  </a:lnTo>
                  <a:lnTo>
                    <a:pt x="71" y="73"/>
                  </a:lnTo>
                  <a:lnTo>
                    <a:pt x="71" y="73"/>
                  </a:lnTo>
                  <a:lnTo>
                    <a:pt x="71" y="73"/>
                  </a:lnTo>
                  <a:lnTo>
                    <a:pt x="71" y="75"/>
                  </a:lnTo>
                  <a:lnTo>
                    <a:pt x="71" y="75"/>
                  </a:lnTo>
                  <a:lnTo>
                    <a:pt x="74" y="75"/>
                  </a:lnTo>
                  <a:lnTo>
                    <a:pt x="74" y="75"/>
                  </a:lnTo>
                  <a:lnTo>
                    <a:pt x="74" y="75"/>
                  </a:lnTo>
                  <a:lnTo>
                    <a:pt x="79" y="75"/>
                  </a:lnTo>
                  <a:lnTo>
                    <a:pt x="79" y="78"/>
                  </a:lnTo>
                  <a:lnTo>
                    <a:pt x="79" y="78"/>
                  </a:lnTo>
                  <a:lnTo>
                    <a:pt x="81" y="78"/>
                  </a:lnTo>
                  <a:lnTo>
                    <a:pt x="83" y="78"/>
                  </a:lnTo>
                  <a:lnTo>
                    <a:pt x="90" y="78"/>
                  </a:lnTo>
                  <a:lnTo>
                    <a:pt x="90" y="78"/>
                  </a:lnTo>
                  <a:lnTo>
                    <a:pt x="95" y="75"/>
                  </a:lnTo>
                  <a:lnTo>
                    <a:pt x="100" y="75"/>
                  </a:lnTo>
                  <a:lnTo>
                    <a:pt x="105" y="73"/>
                  </a:lnTo>
                  <a:lnTo>
                    <a:pt x="105" y="71"/>
                  </a:lnTo>
                  <a:lnTo>
                    <a:pt x="102" y="71"/>
                  </a:lnTo>
                  <a:lnTo>
                    <a:pt x="102" y="71"/>
                  </a:lnTo>
                  <a:lnTo>
                    <a:pt x="102" y="68"/>
                  </a:lnTo>
                  <a:lnTo>
                    <a:pt x="102" y="68"/>
                  </a:lnTo>
                  <a:lnTo>
                    <a:pt x="105" y="68"/>
                  </a:lnTo>
                  <a:lnTo>
                    <a:pt x="105" y="66"/>
                  </a:lnTo>
                  <a:lnTo>
                    <a:pt x="102" y="63"/>
                  </a:lnTo>
                  <a:lnTo>
                    <a:pt x="102" y="63"/>
                  </a:lnTo>
                  <a:lnTo>
                    <a:pt x="105" y="63"/>
                  </a:lnTo>
                  <a:lnTo>
                    <a:pt x="107" y="63"/>
                  </a:lnTo>
                  <a:lnTo>
                    <a:pt x="107" y="61"/>
                  </a:lnTo>
                  <a:lnTo>
                    <a:pt x="109" y="61"/>
                  </a:lnTo>
                  <a:lnTo>
                    <a:pt x="112" y="59"/>
                  </a:lnTo>
                  <a:lnTo>
                    <a:pt x="114" y="59"/>
                  </a:lnTo>
                  <a:lnTo>
                    <a:pt x="116" y="59"/>
                  </a:lnTo>
                  <a:lnTo>
                    <a:pt x="116" y="59"/>
                  </a:lnTo>
                  <a:lnTo>
                    <a:pt x="119" y="56"/>
                  </a:lnTo>
                  <a:lnTo>
                    <a:pt x="119" y="54"/>
                  </a:lnTo>
                  <a:lnTo>
                    <a:pt x="121" y="52"/>
                  </a:lnTo>
                  <a:lnTo>
                    <a:pt x="121" y="49"/>
                  </a:lnTo>
                  <a:lnTo>
                    <a:pt x="123" y="49"/>
                  </a:lnTo>
                  <a:lnTo>
                    <a:pt x="123" y="49"/>
                  </a:lnTo>
                  <a:lnTo>
                    <a:pt x="128" y="49"/>
                  </a:lnTo>
                  <a:lnTo>
                    <a:pt x="133" y="49"/>
                  </a:lnTo>
                  <a:lnTo>
                    <a:pt x="142" y="56"/>
                  </a:lnTo>
                  <a:lnTo>
                    <a:pt x="145" y="56"/>
                  </a:lnTo>
                  <a:lnTo>
                    <a:pt x="147" y="56"/>
                  </a:lnTo>
                  <a:lnTo>
                    <a:pt x="149" y="56"/>
                  </a:lnTo>
                  <a:lnTo>
                    <a:pt x="149" y="56"/>
                  </a:lnTo>
                  <a:lnTo>
                    <a:pt x="152" y="56"/>
                  </a:lnTo>
                  <a:lnTo>
                    <a:pt x="154" y="56"/>
                  </a:lnTo>
                  <a:lnTo>
                    <a:pt x="154" y="54"/>
                  </a:lnTo>
                  <a:lnTo>
                    <a:pt x="154" y="54"/>
                  </a:lnTo>
                  <a:lnTo>
                    <a:pt x="157" y="54"/>
                  </a:lnTo>
                  <a:lnTo>
                    <a:pt x="157" y="54"/>
                  </a:lnTo>
                  <a:lnTo>
                    <a:pt x="159" y="54"/>
                  </a:lnTo>
                  <a:lnTo>
                    <a:pt x="161" y="56"/>
                  </a:lnTo>
                  <a:lnTo>
                    <a:pt x="161" y="56"/>
                  </a:lnTo>
                  <a:lnTo>
                    <a:pt x="159" y="59"/>
                  </a:lnTo>
                  <a:lnTo>
                    <a:pt x="157" y="61"/>
                  </a:lnTo>
                  <a:lnTo>
                    <a:pt x="157" y="61"/>
                  </a:lnTo>
                  <a:lnTo>
                    <a:pt x="159" y="66"/>
                  </a:lnTo>
                  <a:lnTo>
                    <a:pt x="161" y="66"/>
                  </a:lnTo>
                  <a:lnTo>
                    <a:pt x="161" y="63"/>
                  </a:lnTo>
                  <a:lnTo>
                    <a:pt x="161" y="63"/>
                  </a:lnTo>
                  <a:lnTo>
                    <a:pt x="161" y="61"/>
                  </a:lnTo>
                  <a:lnTo>
                    <a:pt x="161" y="61"/>
                  </a:lnTo>
                  <a:lnTo>
                    <a:pt x="164" y="63"/>
                  </a:lnTo>
                  <a:lnTo>
                    <a:pt x="164" y="63"/>
                  </a:lnTo>
                  <a:lnTo>
                    <a:pt x="161" y="66"/>
                  </a:lnTo>
                  <a:lnTo>
                    <a:pt x="161" y="66"/>
                  </a:lnTo>
                  <a:lnTo>
                    <a:pt x="164" y="68"/>
                  </a:lnTo>
                  <a:lnTo>
                    <a:pt x="166" y="66"/>
                  </a:lnTo>
                  <a:lnTo>
                    <a:pt x="166" y="66"/>
                  </a:lnTo>
                  <a:lnTo>
                    <a:pt x="168" y="66"/>
                  </a:lnTo>
                  <a:lnTo>
                    <a:pt x="168" y="66"/>
                  </a:lnTo>
                  <a:lnTo>
                    <a:pt x="168" y="66"/>
                  </a:lnTo>
                  <a:lnTo>
                    <a:pt x="166" y="68"/>
                  </a:lnTo>
                  <a:lnTo>
                    <a:pt x="166" y="71"/>
                  </a:lnTo>
                  <a:lnTo>
                    <a:pt x="168" y="71"/>
                  </a:lnTo>
                  <a:lnTo>
                    <a:pt x="166" y="73"/>
                  </a:lnTo>
                  <a:lnTo>
                    <a:pt x="168" y="73"/>
                  </a:lnTo>
                  <a:lnTo>
                    <a:pt x="173" y="75"/>
                  </a:lnTo>
                  <a:lnTo>
                    <a:pt x="173" y="78"/>
                  </a:lnTo>
                  <a:lnTo>
                    <a:pt x="173" y="78"/>
                  </a:lnTo>
                  <a:lnTo>
                    <a:pt x="173" y="82"/>
                  </a:lnTo>
                  <a:lnTo>
                    <a:pt x="173" y="82"/>
                  </a:lnTo>
                  <a:lnTo>
                    <a:pt x="176" y="85"/>
                  </a:lnTo>
                  <a:lnTo>
                    <a:pt x="176" y="85"/>
                  </a:lnTo>
                  <a:lnTo>
                    <a:pt x="178" y="87"/>
                  </a:lnTo>
                  <a:lnTo>
                    <a:pt x="183" y="85"/>
                  </a:lnTo>
                  <a:lnTo>
                    <a:pt x="185" y="85"/>
                  </a:lnTo>
                  <a:lnTo>
                    <a:pt x="190" y="85"/>
                  </a:lnTo>
                  <a:lnTo>
                    <a:pt x="194" y="87"/>
                  </a:lnTo>
                  <a:lnTo>
                    <a:pt x="194" y="87"/>
                  </a:lnTo>
                  <a:lnTo>
                    <a:pt x="197" y="90"/>
                  </a:lnTo>
                  <a:lnTo>
                    <a:pt x="199" y="90"/>
                  </a:lnTo>
                  <a:lnTo>
                    <a:pt x="202" y="90"/>
                  </a:lnTo>
                  <a:lnTo>
                    <a:pt x="204" y="92"/>
                  </a:lnTo>
                  <a:lnTo>
                    <a:pt x="206" y="92"/>
                  </a:lnTo>
                  <a:lnTo>
                    <a:pt x="206" y="94"/>
                  </a:lnTo>
                  <a:lnTo>
                    <a:pt x="204" y="97"/>
                  </a:lnTo>
                  <a:lnTo>
                    <a:pt x="202" y="101"/>
                  </a:lnTo>
                  <a:lnTo>
                    <a:pt x="202" y="104"/>
                  </a:lnTo>
                  <a:lnTo>
                    <a:pt x="202" y="104"/>
                  </a:lnTo>
                  <a:lnTo>
                    <a:pt x="204" y="106"/>
                  </a:lnTo>
                  <a:lnTo>
                    <a:pt x="206" y="106"/>
                  </a:lnTo>
                  <a:lnTo>
                    <a:pt x="211" y="111"/>
                  </a:lnTo>
                  <a:lnTo>
                    <a:pt x="213" y="111"/>
                  </a:lnTo>
                  <a:lnTo>
                    <a:pt x="220" y="108"/>
                  </a:lnTo>
                  <a:lnTo>
                    <a:pt x="225" y="111"/>
                  </a:lnTo>
                  <a:lnTo>
                    <a:pt x="228" y="111"/>
                  </a:lnTo>
                  <a:lnTo>
                    <a:pt x="230" y="113"/>
                  </a:lnTo>
                  <a:lnTo>
                    <a:pt x="230" y="113"/>
                  </a:lnTo>
                  <a:lnTo>
                    <a:pt x="232" y="116"/>
                  </a:lnTo>
                  <a:lnTo>
                    <a:pt x="232" y="118"/>
                  </a:lnTo>
                  <a:lnTo>
                    <a:pt x="235" y="118"/>
                  </a:lnTo>
                  <a:lnTo>
                    <a:pt x="235" y="118"/>
                  </a:lnTo>
                  <a:lnTo>
                    <a:pt x="239" y="118"/>
                  </a:lnTo>
                  <a:lnTo>
                    <a:pt x="242" y="118"/>
                  </a:lnTo>
                  <a:lnTo>
                    <a:pt x="244" y="118"/>
                  </a:lnTo>
                  <a:lnTo>
                    <a:pt x="244" y="120"/>
                  </a:lnTo>
                  <a:lnTo>
                    <a:pt x="251" y="111"/>
                  </a:lnTo>
                  <a:lnTo>
                    <a:pt x="263" y="123"/>
                  </a:lnTo>
                  <a:lnTo>
                    <a:pt x="258" y="134"/>
                  </a:lnTo>
                  <a:lnTo>
                    <a:pt x="258" y="137"/>
                  </a:lnTo>
                  <a:lnTo>
                    <a:pt x="261" y="139"/>
                  </a:lnTo>
                  <a:lnTo>
                    <a:pt x="261" y="142"/>
                  </a:lnTo>
                  <a:lnTo>
                    <a:pt x="261" y="142"/>
                  </a:lnTo>
                  <a:lnTo>
                    <a:pt x="258" y="142"/>
                  </a:lnTo>
                  <a:lnTo>
                    <a:pt x="258" y="144"/>
                  </a:lnTo>
                  <a:lnTo>
                    <a:pt x="261" y="144"/>
                  </a:lnTo>
                  <a:lnTo>
                    <a:pt x="261" y="146"/>
                  </a:lnTo>
                  <a:lnTo>
                    <a:pt x="256" y="149"/>
                  </a:lnTo>
                  <a:lnTo>
                    <a:pt x="254" y="149"/>
                  </a:lnTo>
                  <a:lnTo>
                    <a:pt x="254" y="151"/>
                  </a:lnTo>
                  <a:lnTo>
                    <a:pt x="254" y="151"/>
                  </a:lnTo>
                  <a:lnTo>
                    <a:pt x="254" y="153"/>
                  </a:lnTo>
                  <a:lnTo>
                    <a:pt x="254" y="156"/>
                  </a:lnTo>
                  <a:lnTo>
                    <a:pt x="254" y="156"/>
                  </a:lnTo>
                  <a:lnTo>
                    <a:pt x="254" y="158"/>
                  </a:lnTo>
                  <a:lnTo>
                    <a:pt x="251" y="161"/>
                  </a:lnTo>
                  <a:lnTo>
                    <a:pt x="251" y="161"/>
                  </a:lnTo>
                  <a:lnTo>
                    <a:pt x="249" y="161"/>
                  </a:lnTo>
                  <a:lnTo>
                    <a:pt x="249" y="161"/>
                  </a:lnTo>
                  <a:lnTo>
                    <a:pt x="249" y="163"/>
                  </a:lnTo>
                  <a:lnTo>
                    <a:pt x="246" y="163"/>
                  </a:lnTo>
                  <a:lnTo>
                    <a:pt x="246" y="163"/>
                  </a:lnTo>
                  <a:lnTo>
                    <a:pt x="246" y="163"/>
                  </a:lnTo>
                  <a:lnTo>
                    <a:pt x="246" y="165"/>
                  </a:lnTo>
                  <a:lnTo>
                    <a:pt x="246" y="165"/>
                  </a:lnTo>
                  <a:lnTo>
                    <a:pt x="246" y="165"/>
                  </a:lnTo>
                  <a:lnTo>
                    <a:pt x="249" y="165"/>
                  </a:lnTo>
                  <a:lnTo>
                    <a:pt x="249" y="165"/>
                  </a:lnTo>
                  <a:lnTo>
                    <a:pt x="246" y="168"/>
                  </a:lnTo>
                  <a:lnTo>
                    <a:pt x="246" y="168"/>
                  </a:lnTo>
                  <a:lnTo>
                    <a:pt x="244" y="170"/>
                  </a:lnTo>
                  <a:lnTo>
                    <a:pt x="244" y="172"/>
                  </a:lnTo>
                  <a:lnTo>
                    <a:pt x="244" y="175"/>
                  </a:lnTo>
                  <a:lnTo>
                    <a:pt x="242" y="175"/>
                  </a:lnTo>
                  <a:lnTo>
                    <a:pt x="242" y="177"/>
                  </a:lnTo>
                  <a:lnTo>
                    <a:pt x="244" y="182"/>
                  </a:lnTo>
                  <a:lnTo>
                    <a:pt x="244" y="184"/>
                  </a:lnTo>
                  <a:lnTo>
                    <a:pt x="246" y="187"/>
                  </a:lnTo>
                  <a:lnTo>
                    <a:pt x="246" y="189"/>
                  </a:lnTo>
                  <a:lnTo>
                    <a:pt x="249" y="191"/>
                  </a:lnTo>
                  <a:lnTo>
                    <a:pt x="251" y="191"/>
                  </a:lnTo>
                  <a:lnTo>
                    <a:pt x="254" y="191"/>
                  </a:lnTo>
                  <a:lnTo>
                    <a:pt x="254" y="189"/>
                  </a:lnTo>
                  <a:lnTo>
                    <a:pt x="256" y="189"/>
                  </a:lnTo>
                  <a:lnTo>
                    <a:pt x="258" y="187"/>
                  </a:lnTo>
                  <a:lnTo>
                    <a:pt x="258" y="182"/>
                  </a:lnTo>
                  <a:lnTo>
                    <a:pt x="256" y="182"/>
                  </a:lnTo>
                  <a:lnTo>
                    <a:pt x="256" y="179"/>
                  </a:lnTo>
                  <a:lnTo>
                    <a:pt x="256" y="179"/>
                  </a:lnTo>
                  <a:lnTo>
                    <a:pt x="256" y="179"/>
                  </a:lnTo>
                  <a:lnTo>
                    <a:pt x="258" y="177"/>
                  </a:lnTo>
                  <a:lnTo>
                    <a:pt x="258" y="177"/>
                  </a:lnTo>
                  <a:lnTo>
                    <a:pt x="258" y="177"/>
                  </a:lnTo>
                  <a:lnTo>
                    <a:pt x="258" y="177"/>
                  </a:lnTo>
                  <a:lnTo>
                    <a:pt x="258" y="179"/>
                  </a:lnTo>
                  <a:lnTo>
                    <a:pt x="258" y="179"/>
                  </a:lnTo>
                  <a:lnTo>
                    <a:pt x="258" y="179"/>
                  </a:lnTo>
                  <a:lnTo>
                    <a:pt x="258" y="182"/>
                  </a:lnTo>
                  <a:lnTo>
                    <a:pt x="261" y="182"/>
                  </a:lnTo>
                  <a:lnTo>
                    <a:pt x="261" y="184"/>
                  </a:lnTo>
                  <a:lnTo>
                    <a:pt x="263" y="182"/>
                  </a:lnTo>
                  <a:lnTo>
                    <a:pt x="263" y="182"/>
                  </a:lnTo>
                  <a:lnTo>
                    <a:pt x="265" y="179"/>
                  </a:lnTo>
                  <a:lnTo>
                    <a:pt x="265" y="177"/>
                  </a:lnTo>
                  <a:lnTo>
                    <a:pt x="265" y="177"/>
                  </a:lnTo>
                  <a:lnTo>
                    <a:pt x="265" y="175"/>
                  </a:lnTo>
                  <a:lnTo>
                    <a:pt x="265" y="175"/>
                  </a:lnTo>
                  <a:lnTo>
                    <a:pt x="268" y="177"/>
                  </a:lnTo>
                  <a:lnTo>
                    <a:pt x="268" y="179"/>
                  </a:lnTo>
                  <a:lnTo>
                    <a:pt x="272" y="187"/>
                  </a:lnTo>
                  <a:lnTo>
                    <a:pt x="275" y="189"/>
                  </a:lnTo>
                  <a:lnTo>
                    <a:pt x="284" y="194"/>
                  </a:lnTo>
                  <a:lnTo>
                    <a:pt x="287" y="196"/>
                  </a:lnTo>
                  <a:lnTo>
                    <a:pt x="289" y="196"/>
                  </a:lnTo>
                  <a:lnTo>
                    <a:pt x="289" y="191"/>
                  </a:lnTo>
                  <a:lnTo>
                    <a:pt x="287" y="189"/>
                  </a:lnTo>
                  <a:lnTo>
                    <a:pt x="284" y="187"/>
                  </a:lnTo>
                  <a:lnTo>
                    <a:pt x="282" y="182"/>
                  </a:lnTo>
                  <a:lnTo>
                    <a:pt x="284" y="182"/>
                  </a:lnTo>
                  <a:lnTo>
                    <a:pt x="287" y="184"/>
                  </a:lnTo>
                  <a:lnTo>
                    <a:pt x="289" y="187"/>
                  </a:lnTo>
                  <a:lnTo>
                    <a:pt x="291" y="191"/>
                  </a:lnTo>
                  <a:lnTo>
                    <a:pt x="291" y="194"/>
                  </a:lnTo>
                  <a:lnTo>
                    <a:pt x="291" y="194"/>
                  </a:lnTo>
                  <a:lnTo>
                    <a:pt x="294" y="196"/>
                  </a:lnTo>
                  <a:lnTo>
                    <a:pt x="296" y="198"/>
                  </a:lnTo>
                  <a:lnTo>
                    <a:pt x="299" y="198"/>
                  </a:lnTo>
                  <a:lnTo>
                    <a:pt x="306" y="196"/>
                  </a:lnTo>
                  <a:lnTo>
                    <a:pt x="310" y="194"/>
                  </a:lnTo>
                  <a:lnTo>
                    <a:pt x="313" y="196"/>
                  </a:lnTo>
                  <a:lnTo>
                    <a:pt x="315" y="196"/>
                  </a:lnTo>
                  <a:lnTo>
                    <a:pt x="317" y="198"/>
                  </a:lnTo>
                  <a:lnTo>
                    <a:pt x="317" y="198"/>
                  </a:lnTo>
                  <a:lnTo>
                    <a:pt x="320" y="201"/>
                  </a:lnTo>
                  <a:lnTo>
                    <a:pt x="320" y="201"/>
                  </a:lnTo>
                  <a:lnTo>
                    <a:pt x="322" y="205"/>
                  </a:lnTo>
                  <a:lnTo>
                    <a:pt x="322" y="205"/>
                  </a:lnTo>
                  <a:lnTo>
                    <a:pt x="325" y="205"/>
                  </a:lnTo>
                  <a:lnTo>
                    <a:pt x="325" y="205"/>
                  </a:lnTo>
                  <a:lnTo>
                    <a:pt x="325" y="201"/>
                  </a:lnTo>
                  <a:lnTo>
                    <a:pt x="327" y="203"/>
                  </a:lnTo>
                  <a:lnTo>
                    <a:pt x="327" y="205"/>
                  </a:lnTo>
                  <a:lnTo>
                    <a:pt x="329" y="203"/>
                  </a:lnTo>
                  <a:lnTo>
                    <a:pt x="329" y="201"/>
                  </a:lnTo>
                  <a:lnTo>
                    <a:pt x="329" y="201"/>
                  </a:lnTo>
                  <a:lnTo>
                    <a:pt x="329" y="198"/>
                  </a:lnTo>
                  <a:lnTo>
                    <a:pt x="329" y="198"/>
                  </a:lnTo>
                  <a:lnTo>
                    <a:pt x="327" y="196"/>
                  </a:lnTo>
                  <a:lnTo>
                    <a:pt x="327" y="196"/>
                  </a:lnTo>
                  <a:lnTo>
                    <a:pt x="329" y="198"/>
                  </a:lnTo>
                  <a:lnTo>
                    <a:pt x="332" y="201"/>
                  </a:lnTo>
                  <a:lnTo>
                    <a:pt x="334" y="205"/>
                  </a:lnTo>
                  <a:lnTo>
                    <a:pt x="334" y="205"/>
                  </a:lnTo>
                  <a:lnTo>
                    <a:pt x="336" y="208"/>
                  </a:lnTo>
                  <a:lnTo>
                    <a:pt x="346" y="213"/>
                  </a:lnTo>
                  <a:lnTo>
                    <a:pt x="346" y="210"/>
                  </a:lnTo>
                  <a:lnTo>
                    <a:pt x="343" y="210"/>
                  </a:lnTo>
                  <a:lnTo>
                    <a:pt x="343" y="208"/>
                  </a:lnTo>
                  <a:lnTo>
                    <a:pt x="343" y="208"/>
                  </a:lnTo>
                  <a:lnTo>
                    <a:pt x="343" y="205"/>
                  </a:lnTo>
                  <a:lnTo>
                    <a:pt x="343" y="203"/>
                  </a:lnTo>
                  <a:lnTo>
                    <a:pt x="343" y="201"/>
                  </a:lnTo>
                  <a:lnTo>
                    <a:pt x="341" y="198"/>
                  </a:lnTo>
                  <a:lnTo>
                    <a:pt x="339" y="194"/>
                  </a:lnTo>
                  <a:lnTo>
                    <a:pt x="334" y="194"/>
                  </a:lnTo>
                  <a:lnTo>
                    <a:pt x="334" y="191"/>
                  </a:lnTo>
                  <a:lnTo>
                    <a:pt x="332" y="189"/>
                  </a:lnTo>
                  <a:lnTo>
                    <a:pt x="332" y="189"/>
                  </a:lnTo>
                  <a:lnTo>
                    <a:pt x="334" y="187"/>
                  </a:lnTo>
                  <a:lnTo>
                    <a:pt x="334" y="184"/>
                  </a:lnTo>
                  <a:lnTo>
                    <a:pt x="332" y="182"/>
                  </a:lnTo>
                  <a:lnTo>
                    <a:pt x="329" y="182"/>
                  </a:lnTo>
                  <a:lnTo>
                    <a:pt x="327" y="184"/>
                  </a:lnTo>
                  <a:lnTo>
                    <a:pt x="325" y="184"/>
                  </a:lnTo>
                  <a:lnTo>
                    <a:pt x="322" y="184"/>
                  </a:lnTo>
                  <a:lnTo>
                    <a:pt x="320" y="182"/>
                  </a:lnTo>
                  <a:lnTo>
                    <a:pt x="320" y="179"/>
                  </a:lnTo>
                  <a:lnTo>
                    <a:pt x="317" y="177"/>
                  </a:lnTo>
                  <a:lnTo>
                    <a:pt x="317" y="177"/>
                  </a:lnTo>
                  <a:lnTo>
                    <a:pt x="310" y="175"/>
                  </a:lnTo>
                  <a:lnTo>
                    <a:pt x="306" y="172"/>
                  </a:lnTo>
                  <a:lnTo>
                    <a:pt x="303" y="170"/>
                  </a:lnTo>
                  <a:lnTo>
                    <a:pt x="301" y="168"/>
                  </a:lnTo>
                  <a:lnTo>
                    <a:pt x="299" y="163"/>
                  </a:lnTo>
                  <a:lnTo>
                    <a:pt x="299" y="161"/>
                  </a:lnTo>
                  <a:lnTo>
                    <a:pt x="299" y="161"/>
                  </a:lnTo>
                  <a:lnTo>
                    <a:pt x="299" y="161"/>
                  </a:lnTo>
                  <a:lnTo>
                    <a:pt x="296" y="158"/>
                  </a:lnTo>
                  <a:lnTo>
                    <a:pt x="296" y="156"/>
                  </a:lnTo>
                  <a:lnTo>
                    <a:pt x="294" y="146"/>
                  </a:lnTo>
                  <a:lnTo>
                    <a:pt x="294" y="146"/>
                  </a:lnTo>
                  <a:lnTo>
                    <a:pt x="294" y="144"/>
                  </a:lnTo>
                  <a:lnTo>
                    <a:pt x="294" y="144"/>
                  </a:lnTo>
                  <a:lnTo>
                    <a:pt x="296" y="146"/>
                  </a:lnTo>
                  <a:lnTo>
                    <a:pt x="301" y="163"/>
                  </a:lnTo>
                  <a:lnTo>
                    <a:pt x="303" y="165"/>
                  </a:lnTo>
                  <a:lnTo>
                    <a:pt x="303" y="165"/>
                  </a:lnTo>
                  <a:lnTo>
                    <a:pt x="313" y="172"/>
                  </a:lnTo>
                  <a:lnTo>
                    <a:pt x="313" y="172"/>
                  </a:lnTo>
                  <a:lnTo>
                    <a:pt x="317" y="172"/>
                  </a:lnTo>
                  <a:lnTo>
                    <a:pt x="317" y="172"/>
                  </a:lnTo>
                  <a:lnTo>
                    <a:pt x="320" y="175"/>
                  </a:lnTo>
                  <a:lnTo>
                    <a:pt x="320" y="175"/>
                  </a:lnTo>
                  <a:lnTo>
                    <a:pt x="322" y="175"/>
                  </a:lnTo>
                  <a:lnTo>
                    <a:pt x="322" y="177"/>
                  </a:lnTo>
                  <a:lnTo>
                    <a:pt x="322" y="177"/>
                  </a:lnTo>
                  <a:lnTo>
                    <a:pt x="325" y="179"/>
                  </a:lnTo>
                  <a:lnTo>
                    <a:pt x="325" y="179"/>
                  </a:lnTo>
                  <a:lnTo>
                    <a:pt x="329" y="177"/>
                  </a:lnTo>
                  <a:lnTo>
                    <a:pt x="332" y="177"/>
                  </a:lnTo>
                  <a:lnTo>
                    <a:pt x="332" y="175"/>
                  </a:lnTo>
                  <a:lnTo>
                    <a:pt x="329" y="172"/>
                  </a:lnTo>
                  <a:lnTo>
                    <a:pt x="327" y="170"/>
                  </a:lnTo>
                  <a:lnTo>
                    <a:pt x="325" y="165"/>
                  </a:lnTo>
                  <a:lnTo>
                    <a:pt x="315" y="161"/>
                  </a:lnTo>
                  <a:lnTo>
                    <a:pt x="313" y="156"/>
                  </a:lnTo>
                  <a:lnTo>
                    <a:pt x="313" y="153"/>
                  </a:lnTo>
                  <a:lnTo>
                    <a:pt x="313" y="144"/>
                  </a:lnTo>
                  <a:lnTo>
                    <a:pt x="310" y="144"/>
                  </a:lnTo>
                  <a:lnTo>
                    <a:pt x="310" y="142"/>
                  </a:lnTo>
                  <a:lnTo>
                    <a:pt x="308" y="139"/>
                  </a:lnTo>
                  <a:lnTo>
                    <a:pt x="308" y="134"/>
                  </a:lnTo>
                  <a:lnTo>
                    <a:pt x="306" y="134"/>
                  </a:lnTo>
                  <a:lnTo>
                    <a:pt x="303" y="132"/>
                  </a:lnTo>
                  <a:lnTo>
                    <a:pt x="303" y="130"/>
                  </a:lnTo>
                  <a:lnTo>
                    <a:pt x="303" y="127"/>
                  </a:lnTo>
                  <a:lnTo>
                    <a:pt x="308" y="125"/>
                  </a:lnTo>
                  <a:lnTo>
                    <a:pt x="308" y="123"/>
                  </a:lnTo>
                  <a:lnTo>
                    <a:pt x="308" y="120"/>
                  </a:lnTo>
                  <a:lnTo>
                    <a:pt x="308" y="120"/>
                  </a:lnTo>
                  <a:lnTo>
                    <a:pt x="306" y="123"/>
                  </a:lnTo>
                  <a:lnTo>
                    <a:pt x="303" y="120"/>
                  </a:lnTo>
                  <a:lnTo>
                    <a:pt x="303" y="118"/>
                  </a:lnTo>
                  <a:lnTo>
                    <a:pt x="303" y="116"/>
                  </a:lnTo>
                  <a:lnTo>
                    <a:pt x="303" y="116"/>
                  </a:lnTo>
                  <a:lnTo>
                    <a:pt x="301" y="116"/>
                  </a:lnTo>
                  <a:lnTo>
                    <a:pt x="301" y="116"/>
                  </a:lnTo>
                  <a:lnTo>
                    <a:pt x="303" y="113"/>
                  </a:lnTo>
                  <a:lnTo>
                    <a:pt x="306" y="113"/>
                  </a:lnTo>
                  <a:lnTo>
                    <a:pt x="306" y="116"/>
                  </a:lnTo>
                  <a:lnTo>
                    <a:pt x="308" y="113"/>
                  </a:lnTo>
                  <a:lnTo>
                    <a:pt x="306" y="111"/>
                  </a:lnTo>
                  <a:lnTo>
                    <a:pt x="303" y="111"/>
                  </a:lnTo>
                  <a:lnTo>
                    <a:pt x="301" y="108"/>
                  </a:lnTo>
                  <a:lnTo>
                    <a:pt x="301" y="108"/>
                  </a:lnTo>
                  <a:lnTo>
                    <a:pt x="299" y="106"/>
                  </a:lnTo>
                  <a:lnTo>
                    <a:pt x="301" y="106"/>
                  </a:lnTo>
                  <a:lnTo>
                    <a:pt x="303" y="106"/>
                  </a:lnTo>
                  <a:lnTo>
                    <a:pt x="308" y="108"/>
                  </a:lnTo>
                  <a:lnTo>
                    <a:pt x="310" y="108"/>
                  </a:lnTo>
                  <a:lnTo>
                    <a:pt x="310" y="108"/>
                  </a:lnTo>
                  <a:lnTo>
                    <a:pt x="308" y="106"/>
                  </a:lnTo>
                  <a:lnTo>
                    <a:pt x="303" y="101"/>
                  </a:lnTo>
                  <a:lnTo>
                    <a:pt x="301" y="99"/>
                  </a:lnTo>
                  <a:lnTo>
                    <a:pt x="299" y="97"/>
                  </a:lnTo>
                  <a:lnTo>
                    <a:pt x="296" y="97"/>
                  </a:lnTo>
                  <a:lnTo>
                    <a:pt x="296" y="97"/>
                  </a:lnTo>
                  <a:lnTo>
                    <a:pt x="294" y="97"/>
                  </a:lnTo>
                  <a:lnTo>
                    <a:pt x="294" y="94"/>
                  </a:lnTo>
                  <a:lnTo>
                    <a:pt x="294" y="94"/>
                  </a:lnTo>
                  <a:lnTo>
                    <a:pt x="296" y="92"/>
                  </a:lnTo>
                  <a:lnTo>
                    <a:pt x="296" y="92"/>
                  </a:lnTo>
                  <a:lnTo>
                    <a:pt x="299" y="94"/>
                  </a:lnTo>
                  <a:lnTo>
                    <a:pt x="301" y="97"/>
                  </a:lnTo>
                  <a:lnTo>
                    <a:pt x="306" y="101"/>
                  </a:lnTo>
                  <a:lnTo>
                    <a:pt x="308" y="99"/>
                  </a:lnTo>
                  <a:lnTo>
                    <a:pt x="308" y="99"/>
                  </a:lnTo>
                  <a:lnTo>
                    <a:pt x="308" y="99"/>
                  </a:lnTo>
                  <a:lnTo>
                    <a:pt x="310" y="99"/>
                  </a:lnTo>
                  <a:lnTo>
                    <a:pt x="313" y="97"/>
                  </a:lnTo>
                  <a:lnTo>
                    <a:pt x="313" y="97"/>
                  </a:lnTo>
                  <a:lnTo>
                    <a:pt x="310" y="94"/>
                  </a:lnTo>
                  <a:lnTo>
                    <a:pt x="308" y="92"/>
                  </a:lnTo>
                  <a:lnTo>
                    <a:pt x="303" y="92"/>
                  </a:lnTo>
                  <a:lnTo>
                    <a:pt x="301" y="92"/>
                  </a:lnTo>
                  <a:lnTo>
                    <a:pt x="301" y="92"/>
                  </a:lnTo>
                  <a:lnTo>
                    <a:pt x="299" y="90"/>
                  </a:lnTo>
                  <a:lnTo>
                    <a:pt x="299" y="90"/>
                  </a:lnTo>
                  <a:lnTo>
                    <a:pt x="299" y="90"/>
                  </a:lnTo>
                  <a:lnTo>
                    <a:pt x="299" y="90"/>
                  </a:lnTo>
                  <a:lnTo>
                    <a:pt x="303" y="90"/>
                  </a:lnTo>
                  <a:lnTo>
                    <a:pt x="303" y="90"/>
                  </a:lnTo>
                  <a:lnTo>
                    <a:pt x="306" y="90"/>
                  </a:lnTo>
                  <a:lnTo>
                    <a:pt x="308" y="90"/>
                  </a:lnTo>
                  <a:lnTo>
                    <a:pt x="308" y="92"/>
                  </a:lnTo>
                  <a:lnTo>
                    <a:pt x="308" y="92"/>
                  </a:lnTo>
                  <a:lnTo>
                    <a:pt x="308" y="87"/>
                  </a:lnTo>
                  <a:lnTo>
                    <a:pt x="306" y="85"/>
                  </a:lnTo>
                  <a:lnTo>
                    <a:pt x="306" y="82"/>
                  </a:lnTo>
                  <a:lnTo>
                    <a:pt x="303" y="80"/>
                  </a:lnTo>
                  <a:lnTo>
                    <a:pt x="301" y="80"/>
                  </a:lnTo>
                  <a:lnTo>
                    <a:pt x="299" y="82"/>
                  </a:lnTo>
                  <a:lnTo>
                    <a:pt x="299" y="80"/>
                  </a:lnTo>
                  <a:lnTo>
                    <a:pt x="296" y="80"/>
                  </a:lnTo>
                  <a:lnTo>
                    <a:pt x="296" y="78"/>
                  </a:lnTo>
                  <a:lnTo>
                    <a:pt x="296" y="78"/>
                  </a:lnTo>
                  <a:lnTo>
                    <a:pt x="294" y="78"/>
                  </a:lnTo>
                  <a:lnTo>
                    <a:pt x="294" y="75"/>
                  </a:lnTo>
                  <a:lnTo>
                    <a:pt x="291" y="75"/>
                  </a:lnTo>
                  <a:lnTo>
                    <a:pt x="289" y="75"/>
                  </a:lnTo>
                  <a:lnTo>
                    <a:pt x="289" y="73"/>
                  </a:lnTo>
                  <a:lnTo>
                    <a:pt x="289" y="73"/>
                  </a:lnTo>
                  <a:lnTo>
                    <a:pt x="287" y="73"/>
                  </a:lnTo>
                  <a:lnTo>
                    <a:pt x="284" y="73"/>
                  </a:lnTo>
                  <a:lnTo>
                    <a:pt x="284" y="73"/>
                  </a:lnTo>
                  <a:lnTo>
                    <a:pt x="284" y="71"/>
                  </a:lnTo>
                  <a:lnTo>
                    <a:pt x="287" y="71"/>
                  </a:lnTo>
                  <a:lnTo>
                    <a:pt x="289" y="71"/>
                  </a:lnTo>
                  <a:lnTo>
                    <a:pt x="289" y="68"/>
                  </a:lnTo>
                  <a:lnTo>
                    <a:pt x="289" y="71"/>
                  </a:lnTo>
                  <a:lnTo>
                    <a:pt x="296" y="71"/>
                  </a:lnTo>
                  <a:lnTo>
                    <a:pt x="296" y="73"/>
                  </a:lnTo>
                  <a:lnTo>
                    <a:pt x="299" y="73"/>
                  </a:lnTo>
                  <a:lnTo>
                    <a:pt x="299" y="73"/>
                  </a:lnTo>
                  <a:lnTo>
                    <a:pt x="301" y="73"/>
                  </a:lnTo>
                  <a:lnTo>
                    <a:pt x="301" y="75"/>
                  </a:lnTo>
                  <a:lnTo>
                    <a:pt x="301" y="73"/>
                  </a:lnTo>
                  <a:lnTo>
                    <a:pt x="301" y="73"/>
                  </a:lnTo>
                  <a:lnTo>
                    <a:pt x="303" y="73"/>
                  </a:lnTo>
                  <a:lnTo>
                    <a:pt x="303" y="75"/>
                  </a:lnTo>
                  <a:lnTo>
                    <a:pt x="308" y="71"/>
                  </a:lnTo>
                  <a:lnTo>
                    <a:pt x="308" y="71"/>
                  </a:lnTo>
                  <a:lnTo>
                    <a:pt x="303" y="71"/>
                  </a:lnTo>
                  <a:lnTo>
                    <a:pt x="301" y="68"/>
                  </a:lnTo>
                  <a:lnTo>
                    <a:pt x="299" y="66"/>
                  </a:lnTo>
                  <a:lnTo>
                    <a:pt x="296" y="63"/>
                  </a:lnTo>
                  <a:lnTo>
                    <a:pt x="299" y="63"/>
                  </a:lnTo>
                  <a:lnTo>
                    <a:pt x="301" y="63"/>
                  </a:lnTo>
                  <a:lnTo>
                    <a:pt x="303" y="66"/>
                  </a:lnTo>
                  <a:lnTo>
                    <a:pt x="303" y="68"/>
                  </a:lnTo>
                  <a:lnTo>
                    <a:pt x="306" y="68"/>
                  </a:lnTo>
                  <a:lnTo>
                    <a:pt x="306" y="66"/>
                  </a:lnTo>
                  <a:lnTo>
                    <a:pt x="306" y="66"/>
                  </a:lnTo>
                  <a:lnTo>
                    <a:pt x="301" y="61"/>
                  </a:lnTo>
                  <a:lnTo>
                    <a:pt x="301" y="61"/>
                  </a:lnTo>
                  <a:lnTo>
                    <a:pt x="301" y="61"/>
                  </a:lnTo>
                  <a:lnTo>
                    <a:pt x="308" y="61"/>
                  </a:lnTo>
                  <a:lnTo>
                    <a:pt x="308" y="59"/>
                  </a:lnTo>
                  <a:lnTo>
                    <a:pt x="306" y="59"/>
                  </a:lnTo>
                  <a:lnTo>
                    <a:pt x="308" y="56"/>
                  </a:lnTo>
                  <a:lnTo>
                    <a:pt x="308" y="56"/>
                  </a:lnTo>
                  <a:lnTo>
                    <a:pt x="308" y="56"/>
                  </a:lnTo>
                  <a:lnTo>
                    <a:pt x="310" y="54"/>
                  </a:lnTo>
                  <a:lnTo>
                    <a:pt x="308" y="54"/>
                  </a:lnTo>
                  <a:lnTo>
                    <a:pt x="308" y="54"/>
                  </a:lnTo>
                  <a:lnTo>
                    <a:pt x="306" y="52"/>
                  </a:lnTo>
                  <a:lnTo>
                    <a:pt x="303" y="52"/>
                  </a:lnTo>
                  <a:lnTo>
                    <a:pt x="301" y="52"/>
                  </a:lnTo>
                  <a:lnTo>
                    <a:pt x="308" y="47"/>
                  </a:lnTo>
                  <a:lnTo>
                    <a:pt x="310" y="49"/>
                  </a:lnTo>
                  <a:lnTo>
                    <a:pt x="313" y="54"/>
                  </a:lnTo>
                  <a:lnTo>
                    <a:pt x="315" y="59"/>
                  </a:lnTo>
                  <a:lnTo>
                    <a:pt x="317" y="54"/>
                  </a:lnTo>
                  <a:lnTo>
                    <a:pt x="317" y="54"/>
                  </a:lnTo>
                  <a:lnTo>
                    <a:pt x="317" y="54"/>
                  </a:lnTo>
                  <a:lnTo>
                    <a:pt x="317" y="52"/>
                  </a:lnTo>
                  <a:lnTo>
                    <a:pt x="315" y="49"/>
                  </a:lnTo>
                  <a:lnTo>
                    <a:pt x="315" y="40"/>
                  </a:lnTo>
                  <a:lnTo>
                    <a:pt x="315" y="40"/>
                  </a:lnTo>
                  <a:lnTo>
                    <a:pt x="315" y="40"/>
                  </a:lnTo>
                  <a:lnTo>
                    <a:pt x="315" y="37"/>
                  </a:lnTo>
                  <a:lnTo>
                    <a:pt x="317" y="37"/>
                  </a:lnTo>
                  <a:lnTo>
                    <a:pt x="317" y="37"/>
                  </a:lnTo>
                  <a:lnTo>
                    <a:pt x="317" y="40"/>
                  </a:lnTo>
                  <a:lnTo>
                    <a:pt x="317" y="42"/>
                  </a:lnTo>
                  <a:lnTo>
                    <a:pt x="317" y="47"/>
                  </a:lnTo>
                  <a:lnTo>
                    <a:pt x="320" y="49"/>
                  </a:lnTo>
                  <a:lnTo>
                    <a:pt x="320" y="52"/>
                  </a:lnTo>
                  <a:lnTo>
                    <a:pt x="322" y="47"/>
                  </a:lnTo>
                  <a:lnTo>
                    <a:pt x="327" y="42"/>
                  </a:lnTo>
                  <a:lnTo>
                    <a:pt x="332" y="37"/>
                  </a:lnTo>
                  <a:lnTo>
                    <a:pt x="332" y="37"/>
                  </a:lnTo>
                  <a:lnTo>
                    <a:pt x="332" y="35"/>
                  </a:lnTo>
                  <a:lnTo>
                    <a:pt x="332" y="35"/>
                  </a:lnTo>
                  <a:lnTo>
                    <a:pt x="327" y="35"/>
                  </a:lnTo>
                  <a:lnTo>
                    <a:pt x="327" y="33"/>
                  </a:lnTo>
                  <a:lnTo>
                    <a:pt x="327" y="26"/>
                  </a:lnTo>
                  <a:lnTo>
                    <a:pt x="327" y="26"/>
                  </a:lnTo>
                  <a:lnTo>
                    <a:pt x="329" y="23"/>
                  </a:lnTo>
                  <a:lnTo>
                    <a:pt x="329" y="23"/>
                  </a:lnTo>
                  <a:lnTo>
                    <a:pt x="336" y="23"/>
                  </a:lnTo>
                  <a:lnTo>
                    <a:pt x="336" y="21"/>
                  </a:lnTo>
                  <a:lnTo>
                    <a:pt x="339" y="19"/>
                  </a:lnTo>
                  <a:lnTo>
                    <a:pt x="339" y="16"/>
                  </a:lnTo>
                  <a:lnTo>
                    <a:pt x="341" y="16"/>
                  </a:lnTo>
                  <a:lnTo>
                    <a:pt x="341" y="21"/>
                  </a:lnTo>
                  <a:lnTo>
                    <a:pt x="341" y="23"/>
                  </a:lnTo>
                  <a:lnTo>
                    <a:pt x="339" y="26"/>
                  </a:lnTo>
                  <a:lnTo>
                    <a:pt x="339" y="30"/>
                  </a:lnTo>
                  <a:lnTo>
                    <a:pt x="336" y="33"/>
                  </a:lnTo>
                  <a:lnTo>
                    <a:pt x="339" y="35"/>
                  </a:lnTo>
                  <a:lnTo>
                    <a:pt x="339" y="33"/>
                  </a:lnTo>
                  <a:lnTo>
                    <a:pt x="346" y="26"/>
                  </a:lnTo>
                  <a:lnTo>
                    <a:pt x="346" y="23"/>
                  </a:lnTo>
                  <a:lnTo>
                    <a:pt x="348" y="21"/>
                  </a:lnTo>
                  <a:lnTo>
                    <a:pt x="348" y="19"/>
                  </a:lnTo>
                  <a:lnTo>
                    <a:pt x="351" y="16"/>
                  </a:lnTo>
                  <a:lnTo>
                    <a:pt x="351" y="19"/>
                  </a:lnTo>
                  <a:lnTo>
                    <a:pt x="351" y="23"/>
                  </a:lnTo>
                  <a:lnTo>
                    <a:pt x="348" y="26"/>
                  </a:lnTo>
                  <a:lnTo>
                    <a:pt x="346" y="28"/>
                  </a:lnTo>
                  <a:lnTo>
                    <a:pt x="348" y="28"/>
                  </a:lnTo>
                  <a:lnTo>
                    <a:pt x="351" y="30"/>
                  </a:lnTo>
                  <a:lnTo>
                    <a:pt x="353" y="30"/>
                  </a:lnTo>
                  <a:lnTo>
                    <a:pt x="353" y="30"/>
                  </a:lnTo>
                  <a:lnTo>
                    <a:pt x="351" y="33"/>
                  </a:lnTo>
                  <a:lnTo>
                    <a:pt x="346" y="30"/>
                  </a:lnTo>
                  <a:lnTo>
                    <a:pt x="343" y="33"/>
                  </a:lnTo>
                  <a:lnTo>
                    <a:pt x="343" y="33"/>
                  </a:lnTo>
                  <a:lnTo>
                    <a:pt x="341" y="35"/>
                  </a:lnTo>
                  <a:lnTo>
                    <a:pt x="339" y="40"/>
                  </a:lnTo>
                  <a:lnTo>
                    <a:pt x="339" y="42"/>
                  </a:lnTo>
                  <a:lnTo>
                    <a:pt x="341" y="42"/>
                  </a:lnTo>
                  <a:lnTo>
                    <a:pt x="351" y="40"/>
                  </a:lnTo>
                  <a:lnTo>
                    <a:pt x="355" y="40"/>
                  </a:lnTo>
                  <a:lnTo>
                    <a:pt x="355" y="42"/>
                  </a:lnTo>
                  <a:lnTo>
                    <a:pt x="353" y="42"/>
                  </a:lnTo>
                  <a:lnTo>
                    <a:pt x="353" y="42"/>
                  </a:lnTo>
                  <a:lnTo>
                    <a:pt x="348" y="45"/>
                  </a:lnTo>
                  <a:lnTo>
                    <a:pt x="339" y="47"/>
                  </a:lnTo>
                  <a:lnTo>
                    <a:pt x="329" y="49"/>
                  </a:lnTo>
                  <a:lnTo>
                    <a:pt x="329" y="49"/>
                  </a:lnTo>
                  <a:lnTo>
                    <a:pt x="329" y="52"/>
                  </a:lnTo>
                  <a:lnTo>
                    <a:pt x="329" y="54"/>
                  </a:lnTo>
                  <a:lnTo>
                    <a:pt x="327" y="54"/>
                  </a:lnTo>
                  <a:lnTo>
                    <a:pt x="327" y="54"/>
                  </a:lnTo>
                  <a:lnTo>
                    <a:pt x="325" y="56"/>
                  </a:lnTo>
                  <a:lnTo>
                    <a:pt x="325" y="56"/>
                  </a:lnTo>
                  <a:lnTo>
                    <a:pt x="325" y="59"/>
                  </a:lnTo>
                  <a:lnTo>
                    <a:pt x="325" y="61"/>
                  </a:lnTo>
                  <a:lnTo>
                    <a:pt x="322" y="71"/>
                  </a:lnTo>
                  <a:lnTo>
                    <a:pt x="322" y="75"/>
                  </a:lnTo>
                  <a:lnTo>
                    <a:pt x="322" y="75"/>
                  </a:lnTo>
                  <a:lnTo>
                    <a:pt x="322" y="78"/>
                  </a:lnTo>
                  <a:lnTo>
                    <a:pt x="322" y="78"/>
                  </a:lnTo>
                  <a:lnTo>
                    <a:pt x="325" y="80"/>
                  </a:lnTo>
                  <a:lnTo>
                    <a:pt x="325" y="80"/>
                  </a:lnTo>
                  <a:lnTo>
                    <a:pt x="327" y="80"/>
                  </a:lnTo>
                  <a:lnTo>
                    <a:pt x="327" y="82"/>
                  </a:lnTo>
                  <a:lnTo>
                    <a:pt x="327" y="87"/>
                  </a:lnTo>
                  <a:lnTo>
                    <a:pt x="327" y="90"/>
                  </a:lnTo>
                  <a:lnTo>
                    <a:pt x="329" y="90"/>
                  </a:lnTo>
                  <a:lnTo>
                    <a:pt x="329" y="90"/>
                  </a:lnTo>
                  <a:lnTo>
                    <a:pt x="329" y="85"/>
                  </a:lnTo>
                  <a:lnTo>
                    <a:pt x="329" y="80"/>
                  </a:lnTo>
                  <a:lnTo>
                    <a:pt x="334" y="78"/>
                  </a:lnTo>
                  <a:lnTo>
                    <a:pt x="334" y="78"/>
                  </a:lnTo>
                  <a:lnTo>
                    <a:pt x="332" y="78"/>
                  </a:lnTo>
                  <a:lnTo>
                    <a:pt x="334" y="78"/>
                  </a:lnTo>
                  <a:lnTo>
                    <a:pt x="336" y="78"/>
                  </a:lnTo>
                  <a:lnTo>
                    <a:pt x="339" y="75"/>
                  </a:lnTo>
                  <a:lnTo>
                    <a:pt x="341" y="75"/>
                  </a:lnTo>
                  <a:lnTo>
                    <a:pt x="339" y="78"/>
                  </a:lnTo>
                  <a:lnTo>
                    <a:pt x="336" y="82"/>
                  </a:lnTo>
                  <a:lnTo>
                    <a:pt x="334" y="85"/>
                  </a:lnTo>
                  <a:lnTo>
                    <a:pt x="336" y="85"/>
                  </a:lnTo>
                  <a:lnTo>
                    <a:pt x="334" y="87"/>
                  </a:lnTo>
                  <a:lnTo>
                    <a:pt x="332" y="87"/>
                  </a:lnTo>
                  <a:lnTo>
                    <a:pt x="334" y="87"/>
                  </a:lnTo>
                  <a:lnTo>
                    <a:pt x="334" y="90"/>
                  </a:lnTo>
                  <a:lnTo>
                    <a:pt x="334" y="90"/>
                  </a:lnTo>
                  <a:lnTo>
                    <a:pt x="336" y="90"/>
                  </a:lnTo>
                  <a:lnTo>
                    <a:pt x="336" y="92"/>
                  </a:lnTo>
                  <a:lnTo>
                    <a:pt x="334" y="94"/>
                  </a:lnTo>
                  <a:lnTo>
                    <a:pt x="332" y="97"/>
                  </a:lnTo>
                  <a:lnTo>
                    <a:pt x="329" y="97"/>
                  </a:lnTo>
                  <a:lnTo>
                    <a:pt x="327" y="97"/>
                  </a:lnTo>
                  <a:lnTo>
                    <a:pt x="327" y="97"/>
                  </a:lnTo>
                  <a:lnTo>
                    <a:pt x="322" y="94"/>
                  </a:lnTo>
                  <a:lnTo>
                    <a:pt x="322" y="94"/>
                  </a:lnTo>
                  <a:lnTo>
                    <a:pt x="320" y="92"/>
                  </a:lnTo>
                  <a:lnTo>
                    <a:pt x="320" y="94"/>
                  </a:lnTo>
                  <a:lnTo>
                    <a:pt x="320" y="97"/>
                  </a:lnTo>
                  <a:lnTo>
                    <a:pt x="320" y="99"/>
                  </a:lnTo>
                  <a:lnTo>
                    <a:pt x="317" y="101"/>
                  </a:lnTo>
                  <a:lnTo>
                    <a:pt x="320" y="104"/>
                  </a:lnTo>
                  <a:lnTo>
                    <a:pt x="320" y="113"/>
                  </a:lnTo>
                  <a:lnTo>
                    <a:pt x="320" y="116"/>
                  </a:lnTo>
                  <a:lnTo>
                    <a:pt x="322" y="113"/>
                  </a:lnTo>
                  <a:lnTo>
                    <a:pt x="322" y="113"/>
                  </a:lnTo>
                  <a:lnTo>
                    <a:pt x="325" y="111"/>
                  </a:lnTo>
                  <a:lnTo>
                    <a:pt x="322" y="111"/>
                  </a:lnTo>
                  <a:lnTo>
                    <a:pt x="322" y="111"/>
                  </a:lnTo>
                  <a:lnTo>
                    <a:pt x="322" y="108"/>
                  </a:lnTo>
                  <a:lnTo>
                    <a:pt x="322" y="108"/>
                  </a:lnTo>
                  <a:lnTo>
                    <a:pt x="322" y="106"/>
                  </a:lnTo>
                  <a:lnTo>
                    <a:pt x="322" y="106"/>
                  </a:lnTo>
                  <a:lnTo>
                    <a:pt x="325" y="106"/>
                  </a:lnTo>
                  <a:lnTo>
                    <a:pt x="327" y="104"/>
                  </a:lnTo>
                  <a:lnTo>
                    <a:pt x="327" y="104"/>
                  </a:lnTo>
                  <a:lnTo>
                    <a:pt x="327" y="104"/>
                  </a:lnTo>
                  <a:lnTo>
                    <a:pt x="327" y="101"/>
                  </a:lnTo>
                  <a:lnTo>
                    <a:pt x="327" y="101"/>
                  </a:lnTo>
                  <a:lnTo>
                    <a:pt x="329" y="101"/>
                  </a:lnTo>
                  <a:lnTo>
                    <a:pt x="329" y="99"/>
                  </a:lnTo>
                  <a:lnTo>
                    <a:pt x="329" y="99"/>
                  </a:lnTo>
                  <a:lnTo>
                    <a:pt x="334" y="101"/>
                  </a:lnTo>
                  <a:lnTo>
                    <a:pt x="334" y="104"/>
                  </a:lnTo>
                  <a:lnTo>
                    <a:pt x="334" y="106"/>
                  </a:lnTo>
                  <a:lnTo>
                    <a:pt x="334" y="106"/>
                  </a:lnTo>
                  <a:lnTo>
                    <a:pt x="336" y="106"/>
                  </a:lnTo>
                  <a:lnTo>
                    <a:pt x="336" y="106"/>
                  </a:lnTo>
                  <a:lnTo>
                    <a:pt x="336" y="104"/>
                  </a:lnTo>
                  <a:lnTo>
                    <a:pt x="336" y="104"/>
                  </a:lnTo>
                  <a:lnTo>
                    <a:pt x="339" y="104"/>
                  </a:lnTo>
                  <a:lnTo>
                    <a:pt x="339" y="104"/>
                  </a:lnTo>
                  <a:lnTo>
                    <a:pt x="339" y="106"/>
                  </a:lnTo>
                  <a:lnTo>
                    <a:pt x="339" y="106"/>
                  </a:lnTo>
                  <a:lnTo>
                    <a:pt x="343" y="108"/>
                  </a:lnTo>
                  <a:lnTo>
                    <a:pt x="341" y="108"/>
                  </a:lnTo>
                  <a:lnTo>
                    <a:pt x="339" y="111"/>
                  </a:lnTo>
                  <a:lnTo>
                    <a:pt x="336" y="113"/>
                  </a:lnTo>
                  <a:lnTo>
                    <a:pt x="339" y="116"/>
                  </a:lnTo>
                  <a:lnTo>
                    <a:pt x="339" y="118"/>
                  </a:lnTo>
                  <a:lnTo>
                    <a:pt x="341" y="118"/>
                  </a:lnTo>
                  <a:lnTo>
                    <a:pt x="343" y="118"/>
                  </a:lnTo>
                  <a:lnTo>
                    <a:pt x="343" y="116"/>
                  </a:lnTo>
                  <a:lnTo>
                    <a:pt x="346" y="118"/>
                  </a:lnTo>
                  <a:lnTo>
                    <a:pt x="346" y="118"/>
                  </a:lnTo>
                  <a:lnTo>
                    <a:pt x="343" y="120"/>
                  </a:lnTo>
                  <a:lnTo>
                    <a:pt x="343" y="120"/>
                  </a:lnTo>
                  <a:lnTo>
                    <a:pt x="341" y="123"/>
                  </a:lnTo>
                  <a:lnTo>
                    <a:pt x="339" y="120"/>
                  </a:lnTo>
                  <a:lnTo>
                    <a:pt x="336" y="120"/>
                  </a:lnTo>
                  <a:lnTo>
                    <a:pt x="336" y="120"/>
                  </a:lnTo>
                  <a:lnTo>
                    <a:pt x="334" y="118"/>
                  </a:lnTo>
                  <a:lnTo>
                    <a:pt x="334" y="116"/>
                  </a:lnTo>
                  <a:lnTo>
                    <a:pt x="334" y="116"/>
                  </a:lnTo>
                  <a:lnTo>
                    <a:pt x="332" y="116"/>
                  </a:lnTo>
                  <a:lnTo>
                    <a:pt x="332" y="116"/>
                  </a:lnTo>
                  <a:lnTo>
                    <a:pt x="329" y="113"/>
                  </a:lnTo>
                  <a:lnTo>
                    <a:pt x="327" y="116"/>
                  </a:lnTo>
                  <a:lnTo>
                    <a:pt x="327" y="118"/>
                  </a:lnTo>
                  <a:lnTo>
                    <a:pt x="327" y="120"/>
                  </a:lnTo>
                  <a:lnTo>
                    <a:pt x="327" y="120"/>
                  </a:lnTo>
                  <a:lnTo>
                    <a:pt x="325" y="127"/>
                  </a:lnTo>
                  <a:lnTo>
                    <a:pt x="325" y="130"/>
                  </a:lnTo>
                  <a:lnTo>
                    <a:pt x="325" y="132"/>
                  </a:lnTo>
                  <a:lnTo>
                    <a:pt x="325" y="134"/>
                  </a:lnTo>
                  <a:lnTo>
                    <a:pt x="327" y="134"/>
                  </a:lnTo>
                  <a:lnTo>
                    <a:pt x="327" y="134"/>
                  </a:lnTo>
                  <a:lnTo>
                    <a:pt x="329" y="134"/>
                  </a:lnTo>
                  <a:lnTo>
                    <a:pt x="329" y="132"/>
                  </a:lnTo>
                  <a:lnTo>
                    <a:pt x="329" y="132"/>
                  </a:lnTo>
                  <a:lnTo>
                    <a:pt x="327" y="130"/>
                  </a:lnTo>
                  <a:lnTo>
                    <a:pt x="327" y="125"/>
                  </a:lnTo>
                  <a:lnTo>
                    <a:pt x="329" y="123"/>
                  </a:lnTo>
                  <a:lnTo>
                    <a:pt x="329" y="123"/>
                  </a:lnTo>
                  <a:lnTo>
                    <a:pt x="329" y="123"/>
                  </a:lnTo>
                  <a:lnTo>
                    <a:pt x="329" y="127"/>
                  </a:lnTo>
                  <a:lnTo>
                    <a:pt x="332" y="130"/>
                  </a:lnTo>
                  <a:lnTo>
                    <a:pt x="332" y="127"/>
                  </a:lnTo>
                  <a:lnTo>
                    <a:pt x="334" y="123"/>
                  </a:lnTo>
                  <a:lnTo>
                    <a:pt x="336" y="123"/>
                  </a:lnTo>
                  <a:lnTo>
                    <a:pt x="336" y="125"/>
                  </a:lnTo>
                  <a:lnTo>
                    <a:pt x="336" y="130"/>
                  </a:lnTo>
                  <a:lnTo>
                    <a:pt x="336" y="130"/>
                  </a:lnTo>
                  <a:lnTo>
                    <a:pt x="339" y="132"/>
                  </a:lnTo>
                  <a:lnTo>
                    <a:pt x="339" y="132"/>
                  </a:lnTo>
                  <a:lnTo>
                    <a:pt x="341" y="132"/>
                  </a:lnTo>
                  <a:lnTo>
                    <a:pt x="341" y="130"/>
                  </a:lnTo>
                  <a:lnTo>
                    <a:pt x="341" y="127"/>
                  </a:lnTo>
                  <a:lnTo>
                    <a:pt x="341" y="127"/>
                  </a:lnTo>
                  <a:lnTo>
                    <a:pt x="341" y="127"/>
                  </a:lnTo>
                  <a:lnTo>
                    <a:pt x="343" y="130"/>
                  </a:lnTo>
                  <a:lnTo>
                    <a:pt x="341" y="130"/>
                  </a:lnTo>
                  <a:lnTo>
                    <a:pt x="341" y="132"/>
                  </a:lnTo>
                  <a:lnTo>
                    <a:pt x="343" y="132"/>
                  </a:lnTo>
                  <a:lnTo>
                    <a:pt x="343" y="132"/>
                  </a:lnTo>
                  <a:lnTo>
                    <a:pt x="346" y="132"/>
                  </a:lnTo>
                  <a:lnTo>
                    <a:pt x="348" y="130"/>
                  </a:lnTo>
                  <a:lnTo>
                    <a:pt x="348" y="132"/>
                  </a:lnTo>
                  <a:lnTo>
                    <a:pt x="348" y="132"/>
                  </a:lnTo>
                  <a:lnTo>
                    <a:pt x="346" y="134"/>
                  </a:lnTo>
                  <a:lnTo>
                    <a:pt x="343" y="134"/>
                  </a:lnTo>
                  <a:lnTo>
                    <a:pt x="346" y="134"/>
                  </a:lnTo>
                  <a:lnTo>
                    <a:pt x="346" y="137"/>
                  </a:lnTo>
                  <a:lnTo>
                    <a:pt x="348" y="134"/>
                  </a:lnTo>
                  <a:lnTo>
                    <a:pt x="348" y="134"/>
                  </a:lnTo>
                  <a:lnTo>
                    <a:pt x="351" y="134"/>
                  </a:lnTo>
                  <a:lnTo>
                    <a:pt x="351" y="137"/>
                  </a:lnTo>
                  <a:lnTo>
                    <a:pt x="353" y="137"/>
                  </a:lnTo>
                  <a:lnTo>
                    <a:pt x="355" y="139"/>
                  </a:lnTo>
                  <a:lnTo>
                    <a:pt x="358" y="139"/>
                  </a:lnTo>
                  <a:lnTo>
                    <a:pt x="360" y="137"/>
                  </a:lnTo>
                  <a:lnTo>
                    <a:pt x="362" y="134"/>
                  </a:lnTo>
                  <a:lnTo>
                    <a:pt x="362" y="130"/>
                  </a:lnTo>
                  <a:lnTo>
                    <a:pt x="362" y="130"/>
                  </a:lnTo>
                  <a:lnTo>
                    <a:pt x="362" y="132"/>
                  </a:lnTo>
                  <a:lnTo>
                    <a:pt x="365" y="132"/>
                  </a:lnTo>
                  <a:lnTo>
                    <a:pt x="362" y="134"/>
                  </a:lnTo>
                  <a:lnTo>
                    <a:pt x="365" y="137"/>
                  </a:lnTo>
                  <a:lnTo>
                    <a:pt x="362" y="139"/>
                  </a:lnTo>
                  <a:lnTo>
                    <a:pt x="362" y="142"/>
                  </a:lnTo>
                  <a:lnTo>
                    <a:pt x="360" y="142"/>
                  </a:lnTo>
                  <a:lnTo>
                    <a:pt x="358" y="142"/>
                  </a:lnTo>
                  <a:lnTo>
                    <a:pt x="348" y="142"/>
                  </a:lnTo>
                  <a:lnTo>
                    <a:pt x="346" y="142"/>
                  </a:lnTo>
                  <a:lnTo>
                    <a:pt x="343" y="142"/>
                  </a:lnTo>
                  <a:lnTo>
                    <a:pt x="343" y="139"/>
                  </a:lnTo>
                  <a:lnTo>
                    <a:pt x="343" y="139"/>
                  </a:lnTo>
                  <a:lnTo>
                    <a:pt x="346" y="139"/>
                  </a:lnTo>
                  <a:lnTo>
                    <a:pt x="343" y="139"/>
                  </a:lnTo>
                  <a:lnTo>
                    <a:pt x="341" y="142"/>
                  </a:lnTo>
                  <a:lnTo>
                    <a:pt x="339" y="142"/>
                  </a:lnTo>
                  <a:lnTo>
                    <a:pt x="339" y="142"/>
                  </a:lnTo>
                  <a:lnTo>
                    <a:pt x="334" y="142"/>
                  </a:lnTo>
                  <a:lnTo>
                    <a:pt x="334" y="144"/>
                  </a:lnTo>
                  <a:lnTo>
                    <a:pt x="336" y="144"/>
                  </a:lnTo>
                  <a:lnTo>
                    <a:pt x="336" y="144"/>
                  </a:lnTo>
                  <a:lnTo>
                    <a:pt x="336" y="144"/>
                  </a:lnTo>
                  <a:lnTo>
                    <a:pt x="334" y="146"/>
                  </a:lnTo>
                  <a:lnTo>
                    <a:pt x="334" y="149"/>
                  </a:lnTo>
                  <a:lnTo>
                    <a:pt x="336" y="149"/>
                  </a:lnTo>
                  <a:lnTo>
                    <a:pt x="339" y="149"/>
                  </a:lnTo>
                  <a:lnTo>
                    <a:pt x="341" y="149"/>
                  </a:lnTo>
                  <a:lnTo>
                    <a:pt x="341" y="146"/>
                  </a:lnTo>
                  <a:lnTo>
                    <a:pt x="341" y="146"/>
                  </a:lnTo>
                  <a:lnTo>
                    <a:pt x="341" y="146"/>
                  </a:lnTo>
                  <a:lnTo>
                    <a:pt x="341" y="146"/>
                  </a:lnTo>
                  <a:lnTo>
                    <a:pt x="343" y="144"/>
                  </a:lnTo>
                  <a:lnTo>
                    <a:pt x="343" y="144"/>
                  </a:lnTo>
                  <a:lnTo>
                    <a:pt x="343" y="144"/>
                  </a:lnTo>
                  <a:lnTo>
                    <a:pt x="343" y="144"/>
                  </a:lnTo>
                  <a:lnTo>
                    <a:pt x="346" y="146"/>
                  </a:lnTo>
                  <a:lnTo>
                    <a:pt x="346" y="146"/>
                  </a:lnTo>
                  <a:lnTo>
                    <a:pt x="343" y="149"/>
                  </a:lnTo>
                  <a:lnTo>
                    <a:pt x="346" y="149"/>
                  </a:lnTo>
                  <a:lnTo>
                    <a:pt x="343" y="151"/>
                  </a:lnTo>
                  <a:lnTo>
                    <a:pt x="341" y="151"/>
                  </a:lnTo>
                  <a:lnTo>
                    <a:pt x="339" y="153"/>
                  </a:lnTo>
                  <a:lnTo>
                    <a:pt x="339" y="156"/>
                  </a:lnTo>
                  <a:lnTo>
                    <a:pt x="339" y="158"/>
                  </a:lnTo>
                  <a:lnTo>
                    <a:pt x="339" y="161"/>
                  </a:lnTo>
                  <a:lnTo>
                    <a:pt x="339" y="161"/>
                  </a:lnTo>
                  <a:lnTo>
                    <a:pt x="336" y="158"/>
                  </a:lnTo>
                  <a:lnTo>
                    <a:pt x="336" y="156"/>
                  </a:lnTo>
                  <a:lnTo>
                    <a:pt x="334" y="156"/>
                  </a:lnTo>
                  <a:lnTo>
                    <a:pt x="334" y="158"/>
                  </a:lnTo>
                  <a:lnTo>
                    <a:pt x="334" y="161"/>
                  </a:lnTo>
                  <a:lnTo>
                    <a:pt x="334" y="161"/>
                  </a:lnTo>
                  <a:lnTo>
                    <a:pt x="336" y="161"/>
                  </a:lnTo>
                  <a:lnTo>
                    <a:pt x="336" y="163"/>
                  </a:lnTo>
                  <a:lnTo>
                    <a:pt x="339" y="165"/>
                  </a:lnTo>
                  <a:lnTo>
                    <a:pt x="339" y="165"/>
                  </a:lnTo>
                  <a:lnTo>
                    <a:pt x="339" y="168"/>
                  </a:lnTo>
                  <a:lnTo>
                    <a:pt x="341" y="168"/>
                  </a:lnTo>
                  <a:lnTo>
                    <a:pt x="343" y="172"/>
                  </a:lnTo>
                  <a:lnTo>
                    <a:pt x="346" y="175"/>
                  </a:lnTo>
                  <a:lnTo>
                    <a:pt x="348" y="177"/>
                  </a:lnTo>
                  <a:lnTo>
                    <a:pt x="348" y="177"/>
                  </a:lnTo>
                  <a:lnTo>
                    <a:pt x="348" y="175"/>
                  </a:lnTo>
                  <a:lnTo>
                    <a:pt x="346" y="170"/>
                  </a:lnTo>
                  <a:lnTo>
                    <a:pt x="346" y="168"/>
                  </a:lnTo>
                  <a:lnTo>
                    <a:pt x="348" y="170"/>
                  </a:lnTo>
                  <a:lnTo>
                    <a:pt x="355" y="175"/>
                  </a:lnTo>
                  <a:lnTo>
                    <a:pt x="358" y="177"/>
                  </a:lnTo>
                  <a:lnTo>
                    <a:pt x="358" y="177"/>
                  </a:lnTo>
                  <a:lnTo>
                    <a:pt x="360" y="177"/>
                  </a:lnTo>
                  <a:lnTo>
                    <a:pt x="362" y="179"/>
                  </a:lnTo>
                  <a:lnTo>
                    <a:pt x="365" y="184"/>
                  </a:lnTo>
                  <a:lnTo>
                    <a:pt x="367" y="184"/>
                  </a:lnTo>
                  <a:lnTo>
                    <a:pt x="367" y="182"/>
                  </a:lnTo>
                  <a:lnTo>
                    <a:pt x="367" y="179"/>
                  </a:lnTo>
                  <a:lnTo>
                    <a:pt x="367" y="177"/>
                  </a:lnTo>
                  <a:lnTo>
                    <a:pt x="367" y="177"/>
                  </a:lnTo>
                  <a:lnTo>
                    <a:pt x="367" y="175"/>
                  </a:lnTo>
                  <a:lnTo>
                    <a:pt x="365" y="175"/>
                  </a:lnTo>
                  <a:lnTo>
                    <a:pt x="367" y="172"/>
                  </a:lnTo>
                  <a:lnTo>
                    <a:pt x="369" y="168"/>
                  </a:lnTo>
                  <a:lnTo>
                    <a:pt x="369" y="165"/>
                  </a:lnTo>
                  <a:lnTo>
                    <a:pt x="372" y="168"/>
                  </a:lnTo>
                  <a:lnTo>
                    <a:pt x="372" y="170"/>
                  </a:lnTo>
                  <a:lnTo>
                    <a:pt x="369" y="172"/>
                  </a:lnTo>
                  <a:lnTo>
                    <a:pt x="369" y="172"/>
                  </a:lnTo>
                  <a:lnTo>
                    <a:pt x="369" y="175"/>
                  </a:lnTo>
                  <a:lnTo>
                    <a:pt x="372" y="175"/>
                  </a:lnTo>
                  <a:lnTo>
                    <a:pt x="372" y="175"/>
                  </a:lnTo>
                  <a:lnTo>
                    <a:pt x="372" y="177"/>
                  </a:lnTo>
                  <a:lnTo>
                    <a:pt x="372" y="177"/>
                  </a:lnTo>
                  <a:lnTo>
                    <a:pt x="374" y="179"/>
                  </a:lnTo>
                  <a:lnTo>
                    <a:pt x="374" y="179"/>
                  </a:lnTo>
                  <a:lnTo>
                    <a:pt x="374" y="179"/>
                  </a:lnTo>
                  <a:lnTo>
                    <a:pt x="374" y="179"/>
                  </a:lnTo>
                  <a:lnTo>
                    <a:pt x="374" y="172"/>
                  </a:lnTo>
                  <a:lnTo>
                    <a:pt x="377" y="170"/>
                  </a:lnTo>
                  <a:lnTo>
                    <a:pt x="379" y="163"/>
                  </a:lnTo>
                  <a:lnTo>
                    <a:pt x="379" y="163"/>
                  </a:lnTo>
                  <a:lnTo>
                    <a:pt x="379" y="161"/>
                  </a:lnTo>
                  <a:lnTo>
                    <a:pt x="379" y="161"/>
                  </a:lnTo>
                  <a:lnTo>
                    <a:pt x="379" y="158"/>
                  </a:lnTo>
                  <a:lnTo>
                    <a:pt x="381" y="158"/>
                  </a:lnTo>
                  <a:lnTo>
                    <a:pt x="381" y="161"/>
                  </a:lnTo>
                  <a:lnTo>
                    <a:pt x="381" y="161"/>
                  </a:lnTo>
                  <a:lnTo>
                    <a:pt x="381" y="163"/>
                  </a:lnTo>
                  <a:lnTo>
                    <a:pt x="381" y="165"/>
                  </a:lnTo>
                  <a:lnTo>
                    <a:pt x="379" y="170"/>
                  </a:lnTo>
                  <a:lnTo>
                    <a:pt x="379" y="175"/>
                  </a:lnTo>
                  <a:lnTo>
                    <a:pt x="379" y="177"/>
                  </a:lnTo>
                  <a:lnTo>
                    <a:pt x="381" y="179"/>
                  </a:lnTo>
                  <a:lnTo>
                    <a:pt x="381" y="179"/>
                  </a:lnTo>
                  <a:lnTo>
                    <a:pt x="386" y="179"/>
                  </a:lnTo>
                  <a:lnTo>
                    <a:pt x="388" y="179"/>
                  </a:lnTo>
                  <a:lnTo>
                    <a:pt x="386" y="182"/>
                  </a:lnTo>
                  <a:lnTo>
                    <a:pt x="381" y="184"/>
                  </a:lnTo>
                  <a:lnTo>
                    <a:pt x="379" y="187"/>
                  </a:lnTo>
                  <a:lnTo>
                    <a:pt x="379" y="191"/>
                  </a:lnTo>
                  <a:lnTo>
                    <a:pt x="379" y="194"/>
                  </a:lnTo>
                  <a:lnTo>
                    <a:pt x="379" y="194"/>
                  </a:lnTo>
                  <a:lnTo>
                    <a:pt x="381" y="194"/>
                  </a:lnTo>
                  <a:lnTo>
                    <a:pt x="381" y="194"/>
                  </a:lnTo>
                  <a:lnTo>
                    <a:pt x="381" y="194"/>
                  </a:lnTo>
                  <a:lnTo>
                    <a:pt x="381" y="191"/>
                  </a:lnTo>
                  <a:lnTo>
                    <a:pt x="381" y="191"/>
                  </a:lnTo>
                  <a:lnTo>
                    <a:pt x="384" y="189"/>
                  </a:lnTo>
                  <a:lnTo>
                    <a:pt x="388" y="189"/>
                  </a:lnTo>
                  <a:lnTo>
                    <a:pt x="391" y="189"/>
                  </a:lnTo>
                  <a:lnTo>
                    <a:pt x="391" y="189"/>
                  </a:lnTo>
                  <a:lnTo>
                    <a:pt x="393" y="187"/>
                  </a:lnTo>
                  <a:lnTo>
                    <a:pt x="393" y="189"/>
                  </a:lnTo>
                  <a:lnTo>
                    <a:pt x="395" y="189"/>
                  </a:lnTo>
                  <a:lnTo>
                    <a:pt x="393" y="189"/>
                  </a:lnTo>
                  <a:lnTo>
                    <a:pt x="391" y="191"/>
                  </a:lnTo>
                  <a:lnTo>
                    <a:pt x="391" y="191"/>
                  </a:lnTo>
                  <a:lnTo>
                    <a:pt x="391" y="191"/>
                  </a:lnTo>
                  <a:lnTo>
                    <a:pt x="391" y="194"/>
                  </a:lnTo>
                  <a:lnTo>
                    <a:pt x="391" y="194"/>
                  </a:lnTo>
                  <a:lnTo>
                    <a:pt x="388" y="196"/>
                  </a:lnTo>
                  <a:lnTo>
                    <a:pt x="388" y="196"/>
                  </a:lnTo>
                  <a:lnTo>
                    <a:pt x="388" y="198"/>
                  </a:lnTo>
                  <a:lnTo>
                    <a:pt x="388" y="198"/>
                  </a:lnTo>
                  <a:lnTo>
                    <a:pt x="388" y="198"/>
                  </a:lnTo>
                  <a:lnTo>
                    <a:pt x="388" y="198"/>
                  </a:lnTo>
                  <a:lnTo>
                    <a:pt x="391" y="198"/>
                  </a:lnTo>
                  <a:lnTo>
                    <a:pt x="391" y="196"/>
                  </a:lnTo>
                  <a:lnTo>
                    <a:pt x="393" y="196"/>
                  </a:lnTo>
                  <a:lnTo>
                    <a:pt x="395" y="196"/>
                  </a:lnTo>
                  <a:lnTo>
                    <a:pt x="395" y="196"/>
                  </a:lnTo>
                  <a:lnTo>
                    <a:pt x="395" y="194"/>
                  </a:lnTo>
                  <a:lnTo>
                    <a:pt x="398" y="191"/>
                  </a:lnTo>
                  <a:lnTo>
                    <a:pt x="398" y="191"/>
                  </a:lnTo>
                  <a:lnTo>
                    <a:pt x="398" y="196"/>
                  </a:lnTo>
                  <a:lnTo>
                    <a:pt x="395" y="201"/>
                  </a:lnTo>
                  <a:lnTo>
                    <a:pt x="393" y="201"/>
                  </a:lnTo>
                  <a:lnTo>
                    <a:pt x="393" y="203"/>
                  </a:lnTo>
                  <a:lnTo>
                    <a:pt x="391" y="203"/>
                  </a:lnTo>
                  <a:lnTo>
                    <a:pt x="391" y="203"/>
                  </a:lnTo>
                  <a:lnTo>
                    <a:pt x="391" y="205"/>
                  </a:lnTo>
                  <a:lnTo>
                    <a:pt x="388" y="210"/>
                  </a:lnTo>
                  <a:lnTo>
                    <a:pt x="388" y="210"/>
                  </a:lnTo>
                  <a:lnTo>
                    <a:pt x="388" y="210"/>
                  </a:lnTo>
                  <a:lnTo>
                    <a:pt x="388" y="210"/>
                  </a:lnTo>
                  <a:lnTo>
                    <a:pt x="388" y="210"/>
                  </a:lnTo>
                  <a:lnTo>
                    <a:pt x="388" y="210"/>
                  </a:lnTo>
                  <a:lnTo>
                    <a:pt x="391" y="210"/>
                  </a:lnTo>
                  <a:lnTo>
                    <a:pt x="391" y="210"/>
                  </a:lnTo>
                  <a:lnTo>
                    <a:pt x="391" y="210"/>
                  </a:lnTo>
                  <a:lnTo>
                    <a:pt x="391" y="208"/>
                  </a:lnTo>
                  <a:lnTo>
                    <a:pt x="393" y="208"/>
                  </a:lnTo>
                  <a:lnTo>
                    <a:pt x="393" y="210"/>
                  </a:lnTo>
                  <a:lnTo>
                    <a:pt x="391" y="213"/>
                  </a:lnTo>
                  <a:lnTo>
                    <a:pt x="391" y="213"/>
                  </a:lnTo>
                  <a:lnTo>
                    <a:pt x="391" y="213"/>
                  </a:lnTo>
                  <a:lnTo>
                    <a:pt x="391" y="215"/>
                  </a:lnTo>
                  <a:lnTo>
                    <a:pt x="391" y="215"/>
                  </a:lnTo>
                  <a:lnTo>
                    <a:pt x="391" y="215"/>
                  </a:lnTo>
                  <a:lnTo>
                    <a:pt x="391" y="217"/>
                  </a:lnTo>
                  <a:lnTo>
                    <a:pt x="393" y="217"/>
                  </a:lnTo>
                  <a:lnTo>
                    <a:pt x="393" y="215"/>
                  </a:lnTo>
                  <a:lnTo>
                    <a:pt x="395" y="213"/>
                  </a:lnTo>
                  <a:lnTo>
                    <a:pt x="398" y="210"/>
                  </a:lnTo>
                  <a:lnTo>
                    <a:pt x="400" y="208"/>
                  </a:lnTo>
                  <a:lnTo>
                    <a:pt x="410" y="208"/>
                  </a:lnTo>
                  <a:lnTo>
                    <a:pt x="412" y="208"/>
                  </a:lnTo>
                  <a:lnTo>
                    <a:pt x="412" y="208"/>
                  </a:lnTo>
                  <a:lnTo>
                    <a:pt x="412" y="205"/>
                  </a:lnTo>
                  <a:lnTo>
                    <a:pt x="414" y="203"/>
                  </a:lnTo>
                  <a:lnTo>
                    <a:pt x="414" y="203"/>
                  </a:lnTo>
                  <a:lnTo>
                    <a:pt x="417" y="203"/>
                  </a:lnTo>
                  <a:lnTo>
                    <a:pt x="419" y="201"/>
                  </a:lnTo>
                  <a:lnTo>
                    <a:pt x="424" y="201"/>
                  </a:lnTo>
                  <a:lnTo>
                    <a:pt x="429" y="198"/>
                  </a:lnTo>
                  <a:lnTo>
                    <a:pt x="433" y="196"/>
                  </a:lnTo>
                  <a:lnTo>
                    <a:pt x="436" y="196"/>
                  </a:lnTo>
                  <a:lnTo>
                    <a:pt x="436" y="196"/>
                  </a:lnTo>
                  <a:lnTo>
                    <a:pt x="436" y="194"/>
                  </a:lnTo>
                  <a:lnTo>
                    <a:pt x="438" y="187"/>
                  </a:lnTo>
                  <a:lnTo>
                    <a:pt x="436" y="187"/>
                  </a:lnTo>
                  <a:lnTo>
                    <a:pt x="438" y="187"/>
                  </a:lnTo>
                  <a:lnTo>
                    <a:pt x="438" y="184"/>
                  </a:lnTo>
                  <a:lnTo>
                    <a:pt x="438" y="182"/>
                  </a:lnTo>
                  <a:lnTo>
                    <a:pt x="440" y="182"/>
                  </a:lnTo>
                  <a:lnTo>
                    <a:pt x="443" y="182"/>
                  </a:lnTo>
                  <a:lnTo>
                    <a:pt x="443" y="182"/>
                  </a:lnTo>
                  <a:lnTo>
                    <a:pt x="443" y="182"/>
                  </a:lnTo>
                  <a:lnTo>
                    <a:pt x="443" y="177"/>
                  </a:lnTo>
                  <a:lnTo>
                    <a:pt x="443" y="177"/>
                  </a:lnTo>
                  <a:lnTo>
                    <a:pt x="445" y="175"/>
                  </a:lnTo>
                  <a:lnTo>
                    <a:pt x="443" y="168"/>
                  </a:lnTo>
                  <a:lnTo>
                    <a:pt x="445" y="165"/>
                  </a:lnTo>
                  <a:lnTo>
                    <a:pt x="445" y="165"/>
                  </a:lnTo>
                  <a:lnTo>
                    <a:pt x="448" y="163"/>
                  </a:lnTo>
                  <a:lnTo>
                    <a:pt x="448" y="165"/>
                  </a:lnTo>
                  <a:lnTo>
                    <a:pt x="448" y="165"/>
                  </a:lnTo>
                  <a:lnTo>
                    <a:pt x="452" y="165"/>
                  </a:lnTo>
                  <a:lnTo>
                    <a:pt x="452" y="1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6"/>
            <p:cNvSpPr>
              <a:spLocks noEditPoints="1"/>
            </p:cNvSpPr>
            <p:nvPr/>
          </p:nvSpPr>
          <p:spPr bwMode="auto">
            <a:xfrm>
              <a:off x="10860819" y="2850088"/>
              <a:ext cx="348742" cy="179805"/>
            </a:xfrm>
            <a:custGeom>
              <a:avLst/>
              <a:gdLst>
                <a:gd name="T0" fmla="*/ 341 w 353"/>
                <a:gd name="T1" fmla="*/ 165 h 182"/>
                <a:gd name="T2" fmla="*/ 338 w 353"/>
                <a:gd name="T3" fmla="*/ 170 h 182"/>
                <a:gd name="T4" fmla="*/ 350 w 353"/>
                <a:gd name="T5" fmla="*/ 165 h 182"/>
                <a:gd name="T6" fmla="*/ 305 w 353"/>
                <a:gd name="T7" fmla="*/ 168 h 182"/>
                <a:gd name="T8" fmla="*/ 289 w 353"/>
                <a:gd name="T9" fmla="*/ 158 h 182"/>
                <a:gd name="T10" fmla="*/ 277 w 353"/>
                <a:gd name="T11" fmla="*/ 175 h 182"/>
                <a:gd name="T12" fmla="*/ 277 w 353"/>
                <a:gd name="T13" fmla="*/ 180 h 182"/>
                <a:gd name="T14" fmla="*/ 341 w 353"/>
                <a:gd name="T15" fmla="*/ 125 h 182"/>
                <a:gd name="T16" fmla="*/ 338 w 353"/>
                <a:gd name="T17" fmla="*/ 106 h 182"/>
                <a:gd name="T18" fmla="*/ 336 w 353"/>
                <a:gd name="T19" fmla="*/ 101 h 182"/>
                <a:gd name="T20" fmla="*/ 308 w 353"/>
                <a:gd name="T21" fmla="*/ 75 h 182"/>
                <a:gd name="T22" fmla="*/ 303 w 353"/>
                <a:gd name="T23" fmla="*/ 82 h 182"/>
                <a:gd name="T24" fmla="*/ 317 w 353"/>
                <a:gd name="T25" fmla="*/ 82 h 182"/>
                <a:gd name="T26" fmla="*/ 327 w 353"/>
                <a:gd name="T27" fmla="*/ 92 h 182"/>
                <a:gd name="T28" fmla="*/ 329 w 353"/>
                <a:gd name="T29" fmla="*/ 109 h 182"/>
                <a:gd name="T30" fmla="*/ 308 w 353"/>
                <a:gd name="T31" fmla="*/ 123 h 182"/>
                <a:gd name="T32" fmla="*/ 275 w 353"/>
                <a:gd name="T33" fmla="*/ 101 h 182"/>
                <a:gd name="T34" fmla="*/ 263 w 353"/>
                <a:gd name="T35" fmla="*/ 92 h 182"/>
                <a:gd name="T36" fmla="*/ 270 w 353"/>
                <a:gd name="T37" fmla="*/ 97 h 182"/>
                <a:gd name="T38" fmla="*/ 253 w 353"/>
                <a:gd name="T39" fmla="*/ 80 h 182"/>
                <a:gd name="T40" fmla="*/ 232 w 353"/>
                <a:gd name="T41" fmla="*/ 68 h 182"/>
                <a:gd name="T42" fmla="*/ 232 w 353"/>
                <a:gd name="T43" fmla="*/ 75 h 182"/>
                <a:gd name="T44" fmla="*/ 227 w 353"/>
                <a:gd name="T45" fmla="*/ 73 h 182"/>
                <a:gd name="T46" fmla="*/ 220 w 353"/>
                <a:gd name="T47" fmla="*/ 68 h 182"/>
                <a:gd name="T48" fmla="*/ 220 w 353"/>
                <a:gd name="T49" fmla="*/ 64 h 182"/>
                <a:gd name="T50" fmla="*/ 223 w 353"/>
                <a:gd name="T51" fmla="*/ 56 h 182"/>
                <a:gd name="T52" fmla="*/ 227 w 353"/>
                <a:gd name="T53" fmla="*/ 49 h 182"/>
                <a:gd name="T54" fmla="*/ 230 w 353"/>
                <a:gd name="T55" fmla="*/ 42 h 182"/>
                <a:gd name="T56" fmla="*/ 232 w 353"/>
                <a:gd name="T57" fmla="*/ 35 h 182"/>
                <a:gd name="T58" fmla="*/ 249 w 353"/>
                <a:gd name="T59" fmla="*/ 26 h 182"/>
                <a:gd name="T60" fmla="*/ 249 w 353"/>
                <a:gd name="T61" fmla="*/ 19 h 182"/>
                <a:gd name="T62" fmla="*/ 241 w 353"/>
                <a:gd name="T63" fmla="*/ 23 h 182"/>
                <a:gd name="T64" fmla="*/ 227 w 353"/>
                <a:gd name="T65" fmla="*/ 14 h 182"/>
                <a:gd name="T66" fmla="*/ 223 w 353"/>
                <a:gd name="T67" fmla="*/ 7 h 182"/>
                <a:gd name="T68" fmla="*/ 213 w 353"/>
                <a:gd name="T69" fmla="*/ 0 h 182"/>
                <a:gd name="T70" fmla="*/ 199 w 353"/>
                <a:gd name="T71" fmla="*/ 14 h 182"/>
                <a:gd name="T72" fmla="*/ 192 w 353"/>
                <a:gd name="T73" fmla="*/ 21 h 182"/>
                <a:gd name="T74" fmla="*/ 185 w 353"/>
                <a:gd name="T75" fmla="*/ 33 h 182"/>
                <a:gd name="T76" fmla="*/ 130 w 353"/>
                <a:gd name="T77" fmla="*/ 45 h 182"/>
                <a:gd name="T78" fmla="*/ 78 w 353"/>
                <a:gd name="T79" fmla="*/ 56 h 182"/>
                <a:gd name="T80" fmla="*/ 78 w 353"/>
                <a:gd name="T81" fmla="*/ 56 h 182"/>
                <a:gd name="T82" fmla="*/ 31 w 353"/>
                <a:gd name="T83" fmla="*/ 66 h 182"/>
                <a:gd name="T84" fmla="*/ 3 w 353"/>
                <a:gd name="T85" fmla="*/ 113 h 182"/>
                <a:gd name="T86" fmla="*/ 50 w 353"/>
                <a:gd name="T87" fmla="*/ 149 h 182"/>
                <a:gd name="T88" fmla="*/ 88 w 353"/>
                <a:gd name="T89" fmla="*/ 142 h 182"/>
                <a:gd name="T90" fmla="*/ 175 w 353"/>
                <a:gd name="T91" fmla="*/ 120 h 182"/>
                <a:gd name="T92" fmla="*/ 204 w 353"/>
                <a:gd name="T93" fmla="*/ 127 h 182"/>
                <a:gd name="T94" fmla="*/ 208 w 353"/>
                <a:gd name="T95" fmla="*/ 139 h 182"/>
                <a:gd name="T96" fmla="*/ 220 w 353"/>
                <a:gd name="T97" fmla="*/ 146 h 182"/>
                <a:gd name="T98" fmla="*/ 225 w 353"/>
                <a:gd name="T99" fmla="*/ 149 h 182"/>
                <a:gd name="T100" fmla="*/ 237 w 353"/>
                <a:gd name="T101" fmla="*/ 168 h 182"/>
                <a:gd name="T102" fmla="*/ 241 w 353"/>
                <a:gd name="T103" fmla="*/ 165 h 182"/>
                <a:gd name="T104" fmla="*/ 253 w 353"/>
                <a:gd name="T105" fmla="*/ 153 h 182"/>
                <a:gd name="T106" fmla="*/ 258 w 353"/>
                <a:gd name="T107" fmla="*/ 149 h 182"/>
                <a:gd name="T108" fmla="*/ 267 w 353"/>
                <a:gd name="T109" fmla="*/ 139 h 182"/>
                <a:gd name="T110" fmla="*/ 275 w 353"/>
                <a:gd name="T111" fmla="*/ 130 h 182"/>
                <a:gd name="T112" fmla="*/ 275 w 353"/>
                <a:gd name="T113" fmla="*/ 137 h 182"/>
                <a:gd name="T114" fmla="*/ 293 w 353"/>
                <a:gd name="T115" fmla="*/ 144 h 182"/>
                <a:gd name="T116" fmla="*/ 308 w 353"/>
                <a:gd name="T117" fmla="*/ 132 h 182"/>
                <a:gd name="T118" fmla="*/ 320 w 353"/>
                <a:gd name="T119" fmla="*/ 12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182">
                  <a:moveTo>
                    <a:pt x="350" y="165"/>
                  </a:moveTo>
                  <a:lnTo>
                    <a:pt x="346" y="161"/>
                  </a:lnTo>
                  <a:lnTo>
                    <a:pt x="343" y="156"/>
                  </a:lnTo>
                  <a:lnTo>
                    <a:pt x="343" y="156"/>
                  </a:lnTo>
                  <a:lnTo>
                    <a:pt x="341" y="153"/>
                  </a:lnTo>
                  <a:lnTo>
                    <a:pt x="341" y="153"/>
                  </a:lnTo>
                  <a:lnTo>
                    <a:pt x="341" y="153"/>
                  </a:lnTo>
                  <a:lnTo>
                    <a:pt x="341" y="158"/>
                  </a:lnTo>
                  <a:lnTo>
                    <a:pt x="341" y="161"/>
                  </a:lnTo>
                  <a:lnTo>
                    <a:pt x="341" y="165"/>
                  </a:lnTo>
                  <a:lnTo>
                    <a:pt x="341" y="165"/>
                  </a:lnTo>
                  <a:lnTo>
                    <a:pt x="343" y="161"/>
                  </a:lnTo>
                  <a:lnTo>
                    <a:pt x="346" y="161"/>
                  </a:lnTo>
                  <a:lnTo>
                    <a:pt x="346" y="163"/>
                  </a:lnTo>
                  <a:lnTo>
                    <a:pt x="343" y="163"/>
                  </a:lnTo>
                  <a:lnTo>
                    <a:pt x="343" y="165"/>
                  </a:lnTo>
                  <a:lnTo>
                    <a:pt x="341" y="168"/>
                  </a:lnTo>
                  <a:lnTo>
                    <a:pt x="341" y="168"/>
                  </a:lnTo>
                  <a:lnTo>
                    <a:pt x="341" y="168"/>
                  </a:lnTo>
                  <a:lnTo>
                    <a:pt x="338" y="170"/>
                  </a:lnTo>
                  <a:lnTo>
                    <a:pt x="338" y="168"/>
                  </a:lnTo>
                  <a:lnTo>
                    <a:pt x="336" y="168"/>
                  </a:lnTo>
                  <a:lnTo>
                    <a:pt x="334" y="170"/>
                  </a:lnTo>
                  <a:lnTo>
                    <a:pt x="327" y="172"/>
                  </a:lnTo>
                  <a:lnTo>
                    <a:pt x="327" y="172"/>
                  </a:lnTo>
                  <a:lnTo>
                    <a:pt x="338" y="175"/>
                  </a:lnTo>
                  <a:lnTo>
                    <a:pt x="343" y="172"/>
                  </a:lnTo>
                  <a:lnTo>
                    <a:pt x="348" y="172"/>
                  </a:lnTo>
                  <a:lnTo>
                    <a:pt x="353" y="168"/>
                  </a:lnTo>
                  <a:lnTo>
                    <a:pt x="350" y="165"/>
                  </a:lnTo>
                  <a:close/>
                  <a:moveTo>
                    <a:pt x="303" y="163"/>
                  </a:moveTo>
                  <a:lnTo>
                    <a:pt x="301" y="161"/>
                  </a:lnTo>
                  <a:lnTo>
                    <a:pt x="301" y="163"/>
                  </a:lnTo>
                  <a:lnTo>
                    <a:pt x="301" y="165"/>
                  </a:lnTo>
                  <a:lnTo>
                    <a:pt x="298" y="168"/>
                  </a:lnTo>
                  <a:lnTo>
                    <a:pt x="298" y="168"/>
                  </a:lnTo>
                  <a:lnTo>
                    <a:pt x="301" y="170"/>
                  </a:lnTo>
                  <a:lnTo>
                    <a:pt x="303" y="170"/>
                  </a:lnTo>
                  <a:lnTo>
                    <a:pt x="303" y="170"/>
                  </a:lnTo>
                  <a:lnTo>
                    <a:pt x="305" y="168"/>
                  </a:lnTo>
                  <a:lnTo>
                    <a:pt x="303" y="168"/>
                  </a:lnTo>
                  <a:lnTo>
                    <a:pt x="303" y="163"/>
                  </a:lnTo>
                  <a:close/>
                  <a:moveTo>
                    <a:pt x="293" y="165"/>
                  </a:moveTo>
                  <a:lnTo>
                    <a:pt x="291" y="165"/>
                  </a:lnTo>
                  <a:lnTo>
                    <a:pt x="291" y="165"/>
                  </a:lnTo>
                  <a:lnTo>
                    <a:pt x="291" y="163"/>
                  </a:lnTo>
                  <a:lnTo>
                    <a:pt x="293" y="163"/>
                  </a:lnTo>
                  <a:lnTo>
                    <a:pt x="293" y="161"/>
                  </a:lnTo>
                  <a:lnTo>
                    <a:pt x="291" y="158"/>
                  </a:lnTo>
                  <a:lnTo>
                    <a:pt x="289" y="158"/>
                  </a:lnTo>
                  <a:lnTo>
                    <a:pt x="289" y="161"/>
                  </a:lnTo>
                  <a:lnTo>
                    <a:pt x="289" y="163"/>
                  </a:lnTo>
                  <a:lnTo>
                    <a:pt x="286" y="163"/>
                  </a:lnTo>
                  <a:lnTo>
                    <a:pt x="286" y="161"/>
                  </a:lnTo>
                  <a:lnTo>
                    <a:pt x="286" y="161"/>
                  </a:lnTo>
                  <a:lnTo>
                    <a:pt x="282" y="163"/>
                  </a:lnTo>
                  <a:lnTo>
                    <a:pt x="279" y="168"/>
                  </a:lnTo>
                  <a:lnTo>
                    <a:pt x="279" y="168"/>
                  </a:lnTo>
                  <a:lnTo>
                    <a:pt x="277" y="170"/>
                  </a:lnTo>
                  <a:lnTo>
                    <a:pt x="277" y="175"/>
                  </a:lnTo>
                  <a:lnTo>
                    <a:pt x="277" y="175"/>
                  </a:lnTo>
                  <a:lnTo>
                    <a:pt x="275" y="177"/>
                  </a:lnTo>
                  <a:lnTo>
                    <a:pt x="267" y="180"/>
                  </a:lnTo>
                  <a:lnTo>
                    <a:pt x="270" y="180"/>
                  </a:lnTo>
                  <a:lnTo>
                    <a:pt x="270" y="180"/>
                  </a:lnTo>
                  <a:lnTo>
                    <a:pt x="272" y="182"/>
                  </a:lnTo>
                  <a:lnTo>
                    <a:pt x="275" y="182"/>
                  </a:lnTo>
                  <a:lnTo>
                    <a:pt x="275" y="182"/>
                  </a:lnTo>
                  <a:lnTo>
                    <a:pt x="277" y="182"/>
                  </a:lnTo>
                  <a:lnTo>
                    <a:pt x="277" y="180"/>
                  </a:lnTo>
                  <a:lnTo>
                    <a:pt x="279" y="180"/>
                  </a:lnTo>
                  <a:lnTo>
                    <a:pt x="282" y="177"/>
                  </a:lnTo>
                  <a:lnTo>
                    <a:pt x="284" y="175"/>
                  </a:lnTo>
                  <a:lnTo>
                    <a:pt x="298" y="172"/>
                  </a:lnTo>
                  <a:lnTo>
                    <a:pt x="298" y="170"/>
                  </a:lnTo>
                  <a:lnTo>
                    <a:pt x="296" y="165"/>
                  </a:lnTo>
                  <a:lnTo>
                    <a:pt x="293" y="165"/>
                  </a:lnTo>
                  <a:close/>
                  <a:moveTo>
                    <a:pt x="338" y="135"/>
                  </a:moveTo>
                  <a:lnTo>
                    <a:pt x="338" y="127"/>
                  </a:lnTo>
                  <a:lnTo>
                    <a:pt x="341" y="125"/>
                  </a:lnTo>
                  <a:lnTo>
                    <a:pt x="341" y="125"/>
                  </a:lnTo>
                  <a:lnTo>
                    <a:pt x="341" y="123"/>
                  </a:lnTo>
                  <a:lnTo>
                    <a:pt x="338" y="123"/>
                  </a:lnTo>
                  <a:lnTo>
                    <a:pt x="338" y="123"/>
                  </a:lnTo>
                  <a:lnTo>
                    <a:pt x="338" y="125"/>
                  </a:lnTo>
                  <a:lnTo>
                    <a:pt x="338" y="137"/>
                  </a:lnTo>
                  <a:lnTo>
                    <a:pt x="338" y="135"/>
                  </a:lnTo>
                  <a:close/>
                  <a:moveTo>
                    <a:pt x="341" y="120"/>
                  </a:moveTo>
                  <a:lnTo>
                    <a:pt x="338" y="111"/>
                  </a:lnTo>
                  <a:lnTo>
                    <a:pt x="338" y="106"/>
                  </a:lnTo>
                  <a:lnTo>
                    <a:pt x="336" y="104"/>
                  </a:lnTo>
                  <a:lnTo>
                    <a:pt x="334" y="104"/>
                  </a:lnTo>
                  <a:lnTo>
                    <a:pt x="334" y="106"/>
                  </a:lnTo>
                  <a:lnTo>
                    <a:pt x="334" y="104"/>
                  </a:lnTo>
                  <a:lnTo>
                    <a:pt x="331" y="101"/>
                  </a:lnTo>
                  <a:lnTo>
                    <a:pt x="331" y="99"/>
                  </a:lnTo>
                  <a:lnTo>
                    <a:pt x="334" y="99"/>
                  </a:lnTo>
                  <a:lnTo>
                    <a:pt x="336" y="101"/>
                  </a:lnTo>
                  <a:lnTo>
                    <a:pt x="336" y="101"/>
                  </a:lnTo>
                  <a:lnTo>
                    <a:pt x="336" y="101"/>
                  </a:lnTo>
                  <a:lnTo>
                    <a:pt x="336" y="99"/>
                  </a:lnTo>
                  <a:lnTo>
                    <a:pt x="336" y="99"/>
                  </a:lnTo>
                  <a:lnTo>
                    <a:pt x="334" y="97"/>
                  </a:lnTo>
                  <a:lnTo>
                    <a:pt x="327" y="85"/>
                  </a:lnTo>
                  <a:lnTo>
                    <a:pt x="324" y="82"/>
                  </a:lnTo>
                  <a:lnTo>
                    <a:pt x="317" y="78"/>
                  </a:lnTo>
                  <a:lnTo>
                    <a:pt x="315" y="78"/>
                  </a:lnTo>
                  <a:lnTo>
                    <a:pt x="310" y="75"/>
                  </a:lnTo>
                  <a:lnTo>
                    <a:pt x="308" y="75"/>
                  </a:lnTo>
                  <a:lnTo>
                    <a:pt x="308" y="75"/>
                  </a:lnTo>
                  <a:lnTo>
                    <a:pt x="303" y="78"/>
                  </a:lnTo>
                  <a:lnTo>
                    <a:pt x="301" y="78"/>
                  </a:lnTo>
                  <a:lnTo>
                    <a:pt x="301" y="78"/>
                  </a:lnTo>
                  <a:lnTo>
                    <a:pt x="301" y="78"/>
                  </a:lnTo>
                  <a:lnTo>
                    <a:pt x="301" y="80"/>
                  </a:lnTo>
                  <a:lnTo>
                    <a:pt x="301" y="80"/>
                  </a:lnTo>
                  <a:lnTo>
                    <a:pt x="301" y="80"/>
                  </a:lnTo>
                  <a:lnTo>
                    <a:pt x="301" y="80"/>
                  </a:lnTo>
                  <a:lnTo>
                    <a:pt x="301" y="80"/>
                  </a:lnTo>
                  <a:lnTo>
                    <a:pt x="303" y="82"/>
                  </a:lnTo>
                  <a:lnTo>
                    <a:pt x="305" y="85"/>
                  </a:lnTo>
                  <a:lnTo>
                    <a:pt x="305" y="85"/>
                  </a:lnTo>
                  <a:lnTo>
                    <a:pt x="308" y="82"/>
                  </a:lnTo>
                  <a:lnTo>
                    <a:pt x="308" y="82"/>
                  </a:lnTo>
                  <a:lnTo>
                    <a:pt x="308" y="82"/>
                  </a:lnTo>
                  <a:lnTo>
                    <a:pt x="305" y="82"/>
                  </a:lnTo>
                  <a:lnTo>
                    <a:pt x="308" y="80"/>
                  </a:lnTo>
                  <a:lnTo>
                    <a:pt x="310" y="78"/>
                  </a:lnTo>
                  <a:lnTo>
                    <a:pt x="315" y="80"/>
                  </a:lnTo>
                  <a:lnTo>
                    <a:pt x="317" y="82"/>
                  </a:lnTo>
                  <a:lnTo>
                    <a:pt x="317" y="85"/>
                  </a:lnTo>
                  <a:lnTo>
                    <a:pt x="320" y="90"/>
                  </a:lnTo>
                  <a:lnTo>
                    <a:pt x="320" y="92"/>
                  </a:lnTo>
                  <a:lnTo>
                    <a:pt x="322" y="97"/>
                  </a:lnTo>
                  <a:lnTo>
                    <a:pt x="322" y="94"/>
                  </a:lnTo>
                  <a:lnTo>
                    <a:pt x="322" y="92"/>
                  </a:lnTo>
                  <a:lnTo>
                    <a:pt x="322" y="90"/>
                  </a:lnTo>
                  <a:lnTo>
                    <a:pt x="324" y="90"/>
                  </a:lnTo>
                  <a:lnTo>
                    <a:pt x="324" y="92"/>
                  </a:lnTo>
                  <a:lnTo>
                    <a:pt x="327" y="92"/>
                  </a:lnTo>
                  <a:lnTo>
                    <a:pt x="329" y="92"/>
                  </a:lnTo>
                  <a:lnTo>
                    <a:pt x="329" y="92"/>
                  </a:lnTo>
                  <a:lnTo>
                    <a:pt x="327" y="94"/>
                  </a:lnTo>
                  <a:lnTo>
                    <a:pt x="327" y="94"/>
                  </a:lnTo>
                  <a:lnTo>
                    <a:pt x="327" y="94"/>
                  </a:lnTo>
                  <a:lnTo>
                    <a:pt x="329" y="97"/>
                  </a:lnTo>
                  <a:lnTo>
                    <a:pt x="329" y="99"/>
                  </a:lnTo>
                  <a:lnTo>
                    <a:pt x="331" y="104"/>
                  </a:lnTo>
                  <a:lnTo>
                    <a:pt x="329" y="109"/>
                  </a:lnTo>
                  <a:lnTo>
                    <a:pt x="329" y="109"/>
                  </a:lnTo>
                  <a:lnTo>
                    <a:pt x="324" y="111"/>
                  </a:lnTo>
                  <a:lnTo>
                    <a:pt x="322" y="113"/>
                  </a:lnTo>
                  <a:lnTo>
                    <a:pt x="315" y="118"/>
                  </a:lnTo>
                  <a:lnTo>
                    <a:pt x="312" y="120"/>
                  </a:lnTo>
                  <a:lnTo>
                    <a:pt x="308" y="123"/>
                  </a:lnTo>
                  <a:lnTo>
                    <a:pt x="305" y="125"/>
                  </a:lnTo>
                  <a:lnTo>
                    <a:pt x="303" y="125"/>
                  </a:lnTo>
                  <a:lnTo>
                    <a:pt x="303" y="123"/>
                  </a:lnTo>
                  <a:lnTo>
                    <a:pt x="303" y="123"/>
                  </a:lnTo>
                  <a:lnTo>
                    <a:pt x="308" y="123"/>
                  </a:lnTo>
                  <a:lnTo>
                    <a:pt x="308" y="120"/>
                  </a:lnTo>
                  <a:lnTo>
                    <a:pt x="296" y="123"/>
                  </a:lnTo>
                  <a:lnTo>
                    <a:pt x="293" y="123"/>
                  </a:lnTo>
                  <a:lnTo>
                    <a:pt x="286" y="120"/>
                  </a:lnTo>
                  <a:lnTo>
                    <a:pt x="282" y="118"/>
                  </a:lnTo>
                  <a:lnTo>
                    <a:pt x="282" y="116"/>
                  </a:lnTo>
                  <a:lnTo>
                    <a:pt x="282" y="111"/>
                  </a:lnTo>
                  <a:lnTo>
                    <a:pt x="279" y="106"/>
                  </a:lnTo>
                  <a:lnTo>
                    <a:pt x="277" y="104"/>
                  </a:lnTo>
                  <a:lnTo>
                    <a:pt x="275" y="101"/>
                  </a:lnTo>
                  <a:lnTo>
                    <a:pt x="270" y="104"/>
                  </a:lnTo>
                  <a:lnTo>
                    <a:pt x="270" y="104"/>
                  </a:lnTo>
                  <a:lnTo>
                    <a:pt x="267" y="104"/>
                  </a:lnTo>
                  <a:lnTo>
                    <a:pt x="260" y="99"/>
                  </a:lnTo>
                  <a:lnTo>
                    <a:pt x="260" y="99"/>
                  </a:lnTo>
                  <a:lnTo>
                    <a:pt x="263" y="97"/>
                  </a:lnTo>
                  <a:lnTo>
                    <a:pt x="263" y="97"/>
                  </a:lnTo>
                  <a:lnTo>
                    <a:pt x="263" y="99"/>
                  </a:lnTo>
                  <a:lnTo>
                    <a:pt x="263" y="92"/>
                  </a:lnTo>
                  <a:lnTo>
                    <a:pt x="263" y="92"/>
                  </a:lnTo>
                  <a:lnTo>
                    <a:pt x="265" y="92"/>
                  </a:lnTo>
                  <a:lnTo>
                    <a:pt x="265" y="92"/>
                  </a:lnTo>
                  <a:lnTo>
                    <a:pt x="267" y="97"/>
                  </a:lnTo>
                  <a:lnTo>
                    <a:pt x="267" y="97"/>
                  </a:lnTo>
                  <a:lnTo>
                    <a:pt x="267" y="97"/>
                  </a:lnTo>
                  <a:lnTo>
                    <a:pt x="265" y="97"/>
                  </a:lnTo>
                  <a:lnTo>
                    <a:pt x="267" y="97"/>
                  </a:lnTo>
                  <a:lnTo>
                    <a:pt x="267" y="97"/>
                  </a:lnTo>
                  <a:lnTo>
                    <a:pt x="270" y="97"/>
                  </a:lnTo>
                  <a:lnTo>
                    <a:pt x="270" y="97"/>
                  </a:lnTo>
                  <a:lnTo>
                    <a:pt x="270" y="94"/>
                  </a:lnTo>
                  <a:lnTo>
                    <a:pt x="270" y="94"/>
                  </a:lnTo>
                  <a:lnTo>
                    <a:pt x="270" y="94"/>
                  </a:lnTo>
                  <a:lnTo>
                    <a:pt x="265" y="92"/>
                  </a:lnTo>
                  <a:lnTo>
                    <a:pt x="265" y="90"/>
                  </a:lnTo>
                  <a:lnTo>
                    <a:pt x="265" y="87"/>
                  </a:lnTo>
                  <a:lnTo>
                    <a:pt x="260" y="87"/>
                  </a:lnTo>
                  <a:lnTo>
                    <a:pt x="258" y="82"/>
                  </a:lnTo>
                  <a:lnTo>
                    <a:pt x="256" y="80"/>
                  </a:lnTo>
                  <a:lnTo>
                    <a:pt x="253" y="80"/>
                  </a:lnTo>
                  <a:lnTo>
                    <a:pt x="253" y="80"/>
                  </a:lnTo>
                  <a:lnTo>
                    <a:pt x="253" y="80"/>
                  </a:lnTo>
                  <a:lnTo>
                    <a:pt x="253" y="75"/>
                  </a:lnTo>
                  <a:lnTo>
                    <a:pt x="253" y="75"/>
                  </a:lnTo>
                  <a:lnTo>
                    <a:pt x="249" y="73"/>
                  </a:lnTo>
                  <a:lnTo>
                    <a:pt x="246" y="73"/>
                  </a:lnTo>
                  <a:lnTo>
                    <a:pt x="244" y="71"/>
                  </a:lnTo>
                  <a:lnTo>
                    <a:pt x="239" y="71"/>
                  </a:lnTo>
                  <a:lnTo>
                    <a:pt x="237" y="71"/>
                  </a:lnTo>
                  <a:lnTo>
                    <a:pt x="232" y="68"/>
                  </a:lnTo>
                  <a:lnTo>
                    <a:pt x="232" y="68"/>
                  </a:lnTo>
                  <a:lnTo>
                    <a:pt x="234" y="71"/>
                  </a:lnTo>
                  <a:lnTo>
                    <a:pt x="234" y="71"/>
                  </a:lnTo>
                  <a:lnTo>
                    <a:pt x="237" y="73"/>
                  </a:lnTo>
                  <a:lnTo>
                    <a:pt x="237" y="73"/>
                  </a:lnTo>
                  <a:lnTo>
                    <a:pt x="237" y="75"/>
                  </a:lnTo>
                  <a:lnTo>
                    <a:pt x="237" y="75"/>
                  </a:lnTo>
                  <a:lnTo>
                    <a:pt x="234" y="73"/>
                  </a:lnTo>
                  <a:lnTo>
                    <a:pt x="234" y="75"/>
                  </a:lnTo>
                  <a:lnTo>
                    <a:pt x="232" y="75"/>
                  </a:lnTo>
                  <a:lnTo>
                    <a:pt x="232" y="78"/>
                  </a:lnTo>
                  <a:lnTo>
                    <a:pt x="230" y="78"/>
                  </a:lnTo>
                  <a:lnTo>
                    <a:pt x="230" y="78"/>
                  </a:lnTo>
                  <a:lnTo>
                    <a:pt x="230" y="78"/>
                  </a:lnTo>
                  <a:lnTo>
                    <a:pt x="230" y="78"/>
                  </a:lnTo>
                  <a:lnTo>
                    <a:pt x="230" y="78"/>
                  </a:lnTo>
                  <a:lnTo>
                    <a:pt x="227" y="78"/>
                  </a:lnTo>
                  <a:lnTo>
                    <a:pt x="230" y="75"/>
                  </a:lnTo>
                  <a:lnTo>
                    <a:pt x="230" y="75"/>
                  </a:lnTo>
                  <a:lnTo>
                    <a:pt x="227" y="73"/>
                  </a:lnTo>
                  <a:lnTo>
                    <a:pt x="225" y="73"/>
                  </a:lnTo>
                  <a:lnTo>
                    <a:pt x="225" y="73"/>
                  </a:lnTo>
                  <a:lnTo>
                    <a:pt x="225" y="71"/>
                  </a:lnTo>
                  <a:lnTo>
                    <a:pt x="223" y="73"/>
                  </a:lnTo>
                  <a:lnTo>
                    <a:pt x="223" y="73"/>
                  </a:lnTo>
                  <a:lnTo>
                    <a:pt x="220" y="73"/>
                  </a:lnTo>
                  <a:lnTo>
                    <a:pt x="218" y="71"/>
                  </a:lnTo>
                  <a:lnTo>
                    <a:pt x="218" y="68"/>
                  </a:lnTo>
                  <a:lnTo>
                    <a:pt x="220" y="68"/>
                  </a:lnTo>
                  <a:lnTo>
                    <a:pt x="220" y="68"/>
                  </a:lnTo>
                  <a:lnTo>
                    <a:pt x="220" y="66"/>
                  </a:lnTo>
                  <a:lnTo>
                    <a:pt x="220" y="66"/>
                  </a:lnTo>
                  <a:lnTo>
                    <a:pt x="218" y="66"/>
                  </a:lnTo>
                  <a:lnTo>
                    <a:pt x="218" y="66"/>
                  </a:lnTo>
                  <a:lnTo>
                    <a:pt x="218" y="64"/>
                  </a:lnTo>
                  <a:lnTo>
                    <a:pt x="220" y="64"/>
                  </a:lnTo>
                  <a:lnTo>
                    <a:pt x="223" y="66"/>
                  </a:lnTo>
                  <a:lnTo>
                    <a:pt x="223" y="64"/>
                  </a:lnTo>
                  <a:lnTo>
                    <a:pt x="223" y="64"/>
                  </a:lnTo>
                  <a:lnTo>
                    <a:pt x="220" y="64"/>
                  </a:lnTo>
                  <a:lnTo>
                    <a:pt x="220" y="64"/>
                  </a:lnTo>
                  <a:lnTo>
                    <a:pt x="223" y="64"/>
                  </a:lnTo>
                  <a:lnTo>
                    <a:pt x="223" y="64"/>
                  </a:lnTo>
                  <a:lnTo>
                    <a:pt x="225" y="64"/>
                  </a:lnTo>
                  <a:lnTo>
                    <a:pt x="227" y="64"/>
                  </a:lnTo>
                  <a:lnTo>
                    <a:pt x="225" y="64"/>
                  </a:lnTo>
                  <a:lnTo>
                    <a:pt x="225" y="61"/>
                  </a:lnTo>
                  <a:lnTo>
                    <a:pt x="223" y="59"/>
                  </a:lnTo>
                  <a:lnTo>
                    <a:pt x="223" y="56"/>
                  </a:lnTo>
                  <a:lnTo>
                    <a:pt x="223" y="56"/>
                  </a:lnTo>
                  <a:lnTo>
                    <a:pt x="223" y="54"/>
                  </a:lnTo>
                  <a:lnTo>
                    <a:pt x="225" y="54"/>
                  </a:lnTo>
                  <a:lnTo>
                    <a:pt x="227" y="56"/>
                  </a:lnTo>
                  <a:lnTo>
                    <a:pt x="230" y="54"/>
                  </a:lnTo>
                  <a:lnTo>
                    <a:pt x="227" y="54"/>
                  </a:lnTo>
                  <a:lnTo>
                    <a:pt x="227" y="54"/>
                  </a:lnTo>
                  <a:lnTo>
                    <a:pt x="225" y="52"/>
                  </a:lnTo>
                  <a:lnTo>
                    <a:pt x="225" y="52"/>
                  </a:lnTo>
                  <a:lnTo>
                    <a:pt x="227" y="49"/>
                  </a:lnTo>
                  <a:lnTo>
                    <a:pt x="227" y="49"/>
                  </a:lnTo>
                  <a:lnTo>
                    <a:pt x="227" y="49"/>
                  </a:lnTo>
                  <a:lnTo>
                    <a:pt x="230" y="49"/>
                  </a:lnTo>
                  <a:lnTo>
                    <a:pt x="230" y="47"/>
                  </a:lnTo>
                  <a:lnTo>
                    <a:pt x="230" y="47"/>
                  </a:lnTo>
                  <a:lnTo>
                    <a:pt x="232" y="45"/>
                  </a:lnTo>
                  <a:lnTo>
                    <a:pt x="232" y="45"/>
                  </a:lnTo>
                  <a:lnTo>
                    <a:pt x="232" y="45"/>
                  </a:lnTo>
                  <a:lnTo>
                    <a:pt x="232" y="45"/>
                  </a:lnTo>
                  <a:lnTo>
                    <a:pt x="230" y="42"/>
                  </a:lnTo>
                  <a:lnTo>
                    <a:pt x="230" y="42"/>
                  </a:lnTo>
                  <a:lnTo>
                    <a:pt x="230" y="42"/>
                  </a:lnTo>
                  <a:lnTo>
                    <a:pt x="227" y="45"/>
                  </a:lnTo>
                  <a:lnTo>
                    <a:pt x="227" y="45"/>
                  </a:lnTo>
                  <a:lnTo>
                    <a:pt x="227" y="45"/>
                  </a:lnTo>
                  <a:lnTo>
                    <a:pt x="227" y="42"/>
                  </a:lnTo>
                  <a:lnTo>
                    <a:pt x="227" y="42"/>
                  </a:lnTo>
                  <a:lnTo>
                    <a:pt x="227" y="42"/>
                  </a:lnTo>
                  <a:lnTo>
                    <a:pt x="227" y="40"/>
                  </a:lnTo>
                  <a:lnTo>
                    <a:pt x="230" y="40"/>
                  </a:lnTo>
                  <a:lnTo>
                    <a:pt x="232" y="35"/>
                  </a:lnTo>
                  <a:lnTo>
                    <a:pt x="241" y="30"/>
                  </a:lnTo>
                  <a:lnTo>
                    <a:pt x="244" y="30"/>
                  </a:lnTo>
                  <a:lnTo>
                    <a:pt x="244" y="28"/>
                  </a:lnTo>
                  <a:lnTo>
                    <a:pt x="244" y="28"/>
                  </a:lnTo>
                  <a:lnTo>
                    <a:pt x="244" y="26"/>
                  </a:lnTo>
                  <a:lnTo>
                    <a:pt x="246" y="26"/>
                  </a:lnTo>
                  <a:lnTo>
                    <a:pt x="246" y="28"/>
                  </a:lnTo>
                  <a:lnTo>
                    <a:pt x="246" y="28"/>
                  </a:lnTo>
                  <a:lnTo>
                    <a:pt x="249" y="28"/>
                  </a:lnTo>
                  <a:lnTo>
                    <a:pt x="249" y="26"/>
                  </a:lnTo>
                  <a:lnTo>
                    <a:pt x="249" y="26"/>
                  </a:lnTo>
                  <a:lnTo>
                    <a:pt x="249" y="26"/>
                  </a:lnTo>
                  <a:lnTo>
                    <a:pt x="249" y="23"/>
                  </a:lnTo>
                  <a:lnTo>
                    <a:pt x="251" y="23"/>
                  </a:lnTo>
                  <a:lnTo>
                    <a:pt x="251" y="23"/>
                  </a:lnTo>
                  <a:lnTo>
                    <a:pt x="251" y="21"/>
                  </a:lnTo>
                  <a:lnTo>
                    <a:pt x="251" y="21"/>
                  </a:lnTo>
                  <a:lnTo>
                    <a:pt x="251" y="19"/>
                  </a:lnTo>
                  <a:lnTo>
                    <a:pt x="251" y="19"/>
                  </a:lnTo>
                  <a:lnTo>
                    <a:pt x="249" y="19"/>
                  </a:lnTo>
                  <a:lnTo>
                    <a:pt x="249" y="19"/>
                  </a:lnTo>
                  <a:lnTo>
                    <a:pt x="246" y="19"/>
                  </a:lnTo>
                  <a:lnTo>
                    <a:pt x="246" y="19"/>
                  </a:lnTo>
                  <a:lnTo>
                    <a:pt x="246" y="16"/>
                  </a:lnTo>
                  <a:lnTo>
                    <a:pt x="244" y="19"/>
                  </a:lnTo>
                  <a:lnTo>
                    <a:pt x="244" y="19"/>
                  </a:lnTo>
                  <a:lnTo>
                    <a:pt x="241" y="21"/>
                  </a:lnTo>
                  <a:lnTo>
                    <a:pt x="244" y="23"/>
                  </a:lnTo>
                  <a:lnTo>
                    <a:pt x="244" y="26"/>
                  </a:lnTo>
                  <a:lnTo>
                    <a:pt x="241" y="23"/>
                  </a:lnTo>
                  <a:lnTo>
                    <a:pt x="241" y="23"/>
                  </a:lnTo>
                  <a:lnTo>
                    <a:pt x="237" y="23"/>
                  </a:lnTo>
                  <a:lnTo>
                    <a:pt x="234" y="21"/>
                  </a:lnTo>
                  <a:lnTo>
                    <a:pt x="234" y="21"/>
                  </a:lnTo>
                  <a:lnTo>
                    <a:pt x="234" y="21"/>
                  </a:lnTo>
                  <a:lnTo>
                    <a:pt x="237" y="21"/>
                  </a:lnTo>
                  <a:lnTo>
                    <a:pt x="230" y="19"/>
                  </a:lnTo>
                  <a:lnTo>
                    <a:pt x="227" y="19"/>
                  </a:lnTo>
                  <a:lnTo>
                    <a:pt x="227" y="14"/>
                  </a:lnTo>
                  <a:lnTo>
                    <a:pt x="227" y="14"/>
                  </a:lnTo>
                  <a:lnTo>
                    <a:pt x="232" y="19"/>
                  </a:lnTo>
                  <a:lnTo>
                    <a:pt x="232" y="16"/>
                  </a:lnTo>
                  <a:lnTo>
                    <a:pt x="227" y="9"/>
                  </a:lnTo>
                  <a:lnTo>
                    <a:pt x="227" y="9"/>
                  </a:lnTo>
                  <a:lnTo>
                    <a:pt x="225" y="9"/>
                  </a:lnTo>
                  <a:lnTo>
                    <a:pt x="225" y="7"/>
                  </a:lnTo>
                  <a:lnTo>
                    <a:pt x="225" y="7"/>
                  </a:lnTo>
                  <a:lnTo>
                    <a:pt x="225" y="9"/>
                  </a:lnTo>
                  <a:lnTo>
                    <a:pt x="225" y="9"/>
                  </a:lnTo>
                  <a:lnTo>
                    <a:pt x="223" y="7"/>
                  </a:lnTo>
                  <a:lnTo>
                    <a:pt x="220" y="7"/>
                  </a:lnTo>
                  <a:lnTo>
                    <a:pt x="220" y="7"/>
                  </a:lnTo>
                  <a:lnTo>
                    <a:pt x="223" y="7"/>
                  </a:lnTo>
                  <a:lnTo>
                    <a:pt x="225" y="4"/>
                  </a:lnTo>
                  <a:lnTo>
                    <a:pt x="225" y="4"/>
                  </a:lnTo>
                  <a:lnTo>
                    <a:pt x="223" y="0"/>
                  </a:lnTo>
                  <a:lnTo>
                    <a:pt x="223" y="0"/>
                  </a:lnTo>
                  <a:lnTo>
                    <a:pt x="220" y="2"/>
                  </a:lnTo>
                  <a:lnTo>
                    <a:pt x="218" y="2"/>
                  </a:lnTo>
                  <a:lnTo>
                    <a:pt x="213" y="0"/>
                  </a:lnTo>
                  <a:lnTo>
                    <a:pt x="213" y="0"/>
                  </a:lnTo>
                  <a:lnTo>
                    <a:pt x="213" y="2"/>
                  </a:lnTo>
                  <a:lnTo>
                    <a:pt x="204" y="7"/>
                  </a:lnTo>
                  <a:lnTo>
                    <a:pt x="204" y="9"/>
                  </a:lnTo>
                  <a:lnTo>
                    <a:pt x="204" y="9"/>
                  </a:lnTo>
                  <a:lnTo>
                    <a:pt x="201" y="11"/>
                  </a:lnTo>
                  <a:lnTo>
                    <a:pt x="201" y="11"/>
                  </a:lnTo>
                  <a:lnTo>
                    <a:pt x="201" y="11"/>
                  </a:lnTo>
                  <a:lnTo>
                    <a:pt x="199" y="14"/>
                  </a:lnTo>
                  <a:lnTo>
                    <a:pt x="199" y="14"/>
                  </a:lnTo>
                  <a:lnTo>
                    <a:pt x="199" y="14"/>
                  </a:lnTo>
                  <a:lnTo>
                    <a:pt x="197" y="14"/>
                  </a:lnTo>
                  <a:lnTo>
                    <a:pt x="197" y="14"/>
                  </a:lnTo>
                  <a:lnTo>
                    <a:pt x="194" y="14"/>
                  </a:lnTo>
                  <a:lnTo>
                    <a:pt x="194" y="14"/>
                  </a:lnTo>
                  <a:lnTo>
                    <a:pt x="194" y="16"/>
                  </a:lnTo>
                  <a:lnTo>
                    <a:pt x="194" y="16"/>
                  </a:lnTo>
                  <a:lnTo>
                    <a:pt x="194" y="16"/>
                  </a:lnTo>
                  <a:lnTo>
                    <a:pt x="192" y="19"/>
                  </a:lnTo>
                  <a:lnTo>
                    <a:pt x="192" y="21"/>
                  </a:lnTo>
                  <a:lnTo>
                    <a:pt x="192" y="21"/>
                  </a:lnTo>
                  <a:lnTo>
                    <a:pt x="192" y="23"/>
                  </a:lnTo>
                  <a:lnTo>
                    <a:pt x="192" y="23"/>
                  </a:lnTo>
                  <a:lnTo>
                    <a:pt x="189" y="26"/>
                  </a:lnTo>
                  <a:lnTo>
                    <a:pt x="189" y="26"/>
                  </a:lnTo>
                  <a:lnTo>
                    <a:pt x="187" y="26"/>
                  </a:lnTo>
                  <a:lnTo>
                    <a:pt x="187" y="28"/>
                  </a:lnTo>
                  <a:lnTo>
                    <a:pt x="187" y="30"/>
                  </a:lnTo>
                  <a:lnTo>
                    <a:pt x="185" y="30"/>
                  </a:lnTo>
                  <a:lnTo>
                    <a:pt x="185" y="33"/>
                  </a:lnTo>
                  <a:lnTo>
                    <a:pt x="182" y="33"/>
                  </a:lnTo>
                  <a:lnTo>
                    <a:pt x="182" y="33"/>
                  </a:lnTo>
                  <a:lnTo>
                    <a:pt x="175" y="35"/>
                  </a:lnTo>
                  <a:lnTo>
                    <a:pt x="168" y="35"/>
                  </a:lnTo>
                  <a:lnTo>
                    <a:pt x="161" y="38"/>
                  </a:lnTo>
                  <a:lnTo>
                    <a:pt x="156" y="38"/>
                  </a:lnTo>
                  <a:lnTo>
                    <a:pt x="149" y="40"/>
                  </a:lnTo>
                  <a:lnTo>
                    <a:pt x="142" y="42"/>
                  </a:lnTo>
                  <a:lnTo>
                    <a:pt x="135" y="42"/>
                  </a:lnTo>
                  <a:lnTo>
                    <a:pt x="130" y="45"/>
                  </a:lnTo>
                  <a:lnTo>
                    <a:pt x="123" y="47"/>
                  </a:lnTo>
                  <a:lnTo>
                    <a:pt x="109" y="49"/>
                  </a:lnTo>
                  <a:lnTo>
                    <a:pt x="104" y="49"/>
                  </a:lnTo>
                  <a:lnTo>
                    <a:pt x="97" y="52"/>
                  </a:lnTo>
                  <a:lnTo>
                    <a:pt x="90" y="54"/>
                  </a:lnTo>
                  <a:lnTo>
                    <a:pt x="83" y="54"/>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4" y="56"/>
                  </a:lnTo>
                  <a:lnTo>
                    <a:pt x="69" y="59"/>
                  </a:lnTo>
                  <a:lnTo>
                    <a:pt x="64" y="59"/>
                  </a:lnTo>
                  <a:lnTo>
                    <a:pt x="59" y="61"/>
                  </a:lnTo>
                  <a:lnTo>
                    <a:pt x="55" y="61"/>
                  </a:lnTo>
                  <a:lnTo>
                    <a:pt x="50" y="61"/>
                  </a:lnTo>
                  <a:lnTo>
                    <a:pt x="45" y="64"/>
                  </a:lnTo>
                  <a:lnTo>
                    <a:pt x="40" y="64"/>
                  </a:lnTo>
                  <a:lnTo>
                    <a:pt x="36" y="64"/>
                  </a:lnTo>
                  <a:lnTo>
                    <a:pt x="31" y="66"/>
                  </a:lnTo>
                  <a:lnTo>
                    <a:pt x="29" y="66"/>
                  </a:lnTo>
                  <a:lnTo>
                    <a:pt x="24" y="68"/>
                  </a:lnTo>
                  <a:lnTo>
                    <a:pt x="19" y="68"/>
                  </a:lnTo>
                  <a:lnTo>
                    <a:pt x="5" y="71"/>
                  </a:lnTo>
                  <a:lnTo>
                    <a:pt x="5" y="73"/>
                  </a:lnTo>
                  <a:lnTo>
                    <a:pt x="5" y="78"/>
                  </a:lnTo>
                  <a:lnTo>
                    <a:pt x="3" y="85"/>
                  </a:lnTo>
                  <a:lnTo>
                    <a:pt x="3" y="94"/>
                  </a:lnTo>
                  <a:lnTo>
                    <a:pt x="3" y="104"/>
                  </a:lnTo>
                  <a:lnTo>
                    <a:pt x="3" y="113"/>
                  </a:lnTo>
                  <a:lnTo>
                    <a:pt x="3" y="123"/>
                  </a:lnTo>
                  <a:lnTo>
                    <a:pt x="3" y="142"/>
                  </a:lnTo>
                  <a:lnTo>
                    <a:pt x="3" y="151"/>
                  </a:lnTo>
                  <a:lnTo>
                    <a:pt x="0" y="153"/>
                  </a:lnTo>
                  <a:lnTo>
                    <a:pt x="0" y="156"/>
                  </a:lnTo>
                  <a:lnTo>
                    <a:pt x="5" y="158"/>
                  </a:lnTo>
                  <a:lnTo>
                    <a:pt x="17" y="156"/>
                  </a:lnTo>
                  <a:lnTo>
                    <a:pt x="26" y="153"/>
                  </a:lnTo>
                  <a:lnTo>
                    <a:pt x="38" y="151"/>
                  </a:lnTo>
                  <a:lnTo>
                    <a:pt x="50" y="149"/>
                  </a:lnTo>
                  <a:lnTo>
                    <a:pt x="57" y="149"/>
                  </a:lnTo>
                  <a:lnTo>
                    <a:pt x="62" y="146"/>
                  </a:lnTo>
                  <a:lnTo>
                    <a:pt x="66" y="146"/>
                  </a:lnTo>
                  <a:lnTo>
                    <a:pt x="69" y="149"/>
                  </a:lnTo>
                  <a:lnTo>
                    <a:pt x="71" y="149"/>
                  </a:lnTo>
                  <a:lnTo>
                    <a:pt x="71" y="146"/>
                  </a:lnTo>
                  <a:lnTo>
                    <a:pt x="83" y="142"/>
                  </a:lnTo>
                  <a:lnTo>
                    <a:pt x="85" y="142"/>
                  </a:lnTo>
                  <a:lnTo>
                    <a:pt x="88" y="142"/>
                  </a:lnTo>
                  <a:lnTo>
                    <a:pt x="88" y="142"/>
                  </a:lnTo>
                  <a:lnTo>
                    <a:pt x="90" y="142"/>
                  </a:lnTo>
                  <a:lnTo>
                    <a:pt x="95" y="139"/>
                  </a:lnTo>
                  <a:lnTo>
                    <a:pt x="109" y="137"/>
                  </a:lnTo>
                  <a:lnTo>
                    <a:pt x="121" y="132"/>
                  </a:lnTo>
                  <a:lnTo>
                    <a:pt x="135" y="130"/>
                  </a:lnTo>
                  <a:lnTo>
                    <a:pt x="149" y="127"/>
                  </a:lnTo>
                  <a:lnTo>
                    <a:pt x="159" y="125"/>
                  </a:lnTo>
                  <a:lnTo>
                    <a:pt x="159" y="125"/>
                  </a:lnTo>
                  <a:lnTo>
                    <a:pt x="168" y="123"/>
                  </a:lnTo>
                  <a:lnTo>
                    <a:pt x="175" y="120"/>
                  </a:lnTo>
                  <a:lnTo>
                    <a:pt x="185" y="118"/>
                  </a:lnTo>
                  <a:lnTo>
                    <a:pt x="192" y="116"/>
                  </a:lnTo>
                  <a:lnTo>
                    <a:pt x="197" y="116"/>
                  </a:lnTo>
                  <a:lnTo>
                    <a:pt x="199" y="116"/>
                  </a:lnTo>
                  <a:lnTo>
                    <a:pt x="199" y="120"/>
                  </a:lnTo>
                  <a:lnTo>
                    <a:pt x="201" y="127"/>
                  </a:lnTo>
                  <a:lnTo>
                    <a:pt x="201" y="127"/>
                  </a:lnTo>
                  <a:lnTo>
                    <a:pt x="201" y="130"/>
                  </a:lnTo>
                  <a:lnTo>
                    <a:pt x="204" y="130"/>
                  </a:lnTo>
                  <a:lnTo>
                    <a:pt x="204" y="127"/>
                  </a:lnTo>
                  <a:lnTo>
                    <a:pt x="206" y="127"/>
                  </a:lnTo>
                  <a:lnTo>
                    <a:pt x="206" y="130"/>
                  </a:lnTo>
                  <a:lnTo>
                    <a:pt x="206" y="130"/>
                  </a:lnTo>
                  <a:lnTo>
                    <a:pt x="206" y="130"/>
                  </a:lnTo>
                  <a:lnTo>
                    <a:pt x="206" y="132"/>
                  </a:lnTo>
                  <a:lnTo>
                    <a:pt x="206" y="132"/>
                  </a:lnTo>
                  <a:lnTo>
                    <a:pt x="206" y="132"/>
                  </a:lnTo>
                  <a:lnTo>
                    <a:pt x="208" y="135"/>
                  </a:lnTo>
                  <a:lnTo>
                    <a:pt x="208" y="139"/>
                  </a:lnTo>
                  <a:lnTo>
                    <a:pt x="208" y="139"/>
                  </a:lnTo>
                  <a:lnTo>
                    <a:pt x="208" y="139"/>
                  </a:lnTo>
                  <a:lnTo>
                    <a:pt x="208" y="142"/>
                  </a:lnTo>
                  <a:lnTo>
                    <a:pt x="211" y="142"/>
                  </a:lnTo>
                  <a:lnTo>
                    <a:pt x="213" y="142"/>
                  </a:lnTo>
                  <a:lnTo>
                    <a:pt x="213" y="142"/>
                  </a:lnTo>
                  <a:lnTo>
                    <a:pt x="215" y="142"/>
                  </a:lnTo>
                  <a:lnTo>
                    <a:pt x="218" y="144"/>
                  </a:lnTo>
                  <a:lnTo>
                    <a:pt x="220" y="149"/>
                  </a:lnTo>
                  <a:lnTo>
                    <a:pt x="220" y="146"/>
                  </a:lnTo>
                  <a:lnTo>
                    <a:pt x="220" y="146"/>
                  </a:lnTo>
                  <a:lnTo>
                    <a:pt x="223" y="144"/>
                  </a:lnTo>
                  <a:lnTo>
                    <a:pt x="223" y="144"/>
                  </a:lnTo>
                  <a:lnTo>
                    <a:pt x="225" y="144"/>
                  </a:lnTo>
                  <a:lnTo>
                    <a:pt x="225" y="144"/>
                  </a:lnTo>
                  <a:lnTo>
                    <a:pt x="227" y="144"/>
                  </a:lnTo>
                  <a:lnTo>
                    <a:pt x="227" y="137"/>
                  </a:lnTo>
                  <a:lnTo>
                    <a:pt x="227" y="135"/>
                  </a:lnTo>
                  <a:lnTo>
                    <a:pt x="230" y="135"/>
                  </a:lnTo>
                  <a:lnTo>
                    <a:pt x="230" y="139"/>
                  </a:lnTo>
                  <a:lnTo>
                    <a:pt x="225" y="149"/>
                  </a:lnTo>
                  <a:lnTo>
                    <a:pt x="225" y="153"/>
                  </a:lnTo>
                  <a:lnTo>
                    <a:pt x="225" y="156"/>
                  </a:lnTo>
                  <a:lnTo>
                    <a:pt x="227" y="161"/>
                  </a:lnTo>
                  <a:lnTo>
                    <a:pt x="227" y="165"/>
                  </a:lnTo>
                  <a:lnTo>
                    <a:pt x="230" y="170"/>
                  </a:lnTo>
                  <a:lnTo>
                    <a:pt x="230" y="170"/>
                  </a:lnTo>
                  <a:lnTo>
                    <a:pt x="230" y="172"/>
                  </a:lnTo>
                  <a:lnTo>
                    <a:pt x="232" y="172"/>
                  </a:lnTo>
                  <a:lnTo>
                    <a:pt x="232" y="175"/>
                  </a:lnTo>
                  <a:lnTo>
                    <a:pt x="237" y="168"/>
                  </a:lnTo>
                  <a:lnTo>
                    <a:pt x="239" y="165"/>
                  </a:lnTo>
                  <a:lnTo>
                    <a:pt x="239" y="165"/>
                  </a:lnTo>
                  <a:lnTo>
                    <a:pt x="237" y="165"/>
                  </a:lnTo>
                  <a:lnTo>
                    <a:pt x="241" y="163"/>
                  </a:lnTo>
                  <a:lnTo>
                    <a:pt x="241" y="163"/>
                  </a:lnTo>
                  <a:lnTo>
                    <a:pt x="241" y="161"/>
                  </a:lnTo>
                  <a:lnTo>
                    <a:pt x="244" y="161"/>
                  </a:lnTo>
                  <a:lnTo>
                    <a:pt x="244" y="163"/>
                  </a:lnTo>
                  <a:lnTo>
                    <a:pt x="244" y="165"/>
                  </a:lnTo>
                  <a:lnTo>
                    <a:pt x="241" y="165"/>
                  </a:lnTo>
                  <a:lnTo>
                    <a:pt x="246" y="168"/>
                  </a:lnTo>
                  <a:lnTo>
                    <a:pt x="249" y="165"/>
                  </a:lnTo>
                  <a:lnTo>
                    <a:pt x="251" y="161"/>
                  </a:lnTo>
                  <a:lnTo>
                    <a:pt x="251" y="163"/>
                  </a:lnTo>
                  <a:lnTo>
                    <a:pt x="251" y="163"/>
                  </a:lnTo>
                  <a:lnTo>
                    <a:pt x="251" y="163"/>
                  </a:lnTo>
                  <a:lnTo>
                    <a:pt x="253" y="161"/>
                  </a:lnTo>
                  <a:lnTo>
                    <a:pt x="253" y="158"/>
                  </a:lnTo>
                  <a:lnTo>
                    <a:pt x="253" y="156"/>
                  </a:lnTo>
                  <a:lnTo>
                    <a:pt x="253" y="153"/>
                  </a:lnTo>
                  <a:lnTo>
                    <a:pt x="253" y="151"/>
                  </a:lnTo>
                  <a:lnTo>
                    <a:pt x="253" y="149"/>
                  </a:lnTo>
                  <a:lnTo>
                    <a:pt x="256" y="149"/>
                  </a:lnTo>
                  <a:lnTo>
                    <a:pt x="256" y="149"/>
                  </a:lnTo>
                  <a:lnTo>
                    <a:pt x="258" y="149"/>
                  </a:lnTo>
                  <a:lnTo>
                    <a:pt x="258" y="151"/>
                  </a:lnTo>
                  <a:lnTo>
                    <a:pt x="260" y="151"/>
                  </a:lnTo>
                  <a:lnTo>
                    <a:pt x="260" y="151"/>
                  </a:lnTo>
                  <a:lnTo>
                    <a:pt x="260" y="151"/>
                  </a:lnTo>
                  <a:lnTo>
                    <a:pt x="258" y="149"/>
                  </a:lnTo>
                  <a:lnTo>
                    <a:pt x="260" y="146"/>
                  </a:lnTo>
                  <a:lnTo>
                    <a:pt x="260" y="146"/>
                  </a:lnTo>
                  <a:lnTo>
                    <a:pt x="263" y="144"/>
                  </a:lnTo>
                  <a:lnTo>
                    <a:pt x="263" y="144"/>
                  </a:lnTo>
                  <a:lnTo>
                    <a:pt x="263" y="144"/>
                  </a:lnTo>
                  <a:lnTo>
                    <a:pt x="263" y="144"/>
                  </a:lnTo>
                  <a:lnTo>
                    <a:pt x="263" y="142"/>
                  </a:lnTo>
                  <a:lnTo>
                    <a:pt x="265" y="144"/>
                  </a:lnTo>
                  <a:lnTo>
                    <a:pt x="267" y="142"/>
                  </a:lnTo>
                  <a:lnTo>
                    <a:pt x="267" y="139"/>
                  </a:lnTo>
                  <a:lnTo>
                    <a:pt x="267" y="137"/>
                  </a:lnTo>
                  <a:lnTo>
                    <a:pt x="270" y="137"/>
                  </a:lnTo>
                  <a:lnTo>
                    <a:pt x="267" y="137"/>
                  </a:lnTo>
                  <a:lnTo>
                    <a:pt x="267" y="135"/>
                  </a:lnTo>
                  <a:lnTo>
                    <a:pt x="267" y="130"/>
                  </a:lnTo>
                  <a:lnTo>
                    <a:pt x="267" y="130"/>
                  </a:lnTo>
                  <a:lnTo>
                    <a:pt x="270" y="130"/>
                  </a:lnTo>
                  <a:lnTo>
                    <a:pt x="275" y="132"/>
                  </a:lnTo>
                  <a:lnTo>
                    <a:pt x="275" y="132"/>
                  </a:lnTo>
                  <a:lnTo>
                    <a:pt x="275" y="130"/>
                  </a:lnTo>
                  <a:lnTo>
                    <a:pt x="275" y="130"/>
                  </a:lnTo>
                  <a:lnTo>
                    <a:pt x="275" y="130"/>
                  </a:lnTo>
                  <a:lnTo>
                    <a:pt x="277" y="130"/>
                  </a:lnTo>
                  <a:lnTo>
                    <a:pt x="277" y="130"/>
                  </a:lnTo>
                  <a:lnTo>
                    <a:pt x="275" y="132"/>
                  </a:lnTo>
                  <a:lnTo>
                    <a:pt x="277" y="132"/>
                  </a:lnTo>
                  <a:lnTo>
                    <a:pt x="277" y="135"/>
                  </a:lnTo>
                  <a:lnTo>
                    <a:pt x="275" y="135"/>
                  </a:lnTo>
                  <a:lnTo>
                    <a:pt x="275" y="137"/>
                  </a:lnTo>
                  <a:lnTo>
                    <a:pt x="275" y="137"/>
                  </a:lnTo>
                  <a:lnTo>
                    <a:pt x="277" y="139"/>
                  </a:lnTo>
                  <a:lnTo>
                    <a:pt x="279" y="149"/>
                  </a:lnTo>
                  <a:lnTo>
                    <a:pt x="279" y="153"/>
                  </a:lnTo>
                  <a:lnTo>
                    <a:pt x="277" y="156"/>
                  </a:lnTo>
                  <a:lnTo>
                    <a:pt x="279" y="153"/>
                  </a:lnTo>
                  <a:lnTo>
                    <a:pt x="284" y="151"/>
                  </a:lnTo>
                  <a:lnTo>
                    <a:pt x="286" y="149"/>
                  </a:lnTo>
                  <a:lnTo>
                    <a:pt x="291" y="149"/>
                  </a:lnTo>
                  <a:lnTo>
                    <a:pt x="293" y="146"/>
                  </a:lnTo>
                  <a:lnTo>
                    <a:pt x="293" y="144"/>
                  </a:lnTo>
                  <a:lnTo>
                    <a:pt x="296" y="142"/>
                  </a:lnTo>
                  <a:lnTo>
                    <a:pt x="298" y="137"/>
                  </a:lnTo>
                  <a:lnTo>
                    <a:pt x="298" y="135"/>
                  </a:lnTo>
                  <a:lnTo>
                    <a:pt x="298" y="135"/>
                  </a:lnTo>
                  <a:lnTo>
                    <a:pt x="301" y="137"/>
                  </a:lnTo>
                  <a:lnTo>
                    <a:pt x="303" y="137"/>
                  </a:lnTo>
                  <a:lnTo>
                    <a:pt x="303" y="135"/>
                  </a:lnTo>
                  <a:lnTo>
                    <a:pt x="305" y="135"/>
                  </a:lnTo>
                  <a:lnTo>
                    <a:pt x="308" y="135"/>
                  </a:lnTo>
                  <a:lnTo>
                    <a:pt x="308" y="132"/>
                  </a:lnTo>
                  <a:lnTo>
                    <a:pt x="310" y="132"/>
                  </a:lnTo>
                  <a:lnTo>
                    <a:pt x="312" y="130"/>
                  </a:lnTo>
                  <a:lnTo>
                    <a:pt x="312" y="135"/>
                  </a:lnTo>
                  <a:lnTo>
                    <a:pt x="312" y="135"/>
                  </a:lnTo>
                  <a:lnTo>
                    <a:pt x="312" y="135"/>
                  </a:lnTo>
                  <a:lnTo>
                    <a:pt x="315" y="132"/>
                  </a:lnTo>
                  <a:lnTo>
                    <a:pt x="315" y="130"/>
                  </a:lnTo>
                  <a:lnTo>
                    <a:pt x="315" y="130"/>
                  </a:lnTo>
                  <a:lnTo>
                    <a:pt x="317" y="130"/>
                  </a:lnTo>
                  <a:lnTo>
                    <a:pt x="320" y="127"/>
                  </a:lnTo>
                  <a:lnTo>
                    <a:pt x="324" y="125"/>
                  </a:lnTo>
                  <a:lnTo>
                    <a:pt x="336" y="120"/>
                  </a:lnTo>
                  <a:lnTo>
                    <a:pt x="341" y="12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noEditPoints="1"/>
            </p:cNvSpPr>
            <p:nvPr/>
          </p:nvSpPr>
          <p:spPr bwMode="auto">
            <a:xfrm>
              <a:off x="9029183" y="4371512"/>
              <a:ext cx="576956" cy="487054"/>
            </a:xfrm>
            <a:custGeom>
              <a:avLst/>
              <a:gdLst>
                <a:gd name="T0" fmla="*/ 267 w 584"/>
                <a:gd name="T1" fmla="*/ 441 h 493"/>
                <a:gd name="T2" fmla="*/ 390 w 584"/>
                <a:gd name="T3" fmla="*/ 488 h 493"/>
                <a:gd name="T4" fmla="*/ 570 w 584"/>
                <a:gd name="T5" fmla="*/ 400 h 493"/>
                <a:gd name="T6" fmla="*/ 549 w 584"/>
                <a:gd name="T7" fmla="*/ 422 h 493"/>
                <a:gd name="T8" fmla="*/ 532 w 584"/>
                <a:gd name="T9" fmla="*/ 351 h 493"/>
                <a:gd name="T10" fmla="*/ 541 w 584"/>
                <a:gd name="T11" fmla="*/ 337 h 493"/>
                <a:gd name="T12" fmla="*/ 530 w 584"/>
                <a:gd name="T13" fmla="*/ 370 h 493"/>
                <a:gd name="T14" fmla="*/ 570 w 584"/>
                <a:gd name="T15" fmla="*/ 455 h 493"/>
                <a:gd name="T16" fmla="*/ 551 w 584"/>
                <a:gd name="T17" fmla="*/ 441 h 493"/>
                <a:gd name="T18" fmla="*/ 530 w 584"/>
                <a:gd name="T19" fmla="*/ 436 h 493"/>
                <a:gd name="T20" fmla="*/ 513 w 584"/>
                <a:gd name="T21" fmla="*/ 426 h 493"/>
                <a:gd name="T22" fmla="*/ 496 w 584"/>
                <a:gd name="T23" fmla="*/ 405 h 493"/>
                <a:gd name="T24" fmla="*/ 501 w 584"/>
                <a:gd name="T25" fmla="*/ 398 h 493"/>
                <a:gd name="T26" fmla="*/ 527 w 584"/>
                <a:gd name="T27" fmla="*/ 384 h 493"/>
                <a:gd name="T28" fmla="*/ 520 w 584"/>
                <a:gd name="T29" fmla="*/ 372 h 493"/>
                <a:gd name="T30" fmla="*/ 523 w 584"/>
                <a:gd name="T31" fmla="*/ 353 h 493"/>
                <a:gd name="T32" fmla="*/ 504 w 584"/>
                <a:gd name="T33" fmla="*/ 360 h 493"/>
                <a:gd name="T34" fmla="*/ 475 w 584"/>
                <a:gd name="T35" fmla="*/ 358 h 493"/>
                <a:gd name="T36" fmla="*/ 485 w 584"/>
                <a:gd name="T37" fmla="*/ 346 h 493"/>
                <a:gd name="T38" fmla="*/ 466 w 584"/>
                <a:gd name="T39" fmla="*/ 346 h 493"/>
                <a:gd name="T40" fmla="*/ 452 w 584"/>
                <a:gd name="T41" fmla="*/ 327 h 493"/>
                <a:gd name="T42" fmla="*/ 496 w 584"/>
                <a:gd name="T43" fmla="*/ 341 h 493"/>
                <a:gd name="T44" fmla="*/ 468 w 584"/>
                <a:gd name="T45" fmla="*/ 284 h 493"/>
                <a:gd name="T46" fmla="*/ 303 w 584"/>
                <a:gd name="T47" fmla="*/ 254 h 493"/>
                <a:gd name="T48" fmla="*/ 279 w 584"/>
                <a:gd name="T49" fmla="*/ 209 h 493"/>
                <a:gd name="T50" fmla="*/ 310 w 584"/>
                <a:gd name="T51" fmla="*/ 131 h 493"/>
                <a:gd name="T52" fmla="*/ 310 w 584"/>
                <a:gd name="T53" fmla="*/ 67 h 493"/>
                <a:gd name="T54" fmla="*/ 310 w 584"/>
                <a:gd name="T55" fmla="*/ 15 h 493"/>
                <a:gd name="T56" fmla="*/ 2 w 584"/>
                <a:gd name="T57" fmla="*/ 67 h 493"/>
                <a:gd name="T58" fmla="*/ 31 w 584"/>
                <a:gd name="T59" fmla="*/ 178 h 493"/>
                <a:gd name="T60" fmla="*/ 42 w 584"/>
                <a:gd name="T61" fmla="*/ 206 h 493"/>
                <a:gd name="T62" fmla="*/ 49 w 584"/>
                <a:gd name="T63" fmla="*/ 225 h 493"/>
                <a:gd name="T64" fmla="*/ 64 w 584"/>
                <a:gd name="T65" fmla="*/ 254 h 493"/>
                <a:gd name="T66" fmla="*/ 59 w 584"/>
                <a:gd name="T67" fmla="*/ 306 h 493"/>
                <a:gd name="T68" fmla="*/ 52 w 584"/>
                <a:gd name="T69" fmla="*/ 365 h 493"/>
                <a:gd name="T70" fmla="*/ 47 w 584"/>
                <a:gd name="T71" fmla="*/ 429 h 493"/>
                <a:gd name="T72" fmla="*/ 191 w 584"/>
                <a:gd name="T73" fmla="*/ 441 h 493"/>
                <a:gd name="T74" fmla="*/ 222 w 584"/>
                <a:gd name="T75" fmla="*/ 422 h 493"/>
                <a:gd name="T76" fmla="*/ 258 w 584"/>
                <a:gd name="T77" fmla="*/ 403 h 493"/>
                <a:gd name="T78" fmla="*/ 288 w 584"/>
                <a:gd name="T79" fmla="*/ 424 h 493"/>
                <a:gd name="T80" fmla="*/ 321 w 584"/>
                <a:gd name="T81" fmla="*/ 436 h 493"/>
                <a:gd name="T82" fmla="*/ 340 w 584"/>
                <a:gd name="T83" fmla="*/ 464 h 493"/>
                <a:gd name="T84" fmla="*/ 324 w 584"/>
                <a:gd name="T85" fmla="*/ 469 h 493"/>
                <a:gd name="T86" fmla="*/ 371 w 584"/>
                <a:gd name="T87" fmla="*/ 474 h 493"/>
                <a:gd name="T88" fmla="*/ 395 w 584"/>
                <a:gd name="T89" fmla="*/ 471 h 493"/>
                <a:gd name="T90" fmla="*/ 407 w 584"/>
                <a:gd name="T91" fmla="*/ 457 h 493"/>
                <a:gd name="T92" fmla="*/ 433 w 584"/>
                <a:gd name="T93" fmla="*/ 460 h 493"/>
                <a:gd name="T94" fmla="*/ 454 w 584"/>
                <a:gd name="T95" fmla="*/ 462 h 493"/>
                <a:gd name="T96" fmla="*/ 454 w 584"/>
                <a:gd name="T97" fmla="*/ 434 h 493"/>
                <a:gd name="T98" fmla="*/ 452 w 584"/>
                <a:gd name="T99" fmla="*/ 424 h 493"/>
                <a:gd name="T100" fmla="*/ 485 w 584"/>
                <a:gd name="T101" fmla="*/ 438 h 493"/>
                <a:gd name="T102" fmla="*/ 515 w 584"/>
                <a:gd name="T103" fmla="*/ 452 h 493"/>
                <a:gd name="T104" fmla="*/ 541 w 584"/>
                <a:gd name="T105" fmla="*/ 464 h 493"/>
                <a:gd name="T106" fmla="*/ 546 w 584"/>
                <a:gd name="T107" fmla="*/ 474 h 493"/>
                <a:gd name="T108" fmla="*/ 565 w 584"/>
                <a:gd name="T109" fmla="*/ 467 h 493"/>
                <a:gd name="T110" fmla="*/ 520 w 584"/>
                <a:gd name="T111" fmla="*/ 391 h 493"/>
                <a:gd name="T112" fmla="*/ 577 w 584"/>
                <a:gd name="T113" fmla="*/ 348 h 493"/>
                <a:gd name="T114" fmla="*/ 423 w 584"/>
                <a:gd name="T115" fmla="*/ 479 h 493"/>
                <a:gd name="T116" fmla="*/ 433 w 584"/>
                <a:gd name="T117" fmla="*/ 481 h 493"/>
                <a:gd name="T118" fmla="*/ 459 w 584"/>
                <a:gd name="T119" fmla="*/ 434 h 493"/>
                <a:gd name="T120" fmla="*/ 577 w 584"/>
                <a:gd name="T121" fmla="*/ 372 h 493"/>
                <a:gd name="T122" fmla="*/ 511 w 584"/>
                <a:gd name="T123" fmla="*/ 398 h 493"/>
                <a:gd name="T124" fmla="*/ 537 w 584"/>
                <a:gd name="T125" fmla="*/ 36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493">
                  <a:moveTo>
                    <a:pt x="272" y="434"/>
                  </a:moveTo>
                  <a:lnTo>
                    <a:pt x="269" y="434"/>
                  </a:lnTo>
                  <a:lnTo>
                    <a:pt x="265" y="431"/>
                  </a:lnTo>
                  <a:lnTo>
                    <a:pt x="265" y="431"/>
                  </a:lnTo>
                  <a:lnTo>
                    <a:pt x="262" y="431"/>
                  </a:lnTo>
                  <a:lnTo>
                    <a:pt x="260" y="429"/>
                  </a:lnTo>
                  <a:lnTo>
                    <a:pt x="258" y="426"/>
                  </a:lnTo>
                  <a:lnTo>
                    <a:pt x="250" y="426"/>
                  </a:lnTo>
                  <a:lnTo>
                    <a:pt x="250" y="426"/>
                  </a:lnTo>
                  <a:lnTo>
                    <a:pt x="250" y="426"/>
                  </a:lnTo>
                  <a:lnTo>
                    <a:pt x="248" y="429"/>
                  </a:lnTo>
                  <a:lnTo>
                    <a:pt x="248" y="429"/>
                  </a:lnTo>
                  <a:lnTo>
                    <a:pt x="246" y="431"/>
                  </a:lnTo>
                  <a:lnTo>
                    <a:pt x="243" y="431"/>
                  </a:lnTo>
                  <a:lnTo>
                    <a:pt x="241" y="431"/>
                  </a:lnTo>
                  <a:lnTo>
                    <a:pt x="239" y="434"/>
                  </a:lnTo>
                  <a:lnTo>
                    <a:pt x="239" y="436"/>
                  </a:lnTo>
                  <a:lnTo>
                    <a:pt x="241" y="436"/>
                  </a:lnTo>
                  <a:lnTo>
                    <a:pt x="253" y="441"/>
                  </a:lnTo>
                  <a:lnTo>
                    <a:pt x="253" y="443"/>
                  </a:lnTo>
                  <a:lnTo>
                    <a:pt x="255" y="443"/>
                  </a:lnTo>
                  <a:lnTo>
                    <a:pt x="262" y="445"/>
                  </a:lnTo>
                  <a:lnTo>
                    <a:pt x="265" y="445"/>
                  </a:lnTo>
                  <a:lnTo>
                    <a:pt x="267" y="445"/>
                  </a:lnTo>
                  <a:lnTo>
                    <a:pt x="267" y="445"/>
                  </a:lnTo>
                  <a:lnTo>
                    <a:pt x="267" y="443"/>
                  </a:lnTo>
                  <a:lnTo>
                    <a:pt x="267" y="441"/>
                  </a:lnTo>
                  <a:lnTo>
                    <a:pt x="267" y="441"/>
                  </a:lnTo>
                  <a:lnTo>
                    <a:pt x="269" y="438"/>
                  </a:lnTo>
                  <a:lnTo>
                    <a:pt x="274" y="436"/>
                  </a:lnTo>
                  <a:lnTo>
                    <a:pt x="274" y="434"/>
                  </a:lnTo>
                  <a:lnTo>
                    <a:pt x="274" y="434"/>
                  </a:lnTo>
                  <a:lnTo>
                    <a:pt x="272" y="434"/>
                  </a:lnTo>
                  <a:close/>
                  <a:moveTo>
                    <a:pt x="362" y="490"/>
                  </a:moveTo>
                  <a:lnTo>
                    <a:pt x="362" y="490"/>
                  </a:lnTo>
                  <a:lnTo>
                    <a:pt x="362" y="490"/>
                  </a:lnTo>
                  <a:lnTo>
                    <a:pt x="362" y="490"/>
                  </a:lnTo>
                  <a:close/>
                  <a:moveTo>
                    <a:pt x="362" y="490"/>
                  </a:moveTo>
                  <a:lnTo>
                    <a:pt x="366" y="493"/>
                  </a:lnTo>
                  <a:lnTo>
                    <a:pt x="369" y="490"/>
                  </a:lnTo>
                  <a:lnTo>
                    <a:pt x="366" y="490"/>
                  </a:lnTo>
                  <a:lnTo>
                    <a:pt x="362" y="490"/>
                  </a:lnTo>
                  <a:close/>
                  <a:moveTo>
                    <a:pt x="376" y="490"/>
                  </a:moveTo>
                  <a:lnTo>
                    <a:pt x="373" y="490"/>
                  </a:lnTo>
                  <a:lnTo>
                    <a:pt x="373" y="490"/>
                  </a:lnTo>
                  <a:lnTo>
                    <a:pt x="373" y="493"/>
                  </a:lnTo>
                  <a:lnTo>
                    <a:pt x="373" y="493"/>
                  </a:lnTo>
                  <a:lnTo>
                    <a:pt x="376" y="493"/>
                  </a:lnTo>
                  <a:lnTo>
                    <a:pt x="376" y="493"/>
                  </a:lnTo>
                  <a:lnTo>
                    <a:pt x="376" y="493"/>
                  </a:lnTo>
                  <a:lnTo>
                    <a:pt x="376" y="490"/>
                  </a:lnTo>
                  <a:close/>
                  <a:moveTo>
                    <a:pt x="395" y="488"/>
                  </a:moveTo>
                  <a:lnTo>
                    <a:pt x="395" y="488"/>
                  </a:lnTo>
                  <a:lnTo>
                    <a:pt x="392" y="488"/>
                  </a:lnTo>
                  <a:lnTo>
                    <a:pt x="392" y="488"/>
                  </a:lnTo>
                  <a:lnTo>
                    <a:pt x="390" y="488"/>
                  </a:lnTo>
                  <a:lnTo>
                    <a:pt x="390" y="488"/>
                  </a:lnTo>
                  <a:lnTo>
                    <a:pt x="388" y="488"/>
                  </a:lnTo>
                  <a:lnTo>
                    <a:pt x="388" y="488"/>
                  </a:lnTo>
                  <a:lnTo>
                    <a:pt x="388" y="488"/>
                  </a:lnTo>
                  <a:lnTo>
                    <a:pt x="385" y="490"/>
                  </a:lnTo>
                  <a:lnTo>
                    <a:pt x="385" y="490"/>
                  </a:lnTo>
                  <a:lnTo>
                    <a:pt x="383" y="490"/>
                  </a:lnTo>
                  <a:lnTo>
                    <a:pt x="383" y="493"/>
                  </a:lnTo>
                  <a:lnTo>
                    <a:pt x="383" y="493"/>
                  </a:lnTo>
                  <a:lnTo>
                    <a:pt x="392" y="488"/>
                  </a:lnTo>
                  <a:lnTo>
                    <a:pt x="395" y="488"/>
                  </a:lnTo>
                  <a:lnTo>
                    <a:pt x="395" y="488"/>
                  </a:lnTo>
                  <a:lnTo>
                    <a:pt x="395" y="486"/>
                  </a:lnTo>
                  <a:lnTo>
                    <a:pt x="395" y="488"/>
                  </a:lnTo>
                  <a:lnTo>
                    <a:pt x="395" y="488"/>
                  </a:lnTo>
                  <a:close/>
                  <a:moveTo>
                    <a:pt x="421" y="486"/>
                  </a:moveTo>
                  <a:lnTo>
                    <a:pt x="418" y="486"/>
                  </a:lnTo>
                  <a:lnTo>
                    <a:pt x="416" y="486"/>
                  </a:lnTo>
                  <a:lnTo>
                    <a:pt x="409" y="486"/>
                  </a:lnTo>
                  <a:lnTo>
                    <a:pt x="409" y="486"/>
                  </a:lnTo>
                  <a:lnTo>
                    <a:pt x="414" y="488"/>
                  </a:lnTo>
                  <a:lnTo>
                    <a:pt x="421" y="488"/>
                  </a:lnTo>
                  <a:lnTo>
                    <a:pt x="421" y="488"/>
                  </a:lnTo>
                  <a:lnTo>
                    <a:pt x="421" y="488"/>
                  </a:lnTo>
                  <a:lnTo>
                    <a:pt x="421" y="486"/>
                  </a:lnTo>
                  <a:close/>
                  <a:moveTo>
                    <a:pt x="570" y="400"/>
                  </a:moveTo>
                  <a:lnTo>
                    <a:pt x="570" y="398"/>
                  </a:lnTo>
                  <a:lnTo>
                    <a:pt x="570" y="400"/>
                  </a:lnTo>
                  <a:lnTo>
                    <a:pt x="570" y="400"/>
                  </a:lnTo>
                  <a:lnTo>
                    <a:pt x="570" y="400"/>
                  </a:lnTo>
                  <a:lnTo>
                    <a:pt x="570" y="400"/>
                  </a:lnTo>
                  <a:close/>
                  <a:moveTo>
                    <a:pt x="537" y="367"/>
                  </a:moveTo>
                  <a:lnTo>
                    <a:pt x="537" y="367"/>
                  </a:lnTo>
                  <a:lnTo>
                    <a:pt x="537" y="365"/>
                  </a:lnTo>
                  <a:lnTo>
                    <a:pt x="537" y="365"/>
                  </a:lnTo>
                  <a:lnTo>
                    <a:pt x="537" y="365"/>
                  </a:lnTo>
                  <a:lnTo>
                    <a:pt x="534" y="365"/>
                  </a:lnTo>
                  <a:lnTo>
                    <a:pt x="532" y="365"/>
                  </a:lnTo>
                  <a:lnTo>
                    <a:pt x="532" y="367"/>
                  </a:lnTo>
                  <a:lnTo>
                    <a:pt x="532" y="367"/>
                  </a:lnTo>
                  <a:lnTo>
                    <a:pt x="532" y="367"/>
                  </a:lnTo>
                  <a:lnTo>
                    <a:pt x="534" y="367"/>
                  </a:lnTo>
                  <a:lnTo>
                    <a:pt x="537" y="367"/>
                  </a:lnTo>
                  <a:lnTo>
                    <a:pt x="537" y="367"/>
                  </a:lnTo>
                  <a:close/>
                  <a:moveTo>
                    <a:pt x="549" y="422"/>
                  </a:moveTo>
                  <a:lnTo>
                    <a:pt x="551" y="422"/>
                  </a:lnTo>
                  <a:lnTo>
                    <a:pt x="551" y="419"/>
                  </a:lnTo>
                  <a:lnTo>
                    <a:pt x="551" y="419"/>
                  </a:lnTo>
                  <a:lnTo>
                    <a:pt x="551" y="419"/>
                  </a:lnTo>
                  <a:lnTo>
                    <a:pt x="551" y="419"/>
                  </a:lnTo>
                  <a:lnTo>
                    <a:pt x="551" y="419"/>
                  </a:lnTo>
                  <a:lnTo>
                    <a:pt x="551" y="419"/>
                  </a:lnTo>
                  <a:lnTo>
                    <a:pt x="549" y="422"/>
                  </a:lnTo>
                  <a:lnTo>
                    <a:pt x="544" y="424"/>
                  </a:lnTo>
                  <a:lnTo>
                    <a:pt x="546" y="424"/>
                  </a:lnTo>
                  <a:lnTo>
                    <a:pt x="549" y="422"/>
                  </a:lnTo>
                  <a:close/>
                  <a:moveTo>
                    <a:pt x="414" y="464"/>
                  </a:moveTo>
                  <a:lnTo>
                    <a:pt x="416" y="462"/>
                  </a:lnTo>
                  <a:lnTo>
                    <a:pt x="416" y="462"/>
                  </a:lnTo>
                  <a:lnTo>
                    <a:pt x="416" y="462"/>
                  </a:lnTo>
                  <a:lnTo>
                    <a:pt x="414" y="462"/>
                  </a:lnTo>
                  <a:lnTo>
                    <a:pt x="414" y="464"/>
                  </a:lnTo>
                  <a:lnTo>
                    <a:pt x="414" y="467"/>
                  </a:lnTo>
                  <a:lnTo>
                    <a:pt x="414" y="464"/>
                  </a:lnTo>
                  <a:lnTo>
                    <a:pt x="414" y="464"/>
                  </a:lnTo>
                  <a:close/>
                  <a:moveTo>
                    <a:pt x="558" y="415"/>
                  </a:moveTo>
                  <a:lnTo>
                    <a:pt x="563" y="410"/>
                  </a:lnTo>
                  <a:lnTo>
                    <a:pt x="563" y="410"/>
                  </a:lnTo>
                  <a:lnTo>
                    <a:pt x="563" y="410"/>
                  </a:lnTo>
                  <a:lnTo>
                    <a:pt x="560" y="410"/>
                  </a:lnTo>
                  <a:lnTo>
                    <a:pt x="558" y="415"/>
                  </a:lnTo>
                  <a:lnTo>
                    <a:pt x="558" y="415"/>
                  </a:lnTo>
                  <a:lnTo>
                    <a:pt x="558" y="415"/>
                  </a:lnTo>
                  <a:close/>
                  <a:moveTo>
                    <a:pt x="525" y="353"/>
                  </a:moveTo>
                  <a:lnTo>
                    <a:pt x="527" y="353"/>
                  </a:lnTo>
                  <a:lnTo>
                    <a:pt x="527" y="351"/>
                  </a:lnTo>
                  <a:lnTo>
                    <a:pt x="527" y="351"/>
                  </a:lnTo>
                  <a:lnTo>
                    <a:pt x="530" y="351"/>
                  </a:lnTo>
                  <a:lnTo>
                    <a:pt x="530" y="351"/>
                  </a:lnTo>
                  <a:lnTo>
                    <a:pt x="530" y="351"/>
                  </a:lnTo>
                  <a:lnTo>
                    <a:pt x="530" y="351"/>
                  </a:lnTo>
                  <a:lnTo>
                    <a:pt x="532" y="351"/>
                  </a:lnTo>
                  <a:lnTo>
                    <a:pt x="532" y="351"/>
                  </a:lnTo>
                  <a:lnTo>
                    <a:pt x="532" y="351"/>
                  </a:lnTo>
                  <a:lnTo>
                    <a:pt x="532" y="351"/>
                  </a:lnTo>
                  <a:lnTo>
                    <a:pt x="532" y="348"/>
                  </a:lnTo>
                  <a:lnTo>
                    <a:pt x="534" y="348"/>
                  </a:lnTo>
                  <a:lnTo>
                    <a:pt x="534" y="348"/>
                  </a:lnTo>
                  <a:lnTo>
                    <a:pt x="534" y="351"/>
                  </a:lnTo>
                  <a:lnTo>
                    <a:pt x="534" y="351"/>
                  </a:lnTo>
                  <a:lnTo>
                    <a:pt x="534" y="351"/>
                  </a:lnTo>
                  <a:lnTo>
                    <a:pt x="537" y="353"/>
                  </a:lnTo>
                  <a:lnTo>
                    <a:pt x="537" y="353"/>
                  </a:lnTo>
                  <a:lnTo>
                    <a:pt x="539" y="353"/>
                  </a:lnTo>
                  <a:lnTo>
                    <a:pt x="539" y="353"/>
                  </a:lnTo>
                  <a:lnTo>
                    <a:pt x="541" y="351"/>
                  </a:lnTo>
                  <a:lnTo>
                    <a:pt x="541" y="348"/>
                  </a:lnTo>
                  <a:lnTo>
                    <a:pt x="541" y="348"/>
                  </a:lnTo>
                  <a:lnTo>
                    <a:pt x="539" y="348"/>
                  </a:lnTo>
                  <a:lnTo>
                    <a:pt x="539" y="348"/>
                  </a:lnTo>
                  <a:lnTo>
                    <a:pt x="539" y="348"/>
                  </a:lnTo>
                  <a:lnTo>
                    <a:pt x="539" y="351"/>
                  </a:lnTo>
                  <a:lnTo>
                    <a:pt x="539" y="351"/>
                  </a:lnTo>
                  <a:lnTo>
                    <a:pt x="539" y="351"/>
                  </a:lnTo>
                  <a:lnTo>
                    <a:pt x="537" y="348"/>
                  </a:lnTo>
                  <a:lnTo>
                    <a:pt x="537" y="346"/>
                  </a:lnTo>
                  <a:lnTo>
                    <a:pt x="537" y="346"/>
                  </a:lnTo>
                  <a:lnTo>
                    <a:pt x="534" y="346"/>
                  </a:lnTo>
                  <a:lnTo>
                    <a:pt x="534" y="344"/>
                  </a:lnTo>
                  <a:lnTo>
                    <a:pt x="539" y="339"/>
                  </a:lnTo>
                  <a:lnTo>
                    <a:pt x="539" y="339"/>
                  </a:lnTo>
                  <a:lnTo>
                    <a:pt x="541" y="337"/>
                  </a:lnTo>
                  <a:lnTo>
                    <a:pt x="541" y="337"/>
                  </a:lnTo>
                  <a:lnTo>
                    <a:pt x="539" y="337"/>
                  </a:lnTo>
                  <a:lnTo>
                    <a:pt x="537" y="339"/>
                  </a:lnTo>
                  <a:lnTo>
                    <a:pt x="537" y="341"/>
                  </a:lnTo>
                  <a:lnTo>
                    <a:pt x="534" y="344"/>
                  </a:lnTo>
                  <a:lnTo>
                    <a:pt x="532" y="344"/>
                  </a:lnTo>
                  <a:lnTo>
                    <a:pt x="530" y="346"/>
                  </a:lnTo>
                  <a:lnTo>
                    <a:pt x="532" y="346"/>
                  </a:lnTo>
                  <a:lnTo>
                    <a:pt x="530" y="348"/>
                  </a:lnTo>
                  <a:lnTo>
                    <a:pt x="530" y="348"/>
                  </a:lnTo>
                  <a:lnTo>
                    <a:pt x="527" y="348"/>
                  </a:lnTo>
                  <a:lnTo>
                    <a:pt x="527" y="348"/>
                  </a:lnTo>
                  <a:lnTo>
                    <a:pt x="527" y="351"/>
                  </a:lnTo>
                  <a:lnTo>
                    <a:pt x="525" y="351"/>
                  </a:lnTo>
                  <a:lnTo>
                    <a:pt x="525" y="351"/>
                  </a:lnTo>
                  <a:lnTo>
                    <a:pt x="525" y="353"/>
                  </a:lnTo>
                  <a:lnTo>
                    <a:pt x="525" y="353"/>
                  </a:lnTo>
                  <a:close/>
                  <a:moveTo>
                    <a:pt x="530" y="367"/>
                  </a:moveTo>
                  <a:lnTo>
                    <a:pt x="532" y="365"/>
                  </a:lnTo>
                  <a:lnTo>
                    <a:pt x="532" y="363"/>
                  </a:lnTo>
                  <a:lnTo>
                    <a:pt x="532" y="360"/>
                  </a:lnTo>
                  <a:lnTo>
                    <a:pt x="532" y="360"/>
                  </a:lnTo>
                  <a:lnTo>
                    <a:pt x="532" y="363"/>
                  </a:lnTo>
                  <a:lnTo>
                    <a:pt x="530" y="365"/>
                  </a:lnTo>
                  <a:lnTo>
                    <a:pt x="530" y="367"/>
                  </a:lnTo>
                  <a:lnTo>
                    <a:pt x="530" y="367"/>
                  </a:lnTo>
                  <a:lnTo>
                    <a:pt x="527" y="370"/>
                  </a:lnTo>
                  <a:lnTo>
                    <a:pt x="530" y="370"/>
                  </a:lnTo>
                  <a:lnTo>
                    <a:pt x="530" y="367"/>
                  </a:lnTo>
                  <a:close/>
                  <a:moveTo>
                    <a:pt x="534" y="381"/>
                  </a:moveTo>
                  <a:lnTo>
                    <a:pt x="534" y="381"/>
                  </a:lnTo>
                  <a:lnTo>
                    <a:pt x="532" y="381"/>
                  </a:lnTo>
                  <a:lnTo>
                    <a:pt x="532" y="381"/>
                  </a:lnTo>
                  <a:lnTo>
                    <a:pt x="527" y="381"/>
                  </a:lnTo>
                  <a:lnTo>
                    <a:pt x="527" y="384"/>
                  </a:lnTo>
                  <a:lnTo>
                    <a:pt x="534" y="386"/>
                  </a:lnTo>
                  <a:lnTo>
                    <a:pt x="534" y="381"/>
                  </a:lnTo>
                  <a:close/>
                  <a:moveTo>
                    <a:pt x="378" y="490"/>
                  </a:moveTo>
                  <a:lnTo>
                    <a:pt x="378" y="490"/>
                  </a:lnTo>
                  <a:lnTo>
                    <a:pt x="378" y="493"/>
                  </a:lnTo>
                  <a:lnTo>
                    <a:pt x="378" y="493"/>
                  </a:lnTo>
                  <a:lnTo>
                    <a:pt x="378" y="493"/>
                  </a:lnTo>
                  <a:lnTo>
                    <a:pt x="381" y="490"/>
                  </a:lnTo>
                  <a:lnTo>
                    <a:pt x="381" y="490"/>
                  </a:lnTo>
                  <a:lnTo>
                    <a:pt x="381" y="490"/>
                  </a:lnTo>
                  <a:lnTo>
                    <a:pt x="378" y="490"/>
                  </a:lnTo>
                  <a:close/>
                  <a:moveTo>
                    <a:pt x="567" y="457"/>
                  </a:moveTo>
                  <a:lnTo>
                    <a:pt x="567" y="460"/>
                  </a:lnTo>
                  <a:lnTo>
                    <a:pt x="567" y="460"/>
                  </a:lnTo>
                  <a:lnTo>
                    <a:pt x="567" y="457"/>
                  </a:lnTo>
                  <a:lnTo>
                    <a:pt x="570" y="457"/>
                  </a:lnTo>
                  <a:lnTo>
                    <a:pt x="572" y="457"/>
                  </a:lnTo>
                  <a:lnTo>
                    <a:pt x="570" y="457"/>
                  </a:lnTo>
                  <a:lnTo>
                    <a:pt x="570" y="457"/>
                  </a:lnTo>
                  <a:lnTo>
                    <a:pt x="570" y="457"/>
                  </a:lnTo>
                  <a:lnTo>
                    <a:pt x="570" y="455"/>
                  </a:lnTo>
                  <a:lnTo>
                    <a:pt x="570" y="455"/>
                  </a:lnTo>
                  <a:lnTo>
                    <a:pt x="570" y="452"/>
                  </a:lnTo>
                  <a:lnTo>
                    <a:pt x="567" y="452"/>
                  </a:lnTo>
                  <a:lnTo>
                    <a:pt x="567" y="452"/>
                  </a:lnTo>
                  <a:lnTo>
                    <a:pt x="565" y="452"/>
                  </a:lnTo>
                  <a:lnTo>
                    <a:pt x="565" y="455"/>
                  </a:lnTo>
                  <a:lnTo>
                    <a:pt x="565" y="455"/>
                  </a:lnTo>
                  <a:lnTo>
                    <a:pt x="565" y="455"/>
                  </a:lnTo>
                  <a:lnTo>
                    <a:pt x="563" y="455"/>
                  </a:lnTo>
                  <a:lnTo>
                    <a:pt x="560" y="455"/>
                  </a:lnTo>
                  <a:lnTo>
                    <a:pt x="560" y="452"/>
                  </a:lnTo>
                  <a:lnTo>
                    <a:pt x="556" y="452"/>
                  </a:lnTo>
                  <a:lnTo>
                    <a:pt x="556" y="450"/>
                  </a:lnTo>
                  <a:lnTo>
                    <a:pt x="556" y="450"/>
                  </a:lnTo>
                  <a:lnTo>
                    <a:pt x="558" y="450"/>
                  </a:lnTo>
                  <a:lnTo>
                    <a:pt x="558" y="448"/>
                  </a:lnTo>
                  <a:lnTo>
                    <a:pt x="558" y="448"/>
                  </a:lnTo>
                  <a:lnTo>
                    <a:pt x="558" y="448"/>
                  </a:lnTo>
                  <a:lnTo>
                    <a:pt x="558" y="445"/>
                  </a:lnTo>
                  <a:lnTo>
                    <a:pt x="558" y="445"/>
                  </a:lnTo>
                  <a:lnTo>
                    <a:pt x="556" y="443"/>
                  </a:lnTo>
                  <a:lnTo>
                    <a:pt x="556" y="443"/>
                  </a:lnTo>
                  <a:lnTo>
                    <a:pt x="553" y="445"/>
                  </a:lnTo>
                  <a:lnTo>
                    <a:pt x="553" y="443"/>
                  </a:lnTo>
                  <a:lnTo>
                    <a:pt x="553" y="443"/>
                  </a:lnTo>
                  <a:lnTo>
                    <a:pt x="553" y="443"/>
                  </a:lnTo>
                  <a:lnTo>
                    <a:pt x="551" y="441"/>
                  </a:lnTo>
                  <a:lnTo>
                    <a:pt x="551" y="441"/>
                  </a:lnTo>
                  <a:lnTo>
                    <a:pt x="551" y="441"/>
                  </a:lnTo>
                  <a:lnTo>
                    <a:pt x="551" y="441"/>
                  </a:lnTo>
                  <a:lnTo>
                    <a:pt x="551" y="438"/>
                  </a:lnTo>
                  <a:lnTo>
                    <a:pt x="549" y="438"/>
                  </a:lnTo>
                  <a:lnTo>
                    <a:pt x="549" y="438"/>
                  </a:lnTo>
                  <a:lnTo>
                    <a:pt x="549" y="438"/>
                  </a:lnTo>
                  <a:lnTo>
                    <a:pt x="549" y="438"/>
                  </a:lnTo>
                  <a:lnTo>
                    <a:pt x="549" y="438"/>
                  </a:lnTo>
                  <a:lnTo>
                    <a:pt x="549" y="438"/>
                  </a:lnTo>
                  <a:lnTo>
                    <a:pt x="549" y="441"/>
                  </a:lnTo>
                  <a:lnTo>
                    <a:pt x="546" y="441"/>
                  </a:lnTo>
                  <a:lnTo>
                    <a:pt x="544" y="443"/>
                  </a:lnTo>
                  <a:lnTo>
                    <a:pt x="544" y="443"/>
                  </a:lnTo>
                  <a:lnTo>
                    <a:pt x="541" y="441"/>
                  </a:lnTo>
                  <a:lnTo>
                    <a:pt x="541" y="438"/>
                  </a:lnTo>
                  <a:lnTo>
                    <a:pt x="541" y="438"/>
                  </a:lnTo>
                  <a:lnTo>
                    <a:pt x="539" y="438"/>
                  </a:lnTo>
                  <a:lnTo>
                    <a:pt x="539" y="438"/>
                  </a:lnTo>
                  <a:lnTo>
                    <a:pt x="537" y="438"/>
                  </a:lnTo>
                  <a:lnTo>
                    <a:pt x="537" y="438"/>
                  </a:lnTo>
                  <a:lnTo>
                    <a:pt x="534" y="441"/>
                  </a:lnTo>
                  <a:lnTo>
                    <a:pt x="534" y="441"/>
                  </a:lnTo>
                  <a:lnTo>
                    <a:pt x="532" y="441"/>
                  </a:lnTo>
                  <a:lnTo>
                    <a:pt x="530" y="438"/>
                  </a:lnTo>
                  <a:lnTo>
                    <a:pt x="530" y="438"/>
                  </a:lnTo>
                  <a:lnTo>
                    <a:pt x="530" y="438"/>
                  </a:lnTo>
                  <a:lnTo>
                    <a:pt x="530" y="438"/>
                  </a:lnTo>
                  <a:lnTo>
                    <a:pt x="530" y="436"/>
                  </a:lnTo>
                  <a:lnTo>
                    <a:pt x="530" y="436"/>
                  </a:lnTo>
                  <a:lnTo>
                    <a:pt x="532" y="436"/>
                  </a:lnTo>
                  <a:lnTo>
                    <a:pt x="532" y="436"/>
                  </a:lnTo>
                  <a:lnTo>
                    <a:pt x="534" y="436"/>
                  </a:lnTo>
                  <a:lnTo>
                    <a:pt x="534" y="434"/>
                  </a:lnTo>
                  <a:lnTo>
                    <a:pt x="532" y="434"/>
                  </a:lnTo>
                  <a:lnTo>
                    <a:pt x="530" y="434"/>
                  </a:lnTo>
                  <a:lnTo>
                    <a:pt x="530" y="434"/>
                  </a:lnTo>
                  <a:lnTo>
                    <a:pt x="530" y="436"/>
                  </a:lnTo>
                  <a:lnTo>
                    <a:pt x="527" y="436"/>
                  </a:lnTo>
                  <a:lnTo>
                    <a:pt x="527" y="436"/>
                  </a:lnTo>
                  <a:lnTo>
                    <a:pt x="527" y="436"/>
                  </a:lnTo>
                  <a:lnTo>
                    <a:pt x="525" y="436"/>
                  </a:lnTo>
                  <a:lnTo>
                    <a:pt x="525" y="436"/>
                  </a:lnTo>
                  <a:lnTo>
                    <a:pt x="523" y="434"/>
                  </a:lnTo>
                  <a:lnTo>
                    <a:pt x="520" y="434"/>
                  </a:lnTo>
                  <a:lnTo>
                    <a:pt x="513" y="436"/>
                  </a:lnTo>
                  <a:lnTo>
                    <a:pt x="513" y="436"/>
                  </a:lnTo>
                  <a:lnTo>
                    <a:pt x="511" y="436"/>
                  </a:lnTo>
                  <a:lnTo>
                    <a:pt x="511" y="434"/>
                  </a:lnTo>
                  <a:lnTo>
                    <a:pt x="511" y="434"/>
                  </a:lnTo>
                  <a:lnTo>
                    <a:pt x="513" y="434"/>
                  </a:lnTo>
                  <a:lnTo>
                    <a:pt x="513" y="434"/>
                  </a:lnTo>
                  <a:lnTo>
                    <a:pt x="513" y="431"/>
                  </a:lnTo>
                  <a:lnTo>
                    <a:pt x="511" y="431"/>
                  </a:lnTo>
                  <a:lnTo>
                    <a:pt x="511" y="431"/>
                  </a:lnTo>
                  <a:lnTo>
                    <a:pt x="511" y="429"/>
                  </a:lnTo>
                  <a:lnTo>
                    <a:pt x="513" y="426"/>
                  </a:lnTo>
                  <a:lnTo>
                    <a:pt x="513" y="426"/>
                  </a:lnTo>
                  <a:lnTo>
                    <a:pt x="511" y="426"/>
                  </a:lnTo>
                  <a:lnTo>
                    <a:pt x="506" y="424"/>
                  </a:lnTo>
                  <a:lnTo>
                    <a:pt x="506" y="424"/>
                  </a:lnTo>
                  <a:lnTo>
                    <a:pt x="506" y="424"/>
                  </a:lnTo>
                  <a:lnTo>
                    <a:pt x="506" y="424"/>
                  </a:lnTo>
                  <a:lnTo>
                    <a:pt x="506" y="424"/>
                  </a:lnTo>
                  <a:lnTo>
                    <a:pt x="504" y="424"/>
                  </a:lnTo>
                  <a:lnTo>
                    <a:pt x="501" y="424"/>
                  </a:lnTo>
                  <a:lnTo>
                    <a:pt x="499" y="422"/>
                  </a:lnTo>
                  <a:lnTo>
                    <a:pt x="496" y="422"/>
                  </a:lnTo>
                  <a:lnTo>
                    <a:pt x="494" y="422"/>
                  </a:lnTo>
                  <a:lnTo>
                    <a:pt x="494" y="419"/>
                  </a:lnTo>
                  <a:lnTo>
                    <a:pt x="494" y="417"/>
                  </a:lnTo>
                  <a:lnTo>
                    <a:pt x="492" y="415"/>
                  </a:lnTo>
                  <a:lnTo>
                    <a:pt x="489" y="412"/>
                  </a:lnTo>
                  <a:lnTo>
                    <a:pt x="489" y="410"/>
                  </a:lnTo>
                  <a:lnTo>
                    <a:pt x="489" y="410"/>
                  </a:lnTo>
                  <a:lnTo>
                    <a:pt x="489" y="410"/>
                  </a:lnTo>
                  <a:lnTo>
                    <a:pt x="489" y="410"/>
                  </a:lnTo>
                  <a:lnTo>
                    <a:pt x="487" y="410"/>
                  </a:lnTo>
                  <a:lnTo>
                    <a:pt x="485" y="408"/>
                  </a:lnTo>
                  <a:lnTo>
                    <a:pt x="489" y="408"/>
                  </a:lnTo>
                  <a:lnTo>
                    <a:pt x="499" y="410"/>
                  </a:lnTo>
                  <a:lnTo>
                    <a:pt x="499" y="408"/>
                  </a:lnTo>
                  <a:lnTo>
                    <a:pt x="496" y="405"/>
                  </a:lnTo>
                  <a:lnTo>
                    <a:pt x="496" y="405"/>
                  </a:lnTo>
                  <a:lnTo>
                    <a:pt x="496" y="405"/>
                  </a:lnTo>
                  <a:lnTo>
                    <a:pt x="496" y="405"/>
                  </a:lnTo>
                  <a:lnTo>
                    <a:pt x="494" y="403"/>
                  </a:lnTo>
                  <a:lnTo>
                    <a:pt x="494" y="403"/>
                  </a:lnTo>
                  <a:lnTo>
                    <a:pt x="496" y="403"/>
                  </a:lnTo>
                  <a:lnTo>
                    <a:pt x="494" y="400"/>
                  </a:lnTo>
                  <a:lnTo>
                    <a:pt x="492" y="400"/>
                  </a:lnTo>
                  <a:lnTo>
                    <a:pt x="489" y="398"/>
                  </a:lnTo>
                  <a:lnTo>
                    <a:pt x="494" y="400"/>
                  </a:lnTo>
                  <a:lnTo>
                    <a:pt x="499" y="403"/>
                  </a:lnTo>
                  <a:lnTo>
                    <a:pt x="501" y="403"/>
                  </a:lnTo>
                  <a:lnTo>
                    <a:pt x="506" y="403"/>
                  </a:lnTo>
                  <a:lnTo>
                    <a:pt x="508" y="403"/>
                  </a:lnTo>
                  <a:lnTo>
                    <a:pt x="511" y="403"/>
                  </a:lnTo>
                  <a:lnTo>
                    <a:pt x="511" y="405"/>
                  </a:lnTo>
                  <a:lnTo>
                    <a:pt x="513" y="405"/>
                  </a:lnTo>
                  <a:lnTo>
                    <a:pt x="515" y="405"/>
                  </a:lnTo>
                  <a:lnTo>
                    <a:pt x="515" y="405"/>
                  </a:lnTo>
                  <a:lnTo>
                    <a:pt x="511" y="403"/>
                  </a:lnTo>
                  <a:lnTo>
                    <a:pt x="508" y="400"/>
                  </a:lnTo>
                  <a:lnTo>
                    <a:pt x="508" y="400"/>
                  </a:lnTo>
                  <a:lnTo>
                    <a:pt x="511" y="400"/>
                  </a:lnTo>
                  <a:lnTo>
                    <a:pt x="511" y="400"/>
                  </a:lnTo>
                  <a:lnTo>
                    <a:pt x="511" y="400"/>
                  </a:lnTo>
                  <a:lnTo>
                    <a:pt x="511" y="400"/>
                  </a:lnTo>
                  <a:lnTo>
                    <a:pt x="508" y="400"/>
                  </a:lnTo>
                  <a:lnTo>
                    <a:pt x="506" y="400"/>
                  </a:lnTo>
                  <a:lnTo>
                    <a:pt x="504" y="400"/>
                  </a:lnTo>
                  <a:lnTo>
                    <a:pt x="501" y="398"/>
                  </a:lnTo>
                  <a:lnTo>
                    <a:pt x="501" y="396"/>
                  </a:lnTo>
                  <a:lnTo>
                    <a:pt x="501" y="393"/>
                  </a:lnTo>
                  <a:lnTo>
                    <a:pt x="501" y="393"/>
                  </a:lnTo>
                  <a:lnTo>
                    <a:pt x="504" y="391"/>
                  </a:lnTo>
                  <a:lnTo>
                    <a:pt x="506" y="391"/>
                  </a:lnTo>
                  <a:lnTo>
                    <a:pt x="506" y="391"/>
                  </a:lnTo>
                  <a:lnTo>
                    <a:pt x="508" y="391"/>
                  </a:lnTo>
                  <a:lnTo>
                    <a:pt x="508" y="391"/>
                  </a:lnTo>
                  <a:lnTo>
                    <a:pt x="508" y="389"/>
                  </a:lnTo>
                  <a:lnTo>
                    <a:pt x="511" y="386"/>
                  </a:lnTo>
                  <a:lnTo>
                    <a:pt x="513" y="384"/>
                  </a:lnTo>
                  <a:lnTo>
                    <a:pt x="513" y="384"/>
                  </a:lnTo>
                  <a:lnTo>
                    <a:pt x="513" y="381"/>
                  </a:lnTo>
                  <a:lnTo>
                    <a:pt x="513" y="381"/>
                  </a:lnTo>
                  <a:lnTo>
                    <a:pt x="515" y="381"/>
                  </a:lnTo>
                  <a:lnTo>
                    <a:pt x="515" y="381"/>
                  </a:lnTo>
                  <a:lnTo>
                    <a:pt x="518" y="384"/>
                  </a:lnTo>
                  <a:lnTo>
                    <a:pt x="518" y="384"/>
                  </a:lnTo>
                  <a:lnTo>
                    <a:pt x="520" y="386"/>
                  </a:lnTo>
                  <a:lnTo>
                    <a:pt x="520" y="386"/>
                  </a:lnTo>
                  <a:lnTo>
                    <a:pt x="520" y="386"/>
                  </a:lnTo>
                  <a:lnTo>
                    <a:pt x="520" y="389"/>
                  </a:lnTo>
                  <a:lnTo>
                    <a:pt x="520" y="389"/>
                  </a:lnTo>
                  <a:lnTo>
                    <a:pt x="523" y="389"/>
                  </a:lnTo>
                  <a:lnTo>
                    <a:pt x="523" y="386"/>
                  </a:lnTo>
                  <a:lnTo>
                    <a:pt x="523" y="384"/>
                  </a:lnTo>
                  <a:lnTo>
                    <a:pt x="525" y="384"/>
                  </a:lnTo>
                  <a:lnTo>
                    <a:pt x="527" y="384"/>
                  </a:lnTo>
                  <a:lnTo>
                    <a:pt x="527" y="384"/>
                  </a:lnTo>
                  <a:lnTo>
                    <a:pt x="525" y="384"/>
                  </a:lnTo>
                  <a:lnTo>
                    <a:pt x="525" y="384"/>
                  </a:lnTo>
                  <a:lnTo>
                    <a:pt x="525" y="381"/>
                  </a:lnTo>
                  <a:lnTo>
                    <a:pt x="523" y="379"/>
                  </a:lnTo>
                  <a:lnTo>
                    <a:pt x="525" y="379"/>
                  </a:lnTo>
                  <a:lnTo>
                    <a:pt x="525" y="379"/>
                  </a:lnTo>
                  <a:lnTo>
                    <a:pt x="525" y="377"/>
                  </a:lnTo>
                  <a:lnTo>
                    <a:pt x="527" y="377"/>
                  </a:lnTo>
                  <a:lnTo>
                    <a:pt x="527" y="377"/>
                  </a:lnTo>
                  <a:lnTo>
                    <a:pt x="527" y="377"/>
                  </a:lnTo>
                  <a:lnTo>
                    <a:pt x="525" y="377"/>
                  </a:lnTo>
                  <a:lnTo>
                    <a:pt x="525" y="374"/>
                  </a:lnTo>
                  <a:lnTo>
                    <a:pt x="525" y="374"/>
                  </a:lnTo>
                  <a:lnTo>
                    <a:pt x="527" y="374"/>
                  </a:lnTo>
                  <a:lnTo>
                    <a:pt x="525" y="372"/>
                  </a:lnTo>
                  <a:lnTo>
                    <a:pt x="525" y="372"/>
                  </a:lnTo>
                  <a:lnTo>
                    <a:pt x="523" y="372"/>
                  </a:lnTo>
                  <a:lnTo>
                    <a:pt x="523" y="374"/>
                  </a:lnTo>
                  <a:lnTo>
                    <a:pt x="520" y="374"/>
                  </a:lnTo>
                  <a:lnTo>
                    <a:pt x="520" y="374"/>
                  </a:lnTo>
                  <a:lnTo>
                    <a:pt x="523" y="372"/>
                  </a:lnTo>
                  <a:lnTo>
                    <a:pt x="525" y="370"/>
                  </a:lnTo>
                  <a:lnTo>
                    <a:pt x="523" y="370"/>
                  </a:lnTo>
                  <a:lnTo>
                    <a:pt x="523" y="370"/>
                  </a:lnTo>
                  <a:lnTo>
                    <a:pt x="520" y="370"/>
                  </a:lnTo>
                  <a:lnTo>
                    <a:pt x="520" y="370"/>
                  </a:lnTo>
                  <a:lnTo>
                    <a:pt x="520" y="372"/>
                  </a:lnTo>
                  <a:lnTo>
                    <a:pt x="518" y="372"/>
                  </a:lnTo>
                  <a:lnTo>
                    <a:pt x="518" y="372"/>
                  </a:lnTo>
                  <a:lnTo>
                    <a:pt x="518" y="372"/>
                  </a:lnTo>
                  <a:lnTo>
                    <a:pt x="518" y="372"/>
                  </a:lnTo>
                  <a:lnTo>
                    <a:pt x="518" y="370"/>
                  </a:lnTo>
                  <a:lnTo>
                    <a:pt x="515" y="370"/>
                  </a:lnTo>
                  <a:lnTo>
                    <a:pt x="515" y="367"/>
                  </a:lnTo>
                  <a:lnTo>
                    <a:pt x="518" y="365"/>
                  </a:lnTo>
                  <a:lnTo>
                    <a:pt x="520" y="367"/>
                  </a:lnTo>
                  <a:lnTo>
                    <a:pt x="523" y="367"/>
                  </a:lnTo>
                  <a:lnTo>
                    <a:pt x="523" y="365"/>
                  </a:lnTo>
                  <a:lnTo>
                    <a:pt x="520" y="363"/>
                  </a:lnTo>
                  <a:lnTo>
                    <a:pt x="520" y="363"/>
                  </a:lnTo>
                  <a:lnTo>
                    <a:pt x="515" y="363"/>
                  </a:lnTo>
                  <a:lnTo>
                    <a:pt x="515" y="363"/>
                  </a:lnTo>
                  <a:lnTo>
                    <a:pt x="513" y="363"/>
                  </a:lnTo>
                  <a:lnTo>
                    <a:pt x="513" y="363"/>
                  </a:lnTo>
                  <a:lnTo>
                    <a:pt x="515" y="363"/>
                  </a:lnTo>
                  <a:lnTo>
                    <a:pt x="515" y="360"/>
                  </a:lnTo>
                  <a:lnTo>
                    <a:pt x="515" y="360"/>
                  </a:lnTo>
                  <a:lnTo>
                    <a:pt x="515" y="360"/>
                  </a:lnTo>
                  <a:lnTo>
                    <a:pt x="515" y="358"/>
                  </a:lnTo>
                  <a:lnTo>
                    <a:pt x="515" y="358"/>
                  </a:lnTo>
                  <a:lnTo>
                    <a:pt x="515" y="355"/>
                  </a:lnTo>
                  <a:lnTo>
                    <a:pt x="520" y="355"/>
                  </a:lnTo>
                  <a:lnTo>
                    <a:pt x="520" y="355"/>
                  </a:lnTo>
                  <a:lnTo>
                    <a:pt x="523" y="353"/>
                  </a:lnTo>
                  <a:lnTo>
                    <a:pt x="523" y="353"/>
                  </a:lnTo>
                  <a:lnTo>
                    <a:pt x="523" y="353"/>
                  </a:lnTo>
                  <a:lnTo>
                    <a:pt x="520" y="353"/>
                  </a:lnTo>
                  <a:lnTo>
                    <a:pt x="520" y="353"/>
                  </a:lnTo>
                  <a:lnTo>
                    <a:pt x="518" y="353"/>
                  </a:lnTo>
                  <a:lnTo>
                    <a:pt x="515" y="355"/>
                  </a:lnTo>
                  <a:lnTo>
                    <a:pt x="515" y="355"/>
                  </a:lnTo>
                  <a:lnTo>
                    <a:pt x="515" y="355"/>
                  </a:lnTo>
                  <a:lnTo>
                    <a:pt x="515" y="355"/>
                  </a:lnTo>
                  <a:lnTo>
                    <a:pt x="515" y="355"/>
                  </a:lnTo>
                  <a:lnTo>
                    <a:pt x="515" y="353"/>
                  </a:lnTo>
                  <a:lnTo>
                    <a:pt x="515" y="353"/>
                  </a:lnTo>
                  <a:lnTo>
                    <a:pt x="515" y="353"/>
                  </a:lnTo>
                  <a:lnTo>
                    <a:pt x="515" y="353"/>
                  </a:lnTo>
                  <a:lnTo>
                    <a:pt x="515" y="353"/>
                  </a:lnTo>
                  <a:lnTo>
                    <a:pt x="513" y="351"/>
                  </a:lnTo>
                  <a:lnTo>
                    <a:pt x="511" y="351"/>
                  </a:lnTo>
                  <a:lnTo>
                    <a:pt x="511" y="351"/>
                  </a:lnTo>
                  <a:lnTo>
                    <a:pt x="511" y="351"/>
                  </a:lnTo>
                  <a:lnTo>
                    <a:pt x="508" y="351"/>
                  </a:lnTo>
                  <a:lnTo>
                    <a:pt x="508" y="351"/>
                  </a:lnTo>
                  <a:lnTo>
                    <a:pt x="508" y="353"/>
                  </a:lnTo>
                  <a:lnTo>
                    <a:pt x="508" y="353"/>
                  </a:lnTo>
                  <a:lnTo>
                    <a:pt x="508" y="355"/>
                  </a:lnTo>
                  <a:lnTo>
                    <a:pt x="508" y="355"/>
                  </a:lnTo>
                  <a:lnTo>
                    <a:pt x="508" y="358"/>
                  </a:lnTo>
                  <a:lnTo>
                    <a:pt x="506" y="358"/>
                  </a:lnTo>
                  <a:lnTo>
                    <a:pt x="506" y="358"/>
                  </a:lnTo>
                  <a:lnTo>
                    <a:pt x="504" y="360"/>
                  </a:lnTo>
                  <a:lnTo>
                    <a:pt x="504" y="360"/>
                  </a:lnTo>
                  <a:lnTo>
                    <a:pt x="501" y="360"/>
                  </a:lnTo>
                  <a:lnTo>
                    <a:pt x="501" y="363"/>
                  </a:lnTo>
                  <a:lnTo>
                    <a:pt x="501" y="367"/>
                  </a:lnTo>
                  <a:lnTo>
                    <a:pt x="501" y="370"/>
                  </a:lnTo>
                  <a:lnTo>
                    <a:pt x="501" y="372"/>
                  </a:lnTo>
                  <a:lnTo>
                    <a:pt x="499" y="374"/>
                  </a:lnTo>
                  <a:lnTo>
                    <a:pt x="496" y="377"/>
                  </a:lnTo>
                  <a:lnTo>
                    <a:pt x="494" y="377"/>
                  </a:lnTo>
                  <a:lnTo>
                    <a:pt x="492" y="377"/>
                  </a:lnTo>
                  <a:lnTo>
                    <a:pt x="489" y="377"/>
                  </a:lnTo>
                  <a:lnTo>
                    <a:pt x="487" y="374"/>
                  </a:lnTo>
                  <a:lnTo>
                    <a:pt x="485" y="372"/>
                  </a:lnTo>
                  <a:lnTo>
                    <a:pt x="485" y="372"/>
                  </a:lnTo>
                  <a:lnTo>
                    <a:pt x="487" y="370"/>
                  </a:lnTo>
                  <a:lnTo>
                    <a:pt x="487" y="367"/>
                  </a:lnTo>
                  <a:lnTo>
                    <a:pt x="485" y="367"/>
                  </a:lnTo>
                  <a:lnTo>
                    <a:pt x="482" y="370"/>
                  </a:lnTo>
                  <a:lnTo>
                    <a:pt x="480" y="370"/>
                  </a:lnTo>
                  <a:lnTo>
                    <a:pt x="478" y="370"/>
                  </a:lnTo>
                  <a:lnTo>
                    <a:pt x="475" y="370"/>
                  </a:lnTo>
                  <a:lnTo>
                    <a:pt x="475" y="370"/>
                  </a:lnTo>
                  <a:lnTo>
                    <a:pt x="473" y="367"/>
                  </a:lnTo>
                  <a:lnTo>
                    <a:pt x="473" y="365"/>
                  </a:lnTo>
                  <a:lnTo>
                    <a:pt x="473" y="363"/>
                  </a:lnTo>
                  <a:lnTo>
                    <a:pt x="473" y="360"/>
                  </a:lnTo>
                  <a:lnTo>
                    <a:pt x="473" y="358"/>
                  </a:lnTo>
                  <a:lnTo>
                    <a:pt x="475" y="358"/>
                  </a:lnTo>
                  <a:lnTo>
                    <a:pt x="478" y="358"/>
                  </a:lnTo>
                  <a:lnTo>
                    <a:pt x="482" y="358"/>
                  </a:lnTo>
                  <a:lnTo>
                    <a:pt x="485" y="360"/>
                  </a:lnTo>
                  <a:lnTo>
                    <a:pt x="485" y="358"/>
                  </a:lnTo>
                  <a:lnTo>
                    <a:pt x="485" y="358"/>
                  </a:lnTo>
                  <a:lnTo>
                    <a:pt x="485" y="355"/>
                  </a:lnTo>
                  <a:lnTo>
                    <a:pt x="485" y="355"/>
                  </a:lnTo>
                  <a:lnTo>
                    <a:pt x="485" y="353"/>
                  </a:lnTo>
                  <a:lnTo>
                    <a:pt x="487" y="353"/>
                  </a:lnTo>
                  <a:lnTo>
                    <a:pt x="489" y="351"/>
                  </a:lnTo>
                  <a:lnTo>
                    <a:pt x="489" y="348"/>
                  </a:lnTo>
                  <a:lnTo>
                    <a:pt x="489" y="346"/>
                  </a:lnTo>
                  <a:lnTo>
                    <a:pt x="492" y="344"/>
                  </a:lnTo>
                  <a:lnTo>
                    <a:pt x="489" y="344"/>
                  </a:lnTo>
                  <a:lnTo>
                    <a:pt x="489" y="341"/>
                  </a:lnTo>
                  <a:lnTo>
                    <a:pt x="487" y="341"/>
                  </a:lnTo>
                  <a:lnTo>
                    <a:pt x="485" y="344"/>
                  </a:lnTo>
                  <a:lnTo>
                    <a:pt x="485" y="344"/>
                  </a:lnTo>
                  <a:lnTo>
                    <a:pt x="485" y="344"/>
                  </a:lnTo>
                  <a:lnTo>
                    <a:pt x="485" y="344"/>
                  </a:lnTo>
                  <a:lnTo>
                    <a:pt x="485" y="344"/>
                  </a:lnTo>
                  <a:lnTo>
                    <a:pt x="485" y="344"/>
                  </a:lnTo>
                  <a:lnTo>
                    <a:pt x="487" y="344"/>
                  </a:lnTo>
                  <a:lnTo>
                    <a:pt x="487" y="344"/>
                  </a:lnTo>
                  <a:lnTo>
                    <a:pt x="487" y="344"/>
                  </a:lnTo>
                  <a:lnTo>
                    <a:pt x="487" y="346"/>
                  </a:lnTo>
                  <a:lnTo>
                    <a:pt x="487" y="346"/>
                  </a:lnTo>
                  <a:lnTo>
                    <a:pt x="485" y="346"/>
                  </a:lnTo>
                  <a:lnTo>
                    <a:pt x="485" y="346"/>
                  </a:lnTo>
                  <a:lnTo>
                    <a:pt x="482" y="346"/>
                  </a:lnTo>
                  <a:lnTo>
                    <a:pt x="482" y="346"/>
                  </a:lnTo>
                  <a:lnTo>
                    <a:pt x="482" y="348"/>
                  </a:lnTo>
                  <a:lnTo>
                    <a:pt x="480" y="351"/>
                  </a:lnTo>
                  <a:lnTo>
                    <a:pt x="480" y="351"/>
                  </a:lnTo>
                  <a:lnTo>
                    <a:pt x="480" y="348"/>
                  </a:lnTo>
                  <a:lnTo>
                    <a:pt x="480" y="348"/>
                  </a:lnTo>
                  <a:lnTo>
                    <a:pt x="480" y="348"/>
                  </a:lnTo>
                  <a:lnTo>
                    <a:pt x="480" y="348"/>
                  </a:lnTo>
                  <a:lnTo>
                    <a:pt x="480" y="344"/>
                  </a:lnTo>
                  <a:lnTo>
                    <a:pt x="482" y="344"/>
                  </a:lnTo>
                  <a:lnTo>
                    <a:pt x="480" y="341"/>
                  </a:lnTo>
                  <a:lnTo>
                    <a:pt x="480" y="341"/>
                  </a:lnTo>
                  <a:lnTo>
                    <a:pt x="480" y="344"/>
                  </a:lnTo>
                  <a:lnTo>
                    <a:pt x="480" y="344"/>
                  </a:lnTo>
                  <a:lnTo>
                    <a:pt x="478" y="346"/>
                  </a:lnTo>
                  <a:lnTo>
                    <a:pt x="478" y="348"/>
                  </a:lnTo>
                  <a:lnTo>
                    <a:pt x="475" y="351"/>
                  </a:lnTo>
                  <a:lnTo>
                    <a:pt x="475" y="351"/>
                  </a:lnTo>
                  <a:lnTo>
                    <a:pt x="475" y="351"/>
                  </a:lnTo>
                  <a:lnTo>
                    <a:pt x="473" y="351"/>
                  </a:lnTo>
                  <a:lnTo>
                    <a:pt x="473" y="351"/>
                  </a:lnTo>
                  <a:lnTo>
                    <a:pt x="470" y="348"/>
                  </a:lnTo>
                  <a:lnTo>
                    <a:pt x="470" y="348"/>
                  </a:lnTo>
                  <a:lnTo>
                    <a:pt x="468" y="346"/>
                  </a:lnTo>
                  <a:lnTo>
                    <a:pt x="468" y="346"/>
                  </a:lnTo>
                  <a:lnTo>
                    <a:pt x="466" y="346"/>
                  </a:lnTo>
                  <a:lnTo>
                    <a:pt x="463" y="348"/>
                  </a:lnTo>
                  <a:lnTo>
                    <a:pt x="461" y="353"/>
                  </a:lnTo>
                  <a:lnTo>
                    <a:pt x="454" y="358"/>
                  </a:lnTo>
                  <a:lnTo>
                    <a:pt x="452" y="360"/>
                  </a:lnTo>
                  <a:lnTo>
                    <a:pt x="449" y="360"/>
                  </a:lnTo>
                  <a:lnTo>
                    <a:pt x="442" y="363"/>
                  </a:lnTo>
                  <a:lnTo>
                    <a:pt x="440" y="365"/>
                  </a:lnTo>
                  <a:lnTo>
                    <a:pt x="437" y="365"/>
                  </a:lnTo>
                  <a:lnTo>
                    <a:pt x="430" y="363"/>
                  </a:lnTo>
                  <a:lnTo>
                    <a:pt x="426" y="360"/>
                  </a:lnTo>
                  <a:lnTo>
                    <a:pt x="418" y="360"/>
                  </a:lnTo>
                  <a:lnTo>
                    <a:pt x="414" y="360"/>
                  </a:lnTo>
                  <a:lnTo>
                    <a:pt x="409" y="355"/>
                  </a:lnTo>
                  <a:lnTo>
                    <a:pt x="407" y="351"/>
                  </a:lnTo>
                  <a:lnTo>
                    <a:pt x="407" y="346"/>
                  </a:lnTo>
                  <a:lnTo>
                    <a:pt x="409" y="341"/>
                  </a:lnTo>
                  <a:lnTo>
                    <a:pt x="416" y="334"/>
                  </a:lnTo>
                  <a:lnTo>
                    <a:pt x="418" y="329"/>
                  </a:lnTo>
                  <a:lnTo>
                    <a:pt x="421" y="325"/>
                  </a:lnTo>
                  <a:lnTo>
                    <a:pt x="423" y="322"/>
                  </a:lnTo>
                  <a:lnTo>
                    <a:pt x="426" y="320"/>
                  </a:lnTo>
                  <a:lnTo>
                    <a:pt x="430" y="318"/>
                  </a:lnTo>
                  <a:lnTo>
                    <a:pt x="435" y="320"/>
                  </a:lnTo>
                  <a:lnTo>
                    <a:pt x="440" y="320"/>
                  </a:lnTo>
                  <a:lnTo>
                    <a:pt x="444" y="322"/>
                  </a:lnTo>
                  <a:lnTo>
                    <a:pt x="449" y="325"/>
                  </a:lnTo>
                  <a:lnTo>
                    <a:pt x="452" y="325"/>
                  </a:lnTo>
                  <a:lnTo>
                    <a:pt x="452" y="327"/>
                  </a:lnTo>
                  <a:lnTo>
                    <a:pt x="454" y="332"/>
                  </a:lnTo>
                  <a:lnTo>
                    <a:pt x="454" y="332"/>
                  </a:lnTo>
                  <a:lnTo>
                    <a:pt x="459" y="332"/>
                  </a:lnTo>
                  <a:lnTo>
                    <a:pt x="461" y="332"/>
                  </a:lnTo>
                  <a:lnTo>
                    <a:pt x="463" y="332"/>
                  </a:lnTo>
                  <a:lnTo>
                    <a:pt x="463" y="332"/>
                  </a:lnTo>
                  <a:lnTo>
                    <a:pt x="466" y="332"/>
                  </a:lnTo>
                  <a:lnTo>
                    <a:pt x="470" y="334"/>
                  </a:lnTo>
                  <a:lnTo>
                    <a:pt x="473" y="334"/>
                  </a:lnTo>
                  <a:lnTo>
                    <a:pt x="478" y="334"/>
                  </a:lnTo>
                  <a:lnTo>
                    <a:pt x="478" y="334"/>
                  </a:lnTo>
                  <a:lnTo>
                    <a:pt x="480" y="337"/>
                  </a:lnTo>
                  <a:lnTo>
                    <a:pt x="480" y="337"/>
                  </a:lnTo>
                  <a:lnTo>
                    <a:pt x="480" y="337"/>
                  </a:lnTo>
                  <a:lnTo>
                    <a:pt x="480" y="339"/>
                  </a:lnTo>
                  <a:lnTo>
                    <a:pt x="480" y="339"/>
                  </a:lnTo>
                  <a:lnTo>
                    <a:pt x="480" y="339"/>
                  </a:lnTo>
                  <a:lnTo>
                    <a:pt x="482" y="341"/>
                  </a:lnTo>
                  <a:lnTo>
                    <a:pt x="485" y="341"/>
                  </a:lnTo>
                  <a:lnTo>
                    <a:pt x="485" y="339"/>
                  </a:lnTo>
                  <a:lnTo>
                    <a:pt x="487" y="339"/>
                  </a:lnTo>
                  <a:lnTo>
                    <a:pt x="492" y="341"/>
                  </a:lnTo>
                  <a:lnTo>
                    <a:pt x="492" y="339"/>
                  </a:lnTo>
                  <a:lnTo>
                    <a:pt x="494" y="339"/>
                  </a:lnTo>
                  <a:lnTo>
                    <a:pt x="496" y="339"/>
                  </a:lnTo>
                  <a:lnTo>
                    <a:pt x="496" y="339"/>
                  </a:lnTo>
                  <a:lnTo>
                    <a:pt x="496" y="341"/>
                  </a:lnTo>
                  <a:lnTo>
                    <a:pt x="496" y="341"/>
                  </a:lnTo>
                  <a:lnTo>
                    <a:pt x="494" y="341"/>
                  </a:lnTo>
                  <a:lnTo>
                    <a:pt x="496" y="341"/>
                  </a:lnTo>
                  <a:lnTo>
                    <a:pt x="499" y="341"/>
                  </a:lnTo>
                  <a:lnTo>
                    <a:pt x="501" y="339"/>
                  </a:lnTo>
                  <a:lnTo>
                    <a:pt x="504" y="337"/>
                  </a:lnTo>
                  <a:lnTo>
                    <a:pt x="504" y="337"/>
                  </a:lnTo>
                  <a:lnTo>
                    <a:pt x="501" y="337"/>
                  </a:lnTo>
                  <a:lnTo>
                    <a:pt x="499" y="337"/>
                  </a:lnTo>
                  <a:lnTo>
                    <a:pt x="499" y="337"/>
                  </a:lnTo>
                  <a:lnTo>
                    <a:pt x="496" y="334"/>
                  </a:lnTo>
                  <a:lnTo>
                    <a:pt x="492" y="327"/>
                  </a:lnTo>
                  <a:lnTo>
                    <a:pt x="489" y="325"/>
                  </a:lnTo>
                  <a:lnTo>
                    <a:pt x="489" y="320"/>
                  </a:lnTo>
                  <a:lnTo>
                    <a:pt x="489" y="318"/>
                  </a:lnTo>
                  <a:lnTo>
                    <a:pt x="485" y="313"/>
                  </a:lnTo>
                  <a:lnTo>
                    <a:pt x="485" y="310"/>
                  </a:lnTo>
                  <a:lnTo>
                    <a:pt x="485" y="310"/>
                  </a:lnTo>
                  <a:lnTo>
                    <a:pt x="485" y="308"/>
                  </a:lnTo>
                  <a:lnTo>
                    <a:pt x="485" y="306"/>
                  </a:lnTo>
                  <a:lnTo>
                    <a:pt x="485" y="306"/>
                  </a:lnTo>
                  <a:lnTo>
                    <a:pt x="482" y="303"/>
                  </a:lnTo>
                  <a:lnTo>
                    <a:pt x="478" y="301"/>
                  </a:lnTo>
                  <a:lnTo>
                    <a:pt x="478" y="296"/>
                  </a:lnTo>
                  <a:lnTo>
                    <a:pt x="475" y="296"/>
                  </a:lnTo>
                  <a:lnTo>
                    <a:pt x="470" y="294"/>
                  </a:lnTo>
                  <a:lnTo>
                    <a:pt x="470" y="294"/>
                  </a:lnTo>
                  <a:lnTo>
                    <a:pt x="466" y="287"/>
                  </a:lnTo>
                  <a:lnTo>
                    <a:pt x="468" y="284"/>
                  </a:lnTo>
                  <a:lnTo>
                    <a:pt x="466" y="282"/>
                  </a:lnTo>
                  <a:lnTo>
                    <a:pt x="466" y="282"/>
                  </a:lnTo>
                  <a:lnTo>
                    <a:pt x="463" y="280"/>
                  </a:lnTo>
                  <a:lnTo>
                    <a:pt x="463" y="277"/>
                  </a:lnTo>
                  <a:lnTo>
                    <a:pt x="463" y="275"/>
                  </a:lnTo>
                  <a:lnTo>
                    <a:pt x="466" y="270"/>
                  </a:lnTo>
                  <a:lnTo>
                    <a:pt x="466" y="268"/>
                  </a:lnTo>
                  <a:lnTo>
                    <a:pt x="466" y="266"/>
                  </a:lnTo>
                  <a:lnTo>
                    <a:pt x="468" y="261"/>
                  </a:lnTo>
                  <a:lnTo>
                    <a:pt x="468" y="254"/>
                  </a:lnTo>
                  <a:lnTo>
                    <a:pt x="470" y="249"/>
                  </a:lnTo>
                  <a:lnTo>
                    <a:pt x="473" y="244"/>
                  </a:lnTo>
                  <a:lnTo>
                    <a:pt x="473" y="239"/>
                  </a:lnTo>
                  <a:lnTo>
                    <a:pt x="470" y="239"/>
                  </a:lnTo>
                  <a:lnTo>
                    <a:pt x="468" y="239"/>
                  </a:lnTo>
                  <a:lnTo>
                    <a:pt x="463" y="239"/>
                  </a:lnTo>
                  <a:lnTo>
                    <a:pt x="461" y="239"/>
                  </a:lnTo>
                  <a:lnTo>
                    <a:pt x="454" y="239"/>
                  </a:lnTo>
                  <a:lnTo>
                    <a:pt x="444" y="242"/>
                  </a:lnTo>
                  <a:lnTo>
                    <a:pt x="433" y="242"/>
                  </a:lnTo>
                  <a:lnTo>
                    <a:pt x="418" y="244"/>
                  </a:lnTo>
                  <a:lnTo>
                    <a:pt x="402" y="244"/>
                  </a:lnTo>
                  <a:lnTo>
                    <a:pt x="385" y="247"/>
                  </a:lnTo>
                  <a:lnTo>
                    <a:pt x="369" y="249"/>
                  </a:lnTo>
                  <a:lnTo>
                    <a:pt x="350" y="249"/>
                  </a:lnTo>
                  <a:lnTo>
                    <a:pt x="333" y="251"/>
                  </a:lnTo>
                  <a:lnTo>
                    <a:pt x="317" y="251"/>
                  </a:lnTo>
                  <a:lnTo>
                    <a:pt x="303" y="254"/>
                  </a:lnTo>
                  <a:lnTo>
                    <a:pt x="291" y="254"/>
                  </a:lnTo>
                  <a:lnTo>
                    <a:pt x="281" y="256"/>
                  </a:lnTo>
                  <a:lnTo>
                    <a:pt x="274" y="256"/>
                  </a:lnTo>
                  <a:lnTo>
                    <a:pt x="272" y="256"/>
                  </a:lnTo>
                  <a:lnTo>
                    <a:pt x="267" y="256"/>
                  </a:lnTo>
                  <a:lnTo>
                    <a:pt x="267" y="256"/>
                  </a:lnTo>
                  <a:lnTo>
                    <a:pt x="274" y="249"/>
                  </a:lnTo>
                  <a:lnTo>
                    <a:pt x="274" y="244"/>
                  </a:lnTo>
                  <a:lnTo>
                    <a:pt x="269" y="242"/>
                  </a:lnTo>
                  <a:lnTo>
                    <a:pt x="269" y="237"/>
                  </a:lnTo>
                  <a:lnTo>
                    <a:pt x="269" y="237"/>
                  </a:lnTo>
                  <a:lnTo>
                    <a:pt x="269" y="235"/>
                  </a:lnTo>
                  <a:lnTo>
                    <a:pt x="269" y="232"/>
                  </a:lnTo>
                  <a:lnTo>
                    <a:pt x="269" y="232"/>
                  </a:lnTo>
                  <a:lnTo>
                    <a:pt x="269" y="232"/>
                  </a:lnTo>
                  <a:lnTo>
                    <a:pt x="269" y="230"/>
                  </a:lnTo>
                  <a:lnTo>
                    <a:pt x="269" y="230"/>
                  </a:lnTo>
                  <a:lnTo>
                    <a:pt x="269" y="228"/>
                  </a:lnTo>
                  <a:lnTo>
                    <a:pt x="267" y="228"/>
                  </a:lnTo>
                  <a:lnTo>
                    <a:pt x="265" y="225"/>
                  </a:lnTo>
                  <a:lnTo>
                    <a:pt x="265" y="223"/>
                  </a:lnTo>
                  <a:lnTo>
                    <a:pt x="267" y="221"/>
                  </a:lnTo>
                  <a:lnTo>
                    <a:pt x="269" y="221"/>
                  </a:lnTo>
                  <a:lnTo>
                    <a:pt x="274" y="221"/>
                  </a:lnTo>
                  <a:lnTo>
                    <a:pt x="277" y="221"/>
                  </a:lnTo>
                  <a:lnTo>
                    <a:pt x="279" y="218"/>
                  </a:lnTo>
                  <a:lnTo>
                    <a:pt x="279" y="216"/>
                  </a:lnTo>
                  <a:lnTo>
                    <a:pt x="279" y="209"/>
                  </a:lnTo>
                  <a:lnTo>
                    <a:pt x="279" y="206"/>
                  </a:lnTo>
                  <a:lnTo>
                    <a:pt x="281" y="206"/>
                  </a:lnTo>
                  <a:lnTo>
                    <a:pt x="281" y="204"/>
                  </a:lnTo>
                  <a:lnTo>
                    <a:pt x="279" y="204"/>
                  </a:lnTo>
                  <a:lnTo>
                    <a:pt x="279" y="199"/>
                  </a:lnTo>
                  <a:lnTo>
                    <a:pt x="277" y="199"/>
                  </a:lnTo>
                  <a:lnTo>
                    <a:pt x="277" y="199"/>
                  </a:lnTo>
                  <a:lnTo>
                    <a:pt x="277" y="192"/>
                  </a:lnTo>
                  <a:lnTo>
                    <a:pt x="279" y="190"/>
                  </a:lnTo>
                  <a:lnTo>
                    <a:pt x="286" y="183"/>
                  </a:lnTo>
                  <a:lnTo>
                    <a:pt x="286" y="183"/>
                  </a:lnTo>
                  <a:lnTo>
                    <a:pt x="286" y="180"/>
                  </a:lnTo>
                  <a:lnTo>
                    <a:pt x="286" y="178"/>
                  </a:lnTo>
                  <a:lnTo>
                    <a:pt x="286" y="166"/>
                  </a:lnTo>
                  <a:lnTo>
                    <a:pt x="286" y="164"/>
                  </a:lnTo>
                  <a:lnTo>
                    <a:pt x="286" y="161"/>
                  </a:lnTo>
                  <a:lnTo>
                    <a:pt x="288" y="157"/>
                  </a:lnTo>
                  <a:lnTo>
                    <a:pt x="291" y="152"/>
                  </a:lnTo>
                  <a:lnTo>
                    <a:pt x="291" y="150"/>
                  </a:lnTo>
                  <a:lnTo>
                    <a:pt x="293" y="147"/>
                  </a:lnTo>
                  <a:lnTo>
                    <a:pt x="295" y="145"/>
                  </a:lnTo>
                  <a:lnTo>
                    <a:pt x="298" y="145"/>
                  </a:lnTo>
                  <a:lnTo>
                    <a:pt x="300" y="142"/>
                  </a:lnTo>
                  <a:lnTo>
                    <a:pt x="303" y="142"/>
                  </a:lnTo>
                  <a:lnTo>
                    <a:pt x="307" y="135"/>
                  </a:lnTo>
                  <a:lnTo>
                    <a:pt x="307" y="135"/>
                  </a:lnTo>
                  <a:lnTo>
                    <a:pt x="310" y="131"/>
                  </a:lnTo>
                  <a:lnTo>
                    <a:pt x="310" y="131"/>
                  </a:lnTo>
                  <a:lnTo>
                    <a:pt x="310" y="131"/>
                  </a:lnTo>
                  <a:lnTo>
                    <a:pt x="314" y="128"/>
                  </a:lnTo>
                  <a:lnTo>
                    <a:pt x="317" y="126"/>
                  </a:lnTo>
                  <a:lnTo>
                    <a:pt x="319" y="121"/>
                  </a:lnTo>
                  <a:lnTo>
                    <a:pt x="319" y="116"/>
                  </a:lnTo>
                  <a:lnTo>
                    <a:pt x="314" y="112"/>
                  </a:lnTo>
                  <a:lnTo>
                    <a:pt x="314" y="112"/>
                  </a:lnTo>
                  <a:lnTo>
                    <a:pt x="314" y="112"/>
                  </a:lnTo>
                  <a:lnTo>
                    <a:pt x="314" y="109"/>
                  </a:lnTo>
                  <a:lnTo>
                    <a:pt x="317" y="109"/>
                  </a:lnTo>
                  <a:lnTo>
                    <a:pt x="321" y="109"/>
                  </a:lnTo>
                  <a:lnTo>
                    <a:pt x="324" y="102"/>
                  </a:lnTo>
                  <a:lnTo>
                    <a:pt x="329" y="93"/>
                  </a:lnTo>
                  <a:lnTo>
                    <a:pt x="331" y="88"/>
                  </a:lnTo>
                  <a:lnTo>
                    <a:pt x="331" y="88"/>
                  </a:lnTo>
                  <a:lnTo>
                    <a:pt x="333" y="88"/>
                  </a:lnTo>
                  <a:lnTo>
                    <a:pt x="333" y="86"/>
                  </a:lnTo>
                  <a:lnTo>
                    <a:pt x="331" y="83"/>
                  </a:lnTo>
                  <a:lnTo>
                    <a:pt x="329" y="83"/>
                  </a:lnTo>
                  <a:lnTo>
                    <a:pt x="326" y="83"/>
                  </a:lnTo>
                  <a:lnTo>
                    <a:pt x="324" y="81"/>
                  </a:lnTo>
                  <a:lnTo>
                    <a:pt x="324" y="81"/>
                  </a:lnTo>
                  <a:lnTo>
                    <a:pt x="321" y="76"/>
                  </a:lnTo>
                  <a:lnTo>
                    <a:pt x="319" y="74"/>
                  </a:lnTo>
                  <a:lnTo>
                    <a:pt x="317" y="74"/>
                  </a:lnTo>
                  <a:lnTo>
                    <a:pt x="312" y="71"/>
                  </a:lnTo>
                  <a:lnTo>
                    <a:pt x="312" y="69"/>
                  </a:lnTo>
                  <a:lnTo>
                    <a:pt x="310" y="67"/>
                  </a:lnTo>
                  <a:lnTo>
                    <a:pt x="310" y="62"/>
                  </a:lnTo>
                  <a:lnTo>
                    <a:pt x="310" y="62"/>
                  </a:lnTo>
                  <a:lnTo>
                    <a:pt x="310" y="60"/>
                  </a:lnTo>
                  <a:lnTo>
                    <a:pt x="312" y="57"/>
                  </a:lnTo>
                  <a:lnTo>
                    <a:pt x="310" y="57"/>
                  </a:lnTo>
                  <a:lnTo>
                    <a:pt x="310" y="55"/>
                  </a:lnTo>
                  <a:lnTo>
                    <a:pt x="307" y="55"/>
                  </a:lnTo>
                  <a:lnTo>
                    <a:pt x="305" y="53"/>
                  </a:lnTo>
                  <a:lnTo>
                    <a:pt x="305" y="53"/>
                  </a:lnTo>
                  <a:lnTo>
                    <a:pt x="303" y="50"/>
                  </a:lnTo>
                  <a:lnTo>
                    <a:pt x="303" y="48"/>
                  </a:lnTo>
                  <a:lnTo>
                    <a:pt x="303" y="45"/>
                  </a:lnTo>
                  <a:lnTo>
                    <a:pt x="303" y="43"/>
                  </a:lnTo>
                  <a:lnTo>
                    <a:pt x="305" y="43"/>
                  </a:lnTo>
                  <a:lnTo>
                    <a:pt x="310" y="41"/>
                  </a:lnTo>
                  <a:lnTo>
                    <a:pt x="310" y="41"/>
                  </a:lnTo>
                  <a:lnTo>
                    <a:pt x="312" y="38"/>
                  </a:lnTo>
                  <a:lnTo>
                    <a:pt x="312" y="36"/>
                  </a:lnTo>
                  <a:lnTo>
                    <a:pt x="310" y="36"/>
                  </a:lnTo>
                  <a:lnTo>
                    <a:pt x="305" y="34"/>
                  </a:lnTo>
                  <a:lnTo>
                    <a:pt x="303" y="34"/>
                  </a:lnTo>
                  <a:lnTo>
                    <a:pt x="303" y="31"/>
                  </a:lnTo>
                  <a:lnTo>
                    <a:pt x="303" y="26"/>
                  </a:lnTo>
                  <a:lnTo>
                    <a:pt x="305" y="22"/>
                  </a:lnTo>
                  <a:lnTo>
                    <a:pt x="305" y="19"/>
                  </a:lnTo>
                  <a:lnTo>
                    <a:pt x="307" y="19"/>
                  </a:lnTo>
                  <a:lnTo>
                    <a:pt x="307" y="17"/>
                  </a:lnTo>
                  <a:lnTo>
                    <a:pt x="310" y="15"/>
                  </a:lnTo>
                  <a:lnTo>
                    <a:pt x="310" y="12"/>
                  </a:lnTo>
                  <a:lnTo>
                    <a:pt x="307" y="10"/>
                  </a:lnTo>
                  <a:lnTo>
                    <a:pt x="307" y="8"/>
                  </a:lnTo>
                  <a:lnTo>
                    <a:pt x="305" y="8"/>
                  </a:lnTo>
                  <a:lnTo>
                    <a:pt x="303" y="8"/>
                  </a:lnTo>
                  <a:lnTo>
                    <a:pt x="303" y="8"/>
                  </a:lnTo>
                  <a:lnTo>
                    <a:pt x="300" y="8"/>
                  </a:lnTo>
                  <a:lnTo>
                    <a:pt x="300" y="5"/>
                  </a:lnTo>
                  <a:lnTo>
                    <a:pt x="300" y="0"/>
                  </a:lnTo>
                  <a:lnTo>
                    <a:pt x="298" y="3"/>
                  </a:lnTo>
                  <a:lnTo>
                    <a:pt x="279" y="3"/>
                  </a:lnTo>
                  <a:lnTo>
                    <a:pt x="260" y="5"/>
                  </a:lnTo>
                  <a:lnTo>
                    <a:pt x="241" y="5"/>
                  </a:lnTo>
                  <a:lnTo>
                    <a:pt x="222" y="8"/>
                  </a:lnTo>
                  <a:lnTo>
                    <a:pt x="206" y="10"/>
                  </a:lnTo>
                  <a:lnTo>
                    <a:pt x="187" y="10"/>
                  </a:lnTo>
                  <a:lnTo>
                    <a:pt x="168" y="12"/>
                  </a:lnTo>
                  <a:lnTo>
                    <a:pt x="149" y="12"/>
                  </a:lnTo>
                  <a:lnTo>
                    <a:pt x="130" y="15"/>
                  </a:lnTo>
                  <a:lnTo>
                    <a:pt x="111" y="15"/>
                  </a:lnTo>
                  <a:lnTo>
                    <a:pt x="92" y="17"/>
                  </a:lnTo>
                  <a:lnTo>
                    <a:pt x="73" y="17"/>
                  </a:lnTo>
                  <a:lnTo>
                    <a:pt x="54" y="19"/>
                  </a:lnTo>
                  <a:lnTo>
                    <a:pt x="35" y="19"/>
                  </a:lnTo>
                  <a:lnTo>
                    <a:pt x="19" y="22"/>
                  </a:lnTo>
                  <a:lnTo>
                    <a:pt x="0" y="22"/>
                  </a:lnTo>
                  <a:lnTo>
                    <a:pt x="0" y="36"/>
                  </a:lnTo>
                  <a:lnTo>
                    <a:pt x="2" y="67"/>
                  </a:lnTo>
                  <a:lnTo>
                    <a:pt x="2" y="81"/>
                  </a:lnTo>
                  <a:lnTo>
                    <a:pt x="2" y="95"/>
                  </a:lnTo>
                  <a:lnTo>
                    <a:pt x="4" y="109"/>
                  </a:lnTo>
                  <a:lnTo>
                    <a:pt x="4" y="124"/>
                  </a:lnTo>
                  <a:lnTo>
                    <a:pt x="4" y="140"/>
                  </a:lnTo>
                  <a:lnTo>
                    <a:pt x="4" y="147"/>
                  </a:lnTo>
                  <a:lnTo>
                    <a:pt x="7" y="150"/>
                  </a:lnTo>
                  <a:lnTo>
                    <a:pt x="7" y="150"/>
                  </a:lnTo>
                  <a:lnTo>
                    <a:pt x="7" y="150"/>
                  </a:lnTo>
                  <a:lnTo>
                    <a:pt x="7" y="150"/>
                  </a:lnTo>
                  <a:lnTo>
                    <a:pt x="9" y="152"/>
                  </a:lnTo>
                  <a:lnTo>
                    <a:pt x="9" y="152"/>
                  </a:lnTo>
                  <a:lnTo>
                    <a:pt x="12" y="152"/>
                  </a:lnTo>
                  <a:lnTo>
                    <a:pt x="14" y="157"/>
                  </a:lnTo>
                  <a:lnTo>
                    <a:pt x="14" y="157"/>
                  </a:lnTo>
                  <a:lnTo>
                    <a:pt x="14" y="157"/>
                  </a:lnTo>
                  <a:lnTo>
                    <a:pt x="14" y="157"/>
                  </a:lnTo>
                  <a:lnTo>
                    <a:pt x="19" y="159"/>
                  </a:lnTo>
                  <a:lnTo>
                    <a:pt x="19" y="159"/>
                  </a:lnTo>
                  <a:lnTo>
                    <a:pt x="21" y="161"/>
                  </a:lnTo>
                  <a:lnTo>
                    <a:pt x="23" y="164"/>
                  </a:lnTo>
                  <a:lnTo>
                    <a:pt x="23" y="166"/>
                  </a:lnTo>
                  <a:lnTo>
                    <a:pt x="23" y="166"/>
                  </a:lnTo>
                  <a:lnTo>
                    <a:pt x="26" y="168"/>
                  </a:lnTo>
                  <a:lnTo>
                    <a:pt x="26" y="168"/>
                  </a:lnTo>
                  <a:lnTo>
                    <a:pt x="28" y="173"/>
                  </a:lnTo>
                  <a:lnTo>
                    <a:pt x="28" y="173"/>
                  </a:lnTo>
                  <a:lnTo>
                    <a:pt x="31" y="178"/>
                  </a:lnTo>
                  <a:lnTo>
                    <a:pt x="31" y="180"/>
                  </a:lnTo>
                  <a:lnTo>
                    <a:pt x="31" y="180"/>
                  </a:lnTo>
                  <a:lnTo>
                    <a:pt x="31" y="180"/>
                  </a:lnTo>
                  <a:lnTo>
                    <a:pt x="31" y="183"/>
                  </a:lnTo>
                  <a:lnTo>
                    <a:pt x="33" y="183"/>
                  </a:lnTo>
                  <a:lnTo>
                    <a:pt x="33" y="183"/>
                  </a:lnTo>
                  <a:lnTo>
                    <a:pt x="33" y="183"/>
                  </a:lnTo>
                  <a:lnTo>
                    <a:pt x="31" y="185"/>
                  </a:lnTo>
                  <a:lnTo>
                    <a:pt x="31" y="187"/>
                  </a:lnTo>
                  <a:lnTo>
                    <a:pt x="31" y="190"/>
                  </a:lnTo>
                  <a:lnTo>
                    <a:pt x="31" y="192"/>
                  </a:lnTo>
                  <a:lnTo>
                    <a:pt x="31" y="192"/>
                  </a:lnTo>
                  <a:lnTo>
                    <a:pt x="31" y="192"/>
                  </a:lnTo>
                  <a:lnTo>
                    <a:pt x="31" y="195"/>
                  </a:lnTo>
                  <a:lnTo>
                    <a:pt x="31" y="195"/>
                  </a:lnTo>
                  <a:lnTo>
                    <a:pt x="31" y="197"/>
                  </a:lnTo>
                  <a:lnTo>
                    <a:pt x="31" y="197"/>
                  </a:lnTo>
                  <a:lnTo>
                    <a:pt x="31" y="197"/>
                  </a:lnTo>
                  <a:lnTo>
                    <a:pt x="33" y="199"/>
                  </a:lnTo>
                  <a:lnTo>
                    <a:pt x="33" y="202"/>
                  </a:lnTo>
                  <a:lnTo>
                    <a:pt x="35" y="204"/>
                  </a:lnTo>
                  <a:lnTo>
                    <a:pt x="38" y="204"/>
                  </a:lnTo>
                  <a:lnTo>
                    <a:pt x="38" y="204"/>
                  </a:lnTo>
                  <a:lnTo>
                    <a:pt x="38" y="204"/>
                  </a:lnTo>
                  <a:lnTo>
                    <a:pt x="40" y="206"/>
                  </a:lnTo>
                  <a:lnTo>
                    <a:pt x="42" y="206"/>
                  </a:lnTo>
                  <a:lnTo>
                    <a:pt x="42" y="206"/>
                  </a:lnTo>
                  <a:lnTo>
                    <a:pt x="42" y="206"/>
                  </a:lnTo>
                  <a:lnTo>
                    <a:pt x="42" y="206"/>
                  </a:lnTo>
                  <a:lnTo>
                    <a:pt x="42" y="209"/>
                  </a:lnTo>
                  <a:lnTo>
                    <a:pt x="42" y="209"/>
                  </a:lnTo>
                  <a:lnTo>
                    <a:pt x="42" y="209"/>
                  </a:lnTo>
                  <a:lnTo>
                    <a:pt x="42" y="209"/>
                  </a:lnTo>
                  <a:lnTo>
                    <a:pt x="40" y="209"/>
                  </a:lnTo>
                  <a:lnTo>
                    <a:pt x="40" y="209"/>
                  </a:lnTo>
                  <a:lnTo>
                    <a:pt x="40" y="211"/>
                  </a:lnTo>
                  <a:lnTo>
                    <a:pt x="40" y="211"/>
                  </a:lnTo>
                  <a:lnTo>
                    <a:pt x="40" y="211"/>
                  </a:lnTo>
                  <a:lnTo>
                    <a:pt x="42" y="213"/>
                  </a:lnTo>
                  <a:lnTo>
                    <a:pt x="42" y="213"/>
                  </a:lnTo>
                  <a:lnTo>
                    <a:pt x="42" y="213"/>
                  </a:lnTo>
                  <a:lnTo>
                    <a:pt x="45" y="213"/>
                  </a:lnTo>
                  <a:lnTo>
                    <a:pt x="45" y="213"/>
                  </a:lnTo>
                  <a:lnTo>
                    <a:pt x="45" y="213"/>
                  </a:lnTo>
                  <a:lnTo>
                    <a:pt x="45" y="213"/>
                  </a:lnTo>
                  <a:lnTo>
                    <a:pt x="45" y="216"/>
                  </a:lnTo>
                  <a:lnTo>
                    <a:pt x="45" y="218"/>
                  </a:lnTo>
                  <a:lnTo>
                    <a:pt x="47" y="218"/>
                  </a:lnTo>
                  <a:lnTo>
                    <a:pt x="47" y="218"/>
                  </a:lnTo>
                  <a:lnTo>
                    <a:pt x="47" y="221"/>
                  </a:lnTo>
                  <a:lnTo>
                    <a:pt x="49" y="223"/>
                  </a:lnTo>
                  <a:lnTo>
                    <a:pt x="52" y="223"/>
                  </a:lnTo>
                  <a:lnTo>
                    <a:pt x="52" y="223"/>
                  </a:lnTo>
                  <a:lnTo>
                    <a:pt x="52" y="223"/>
                  </a:lnTo>
                  <a:lnTo>
                    <a:pt x="49" y="225"/>
                  </a:lnTo>
                  <a:lnTo>
                    <a:pt x="49" y="225"/>
                  </a:lnTo>
                  <a:lnTo>
                    <a:pt x="49" y="228"/>
                  </a:lnTo>
                  <a:lnTo>
                    <a:pt x="49" y="228"/>
                  </a:lnTo>
                  <a:lnTo>
                    <a:pt x="49" y="230"/>
                  </a:lnTo>
                  <a:lnTo>
                    <a:pt x="49" y="230"/>
                  </a:lnTo>
                  <a:lnTo>
                    <a:pt x="49" y="230"/>
                  </a:lnTo>
                  <a:lnTo>
                    <a:pt x="49" y="232"/>
                  </a:lnTo>
                  <a:lnTo>
                    <a:pt x="54" y="235"/>
                  </a:lnTo>
                  <a:lnTo>
                    <a:pt x="54" y="235"/>
                  </a:lnTo>
                  <a:lnTo>
                    <a:pt x="54" y="235"/>
                  </a:lnTo>
                  <a:lnTo>
                    <a:pt x="54" y="237"/>
                  </a:lnTo>
                  <a:lnTo>
                    <a:pt x="54" y="237"/>
                  </a:lnTo>
                  <a:lnTo>
                    <a:pt x="57" y="237"/>
                  </a:lnTo>
                  <a:lnTo>
                    <a:pt x="57" y="239"/>
                  </a:lnTo>
                  <a:lnTo>
                    <a:pt x="57" y="239"/>
                  </a:lnTo>
                  <a:lnTo>
                    <a:pt x="57" y="239"/>
                  </a:lnTo>
                  <a:lnTo>
                    <a:pt x="57" y="242"/>
                  </a:lnTo>
                  <a:lnTo>
                    <a:pt x="57" y="244"/>
                  </a:lnTo>
                  <a:lnTo>
                    <a:pt x="59" y="244"/>
                  </a:lnTo>
                  <a:lnTo>
                    <a:pt x="59" y="244"/>
                  </a:lnTo>
                  <a:lnTo>
                    <a:pt x="59" y="247"/>
                  </a:lnTo>
                  <a:lnTo>
                    <a:pt x="59" y="247"/>
                  </a:lnTo>
                  <a:lnTo>
                    <a:pt x="59" y="247"/>
                  </a:lnTo>
                  <a:lnTo>
                    <a:pt x="59" y="247"/>
                  </a:lnTo>
                  <a:lnTo>
                    <a:pt x="59" y="247"/>
                  </a:lnTo>
                  <a:lnTo>
                    <a:pt x="61" y="244"/>
                  </a:lnTo>
                  <a:lnTo>
                    <a:pt x="64" y="247"/>
                  </a:lnTo>
                  <a:lnTo>
                    <a:pt x="64" y="247"/>
                  </a:lnTo>
                  <a:lnTo>
                    <a:pt x="64" y="254"/>
                  </a:lnTo>
                  <a:lnTo>
                    <a:pt x="64" y="254"/>
                  </a:lnTo>
                  <a:lnTo>
                    <a:pt x="64" y="256"/>
                  </a:lnTo>
                  <a:lnTo>
                    <a:pt x="64" y="258"/>
                  </a:lnTo>
                  <a:lnTo>
                    <a:pt x="66" y="261"/>
                  </a:lnTo>
                  <a:lnTo>
                    <a:pt x="68" y="263"/>
                  </a:lnTo>
                  <a:lnTo>
                    <a:pt x="68" y="263"/>
                  </a:lnTo>
                  <a:lnTo>
                    <a:pt x="68" y="266"/>
                  </a:lnTo>
                  <a:lnTo>
                    <a:pt x="68" y="266"/>
                  </a:lnTo>
                  <a:lnTo>
                    <a:pt x="64" y="268"/>
                  </a:lnTo>
                  <a:lnTo>
                    <a:pt x="64" y="268"/>
                  </a:lnTo>
                  <a:lnTo>
                    <a:pt x="61" y="268"/>
                  </a:lnTo>
                  <a:lnTo>
                    <a:pt x="64" y="273"/>
                  </a:lnTo>
                  <a:lnTo>
                    <a:pt x="66" y="275"/>
                  </a:lnTo>
                  <a:lnTo>
                    <a:pt x="66" y="275"/>
                  </a:lnTo>
                  <a:lnTo>
                    <a:pt x="66" y="277"/>
                  </a:lnTo>
                  <a:lnTo>
                    <a:pt x="66" y="277"/>
                  </a:lnTo>
                  <a:lnTo>
                    <a:pt x="66" y="277"/>
                  </a:lnTo>
                  <a:lnTo>
                    <a:pt x="64" y="280"/>
                  </a:lnTo>
                  <a:lnTo>
                    <a:pt x="64" y="282"/>
                  </a:lnTo>
                  <a:lnTo>
                    <a:pt x="64" y="282"/>
                  </a:lnTo>
                  <a:lnTo>
                    <a:pt x="64" y="284"/>
                  </a:lnTo>
                  <a:lnTo>
                    <a:pt x="64" y="287"/>
                  </a:lnTo>
                  <a:lnTo>
                    <a:pt x="64" y="287"/>
                  </a:lnTo>
                  <a:lnTo>
                    <a:pt x="64" y="289"/>
                  </a:lnTo>
                  <a:lnTo>
                    <a:pt x="64" y="289"/>
                  </a:lnTo>
                  <a:lnTo>
                    <a:pt x="64" y="292"/>
                  </a:lnTo>
                  <a:lnTo>
                    <a:pt x="61" y="299"/>
                  </a:lnTo>
                  <a:lnTo>
                    <a:pt x="59" y="306"/>
                  </a:lnTo>
                  <a:lnTo>
                    <a:pt x="59" y="308"/>
                  </a:lnTo>
                  <a:lnTo>
                    <a:pt x="54" y="310"/>
                  </a:lnTo>
                  <a:lnTo>
                    <a:pt x="54" y="313"/>
                  </a:lnTo>
                  <a:lnTo>
                    <a:pt x="54" y="318"/>
                  </a:lnTo>
                  <a:lnTo>
                    <a:pt x="54" y="320"/>
                  </a:lnTo>
                  <a:lnTo>
                    <a:pt x="52" y="320"/>
                  </a:lnTo>
                  <a:lnTo>
                    <a:pt x="49" y="322"/>
                  </a:lnTo>
                  <a:lnTo>
                    <a:pt x="49" y="325"/>
                  </a:lnTo>
                  <a:lnTo>
                    <a:pt x="49" y="327"/>
                  </a:lnTo>
                  <a:lnTo>
                    <a:pt x="49" y="327"/>
                  </a:lnTo>
                  <a:lnTo>
                    <a:pt x="49" y="327"/>
                  </a:lnTo>
                  <a:lnTo>
                    <a:pt x="49" y="329"/>
                  </a:lnTo>
                  <a:lnTo>
                    <a:pt x="49" y="332"/>
                  </a:lnTo>
                  <a:lnTo>
                    <a:pt x="49" y="332"/>
                  </a:lnTo>
                  <a:lnTo>
                    <a:pt x="52" y="334"/>
                  </a:lnTo>
                  <a:lnTo>
                    <a:pt x="52" y="337"/>
                  </a:lnTo>
                  <a:lnTo>
                    <a:pt x="52" y="339"/>
                  </a:lnTo>
                  <a:lnTo>
                    <a:pt x="52" y="341"/>
                  </a:lnTo>
                  <a:lnTo>
                    <a:pt x="49" y="344"/>
                  </a:lnTo>
                  <a:lnTo>
                    <a:pt x="47" y="346"/>
                  </a:lnTo>
                  <a:lnTo>
                    <a:pt x="47" y="348"/>
                  </a:lnTo>
                  <a:lnTo>
                    <a:pt x="47" y="353"/>
                  </a:lnTo>
                  <a:lnTo>
                    <a:pt x="49" y="355"/>
                  </a:lnTo>
                  <a:lnTo>
                    <a:pt x="52" y="358"/>
                  </a:lnTo>
                  <a:lnTo>
                    <a:pt x="52" y="360"/>
                  </a:lnTo>
                  <a:lnTo>
                    <a:pt x="54" y="363"/>
                  </a:lnTo>
                  <a:lnTo>
                    <a:pt x="52" y="363"/>
                  </a:lnTo>
                  <a:lnTo>
                    <a:pt x="52" y="365"/>
                  </a:lnTo>
                  <a:lnTo>
                    <a:pt x="52" y="367"/>
                  </a:lnTo>
                  <a:lnTo>
                    <a:pt x="52" y="367"/>
                  </a:lnTo>
                  <a:lnTo>
                    <a:pt x="54" y="370"/>
                  </a:lnTo>
                  <a:lnTo>
                    <a:pt x="54" y="372"/>
                  </a:lnTo>
                  <a:lnTo>
                    <a:pt x="54" y="374"/>
                  </a:lnTo>
                  <a:lnTo>
                    <a:pt x="54" y="374"/>
                  </a:lnTo>
                  <a:lnTo>
                    <a:pt x="54" y="377"/>
                  </a:lnTo>
                  <a:lnTo>
                    <a:pt x="54" y="379"/>
                  </a:lnTo>
                  <a:lnTo>
                    <a:pt x="52" y="381"/>
                  </a:lnTo>
                  <a:lnTo>
                    <a:pt x="52" y="384"/>
                  </a:lnTo>
                  <a:lnTo>
                    <a:pt x="54" y="386"/>
                  </a:lnTo>
                  <a:lnTo>
                    <a:pt x="47" y="393"/>
                  </a:lnTo>
                  <a:lnTo>
                    <a:pt x="45" y="396"/>
                  </a:lnTo>
                  <a:lnTo>
                    <a:pt x="45" y="396"/>
                  </a:lnTo>
                  <a:lnTo>
                    <a:pt x="47" y="396"/>
                  </a:lnTo>
                  <a:lnTo>
                    <a:pt x="49" y="398"/>
                  </a:lnTo>
                  <a:lnTo>
                    <a:pt x="49" y="398"/>
                  </a:lnTo>
                  <a:lnTo>
                    <a:pt x="49" y="408"/>
                  </a:lnTo>
                  <a:lnTo>
                    <a:pt x="45" y="417"/>
                  </a:lnTo>
                  <a:lnTo>
                    <a:pt x="42" y="417"/>
                  </a:lnTo>
                  <a:lnTo>
                    <a:pt x="38" y="417"/>
                  </a:lnTo>
                  <a:lnTo>
                    <a:pt x="35" y="419"/>
                  </a:lnTo>
                  <a:lnTo>
                    <a:pt x="35" y="422"/>
                  </a:lnTo>
                  <a:lnTo>
                    <a:pt x="38" y="426"/>
                  </a:lnTo>
                  <a:lnTo>
                    <a:pt x="40" y="431"/>
                  </a:lnTo>
                  <a:lnTo>
                    <a:pt x="42" y="431"/>
                  </a:lnTo>
                  <a:lnTo>
                    <a:pt x="45" y="431"/>
                  </a:lnTo>
                  <a:lnTo>
                    <a:pt x="47" y="429"/>
                  </a:lnTo>
                  <a:lnTo>
                    <a:pt x="49" y="429"/>
                  </a:lnTo>
                  <a:lnTo>
                    <a:pt x="52" y="426"/>
                  </a:lnTo>
                  <a:lnTo>
                    <a:pt x="54" y="424"/>
                  </a:lnTo>
                  <a:lnTo>
                    <a:pt x="59" y="424"/>
                  </a:lnTo>
                  <a:lnTo>
                    <a:pt x="68" y="422"/>
                  </a:lnTo>
                  <a:lnTo>
                    <a:pt x="68" y="422"/>
                  </a:lnTo>
                  <a:lnTo>
                    <a:pt x="68" y="422"/>
                  </a:lnTo>
                  <a:lnTo>
                    <a:pt x="68" y="422"/>
                  </a:lnTo>
                  <a:lnTo>
                    <a:pt x="80" y="422"/>
                  </a:lnTo>
                  <a:lnTo>
                    <a:pt x="83" y="422"/>
                  </a:lnTo>
                  <a:lnTo>
                    <a:pt x="85" y="422"/>
                  </a:lnTo>
                  <a:lnTo>
                    <a:pt x="90" y="422"/>
                  </a:lnTo>
                  <a:lnTo>
                    <a:pt x="92" y="422"/>
                  </a:lnTo>
                  <a:lnTo>
                    <a:pt x="94" y="419"/>
                  </a:lnTo>
                  <a:lnTo>
                    <a:pt x="99" y="419"/>
                  </a:lnTo>
                  <a:lnTo>
                    <a:pt x="106" y="417"/>
                  </a:lnTo>
                  <a:lnTo>
                    <a:pt x="111" y="419"/>
                  </a:lnTo>
                  <a:lnTo>
                    <a:pt x="123" y="422"/>
                  </a:lnTo>
                  <a:lnTo>
                    <a:pt x="130" y="424"/>
                  </a:lnTo>
                  <a:lnTo>
                    <a:pt x="144" y="426"/>
                  </a:lnTo>
                  <a:lnTo>
                    <a:pt x="151" y="431"/>
                  </a:lnTo>
                  <a:lnTo>
                    <a:pt x="154" y="434"/>
                  </a:lnTo>
                  <a:lnTo>
                    <a:pt x="165" y="438"/>
                  </a:lnTo>
                  <a:lnTo>
                    <a:pt x="184" y="441"/>
                  </a:lnTo>
                  <a:lnTo>
                    <a:pt x="187" y="438"/>
                  </a:lnTo>
                  <a:lnTo>
                    <a:pt x="189" y="441"/>
                  </a:lnTo>
                  <a:lnTo>
                    <a:pt x="189" y="438"/>
                  </a:lnTo>
                  <a:lnTo>
                    <a:pt x="191" y="441"/>
                  </a:lnTo>
                  <a:lnTo>
                    <a:pt x="210" y="443"/>
                  </a:lnTo>
                  <a:lnTo>
                    <a:pt x="213" y="441"/>
                  </a:lnTo>
                  <a:lnTo>
                    <a:pt x="215" y="441"/>
                  </a:lnTo>
                  <a:lnTo>
                    <a:pt x="222" y="436"/>
                  </a:lnTo>
                  <a:lnTo>
                    <a:pt x="227" y="436"/>
                  </a:lnTo>
                  <a:lnTo>
                    <a:pt x="234" y="436"/>
                  </a:lnTo>
                  <a:lnTo>
                    <a:pt x="236" y="436"/>
                  </a:lnTo>
                  <a:lnTo>
                    <a:pt x="236" y="434"/>
                  </a:lnTo>
                  <a:lnTo>
                    <a:pt x="234" y="434"/>
                  </a:lnTo>
                  <a:lnTo>
                    <a:pt x="236" y="431"/>
                  </a:lnTo>
                  <a:lnTo>
                    <a:pt x="236" y="431"/>
                  </a:lnTo>
                  <a:lnTo>
                    <a:pt x="241" y="429"/>
                  </a:lnTo>
                  <a:lnTo>
                    <a:pt x="239" y="429"/>
                  </a:lnTo>
                  <a:lnTo>
                    <a:pt x="236" y="429"/>
                  </a:lnTo>
                  <a:lnTo>
                    <a:pt x="234" y="429"/>
                  </a:lnTo>
                  <a:lnTo>
                    <a:pt x="232" y="431"/>
                  </a:lnTo>
                  <a:lnTo>
                    <a:pt x="232" y="431"/>
                  </a:lnTo>
                  <a:lnTo>
                    <a:pt x="229" y="429"/>
                  </a:lnTo>
                  <a:lnTo>
                    <a:pt x="227" y="422"/>
                  </a:lnTo>
                  <a:lnTo>
                    <a:pt x="229" y="422"/>
                  </a:lnTo>
                  <a:lnTo>
                    <a:pt x="232" y="419"/>
                  </a:lnTo>
                  <a:lnTo>
                    <a:pt x="229" y="419"/>
                  </a:lnTo>
                  <a:lnTo>
                    <a:pt x="229" y="419"/>
                  </a:lnTo>
                  <a:lnTo>
                    <a:pt x="229" y="419"/>
                  </a:lnTo>
                  <a:lnTo>
                    <a:pt x="227" y="422"/>
                  </a:lnTo>
                  <a:lnTo>
                    <a:pt x="224" y="422"/>
                  </a:lnTo>
                  <a:lnTo>
                    <a:pt x="224" y="422"/>
                  </a:lnTo>
                  <a:lnTo>
                    <a:pt x="222" y="422"/>
                  </a:lnTo>
                  <a:lnTo>
                    <a:pt x="222" y="419"/>
                  </a:lnTo>
                  <a:lnTo>
                    <a:pt x="220" y="417"/>
                  </a:lnTo>
                  <a:lnTo>
                    <a:pt x="220" y="415"/>
                  </a:lnTo>
                  <a:lnTo>
                    <a:pt x="222" y="415"/>
                  </a:lnTo>
                  <a:lnTo>
                    <a:pt x="222" y="415"/>
                  </a:lnTo>
                  <a:lnTo>
                    <a:pt x="222" y="415"/>
                  </a:lnTo>
                  <a:lnTo>
                    <a:pt x="224" y="412"/>
                  </a:lnTo>
                  <a:lnTo>
                    <a:pt x="224" y="412"/>
                  </a:lnTo>
                  <a:lnTo>
                    <a:pt x="227" y="412"/>
                  </a:lnTo>
                  <a:lnTo>
                    <a:pt x="227" y="415"/>
                  </a:lnTo>
                  <a:lnTo>
                    <a:pt x="227" y="415"/>
                  </a:lnTo>
                  <a:lnTo>
                    <a:pt x="224" y="417"/>
                  </a:lnTo>
                  <a:lnTo>
                    <a:pt x="227" y="417"/>
                  </a:lnTo>
                  <a:lnTo>
                    <a:pt x="229" y="417"/>
                  </a:lnTo>
                  <a:lnTo>
                    <a:pt x="232" y="412"/>
                  </a:lnTo>
                  <a:lnTo>
                    <a:pt x="232" y="412"/>
                  </a:lnTo>
                  <a:lnTo>
                    <a:pt x="241" y="408"/>
                  </a:lnTo>
                  <a:lnTo>
                    <a:pt x="241" y="408"/>
                  </a:lnTo>
                  <a:lnTo>
                    <a:pt x="243" y="405"/>
                  </a:lnTo>
                  <a:lnTo>
                    <a:pt x="243" y="405"/>
                  </a:lnTo>
                  <a:lnTo>
                    <a:pt x="243" y="403"/>
                  </a:lnTo>
                  <a:lnTo>
                    <a:pt x="243" y="403"/>
                  </a:lnTo>
                  <a:lnTo>
                    <a:pt x="246" y="403"/>
                  </a:lnTo>
                  <a:lnTo>
                    <a:pt x="246" y="405"/>
                  </a:lnTo>
                  <a:lnTo>
                    <a:pt x="248" y="405"/>
                  </a:lnTo>
                  <a:lnTo>
                    <a:pt x="250" y="403"/>
                  </a:lnTo>
                  <a:lnTo>
                    <a:pt x="253" y="403"/>
                  </a:lnTo>
                  <a:lnTo>
                    <a:pt x="258" y="403"/>
                  </a:lnTo>
                  <a:lnTo>
                    <a:pt x="258" y="403"/>
                  </a:lnTo>
                  <a:lnTo>
                    <a:pt x="260" y="405"/>
                  </a:lnTo>
                  <a:lnTo>
                    <a:pt x="260" y="405"/>
                  </a:lnTo>
                  <a:lnTo>
                    <a:pt x="260" y="408"/>
                  </a:lnTo>
                  <a:lnTo>
                    <a:pt x="258" y="408"/>
                  </a:lnTo>
                  <a:lnTo>
                    <a:pt x="258" y="408"/>
                  </a:lnTo>
                  <a:lnTo>
                    <a:pt x="258" y="405"/>
                  </a:lnTo>
                  <a:lnTo>
                    <a:pt x="255" y="408"/>
                  </a:lnTo>
                  <a:lnTo>
                    <a:pt x="255" y="410"/>
                  </a:lnTo>
                  <a:lnTo>
                    <a:pt x="255" y="412"/>
                  </a:lnTo>
                  <a:lnTo>
                    <a:pt x="255" y="412"/>
                  </a:lnTo>
                  <a:lnTo>
                    <a:pt x="255" y="415"/>
                  </a:lnTo>
                  <a:lnTo>
                    <a:pt x="255" y="415"/>
                  </a:lnTo>
                  <a:lnTo>
                    <a:pt x="258" y="417"/>
                  </a:lnTo>
                  <a:lnTo>
                    <a:pt x="260" y="417"/>
                  </a:lnTo>
                  <a:lnTo>
                    <a:pt x="265" y="412"/>
                  </a:lnTo>
                  <a:lnTo>
                    <a:pt x="265" y="412"/>
                  </a:lnTo>
                  <a:lnTo>
                    <a:pt x="277" y="412"/>
                  </a:lnTo>
                  <a:lnTo>
                    <a:pt x="279" y="412"/>
                  </a:lnTo>
                  <a:lnTo>
                    <a:pt x="281" y="412"/>
                  </a:lnTo>
                  <a:lnTo>
                    <a:pt x="281" y="415"/>
                  </a:lnTo>
                  <a:lnTo>
                    <a:pt x="281" y="419"/>
                  </a:lnTo>
                  <a:lnTo>
                    <a:pt x="281" y="422"/>
                  </a:lnTo>
                  <a:lnTo>
                    <a:pt x="281" y="424"/>
                  </a:lnTo>
                  <a:lnTo>
                    <a:pt x="281" y="426"/>
                  </a:lnTo>
                  <a:lnTo>
                    <a:pt x="284" y="426"/>
                  </a:lnTo>
                  <a:lnTo>
                    <a:pt x="286" y="424"/>
                  </a:lnTo>
                  <a:lnTo>
                    <a:pt x="288" y="424"/>
                  </a:lnTo>
                  <a:lnTo>
                    <a:pt x="288" y="424"/>
                  </a:lnTo>
                  <a:lnTo>
                    <a:pt x="291" y="424"/>
                  </a:lnTo>
                  <a:lnTo>
                    <a:pt x="291" y="426"/>
                  </a:lnTo>
                  <a:lnTo>
                    <a:pt x="291" y="426"/>
                  </a:lnTo>
                  <a:lnTo>
                    <a:pt x="291" y="429"/>
                  </a:lnTo>
                  <a:lnTo>
                    <a:pt x="293" y="431"/>
                  </a:lnTo>
                  <a:lnTo>
                    <a:pt x="293" y="434"/>
                  </a:lnTo>
                  <a:lnTo>
                    <a:pt x="293" y="436"/>
                  </a:lnTo>
                  <a:lnTo>
                    <a:pt x="291" y="436"/>
                  </a:lnTo>
                  <a:lnTo>
                    <a:pt x="293" y="438"/>
                  </a:lnTo>
                  <a:lnTo>
                    <a:pt x="298" y="436"/>
                  </a:lnTo>
                  <a:lnTo>
                    <a:pt x="303" y="434"/>
                  </a:lnTo>
                  <a:lnTo>
                    <a:pt x="305" y="434"/>
                  </a:lnTo>
                  <a:lnTo>
                    <a:pt x="307" y="434"/>
                  </a:lnTo>
                  <a:lnTo>
                    <a:pt x="307" y="434"/>
                  </a:lnTo>
                  <a:lnTo>
                    <a:pt x="305" y="436"/>
                  </a:lnTo>
                  <a:lnTo>
                    <a:pt x="305" y="436"/>
                  </a:lnTo>
                  <a:lnTo>
                    <a:pt x="305" y="438"/>
                  </a:lnTo>
                  <a:lnTo>
                    <a:pt x="307" y="438"/>
                  </a:lnTo>
                  <a:lnTo>
                    <a:pt x="310" y="438"/>
                  </a:lnTo>
                  <a:lnTo>
                    <a:pt x="312" y="438"/>
                  </a:lnTo>
                  <a:lnTo>
                    <a:pt x="317" y="441"/>
                  </a:lnTo>
                  <a:lnTo>
                    <a:pt x="319" y="441"/>
                  </a:lnTo>
                  <a:lnTo>
                    <a:pt x="319" y="441"/>
                  </a:lnTo>
                  <a:lnTo>
                    <a:pt x="321" y="438"/>
                  </a:lnTo>
                  <a:lnTo>
                    <a:pt x="321" y="436"/>
                  </a:lnTo>
                  <a:lnTo>
                    <a:pt x="321" y="436"/>
                  </a:lnTo>
                  <a:lnTo>
                    <a:pt x="321" y="436"/>
                  </a:lnTo>
                  <a:lnTo>
                    <a:pt x="321" y="434"/>
                  </a:lnTo>
                  <a:lnTo>
                    <a:pt x="321" y="434"/>
                  </a:lnTo>
                  <a:lnTo>
                    <a:pt x="324" y="429"/>
                  </a:lnTo>
                  <a:lnTo>
                    <a:pt x="324" y="429"/>
                  </a:lnTo>
                  <a:lnTo>
                    <a:pt x="324" y="424"/>
                  </a:lnTo>
                  <a:lnTo>
                    <a:pt x="324" y="424"/>
                  </a:lnTo>
                  <a:lnTo>
                    <a:pt x="326" y="426"/>
                  </a:lnTo>
                  <a:lnTo>
                    <a:pt x="326" y="426"/>
                  </a:lnTo>
                  <a:lnTo>
                    <a:pt x="329" y="429"/>
                  </a:lnTo>
                  <a:lnTo>
                    <a:pt x="329" y="431"/>
                  </a:lnTo>
                  <a:lnTo>
                    <a:pt x="326" y="431"/>
                  </a:lnTo>
                  <a:lnTo>
                    <a:pt x="326" y="431"/>
                  </a:lnTo>
                  <a:lnTo>
                    <a:pt x="324" y="434"/>
                  </a:lnTo>
                  <a:lnTo>
                    <a:pt x="324" y="436"/>
                  </a:lnTo>
                  <a:lnTo>
                    <a:pt x="324" y="441"/>
                  </a:lnTo>
                  <a:lnTo>
                    <a:pt x="324" y="443"/>
                  </a:lnTo>
                  <a:lnTo>
                    <a:pt x="326" y="445"/>
                  </a:lnTo>
                  <a:lnTo>
                    <a:pt x="326" y="445"/>
                  </a:lnTo>
                  <a:lnTo>
                    <a:pt x="329" y="445"/>
                  </a:lnTo>
                  <a:lnTo>
                    <a:pt x="329" y="448"/>
                  </a:lnTo>
                  <a:lnTo>
                    <a:pt x="329" y="448"/>
                  </a:lnTo>
                  <a:lnTo>
                    <a:pt x="329" y="450"/>
                  </a:lnTo>
                  <a:lnTo>
                    <a:pt x="329" y="450"/>
                  </a:lnTo>
                  <a:lnTo>
                    <a:pt x="331" y="452"/>
                  </a:lnTo>
                  <a:lnTo>
                    <a:pt x="333" y="452"/>
                  </a:lnTo>
                  <a:lnTo>
                    <a:pt x="340" y="457"/>
                  </a:lnTo>
                  <a:lnTo>
                    <a:pt x="343" y="460"/>
                  </a:lnTo>
                  <a:lnTo>
                    <a:pt x="340" y="464"/>
                  </a:lnTo>
                  <a:lnTo>
                    <a:pt x="340" y="464"/>
                  </a:lnTo>
                  <a:lnTo>
                    <a:pt x="340" y="464"/>
                  </a:lnTo>
                  <a:lnTo>
                    <a:pt x="340" y="467"/>
                  </a:lnTo>
                  <a:lnTo>
                    <a:pt x="343" y="467"/>
                  </a:lnTo>
                  <a:lnTo>
                    <a:pt x="340" y="467"/>
                  </a:lnTo>
                  <a:lnTo>
                    <a:pt x="340" y="469"/>
                  </a:lnTo>
                  <a:lnTo>
                    <a:pt x="338" y="469"/>
                  </a:lnTo>
                  <a:lnTo>
                    <a:pt x="338" y="467"/>
                  </a:lnTo>
                  <a:lnTo>
                    <a:pt x="338" y="467"/>
                  </a:lnTo>
                  <a:lnTo>
                    <a:pt x="336" y="467"/>
                  </a:lnTo>
                  <a:lnTo>
                    <a:pt x="336" y="467"/>
                  </a:lnTo>
                  <a:lnTo>
                    <a:pt x="336" y="464"/>
                  </a:lnTo>
                  <a:lnTo>
                    <a:pt x="336" y="462"/>
                  </a:lnTo>
                  <a:lnTo>
                    <a:pt x="336" y="457"/>
                  </a:lnTo>
                  <a:lnTo>
                    <a:pt x="333" y="460"/>
                  </a:lnTo>
                  <a:lnTo>
                    <a:pt x="331" y="457"/>
                  </a:lnTo>
                  <a:lnTo>
                    <a:pt x="329" y="455"/>
                  </a:lnTo>
                  <a:lnTo>
                    <a:pt x="329" y="455"/>
                  </a:lnTo>
                  <a:lnTo>
                    <a:pt x="326" y="455"/>
                  </a:lnTo>
                  <a:lnTo>
                    <a:pt x="326" y="455"/>
                  </a:lnTo>
                  <a:lnTo>
                    <a:pt x="324" y="457"/>
                  </a:lnTo>
                  <a:lnTo>
                    <a:pt x="324" y="460"/>
                  </a:lnTo>
                  <a:lnTo>
                    <a:pt x="321" y="462"/>
                  </a:lnTo>
                  <a:lnTo>
                    <a:pt x="319" y="462"/>
                  </a:lnTo>
                  <a:lnTo>
                    <a:pt x="319" y="462"/>
                  </a:lnTo>
                  <a:lnTo>
                    <a:pt x="317" y="460"/>
                  </a:lnTo>
                  <a:lnTo>
                    <a:pt x="319" y="464"/>
                  </a:lnTo>
                  <a:lnTo>
                    <a:pt x="324" y="469"/>
                  </a:lnTo>
                  <a:lnTo>
                    <a:pt x="331" y="471"/>
                  </a:lnTo>
                  <a:lnTo>
                    <a:pt x="340" y="471"/>
                  </a:lnTo>
                  <a:lnTo>
                    <a:pt x="343" y="474"/>
                  </a:lnTo>
                  <a:lnTo>
                    <a:pt x="345" y="474"/>
                  </a:lnTo>
                  <a:lnTo>
                    <a:pt x="347" y="476"/>
                  </a:lnTo>
                  <a:lnTo>
                    <a:pt x="347" y="476"/>
                  </a:lnTo>
                  <a:lnTo>
                    <a:pt x="350" y="474"/>
                  </a:lnTo>
                  <a:lnTo>
                    <a:pt x="350" y="474"/>
                  </a:lnTo>
                  <a:lnTo>
                    <a:pt x="350" y="471"/>
                  </a:lnTo>
                  <a:lnTo>
                    <a:pt x="352" y="471"/>
                  </a:lnTo>
                  <a:lnTo>
                    <a:pt x="352" y="471"/>
                  </a:lnTo>
                  <a:lnTo>
                    <a:pt x="355" y="471"/>
                  </a:lnTo>
                  <a:lnTo>
                    <a:pt x="357" y="474"/>
                  </a:lnTo>
                  <a:lnTo>
                    <a:pt x="355" y="474"/>
                  </a:lnTo>
                  <a:lnTo>
                    <a:pt x="355" y="474"/>
                  </a:lnTo>
                  <a:lnTo>
                    <a:pt x="355" y="476"/>
                  </a:lnTo>
                  <a:lnTo>
                    <a:pt x="355" y="476"/>
                  </a:lnTo>
                  <a:lnTo>
                    <a:pt x="357" y="476"/>
                  </a:lnTo>
                  <a:lnTo>
                    <a:pt x="359" y="476"/>
                  </a:lnTo>
                  <a:lnTo>
                    <a:pt x="364" y="476"/>
                  </a:lnTo>
                  <a:lnTo>
                    <a:pt x="369" y="481"/>
                  </a:lnTo>
                  <a:lnTo>
                    <a:pt x="369" y="481"/>
                  </a:lnTo>
                  <a:lnTo>
                    <a:pt x="369" y="481"/>
                  </a:lnTo>
                  <a:lnTo>
                    <a:pt x="369" y="481"/>
                  </a:lnTo>
                  <a:lnTo>
                    <a:pt x="371" y="479"/>
                  </a:lnTo>
                  <a:lnTo>
                    <a:pt x="373" y="479"/>
                  </a:lnTo>
                  <a:lnTo>
                    <a:pt x="373" y="476"/>
                  </a:lnTo>
                  <a:lnTo>
                    <a:pt x="371" y="474"/>
                  </a:lnTo>
                  <a:lnTo>
                    <a:pt x="373" y="476"/>
                  </a:lnTo>
                  <a:lnTo>
                    <a:pt x="376" y="476"/>
                  </a:lnTo>
                  <a:lnTo>
                    <a:pt x="378" y="476"/>
                  </a:lnTo>
                  <a:lnTo>
                    <a:pt x="381" y="476"/>
                  </a:lnTo>
                  <a:lnTo>
                    <a:pt x="381" y="479"/>
                  </a:lnTo>
                  <a:lnTo>
                    <a:pt x="381" y="479"/>
                  </a:lnTo>
                  <a:lnTo>
                    <a:pt x="378" y="481"/>
                  </a:lnTo>
                  <a:lnTo>
                    <a:pt x="376" y="481"/>
                  </a:lnTo>
                  <a:lnTo>
                    <a:pt x="378" y="481"/>
                  </a:lnTo>
                  <a:lnTo>
                    <a:pt x="383" y="483"/>
                  </a:lnTo>
                  <a:lnTo>
                    <a:pt x="383" y="483"/>
                  </a:lnTo>
                  <a:lnTo>
                    <a:pt x="383" y="481"/>
                  </a:lnTo>
                  <a:lnTo>
                    <a:pt x="385" y="481"/>
                  </a:lnTo>
                  <a:lnTo>
                    <a:pt x="388" y="481"/>
                  </a:lnTo>
                  <a:lnTo>
                    <a:pt x="388" y="481"/>
                  </a:lnTo>
                  <a:lnTo>
                    <a:pt x="388" y="481"/>
                  </a:lnTo>
                  <a:lnTo>
                    <a:pt x="390" y="481"/>
                  </a:lnTo>
                  <a:lnTo>
                    <a:pt x="390" y="481"/>
                  </a:lnTo>
                  <a:lnTo>
                    <a:pt x="390" y="479"/>
                  </a:lnTo>
                  <a:lnTo>
                    <a:pt x="390" y="479"/>
                  </a:lnTo>
                  <a:lnTo>
                    <a:pt x="390" y="476"/>
                  </a:lnTo>
                  <a:lnTo>
                    <a:pt x="390" y="476"/>
                  </a:lnTo>
                  <a:lnTo>
                    <a:pt x="392" y="476"/>
                  </a:lnTo>
                  <a:lnTo>
                    <a:pt x="392" y="476"/>
                  </a:lnTo>
                  <a:lnTo>
                    <a:pt x="395" y="476"/>
                  </a:lnTo>
                  <a:lnTo>
                    <a:pt x="395" y="479"/>
                  </a:lnTo>
                  <a:lnTo>
                    <a:pt x="395" y="476"/>
                  </a:lnTo>
                  <a:lnTo>
                    <a:pt x="395" y="471"/>
                  </a:lnTo>
                  <a:lnTo>
                    <a:pt x="395" y="471"/>
                  </a:lnTo>
                  <a:lnTo>
                    <a:pt x="395" y="471"/>
                  </a:lnTo>
                  <a:lnTo>
                    <a:pt x="395" y="467"/>
                  </a:lnTo>
                  <a:lnTo>
                    <a:pt x="395" y="467"/>
                  </a:lnTo>
                  <a:lnTo>
                    <a:pt x="395" y="464"/>
                  </a:lnTo>
                  <a:lnTo>
                    <a:pt x="397" y="467"/>
                  </a:lnTo>
                  <a:lnTo>
                    <a:pt x="397" y="467"/>
                  </a:lnTo>
                  <a:lnTo>
                    <a:pt x="400" y="469"/>
                  </a:lnTo>
                  <a:lnTo>
                    <a:pt x="400" y="467"/>
                  </a:lnTo>
                  <a:lnTo>
                    <a:pt x="397" y="464"/>
                  </a:lnTo>
                  <a:lnTo>
                    <a:pt x="400" y="464"/>
                  </a:lnTo>
                  <a:lnTo>
                    <a:pt x="400" y="462"/>
                  </a:lnTo>
                  <a:lnTo>
                    <a:pt x="400" y="460"/>
                  </a:lnTo>
                  <a:lnTo>
                    <a:pt x="397" y="460"/>
                  </a:lnTo>
                  <a:lnTo>
                    <a:pt x="397" y="460"/>
                  </a:lnTo>
                  <a:lnTo>
                    <a:pt x="397" y="457"/>
                  </a:lnTo>
                  <a:lnTo>
                    <a:pt x="397" y="457"/>
                  </a:lnTo>
                  <a:lnTo>
                    <a:pt x="397" y="457"/>
                  </a:lnTo>
                  <a:lnTo>
                    <a:pt x="400" y="457"/>
                  </a:lnTo>
                  <a:lnTo>
                    <a:pt x="400" y="457"/>
                  </a:lnTo>
                  <a:lnTo>
                    <a:pt x="400" y="455"/>
                  </a:lnTo>
                  <a:lnTo>
                    <a:pt x="400" y="455"/>
                  </a:lnTo>
                  <a:lnTo>
                    <a:pt x="402" y="455"/>
                  </a:lnTo>
                  <a:lnTo>
                    <a:pt x="402" y="457"/>
                  </a:lnTo>
                  <a:lnTo>
                    <a:pt x="400" y="457"/>
                  </a:lnTo>
                  <a:lnTo>
                    <a:pt x="402" y="457"/>
                  </a:lnTo>
                  <a:lnTo>
                    <a:pt x="404" y="460"/>
                  </a:lnTo>
                  <a:lnTo>
                    <a:pt x="407" y="457"/>
                  </a:lnTo>
                  <a:lnTo>
                    <a:pt x="407" y="457"/>
                  </a:lnTo>
                  <a:lnTo>
                    <a:pt x="409" y="457"/>
                  </a:lnTo>
                  <a:lnTo>
                    <a:pt x="411" y="457"/>
                  </a:lnTo>
                  <a:lnTo>
                    <a:pt x="411" y="455"/>
                  </a:lnTo>
                  <a:lnTo>
                    <a:pt x="414" y="452"/>
                  </a:lnTo>
                  <a:lnTo>
                    <a:pt x="414" y="452"/>
                  </a:lnTo>
                  <a:lnTo>
                    <a:pt x="414" y="450"/>
                  </a:lnTo>
                  <a:lnTo>
                    <a:pt x="414" y="450"/>
                  </a:lnTo>
                  <a:lnTo>
                    <a:pt x="416" y="450"/>
                  </a:lnTo>
                  <a:lnTo>
                    <a:pt x="416" y="450"/>
                  </a:lnTo>
                  <a:lnTo>
                    <a:pt x="416" y="452"/>
                  </a:lnTo>
                  <a:lnTo>
                    <a:pt x="418" y="455"/>
                  </a:lnTo>
                  <a:lnTo>
                    <a:pt x="421" y="457"/>
                  </a:lnTo>
                  <a:lnTo>
                    <a:pt x="421" y="464"/>
                  </a:lnTo>
                  <a:lnTo>
                    <a:pt x="423" y="460"/>
                  </a:lnTo>
                  <a:lnTo>
                    <a:pt x="423" y="457"/>
                  </a:lnTo>
                  <a:lnTo>
                    <a:pt x="423" y="457"/>
                  </a:lnTo>
                  <a:lnTo>
                    <a:pt x="423" y="455"/>
                  </a:lnTo>
                  <a:lnTo>
                    <a:pt x="426" y="455"/>
                  </a:lnTo>
                  <a:lnTo>
                    <a:pt x="426" y="455"/>
                  </a:lnTo>
                  <a:lnTo>
                    <a:pt x="426" y="455"/>
                  </a:lnTo>
                  <a:lnTo>
                    <a:pt x="426" y="457"/>
                  </a:lnTo>
                  <a:lnTo>
                    <a:pt x="430" y="460"/>
                  </a:lnTo>
                  <a:lnTo>
                    <a:pt x="433" y="462"/>
                  </a:lnTo>
                  <a:lnTo>
                    <a:pt x="433" y="464"/>
                  </a:lnTo>
                  <a:lnTo>
                    <a:pt x="433" y="462"/>
                  </a:lnTo>
                  <a:lnTo>
                    <a:pt x="433" y="460"/>
                  </a:lnTo>
                  <a:lnTo>
                    <a:pt x="433" y="460"/>
                  </a:lnTo>
                  <a:lnTo>
                    <a:pt x="435" y="460"/>
                  </a:lnTo>
                  <a:lnTo>
                    <a:pt x="435" y="460"/>
                  </a:lnTo>
                  <a:lnTo>
                    <a:pt x="435" y="462"/>
                  </a:lnTo>
                  <a:lnTo>
                    <a:pt x="435" y="462"/>
                  </a:lnTo>
                  <a:lnTo>
                    <a:pt x="435" y="464"/>
                  </a:lnTo>
                  <a:lnTo>
                    <a:pt x="435" y="467"/>
                  </a:lnTo>
                  <a:lnTo>
                    <a:pt x="435" y="467"/>
                  </a:lnTo>
                  <a:lnTo>
                    <a:pt x="435" y="469"/>
                  </a:lnTo>
                  <a:lnTo>
                    <a:pt x="435" y="469"/>
                  </a:lnTo>
                  <a:lnTo>
                    <a:pt x="435" y="471"/>
                  </a:lnTo>
                  <a:lnTo>
                    <a:pt x="435" y="471"/>
                  </a:lnTo>
                  <a:lnTo>
                    <a:pt x="437" y="474"/>
                  </a:lnTo>
                  <a:lnTo>
                    <a:pt x="437" y="476"/>
                  </a:lnTo>
                  <a:lnTo>
                    <a:pt x="440" y="476"/>
                  </a:lnTo>
                  <a:lnTo>
                    <a:pt x="440" y="479"/>
                  </a:lnTo>
                  <a:lnTo>
                    <a:pt x="440" y="481"/>
                  </a:lnTo>
                  <a:lnTo>
                    <a:pt x="437" y="481"/>
                  </a:lnTo>
                  <a:lnTo>
                    <a:pt x="440" y="481"/>
                  </a:lnTo>
                  <a:lnTo>
                    <a:pt x="442" y="479"/>
                  </a:lnTo>
                  <a:lnTo>
                    <a:pt x="449" y="476"/>
                  </a:lnTo>
                  <a:lnTo>
                    <a:pt x="449" y="474"/>
                  </a:lnTo>
                  <a:lnTo>
                    <a:pt x="452" y="474"/>
                  </a:lnTo>
                  <a:lnTo>
                    <a:pt x="454" y="471"/>
                  </a:lnTo>
                  <a:lnTo>
                    <a:pt x="454" y="469"/>
                  </a:lnTo>
                  <a:lnTo>
                    <a:pt x="456" y="469"/>
                  </a:lnTo>
                  <a:lnTo>
                    <a:pt x="456" y="464"/>
                  </a:lnTo>
                  <a:lnTo>
                    <a:pt x="459" y="462"/>
                  </a:lnTo>
                  <a:lnTo>
                    <a:pt x="454" y="462"/>
                  </a:lnTo>
                  <a:lnTo>
                    <a:pt x="452" y="460"/>
                  </a:lnTo>
                  <a:lnTo>
                    <a:pt x="452" y="455"/>
                  </a:lnTo>
                  <a:lnTo>
                    <a:pt x="456" y="455"/>
                  </a:lnTo>
                  <a:lnTo>
                    <a:pt x="454" y="452"/>
                  </a:lnTo>
                  <a:lnTo>
                    <a:pt x="454" y="452"/>
                  </a:lnTo>
                  <a:lnTo>
                    <a:pt x="456" y="452"/>
                  </a:lnTo>
                  <a:lnTo>
                    <a:pt x="459" y="455"/>
                  </a:lnTo>
                  <a:lnTo>
                    <a:pt x="461" y="452"/>
                  </a:lnTo>
                  <a:lnTo>
                    <a:pt x="461" y="452"/>
                  </a:lnTo>
                  <a:lnTo>
                    <a:pt x="459" y="450"/>
                  </a:lnTo>
                  <a:lnTo>
                    <a:pt x="456" y="450"/>
                  </a:lnTo>
                  <a:lnTo>
                    <a:pt x="456" y="448"/>
                  </a:lnTo>
                  <a:lnTo>
                    <a:pt x="456" y="445"/>
                  </a:lnTo>
                  <a:lnTo>
                    <a:pt x="456" y="445"/>
                  </a:lnTo>
                  <a:lnTo>
                    <a:pt x="456" y="445"/>
                  </a:lnTo>
                  <a:lnTo>
                    <a:pt x="459" y="448"/>
                  </a:lnTo>
                  <a:lnTo>
                    <a:pt x="459" y="448"/>
                  </a:lnTo>
                  <a:lnTo>
                    <a:pt x="459" y="445"/>
                  </a:lnTo>
                  <a:lnTo>
                    <a:pt x="459" y="443"/>
                  </a:lnTo>
                  <a:lnTo>
                    <a:pt x="456" y="443"/>
                  </a:lnTo>
                  <a:lnTo>
                    <a:pt x="456" y="443"/>
                  </a:lnTo>
                  <a:lnTo>
                    <a:pt x="456" y="441"/>
                  </a:lnTo>
                  <a:lnTo>
                    <a:pt x="456" y="441"/>
                  </a:lnTo>
                  <a:lnTo>
                    <a:pt x="456" y="438"/>
                  </a:lnTo>
                  <a:lnTo>
                    <a:pt x="456" y="438"/>
                  </a:lnTo>
                  <a:lnTo>
                    <a:pt x="459" y="436"/>
                  </a:lnTo>
                  <a:lnTo>
                    <a:pt x="456" y="434"/>
                  </a:lnTo>
                  <a:lnTo>
                    <a:pt x="454" y="434"/>
                  </a:lnTo>
                  <a:lnTo>
                    <a:pt x="452" y="434"/>
                  </a:lnTo>
                  <a:lnTo>
                    <a:pt x="447" y="434"/>
                  </a:lnTo>
                  <a:lnTo>
                    <a:pt x="447" y="434"/>
                  </a:lnTo>
                  <a:lnTo>
                    <a:pt x="444" y="431"/>
                  </a:lnTo>
                  <a:lnTo>
                    <a:pt x="440" y="429"/>
                  </a:lnTo>
                  <a:lnTo>
                    <a:pt x="440" y="426"/>
                  </a:lnTo>
                  <a:lnTo>
                    <a:pt x="437" y="429"/>
                  </a:lnTo>
                  <a:lnTo>
                    <a:pt x="437" y="429"/>
                  </a:lnTo>
                  <a:lnTo>
                    <a:pt x="437" y="429"/>
                  </a:lnTo>
                  <a:lnTo>
                    <a:pt x="437" y="426"/>
                  </a:lnTo>
                  <a:lnTo>
                    <a:pt x="437" y="426"/>
                  </a:lnTo>
                  <a:lnTo>
                    <a:pt x="440" y="426"/>
                  </a:lnTo>
                  <a:lnTo>
                    <a:pt x="440" y="426"/>
                  </a:lnTo>
                  <a:lnTo>
                    <a:pt x="440" y="424"/>
                  </a:lnTo>
                  <a:lnTo>
                    <a:pt x="440" y="424"/>
                  </a:lnTo>
                  <a:lnTo>
                    <a:pt x="437" y="424"/>
                  </a:lnTo>
                  <a:lnTo>
                    <a:pt x="437" y="424"/>
                  </a:lnTo>
                  <a:lnTo>
                    <a:pt x="440" y="422"/>
                  </a:lnTo>
                  <a:lnTo>
                    <a:pt x="440" y="419"/>
                  </a:lnTo>
                  <a:lnTo>
                    <a:pt x="442" y="422"/>
                  </a:lnTo>
                  <a:lnTo>
                    <a:pt x="444" y="424"/>
                  </a:lnTo>
                  <a:lnTo>
                    <a:pt x="447" y="426"/>
                  </a:lnTo>
                  <a:lnTo>
                    <a:pt x="447" y="424"/>
                  </a:lnTo>
                  <a:lnTo>
                    <a:pt x="444" y="424"/>
                  </a:lnTo>
                  <a:lnTo>
                    <a:pt x="447" y="424"/>
                  </a:lnTo>
                  <a:lnTo>
                    <a:pt x="447" y="422"/>
                  </a:lnTo>
                  <a:lnTo>
                    <a:pt x="449" y="424"/>
                  </a:lnTo>
                  <a:lnTo>
                    <a:pt x="452" y="424"/>
                  </a:lnTo>
                  <a:lnTo>
                    <a:pt x="463" y="431"/>
                  </a:lnTo>
                  <a:lnTo>
                    <a:pt x="468" y="431"/>
                  </a:lnTo>
                  <a:lnTo>
                    <a:pt x="470" y="429"/>
                  </a:lnTo>
                  <a:lnTo>
                    <a:pt x="475" y="434"/>
                  </a:lnTo>
                  <a:lnTo>
                    <a:pt x="475" y="434"/>
                  </a:lnTo>
                  <a:lnTo>
                    <a:pt x="478" y="431"/>
                  </a:lnTo>
                  <a:lnTo>
                    <a:pt x="478" y="429"/>
                  </a:lnTo>
                  <a:lnTo>
                    <a:pt x="478" y="429"/>
                  </a:lnTo>
                  <a:lnTo>
                    <a:pt x="478" y="429"/>
                  </a:lnTo>
                  <a:lnTo>
                    <a:pt x="480" y="429"/>
                  </a:lnTo>
                  <a:lnTo>
                    <a:pt x="480" y="429"/>
                  </a:lnTo>
                  <a:lnTo>
                    <a:pt x="480" y="431"/>
                  </a:lnTo>
                  <a:lnTo>
                    <a:pt x="480" y="431"/>
                  </a:lnTo>
                  <a:lnTo>
                    <a:pt x="480" y="431"/>
                  </a:lnTo>
                  <a:lnTo>
                    <a:pt x="480" y="434"/>
                  </a:lnTo>
                  <a:lnTo>
                    <a:pt x="480" y="434"/>
                  </a:lnTo>
                  <a:lnTo>
                    <a:pt x="480" y="434"/>
                  </a:lnTo>
                  <a:lnTo>
                    <a:pt x="480" y="434"/>
                  </a:lnTo>
                  <a:lnTo>
                    <a:pt x="480" y="434"/>
                  </a:lnTo>
                  <a:lnTo>
                    <a:pt x="480" y="434"/>
                  </a:lnTo>
                  <a:lnTo>
                    <a:pt x="480" y="436"/>
                  </a:lnTo>
                  <a:lnTo>
                    <a:pt x="480" y="436"/>
                  </a:lnTo>
                  <a:lnTo>
                    <a:pt x="482" y="436"/>
                  </a:lnTo>
                  <a:lnTo>
                    <a:pt x="482" y="436"/>
                  </a:lnTo>
                  <a:lnTo>
                    <a:pt x="485" y="436"/>
                  </a:lnTo>
                  <a:lnTo>
                    <a:pt x="485" y="436"/>
                  </a:lnTo>
                  <a:lnTo>
                    <a:pt x="487" y="436"/>
                  </a:lnTo>
                  <a:lnTo>
                    <a:pt x="485" y="438"/>
                  </a:lnTo>
                  <a:lnTo>
                    <a:pt x="485" y="438"/>
                  </a:lnTo>
                  <a:lnTo>
                    <a:pt x="485" y="438"/>
                  </a:lnTo>
                  <a:lnTo>
                    <a:pt x="485" y="441"/>
                  </a:lnTo>
                  <a:lnTo>
                    <a:pt x="487" y="441"/>
                  </a:lnTo>
                  <a:lnTo>
                    <a:pt x="487" y="438"/>
                  </a:lnTo>
                  <a:lnTo>
                    <a:pt x="487" y="438"/>
                  </a:lnTo>
                  <a:lnTo>
                    <a:pt x="487" y="438"/>
                  </a:lnTo>
                  <a:lnTo>
                    <a:pt x="487" y="441"/>
                  </a:lnTo>
                  <a:lnTo>
                    <a:pt x="489" y="441"/>
                  </a:lnTo>
                  <a:lnTo>
                    <a:pt x="489" y="443"/>
                  </a:lnTo>
                  <a:lnTo>
                    <a:pt x="487" y="445"/>
                  </a:lnTo>
                  <a:lnTo>
                    <a:pt x="487" y="445"/>
                  </a:lnTo>
                  <a:lnTo>
                    <a:pt x="485" y="448"/>
                  </a:lnTo>
                  <a:lnTo>
                    <a:pt x="482" y="448"/>
                  </a:lnTo>
                  <a:lnTo>
                    <a:pt x="496" y="448"/>
                  </a:lnTo>
                  <a:lnTo>
                    <a:pt x="496" y="448"/>
                  </a:lnTo>
                  <a:lnTo>
                    <a:pt x="501" y="445"/>
                  </a:lnTo>
                  <a:lnTo>
                    <a:pt x="501" y="443"/>
                  </a:lnTo>
                  <a:lnTo>
                    <a:pt x="504" y="445"/>
                  </a:lnTo>
                  <a:lnTo>
                    <a:pt x="504" y="445"/>
                  </a:lnTo>
                  <a:lnTo>
                    <a:pt x="501" y="450"/>
                  </a:lnTo>
                  <a:lnTo>
                    <a:pt x="504" y="450"/>
                  </a:lnTo>
                  <a:lnTo>
                    <a:pt x="504" y="452"/>
                  </a:lnTo>
                  <a:lnTo>
                    <a:pt x="506" y="455"/>
                  </a:lnTo>
                  <a:lnTo>
                    <a:pt x="508" y="455"/>
                  </a:lnTo>
                  <a:lnTo>
                    <a:pt x="511" y="455"/>
                  </a:lnTo>
                  <a:lnTo>
                    <a:pt x="518" y="455"/>
                  </a:lnTo>
                  <a:lnTo>
                    <a:pt x="515" y="452"/>
                  </a:lnTo>
                  <a:lnTo>
                    <a:pt x="518" y="452"/>
                  </a:lnTo>
                  <a:lnTo>
                    <a:pt x="520" y="452"/>
                  </a:lnTo>
                  <a:lnTo>
                    <a:pt x="523" y="452"/>
                  </a:lnTo>
                  <a:lnTo>
                    <a:pt x="520" y="455"/>
                  </a:lnTo>
                  <a:lnTo>
                    <a:pt x="520" y="455"/>
                  </a:lnTo>
                  <a:lnTo>
                    <a:pt x="527" y="464"/>
                  </a:lnTo>
                  <a:lnTo>
                    <a:pt x="530" y="464"/>
                  </a:lnTo>
                  <a:lnTo>
                    <a:pt x="530" y="467"/>
                  </a:lnTo>
                  <a:lnTo>
                    <a:pt x="530" y="467"/>
                  </a:lnTo>
                  <a:lnTo>
                    <a:pt x="530" y="469"/>
                  </a:lnTo>
                  <a:lnTo>
                    <a:pt x="530" y="471"/>
                  </a:lnTo>
                  <a:lnTo>
                    <a:pt x="532" y="471"/>
                  </a:lnTo>
                  <a:lnTo>
                    <a:pt x="534" y="471"/>
                  </a:lnTo>
                  <a:lnTo>
                    <a:pt x="537" y="469"/>
                  </a:lnTo>
                  <a:lnTo>
                    <a:pt x="537" y="469"/>
                  </a:lnTo>
                  <a:lnTo>
                    <a:pt x="537" y="467"/>
                  </a:lnTo>
                  <a:lnTo>
                    <a:pt x="537" y="464"/>
                  </a:lnTo>
                  <a:lnTo>
                    <a:pt x="537" y="462"/>
                  </a:lnTo>
                  <a:lnTo>
                    <a:pt x="537" y="462"/>
                  </a:lnTo>
                  <a:lnTo>
                    <a:pt x="537" y="460"/>
                  </a:lnTo>
                  <a:lnTo>
                    <a:pt x="539" y="460"/>
                  </a:lnTo>
                  <a:lnTo>
                    <a:pt x="539" y="462"/>
                  </a:lnTo>
                  <a:lnTo>
                    <a:pt x="539" y="464"/>
                  </a:lnTo>
                  <a:lnTo>
                    <a:pt x="539" y="467"/>
                  </a:lnTo>
                  <a:lnTo>
                    <a:pt x="539" y="467"/>
                  </a:lnTo>
                  <a:lnTo>
                    <a:pt x="541" y="467"/>
                  </a:lnTo>
                  <a:lnTo>
                    <a:pt x="541" y="464"/>
                  </a:lnTo>
                  <a:lnTo>
                    <a:pt x="541" y="464"/>
                  </a:lnTo>
                  <a:lnTo>
                    <a:pt x="541" y="462"/>
                  </a:lnTo>
                  <a:lnTo>
                    <a:pt x="544" y="462"/>
                  </a:lnTo>
                  <a:lnTo>
                    <a:pt x="544" y="464"/>
                  </a:lnTo>
                  <a:lnTo>
                    <a:pt x="541" y="467"/>
                  </a:lnTo>
                  <a:lnTo>
                    <a:pt x="541" y="469"/>
                  </a:lnTo>
                  <a:lnTo>
                    <a:pt x="539" y="474"/>
                  </a:lnTo>
                  <a:lnTo>
                    <a:pt x="539" y="474"/>
                  </a:lnTo>
                  <a:lnTo>
                    <a:pt x="537" y="474"/>
                  </a:lnTo>
                  <a:lnTo>
                    <a:pt x="537" y="476"/>
                  </a:lnTo>
                  <a:lnTo>
                    <a:pt x="537" y="476"/>
                  </a:lnTo>
                  <a:lnTo>
                    <a:pt x="537" y="479"/>
                  </a:lnTo>
                  <a:lnTo>
                    <a:pt x="537" y="479"/>
                  </a:lnTo>
                  <a:lnTo>
                    <a:pt x="537" y="481"/>
                  </a:lnTo>
                  <a:lnTo>
                    <a:pt x="534" y="483"/>
                  </a:lnTo>
                  <a:lnTo>
                    <a:pt x="532" y="486"/>
                  </a:lnTo>
                  <a:lnTo>
                    <a:pt x="532" y="486"/>
                  </a:lnTo>
                  <a:lnTo>
                    <a:pt x="530" y="488"/>
                  </a:lnTo>
                  <a:lnTo>
                    <a:pt x="530" y="488"/>
                  </a:lnTo>
                  <a:lnTo>
                    <a:pt x="530" y="493"/>
                  </a:lnTo>
                  <a:lnTo>
                    <a:pt x="532" y="493"/>
                  </a:lnTo>
                  <a:lnTo>
                    <a:pt x="534" y="490"/>
                  </a:lnTo>
                  <a:lnTo>
                    <a:pt x="539" y="481"/>
                  </a:lnTo>
                  <a:lnTo>
                    <a:pt x="539" y="481"/>
                  </a:lnTo>
                  <a:lnTo>
                    <a:pt x="539" y="479"/>
                  </a:lnTo>
                  <a:lnTo>
                    <a:pt x="539" y="476"/>
                  </a:lnTo>
                  <a:lnTo>
                    <a:pt x="541" y="476"/>
                  </a:lnTo>
                  <a:lnTo>
                    <a:pt x="544" y="474"/>
                  </a:lnTo>
                  <a:lnTo>
                    <a:pt x="546" y="474"/>
                  </a:lnTo>
                  <a:lnTo>
                    <a:pt x="546" y="474"/>
                  </a:lnTo>
                  <a:lnTo>
                    <a:pt x="546" y="471"/>
                  </a:lnTo>
                  <a:lnTo>
                    <a:pt x="546" y="471"/>
                  </a:lnTo>
                  <a:lnTo>
                    <a:pt x="546" y="469"/>
                  </a:lnTo>
                  <a:lnTo>
                    <a:pt x="546" y="469"/>
                  </a:lnTo>
                  <a:lnTo>
                    <a:pt x="546" y="469"/>
                  </a:lnTo>
                  <a:lnTo>
                    <a:pt x="549" y="469"/>
                  </a:lnTo>
                  <a:lnTo>
                    <a:pt x="549" y="471"/>
                  </a:lnTo>
                  <a:lnTo>
                    <a:pt x="553" y="474"/>
                  </a:lnTo>
                  <a:lnTo>
                    <a:pt x="553" y="476"/>
                  </a:lnTo>
                  <a:lnTo>
                    <a:pt x="553" y="479"/>
                  </a:lnTo>
                  <a:lnTo>
                    <a:pt x="558" y="481"/>
                  </a:lnTo>
                  <a:lnTo>
                    <a:pt x="558" y="481"/>
                  </a:lnTo>
                  <a:lnTo>
                    <a:pt x="560" y="481"/>
                  </a:lnTo>
                  <a:lnTo>
                    <a:pt x="558" y="476"/>
                  </a:lnTo>
                  <a:lnTo>
                    <a:pt x="558" y="474"/>
                  </a:lnTo>
                  <a:lnTo>
                    <a:pt x="560" y="471"/>
                  </a:lnTo>
                  <a:lnTo>
                    <a:pt x="560" y="469"/>
                  </a:lnTo>
                  <a:lnTo>
                    <a:pt x="563" y="469"/>
                  </a:lnTo>
                  <a:lnTo>
                    <a:pt x="563" y="469"/>
                  </a:lnTo>
                  <a:lnTo>
                    <a:pt x="563" y="469"/>
                  </a:lnTo>
                  <a:lnTo>
                    <a:pt x="565" y="471"/>
                  </a:lnTo>
                  <a:lnTo>
                    <a:pt x="565" y="469"/>
                  </a:lnTo>
                  <a:lnTo>
                    <a:pt x="563" y="467"/>
                  </a:lnTo>
                  <a:lnTo>
                    <a:pt x="563" y="467"/>
                  </a:lnTo>
                  <a:lnTo>
                    <a:pt x="563" y="464"/>
                  </a:lnTo>
                  <a:lnTo>
                    <a:pt x="565" y="464"/>
                  </a:lnTo>
                  <a:lnTo>
                    <a:pt x="565" y="467"/>
                  </a:lnTo>
                  <a:lnTo>
                    <a:pt x="565" y="467"/>
                  </a:lnTo>
                  <a:lnTo>
                    <a:pt x="567" y="469"/>
                  </a:lnTo>
                  <a:lnTo>
                    <a:pt x="567" y="467"/>
                  </a:lnTo>
                  <a:lnTo>
                    <a:pt x="570" y="462"/>
                  </a:lnTo>
                  <a:lnTo>
                    <a:pt x="563" y="462"/>
                  </a:lnTo>
                  <a:lnTo>
                    <a:pt x="563" y="462"/>
                  </a:lnTo>
                  <a:lnTo>
                    <a:pt x="563" y="460"/>
                  </a:lnTo>
                  <a:lnTo>
                    <a:pt x="563" y="460"/>
                  </a:lnTo>
                  <a:lnTo>
                    <a:pt x="565" y="457"/>
                  </a:lnTo>
                  <a:lnTo>
                    <a:pt x="567" y="457"/>
                  </a:lnTo>
                  <a:lnTo>
                    <a:pt x="567" y="457"/>
                  </a:lnTo>
                  <a:lnTo>
                    <a:pt x="567" y="457"/>
                  </a:lnTo>
                  <a:close/>
                  <a:moveTo>
                    <a:pt x="518" y="389"/>
                  </a:moveTo>
                  <a:lnTo>
                    <a:pt x="518" y="386"/>
                  </a:lnTo>
                  <a:lnTo>
                    <a:pt x="515" y="386"/>
                  </a:lnTo>
                  <a:lnTo>
                    <a:pt x="515" y="386"/>
                  </a:lnTo>
                  <a:lnTo>
                    <a:pt x="515" y="386"/>
                  </a:lnTo>
                  <a:lnTo>
                    <a:pt x="513" y="384"/>
                  </a:lnTo>
                  <a:lnTo>
                    <a:pt x="511" y="386"/>
                  </a:lnTo>
                  <a:lnTo>
                    <a:pt x="511" y="389"/>
                  </a:lnTo>
                  <a:lnTo>
                    <a:pt x="513" y="393"/>
                  </a:lnTo>
                  <a:lnTo>
                    <a:pt x="513" y="391"/>
                  </a:lnTo>
                  <a:lnTo>
                    <a:pt x="515" y="389"/>
                  </a:lnTo>
                  <a:lnTo>
                    <a:pt x="515" y="389"/>
                  </a:lnTo>
                  <a:lnTo>
                    <a:pt x="515" y="389"/>
                  </a:lnTo>
                  <a:lnTo>
                    <a:pt x="518" y="391"/>
                  </a:lnTo>
                  <a:lnTo>
                    <a:pt x="518" y="391"/>
                  </a:lnTo>
                  <a:lnTo>
                    <a:pt x="520" y="391"/>
                  </a:lnTo>
                  <a:lnTo>
                    <a:pt x="518" y="391"/>
                  </a:lnTo>
                  <a:lnTo>
                    <a:pt x="518" y="389"/>
                  </a:lnTo>
                  <a:close/>
                  <a:moveTo>
                    <a:pt x="575" y="393"/>
                  </a:moveTo>
                  <a:lnTo>
                    <a:pt x="577" y="389"/>
                  </a:lnTo>
                  <a:lnTo>
                    <a:pt x="579" y="386"/>
                  </a:lnTo>
                  <a:lnTo>
                    <a:pt x="572" y="396"/>
                  </a:lnTo>
                  <a:lnTo>
                    <a:pt x="575" y="393"/>
                  </a:lnTo>
                  <a:close/>
                  <a:moveTo>
                    <a:pt x="475" y="448"/>
                  </a:moveTo>
                  <a:lnTo>
                    <a:pt x="475" y="448"/>
                  </a:lnTo>
                  <a:lnTo>
                    <a:pt x="475" y="448"/>
                  </a:lnTo>
                  <a:lnTo>
                    <a:pt x="475" y="448"/>
                  </a:lnTo>
                  <a:lnTo>
                    <a:pt x="473" y="448"/>
                  </a:lnTo>
                  <a:lnTo>
                    <a:pt x="473" y="448"/>
                  </a:lnTo>
                  <a:lnTo>
                    <a:pt x="473" y="448"/>
                  </a:lnTo>
                  <a:lnTo>
                    <a:pt x="473" y="450"/>
                  </a:lnTo>
                  <a:lnTo>
                    <a:pt x="475" y="450"/>
                  </a:lnTo>
                  <a:lnTo>
                    <a:pt x="475" y="450"/>
                  </a:lnTo>
                  <a:lnTo>
                    <a:pt x="475" y="450"/>
                  </a:lnTo>
                  <a:lnTo>
                    <a:pt x="475" y="450"/>
                  </a:lnTo>
                  <a:lnTo>
                    <a:pt x="475" y="450"/>
                  </a:lnTo>
                  <a:lnTo>
                    <a:pt x="478" y="448"/>
                  </a:lnTo>
                  <a:lnTo>
                    <a:pt x="478" y="448"/>
                  </a:lnTo>
                  <a:lnTo>
                    <a:pt x="475" y="448"/>
                  </a:lnTo>
                  <a:lnTo>
                    <a:pt x="475" y="448"/>
                  </a:lnTo>
                  <a:close/>
                  <a:moveTo>
                    <a:pt x="582" y="355"/>
                  </a:moveTo>
                  <a:lnTo>
                    <a:pt x="579" y="353"/>
                  </a:lnTo>
                  <a:lnTo>
                    <a:pt x="579" y="351"/>
                  </a:lnTo>
                  <a:lnTo>
                    <a:pt x="577" y="348"/>
                  </a:lnTo>
                  <a:lnTo>
                    <a:pt x="575" y="346"/>
                  </a:lnTo>
                  <a:lnTo>
                    <a:pt x="577" y="348"/>
                  </a:lnTo>
                  <a:lnTo>
                    <a:pt x="579" y="348"/>
                  </a:lnTo>
                  <a:lnTo>
                    <a:pt x="579" y="353"/>
                  </a:lnTo>
                  <a:lnTo>
                    <a:pt x="579" y="355"/>
                  </a:lnTo>
                  <a:lnTo>
                    <a:pt x="579" y="355"/>
                  </a:lnTo>
                  <a:lnTo>
                    <a:pt x="582" y="358"/>
                  </a:lnTo>
                  <a:lnTo>
                    <a:pt x="582" y="360"/>
                  </a:lnTo>
                  <a:lnTo>
                    <a:pt x="582" y="363"/>
                  </a:lnTo>
                  <a:lnTo>
                    <a:pt x="582" y="365"/>
                  </a:lnTo>
                  <a:lnTo>
                    <a:pt x="584" y="370"/>
                  </a:lnTo>
                  <a:lnTo>
                    <a:pt x="582" y="372"/>
                  </a:lnTo>
                  <a:lnTo>
                    <a:pt x="579" y="379"/>
                  </a:lnTo>
                  <a:lnTo>
                    <a:pt x="579" y="379"/>
                  </a:lnTo>
                  <a:lnTo>
                    <a:pt x="582" y="381"/>
                  </a:lnTo>
                  <a:lnTo>
                    <a:pt x="582" y="381"/>
                  </a:lnTo>
                  <a:lnTo>
                    <a:pt x="582" y="381"/>
                  </a:lnTo>
                  <a:lnTo>
                    <a:pt x="584" y="377"/>
                  </a:lnTo>
                  <a:lnTo>
                    <a:pt x="584" y="374"/>
                  </a:lnTo>
                  <a:lnTo>
                    <a:pt x="584" y="363"/>
                  </a:lnTo>
                  <a:lnTo>
                    <a:pt x="582" y="355"/>
                  </a:lnTo>
                  <a:close/>
                  <a:moveTo>
                    <a:pt x="428" y="476"/>
                  </a:moveTo>
                  <a:lnTo>
                    <a:pt x="426" y="476"/>
                  </a:lnTo>
                  <a:lnTo>
                    <a:pt x="426" y="476"/>
                  </a:lnTo>
                  <a:lnTo>
                    <a:pt x="426" y="476"/>
                  </a:lnTo>
                  <a:lnTo>
                    <a:pt x="426" y="479"/>
                  </a:lnTo>
                  <a:lnTo>
                    <a:pt x="426" y="479"/>
                  </a:lnTo>
                  <a:lnTo>
                    <a:pt x="423" y="479"/>
                  </a:lnTo>
                  <a:lnTo>
                    <a:pt x="421" y="481"/>
                  </a:lnTo>
                  <a:lnTo>
                    <a:pt x="421" y="481"/>
                  </a:lnTo>
                  <a:lnTo>
                    <a:pt x="421" y="481"/>
                  </a:lnTo>
                  <a:lnTo>
                    <a:pt x="428" y="479"/>
                  </a:lnTo>
                  <a:lnTo>
                    <a:pt x="428" y="479"/>
                  </a:lnTo>
                  <a:lnTo>
                    <a:pt x="428" y="476"/>
                  </a:lnTo>
                  <a:close/>
                  <a:moveTo>
                    <a:pt x="468" y="455"/>
                  </a:moveTo>
                  <a:lnTo>
                    <a:pt x="466" y="455"/>
                  </a:lnTo>
                  <a:lnTo>
                    <a:pt x="466" y="457"/>
                  </a:lnTo>
                  <a:lnTo>
                    <a:pt x="463" y="460"/>
                  </a:lnTo>
                  <a:lnTo>
                    <a:pt x="461" y="460"/>
                  </a:lnTo>
                  <a:lnTo>
                    <a:pt x="461" y="462"/>
                  </a:lnTo>
                  <a:lnTo>
                    <a:pt x="461" y="462"/>
                  </a:lnTo>
                  <a:lnTo>
                    <a:pt x="461" y="462"/>
                  </a:lnTo>
                  <a:lnTo>
                    <a:pt x="466" y="460"/>
                  </a:lnTo>
                  <a:lnTo>
                    <a:pt x="468" y="457"/>
                  </a:lnTo>
                  <a:lnTo>
                    <a:pt x="468" y="457"/>
                  </a:lnTo>
                  <a:lnTo>
                    <a:pt x="468" y="455"/>
                  </a:lnTo>
                  <a:close/>
                  <a:moveTo>
                    <a:pt x="470" y="452"/>
                  </a:moveTo>
                  <a:lnTo>
                    <a:pt x="470" y="452"/>
                  </a:lnTo>
                  <a:lnTo>
                    <a:pt x="470" y="455"/>
                  </a:lnTo>
                  <a:lnTo>
                    <a:pt x="470" y="455"/>
                  </a:lnTo>
                  <a:lnTo>
                    <a:pt x="473" y="452"/>
                  </a:lnTo>
                  <a:lnTo>
                    <a:pt x="473" y="452"/>
                  </a:lnTo>
                  <a:lnTo>
                    <a:pt x="470" y="452"/>
                  </a:lnTo>
                  <a:lnTo>
                    <a:pt x="470" y="452"/>
                  </a:lnTo>
                  <a:close/>
                  <a:moveTo>
                    <a:pt x="433" y="481"/>
                  </a:moveTo>
                  <a:lnTo>
                    <a:pt x="433" y="481"/>
                  </a:lnTo>
                  <a:lnTo>
                    <a:pt x="430" y="483"/>
                  </a:lnTo>
                  <a:lnTo>
                    <a:pt x="430" y="483"/>
                  </a:lnTo>
                  <a:lnTo>
                    <a:pt x="428" y="486"/>
                  </a:lnTo>
                  <a:lnTo>
                    <a:pt x="435" y="483"/>
                  </a:lnTo>
                  <a:lnTo>
                    <a:pt x="435" y="481"/>
                  </a:lnTo>
                  <a:lnTo>
                    <a:pt x="433" y="481"/>
                  </a:lnTo>
                  <a:close/>
                  <a:moveTo>
                    <a:pt x="454" y="431"/>
                  </a:moveTo>
                  <a:lnTo>
                    <a:pt x="454" y="431"/>
                  </a:lnTo>
                  <a:lnTo>
                    <a:pt x="454" y="434"/>
                  </a:lnTo>
                  <a:lnTo>
                    <a:pt x="456" y="434"/>
                  </a:lnTo>
                  <a:lnTo>
                    <a:pt x="456" y="434"/>
                  </a:lnTo>
                  <a:lnTo>
                    <a:pt x="456" y="431"/>
                  </a:lnTo>
                  <a:lnTo>
                    <a:pt x="456" y="434"/>
                  </a:lnTo>
                  <a:lnTo>
                    <a:pt x="459" y="434"/>
                  </a:lnTo>
                  <a:lnTo>
                    <a:pt x="459" y="434"/>
                  </a:lnTo>
                  <a:lnTo>
                    <a:pt x="459" y="434"/>
                  </a:lnTo>
                  <a:lnTo>
                    <a:pt x="461" y="434"/>
                  </a:lnTo>
                  <a:lnTo>
                    <a:pt x="461" y="434"/>
                  </a:lnTo>
                  <a:lnTo>
                    <a:pt x="461" y="434"/>
                  </a:lnTo>
                  <a:lnTo>
                    <a:pt x="461" y="434"/>
                  </a:lnTo>
                  <a:lnTo>
                    <a:pt x="461" y="434"/>
                  </a:lnTo>
                  <a:lnTo>
                    <a:pt x="461" y="434"/>
                  </a:lnTo>
                  <a:lnTo>
                    <a:pt x="461" y="434"/>
                  </a:lnTo>
                  <a:lnTo>
                    <a:pt x="461" y="431"/>
                  </a:lnTo>
                  <a:lnTo>
                    <a:pt x="461" y="431"/>
                  </a:lnTo>
                  <a:lnTo>
                    <a:pt x="461" y="431"/>
                  </a:lnTo>
                  <a:lnTo>
                    <a:pt x="461" y="434"/>
                  </a:lnTo>
                  <a:lnTo>
                    <a:pt x="459" y="434"/>
                  </a:lnTo>
                  <a:lnTo>
                    <a:pt x="459" y="434"/>
                  </a:lnTo>
                  <a:lnTo>
                    <a:pt x="459" y="431"/>
                  </a:lnTo>
                  <a:lnTo>
                    <a:pt x="456" y="431"/>
                  </a:lnTo>
                  <a:lnTo>
                    <a:pt x="459" y="431"/>
                  </a:lnTo>
                  <a:lnTo>
                    <a:pt x="459" y="431"/>
                  </a:lnTo>
                  <a:lnTo>
                    <a:pt x="459" y="429"/>
                  </a:lnTo>
                  <a:lnTo>
                    <a:pt x="456" y="429"/>
                  </a:lnTo>
                  <a:lnTo>
                    <a:pt x="456" y="429"/>
                  </a:lnTo>
                  <a:lnTo>
                    <a:pt x="454" y="429"/>
                  </a:lnTo>
                  <a:lnTo>
                    <a:pt x="454" y="429"/>
                  </a:lnTo>
                  <a:lnTo>
                    <a:pt x="454" y="426"/>
                  </a:lnTo>
                  <a:lnTo>
                    <a:pt x="452" y="426"/>
                  </a:lnTo>
                  <a:lnTo>
                    <a:pt x="449" y="426"/>
                  </a:lnTo>
                  <a:lnTo>
                    <a:pt x="449" y="426"/>
                  </a:lnTo>
                  <a:lnTo>
                    <a:pt x="447" y="426"/>
                  </a:lnTo>
                  <a:lnTo>
                    <a:pt x="447" y="429"/>
                  </a:lnTo>
                  <a:lnTo>
                    <a:pt x="447" y="429"/>
                  </a:lnTo>
                  <a:lnTo>
                    <a:pt x="449" y="431"/>
                  </a:lnTo>
                  <a:lnTo>
                    <a:pt x="452" y="431"/>
                  </a:lnTo>
                  <a:lnTo>
                    <a:pt x="452" y="431"/>
                  </a:lnTo>
                  <a:lnTo>
                    <a:pt x="454" y="431"/>
                  </a:lnTo>
                  <a:lnTo>
                    <a:pt x="454" y="431"/>
                  </a:lnTo>
                  <a:lnTo>
                    <a:pt x="454" y="431"/>
                  </a:lnTo>
                  <a:lnTo>
                    <a:pt x="454" y="431"/>
                  </a:lnTo>
                  <a:close/>
                  <a:moveTo>
                    <a:pt x="577" y="372"/>
                  </a:moveTo>
                  <a:lnTo>
                    <a:pt x="579" y="372"/>
                  </a:lnTo>
                  <a:lnTo>
                    <a:pt x="579" y="372"/>
                  </a:lnTo>
                  <a:lnTo>
                    <a:pt x="577" y="372"/>
                  </a:lnTo>
                  <a:close/>
                  <a:moveTo>
                    <a:pt x="575" y="370"/>
                  </a:moveTo>
                  <a:lnTo>
                    <a:pt x="575" y="370"/>
                  </a:lnTo>
                  <a:lnTo>
                    <a:pt x="572" y="370"/>
                  </a:lnTo>
                  <a:lnTo>
                    <a:pt x="572" y="372"/>
                  </a:lnTo>
                  <a:lnTo>
                    <a:pt x="572" y="372"/>
                  </a:lnTo>
                  <a:lnTo>
                    <a:pt x="575" y="370"/>
                  </a:lnTo>
                  <a:lnTo>
                    <a:pt x="575" y="370"/>
                  </a:lnTo>
                  <a:close/>
                  <a:moveTo>
                    <a:pt x="575" y="367"/>
                  </a:moveTo>
                  <a:lnTo>
                    <a:pt x="577" y="367"/>
                  </a:lnTo>
                  <a:lnTo>
                    <a:pt x="577" y="367"/>
                  </a:lnTo>
                  <a:lnTo>
                    <a:pt x="575" y="367"/>
                  </a:lnTo>
                  <a:lnTo>
                    <a:pt x="575" y="370"/>
                  </a:lnTo>
                  <a:lnTo>
                    <a:pt x="575" y="370"/>
                  </a:lnTo>
                  <a:lnTo>
                    <a:pt x="575" y="370"/>
                  </a:lnTo>
                  <a:lnTo>
                    <a:pt x="575" y="367"/>
                  </a:lnTo>
                  <a:close/>
                  <a:moveTo>
                    <a:pt x="577" y="367"/>
                  </a:moveTo>
                  <a:lnTo>
                    <a:pt x="577" y="367"/>
                  </a:lnTo>
                  <a:lnTo>
                    <a:pt x="577" y="370"/>
                  </a:lnTo>
                  <a:lnTo>
                    <a:pt x="577" y="370"/>
                  </a:lnTo>
                  <a:lnTo>
                    <a:pt x="577" y="367"/>
                  </a:lnTo>
                  <a:close/>
                  <a:moveTo>
                    <a:pt x="508" y="398"/>
                  </a:moveTo>
                  <a:lnTo>
                    <a:pt x="511" y="398"/>
                  </a:lnTo>
                  <a:lnTo>
                    <a:pt x="511" y="398"/>
                  </a:lnTo>
                  <a:lnTo>
                    <a:pt x="511" y="398"/>
                  </a:lnTo>
                  <a:lnTo>
                    <a:pt x="511" y="398"/>
                  </a:lnTo>
                  <a:lnTo>
                    <a:pt x="511" y="398"/>
                  </a:lnTo>
                  <a:lnTo>
                    <a:pt x="511" y="398"/>
                  </a:lnTo>
                  <a:lnTo>
                    <a:pt x="511" y="398"/>
                  </a:lnTo>
                  <a:lnTo>
                    <a:pt x="508" y="396"/>
                  </a:lnTo>
                  <a:lnTo>
                    <a:pt x="508" y="396"/>
                  </a:lnTo>
                  <a:lnTo>
                    <a:pt x="508" y="396"/>
                  </a:lnTo>
                  <a:lnTo>
                    <a:pt x="508" y="396"/>
                  </a:lnTo>
                  <a:lnTo>
                    <a:pt x="508" y="398"/>
                  </a:lnTo>
                  <a:lnTo>
                    <a:pt x="508" y="398"/>
                  </a:lnTo>
                  <a:lnTo>
                    <a:pt x="508" y="398"/>
                  </a:lnTo>
                  <a:lnTo>
                    <a:pt x="508" y="398"/>
                  </a:lnTo>
                  <a:lnTo>
                    <a:pt x="508" y="398"/>
                  </a:lnTo>
                  <a:lnTo>
                    <a:pt x="508" y="398"/>
                  </a:lnTo>
                  <a:lnTo>
                    <a:pt x="508" y="398"/>
                  </a:lnTo>
                  <a:close/>
                  <a:moveTo>
                    <a:pt x="567" y="379"/>
                  </a:moveTo>
                  <a:lnTo>
                    <a:pt x="567" y="379"/>
                  </a:lnTo>
                  <a:lnTo>
                    <a:pt x="567" y="377"/>
                  </a:lnTo>
                  <a:lnTo>
                    <a:pt x="567" y="377"/>
                  </a:lnTo>
                  <a:lnTo>
                    <a:pt x="567" y="379"/>
                  </a:lnTo>
                  <a:lnTo>
                    <a:pt x="567" y="381"/>
                  </a:lnTo>
                  <a:lnTo>
                    <a:pt x="567" y="381"/>
                  </a:lnTo>
                  <a:lnTo>
                    <a:pt x="567" y="379"/>
                  </a:lnTo>
                  <a:close/>
                  <a:moveTo>
                    <a:pt x="539" y="363"/>
                  </a:moveTo>
                  <a:lnTo>
                    <a:pt x="539" y="360"/>
                  </a:lnTo>
                  <a:lnTo>
                    <a:pt x="537" y="360"/>
                  </a:lnTo>
                  <a:lnTo>
                    <a:pt x="537" y="363"/>
                  </a:lnTo>
                  <a:lnTo>
                    <a:pt x="534" y="365"/>
                  </a:lnTo>
                  <a:lnTo>
                    <a:pt x="534" y="365"/>
                  </a:lnTo>
                  <a:lnTo>
                    <a:pt x="534" y="365"/>
                  </a:lnTo>
                  <a:lnTo>
                    <a:pt x="537" y="365"/>
                  </a:lnTo>
                  <a:lnTo>
                    <a:pt x="537" y="363"/>
                  </a:lnTo>
                  <a:lnTo>
                    <a:pt x="537" y="363"/>
                  </a:lnTo>
                  <a:lnTo>
                    <a:pt x="539" y="3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noEditPoints="1"/>
            </p:cNvSpPr>
            <p:nvPr/>
          </p:nvSpPr>
          <p:spPr bwMode="auto">
            <a:xfrm>
              <a:off x="9447080" y="3555475"/>
              <a:ext cx="732062" cy="376405"/>
            </a:xfrm>
            <a:custGeom>
              <a:avLst/>
              <a:gdLst>
                <a:gd name="T0" fmla="*/ 722 w 741"/>
                <a:gd name="T1" fmla="*/ 152 h 381"/>
                <a:gd name="T2" fmla="*/ 712 w 741"/>
                <a:gd name="T3" fmla="*/ 145 h 381"/>
                <a:gd name="T4" fmla="*/ 700 w 741"/>
                <a:gd name="T5" fmla="*/ 135 h 381"/>
                <a:gd name="T6" fmla="*/ 688 w 741"/>
                <a:gd name="T7" fmla="*/ 119 h 381"/>
                <a:gd name="T8" fmla="*/ 681 w 741"/>
                <a:gd name="T9" fmla="*/ 109 h 381"/>
                <a:gd name="T10" fmla="*/ 662 w 741"/>
                <a:gd name="T11" fmla="*/ 88 h 381"/>
                <a:gd name="T12" fmla="*/ 665 w 741"/>
                <a:gd name="T13" fmla="*/ 81 h 381"/>
                <a:gd name="T14" fmla="*/ 667 w 741"/>
                <a:gd name="T15" fmla="*/ 76 h 381"/>
                <a:gd name="T16" fmla="*/ 662 w 741"/>
                <a:gd name="T17" fmla="*/ 60 h 381"/>
                <a:gd name="T18" fmla="*/ 632 w 741"/>
                <a:gd name="T19" fmla="*/ 36 h 381"/>
                <a:gd name="T20" fmla="*/ 613 w 741"/>
                <a:gd name="T21" fmla="*/ 29 h 381"/>
                <a:gd name="T22" fmla="*/ 596 w 741"/>
                <a:gd name="T23" fmla="*/ 41 h 381"/>
                <a:gd name="T24" fmla="*/ 577 w 741"/>
                <a:gd name="T25" fmla="*/ 38 h 381"/>
                <a:gd name="T26" fmla="*/ 556 w 741"/>
                <a:gd name="T27" fmla="*/ 43 h 381"/>
                <a:gd name="T28" fmla="*/ 528 w 741"/>
                <a:gd name="T29" fmla="*/ 34 h 381"/>
                <a:gd name="T30" fmla="*/ 492 w 741"/>
                <a:gd name="T31" fmla="*/ 22 h 381"/>
                <a:gd name="T32" fmla="*/ 478 w 741"/>
                <a:gd name="T33" fmla="*/ 8 h 381"/>
                <a:gd name="T34" fmla="*/ 445 w 741"/>
                <a:gd name="T35" fmla="*/ 3 h 381"/>
                <a:gd name="T36" fmla="*/ 428 w 741"/>
                <a:gd name="T37" fmla="*/ 12 h 381"/>
                <a:gd name="T38" fmla="*/ 438 w 741"/>
                <a:gd name="T39" fmla="*/ 31 h 381"/>
                <a:gd name="T40" fmla="*/ 421 w 741"/>
                <a:gd name="T41" fmla="*/ 48 h 381"/>
                <a:gd name="T42" fmla="*/ 379 w 741"/>
                <a:gd name="T43" fmla="*/ 64 h 381"/>
                <a:gd name="T44" fmla="*/ 372 w 741"/>
                <a:gd name="T45" fmla="*/ 95 h 381"/>
                <a:gd name="T46" fmla="*/ 353 w 741"/>
                <a:gd name="T47" fmla="*/ 119 h 381"/>
                <a:gd name="T48" fmla="*/ 343 w 741"/>
                <a:gd name="T49" fmla="*/ 135 h 381"/>
                <a:gd name="T50" fmla="*/ 331 w 741"/>
                <a:gd name="T51" fmla="*/ 161 h 381"/>
                <a:gd name="T52" fmla="*/ 305 w 741"/>
                <a:gd name="T53" fmla="*/ 147 h 381"/>
                <a:gd name="T54" fmla="*/ 301 w 741"/>
                <a:gd name="T55" fmla="*/ 142 h 381"/>
                <a:gd name="T56" fmla="*/ 289 w 741"/>
                <a:gd name="T57" fmla="*/ 147 h 381"/>
                <a:gd name="T58" fmla="*/ 284 w 741"/>
                <a:gd name="T59" fmla="*/ 171 h 381"/>
                <a:gd name="T60" fmla="*/ 275 w 741"/>
                <a:gd name="T61" fmla="*/ 176 h 381"/>
                <a:gd name="T62" fmla="*/ 246 w 741"/>
                <a:gd name="T63" fmla="*/ 176 h 381"/>
                <a:gd name="T64" fmla="*/ 227 w 741"/>
                <a:gd name="T65" fmla="*/ 194 h 381"/>
                <a:gd name="T66" fmla="*/ 213 w 741"/>
                <a:gd name="T67" fmla="*/ 187 h 381"/>
                <a:gd name="T68" fmla="*/ 180 w 741"/>
                <a:gd name="T69" fmla="*/ 183 h 381"/>
                <a:gd name="T70" fmla="*/ 180 w 741"/>
                <a:gd name="T71" fmla="*/ 190 h 381"/>
                <a:gd name="T72" fmla="*/ 168 w 741"/>
                <a:gd name="T73" fmla="*/ 190 h 381"/>
                <a:gd name="T74" fmla="*/ 149 w 741"/>
                <a:gd name="T75" fmla="*/ 187 h 381"/>
                <a:gd name="T76" fmla="*/ 137 w 741"/>
                <a:gd name="T77" fmla="*/ 204 h 381"/>
                <a:gd name="T78" fmla="*/ 130 w 741"/>
                <a:gd name="T79" fmla="*/ 232 h 381"/>
                <a:gd name="T80" fmla="*/ 102 w 741"/>
                <a:gd name="T81" fmla="*/ 256 h 381"/>
                <a:gd name="T82" fmla="*/ 107 w 741"/>
                <a:gd name="T83" fmla="*/ 292 h 381"/>
                <a:gd name="T84" fmla="*/ 43 w 741"/>
                <a:gd name="T85" fmla="*/ 292 h 381"/>
                <a:gd name="T86" fmla="*/ 43 w 741"/>
                <a:gd name="T87" fmla="*/ 329 h 381"/>
                <a:gd name="T88" fmla="*/ 38 w 741"/>
                <a:gd name="T89" fmla="*/ 358 h 381"/>
                <a:gd name="T90" fmla="*/ 19 w 741"/>
                <a:gd name="T91" fmla="*/ 365 h 381"/>
                <a:gd name="T92" fmla="*/ 121 w 741"/>
                <a:gd name="T93" fmla="*/ 370 h 381"/>
                <a:gd name="T94" fmla="*/ 149 w 741"/>
                <a:gd name="T95" fmla="*/ 341 h 381"/>
                <a:gd name="T96" fmla="*/ 173 w 741"/>
                <a:gd name="T97" fmla="*/ 346 h 381"/>
                <a:gd name="T98" fmla="*/ 249 w 741"/>
                <a:gd name="T99" fmla="*/ 337 h 381"/>
                <a:gd name="T100" fmla="*/ 305 w 741"/>
                <a:gd name="T101" fmla="*/ 327 h 381"/>
                <a:gd name="T102" fmla="*/ 471 w 741"/>
                <a:gd name="T103" fmla="*/ 313 h 381"/>
                <a:gd name="T104" fmla="*/ 589 w 741"/>
                <a:gd name="T105" fmla="*/ 296 h 381"/>
                <a:gd name="T106" fmla="*/ 629 w 741"/>
                <a:gd name="T107" fmla="*/ 273 h 381"/>
                <a:gd name="T108" fmla="*/ 644 w 741"/>
                <a:gd name="T109" fmla="*/ 263 h 381"/>
                <a:gd name="T110" fmla="*/ 665 w 741"/>
                <a:gd name="T111" fmla="*/ 247 h 381"/>
                <a:gd name="T112" fmla="*/ 667 w 741"/>
                <a:gd name="T113" fmla="*/ 235 h 381"/>
                <a:gd name="T114" fmla="*/ 674 w 741"/>
                <a:gd name="T115" fmla="*/ 218 h 381"/>
                <a:gd name="T116" fmla="*/ 729 w 741"/>
                <a:gd name="T117" fmla="*/ 168 h 381"/>
                <a:gd name="T118" fmla="*/ 10 w 741"/>
                <a:gd name="T119" fmla="*/ 37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1" h="381">
                  <a:moveTo>
                    <a:pt x="738" y="154"/>
                  </a:moveTo>
                  <a:lnTo>
                    <a:pt x="738" y="154"/>
                  </a:lnTo>
                  <a:lnTo>
                    <a:pt x="733" y="157"/>
                  </a:lnTo>
                  <a:lnTo>
                    <a:pt x="733" y="157"/>
                  </a:lnTo>
                  <a:lnTo>
                    <a:pt x="724" y="154"/>
                  </a:lnTo>
                  <a:lnTo>
                    <a:pt x="724" y="154"/>
                  </a:lnTo>
                  <a:lnTo>
                    <a:pt x="722" y="154"/>
                  </a:lnTo>
                  <a:lnTo>
                    <a:pt x="722" y="152"/>
                  </a:lnTo>
                  <a:lnTo>
                    <a:pt x="722" y="152"/>
                  </a:lnTo>
                  <a:lnTo>
                    <a:pt x="722" y="152"/>
                  </a:lnTo>
                  <a:lnTo>
                    <a:pt x="722" y="152"/>
                  </a:lnTo>
                  <a:lnTo>
                    <a:pt x="722" y="150"/>
                  </a:lnTo>
                  <a:lnTo>
                    <a:pt x="722" y="150"/>
                  </a:lnTo>
                  <a:lnTo>
                    <a:pt x="717" y="147"/>
                  </a:lnTo>
                  <a:lnTo>
                    <a:pt x="717" y="147"/>
                  </a:lnTo>
                  <a:lnTo>
                    <a:pt x="717" y="147"/>
                  </a:lnTo>
                  <a:lnTo>
                    <a:pt x="714" y="147"/>
                  </a:lnTo>
                  <a:lnTo>
                    <a:pt x="714" y="147"/>
                  </a:lnTo>
                  <a:lnTo>
                    <a:pt x="712" y="145"/>
                  </a:lnTo>
                  <a:lnTo>
                    <a:pt x="712" y="145"/>
                  </a:lnTo>
                  <a:lnTo>
                    <a:pt x="712" y="145"/>
                  </a:lnTo>
                  <a:lnTo>
                    <a:pt x="710" y="145"/>
                  </a:lnTo>
                  <a:lnTo>
                    <a:pt x="705" y="142"/>
                  </a:lnTo>
                  <a:lnTo>
                    <a:pt x="705" y="142"/>
                  </a:lnTo>
                  <a:lnTo>
                    <a:pt x="705" y="142"/>
                  </a:lnTo>
                  <a:lnTo>
                    <a:pt x="705" y="140"/>
                  </a:lnTo>
                  <a:lnTo>
                    <a:pt x="703" y="138"/>
                  </a:lnTo>
                  <a:lnTo>
                    <a:pt x="703" y="135"/>
                  </a:lnTo>
                  <a:lnTo>
                    <a:pt x="703" y="135"/>
                  </a:lnTo>
                  <a:lnTo>
                    <a:pt x="700" y="135"/>
                  </a:lnTo>
                  <a:lnTo>
                    <a:pt x="700" y="133"/>
                  </a:lnTo>
                  <a:lnTo>
                    <a:pt x="691" y="128"/>
                  </a:lnTo>
                  <a:lnTo>
                    <a:pt x="691" y="126"/>
                  </a:lnTo>
                  <a:lnTo>
                    <a:pt x="691" y="126"/>
                  </a:lnTo>
                  <a:lnTo>
                    <a:pt x="691" y="126"/>
                  </a:lnTo>
                  <a:lnTo>
                    <a:pt x="691" y="121"/>
                  </a:lnTo>
                  <a:lnTo>
                    <a:pt x="688" y="121"/>
                  </a:lnTo>
                  <a:lnTo>
                    <a:pt x="688" y="119"/>
                  </a:lnTo>
                  <a:lnTo>
                    <a:pt x="688" y="119"/>
                  </a:lnTo>
                  <a:lnTo>
                    <a:pt x="688" y="119"/>
                  </a:lnTo>
                  <a:lnTo>
                    <a:pt x="686" y="119"/>
                  </a:lnTo>
                  <a:lnTo>
                    <a:pt x="681" y="116"/>
                  </a:lnTo>
                  <a:lnTo>
                    <a:pt x="681" y="114"/>
                  </a:lnTo>
                  <a:lnTo>
                    <a:pt x="681" y="114"/>
                  </a:lnTo>
                  <a:lnTo>
                    <a:pt x="681" y="114"/>
                  </a:lnTo>
                  <a:lnTo>
                    <a:pt x="681" y="112"/>
                  </a:lnTo>
                  <a:lnTo>
                    <a:pt x="684" y="112"/>
                  </a:lnTo>
                  <a:lnTo>
                    <a:pt x="684" y="112"/>
                  </a:lnTo>
                  <a:lnTo>
                    <a:pt x="681" y="109"/>
                  </a:lnTo>
                  <a:lnTo>
                    <a:pt x="681" y="109"/>
                  </a:lnTo>
                  <a:lnTo>
                    <a:pt x="681" y="109"/>
                  </a:lnTo>
                  <a:lnTo>
                    <a:pt x="681" y="109"/>
                  </a:lnTo>
                  <a:lnTo>
                    <a:pt x="674" y="105"/>
                  </a:lnTo>
                  <a:lnTo>
                    <a:pt x="674" y="105"/>
                  </a:lnTo>
                  <a:lnTo>
                    <a:pt x="674" y="102"/>
                  </a:lnTo>
                  <a:lnTo>
                    <a:pt x="672" y="100"/>
                  </a:lnTo>
                  <a:lnTo>
                    <a:pt x="672" y="100"/>
                  </a:lnTo>
                  <a:lnTo>
                    <a:pt x="662" y="90"/>
                  </a:lnTo>
                  <a:lnTo>
                    <a:pt x="662" y="90"/>
                  </a:lnTo>
                  <a:lnTo>
                    <a:pt x="662" y="88"/>
                  </a:lnTo>
                  <a:lnTo>
                    <a:pt x="662" y="88"/>
                  </a:lnTo>
                  <a:lnTo>
                    <a:pt x="662" y="88"/>
                  </a:lnTo>
                  <a:lnTo>
                    <a:pt x="662" y="88"/>
                  </a:lnTo>
                  <a:lnTo>
                    <a:pt x="662" y="88"/>
                  </a:lnTo>
                  <a:lnTo>
                    <a:pt x="665" y="86"/>
                  </a:lnTo>
                  <a:lnTo>
                    <a:pt x="665" y="86"/>
                  </a:lnTo>
                  <a:lnTo>
                    <a:pt x="665" y="83"/>
                  </a:lnTo>
                  <a:lnTo>
                    <a:pt x="665" y="83"/>
                  </a:lnTo>
                  <a:lnTo>
                    <a:pt x="665" y="83"/>
                  </a:lnTo>
                  <a:lnTo>
                    <a:pt x="665" y="81"/>
                  </a:lnTo>
                  <a:lnTo>
                    <a:pt x="665" y="81"/>
                  </a:lnTo>
                  <a:lnTo>
                    <a:pt x="665" y="81"/>
                  </a:lnTo>
                  <a:lnTo>
                    <a:pt x="665" y="79"/>
                  </a:lnTo>
                  <a:lnTo>
                    <a:pt x="665" y="79"/>
                  </a:lnTo>
                  <a:lnTo>
                    <a:pt x="667" y="79"/>
                  </a:lnTo>
                  <a:lnTo>
                    <a:pt x="667" y="79"/>
                  </a:lnTo>
                  <a:lnTo>
                    <a:pt x="667" y="79"/>
                  </a:lnTo>
                  <a:lnTo>
                    <a:pt x="667" y="79"/>
                  </a:lnTo>
                  <a:lnTo>
                    <a:pt x="667" y="76"/>
                  </a:lnTo>
                  <a:lnTo>
                    <a:pt x="667" y="76"/>
                  </a:lnTo>
                  <a:lnTo>
                    <a:pt x="667" y="74"/>
                  </a:lnTo>
                  <a:lnTo>
                    <a:pt x="667" y="71"/>
                  </a:lnTo>
                  <a:lnTo>
                    <a:pt x="667" y="71"/>
                  </a:lnTo>
                  <a:lnTo>
                    <a:pt x="665" y="69"/>
                  </a:lnTo>
                  <a:lnTo>
                    <a:pt x="665" y="69"/>
                  </a:lnTo>
                  <a:lnTo>
                    <a:pt x="662" y="64"/>
                  </a:lnTo>
                  <a:lnTo>
                    <a:pt x="662" y="64"/>
                  </a:lnTo>
                  <a:lnTo>
                    <a:pt x="662" y="64"/>
                  </a:lnTo>
                  <a:lnTo>
                    <a:pt x="662" y="62"/>
                  </a:lnTo>
                  <a:lnTo>
                    <a:pt x="662" y="60"/>
                  </a:lnTo>
                  <a:lnTo>
                    <a:pt x="662" y="57"/>
                  </a:lnTo>
                  <a:lnTo>
                    <a:pt x="662" y="57"/>
                  </a:lnTo>
                  <a:lnTo>
                    <a:pt x="660" y="57"/>
                  </a:lnTo>
                  <a:lnTo>
                    <a:pt x="658" y="52"/>
                  </a:lnTo>
                  <a:lnTo>
                    <a:pt x="658" y="50"/>
                  </a:lnTo>
                  <a:lnTo>
                    <a:pt x="648" y="45"/>
                  </a:lnTo>
                  <a:lnTo>
                    <a:pt x="646" y="43"/>
                  </a:lnTo>
                  <a:lnTo>
                    <a:pt x="641" y="43"/>
                  </a:lnTo>
                  <a:lnTo>
                    <a:pt x="636" y="41"/>
                  </a:lnTo>
                  <a:lnTo>
                    <a:pt x="632" y="36"/>
                  </a:lnTo>
                  <a:lnTo>
                    <a:pt x="629" y="29"/>
                  </a:lnTo>
                  <a:lnTo>
                    <a:pt x="627" y="26"/>
                  </a:lnTo>
                  <a:lnTo>
                    <a:pt x="627" y="24"/>
                  </a:lnTo>
                  <a:lnTo>
                    <a:pt x="627" y="22"/>
                  </a:lnTo>
                  <a:lnTo>
                    <a:pt x="625" y="22"/>
                  </a:lnTo>
                  <a:lnTo>
                    <a:pt x="622" y="22"/>
                  </a:lnTo>
                  <a:lnTo>
                    <a:pt x="618" y="26"/>
                  </a:lnTo>
                  <a:lnTo>
                    <a:pt x="615" y="26"/>
                  </a:lnTo>
                  <a:lnTo>
                    <a:pt x="613" y="29"/>
                  </a:lnTo>
                  <a:lnTo>
                    <a:pt x="613" y="29"/>
                  </a:lnTo>
                  <a:lnTo>
                    <a:pt x="610" y="31"/>
                  </a:lnTo>
                  <a:lnTo>
                    <a:pt x="610" y="34"/>
                  </a:lnTo>
                  <a:lnTo>
                    <a:pt x="608" y="34"/>
                  </a:lnTo>
                  <a:lnTo>
                    <a:pt x="606" y="36"/>
                  </a:lnTo>
                  <a:lnTo>
                    <a:pt x="606" y="36"/>
                  </a:lnTo>
                  <a:lnTo>
                    <a:pt x="606" y="38"/>
                  </a:lnTo>
                  <a:lnTo>
                    <a:pt x="606" y="41"/>
                  </a:lnTo>
                  <a:lnTo>
                    <a:pt x="603" y="41"/>
                  </a:lnTo>
                  <a:lnTo>
                    <a:pt x="601" y="43"/>
                  </a:lnTo>
                  <a:lnTo>
                    <a:pt x="596" y="41"/>
                  </a:lnTo>
                  <a:lnTo>
                    <a:pt x="594" y="43"/>
                  </a:lnTo>
                  <a:lnTo>
                    <a:pt x="594" y="43"/>
                  </a:lnTo>
                  <a:lnTo>
                    <a:pt x="591" y="45"/>
                  </a:lnTo>
                  <a:lnTo>
                    <a:pt x="589" y="45"/>
                  </a:lnTo>
                  <a:lnTo>
                    <a:pt x="587" y="45"/>
                  </a:lnTo>
                  <a:lnTo>
                    <a:pt x="587" y="45"/>
                  </a:lnTo>
                  <a:lnTo>
                    <a:pt x="584" y="41"/>
                  </a:lnTo>
                  <a:lnTo>
                    <a:pt x="582" y="41"/>
                  </a:lnTo>
                  <a:lnTo>
                    <a:pt x="582" y="41"/>
                  </a:lnTo>
                  <a:lnTo>
                    <a:pt x="577" y="38"/>
                  </a:lnTo>
                  <a:lnTo>
                    <a:pt x="577" y="38"/>
                  </a:lnTo>
                  <a:lnTo>
                    <a:pt x="573" y="38"/>
                  </a:lnTo>
                  <a:lnTo>
                    <a:pt x="573" y="38"/>
                  </a:lnTo>
                  <a:lnTo>
                    <a:pt x="570" y="38"/>
                  </a:lnTo>
                  <a:lnTo>
                    <a:pt x="568" y="36"/>
                  </a:lnTo>
                  <a:lnTo>
                    <a:pt x="565" y="36"/>
                  </a:lnTo>
                  <a:lnTo>
                    <a:pt x="565" y="36"/>
                  </a:lnTo>
                  <a:lnTo>
                    <a:pt x="558" y="41"/>
                  </a:lnTo>
                  <a:lnTo>
                    <a:pt x="556" y="41"/>
                  </a:lnTo>
                  <a:lnTo>
                    <a:pt x="556" y="43"/>
                  </a:lnTo>
                  <a:lnTo>
                    <a:pt x="556" y="45"/>
                  </a:lnTo>
                  <a:lnTo>
                    <a:pt x="554" y="48"/>
                  </a:lnTo>
                  <a:lnTo>
                    <a:pt x="554" y="48"/>
                  </a:lnTo>
                  <a:lnTo>
                    <a:pt x="549" y="48"/>
                  </a:lnTo>
                  <a:lnTo>
                    <a:pt x="544" y="45"/>
                  </a:lnTo>
                  <a:lnTo>
                    <a:pt x="537" y="41"/>
                  </a:lnTo>
                  <a:lnTo>
                    <a:pt x="535" y="38"/>
                  </a:lnTo>
                  <a:lnTo>
                    <a:pt x="532" y="36"/>
                  </a:lnTo>
                  <a:lnTo>
                    <a:pt x="532" y="34"/>
                  </a:lnTo>
                  <a:lnTo>
                    <a:pt x="528" y="34"/>
                  </a:lnTo>
                  <a:lnTo>
                    <a:pt x="523" y="34"/>
                  </a:lnTo>
                  <a:lnTo>
                    <a:pt x="521" y="34"/>
                  </a:lnTo>
                  <a:lnTo>
                    <a:pt x="511" y="36"/>
                  </a:lnTo>
                  <a:lnTo>
                    <a:pt x="509" y="36"/>
                  </a:lnTo>
                  <a:lnTo>
                    <a:pt x="499" y="34"/>
                  </a:lnTo>
                  <a:lnTo>
                    <a:pt x="497" y="31"/>
                  </a:lnTo>
                  <a:lnTo>
                    <a:pt x="495" y="29"/>
                  </a:lnTo>
                  <a:lnTo>
                    <a:pt x="495" y="26"/>
                  </a:lnTo>
                  <a:lnTo>
                    <a:pt x="495" y="24"/>
                  </a:lnTo>
                  <a:lnTo>
                    <a:pt x="492" y="22"/>
                  </a:lnTo>
                  <a:lnTo>
                    <a:pt x="492" y="22"/>
                  </a:lnTo>
                  <a:lnTo>
                    <a:pt x="490" y="19"/>
                  </a:lnTo>
                  <a:lnTo>
                    <a:pt x="490" y="19"/>
                  </a:lnTo>
                  <a:lnTo>
                    <a:pt x="487" y="17"/>
                  </a:lnTo>
                  <a:lnTo>
                    <a:pt x="487" y="15"/>
                  </a:lnTo>
                  <a:lnTo>
                    <a:pt x="485" y="15"/>
                  </a:lnTo>
                  <a:lnTo>
                    <a:pt x="485" y="12"/>
                  </a:lnTo>
                  <a:lnTo>
                    <a:pt x="485" y="10"/>
                  </a:lnTo>
                  <a:lnTo>
                    <a:pt x="483" y="8"/>
                  </a:lnTo>
                  <a:lnTo>
                    <a:pt x="478" y="8"/>
                  </a:lnTo>
                  <a:lnTo>
                    <a:pt x="476" y="5"/>
                  </a:lnTo>
                  <a:lnTo>
                    <a:pt x="473" y="5"/>
                  </a:lnTo>
                  <a:lnTo>
                    <a:pt x="473" y="5"/>
                  </a:lnTo>
                  <a:lnTo>
                    <a:pt x="471" y="3"/>
                  </a:lnTo>
                  <a:lnTo>
                    <a:pt x="468" y="0"/>
                  </a:lnTo>
                  <a:lnTo>
                    <a:pt x="466" y="0"/>
                  </a:lnTo>
                  <a:lnTo>
                    <a:pt x="464" y="0"/>
                  </a:lnTo>
                  <a:lnTo>
                    <a:pt x="454" y="8"/>
                  </a:lnTo>
                  <a:lnTo>
                    <a:pt x="452" y="8"/>
                  </a:lnTo>
                  <a:lnTo>
                    <a:pt x="445" y="3"/>
                  </a:lnTo>
                  <a:lnTo>
                    <a:pt x="445" y="3"/>
                  </a:lnTo>
                  <a:lnTo>
                    <a:pt x="442" y="0"/>
                  </a:lnTo>
                  <a:lnTo>
                    <a:pt x="442" y="0"/>
                  </a:lnTo>
                  <a:lnTo>
                    <a:pt x="440" y="0"/>
                  </a:lnTo>
                  <a:lnTo>
                    <a:pt x="440" y="0"/>
                  </a:lnTo>
                  <a:lnTo>
                    <a:pt x="438" y="0"/>
                  </a:lnTo>
                  <a:lnTo>
                    <a:pt x="438" y="3"/>
                  </a:lnTo>
                  <a:lnTo>
                    <a:pt x="433" y="8"/>
                  </a:lnTo>
                  <a:lnTo>
                    <a:pt x="431" y="8"/>
                  </a:lnTo>
                  <a:lnTo>
                    <a:pt x="428" y="12"/>
                  </a:lnTo>
                  <a:lnTo>
                    <a:pt x="428" y="15"/>
                  </a:lnTo>
                  <a:lnTo>
                    <a:pt x="433" y="17"/>
                  </a:lnTo>
                  <a:lnTo>
                    <a:pt x="433" y="19"/>
                  </a:lnTo>
                  <a:lnTo>
                    <a:pt x="435" y="22"/>
                  </a:lnTo>
                  <a:lnTo>
                    <a:pt x="433" y="24"/>
                  </a:lnTo>
                  <a:lnTo>
                    <a:pt x="431" y="29"/>
                  </a:lnTo>
                  <a:lnTo>
                    <a:pt x="431" y="29"/>
                  </a:lnTo>
                  <a:lnTo>
                    <a:pt x="431" y="31"/>
                  </a:lnTo>
                  <a:lnTo>
                    <a:pt x="433" y="31"/>
                  </a:lnTo>
                  <a:lnTo>
                    <a:pt x="438" y="31"/>
                  </a:lnTo>
                  <a:lnTo>
                    <a:pt x="440" y="31"/>
                  </a:lnTo>
                  <a:lnTo>
                    <a:pt x="440" y="34"/>
                  </a:lnTo>
                  <a:lnTo>
                    <a:pt x="438" y="36"/>
                  </a:lnTo>
                  <a:lnTo>
                    <a:pt x="438" y="36"/>
                  </a:lnTo>
                  <a:lnTo>
                    <a:pt x="438" y="41"/>
                  </a:lnTo>
                  <a:lnTo>
                    <a:pt x="440" y="43"/>
                  </a:lnTo>
                  <a:lnTo>
                    <a:pt x="438" y="45"/>
                  </a:lnTo>
                  <a:lnTo>
                    <a:pt x="431" y="45"/>
                  </a:lnTo>
                  <a:lnTo>
                    <a:pt x="426" y="45"/>
                  </a:lnTo>
                  <a:lnTo>
                    <a:pt x="421" y="48"/>
                  </a:lnTo>
                  <a:lnTo>
                    <a:pt x="407" y="60"/>
                  </a:lnTo>
                  <a:lnTo>
                    <a:pt x="405" y="62"/>
                  </a:lnTo>
                  <a:lnTo>
                    <a:pt x="402" y="60"/>
                  </a:lnTo>
                  <a:lnTo>
                    <a:pt x="398" y="57"/>
                  </a:lnTo>
                  <a:lnTo>
                    <a:pt x="395" y="55"/>
                  </a:lnTo>
                  <a:lnTo>
                    <a:pt x="390" y="57"/>
                  </a:lnTo>
                  <a:lnTo>
                    <a:pt x="379" y="60"/>
                  </a:lnTo>
                  <a:lnTo>
                    <a:pt x="376" y="60"/>
                  </a:lnTo>
                  <a:lnTo>
                    <a:pt x="379" y="62"/>
                  </a:lnTo>
                  <a:lnTo>
                    <a:pt x="379" y="64"/>
                  </a:lnTo>
                  <a:lnTo>
                    <a:pt x="379" y="67"/>
                  </a:lnTo>
                  <a:lnTo>
                    <a:pt x="381" y="74"/>
                  </a:lnTo>
                  <a:lnTo>
                    <a:pt x="383" y="79"/>
                  </a:lnTo>
                  <a:lnTo>
                    <a:pt x="383" y="81"/>
                  </a:lnTo>
                  <a:lnTo>
                    <a:pt x="383" y="83"/>
                  </a:lnTo>
                  <a:lnTo>
                    <a:pt x="379" y="88"/>
                  </a:lnTo>
                  <a:lnTo>
                    <a:pt x="376" y="90"/>
                  </a:lnTo>
                  <a:lnTo>
                    <a:pt x="376" y="93"/>
                  </a:lnTo>
                  <a:lnTo>
                    <a:pt x="374" y="93"/>
                  </a:lnTo>
                  <a:lnTo>
                    <a:pt x="372" y="95"/>
                  </a:lnTo>
                  <a:lnTo>
                    <a:pt x="369" y="95"/>
                  </a:lnTo>
                  <a:lnTo>
                    <a:pt x="367" y="97"/>
                  </a:lnTo>
                  <a:lnTo>
                    <a:pt x="364" y="109"/>
                  </a:lnTo>
                  <a:lnTo>
                    <a:pt x="364" y="114"/>
                  </a:lnTo>
                  <a:lnTo>
                    <a:pt x="360" y="116"/>
                  </a:lnTo>
                  <a:lnTo>
                    <a:pt x="360" y="119"/>
                  </a:lnTo>
                  <a:lnTo>
                    <a:pt x="355" y="121"/>
                  </a:lnTo>
                  <a:lnTo>
                    <a:pt x="355" y="121"/>
                  </a:lnTo>
                  <a:lnTo>
                    <a:pt x="353" y="119"/>
                  </a:lnTo>
                  <a:lnTo>
                    <a:pt x="353" y="119"/>
                  </a:lnTo>
                  <a:lnTo>
                    <a:pt x="353" y="119"/>
                  </a:lnTo>
                  <a:lnTo>
                    <a:pt x="350" y="119"/>
                  </a:lnTo>
                  <a:lnTo>
                    <a:pt x="348" y="119"/>
                  </a:lnTo>
                  <a:lnTo>
                    <a:pt x="348" y="121"/>
                  </a:lnTo>
                  <a:lnTo>
                    <a:pt x="345" y="126"/>
                  </a:lnTo>
                  <a:lnTo>
                    <a:pt x="345" y="126"/>
                  </a:lnTo>
                  <a:lnTo>
                    <a:pt x="343" y="128"/>
                  </a:lnTo>
                  <a:lnTo>
                    <a:pt x="343" y="131"/>
                  </a:lnTo>
                  <a:lnTo>
                    <a:pt x="343" y="133"/>
                  </a:lnTo>
                  <a:lnTo>
                    <a:pt x="343" y="135"/>
                  </a:lnTo>
                  <a:lnTo>
                    <a:pt x="343" y="147"/>
                  </a:lnTo>
                  <a:lnTo>
                    <a:pt x="343" y="152"/>
                  </a:lnTo>
                  <a:lnTo>
                    <a:pt x="341" y="152"/>
                  </a:lnTo>
                  <a:lnTo>
                    <a:pt x="341" y="154"/>
                  </a:lnTo>
                  <a:lnTo>
                    <a:pt x="341" y="154"/>
                  </a:lnTo>
                  <a:lnTo>
                    <a:pt x="338" y="154"/>
                  </a:lnTo>
                  <a:lnTo>
                    <a:pt x="334" y="157"/>
                  </a:lnTo>
                  <a:lnTo>
                    <a:pt x="334" y="157"/>
                  </a:lnTo>
                  <a:lnTo>
                    <a:pt x="331" y="159"/>
                  </a:lnTo>
                  <a:lnTo>
                    <a:pt x="331" y="161"/>
                  </a:lnTo>
                  <a:lnTo>
                    <a:pt x="329" y="159"/>
                  </a:lnTo>
                  <a:lnTo>
                    <a:pt x="324" y="157"/>
                  </a:lnTo>
                  <a:lnTo>
                    <a:pt x="322" y="157"/>
                  </a:lnTo>
                  <a:lnTo>
                    <a:pt x="317" y="157"/>
                  </a:lnTo>
                  <a:lnTo>
                    <a:pt x="315" y="154"/>
                  </a:lnTo>
                  <a:lnTo>
                    <a:pt x="312" y="154"/>
                  </a:lnTo>
                  <a:lnTo>
                    <a:pt x="310" y="152"/>
                  </a:lnTo>
                  <a:lnTo>
                    <a:pt x="308" y="152"/>
                  </a:lnTo>
                  <a:lnTo>
                    <a:pt x="305" y="150"/>
                  </a:lnTo>
                  <a:lnTo>
                    <a:pt x="305" y="147"/>
                  </a:lnTo>
                  <a:lnTo>
                    <a:pt x="305" y="142"/>
                  </a:lnTo>
                  <a:lnTo>
                    <a:pt x="305" y="140"/>
                  </a:lnTo>
                  <a:lnTo>
                    <a:pt x="298" y="138"/>
                  </a:lnTo>
                  <a:lnTo>
                    <a:pt x="298" y="138"/>
                  </a:lnTo>
                  <a:lnTo>
                    <a:pt x="296" y="138"/>
                  </a:lnTo>
                  <a:lnTo>
                    <a:pt x="293" y="138"/>
                  </a:lnTo>
                  <a:lnTo>
                    <a:pt x="296" y="140"/>
                  </a:lnTo>
                  <a:lnTo>
                    <a:pt x="298" y="142"/>
                  </a:lnTo>
                  <a:lnTo>
                    <a:pt x="301" y="142"/>
                  </a:lnTo>
                  <a:lnTo>
                    <a:pt x="301" y="142"/>
                  </a:lnTo>
                  <a:lnTo>
                    <a:pt x="298" y="145"/>
                  </a:lnTo>
                  <a:lnTo>
                    <a:pt x="296" y="147"/>
                  </a:lnTo>
                  <a:lnTo>
                    <a:pt x="293" y="147"/>
                  </a:lnTo>
                  <a:lnTo>
                    <a:pt x="291" y="147"/>
                  </a:lnTo>
                  <a:lnTo>
                    <a:pt x="291" y="147"/>
                  </a:lnTo>
                  <a:lnTo>
                    <a:pt x="291" y="145"/>
                  </a:lnTo>
                  <a:lnTo>
                    <a:pt x="289" y="145"/>
                  </a:lnTo>
                  <a:lnTo>
                    <a:pt x="289" y="145"/>
                  </a:lnTo>
                  <a:lnTo>
                    <a:pt x="289" y="147"/>
                  </a:lnTo>
                  <a:lnTo>
                    <a:pt x="289" y="147"/>
                  </a:lnTo>
                  <a:lnTo>
                    <a:pt x="291" y="150"/>
                  </a:lnTo>
                  <a:lnTo>
                    <a:pt x="291" y="152"/>
                  </a:lnTo>
                  <a:lnTo>
                    <a:pt x="291" y="154"/>
                  </a:lnTo>
                  <a:lnTo>
                    <a:pt x="289" y="154"/>
                  </a:lnTo>
                  <a:lnTo>
                    <a:pt x="286" y="157"/>
                  </a:lnTo>
                  <a:lnTo>
                    <a:pt x="284" y="157"/>
                  </a:lnTo>
                  <a:lnTo>
                    <a:pt x="284" y="159"/>
                  </a:lnTo>
                  <a:lnTo>
                    <a:pt x="284" y="161"/>
                  </a:lnTo>
                  <a:lnTo>
                    <a:pt x="284" y="168"/>
                  </a:lnTo>
                  <a:lnTo>
                    <a:pt x="284" y="171"/>
                  </a:lnTo>
                  <a:lnTo>
                    <a:pt x="284" y="171"/>
                  </a:lnTo>
                  <a:lnTo>
                    <a:pt x="279" y="173"/>
                  </a:lnTo>
                  <a:lnTo>
                    <a:pt x="279" y="176"/>
                  </a:lnTo>
                  <a:lnTo>
                    <a:pt x="279" y="178"/>
                  </a:lnTo>
                  <a:lnTo>
                    <a:pt x="279" y="180"/>
                  </a:lnTo>
                  <a:lnTo>
                    <a:pt x="277" y="183"/>
                  </a:lnTo>
                  <a:lnTo>
                    <a:pt x="275" y="183"/>
                  </a:lnTo>
                  <a:lnTo>
                    <a:pt x="272" y="180"/>
                  </a:lnTo>
                  <a:lnTo>
                    <a:pt x="272" y="180"/>
                  </a:lnTo>
                  <a:lnTo>
                    <a:pt x="275" y="176"/>
                  </a:lnTo>
                  <a:lnTo>
                    <a:pt x="272" y="176"/>
                  </a:lnTo>
                  <a:lnTo>
                    <a:pt x="267" y="178"/>
                  </a:lnTo>
                  <a:lnTo>
                    <a:pt x="265" y="178"/>
                  </a:lnTo>
                  <a:lnTo>
                    <a:pt x="260" y="176"/>
                  </a:lnTo>
                  <a:lnTo>
                    <a:pt x="258" y="173"/>
                  </a:lnTo>
                  <a:lnTo>
                    <a:pt x="258" y="168"/>
                  </a:lnTo>
                  <a:lnTo>
                    <a:pt x="256" y="166"/>
                  </a:lnTo>
                  <a:lnTo>
                    <a:pt x="251" y="168"/>
                  </a:lnTo>
                  <a:lnTo>
                    <a:pt x="249" y="173"/>
                  </a:lnTo>
                  <a:lnTo>
                    <a:pt x="246" y="176"/>
                  </a:lnTo>
                  <a:lnTo>
                    <a:pt x="246" y="176"/>
                  </a:lnTo>
                  <a:lnTo>
                    <a:pt x="239" y="176"/>
                  </a:lnTo>
                  <a:lnTo>
                    <a:pt x="237" y="178"/>
                  </a:lnTo>
                  <a:lnTo>
                    <a:pt x="237" y="178"/>
                  </a:lnTo>
                  <a:lnTo>
                    <a:pt x="237" y="180"/>
                  </a:lnTo>
                  <a:lnTo>
                    <a:pt x="234" y="183"/>
                  </a:lnTo>
                  <a:lnTo>
                    <a:pt x="232" y="190"/>
                  </a:lnTo>
                  <a:lnTo>
                    <a:pt x="232" y="194"/>
                  </a:lnTo>
                  <a:lnTo>
                    <a:pt x="230" y="197"/>
                  </a:lnTo>
                  <a:lnTo>
                    <a:pt x="227" y="194"/>
                  </a:lnTo>
                  <a:lnTo>
                    <a:pt x="227" y="194"/>
                  </a:lnTo>
                  <a:lnTo>
                    <a:pt x="225" y="192"/>
                  </a:lnTo>
                  <a:lnTo>
                    <a:pt x="225" y="192"/>
                  </a:lnTo>
                  <a:lnTo>
                    <a:pt x="225" y="190"/>
                  </a:lnTo>
                  <a:lnTo>
                    <a:pt x="222" y="190"/>
                  </a:lnTo>
                  <a:lnTo>
                    <a:pt x="222" y="190"/>
                  </a:lnTo>
                  <a:lnTo>
                    <a:pt x="220" y="190"/>
                  </a:lnTo>
                  <a:lnTo>
                    <a:pt x="218" y="190"/>
                  </a:lnTo>
                  <a:lnTo>
                    <a:pt x="218" y="187"/>
                  </a:lnTo>
                  <a:lnTo>
                    <a:pt x="213" y="187"/>
                  </a:lnTo>
                  <a:lnTo>
                    <a:pt x="206" y="185"/>
                  </a:lnTo>
                  <a:lnTo>
                    <a:pt x="206" y="183"/>
                  </a:lnTo>
                  <a:lnTo>
                    <a:pt x="204" y="183"/>
                  </a:lnTo>
                  <a:lnTo>
                    <a:pt x="201" y="180"/>
                  </a:lnTo>
                  <a:lnTo>
                    <a:pt x="199" y="180"/>
                  </a:lnTo>
                  <a:lnTo>
                    <a:pt x="196" y="180"/>
                  </a:lnTo>
                  <a:lnTo>
                    <a:pt x="192" y="183"/>
                  </a:lnTo>
                  <a:lnTo>
                    <a:pt x="189" y="185"/>
                  </a:lnTo>
                  <a:lnTo>
                    <a:pt x="185" y="185"/>
                  </a:lnTo>
                  <a:lnTo>
                    <a:pt x="180" y="183"/>
                  </a:lnTo>
                  <a:lnTo>
                    <a:pt x="180" y="180"/>
                  </a:lnTo>
                  <a:lnTo>
                    <a:pt x="180" y="180"/>
                  </a:lnTo>
                  <a:lnTo>
                    <a:pt x="180" y="178"/>
                  </a:lnTo>
                  <a:lnTo>
                    <a:pt x="178" y="178"/>
                  </a:lnTo>
                  <a:lnTo>
                    <a:pt x="178" y="178"/>
                  </a:lnTo>
                  <a:lnTo>
                    <a:pt x="178" y="180"/>
                  </a:lnTo>
                  <a:lnTo>
                    <a:pt x="178" y="180"/>
                  </a:lnTo>
                  <a:lnTo>
                    <a:pt x="178" y="183"/>
                  </a:lnTo>
                  <a:lnTo>
                    <a:pt x="180" y="187"/>
                  </a:lnTo>
                  <a:lnTo>
                    <a:pt x="180" y="190"/>
                  </a:lnTo>
                  <a:lnTo>
                    <a:pt x="180" y="192"/>
                  </a:lnTo>
                  <a:lnTo>
                    <a:pt x="178" y="197"/>
                  </a:lnTo>
                  <a:lnTo>
                    <a:pt x="175" y="197"/>
                  </a:lnTo>
                  <a:lnTo>
                    <a:pt x="173" y="197"/>
                  </a:lnTo>
                  <a:lnTo>
                    <a:pt x="173" y="194"/>
                  </a:lnTo>
                  <a:lnTo>
                    <a:pt x="173" y="190"/>
                  </a:lnTo>
                  <a:lnTo>
                    <a:pt x="173" y="190"/>
                  </a:lnTo>
                  <a:lnTo>
                    <a:pt x="170" y="187"/>
                  </a:lnTo>
                  <a:lnTo>
                    <a:pt x="170" y="187"/>
                  </a:lnTo>
                  <a:lnTo>
                    <a:pt x="168" y="190"/>
                  </a:lnTo>
                  <a:lnTo>
                    <a:pt x="168" y="190"/>
                  </a:lnTo>
                  <a:lnTo>
                    <a:pt x="166" y="190"/>
                  </a:lnTo>
                  <a:lnTo>
                    <a:pt x="163" y="192"/>
                  </a:lnTo>
                  <a:lnTo>
                    <a:pt x="161" y="192"/>
                  </a:lnTo>
                  <a:lnTo>
                    <a:pt x="159" y="192"/>
                  </a:lnTo>
                  <a:lnTo>
                    <a:pt x="156" y="192"/>
                  </a:lnTo>
                  <a:lnTo>
                    <a:pt x="154" y="190"/>
                  </a:lnTo>
                  <a:lnTo>
                    <a:pt x="154" y="190"/>
                  </a:lnTo>
                  <a:lnTo>
                    <a:pt x="152" y="187"/>
                  </a:lnTo>
                  <a:lnTo>
                    <a:pt x="149" y="187"/>
                  </a:lnTo>
                  <a:lnTo>
                    <a:pt x="147" y="187"/>
                  </a:lnTo>
                  <a:lnTo>
                    <a:pt x="147" y="192"/>
                  </a:lnTo>
                  <a:lnTo>
                    <a:pt x="147" y="192"/>
                  </a:lnTo>
                  <a:lnTo>
                    <a:pt x="152" y="199"/>
                  </a:lnTo>
                  <a:lnTo>
                    <a:pt x="147" y="206"/>
                  </a:lnTo>
                  <a:lnTo>
                    <a:pt x="147" y="206"/>
                  </a:lnTo>
                  <a:lnTo>
                    <a:pt x="144" y="206"/>
                  </a:lnTo>
                  <a:lnTo>
                    <a:pt x="142" y="204"/>
                  </a:lnTo>
                  <a:lnTo>
                    <a:pt x="140" y="204"/>
                  </a:lnTo>
                  <a:lnTo>
                    <a:pt x="137" y="204"/>
                  </a:lnTo>
                  <a:lnTo>
                    <a:pt x="137" y="206"/>
                  </a:lnTo>
                  <a:lnTo>
                    <a:pt x="137" y="209"/>
                  </a:lnTo>
                  <a:lnTo>
                    <a:pt x="137" y="211"/>
                  </a:lnTo>
                  <a:lnTo>
                    <a:pt x="135" y="213"/>
                  </a:lnTo>
                  <a:lnTo>
                    <a:pt x="130" y="218"/>
                  </a:lnTo>
                  <a:lnTo>
                    <a:pt x="128" y="221"/>
                  </a:lnTo>
                  <a:lnTo>
                    <a:pt x="128" y="223"/>
                  </a:lnTo>
                  <a:lnTo>
                    <a:pt x="128" y="225"/>
                  </a:lnTo>
                  <a:lnTo>
                    <a:pt x="128" y="228"/>
                  </a:lnTo>
                  <a:lnTo>
                    <a:pt x="130" y="232"/>
                  </a:lnTo>
                  <a:lnTo>
                    <a:pt x="130" y="232"/>
                  </a:lnTo>
                  <a:lnTo>
                    <a:pt x="135" y="235"/>
                  </a:lnTo>
                  <a:lnTo>
                    <a:pt x="137" y="239"/>
                  </a:lnTo>
                  <a:lnTo>
                    <a:pt x="137" y="244"/>
                  </a:lnTo>
                  <a:lnTo>
                    <a:pt x="133" y="247"/>
                  </a:lnTo>
                  <a:lnTo>
                    <a:pt x="116" y="251"/>
                  </a:lnTo>
                  <a:lnTo>
                    <a:pt x="111" y="256"/>
                  </a:lnTo>
                  <a:lnTo>
                    <a:pt x="109" y="256"/>
                  </a:lnTo>
                  <a:lnTo>
                    <a:pt x="104" y="256"/>
                  </a:lnTo>
                  <a:lnTo>
                    <a:pt x="102" y="256"/>
                  </a:lnTo>
                  <a:lnTo>
                    <a:pt x="100" y="258"/>
                  </a:lnTo>
                  <a:lnTo>
                    <a:pt x="100" y="258"/>
                  </a:lnTo>
                  <a:lnTo>
                    <a:pt x="100" y="261"/>
                  </a:lnTo>
                  <a:lnTo>
                    <a:pt x="97" y="265"/>
                  </a:lnTo>
                  <a:lnTo>
                    <a:pt x="97" y="270"/>
                  </a:lnTo>
                  <a:lnTo>
                    <a:pt x="100" y="275"/>
                  </a:lnTo>
                  <a:lnTo>
                    <a:pt x="102" y="280"/>
                  </a:lnTo>
                  <a:lnTo>
                    <a:pt x="104" y="284"/>
                  </a:lnTo>
                  <a:lnTo>
                    <a:pt x="107" y="287"/>
                  </a:lnTo>
                  <a:lnTo>
                    <a:pt x="107" y="292"/>
                  </a:lnTo>
                  <a:lnTo>
                    <a:pt x="107" y="296"/>
                  </a:lnTo>
                  <a:lnTo>
                    <a:pt x="104" y="299"/>
                  </a:lnTo>
                  <a:lnTo>
                    <a:pt x="100" y="301"/>
                  </a:lnTo>
                  <a:lnTo>
                    <a:pt x="95" y="299"/>
                  </a:lnTo>
                  <a:lnTo>
                    <a:pt x="88" y="296"/>
                  </a:lnTo>
                  <a:lnTo>
                    <a:pt x="59" y="284"/>
                  </a:lnTo>
                  <a:lnTo>
                    <a:pt x="55" y="284"/>
                  </a:lnTo>
                  <a:lnTo>
                    <a:pt x="50" y="287"/>
                  </a:lnTo>
                  <a:lnTo>
                    <a:pt x="45" y="289"/>
                  </a:lnTo>
                  <a:lnTo>
                    <a:pt x="43" y="292"/>
                  </a:lnTo>
                  <a:lnTo>
                    <a:pt x="43" y="294"/>
                  </a:lnTo>
                  <a:lnTo>
                    <a:pt x="38" y="299"/>
                  </a:lnTo>
                  <a:lnTo>
                    <a:pt x="36" y="303"/>
                  </a:lnTo>
                  <a:lnTo>
                    <a:pt x="33" y="308"/>
                  </a:lnTo>
                  <a:lnTo>
                    <a:pt x="36" y="310"/>
                  </a:lnTo>
                  <a:lnTo>
                    <a:pt x="36" y="313"/>
                  </a:lnTo>
                  <a:lnTo>
                    <a:pt x="40" y="318"/>
                  </a:lnTo>
                  <a:lnTo>
                    <a:pt x="40" y="320"/>
                  </a:lnTo>
                  <a:lnTo>
                    <a:pt x="40" y="325"/>
                  </a:lnTo>
                  <a:lnTo>
                    <a:pt x="43" y="329"/>
                  </a:lnTo>
                  <a:lnTo>
                    <a:pt x="43" y="329"/>
                  </a:lnTo>
                  <a:lnTo>
                    <a:pt x="40" y="332"/>
                  </a:lnTo>
                  <a:lnTo>
                    <a:pt x="40" y="332"/>
                  </a:lnTo>
                  <a:lnTo>
                    <a:pt x="40" y="334"/>
                  </a:lnTo>
                  <a:lnTo>
                    <a:pt x="40" y="334"/>
                  </a:lnTo>
                  <a:lnTo>
                    <a:pt x="40" y="337"/>
                  </a:lnTo>
                  <a:lnTo>
                    <a:pt x="43" y="341"/>
                  </a:lnTo>
                  <a:lnTo>
                    <a:pt x="43" y="344"/>
                  </a:lnTo>
                  <a:lnTo>
                    <a:pt x="43" y="348"/>
                  </a:lnTo>
                  <a:lnTo>
                    <a:pt x="38" y="358"/>
                  </a:lnTo>
                  <a:lnTo>
                    <a:pt x="38" y="365"/>
                  </a:lnTo>
                  <a:lnTo>
                    <a:pt x="36" y="367"/>
                  </a:lnTo>
                  <a:lnTo>
                    <a:pt x="33" y="370"/>
                  </a:lnTo>
                  <a:lnTo>
                    <a:pt x="29" y="367"/>
                  </a:lnTo>
                  <a:lnTo>
                    <a:pt x="26" y="367"/>
                  </a:lnTo>
                  <a:lnTo>
                    <a:pt x="24" y="363"/>
                  </a:lnTo>
                  <a:lnTo>
                    <a:pt x="21" y="363"/>
                  </a:lnTo>
                  <a:lnTo>
                    <a:pt x="19" y="363"/>
                  </a:lnTo>
                  <a:lnTo>
                    <a:pt x="19" y="363"/>
                  </a:lnTo>
                  <a:lnTo>
                    <a:pt x="19" y="365"/>
                  </a:lnTo>
                  <a:lnTo>
                    <a:pt x="17" y="370"/>
                  </a:lnTo>
                  <a:lnTo>
                    <a:pt x="17" y="372"/>
                  </a:lnTo>
                  <a:lnTo>
                    <a:pt x="17" y="379"/>
                  </a:lnTo>
                  <a:lnTo>
                    <a:pt x="17" y="379"/>
                  </a:lnTo>
                  <a:lnTo>
                    <a:pt x="33" y="377"/>
                  </a:lnTo>
                  <a:lnTo>
                    <a:pt x="50" y="377"/>
                  </a:lnTo>
                  <a:lnTo>
                    <a:pt x="69" y="374"/>
                  </a:lnTo>
                  <a:lnTo>
                    <a:pt x="85" y="372"/>
                  </a:lnTo>
                  <a:lnTo>
                    <a:pt x="102" y="372"/>
                  </a:lnTo>
                  <a:lnTo>
                    <a:pt x="121" y="370"/>
                  </a:lnTo>
                  <a:lnTo>
                    <a:pt x="137" y="367"/>
                  </a:lnTo>
                  <a:lnTo>
                    <a:pt x="154" y="365"/>
                  </a:lnTo>
                  <a:lnTo>
                    <a:pt x="154" y="363"/>
                  </a:lnTo>
                  <a:lnTo>
                    <a:pt x="154" y="358"/>
                  </a:lnTo>
                  <a:lnTo>
                    <a:pt x="154" y="355"/>
                  </a:lnTo>
                  <a:lnTo>
                    <a:pt x="152" y="351"/>
                  </a:lnTo>
                  <a:lnTo>
                    <a:pt x="149" y="344"/>
                  </a:lnTo>
                  <a:lnTo>
                    <a:pt x="149" y="344"/>
                  </a:lnTo>
                  <a:lnTo>
                    <a:pt x="149" y="341"/>
                  </a:lnTo>
                  <a:lnTo>
                    <a:pt x="149" y="341"/>
                  </a:lnTo>
                  <a:lnTo>
                    <a:pt x="149" y="341"/>
                  </a:lnTo>
                  <a:lnTo>
                    <a:pt x="156" y="341"/>
                  </a:lnTo>
                  <a:lnTo>
                    <a:pt x="163" y="341"/>
                  </a:lnTo>
                  <a:lnTo>
                    <a:pt x="170" y="341"/>
                  </a:lnTo>
                  <a:lnTo>
                    <a:pt x="170" y="341"/>
                  </a:lnTo>
                  <a:lnTo>
                    <a:pt x="170" y="344"/>
                  </a:lnTo>
                  <a:lnTo>
                    <a:pt x="173" y="344"/>
                  </a:lnTo>
                  <a:lnTo>
                    <a:pt x="173" y="346"/>
                  </a:lnTo>
                  <a:lnTo>
                    <a:pt x="173" y="346"/>
                  </a:lnTo>
                  <a:lnTo>
                    <a:pt x="173" y="346"/>
                  </a:lnTo>
                  <a:lnTo>
                    <a:pt x="178" y="344"/>
                  </a:lnTo>
                  <a:lnTo>
                    <a:pt x="180" y="344"/>
                  </a:lnTo>
                  <a:lnTo>
                    <a:pt x="182" y="344"/>
                  </a:lnTo>
                  <a:lnTo>
                    <a:pt x="189" y="344"/>
                  </a:lnTo>
                  <a:lnTo>
                    <a:pt x="196" y="341"/>
                  </a:lnTo>
                  <a:lnTo>
                    <a:pt x="206" y="341"/>
                  </a:lnTo>
                  <a:lnTo>
                    <a:pt x="215" y="339"/>
                  </a:lnTo>
                  <a:lnTo>
                    <a:pt x="227" y="339"/>
                  </a:lnTo>
                  <a:lnTo>
                    <a:pt x="237" y="337"/>
                  </a:lnTo>
                  <a:lnTo>
                    <a:pt x="249" y="337"/>
                  </a:lnTo>
                  <a:lnTo>
                    <a:pt x="260" y="334"/>
                  </a:lnTo>
                  <a:lnTo>
                    <a:pt x="270" y="334"/>
                  </a:lnTo>
                  <a:lnTo>
                    <a:pt x="279" y="332"/>
                  </a:lnTo>
                  <a:lnTo>
                    <a:pt x="286" y="332"/>
                  </a:lnTo>
                  <a:lnTo>
                    <a:pt x="291" y="329"/>
                  </a:lnTo>
                  <a:lnTo>
                    <a:pt x="296" y="329"/>
                  </a:lnTo>
                  <a:lnTo>
                    <a:pt x="298" y="329"/>
                  </a:lnTo>
                  <a:lnTo>
                    <a:pt x="301" y="329"/>
                  </a:lnTo>
                  <a:lnTo>
                    <a:pt x="305" y="327"/>
                  </a:lnTo>
                  <a:lnTo>
                    <a:pt x="305" y="327"/>
                  </a:lnTo>
                  <a:lnTo>
                    <a:pt x="310" y="327"/>
                  </a:lnTo>
                  <a:lnTo>
                    <a:pt x="312" y="327"/>
                  </a:lnTo>
                  <a:lnTo>
                    <a:pt x="322" y="327"/>
                  </a:lnTo>
                  <a:lnTo>
                    <a:pt x="336" y="325"/>
                  </a:lnTo>
                  <a:lnTo>
                    <a:pt x="353" y="322"/>
                  </a:lnTo>
                  <a:lnTo>
                    <a:pt x="372" y="322"/>
                  </a:lnTo>
                  <a:lnTo>
                    <a:pt x="395" y="320"/>
                  </a:lnTo>
                  <a:lnTo>
                    <a:pt x="419" y="318"/>
                  </a:lnTo>
                  <a:lnTo>
                    <a:pt x="445" y="315"/>
                  </a:lnTo>
                  <a:lnTo>
                    <a:pt x="471" y="313"/>
                  </a:lnTo>
                  <a:lnTo>
                    <a:pt x="495" y="308"/>
                  </a:lnTo>
                  <a:lnTo>
                    <a:pt x="516" y="306"/>
                  </a:lnTo>
                  <a:lnTo>
                    <a:pt x="537" y="306"/>
                  </a:lnTo>
                  <a:lnTo>
                    <a:pt x="554" y="303"/>
                  </a:lnTo>
                  <a:lnTo>
                    <a:pt x="568" y="301"/>
                  </a:lnTo>
                  <a:lnTo>
                    <a:pt x="575" y="301"/>
                  </a:lnTo>
                  <a:lnTo>
                    <a:pt x="580" y="301"/>
                  </a:lnTo>
                  <a:lnTo>
                    <a:pt x="584" y="299"/>
                  </a:lnTo>
                  <a:lnTo>
                    <a:pt x="587" y="299"/>
                  </a:lnTo>
                  <a:lnTo>
                    <a:pt x="589" y="296"/>
                  </a:lnTo>
                  <a:lnTo>
                    <a:pt x="594" y="292"/>
                  </a:lnTo>
                  <a:lnTo>
                    <a:pt x="596" y="292"/>
                  </a:lnTo>
                  <a:lnTo>
                    <a:pt x="596" y="292"/>
                  </a:lnTo>
                  <a:lnTo>
                    <a:pt x="603" y="287"/>
                  </a:lnTo>
                  <a:lnTo>
                    <a:pt x="613" y="284"/>
                  </a:lnTo>
                  <a:lnTo>
                    <a:pt x="615" y="282"/>
                  </a:lnTo>
                  <a:lnTo>
                    <a:pt x="615" y="282"/>
                  </a:lnTo>
                  <a:lnTo>
                    <a:pt x="618" y="282"/>
                  </a:lnTo>
                  <a:lnTo>
                    <a:pt x="620" y="277"/>
                  </a:lnTo>
                  <a:lnTo>
                    <a:pt x="629" y="273"/>
                  </a:lnTo>
                  <a:lnTo>
                    <a:pt x="639" y="270"/>
                  </a:lnTo>
                  <a:lnTo>
                    <a:pt x="641" y="270"/>
                  </a:lnTo>
                  <a:lnTo>
                    <a:pt x="641" y="270"/>
                  </a:lnTo>
                  <a:lnTo>
                    <a:pt x="641" y="268"/>
                  </a:lnTo>
                  <a:lnTo>
                    <a:pt x="641" y="268"/>
                  </a:lnTo>
                  <a:lnTo>
                    <a:pt x="641" y="268"/>
                  </a:lnTo>
                  <a:lnTo>
                    <a:pt x="641" y="265"/>
                  </a:lnTo>
                  <a:lnTo>
                    <a:pt x="641" y="265"/>
                  </a:lnTo>
                  <a:lnTo>
                    <a:pt x="641" y="265"/>
                  </a:lnTo>
                  <a:lnTo>
                    <a:pt x="644" y="263"/>
                  </a:lnTo>
                  <a:lnTo>
                    <a:pt x="644" y="258"/>
                  </a:lnTo>
                  <a:lnTo>
                    <a:pt x="646" y="256"/>
                  </a:lnTo>
                  <a:lnTo>
                    <a:pt x="646" y="256"/>
                  </a:lnTo>
                  <a:lnTo>
                    <a:pt x="646" y="256"/>
                  </a:lnTo>
                  <a:lnTo>
                    <a:pt x="651" y="256"/>
                  </a:lnTo>
                  <a:lnTo>
                    <a:pt x="655" y="251"/>
                  </a:lnTo>
                  <a:lnTo>
                    <a:pt x="662" y="249"/>
                  </a:lnTo>
                  <a:lnTo>
                    <a:pt x="662" y="249"/>
                  </a:lnTo>
                  <a:lnTo>
                    <a:pt x="665" y="247"/>
                  </a:lnTo>
                  <a:lnTo>
                    <a:pt x="665" y="247"/>
                  </a:lnTo>
                  <a:lnTo>
                    <a:pt x="665" y="247"/>
                  </a:lnTo>
                  <a:lnTo>
                    <a:pt x="665" y="244"/>
                  </a:lnTo>
                  <a:lnTo>
                    <a:pt x="665" y="244"/>
                  </a:lnTo>
                  <a:lnTo>
                    <a:pt x="665" y="242"/>
                  </a:lnTo>
                  <a:lnTo>
                    <a:pt x="665" y="242"/>
                  </a:lnTo>
                  <a:lnTo>
                    <a:pt x="665" y="242"/>
                  </a:lnTo>
                  <a:lnTo>
                    <a:pt x="662" y="239"/>
                  </a:lnTo>
                  <a:lnTo>
                    <a:pt x="665" y="237"/>
                  </a:lnTo>
                  <a:lnTo>
                    <a:pt x="665" y="237"/>
                  </a:lnTo>
                  <a:lnTo>
                    <a:pt x="667" y="235"/>
                  </a:lnTo>
                  <a:lnTo>
                    <a:pt x="674" y="228"/>
                  </a:lnTo>
                  <a:lnTo>
                    <a:pt x="677" y="228"/>
                  </a:lnTo>
                  <a:lnTo>
                    <a:pt x="677" y="228"/>
                  </a:lnTo>
                  <a:lnTo>
                    <a:pt x="677" y="228"/>
                  </a:lnTo>
                  <a:lnTo>
                    <a:pt x="677" y="225"/>
                  </a:lnTo>
                  <a:lnTo>
                    <a:pt x="677" y="225"/>
                  </a:lnTo>
                  <a:lnTo>
                    <a:pt x="677" y="225"/>
                  </a:lnTo>
                  <a:lnTo>
                    <a:pt x="677" y="223"/>
                  </a:lnTo>
                  <a:lnTo>
                    <a:pt x="677" y="221"/>
                  </a:lnTo>
                  <a:lnTo>
                    <a:pt x="674" y="218"/>
                  </a:lnTo>
                  <a:lnTo>
                    <a:pt x="677" y="218"/>
                  </a:lnTo>
                  <a:lnTo>
                    <a:pt x="677" y="216"/>
                  </a:lnTo>
                  <a:lnTo>
                    <a:pt x="681" y="211"/>
                  </a:lnTo>
                  <a:lnTo>
                    <a:pt x="691" y="204"/>
                  </a:lnTo>
                  <a:lnTo>
                    <a:pt x="698" y="199"/>
                  </a:lnTo>
                  <a:lnTo>
                    <a:pt x="705" y="194"/>
                  </a:lnTo>
                  <a:lnTo>
                    <a:pt x="707" y="194"/>
                  </a:lnTo>
                  <a:lnTo>
                    <a:pt x="714" y="185"/>
                  </a:lnTo>
                  <a:lnTo>
                    <a:pt x="724" y="176"/>
                  </a:lnTo>
                  <a:lnTo>
                    <a:pt x="729" y="168"/>
                  </a:lnTo>
                  <a:lnTo>
                    <a:pt x="736" y="161"/>
                  </a:lnTo>
                  <a:lnTo>
                    <a:pt x="741" y="154"/>
                  </a:lnTo>
                  <a:lnTo>
                    <a:pt x="738" y="154"/>
                  </a:lnTo>
                  <a:close/>
                  <a:moveTo>
                    <a:pt x="5" y="372"/>
                  </a:moveTo>
                  <a:lnTo>
                    <a:pt x="0" y="374"/>
                  </a:lnTo>
                  <a:lnTo>
                    <a:pt x="0" y="379"/>
                  </a:lnTo>
                  <a:lnTo>
                    <a:pt x="3" y="379"/>
                  </a:lnTo>
                  <a:lnTo>
                    <a:pt x="3" y="381"/>
                  </a:lnTo>
                  <a:lnTo>
                    <a:pt x="10" y="379"/>
                  </a:lnTo>
                  <a:lnTo>
                    <a:pt x="10" y="379"/>
                  </a:lnTo>
                  <a:lnTo>
                    <a:pt x="7" y="374"/>
                  </a:lnTo>
                  <a:lnTo>
                    <a:pt x="5" y="37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8213147" y="3541644"/>
              <a:ext cx="732062" cy="376405"/>
            </a:xfrm>
            <a:custGeom>
              <a:avLst/>
              <a:gdLst>
                <a:gd name="T0" fmla="*/ 672 w 741"/>
                <a:gd name="T1" fmla="*/ 372 h 381"/>
                <a:gd name="T2" fmla="*/ 580 w 741"/>
                <a:gd name="T3" fmla="*/ 377 h 381"/>
                <a:gd name="T4" fmla="*/ 485 w 741"/>
                <a:gd name="T5" fmla="*/ 379 h 381"/>
                <a:gd name="T6" fmla="*/ 393 w 741"/>
                <a:gd name="T7" fmla="*/ 381 h 381"/>
                <a:gd name="T8" fmla="*/ 301 w 741"/>
                <a:gd name="T9" fmla="*/ 381 h 381"/>
                <a:gd name="T10" fmla="*/ 208 w 741"/>
                <a:gd name="T11" fmla="*/ 381 h 381"/>
                <a:gd name="T12" fmla="*/ 116 w 741"/>
                <a:gd name="T13" fmla="*/ 381 h 381"/>
                <a:gd name="T14" fmla="*/ 24 w 741"/>
                <a:gd name="T15" fmla="*/ 381 h 381"/>
                <a:gd name="T16" fmla="*/ 0 w 741"/>
                <a:gd name="T17" fmla="*/ 346 h 381"/>
                <a:gd name="T18" fmla="*/ 3 w 741"/>
                <a:gd name="T19" fmla="*/ 298 h 381"/>
                <a:gd name="T20" fmla="*/ 3 w 741"/>
                <a:gd name="T21" fmla="*/ 253 h 381"/>
                <a:gd name="T22" fmla="*/ 3 w 741"/>
                <a:gd name="T23" fmla="*/ 206 h 381"/>
                <a:gd name="T24" fmla="*/ 3 w 741"/>
                <a:gd name="T25" fmla="*/ 159 h 381"/>
                <a:gd name="T26" fmla="*/ 5 w 741"/>
                <a:gd name="T27" fmla="*/ 114 h 381"/>
                <a:gd name="T28" fmla="*/ 5 w 741"/>
                <a:gd name="T29" fmla="*/ 66 h 381"/>
                <a:gd name="T30" fmla="*/ 5 w 741"/>
                <a:gd name="T31" fmla="*/ 22 h 381"/>
                <a:gd name="T32" fmla="*/ 66 w 741"/>
                <a:gd name="T33" fmla="*/ 10 h 381"/>
                <a:gd name="T34" fmla="*/ 147 w 741"/>
                <a:gd name="T35" fmla="*/ 10 h 381"/>
                <a:gd name="T36" fmla="*/ 230 w 741"/>
                <a:gd name="T37" fmla="*/ 10 h 381"/>
                <a:gd name="T38" fmla="*/ 310 w 741"/>
                <a:gd name="T39" fmla="*/ 10 h 381"/>
                <a:gd name="T40" fmla="*/ 391 w 741"/>
                <a:gd name="T41" fmla="*/ 10 h 381"/>
                <a:gd name="T42" fmla="*/ 473 w 741"/>
                <a:gd name="T43" fmla="*/ 7 h 381"/>
                <a:gd name="T44" fmla="*/ 554 w 741"/>
                <a:gd name="T45" fmla="*/ 5 h 381"/>
                <a:gd name="T46" fmla="*/ 634 w 741"/>
                <a:gd name="T47" fmla="*/ 3 h 381"/>
                <a:gd name="T48" fmla="*/ 663 w 741"/>
                <a:gd name="T49" fmla="*/ 7 h 381"/>
                <a:gd name="T50" fmla="*/ 667 w 741"/>
                <a:gd name="T51" fmla="*/ 10 h 381"/>
                <a:gd name="T52" fmla="*/ 670 w 741"/>
                <a:gd name="T53" fmla="*/ 12 h 381"/>
                <a:gd name="T54" fmla="*/ 677 w 741"/>
                <a:gd name="T55" fmla="*/ 17 h 381"/>
                <a:gd name="T56" fmla="*/ 686 w 741"/>
                <a:gd name="T57" fmla="*/ 12 h 381"/>
                <a:gd name="T58" fmla="*/ 691 w 741"/>
                <a:gd name="T59" fmla="*/ 14 h 381"/>
                <a:gd name="T60" fmla="*/ 698 w 741"/>
                <a:gd name="T61" fmla="*/ 19 h 381"/>
                <a:gd name="T62" fmla="*/ 698 w 741"/>
                <a:gd name="T63" fmla="*/ 26 h 381"/>
                <a:gd name="T64" fmla="*/ 700 w 741"/>
                <a:gd name="T65" fmla="*/ 31 h 381"/>
                <a:gd name="T66" fmla="*/ 691 w 741"/>
                <a:gd name="T67" fmla="*/ 31 h 381"/>
                <a:gd name="T68" fmla="*/ 689 w 741"/>
                <a:gd name="T69" fmla="*/ 38 h 381"/>
                <a:gd name="T70" fmla="*/ 681 w 741"/>
                <a:gd name="T71" fmla="*/ 45 h 381"/>
                <a:gd name="T72" fmla="*/ 681 w 741"/>
                <a:gd name="T73" fmla="*/ 52 h 381"/>
                <a:gd name="T74" fmla="*/ 677 w 741"/>
                <a:gd name="T75" fmla="*/ 57 h 381"/>
                <a:gd name="T76" fmla="*/ 684 w 741"/>
                <a:gd name="T77" fmla="*/ 62 h 381"/>
                <a:gd name="T78" fmla="*/ 689 w 741"/>
                <a:gd name="T79" fmla="*/ 69 h 381"/>
                <a:gd name="T80" fmla="*/ 696 w 741"/>
                <a:gd name="T81" fmla="*/ 74 h 381"/>
                <a:gd name="T82" fmla="*/ 700 w 741"/>
                <a:gd name="T83" fmla="*/ 88 h 381"/>
                <a:gd name="T84" fmla="*/ 707 w 741"/>
                <a:gd name="T85" fmla="*/ 95 h 381"/>
                <a:gd name="T86" fmla="*/ 717 w 741"/>
                <a:gd name="T87" fmla="*/ 100 h 381"/>
                <a:gd name="T88" fmla="*/ 724 w 741"/>
                <a:gd name="T89" fmla="*/ 100 h 381"/>
                <a:gd name="T90" fmla="*/ 726 w 741"/>
                <a:gd name="T91" fmla="*/ 102 h 381"/>
                <a:gd name="T92" fmla="*/ 726 w 741"/>
                <a:gd name="T93" fmla="*/ 104 h 381"/>
                <a:gd name="T94" fmla="*/ 729 w 741"/>
                <a:gd name="T95" fmla="*/ 107 h 381"/>
                <a:gd name="T96" fmla="*/ 731 w 741"/>
                <a:gd name="T97" fmla="*/ 164 h 381"/>
                <a:gd name="T98" fmla="*/ 734 w 741"/>
                <a:gd name="T99" fmla="*/ 227 h 381"/>
                <a:gd name="T100" fmla="*/ 736 w 741"/>
                <a:gd name="T101" fmla="*/ 289 h 381"/>
                <a:gd name="T102" fmla="*/ 741 w 741"/>
                <a:gd name="T103" fmla="*/ 35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1" h="381">
                  <a:moveTo>
                    <a:pt x="741" y="369"/>
                  </a:moveTo>
                  <a:lnTo>
                    <a:pt x="717" y="369"/>
                  </a:lnTo>
                  <a:lnTo>
                    <a:pt x="693" y="372"/>
                  </a:lnTo>
                  <a:lnTo>
                    <a:pt x="672" y="372"/>
                  </a:lnTo>
                  <a:lnTo>
                    <a:pt x="648" y="374"/>
                  </a:lnTo>
                  <a:lnTo>
                    <a:pt x="625" y="374"/>
                  </a:lnTo>
                  <a:lnTo>
                    <a:pt x="601" y="374"/>
                  </a:lnTo>
                  <a:lnTo>
                    <a:pt x="580" y="377"/>
                  </a:lnTo>
                  <a:lnTo>
                    <a:pt x="556" y="377"/>
                  </a:lnTo>
                  <a:lnTo>
                    <a:pt x="532" y="377"/>
                  </a:lnTo>
                  <a:lnTo>
                    <a:pt x="509" y="379"/>
                  </a:lnTo>
                  <a:lnTo>
                    <a:pt x="485" y="379"/>
                  </a:lnTo>
                  <a:lnTo>
                    <a:pt x="464" y="379"/>
                  </a:lnTo>
                  <a:lnTo>
                    <a:pt x="440" y="379"/>
                  </a:lnTo>
                  <a:lnTo>
                    <a:pt x="417" y="381"/>
                  </a:lnTo>
                  <a:lnTo>
                    <a:pt x="393" y="381"/>
                  </a:lnTo>
                  <a:lnTo>
                    <a:pt x="372" y="381"/>
                  </a:lnTo>
                  <a:lnTo>
                    <a:pt x="348" y="381"/>
                  </a:lnTo>
                  <a:lnTo>
                    <a:pt x="324" y="381"/>
                  </a:lnTo>
                  <a:lnTo>
                    <a:pt x="301" y="381"/>
                  </a:lnTo>
                  <a:lnTo>
                    <a:pt x="277" y="381"/>
                  </a:lnTo>
                  <a:lnTo>
                    <a:pt x="256" y="381"/>
                  </a:lnTo>
                  <a:lnTo>
                    <a:pt x="232" y="381"/>
                  </a:lnTo>
                  <a:lnTo>
                    <a:pt x="208" y="381"/>
                  </a:lnTo>
                  <a:lnTo>
                    <a:pt x="185" y="381"/>
                  </a:lnTo>
                  <a:lnTo>
                    <a:pt x="161" y="381"/>
                  </a:lnTo>
                  <a:lnTo>
                    <a:pt x="140" y="381"/>
                  </a:lnTo>
                  <a:lnTo>
                    <a:pt x="116" y="381"/>
                  </a:lnTo>
                  <a:lnTo>
                    <a:pt x="92" y="381"/>
                  </a:lnTo>
                  <a:lnTo>
                    <a:pt x="69" y="381"/>
                  </a:lnTo>
                  <a:lnTo>
                    <a:pt x="48" y="381"/>
                  </a:lnTo>
                  <a:lnTo>
                    <a:pt x="24" y="381"/>
                  </a:lnTo>
                  <a:lnTo>
                    <a:pt x="0" y="381"/>
                  </a:lnTo>
                  <a:lnTo>
                    <a:pt x="0" y="369"/>
                  </a:lnTo>
                  <a:lnTo>
                    <a:pt x="0" y="358"/>
                  </a:lnTo>
                  <a:lnTo>
                    <a:pt x="0" y="346"/>
                  </a:lnTo>
                  <a:lnTo>
                    <a:pt x="0" y="334"/>
                  </a:lnTo>
                  <a:lnTo>
                    <a:pt x="0" y="322"/>
                  </a:lnTo>
                  <a:lnTo>
                    <a:pt x="0" y="310"/>
                  </a:lnTo>
                  <a:lnTo>
                    <a:pt x="3" y="298"/>
                  </a:lnTo>
                  <a:lnTo>
                    <a:pt x="3" y="287"/>
                  </a:lnTo>
                  <a:lnTo>
                    <a:pt x="3" y="275"/>
                  </a:lnTo>
                  <a:lnTo>
                    <a:pt x="3" y="263"/>
                  </a:lnTo>
                  <a:lnTo>
                    <a:pt x="3" y="253"/>
                  </a:lnTo>
                  <a:lnTo>
                    <a:pt x="3" y="242"/>
                  </a:lnTo>
                  <a:lnTo>
                    <a:pt x="3" y="230"/>
                  </a:lnTo>
                  <a:lnTo>
                    <a:pt x="3" y="218"/>
                  </a:lnTo>
                  <a:lnTo>
                    <a:pt x="3" y="206"/>
                  </a:lnTo>
                  <a:lnTo>
                    <a:pt x="3" y="194"/>
                  </a:lnTo>
                  <a:lnTo>
                    <a:pt x="3" y="182"/>
                  </a:lnTo>
                  <a:lnTo>
                    <a:pt x="3" y="171"/>
                  </a:lnTo>
                  <a:lnTo>
                    <a:pt x="3" y="159"/>
                  </a:lnTo>
                  <a:lnTo>
                    <a:pt x="3" y="147"/>
                  </a:lnTo>
                  <a:lnTo>
                    <a:pt x="5" y="137"/>
                  </a:lnTo>
                  <a:lnTo>
                    <a:pt x="5" y="126"/>
                  </a:lnTo>
                  <a:lnTo>
                    <a:pt x="5" y="114"/>
                  </a:lnTo>
                  <a:lnTo>
                    <a:pt x="5" y="102"/>
                  </a:lnTo>
                  <a:lnTo>
                    <a:pt x="5" y="90"/>
                  </a:lnTo>
                  <a:lnTo>
                    <a:pt x="5" y="78"/>
                  </a:lnTo>
                  <a:lnTo>
                    <a:pt x="5" y="66"/>
                  </a:lnTo>
                  <a:lnTo>
                    <a:pt x="5" y="55"/>
                  </a:lnTo>
                  <a:lnTo>
                    <a:pt x="5" y="43"/>
                  </a:lnTo>
                  <a:lnTo>
                    <a:pt x="5" y="31"/>
                  </a:lnTo>
                  <a:lnTo>
                    <a:pt x="5" y="22"/>
                  </a:lnTo>
                  <a:lnTo>
                    <a:pt x="5" y="10"/>
                  </a:lnTo>
                  <a:lnTo>
                    <a:pt x="26" y="10"/>
                  </a:lnTo>
                  <a:lnTo>
                    <a:pt x="48" y="10"/>
                  </a:lnTo>
                  <a:lnTo>
                    <a:pt x="66" y="10"/>
                  </a:lnTo>
                  <a:lnTo>
                    <a:pt x="88" y="10"/>
                  </a:lnTo>
                  <a:lnTo>
                    <a:pt x="107" y="10"/>
                  </a:lnTo>
                  <a:lnTo>
                    <a:pt x="128" y="10"/>
                  </a:lnTo>
                  <a:lnTo>
                    <a:pt x="147" y="10"/>
                  </a:lnTo>
                  <a:lnTo>
                    <a:pt x="168" y="10"/>
                  </a:lnTo>
                  <a:lnTo>
                    <a:pt x="189" y="10"/>
                  </a:lnTo>
                  <a:lnTo>
                    <a:pt x="208" y="10"/>
                  </a:lnTo>
                  <a:lnTo>
                    <a:pt x="230" y="10"/>
                  </a:lnTo>
                  <a:lnTo>
                    <a:pt x="249" y="10"/>
                  </a:lnTo>
                  <a:lnTo>
                    <a:pt x="270" y="10"/>
                  </a:lnTo>
                  <a:lnTo>
                    <a:pt x="289" y="10"/>
                  </a:lnTo>
                  <a:lnTo>
                    <a:pt x="310" y="10"/>
                  </a:lnTo>
                  <a:lnTo>
                    <a:pt x="331" y="10"/>
                  </a:lnTo>
                  <a:lnTo>
                    <a:pt x="350" y="10"/>
                  </a:lnTo>
                  <a:lnTo>
                    <a:pt x="372" y="10"/>
                  </a:lnTo>
                  <a:lnTo>
                    <a:pt x="391" y="10"/>
                  </a:lnTo>
                  <a:lnTo>
                    <a:pt x="412" y="10"/>
                  </a:lnTo>
                  <a:lnTo>
                    <a:pt x="431" y="7"/>
                  </a:lnTo>
                  <a:lnTo>
                    <a:pt x="452" y="7"/>
                  </a:lnTo>
                  <a:lnTo>
                    <a:pt x="473" y="7"/>
                  </a:lnTo>
                  <a:lnTo>
                    <a:pt x="492" y="7"/>
                  </a:lnTo>
                  <a:lnTo>
                    <a:pt x="514" y="7"/>
                  </a:lnTo>
                  <a:lnTo>
                    <a:pt x="532" y="5"/>
                  </a:lnTo>
                  <a:lnTo>
                    <a:pt x="554" y="5"/>
                  </a:lnTo>
                  <a:lnTo>
                    <a:pt x="575" y="5"/>
                  </a:lnTo>
                  <a:lnTo>
                    <a:pt x="594" y="3"/>
                  </a:lnTo>
                  <a:lnTo>
                    <a:pt x="615" y="3"/>
                  </a:lnTo>
                  <a:lnTo>
                    <a:pt x="634" y="3"/>
                  </a:lnTo>
                  <a:lnTo>
                    <a:pt x="655" y="0"/>
                  </a:lnTo>
                  <a:lnTo>
                    <a:pt x="660" y="5"/>
                  </a:lnTo>
                  <a:lnTo>
                    <a:pt x="663" y="7"/>
                  </a:lnTo>
                  <a:lnTo>
                    <a:pt x="663" y="7"/>
                  </a:lnTo>
                  <a:lnTo>
                    <a:pt x="665" y="7"/>
                  </a:lnTo>
                  <a:lnTo>
                    <a:pt x="665" y="10"/>
                  </a:lnTo>
                  <a:lnTo>
                    <a:pt x="665" y="10"/>
                  </a:lnTo>
                  <a:lnTo>
                    <a:pt x="667" y="10"/>
                  </a:lnTo>
                  <a:lnTo>
                    <a:pt x="667" y="12"/>
                  </a:lnTo>
                  <a:lnTo>
                    <a:pt x="667" y="12"/>
                  </a:lnTo>
                  <a:lnTo>
                    <a:pt x="670" y="12"/>
                  </a:lnTo>
                  <a:lnTo>
                    <a:pt x="670" y="12"/>
                  </a:lnTo>
                  <a:lnTo>
                    <a:pt x="672" y="12"/>
                  </a:lnTo>
                  <a:lnTo>
                    <a:pt x="672" y="14"/>
                  </a:lnTo>
                  <a:lnTo>
                    <a:pt x="674" y="17"/>
                  </a:lnTo>
                  <a:lnTo>
                    <a:pt x="677" y="17"/>
                  </a:lnTo>
                  <a:lnTo>
                    <a:pt x="679" y="17"/>
                  </a:lnTo>
                  <a:lnTo>
                    <a:pt x="681" y="14"/>
                  </a:lnTo>
                  <a:lnTo>
                    <a:pt x="684" y="12"/>
                  </a:lnTo>
                  <a:lnTo>
                    <a:pt x="686" y="12"/>
                  </a:lnTo>
                  <a:lnTo>
                    <a:pt x="689" y="12"/>
                  </a:lnTo>
                  <a:lnTo>
                    <a:pt x="691" y="12"/>
                  </a:lnTo>
                  <a:lnTo>
                    <a:pt x="691" y="12"/>
                  </a:lnTo>
                  <a:lnTo>
                    <a:pt x="691" y="14"/>
                  </a:lnTo>
                  <a:lnTo>
                    <a:pt x="691" y="14"/>
                  </a:lnTo>
                  <a:lnTo>
                    <a:pt x="691" y="17"/>
                  </a:lnTo>
                  <a:lnTo>
                    <a:pt x="693" y="17"/>
                  </a:lnTo>
                  <a:lnTo>
                    <a:pt x="698" y="19"/>
                  </a:lnTo>
                  <a:lnTo>
                    <a:pt x="698" y="22"/>
                  </a:lnTo>
                  <a:lnTo>
                    <a:pt x="698" y="22"/>
                  </a:lnTo>
                  <a:lnTo>
                    <a:pt x="698" y="26"/>
                  </a:lnTo>
                  <a:lnTo>
                    <a:pt x="698" y="26"/>
                  </a:lnTo>
                  <a:lnTo>
                    <a:pt x="698" y="29"/>
                  </a:lnTo>
                  <a:lnTo>
                    <a:pt x="698" y="29"/>
                  </a:lnTo>
                  <a:lnTo>
                    <a:pt x="700" y="29"/>
                  </a:lnTo>
                  <a:lnTo>
                    <a:pt x="700" y="31"/>
                  </a:lnTo>
                  <a:lnTo>
                    <a:pt x="698" y="33"/>
                  </a:lnTo>
                  <a:lnTo>
                    <a:pt x="696" y="33"/>
                  </a:lnTo>
                  <a:lnTo>
                    <a:pt x="691" y="31"/>
                  </a:lnTo>
                  <a:lnTo>
                    <a:pt x="691" y="31"/>
                  </a:lnTo>
                  <a:lnTo>
                    <a:pt x="689" y="33"/>
                  </a:lnTo>
                  <a:lnTo>
                    <a:pt x="689" y="33"/>
                  </a:lnTo>
                  <a:lnTo>
                    <a:pt x="689" y="38"/>
                  </a:lnTo>
                  <a:lnTo>
                    <a:pt x="689" y="38"/>
                  </a:lnTo>
                  <a:lnTo>
                    <a:pt x="689" y="38"/>
                  </a:lnTo>
                  <a:lnTo>
                    <a:pt x="686" y="40"/>
                  </a:lnTo>
                  <a:lnTo>
                    <a:pt x="684" y="43"/>
                  </a:lnTo>
                  <a:lnTo>
                    <a:pt x="681" y="45"/>
                  </a:lnTo>
                  <a:lnTo>
                    <a:pt x="681" y="48"/>
                  </a:lnTo>
                  <a:lnTo>
                    <a:pt x="681" y="50"/>
                  </a:lnTo>
                  <a:lnTo>
                    <a:pt x="681" y="50"/>
                  </a:lnTo>
                  <a:lnTo>
                    <a:pt x="681" y="52"/>
                  </a:lnTo>
                  <a:lnTo>
                    <a:pt x="681" y="52"/>
                  </a:lnTo>
                  <a:lnTo>
                    <a:pt x="679" y="52"/>
                  </a:lnTo>
                  <a:lnTo>
                    <a:pt x="677" y="52"/>
                  </a:lnTo>
                  <a:lnTo>
                    <a:pt x="677" y="57"/>
                  </a:lnTo>
                  <a:lnTo>
                    <a:pt x="679" y="59"/>
                  </a:lnTo>
                  <a:lnTo>
                    <a:pt x="681" y="59"/>
                  </a:lnTo>
                  <a:lnTo>
                    <a:pt x="681" y="62"/>
                  </a:lnTo>
                  <a:lnTo>
                    <a:pt x="684" y="62"/>
                  </a:lnTo>
                  <a:lnTo>
                    <a:pt x="686" y="66"/>
                  </a:lnTo>
                  <a:lnTo>
                    <a:pt x="686" y="66"/>
                  </a:lnTo>
                  <a:lnTo>
                    <a:pt x="686" y="69"/>
                  </a:lnTo>
                  <a:lnTo>
                    <a:pt x="689" y="69"/>
                  </a:lnTo>
                  <a:lnTo>
                    <a:pt x="693" y="71"/>
                  </a:lnTo>
                  <a:lnTo>
                    <a:pt x="693" y="71"/>
                  </a:lnTo>
                  <a:lnTo>
                    <a:pt x="693" y="74"/>
                  </a:lnTo>
                  <a:lnTo>
                    <a:pt x="696" y="74"/>
                  </a:lnTo>
                  <a:lnTo>
                    <a:pt x="698" y="76"/>
                  </a:lnTo>
                  <a:lnTo>
                    <a:pt x="698" y="78"/>
                  </a:lnTo>
                  <a:lnTo>
                    <a:pt x="698" y="83"/>
                  </a:lnTo>
                  <a:lnTo>
                    <a:pt x="700" y="88"/>
                  </a:lnTo>
                  <a:lnTo>
                    <a:pt x="705" y="90"/>
                  </a:lnTo>
                  <a:lnTo>
                    <a:pt x="705" y="90"/>
                  </a:lnTo>
                  <a:lnTo>
                    <a:pt x="705" y="93"/>
                  </a:lnTo>
                  <a:lnTo>
                    <a:pt x="707" y="95"/>
                  </a:lnTo>
                  <a:lnTo>
                    <a:pt x="707" y="97"/>
                  </a:lnTo>
                  <a:lnTo>
                    <a:pt x="710" y="97"/>
                  </a:lnTo>
                  <a:lnTo>
                    <a:pt x="715" y="100"/>
                  </a:lnTo>
                  <a:lnTo>
                    <a:pt x="717" y="100"/>
                  </a:lnTo>
                  <a:lnTo>
                    <a:pt x="719" y="100"/>
                  </a:lnTo>
                  <a:lnTo>
                    <a:pt x="722" y="100"/>
                  </a:lnTo>
                  <a:lnTo>
                    <a:pt x="722" y="100"/>
                  </a:lnTo>
                  <a:lnTo>
                    <a:pt x="724" y="100"/>
                  </a:lnTo>
                  <a:lnTo>
                    <a:pt x="724" y="100"/>
                  </a:lnTo>
                  <a:lnTo>
                    <a:pt x="724" y="102"/>
                  </a:lnTo>
                  <a:lnTo>
                    <a:pt x="724" y="102"/>
                  </a:lnTo>
                  <a:lnTo>
                    <a:pt x="726" y="102"/>
                  </a:lnTo>
                  <a:lnTo>
                    <a:pt x="729" y="102"/>
                  </a:lnTo>
                  <a:lnTo>
                    <a:pt x="729" y="104"/>
                  </a:lnTo>
                  <a:lnTo>
                    <a:pt x="726" y="104"/>
                  </a:lnTo>
                  <a:lnTo>
                    <a:pt x="726" y="104"/>
                  </a:lnTo>
                  <a:lnTo>
                    <a:pt x="726" y="107"/>
                  </a:lnTo>
                  <a:lnTo>
                    <a:pt x="726" y="107"/>
                  </a:lnTo>
                  <a:lnTo>
                    <a:pt x="729" y="107"/>
                  </a:lnTo>
                  <a:lnTo>
                    <a:pt x="729" y="107"/>
                  </a:lnTo>
                  <a:lnTo>
                    <a:pt x="729" y="116"/>
                  </a:lnTo>
                  <a:lnTo>
                    <a:pt x="729" y="133"/>
                  </a:lnTo>
                  <a:lnTo>
                    <a:pt x="729" y="147"/>
                  </a:lnTo>
                  <a:lnTo>
                    <a:pt x="731" y="164"/>
                  </a:lnTo>
                  <a:lnTo>
                    <a:pt x="731" y="180"/>
                  </a:lnTo>
                  <a:lnTo>
                    <a:pt x="731" y="194"/>
                  </a:lnTo>
                  <a:lnTo>
                    <a:pt x="734" y="211"/>
                  </a:lnTo>
                  <a:lnTo>
                    <a:pt x="734" y="227"/>
                  </a:lnTo>
                  <a:lnTo>
                    <a:pt x="734" y="242"/>
                  </a:lnTo>
                  <a:lnTo>
                    <a:pt x="736" y="258"/>
                  </a:lnTo>
                  <a:lnTo>
                    <a:pt x="736" y="275"/>
                  </a:lnTo>
                  <a:lnTo>
                    <a:pt x="736" y="289"/>
                  </a:lnTo>
                  <a:lnTo>
                    <a:pt x="738" y="306"/>
                  </a:lnTo>
                  <a:lnTo>
                    <a:pt x="738" y="322"/>
                  </a:lnTo>
                  <a:lnTo>
                    <a:pt x="738" y="336"/>
                  </a:lnTo>
                  <a:lnTo>
                    <a:pt x="741" y="353"/>
                  </a:lnTo>
                  <a:lnTo>
                    <a:pt x="741" y="369"/>
                  </a:lnTo>
                  <a:lnTo>
                    <a:pt x="741" y="369"/>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9575512" y="3240323"/>
              <a:ext cx="306261" cy="518668"/>
            </a:xfrm>
            <a:custGeom>
              <a:avLst/>
              <a:gdLst>
                <a:gd name="T0" fmla="*/ 301 w 310"/>
                <a:gd name="T1" fmla="*/ 348 h 525"/>
                <a:gd name="T2" fmla="*/ 298 w 310"/>
                <a:gd name="T3" fmla="*/ 331 h 525"/>
                <a:gd name="T4" fmla="*/ 296 w 310"/>
                <a:gd name="T5" fmla="*/ 277 h 525"/>
                <a:gd name="T6" fmla="*/ 286 w 310"/>
                <a:gd name="T7" fmla="*/ 206 h 525"/>
                <a:gd name="T8" fmla="*/ 277 w 310"/>
                <a:gd name="T9" fmla="*/ 137 h 525"/>
                <a:gd name="T10" fmla="*/ 270 w 310"/>
                <a:gd name="T11" fmla="*/ 66 h 525"/>
                <a:gd name="T12" fmla="*/ 253 w 310"/>
                <a:gd name="T13" fmla="*/ 2 h 525"/>
                <a:gd name="T14" fmla="*/ 201 w 310"/>
                <a:gd name="T15" fmla="*/ 9 h 525"/>
                <a:gd name="T16" fmla="*/ 145 w 310"/>
                <a:gd name="T17" fmla="*/ 16 h 525"/>
                <a:gd name="T18" fmla="*/ 85 w 310"/>
                <a:gd name="T19" fmla="*/ 24 h 525"/>
                <a:gd name="T20" fmla="*/ 19 w 310"/>
                <a:gd name="T21" fmla="*/ 45 h 525"/>
                <a:gd name="T22" fmla="*/ 5 w 310"/>
                <a:gd name="T23" fmla="*/ 38 h 525"/>
                <a:gd name="T24" fmla="*/ 17 w 310"/>
                <a:gd name="T25" fmla="*/ 144 h 525"/>
                <a:gd name="T26" fmla="*/ 31 w 310"/>
                <a:gd name="T27" fmla="*/ 286 h 525"/>
                <a:gd name="T28" fmla="*/ 29 w 310"/>
                <a:gd name="T29" fmla="*/ 336 h 525"/>
                <a:gd name="T30" fmla="*/ 29 w 310"/>
                <a:gd name="T31" fmla="*/ 360 h 525"/>
                <a:gd name="T32" fmla="*/ 40 w 310"/>
                <a:gd name="T33" fmla="*/ 374 h 525"/>
                <a:gd name="T34" fmla="*/ 45 w 310"/>
                <a:gd name="T35" fmla="*/ 395 h 525"/>
                <a:gd name="T36" fmla="*/ 38 w 310"/>
                <a:gd name="T37" fmla="*/ 412 h 525"/>
                <a:gd name="T38" fmla="*/ 36 w 310"/>
                <a:gd name="T39" fmla="*/ 421 h 525"/>
                <a:gd name="T40" fmla="*/ 36 w 310"/>
                <a:gd name="T41" fmla="*/ 431 h 525"/>
                <a:gd name="T42" fmla="*/ 33 w 310"/>
                <a:gd name="T43" fmla="*/ 435 h 525"/>
                <a:gd name="T44" fmla="*/ 26 w 310"/>
                <a:gd name="T45" fmla="*/ 447 h 525"/>
                <a:gd name="T46" fmla="*/ 19 w 310"/>
                <a:gd name="T47" fmla="*/ 457 h 525"/>
                <a:gd name="T48" fmla="*/ 17 w 310"/>
                <a:gd name="T49" fmla="*/ 459 h 525"/>
                <a:gd name="T50" fmla="*/ 12 w 310"/>
                <a:gd name="T51" fmla="*/ 461 h 525"/>
                <a:gd name="T52" fmla="*/ 7 w 310"/>
                <a:gd name="T53" fmla="*/ 469 h 525"/>
                <a:gd name="T54" fmla="*/ 10 w 310"/>
                <a:gd name="T55" fmla="*/ 476 h 525"/>
                <a:gd name="T56" fmla="*/ 7 w 310"/>
                <a:gd name="T57" fmla="*/ 485 h 525"/>
                <a:gd name="T58" fmla="*/ 7 w 310"/>
                <a:gd name="T59" fmla="*/ 492 h 525"/>
                <a:gd name="T60" fmla="*/ 5 w 310"/>
                <a:gd name="T61" fmla="*/ 502 h 525"/>
                <a:gd name="T62" fmla="*/ 5 w 310"/>
                <a:gd name="T63" fmla="*/ 511 h 525"/>
                <a:gd name="T64" fmla="*/ 7 w 310"/>
                <a:gd name="T65" fmla="*/ 521 h 525"/>
                <a:gd name="T66" fmla="*/ 5 w 310"/>
                <a:gd name="T67" fmla="*/ 523 h 525"/>
                <a:gd name="T68" fmla="*/ 22 w 310"/>
                <a:gd name="T69" fmla="*/ 518 h 525"/>
                <a:gd name="T70" fmla="*/ 24 w 310"/>
                <a:gd name="T71" fmla="*/ 509 h 525"/>
                <a:gd name="T72" fmla="*/ 38 w 310"/>
                <a:gd name="T73" fmla="*/ 509 h 525"/>
                <a:gd name="T74" fmla="*/ 45 w 310"/>
                <a:gd name="T75" fmla="*/ 516 h 525"/>
                <a:gd name="T76" fmla="*/ 48 w 310"/>
                <a:gd name="T77" fmla="*/ 499 h 525"/>
                <a:gd name="T78" fmla="*/ 55 w 310"/>
                <a:gd name="T79" fmla="*/ 504 h 525"/>
                <a:gd name="T80" fmla="*/ 76 w 310"/>
                <a:gd name="T81" fmla="*/ 502 h 525"/>
                <a:gd name="T82" fmla="*/ 92 w 310"/>
                <a:gd name="T83" fmla="*/ 509 h 525"/>
                <a:gd name="T84" fmla="*/ 102 w 310"/>
                <a:gd name="T85" fmla="*/ 513 h 525"/>
                <a:gd name="T86" fmla="*/ 116 w 310"/>
                <a:gd name="T87" fmla="*/ 495 h 525"/>
                <a:gd name="T88" fmla="*/ 130 w 310"/>
                <a:gd name="T89" fmla="*/ 495 h 525"/>
                <a:gd name="T90" fmla="*/ 145 w 310"/>
                <a:gd name="T91" fmla="*/ 502 h 525"/>
                <a:gd name="T92" fmla="*/ 154 w 310"/>
                <a:gd name="T93" fmla="*/ 490 h 525"/>
                <a:gd name="T94" fmla="*/ 161 w 310"/>
                <a:gd name="T95" fmla="*/ 473 h 525"/>
                <a:gd name="T96" fmla="*/ 161 w 310"/>
                <a:gd name="T97" fmla="*/ 464 h 525"/>
                <a:gd name="T98" fmla="*/ 171 w 310"/>
                <a:gd name="T99" fmla="*/ 461 h 525"/>
                <a:gd name="T100" fmla="*/ 175 w 310"/>
                <a:gd name="T101" fmla="*/ 459 h 525"/>
                <a:gd name="T102" fmla="*/ 185 w 310"/>
                <a:gd name="T103" fmla="*/ 473 h 525"/>
                <a:gd name="T104" fmla="*/ 204 w 310"/>
                <a:gd name="T105" fmla="*/ 476 h 525"/>
                <a:gd name="T106" fmla="*/ 213 w 310"/>
                <a:gd name="T107" fmla="*/ 466 h 525"/>
                <a:gd name="T108" fmla="*/ 218 w 310"/>
                <a:gd name="T109" fmla="*/ 440 h 525"/>
                <a:gd name="T110" fmla="*/ 225 w 310"/>
                <a:gd name="T111" fmla="*/ 440 h 525"/>
                <a:gd name="T112" fmla="*/ 242 w 310"/>
                <a:gd name="T113" fmla="*/ 414 h 525"/>
                <a:gd name="T114" fmla="*/ 253 w 310"/>
                <a:gd name="T115" fmla="*/ 398 h 525"/>
                <a:gd name="T116" fmla="*/ 260 w 310"/>
                <a:gd name="T117" fmla="*/ 376 h 525"/>
                <a:gd name="T118" fmla="*/ 296 w 310"/>
                <a:gd name="T119" fmla="*/ 3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 h="525">
                  <a:moveTo>
                    <a:pt x="308" y="355"/>
                  </a:moveTo>
                  <a:lnTo>
                    <a:pt x="310" y="353"/>
                  </a:lnTo>
                  <a:lnTo>
                    <a:pt x="310" y="350"/>
                  </a:lnTo>
                  <a:lnTo>
                    <a:pt x="308" y="350"/>
                  </a:lnTo>
                  <a:lnTo>
                    <a:pt x="303" y="350"/>
                  </a:lnTo>
                  <a:lnTo>
                    <a:pt x="301" y="350"/>
                  </a:lnTo>
                  <a:lnTo>
                    <a:pt x="301" y="348"/>
                  </a:lnTo>
                  <a:lnTo>
                    <a:pt x="301" y="348"/>
                  </a:lnTo>
                  <a:lnTo>
                    <a:pt x="303" y="343"/>
                  </a:lnTo>
                  <a:lnTo>
                    <a:pt x="305" y="341"/>
                  </a:lnTo>
                  <a:lnTo>
                    <a:pt x="303" y="338"/>
                  </a:lnTo>
                  <a:lnTo>
                    <a:pt x="303" y="336"/>
                  </a:lnTo>
                  <a:lnTo>
                    <a:pt x="298" y="334"/>
                  </a:lnTo>
                  <a:lnTo>
                    <a:pt x="298" y="331"/>
                  </a:lnTo>
                  <a:lnTo>
                    <a:pt x="301" y="327"/>
                  </a:lnTo>
                  <a:lnTo>
                    <a:pt x="303" y="327"/>
                  </a:lnTo>
                  <a:lnTo>
                    <a:pt x="301" y="315"/>
                  </a:lnTo>
                  <a:lnTo>
                    <a:pt x="301" y="305"/>
                  </a:lnTo>
                  <a:lnTo>
                    <a:pt x="298" y="296"/>
                  </a:lnTo>
                  <a:lnTo>
                    <a:pt x="298" y="286"/>
                  </a:lnTo>
                  <a:lnTo>
                    <a:pt x="296" y="277"/>
                  </a:lnTo>
                  <a:lnTo>
                    <a:pt x="294" y="265"/>
                  </a:lnTo>
                  <a:lnTo>
                    <a:pt x="294" y="256"/>
                  </a:lnTo>
                  <a:lnTo>
                    <a:pt x="291" y="246"/>
                  </a:lnTo>
                  <a:lnTo>
                    <a:pt x="291" y="237"/>
                  </a:lnTo>
                  <a:lnTo>
                    <a:pt x="289" y="227"/>
                  </a:lnTo>
                  <a:lnTo>
                    <a:pt x="289" y="215"/>
                  </a:lnTo>
                  <a:lnTo>
                    <a:pt x="286" y="206"/>
                  </a:lnTo>
                  <a:lnTo>
                    <a:pt x="286" y="196"/>
                  </a:lnTo>
                  <a:lnTo>
                    <a:pt x="284" y="187"/>
                  </a:lnTo>
                  <a:lnTo>
                    <a:pt x="284" y="177"/>
                  </a:lnTo>
                  <a:lnTo>
                    <a:pt x="282" y="166"/>
                  </a:lnTo>
                  <a:lnTo>
                    <a:pt x="282" y="156"/>
                  </a:lnTo>
                  <a:lnTo>
                    <a:pt x="279" y="147"/>
                  </a:lnTo>
                  <a:lnTo>
                    <a:pt x="277" y="137"/>
                  </a:lnTo>
                  <a:lnTo>
                    <a:pt x="277" y="128"/>
                  </a:lnTo>
                  <a:lnTo>
                    <a:pt x="275" y="116"/>
                  </a:lnTo>
                  <a:lnTo>
                    <a:pt x="275" y="106"/>
                  </a:lnTo>
                  <a:lnTo>
                    <a:pt x="272" y="97"/>
                  </a:lnTo>
                  <a:lnTo>
                    <a:pt x="272" y="87"/>
                  </a:lnTo>
                  <a:lnTo>
                    <a:pt x="270" y="78"/>
                  </a:lnTo>
                  <a:lnTo>
                    <a:pt x="270" y="66"/>
                  </a:lnTo>
                  <a:lnTo>
                    <a:pt x="268" y="57"/>
                  </a:lnTo>
                  <a:lnTo>
                    <a:pt x="268" y="47"/>
                  </a:lnTo>
                  <a:lnTo>
                    <a:pt x="263" y="28"/>
                  </a:lnTo>
                  <a:lnTo>
                    <a:pt x="263" y="16"/>
                  </a:lnTo>
                  <a:lnTo>
                    <a:pt x="260" y="7"/>
                  </a:lnTo>
                  <a:lnTo>
                    <a:pt x="260" y="0"/>
                  </a:lnTo>
                  <a:lnTo>
                    <a:pt x="253" y="2"/>
                  </a:lnTo>
                  <a:lnTo>
                    <a:pt x="246" y="2"/>
                  </a:lnTo>
                  <a:lnTo>
                    <a:pt x="239" y="5"/>
                  </a:lnTo>
                  <a:lnTo>
                    <a:pt x="232" y="5"/>
                  </a:lnTo>
                  <a:lnTo>
                    <a:pt x="225" y="5"/>
                  </a:lnTo>
                  <a:lnTo>
                    <a:pt x="215" y="7"/>
                  </a:lnTo>
                  <a:lnTo>
                    <a:pt x="208" y="7"/>
                  </a:lnTo>
                  <a:lnTo>
                    <a:pt x="201" y="9"/>
                  </a:lnTo>
                  <a:lnTo>
                    <a:pt x="194" y="9"/>
                  </a:lnTo>
                  <a:lnTo>
                    <a:pt x="187" y="9"/>
                  </a:lnTo>
                  <a:lnTo>
                    <a:pt x="180" y="12"/>
                  </a:lnTo>
                  <a:lnTo>
                    <a:pt x="173" y="12"/>
                  </a:lnTo>
                  <a:lnTo>
                    <a:pt x="166" y="14"/>
                  </a:lnTo>
                  <a:lnTo>
                    <a:pt x="152" y="14"/>
                  </a:lnTo>
                  <a:lnTo>
                    <a:pt x="145" y="16"/>
                  </a:lnTo>
                  <a:lnTo>
                    <a:pt x="137" y="16"/>
                  </a:lnTo>
                  <a:lnTo>
                    <a:pt x="128" y="19"/>
                  </a:lnTo>
                  <a:lnTo>
                    <a:pt x="121" y="19"/>
                  </a:lnTo>
                  <a:lnTo>
                    <a:pt x="107" y="21"/>
                  </a:lnTo>
                  <a:lnTo>
                    <a:pt x="100" y="21"/>
                  </a:lnTo>
                  <a:lnTo>
                    <a:pt x="92" y="21"/>
                  </a:lnTo>
                  <a:lnTo>
                    <a:pt x="85" y="24"/>
                  </a:lnTo>
                  <a:lnTo>
                    <a:pt x="78" y="24"/>
                  </a:lnTo>
                  <a:lnTo>
                    <a:pt x="71" y="26"/>
                  </a:lnTo>
                  <a:lnTo>
                    <a:pt x="69" y="26"/>
                  </a:lnTo>
                  <a:lnTo>
                    <a:pt x="52" y="38"/>
                  </a:lnTo>
                  <a:lnTo>
                    <a:pt x="36" y="45"/>
                  </a:lnTo>
                  <a:lnTo>
                    <a:pt x="26" y="47"/>
                  </a:lnTo>
                  <a:lnTo>
                    <a:pt x="19" y="45"/>
                  </a:lnTo>
                  <a:lnTo>
                    <a:pt x="17" y="45"/>
                  </a:lnTo>
                  <a:lnTo>
                    <a:pt x="14" y="45"/>
                  </a:lnTo>
                  <a:lnTo>
                    <a:pt x="14" y="42"/>
                  </a:lnTo>
                  <a:lnTo>
                    <a:pt x="14" y="40"/>
                  </a:lnTo>
                  <a:lnTo>
                    <a:pt x="10" y="42"/>
                  </a:lnTo>
                  <a:lnTo>
                    <a:pt x="7" y="40"/>
                  </a:lnTo>
                  <a:lnTo>
                    <a:pt x="5" y="38"/>
                  </a:lnTo>
                  <a:lnTo>
                    <a:pt x="5" y="38"/>
                  </a:lnTo>
                  <a:lnTo>
                    <a:pt x="7" y="57"/>
                  </a:lnTo>
                  <a:lnTo>
                    <a:pt x="7" y="73"/>
                  </a:lnTo>
                  <a:lnTo>
                    <a:pt x="10" y="90"/>
                  </a:lnTo>
                  <a:lnTo>
                    <a:pt x="12" y="109"/>
                  </a:lnTo>
                  <a:lnTo>
                    <a:pt x="14" y="125"/>
                  </a:lnTo>
                  <a:lnTo>
                    <a:pt x="17" y="144"/>
                  </a:lnTo>
                  <a:lnTo>
                    <a:pt x="17" y="161"/>
                  </a:lnTo>
                  <a:lnTo>
                    <a:pt x="19" y="180"/>
                  </a:lnTo>
                  <a:lnTo>
                    <a:pt x="22" y="196"/>
                  </a:lnTo>
                  <a:lnTo>
                    <a:pt x="24" y="215"/>
                  </a:lnTo>
                  <a:lnTo>
                    <a:pt x="26" y="232"/>
                  </a:lnTo>
                  <a:lnTo>
                    <a:pt x="29" y="267"/>
                  </a:lnTo>
                  <a:lnTo>
                    <a:pt x="31" y="286"/>
                  </a:lnTo>
                  <a:lnTo>
                    <a:pt x="33" y="303"/>
                  </a:lnTo>
                  <a:lnTo>
                    <a:pt x="36" y="322"/>
                  </a:lnTo>
                  <a:lnTo>
                    <a:pt x="36" y="327"/>
                  </a:lnTo>
                  <a:lnTo>
                    <a:pt x="36" y="327"/>
                  </a:lnTo>
                  <a:lnTo>
                    <a:pt x="31" y="331"/>
                  </a:lnTo>
                  <a:lnTo>
                    <a:pt x="29" y="331"/>
                  </a:lnTo>
                  <a:lnTo>
                    <a:pt x="29" y="336"/>
                  </a:lnTo>
                  <a:lnTo>
                    <a:pt x="29" y="336"/>
                  </a:lnTo>
                  <a:lnTo>
                    <a:pt x="31" y="341"/>
                  </a:lnTo>
                  <a:lnTo>
                    <a:pt x="31" y="345"/>
                  </a:lnTo>
                  <a:lnTo>
                    <a:pt x="26" y="353"/>
                  </a:lnTo>
                  <a:lnTo>
                    <a:pt x="26" y="357"/>
                  </a:lnTo>
                  <a:lnTo>
                    <a:pt x="26" y="360"/>
                  </a:lnTo>
                  <a:lnTo>
                    <a:pt x="29" y="360"/>
                  </a:lnTo>
                  <a:lnTo>
                    <a:pt x="29" y="360"/>
                  </a:lnTo>
                  <a:lnTo>
                    <a:pt x="33" y="362"/>
                  </a:lnTo>
                  <a:lnTo>
                    <a:pt x="33" y="364"/>
                  </a:lnTo>
                  <a:lnTo>
                    <a:pt x="36" y="369"/>
                  </a:lnTo>
                  <a:lnTo>
                    <a:pt x="36" y="371"/>
                  </a:lnTo>
                  <a:lnTo>
                    <a:pt x="38" y="371"/>
                  </a:lnTo>
                  <a:lnTo>
                    <a:pt x="40" y="374"/>
                  </a:lnTo>
                  <a:lnTo>
                    <a:pt x="40" y="376"/>
                  </a:lnTo>
                  <a:lnTo>
                    <a:pt x="43" y="381"/>
                  </a:lnTo>
                  <a:lnTo>
                    <a:pt x="40" y="383"/>
                  </a:lnTo>
                  <a:lnTo>
                    <a:pt x="40" y="383"/>
                  </a:lnTo>
                  <a:lnTo>
                    <a:pt x="40" y="386"/>
                  </a:lnTo>
                  <a:lnTo>
                    <a:pt x="43" y="390"/>
                  </a:lnTo>
                  <a:lnTo>
                    <a:pt x="45" y="395"/>
                  </a:lnTo>
                  <a:lnTo>
                    <a:pt x="45" y="400"/>
                  </a:lnTo>
                  <a:lnTo>
                    <a:pt x="45" y="409"/>
                  </a:lnTo>
                  <a:lnTo>
                    <a:pt x="43" y="409"/>
                  </a:lnTo>
                  <a:lnTo>
                    <a:pt x="43" y="409"/>
                  </a:lnTo>
                  <a:lnTo>
                    <a:pt x="40" y="409"/>
                  </a:lnTo>
                  <a:lnTo>
                    <a:pt x="40" y="412"/>
                  </a:lnTo>
                  <a:lnTo>
                    <a:pt x="38" y="412"/>
                  </a:lnTo>
                  <a:lnTo>
                    <a:pt x="38" y="414"/>
                  </a:lnTo>
                  <a:lnTo>
                    <a:pt x="38" y="416"/>
                  </a:lnTo>
                  <a:lnTo>
                    <a:pt x="38" y="419"/>
                  </a:lnTo>
                  <a:lnTo>
                    <a:pt x="38" y="419"/>
                  </a:lnTo>
                  <a:lnTo>
                    <a:pt x="38" y="421"/>
                  </a:lnTo>
                  <a:lnTo>
                    <a:pt x="38" y="421"/>
                  </a:lnTo>
                  <a:lnTo>
                    <a:pt x="36" y="421"/>
                  </a:lnTo>
                  <a:lnTo>
                    <a:pt x="38" y="421"/>
                  </a:lnTo>
                  <a:lnTo>
                    <a:pt x="36" y="421"/>
                  </a:lnTo>
                  <a:lnTo>
                    <a:pt x="36" y="424"/>
                  </a:lnTo>
                  <a:lnTo>
                    <a:pt x="33" y="424"/>
                  </a:lnTo>
                  <a:lnTo>
                    <a:pt x="33" y="426"/>
                  </a:lnTo>
                  <a:lnTo>
                    <a:pt x="33" y="428"/>
                  </a:lnTo>
                  <a:lnTo>
                    <a:pt x="36" y="431"/>
                  </a:lnTo>
                  <a:lnTo>
                    <a:pt x="36" y="433"/>
                  </a:lnTo>
                  <a:lnTo>
                    <a:pt x="36" y="433"/>
                  </a:lnTo>
                  <a:lnTo>
                    <a:pt x="36" y="433"/>
                  </a:lnTo>
                  <a:lnTo>
                    <a:pt x="36" y="433"/>
                  </a:lnTo>
                  <a:lnTo>
                    <a:pt x="33" y="433"/>
                  </a:lnTo>
                  <a:lnTo>
                    <a:pt x="33" y="433"/>
                  </a:lnTo>
                  <a:lnTo>
                    <a:pt x="33" y="435"/>
                  </a:lnTo>
                  <a:lnTo>
                    <a:pt x="31" y="435"/>
                  </a:lnTo>
                  <a:lnTo>
                    <a:pt x="29" y="438"/>
                  </a:lnTo>
                  <a:lnTo>
                    <a:pt x="26" y="440"/>
                  </a:lnTo>
                  <a:lnTo>
                    <a:pt x="26" y="440"/>
                  </a:lnTo>
                  <a:lnTo>
                    <a:pt x="29" y="442"/>
                  </a:lnTo>
                  <a:lnTo>
                    <a:pt x="29" y="445"/>
                  </a:lnTo>
                  <a:lnTo>
                    <a:pt x="26" y="447"/>
                  </a:lnTo>
                  <a:lnTo>
                    <a:pt x="24" y="450"/>
                  </a:lnTo>
                  <a:lnTo>
                    <a:pt x="24" y="450"/>
                  </a:lnTo>
                  <a:lnTo>
                    <a:pt x="22" y="450"/>
                  </a:lnTo>
                  <a:lnTo>
                    <a:pt x="22" y="452"/>
                  </a:lnTo>
                  <a:lnTo>
                    <a:pt x="22" y="452"/>
                  </a:lnTo>
                  <a:lnTo>
                    <a:pt x="22" y="454"/>
                  </a:lnTo>
                  <a:lnTo>
                    <a:pt x="19" y="457"/>
                  </a:lnTo>
                  <a:lnTo>
                    <a:pt x="19" y="459"/>
                  </a:lnTo>
                  <a:lnTo>
                    <a:pt x="19" y="459"/>
                  </a:lnTo>
                  <a:lnTo>
                    <a:pt x="19" y="461"/>
                  </a:lnTo>
                  <a:lnTo>
                    <a:pt x="19" y="461"/>
                  </a:lnTo>
                  <a:lnTo>
                    <a:pt x="19" y="461"/>
                  </a:lnTo>
                  <a:lnTo>
                    <a:pt x="17" y="459"/>
                  </a:lnTo>
                  <a:lnTo>
                    <a:pt x="17" y="459"/>
                  </a:lnTo>
                  <a:lnTo>
                    <a:pt x="17" y="459"/>
                  </a:lnTo>
                  <a:lnTo>
                    <a:pt x="17" y="459"/>
                  </a:lnTo>
                  <a:lnTo>
                    <a:pt x="14" y="459"/>
                  </a:lnTo>
                  <a:lnTo>
                    <a:pt x="14" y="461"/>
                  </a:lnTo>
                  <a:lnTo>
                    <a:pt x="14" y="464"/>
                  </a:lnTo>
                  <a:lnTo>
                    <a:pt x="14" y="464"/>
                  </a:lnTo>
                  <a:lnTo>
                    <a:pt x="12" y="461"/>
                  </a:lnTo>
                  <a:lnTo>
                    <a:pt x="12" y="461"/>
                  </a:lnTo>
                  <a:lnTo>
                    <a:pt x="10" y="461"/>
                  </a:lnTo>
                  <a:lnTo>
                    <a:pt x="10" y="464"/>
                  </a:lnTo>
                  <a:lnTo>
                    <a:pt x="10" y="466"/>
                  </a:lnTo>
                  <a:lnTo>
                    <a:pt x="10" y="466"/>
                  </a:lnTo>
                  <a:lnTo>
                    <a:pt x="7" y="469"/>
                  </a:lnTo>
                  <a:lnTo>
                    <a:pt x="7" y="469"/>
                  </a:lnTo>
                  <a:lnTo>
                    <a:pt x="7" y="471"/>
                  </a:lnTo>
                  <a:lnTo>
                    <a:pt x="7" y="471"/>
                  </a:lnTo>
                  <a:lnTo>
                    <a:pt x="7" y="473"/>
                  </a:lnTo>
                  <a:lnTo>
                    <a:pt x="7" y="473"/>
                  </a:lnTo>
                  <a:lnTo>
                    <a:pt x="7" y="473"/>
                  </a:lnTo>
                  <a:lnTo>
                    <a:pt x="10" y="476"/>
                  </a:lnTo>
                  <a:lnTo>
                    <a:pt x="10" y="476"/>
                  </a:lnTo>
                  <a:lnTo>
                    <a:pt x="12" y="478"/>
                  </a:lnTo>
                  <a:lnTo>
                    <a:pt x="12" y="478"/>
                  </a:lnTo>
                  <a:lnTo>
                    <a:pt x="12" y="480"/>
                  </a:lnTo>
                  <a:lnTo>
                    <a:pt x="12" y="480"/>
                  </a:lnTo>
                  <a:lnTo>
                    <a:pt x="10" y="483"/>
                  </a:lnTo>
                  <a:lnTo>
                    <a:pt x="10" y="483"/>
                  </a:lnTo>
                  <a:lnTo>
                    <a:pt x="7" y="485"/>
                  </a:lnTo>
                  <a:lnTo>
                    <a:pt x="5" y="487"/>
                  </a:lnTo>
                  <a:lnTo>
                    <a:pt x="7" y="487"/>
                  </a:lnTo>
                  <a:lnTo>
                    <a:pt x="10" y="487"/>
                  </a:lnTo>
                  <a:lnTo>
                    <a:pt x="12" y="487"/>
                  </a:lnTo>
                  <a:lnTo>
                    <a:pt x="10" y="490"/>
                  </a:lnTo>
                  <a:lnTo>
                    <a:pt x="7" y="490"/>
                  </a:lnTo>
                  <a:lnTo>
                    <a:pt x="7" y="492"/>
                  </a:lnTo>
                  <a:lnTo>
                    <a:pt x="5" y="492"/>
                  </a:lnTo>
                  <a:lnTo>
                    <a:pt x="3" y="492"/>
                  </a:lnTo>
                  <a:lnTo>
                    <a:pt x="5" y="495"/>
                  </a:lnTo>
                  <a:lnTo>
                    <a:pt x="5" y="497"/>
                  </a:lnTo>
                  <a:lnTo>
                    <a:pt x="5" y="499"/>
                  </a:lnTo>
                  <a:lnTo>
                    <a:pt x="5" y="499"/>
                  </a:lnTo>
                  <a:lnTo>
                    <a:pt x="5" y="502"/>
                  </a:lnTo>
                  <a:lnTo>
                    <a:pt x="5" y="504"/>
                  </a:lnTo>
                  <a:lnTo>
                    <a:pt x="5" y="504"/>
                  </a:lnTo>
                  <a:lnTo>
                    <a:pt x="5" y="506"/>
                  </a:lnTo>
                  <a:lnTo>
                    <a:pt x="5" y="509"/>
                  </a:lnTo>
                  <a:lnTo>
                    <a:pt x="5" y="509"/>
                  </a:lnTo>
                  <a:lnTo>
                    <a:pt x="7" y="511"/>
                  </a:lnTo>
                  <a:lnTo>
                    <a:pt x="5" y="511"/>
                  </a:lnTo>
                  <a:lnTo>
                    <a:pt x="5" y="513"/>
                  </a:lnTo>
                  <a:lnTo>
                    <a:pt x="3" y="513"/>
                  </a:lnTo>
                  <a:lnTo>
                    <a:pt x="0" y="513"/>
                  </a:lnTo>
                  <a:lnTo>
                    <a:pt x="0" y="513"/>
                  </a:lnTo>
                  <a:lnTo>
                    <a:pt x="7" y="518"/>
                  </a:lnTo>
                  <a:lnTo>
                    <a:pt x="7" y="521"/>
                  </a:lnTo>
                  <a:lnTo>
                    <a:pt x="7" y="521"/>
                  </a:lnTo>
                  <a:lnTo>
                    <a:pt x="5" y="521"/>
                  </a:lnTo>
                  <a:lnTo>
                    <a:pt x="3" y="521"/>
                  </a:lnTo>
                  <a:lnTo>
                    <a:pt x="3" y="521"/>
                  </a:lnTo>
                  <a:lnTo>
                    <a:pt x="3" y="521"/>
                  </a:lnTo>
                  <a:lnTo>
                    <a:pt x="3" y="523"/>
                  </a:lnTo>
                  <a:lnTo>
                    <a:pt x="3" y="523"/>
                  </a:lnTo>
                  <a:lnTo>
                    <a:pt x="5" y="523"/>
                  </a:lnTo>
                  <a:lnTo>
                    <a:pt x="7" y="523"/>
                  </a:lnTo>
                  <a:lnTo>
                    <a:pt x="10" y="523"/>
                  </a:lnTo>
                  <a:lnTo>
                    <a:pt x="12" y="523"/>
                  </a:lnTo>
                  <a:lnTo>
                    <a:pt x="14" y="525"/>
                  </a:lnTo>
                  <a:lnTo>
                    <a:pt x="17" y="525"/>
                  </a:lnTo>
                  <a:lnTo>
                    <a:pt x="17" y="525"/>
                  </a:lnTo>
                  <a:lnTo>
                    <a:pt x="22" y="518"/>
                  </a:lnTo>
                  <a:lnTo>
                    <a:pt x="17" y="511"/>
                  </a:lnTo>
                  <a:lnTo>
                    <a:pt x="17" y="511"/>
                  </a:lnTo>
                  <a:lnTo>
                    <a:pt x="17" y="506"/>
                  </a:lnTo>
                  <a:lnTo>
                    <a:pt x="19" y="506"/>
                  </a:lnTo>
                  <a:lnTo>
                    <a:pt x="22" y="506"/>
                  </a:lnTo>
                  <a:lnTo>
                    <a:pt x="24" y="509"/>
                  </a:lnTo>
                  <a:lnTo>
                    <a:pt x="24" y="509"/>
                  </a:lnTo>
                  <a:lnTo>
                    <a:pt x="26" y="511"/>
                  </a:lnTo>
                  <a:lnTo>
                    <a:pt x="29" y="511"/>
                  </a:lnTo>
                  <a:lnTo>
                    <a:pt x="31" y="511"/>
                  </a:lnTo>
                  <a:lnTo>
                    <a:pt x="33" y="511"/>
                  </a:lnTo>
                  <a:lnTo>
                    <a:pt x="36" y="509"/>
                  </a:lnTo>
                  <a:lnTo>
                    <a:pt x="38" y="509"/>
                  </a:lnTo>
                  <a:lnTo>
                    <a:pt x="38" y="509"/>
                  </a:lnTo>
                  <a:lnTo>
                    <a:pt x="40" y="506"/>
                  </a:lnTo>
                  <a:lnTo>
                    <a:pt x="40" y="506"/>
                  </a:lnTo>
                  <a:lnTo>
                    <a:pt x="43" y="509"/>
                  </a:lnTo>
                  <a:lnTo>
                    <a:pt x="43" y="509"/>
                  </a:lnTo>
                  <a:lnTo>
                    <a:pt x="43" y="513"/>
                  </a:lnTo>
                  <a:lnTo>
                    <a:pt x="43" y="516"/>
                  </a:lnTo>
                  <a:lnTo>
                    <a:pt x="45" y="516"/>
                  </a:lnTo>
                  <a:lnTo>
                    <a:pt x="48" y="516"/>
                  </a:lnTo>
                  <a:lnTo>
                    <a:pt x="50" y="511"/>
                  </a:lnTo>
                  <a:lnTo>
                    <a:pt x="50" y="509"/>
                  </a:lnTo>
                  <a:lnTo>
                    <a:pt x="50" y="506"/>
                  </a:lnTo>
                  <a:lnTo>
                    <a:pt x="48" y="502"/>
                  </a:lnTo>
                  <a:lnTo>
                    <a:pt x="48" y="499"/>
                  </a:lnTo>
                  <a:lnTo>
                    <a:pt x="48" y="499"/>
                  </a:lnTo>
                  <a:lnTo>
                    <a:pt x="48" y="497"/>
                  </a:lnTo>
                  <a:lnTo>
                    <a:pt x="48" y="497"/>
                  </a:lnTo>
                  <a:lnTo>
                    <a:pt x="50" y="497"/>
                  </a:lnTo>
                  <a:lnTo>
                    <a:pt x="50" y="499"/>
                  </a:lnTo>
                  <a:lnTo>
                    <a:pt x="50" y="499"/>
                  </a:lnTo>
                  <a:lnTo>
                    <a:pt x="50" y="502"/>
                  </a:lnTo>
                  <a:lnTo>
                    <a:pt x="55" y="504"/>
                  </a:lnTo>
                  <a:lnTo>
                    <a:pt x="59" y="504"/>
                  </a:lnTo>
                  <a:lnTo>
                    <a:pt x="62" y="502"/>
                  </a:lnTo>
                  <a:lnTo>
                    <a:pt x="66" y="499"/>
                  </a:lnTo>
                  <a:lnTo>
                    <a:pt x="69" y="499"/>
                  </a:lnTo>
                  <a:lnTo>
                    <a:pt x="71" y="499"/>
                  </a:lnTo>
                  <a:lnTo>
                    <a:pt x="74" y="502"/>
                  </a:lnTo>
                  <a:lnTo>
                    <a:pt x="76" y="502"/>
                  </a:lnTo>
                  <a:lnTo>
                    <a:pt x="76" y="504"/>
                  </a:lnTo>
                  <a:lnTo>
                    <a:pt x="83" y="506"/>
                  </a:lnTo>
                  <a:lnTo>
                    <a:pt x="88" y="506"/>
                  </a:lnTo>
                  <a:lnTo>
                    <a:pt x="88" y="509"/>
                  </a:lnTo>
                  <a:lnTo>
                    <a:pt x="90" y="509"/>
                  </a:lnTo>
                  <a:lnTo>
                    <a:pt x="92" y="509"/>
                  </a:lnTo>
                  <a:lnTo>
                    <a:pt x="92" y="509"/>
                  </a:lnTo>
                  <a:lnTo>
                    <a:pt x="95" y="509"/>
                  </a:lnTo>
                  <a:lnTo>
                    <a:pt x="95" y="511"/>
                  </a:lnTo>
                  <a:lnTo>
                    <a:pt x="95" y="511"/>
                  </a:lnTo>
                  <a:lnTo>
                    <a:pt x="97" y="513"/>
                  </a:lnTo>
                  <a:lnTo>
                    <a:pt x="97" y="513"/>
                  </a:lnTo>
                  <a:lnTo>
                    <a:pt x="100" y="516"/>
                  </a:lnTo>
                  <a:lnTo>
                    <a:pt x="102" y="513"/>
                  </a:lnTo>
                  <a:lnTo>
                    <a:pt x="102" y="509"/>
                  </a:lnTo>
                  <a:lnTo>
                    <a:pt x="104" y="502"/>
                  </a:lnTo>
                  <a:lnTo>
                    <a:pt x="107" y="499"/>
                  </a:lnTo>
                  <a:lnTo>
                    <a:pt x="107" y="497"/>
                  </a:lnTo>
                  <a:lnTo>
                    <a:pt x="107" y="497"/>
                  </a:lnTo>
                  <a:lnTo>
                    <a:pt x="109" y="495"/>
                  </a:lnTo>
                  <a:lnTo>
                    <a:pt x="116" y="495"/>
                  </a:lnTo>
                  <a:lnTo>
                    <a:pt x="116" y="495"/>
                  </a:lnTo>
                  <a:lnTo>
                    <a:pt x="119" y="492"/>
                  </a:lnTo>
                  <a:lnTo>
                    <a:pt x="121" y="487"/>
                  </a:lnTo>
                  <a:lnTo>
                    <a:pt x="126" y="485"/>
                  </a:lnTo>
                  <a:lnTo>
                    <a:pt x="128" y="487"/>
                  </a:lnTo>
                  <a:lnTo>
                    <a:pt x="128" y="492"/>
                  </a:lnTo>
                  <a:lnTo>
                    <a:pt x="130" y="495"/>
                  </a:lnTo>
                  <a:lnTo>
                    <a:pt x="135" y="497"/>
                  </a:lnTo>
                  <a:lnTo>
                    <a:pt x="137" y="497"/>
                  </a:lnTo>
                  <a:lnTo>
                    <a:pt x="142" y="495"/>
                  </a:lnTo>
                  <a:lnTo>
                    <a:pt x="145" y="495"/>
                  </a:lnTo>
                  <a:lnTo>
                    <a:pt x="142" y="499"/>
                  </a:lnTo>
                  <a:lnTo>
                    <a:pt x="142" y="499"/>
                  </a:lnTo>
                  <a:lnTo>
                    <a:pt x="145" y="502"/>
                  </a:lnTo>
                  <a:lnTo>
                    <a:pt x="147" y="502"/>
                  </a:lnTo>
                  <a:lnTo>
                    <a:pt x="149" y="499"/>
                  </a:lnTo>
                  <a:lnTo>
                    <a:pt x="149" y="497"/>
                  </a:lnTo>
                  <a:lnTo>
                    <a:pt x="149" y="495"/>
                  </a:lnTo>
                  <a:lnTo>
                    <a:pt x="149" y="492"/>
                  </a:lnTo>
                  <a:lnTo>
                    <a:pt x="154" y="490"/>
                  </a:lnTo>
                  <a:lnTo>
                    <a:pt x="154" y="490"/>
                  </a:lnTo>
                  <a:lnTo>
                    <a:pt x="154" y="487"/>
                  </a:lnTo>
                  <a:lnTo>
                    <a:pt x="154" y="480"/>
                  </a:lnTo>
                  <a:lnTo>
                    <a:pt x="154" y="478"/>
                  </a:lnTo>
                  <a:lnTo>
                    <a:pt x="154" y="476"/>
                  </a:lnTo>
                  <a:lnTo>
                    <a:pt x="156" y="476"/>
                  </a:lnTo>
                  <a:lnTo>
                    <a:pt x="159" y="473"/>
                  </a:lnTo>
                  <a:lnTo>
                    <a:pt x="161" y="473"/>
                  </a:lnTo>
                  <a:lnTo>
                    <a:pt x="161" y="471"/>
                  </a:lnTo>
                  <a:lnTo>
                    <a:pt x="161" y="469"/>
                  </a:lnTo>
                  <a:lnTo>
                    <a:pt x="159" y="466"/>
                  </a:lnTo>
                  <a:lnTo>
                    <a:pt x="159" y="466"/>
                  </a:lnTo>
                  <a:lnTo>
                    <a:pt x="159" y="464"/>
                  </a:lnTo>
                  <a:lnTo>
                    <a:pt x="159" y="464"/>
                  </a:lnTo>
                  <a:lnTo>
                    <a:pt x="161" y="464"/>
                  </a:lnTo>
                  <a:lnTo>
                    <a:pt x="161" y="466"/>
                  </a:lnTo>
                  <a:lnTo>
                    <a:pt x="161" y="466"/>
                  </a:lnTo>
                  <a:lnTo>
                    <a:pt x="163" y="466"/>
                  </a:lnTo>
                  <a:lnTo>
                    <a:pt x="166" y="466"/>
                  </a:lnTo>
                  <a:lnTo>
                    <a:pt x="168" y="464"/>
                  </a:lnTo>
                  <a:lnTo>
                    <a:pt x="171" y="461"/>
                  </a:lnTo>
                  <a:lnTo>
                    <a:pt x="171" y="461"/>
                  </a:lnTo>
                  <a:lnTo>
                    <a:pt x="168" y="461"/>
                  </a:lnTo>
                  <a:lnTo>
                    <a:pt x="166" y="459"/>
                  </a:lnTo>
                  <a:lnTo>
                    <a:pt x="163" y="457"/>
                  </a:lnTo>
                  <a:lnTo>
                    <a:pt x="166" y="457"/>
                  </a:lnTo>
                  <a:lnTo>
                    <a:pt x="168" y="457"/>
                  </a:lnTo>
                  <a:lnTo>
                    <a:pt x="168" y="457"/>
                  </a:lnTo>
                  <a:lnTo>
                    <a:pt x="175" y="459"/>
                  </a:lnTo>
                  <a:lnTo>
                    <a:pt x="175" y="461"/>
                  </a:lnTo>
                  <a:lnTo>
                    <a:pt x="175" y="466"/>
                  </a:lnTo>
                  <a:lnTo>
                    <a:pt x="175" y="469"/>
                  </a:lnTo>
                  <a:lnTo>
                    <a:pt x="178" y="471"/>
                  </a:lnTo>
                  <a:lnTo>
                    <a:pt x="180" y="471"/>
                  </a:lnTo>
                  <a:lnTo>
                    <a:pt x="182" y="473"/>
                  </a:lnTo>
                  <a:lnTo>
                    <a:pt x="185" y="473"/>
                  </a:lnTo>
                  <a:lnTo>
                    <a:pt x="187" y="476"/>
                  </a:lnTo>
                  <a:lnTo>
                    <a:pt x="192" y="476"/>
                  </a:lnTo>
                  <a:lnTo>
                    <a:pt x="194" y="476"/>
                  </a:lnTo>
                  <a:lnTo>
                    <a:pt x="199" y="478"/>
                  </a:lnTo>
                  <a:lnTo>
                    <a:pt x="201" y="480"/>
                  </a:lnTo>
                  <a:lnTo>
                    <a:pt x="201" y="478"/>
                  </a:lnTo>
                  <a:lnTo>
                    <a:pt x="204" y="476"/>
                  </a:lnTo>
                  <a:lnTo>
                    <a:pt x="204" y="476"/>
                  </a:lnTo>
                  <a:lnTo>
                    <a:pt x="208" y="473"/>
                  </a:lnTo>
                  <a:lnTo>
                    <a:pt x="211" y="473"/>
                  </a:lnTo>
                  <a:lnTo>
                    <a:pt x="211" y="473"/>
                  </a:lnTo>
                  <a:lnTo>
                    <a:pt x="211" y="471"/>
                  </a:lnTo>
                  <a:lnTo>
                    <a:pt x="213" y="471"/>
                  </a:lnTo>
                  <a:lnTo>
                    <a:pt x="213" y="466"/>
                  </a:lnTo>
                  <a:lnTo>
                    <a:pt x="213" y="454"/>
                  </a:lnTo>
                  <a:lnTo>
                    <a:pt x="213" y="452"/>
                  </a:lnTo>
                  <a:lnTo>
                    <a:pt x="213" y="450"/>
                  </a:lnTo>
                  <a:lnTo>
                    <a:pt x="213" y="447"/>
                  </a:lnTo>
                  <a:lnTo>
                    <a:pt x="215" y="445"/>
                  </a:lnTo>
                  <a:lnTo>
                    <a:pt x="215" y="445"/>
                  </a:lnTo>
                  <a:lnTo>
                    <a:pt x="218" y="440"/>
                  </a:lnTo>
                  <a:lnTo>
                    <a:pt x="218" y="438"/>
                  </a:lnTo>
                  <a:lnTo>
                    <a:pt x="220" y="438"/>
                  </a:lnTo>
                  <a:lnTo>
                    <a:pt x="223" y="438"/>
                  </a:lnTo>
                  <a:lnTo>
                    <a:pt x="223" y="438"/>
                  </a:lnTo>
                  <a:lnTo>
                    <a:pt x="223" y="438"/>
                  </a:lnTo>
                  <a:lnTo>
                    <a:pt x="225" y="440"/>
                  </a:lnTo>
                  <a:lnTo>
                    <a:pt x="225" y="440"/>
                  </a:lnTo>
                  <a:lnTo>
                    <a:pt x="230" y="438"/>
                  </a:lnTo>
                  <a:lnTo>
                    <a:pt x="230" y="435"/>
                  </a:lnTo>
                  <a:lnTo>
                    <a:pt x="234" y="433"/>
                  </a:lnTo>
                  <a:lnTo>
                    <a:pt x="234" y="428"/>
                  </a:lnTo>
                  <a:lnTo>
                    <a:pt x="237" y="416"/>
                  </a:lnTo>
                  <a:lnTo>
                    <a:pt x="239" y="414"/>
                  </a:lnTo>
                  <a:lnTo>
                    <a:pt x="242" y="414"/>
                  </a:lnTo>
                  <a:lnTo>
                    <a:pt x="244" y="412"/>
                  </a:lnTo>
                  <a:lnTo>
                    <a:pt x="246" y="412"/>
                  </a:lnTo>
                  <a:lnTo>
                    <a:pt x="246" y="409"/>
                  </a:lnTo>
                  <a:lnTo>
                    <a:pt x="249" y="407"/>
                  </a:lnTo>
                  <a:lnTo>
                    <a:pt x="253" y="402"/>
                  </a:lnTo>
                  <a:lnTo>
                    <a:pt x="253" y="400"/>
                  </a:lnTo>
                  <a:lnTo>
                    <a:pt x="253" y="398"/>
                  </a:lnTo>
                  <a:lnTo>
                    <a:pt x="251" y="393"/>
                  </a:lnTo>
                  <a:lnTo>
                    <a:pt x="249" y="386"/>
                  </a:lnTo>
                  <a:lnTo>
                    <a:pt x="249" y="383"/>
                  </a:lnTo>
                  <a:lnTo>
                    <a:pt x="249" y="381"/>
                  </a:lnTo>
                  <a:lnTo>
                    <a:pt x="246" y="379"/>
                  </a:lnTo>
                  <a:lnTo>
                    <a:pt x="249" y="379"/>
                  </a:lnTo>
                  <a:lnTo>
                    <a:pt x="260" y="376"/>
                  </a:lnTo>
                  <a:lnTo>
                    <a:pt x="265" y="374"/>
                  </a:lnTo>
                  <a:lnTo>
                    <a:pt x="268" y="376"/>
                  </a:lnTo>
                  <a:lnTo>
                    <a:pt x="272" y="379"/>
                  </a:lnTo>
                  <a:lnTo>
                    <a:pt x="275" y="381"/>
                  </a:lnTo>
                  <a:lnTo>
                    <a:pt x="277" y="379"/>
                  </a:lnTo>
                  <a:lnTo>
                    <a:pt x="291" y="367"/>
                  </a:lnTo>
                  <a:lnTo>
                    <a:pt x="296" y="364"/>
                  </a:lnTo>
                  <a:lnTo>
                    <a:pt x="301" y="364"/>
                  </a:lnTo>
                  <a:lnTo>
                    <a:pt x="308" y="364"/>
                  </a:lnTo>
                  <a:lnTo>
                    <a:pt x="310" y="362"/>
                  </a:lnTo>
                  <a:lnTo>
                    <a:pt x="308" y="360"/>
                  </a:lnTo>
                  <a:lnTo>
                    <a:pt x="308" y="355"/>
                  </a:lnTo>
                  <a:lnTo>
                    <a:pt x="308" y="35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9220843" y="3188950"/>
              <a:ext cx="399127" cy="680689"/>
            </a:xfrm>
            <a:custGeom>
              <a:avLst/>
              <a:gdLst>
                <a:gd name="T0" fmla="*/ 395 w 404"/>
                <a:gd name="T1" fmla="*/ 423 h 689"/>
                <a:gd name="T2" fmla="*/ 390 w 404"/>
                <a:gd name="T3" fmla="*/ 397 h 689"/>
                <a:gd name="T4" fmla="*/ 392 w 404"/>
                <a:gd name="T5" fmla="*/ 355 h 689"/>
                <a:gd name="T6" fmla="*/ 373 w 404"/>
                <a:gd name="T7" fmla="*/ 177 h 689"/>
                <a:gd name="T8" fmla="*/ 352 w 404"/>
                <a:gd name="T9" fmla="*/ 68 h 689"/>
                <a:gd name="T10" fmla="*/ 338 w 404"/>
                <a:gd name="T11" fmla="*/ 45 h 689"/>
                <a:gd name="T12" fmla="*/ 326 w 404"/>
                <a:gd name="T13" fmla="*/ 16 h 689"/>
                <a:gd name="T14" fmla="*/ 276 w 404"/>
                <a:gd name="T15" fmla="*/ 5 h 689"/>
                <a:gd name="T16" fmla="*/ 127 w 404"/>
                <a:gd name="T17" fmla="*/ 16 h 689"/>
                <a:gd name="T18" fmla="*/ 61 w 404"/>
                <a:gd name="T19" fmla="*/ 21 h 689"/>
                <a:gd name="T20" fmla="*/ 61 w 404"/>
                <a:gd name="T21" fmla="*/ 21 h 689"/>
                <a:gd name="T22" fmla="*/ 85 w 404"/>
                <a:gd name="T23" fmla="*/ 45 h 689"/>
                <a:gd name="T24" fmla="*/ 104 w 404"/>
                <a:gd name="T25" fmla="*/ 61 h 689"/>
                <a:gd name="T26" fmla="*/ 113 w 404"/>
                <a:gd name="T27" fmla="*/ 78 h 689"/>
                <a:gd name="T28" fmla="*/ 101 w 404"/>
                <a:gd name="T29" fmla="*/ 111 h 689"/>
                <a:gd name="T30" fmla="*/ 99 w 404"/>
                <a:gd name="T31" fmla="*/ 128 h 689"/>
                <a:gd name="T32" fmla="*/ 75 w 404"/>
                <a:gd name="T33" fmla="*/ 144 h 689"/>
                <a:gd name="T34" fmla="*/ 30 w 404"/>
                <a:gd name="T35" fmla="*/ 173 h 689"/>
                <a:gd name="T36" fmla="*/ 47 w 404"/>
                <a:gd name="T37" fmla="*/ 201 h 689"/>
                <a:gd name="T38" fmla="*/ 35 w 404"/>
                <a:gd name="T39" fmla="*/ 241 h 689"/>
                <a:gd name="T40" fmla="*/ 7 w 404"/>
                <a:gd name="T41" fmla="*/ 265 h 689"/>
                <a:gd name="T42" fmla="*/ 12 w 404"/>
                <a:gd name="T43" fmla="*/ 281 h 689"/>
                <a:gd name="T44" fmla="*/ 0 w 404"/>
                <a:gd name="T45" fmla="*/ 315 h 689"/>
                <a:gd name="T46" fmla="*/ 9 w 404"/>
                <a:gd name="T47" fmla="*/ 348 h 689"/>
                <a:gd name="T48" fmla="*/ 16 w 404"/>
                <a:gd name="T49" fmla="*/ 364 h 689"/>
                <a:gd name="T50" fmla="*/ 75 w 404"/>
                <a:gd name="T51" fmla="*/ 414 h 689"/>
                <a:gd name="T52" fmla="*/ 87 w 404"/>
                <a:gd name="T53" fmla="*/ 438 h 689"/>
                <a:gd name="T54" fmla="*/ 92 w 404"/>
                <a:gd name="T55" fmla="*/ 452 h 689"/>
                <a:gd name="T56" fmla="*/ 123 w 404"/>
                <a:gd name="T57" fmla="*/ 457 h 689"/>
                <a:gd name="T58" fmla="*/ 146 w 404"/>
                <a:gd name="T59" fmla="*/ 478 h 689"/>
                <a:gd name="T60" fmla="*/ 132 w 404"/>
                <a:gd name="T61" fmla="*/ 528 h 689"/>
                <a:gd name="T62" fmla="*/ 142 w 404"/>
                <a:gd name="T63" fmla="*/ 554 h 689"/>
                <a:gd name="T64" fmla="*/ 163 w 404"/>
                <a:gd name="T65" fmla="*/ 570 h 689"/>
                <a:gd name="T66" fmla="*/ 198 w 404"/>
                <a:gd name="T67" fmla="*/ 587 h 689"/>
                <a:gd name="T68" fmla="*/ 222 w 404"/>
                <a:gd name="T69" fmla="*/ 610 h 689"/>
                <a:gd name="T70" fmla="*/ 234 w 404"/>
                <a:gd name="T71" fmla="*/ 639 h 689"/>
                <a:gd name="T72" fmla="*/ 232 w 404"/>
                <a:gd name="T73" fmla="*/ 660 h 689"/>
                <a:gd name="T74" fmla="*/ 253 w 404"/>
                <a:gd name="T75" fmla="*/ 686 h 689"/>
                <a:gd name="T76" fmla="*/ 253 w 404"/>
                <a:gd name="T77" fmla="*/ 677 h 689"/>
                <a:gd name="T78" fmla="*/ 262 w 404"/>
                <a:gd name="T79" fmla="*/ 686 h 689"/>
                <a:gd name="T80" fmla="*/ 265 w 404"/>
                <a:gd name="T81" fmla="*/ 681 h 689"/>
                <a:gd name="T82" fmla="*/ 288 w 404"/>
                <a:gd name="T83" fmla="*/ 655 h 689"/>
                <a:gd name="T84" fmla="*/ 331 w 404"/>
                <a:gd name="T85" fmla="*/ 651 h 689"/>
                <a:gd name="T86" fmla="*/ 338 w 404"/>
                <a:gd name="T87" fmla="*/ 627 h 689"/>
                <a:gd name="T88" fmla="*/ 357 w 404"/>
                <a:gd name="T89" fmla="*/ 599 h 689"/>
                <a:gd name="T90" fmla="*/ 366 w 404"/>
                <a:gd name="T91" fmla="*/ 575 h 689"/>
                <a:gd name="T92" fmla="*/ 366 w 404"/>
                <a:gd name="T93" fmla="*/ 573 h 689"/>
                <a:gd name="T94" fmla="*/ 364 w 404"/>
                <a:gd name="T95" fmla="*/ 561 h 689"/>
                <a:gd name="T96" fmla="*/ 362 w 404"/>
                <a:gd name="T97" fmla="*/ 544 h 689"/>
                <a:gd name="T98" fmla="*/ 366 w 404"/>
                <a:gd name="T99" fmla="*/ 537 h 689"/>
                <a:gd name="T100" fmla="*/ 366 w 404"/>
                <a:gd name="T101" fmla="*/ 525 h 689"/>
                <a:gd name="T102" fmla="*/ 369 w 404"/>
                <a:gd name="T103" fmla="*/ 516 h 689"/>
                <a:gd name="T104" fmla="*/ 376 w 404"/>
                <a:gd name="T105" fmla="*/ 511 h 689"/>
                <a:gd name="T106" fmla="*/ 381 w 404"/>
                <a:gd name="T107" fmla="*/ 506 h 689"/>
                <a:gd name="T108" fmla="*/ 385 w 404"/>
                <a:gd name="T109" fmla="*/ 492 h 689"/>
                <a:gd name="T110" fmla="*/ 395 w 404"/>
                <a:gd name="T111" fmla="*/ 485 h 689"/>
                <a:gd name="T112" fmla="*/ 395 w 404"/>
                <a:gd name="T113" fmla="*/ 473 h 689"/>
                <a:gd name="T114" fmla="*/ 399 w 404"/>
                <a:gd name="T115" fmla="*/ 461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689">
                  <a:moveTo>
                    <a:pt x="402" y="442"/>
                  </a:moveTo>
                  <a:lnTo>
                    <a:pt x="399" y="438"/>
                  </a:lnTo>
                  <a:lnTo>
                    <a:pt x="399" y="435"/>
                  </a:lnTo>
                  <a:lnTo>
                    <a:pt x="399" y="435"/>
                  </a:lnTo>
                  <a:lnTo>
                    <a:pt x="402" y="433"/>
                  </a:lnTo>
                  <a:lnTo>
                    <a:pt x="399" y="428"/>
                  </a:lnTo>
                  <a:lnTo>
                    <a:pt x="399" y="426"/>
                  </a:lnTo>
                  <a:lnTo>
                    <a:pt x="397" y="423"/>
                  </a:lnTo>
                  <a:lnTo>
                    <a:pt x="395" y="423"/>
                  </a:lnTo>
                  <a:lnTo>
                    <a:pt x="395" y="421"/>
                  </a:lnTo>
                  <a:lnTo>
                    <a:pt x="392" y="416"/>
                  </a:lnTo>
                  <a:lnTo>
                    <a:pt x="392" y="414"/>
                  </a:lnTo>
                  <a:lnTo>
                    <a:pt x="388" y="412"/>
                  </a:lnTo>
                  <a:lnTo>
                    <a:pt x="388" y="412"/>
                  </a:lnTo>
                  <a:lnTo>
                    <a:pt x="385" y="412"/>
                  </a:lnTo>
                  <a:lnTo>
                    <a:pt x="385" y="409"/>
                  </a:lnTo>
                  <a:lnTo>
                    <a:pt x="385" y="405"/>
                  </a:lnTo>
                  <a:lnTo>
                    <a:pt x="390" y="397"/>
                  </a:lnTo>
                  <a:lnTo>
                    <a:pt x="390" y="393"/>
                  </a:lnTo>
                  <a:lnTo>
                    <a:pt x="388" y="388"/>
                  </a:lnTo>
                  <a:lnTo>
                    <a:pt x="388" y="388"/>
                  </a:lnTo>
                  <a:lnTo>
                    <a:pt x="388" y="383"/>
                  </a:lnTo>
                  <a:lnTo>
                    <a:pt x="390" y="383"/>
                  </a:lnTo>
                  <a:lnTo>
                    <a:pt x="395" y="379"/>
                  </a:lnTo>
                  <a:lnTo>
                    <a:pt x="395" y="379"/>
                  </a:lnTo>
                  <a:lnTo>
                    <a:pt x="395" y="374"/>
                  </a:lnTo>
                  <a:lnTo>
                    <a:pt x="392" y="355"/>
                  </a:lnTo>
                  <a:lnTo>
                    <a:pt x="390" y="338"/>
                  </a:lnTo>
                  <a:lnTo>
                    <a:pt x="388" y="319"/>
                  </a:lnTo>
                  <a:lnTo>
                    <a:pt x="385" y="284"/>
                  </a:lnTo>
                  <a:lnTo>
                    <a:pt x="383" y="267"/>
                  </a:lnTo>
                  <a:lnTo>
                    <a:pt x="381" y="248"/>
                  </a:lnTo>
                  <a:lnTo>
                    <a:pt x="378" y="232"/>
                  </a:lnTo>
                  <a:lnTo>
                    <a:pt x="376" y="213"/>
                  </a:lnTo>
                  <a:lnTo>
                    <a:pt x="376" y="196"/>
                  </a:lnTo>
                  <a:lnTo>
                    <a:pt x="373" y="177"/>
                  </a:lnTo>
                  <a:lnTo>
                    <a:pt x="371" y="161"/>
                  </a:lnTo>
                  <a:lnTo>
                    <a:pt x="369" y="142"/>
                  </a:lnTo>
                  <a:lnTo>
                    <a:pt x="366" y="125"/>
                  </a:lnTo>
                  <a:lnTo>
                    <a:pt x="366" y="109"/>
                  </a:lnTo>
                  <a:lnTo>
                    <a:pt x="364" y="90"/>
                  </a:lnTo>
                  <a:lnTo>
                    <a:pt x="364" y="90"/>
                  </a:lnTo>
                  <a:lnTo>
                    <a:pt x="357" y="83"/>
                  </a:lnTo>
                  <a:lnTo>
                    <a:pt x="355" y="78"/>
                  </a:lnTo>
                  <a:lnTo>
                    <a:pt x="352" y="68"/>
                  </a:lnTo>
                  <a:lnTo>
                    <a:pt x="347" y="64"/>
                  </a:lnTo>
                  <a:lnTo>
                    <a:pt x="345" y="52"/>
                  </a:lnTo>
                  <a:lnTo>
                    <a:pt x="345" y="52"/>
                  </a:lnTo>
                  <a:lnTo>
                    <a:pt x="345" y="50"/>
                  </a:lnTo>
                  <a:lnTo>
                    <a:pt x="343" y="47"/>
                  </a:lnTo>
                  <a:lnTo>
                    <a:pt x="343" y="47"/>
                  </a:lnTo>
                  <a:lnTo>
                    <a:pt x="340" y="45"/>
                  </a:lnTo>
                  <a:lnTo>
                    <a:pt x="338" y="45"/>
                  </a:lnTo>
                  <a:lnTo>
                    <a:pt x="338" y="45"/>
                  </a:lnTo>
                  <a:lnTo>
                    <a:pt x="338" y="45"/>
                  </a:lnTo>
                  <a:lnTo>
                    <a:pt x="336" y="42"/>
                  </a:lnTo>
                  <a:lnTo>
                    <a:pt x="336" y="42"/>
                  </a:lnTo>
                  <a:lnTo>
                    <a:pt x="336" y="40"/>
                  </a:lnTo>
                  <a:lnTo>
                    <a:pt x="336" y="40"/>
                  </a:lnTo>
                  <a:lnTo>
                    <a:pt x="331" y="33"/>
                  </a:lnTo>
                  <a:lnTo>
                    <a:pt x="329" y="28"/>
                  </a:lnTo>
                  <a:lnTo>
                    <a:pt x="329" y="26"/>
                  </a:lnTo>
                  <a:lnTo>
                    <a:pt x="326" y="16"/>
                  </a:lnTo>
                  <a:lnTo>
                    <a:pt x="326" y="14"/>
                  </a:lnTo>
                  <a:lnTo>
                    <a:pt x="326" y="14"/>
                  </a:lnTo>
                  <a:lnTo>
                    <a:pt x="326" y="12"/>
                  </a:lnTo>
                  <a:lnTo>
                    <a:pt x="326" y="12"/>
                  </a:lnTo>
                  <a:lnTo>
                    <a:pt x="326" y="0"/>
                  </a:lnTo>
                  <a:lnTo>
                    <a:pt x="326" y="0"/>
                  </a:lnTo>
                  <a:lnTo>
                    <a:pt x="310" y="0"/>
                  </a:lnTo>
                  <a:lnTo>
                    <a:pt x="293" y="2"/>
                  </a:lnTo>
                  <a:lnTo>
                    <a:pt x="276" y="5"/>
                  </a:lnTo>
                  <a:lnTo>
                    <a:pt x="260" y="5"/>
                  </a:lnTo>
                  <a:lnTo>
                    <a:pt x="243" y="7"/>
                  </a:lnTo>
                  <a:lnTo>
                    <a:pt x="227" y="9"/>
                  </a:lnTo>
                  <a:lnTo>
                    <a:pt x="210" y="9"/>
                  </a:lnTo>
                  <a:lnTo>
                    <a:pt x="194" y="12"/>
                  </a:lnTo>
                  <a:lnTo>
                    <a:pt x="177" y="12"/>
                  </a:lnTo>
                  <a:lnTo>
                    <a:pt x="161" y="14"/>
                  </a:lnTo>
                  <a:lnTo>
                    <a:pt x="144" y="16"/>
                  </a:lnTo>
                  <a:lnTo>
                    <a:pt x="127" y="16"/>
                  </a:lnTo>
                  <a:lnTo>
                    <a:pt x="111" y="19"/>
                  </a:lnTo>
                  <a:lnTo>
                    <a:pt x="94" y="19"/>
                  </a:lnTo>
                  <a:lnTo>
                    <a:pt x="78"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59" y="26"/>
                  </a:lnTo>
                  <a:lnTo>
                    <a:pt x="61" y="26"/>
                  </a:lnTo>
                  <a:lnTo>
                    <a:pt x="64" y="28"/>
                  </a:lnTo>
                  <a:lnTo>
                    <a:pt x="66" y="28"/>
                  </a:lnTo>
                  <a:lnTo>
                    <a:pt x="66" y="31"/>
                  </a:lnTo>
                  <a:lnTo>
                    <a:pt x="71" y="33"/>
                  </a:lnTo>
                  <a:lnTo>
                    <a:pt x="78" y="38"/>
                  </a:lnTo>
                  <a:lnTo>
                    <a:pt x="83" y="40"/>
                  </a:lnTo>
                  <a:lnTo>
                    <a:pt x="85" y="45"/>
                  </a:lnTo>
                  <a:lnTo>
                    <a:pt x="85" y="42"/>
                  </a:lnTo>
                  <a:lnTo>
                    <a:pt x="85" y="50"/>
                  </a:lnTo>
                  <a:lnTo>
                    <a:pt x="85" y="52"/>
                  </a:lnTo>
                  <a:lnTo>
                    <a:pt x="90" y="54"/>
                  </a:lnTo>
                  <a:lnTo>
                    <a:pt x="92" y="57"/>
                  </a:lnTo>
                  <a:lnTo>
                    <a:pt x="92" y="57"/>
                  </a:lnTo>
                  <a:lnTo>
                    <a:pt x="94" y="57"/>
                  </a:lnTo>
                  <a:lnTo>
                    <a:pt x="101" y="61"/>
                  </a:lnTo>
                  <a:lnTo>
                    <a:pt x="104" y="61"/>
                  </a:lnTo>
                  <a:lnTo>
                    <a:pt x="106" y="66"/>
                  </a:lnTo>
                  <a:lnTo>
                    <a:pt x="106" y="66"/>
                  </a:lnTo>
                  <a:lnTo>
                    <a:pt x="109" y="66"/>
                  </a:lnTo>
                  <a:lnTo>
                    <a:pt x="109" y="66"/>
                  </a:lnTo>
                  <a:lnTo>
                    <a:pt x="109" y="68"/>
                  </a:lnTo>
                  <a:lnTo>
                    <a:pt x="109" y="71"/>
                  </a:lnTo>
                  <a:lnTo>
                    <a:pt x="111" y="71"/>
                  </a:lnTo>
                  <a:lnTo>
                    <a:pt x="113" y="76"/>
                  </a:lnTo>
                  <a:lnTo>
                    <a:pt x="113" y="78"/>
                  </a:lnTo>
                  <a:lnTo>
                    <a:pt x="113" y="83"/>
                  </a:lnTo>
                  <a:lnTo>
                    <a:pt x="111" y="87"/>
                  </a:lnTo>
                  <a:lnTo>
                    <a:pt x="111" y="94"/>
                  </a:lnTo>
                  <a:lnTo>
                    <a:pt x="111" y="102"/>
                  </a:lnTo>
                  <a:lnTo>
                    <a:pt x="109" y="104"/>
                  </a:lnTo>
                  <a:lnTo>
                    <a:pt x="109" y="104"/>
                  </a:lnTo>
                  <a:lnTo>
                    <a:pt x="106" y="106"/>
                  </a:lnTo>
                  <a:lnTo>
                    <a:pt x="104" y="109"/>
                  </a:lnTo>
                  <a:lnTo>
                    <a:pt x="101" y="111"/>
                  </a:lnTo>
                  <a:lnTo>
                    <a:pt x="101" y="113"/>
                  </a:lnTo>
                  <a:lnTo>
                    <a:pt x="99" y="116"/>
                  </a:lnTo>
                  <a:lnTo>
                    <a:pt x="99" y="118"/>
                  </a:lnTo>
                  <a:lnTo>
                    <a:pt x="99" y="121"/>
                  </a:lnTo>
                  <a:lnTo>
                    <a:pt x="97" y="123"/>
                  </a:lnTo>
                  <a:lnTo>
                    <a:pt x="97" y="123"/>
                  </a:lnTo>
                  <a:lnTo>
                    <a:pt x="99" y="125"/>
                  </a:lnTo>
                  <a:lnTo>
                    <a:pt x="99" y="125"/>
                  </a:lnTo>
                  <a:lnTo>
                    <a:pt x="99" y="128"/>
                  </a:lnTo>
                  <a:lnTo>
                    <a:pt x="99" y="130"/>
                  </a:lnTo>
                  <a:lnTo>
                    <a:pt x="99" y="130"/>
                  </a:lnTo>
                  <a:lnTo>
                    <a:pt x="97" y="132"/>
                  </a:lnTo>
                  <a:lnTo>
                    <a:pt x="92" y="135"/>
                  </a:lnTo>
                  <a:lnTo>
                    <a:pt x="92" y="135"/>
                  </a:lnTo>
                  <a:lnTo>
                    <a:pt x="92" y="137"/>
                  </a:lnTo>
                  <a:lnTo>
                    <a:pt x="90" y="139"/>
                  </a:lnTo>
                  <a:lnTo>
                    <a:pt x="85" y="139"/>
                  </a:lnTo>
                  <a:lnTo>
                    <a:pt x="75" y="144"/>
                  </a:lnTo>
                  <a:lnTo>
                    <a:pt x="75" y="144"/>
                  </a:lnTo>
                  <a:lnTo>
                    <a:pt x="71" y="149"/>
                  </a:lnTo>
                  <a:lnTo>
                    <a:pt x="71" y="151"/>
                  </a:lnTo>
                  <a:lnTo>
                    <a:pt x="66" y="151"/>
                  </a:lnTo>
                  <a:lnTo>
                    <a:pt x="38" y="156"/>
                  </a:lnTo>
                  <a:lnTo>
                    <a:pt x="35" y="158"/>
                  </a:lnTo>
                  <a:lnTo>
                    <a:pt x="33" y="163"/>
                  </a:lnTo>
                  <a:lnTo>
                    <a:pt x="30" y="168"/>
                  </a:lnTo>
                  <a:lnTo>
                    <a:pt x="30" y="173"/>
                  </a:lnTo>
                  <a:lnTo>
                    <a:pt x="30" y="180"/>
                  </a:lnTo>
                  <a:lnTo>
                    <a:pt x="30" y="182"/>
                  </a:lnTo>
                  <a:lnTo>
                    <a:pt x="30" y="184"/>
                  </a:lnTo>
                  <a:lnTo>
                    <a:pt x="33" y="187"/>
                  </a:lnTo>
                  <a:lnTo>
                    <a:pt x="35" y="187"/>
                  </a:lnTo>
                  <a:lnTo>
                    <a:pt x="35" y="189"/>
                  </a:lnTo>
                  <a:lnTo>
                    <a:pt x="40" y="192"/>
                  </a:lnTo>
                  <a:lnTo>
                    <a:pt x="45" y="196"/>
                  </a:lnTo>
                  <a:lnTo>
                    <a:pt x="47" y="201"/>
                  </a:lnTo>
                  <a:lnTo>
                    <a:pt x="47" y="206"/>
                  </a:lnTo>
                  <a:lnTo>
                    <a:pt x="47" y="210"/>
                  </a:lnTo>
                  <a:lnTo>
                    <a:pt x="45" y="215"/>
                  </a:lnTo>
                  <a:lnTo>
                    <a:pt x="38" y="227"/>
                  </a:lnTo>
                  <a:lnTo>
                    <a:pt x="35" y="229"/>
                  </a:lnTo>
                  <a:lnTo>
                    <a:pt x="35" y="232"/>
                  </a:lnTo>
                  <a:lnTo>
                    <a:pt x="35" y="234"/>
                  </a:lnTo>
                  <a:lnTo>
                    <a:pt x="35" y="239"/>
                  </a:lnTo>
                  <a:lnTo>
                    <a:pt x="35" y="241"/>
                  </a:lnTo>
                  <a:lnTo>
                    <a:pt x="33" y="248"/>
                  </a:lnTo>
                  <a:lnTo>
                    <a:pt x="30" y="251"/>
                  </a:lnTo>
                  <a:lnTo>
                    <a:pt x="28" y="253"/>
                  </a:lnTo>
                  <a:lnTo>
                    <a:pt x="23" y="255"/>
                  </a:lnTo>
                  <a:lnTo>
                    <a:pt x="21" y="255"/>
                  </a:lnTo>
                  <a:lnTo>
                    <a:pt x="16" y="258"/>
                  </a:lnTo>
                  <a:lnTo>
                    <a:pt x="14" y="260"/>
                  </a:lnTo>
                  <a:lnTo>
                    <a:pt x="9" y="263"/>
                  </a:lnTo>
                  <a:lnTo>
                    <a:pt x="7" y="265"/>
                  </a:lnTo>
                  <a:lnTo>
                    <a:pt x="7" y="265"/>
                  </a:lnTo>
                  <a:lnTo>
                    <a:pt x="7" y="267"/>
                  </a:lnTo>
                  <a:lnTo>
                    <a:pt x="7" y="267"/>
                  </a:lnTo>
                  <a:lnTo>
                    <a:pt x="7" y="270"/>
                  </a:lnTo>
                  <a:lnTo>
                    <a:pt x="9" y="270"/>
                  </a:lnTo>
                  <a:lnTo>
                    <a:pt x="12" y="272"/>
                  </a:lnTo>
                  <a:lnTo>
                    <a:pt x="12" y="274"/>
                  </a:lnTo>
                  <a:lnTo>
                    <a:pt x="12" y="279"/>
                  </a:lnTo>
                  <a:lnTo>
                    <a:pt x="12" y="281"/>
                  </a:lnTo>
                  <a:lnTo>
                    <a:pt x="12" y="284"/>
                  </a:lnTo>
                  <a:lnTo>
                    <a:pt x="12" y="286"/>
                  </a:lnTo>
                  <a:lnTo>
                    <a:pt x="12" y="286"/>
                  </a:lnTo>
                  <a:lnTo>
                    <a:pt x="7" y="289"/>
                  </a:lnTo>
                  <a:lnTo>
                    <a:pt x="2" y="291"/>
                  </a:lnTo>
                  <a:lnTo>
                    <a:pt x="2" y="298"/>
                  </a:lnTo>
                  <a:lnTo>
                    <a:pt x="0" y="305"/>
                  </a:lnTo>
                  <a:lnTo>
                    <a:pt x="0" y="310"/>
                  </a:lnTo>
                  <a:lnTo>
                    <a:pt x="0" y="315"/>
                  </a:lnTo>
                  <a:lnTo>
                    <a:pt x="4" y="336"/>
                  </a:lnTo>
                  <a:lnTo>
                    <a:pt x="4" y="336"/>
                  </a:lnTo>
                  <a:lnTo>
                    <a:pt x="7" y="338"/>
                  </a:lnTo>
                  <a:lnTo>
                    <a:pt x="9" y="341"/>
                  </a:lnTo>
                  <a:lnTo>
                    <a:pt x="9" y="341"/>
                  </a:lnTo>
                  <a:lnTo>
                    <a:pt x="9" y="343"/>
                  </a:lnTo>
                  <a:lnTo>
                    <a:pt x="9" y="343"/>
                  </a:lnTo>
                  <a:lnTo>
                    <a:pt x="9" y="345"/>
                  </a:lnTo>
                  <a:lnTo>
                    <a:pt x="9" y="348"/>
                  </a:lnTo>
                  <a:lnTo>
                    <a:pt x="9" y="350"/>
                  </a:lnTo>
                  <a:lnTo>
                    <a:pt x="9" y="352"/>
                  </a:lnTo>
                  <a:lnTo>
                    <a:pt x="12" y="352"/>
                  </a:lnTo>
                  <a:lnTo>
                    <a:pt x="12" y="355"/>
                  </a:lnTo>
                  <a:lnTo>
                    <a:pt x="12" y="357"/>
                  </a:lnTo>
                  <a:lnTo>
                    <a:pt x="16" y="357"/>
                  </a:lnTo>
                  <a:lnTo>
                    <a:pt x="16" y="360"/>
                  </a:lnTo>
                  <a:lnTo>
                    <a:pt x="16" y="362"/>
                  </a:lnTo>
                  <a:lnTo>
                    <a:pt x="16" y="364"/>
                  </a:lnTo>
                  <a:lnTo>
                    <a:pt x="19" y="367"/>
                  </a:lnTo>
                  <a:lnTo>
                    <a:pt x="21" y="371"/>
                  </a:lnTo>
                  <a:lnTo>
                    <a:pt x="47" y="390"/>
                  </a:lnTo>
                  <a:lnTo>
                    <a:pt x="49" y="393"/>
                  </a:lnTo>
                  <a:lnTo>
                    <a:pt x="49" y="395"/>
                  </a:lnTo>
                  <a:lnTo>
                    <a:pt x="49" y="397"/>
                  </a:lnTo>
                  <a:lnTo>
                    <a:pt x="52" y="400"/>
                  </a:lnTo>
                  <a:lnTo>
                    <a:pt x="52" y="400"/>
                  </a:lnTo>
                  <a:lnTo>
                    <a:pt x="75" y="414"/>
                  </a:lnTo>
                  <a:lnTo>
                    <a:pt x="78" y="416"/>
                  </a:lnTo>
                  <a:lnTo>
                    <a:pt x="80" y="419"/>
                  </a:lnTo>
                  <a:lnTo>
                    <a:pt x="85" y="423"/>
                  </a:lnTo>
                  <a:lnTo>
                    <a:pt x="85" y="426"/>
                  </a:lnTo>
                  <a:lnTo>
                    <a:pt x="87" y="428"/>
                  </a:lnTo>
                  <a:lnTo>
                    <a:pt x="87" y="431"/>
                  </a:lnTo>
                  <a:lnTo>
                    <a:pt x="87" y="433"/>
                  </a:lnTo>
                  <a:lnTo>
                    <a:pt x="87" y="435"/>
                  </a:lnTo>
                  <a:lnTo>
                    <a:pt x="87" y="438"/>
                  </a:lnTo>
                  <a:lnTo>
                    <a:pt x="90" y="440"/>
                  </a:lnTo>
                  <a:lnTo>
                    <a:pt x="90" y="440"/>
                  </a:lnTo>
                  <a:lnTo>
                    <a:pt x="90" y="442"/>
                  </a:lnTo>
                  <a:lnTo>
                    <a:pt x="90" y="442"/>
                  </a:lnTo>
                  <a:lnTo>
                    <a:pt x="90" y="445"/>
                  </a:lnTo>
                  <a:lnTo>
                    <a:pt x="90" y="447"/>
                  </a:lnTo>
                  <a:lnTo>
                    <a:pt x="90" y="447"/>
                  </a:lnTo>
                  <a:lnTo>
                    <a:pt x="92" y="450"/>
                  </a:lnTo>
                  <a:lnTo>
                    <a:pt x="92" y="452"/>
                  </a:lnTo>
                  <a:lnTo>
                    <a:pt x="92" y="454"/>
                  </a:lnTo>
                  <a:lnTo>
                    <a:pt x="97" y="461"/>
                  </a:lnTo>
                  <a:lnTo>
                    <a:pt x="99" y="466"/>
                  </a:lnTo>
                  <a:lnTo>
                    <a:pt x="104" y="466"/>
                  </a:lnTo>
                  <a:lnTo>
                    <a:pt x="109" y="464"/>
                  </a:lnTo>
                  <a:lnTo>
                    <a:pt x="113" y="457"/>
                  </a:lnTo>
                  <a:lnTo>
                    <a:pt x="118" y="454"/>
                  </a:lnTo>
                  <a:lnTo>
                    <a:pt x="120" y="454"/>
                  </a:lnTo>
                  <a:lnTo>
                    <a:pt x="123" y="457"/>
                  </a:lnTo>
                  <a:lnTo>
                    <a:pt x="125" y="457"/>
                  </a:lnTo>
                  <a:lnTo>
                    <a:pt x="127" y="457"/>
                  </a:lnTo>
                  <a:lnTo>
                    <a:pt x="132" y="459"/>
                  </a:lnTo>
                  <a:lnTo>
                    <a:pt x="144" y="464"/>
                  </a:lnTo>
                  <a:lnTo>
                    <a:pt x="146" y="466"/>
                  </a:lnTo>
                  <a:lnTo>
                    <a:pt x="149" y="468"/>
                  </a:lnTo>
                  <a:lnTo>
                    <a:pt x="149" y="471"/>
                  </a:lnTo>
                  <a:lnTo>
                    <a:pt x="146" y="476"/>
                  </a:lnTo>
                  <a:lnTo>
                    <a:pt x="146" y="478"/>
                  </a:lnTo>
                  <a:lnTo>
                    <a:pt x="144" y="478"/>
                  </a:lnTo>
                  <a:lnTo>
                    <a:pt x="144" y="480"/>
                  </a:lnTo>
                  <a:lnTo>
                    <a:pt x="144" y="483"/>
                  </a:lnTo>
                  <a:lnTo>
                    <a:pt x="144" y="487"/>
                  </a:lnTo>
                  <a:lnTo>
                    <a:pt x="144" y="494"/>
                  </a:lnTo>
                  <a:lnTo>
                    <a:pt x="144" y="497"/>
                  </a:lnTo>
                  <a:lnTo>
                    <a:pt x="139" y="506"/>
                  </a:lnTo>
                  <a:lnTo>
                    <a:pt x="135" y="521"/>
                  </a:lnTo>
                  <a:lnTo>
                    <a:pt x="132" y="528"/>
                  </a:lnTo>
                  <a:lnTo>
                    <a:pt x="130" y="532"/>
                  </a:lnTo>
                  <a:lnTo>
                    <a:pt x="130" y="537"/>
                  </a:lnTo>
                  <a:lnTo>
                    <a:pt x="132" y="542"/>
                  </a:lnTo>
                  <a:lnTo>
                    <a:pt x="132" y="544"/>
                  </a:lnTo>
                  <a:lnTo>
                    <a:pt x="132" y="547"/>
                  </a:lnTo>
                  <a:lnTo>
                    <a:pt x="135" y="547"/>
                  </a:lnTo>
                  <a:lnTo>
                    <a:pt x="135" y="549"/>
                  </a:lnTo>
                  <a:lnTo>
                    <a:pt x="139" y="551"/>
                  </a:lnTo>
                  <a:lnTo>
                    <a:pt x="142" y="554"/>
                  </a:lnTo>
                  <a:lnTo>
                    <a:pt x="144" y="556"/>
                  </a:lnTo>
                  <a:lnTo>
                    <a:pt x="144" y="556"/>
                  </a:lnTo>
                  <a:lnTo>
                    <a:pt x="146" y="558"/>
                  </a:lnTo>
                  <a:lnTo>
                    <a:pt x="146" y="561"/>
                  </a:lnTo>
                  <a:lnTo>
                    <a:pt x="151" y="561"/>
                  </a:lnTo>
                  <a:lnTo>
                    <a:pt x="153" y="563"/>
                  </a:lnTo>
                  <a:lnTo>
                    <a:pt x="156" y="568"/>
                  </a:lnTo>
                  <a:lnTo>
                    <a:pt x="161" y="570"/>
                  </a:lnTo>
                  <a:lnTo>
                    <a:pt x="163" y="570"/>
                  </a:lnTo>
                  <a:lnTo>
                    <a:pt x="170" y="575"/>
                  </a:lnTo>
                  <a:lnTo>
                    <a:pt x="170" y="575"/>
                  </a:lnTo>
                  <a:lnTo>
                    <a:pt x="175" y="575"/>
                  </a:lnTo>
                  <a:lnTo>
                    <a:pt x="175" y="575"/>
                  </a:lnTo>
                  <a:lnTo>
                    <a:pt x="179" y="575"/>
                  </a:lnTo>
                  <a:lnTo>
                    <a:pt x="182" y="577"/>
                  </a:lnTo>
                  <a:lnTo>
                    <a:pt x="189" y="582"/>
                  </a:lnTo>
                  <a:lnTo>
                    <a:pt x="191" y="584"/>
                  </a:lnTo>
                  <a:lnTo>
                    <a:pt x="198" y="587"/>
                  </a:lnTo>
                  <a:lnTo>
                    <a:pt x="201" y="589"/>
                  </a:lnTo>
                  <a:lnTo>
                    <a:pt x="203" y="592"/>
                  </a:lnTo>
                  <a:lnTo>
                    <a:pt x="206" y="599"/>
                  </a:lnTo>
                  <a:lnTo>
                    <a:pt x="208" y="601"/>
                  </a:lnTo>
                  <a:lnTo>
                    <a:pt x="220" y="603"/>
                  </a:lnTo>
                  <a:lnTo>
                    <a:pt x="222" y="606"/>
                  </a:lnTo>
                  <a:lnTo>
                    <a:pt x="222" y="608"/>
                  </a:lnTo>
                  <a:lnTo>
                    <a:pt x="222" y="608"/>
                  </a:lnTo>
                  <a:lnTo>
                    <a:pt x="222" y="610"/>
                  </a:lnTo>
                  <a:lnTo>
                    <a:pt x="222" y="613"/>
                  </a:lnTo>
                  <a:lnTo>
                    <a:pt x="222" y="615"/>
                  </a:lnTo>
                  <a:lnTo>
                    <a:pt x="222" y="618"/>
                  </a:lnTo>
                  <a:lnTo>
                    <a:pt x="222" y="620"/>
                  </a:lnTo>
                  <a:lnTo>
                    <a:pt x="222" y="622"/>
                  </a:lnTo>
                  <a:lnTo>
                    <a:pt x="227" y="627"/>
                  </a:lnTo>
                  <a:lnTo>
                    <a:pt x="229" y="629"/>
                  </a:lnTo>
                  <a:lnTo>
                    <a:pt x="232" y="634"/>
                  </a:lnTo>
                  <a:lnTo>
                    <a:pt x="234" y="639"/>
                  </a:lnTo>
                  <a:lnTo>
                    <a:pt x="232" y="644"/>
                  </a:lnTo>
                  <a:lnTo>
                    <a:pt x="229" y="648"/>
                  </a:lnTo>
                  <a:lnTo>
                    <a:pt x="227" y="651"/>
                  </a:lnTo>
                  <a:lnTo>
                    <a:pt x="227" y="655"/>
                  </a:lnTo>
                  <a:lnTo>
                    <a:pt x="227" y="658"/>
                  </a:lnTo>
                  <a:lnTo>
                    <a:pt x="229" y="658"/>
                  </a:lnTo>
                  <a:lnTo>
                    <a:pt x="229" y="658"/>
                  </a:lnTo>
                  <a:lnTo>
                    <a:pt x="232" y="658"/>
                  </a:lnTo>
                  <a:lnTo>
                    <a:pt x="232" y="660"/>
                  </a:lnTo>
                  <a:lnTo>
                    <a:pt x="232" y="663"/>
                  </a:lnTo>
                  <a:lnTo>
                    <a:pt x="234" y="665"/>
                  </a:lnTo>
                  <a:lnTo>
                    <a:pt x="236" y="667"/>
                  </a:lnTo>
                  <a:lnTo>
                    <a:pt x="241" y="674"/>
                  </a:lnTo>
                  <a:lnTo>
                    <a:pt x="241" y="677"/>
                  </a:lnTo>
                  <a:lnTo>
                    <a:pt x="241" y="681"/>
                  </a:lnTo>
                  <a:lnTo>
                    <a:pt x="243" y="681"/>
                  </a:lnTo>
                  <a:lnTo>
                    <a:pt x="248" y="686"/>
                  </a:lnTo>
                  <a:lnTo>
                    <a:pt x="253" y="686"/>
                  </a:lnTo>
                  <a:lnTo>
                    <a:pt x="255" y="686"/>
                  </a:lnTo>
                  <a:lnTo>
                    <a:pt x="255" y="686"/>
                  </a:lnTo>
                  <a:lnTo>
                    <a:pt x="255" y="684"/>
                  </a:lnTo>
                  <a:lnTo>
                    <a:pt x="253" y="684"/>
                  </a:lnTo>
                  <a:lnTo>
                    <a:pt x="253" y="681"/>
                  </a:lnTo>
                  <a:lnTo>
                    <a:pt x="250" y="681"/>
                  </a:lnTo>
                  <a:lnTo>
                    <a:pt x="250" y="679"/>
                  </a:lnTo>
                  <a:lnTo>
                    <a:pt x="250" y="677"/>
                  </a:lnTo>
                  <a:lnTo>
                    <a:pt x="253" y="677"/>
                  </a:lnTo>
                  <a:lnTo>
                    <a:pt x="255" y="677"/>
                  </a:lnTo>
                  <a:lnTo>
                    <a:pt x="255" y="677"/>
                  </a:lnTo>
                  <a:lnTo>
                    <a:pt x="255" y="679"/>
                  </a:lnTo>
                  <a:lnTo>
                    <a:pt x="258" y="681"/>
                  </a:lnTo>
                  <a:lnTo>
                    <a:pt x="258" y="681"/>
                  </a:lnTo>
                  <a:lnTo>
                    <a:pt x="260" y="684"/>
                  </a:lnTo>
                  <a:lnTo>
                    <a:pt x="260" y="684"/>
                  </a:lnTo>
                  <a:lnTo>
                    <a:pt x="262" y="686"/>
                  </a:lnTo>
                  <a:lnTo>
                    <a:pt x="262" y="686"/>
                  </a:lnTo>
                  <a:lnTo>
                    <a:pt x="262" y="689"/>
                  </a:lnTo>
                  <a:lnTo>
                    <a:pt x="262" y="689"/>
                  </a:lnTo>
                  <a:lnTo>
                    <a:pt x="265" y="689"/>
                  </a:lnTo>
                  <a:lnTo>
                    <a:pt x="265" y="689"/>
                  </a:lnTo>
                  <a:lnTo>
                    <a:pt x="267" y="689"/>
                  </a:lnTo>
                  <a:lnTo>
                    <a:pt x="267" y="689"/>
                  </a:lnTo>
                  <a:lnTo>
                    <a:pt x="269" y="689"/>
                  </a:lnTo>
                  <a:lnTo>
                    <a:pt x="265" y="684"/>
                  </a:lnTo>
                  <a:lnTo>
                    <a:pt x="265" y="681"/>
                  </a:lnTo>
                  <a:lnTo>
                    <a:pt x="262" y="679"/>
                  </a:lnTo>
                  <a:lnTo>
                    <a:pt x="265" y="674"/>
                  </a:lnTo>
                  <a:lnTo>
                    <a:pt x="267" y="670"/>
                  </a:lnTo>
                  <a:lnTo>
                    <a:pt x="272" y="665"/>
                  </a:lnTo>
                  <a:lnTo>
                    <a:pt x="272" y="663"/>
                  </a:lnTo>
                  <a:lnTo>
                    <a:pt x="274" y="660"/>
                  </a:lnTo>
                  <a:lnTo>
                    <a:pt x="279" y="658"/>
                  </a:lnTo>
                  <a:lnTo>
                    <a:pt x="284" y="655"/>
                  </a:lnTo>
                  <a:lnTo>
                    <a:pt x="288" y="655"/>
                  </a:lnTo>
                  <a:lnTo>
                    <a:pt x="317" y="667"/>
                  </a:lnTo>
                  <a:lnTo>
                    <a:pt x="324" y="670"/>
                  </a:lnTo>
                  <a:lnTo>
                    <a:pt x="329" y="672"/>
                  </a:lnTo>
                  <a:lnTo>
                    <a:pt x="333" y="670"/>
                  </a:lnTo>
                  <a:lnTo>
                    <a:pt x="336" y="667"/>
                  </a:lnTo>
                  <a:lnTo>
                    <a:pt x="336" y="663"/>
                  </a:lnTo>
                  <a:lnTo>
                    <a:pt x="336" y="658"/>
                  </a:lnTo>
                  <a:lnTo>
                    <a:pt x="333" y="655"/>
                  </a:lnTo>
                  <a:lnTo>
                    <a:pt x="331" y="651"/>
                  </a:lnTo>
                  <a:lnTo>
                    <a:pt x="329" y="646"/>
                  </a:lnTo>
                  <a:lnTo>
                    <a:pt x="326" y="641"/>
                  </a:lnTo>
                  <a:lnTo>
                    <a:pt x="326" y="636"/>
                  </a:lnTo>
                  <a:lnTo>
                    <a:pt x="329" y="632"/>
                  </a:lnTo>
                  <a:lnTo>
                    <a:pt x="329" y="629"/>
                  </a:lnTo>
                  <a:lnTo>
                    <a:pt x="329" y="629"/>
                  </a:lnTo>
                  <a:lnTo>
                    <a:pt x="331" y="627"/>
                  </a:lnTo>
                  <a:lnTo>
                    <a:pt x="333" y="627"/>
                  </a:lnTo>
                  <a:lnTo>
                    <a:pt x="338" y="627"/>
                  </a:lnTo>
                  <a:lnTo>
                    <a:pt x="340" y="627"/>
                  </a:lnTo>
                  <a:lnTo>
                    <a:pt x="345" y="622"/>
                  </a:lnTo>
                  <a:lnTo>
                    <a:pt x="362" y="618"/>
                  </a:lnTo>
                  <a:lnTo>
                    <a:pt x="366" y="615"/>
                  </a:lnTo>
                  <a:lnTo>
                    <a:pt x="366" y="610"/>
                  </a:lnTo>
                  <a:lnTo>
                    <a:pt x="364" y="606"/>
                  </a:lnTo>
                  <a:lnTo>
                    <a:pt x="359" y="603"/>
                  </a:lnTo>
                  <a:lnTo>
                    <a:pt x="359" y="603"/>
                  </a:lnTo>
                  <a:lnTo>
                    <a:pt x="357" y="599"/>
                  </a:lnTo>
                  <a:lnTo>
                    <a:pt x="357" y="596"/>
                  </a:lnTo>
                  <a:lnTo>
                    <a:pt x="357" y="594"/>
                  </a:lnTo>
                  <a:lnTo>
                    <a:pt x="357" y="592"/>
                  </a:lnTo>
                  <a:lnTo>
                    <a:pt x="359" y="589"/>
                  </a:lnTo>
                  <a:lnTo>
                    <a:pt x="364" y="584"/>
                  </a:lnTo>
                  <a:lnTo>
                    <a:pt x="366" y="582"/>
                  </a:lnTo>
                  <a:lnTo>
                    <a:pt x="366" y="580"/>
                  </a:lnTo>
                  <a:lnTo>
                    <a:pt x="366" y="577"/>
                  </a:lnTo>
                  <a:lnTo>
                    <a:pt x="366" y="575"/>
                  </a:lnTo>
                  <a:lnTo>
                    <a:pt x="364" y="575"/>
                  </a:lnTo>
                  <a:lnTo>
                    <a:pt x="362" y="575"/>
                  </a:lnTo>
                  <a:lnTo>
                    <a:pt x="362" y="575"/>
                  </a:lnTo>
                  <a:lnTo>
                    <a:pt x="362" y="573"/>
                  </a:lnTo>
                  <a:lnTo>
                    <a:pt x="362" y="573"/>
                  </a:lnTo>
                  <a:lnTo>
                    <a:pt x="362" y="573"/>
                  </a:lnTo>
                  <a:lnTo>
                    <a:pt x="364" y="573"/>
                  </a:lnTo>
                  <a:lnTo>
                    <a:pt x="366" y="573"/>
                  </a:lnTo>
                  <a:lnTo>
                    <a:pt x="366" y="573"/>
                  </a:lnTo>
                  <a:lnTo>
                    <a:pt x="366" y="570"/>
                  </a:lnTo>
                  <a:lnTo>
                    <a:pt x="359" y="565"/>
                  </a:lnTo>
                  <a:lnTo>
                    <a:pt x="359" y="565"/>
                  </a:lnTo>
                  <a:lnTo>
                    <a:pt x="362" y="565"/>
                  </a:lnTo>
                  <a:lnTo>
                    <a:pt x="364" y="565"/>
                  </a:lnTo>
                  <a:lnTo>
                    <a:pt x="364" y="563"/>
                  </a:lnTo>
                  <a:lnTo>
                    <a:pt x="366" y="563"/>
                  </a:lnTo>
                  <a:lnTo>
                    <a:pt x="364" y="561"/>
                  </a:lnTo>
                  <a:lnTo>
                    <a:pt x="364" y="561"/>
                  </a:lnTo>
                  <a:lnTo>
                    <a:pt x="364" y="558"/>
                  </a:lnTo>
                  <a:lnTo>
                    <a:pt x="364" y="556"/>
                  </a:lnTo>
                  <a:lnTo>
                    <a:pt x="364" y="556"/>
                  </a:lnTo>
                  <a:lnTo>
                    <a:pt x="364" y="554"/>
                  </a:lnTo>
                  <a:lnTo>
                    <a:pt x="364" y="551"/>
                  </a:lnTo>
                  <a:lnTo>
                    <a:pt x="364" y="551"/>
                  </a:lnTo>
                  <a:lnTo>
                    <a:pt x="364" y="549"/>
                  </a:lnTo>
                  <a:lnTo>
                    <a:pt x="364" y="547"/>
                  </a:lnTo>
                  <a:lnTo>
                    <a:pt x="362" y="544"/>
                  </a:lnTo>
                  <a:lnTo>
                    <a:pt x="364" y="544"/>
                  </a:lnTo>
                  <a:lnTo>
                    <a:pt x="366" y="544"/>
                  </a:lnTo>
                  <a:lnTo>
                    <a:pt x="366" y="542"/>
                  </a:lnTo>
                  <a:lnTo>
                    <a:pt x="369" y="542"/>
                  </a:lnTo>
                  <a:lnTo>
                    <a:pt x="371" y="539"/>
                  </a:lnTo>
                  <a:lnTo>
                    <a:pt x="369" y="539"/>
                  </a:lnTo>
                  <a:lnTo>
                    <a:pt x="366" y="539"/>
                  </a:lnTo>
                  <a:lnTo>
                    <a:pt x="364" y="539"/>
                  </a:lnTo>
                  <a:lnTo>
                    <a:pt x="366" y="537"/>
                  </a:lnTo>
                  <a:lnTo>
                    <a:pt x="369" y="535"/>
                  </a:lnTo>
                  <a:lnTo>
                    <a:pt x="369" y="535"/>
                  </a:lnTo>
                  <a:lnTo>
                    <a:pt x="371" y="532"/>
                  </a:lnTo>
                  <a:lnTo>
                    <a:pt x="371" y="532"/>
                  </a:lnTo>
                  <a:lnTo>
                    <a:pt x="371" y="530"/>
                  </a:lnTo>
                  <a:lnTo>
                    <a:pt x="371" y="530"/>
                  </a:lnTo>
                  <a:lnTo>
                    <a:pt x="369" y="528"/>
                  </a:lnTo>
                  <a:lnTo>
                    <a:pt x="369" y="528"/>
                  </a:lnTo>
                  <a:lnTo>
                    <a:pt x="366" y="525"/>
                  </a:lnTo>
                  <a:lnTo>
                    <a:pt x="366" y="525"/>
                  </a:lnTo>
                  <a:lnTo>
                    <a:pt x="366" y="525"/>
                  </a:lnTo>
                  <a:lnTo>
                    <a:pt x="366" y="523"/>
                  </a:lnTo>
                  <a:lnTo>
                    <a:pt x="366" y="523"/>
                  </a:lnTo>
                  <a:lnTo>
                    <a:pt x="366" y="521"/>
                  </a:lnTo>
                  <a:lnTo>
                    <a:pt x="366" y="521"/>
                  </a:lnTo>
                  <a:lnTo>
                    <a:pt x="369" y="518"/>
                  </a:lnTo>
                  <a:lnTo>
                    <a:pt x="369" y="518"/>
                  </a:lnTo>
                  <a:lnTo>
                    <a:pt x="369" y="516"/>
                  </a:lnTo>
                  <a:lnTo>
                    <a:pt x="369" y="513"/>
                  </a:lnTo>
                  <a:lnTo>
                    <a:pt x="371" y="513"/>
                  </a:lnTo>
                  <a:lnTo>
                    <a:pt x="371" y="513"/>
                  </a:lnTo>
                  <a:lnTo>
                    <a:pt x="373" y="516"/>
                  </a:lnTo>
                  <a:lnTo>
                    <a:pt x="373" y="516"/>
                  </a:lnTo>
                  <a:lnTo>
                    <a:pt x="373" y="513"/>
                  </a:lnTo>
                  <a:lnTo>
                    <a:pt x="373" y="511"/>
                  </a:lnTo>
                  <a:lnTo>
                    <a:pt x="376" y="511"/>
                  </a:lnTo>
                  <a:lnTo>
                    <a:pt x="376" y="511"/>
                  </a:lnTo>
                  <a:lnTo>
                    <a:pt x="376" y="511"/>
                  </a:lnTo>
                  <a:lnTo>
                    <a:pt x="376" y="511"/>
                  </a:lnTo>
                  <a:lnTo>
                    <a:pt x="378" y="513"/>
                  </a:lnTo>
                  <a:lnTo>
                    <a:pt x="378" y="513"/>
                  </a:lnTo>
                  <a:lnTo>
                    <a:pt x="378" y="513"/>
                  </a:lnTo>
                  <a:lnTo>
                    <a:pt x="378" y="511"/>
                  </a:lnTo>
                  <a:lnTo>
                    <a:pt x="378" y="511"/>
                  </a:lnTo>
                  <a:lnTo>
                    <a:pt x="378" y="509"/>
                  </a:lnTo>
                  <a:lnTo>
                    <a:pt x="381" y="506"/>
                  </a:lnTo>
                  <a:lnTo>
                    <a:pt x="381" y="504"/>
                  </a:lnTo>
                  <a:lnTo>
                    <a:pt x="381" y="504"/>
                  </a:lnTo>
                  <a:lnTo>
                    <a:pt x="381" y="502"/>
                  </a:lnTo>
                  <a:lnTo>
                    <a:pt x="383" y="502"/>
                  </a:lnTo>
                  <a:lnTo>
                    <a:pt x="383" y="502"/>
                  </a:lnTo>
                  <a:lnTo>
                    <a:pt x="385" y="499"/>
                  </a:lnTo>
                  <a:lnTo>
                    <a:pt x="388" y="497"/>
                  </a:lnTo>
                  <a:lnTo>
                    <a:pt x="388" y="494"/>
                  </a:lnTo>
                  <a:lnTo>
                    <a:pt x="385" y="492"/>
                  </a:lnTo>
                  <a:lnTo>
                    <a:pt x="385" y="492"/>
                  </a:lnTo>
                  <a:lnTo>
                    <a:pt x="388" y="490"/>
                  </a:lnTo>
                  <a:lnTo>
                    <a:pt x="390" y="487"/>
                  </a:lnTo>
                  <a:lnTo>
                    <a:pt x="392" y="487"/>
                  </a:lnTo>
                  <a:lnTo>
                    <a:pt x="392" y="485"/>
                  </a:lnTo>
                  <a:lnTo>
                    <a:pt x="392" y="485"/>
                  </a:lnTo>
                  <a:lnTo>
                    <a:pt x="395" y="485"/>
                  </a:lnTo>
                  <a:lnTo>
                    <a:pt x="395" y="485"/>
                  </a:lnTo>
                  <a:lnTo>
                    <a:pt x="395" y="485"/>
                  </a:lnTo>
                  <a:lnTo>
                    <a:pt x="395" y="485"/>
                  </a:lnTo>
                  <a:lnTo>
                    <a:pt x="395" y="483"/>
                  </a:lnTo>
                  <a:lnTo>
                    <a:pt x="392" y="480"/>
                  </a:lnTo>
                  <a:lnTo>
                    <a:pt x="392" y="478"/>
                  </a:lnTo>
                  <a:lnTo>
                    <a:pt x="392" y="476"/>
                  </a:lnTo>
                  <a:lnTo>
                    <a:pt x="395" y="476"/>
                  </a:lnTo>
                  <a:lnTo>
                    <a:pt x="395" y="473"/>
                  </a:lnTo>
                  <a:lnTo>
                    <a:pt x="397" y="473"/>
                  </a:lnTo>
                  <a:lnTo>
                    <a:pt x="395" y="473"/>
                  </a:lnTo>
                  <a:lnTo>
                    <a:pt x="397" y="473"/>
                  </a:lnTo>
                  <a:lnTo>
                    <a:pt x="397" y="473"/>
                  </a:lnTo>
                  <a:lnTo>
                    <a:pt x="397" y="471"/>
                  </a:lnTo>
                  <a:lnTo>
                    <a:pt x="397" y="471"/>
                  </a:lnTo>
                  <a:lnTo>
                    <a:pt x="397" y="468"/>
                  </a:lnTo>
                  <a:lnTo>
                    <a:pt x="397" y="466"/>
                  </a:lnTo>
                  <a:lnTo>
                    <a:pt x="397" y="464"/>
                  </a:lnTo>
                  <a:lnTo>
                    <a:pt x="399" y="464"/>
                  </a:lnTo>
                  <a:lnTo>
                    <a:pt x="399" y="461"/>
                  </a:lnTo>
                  <a:lnTo>
                    <a:pt x="402" y="461"/>
                  </a:lnTo>
                  <a:lnTo>
                    <a:pt x="402" y="461"/>
                  </a:lnTo>
                  <a:lnTo>
                    <a:pt x="404" y="461"/>
                  </a:lnTo>
                  <a:lnTo>
                    <a:pt x="404" y="452"/>
                  </a:lnTo>
                  <a:lnTo>
                    <a:pt x="404" y="447"/>
                  </a:lnTo>
                  <a:lnTo>
                    <a:pt x="402" y="44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6828058" y="2365998"/>
              <a:ext cx="583871" cy="893096"/>
            </a:xfrm>
            <a:custGeom>
              <a:avLst/>
              <a:gdLst>
                <a:gd name="T0" fmla="*/ 563 w 591"/>
                <a:gd name="T1" fmla="*/ 885 h 904"/>
                <a:gd name="T2" fmla="*/ 298 w 591"/>
                <a:gd name="T3" fmla="*/ 873 h 904"/>
                <a:gd name="T4" fmla="*/ 19 w 591"/>
                <a:gd name="T5" fmla="*/ 835 h 904"/>
                <a:gd name="T6" fmla="*/ 30 w 591"/>
                <a:gd name="T7" fmla="*/ 643 h 904"/>
                <a:gd name="T8" fmla="*/ 45 w 591"/>
                <a:gd name="T9" fmla="*/ 591 h 904"/>
                <a:gd name="T10" fmla="*/ 52 w 591"/>
                <a:gd name="T11" fmla="*/ 570 h 904"/>
                <a:gd name="T12" fmla="*/ 37 w 591"/>
                <a:gd name="T13" fmla="*/ 556 h 904"/>
                <a:gd name="T14" fmla="*/ 28 w 591"/>
                <a:gd name="T15" fmla="*/ 537 h 904"/>
                <a:gd name="T16" fmla="*/ 47 w 591"/>
                <a:gd name="T17" fmla="*/ 509 h 904"/>
                <a:gd name="T18" fmla="*/ 73 w 591"/>
                <a:gd name="T19" fmla="*/ 471 h 904"/>
                <a:gd name="T20" fmla="*/ 113 w 591"/>
                <a:gd name="T21" fmla="*/ 414 h 904"/>
                <a:gd name="T22" fmla="*/ 94 w 591"/>
                <a:gd name="T23" fmla="*/ 374 h 904"/>
                <a:gd name="T24" fmla="*/ 82 w 591"/>
                <a:gd name="T25" fmla="*/ 314 h 904"/>
                <a:gd name="T26" fmla="*/ 113 w 591"/>
                <a:gd name="T27" fmla="*/ 92 h 904"/>
                <a:gd name="T28" fmla="*/ 203 w 591"/>
                <a:gd name="T29" fmla="*/ 80 h 904"/>
                <a:gd name="T30" fmla="*/ 208 w 591"/>
                <a:gd name="T31" fmla="*/ 146 h 904"/>
                <a:gd name="T32" fmla="*/ 220 w 591"/>
                <a:gd name="T33" fmla="*/ 165 h 904"/>
                <a:gd name="T34" fmla="*/ 215 w 591"/>
                <a:gd name="T35" fmla="*/ 184 h 904"/>
                <a:gd name="T36" fmla="*/ 220 w 591"/>
                <a:gd name="T37" fmla="*/ 196 h 904"/>
                <a:gd name="T38" fmla="*/ 231 w 591"/>
                <a:gd name="T39" fmla="*/ 215 h 904"/>
                <a:gd name="T40" fmla="*/ 250 w 591"/>
                <a:gd name="T41" fmla="*/ 234 h 904"/>
                <a:gd name="T42" fmla="*/ 267 w 591"/>
                <a:gd name="T43" fmla="*/ 260 h 904"/>
                <a:gd name="T44" fmla="*/ 276 w 591"/>
                <a:gd name="T45" fmla="*/ 277 h 904"/>
                <a:gd name="T46" fmla="*/ 288 w 591"/>
                <a:gd name="T47" fmla="*/ 293 h 904"/>
                <a:gd name="T48" fmla="*/ 300 w 591"/>
                <a:gd name="T49" fmla="*/ 296 h 904"/>
                <a:gd name="T50" fmla="*/ 309 w 591"/>
                <a:gd name="T51" fmla="*/ 305 h 904"/>
                <a:gd name="T52" fmla="*/ 326 w 591"/>
                <a:gd name="T53" fmla="*/ 307 h 904"/>
                <a:gd name="T54" fmla="*/ 321 w 591"/>
                <a:gd name="T55" fmla="*/ 322 h 904"/>
                <a:gd name="T56" fmla="*/ 319 w 591"/>
                <a:gd name="T57" fmla="*/ 329 h 904"/>
                <a:gd name="T58" fmla="*/ 309 w 591"/>
                <a:gd name="T59" fmla="*/ 348 h 904"/>
                <a:gd name="T60" fmla="*/ 309 w 591"/>
                <a:gd name="T61" fmla="*/ 362 h 904"/>
                <a:gd name="T62" fmla="*/ 305 w 591"/>
                <a:gd name="T63" fmla="*/ 371 h 904"/>
                <a:gd name="T64" fmla="*/ 307 w 591"/>
                <a:gd name="T65" fmla="*/ 385 h 904"/>
                <a:gd name="T66" fmla="*/ 305 w 591"/>
                <a:gd name="T67" fmla="*/ 402 h 904"/>
                <a:gd name="T68" fmla="*/ 293 w 591"/>
                <a:gd name="T69" fmla="*/ 409 h 904"/>
                <a:gd name="T70" fmla="*/ 295 w 591"/>
                <a:gd name="T71" fmla="*/ 423 h 904"/>
                <a:gd name="T72" fmla="*/ 291 w 591"/>
                <a:gd name="T73" fmla="*/ 435 h 904"/>
                <a:gd name="T74" fmla="*/ 309 w 591"/>
                <a:gd name="T75" fmla="*/ 447 h 904"/>
                <a:gd name="T76" fmla="*/ 321 w 591"/>
                <a:gd name="T77" fmla="*/ 442 h 904"/>
                <a:gd name="T78" fmla="*/ 335 w 591"/>
                <a:gd name="T79" fmla="*/ 433 h 904"/>
                <a:gd name="T80" fmla="*/ 340 w 591"/>
                <a:gd name="T81" fmla="*/ 426 h 904"/>
                <a:gd name="T82" fmla="*/ 357 w 591"/>
                <a:gd name="T83" fmla="*/ 442 h 904"/>
                <a:gd name="T84" fmla="*/ 359 w 591"/>
                <a:gd name="T85" fmla="*/ 456 h 904"/>
                <a:gd name="T86" fmla="*/ 359 w 591"/>
                <a:gd name="T87" fmla="*/ 475 h 904"/>
                <a:gd name="T88" fmla="*/ 369 w 591"/>
                <a:gd name="T89" fmla="*/ 492 h 904"/>
                <a:gd name="T90" fmla="*/ 376 w 591"/>
                <a:gd name="T91" fmla="*/ 504 h 904"/>
                <a:gd name="T92" fmla="*/ 376 w 591"/>
                <a:gd name="T93" fmla="*/ 523 h 904"/>
                <a:gd name="T94" fmla="*/ 388 w 591"/>
                <a:gd name="T95" fmla="*/ 542 h 904"/>
                <a:gd name="T96" fmla="*/ 406 w 591"/>
                <a:gd name="T97" fmla="*/ 551 h 904"/>
                <a:gd name="T98" fmla="*/ 411 w 591"/>
                <a:gd name="T99" fmla="*/ 563 h 904"/>
                <a:gd name="T100" fmla="*/ 414 w 591"/>
                <a:gd name="T101" fmla="*/ 575 h 904"/>
                <a:gd name="T102" fmla="*/ 418 w 591"/>
                <a:gd name="T103" fmla="*/ 589 h 904"/>
                <a:gd name="T104" fmla="*/ 428 w 591"/>
                <a:gd name="T105" fmla="*/ 589 h 904"/>
                <a:gd name="T106" fmla="*/ 461 w 591"/>
                <a:gd name="T107" fmla="*/ 589 h 904"/>
                <a:gd name="T108" fmla="*/ 475 w 591"/>
                <a:gd name="T109" fmla="*/ 582 h 904"/>
                <a:gd name="T110" fmla="*/ 496 w 591"/>
                <a:gd name="T111" fmla="*/ 584 h 904"/>
                <a:gd name="T112" fmla="*/ 520 w 591"/>
                <a:gd name="T113" fmla="*/ 589 h 904"/>
                <a:gd name="T114" fmla="*/ 551 w 591"/>
                <a:gd name="T115" fmla="*/ 589 h 904"/>
                <a:gd name="T116" fmla="*/ 551 w 591"/>
                <a:gd name="T117" fmla="*/ 582 h 904"/>
                <a:gd name="T118" fmla="*/ 555 w 591"/>
                <a:gd name="T119" fmla="*/ 572 h 904"/>
                <a:gd name="T120" fmla="*/ 570 w 591"/>
                <a:gd name="T121" fmla="*/ 572 h 904"/>
                <a:gd name="T122" fmla="*/ 579 w 591"/>
                <a:gd name="T123" fmla="*/ 58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1" h="904">
                  <a:moveTo>
                    <a:pt x="591" y="601"/>
                  </a:moveTo>
                  <a:lnTo>
                    <a:pt x="589" y="620"/>
                  </a:lnTo>
                  <a:lnTo>
                    <a:pt x="586" y="639"/>
                  </a:lnTo>
                  <a:lnTo>
                    <a:pt x="584" y="655"/>
                  </a:lnTo>
                  <a:lnTo>
                    <a:pt x="584" y="674"/>
                  </a:lnTo>
                  <a:lnTo>
                    <a:pt x="581" y="693"/>
                  </a:lnTo>
                  <a:lnTo>
                    <a:pt x="579" y="712"/>
                  </a:lnTo>
                  <a:lnTo>
                    <a:pt x="577" y="731"/>
                  </a:lnTo>
                  <a:lnTo>
                    <a:pt x="574" y="750"/>
                  </a:lnTo>
                  <a:lnTo>
                    <a:pt x="574" y="769"/>
                  </a:lnTo>
                  <a:lnTo>
                    <a:pt x="572" y="788"/>
                  </a:lnTo>
                  <a:lnTo>
                    <a:pt x="570" y="807"/>
                  </a:lnTo>
                  <a:lnTo>
                    <a:pt x="567" y="826"/>
                  </a:lnTo>
                  <a:lnTo>
                    <a:pt x="567" y="845"/>
                  </a:lnTo>
                  <a:lnTo>
                    <a:pt x="565" y="866"/>
                  </a:lnTo>
                  <a:lnTo>
                    <a:pt x="563" y="885"/>
                  </a:lnTo>
                  <a:lnTo>
                    <a:pt x="560" y="904"/>
                  </a:lnTo>
                  <a:lnTo>
                    <a:pt x="544" y="901"/>
                  </a:lnTo>
                  <a:lnTo>
                    <a:pt x="525" y="899"/>
                  </a:lnTo>
                  <a:lnTo>
                    <a:pt x="508" y="897"/>
                  </a:lnTo>
                  <a:lnTo>
                    <a:pt x="489" y="897"/>
                  </a:lnTo>
                  <a:lnTo>
                    <a:pt x="473" y="894"/>
                  </a:lnTo>
                  <a:lnTo>
                    <a:pt x="454" y="892"/>
                  </a:lnTo>
                  <a:lnTo>
                    <a:pt x="437" y="890"/>
                  </a:lnTo>
                  <a:lnTo>
                    <a:pt x="421" y="887"/>
                  </a:lnTo>
                  <a:lnTo>
                    <a:pt x="402" y="885"/>
                  </a:lnTo>
                  <a:lnTo>
                    <a:pt x="385" y="885"/>
                  </a:lnTo>
                  <a:lnTo>
                    <a:pt x="366" y="883"/>
                  </a:lnTo>
                  <a:lnTo>
                    <a:pt x="350" y="880"/>
                  </a:lnTo>
                  <a:lnTo>
                    <a:pt x="331" y="878"/>
                  </a:lnTo>
                  <a:lnTo>
                    <a:pt x="314" y="875"/>
                  </a:lnTo>
                  <a:lnTo>
                    <a:pt x="298" y="873"/>
                  </a:lnTo>
                  <a:lnTo>
                    <a:pt x="279" y="871"/>
                  </a:lnTo>
                  <a:lnTo>
                    <a:pt x="262" y="868"/>
                  </a:lnTo>
                  <a:lnTo>
                    <a:pt x="243" y="866"/>
                  </a:lnTo>
                  <a:lnTo>
                    <a:pt x="227" y="864"/>
                  </a:lnTo>
                  <a:lnTo>
                    <a:pt x="210" y="861"/>
                  </a:lnTo>
                  <a:lnTo>
                    <a:pt x="191" y="859"/>
                  </a:lnTo>
                  <a:lnTo>
                    <a:pt x="175" y="856"/>
                  </a:lnTo>
                  <a:lnTo>
                    <a:pt x="158" y="854"/>
                  </a:lnTo>
                  <a:lnTo>
                    <a:pt x="139" y="852"/>
                  </a:lnTo>
                  <a:lnTo>
                    <a:pt x="123" y="849"/>
                  </a:lnTo>
                  <a:lnTo>
                    <a:pt x="106" y="847"/>
                  </a:lnTo>
                  <a:lnTo>
                    <a:pt x="87" y="845"/>
                  </a:lnTo>
                  <a:lnTo>
                    <a:pt x="71" y="842"/>
                  </a:lnTo>
                  <a:lnTo>
                    <a:pt x="54" y="840"/>
                  </a:lnTo>
                  <a:lnTo>
                    <a:pt x="35" y="838"/>
                  </a:lnTo>
                  <a:lnTo>
                    <a:pt x="19" y="835"/>
                  </a:lnTo>
                  <a:lnTo>
                    <a:pt x="0" y="830"/>
                  </a:lnTo>
                  <a:lnTo>
                    <a:pt x="2" y="819"/>
                  </a:lnTo>
                  <a:lnTo>
                    <a:pt x="4" y="807"/>
                  </a:lnTo>
                  <a:lnTo>
                    <a:pt x="7" y="795"/>
                  </a:lnTo>
                  <a:lnTo>
                    <a:pt x="9" y="781"/>
                  </a:lnTo>
                  <a:lnTo>
                    <a:pt x="11" y="769"/>
                  </a:lnTo>
                  <a:lnTo>
                    <a:pt x="11" y="757"/>
                  </a:lnTo>
                  <a:lnTo>
                    <a:pt x="14" y="745"/>
                  </a:lnTo>
                  <a:lnTo>
                    <a:pt x="16" y="731"/>
                  </a:lnTo>
                  <a:lnTo>
                    <a:pt x="19" y="719"/>
                  </a:lnTo>
                  <a:lnTo>
                    <a:pt x="21" y="707"/>
                  </a:lnTo>
                  <a:lnTo>
                    <a:pt x="21" y="696"/>
                  </a:lnTo>
                  <a:lnTo>
                    <a:pt x="23" y="681"/>
                  </a:lnTo>
                  <a:lnTo>
                    <a:pt x="26" y="670"/>
                  </a:lnTo>
                  <a:lnTo>
                    <a:pt x="28" y="658"/>
                  </a:lnTo>
                  <a:lnTo>
                    <a:pt x="30" y="643"/>
                  </a:lnTo>
                  <a:lnTo>
                    <a:pt x="30" y="632"/>
                  </a:lnTo>
                  <a:lnTo>
                    <a:pt x="33" y="627"/>
                  </a:lnTo>
                  <a:lnTo>
                    <a:pt x="33" y="615"/>
                  </a:lnTo>
                  <a:lnTo>
                    <a:pt x="33" y="615"/>
                  </a:lnTo>
                  <a:lnTo>
                    <a:pt x="33" y="615"/>
                  </a:lnTo>
                  <a:lnTo>
                    <a:pt x="33" y="613"/>
                  </a:lnTo>
                  <a:lnTo>
                    <a:pt x="33" y="610"/>
                  </a:lnTo>
                  <a:lnTo>
                    <a:pt x="35" y="608"/>
                  </a:lnTo>
                  <a:lnTo>
                    <a:pt x="37" y="608"/>
                  </a:lnTo>
                  <a:lnTo>
                    <a:pt x="40" y="606"/>
                  </a:lnTo>
                  <a:lnTo>
                    <a:pt x="40" y="603"/>
                  </a:lnTo>
                  <a:lnTo>
                    <a:pt x="42" y="601"/>
                  </a:lnTo>
                  <a:lnTo>
                    <a:pt x="42" y="596"/>
                  </a:lnTo>
                  <a:lnTo>
                    <a:pt x="45" y="591"/>
                  </a:lnTo>
                  <a:lnTo>
                    <a:pt x="45" y="591"/>
                  </a:lnTo>
                  <a:lnTo>
                    <a:pt x="45" y="591"/>
                  </a:lnTo>
                  <a:lnTo>
                    <a:pt x="47" y="589"/>
                  </a:lnTo>
                  <a:lnTo>
                    <a:pt x="47" y="589"/>
                  </a:lnTo>
                  <a:lnTo>
                    <a:pt x="47" y="584"/>
                  </a:lnTo>
                  <a:lnTo>
                    <a:pt x="45" y="582"/>
                  </a:lnTo>
                  <a:lnTo>
                    <a:pt x="45" y="580"/>
                  </a:lnTo>
                  <a:lnTo>
                    <a:pt x="45" y="577"/>
                  </a:lnTo>
                  <a:lnTo>
                    <a:pt x="47" y="577"/>
                  </a:lnTo>
                  <a:lnTo>
                    <a:pt x="47" y="577"/>
                  </a:lnTo>
                  <a:lnTo>
                    <a:pt x="49" y="577"/>
                  </a:lnTo>
                  <a:lnTo>
                    <a:pt x="49" y="577"/>
                  </a:lnTo>
                  <a:lnTo>
                    <a:pt x="49" y="575"/>
                  </a:lnTo>
                  <a:lnTo>
                    <a:pt x="52" y="575"/>
                  </a:lnTo>
                  <a:lnTo>
                    <a:pt x="52" y="572"/>
                  </a:lnTo>
                  <a:lnTo>
                    <a:pt x="52" y="572"/>
                  </a:lnTo>
                  <a:lnTo>
                    <a:pt x="52" y="572"/>
                  </a:lnTo>
                  <a:lnTo>
                    <a:pt x="52" y="570"/>
                  </a:lnTo>
                  <a:lnTo>
                    <a:pt x="52" y="570"/>
                  </a:lnTo>
                  <a:lnTo>
                    <a:pt x="52" y="568"/>
                  </a:lnTo>
                  <a:lnTo>
                    <a:pt x="49" y="565"/>
                  </a:lnTo>
                  <a:lnTo>
                    <a:pt x="47" y="565"/>
                  </a:lnTo>
                  <a:lnTo>
                    <a:pt x="47" y="565"/>
                  </a:lnTo>
                  <a:lnTo>
                    <a:pt x="47" y="563"/>
                  </a:lnTo>
                  <a:lnTo>
                    <a:pt x="47" y="561"/>
                  </a:lnTo>
                  <a:lnTo>
                    <a:pt x="47" y="561"/>
                  </a:lnTo>
                  <a:lnTo>
                    <a:pt x="47" y="558"/>
                  </a:lnTo>
                  <a:lnTo>
                    <a:pt x="47" y="558"/>
                  </a:lnTo>
                  <a:lnTo>
                    <a:pt x="45" y="558"/>
                  </a:lnTo>
                  <a:lnTo>
                    <a:pt x="42" y="558"/>
                  </a:lnTo>
                  <a:lnTo>
                    <a:pt x="40" y="558"/>
                  </a:lnTo>
                  <a:lnTo>
                    <a:pt x="37" y="558"/>
                  </a:lnTo>
                  <a:lnTo>
                    <a:pt x="37" y="556"/>
                  </a:lnTo>
                  <a:lnTo>
                    <a:pt x="37" y="556"/>
                  </a:lnTo>
                  <a:lnTo>
                    <a:pt x="37" y="554"/>
                  </a:lnTo>
                  <a:lnTo>
                    <a:pt x="35" y="554"/>
                  </a:lnTo>
                  <a:lnTo>
                    <a:pt x="35" y="554"/>
                  </a:lnTo>
                  <a:lnTo>
                    <a:pt x="33" y="556"/>
                  </a:lnTo>
                  <a:lnTo>
                    <a:pt x="33" y="556"/>
                  </a:lnTo>
                  <a:lnTo>
                    <a:pt x="33" y="556"/>
                  </a:lnTo>
                  <a:lnTo>
                    <a:pt x="28" y="554"/>
                  </a:lnTo>
                  <a:lnTo>
                    <a:pt x="28" y="551"/>
                  </a:lnTo>
                  <a:lnTo>
                    <a:pt x="28" y="549"/>
                  </a:lnTo>
                  <a:lnTo>
                    <a:pt x="28" y="549"/>
                  </a:lnTo>
                  <a:lnTo>
                    <a:pt x="28" y="546"/>
                  </a:lnTo>
                  <a:lnTo>
                    <a:pt x="28" y="546"/>
                  </a:lnTo>
                  <a:lnTo>
                    <a:pt x="28" y="544"/>
                  </a:lnTo>
                  <a:lnTo>
                    <a:pt x="28" y="542"/>
                  </a:lnTo>
                  <a:lnTo>
                    <a:pt x="28" y="539"/>
                  </a:lnTo>
                  <a:lnTo>
                    <a:pt x="28" y="537"/>
                  </a:lnTo>
                  <a:lnTo>
                    <a:pt x="30" y="535"/>
                  </a:lnTo>
                  <a:lnTo>
                    <a:pt x="30" y="532"/>
                  </a:lnTo>
                  <a:lnTo>
                    <a:pt x="30" y="530"/>
                  </a:lnTo>
                  <a:lnTo>
                    <a:pt x="30" y="530"/>
                  </a:lnTo>
                  <a:lnTo>
                    <a:pt x="33" y="528"/>
                  </a:lnTo>
                  <a:lnTo>
                    <a:pt x="33" y="528"/>
                  </a:lnTo>
                  <a:lnTo>
                    <a:pt x="33" y="528"/>
                  </a:lnTo>
                  <a:lnTo>
                    <a:pt x="33" y="525"/>
                  </a:lnTo>
                  <a:lnTo>
                    <a:pt x="35" y="525"/>
                  </a:lnTo>
                  <a:lnTo>
                    <a:pt x="35" y="525"/>
                  </a:lnTo>
                  <a:lnTo>
                    <a:pt x="37" y="525"/>
                  </a:lnTo>
                  <a:lnTo>
                    <a:pt x="40" y="523"/>
                  </a:lnTo>
                  <a:lnTo>
                    <a:pt x="40" y="520"/>
                  </a:lnTo>
                  <a:lnTo>
                    <a:pt x="42" y="516"/>
                  </a:lnTo>
                  <a:lnTo>
                    <a:pt x="42" y="513"/>
                  </a:lnTo>
                  <a:lnTo>
                    <a:pt x="47" y="509"/>
                  </a:lnTo>
                  <a:lnTo>
                    <a:pt x="49" y="504"/>
                  </a:lnTo>
                  <a:lnTo>
                    <a:pt x="52" y="501"/>
                  </a:lnTo>
                  <a:lnTo>
                    <a:pt x="52" y="501"/>
                  </a:lnTo>
                  <a:lnTo>
                    <a:pt x="59" y="499"/>
                  </a:lnTo>
                  <a:lnTo>
                    <a:pt x="61" y="497"/>
                  </a:lnTo>
                  <a:lnTo>
                    <a:pt x="61" y="494"/>
                  </a:lnTo>
                  <a:lnTo>
                    <a:pt x="68" y="490"/>
                  </a:lnTo>
                  <a:lnTo>
                    <a:pt x="71" y="485"/>
                  </a:lnTo>
                  <a:lnTo>
                    <a:pt x="71" y="483"/>
                  </a:lnTo>
                  <a:lnTo>
                    <a:pt x="73" y="478"/>
                  </a:lnTo>
                  <a:lnTo>
                    <a:pt x="73" y="475"/>
                  </a:lnTo>
                  <a:lnTo>
                    <a:pt x="73" y="475"/>
                  </a:lnTo>
                  <a:lnTo>
                    <a:pt x="73" y="473"/>
                  </a:lnTo>
                  <a:lnTo>
                    <a:pt x="73" y="473"/>
                  </a:lnTo>
                  <a:lnTo>
                    <a:pt x="73" y="471"/>
                  </a:lnTo>
                  <a:lnTo>
                    <a:pt x="73" y="471"/>
                  </a:lnTo>
                  <a:lnTo>
                    <a:pt x="75" y="468"/>
                  </a:lnTo>
                  <a:lnTo>
                    <a:pt x="87" y="456"/>
                  </a:lnTo>
                  <a:lnTo>
                    <a:pt x="89" y="452"/>
                  </a:lnTo>
                  <a:lnTo>
                    <a:pt x="92" y="445"/>
                  </a:lnTo>
                  <a:lnTo>
                    <a:pt x="94" y="442"/>
                  </a:lnTo>
                  <a:lnTo>
                    <a:pt x="94" y="442"/>
                  </a:lnTo>
                  <a:lnTo>
                    <a:pt x="94" y="438"/>
                  </a:lnTo>
                  <a:lnTo>
                    <a:pt x="97" y="435"/>
                  </a:lnTo>
                  <a:lnTo>
                    <a:pt x="97" y="433"/>
                  </a:lnTo>
                  <a:lnTo>
                    <a:pt x="101" y="428"/>
                  </a:lnTo>
                  <a:lnTo>
                    <a:pt x="104" y="426"/>
                  </a:lnTo>
                  <a:lnTo>
                    <a:pt x="108" y="421"/>
                  </a:lnTo>
                  <a:lnTo>
                    <a:pt x="108" y="419"/>
                  </a:lnTo>
                  <a:lnTo>
                    <a:pt x="108" y="416"/>
                  </a:lnTo>
                  <a:lnTo>
                    <a:pt x="111" y="414"/>
                  </a:lnTo>
                  <a:lnTo>
                    <a:pt x="113" y="414"/>
                  </a:lnTo>
                  <a:lnTo>
                    <a:pt x="115" y="412"/>
                  </a:lnTo>
                  <a:lnTo>
                    <a:pt x="118" y="409"/>
                  </a:lnTo>
                  <a:lnTo>
                    <a:pt x="118" y="407"/>
                  </a:lnTo>
                  <a:lnTo>
                    <a:pt x="118" y="404"/>
                  </a:lnTo>
                  <a:lnTo>
                    <a:pt x="118" y="402"/>
                  </a:lnTo>
                  <a:lnTo>
                    <a:pt x="115" y="395"/>
                  </a:lnTo>
                  <a:lnTo>
                    <a:pt x="115" y="390"/>
                  </a:lnTo>
                  <a:lnTo>
                    <a:pt x="113" y="388"/>
                  </a:lnTo>
                  <a:lnTo>
                    <a:pt x="113" y="385"/>
                  </a:lnTo>
                  <a:lnTo>
                    <a:pt x="111" y="385"/>
                  </a:lnTo>
                  <a:lnTo>
                    <a:pt x="108" y="383"/>
                  </a:lnTo>
                  <a:lnTo>
                    <a:pt x="104" y="381"/>
                  </a:lnTo>
                  <a:lnTo>
                    <a:pt x="101" y="378"/>
                  </a:lnTo>
                  <a:lnTo>
                    <a:pt x="101" y="376"/>
                  </a:lnTo>
                  <a:lnTo>
                    <a:pt x="94" y="374"/>
                  </a:lnTo>
                  <a:lnTo>
                    <a:pt x="94" y="374"/>
                  </a:lnTo>
                  <a:lnTo>
                    <a:pt x="94" y="371"/>
                  </a:lnTo>
                  <a:lnTo>
                    <a:pt x="89" y="364"/>
                  </a:lnTo>
                  <a:lnTo>
                    <a:pt x="87" y="357"/>
                  </a:lnTo>
                  <a:lnTo>
                    <a:pt x="87" y="355"/>
                  </a:lnTo>
                  <a:lnTo>
                    <a:pt x="87" y="352"/>
                  </a:lnTo>
                  <a:lnTo>
                    <a:pt x="87" y="348"/>
                  </a:lnTo>
                  <a:lnTo>
                    <a:pt x="82" y="341"/>
                  </a:lnTo>
                  <a:lnTo>
                    <a:pt x="82" y="341"/>
                  </a:lnTo>
                  <a:lnTo>
                    <a:pt x="85" y="338"/>
                  </a:lnTo>
                  <a:lnTo>
                    <a:pt x="87" y="336"/>
                  </a:lnTo>
                  <a:lnTo>
                    <a:pt x="87" y="333"/>
                  </a:lnTo>
                  <a:lnTo>
                    <a:pt x="87" y="331"/>
                  </a:lnTo>
                  <a:lnTo>
                    <a:pt x="87" y="329"/>
                  </a:lnTo>
                  <a:lnTo>
                    <a:pt x="87" y="322"/>
                  </a:lnTo>
                  <a:lnTo>
                    <a:pt x="85" y="319"/>
                  </a:lnTo>
                  <a:lnTo>
                    <a:pt x="82" y="314"/>
                  </a:lnTo>
                  <a:lnTo>
                    <a:pt x="80" y="307"/>
                  </a:lnTo>
                  <a:lnTo>
                    <a:pt x="80" y="307"/>
                  </a:lnTo>
                  <a:lnTo>
                    <a:pt x="80" y="305"/>
                  </a:lnTo>
                  <a:lnTo>
                    <a:pt x="82" y="300"/>
                  </a:lnTo>
                  <a:lnTo>
                    <a:pt x="82" y="298"/>
                  </a:lnTo>
                  <a:lnTo>
                    <a:pt x="85" y="279"/>
                  </a:lnTo>
                  <a:lnTo>
                    <a:pt x="89" y="260"/>
                  </a:lnTo>
                  <a:lnTo>
                    <a:pt x="92" y="241"/>
                  </a:lnTo>
                  <a:lnTo>
                    <a:pt x="94" y="222"/>
                  </a:lnTo>
                  <a:lnTo>
                    <a:pt x="97" y="203"/>
                  </a:lnTo>
                  <a:lnTo>
                    <a:pt x="99" y="184"/>
                  </a:lnTo>
                  <a:lnTo>
                    <a:pt x="101" y="165"/>
                  </a:lnTo>
                  <a:lnTo>
                    <a:pt x="106" y="146"/>
                  </a:lnTo>
                  <a:lnTo>
                    <a:pt x="108" y="130"/>
                  </a:lnTo>
                  <a:lnTo>
                    <a:pt x="111" y="111"/>
                  </a:lnTo>
                  <a:lnTo>
                    <a:pt x="113" y="92"/>
                  </a:lnTo>
                  <a:lnTo>
                    <a:pt x="115" y="73"/>
                  </a:lnTo>
                  <a:lnTo>
                    <a:pt x="120" y="54"/>
                  </a:lnTo>
                  <a:lnTo>
                    <a:pt x="123" y="35"/>
                  </a:lnTo>
                  <a:lnTo>
                    <a:pt x="125" y="19"/>
                  </a:lnTo>
                  <a:lnTo>
                    <a:pt x="127" y="0"/>
                  </a:lnTo>
                  <a:lnTo>
                    <a:pt x="137" y="0"/>
                  </a:lnTo>
                  <a:lnTo>
                    <a:pt x="156" y="4"/>
                  </a:lnTo>
                  <a:lnTo>
                    <a:pt x="175" y="7"/>
                  </a:lnTo>
                  <a:lnTo>
                    <a:pt x="194" y="9"/>
                  </a:lnTo>
                  <a:lnTo>
                    <a:pt x="212" y="12"/>
                  </a:lnTo>
                  <a:lnTo>
                    <a:pt x="212" y="12"/>
                  </a:lnTo>
                  <a:lnTo>
                    <a:pt x="210" y="26"/>
                  </a:lnTo>
                  <a:lnTo>
                    <a:pt x="208" y="40"/>
                  </a:lnTo>
                  <a:lnTo>
                    <a:pt x="208" y="54"/>
                  </a:lnTo>
                  <a:lnTo>
                    <a:pt x="205" y="66"/>
                  </a:lnTo>
                  <a:lnTo>
                    <a:pt x="203" y="80"/>
                  </a:lnTo>
                  <a:lnTo>
                    <a:pt x="201" y="94"/>
                  </a:lnTo>
                  <a:lnTo>
                    <a:pt x="198" y="109"/>
                  </a:lnTo>
                  <a:lnTo>
                    <a:pt x="196" y="123"/>
                  </a:lnTo>
                  <a:lnTo>
                    <a:pt x="196" y="128"/>
                  </a:lnTo>
                  <a:lnTo>
                    <a:pt x="196" y="128"/>
                  </a:lnTo>
                  <a:lnTo>
                    <a:pt x="196" y="130"/>
                  </a:lnTo>
                  <a:lnTo>
                    <a:pt x="198" y="132"/>
                  </a:lnTo>
                  <a:lnTo>
                    <a:pt x="201" y="135"/>
                  </a:lnTo>
                  <a:lnTo>
                    <a:pt x="201" y="137"/>
                  </a:lnTo>
                  <a:lnTo>
                    <a:pt x="203" y="139"/>
                  </a:lnTo>
                  <a:lnTo>
                    <a:pt x="203" y="142"/>
                  </a:lnTo>
                  <a:lnTo>
                    <a:pt x="203" y="142"/>
                  </a:lnTo>
                  <a:lnTo>
                    <a:pt x="205" y="142"/>
                  </a:lnTo>
                  <a:lnTo>
                    <a:pt x="205" y="144"/>
                  </a:lnTo>
                  <a:lnTo>
                    <a:pt x="205" y="144"/>
                  </a:lnTo>
                  <a:lnTo>
                    <a:pt x="208" y="146"/>
                  </a:lnTo>
                  <a:lnTo>
                    <a:pt x="208" y="146"/>
                  </a:lnTo>
                  <a:lnTo>
                    <a:pt x="210" y="149"/>
                  </a:lnTo>
                  <a:lnTo>
                    <a:pt x="210" y="149"/>
                  </a:lnTo>
                  <a:lnTo>
                    <a:pt x="210" y="149"/>
                  </a:lnTo>
                  <a:lnTo>
                    <a:pt x="210" y="151"/>
                  </a:lnTo>
                  <a:lnTo>
                    <a:pt x="212" y="156"/>
                  </a:lnTo>
                  <a:lnTo>
                    <a:pt x="212" y="158"/>
                  </a:lnTo>
                  <a:lnTo>
                    <a:pt x="212" y="158"/>
                  </a:lnTo>
                  <a:lnTo>
                    <a:pt x="215" y="161"/>
                  </a:lnTo>
                  <a:lnTo>
                    <a:pt x="215" y="161"/>
                  </a:lnTo>
                  <a:lnTo>
                    <a:pt x="215" y="161"/>
                  </a:lnTo>
                  <a:lnTo>
                    <a:pt x="215" y="163"/>
                  </a:lnTo>
                  <a:lnTo>
                    <a:pt x="215" y="163"/>
                  </a:lnTo>
                  <a:lnTo>
                    <a:pt x="217" y="163"/>
                  </a:lnTo>
                  <a:lnTo>
                    <a:pt x="220" y="165"/>
                  </a:lnTo>
                  <a:lnTo>
                    <a:pt x="220" y="165"/>
                  </a:lnTo>
                  <a:lnTo>
                    <a:pt x="220" y="168"/>
                  </a:lnTo>
                  <a:lnTo>
                    <a:pt x="220" y="168"/>
                  </a:lnTo>
                  <a:lnTo>
                    <a:pt x="220" y="170"/>
                  </a:lnTo>
                  <a:lnTo>
                    <a:pt x="220" y="172"/>
                  </a:lnTo>
                  <a:lnTo>
                    <a:pt x="220" y="172"/>
                  </a:lnTo>
                  <a:lnTo>
                    <a:pt x="222" y="177"/>
                  </a:lnTo>
                  <a:lnTo>
                    <a:pt x="222" y="177"/>
                  </a:lnTo>
                  <a:lnTo>
                    <a:pt x="222" y="180"/>
                  </a:lnTo>
                  <a:lnTo>
                    <a:pt x="222" y="180"/>
                  </a:lnTo>
                  <a:lnTo>
                    <a:pt x="220" y="182"/>
                  </a:lnTo>
                  <a:lnTo>
                    <a:pt x="220" y="182"/>
                  </a:lnTo>
                  <a:lnTo>
                    <a:pt x="220" y="182"/>
                  </a:lnTo>
                  <a:lnTo>
                    <a:pt x="220" y="182"/>
                  </a:lnTo>
                  <a:lnTo>
                    <a:pt x="217" y="182"/>
                  </a:lnTo>
                  <a:lnTo>
                    <a:pt x="217" y="184"/>
                  </a:lnTo>
                  <a:lnTo>
                    <a:pt x="215" y="184"/>
                  </a:lnTo>
                  <a:lnTo>
                    <a:pt x="215" y="184"/>
                  </a:lnTo>
                  <a:lnTo>
                    <a:pt x="217" y="184"/>
                  </a:lnTo>
                  <a:lnTo>
                    <a:pt x="220" y="187"/>
                  </a:lnTo>
                  <a:lnTo>
                    <a:pt x="220" y="187"/>
                  </a:lnTo>
                  <a:lnTo>
                    <a:pt x="220" y="189"/>
                  </a:lnTo>
                  <a:lnTo>
                    <a:pt x="220" y="191"/>
                  </a:lnTo>
                  <a:lnTo>
                    <a:pt x="220" y="191"/>
                  </a:lnTo>
                  <a:lnTo>
                    <a:pt x="220" y="191"/>
                  </a:lnTo>
                  <a:lnTo>
                    <a:pt x="222" y="194"/>
                  </a:lnTo>
                  <a:lnTo>
                    <a:pt x="222" y="194"/>
                  </a:lnTo>
                  <a:lnTo>
                    <a:pt x="222" y="194"/>
                  </a:lnTo>
                  <a:lnTo>
                    <a:pt x="222" y="196"/>
                  </a:lnTo>
                  <a:lnTo>
                    <a:pt x="222" y="196"/>
                  </a:lnTo>
                  <a:lnTo>
                    <a:pt x="222" y="196"/>
                  </a:lnTo>
                  <a:lnTo>
                    <a:pt x="222" y="196"/>
                  </a:lnTo>
                  <a:lnTo>
                    <a:pt x="220" y="196"/>
                  </a:lnTo>
                  <a:lnTo>
                    <a:pt x="217" y="196"/>
                  </a:lnTo>
                  <a:lnTo>
                    <a:pt x="215" y="196"/>
                  </a:lnTo>
                  <a:lnTo>
                    <a:pt x="215" y="196"/>
                  </a:lnTo>
                  <a:lnTo>
                    <a:pt x="215" y="196"/>
                  </a:lnTo>
                  <a:lnTo>
                    <a:pt x="215" y="196"/>
                  </a:lnTo>
                  <a:lnTo>
                    <a:pt x="215" y="196"/>
                  </a:lnTo>
                  <a:lnTo>
                    <a:pt x="215" y="199"/>
                  </a:lnTo>
                  <a:lnTo>
                    <a:pt x="215" y="199"/>
                  </a:lnTo>
                  <a:lnTo>
                    <a:pt x="217" y="199"/>
                  </a:lnTo>
                  <a:lnTo>
                    <a:pt x="220" y="201"/>
                  </a:lnTo>
                  <a:lnTo>
                    <a:pt x="227" y="206"/>
                  </a:lnTo>
                  <a:lnTo>
                    <a:pt x="227" y="206"/>
                  </a:lnTo>
                  <a:lnTo>
                    <a:pt x="229" y="210"/>
                  </a:lnTo>
                  <a:lnTo>
                    <a:pt x="229" y="213"/>
                  </a:lnTo>
                  <a:lnTo>
                    <a:pt x="231" y="215"/>
                  </a:lnTo>
                  <a:lnTo>
                    <a:pt x="231" y="215"/>
                  </a:lnTo>
                  <a:lnTo>
                    <a:pt x="231" y="217"/>
                  </a:lnTo>
                  <a:lnTo>
                    <a:pt x="231" y="217"/>
                  </a:lnTo>
                  <a:lnTo>
                    <a:pt x="234" y="217"/>
                  </a:lnTo>
                  <a:lnTo>
                    <a:pt x="238" y="220"/>
                  </a:lnTo>
                  <a:lnTo>
                    <a:pt x="246" y="222"/>
                  </a:lnTo>
                  <a:lnTo>
                    <a:pt x="246" y="225"/>
                  </a:lnTo>
                  <a:lnTo>
                    <a:pt x="246" y="225"/>
                  </a:lnTo>
                  <a:lnTo>
                    <a:pt x="248" y="227"/>
                  </a:lnTo>
                  <a:lnTo>
                    <a:pt x="248" y="227"/>
                  </a:lnTo>
                  <a:lnTo>
                    <a:pt x="248" y="229"/>
                  </a:lnTo>
                  <a:lnTo>
                    <a:pt x="248" y="229"/>
                  </a:lnTo>
                  <a:lnTo>
                    <a:pt x="250" y="229"/>
                  </a:lnTo>
                  <a:lnTo>
                    <a:pt x="250" y="229"/>
                  </a:lnTo>
                  <a:lnTo>
                    <a:pt x="250" y="232"/>
                  </a:lnTo>
                  <a:lnTo>
                    <a:pt x="250" y="232"/>
                  </a:lnTo>
                  <a:lnTo>
                    <a:pt x="250" y="234"/>
                  </a:lnTo>
                  <a:lnTo>
                    <a:pt x="250" y="234"/>
                  </a:lnTo>
                  <a:lnTo>
                    <a:pt x="253" y="234"/>
                  </a:lnTo>
                  <a:lnTo>
                    <a:pt x="253" y="234"/>
                  </a:lnTo>
                  <a:lnTo>
                    <a:pt x="253" y="236"/>
                  </a:lnTo>
                  <a:lnTo>
                    <a:pt x="253" y="236"/>
                  </a:lnTo>
                  <a:lnTo>
                    <a:pt x="255" y="239"/>
                  </a:lnTo>
                  <a:lnTo>
                    <a:pt x="257" y="239"/>
                  </a:lnTo>
                  <a:lnTo>
                    <a:pt x="257" y="243"/>
                  </a:lnTo>
                  <a:lnTo>
                    <a:pt x="260" y="246"/>
                  </a:lnTo>
                  <a:lnTo>
                    <a:pt x="267" y="255"/>
                  </a:lnTo>
                  <a:lnTo>
                    <a:pt x="267" y="255"/>
                  </a:lnTo>
                  <a:lnTo>
                    <a:pt x="267" y="258"/>
                  </a:lnTo>
                  <a:lnTo>
                    <a:pt x="267" y="258"/>
                  </a:lnTo>
                  <a:lnTo>
                    <a:pt x="267" y="258"/>
                  </a:lnTo>
                  <a:lnTo>
                    <a:pt x="267" y="260"/>
                  </a:lnTo>
                  <a:lnTo>
                    <a:pt x="267" y="260"/>
                  </a:lnTo>
                  <a:lnTo>
                    <a:pt x="269" y="260"/>
                  </a:lnTo>
                  <a:lnTo>
                    <a:pt x="272" y="260"/>
                  </a:lnTo>
                  <a:lnTo>
                    <a:pt x="272" y="262"/>
                  </a:lnTo>
                  <a:lnTo>
                    <a:pt x="272" y="262"/>
                  </a:lnTo>
                  <a:lnTo>
                    <a:pt x="274" y="265"/>
                  </a:lnTo>
                  <a:lnTo>
                    <a:pt x="274" y="267"/>
                  </a:lnTo>
                  <a:lnTo>
                    <a:pt x="274" y="267"/>
                  </a:lnTo>
                  <a:lnTo>
                    <a:pt x="276" y="270"/>
                  </a:lnTo>
                  <a:lnTo>
                    <a:pt x="276" y="270"/>
                  </a:lnTo>
                  <a:lnTo>
                    <a:pt x="276" y="270"/>
                  </a:lnTo>
                  <a:lnTo>
                    <a:pt x="276" y="270"/>
                  </a:lnTo>
                  <a:lnTo>
                    <a:pt x="276" y="272"/>
                  </a:lnTo>
                  <a:lnTo>
                    <a:pt x="276" y="272"/>
                  </a:lnTo>
                  <a:lnTo>
                    <a:pt x="276" y="272"/>
                  </a:lnTo>
                  <a:lnTo>
                    <a:pt x="276" y="274"/>
                  </a:lnTo>
                  <a:lnTo>
                    <a:pt x="276" y="277"/>
                  </a:lnTo>
                  <a:lnTo>
                    <a:pt x="276" y="277"/>
                  </a:lnTo>
                  <a:lnTo>
                    <a:pt x="276" y="279"/>
                  </a:lnTo>
                  <a:lnTo>
                    <a:pt x="276" y="279"/>
                  </a:lnTo>
                  <a:lnTo>
                    <a:pt x="279" y="281"/>
                  </a:lnTo>
                  <a:lnTo>
                    <a:pt x="281" y="281"/>
                  </a:lnTo>
                  <a:lnTo>
                    <a:pt x="281" y="284"/>
                  </a:lnTo>
                  <a:lnTo>
                    <a:pt x="283" y="284"/>
                  </a:lnTo>
                  <a:lnTo>
                    <a:pt x="283" y="286"/>
                  </a:lnTo>
                  <a:lnTo>
                    <a:pt x="286" y="286"/>
                  </a:lnTo>
                  <a:lnTo>
                    <a:pt x="288" y="288"/>
                  </a:lnTo>
                  <a:lnTo>
                    <a:pt x="288" y="288"/>
                  </a:lnTo>
                  <a:lnTo>
                    <a:pt x="288" y="288"/>
                  </a:lnTo>
                  <a:lnTo>
                    <a:pt x="288" y="288"/>
                  </a:lnTo>
                  <a:lnTo>
                    <a:pt x="288" y="291"/>
                  </a:lnTo>
                  <a:lnTo>
                    <a:pt x="288" y="291"/>
                  </a:lnTo>
                  <a:lnTo>
                    <a:pt x="288" y="293"/>
                  </a:lnTo>
                  <a:lnTo>
                    <a:pt x="288" y="293"/>
                  </a:lnTo>
                  <a:lnTo>
                    <a:pt x="288" y="296"/>
                  </a:lnTo>
                  <a:lnTo>
                    <a:pt x="288" y="296"/>
                  </a:lnTo>
                  <a:lnTo>
                    <a:pt x="288" y="296"/>
                  </a:lnTo>
                  <a:lnTo>
                    <a:pt x="288" y="296"/>
                  </a:lnTo>
                  <a:lnTo>
                    <a:pt x="291" y="296"/>
                  </a:lnTo>
                  <a:lnTo>
                    <a:pt x="293" y="293"/>
                  </a:lnTo>
                  <a:lnTo>
                    <a:pt x="293" y="293"/>
                  </a:lnTo>
                  <a:lnTo>
                    <a:pt x="295" y="293"/>
                  </a:lnTo>
                  <a:lnTo>
                    <a:pt x="295" y="293"/>
                  </a:lnTo>
                  <a:lnTo>
                    <a:pt x="295" y="293"/>
                  </a:lnTo>
                  <a:lnTo>
                    <a:pt x="295" y="293"/>
                  </a:lnTo>
                  <a:lnTo>
                    <a:pt x="298" y="293"/>
                  </a:lnTo>
                  <a:lnTo>
                    <a:pt x="300" y="296"/>
                  </a:lnTo>
                  <a:lnTo>
                    <a:pt x="300" y="296"/>
                  </a:lnTo>
                  <a:lnTo>
                    <a:pt x="300" y="296"/>
                  </a:lnTo>
                  <a:lnTo>
                    <a:pt x="300" y="298"/>
                  </a:lnTo>
                  <a:lnTo>
                    <a:pt x="300" y="298"/>
                  </a:lnTo>
                  <a:lnTo>
                    <a:pt x="298" y="300"/>
                  </a:lnTo>
                  <a:lnTo>
                    <a:pt x="298" y="300"/>
                  </a:lnTo>
                  <a:lnTo>
                    <a:pt x="298" y="300"/>
                  </a:lnTo>
                  <a:lnTo>
                    <a:pt x="298" y="300"/>
                  </a:lnTo>
                  <a:lnTo>
                    <a:pt x="298" y="303"/>
                  </a:lnTo>
                  <a:lnTo>
                    <a:pt x="298" y="303"/>
                  </a:lnTo>
                  <a:lnTo>
                    <a:pt x="300" y="303"/>
                  </a:lnTo>
                  <a:lnTo>
                    <a:pt x="302" y="305"/>
                  </a:lnTo>
                  <a:lnTo>
                    <a:pt x="302" y="305"/>
                  </a:lnTo>
                  <a:lnTo>
                    <a:pt x="305" y="307"/>
                  </a:lnTo>
                  <a:lnTo>
                    <a:pt x="305" y="307"/>
                  </a:lnTo>
                  <a:lnTo>
                    <a:pt x="307" y="307"/>
                  </a:lnTo>
                  <a:lnTo>
                    <a:pt x="309" y="305"/>
                  </a:lnTo>
                  <a:lnTo>
                    <a:pt x="309" y="305"/>
                  </a:lnTo>
                  <a:lnTo>
                    <a:pt x="309" y="305"/>
                  </a:lnTo>
                  <a:lnTo>
                    <a:pt x="312" y="307"/>
                  </a:lnTo>
                  <a:lnTo>
                    <a:pt x="312" y="307"/>
                  </a:lnTo>
                  <a:lnTo>
                    <a:pt x="312" y="307"/>
                  </a:lnTo>
                  <a:lnTo>
                    <a:pt x="314" y="307"/>
                  </a:lnTo>
                  <a:lnTo>
                    <a:pt x="314" y="307"/>
                  </a:lnTo>
                  <a:lnTo>
                    <a:pt x="317" y="305"/>
                  </a:lnTo>
                  <a:lnTo>
                    <a:pt x="317" y="305"/>
                  </a:lnTo>
                  <a:lnTo>
                    <a:pt x="324" y="305"/>
                  </a:lnTo>
                  <a:lnTo>
                    <a:pt x="324" y="305"/>
                  </a:lnTo>
                  <a:lnTo>
                    <a:pt x="324" y="305"/>
                  </a:lnTo>
                  <a:lnTo>
                    <a:pt x="326" y="305"/>
                  </a:lnTo>
                  <a:lnTo>
                    <a:pt x="326" y="305"/>
                  </a:lnTo>
                  <a:lnTo>
                    <a:pt x="326" y="307"/>
                  </a:lnTo>
                  <a:lnTo>
                    <a:pt x="326" y="307"/>
                  </a:lnTo>
                  <a:lnTo>
                    <a:pt x="326" y="307"/>
                  </a:lnTo>
                  <a:lnTo>
                    <a:pt x="326" y="310"/>
                  </a:lnTo>
                  <a:lnTo>
                    <a:pt x="326" y="312"/>
                  </a:lnTo>
                  <a:lnTo>
                    <a:pt x="324" y="312"/>
                  </a:lnTo>
                  <a:lnTo>
                    <a:pt x="324" y="314"/>
                  </a:lnTo>
                  <a:lnTo>
                    <a:pt x="324" y="314"/>
                  </a:lnTo>
                  <a:lnTo>
                    <a:pt x="324" y="314"/>
                  </a:lnTo>
                  <a:lnTo>
                    <a:pt x="324" y="314"/>
                  </a:lnTo>
                  <a:lnTo>
                    <a:pt x="324" y="317"/>
                  </a:lnTo>
                  <a:lnTo>
                    <a:pt x="324" y="317"/>
                  </a:lnTo>
                  <a:lnTo>
                    <a:pt x="324" y="317"/>
                  </a:lnTo>
                  <a:lnTo>
                    <a:pt x="321" y="319"/>
                  </a:lnTo>
                  <a:lnTo>
                    <a:pt x="321" y="319"/>
                  </a:lnTo>
                  <a:lnTo>
                    <a:pt x="321" y="319"/>
                  </a:lnTo>
                  <a:lnTo>
                    <a:pt x="321" y="319"/>
                  </a:lnTo>
                  <a:lnTo>
                    <a:pt x="321" y="322"/>
                  </a:lnTo>
                  <a:lnTo>
                    <a:pt x="321" y="322"/>
                  </a:lnTo>
                  <a:lnTo>
                    <a:pt x="324" y="322"/>
                  </a:lnTo>
                  <a:lnTo>
                    <a:pt x="321" y="322"/>
                  </a:lnTo>
                  <a:lnTo>
                    <a:pt x="321" y="324"/>
                  </a:lnTo>
                  <a:lnTo>
                    <a:pt x="321" y="324"/>
                  </a:lnTo>
                  <a:lnTo>
                    <a:pt x="321" y="324"/>
                  </a:lnTo>
                  <a:lnTo>
                    <a:pt x="321" y="324"/>
                  </a:lnTo>
                  <a:lnTo>
                    <a:pt x="317" y="324"/>
                  </a:lnTo>
                  <a:lnTo>
                    <a:pt x="317" y="324"/>
                  </a:lnTo>
                  <a:lnTo>
                    <a:pt x="317" y="324"/>
                  </a:lnTo>
                  <a:lnTo>
                    <a:pt x="317" y="326"/>
                  </a:lnTo>
                  <a:lnTo>
                    <a:pt x="317" y="326"/>
                  </a:lnTo>
                  <a:lnTo>
                    <a:pt x="317" y="326"/>
                  </a:lnTo>
                  <a:lnTo>
                    <a:pt x="317" y="326"/>
                  </a:lnTo>
                  <a:lnTo>
                    <a:pt x="319" y="329"/>
                  </a:lnTo>
                  <a:lnTo>
                    <a:pt x="319" y="329"/>
                  </a:lnTo>
                  <a:lnTo>
                    <a:pt x="319" y="329"/>
                  </a:lnTo>
                  <a:lnTo>
                    <a:pt x="319" y="329"/>
                  </a:lnTo>
                  <a:lnTo>
                    <a:pt x="319" y="331"/>
                  </a:lnTo>
                  <a:lnTo>
                    <a:pt x="319" y="331"/>
                  </a:lnTo>
                  <a:lnTo>
                    <a:pt x="319" y="331"/>
                  </a:lnTo>
                  <a:lnTo>
                    <a:pt x="319" y="333"/>
                  </a:lnTo>
                  <a:lnTo>
                    <a:pt x="314" y="336"/>
                  </a:lnTo>
                  <a:lnTo>
                    <a:pt x="314" y="338"/>
                  </a:lnTo>
                  <a:lnTo>
                    <a:pt x="314" y="338"/>
                  </a:lnTo>
                  <a:lnTo>
                    <a:pt x="314" y="341"/>
                  </a:lnTo>
                  <a:lnTo>
                    <a:pt x="314" y="343"/>
                  </a:lnTo>
                  <a:lnTo>
                    <a:pt x="314" y="343"/>
                  </a:lnTo>
                  <a:lnTo>
                    <a:pt x="314" y="343"/>
                  </a:lnTo>
                  <a:lnTo>
                    <a:pt x="314" y="343"/>
                  </a:lnTo>
                  <a:lnTo>
                    <a:pt x="312" y="345"/>
                  </a:lnTo>
                  <a:lnTo>
                    <a:pt x="309" y="348"/>
                  </a:lnTo>
                  <a:lnTo>
                    <a:pt x="309" y="348"/>
                  </a:lnTo>
                  <a:lnTo>
                    <a:pt x="309" y="350"/>
                  </a:lnTo>
                  <a:lnTo>
                    <a:pt x="309" y="350"/>
                  </a:lnTo>
                  <a:lnTo>
                    <a:pt x="309" y="350"/>
                  </a:lnTo>
                  <a:lnTo>
                    <a:pt x="309" y="350"/>
                  </a:lnTo>
                  <a:lnTo>
                    <a:pt x="309" y="352"/>
                  </a:lnTo>
                  <a:lnTo>
                    <a:pt x="307" y="352"/>
                  </a:lnTo>
                  <a:lnTo>
                    <a:pt x="307" y="352"/>
                  </a:lnTo>
                  <a:lnTo>
                    <a:pt x="307" y="352"/>
                  </a:lnTo>
                  <a:lnTo>
                    <a:pt x="309" y="355"/>
                  </a:lnTo>
                  <a:lnTo>
                    <a:pt x="309" y="355"/>
                  </a:lnTo>
                  <a:lnTo>
                    <a:pt x="309" y="357"/>
                  </a:lnTo>
                  <a:lnTo>
                    <a:pt x="309" y="357"/>
                  </a:lnTo>
                  <a:lnTo>
                    <a:pt x="309" y="359"/>
                  </a:lnTo>
                  <a:lnTo>
                    <a:pt x="309" y="359"/>
                  </a:lnTo>
                  <a:lnTo>
                    <a:pt x="309" y="362"/>
                  </a:lnTo>
                  <a:lnTo>
                    <a:pt x="309" y="362"/>
                  </a:lnTo>
                  <a:lnTo>
                    <a:pt x="309" y="362"/>
                  </a:lnTo>
                  <a:lnTo>
                    <a:pt x="307" y="362"/>
                  </a:lnTo>
                  <a:lnTo>
                    <a:pt x="307" y="362"/>
                  </a:lnTo>
                  <a:lnTo>
                    <a:pt x="307" y="362"/>
                  </a:lnTo>
                  <a:lnTo>
                    <a:pt x="305" y="362"/>
                  </a:lnTo>
                  <a:lnTo>
                    <a:pt x="302" y="362"/>
                  </a:lnTo>
                  <a:lnTo>
                    <a:pt x="302" y="364"/>
                  </a:lnTo>
                  <a:lnTo>
                    <a:pt x="302" y="364"/>
                  </a:lnTo>
                  <a:lnTo>
                    <a:pt x="302" y="364"/>
                  </a:lnTo>
                  <a:lnTo>
                    <a:pt x="302" y="364"/>
                  </a:lnTo>
                  <a:lnTo>
                    <a:pt x="302" y="364"/>
                  </a:lnTo>
                  <a:lnTo>
                    <a:pt x="302" y="367"/>
                  </a:lnTo>
                  <a:lnTo>
                    <a:pt x="305" y="369"/>
                  </a:lnTo>
                  <a:lnTo>
                    <a:pt x="305" y="371"/>
                  </a:lnTo>
                  <a:lnTo>
                    <a:pt x="305" y="371"/>
                  </a:lnTo>
                  <a:lnTo>
                    <a:pt x="305" y="371"/>
                  </a:lnTo>
                  <a:lnTo>
                    <a:pt x="305" y="374"/>
                  </a:lnTo>
                  <a:lnTo>
                    <a:pt x="305" y="374"/>
                  </a:lnTo>
                  <a:lnTo>
                    <a:pt x="305" y="374"/>
                  </a:lnTo>
                  <a:lnTo>
                    <a:pt x="302" y="376"/>
                  </a:lnTo>
                  <a:lnTo>
                    <a:pt x="302" y="376"/>
                  </a:lnTo>
                  <a:lnTo>
                    <a:pt x="302" y="378"/>
                  </a:lnTo>
                  <a:lnTo>
                    <a:pt x="302" y="378"/>
                  </a:lnTo>
                  <a:lnTo>
                    <a:pt x="302" y="378"/>
                  </a:lnTo>
                  <a:lnTo>
                    <a:pt x="302" y="381"/>
                  </a:lnTo>
                  <a:lnTo>
                    <a:pt x="302" y="381"/>
                  </a:lnTo>
                  <a:lnTo>
                    <a:pt x="302" y="381"/>
                  </a:lnTo>
                  <a:lnTo>
                    <a:pt x="302" y="383"/>
                  </a:lnTo>
                  <a:lnTo>
                    <a:pt x="302" y="383"/>
                  </a:lnTo>
                  <a:lnTo>
                    <a:pt x="302" y="383"/>
                  </a:lnTo>
                  <a:lnTo>
                    <a:pt x="305" y="385"/>
                  </a:lnTo>
                  <a:lnTo>
                    <a:pt x="307" y="385"/>
                  </a:lnTo>
                  <a:lnTo>
                    <a:pt x="307" y="385"/>
                  </a:lnTo>
                  <a:lnTo>
                    <a:pt x="309" y="388"/>
                  </a:lnTo>
                  <a:lnTo>
                    <a:pt x="309" y="388"/>
                  </a:lnTo>
                  <a:lnTo>
                    <a:pt x="307" y="388"/>
                  </a:lnTo>
                  <a:lnTo>
                    <a:pt x="307" y="390"/>
                  </a:lnTo>
                  <a:lnTo>
                    <a:pt x="307" y="390"/>
                  </a:lnTo>
                  <a:lnTo>
                    <a:pt x="307" y="393"/>
                  </a:lnTo>
                  <a:lnTo>
                    <a:pt x="307" y="393"/>
                  </a:lnTo>
                  <a:lnTo>
                    <a:pt x="307" y="393"/>
                  </a:lnTo>
                  <a:lnTo>
                    <a:pt x="307" y="393"/>
                  </a:lnTo>
                  <a:lnTo>
                    <a:pt x="307" y="395"/>
                  </a:lnTo>
                  <a:lnTo>
                    <a:pt x="307" y="397"/>
                  </a:lnTo>
                  <a:lnTo>
                    <a:pt x="307" y="397"/>
                  </a:lnTo>
                  <a:lnTo>
                    <a:pt x="307" y="400"/>
                  </a:lnTo>
                  <a:lnTo>
                    <a:pt x="307" y="400"/>
                  </a:lnTo>
                  <a:lnTo>
                    <a:pt x="305" y="402"/>
                  </a:lnTo>
                  <a:lnTo>
                    <a:pt x="305" y="402"/>
                  </a:lnTo>
                  <a:lnTo>
                    <a:pt x="305" y="402"/>
                  </a:lnTo>
                  <a:lnTo>
                    <a:pt x="302" y="402"/>
                  </a:lnTo>
                  <a:lnTo>
                    <a:pt x="300" y="402"/>
                  </a:lnTo>
                  <a:lnTo>
                    <a:pt x="300" y="402"/>
                  </a:lnTo>
                  <a:lnTo>
                    <a:pt x="298" y="402"/>
                  </a:lnTo>
                  <a:lnTo>
                    <a:pt x="298" y="402"/>
                  </a:lnTo>
                  <a:lnTo>
                    <a:pt x="298" y="402"/>
                  </a:lnTo>
                  <a:lnTo>
                    <a:pt x="298" y="402"/>
                  </a:lnTo>
                  <a:lnTo>
                    <a:pt x="298" y="404"/>
                  </a:lnTo>
                  <a:lnTo>
                    <a:pt x="295" y="404"/>
                  </a:lnTo>
                  <a:lnTo>
                    <a:pt x="295" y="407"/>
                  </a:lnTo>
                  <a:lnTo>
                    <a:pt x="295" y="407"/>
                  </a:lnTo>
                  <a:lnTo>
                    <a:pt x="293" y="407"/>
                  </a:lnTo>
                  <a:lnTo>
                    <a:pt x="293" y="407"/>
                  </a:lnTo>
                  <a:lnTo>
                    <a:pt x="293" y="409"/>
                  </a:lnTo>
                  <a:lnTo>
                    <a:pt x="293" y="409"/>
                  </a:lnTo>
                  <a:lnTo>
                    <a:pt x="291" y="409"/>
                  </a:lnTo>
                  <a:lnTo>
                    <a:pt x="293" y="412"/>
                  </a:lnTo>
                  <a:lnTo>
                    <a:pt x="293" y="412"/>
                  </a:lnTo>
                  <a:lnTo>
                    <a:pt x="293" y="414"/>
                  </a:lnTo>
                  <a:lnTo>
                    <a:pt x="293" y="414"/>
                  </a:lnTo>
                  <a:lnTo>
                    <a:pt x="293" y="414"/>
                  </a:lnTo>
                  <a:lnTo>
                    <a:pt x="295" y="416"/>
                  </a:lnTo>
                  <a:lnTo>
                    <a:pt x="295" y="419"/>
                  </a:lnTo>
                  <a:lnTo>
                    <a:pt x="295" y="419"/>
                  </a:lnTo>
                  <a:lnTo>
                    <a:pt x="295" y="421"/>
                  </a:lnTo>
                  <a:lnTo>
                    <a:pt x="295" y="421"/>
                  </a:lnTo>
                  <a:lnTo>
                    <a:pt x="295" y="421"/>
                  </a:lnTo>
                  <a:lnTo>
                    <a:pt x="295" y="423"/>
                  </a:lnTo>
                  <a:lnTo>
                    <a:pt x="295" y="423"/>
                  </a:lnTo>
                  <a:lnTo>
                    <a:pt x="295" y="423"/>
                  </a:lnTo>
                  <a:lnTo>
                    <a:pt x="295" y="423"/>
                  </a:lnTo>
                  <a:lnTo>
                    <a:pt x="295" y="423"/>
                  </a:lnTo>
                  <a:lnTo>
                    <a:pt x="293" y="426"/>
                  </a:lnTo>
                  <a:lnTo>
                    <a:pt x="291" y="426"/>
                  </a:lnTo>
                  <a:lnTo>
                    <a:pt x="291" y="428"/>
                  </a:lnTo>
                  <a:lnTo>
                    <a:pt x="291" y="428"/>
                  </a:lnTo>
                  <a:lnTo>
                    <a:pt x="291" y="428"/>
                  </a:lnTo>
                  <a:lnTo>
                    <a:pt x="291" y="430"/>
                  </a:lnTo>
                  <a:lnTo>
                    <a:pt x="291" y="430"/>
                  </a:lnTo>
                  <a:lnTo>
                    <a:pt x="291" y="430"/>
                  </a:lnTo>
                  <a:lnTo>
                    <a:pt x="291" y="433"/>
                  </a:lnTo>
                  <a:lnTo>
                    <a:pt x="291" y="433"/>
                  </a:lnTo>
                  <a:lnTo>
                    <a:pt x="288" y="433"/>
                  </a:lnTo>
                  <a:lnTo>
                    <a:pt x="288" y="435"/>
                  </a:lnTo>
                  <a:lnTo>
                    <a:pt x="288" y="435"/>
                  </a:lnTo>
                  <a:lnTo>
                    <a:pt x="291" y="435"/>
                  </a:lnTo>
                  <a:lnTo>
                    <a:pt x="293" y="435"/>
                  </a:lnTo>
                  <a:lnTo>
                    <a:pt x="295" y="438"/>
                  </a:lnTo>
                  <a:lnTo>
                    <a:pt x="298" y="438"/>
                  </a:lnTo>
                  <a:lnTo>
                    <a:pt x="300" y="440"/>
                  </a:lnTo>
                  <a:lnTo>
                    <a:pt x="300" y="440"/>
                  </a:lnTo>
                  <a:lnTo>
                    <a:pt x="300" y="440"/>
                  </a:lnTo>
                  <a:lnTo>
                    <a:pt x="300" y="442"/>
                  </a:lnTo>
                  <a:lnTo>
                    <a:pt x="300" y="442"/>
                  </a:lnTo>
                  <a:lnTo>
                    <a:pt x="302" y="442"/>
                  </a:lnTo>
                  <a:lnTo>
                    <a:pt x="305" y="445"/>
                  </a:lnTo>
                  <a:lnTo>
                    <a:pt x="305" y="447"/>
                  </a:lnTo>
                  <a:lnTo>
                    <a:pt x="305" y="447"/>
                  </a:lnTo>
                  <a:lnTo>
                    <a:pt x="307" y="447"/>
                  </a:lnTo>
                  <a:lnTo>
                    <a:pt x="307" y="447"/>
                  </a:lnTo>
                  <a:lnTo>
                    <a:pt x="309" y="447"/>
                  </a:lnTo>
                  <a:lnTo>
                    <a:pt x="309" y="447"/>
                  </a:lnTo>
                  <a:lnTo>
                    <a:pt x="309" y="447"/>
                  </a:lnTo>
                  <a:lnTo>
                    <a:pt x="312" y="447"/>
                  </a:lnTo>
                  <a:lnTo>
                    <a:pt x="314" y="447"/>
                  </a:lnTo>
                  <a:lnTo>
                    <a:pt x="314" y="447"/>
                  </a:lnTo>
                  <a:lnTo>
                    <a:pt x="314" y="447"/>
                  </a:lnTo>
                  <a:lnTo>
                    <a:pt x="314" y="445"/>
                  </a:lnTo>
                  <a:lnTo>
                    <a:pt x="317" y="442"/>
                  </a:lnTo>
                  <a:lnTo>
                    <a:pt x="317" y="442"/>
                  </a:lnTo>
                  <a:lnTo>
                    <a:pt x="317" y="442"/>
                  </a:lnTo>
                  <a:lnTo>
                    <a:pt x="317" y="442"/>
                  </a:lnTo>
                  <a:lnTo>
                    <a:pt x="317" y="442"/>
                  </a:lnTo>
                  <a:lnTo>
                    <a:pt x="319" y="442"/>
                  </a:lnTo>
                  <a:lnTo>
                    <a:pt x="319" y="442"/>
                  </a:lnTo>
                  <a:lnTo>
                    <a:pt x="321" y="442"/>
                  </a:lnTo>
                  <a:lnTo>
                    <a:pt x="321" y="442"/>
                  </a:lnTo>
                  <a:lnTo>
                    <a:pt x="321" y="442"/>
                  </a:lnTo>
                  <a:lnTo>
                    <a:pt x="324" y="440"/>
                  </a:lnTo>
                  <a:lnTo>
                    <a:pt x="328" y="440"/>
                  </a:lnTo>
                  <a:lnTo>
                    <a:pt x="328" y="440"/>
                  </a:lnTo>
                  <a:lnTo>
                    <a:pt x="328" y="440"/>
                  </a:lnTo>
                  <a:lnTo>
                    <a:pt x="328" y="438"/>
                  </a:lnTo>
                  <a:lnTo>
                    <a:pt x="328" y="438"/>
                  </a:lnTo>
                  <a:lnTo>
                    <a:pt x="331" y="438"/>
                  </a:lnTo>
                  <a:lnTo>
                    <a:pt x="331" y="438"/>
                  </a:lnTo>
                  <a:lnTo>
                    <a:pt x="331" y="435"/>
                  </a:lnTo>
                  <a:lnTo>
                    <a:pt x="333" y="435"/>
                  </a:lnTo>
                  <a:lnTo>
                    <a:pt x="333" y="435"/>
                  </a:lnTo>
                  <a:lnTo>
                    <a:pt x="333" y="435"/>
                  </a:lnTo>
                  <a:lnTo>
                    <a:pt x="333" y="433"/>
                  </a:lnTo>
                  <a:lnTo>
                    <a:pt x="333" y="433"/>
                  </a:lnTo>
                  <a:lnTo>
                    <a:pt x="335" y="433"/>
                  </a:lnTo>
                  <a:lnTo>
                    <a:pt x="335" y="433"/>
                  </a:lnTo>
                  <a:lnTo>
                    <a:pt x="335" y="433"/>
                  </a:lnTo>
                  <a:lnTo>
                    <a:pt x="335" y="430"/>
                  </a:lnTo>
                  <a:lnTo>
                    <a:pt x="338" y="430"/>
                  </a:lnTo>
                  <a:lnTo>
                    <a:pt x="340" y="430"/>
                  </a:lnTo>
                  <a:lnTo>
                    <a:pt x="340" y="430"/>
                  </a:lnTo>
                  <a:lnTo>
                    <a:pt x="340" y="430"/>
                  </a:lnTo>
                  <a:lnTo>
                    <a:pt x="340" y="430"/>
                  </a:lnTo>
                  <a:lnTo>
                    <a:pt x="340" y="428"/>
                  </a:lnTo>
                  <a:lnTo>
                    <a:pt x="340" y="428"/>
                  </a:lnTo>
                  <a:lnTo>
                    <a:pt x="340" y="428"/>
                  </a:lnTo>
                  <a:lnTo>
                    <a:pt x="340" y="428"/>
                  </a:lnTo>
                  <a:lnTo>
                    <a:pt x="340" y="426"/>
                  </a:lnTo>
                  <a:lnTo>
                    <a:pt x="340" y="426"/>
                  </a:lnTo>
                  <a:lnTo>
                    <a:pt x="340" y="426"/>
                  </a:lnTo>
                  <a:lnTo>
                    <a:pt x="340" y="426"/>
                  </a:lnTo>
                  <a:lnTo>
                    <a:pt x="340" y="426"/>
                  </a:lnTo>
                  <a:lnTo>
                    <a:pt x="343" y="426"/>
                  </a:lnTo>
                  <a:lnTo>
                    <a:pt x="343" y="426"/>
                  </a:lnTo>
                  <a:lnTo>
                    <a:pt x="347" y="428"/>
                  </a:lnTo>
                  <a:lnTo>
                    <a:pt x="350" y="430"/>
                  </a:lnTo>
                  <a:lnTo>
                    <a:pt x="350" y="433"/>
                  </a:lnTo>
                  <a:lnTo>
                    <a:pt x="350" y="433"/>
                  </a:lnTo>
                  <a:lnTo>
                    <a:pt x="350" y="433"/>
                  </a:lnTo>
                  <a:lnTo>
                    <a:pt x="350" y="435"/>
                  </a:lnTo>
                  <a:lnTo>
                    <a:pt x="350" y="435"/>
                  </a:lnTo>
                  <a:lnTo>
                    <a:pt x="354" y="438"/>
                  </a:lnTo>
                  <a:lnTo>
                    <a:pt x="357" y="438"/>
                  </a:lnTo>
                  <a:lnTo>
                    <a:pt x="357" y="438"/>
                  </a:lnTo>
                  <a:lnTo>
                    <a:pt x="357" y="440"/>
                  </a:lnTo>
                  <a:lnTo>
                    <a:pt x="357" y="440"/>
                  </a:lnTo>
                  <a:lnTo>
                    <a:pt x="357" y="440"/>
                  </a:lnTo>
                  <a:lnTo>
                    <a:pt x="357" y="442"/>
                  </a:lnTo>
                  <a:lnTo>
                    <a:pt x="357" y="442"/>
                  </a:lnTo>
                  <a:lnTo>
                    <a:pt x="357" y="442"/>
                  </a:lnTo>
                  <a:lnTo>
                    <a:pt x="357" y="445"/>
                  </a:lnTo>
                  <a:lnTo>
                    <a:pt x="354" y="445"/>
                  </a:lnTo>
                  <a:lnTo>
                    <a:pt x="354" y="447"/>
                  </a:lnTo>
                  <a:lnTo>
                    <a:pt x="354" y="447"/>
                  </a:lnTo>
                  <a:lnTo>
                    <a:pt x="354" y="447"/>
                  </a:lnTo>
                  <a:lnTo>
                    <a:pt x="354" y="449"/>
                  </a:lnTo>
                  <a:lnTo>
                    <a:pt x="359" y="449"/>
                  </a:lnTo>
                  <a:lnTo>
                    <a:pt x="359" y="452"/>
                  </a:lnTo>
                  <a:lnTo>
                    <a:pt x="359" y="452"/>
                  </a:lnTo>
                  <a:lnTo>
                    <a:pt x="359" y="452"/>
                  </a:lnTo>
                  <a:lnTo>
                    <a:pt x="359" y="452"/>
                  </a:lnTo>
                  <a:lnTo>
                    <a:pt x="359" y="454"/>
                  </a:lnTo>
                  <a:lnTo>
                    <a:pt x="359" y="456"/>
                  </a:lnTo>
                  <a:lnTo>
                    <a:pt x="359" y="456"/>
                  </a:lnTo>
                  <a:lnTo>
                    <a:pt x="357" y="456"/>
                  </a:lnTo>
                  <a:lnTo>
                    <a:pt x="357" y="459"/>
                  </a:lnTo>
                  <a:lnTo>
                    <a:pt x="357" y="459"/>
                  </a:lnTo>
                  <a:lnTo>
                    <a:pt x="357" y="459"/>
                  </a:lnTo>
                  <a:lnTo>
                    <a:pt x="357" y="459"/>
                  </a:lnTo>
                  <a:lnTo>
                    <a:pt x="357" y="461"/>
                  </a:lnTo>
                  <a:lnTo>
                    <a:pt x="357" y="461"/>
                  </a:lnTo>
                  <a:lnTo>
                    <a:pt x="357" y="464"/>
                  </a:lnTo>
                  <a:lnTo>
                    <a:pt x="359" y="466"/>
                  </a:lnTo>
                  <a:lnTo>
                    <a:pt x="361" y="466"/>
                  </a:lnTo>
                  <a:lnTo>
                    <a:pt x="361" y="466"/>
                  </a:lnTo>
                  <a:lnTo>
                    <a:pt x="361" y="468"/>
                  </a:lnTo>
                  <a:lnTo>
                    <a:pt x="359" y="471"/>
                  </a:lnTo>
                  <a:lnTo>
                    <a:pt x="359" y="473"/>
                  </a:lnTo>
                  <a:lnTo>
                    <a:pt x="359" y="473"/>
                  </a:lnTo>
                  <a:lnTo>
                    <a:pt x="359" y="475"/>
                  </a:lnTo>
                  <a:lnTo>
                    <a:pt x="359" y="475"/>
                  </a:lnTo>
                  <a:lnTo>
                    <a:pt x="359" y="475"/>
                  </a:lnTo>
                  <a:lnTo>
                    <a:pt x="361" y="475"/>
                  </a:lnTo>
                  <a:lnTo>
                    <a:pt x="361" y="478"/>
                  </a:lnTo>
                  <a:lnTo>
                    <a:pt x="364" y="478"/>
                  </a:lnTo>
                  <a:lnTo>
                    <a:pt x="364" y="480"/>
                  </a:lnTo>
                  <a:lnTo>
                    <a:pt x="364" y="480"/>
                  </a:lnTo>
                  <a:lnTo>
                    <a:pt x="364" y="483"/>
                  </a:lnTo>
                  <a:lnTo>
                    <a:pt x="364" y="483"/>
                  </a:lnTo>
                  <a:lnTo>
                    <a:pt x="364" y="483"/>
                  </a:lnTo>
                  <a:lnTo>
                    <a:pt x="366" y="485"/>
                  </a:lnTo>
                  <a:lnTo>
                    <a:pt x="366" y="487"/>
                  </a:lnTo>
                  <a:lnTo>
                    <a:pt x="369" y="487"/>
                  </a:lnTo>
                  <a:lnTo>
                    <a:pt x="369" y="490"/>
                  </a:lnTo>
                  <a:lnTo>
                    <a:pt x="369" y="490"/>
                  </a:lnTo>
                  <a:lnTo>
                    <a:pt x="369" y="492"/>
                  </a:lnTo>
                  <a:lnTo>
                    <a:pt x="371" y="492"/>
                  </a:lnTo>
                  <a:lnTo>
                    <a:pt x="371" y="492"/>
                  </a:lnTo>
                  <a:lnTo>
                    <a:pt x="371" y="494"/>
                  </a:lnTo>
                  <a:lnTo>
                    <a:pt x="371" y="494"/>
                  </a:lnTo>
                  <a:lnTo>
                    <a:pt x="371" y="494"/>
                  </a:lnTo>
                  <a:lnTo>
                    <a:pt x="371" y="497"/>
                  </a:lnTo>
                  <a:lnTo>
                    <a:pt x="371" y="497"/>
                  </a:lnTo>
                  <a:lnTo>
                    <a:pt x="371" y="497"/>
                  </a:lnTo>
                  <a:lnTo>
                    <a:pt x="371" y="499"/>
                  </a:lnTo>
                  <a:lnTo>
                    <a:pt x="371" y="499"/>
                  </a:lnTo>
                  <a:lnTo>
                    <a:pt x="373" y="499"/>
                  </a:lnTo>
                  <a:lnTo>
                    <a:pt x="376" y="499"/>
                  </a:lnTo>
                  <a:lnTo>
                    <a:pt x="376" y="499"/>
                  </a:lnTo>
                  <a:lnTo>
                    <a:pt x="376" y="501"/>
                  </a:lnTo>
                  <a:lnTo>
                    <a:pt x="376" y="504"/>
                  </a:lnTo>
                  <a:lnTo>
                    <a:pt x="376" y="504"/>
                  </a:lnTo>
                  <a:lnTo>
                    <a:pt x="378" y="509"/>
                  </a:lnTo>
                  <a:lnTo>
                    <a:pt x="380" y="509"/>
                  </a:lnTo>
                  <a:lnTo>
                    <a:pt x="380" y="513"/>
                  </a:lnTo>
                  <a:lnTo>
                    <a:pt x="380" y="513"/>
                  </a:lnTo>
                  <a:lnTo>
                    <a:pt x="380" y="516"/>
                  </a:lnTo>
                  <a:lnTo>
                    <a:pt x="380" y="516"/>
                  </a:lnTo>
                  <a:lnTo>
                    <a:pt x="380" y="516"/>
                  </a:lnTo>
                  <a:lnTo>
                    <a:pt x="380" y="518"/>
                  </a:lnTo>
                  <a:lnTo>
                    <a:pt x="380" y="520"/>
                  </a:lnTo>
                  <a:lnTo>
                    <a:pt x="378" y="520"/>
                  </a:lnTo>
                  <a:lnTo>
                    <a:pt x="378" y="520"/>
                  </a:lnTo>
                  <a:lnTo>
                    <a:pt x="378" y="520"/>
                  </a:lnTo>
                  <a:lnTo>
                    <a:pt x="376" y="523"/>
                  </a:lnTo>
                  <a:lnTo>
                    <a:pt x="376" y="523"/>
                  </a:lnTo>
                  <a:lnTo>
                    <a:pt x="376" y="523"/>
                  </a:lnTo>
                  <a:lnTo>
                    <a:pt x="376" y="523"/>
                  </a:lnTo>
                  <a:lnTo>
                    <a:pt x="376" y="523"/>
                  </a:lnTo>
                  <a:lnTo>
                    <a:pt x="376" y="525"/>
                  </a:lnTo>
                  <a:lnTo>
                    <a:pt x="376" y="525"/>
                  </a:lnTo>
                  <a:lnTo>
                    <a:pt x="378" y="525"/>
                  </a:lnTo>
                  <a:lnTo>
                    <a:pt x="378" y="528"/>
                  </a:lnTo>
                  <a:lnTo>
                    <a:pt x="378" y="530"/>
                  </a:lnTo>
                  <a:lnTo>
                    <a:pt x="378" y="532"/>
                  </a:lnTo>
                  <a:lnTo>
                    <a:pt x="378" y="532"/>
                  </a:lnTo>
                  <a:lnTo>
                    <a:pt x="380" y="535"/>
                  </a:lnTo>
                  <a:lnTo>
                    <a:pt x="385" y="537"/>
                  </a:lnTo>
                  <a:lnTo>
                    <a:pt x="385" y="537"/>
                  </a:lnTo>
                  <a:lnTo>
                    <a:pt x="385" y="537"/>
                  </a:lnTo>
                  <a:lnTo>
                    <a:pt x="385" y="539"/>
                  </a:lnTo>
                  <a:lnTo>
                    <a:pt x="385" y="542"/>
                  </a:lnTo>
                  <a:lnTo>
                    <a:pt x="388" y="542"/>
                  </a:lnTo>
                  <a:lnTo>
                    <a:pt x="388" y="542"/>
                  </a:lnTo>
                  <a:lnTo>
                    <a:pt x="390" y="542"/>
                  </a:lnTo>
                  <a:lnTo>
                    <a:pt x="390" y="542"/>
                  </a:lnTo>
                  <a:lnTo>
                    <a:pt x="390" y="542"/>
                  </a:lnTo>
                  <a:lnTo>
                    <a:pt x="392" y="539"/>
                  </a:lnTo>
                  <a:lnTo>
                    <a:pt x="392" y="539"/>
                  </a:lnTo>
                  <a:lnTo>
                    <a:pt x="395" y="539"/>
                  </a:lnTo>
                  <a:lnTo>
                    <a:pt x="395" y="539"/>
                  </a:lnTo>
                  <a:lnTo>
                    <a:pt x="397" y="539"/>
                  </a:lnTo>
                  <a:lnTo>
                    <a:pt x="399" y="539"/>
                  </a:lnTo>
                  <a:lnTo>
                    <a:pt x="399" y="542"/>
                  </a:lnTo>
                  <a:lnTo>
                    <a:pt x="402" y="544"/>
                  </a:lnTo>
                  <a:lnTo>
                    <a:pt x="404" y="546"/>
                  </a:lnTo>
                  <a:lnTo>
                    <a:pt x="404" y="546"/>
                  </a:lnTo>
                  <a:lnTo>
                    <a:pt x="404" y="549"/>
                  </a:lnTo>
                  <a:lnTo>
                    <a:pt x="406" y="549"/>
                  </a:lnTo>
                  <a:lnTo>
                    <a:pt x="406" y="551"/>
                  </a:lnTo>
                  <a:lnTo>
                    <a:pt x="406" y="551"/>
                  </a:lnTo>
                  <a:lnTo>
                    <a:pt x="406" y="551"/>
                  </a:lnTo>
                  <a:lnTo>
                    <a:pt x="406" y="551"/>
                  </a:lnTo>
                  <a:lnTo>
                    <a:pt x="406" y="554"/>
                  </a:lnTo>
                  <a:lnTo>
                    <a:pt x="406" y="554"/>
                  </a:lnTo>
                  <a:lnTo>
                    <a:pt x="406" y="554"/>
                  </a:lnTo>
                  <a:lnTo>
                    <a:pt x="409" y="554"/>
                  </a:lnTo>
                  <a:lnTo>
                    <a:pt x="409" y="556"/>
                  </a:lnTo>
                  <a:lnTo>
                    <a:pt x="409" y="556"/>
                  </a:lnTo>
                  <a:lnTo>
                    <a:pt x="409" y="556"/>
                  </a:lnTo>
                  <a:lnTo>
                    <a:pt x="409" y="558"/>
                  </a:lnTo>
                  <a:lnTo>
                    <a:pt x="409" y="558"/>
                  </a:lnTo>
                  <a:lnTo>
                    <a:pt x="411" y="561"/>
                  </a:lnTo>
                  <a:lnTo>
                    <a:pt x="411" y="561"/>
                  </a:lnTo>
                  <a:lnTo>
                    <a:pt x="411" y="563"/>
                  </a:lnTo>
                  <a:lnTo>
                    <a:pt x="411" y="563"/>
                  </a:lnTo>
                  <a:lnTo>
                    <a:pt x="411" y="563"/>
                  </a:lnTo>
                  <a:lnTo>
                    <a:pt x="411" y="563"/>
                  </a:lnTo>
                  <a:lnTo>
                    <a:pt x="411" y="565"/>
                  </a:lnTo>
                  <a:lnTo>
                    <a:pt x="409" y="565"/>
                  </a:lnTo>
                  <a:lnTo>
                    <a:pt x="409" y="565"/>
                  </a:lnTo>
                  <a:lnTo>
                    <a:pt x="409" y="565"/>
                  </a:lnTo>
                  <a:lnTo>
                    <a:pt x="409" y="565"/>
                  </a:lnTo>
                  <a:lnTo>
                    <a:pt x="409" y="568"/>
                  </a:lnTo>
                  <a:lnTo>
                    <a:pt x="409" y="568"/>
                  </a:lnTo>
                  <a:lnTo>
                    <a:pt x="411" y="570"/>
                  </a:lnTo>
                  <a:lnTo>
                    <a:pt x="411" y="570"/>
                  </a:lnTo>
                  <a:lnTo>
                    <a:pt x="411" y="572"/>
                  </a:lnTo>
                  <a:lnTo>
                    <a:pt x="411" y="572"/>
                  </a:lnTo>
                  <a:lnTo>
                    <a:pt x="411" y="572"/>
                  </a:lnTo>
                  <a:lnTo>
                    <a:pt x="411" y="575"/>
                  </a:lnTo>
                  <a:lnTo>
                    <a:pt x="414" y="575"/>
                  </a:lnTo>
                  <a:lnTo>
                    <a:pt x="414" y="575"/>
                  </a:lnTo>
                  <a:lnTo>
                    <a:pt x="414" y="577"/>
                  </a:lnTo>
                  <a:lnTo>
                    <a:pt x="414" y="577"/>
                  </a:lnTo>
                  <a:lnTo>
                    <a:pt x="414" y="580"/>
                  </a:lnTo>
                  <a:lnTo>
                    <a:pt x="411" y="580"/>
                  </a:lnTo>
                  <a:lnTo>
                    <a:pt x="411" y="580"/>
                  </a:lnTo>
                  <a:lnTo>
                    <a:pt x="411" y="582"/>
                  </a:lnTo>
                  <a:lnTo>
                    <a:pt x="414" y="582"/>
                  </a:lnTo>
                  <a:lnTo>
                    <a:pt x="414" y="582"/>
                  </a:lnTo>
                  <a:lnTo>
                    <a:pt x="414" y="584"/>
                  </a:lnTo>
                  <a:lnTo>
                    <a:pt x="414" y="584"/>
                  </a:lnTo>
                  <a:lnTo>
                    <a:pt x="414" y="587"/>
                  </a:lnTo>
                  <a:lnTo>
                    <a:pt x="416" y="587"/>
                  </a:lnTo>
                  <a:lnTo>
                    <a:pt x="416" y="587"/>
                  </a:lnTo>
                  <a:lnTo>
                    <a:pt x="416" y="587"/>
                  </a:lnTo>
                  <a:lnTo>
                    <a:pt x="418" y="589"/>
                  </a:lnTo>
                  <a:lnTo>
                    <a:pt x="418" y="589"/>
                  </a:lnTo>
                  <a:lnTo>
                    <a:pt x="418" y="591"/>
                  </a:lnTo>
                  <a:lnTo>
                    <a:pt x="423" y="591"/>
                  </a:lnTo>
                  <a:lnTo>
                    <a:pt x="423" y="594"/>
                  </a:lnTo>
                  <a:lnTo>
                    <a:pt x="423" y="594"/>
                  </a:lnTo>
                  <a:lnTo>
                    <a:pt x="425" y="596"/>
                  </a:lnTo>
                  <a:lnTo>
                    <a:pt x="425" y="596"/>
                  </a:lnTo>
                  <a:lnTo>
                    <a:pt x="428" y="596"/>
                  </a:lnTo>
                  <a:lnTo>
                    <a:pt x="428" y="596"/>
                  </a:lnTo>
                  <a:lnTo>
                    <a:pt x="428" y="596"/>
                  </a:lnTo>
                  <a:lnTo>
                    <a:pt x="428" y="596"/>
                  </a:lnTo>
                  <a:lnTo>
                    <a:pt x="428" y="591"/>
                  </a:lnTo>
                  <a:lnTo>
                    <a:pt x="428" y="591"/>
                  </a:lnTo>
                  <a:lnTo>
                    <a:pt x="428" y="591"/>
                  </a:lnTo>
                  <a:lnTo>
                    <a:pt x="428" y="591"/>
                  </a:lnTo>
                  <a:lnTo>
                    <a:pt x="428" y="589"/>
                  </a:lnTo>
                  <a:lnTo>
                    <a:pt x="428" y="589"/>
                  </a:lnTo>
                  <a:lnTo>
                    <a:pt x="430" y="589"/>
                  </a:lnTo>
                  <a:lnTo>
                    <a:pt x="435" y="584"/>
                  </a:lnTo>
                  <a:lnTo>
                    <a:pt x="435" y="584"/>
                  </a:lnTo>
                  <a:lnTo>
                    <a:pt x="437" y="584"/>
                  </a:lnTo>
                  <a:lnTo>
                    <a:pt x="440" y="584"/>
                  </a:lnTo>
                  <a:lnTo>
                    <a:pt x="440" y="582"/>
                  </a:lnTo>
                  <a:lnTo>
                    <a:pt x="442" y="582"/>
                  </a:lnTo>
                  <a:lnTo>
                    <a:pt x="442" y="582"/>
                  </a:lnTo>
                  <a:lnTo>
                    <a:pt x="444" y="584"/>
                  </a:lnTo>
                  <a:lnTo>
                    <a:pt x="456" y="587"/>
                  </a:lnTo>
                  <a:lnTo>
                    <a:pt x="456" y="587"/>
                  </a:lnTo>
                  <a:lnTo>
                    <a:pt x="456" y="587"/>
                  </a:lnTo>
                  <a:lnTo>
                    <a:pt x="458" y="589"/>
                  </a:lnTo>
                  <a:lnTo>
                    <a:pt x="458" y="589"/>
                  </a:lnTo>
                  <a:lnTo>
                    <a:pt x="461" y="589"/>
                  </a:lnTo>
                  <a:lnTo>
                    <a:pt x="463" y="589"/>
                  </a:lnTo>
                  <a:lnTo>
                    <a:pt x="463" y="589"/>
                  </a:lnTo>
                  <a:lnTo>
                    <a:pt x="466" y="589"/>
                  </a:lnTo>
                  <a:lnTo>
                    <a:pt x="466" y="591"/>
                  </a:lnTo>
                  <a:lnTo>
                    <a:pt x="466" y="591"/>
                  </a:lnTo>
                  <a:lnTo>
                    <a:pt x="466" y="591"/>
                  </a:lnTo>
                  <a:lnTo>
                    <a:pt x="468" y="591"/>
                  </a:lnTo>
                  <a:lnTo>
                    <a:pt x="468" y="591"/>
                  </a:lnTo>
                  <a:lnTo>
                    <a:pt x="470" y="591"/>
                  </a:lnTo>
                  <a:lnTo>
                    <a:pt x="470" y="591"/>
                  </a:lnTo>
                  <a:lnTo>
                    <a:pt x="470" y="591"/>
                  </a:lnTo>
                  <a:lnTo>
                    <a:pt x="473" y="587"/>
                  </a:lnTo>
                  <a:lnTo>
                    <a:pt x="473" y="584"/>
                  </a:lnTo>
                  <a:lnTo>
                    <a:pt x="475" y="584"/>
                  </a:lnTo>
                  <a:lnTo>
                    <a:pt x="475" y="582"/>
                  </a:lnTo>
                  <a:lnTo>
                    <a:pt x="475" y="582"/>
                  </a:lnTo>
                  <a:lnTo>
                    <a:pt x="477" y="582"/>
                  </a:lnTo>
                  <a:lnTo>
                    <a:pt x="477" y="582"/>
                  </a:lnTo>
                  <a:lnTo>
                    <a:pt x="480" y="582"/>
                  </a:lnTo>
                  <a:lnTo>
                    <a:pt x="480" y="582"/>
                  </a:lnTo>
                  <a:lnTo>
                    <a:pt x="482" y="582"/>
                  </a:lnTo>
                  <a:lnTo>
                    <a:pt x="482" y="580"/>
                  </a:lnTo>
                  <a:lnTo>
                    <a:pt x="482" y="580"/>
                  </a:lnTo>
                  <a:lnTo>
                    <a:pt x="484" y="580"/>
                  </a:lnTo>
                  <a:lnTo>
                    <a:pt x="484" y="580"/>
                  </a:lnTo>
                  <a:lnTo>
                    <a:pt x="487" y="582"/>
                  </a:lnTo>
                  <a:lnTo>
                    <a:pt x="487" y="582"/>
                  </a:lnTo>
                  <a:lnTo>
                    <a:pt x="487" y="582"/>
                  </a:lnTo>
                  <a:lnTo>
                    <a:pt x="489" y="582"/>
                  </a:lnTo>
                  <a:lnTo>
                    <a:pt x="492" y="582"/>
                  </a:lnTo>
                  <a:lnTo>
                    <a:pt x="494" y="584"/>
                  </a:lnTo>
                  <a:lnTo>
                    <a:pt x="496" y="584"/>
                  </a:lnTo>
                  <a:lnTo>
                    <a:pt x="496" y="584"/>
                  </a:lnTo>
                  <a:lnTo>
                    <a:pt x="506" y="584"/>
                  </a:lnTo>
                  <a:lnTo>
                    <a:pt x="508" y="584"/>
                  </a:lnTo>
                  <a:lnTo>
                    <a:pt x="508" y="584"/>
                  </a:lnTo>
                  <a:lnTo>
                    <a:pt x="511" y="584"/>
                  </a:lnTo>
                  <a:lnTo>
                    <a:pt x="511" y="584"/>
                  </a:lnTo>
                  <a:lnTo>
                    <a:pt x="511" y="584"/>
                  </a:lnTo>
                  <a:lnTo>
                    <a:pt x="513" y="584"/>
                  </a:lnTo>
                  <a:lnTo>
                    <a:pt x="513" y="584"/>
                  </a:lnTo>
                  <a:lnTo>
                    <a:pt x="518" y="584"/>
                  </a:lnTo>
                  <a:lnTo>
                    <a:pt x="518" y="584"/>
                  </a:lnTo>
                  <a:lnTo>
                    <a:pt x="520" y="587"/>
                  </a:lnTo>
                  <a:lnTo>
                    <a:pt x="520" y="587"/>
                  </a:lnTo>
                  <a:lnTo>
                    <a:pt x="520" y="587"/>
                  </a:lnTo>
                  <a:lnTo>
                    <a:pt x="520" y="589"/>
                  </a:lnTo>
                  <a:lnTo>
                    <a:pt x="520" y="589"/>
                  </a:lnTo>
                  <a:lnTo>
                    <a:pt x="522" y="589"/>
                  </a:lnTo>
                  <a:lnTo>
                    <a:pt x="522" y="589"/>
                  </a:lnTo>
                  <a:lnTo>
                    <a:pt x="522" y="589"/>
                  </a:lnTo>
                  <a:lnTo>
                    <a:pt x="525" y="589"/>
                  </a:lnTo>
                  <a:lnTo>
                    <a:pt x="525" y="589"/>
                  </a:lnTo>
                  <a:lnTo>
                    <a:pt x="527" y="589"/>
                  </a:lnTo>
                  <a:lnTo>
                    <a:pt x="529" y="589"/>
                  </a:lnTo>
                  <a:lnTo>
                    <a:pt x="529" y="589"/>
                  </a:lnTo>
                  <a:lnTo>
                    <a:pt x="534" y="587"/>
                  </a:lnTo>
                  <a:lnTo>
                    <a:pt x="534" y="587"/>
                  </a:lnTo>
                  <a:lnTo>
                    <a:pt x="546" y="587"/>
                  </a:lnTo>
                  <a:lnTo>
                    <a:pt x="546" y="587"/>
                  </a:lnTo>
                  <a:lnTo>
                    <a:pt x="548" y="589"/>
                  </a:lnTo>
                  <a:lnTo>
                    <a:pt x="551" y="589"/>
                  </a:lnTo>
                  <a:lnTo>
                    <a:pt x="551" y="589"/>
                  </a:lnTo>
                  <a:lnTo>
                    <a:pt x="551" y="589"/>
                  </a:lnTo>
                  <a:lnTo>
                    <a:pt x="553" y="589"/>
                  </a:lnTo>
                  <a:lnTo>
                    <a:pt x="553" y="589"/>
                  </a:lnTo>
                  <a:lnTo>
                    <a:pt x="555" y="589"/>
                  </a:lnTo>
                  <a:lnTo>
                    <a:pt x="555" y="589"/>
                  </a:lnTo>
                  <a:lnTo>
                    <a:pt x="555" y="589"/>
                  </a:lnTo>
                  <a:lnTo>
                    <a:pt x="553" y="589"/>
                  </a:lnTo>
                  <a:lnTo>
                    <a:pt x="551" y="587"/>
                  </a:lnTo>
                  <a:lnTo>
                    <a:pt x="551" y="587"/>
                  </a:lnTo>
                  <a:lnTo>
                    <a:pt x="551" y="587"/>
                  </a:lnTo>
                  <a:lnTo>
                    <a:pt x="551" y="587"/>
                  </a:lnTo>
                  <a:lnTo>
                    <a:pt x="551" y="587"/>
                  </a:lnTo>
                  <a:lnTo>
                    <a:pt x="551" y="584"/>
                  </a:lnTo>
                  <a:lnTo>
                    <a:pt x="551" y="584"/>
                  </a:lnTo>
                  <a:lnTo>
                    <a:pt x="551" y="584"/>
                  </a:lnTo>
                  <a:lnTo>
                    <a:pt x="551" y="582"/>
                  </a:lnTo>
                  <a:lnTo>
                    <a:pt x="551" y="582"/>
                  </a:lnTo>
                  <a:lnTo>
                    <a:pt x="551" y="582"/>
                  </a:lnTo>
                  <a:lnTo>
                    <a:pt x="551" y="580"/>
                  </a:lnTo>
                  <a:lnTo>
                    <a:pt x="551" y="580"/>
                  </a:lnTo>
                  <a:lnTo>
                    <a:pt x="553" y="577"/>
                  </a:lnTo>
                  <a:lnTo>
                    <a:pt x="553" y="577"/>
                  </a:lnTo>
                  <a:lnTo>
                    <a:pt x="553" y="577"/>
                  </a:lnTo>
                  <a:lnTo>
                    <a:pt x="555" y="577"/>
                  </a:lnTo>
                  <a:lnTo>
                    <a:pt x="555" y="577"/>
                  </a:lnTo>
                  <a:lnTo>
                    <a:pt x="555" y="575"/>
                  </a:lnTo>
                  <a:lnTo>
                    <a:pt x="555" y="575"/>
                  </a:lnTo>
                  <a:lnTo>
                    <a:pt x="555" y="575"/>
                  </a:lnTo>
                  <a:lnTo>
                    <a:pt x="555" y="575"/>
                  </a:lnTo>
                  <a:lnTo>
                    <a:pt x="555" y="572"/>
                  </a:lnTo>
                  <a:lnTo>
                    <a:pt x="555" y="572"/>
                  </a:lnTo>
                  <a:lnTo>
                    <a:pt x="555" y="572"/>
                  </a:lnTo>
                  <a:lnTo>
                    <a:pt x="555" y="572"/>
                  </a:lnTo>
                  <a:lnTo>
                    <a:pt x="555" y="570"/>
                  </a:lnTo>
                  <a:lnTo>
                    <a:pt x="555" y="570"/>
                  </a:lnTo>
                  <a:lnTo>
                    <a:pt x="555" y="570"/>
                  </a:lnTo>
                  <a:lnTo>
                    <a:pt x="558" y="570"/>
                  </a:lnTo>
                  <a:lnTo>
                    <a:pt x="558" y="568"/>
                  </a:lnTo>
                  <a:lnTo>
                    <a:pt x="558" y="568"/>
                  </a:lnTo>
                  <a:lnTo>
                    <a:pt x="560" y="568"/>
                  </a:lnTo>
                  <a:lnTo>
                    <a:pt x="563" y="568"/>
                  </a:lnTo>
                  <a:lnTo>
                    <a:pt x="563" y="568"/>
                  </a:lnTo>
                  <a:lnTo>
                    <a:pt x="565" y="565"/>
                  </a:lnTo>
                  <a:lnTo>
                    <a:pt x="565" y="565"/>
                  </a:lnTo>
                  <a:lnTo>
                    <a:pt x="565" y="565"/>
                  </a:lnTo>
                  <a:lnTo>
                    <a:pt x="567" y="565"/>
                  </a:lnTo>
                  <a:lnTo>
                    <a:pt x="570" y="568"/>
                  </a:lnTo>
                  <a:lnTo>
                    <a:pt x="570" y="570"/>
                  </a:lnTo>
                  <a:lnTo>
                    <a:pt x="570" y="572"/>
                  </a:lnTo>
                  <a:lnTo>
                    <a:pt x="574" y="577"/>
                  </a:lnTo>
                  <a:lnTo>
                    <a:pt x="574" y="580"/>
                  </a:lnTo>
                  <a:lnTo>
                    <a:pt x="574" y="580"/>
                  </a:lnTo>
                  <a:lnTo>
                    <a:pt x="577" y="580"/>
                  </a:lnTo>
                  <a:lnTo>
                    <a:pt x="577" y="580"/>
                  </a:lnTo>
                  <a:lnTo>
                    <a:pt x="577" y="582"/>
                  </a:lnTo>
                  <a:lnTo>
                    <a:pt x="577" y="582"/>
                  </a:lnTo>
                  <a:lnTo>
                    <a:pt x="577" y="582"/>
                  </a:lnTo>
                  <a:lnTo>
                    <a:pt x="577" y="584"/>
                  </a:lnTo>
                  <a:lnTo>
                    <a:pt x="577" y="584"/>
                  </a:lnTo>
                  <a:lnTo>
                    <a:pt x="577" y="587"/>
                  </a:lnTo>
                  <a:lnTo>
                    <a:pt x="577" y="587"/>
                  </a:lnTo>
                  <a:lnTo>
                    <a:pt x="577" y="587"/>
                  </a:lnTo>
                  <a:lnTo>
                    <a:pt x="577" y="587"/>
                  </a:lnTo>
                  <a:lnTo>
                    <a:pt x="579" y="589"/>
                  </a:lnTo>
                  <a:lnTo>
                    <a:pt x="579" y="589"/>
                  </a:lnTo>
                  <a:lnTo>
                    <a:pt x="581" y="589"/>
                  </a:lnTo>
                  <a:lnTo>
                    <a:pt x="581" y="591"/>
                  </a:lnTo>
                  <a:lnTo>
                    <a:pt x="584" y="594"/>
                  </a:lnTo>
                  <a:lnTo>
                    <a:pt x="586" y="596"/>
                  </a:lnTo>
                  <a:lnTo>
                    <a:pt x="586" y="599"/>
                  </a:lnTo>
                  <a:lnTo>
                    <a:pt x="591" y="601"/>
                  </a:lnTo>
                  <a:lnTo>
                    <a:pt x="591" y="60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8722923" y="3098060"/>
              <a:ext cx="609558" cy="376405"/>
            </a:xfrm>
            <a:custGeom>
              <a:avLst/>
              <a:gdLst>
                <a:gd name="T0" fmla="*/ 582 w 617"/>
                <a:gd name="T1" fmla="*/ 130 h 381"/>
                <a:gd name="T2" fmla="*/ 596 w 617"/>
                <a:gd name="T3" fmla="*/ 149 h 381"/>
                <a:gd name="T4" fmla="*/ 613 w 617"/>
                <a:gd name="T5" fmla="*/ 160 h 381"/>
                <a:gd name="T6" fmla="*/ 615 w 617"/>
                <a:gd name="T7" fmla="*/ 194 h 381"/>
                <a:gd name="T8" fmla="*/ 603 w 617"/>
                <a:gd name="T9" fmla="*/ 210 h 381"/>
                <a:gd name="T10" fmla="*/ 603 w 617"/>
                <a:gd name="T11" fmla="*/ 222 h 381"/>
                <a:gd name="T12" fmla="*/ 579 w 617"/>
                <a:gd name="T13" fmla="*/ 236 h 381"/>
                <a:gd name="T14" fmla="*/ 534 w 617"/>
                <a:gd name="T15" fmla="*/ 265 h 381"/>
                <a:gd name="T16" fmla="*/ 549 w 617"/>
                <a:gd name="T17" fmla="*/ 288 h 381"/>
                <a:gd name="T18" fmla="*/ 539 w 617"/>
                <a:gd name="T19" fmla="*/ 326 h 381"/>
                <a:gd name="T20" fmla="*/ 520 w 617"/>
                <a:gd name="T21" fmla="*/ 350 h 381"/>
                <a:gd name="T22" fmla="*/ 513 w 617"/>
                <a:gd name="T23" fmla="*/ 362 h 381"/>
                <a:gd name="T24" fmla="*/ 511 w 617"/>
                <a:gd name="T25" fmla="*/ 381 h 381"/>
                <a:gd name="T26" fmla="*/ 499 w 617"/>
                <a:gd name="T27" fmla="*/ 371 h 381"/>
                <a:gd name="T28" fmla="*/ 494 w 617"/>
                <a:gd name="T29" fmla="*/ 366 h 381"/>
                <a:gd name="T30" fmla="*/ 487 w 617"/>
                <a:gd name="T31" fmla="*/ 362 h 381"/>
                <a:gd name="T32" fmla="*/ 480 w 617"/>
                <a:gd name="T33" fmla="*/ 355 h 381"/>
                <a:gd name="T34" fmla="*/ 350 w 617"/>
                <a:gd name="T35" fmla="*/ 364 h 381"/>
                <a:gd name="T36" fmla="*/ 163 w 617"/>
                <a:gd name="T37" fmla="*/ 373 h 381"/>
                <a:gd name="T38" fmla="*/ 92 w 617"/>
                <a:gd name="T39" fmla="*/ 378 h 381"/>
                <a:gd name="T40" fmla="*/ 92 w 617"/>
                <a:gd name="T41" fmla="*/ 378 h 381"/>
                <a:gd name="T42" fmla="*/ 85 w 617"/>
                <a:gd name="T43" fmla="*/ 369 h 381"/>
                <a:gd name="T44" fmla="*/ 85 w 617"/>
                <a:gd name="T45" fmla="*/ 357 h 381"/>
                <a:gd name="T46" fmla="*/ 85 w 617"/>
                <a:gd name="T47" fmla="*/ 340 h 381"/>
                <a:gd name="T48" fmla="*/ 80 w 617"/>
                <a:gd name="T49" fmla="*/ 326 h 381"/>
                <a:gd name="T50" fmla="*/ 80 w 617"/>
                <a:gd name="T51" fmla="*/ 321 h 381"/>
                <a:gd name="T52" fmla="*/ 80 w 617"/>
                <a:gd name="T53" fmla="*/ 307 h 381"/>
                <a:gd name="T54" fmla="*/ 78 w 617"/>
                <a:gd name="T55" fmla="*/ 291 h 381"/>
                <a:gd name="T56" fmla="*/ 73 w 617"/>
                <a:gd name="T57" fmla="*/ 272 h 381"/>
                <a:gd name="T58" fmla="*/ 66 w 617"/>
                <a:gd name="T59" fmla="*/ 265 h 381"/>
                <a:gd name="T60" fmla="*/ 59 w 617"/>
                <a:gd name="T61" fmla="*/ 262 h 381"/>
                <a:gd name="T62" fmla="*/ 57 w 617"/>
                <a:gd name="T63" fmla="*/ 246 h 381"/>
                <a:gd name="T64" fmla="*/ 59 w 617"/>
                <a:gd name="T65" fmla="*/ 231 h 381"/>
                <a:gd name="T66" fmla="*/ 52 w 617"/>
                <a:gd name="T67" fmla="*/ 215 h 381"/>
                <a:gd name="T68" fmla="*/ 38 w 617"/>
                <a:gd name="T69" fmla="*/ 191 h 381"/>
                <a:gd name="T70" fmla="*/ 31 w 617"/>
                <a:gd name="T71" fmla="*/ 175 h 381"/>
                <a:gd name="T72" fmla="*/ 24 w 617"/>
                <a:gd name="T73" fmla="*/ 149 h 381"/>
                <a:gd name="T74" fmla="*/ 14 w 617"/>
                <a:gd name="T75" fmla="*/ 137 h 381"/>
                <a:gd name="T76" fmla="*/ 12 w 617"/>
                <a:gd name="T77" fmla="*/ 132 h 381"/>
                <a:gd name="T78" fmla="*/ 12 w 617"/>
                <a:gd name="T79" fmla="*/ 127 h 381"/>
                <a:gd name="T80" fmla="*/ 0 w 617"/>
                <a:gd name="T81" fmla="*/ 118 h 381"/>
                <a:gd name="T82" fmla="*/ 5 w 617"/>
                <a:gd name="T83" fmla="*/ 108 h 381"/>
                <a:gd name="T84" fmla="*/ 7 w 617"/>
                <a:gd name="T85" fmla="*/ 104 h 381"/>
                <a:gd name="T86" fmla="*/ 9 w 617"/>
                <a:gd name="T87" fmla="*/ 97 h 381"/>
                <a:gd name="T88" fmla="*/ 12 w 617"/>
                <a:gd name="T89" fmla="*/ 87 h 381"/>
                <a:gd name="T90" fmla="*/ 12 w 617"/>
                <a:gd name="T91" fmla="*/ 82 h 381"/>
                <a:gd name="T92" fmla="*/ 16 w 617"/>
                <a:gd name="T93" fmla="*/ 71 h 381"/>
                <a:gd name="T94" fmla="*/ 12 w 617"/>
                <a:gd name="T95" fmla="*/ 59 h 381"/>
                <a:gd name="T96" fmla="*/ 5 w 617"/>
                <a:gd name="T97" fmla="*/ 59 h 381"/>
                <a:gd name="T98" fmla="*/ 5 w 617"/>
                <a:gd name="T99" fmla="*/ 54 h 381"/>
                <a:gd name="T100" fmla="*/ 9 w 617"/>
                <a:gd name="T101" fmla="*/ 49 h 381"/>
                <a:gd name="T102" fmla="*/ 2 w 617"/>
                <a:gd name="T103" fmla="*/ 35 h 381"/>
                <a:gd name="T104" fmla="*/ 2 w 617"/>
                <a:gd name="T105" fmla="*/ 26 h 381"/>
                <a:gd name="T106" fmla="*/ 196 w 617"/>
                <a:gd name="T107" fmla="*/ 18 h 381"/>
                <a:gd name="T108" fmla="*/ 437 w 617"/>
                <a:gd name="T109" fmla="*/ 4 h 381"/>
                <a:gd name="T110" fmla="*/ 501 w 617"/>
                <a:gd name="T111" fmla="*/ 7 h 381"/>
                <a:gd name="T112" fmla="*/ 516 w 617"/>
                <a:gd name="T113" fmla="*/ 23 h 381"/>
                <a:gd name="T114" fmla="*/ 513 w 617"/>
                <a:gd name="T115" fmla="*/ 59 h 381"/>
                <a:gd name="T116" fmla="*/ 520 w 617"/>
                <a:gd name="T117" fmla="*/ 82 h 381"/>
                <a:gd name="T118" fmla="*/ 558 w 617"/>
                <a:gd name="T119" fmla="*/ 97 h 381"/>
                <a:gd name="T120" fmla="*/ 565 w 617"/>
                <a:gd name="T12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381">
                  <a:moveTo>
                    <a:pt x="565" y="113"/>
                  </a:moveTo>
                  <a:lnTo>
                    <a:pt x="563" y="118"/>
                  </a:lnTo>
                  <a:lnTo>
                    <a:pt x="565" y="118"/>
                  </a:lnTo>
                  <a:lnTo>
                    <a:pt x="568" y="120"/>
                  </a:lnTo>
                  <a:lnTo>
                    <a:pt x="570" y="120"/>
                  </a:lnTo>
                  <a:lnTo>
                    <a:pt x="570" y="123"/>
                  </a:lnTo>
                  <a:lnTo>
                    <a:pt x="575" y="125"/>
                  </a:lnTo>
                  <a:lnTo>
                    <a:pt x="582" y="130"/>
                  </a:lnTo>
                  <a:lnTo>
                    <a:pt x="587" y="132"/>
                  </a:lnTo>
                  <a:lnTo>
                    <a:pt x="589" y="137"/>
                  </a:lnTo>
                  <a:lnTo>
                    <a:pt x="589" y="134"/>
                  </a:lnTo>
                  <a:lnTo>
                    <a:pt x="589" y="142"/>
                  </a:lnTo>
                  <a:lnTo>
                    <a:pt x="589" y="144"/>
                  </a:lnTo>
                  <a:lnTo>
                    <a:pt x="594" y="146"/>
                  </a:lnTo>
                  <a:lnTo>
                    <a:pt x="596" y="149"/>
                  </a:lnTo>
                  <a:lnTo>
                    <a:pt x="596" y="149"/>
                  </a:lnTo>
                  <a:lnTo>
                    <a:pt x="598" y="149"/>
                  </a:lnTo>
                  <a:lnTo>
                    <a:pt x="605" y="153"/>
                  </a:lnTo>
                  <a:lnTo>
                    <a:pt x="608" y="153"/>
                  </a:lnTo>
                  <a:lnTo>
                    <a:pt x="610" y="158"/>
                  </a:lnTo>
                  <a:lnTo>
                    <a:pt x="610" y="158"/>
                  </a:lnTo>
                  <a:lnTo>
                    <a:pt x="613" y="158"/>
                  </a:lnTo>
                  <a:lnTo>
                    <a:pt x="613" y="158"/>
                  </a:lnTo>
                  <a:lnTo>
                    <a:pt x="613" y="160"/>
                  </a:lnTo>
                  <a:lnTo>
                    <a:pt x="613" y="163"/>
                  </a:lnTo>
                  <a:lnTo>
                    <a:pt x="615" y="163"/>
                  </a:lnTo>
                  <a:lnTo>
                    <a:pt x="617" y="168"/>
                  </a:lnTo>
                  <a:lnTo>
                    <a:pt x="617" y="170"/>
                  </a:lnTo>
                  <a:lnTo>
                    <a:pt x="617" y="175"/>
                  </a:lnTo>
                  <a:lnTo>
                    <a:pt x="615" y="179"/>
                  </a:lnTo>
                  <a:lnTo>
                    <a:pt x="615" y="186"/>
                  </a:lnTo>
                  <a:lnTo>
                    <a:pt x="615" y="194"/>
                  </a:lnTo>
                  <a:lnTo>
                    <a:pt x="613" y="196"/>
                  </a:lnTo>
                  <a:lnTo>
                    <a:pt x="613" y="196"/>
                  </a:lnTo>
                  <a:lnTo>
                    <a:pt x="610" y="198"/>
                  </a:lnTo>
                  <a:lnTo>
                    <a:pt x="608" y="201"/>
                  </a:lnTo>
                  <a:lnTo>
                    <a:pt x="605" y="203"/>
                  </a:lnTo>
                  <a:lnTo>
                    <a:pt x="605" y="205"/>
                  </a:lnTo>
                  <a:lnTo>
                    <a:pt x="603" y="208"/>
                  </a:lnTo>
                  <a:lnTo>
                    <a:pt x="603" y="210"/>
                  </a:lnTo>
                  <a:lnTo>
                    <a:pt x="603" y="213"/>
                  </a:lnTo>
                  <a:lnTo>
                    <a:pt x="601" y="215"/>
                  </a:lnTo>
                  <a:lnTo>
                    <a:pt x="601" y="215"/>
                  </a:lnTo>
                  <a:lnTo>
                    <a:pt x="603" y="217"/>
                  </a:lnTo>
                  <a:lnTo>
                    <a:pt x="603" y="217"/>
                  </a:lnTo>
                  <a:lnTo>
                    <a:pt x="603" y="220"/>
                  </a:lnTo>
                  <a:lnTo>
                    <a:pt x="603" y="222"/>
                  </a:lnTo>
                  <a:lnTo>
                    <a:pt x="603" y="222"/>
                  </a:lnTo>
                  <a:lnTo>
                    <a:pt x="601" y="224"/>
                  </a:lnTo>
                  <a:lnTo>
                    <a:pt x="596" y="227"/>
                  </a:lnTo>
                  <a:lnTo>
                    <a:pt x="596" y="227"/>
                  </a:lnTo>
                  <a:lnTo>
                    <a:pt x="596" y="229"/>
                  </a:lnTo>
                  <a:lnTo>
                    <a:pt x="594" y="231"/>
                  </a:lnTo>
                  <a:lnTo>
                    <a:pt x="589" y="231"/>
                  </a:lnTo>
                  <a:lnTo>
                    <a:pt x="579" y="236"/>
                  </a:lnTo>
                  <a:lnTo>
                    <a:pt x="579" y="236"/>
                  </a:lnTo>
                  <a:lnTo>
                    <a:pt x="575" y="241"/>
                  </a:lnTo>
                  <a:lnTo>
                    <a:pt x="575" y="243"/>
                  </a:lnTo>
                  <a:lnTo>
                    <a:pt x="570" y="243"/>
                  </a:lnTo>
                  <a:lnTo>
                    <a:pt x="542" y="248"/>
                  </a:lnTo>
                  <a:lnTo>
                    <a:pt x="539" y="250"/>
                  </a:lnTo>
                  <a:lnTo>
                    <a:pt x="537" y="255"/>
                  </a:lnTo>
                  <a:lnTo>
                    <a:pt x="534" y="260"/>
                  </a:lnTo>
                  <a:lnTo>
                    <a:pt x="534" y="265"/>
                  </a:lnTo>
                  <a:lnTo>
                    <a:pt x="534" y="272"/>
                  </a:lnTo>
                  <a:lnTo>
                    <a:pt x="534" y="274"/>
                  </a:lnTo>
                  <a:lnTo>
                    <a:pt x="534" y="276"/>
                  </a:lnTo>
                  <a:lnTo>
                    <a:pt x="537" y="279"/>
                  </a:lnTo>
                  <a:lnTo>
                    <a:pt x="539" y="279"/>
                  </a:lnTo>
                  <a:lnTo>
                    <a:pt x="539" y="281"/>
                  </a:lnTo>
                  <a:lnTo>
                    <a:pt x="544" y="284"/>
                  </a:lnTo>
                  <a:lnTo>
                    <a:pt x="549" y="288"/>
                  </a:lnTo>
                  <a:lnTo>
                    <a:pt x="551" y="293"/>
                  </a:lnTo>
                  <a:lnTo>
                    <a:pt x="551" y="298"/>
                  </a:lnTo>
                  <a:lnTo>
                    <a:pt x="551" y="302"/>
                  </a:lnTo>
                  <a:lnTo>
                    <a:pt x="549" y="307"/>
                  </a:lnTo>
                  <a:lnTo>
                    <a:pt x="542" y="319"/>
                  </a:lnTo>
                  <a:lnTo>
                    <a:pt x="539" y="321"/>
                  </a:lnTo>
                  <a:lnTo>
                    <a:pt x="539" y="324"/>
                  </a:lnTo>
                  <a:lnTo>
                    <a:pt x="539" y="326"/>
                  </a:lnTo>
                  <a:lnTo>
                    <a:pt x="539" y="331"/>
                  </a:lnTo>
                  <a:lnTo>
                    <a:pt x="539" y="333"/>
                  </a:lnTo>
                  <a:lnTo>
                    <a:pt x="537" y="340"/>
                  </a:lnTo>
                  <a:lnTo>
                    <a:pt x="534" y="343"/>
                  </a:lnTo>
                  <a:lnTo>
                    <a:pt x="532" y="345"/>
                  </a:lnTo>
                  <a:lnTo>
                    <a:pt x="527" y="347"/>
                  </a:lnTo>
                  <a:lnTo>
                    <a:pt x="525" y="347"/>
                  </a:lnTo>
                  <a:lnTo>
                    <a:pt x="520" y="350"/>
                  </a:lnTo>
                  <a:lnTo>
                    <a:pt x="518" y="352"/>
                  </a:lnTo>
                  <a:lnTo>
                    <a:pt x="513" y="355"/>
                  </a:lnTo>
                  <a:lnTo>
                    <a:pt x="511" y="357"/>
                  </a:lnTo>
                  <a:lnTo>
                    <a:pt x="511" y="357"/>
                  </a:lnTo>
                  <a:lnTo>
                    <a:pt x="511" y="359"/>
                  </a:lnTo>
                  <a:lnTo>
                    <a:pt x="511" y="359"/>
                  </a:lnTo>
                  <a:lnTo>
                    <a:pt x="511" y="362"/>
                  </a:lnTo>
                  <a:lnTo>
                    <a:pt x="513" y="362"/>
                  </a:lnTo>
                  <a:lnTo>
                    <a:pt x="516" y="364"/>
                  </a:lnTo>
                  <a:lnTo>
                    <a:pt x="516" y="366"/>
                  </a:lnTo>
                  <a:lnTo>
                    <a:pt x="516" y="371"/>
                  </a:lnTo>
                  <a:lnTo>
                    <a:pt x="516" y="373"/>
                  </a:lnTo>
                  <a:lnTo>
                    <a:pt x="516" y="376"/>
                  </a:lnTo>
                  <a:lnTo>
                    <a:pt x="516" y="378"/>
                  </a:lnTo>
                  <a:lnTo>
                    <a:pt x="516" y="378"/>
                  </a:lnTo>
                  <a:lnTo>
                    <a:pt x="511" y="381"/>
                  </a:lnTo>
                  <a:lnTo>
                    <a:pt x="508" y="381"/>
                  </a:lnTo>
                  <a:lnTo>
                    <a:pt x="506" y="381"/>
                  </a:lnTo>
                  <a:lnTo>
                    <a:pt x="504" y="378"/>
                  </a:lnTo>
                  <a:lnTo>
                    <a:pt x="501" y="376"/>
                  </a:lnTo>
                  <a:lnTo>
                    <a:pt x="499" y="373"/>
                  </a:lnTo>
                  <a:lnTo>
                    <a:pt x="499" y="373"/>
                  </a:lnTo>
                  <a:lnTo>
                    <a:pt x="499" y="373"/>
                  </a:lnTo>
                  <a:lnTo>
                    <a:pt x="499" y="371"/>
                  </a:lnTo>
                  <a:lnTo>
                    <a:pt x="499" y="371"/>
                  </a:lnTo>
                  <a:lnTo>
                    <a:pt x="499" y="371"/>
                  </a:lnTo>
                  <a:lnTo>
                    <a:pt x="497" y="369"/>
                  </a:lnTo>
                  <a:lnTo>
                    <a:pt x="494" y="369"/>
                  </a:lnTo>
                  <a:lnTo>
                    <a:pt x="494" y="369"/>
                  </a:lnTo>
                  <a:lnTo>
                    <a:pt x="494" y="369"/>
                  </a:lnTo>
                  <a:lnTo>
                    <a:pt x="494" y="366"/>
                  </a:lnTo>
                  <a:lnTo>
                    <a:pt x="494" y="366"/>
                  </a:lnTo>
                  <a:lnTo>
                    <a:pt x="492" y="366"/>
                  </a:lnTo>
                  <a:lnTo>
                    <a:pt x="492" y="366"/>
                  </a:lnTo>
                  <a:lnTo>
                    <a:pt x="492" y="366"/>
                  </a:lnTo>
                  <a:lnTo>
                    <a:pt x="492" y="366"/>
                  </a:lnTo>
                  <a:lnTo>
                    <a:pt x="492" y="364"/>
                  </a:lnTo>
                  <a:lnTo>
                    <a:pt x="490" y="364"/>
                  </a:lnTo>
                  <a:lnTo>
                    <a:pt x="487" y="362"/>
                  </a:lnTo>
                  <a:lnTo>
                    <a:pt x="487" y="362"/>
                  </a:lnTo>
                  <a:lnTo>
                    <a:pt x="485" y="362"/>
                  </a:lnTo>
                  <a:lnTo>
                    <a:pt x="485" y="362"/>
                  </a:lnTo>
                  <a:lnTo>
                    <a:pt x="485" y="359"/>
                  </a:lnTo>
                  <a:lnTo>
                    <a:pt x="482" y="359"/>
                  </a:lnTo>
                  <a:lnTo>
                    <a:pt x="482" y="357"/>
                  </a:lnTo>
                  <a:lnTo>
                    <a:pt x="482" y="357"/>
                  </a:lnTo>
                  <a:lnTo>
                    <a:pt x="480" y="355"/>
                  </a:lnTo>
                  <a:lnTo>
                    <a:pt x="480" y="355"/>
                  </a:lnTo>
                  <a:lnTo>
                    <a:pt x="480" y="352"/>
                  </a:lnTo>
                  <a:lnTo>
                    <a:pt x="475" y="355"/>
                  </a:lnTo>
                  <a:lnTo>
                    <a:pt x="466" y="355"/>
                  </a:lnTo>
                  <a:lnTo>
                    <a:pt x="442" y="357"/>
                  </a:lnTo>
                  <a:lnTo>
                    <a:pt x="421" y="357"/>
                  </a:lnTo>
                  <a:lnTo>
                    <a:pt x="397" y="359"/>
                  </a:lnTo>
                  <a:lnTo>
                    <a:pt x="374" y="362"/>
                  </a:lnTo>
                  <a:lnTo>
                    <a:pt x="350" y="364"/>
                  </a:lnTo>
                  <a:lnTo>
                    <a:pt x="326" y="364"/>
                  </a:lnTo>
                  <a:lnTo>
                    <a:pt x="303" y="366"/>
                  </a:lnTo>
                  <a:lnTo>
                    <a:pt x="279" y="369"/>
                  </a:lnTo>
                  <a:lnTo>
                    <a:pt x="258" y="369"/>
                  </a:lnTo>
                  <a:lnTo>
                    <a:pt x="234" y="371"/>
                  </a:lnTo>
                  <a:lnTo>
                    <a:pt x="210" y="371"/>
                  </a:lnTo>
                  <a:lnTo>
                    <a:pt x="187" y="373"/>
                  </a:lnTo>
                  <a:lnTo>
                    <a:pt x="163" y="373"/>
                  </a:lnTo>
                  <a:lnTo>
                    <a:pt x="139" y="376"/>
                  </a:lnTo>
                  <a:lnTo>
                    <a:pt x="116" y="376"/>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6"/>
                  </a:lnTo>
                  <a:lnTo>
                    <a:pt x="92" y="373"/>
                  </a:lnTo>
                  <a:lnTo>
                    <a:pt x="92" y="371"/>
                  </a:lnTo>
                  <a:lnTo>
                    <a:pt x="90" y="369"/>
                  </a:lnTo>
                  <a:lnTo>
                    <a:pt x="85" y="369"/>
                  </a:lnTo>
                  <a:lnTo>
                    <a:pt x="83" y="366"/>
                  </a:lnTo>
                  <a:lnTo>
                    <a:pt x="83" y="364"/>
                  </a:lnTo>
                  <a:lnTo>
                    <a:pt x="83" y="364"/>
                  </a:lnTo>
                  <a:lnTo>
                    <a:pt x="83" y="362"/>
                  </a:lnTo>
                  <a:lnTo>
                    <a:pt x="83" y="362"/>
                  </a:lnTo>
                  <a:lnTo>
                    <a:pt x="83" y="359"/>
                  </a:lnTo>
                  <a:lnTo>
                    <a:pt x="83" y="359"/>
                  </a:lnTo>
                  <a:lnTo>
                    <a:pt x="85" y="357"/>
                  </a:lnTo>
                  <a:lnTo>
                    <a:pt x="85" y="355"/>
                  </a:lnTo>
                  <a:lnTo>
                    <a:pt x="85" y="355"/>
                  </a:lnTo>
                  <a:lnTo>
                    <a:pt x="85" y="352"/>
                  </a:lnTo>
                  <a:lnTo>
                    <a:pt x="85" y="350"/>
                  </a:lnTo>
                  <a:lnTo>
                    <a:pt x="85" y="347"/>
                  </a:lnTo>
                  <a:lnTo>
                    <a:pt x="85" y="345"/>
                  </a:lnTo>
                  <a:lnTo>
                    <a:pt x="85" y="343"/>
                  </a:lnTo>
                  <a:lnTo>
                    <a:pt x="85" y="340"/>
                  </a:lnTo>
                  <a:lnTo>
                    <a:pt x="85" y="336"/>
                  </a:lnTo>
                  <a:lnTo>
                    <a:pt x="83" y="336"/>
                  </a:lnTo>
                  <a:lnTo>
                    <a:pt x="85" y="333"/>
                  </a:lnTo>
                  <a:lnTo>
                    <a:pt x="85" y="331"/>
                  </a:lnTo>
                  <a:lnTo>
                    <a:pt x="83" y="331"/>
                  </a:lnTo>
                  <a:lnTo>
                    <a:pt x="83" y="329"/>
                  </a:lnTo>
                  <a:lnTo>
                    <a:pt x="80" y="329"/>
                  </a:lnTo>
                  <a:lnTo>
                    <a:pt x="80" y="326"/>
                  </a:lnTo>
                  <a:lnTo>
                    <a:pt x="80" y="326"/>
                  </a:lnTo>
                  <a:lnTo>
                    <a:pt x="80" y="324"/>
                  </a:lnTo>
                  <a:lnTo>
                    <a:pt x="80" y="324"/>
                  </a:lnTo>
                  <a:lnTo>
                    <a:pt x="80" y="324"/>
                  </a:lnTo>
                  <a:lnTo>
                    <a:pt x="80" y="321"/>
                  </a:lnTo>
                  <a:lnTo>
                    <a:pt x="80" y="321"/>
                  </a:lnTo>
                  <a:lnTo>
                    <a:pt x="80" y="321"/>
                  </a:lnTo>
                  <a:lnTo>
                    <a:pt x="80" y="321"/>
                  </a:lnTo>
                  <a:lnTo>
                    <a:pt x="80" y="321"/>
                  </a:lnTo>
                  <a:lnTo>
                    <a:pt x="80" y="319"/>
                  </a:lnTo>
                  <a:lnTo>
                    <a:pt x="80" y="317"/>
                  </a:lnTo>
                  <a:lnTo>
                    <a:pt x="80" y="314"/>
                  </a:lnTo>
                  <a:lnTo>
                    <a:pt x="80" y="310"/>
                  </a:lnTo>
                  <a:lnTo>
                    <a:pt x="80" y="310"/>
                  </a:lnTo>
                  <a:lnTo>
                    <a:pt x="83" y="307"/>
                  </a:lnTo>
                  <a:lnTo>
                    <a:pt x="80" y="307"/>
                  </a:lnTo>
                  <a:lnTo>
                    <a:pt x="76" y="305"/>
                  </a:lnTo>
                  <a:lnTo>
                    <a:pt x="76" y="305"/>
                  </a:lnTo>
                  <a:lnTo>
                    <a:pt x="76" y="302"/>
                  </a:lnTo>
                  <a:lnTo>
                    <a:pt x="76" y="298"/>
                  </a:lnTo>
                  <a:lnTo>
                    <a:pt x="76" y="295"/>
                  </a:lnTo>
                  <a:lnTo>
                    <a:pt x="78" y="293"/>
                  </a:lnTo>
                  <a:lnTo>
                    <a:pt x="80" y="291"/>
                  </a:lnTo>
                  <a:lnTo>
                    <a:pt x="78" y="291"/>
                  </a:lnTo>
                  <a:lnTo>
                    <a:pt x="78" y="291"/>
                  </a:lnTo>
                  <a:lnTo>
                    <a:pt x="73" y="288"/>
                  </a:lnTo>
                  <a:lnTo>
                    <a:pt x="71" y="288"/>
                  </a:lnTo>
                  <a:lnTo>
                    <a:pt x="73" y="281"/>
                  </a:lnTo>
                  <a:lnTo>
                    <a:pt x="73" y="279"/>
                  </a:lnTo>
                  <a:lnTo>
                    <a:pt x="73" y="274"/>
                  </a:lnTo>
                  <a:lnTo>
                    <a:pt x="73" y="272"/>
                  </a:lnTo>
                  <a:lnTo>
                    <a:pt x="73" y="272"/>
                  </a:lnTo>
                  <a:lnTo>
                    <a:pt x="71" y="272"/>
                  </a:lnTo>
                  <a:lnTo>
                    <a:pt x="68" y="272"/>
                  </a:lnTo>
                  <a:lnTo>
                    <a:pt x="66" y="272"/>
                  </a:lnTo>
                  <a:lnTo>
                    <a:pt x="66" y="269"/>
                  </a:lnTo>
                  <a:lnTo>
                    <a:pt x="66" y="269"/>
                  </a:lnTo>
                  <a:lnTo>
                    <a:pt x="66" y="267"/>
                  </a:lnTo>
                  <a:lnTo>
                    <a:pt x="66" y="265"/>
                  </a:lnTo>
                  <a:lnTo>
                    <a:pt x="66" y="265"/>
                  </a:lnTo>
                  <a:lnTo>
                    <a:pt x="66" y="265"/>
                  </a:lnTo>
                  <a:lnTo>
                    <a:pt x="66" y="262"/>
                  </a:lnTo>
                  <a:lnTo>
                    <a:pt x="66" y="262"/>
                  </a:lnTo>
                  <a:lnTo>
                    <a:pt x="64" y="262"/>
                  </a:lnTo>
                  <a:lnTo>
                    <a:pt x="64" y="262"/>
                  </a:lnTo>
                  <a:lnTo>
                    <a:pt x="61" y="265"/>
                  </a:lnTo>
                  <a:lnTo>
                    <a:pt x="61" y="265"/>
                  </a:lnTo>
                  <a:lnTo>
                    <a:pt x="59" y="262"/>
                  </a:lnTo>
                  <a:lnTo>
                    <a:pt x="59" y="260"/>
                  </a:lnTo>
                  <a:lnTo>
                    <a:pt x="59" y="258"/>
                  </a:lnTo>
                  <a:lnTo>
                    <a:pt x="59" y="258"/>
                  </a:lnTo>
                  <a:lnTo>
                    <a:pt x="57" y="255"/>
                  </a:lnTo>
                  <a:lnTo>
                    <a:pt x="57" y="253"/>
                  </a:lnTo>
                  <a:lnTo>
                    <a:pt x="57" y="250"/>
                  </a:lnTo>
                  <a:lnTo>
                    <a:pt x="57" y="246"/>
                  </a:lnTo>
                  <a:lnTo>
                    <a:pt x="57" y="246"/>
                  </a:lnTo>
                  <a:lnTo>
                    <a:pt x="57" y="243"/>
                  </a:lnTo>
                  <a:lnTo>
                    <a:pt x="57" y="243"/>
                  </a:lnTo>
                  <a:lnTo>
                    <a:pt x="57" y="241"/>
                  </a:lnTo>
                  <a:lnTo>
                    <a:pt x="57" y="241"/>
                  </a:lnTo>
                  <a:lnTo>
                    <a:pt x="57" y="239"/>
                  </a:lnTo>
                  <a:lnTo>
                    <a:pt x="57" y="236"/>
                  </a:lnTo>
                  <a:lnTo>
                    <a:pt x="59" y="234"/>
                  </a:lnTo>
                  <a:lnTo>
                    <a:pt x="59" y="231"/>
                  </a:lnTo>
                  <a:lnTo>
                    <a:pt x="57" y="229"/>
                  </a:lnTo>
                  <a:lnTo>
                    <a:pt x="52" y="224"/>
                  </a:lnTo>
                  <a:lnTo>
                    <a:pt x="52" y="224"/>
                  </a:lnTo>
                  <a:lnTo>
                    <a:pt x="50" y="220"/>
                  </a:lnTo>
                  <a:lnTo>
                    <a:pt x="50" y="220"/>
                  </a:lnTo>
                  <a:lnTo>
                    <a:pt x="50" y="217"/>
                  </a:lnTo>
                  <a:lnTo>
                    <a:pt x="50" y="215"/>
                  </a:lnTo>
                  <a:lnTo>
                    <a:pt x="52" y="215"/>
                  </a:lnTo>
                  <a:lnTo>
                    <a:pt x="50" y="210"/>
                  </a:lnTo>
                  <a:lnTo>
                    <a:pt x="45" y="205"/>
                  </a:lnTo>
                  <a:lnTo>
                    <a:pt x="42" y="205"/>
                  </a:lnTo>
                  <a:lnTo>
                    <a:pt x="40" y="201"/>
                  </a:lnTo>
                  <a:lnTo>
                    <a:pt x="38" y="198"/>
                  </a:lnTo>
                  <a:lnTo>
                    <a:pt x="38" y="196"/>
                  </a:lnTo>
                  <a:lnTo>
                    <a:pt x="38" y="194"/>
                  </a:lnTo>
                  <a:lnTo>
                    <a:pt x="38" y="191"/>
                  </a:lnTo>
                  <a:lnTo>
                    <a:pt x="35" y="189"/>
                  </a:lnTo>
                  <a:lnTo>
                    <a:pt x="33" y="189"/>
                  </a:lnTo>
                  <a:lnTo>
                    <a:pt x="31" y="186"/>
                  </a:lnTo>
                  <a:lnTo>
                    <a:pt x="31" y="184"/>
                  </a:lnTo>
                  <a:lnTo>
                    <a:pt x="31" y="182"/>
                  </a:lnTo>
                  <a:lnTo>
                    <a:pt x="31" y="179"/>
                  </a:lnTo>
                  <a:lnTo>
                    <a:pt x="31" y="177"/>
                  </a:lnTo>
                  <a:lnTo>
                    <a:pt x="31" y="175"/>
                  </a:lnTo>
                  <a:lnTo>
                    <a:pt x="31" y="172"/>
                  </a:lnTo>
                  <a:lnTo>
                    <a:pt x="28" y="170"/>
                  </a:lnTo>
                  <a:lnTo>
                    <a:pt x="28" y="170"/>
                  </a:lnTo>
                  <a:lnTo>
                    <a:pt x="28" y="168"/>
                  </a:lnTo>
                  <a:lnTo>
                    <a:pt x="24" y="163"/>
                  </a:lnTo>
                  <a:lnTo>
                    <a:pt x="26" y="158"/>
                  </a:lnTo>
                  <a:lnTo>
                    <a:pt x="26" y="153"/>
                  </a:lnTo>
                  <a:lnTo>
                    <a:pt x="24" y="149"/>
                  </a:lnTo>
                  <a:lnTo>
                    <a:pt x="24" y="146"/>
                  </a:lnTo>
                  <a:lnTo>
                    <a:pt x="21" y="146"/>
                  </a:lnTo>
                  <a:lnTo>
                    <a:pt x="16" y="146"/>
                  </a:lnTo>
                  <a:lnTo>
                    <a:pt x="16" y="142"/>
                  </a:lnTo>
                  <a:lnTo>
                    <a:pt x="16" y="139"/>
                  </a:lnTo>
                  <a:lnTo>
                    <a:pt x="14" y="139"/>
                  </a:lnTo>
                  <a:lnTo>
                    <a:pt x="14" y="139"/>
                  </a:lnTo>
                  <a:lnTo>
                    <a:pt x="14" y="137"/>
                  </a:lnTo>
                  <a:lnTo>
                    <a:pt x="14" y="137"/>
                  </a:lnTo>
                  <a:lnTo>
                    <a:pt x="14" y="137"/>
                  </a:lnTo>
                  <a:lnTo>
                    <a:pt x="14" y="134"/>
                  </a:lnTo>
                  <a:lnTo>
                    <a:pt x="14" y="134"/>
                  </a:lnTo>
                  <a:lnTo>
                    <a:pt x="14" y="134"/>
                  </a:lnTo>
                  <a:lnTo>
                    <a:pt x="12" y="134"/>
                  </a:lnTo>
                  <a:lnTo>
                    <a:pt x="12" y="132"/>
                  </a:lnTo>
                  <a:lnTo>
                    <a:pt x="12" y="132"/>
                  </a:lnTo>
                  <a:lnTo>
                    <a:pt x="9" y="132"/>
                  </a:lnTo>
                  <a:lnTo>
                    <a:pt x="9" y="132"/>
                  </a:lnTo>
                  <a:lnTo>
                    <a:pt x="12" y="132"/>
                  </a:lnTo>
                  <a:lnTo>
                    <a:pt x="12" y="130"/>
                  </a:lnTo>
                  <a:lnTo>
                    <a:pt x="12" y="130"/>
                  </a:lnTo>
                  <a:lnTo>
                    <a:pt x="12" y="130"/>
                  </a:lnTo>
                  <a:lnTo>
                    <a:pt x="12" y="130"/>
                  </a:lnTo>
                  <a:lnTo>
                    <a:pt x="12" y="127"/>
                  </a:lnTo>
                  <a:lnTo>
                    <a:pt x="12" y="127"/>
                  </a:lnTo>
                  <a:lnTo>
                    <a:pt x="9" y="127"/>
                  </a:lnTo>
                  <a:lnTo>
                    <a:pt x="5" y="123"/>
                  </a:lnTo>
                  <a:lnTo>
                    <a:pt x="5" y="123"/>
                  </a:lnTo>
                  <a:lnTo>
                    <a:pt x="2" y="123"/>
                  </a:lnTo>
                  <a:lnTo>
                    <a:pt x="2" y="120"/>
                  </a:lnTo>
                  <a:lnTo>
                    <a:pt x="2" y="118"/>
                  </a:lnTo>
                  <a:lnTo>
                    <a:pt x="0" y="118"/>
                  </a:lnTo>
                  <a:lnTo>
                    <a:pt x="2" y="115"/>
                  </a:lnTo>
                  <a:lnTo>
                    <a:pt x="2" y="115"/>
                  </a:lnTo>
                  <a:lnTo>
                    <a:pt x="2" y="113"/>
                  </a:lnTo>
                  <a:lnTo>
                    <a:pt x="5" y="111"/>
                  </a:lnTo>
                  <a:lnTo>
                    <a:pt x="5" y="111"/>
                  </a:lnTo>
                  <a:lnTo>
                    <a:pt x="5" y="108"/>
                  </a:lnTo>
                  <a:lnTo>
                    <a:pt x="5" y="108"/>
                  </a:lnTo>
                  <a:lnTo>
                    <a:pt x="5" y="108"/>
                  </a:lnTo>
                  <a:lnTo>
                    <a:pt x="5" y="108"/>
                  </a:lnTo>
                  <a:lnTo>
                    <a:pt x="5" y="106"/>
                  </a:lnTo>
                  <a:lnTo>
                    <a:pt x="5" y="106"/>
                  </a:lnTo>
                  <a:lnTo>
                    <a:pt x="5" y="106"/>
                  </a:lnTo>
                  <a:lnTo>
                    <a:pt x="7" y="106"/>
                  </a:lnTo>
                  <a:lnTo>
                    <a:pt x="7" y="106"/>
                  </a:lnTo>
                  <a:lnTo>
                    <a:pt x="7" y="106"/>
                  </a:lnTo>
                  <a:lnTo>
                    <a:pt x="7" y="104"/>
                  </a:lnTo>
                  <a:lnTo>
                    <a:pt x="7" y="104"/>
                  </a:lnTo>
                  <a:lnTo>
                    <a:pt x="7" y="101"/>
                  </a:lnTo>
                  <a:lnTo>
                    <a:pt x="9" y="101"/>
                  </a:lnTo>
                  <a:lnTo>
                    <a:pt x="9" y="101"/>
                  </a:lnTo>
                  <a:lnTo>
                    <a:pt x="9" y="101"/>
                  </a:lnTo>
                  <a:lnTo>
                    <a:pt x="9" y="101"/>
                  </a:lnTo>
                  <a:lnTo>
                    <a:pt x="9" y="99"/>
                  </a:lnTo>
                  <a:lnTo>
                    <a:pt x="9" y="97"/>
                  </a:lnTo>
                  <a:lnTo>
                    <a:pt x="9" y="94"/>
                  </a:lnTo>
                  <a:lnTo>
                    <a:pt x="9" y="94"/>
                  </a:lnTo>
                  <a:lnTo>
                    <a:pt x="12" y="92"/>
                  </a:lnTo>
                  <a:lnTo>
                    <a:pt x="12" y="92"/>
                  </a:lnTo>
                  <a:lnTo>
                    <a:pt x="12" y="92"/>
                  </a:lnTo>
                  <a:lnTo>
                    <a:pt x="12" y="89"/>
                  </a:lnTo>
                  <a:lnTo>
                    <a:pt x="12" y="87"/>
                  </a:lnTo>
                  <a:lnTo>
                    <a:pt x="12" y="87"/>
                  </a:lnTo>
                  <a:lnTo>
                    <a:pt x="12" y="87"/>
                  </a:lnTo>
                  <a:lnTo>
                    <a:pt x="12" y="87"/>
                  </a:lnTo>
                  <a:lnTo>
                    <a:pt x="12" y="85"/>
                  </a:lnTo>
                  <a:lnTo>
                    <a:pt x="14" y="85"/>
                  </a:lnTo>
                  <a:lnTo>
                    <a:pt x="12" y="85"/>
                  </a:lnTo>
                  <a:lnTo>
                    <a:pt x="12" y="82"/>
                  </a:lnTo>
                  <a:lnTo>
                    <a:pt x="12" y="82"/>
                  </a:lnTo>
                  <a:lnTo>
                    <a:pt x="12" y="82"/>
                  </a:lnTo>
                  <a:lnTo>
                    <a:pt x="12" y="82"/>
                  </a:lnTo>
                  <a:lnTo>
                    <a:pt x="12" y="80"/>
                  </a:lnTo>
                  <a:lnTo>
                    <a:pt x="14" y="78"/>
                  </a:lnTo>
                  <a:lnTo>
                    <a:pt x="16" y="78"/>
                  </a:lnTo>
                  <a:lnTo>
                    <a:pt x="16" y="78"/>
                  </a:lnTo>
                  <a:lnTo>
                    <a:pt x="16" y="71"/>
                  </a:lnTo>
                  <a:lnTo>
                    <a:pt x="16" y="71"/>
                  </a:lnTo>
                  <a:lnTo>
                    <a:pt x="16" y="71"/>
                  </a:lnTo>
                  <a:lnTo>
                    <a:pt x="16" y="68"/>
                  </a:lnTo>
                  <a:lnTo>
                    <a:pt x="16" y="68"/>
                  </a:lnTo>
                  <a:lnTo>
                    <a:pt x="14" y="63"/>
                  </a:lnTo>
                  <a:lnTo>
                    <a:pt x="14" y="61"/>
                  </a:lnTo>
                  <a:lnTo>
                    <a:pt x="14" y="61"/>
                  </a:lnTo>
                  <a:lnTo>
                    <a:pt x="14" y="61"/>
                  </a:lnTo>
                  <a:lnTo>
                    <a:pt x="14" y="59"/>
                  </a:lnTo>
                  <a:lnTo>
                    <a:pt x="12" y="59"/>
                  </a:lnTo>
                  <a:lnTo>
                    <a:pt x="12" y="61"/>
                  </a:lnTo>
                  <a:lnTo>
                    <a:pt x="12" y="61"/>
                  </a:lnTo>
                  <a:lnTo>
                    <a:pt x="9" y="59"/>
                  </a:lnTo>
                  <a:lnTo>
                    <a:pt x="7" y="59"/>
                  </a:lnTo>
                  <a:lnTo>
                    <a:pt x="7" y="59"/>
                  </a:lnTo>
                  <a:lnTo>
                    <a:pt x="7" y="59"/>
                  </a:lnTo>
                  <a:lnTo>
                    <a:pt x="5" y="59"/>
                  </a:lnTo>
                  <a:lnTo>
                    <a:pt x="5" y="59"/>
                  </a:lnTo>
                  <a:lnTo>
                    <a:pt x="5" y="59"/>
                  </a:lnTo>
                  <a:lnTo>
                    <a:pt x="5" y="56"/>
                  </a:lnTo>
                  <a:lnTo>
                    <a:pt x="7" y="56"/>
                  </a:lnTo>
                  <a:lnTo>
                    <a:pt x="7" y="56"/>
                  </a:lnTo>
                  <a:lnTo>
                    <a:pt x="7" y="56"/>
                  </a:lnTo>
                  <a:lnTo>
                    <a:pt x="7" y="54"/>
                  </a:lnTo>
                  <a:lnTo>
                    <a:pt x="5" y="54"/>
                  </a:lnTo>
                  <a:lnTo>
                    <a:pt x="5" y="54"/>
                  </a:lnTo>
                  <a:lnTo>
                    <a:pt x="5" y="52"/>
                  </a:lnTo>
                  <a:lnTo>
                    <a:pt x="5" y="52"/>
                  </a:lnTo>
                  <a:lnTo>
                    <a:pt x="5" y="52"/>
                  </a:lnTo>
                  <a:lnTo>
                    <a:pt x="7" y="52"/>
                  </a:lnTo>
                  <a:lnTo>
                    <a:pt x="7" y="52"/>
                  </a:lnTo>
                  <a:lnTo>
                    <a:pt x="7" y="52"/>
                  </a:lnTo>
                  <a:lnTo>
                    <a:pt x="7" y="52"/>
                  </a:lnTo>
                  <a:lnTo>
                    <a:pt x="9" y="49"/>
                  </a:lnTo>
                  <a:lnTo>
                    <a:pt x="9" y="47"/>
                  </a:lnTo>
                  <a:lnTo>
                    <a:pt x="9" y="40"/>
                  </a:lnTo>
                  <a:lnTo>
                    <a:pt x="7" y="40"/>
                  </a:lnTo>
                  <a:lnTo>
                    <a:pt x="7" y="40"/>
                  </a:lnTo>
                  <a:lnTo>
                    <a:pt x="7" y="37"/>
                  </a:lnTo>
                  <a:lnTo>
                    <a:pt x="5" y="37"/>
                  </a:lnTo>
                  <a:lnTo>
                    <a:pt x="5" y="35"/>
                  </a:lnTo>
                  <a:lnTo>
                    <a:pt x="2" y="35"/>
                  </a:lnTo>
                  <a:lnTo>
                    <a:pt x="2" y="33"/>
                  </a:lnTo>
                  <a:lnTo>
                    <a:pt x="2" y="33"/>
                  </a:lnTo>
                  <a:lnTo>
                    <a:pt x="2" y="30"/>
                  </a:lnTo>
                  <a:lnTo>
                    <a:pt x="2" y="30"/>
                  </a:lnTo>
                  <a:lnTo>
                    <a:pt x="2" y="28"/>
                  </a:lnTo>
                  <a:lnTo>
                    <a:pt x="2" y="28"/>
                  </a:lnTo>
                  <a:lnTo>
                    <a:pt x="2" y="28"/>
                  </a:lnTo>
                  <a:lnTo>
                    <a:pt x="2" y="26"/>
                  </a:lnTo>
                  <a:lnTo>
                    <a:pt x="2" y="26"/>
                  </a:lnTo>
                  <a:lnTo>
                    <a:pt x="16" y="26"/>
                  </a:lnTo>
                  <a:lnTo>
                    <a:pt x="45" y="26"/>
                  </a:lnTo>
                  <a:lnTo>
                    <a:pt x="76" y="23"/>
                  </a:lnTo>
                  <a:lnTo>
                    <a:pt x="106" y="23"/>
                  </a:lnTo>
                  <a:lnTo>
                    <a:pt x="137" y="21"/>
                  </a:lnTo>
                  <a:lnTo>
                    <a:pt x="165" y="18"/>
                  </a:lnTo>
                  <a:lnTo>
                    <a:pt x="196" y="18"/>
                  </a:lnTo>
                  <a:lnTo>
                    <a:pt x="227" y="16"/>
                  </a:lnTo>
                  <a:lnTo>
                    <a:pt x="258" y="14"/>
                  </a:lnTo>
                  <a:lnTo>
                    <a:pt x="286" y="14"/>
                  </a:lnTo>
                  <a:lnTo>
                    <a:pt x="317" y="11"/>
                  </a:lnTo>
                  <a:lnTo>
                    <a:pt x="348" y="9"/>
                  </a:lnTo>
                  <a:lnTo>
                    <a:pt x="378" y="7"/>
                  </a:lnTo>
                  <a:lnTo>
                    <a:pt x="407" y="4"/>
                  </a:lnTo>
                  <a:lnTo>
                    <a:pt x="437" y="4"/>
                  </a:lnTo>
                  <a:lnTo>
                    <a:pt x="468" y="2"/>
                  </a:lnTo>
                  <a:lnTo>
                    <a:pt x="499" y="0"/>
                  </a:lnTo>
                  <a:lnTo>
                    <a:pt x="499" y="0"/>
                  </a:lnTo>
                  <a:lnTo>
                    <a:pt x="499" y="0"/>
                  </a:lnTo>
                  <a:lnTo>
                    <a:pt x="499" y="2"/>
                  </a:lnTo>
                  <a:lnTo>
                    <a:pt x="499" y="4"/>
                  </a:lnTo>
                  <a:lnTo>
                    <a:pt x="499" y="4"/>
                  </a:lnTo>
                  <a:lnTo>
                    <a:pt x="501" y="7"/>
                  </a:lnTo>
                  <a:lnTo>
                    <a:pt x="501" y="9"/>
                  </a:lnTo>
                  <a:lnTo>
                    <a:pt x="501" y="9"/>
                  </a:lnTo>
                  <a:lnTo>
                    <a:pt x="501" y="14"/>
                  </a:lnTo>
                  <a:lnTo>
                    <a:pt x="504" y="14"/>
                  </a:lnTo>
                  <a:lnTo>
                    <a:pt x="504" y="14"/>
                  </a:lnTo>
                  <a:lnTo>
                    <a:pt x="513" y="16"/>
                  </a:lnTo>
                  <a:lnTo>
                    <a:pt x="516" y="18"/>
                  </a:lnTo>
                  <a:lnTo>
                    <a:pt x="516" y="23"/>
                  </a:lnTo>
                  <a:lnTo>
                    <a:pt x="513" y="28"/>
                  </a:lnTo>
                  <a:lnTo>
                    <a:pt x="511" y="35"/>
                  </a:lnTo>
                  <a:lnTo>
                    <a:pt x="508" y="40"/>
                  </a:lnTo>
                  <a:lnTo>
                    <a:pt x="511" y="47"/>
                  </a:lnTo>
                  <a:lnTo>
                    <a:pt x="511" y="52"/>
                  </a:lnTo>
                  <a:lnTo>
                    <a:pt x="511" y="56"/>
                  </a:lnTo>
                  <a:lnTo>
                    <a:pt x="511" y="59"/>
                  </a:lnTo>
                  <a:lnTo>
                    <a:pt x="513" y="59"/>
                  </a:lnTo>
                  <a:lnTo>
                    <a:pt x="513" y="66"/>
                  </a:lnTo>
                  <a:lnTo>
                    <a:pt x="513" y="68"/>
                  </a:lnTo>
                  <a:lnTo>
                    <a:pt x="516" y="68"/>
                  </a:lnTo>
                  <a:lnTo>
                    <a:pt x="518" y="73"/>
                  </a:lnTo>
                  <a:lnTo>
                    <a:pt x="518" y="73"/>
                  </a:lnTo>
                  <a:lnTo>
                    <a:pt x="520" y="75"/>
                  </a:lnTo>
                  <a:lnTo>
                    <a:pt x="520" y="82"/>
                  </a:lnTo>
                  <a:lnTo>
                    <a:pt x="520" y="82"/>
                  </a:lnTo>
                  <a:lnTo>
                    <a:pt x="525" y="89"/>
                  </a:lnTo>
                  <a:lnTo>
                    <a:pt x="525" y="92"/>
                  </a:lnTo>
                  <a:lnTo>
                    <a:pt x="527" y="92"/>
                  </a:lnTo>
                  <a:lnTo>
                    <a:pt x="532" y="94"/>
                  </a:lnTo>
                  <a:lnTo>
                    <a:pt x="549" y="94"/>
                  </a:lnTo>
                  <a:lnTo>
                    <a:pt x="553" y="97"/>
                  </a:lnTo>
                  <a:lnTo>
                    <a:pt x="556" y="97"/>
                  </a:lnTo>
                  <a:lnTo>
                    <a:pt x="558" y="97"/>
                  </a:lnTo>
                  <a:lnTo>
                    <a:pt x="558" y="99"/>
                  </a:lnTo>
                  <a:lnTo>
                    <a:pt x="560" y="104"/>
                  </a:lnTo>
                  <a:lnTo>
                    <a:pt x="563" y="106"/>
                  </a:lnTo>
                  <a:lnTo>
                    <a:pt x="565" y="108"/>
                  </a:lnTo>
                  <a:lnTo>
                    <a:pt x="565" y="111"/>
                  </a:lnTo>
                  <a:lnTo>
                    <a:pt x="565" y="111"/>
                  </a:lnTo>
                  <a:lnTo>
                    <a:pt x="565" y="113"/>
                  </a:lnTo>
                  <a:lnTo>
                    <a:pt x="565" y="11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9863003" y="4035613"/>
              <a:ext cx="542378" cy="546330"/>
            </a:xfrm>
            <a:custGeom>
              <a:avLst/>
              <a:gdLst>
                <a:gd name="T0" fmla="*/ 504 w 549"/>
                <a:gd name="T1" fmla="*/ 480 h 553"/>
                <a:gd name="T2" fmla="*/ 544 w 549"/>
                <a:gd name="T3" fmla="*/ 326 h 553"/>
                <a:gd name="T4" fmla="*/ 521 w 549"/>
                <a:gd name="T5" fmla="*/ 324 h 553"/>
                <a:gd name="T6" fmla="*/ 511 w 549"/>
                <a:gd name="T7" fmla="*/ 310 h 553"/>
                <a:gd name="T8" fmla="*/ 502 w 549"/>
                <a:gd name="T9" fmla="*/ 284 h 553"/>
                <a:gd name="T10" fmla="*/ 490 w 549"/>
                <a:gd name="T11" fmla="*/ 269 h 553"/>
                <a:gd name="T12" fmla="*/ 476 w 549"/>
                <a:gd name="T13" fmla="*/ 255 h 553"/>
                <a:gd name="T14" fmla="*/ 471 w 549"/>
                <a:gd name="T15" fmla="*/ 241 h 553"/>
                <a:gd name="T16" fmla="*/ 450 w 549"/>
                <a:gd name="T17" fmla="*/ 213 h 553"/>
                <a:gd name="T18" fmla="*/ 419 w 549"/>
                <a:gd name="T19" fmla="*/ 191 h 553"/>
                <a:gd name="T20" fmla="*/ 407 w 549"/>
                <a:gd name="T21" fmla="*/ 182 h 553"/>
                <a:gd name="T22" fmla="*/ 393 w 549"/>
                <a:gd name="T23" fmla="*/ 158 h 553"/>
                <a:gd name="T24" fmla="*/ 357 w 549"/>
                <a:gd name="T25" fmla="*/ 132 h 553"/>
                <a:gd name="T26" fmla="*/ 327 w 549"/>
                <a:gd name="T27" fmla="*/ 111 h 553"/>
                <a:gd name="T28" fmla="*/ 308 w 549"/>
                <a:gd name="T29" fmla="*/ 94 h 553"/>
                <a:gd name="T30" fmla="*/ 267 w 549"/>
                <a:gd name="T31" fmla="*/ 59 h 553"/>
                <a:gd name="T32" fmla="*/ 234 w 549"/>
                <a:gd name="T33" fmla="*/ 33 h 553"/>
                <a:gd name="T34" fmla="*/ 244 w 549"/>
                <a:gd name="T35" fmla="*/ 14 h 553"/>
                <a:gd name="T36" fmla="*/ 239 w 549"/>
                <a:gd name="T37" fmla="*/ 2 h 553"/>
                <a:gd name="T38" fmla="*/ 140 w 549"/>
                <a:gd name="T39" fmla="*/ 19 h 553"/>
                <a:gd name="T40" fmla="*/ 26 w 549"/>
                <a:gd name="T41" fmla="*/ 33 h 553"/>
                <a:gd name="T42" fmla="*/ 17 w 549"/>
                <a:gd name="T43" fmla="*/ 92 h 553"/>
                <a:gd name="T44" fmla="*/ 57 w 549"/>
                <a:gd name="T45" fmla="*/ 222 h 553"/>
                <a:gd name="T46" fmla="*/ 76 w 549"/>
                <a:gd name="T47" fmla="*/ 284 h 553"/>
                <a:gd name="T48" fmla="*/ 88 w 549"/>
                <a:gd name="T49" fmla="*/ 307 h 553"/>
                <a:gd name="T50" fmla="*/ 107 w 549"/>
                <a:gd name="T51" fmla="*/ 338 h 553"/>
                <a:gd name="T52" fmla="*/ 109 w 549"/>
                <a:gd name="T53" fmla="*/ 355 h 553"/>
                <a:gd name="T54" fmla="*/ 116 w 549"/>
                <a:gd name="T55" fmla="*/ 364 h 553"/>
                <a:gd name="T56" fmla="*/ 109 w 549"/>
                <a:gd name="T57" fmla="*/ 376 h 553"/>
                <a:gd name="T58" fmla="*/ 107 w 549"/>
                <a:gd name="T59" fmla="*/ 400 h 553"/>
                <a:gd name="T60" fmla="*/ 114 w 549"/>
                <a:gd name="T61" fmla="*/ 445 h 553"/>
                <a:gd name="T62" fmla="*/ 116 w 549"/>
                <a:gd name="T63" fmla="*/ 475 h 553"/>
                <a:gd name="T64" fmla="*/ 123 w 549"/>
                <a:gd name="T65" fmla="*/ 506 h 553"/>
                <a:gd name="T66" fmla="*/ 133 w 549"/>
                <a:gd name="T67" fmla="*/ 525 h 553"/>
                <a:gd name="T68" fmla="*/ 156 w 549"/>
                <a:gd name="T69" fmla="*/ 553 h 553"/>
                <a:gd name="T70" fmla="*/ 253 w 549"/>
                <a:gd name="T71" fmla="*/ 546 h 553"/>
                <a:gd name="T72" fmla="*/ 388 w 549"/>
                <a:gd name="T73" fmla="*/ 535 h 553"/>
                <a:gd name="T74" fmla="*/ 431 w 549"/>
                <a:gd name="T75" fmla="*/ 535 h 553"/>
                <a:gd name="T76" fmla="*/ 435 w 549"/>
                <a:gd name="T77" fmla="*/ 546 h 553"/>
                <a:gd name="T78" fmla="*/ 450 w 549"/>
                <a:gd name="T79" fmla="*/ 553 h 553"/>
                <a:gd name="T80" fmla="*/ 454 w 549"/>
                <a:gd name="T81" fmla="*/ 527 h 553"/>
                <a:gd name="T82" fmla="*/ 450 w 549"/>
                <a:gd name="T83" fmla="*/ 511 h 553"/>
                <a:gd name="T84" fmla="*/ 452 w 549"/>
                <a:gd name="T85" fmla="*/ 499 h 553"/>
                <a:gd name="T86" fmla="*/ 457 w 549"/>
                <a:gd name="T87" fmla="*/ 494 h 553"/>
                <a:gd name="T88" fmla="*/ 478 w 549"/>
                <a:gd name="T89" fmla="*/ 499 h 553"/>
                <a:gd name="T90" fmla="*/ 499 w 549"/>
                <a:gd name="T91" fmla="*/ 501 h 553"/>
                <a:gd name="T92" fmla="*/ 502 w 549"/>
                <a:gd name="T93" fmla="*/ 485 h 553"/>
                <a:gd name="T94" fmla="*/ 502 w 549"/>
                <a:gd name="T95" fmla="*/ 478 h 553"/>
                <a:gd name="T96" fmla="*/ 504 w 549"/>
                <a:gd name="T97" fmla="*/ 459 h 553"/>
                <a:gd name="T98" fmla="*/ 506 w 549"/>
                <a:gd name="T99" fmla="*/ 454 h 553"/>
                <a:gd name="T100" fmla="*/ 504 w 549"/>
                <a:gd name="T101" fmla="*/ 435 h 553"/>
                <a:gd name="T102" fmla="*/ 518 w 549"/>
                <a:gd name="T103" fmla="*/ 426 h 553"/>
                <a:gd name="T104" fmla="*/ 511 w 549"/>
                <a:gd name="T105" fmla="*/ 421 h 553"/>
                <a:gd name="T106" fmla="*/ 511 w 549"/>
                <a:gd name="T107" fmla="*/ 409 h 553"/>
                <a:gd name="T108" fmla="*/ 521 w 549"/>
                <a:gd name="T109" fmla="*/ 393 h 553"/>
                <a:gd name="T110" fmla="*/ 506 w 549"/>
                <a:gd name="T111" fmla="*/ 393 h 553"/>
                <a:gd name="T112" fmla="*/ 518 w 549"/>
                <a:gd name="T113" fmla="*/ 381 h 553"/>
                <a:gd name="T114" fmla="*/ 521 w 549"/>
                <a:gd name="T115" fmla="*/ 374 h 553"/>
                <a:gd name="T116" fmla="*/ 511 w 549"/>
                <a:gd name="T117" fmla="*/ 366 h 553"/>
                <a:gd name="T118" fmla="*/ 530 w 549"/>
                <a:gd name="T119" fmla="*/ 355 h 553"/>
                <a:gd name="T120" fmla="*/ 525 w 549"/>
                <a:gd name="T121" fmla="*/ 348 h 553"/>
                <a:gd name="T122" fmla="*/ 537 w 549"/>
                <a:gd name="T123" fmla="*/ 336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9" h="553">
                  <a:moveTo>
                    <a:pt x="509" y="490"/>
                  </a:moveTo>
                  <a:lnTo>
                    <a:pt x="509" y="490"/>
                  </a:lnTo>
                  <a:lnTo>
                    <a:pt x="511" y="485"/>
                  </a:lnTo>
                  <a:lnTo>
                    <a:pt x="511" y="480"/>
                  </a:lnTo>
                  <a:lnTo>
                    <a:pt x="511" y="475"/>
                  </a:lnTo>
                  <a:lnTo>
                    <a:pt x="511" y="473"/>
                  </a:lnTo>
                  <a:lnTo>
                    <a:pt x="511" y="468"/>
                  </a:lnTo>
                  <a:lnTo>
                    <a:pt x="509" y="466"/>
                  </a:lnTo>
                  <a:lnTo>
                    <a:pt x="509" y="466"/>
                  </a:lnTo>
                  <a:lnTo>
                    <a:pt x="509" y="471"/>
                  </a:lnTo>
                  <a:lnTo>
                    <a:pt x="504" y="475"/>
                  </a:lnTo>
                  <a:lnTo>
                    <a:pt x="504" y="480"/>
                  </a:lnTo>
                  <a:lnTo>
                    <a:pt x="504" y="480"/>
                  </a:lnTo>
                  <a:lnTo>
                    <a:pt x="506" y="482"/>
                  </a:lnTo>
                  <a:lnTo>
                    <a:pt x="506" y="485"/>
                  </a:lnTo>
                  <a:lnTo>
                    <a:pt x="506" y="485"/>
                  </a:lnTo>
                  <a:lnTo>
                    <a:pt x="506" y="487"/>
                  </a:lnTo>
                  <a:lnTo>
                    <a:pt x="509" y="497"/>
                  </a:lnTo>
                  <a:lnTo>
                    <a:pt x="511" y="497"/>
                  </a:lnTo>
                  <a:lnTo>
                    <a:pt x="511" y="497"/>
                  </a:lnTo>
                  <a:lnTo>
                    <a:pt x="511" y="494"/>
                  </a:lnTo>
                  <a:lnTo>
                    <a:pt x="509" y="490"/>
                  </a:lnTo>
                  <a:close/>
                  <a:moveTo>
                    <a:pt x="547" y="326"/>
                  </a:moveTo>
                  <a:lnTo>
                    <a:pt x="544" y="326"/>
                  </a:lnTo>
                  <a:lnTo>
                    <a:pt x="544" y="326"/>
                  </a:lnTo>
                  <a:lnTo>
                    <a:pt x="542" y="326"/>
                  </a:lnTo>
                  <a:lnTo>
                    <a:pt x="542" y="326"/>
                  </a:lnTo>
                  <a:lnTo>
                    <a:pt x="542" y="326"/>
                  </a:lnTo>
                  <a:lnTo>
                    <a:pt x="539" y="326"/>
                  </a:lnTo>
                  <a:lnTo>
                    <a:pt x="537" y="326"/>
                  </a:lnTo>
                  <a:lnTo>
                    <a:pt x="537" y="326"/>
                  </a:lnTo>
                  <a:lnTo>
                    <a:pt x="535" y="324"/>
                  </a:lnTo>
                  <a:lnTo>
                    <a:pt x="535" y="324"/>
                  </a:lnTo>
                  <a:lnTo>
                    <a:pt x="530" y="322"/>
                  </a:lnTo>
                  <a:lnTo>
                    <a:pt x="528" y="322"/>
                  </a:lnTo>
                  <a:lnTo>
                    <a:pt x="521" y="324"/>
                  </a:lnTo>
                  <a:lnTo>
                    <a:pt x="521" y="324"/>
                  </a:lnTo>
                  <a:lnTo>
                    <a:pt x="518" y="319"/>
                  </a:lnTo>
                  <a:lnTo>
                    <a:pt x="516" y="319"/>
                  </a:lnTo>
                  <a:lnTo>
                    <a:pt x="516" y="319"/>
                  </a:lnTo>
                  <a:lnTo>
                    <a:pt x="516" y="319"/>
                  </a:lnTo>
                  <a:lnTo>
                    <a:pt x="513" y="317"/>
                  </a:lnTo>
                  <a:lnTo>
                    <a:pt x="513" y="317"/>
                  </a:lnTo>
                  <a:lnTo>
                    <a:pt x="513" y="317"/>
                  </a:lnTo>
                  <a:lnTo>
                    <a:pt x="513" y="317"/>
                  </a:lnTo>
                  <a:lnTo>
                    <a:pt x="511" y="312"/>
                  </a:lnTo>
                  <a:lnTo>
                    <a:pt x="511" y="312"/>
                  </a:lnTo>
                  <a:lnTo>
                    <a:pt x="511" y="310"/>
                  </a:lnTo>
                  <a:lnTo>
                    <a:pt x="511" y="307"/>
                  </a:lnTo>
                  <a:lnTo>
                    <a:pt x="511" y="307"/>
                  </a:lnTo>
                  <a:lnTo>
                    <a:pt x="511" y="305"/>
                  </a:lnTo>
                  <a:lnTo>
                    <a:pt x="511" y="303"/>
                  </a:lnTo>
                  <a:lnTo>
                    <a:pt x="511" y="303"/>
                  </a:lnTo>
                  <a:lnTo>
                    <a:pt x="511" y="300"/>
                  </a:lnTo>
                  <a:lnTo>
                    <a:pt x="511" y="298"/>
                  </a:lnTo>
                  <a:lnTo>
                    <a:pt x="511" y="295"/>
                  </a:lnTo>
                  <a:lnTo>
                    <a:pt x="511" y="293"/>
                  </a:lnTo>
                  <a:lnTo>
                    <a:pt x="509" y="293"/>
                  </a:lnTo>
                  <a:lnTo>
                    <a:pt x="506" y="293"/>
                  </a:lnTo>
                  <a:lnTo>
                    <a:pt x="502" y="284"/>
                  </a:lnTo>
                  <a:lnTo>
                    <a:pt x="502" y="279"/>
                  </a:lnTo>
                  <a:lnTo>
                    <a:pt x="502" y="277"/>
                  </a:lnTo>
                  <a:lnTo>
                    <a:pt x="499" y="277"/>
                  </a:lnTo>
                  <a:lnTo>
                    <a:pt x="497" y="277"/>
                  </a:lnTo>
                  <a:lnTo>
                    <a:pt x="497" y="274"/>
                  </a:lnTo>
                  <a:lnTo>
                    <a:pt x="497" y="274"/>
                  </a:lnTo>
                  <a:lnTo>
                    <a:pt x="495" y="272"/>
                  </a:lnTo>
                  <a:lnTo>
                    <a:pt x="495" y="272"/>
                  </a:lnTo>
                  <a:lnTo>
                    <a:pt x="492" y="272"/>
                  </a:lnTo>
                  <a:lnTo>
                    <a:pt x="492" y="272"/>
                  </a:lnTo>
                  <a:lnTo>
                    <a:pt x="492" y="272"/>
                  </a:lnTo>
                  <a:lnTo>
                    <a:pt x="490" y="269"/>
                  </a:lnTo>
                  <a:lnTo>
                    <a:pt x="490" y="269"/>
                  </a:lnTo>
                  <a:lnTo>
                    <a:pt x="487" y="267"/>
                  </a:lnTo>
                  <a:lnTo>
                    <a:pt x="487" y="267"/>
                  </a:lnTo>
                  <a:lnTo>
                    <a:pt x="483" y="267"/>
                  </a:lnTo>
                  <a:lnTo>
                    <a:pt x="480" y="267"/>
                  </a:lnTo>
                  <a:lnTo>
                    <a:pt x="480" y="267"/>
                  </a:lnTo>
                  <a:lnTo>
                    <a:pt x="478" y="265"/>
                  </a:lnTo>
                  <a:lnTo>
                    <a:pt x="476" y="262"/>
                  </a:lnTo>
                  <a:lnTo>
                    <a:pt x="476" y="262"/>
                  </a:lnTo>
                  <a:lnTo>
                    <a:pt x="476" y="260"/>
                  </a:lnTo>
                  <a:lnTo>
                    <a:pt x="476" y="258"/>
                  </a:lnTo>
                  <a:lnTo>
                    <a:pt x="476" y="255"/>
                  </a:lnTo>
                  <a:lnTo>
                    <a:pt x="476" y="255"/>
                  </a:lnTo>
                  <a:lnTo>
                    <a:pt x="476" y="255"/>
                  </a:lnTo>
                  <a:lnTo>
                    <a:pt x="473" y="255"/>
                  </a:lnTo>
                  <a:lnTo>
                    <a:pt x="473" y="253"/>
                  </a:lnTo>
                  <a:lnTo>
                    <a:pt x="473" y="253"/>
                  </a:lnTo>
                  <a:lnTo>
                    <a:pt x="473" y="250"/>
                  </a:lnTo>
                  <a:lnTo>
                    <a:pt x="473" y="250"/>
                  </a:lnTo>
                  <a:lnTo>
                    <a:pt x="473" y="248"/>
                  </a:lnTo>
                  <a:lnTo>
                    <a:pt x="473" y="246"/>
                  </a:lnTo>
                  <a:lnTo>
                    <a:pt x="471" y="246"/>
                  </a:lnTo>
                  <a:lnTo>
                    <a:pt x="471" y="243"/>
                  </a:lnTo>
                  <a:lnTo>
                    <a:pt x="471" y="241"/>
                  </a:lnTo>
                  <a:lnTo>
                    <a:pt x="471" y="239"/>
                  </a:lnTo>
                  <a:lnTo>
                    <a:pt x="469" y="236"/>
                  </a:lnTo>
                  <a:lnTo>
                    <a:pt x="461" y="227"/>
                  </a:lnTo>
                  <a:lnTo>
                    <a:pt x="459" y="227"/>
                  </a:lnTo>
                  <a:lnTo>
                    <a:pt x="459" y="224"/>
                  </a:lnTo>
                  <a:lnTo>
                    <a:pt x="459" y="220"/>
                  </a:lnTo>
                  <a:lnTo>
                    <a:pt x="459" y="217"/>
                  </a:lnTo>
                  <a:lnTo>
                    <a:pt x="457" y="215"/>
                  </a:lnTo>
                  <a:lnTo>
                    <a:pt x="457" y="215"/>
                  </a:lnTo>
                  <a:lnTo>
                    <a:pt x="454" y="213"/>
                  </a:lnTo>
                  <a:lnTo>
                    <a:pt x="452" y="213"/>
                  </a:lnTo>
                  <a:lnTo>
                    <a:pt x="450" y="213"/>
                  </a:lnTo>
                  <a:lnTo>
                    <a:pt x="447" y="210"/>
                  </a:lnTo>
                  <a:lnTo>
                    <a:pt x="443" y="208"/>
                  </a:lnTo>
                  <a:lnTo>
                    <a:pt x="433" y="206"/>
                  </a:lnTo>
                  <a:lnTo>
                    <a:pt x="428" y="203"/>
                  </a:lnTo>
                  <a:lnTo>
                    <a:pt x="428" y="203"/>
                  </a:lnTo>
                  <a:lnTo>
                    <a:pt x="426" y="198"/>
                  </a:lnTo>
                  <a:lnTo>
                    <a:pt x="426" y="196"/>
                  </a:lnTo>
                  <a:lnTo>
                    <a:pt x="424" y="196"/>
                  </a:lnTo>
                  <a:lnTo>
                    <a:pt x="421" y="196"/>
                  </a:lnTo>
                  <a:lnTo>
                    <a:pt x="419" y="196"/>
                  </a:lnTo>
                  <a:lnTo>
                    <a:pt x="416" y="194"/>
                  </a:lnTo>
                  <a:lnTo>
                    <a:pt x="419" y="191"/>
                  </a:lnTo>
                  <a:lnTo>
                    <a:pt x="419" y="191"/>
                  </a:lnTo>
                  <a:lnTo>
                    <a:pt x="419" y="189"/>
                  </a:lnTo>
                  <a:lnTo>
                    <a:pt x="416" y="189"/>
                  </a:lnTo>
                  <a:lnTo>
                    <a:pt x="416" y="187"/>
                  </a:lnTo>
                  <a:lnTo>
                    <a:pt x="416" y="187"/>
                  </a:lnTo>
                  <a:lnTo>
                    <a:pt x="416" y="187"/>
                  </a:lnTo>
                  <a:lnTo>
                    <a:pt x="414" y="184"/>
                  </a:lnTo>
                  <a:lnTo>
                    <a:pt x="414" y="187"/>
                  </a:lnTo>
                  <a:lnTo>
                    <a:pt x="414" y="187"/>
                  </a:lnTo>
                  <a:lnTo>
                    <a:pt x="414" y="187"/>
                  </a:lnTo>
                  <a:lnTo>
                    <a:pt x="412" y="187"/>
                  </a:lnTo>
                  <a:lnTo>
                    <a:pt x="407" y="182"/>
                  </a:lnTo>
                  <a:lnTo>
                    <a:pt x="407" y="179"/>
                  </a:lnTo>
                  <a:lnTo>
                    <a:pt x="407" y="179"/>
                  </a:lnTo>
                  <a:lnTo>
                    <a:pt x="405" y="177"/>
                  </a:lnTo>
                  <a:lnTo>
                    <a:pt x="405" y="175"/>
                  </a:lnTo>
                  <a:lnTo>
                    <a:pt x="407" y="175"/>
                  </a:lnTo>
                  <a:lnTo>
                    <a:pt x="407" y="172"/>
                  </a:lnTo>
                  <a:lnTo>
                    <a:pt x="405" y="172"/>
                  </a:lnTo>
                  <a:lnTo>
                    <a:pt x="405" y="170"/>
                  </a:lnTo>
                  <a:lnTo>
                    <a:pt x="405" y="168"/>
                  </a:lnTo>
                  <a:lnTo>
                    <a:pt x="400" y="165"/>
                  </a:lnTo>
                  <a:lnTo>
                    <a:pt x="398" y="163"/>
                  </a:lnTo>
                  <a:lnTo>
                    <a:pt x="393" y="158"/>
                  </a:lnTo>
                  <a:lnTo>
                    <a:pt x="388" y="158"/>
                  </a:lnTo>
                  <a:lnTo>
                    <a:pt x="388" y="156"/>
                  </a:lnTo>
                  <a:lnTo>
                    <a:pt x="381" y="156"/>
                  </a:lnTo>
                  <a:lnTo>
                    <a:pt x="379" y="156"/>
                  </a:lnTo>
                  <a:lnTo>
                    <a:pt x="376" y="153"/>
                  </a:lnTo>
                  <a:lnTo>
                    <a:pt x="374" y="153"/>
                  </a:lnTo>
                  <a:lnTo>
                    <a:pt x="372" y="149"/>
                  </a:lnTo>
                  <a:lnTo>
                    <a:pt x="372" y="146"/>
                  </a:lnTo>
                  <a:lnTo>
                    <a:pt x="369" y="144"/>
                  </a:lnTo>
                  <a:lnTo>
                    <a:pt x="367" y="139"/>
                  </a:lnTo>
                  <a:lnTo>
                    <a:pt x="364" y="137"/>
                  </a:lnTo>
                  <a:lnTo>
                    <a:pt x="357" y="132"/>
                  </a:lnTo>
                  <a:lnTo>
                    <a:pt x="353" y="130"/>
                  </a:lnTo>
                  <a:lnTo>
                    <a:pt x="348" y="127"/>
                  </a:lnTo>
                  <a:lnTo>
                    <a:pt x="346" y="127"/>
                  </a:lnTo>
                  <a:lnTo>
                    <a:pt x="341" y="125"/>
                  </a:lnTo>
                  <a:lnTo>
                    <a:pt x="338" y="123"/>
                  </a:lnTo>
                  <a:lnTo>
                    <a:pt x="336" y="120"/>
                  </a:lnTo>
                  <a:lnTo>
                    <a:pt x="334" y="118"/>
                  </a:lnTo>
                  <a:lnTo>
                    <a:pt x="334" y="118"/>
                  </a:lnTo>
                  <a:lnTo>
                    <a:pt x="331" y="118"/>
                  </a:lnTo>
                  <a:lnTo>
                    <a:pt x="329" y="118"/>
                  </a:lnTo>
                  <a:lnTo>
                    <a:pt x="329" y="116"/>
                  </a:lnTo>
                  <a:lnTo>
                    <a:pt x="327" y="111"/>
                  </a:lnTo>
                  <a:lnTo>
                    <a:pt x="324" y="108"/>
                  </a:lnTo>
                  <a:lnTo>
                    <a:pt x="324" y="108"/>
                  </a:lnTo>
                  <a:lnTo>
                    <a:pt x="322" y="106"/>
                  </a:lnTo>
                  <a:lnTo>
                    <a:pt x="320" y="104"/>
                  </a:lnTo>
                  <a:lnTo>
                    <a:pt x="320" y="101"/>
                  </a:lnTo>
                  <a:lnTo>
                    <a:pt x="317" y="101"/>
                  </a:lnTo>
                  <a:lnTo>
                    <a:pt x="317" y="99"/>
                  </a:lnTo>
                  <a:lnTo>
                    <a:pt x="315" y="99"/>
                  </a:lnTo>
                  <a:lnTo>
                    <a:pt x="312" y="97"/>
                  </a:lnTo>
                  <a:lnTo>
                    <a:pt x="310" y="97"/>
                  </a:lnTo>
                  <a:lnTo>
                    <a:pt x="310" y="94"/>
                  </a:lnTo>
                  <a:lnTo>
                    <a:pt x="308" y="94"/>
                  </a:lnTo>
                  <a:lnTo>
                    <a:pt x="305" y="82"/>
                  </a:lnTo>
                  <a:lnTo>
                    <a:pt x="303" y="80"/>
                  </a:lnTo>
                  <a:lnTo>
                    <a:pt x="296" y="73"/>
                  </a:lnTo>
                  <a:lnTo>
                    <a:pt x="296" y="71"/>
                  </a:lnTo>
                  <a:lnTo>
                    <a:pt x="293" y="68"/>
                  </a:lnTo>
                  <a:lnTo>
                    <a:pt x="291" y="64"/>
                  </a:lnTo>
                  <a:lnTo>
                    <a:pt x="291" y="61"/>
                  </a:lnTo>
                  <a:lnTo>
                    <a:pt x="286" y="59"/>
                  </a:lnTo>
                  <a:lnTo>
                    <a:pt x="279" y="61"/>
                  </a:lnTo>
                  <a:lnTo>
                    <a:pt x="275" y="61"/>
                  </a:lnTo>
                  <a:lnTo>
                    <a:pt x="270" y="61"/>
                  </a:lnTo>
                  <a:lnTo>
                    <a:pt x="267" y="59"/>
                  </a:lnTo>
                  <a:lnTo>
                    <a:pt x="267" y="56"/>
                  </a:lnTo>
                  <a:lnTo>
                    <a:pt x="265" y="54"/>
                  </a:lnTo>
                  <a:lnTo>
                    <a:pt x="260" y="52"/>
                  </a:lnTo>
                  <a:lnTo>
                    <a:pt x="258" y="52"/>
                  </a:lnTo>
                  <a:lnTo>
                    <a:pt x="256" y="49"/>
                  </a:lnTo>
                  <a:lnTo>
                    <a:pt x="256" y="47"/>
                  </a:lnTo>
                  <a:lnTo>
                    <a:pt x="256" y="47"/>
                  </a:lnTo>
                  <a:lnTo>
                    <a:pt x="253" y="49"/>
                  </a:lnTo>
                  <a:lnTo>
                    <a:pt x="249" y="47"/>
                  </a:lnTo>
                  <a:lnTo>
                    <a:pt x="239" y="42"/>
                  </a:lnTo>
                  <a:lnTo>
                    <a:pt x="234" y="40"/>
                  </a:lnTo>
                  <a:lnTo>
                    <a:pt x="234" y="33"/>
                  </a:lnTo>
                  <a:lnTo>
                    <a:pt x="237" y="30"/>
                  </a:lnTo>
                  <a:lnTo>
                    <a:pt x="237" y="30"/>
                  </a:lnTo>
                  <a:lnTo>
                    <a:pt x="237" y="28"/>
                  </a:lnTo>
                  <a:lnTo>
                    <a:pt x="237" y="28"/>
                  </a:lnTo>
                  <a:lnTo>
                    <a:pt x="237" y="28"/>
                  </a:lnTo>
                  <a:lnTo>
                    <a:pt x="237" y="26"/>
                  </a:lnTo>
                  <a:lnTo>
                    <a:pt x="239" y="23"/>
                  </a:lnTo>
                  <a:lnTo>
                    <a:pt x="239" y="23"/>
                  </a:lnTo>
                  <a:lnTo>
                    <a:pt x="241" y="21"/>
                  </a:lnTo>
                  <a:lnTo>
                    <a:pt x="241" y="21"/>
                  </a:lnTo>
                  <a:lnTo>
                    <a:pt x="241" y="19"/>
                  </a:lnTo>
                  <a:lnTo>
                    <a:pt x="244" y="14"/>
                  </a:lnTo>
                  <a:lnTo>
                    <a:pt x="244" y="11"/>
                  </a:lnTo>
                  <a:lnTo>
                    <a:pt x="244" y="11"/>
                  </a:lnTo>
                  <a:lnTo>
                    <a:pt x="249" y="7"/>
                  </a:lnTo>
                  <a:lnTo>
                    <a:pt x="249" y="7"/>
                  </a:lnTo>
                  <a:lnTo>
                    <a:pt x="253" y="4"/>
                  </a:lnTo>
                  <a:lnTo>
                    <a:pt x="253" y="4"/>
                  </a:lnTo>
                  <a:lnTo>
                    <a:pt x="253" y="2"/>
                  </a:lnTo>
                  <a:lnTo>
                    <a:pt x="253" y="2"/>
                  </a:lnTo>
                  <a:lnTo>
                    <a:pt x="253" y="0"/>
                  </a:lnTo>
                  <a:lnTo>
                    <a:pt x="253" y="0"/>
                  </a:lnTo>
                  <a:lnTo>
                    <a:pt x="246" y="0"/>
                  </a:lnTo>
                  <a:lnTo>
                    <a:pt x="239" y="2"/>
                  </a:lnTo>
                  <a:lnTo>
                    <a:pt x="232" y="2"/>
                  </a:lnTo>
                  <a:lnTo>
                    <a:pt x="223" y="4"/>
                  </a:lnTo>
                  <a:lnTo>
                    <a:pt x="215" y="4"/>
                  </a:lnTo>
                  <a:lnTo>
                    <a:pt x="208" y="7"/>
                  </a:lnTo>
                  <a:lnTo>
                    <a:pt x="201" y="9"/>
                  </a:lnTo>
                  <a:lnTo>
                    <a:pt x="194" y="9"/>
                  </a:lnTo>
                  <a:lnTo>
                    <a:pt x="185" y="11"/>
                  </a:lnTo>
                  <a:lnTo>
                    <a:pt x="170" y="14"/>
                  </a:lnTo>
                  <a:lnTo>
                    <a:pt x="163" y="14"/>
                  </a:lnTo>
                  <a:lnTo>
                    <a:pt x="154" y="16"/>
                  </a:lnTo>
                  <a:lnTo>
                    <a:pt x="147" y="16"/>
                  </a:lnTo>
                  <a:lnTo>
                    <a:pt x="140" y="19"/>
                  </a:lnTo>
                  <a:lnTo>
                    <a:pt x="133" y="19"/>
                  </a:lnTo>
                  <a:lnTo>
                    <a:pt x="123" y="21"/>
                  </a:lnTo>
                  <a:lnTo>
                    <a:pt x="114" y="21"/>
                  </a:lnTo>
                  <a:lnTo>
                    <a:pt x="107" y="21"/>
                  </a:lnTo>
                  <a:lnTo>
                    <a:pt x="104" y="21"/>
                  </a:lnTo>
                  <a:lnTo>
                    <a:pt x="102" y="21"/>
                  </a:lnTo>
                  <a:lnTo>
                    <a:pt x="90" y="23"/>
                  </a:lnTo>
                  <a:lnTo>
                    <a:pt x="76" y="26"/>
                  </a:lnTo>
                  <a:lnTo>
                    <a:pt x="64" y="28"/>
                  </a:lnTo>
                  <a:lnTo>
                    <a:pt x="50" y="28"/>
                  </a:lnTo>
                  <a:lnTo>
                    <a:pt x="38" y="30"/>
                  </a:lnTo>
                  <a:lnTo>
                    <a:pt x="26" y="33"/>
                  </a:lnTo>
                  <a:lnTo>
                    <a:pt x="12" y="33"/>
                  </a:lnTo>
                  <a:lnTo>
                    <a:pt x="0" y="35"/>
                  </a:lnTo>
                  <a:lnTo>
                    <a:pt x="0" y="35"/>
                  </a:lnTo>
                  <a:lnTo>
                    <a:pt x="0" y="37"/>
                  </a:lnTo>
                  <a:lnTo>
                    <a:pt x="3" y="42"/>
                  </a:lnTo>
                  <a:lnTo>
                    <a:pt x="3" y="47"/>
                  </a:lnTo>
                  <a:lnTo>
                    <a:pt x="5" y="52"/>
                  </a:lnTo>
                  <a:lnTo>
                    <a:pt x="7" y="59"/>
                  </a:lnTo>
                  <a:lnTo>
                    <a:pt x="10" y="66"/>
                  </a:lnTo>
                  <a:lnTo>
                    <a:pt x="12" y="73"/>
                  </a:lnTo>
                  <a:lnTo>
                    <a:pt x="14" y="82"/>
                  </a:lnTo>
                  <a:lnTo>
                    <a:pt x="17" y="92"/>
                  </a:lnTo>
                  <a:lnTo>
                    <a:pt x="21" y="101"/>
                  </a:lnTo>
                  <a:lnTo>
                    <a:pt x="24" y="113"/>
                  </a:lnTo>
                  <a:lnTo>
                    <a:pt x="26" y="123"/>
                  </a:lnTo>
                  <a:lnTo>
                    <a:pt x="31" y="135"/>
                  </a:lnTo>
                  <a:lnTo>
                    <a:pt x="33" y="146"/>
                  </a:lnTo>
                  <a:lnTo>
                    <a:pt x="38" y="158"/>
                  </a:lnTo>
                  <a:lnTo>
                    <a:pt x="40" y="168"/>
                  </a:lnTo>
                  <a:lnTo>
                    <a:pt x="45" y="179"/>
                  </a:lnTo>
                  <a:lnTo>
                    <a:pt x="47" y="191"/>
                  </a:lnTo>
                  <a:lnTo>
                    <a:pt x="52" y="201"/>
                  </a:lnTo>
                  <a:lnTo>
                    <a:pt x="55" y="213"/>
                  </a:lnTo>
                  <a:lnTo>
                    <a:pt x="57" y="222"/>
                  </a:lnTo>
                  <a:lnTo>
                    <a:pt x="62" y="232"/>
                  </a:lnTo>
                  <a:lnTo>
                    <a:pt x="64" y="241"/>
                  </a:lnTo>
                  <a:lnTo>
                    <a:pt x="66" y="248"/>
                  </a:lnTo>
                  <a:lnTo>
                    <a:pt x="69" y="255"/>
                  </a:lnTo>
                  <a:lnTo>
                    <a:pt x="71" y="262"/>
                  </a:lnTo>
                  <a:lnTo>
                    <a:pt x="71" y="269"/>
                  </a:lnTo>
                  <a:lnTo>
                    <a:pt x="74" y="272"/>
                  </a:lnTo>
                  <a:lnTo>
                    <a:pt x="76" y="277"/>
                  </a:lnTo>
                  <a:lnTo>
                    <a:pt x="76" y="279"/>
                  </a:lnTo>
                  <a:lnTo>
                    <a:pt x="76" y="279"/>
                  </a:lnTo>
                  <a:lnTo>
                    <a:pt x="76" y="284"/>
                  </a:lnTo>
                  <a:lnTo>
                    <a:pt x="76" y="284"/>
                  </a:lnTo>
                  <a:lnTo>
                    <a:pt x="81" y="293"/>
                  </a:lnTo>
                  <a:lnTo>
                    <a:pt x="81" y="298"/>
                  </a:lnTo>
                  <a:lnTo>
                    <a:pt x="83" y="298"/>
                  </a:lnTo>
                  <a:lnTo>
                    <a:pt x="83" y="298"/>
                  </a:lnTo>
                  <a:lnTo>
                    <a:pt x="83" y="300"/>
                  </a:lnTo>
                  <a:lnTo>
                    <a:pt x="83" y="300"/>
                  </a:lnTo>
                  <a:lnTo>
                    <a:pt x="85" y="303"/>
                  </a:lnTo>
                  <a:lnTo>
                    <a:pt x="88" y="303"/>
                  </a:lnTo>
                  <a:lnTo>
                    <a:pt x="85" y="305"/>
                  </a:lnTo>
                  <a:lnTo>
                    <a:pt x="88" y="305"/>
                  </a:lnTo>
                  <a:lnTo>
                    <a:pt x="88" y="307"/>
                  </a:lnTo>
                  <a:lnTo>
                    <a:pt x="88" y="307"/>
                  </a:lnTo>
                  <a:lnTo>
                    <a:pt x="90" y="312"/>
                  </a:lnTo>
                  <a:lnTo>
                    <a:pt x="92" y="314"/>
                  </a:lnTo>
                  <a:lnTo>
                    <a:pt x="92" y="317"/>
                  </a:lnTo>
                  <a:lnTo>
                    <a:pt x="92" y="319"/>
                  </a:lnTo>
                  <a:lnTo>
                    <a:pt x="92" y="319"/>
                  </a:lnTo>
                  <a:lnTo>
                    <a:pt x="95" y="319"/>
                  </a:lnTo>
                  <a:lnTo>
                    <a:pt x="95" y="322"/>
                  </a:lnTo>
                  <a:lnTo>
                    <a:pt x="95" y="322"/>
                  </a:lnTo>
                  <a:lnTo>
                    <a:pt x="102" y="331"/>
                  </a:lnTo>
                  <a:lnTo>
                    <a:pt x="104" y="333"/>
                  </a:lnTo>
                  <a:lnTo>
                    <a:pt x="104" y="333"/>
                  </a:lnTo>
                  <a:lnTo>
                    <a:pt x="107" y="338"/>
                  </a:lnTo>
                  <a:lnTo>
                    <a:pt x="107" y="340"/>
                  </a:lnTo>
                  <a:lnTo>
                    <a:pt x="109" y="343"/>
                  </a:lnTo>
                  <a:lnTo>
                    <a:pt x="109" y="343"/>
                  </a:lnTo>
                  <a:lnTo>
                    <a:pt x="109" y="345"/>
                  </a:lnTo>
                  <a:lnTo>
                    <a:pt x="109" y="345"/>
                  </a:lnTo>
                  <a:lnTo>
                    <a:pt x="109" y="345"/>
                  </a:lnTo>
                  <a:lnTo>
                    <a:pt x="109" y="345"/>
                  </a:lnTo>
                  <a:lnTo>
                    <a:pt x="109" y="348"/>
                  </a:lnTo>
                  <a:lnTo>
                    <a:pt x="109" y="348"/>
                  </a:lnTo>
                  <a:lnTo>
                    <a:pt x="109" y="350"/>
                  </a:lnTo>
                  <a:lnTo>
                    <a:pt x="109" y="350"/>
                  </a:lnTo>
                  <a:lnTo>
                    <a:pt x="109" y="355"/>
                  </a:lnTo>
                  <a:lnTo>
                    <a:pt x="109" y="355"/>
                  </a:lnTo>
                  <a:lnTo>
                    <a:pt x="111" y="357"/>
                  </a:lnTo>
                  <a:lnTo>
                    <a:pt x="116" y="359"/>
                  </a:lnTo>
                  <a:lnTo>
                    <a:pt x="118" y="359"/>
                  </a:lnTo>
                  <a:lnTo>
                    <a:pt x="118" y="362"/>
                  </a:lnTo>
                  <a:lnTo>
                    <a:pt x="118" y="362"/>
                  </a:lnTo>
                  <a:lnTo>
                    <a:pt x="118" y="362"/>
                  </a:lnTo>
                  <a:lnTo>
                    <a:pt x="121" y="362"/>
                  </a:lnTo>
                  <a:lnTo>
                    <a:pt x="118" y="364"/>
                  </a:lnTo>
                  <a:lnTo>
                    <a:pt x="118" y="364"/>
                  </a:lnTo>
                  <a:lnTo>
                    <a:pt x="118" y="364"/>
                  </a:lnTo>
                  <a:lnTo>
                    <a:pt x="116" y="364"/>
                  </a:lnTo>
                  <a:lnTo>
                    <a:pt x="118" y="366"/>
                  </a:lnTo>
                  <a:lnTo>
                    <a:pt x="118" y="369"/>
                  </a:lnTo>
                  <a:lnTo>
                    <a:pt x="116" y="369"/>
                  </a:lnTo>
                  <a:lnTo>
                    <a:pt x="116" y="369"/>
                  </a:lnTo>
                  <a:lnTo>
                    <a:pt x="114" y="369"/>
                  </a:lnTo>
                  <a:lnTo>
                    <a:pt x="114" y="369"/>
                  </a:lnTo>
                  <a:lnTo>
                    <a:pt x="114" y="371"/>
                  </a:lnTo>
                  <a:lnTo>
                    <a:pt x="114" y="371"/>
                  </a:lnTo>
                  <a:lnTo>
                    <a:pt x="114" y="374"/>
                  </a:lnTo>
                  <a:lnTo>
                    <a:pt x="111" y="374"/>
                  </a:lnTo>
                  <a:lnTo>
                    <a:pt x="109" y="374"/>
                  </a:lnTo>
                  <a:lnTo>
                    <a:pt x="109" y="376"/>
                  </a:lnTo>
                  <a:lnTo>
                    <a:pt x="109" y="376"/>
                  </a:lnTo>
                  <a:lnTo>
                    <a:pt x="107" y="376"/>
                  </a:lnTo>
                  <a:lnTo>
                    <a:pt x="107" y="381"/>
                  </a:lnTo>
                  <a:lnTo>
                    <a:pt x="107" y="383"/>
                  </a:lnTo>
                  <a:lnTo>
                    <a:pt x="107" y="385"/>
                  </a:lnTo>
                  <a:lnTo>
                    <a:pt x="107" y="388"/>
                  </a:lnTo>
                  <a:lnTo>
                    <a:pt x="107" y="390"/>
                  </a:lnTo>
                  <a:lnTo>
                    <a:pt x="107" y="393"/>
                  </a:lnTo>
                  <a:lnTo>
                    <a:pt x="107" y="395"/>
                  </a:lnTo>
                  <a:lnTo>
                    <a:pt x="107" y="397"/>
                  </a:lnTo>
                  <a:lnTo>
                    <a:pt x="107" y="397"/>
                  </a:lnTo>
                  <a:lnTo>
                    <a:pt x="107" y="400"/>
                  </a:lnTo>
                  <a:lnTo>
                    <a:pt x="107" y="402"/>
                  </a:lnTo>
                  <a:lnTo>
                    <a:pt x="104" y="407"/>
                  </a:lnTo>
                  <a:lnTo>
                    <a:pt x="102" y="411"/>
                  </a:lnTo>
                  <a:lnTo>
                    <a:pt x="102" y="416"/>
                  </a:lnTo>
                  <a:lnTo>
                    <a:pt x="102" y="416"/>
                  </a:lnTo>
                  <a:lnTo>
                    <a:pt x="102" y="419"/>
                  </a:lnTo>
                  <a:lnTo>
                    <a:pt x="102" y="419"/>
                  </a:lnTo>
                  <a:lnTo>
                    <a:pt x="102" y="421"/>
                  </a:lnTo>
                  <a:lnTo>
                    <a:pt x="102" y="423"/>
                  </a:lnTo>
                  <a:lnTo>
                    <a:pt x="107" y="437"/>
                  </a:lnTo>
                  <a:lnTo>
                    <a:pt x="109" y="440"/>
                  </a:lnTo>
                  <a:lnTo>
                    <a:pt x="114" y="445"/>
                  </a:lnTo>
                  <a:lnTo>
                    <a:pt x="114" y="445"/>
                  </a:lnTo>
                  <a:lnTo>
                    <a:pt x="114" y="447"/>
                  </a:lnTo>
                  <a:lnTo>
                    <a:pt x="114" y="452"/>
                  </a:lnTo>
                  <a:lnTo>
                    <a:pt x="116" y="452"/>
                  </a:lnTo>
                  <a:lnTo>
                    <a:pt x="116" y="454"/>
                  </a:lnTo>
                  <a:lnTo>
                    <a:pt x="116" y="456"/>
                  </a:lnTo>
                  <a:lnTo>
                    <a:pt x="116" y="459"/>
                  </a:lnTo>
                  <a:lnTo>
                    <a:pt x="116" y="461"/>
                  </a:lnTo>
                  <a:lnTo>
                    <a:pt x="116" y="464"/>
                  </a:lnTo>
                  <a:lnTo>
                    <a:pt x="116" y="466"/>
                  </a:lnTo>
                  <a:lnTo>
                    <a:pt x="116" y="471"/>
                  </a:lnTo>
                  <a:lnTo>
                    <a:pt x="116" y="475"/>
                  </a:lnTo>
                  <a:lnTo>
                    <a:pt x="116" y="485"/>
                  </a:lnTo>
                  <a:lnTo>
                    <a:pt x="116" y="485"/>
                  </a:lnTo>
                  <a:lnTo>
                    <a:pt x="114" y="487"/>
                  </a:lnTo>
                  <a:lnTo>
                    <a:pt x="114" y="490"/>
                  </a:lnTo>
                  <a:lnTo>
                    <a:pt x="114" y="490"/>
                  </a:lnTo>
                  <a:lnTo>
                    <a:pt x="116" y="492"/>
                  </a:lnTo>
                  <a:lnTo>
                    <a:pt x="116" y="494"/>
                  </a:lnTo>
                  <a:lnTo>
                    <a:pt x="116" y="499"/>
                  </a:lnTo>
                  <a:lnTo>
                    <a:pt x="116" y="499"/>
                  </a:lnTo>
                  <a:lnTo>
                    <a:pt x="118" y="501"/>
                  </a:lnTo>
                  <a:lnTo>
                    <a:pt x="121" y="501"/>
                  </a:lnTo>
                  <a:lnTo>
                    <a:pt x="123" y="506"/>
                  </a:lnTo>
                  <a:lnTo>
                    <a:pt x="128" y="511"/>
                  </a:lnTo>
                  <a:lnTo>
                    <a:pt x="130" y="516"/>
                  </a:lnTo>
                  <a:lnTo>
                    <a:pt x="130" y="518"/>
                  </a:lnTo>
                  <a:lnTo>
                    <a:pt x="130" y="518"/>
                  </a:lnTo>
                  <a:lnTo>
                    <a:pt x="130" y="520"/>
                  </a:lnTo>
                  <a:lnTo>
                    <a:pt x="130" y="520"/>
                  </a:lnTo>
                  <a:lnTo>
                    <a:pt x="130" y="520"/>
                  </a:lnTo>
                  <a:lnTo>
                    <a:pt x="130" y="523"/>
                  </a:lnTo>
                  <a:lnTo>
                    <a:pt x="130" y="523"/>
                  </a:lnTo>
                  <a:lnTo>
                    <a:pt x="130" y="523"/>
                  </a:lnTo>
                  <a:lnTo>
                    <a:pt x="133" y="525"/>
                  </a:lnTo>
                  <a:lnTo>
                    <a:pt x="133" y="525"/>
                  </a:lnTo>
                  <a:lnTo>
                    <a:pt x="135" y="527"/>
                  </a:lnTo>
                  <a:lnTo>
                    <a:pt x="135" y="530"/>
                  </a:lnTo>
                  <a:lnTo>
                    <a:pt x="137" y="530"/>
                  </a:lnTo>
                  <a:lnTo>
                    <a:pt x="137" y="535"/>
                  </a:lnTo>
                  <a:lnTo>
                    <a:pt x="140" y="537"/>
                  </a:lnTo>
                  <a:lnTo>
                    <a:pt x="140" y="542"/>
                  </a:lnTo>
                  <a:lnTo>
                    <a:pt x="142" y="549"/>
                  </a:lnTo>
                  <a:lnTo>
                    <a:pt x="149" y="553"/>
                  </a:lnTo>
                  <a:lnTo>
                    <a:pt x="149" y="553"/>
                  </a:lnTo>
                  <a:lnTo>
                    <a:pt x="152" y="553"/>
                  </a:lnTo>
                  <a:lnTo>
                    <a:pt x="154" y="553"/>
                  </a:lnTo>
                  <a:lnTo>
                    <a:pt x="156" y="553"/>
                  </a:lnTo>
                  <a:lnTo>
                    <a:pt x="159" y="553"/>
                  </a:lnTo>
                  <a:lnTo>
                    <a:pt x="163" y="553"/>
                  </a:lnTo>
                  <a:lnTo>
                    <a:pt x="168" y="553"/>
                  </a:lnTo>
                  <a:lnTo>
                    <a:pt x="175" y="551"/>
                  </a:lnTo>
                  <a:lnTo>
                    <a:pt x="182" y="551"/>
                  </a:lnTo>
                  <a:lnTo>
                    <a:pt x="189" y="551"/>
                  </a:lnTo>
                  <a:lnTo>
                    <a:pt x="199" y="551"/>
                  </a:lnTo>
                  <a:lnTo>
                    <a:pt x="208" y="549"/>
                  </a:lnTo>
                  <a:lnTo>
                    <a:pt x="220" y="549"/>
                  </a:lnTo>
                  <a:lnTo>
                    <a:pt x="230" y="549"/>
                  </a:lnTo>
                  <a:lnTo>
                    <a:pt x="241" y="546"/>
                  </a:lnTo>
                  <a:lnTo>
                    <a:pt x="253" y="546"/>
                  </a:lnTo>
                  <a:lnTo>
                    <a:pt x="265" y="546"/>
                  </a:lnTo>
                  <a:lnTo>
                    <a:pt x="277" y="544"/>
                  </a:lnTo>
                  <a:lnTo>
                    <a:pt x="289" y="544"/>
                  </a:lnTo>
                  <a:lnTo>
                    <a:pt x="301" y="542"/>
                  </a:lnTo>
                  <a:lnTo>
                    <a:pt x="312" y="542"/>
                  </a:lnTo>
                  <a:lnTo>
                    <a:pt x="324" y="539"/>
                  </a:lnTo>
                  <a:lnTo>
                    <a:pt x="336" y="539"/>
                  </a:lnTo>
                  <a:lnTo>
                    <a:pt x="348" y="539"/>
                  </a:lnTo>
                  <a:lnTo>
                    <a:pt x="357" y="537"/>
                  </a:lnTo>
                  <a:lnTo>
                    <a:pt x="369" y="537"/>
                  </a:lnTo>
                  <a:lnTo>
                    <a:pt x="379" y="537"/>
                  </a:lnTo>
                  <a:lnTo>
                    <a:pt x="388" y="535"/>
                  </a:lnTo>
                  <a:lnTo>
                    <a:pt x="398" y="535"/>
                  </a:lnTo>
                  <a:lnTo>
                    <a:pt x="405" y="535"/>
                  </a:lnTo>
                  <a:lnTo>
                    <a:pt x="412" y="532"/>
                  </a:lnTo>
                  <a:lnTo>
                    <a:pt x="416" y="532"/>
                  </a:lnTo>
                  <a:lnTo>
                    <a:pt x="424" y="532"/>
                  </a:lnTo>
                  <a:lnTo>
                    <a:pt x="426" y="532"/>
                  </a:lnTo>
                  <a:lnTo>
                    <a:pt x="431" y="532"/>
                  </a:lnTo>
                  <a:lnTo>
                    <a:pt x="431" y="532"/>
                  </a:lnTo>
                  <a:lnTo>
                    <a:pt x="431" y="532"/>
                  </a:lnTo>
                  <a:lnTo>
                    <a:pt x="431" y="532"/>
                  </a:lnTo>
                  <a:lnTo>
                    <a:pt x="431" y="535"/>
                  </a:lnTo>
                  <a:lnTo>
                    <a:pt x="431" y="535"/>
                  </a:lnTo>
                  <a:lnTo>
                    <a:pt x="431" y="535"/>
                  </a:lnTo>
                  <a:lnTo>
                    <a:pt x="431" y="535"/>
                  </a:lnTo>
                  <a:lnTo>
                    <a:pt x="431" y="535"/>
                  </a:lnTo>
                  <a:lnTo>
                    <a:pt x="435" y="539"/>
                  </a:lnTo>
                  <a:lnTo>
                    <a:pt x="435" y="539"/>
                  </a:lnTo>
                  <a:lnTo>
                    <a:pt x="435" y="539"/>
                  </a:lnTo>
                  <a:lnTo>
                    <a:pt x="435" y="542"/>
                  </a:lnTo>
                  <a:lnTo>
                    <a:pt x="435" y="542"/>
                  </a:lnTo>
                  <a:lnTo>
                    <a:pt x="435" y="542"/>
                  </a:lnTo>
                  <a:lnTo>
                    <a:pt x="435" y="542"/>
                  </a:lnTo>
                  <a:lnTo>
                    <a:pt x="435" y="544"/>
                  </a:lnTo>
                  <a:lnTo>
                    <a:pt x="435" y="546"/>
                  </a:lnTo>
                  <a:lnTo>
                    <a:pt x="435" y="546"/>
                  </a:lnTo>
                  <a:lnTo>
                    <a:pt x="435" y="546"/>
                  </a:lnTo>
                  <a:lnTo>
                    <a:pt x="438" y="549"/>
                  </a:lnTo>
                  <a:lnTo>
                    <a:pt x="440" y="553"/>
                  </a:lnTo>
                  <a:lnTo>
                    <a:pt x="440" y="553"/>
                  </a:lnTo>
                  <a:lnTo>
                    <a:pt x="440" y="553"/>
                  </a:lnTo>
                  <a:lnTo>
                    <a:pt x="440" y="553"/>
                  </a:lnTo>
                  <a:lnTo>
                    <a:pt x="443" y="553"/>
                  </a:lnTo>
                  <a:lnTo>
                    <a:pt x="443" y="553"/>
                  </a:lnTo>
                  <a:lnTo>
                    <a:pt x="447" y="553"/>
                  </a:lnTo>
                  <a:lnTo>
                    <a:pt x="447" y="553"/>
                  </a:lnTo>
                  <a:lnTo>
                    <a:pt x="450" y="553"/>
                  </a:lnTo>
                  <a:lnTo>
                    <a:pt x="452" y="553"/>
                  </a:lnTo>
                  <a:lnTo>
                    <a:pt x="452" y="553"/>
                  </a:lnTo>
                  <a:lnTo>
                    <a:pt x="454" y="551"/>
                  </a:lnTo>
                  <a:lnTo>
                    <a:pt x="454" y="551"/>
                  </a:lnTo>
                  <a:lnTo>
                    <a:pt x="454" y="551"/>
                  </a:lnTo>
                  <a:lnTo>
                    <a:pt x="454" y="551"/>
                  </a:lnTo>
                  <a:lnTo>
                    <a:pt x="454" y="549"/>
                  </a:lnTo>
                  <a:lnTo>
                    <a:pt x="454" y="546"/>
                  </a:lnTo>
                  <a:lnTo>
                    <a:pt x="454" y="544"/>
                  </a:lnTo>
                  <a:lnTo>
                    <a:pt x="454" y="544"/>
                  </a:lnTo>
                  <a:lnTo>
                    <a:pt x="454" y="535"/>
                  </a:lnTo>
                  <a:lnTo>
                    <a:pt x="454" y="527"/>
                  </a:lnTo>
                  <a:lnTo>
                    <a:pt x="454" y="525"/>
                  </a:lnTo>
                  <a:lnTo>
                    <a:pt x="454" y="525"/>
                  </a:lnTo>
                  <a:lnTo>
                    <a:pt x="454" y="523"/>
                  </a:lnTo>
                  <a:lnTo>
                    <a:pt x="454" y="523"/>
                  </a:lnTo>
                  <a:lnTo>
                    <a:pt x="452" y="520"/>
                  </a:lnTo>
                  <a:lnTo>
                    <a:pt x="450" y="520"/>
                  </a:lnTo>
                  <a:lnTo>
                    <a:pt x="450" y="518"/>
                  </a:lnTo>
                  <a:lnTo>
                    <a:pt x="450" y="518"/>
                  </a:lnTo>
                  <a:lnTo>
                    <a:pt x="450" y="516"/>
                  </a:lnTo>
                  <a:lnTo>
                    <a:pt x="450" y="516"/>
                  </a:lnTo>
                  <a:lnTo>
                    <a:pt x="450" y="513"/>
                  </a:lnTo>
                  <a:lnTo>
                    <a:pt x="450" y="511"/>
                  </a:lnTo>
                  <a:lnTo>
                    <a:pt x="450" y="511"/>
                  </a:lnTo>
                  <a:lnTo>
                    <a:pt x="450" y="508"/>
                  </a:lnTo>
                  <a:lnTo>
                    <a:pt x="450" y="506"/>
                  </a:lnTo>
                  <a:lnTo>
                    <a:pt x="450" y="506"/>
                  </a:lnTo>
                  <a:lnTo>
                    <a:pt x="450" y="506"/>
                  </a:lnTo>
                  <a:lnTo>
                    <a:pt x="450" y="504"/>
                  </a:lnTo>
                  <a:lnTo>
                    <a:pt x="450" y="504"/>
                  </a:lnTo>
                  <a:lnTo>
                    <a:pt x="450" y="504"/>
                  </a:lnTo>
                  <a:lnTo>
                    <a:pt x="450" y="501"/>
                  </a:lnTo>
                  <a:lnTo>
                    <a:pt x="450" y="501"/>
                  </a:lnTo>
                  <a:lnTo>
                    <a:pt x="450" y="501"/>
                  </a:lnTo>
                  <a:lnTo>
                    <a:pt x="452" y="499"/>
                  </a:lnTo>
                  <a:lnTo>
                    <a:pt x="452" y="499"/>
                  </a:lnTo>
                  <a:lnTo>
                    <a:pt x="452" y="499"/>
                  </a:lnTo>
                  <a:lnTo>
                    <a:pt x="454" y="499"/>
                  </a:lnTo>
                  <a:lnTo>
                    <a:pt x="454" y="499"/>
                  </a:lnTo>
                  <a:lnTo>
                    <a:pt x="454" y="499"/>
                  </a:lnTo>
                  <a:lnTo>
                    <a:pt x="454" y="499"/>
                  </a:lnTo>
                  <a:lnTo>
                    <a:pt x="454" y="497"/>
                  </a:lnTo>
                  <a:lnTo>
                    <a:pt x="454" y="497"/>
                  </a:lnTo>
                  <a:lnTo>
                    <a:pt x="454" y="497"/>
                  </a:lnTo>
                  <a:lnTo>
                    <a:pt x="454" y="497"/>
                  </a:lnTo>
                  <a:lnTo>
                    <a:pt x="454" y="494"/>
                  </a:lnTo>
                  <a:lnTo>
                    <a:pt x="457" y="494"/>
                  </a:lnTo>
                  <a:lnTo>
                    <a:pt x="457" y="494"/>
                  </a:lnTo>
                  <a:lnTo>
                    <a:pt x="459" y="494"/>
                  </a:lnTo>
                  <a:lnTo>
                    <a:pt x="459" y="494"/>
                  </a:lnTo>
                  <a:lnTo>
                    <a:pt x="459" y="494"/>
                  </a:lnTo>
                  <a:lnTo>
                    <a:pt x="461" y="494"/>
                  </a:lnTo>
                  <a:lnTo>
                    <a:pt x="461" y="494"/>
                  </a:lnTo>
                  <a:lnTo>
                    <a:pt x="464" y="494"/>
                  </a:lnTo>
                  <a:lnTo>
                    <a:pt x="466" y="497"/>
                  </a:lnTo>
                  <a:lnTo>
                    <a:pt x="476" y="499"/>
                  </a:lnTo>
                  <a:lnTo>
                    <a:pt x="476" y="499"/>
                  </a:lnTo>
                  <a:lnTo>
                    <a:pt x="478" y="499"/>
                  </a:lnTo>
                  <a:lnTo>
                    <a:pt x="478" y="499"/>
                  </a:lnTo>
                  <a:lnTo>
                    <a:pt x="480" y="499"/>
                  </a:lnTo>
                  <a:lnTo>
                    <a:pt x="480" y="499"/>
                  </a:lnTo>
                  <a:lnTo>
                    <a:pt x="483" y="499"/>
                  </a:lnTo>
                  <a:lnTo>
                    <a:pt x="483" y="499"/>
                  </a:lnTo>
                  <a:lnTo>
                    <a:pt x="490" y="501"/>
                  </a:lnTo>
                  <a:lnTo>
                    <a:pt x="490" y="501"/>
                  </a:lnTo>
                  <a:lnTo>
                    <a:pt x="492" y="501"/>
                  </a:lnTo>
                  <a:lnTo>
                    <a:pt x="492" y="501"/>
                  </a:lnTo>
                  <a:lnTo>
                    <a:pt x="495" y="501"/>
                  </a:lnTo>
                  <a:lnTo>
                    <a:pt x="495" y="501"/>
                  </a:lnTo>
                  <a:lnTo>
                    <a:pt x="499" y="501"/>
                  </a:lnTo>
                  <a:lnTo>
                    <a:pt x="499" y="501"/>
                  </a:lnTo>
                  <a:lnTo>
                    <a:pt x="504" y="499"/>
                  </a:lnTo>
                  <a:lnTo>
                    <a:pt x="506" y="499"/>
                  </a:lnTo>
                  <a:lnTo>
                    <a:pt x="506" y="499"/>
                  </a:lnTo>
                  <a:lnTo>
                    <a:pt x="506" y="499"/>
                  </a:lnTo>
                  <a:lnTo>
                    <a:pt x="506" y="494"/>
                  </a:lnTo>
                  <a:lnTo>
                    <a:pt x="506" y="492"/>
                  </a:lnTo>
                  <a:lnTo>
                    <a:pt x="504" y="492"/>
                  </a:lnTo>
                  <a:lnTo>
                    <a:pt x="504" y="490"/>
                  </a:lnTo>
                  <a:lnTo>
                    <a:pt x="504" y="490"/>
                  </a:lnTo>
                  <a:lnTo>
                    <a:pt x="502" y="487"/>
                  </a:lnTo>
                  <a:lnTo>
                    <a:pt x="502" y="485"/>
                  </a:lnTo>
                  <a:lnTo>
                    <a:pt x="502" y="485"/>
                  </a:lnTo>
                  <a:lnTo>
                    <a:pt x="499" y="485"/>
                  </a:lnTo>
                  <a:lnTo>
                    <a:pt x="499" y="482"/>
                  </a:lnTo>
                  <a:lnTo>
                    <a:pt x="502" y="482"/>
                  </a:lnTo>
                  <a:lnTo>
                    <a:pt x="502" y="482"/>
                  </a:lnTo>
                  <a:lnTo>
                    <a:pt x="504" y="482"/>
                  </a:lnTo>
                  <a:lnTo>
                    <a:pt x="504" y="482"/>
                  </a:lnTo>
                  <a:lnTo>
                    <a:pt x="504" y="482"/>
                  </a:lnTo>
                  <a:lnTo>
                    <a:pt x="504" y="480"/>
                  </a:lnTo>
                  <a:lnTo>
                    <a:pt x="502" y="480"/>
                  </a:lnTo>
                  <a:lnTo>
                    <a:pt x="502" y="480"/>
                  </a:lnTo>
                  <a:lnTo>
                    <a:pt x="502" y="478"/>
                  </a:lnTo>
                  <a:lnTo>
                    <a:pt x="502" y="478"/>
                  </a:lnTo>
                  <a:lnTo>
                    <a:pt x="502" y="475"/>
                  </a:lnTo>
                  <a:lnTo>
                    <a:pt x="502" y="475"/>
                  </a:lnTo>
                  <a:lnTo>
                    <a:pt x="506" y="471"/>
                  </a:lnTo>
                  <a:lnTo>
                    <a:pt x="506" y="468"/>
                  </a:lnTo>
                  <a:lnTo>
                    <a:pt x="504" y="468"/>
                  </a:lnTo>
                  <a:lnTo>
                    <a:pt x="502" y="468"/>
                  </a:lnTo>
                  <a:lnTo>
                    <a:pt x="499" y="468"/>
                  </a:lnTo>
                  <a:lnTo>
                    <a:pt x="499" y="466"/>
                  </a:lnTo>
                  <a:lnTo>
                    <a:pt x="504" y="466"/>
                  </a:lnTo>
                  <a:lnTo>
                    <a:pt x="504" y="464"/>
                  </a:lnTo>
                  <a:lnTo>
                    <a:pt x="504" y="461"/>
                  </a:lnTo>
                  <a:lnTo>
                    <a:pt x="504" y="459"/>
                  </a:lnTo>
                  <a:lnTo>
                    <a:pt x="499" y="456"/>
                  </a:lnTo>
                  <a:lnTo>
                    <a:pt x="497" y="454"/>
                  </a:lnTo>
                  <a:lnTo>
                    <a:pt x="499" y="454"/>
                  </a:lnTo>
                  <a:lnTo>
                    <a:pt x="502" y="456"/>
                  </a:lnTo>
                  <a:lnTo>
                    <a:pt x="506" y="459"/>
                  </a:lnTo>
                  <a:lnTo>
                    <a:pt x="506" y="461"/>
                  </a:lnTo>
                  <a:lnTo>
                    <a:pt x="509" y="461"/>
                  </a:lnTo>
                  <a:lnTo>
                    <a:pt x="509" y="452"/>
                  </a:lnTo>
                  <a:lnTo>
                    <a:pt x="509" y="447"/>
                  </a:lnTo>
                  <a:lnTo>
                    <a:pt x="506" y="449"/>
                  </a:lnTo>
                  <a:lnTo>
                    <a:pt x="506" y="452"/>
                  </a:lnTo>
                  <a:lnTo>
                    <a:pt x="506" y="454"/>
                  </a:lnTo>
                  <a:lnTo>
                    <a:pt x="504" y="454"/>
                  </a:lnTo>
                  <a:lnTo>
                    <a:pt x="502" y="452"/>
                  </a:lnTo>
                  <a:lnTo>
                    <a:pt x="499" y="449"/>
                  </a:lnTo>
                  <a:lnTo>
                    <a:pt x="499" y="449"/>
                  </a:lnTo>
                  <a:lnTo>
                    <a:pt x="499" y="447"/>
                  </a:lnTo>
                  <a:lnTo>
                    <a:pt x="504" y="449"/>
                  </a:lnTo>
                  <a:lnTo>
                    <a:pt x="504" y="447"/>
                  </a:lnTo>
                  <a:lnTo>
                    <a:pt x="502" y="445"/>
                  </a:lnTo>
                  <a:lnTo>
                    <a:pt x="502" y="440"/>
                  </a:lnTo>
                  <a:lnTo>
                    <a:pt x="502" y="437"/>
                  </a:lnTo>
                  <a:lnTo>
                    <a:pt x="502" y="437"/>
                  </a:lnTo>
                  <a:lnTo>
                    <a:pt x="504" y="435"/>
                  </a:lnTo>
                  <a:lnTo>
                    <a:pt x="504" y="437"/>
                  </a:lnTo>
                  <a:lnTo>
                    <a:pt x="506" y="445"/>
                  </a:lnTo>
                  <a:lnTo>
                    <a:pt x="506" y="445"/>
                  </a:lnTo>
                  <a:lnTo>
                    <a:pt x="506" y="445"/>
                  </a:lnTo>
                  <a:lnTo>
                    <a:pt x="509" y="445"/>
                  </a:lnTo>
                  <a:lnTo>
                    <a:pt x="511" y="442"/>
                  </a:lnTo>
                  <a:lnTo>
                    <a:pt x="513" y="440"/>
                  </a:lnTo>
                  <a:lnTo>
                    <a:pt x="516" y="433"/>
                  </a:lnTo>
                  <a:lnTo>
                    <a:pt x="518" y="433"/>
                  </a:lnTo>
                  <a:lnTo>
                    <a:pt x="518" y="433"/>
                  </a:lnTo>
                  <a:lnTo>
                    <a:pt x="518" y="428"/>
                  </a:lnTo>
                  <a:lnTo>
                    <a:pt x="518" y="426"/>
                  </a:lnTo>
                  <a:lnTo>
                    <a:pt x="516" y="426"/>
                  </a:lnTo>
                  <a:lnTo>
                    <a:pt x="511" y="423"/>
                  </a:lnTo>
                  <a:lnTo>
                    <a:pt x="511" y="423"/>
                  </a:lnTo>
                  <a:lnTo>
                    <a:pt x="506" y="423"/>
                  </a:lnTo>
                  <a:lnTo>
                    <a:pt x="502" y="423"/>
                  </a:lnTo>
                  <a:lnTo>
                    <a:pt x="497" y="421"/>
                  </a:lnTo>
                  <a:lnTo>
                    <a:pt x="495" y="419"/>
                  </a:lnTo>
                  <a:lnTo>
                    <a:pt x="495" y="419"/>
                  </a:lnTo>
                  <a:lnTo>
                    <a:pt x="495" y="419"/>
                  </a:lnTo>
                  <a:lnTo>
                    <a:pt x="497" y="419"/>
                  </a:lnTo>
                  <a:lnTo>
                    <a:pt x="499" y="421"/>
                  </a:lnTo>
                  <a:lnTo>
                    <a:pt x="511" y="421"/>
                  </a:lnTo>
                  <a:lnTo>
                    <a:pt x="516" y="421"/>
                  </a:lnTo>
                  <a:lnTo>
                    <a:pt x="516" y="419"/>
                  </a:lnTo>
                  <a:lnTo>
                    <a:pt x="516" y="416"/>
                  </a:lnTo>
                  <a:lnTo>
                    <a:pt x="513" y="414"/>
                  </a:lnTo>
                  <a:lnTo>
                    <a:pt x="511" y="411"/>
                  </a:lnTo>
                  <a:lnTo>
                    <a:pt x="509" y="409"/>
                  </a:lnTo>
                  <a:lnTo>
                    <a:pt x="509" y="409"/>
                  </a:lnTo>
                  <a:lnTo>
                    <a:pt x="509" y="409"/>
                  </a:lnTo>
                  <a:lnTo>
                    <a:pt x="511" y="407"/>
                  </a:lnTo>
                  <a:lnTo>
                    <a:pt x="511" y="407"/>
                  </a:lnTo>
                  <a:lnTo>
                    <a:pt x="511" y="407"/>
                  </a:lnTo>
                  <a:lnTo>
                    <a:pt x="511" y="409"/>
                  </a:lnTo>
                  <a:lnTo>
                    <a:pt x="513" y="409"/>
                  </a:lnTo>
                  <a:lnTo>
                    <a:pt x="513" y="411"/>
                  </a:lnTo>
                  <a:lnTo>
                    <a:pt x="513" y="411"/>
                  </a:lnTo>
                  <a:lnTo>
                    <a:pt x="516" y="411"/>
                  </a:lnTo>
                  <a:lnTo>
                    <a:pt x="516" y="414"/>
                  </a:lnTo>
                  <a:lnTo>
                    <a:pt x="516" y="411"/>
                  </a:lnTo>
                  <a:lnTo>
                    <a:pt x="518" y="411"/>
                  </a:lnTo>
                  <a:lnTo>
                    <a:pt x="516" y="411"/>
                  </a:lnTo>
                  <a:lnTo>
                    <a:pt x="516" y="409"/>
                  </a:lnTo>
                  <a:lnTo>
                    <a:pt x="523" y="397"/>
                  </a:lnTo>
                  <a:lnTo>
                    <a:pt x="523" y="393"/>
                  </a:lnTo>
                  <a:lnTo>
                    <a:pt x="521" y="393"/>
                  </a:lnTo>
                  <a:lnTo>
                    <a:pt x="516" y="395"/>
                  </a:lnTo>
                  <a:lnTo>
                    <a:pt x="511" y="400"/>
                  </a:lnTo>
                  <a:lnTo>
                    <a:pt x="511" y="400"/>
                  </a:lnTo>
                  <a:lnTo>
                    <a:pt x="513" y="397"/>
                  </a:lnTo>
                  <a:lnTo>
                    <a:pt x="513" y="395"/>
                  </a:lnTo>
                  <a:lnTo>
                    <a:pt x="511" y="395"/>
                  </a:lnTo>
                  <a:lnTo>
                    <a:pt x="511" y="395"/>
                  </a:lnTo>
                  <a:lnTo>
                    <a:pt x="509" y="395"/>
                  </a:lnTo>
                  <a:lnTo>
                    <a:pt x="509" y="395"/>
                  </a:lnTo>
                  <a:lnTo>
                    <a:pt x="506" y="395"/>
                  </a:lnTo>
                  <a:lnTo>
                    <a:pt x="506" y="393"/>
                  </a:lnTo>
                  <a:lnTo>
                    <a:pt x="506" y="393"/>
                  </a:lnTo>
                  <a:lnTo>
                    <a:pt x="509" y="393"/>
                  </a:lnTo>
                  <a:lnTo>
                    <a:pt x="509" y="390"/>
                  </a:lnTo>
                  <a:lnTo>
                    <a:pt x="511" y="390"/>
                  </a:lnTo>
                  <a:lnTo>
                    <a:pt x="513" y="390"/>
                  </a:lnTo>
                  <a:lnTo>
                    <a:pt x="516" y="390"/>
                  </a:lnTo>
                  <a:lnTo>
                    <a:pt x="518" y="390"/>
                  </a:lnTo>
                  <a:lnTo>
                    <a:pt x="521" y="385"/>
                  </a:lnTo>
                  <a:lnTo>
                    <a:pt x="518" y="385"/>
                  </a:lnTo>
                  <a:lnTo>
                    <a:pt x="516" y="383"/>
                  </a:lnTo>
                  <a:lnTo>
                    <a:pt x="513" y="381"/>
                  </a:lnTo>
                  <a:lnTo>
                    <a:pt x="516" y="381"/>
                  </a:lnTo>
                  <a:lnTo>
                    <a:pt x="518" y="381"/>
                  </a:lnTo>
                  <a:lnTo>
                    <a:pt x="521" y="383"/>
                  </a:lnTo>
                  <a:lnTo>
                    <a:pt x="521" y="383"/>
                  </a:lnTo>
                  <a:lnTo>
                    <a:pt x="523" y="388"/>
                  </a:lnTo>
                  <a:lnTo>
                    <a:pt x="523" y="390"/>
                  </a:lnTo>
                  <a:lnTo>
                    <a:pt x="523" y="388"/>
                  </a:lnTo>
                  <a:lnTo>
                    <a:pt x="525" y="388"/>
                  </a:lnTo>
                  <a:lnTo>
                    <a:pt x="525" y="378"/>
                  </a:lnTo>
                  <a:lnTo>
                    <a:pt x="525" y="376"/>
                  </a:lnTo>
                  <a:lnTo>
                    <a:pt x="525" y="374"/>
                  </a:lnTo>
                  <a:lnTo>
                    <a:pt x="523" y="371"/>
                  </a:lnTo>
                  <a:lnTo>
                    <a:pt x="521" y="374"/>
                  </a:lnTo>
                  <a:lnTo>
                    <a:pt x="521" y="374"/>
                  </a:lnTo>
                  <a:lnTo>
                    <a:pt x="523" y="376"/>
                  </a:lnTo>
                  <a:lnTo>
                    <a:pt x="523" y="376"/>
                  </a:lnTo>
                  <a:lnTo>
                    <a:pt x="516" y="378"/>
                  </a:lnTo>
                  <a:lnTo>
                    <a:pt x="513" y="378"/>
                  </a:lnTo>
                  <a:lnTo>
                    <a:pt x="518" y="374"/>
                  </a:lnTo>
                  <a:lnTo>
                    <a:pt x="518" y="371"/>
                  </a:lnTo>
                  <a:lnTo>
                    <a:pt x="513" y="369"/>
                  </a:lnTo>
                  <a:lnTo>
                    <a:pt x="511" y="369"/>
                  </a:lnTo>
                  <a:lnTo>
                    <a:pt x="509" y="369"/>
                  </a:lnTo>
                  <a:lnTo>
                    <a:pt x="509" y="366"/>
                  </a:lnTo>
                  <a:lnTo>
                    <a:pt x="509" y="366"/>
                  </a:lnTo>
                  <a:lnTo>
                    <a:pt x="511" y="366"/>
                  </a:lnTo>
                  <a:lnTo>
                    <a:pt x="511" y="366"/>
                  </a:lnTo>
                  <a:lnTo>
                    <a:pt x="513" y="366"/>
                  </a:lnTo>
                  <a:lnTo>
                    <a:pt x="516" y="369"/>
                  </a:lnTo>
                  <a:lnTo>
                    <a:pt x="521" y="369"/>
                  </a:lnTo>
                  <a:lnTo>
                    <a:pt x="525" y="366"/>
                  </a:lnTo>
                  <a:lnTo>
                    <a:pt x="525" y="366"/>
                  </a:lnTo>
                  <a:lnTo>
                    <a:pt x="528" y="364"/>
                  </a:lnTo>
                  <a:lnTo>
                    <a:pt x="530" y="359"/>
                  </a:lnTo>
                  <a:lnTo>
                    <a:pt x="530" y="357"/>
                  </a:lnTo>
                  <a:lnTo>
                    <a:pt x="530" y="355"/>
                  </a:lnTo>
                  <a:lnTo>
                    <a:pt x="530" y="355"/>
                  </a:lnTo>
                  <a:lnTo>
                    <a:pt x="530" y="355"/>
                  </a:lnTo>
                  <a:lnTo>
                    <a:pt x="525" y="352"/>
                  </a:lnTo>
                  <a:lnTo>
                    <a:pt x="525" y="352"/>
                  </a:lnTo>
                  <a:lnTo>
                    <a:pt x="521" y="352"/>
                  </a:lnTo>
                  <a:lnTo>
                    <a:pt x="521" y="352"/>
                  </a:lnTo>
                  <a:lnTo>
                    <a:pt x="525" y="350"/>
                  </a:lnTo>
                  <a:lnTo>
                    <a:pt x="525" y="348"/>
                  </a:lnTo>
                  <a:lnTo>
                    <a:pt x="523" y="348"/>
                  </a:lnTo>
                  <a:lnTo>
                    <a:pt x="521" y="345"/>
                  </a:lnTo>
                  <a:lnTo>
                    <a:pt x="523" y="345"/>
                  </a:lnTo>
                  <a:lnTo>
                    <a:pt x="523" y="345"/>
                  </a:lnTo>
                  <a:lnTo>
                    <a:pt x="525" y="345"/>
                  </a:lnTo>
                  <a:lnTo>
                    <a:pt x="525" y="348"/>
                  </a:lnTo>
                  <a:lnTo>
                    <a:pt x="525" y="348"/>
                  </a:lnTo>
                  <a:lnTo>
                    <a:pt x="528" y="348"/>
                  </a:lnTo>
                  <a:lnTo>
                    <a:pt x="532" y="348"/>
                  </a:lnTo>
                  <a:lnTo>
                    <a:pt x="535" y="350"/>
                  </a:lnTo>
                  <a:lnTo>
                    <a:pt x="537" y="350"/>
                  </a:lnTo>
                  <a:lnTo>
                    <a:pt x="539" y="348"/>
                  </a:lnTo>
                  <a:lnTo>
                    <a:pt x="542" y="343"/>
                  </a:lnTo>
                  <a:lnTo>
                    <a:pt x="539" y="343"/>
                  </a:lnTo>
                  <a:lnTo>
                    <a:pt x="537" y="340"/>
                  </a:lnTo>
                  <a:lnTo>
                    <a:pt x="537" y="338"/>
                  </a:lnTo>
                  <a:lnTo>
                    <a:pt x="537" y="338"/>
                  </a:lnTo>
                  <a:lnTo>
                    <a:pt x="537" y="336"/>
                  </a:lnTo>
                  <a:lnTo>
                    <a:pt x="537" y="336"/>
                  </a:lnTo>
                  <a:lnTo>
                    <a:pt x="539" y="333"/>
                  </a:lnTo>
                  <a:lnTo>
                    <a:pt x="539" y="333"/>
                  </a:lnTo>
                  <a:lnTo>
                    <a:pt x="539" y="333"/>
                  </a:lnTo>
                  <a:lnTo>
                    <a:pt x="542" y="336"/>
                  </a:lnTo>
                  <a:lnTo>
                    <a:pt x="542" y="336"/>
                  </a:lnTo>
                  <a:lnTo>
                    <a:pt x="542" y="338"/>
                  </a:lnTo>
                  <a:lnTo>
                    <a:pt x="547" y="333"/>
                  </a:lnTo>
                  <a:lnTo>
                    <a:pt x="549" y="329"/>
                  </a:lnTo>
                  <a:lnTo>
                    <a:pt x="547" y="32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9718764" y="4523654"/>
              <a:ext cx="919770" cy="804181"/>
            </a:xfrm>
            <a:custGeom>
              <a:avLst/>
              <a:gdLst>
                <a:gd name="T0" fmla="*/ 286 w 931"/>
                <a:gd name="T1" fmla="*/ 190 h 814"/>
                <a:gd name="T2" fmla="*/ 108 w 931"/>
                <a:gd name="T3" fmla="*/ 121 h 814"/>
                <a:gd name="T4" fmla="*/ 662 w 931"/>
                <a:gd name="T5" fmla="*/ 533 h 814"/>
                <a:gd name="T6" fmla="*/ 887 w 931"/>
                <a:gd name="T7" fmla="*/ 438 h 814"/>
                <a:gd name="T8" fmla="*/ 773 w 931"/>
                <a:gd name="T9" fmla="*/ 239 h 814"/>
                <a:gd name="T10" fmla="*/ 801 w 931"/>
                <a:gd name="T11" fmla="*/ 284 h 814"/>
                <a:gd name="T12" fmla="*/ 685 w 931"/>
                <a:gd name="T13" fmla="*/ 85 h 814"/>
                <a:gd name="T14" fmla="*/ 659 w 931"/>
                <a:gd name="T15" fmla="*/ 7 h 814"/>
                <a:gd name="T16" fmla="*/ 598 w 931"/>
                <a:gd name="T17" fmla="*/ 5 h 814"/>
                <a:gd name="T18" fmla="*/ 586 w 931"/>
                <a:gd name="T19" fmla="*/ 59 h 814"/>
                <a:gd name="T20" fmla="*/ 376 w 931"/>
                <a:gd name="T21" fmla="*/ 55 h 814"/>
                <a:gd name="T22" fmla="*/ 2 w 931"/>
                <a:gd name="T23" fmla="*/ 62 h 814"/>
                <a:gd name="T24" fmla="*/ 30 w 931"/>
                <a:gd name="T25" fmla="*/ 140 h 814"/>
                <a:gd name="T26" fmla="*/ 54 w 931"/>
                <a:gd name="T27" fmla="*/ 107 h 814"/>
                <a:gd name="T28" fmla="*/ 82 w 931"/>
                <a:gd name="T29" fmla="*/ 121 h 814"/>
                <a:gd name="T30" fmla="*/ 134 w 931"/>
                <a:gd name="T31" fmla="*/ 114 h 814"/>
                <a:gd name="T32" fmla="*/ 146 w 931"/>
                <a:gd name="T33" fmla="*/ 116 h 814"/>
                <a:gd name="T34" fmla="*/ 212 w 931"/>
                <a:gd name="T35" fmla="*/ 128 h 814"/>
                <a:gd name="T36" fmla="*/ 238 w 931"/>
                <a:gd name="T37" fmla="*/ 145 h 814"/>
                <a:gd name="T38" fmla="*/ 257 w 931"/>
                <a:gd name="T39" fmla="*/ 168 h 814"/>
                <a:gd name="T40" fmla="*/ 312 w 931"/>
                <a:gd name="T41" fmla="*/ 183 h 814"/>
                <a:gd name="T42" fmla="*/ 359 w 931"/>
                <a:gd name="T43" fmla="*/ 142 h 814"/>
                <a:gd name="T44" fmla="*/ 428 w 931"/>
                <a:gd name="T45" fmla="*/ 138 h 814"/>
                <a:gd name="T46" fmla="*/ 501 w 931"/>
                <a:gd name="T47" fmla="*/ 204 h 814"/>
                <a:gd name="T48" fmla="*/ 553 w 931"/>
                <a:gd name="T49" fmla="*/ 237 h 814"/>
                <a:gd name="T50" fmla="*/ 570 w 931"/>
                <a:gd name="T51" fmla="*/ 313 h 814"/>
                <a:gd name="T52" fmla="*/ 577 w 931"/>
                <a:gd name="T53" fmla="*/ 393 h 814"/>
                <a:gd name="T54" fmla="*/ 579 w 931"/>
                <a:gd name="T55" fmla="*/ 358 h 814"/>
                <a:gd name="T56" fmla="*/ 605 w 931"/>
                <a:gd name="T57" fmla="*/ 398 h 814"/>
                <a:gd name="T58" fmla="*/ 603 w 931"/>
                <a:gd name="T59" fmla="*/ 431 h 814"/>
                <a:gd name="T60" fmla="*/ 655 w 931"/>
                <a:gd name="T61" fmla="*/ 497 h 814"/>
                <a:gd name="T62" fmla="*/ 676 w 931"/>
                <a:gd name="T63" fmla="*/ 471 h 814"/>
                <a:gd name="T64" fmla="*/ 700 w 931"/>
                <a:gd name="T65" fmla="*/ 507 h 814"/>
                <a:gd name="T66" fmla="*/ 709 w 931"/>
                <a:gd name="T67" fmla="*/ 556 h 814"/>
                <a:gd name="T68" fmla="*/ 738 w 931"/>
                <a:gd name="T69" fmla="*/ 592 h 814"/>
                <a:gd name="T70" fmla="*/ 792 w 931"/>
                <a:gd name="T71" fmla="*/ 632 h 814"/>
                <a:gd name="T72" fmla="*/ 804 w 931"/>
                <a:gd name="T73" fmla="*/ 677 h 814"/>
                <a:gd name="T74" fmla="*/ 865 w 931"/>
                <a:gd name="T75" fmla="*/ 665 h 814"/>
                <a:gd name="T76" fmla="*/ 887 w 931"/>
                <a:gd name="T77" fmla="*/ 649 h 814"/>
                <a:gd name="T78" fmla="*/ 787 w 931"/>
                <a:gd name="T79" fmla="*/ 251 h 814"/>
                <a:gd name="T80" fmla="*/ 851 w 931"/>
                <a:gd name="T81" fmla="*/ 386 h 814"/>
                <a:gd name="T82" fmla="*/ 922 w 931"/>
                <a:gd name="T83" fmla="*/ 807 h 814"/>
                <a:gd name="T84" fmla="*/ 565 w 931"/>
                <a:gd name="T85" fmla="*/ 270 h 814"/>
                <a:gd name="T86" fmla="*/ 560 w 931"/>
                <a:gd name="T87" fmla="*/ 254 h 814"/>
                <a:gd name="T88" fmla="*/ 546 w 931"/>
                <a:gd name="T89" fmla="*/ 225 h 814"/>
                <a:gd name="T90" fmla="*/ 747 w 931"/>
                <a:gd name="T91" fmla="*/ 767 h 814"/>
                <a:gd name="T92" fmla="*/ 709 w 931"/>
                <a:gd name="T93" fmla="*/ 772 h 814"/>
                <a:gd name="T94" fmla="*/ 764 w 931"/>
                <a:gd name="T95" fmla="*/ 601 h 814"/>
                <a:gd name="T96" fmla="*/ 754 w 931"/>
                <a:gd name="T97" fmla="*/ 601 h 814"/>
                <a:gd name="T98" fmla="*/ 624 w 931"/>
                <a:gd name="T99" fmla="*/ 777 h 814"/>
                <a:gd name="T100" fmla="*/ 674 w 931"/>
                <a:gd name="T101" fmla="*/ 535 h 814"/>
                <a:gd name="T102" fmla="*/ 771 w 931"/>
                <a:gd name="T103" fmla="*/ 746 h 814"/>
                <a:gd name="T104" fmla="*/ 764 w 931"/>
                <a:gd name="T105" fmla="*/ 760 h 814"/>
                <a:gd name="T106" fmla="*/ 823 w 931"/>
                <a:gd name="T107" fmla="*/ 665 h 814"/>
                <a:gd name="T108" fmla="*/ 596 w 931"/>
                <a:gd name="T109" fmla="*/ 414 h 814"/>
                <a:gd name="T110" fmla="*/ 780 w 931"/>
                <a:gd name="T111" fmla="*/ 748 h 814"/>
                <a:gd name="T112" fmla="*/ 856 w 931"/>
                <a:gd name="T113" fmla="*/ 675 h 814"/>
                <a:gd name="T114" fmla="*/ 884 w 931"/>
                <a:gd name="T115" fmla="*/ 670 h 814"/>
                <a:gd name="T116" fmla="*/ 901 w 931"/>
                <a:gd name="T117" fmla="*/ 649 h 814"/>
                <a:gd name="T118" fmla="*/ 785 w 931"/>
                <a:gd name="T119" fmla="*/ 736 h 814"/>
                <a:gd name="T120" fmla="*/ 851 w 931"/>
                <a:gd name="T121" fmla="*/ 701 h 814"/>
                <a:gd name="T122" fmla="*/ 827 w 931"/>
                <a:gd name="T123" fmla="*/ 729 h 814"/>
                <a:gd name="T124" fmla="*/ 882 w 931"/>
                <a:gd name="T125" fmla="*/ 67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1" h="814">
                  <a:moveTo>
                    <a:pt x="340" y="166"/>
                  </a:moveTo>
                  <a:lnTo>
                    <a:pt x="338" y="168"/>
                  </a:lnTo>
                  <a:lnTo>
                    <a:pt x="333" y="171"/>
                  </a:lnTo>
                  <a:lnTo>
                    <a:pt x="333" y="173"/>
                  </a:lnTo>
                  <a:lnTo>
                    <a:pt x="338" y="171"/>
                  </a:lnTo>
                  <a:lnTo>
                    <a:pt x="340" y="168"/>
                  </a:lnTo>
                  <a:lnTo>
                    <a:pt x="343" y="166"/>
                  </a:lnTo>
                  <a:lnTo>
                    <a:pt x="340" y="166"/>
                  </a:lnTo>
                  <a:lnTo>
                    <a:pt x="340" y="166"/>
                  </a:lnTo>
                  <a:close/>
                  <a:moveTo>
                    <a:pt x="328" y="175"/>
                  </a:moveTo>
                  <a:lnTo>
                    <a:pt x="328" y="178"/>
                  </a:lnTo>
                  <a:lnTo>
                    <a:pt x="326" y="180"/>
                  </a:lnTo>
                  <a:lnTo>
                    <a:pt x="326" y="180"/>
                  </a:lnTo>
                  <a:lnTo>
                    <a:pt x="326" y="180"/>
                  </a:lnTo>
                  <a:lnTo>
                    <a:pt x="324" y="180"/>
                  </a:lnTo>
                  <a:lnTo>
                    <a:pt x="324" y="180"/>
                  </a:lnTo>
                  <a:lnTo>
                    <a:pt x="324" y="183"/>
                  </a:lnTo>
                  <a:lnTo>
                    <a:pt x="324" y="183"/>
                  </a:lnTo>
                  <a:lnTo>
                    <a:pt x="324" y="183"/>
                  </a:lnTo>
                  <a:lnTo>
                    <a:pt x="321" y="183"/>
                  </a:lnTo>
                  <a:lnTo>
                    <a:pt x="300" y="197"/>
                  </a:lnTo>
                  <a:lnTo>
                    <a:pt x="298" y="199"/>
                  </a:lnTo>
                  <a:lnTo>
                    <a:pt x="295" y="199"/>
                  </a:lnTo>
                  <a:lnTo>
                    <a:pt x="290" y="199"/>
                  </a:lnTo>
                  <a:lnTo>
                    <a:pt x="288" y="199"/>
                  </a:lnTo>
                  <a:lnTo>
                    <a:pt x="293" y="199"/>
                  </a:lnTo>
                  <a:lnTo>
                    <a:pt x="295" y="199"/>
                  </a:lnTo>
                  <a:lnTo>
                    <a:pt x="300" y="199"/>
                  </a:lnTo>
                  <a:lnTo>
                    <a:pt x="302" y="199"/>
                  </a:lnTo>
                  <a:lnTo>
                    <a:pt x="309" y="194"/>
                  </a:lnTo>
                  <a:lnTo>
                    <a:pt x="312" y="192"/>
                  </a:lnTo>
                  <a:lnTo>
                    <a:pt x="321" y="185"/>
                  </a:lnTo>
                  <a:lnTo>
                    <a:pt x="326" y="180"/>
                  </a:lnTo>
                  <a:lnTo>
                    <a:pt x="328" y="178"/>
                  </a:lnTo>
                  <a:lnTo>
                    <a:pt x="328" y="178"/>
                  </a:lnTo>
                  <a:lnTo>
                    <a:pt x="331" y="175"/>
                  </a:lnTo>
                  <a:lnTo>
                    <a:pt x="331" y="175"/>
                  </a:lnTo>
                  <a:lnTo>
                    <a:pt x="331" y="175"/>
                  </a:lnTo>
                  <a:lnTo>
                    <a:pt x="328" y="175"/>
                  </a:lnTo>
                  <a:close/>
                  <a:moveTo>
                    <a:pt x="290" y="192"/>
                  </a:moveTo>
                  <a:lnTo>
                    <a:pt x="290" y="190"/>
                  </a:lnTo>
                  <a:lnTo>
                    <a:pt x="288" y="190"/>
                  </a:lnTo>
                  <a:lnTo>
                    <a:pt x="288" y="190"/>
                  </a:lnTo>
                  <a:lnTo>
                    <a:pt x="286" y="190"/>
                  </a:lnTo>
                  <a:lnTo>
                    <a:pt x="283" y="190"/>
                  </a:lnTo>
                  <a:lnTo>
                    <a:pt x="281" y="192"/>
                  </a:lnTo>
                  <a:lnTo>
                    <a:pt x="281" y="192"/>
                  </a:lnTo>
                  <a:lnTo>
                    <a:pt x="276" y="192"/>
                  </a:lnTo>
                  <a:lnTo>
                    <a:pt x="276" y="192"/>
                  </a:lnTo>
                  <a:lnTo>
                    <a:pt x="279" y="194"/>
                  </a:lnTo>
                  <a:lnTo>
                    <a:pt x="281" y="194"/>
                  </a:lnTo>
                  <a:lnTo>
                    <a:pt x="281" y="194"/>
                  </a:lnTo>
                  <a:lnTo>
                    <a:pt x="281" y="197"/>
                  </a:lnTo>
                  <a:lnTo>
                    <a:pt x="283" y="197"/>
                  </a:lnTo>
                  <a:lnTo>
                    <a:pt x="283" y="197"/>
                  </a:lnTo>
                  <a:lnTo>
                    <a:pt x="286" y="197"/>
                  </a:lnTo>
                  <a:lnTo>
                    <a:pt x="288" y="197"/>
                  </a:lnTo>
                  <a:lnTo>
                    <a:pt x="288" y="197"/>
                  </a:lnTo>
                  <a:lnTo>
                    <a:pt x="288" y="194"/>
                  </a:lnTo>
                  <a:lnTo>
                    <a:pt x="288" y="194"/>
                  </a:lnTo>
                  <a:lnTo>
                    <a:pt x="288" y="192"/>
                  </a:lnTo>
                  <a:lnTo>
                    <a:pt x="290" y="192"/>
                  </a:lnTo>
                  <a:close/>
                  <a:moveTo>
                    <a:pt x="108" y="121"/>
                  </a:moveTo>
                  <a:lnTo>
                    <a:pt x="106" y="123"/>
                  </a:lnTo>
                  <a:lnTo>
                    <a:pt x="106" y="123"/>
                  </a:lnTo>
                  <a:lnTo>
                    <a:pt x="104" y="123"/>
                  </a:lnTo>
                  <a:lnTo>
                    <a:pt x="92" y="128"/>
                  </a:lnTo>
                  <a:lnTo>
                    <a:pt x="87" y="128"/>
                  </a:lnTo>
                  <a:lnTo>
                    <a:pt x="85" y="128"/>
                  </a:lnTo>
                  <a:lnTo>
                    <a:pt x="82" y="128"/>
                  </a:lnTo>
                  <a:lnTo>
                    <a:pt x="82" y="130"/>
                  </a:lnTo>
                  <a:lnTo>
                    <a:pt x="78" y="130"/>
                  </a:lnTo>
                  <a:lnTo>
                    <a:pt x="70" y="133"/>
                  </a:lnTo>
                  <a:lnTo>
                    <a:pt x="66" y="135"/>
                  </a:lnTo>
                  <a:lnTo>
                    <a:pt x="54" y="138"/>
                  </a:lnTo>
                  <a:lnTo>
                    <a:pt x="44" y="140"/>
                  </a:lnTo>
                  <a:lnTo>
                    <a:pt x="42" y="140"/>
                  </a:lnTo>
                  <a:lnTo>
                    <a:pt x="49" y="140"/>
                  </a:lnTo>
                  <a:lnTo>
                    <a:pt x="120" y="123"/>
                  </a:lnTo>
                  <a:lnTo>
                    <a:pt x="120" y="123"/>
                  </a:lnTo>
                  <a:lnTo>
                    <a:pt x="120" y="123"/>
                  </a:lnTo>
                  <a:lnTo>
                    <a:pt x="120" y="123"/>
                  </a:lnTo>
                  <a:lnTo>
                    <a:pt x="120" y="123"/>
                  </a:lnTo>
                  <a:lnTo>
                    <a:pt x="123" y="123"/>
                  </a:lnTo>
                  <a:lnTo>
                    <a:pt x="123" y="123"/>
                  </a:lnTo>
                  <a:lnTo>
                    <a:pt x="125" y="121"/>
                  </a:lnTo>
                  <a:lnTo>
                    <a:pt x="113" y="121"/>
                  </a:lnTo>
                  <a:lnTo>
                    <a:pt x="108" y="121"/>
                  </a:lnTo>
                  <a:close/>
                  <a:moveTo>
                    <a:pt x="903" y="597"/>
                  </a:moveTo>
                  <a:lnTo>
                    <a:pt x="903" y="599"/>
                  </a:lnTo>
                  <a:lnTo>
                    <a:pt x="903" y="599"/>
                  </a:lnTo>
                  <a:lnTo>
                    <a:pt x="903" y="599"/>
                  </a:lnTo>
                  <a:lnTo>
                    <a:pt x="905" y="599"/>
                  </a:lnTo>
                  <a:lnTo>
                    <a:pt x="905" y="597"/>
                  </a:lnTo>
                  <a:lnTo>
                    <a:pt x="905" y="590"/>
                  </a:lnTo>
                  <a:lnTo>
                    <a:pt x="905" y="590"/>
                  </a:lnTo>
                  <a:lnTo>
                    <a:pt x="905" y="590"/>
                  </a:lnTo>
                  <a:lnTo>
                    <a:pt x="903" y="590"/>
                  </a:lnTo>
                  <a:lnTo>
                    <a:pt x="903" y="592"/>
                  </a:lnTo>
                  <a:lnTo>
                    <a:pt x="903" y="592"/>
                  </a:lnTo>
                  <a:lnTo>
                    <a:pt x="903" y="592"/>
                  </a:lnTo>
                  <a:lnTo>
                    <a:pt x="903" y="594"/>
                  </a:lnTo>
                  <a:lnTo>
                    <a:pt x="903" y="594"/>
                  </a:lnTo>
                  <a:lnTo>
                    <a:pt x="903" y="594"/>
                  </a:lnTo>
                  <a:lnTo>
                    <a:pt x="903" y="594"/>
                  </a:lnTo>
                  <a:lnTo>
                    <a:pt x="903" y="594"/>
                  </a:lnTo>
                  <a:lnTo>
                    <a:pt x="903" y="594"/>
                  </a:lnTo>
                  <a:lnTo>
                    <a:pt x="903" y="594"/>
                  </a:lnTo>
                  <a:lnTo>
                    <a:pt x="903" y="594"/>
                  </a:lnTo>
                  <a:lnTo>
                    <a:pt x="903" y="594"/>
                  </a:lnTo>
                  <a:lnTo>
                    <a:pt x="903" y="597"/>
                  </a:lnTo>
                  <a:lnTo>
                    <a:pt x="903" y="597"/>
                  </a:lnTo>
                  <a:close/>
                  <a:moveTo>
                    <a:pt x="683" y="540"/>
                  </a:moveTo>
                  <a:lnTo>
                    <a:pt x="681" y="538"/>
                  </a:lnTo>
                  <a:lnTo>
                    <a:pt x="678" y="538"/>
                  </a:lnTo>
                  <a:lnTo>
                    <a:pt x="678" y="538"/>
                  </a:lnTo>
                  <a:lnTo>
                    <a:pt x="678" y="538"/>
                  </a:lnTo>
                  <a:lnTo>
                    <a:pt x="676" y="540"/>
                  </a:lnTo>
                  <a:lnTo>
                    <a:pt x="674" y="540"/>
                  </a:lnTo>
                  <a:lnTo>
                    <a:pt x="671" y="540"/>
                  </a:lnTo>
                  <a:lnTo>
                    <a:pt x="671" y="540"/>
                  </a:lnTo>
                  <a:lnTo>
                    <a:pt x="669" y="540"/>
                  </a:lnTo>
                  <a:lnTo>
                    <a:pt x="667" y="538"/>
                  </a:lnTo>
                  <a:lnTo>
                    <a:pt x="664" y="535"/>
                  </a:lnTo>
                  <a:lnTo>
                    <a:pt x="664" y="533"/>
                  </a:lnTo>
                  <a:lnTo>
                    <a:pt x="664" y="533"/>
                  </a:lnTo>
                  <a:lnTo>
                    <a:pt x="662" y="530"/>
                  </a:lnTo>
                  <a:lnTo>
                    <a:pt x="662" y="530"/>
                  </a:lnTo>
                  <a:lnTo>
                    <a:pt x="662" y="530"/>
                  </a:lnTo>
                  <a:lnTo>
                    <a:pt x="662" y="530"/>
                  </a:lnTo>
                  <a:lnTo>
                    <a:pt x="659" y="530"/>
                  </a:lnTo>
                  <a:lnTo>
                    <a:pt x="662" y="533"/>
                  </a:lnTo>
                  <a:lnTo>
                    <a:pt x="664" y="538"/>
                  </a:lnTo>
                  <a:lnTo>
                    <a:pt x="664" y="540"/>
                  </a:lnTo>
                  <a:lnTo>
                    <a:pt x="667" y="540"/>
                  </a:lnTo>
                  <a:lnTo>
                    <a:pt x="667" y="540"/>
                  </a:lnTo>
                  <a:lnTo>
                    <a:pt x="674" y="545"/>
                  </a:lnTo>
                  <a:lnTo>
                    <a:pt x="674" y="545"/>
                  </a:lnTo>
                  <a:lnTo>
                    <a:pt x="674" y="545"/>
                  </a:lnTo>
                  <a:lnTo>
                    <a:pt x="676" y="545"/>
                  </a:lnTo>
                  <a:lnTo>
                    <a:pt x="678" y="542"/>
                  </a:lnTo>
                  <a:lnTo>
                    <a:pt x="681" y="540"/>
                  </a:lnTo>
                  <a:lnTo>
                    <a:pt x="683" y="540"/>
                  </a:lnTo>
                  <a:lnTo>
                    <a:pt x="683" y="540"/>
                  </a:lnTo>
                  <a:lnTo>
                    <a:pt x="683" y="540"/>
                  </a:lnTo>
                  <a:close/>
                  <a:moveTo>
                    <a:pt x="901" y="547"/>
                  </a:moveTo>
                  <a:lnTo>
                    <a:pt x="901" y="545"/>
                  </a:lnTo>
                  <a:lnTo>
                    <a:pt x="901" y="545"/>
                  </a:lnTo>
                  <a:lnTo>
                    <a:pt x="901" y="540"/>
                  </a:lnTo>
                  <a:lnTo>
                    <a:pt x="901" y="521"/>
                  </a:lnTo>
                  <a:lnTo>
                    <a:pt x="901" y="519"/>
                  </a:lnTo>
                  <a:lnTo>
                    <a:pt x="901" y="516"/>
                  </a:lnTo>
                  <a:lnTo>
                    <a:pt x="901" y="514"/>
                  </a:lnTo>
                  <a:lnTo>
                    <a:pt x="898" y="512"/>
                  </a:lnTo>
                  <a:lnTo>
                    <a:pt x="898" y="509"/>
                  </a:lnTo>
                  <a:lnTo>
                    <a:pt x="901" y="504"/>
                  </a:lnTo>
                  <a:lnTo>
                    <a:pt x="898" y="488"/>
                  </a:lnTo>
                  <a:lnTo>
                    <a:pt x="898" y="488"/>
                  </a:lnTo>
                  <a:lnTo>
                    <a:pt x="898" y="483"/>
                  </a:lnTo>
                  <a:lnTo>
                    <a:pt x="896" y="469"/>
                  </a:lnTo>
                  <a:lnTo>
                    <a:pt x="896" y="464"/>
                  </a:lnTo>
                  <a:lnTo>
                    <a:pt x="894" y="464"/>
                  </a:lnTo>
                  <a:lnTo>
                    <a:pt x="894" y="462"/>
                  </a:lnTo>
                  <a:lnTo>
                    <a:pt x="894" y="459"/>
                  </a:lnTo>
                  <a:lnTo>
                    <a:pt x="894" y="457"/>
                  </a:lnTo>
                  <a:lnTo>
                    <a:pt x="889" y="445"/>
                  </a:lnTo>
                  <a:lnTo>
                    <a:pt x="889" y="445"/>
                  </a:lnTo>
                  <a:lnTo>
                    <a:pt x="887" y="443"/>
                  </a:lnTo>
                  <a:lnTo>
                    <a:pt x="884" y="443"/>
                  </a:lnTo>
                  <a:lnTo>
                    <a:pt x="882" y="443"/>
                  </a:lnTo>
                  <a:lnTo>
                    <a:pt x="882" y="443"/>
                  </a:lnTo>
                  <a:lnTo>
                    <a:pt x="884" y="441"/>
                  </a:lnTo>
                  <a:lnTo>
                    <a:pt x="884" y="441"/>
                  </a:lnTo>
                  <a:lnTo>
                    <a:pt x="887" y="441"/>
                  </a:lnTo>
                  <a:lnTo>
                    <a:pt x="887" y="438"/>
                  </a:lnTo>
                  <a:lnTo>
                    <a:pt x="887" y="438"/>
                  </a:lnTo>
                  <a:lnTo>
                    <a:pt x="884" y="433"/>
                  </a:lnTo>
                  <a:lnTo>
                    <a:pt x="879" y="426"/>
                  </a:lnTo>
                  <a:lnTo>
                    <a:pt x="877" y="422"/>
                  </a:lnTo>
                  <a:lnTo>
                    <a:pt x="875" y="422"/>
                  </a:lnTo>
                  <a:lnTo>
                    <a:pt x="875" y="419"/>
                  </a:lnTo>
                  <a:lnTo>
                    <a:pt x="870" y="417"/>
                  </a:lnTo>
                  <a:lnTo>
                    <a:pt x="870" y="417"/>
                  </a:lnTo>
                  <a:lnTo>
                    <a:pt x="865" y="412"/>
                  </a:lnTo>
                  <a:lnTo>
                    <a:pt x="865" y="412"/>
                  </a:lnTo>
                  <a:lnTo>
                    <a:pt x="863" y="414"/>
                  </a:lnTo>
                  <a:lnTo>
                    <a:pt x="861" y="414"/>
                  </a:lnTo>
                  <a:lnTo>
                    <a:pt x="858" y="412"/>
                  </a:lnTo>
                  <a:lnTo>
                    <a:pt x="858" y="412"/>
                  </a:lnTo>
                  <a:lnTo>
                    <a:pt x="856" y="410"/>
                  </a:lnTo>
                  <a:lnTo>
                    <a:pt x="853" y="410"/>
                  </a:lnTo>
                  <a:lnTo>
                    <a:pt x="856" y="410"/>
                  </a:lnTo>
                  <a:lnTo>
                    <a:pt x="856" y="410"/>
                  </a:lnTo>
                  <a:lnTo>
                    <a:pt x="858" y="410"/>
                  </a:lnTo>
                  <a:lnTo>
                    <a:pt x="858" y="410"/>
                  </a:lnTo>
                  <a:lnTo>
                    <a:pt x="861" y="412"/>
                  </a:lnTo>
                  <a:lnTo>
                    <a:pt x="865" y="412"/>
                  </a:lnTo>
                  <a:lnTo>
                    <a:pt x="868" y="412"/>
                  </a:lnTo>
                  <a:lnTo>
                    <a:pt x="868" y="414"/>
                  </a:lnTo>
                  <a:lnTo>
                    <a:pt x="868" y="412"/>
                  </a:lnTo>
                  <a:lnTo>
                    <a:pt x="844" y="377"/>
                  </a:lnTo>
                  <a:lnTo>
                    <a:pt x="837" y="360"/>
                  </a:lnTo>
                  <a:lnTo>
                    <a:pt x="790" y="289"/>
                  </a:lnTo>
                  <a:lnTo>
                    <a:pt x="787" y="284"/>
                  </a:lnTo>
                  <a:lnTo>
                    <a:pt x="782" y="280"/>
                  </a:lnTo>
                  <a:lnTo>
                    <a:pt x="780" y="272"/>
                  </a:lnTo>
                  <a:lnTo>
                    <a:pt x="778" y="270"/>
                  </a:lnTo>
                  <a:lnTo>
                    <a:pt x="773" y="258"/>
                  </a:lnTo>
                  <a:lnTo>
                    <a:pt x="773" y="254"/>
                  </a:lnTo>
                  <a:lnTo>
                    <a:pt x="771" y="251"/>
                  </a:lnTo>
                  <a:lnTo>
                    <a:pt x="768" y="246"/>
                  </a:lnTo>
                  <a:lnTo>
                    <a:pt x="768" y="244"/>
                  </a:lnTo>
                  <a:lnTo>
                    <a:pt x="768" y="244"/>
                  </a:lnTo>
                  <a:lnTo>
                    <a:pt x="766" y="242"/>
                  </a:lnTo>
                  <a:lnTo>
                    <a:pt x="761" y="230"/>
                  </a:lnTo>
                  <a:lnTo>
                    <a:pt x="764" y="230"/>
                  </a:lnTo>
                  <a:lnTo>
                    <a:pt x="768" y="235"/>
                  </a:lnTo>
                  <a:lnTo>
                    <a:pt x="773" y="235"/>
                  </a:lnTo>
                  <a:lnTo>
                    <a:pt x="775" y="237"/>
                  </a:lnTo>
                  <a:lnTo>
                    <a:pt x="773" y="239"/>
                  </a:lnTo>
                  <a:lnTo>
                    <a:pt x="773" y="242"/>
                  </a:lnTo>
                  <a:lnTo>
                    <a:pt x="773" y="239"/>
                  </a:lnTo>
                  <a:lnTo>
                    <a:pt x="773" y="242"/>
                  </a:lnTo>
                  <a:lnTo>
                    <a:pt x="773" y="244"/>
                  </a:lnTo>
                  <a:lnTo>
                    <a:pt x="773" y="246"/>
                  </a:lnTo>
                  <a:lnTo>
                    <a:pt x="773" y="249"/>
                  </a:lnTo>
                  <a:lnTo>
                    <a:pt x="775" y="251"/>
                  </a:lnTo>
                  <a:lnTo>
                    <a:pt x="778" y="251"/>
                  </a:lnTo>
                  <a:lnTo>
                    <a:pt x="785" y="251"/>
                  </a:lnTo>
                  <a:lnTo>
                    <a:pt x="785" y="251"/>
                  </a:lnTo>
                  <a:lnTo>
                    <a:pt x="787" y="251"/>
                  </a:lnTo>
                  <a:lnTo>
                    <a:pt x="787" y="249"/>
                  </a:lnTo>
                  <a:lnTo>
                    <a:pt x="785" y="249"/>
                  </a:lnTo>
                  <a:lnTo>
                    <a:pt x="785" y="246"/>
                  </a:lnTo>
                  <a:lnTo>
                    <a:pt x="787" y="246"/>
                  </a:lnTo>
                  <a:lnTo>
                    <a:pt x="787" y="246"/>
                  </a:lnTo>
                  <a:lnTo>
                    <a:pt x="787" y="249"/>
                  </a:lnTo>
                  <a:lnTo>
                    <a:pt x="787" y="249"/>
                  </a:lnTo>
                  <a:lnTo>
                    <a:pt x="790" y="246"/>
                  </a:lnTo>
                  <a:lnTo>
                    <a:pt x="792" y="249"/>
                  </a:lnTo>
                  <a:lnTo>
                    <a:pt x="794" y="249"/>
                  </a:lnTo>
                  <a:lnTo>
                    <a:pt x="794" y="251"/>
                  </a:lnTo>
                  <a:lnTo>
                    <a:pt x="797" y="256"/>
                  </a:lnTo>
                  <a:lnTo>
                    <a:pt x="797" y="261"/>
                  </a:lnTo>
                  <a:lnTo>
                    <a:pt x="797" y="277"/>
                  </a:lnTo>
                  <a:lnTo>
                    <a:pt x="799" y="298"/>
                  </a:lnTo>
                  <a:lnTo>
                    <a:pt x="801" y="303"/>
                  </a:lnTo>
                  <a:lnTo>
                    <a:pt x="806" y="310"/>
                  </a:lnTo>
                  <a:lnTo>
                    <a:pt x="816" y="322"/>
                  </a:lnTo>
                  <a:lnTo>
                    <a:pt x="816" y="327"/>
                  </a:lnTo>
                  <a:lnTo>
                    <a:pt x="820" y="329"/>
                  </a:lnTo>
                  <a:lnTo>
                    <a:pt x="820" y="329"/>
                  </a:lnTo>
                  <a:lnTo>
                    <a:pt x="823" y="332"/>
                  </a:lnTo>
                  <a:lnTo>
                    <a:pt x="825" y="336"/>
                  </a:lnTo>
                  <a:lnTo>
                    <a:pt x="825" y="332"/>
                  </a:lnTo>
                  <a:lnTo>
                    <a:pt x="813" y="320"/>
                  </a:lnTo>
                  <a:lnTo>
                    <a:pt x="811" y="313"/>
                  </a:lnTo>
                  <a:lnTo>
                    <a:pt x="808" y="313"/>
                  </a:lnTo>
                  <a:lnTo>
                    <a:pt x="806" y="308"/>
                  </a:lnTo>
                  <a:lnTo>
                    <a:pt x="801" y="296"/>
                  </a:lnTo>
                  <a:lnTo>
                    <a:pt x="801" y="289"/>
                  </a:lnTo>
                  <a:lnTo>
                    <a:pt x="801" y="287"/>
                  </a:lnTo>
                  <a:lnTo>
                    <a:pt x="799" y="287"/>
                  </a:lnTo>
                  <a:lnTo>
                    <a:pt x="801" y="284"/>
                  </a:lnTo>
                  <a:lnTo>
                    <a:pt x="799" y="272"/>
                  </a:lnTo>
                  <a:lnTo>
                    <a:pt x="799" y="272"/>
                  </a:lnTo>
                  <a:lnTo>
                    <a:pt x="799" y="272"/>
                  </a:lnTo>
                  <a:lnTo>
                    <a:pt x="799" y="270"/>
                  </a:lnTo>
                  <a:lnTo>
                    <a:pt x="801" y="270"/>
                  </a:lnTo>
                  <a:lnTo>
                    <a:pt x="801" y="268"/>
                  </a:lnTo>
                  <a:lnTo>
                    <a:pt x="801" y="268"/>
                  </a:lnTo>
                  <a:lnTo>
                    <a:pt x="804" y="265"/>
                  </a:lnTo>
                  <a:lnTo>
                    <a:pt x="804" y="263"/>
                  </a:lnTo>
                  <a:lnTo>
                    <a:pt x="801" y="261"/>
                  </a:lnTo>
                  <a:lnTo>
                    <a:pt x="797" y="254"/>
                  </a:lnTo>
                  <a:lnTo>
                    <a:pt x="790" y="244"/>
                  </a:lnTo>
                  <a:lnTo>
                    <a:pt x="782" y="237"/>
                  </a:lnTo>
                  <a:lnTo>
                    <a:pt x="773" y="225"/>
                  </a:lnTo>
                  <a:lnTo>
                    <a:pt x="754" y="204"/>
                  </a:lnTo>
                  <a:lnTo>
                    <a:pt x="754" y="201"/>
                  </a:lnTo>
                  <a:lnTo>
                    <a:pt x="752" y="199"/>
                  </a:lnTo>
                  <a:lnTo>
                    <a:pt x="749" y="199"/>
                  </a:lnTo>
                  <a:lnTo>
                    <a:pt x="749" y="197"/>
                  </a:lnTo>
                  <a:lnTo>
                    <a:pt x="749" y="194"/>
                  </a:lnTo>
                  <a:lnTo>
                    <a:pt x="735" y="178"/>
                  </a:lnTo>
                  <a:lnTo>
                    <a:pt x="726" y="159"/>
                  </a:lnTo>
                  <a:lnTo>
                    <a:pt x="716" y="147"/>
                  </a:lnTo>
                  <a:lnTo>
                    <a:pt x="709" y="138"/>
                  </a:lnTo>
                  <a:lnTo>
                    <a:pt x="709" y="138"/>
                  </a:lnTo>
                  <a:lnTo>
                    <a:pt x="709" y="135"/>
                  </a:lnTo>
                  <a:lnTo>
                    <a:pt x="707" y="133"/>
                  </a:lnTo>
                  <a:lnTo>
                    <a:pt x="707" y="130"/>
                  </a:lnTo>
                  <a:lnTo>
                    <a:pt x="702" y="123"/>
                  </a:lnTo>
                  <a:lnTo>
                    <a:pt x="700" y="116"/>
                  </a:lnTo>
                  <a:lnTo>
                    <a:pt x="697" y="116"/>
                  </a:lnTo>
                  <a:lnTo>
                    <a:pt x="697" y="114"/>
                  </a:lnTo>
                  <a:lnTo>
                    <a:pt x="695" y="109"/>
                  </a:lnTo>
                  <a:lnTo>
                    <a:pt x="695" y="107"/>
                  </a:lnTo>
                  <a:lnTo>
                    <a:pt x="695" y="107"/>
                  </a:lnTo>
                  <a:lnTo>
                    <a:pt x="695" y="107"/>
                  </a:lnTo>
                  <a:lnTo>
                    <a:pt x="693" y="104"/>
                  </a:lnTo>
                  <a:lnTo>
                    <a:pt x="693" y="104"/>
                  </a:lnTo>
                  <a:lnTo>
                    <a:pt x="693" y="104"/>
                  </a:lnTo>
                  <a:lnTo>
                    <a:pt x="693" y="102"/>
                  </a:lnTo>
                  <a:lnTo>
                    <a:pt x="693" y="102"/>
                  </a:lnTo>
                  <a:lnTo>
                    <a:pt x="690" y="102"/>
                  </a:lnTo>
                  <a:lnTo>
                    <a:pt x="690" y="100"/>
                  </a:lnTo>
                  <a:lnTo>
                    <a:pt x="685" y="85"/>
                  </a:lnTo>
                  <a:lnTo>
                    <a:pt x="683" y="76"/>
                  </a:lnTo>
                  <a:lnTo>
                    <a:pt x="683" y="74"/>
                  </a:lnTo>
                  <a:lnTo>
                    <a:pt x="678" y="69"/>
                  </a:lnTo>
                  <a:lnTo>
                    <a:pt x="678" y="69"/>
                  </a:lnTo>
                  <a:lnTo>
                    <a:pt x="671" y="55"/>
                  </a:lnTo>
                  <a:lnTo>
                    <a:pt x="671" y="50"/>
                  </a:lnTo>
                  <a:lnTo>
                    <a:pt x="671" y="45"/>
                  </a:lnTo>
                  <a:lnTo>
                    <a:pt x="671" y="43"/>
                  </a:lnTo>
                  <a:lnTo>
                    <a:pt x="669" y="43"/>
                  </a:lnTo>
                  <a:lnTo>
                    <a:pt x="669" y="43"/>
                  </a:lnTo>
                  <a:lnTo>
                    <a:pt x="669" y="41"/>
                  </a:lnTo>
                  <a:lnTo>
                    <a:pt x="669" y="38"/>
                  </a:lnTo>
                  <a:lnTo>
                    <a:pt x="667" y="36"/>
                  </a:lnTo>
                  <a:lnTo>
                    <a:pt x="667" y="36"/>
                  </a:lnTo>
                  <a:lnTo>
                    <a:pt x="667" y="33"/>
                  </a:lnTo>
                  <a:lnTo>
                    <a:pt x="664" y="33"/>
                  </a:lnTo>
                  <a:lnTo>
                    <a:pt x="664" y="33"/>
                  </a:lnTo>
                  <a:lnTo>
                    <a:pt x="664" y="33"/>
                  </a:lnTo>
                  <a:lnTo>
                    <a:pt x="662" y="31"/>
                  </a:lnTo>
                  <a:lnTo>
                    <a:pt x="662" y="31"/>
                  </a:lnTo>
                  <a:lnTo>
                    <a:pt x="659" y="29"/>
                  </a:lnTo>
                  <a:lnTo>
                    <a:pt x="659" y="29"/>
                  </a:lnTo>
                  <a:lnTo>
                    <a:pt x="657" y="26"/>
                  </a:lnTo>
                  <a:lnTo>
                    <a:pt x="655" y="26"/>
                  </a:lnTo>
                  <a:lnTo>
                    <a:pt x="655" y="24"/>
                  </a:lnTo>
                  <a:lnTo>
                    <a:pt x="655" y="22"/>
                  </a:lnTo>
                  <a:lnTo>
                    <a:pt x="655" y="19"/>
                  </a:lnTo>
                  <a:lnTo>
                    <a:pt x="655" y="17"/>
                  </a:lnTo>
                  <a:lnTo>
                    <a:pt x="655" y="17"/>
                  </a:lnTo>
                  <a:lnTo>
                    <a:pt x="657" y="17"/>
                  </a:lnTo>
                  <a:lnTo>
                    <a:pt x="657" y="19"/>
                  </a:lnTo>
                  <a:lnTo>
                    <a:pt x="657" y="19"/>
                  </a:lnTo>
                  <a:lnTo>
                    <a:pt x="659" y="19"/>
                  </a:lnTo>
                  <a:lnTo>
                    <a:pt x="659" y="24"/>
                  </a:lnTo>
                  <a:lnTo>
                    <a:pt x="659" y="26"/>
                  </a:lnTo>
                  <a:lnTo>
                    <a:pt x="662" y="26"/>
                  </a:lnTo>
                  <a:lnTo>
                    <a:pt x="662" y="29"/>
                  </a:lnTo>
                  <a:lnTo>
                    <a:pt x="662" y="24"/>
                  </a:lnTo>
                  <a:lnTo>
                    <a:pt x="659" y="14"/>
                  </a:lnTo>
                  <a:lnTo>
                    <a:pt x="659" y="10"/>
                  </a:lnTo>
                  <a:lnTo>
                    <a:pt x="659" y="7"/>
                  </a:lnTo>
                  <a:lnTo>
                    <a:pt x="659" y="7"/>
                  </a:lnTo>
                  <a:lnTo>
                    <a:pt x="659" y="7"/>
                  </a:lnTo>
                  <a:lnTo>
                    <a:pt x="659" y="7"/>
                  </a:lnTo>
                  <a:lnTo>
                    <a:pt x="659" y="7"/>
                  </a:lnTo>
                  <a:lnTo>
                    <a:pt x="657" y="7"/>
                  </a:lnTo>
                  <a:lnTo>
                    <a:pt x="657" y="7"/>
                  </a:lnTo>
                  <a:lnTo>
                    <a:pt x="655" y="7"/>
                  </a:lnTo>
                  <a:lnTo>
                    <a:pt x="655" y="7"/>
                  </a:lnTo>
                  <a:lnTo>
                    <a:pt x="652" y="7"/>
                  </a:lnTo>
                  <a:lnTo>
                    <a:pt x="652" y="5"/>
                  </a:lnTo>
                  <a:lnTo>
                    <a:pt x="652" y="5"/>
                  </a:lnTo>
                  <a:lnTo>
                    <a:pt x="650" y="5"/>
                  </a:lnTo>
                  <a:lnTo>
                    <a:pt x="645" y="7"/>
                  </a:lnTo>
                  <a:lnTo>
                    <a:pt x="645" y="7"/>
                  </a:lnTo>
                  <a:lnTo>
                    <a:pt x="641" y="7"/>
                  </a:lnTo>
                  <a:lnTo>
                    <a:pt x="641" y="7"/>
                  </a:lnTo>
                  <a:lnTo>
                    <a:pt x="638" y="7"/>
                  </a:lnTo>
                  <a:lnTo>
                    <a:pt x="638" y="7"/>
                  </a:lnTo>
                  <a:lnTo>
                    <a:pt x="636" y="7"/>
                  </a:lnTo>
                  <a:lnTo>
                    <a:pt x="636" y="7"/>
                  </a:lnTo>
                  <a:lnTo>
                    <a:pt x="629" y="5"/>
                  </a:lnTo>
                  <a:lnTo>
                    <a:pt x="629" y="5"/>
                  </a:lnTo>
                  <a:lnTo>
                    <a:pt x="626" y="5"/>
                  </a:lnTo>
                  <a:lnTo>
                    <a:pt x="626" y="5"/>
                  </a:lnTo>
                  <a:lnTo>
                    <a:pt x="624" y="5"/>
                  </a:lnTo>
                  <a:lnTo>
                    <a:pt x="624" y="5"/>
                  </a:lnTo>
                  <a:lnTo>
                    <a:pt x="622" y="5"/>
                  </a:lnTo>
                  <a:lnTo>
                    <a:pt x="622" y="5"/>
                  </a:lnTo>
                  <a:lnTo>
                    <a:pt x="612" y="3"/>
                  </a:lnTo>
                  <a:lnTo>
                    <a:pt x="610" y="0"/>
                  </a:lnTo>
                  <a:lnTo>
                    <a:pt x="607" y="0"/>
                  </a:lnTo>
                  <a:lnTo>
                    <a:pt x="607" y="0"/>
                  </a:lnTo>
                  <a:lnTo>
                    <a:pt x="605" y="0"/>
                  </a:lnTo>
                  <a:lnTo>
                    <a:pt x="605" y="0"/>
                  </a:lnTo>
                  <a:lnTo>
                    <a:pt x="605" y="0"/>
                  </a:lnTo>
                  <a:lnTo>
                    <a:pt x="603" y="0"/>
                  </a:lnTo>
                  <a:lnTo>
                    <a:pt x="603" y="0"/>
                  </a:lnTo>
                  <a:lnTo>
                    <a:pt x="600" y="0"/>
                  </a:lnTo>
                  <a:lnTo>
                    <a:pt x="600" y="3"/>
                  </a:lnTo>
                  <a:lnTo>
                    <a:pt x="600" y="3"/>
                  </a:lnTo>
                  <a:lnTo>
                    <a:pt x="600" y="3"/>
                  </a:lnTo>
                  <a:lnTo>
                    <a:pt x="600" y="3"/>
                  </a:lnTo>
                  <a:lnTo>
                    <a:pt x="600" y="5"/>
                  </a:lnTo>
                  <a:lnTo>
                    <a:pt x="600" y="5"/>
                  </a:lnTo>
                  <a:lnTo>
                    <a:pt x="600" y="5"/>
                  </a:lnTo>
                  <a:lnTo>
                    <a:pt x="600" y="5"/>
                  </a:lnTo>
                  <a:lnTo>
                    <a:pt x="598" y="5"/>
                  </a:lnTo>
                  <a:lnTo>
                    <a:pt x="598" y="5"/>
                  </a:lnTo>
                  <a:lnTo>
                    <a:pt x="598" y="5"/>
                  </a:lnTo>
                  <a:lnTo>
                    <a:pt x="596" y="7"/>
                  </a:lnTo>
                  <a:lnTo>
                    <a:pt x="596" y="7"/>
                  </a:lnTo>
                  <a:lnTo>
                    <a:pt x="596" y="7"/>
                  </a:lnTo>
                  <a:lnTo>
                    <a:pt x="596" y="10"/>
                  </a:lnTo>
                  <a:lnTo>
                    <a:pt x="596" y="10"/>
                  </a:lnTo>
                  <a:lnTo>
                    <a:pt x="596" y="10"/>
                  </a:lnTo>
                  <a:lnTo>
                    <a:pt x="596" y="12"/>
                  </a:lnTo>
                  <a:lnTo>
                    <a:pt x="596" y="12"/>
                  </a:lnTo>
                  <a:lnTo>
                    <a:pt x="596" y="12"/>
                  </a:lnTo>
                  <a:lnTo>
                    <a:pt x="596" y="14"/>
                  </a:lnTo>
                  <a:lnTo>
                    <a:pt x="596" y="17"/>
                  </a:lnTo>
                  <a:lnTo>
                    <a:pt x="596" y="17"/>
                  </a:lnTo>
                  <a:lnTo>
                    <a:pt x="596" y="19"/>
                  </a:lnTo>
                  <a:lnTo>
                    <a:pt x="596" y="22"/>
                  </a:lnTo>
                  <a:lnTo>
                    <a:pt x="596" y="22"/>
                  </a:lnTo>
                  <a:lnTo>
                    <a:pt x="596" y="24"/>
                  </a:lnTo>
                  <a:lnTo>
                    <a:pt x="596" y="24"/>
                  </a:lnTo>
                  <a:lnTo>
                    <a:pt x="596" y="26"/>
                  </a:lnTo>
                  <a:lnTo>
                    <a:pt x="598" y="26"/>
                  </a:lnTo>
                  <a:lnTo>
                    <a:pt x="600" y="29"/>
                  </a:lnTo>
                  <a:lnTo>
                    <a:pt x="600" y="29"/>
                  </a:lnTo>
                  <a:lnTo>
                    <a:pt x="600" y="31"/>
                  </a:lnTo>
                  <a:lnTo>
                    <a:pt x="600" y="31"/>
                  </a:lnTo>
                  <a:lnTo>
                    <a:pt x="600" y="33"/>
                  </a:lnTo>
                  <a:lnTo>
                    <a:pt x="600" y="41"/>
                  </a:lnTo>
                  <a:lnTo>
                    <a:pt x="600" y="50"/>
                  </a:lnTo>
                  <a:lnTo>
                    <a:pt x="600" y="50"/>
                  </a:lnTo>
                  <a:lnTo>
                    <a:pt x="600" y="52"/>
                  </a:lnTo>
                  <a:lnTo>
                    <a:pt x="600" y="55"/>
                  </a:lnTo>
                  <a:lnTo>
                    <a:pt x="600" y="57"/>
                  </a:lnTo>
                  <a:lnTo>
                    <a:pt x="600" y="57"/>
                  </a:lnTo>
                  <a:lnTo>
                    <a:pt x="600" y="57"/>
                  </a:lnTo>
                  <a:lnTo>
                    <a:pt x="600" y="57"/>
                  </a:lnTo>
                  <a:lnTo>
                    <a:pt x="598" y="59"/>
                  </a:lnTo>
                  <a:lnTo>
                    <a:pt x="598" y="59"/>
                  </a:lnTo>
                  <a:lnTo>
                    <a:pt x="596" y="59"/>
                  </a:lnTo>
                  <a:lnTo>
                    <a:pt x="593" y="59"/>
                  </a:lnTo>
                  <a:lnTo>
                    <a:pt x="593" y="59"/>
                  </a:lnTo>
                  <a:lnTo>
                    <a:pt x="589" y="59"/>
                  </a:lnTo>
                  <a:lnTo>
                    <a:pt x="589" y="59"/>
                  </a:lnTo>
                  <a:lnTo>
                    <a:pt x="586" y="59"/>
                  </a:lnTo>
                  <a:lnTo>
                    <a:pt x="586" y="59"/>
                  </a:lnTo>
                  <a:lnTo>
                    <a:pt x="586" y="59"/>
                  </a:lnTo>
                  <a:lnTo>
                    <a:pt x="586" y="59"/>
                  </a:lnTo>
                  <a:lnTo>
                    <a:pt x="584" y="55"/>
                  </a:lnTo>
                  <a:lnTo>
                    <a:pt x="581" y="52"/>
                  </a:lnTo>
                  <a:lnTo>
                    <a:pt x="581" y="52"/>
                  </a:lnTo>
                  <a:lnTo>
                    <a:pt x="581" y="52"/>
                  </a:lnTo>
                  <a:lnTo>
                    <a:pt x="581" y="50"/>
                  </a:lnTo>
                  <a:lnTo>
                    <a:pt x="581" y="48"/>
                  </a:lnTo>
                  <a:lnTo>
                    <a:pt x="581" y="48"/>
                  </a:lnTo>
                  <a:lnTo>
                    <a:pt x="581" y="48"/>
                  </a:lnTo>
                  <a:lnTo>
                    <a:pt x="581" y="48"/>
                  </a:lnTo>
                  <a:lnTo>
                    <a:pt x="581" y="45"/>
                  </a:lnTo>
                  <a:lnTo>
                    <a:pt x="581" y="45"/>
                  </a:lnTo>
                  <a:lnTo>
                    <a:pt x="581" y="45"/>
                  </a:lnTo>
                  <a:lnTo>
                    <a:pt x="577" y="41"/>
                  </a:lnTo>
                  <a:lnTo>
                    <a:pt x="577" y="41"/>
                  </a:lnTo>
                  <a:lnTo>
                    <a:pt x="577" y="41"/>
                  </a:lnTo>
                  <a:lnTo>
                    <a:pt x="577" y="41"/>
                  </a:lnTo>
                  <a:lnTo>
                    <a:pt x="577" y="41"/>
                  </a:lnTo>
                  <a:lnTo>
                    <a:pt x="577" y="38"/>
                  </a:lnTo>
                  <a:lnTo>
                    <a:pt x="577" y="38"/>
                  </a:lnTo>
                  <a:lnTo>
                    <a:pt x="577" y="38"/>
                  </a:lnTo>
                  <a:lnTo>
                    <a:pt x="577" y="38"/>
                  </a:lnTo>
                  <a:lnTo>
                    <a:pt x="572" y="38"/>
                  </a:lnTo>
                  <a:lnTo>
                    <a:pt x="570" y="38"/>
                  </a:lnTo>
                  <a:lnTo>
                    <a:pt x="562" y="38"/>
                  </a:lnTo>
                  <a:lnTo>
                    <a:pt x="558" y="38"/>
                  </a:lnTo>
                  <a:lnTo>
                    <a:pt x="551" y="41"/>
                  </a:lnTo>
                  <a:lnTo>
                    <a:pt x="544" y="41"/>
                  </a:lnTo>
                  <a:lnTo>
                    <a:pt x="534" y="41"/>
                  </a:lnTo>
                  <a:lnTo>
                    <a:pt x="525" y="43"/>
                  </a:lnTo>
                  <a:lnTo>
                    <a:pt x="515" y="43"/>
                  </a:lnTo>
                  <a:lnTo>
                    <a:pt x="503" y="43"/>
                  </a:lnTo>
                  <a:lnTo>
                    <a:pt x="494" y="45"/>
                  </a:lnTo>
                  <a:lnTo>
                    <a:pt x="482" y="45"/>
                  </a:lnTo>
                  <a:lnTo>
                    <a:pt x="470" y="45"/>
                  </a:lnTo>
                  <a:lnTo>
                    <a:pt x="458" y="48"/>
                  </a:lnTo>
                  <a:lnTo>
                    <a:pt x="447" y="48"/>
                  </a:lnTo>
                  <a:lnTo>
                    <a:pt x="435" y="50"/>
                  </a:lnTo>
                  <a:lnTo>
                    <a:pt x="423" y="50"/>
                  </a:lnTo>
                  <a:lnTo>
                    <a:pt x="411" y="52"/>
                  </a:lnTo>
                  <a:lnTo>
                    <a:pt x="399" y="52"/>
                  </a:lnTo>
                  <a:lnTo>
                    <a:pt x="387" y="52"/>
                  </a:lnTo>
                  <a:lnTo>
                    <a:pt x="376" y="55"/>
                  </a:lnTo>
                  <a:lnTo>
                    <a:pt x="366" y="55"/>
                  </a:lnTo>
                  <a:lnTo>
                    <a:pt x="354" y="55"/>
                  </a:lnTo>
                  <a:lnTo>
                    <a:pt x="345" y="57"/>
                  </a:lnTo>
                  <a:lnTo>
                    <a:pt x="335" y="57"/>
                  </a:lnTo>
                  <a:lnTo>
                    <a:pt x="328" y="57"/>
                  </a:lnTo>
                  <a:lnTo>
                    <a:pt x="321" y="57"/>
                  </a:lnTo>
                  <a:lnTo>
                    <a:pt x="314" y="59"/>
                  </a:lnTo>
                  <a:lnTo>
                    <a:pt x="309" y="59"/>
                  </a:lnTo>
                  <a:lnTo>
                    <a:pt x="305" y="59"/>
                  </a:lnTo>
                  <a:lnTo>
                    <a:pt x="302" y="59"/>
                  </a:lnTo>
                  <a:lnTo>
                    <a:pt x="300" y="59"/>
                  </a:lnTo>
                  <a:lnTo>
                    <a:pt x="298" y="59"/>
                  </a:lnTo>
                  <a:lnTo>
                    <a:pt x="295" y="59"/>
                  </a:lnTo>
                  <a:lnTo>
                    <a:pt x="295" y="59"/>
                  </a:lnTo>
                  <a:lnTo>
                    <a:pt x="288" y="55"/>
                  </a:lnTo>
                  <a:lnTo>
                    <a:pt x="286" y="48"/>
                  </a:lnTo>
                  <a:lnTo>
                    <a:pt x="286" y="43"/>
                  </a:lnTo>
                  <a:lnTo>
                    <a:pt x="283" y="41"/>
                  </a:lnTo>
                  <a:lnTo>
                    <a:pt x="283" y="36"/>
                  </a:lnTo>
                  <a:lnTo>
                    <a:pt x="281" y="36"/>
                  </a:lnTo>
                  <a:lnTo>
                    <a:pt x="281" y="33"/>
                  </a:lnTo>
                  <a:lnTo>
                    <a:pt x="279" y="31"/>
                  </a:lnTo>
                  <a:lnTo>
                    <a:pt x="279" y="31"/>
                  </a:lnTo>
                  <a:lnTo>
                    <a:pt x="276" y="29"/>
                  </a:lnTo>
                  <a:lnTo>
                    <a:pt x="276" y="29"/>
                  </a:lnTo>
                  <a:lnTo>
                    <a:pt x="276" y="29"/>
                  </a:lnTo>
                  <a:lnTo>
                    <a:pt x="276" y="26"/>
                  </a:lnTo>
                  <a:lnTo>
                    <a:pt x="260" y="29"/>
                  </a:lnTo>
                  <a:lnTo>
                    <a:pt x="243" y="31"/>
                  </a:lnTo>
                  <a:lnTo>
                    <a:pt x="224" y="33"/>
                  </a:lnTo>
                  <a:lnTo>
                    <a:pt x="208" y="36"/>
                  </a:lnTo>
                  <a:lnTo>
                    <a:pt x="191" y="38"/>
                  </a:lnTo>
                  <a:lnTo>
                    <a:pt x="175" y="41"/>
                  </a:lnTo>
                  <a:lnTo>
                    <a:pt x="158" y="43"/>
                  </a:lnTo>
                  <a:lnTo>
                    <a:pt x="141" y="45"/>
                  </a:lnTo>
                  <a:lnTo>
                    <a:pt x="125" y="48"/>
                  </a:lnTo>
                  <a:lnTo>
                    <a:pt x="108" y="50"/>
                  </a:lnTo>
                  <a:lnTo>
                    <a:pt x="89" y="50"/>
                  </a:lnTo>
                  <a:lnTo>
                    <a:pt x="73" y="52"/>
                  </a:lnTo>
                  <a:lnTo>
                    <a:pt x="56" y="55"/>
                  </a:lnTo>
                  <a:lnTo>
                    <a:pt x="40" y="57"/>
                  </a:lnTo>
                  <a:lnTo>
                    <a:pt x="23" y="59"/>
                  </a:lnTo>
                  <a:lnTo>
                    <a:pt x="7" y="62"/>
                  </a:lnTo>
                  <a:lnTo>
                    <a:pt x="2" y="62"/>
                  </a:lnTo>
                  <a:lnTo>
                    <a:pt x="2" y="64"/>
                  </a:lnTo>
                  <a:lnTo>
                    <a:pt x="2" y="69"/>
                  </a:lnTo>
                  <a:lnTo>
                    <a:pt x="2" y="69"/>
                  </a:lnTo>
                  <a:lnTo>
                    <a:pt x="0" y="74"/>
                  </a:lnTo>
                  <a:lnTo>
                    <a:pt x="0" y="76"/>
                  </a:lnTo>
                  <a:lnTo>
                    <a:pt x="0" y="76"/>
                  </a:lnTo>
                  <a:lnTo>
                    <a:pt x="0" y="78"/>
                  </a:lnTo>
                  <a:lnTo>
                    <a:pt x="0" y="78"/>
                  </a:lnTo>
                  <a:lnTo>
                    <a:pt x="0" y="78"/>
                  </a:lnTo>
                  <a:lnTo>
                    <a:pt x="2" y="81"/>
                  </a:lnTo>
                  <a:lnTo>
                    <a:pt x="2" y="83"/>
                  </a:lnTo>
                  <a:lnTo>
                    <a:pt x="9" y="88"/>
                  </a:lnTo>
                  <a:lnTo>
                    <a:pt x="9" y="88"/>
                  </a:lnTo>
                  <a:lnTo>
                    <a:pt x="11" y="93"/>
                  </a:lnTo>
                  <a:lnTo>
                    <a:pt x="14" y="93"/>
                  </a:lnTo>
                  <a:lnTo>
                    <a:pt x="16" y="95"/>
                  </a:lnTo>
                  <a:lnTo>
                    <a:pt x="26" y="100"/>
                  </a:lnTo>
                  <a:lnTo>
                    <a:pt x="26" y="100"/>
                  </a:lnTo>
                  <a:lnTo>
                    <a:pt x="26" y="100"/>
                  </a:lnTo>
                  <a:lnTo>
                    <a:pt x="26" y="102"/>
                  </a:lnTo>
                  <a:lnTo>
                    <a:pt x="26" y="102"/>
                  </a:lnTo>
                  <a:lnTo>
                    <a:pt x="26" y="107"/>
                  </a:lnTo>
                  <a:lnTo>
                    <a:pt x="26" y="112"/>
                  </a:lnTo>
                  <a:lnTo>
                    <a:pt x="23" y="114"/>
                  </a:lnTo>
                  <a:lnTo>
                    <a:pt x="23" y="116"/>
                  </a:lnTo>
                  <a:lnTo>
                    <a:pt x="23" y="116"/>
                  </a:lnTo>
                  <a:lnTo>
                    <a:pt x="26" y="119"/>
                  </a:lnTo>
                  <a:lnTo>
                    <a:pt x="28" y="123"/>
                  </a:lnTo>
                  <a:lnTo>
                    <a:pt x="28" y="123"/>
                  </a:lnTo>
                  <a:lnTo>
                    <a:pt x="28" y="123"/>
                  </a:lnTo>
                  <a:lnTo>
                    <a:pt x="30" y="126"/>
                  </a:lnTo>
                  <a:lnTo>
                    <a:pt x="30" y="126"/>
                  </a:lnTo>
                  <a:lnTo>
                    <a:pt x="33" y="126"/>
                  </a:lnTo>
                  <a:lnTo>
                    <a:pt x="35" y="126"/>
                  </a:lnTo>
                  <a:lnTo>
                    <a:pt x="35" y="126"/>
                  </a:lnTo>
                  <a:lnTo>
                    <a:pt x="35" y="128"/>
                  </a:lnTo>
                  <a:lnTo>
                    <a:pt x="35" y="128"/>
                  </a:lnTo>
                  <a:lnTo>
                    <a:pt x="35" y="130"/>
                  </a:lnTo>
                  <a:lnTo>
                    <a:pt x="33" y="130"/>
                  </a:lnTo>
                  <a:lnTo>
                    <a:pt x="30" y="133"/>
                  </a:lnTo>
                  <a:lnTo>
                    <a:pt x="28" y="138"/>
                  </a:lnTo>
                  <a:lnTo>
                    <a:pt x="28" y="138"/>
                  </a:lnTo>
                  <a:lnTo>
                    <a:pt x="30" y="138"/>
                  </a:lnTo>
                  <a:lnTo>
                    <a:pt x="30" y="140"/>
                  </a:lnTo>
                  <a:lnTo>
                    <a:pt x="28" y="140"/>
                  </a:lnTo>
                  <a:lnTo>
                    <a:pt x="28" y="142"/>
                  </a:lnTo>
                  <a:lnTo>
                    <a:pt x="26" y="142"/>
                  </a:lnTo>
                  <a:lnTo>
                    <a:pt x="23" y="142"/>
                  </a:lnTo>
                  <a:lnTo>
                    <a:pt x="23" y="145"/>
                  </a:lnTo>
                  <a:lnTo>
                    <a:pt x="26" y="145"/>
                  </a:lnTo>
                  <a:lnTo>
                    <a:pt x="26" y="145"/>
                  </a:lnTo>
                  <a:lnTo>
                    <a:pt x="23" y="145"/>
                  </a:lnTo>
                  <a:lnTo>
                    <a:pt x="21" y="147"/>
                  </a:lnTo>
                  <a:lnTo>
                    <a:pt x="21" y="147"/>
                  </a:lnTo>
                  <a:lnTo>
                    <a:pt x="21" y="147"/>
                  </a:lnTo>
                  <a:lnTo>
                    <a:pt x="18" y="149"/>
                  </a:lnTo>
                  <a:lnTo>
                    <a:pt x="18" y="149"/>
                  </a:lnTo>
                  <a:lnTo>
                    <a:pt x="18" y="149"/>
                  </a:lnTo>
                  <a:lnTo>
                    <a:pt x="18" y="149"/>
                  </a:lnTo>
                  <a:lnTo>
                    <a:pt x="21" y="149"/>
                  </a:lnTo>
                  <a:lnTo>
                    <a:pt x="23" y="149"/>
                  </a:lnTo>
                  <a:lnTo>
                    <a:pt x="23" y="147"/>
                  </a:lnTo>
                  <a:lnTo>
                    <a:pt x="40" y="142"/>
                  </a:lnTo>
                  <a:lnTo>
                    <a:pt x="42" y="140"/>
                  </a:lnTo>
                  <a:lnTo>
                    <a:pt x="40" y="140"/>
                  </a:lnTo>
                  <a:lnTo>
                    <a:pt x="42" y="138"/>
                  </a:lnTo>
                  <a:lnTo>
                    <a:pt x="44" y="138"/>
                  </a:lnTo>
                  <a:lnTo>
                    <a:pt x="44" y="138"/>
                  </a:lnTo>
                  <a:lnTo>
                    <a:pt x="44" y="135"/>
                  </a:lnTo>
                  <a:lnTo>
                    <a:pt x="44" y="133"/>
                  </a:lnTo>
                  <a:lnTo>
                    <a:pt x="44" y="130"/>
                  </a:lnTo>
                  <a:lnTo>
                    <a:pt x="47" y="130"/>
                  </a:lnTo>
                  <a:lnTo>
                    <a:pt x="49" y="130"/>
                  </a:lnTo>
                  <a:lnTo>
                    <a:pt x="52" y="128"/>
                  </a:lnTo>
                  <a:lnTo>
                    <a:pt x="52" y="126"/>
                  </a:lnTo>
                  <a:lnTo>
                    <a:pt x="52" y="126"/>
                  </a:lnTo>
                  <a:lnTo>
                    <a:pt x="52" y="126"/>
                  </a:lnTo>
                  <a:lnTo>
                    <a:pt x="52" y="126"/>
                  </a:lnTo>
                  <a:lnTo>
                    <a:pt x="54" y="126"/>
                  </a:lnTo>
                  <a:lnTo>
                    <a:pt x="56" y="121"/>
                  </a:lnTo>
                  <a:lnTo>
                    <a:pt x="56" y="119"/>
                  </a:lnTo>
                  <a:lnTo>
                    <a:pt x="54" y="116"/>
                  </a:lnTo>
                  <a:lnTo>
                    <a:pt x="52" y="114"/>
                  </a:lnTo>
                  <a:lnTo>
                    <a:pt x="52" y="114"/>
                  </a:lnTo>
                  <a:lnTo>
                    <a:pt x="52" y="109"/>
                  </a:lnTo>
                  <a:lnTo>
                    <a:pt x="52" y="107"/>
                  </a:lnTo>
                  <a:lnTo>
                    <a:pt x="52" y="107"/>
                  </a:lnTo>
                  <a:lnTo>
                    <a:pt x="54" y="107"/>
                  </a:lnTo>
                  <a:lnTo>
                    <a:pt x="54" y="109"/>
                  </a:lnTo>
                  <a:lnTo>
                    <a:pt x="56" y="109"/>
                  </a:lnTo>
                  <a:lnTo>
                    <a:pt x="56" y="109"/>
                  </a:lnTo>
                  <a:lnTo>
                    <a:pt x="56" y="112"/>
                  </a:lnTo>
                  <a:lnTo>
                    <a:pt x="56" y="112"/>
                  </a:lnTo>
                  <a:lnTo>
                    <a:pt x="56" y="114"/>
                  </a:lnTo>
                  <a:lnTo>
                    <a:pt x="59" y="114"/>
                  </a:lnTo>
                  <a:lnTo>
                    <a:pt x="61" y="114"/>
                  </a:lnTo>
                  <a:lnTo>
                    <a:pt x="61" y="116"/>
                  </a:lnTo>
                  <a:lnTo>
                    <a:pt x="61" y="119"/>
                  </a:lnTo>
                  <a:lnTo>
                    <a:pt x="61" y="121"/>
                  </a:lnTo>
                  <a:lnTo>
                    <a:pt x="61" y="121"/>
                  </a:lnTo>
                  <a:lnTo>
                    <a:pt x="63" y="123"/>
                  </a:lnTo>
                  <a:lnTo>
                    <a:pt x="63" y="123"/>
                  </a:lnTo>
                  <a:lnTo>
                    <a:pt x="66" y="121"/>
                  </a:lnTo>
                  <a:lnTo>
                    <a:pt x="66" y="116"/>
                  </a:lnTo>
                  <a:lnTo>
                    <a:pt x="66" y="114"/>
                  </a:lnTo>
                  <a:lnTo>
                    <a:pt x="68" y="107"/>
                  </a:lnTo>
                  <a:lnTo>
                    <a:pt x="68" y="107"/>
                  </a:lnTo>
                  <a:lnTo>
                    <a:pt x="68" y="104"/>
                  </a:lnTo>
                  <a:lnTo>
                    <a:pt x="66" y="102"/>
                  </a:lnTo>
                  <a:lnTo>
                    <a:pt x="68" y="104"/>
                  </a:lnTo>
                  <a:lnTo>
                    <a:pt x="70" y="107"/>
                  </a:lnTo>
                  <a:lnTo>
                    <a:pt x="73" y="109"/>
                  </a:lnTo>
                  <a:lnTo>
                    <a:pt x="73" y="107"/>
                  </a:lnTo>
                  <a:lnTo>
                    <a:pt x="75" y="107"/>
                  </a:lnTo>
                  <a:lnTo>
                    <a:pt x="75" y="107"/>
                  </a:lnTo>
                  <a:lnTo>
                    <a:pt x="75" y="109"/>
                  </a:lnTo>
                  <a:lnTo>
                    <a:pt x="70" y="109"/>
                  </a:lnTo>
                  <a:lnTo>
                    <a:pt x="70" y="112"/>
                  </a:lnTo>
                  <a:lnTo>
                    <a:pt x="70" y="114"/>
                  </a:lnTo>
                  <a:lnTo>
                    <a:pt x="70" y="114"/>
                  </a:lnTo>
                  <a:lnTo>
                    <a:pt x="70" y="116"/>
                  </a:lnTo>
                  <a:lnTo>
                    <a:pt x="70" y="116"/>
                  </a:lnTo>
                  <a:lnTo>
                    <a:pt x="73" y="116"/>
                  </a:lnTo>
                  <a:lnTo>
                    <a:pt x="73" y="116"/>
                  </a:lnTo>
                  <a:lnTo>
                    <a:pt x="75" y="119"/>
                  </a:lnTo>
                  <a:lnTo>
                    <a:pt x="75" y="119"/>
                  </a:lnTo>
                  <a:lnTo>
                    <a:pt x="78" y="119"/>
                  </a:lnTo>
                  <a:lnTo>
                    <a:pt x="80" y="119"/>
                  </a:lnTo>
                  <a:lnTo>
                    <a:pt x="82" y="119"/>
                  </a:lnTo>
                  <a:lnTo>
                    <a:pt x="85" y="121"/>
                  </a:lnTo>
                  <a:lnTo>
                    <a:pt x="85" y="123"/>
                  </a:lnTo>
                  <a:lnTo>
                    <a:pt x="82" y="121"/>
                  </a:lnTo>
                  <a:lnTo>
                    <a:pt x="80" y="121"/>
                  </a:lnTo>
                  <a:lnTo>
                    <a:pt x="78" y="121"/>
                  </a:lnTo>
                  <a:lnTo>
                    <a:pt x="73" y="128"/>
                  </a:lnTo>
                  <a:lnTo>
                    <a:pt x="70" y="128"/>
                  </a:lnTo>
                  <a:lnTo>
                    <a:pt x="66" y="128"/>
                  </a:lnTo>
                  <a:lnTo>
                    <a:pt x="59" y="130"/>
                  </a:lnTo>
                  <a:lnTo>
                    <a:pt x="54" y="133"/>
                  </a:lnTo>
                  <a:lnTo>
                    <a:pt x="54" y="133"/>
                  </a:lnTo>
                  <a:lnTo>
                    <a:pt x="54" y="135"/>
                  </a:lnTo>
                  <a:lnTo>
                    <a:pt x="54" y="135"/>
                  </a:lnTo>
                  <a:lnTo>
                    <a:pt x="59" y="135"/>
                  </a:lnTo>
                  <a:lnTo>
                    <a:pt x="68" y="130"/>
                  </a:lnTo>
                  <a:lnTo>
                    <a:pt x="85" y="126"/>
                  </a:lnTo>
                  <a:lnTo>
                    <a:pt x="92" y="126"/>
                  </a:lnTo>
                  <a:lnTo>
                    <a:pt x="94" y="123"/>
                  </a:lnTo>
                  <a:lnTo>
                    <a:pt x="97" y="123"/>
                  </a:lnTo>
                  <a:lnTo>
                    <a:pt x="99" y="123"/>
                  </a:lnTo>
                  <a:lnTo>
                    <a:pt x="106" y="121"/>
                  </a:lnTo>
                  <a:lnTo>
                    <a:pt x="115" y="121"/>
                  </a:lnTo>
                  <a:lnTo>
                    <a:pt x="115" y="121"/>
                  </a:lnTo>
                  <a:lnTo>
                    <a:pt x="115" y="119"/>
                  </a:lnTo>
                  <a:lnTo>
                    <a:pt x="115" y="119"/>
                  </a:lnTo>
                  <a:lnTo>
                    <a:pt x="118" y="119"/>
                  </a:lnTo>
                  <a:lnTo>
                    <a:pt x="120" y="116"/>
                  </a:lnTo>
                  <a:lnTo>
                    <a:pt x="120" y="114"/>
                  </a:lnTo>
                  <a:lnTo>
                    <a:pt x="123" y="114"/>
                  </a:lnTo>
                  <a:lnTo>
                    <a:pt x="123" y="114"/>
                  </a:lnTo>
                  <a:lnTo>
                    <a:pt x="125" y="114"/>
                  </a:lnTo>
                  <a:lnTo>
                    <a:pt x="125" y="114"/>
                  </a:lnTo>
                  <a:lnTo>
                    <a:pt x="127" y="112"/>
                  </a:lnTo>
                  <a:lnTo>
                    <a:pt x="127" y="112"/>
                  </a:lnTo>
                  <a:lnTo>
                    <a:pt x="127" y="107"/>
                  </a:lnTo>
                  <a:lnTo>
                    <a:pt x="125" y="107"/>
                  </a:lnTo>
                  <a:lnTo>
                    <a:pt x="127" y="107"/>
                  </a:lnTo>
                  <a:lnTo>
                    <a:pt x="127" y="109"/>
                  </a:lnTo>
                  <a:lnTo>
                    <a:pt x="130" y="109"/>
                  </a:lnTo>
                  <a:lnTo>
                    <a:pt x="130" y="107"/>
                  </a:lnTo>
                  <a:lnTo>
                    <a:pt x="130" y="107"/>
                  </a:lnTo>
                  <a:lnTo>
                    <a:pt x="132" y="107"/>
                  </a:lnTo>
                  <a:lnTo>
                    <a:pt x="134" y="107"/>
                  </a:lnTo>
                  <a:lnTo>
                    <a:pt x="132" y="109"/>
                  </a:lnTo>
                  <a:lnTo>
                    <a:pt x="132" y="112"/>
                  </a:lnTo>
                  <a:lnTo>
                    <a:pt x="134" y="114"/>
                  </a:lnTo>
                  <a:lnTo>
                    <a:pt x="134" y="114"/>
                  </a:lnTo>
                  <a:lnTo>
                    <a:pt x="137" y="112"/>
                  </a:lnTo>
                  <a:lnTo>
                    <a:pt x="137" y="112"/>
                  </a:lnTo>
                  <a:lnTo>
                    <a:pt x="139" y="109"/>
                  </a:lnTo>
                  <a:lnTo>
                    <a:pt x="141" y="109"/>
                  </a:lnTo>
                  <a:lnTo>
                    <a:pt x="146" y="107"/>
                  </a:lnTo>
                  <a:lnTo>
                    <a:pt x="149" y="107"/>
                  </a:lnTo>
                  <a:lnTo>
                    <a:pt x="153" y="107"/>
                  </a:lnTo>
                  <a:lnTo>
                    <a:pt x="156" y="107"/>
                  </a:lnTo>
                  <a:lnTo>
                    <a:pt x="156" y="104"/>
                  </a:lnTo>
                  <a:lnTo>
                    <a:pt x="158" y="109"/>
                  </a:lnTo>
                  <a:lnTo>
                    <a:pt x="160" y="109"/>
                  </a:lnTo>
                  <a:lnTo>
                    <a:pt x="160" y="109"/>
                  </a:lnTo>
                  <a:lnTo>
                    <a:pt x="163" y="107"/>
                  </a:lnTo>
                  <a:lnTo>
                    <a:pt x="165" y="109"/>
                  </a:lnTo>
                  <a:lnTo>
                    <a:pt x="163" y="109"/>
                  </a:lnTo>
                  <a:lnTo>
                    <a:pt x="163" y="109"/>
                  </a:lnTo>
                  <a:lnTo>
                    <a:pt x="163" y="112"/>
                  </a:lnTo>
                  <a:lnTo>
                    <a:pt x="167" y="116"/>
                  </a:lnTo>
                  <a:lnTo>
                    <a:pt x="167" y="116"/>
                  </a:lnTo>
                  <a:lnTo>
                    <a:pt x="167" y="116"/>
                  </a:lnTo>
                  <a:lnTo>
                    <a:pt x="167" y="119"/>
                  </a:lnTo>
                  <a:lnTo>
                    <a:pt x="167" y="119"/>
                  </a:lnTo>
                  <a:lnTo>
                    <a:pt x="165" y="119"/>
                  </a:lnTo>
                  <a:lnTo>
                    <a:pt x="165" y="119"/>
                  </a:lnTo>
                  <a:lnTo>
                    <a:pt x="158" y="116"/>
                  </a:lnTo>
                  <a:lnTo>
                    <a:pt x="156" y="114"/>
                  </a:lnTo>
                  <a:lnTo>
                    <a:pt x="153" y="114"/>
                  </a:lnTo>
                  <a:lnTo>
                    <a:pt x="153" y="114"/>
                  </a:lnTo>
                  <a:lnTo>
                    <a:pt x="151" y="114"/>
                  </a:lnTo>
                  <a:lnTo>
                    <a:pt x="151" y="116"/>
                  </a:lnTo>
                  <a:lnTo>
                    <a:pt x="153" y="116"/>
                  </a:lnTo>
                  <a:lnTo>
                    <a:pt x="156" y="116"/>
                  </a:lnTo>
                  <a:lnTo>
                    <a:pt x="156" y="116"/>
                  </a:lnTo>
                  <a:lnTo>
                    <a:pt x="156" y="119"/>
                  </a:lnTo>
                  <a:lnTo>
                    <a:pt x="156" y="119"/>
                  </a:lnTo>
                  <a:lnTo>
                    <a:pt x="153" y="119"/>
                  </a:lnTo>
                  <a:lnTo>
                    <a:pt x="149" y="119"/>
                  </a:lnTo>
                  <a:lnTo>
                    <a:pt x="149" y="119"/>
                  </a:lnTo>
                  <a:lnTo>
                    <a:pt x="146" y="116"/>
                  </a:lnTo>
                  <a:lnTo>
                    <a:pt x="146" y="114"/>
                  </a:lnTo>
                  <a:lnTo>
                    <a:pt x="146" y="114"/>
                  </a:lnTo>
                  <a:lnTo>
                    <a:pt x="146" y="114"/>
                  </a:lnTo>
                  <a:lnTo>
                    <a:pt x="146" y="114"/>
                  </a:lnTo>
                  <a:lnTo>
                    <a:pt x="146" y="116"/>
                  </a:lnTo>
                  <a:lnTo>
                    <a:pt x="144" y="119"/>
                  </a:lnTo>
                  <a:lnTo>
                    <a:pt x="144" y="119"/>
                  </a:lnTo>
                  <a:lnTo>
                    <a:pt x="144" y="121"/>
                  </a:lnTo>
                  <a:lnTo>
                    <a:pt x="137" y="119"/>
                  </a:lnTo>
                  <a:lnTo>
                    <a:pt x="127" y="121"/>
                  </a:lnTo>
                  <a:lnTo>
                    <a:pt x="125" y="121"/>
                  </a:lnTo>
                  <a:lnTo>
                    <a:pt x="125" y="121"/>
                  </a:lnTo>
                  <a:lnTo>
                    <a:pt x="125" y="121"/>
                  </a:lnTo>
                  <a:lnTo>
                    <a:pt x="125" y="121"/>
                  </a:lnTo>
                  <a:lnTo>
                    <a:pt x="127" y="123"/>
                  </a:lnTo>
                  <a:lnTo>
                    <a:pt x="141" y="123"/>
                  </a:lnTo>
                  <a:lnTo>
                    <a:pt x="160" y="126"/>
                  </a:lnTo>
                  <a:lnTo>
                    <a:pt x="175" y="128"/>
                  </a:lnTo>
                  <a:lnTo>
                    <a:pt x="186" y="133"/>
                  </a:lnTo>
                  <a:lnTo>
                    <a:pt x="198" y="135"/>
                  </a:lnTo>
                  <a:lnTo>
                    <a:pt x="212" y="145"/>
                  </a:lnTo>
                  <a:lnTo>
                    <a:pt x="215" y="145"/>
                  </a:lnTo>
                  <a:lnTo>
                    <a:pt x="212" y="142"/>
                  </a:lnTo>
                  <a:lnTo>
                    <a:pt x="212" y="142"/>
                  </a:lnTo>
                  <a:lnTo>
                    <a:pt x="212" y="142"/>
                  </a:lnTo>
                  <a:lnTo>
                    <a:pt x="215" y="142"/>
                  </a:lnTo>
                  <a:lnTo>
                    <a:pt x="215" y="142"/>
                  </a:lnTo>
                  <a:lnTo>
                    <a:pt x="212" y="140"/>
                  </a:lnTo>
                  <a:lnTo>
                    <a:pt x="210" y="140"/>
                  </a:lnTo>
                  <a:lnTo>
                    <a:pt x="210" y="138"/>
                  </a:lnTo>
                  <a:lnTo>
                    <a:pt x="212" y="135"/>
                  </a:lnTo>
                  <a:lnTo>
                    <a:pt x="210" y="133"/>
                  </a:lnTo>
                  <a:lnTo>
                    <a:pt x="208" y="133"/>
                  </a:lnTo>
                  <a:lnTo>
                    <a:pt x="208" y="133"/>
                  </a:lnTo>
                  <a:lnTo>
                    <a:pt x="205" y="130"/>
                  </a:lnTo>
                  <a:lnTo>
                    <a:pt x="203" y="133"/>
                  </a:lnTo>
                  <a:lnTo>
                    <a:pt x="201" y="133"/>
                  </a:lnTo>
                  <a:lnTo>
                    <a:pt x="201" y="133"/>
                  </a:lnTo>
                  <a:lnTo>
                    <a:pt x="198" y="133"/>
                  </a:lnTo>
                  <a:lnTo>
                    <a:pt x="198" y="130"/>
                  </a:lnTo>
                  <a:lnTo>
                    <a:pt x="198" y="128"/>
                  </a:lnTo>
                  <a:lnTo>
                    <a:pt x="201" y="126"/>
                  </a:lnTo>
                  <a:lnTo>
                    <a:pt x="203" y="126"/>
                  </a:lnTo>
                  <a:lnTo>
                    <a:pt x="205" y="126"/>
                  </a:lnTo>
                  <a:lnTo>
                    <a:pt x="205" y="123"/>
                  </a:lnTo>
                  <a:lnTo>
                    <a:pt x="208" y="121"/>
                  </a:lnTo>
                  <a:lnTo>
                    <a:pt x="210" y="123"/>
                  </a:lnTo>
                  <a:lnTo>
                    <a:pt x="210" y="126"/>
                  </a:lnTo>
                  <a:lnTo>
                    <a:pt x="212" y="128"/>
                  </a:lnTo>
                  <a:lnTo>
                    <a:pt x="212" y="130"/>
                  </a:lnTo>
                  <a:lnTo>
                    <a:pt x="212" y="130"/>
                  </a:lnTo>
                  <a:lnTo>
                    <a:pt x="215" y="128"/>
                  </a:lnTo>
                  <a:lnTo>
                    <a:pt x="215" y="128"/>
                  </a:lnTo>
                  <a:lnTo>
                    <a:pt x="215" y="126"/>
                  </a:lnTo>
                  <a:lnTo>
                    <a:pt x="217" y="126"/>
                  </a:lnTo>
                  <a:lnTo>
                    <a:pt x="220" y="126"/>
                  </a:lnTo>
                  <a:lnTo>
                    <a:pt x="220" y="126"/>
                  </a:lnTo>
                  <a:lnTo>
                    <a:pt x="220" y="126"/>
                  </a:lnTo>
                  <a:lnTo>
                    <a:pt x="222" y="126"/>
                  </a:lnTo>
                  <a:lnTo>
                    <a:pt x="224" y="119"/>
                  </a:lnTo>
                  <a:lnTo>
                    <a:pt x="224" y="119"/>
                  </a:lnTo>
                  <a:lnTo>
                    <a:pt x="227" y="119"/>
                  </a:lnTo>
                  <a:lnTo>
                    <a:pt x="227" y="121"/>
                  </a:lnTo>
                  <a:lnTo>
                    <a:pt x="229" y="123"/>
                  </a:lnTo>
                  <a:lnTo>
                    <a:pt x="227" y="123"/>
                  </a:lnTo>
                  <a:lnTo>
                    <a:pt x="224" y="128"/>
                  </a:lnTo>
                  <a:lnTo>
                    <a:pt x="220" y="128"/>
                  </a:lnTo>
                  <a:lnTo>
                    <a:pt x="220" y="128"/>
                  </a:lnTo>
                  <a:lnTo>
                    <a:pt x="215" y="135"/>
                  </a:lnTo>
                  <a:lnTo>
                    <a:pt x="212" y="138"/>
                  </a:lnTo>
                  <a:lnTo>
                    <a:pt x="215" y="138"/>
                  </a:lnTo>
                  <a:lnTo>
                    <a:pt x="215" y="138"/>
                  </a:lnTo>
                  <a:lnTo>
                    <a:pt x="215" y="140"/>
                  </a:lnTo>
                  <a:lnTo>
                    <a:pt x="220" y="140"/>
                  </a:lnTo>
                  <a:lnTo>
                    <a:pt x="222" y="140"/>
                  </a:lnTo>
                  <a:lnTo>
                    <a:pt x="222" y="142"/>
                  </a:lnTo>
                  <a:lnTo>
                    <a:pt x="224" y="142"/>
                  </a:lnTo>
                  <a:lnTo>
                    <a:pt x="227" y="142"/>
                  </a:lnTo>
                  <a:lnTo>
                    <a:pt x="229" y="145"/>
                  </a:lnTo>
                  <a:lnTo>
                    <a:pt x="231" y="145"/>
                  </a:lnTo>
                  <a:lnTo>
                    <a:pt x="231" y="145"/>
                  </a:lnTo>
                  <a:lnTo>
                    <a:pt x="231" y="145"/>
                  </a:lnTo>
                  <a:lnTo>
                    <a:pt x="231" y="142"/>
                  </a:lnTo>
                  <a:lnTo>
                    <a:pt x="231" y="142"/>
                  </a:lnTo>
                  <a:lnTo>
                    <a:pt x="234" y="142"/>
                  </a:lnTo>
                  <a:lnTo>
                    <a:pt x="234" y="142"/>
                  </a:lnTo>
                  <a:lnTo>
                    <a:pt x="236" y="140"/>
                  </a:lnTo>
                  <a:lnTo>
                    <a:pt x="238" y="140"/>
                  </a:lnTo>
                  <a:lnTo>
                    <a:pt x="238" y="140"/>
                  </a:lnTo>
                  <a:lnTo>
                    <a:pt x="236" y="142"/>
                  </a:lnTo>
                  <a:lnTo>
                    <a:pt x="236" y="145"/>
                  </a:lnTo>
                  <a:lnTo>
                    <a:pt x="238" y="145"/>
                  </a:lnTo>
                  <a:lnTo>
                    <a:pt x="238" y="145"/>
                  </a:lnTo>
                  <a:lnTo>
                    <a:pt x="241" y="147"/>
                  </a:lnTo>
                  <a:lnTo>
                    <a:pt x="241" y="149"/>
                  </a:lnTo>
                  <a:lnTo>
                    <a:pt x="241" y="152"/>
                  </a:lnTo>
                  <a:lnTo>
                    <a:pt x="243" y="152"/>
                  </a:lnTo>
                  <a:lnTo>
                    <a:pt x="243" y="152"/>
                  </a:lnTo>
                  <a:lnTo>
                    <a:pt x="246" y="149"/>
                  </a:lnTo>
                  <a:lnTo>
                    <a:pt x="246" y="147"/>
                  </a:lnTo>
                  <a:lnTo>
                    <a:pt x="246" y="149"/>
                  </a:lnTo>
                  <a:lnTo>
                    <a:pt x="246" y="149"/>
                  </a:lnTo>
                  <a:lnTo>
                    <a:pt x="246" y="149"/>
                  </a:lnTo>
                  <a:lnTo>
                    <a:pt x="248" y="149"/>
                  </a:lnTo>
                  <a:lnTo>
                    <a:pt x="250" y="149"/>
                  </a:lnTo>
                  <a:lnTo>
                    <a:pt x="250" y="149"/>
                  </a:lnTo>
                  <a:lnTo>
                    <a:pt x="250" y="152"/>
                  </a:lnTo>
                  <a:lnTo>
                    <a:pt x="250" y="152"/>
                  </a:lnTo>
                  <a:lnTo>
                    <a:pt x="248" y="152"/>
                  </a:lnTo>
                  <a:lnTo>
                    <a:pt x="248" y="154"/>
                  </a:lnTo>
                  <a:lnTo>
                    <a:pt x="246" y="154"/>
                  </a:lnTo>
                  <a:lnTo>
                    <a:pt x="241" y="154"/>
                  </a:lnTo>
                  <a:lnTo>
                    <a:pt x="238" y="152"/>
                  </a:lnTo>
                  <a:lnTo>
                    <a:pt x="236" y="149"/>
                  </a:lnTo>
                  <a:lnTo>
                    <a:pt x="234" y="147"/>
                  </a:lnTo>
                  <a:lnTo>
                    <a:pt x="227" y="147"/>
                  </a:lnTo>
                  <a:lnTo>
                    <a:pt x="227" y="145"/>
                  </a:lnTo>
                  <a:lnTo>
                    <a:pt x="220" y="142"/>
                  </a:lnTo>
                  <a:lnTo>
                    <a:pt x="217" y="145"/>
                  </a:lnTo>
                  <a:lnTo>
                    <a:pt x="220" y="145"/>
                  </a:lnTo>
                  <a:lnTo>
                    <a:pt x="227" y="149"/>
                  </a:lnTo>
                  <a:lnTo>
                    <a:pt x="227" y="149"/>
                  </a:lnTo>
                  <a:lnTo>
                    <a:pt x="243" y="159"/>
                  </a:lnTo>
                  <a:lnTo>
                    <a:pt x="241" y="159"/>
                  </a:lnTo>
                  <a:lnTo>
                    <a:pt x="238" y="159"/>
                  </a:lnTo>
                  <a:lnTo>
                    <a:pt x="234" y="156"/>
                  </a:lnTo>
                  <a:lnTo>
                    <a:pt x="234" y="154"/>
                  </a:lnTo>
                  <a:lnTo>
                    <a:pt x="231" y="154"/>
                  </a:lnTo>
                  <a:lnTo>
                    <a:pt x="234" y="156"/>
                  </a:lnTo>
                  <a:lnTo>
                    <a:pt x="234" y="156"/>
                  </a:lnTo>
                  <a:lnTo>
                    <a:pt x="234" y="156"/>
                  </a:lnTo>
                  <a:lnTo>
                    <a:pt x="234" y="159"/>
                  </a:lnTo>
                  <a:lnTo>
                    <a:pt x="238" y="161"/>
                  </a:lnTo>
                  <a:lnTo>
                    <a:pt x="250" y="164"/>
                  </a:lnTo>
                  <a:lnTo>
                    <a:pt x="253" y="166"/>
                  </a:lnTo>
                  <a:lnTo>
                    <a:pt x="255" y="168"/>
                  </a:lnTo>
                  <a:lnTo>
                    <a:pt x="257" y="168"/>
                  </a:lnTo>
                  <a:lnTo>
                    <a:pt x="257" y="171"/>
                  </a:lnTo>
                  <a:lnTo>
                    <a:pt x="260" y="173"/>
                  </a:lnTo>
                  <a:lnTo>
                    <a:pt x="262" y="178"/>
                  </a:lnTo>
                  <a:lnTo>
                    <a:pt x="264" y="180"/>
                  </a:lnTo>
                  <a:lnTo>
                    <a:pt x="264" y="190"/>
                  </a:lnTo>
                  <a:lnTo>
                    <a:pt x="264" y="190"/>
                  </a:lnTo>
                  <a:lnTo>
                    <a:pt x="267" y="190"/>
                  </a:lnTo>
                  <a:lnTo>
                    <a:pt x="264" y="192"/>
                  </a:lnTo>
                  <a:lnTo>
                    <a:pt x="264" y="192"/>
                  </a:lnTo>
                  <a:lnTo>
                    <a:pt x="262" y="194"/>
                  </a:lnTo>
                  <a:lnTo>
                    <a:pt x="262" y="194"/>
                  </a:lnTo>
                  <a:lnTo>
                    <a:pt x="260" y="194"/>
                  </a:lnTo>
                  <a:lnTo>
                    <a:pt x="257" y="190"/>
                  </a:lnTo>
                  <a:lnTo>
                    <a:pt x="255" y="187"/>
                  </a:lnTo>
                  <a:lnTo>
                    <a:pt x="255" y="185"/>
                  </a:lnTo>
                  <a:lnTo>
                    <a:pt x="255" y="183"/>
                  </a:lnTo>
                  <a:lnTo>
                    <a:pt x="253" y="173"/>
                  </a:lnTo>
                  <a:lnTo>
                    <a:pt x="253" y="173"/>
                  </a:lnTo>
                  <a:lnTo>
                    <a:pt x="253" y="175"/>
                  </a:lnTo>
                  <a:lnTo>
                    <a:pt x="253" y="180"/>
                  </a:lnTo>
                  <a:lnTo>
                    <a:pt x="255" y="192"/>
                  </a:lnTo>
                  <a:lnTo>
                    <a:pt x="257" y="192"/>
                  </a:lnTo>
                  <a:lnTo>
                    <a:pt x="260" y="194"/>
                  </a:lnTo>
                  <a:lnTo>
                    <a:pt x="262" y="194"/>
                  </a:lnTo>
                  <a:lnTo>
                    <a:pt x="264" y="192"/>
                  </a:lnTo>
                  <a:lnTo>
                    <a:pt x="267" y="192"/>
                  </a:lnTo>
                  <a:lnTo>
                    <a:pt x="269" y="192"/>
                  </a:lnTo>
                  <a:lnTo>
                    <a:pt x="272" y="192"/>
                  </a:lnTo>
                  <a:lnTo>
                    <a:pt x="286" y="187"/>
                  </a:lnTo>
                  <a:lnTo>
                    <a:pt x="288" y="185"/>
                  </a:lnTo>
                  <a:lnTo>
                    <a:pt x="298" y="185"/>
                  </a:lnTo>
                  <a:lnTo>
                    <a:pt x="300" y="185"/>
                  </a:lnTo>
                  <a:lnTo>
                    <a:pt x="300" y="180"/>
                  </a:lnTo>
                  <a:lnTo>
                    <a:pt x="302" y="180"/>
                  </a:lnTo>
                  <a:lnTo>
                    <a:pt x="305" y="178"/>
                  </a:lnTo>
                  <a:lnTo>
                    <a:pt x="307" y="175"/>
                  </a:lnTo>
                  <a:lnTo>
                    <a:pt x="307" y="175"/>
                  </a:lnTo>
                  <a:lnTo>
                    <a:pt x="309" y="173"/>
                  </a:lnTo>
                  <a:lnTo>
                    <a:pt x="309" y="173"/>
                  </a:lnTo>
                  <a:lnTo>
                    <a:pt x="312" y="173"/>
                  </a:lnTo>
                  <a:lnTo>
                    <a:pt x="309" y="180"/>
                  </a:lnTo>
                  <a:lnTo>
                    <a:pt x="309" y="180"/>
                  </a:lnTo>
                  <a:lnTo>
                    <a:pt x="309" y="183"/>
                  </a:lnTo>
                  <a:lnTo>
                    <a:pt x="312" y="183"/>
                  </a:lnTo>
                  <a:lnTo>
                    <a:pt x="312" y="180"/>
                  </a:lnTo>
                  <a:lnTo>
                    <a:pt x="314" y="180"/>
                  </a:lnTo>
                  <a:lnTo>
                    <a:pt x="316" y="178"/>
                  </a:lnTo>
                  <a:lnTo>
                    <a:pt x="316" y="178"/>
                  </a:lnTo>
                  <a:lnTo>
                    <a:pt x="319" y="175"/>
                  </a:lnTo>
                  <a:lnTo>
                    <a:pt x="321" y="173"/>
                  </a:lnTo>
                  <a:lnTo>
                    <a:pt x="324" y="173"/>
                  </a:lnTo>
                  <a:lnTo>
                    <a:pt x="326" y="173"/>
                  </a:lnTo>
                  <a:lnTo>
                    <a:pt x="331" y="166"/>
                  </a:lnTo>
                  <a:lnTo>
                    <a:pt x="333" y="164"/>
                  </a:lnTo>
                  <a:lnTo>
                    <a:pt x="338" y="161"/>
                  </a:lnTo>
                  <a:lnTo>
                    <a:pt x="343" y="156"/>
                  </a:lnTo>
                  <a:lnTo>
                    <a:pt x="347" y="152"/>
                  </a:lnTo>
                  <a:lnTo>
                    <a:pt x="350" y="154"/>
                  </a:lnTo>
                  <a:lnTo>
                    <a:pt x="350" y="154"/>
                  </a:lnTo>
                  <a:lnTo>
                    <a:pt x="352" y="152"/>
                  </a:lnTo>
                  <a:lnTo>
                    <a:pt x="354" y="152"/>
                  </a:lnTo>
                  <a:lnTo>
                    <a:pt x="359" y="152"/>
                  </a:lnTo>
                  <a:lnTo>
                    <a:pt x="364" y="152"/>
                  </a:lnTo>
                  <a:lnTo>
                    <a:pt x="364" y="154"/>
                  </a:lnTo>
                  <a:lnTo>
                    <a:pt x="364" y="154"/>
                  </a:lnTo>
                  <a:lnTo>
                    <a:pt x="361" y="154"/>
                  </a:lnTo>
                  <a:lnTo>
                    <a:pt x="364" y="152"/>
                  </a:lnTo>
                  <a:lnTo>
                    <a:pt x="366" y="149"/>
                  </a:lnTo>
                  <a:lnTo>
                    <a:pt x="364" y="147"/>
                  </a:lnTo>
                  <a:lnTo>
                    <a:pt x="361" y="147"/>
                  </a:lnTo>
                  <a:lnTo>
                    <a:pt x="354" y="147"/>
                  </a:lnTo>
                  <a:lnTo>
                    <a:pt x="354" y="147"/>
                  </a:lnTo>
                  <a:lnTo>
                    <a:pt x="352" y="145"/>
                  </a:lnTo>
                  <a:lnTo>
                    <a:pt x="352" y="145"/>
                  </a:lnTo>
                  <a:lnTo>
                    <a:pt x="350" y="145"/>
                  </a:lnTo>
                  <a:lnTo>
                    <a:pt x="352" y="142"/>
                  </a:lnTo>
                  <a:lnTo>
                    <a:pt x="354" y="142"/>
                  </a:lnTo>
                  <a:lnTo>
                    <a:pt x="357" y="142"/>
                  </a:lnTo>
                  <a:lnTo>
                    <a:pt x="359" y="145"/>
                  </a:lnTo>
                  <a:lnTo>
                    <a:pt x="361" y="145"/>
                  </a:lnTo>
                  <a:lnTo>
                    <a:pt x="364" y="145"/>
                  </a:lnTo>
                  <a:lnTo>
                    <a:pt x="364" y="145"/>
                  </a:lnTo>
                  <a:lnTo>
                    <a:pt x="361" y="142"/>
                  </a:lnTo>
                  <a:lnTo>
                    <a:pt x="361" y="140"/>
                  </a:lnTo>
                  <a:lnTo>
                    <a:pt x="361" y="142"/>
                  </a:lnTo>
                  <a:lnTo>
                    <a:pt x="359" y="142"/>
                  </a:lnTo>
                  <a:lnTo>
                    <a:pt x="359" y="142"/>
                  </a:lnTo>
                  <a:lnTo>
                    <a:pt x="359" y="142"/>
                  </a:lnTo>
                  <a:lnTo>
                    <a:pt x="359" y="140"/>
                  </a:lnTo>
                  <a:lnTo>
                    <a:pt x="359" y="140"/>
                  </a:lnTo>
                  <a:lnTo>
                    <a:pt x="359" y="140"/>
                  </a:lnTo>
                  <a:lnTo>
                    <a:pt x="359" y="140"/>
                  </a:lnTo>
                  <a:lnTo>
                    <a:pt x="359" y="138"/>
                  </a:lnTo>
                  <a:lnTo>
                    <a:pt x="359" y="138"/>
                  </a:lnTo>
                  <a:lnTo>
                    <a:pt x="359" y="138"/>
                  </a:lnTo>
                  <a:lnTo>
                    <a:pt x="359" y="138"/>
                  </a:lnTo>
                  <a:lnTo>
                    <a:pt x="359" y="138"/>
                  </a:lnTo>
                  <a:lnTo>
                    <a:pt x="359" y="135"/>
                  </a:lnTo>
                  <a:lnTo>
                    <a:pt x="361" y="135"/>
                  </a:lnTo>
                  <a:lnTo>
                    <a:pt x="364" y="133"/>
                  </a:lnTo>
                  <a:lnTo>
                    <a:pt x="366" y="133"/>
                  </a:lnTo>
                  <a:lnTo>
                    <a:pt x="369" y="133"/>
                  </a:lnTo>
                  <a:lnTo>
                    <a:pt x="369" y="130"/>
                  </a:lnTo>
                  <a:lnTo>
                    <a:pt x="369" y="130"/>
                  </a:lnTo>
                  <a:lnTo>
                    <a:pt x="371" y="128"/>
                  </a:lnTo>
                  <a:lnTo>
                    <a:pt x="371" y="128"/>
                  </a:lnTo>
                  <a:lnTo>
                    <a:pt x="371" y="128"/>
                  </a:lnTo>
                  <a:lnTo>
                    <a:pt x="371" y="128"/>
                  </a:lnTo>
                  <a:lnTo>
                    <a:pt x="373" y="128"/>
                  </a:lnTo>
                  <a:lnTo>
                    <a:pt x="371" y="128"/>
                  </a:lnTo>
                  <a:lnTo>
                    <a:pt x="373" y="128"/>
                  </a:lnTo>
                  <a:lnTo>
                    <a:pt x="376" y="128"/>
                  </a:lnTo>
                  <a:lnTo>
                    <a:pt x="376" y="126"/>
                  </a:lnTo>
                  <a:lnTo>
                    <a:pt x="376" y="126"/>
                  </a:lnTo>
                  <a:lnTo>
                    <a:pt x="376" y="126"/>
                  </a:lnTo>
                  <a:lnTo>
                    <a:pt x="378" y="126"/>
                  </a:lnTo>
                  <a:lnTo>
                    <a:pt x="378" y="126"/>
                  </a:lnTo>
                  <a:lnTo>
                    <a:pt x="378" y="126"/>
                  </a:lnTo>
                  <a:lnTo>
                    <a:pt x="378" y="126"/>
                  </a:lnTo>
                  <a:lnTo>
                    <a:pt x="378" y="128"/>
                  </a:lnTo>
                  <a:lnTo>
                    <a:pt x="380" y="128"/>
                  </a:lnTo>
                  <a:lnTo>
                    <a:pt x="380" y="128"/>
                  </a:lnTo>
                  <a:lnTo>
                    <a:pt x="383" y="126"/>
                  </a:lnTo>
                  <a:lnTo>
                    <a:pt x="390" y="126"/>
                  </a:lnTo>
                  <a:lnTo>
                    <a:pt x="395" y="123"/>
                  </a:lnTo>
                  <a:lnTo>
                    <a:pt x="397" y="123"/>
                  </a:lnTo>
                  <a:lnTo>
                    <a:pt x="404" y="128"/>
                  </a:lnTo>
                  <a:lnTo>
                    <a:pt x="416" y="133"/>
                  </a:lnTo>
                  <a:lnTo>
                    <a:pt x="421" y="135"/>
                  </a:lnTo>
                  <a:lnTo>
                    <a:pt x="423" y="133"/>
                  </a:lnTo>
                  <a:lnTo>
                    <a:pt x="425" y="135"/>
                  </a:lnTo>
                  <a:lnTo>
                    <a:pt x="428" y="138"/>
                  </a:lnTo>
                  <a:lnTo>
                    <a:pt x="430" y="138"/>
                  </a:lnTo>
                  <a:lnTo>
                    <a:pt x="430" y="138"/>
                  </a:lnTo>
                  <a:lnTo>
                    <a:pt x="435" y="140"/>
                  </a:lnTo>
                  <a:lnTo>
                    <a:pt x="437" y="142"/>
                  </a:lnTo>
                  <a:lnTo>
                    <a:pt x="437" y="142"/>
                  </a:lnTo>
                  <a:lnTo>
                    <a:pt x="442" y="147"/>
                  </a:lnTo>
                  <a:lnTo>
                    <a:pt x="444" y="149"/>
                  </a:lnTo>
                  <a:lnTo>
                    <a:pt x="444" y="149"/>
                  </a:lnTo>
                  <a:lnTo>
                    <a:pt x="447" y="149"/>
                  </a:lnTo>
                  <a:lnTo>
                    <a:pt x="447" y="149"/>
                  </a:lnTo>
                  <a:lnTo>
                    <a:pt x="447" y="152"/>
                  </a:lnTo>
                  <a:lnTo>
                    <a:pt x="449" y="154"/>
                  </a:lnTo>
                  <a:lnTo>
                    <a:pt x="449" y="156"/>
                  </a:lnTo>
                  <a:lnTo>
                    <a:pt x="449" y="159"/>
                  </a:lnTo>
                  <a:lnTo>
                    <a:pt x="451" y="159"/>
                  </a:lnTo>
                  <a:lnTo>
                    <a:pt x="454" y="161"/>
                  </a:lnTo>
                  <a:lnTo>
                    <a:pt x="456" y="164"/>
                  </a:lnTo>
                  <a:lnTo>
                    <a:pt x="461" y="164"/>
                  </a:lnTo>
                  <a:lnTo>
                    <a:pt x="461" y="164"/>
                  </a:lnTo>
                  <a:lnTo>
                    <a:pt x="463" y="166"/>
                  </a:lnTo>
                  <a:lnTo>
                    <a:pt x="463" y="166"/>
                  </a:lnTo>
                  <a:lnTo>
                    <a:pt x="466" y="166"/>
                  </a:lnTo>
                  <a:lnTo>
                    <a:pt x="468" y="166"/>
                  </a:lnTo>
                  <a:lnTo>
                    <a:pt x="470" y="166"/>
                  </a:lnTo>
                  <a:lnTo>
                    <a:pt x="470" y="168"/>
                  </a:lnTo>
                  <a:lnTo>
                    <a:pt x="473" y="171"/>
                  </a:lnTo>
                  <a:lnTo>
                    <a:pt x="473" y="173"/>
                  </a:lnTo>
                  <a:lnTo>
                    <a:pt x="473" y="175"/>
                  </a:lnTo>
                  <a:lnTo>
                    <a:pt x="470" y="178"/>
                  </a:lnTo>
                  <a:lnTo>
                    <a:pt x="473" y="180"/>
                  </a:lnTo>
                  <a:lnTo>
                    <a:pt x="473" y="180"/>
                  </a:lnTo>
                  <a:lnTo>
                    <a:pt x="473" y="183"/>
                  </a:lnTo>
                  <a:lnTo>
                    <a:pt x="473" y="185"/>
                  </a:lnTo>
                  <a:lnTo>
                    <a:pt x="475" y="185"/>
                  </a:lnTo>
                  <a:lnTo>
                    <a:pt x="477" y="185"/>
                  </a:lnTo>
                  <a:lnTo>
                    <a:pt x="477" y="185"/>
                  </a:lnTo>
                  <a:lnTo>
                    <a:pt x="484" y="192"/>
                  </a:lnTo>
                  <a:lnTo>
                    <a:pt x="487" y="192"/>
                  </a:lnTo>
                  <a:lnTo>
                    <a:pt x="492" y="192"/>
                  </a:lnTo>
                  <a:lnTo>
                    <a:pt x="494" y="194"/>
                  </a:lnTo>
                  <a:lnTo>
                    <a:pt x="496" y="197"/>
                  </a:lnTo>
                  <a:lnTo>
                    <a:pt x="499" y="199"/>
                  </a:lnTo>
                  <a:lnTo>
                    <a:pt x="501" y="204"/>
                  </a:lnTo>
                  <a:lnTo>
                    <a:pt x="501" y="204"/>
                  </a:lnTo>
                  <a:lnTo>
                    <a:pt x="503" y="206"/>
                  </a:lnTo>
                  <a:lnTo>
                    <a:pt x="503" y="206"/>
                  </a:lnTo>
                  <a:lnTo>
                    <a:pt x="503" y="209"/>
                  </a:lnTo>
                  <a:lnTo>
                    <a:pt x="503" y="209"/>
                  </a:lnTo>
                  <a:lnTo>
                    <a:pt x="506" y="209"/>
                  </a:lnTo>
                  <a:lnTo>
                    <a:pt x="508" y="211"/>
                  </a:lnTo>
                  <a:lnTo>
                    <a:pt x="510" y="211"/>
                  </a:lnTo>
                  <a:lnTo>
                    <a:pt x="513" y="211"/>
                  </a:lnTo>
                  <a:lnTo>
                    <a:pt x="513" y="211"/>
                  </a:lnTo>
                  <a:lnTo>
                    <a:pt x="515" y="213"/>
                  </a:lnTo>
                  <a:lnTo>
                    <a:pt x="515" y="213"/>
                  </a:lnTo>
                  <a:lnTo>
                    <a:pt x="513" y="216"/>
                  </a:lnTo>
                  <a:lnTo>
                    <a:pt x="515" y="218"/>
                  </a:lnTo>
                  <a:lnTo>
                    <a:pt x="515" y="218"/>
                  </a:lnTo>
                  <a:lnTo>
                    <a:pt x="518" y="218"/>
                  </a:lnTo>
                  <a:lnTo>
                    <a:pt x="518" y="218"/>
                  </a:lnTo>
                  <a:lnTo>
                    <a:pt x="518" y="220"/>
                  </a:lnTo>
                  <a:lnTo>
                    <a:pt x="518" y="220"/>
                  </a:lnTo>
                  <a:lnTo>
                    <a:pt x="520" y="220"/>
                  </a:lnTo>
                  <a:lnTo>
                    <a:pt x="522" y="220"/>
                  </a:lnTo>
                  <a:lnTo>
                    <a:pt x="522" y="220"/>
                  </a:lnTo>
                  <a:lnTo>
                    <a:pt x="525" y="220"/>
                  </a:lnTo>
                  <a:lnTo>
                    <a:pt x="525" y="220"/>
                  </a:lnTo>
                  <a:lnTo>
                    <a:pt x="529" y="218"/>
                  </a:lnTo>
                  <a:lnTo>
                    <a:pt x="529" y="218"/>
                  </a:lnTo>
                  <a:lnTo>
                    <a:pt x="532" y="218"/>
                  </a:lnTo>
                  <a:lnTo>
                    <a:pt x="534" y="220"/>
                  </a:lnTo>
                  <a:lnTo>
                    <a:pt x="536" y="220"/>
                  </a:lnTo>
                  <a:lnTo>
                    <a:pt x="539" y="218"/>
                  </a:lnTo>
                  <a:lnTo>
                    <a:pt x="539" y="218"/>
                  </a:lnTo>
                  <a:lnTo>
                    <a:pt x="541" y="220"/>
                  </a:lnTo>
                  <a:lnTo>
                    <a:pt x="541" y="220"/>
                  </a:lnTo>
                  <a:lnTo>
                    <a:pt x="541" y="218"/>
                  </a:lnTo>
                  <a:lnTo>
                    <a:pt x="544" y="218"/>
                  </a:lnTo>
                  <a:lnTo>
                    <a:pt x="544" y="220"/>
                  </a:lnTo>
                  <a:lnTo>
                    <a:pt x="546" y="223"/>
                  </a:lnTo>
                  <a:lnTo>
                    <a:pt x="546" y="223"/>
                  </a:lnTo>
                  <a:lnTo>
                    <a:pt x="548" y="225"/>
                  </a:lnTo>
                  <a:lnTo>
                    <a:pt x="546" y="225"/>
                  </a:lnTo>
                  <a:lnTo>
                    <a:pt x="548" y="227"/>
                  </a:lnTo>
                  <a:lnTo>
                    <a:pt x="553" y="230"/>
                  </a:lnTo>
                  <a:lnTo>
                    <a:pt x="553" y="230"/>
                  </a:lnTo>
                  <a:lnTo>
                    <a:pt x="553" y="235"/>
                  </a:lnTo>
                  <a:lnTo>
                    <a:pt x="553" y="237"/>
                  </a:lnTo>
                  <a:lnTo>
                    <a:pt x="553" y="237"/>
                  </a:lnTo>
                  <a:lnTo>
                    <a:pt x="553" y="237"/>
                  </a:lnTo>
                  <a:lnTo>
                    <a:pt x="555" y="239"/>
                  </a:lnTo>
                  <a:lnTo>
                    <a:pt x="555" y="239"/>
                  </a:lnTo>
                  <a:lnTo>
                    <a:pt x="555" y="242"/>
                  </a:lnTo>
                  <a:lnTo>
                    <a:pt x="555" y="244"/>
                  </a:lnTo>
                  <a:lnTo>
                    <a:pt x="562" y="249"/>
                  </a:lnTo>
                  <a:lnTo>
                    <a:pt x="562" y="249"/>
                  </a:lnTo>
                  <a:lnTo>
                    <a:pt x="562" y="249"/>
                  </a:lnTo>
                  <a:lnTo>
                    <a:pt x="565" y="249"/>
                  </a:lnTo>
                  <a:lnTo>
                    <a:pt x="567" y="249"/>
                  </a:lnTo>
                  <a:lnTo>
                    <a:pt x="567" y="251"/>
                  </a:lnTo>
                  <a:lnTo>
                    <a:pt x="567" y="251"/>
                  </a:lnTo>
                  <a:lnTo>
                    <a:pt x="570" y="258"/>
                  </a:lnTo>
                  <a:lnTo>
                    <a:pt x="570" y="258"/>
                  </a:lnTo>
                  <a:lnTo>
                    <a:pt x="570" y="263"/>
                  </a:lnTo>
                  <a:lnTo>
                    <a:pt x="567" y="261"/>
                  </a:lnTo>
                  <a:lnTo>
                    <a:pt x="565" y="258"/>
                  </a:lnTo>
                  <a:lnTo>
                    <a:pt x="565" y="261"/>
                  </a:lnTo>
                  <a:lnTo>
                    <a:pt x="565" y="263"/>
                  </a:lnTo>
                  <a:lnTo>
                    <a:pt x="567" y="265"/>
                  </a:lnTo>
                  <a:lnTo>
                    <a:pt x="567" y="265"/>
                  </a:lnTo>
                  <a:lnTo>
                    <a:pt x="567" y="268"/>
                  </a:lnTo>
                  <a:lnTo>
                    <a:pt x="570" y="268"/>
                  </a:lnTo>
                  <a:lnTo>
                    <a:pt x="570" y="268"/>
                  </a:lnTo>
                  <a:lnTo>
                    <a:pt x="570" y="268"/>
                  </a:lnTo>
                  <a:lnTo>
                    <a:pt x="572" y="272"/>
                  </a:lnTo>
                  <a:lnTo>
                    <a:pt x="572" y="272"/>
                  </a:lnTo>
                  <a:lnTo>
                    <a:pt x="572" y="275"/>
                  </a:lnTo>
                  <a:lnTo>
                    <a:pt x="572" y="275"/>
                  </a:lnTo>
                  <a:lnTo>
                    <a:pt x="572" y="277"/>
                  </a:lnTo>
                  <a:lnTo>
                    <a:pt x="572" y="277"/>
                  </a:lnTo>
                  <a:lnTo>
                    <a:pt x="572" y="277"/>
                  </a:lnTo>
                  <a:lnTo>
                    <a:pt x="572" y="280"/>
                  </a:lnTo>
                  <a:lnTo>
                    <a:pt x="572" y="280"/>
                  </a:lnTo>
                  <a:lnTo>
                    <a:pt x="572" y="282"/>
                  </a:lnTo>
                  <a:lnTo>
                    <a:pt x="572" y="294"/>
                  </a:lnTo>
                  <a:lnTo>
                    <a:pt x="572" y="296"/>
                  </a:lnTo>
                  <a:lnTo>
                    <a:pt x="572" y="298"/>
                  </a:lnTo>
                  <a:lnTo>
                    <a:pt x="572" y="306"/>
                  </a:lnTo>
                  <a:lnTo>
                    <a:pt x="572" y="310"/>
                  </a:lnTo>
                  <a:lnTo>
                    <a:pt x="572" y="310"/>
                  </a:lnTo>
                  <a:lnTo>
                    <a:pt x="572" y="310"/>
                  </a:lnTo>
                  <a:lnTo>
                    <a:pt x="570" y="313"/>
                  </a:lnTo>
                  <a:lnTo>
                    <a:pt x="567" y="325"/>
                  </a:lnTo>
                  <a:lnTo>
                    <a:pt x="570" y="322"/>
                  </a:lnTo>
                  <a:lnTo>
                    <a:pt x="570" y="322"/>
                  </a:lnTo>
                  <a:lnTo>
                    <a:pt x="570" y="322"/>
                  </a:lnTo>
                  <a:lnTo>
                    <a:pt x="570" y="325"/>
                  </a:lnTo>
                  <a:lnTo>
                    <a:pt x="570" y="327"/>
                  </a:lnTo>
                  <a:lnTo>
                    <a:pt x="567" y="329"/>
                  </a:lnTo>
                  <a:lnTo>
                    <a:pt x="567" y="334"/>
                  </a:lnTo>
                  <a:lnTo>
                    <a:pt x="567" y="334"/>
                  </a:lnTo>
                  <a:lnTo>
                    <a:pt x="565" y="336"/>
                  </a:lnTo>
                  <a:lnTo>
                    <a:pt x="565" y="336"/>
                  </a:lnTo>
                  <a:lnTo>
                    <a:pt x="565" y="339"/>
                  </a:lnTo>
                  <a:lnTo>
                    <a:pt x="565" y="341"/>
                  </a:lnTo>
                  <a:lnTo>
                    <a:pt x="565" y="341"/>
                  </a:lnTo>
                  <a:lnTo>
                    <a:pt x="567" y="346"/>
                  </a:lnTo>
                  <a:lnTo>
                    <a:pt x="567" y="348"/>
                  </a:lnTo>
                  <a:lnTo>
                    <a:pt x="570" y="348"/>
                  </a:lnTo>
                  <a:lnTo>
                    <a:pt x="567" y="351"/>
                  </a:lnTo>
                  <a:lnTo>
                    <a:pt x="567" y="351"/>
                  </a:lnTo>
                  <a:lnTo>
                    <a:pt x="567" y="355"/>
                  </a:lnTo>
                  <a:lnTo>
                    <a:pt x="567" y="367"/>
                  </a:lnTo>
                  <a:lnTo>
                    <a:pt x="565" y="377"/>
                  </a:lnTo>
                  <a:lnTo>
                    <a:pt x="565" y="374"/>
                  </a:lnTo>
                  <a:lnTo>
                    <a:pt x="565" y="372"/>
                  </a:lnTo>
                  <a:lnTo>
                    <a:pt x="565" y="372"/>
                  </a:lnTo>
                  <a:lnTo>
                    <a:pt x="565" y="370"/>
                  </a:lnTo>
                  <a:lnTo>
                    <a:pt x="565" y="370"/>
                  </a:lnTo>
                  <a:lnTo>
                    <a:pt x="562" y="372"/>
                  </a:lnTo>
                  <a:lnTo>
                    <a:pt x="562" y="374"/>
                  </a:lnTo>
                  <a:lnTo>
                    <a:pt x="562" y="377"/>
                  </a:lnTo>
                  <a:lnTo>
                    <a:pt x="562" y="379"/>
                  </a:lnTo>
                  <a:lnTo>
                    <a:pt x="565" y="381"/>
                  </a:lnTo>
                  <a:lnTo>
                    <a:pt x="565" y="384"/>
                  </a:lnTo>
                  <a:lnTo>
                    <a:pt x="567" y="386"/>
                  </a:lnTo>
                  <a:lnTo>
                    <a:pt x="574" y="393"/>
                  </a:lnTo>
                  <a:lnTo>
                    <a:pt x="577" y="396"/>
                  </a:lnTo>
                  <a:lnTo>
                    <a:pt x="579" y="398"/>
                  </a:lnTo>
                  <a:lnTo>
                    <a:pt x="579" y="400"/>
                  </a:lnTo>
                  <a:lnTo>
                    <a:pt x="581" y="403"/>
                  </a:lnTo>
                  <a:lnTo>
                    <a:pt x="581" y="403"/>
                  </a:lnTo>
                  <a:lnTo>
                    <a:pt x="581" y="400"/>
                  </a:lnTo>
                  <a:lnTo>
                    <a:pt x="581" y="398"/>
                  </a:lnTo>
                  <a:lnTo>
                    <a:pt x="579" y="396"/>
                  </a:lnTo>
                  <a:lnTo>
                    <a:pt x="577" y="393"/>
                  </a:lnTo>
                  <a:lnTo>
                    <a:pt x="570" y="386"/>
                  </a:lnTo>
                  <a:lnTo>
                    <a:pt x="567" y="386"/>
                  </a:lnTo>
                  <a:lnTo>
                    <a:pt x="570" y="384"/>
                  </a:lnTo>
                  <a:lnTo>
                    <a:pt x="572" y="384"/>
                  </a:lnTo>
                  <a:lnTo>
                    <a:pt x="577" y="388"/>
                  </a:lnTo>
                  <a:lnTo>
                    <a:pt x="579" y="388"/>
                  </a:lnTo>
                  <a:lnTo>
                    <a:pt x="581" y="393"/>
                  </a:lnTo>
                  <a:lnTo>
                    <a:pt x="581" y="393"/>
                  </a:lnTo>
                  <a:lnTo>
                    <a:pt x="584" y="393"/>
                  </a:lnTo>
                  <a:lnTo>
                    <a:pt x="584" y="393"/>
                  </a:lnTo>
                  <a:lnTo>
                    <a:pt x="584" y="396"/>
                  </a:lnTo>
                  <a:lnTo>
                    <a:pt x="586" y="398"/>
                  </a:lnTo>
                  <a:lnTo>
                    <a:pt x="586" y="398"/>
                  </a:lnTo>
                  <a:lnTo>
                    <a:pt x="586" y="398"/>
                  </a:lnTo>
                  <a:lnTo>
                    <a:pt x="589" y="398"/>
                  </a:lnTo>
                  <a:lnTo>
                    <a:pt x="591" y="396"/>
                  </a:lnTo>
                  <a:lnTo>
                    <a:pt x="591" y="393"/>
                  </a:lnTo>
                  <a:lnTo>
                    <a:pt x="591" y="391"/>
                  </a:lnTo>
                  <a:lnTo>
                    <a:pt x="591" y="391"/>
                  </a:lnTo>
                  <a:lnTo>
                    <a:pt x="591" y="386"/>
                  </a:lnTo>
                  <a:lnTo>
                    <a:pt x="591" y="386"/>
                  </a:lnTo>
                  <a:lnTo>
                    <a:pt x="591" y="384"/>
                  </a:lnTo>
                  <a:lnTo>
                    <a:pt x="593" y="381"/>
                  </a:lnTo>
                  <a:lnTo>
                    <a:pt x="593" y="381"/>
                  </a:lnTo>
                  <a:lnTo>
                    <a:pt x="593" y="379"/>
                  </a:lnTo>
                  <a:lnTo>
                    <a:pt x="591" y="377"/>
                  </a:lnTo>
                  <a:lnTo>
                    <a:pt x="591" y="377"/>
                  </a:lnTo>
                  <a:lnTo>
                    <a:pt x="593" y="374"/>
                  </a:lnTo>
                  <a:lnTo>
                    <a:pt x="596" y="372"/>
                  </a:lnTo>
                  <a:lnTo>
                    <a:pt x="591" y="374"/>
                  </a:lnTo>
                  <a:lnTo>
                    <a:pt x="586" y="372"/>
                  </a:lnTo>
                  <a:lnTo>
                    <a:pt x="581" y="370"/>
                  </a:lnTo>
                  <a:lnTo>
                    <a:pt x="577" y="370"/>
                  </a:lnTo>
                  <a:lnTo>
                    <a:pt x="579" y="367"/>
                  </a:lnTo>
                  <a:lnTo>
                    <a:pt x="584" y="365"/>
                  </a:lnTo>
                  <a:lnTo>
                    <a:pt x="584" y="362"/>
                  </a:lnTo>
                  <a:lnTo>
                    <a:pt x="581" y="365"/>
                  </a:lnTo>
                  <a:lnTo>
                    <a:pt x="579" y="365"/>
                  </a:lnTo>
                  <a:lnTo>
                    <a:pt x="579" y="362"/>
                  </a:lnTo>
                  <a:lnTo>
                    <a:pt x="579" y="362"/>
                  </a:lnTo>
                  <a:lnTo>
                    <a:pt x="579" y="362"/>
                  </a:lnTo>
                  <a:lnTo>
                    <a:pt x="579" y="360"/>
                  </a:lnTo>
                  <a:lnTo>
                    <a:pt x="579" y="360"/>
                  </a:lnTo>
                  <a:lnTo>
                    <a:pt x="579" y="358"/>
                  </a:lnTo>
                  <a:lnTo>
                    <a:pt x="579" y="358"/>
                  </a:lnTo>
                  <a:lnTo>
                    <a:pt x="579" y="355"/>
                  </a:lnTo>
                  <a:lnTo>
                    <a:pt x="584" y="360"/>
                  </a:lnTo>
                  <a:lnTo>
                    <a:pt x="584" y="358"/>
                  </a:lnTo>
                  <a:lnTo>
                    <a:pt x="584" y="358"/>
                  </a:lnTo>
                  <a:lnTo>
                    <a:pt x="584" y="358"/>
                  </a:lnTo>
                  <a:lnTo>
                    <a:pt x="584" y="358"/>
                  </a:lnTo>
                  <a:lnTo>
                    <a:pt x="586" y="360"/>
                  </a:lnTo>
                  <a:lnTo>
                    <a:pt x="589" y="360"/>
                  </a:lnTo>
                  <a:lnTo>
                    <a:pt x="589" y="362"/>
                  </a:lnTo>
                  <a:lnTo>
                    <a:pt x="589" y="362"/>
                  </a:lnTo>
                  <a:lnTo>
                    <a:pt x="589" y="365"/>
                  </a:lnTo>
                  <a:lnTo>
                    <a:pt x="591" y="362"/>
                  </a:lnTo>
                  <a:lnTo>
                    <a:pt x="593" y="362"/>
                  </a:lnTo>
                  <a:lnTo>
                    <a:pt x="596" y="365"/>
                  </a:lnTo>
                  <a:lnTo>
                    <a:pt x="598" y="367"/>
                  </a:lnTo>
                  <a:lnTo>
                    <a:pt x="598" y="374"/>
                  </a:lnTo>
                  <a:lnTo>
                    <a:pt x="598" y="377"/>
                  </a:lnTo>
                  <a:lnTo>
                    <a:pt x="600" y="379"/>
                  </a:lnTo>
                  <a:lnTo>
                    <a:pt x="600" y="379"/>
                  </a:lnTo>
                  <a:lnTo>
                    <a:pt x="605" y="379"/>
                  </a:lnTo>
                  <a:lnTo>
                    <a:pt x="605" y="377"/>
                  </a:lnTo>
                  <a:lnTo>
                    <a:pt x="605" y="377"/>
                  </a:lnTo>
                  <a:lnTo>
                    <a:pt x="605" y="374"/>
                  </a:lnTo>
                  <a:lnTo>
                    <a:pt x="603" y="370"/>
                  </a:lnTo>
                  <a:lnTo>
                    <a:pt x="603" y="367"/>
                  </a:lnTo>
                  <a:lnTo>
                    <a:pt x="605" y="367"/>
                  </a:lnTo>
                  <a:lnTo>
                    <a:pt x="607" y="365"/>
                  </a:lnTo>
                  <a:lnTo>
                    <a:pt x="607" y="365"/>
                  </a:lnTo>
                  <a:lnTo>
                    <a:pt x="610" y="365"/>
                  </a:lnTo>
                  <a:lnTo>
                    <a:pt x="612" y="372"/>
                  </a:lnTo>
                  <a:lnTo>
                    <a:pt x="615" y="377"/>
                  </a:lnTo>
                  <a:lnTo>
                    <a:pt x="615" y="379"/>
                  </a:lnTo>
                  <a:lnTo>
                    <a:pt x="615" y="381"/>
                  </a:lnTo>
                  <a:lnTo>
                    <a:pt x="612" y="384"/>
                  </a:lnTo>
                  <a:lnTo>
                    <a:pt x="612" y="386"/>
                  </a:lnTo>
                  <a:lnTo>
                    <a:pt x="607" y="388"/>
                  </a:lnTo>
                  <a:lnTo>
                    <a:pt x="607" y="391"/>
                  </a:lnTo>
                  <a:lnTo>
                    <a:pt x="607" y="393"/>
                  </a:lnTo>
                  <a:lnTo>
                    <a:pt x="607" y="393"/>
                  </a:lnTo>
                  <a:lnTo>
                    <a:pt x="605" y="396"/>
                  </a:lnTo>
                  <a:lnTo>
                    <a:pt x="605" y="396"/>
                  </a:lnTo>
                  <a:lnTo>
                    <a:pt x="605" y="398"/>
                  </a:lnTo>
                  <a:lnTo>
                    <a:pt x="605" y="398"/>
                  </a:lnTo>
                  <a:lnTo>
                    <a:pt x="603" y="400"/>
                  </a:lnTo>
                  <a:lnTo>
                    <a:pt x="600" y="403"/>
                  </a:lnTo>
                  <a:lnTo>
                    <a:pt x="600" y="407"/>
                  </a:lnTo>
                  <a:lnTo>
                    <a:pt x="600" y="410"/>
                  </a:lnTo>
                  <a:lnTo>
                    <a:pt x="598" y="410"/>
                  </a:lnTo>
                  <a:lnTo>
                    <a:pt x="598" y="412"/>
                  </a:lnTo>
                  <a:lnTo>
                    <a:pt x="598" y="412"/>
                  </a:lnTo>
                  <a:lnTo>
                    <a:pt x="598" y="414"/>
                  </a:lnTo>
                  <a:lnTo>
                    <a:pt x="598" y="412"/>
                  </a:lnTo>
                  <a:lnTo>
                    <a:pt x="600" y="412"/>
                  </a:lnTo>
                  <a:lnTo>
                    <a:pt x="600" y="414"/>
                  </a:lnTo>
                  <a:lnTo>
                    <a:pt x="598" y="414"/>
                  </a:lnTo>
                  <a:lnTo>
                    <a:pt x="596" y="417"/>
                  </a:lnTo>
                  <a:lnTo>
                    <a:pt x="593" y="417"/>
                  </a:lnTo>
                  <a:lnTo>
                    <a:pt x="596" y="417"/>
                  </a:lnTo>
                  <a:lnTo>
                    <a:pt x="598" y="419"/>
                  </a:lnTo>
                  <a:lnTo>
                    <a:pt x="598" y="419"/>
                  </a:lnTo>
                  <a:lnTo>
                    <a:pt x="600" y="419"/>
                  </a:lnTo>
                  <a:lnTo>
                    <a:pt x="598" y="419"/>
                  </a:lnTo>
                  <a:lnTo>
                    <a:pt x="593" y="419"/>
                  </a:lnTo>
                  <a:lnTo>
                    <a:pt x="591" y="419"/>
                  </a:lnTo>
                  <a:lnTo>
                    <a:pt x="591" y="422"/>
                  </a:lnTo>
                  <a:lnTo>
                    <a:pt x="591" y="422"/>
                  </a:lnTo>
                  <a:lnTo>
                    <a:pt x="591" y="422"/>
                  </a:lnTo>
                  <a:lnTo>
                    <a:pt x="593" y="422"/>
                  </a:lnTo>
                  <a:lnTo>
                    <a:pt x="593" y="422"/>
                  </a:lnTo>
                  <a:lnTo>
                    <a:pt x="593" y="422"/>
                  </a:lnTo>
                  <a:lnTo>
                    <a:pt x="593" y="422"/>
                  </a:lnTo>
                  <a:lnTo>
                    <a:pt x="593" y="424"/>
                  </a:lnTo>
                  <a:lnTo>
                    <a:pt x="593" y="424"/>
                  </a:lnTo>
                  <a:lnTo>
                    <a:pt x="593" y="426"/>
                  </a:lnTo>
                  <a:lnTo>
                    <a:pt x="591" y="424"/>
                  </a:lnTo>
                  <a:lnTo>
                    <a:pt x="589" y="424"/>
                  </a:lnTo>
                  <a:lnTo>
                    <a:pt x="586" y="424"/>
                  </a:lnTo>
                  <a:lnTo>
                    <a:pt x="586" y="422"/>
                  </a:lnTo>
                  <a:lnTo>
                    <a:pt x="584" y="419"/>
                  </a:lnTo>
                  <a:lnTo>
                    <a:pt x="584" y="419"/>
                  </a:lnTo>
                  <a:lnTo>
                    <a:pt x="584" y="422"/>
                  </a:lnTo>
                  <a:lnTo>
                    <a:pt x="586" y="426"/>
                  </a:lnTo>
                  <a:lnTo>
                    <a:pt x="589" y="426"/>
                  </a:lnTo>
                  <a:lnTo>
                    <a:pt x="591" y="429"/>
                  </a:lnTo>
                  <a:lnTo>
                    <a:pt x="596" y="429"/>
                  </a:lnTo>
                  <a:lnTo>
                    <a:pt x="600" y="431"/>
                  </a:lnTo>
                  <a:lnTo>
                    <a:pt x="603" y="431"/>
                  </a:lnTo>
                  <a:lnTo>
                    <a:pt x="603" y="433"/>
                  </a:lnTo>
                  <a:lnTo>
                    <a:pt x="605" y="438"/>
                  </a:lnTo>
                  <a:lnTo>
                    <a:pt x="607" y="443"/>
                  </a:lnTo>
                  <a:lnTo>
                    <a:pt x="610" y="445"/>
                  </a:lnTo>
                  <a:lnTo>
                    <a:pt x="607" y="445"/>
                  </a:lnTo>
                  <a:lnTo>
                    <a:pt x="607" y="445"/>
                  </a:lnTo>
                  <a:lnTo>
                    <a:pt x="607" y="445"/>
                  </a:lnTo>
                  <a:lnTo>
                    <a:pt x="607" y="445"/>
                  </a:lnTo>
                  <a:lnTo>
                    <a:pt x="607" y="445"/>
                  </a:lnTo>
                  <a:lnTo>
                    <a:pt x="607" y="448"/>
                  </a:lnTo>
                  <a:lnTo>
                    <a:pt x="610" y="450"/>
                  </a:lnTo>
                  <a:lnTo>
                    <a:pt x="610" y="452"/>
                  </a:lnTo>
                  <a:lnTo>
                    <a:pt x="612" y="455"/>
                  </a:lnTo>
                  <a:lnTo>
                    <a:pt x="615" y="455"/>
                  </a:lnTo>
                  <a:lnTo>
                    <a:pt x="612" y="452"/>
                  </a:lnTo>
                  <a:lnTo>
                    <a:pt x="615" y="452"/>
                  </a:lnTo>
                  <a:lnTo>
                    <a:pt x="615" y="455"/>
                  </a:lnTo>
                  <a:lnTo>
                    <a:pt x="617" y="455"/>
                  </a:lnTo>
                  <a:lnTo>
                    <a:pt x="617" y="457"/>
                  </a:lnTo>
                  <a:lnTo>
                    <a:pt x="617" y="457"/>
                  </a:lnTo>
                  <a:lnTo>
                    <a:pt x="615" y="457"/>
                  </a:lnTo>
                  <a:lnTo>
                    <a:pt x="615" y="455"/>
                  </a:lnTo>
                  <a:lnTo>
                    <a:pt x="615" y="457"/>
                  </a:lnTo>
                  <a:lnTo>
                    <a:pt x="619" y="462"/>
                  </a:lnTo>
                  <a:lnTo>
                    <a:pt x="622" y="467"/>
                  </a:lnTo>
                  <a:lnTo>
                    <a:pt x="633" y="485"/>
                  </a:lnTo>
                  <a:lnTo>
                    <a:pt x="636" y="488"/>
                  </a:lnTo>
                  <a:lnTo>
                    <a:pt x="636" y="488"/>
                  </a:lnTo>
                  <a:lnTo>
                    <a:pt x="636" y="488"/>
                  </a:lnTo>
                  <a:lnTo>
                    <a:pt x="638" y="488"/>
                  </a:lnTo>
                  <a:lnTo>
                    <a:pt x="636" y="488"/>
                  </a:lnTo>
                  <a:lnTo>
                    <a:pt x="636" y="483"/>
                  </a:lnTo>
                  <a:lnTo>
                    <a:pt x="633" y="483"/>
                  </a:lnTo>
                  <a:lnTo>
                    <a:pt x="638" y="485"/>
                  </a:lnTo>
                  <a:lnTo>
                    <a:pt x="643" y="495"/>
                  </a:lnTo>
                  <a:lnTo>
                    <a:pt x="645" y="497"/>
                  </a:lnTo>
                  <a:lnTo>
                    <a:pt x="648" y="497"/>
                  </a:lnTo>
                  <a:lnTo>
                    <a:pt x="648" y="497"/>
                  </a:lnTo>
                  <a:lnTo>
                    <a:pt x="650" y="497"/>
                  </a:lnTo>
                  <a:lnTo>
                    <a:pt x="650" y="497"/>
                  </a:lnTo>
                  <a:lnTo>
                    <a:pt x="652" y="497"/>
                  </a:lnTo>
                  <a:lnTo>
                    <a:pt x="652" y="497"/>
                  </a:lnTo>
                  <a:lnTo>
                    <a:pt x="652" y="497"/>
                  </a:lnTo>
                  <a:lnTo>
                    <a:pt x="655" y="497"/>
                  </a:lnTo>
                  <a:lnTo>
                    <a:pt x="655" y="497"/>
                  </a:lnTo>
                  <a:lnTo>
                    <a:pt x="655" y="497"/>
                  </a:lnTo>
                  <a:lnTo>
                    <a:pt x="655" y="497"/>
                  </a:lnTo>
                  <a:lnTo>
                    <a:pt x="657" y="497"/>
                  </a:lnTo>
                  <a:lnTo>
                    <a:pt x="657" y="500"/>
                  </a:lnTo>
                  <a:lnTo>
                    <a:pt x="657" y="497"/>
                  </a:lnTo>
                  <a:lnTo>
                    <a:pt x="657" y="497"/>
                  </a:lnTo>
                  <a:lnTo>
                    <a:pt x="657" y="495"/>
                  </a:lnTo>
                  <a:lnTo>
                    <a:pt x="657" y="495"/>
                  </a:lnTo>
                  <a:lnTo>
                    <a:pt x="659" y="497"/>
                  </a:lnTo>
                  <a:lnTo>
                    <a:pt x="659" y="500"/>
                  </a:lnTo>
                  <a:lnTo>
                    <a:pt x="662" y="500"/>
                  </a:lnTo>
                  <a:lnTo>
                    <a:pt x="662" y="497"/>
                  </a:lnTo>
                  <a:lnTo>
                    <a:pt x="662" y="495"/>
                  </a:lnTo>
                  <a:lnTo>
                    <a:pt x="659" y="490"/>
                  </a:lnTo>
                  <a:lnTo>
                    <a:pt x="657" y="485"/>
                  </a:lnTo>
                  <a:lnTo>
                    <a:pt x="657" y="485"/>
                  </a:lnTo>
                  <a:lnTo>
                    <a:pt x="655" y="485"/>
                  </a:lnTo>
                  <a:lnTo>
                    <a:pt x="652" y="481"/>
                  </a:lnTo>
                  <a:lnTo>
                    <a:pt x="652" y="481"/>
                  </a:lnTo>
                  <a:lnTo>
                    <a:pt x="650" y="481"/>
                  </a:lnTo>
                  <a:lnTo>
                    <a:pt x="650" y="481"/>
                  </a:lnTo>
                  <a:lnTo>
                    <a:pt x="645" y="476"/>
                  </a:lnTo>
                  <a:lnTo>
                    <a:pt x="645" y="476"/>
                  </a:lnTo>
                  <a:lnTo>
                    <a:pt x="643" y="474"/>
                  </a:lnTo>
                  <a:lnTo>
                    <a:pt x="645" y="474"/>
                  </a:lnTo>
                  <a:lnTo>
                    <a:pt x="648" y="476"/>
                  </a:lnTo>
                  <a:lnTo>
                    <a:pt x="650" y="478"/>
                  </a:lnTo>
                  <a:lnTo>
                    <a:pt x="652" y="478"/>
                  </a:lnTo>
                  <a:lnTo>
                    <a:pt x="655" y="478"/>
                  </a:lnTo>
                  <a:lnTo>
                    <a:pt x="655" y="478"/>
                  </a:lnTo>
                  <a:lnTo>
                    <a:pt x="655" y="481"/>
                  </a:lnTo>
                  <a:lnTo>
                    <a:pt x="657" y="481"/>
                  </a:lnTo>
                  <a:lnTo>
                    <a:pt x="659" y="483"/>
                  </a:lnTo>
                  <a:lnTo>
                    <a:pt x="659" y="483"/>
                  </a:lnTo>
                  <a:lnTo>
                    <a:pt x="659" y="481"/>
                  </a:lnTo>
                  <a:lnTo>
                    <a:pt x="662" y="481"/>
                  </a:lnTo>
                  <a:lnTo>
                    <a:pt x="662" y="481"/>
                  </a:lnTo>
                  <a:lnTo>
                    <a:pt x="662" y="478"/>
                  </a:lnTo>
                  <a:lnTo>
                    <a:pt x="664" y="478"/>
                  </a:lnTo>
                  <a:lnTo>
                    <a:pt x="667" y="478"/>
                  </a:lnTo>
                  <a:lnTo>
                    <a:pt x="669" y="476"/>
                  </a:lnTo>
                  <a:lnTo>
                    <a:pt x="674" y="474"/>
                  </a:lnTo>
                  <a:lnTo>
                    <a:pt x="676" y="471"/>
                  </a:lnTo>
                  <a:lnTo>
                    <a:pt x="676" y="471"/>
                  </a:lnTo>
                  <a:lnTo>
                    <a:pt x="676" y="476"/>
                  </a:lnTo>
                  <a:lnTo>
                    <a:pt x="676" y="476"/>
                  </a:lnTo>
                  <a:lnTo>
                    <a:pt x="674" y="476"/>
                  </a:lnTo>
                  <a:lnTo>
                    <a:pt x="671" y="478"/>
                  </a:lnTo>
                  <a:lnTo>
                    <a:pt x="667" y="481"/>
                  </a:lnTo>
                  <a:lnTo>
                    <a:pt x="664" y="483"/>
                  </a:lnTo>
                  <a:lnTo>
                    <a:pt x="667" y="485"/>
                  </a:lnTo>
                  <a:lnTo>
                    <a:pt x="669" y="488"/>
                  </a:lnTo>
                  <a:lnTo>
                    <a:pt x="669" y="488"/>
                  </a:lnTo>
                  <a:lnTo>
                    <a:pt x="671" y="488"/>
                  </a:lnTo>
                  <a:lnTo>
                    <a:pt x="671" y="493"/>
                  </a:lnTo>
                  <a:lnTo>
                    <a:pt x="671" y="495"/>
                  </a:lnTo>
                  <a:lnTo>
                    <a:pt x="671" y="509"/>
                  </a:lnTo>
                  <a:lnTo>
                    <a:pt x="671" y="512"/>
                  </a:lnTo>
                  <a:lnTo>
                    <a:pt x="671" y="514"/>
                  </a:lnTo>
                  <a:lnTo>
                    <a:pt x="676" y="519"/>
                  </a:lnTo>
                  <a:lnTo>
                    <a:pt x="676" y="519"/>
                  </a:lnTo>
                  <a:lnTo>
                    <a:pt x="676" y="523"/>
                  </a:lnTo>
                  <a:lnTo>
                    <a:pt x="676" y="523"/>
                  </a:lnTo>
                  <a:lnTo>
                    <a:pt x="676" y="526"/>
                  </a:lnTo>
                  <a:lnTo>
                    <a:pt x="678" y="528"/>
                  </a:lnTo>
                  <a:lnTo>
                    <a:pt x="678" y="530"/>
                  </a:lnTo>
                  <a:lnTo>
                    <a:pt x="681" y="530"/>
                  </a:lnTo>
                  <a:lnTo>
                    <a:pt x="683" y="528"/>
                  </a:lnTo>
                  <a:lnTo>
                    <a:pt x="683" y="526"/>
                  </a:lnTo>
                  <a:lnTo>
                    <a:pt x="685" y="528"/>
                  </a:lnTo>
                  <a:lnTo>
                    <a:pt x="685" y="528"/>
                  </a:lnTo>
                  <a:lnTo>
                    <a:pt x="688" y="526"/>
                  </a:lnTo>
                  <a:lnTo>
                    <a:pt x="688" y="526"/>
                  </a:lnTo>
                  <a:lnTo>
                    <a:pt x="688" y="526"/>
                  </a:lnTo>
                  <a:lnTo>
                    <a:pt x="690" y="516"/>
                  </a:lnTo>
                  <a:lnTo>
                    <a:pt x="693" y="514"/>
                  </a:lnTo>
                  <a:lnTo>
                    <a:pt x="695" y="509"/>
                  </a:lnTo>
                  <a:lnTo>
                    <a:pt x="697" y="507"/>
                  </a:lnTo>
                  <a:lnTo>
                    <a:pt x="697" y="504"/>
                  </a:lnTo>
                  <a:lnTo>
                    <a:pt x="700" y="504"/>
                  </a:lnTo>
                  <a:lnTo>
                    <a:pt x="702" y="502"/>
                  </a:lnTo>
                  <a:lnTo>
                    <a:pt x="704" y="502"/>
                  </a:lnTo>
                  <a:lnTo>
                    <a:pt x="704" y="504"/>
                  </a:lnTo>
                  <a:lnTo>
                    <a:pt x="704" y="504"/>
                  </a:lnTo>
                  <a:lnTo>
                    <a:pt x="702" y="507"/>
                  </a:lnTo>
                  <a:lnTo>
                    <a:pt x="702" y="507"/>
                  </a:lnTo>
                  <a:lnTo>
                    <a:pt x="700" y="507"/>
                  </a:lnTo>
                  <a:lnTo>
                    <a:pt x="700" y="507"/>
                  </a:lnTo>
                  <a:lnTo>
                    <a:pt x="700" y="509"/>
                  </a:lnTo>
                  <a:lnTo>
                    <a:pt x="697" y="509"/>
                  </a:lnTo>
                  <a:lnTo>
                    <a:pt x="695" y="514"/>
                  </a:lnTo>
                  <a:lnTo>
                    <a:pt x="693" y="516"/>
                  </a:lnTo>
                  <a:lnTo>
                    <a:pt x="695" y="519"/>
                  </a:lnTo>
                  <a:lnTo>
                    <a:pt x="693" y="523"/>
                  </a:lnTo>
                  <a:lnTo>
                    <a:pt x="690" y="526"/>
                  </a:lnTo>
                  <a:lnTo>
                    <a:pt x="688" y="530"/>
                  </a:lnTo>
                  <a:lnTo>
                    <a:pt x="688" y="530"/>
                  </a:lnTo>
                  <a:lnTo>
                    <a:pt x="688" y="530"/>
                  </a:lnTo>
                  <a:lnTo>
                    <a:pt x="685" y="530"/>
                  </a:lnTo>
                  <a:lnTo>
                    <a:pt x="685" y="530"/>
                  </a:lnTo>
                  <a:lnTo>
                    <a:pt x="683" y="530"/>
                  </a:lnTo>
                  <a:lnTo>
                    <a:pt x="683" y="530"/>
                  </a:lnTo>
                  <a:lnTo>
                    <a:pt x="683" y="530"/>
                  </a:lnTo>
                  <a:lnTo>
                    <a:pt x="683" y="533"/>
                  </a:lnTo>
                  <a:lnTo>
                    <a:pt x="683" y="535"/>
                  </a:lnTo>
                  <a:lnTo>
                    <a:pt x="683" y="535"/>
                  </a:lnTo>
                  <a:lnTo>
                    <a:pt x="685" y="535"/>
                  </a:lnTo>
                  <a:lnTo>
                    <a:pt x="685" y="535"/>
                  </a:lnTo>
                  <a:lnTo>
                    <a:pt x="685" y="535"/>
                  </a:lnTo>
                  <a:lnTo>
                    <a:pt x="688" y="535"/>
                  </a:lnTo>
                  <a:lnTo>
                    <a:pt x="693" y="538"/>
                  </a:lnTo>
                  <a:lnTo>
                    <a:pt x="695" y="535"/>
                  </a:lnTo>
                  <a:lnTo>
                    <a:pt x="697" y="535"/>
                  </a:lnTo>
                  <a:lnTo>
                    <a:pt x="697" y="538"/>
                  </a:lnTo>
                  <a:lnTo>
                    <a:pt x="697" y="538"/>
                  </a:lnTo>
                  <a:lnTo>
                    <a:pt x="697" y="538"/>
                  </a:lnTo>
                  <a:lnTo>
                    <a:pt x="700" y="535"/>
                  </a:lnTo>
                  <a:lnTo>
                    <a:pt x="697" y="533"/>
                  </a:lnTo>
                  <a:lnTo>
                    <a:pt x="697" y="530"/>
                  </a:lnTo>
                  <a:lnTo>
                    <a:pt x="697" y="533"/>
                  </a:lnTo>
                  <a:lnTo>
                    <a:pt x="702" y="535"/>
                  </a:lnTo>
                  <a:lnTo>
                    <a:pt x="702" y="538"/>
                  </a:lnTo>
                  <a:lnTo>
                    <a:pt x="704" y="540"/>
                  </a:lnTo>
                  <a:lnTo>
                    <a:pt x="704" y="547"/>
                  </a:lnTo>
                  <a:lnTo>
                    <a:pt x="704" y="547"/>
                  </a:lnTo>
                  <a:lnTo>
                    <a:pt x="704" y="547"/>
                  </a:lnTo>
                  <a:lnTo>
                    <a:pt x="702" y="547"/>
                  </a:lnTo>
                  <a:lnTo>
                    <a:pt x="704" y="549"/>
                  </a:lnTo>
                  <a:lnTo>
                    <a:pt x="709" y="554"/>
                  </a:lnTo>
                  <a:lnTo>
                    <a:pt x="709" y="554"/>
                  </a:lnTo>
                  <a:lnTo>
                    <a:pt x="709" y="556"/>
                  </a:lnTo>
                  <a:lnTo>
                    <a:pt x="709" y="559"/>
                  </a:lnTo>
                  <a:lnTo>
                    <a:pt x="712" y="568"/>
                  </a:lnTo>
                  <a:lnTo>
                    <a:pt x="714" y="578"/>
                  </a:lnTo>
                  <a:lnTo>
                    <a:pt x="716" y="578"/>
                  </a:lnTo>
                  <a:lnTo>
                    <a:pt x="714" y="575"/>
                  </a:lnTo>
                  <a:lnTo>
                    <a:pt x="714" y="575"/>
                  </a:lnTo>
                  <a:lnTo>
                    <a:pt x="714" y="573"/>
                  </a:lnTo>
                  <a:lnTo>
                    <a:pt x="716" y="573"/>
                  </a:lnTo>
                  <a:lnTo>
                    <a:pt x="719" y="580"/>
                  </a:lnTo>
                  <a:lnTo>
                    <a:pt x="721" y="585"/>
                  </a:lnTo>
                  <a:lnTo>
                    <a:pt x="723" y="585"/>
                  </a:lnTo>
                  <a:lnTo>
                    <a:pt x="723" y="587"/>
                  </a:lnTo>
                  <a:lnTo>
                    <a:pt x="723" y="590"/>
                  </a:lnTo>
                  <a:lnTo>
                    <a:pt x="726" y="590"/>
                  </a:lnTo>
                  <a:lnTo>
                    <a:pt x="726" y="590"/>
                  </a:lnTo>
                  <a:lnTo>
                    <a:pt x="728" y="590"/>
                  </a:lnTo>
                  <a:lnTo>
                    <a:pt x="730" y="590"/>
                  </a:lnTo>
                  <a:lnTo>
                    <a:pt x="733" y="590"/>
                  </a:lnTo>
                  <a:lnTo>
                    <a:pt x="733" y="592"/>
                  </a:lnTo>
                  <a:lnTo>
                    <a:pt x="730" y="592"/>
                  </a:lnTo>
                  <a:lnTo>
                    <a:pt x="730" y="594"/>
                  </a:lnTo>
                  <a:lnTo>
                    <a:pt x="730" y="594"/>
                  </a:lnTo>
                  <a:lnTo>
                    <a:pt x="728" y="594"/>
                  </a:lnTo>
                  <a:lnTo>
                    <a:pt x="726" y="594"/>
                  </a:lnTo>
                  <a:lnTo>
                    <a:pt x="726" y="592"/>
                  </a:lnTo>
                  <a:lnTo>
                    <a:pt x="723" y="594"/>
                  </a:lnTo>
                  <a:lnTo>
                    <a:pt x="726" y="597"/>
                  </a:lnTo>
                  <a:lnTo>
                    <a:pt x="726" y="599"/>
                  </a:lnTo>
                  <a:lnTo>
                    <a:pt x="728" y="599"/>
                  </a:lnTo>
                  <a:lnTo>
                    <a:pt x="728" y="599"/>
                  </a:lnTo>
                  <a:lnTo>
                    <a:pt x="728" y="599"/>
                  </a:lnTo>
                  <a:lnTo>
                    <a:pt x="728" y="599"/>
                  </a:lnTo>
                  <a:lnTo>
                    <a:pt x="728" y="599"/>
                  </a:lnTo>
                  <a:lnTo>
                    <a:pt x="728" y="599"/>
                  </a:lnTo>
                  <a:lnTo>
                    <a:pt x="730" y="597"/>
                  </a:lnTo>
                  <a:lnTo>
                    <a:pt x="730" y="597"/>
                  </a:lnTo>
                  <a:lnTo>
                    <a:pt x="730" y="597"/>
                  </a:lnTo>
                  <a:lnTo>
                    <a:pt x="730" y="597"/>
                  </a:lnTo>
                  <a:lnTo>
                    <a:pt x="733" y="597"/>
                  </a:lnTo>
                  <a:lnTo>
                    <a:pt x="733" y="597"/>
                  </a:lnTo>
                  <a:lnTo>
                    <a:pt x="735" y="597"/>
                  </a:lnTo>
                  <a:lnTo>
                    <a:pt x="735" y="597"/>
                  </a:lnTo>
                  <a:lnTo>
                    <a:pt x="735" y="594"/>
                  </a:lnTo>
                  <a:lnTo>
                    <a:pt x="738" y="592"/>
                  </a:lnTo>
                  <a:lnTo>
                    <a:pt x="738" y="594"/>
                  </a:lnTo>
                  <a:lnTo>
                    <a:pt x="740" y="594"/>
                  </a:lnTo>
                  <a:lnTo>
                    <a:pt x="740" y="594"/>
                  </a:lnTo>
                  <a:lnTo>
                    <a:pt x="742" y="594"/>
                  </a:lnTo>
                  <a:lnTo>
                    <a:pt x="742" y="597"/>
                  </a:lnTo>
                  <a:lnTo>
                    <a:pt x="742" y="597"/>
                  </a:lnTo>
                  <a:lnTo>
                    <a:pt x="742" y="597"/>
                  </a:lnTo>
                  <a:lnTo>
                    <a:pt x="742" y="597"/>
                  </a:lnTo>
                  <a:lnTo>
                    <a:pt x="742" y="597"/>
                  </a:lnTo>
                  <a:lnTo>
                    <a:pt x="745" y="597"/>
                  </a:lnTo>
                  <a:lnTo>
                    <a:pt x="745" y="594"/>
                  </a:lnTo>
                  <a:lnTo>
                    <a:pt x="745" y="594"/>
                  </a:lnTo>
                  <a:lnTo>
                    <a:pt x="747" y="597"/>
                  </a:lnTo>
                  <a:lnTo>
                    <a:pt x="749" y="597"/>
                  </a:lnTo>
                  <a:lnTo>
                    <a:pt x="752" y="597"/>
                  </a:lnTo>
                  <a:lnTo>
                    <a:pt x="752" y="599"/>
                  </a:lnTo>
                  <a:lnTo>
                    <a:pt x="754" y="597"/>
                  </a:lnTo>
                  <a:lnTo>
                    <a:pt x="754" y="597"/>
                  </a:lnTo>
                  <a:lnTo>
                    <a:pt x="756" y="599"/>
                  </a:lnTo>
                  <a:lnTo>
                    <a:pt x="759" y="599"/>
                  </a:lnTo>
                  <a:lnTo>
                    <a:pt x="759" y="599"/>
                  </a:lnTo>
                  <a:lnTo>
                    <a:pt x="764" y="599"/>
                  </a:lnTo>
                  <a:lnTo>
                    <a:pt x="764" y="601"/>
                  </a:lnTo>
                  <a:lnTo>
                    <a:pt x="768" y="601"/>
                  </a:lnTo>
                  <a:lnTo>
                    <a:pt x="771" y="604"/>
                  </a:lnTo>
                  <a:lnTo>
                    <a:pt x="773" y="606"/>
                  </a:lnTo>
                  <a:lnTo>
                    <a:pt x="773" y="609"/>
                  </a:lnTo>
                  <a:lnTo>
                    <a:pt x="771" y="611"/>
                  </a:lnTo>
                  <a:lnTo>
                    <a:pt x="771" y="611"/>
                  </a:lnTo>
                  <a:lnTo>
                    <a:pt x="773" y="613"/>
                  </a:lnTo>
                  <a:lnTo>
                    <a:pt x="773" y="613"/>
                  </a:lnTo>
                  <a:lnTo>
                    <a:pt x="775" y="616"/>
                  </a:lnTo>
                  <a:lnTo>
                    <a:pt x="775" y="616"/>
                  </a:lnTo>
                  <a:lnTo>
                    <a:pt x="778" y="616"/>
                  </a:lnTo>
                  <a:lnTo>
                    <a:pt x="780" y="616"/>
                  </a:lnTo>
                  <a:lnTo>
                    <a:pt x="780" y="618"/>
                  </a:lnTo>
                  <a:lnTo>
                    <a:pt x="782" y="620"/>
                  </a:lnTo>
                  <a:lnTo>
                    <a:pt x="782" y="620"/>
                  </a:lnTo>
                  <a:lnTo>
                    <a:pt x="782" y="623"/>
                  </a:lnTo>
                  <a:lnTo>
                    <a:pt x="785" y="625"/>
                  </a:lnTo>
                  <a:lnTo>
                    <a:pt x="787" y="632"/>
                  </a:lnTo>
                  <a:lnTo>
                    <a:pt x="790" y="632"/>
                  </a:lnTo>
                  <a:lnTo>
                    <a:pt x="790" y="632"/>
                  </a:lnTo>
                  <a:lnTo>
                    <a:pt x="792" y="632"/>
                  </a:lnTo>
                  <a:lnTo>
                    <a:pt x="794" y="632"/>
                  </a:lnTo>
                  <a:lnTo>
                    <a:pt x="794" y="632"/>
                  </a:lnTo>
                  <a:lnTo>
                    <a:pt x="794" y="635"/>
                  </a:lnTo>
                  <a:lnTo>
                    <a:pt x="794" y="635"/>
                  </a:lnTo>
                  <a:lnTo>
                    <a:pt x="792" y="637"/>
                  </a:lnTo>
                  <a:lnTo>
                    <a:pt x="792" y="639"/>
                  </a:lnTo>
                  <a:lnTo>
                    <a:pt x="797" y="642"/>
                  </a:lnTo>
                  <a:lnTo>
                    <a:pt x="799" y="646"/>
                  </a:lnTo>
                  <a:lnTo>
                    <a:pt x="799" y="649"/>
                  </a:lnTo>
                  <a:lnTo>
                    <a:pt x="801" y="651"/>
                  </a:lnTo>
                  <a:lnTo>
                    <a:pt x="801" y="651"/>
                  </a:lnTo>
                  <a:lnTo>
                    <a:pt x="801" y="654"/>
                  </a:lnTo>
                  <a:lnTo>
                    <a:pt x="808" y="656"/>
                  </a:lnTo>
                  <a:lnTo>
                    <a:pt x="813" y="656"/>
                  </a:lnTo>
                  <a:lnTo>
                    <a:pt x="813" y="656"/>
                  </a:lnTo>
                  <a:lnTo>
                    <a:pt x="816" y="656"/>
                  </a:lnTo>
                  <a:lnTo>
                    <a:pt x="820" y="656"/>
                  </a:lnTo>
                  <a:lnTo>
                    <a:pt x="823" y="658"/>
                  </a:lnTo>
                  <a:lnTo>
                    <a:pt x="830" y="663"/>
                  </a:lnTo>
                  <a:lnTo>
                    <a:pt x="830" y="665"/>
                  </a:lnTo>
                  <a:lnTo>
                    <a:pt x="830" y="668"/>
                  </a:lnTo>
                  <a:lnTo>
                    <a:pt x="827" y="670"/>
                  </a:lnTo>
                  <a:lnTo>
                    <a:pt x="825" y="670"/>
                  </a:lnTo>
                  <a:lnTo>
                    <a:pt x="823" y="672"/>
                  </a:lnTo>
                  <a:lnTo>
                    <a:pt x="820" y="670"/>
                  </a:lnTo>
                  <a:lnTo>
                    <a:pt x="820" y="670"/>
                  </a:lnTo>
                  <a:lnTo>
                    <a:pt x="823" y="670"/>
                  </a:lnTo>
                  <a:lnTo>
                    <a:pt x="823" y="670"/>
                  </a:lnTo>
                  <a:lnTo>
                    <a:pt x="823" y="670"/>
                  </a:lnTo>
                  <a:lnTo>
                    <a:pt x="823" y="668"/>
                  </a:lnTo>
                  <a:lnTo>
                    <a:pt x="813" y="665"/>
                  </a:lnTo>
                  <a:lnTo>
                    <a:pt x="813" y="665"/>
                  </a:lnTo>
                  <a:lnTo>
                    <a:pt x="811" y="665"/>
                  </a:lnTo>
                  <a:lnTo>
                    <a:pt x="808" y="661"/>
                  </a:lnTo>
                  <a:lnTo>
                    <a:pt x="808" y="661"/>
                  </a:lnTo>
                  <a:lnTo>
                    <a:pt x="806" y="661"/>
                  </a:lnTo>
                  <a:lnTo>
                    <a:pt x="806" y="658"/>
                  </a:lnTo>
                  <a:lnTo>
                    <a:pt x="804" y="658"/>
                  </a:lnTo>
                  <a:lnTo>
                    <a:pt x="804" y="658"/>
                  </a:lnTo>
                  <a:lnTo>
                    <a:pt x="804" y="658"/>
                  </a:lnTo>
                  <a:lnTo>
                    <a:pt x="801" y="663"/>
                  </a:lnTo>
                  <a:lnTo>
                    <a:pt x="801" y="668"/>
                  </a:lnTo>
                  <a:lnTo>
                    <a:pt x="801" y="672"/>
                  </a:lnTo>
                  <a:lnTo>
                    <a:pt x="804" y="677"/>
                  </a:lnTo>
                  <a:lnTo>
                    <a:pt x="806" y="680"/>
                  </a:lnTo>
                  <a:lnTo>
                    <a:pt x="813" y="684"/>
                  </a:lnTo>
                  <a:lnTo>
                    <a:pt x="813" y="684"/>
                  </a:lnTo>
                  <a:lnTo>
                    <a:pt x="820" y="682"/>
                  </a:lnTo>
                  <a:lnTo>
                    <a:pt x="823" y="680"/>
                  </a:lnTo>
                  <a:lnTo>
                    <a:pt x="827" y="680"/>
                  </a:lnTo>
                  <a:lnTo>
                    <a:pt x="832" y="677"/>
                  </a:lnTo>
                  <a:lnTo>
                    <a:pt x="835" y="677"/>
                  </a:lnTo>
                  <a:lnTo>
                    <a:pt x="835" y="675"/>
                  </a:lnTo>
                  <a:lnTo>
                    <a:pt x="837" y="675"/>
                  </a:lnTo>
                  <a:lnTo>
                    <a:pt x="839" y="672"/>
                  </a:lnTo>
                  <a:lnTo>
                    <a:pt x="842" y="672"/>
                  </a:lnTo>
                  <a:lnTo>
                    <a:pt x="844" y="672"/>
                  </a:lnTo>
                  <a:lnTo>
                    <a:pt x="844" y="675"/>
                  </a:lnTo>
                  <a:lnTo>
                    <a:pt x="844" y="675"/>
                  </a:lnTo>
                  <a:lnTo>
                    <a:pt x="844" y="675"/>
                  </a:lnTo>
                  <a:lnTo>
                    <a:pt x="846" y="675"/>
                  </a:lnTo>
                  <a:lnTo>
                    <a:pt x="846" y="675"/>
                  </a:lnTo>
                  <a:lnTo>
                    <a:pt x="846" y="672"/>
                  </a:lnTo>
                  <a:lnTo>
                    <a:pt x="846" y="675"/>
                  </a:lnTo>
                  <a:lnTo>
                    <a:pt x="846" y="675"/>
                  </a:lnTo>
                  <a:lnTo>
                    <a:pt x="849" y="675"/>
                  </a:lnTo>
                  <a:lnTo>
                    <a:pt x="849" y="675"/>
                  </a:lnTo>
                  <a:lnTo>
                    <a:pt x="849" y="675"/>
                  </a:lnTo>
                  <a:lnTo>
                    <a:pt x="849" y="675"/>
                  </a:lnTo>
                  <a:lnTo>
                    <a:pt x="849" y="672"/>
                  </a:lnTo>
                  <a:lnTo>
                    <a:pt x="849" y="672"/>
                  </a:lnTo>
                  <a:lnTo>
                    <a:pt x="851" y="675"/>
                  </a:lnTo>
                  <a:lnTo>
                    <a:pt x="853" y="675"/>
                  </a:lnTo>
                  <a:lnTo>
                    <a:pt x="853" y="675"/>
                  </a:lnTo>
                  <a:lnTo>
                    <a:pt x="856" y="672"/>
                  </a:lnTo>
                  <a:lnTo>
                    <a:pt x="858" y="670"/>
                  </a:lnTo>
                  <a:lnTo>
                    <a:pt x="858" y="670"/>
                  </a:lnTo>
                  <a:lnTo>
                    <a:pt x="861" y="670"/>
                  </a:lnTo>
                  <a:lnTo>
                    <a:pt x="861" y="670"/>
                  </a:lnTo>
                  <a:lnTo>
                    <a:pt x="863" y="670"/>
                  </a:lnTo>
                  <a:lnTo>
                    <a:pt x="861" y="670"/>
                  </a:lnTo>
                  <a:lnTo>
                    <a:pt x="861" y="668"/>
                  </a:lnTo>
                  <a:lnTo>
                    <a:pt x="861" y="668"/>
                  </a:lnTo>
                  <a:lnTo>
                    <a:pt x="861" y="668"/>
                  </a:lnTo>
                  <a:lnTo>
                    <a:pt x="865" y="665"/>
                  </a:lnTo>
                  <a:lnTo>
                    <a:pt x="865" y="665"/>
                  </a:lnTo>
                  <a:lnTo>
                    <a:pt x="865" y="665"/>
                  </a:lnTo>
                  <a:lnTo>
                    <a:pt x="865" y="665"/>
                  </a:lnTo>
                  <a:lnTo>
                    <a:pt x="865" y="665"/>
                  </a:lnTo>
                  <a:lnTo>
                    <a:pt x="865" y="665"/>
                  </a:lnTo>
                  <a:lnTo>
                    <a:pt x="868" y="665"/>
                  </a:lnTo>
                  <a:lnTo>
                    <a:pt x="868" y="661"/>
                  </a:lnTo>
                  <a:lnTo>
                    <a:pt x="868" y="658"/>
                  </a:lnTo>
                  <a:lnTo>
                    <a:pt x="870" y="658"/>
                  </a:lnTo>
                  <a:lnTo>
                    <a:pt x="875" y="658"/>
                  </a:lnTo>
                  <a:lnTo>
                    <a:pt x="875" y="656"/>
                  </a:lnTo>
                  <a:lnTo>
                    <a:pt x="877" y="658"/>
                  </a:lnTo>
                  <a:lnTo>
                    <a:pt x="877" y="658"/>
                  </a:lnTo>
                  <a:lnTo>
                    <a:pt x="877" y="658"/>
                  </a:lnTo>
                  <a:lnTo>
                    <a:pt x="875" y="658"/>
                  </a:lnTo>
                  <a:lnTo>
                    <a:pt x="875" y="658"/>
                  </a:lnTo>
                  <a:lnTo>
                    <a:pt x="875" y="661"/>
                  </a:lnTo>
                  <a:lnTo>
                    <a:pt x="875" y="661"/>
                  </a:lnTo>
                  <a:lnTo>
                    <a:pt x="875" y="661"/>
                  </a:lnTo>
                  <a:lnTo>
                    <a:pt x="877" y="661"/>
                  </a:lnTo>
                  <a:lnTo>
                    <a:pt x="877" y="663"/>
                  </a:lnTo>
                  <a:lnTo>
                    <a:pt x="877" y="663"/>
                  </a:lnTo>
                  <a:lnTo>
                    <a:pt x="879" y="661"/>
                  </a:lnTo>
                  <a:lnTo>
                    <a:pt x="882" y="661"/>
                  </a:lnTo>
                  <a:lnTo>
                    <a:pt x="884" y="663"/>
                  </a:lnTo>
                  <a:lnTo>
                    <a:pt x="884" y="665"/>
                  </a:lnTo>
                  <a:lnTo>
                    <a:pt x="884" y="665"/>
                  </a:lnTo>
                  <a:lnTo>
                    <a:pt x="884" y="663"/>
                  </a:lnTo>
                  <a:lnTo>
                    <a:pt x="882" y="661"/>
                  </a:lnTo>
                  <a:lnTo>
                    <a:pt x="879" y="661"/>
                  </a:lnTo>
                  <a:lnTo>
                    <a:pt x="877" y="661"/>
                  </a:lnTo>
                  <a:lnTo>
                    <a:pt x="879" y="658"/>
                  </a:lnTo>
                  <a:lnTo>
                    <a:pt x="882" y="656"/>
                  </a:lnTo>
                  <a:lnTo>
                    <a:pt x="882" y="656"/>
                  </a:lnTo>
                  <a:lnTo>
                    <a:pt x="882" y="658"/>
                  </a:lnTo>
                  <a:lnTo>
                    <a:pt x="884" y="658"/>
                  </a:lnTo>
                  <a:lnTo>
                    <a:pt x="887" y="661"/>
                  </a:lnTo>
                  <a:lnTo>
                    <a:pt x="889" y="663"/>
                  </a:lnTo>
                  <a:lnTo>
                    <a:pt x="889" y="661"/>
                  </a:lnTo>
                  <a:lnTo>
                    <a:pt x="887" y="661"/>
                  </a:lnTo>
                  <a:lnTo>
                    <a:pt x="887" y="658"/>
                  </a:lnTo>
                  <a:lnTo>
                    <a:pt x="887" y="656"/>
                  </a:lnTo>
                  <a:lnTo>
                    <a:pt x="887" y="656"/>
                  </a:lnTo>
                  <a:lnTo>
                    <a:pt x="887" y="651"/>
                  </a:lnTo>
                  <a:lnTo>
                    <a:pt x="887" y="651"/>
                  </a:lnTo>
                  <a:lnTo>
                    <a:pt x="887" y="651"/>
                  </a:lnTo>
                  <a:lnTo>
                    <a:pt x="887" y="649"/>
                  </a:lnTo>
                  <a:lnTo>
                    <a:pt x="891" y="642"/>
                  </a:lnTo>
                  <a:lnTo>
                    <a:pt x="896" y="639"/>
                  </a:lnTo>
                  <a:lnTo>
                    <a:pt x="896" y="637"/>
                  </a:lnTo>
                  <a:lnTo>
                    <a:pt x="894" y="637"/>
                  </a:lnTo>
                  <a:lnTo>
                    <a:pt x="891" y="635"/>
                  </a:lnTo>
                  <a:lnTo>
                    <a:pt x="891" y="635"/>
                  </a:lnTo>
                  <a:lnTo>
                    <a:pt x="891" y="632"/>
                  </a:lnTo>
                  <a:lnTo>
                    <a:pt x="891" y="630"/>
                  </a:lnTo>
                  <a:lnTo>
                    <a:pt x="891" y="630"/>
                  </a:lnTo>
                  <a:lnTo>
                    <a:pt x="891" y="630"/>
                  </a:lnTo>
                  <a:lnTo>
                    <a:pt x="891" y="627"/>
                  </a:lnTo>
                  <a:lnTo>
                    <a:pt x="889" y="625"/>
                  </a:lnTo>
                  <a:lnTo>
                    <a:pt x="889" y="623"/>
                  </a:lnTo>
                  <a:lnTo>
                    <a:pt x="889" y="620"/>
                  </a:lnTo>
                  <a:lnTo>
                    <a:pt x="891" y="618"/>
                  </a:lnTo>
                  <a:lnTo>
                    <a:pt x="891" y="616"/>
                  </a:lnTo>
                  <a:lnTo>
                    <a:pt x="891" y="611"/>
                  </a:lnTo>
                  <a:lnTo>
                    <a:pt x="891" y="609"/>
                  </a:lnTo>
                  <a:lnTo>
                    <a:pt x="894" y="604"/>
                  </a:lnTo>
                  <a:lnTo>
                    <a:pt x="894" y="599"/>
                  </a:lnTo>
                  <a:lnTo>
                    <a:pt x="894" y="594"/>
                  </a:lnTo>
                  <a:lnTo>
                    <a:pt x="894" y="594"/>
                  </a:lnTo>
                  <a:lnTo>
                    <a:pt x="896" y="592"/>
                  </a:lnTo>
                  <a:lnTo>
                    <a:pt x="896" y="592"/>
                  </a:lnTo>
                  <a:lnTo>
                    <a:pt x="898" y="592"/>
                  </a:lnTo>
                  <a:lnTo>
                    <a:pt x="898" y="592"/>
                  </a:lnTo>
                  <a:lnTo>
                    <a:pt x="901" y="590"/>
                  </a:lnTo>
                  <a:lnTo>
                    <a:pt x="898" y="585"/>
                  </a:lnTo>
                  <a:lnTo>
                    <a:pt x="901" y="580"/>
                  </a:lnTo>
                  <a:lnTo>
                    <a:pt x="901" y="575"/>
                  </a:lnTo>
                  <a:lnTo>
                    <a:pt x="903" y="571"/>
                  </a:lnTo>
                  <a:lnTo>
                    <a:pt x="903" y="571"/>
                  </a:lnTo>
                  <a:lnTo>
                    <a:pt x="903" y="571"/>
                  </a:lnTo>
                  <a:lnTo>
                    <a:pt x="905" y="575"/>
                  </a:lnTo>
                  <a:lnTo>
                    <a:pt x="905" y="580"/>
                  </a:lnTo>
                  <a:lnTo>
                    <a:pt x="905" y="585"/>
                  </a:lnTo>
                  <a:lnTo>
                    <a:pt x="908" y="585"/>
                  </a:lnTo>
                  <a:lnTo>
                    <a:pt x="903" y="549"/>
                  </a:lnTo>
                  <a:lnTo>
                    <a:pt x="901" y="547"/>
                  </a:lnTo>
                  <a:close/>
                  <a:moveTo>
                    <a:pt x="792" y="256"/>
                  </a:moveTo>
                  <a:lnTo>
                    <a:pt x="792" y="254"/>
                  </a:lnTo>
                  <a:lnTo>
                    <a:pt x="790" y="249"/>
                  </a:lnTo>
                  <a:lnTo>
                    <a:pt x="790" y="249"/>
                  </a:lnTo>
                  <a:lnTo>
                    <a:pt x="787" y="251"/>
                  </a:lnTo>
                  <a:lnTo>
                    <a:pt x="785" y="254"/>
                  </a:lnTo>
                  <a:lnTo>
                    <a:pt x="782" y="254"/>
                  </a:lnTo>
                  <a:lnTo>
                    <a:pt x="782" y="256"/>
                  </a:lnTo>
                  <a:lnTo>
                    <a:pt x="782" y="258"/>
                  </a:lnTo>
                  <a:lnTo>
                    <a:pt x="780" y="258"/>
                  </a:lnTo>
                  <a:lnTo>
                    <a:pt x="780" y="261"/>
                  </a:lnTo>
                  <a:lnTo>
                    <a:pt x="780" y="265"/>
                  </a:lnTo>
                  <a:lnTo>
                    <a:pt x="782" y="268"/>
                  </a:lnTo>
                  <a:lnTo>
                    <a:pt x="785" y="277"/>
                  </a:lnTo>
                  <a:lnTo>
                    <a:pt x="785" y="280"/>
                  </a:lnTo>
                  <a:lnTo>
                    <a:pt x="787" y="282"/>
                  </a:lnTo>
                  <a:lnTo>
                    <a:pt x="794" y="294"/>
                  </a:lnTo>
                  <a:lnTo>
                    <a:pt x="797" y="296"/>
                  </a:lnTo>
                  <a:lnTo>
                    <a:pt x="794" y="294"/>
                  </a:lnTo>
                  <a:lnTo>
                    <a:pt x="794" y="291"/>
                  </a:lnTo>
                  <a:lnTo>
                    <a:pt x="792" y="289"/>
                  </a:lnTo>
                  <a:lnTo>
                    <a:pt x="792" y="289"/>
                  </a:lnTo>
                  <a:lnTo>
                    <a:pt x="792" y="287"/>
                  </a:lnTo>
                  <a:lnTo>
                    <a:pt x="792" y="284"/>
                  </a:lnTo>
                  <a:lnTo>
                    <a:pt x="790" y="270"/>
                  </a:lnTo>
                  <a:lnTo>
                    <a:pt x="790" y="265"/>
                  </a:lnTo>
                  <a:lnTo>
                    <a:pt x="792" y="256"/>
                  </a:lnTo>
                  <a:close/>
                  <a:moveTo>
                    <a:pt x="797" y="298"/>
                  </a:moveTo>
                  <a:lnTo>
                    <a:pt x="799" y="298"/>
                  </a:lnTo>
                  <a:lnTo>
                    <a:pt x="799" y="301"/>
                  </a:lnTo>
                  <a:lnTo>
                    <a:pt x="799" y="301"/>
                  </a:lnTo>
                  <a:lnTo>
                    <a:pt x="799" y="301"/>
                  </a:lnTo>
                  <a:lnTo>
                    <a:pt x="799" y="301"/>
                  </a:lnTo>
                  <a:lnTo>
                    <a:pt x="799" y="298"/>
                  </a:lnTo>
                  <a:lnTo>
                    <a:pt x="797" y="296"/>
                  </a:lnTo>
                  <a:lnTo>
                    <a:pt x="797" y="296"/>
                  </a:lnTo>
                  <a:lnTo>
                    <a:pt x="797" y="296"/>
                  </a:lnTo>
                  <a:lnTo>
                    <a:pt x="797" y="298"/>
                  </a:lnTo>
                  <a:close/>
                  <a:moveTo>
                    <a:pt x="832" y="348"/>
                  </a:moveTo>
                  <a:lnTo>
                    <a:pt x="835" y="351"/>
                  </a:lnTo>
                  <a:lnTo>
                    <a:pt x="835" y="353"/>
                  </a:lnTo>
                  <a:lnTo>
                    <a:pt x="837" y="353"/>
                  </a:lnTo>
                  <a:lnTo>
                    <a:pt x="837" y="355"/>
                  </a:lnTo>
                  <a:lnTo>
                    <a:pt x="839" y="360"/>
                  </a:lnTo>
                  <a:lnTo>
                    <a:pt x="839" y="362"/>
                  </a:lnTo>
                  <a:lnTo>
                    <a:pt x="842" y="362"/>
                  </a:lnTo>
                  <a:lnTo>
                    <a:pt x="842" y="365"/>
                  </a:lnTo>
                  <a:lnTo>
                    <a:pt x="849" y="384"/>
                  </a:lnTo>
                  <a:lnTo>
                    <a:pt x="851" y="386"/>
                  </a:lnTo>
                  <a:lnTo>
                    <a:pt x="853" y="388"/>
                  </a:lnTo>
                  <a:lnTo>
                    <a:pt x="853" y="388"/>
                  </a:lnTo>
                  <a:lnTo>
                    <a:pt x="853" y="388"/>
                  </a:lnTo>
                  <a:lnTo>
                    <a:pt x="856" y="391"/>
                  </a:lnTo>
                  <a:lnTo>
                    <a:pt x="856" y="391"/>
                  </a:lnTo>
                  <a:lnTo>
                    <a:pt x="865" y="405"/>
                  </a:lnTo>
                  <a:lnTo>
                    <a:pt x="868" y="410"/>
                  </a:lnTo>
                  <a:lnTo>
                    <a:pt x="870" y="412"/>
                  </a:lnTo>
                  <a:lnTo>
                    <a:pt x="872" y="414"/>
                  </a:lnTo>
                  <a:lnTo>
                    <a:pt x="872" y="414"/>
                  </a:lnTo>
                  <a:lnTo>
                    <a:pt x="872" y="414"/>
                  </a:lnTo>
                  <a:lnTo>
                    <a:pt x="870" y="412"/>
                  </a:lnTo>
                  <a:lnTo>
                    <a:pt x="844" y="365"/>
                  </a:lnTo>
                  <a:lnTo>
                    <a:pt x="842" y="362"/>
                  </a:lnTo>
                  <a:lnTo>
                    <a:pt x="842" y="360"/>
                  </a:lnTo>
                  <a:lnTo>
                    <a:pt x="842" y="358"/>
                  </a:lnTo>
                  <a:lnTo>
                    <a:pt x="839" y="355"/>
                  </a:lnTo>
                  <a:lnTo>
                    <a:pt x="832" y="348"/>
                  </a:lnTo>
                  <a:lnTo>
                    <a:pt x="830" y="343"/>
                  </a:lnTo>
                  <a:lnTo>
                    <a:pt x="827" y="339"/>
                  </a:lnTo>
                  <a:lnTo>
                    <a:pt x="827" y="336"/>
                  </a:lnTo>
                  <a:lnTo>
                    <a:pt x="827" y="336"/>
                  </a:lnTo>
                  <a:lnTo>
                    <a:pt x="827" y="336"/>
                  </a:lnTo>
                  <a:lnTo>
                    <a:pt x="827" y="336"/>
                  </a:lnTo>
                  <a:lnTo>
                    <a:pt x="827" y="336"/>
                  </a:lnTo>
                  <a:lnTo>
                    <a:pt x="827" y="336"/>
                  </a:lnTo>
                  <a:lnTo>
                    <a:pt x="827" y="336"/>
                  </a:lnTo>
                  <a:lnTo>
                    <a:pt x="825" y="336"/>
                  </a:lnTo>
                  <a:lnTo>
                    <a:pt x="825" y="336"/>
                  </a:lnTo>
                  <a:lnTo>
                    <a:pt x="827" y="341"/>
                  </a:lnTo>
                  <a:lnTo>
                    <a:pt x="832" y="348"/>
                  </a:lnTo>
                  <a:close/>
                  <a:moveTo>
                    <a:pt x="908" y="814"/>
                  </a:moveTo>
                  <a:lnTo>
                    <a:pt x="910" y="814"/>
                  </a:lnTo>
                  <a:lnTo>
                    <a:pt x="910" y="814"/>
                  </a:lnTo>
                  <a:lnTo>
                    <a:pt x="910" y="814"/>
                  </a:lnTo>
                  <a:lnTo>
                    <a:pt x="908" y="814"/>
                  </a:lnTo>
                  <a:close/>
                  <a:moveTo>
                    <a:pt x="920" y="810"/>
                  </a:moveTo>
                  <a:lnTo>
                    <a:pt x="920" y="807"/>
                  </a:lnTo>
                  <a:lnTo>
                    <a:pt x="920" y="807"/>
                  </a:lnTo>
                  <a:lnTo>
                    <a:pt x="920" y="810"/>
                  </a:lnTo>
                  <a:close/>
                  <a:moveTo>
                    <a:pt x="922" y="807"/>
                  </a:moveTo>
                  <a:lnTo>
                    <a:pt x="922" y="807"/>
                  </a:lnTo>
                  <a:lnTo>
                    <a:pt x="922" y="807"/>
                  </a:lnTo>
                  <a:lnTo>
                    <a:pt x="922" y="807"/>
                  </a:lnTo>
                  <a:close/>
                  <a:moveTo>
                    <a:pt x="927" y="803"/>
                  </a:moveTo>
                  <a:lnTo>
                    <a:pt x="929" y="803"/>
                  </a:lnTo>
                  <a:lnTo>
                    <a:pt x="927" y="803"/>
                  </a:lnTo>
                  <a:lnTo>
                    <a:pt x="927" y="803"/>
                  </a:lnTo>
                  <a:close/>
                  <a:moveTo>
                    <a:pt x="931" y="803"/>
                  </a:moveTo>
                  <a:lnTo>
                    <a:pt x="931" y="803"/>
                  </a:lnTo>
                  <a:lnTo>
                    <a:pt x="931" y="803"/>
                  </a:lnTo>
                  <a:lnTo>
                    <a:pt x="931" y="803"/>
                  </a:lnTo>
                  <a:close/>
                  <a:moveTo>
                    <a:pt x="570" y="282"/>
                  </a:moveTo>
                  <a:lnTo>
                    <a:pt x="570" y="282"/>
                  </a:lnTo>
                  <a:lnTo>
                    <a:pt x="570" y="282"/>
                  </a:lnTo>
                  <a:lnTo>
                    <a:pt x="570" y="282"/>
                  </a:lnTo>
                  <a:lnTo>
                    <a:pt x="570" y="282"/>
                  </a:lnTo>
                  <a:lnTo>
                    <a:pt x="570" y="282"/>
                  </a:lnTo>
                  <a:lnTo>
                    <a:pt x="570" y="282"/>
                  </a:lnTo>
                  <a:lnTo>
                    <a:pt x="570" y="282"/>
                  </a:lnTo>
                  <a:lnTo>
                    <a:pt x="570" y="282"/>
                  </a:lnTo>
                  <a:lnTo>
                    <a:pt x="570" y="282"/>
                  </a:lnTo>
                  <a:close/>
                  <a:moveTo>
                    <a:pt x="567" y="254"/>
                  </a:moveTo>
                  <a:lnTo>
                    <a:pt x="567" y="254"/>
                  </a:lnTo>
                  <a:lnTo>
                    <a:pt x="567" y="254"/>
                  </a:lnTo>
                  <a:lnTo>
                    <a:pt x="567" y="254"/>
                  </a:lnTo>
                  <a:lnTo>
                    <a:pt x="567" y="254"/>
                  </a:lnTo>
                  <a:lnTo>
                    <a:pt x="567" y="254"/>
                  </a:lnTo>
                  <a:lnTo>
                    <a:pt x="567" y="254"/>
                  </a:lnTo>
                  <a:lnTo>
                    <a:pt x="567" y="251"/>
                  </a:lnTo>
                  <a:lnTo>
                    <a:pt x="567" y="251"/>
                  </a:lnTo>
                  <a:lnTo>
                    <a:pt x="565" y="251"/>
                  </a:lnTo>
                  <a:lnTo>
                    <a:pt x="565" y="251"/>
                  </a:lnTo>
                  <a:lnTo>
                    <a:pt x="565" y="251"/>
                  </a:lnTo>
                  <a:lnTo>
                    <a:pt x="565" y="254"/>
                  </a:lnTo>
                  <a:lnTo>
                    <a:pt x="567" y="254"/>
                  </a:lnTo>
                  <a:close/>
                  <a:moveTo>
                    <a:pt x="567" y="268"/>
                  </a:moveTo>
                  <a:lnTo>
                    <a:pt x="567" y="268"/>
                  </a:lnTo>
                  <a:lnTo>
                    <a:pt x="567" y="268"/>
                  </a:lnTo>
                  <a:lnTo>
                    <a:pt x="570" y="268"/>
                  </a:lnTo>
                  <a:lnTo>
                    <a:pt x="570" y="268"/>
                  </a:lnTo>
                  <a:lnTo>
                    <a:pt x="567" y="268"/>
                  </a:lnTo>
                  <a:close/>
                  <a:moveTo>
                    <a:pt x="565" y="270"/>
                  </a:moveTo>
                  <a:lnTo>
                    <a:pt x="565" y="270"/>
                  </a:lnTo>
                  <a:lnTo>
                    <a:pt x="565" y="270"/>
                  </a:lnTo>
                  <a:lnTo>
                    <a:pt x="565" y="270"/>
                  </a:lnTo>
                  <a:lnTo>
                    <a:pt x="565" y="270"/>
                  </a:lnTo>
                  <a:lnTo>
                    <a:pt x="565" y="270"/>
                  </a:lnTo>
                  <a:lnTo>
                    <a:pt x="565" y="270"/>
                  </a:lnTo>
                  <a:lnTo>
                    <a:pt x="565" y="270"/>
                  </a:lnTo>
                  <a:lnTo>
                    <a:pt x="565" y="270"/>
                  </a:lnTo>
                  <a:lnTo>
                    <a:pt x="565" y="272"/>
                  </a:lnTo>
                  <a:lnTo>
                    <a:pt x="565" y="272"/>
                  </a:lnTo>
                  <a:lnTo>
                    <a:pt x="567" y="272"/>
                  </a:lnTo>
                  <a:lnTo>
                    <a:pt x="567" y="272"/>
                  </a:lnTo>
                  <a:lnTo>
                    <a:pt x="567" y="272"/>
                  </a:lnTo>
                  <a:lnTo>
                    <a:pt x="567" y="270"/>
                  </a:lnTo>
                  <a:lnTo>
                    <a:pt x="567" y="270"/>
                  </a:lnTo>
                  <a:lnTo>
                    <a:pt x="567" y="270"/>
                  </a:lnTo>
                  <a:lnTo>
                    <a:pt x="565" y="270"/>
                  </a:lnTo>
                  <a:close/>
                  <a:moveTo>
                    <a:pt x="567" y="275"/>
                  </a:moveTo>
                  <a:lnTo>
                    <a:pt x="567" y="272"/>
                  </a:lnTo>
                  <a:lnTo>
                    <a:pt x="567" y="275"/>
                  </a:lnTo>
                  <a:lnTo>
                    <a:pt x="567" y="275"/>
                  </a:lnTo>
                  <a:lnTo>
                    <a:pt x="567" y="275"/>
                  </a:lnTo>
                  <a:close/>
                  <a:moveTo>
                    <a:pt x="565" y="263"/>
                  </a:moveTo>
                  <a:lnTo>
                    <a:pt x="565" y="263"/>
                  </a:lnTo>
                  <a:lnTo>
                    <a:pt x="562" y="263"/>
                  </a:lnTo>
                  <a:lnTo>
                    <a:pt x="562" y="265"/>
                  </a:lnTo>
                  <a:lnTo>
                    <a:pt x="562" y="265"/>
                  </a:lnTo>
                  <a:lnTo>
                    <a:pt x="565" y="265"/>
                  </a:lnTo>
                  <a:lnTo>
                    <a:pt x="565" y="265"/>
                  </a:lnTo>
                  <a:lnTo>
                    <a:pt x="562" y="265"/>
                  </a:lnTo>
                  <a:lnTo>
                    <a:pt x="562" y="268"/>
                  </a:lnTo>
                  <a:lnTo>
                    <a:pt x="565" y="268"/>
                  </a:lnTo>
                  <a:lnTo>
                    <a:pt x="565" y="268"/>
                  </a:lnTo>
                  <a:lnTo>
                    <a:pt x="565" y="265"/>
                  </a:lnTo>
                  <a:lnTo>
                    <a:pt x="565" y="265"/>
                  </a:lnTo>
                  <a:lnTo>
                    <a:pt x="565" y="263"/>
                  </a:lnTo>
                  <a:close/>
                  <a:moveTo>
                    <a:pt x="567" y="280"/>
                  </a:moveTo>
                  <a:lnTo>
                    <a:pt x="567" y="280"/>
                  </a:lnTo>
                  <a:lnTo>
                    <a:pt x="567" y="277"/>
                  </a:lnTo>
                  <a:lnTo>
                    <a:pt x="567" y="280"/>
                  </a:lnTo>
                  <a:close/>
                  <a:moveTo>
                    <a:pt x="560" y="254"/>
                  </a:moveTo>
                  <a:lnTo>
                    <a:pt x="558" y="254"/>
                  </a:lnTo>
                  <a:lnTo>
                    <a:pt x="558" y="254"/>
                  </a:lnTo>
                  <a:lnTo>
                    <a:pt x="560" y="254"/>
                  </a:lnTo>
                  <a:lnTo>
                    <a:pt x="560" y="254"/>
                  </a:lnTo>
                  <a:lnTo>
                    <a:pt x="560" y="254"/>
                  </a:lnTo>
                  <a:lnTo>
                    <a:pt x="560" y="254"/>
                  </a:lnTo>
                  <a:lnTo>
                    <a:pt x="560" y="254"/>
                  </a:lnTo>
                  <a:lnTo>
                    <a:pt x="560" y="254"/>
                  </a:lnTo>
                  <a:lnTo>
                    <a:pt x="560" y="254"/>
                  </a:lnTo>
                  <a:lnTo>
                    <a:pt x="560" y="254"/>
                  </a:lnTo>
                  <a:lnTo>
                    <a:pt x="560" y="254"/>
                  </a:lnTo>
                  <a:close/>
                  <a:moveTo>
                    <a:pt x="560" y="261"/>
                  </a:moveTo>
                  <a:lnTo>
                    <a:pt x="560" y="261"/>
                  </a:lnTo>
                  <a:lnTo>
                    <a:pt x="558" y="261"/>
                  </a:lnTo>
                  <a:lnTo>
                    <a:pt x="560" y="261"/>
                  </a:lnTo>
                  <a:lnTo>
                    <a:pt x="560" y="261"/>
                  </a:lnTo>
                  <a:lnTo>
                    <a:pt x="560" y="261"/>
                  </a:lnTo>
                  <a:lnTo>
                    <a:pt x="560" y="261"/>
                  </a:lnTo>
                  <a:lnTo>
                    <a:pt x="560" y="261"/>
                  </a:lnTo>
                  <a:lnTo>
                    <a:pt x="562" y="261"/>
                  </a:lnTo>
                  <a:lnTo>
                    <a:pt x="560" y="261"/>
                  </a:lnTo>
                  <a:lnTo>
                    <a:pt x="560" y="261"/>
                  </a:lnTo>
                  <a:close/>
                  <a:moveTo>
                    <a:pt x="558" y="256"/>
                  </a:moveTo>
                  <a:lnTo>
                    <a:pt x="558" y="256"/>
                  </a:lnTo>
                  <a:lnTo>
                    <a:pt x="558" y="256"/>
                  </a:lnTo>
                  <a:lnTo>
                    <a:pt x="558" y="256"/>
                  </a:lnTo>
                  <a:lnTo>
                    <a:pt x="558" y="256"/>
                  </a:lnTo>
                  <a:close/>
                  <a:moveTo>
                    <a:pt x="565" y="254"/>
                  </a:moveTo>
                  <a:lnTo>
                    <a:pt x="565" y="254"/>
                  </a:lnTo>
                  <a:lnTo>
                    <a:pt x="565" y="254"/>
                  </a:lnTo>
                  <a:lnTo>
                    <a:pt x="565" y="254"/>
                  </a:lnTo>
                  <a:lnTo>
                    <a:pt x="562" y="254"/>
                  </a:lnTo>
                  <a:lnTo>
                    <a:pt x="562" y="254"/>
                  </a:lnTo>
                  <a:lnTo>
                    <a:pt x="562" y="254"/>
                  </a:lnTo>
                  <a:lnTo>
                    <a:pt x="562" y="254"/>
                  </a:lnTo>
                  <a:lnTo>
                    <a:pt x="562" y="254"/>
                  </a:lnTo>
                  <a:lnTo>
                    <a:pt x="562" y="254"/>
                  </a:lnTo>
                  <a:lnTo>
                    <a:pt x="565" y="254"/>
                  </a:lnTo>
                  <a:close/>
                  <a:moveTo>
                    <a:pt x="558" y="265"/>
                  </a:moveTo>
                  <a:lnTo>
                    <a:pt x="558" y="265"/>
                  </a:lnTo>
                  <a:lnTo>
                    <a:pt x="558" y="263"/>
                  </a:lnTo>
                  <a:lnTo>
                    <a:pt x="558" y="263"/>
                  </a:lnTo>
                  <a:lnTo>
                    <a:pt x="558" y="265"/>
                  </a:lnTo>
                  <a:close/>
                  <a:moveTo>
                    <a:pt x="546" y="225"/>
                  </a:moveTo>
                  <a:lnTo>
                    <a:pt x="544" y="227"/>
                  </a:lnTo>
                  <a:lnTo>
                    <a:pt x="544" y="227"/>
                  </a:lnTo>
                  <a:lnTo>
                    <a:pt x="544" y="227"/>
                  </a:lnTo>
                  <a:lnTo>
                    <a:pt x="544" y="227"/>
                  </a:lnTo>
                  <a:lnTo>
                    <a:pt x="546" y="227"/>
                  </a:lnTo>
                  <a:lnTo>
                    <a:pt x="546" y="227"/>
                  </a:lnTo>
                  <a:lnTo>
                    <a:pt x="546" y="227"/>
                  </a:lnTo>
                  <a:lnTo>
                    <a:pt x="546" y="225"/>
                  </a:lnTo>
                  <a:close/>
                  <a:moveTo>
                    <a:pt x="520" y="225"/>
                  </a:moveTo>
                  <a:lnTo>
                    <a:pt x="518" y="225"/>
                  </a:lnTo>
                  <a:lnTo>
                    <a:pt x="518" y="225"/>
                  </a:lnTo>
                  <a:lnTo>
                    <a:pt x="518" y="225"/>
                  </a:lnTo>
                  <a:lnTo>
                    <a:pt x="518" y="227"/>
                  </a:lnTo>
                  <a:lnTo>
                    <a:pt x="518" y="227"/>
                  </a:lnTo>
                  <a:lnTo>
                    <a:pt x="520" y="225"/>
                  </a:lnTo>
                  <a:lnTo>
                    <a:pt x="520" y="225"/>
                  </a:lnTo>
                  <a:lnTo>
                    <a:pt x="520" y="225"/>
                  </a:lnTo>
                  <a:lnTo>
                    <a:pt x="520" y="225"/>
                  </a:lnTo>
                  <a:close/>
                  <a:moveTo>
                    <a:pt x="562" y="251"/>
                  </a:moveTo>
                  <a:lnTo>
                    <a:pt x="562" y="251"/>
                  </a:lnTo>
                  <a:lnTo>
                    <a:pt x="565" y="251"/>
                  </a:lnTo>
                  <a:lnTo>
                    <a:pt x="565" y="251"/>
                  </a:lnTo>
                  <a:lnTo>
                    <a:pt x="565" y="251"/>
                  </a:lnTo>
                  <a:lnTo>
                    <a:pt x="562" y="251"/>
                  </a:lnTo>
                  <a:lnTo>
                    <a:pt x="562" y="249"/>
                  </a:lnTo>
                  <a:lnTo>
                    <a:pt x="562" y="249"/>
                  </a:lnTo>
                  <a:lnTo>
                    <a:pt x="562" y="249"/>
                  </a:lnTo>
                  <a:lnTo>
                    <a:pt x="562" y="251"/>
                  </a:lnTo>
                  <a:lnTo>
                    <a:pt x="562" y="251"/>
                  </a:lnTo>
                  <a:lnTo>
                    <a:pt x="562" y="251"/>
                  </a:lnTo>
                  <a:close/>
                  <a:moveTo>
                    <a:pt x="562" y="272"/>
                  </a:moveTo>
                  <a:lnTo>
                    <a:pt x="562" y="272"/>
                  </a:lnTo>
                  <a:lnTo>
                    <a:pt x="562" y="272"/>
                  </a:lnTo>
                  <a:lnTo>
                    <a:pt x="562" y="272"/>
                  </a:lnTo>
                  <a:lnTo>
                    <a:pt x="562" y="272"/>
                  </a:lnTo>
                  <a:lnTo>
                    <a:pt x="562" y="272"/>
                  </a:lnTo>
                  <a:lnTo>
                    <a:pt x="562" y="272"/>
                  </a:lnTo>
                  <a:close/>
                  <a:moveTo>
                    <a:pt x="752" y="765"/>
                  </a:moveTo>
                  <a:lnTo>
                    <a:pt x="752" y="762"/>
                  </a:lnTo>
                  <a:lnTo>
                    <a:pt x="752" y="762"/>
                  </a:lnTo>
                  <a:lnTo>
                    <a:pt x="752" y="762"/>
                  </a:lnTo>
                  <a:lnTo>
                    <a:pt x="752" y="762"/>
                  </a:lnTo>
                  <a:lnTo>
                    <a:pt x="752" y="762"/>
                  </a:lnTo>
                  <a:lnTo>
                    <a:pt x="749" y="765"/>
                  </a:lnTo>
                  <a:lnTo>
                    <a:pt x="747" y="767"/>
                  </a:lnTo>
                  <a:lnTo>
                    <a:pt x="747" y="767"/>
                  </a:lnTo>
                  <a:lnTo>
                    <a:pt x="745" y="767"/>
                  </a:lnTo>
                  <a:lnTo>
                    <a:pt x="745" y="767"/>
                  </a:lnTo>
                  <a:lnTo>
                    <a:pt x="745" y="769"/>
                  </a:lnTo>
                  <a:lnTo>
                    <a:pt x="745" y="767"/>
                  </a:lnTo>
                  <a:lnTo>
                    <a:pt x="745" y="769"/>
                  </a:lnTo>
                  <a:lnTo>
                    <a:pt x="747" y="767"/>
                  </a:lnTo>
                  <a:lnTo>
                    <a:pt x="749" y="767"/>
                  </a:lnTo>
                  <a:lnTo>
                    <a:pt x="749"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4" y="765"/>
                  </a:lnTo>
                  <a:lnTo>
                    <a:pt x="754" y="765"/>
                  </a:lnTo>
                  <a:lnTo>
                    <a:pt x="752" y="765"/>
                  </a:lnTo>
                  <a:close/>
                  <a:moveTo>
                    <a:pt x="745" y="599"/>
                  </a:moveTo>
                  <a:lnTo>
                    <a:pt x="745" y="599"/>
                  </a:lnTo>
                  <a:lnTo>
                    <a:pt x="745" y="599"/>
                  </a:lnTo>
                  <a:lnTo>
                    <a:pt x="745" y="599"/>
                  </a:lnTo>
                  <a:lnTo>
                    <a:pt x="745" y="601"/>
                  </a:lnTo>
                  <a:lnTo>
                    <a:pt x="745" y="601"/>
                  </a:lnTo>
                  <a:lnTo>
                    <a:pt x="745" y="601"/>
                  </a:lnTo>
                  <a:lnTo>
                    <a:pt x="745" y="599"/>
                  </a:lnTo>
                  <a:close/>
                  <a:moveTo>
                    <a:pt x="709" y="767"/>
                  </a:moveTo>
                  <a:lnTo>
                    <a:pt x="707" y="767"/>
                  </a:lnTo>
                  <a:lnTo>
                    <a:pt x="707" y="767"/>
                  </a:lnTo>
                  <a:lnTo>
                    <a:pt x="707" y="769"/>
                  </a:lnTo>
                  <a:lnTo>
                    <a:pt x="707" y="767"/>
                  </a:lnTo>
                  <a:lnTo>
                    <a:pt x="707" y="767"/>
                  </a:lnTo>
                  <a:lnTo>
                    <a:pt x="709" y="769"/>
                  </a:lnTo>
                  <a:lnTo>
                    <a:pt x="709" y="769"/>
                  </a:lnTo>
                  <a:lnTo>
                    <a:pt x="712" y="769"/>
                  </a:lnTo>
                  <a:lnTo>
                    <a:pt x="712" y="772"/>
                  </a:lnTo>
                  <a:lnTo>
                    <a:pt x="712" y="769"/>
                  </a:lnTo>
                  <a:lnTo>
                    <a:pt x="709" y="769"/>
                  </a:lnTo>
                  <a:lnTo>
                    <a:pt x="709" y="767"/>
                  </a:lnTo>
                  <a:close/>
                  <a:moveTo>
                    <a:pt x="709" y="772"/>
                  </a:moveTo>
                  <a:lnTo>
                    <a:pt x="709" y="774"/>
                  </a:lnTo>
                  <a:lnTo>
                    <a:pt x="709" y="772"/>
                  </a:lnTo>
                  <a:lnTo>
                    <a:pt x="712" y="772"/>
                  </a:lnTo>
                  <a:lnTo>
                    <a:pt x="709" y="772"/>
                  </a:lnTo>
                  <a:lnTo>
                    <a:pt x="709" y="772"/>
                  </a:lnTo>
                  <a:close/>
                  <a:moveTo>
                    <a:pt x="707" y="774"/>
                  </a:moveTo>
                  <a:lnTo>
                    <a:pt x="707" y="774"/>
                  </a:lnTo>
                  <a:lnTo>
                    <a:pt x="707" y="774"/>
                  </a:lnTo>
                  <a:lnTo>
                    <a:pt x="707" y="774"/>
                  </a:lnTo>
                  <a:lnTo>
                    <a:pt x="707" y="774"/>
                  </a:lnTo>
                  <a:lnTo>
                    <a:pt x="707" y="774"/>
                  </a:lnTo>
                  <a:lnTo>
                    <a:pt x="707" y="774"/>
                  </a:lnTo>
                  <a:lnTo>
                    <a:pt x="707" y="774"/>
                  </a:lnTo>
                  <a:lnTo>
                    <a:pt x="707" y="774"/>
                  </a:lnTo>
                  <a:close/>
                  <a:moveTo>
                    <a:pt x="761" y="758"/>
                  </a:moveTo>
                  <a:lnTo>
                    <a:pt x="761" y="758"/>
                  </a:lnTo>
                  <a:lnTo>
                    <a:pt x="761" y="758"/>
                  </a:lnTo>
                  <a:lnTo>
                    <a:pt x="759" y="760"/>
                  </a:lnTo>
                  <a:lnTo>
                    <a:pt x="756" y="760"/>
                  </a:lnTo>
                  <a:lnTo>
                    <a:pt x="756" y="760"/>
                  </a:lnTo>
                  <a:lnTo>
                    <a:pt x="756" y="760"/>
                  </a:lnTo>
                  <a:lnTo>
                    <a:pt x="756" y="760"/>
                  </a:lnTo>
                  <a:lnTo>
                    <a:pt x="754" y="760"/>
                  </a:lnTo>
                  <a:lnTo>
                    <a:pt x="754" y="760"/>
                  </a:lnTo>
                  <a:lnTo>
                    <a:pt x="754" y="762"/>
                  </a:lnTo>
                  <a:lnTo>
                    <a:pt x="754" y="762"/>
                  </a:lnTo>
                  <a:lnTo>
                    <a:pt x="756" y="762"/>
                  </a:lnTo>
                  <a:lnTo>
                    <a:pt x="756" y="762"/>
                  </a:lnTo>
                  <a:lnTo>
                    <a:pt x="754" y="765"/>
                  </a:lnTo>
                  <a:lnTo>
                    <a:pt x="754" y="765"/>
                  </a:lnTo>
                  <a:lnTo>
                    <a:pt x="754" y="765"/>
                  </a:lnTo>
                  <a:lnTo>
                    <a:pt x="754" y="765"/>
                  </a:lnTo>
                  <a:lnTo>
                    <a:pt x="761" y="760"/>
                  </a:lnTo>
                  <a:lnTo>
                    <a:pt x="761" y="760"/>
                  </a:lnTo>
                  <a:lnTo>
                    <a:pt x="761" y="758"/>
                  </a:lnTo>
                  <a:close/>
                  <a:moveTo>
                    <a:pt x="766" y="609"/>
                  </a:moveTo>
                  <a:lnTo>
                    <a:pt x="766" y="609"/>
                  </a:lnTo>
                  <a:lnTo>
                    <a:pt x="766" y="609"/>
                  </a:lnTo>
                  <a:lnTo>
                    <a:pt x="766" y="606"/>
                  </a:lnTo>
                  <a:lnTo>
                    <a:pt x="766" y="606"/>
                  </a:lnTo>
                  <a:lnTo>
                    <a:pt x="766" y="606"/>
                  </a:lnTo>
                  <a:lnTo>
                    <a:pt x="768" y="606"/>
                  </a:lnTo>
                  <a:lnTo>
                    <a:pt x="768" y="606"/>
                  </a:lnTo>
                  <a:lnTo>
                    <a:pt x="768" y="604"/>
                  </a:lnTo>
                  <a:lnTo>
                    <a:pt x="766" y="604"/>
                  </a:lnTo>
                  <a:lnTo>
                    <a:pt x="766" y="604"/>
                  </a:lnTo>
                  <a:lnTo>
                    <a:pt x="764" y="601"/>
                  </a:lnTo>
                  <a:lnTo>
                    <a:pt x="764" y="601"/>
                  </a:lnTo>
                  <a:lnTo>
                    <a:pt x="761" y="601"/>
                  </a:lnTo>
                  <a:lnTo>
                    <a:pt x="759" y="601"/>
                  </a:lnTo>
                  <a:lnTo>
                    <a:pt x="759" y="604"/>
                  </a:lnTo>
                  <a:lnTo>
                    <a:pt x="761" y="604"/>
                  </a:lnTo>
                  <a:lnTo>
                    <a:pt x="761" y="606"/>
                  </a:lnTo>
                  <a:lnTo>
                    <a:pt x="761" y="606"/>
                  </a:lnTo>
                  <a:lnTo>
                    <a:pt x="761" y="606"/>
                  </a:lnTo>
                  <a:lnTo>
                    <a:pt x="764" y="606"/>
                  </a:lnTo>
                  <a:lnTo>
                    <a:pt x="764" y="609"/>
                  </a:lnTo>
                  <a:lnTo>
                    <a:pt x="766" y="609"/>
                  </a:lnTo>
                  <a:close/>
                  <a:moveTo>
                    <a:pt x="768" y="606"/>
                  </a:moveTo>
                  <a:lnTo>
                    <a:pt x="766" y="606"/>
                  </a:lnTo>
                  <a:lnTo>
                    <a:pt x="766" y="609"/>
                  </a:lnTo>
                  <a:lnTo>
                    <a:pt x="768" y="609"/>
                  </a:lnTo>
                  <a:lnTo>
                    <a:pt x="771" y="609"/>
                  </a:lnTo>
                  <a:lnTo>
                    <a:pt x="771" y="606"/>
                  </a:lnTo>
                  <a:lnTo>
                    <a:pt x="771" y="606"/>
                  </a:lnTo>
                  <a:lnTo>
                    <a:pt x="768" y="606"/>
                  </a:lnTo>
                  <a:lnTo>
                    <a:pt x="768" y="606"/>
                  </a:lnTo>
                  <a:lnTo>
                    <a:pt x="768" y="606"/>
                  </a:lnTo>
                  <a:lnTo>
                    <a:pt x="768" y="606"/>
                  </a:lnTo>
                  <a:lnTo>
                    <a:pt x="768" y="606"/>
                  </a:lnTo>
                  <a:close/>
                  <a:moveTo>
                    <a:pt x="704" y="772"/>
                  </a:moveTo>
                  <a:lnTo>
                    <a:pt x="707" y="772"/>
                  </a:lnTo>
                  <a:lnTo>
                    <a:pt x="704" y="772"/>
                  </a:lnTo>
                  <a:lnTo>
                    <a:pt x="704" y="772"/>
                  </a:lnTo>
                  <a:close/>
                  <a:moveTo>
                    <a:pt x="747" y="597"/>
                  </a:moveTo>
                  <a:lnTo>
                    <a:pt x="747" y="597"/>
                  </a:lnTo>
                  <a:lnTo>
                    <a:pt x="745" y="597"/>
                  </a:lnTo>
                  <a:lnTo>
                    <a:pt x="745" y="599"/>
                  </a:lnTo>
                  <a:lnTo>
                    <a:pt x="745" y="599"/>
                  </a:lnTo>
                  <a:lnTo>
                    <a:pt x="747" y="599"/>
                  </a:lnTo>
                  <a:lnTo>
                    <a:pt x="747" y="599"/>
                  </a:lnTo>
                  <a:lnTo>
                    <a:pt x="747" y="601"/>
                  </a:lnTo>
                  <a:lnTo>
                    <a:pt x="747" y="604"/>
                  </a:lnTo>
                  <a:lnTo>
                    <a:pt x="747" y="604"/>
                  </a:lnTo>
                  <a:lnTo>
                    <a:pt x="749" y="601"/>
                  </a:lnTo>
                  <a:lnTo>
                    <a:pt x="749" y="599"/>
                  </a:lnTo>
                  <a:lnTo>
                    <a:pt x="747" y="599"/>
                  </a:lnTo>
                  <a:lnTo>
                    <a:pt x="747" y="599"/>
                  </a:lnTo>
                  <a:lnTo>
                    <a:pt x="747" y="599"/>
                  </a:lnTo>
                  <a:lnTo>
                    <a:pt x="747" y="599"/>
                  </a:lnTo>
                  <a:lnTo>
                    <a:pt x="747" y="597"/>
                  </a:lnTo>
                  <a:close/>
                  <a:moveTo>
                    <a:pt x="754" y="601"/>
                  </a:moveTo>
                  <a:lnTo>
                    <a:pt x="754" y="604"/>
                  </a:lnTo>
                  <a:lnTo>
                    <a:pt x="754" y="601"/>
                  </a:lnTo>
                  <a:lnTo>
                    <a:pt x="756" y="604"/>
                  </a:lnTo>
                  <a:lnTo>
                    <a:pt x="756" y="604"/>
                  </a:lnTo>
                  <a:lnTo>
                    <a:pt x="756" y="604"/>
                  </a:lnTo>
                  <a:lnTo>
                    <a:pt x="759" y="606"/>
                  </a:lnTo>
                  <a:lnTo>
                    <a:pt x="759" y="604"/>
                  </a:lnTo>
                  <a:lnTo>
                    <a:pt x="759" y="604"/>
                  </a:lnTo>
                  <a:lnTo>
                    <a:pt x="759" y="604"/>
                  </a:lnTo>
                  <a:lnTo>
                    <a:pt x="759" y="604"/>
                  </a:lnTo>
                  <a:lnTo>
                    <a:pt x="756" y="601"/>
                  </a:lnTo>
                  <a:lnTo>
                    <a:pt x="756" y="599"/>
                  </a:lnTo>
                  <a:lnTo>
                    <a:pt x="756" y="599"/>
                  </a:lnTo>
                  <a:lnTo>
                    <a:pt x="754" y="599"/>
                  </a:lnTo>
                  <a:lnTo>
                    <a:pt x="754" y="601"/>
                  </a:lnTo>
                  <a:lnTo>
                    <a:pt x="752" y="601"/>
                  </a:lnTo>
                  <a:lnTo>
                    <a:pt x="752" y="601"/>
                  </a:lnTo>
                  <a:lnTo>
                    <a:pt x="752" y="604"/>
                  </a:lnTo>
                  <a:lnTo>
                    <a:pt x="752" y="604"/>
                  </a:lnTo>
                  <a:lnTo>
                    <a:pt x="752" y="604"/>
                  </a:lnTo>
                  <a:lnTo>
                    <a:pt x="752" y="604"/>
                  </a:lnTo>
                  <a:lnTo>
                    <a:pt x="752" y="604"/>
                  </a:lnTo>
                  <a:lnTo>
                    <a:pt x="752" y="604"/>
                  </a:lnTo>
                  <a:lnTo>
                    <a:pt x="752" y="604"/>
                  </a:lnTo>
                  <a:lnTo>
                    <a:pt x="752" y="601"/>
                  </a:lnTo>
                  <a:lnTo>
                    <a:pt x="752" y="601"/>
                  </a:lnTo>
                  <a:lnTo>
                    <a:pt x="754" y="601"/>
                  </a:lnTo>
                  <a:close/>
                  <a:moveTo>
                    <a:pt x="733" y="599"/>
                  </a:moveTo>
                  <a:lnTo>
                    <a:pt x="730" y="599"/>
                  </a:lnTo>
                  <a:lnTo>
                    <a:pt x="730" y="601"/>
                  </a:lnTo>
                  <a:lnTo>
                    <a:pt x="728" y="601"/>
                  </a:lnTo>
                  <a:lnTo>
                    <a:pt x="728" y="601"/>
                  </a:lnTo>
                  <a:lnTo>
                    <a:pt x="728" y="601"/>
                  </a:lnTo>
                  <a:lnTo>
                    <a:pt x="730" y="604"/>
                  </a:lnTo>
                  <a:lnTo>
                    <a:pt x="730" y="604"/>
                  </a:lnTo>
                  <a:lnTo>
                    <a:pt x="730" y="604"/>
                  </a:lnTo>
                  <a:lnTo>
                    <a:pt x="730" y="604"/>
                  </a:lnTo>
                  <a:lnTo>
                    <a:pt x="730" y="604"/>
                  </a:lnTo>
                  <a:lnTo>
                    <a:pt x="733" y="604"/>
                  </a:lnTo>
                  <a:lnTo>
                    <a:pt x="733" y="604"/>
                  </a:lnTo>
                  <a:lnTo>
                    <a:pt x="735" y="601"/>
                  </a:lnTo>
                  <a:lnTo>
                    <a:pt x="733" y="599"/>
                  </a:lnTo>
                  <a:lnTo>
                    <a:pt x="733" y="599"/>
                  </a:lnTo>
                  <a:close/>
                  <a:moveTo>
                    <a:pt x="624" y="777"/>
                  </a:moveTo>
                  <a:lnTo>
                    <a:pt x="624" y="777"/>
                  </a:lnTo>
                  <a:lnTo>
                    <a:pt x="624" y="777"/>
                  </a:lnTo>
                  <a:lnTo>
                    <a:pt x="624" y="777"/>
                  </a:lnTo>
                  <a:close/>
                  <a:moveTo>
                    <a:pt x="624" y="777"/>
                  </a:moveTo>
                  <a:lnTo>
                    <a:pt x="624" y="777"/>
                  </a:lnTo>
                  <a:lnTo>
                    <a:pt x="624" y="777"/>
                  </a:lnTo>
                  <a:lnTo>
                    <a:pt x="624" y="777"/>
                  </a:lnTo>
                  <a:close/>
                  <a:moveTo>
                    <a:pt x="624" y="777"/>
                  </a:moveTo>
                  <a:lnTo>
                    <a:pt x="624" y="777"/>
                  </a:lnTo>
                  <a:lnTo>
                    <a:pt x="624" y="777"/>
                  </a:lnTo>
                  <a:lnTo>
                    <a:pt x="624" y="777"/>
                  </a:lnTo>
                  <a:close/>
                  <a:moveTo>
                    <a:pt x="617" y="777"/>
                  </a:moveTo>
                  <a:lnTo>
                    <a:pt x="617" y="777"/>
                  </a:lnTo>
                  <a:lnTo>
                    <a:pt x="617" y="777"/>
                  </a:lnTo>
                  <a:lnTo>
                    <a:pt x="617" y="777"/>
                  </a:lnTo>
                  <a:close/>
                  <a:moveTo>
                    <a:pt x="603" y="441"/>
                  </a:moveTo>
                  <a:lnTo>
                    <a:pt x="598" y="436"/>
                  </a:lnTo>
                  <a:lnTo>
                    <a:pt x="593" y="431"/>
                  </a:lnTo>
                  <a:lnTo>
                    <a:pt x="593" y="431"/>
                  </a:lnTo>
                  <a:lnTo>
                    <a:pt x="593" y="431"/>
                  </a:lnTo>
                  <a:lnTo>
                    <a:pt x="591" y="429"/>
                  </a:lnTo>
                  <a:lnTo>
                    <a:pt x="591" y="431"/>
                  </a:lnTo>
                  <a:lnTo>
                    <a:pt x="593" y="433"/>
                  </a:lnTo>
                  <a:lnTo>
                    <a:pt x="593" y="433"/>
                  </a:lnTo>
                  <a:lnTo>
                    <a:pt x="596" y="436"/>
                  </a:lnTo>
                  <a:lnTo>
                    <a:pt x="600" y="441"/>
                  </a:lnTo>
                  <a:lnTo>
                    <a:pt x="603" y="441"/>
                  </a:lnTo>
                  <a:lnTo>
                    <a:pt x="603" y="441"/>
                  </a:lnTo>
                  <a:lnTo>
                    <a:pt x="603" y="441"/>
                  </a:lnTo>
                  <a:lnTo>
                    <a:pt x="603" y="441"/>
                  </a:lnTo>
                  <a:close/>
                  <a:moveTo>
                    <a:pt x="667" y="514"/>
                  </a:moveTo>
                  <a:lnTo>
                    <a:pt x="664" y="512"/>
                  </a:lnTo>
                  <a:lnTo>
                    <a:pt x="662" y="512"/>
                  </a:lnTo>
                  <a:lnTo>
                    <a:pt x="662" y="512"/>
                  </a:lnTo>
                  <a:lnTo>
                    <a:pt x="662" y="512"/>
                  </a:lnTo>
                  <a:lnTo>
                    <a:pt x="659" y="512"/>
                  </a:lnTo>
                  <a:lnTo>
                    <a:pt x="662" y="514"/>
                  </a:lnTo>
                  <a:lnTo>
                    <a:pt x="664" y="519"/>
                  </a:lnTo>
                  <a:lnTo>
                    <a:pt x="667" y="521"/>
                  </a:lnTo>
                  <a:lnTo>
                    <a:pt x="667" y="523"/>
                  </a:lnTo>
                  <a:lnTo>
                    <a:pt x="669" y="526"/>
                  </a:lnTo>
                  <a:lnTo>
                    <a:pt x="671" y="533"/>
                  </a:lnTo>
                  <a:lnTo>
                    <a:pt x="674" y="535"/>
                  </a:lnTo>
                  <a:lnTo>
                    <a:pt x="674" y="535"/>
                  </a:lnTo>
                  <a:lnTo>
                    <a:pt x="674" y="535"/>
                  </a:lnTo>
                  <a:lnTo>
                    <a:pt x="676" y="535"/>
                  </a:lnTo>
                  <a:lnTo>
                    <a:pt x="676" y="533"/>
                  </a:lnTo>
                  <a:lnTo>
                    <a:pt x="674" y="526"/>
                  </a:lnTo>
                  <a:lnTo>
                    <a:pt x="671" y="526"/>
                  </a:lnTo>
                  <a:lnTo>
                    <a:pt x="669" y="523"/>
                  </a:lnTo>
                  <a:lnTo>
                    <a:pt x="669" y="521"/>
                  </a:lnTo>
                  <a:lnTo>
                    <a:pt x="669" y="516"/>
                  </a:lnTo>
                  <a:lnTo>
                    <a:pt x="667" y="514"/>
                  </a:lnTo>
                  <a:close/>
                  <a:moveTo>
                    <a:pt x="704" y="774"/>
                  </a:moveTo>
                  <a:lnTo>
                    <a:pt x="704" y="774"/>
                  </a:lnTo>
                  <a:lnTo>
                    <a:pt x="704" y="774"/>
                  </a:lnTo>
                  <a:lnTo>
                    <a:pt x="704" y="774"/>
                  </a:lnTo>
                  <a:lnTo>
                    <a:pt x="704" y="774"/>
                  </a:lnTo>
                  <a:close/>
                  <a:moveTo>
                    <a:pt x="626" y="774"/>
                  </a:moveTo>
                  <a:lnTo>
                    <a:pt x="626" y="774"/>
                  </a:lnTo>
                  <a:lnTo>
                    <a:pt x="624" y="774"/>
                  </a:lnTo>
                  <a:lnTo>
                    <a:pt x="626" y="774"/>
                  </a:lnTo>
                  <a:lnTo>
                    <a:pt x="626" y="774"/>
                  </a:lnTo>
                  <a:lnTo>
                    <a:pt x="626" y="774"/>
                  </a:lnTo>
                  <a:lnTo>
                    <a:pt x="626" y="774"/>
                  </a:lnTo>
                  <a:lnTo>
                    <a:pt x="626" y="774"/>
                  </a:lnTo>
                  <a:lnTo>
                    <a:pt x="626" y="774"/>
                  </a:lnTo>
                  <a:close/>
                  <a:moveTo>
                    <a:pt x="704" y="772"/>
                  </a:moveTo>
                  <a:lnTo>
                    <a:pt x="704" y="772"/>
                  </a:lnTo>
                  <a:lnTo>
                    <a:pt x="704" y="772"/>
                  </a:lnTo>
                  <a:lnTo>
                    <a:pt x="704" y="772"/>
                  </a:lnTo>
                  <a:close/>
                  <a:moveTo>
                    <a:pt x="657" y="521"/>
                  </a:moveTo>
                  <a:lnTo>
                    <a:pt x="655" y="516"/>
                  </a:lnTo>
                  <a:lnTo>
                    <a:pt x="652" y="514"/>
                  </a:lnTo>
                  <a:lnTo>
                    <a:pt x="652" y="512"/>
                  </a:lnTo>
                  <a:lnTo>
                    <a:pt x="652" y="512"/>
                  </a:lnTo>
                  <a:lnTo>
                    <a:pt x="652" y="512"/>
                  </a:lnTo>
                  <a:lnTo>
                    <a:pt x="652" y="512"/>
                  </a:lnTo>
                  <a:lnTo>
                    <a:pt x="655" y="519"/>
                  </a:lnTo>
                  <a:lnTo>
                    <a:pt x="655" y="521"/>
                  </a:lnTo>
                  <a:lnTo>
                    <a:pt x="657" y="523"/>
                  </a:lnTo>
                  <a:lnTo>
                    <a:pt x="657" y="523"/>
                  </a:lnTo>
                  <a:lnTo>
                    <a:pt x="657" y="523"/>
                  </a:lnTo>
                  <a:lnTo>
                    <a:pt x="657" y="521"/>
                  </a:lnTo>
                  <a:close/>
                  <a:moveTo>
                    <a:pt x="773" y="746"/>
                  </a:moveTo>
                  <a:lnTo>
                    <a:pt x="771" y="746"/>
                  </a:lnTo>
                  <a:lnTo>
                    <a:pt x="771" y="746"/>
                  </a:lnTo>
                  <a:lnTo>
                    <a:pt x="771" y="746"/>
                  </a:lnTo>
                  <a:lnTo>
                    <a:pt x="771" y="746"/>
                  </a:lnTo>
                  <a:lnTo>
                    <a:pt x="771" y="746"/>
                  </a:lnTo>
                  <a:lnTo>
                    <a:pt x="771" y="746"/>
                  </a:lnTo>
                  <a:lnTo>
                    <a:pt x="771" y="746"/>
                  </a:lnTo>
                  <a:lnTo>
                    <a:pt x="771" y="746"/>
                  </a:lnTo>
                  <a:lnTo>
                    <a:pt x="771" y="746"/>
                  </a:lnTo>
                  <a:lnTo>
                    <a:pt x="771" y="746"/>
                  </a:lnTo>
                  <a:lnTo>
                    <a:pt x="771" y="748"/>
                  </a:lnTo>
                  <a:lnTo>
                    <a:pt x="771" y="748"/>
                  </a:lnTo>
                  <a:lnTo>
                    <a:pt x="771" y="748"/>
                  </a:lnTo>
                  <a:lnTo>
                    <a:pt x="771" y="748"/>
                  </a:lnTo>
                  <a:lnTo>
                    <a:pt x="771" y="748"/>
                  </a:lnTo>
                  <a:lnTo>
                    <a:pt x="771" y="748"/>
                  </a:lnTo>
                  <a:lnTo>
                    <a:pt x="771" y="748"/>
                  </a:lnTo>
                  <a:lnTo>
                    <a:pt x="771" y="751"/>
                  </a:lnTo>
                  <a:lnTo>
                    <a:pt x="771" y="751"/>
                  </a:lnTo>
                  <a:lnTo>
                    <a:pt x="771" y="751"/>
                  </a:lnTo>
                  <a:lnTo>
                    <a:pt x="773" y="751"/>
                  </a:lnTo>
                  <a:lnTo>
                    <a:pt x="775" y="751"/>
                  </a:lnTo>
                  <a:lnTo>
                    <a:pt x="775" y="751"/>
                  </a:lnTo>
                  <a:lnTo>
                    <a:pt x="775" y="753"/>
                  </a:lnTo>
                  <a:lnTo>
                    <a:pt x="775" y="753"/>
                  </a:lnTo>
                  <a:lnTo>
                    <a:pt x="773" y="751"/>
                  </a:lnTo>
                  <a:lnTo>
                    <a:pt x="773" y="751"/>
                  </a:lnTo>
                  <a:lnTo>
                    <a:pt x="773" y="751"/>
                  </a:lnTo>
                  <a:lnTo>
                    <a:pt x="768" y="751"/>
                  </a:lnTo>
                  <a:lnTo>
                    <a:pt x="768" y="751"/>
                  </a:lnTo>
                  <a:lnTo>
                    <a:pt x="768" y="751"/>
                  </a:lnTo>
                  <a:lnTo>
                    <a:pt x="768" y="751"/>
                  </a:lnTo>
                  <a:lnTo>
                    <a:pt x="768" y="751"/>
                  </a:lnTo>
                  <a:lnTo>
                    <a:pt x="771" y="753"/>
                  </a:lnTo>
                  <a:lnTo>
                    <a:pt x="773" y="753"/>
                  </a:lnTo>
                  <a:lnTo>
                    <a:pt x="771" y="753"/>
                  </a:lnTo>
                  <a:lnTo>
                    <a:pt x="771" y="755"/>
                  </a:lnTo>
                  <a:lnTo>
                    <a:pt x="771" y="755"/>
                  </a:lnTo>
                  <a:lnTo>
                    <a:pt x="771" y="755"/>
                  </a:lnTo>
                  <a:lnTo>
                    <a:pt x="768" y="758"/>
                  </a:lnTo>
                  <a:lnTo>
                    <a:pt x="766" y="755"/>
                  </a:lnTo>
                  <a:lnTo>
                    <a:pt x="766" y="755"/>
                  </a:lnTo>
                  <a:lnTo>
                    <a:pt x="766" y="755"/>
                  </a:lnTo>
                  <a:lnTo>
                    <a:pt x="766" y="758"/>
                  </a:lnTo>
                  <a:lnTo>
                    <a:pt x="764" y="760"/>
                  </a:lnTo>
                  <a:lnTo>
                    <a:pt x="764" y="760"/>
                  </a:lnTo>
                  <a:lnTo>
                    <a:pt x="764" y="760"/>
                  </a:lnTo>
                  <a:lnTo>
                    <a:pt x="764" y="760"/>
                  </a:lnTo>
                  <a:lnTo>
                    <a:pt x="771" y="755"/>
                  </a:lnTo>
                  <a:lnTo>
                    <a:pt x="775" y="755"/>
                  </a:lnTo>
                  <a:lnTo>
                    <a:pt x="778" y="751"/>
                  </a:lnTo>
                  <a:lnTo>
                    <a:pt x="778" y="751"/>
                  </a:lnTo>
                  <a:lnTo>
                    <a:pt x="773" y="746"/>
                  </a:lnTo>
                  <a:close/>
                  <a:moveTo>
                    <a:pt x="650" y="502"/>
                  </a:moveTo>
                  <a:lnTo>
                    <a:pt x="648" y="500"/>
                  </a:lnTo>
                  <a:lnTo>
                    <a:pt x="648" y="500"/>
                  </a:lnTo>
                  <a:lnTo>
                    <a:pt x="648" y="500"/>
                  </a:lnTo>
                  <a:lnTo>
                    <a:pt x="648" y="500"/>
                  </a:lnTo>
                  <a:lnTo>
                    <a:pt x="648" y="500"/>
                  </a:lnTo>
                  <a:lnTo>
                    <a:pt x="648" y="500"/>
                  </a:lnTo>
                  <a:lnTo>
                    <a:pt x="648" y="502"/>
                  </a:lnTo>
                  <a:lnTo>
                    <a:pt x="650" y="509"/>
                  </a:lnTo>
                  <a:lnTo>
                    <a:pt x="650" y="512"/>
                  </a:lnTo>
                  <a:lnTo>
                    <a:pt x="650" y="512"/>
                  </a:lnTo>
                  <a:lnTo>
                    <a:pt x="650" y="512"/>
                  </a:lnTo>
                  <a:lnTo>
                    <a:pt x="650" y="507"/>
                  </a:lnTo>
                  <a:lnTo>
                    <a:pt x="650" y="504"/>
                  </a:lnTo>
                  <a:lnTo>
                    <a:pt x="650" y="502"/>
                  </a:lnTo>
                  <a:close/>
                  <a:moveTo>
                    <a:pt x="808" y="661"/>
                  </a:moveTo>
                  <a:lnTo>
                    <a:pt x="808" y="661"/>
                  </a:lnTo>
                  <a:lnTo>
                    <a:pt x="808" y="661"/>
                  </a:lnTo>
                  <a:lnTo>
                    <a:pt x="811" y="658"/>
                  </a:lnTo>
                  <a:lnTo>
                    <a:pt x="811" y="658"/>
                  </a:lnTo>
                  <a:lnTo>
                    <a:pt x="811" y="658"/>
                  </a:lnTo>
                  <a:lnTo>
                    <a:pt x="808" y="658"/>
                  </a:lnTo>
                  <a:lnTo>
                    <a:pt x="808" y="658"/>
                  </a:lnTo>
                  <a:lnTo>
                    <a:pt x="806" y="658"/>
                  </a:lnTo>
                  <a:lnTo>
                    <a:pt x="806" y="658"/>
                  </a:lnTo>
                  <a:lnTo>
                    <a:pt x="806" y="658"/>
                  </a:lnTo>
                  <a:lnTo>
                    <a:pt x="806" y="658"/>
                  </a:lnTo>
                  <a:lnTo>
                    <a:pt x="806" y="658"/>
                  </a:lnTo>
                  <a:lnTo>
                    <a:pt x="808" y="661"/>
                  </a:lnTo>
                  <a:close/>
                  <a:moveTo>
                    <a:pt x="823" y="665"/>
                  </a:moveTo>
                  <a:lnTo>
                    <a:pt x="825" y="665"/>
                  </a:lnTo>
                  <a:lnTo>
                    <a:pt x="825" y="665"/>
                  </a:lnTo>
                  <a:lnTo>
                    <a:pt x="825" y="665"/>
                  </a:lnTo>
                  <a:lnTo>
                    <a:pt x="823" y="665"/>
                  </a:lnTo>
                  <a:lnTo>
                    <a:pt x="823" y="665"/>
                  </a:lnTo>
                  <a:lnTo>
                    <a:pt x="823" y="665"/>
                  </a:lnTo>
                  <a:lnTo>
                    <a:pt x="823" y="665"/>
                  </a:lnTo>
                  <a:lnTo>
                    <a:pt x="823" y="665"/>
                  </a:lnTo>
                  <a:lnTo>
                    <a:pt x="823" y="665"/>
                  </a:lnTo>
                  <a:close/>
                  <a:moveTo>
                    <a:pt x="825" y="670"/>
                  </a:moveTo>
                  <a:lnTo>
                    <a:pt x="827" y="670"/>
                  </a:lnTo>
                  <a:lnTo>
                    <a:pt x="827" y="670"/>
                  </a:lnTo>
                  <a:lnTo>
                    <a:pt x="827" y="668"/>
                  </a:lnTo>
                  <a:lnTo>
                    <a:pt x="827" y="668"/>
                  </a:lnTo>
                  <a:lnTo>
                    <a:pt x="827" y="668"/>
                  </a:lnTo>
                  <a:lnTo>
                    <a:pt x="827" y="668"/>
                  </a:lnTo>
                  <a:lnTo>
                    <a:pt x="827" y="668"/>
                  </a:lnTo>
                  <a:lnTo>
                    <a:pt x="827" y="668"/>
                  </a:lnTo>
                  <a:lnTo>
                    <a:pt x="827" y="668"/>
                  </a:lnTo>
                  <a:lnTo>
                    <a:pt x="827" y="668"/>
                  </a:lnTo>
                  <a:lnTo>
                    <a:pt x="827" y="668"/>
                  </a:lnTo>
                  <a:lnTo>
                    <a:pt x="825" y="670"/>
                  </a:lnTo>
                  <a:close/>
                  <a:moveTo>
                    <a:pt x="813" y="661"/>
                  </a:moveTo>
                  <a:lnTo>
                    <a:pt x="816" y="658"/>
                  </a:lnTo>
                  <a:lnTo>
                    <a:pt x="816" y="658"/>
                  </a:lnTo>
                  <a:lnTo>
                    <a:pt x="813" y="658"/>
                  </a:lnTo>
                  <a:lnTo>
                    <a:pt x="813" y="658"/>
                  </a:lnTo>
                  <a:lnTo>
                    <a:pt x="811" y="658"/>
                  </a:lnTo>
                  <a:lnTo>
                    <a:pt x="813" y="661"/>
                  </a:lnTo>
                  <a:lnTo>
                    <a:pt x="813" y="661"/>
                  </a:lnTo>
                  <a:lnTo>
                    <a:pt x="813" y="661"/>
                  </a:lnTo>
                  <a:close/>
                  <a:moveTo>
                    <a:pt x="811" y="661"/>
                  </a:moveTo>
                  <a:lnTo>
                    <a:pt x="811" y="663"/>
                  </a:lnTo>
                  <a:lnTo>
                    <a:pt x="813" y="665"/>
                  </a:lnTo>
                  <a:lnTo>
                    <a:pt x="813" y="665"/>
                  </a:lnTo>
                  <a:lnTo>
                    <a:pt x="816" y="663"/>
                  </a:lnTo>
                  <a:lnTo>
                    <a:pt x="816" y="663"/>
                  </a:lnTo>
                  <a:lnTo>
                    <a:pt x="816" y="661"/>
                  </a:lnTo>
                  <a:lnTo>
                    <a:pt x="816" y="661"/>
                  </a:lnTo>
                  <a:lnTo>
                    <a:pt x="816" y="661"/>
                  </a:lnTo>
                  <a:lnTo>
                    <a:pt x="813" y="661"/>
                  </a:lnTo>
                  <a:lnTo>
                    <a:pt x="811" y="661"/>
                  </a:lnTo>
                  <a:lnTo>
                    <a:pt x="811" y="661"/>
                  </a:lnTo>
                  <a:close/>
                  <a:moveTo>
                    <a:pt x="811" y="656"/>
                  </a:moveTo>
                  <a:lnTo>
                    <a:pt x="811" y="656"/>
                  </a:lnTo>
                  <a:lnTo>
                    <a:pt x="808" y="656"/>
                  </a:lnTo>
                  <a:lnTo>
                    <a:pt x="806" y="656"/>
                  </a:lnTo>
                  <a:lnTo>
                    <a:pt x="806" y="656"/>
                  </a:lnTo>
                  <a:lnTo>
                    <a:pt x="806" y="656"/>
                  </a:lnTo>
                  <a:lnTo>
                    <a:pt x="806" y="656"/>
                  </a:lnTo>
                  <a:lnTo>
                    <a:pt x="811" y="656"/>
                  </a:lnTo>
                  <a:close/>
                  <a:moveTo>
                    <a:pt x="596" y="414"/>
                  </a:moveTo>
                  <a:lnTo>
                    <a:pt x="596" y="414"/>
                  </a:lnTo>
                  <a:lnTo>
                    <a:pt x="596" y="414"/>
                  </a:lnTo>
                  <a:lnTo>
                    <a:pt x="596" y="414"/>
                  </a:lnTo>
                  <a:lnTo>
                    <a:pt x="596" y="414"/>
                  </a:lnTo>
                  <a:lnTo>
                    <a:pt x="596" y="414"/>
                  </a:lnTo>
                  <a:lnTo>
                    <a:pt x="596" y="414"/>
                  </a:lnTo>
                  <a:lnTo>
                    <a:pt x="598" y="414"/>
                  </a:lnTo>
                  <a:lnTo>
                    <a:pt x="598" y="414"/>
                  </a:lnTo>
                  <a:lnTo>
                    <a:pt x="598" y="414"/>
                  </a:lnTo>
                  <a:lnTo>
                    <a:pt x="598" y="414"/>
                  </a:lnTo>
                  <a:lnTo>
                    <a:pt x="598" y="414"/>
                  </a:lnTo>
                  <a:lnTo>
                    <a:pt x="598" y="414"/>
                  </a:lnTo>
                  <a:lnTo>
                    <a:pt x="598" y="414"/>
                  </a:lnTo>
                  <a:lnTo>
                    <a:pt x="598" y="414"/>
                  </a:lnTo>
                  <a:lnTo>
                    <a:pt x="596" y="414"/>
                  </a:lnTo>
                  <a:close/>
                  <a:moveTo>
                    <a:pt x="827" y="665"/>
                  </a:moveTo>
                  <a:lnTo>
                    <a:pt x="830" y="665"/>
                  </a:lnTo>
                  <a:lnTo>
                    <a:pt x="830" y="668"/>
                  </a:lnTo>
                  <a:lnTo>
                    <a:pt x="830" y="668"/>
                  </a:lnTo>
                  <a:lnTo>
                    <a:pt x="830" y="665"/>
                  </a:lnTo>
                  <a:lnTo>
                    <a:pt x="830" y="665"/>
                  </a:lnTo>
                  <a:lnTo>
                    <a:pt x="830" y="663"/>
                  </a:lnTo>
                  <a:lnTo>
                    <a:pt x="827" y="663"/>
                  </a:lnTo>
                  <a:lnTo>
                    <a:pt x="827" y="663"/>
                  </a:lnTo>
                  <a:lnTo>
                    <a:pt x="827" y="665"/>
                  </a:lnTo>
                  <a:lnTo>
                    <a:pt x="827" y="665"/>
                  </a:lnTo>
                  <a:lnTo>
                    <a:pt x="827" y="665"/>
                  </a:lnTo>
                  <a:close/>
                  <a:moveTo>
                    <a:pt x="778" y="746"/>
                  </a:moveTo>
                  <a:lnTo>
                    <a:pt x="778" y="743"/>
                  </a:lnTo>
                  <a:lnTo>
                    <a:pt x="778" y="743"/>
                  </a:lnTo>
                  <a:lnTo>
                    <a:pt x="778" y="743"/>
                  </a:lnTo>
                  <a:lnTo>
                    <a:pt x="775" y="743"/>
                  </a:lnTo>
                  <a:lnTo>
                    <a:pt x="775" y="743"/>
                  </a:lnTo>
                  <a:lnTo>
                    <a:pt x="775" y="743"/>
                  </a:lnTo>
                  <a:lnTo>
                    <a:pt x="775" y="746"/>
                  </a:lnTo>
                  <a:lnTo>
                    <a:pt x="775" y="746"/>
                  </a:lnTo>
                  <a:lnTo>
                    <a:pt x="775" y="748"/>
                  </a:lnTo>
                  <a:lnTo>
                    <a:pt x="775" y="748"/>
                  </a:lnTo>
                  <a:lnTo>
                    <a:pt x="775" y="748"/>
                  </a:lnTo>
                  <a:lnTo>
                    <a:pt x="778" y="748"/>
                  </a:lnTo>
                  <a:lnTo>
                    <a:pt x="778" y="748"/>
                  </a:lnTo>
                  <a:lnTo>
                    <a:pt x="778" y="748"/>
                  </a:lnTo>
                  <a:lnTo>
                    <a:pt x="778" y="748"/>
                  </a:lnTo>
                  <a:lnTo>
                    <a:pt x="780" y="748"/>
                  </a:lnTo>
                  <a:lnTo>
                    <a:pt x="780" y="748"/>
                  </a:lnTo>
                  <a:lnTo>
                    <a:pt x="780" y="748"/>
                  </a:lnTo>
                  <a:lnTo>
                    <a:pt x="780" y="746"/>
                  </a:lnTo>
                  <a:lnTo>
                    <a:pt x="778" y="746"/>
                  </a:lnTo>
                  <a:close/>
                  <a:moveTo>
                    <a:pt x="572" y="294"/>
                  </a:moveTo>
                  <a:lnTo>
                    <a:pt x="572" y="294"/>
                  </a:lnTo>
                  <a:lnTo>
                    <a:pt x="572" y="294"/>
                  </a:lnTo>
                  <a:lnTo>
                    <a:pt x="572" y="294"/>
                  </a:lnTo>
                  <a:lnTo>
                    <a:pt x="572" y="291"/>
                  </a:lnTo>
                  <a:lnTo>
                    <a:pt x="572" y="291"/>
                  </a:lnTo>
                  <a:lnTo>
                    <a:pt x="572" y="291"/>
                  </a:lnTo>
                  <a:lnTo>
                    <a:pt x="572" y="291"/>
                  </a:lnTo>
                  <a:lnTo>
                    <a:pt x="572" y="294"/>
                  </a:lnTo>
                  <a:close/>
                  <a:moveTo>
                    <a:pt x="875" y="665"/>
                  </a:moveTo>
                  <a:lnTo>
                    <a:pt x="875" y="665"/>
                  </a:lnTo>
                  <a:lnTo>
                    <a:pt x="875" y="665"/>
                  </a:lnTo>
                  <a:lnTo>
                    <a:pt x="872" y="665"/>
                  </a:lnTo>
                  <a:lnTo>
                    <a:pt x="872" y="665"/>
                  </a:lnTo>
                  <a:lnTo>
                    <a:pt x="872" y="665"/>
                  </a:lnTo>
                  <a:lnTo>
                    <a:pt x="875" y="665"/>
                  </a:lnTo>
                  <a:lnTo>
                    <a:pt x="875" y="665"/>
                  </a:lnTo>
                  <a:close/>
                  <a:moveTo>
                    <a:pt x="861" y="677"/>
                  </a:moveTo>
                  <a:lnTo>
                    <a:pt x="861" y="675"/>
                  </a:lnTo>
                  <a:lnTo>
                    <a:pt x="858" y="675"/>
                  </a:lnTo>
                  <a:lnTo>
                    <a:pt x="858" y="677"/>
                  </a:lnTo>
                  <a:lnTo>
                    <a:pt x="861" y="677"/>
                  </a:lnTo>
                  <a:lnTo>
                    <a:pt x="861" y="677"/>
                  </a:lnTo>
                  <a:close/>
                  <a:moveTo>
                    <a:pt x="863" y="703"/>
                  </a:moveTo>
                  <a:lnTo>
                    <a:pt x="863" y="703"/>
                  </a:lnTo>
                  <a:lnTo>
                    <a:pt x="863" y="703"/>
                  </a:lnTo>
                  <a:lnTo>
                    <a:pt x="863" y="703"/>
                  </a:lnTo>
                  <a:close/>
                  <a:moveTo>
                    <a:pt x="863" y="677"/>
                  </a:moveTo>
                  <a:lnTo>
                    <a:pt x="863" y="677"/>
                  </a:lnTo>
                  <a:lnTo>
                    <a:pt x="863" y="677"/>
                  </a:lnTo>
                  <a:lnTo>
                    <a:pt x="863" y="677"/>
                  </a:lnTo>
                  <a:lnTo>
                    <a:pt x="863" y="677"/>
                  </a:lnTo>
                  <a:lnTo>
                    <a:pt x="863" y="677"/>
                  </a:lnTo>
                  <a:lnTo>
                    <a:pt x="863" y="680"/>
                  </a:lnTo>
                  <a:lnTo>
                    <a:pt x="863" y="680"/>
                  </a:lnTo>
                  <a:lnTo>
                    <a:pt x="863" y="677"/>
                  </a:lnTo>
                  <a:lnTo>
                    <a:pt x="863" y="677"/>
                  </a:lnTo>
                  <a:lnTo>
                    <a:pt x="863" y="677"/>
                  </a:lnTo>
                  <a:close/>
                  <a:moveTo>
                    <a:pt x="856" y="675"/>
                  </a:moveTo>
                  <a:lnTo>
                    <a:pt x="856" y="675"/>
                  </a:lnTo>
                  <a:lnTo>
                    <a:pt x="856" y="675"/>
                  </a:lnTo>
                  <a:lnTo>
                    <a:pt x="856" y="675"/>
                  </a:lnTo>
                  <a:close/>
                  <a:moveTo>
                    <a:pt x="861" y="708"/>
                  </a:moveTo>
                  <a:lnTo>
                    <a:pt x="861" y="708"/>
                  </a:lnTo>
                  <a:lnTo>
                    <a:pt x="858" y="710"/>
                  </a:lnTo>
                  <a:lnTo>
                    <a:pt x="858" y="710"/>
                  </a:lnTo>
                  <a:lnTo>
                    <a:pt x="861" y="710"/>
                  </a:lnTo>
                  <a:lnTo>
                    <a:pt x="861" y="708"/>
                  </a:lnTo>
                  <a:lnTo>
                    <a:pt x="863" y="708"/>
                  </a:lnTo>
                  <a:lnTo>
                    <a:pt x="863" y="706"/>
                  </a:lnTo>
                  <a:lnTo>
                    <a:pt x="863" y="706"/>
                  </a:lnTo>
                  <a:lnTo>
                    <a:pt x="861" y="708"/>
                  </a:lnTo>
                  <a:close/>
                  <a:moveTo>
                    <a:pt x="870" y="696"/>
                  </a:moveTo>
                  <a:lnTo>
                    <a:pt x="870" y="698"/>
                  </a:lnTo>
                  <a:lnTo>
                    <a:pt x="868" y="703"/>
                  </a:lnTo>
                  <a:lnTo>
                    <a:pt x="868" y="701"/>
                  </a:lnTo>
                  <a:lnTo>
                    <a:pt x="870" y="698"/>
                  </a:lnTo>
                  <a:lnTo>
                    <a:pt x="870" y="698"/>
                  </a:lnTo>
                  <a:lnTo>
                    <a:pt x="870" y="696"/>
                  </a:lnTo>
                  <a:lnTo>
                    <a:pt x="870" y="696"/>
                  </a:lnTo>
                  <a:close/>
                  <a:moveTo>
                    <a:pt x="865" y="677"/>
                  </a:moveTo>
                  <a:lnTo>
                    <a:pt x="865" y="677"/>
                  </a:lnTo>
                  <a:lnTo>
                    <a:pt x="865" y="675"/>
                  </a:lnTo>
                  <a:lnTo>
                    <a:pt x="863" y="672"/>
                  </a:lnTo>
                  <a:lnTo>
                    <a:pt x="863" y="672"/>
                  </a:lnTo>
                  <a:lnTo>
                    <a:pt x="863" y="675"/>
                  </a:lnTo>
                  <a:lnTo>
                    <a:pt x="863" y="675"/>
                  </a:lnTo>
                  <a:lnTo>
                    <a:pt x="865" y="677"/>
                  </a:lnTo>
                  <a:close/>
                  <a:moveTo>
                    <a:pt x="901" y="639"/>
                  </a:moveTo>
                  <a:lnTo>
                    <a:pt x="898" y="642"/>
                  </a:lnTo>
                  <a:lnTo>
                    <a:pt x="896" y="646"/>
                  </a:lnTo>
                  <a:lnTo>
                    <a:pt x="894" y="646"/>
                  </a:lnTo>
                  <a:lnTo>
                    <a:pt x="891" y="649"/>
                  </a:lnTo>
                  <a:lnTo>
                    <a:pt x="891" y="649"/>
                  </a:lnTo>
                  <a:lnTo>
                    <a:pt x="891" y="651"/>
                  </a:lnTo>
                  <a:lnTo>
                    <a:pt x="891" y="651"/>
                  </a:lnTo>
                  <a:lnTo>
                    <a:pt x="894" y="651"/>
                  </a:lnTo>
                  <a:lnTo>
                    <a:pt x="894" y="654"/>
                  </a:lnTo>
                  <a:lnTo>
                    <a:pt x="894" y="656"/>
                  </a:lnTo>
                  <a:lnTo>
                    <a:pt x="889" y="661"/>
                  </a:lnTo>
                  <a:lnTo>
                    <a:pt x="889" y="668"/>
                  </a:lnTo>
                  <a:lnTo>
                    <a:pt x="884" y="668"/>
                  </a:lnTo>
                  <a:lnTo>
                    <a:pt x="884" y="670"/>
                  </a:lnTo>
                  <a:lnTo>
                    <a:pt x="884" y="670"/>
                  </a:lnTo>
                  <a:lnTo>
                    <a:pt x="884" y="670"/>
                  </a:lnTo>
                  <a:lnTo>
                    <a:pt x="884" y="668"/>
                  </a:lnTo>
                  <a:lnTo>
                    <a:pt x="884" y="668"/>
                  </a:lnTo>
                  <a:lnTo>
                    <a:pt x="887" y="670"/>
                  </a:lnTo>
                  <a:lnTo>
                    <a:pt x="887" y="670"/>
                  </a:lnTo>
                  <a:lnTo>
                    <a:pt x="887" y="672"/>
                  </a:lnTo>
                  <a:lnTo>
                    <a:pt x="887" y="670"/>
                  </a:lnTo>
                  <a:lnTo>
                    <a:pt x="887" y="670"/>
                  </a:lnTo>
                  <a:lnTo>
                    <a:pt x="887" y="670"/>
                  </a:lnTo>
                  <a:lnTo>
                    <a:pt x="887" y="670"/>
                  </a:lnTo>
                  <a:lnTo>
                    <a:pt x="887" y="672"/>
                  </a:lnTo>
                  <a:lnTo>
                    <a:pt x="887" y="672"/>
                  </a:lnTo>
                  <a:lnTo>
                    <a:pt x="887" y="675"/>
                  </a:lnTo>
                  <a:lnTo>
                    <a:pt x="884" y="675"/>
                  </a:lnTo>
                  <a:lnTo>
                    <a:pt x="882" y="675"/>
                  </a:lnTo>
                  <a:lnTo>
                    <a:pt x="882" y="677"/>
                  </a:lnTo>
                  <a:lnTo>
                    <a:pt x="882" y="680"/>
                  </a:lnTo>
                  <a:lnTo>
                    <a:pt x="879" y="682"/>
                  </a:lnTo>
                  <a:lnTo>
                    <a:pt x="879" y="684"/>
                  </a:lnTo>
                  <a:lnTo>
                    <a:pt x="877" y="687"/>
                  </a:lnTo>
                  <a:lnTo>
                    <a:pt x="877" y="687"/>
                  </a:lnTo>
                  <a:lnTo>
                    <a:pt x="877" y="687"/>
                  </a:lnTo>
                  <a:lnTo>
                    <a:pt x="875" y="691"/>
                  </a:lnTo>
                  <a:lnTo>
                    <a:pt x="875" y="691"/>
                  </a:lnTo>
                  <a:lnTo>
                    <a:pt x="872" y="694"/>
                  </a:lnTo>
                  <a:lnTo>
                    <a:pt x="872" y="694"/>
                  </a:lnTo>
                  <a:lnTo>
                    <a:pt x="872" y="696"/>
                  </a:lnTo>
                  <a:lnTo>
                    <a:pt x="872" y="696"/>
                  </a:lnTo>
                  <a:lnTo>
                    <a:pt x="872" y="696"/>
                  </a:lnTo>
                  <a:lnTo>
                    <a:pt x="875" y="694"/>
                  </a:lnTo>
                  <a:lnTo>
                    <a:pt x="877" y="691"/>
                  </a:lnTo>
                  <a:lnTo>
                    <a:pt x="879" y="687"/>
                  </a:lnTo>
                  <a:lnTo>
                    <a:pt x="882" y="682"/>
                  </a:lnTo>
                  <a:lnTo>
                    <a:pt x="884" y="680"/>
                  </a:lnTo>
                  <a:lnTo>
                    <a:pt x="884" y="677"/>
                  </a:lnTo>
                  <a:lnTo>
                    <a:pt x="884" y="677"/>
                  </a:lnTo>
                  <a:lnTo>
                    <a:pt x="887" y="677"/>
                  </a:lnTo>
                  <a:lnTo>
                    <a:pt x="887" y="675"/>
                  </a:lnTo>
                  <a:lnTo>
                    <a:pt x="894" y="665"/>
                  </a:lnTo>
                  <a:lnTo>
                    <a:pt x="894" y="665"/>
                  </a:lnTo>
                  <a:lnTo>
                    <a:pt x="894" y="663"/>
                  </a:lnTo>
                  <a:lnTo>
                    <a:pt x="894" y="658"/>
                  </a:lnTo>
                  <a:lnTo>
                    <a:pt x="896" y="654"/>
                  </a:lnTo>
                  <a:lnTo>
                    <a:pt x="901" y="649"/>
                  </a:lnTo>
                  <a:lnTo>
                    <a:pt x="901" y="646"/>
                  </a:lnTo>
                  <a:lnTo>
                    <a:pt x="901" y="646"/>
                  </a:lnTo>
                  <a:lnTo>
                    <a:pt x="901" y="644"/>
                  </a:lnTo>
                  <a:lnTo>
                    <a:pt x="901" y="644"/>
                  </a:lnTo>
                  <a:lnTo>
                    <a:pt x="901" y="642"/>
                  </a:lnTo>
                  <a:lnTo>
                    <a:pt x="901" y="642"/>
                  </a:lnTo>
                  <a:lnTo>
                    <a:pt x="903" y="642"/>
                  </a:lnTo>
                  <a:lnTo>
                    <a:pt x="903" y="642"/>
                  </a:lnTo>
                  <a:lnTo>
                    <a:pt x="903" y="639"/>
                  </a:lnTo>
                  <a:lnTo>
                    <a:pt x="901" y="639"/>
                  </a:lnTo>
                  <a:lnTo>
                    <a:pt x="901" y="639"/>
                  </a:lnTo>
                  <a:close/>
                  <a:moveTo>
                    <a:pt x="870" y="668"/>
                  </a:moveTo>
                  <a:lnTo>
                    <a:pt x="868" y="668"/>
                  </a:lnTo>
                  <a:lnTo>
                    <a:pt x="868" y="668"/>
                  </a:lnTo>
                  <a:lnTo>
                    <a:pt x="868" y="668"/>
                  </a:lnTo>
                  <a:lnTo>
                    <a:pt x="868" y="670"/>
                  </a:lnTo>
                  <a:lnTo>
                    <a:pt x="868" y="670"/>
                  </a:lnTo>
                  <a:lnTo>
                    <a:pt x="870" y="668"/>
                  </a:lnTo>
                  <a:close/>
                  <a:moveTo>
                    <a:pt x="863" y="680"/>
                  </a:moveTo>
                  <a:lnTo>
                    <a:pt x="865" y="682"/>
                  </a:lnTo>
                  <a:lnTo>
                    <a:pt x="865" y="680"/>
                  </a:lnTo>
                  <a:lnTo>
                    <a:pt x="865" y="680"/>
                  </a:lnTo>
                  <a:lnTo>
                    <a:pt x="863" y="680"/>
                  </a:lnTo>
                  <a:close/>
                  <a:moveTo>
                    <a:pt x="856" y="691"/>
                  </a:moveTo>
                  <a:lnTo>
                    <a:pt x="858" y="691"/>
                  </a:lnTo>
                  <a:lnTo>
                    <a:pt x="856" y="691"/>
                  </a:lnTo>
                  <a:lnTo>
                    <a:pt x="856" y="691"/>
                  </a:lnTo>
                  <a:close/>
                  <a:moveTo>
                    <a:pt x="861" y="677"/>
                  </a:moveTo>
                  <a:lnTo>
                    <a:pt x="861" y="677"/>
                  </a:lnTo>
                  <a:lnTo>
                    <a:pt x="863" y="680"/>
                  </a:lnTo>
                  <a:lnTo>
                    <a:pt x="861" y="677"/>
                  </a:lnTo>
                  <a:close/>
                  <a:moveTo>
                    <a:pt x="804" y="741"/>
                  </a:moveTo>
                  <a:lnTo>
                    <a:pt x="801" y="743"/>
                  </a:lnTo>
                  <a:lnTo>
                    <a:pt x="804" y="743"/>
                  </a:lnTo>
                  <a:lnTo>
                    <a:pt x="804" y="743"/>
                  </a:lnTo>
                  <a:lnTo>
                    <a:pt x="804" y="743"/>
                  </a:lnTo>
                  <a:lnTo>
                    <a:pt x="804" y="741"/>
                  </a:lnTo>
                  <a:lnTo>
                    <a:pt x="804" y="741"/>
                  </a:lnTo>
                  <a:close/>
                  <a:moveTo>
                    <a:pt x="790" y="739"/>
                  </a:moveTo>
                  <a:lnTo>
                    <a:pt x="785" y="736"/>
                  </a:lnTo>
                  <a:lnTo>
                    <a:pt x="785" y="736"/>
                  </a:lnTo>
                  <a:lnTo>
                    <a:pt x="785" y="736"/>
                  </a:lnTo>
                  <a:lnTo>
                    <a:pt x="785" y="736"/>
                  </a:lnTo>
                  <a:lnTo>
                    <a:pt x="785" y="736"/>
                  </a:lnTo>
                  <a:lnTo>
                    <a:pt x="782" y="736"/>
                  </a:lnTo>
                  <a:lnTo>
                    <a:pt x="785" y="736"/>
                  </a:lnTo>
                  <a:lnTo>
                    <a:pt x="785" y="736"/>
                  </a:lnTo>
                  <a:lnTo>
                    <a:pt x="782" y="736"/>
                  </a:lnTo>
                  <a:lnTo>
                    <a:pt x="792" y="746"/>
                  </a:lnTo>
                  <a:lnTo>
                    <a:pt x="794" y="748"/>
                  </a:lnTo>
                  <a:lnTo>
                    <a:pt x="794" y="748"/>
                  </a:lnTo>
                  <a:lnTo>
                    <a:pt x="794" y="748"/>
                  </a:lnTo>
                  <a:lnTo>
                    <a:pt x="797" y="746"/>
                  </a:lnTo>
                  <a:lnTo>
                    <a:pt x="794" y="741"/>
                  </a:lnTo>
                  <a:lnTo>
                    <a:pt x="790" y="739"/>
                  </a:lnTo>
                  <a:close/>
                  <a:moveTo>
                    <a:pt x="782" y="743"/>
                  </a:moveTo>
                  <a:lnTo>
                    <a:pt x="782" y="746"/>
                  </a:lnTo>
                  <a:lnTo>
                    <a:pt x="782" y="746"/>
                  </a:lnTo>
                  <a:lnTo>
                    <a:pt x="782" y="746"/>
                  </a:lnTo>
                  <a:lnTo>
                    <a:pt x="782" y="746"/>
                  </a:lnTo>
                  <a:lnTo>
                    <a:pt x="782" y="746"/>
                  </a:lnTo>
                  <a:lnTo>
                    <a:pt x="782" y="746"/>
                  </a:lnTo>
                  <a:lnTo>
                    <a:pt x="782" y="748"/>
                  </a:lnTo>
                  <a:lnTo>
                    <a:pt x="782" y="748"/>
                  </a:lnTo>
                  <a:lnTo>
                    <a:pt x="785" y="748"/>
                  </a:lnTo>
                  <a:lnTo>
                    <a:pt x="785" y="746"/>
                  </a:lnTo>
                  <a:lnTo>
                    <a:pt x="782" y="746"/>
                  </a:lnTo>
                  <a:lnTo>
                    <a:pt x="782" y="743"/>
                  </a:lnTo>
                  <a:close/>
                  <a:moveTo>
                    <a:pt x="785" y="748"/>
                  </a:moveTo>
                  <a:lnTo>
                    <a:pt x="787" y="748"/>
                  </a:lnTo>
                  <a:lnTo>
                    <a:pt x="787" y="748"/>
                  </a:lnTo>
                  <a:lnTo>
                    <a:pt x="787" y="746"/>
                  </a:lnTo>
                  <a:lnTo>
                    <a:pt x="787" y="746"/>
                  </a:lnTo>
                  <a:lnTo>
                    <a:pt x="785" y="748"/>
                  </a:lnTo>
                  <a:close/>
                  <a:moveTo>
                    <a:pt x="797" y="739"/>
                  </a:moveTo>
                  <a:lnTo>
                    <a:pt x="794" y="739"/>
                  </a:lnTo>
                  <a:lnTo>
                    <a:pt x="794" y="741"/>
                  </a:lnTo>
                  <a:lnTo>
                    <a:pt x="794" y="741"/>
                  </a:lnTo>
                  <a:lnTo>
                    <a:pt x="794" y="741"/>
                  </a:lnTo>
                  <a:lnTo>
                    <a:pt x="797" y="741"/>
                  </a:lnTo>
                  <a:lnTo>
                    <a:pt x="797" y="743"/>
                  </a:lnTo>
                  <a:lnTo>
                    <a:pt x="797" y="741"/>
                  </a:lnTo>
                  <a:lnTo>
                    <a:pt x="797" y="741"/>
                  </a:lnTo>
                  <a:lnTo>
                    <a:pt x="797" y="739"/>
                  </a:lnTo>
                  <a:close/>
                  <a:moveTo>
                    <a:pt x="851" y="701"/>
                  </a:moveTo>
                  <a:lnTo>
                    <a:pt x="851" y="701"/>
                  </a:lnTo>
                  <a:lnTo>
                    <a:pt x="851" y="701"/>
                  </a:lnTo>
                  <a:lnTo>
                    <a:pt x="851" y="701"/>
                  </a:lnTo>
                  <a:close/>
                  <a:moveTo>
                    <a:pt x="853" y="713"/>
                  </a:moveTo>
                  <a:lnTo>
                    <a:pt x="853" y="713"/>
                  </a:lnTo>
                  <a:lnTo>
                    <a:pt x="853" y="713"/>
                  </a:lnTo>
                  <a:lnTo>
                    <a:pt x="853" y="715"/>
                  </a:lnTo>
                  <a:lnTo>
                    <a:pt x="853" y="715"/>
                  </a:lnTo>
                  <a:lnTo>
                    <a:pt x="853" y="715"/>
                  </a:lnTo>
                  <a:lnTo>
                    <a:pt x="851" y="713"/>
                  </a:lnTo>
                  <a:lnTo>
                    <a:pt x="851" y="713"/>
                  </a:lnTo>
                  <a:lnTo>
                    <a:pt x="851" y="713"/>
                  </a:lnTo>
                  <a:lnTo>
                    <a:pt x="851" y="713"/>
                  </a:lnTo>
                  <a:lnTo>
                    <a:pt x="849" y="717"/>
                  </a:lnTo>
                  <a:lnTo>
                    <a:pt x="846" y="717"/>
                  </a:lnTo>
                  <a:lnTo>
                    <a:pt x="846" y="717"/>
                  </a:lnTo>
                  <a:lnTo>
                    <a:pt x="846" y="717"/>
                  </a:lnTo>
                  <a:lnTo>
                    <a:pt x="851" y="717"/>
                  </a:lnTo>
                  <a:lnTo>
                    <a:pt x="853" y="717"/>
                  </a:lnTo>
                  <a:lnTo>
                    <a:pt x="853" y="715"/>
                  </a:lnTo>
                  <a:lnTo>
                    <a:pt x="853" y="715"/>
                  </a:lnTo>
                  <a:lnTo>
                    <a:pt x="853" y="715"/>
                  </a:lnTo>
                  <a:lnTo>
                    <a:pt x="853" y="713"/>
                  </a:lnTo>
                  <a:lnTo>
                    <a:pt x="853" y="713"/>
                  </a:lnTo>
                  <a:close/>
                  <a:moveTo>
                    <a:pt x="842" y="691"/>
                  </a:moveTo>
                  <a:lnTo>
                    <a:pt x="842" y="691"/>
                  </a:lnTo>
                  <a:lnTo>
                    <a:pt x="842" y="691"/>
                  </a:lnTo>
                  <a:lnTo>
                    <a:pt x="842" y="691"/>
                  </a:lnTo>
                  <a:close/>
                  <a:moveTo>
                    <a:pt x="827" y="729"/>
                  </a:moveTo>
                  <a:lnTo>
                    <a:pt x="827" y="729"/>
                  </a:lnTo>
                  <a:lnTo>
                    <a:pt x="825" y="732"/>
                  </a:lnTo>
                  <a:lnTo>
                    <a:pt x="820" y="734"/>
                  </a:lnTo>
                  <a:lnTo>
                    <a:pt x="818" y="736"/>
                  </a:lnTo>
                  <a:lnTo>
                    <a:pt x="818" y="736"/>
                  </a:lnTo>
                  <a:lnTo>
                    <a:pt x="818" y="736"/>
                  </a:lnTo>
                  <a:lnTo>
                    <a:pt x="820" y="734"/>
                  </a:lnTo>
                  <a:lnTo>
                    <a:pt x="823" y="734"/>
                  </a:lnTo>
                  <a:lnTo>
                    <a:pt x="823" y="736"/>
                  </a:lnTo>
                  <a:lnTo>
                    <a:pt x="823" y="736"/>
                  </a:lnTo>
                  <a:lnTo>
                    <a:pt x="823" y="736"/>
                  </a:lnTo>
                  <a:lnTo>
                    <a:pt x="823" y="736"/>
                  </a:lnTo>
                  <a:lnTo>
                    <a:pt x="823" y="736"/>
                  </a:lnTo>
                  <a:lnTo>
                    <a:pt x="825" y="734"/>
                  </a:lnTo>
                  <a:lnTo>
                    <a:pt x="825" y="734"/>
                  </a:lnTo>
                  <a:lnTo>
                    <a:pt x="827" y="732"/>
                  </a:lnTo>
                  <a:lnTo>
                    <a:pt x="827" y="732"/>
                  </a:lnTo>
                  <a:lnTo>
                    <a:pt x="827" y="729"/>
                  </a:lnTo>
                  <a:lnTo>
                    <a:pt x="827" y="729"/>
                  </a:lnTo>
                  <a:close/>
                  <a:moveTo>
                    <a:pt x="839" y="722"/>
                  </a:moveTo>
                  <a:lnTo>
                    <a:pt x="839" y="722"/>
                  </a:lnTo>
                  <a:lnTo>
                    <a:pt x="837" y="725"/>
                  </a:lnTo>
                  <a:lnTo>
                    <a:pt x="827" y="732"/>
                  </a:lnTo>
                  <a:lnTo>
                    <a:pt x="830" y="732"/>
                  </a:lnTo>
                  <a:lnTo>
                    <a:pt x="830" y="732"/>
                  </a:lnTo>
                  <a:lnTo>
                    <a:pt x="837" y="727"/>
                  </a:lnTo>
                  <a:lnTo>
                    <a:pt x="837" y="725"/>
                  </a:lnTo>
                  <a:lnTo>
                    <a:pt x="839" y="725"/>
                  </a:lnTo>
                  <a:lnTo>
                    <a:pt x="839" y="725"/>
                  </a:lnTo>
                  <a:lnTo>
                    <a:pt x="839" y="725"/>
                  </a:lnTo>
                  <a:lnTo>
                    <a:pt x="839" y="722"/>
                  </a:lnTo>
                  <a:lnTo>
                    <a:pt x="839" y="722"/>
                  </a:lnTo>
                  <a:close/>
                  <a:moveTo>
                    <a:pt x="853" y="689"/>
                  </a:moveTo>
                  <a:lnTo>
                    <a:pt x="853" y="687"/>
                  </a:lnTo>
                  <a:lnTo>
                    <a:pt x="853" y="687"/>
                  </a:lnTo>
                  <a:lnTo>
                    <a:pt x="853" y="689"/>
                  </a:lnTo>
                  <a:lnTo>
                    <a:pt x="853" y="689"/>
                  </a:lnTo>
                  <a:close/>
                  <a:moveTo>
                    <a:pt x="905" y="620"/>
                  </a:moveTo>
                  <a:lnTo>
                    <a:pt x="905" y="620"/>
                  </a:lnTo>
                  <a:lnTo>
                    <a:pt x="905" y="620"/>
                  </a:lnTo>
                  <a:lnTo>
                    <a:pt x="905" y="620"/>
                  </a:lnTo>
                  <a:lnTo>
                    <a:pt x="905" y="630"/>
                  </a:lnTo>
                  <a:lnTo>
                    <a:pt x="903" y="630"/>
                  </a:lnTo>
                  <a:lnTo>
                    <a:pt x="903" y="632"/>
                  </a:lnTo>
                  <a:lnTo>
                    <a:pt x="903" y="632"/>
                  </a:lnTo>
                  <a:lnTo>
                    <a:pt x="903" y="632"/>
                  </a:lnTo>
                  <a:lnTo>
                    <a:pt x="903" y="632"/>
                  </a:lnTo>
                  <a:lnTo>
                    <a:pt x="903" y="632"/>
                  </a:lnTo>
                  <a:lnTo>
                    <a:pt x="903" y="632"/>
                  </a:lnTo>
                  <a:lnTo>
                    <a:pt x="903" y="632"/>
                  </a:lnTo>
                  <a:lnTo>
                    <a:pt x="903" y="632"/>
                  </a:lnTo>
                  <a:lnTo>
                    <a:pt x="905" y="630"/>
                  </a:lnTo>
                  <a:lnTo>
                    <a:pt x="905" y="627"/>
                  </a:lnTo>
                  <a:lnTo>
                    <a:pt x="905" y="625"/>
                  </a:lnTo>
                  <a:lnTo>
                    <a:pt x="905" y="623"/>
                  </a:lnTo>
                  <a:lnTo>
                    <a:pt x="905" y="623"/>
                  </a:lnTo>
                  <a:lnTo>
                    <a:pt x="905" y="620"/>
                  </a:lnTo>
                  <a:lnTo>
                    <a:pt x="905" y="620"/>
                  </a:lnTo>
                  <a:lnTo>
                    <a:pt x="905" y="620"/>
                  </a:lnTo>
                  <a:close/>
                  <a:moveTo>
                    <a:pt x="882" y="672"/>
                  </a:moveTo>
                  <a:lnTo>
                    <a:pt x="882" y="672"/>
                  </a:lnTo>
                  <a:lnTo>
                    <a:pt x="882" y="672"/>
                  </a:lnTo>
                  <a:lnTo>
                    <a:pt x="882" y="672"/>
                  </a:lnTo>
                  <a:lnTo>
                    <a:pt x="882" y="675"/>
                  </a:lnTo>
                  <a:lnTo>
                    <a:pt x="879" y="675"/>
                  </a:lnTo>
                  <a:lnTo>
                    <a:pt x="879" y="675"/>
                  </a:lnTo>
                  <a:lnTo>
                    <a:pt x="882" y="675"/>
                  </a:lnTo>
                  <a:lnTo>
                    <a:pt x="882" y="672"/>
                  </a:lnTo>
                  <a:lnTo>
                    <a:pt x="882" y="67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p:cNvSpPr>
            <p:nvPr/>
          </p:nvSpPr>
          <p:spPr bwMode="auto">
            <a:xfrm>
              <a:off x="10716581" y="3312443"/>
              <a:ext cx="104721" cy="170914"/>
            </a:xfrm>
            <a:custGeom>
              <a:avLst/>
              <a:gdLst>
                <a:gd name="T0" fmla="*/ 30 w 106"/>
                <a:gd name="T1" fmla="*/ 7 h 173"/>
                <a:gd name="T2" fmla="*/ 28 w 106"/>
                <a:gd name="T3" fmla="*/ 14 h 173"/>
                <a:gd name="T4" fmla="*/ 21 w 106"/>
                <a:gd name="T5" fmla="*/ 24 h 173"/>
                <a:gd name="T6" fmla="*/ 21 w 106"/>
                <a:gd name="T7" fmla="*/ 29 h 173"/>
                <a:gd name="T8" fmla="*/ 23 w 106"/>
                <a:gd name="T9" fmla="*/ 33 h 173"/>
                <a:gd name="T10" fmla="*/ 28 w 106"/>
                <a:gd name="T11" fmla="*/ 38 h 173"/>
                <a:gd name="T12" fmla="*/ 26 w 106"/>
                <a:gd name="T13" fmla="*/ 45 h 173"/>
                <a:gd name="T14" fmla="*/ 30 w 106"/>
                <a:gd name="T15" fmla="*/ 50 h 173"/>
                <a:gd name="T16" fmla="*/ 40 w 106"/>
                <a:gd name="T17" fmla="*/ 59 h 173"/>
                <a:gd name="T18" fmla="*/ 42 w 106"/>
                <a:gd name="T19" fmla="*/ 59 h 173"/>
                <a:gd name="T20" fmla="*/ 49 w 106"/>
                <a:gd name="T21" fmla="*/ 69 h 173"/>
                <a:gd name="T22" fmla="*/ 54 w 106"/>
                <a:gd name="T23" fmla="*/ 83 h 173"/>
                <a:gd name="T24" fmla="*/ 56 w 106"/>
                <a:gd name="T25" fmla="*/ 88 h 173"/>
                <a:gd name="T26" fmla="*/ 59 w 106"/>
                <a:gd name="T27" fmla="*/ 93 h 173"/>
                <a:gd name="T28" fmla="*/ 66 w 106"/>
                <a:gd name="T29" fmla="*/ 102 h 173"/>
                <a:gd name="T30" fmla="*/ 68 w 106"/>
                <a:gd name="T31" fmla="*/ 107 h 173"/>
                <a:gd name="T32" fmla="*/ 85 w 106"/>
                <a:gd name="T33" fmla="*/ 119 h 173"/>
                <a:gd name="T34" fmla="*/ 92 w 106"/>
                <a:gd name="T35" fmla="*/ 116 h 173"/>
                <a:gd name="T36" fmla="*/ 99 w 106"/>
                <a:gd name="T37" fmla="*/ 135 h 173"/>
                <a:gd name="T38" fmla="*/ 94 w 106"/>
                <a:gd name="T39" fmla="*/ 128 h 173"/>
                <a:gd name="T40" fmla="*/ 92 w 106"/>
                <a:gd name="T41" fmla="*/ 135 h 173"/>
                <a:gd name="T42" fmla="*/ 89 w 106"/>
                <a:gd name="T43" fmla="*/ 135 h 173"/>
                <a:gd name="T44" fmla="*/ 89 w 106"/>
                <a:gd name="T45" fmla="*/ 135 h 173"/>
                <a:gd name="T46" fmla="*/ 94 w 106"/>
                <a:gd name="T47" fmla="*/ 138 h 173"/>
                <a:gd name="T48" fmla="*/ 87 w 106"/>
                <a:gd name="T49" fmla="*/ 142 h 173"/>
                <a:gd name="T50" fmla="*/ 87 w 106"/>
                <a:gd name="T51" fmla="*/ 145 h 173"/>
                <a:gd name="T52" fmla="*/ 87 w 106"/>
                <a:gd name="T53" fmla="*/ 147 h 173"/>
                <a:gd name="T54" fmla="*/ 94 w 106"/>
                <a:gd name="T55" fmla="*/ 142 h 173"/>
                <a:gd name="T56" fmla="*/ 97 w 106"/>
                <a:gd name="T57" fmla="*/ 145 h 173"/>
                <a:gd name="T58" fmla="*/ 99 w 106"/>
                <a:gd name="T59" fmla="*/ 140 h 173"/>
                <a:gd name="T60" fmla="*/ 99 w 106"/>
                <a:gd name="T61" fmla="*/ 138 h 173"/>
                <a:gd name="T62" fmla="*/ 101 w 106"/>
                <a:gd name="T63" fmla="*/ 147 h 173"/>
                <a:gd name="T64" fmla="*/ 106 w 106"/>
                <a:gd name="T65" fmla="*/ 154 h 173"/>
                <a:gd name="T66" fmla="*/ 104 w 106"/>
                <a:gd name="T67" fmla="*/ 159 h 173"/>
                <a:gd name="T68" fmla="*/ 101 w 106"/>
                <a:gd name="T69" fmla="*/ 159 h 173"/>
                <a:gd name="T70" fmla="*/ 94 w 106"/>
                <a:gd name="T71" fmla="*/ 161 h 173"/>
                <a:gd name="T72" fmla="*/ 73 w 106"/>
                <a:gd name="T73" fmla="*/ 166 h 173"/>
                <a:gd name="T74" fmla="*/ 49 w 106"/>
                <a:gd name="T75" fmla="*/ 171 h 173"/>
                <a:gd name="T76" fmla="*/ 40 w 106"/>
                <a:gd name="T77" fmla="*/ 161 h 173"/>
                <a:gd name="T78" fmla="*/ 33 w 106"/>
                <a:gd name="T79" fmla="*/ 135 h 173"/>
                <a:gd name="T80" fmla="*/ 26 w 106"/>
                <a:gd name="T81" fmla="*/ 109 h 173"/>
                <a:gd name="T82" fmla="*/ 18 w 106"/>
                <a:gd name="T83" fmla="*/ 83 h 173"/>
                <a:gd name="T84" fmla="*/ 9 w 106"/>
                <a:gd name="T85" fmla="*/ 55 h 173"/>
                <a:gd name="T86" fmla="*/ 2 w 106"/>
                <a:gd name="T87" fmla="*/ 29 h 173"/>
                <a:gd name="T88" fmla="*/ 2 w 106"/>
                <a:gd name="T89" fmla="*/ 22 h 173"/>
                <a:gd name="T90" fmla="*/ 7 w 106"/>
                <a:gd name="T91" fmla="*/ 7 h 173"/>
                <a:gd name="T92" fmla="*/ 11 w 106"/>
                <a:gd name="T93" fmla="*/ 3 h 173"/>
                <a:gd name="T94" fmla="*/ 18 w 106"/>
                <a:gd name="T95" fmla="*/ 0 h 173"/>
                <a:gd name="T96" fmla="*/ 30 w 106"/>
                <a:gd name="T97" fmla="*/ 0 h 173"/>
                <a:gd name="T98" fmla="*/ 33 w 106"/>
                <a:gd name="T9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173">
                  <a:moveTo>
                    <a:pt x="33" y="3"/>
                  </a:moveTo>
                  <a:lnTo>
                    <a:pt x="33" y="3"/>
                  </a:lnTo>
                  <a:lnTo>
                    <a:pt x="30" y="7"/>
                  </a:lnTo>
                  <a:lnTo>
                    <a:pt x="28" y="7"/>
                  </a:lnTo>
                  <a:lnTo>
                    <a:pt x="28" y="12"/>
                  </a:lnTo>
                  <a:lnTo>
                    <a:pt x="28" y="14"/>
                  </a:lnTo>
                  <a:lnTo>
                    <a:pt x="26" y="22"/>
                  </a:lnTo>
                  <a:lnTo>
                    <a:pt x="23" y="22"/>
                  </a:lnTo>
                  <a:lnTo>
                    <a:pt x="21" y="24"/>
                  </a:lnTo>
                  <a:lnTo>
                    <a:pt x="21" y="26"/>
                  </a:lnTo>
                  <a:lnTo>
                    <a:pt x="21" y="26"/>
                  </a:lnTo>
                  <a:lnTo>
                    <a:pt x="21" y="29"/>
                  </a:lnTo>
                  <a:lnTo>
                    <a:pt x="21" y="29"/>
                  </a:lnTo>
                  <a:lnTo>
                    <a:pt x="21" y="31"/>
                  </a:lnTo>
                  <a:lnTo>
                    <a:pt x="23" y="33"/>
                  </a:lnTo>
                  <a:lnTo>
                    <a:pt x="26" y="33"/>
                  </a:lnTo>
                  <a:lnTo>
                    <a:pt x="28" y="36"/>
                  </a:lnTo>
                  <a:lnTo>
                    <a:pt x="28" y="38"/>
                  </a:lnTo>
                  <a:lnTo>
                    <a:pt x="28" y="41"/>
                  </a:lnTo>
                  <a:lnTo>
                    <a:pt x="26" y="43"/>
                  </a:lnTo>
                  <a:lnTo>
                    <a:pt x="26" y="45"/>
                  </a:lnTo>
                  <a:lnTo>
                    <a:pt x="28" y="48"/>
                  </a:lnTo>
                  <a:lnTo>
                    <a:pt x="30" y="50"/>
                  </a:lnTo>
                  <a:lnTo>
                    <a:pt x="30" y="50"/>
                  </a:lnTo>
                  <a:lnTo>
                    <a:pt x="33" y="52"/>
                  </a:lnTo>
                  <a:lnTo>
                    <a:pt x="37" y="59"/>
                  </a:lnTo>
                  <a:lnTo>
                    <a:pt x="40" y="59"/>
                  </a:lnTo>
                  <a:lnTo>
                    <a:pt x="40" y="59"/>
                  </a:lnTo>
                  <a:lnTo>
                    <a:pt x="42" y="59"/>
                  </a:lnTo>
                  <a:lnTo>
                    <a:pt x="42" y="59"/>
                  </a:lnTo>
                  <a:lnTo>
                    <a:pt x="44" y="62"/>
                  </a:lnTo>
                  <a:lnTo>
                    <a:pt x="49" y="67"/>
                  </a:lnTo>
                  <a:lnTo>
                    <a:pt x="49" y="69"/>
                  </a:lnTo>
                  <a:lnTo>
                    <a:pt x="52" y="71"/>
                  </a:lnTo>
                  <a:lnTo>
                    <a:pt x="52" y="81"/>
                  </a:lnTo>
                  <a:lnTo>
                    <a:pt x="54" y="83"/>
                  </a:lnTo>
                  <a:lnTo>
                    <a:pt x="54" y="83"/>
                  </a:lnTo>
                  <a:lnTo>
                    <a:pt x="54" y="85"/>
                  </a:lnTo>
                  <a:lnTo>
                    <a:pt x="56" y="88"/>
                  </a:lnTo>
                  <a:lnTo>
                    <a:pt x="56" y="90"/>
                  </a:lnTo>
                  <a:lnTo>
                    <a:pt x="56" y="90"/>
                  </a:lnTo>
                  <a:lnTo>
                    <a:pt x="59" y="93"/>
                  </a:lnTo>
                  <a:lnTo>
                    <a:pt x="61" y="95"/>
                  </a:lnTo>
                  <a:lnTo>
                    <a:pt x="66" y="100"/>
                  </a:lnTo>
                  <a:lnTo>
                    <a:pt x="66" y="102"/>
                  </a:lnTo>
                  <a:lnTo>
                    <a:pt x="68" y="104"/>
                  </a:lnTo>
                  <a:lnTo>
                    <a:pt x="68" y="107"/>
                  </a:lnTo>
                  <a:lnTo>
                    <a:pt x="68" y="107"/>
                  </a:lnTo>
                  <a:lnTo>
                    <a:pt x="75" y="112"/>
                  </a:lnTo>
                  <a:lnTo>
                    <a:pt x="82" y="116"/>
                  </a:lnTo>
                  <a:lnTo>
                    <a:pt x="85" y="119"/>
                  </a:lnTo>
                  <a:lnTo>
                    <a:pt x="89" y="119"/>
                  </a:lnTo>
                  <a:lnTo>
                    <a:pt x="92" y="119"/>
                  </a:lnTo>
                  <a:lnTo>
                    <a:pt x="92" y="116"/>
                  </a:lnTo>
                  <a:lnTo>
                    <a:pt x="94" y="119"/>
                  </a:lnTo>
                  <a:lnTo>
                    <a:pt x="99" y="130"/>
                  </a:lnTo>
                  <a:lnTo>
                    <a:pt x="99" y="135"/>
                  </a:lnTo>
                  <a:lnTo>
                    <a:pt x="99" y="135"/>
                  </a:lnTo>
                  <a:lnTo>
                    <a:pt x="97" y="130"/>
                  </a:lnTo>
                  <a:lnTo>
                    <a:pt x="94" y="128"/>
                  </a:lnTo>
                  <a:lnTo>
                    <a:pt x="89" y="130"/>
                  </a:lnTo>
                  <a:lnTo>
                    <a:pt x="89" y="130"/>
                  </a:lnTo>
                  <a:lnTo>
                    <a:pt x="92" y="135"/>
                  </a:lnTo>
                  <a:lnTo>
                    <a:pt x="92" y="135"/>
                  </a:lnTo>
                  <a:lnTo>
                    <a:pt x="92" y="135"/>
                  </a:lnTo>
                  <a:lnTo>
                    <a:pt x="89" y="135"/>
                  </a:lnTo>
                  <a:lnTo>
                    <a:pt x="89" y="135"/>
                  </a:lnTo>
                  <a:lnTo>
                    <a:pt x="89" y="135"/>
                  </a:lnTo>
                  <a:lnTo>
                    <a:pt x="89" y="135"/>
                  </a:lnTo>
                  <a:lnTo>
                    <a:pt x="92" y="135"/>
                  </a:lnTo>
                  <a:lnTo>
                    <a:pt x="92" y="138"/>
                  </a:lnTo>
                  <a:lnTo>
                    <a:pt x="94" y="138"/>
                  </a:lnTo>
                  <a:lnTo>
                    <a:pt x="97" y="138"/>
                  </a:lnTo>
                  <a:lnTo>
                    <a:pt x="94" y="140"/>
                  </a:lnTo>
                  <a:lnTo>
                    <a:pt x="87" y="142"/>
                  </a:lnTo>
                  <a:lnTo>
                    <a:pt x="87" y="145"/>
                  </a:lnTo>
                  <a:lnTo>
                    <a:pt x="89" y="145"/>
                  </a:lnTo>
                  <a:lnTo>
                    <a:pt x="87" y="145"/>
                  </a:lnTo>
                  <a:lnTo>
                    <a:pt x="87" y="147"/>
                  </a:lnTo>
                  <a:lnTo>
                    <a:pt x="87" y="147"/>
                  </a:lnTo>
                  <a:lnTo>
                    <a:pt x="87" y="147"/>
                  </a:lnTo>
                  <a:lnTo>
                    <a:pt x="89" y="147"/>
                  </a:lnTo>
                  <a:lnTo>
                    <a:pt x="92" y="145"/>
                  </a:lnTo>
                  <a:lnTo>
                    <a:pt x="94" y="142"/>
                  </a:lnTo>
                  <a:lnTo>
                    <a:pt x="94" y="145"/>
                  </a:lnTo>
                  <a:lnTo>
                    <a:pt x="97" y="145"/>
                  </a:lnTo>
                  <a:lnTo>
                    <a:pt x="97" y="145"/>
                  </a:lnTo>
                  <a:lnTo>
                    <a:pt x="99" y="145"/>
                  </a:lnTo>
                  <a:lnTo>
                    <a:pt x="99" y="142"/>
                  </a:lnTo>
                  <a:lnTo>
                    <a:pt x="99" y="140"/>
                  </a:lnTo>
                  <a:lnTo>
                    <a:pt x="99" y="140"/>
                  </a:lnTo>
                  <a:lnTo>
                    <a:pt x="99" y="140"/>
                  </a:lnTo>
                  <a:lnTo>
                    <a:pt x="99" y="138"/>
                  </a:lnTo>
                  <a:lnTo>
                    <a:pt x="101" y="140"/>
                  </a:lnTo>
                  <a:lnTo>
                    <a:pt x="101" y="140"/>
                  </a:lnTo>
                  <a:lnTo>
                    <a:pt x="101" y="147"/>
                  </a:lnTo>
                  <a:lnTo>
                    <a:pt x="104" y="149"/>
                  </a:lnTo>
                  <a:lnTo>
                    <a:pt x="104" y="152"/>
                  </a:lnTo>
                  <a:lnTo>
                    <a:pt x="106" y="154"/>
                  </a:lnTo>
                  <a:lnTo>
                    <a:pt x="106" y="159"/>
                  </a:lnTo>
                  <a:lnTo>
                    <a:pt x="104" y="159"/>
                  </a:lnTo>
                  <a:lnTo>
                    <a:pt x="104" y="159"/>
                  </a:lnTo>
                  <a:lnTo>
                    <a:pt x="104" y="156"/>
                  </a:lnTo>
                  <a:lnTo>
                    <a:pt x="104" y="156"/>
                  </a:lnTo>
                  <a:lnTo>
                    <a:pt x="101" y="159"/>
                  </a:lnTo>
                  <a:lnTo>
                    <a:pt x="101" y="159"/>
                  </a:lnTo>
                  <a:lnTo>
                    <a:pt x="99" y="159"/>
                  </a:lnTo>
                  <a:lnTo>
                    <a:pt x="94" y="161"/>
                  </a:lnTo>
                  <a:lnTo>
                    <a:pt x="87" y="161"/>
                  </a:lnTo>
                  <a:lnTo>
                    <a:pt x="80" y="164"/>
                  </a:lnTo>
                  <a:lnTo>
                    <a:pt x="73" y="166"/>
                  </a:lnTo>
                  <a:lnTo>
                    <a:pt x="66" y="166"/>
                  </a:lnTo>
                  <a:lnTo>
                    <a:pt x="56" y="168"/>
                  </a:lnTo>
                  <a:lnTo>
                    <a:pt x="49" y="171"/>
                  </a:lnTo>
                  <a:lnTo>
                    <a:pt x="42" y="173"/>
                  </a:lnTo>
                  <a:lnTo>
                    <a:pt x="40" y="166"/>
                  </a:lnTo>
                  <a:lnTo>
                    <a:pt x="40" y="161"/>
                  </a:lnTo>
                  <a:lnTo>
                    <a:pt x="37" y="152"/>
                  </a:lnTo>
                  <a:lnTo>
                    <a:pt x="35" y="142"/>
                  </a:lnTo>
                  <a:lnTo>
                    <a:pt x="33" y="135"/>
                  </a:lnTo>
                  <a:lnTo>
                    <a:pt x="30" y="126"/>
                  </a:lnTo>
                  <a:lnTo>
                    <a:pt x="28" y="116"/>
                  </a:lnTo>
                  <a:lnTo>
                    <a:pt x="26" y="109"/>
                  </a:lnTo>
                  <a:lnTo>
                    <a:pt x="23" y="100"/>
                  </a:lnTo>
                  <a:lnTo>
                    <a:pt x="21" y="90"/>
                  </a:lnTo>
                  <a:lnTo>
                    <a:pt x="18" y="83"/>
                  </a:lnTo>
                  <a:lnTo>
                    <a:pt x="16" y="74"/>
                  </a:lnTo>
                  <a:lnTo>
                    <a:pt x="14" y="64"/>
                  </a:lnTo>
                  <a:lnTo>
                    <a:pt x="9" y="55"/>
                  </a:lnTo>
                  <a:lnTo>
                    <a:pt x="7" y="48"/>
                  </a:lnTo>
                  <a:lnTo>
                    <a:pt x="4" y="38"/>
                  </a:lnTo>
                  <a:lnTo>
                    <a:pt x="2" y="29"/>
                  </a:lnTo>
                  <a:lnTo>
                    <a:pt x="0" y="22"/>
                  </a:lnTo>
                  <a:lnTo>
                    <a:pt x="2" y="22"/>
                  </a:lnTo>
                  <a:lnTo>
                    <a:pt x="2" y="22"/>
                  </a:lnTo>
                  <a:lnTo>
                    <a:pt x="2" y="17"/>
                  </a:lnTo>
                  <a:lnTo>
                    <a:pt x="4" y="12"/>
                  </a:lnTo>
                  <a:lnTo>
                    <a:pt x="7" y="7"/>
                  </a:lnTo>
                  <a:lnTo>
                    <a:pt x="7" y="7"/>
                  </a:lnTo>
                  <a:lnTo>
                    <a:pt x="9" y="5"/>
                  </a:lnTo>
                  <a:lnTo>
                    <a:pt x="11" y="3"/>
                  </a:lnTo>
                  <a:lnTo>
                    <a:pt x="14" y="3"/>
                  </a:lnTo>
                  <a:lnTo>
                    <a:pt x="16" y="0"/>
                  </a:lnTo>
                  <a:lnTo>
                    <a:pt x="18" y="0"/>
                  </a:lnTo>
                  <a:lnTo>
                    <a:pt x="23" y="0"/>
                  </a:lnTo>
                  <a:lnTo>
                    <a:pt x="28" y="0"/>
                  </a:lnTo>
                  <a:lnTo>
                    <a:pt x="30" y="0"/>
                  </a:lnTo>
                  <a:lnTo>
                    <a:pt x="33" y="3"/>
                  </a:lnTo>
                  <a:lnTo>
                    <a:pt x="33" y="3"/>
                  </a:lnTo>
                  <a:lnTo>
                    <a:pt x="33" y="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p:cNvSpPr>
            <p:nvPr/>
          </p:nvSpPr>
          <p:spPr bwMode="auto">
            <a:xfrm>
              <a:off x="10610871" y="3443837"/>
              <a:ext cx="18771" cy="22723"/>
            </a:xfrm>
            <a:custGeom>
              <a:avLst/>
              <a:gdLst>
                <a:gd name="T0" fmla="*/ 14 w 19"/>
                <a:gd name="T1" fmla="*/ 23 h 23"/>
                <a:gd name="T2" fmla="*/ 12 w 19"/>
                <a:gd name="T3" fmla="*/ 21 h 23"/>
                <a:gd name="T4" fmla="*/ 12 w 19"/>
                <a:gd name="T5" fmla="*/ 14 h 23"/>
                <a:gd name="T6" fmla="*/ 7 w 19"/>
                <a:gd name="T7" fmla="*/ 12 h 23"/>
                <a:gd name="T8" fmla="*/ 7 w 19"/>
                <a:gd name="T9" fmla="*/ 12 h 23"/>
                <a:gd name="T10" fmla="*/ 5 w 19"/>
                <a:gd name="T11" fmla="*/ 12 h 23"/>
                <a:gd name="T12" fmla="*/ 2 w 19"/>
                <a:gd name="T13" fmla="*/ 9 h 23"/>
                <a:gd name="T14" fmla="*/ 0 w 19"/>
                <a:gd name="T15" fmla="*/ 9 h 23"/>
                <a:gd name="T16" fmla="*/ 7 w 19"/>
                <a:gd name="T17" fmla="*/ 0 h 23"/>
                <a:gd name="T18" fmla="*/ 19 w 19"/>
                <a:gd name="T19" fmla="*/ 12 h 23"/>
                <a:gd name="T20" fmla="*/ 14 w 19"/>
                <a:gd name="T21" fmla="*/ 23 h 23"/>
                <a:gd name="T22" fmla="*/ 14 w 19"/>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3">
                  <a:moveTo>
                    <a:pt x="14" y="23"/>
                  </a:moveTo>
                  <a:lnTo>
                    <a:pt x="12" y="21"/>
                  </a:lnTo>
                  <a:lnTo>
                    <a:pt x="12" y="14"/>
                  </a:lnTo>
                  <a:lnTo>
                    <a:pt x="7" y="12"/>
                  </a:lnTo>
                  <a:lnTo>
                    <a:pt x="7" y="12"/>
                  </a:lnTo>
                  <a:lnTo>
                    <a:pt x="5" y="12"/>
                  </a:lnTo>
                  <a:lnTo>
                    <a:pt x="2" y="9"/>
                  </a:lnTo>
                  <a:lnTo>
                    <a:pt x="0" y="9"/>
                  </a:lnTo>
                  <a:lnTo>
                    <a:pt x="7" y="0"/>
                  </a:lnTo>
                  <a:lnTo>
                    <a:pt x="19" y="12"/>
                  </a:lnTo>
                  <a:lnTo>
                    <a:pt x="14" y="23"/>
                  </a:lnTo>
                  <a:lnTo>
                    <a:pt x="14" y="2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10865759" y="2973580"/>
              <a:ext cx="170914" cy="161034"/>
            </a:xfrm>
            <a:custGeom>
              <a:avLst/>
              <a:gdLst>
                <a:gd name="T0" fmla="*/ 161 w 173"/>
                <a:gd name="T1" fmla="*/ 21 h 163"/>
                <a:gd name="T2" fmla="*/ 168 w 173"/>
                <a:gd name="T3" fmla="*/ 47 h 163"/>
                <a:gd name="T4" fmla="*/ 173 w 173"/>
                <a:gd name="T5" fmla="*/ 71 h 163"/>
                <a:gd name="T6" fmla="*/ 173 w 173"/>
                <a:gd name="T7" fmla="*/ 81 h 163"/>
                <a:gd name="T8" fmla="*/ 170 w 173"/>
                <a:gd name="T9" fmla="*/ 83 h 163"/>
                <a:gd name="T10" fmla="*/ 166 w 173"/>
                <a:gd name="T11" fmla="*/ 81 h 163"/>
                <a:gd name="T12" fmla="*/ 149 w 173"/>
                <a:gd name="T13" fmla="*/ 85 h 163"/>
                <a:gd name="T14" fmla="*/ 147 w 173"/>
                <a:gd name="T15" fmla="*/ 92 h 163"/>
                <a:gd name="T16" fmla="*/ 137 w 173"/>
                <a:gd name="T17" fmla="*/ 95 h 163"/>
                <a:gd name="T18" fmla="*/ 128 w 173"/>
                <a:gd name="T19" fmla="*/ 97 h 163"/>
                <a:gd name="T20" fmla="*/ 125 w 173"/>
                <a:gd name="T21" fmla="*/ 95 h 163"/>
                <a:gd name="T22" fmla="*/ 123 w 173"/>
                <a:gd name="T23" fmla="*/ 90 h 163"/>
                <a:gd name="T24" fmla="*/ 125 w 173"/>
                <a:gd name="T25" fmla="*/ 95 h 163"/>
                <a:gd name="T26" fmla="*/ 125 w 173"/>
                <a:gd name="T27" fmla="*/ 102 h 163"/>
                <a:gd name="T28" fmla="*/ 116 w 173"/>
                <a:gd name="T29" fmla="*/ 104 h 163"/>
                <a:gd name="T30" fmla="*/ 111 w 173"/>
                <a:gd name="T31" fmla="*/ 107 h 163"/>
                <a:gd name="T32" fmla="*/ 109 w 173"/>
                <a:gd name="T33" fmla="*/ 107 h 163"/>
                <a:gd name="T34" fmla="*/ 97 w 173"/>
                <a:gd name="T35" fmla="*/ 109 h 163"/>
                <a:gd name="T36" fmla="*/ 95 w 173"/>
                <a:gd name="T37" fmla="*/ 111 h 163"/>
                <a:gd name="T38" fmla="*/ 87 w 173"/>
                <a:gd name="T39" fmla="*/ 111 h 163"/>
                <a:gd name="T40" fmla="*/ 83 w 173"/>
                <a:gd name="T41" fmla="*/ 114 h 163"/>
                <a:gd name="T42" fmla="*/ 76 w 173"/>
                <a:gd name="T43" fmla="*/ 111 h 163"/>
                <a:gd name="T44" fmla="*/ 73 w 173"/>
                <a:gd name="T45" fmla="*/ 114 h 163"/>
                <a:gd name="T46" fmla="*/ 66 w 173"/>
                <a:gd name="T47" fmla="*/ 123 h 163"/>
                <a:gd name="T48" fmla="*/ 61 w 173"/>
                <a:gd name="T49" fmla="*/ 128 h 163"/>
                <a:gd name="T50" fmla="*/ 59 w 173"/>
                <a:gd name="T51" fmla="*/ 130 h 163"/>
                <a:gd name="T52" fmla="*/ 54 w 173"/>
                <a:gd name="T53" fmla="*/ 133 h 163"/>
                <a:gd name="T54" fmla="*/ 50 w 173"/>
                <a:gd name="T55" fmla="*/ 135 h 163"/>
                <a:gd name="T56" fmla="*/ 50 w 173"/>
                <a:gd name="T57" fmla="*/ 135 h 163"/>
                <a:gd name="T58" fmla="*/ 47 w 173"/>
                <a:gd name="T59" fmla="*/ 137 h 163"/>
                <a:gd name="T60" fmla="*/ 45 w 173"/>
                <a:gd name="T61" fmla="*/ 140 h 163"/>
                <a:gd name="T62" fmla="*/ 40 w 173"/>
                <a:gd name="T63" fmla="*/ 142 h 163"/>
                <a:gd name="T64" fmla="*/ 38 w 173"/>
                <a:gd name="T65" fmla="*/ 147 h 163"/>
                <a:gd name="T66" fmla="*/ 28 w 173"/>
                <a:gd name="T67" fmla="*/ 154 h 163"/>
                <a:gd name="T68" fmla="*/ 24 w 173"/>
                <a:gd name="T69" fmla="*/ 159 h 163"/>
                <a:gd name="T70" fmla="*/ 16 w 173"/>
                <a:gd name="T71" fmla="*/ 159 h 163"/>
                <a:gd name="T72" fmla="*/ 14 w 173"/>
                <a:gd name="T73" fmla="*/ 161 h 163"/>
                <a:gd name="T74" fmla="*/ 12 w 173"/>
                <a:gd name="T75" fmla="*/ 161 h 163"/>
                <a:gd name="T76" fmla="*/ 5 w 173"/>
                <a:gd name="T77" fmla="*/ 154 h 163"/>
                <a:gd name="T78" fmla="*/ 19 w 173"/>
                <a:gd name="T79" fmla="*/ 140 h 163"/>
                <a:gd name="T80" fmla="*/ 19 w 173"/>
                <a:gd name="T81" fmla="*/ 130 h 163"/>
                <a:gd name="T82" fmla="*/ 14 w 173"/>
                <a:gd name="T83" fmla="*/ 118 h 163"/>
                <a:gd name="T84" fmla="*/ 9 w 173"/>
                <a:gd name="T85" fmla="*/ 95 h 163"/>
                <a:gd name="T86" fmla="*/ 7 w 173"/>
                <a:gd name="T87" fmla="*/ 73 h 163"/>
                <a:gd name="T88" fmla="*/ 2 w 173"/>
                <a:gd name="T89" fmla="*/ 52 h 163"/>
                <a:gd name="T90" fmla="*/ 12 w 173"/>
                <a:gd name="T91" fmla="*/ 31 h 163"/>
                <a:gd name="T92" fmla="*/ 52 w 173"/>
                <a:gd name="T93" fmla="*/ 24 h 163"/>
                <a:gd name="T94" fmla="*/ 66 w 173"/>
                <a:gd name="T95" fmla="*/ 24 h 163"/>
                <a:gd name="T96" fmla="*/ 83 w 173"/>
                <a:gd name="T97" fmla="*/ 17 h 163"/>
                <a:gd name="T98" fmla="*/ 104 w 173"/>
                <a:gd name="T99" fmla="*/ 12 h 163"/>
                <a:gd name="T100" fmla="*/ 154 w 173"/>
                <a:gd name="T10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3">
                  <a:moveTo>
                    <a:pt x="154" y="0"/>
                  </a:moveTo>
                  <a:lnTo>
                    <a:pt x="156" y="7"/>
                  </a:lnTo>
                  <a:lnTo>
                    <a:pt x="158" y="14"/>
                  </a:lnTo>
                  <a:lnTo>
                    <a:pt x="161" y="21"/>
                  </a:lnTo>
                  <a:lnTo>
                    <a:pt x="163" y="28"/>
                  </a:lnTo>
                  <a:lnTo>
                    <a:pt x="163" y="36"/>
                  </a:lnTo>
                  <a:lnTo>
                    <a:pt x="166" y="43"/>
                  </a:lnTo>
                  <a:lnTo>
                    <a:pt x="168" y="47"/>
                  </a:lnTo>
                  <a:lnTo>
                    <a:pt x="170" y="55"/>
                  </a:lnTo>
                  <a:lnTo>
                    <a:pt x="170" y="59"/>
                  </a:lnTo>
                  <a:lnTo>
                    <a:pt x="170" y="64"/>
                  </a:lnTo>
                  <a:lnTo>
                    <a:pt x="173" y="71"/>
                  </a:lnTo>
                  <a:lnTo>
                    <a:pt x="173" y="71"/>
                  </a:lnTo>
                  <a:lnTo>
                    <a:pt x="170" y="73"/>
                  </a:lnTo>
                  <a:lnTo>
                    <a:pt x="170" y="76"/>
                  </a:lnTo>
                  <a:lnTo>
                    <a:pt x="173" y="81"/>
                  </a:lnTo>
                  <a:lnTo>
                    <a:pt x="173" y="83"/>
                  </a:lnTo>
                  <a:lnTo>
                    <a:pt x="170" y="85"/>
                  </a:lnTo>
                  <a:lnTo>
                    <a:pt x="168" y="83"/>
                  </a:lnTo>
                  <a:lnTo>
                    <a:pt x="170" y="83"/>
                  </a:lnTo>
                  <a:lnTo>
                    <a:pt x="170" y="83"/>
                  </a:lnTo>
                  <a:lnTo>
                    <a:pt x="168" y="83"/>
                  </a:lnTo>
                  <a:lnTo>
                    <a:pt x="168" y="81"/>
                  </a:lnTo>
                  <a:lnTo>
                    <a:pt x="166" y="81"/>
                  </a:lnTo>
                  <a:lnTo>
                    <a:pt x="161" y="83"/>
                  </a:lnTo>
                  <a:lnTo>
                    <a:pt x="158" y="83"/>
                  </a:lnTo>
                  <a:lnTo>
                    <a:pt x="154" y="88"/>
                  </a:lnTo>
                  <a:lnTo>
                    <a:pt x="149" y="85"/>
                  </a:lnTo>
                  <a:lnTo>
                    <a:pt x="149" y="88"/>
                  </a:lnTo>
                  <a:lnTo>
                    <a:pt x="149" y="90"/>
                  </a:lnTo>
                  <a:lnTo>
                    <a:pt x="149" y="90"/>
                  </a:lnTo>
                  <a:lnTo>
                    <a:pt x="147" y="92"/>
                  </a:lnTo>
                  <a:lnTo>
                    <a:pt x="142" y="90"/>
                  </a:lnTo>
                  <a:lnTo>
                    <a:pt x="139" y="92"/>
                  </a:lnTo>
                  <a:lnTo>
                    <a:pt x="139" y="95"/>
                  </a:lnTo>
                  <a:lnTo>
                    <a:pt x="137" y="95"/>
                  </a:lnTo>
                  <a:lnTo>
                    <a:pt x="132" y="99"/>
                  </a:lnTo>
                  <a:lnTo>
                    <a:pt x="130" y="97"/>
                  </a:lnTo>
                  <a:lnTo>
                    <a:pt x="128" y="97"/>
                  </a:lnTo>
                  <a:lnTo>
                    <a:pt x="128" y="97"/>
                  </a:lnTo>
                  <a:lnTo>
                    <a:pt x="125" y="97"/>
                  </a:lnTo>
                  <a:lnTo>
                    <a:pt x="125" y="97"/>
                  </a:lnTo>
                  <a:lnTo>
                    <a:pt x="125" y="95"/>
                  </a:lnTo>
                  <a:lnTo>
                    <a:pt x="125" y="95"/>
                  </a:lnTo>
                  <a:lnTo>
                    <a:pt x="125" y="92"/>
                  </a:lnTo>
                  <a:lnTo>
                    <a:pt x="125" y="92"/>
                  </a:lnTo>
                  <a:lnTo>
                    <a:pt x="123" y="92"/>
                  </a:lnTo>
                  <a:lnTo>
                    <a:pt x="123" y="90"/>
                  </a:lnTo>
                  <a:lnTo>
                    <a:pt x="121" y="90"/>
                  </a:lnTo>
                  <a:lnTo>
                    <a:pt x="121" y="92"/>
                  </a:lnTo>
                  <a:lnTo>
                    <a:pt x="123" y="95"/>
                  </a:lnTo>
                  <a:lnTo>
                    <a:pt x="125" y="95"/>
                  </a:lnTo>
                  <a:lnTo>
                    <a:pt x="125" y="99"/>
                  </a:lnTo>
                  <a:lnTo>
                    <a:pt x="125" y="99"/>
                  </a:lnTo>
                  <a:lnTo>
                    <a:pt x="125" y="99"/>
                  </a:lnTo>
                  <a:lnTo>
                    <a:pt x="125" y="102"/>
                  </a:lnTo>
                  <a:lnTo>
                    <a:pt x="123" y="102"/>
                  </a:lnTo>
                  <a:lnTo>
                    <a:pt x="118" y="102"/>
                  </a:lnTo>
                  <a:lnTo>
                    <a:pt x="116" y="102"/>
                  </a:lnTo>
                  <a:lnTo>
                    <a:pt x="116" y="104"/>
                  </a:lnTo>
                  <a:lnTo>
                    <a:pt x="113" y="104"/>
                  </a:lnTo>
                  <a:lnTo>
                    <a:pt x="113" y="107"/>
                  </a:lnTo>
                  <a:lnTo>
                    <a:pt x="111" y="107"/>
                  </a:lnTo>
                  <a:lnTo>
                    <a:pt x="111" y="107"/>
                  </a:lnTo>
                  <a:lnTo>
                    <a:pt x="111" y="107"/>
                  </a:lnTo>
                  <a:lnTo>
                    <a:pt x="111" y="107"/>
                  </a:lnTo>
                  <a:lnTo>
                    <a:pt x="111" y="107"/>
                  </a:lnTo>
                  <a:lnTo>
                    <a:pt x="109" y="107"/>
                  </a:lnTo>
                  <a:lnTo>
                    <a:pt x="106" y="107"/>
                  </a:lnTo>
                  <a:lnTo>
                    <a:pt x="104" y="107"/>
                  </a:lnTo>
                  <a:lnTo>
                    <a:pt x="97" y="109"/>
                  </a:lnTo>
                  <a:lnTo>
                    <a:pt x="97" y="109"/>
                  </a:lnTo>
                  <a:lnTo>
                    <a:pt x="97" y="111"/>
                  </a:lnTo>
                  <a:lnTo>
                    <a:pt x="97" y="111"/>
                  </a:lnTo>
                  <a:lnTo>
                    <a:pt x="95" y="111"/>
                  </a:lnTo>
                  <a:lnTo>
                    <a:pt x="95" y="111"/>
                  </a:lnTo>
                  <a:lnTo>
                    <a:pt x="92" y="111"/>
                  </a:lnTo>
                  <a:lnTo>
                    <a:pt x="92" y="111"/>
                  </a:lnTo>
                  <a:lnTo>
                    <a:pt x="90" y="111"/>
                  </a:lnTo>
                  <a:lnTo>
                    <a:pt x="87" y="111"/>
                  </a:lnTo>
                  <a:lnTo>
                    <a:pt x="87" y="111"/>
                  </a:lnTo>
                  <a:lnTo>
                    <a:pt x="85" y="114"/>
                  </a:lnTo>
                  <a:lnTo>
                    <a:pt x="85" y="114"/>
                  </a:lnTo>
                  <a:lnTo>
                    <a:pt x="83" y="114"/>
                  </a:lnTo>
                  <a:lnTo>
                    <a:pt x="78" y="116"/>
                  </a:lnTo>
                  <a:lnTo>
                    <a:pt x="76" y="114"/>
                  </a:lnTo>
                  <a:lnTo>
                    <a:pt x="76" y="114"/>
                  </a:lnTo>
                  <a:lnTo>
                    <a:pt x="76" y="111"/>
                  </a:lnTo>
                  <a:lnTo>
                    <a:pt x="73" y="111"/>
                  </a:lnTo>
                  <a:lnTo>
                    <a:pt x="73" y="111"/>
                  </a:lnTo>
                  <a:lnTo>
                    <a:pt x="73" y="114"/>
                  </a:lnTo>
                  <a:lnTo>
                    <a:pt x="73" y="114"/>
                  </a:lnTo>
                  <a:lnTo>
                    <a:pt x="71" y="118"/>
                  </a:lnTo>
                  <a:lnTo>
                    <a:pt x="69" y="121"/>
                  </a:lnTo>
                  <a:lnTo>
                    <a:pt x="69" y="123"/>
                  </a:lnTo>
                  <a:lnTo>
                    <a:pt x="66" y="123"/>
                  </a:lnTo>
                  <a:lnTo>
                    <a:pt x="64" y="123"/>
                  </a:lnTo>
                  <a:lnTo>
                    <a:pt x="64" y="126"/>
                  </a:lnTo>
                  <a:lnTo>
                    <a:pt x="64" y="126"/>
                  </a:lnTo>
                  <a:lnTo>
                    <a:pt x="61" y="128"/>
                  </a:lnTo>
                  <a:lnTo>
                    <a:pt x="61" y="128"/>
                  </a:lnTo>
                  <a:lnTo>
                    <a:pt x="59" y="130"/>
                  </a:lnTo>
                  <a:lnTo>
                    <a:pt x="59" y="130"/>
                  </a:lnTo>
                  <a:lnTo>
                    <a:pt x="59" y="130"/>
                  </a:lnTo>
                  <a:lnTo>
                    <a:pt x="59" y="133"/>
                  </a:lnTo>
                  <a:lnTo>
                    <a:pt x="57" y="133"/>
                  </a:lnTo>
                  <a:lnTo>
                    <a:pt x="57" y="133"/>
                  </a:lnTo>
                  <a:lnTo>
                    <a:pt x="54" y="133"/>
                  </a:lnTo>
                  <a:lnTo>
                    <a:pt x="54" y="130"/>
                  </a:lnTo>
                  <a:lnTo>
                    <a:pt x="54" y="133"/>
                  </a:lnTo>
                  <a:lnTo>
                    <a:pt x="52" y="135"/>
                  </a:lnTo>
                  <a:lnTo>
                    <a:pt x="50" y="135"/>
                  </a:lnTo>
                  <a:lnTo>
                    <a:pt x="50" y="135"/>
                  </a:lnTo>
                  <a:lnTo>
                    <a:pt x="50" y="135"/>
                  </a:lnTo>
                  <a:lnTo>
                    <a:pt x="50" y="135"/>
                  </a:lnTo>
                  <a:lnTo>
                    <a:pt x="50" y="135"/>
                  </a:lnTo>
                  <a:lnTo>
                    <a:pt x="50" y="135"/>
                  </a:lnTo>
                  <a:lnTo>
                    <a:pt x="50" y="135"/>
                  </a:lnTo>
                  <a:lnTo>
                    <a:pt x="50" y="137"/>
                  </a:lnTo>
                  <a:lnTo>
                    <a:pt x="47" y="137"/>
                  </a:lnTo>
                  <a:lnTo>
                    <a:pt x="47" y="140"/>
                  </a:lnTo>
                  <a:lnTo>
                    <a:pt x="47" y="140"/>
                  </a:lnTo>
                  <a:lnTo>
                    <a:pt x="45" y="140"/>
                  </a:lnTo>
                  <a:lnTo>
                    <a:pt x="45" y="140"/>
                  </a:lnTo>
                  <a:lnTo>
                    <a:pt x="43" y="140"/>
                  </a:lnTo>
                  <a:lnTo>
                    <a:pt x="43" y="140"/>
                  </a:lnTo>
                  <a:lnTo>
                    <a:pt x="43" y="142"/>
                  </a:lnTo>
                  <a:lnTo>
                    <a:pt x="40" y="142"/>
                  </a:lnTo>
                  <a:lnTo>
                    <a:pt x="40" y="142"/>
                  </a:lnTo>
                  <a:lnTo>
                    <a:pt x="38" y="144"/>
                  </a:lnTo>
                  <a:lnTo>
                    <a:pt x="38" y="144"/>
                  </a:lnTo>
                  <a:lnTo>
                    <a:pt x="38" y="147"/>
                  </a:lnTo>
                  <a:lnTo>
                    <a:pt x="33" y="149"/>
                  </a:lnTo>
                  <a:lnTo>
                    <a:pt x="33" y="149"/>
                  </a:lnTo>
                  <a:lnTo>
                    <a:pt x="28" y="154"/>
                  </a:lnTo>
                  <a:lnTo>
                    <a:pt x="28" y="154"/>
                  </a:lnTo>
                  <a:lnTo>
                    <a:pt x="26" y="154"/>
                  </a:lnTo>
                  <a:lnTo>
                    <a:pt x="26" y="156"/>
                  </a:lnTo>
                  <a:lnTo>
                    <a:pt x="24" y="156"/>
                  </a:lnTo>
                  <a:lnTo>
                    <a:pt x="24" y="159"/>
                  </a:lnTo>
                  <a:lnTo>
                    <a:pt x="21" y="159"/>
                  </a:lnTo>
                  <a:lnTo>
                    <a:pt x="21" y="161"/>
                  </a:lnTo>
                  <a:lnTo>
                    <a:pt x="19" y="159"/>
                  </a:lnTo>
                  <a:lnTo>
                    <a:pt x="16" y="159"/>
                  </a:lnTo>
                  <a:lnTo>
                    <a:pt x="16" y="161"/>
                  </a:lnTo>
                  <a:lnTo>
                    <a:pt x="16" y="161"/>
                  </a:lnTo>
                  <a:lnTo>
                    <a:pt x="14" y="163"/>
                  </a:lnTo>
                  <a:lnTo>
                    <a:pt x="14" y="161"/>
                  </a:lnTo>
                  <a:lnTo>
                    <a:pt x="14" y="161"/>
                  </a:lnTo>
                  <a:lnTo>
                    <a:pt x="12" y="161"/>
                  </a:lnTo>
                  <a:lnTo>
                    <a:pt x="12" y="161"/>
                  </a:lnTo>
                  <a:lnTo>
                    <a:pt x="12" y="161"/>
                  </a:lnTo>
                  <a:lnTo>
                    <a:pt x="12" y="159"/>
                  </a:lnTo>
                  <a:lnTo>
                    <a:pt x="9" y="156"/>
                  </a:lnTo>
                  <a:lnTo>
                    <a:pt x="5" y="154"/>
                  </a:lnTo>
                  <a:lnTo>
                    <a:pt x="5" y="154"/>
                  </a:lnTo>
                  <a:lnTo>
                    <a:pt x="5" y="152"/>
                  </a:lnTo>
                  <a:lnTo>
                    <a:pt x="9" y="149"/>
                  </a:lnTo>
                  <a:lnTo>
                    <a:pt x="14" y="144"/>
                  </a:lnTo>
                  <a:lnTo>
                    <a:pt x="19" y="140"/>
                  </a:lnTo>
                  <a:lnTo>
                    <a:pt x="21" y="135"/>
                  </a:lnTo>
                  <a:lnTo>
                    <a:pt x="24" y="135"/>
                  </a:lnTo>
                  <a:lnTo>
                    <a:pt x="21" y="133"/>
                  </a:lnTo>
                  <a:lnTo>
                    <a:pt x="19" y="130"/>
                  </a:lnTo>
                  <a:lnTo>
                    <a:pt x="19" y="128"/>
                  </a:lnTo>
                  <a:lnTo>
                    <a:pt x="16" y="126"/>
                  </a:lnTo>
                  <a:lnTo>
                    <a:pt x="14" y="123"/>
                  </a:lnTo>
                  <a:lnTo>
                    <a:pt x="14" y="118"/>
                  </a:lnTo>
                  <a:lnTo>
                    <a:pt x="14" y="114"/>
                  </a:lnTo>
                  <a:lnTo>
                    <a:pt x="12" y="107"/>
                  </a:lnTo>
                  <a:lnTo>
                    <a:pt x="12" y="102"/>
                  </a:lnTo>
                  <a:lnTo>
                    <a:pt x="9" y="95"/>
                  </a:lnTo>
                  <a:lnTo>
                    <a:pt x="9" y="90"/>
                  </a:lnTo>
                  <a:lnTo>
                    <a:pt x="9" y="85"/>
                  </a:lnTo>
                  <a:lnTo>
                    <a:pt x="7" y="78"/>
                  </a:lnTo>
                  <a:lnTo>
                    <a:pt x="7" y="73"/>
                  </a:lnTo>
                  <a:lnTo>
                    <a:pt x="5" y="69"/>
                  </a:lnTo>
                  <a:lnTo>
                    <a:pt x="5" y="62"/>
                  </a:lnTo>
                  <a:lnTo>
                    <a:pt x="2" y="57"/>
                  </a:lnTo>
                  <a:lnTo>
                    <a:pt x="2" y="52"/>
                  </a:lnTo>
                  <a:lnTo>
                    <a:pt x="2" y="45"/>
                  </a:lnTo>
                  <a:lnTo>
                    <a:pt x="0" y="40"/>
                  </a:lnTo>
                  <a:lnTo>
                    <a:pt x="0" y="33"/>
                  </a:lnTo>
                  <a:lnTo>
                    <a:pt x="12" y="31"/>
                  </a:lnTo>
                  <a:lnTo>
                    <a:pt x="21" y="28"/>
                  </a:lnTo>
                  <a:lnTo>
                    <a:pt x="33" y="26"/>
                  </a:lnTo>
                  <a:lnTo>
                    <a:pt x="45" y="24"/>
                  </a:lnTo>
                  <a:lnTo>
                    <a:pt x="52" y="24"/>
                  </a:lnTo>
                  <a:lnTo>
                    <a:pt x="57" y="21"/>
                  </a:lnTo>
                  <a:lnTo>
                    <a:pt x="61" y="21"/>
                  </a:lnTo>
                  <a:lnTo>
                    <a:pt x="64" y="24"/>
                  </a:lnTo>
                  <a:lnTo>
                    <a:pt x="66" y="24"/>
                  </a:lnTo>
                  <a:lnTo>
                    <a:pt x="66" y="21"/>
                  </a:lnTo>
                  <a:lnTo>
                    <a:pt x="78" y="17"/>
                  </a:lnTo>
                  <a:lnTo>
                    <a:pt x="80" y="17"/>
                  </a:lnTo>
                  <a:lnTo>
                    <a:pt x="83" y="17"/>
                  </a:lnTo>
                  <a:lnTo>
                    <a:pt x="83" y="17"/>
                  </a:lnTo>
                  <a:lnTo>
                    <a:pt x="85" y="17"/>
                  </a:lnTo>
                  <a:lnTo>
                    <a:pt x="90" y="14"/>
                  </a:lnTo>
                  <a:lnTo>
                    <a:pt x="104" y="12"/>
                  </a:lnTo>
                  <a:lnTo>
                    <a:pt x="116" y="7"/>
                  </a:lnTo>
                  <a:lnTo>
                    <a:pt x="130" y="5"/>
                  </a:lnTo>
                  <a:lnTo>
                    <a:pt x="144" y="2"/>
                  </a:lnTo>
                  <a:lnTo>
                    <a:pt x="154" y="0"/>
                  </a:lnTo>
                  <a:lnTo>
                    <a:pt x="154" y="0"/>
                  </a:lnTo>
                  <a:lnTo>
                    <a:pt x="154"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7519615" y="3396417"/>
              <a:ext cx="700448" cy="521631"/>
            </a:xfrm>
            <a:custGeom>
              <a:avLst/>
              <a:gdLst>
                <a:gd name="T0" fmla="*/ 707 w 709"/>
                <a:gd name="T1" fmla="*/ 178 h 528"/>
                <a:gd name="T2" fmla="*/ 707 w 709"/>
                <a:gd name="T3" fmla="*/ 213 h 528"/>
                <a:gd name="T4" fmla="*/ 707 w 709"/>
                <a:gd name="T5" fmla="*/ 249 h 528"/>
                <a:gd name="T6" fmla="*/ 707 w 709"/>
                <a:gd name="T7" fmla="*/ 284 h 528"/>
                <a:gd name="T8" fmla="*/ 705 w 709"/>
                <a:gd name="T9" fmla="*/ 318 h 528"/>
                <a:gd name="T10" fmla="*/ 705 w 709"/>
                <a:gd name="T11" fmla="*/ 353 h 528"/>
                <a:gd name="T12" fmla="*/ 705 w 709"/>
                <a:gd name="T13" fmla="*/ 389 h 528"/>
                <a:gd name="T14" fmla="*/ 705 w 709"/>
                <a:gd name="T15" fmla="*/ 422 h 528"/>
                <a:gd name="T16" fmla="*/ 702 w 709"/>
                <a:gd name="T17" fmla="*/ 457 h 528"/>
                <a:gd name="T18" fmla="*/ 702 w 709"/>
                <a:gd name="T19" fmla="*/ 493 h 528"/>
                <a:gd name="T20" fmla="*/ 702 w 709"/>
                <a:gd name="T21" fmla="*/ 528 h 528"/>
                <a:gd name="T22" fmla="*/ 664 w 709"/>
                <a:gd name="T23" fmla="*/ 526 h 528"/>
                <a:gd name="T24" fmla="*/ 629 w 709"/>
                <a:gd name="T25" fmla="*/ 526 h 528"/>
                <a:gd name="T26" fmla="*/ 584 w 709"/>
                <a:gd name="T27" fmla="*/ 524 h 528"/>
                <a:gd name="T28" fmla="*/ 527 w 709"/>
                <a:gd name="T29" fmla="*/ 524 h 528"/>
                <a:gd name="T30" fmla="*/ 470 w 709"/>
                <a:gd name="T31" fmla="*/ 521 h 528"/>
                <a:gd name="T32" fmla="*/ 414 w 709"/>
                <a:gd name="T33" fmla="*/ 519 h 528"/>
                <a:gd name="T34" fmla="*/ 357 w 709"/>
                <a:gd name="T35" fmla="*/ 516 h 528"/>
                <a:gd name="T36" fmla="*/ 300 w 709"/>
                <a:gd name="T37" fmla="*/ 512 h 528"/>
                <a:gd name="T38" fmla="*/ 243 w 709"/>
                <a:gd name="T39" fmla="*/ 509 h 528"/>
                <a:gd name="T40" fmla="*/ 187 w 709"/>
                <a:gd name="T41" fmla="*/ 507 h 528"/>
                <a:gd name="T42" fmla="*/ 130 w 709"/>
                <a:gd name="T43" fmla="*/ 502 h 528"/>
                <a:gd name="T44" fmla="*/ 75 w 709"/>
                <a:gd name="T45" fmla="*/ 498 h 528"/>
                <a:gd name="T46" fmla="*/ 19 w 709"/>
                <a:gd name="T47" fmla="*/ 493 h 528"/>
                <a:gd name="T48" fmla="*/ 2 w 709"/>
                <a:gd name="T49" fmla="*/ 462 h 528"/>
                <a:gd name="T50" fmla="*/ 4 w 709"/>
                <a:gd name="T51" fmla="*/ 415 h 528"/>
                <a:gd name="T52" fmla="*/ 9 w 709"/>
                <a:gd name="T53" fmla="*/ 370 h 528"/>
                <a:gd name="T54" fmla="*/ 12 w 709"/>
                <a:gd name="T55" fmla="*/ 322 h 528"/>
                <a:gd name="T56" fmla="*/ 16 w 709"/>
                <a:gd name="T57" fmla="*/ 275 h 528"/>
                <a:gd name="T58" fmla="*/ 21 w 709"/>
                <a:gd name="T59" fmla="*/ 230 h 528"/>
                <a:gd name="T60" fmla="*/ 23 w 709"/>
                <a:gd name="T61" fmla="*/ 183 h 528"/>
                <a:gd name="T62" fmla="*/ 28 w 709"/>
                <a:gd name="T63" fmla="*/ 138 h 528"/>
                <a:gd name="T64" fmla="*/ 30 w 709"/>
                <a:gd name="T65" fmla="*/ 90 h 528"/>
                <a:gd name="T66" fmla="*/ 35 w 709"/>
                <a:gd name="T67" fmla="*/ 45 h 528"/>
                <a:gd name="T68" fmla="*/ 40 w 709"/>
                <a:gd name="T69" fmla="*/ 0 h 528"/>
                <a:gd name="T70" fmla="*/ 85 w 709"/>
                <a:gd name="T71" fmla="*/ 3 h 528"/>
                <a:gd name="T72" fmla="*/ 130 w 709"/>
                <a:gd name="T73" fmla="*/ 5 h 528"/>
                <a:gd name="T74" fmla="*/ 175 w 709"/>
                <a:gd name="T75" fmla="*/ 10 h 528"/>
                <a:gd name="T76" fmla="*/ 220 w 709"/>
                <a:gd name="T77" fmla="*/ 12 h 528"/>
                <a:gd name="T78" fmla="*/ 265 w 709"/>
                <a:gd name="T79" fmla="*/ 15 h 528"/>
                <a:gd name="T80" fmla="*/ 310 w 709"/>
                <a:gd name="T81" fmla="*/ 17 h 528"/>
                <a:gd name="T82" fmla="*/ 355 w 709"/>
                <a:gd name="T83" fmla="*/ 19 h 528"/>
                <a:gd name="T84" fmla="*/ 399 w 709"/>
                <a:gd name="T85" fmla="*/ 22 h 528"/>
                <a:gd name="T86" fmla="*/ 444 w 709"/>
                <a:gd name="T87" fmla="*/ 24 h 528"/>
                <a:gd name="T88" fmla="*/ 489 w 709"/>
                <a:gd name="T89" fmla="*/ 27 h 528"/>
                <a:gd name="T90" fmla="*/ 530 w 709"/>
                <a:gd name="T91" fmla="*/ 29 h 528"/>
                <a:gd name="T92" fmla="*/ 565 w 709"/>
                <a:gd name="T93" fmla="*/ 29 h 528"/>
                <a:gd name="T94" fmla="*/ 598 w 709"/>
                <a:gd name="T95" fmla="*/ 31 h 528"/>
                <a:gd name="T96" fmla="*/ 634 w 709"/>
                <a:gd name="T97" fmla="*/ 31 h 528"/>
                <a:gd name="T98" fmla="*/ 667 w 709"/>
                <a:gd name="T99" fmla="*/ 31 h 528"/>
                <a:gd name="T100" fmla="*/ 702 w 709"/>
                <a:gd name="T101" fmla="*/ 34 h 528"/>
                <a:gd name="T102" fmla="*/ 709 w 709"/>
                <a:gd name="T103" fmla="*/ 48 h 528"/>
                <a:gd name="T104" fmla="*/ 709 w 709"/>
                <a:gd name="T105" fmla="*/ 71 h 528"/>
                <a:gd name="T106" fmla="*/ 709 w 709"/>
                <a:gd name="T107" fmla="*/ 95 h 528"/>
                <a:gd name="T108" fmla="*/ 709 w 709"/>
                <a:gd name="T109" fmla="*/ 116 h 528"/>
                <a:gd name="T110" fmla="*/ 707 w 709"/>
                <a:gd name="T111" fmla="*/ 140 h 528"/>
                <a:gd name="T112" fmla="*/ 707 w 709"/>
                <a:gd name="T113" fmla="*/ 15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528">
                  <a:moveTo>
                    <a:pt x="707" y="157"/>
                  </a:moveTo>
                  <a:lnTo>
                    <a:pt x="707" y="169"/>
                  </a:lnTo>
                  <a:lnTo>
                    <a:pt x="707" y="178"/>
                  </a:lnTo>
                  <a:lnTo>
                    <a:pt x="707" y="190"/>
                  </a:lnTo>
                  <a:lnTo>
                    <a:pt x="707" y="202"/>
                  </a:lnTo>
                  <a:lnTo>
                    <a:pt x="707" y="213"/>
                  </a:lnTo>
                  <a:lnTo>
                    <a:pt x="707" y="225"/>
                  </a:lnTo>
                  <a:lnTo>
                    <a:pt x="707" y="237"/>
                  </a:lnTo>
                  <a:lnTo>
                    <a:pt x="707" y="249"/>
                  </a:lnTo>
                  <a:lnTo>
                    <a:pt x="707" y="261"/>
                  </a:lnTo>
                  <a:lnTo>
                    <a:pt x="707" y="273"/>
                  </a:lnTo>
                  <a:lnTo>
                    <a:pt x="707" y="284"/>
                  </a:lnTo>
                  <a:lnTo>
                    <a:pt x="705" y="294"/>
                  </a:lnTo>
                  <a:lnTo>
                    <a:pt x="705" y="306"/>
                  </a:lnTo>
                  <a:lnTo>
                    <a:pt x="705" y="318"/>
                  </a:lnTo>
                  <a:lnTo>
                    <a:pt x="705" y="329"/>
                  </a:lnTo>
                  <a:lnTo>
                    <a:pt x="705" y="341"/>
                  </a:lnTo>
                  <a:lnTo>
                    <a:pt x="705" y="353"/>
                  </a:lnTo>
                  <a:lnTo>
                    <a:pt x="705" y="365"/>
                  </a:lnTo>
                  <a:lnTo>
                    <a:pt x="705" y="377"/>
                  </a:lnTo>
                  <a:lnTo>
                    <a:pt x="705" y="389"/>
                  </a:lnTo>
                  <a:lnTo>
                    <a:pt x="705" y="400"/>
                  </a:lnTo>
                  <a:lnTo>
                    <a:pt x="705" y="410"/>
                  </a:lnTo>
                  <a:lnTo>
                    <a:pt x="705" y="422"/>
                  </a:lnTo>
                  <a:lnTo>
                    <a:pt x="705" y="434"/>
                  </a:lnTo>
                  <a:lnTo>
                    <a:pt x="705" y="445"/>
                  </a:lnTo>
                  <a:lnTo>
                    <a:pt x="702" y="457"/>
                  </a:lnTo>
                  <a:lnTo>
                    <a:pt x="702" y="469"/>
                  </a:lnTo>
                  <a:lnTo>
                    <a:pt x="702" y="481"/>
                  </a:lnTo>
                  <a:lnTo>
                    <a:pt x="702" y="493"/>
                  </a:lnTo>
                  <a:lnTo>
                    <a:pt x="702" y="505"/>
                  </a:lnTo>
                  <a:lnTo>
                    <a:pt x="702" y="516"/>
                  </a:lnTo>
                  <a:lnTo>
                    <a:pt x="702" y="528"/>
                  </a:lnTo>
                  <a:lnTo>
                    <a:pt x="690" y="528"/>
                  </a:lnTo>
                  <a:lnTo>
                    <a:pt x="679" y="526"/>
                  </a:lnTo>
                  <a:lnTo>
                    <a:pt x="664" y="526"/>
                  </a:lnTo>
                  <a:lnTo>
                    <a:pt x="653" y="526"/>
                  </a:lnTo>
                  <a:lnTo>
                    <a:pt x="641" y="526"/>
                  </a:lnTo>
                  <a:lnTo>
                    <a:pt x="629" y="526"/>
                  </a:lnTo>
                  <a:lnTo>
                    <a:pt x="615" y="526"/>
                  </a:lnTo>
                  <a:lnTo>
                    <a:pt x="603" y="526"/>
                  </a:lnTo>
                  <a:lnTo>
                    <a:pt x="584" y="524"/>
                  </a:lnTo>
                  <a:lnTo>
                    <a:pt x="565" y="524"/>
                  </a:lnTo>
                  <a:lnTo>
                    <a:pt x="546" y="524"/>
                  </a:lnTo>
                  <a:lnTo>
                    <a:pt x="527" y="524"/>
                  </a:lnTo>
                  <a:lnTo>
                    <a:pt x="508" y="521"/>
                  </a:lnTo>
                  <a:lnTo>
                    <a:pt x="489" y="521"/>
                  </a:lnTo>
                  <a:lnTo>
                    <a:pt x="470" y="521"/>
                  </a:lnTo>
                  <a:lnTo>
                    <a:pt x="452" y="519"/>
                  </a:lnTo>
                  <a:lnTo>
                    <a:pt x="433" y="519"/>
                  </a:lnTo>
                  <a:lnTo>
                    <a:pt x="414" y="519"/>
                  </a:lnTo>
                  <a:lnTo>
                    <a:pt x="395" y="516"/>
                  </a:lnTo>
                  <a:lnTo>
                    <a:pt x="376" y="516"/>
                  </a:lnTo>
                  <a:lnTo>
                    <a:pt x="357" y="516"/>
                  </a:lnTo>
                  <a:lnTo>
                    <a:pt x="338" y="514"/>
                  </a:lnTo>
                  <a:lnTo>
                    <a:pt x="319" y="514"/>
                  </a:lnTo>
                  <a:lnTo>
                    <a:pt x="300" y="512"/>
                  </a:lnTo>
                  <a:lnTo>
                    <a:pt x="281" y="512"/>
                  </a:lnTo>
                  <a:lnTo>
                    <a:pt x="262" y="512"/>
                  </a:lnTo>
                  <a:lnTo>
                    <a:pt x="243" y="509"/>
                  </a:lnTo>
                  <a:lnTo>
                    <a:pt x="224" y="509"/>
                  </a:lnTo>
                  <a:lnTo>
                    <a:pt x="206" y="507"/>
                  </a:lnTo>
                  <a:lnTo>
                    <a:pt x="187" y="507"/>
                  </a:lnTo>
                  <a:lnTo>
                    <a:pt x="168" y="505"/>
                  </a:lnTo>
                  <a:lnTo>
                    <a:pt x="149" y="505"/>
                  </a:lnTo>
                  <a:lnTo>
                    <a:pt x="130" y="502"/>
                  </a:lnTo>
                  <a:lnTo>
                    <a:pt x="111" y="500"/>
                  </a:lnTo>
                  <a:lnTo>
                    <a:pt x="92" y="500"/>
                  </a:lnTo>
                  <a:lnTo>
                    <a:pt x="75" y="498"/>
                  </a:lnTo>
                  <a:lnTo>
                    <a:pt x="57" y="498"/>
                  </a:lnTo>
                  <a:lnTo>
                    <a:pt x="38" y="495"/>
                  </a:lnTo>
                  <a:lnTo>
                    <a:pt x="19" y="493"/>
                  </a:lnTo>
                  <a:lnTo>
                    <a:pt x="0" y="493"/>
                  </a:lnTo>
                  <a:lnTo>
                    <a:pt x="0" y="476"/>
                  </a:lnTo>
                  <a:lnTo>
                    <a:pt x="2" y="462"/>
                  </a:lnTo>
                  <a:lnTo>
                    <a:pt x="2" y="445"/>
                  </a:lnTo>
                  <a:lnTo>
                    <a:pt x="4" y="431"/>
                  </a:lnTo>
                  <a:lnTo>
                    <a:pt x="4" y="415"/>
                  </a:lnTo>
                  <a:lnTo>
                    <a:pt x="7" y="400"/>
                  </a:lnTo>
                  <a:lnTo>
                    <a:pt x="7" y="384"/>
                  </a:lnTo>
                  <a:lnTo>
                    <a:pt x="9" y="370"/>
                  </a:lnTo>
                  <a:lnTo>
                    <a:pt x="9" y="353"/>
                  </a:lnTo>
                  <a:lnTo>
                    <a:pt x="12" y="337"/>
                  </a:lnTo>
                  <a:lnTo>
                    <a:pt x="12" y="322"/>
                  </a:lnTo>
                  <a:lnTo>
                    <a:pt x="14" y="306"/>
                  </a:lnTo>
                  <a:lnTo>
                    <a:pt x="16" y="292"/>
                  </a:lnTo>
                  <a:lnTo>
                    <a:pt x="16" y="275"/>
                  </a:lnTo>
                  <a:lnTo>
                    <a:pt x="19" y="261"/>
                  </a:lnTo>
                  <a:lnTo>
                    <a:pt x="19" y="244"/>
                  </a:lnTo>
                  <a:lnTo>
                    <a:pt x="21" y="230"/>
                  </a:lnTo>
                  <a:lnTo>
                    <a:pt x="21" y="213"/>
                  </a:lnTo>
                  <a:lnTo>
                    <a:pt x="23" y="199"/>
                  </a:lnTo>
                  <a:lnTo>
                    <a:pt x="23" y="183"/>
                  </a:lnTo>
                  <a:lnTo>
                    <a:pt x="26" y="169"/>
                  </a:lnTo>
                  <a:lnTo>
                    <a:pt x="26" y="152"/>
                  </a:lnTo>
                  <a:lnTo>
                    <a:pt x="28" y="138"/>
                  </a:lnTo>
                  <a:lnTo>
                    <a:pt x="28" y="121"/>
                  </a:lnTo>
                  <a:lnTo>
                    <a:pt x="30" y="107"/>
                  </a:lnTo>
                  <a:lnTo>
                    <a:pt x="30" y="90"/>
                  </a:lnTo>
                  <a:lnTo>
                    <a:pt x="33" y="76"/>
                  </a:lnTo>
                  <a:lnTo>
                    <a:pt x="35" y="60"/>
                  </a:lnTo>
                  <a:lnTo>
                    <a:pt x="35" y="45"/>
                  </a:lnTo>
                  <a:lnTo>
                    <a:pt x="38" y="29"/>
                  </a:lnTo>
                  <a:lnTo>
                    <a:pt x="38" y="15"/>
                  </a:lnTo>
                  <a:lnTo>
                    <a:pt x="40" y="0"/>
                  </a:lnTo>
                  <a:lnTo>
                    <a:pt x="54" y="0"/>
                  </a:lnTo>
                  <a:lnTo>
                    <a:pt x="68" y="3"/>
                  </a:lnTo>
                  <a:lnTo>
                    <a:pt x="85" y="3"/>
                  </a:lnTo>
                  <a:lnTo>
                    <a:pt x="99" y="5"/>
                  </a:lnTo>
                  <a:lnTo>
                    <a:pt x="113" y="5"/>
                  </a:lnTo>
                  <a:lnTo>
                    <a:pt x="130" y="5"/>
                  </a:lnTo>
                  <a:lnTo>
                    <a:pt x="144" y="8"/>
                  </a:lnTo>
                  <a:lnTo>
                    <a:pt x="158" y="8"/>
                  </a:lnTo>
                  <a:lnTo>
                    <a:pt x="175" y="10"/>
                  </a:lnTo>
                  <a:lnTo>
                    <a:pt x="189" y="10"/>
                  </a:lnTo>
                  <a:lnTo>
                    <a:pt x="203" y="12"/>
                  </a:lnTo>
                  <a:lnTo>
                    <a:pt x="220" y="12"/>
                  </a:lnTo>
                  <a:lnTo>
                    <a:pt x="234" y="15"/>
                  </a:lnTo>
                  <a:lnTo>
                    <a:pt x="248" y="15"/>
                  </a:lnTo>
                  <a:lnTo>
                    <a:pt x="265" y="15"/>
                  </a:lnTo>
                  <a:lnTo>
                    <a:pt x="279" y="17"/>
                  </a:lnTo>
                  <a:lnTo>
                    <a:pt x="293" y="17"/>
                  </a:lnTo>
                  <a:lnTo>
                    <a:pt x="310" y="17"/>
                  </a:lnTo>
                  <a:lnTo>
                    <a:pt x="324" y="19"/>
                  </a:lnTo>
                  <a:lnTo>
                    <a:pt x="338" y="19"/>
                  </a:lnTo>
                  <a:lnTo>
                    <a:pt x="355" y="19"/>
                  </a:lnTo>
                  <a:lnTo>
                    <a:pt x="369" y="22"/>
                  </a:lnTo>
                  <a:lnTo>
                    <a:pt x="383" y="22"/>
                  </a:lnTo>
                  <a:lnTo>
                    <a:pt x="399" y="22"/>
                  </a:lnTo>
                  <a:lnTo>
                    <a:pt x="414" y="24"/>
                  </a:lnTo>
                  <a:lnTo>
                    <a:pt x="428" y="24"/>
                  </a:lnTo>
                  <a:lnTo>
                    <a:pt x="444" y="24"/>
                  </a:lnTo>
                  <a:lnTo>
                    <a:pt x="459" y="27"/>
                  </a:lnTo>
                  <a:lnTo>
                    <a:pt x="475" y="27"/>
                  </a:lnTo>
                  <a:lnTo>
                    <a:pt x="489" y="27"/>
                  </a:lnTo>
                  <a:lnTo>
                    <a:pt x="504" y="27"/>
                  </a:lnTo>
                  <a:lnTo>
                    <a:pt x="520" y="29"/>
                  </a:lnTo>
                  <a:lnTo>
                    <a:pt x="530" y="29"/>
                  </a:lnTo>
                  <a:lnTo>
                    <a:pt x="541" y="29"/>
                  </a:lnTo>
                  <a:lnTo>
                    <a:pt x="553" y="29"/>
                  </a:lnTo>
                  <a:lnTo>
                    <a:pt x="565" y="29"/>
                  </a:lnTo>
                  <a:lnTo>
                    <a:pt x="577" y="29"/>
                  </a:lnTo>
                  <a:lnTo>
                    <a:pt x="586" y="29"/>
                  </a:lnTo>
                  <a:lnTo>
                    <a:pt x="598" y="31"/>
                  </a:lnTo>
                  <a:lnTo>
                    <a:pt x="610" y="31"/>
                  </a:lnTo>
                  <a:lnTo>
                    <a:pt x="622" y="31"/>
                  </a:lnTo>
                  <a:lnTo>
                    <a:pt x="634" y="31"/>
                  </a:lnTo>
                  <a:lnTo>
                    <a:pt x="643" y="31"/>
                  </a:lnTo>
                  <a:lnTo>
                    <a:pt x="655" y="31"/>
                  </a:lnTo>
                  <a:lnTo>
                    <a:pt x="667" y="31"/>
                  </a:lnTo>
                  <a:lnTo>
                    <a:pt x="679" y="31"/>
                  </a:lnTo>
                  <a:lnTo>
                    <a:pt x="690" y="34"/>
                  </a:lnTo>
                  <a:lnTo>
                    <a:pt x="702" y="34"/>
                  </a:lnTo>
                  <a:lnTo>
                    <a:pt x="709" y="34"/>
                  </a:lnTo>
                  <a:lnTo>
                    <a:pt x="709" y="41"/>
                  </a:lnTo>
                  <a:lnTo>
                    <a:pt x="709" y="48"/>
                  </a:lnTo>
                  <a:lnTo>
                    <a:pt x="709" y="55"/>
                  </a:lnTo>
                  <a:lnTo>
                    <a:pt x="709" y="64"/>
                  </a:lnTo>
                  <a:lnTo>
                    <a:pt x="709" y="71"/>
                  </a:lnTo>
                  <a:lnTo>
                    <a:pt x="709" y="79"/>
                  </a:lnTo>
                  <a:lnTo>
                    <a:pt x="709" y="86"/>
                  </a:lnTo>
                  <a:lnTo>
                    <a:pt x="709" y="95"/>
                  </a:lnTo>
                  <a:lnTo>
                    <a:pt x="709" y="102"/>
                  </a:lnTo>
                  <a:lnTo>
                    <a:pt x="709" y="109"/>
                  </a:lnTo>
                  <a:lnTo>
                    <a:pt x="709" y="116"/>
                  </a:lnTo>
                  <a:lnTo>
                    <a:pt x="709" y="126"/>
                  </a:lnTo>
                  <a:lnTo>
                    <a:pt x="709" y="133"/>
                  </a:lnTo>
                  <a:lnTo>
                    <a:pt x="707" y="140"/>
                  </a:lnTo>
                  <a:lnTo>
                    <a:pt x="707" y="147"/>
                  </a:lnTo>
                  <a:lnTo>
                    <a:pt x="707" y="157"/>
                  </a:lnTo>
                  <a:lnTo>
                    <a:pt x="707" y="15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6109827" y="3062494"/>
              <a:ext cx="867409" cy="1283331"/>
            </a:xfrm>
            <a:custGeom>
              <a:avLst/>
              <a:gdLst>
                <a:gd name="T0" fmla="*/ 405 w 878"/>
                <a:gd name="T1" fmla="*/ 1226 h 1299"/>
                <a:gd name="T2" fmla="*/ 301 w 878"/>
                <a:gd name="T3" fmla="*/ 1153 h 1299"/>
                <a:gd name="T4" fmla="*/ 414 w 878"/>
                <a:gd name="T5" fmla="*/ 1160 h 1299"/>
                <a:gd name="T6" fmla="*/ 258 w 878"/>
                <a:gd name="T7" fmla="*/ 1049 h 1299"/>
                <a:gd name="T8" fmla="*/ 270 w 878"/>
                <a:gd name="T9" fmla="*/ 1060 h 1299"/>
                <a:gd name="T10" fmla="*/ 232 w 878"/>
                <a:gd name="T11" fmla="*/ 1044 h 1299"/>
                <a:gd name="T12" fmla="*/ 280 w 878"/>
                <a:gd name="T13" fmla="*/ 1046 h 1299"/>
                <a:gd name="T14" fmla="*/ 873 w 878"/>
                <a:gd name="T15" fmla="*/ 1103 h 1299"/>
                <a:gd name="T16" fmla="*/ 857 w 878"/>
                <a:gd name="T17" fmla="*/ 1079 h 1299"/>
                <a:gd name="T18" fmla="*/ 838 w 878"/>
                <a:gd name="T19" fmla="*/ 1034 h 1299"/>
                <a:gd name="T20" fmla="*/ 599 w 878"/>
                <a:gd name="T21" fmla="*/ 712 h 1299"/>
                <a:gd name="T22" fmla="*/ 410 w 878"/>
                <a:gd name="T23" fmla="*/ 301 h 1299"/>
                <a:gd name="T24" fmla="*/ 206 w 878"/>
                <a:gd name="T25" fmla="*/ 33 h 1299"/>
                <a:gd name="T26" fmla="*/ 57 w 878"/>
                <a:gd name="T27" fmla="*/ 40 h 1299"/>
                <a:gd name="T28" fmla="*/ 43 w 878"/>
                <a:gd name="T29" fmla="*/ 104 h 1299"/>
                <a:gd name="T30" fmla="*/ 38 w 878"/>
                <a:gd name="T31" fmla="*/ 144 h 1299"/>
                <a:gd name="T32" fmla="*/ 15 w 878"/>
                <a:gd name="T33" fmla="*/ 161 h 1299"/>
                <a:gd name="T34" fmla="*/ 3 w 878"/>
                <a:gd name="T35" fmla="*/ 208 h 1299"/>
                <a:gd name="T36" fmla="*/ 38 w 878"/>
                <a:gd name="T37" fmla="*/ 284 h 1299"/>
                <a:gd name="T38" fmla="*/ 31 w 878"/>
                <a:gd name="T39" fmla="*/ 360 h 1299"/>
                <a:gd name="T40" fmla="*/ 67 w 878"/>
                <a:gd name="T41" fmla="*/ 447 h 1299"/>
                <a:gd name="T42" fmla="*/ 83 w 878"/>
                <a:gd name="T43" fmla="*/ 495 h 1299"/>
                <a:gd name="T44" fmla="*/ 76 w 878"/>
                <a:gd name="T45" fmla="*/ 502 h 1299"/>
                <a:gd name="T46" fmla="*/ 97 w 878"/>
                <a:gd name="T47" fmla="*/ 523 h 1299"/>
                <a:gd name="T48" fmla="*/ 116 w 878"/>
                <a:gd name="T49" fmla="*/ 525 h 1299"/>
                <a:gd name="T50" fmla="*/ 145 w 878"/>
                <a:gd name="T51" fmla="*/ 514 h 1299"/>
                <a:gd name="T52" fmla="*/ 175 w 878"/>
                <a:gd name="T53" fmla="*/ 521 h 1299"/>
                <a:gd name="T54" fmla="*/ 192 w 878"/>
                <a:gd name="T55" fmla="*/ 523 h 1299"/>
                <a:gd name="T56" fmla="*/ 206 w 878"/>
                <a:gd name="T57" fmla="*/ 521 h 1299"/>
                <a:gd name="T58" fmla="*/ 206 w 878"/>
                <a:gd name="T59" fmla="*/ 523 h 1299"/>
                <a:gd name="T60" fmla="*/ 190 w 878"/>
                <a:gd name="T61" fmla="*/ 528 h 1299"/>
                <a:gd name="T62" fmla="*/ 126 w 878"/>
                <a:gd name="T63" fmla="*/ 525 h 1299"/>
                <a:gd name="T64" fmla="*/ 142 w 878"/>
                <a:gd name="T65" fmla="*/ 566 h 1299"/>
                <a:gd name="T66" fmla="*/ 140 w 878"/>
                <a:gd name="T67" fmla="*/ 585 h 1299"/>
                <a:gd name="T68" fmla="*/ 121 w 878"/>
                <a:gd name="T69" fmla="*/ 568 h 1299"/>
                <a:gd name="T70" fmla="*/ 109 w 878"/>
                <a:gd name="T71" fmla="*/ 547 h 1299"/>
                <a:gd name="T72" fmla="*/ 109 w 878"/>
                <a:gd name="T73" fmla="*/ 611 h 1299"/>
                <a:gd name="T74" fmla="*/ 154 w 878"/>
                <a:gd name="T75" fmla="*/ 660 h 1299"/>
                <a:gd name="T76" fmla="*/ 145 w 878"/>
                <a:gd name="T77" fmla="*/ 698 h 1299"/>
                <a:gd name="T78" fmla="*/ 138 w 878"/>
                <a:gd name="T79" fmla="*/ 734 h 1299"/>
                <a:gd name="T80" fmla="*/ 166 w 878"/>
                <a:gd name="T81" fmla="*/ 781 h 1299"/>
                <a:gd name="T82" fmla="*/ 199 w 878"/>
                <a:gd name="T83" fmla="*/ 847 h 1299"/>
                <a:gd name="T84" fmla="*/ 211 w 878"/>
                <a:gd name="T85" fmla="*/ 888 h 1299"/>
                <a:gd name="T86" fmla="*/ 228 w 878"/>
                <a:gd name="T87" fmla="*/ 935 h 1299"/>
                <a:gd name="T88" fmla="*/ 225 w 878"/>
                <a:gd name="T89" fmla="*/ 975 h 1299"/>
                <a:gd name="T90" fmla="*/ 308 w 878"/>
                <a:gd name="T91" fmla="*/ 1011 h 1299"/>
                <a:gd name="T92" fmla="*/ 353 w 878"/>
                <a:gd name="T93" fmla="*/ 1039 h 1299"/>
                <a:gd name="T94" fmla="*/ 384 w 878"/>
                <a:gd name="T95" fmla="*/ 1067 h 1299"/>
                <a:gd name="T96" fmla="*/ 431 w 878"/>
                <a:gd name="T97" fmla="*/ 1108 h 1299"/>
                <a:gd name="T98" fmla="*/ 443 w 878"/>
                <a:gd name="T99" fmla="*/ 1115 h 1299"/>
                <a:gd name="T100" fmla="*/ 514 w 878"/>
                <a:gd name="T101" fmla="*/ 1179 h 1299"/>
                <a:gd name="T102" fmla="*/ 530 w 878"/>
                <a:gd name="T103" fmla="*/ 1262 h 1299"/>
                <a:gd name="T104" fmla="*/ 530 w 878"/>
                <a:gd name="T105" fmla="*/ 1264 h 1299"/>
                <a:gd name="T106" fmla="*/ 615 w 878"/>
                <a:gd name="T107" fmla="*/ 1290 h 1299"/>
                <a:gd name="T108" fmla="*/ 779 w 878"/>
                <a:gd name="T109" fmla="*/ 1297 h 1299"/>
                <a:gd name="T110" fmla="*/ 821 w 878"/>
                <a:gd name="T111" fmla="*/ 1269 h 1299"/>
                <a:gd name="T112" fmla="*/ 802 w 878"/>
                <a:gd name="T113" fmla="*/ 1212 h 1299"/>
                <a:gd name="T114" fmla="*/ 831 w 878"/>
                <a:gd name="T115" fmla="*/ 1176 h 1299"/>
                <a:gd name="T116" fmla="*/ 838 w 878"/>
                <a:gd name="T117" fmla="*/ 1143 h 1299"/>
                <a:gd name="T118" fmla="*/ 62 w 878"/>
                <a:gd name="T119" fmla="*/ 544 h 1299"/>
                <a:gd name="T120" fmla="*/ 126 w 878"/>
                <a:gd name="T121" fmla="*/ 542 h 1299"/>
                <a:gd name="T122" fmla="*/ 334 w 878"/>
                <a:gd name="T123" fmla="*/ 1065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1299">
                  <a:moveTo>
                    <a:pt x="410" y="1221"/>
                  </a:moveTo>
                  <a:lnTo>
                    <a:pt x="407" y="1217"/>
                  </a:lnTo>
                  <a:lnTo>
                    <a:pt x="403" y="1212"/>
                  </a:lnTo>
                  <a:lnTo>
                    <a:pt x="400" y="1209"/>
                  </a:lnTo>
                  <a:lnTo>
                    <a:pt x="400" y="1205"/>
                  </a:lnTo>
                  <a:lnTo>
                    <a:pt x="400" y="1205"/>
                  </a:lnTo>
                  <a:lnTo>
                    <a:pt x="400" y="1202"/>
                  </a:lnTo>
                  <a:lnTo>
                    <a:pt x="398" y="1202"/>
                  </a:lnTo>
                  <a:lnTo>
                    <a:pt x="398" y="1200"/>
                  </a:lnTo>
                  <a:lnTo>
                    <a:pt x="398" y="1200"/>
                  </a:lnTo>
                  <a:lnTo>
                    <a:pt x="398" y="1198"/>
                  </a:lnTo>
                  <a:lnTo>
                    <a:pt x="395" y="1198"/>
                  </a:lnTo>
                  <a:lnTo>
                    <a:pt x="395" y="1198"/>
                  </a:lnTo>
                  <a:lnTo>
                    <a:pt x="393" y="1200"/>
                  </a:lnTo>
                  <a:lnTo>
                    <a:pt x="395" y="1205"/>
                  </a:lnTo>
                  <a:lnTo>
                    <a:pt x="398" y="1207"/>
                  </a:lnTo>
                  <a:lnTo>
                    <a:pt x="398" y="1212"/>
                  </a:lnTo>
                  <a:lnTo>
                    <a:pt x="400" y="1219"/>
                  </a:lnTo>
                  <a:lnTo>
                    <a:pt x="403" y="1224"/>
                  </a:lnTo>
                  <a:lnTo>
                    <a:pt x="405" y="1226"/>
                  </a:lnTo>
                  <a:lnTo>
                    <a:pt x="407" y="1226"/>
                  </a:lnTo>
                  <a:lnTo>
                    <a:pt x="407" y="1228"/>
                  </a:lnTo>
                  <a:lnTo>
                    <a:pt x="410" y="1228"/>
                  </a:lnTo>
                  <a:lnTo>
                    <a:pt x="410" y="1228"/>
                  </a:lnTo>
                  <a:lnTo>
                    <a:pt x="410" y="1228"/>
                  </a:lnTo>
                  <a:lnTo>
                    <a:pt x="412" y="1228"/>
                  </a:lnTo>
                  <a:lnTo>
                    <a:pt x="414" y="1228"/>
                  </a:lnTo>
                  <a:lnTo>
                    <a:pt x="414" y="1228"/>
                  </a:lnTo>
                  <a:lnTo>
                    <a:pt x="417" y="1228"/>
                  </a:lnTo>
                  <a:lnTo>
                    <a:pt x="412" y="1224"/>
                  </a:lnTo>
                  <a:lnTo>
                    <a:pt x="410" y="1221"/>
                  </a:lnTo>
                  <a:close/>
                  <a:moveTo>
                    <a:pt x="310" y="1155"/>
                  </a:moveTo>
                  <a:lnTo>
                    <a:pt x="306" y="1153"/>
                  </a:lnTo>
                  <a:lnTo>
                    <a:pt x="306" y="1153"/>
                  </a:lnTo>
                  <a:lnTo>
                    <a:pt x="306" y="1150"/>
                  </a:lnTo>
                  <a:lnTo>
                    <a:pt x="303" y="1150"/>
                  </a:lnTo>
                  <a:lnTo>
                    <a:pt x="303" y="1150"/>
                  </a:lnTo>
                  <a:lnTo>
                    <a:pt x="301" y="1150"/>
                  </a:lnTo>
                  <a:lnTo>
                    <a:pt x="298" y="1150"/>
                  </a:lnTo>
                  <a:lnTo>
                    <a:pt x="301" y="1153"/>
                  </a:lnTo>
                  <a:lnTo>
                    <a:pt x="303" y="1157"/>
                  </a:lnTo>
                  <a:lnTo>
                    <a:pt x="306" y="1160"/>
                  </a:lnTo>
                  <a:lnTo>
                    <a:pt x="308" y="1160"/>
                  </a:lnTo>
                  <a:lnTo>
                    <a:pt x="313" y="1160"/>
                  </a:lnTo>
                  <a:lnTo>
                    <a:pt x="313" y="1157"/>
                  </a:lnTo>
                  <a:lnTo>
                    <a:pt x="310" y="1155"/>
                  </a:lnTo>
                  <a:close/>
                  <a:moveTo>
                    <a:pt x="426" y="1155"/>
                  </a:moveTo>
                  <a:lnTo>
                    <a:pt x="417" y="1150"/>
                  </a:lnTo>
                  <a:lnTo>
                    <a:pt x="417" y="1150"/>
                  </a:lnTo>
                  <a:lnTo>
                    <a:pt x="410" y="1146"/>
                  </a:lnTo>
                  <a:lnTo>
                    <a:pt x="407" y="1143"/>
                  </a:lnTo>
                  <a:lnTo>
                    <a:pt x="405" y="1143"/>
                  </a:lnTo>
                  <a:lnTo>
                    <a:pt x="405" y="1146"/>
                  </a:lnTo>
                  <a:lnTo>
                    <a:pt x="405" y="1148"/>
                  </a:lnTo>
                  <a:lnTo>
                    <a:pt x="407" y="1148"/>
                  </a:lnTo>
                  <a:lnTo>
                    <a:pt x="410" y="1150"/>
                  </a:lnTo>
                  <a:lnTo>
                    <a:pt x="412" y="1150"/>
                  </a:lnTo>
                  <a:lnTo>
                    <a:pt x="414" y="1153"/>
                  </a:lnTo>
                  <a:lnTo>
                    <a:pt x="414" y="1155"/>
                  </a:lnTo>
                  <a:lnTo>
                    <a:pt x="414" y="1160"/>
                  </a:lnTo>
                  <a:lnTo>
                    <a:pt x="414" y="1162"/>
                  </a:lnTo>
                  <a:lnTo>
                    <a:pt x="414" y="1164"/>
                  </a:lnTo>
                  <a:lnTo>
                    <a:pt x="417" y="1167"/>
                  </a:lnTo>
                  <a:lnTo>
                    <a:pt x="419" y="1167"/>
                  </a:lnTo>
                  <a:lnTo>
                    <a:pt x="419" y="1167"/>
                  </a:lnTo>
                  <a:lnTo>
                    <a:pt x="421" y="1167"/>
                  </a:lnTo>
                  <a:lnTo>
                    <a:pt x="424" y="1167"/>
                  </a:lnTo>
                  <a:lnTo>
                    <a:pt x="424" y="1167"/>
                  </a:lnTo>
                  <a:lnTo>
                    <a:pt x="426" y="1169"/>
                  </a:lnTo>
                  <a:lnTo>
                    <a:pt x="429" y="1169"/>
                  </a:lnTo>
                  <a:lnTo>
                    <a:pt x="431" y="1169"/>
                  </a:lnTo>
                  <a:lnTo>
                    <a:pt x="431" y="1167"/>
                  </a:lnTo>
                  <a:lnTo>
                    <a:pt x="426" y="1157"/>
                  </a:lnTo>
                  <a:lnTo>
                    <a:pt x="426" y="1155"/>
                  </a:lnTo>
                  <a:close/>
                  <a:moveTo>
                    <a:pt x="268" y="1053"/>
                  </a:moveTo>
                  <a:lnTo>
                    <a:pt x="268" y="1051"/>
                  </a:lnTo>
                  <a:lnTo>
                    <a:pt x="268" y="1049"/>
                  </a:lnTo>
                  <a:lnTo>
                    <a:pt x="265" y="1049"/>
                  </a:lnTo>
                  <a:lnTo>
                    <a:pt x="265" y="1049"/>
                  </a:lnTo>
                  <a:lnTo>
                    <a:pt x="258" y="1049"/>
                  </a:lnTo>
                  <a:lnTo>
                    <a:pt x="256" y="1049"/>
                  </a:lnTo>
                  <a:lnTo>
                    <a:pt x="256" y="1049"/>
                  </a:lnTo>
                  <a:lnTo>
                    <a:pt x="254" y="1049"/>
                  </a:lnTo>
                  <a:lnTo>
                    <a:pt x="251" y="1049"/>
                  </a:lnTo>
                  <a:lnTo>
                    <a:pt x="249" y="1046"/>
                  </a:lnTo>
                  <a:lnTo>
                    <a:pt x="246" y="1049"/>
                  </a:lnTo>
                  <a:lnTo>
                    <a:pt x="246" y="1051"/>
                  </a:lnTo>
                  <a:lnTo>
                    <a:pt x="249" y="1053"/>
                  </a:lnTo>
                  <a:lnTo>
                    <a:pt x="251" y="1056"/>
                  </a:lnTo>
                  <a:lnTo>
                    <a:pt x="251" y="1058"/>
                  </a:lnTo>
                  <a:lnTo>
                    <a:pt x="251" y="1060"/>
                  </a:lnTo>
                  <a:lnTo>
                    <a:pt x="254" y="1063"/>
                  </a:lnTo>
                  <a:lnTo>
                    <a:pt x="256" y="1063"/>
                  </a:lnTo>
                  <a:lnTo>
                    <a:pt x="258" y="1063"/>
                  </a:lnTo>
                  <a:lnTo>
                    <a:pt x="258" y="1063"/>
                  </a:lnTo>
                  <a:lnTo>
                    <a:pt x="261" y="1063"/>
                  </a:lnTo>
                  <a:lnTo>
                    <a:pt x="261" y="1063"/>
                  </a:lnTo>
                  <a:lnTo>
                    <a:pt x="263" y="1063"/>
                  </a:lnTo>
                  <a:lnTo>
                    <a:pt x="263" y="1063"/>
                  </a:lnTo>
                  <a:lnTo>
                    <a:pt x="270" y="1060"/>
                  </a:lnTo>
                  <a:lnTo>
                    <a:pt x="272" y="1060"/>
                  </a:lnTo>
                  <a:lnTo>
                    <a:pt x="272" y="1058"/>
                  </a:lnTo>
                  <a:lnTo>
                    <a:pt x="272" y="1056"/>
                  </a:lnTo>
                  <a:lnTo>
                    <a:pt x="270" y="1056"/>
                  </a:lnTo>
                  <a:lnTo>
                    <a:pt x="268" y="1053"/>
                  </a:lnTo>
                  <a:close/>
                  <a:moveTo>
                    <a:pt x="239" y="1044"/>
                  </a:moveTo>
                  <a:lnTo>
                    <a:pt x="239" y="1041"/>
                  </a:lnTo>
                  <a:lnTo>
                    <a:pt x="239" y="1041"/>
                  </a:lnTo>
                  <a:lnTo>
                    <a:pt x="237" y="1041"/>
                  </a:lnTo>
                  <a:lnTo>
                    <a:pt x="237" y="1039"/>
                  </a:lnTo>
                  <a:lnTo>
                    <a:pt x="237" y="1039"/>
                  </a:lnTo>
                  <a:lnTo>
                    <a:pt x="235" y="1037"/>
                  </a:lnTo>
                  <a:lnTo>
                    <a:pt x="235" y="1039"/>
                  </a:lnTo>
                  <a:lnTo>
                    <a:pt x="232" y="1039"/>
                  </a:lnTo>
                  <a:lnTo>
                    <a:pt x="230" y="1039"/>
                  </a:lnTo>
                  <a:lnTo>
                    <a:pt x="228" y="1041"/>
                  </a:lnTo>
                  <a:lnTo>
                    <a:pt x="228" y="1041"/>
                  </a:lnTo>
                  <a:lnTo>
                    <a:pt x="228" y="1041"/>
                  </a:lnTo>
                  <a:lnTo>
                    <a:pt x="230" y="1041"/>
                  </a:lnTo>
                  <a:lnTo>
                    <a:pt x="232" y="1044"/>
                  </a:lnTo>
                  <a:lnTo>
                    <a:pt x="235" y="1044"/>
                  </a:lnTo>
                  <a:lnTo>
                    <a:pt x="242" y="1046"/>
                  </a:lnTo>
                  <a:lnTo>
                    <a:pt x="242" y="1044"/>
                  </a:lnTo>
                  <a:lnTo>
                    <a:pt x="239" y="1044"/>
                  </a:lnTo>
                  <a:close/>
                  <a:moveTo>
                    <a:pt x="317" y="1056"/>
                  </a:moveTo>
                  <a:lnTo>
                    <a:pt x="317" y="1056"/>
                  </a:lnTo>
                  <a:lnTo>
                    <a:pt x="315" y="1053"/>
                  </a:lnTo>
                  <a:lnTo>
                    <a:pt x="313" y="1056"/>
                  </a:lnTo>
                  <a:lnTo>
                    <a:pt x="308" y="1058"/>
                  </a:lnTo>
                  <a:lnTo>
                    <a:pt x="308" y="1058"/>
                  </a:lnTo>
                  <a:lnTo>
                    <a:pt x="308" y="1058"/>
                  </a:lnTo>
                  <a:lnTo>
                    <a:pt x="298" y="1053"/>
                  </a:lnTo>
                  <a:lnTo>
                    <a:pt x="296" y="1051"/>
                  </a:lnTo>
                  <a:lnTo>
                    <a:pt x="291" y="1051"/>
                  </a:lnTo>
                  <a:lnTo>
                    <a:pt x="291" y="1051"/>
                  </a:lnTo>
                  <a:lnTo>
                    <a:pt x="287" y="1046"/>
                  </a:lnTo>
                  <a:lnTo>
                    <a:pt x="282" y="1046"/>
                  </a:lnTo>
                  <a:lnTo>
                    <a:pt x="282" y="1046"/>
                  </a:lnTo>
                  <a:lnTo>
                    <a:pt x="282" y="1046"/>
                  </a:lnTo>
                  <a:lnTo>
                    <a:pt x="280" y="1046"/>
                  </a:lnTo>
                  <a:lnTo>
                    <a:pt x="280" y="1049"/>
                  </a:lnTo>
                  <a:lnTo>
                    <a:pt x="280" y="1049"/>
                  </a:lnTo>
                  <a:lnTo>
                    <a:pt x="282" y="1049"/>
                  </a:lnTo>
                  <a:lnTo>
                    <a:pt x="282" y="1051"/>
                  </a:lnTo>
                  <a:lnTo>
                    <a:pt x="284" y="1051"/>
                  </a:lnTo>
                  <a:lnTo>
                    <a:pt x="284" y="1053"/>
                  </a:lnTo>
                  <a:lnTo>
                    <a:pt x="282" y="1056"/>
                  </a:lnTo>
                  <a:lnTo>
                    <a:pt x="284" y="1058"/>
                  </a:lnTo>
                  <a:lnTo>
                    <a:pt x="289" y="1060"/>
                  </a:lnTo>
                  <a:lnTo>
                    <a:pt x="291" y="1063"/>
                  </a:lnTo>
                  <a:lnTo>
                    <a:pt x="315" y="1063"/>
                  </a:lnTo>
                  <a:lnTo>
                    <a:pt x="317" y="1060"/>
                  </a:lnTo>
                  <a:lnTo>
                    <a:pt x="320" y="1060"/>
                  </a:lnTo>
                  <a:lnTo>
                    <a:pt x="320" y="1058"/>
                  </a:lnTo>
                  <a:lnTo>
                    <a:pt x="320" y="1058"/>
                  </a:lnTo>
                  <a:lnTo>
                    <a:pt x="317" y="1056"/>
                  </a:lnTo>
                  <a:close/>
                  <a:moveTo>
                    <a:pt x="878" y="1108"/>
                  </a:moveTo>
                  <a:lnTo>
                    <a:pt x="878" y="1108"/>
                  </a:lnTo>
                  <a:lnTo>
                    <a:pt x="876" y="1105"/>
                  </a:lnTo>
                  <a:lnTo>
                    <a:pt x="873" y="1103"/>
                  </a:lnTo>
                  <a:lnTo>
                    <a:pt x="873" y="1101"/>
                  </a:lnTo>
                  <a:lnTo>
                    <a:pt x="871" y="1101"/>
                  </a:lnTo>
                  <a:lnTo>
                    <a:pt x="864" y="1093"/>
                  </a:lnTo>
                  <a:lnTo>
                    <a:pt x="861" y="1091"/>
                  </a:lnTo>
                  <a:lnTo>
                    <a:pt x="861" y="1091"/>
                  </a:lnTo>
                  <a:lnTo>
                    <a:pt x="859" y="1089"/>
                  </a:lnTo>
                  <a:lnTo>
                    <a:pt x="859" y="1089"/>
                  </a:lnTo>
                  <a:lnTo>
                    <a:pt x="859" y="1089"/>
                  </a:lnTo>
                  <a:lnTo>
                    <a:pt x="859" y="1086"/>
                  </a:lnTo>
                  <a:lnTo>
                    <a:pt x="859" y="1086"/>
                  </a:lnTo>
                  <a:lnTo>
                    <a:pt x="857" y="1086"/>
                  </a:lnTo>
                  <a:lnTo>
                    <a:pt x="857" y="1086"/>
                  </a:lnTo>
                  <a:lnTo>
                    <a:pt x="857" y="1086"/>
                  </a:lnTo>
                  <a:lnTo>
                    <a:pt x="854" y="1086"/>
                  </a:lnTo>
                  <a:lnTo>
                    <a:pt x="854" y="1084"/>
                  </a:lnTo>
                  <a:lnTo>
                    <a:pt x="854" y="1084"/>
                  </a:lnTo>
                  <a:lnTo>
                    <a:pt x="854" y="1082"/>
                  </a:lnTo>
                  <a:lnTo>
                    <a:pt x="854" y="1082"/>
                  </a:lnTo>
                  <a:lnTo>
                    <a:pt x="854" y="1079"/>
                  </a:lnTo>
                  <a:lnTo>
                    <a:pt x="857" y="1079"/>
                  </a:lnTo>
                  <a:lnTo>
                    <a:pt x="854" y="1077"/>
                  </a:lnTo>
                  <a:lnTo>
                    <a:pt x="854" y="1077"/>
                  </a:lnTo>
                  <a:lnTo>
                    <a:pt x="854" y="1075"/>
                  </a:lnTo>
                  <a:lnTo>
                    <a:pt x="854" y="1072"/>
                  </a:lnTo>
                  <a:lnTo>
                    <a:pt x="852" y="1072"/>
                  </a:lnTo>
                  <a:lnTo>
                    <a:pt x="852" y="1070"/>
                  </a:lnTo>
                  <a:lnTo>
                    <a:pt x="852" y="1070"/>
                  </a:lnTo>
                  <a:lnTo>
                    <a:pt x="852" y="1065"/>
                  </a:lnTo>
                  <a:lnTo>
                    <a:pt x="852" y="1065"/>
                  </a:lnTo>
                  <a:lnTo>
                    <a:pt x="852" y="1065"/>
                  </a:lnTo>
                  <a:lnTo>
                    <a:pt x="852" y="1063"/>
                  </a:lnTo>
                  <a:lnTo>
                    <a:pt x="847" y="1049"/>
                  </a:lnTo>
                  <a:lnTo>
                    <a:pt x="845" y="1049"/>
                  </a:lnTo>
                  <a:lnTo>
                    <a:pt x="842" y="1046"/>
                  </a:lnTo>
                  <a:lnTo>
                    <a:pt x="840" y="1044"/>
                  </a:lnTo>
                  <a:lnTo>
                    <a:pt x="842" y="1041"/>
                  </a:lnTo>
                  <a:lnTo>
                    <a:pt x="840" y="1039"/>
                  </a:lnTo>
                  <a:lnTo>
                    <a:pt x="840" y="1037"/>
                  </a:lnTo>
                  <a:lnTo>
                    <a:pt x="840" y="1034"/>
                  </a:lnTo>
                  <a:lnTo>
                    <a:pt x="838" y="1034"/>
                  </a:lnTo>
                  <a:lnTo>
                    <a:pt x="838" y="1034"/>
                  </a:lnTo>
                  <a:lnTo>
                    <a:pt x="835" y="1032"/>
                  </a:lnTo>
                  <a:lnTo>
                    <a:pt x="838" y="1018"/>
                  </a:lnTo>
                  <a:lnTo>
                    <a:pt x="838" y="1015"/>
                  </a:lnTo>
                  <a:lnTo>
                    <a:pt x="821" y="996"/>
                  </a:lnTo>
                  <a:lnTo>
                    <a:pt x="805" y="975"/>
                  </a:lnTo>
                  <a:lnTo>
                    <a:pt x="788" y="956"/>
                  </a:lnTo>
                  <a:lnTo>
                    <a:pt x="772" y="935"/>
                  </a:lnTo>
                  <a:lnTo>
                    <a:pt x="757" y="918"/>
                  </a:lnTo>
                  <a:lnTo>
                    <a:pt x="743" y="899"/>
                  </a:lnTo>
                  <a:lnTo>
                    <a:pt x="729" y="883"/>
                  </a:lnTo>
                  <a:lnTo>
                    <a:pt x="715" y="864"/>
                  </a:lnTo>
                  <a:lnTo>
                    <a:pt x="703" y="845"/>
                  </a:lnTo>
                  <a:lnTo>
                    <a:pt x="689" y="828"/>
                  </a:lnTo>
                  <a:lnTo>
                    <a:pt x="675" y="809"/>
                  </a:lnTo>
                  <a:lnTo>
                    <a:pt x="660" y="793"/>
                  </a:lnTo>
                  <a:lnTo>
                    <a:pt x="646" y="772"/>
                  </a:lnTo>
                  <a:lnTo>
                    <a:pt x="630" y="753"/>
                  </a:lnTo>
                  <a:lnTo>
                    <a:pt x="613" y="734"/>
                  </a:lnTo>
                  <a:lnTo>
                    <a:pt x="599" y="712"/>
                  </a:lnTo>
                  <a:lnTo>
                    <a:pt x="582" y="693"/>
                  </a:lnTo>
                  <a:lnTo>
                    <a:pt x="568" y="675"/>
                  </a:lnTo>
                  <a:lnTo>
                    <a:pt x="552" y="653"/>
                  </a:lnTo>
                  <a:lnTo>
                    <a:pt x="537" y="634"/>
                  </a:lnTo>
                  <a:lnTo>
                    <a:pt x="518" y="611"/>
                  </a:lnTo>
                  <a:lnTo>
                    <a:pt x="500" y="587"/>
                  </a:lnTo>
                  <a:lnTo>
                    <a:pt x="478" y="563"/>
                  </a:lnTo>
                  <a:lnTo>
                    <a:pt x="459" y="540"/>
                  </a:lnTo>
                  <a:lnTo>
                    <a:pt x="440" y="516"/>
                  </a:lnTo>
                  <a:lnTo>
                    <a:pt x="421" y="490"/>
                  </a:lnTo>
                  <a:lnTo>
                    <a:pt x="403" y="466"/>
                  </a:lnTo>
                  <a:lnTo>
                    <a:pt x="384" y="443"/>
                  </a:lnTo>
                  <a:lnTo>
                    <a:pt x="384" y="440"/>
                  </a:lnTo>
                  <a:lnTo>
                    <a:pt x="384" y="436"/>
                  </a:lnTo>
                  <a:lnTo>
                    <a:pt x="388" y="412"/>
                  </a:lnTo>
                  <a:lnTo>
                    <a:pt x="393" y="391"/>
                  </a:lnTo>
                  <a:lnTo>
                    <a:pt x="398" y="367"/>
                  </a:lnTo>
                  <a:lnTo>
                    <a:pt x="400" y="346"/>
                  </a:lnTo>
                  <a:lnTo>
                    <a:pt x="405" y="324"/>
                  </a:lnTo>
                  <a:lnTo>
                    <a:pt x="410" y="301"/>
                  </a:lnTo>
                  <a:lnTo>
                    <a:pt x="412" y="279"/>
                  </a:lnTo>
                  <a:lnTo>
                    <a:pt x="417" y="256"/>
                  </a:lnTo>
                  <a:lnTo>
                    <a:pt x="421" y="234"/>
                  </a:lnTo>
                  <a:lnTo>
                    <a:pt x="426" y="213"/>
                  </a:lnTo>
                  <a:lnTo>
                    <a:pt x="429" y="189"/>
                  </a:lnTo>
                  <a:lnTo>
                    <a:pt x="433" y="168"/>
                  </a:lnTo>
                  <a:lnTo>
                    <a:pt x="438" y="147"/>
                  </a:lnTo>
                  <a:lnTo>
                    <a:pt x="440" y="123"/>
                  </a:lnTo>
                  <a:lnTo>
                    <a:pt x="445" y="102"/>
                  </a:lnTo>
                  <a:lnTo>
                    <a:pt x="450" y="80"/>
                  </a:lnTo>
                  <a:lnTo>
                    <a:pt x="426" y="76"/>
                  </a:lnTo>
                  <a:lnTo>
                    <a:pt x="400" y="71"/>
                  </a:lnTo>
                  <a:lnTo>
                    <a:pt x="377" y="66"/>
                  </a:lnTo>
                  <a:lnTo>
                    <a:pt x="353" y="62"/>
                  </a:lnTo>
                  <a:lnTo>
                    <a:pt x="327" y="57"/>
                  </a:lnTo>
                  <a:lnTo>
                    <a:pt x="303" y="52"/>
                  </a:lnTo>
                  <a:lnTo>
                    <a:pt x="280" y="47"/>
                  </a:lnTo>
                  <a:lnTo>
                    <a:pt x="256" y="43"/>
                  </a:lnTo>
                  <a:lnTo>
                    <a:pt x="230" y="38"/>
                  </a:lnTo>
                  <a:lnTo>
                    <a:pt x="206" y="33"/>
                  </a:lnTo>
                  <a:lnTo>
                    <a:pt x="183" y="26"/>
                  </a:lnTo>
                  <a:lnTo>
                    <a:pt x="159" y="21"/>
                  </a:lnTo>
                  <a:lnTo>
                    <a:pt x="133" y="17"/>
                  </a:lnTo>
                  <a:lnTo>
                    <a:pt x="109" y="12"/>
                  </a:lnTo>
                  <a:lnTo>
                    <a:pt x="86" y="7"/>
                  </a:lnTo>
                  <a:lnTo>
                    <a:pt x="62" y="0"/>
                  </a:lnTo>
                  <a:lnTo>
                    <a:pt x="62" y="0"/>
                  </a:lnTo>
                  <a:lnTo>
                    <a:pt x="60" y="0"/>
                  </a:lnTo>
                  <a:lnTo>
                    <a:pt x="60" y="2"/>
                  </a:lnTo>
                  <a:lnTo>
                    <a:pt x="60" y="5"/>
                  </a:lnTo>
                  <a:lnTo>
                    <a:pt x="60" y="5"/>
                  </a:lnTo>
                  <a:lnTo>
                    <a:pt x="57" y="17"/>
                  </a:lnTo>
                  <a:lnTo>
                    <a:pt x="55" y="19"/>
                  </a:lnTo>
                  <a:lnTo>
                    <a:pt x="52" y="21"/>
                  </a:lnTo>
                  <a:lnTo>
                    <a:pt x="48" y="26"/>
                  </a:lnTo>
                  <a:lnTo>
                    <a:pt x="48" y="26"/>
                  </a:lnTo>
                  <a:lnTo>
                    <a:pt x="50" y="28"/>
                  </a:lnTo>
                  <a:lnTo>
                    <a:pt x="55" y="31"/>
                  </a:lnTo>
                  <a:lnTo>
                    <a:pt x="57" y="38"/>
                  </a:lnTo>
                  <a:lnTo>
                    <a:pt x="57" y="40"/>
                  </a:lnTo>
                  <a:lnTo>
                    <a:pt x="57" y="43"/>
                  </a:lnTo>
                  <a:lnTo>
                    <a:pt x="57" y="45"/>
                  </a:lnTo>
                  <a:lnTo>
                    <a:pt x="57" y="47"/>
                  </a:lnTo>
                  <a:lnTo>
                    <a:pt x="60" y="50"/>
                  </a:lnTo>
                  <a:lnTo>
                    <a:pt x="60" y="50"/>
                  </a:lnTo>
                  <a:lnTo>
                    <a:pt x="57" y="54"/>
                  </a:lnTo>
                  <a:lnTo>
                    <a:pt x="57" y="54"/>
                  </a:lnTo>
                  <a:lnTo>
                    <a:pt x="57" y="57"/>
                  </a:lnTo>
                  <a:lnTo>
                    <a:pt x="60" y="57"/>
                  </a:lnTo>
                  <a:lnTo>
                    <a:pt x="60" y="57"/>
                  </a:lnTo>
                  <a:lnTo>
                    <a:pt x="60" y="59"/>
                  </a:lnTo>
                  <a:lnTo>
                    <a:pt x="60" y="59"/>
                  </a:lnTo>
                  <a:lnTo>
                    <a:pt x="57" y="64"/>
                  </a:lnTo>
                  <a:lnTo>
                    <a:pt x="57" y="71"/>
                  </a:lnTo>
                  <a:lnTo>
                    <a:pt x="57" y="76"/>
                  </a:lnTo>
                  <a:lnTo>
                    <a:pt x="52" y="83"/>
                  </a:lnTo>
                  <a:lnTo>
                    <a:pt x="52" y="88"/>
                  </a:lnTo>
                  <a:lnTo>
                    <a:pt x="48" y="95"/>
                  </a:lnTo>
                  <a:lnTo>
                    <a:pt x="45" y="99"/>
                  </a:lnTo>
                  <a:lnTo>
                    <a:pt x="43" y="104"/>
                  </a:lnTo>
                  <a:lnTo>
                    <a:pt x="41" y="104"/>
                  </a:lnTo>
                  <a:lnTo>
                    <a:pt x="41" y="107"/>
                  </a:lnTo>
                  <a:lnTo>
                    <a:pt x="41" y="109"/>
                  </a:lnTo>
                  <a:lnTo>
                    <a:pt x="41" y="111"/>
                  </a:lnTo>
                  <a:lnTo>
                    <a:pt x="38" y="114"/>
                  </a:lnTo>
                  <a:lnTo>
                    <a:pt x="41" y="118"/>
                  </a:lnTo>
                  <a:lnTo>
                    <a:pt x="43" y="121"/>
                  </a:lnTo>
                  <a:lnTo>
                    <a:pt x="41" y="123"/>
                  </a:lnTo>
                  <a:lnTo>
                    <a:pt x="31" y="140"/>
                  </a:lnTo>
                  <a:lnTo>
                    <a:pt x="26" y="147"/>
                  </a:lnTo>
                  <a:lnTo>
                    <a:pt x="24" y="149"/>
                  </a:lnTo>
                  <a:lnTo>
                    <a:pt x="26" y="147"/>
                  </a:lnTo>
                  <a:lnTo>
                    <a:pt x="29" y="147"/>
                  </a:lnTo>
                  <a:lnTo>
                    <a:pt x="34" y="140"/>
                  </a:lnTo>
                  <a:lnTo>
                    <a:pt x="34" y="140"/>
                  </a:lnTo>
                  <a:lnTo>
                    <a:pt x="38" y="140"/>
                  </a:lnTo>
                  <a:lnTo>
                    <a:pt x="41" y="140"/>
                  </a:lnTo>
                  <a:lnTo>
                    <a:pt x="41" y="142"/>
                  </a:lnTo>
                  <a:lnTo>
                    <a:pt x="41" y="142"/>
                  </a:lnTo>
                  <a:lnTo>
                    <a:pt x="38" y="144"/>
                  </a:lnTo>
                  <a:lnTo>
                    <a:pt x="36" y="144"/>
                  </a:lnTo>
                  <a:lnTo>
                    <a:pt x="34" y="144"/>
                  </a:lnTo>
                  <a:lnTo>
                    <a:pt x="31" y="144"/>
                  </a:lnTo>
                  <a:lnTo>
                    <a:pt x="31" y="147"/>
                  </a:lnTo>
                  <a:lnTo>
                    <a:pt x="26" y="149"/>
                  </a:lnTo>
                  <a:lnTo>
                    <a:pt x="26" y="151"/>
                  </a:lnTo>
                  <a:lnTo>
                    <a:pt x="24" y="156"/>
                  </a:lnTo>
                  <a:lnTo>
                    <a:pt x="22" y="159"/>
                  </a:lnTo>
                  <a:lnTo>
                    <a:pt x="22" y="156"/>
                  </a:lnTo>
                  <a:lnTo>
                    <a:pt x="19" y="154"/>
                  </a:lnTo>
                  <a:lnTo>
                    <a:pt x="19" y="154"/>
                  </a:lnTo>
                  <a:lnTo>
                    <a:pt x="22" y="151"/>
                  </a:lnTo>
                  <a:lnTo>
                    <a:pt x="22" y="151"/>
                  </a:lnTo>
                  <a:lnTo>
                    <a:pt x="17" y="154"/>
                  </a:lnTo>
                  <a:lnTo>
                    <a:pt x="15" y="156"/>
                  </a:lnTo>
                  <a:lnTo>
                    <a:pt x="15" y="161"/>
                  </a:lnTo>
                  <a:lnTo>
                    <a:pt x="15" y="161"/>
                  </a:lnTo>
                  <a:lnTo>
                    <a:pt x="15" y="161"/>
                  </a:lnTo>
                  <a:lnTo>
                    <a:pt x="15" y="161"/>
                  </a:lnTo>
                  <a:lnTo>
                    <a:pt x="15" y="161"/>
                  </a:lnTo>
                  <a:lnTo>
                    <a:pt x="12" y="161"/>
                  </a:lnTo>
                  <a:lnTo>
                    <a:pt x="12" y="161"/>
                  </a:lnTo>
                  <a:lnTo>
                    <a:pt x="12" y="163"/>
                  </a:lnTo>
                  <a:lnTo>
                    <a:pt x="12" y="163"/>
                  </a:lnTo>
                  <a:lnTo>
                    <a:pt x="8" y="168"/>
                  </a:lnTo>
                  <a:lnTo>
                    <a:pt x="8" y="170"/>
                  </a:lnTo>
                  <a:lnTo>
                    <a:pt x="5" y="173"/>
                  </a:lnTo>
                  <a:lnTo>
                    <a:pt x="3" y="175"/>
                  </a:lnTo>
                  <a:lnTo>
                    <a:pt x="3" y="178"/>
                  </a:lnTo>
                  <a:lnTo>
                    <a:pt x="3" y="180"/>
                  </a:lnTo>
                  <a:lnTo>
                    <a:pt x="0" y="182"/>
                  </a:lnTo>
                  <a:lnTo>
                    <a:pt x="0" y="182"/>
                  </a:lnTo>
                  <a:lnTo>
                    <a:pt x="0" y="185"/>
                  </a:lnTo>
                  <a:lnTo>
                    <a:pt x="0" y="187"/>
                  </a:lnTo>
                  <a:lnTo>
                    <a:pt x="3" y="196"/>
                  </a:lnTo>
                  <a:lnTo>
                    <a:pt x="3" y="199"/>
                  </a:lnTo>
                  <a:lnTo>
                    <a:pt x="0" y="204"/>
                  </a:lnTo>
                  <a:lnTo>
                    <a:pt x="0" y="206"/>
                  </a:lnTo>
                  <a:lnTo>
                    <a:pt x="0" y="208"/>
                  </a:lnTo>
                  <a:lnTo>
                    <a:pt x="3" y="208"/>
                  </a:lnTo>
                  <a:lnTo>
                    <a:pt x="12" y="222"/>
                  </a:lnTo>
                  <a:lnTo>
                    <a:pt x="17" y="227"/>
                  </a:lnTo>
                  <a:lnTo>
                    <a:pt x="17" y="230"/>
                  </a:lnTo>
                  <a:lnTo>
                    <a:pt x="19" y="237"/>
                  </a:lnTo>
                  <a:lnTo>
                    <a:pt x="19" y="237"/>
                  </a:lnTo>
                  <a:lnTo>
                    <a:pt x="19" y="239"/>
                  </a:lnTo>
                  <a:lnTo>
                    <a:pt x="19" y="241"/>
                  </a:lnTo>
                  <a:lnTo>
                    <a:pt x="22" y="241"/>
                  </a:lnTo>
                  <a:lnTo>
                    <a:pt x="22" y="241"/>
                  </a:lnTo>
                  <a:lnTo>
                    <a:pt x="24" y="244"/>
                  </a:lnTo>
                  <a:lnTo>
                    <a:pt x="26" y="246"/>
                  </a:lnTo>
                  <a:lnTo>
                    <a:pt x="36" y="270"/>
                  </a:lnTo>
                  <a:lnTo>
                    <a:pt x="36" y="272"/>
                  </a:lnTo>
                  <a:lnTo>
                    <a:pt x="34" y="277"/>
                  </a:lnTo>
                  <a:lnTo>
                    <a:pt x="36" y="279"/>
                  </a:lnTo>
                  <a:lnTo>
                    <a:pt x="36" y="282"/>
                  </a:lnTo>
                  <a:lnTo>
                    <a:pt x="36" y="282"/>
                  </a:lnTo>
                  <a:lnTo>
                    <a:pt x="36" y="282"/>
                  </a:lnTo>
                  <a:lnTo>
                    <a:pt x="38" y="284"/>
                  </a:lnTo>
                  <a:lnTo>
                    <a:pt x="38" y="284"/>
                  </a:lnTo>
                  <a:lnTo>
                    <a:pt x="38" y="286"/>
                  </a:lnTo>
                  <a:lnTo>
                    <a:pt x="38" y="289"/>
                  </a:lnTo>
                  <a:lnTo>
                    <a:pt x="36" y="296"/>
                  </a:lnTo>
                  <a:lnTo>
                    <a:pt x="36" y="305"/>
                  </a:lnTo>
                  <a:lnTo>
                    <a:pt x="36" y="305"/>
                  </a:lnTo>
                  <a:lnTo>
                    <a:pt x="34" y="305"/>
                  </a:lnTo>
                  <a:lnTo>
                    <a:pt x="34" y="308"/>
                  </a:lnTo>
                  <a:lnTo>
                    <a:pt x="31" y="315"/>
                  </a:lnTo>
                  <a:lnTo>
                    <a:pt x="29" y="322"/>
                  </a:lnTo>
                  <a:lnTo>
                    <a:pt x="26" y="327"/>
                  </a:lnTo>
                  <a:lnTo>
                    <a:pt x="26" y="331"/>
                  </a:lnTo>
                  <a:lnTo>
                    <a:pt x="26" y="334"/>
                  </a:lnTo>
                  <a:lnTo>
                    <a:pt x="26" y="334"/>
                  </a:lnTo>
                  <a:lnTo>
                    <a:pt x="26" y="336"/>
                  </a:lnTo>
                  <a:lnTo>
                    <a:pt x="26" y="338"/>
                  </a:lnTo>
                  <a:lnTo>
                    <a:pt x="26" y="346"/>
                  </a:lnTo>
                  <a:lnTo>
                    <a:pt x="26" y="348"/>
                  </a:lnTo>
                  <a:lnTo>
                    <a:pt x="29" y="348"/>
                  </a:lnTo>
                  <a:lnTo>
                    <a:pt x="31" y="357"/>
                  </a:lnTo>
                  <a:lnTo>
                    <a:pt x="31" y="360"/>
                  </a:lnTo>
                  <a:lnTo>
                    <a:pt x="29" y="362"/>
                  </a:lnTo>
                  <a:lnTo>
                    <a:pt x="29" y="365"/>
                  </a:lnTo>
                  <a:lnTo>
                    <a:pt x="29" y="367"/>
                  </a:lnTo>
                  <a:lnTo>
                    <a:pt x="29" y="369"/>
                  </a:lnTo>
                  <a:lnTo>
                    <a:pt x="29" y="372"/>
                  </a:lnTo>
                  <a:lnTo>
                    <a:pt x="26" y="374"/>
                  </a:lnTo>
                  <a:lnTo>
                    <a:pt x="26" y="374"/>
                  </a:lnTo>
                  <a:lnTo>
                    <a:pt x="24" y="376"/>
                  </a:lnTo>
                  <a:lnTo>
                    <a:pt x="24" y="379"/>
                  </a:lnTo>
                  <a:lnTo>
                    <a:pt x="26" y="383"/>
                  </a:lnTo>
                  <a:lnTo>
                    <a:pt x="31" y="393"/>
                  </a:lnTo>
                  <a:lnTo>
                    <a:pt x="36" y="398"/>
                  </a:lnTo>
                  <a:lnTo>
                    <a:pt x="36" y="400"/>
                  </a:lnTo>
                  <a:lnTo>
                    <a:pt x="36" y="400"/>
                  </a:lnTo>
                  <a:lnTo>
                    <a:pt x="38" y="402"/>
                  </a:lnTo>
                  <a:lnTo>
                    <a:pt x="41" y="407"/>
                  </a:lnTo>
                  <a:lnTo>
                    <a:pt x="43" y="409"/>
                  </a:lnTo>
                  <a:lnTo>
                    <a:pt x="55" y="436"/>
                  </a:lnTo>
                  <a:lnTo>
                    <a:pt x="57" y="440"/>
                  </a:lnTo>
                  <a:lnTo>
                    <a:pt x="67" y="447"/>
                  </a:lnTo>
                  <a:lnTo>
                    <a:pt x="69" y="452"/>
                  </a:lnTo>
                  <a:lnTo>
                    <a:pt x="71" y="459"/>
                  </a:lnTo>
                  <a:lnTo>
                    <a:pt x="74" y="462"/>
                  </a:lnTo>
                  <a:lnTo>
                    <a:pt x="71" y="469"/>
                  </a:lnTo>
                  <a:lnTo>
                    <a:pt x="71" y="471"/>
                  </a:lnTo>
                  <a:lnTo>
                    <a:pt x="71" y="469"/>
                  </a:lnTo>
                  <a:lnTo>
                    <a:pt x="74" y="466"/>
                  </a:lnTo>
                  <a:lnTo>
                    <a:pt x="78" y="471"/>
                  </a:lnTo>
                  <a:lnTo>
                    <a:pt x="78" y="473"/>
                  </a:lnTo>
                  <a:lnTo>
                    <a:pt x="78" y="476"/>
                  </a:lnTo>
                  <a:lnTo>
                    <a:pt x="78" y="478"/>
                  </a:lnTo>
                  <a:lnTo>
                    <a:pt x="78" y="478"/>
                  </a:lnTo>
                  <a:lnTo>
                    <a:pt x="81" y="483"/>
                  </a:lnTo>
                  <a:lnTo>
                    <a:pt x="83" y="490"/>
                  </a:lnTo>
                  <a:lnTo>
                    <a:pt x="88" y="497"/>
                  </a:lnTo>
                  <a:lnTo>
                    <a:pt x="88" y="499"/>
                  </a:lnTo>
                  <a:lnTo>
                    <a:pt x="88" y="502"/>
                  </a:lnTo>
                  <a:lnTo>
                    <a:pt x="88" y="499"/>
                  </a:lnTo>
                  <a:lnTo>
                    <a:pt x="86" y="497"/>
                  </a:lnTo>
                  <a:lnTo>
                    <a:pt x="83" y="495"/>
                  </a:lnTo>
                  <a:lnTo>
                    <a:pt x="83" y="490"/>
                  </a:lnTo>
                  <a:lnTo>
                    <a:pt x="83" y="488"/>
                  </a:lnTo>
                  <a:lnTo>
                    <a:pt x="78" y="483"/>
                  </a:lnTo>
                  <a:lnTo>
                    <a:pt x="76" y="480"/>
                  </a:lnTo>
                  <a:lnTo>
                    <a:pt x="78" y="488"/>
                  </a:lnTo>
                  <a:lnTo>
                    <a:pt x="78" y="490"/>
                  </a:lnTo>
                  <a:lnTo>
                    <a:pt x="71" y="502"/>
                  </a:lnTo>
                  <a:lnTo>
                    <a:pt x="69" y="507"/>
                  </a:lnTo>
                  <a:lnTo>
                    <a:pt x="67" y="509"/>
                  </a:lnTo>
                  <a:lnTo>
                    <a:pt x="69" y="509"/>
                  </a:lnTo>
                  <a:lnTo>
                    <a:pt x="71" y="509"/>
                  </a:lnTo>
                  <a:lnTo>
                    <a:pt x="71" y="509"/>
                  </a:lnTo>
                  <a:lnTo>
                    <a:pt x="71" y="509"/>
                  </a:lnTo>
                  <a:lnTo>
                    <a:pt x="71" y="509"/>
                  </a:lnTo>
                  <a:lnTo>
                    <a:pt x="74" y="507"/>
                  </a:lnTo>
                  <a:lnTo>
                    <a:pt x="74" y="507"/>
                  </a:lnTo>
                  <a:lnTo>
                    <a:pt x="76" y="504"/>
                  </a:lnTo>
                  <a:lnTo>
                    <a:pt x="76" y="504"/>
                  </a:lnTo>
                  <a:lnTo>
                    <a:pt x="76" y="504"/>
                  </a:lnTo>
                  <a:lnTo>
                    <a:pt x="76" y="502"/>
                  </a:lnTo>
                  <a:lnTo>
                    <a:pt x="76" y="502"/>
                  </a:lnTo>
                  <a:lnTo>
                    <a:pt x="76" y="502"/>
                  </a:lnTo>
                  <a:lnTo>
                    <a:pt x="76" y="499"/>
                  </a:lnTo>
                  <a:lnTo>
                    <a:pt x="78" y="499"/>
                  </a:lnTo>
                  <a:lnTo>
                    <a:pt x="78" y="499"/>
                  </a:lnTo>
                  <a:lnTo>
                    <a:pt x="78" y="504"/>
                  </a:lnTo>
                  <a:lnTo>
                    <a:pt x="81" y="507"/>
                  </a:lnTo>
                  <a:lnTo>
                    <a:pt x="88" y="511"/>
                  </a:lnTo>
                  <a:lnTo>
                    <a:pt x="88" y="511"/>
                  </a:lnTo>
                  <a:lnTo>
                    <a:pt x="88" y="511"/>
                  </a:lnTo>
                  <a:lnTo>
                    <a:pt x="90" y="514"/>
                  </a:lnTo>
                  <a:lnTo>
                    <a:pt x="90" y="518"/>
                  </a:lnTo>
                  <a:lnTo>
                    <a:pt x="90" y="518"/>
                  </a:lnTo>
                  <a:lnTo>
                    <a:pt x="93" y="521"/>
                  </a:lnTo>
                  <a:lnTo>
                    <a:pt x="93" y="521"/>
                  </a:lnTo>
                  <a:lnTo>
                    <a:pt x="95" y="525"/>
                  </a:lnTo>
                  <a:lnTo>
                    <a:pt x="97" y="525"/>
                  </a:lnTo>
                  <a:lnTo>
                    <a:pt x="97" y="525"/>
                  </a:lnTo>
                  <a:lnTo>
                    <a:pt x="97" y="525"/>
                  </a:lnTo>
                  <a:lnTo>
                    <a:pt x="97" y="523"/>
                  </a:lnTo>
                  <a:lnTo>
                    <a:pt x="102" y="528"/>
                  </a:lnTo>
                  <a:lnTo>
                    <a:pt x="105" y="533"/>
                  </a:lnTo>
                  <a:lnTo>
                    <a:pt x="107" y="535"/>
                  </a:lnTo>
                  <a:lnTo>
                    <a:pt x="109" y="537"/>
                  </a:lnTo>
                  <a:lnTo>
                    <a:pt x="112" y="537"/>
                  </a:lnTo>
                  <a:lnTo>
                    <a:pt x="112" y="540"/>
                  </a:lnTo>
                  <a:lnTo>
                    <a:pt x="114" y="540"/>
                  </a:lnTo>
                  <a:lnTo>
                    <a:pt x="116" y="537"/>
                  </a:lnTo>
                  <a:lnTo>
                    <a:pt x="116" y="537"/>
                  </a:lnTo>
                  <a:lnTo>
                    <a:pt x="116" y="535"/>
                  </a:lnTo>
                  <a:lnTo>
                    <a:pt x="116" y="533"/>
                  </a:lnTo>
                  <a:lnTo>
                    <a:pt x="116" y="533"/>
                  </a:lnTo>
                  <a:lnTo>
                    <a:pt x="119" y="533"/>
                  </a:lnTo>
                  <a:lnTo>
                    <a:pt x="119" y="535"/>
                  </a:lnTo>
                  <a:lnTo>
                    <a:pt x="119" y="535"/>
                  </a:lnTo>
                  <a:lnTo>
                    <a:pt x="121" y="533"/>
                  </a:lnTo>
                  <a:lnTo>
                    <a:pt x="119" y="530"/>
                  </a:lnTo>
                  <a:lnTo>
                    <a:pt x="116" y="528"/>
                  </a:lnTo>
                  <a:lnTo>
                    <a:pt x="116" y="525"/>
                  </a:lnTo>
                  <a:lnTo>
                    <a:pt x="116" y="525"/>
                  </a:lnTo>
                  <a:lnTo>
                    <a:pt x="119" y="523"/>
                  </a:lnTo>
                  <a:lnTo>
                    <a:pt x="119" y="523"/>
                  </a:lnTo>
                  <a:lnTo>
                    <a:pt x="116" y="523"/>
                  </a:lnTo>
                  <a:lnTo>
                    <a:pt x="119" y="521"/>
                  </a:lnTo>
                  <a:lnTo>
                    <a:pt x="119" y="521"/>
                  </a:lnTo>
                  <a:lnTo>
                    <a:pt x="121" y="521"/>
                  </a:lnTo>
                  <a:lnTo>
                    <a:pt x="121" y="518"/>
                  </a:lnTo>
                  <a:lnTo>
                    <a:pt x="119" y="516"/>
                  </a:lnTo>
                  <a:lnTo>
                    <a:pt x="119" y="514"/>
                  </a:lnTo>
                  <a:lnTo>
                    <a:pt x="121" y="507"/>
                  </a:lnTo>
                  <a:lnTo>
                    <a:pt x="121" y="504"/>
                  </a:lnTo>
                  <a:lnTo>
                    <a:pt x="123" y="504"/>
                  </a:lnTo>
                  <a:lnTo>
                    <a:pt x="126" y="504"/>
                  </a:lnTo>
                  <a:lnTo>
                    <a:pt x="128" y="502"/>
                  </a:lnTo>
                  <a:lnTo>
                    <a:pt x="131" y="499"/>
                  </a:lnTo>
                  <a:lnTo>
                    <a:pt x="140" y="507"/>
                  </a:lnTo>
                  <a:lnTo>
                    <a:pt x="142" y="509"/>
                  </a:lnTo>
                  <a:lnTo>
                    <a:pt x="142" y="511"/>
                  </a:lnTo>
                  <a:lnTo>
                    <a:pt x="142" y="511"/>
                  </a:lnTo>
                  <a:lnTo>
                    <a:pt x="145" y="514"/>
                  </a:lnTo>
                  <a:lnTo>
                    <a:pt x="147" y="514"/>
                  </a:lnTo>
                  <a:lnTo>
                    <a:pt x="152" y="518"/>
                  </a:lnTo>
                  <a:lnTo>
                    <a:pt x="154" y="518"/>
                  </a:lnTo>
                  <a:lnTo>
                    <a:pt x="154" y="518"/>
                  </a:lnTo>
                  <a:lnTo>
                    <a:pt x="157" y="518"/>
                  </a:lnTo>
                  <a:lnTo>
                    <a:pt x="161" y="516"/>
                  </a:lnTo>
                  <a:lnTo>
                    <a:pt x="161" y="514"/>
                  </a:lnTo>
                  <a:lnTo>
                    <a:pt x="161" y="514"/>
                  </a:lnTo>
                  <a:lnTo>
                    <a:pt x="164" y="511"/>
                  </a:lnTo>
                  <a:lnTo>
                    <a:pt x="164" y="511"/>
                  </a:lnTo>
                  <a:lnTo>
                    <a:pt x="164" y="509"/>
                  </a:lnTo>
                  <a:lnTo>
                    <a:pt x="166" y="509"/>
                  </a:lnTo>
                  <a:lnTo>
                    <a:pt x="168" y="509"/>
                  </a:lnTo>
                  <a:lnTo>
                    <a:pt x="171" y="509"/>
                  </a:lnTo>
                  <a:lnTo>
                    <a:pt x="171" y="511"/>
                  </a:lnTo>
                  <a:lnTo>
                    <a:pt x="171" y="511"/>
                  </a:lnTo>
                  <a:lnTo>
                    <a:pt x="168" y="516"/>
                  </a:lnTo>
                  <a:lnTo>
                    <a:pt x="173" y="518"/>
                  </a:lnTo>
                  <a:lnTo>
                    <a:pt x="178" y="518"/>
                  </a:lnTo>
                  <a:lnTo>
                    <a:pt x="175" y="521"/>
                  </a:lnTo>
                  <a:lnTo>
                    <a:pt x="175" y="521"/>
                  </a:lnTo>
                  <a:lnTo>
                    <a:pt x="175" y="521"/>
                  </a:lnTo>
                  <a:lnTo>
                    <a:pt x="175" y="523"/>
                  </a:lnTo>
                  <a:lnTo>
                    <a:pt x="178" y="523"/>
                  </a:lnTo>
                  <a:lnTo>
                    <a:pt x="180" y="523"/>
                  </a:lnTo>
                  <a:lnTo>
                    <a:pt x="180" y="523"/>
                  </a:lnTo>
                  <a:lnTo>
                    <a:pt x="180" y="521"/>
                  </a:lnTo>
                  <a:lnTo>
                    <a:pt x="183" y="521"/>
                  </a:lnTo>
                  <a:lnTo>
                    <a:pt x="185" y="523"/>
                  </a:lnTo>
                  <a:lnTo>
                    <a:pt x="187" y="523"/>
                  </a:lnTo>
                  <a:lnTo>
                    <a:pt x="192" y="523"/>
                  </a:lnTo>
                  <a:lnTo>
                    <a:pt x="192" y="521"/>
                  </a:lnTo>
                  <a:lnTo>
                    <a:pt x="197" y="518"/>
                  </a:lnTo>
                  <a:lnTo>
                    <a:pt x="199" y="516"/>
                  </a:lnTo>
                  <a:lnTo>
                    <a:pt x="199" y="516"/>
                  </a:lnTo>
                  <a:lnTo>
                    <a:pt x="199" y="518"/>
                  </a:lnTo>
                  <a:lnTo>
                    <a:pt x="197" y="521"/>
                  </a:lnTo>
                  <a:lnTo>
                    <a:pt x="197" y="521"/>
                  </a:lnTo>
                  <a:lnTo>
                    <a:pt x="194" y="523"/>
                  </a:lnTo>
                  <a:lnTo>
                    <a:pt x="192" y="523"/>
                  </a:lnTo>
                  <a:lnTo>
                    <a:pt x="192" y="523"/>
                  </a:lnTo>
                  <a:lnTo>
                    <a:pt x="190" y="523"/>
                  </a:lnTo>
                  <a:lnTo>
                    <a:pt x="190" y="523"/>
                  </a:lnTo>
                  <a:lnTo>
                    <a:pt x="190" y="525"/>
                  </a:lnTo>
                  <a:lnTo>
                    <a:pt x="190" y="525"/>
                  </a:lnTo>
                  <a:lnTo>
                    <a:pt x="190" y="525"/>
                  </a:lnTo>
                  <a:lnTo>
                    <a:pt x="190" y="528"/>
                  </a:lnTo>
                  <a:lnTo>
                    <a:pt x="194" y="528"/>
                  </a:lnTo>
                  <a:lnTo>
                    <a:pt x="197" y="528"/>
                  </a:lnTo>
                  <a:lnTo>
                    <a:pt x="199" y="525"/>
                  </a:lnTo>
                  <a:lnTo>
                    <a:pt x="199" y="523"/>
                  </a:lnTo>
                  <a:lnTo>
                    <a:pt x="199" y="523"/>
                  </a:lnTo>
                  <a:lnTo>
                    <a:pt x="201" y="521"/>
                  </a:lnTo>
                  <a:lnTo>
                    <a:pt x="201" y="521"/>
                  </a:lnTo>
                  <a:lnTo>
                    <a:pt x="201" y="523"/>
                  </a:lnTo>
                  <a:lnTo>
                    <a:pt x="201" y="523"/>
                  </a:lnTo>
                  <a:lnTo>
                    <a:pt x="204" y="523"/>
                  </a:lnTo>
                  <a:lnTo>
                    <a:pt x="204" y="523"/>
                  </a:lnTo>
                  <a:lnTo>
                    <a:pt x="204" y="521"/>
                  </a:lnTo>
                  <a:lnTo>
                    <a:pt x="206" y="521"/>
                  </a:lnTo>
                  <a:lnTo>
                    <a:pt x="209" y="523"/>
                  </a:lnTo>
                  <a:lnTo>
                    <a:pt x="209" y="523"/>
                  </a:lnTo>
                  <a:lnTo>
                    <a:pt x="211" y="523"/>
                  </a:lnTo>
                  <a:lnTo>
                    <a:pt x="216" y="530"/>
                  </a:lnTo>
                  <a:lnTo>
                    <a:pt x="218" y="533"/>
                  </a:lnTo>
                  <a:lnTo>
                    <a:pt x="218" y="533"/>
                  </a:lnTo>
                  <a:lnTo>
                    <a:pt x="220" y="535"/>
                  </a:lnTo>
                  <a:lnTo>
                    <a:pt x="220" y="537"/>
                  </a:lnTo>
                  <a:lnTo>
                    <a:pt x="220" y="537"/>
                  </a:lnTo>
                  <a:lnTo>
                    <a:pt x="218" y="537"/>
                  </a:lnTo>
                  <a:lnTo>
                    <a:pt x="218" y="535"/>
                  </a:lnTo>
                  <a:lnTo>
                    <a:pt x="216" y="533"/>
                  </a:lnTo>
                  <a:lnTo>
                    <a:pt x="216" y="530"/>
                  </a:lnTo>
                  <a:lnTo>
                    <a:pt x="213" y="530"/>
                  </a:lnTo>
                  <a:lnTo>
                    <a:pt x="211" y="530"/>
                  </a:lnTo>
                  <a:lnTo>
                    <a:pt x="209" y="525"/>
                  </a:lnTo>
                  <a:lnTo>
                    <a:pt x="209" y="525"/>
                  </a:lnTo>
                  <a:lnTo>
                    <a:pt x="209" y="525"/>
                  </a:lnTo>
                  <a:lnTo>
                    <a:pt x="209" y="523"/>
                  </a:lnTo>
                  <a:lnTo>
                    <a:pt x="206" y="523"/>
                  </a:lnTo>
                  <a:lnTo>
                    <a:pt x="206" y="523"/>
                  </a:lnTo>
                  <a:lnTo>
                    <a:pt x="206" y="523"/>
                  </a:lnTo>
                  <a:lnTo>
                    <a:pt x="204" y="523"/>
                  </a:lnTo>
                  <a:lnTo>
                    <a:pt x="204" y="523"/>
                  </a:lnTo>
                  <a:lnTo>
                    <a:pt x="201" y="523"/>
                  </a:lnTo>
                  <a:lnTo>
                    <a:pt x="201" y="523"/>
                  </a:lnTo>
                  <a:lnTo>
                    <a:pt x="199" y="525"/>
                  </a:lnTo>
                  <a:lnTo>
                    <a:pt x="199" y="525"/>
                  </a:lnTo>
                  <a:lnTo>
                    <a:pt x="199" y="525"/>
                  </a:lnTo>
                  <a:lnTo>
                    <a:pt x="199" y="528"/>
                  </a:lnTo>
                  <a:lnTo>
                    <a:pt x="199" y="528"/>
                  </a:lnTo>
                  <a:lnTo>
                    <a:pt x="197" y="528"/>
                  </a:lnTo>
                  <a:lnTo>
                    <a:pt x="197" y="528"/>
                  </a:lnTo>
                  <a:lnTo>
                    <a:pt x="194" y="528"/>
                  </a:lnTo>
                  <a:lnTo>
                    <a:pt x="194" y="530"/>
                  </a:lnTo>
                  <a:lnTo>
                    <a:pt x="194" y="530"/>
                  </a:lnTo>
                  <a:lnTo>
                    <a:pt x="197" y="530"/>
                  </a:lnTo>
                  <a:lnTo>
                    <a:pt x="197" y="533"/>
                  </a:lnTo>
                  <a:lnTo>
                    <a:pt x="194" y="530"/>
                  </a:lnTo>
                  <a:lnTo>
                    <a:pt x="190" y="528"/>
                  </a:lnTo>
                  <a:lnTo>
                    <a:pt x="178" y="525"/>
                  </a:lnTo>
                  <a:lnTo>
                    <a:pt x="173" y="523"/>
                  </a:lnTo>
                  <a:lnTo>
                    <a:pt x="161" y="518"/>
                  </a:lnTo>
                  <a:lnTo>
                    <a:pt x="161" y="518"/>
                  </a:lnTo>
                  <a:lnTo>
                    <a:pt x="154" y="521"/>
                  </a:lnTo>
                  <a:lnTo>
                    <a:pt x="152" y="521"/>
                  </a:lnTo>
                  <a:lnTo>
                    <a:pt x="152" y="521"/>
                  </a:lnTo>
                  <a:lnTo>
                    <a:pt x="147" y="516"/>
                  </a:lnTo>
                  <a:lnTo>
                    <a:pt x="145" y="516"/>
                  </a:lnTo>
                  <a:lnTo>
                    <a:pt x="145" y="516"/>
                  </a:lnTo>
                  <a:lnTo>
                    <a:pt x="142" y="516"/>
                  </a:lnTo>
                  <a:lnTo>
                    <a:pt x="135" y="521"/>
                  </a:lnTo>
                  <a:lnTo>
                    <a:pt x="135" y="521"/>
                  </a:lnTo>
                  <a:lnTo>
                    <a:pt x="133" y="521"/>
                  </a:lnTo>
                  <a:lnTo>
                    <a:pt x="133" y="521"/>
                  </a:lnTo>
                  <a:lnTo>
                    <a:pt x="133" y="518"/>
                  </a:lnTo>
                  <a:lnTo>
                    <a:pt x="131" y="518"/>
                  </a:lnTo>
                  <a:lnTo>
                    <a:pt x="131" y="521"/>
                  </a:lnTo>
                  <a:lnTo>
                    <a:pt x="128" y="523"/>
                  </a:lnTo>
                  <a:lnTo>
                    <a:pt x="126" y="525"/>
                  </a:lnTo>
                  <a:lnTo>
                    <a:pt x="126" y="525"/>
                  </a:lnTo>
                  <a:lnTo>
                    <a:pt x="126" y="530"/>
                  </a:lnTo>
                  <a:lnTo>
                    <a:pt x="131" y="533"/>
                  </a:lnTo>
                  <a:lnTo>
                    <a:pt x="133" y="535"/>
                  </a:lnTo>
                  <a:lnTo>
                    <a:pt x="133" y="540"/>
                  </a:lnTo>
                  <a:lnTo>
                    <a:pt x="131" y="544"/>
                  </a:lnTo>
                  <a:lnTo>
                    <a:pt x="131" y="547"/>
                  </a:lnTo>
                  <a:lnTo>
                    <a:pt x="131" y="549"/>
                  </a:lnTo>
                  <a:lnTo>
                    <a:pt x="133" y="549"/>
                  </a:lnTo>
                  <a:lnTo>
                    <a:pt x="138" y="554"/>
                  </a:lnTo>
                  <a:lnTo>
                    <a:pt x="140" y="554"/>
                  </a:lnTo>
                  <a:lnTo>
                    <a:pt x="135" y="556"/>
                  </a:lnTo>
                  <a:lnTo>
                    <a:pt x="135" y="556"/>
                  </a:lnTo>
                  <a:lnTo>
                    <a:pt x="138" y="556"/>
                  </a:lnTo>
                  <a:lnTo>
                    <a:pt x="135" y="559"/>
                  </a:lnTo>
                  <a:lnTo>
                    <a:pt x="138" y="559"/>
                  </a:lnTo>
                  <a:lnTo>
                    <a:pt x="140" y="559"/>
                  </a:lnTo>
                  <a:lnTo>
                    <a:pt x="140" y="559"/>
                  </a:lnTo>
                  <a:lnTo>
                    <a:pt x="140" y="561"/>
                  </a:lnTo>
                  <a:lnTo>
                    <a:pt x="142" y="566"/>
                  </a:lnTo>
                  <a:lnTo>
                    <a:pt x="142" y="580"/>
                  </a:lnTo>
                  <a:lnTo>
                    <a:pt x="145" y="585"/>
                  </a:lnTo>
                  <a:lnTo>
                    <a:pt x="145" y="585"/>
                  </a:lnTo>
                  <a:lnTo>
                    <a:pt x="147" y="587"/>
                  </a:lnTo>
                  <a:lnTo>
                    <a:pt x="147" y="587"/>
                  </a:lnTo>
                  <a:lnTo>
                    <a:pt x="149" y="587"/>
                  </a:lnTo>
                  <a:lnTo>
                    <a:pt x="149" y="589"/>
                  </a:lnTo>
                  <a:lnTo>
                    <a:pt x="149" y="589"/>
                  </a:lnTo>
                  <a:lnTo>
                    <a:pt x="149" y="589"/>
                  </a:lnTo>
                  <a:lnTo>
                    <a:pt x="149" y="589"/>
                  </a:lnTo>
                  <a:lnTo>
                    <a:pt x="149" y="592"/>
                  </a:lnTo>
                  <a:lnTo>
                    <a:pt x="149" y="592"/>
                  </a:lnTo>
                  <a:lnTo>
                    <a:pt x="152" y="592"/>
                  </a:lnTo>
                  <a:lnTo>
                    <a:pt x="149" y="594"/>
                  </a:lnTo>
                  <a:lnTo>
                    <a:pt x="147" y="594"/>
                  </a:lnTo>
                  <a:lnTo>
                    <a:pt x="145" y="592"/>
                  </a:lnTo>
                  <a:lnTo>
                    <a:pt x="142" y="592"/>
                  </a:lnTo>
                  <a:lnTo>
                    <a:pt x="142" y="589"/>
                  </a:lnTo>
                  <a:lnTo>
                    <a:pt x="142" y="587"/>
                  </a:lnTo>
                  <a:lnTo>
                    <a:pt x="140" y="585"/>
                  </a:lnTo>
                  <a:lnTo>
                    <a:pt x="140" y="585"/>
                  </a:lnTo>
                  <a:lnTo>
                    <a:pt x="138" y="585"/>
                  </a:lnTo>
                  <a:lnTo>
                    <a:pt x="138" y="582"/>
                  </a:lnTo>
                  <a:lnTo>
                    <a:pt x="138" y="582"/>
                  </a:lnTo>
                  <a:lnTo>
                    <a:pt x="135" y="582"/>
                  </a:lnTo>
                  <a:lnTo>
                    <a:pt x="135" y="582"/>
                  </a:lnTo>
                  <a:lnTo>
                    <a:pt x="135" y="580"/>
                  </a:lnTo>
                  <a:lnTo>
                    <a:pt x="133" y="580"/>
                  </a:lnTo>
                  <a:lnTo>
                    <a:pt x="133" y="578"/>
                  </a:lnTo>
                  <a:lnTo>
                    <a:pt x="133" y="578"/>
                  </a:lnTo>
                  <a:lnTo>
                    <a:pt x="131" y="578"/>
                  </a:lnTo>
                  <a:lnTo>
                    <a:pt x="131" y="575"/>
                  </a:lnTo>
                  <a:lnTo>
                    <a:pt x="131" y="575"/>
                  </a:lnTo>
                  <a:lnTo>
                    <a:pt x="128" y="575"/>
                  </a:lnTo>
                  <a:lnTo>
                    <a:pt x="126" y="573"/>
                  </a:lnTo>
                  <a:lnTo>
                    <a:pt x="126" y="570"/>
                  </a:lnTo>
                  <a:lnTo>
                    <a:pt x="126" y="570"/>
                  </a:lnTo>
                  <a:lnTo>
                    <a:pt x="123" y="570"/>
                  </a:lnTo>
                  <a:lnTo>
                    <a:pt x="121" y="570"/>
                  </a:lnTo>
                  <a:lnTo>
                    <a:pt x="121" y="568"/>
                  </a:lnTo>
                  <a:lnTo>
                    <a:pt x="121" y="568"/>
                  </a:lnTo>
                  <a:lnTo>
                    <a:pt x="121" y="566"/>
                  </a:lnTo>
                  <a:lnTo>
                    <a:pt x="121" y="566"/>
                  </a:lnTo>
                  <a:lnTo>
                    <a:pt x="121" y="563"/>
                  </a:lnTo>
                  <a:lnTo>
                    <a:pt x="121" y="563"/>
                  </a:lnTo>
                  <a:lnTo>
                    <a:pt x="123" y="554"/>
                  </a:lnTo>
                  <a:lnTo>
                    <a:pt x="123" y="554"/>
                  </a:lnTo>
                  <a:lnTo>
                    <a:pt x="123" y="554"/>
                  </a:lnTo>
                  <a:lnTo>
                    <a:pt x="126" y="554"/>
                  </a:lnTo>
                  <a:lnTo>
                    <a:pt x="123" y="554"/>
                  </a:lnTo>
                  <a:lnTo>
                    <a:pt x="123" y="551"/>
                  </a:lnTo>
                  <a:lnTo>
                    <a:pt x="123" y="551"/>
                  </a:lnTo>
                  <a:lnTo>
                    <a:pt x="123" y="549"/>
                  </a:lnTo>
                  <a:lnTo>
                    <a:pt x="123" y="544"/>
                  </a:lnTo>
                  <a:lnTo>
                    <a:pt x="123" y="544"/>
                  </a:lnTo>
                  <a:lnTo>
                    <a:pt x="121" y="542"/>
                  </a:lnTo>
                  <a:lnTo>
                    <a:pt x="116" y="542"/>
                  </a:lnTo>
                  <a:lnTo>
                    <a:pt x="114" y="542"/>
                  </a:lnTo>
                  <a:lnTo>
                    <a:pt x="114" y="542"/>
                  </a:lnTo>
                  <a:lnTo>
                    <a:pt x="109" y="547"/>
                  </a:lnTo>
                  <a:lnTo>
                    <a:pt x="109" y="551"/>
                  </a:lnTo>
                  <a:lnTo>
                    <a:pt x="109" y="559"/>
                  </a:lnTo>
                  <a:lnTo>
                    <a:pt x="109" y="563"/>
                  </a:lnTo>
                  <a:lnTo>
                    <a:pt x="109" y="566"/>
                  </a:lnTo>
                  <a:lnTo>
                    <a:pt x="107" y="568"/>
                  </a:lnTo>
                  <a:lnTo>
                    <a:pt x="105" y="570"/>
                  </a:lnTo>
                  <a:lnTo>
                    <a:pt x="105" y="578"/>
                  </a:lnTo>
                  <a:lnTo>
                    <a:pt x="105" y="578"/>
                  </a:lnTo>
                  <a:lnTo>
                    <a:pt x="107" y="578"/>
                  </a:lnTo>
                  <a:lnTo>
                    <a:pt x="107" y="578"/>
                  </a:lnTo>
                  <a:lnTo>
                    <a:pt x="109" y="580"/>
                  </a:lnTo>
                  <a:lnTo>
                    <a:pt x="109" y="582"/>
                  </a:lnTo>
                  <a:lnTo>
                    <a:pt x="109" y="587"/>
                  </a:lnTo>
                  <a:lnTo>
                    <a:pt x="112" y="589"/>
                  </a:lnTo>
                  <a:lnTo>
                    <a:pt x="112" y="592"/>
                  </a:lnTo>
                  <a:lnTo>
                    <a:pt x="112" y="594"/>
                  </a:lnTo>
                  <a:lnTo>
                    <a:pt x="112" y="596"/>
                  </a:lnTo>
                  <a:lnTo>
                    <a:pt x="112" y="599"/>
                  </a:lnTo>
                  <a:lnTo>
                    <a:pt x="109" y="606"/>
                  </a:lnTo>
                  <a:lnTo>
                    <a:pt x="109" y="611"/>
                  </a:lnTo>
                  <a:lnTo>
                    <a:pt x="107" y="613"/>
                  </a:lnTo>
                  <a:lnTo>
                    <a:pt x="109" y="620"/>
                  </a:lnTo>
                  <a:lnTo>
                    <a:pt x="112" y="622"/>
                  </a:lnTo>
                  <a:lnTo>
                    <a:pt x="112" y="625"/>
                  </a:lnTo>
                  <a:lnTo>
                    <a:pt x="112" y="627"/>
                  </a:lnTo>
                  <a:lnTo>
                    <a:pt x="112" y="627"/>
                  </a:lnTo>
                  <a:lnTo>
                    <a:pt x="119" y="634"/>
                  </a:lnTo>
                  <a:lnTo>
                    <a:pt x="121" y="641"/>
                  </a:lnTo>
                  <a:lnTo>
                    <a:pt x="123" y="646"/>
                  </a:lnTo>
                  <a:lnTo>
                    <a:pt x="131" y="653"/>
                  </a:lnTo>
                  <a:lnTo>
                    <a:pt x="133" y="653"/>
                  </a:lnTo>
                  <a:lnTo>
                    <a:pt x="135" y="653"/>
                  </a:lnTo>
                  <a:lnTo>
                    <a:pt x="138" y="653"/>
                  </a:lnTo>
                  <a:lnTo>
                    <a:pt x="140" y="653"/>
                  </a:lnTo>
                  <a:lnTo>
                    <a:pt x="142" y="653"/>
                  </a:lnTo>
                  <a:lnTo>
                    <a:pt x="142" y="656"/>
                  </a:lnTo>
                  <a:lnTo>
                    <a:pt x="147" y="653"/>
                  </a:lnTo>
                  <a:lnTo>
                    <a:pt x="149" y="656"/>
                  </a:lnTo>
                  <a:lnTo>
                    <a:pt x="152" y="656"/>
                  </a:lnTo>
                  <a:lnTo>
                    <a:pt x="154" y="660"/>
                  </a:lnTo>
                  <a:lnTo>
                    <a:pt x="157" y="672"/>
                  </a:lnTo>
                  <a:lnTo>
                    <a:pt x="159" y="677"/>
                  </a:lnTo>
                  <a:lnTo>
                    <a:pt x="157" y="684"/>
                  </a:lnTo>
                  <a:lnTo>
                    <a:pt x="157" y="684"/>
                  </a:lnTo>
                  <a:lnTo>
                    <a:pt x="157" y="684"/>
                  </a:lnTo>
                  <a:lnTo>
                    <a:pt x="159" y="684"/>
                  </a:lnTo>
                  <a:lnTo>
                    <a:pt x="159" y="684"/>
                  </a:lnTo>
                  <a:lnTo>
                    <a:pt x="159" y="684"/>
                  </a:lnTo>
                  <a:lnTo>
                    <a:pt x="159" y="686"/>
                  </a:lnTo>
                  <a:lnTo>
                    <a:pt x="159" y="686"/>
                  </a:lnTo>
                  <a:lnTo>
                    <a:pt x="159" y="686"/>
                  </a:lnTo>
                  <a:lnTo>
                    <a:pt x="157" y="686"/>
                  </a:lnTo>
                  <a:lnTo>
                    <a:pt x="154" y="686"/>
                  </a:lnTo>
                  <a:lnTo>
                    <a:pt x="154" y="686"/>
                  </a:lnTo>
                  <a:lnTo>
                    <a:pt x="152" y="693"/>
                  </a:lnTo>
                  <a:lnTo>
                    <a:pt x="152" y="696"/>
                  </a:lnTo>
                  <a:lnTo>
                    <a:pt x="149" y="696"/>
                  </a:lnTo>
                  <a:lnTo>
                    <a:pt x="147" y="698"/>
                  </a:lnTo>
                  <a:lnTo>
                    <a:pt x="145" y="698"/>
                  </a:lnTo>
                  <a:lnTo>
                    <a:pt x="145" y="698"/>
                  </a:lnTo>
                  <a:lnTo>
                    <a:pt x="142" y="696"/>
                  </a:lnTo>
                  <a:lnTo>
                    <a:pt x="140" y="696"/>
                  </a:lnTo>
                  <a:lnTo>
                    <a:pt x="140" y="696"/>
                  </a:lnTo>
                  <a:lnTo>
                    <a:pt x="138" y="698"/>
                  </a:lnTo>
                  <a:lnTo>
                    <a:pt x="135" y="701"/>
                  </a:lnTo>
                  <a:lnTo>
                    <a:pt x="135" y="703"/>
                  </a:lnTo>
                  <a:lnTo>
                    <a:pt x="138" y="703"/>
                  </a:lnTo>
                  <a:lnTo>
                    <a:pt x="138" y="705"/>
                  </a:lnTo>
                  <a:lnTo>
                    <a:pt x="140" y="705"/>
                  </a:lnTo>
                  <a:lnTo>
                    <a:pt x="140" y="708"/>
                  </a:lnTo>
                  <a:lnTo>
                    <a:pt x="138" y="708"/>
                  </a:lnTo>
                  <a:lnTo>
                    <a:pt x="135" y="708"/>
                  </a:lnTo>
                  <a:lnTo>
                    <a:pt x="135" y="710"/>
                  </a:lnTo>
                  <a:lnTo>
                    <a:pt x="135" y="712"/>
                  </a:lnTo>
                  <a:lnTo>
                    <a:pt x="138" y="717"/>
                  </a:lnTo>
                  <a:lnTo>
                    <a:pt x="138" y="724"/>
                  </a:lnTo>
                  <a:lnTo>
                    <a:pt x="135" y="729"/>
                  </a:lnTo>
                  <a:lnTo>
                    <a:pt x="135" y="729"/>
                  </a:lnTo>
                  <a:lnTo>
                    <a:pt x="138" y="734"/>
                  </a:lnTo>
                  <a:lnTo>
                    <a:pt x="138" y="734"/>
                  </a:lnTo>
                  <a:lnTo>
                    <a:pt x="138" y="736"/>
                  </a:lnTo>
                  <a:lnTo>
                    <a:pt x="138" y="736"/>
                  </a:lnTo>
                  <a:lnTo>
                    <a:pt x="138" y="738"/>
                  </a:lnTo>
                  <a:lnTo>
                    <a:pt x="138" y="738"/>
                  </a:lnTo>
                  <a:lnTo>
                    <a:pt x="140" y="738"/>
                  </a:lnTo>
                  <a:lnTo>
                    <a:pt x="140" y="741"/>
                  </a:lnTo>
                  <a:lnTo>
                    <a:pt x="140" y="743"/>
                  </a:lnTo>
                  <a:lnTo>
                    <a:pt x="140" y="743"/>
                  </a:lnTo>
                  <a:lnTo>
                    <a:pt x="140" y="746"/>
                  </a:lnTo>
                  <a:lnTo>
                    <a:pt x="142" y="746"/>
                  </a:lnTo>
                  <a:lnTo>
                    <a:pt x="145" y="748"/>
                  </a:lnTo>
                  <a:lnTo>
                    <a:pt x="152" y="755"/>
                  </a:lnTo>
                  <a:lnTo>
                    <a:pt x="154" y="760"/>
                  </a:lnTo>
                  <a:lnTo>
                    <a:pt x="159" y="769"/>
                  </a:lnTo>
                  <a:lnTo>
                    <a:pt x="159" y="774"/>
                  </a:lnTo>
                  <a:lnTo>
                    <a:pt x="159" y="776"/>
                  </a:lnTo>
                  <a:lnTo>
                    <a:pt x="161" y="776"/>
                  </a:lnTo>
                  <a:lnTo>
                    <a:pt x="164" y="779"/>
                  </a:lnTo>
                  <a:lnTo>
                    <a:pt x="166" y="779"/>
                  </a:lnTo>
                  <a:lnTo>
                    <a:pt x="166" y="781"/>
                  </a:lnTo>
                  <a:lnTo>
                    <a:pt x="168" y="783"/>
                  </a:lnTo>
                  <a:lnTo>
                    <a:pt x="168" y="786"/>
                  </a:lnTo>
                  <a:lnTo>
                    <a:pt x="168" y="788"/>
                  </a:lnTo>
                  <a:lnTo>
                    <a:pt x="168" y="791"/>
                  </a:lnTo>
                  <a:lnTo>
                    <a:pt x="168" y="793"/>
                  </a:lnTo>
                  <a:lnTo>
                    <a:pt x="168" y="795"/>
                  </a:lnTo>
                  <a:lnTo>
                    <a:pt x="171" y="798"/>
                  </a:lnTo>
                  <a:lnTo>
                    <a:pt x="173" y="802"/>
                  </a:lnTo>
                  <a:lnTo>
                    <a:pt x="173" y="805"/>
                  </a:lnTo>
                  <a:lnTo>
                    <a:pt x="175" y="807"/>
                  </a:lnTo>
                  <a:lnTo>
                    <a:pt x="178" y="809"/>
                  </a:lnTo>
                  <a:lnTo>
                    <a:pt x="180" y="812"/>
                  </a:lnTo>
                  <a:lnTo>
                    <a:pt x="180" y="819"/>
                  </a:lnTo>
                  <a:lnTo>
                    <a:pt x="183" y="826"/>
                  </a:lnTo>
                  <a:lnTo>
                    <a:pt x="183" y="828"/>
                  </a:lnTo>
                  <a:lnTo>
                    <a:pt x="190" y="831"/>
                  </a:lnTo>
                  <a:lnTo>
                    <a:pt x="192" y="833"/>
                  </a:lnTo>
                  <a:lnTo>
                    <a:pt x="194" y="836"/>
                  </a:lnTo>
                  <a:lnTo>
                    <a:pt x="197" y="843"/>
                  </a:lnTo>
                  <a:lnTo>
                    <a:pt x="199" y="847"/>
                  </a:lnTo>
                  <a:lnTo>
                    <a:pt x="201" y="852"/>
                  </a:lnTo>
                  <a:lnTo>
                    <a:pt x="204" y="854"/>
                  </a:lnTo>
                  <a:lnTo>
                    <a:pt x="206" y="857"/>
                  </a:lnTo>
                  <a:lnTo>
                    <a:pt x="213" y="859"/>
                  </a:lnTo>
                  <a:lnTo>
                    <a:pt x="216" y="862"/>
                  </a:lnTo>
                  <a:lnTo>
                    <a:pt x="216" y="864"/>
                  </a:lnTo>
                  <a:lnTo>
                    <a:pt x="216" y="866"/>
                  </a:lnTo>
                  <a:lnTo>
                    <a:pt x="216" y="869"/>
                  </a:lnTo>
                  <a:lnTo>
                    <a:pt x="216" y="871"/>
                  </a:lnTo>
                  <a:lnTo>
                    <a:pt x="218" y="873"/>
                  </a:lnTo>
                  <a:lnTo>
                    <a:pt x="218" y="876"/>
                  </a:lnTo>
                  <a:lnTo>
                    <a:pt x="218" y="876"/>
                  </a:lnTo>
                  <a:lnTo>
                    <a:pt x="216" y="876"/>
                  </a:lnTo>
                  <a:lnTo>
                    <a:pt x="216" y="876"/>
                  </a:lnTo>
                  <a:lnTo>
                    <a:pt x="216" y="873"/>
                  </a:lnTo>
                  <a:lnTo>
                    <a:pt x="216" y="871"/>
                  </a:lnTo>
                  <a:lnTo>
                    <a:pt x="211" y="880"/>
                  </a:lnTo>
                  <a:lnTo>
                    <a:pt x="211" y="883"/>
                  </a:lnTo>
                  <a:lnTo>
                    <a:pt x="211" y="885"/>
                  </a:lnTo>
                  <a:lnTo>
                    <a:pt x="211" y="888"/>
                  </a:lnTo>
                  <a:lnTo>
                    <a:pt x="213" y="890"/>
                  </a:lnTo>
                  <a:lnTo>
                    <a:pt x="218" y="895"/>
                  </a:lnTo>
                  <a:lnTo>
                    <a:pt x="220" y="897"/>
                  </a:lnTo>
                  <a:lnTo>
                    <a:pt x="220" y="897"/>
                  </a:lnTo>
                  <a:lnTo>
                    <a:pt x="223" y="897"/>
                  </a:lnTo>
                  <a:lnTo>
                    <a:pt x="225" y="897"/>
                  </a:lnTo>
                  <a:lnTo>
                    <a:pt x="228" y="897"/>
                  </a:lnTo>
                  <a:lnTo>
                    <a:pt x="228" y="897"/>
                  </a:lnTo>
                  <a:lnTo>
                    <a:pt x="230" y="899"/>
                  </a:lnTo>
                  <a:lnTo>
                    <a:pt x="230" y="899"/>
                  </a:lnTo>
                  <a:lnTo>
                    <a:pt x="232" y="902"/>
                  </a:lnTo>
                  <a:lnTo>
                    <a:pt x="232" y="902"/>
                  </a:lnTo>
                  <a:lnTo>
                    <a:pt x="232" y="907"/>
                  </a:lnTo>
                  <a:lnTo>
                    <a:pt x="232" y="911"/>
                  </a:lnTo>
                  <a:lnTo>
                    <a:pt x="230" y="916"/>
                  </a:lnTo>
                  <a:lnTo>
                    <a:pt x="230" y="921"/>
                  </a:lnTo>
                  <a:lnTo>
                    <a:pt x="225" y="928"/>
                  </a:lnTo>
                  <a:lnTo>
                    <a:pt x="223" y="930"/>
                  </a:lnTo>
                  <a:lnTo>
                    <a:pt x="225" y="930"/>
                  </a:lnTo>
                  <a:lnTo>
                    <a:pt x="228" y="935"/>
                  </a:lnTo>
                  <a:lnTo>
                    <a:pt x="228" y="935"/>
                  </a:lnTo>
                  <a:lnTo>
                    <a:pt x="228" y="937"/>
                  </a:lnTo>
                  <a:lnTo>
                    <a:pt x="228" y="937"/>
                  </a:lnTo>
                  <a:lnTo>
                    <a:pt x="228" y="940"/>
                  </a:lnTo>
                  <a:lnTo>
                    <a:pt x="228" y="942"/>
                  </a:lnTo>
                  <a:lnTo>
                    <a:pt x="225" y="947"/>
                  </a:lnTo>
                  <a:lnTo>
                    <a:pt x="223" y="949"/>
                  </a:lnTo>
                  <a:lnTo>
                    <a:pt x="225" y="951"/>
                  </a:lnTo>
                  <a:lnTo>
                    <a:pt x="225" y="954"/>
                  </a:lnTo>
                  <a:lnTo>
                    <a:pt x="225" y="956"/>
                  </a:lnTo>
                  <a:lnTo>
                    <a:pt x="225" y="959"/>
                  </a:lnTo>
                  <a:lnTo>
                    <a:pt x="223" y="961"/>
                  </a:lnTo>
                  <a:lnTo>
                    <a:pt x="223" y="963"/>
                  </a:lnTo>
                  <a:lnTo>
                    <a:pt x="220" y="963"/>
                  </a:lnTo>
                  <a:lnTo>
                    <a:pt x="220" y="968"/>
                  </a:lnTo>
                  <a:lnTo>
                    <a:pt x="218" y="970"/>
                  </a:lnTo>
                  <a:lnTo>
                    <a:pt x="218" y="970"/>
                  </a:lnTo>
                  <a:lnTo>
                    <a:pt x="220" y="973"/>
                  </a:lnTo>
                  <a:lnTo>
                    <a:pt x="223" y="975"/>
                  </a:lnTo>
                  <a:lnTo>
                    <a:pt x="225" y="975"/>
                  </a:lnTo>
                  <a:lnTo>
                    <a:pt x="228" y="975"/>
                  </a:lnTo>
                  <a:lnTo>
                    <a:pt x="230" y="980"/>
                  </a:lnTo>
                  <a:lnTo>
                    <a:pt x="232" y="985"/>
                  </a:lnTo>
                  <a:lnTo>
                    <a:pt x="235" y="989"/>
                  </a:lnTo>
                  <a:lnTo>
                    <a:pt x="239" y="989"/>
                  </a:lnTo>
                  <a:lnTo>
                    <a:pt x="249" y="989"/>
                  </a:lnTo>
                  <a:lnTo>
                    <a:pt x="263" y="992"/>
                  </a:lnTo>
                  <a:lnTo>
                    <a:pt x="268" y="994"/>
                  </a:lnTo>
                  <a:lnTo>
                    <a:pt x="272" y="996"/>
                  </a:lnTo>
                  <a:lnTo>
                    <a:pt x="277" y="996"/>
                  </a:lnTo>
                  <a:lnTo>
                    <a:pt x="284" y="999"/>
                  </a:lnTo>
                  <a:lnTo>
                    <a:pt x="294" y="1006"/>
                  </a:lnTo>
                  <a:lnTo>
                    <a:pt x="296" y="1006"/>
                  </a:lnTo>
                  <a:lnTo>
                    <a:pt x="298" y="1006"/>
                  </a:lnTo>
                  <a:lnTo>
                    <a:pt x="301" y="1006"/>
                  </a:lnTo>
                  <a:lnTo>
                    <a:pt x="301" y="1006"/>
                  </a:lnTo>
                  <a:lnTo>
                    <a:pt x="303" y="1008"/>
                  </a:lnTo>
                  <a:lnTo>
                    <a:pt x="306" y="1008"/>
                  </a:lnTo>
                  <a:lnTo>
                    <a:pt x="308" y="1011"/>
                  </a:lnTo>
                  <a:lnTo>
                    <a:pt x="308" y="1011"/>
                  </a:lnTo>
                  <a:lnTo>
                    <a:pt x="310" y="1011"/>
                  </a:lnTo>
                  <a:lnTo>
                    <a:pt x="310" y="1011"/>
                  </a:lnTo>
                  <a:lnTo>
                    <a:pt x="313" y="1008"/>
                  </a:lnTo>
                  <a:lnTo>
                    <a:pt x="317" y="1008"/>
                  </a:lnTo>
                  <a:lnTo>
                    <a:pt x="320" y="1011"/>
                  </a:lnTo>
                  <a:lnTo>
                    <a:pt x="322" y="1011"/>
                  </a:lnTo>
                  <a:lnTo>
                    <a:pt x="322" y="1011"/>
                  </a:lnTo>
                  <a:lnTo>
                    <a:pt x="324" y="1011"/>
                  </a:lnTo>
                  <a:lnTo>
                    <a:pt x="327" y="1013"/>
                  </a:lnTo>
                  <a:lnTo>
                    <a:pt x="332" y="1018"/>
                  </a:lnTo>
                  <a:lnTo>
                    <a:pt x="336" y="1020"/>
                  </a:lnTo>
                  <a:lnTo>
                    <a:pt x="346" y="1032"/>
                  </a:lnTo>
                  <a:lnTo>
                    <a:pt x="348" y="1034"/>
                  </a:lnTo>
                  <a:lnTo>
                    <a:pt x="351" y="1034"/>
                  </a:lnTo>
                  <a:lnTo>
                    <a:pt x="351" y="1034"/>
                  </a:lnTo>
                  <a:lnTo>
                    <a:pt x="351" y="1034"/>
                  </a:lnTo>
                  <a:lnTo>
                    <a:pt x="353" y="1037"/>
                  </a:lnTo>
                  <a:lnTo>
                    <a:pt x="351" y="1037"/>
                  </a:lnTo>
                  <a:lnTo>
                    <a:pt x="351" y="1039"/>
                  </a:lnTo>
                  <a:lnTo>
                    <a:pt x="353" y="1039"/>
                  </a:lnTo>
                  <a:lnTo>
                    <a:pt x="353" y="1041"/>
                  </a:lnTo>
                  <a:lnTo>
                    <a:pt x="353" y="1041"/>
                  </a:lnTo>
                  <a:lnTo>
                    <a:pt x="353" y="1044"/>
                  </a:lnTo>
                  <a:lnTo>
                    <a:pt x="353" y="1046"/>
                  </a:lnTo>
                  <a:lnTo>
                    <a:pt x="353" y="1046"/>
                  </a:lnTo>
                  <a:lnTo>
                    <a:pt x="353" y="1049"/>
                  </a:lnTo>
                  <a:lnTo>
                    <a:pt x="355" y="1049"/>
                  </a:lnTo>
                  <a:lnTo>
                    <a:pt x="355" y="1049"/>
                  </a:lnTo>
                  <a:lnTo>
                    <a:pt x="355" y="1051"/>
                  </a:lnTo>
                  <a:lnTo>
                    <a:pt x="355" y="1051"/>
                  </a:lnTo>
                  <a:lnTo>
                    <a:pt x="360" y="1056"/>
                  </a:lnTo>
                  <a:lnTo>
                    <a:pt x="362" y="1058"/>
                  </a:lnTo>
                  <a:lnTo>
                    <a:pt x="365" y="1058"/>
                  </a:lnTo>
                  <a:lnTo>
                    <a:pt x="365" y="1058"/>
                  </a:lnTo>
                  <a:lnTo>
                    <a:pt x="362" y="1058"/>
                  </a:lnTo>
                  <a:lnTo>
                    <a:pt x="362" y="1058"/>
                  </a:lnTo>
                  <a:lnTo>
                    <a:pt x="362" y="1056"/>
                  </a:lnTo>
                  <a:lnTo>
                    <a:pt x="365" y="1058"/>
                  </a:lnTo>
                  <a:lnTo>
                    <a:pt x="374" y="1063"/>
                  </a:lnTo>
                  <a:lnTo>
                    <a:pt x="384" y="1067"/>
                  </a:lnTo>
                  <a:lnTo>
                    <a:pt x="388" y="1070"/>
                  </a:lnTo>
                  <a:lnTo>
                    <a:pt x="391" y="1072"/>
                  </a:lnTo>
                  <a:lnTo>
                    <a:pt x="393" y="1075"/>
                  </a:lnTo>
                  <a:lnTo>
                    <a:pt x="395" y="1075"/>
                  </a:lnTo>
                  <a:lnTo>
                    <a:pt x="398" y="1072"/>
                  </a:lnTo>
                  <a:lnTo>
                    <a:pt x="412" y="1075"/>
                  </a:lnTo>
                  <a:lnTo>
                    <a:pt x="414" y="1075"/>
                  </a:lnTo>
                  <a:lnTo>
                    <a:pt x="414" y="1075"/>
                  </a:lnTo>
                  <a:lnTo>
                    <a:pt x="414" y="1075"/>
                  </a:lnTo>
                  <a:lnTo>
                    <a:pt x="417" y="1075"/>
                  </a:lnTo>
                  <a:lnTo>
                    <a:pt x="419" y="1075"/>
                  </a:lnTo>
                  <a:lnTo>
                    <a:pt x="421" y="1075"/>
                  </a:lnTo>
                  <a:lnTo>
                    <a:pt x="424" y="1077"/>
                  </a:lnTo>
                  <a:lnTo>
                    <a:pt x="426" y="1082"/>
                  </a:lnTo>
                  <a:lnTo>
                    <a:pt x="429" y="1089"/>
                  </a:lnTo>
                  <a:lnTo>
                    <a:pt x="431" y="1093"/>
                  </a:lnTo>
                  <a:lnTo>
                    <a:pt x="431" y="1098"/>
                  </a:lnTo>
                  <a:lnTo>
                    <a:pt x="433" y="1101"/>
                  </a:lnTo>
                  <a:lnTo>
                    <a:pt x="431" y="1103"/>
                  </a:lnTo>
                  <a:lnTo>
                    <a:pt x="431" y="1108"/>
                  </a:lnTo>
                  <a:lnTo>
                    <a:pt x="431" y="1108"/>
                  </a:lnTo>
                  <a:lnTo>
                    <a:pt x="429" y="1110"/>
                  </a:lnTo>
                  <a:lnTo>
                    <a:pt x="429" y="1112"/>
                  </a:lnTo>
                  <a:lnTo>
                    <a:pt x="429" y="1115"/>
                  </a:lnTo>
                  <a:lnTo>
                    <a:pt x="431" y="1115"/>
                  </a:lnTo>
                  <a:lnTo>
                    <a:pt x="431" y="1117"/>
                  </a:lnTo>
                  <a:lnTo>
                    <a:pt x="431" y="1117"/>
                  </a:lnTo>
                  <a:lnTo>
                    <a:pt x="433" y="1117"/>
                  </a:lnTo>
                  <a:lnTo>
                    <a:pt x="433" y="1115"/>
                  </a:lnTo>
                  <a:lnTo>
                    <a:pt x="436" y="1117"/>
                  </a:lnTo>
                  <a:lnTo>
                    <a:pt x="436" y="1120"/>
                  </a:lnTo>
                  <a:lnTo>
                    <a:pt x="436" y="1120"/>
                  </a:lnTo>
                  <a:lnTo>
                    <a:pt x="438" y="1120"/>
                  </a:lnTo>
                  <a:lnTo>
                    <a:pt x="438" y="1122"/>
                  </a:lnTo>
                  <a:lnTo>
                    <a:pt x="440" y="1122"/>
                  </a:lnTo>
                  <a:lnTo>
                    <a:pt x="440" y="1122"/>
                  </a:lnTo>
                  <a:lnTo>
                    <a:pt x="443" y="1120"/>
                  </a:lnTo>
                  <a:lnTo>
                    <a:pt x="443" y="1120"/>
                  </a:lnTo>
                  <a:lnTo>
                    <a:pt x="443" y="1120"/>
                  </a:lnTo>
                  <a:lnTo>
                    <a:pt x="443" y="1115"/>
                  </a:lnTo>
                  <a:lnTo>
                    <a:pt x="445" y="1115"/>
                  </a:lnTo>
                  <a:lnTo>
                    <a:pt x="445" y="1115"/>
                  </a:lnTo>
                  <a:lnTo>
                    <a:pt x="447" y="1115"/>
                  </a:lnTo>
                  <a:lnTo>
                    <a:pt x="447" y="1115"/>
                  </a:lnTo>
                  <a:lnTo>
                    <a:pt x="447" y="1115"/>
                  </a:lnTo>
                  <a:lnTo>
                    <a:pt x="450" y="1115"/>
                  </a:lnTo>
                  <a:lnTo>
                    <a:pt x="452" y="1117"/>
                  </a:lnTo>
                  <a:lnTo>
                    <a:pt x="455" y="1117"/>
                  </a:lnTo>
                  <a:lnTo>
                    <a:pt x="457" y="1117"/>
                  </a:lnTo>
                  <a:lnTo>
                    <a:pt x="459" y="1117"/>
                  </a:lnTo>
                  <a:lnTo>
                    <a:pt x="471" y="1134"/>
                  </a:lnTo>
                  <a:lnTo>
                    <a:pt x="474" y="1138"/>
                  </a:lnTo>
                  <a:lnTo>
                    <a:pt x="485" y="1146"/>
                  </a:lnTo>
                  <a:lnTo>
                    <a:pt x="490" y="1150"/>
                  </a:lnTo>
                  <a:lnTo>
                    <a:pt x="492" y="1157"/>
                  </a:lnTo>
                  <a:lnTo>
                    <a:pt x="495" y="1157"/>
                  </a:lnTo>
                  <a:lnTo>
                    <a:pt x="500" y="1162"/>
                  </a:lnTo>
                  <a:lnTo>
                    <a:pt x="500" y="1164"/>
                  </a:lnTo>
                  <a:lnTo>
                    <a:pt x="504" y="1172"/>
                  </a:lnTo>
                  <a:lnTo>
                    <a:pt x="514" y="1179"/>
                  </a:lnTo>
                  <a:lnTo>
                    <a:pt x="526" y="1202"/>
                  </a:lnTo>
                  <a:lnTo>
                    <a:pt x="528" y="1214"/>
                  </a:lnTo>
                  <a:lnTo>
                    <a:pt x="530" y="1221"/>
                  </a:lnTo>
                  <a:lnTo>
                    <a:pt x="530" y="1224"/>
                  </a:lnTo>
                  <a:lnTo>
                    <a:pt x="530" y="1226"/>
                  </a:lnTo>
                  <a:lnTo>
                    <a:pt x="530" y="1238"/>
                  </a:lnTo>
                  <a:lnTo>
                    <a:pt x="530" y="1240"/>
                  </a:lnTo>
                  <a:lnTo>
                    <a:pt x="530" y="1243"/>
                  </a:lnTo>
                  <a:lnTo>
                    <a:pt x="528" y="1243"/>
                  </a:lnTo>
                  <a:lnTo>
                    <a:pt x="528" y="1245"/>
                  </a:lnTo>
                  <a:lnTo>
                    <a:pt x="526" y="1247"/>
                  </a:lnTo>
                  <a:lnTo>
                    <a:pt x="528" y="1252"/>
                  </a:lnTo>
                  <a:lnTo>
                    <a:pt x="528" y="1254"/>
                  </a:lnTo>
                  <a:lnTo>
                    <a:pt x="528" y="1257"/>
                  </a:lnTo>
                  <a:lnTo>
                    <a:pt x="526" y="1262"/>
                  </a:lnTo>
                  <a:lnTo>
                    <a:pt x="526" y="1262"/>
                  </a:lnTo>
                  <a:lnTo>
                    <a:pt x="528" y="1264"/>
                  </a:lnTo>
                  <a:lnTo>
                    <a:pt x="528" y="1266"/>
                  </a:lnTo>
                  <a:lnTo>
                    <a:pt x="528" y="1266"/>
                  </a:lnTo>
                  <a:lnTo>
                    <a:pt x="530" y="1262"/>
                  </a:lnTo>
                  <a:lnTo>
                    <a:pt x="530" y="1262"/>
                  </a:lnTo>
                  <a:lnTo>
                    <a:pt x="533" y="1259"/>
                  </a:lnTo>
                  <a:lnTo>
                    <a:pt x="533" y="1259"/>
                  </a:lnTo>
                  <a:lnTo>
                    <a:pt x="535" y="1262"/>
                  </a:lnTo>
                  <a:lnTo>
                    <a:pt x="535" y="1262"/>
                  </a:lnTo>
                  <a:lnTo>
                    <a:pt x="537" y="1264"/>
                  </a:lnTo>
                  <a:lnTo>
                    <a:pt x="540" y="1264"/>
                  </a:lnTo>
                  <a:lnTo>
                    <a:pt x="540" y="1269"/>
                  </a:lnTo>
                  <a:lnTo>
                    <a:pt x="542" y="1271"/>
                  </a:lnTo>
                  <a:lnTo>
                    <a:pt x="542" y="1273"/>
                  </a:lnTo>
                  <a:lnTo>
                    <a:pt x="540" y="1273"/>
                  </a:lnTo>
                  <a:lnTo>
                    <a:pt x="540" y="1273"/>
                  </a:lnTo>
                  <a:lnTo>
                    <a:pt x="540" y="1271"/>
                  </a:lnTo>
                  <a:lnTo>
                    <a:pt x="537" y="1269"/>
                  </a:lnTo>
                  <a:lnTo>
                    <a:pt x="537" y="1266"/>
                  </a:lnTo>
                  <a:lnTo>
                    <a:pt x="535" y="1264"/>
                  </a:lnTo>
                  <a:lnTo>
                    <a:pt x="535" y="1264"/>
                  </a:lnTo>
                  <a:lnTo>
                    <a:pt x="535" y="1262"/>
                  </a:lnTo>
                  <a:lnTo>
                    <a:pt x="533" y="1262"/>
                  </a:lnTo>
                  <a:lnTo>
                    <a:pt x="530" y="1264"/>
                  </a:lnTo>
                  <a:lnTo>
                    <a:pt x="530" y="1264"/>
                  </a:lnTo>
                  <a:lnTo>
                    <a:pt x="533" y="1264"/>
                  </a:lnTo>
                  <a:lnTo>
                    <a:pt x="535" y="1266"/>
                  </a:lnTo>
                  <a:lnTo>
                    <a:pt x="537" y="1271"/>
                  </a:lnTo>
                  <a:lnTo>
                    <a:pt x="537" y="1273"/>
                  </a:lnTo>
                  <a:lnTo>
                    <a:pt x="537" y="1278"/>
                  </a:lnTo>
                  <a:lnTo>
                    <a:pt x="537" y="1280"/>
                  </a:lnTo>
                  <a:lnTo>
                    <a:pt x="537" y="1283"/>
                  </a:lnTo>
                  <a:lnTo>
                    <a:pt x="537" y="1285"/>
                  </a:lnTo>
                  <a:lnTo>
                    <a:pt x="537" y="1285"/>
                  </a:lnTo>
                  <a:lnTo>
                    <a:pt x="544" y="1285"/>
                  </a:lnTo>
                  <a:lnTo>
                    <a:pt x="554" y="1285"/>
                  </a:lnTo>
                  <a:lnTo>
                    <a:pt x="561" y="1285"/>
                  </a:lnTo>
                  <a:lnTo>
                    <a:pt x="568" y="1288"/>
                  </a:lnTo>
                  <a:lnTo>
                    <a:pt x="575" y="1288"/>
                  </a:lnTo>
                  <a:lnTo>
                    <a:pt x="585" y="1288"/>
                  </a:lnTo>
                  <a:lnTo>
                    <a:pt x="592" y="1288"/>
                  </a:lnTo>
                  <a:lnTo>
                    <a:pt x="599" y="1288"/>
                  </a:lnTo>
                  <a:lnTo>
                    <a:pt x="608" y="1290"/>
                  </a:lnTo>
                  <a:lnTo>
                    <a:pt x="615" y="1290"/>
                  </a:lnTo>
                  <a:lnTo>
                    <a:pt x="623" y="1290"/>
                  </a:lnTo>
                  <a:lnTo>
                    <a:pt x="630" y="1290"/>
                  </a:lnTo>
                  <a:lnTo>
                    <a:pt x="639" y="1290"/>
                  </a:lnTo>
                  <a:lnTo>
                    <a:pt x="646" y="1290"/>
                  </a:lnTo>
                  <a:lnTo>
                    <a:pt x="653" y="1292"/>
                  </a:lnTo>
                  <a:lnTo>
                    <a:pt x="670" y="1292"/>
                  </a:lnTo>
                  <a:lnTo>
                    <a:pt x="677" y="1292"/>
                  </a:lnTo>
                  <a:lnTo>
                    <a:pt x="684" y="1292"/>
                  </a:lnTo>
                  <a:lnTo>
                    <a:pt x="693" y="1295"/>
                  </a:lnTo>
                  <a:lnTo>
                    <a:pt x="701" y="1295"/>
                  </a:lnTo>
                  <a:lnTo>
                    <a:pt x="708" y="1295"/>
                  </a:lnTo>
                  <a:lnTo>
                    <a:pt x="715" y="1295"/>
                  </a:lnTo>
                  <a:lnTo>
                    <a:pt x="724" y="1295"/>
                  </a:lnTo>
                  <a:lnTo>
                    <a:pt x="731" y="1295"/>
                  </a:lnTo>
                  <a:lnTo>
                    <a:pt x="738" y="1297"/>
                  </a:lnTo>
                  <a:lnTo>
                    <a:pt x="748" y="1297"/>
                  </a:lnTo>
                  <a:lnTo>
                    <a:pt x="755" y="1297"/>
                  </a:lnTo>
                  <a:lnTo>
                    <a:pt x="762" y="1297"/>
                  </a:lnTo>
                  <a:lnTo>
                    <a:pt x="769" y="1297"/>
                  </a:lnTo>
                  <a:lnTo>
                    <a:pt x="779" y="1297"/>
                  </a:lnTo>
                  <a:lnTo>
                    <a:pt x="786" y="1297"/>
                  </a:lnTo>
                  <a:lnTo>
                    <a:pt x="790" y="1297"/>
                  </a:lnTo>
                  <a:lnTo>
                    <a:pt x="790" y="1299"/>
                  </a:lnTo>
                  <a:lnTo>
                    <a:pt x="790" y="1297"/>
                  </a:lnTo>
                  <a:lnTo>
                    <a:pt x="795" y="1295"/>
                  </a:lnTo>
                  <a:lnTo>
                    <a:pt x="805" y="1297"/>
                  </a:lnTo>
                  <a:lnTo>
                    <a:pt x="809" y="1297"/>
                  </a:lnTo>
                  <a:lnTo>
                    <a:pt x="812" y="1297"/>
                  </a:lnTo>
                  <a:lnTo>
                    <a:pt x="812" y="1295"/>
                  </a:lnTo>
                  <a:lnTo>
                    <a:pt x="812" y="1292"/>
                  </a:lnTo>
                  <a:lnTo>
                    <a:pt x="812" y="1290"/>
                  </a:lnTo>
                  <a:lnTo>
                    <a:pt x="814" y="1288"/>
                  </a:lnTo>
                  <a:lnTo>
                    <a:pt x="819" y="1285"/>
                  </a:lnTo>
                  <a:lnTo>
                    <a:pt x="819" y="1285"/>
                  </a:lnTo>
                  <a:lnTo>
                    <a:pt x="821" y="1283"/>
                  </a:lnTo>
                  <a:lnTo>
                    <a:pt x="819" y="1273"/>
                  </a:lnTo>
                  <a:lnTo>
                    <a:pt x="819" y="1271"/>
                  </a:lnTo>
                  <a:lnTo>
                    <a:pt x="821" y="1271"/>
                  </a:lnTo>
                  <a:lnTo>
                    <a:pt x="821" y="1269"/>
                  </a:lnTo>
                  <a:lnTo>
                    <a:pt x="821" y="1269"/>
                  </a:lnTo>
                  <a:lnTo>
                    <a:pt x="819" y="1264"/>
                  </a:lnTo>
                  <a:lnTo>
                    <a:pt x="814" y="1262"/>
                  </a:lnTo>
                  <a:lnTo>
                    <a:pt x="805" y="1259"/>
                  </a:lnTo>
                  <a:lnTo>
                    <a:pt x="802" y="1257"/>
                  </a:lnTo>
                  <a:lnTo>
                    <a:pt x="800" y="1252"/>
                  </a:lnTo>
                  <a:lnTo>
                    <a:pt x="800" y="1247"/>
                  </a:lnTo>
                  <a:lnTo>
                    <a:pt x="802" y="1243"/>
                  </a:lnTo>
                  <a:lnTo>
                    <a:pt x="802" y="1238"/>
                  </a:lnTo>
                  <a:lnTo>
                    <a:pt x="802" y="1231"/>
                  </a:lnTo>
                  <a:lnTo>
                    <a:pt x="802" y="1228"/>
                  </a:lnTo>
                  <a:lnTo>
                    <a:pt x="800" y="1226"/>
                  </a:lnTo>
                  <a:lnTo>
                    <a:pt x="800" y="1224"/>
                  </a:lnTo>
                  <a:lnTo>
                    <a:pt x="802" y="1219"/>
                  </a:lnTo>
                  <a:lnTo>
                    <a:pt x="802" y="1219"/>
                  </a:lnTo>
                  <a:lnTo>
                    <a:pt x="802" y="1217"/>
                  </a:lnTo>
                  <a:lnTo>
                    <a:pt x="802" y="1217"/>
                  </a:lnTo>
                  <a:lnTo>
                    <a:pt x="802" y="1214"/>
                  </a:lnTo>
                  <a:lnTo>
                    <a:pt x="802" y="1214"/>
                  </a:lnTo>
                  <a:lnTo>
                    <a:pt x="800" y="1212"/>
                  </a:lnTo>
                  <a:lnTo>
                    <a:pt x="802" y="1212"/>
                  </a:lnTo>
                  <a:lnTo>
                    <a:pt x="807" y="1212"/>
                  </a:lnTo>
                  <a:lnTo>
                    <a:pt x="809" y="1212"/>
                  </a:lnTo>
                  <a:lnTo>
                    <a:pt x="812" y="1209"/>
                  </a:lnTo>
                  <a:lnTo>
                    <a:pt x="816" y="1202"/>
                  </a:lnTo>
                  <a:lnTo>
                    <a:pt x="819" y="1200"/>
                  </a:lnTo>
                  <a:lnTo>
                    <a:pt x="819" y="1200"/>
                  </a:lnTo>
                  <a:lnTo>
                    <a:pt x="821" y="1198"/>
                  </a:lnTo>
                  <a:lnTo>
                    <a:pt x="824" y="1195"/>
                  </a:lnTo>
                  <a:lnTo>
                    <a:pt x="824" y="1195"/>
                  </a:lnTo>
                  <a:lnTo>
                    <a:pt x="824" y="1193"/>
                  </a:lnTo>
                  <a:lnTo>
                    <a:pt x="824" y="1191"/>
                  </a:lnTo>
                  <a:lnTo>
                    <a:pt x="824" y="1188"/>
                  </a:lnTo>
                  <a:lnTo>
                    <a:pt x="826" y="1188"/>
                  </a:lnTo>
                  <a:lnTo>
                    <a:pt x="826" y="1188"/>
                  </a:lnTo>
                  <a:lnTo>
                    <a:pt x="826" y="1186"/>
                  </a:lnTo>
                  <a:lnTo>
                    <a:pt x="826" y="1183"/>
                  </a:lnTo>
                  <a:lnTo>
                    <a:pt x="826" y="1181"/>
                  </a:lnTo>
                  <a:lnTo>
                    <a:pt x="828" y="1179"/>
                  </a:lnTo>
                  <a:lnTo>
                    <a:pt x="831" y="1179"/>
                  </a:lnTo>
                  <a:lnTo>
                    <a:pt x="831" y="1176"/>
                  </a:lnTo>
                  <a:lnTo>
                    <a:pt x="831" y="1174"/>
                  </a:lnTo>
                  <a:lnTo>
                    <a:pt x="831" y="1172"/>
                  </a:lnTo>
                  <a:lnTo>
                    <a:pt x="831" y="1172"/>
                  </a:lnTo>
                  <a:lnTo>
                    <a:pt x="831" y="1172"/>
                  </a:lnTo>
                  <a:lnTo>
                    <a:pt x="831" y="1169"/>
                  </a:lnTo>
                  <a:lnTo>
                    <a:pt x="831" y="1169"/>
                  </a:lnTo>
                  <a:lnTo>
                    <a:pt x="831" y="1167"/>
                  </a:lnTo>
                  <a:lnTo>
                    <a:pt x="831" y="1167"/>
                  </a:lnTo>
                  <a:lnTo>
                    <a:pt x="831" y="1162"/>
                  </a:lnTo>
                  <a:lnTo>
                    <a:pt x="831" y="1160"/>
                  </a:lnTo>
                  <a:lnTo>
                    <a:pt x="831" y="1157"/>
                  </a:lnTo>
                  <a:lnTo>
                    <a:pt x="833" y="1157"/>
                  </a:lnTo>
                  <a:lnTo>
                    <a:pt x="833" y="1155"/>
                  </a:lnTo>
                  <a:lnTo>
                    <a:pt x="833" y="1155"/>
                  </a:lnTo>
                  <a:lnTo>
                    <a:pt x="831" y="1153"/>
                  </a:lnTo>
                  <a:lnTo>
                    <a:pt x="831" y="1150"/>
                  </a:lnTo>
                  <a:lnTo>
                    <a:pt x="831" y="1150"/>
                  </a:lnTo>
                  <a:lnTo>
                    <a:pt x="831" y="1146"/>
                  </a:lnTo>
                  <a:lnTo>
                    <a:pt x="833" y="1146"/>
                  </a:lnTo>
                  <a:lnTo>
                    <a:pt x="838" y="1143"/>
                  </a:lnTo>
                  <a:lnTo>
                    <a:pt x="840" y="1141"/>
                  </a:lnTo>
                  <a:lnTo>
                    <a:pt x="842" y="1141"/>
                  </a:lnTo>
                  <a:lnTo>
                    <a:pt x="842" y="1138"/>
                  </a:lnTo>
                  <a:lnTo>
                    <a:pt x="845" y="1131"/>
                  </a:lnTo>
                  <a:lnTo>
                    <a:pt x="847" y="1129"/>
                  </a:lnTo>
                  <a:lnTo>
                    <a:pt x="847" y="1129"/>
                  </a:lnTo>
                  <a:lnTo>
                    <a:pt x="852" y="1129"/>
                  </a:lnTo>
                  <a:lnTo>
                    <a:pt x="864" y="1122"/>
                  </a:lnTo>
                  <a:lnTo>
                    <a:pt x="866" y="1122"/>
                  </a:lnTo>
                  <a:lnTo>
                    <a:pt x="869" y="1117"/>
                  </a:lnTo>
                  <a:lnTo>
                    <a:pt x="873" y="1115"/>
                  </a:lnTo>
                  <a:lnTo>
                    <a:pt x="876" y="1112"/>
                  </a:lnTo>
                  <a:lnTo>
                    <a:pt x="878" y="1110"/>
                  </a:lnTo>
                  <a:lnTo>
                    <a:pt x="878" y="1108"/>
                  </a:lnTo>
                  <a:close/>
                  <a:moveTo>
                    <a:pt x="62" y="544"/>
                  </a:moveTo>
                  <a:lnTo>
                    <a:pt x="62" y="544"/>
                  </a:lnTo>
                  <a:lnTo>
                    <a:pt x="62" y="544"/>
                  </a:lnTo>
                  <a:lnTo>
                    <a:pt x="62" y="544"/>
                  </a:lnTo>
                  <a:lnTo>
                    <a:pt x="62" y="544"/>
                  </a:lnTo>
                  <a:lnTo>
                    <a:pt x="62" y="544"/>
                  </a:lnTo>
                  <a:lnTo>
                    <a:pt x="62" y="544"/>
                  </a:lnTo>
                  <a:lnTo>
                    <a:pt x="62" y="544"/>
                  </a:lnTo>
                  <a:lnTo>
                    <a:pt x="62" y="544"/>
                  </a:lnTo>
                  <a:lnTo>
                    <a:pt x="62" y="544"/>
                  </a:lnTo>
                  <a:close/>
                  <a:moveTo>
                    <a:pt x="121" y="535"/>
                  </a:moveTo>
                  <a:lnTo>
                    <a:pt x="121" y="535"/>
                  </a:lnTo>
                  <a:lnTo>
                    <a:pt x="121" y="535"/>
                  </a:lnTo>
                  <a:lnTo>
                    <a:pt x="121" y="535"/>
                  </a:lnTo>
                  <a:lnTo>
                    <a:pt x="119" y="535"/>
                  </a:lnTo>
                  <a:lnTo>
                    <a:pt x="119" y="535"/>
                  </a:lnTo>
                  <a:lnTo>
                    <a:pt x="119" y="535"/>
                  </a:lnTo>
                  <a:lnTo>
                    <a:pt x="121" y="537"/>
                  </a:lnTo>
                  <a:lnTo>
                    <a:pt x="121" y="537"/>
                  </a:lnTo>
                  <a:lnTo>
                    <a:pt x="121" y="535"/>
                  </a:lnTo>
                  <a:lnTo>
                    <a:pt x="121" y="535"/>
                  </a:lnTo>
                  <a:lnTo>
                    <a:pt x="121" y="535"/>
                  </a:lnTo>
                  <a:lnTo>
                    <a:pt x="121" y="535"/>
                  </a:lnTo>
                  <a:close/>
                  <a:moveTo>
                    <a:pt x="126" y="540"/>
                  </a:moveTo>
                  <a:lnTo>
                    <a:pt x="126" y="542"/>
                  </a:lnTo>
                  <a:lnTo>
                    <a:pt x="126" y="542"/>
                  </a:lnTo>
                  <a:lnTo>
                    <a:pt x="126" y="544"/>
                  </a:lnTo>
                  <a:lnTo>
                    <a:pt x="126" y="542"/>
                  </a:lnTo>
                  <a:lnTo>
                    <a:pt x="126" y="542"/>
                  </a:lnTo>
                  <a:lnTo>
                    <a:pt x="126" y="542"/>
                  </a:lnTo>
                  <a:lnTo>
                    <a:pt x="126" y="542"/>
                  </a:lnTo>
                  <a:lnTo>
                    <a:pt x="126" y="540"/>
                  </a:lnTo>
                  <a:lnTo>
                    <a:pt x="126" y="540"/>
                  </a:lnTo>
                  <a:lnTo>
                    <a:pt x="126" y="540"/>
                  </a:lnTo>
                  <a:lnTo>
                    <a:pt x="126" y="540"/>
                  </a:lnTo>
                  <a:close/>
                  <a:moveTo>
                    <a:pt x="334" y="1063"/>
                  </a:moveTo>
                  <a:lnTo>
                    <a:pt x="332" y="1063"/>
                  </a:lnTo>
                  <a:lnTo>
                    <a:pt x="332" y="1063"/>
                  </a:lnTo>
                  <a:lnTo>
                    <a:pt x="329" y="1063"/>
                  </a:lnTo>
                  <a:lnTo>
                    <a:pt x="329" y="1063"/>
                  </a:lnTo>
                  <a:lnTo>
                    <a:pt x="329" y="1063"/>
                  </a:lnTo>
                  <a:lnTo>
                    <a:pt x="329" y="1063"/>
                  </a:lnTo>
                  <a:lnTo>
                    <a:pt x="332" y="1063"/>
                  </a:lnTo>
                  <a:lnTo>
                    <a:pt x="332" y="1063"/>
                  </a:lnTo>
                  <a:lnTo>
                    <a:pt x="334" y="1065"/>
                  </a:lnTo>
                  <a:lnTo>
                    <a:pt x="334" y="1065"/>
                  </a:lnTo>
                  <a:lnTo>
                    <a:pt x="334" y="1063"/>
                  </a:lnTo>
                  <a:lnTo>
                    <a:pt x="334" y="1063"/>
                  </a:lnTo>
                  <a:close/>
                  <a:moveTo>
                    <a:pt x="360" y="1134"/>
                  </a:moveTo>
                  <a:lnTo>
                    <a:pt x="360" y="1134"/>
                  </a:lnTo>
                  <a:lnTo>
                    <a:pt x="358" y="1134"/>
                  </a:lnTo>
                  <a:lnTo>
                    <a:pt x="358" y="1134"/>
                  </a:lnTo>
                  <a:lnTo>
                    <a:pt x="358" y="1136"/>
                  </a:lnTo>
                  <a:lnTo>
                    <a:pt x="358" y="1136"/>
                  </a:lnTo>
                  <a:lnTo>
                    <a:pt x="358" y="1136"/>
                  </a:lnTo>
                  <a:lnTo>
                    <a:pt x="358" y="1136"/>
                  </a:lnTo>
                  <a:lnTo>
                    <a:pt x="358" y="1136"/>
                  </a:lnTo>
                  <a:lnTo>
                    <a:pt x="360" y="1136"/>
                  </a:lnTo>
                  <a:lnTo>
                    <a:pt x="360" y="1134"/>
                  </a:lnTo>
                  <a:lnTo>
                    <a:pt x="360" y="1134"/>
                  </a:lnTo>
                  <a:lnTo>
                    <a:pt x="360" y="1134"/>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6876467" y="3832098"/>
              <a:ext cx="643148" cy="745893"/>
            </a:xfrm>
            <a:custGeom>
              <a:avLst/>
              <a:gdLst>
                <a:gd name="T0" fmla="*/ 629 w 651"/>
                <a:gd name="T1" fmla="*/ 293 h 755"/>
                <a:gd name="T2" fmla="*/ 618 w 651"/>
                <a:gd name="T3" fmla="*/ 447 h 755"/>
                <a:gd name="T4" fmla="*/ 606 w 651"/>
                <a:gd name="T5" fmla="*/ 601 h 755"/>
                <a:gd name="T6" fmla="*/ 592 w 651"/>
                <a:gd name="T7" fmla="*/ 755 h 755"/>
                <a:gd name="T8" fmla="*/ 592 w 651"/>
                <a:gd name="T9" fmla="*/ 755 h 755"/>
                <a:gd name="T10" fmla="*/ 592 w 651"/>
                <a:gd name="T11" fmla="*/ 755 h 755"/>
                <a:gd name="T12" fmla="*/ 592 w 651"/>
                <a:gd name="T13" fmla="*/ 755 h 755"/>
                <a:gd name="T14" fmla="*/ 592 w 651"/>
                <a:gd name="T15" fmla="*/ 755 h 755"/>
                <a:gd name="T16" fmla="*/ 580 w 651"/>
                <a:gd name="T17" fmla="*/ 755 h 755"/>
                <a:gd name="T18" fmla="*/ 549 w 651"/>
                <a:gd name="T19" fmla="*/ 752 h 755"/>
                <a:gd name="T20" fmla="*/ 518 w 651"/>
                <a:gd name="T21" fmla="*/ 750 h 755"/>
                <a:gd name="T22" fmla="*/ 485 w 651"/>
                <a:gd name="T23" fmla="*/ 745 h 755"/>
                <a:gd name="T24" fmla="*/ 454 w 651"/>
                <a:gd name="T25" fmla="*/ 743 h 755"/>
                <a:gd name="T26" fmla="*/ 421 w 651"/>
                <a:gd name="T27" fmla="*/ 741 h 755"/>
                <a:gd name="T28" fmla="*/ 391 w 651"/>
                <a:gd name="T29" fmla="*/ 738 h 755"/>
                <a:gd name="T30" fmla="*/ 355 w 651"/>
                <a:gd name="T31" fmla="*/ 724 h 755"/>
                <a:gd name="T32" fmla="*/ 208 w 651"/>
                <a:gd name="T33" fmla="*/ 651 h 755"/>
                <a:gd name="T34" fmla="*/ 0 w 651"/>
                <a:gd name="T35" fmla="*/ 544 h 755"/>
                <a:gd name="T36" fmla="*/ 5 w 651"/>
                <a:gd name="T37" fmla="*/ 530 h 755"/>
                <a:gd name="T38" fmla="*/ 12 w 651"/>
                <a:gd name="T39" fmla="*/ 523 h 755"/>
                <a:gd name="T40" fmla="*/ 36 w 651"/>
                <a:gd name="T41" fmla="*/ 516 h 755"/>
                <a:gd name="T42" fmla="*/ 43 w 651"/>
                <a:gd name="T43" fmla="*/ 494 h 755"/>
                <a:gd name="T44" fmla="*/ 29 w 651"/>
                <a:gd name="T45" fmla="*/ 480 h 755"/>
                <a:gd name="T46" fmla="*/ 26 w 651"/>
                <a:gd name="T47" fmla="*/ 449 h 755"/>
                <a:gd name="T48" fmla="*/ 26 w 651"/>
                <a:gd name="T49" fmla="*/ 435 h 755"/>
                <a:gd name="T50" fmla="*/ 40 w 651"/>
                <a:gd name="T51" fmla="*/ 423 h 755"/>
                <a:gd name="T52" fmla="*/ 48 w 651"/>
                <a:gd name="T53" fmla="*/ 412 h 755"/>
                <a:gd name="T54" fmla="*/ 52 w 651"/>
                <a:gd name="T55" fmla="*/ 400 h 755"/>
                <a:gd name="T56" fmla="*/ 55 w 651"/>
                <a:gd name="T57" fmla="*/ 390 h 755"/>
                <a:gd name="T58" fmla="*/ 57 w 651"/>
                <a:gd name="T59" fmla="*/ 378 h 755"/>
                <a:gd name="T60" fmla="*/ 57 w 651"/>
                <a:gd name="T61" fmla="*/ 367 h 755"/>
                <a:gd name="T62" fmla="*/ 71 w 651"/>
                <a:gd name="T63" fmla="*/ 350 h 755"/>
                <a:gd name="T64" fmla="*/ 102 w 651"/>
                <a:gd name="T65" fmla="*/ 331 h 755"/>
                <a:gd name="T66" fmla="*/ 88 w 651"/>
                <a:gd name="T67" fmla="*/ 314 h 755"/>
                <a:gd name="T68" fmla="*/ 83 w 651"/>
                <a:gd name="T69" fmla="*/ 307 h 755"/>
                <a:gd name="T70" fmla="*/ 78 w 651"/>
                <a:gd name="T71" fmla="*/ 303 h 755"/>
                <a:gd name="T72" fmla="*/ 78 w 651"/>
                <a:gd name="T73" fmla="*/ 293 h 755"/>
                <a:gd name="T74" fmla="*/ 76 w 651"/>
                <a:gd name="T75" fmla="*/ 284 h 755"/>
                <a:gd name="T76" fmla="*/ 64 w 651"/>
                <a:gd name="T77" fmla="*/ 258 h 755"/>
                <a:gd name="T78" fmla="*/ 62 w 651"/>
                <a:gd name="T79" fmla="*/ 236 h 755"/>
                <a:gd name="T80" fmla="*/ 62 w 651"/>
                <a:gd name="T81" fmla="*/ 220 h 755"/>
                <a:gd name="T82" fmla="*/ 71 w 651"/>
                <a:gd name="T83" fmla="*/ 213 h 755"/>
                <a:gd name="T84" fmla="*/ 66 w 651"/>
                <a:gd name="T85" fmla="*/ 180 h 755"/>
                <a:gd name="T86" fmla="*/ 66 w 651"/>
                <a:gd name="T87" fmla="*/ 146 h 755"/>
                <a:gd name="T88" fmla="*/ 71 w 651"/>
                <a:gd name="T89" fmla="*/ 128 h 755"/>
                <a:gd name="T90" fmla="*/ 69 w 651"/>
                <a:gd name="T91" fmla="*/ 106 h 755"/>
                <a:gd name="T92" fmla="*/ 71 w 651"/>
                <a:gd name="T93" fmla="*/ 99 h 755"/>
                <a:gd name="T94" fmla="*/ 95 w 651"/>
                <a:gd name="T95" fmla="*/ 99 h 755"/>
                <a:gd name="T96" fmla="*/ 100 w 651"/>
                <a:gd name="T97" fmla="*/ 101 h 755"/>
                <a:gd name="T98" fmla="*/ 107 w 651"/>
                <a:gd name="T99" fmla="*/ 99 h 755"/>
                <a:gd name="T100" fmla="*/ 111 w 651"/>
                <a:gd name="T101" fmla="*/ 111 h 755"/>
                <a:gd name="T102" fmla="*/ 128 w 651"/>
                <a:gd name="T103" fmla="*/ 116 h 755"/>
                <a:gd name="T104" fmla="*/ 140 w 651"/>
                <a:gd name="T105" fmla="*/ 94 h 755"/>
                <a:gd name="T106" fmla="*/ 145 w 651"/>
                <a:gd name="T107" fmla="*/ 61 h 755"/>
                <a:gd name="T108" fmla="*/ 152 w 651"/>
                <a:gd name="T109" fmla="*/ 7 h 755"/>
                <a:gd name="T110" fmla="*/ 216 w 651"/>
                <a:gd name="T111" fmla="*/ 7 h 755"/>
                <a:gd name="T112" fmla="*/ 324 w 651"/>
                <a:gd name="T113" fmla="*/ 19 h 755"/>
                <a:gd name="T114" fmla="*/ 431 w 651"/>
                <a:gd name="T115" fmla="*/ 30 h 755"/>
                <a:gd name="T116" fmla="*/ 542 w 651"/>
                <a:gd name="T117" fmla="*/ 42 h 755"/>
                <a:gd name="T118" fmla="*/ 651 w 651"/>
                <a:gd name="T119" fmla="*/ 52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1" h="755">
                  <a:moveTo>
                    <a:pt x="641" y="161"/>
                  </a:moveTo>
                  <a:lnTo>
                    <a:pt x="639" y="182"/>
                  </a:lnTo>
                  <a:lnTo>
                    <a:pt x="637" y="206"/>
                  </a:lnTo>
                  <a:lnTo>
                    <a:pt x="637" y="227"/>
                  </a:lnTo>
                  <a:lnTo>
                    <a:pt x="634" y="248"/>
                  </a:lnTo>
                  <a:lnTo>
                    <a:pt x="632" y="272"/>
                  </a:lnTo>
                  <a:lnTo>
                    <a:pt x="629" y="293"/>
                  </a:lnTo>
                  <a:lnTo>
                    <a:pt x="627" y="314"/>
                  </a:lnTo>
                  <a:lnTo>
                    <a:pt x="627" y="336"/>
                  </a:lnTo>
                  <a:lnTo>
                    <a:pt x="625" y="359"/>
                  </a:lnTo>
                  <a:lnTo>
                    <a:pt x="622" y="381"/>
                  </a:lnTo>
                  <a:lnTo>
                    <a:pt x="620" y="402"/>
                  </a:lnTo>
                  <a:lnTo>
                    <a:pt x="620" y="426"/>
                  </a:lnTo>
                  <a:lnTo>
                    <a:pt x="618" y="447"/>
                  </a:lnTo>
                  <a:lnTo>
                    <a:pt x="615" y="468"/>
                  </a:lnTo>
                  <a:lnTo>
                    <a:pt x="613" y="490"/>
                  </a:lnTo>
                  <a:lnTo>
                    <a:pt x="613" y="513"/>
                  </a:lnTo>
                  <a:lnTo>
                    <a:pt x="611" y="535"/>
                  </a:lnTo>
                  <a:lnTo>
                    <a:pt x="608" y="556"/>
                  </a:lnTo>
                  <a:lnTo>
                    <a:pt x="606" y="580"/>
                  </a:lnTo>
                  <a:lnTo>
                    <a:pt x="606" y="601"/>
                  </a:lnTo>
                  <a:lnTo>
                    <a:pt x="603" y="622"/>
                  </a:lnTo>
                  <a:lnTo>
                    <a:pt x="601" y="643"/>
                  </a:lnTo>
                  <a:lnTo>
                    <a:pt x="599" y="667"/>
                  </a:lnTo>
                  <a:lnTo>
                    <a:pt x="599" y="688"/>
                  </a:lnTo>
                  <a:lnTo>
                    <a:pt x="596" y="710"/>
                  </a:lnTo>
                  <a:lnTo>
                    <a:pt x="594" y="733"/>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89" y="755"/>
                  </a:lnTo>
                  <a:lnTo>
                    <a:pt x="585" y="755"/>
                  </a:lnTo>
                  <a:lnTo>
                    <a:pt x="580" y="755"/>
                  </a:lnTo>
                  <a:lnTo>
                    <a:pt x="575" y="755"/>
                  </a:lnTo>
                  <a:lnTo>
                    <a:pt x="573" y="755"/>
                  </a:lnTo>
                  <a:lnTo>
                    <a:pt x="568" y="752"/>
                  </a:lnTo>
                  <a:lnTo>
                    <a:pt x="563" y="752"/>
                  </a:lnTo>
                  <a:lnTo>
                    <a:pt x="558" y="752"/>
                  </a:lnTo>
                  <a:lnTo>
                    <a:pt x="554" y="752"/>
                  </a:lnTo>
                  <a:lnTo>
                    <a:pt x="549" y="752"/>
                  </a:lnTo>
                  <a:lnTo>
                    <a:pt x="544" y="752"/>
                  </a:lnTo>
                  <a:lnTo>
                    <a:pt x="540" y="750"/>
                  </a:lnTo>
                  <a:lnTo>
                    <a:pt x="535" y="750"/>
                  </a:lnTo>
                  <a:lnTo>
                    <a:pt x="530" y="750"/>
                  </a:lnTo>
                  <a:lnTo>
                    <a:pt x="525" y="750"/>
                  </a:lnTo>
                  <a:lnTo>
                    <a:pt x="521" y="750"/>
                  </a:lnTo>
                  <a:lnTo>
                    <a:pt x="518" y="750"/>
                  </a:lnTo>
                  <a:lnTo>
                    <a:pt x="514" y="748"/>
                  </a:lnTo>
                  <a:lnTo>
                    <a:pt x="509" y="748"/>
                  </a:lnTo>
                  <a:lnTo>
                    <a:pt x="504" y="748"/>
                  </a:lnTo>
                  <a:lnTo>
                    <a:pt x="499" y="748"/>
                  </a:lnTo>
                  <a:lnTo>
                    <a:pt x="495" y="748"/>
                  </a:lnTo>
                  <a:lnTo>
                    <a:pt x="490" y="748"/>
                  </a:lnTo>
                  <a:lnTo>
                    <a:pt x="485" y="745"/>
                  </a:lnTo>
                  <a:lnTo>
                    <a:pt x="480" y="745"/>
                  </a:lnTo>
                  <a:lnTo>
                    <a:pt x="476" y="745"/>
                  </a:lnTo>
                  <a:lnTo>
                    <a:pt x="471" y="745"/>
                  </a:lnTo>
                  <a:lnTo>
                    <a:pt x="466" y="745"/>
                  </a:lnTo>
                  <a:lnTo>
                    <a:pt x="462" y="743"/>
                  </a:lnTo>
                  <a:lnTo>
                    <a:pt x="459" y="743"/>
                  </a:lnTo>
                  <a:lnTo>
                    <a:pt x="454" y="743"/>
                  </a:lnTo>
                  <a:lnTo>
                    <a:pt x="450" y="743"/>
                  </a:lnTo>
                  <a:lnTo>
                    <a:pt x="445" y="743"/>
                  </a:lnTo>
                  <a:lnTo>
                    <a:pt x="440" y="743"/>
                  </a:lnTo>
                  <a:lnTo>
                    <a:pt x="435" y="741"/>
                  </a:lnTo>
                  <a:lnTo>
                    <a:pt x="431" y="741"/>
                  </a:lnTo>
                  <a:lnTo>
                    <a:pt x="426" y="741"/>
                  </a:lnTo>
                  <a:lnTo>
                    <a:pt x="421" y="741"/>
                  </a:lnTo>
                  <a:lnTo>
                    <a:pt x="417" y="741"/>
                  </a:lnTo>
                  <a:lnTo>
                    <a:pt x="412" y="738"/>
                  </a:lnTo>
                  <a:lnTo>
                    <a:pt x="409" y="738"/>
                  </a:lnTo>
                  <a:lnTo>
                    <a:pt x="405" y="738"/>
                  </a:lnTo>
                  <a:lnTo>
                    <a:pt x="400" y="738"/>
                  </a:lnTo>
                  <a:lnTo>
                    <a:pt x="395" y="738"/>
                  </a:lnTo>
                  <a:lnTo>
                    <a:pt x="391" y="738"/>
                  </a:lnTo>
                  <a:lnTo>
                    <a:pt x="383" y="736"/>
                  </a:lnTo>
                  <a:lnTo>
                    <a:pt x="379" y="736"/>
                  </a:lnTo>
                  <a:lnTo>
                    <a:pt x="374" y="733"/>
                  </a:lnTo>
                  <a:lnTo>
                    <a:pt x="369" y="731"/>
                  </a:lnTo>
                  <a:lnTo>
                    <a:pt x="365" y="729"/>
                  </a:lnTo>
                  <a:lnTo>
                    <a:pt x="360" y="726"/>
                  </a:lnTo>
                  <a:lnTo>
                    <a:pt x="355" y="724"/>
                  </a:lnTo>
                  <a:lnTo>
                    <a:pt x="348" y="722"/>
                  </a:lnTo>
                  <a:lnTo>
                    <a:pt x="343" y="717"/>
                  </a:lnTo>
                  <a:lnTo>
                    <a:pt x="339" y="714"/>
                  </a:lnTo>
                  <a:lnTo>
                    <a:pt x="334" y="712"/>
                  </a:lnTo>
                  <a:lnTo>
                    <a:pt x="291" y="693"/>
                  </a:lnTo>
                  <a:lnTo>
                    <a:pt x="251" y="672"/>
                  </a:lnTo>
                  <a:lnTo>
                    <a:pt x="208" y="651"/>
                  </a:lnTo>
                  <a:lnTo>
                    <a:pt x="168" y="632"/>
                  </a:lnTo>
                  <a:lnTo>
                    <a:pt x="126" y="610"/>
                  </a:lnTo>
                  <a:lnTo>
                    <a:pt x="85" y="589"/>
                  </a:lnTo>
                  <a:lnTo>
                    <a:pt x="45" y="568"/>
                  </a:lnTo>
                  <a:lnTo>
                    <a:pt x="5" y="546"/>
                  </a:lnTo>
                  <a:lnTo>
                    <a:pt x="0" y="544"/>
                  </a:lnTo>
                  <a:lnTo>
                    <a:pt x="0" y="544"/>
                  </a:lnTo>
                  <a:lnTo>
                    <a:pt x="0" y="544"/>
                  </a:lnTo>
                  <a:lnTo>
                    <a:pt x="0" y="544"/>
                  </a:lnTo>
                  <a:lnTo>
                    <a:pt x="0" y="544"/>
                  </a:lnTo>
                  <a:lnTo>
                    <a:pt x="3" y="537"/>
                  </a:lnTo>
                  <a:lnTo>
                    <a:pt x="5" y="535"/>
                  </a:lnTo>
                  <a:lnTo>
                    <a:pt x="3" y="532"/>
                  </a:lnTo>
                  <a:lnTo>
                    <a:pt x="5" y="530"/>
                  </a:lnTo>
                  <a:lnTo>
                    <a:pt x="7" y="530"/>
                  </a:lnTo>
                  <a:lnTo>
                    <a:pt x="7" y="530"/>
                  </a:lnTo>
                  <a:lnTo>
                    <a:pt x="10" y="528"/>
                  </a:lnTo>
                  <a:lnTo>
                    <a:pt x="10" y="528"/>
                  </a:lnTo>
                  <a:lnTo>
                    <a:pt x="10" y="528"/>
                  </a:lnTo>
                  <a:lnTo>
                    <a:pt x="12" y="525"/>
                  </a:lnTo>
                  <a:lnTo>
                    <a:pt x="12" y="523"/>
                  </a:lnTo>
                  <a:lnTo>
                    <a:pt x="14" y="520"/>
                  </a:lnTo>
                  <a:lnTo>
                    <a:pt x="14" y="518"/>
                  </a:lnTo>
                  <a:lnTo>
                    <a:pt x="19" y="516"/>
                  </a:lnTo>
                  <a:lnTo>
                    <a:pt x="29" y="518"/>
                  </a:lnTo>
                  <a:lnTo>
                    <a:pt x="33" y="518"/>
                  </a:lnTo>
                  <a:lnTo>
                    <a:pt x="36" y="518"/>
                  </a:lnTo>
                  <a:lnTo>
                    <a:pt x="36" y="516"/>
                  </a:lnTo>
                  <a:lnTo>
                    <a:pt x="36" y="513"/>
                  </a:lnTo>
                  <a:lnTo>
                    <a:pt x="36" y="511"/>
                  </a:lnTo>
                  <a:lnTo>
                    <a:pt x="38" y="509"/>
                  </a:lnTo>
                  <a:lnTo>
                    <a:pt x="43" y="506"/>
                  </a:lnTo>
                  <a:lnTo>
                    <a:pt x="43" y="506"/>
                  </a:lnTo>
                  <a:lnTo>
                    <a:pt x="45" y="504"/>
                  </a:lnTo>
                  <a:lnTo>
                    <a:pt x="43" y="494"/>
                  </a:lnTo>
                  <a:lnTo>
                    <a:pt x="43" y="492"/>
                  </a:lnTo>
                  <a:lnTo>
                    <a:pt x="45" y="492"/>
                  </a:lnTo>
                  <a:lnTo>
                    <a:pt x="45" y="490"/>
                  </a:lnTo>
                  <a:lnTo>
                    <a:pt x="45" y="490"/>
                  </a:lnTo>
                  <a:lnTo>
                    <a:pt x="43" y="485"/>
                  </a:lnTo>
                  <a:lnTo>
                    <a:pt x="38" y="483"/>
                  </a:lnTo>
                  <a:lnTo>
                    <a:pt x="29" y="480"/>
                  </a:lnTo>
                  <a:lnTo>
                    <a:pt x="26" y="478"/>
                  </a:lnTo>
                  <a:lnTo>
                    <a:pt x="24" y="473"/>
                  </a:lnTo>
                  <a:lnTo>
                    <a:pt x="24" y="468"/>
                  </a:lnTo>
                  <a:lnTo>
                    <a:pt x="26" y="464"/>
                  </a:lnTo>
                  <a:lnTo>
                    <a:pt x="26" y="459"/>
                  </a:lnTo>
                  <a:lnTo>
                    <a:pt x="26" y="452"/>
                  </a:lnTo>
                  <a:lnTo>
                    <a:pt x="26" y="449"/>
                  </a:lnTo>
                  <a:lnTo>
                    <a:pt x="24" y="447"/>
                  </a:lnTo>
                  <a:lnTo>
                    <a:pt x="24" y="445"/>
                  </a:lnTo>
                  <a:lnTo>
                    <a:pt x="26" y="440"/>
                  </a:lnTo>
                  <a:lnTo>
                    <a:pt x="26" y="440"/>
                  </a:lnTo>
                  <a:lnTo>
                    <a:pt x="26" y="438"/>
                  </a:lnTo>
                  <a:lnTo>
                    <a:pt x="26" y="438"/>
                  </a:lnTo>
                  <a:lnTo>
                    <a:pt x="26" y="435"/>
                  </a:lnTo>
                  <a:lnTo>
                    <a:pt x="26" y="435"/>
                  </a:lnTo>
                  <a:lnTo>
                    <a:pt x="24" y="433"/>
                  </a:lnTo>
                  <a:lnTo>
                    <a:pt x="26" y="433"/>
                  </a:lnTo>
                  <a:lnTo>
                    <a:pt x="31" y="433"/>
                  </a:lnTo>
                  <a:lnTo>
                    <a:pt x="33" y="433"/>
                  </a:lnTo>
                  <a:lnTo>
                    <a:pt x="36" y="430"/>
                  </a:lnTo>
                  <a:lnTo>
                    <a:pt x="40" y="423"/>
                  </a:lnTo>
                  <a:lnTo>
                    <a:pt x="43" y="421"/>
                  </a:lnTo>
                  <a:lnTo>
                    <a:pt x="43" y="421"/>
                  </a:lnTo>
                  <a:lnTo>
                    <a:pt x="45" y="419"/>
                  </a:lnTo>
                  <a:lnTo>
                    <a:pt x="48" y="416"/>
                  </a:lnTo>
                  <a:lnTo>
                    <a:pt x="48" y="416"/>
                  </a:lnTo>
                  <a:lnTo>
                    <a:pt x="48" y="414"/>
                  </a:lnTo>
                  <a:lnTo>
                    <a:pt x="48" y="412"/>
                  </a:lnTo>
                  <a:lnTo>
                    <a:pt x="48" y="409"/>
                  </a:lnTo>
                  <a:lnTo>
                    <a:pt x="50" y="409"/>
                  </a:lnTo>
                  <a:lnTo>
                    <a:pt x="50" y="409"/>
                  </a:lnTo>
                  <a:lnTo>
                    <a:pt x="50" y="407"/>
                  </a:lnTo>
                  <a:lnTo>
                    <a:pt x="50" y="404"/>
                  </a:lnTo>
                  <a:lnTo>
                    <a:pt x="50" y="402"/>
                  </a:lnTo>
                  <a:lnTo>
                    <a:pt x="52" y="400"/>
                  </a:lnTo>
                  <a:lnTo>
                    <a:pt x="55" y="400"/>
                  </a:lnTo>
                  <a:lnTo>
                    <a:pt x="55" y="397"/>
                  </a:lnTo>
                  <a:lnTo>
                    <a:pt x="55" y="395"/>
                  </a:lnTo>
                  <a:lnTo>
                    <a:pt x="55" y="393"/>
                  </a:lnTo>
                  <a:lnTo>
                    <a:pt x="55" y="393"/>
                  </a:lnTo>
                  <a:lnTo>
                    <a:pt x="55" y="393"/>
                  </a:lnTo>
                  <a:lnTo>
                    <a:pt x="55" y="390"/>
                  </a:lnTo>
                  <a:lnTo>
                    <a:pt x="55" y="390"/>
                  </a:lnTo>
                  <a:lnTo>
                    <a:pt x="55" y="388"/>
                  </a:lnTo>
                  <a:lnTo>
                    <a:pt x="55" y="388"/>
                  </a:lnTo>
                  <a:lnTo>
                    <a:pt x="55" y="383"/>
                  </a:lnTo>
                  <a:lnTo>
                    <a:pt x="55" y="381"/>
                  </a:lnTo>
                  <a:lnTo>
                    <a:pt x="55" y="378"/>
                  </a:lnTo>
                  <a:lnTo>
                    <a:pt x="57" y="378"/>
                  </a:lnTo>
                  <a:lnTo>
                    <a:pt x="57" y="376"/>
                  </a:lnTo>
                  <a:lnTo>
                    <a:pt x="57" y="376"/>
                  </a:lnTo>
                  <a:lnTo>
                    <a:pt x="55" y="374"/>
                  </a:lnTo>
                  <a:lnTo>
                    <a:pt x="55" y="371"/>
                  </a:lnTo>
                  <a:lnTo>
                    <a:pt x="55" y="371"/>
                  </a:lnTo>
                  <a:lnTo>
                    <a:pt x="55" y="367"/>
                  </a:lnTo>
                  <a:lnTo>
                    <a:pt x="57" y="367"/>
                  </a:lnTo>
                  <a:lnTo>
                    <a:pt x="62" y="364"/>
                  </a:lnTo>
                  <a:lnTo>
                    <a:pt x="64" y="362"/>
                  </a:lnTo>
                  <a:lnTo>
                    <a:pt x="66" y="362"/>
                  </a:lnTo>
                  <a:lnTo>
                    <a:pt x="66" y="359"/>
                  </a:lnTo>
                  <a:lnTo>
                    <a:pt x="69" y="352"/>
                  </a:lnTo>
                  <a:lnTo>
                    <a:pt x="71" y="350"/>
                  </a:lnTo>
                  <a:lnTo>
                    <a:pt x="71" y="350"/>
                  </a:lnTo>
                  <a:lnTo>
                    <a:pt x="76" y="350"/>
                  </a:lnTo>
                  <a:lnTo>
                    <a:pt x="88" y="343"/>
                  </a:lnTo>
                  <a:lnTo>
                    <a:pt x="90" y="343"/>
                  </a:lnTo>
                  <a:lnTo>
                    <a:pt x="93" y="338"/>
                  </a:lnTo>
                  <a:lnTo>
                    <a:pt x="97" y="336"/>
                  </a:lnTo>
                  <a:lnTo>
                    <a:pt x="100" y="333"/>
                  </a:lnTo>
                  <a:lnTo>
                    <a:pt x="102" y="331"/>
                  </a:lnTo>
                  <a:lnTo>
                    <a:pt x="102" y="329"/>
                  </a:lnTo>
                  <a:lnTo>
                    <a:pt x="102" y="329"/>
                  </a:lnTo>
                  <a:lnTo>
                    <a:pt x="100" y="326"/>
                  </a:lnTo>
                  <a:lnTo>
                    <a:pt x="97" y="324"/>
                  </a:lnTo>
                  <a:lnTo>
                    <a:pt x="97" y="322"/>
                  </a:lnTo>
                  <a:lnTo>
                    <a:pt x="95" y="322"/>
                  </a:lnTo>
                  <a:lnTo>
                    <a:pt x="88" y="314"/>
                  </a:lnTo>
                  <a:lnTo>
                    <a:pt x="85" y="312"/>
                  </a:lnTo>
                  <a:lnTo>
                    <a:pt x="85" y="312"/>
                  </a:lnTo>
                  <a:lnTo>
                    <a:pt x="83" y="310"/>
                  </a:lnTo>
                  <a:lnTo>
                    <a:pt x="83" y="310"/>
                  </a:lnTo>
                  <a:lnTo>
                    <a:pt x="83" y="310"/>
                  </a:lnTo>
                  <a:lnTo>
                    <a:pt x="83" y="307"/>
                  </a:lnTo>
                  <a:lnTo>
                    <a:pt x="83" y="307"/>
                  </a:lnTo>
                  <a:lnTo>
                    <a:pt x="81" y="307"/>
                  </a:lnTo>
                  <a:lnTo>
                    <a:pt x="81" y="307"/>
                  </a:lnTo>
                  <a:lnTo>
                    <a:pt x="81" y="307"/>
                  </a:lnTo>
                  <a:lnTo>
                    <a:pt x="78" y="307"/>
                  </a:lnTo>
                  <a:lnTo>
                    <a:pt x="78" y="305"/>
                  </a:lnTo>
                  <a:lnTo>
                    <a:pt x="78" y="305"/>
                  </a:lnTo>
                  <a:lnTo>
                    <a:pt x="78" y="303"/>
                  </a:lnTo>
                  <a:lnTo>
                    <a:pt x="78" y="303"/>
                  </a:lnTo>
                  <a:lnTo>
                    <a:pt x="78" y="300"/>
                  </a:lnTo>
                  <a:lnTo>
                    <a:pt x="81" y="300"/>
                  </a:lnTo>
                  <a:lnTo>
                    <a:pt x="78" y="298"/>
                  </a:lnTo>
                  <a:lnTo>
                    <a:pt x="78" y="298"/>
                  </a:lnTo>
                  <a:lnTo>
                    <a:pt x="78" y="296"/>
                  </a:lnTo>
                  <a:lnTo>
                    <a:pt x="78" y="293"/>
                  </a:lnTo>
                  <a:lnTo>
                    <a:pt x="76" y="293"/>
                  </a:lnTo>
                  <a:lnTo>
                    <a:pt x="76" y="291"/>
                  </a:lnTo>
                  <a:lnTo>
                    <a:pt x="76" y="291"/>
                  </a:lnTo>
                  <a:lnTo>
                    <a:pt x="76" y="286"/>
                  </a:lnTo>
                  <a:lnTo>
                    <a:pt x="76" y="286"/>
                  </a:lnTo>
                  <a:lnTo>
                    <a:pt x="76" y="286"/>
                  </a:lnTo>
                  <a:lnTo>
                    <a:pt x="76" y="284"/>
                  </a:lnTo>
                  <a:lnTo>
                    <a:pt x="71" y="270"/>
                  </a:lnTo>
                  <a:lnTo>
                    <a:pt x="69" y="270"/>
                  </a:lnTo>
                  <a:lnTo>
                    <a:pt x="66" y="267"/>
                  </a:lnTo>
                  <a:lnTo>
                    <a:pt x="64" y="265"/>
                  </a:lnTo>
                  <a:lnTo>
                    <a:pt x="66" y="262"/>
                  </a:lnTo>
                  <a:lnTo>
                    <a:pt x="64" y="260"/>
                  </a:lnTo>
                  <a:lnTo>
                    <a:pt x="64" y="258"/>
                  </a:lnTo>
                  <a:lnTo>
                    <a:pt x="64" y="255"/>
                  </a:lnTo>
                  <a:lnTo>
                    <a:pt x="62" y="255"/>
                  </a:lnTo>
                  <a:lnTo>
                    <a:pt x="62" y="255"/>
                  </a:lnTo>
                  <a:lnTo>
                    <a:pt x="59" y="253"/>
                  </a:lnTo>
                  <a:lnTo>
                    <a:pt x="62" y="239"/>
                  </a:lnTo>
                  <a:lnTo>
                    <a:pt x="62" y="236"/>
                  </a:lnTo>
                  <a:lnTo>
                    <a:pt x="62" y="236"/>
                  </a:lnTo>
                  <a:lnTo>
                    <a:pt x="62" y="232"/>
                  </a:lnTo>
                  <a:lnTo>
                    <a:pt x="64" y="229"/>
                  </a:lnTo>
                  <a:lnTo>
                    <a:pt x="64" y="227"/>
                  </a:lnTo>
                  <a:lnTo>
                    <a:pt x="64" y="227"/>
                  </a:lnTo>
                  <a:lnTo>
                    <a:pt x="62" y="225"/>
                  </a:lnTo>
                  <a:lnTo>
                    <a:pt x="62" y="222"/>
                  </a:lnTo>
                  <a:lnTo>
                    <a:pt x="62" y="220"/>
                  </a:lnTo>
                  <a:lnTo>
                    <a:pt x="64" y="220"/>
                  </a:lnTo>
                  <a:lnTo>
                    <a:pt x="64" y="220"/>
                  </a:lnTo>
                  <a:lnTo>
                    <a:pt x="66" y="220"/>
                  </a:lnTo>
                  <a:lnTo>
                    <a:pt x="69" y="220"/>
                  </a:lnTo>
                  <a:lnTo>
                    <a:pt x="69" y="220"/>
                  </a:lnTo>
                  <a:lnTo>
                    <a:pt x="69" y="215"/>
                  </a:lnTo>
                  <a:lnTo>
                    <a:pt x="71" y="213"/>
                  </a:lnTo>
                  <a:lnTo>
                    <a:pt x="71" y="208"/>
                  </a:lnTo>
                  <a:lnTo>
                    <a:pt x="69" y="201"/>
                  </a:lnTo>
                  <a:lnTo>
                    <a:pt x="71" y="199"/>
                  </a:lnTo>
                  <a:lnTo>
                    <a:pt x="71" y="194"/>
                  </a:lnTo>
                  <a:lnTo>
                    <a:pt x="71" y="191"/>
                  </a:lnTo>
                  <a:lnTo>
                    <a:pt x="69" y="184"/>
                  </a:lnTo>
                  <a:lnTo>
                    <a:pt x="66" y="180"/>
                  </a:lnTo>
                  <a:lnTo>
                    <a:pt x="66" y="175"/>
                  </a:lnTo>
                  <a:lnTo>
                    <a:pt x="69" y="168"/>
                  </a:lnTo>
                  <a:lnTo>
                    <a:pt x="69" y="163"/>
                  </a:lnTo>
                  <a:lnTo>
                    <a:pt x="69" y="161"/>
                  </a:lnTo>
                  <a:lnTo>
                    <a:pt x="69" y="158"/>
                  </a:lnTo>
                  <a:lnTo>
                    <a:pt x="66" y="149"/>
                  </a:lnTo>
                  <a:lnTo>
                    <a:pt x="66" y="146"/>
                  </a:lnTo>
                  <a:lnTo>
                    <a:pt x="66" y="142"/>
                  </a:lnTo>
                  <a:lnTo>
                    <a:pt x="69" y="135"/>
                  </a:lnTo>
                  <a:lnTo>
                    <a:pt x="69" y="135"/>
                  </a:lnTo>
                  <a:lnTo>
                    <a:pt x="71" y="130"/>
                  </a:lnTo>
                  <a:lnTo>
                    <a:pt x="71" y="130"/>
                  </a:lnTo>
                  <a:lnTo>
                    <a:pt x="71" y="128"/>
                  </a:lnTo>
                  <a:lnTo>
                    <a:pt x="71" y="128"/>
                  </a:lnTo>
                  <a:lnTo>
                    <a:pt x="69" y="120"/>
                  </a:lnTo>
                  <a:lnTo>
                    <a:pt x="66" y="118"/>
                  </a:lnTo>
                  <a:lnTo>
                    <a:pt x="66" y="116"/>
                  </a:lnTo>
                  <a:lnTo>
                    <a:pt x="66" y="111"/>
                  </a:lnTo>
                  <a:lnTo>
                    <a:pt x="69" y="111"/>
                  </a:lnTo>
                  <a:lnTo>
                    <a:pt x="69" y="109"/>
                  </a:lnTo>
                  <a:lnTo>
                    <a:pt x="69" y="106"/>
                  </a:lnTo>
                  <a:lnTo>
                    <a:pt x="69" y="104"/>
                  </a:lnTo>
                  <a:lnTo>
                    <a:pt x="69" y="104"/>
                  </a:lnTo>
                  <a:lnTo>
                    <a:pt x="69" y="101"/>
                  </a:lnTo>
                  <a:lnTo>
                    <a:pt x="71" y="101"/>
                  </a:lnTo>
                  <a:lnTo>
                    <a:pt x="71" y="101"/>
                  </a:lnTo>
                  <a:lnTo>
                    <a:pt x="71" y="99"/>
                  </a:lnTo>
                  <a:lnTo>
                    <a:pt x="71" y="99"/>
                  </a:lnTo>
                  <a:lnTo>
                    <a:pt x="76" y="99"/>
                  </a:lnTo>
                  <a:lnTo>
                    <a:pt x="78" y="97"/>
                  </a:lnTo>
                  <a:lnTo>
                    <a:pt x="85" y="97"/>
                  </a:lnTo>
                  <a:lnTo>
                    <a:pt x="88" y="97"/>
                  </a:lnTo>
                  <a:lnTo>
                    <a:pt x="88" y="97"/>
                  </a:lnTo>
                  <a:lnTo>
                    <a:pt x="88" y="97"/>
                  </a:lnTo>
                  <a:lnTo>
                    <a:pt x="95" y="99"/>
                  </a:lnTo>
                  <a:lnTo>
                    <a:pt x="95" y="99"/>
                  </a:lnTo>
                  <a:lnTo>
                    <a:pt x="95" y="99"/>
                  </a:lnTo>
                  <a:lnTo>
                    <a:pt x="95" y="99"/>
                  </a:lnTo>
                  <a:lnTo>
                    <a:pt x="97" y="101"/>
                  </a:lnTo>
                  <a:lnTo>
                    <a:pt x="97" y="101"/>
                  </a:lnTo>
                  <a:lnTo>
                    <a:pt x="97" y="101"/>
                  </a:lnTo>
                  <a:lnTo>
                    <a:pt x="100" y="101"/>
                  </a:lnTo>
                  <a:lnTo>
                    <a:pt x="100" y="101"/>
                  </a:lnTo>
                  <a:lnTo>
                    <a:pt x="100" y="101"/>
                  </a:lnTo>
                  <a:lnTo>
                    <a:pt x="104" y="99"/>
                  </a:lnTo>
                  <a:lnTo>
                    <a:pt x="104" y="99"/>
                  </a:lnTo>
                  <a:lnTo>
                    <a:pt x="104" y="99"/>
                  </a:lnTo>
                  <a:lnTo>
                    <a:pt x="104" y="99"/>
                  </a:lnTo>
                  <a:lnTo>
                    <a:pt x="107" y="99"/>
                  </a:lnTo>
                  <a:lnTo>
                    <a:pt x="107" y="99"/>
                  </a:lnTo>
                  <a:lnTo>
                    <a:pt x="107" y="101"/>
                  </a:lnTo>
                  <a:lnTo>
                    <a:pt x="109" y="101"/>
                  </a:lnTo>
                  <a:lnTo>
                    <a:pt x="109" y="101"/>
                  </a:lnTo>
                  <a:lnTo>
                    <a:pt x="109" y="104"/>
                  </a:lnTo>
                  <a:lnTo>
                    <a:pt x="111" y="104"/>
                  </a:lnTo>
                  <a:lnTo>
                    <a:pt x="111" y="111"/>
                  </a:lnTo>
                  <a:lnTo>
                    <a:pt x="114" y="111"/>
                  </a:lnTo>
                  <a:lnTo>
                    <a:pt x="114" y="113"/>
                  </a:lnTo>
                  <a:lnTo>
                    <a:pt x="116" y="116"/>
                  </a:lnTo>
                  <a:lnTo>
                    <a:pt x="119" y="118"/>
                  </a:lnTo>
                  <a:lnTo>
                    <a:pt x="121" y="118"/>
                  </a:lnTo>
                  <a:lnTo>
                    <a:pt x="126" y="118"/>
                  </a:lnTo>
                  <a:lnTo>
                    <a:pt x="128" y="116"/>
                  </a:lnTo>
                  <a:lnTo>
                    <a:pt x="130" y="111"/>
                  </a:lnTo>
                  <a:lnTo>
                    <a:pt x="133" y="106"/>
                  </a:lnTo>
                  <a:lnTo>
                    <a:pt x="135" y="101"/>
                  </a:lnTo>
                  <a:lnTo>
                    <a:pt x="137" y="99"/>
                  </a:lnTo>
                  <a:lnTo>
                    <a:pt x="140" y="97"/>
                  </a:lnTo>
                  <a:lnTo>
                    <a:pt x="140" y="97"/>
                  </a:lnTo>
                  <a:lnTo>
                    <a:pt x="140" y="94"/>
                  </a:lnTo>
                  <a:lnTo>
                    <a:pt x="140" y="90"/>
                  </a:lnTo>
                  <a:lnTo>
                    <a:pt x="140" y="90"/>
                  </a:lnTo>
                  <a:lnTo>
                    <a:pt x="142" y="87"/>
                  </a:lnTo>
                  <a:lnTo>
                    <a:pt x="142" y="83"/>
                  </a:lnTo>
                  <a:lnTo>
                    <a:pt x="142" y="75"/>
                  </a:lnTo>
                  <a:lnTo>
                    <a:pt x="145" y="68"/>
                  </a:lnTo>
                  <a:lnTo>
                    <a:pt x="145" y="61"/>
                  </a:lnTo>
                  <a:lnTo>
                    <a:pt x="145" y="52"/>
                  </a:lnTo>
                  <a:lnTo>
                    <a:pt x="147" y="45"/>
                  </a:lnTo>
                  <a:lnTo>
                    <a:pt x="147" y="35"/>
                  </a:lnTo>
                  <a:lnTo>
                    <a:pt x="149" y="28"/>
                  </a:lnTo>
                  <a:lnTo>
                    <a:pt x="149" y="21"/>
                  </a:lnTo>
                  <a:lnTo>
                    <a:pt x="152" y="14"/>
                  </a:lnTo>
                  <a:lnTo>
                    <a:pt x="152" y="7"/>
                  </a:lnTo>
                  <a:lnTo>
                    <a:pt x="152" y="2"/>
                  </a:lnTo>
                  <a:lnTo>
                    <a:pt x="152" y="0"/>
                  </a:lnTo>
                  <a:lnTo>
                    <a:pt x="152" y="0"/>
                  </a:lnTo>
                  <a:lnTo>
                    <a:pt x="168" y="0"/>
                  </a:lnTo>
                  <a:lnTo>
                    <a:pt x="182" y="2"/>
                  </a:lnTo>
                  <a:lnTo>
                    <a:pt x="199" y="4"/>
                  </a:lnTo>
                  <a:lnTo>
                    <a:pt x="216" y="7"/>
                  </a:lnTo>
                  <a:lnTo>
                    <a:pt x="230" y="9"/>
                  </a:lnTo>
                  <a:lnTo>
                    <a:pt x="246" y="9"/>
                  </a:lnTo>
                  <a:lnTo>
                    <a:pt x="260" y="12"/>
                  </a:lnTo>
                  <a:lnTo>
                    <a:pt x="277" y="14"/>
                  </a:lnTo>
                  <a:lnTo>
                    <a:pt x="291" y="16"/>
                  </a:lnTo>
                  <a:lnTo>
                    <a:pt x="308" y="19"/>
                  </a:lnTo>
                  <a:lnTo>
                    <a:pt x="324" y="19"/>
                  </a:lnTo>
                  <a:lnTo>
                    <a:pt x="339" y="21"/>
                  </a:lnTo>
                  <a:lnTo>
                    <a:pt x="355" y="23"/>
                  </a:lnTo>
                  <a:lnTo>
                    <a:pt x="369" y="23"/>
                  </a:lnTo>
                  <a:lnTo>
                    <a:pt x="386" y="26"/>
                  </a:lnTo>
                  <a:lnTo>
                    <a:pt x="400" y="28"/>
                  </a:lnTo>
                  <a:lnTo>
                    <a:pt x="417" y="30"/>
                  </a:lnTo>
                  <a:lnTo>
                    <a:pt x="431" y="30"/>
                  </a:lnTo>
                  <a:lnTo>
                    <a:pt x="447" y="33"/>
                  </a:lnTo>
                  <a:lnTo>
                    <a:pt x="464" y="35"/>
                  </a:lnTo>
                  <a:lnTo>
                    <a:pt x="478" y="35"/>
                  </a:lnTo>
                  <a:lnTo>
                    <a:pt x="495" y="38"/>
                  </a:lnTo>
                  <a:lnTo>
                    <a:pt x="509" y="38"/>
                  </a:lnTo>
                  <a:lnTo>
                    <a:pt x="525" y="40"/>
                  </a:lnTo>
                  <a:lnTo>
                    <a:pt x="542" y="42"/>
                  </a:lnTo>
                  <a:lnTo>
                    <a:pt x="556" y="42"/>
                  </a:lnTo>
                  <a:lnTo>
                    <a:pt x="573" y="45"/>
                  </a:lnTo>
                  <a:lnTo>
                    <a:pt x="587" y="45"/>
                  </a:lnTo>
                  <a:lnTo>
                    <a:pt x="603" y="47"/>
                  </a:lnTo>
                  <a:lnTo>
                    <a:pt x="618" y="49"/>
                  </a:lnTo>
                  <a:lnTo>
                    <a:pt x="634" y="49"/>
                  </a:lnTo>
                  <a:lnTo>
                    <a:pt x="651" y="52"/>
                  </a:lnTo>
                  <a:lnTo>
                    <a:pt x="648" y="73"/>
                  </a:lnTo>
                  <a:lnTo>
                    <a:pt x="646" y="94"/>
                  </a:lnTo>
                  <a:lnTo>
                    <a:pt x="644" y="118"/>
                  </a:lnTo>
                  <a:lnTo>
                    <a:pt x="644" y="139"/>
                  </a:lnTo>
                  <a:lnTo>
                    <a:pt x="641" y="161"/>
                  </a:lnTo>
                  <a:lnTo>
                    <a:pt x="641" y="1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8947184" y="3936819"/>
              <a:ext cx="497921" cy="456427"/>
            </a:xfrm>
            <a:custGeom>
              <a:avLst/>
              <a:gdLst>
                <a:gd name="T0" fmla="*/ 504 w 504"/>
                <a:gd name="T1" fmla="*/ 71 h 462"/>
                <a:gd name="T2" fmla="*/ 494 w 504"/>
                <a:gd name="T3" fmla="*/ 74 h 462"/>
                <a:gd name="T4" fmla="*/ 478 w 504"/>
                <a:gd name="T5" fmla="*/ 95 h 462"/>
                <a:gd name="T6" fmla="*/ 480 w 504"/>
                <a:gd name="T7" fmla="*/ 109 h 462"/>
                <a:gd name="T8" fmla="*/ 480 w 504"/>
                <a:gd name="T9" fmla="*/ 119 h 462"/>
                <a:gd name="T10" fmla="*/ 473 w 504"/>
                <a:gd name="T11" fmla="*/ 128 h 462"/>
                <a:gd name="T12" fmla="*/ 466 w 504"/>
                <a:gd name="T13" fmla="*/ 149 h 462"/>
                <a:gd name="T14" fmla="*/ 466 w 504"/>
                <a:gd name="T15" fmla="*/ 171 h 462"/>
                <a:gd name="T16" fmla="*/ 459 w 504"/>
                <a:gd name="T17" fmla="*/ 180 h 462"/>
                <a:gd name="T18" fmla="*/ 449 w 504"/>
                <a:gd name="T19" fmla="*/ 187 h 462"/>
                <a:gd name="T20" fmla="*/ 435 w 504"/>
                <a:gd name="T21" fmla="*/ 211 h 462"/>
                <a:gd name="T22" fmla="*/ 435 w 504"/>
                <a:gd name="T23" fmla="*/ 223 h 462"/>
                <a:gd name="T24" fmla="*/ 426 w 504"/>
                <a:gd name="T25" fmla="*/ 230 h 462"/>
                <a:gd name="T26" fmla="*/ 423 w 504"/>
                <a:gd name="T27" fmla="*/ 265 h 462"/>
                <a:gd name="T28" fmla="*/ 409 w 504"/>
                <a:gd name="T29" fmla="*/ 268 h 462"/>
                <a:gd name="T30" fmla="*/ 412 w 504"/>
                <a:gd name="T31" fmla="*/ 277 h 462"/>
                <a:gd name="T32" fmla="*/ 404 w 504"/>
                <a:gd name="T33" fmla="*/ 279 h 462"/>
                <a:gd name="T34" fmla="*/ 393 w 504"/>
                <a:gd name="T35" fmla="*/ 296 h 462"/>
                <a:gd name="T36" fmla="*/ 397 w 504"/>
                <a:gd name="T37" fmla="*/ 313 h 462"/>
                <a:gd name="T38" fmla="*/ 381 w 504"/>
                <a:gd name="T39" fmla="*/ 320 h 462"/>
                <a:gd name="T40" fmla="*/ 386 w 504"/>
                <a:gd name="T41" fmla="*/ 329 h 462"/>
                <a:gd name="T42" fmla="*/ 386 w 504"/>
                <a:gd name="T43" fmla="*/ 343 h 462"/>
                <a:gd name="T44" fmla="*/ 376 w 504"/>
                <a:gd name="T45" fmla="*/ 350 h 462"/>
                <a:gd name="T46" fmla="*/ 376 w 504"/>
                <a:gd name="T47" fmla="*/ 362 h 462"/>
                <a:gd name="T48" fmla="*/ 371 w 504"/>
                <a:gd name="T49" fmla="*/ 372 h 462"/>
                <a:gd name="T50" fmla="*/ 378 w 504"/>
                <a:gd name="T51" fmla="*/ 381 h 462"/>
                <a:gd name="T52" fmla="*/ 378 w 504"/>
                <a:gd name="T53" fmla="*/ 400 h 462"/>
                <a:gd name="T54" fmla="*/ 386 w 504"/>
                <a:gd name="T55" fmla="*/ 410 h 462"/>
                <a:gd name="T56" fmla="*/ 383 w 504"/>
                <a:gd name="T57" fmla="*/ 426 h 462"/>
                <a:gd name="T58" fmla="*/ 343 w 504"/>
                <a:gd name="T59" fmla="*/ 445 h 462"/>
                <a:gd name="T60" fmla="*/ 232 w 504"/>
                <a:gd name="T61" fmla="*/ 452 h 462"/>
                <a:gd name="T62" fmla="*/ 118 w 504"/>
                <a:gd name="T63" fmla="*/ 459 h 462"/>
                <a:gd name="T64" fmla="*/ 78 w 504"/>
                <a:gd name="T65" fmla="*/ 403 h 462"/>
                <a:gd name="T66" fmla="*/ 71 w 504"/>
                <a:gd name="T67" fmla="*/ 393 h 462"/>
                <a:gd name="T68" fmla="*/ 59 w 504"/>
                <a:gd name="T69" fmla="*/ 393 h 462"/>
                <a:gd name="T70" fmla="*/ 47 w 504"/>
                <a:gd name="T71" fmla="*/ 395 h 462"/>
                <a:gd name="T72" fmla="*/ 40 w 504"/>
                <a:gd name="T73" fmla="*/ 393 h 462"/>
                <a:gd name="T74" fmla="*/ 31 w 504"/>
                <a:gd name="T75" fmla="*/ 358 h 462"/>
                <a:gd name="T76" fmla="*/ 26 w 504"/>
                <a:gd name="T77" fmla="*/ 197 h 462"/>
                <a:gd name="T78" fmla="*/ 9 w 504"/>
                <a:gd name="T79" fmla="*/ 83 h 462"/>
                <a:gd name="T80" fmla="*/ 83 w 504"/>
                <a:gd name="T81" fmla="*/ 26 h 462"/>
                <a:gd name="T82" fmla="*/ 248 w 504"/>
                <a:gd name="T83" fmla="*/ 17 h 462"/>
                <a:gd name="T84" fmla="*/ 414 w 504"/>
                <a:gd name="T85" fmla="*/ 3 h 462"/>
                <a:gd name="T86" fmla="*/ 449 w 504"/>
                <a:gd name="T87" fmla="*/ 5 h 462"/>
                <a:gd name="T88" fmla="*/ 452 w 504"/>
                <a:gd name="T89" fmla="*/ 7 h 462"/>
                <a:gd name="T90" fmla="*/ 456 w 504"/>
                <a:gd name="T91" fmla="*/ 12 h 462"/>
                <a:gd name="T92" fmla="*/ 459 w 504"/>
                <a:gd name="T93" fmla="*/ 17 h 462"/>
                <a:gd name="T94" fmla="*/ 461 w 504"/>
                <a:gd name="T95" fmla="*/ 26 h 462"/>
                <a:gd name="T96" fmla="*/ 459 w 504"/>
                <a:gd name="T97" fmla="*/ 29 h 462"/>
                <a:gd name="T98" fmla="*/ 454 w 504"/>
                <a:gd name="T99" fmla="*/ 33 h 462"/>
                <a:gd name="T100" fmla="*/ 449 w 504"/>
                <a:gd name="T101" fmla="*/ 38 h 462"/>
                <a:gd name="T102" fmla="*/ 445 w 504"/>
                <a:gd name="T103" fmla="*/ 43 h 462"/>
                <a:gd name="T104" fmla="*/ 445 w 504"/>
                <a:gd name="T105" fmla="*/ 48 h 462"/>
                <a:gd name="T106" fmla="*/ 440 w 504"/>
                <a:gd name="T107" fmla="*/ 50 h 462"/>
                <a:gd name="T108" fmla="*/ 433 w 504"/>
                <a:gd name="T109" fmla="*/ 64 h 462"/>
                <a:gd name="T110" fmla="*/ 454 w 504"/>
                <a:gd name="T111" fmla="*/ 64 h 462"/>
                <a:gd name="T112" fmla="*/ 497 w 504"/>
                <a:gd name="T113" fmla="*/ 5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462">
                  <a:moveTo>
                    <a:pt x="499" y="57"/>
                  </a:moveTo>
                  <a:lnTo>
                    <a:pt x="499" y="59"/>
                  </a:lnTo>
                  <a:lnTo>
                    <a:pt x="499" y="62"/>
                  </a:lnTo>
                  <a:lnTo>
                    <a:pt x="504" y="64"/>
                  </a:lnTo>
                  <a:lnTo>
                    <a:pt x="504" y="69"/>
                  </a:lnTo>
                  <a:lnTo>
                    <a:pt x="504" y="71"/>
                  </a:lnTo>
                  <a:lnTo>
                    <a:pt x="504" y="71"/>
                  </a:lnTo>
                  <a:lnTo>
                    <a:pt x="499" y="69"/>
                  </a:lnTo>
                  <a:lnTo>
                    <a:pt x="497" y="69"/>
                  </a:lnTo>
                  <a:lnTo>
                    <a:pt x="494" y="69"/>
                  </a:lnTo>
                  <a:lnTo>
                    <a:pt x="494" y="71"/>
                  </a:lnTo>
                  <a:lnTo>
                    <a:pt x="494" y="74"/>
                  </a:lnTo>
                  <a:lnTo>
                    <a:pt x="497" y="76"/>
                  </a:lnTo>
                  <a:lnTo>
                    <a:pt x="499" y="76"/>
                  </a:lnTo>
                  <a:lnTo>
                    <a:pt x="499" y="78"/>
                  </a:lnTo>
                  <a:lnTo>
                    <a:pt x="494" y="85"/>
                  </a:lnTo>
                  <a:lnTo>
                    <a:pt x="480" y="93"/>
                  </a:lnTo>
                  <a:lnTo>
                    <a:pt x="478" y="95"/>
                  </a:lnTo>
                  <a:lnTo>
                    <a:pt x="478" y="97"/>
                  </a:lnTo>
                  <a:lnTo>
                    <a:pt x="480" y="100"/>
                  </a:lnTo>
                  <a:lnTo>
                    <a:pt x="483" y="102"/>
                  </a:lnTo>
                  <a:lnTo>
                    <a:pt x="483" y="104"/>
                  </a:lnTo>
                  <a:lnTo>
                    <a:pt x="483" y="107"/>
                  </a:lnTo>
                  <a:lnTo>
                    <a:pt x="480" y="109"/>
                  </a:lnTo>
                  <a:lnTo>
                    <a:pt x="480" y="109"/>
                  </a:lnTo>
                  <a:lnTo>
                    <a:pt x="480" y="111"/>
                  </a:lnTo>
                  <a:lnTo>
                    <a:pt x="483" y="114"/>
                  </a:lnTo>
                  <a:lnTo>
                    <a:pt x="483" y="116"/>
                  </a:lnTo>
                  <a:lnTo>
                    <a:pt x="483" y="119"/>
                  </a:lnTo>
                  <a:lnTo>
                    <a:pt x="480" y="119"/>
                  </a:lnTo>
                  <a:lnTo>
                    <a:pt x="478" y="119"/>
                  </a:lnTo>
                  <a:lnTo>
                    <a:pt x="475" y="121"/>
                  </a:lnTo>
                  <a:lnTo>
                    <a:pt x="475" y="121"/>
                  </a:lnTo>
                  <a:lnTo>
                    <a:pt x="473" y="123"/>
                  </a:lnTo>
                  <a:lnTo>
                    <a:pt x="475" y="126"/>
                  </a:lnTo>
                  <a:lnTo>
                    <a:pt x="473" y="128"/>
                  </a:lnTo>
                  <a:lnTo>
                    <a:pt x="473" y="130"/>
                  </a:lnTo>
                  <a:lnTo>
                    <a:pt x="471" y="133"/>
                  </a:lnTo>
                  <a:lnTo>
                    <a:pt x="466" y="137"/>
                  </a:lnTo>
                  <a:lnTo>
                    <a:pt x="466" y="140"/>
                  </a:lnTo>
                  <a:lnTo>
                    <a:pt x="466" y="142"/>
                  </a:lnTo>
                  <a:lnTo>
                    <a:pt x="466" y="149"/>
                  </a:lnTo>
                  <a:lnTo>
                    <a:pt x="466" y="152"/>
                  </a:lnTo>
                  <a:lnTo>
                    <a:pt x="468" y="156"/>
                  </a:lnTo>
                  <a:lnTo>
                    <a:pt x="471" y="161"/>
                  </a:lnTo>
                  <a:lnTo>
                    <a:pt x="471" y="166"/>
                  </a:lnTo>
                  <a:lnTo>
                    <a:pt x="468" y="171"/>
                  </a:lnTo>
                  <a:lnTo>
                    <a:pt x="466" y="171"/>
                  </a:lnTo>
                  <a:lnTo>
                    <a:pt x="464" y="171"/>
                  </a:lnTo>
                  <a:lnTo>
                    <a:pt x="461" y="171"/>
                  </a:lnTo>
                  <a:lnTo>
                    <a:pt x="461" y="173"/>
                  </a:lnTo>
                  <a:lnTo>
                    <a:pt x="461" y="175"/>
                  </a:lnTo>
                  <a:lnTo>
                    <a:pt x="461" y="178"/>
                  </a:lnTo>
                  <a:lnTo>
                    <a:pt x="459" y="180"/>
                  </a:lnTo>
                  <a:lnTo>
                    <a:pt x="459" y="180"/>
                  </a:lnTo>
                  <a:lnTo>
                    <a:pt x="454" y="182"/>
                  </a:lnTo>
                  <a:lnTo>
                    <a:pt x="452" y="185"/>
                  </a:lnTo>
                  <a:lnTo>
                    <a:pt x="449" y="185"/>
                  </a:lnTo>
                  <a:lnTo>
                    <a:pt x="449" y="187"/>
                  </a:lnTo>
                  <a:lnTo>
                    <a:pt x="449" y="187"/>
                  </a:lnTo>
                  <a:lnTo>
                    <a:pt x="452" y="187"/>
                  </a:lnTo>
                  <a:lnTo>
                    <a:pt x="454" y="192"/>
                  </a:lnTo>
                  <a:lnTo>
                    <a:pt x="454" y="197"/>
                  </a:lnTo>
                  <a:lnTo>
                    <a:pt x="452" y="201"/>
                  </a:lnTo>
                  <a:lnTo>
                    <a:pt x="447" y="204"/>
                  </a:lnTo>
                  <a:lnTo>
                    <a:pt x="435" y="211"/>
                  </a:lnTo>
                  <a:lnTo>
                    <a:pt x="435" y="211"/>
                  </a:lnTo>
                  <a:lnTo>
                    <a:pt x="435" y="213"/>
                  </a:lnTo>
                  <a:lnTo>
                    <a:pt x="438" y="216"/>
                  </a:lnTo>
                  <a:lnTo>
                    <a:pt x="438" y="218"/>
                  </a:lnTo>
                  <a:lnTo>
                    <a:pt x="435" y="220"/>
                  </a:lnTo>
                  <a:lnTo>
                    <a:pt x="435" y="223"/>
                  </a:lnTo>
                  <a:lnTo>
                    <a:pt x="433" y="223"/>
                  </a:lnTo>
                  <a:lnTo>
                    <a:pt x="430" y="223"/>
                  </a:lnTo>
                  <a:lnTo>
                    <a:pt x="428" y="220"/>
                  </a:lnTo>
                  <a:lnTo>
                    <a:pt x="428" y="223"/>
                  </a:lnTo>
                  <a:lnTo>
                    <a:pt x="426" y="225"/>
                  </a:lnTo>
                  <a:lnTo>
                    <a:pt x="426" y="230"/>
                  </a:lnTo>
                  <a:lnTo>
                    <a:pt x="426" y="235"/>
                  </a:lnTo>
                  <a:lnTo>
                    <a:pt x="428" y="242"/>
                  </a:lnTo>
                  <a:lnTo>
                    <a:pt x="428" y="253"/>
                  </a:lnTo>
                  <a:lnTo>
                    <a:pt x="428" y="258"/>
                  </a:lnTo>
                  <a:lnTo>
                    <a:pt x="428" y="261"/>
                  </a:lnTo>
                  <a:lnTo>
                    <a:pt x="423" y="265"/>
                  </a:lnTo>
                  <a:lnTo>
                    <a:pt x="421" y="268"/>
                  </a:lnTo>
                  <a:lnTo>
                    <a:pt x="419" y="268"/>
                  </a:lnTo>
                  <a:lnTo>
                    <a:pt x="414" y="270"/>
                  </a:lnTo>
                  <a:lnTo>
                    <a:pt x="412" y="270"/>
                  </a:lnTo>
                  <a:lnTo>
                    <a:pt x="412" y="270"/>
                  </a:lnTo>
                  <a:lnTo>
                    <a:pt x="409" y="268"/>
                  </a:lnTo>
                  <a:lnTo>
                    <a:pt x="409" y="270"/>
                  </a:lnTo>
                  <a:lnTo>
                    <a:pt x="409" y="270"/>
                  </a:lnTo>
                  <a:lnTo>
                    <a:pt x="412" y="272"/>
                  </a:lnTo>
                  <a:lnTo>
                    <a:pt x="412" y="275"/>
                  </a:lnTo>
                  <a:lnTo>
                    <a:pt x="412" y="275"/>
                  </a:lnTo>
                  <a:lnTo>
                    <a:pt x="412" y="277"/>
                  </a:lnTo>
                  <a:lnTo>
                    <a:pt x="412" y="279"/>
                  </a:lnTo>
                  <a:lnTo>
                    <a:pt x="409" y="279"/>
                  </a:lnTo>
                  <a:lnTo>
                    <a:pt x="409" y="282"/>
                  </a:lnTo>
                  <a:lnTo>
                    <a:pt x="409" y="282"/>
                  </a:lnTo>
                  <a:lnTo>
                    <a:pt x="407" y="279"/>
                  </a:lnTo>
                  <a:lnTo>
                    <a:pt x="404" y="279"/>
                  </a:lnTo>
                  <a:lnTo>
                    <a:pt x="404" y="279"/>
                  </a:lnTo>
                  <a:lnTo>
                    <a:pt x="404" y="282"/>
                  </a:lnTo>
                  <a:lnTo>
                    <a:pt x="402" y="291"/>
                  </a:lnTo>
                  <a:lnTo>
                    <a:pt x="400" y="291"/>
                  </a:lnTo>
                  <a:lnTo>
                    <a:pt x="400" y="294"/>
                  </a:lnTo>
                  <a:lnTo>
                    <a:pt x="393" y="296"/>
                  </a:lnTo>
                  <a:lnTo>
                    <a:pt x="393" y="298"/>
                  </a:lnTo>
                  <a:lnTo>
                    <a:pt x="393" y="301"/>
                  </a:lnTo>
                  <a:lnTo>
                    <a:pt x="400" y="303"/>
                  </a:lnTo>
                  <a:lnTo>
                    <a:pt x="402" y="308"/>
                  </a:lnTo>
                  <a:lnTo>
                    <a:pt x="400" y="310"/>
                  </a:lnTo>
                  <a:lnTo>
                    <a:pt x="397" y="313"/>
                  </a:lnTo>
                  <a:lnTo>
                    <a:pt x="397" y="313"/>
                  </a:lnTo>
                  <a:lnTo>
                    <a:pt x="395" y="313"/>
                  </a:lnTo>
                  <a:lnTo>
                    <a:pt x="393" y="313"/>
                  </a:lnTo>
                  <a:lnTo>
                    <a:pt x="386" y="317"/>
                  </a:lnTo>
                  <a:lnTo>
                    <a:pt x="381" y="320"/>
                  </a:lnTo>
                  <a:lnTo>
                    <a:pt x="381" y="320"/>
                  </a:lnTo>
                  <a:lnTo>
                    <a:pt x="381" y="322"/>
                  </a:lnTo>
                  <a:lnTo>
                    <a:pt x="381" y="322"/>
                  </a:lnTo>
                  <a:lnTo>
                    <a:pt x="383" y="322"/>
                  </a:lnTo>
                  <a:lnTo>
                    <a:pt x="386" y="324"/>
                  </a:lnTo>
                  <a:lnTo>
                    <a:pt x="386" y="327"/>
                  </a:lnTo>
                  <a:lnTo>
                    <a:pt x="386" y="329"/>
                  </a:lnTo>
                  <a:lnTo>
                    <a:pt x="383" y="332"/>
                  </a:lnTo>
                  <a:lnTo>
                    <a:pt x="386" y="336"/>
                  </a:lnTo>
                  <a:lnTo>
                    <a:pt x="386" y="339"/>
                  </a:lnTo>
                  <a:lnTo>
                    <a:pt x="386" y="341"/>
                  </a:lnTo>
                  <a:lnTo>
                    <a:pt x="386" y="343"/>
                  </a:lnTo>
                  <a:lnTo>
                    <a:pt x="386" y="343"/>
                  </a:lnTo>
                  <a:lnTo>
                    <a:pt x="381" y="346"/>
                  </a:lnTo>
                  <a:lnTo>
                    <a:pt x="381" y="346"/>
                  </a:lnTo>
                  <a:lnTo>
                    <a:pt x="381" y="346"/>
                  </a:lnTo>
                  <a:lnTo>
                    <a:pt x="378" y="348"/>
                  </a:lnTo>
                  <a:lnTo>
                    <a:pt x="376" y="348"/>
                  </a:lnTo>
                  <a:lnTo>
                    <a:pt x="376" y="350"/>
                  </a:lnTo>
                  <a:lnTo>
                    <a:pt x="374" y="355"/>
                  </a:lnTo>
                  <a:lnTo>
                    <a:pt x="371" y="358"/>
                  </a:lnTo>
                  <a:lnTo>
                    <a:pt x="369" y="358"/>
                  </a:lnTo>
                  <a:lnTo>
                    <a:pt x="369" y="360"/>
                  </a:lnTo>
                  <a:lnTo>
                    <a:pt x="371" y="362"/>
                  </a:lnTo>
                  <a:lnTo>
                    <a:pt x="376" y="362"/>
                  </a:lnTo>
                  <a:lnTo>
                    <a:pt x="378" y="365"/>
                  </a:lnTo>
                  <a:lnTo>
                    <a:pt x="378" y="367"/>
                  </a:lnTo>
                  <a:lnTo>
                    <a:pt x="378" y="369"/>
                  </a:lnTo>
                  <a:lnTo>
                    <a:pt x="376" y="372"/>
                  </a:lnTo>
                  <a:lnTo>
                    <a:pt x="374" y="372"/>
                  </a:lnTo>
                  <a:lnTo>
                    <a:pt x="371" y="372"/>
                  </a:lnTo>
                  <a:lnTo>
                    <a:pt x="369" y="374"/>
                  </a:lnTo>
                  <a:lnTo>
                    <a:pt x="369" y="377"/>
                  </a:lnTo>
                  <a:lnTo>
                    <a:pt x="371" y="377"/>
                  </a:lnTo>
                  <a:lnTo>
                    <a:pt x="374" y="379"/>
                  </a:lnTo>
                  <a:lnTo>
                    <a:pt x="376" y="379"/>
                  </a:lnTo>
                  <a:lnTo>
                    <a:pt x="378" y="381"/>
                  </a:lnTo>
                  <a:lnTo>
                    <a:pt x="381" y="384"/>
                  </a:lnTo>
                  <a:lnTo>
                    <a:pt x="381" y="386"/>
                  </a:lnTo>
                  <a:lnTo>
                    <a:pt x="383" y="388"/>
                  </a:lnTo>
                  <a:lnTo>
                    <a:pt x="383" y="393"/>
                  </a:lnTo>
                  <a:lnTo>
                    <a:pt x="381" y="395"/>
                  </a:lnTo>
                  <a:lnTo>
                    <a:pt x="378" y="400"/>
                  </a:lnTo>
                  <a:lnTo>
                    <a:pt x="378" y="403"/>
                  </a:lnTo>
                  <a:lnTo>
                    <a:pt x="378" y="405"/>
                  </a:lnTo>
                  <a:lnTo>
                    <a:pt x="381" y="405"/>
                  </a:lnTo>
                  <a:lnTo>
                    <a:pt x="383" y="407"/>
                  </a:lnTo>
                  <a:lnTo>
                    <a:pt x="386" y="407"/>
                  </a:lnTo>
                  <a:lnTo>
                    <a:pt x="386" y="410"/>
                  </a:lnTo>
                  <a:lnTo>
                    <a:pt x="386" y="417"/>
                  </a:lnTo>
                  <a:lnTo>
                    <a:pt x="388" y="419"/>
                  </a:lnTo>
                  <a:lnTo>
                    <a:pt x="388" y="422"/>
                  </a:lnTo>
                  <a:lnTo>
                    <a:pt x="388" y="424"/>
                  </a:lnTo>
                  <a:lnTo>
                    <a:pt x="386" y="426"/>
                  </a:lnTo>
                  <a:lnTo>
                    <a:pt x="383" y="426"/>
                  </a:lnTo>
                  <a:lnTo>
                    <a:pt x="383" y="426"/>
                  </a:lnTo>
                  <a:lnTo>
                    <a:pt x="381" y="429"/>
                  </a:lnTo>
                  <a:lnTo>
                    <a:pt x="383" y="440"/>
                  </a:lnTo>
                  <a:lnTo>
                    <a:pt x="381" y="443"/>
                  </a:lnTo>
                  <a:lnTo>
                    <a:pt x="362" y="443"/>
                  </a:lnTo>
                  <a:lnTo>
                    <a:pt x="343" y="445"/>
                  </a:lnTo>
                  <a:lnTo>
                    <a:pt x="324" y="445"/>
                  </a:lnTo>
                  <a:lnTo>
                    <a:pt x="305" y="448"/>
                  </a:lnTo>
                  <a:lnTo>
                    <a:pt x="289" y="450"/>
                  </a:lnTo>
                  <a:lnTo>
                    <a:pt x="270" y="450"/>
                  </a:lnTo>
                  <a:lnTo>
                    <a:pt x="251" y="452"/>
                  </a:lnTo>
                  <a:lnTo>
                    <a:pt x="232" y="452"/>
                  </a:lnTo>
                  <a:lnTo>
                    <a:pt x="213" y="455"/>
                  </a:lnTo>
                  <a:lnTo>
                    <a:pt x="194" y="455"/>
                  </a:lnTo>
                  <a:lnTo>
                    <a:pt x="175" y="457"/>
                  </a:lnTo>
                  <a:lnTo>
                    <a:pt x="156" y="457"/>
                  </a:lnTo>
                  <a:lnTo>
                    <a:pt x="137" y="459"/>
                  </a:lnTo>
                  <a:lnTo>
                    <a:pt x="118" y="459"/>
                  </a:lnTo>
                  <a:lnTo>
                    <a:pt x="102" y="462"/>
                  </a:lnTo>
                  <a:lnTo>
                    <a:pt x="83" y="462"/>
                  </a:lnTo>
                  <a:lnTo>
                    <a:pt x="80" y="448"/>
                  </a:lnTo>
                  <a:lnTo>
                    <a:pt x="80" y="433"/>
                  </a:lnTo>
                  <a:lnTo>
                    <a:pt x="78" y="417"/>
                  </a:lnTo>
                  <a:lnTo>
                    <a:pt x="78" y="403"/>
                  </a:lnTo>
                  <a:lnTo>
                    <a:pt x="78" y="395"/>
                  </a:lnTo>
                  <a:lnTo>
                    <a:pt x="78" y="395"/>
                  </a:lnTo>
                  <a:lnTo>
                    <a:pt x="76" y="393"/>
                  </a:lnTo>
                  <a:lnTo>
                    <a:pt x="76" y="393"/>
                  </a:lnTo>
                  <a:lnTo>
                    <a:pt x="71" y="391"/>
                  </a:lnTo>
                  <a:lnTo>
                    <a:pt x="71" y="393"/>
                  </a:lnTo>
                  <a:lnTo>
                    <a:pt x="69" y="393"/>
                  </a:lnTo>
                  <a:lnTo>
                    <a:pt x="66" y="393"/>
                  </a:lnTo>
                  <a:lnTo>
                    <a:pt x="61" y="391"/>
                  </a:lnTo>
                  <a:lnTo>
                    <a:pt x="61" y="391"/>
                  </a:lnTo>
                  <a:lnTo>
                    <a:pt x="59" y="393"/>
                  </a:lnTo>
                  <a:lnTo>
                    <a:pt x="59" y="393"/>
                  </a:lnTo>
                  <a:lnTo>
                    <a:pt x="52" y="391"/>
                  </a:lnTo>
                  <a:lnTo>
                    <a:pt x="52" y="391"/>
                  </a:lnTo>
                  <a:lnTo>
                    <a:pt x="50" y="393"/>
                  </a:lnTo>
                  <a:lnTo>
                    <a:pt x="50" y="395"/>
                  </a:lnTo>
                  <a:lnTo>
                    <a:pt x="50" y="395"/>
                  </a:lnTo>
                  <a:lnTo>
                    <a:pt x="47" y="395"/>
                  </a:lnTo>
                  <a:lnTo>
                    <a:pt x="45" y="395"/>
                  </a:lnTo>
                  <a:lnTo>
                    <a:pt x="43" y="395"/>
                  </a:lnTo>
                  <a:lnTo>
                    <a:pt x="43" y="393"/>
                  </a:lnTo>
                  <a:lnTo>
                    <a:pt x="43" y="393"/>
                  </a:lnTo>
                  <a:lnTo>
                    <a:pt x="43" y="393"/>
                  </a:lnTo>
                  <a:lnTo>
                    <a:pt x="40" y="393"/>
                  </a:lnTo>
                  <a:lnTo>
                    <a:pt x="38" y="391"/>
                  </a:lnTo>
                  <a:lnTo>
                    <a:pt x="35" y="391"/>
                  </a:lnTo>
                  <a:lnTo>
                    <a:pt x="35" y="388"/>
                  </a:lnTo>
                  <a:lnTo>
                    <a:pt x="33" y="386"/>
                  </a:lnTo>
                  <a:lnTo>
                    <a:pt x="31" y="386"/>
                  </a:lnTo>
                  <a:lnTo>
                    <a:pt x="31" y="358"/>
                  </a:lnTo>
                  <a:lnTo>
                    <a:pt x="31" y="332"/>
                  </a:lnTo>
                  <a:lnTo>
                    <a:pt x="28" y="303"/>
                  </a:lnTo>
                  <a:lnTo>
                    <a:pt x="28" y="277"/>
                  </a:lnTo>
                  <a:lnTo>
                    <a:pt x="28" y="249"/>
                  </a:lnTo>
                  <a:lnTo>
                    <a:pt x="26" y="223"/>
                  </a:lnTo>
                  <a:lnTo>
                    <a:pt x="26" y="197"/>
                  </a:lnTo>
                  <a:lnTo>
                    <a:pt x="26" y="168"/>
                  </a:lnTo>
                  <a:lnTo>
                    <a:pt x="21" y="152"/>
                  </a:lnTo>
                  <a:lnTo>
                    <a:pt x="19" y="135"/>
                  </a:lnTo>
                  <a:lnTo>
                    <a:pt x="17" y="116"/>
                  </a:lnTo>
                  <a:lnTo>
                    <a:pt x="14" y="100"/>
                  </a:lnTo>
                  <a:lnTo>
                    <a:pt x="9" y="83"/>
                  </a:lnTo>
                  <a:lnTo>
                    <a:pt x="7" y="66"/>
                  </a:lnTo>
                  <a:lnTo>
                    <a:pt x="5" y="48"/>
                  </a:lnTo>
                  <a:lnTo>
                    <a:pt x="0" y="31"/>
                  </a:lnTo>
                  <a:lnTo>
                    <a:pt x="28" y="29"/>
                  </a:lnTo>
                  <a:lnTo>
                    <a:pt x="57" y="29"/>
                  </a:lnTo>
                  <a:lnTo>
                    <a:pt x="83" y="26"/>
                  </a:lnTo>
                  <a:lnTo>
                    <a:pt x="111" y="26"/>
                  </a:lnTo>
                  <a:lnTo>
                    <a:pt x="140" y="24"/>
                  </a:lnTo>
                  <a:lnTo>
                    <a:pt x="166" y="22"/>
                  </a:lnTo>
                  <a:lnTo>
                    <a:pt x="194" y="19"/>
                  </a:lnTo>
                  <a:lnTo>
                    <a:pt x="222" y="19"/>
                  </a:lnTo>
                  <a:lnTo>
                    <a:pt x="248" y="17"/>
                  </a:lnTo>
                  <a:lnTo>
                    <a:pt x="277" y="14"/>
                  </a:lnTo>
                  <a:lnTo>
                    <a:pt x="303" y="12"/>
                  </a:lnTo>
                  <a:lnTo>
                    <a:pt x="331" y="10"/>
                  </a:lnTo>
                  <a:lnTo>
                    <a:pt x="360" y="7"/>
                  </a:lnTo>
                  <a:lnTo>
                    <a:pt x="386" y="5"/>
                  </a:lnTo>
                  <a:lnTo>
                    <a:pt x="414" y="3"/>
                  </a:lnTo>
                  <a:lnTo>
                    <a:pt x="442" y="0"/>
                  </a:lnTo>
                  <a:lnTo>
                    <a:pt x="449" y="0"/>
                  </a:lnTo>
                  <a:lnTo>
                    <a:pt x="449" y="0"/>
                  </a:lnTo>
                  <a:lnTo>
                    <a:pt x="449" y="0"/>
                  </a:lnTo>
                  <a:lnTo>
                    <a:pt x="449" y="3"/>
                  </a:lnTo>
                  <a:lnTo>
                    <a:pt x="449" y="5"/>
                  </a:lnTo>
                  <a:lnTo>
                    <a:pt x="452" y="5"/>
                  </a:lnTo>
                  <a:lnTo>
                    <a:pt x="452" y="5"/>
                  </a:lnTo>
                  <a:lnTo>
                    <a:pt x="452" y="5"/>
                  </a:lnTo>
                  <a:lnTo>
                    <a:pt x="452" y="5"/>
                  </a:lnTo>
                  <a:lnTo>
                    <a:pt x="452" y="7"/>
                  </a:lnTo>
                  <a:lnTo>
                    <a:pt x="452" y="7"/>
                  </a:lnTo>
                  <a:lnTo>
                    <a:pt x="452" y="10"/>
                  </a:lnTo>
                  <a:lnTo>
                    <a:pt x="454" y="10"/>
                  </a:lnTo>
                  <a:lnTo>
                    <a:pt x="454" y="10"/>
                  </a:lnTo>
                  <a:lnTo>
                    <a:pt x="454" y="10"/>
                  </a:lnTo>
                  <a:lnTo>
                    <a:pt x="454" y="12"/>
                  </a:lnTo>
                  <a:lnTo>
                    <a:pt x="456" y="12"/>
                  </a:lnTo>
                  <a:lnTo>
                    <a:pt x="459" y="12"/>
                  </a:lnTo>
                  <a:lnTo>
                    <a:pt x="459" y="14"/>
                  </a:lnTo>
                  <a:lnTo>
                    <a:pt x="459" y="14"/>
                  </a:lnTo>
                  <a:lnTo>
                    <a:pt x="459" y="14"/>
                  </a:lnTo>
                  <a:lnTo>
                    <a:pt x="459" y="14"/>
                  </a:lnTo>
                  <a:lnTo>
                    <a:pt x="459" y="17"/>
                  </a:lnTo>
                  <a:lnTo>
                    <a:pt x="459" y="17"/>
                  </a:lnTo>
                  <a:lnTo>
                    <a:pt x="459" y="17"/>
                  </a:lnTo>
                  <a:lnTo>
                    <a:pt x="459" y="19"/>
                  </a:lnTo>
                  <a:lnTo>
                    <a:pt x="459" y="22"/>
                  </a:lnTo>
                  <a:lnTo>
                    <a:pt x="461" y="24"/>
                  </a:lnTo>
                  <a:lnTo>
                    <a:pt x="461" y="26"/>
                  </a:lnTo>
                  <a:lnTo>
                    <a:pt x="461" y="26"/>
                  </a:lnTo>
                  <a:lnTo>
                    <a:pt x="459" y="26"/>
                  </a:lnTo>
                  <a:lnTo>
                    <a:pt x="459" y="26"/>
                  </a:lnTo>
                  <a:lnTo>
                    <a:pt x="459" y="29"/>
                  </a:lnTo>
                  <a:lnTo>
                    <a:pt x="459" y="29"/>
                  </a:lnTo>
                  <a:lnTo>
                    <a:pt x="459" y="29"/>
                  </a:lnTo>
                  <a:lnTo>
                    <a:pt x="459" y="29"/>
                  </a:lnTo>
                  <a:lnTo>
                    <a:pt x="456" y="29"/>
                  </a:lnTo>
                  <a:lnTo>
                    <a:pt x="454" y="31"/>
                  </a:lnTo>
                  <a:lnTo>
                    <a:pt x="454" y="31"/>
                  </a:lnTo>
                  <a:lnTo>
                    <a:pt x="454" y="31"/>
                  </a:lnTo>
                  <a:lnTo>
                    <a:pt x="454" y="33"/>
                  </a:lnTo>
                  <a:lnTo>
                    <a:pt x="454" y="33"/>
                  </a:lnTo>
                  <a:lnTo>
                    <a:pt x="454" y="36"/>
                  </a:lnTo>
                  <a:lnTo>
                    <a:pt x="454" y="36"/>
                  </a:lnTo>
                  <a:lnTo>
                    <a:pt x="454" y="36"/>
                  </a:lnTo>
                  <a:lnTo>
                    <a:pt x="449" y="38"/>
                  </a:lnTo>
                  <a:lnTo>
                    <a:pt x="449" y="38"/>
                  </a:lnTo>
                  <a:lnTo>
                    <a:pt x="447" y="40"/>
                  </a:lnTo>
                  <a:lnTo>
                    <a:pt x="447" y="40"/>
                  </a:lnTo>
                  <a:lnTo>
                    <a:pt x="445" y="40"/>
                  </a:lnTo>
                  <a:lnTo>
                    <a:pt x="445" y="40"/>
                  </a:lnTo>
                  <a:lnTo>
                    <a:pt x="445" y="40"/>
                  </a:lnTo>
                  <a:lnTo>
                    <a:pt x="445" y="43"/>
                  </a:lnTo>
                  <a:lnTo>
                    <a:pt x="445" y="43"/>
                  </a:lnTo>
                  <a:lnTo>
                    <a:pt x="445" y="45"/>
                  </a:lnTo>
                  <a:lnTo>
                    <a:pt x="445" y="45"/>
                  </a:lnTo>
                  <a:lnTo>
                    <a:pt x="445" y="45"/>
                  </a:lnTo>
                  <a:lnTo>
                    <a:pt x="445" y="45"/>
                  </a:lnTo>
                  <a:lnTo>
                    <a:pt x="445" y="48"/>
                  </a:lnTo>
                  <a:lnTo>
                    <a:pt x="442" y="48"/>
                  </a:lnTo>
                  <a:lnTo>
                    <a:pt x="442" y="48"/>
                  </a:lnTo>
                  <a:lnTo>
                    <a:pt x="442" y="48"/>
                  </a:lnTo>
                  <a:lnTo>
                    <a:pt x="440" y="48"/>
                  </a:lnTo>
                  <a:lnTo>
                    <a:pt x="440" y="48"/>
                  </a:lnTo>
                  <a:lnTo>
                    <a:pt x="440" y="50"/>
                  </a:lnTo>
                  <a:lnTo>
                    <a:pt x="440" y="50"/>
                  </a:lnTo>
                  <a:lnTo>
                    <a:pt x="438" y="50"/>
                  </a:lnTo>
                  <a:lnTo>
                    <a:pt x="438" y="52"/>
                  </a:lnTo>
                  <a:lnTo>
                    <a:pt x="435" y="55"/>
                  </a:lnTo>
                  <a:lnTo>
                    <a:pt x="435" y="57"/>
                  </a:lnTo>
                  <a:lnTo>
                    <a:pt x="433" y="64"/>
                  </a:lnTo>
                  <a:lnTo>
                    <a:pt x="433" y="64"/>
                  </a:lnTo>
                  <a:lnTo>
                    <a:pt x="433" y="64"/>
                  </a:lnTo>
                  <a:lnTo>
                    <a:pt x="433" y="66"/>
                  </a:lnTo>
                  <a:lnTo>
                    <a:pt x="433" y="66"/>
                  </a:lnTo>
                  <a:lnTo>
                    <a:pt x="440" y="64"/>
                  </a:lnTo>
                  <a:lnTo>
                    <a:pt x="454" y="64"/>
                  </a:lnTo>
                  <a:lnTo>
                    <a:pt x="468" y="62"/>
                  </a:lnTo>
                  <a:lnTo>
                    <a:pt x="483" y="59"/>
                  </a:lnTo>
                  <a:lnTo>
                    <a:pt x="497" y="59"/>
                  </a:lnTo>
                  <a:lnTo>
                    <a:pt x="497" y="59"/>
                  </a:lnTo>
                  <a:lnTo>
                    <a:pt x="497" y="57"/>
                  </a:lnTo>
                  <a:lnTo>
                    <a:pt x="497" y="57"/>
                  </a:lnTo>
                  <a:lnTo>
                    <a:pt x="499" y="57"/>
                  </a:lnTo>
                  <a:lnTo>
                    <a:pt x="499" y="5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noEditPoints="1"/>
            </p:cNvSpPr>
            <p:nvPr/>
          </p:nvSpPr>
          <p:spPr bwMode="auto">
            <a:xfrm>
              <a:off x="9604163" y="4070191"/>
              <a:ext cx="387272" cy="615485"/>
            </a:xfrm>
            <a:custGeom>
              <a:avLst/>
              <a:gdLst>
                <a:gd name="T0" fmla="*/ 52 w 392"/>
                <a:gd name="T1" fmla="*/ 623 h 623"/>
                <a:gd name="T2" fmla="*/ 392 w 392"/>
                <a:gd name="T3" fmla="*/ 483 h 623"/>
                <a:gd name="T4" fmla="*/ 378 w 392"/>
                <a:gd name="T5" fmla="*/ 464 h 623"/>
                <a:gd name="T6" fmla="*/ 378 w 392"/>
                <a:gd name="T7" fmla="*/ 450 h 623"/>
                <a:gd name="T8" fmla="*/ 378 w 392"/>
                <a:gd name="T9" fmla="*/ 421 h 623"/>
                <a:gd name="T10" fmla="*/ 371 w 392"/>
                <a:gd name="T11" fmla="*/ 405 h 623"/>
                <a:gd name="T12" fmla="*/ 364 w 392"/>
                <a:gd name="T13" fmla="*/ 381 h 623"/>
                <a:gd name="T14" fmla="*/ 369 w 392"/>
                <a:gd name="T15" fmla="*/ 360 h 623"/>
                <a:gd name="T16" fmla="*/ 369 w 392"/>
                <a:gd name="T17" fmla="*/ 341 h 623"/>
                <a:gd name="T18" fmla="*/ 376 w 392"/>
                <a:gd name="T19" fmla="*/ 336 h 623"/>
                <a:gd name="T20" fmla="*/ 378 w 392"/>
                <a:gd name="T21" fmla="*/ 329 h 623"/>
                <a:gd name="T22" fmla="*/ 380 w 392"/>
                <a:gd name="T23" fmla="*/ 327 h 623"/>
                <a:gd name="T24" fmla="*/ 371 w 392"/>
                <a:gd name="T25" fmla="*/ 315 h 623"/>
                <a:gd name="T26" fmla="*/ 369 w 392"/>
                <a:gd name="T27" fmla="*/ 303 h 623"/>
                <a:gd name="T28" fmla="*/ 354 w 392"/>
                <a:gd name="T29" fmla="*/ 284 h 623"/>
                <a:gd name="T30" fmla="*/ 350 w 392"/>
                <a:gd name="T31" fmla="*/ 270 h 623"/>
                <a:gd name="T32" fmla="*/ 345 w 392"/>
                <a:gd name="T33" fmla="*/ 263 h 623"/>
                <a:gd name="T34" fmla="*/ 338 w 392"/>
                <a:gd name="T35" fmla="*/ 242 h 623"/>
                <a:gd name="T36" fmla="*/ 324 w 392"/>
                <a:gd name="T37" fmla="*/ 197 h 623"/>
                <a:gd name="T38" fmla="*/ 300 w 392"/>
                <a:gd name="T39" fmla="*/ 123 h 623"/>
                <a:gd name="T40" fmla="*/ 276 w 392"/>
                <a:gd name="T41" fmla="*/ 47 h 623"/>
                <a:gd name="T42" fmla="*/ 262 w 392"/>
                <a:gd name="T43" fmla="*/ 2 h 623"/>
                <a:gd name="T44" fmla="*/ 182 w 392"/>
                <a:gd name="T45" fmla="*/ 10 h 623"/>
                <a:gd name="T46" fmla="*/ 68 w 392"/>
                <a:gd name="T47" fmla="*/ 21 h 623"/>
                <a:gd name="T48" fmla="*/ 2 w 392"/>
                <a:gd name="T49" fmla="*/ 31 h 623"/>
                <a:gd name="T50" fmla="*/ 11 w 392"/>
                <a:gd name="T51" fmla="*/ 52 h 623"/>
                <a:gd name="T52" fmla="*/ 11 w 392"/>
                <a:gd name="T53" fmla="*/ 135 h 623"/>
                <a:gd name="T54" fmla="*/ 11 w 392"/>
                <a:gd name="T55" fmla="*/ 270 h 623"/>
                <a:gd name="T56" fmla="*/ 11 w 392"/>
                <a:gd name="T57" fmla="*/ 374 h 623"/>
                <a:gd name="T58" fmla="*/ 11 w 392"/>
                <a:gd name="T59" fmla="*/ 421 h 623"/>
                <a:gd name="T60" fmla="*/ 26 w 392"/>
                <a:gd name="T61" fmla="*/ 514 h 623"/>
                <a:gd name="T62" fmla="*/ 40 w 392"/>
                <a:gd name="T63" fmla="*/ 606 h 623"/>
                <a:gd name="T64" fmla="*/ 49 w 392"/>
                <a:gd name="T65" fmla="*/ 604 h 623"/>
                <a:gd name="T66" fmla="*/ 61 w 392"/>
                <a:gd name="T67" fmla="*/ 608 h 623"/>
                <a:gd name="T68" fmla="*/ 68 w 392"/>
                <a:gd name="T69" fmla="*/ 611 h 623"/>
                <a:gd name="T70" fmla="*/ 71 w 392"/>
                <a:gd name="T71" fmla="*/ 585 h 623"/>
                <a:gd name="T72" fmla="*/ 73 w 392"/>
                <a:gd name="T73" fmla="*/ 575 h 623"/>
                <a:gd name="T74" fmla="*/ 73 w 392"/>
                <a:gd name="T75" fmla="*/ 563 h 623"/>
                <a:gd name="T76" fmla="*/ 78 w 392"/>
                <a:gd name="T77" fmla="*/ 561 h 623"/>
                <a:gd name="T78" fmla="*/ 85 w 392"/>
                <a:gd name="T79" fmla="*/ 566 h 623"/>
                <a:gd name="T80" fmla="*/ 87 w 392"/>
                <a:gd name="T81" fmla="*/ 589 h 623"/>
                <a:gd name="T82" fmla="*/ 92 w 392"/>
                <a:gd name="T83" fmla="*/ 597 h 623"/>
                <a:gd name="T84" fmla="*/ 99 w 392"/>
                <a:gd name="T85" fmla="*/ 599 h 623"/>
                <a:gd name="T86" fmla="*/ 101 w 392"/>
                <a:gd name="T87" fmla="*/ 601 h 623"/>
                <a:gd name="T88" fmla="*/ 97 w 392"/>
                <a:gd name="T89" fmla="*/ 618 h 623"/>
                <a:gd name="T90" fmla="*/ 82 w 392"/>
                <a:gd name="T91" fmla="*/ 620 h 623"/>
                <a:gd name="T92" fmla="*/ 130 w 392"/>
                <a:gd name="T93" fmla="*/ 606 h 623"/>
                <a:gd name="T94" fmla="*/ 125 w 392"/>
                <a:gd name="T95" fmla="*/ 601 h 623"/>
                <a:gd name="T96" fmla="*/ 130 w 392"/>
                <a:gd name="T97" fmla="*/ 604 h 623"/>
                <a:gd name="T98" fmla="*/ 139 w 392"/>
                <a:gd name="T99" fmla="*/ 597 h 623"/>
                <a:gd name="T100" fmla="*/ 144 w 392"/>
                <a:gd name="T101" fmla="*/ 585 h 623"/>
                <a:gd name="T102" fmla="*/ 139 w 392"/>
                <a:gd name="T103" fmla="*/ 575 h 623"/>
                <a:gd name="T104" fmla="*/ 142 w 392"/>
                <a:gd name="T105" fmla="*/ 559 h 623"/>
                <a:gd name="T106" fmla="*/ 125 w 392"/>
                <a:gd name="T107" fmla="*/ 547 h 623"/>
                <a:gd name="T108" fmla="*/ 116 w 392"/>
                <a:gd name="T109" fmla="*/ 535 h 623"/>
                <a:gd name="T110" fmla="*/ 139 w 392"/>
                <a:gd name="T111" fmla="*/ 518 h 623"/>
                <a:gd name="T112" fmla="*/ 257 w 392"/>
                <a:gd name="T113" fmla="*/ 504 h 623"/>
                <a:gd name="T114" fmla="*/ 376 w 392"/>
                <a:gd name="T115" fmla="*/ 48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3">
                  <a:moveTo>
                    <a:pt x="73" y="615"/>
                  </a:moveTo>
                  <a:lnTo>
                    <a:pt x="71" y="618"/>
                  </a:lnTo>
                  <a:lnTo>
                    <a:pt x="71" y="618"/>
                  </a:lnTo>
                  <a:lnTo>
                    <a:pt x="71" y="618"/>
                  </a:lnTo>
                  <a:lnTo>
                    <a:pt x="68" y="618"/>
                  </a:lnTo>
                  <a:lnTo>
                    <a:pt x="61" y="620"/>
                  </a:lnTo>
                  <a:lnTo>
                    <a:pt x="52" y="623"/>
                  </a:lnTo>
                  <a:lnTo>
                    <a:pt x="52" y="623"/>
                  </a:lnTo>
                  <a:lnTo>
                    <a:pt x="75" y="620"/>
                  </a:lnTo>
                  <a:lnTo>
                    <a:pt x="75" y="620"/>
                  </a:lnTo>
                  <a:lnTo>
                    <a:pt x="78" y="618"/>
                  </a:lnTo>
                  <a:lnTo>
                    <a:pt x="78" y="618"/>
                  </a:lnTo>
                  <a:lnTo>
                    <a:pt x="73" y="615"/>
                  </a:lnTo>
                  <a:close/>
                  <a:moveTo>
                    <a:pt x="392" y="483"/>
                  </a:moveTo>
                  <a:lnTo>
                    <a:pt x="392" y="481"/>
                  </a:lnTo>
                  <a:lnTo>
                    <a:pt x="390" y="476"/>
                  </a:lnTo>
                  <a:lnTo>
                    <a:pt x="385" y="471"/>
                  </a:lnTo>
                  <a:lnTo>
                    <a:pt x="383" y="466"/>
                  </a:lnTo>
                  <a:lnTo>
                    <a:pt x="380" y="466"/>
                  </a:lnTo>
                  <a:lnTo>
                    <a:pt x="378" y="464"/>
                  </a:lnTo>
                  <a:lnTo>
                    <a:pt x="378" y="464"/>
                  </a:lnTo>
                  <a:lnTo>
                    <a:pt x="378" y="459"/>
                  </a:lnTo>
                  <a:lnTo>
                    <a:pt x="378" y="457"/>
                  </a:lnTo>
                  <a:lnTo>
                    <a:pt x="376" y="455"/>
                  </a:lnTo>
                  <a:lnTo>
                    <a:pt x="376" y="455"/>
                  </a:lnTo>
                  <a:lnTo>
                    <a:pt x="376" y="452"/>
                  </a:lnTo>
                  <a:lnTo>
                    <a:pt x="378" y="450"/>
                  </a:lnTo>
                  <a:lnTo>
                    <a:pt x="378" y="450"/>
                  </a:lnTo>
                  <a:lnTo>
                    <a:pt x="378" y="440"/>
                  </a:lnTo>
                  <a:lnTo>
                    <a:pt x="378" y="436"/>
                  </a:lnTo>
                  <a:lnTo>
                    <a:pt x="378" y="431"/>
                  </a:lnTo>
                  <a:lnTo>
                    <a:pt x="378" y="429"/>
                  </a:lnTo>
                  <a:lnTo>
                    <a:pt x="378" y="426"/>
                  </a:lnTo>
                  <a:lnTo>
                    <a:pt x="378" y="424"/>
                  </a:lnTo>
                  <a:lnTo>
                    <a:pt x="378" y="421"/>
                  </a:lnTo>
                  <a:lnTo>
                    <a:pt x="378" y="419"/>
                  </a:lnTo>
                  <a:lnTo>
                    <a:pt x="378" y="417"/>
                  </a:lnTo>
                  <a:lnTo>
                    <a:pt x="376" y="417"/>
                  </a:lnTo>
                  <a:lnTo>
                    <a:pt x="376" y="412"/>
                  </a:lnTo>
                  <a:lnTo>
                    <a:pt x="376" y="410"/>
                  </a:lnTo>
                  <a:lnTo>
                    <a:pt x="376" y="410"/>
                  </a:lnTo>
                  <a:lnTo>
                    <a:pt x="371" y="405"/>
                  </a:lnTo>
                  <a:lnTo>
                    <a:pt x="369" y="402"/>
                  </a:lnTo>
                  <a:lnTo>
                    <a:pt x="364" y="388"/>
                  </a:lnTo>
                  <a:lnTo>
                    <a:pt x="364" y="386"/>
                  </a:lnTo>
                  <a:lnTo>
                    <a:pt x="364" y="384"/>
                  </a:lnTo>
                  <a:lnTo>
                    <a:pt x="364" y="384"/>
                  </a:lnTo>
                  <a:lnTo>
                    <a:pt x="364" y="381"/>
                  </a:lnTo>
                  <a:lnTo>
                    <a:pt x="364" y="381"/>
                  </a:lnTo>
                  <a:lnTo>
                    <a:pt x="364" y="376"/>
                  </a:lnTo>
                  <a:lnTo>
                    <a:pt x="366" y="372"/>
                  </a:lnTo>
                  <a:lnTo>
                    <a:pt x="369" y="367"/>
                  </a:lnTo>
                  <a:lnTo>
                    <a:pt x="369" y="365"/>
                  </a:lnTo>
                  <a:lnTo>
                    <a:pt x="369" y="362"/>
                  </a:lnTo>
                  <a:lnTo>
                    <a:pt x="369" y="362"/>
                  </a:lnTo>
                  <a:lnTo>
                    <a:pt x="369" y="360"/>
                  </a:lnTo>
                  <a:lnTo>
                    <a:pt x="369" y="358"/>
                  </a:lnTo>
                  <a:lnTo>
                    <a:pt x="369" y="355"/>
                  </a:lnTo>
                  <a:lnTo>
                    <a:pt x="369" y="353"/>
                  </a:lnTo>
                  <a:lnTo>
                    <a:pt x="369" y="350"/>
                  </a:lnTo>
                  <a:lnTo>
                    <a:pt x="369" y="348"/>
                  </a:lnTo>
                  <a:lnTo>
                    <a:pt x="369" y="346"/>
                  </a:lnTo>
                  <a:lnTo>
                    <a:pt x="369" y="341"/>
                  </a:lnTo>
                  <a:lnTo>
                    <a:pt x="371" y="341"/>
                  </a:lnTo>
                  <a:lnTo>
                    <a:pt x="371" y="341"/>
                  </a:lnTo>
                  <a:lnTo>
                    <a:pt x="371" y="339"/>
                  </a:lnTo>
                  <a:lnTo>
                    <a:pt x="373" y="339"/>
                  </a:lnTo>
                  <a:lnTo>
                    <a:pt x="376" y="339"/>
                  </a:lnTo>
                  <a:lnTo>
                    <a:pt x="376" y="336"/>
                  </a:lnTo>
                  <a:lnTo>
                    <a:pt x="376" y="336"/>
                  </a:lnTo>
                  <a:lnTo>
                    <a:pt x="376" y="334"/>
                  </a:lnTo>
                  <a:lnTo>
                    <a:pt x="376" y="334"/>
                  </a:lnTo>
                  <a:lnTo>
                    <a:pt x="378" y="334"/>
                  </a:lnTo>
                  <a:lnTo>
                    <a:pt x="378" y="334"/>
                  </a:lnTo>
                  <a:lnTo>
                    <a:pt x="380" y="334"/>
                  </a:lnTo>
                  <a:lnTo>
                    <a:pt x="380" y="331"/>
                  </a:lnTo>
                  <a:lnTo>
                    <a:pt x="378" y="329"/>
                  </a:lnTo>
                  <a:lnTo>
                    <a:pt x="380" y="329"/>
                  </a:lnTo>
                  <a:lnTo>
                    <a:pt x="380" y="329"/>
                  </a:lnTo>
                  <a:lnTo>
                    <a:pt x="380" y="329"/>
                  </a:lnTo>
                  <a:lnTo>
                    <a:pt x="383" y="327"/>
                  </a:lnTo>
                  <a:lnTo>
                    <a:pt x="380" y="327"/>
                  </a:lnTo>
                  <a:lnTo>
                    <a:pt x="380" y="327"/>
                  </a:lnTo>
                  <a:lnTo>
                    <a:pt x="380" y="327"/>
                  </a:lnTo>
                  <a:lnTo>
                    <a:pt x="380" y="324"/>
                  </a:lnTo>
                  <a:lnTo>
                    <a:pt x="378" y="324"/>
                  </a:lnTo>
                  <a:lnTo>
                    <a:pt x="373" y="322"/>
                  </a:lnTo>
                  <a:lnTo>
                    <a:pt x="371" y="320"/>
                  </a:lnTo>
                  <a:lnTo>
                    <a:pt x="371" y="320"/>
                  </a:lnTo>
                  <a:lnTo>
                    <a:pt x="371" y="315"/>
                  </a:lnTo>
                  <a:lnTo>
                    <a:pt x="371" y="315"/>
                  </a:lnTo>
                  <a:lnTo>
                    <a:pt x="371" y="313"/>
                  </a:lnTo>
                  <a:lnTo>
                    <a:pt x="371" y="313"/>
                  </a:lnTo>
                  <a:lnTo>
                    <a:pt x="371" y="310"/>
                  </a:lnTo>
                  <a:lnTo>
                    <a:pt x="371" y="308"/>
                  </a:lnTo>
                  <a:lnTo>
                    <a:pt x="371" y="308"/>
                  </a:lnTo>
                  <a:lnTo>
                    <a:pt x="369" y="305"/>
                  </a:lnTo>
                  <a:lnTo>
                    <a:pt x="369" y="303"/>
                  </a:lnTo>
                  <a:lnTo>
                    <a:pt x="366" y="298"/>
                  </a:lnTo>
                  <a:lnTo>
                    <a:pt x="366" y="298"/>
                  </a:lnTo>
                  <a:lnTo>
                    <a:pt x="364" y="296"/>
                  </a:lnTo>
                  <a:lnTo>
                    <a:pt x="357" y="287"/>
                  </a:lnTo>
                  <a:lnTo>
                    <a:pt x="357" y="287"/>
                  </a:lnTo>
                  <a:lnTo>
                    <a:pt x="357" y="284"/>
                  </a:lnTo>
                  <a:lnTo>
                    <a:pt x="354" y="284"/>
                  </a:lnTo>
                  <a:lnTo>
                    <a:pt x="354" y="284"/>
                  </a:lnTo>
                  <a:lnTo>
                    <a:pt x="354" y="282"/>
                  </a:lnTo>
                  <a:lnTo>
                    <a:pt x="354" y="279"/>
                  </a:lnTo>
                  <a:lnTo>
                    <a:pt x="352" y="277"/>
                  </a:lnTo>
                  <a:lnTo>
                    <a:pt x="350" y="272"/>
                  </a:lnTo>
                  <a:lnTo>
                    <a:pt x="350" y="272"/>
                  </a:lnTo>
                  <a:lnTo>
                    <a:pt x="350" y="270"/>
                  </a:lnTo>
                  <a:lnTo>
                    <a:pt x="347" y="270"/>
                  </a:lnTo>
                  <a:lnTo>
                    <a:pt x="350" y="268"/>
                  </a:lnTo>
                  <a:lnTo>
                    <a:pt x="347" y="268"/>
                  </a:lnTo>
                  <a:lnTo>
                    <a:pt x="345" y="265"/>
                  </a:lnTo>
                  <a:lnTo>
                    <a:pt x="345" y="265"/>
                  </a:lnTo>
                  <a:lnTo>
                    <a:pt x="345" y="263"/>
                  </a:lnTo>
                  <a:lnTo>
                    <a:pt x="345" y="263"/>
                  </a:lnTo>
                  <a:lnTo>
                    <a:pt x="343" y="263"/>
                  </a:lnTo>
                  <a:lnTo>
                    <a:pt x="343" y="258"/>
                  </a:lnTo>
                  <a:lnTo>
                    <a:pt x="338" y="249"/>
                  </a:lnTo>
                  <a:lnTo>
                    <a:pt x="338" y="249"/>
                  </a:lnTo>
                  <a:lnTo>
                    <a:pt x="338" y="244"/>
                  </a:lnTo>
                  <a:lnTo>
                    <a:pt x="338" y="244"/>
                  </a:lnTo>
                  <a:lnTo>
                    <a:pt x="338" y="242"/>
                  </a:lnTo>
                  <a:lnTo>
                    <a:pt x="336" y="237"/>
                  </a:lnTo>
                  <a:lnTo>
                    <a:pt x="333" y="234"/>
                  </a:lnTo>
                  <a:lnTo>
                    <a:pt x="333" y="227"/>
                  </a:lnTo>
                  <a:lnTo>
                    <a:pt x="331" y="220"/>
                  </a:lnTo>
                  <a:lnTo>
                    <a:pt x="328" y="213"/>
                  </a:lnTo>
                  <a:lnTo>
                    <a:pt x="326" y="206"/>
                  </a:lnTo>
                  <a:lnTo>
                    <a:pt x="324" y="197"/>
                  </a:lnTo>
                  <a:lnTo>
                    <a:pt x="319" y="187"/>
                  </a:lnTo>
                  <a:lnTo>
                    <a:pt x="317" y="178"/>
                  </a:lnTo>
                  <a:lnTo>
                    <a:pt x="314" y="166"/>
                  </a:lnTo>
                  <a:lnTo>
                    <a:pt x="309" y="156"/>
                  </a:lnTo>
                  <a:lnTo>
                    <a:pt x="307" y="144"/>
                  </a:lnTo>
                  <a:lnTo>
                    <a:pt x="302" y="133"/>
                  </a:lnTo>
                  <a:lnTo>
                    <a:pt x="300" y="123"/>
                  </a:lnTo>
                  <a:lnTo>
                    <a:pt x="295" y="111"/>
                  </a:lnTo>
                  <a:lnTo>
                    <a:pt x="293" y="100"/>
                  </a:lnTo>
                  <a:lnTo>
                    <a:pt x="288" y="88"/>
                  </a:lnTo>
                  <a:lnTo>
                    <a:pt x="286" y="78"/>
                  </a:lnTo>
                  <a:lnTo>
                    <a:pt x="283" y="66"/>
                  </a:lnTo>
                  <a:lnTo>
                    <a:pt x="279" y="57"/>
                  </a:lnTo>
                  <a:lnTo>
                    <a:pt x="276" y="47"/>
                  </a:lnTo>
                  <a:lnTo>
                    <a:pt x="274" y="38"/>
                  </a:lnTo>
                  <a:lnTo>
                    <a:pt x="272" y="31"/>
                  </a:lnTo>
                  <a:lnTo>
                    <a:pt x="269" y="24"/>
                  </a:lnTo>
                  <a:lnTo>
                    <a:pt x="267" y="17"/>
                  </a:lnTo>
                  <a:lnTo>
                    <a:pt x="265" y="12"/>
                  </a:lnTo>
                  <a:lnTo>
                    <a:pt x="265" y="7"/>
                  </a:lnTo>
                  <a:lnTo>
                    <a:pt x="262" y="2"/>
                  </a:lnTo>
                  <a:lnTo>
                    <a:pt x="262" y="0"/>
                  </a:lnTo>
                  <a:lnTo>
                    <a:pt x="262" y="0"/>
                  </a:lnTo>
                  <a:lnTo>
                    <a:pt x="246" y="2"/>
                  </a:lnTo>
                  <a:lnTo>
                    <a:pt x="229" y="5"/>
                  </a:lnTo>
                  <a:lnTo>
                    <a:pt x="215" y="5"/>
                  </a:lnTo>
                  <a:lnTo>
                    <a:pt x="198" y="7"/>
                  </a:lnTo>
                  <a:lnTo>
                    <a:pt x="182" y="10"/>
                  </a:lnTo>
                  <a:lnTo>
                    <a:pt x="165" y="12"/>
                  </a:lnTo>
                  <a:lnTo>
                    <a:pt x="149" y="14"/>
                  </a:lnTo>
                  <a:lnTo>
                    <a:pt x="134" y="14"/>
                  </a:lnTo>
                  <a:lnTo>
                    <a:pt x="118" y="17"/>
                  </a:lnTo>
                  <a:lnTo>
                    <a:pt x="101" y="19"/>
                  </a:lnTo>
                  <a:lnTo>
                    <a:pt x="85" y="19"/>
                  </a:lnTo>
                  <a:lnTo>
                    <a:pt x="68" y="21"/>
                  </a:lnTo>
                  <a:lnTo>
                    <a:pt x="54" y="24"/>
                  </a:lnTo>
                  <a:lnTo>
                    <a:pt x="37" y="24"/>
                  </a:lnTo>
                  <a:lnTo>
                    <a:pt x="21" y="26"/>
                  </a:lnTo>
                  <a:lnTo>
                    <a:pt x="4" y="29"/>
                  </a:lnTo>
                  <a:lnTo>
                    <a:pt x="2" y="29"/>
                  </a:lnTo>
                  <a:lnTo>
                    <a:pt x="0" y="29"/>
                  </a:lnTo>
                  <a:lnTo>
                    <a:pt x="2" y="31"/>
                  </a:lnTo>
                  <a:lnTo>
                    <a:pt x="4" y="36"/>
                  </a:lnTo>
                  <a:lnTo>
                    <a:pt x="7" y="40"/>
                  </a:lnTo>
                  <a:lnTo>
                    <a:pt x="11" y="43"/>
                  </a:lnTo>
                  <a:lnTo>
                    <a:pt x="11" y="43"/>
                  </a:lnTo>
                  <a:lnTo>
                    <a:pt x="11" y="43"/>
                  </a:lnTo>
                  <a:lnTo>
                    <a:pt x="11" y="50"/>
                  </a:lnTo>
                  <a:lnTo>
                    <a:pt x="11" y="52"/>
                  </a:lnTo>
                  <a:lnTo>
                    <a:pt x="11" y="64"/>
                  </a:lnTo>
                  <a:lnTo>
                    <a:pt x="11" y="73"/>
                  </a:lnTo>
                  <a:lnTo>
                    <a:pt x="11" y="83"/>
                  </a:lnTo>
                  <a:lnTo>
                    <a:pt x="11" y="95"/>
                  </a:lnTo>
                  <a:lnTo>
                    <a:pt x="11" y="107"/>
                  </a:lnTo>
                  <a:lnTo>
                    <a:pt x="11" y="121"/>
                  </a:lnTo>
                  <a:lnTo>
                    <a:pt x="11" y="135"/>
                  </a:lnTo>
                  <a:lnTo>
                    <a:pt x="11" y="149"/>
                  </a:lnTo>
                  <a:lnTo>
                    <a:pt x="11" y="166"/>
                  </a:lnTo>
                  <a:lnTo>
                    <a:pt x="11" y="182"/>
                  </a:lnTo>
                  <a:lnTo>
                    <a:pt x="11" y="199"/>
                  </a:lnTo>
                  <a:lnTo>
                    <a:pt x="11" y="218"/>
                  </a:lnTo>
                  <a:lnTo>
                    <a:pt x="11" y="251"/>
                  </a:lnTo>
                  <a:lnTo>
                    <a:pt x="11" y="270"/>
                  </a:lnTo>
                  <a:lnTo>
                    <a:pt x="11" y="287"/>
                  </a:lnTo>
                  <a:lnTo>
                    <a:pt x="11" y="303"/>
                  </a:lnTo>
                  <a:lnTo>
                    <a:pt x="11" y="320"/>
                  </a:lnTo>
                  <a:lnTo>
                    <a:pt x="11" y="334"/>
                  </a:lnTo>
                  <a:lnTo>
                    <a:pt x="11" y="348"/>
                  </a:lnTo>
                  <a:lnTo>
                    <a:pt x="11" y="362"/>
                  </a:lnTo>
                  <a:lnTo>
                    <a:pt x="11" y="374"/>
                  </a:lnTo>
                  <a:lnTo>
                    <a:pt x="11" y="386"/>
                  </a:lnTo>
                  <a:lnTo>
                    <a:pt x="11" y="395"/>
                  </a:lnTo>
                  <a:lnTo>
                    <a:pt x="11" y="405"/>
                  </a:lnTo>
                  <a:lnTo>
                    <a:pt x="11" y="412"/>
                  </a:lnTo>
                  <a:lnTo>
                    <a:pt x="11" y="417"/>
                  </a:lnTo>
                  <a:lnTo>
                    <a:pt x="11" y="419"/>
                  </a:lnTo>
                  <a:lnTo>
                    <a:pt x="11" y="421"/>
                  </a:lnTo>
                  <a:lnTo>
                    <a:pt x="14" y="431"/>
                  </a:lnTo>
                  <a:lnTo>
                    <a:pt x="14" y="443"/>
                  </a:lnTo>
                  <a:lnTo>
                    <a:pt x="16" y="455"/>
                  </a:lnTo>
                  <a:lnTo>
                    <a:pt x="19" y="466"/>
                  </a:lnTo>
                  <a:lnTo>
                    <a:pt x="21" y="478"/>
                  </a:lnTo>
                  <a:lnTo>
                    <a:pt x="21" y="490"/>
                  </a:lnTo>
                  <a:lnTo>
                    <a:pt x="26" y="514"/>
                  </a:lnTo>
                  <a:lnTo>
                    <a:pt x="26" y="526"/>
                  </a:lnTo>
                  <a:lnTo>
                    <a:pt x="28" y="535"/>
                  </a:lnTo>
                  <a:lnTo>
                    <a:pt x="30" y="547"/>
                  </a:lnTo>
                  <a:lnTo>
                    <a:pt x="33" y="559"/>
                  </a:lnTo>
                  <a:lnTo>
                    <a:pt x="35" y="571"/>
                  </a:lnTo>
                  <a:lnTo>
                    <a:pt x="35" y="582"/>
                  </a:lnTo>
                  <a:lnTo>
                    <a:pt x="40" y="606"/>
                  </a:lnTo>
                  <a:lnTo>
                    <a:pt x="42" y="604"/>
                  </a:lnTo>
                  <a:lnTo>
                    <a:pt x="45" y="604"/>
                  </a:lnTo>
                  <a:lnTo>
                    <a:pt x="47" y="604"/>
                  </a:lnTo>
                  <a:lnTo>
                    <a:pt x="49" y="606"/>
                  </a:lnTo>
                  <a:lnTo>
                    <a:pt x="49" y="606"/>
                  </a:lnTo>
                  <a:lnTo>
                    <a:pt x="49" y="604"/>
                  </a:lnTo>
                  <a:lnTo>
                    <a:pt x="49" y="604"/>
                  </a:lnTo>
                  <a:lnTo>
                    <a:pt x="49" y="604"/>
                  </a:lnTo>
                  <a:lnTo>
                    <a:pt x="49" y="604"/>
                  </a:lnTo>
                  <a:lnTo>
                    <a:pt x="52" y="604"/>
                  </a:lnTo>
                  <a:lnTo>
                    <a:pt x="59" y="604"/>
                  </a:lnTo>
                  <a:lnTo>
                    <a:pt x="63" y="606"/>
                  </a:lnTo>
                  <a:lnTo>
                    <a:pt x="61" y="608"/>
                  </a:lnTo>
                  <a:lnTo>
                    <a:pt x="61" y="608"/>
                  </a:lnTo>
                  <a:lnTo>
                    <a:pt x="63" y="611"/>
                  </a:lnTo>
                  <a:lnTo>
                    <a:pt x="66" y="611"/>
                  </a:lnTo>
                  <a:lnTo>
                    <a:pt x="66" y="611"/>
                  </a:lnTo>
                  <a:lnTo>
                    <a:pt x="68" y="608"/>
                  </a:lnTo>
                  <a:lnTo>
                    <a:pt x="68" y="611"/>
                  </a:lnTo>
                  <a:lnTo>
                    <a:pt x="68" y="611"/>
                  </a:lnTo>
                  <a:lnTo>
                    <a:pt x="68" y="611"/>
                  </a:lnTo>
                  <a:lnTo>
                    <a:pt x="71" y="611"/>
                  </a:lnTo>
                  <a:lnTo>
                    <a:pt x="71" y="608"/>
                  </a:lnTo>
                  <a:lnTo>
                    <a:pt x="71" y="599"/>
                  </a:lnTo>
                  <a:lnTo>
                    <a:pt x="71" y="594"/>
                  </a:lnTo>
                  <a:lnTo>
                    <a:pt x="71" y="592"/>
                  </a:lnTo>
                  <a:lnTo>
                    <a:pt x="71" y="587"/>
                  </a:lnTo>
                  <a:lnTo>
                    <a:pt x="71" y="585"/>
                  </a:lnTo>
                  <a:lnTo>
                    <a:pt x="71" y="585"/>
                  </a:lnTo>
                  <a:lnTo>
                    <a:pt x="71" y="582"/>
                  </a:lnTo>
                  <a:lnTo>
                    <a:pt x="71" y="582"/>
                  </a:lnTo>
                  <a:lnTo>
                    <a:pt x="71" y="580"/>
                  </a:lnTo>
                  <a:lnTo>
                    <a:pt x="71" y="578"/>
                  </a:lnTo>
                  <a:lnTo>
                    <a:pt x="71" y="578"/>
                  </a:lnTo>
                  <a:lnTo>
                    <a:pt x="73" y="575"/>
                  </a:lnTo>
                  <a:lnTo>
                    <a:pt x="73" y="575"/>
                  </a:lnTo>
                  <a:lnTo>
                    <a:pt x="73" y="573"/>
                  </a:lnTo>
                  <a:lnTo>
                    <a:pt x="73" y="571"/>
                  </a:lnTo>
                  <a:lnTo>
                    <a:pt x="73" y="568"/>
                  </a:lnTo>
                  <a:lnTo>
                    <a:pt x="73" y="568"/>
                  </a:lnTo>
                  <a:lnTo>
                    <a:pt x="75" y="566"/>
                  </a:lnTo>
                  <a:lnTo>
                    <a:pt x="73" y="563"/>
                  </a:lnTo>
                  <a:lnTo>
                    <a:pt x="75" y="563"/>
                  </a:lnTo>
                  <a:lnTo>
                    <a:pt x="75" y="561"/>
                  </a:lnTo>
                  <a:lnTo>
                    <a:pt x="75" y="559"/>
                  </a:lnTo>
                  <a:lnTo>
                    <a:pt x="75" y="559"/>
                  </a:lnTo>
                  <a:lnTo>
                    <a:pt x="75" y="559"/>
                  </a:lnTo>
                  <a:lnTo>
                    <a:pt x="78" y="559"/>
                  </a:lnTo>
                  <a:lnTo>
                    <a:pt x="78" y="561"/>
                  </a:lnTo>
                  <a:lnTo>
                    <a:pt x="78" y="563"/>
                  </a:lnTo>
                  <a:lnTo>
                    <a:pt x="78" y="563"/>
                  </a:lnTo>
                  <a:lnTo>
                    <a:pt x="78" y="563"/>
                  </a:lnTo>
                  <a:lnTo>
                    <a:pt x="80" y="563"/>
                  </a:lnTo>
                  <a:lnTo>
                    <a:pt x="80" y="563"/>
                  </a:lnTo>
                  <a:lnTo>
                    <a:pt x="82" y="566"/>
                  </a:lnTo>
                  <a:lnTo>
                    <a:pt x="85" y="566"/>
                  </a:lnTo>
                  <a:lnTo>
                    <a:pt x="90" y="575"/>
                  </a:lnTo>
                  <a:lnTo>
                    <a:pt x="90" y="578"/>
                  </a:lnTo>
                  <a:lnTo>
                    <a:pt x="90" y="580"/>
                  </a:lnTo>
                  <a:lnTo>
                    <a:pt x="90" y="582"/>
                  </a:lnTo>
                  <a:lnTo>
                    <a:pt x="87" y="585"/>
                  </a:lnTo>
                  <a:lnTo>
                    <a:pt x="87" y="587"/>
                  </a:lnTo>
                  <a:lnTo>
                    <a:pt x="87" y="589"/>
                  </a:lnTo>
                  <a:lnTo>
                    <a:pt x="87" y="589"/>
                  </a:lnTo>
                  <a:lnTo>
                    <a:pt x="90" y="589"/>
                  </a:lnTo>
                  <a:lnTo>
                    <a:pt x="90" y="592"/>
                  </a:lnTo>
                  <a:lnTo>
                    <a:pt x="90" y="592"/>
                  </a:lnTo>
                  <a:lnTo>
                    <a:pt x="90" y="594"/>
                  </a:lnTo>
                  <a:lnTo>
                    <a:pt x="92" y="597"/>
                  </a:lnTo>
                  <a:lnTo>
                    <a:pt x="92" y="597"/>
                  </a:lnTo>
                  <a:lnTo>
                    <a:pt x="92" y="599"/>
                  </a:lnTo>
                  <a:lnTo>
                    <a:pt x="94" y="599"/>
                  </a:lnTo>
                  <a:lnTo>
                    <a:pt x="94" y="599"/>
                  </a:lnTo>
                  <a:lnTo>
                    <a:pt x="97" y="599"/>
                  </a:lnTo>
                  <a:lnTo>
                    <a:pt x="97" y="599"/>
                  </a:lnTo>
                  <a:lnTo>
                    <a:pt x="99" y="599"/>
                  </a:lnTo>
                  <a:lnTo>
                    <a:pt x="99" y="599"/>
                  </a:lnTo>
                  <a:lnTo>
                    <a:pt x="99" y="599"/>
                  </a:lnTo>
                  <a:lnTo>
                    <a:pt x="99" y="597"/>
                  </a:lnTo>
                  <a:lnTo>
                    <a:pt x="99" y="597"/>
                  </a:lnTo>
                  <a:lnTo>
                    <a:pt x="101" y="597"/>
                  </a:lnTo>
                  <a:lnTo>
                    <a:pt x="101" y="597"/>
                  </a:lnTo>
                  <a:lnTo>
                    <a:pt x="101" y="597"/>
                  </a:lnTo>
                  <a:lnTo>
                    <a:pt x="101" y="601"/>
                  </a:lnTo>
                  <a:lnTo>
                    <a:pt x="101" y="601"/>
                  </a:lnTo>
                  <a:lnTo>
                    <a:pt x="101" y="604"/>
                  </a:lnTo>
                  <a:lnTo>
                    <a:pt x="108" y="608"/>
                  </a:lnTo>
                  <a:lnTo>
                    <a:pt x="108" y="611"/>
                  </a:lnTo>
                  <a:lnTo>
                    <a:pt x="106" y="613"/>
                  </a:lnTo>
                  <a:lnTo>
                    <a:pt x="101" y="615"/>
                  </a:lnTo>
                  <a:lnTo>
                    <a:pt x="97" y="618"/>
                  </a:lnTo>
                  <a:lnTo>
                    <a:pt x="94" y="618"/>
                  </a:lnTo>
                  <a:lnTo>
                    <a:pt x="92" y="615"/>
                  </a:lnTo>
                  <a:lnTo>
                    <a:pt x="90" y="615"/>
                  </a:lnTo>
                  <a:lnTo>
                    <a:pt x="90" y="618"/>
                  </a:lnTo>
                  <a:lnTo>
                    <a:pt x="90" y="618"/>
                  </a:lnTo>
                  <a:lnTo>
                    <a:pt x="85" y="618"/>
                  </a:lnTo>
                  <a:lnTo>
                    <a:pt x="82" y="620"/>
                  </a:lnTo>
                  <a:lnTo>
                    <a:pt x="82" y="623"/>
                  </a:lnTo>
                  <a:lnTo>
                    <a:pt x="85" y="620"/>
                  </a:lnTo>
                  <a:lnTo>
                    <a:pt x="94" y="618"/>
                  </a:lnTo>
                  <a:lnTo>
                    <a:pt x="108" y="618"/>
                  </a:lnTo>
                  <a:lnTo>
                    <a:pt x="120" y="613"/>
                  </a:lnTo>
                  <a:lnTo>
                    <a:pt x="127" y="611"/>
                  </a:lnTo>
                  <a:lnTo>
                    <a:pt x="130" y="606"/>
                  </a:lnTo>
                  <a:lnTo>
                    <a:pt x="130" y="606"/>
                  </a:lnTo>
                  <a:lnTo>
                    <a:pt x="127" y="606"/>
                  </a:lnTo>
                  <a:lnTo>
                    <a:pt x="127" y="606"/>
                  </a:lnTo>
                  <a:lnTo>
                    <a:pt x="125" y="606"/>
                  </a:lnTo>
                  <a:lnTo>
                    <a:pt x="125" y="604"/>
                  </a:lnTo>
                  <a:lnTo>
                    <a:pt x="125" y="604"/>
                  </a:lnTo>
                  <a:lnTo>
                    <a:pt x="125" y="601"/>
                  </a:lnTo>
                  <a:lnTo>
                    <a:pt x="125" y="599"/>
                  </a:lnTo>
                  <a:lnTo>
                    <a:pt x="125" y="599"/>
                  </a:lnTo>
                  <a:lnTo>
                    <a:pt x="125" y="601"/>
                  </a:lnTo>
                  <a:lnTo>
                    <a:pt x="127" y="601"/>
                  </a:lnTo>
                  <a:lnTo>
                    <a:pt x="127" y="604"/>
                  </a:lnTo>
                  <a:lnTo>
                    <a:pt x="127" y="604"/>
                  </a:lnTo>
                  <a:lnTo>
                    <a:pt x="130" y="604"/>
                  </a:lnTo>
                  <a:lnTo>
                    <a:pt x="130" y="604"/>
                  </a:lnTo>
                  <a:lnTo>
                    <a:pt x="132" y="604"/>
                  </a:lnTo>
                  <a:lnTo>
                    <a:pt x="134" y="601"/>
                  </a:lnTo>
                  <a:lnTo>
                    <a:pt x="134" y="599"/>
                  </a:lnTo>
                  <a:lnTo>
                    <a:pt x="137" y="599"/>
                  </a:lnTo>
                  <a:lnTo>
                    <a:pt x="139" y="599"/>
                  </a:lnTo>
                  <a:lnTo>
                    <a:pt x="139" y="597"/>
                  </a:lnTo>
                  <a:lnTo>
                    <a:pt x="142" y="594"/>
                  </a:lnTo>
                  <a:lnTo>
                    <a:pt x="142" y="592"/>
                  </a:lnTo>
                  <a:lnTo>
                    <a:pt x="146" y="587"/>
                  </a:lnTo>
                  <a:lnTo>
                    <a:pt x="146" y="587"/>
                  </a:lnTo>
                  <a:lnTo>
                    <a:pt x="146" y="587"/>
                  </a:lnTo>
                  <a:lnTo>
                    <a:pt x="146" y="585"/>
                  </a:lnTo>
                  <a:lnTo>
                    <a:pt x="144" y="585"/>
                  </a:lnTo>
                  <a:lnTo>
                    <a:pt x="144" y="585"/>
                  </a:lnTo>
                  <a:lnTo>
                    <a:pt x="142" y="582"/>
                  </a:lnTo>
                  <a:lnTo>
                    <a:pt x="142" y="582"/>
                  </a:lnTo>
                  <a:lnTo>
                    <a:pt x="144" y="582"/>
                  </a:lnTo>
                  <a:lnTo>
                    <a:pt x="144" y="582"/>
                  </a:lnTo>
                  <a:lnTo>
                    <a:pt x="142" y="578"/>
                  </a:lnTo>
                  <a:lnTo>
                    <a:pt x="139" y="575"/>
                  </a:lnTo>
                  <a:lnTo>
                    <a:pt x="139" y="575"/>
                  </a:lnTo>
                  <a:lnTo>
                    <a:pt x="139" y="573"/>
                  </a:lnTo>
                  <a:lnTo>
                    <a:pt x="142" y="571"/>
                  </a:lnTo>
                  <a:lnTo>
                    <a:pt x="142" y="566"/>
                  </a:lnTo>
                  <a:lnTo>
                    <a:pt x="142" y="561"/>
                  </a:lnTo>
                  <a:lnTo>
                    <a:pt x="142" y="561"/>
                  </a:lnTo>
                  <a:lnTo>
                    <a:pt x="142" y="559"/>
                  </a:lnTo>
                  <a:lnTo>
                    <a:pt x="142" y="559"/>
                  </a:lnTo>
                  <a:lnTo>
                    <a:pt x="142" y="559"/>
                  </a:lnTo>
                  <a:lnTo>
                    <a:pt x="132" y="554"/>
                  </a:lnTo>
                  <a:lnTo>
                    <a:pt x="130" y="552"/>
                  </a:lnTo>
                  <a:lnTo>
                    <a:pt x="127" y="552"/>
                  </a:lnTo>
                  <a:lnTo>
                    <a:pt x="125" y="547"/>
                  </a:lnTo>
                  <a:lnTo>
                    <a:pt x="125" y="547"/>
                  </a:lnTo>
                  <a:lnTo>
                    <a:pt x="118" y="542"/>
                  </a:lnTo>
                  <a:lnTo>
                    <a:pt x="118" y="540"/>
                  </a:lnTo>
                  <a:lnTo>
                    <a:pt x="116" y="537"/>
                  </a:lnTo>
                  <a:lnTo>
                    <a:pt x="116" y="537"/>
                  </a:lnTo>
                  <a:lnTo>
                    <a:pt x="116" y="537"/>
                  </a:lnTo>
                  <a:lnTo>
                    <a:pt x="116" y="535"/>
                  </a:lnTo>
                  <a:lnTo>
                    <a:pt x="116" y="535"/>
                  </a:lnTo>
                  <a:lnTo>
                    <a:pt x="116" y="533"/>
                  </a:lnTo>
                  <a:lnTo>
                    <a:pt x="118" y="528"/>
                  </a:lnTo>
                  <a:lnTo>
                    <a:pt x="118" y="528"/>
                  </a:lnTo>
                  <a:lnTo>
                    <a:pt x="118" y="523"/>
                  </a:lnTo>
                  <a:lnTo>
                    <a:pt x="118" y="521"/>
                  </a:lnTo>
                  <a:lnTo>
                    <a:pt x="123" y="521"/>
                  </a:lnTo>
                  <a:lnTo>
                    <a:pt x="139" y="518"/>
                  </a:lnTo>
                  <a:lnTo>
                    <a:pt x="156" y="516"/>
                  </a:lnTo>
                  <a:lnTo>
                    <a:pt x="172" y="514"/>
                  </a:lnTo>
                  <a:lnTo>
                    <a:pt x="189" y="511"/>
                  </a:lnTo>
                  <a:lnTo>
                    <a:pt x="205" y="509"/>
                  </a:lnTo>
                  <a:lnTo>
                    <a:pt x="224" y="509"/>
                  </a:lnTo>
                  <a:lnTo>
                    <a:pt x="241" y="507"/>
                  </a:lnTo>
                  <a:lnTo>
                    <a:pt x="257" y="504"/>
                  </a:lnTo>
                  <a:lnTo>
                    <a:pt x="274" y="502"/>
                  </a:lnTo>
                  <a:lnTo>
                    <a:pt x="291" y="500"/>
                  </a:lnTo>
                  <a:lnTo>
                    <a:pt x="307" y="497"/>
                  </a:lnTo>
                  <a:lnTo>
                    <a:pt x="324" y="495"/>
                  </a:lnTo>
                  <a:lnTo>
                    <a:pt x="340" y="492"/>
                  </a:lnTo>
                  <a:lnTo>
                    <a:pt x="359" y="490"/>
                  </a:lnTo>
                  <a:lnTo>
                    <a:pt x="376" y="488"/>
                  </a:lnTo>
                  <a:lnTo>
                    <a:pt x="392" y="485"/>
                  </a:lnTo>
                  <a:lnTo>
                    <a:pt x="392" y="485"/>
                  </a:lnTo>
                  <a:lnTo>
                    <a:pt x="392" y="485"/>
                  </a:lnTo>
                  <a:lnTo>
                    <a:pt x="392" y="483"/>
                  </a:lnTo>
                  <a:lnTo>
                    <a:pt x="392" y="48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5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United States </a:t>
            </a:r>
            <a:r>
              <a:rPr lang="id-ID" b="1" i="1" spc="-300" dirty="0">
                <a:solidFill>
                  <a:schemeClr val="tx1">
                    <a:lumMod val="65000"/>
                    <a:lumOff val="35000"/>
                  </a:schemeClr>
                </a:solidFill>
                <a:latin typeface="Neris Light" panose="00000400000000000000" pitchFamily="50" charset="0"/>
              </a:rPr>
              <a:t>Map</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6" name="TextBox 55"/>
          <p:cNvSpPr txBox="1"/>
          <p:nvPr/>
        </p:nvSpPr>
        <p:spPr>
          <a:xfrm>
            <a:off x="6034467" y="2967042"/>
            <a:ext cx="2610969" cy="1754326"/>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a:t>
            </a:r>
          </a:p>
        </p:txBody>
      </p:sp>
      <p:sp>
        <p:nvSpPr>
          <p:cNvPr id="57" name="TextBox 56"/>
          <p:cNvSpPr txBox="1"/>
          <p:nvPr/>
        </p:nvSpPr>
        <p:spPr>
          <a:xfrm>
            <a:off x="7044414" y="2344819"/>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58" name="Title 1"/>
          <p:cNvSpPr txBox="1">
            <a:spLocks/>
          </p:cNvSpPr>
          <p:nvPr/>
        </p:nvSpPr>
        <p:spPr>
          <a:xfrm>
            <a:off x="5937302" y="2327606"/>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85%</a:t>
            </a:r>
            <a:endParaRPr lang="en-US" sz="4000" spc="-300" dirty="0">
              <a:solidFill>
                <a:schemeClr val="accent1"/>
              </a:solidFill>
            </a:endParaRPr>
          </a:p>
        </p:txBody>
      </p:sp>
      <p:grpSp>
        <p:nvGrpSpPr>
          <p:cNvPr id="59" name="Group 58"/>
          <p:cNvGrpSpPr/>
          <p:nvPr/>
        </p:nvGrpSpPr>
        <p:grpSpPr>
          <a:xfrm flipH="1">
            <a:off x="2143847" y="2530967"/>
            <a:ext cx="3897771" cy="422029"/>
            <a:chOff x="3191581" y="1736196"/>
            <a:chExt cx="3897771" cy="422029"/>
          </a:xfrm>
        </p:grpSpPr>
        <p:grpSp>
          <p:nvGrpSpPr>
            <p:cNvPr id="60" name="Group 59"/>
            <p:cNvGrpSpPr/>
            <p:nvPr/>
          </p:nvGrpSpPr>
          <p:grpSpPr>
            <a:xfrm>
              <a:off x="3382081" y="1832353"/>
              <a:ext cx="3707271" cy="325872"/>
              <a:chOff x="3382081" y="1832353"/>
              <a:chExt cx="3707271" cy="325872"/>
            </a:xfrm>
          </p:grpSpPr>
          <p:cxnSp>
            <p:nvCxnSpPr>
              <p:cNvPr id="62" name="Straight Connector 61"/>
              <p:cNvCxnSpPr/>
              <p:nvPr/>
            </p:nvCxnSpPr>
            <p:spPr>
              <a:xfrm>
                <a:off x="4482012" y="1832353"/>
                <a:ext cx="2607340" cy="32587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1" name="Oval 6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8" name="Group 67"/>
          <p:cNvGrpSpPr/>
          <p:nvPr/>
        </p:nvGrpSpPr>
        <p:grpSpPr>
          <a:xfrm>
            <a:off x="9225290" y="2403496"/>
            <a:ext cx="1053375" cy="1053375"/>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74" name="Group 73"/>
          <p:cNvGrpSpPr/>
          <p:nvPr/>
        </p:nvGrpSpPr>
        <p:grpSpPr>
          <a:xfrm>
            <a:off x="10422942" y="2435977"/>
            <a:ext cx="1053375" cy="1053375"/>
            <a:chOff x="1047519" y="1721384"/>
            <a:chExt cx="1707616" cy="1707616"/>
          </a:xfrm>
        </p:grpSpPr>
        <p:sp>
          <p:nvSpPr>
            <p:cNvPr id="75" name="Oval 74"/>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Pie 75"/>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7" name="Oval 76"/>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3" name="Group 2"/>
          <p:cNvGrpSpPr/>
          <p:nvPr/>
        </p:nvGrpSpPr>
        <p:grpSpPr>
          <a:xfrm>
            <a:off x="10238215" y="3494535"/>
            <a:ext cx="1503732" cy="515057"/>
            <a:chOff x="10238215" y="3494535"/>
            <a:chExt cx="1503732" cy="515057"/>
          </a:xfrm>
        </p:grpSpPr>
        <p:sp>
          <p:nvSpPr>
            <p:cNvPr id="78" name="TextBox 77"/>
            <p:cNvSpPr txBox="1"/>
            <p:nvPr/>
          </p:nvSpPr>
          <p:spPr>
            <a:xfrm>
              <a:off x="10238215" y="3494535"/>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9" name="TextBox 78"/>
            <p:cNvSpPr txBox="1"/>
            <p:nvPr/>
          </p:nvSpPr>
          <p:spPr>
            <a:xfrm>
              <a:off x="10238215" y="3747982"/>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
        <p:nvSpPr>
          <p:cNvPr id="80" name="TextBox 79"/>
          <p:cNvSpPr txBox="1"/>
          <p:nvPr/>
        </p:nvSpPr>
        <p:spPr>
          <a:xfrm>
            <a:off x="9225290" y="4071957"/>
            <a:ext cx="2404386" cy="461665"/>
          </a:xfrm>
          <a:prstGeom prst="rect">
            <a:avLst/>
          </a:prstGeom>
          <a:solidFill>
            <a:schemeClr val="accent1"/>
          </a:solidFill>
        </p:spPr>
        <p:txBody>
          <a:bodyPr wrap="square" rtlCol="0">
            <a:spAutoFit/>
          </a:bodyPr>
          <a:lstStyle/>
          <a:p>
            <a:r>
              <a:rPr lang="id-ID" sz="1200" b="1" i="1" dirty="0">
                <a:solidFill>
                  <a:schemeClr val="bg1"/>
                </a:solidFill>
                <a:latin typeface="Neris" panose="00000800000000000000" pitchFamily="50" charset="0"/>
              </a:rPr>
              <a:t>Lorem ipsum dolor sit amet, consectetuer</a:t>
            </a:r>
          </a:p>
        </p:txBody>
      </p:sp>
      <p:grpSp>
        <p:nvGrpSpPr>
          <p:cNvPr id="2" name="Group 1"/>
          <p:cNvGrpSpPr/>
          <p:nvPr/>
        </p:nvGrpSpPr>
        <p:grpSpPr>
          <a:xfrm>
            <a:off x="9000112" y="3494535"/>
            <a:ext cx="1503732" cy="515057"/>
            <a:chOff x="9000112" y="3494535"/>
            <a:chExt cx="1503732" cy="515057"/>
          </a:xfrm>
        </p:grpSpPr>
        <p:sp>
          <p:nvSpPr>
            <p:cNvPr id="72" name="TextBox 71"/>
            <p:cNvSpPr txBox="1"/>
            <p:nvPr/>
          </p:nvSpPr>
          <p:spPr>
            <a:xfrm>
              <a:off x="9000112" y="3494535"/>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3" name="TextBox 72"/>
            <p:cNvSpPr txBox="1"/>
            <p:nvPr/>
          </p:nvSpPr>
          <p:spPr>
            <a:xfrm>
              <a:off x="9000112" y="3747982"/>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Tree>
    <p:extLst>
      <p:ext uri="{BB962C8B-B14F-4D97-AF65-F5344CB8AC3E}">
        <p14:creationId xmlns:p14="http://schemas.microsoft.com/office/powerpoint/2010/main" val="20936938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wipe(left)">
                                      <p:cBhvr>
                                        <p:cTn id="21" dur="500"/>
                                        <p:tgtEl>
                                          <p:spTgt spid="5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500"/>
                                        <p:tgtEl>
                                          <p:spTgt spid="5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fade">
                                      <p:cBhvr>
                                        <p:cTn id="33" dur="500"/>
                                        <p:tgtEl>
                                          <p:spTgt spid="56"/>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p:cTn id="37" dur="500" fill="hold"/>
                                        <p:tgtEl>
                                          <p:spTgt spid="68"/>
                                        </p:tgtEl>
                                        <p:attrNameLst>
                                          <p:attrName>ppt_w</p:attrName>
                                        </p:attrNameLst>
                                      </p:cBhvr>
                                      <p:tavLst>
                                        <p:tav tm="0">
                                          <p:val>
                                            <p:fltVal val="0"/>
                                          </p:val>
                                        </p:tav>
                                        <p:tav tm="100000">
                                          <p:val>
                                            <p:strVal val="#ppt_w"/>
                                          </p:val>
                                        </p:tav>
                                      </p:tavLst>
                                    </p:anim>
                                    <p:anim calcmode="lin" valueType="num">
                                      <p:cBhvr>
                                        <p:cTn id="38" dur="500" fill="hold"/>
                                        <p:tgtEl>
                                          <p:spTgt spid="68"/>
                                        </p:tgtEl>
                                        <p:attrNameLst>
                                          <p:attrName>ppt_h</p:attrName>
                                        </p:attrNameLst>
                                      </p:cBhvr>
                                      <p:tavLst>
                                        <p:tav tm="0">
                                          <p:val>
                                            <p:fltVal val="0"/>
                                          </p:val>
                                        </p:tav>
                                        <p:tav tm="100000">
                                          <p:val>
                                            <p:strVal val="#ppt_h"/>
                                          </p:val>
                                        </p:tav>
                                      </p:tavLst>
                                    </p:anim>
                                    <p:animEffect transition="in" filter="fade">
                                      <p:cBhvr>
                                        <p:cTn id="39" dur="500"/>
                                        <p:tgtEl>
                                          <p:spTgt spid="68"/>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74"/>
                                        </p:tgtEl>
                                        <p:attrNameLst>
                                          <p:attrName>style.visibility</p:attrName>
                                        </p:attrNameLst>
                                      </p:cBhvr>
                                      <p:to>
                                        <p:strVal val="visible"/>
                                      </p:to>
                                    </p:set>
                                    <p:anim calcmode="lin" valueType="num">
                                      <p:cBhvr>
                                        <p:cTn id="43" dur="500" fill="hold"/>
                                        <p:tgtEl>
                                          <p:spTgt spid="74"/>
                                        </p:tgtEl>
                                        <p:attrNameLst>
                                          <p:attrName>ppt_w</p:attrName>
                                        </p:attrNameLst>
                                      </p:cBhvr>
                                      <p:tavLst>
                                        <p:tav tm="0">
                                          <p:val>
                                            <p:fltVal val="0"/>
                                          </p:val>
                                        </p:tav>
                                        <p:tav tm="100000">
                                          <p:val>
                                            <p:strVal val="#ppt_w"/>
                                          </p:val>
                                        </p:tav>
                                      </p:tavLst>
                                    </p:anim>
                                    <p:anim calcmode="lin" valueType="num">
                                      <p:cBhvr>
                                        <p:cTn id="44" dur="500" fill="hold"/>
                                        <p:tgtEl>
                                          <p:spTgt spid="74"/>
                                        </p:tgtEl>
                                        <p:attrNameLst>
                                          <p:attrName>ppt_h</p:attrName>
                                        </p:attrNameLst>
                                      </p:cBhvr>
                                      <p:tavLst>
                                        <p:tav tm="0">
                                          <p:val>
                                            <p:fltVal val="0"/>
                                          </p:val>
                                        </p:tav>
                                        <p:tav tm="100000">
                                          <p:val>
                                            <p:strVal val="#ppt_h"/>
                                          </p:val>
                                        </p:tav>
                                      </p:tavLst>
                                    </p:anim>
                                    <p:animEffect transition="in" filter="fade">
                                      <p:cBhvr>
                                        <p:cTn id="45" dur="500"/>
                                        <p:tgtEl>
                                          <p:spTgt spid="74"/>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ppt_w</p:attrName>
                                        </p:attrNameLst>
                                      </p:cBhvr>
                                      <p:tavLst>
                                        <p:tav tm="0">
                                          <p:val>
                                            <p:fltVal val="0"/>
                                          </p:val>
                                        </p:tav>
                                        <p:tav tm="100000">
                                          <p:val>
                                            <p:strVal val="#ppt_w"/>
                                          </p:val>
                                        </p:tav>
                                      </p:tavLst>
                                    </p:anim>
                                    <p:anim calcmode="lin" valueType="num">
                                      <p:cBhvr>
                                        <p:cTn id="50" dur="500" fill="hold"/>
                                        <p:tgtEl>
                                          <p:spTgt spid="2"/>
                                        </p:tgtEl>
                                        <p:attrNameLst>
                                          <p:attrName>ppt_h</p:attrName>
                                        </p:attrNameLst>
                                      </p:cBhvr>
                                      <p:tavLst>
                                        <p:tav tm="0">
                                          <p:val>
                                            <p:fltVal val="0"/>
                                          </p:val>
                                        </p:tav>
                                        <p:tav tm="100000">
                                          <p:val>
                                            <p:strVal val="#ppt_h"/>
                                          </p:val>
                                        </p:tav>
                                      </p:tavLst>
                                    </p:anim>
                                    <p:animEffect transition="in" filter="fade">
                                      <p:cBhvr>
                                        <p:cTn id="51" dur="500"/>
                                        <p:tgtEl>
                                          <p:spTgt spid="2"/>
                                        </p:tgtEl>
                                      </p:cBhvr>
                                    </p:animEffect>
                                  </p:childTnLst>
                                </p:cTn>
                              </p:par>
                            </p:childTnLst>
                          </p:cTn>
                        </p:par>
                        <p:par>
                          <p:cTn id="52" fill="hold">
                            <p:stCondLst>
                              <p:cond delay="5000"/>
                            </p:stCondLst>
                            <p:childTnLst>
                              <p:par>
                                <p:cTn id="53" presetID="53" presetClass="entr" presetSubtype="16"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500" fill="hold"/>
                                        <p:tgtEl>
                                          <p:spTgt spid="3"/>
                                        </p:tgtEl>
                                        <p:attrNameLst>
                                          <p:attrName>ppt_w</p:attrName>
                                        </p:attrNameLst>
                                      </p:cBhvr>
                                      <p:tavLst>
                                        <p:tav tm="0">
                                          <p:val>
                                            <p:fltVal val="0"/>
                                          </p:val>
                                        </p:tav>
                                        <p:tav tm="100000">
                                          <p:val>
                                            <p:strVal val="#ppt_w"/>
                                          </p:val>
                                        </p:tav>
                                      </p:tavLst>
                                    </p:anim>
                                    <p:anim calcmode="lin" valueType="num">
                                      <p:cBhvr>
                                        <p:cTn id="56" dur="500" fill="hold"/>
                                        <p:tgtEl>
                                          <p:spTgt spid="3"/>
                                        </p:tgtEl>
                                        <p:attrNameLst>
                                          <p:attrName>ppt_h</p:attrName>
                                        </p:attrNameLst>
                                      </p:cBhvr>
                                      <p:tavLst>
                                        <p:tav tm="0">
                                          <p:val>
                                            <p:fltVal val="0"/>
                                          </p:val>
                                        </p:tav>
                                        <p:tav tm="100000">
                                          <p:val>
                                            <p:strVal val="#ppt_h"/>
                                          </p:val>
                                        </p:tav>
                                      </p:tavLst>
                                    </p:anim>
                                    <p:animEffect transition="in" filter="fade">
                                      <p:cBhvr>
                                        <p:cTn id="57" dur="500"/>
                                        <p:tgtEl>
                                          <p:spTgt spid="3"/>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80"/>
                                        </p:tgtEl>
                                        <p:attrNameLst>
                                          <p:attrName>style.visibility</p:attrName>
                                        </p:attrNameLst>
                                      </p:cBhvr>
                                      <p:to>
                                        <p:strVal val="visible"/>
                                      </p:to>
                                    </p:set>
                                    <p:anim calcmode="lin" valueType="num">
                                      <p:cBhvr>
                                        <p:cTn id="61" dur="500" fill="hold"/>
                                        <p:tgtEl>
                                          <p:spTgt spid="80"/>
                                        </p:tgtEl>
                                        <p:attrNameLst>
                                          <p:attrName>ppt_w</p:attrName>
                                        </p:attrNameLst>
                                      </p:cBhvr>
                                      <p:tavLst>
                                        <p:tav tm="0">
                                          <p:val>
                                            <p:fltVal val="0"/>
                                          </p:val>
                                        </p:tav>
                                        <p:tav tm="100000">
                                          <p:val>
                                            <p:strVal val="#ppt_w"/>
                                          </p:val>
                                        </p:tav>
                                      </p:tavLst>
                                    </p:anim>
                                    <p:anim calcmode="lin" valueType="num">
                                      <p:cBhvr>
                                        <p:cTn id="62" dur="500" fill="hold"/>
                                        <p:tgtEl>
                                          <p:spTgt spid="80"/>
                                        </p:tgtEl>
                                        <p:attrNameLst>
                                          <p:attrName>ppt_h</p:attrName>
                                        </p:attrNameLst>
                                      </p:cBhvr>
                                      <p:tavLst>
                                        <p:tav tm="0">
                                          <p:val>
                                            <p:fltVal val="0"/>
                                          </p:val>
                                        </p:tav>
                                        <p:tav tm="100000">
                                          <p:val>
                                            <p:strVal val="#ppt_h"/>
                                          </p:val>
                                        </p:tav>
                                      </p:tavLst>
                                    </p:anim>
                                    <p:animEffect transition="in" filter="fade">
                                      <p:cBhvr>
                                        <p:cTn id="6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P spid="58" grpId="0"/>
      <p:bldP spid="8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in Canada</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86" name="Group 85"/>
          <p:cNvGrpSpPr/>
          <p:nvPr/>
        </p:nvGrpSpPr>
        <p:grpSpPr>
          <a:xfrm>
            <a:off x="1063582" y="1673249"/>
            <a:ext cx="5236727" cy="4302608"/>
            <a:chOff x="723357" y="1673249"/>
            <a:chExt cx="5236727" cy="4302608"/>
          </a:xfrm>
        </p:grpSpPr>
        <p:sp>
          <p:nvSpPr>
            <p:cNvPr id="5" name="Freeform 5"/>
            <p:cNvSpPr>
              <a:spLocks/>
            </p:cNvSpPr>
            <p:nvPr/>
          </p:nvSpPr>
          <p:spPr bwMode="auto">
            <a:xfrm>
              <a:off x="723357" y="2731209"/>
              <a:ext cx="792586" cy="12419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90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8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5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5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8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1" y="987"/>
                  </a:lnTo>
                  <a:lnTo>
                    <a:pt x="661"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1" y="956"/>
                  </a:lnTo>
                  <a:lnTo>
                    <a:pt x="661"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2" y="961"/>
                  </a:lnTo>
                  <a:lnTo>
                    <a:pt x="642" y="961"/>
                  </a:lnTo>
                  <a:lnTo>
                    <a:pt x="642" y="961"/>
                  </a:lnTo>
                  <a:lnTo>
                    <a:pt x="639" y="964"/>
                  </a:lnTo>
                  <a:lnTo>
                    <a:pt x="637" y="964"/>
                  </a:lnTo>
                  <a:lnTo>
                    <a:pt x="635" y="964"/>
                  </a:lnTo>
                  <a:lnTo>
                    <a:pt x="635"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6" y="947"/>
                  </a:lnTo>
                  <a:lnTo>
                    <a:pt x="613" y="947"/>
                  </a:lnTo>
                  <a:lnTo>
                    <a:pt x="611" y="947"/>
                  </a:lnTo>
                  <a:lnTo>
                    <a:pt x="611" y="949"/>
                  </a:lnTo>
                  <a:lnTo>
                    <a:pt x="609" y="952"/>
                  </a:lnTo>
                  <a:lnTo>
                    <a:pt x="609"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90" y="949"/>
                  </a:lnTo>
                  <a:lnTo>
                    <a:pt x="590" y="947"/>
                  </a:lnTo>
                  <a:lnTo>
                    <a:pt x="590" y="947"/>
                  </a:lnTo>
                  <a:lnTo>
                    <a:pt x="590" y="945"/>
                  </a:lnTo>
                  <a:lnTo>
                    <a:pt x="590"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4" y="857"/>
                  </a:lnTo>
                  <a:lnTo>
                    <a:pt x="564" y="855"/>
                  </a:lnTo>
                  <a:lnTo>
                    <a:pt x="564" y="852"/>
                  </a:lnTo>
                  <a:lnTo>
                    <a:pt x="564"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5" y="803"/>
                  </a:lnTo>
                  <a:lnTo>
                    <a:pt x="545" y="803"/>
                  </a:lnTo>
                  <a:lnTo>
                    <a:pt x="545"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8" y="795"/>
                  </a:lnTo>
                  <a:lnTo>
                    <a:pt x="538" y="795"/>
                  </a:lnTo>
                  <a:lnTo>
                    <a:pt x="538" y="795"/>
                  </a:lnTo>
                  <a:lnTo>
                    <a:pt x="538"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8" y="772"/>
                  </a:lnTo>
                  <a:lnTo>
                    <a:pt x="538" y="772"/>
                  </a:lnTo>
                  <a:lnTo>
                    <a:pt x="538" y="769"/>
                  </a:lnTo>
                  <a:lnTo>
                    <a:pt x="538" y="769"/>
                  </a:lnTo>
                  <a:lnTo>
                    <a:pt x="535" y="767"/>
                  </a:lnTo>
                  <a:lnTo>
                    <a:pt x="535" y="767"/>
                  </a:lnTo>
                  <a:lnTo>
                    <a:pt x="535" y="765"/>
                  </a:lnTo>
                  <a:lnTo>
                    <a:pt x="538" y="765"/>
                  </a:lnTo>
                  <a:lnTo>
                    <a:pt x="538" y="765"/>
                  </a:lnTo>
                  <a:lnTo>
                    <a:pt x="538" y="765"/>
                  </a:lnTo>
                  <a:lnTo>
                    <a:pt x="538" y="765"/>
                  </a:lnTo>
                  <a:lnTo>
                    <a:pt x="540" y="762"/>
                  </a:lnTo>
                  <a:lnTo>
                    <a:pt x="540" y="765"/>
                  </a:lnTo>
                  <a:lnTo>
                    <a:pt x="540" y="765"/>
                  </a:lnTo>
                  <a:lnTo>
                    <a:pt x="540" y="765"/>
                  </a:lnTo>
                  <a:lnTo>
                    <a:pt x="542" y="765"/>
                  </a:lnTo>
                  <a:lnTo>
                    <a:pt x="542" y="765"/>
                  </a:lnTo>
                  <a:lnTo>
                    <a:pt x="545" y="762"/>
                  </a:lnTo>
                  <a:lnTo>
                    <a:pt x="545" y="760"/>
                  </a:lnTo>
                  <a:lnTo>
                    <a:pt x="542" y="758"/>
                  </a:lnTo>
                  <a:lnTo>
                    <a:pt x="540" y="758"/>
                  </a:lnTo>
                  <a:lnTo>
                    <a:pt x="540" y="755"/>
                  </a:lnTo>
                  <a:lnTo>
                    <a:pt x="540" y="755"/>
                  </a:lnTo>
                  <a:lnTo>
                    <a:pt x="538" y="753"/>
                  </a:lnTo>
                  <a:lnTo>
                    <a:pt x="538" y="750"/>
                  </a:lnTo>
                  <a:lnTo>
                    <a:pt x="538" y="750"/>
                  </a:lnTo>
                  <a:lnTo>
                    <a:pt x="535" y="750"/>
                  </a:lnTo>
                  <a:lnTo>
                    <a:pt x="535" y="750"/>
                  </a:lnTo>
                  <a:lnTo>
                    <a:pt x="533" y="750"/>
                  </a:lnTo>
                  <a:lnTo>
                    <a:pt x="533" y="748"/>
                  </a:lnTo>
                  <a:lnTo>
                    <a:pt x="533" y="748"/>
                  </a:lnTo>
                  <a:lnTo>
                    <a:pt x="535" y="748"/>
                  </a:lnTo>
                  <a:lnTo>
                    <a:pt x="535" y="748"/>
                  </a:lnTo>
                  <a:lnTo>
                    <a:pt x="538" y="746"/>
                  </a:lnTo>
                  <a:lnTo>
                    <a:pt x="538" y="746"/>
                  </a:lnTo>
                  <a:lnTo>
                    <a:pt x="538" y="746"/>
                  </a:lnTo>
                  <a:lnTo>
                    <a:pt x="538" y="746"/>
                  </a:lnTo>
                  <a:lnTo>
                    <a:pt x="538" y="743"/>
                  </a:lnTo>
                  <a:lnTo>
                    <a:pt x="538" y="743"/>
                  </a:lnTo>
                  <a:lnTo>
                    <a:pt x="538" y="743"/>
                  </a:lnTo>
                  <a:lnTo>
                    <a:pt x="538" y="743"/>
                  </a:lnTo>
                  <a:lnTo>
                    <a:pt x="538" y="743"/>
                  </a:lnTo>
                  <a:lnTo>
                    <a:pt x="538" y="743"/>
                  </a:lnTo>
                  <a:lnTo>
                    <a:pt x="538" y="743"/>
                  </a:lnTo>
                  <a:lnTo>
                    <a:pt x="538" y="741"/>
                  </a:lnTo>
                  <a:lnTo>
                    <a:pt x="538" y="741"/>
                  </a:lnTo>
                  <a:lnTo>
                    <a:pt x="538" y="741"/>
                  </a:lnTo>
                  <a:lnTo>
                    <a:pt x="538" y="741"/>
                  </a:lnTo>
                  <a:lnTo>
                    <a:pt x="538" y="741"/>
                  </a:lnTo>
                  <a:lnTo>
                    <a:pt x="538" y="741"/>
                  </a:lnTo>
                  <a:lnTo>
                    <a:pt x="538" y="739"/>
                  </a:lnTo>
                  <a:lnTo>
                    <a:pt x="538" y="739"/>
                  </a:lnTo>
                  <a:lnTo>
                    <a:pt x="538" y="739"/>
                  </a:lnTo>
                  <a:lnTo>
                    <a:pt x="538" y="739"/>
                  </a:lnTo>
                  <a:lnTo>
                    <a:pt x="538"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8" y="734"/>
                  </a:lnTo>
                  <a:lnTo>
                    <a:pt x="538" y="734"/>
                  </a:lnTo>
                  <a:lnTo>
                    <a:pt x="538" y="734"/>
                  </a:lnTo>
                  <a:lnTo>
                    <a:pt x="538" y="732"/>
                  </a:lnTo>
                  <a:lnTo>
                    <a:pt x="538" y="732"/>
                  </a:lnTo>
                  <a:lnTo>
                    <a:pt x="538" y="732"/>
                  </a:lnTo>
                  <a:lnTo>
                    <a:pt x="538" y="732"/>
                  </a:lnTo>
                  <a:lnTo>
                    <a:pt x="538" y="729"/>
                  </a:lnTo>
                  <a:lnTo>
                    <a:pt x="538" y="729"/>
                  </a:lnTo>
                  <a:lnTo>
                    <a:pt x="538" y="727"/>
                  </a:lnTo>
                  <a:lnTo>
                    <a:pt x="538" y="727"/>
                  </a:lnTo>
                  <a:lnTo>
                    <a:pt x="538" y="724"/>
                  </a:lnTo>
                  <a:lnTo>
                    <a:pt x="535" y="724"/>
                  </a:lnTo>
                  <a:lnTo>
                    <a:pt x="535" y="722"/>
                  </a:lnTo>
                  <a:lnTo>
                    <a:pt x="535" y="722"/>
                  </a:lnTo>
                  <a:lnTo>
                    <a:pt x="538" y="720"/>
                  </a:lnTo>
                  <a:lnTo>
                    <a:pt x="538"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5" y="715"/>
                  </a:lnTo>
                  <a:lnTo>
                    <a:pt x="545" y="715"/>
                  </a:lnTo>
                  <a:lnTo>
                    <a:pt x="545" y="713"/>
                  </a:lnTo>
                  <a:lnTo>
                    <a:pt x="545" y="713"/>
                  </a:lnTo>
                  <a:lnTo>
                    <a:pt x="545" y="713"/>
                  </a:lnTo>
                  <a:lnTo>
                    <a:pt x="547" y="710"/>
                  </a:lnTo>
                  <a:lnTo>
                    <a:pt x="547" y="710"/>
                  </a:lnTo>
                  <a:lnTo>
                    <a:pt x="547" y="710"/>
                  </a:lnTo>
                  <a:lnTo>
                    <a:pt x="549" y="710"/>
                  </a:lnTo>
                  <a:lnTo>
                    <a:pt x="549" y="710"/>
                  </a:lnTo>
                  <a:lnTo>
                    <a:pt x="549" y="708"/>
                  </a:lnTo>
                  <a:lnTo>
                    <a:pt x="549" y="706"/>
                  </a:lnTo>
                  <a:lnTo>
                    <a:pt x="547" y="706"/>
                  </a:lnTo>
                  <a:lnTo>
                    <a:pt x="545" y="706"/>
                  </a:lnTo>
                  <a:lnTo>
                    <a:pt x="545" y="706"/>
                  </a:lnTo>
                  <a:lnTo>
                    <a:pt x="545" y="706"/>
                  </a:lnTo>
                  <a:lnTo>
                    <a:pt x="545" y="703"/>
                  </a:lnTo>
                  <a:lnTo>
                    <a:pt x="542" y="703"/>
                  </a:lnTo>
                  <a:lnTo>
                    <a:pt x="542" y="703"/>
                  </a:lnTo>
                  <a:lnTo>
                    <a:pt x="542" y="701"/>
                  </a:lnTo>
                  <a:lnTo>
                    <a:pt x="542" y="701"/>
                  </a:lnTo>
                  <a:lnTo>
                    <a:pt x="545" y="701"/>
                  </a:lnTo>
                  <a:lnTo>
                    <a:pt x="542" y="698"/>
                  </a:lnTo>
                  <a:lnTo>
                    <a:pt x="542" y="696"/>
                  </a:lnTo>
                  <a:lnTo>
                    <a:pt x="545" y="696"/>
                  </a:lnTo>
                  <a:lnTo>
                    <a:pt x="545" y="694"/>
                  </a:lnTo>
                  <a:lnTo>
                    <a:pt x="545" y="691"/>
                  </a:lnTo>
                  <a:lnTo>
                    <a:pt x="545" y="691"/>
                  </a:lnTo>
                  <a:lnTo>
                    <a:pt x="545"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8" y="684"/>
                  </a:lnTo>
                  <a:lnTo>
                    <a:pt x="538" y="682"/>
                  </a:lnTo>
                  <a:lnTo>
                    <a:pt x="538" y="682"/>
                  </a:lnTo>
                  <a:lnTo>
                    <a:pt x="538" y="682"/>
                  </a:lnTo>
                  <a:lnTo>
                    <a:pt x="538" y="682"/>
                  </a:lnTo>
                  <a:lnTo>
                    <a:pt x="538" y="682"/>
                  </a:lnTo>
                  <a:lnTo>
                    <a:pt x="540" y="682"/>
                  </a:lnTo>
                  <a:lnTo>
                    <a:pt x="540" y="679"/>
                  </a:lnTo>
                  <a:lnTo>
                    <a:pt x="540" y="679"/>
                  </a:lnTo>
                  <a:lnTo>
                    <a:pt x="540" y="679"/>
                  </a:lnTo>
                  <a:lnTo>
                    <a:pt x="542" y="679"/>
                  </a:lnTo>
                  <a:lnTo>
                    <a:pt x="542" y="677"/>
                  </a:lnTo>
                  <a:lnTo>
                    <a:pt x="545" y="677"/>
                  </a:lnTo>
                  <a:lnTo>
                    <a:pt x="545"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5" y="616"/>
                  </a:lnTo>
                  <a:lnTo>
                    <a:pt x="545" y="613"/>
                  </a:lnTo>
                  <a:lnTo>
                    <a:pt x="545" y="611"/>
                  </a:lnTo>
                  <a:lnTo>
                    <a:pt x="547" y="611"/>
                  </a:lnTo>
                  <a:lnTo>
                    <a:pt x="547" y="611"/>
                  </a:lnTo>
                  <a:lnTo>
                    <a:pt x="547" y="611"/>
                  </a:lnTo>
                  <a:lnTo>
                    <a:pt x="547" y="608"/>
                  </a:lnTo>
                  <a:lnTo>
                    <a:pt x="547" y="608"/>
                  </a:lnTo>
                  <a:lnTo>
                    <a:pt x="547" y="608"/>
                  </a:lnTo>
                  <a:lnTo>
                    <a:pt x="547" y="608"/>
                  </a:lnTo>
                  <a:lnTo>
                    <a:pt x="545" y="608"/>
                  </a:lnTo>
                  <a:lnTo>
                    <a:pt x="545" y="608"/>
                  </a:lnTo>
                  <a:lnTo>
                    <a:pt x="545" y="608"/>
                  </a:lnTo>
                  <a:lnTo>
                    <a:pt x="545" y="606"/>
                  </a:lnTo>
                  <a:lnTo>
                    <a:pt x="545" y="606"/>
                  </a:lnTo>
                  <a:lnTo>
                    <a:pt x="545" y="604"/>
                  </a:lnTo>
                  <a:lnTo>
                    <a:pt x="545" y="604"/>
                  </a:lnTo>
                  <a:lnTo>
                    <a:pt x="545" y="604"/>
                  </a:lnTo>
                  <a:lnTo>
                    <a:pt x="545" y="601"/>
                  </a:lnTo>
                  <a:lnTo>
                    <a:pt x="545" y="601"/>
                  </a:lnTo>
                  <a:lnTo>
                    <a:pt x="545" y="599"/>
                  </a:lnTo>
                  <a:lnTo>
                    <a:pt x="545"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5" y="568"/>
                  </a:lnTo>
                  <a:lnTo>
                    <a:pt x="545" y="568"/>
                  </a:lnTo>
                  <a:lnTo>
                    <a:pt x="545" y="568"/>
                  </a:lnTo>
                  <a:lnTo>
                    <a:pt x="545" y="566"/>
                  </a:lnTo>
                  <a:lnTo>
                    <a:pt x="545" y="566"/>
                  </a:lnTo>
                  <a:lnTo>
                    <a:pt x="545" y="566"/>
                  </a:lnTo>
                  <a:lnTo>
                    <a:pt x="542" y="563"/>
                  </a:lnTo>
                  <a:lnTo>
                    <a:pt x="542" y="566"/>
                  </a:lnTo>
                  <a:lnTo>
                    <a:pt x="542" y="566"/>
                  </a:lnTo>
                  <a:lnTo>
                    <a:pt x="542" y="566"/>
                  </a:lnTo>
                  <a:lnTo>
                    <a:pt x="540" y="566"/>
                  </a:lnTo>
                  <a:lnTo>
                    <a:pt x="540" y="568"/>
                  </a:lnTo>
                  <a:lnTo>
                    <a:pt x="540" y="568"/>
                  </a:lnTo>
                  <a:lnTo>
                    <a:pt x="538" y="568"/>
                  </a:lnTo>
                  <a:lnTo>
                    <a:pt x="538" y="568"/>
                  </a:lnTo>
                  <a:lnTo>
                    <a:pt x="538" y="568"/>
                  </a:lnTo>
                  <a:lnTo>
                    <a:pt x="538"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9" y="521"/>
                  </a:lnTo>
                  <a:lnTo>
                    <a:pt x="519" y="521"/>
                  </a:lnTo>
                  <a:lnTo>
                    <a:pt x="519"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9"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8" y="481"/>
                  </a:lnTo>
                  <a:lnTo>
                    <a:pt x="538" y="481"/>
                  </a:lnTo>
                  <a:lnTo>
                    <a:pt x="538" y="481"/>
                  </a:lnTo>
                  <a:lnTo>
                    <a:pt x="540" y="478"/>
                  </a:lnTo>
                  <a:lnTo>
                    <a:pt x="540" y="476"/>
                  </a:lnTo>
                  <a:lnTo>
                    <a:pt x="542" y="474"/>
                  </a:lnTo>
                  <a:lnTo>
                    <a:pt x="545" y="474"/>
                  </a:lnTo>
                  <a:lnTo>
                    <a:pt x="545"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4" y="462"/>
                  </a:lnTo>
                  <a:lnTo>
                    <a:pt x="564" y="462"/>
                  </a:lnTo>
                  <a:lnTo>
                    <a:pt x="564" y="462"/>
                  </a:lnTo>
                  <a:lnTo>
                    <a:pt x="564"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4" y="440"/>
                  </a:lnTo>
                  <a:lnTo>
                    <a:pt x="564" y="438"/>
                  </a:lnTo>
                  <a:lnTo>
                    <a:pt x="564" y="438"/>
                  </a:lnTo>
                  <a:lnTo>
                    <a:pt x="564" y="436"/>
                  </a:lnTo>
                  <a:lnTo>
                    <a:pt x="564" y="436"/>
                  </a:lnTo>
                  <a:lnTo>
                    <a:pt x="564" y="436"/>
                  </a:lnTo>
                  <a:lnTo>
                    <a:pt x="564" y="433"/>
                  </a:lnTo>
                  <a:lnTo>
                    <a:pt x="564" y="433"/>
                  </a:lnTo>
                  <a:lnTo>
                    <a:pt x="564"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4" y="421"/>
                  </a:lnTo>
                  <a:lnTo>
                    <a:pt x="564"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5" y="412"/>
                  </a:lnTo>
                  <a:lnTo>
                    <a:pt x="545" y="412"/>
                  </a:lnTo>
                  <a:lnTo>
                    <a:pt x="545" y="412"/>
                  </a:lnTo>
                  <a:lnTo>
                    <a:pt x="545" y="412"/>
                  </a:lnTo>
                  <a:lnTo>
                    <a:pt x="545" y="412"/>
                  </a:lnTo>
                  <a:lnTo>
                    <a:pt x="545" y="412"/>
                  </a:lnTo>
                  <a:lnTo>
                    <a:pt x="542" y="412"/>
                  </a:lnTo>
                  <a:lnTo>
                    <a:pt x="542" y="412"/>
                  </a:lnTo>
                  <a:lnTo>
                    <a:pt x="542" y="412"/>
                  </a:lnTo>
                  <a:lnTo>
                    <a:pt x="542" y="412"/>
                  </a:lnTo>
                  <a:lnTo>
                    <a:pt x="540" y="414"/>
                  </a:lnTo>
                  <a:lnTo>
                    <a:pt x="540" y="412"/>
                  </a:lnTo>
                  <a:lnTo>
                    <a:pt x="538" y="412"/>
                  </a:lnTo>
                  <a:lnTo>
                    <a:pt x="538" y="410"/>
                  </a:lnTo>
                  <a:lnTo>
                    <a:pt x="535" y="410"/>
                  </a:lnTo>
                  <a:lnTo>
                    <a:pt x="535" y="410"/>
                  </a:lnTo>
                  <a:lnTo>
                    <a:pt x="533" y="407"/>
                  </a:lnTo>
                  <a:lnTo>
                    <a:pt x="535" y="407"/>
                  </a:lnTo>
                  <a:lnTo>
                    <a:pt x="535" y="405"/>
                  </a:lnTo>
                  <a:lnTo>
                    <a:pt x="538" y="403"/>
                  </a:lnTo>
                  <a:lnTo>
                    <a:pt x="538" y="403"/>
                  </a:lnTo>
                  <a:lnTo>
                    <a:pt x="538" y="400"/>
                  </a:lnTo>
                  <a:lnTo>
                    <a:pt x="538" y="400"/>
                  </a:lnTo>
                  <a:lnTo>
                    <a:pt x="535" y="400"/>
                  </a:lnTo>
                  <a:lnTo>
                    <a:pt x="535" y="400"/>
                  </a:lnTo>
                  <a:lnTo>
                    <a:pt x="535" y="398"/>
                  </a:lnTo>
                  <a:lnTo>
                    <a:pt x="538" y="398"/>
                  </a:lnTo>
                  <a:lnTo>
                    <a:pt x="538" y="395"/>
                  </a:lnTo>
                  <a:lnTo>
                    <a:pt x="538" y="395"/>
                  </a:lnTo>
                  <a:lnTo>
                    <a:pt x="540" y="395"/>
                  </a:lnTo>
                  <a:lnTo>
                    <a:pt x="540" y="395"/>
                  </a:lnTo>
                  <a:lnTo>
                    <a:pt x="542" y="395"/>
                  </a:lnTo>
                  <a:lnTo>
                    <a:pt x="545" y="393"/>
                  </a:lnTo>
                  <a:lnTo>
                    <a:pt x="545" y="393"/>
                  </a:lnTo>
                  <a:lnTo>
                    <a:pt x="545" y="391"/>
                  </a:lnTo>
                  <a:lnTo>
                    <a:pt x="545" y="391"/>
                  </a:lnTo>
                  <a:lnTo>
                    <a:pt x="547" y="388"/>
                  </a:lnTo>
                  <a:lnTo>
                    <a:pt x="547" y="388"/>
                  </a:lnTo>
                  <a:lnTo>
                    <a:pt x="547" y="388"/>
                  </a:lnTo>
                  <a:lnTo>
                    <a:pt x="547" y="386"/>
                  </a:lnTo>
                  <a:lnTo>
                    <a:pt x="549" y="386"/>
                  </a:lnTo>
                  <a:lnTo>
                    <a:pt x="549" y="386"/>
                  </a:lnTo>
                  <a:lnTo>
                    <a:pt x="549" y="384"/>
                  </a:lnTo>
                  <a:lnTo>
                    <a:pt x="549" y="381"/>
                  </a:lnTo>
                  <a:lnTo>
                    <a:pt x="547" y="381"/>
                  </a:lnTo>
                  <a:lnTo>
                    <a:pt x="545" y="379"/>
                  </a:lnTo>
                  <a:lnTo>
                    <a:pt x="545" y="379"/>
                  </a:lnTo>
                  <a:lnTo>
                    <a:pt x="542" y="379"/>
                  </a:lnTo>
                  <a:lnTo>
                    <a:pt x="542" y="376"/>
                  </a:lnTo>
                  <a:lnTo>
                    <a:pt x="545" y="376"/>
                  </a:lnTo>
                  <a:lnTo>
                    <a:pt x="545"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4" y="343"/>
                  </a:lnTo>
                  <a:lnTo>
                    <a:pt x="564" y="343"/>
                  </a:lnTo>
                  <a:lnTo>
                    <a:pt x="564"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4" y="324"/>
                  </a:lnTo>
                  <a:lnTo>
                    <a:pt x="564" y="322"/>
                  </a:lnTo>
                  <a:lnTo>
                    <a:pt x="564" y="322"/>
                  </a:lnTo>
                  <a:lnTo>
                    <a:pt x="564"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4" y="317"/>
                  </a:lnTo>
                  <a:lnTo>
                    <a:pt x="561" y="315"/>
                  </a:lnTo>
                  <a:lnTo>
                    <a:pt x="556" y="313"/>
                  </a:lnTo>
                  <a:lnTo>
                    <a:pt x="552" y="310"/>
                  </a:lnTo>
                  <a:lnTo>
                    <a:pt x="549" y="310"/>
                  </a:lnTo>
                  <a:lnTo>
                    <a:pt x="545" y="308"/>
                  </a:lnTo>
                  <a:lnTo>
                    <a:pt x="542" y="305"/>
                  </a:lnTo>
                  <a:lnTo>
                    <a:pt x="538" y="303"/>
                  </a:lnTo>
                  <a:lnTo>
                    <a:pt x="535" y="301"/>
                  </a:lnTo>
                  <a:lnTo>
                    <a:pt x="530" y="298"/>
                  </a:lnTo>
                  <a:lnTo>
                    <a:pt x="530" y="298"/>
                  </a:lnTo>
                  <a:lnTo>
                    <a:pt x="526" y="296"/>
                  </a:lnTo>
                  <a:lnTo>
                    <a:pt x="521" y="294"/>
                  </a:lnTo>
                  <a:lnTo>
                    <a:pt x="519"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9" y="263"/>
                  </a:lnTo>
                  <a:lnTo>
                    <a:pt x="519" y="263"/>
                  </a:lnTo>
                  <a:lnTo>
                    <a:pt x="519" y="263"/>
                  </a:lnTo>
                  <a:lnTo>
                    <a:pt x="519"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8"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90" y="133"/>
                  </a:lnTo>
                  <a:lnTo>
                    <a:pt x="590" y="133"/>
                  </a:lnTo>
                  <a:lnTo>
                    <a:pt x="590"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5" y="40"/>
                  </a:lnTo>
                  <a:lnTo>
                    <a:pt x="545" y="40"/>
                  </a:lnTo>
                  <a:lnTo>
                    <a:pt x="545" y="38"/>
                  </a:lnTo>
                  <a:lnTo>
                    <a:pt x="538" y="29"/>
                  </a:lnTo>
                  <a:lnTo>
                    <a:pt x="535" y="29"/>
                  </a:lnTo>
                  <a:lnTo>
                    <a:pt x="535" y="26"/>
                  </a:lnTo>
                  <a:lnTo>
                    <a:pt x="538"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7"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7" y="173"/>
                  </a:lnTo>
                  <a:lnTo>
                    <a:pt x="370"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6"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80" y="893"/>
                  </a:lnTo>
                  <a:lnTo>
                    <a:pt x="299" y="902"/>
                  </a:lnTo>
                  <a:lnTo>
                    <a:pt x="317" y="911"/>
                  </a:lnTo>
                  <a:lnTo>
                    <a:pt x="336" y="919"/>
                  </a:lnTo>
                  <a:lnTo>
                    <a:pt x="355" y="928"/>
                  </a:lnTo>
                  <a:lnTo>
                    <a:pt x="374" y="937"/>
                  </a:lnTo>
                  <a:lnTo>
                    <a:pt x="396" y="947"/>
                  </a:lnTo>
                  <a:lnTo>
                    <a:pt x="414" y="954"/>
                  </a:lnTo>
                  <a:lnTo>
                    <a:pt x="433" y="964"/>
                  </a:lnTo>
                  <a:lnTo>
                    <a:pt x="452" y="971"/>
                  </a:lnTo>
                  <a:lnTo>
                    <a:pt x="474" y="978"/>
                  </a:lnTo>
                  <a:lnTo>
                    <a:pt x="493"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368513" y="2770131"/>
              <a:ext cx="14154" cy="11794"/>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p:cNvSpPr>
            <p:nvPr/>
          </p:nvSpPr>
          <p:spPr bwMode="auto">
            <a:xfrm>
              <a:off x="2074999" y="4135926"/>
              <a:ext cx="599157" cy="1205391"/>
            </a:xfrm>
            <a:custGeom>
              <a:avLst/>
              <a:gdLst>
                <a:gd name="T0" fmla="*/ 485 w 508"/>
                <a:gd name="T1" fmla="*/ 1020 h 1022"/>
                <a:gd name="T2" fmla="*/ 447 w 508"/>
                <a:gd name="T3" fmla="*/ 1020 h 1022"/>
                <a:gd name="T4" fmla="*/ 407 w 508"/>
                <a:gd name="T5" fmla="*/ 1018 h 1022"/>
                <a:gd name="T6" fmla="*/ 369 w 508"/>
                <a:gd name="T7" fmla="*/ 1018 h 1022"/>
                <a:gd name="T8" fmla="*/ 343 w 508"/>
                <a:gd name="T9" fmla="*/ 1015 h 1022"/>
                <a:gd name="T10" fmla="*/ 303 w 508"/>
                <a:gd name="T11" fmla="*/ 1013 h 1022"/>
                <a:gd name="T12" fmla="*/ 265 w 508"/>
                <a:gd name="T13" fmla="*/ 1011 h 1022"/>
                <a:gd name="T14" fmla="*/ 224 w 508"/>
                <a:gd name="T15" fmla="*/ 1008 h 1022"/>
                <a:gd name="T16" fmla="*/ 187 w 508"/>
                <a:gd name="T17" fmla="*/ 1006 h 1022"/>
                <a:gd name="T18" fmla="*/ 146 w 508"/>
                <a:gd name="T19" fmla="*/ 1001 h 1022"/>
                <a:gd name="T20" fmla="*/ 109 w 508"/>
                <a:gd name="T21" fmla="*/ 996 h 1022"/>
                <a:gd name="T22" fmla="*/ 68 w 508"/>
                <a:gd name="T23" fmla="*/ 994 h 1022"/>
                <a:gd name="T24" fmla="*/ 30 w 508"/>
                <a:gd name="T25" fmla="*/ 989 h 1022"/>
                <a:gd name="T26" fmla="*/ 0 w 508"/>
                <a:gd name="T27" fmla="*/ 985 h 1022"/>
                <a:gd name="T28" fmla="*/ 7 w 508"/>
                <a:gd name="T29" fmla="*/ 923 h 1022"/>
                <a:gd name="T30" fmla="*/ 19 w 508"/>
                <a:gd name="T31" fmla="*/ 831 h 1022"/>
                <a:gd name="T32" fmla="*/ 33 w 508"/>
                <a:gd name="T33" fmla="*/ 738 h 1022"/>
                <a:gd name="T34" fmla="*/ 45 w 508"/>
                <a:gd name="T35" fmla="*/ 646 h 1022"/>
                <a:gd name="T36" fmla="*/ 56 w 508"/>
                <a:gd name="T37" fmla="*/ 554 h 1022"/>
                <a:gd name="T38" fmla="*/ 71 w 508"/>
                <a:gd name="T39" fmla="*/ 461 h 1022"/>
                <a:gd name="T40" fmla="*/ 83 w 508"/>
                <a:gd name="T41" fmla="*/ 369 h 1022"/>
                <a:gd name="T42" fmla="*/ 97 w 508"/>
                <a:gd name="T43" fmla="*/ 277 h 1022"/>
                <a:gd name="T44" fmla="*/ 109 w 508"/>
                <a:gd name="T45" fmla="*/ 184 h 1022"/>
                <a:gd name="T46" fmla="*/ 123 w 508"/>
                <a:gd name="T47" fmla="*/ 92 h 1022"/>
                <a:gd name="T48" fmla="*/ 137 w 508"/>
                <a:gd name="T49" fmla="*/ 0 h 1022"/>
                <a:gd name="T50" fmla="*/ 203 w 508"/>
                <a:gd name="T51" fmla="*/ 9 h 1022"/>
                <a:gd name="T52" fmla="*/ 272 w 508"/>
                <a:gd name="T53" fmla="*/ 16 h 1022"/>
                <a:gd name="T54" fmla="*/ 340 w 508"/>
                <a:gd name="T55" fmla="*/ 21 h 1022"/>
                <a:gd name="T56" fmla="*/ 409 w 508"/>
                <a:gd name="T57" fmla="*/ 26 h 1022"/>
                <a:gd name="T58" fmla="*/ 475 w 508"/>
                <a:gd name="T59" fmla="*/ 28 h 1022"/>
                <a:gd name="T60" fmla="*/ 499 w 508"/>
                <a:gd name="T61" fmla="*/ 49 h 1022"/>
                <a:gd name="T62" fmla="*/ 497 w 508"/>
                <a:gd name="T63" fmla="*/ 121 h 1022"/>
                <a:gd name="T64" fmla="*/ 492 w 508"/>
                <a:gd name="T65" fmla="*/ 274 h 1022"/>
                <a:gd name="T66" fmla="*/ 490 w 508"/>
                <a:gd name="T67" fmla="*/ 371 h 1022"/>
                <a:gd name="T68" fmla="*/ 490 w 508"/>
                <a:gd name="T69" fmla="*/ 445 h 1022"/>
                <a:gd name="T70" fmla="*/ 492 w 508"/>
                <a:gd name="T71" fmla="*/ 502 h 1022"/>
                <a:gd name="T72" fmla="*/ 492 w 508"/>
                <a:gd name="T73" fmla="*/ 561 h 1022"/>
                <a:gd name="T74" fmla="*/ 494 w 508"/>
                <a:gd name="T75" fmla="*/ 618 h 1022"/>
                <a:gd name="T76" fmla="*/ 497 w 508"/>
                <a:gd name="T77" fmla="*/ 677 h 1022"/>
                <a:gd name="T78" fmla="*/ 499 w 508"/>
                <a:gd name="T79" fmla="*/ 734 h 1022"/>
                <a:gd name="T80" fmla="*/ 499 w 508"/>
                <a:gd name="T81" fmla="*/ 793 h 1022"/>
                <a:gd name="T82" fmla="*/ 501 w 508"/>
                <a:gd name="T83" fmla="*/ 850 h 1022"/>
                <a:gd name="T84" fmla="*/ 504 w 508"/>
                <a:gd name="T85" fmla="*/ 909 h 1022"/>
                <a:gd name="T86" fmla="*/ 506 w 508"/>
                <a:gd name="T87" fmla="*/ 966 h 1022"/>
                <a:gd name="T88" fmla="*/ 508 w 508"/>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8" h="1022">
                  <a:moveTo>
                    <a:pt x="508" y="1022"/>
                  </a:moveTo>
                  <a:lnTo>
                    <a:pt x="499" y="1020"/>
                  </a:lnTo>
                  <a:lnTo>
                    <a:pt x="485" y="1020"/>
                  </a:lnTo>
                  <a:lnTo>
                    <a:pt x="473" y="1020"/>
                  </a:lnTo>
                  <a:lnTo>
                    <a:pt x="459" y="1020"/>
                  </a:lnTo>
                  <a:lnTo>
                    <a:pt x="447" y="1020"/>
                  </a:lnTo>
                  <a:lnTo>
                    <a:pt x="433" y="1020"/>
                  </a:lnTo>
                  <a:lnTo>
                    <a:pt x="421" y="1020"/>
                  </a:lnTo>
                  <a:lnTo>
                    <a:pt x="407" y="1018"/>
                  </a:lnTo>
                  <a:lnTo>
                    <a:pt x="395" y="1018"/>
                  </a:lnTo>
                  <a:lnTo>
                    <a:pt x="381" y="1018"/>
                  </a:lnTo>
                  <a:lnTo>
                    <a:pt x="369" y="1018"/>
                  </a:lnTo>
                  <a:lnTo>
                    <a:pt x="355" y="1015"/>
                  </a:lnTo>
                  <a:lnTo>
                    <a:pt x="352" y="1015"/>
                  </a:lnTo>
                  <a:lnTo>
                    <a:pt x="343" y="1015"/>
                  </a:lnTo>
                  <a:lnTo>
                    <a:pt x="329" y="1015"/>
                  </a:lnTo>
                  <a:lnTo>
                    <a:pt x="317" y="1013"/>
                  </a:lnTo>
                  <a:lnTo>
                    <a:pt x="303" y="1013"/>
                  </a:lnTo>
                  <a:lnTo>
                    <a:pt x="291" y="1013"/>
                  </a:lnTo>
                  <a:lnTo>
                    <a:pt x="277" y="1011"/>
                  </a:lnTo>
                  <a:lnTo>
                    <a:pt x="265" y="1011"/>
                  </a:lnTo>
                  <a:lnTo>
                    <a:pt x="251" y="1011"/>
                  </a:lnTo>
                  <a:lnTo>
                    <a:pt x="239" y="1008"/>
                  </a:lnTo>
                  <a:lnTo>
                    <a:pt x="224" y="1008"/>
                  </a:lnTo>
                  <a:lnTo>
                    <a:pt x="213" y="1006"/>
                  </a:lnTo>
                  <a:lnTo>
                    <a:pt x="198" y="1006"/>
                  </a:lnTo>
                  <a:lnTo>
                    <a:pt x="187" y="1006"/>
                  </a:lnTo>
                  <a:lnTo>
                    <a:pt x="172" y="1003"/>
                  </a:lnTo>
                  <a:lnTo>
                    <a:pt x="161" y="1003"/>
                  </a:lnTo>
                  <a:lnTo>
                    <a:pt x="146" y="1001"/>
                  </a:lnTo>
                  <a:lnTo>
                    <a:pt x="135" y="999"/>
                  </a:lnTo>
                  <a:lnTo>
                    <a:pt x="120" y="999"/>
                  </a:lnTo>
                  <a:lnTo>
                    <a:pt x="109" y="996"/>
                  </a:lnTo>
                  <a:lnTo>
                    <a:pt x="94" y="996"/>
                  </a:lnTo>
                  <a:lnTo>
                    <a:pt x="83" y="994"/>
                  </a:lnTo>
                  <a:lnTo>
                    <a:pt x="68" y="994"/>
                  </a:lnTo>
                  <a:lnTo>
                    <a:pt x="56" y="992"/>
                  </a:lnTo>
                  <a:lnTo>
                    <a:pt x="42" y="989"/>
                  </a:lnTo>
                  <a:lnTo>
                    <a:pt x="30" y="989"/>
                  </a:lnTo>
                  <a:lnTo>
                    <a:pt x="16" y="987"/>
                  </a:lnTo>
                  <a:lnTo>
                    <a:pt x="4" y="985"/>
                  </a:lnTo>
                  <a:lnTo>
                    <a:pt x="0" y="985"/>
                  </a:lnTo>
                  <a:lnTo>
                    <a:pt x="0" y="985"/>
                  </a:lnTo>
                  <a:lnTo>
                    <a:pt x="2" y="954"/>
                  </a:lnTo>
                  <a:lnTo>
                    <a:pt x="7" y="923"/>
                  </a:lnTo>
                  <a:lnTo>
                    <a:pt x="12" y="892"/>
                  </a:lnTo>
                  <a:lnTo>
                    <a:pt x="16" y="861"/>
                  </a:lnTo>
                  <a:lnTo>
                    <a:pt x="19" y="831"/>
                  </a:lnTo>
                  <a:lnTo>
                    <a:pt x="23" y="800"/>
                  </a:lnTo>
                  <a:lnTo>
                    <a:pt x="28" y="769"/>
                  </a:lnTo>
                  <a:lnTo>
                    <a:pt x="33" y="738"/>
                  </a:lnTo>
                  <a:lnTo>
                    <a:pt x="35" y="708"/>
                  </a:lnTo>
                  <a:lnTo>
                    <a:pt x="40" y="677"/>
                  </a:lnTo>
                  <a:lnTo>
                    <a:pt x="45" y="646"/>
                  </a:lnTo>
                  <a:lnTo>
                    <a:pt x="49" y="615"/>
                  </a:lnTo>
                  <a:lnTo>
                    <a:pt x="52" y="584"/>
                  </a:lnTo>
                  <a:lnTo>
                    <a:pt x="56" y="554"/>
                  </a:lnTo>
                  <a:lnTo>
                    <a:pt x="61" y="523"/>
                  </a:lnTo>
                  <a:lnTo>
                    <a:pt x="66" y="492"/>
                  </a:lnTo>
                  <a:lnTo>
                    <a:pt x="71" y="461"/>
                  </a:lnTo>
                  <a:lnTo>
                    <a:pt x="73" y="431"/>
                  </a:lnTo>
                  <a:lnTo>
                    <a:pt x="78" y="400"/>
                  </a:lnTo>
                  <a:lnTo>
                    <a:pt x="83" y="369"/>
                  </a:lnTo>
                  <a:lnTo>
                    <a:pt x="87" y="338"/>
                  </a:lnTo>
                  <a:lnTo>
                    <a:pt x="92" y="308"/>
                  </a:lnTo>
                  <a:lnTo>
                    <a:pt x="97" y="277"/>
                  </a:lnTo>
                  <a:lnTo>
                    <a:pt x="101" y="246"/>
                  </a:lnTo>
                  <a:lnTo>
                    <a:pt x="104" y="215"/>
                  </a:lnTo>
                  <a:lnTo>
                    <a:pt x="109" y="184"/>
                  </a:lnTo>
                  <a:lnTo>
                    <a:pt x="113" y="154"/>
                  </a:lnTo>
                  <a:lnTo>
                    <a:pt x="118" y="123"/>
                  </a:lnTo>
                  <a:lnTo>
                    <a:pt x="123" y="92"/>
                  </a:lnTo>
                  <a:lnTo>
                    <a:pt x="127" y="61"/>
                  </a:lnTo>
                  <a:lnTo>
                    <a:pt x="132" y="31"/>
                  </a:lnTo>
                  <a:lnTo>
                    <a:pt x="137" y="0"/>
                  </a:lnTo>
                  <a:lnTo>
                    <a:pt x="158" y="5"/>
                  </a:lnTo>
                  <a:lnTo>
                    <a:pt x="182" y="7"/>
                  </a:lnTo>
                  <a:lnTo>
                    <a:pt x="203" y="9"/>
                  </a:lnTo>
                  <a:lnTo>
                    <a:pt x="227" y="12"/>
                  </a:lnTo>
                  <a:lnTo>
                    <a:pt x="248" y="14"/>
                  </a:lnTo>
                  <a:lnTo>
                    <a:pt x="272" y="16"/>
                  </a:lnTo>
                  <a:lnTo>
                    <a:pt x="295" y="19"/>
                  </a:lnTo>
                  <a:lnTo>
                    <a:pt x="317" y="19"/>
                  </a:lnTo>
                  <a:lnTo>
                    <a:pt x="340" y="21"/>
                  </a:lnTo>
                  <a:lnTo>
                    <a:pt x="362" y="23"/>
                  </a:lnTo>
                  <a:lnTo>
                    <a:pt x="385" y="23"/>
                  </a:lnTo>
                  <a:lnTo>
                    <a:pt x="409" y="26"/>
                  </a:lnTo>
                  <a:lnTo>
                    <a:pt x="430" y="26"/>
                  </a:lnTo>
                  <a:lnTo>
                    <a:pt x="454" y="28"/>
                  </a:lnTo>
                  <a:lnTo>
                    <a:pt x="475" y="28"/>
                  </a:lnTo>
                  <a:lnTo>
                    <a:pt x="499" y="28"/>
                  </a:lnTo>
                  <a:lnTo>
                    <a:pt x="499" y="40"/>
                  </a:lnTo>
                  <a:lnTo>
                    <a:pt x="499" y="49"/>
                  </a:lnTo>
                  <a:lnTo>
                    <a:pt x="499" y="59"/>
                  </a:lnTo>
                  <a:lnTo>
                    <a:pt x="499" y="71"/>
                  </a:lnTo>
                  <a:lnTo>
                    <a:pt x="497" y="121"/>
                  </a:lnTo>
                  <a:lnTo>
                    <a:pt x="494" y="173"/>
                  </a:lnTo>
                  <a:lnTo>
                    <a:pt x="494" y="222"/>
                  </a:lnTo>
                  <a:lnTo>
                    <a:pt x="492" y="274"/>
                  </a:lnTo>
                  <a:lnTo>
                    <a:pt x="492" y="308"/>
                  </a:lnTo>
                  <a:lnTo>
                    <a:pt x="490" y="341"/>
                  </a:lnTo>
                  <a:lnTo>
                    <a:pt x="490" y="371"/>
                  </a:lnTo>
                  <a:lnTo>
                    <a:pt x="487" y="405"/>
                  </a:lnTo>
                  <a:lnTo>
                    <a:pt x="490" y="423"/>
                  </a:lnTo>
                  <a:lnTo>
                    <a:pt x="490" y="445"/>
                  </a:lnTo>
                  <a:lnTo>
                    <a:pt x="490" y="464"/>
                  </a:lnTo>
                  <a:lnTo>
                    <a:pt x="490" y="483"/>
                  </a:lnTo>
                  <a:lnTo>
                    <a:pt x="492" y="502"/>
                  </a:lnTo>
                  <a:lnTo>
                    <a:pt x="492" y="521"/>
                  </a:lnTo>
                  <a:lnTo>
                    <a:pt x="492" y="539"/>
                  </a:lnTo>
                  <a:lnTo>
                    <a:pt x="492" y="561"/>
                  </a:lnTo>
                  <a:lnTo>
                    <a:pt x="492" y="580"/>
                  </a:lnTo>
                  <a:lnTo>
                    <a:pt x="494" y="599"/>
                  </a:lnTo>
                  <a:lnTo>
                    <a:pt x="494" y="618"/>
                  </a:lnTo>
                  <a:lnTo>
                    <a:pt x="494" y="637"/>
                  </a:lnTo>
                  <a:lnTo>
                    <a:pt x="497" y="655"/>
                  </a:lnTo>
                  <a:lnTo>
                    <a:pt x="497" y="677"/>
                  </a:lnTo>
                  <a:lnTo>
                    <a:pt x="497" y="696"/>
                  </a:lnTo>
                  <a:lnTo>
                    <a:pt x="497" y="715"/>
                  </a:lnTo>
                  <a:lnTo>
                    <a:pt x="499" y="734"/>
                  </a:lnTo>
                  <a:lnTo>
                    <a:pt x="499" y="753"/>
                  </a:lnTo>
                  <a:lnTo>
                    <a:pt x="499" y="771"/>
                  </a:lnTo>
                  <a:lnTo>
                    <a:pt x="499" y="793"/>
                  </a:lnTo>
                  <a:lnTo>
                    <a:pt x="501" y="812"/>
                  </a:lnTo>
                  <a:lnTo>
                    <a:pt x="501" y="831"/>
                  </a:lnTo>
                  <a:lnTo>
                    <a:pt x="501" y="850"/>
                  </a:lnTo>
                  <a:lnTo>
                    <a:pt x="504" y="869"/>
                  </a:lnTo>
                  <a:lnTo>
                    <a:pt x="504" y="890"/>
                  </a:lnTo>
                  <a:lnTo>
                    <a:pt x="504" y="909"/>
                  </a:lnTo>
                  <a:lnTo>
                    <a:pt x="506" y="928"/>
                  </a:lnTo>
                  <a:lnTo>
                    <a:pt x="506" y="947"/>
                  </a:lnTo>
                  <a:lnTo>
                    <a:pt x="506" y="966"/>
                  </a:lnTo>
                  <a:lnTo>
                    <a:pt x="508" y="985"/>
                  </a:lnTo>
                  <a:lnTo>
                    <a:pt x="508" y="1006"/>
                  </a:lnTo>
                  <a:lnTo>
                    <a:pt x="508" y="102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3846522" y="3683020"/>
              <a:ext cx="1602864" cy="1786856"/>
            </a:xfrm>
            <a:custGeom>
              <a:avLst/>
              <a:gdLst>
                <a:gd name="T0" fmla="*/ 1143 w 1359"/>
                <a:gd name="T1" fmla="*/ 841 h 1515"/>
                <a:gd name="T2" fmla="*/ 838 w 1359"/>
                <a:gd name="T3" fmla="*/ 1262 h 1515"/>
                <a:gd name="T4" fmla="*/ 483 w 1359"/>
                <a:gd name="T5" fmla="*/ 211 h 1515"/>
                <a:gd name="T6" fmla="*/ 1131 w 1359"/>
                <a:gd name="T7" fmla="*/ 950 h 1515"/>
                <a:gd name="T8" fmla="*/ 852 w 1359"/>
                <a:gd name="T9" fmla="*/ 1255 h 1515"/>
                <a:gd name="T10" fmla="*/ 717 w 1359"/>
                <a:gd name="T11" fmla="*/ 1463 h 1515"/>
                <a:gd name="T12" fmla="*/ 897 w 1359"/>
                <a:gd name="T13" fmla="*/ 1392 h 1515"/>
                <a:gd name="T14" fmla="*/ 952 w 1359"/>
                <a:gd name="T15" fmla="*/ 1122 h 1515"/>
                <a:gd name="T16" fmla="*/ 1049 w 1359"/>
                <a:gd name="T17" fmla="*/ 1063 h 1515"/>
                <a:gd name="T18" fmla="*/ 1323 w 1359"/>
                <a:gd name="T19" fmla="*/ 973 h 1515"/>
                <a:gd name="T20" fmla="*/ 999 w 1359"/>
                <a:gd name="T21" fmla="*/ 618 h 1515"/>
                <a:gd name="T22" fmla="*/ 992 w 1359"/>
                <a:gd name="T23" fmla="*/ 692 h 1515"/>
                <a:gd name="T24" fmla="*/ 916 w 1359"/>
                <a:gd name="T25" fmla="*/ 718 h 1515"/>
                <a:gd name="T26" fmla="*/ 857 w 1359"/>
                <a:gd name="T27" fmla="*/ 661 h 1515"/>
                <a:gd name="T28" fmla="*/ 769 w 1359"/>
                <a:gd name="T29" fmla="*/ 616 h 1515"/>
                <a:gd name="T30" fmla="*/ 741 w 1359"/>
                <a:gd name="T31" fmla="*/ 531 h 1515"/>
                <a:gd name="T32" fmla="*/ 734 w 1359"/>
                <a:gd name="T33" fmla="*/ 471 h 1515"/>
                <a:gd name="T34" fmla="*/ 892 w 1359"/>
                <a:gd name="T35" fmla="*/ 417 h 1515"/>
                <a:gd name="T36" fmla="*/ 817 w 1359"/>
                <a:gd name="T37" fmla="*/ 334 h 1515"/>
                <a:gd name="T38" fmla="*/ 781 w 1359"/>
                <a:gd name="T39" fmla="*/ 235 h 1515"/>
                <a:gd name="T40" fmla="*/ 724 w 1359"/>
                <a:gd name="T41" fmla="*/ 145 h 1515"/>
                <a:gd name="T42" fmla="*/ 670 w 1359"/>
                <a:gd name="T43" fmla="*/ 123 h 1515"/>
                <a:gd name="T44" fmla="*/ 630 w 1359"/>
                <a:gd name="T45" fmla="*/ 69 h 1515"/>
                <a:gd name="T46" fmla="*/ 604 w 1359"/>
                <a:gd name="T47" fmla="*/ 22 h 1515"/>
                <a:gd name="T48" fmla="*/ 601 w 1359"/>
                <a:gd name="T49" fmla="*/ 78 h 1515"/>
                <a:gd name="T50" fmla="*/ 630 w 1359"/>
                <a:gd name="T51" fmla="*/ 138 h 1515"/>
                <a:gd name="T52" fmla="*/ 642 w 1359"/>
                <a:gd name="T53" fmla="*/ 197 h 1515"/>
                <a:gd name="T54" fmla="*/ 604 w 1359"/>
                <a:gd name="T55" fmla="*/ 216 h 1515"/>
                <a:gd name="T56" fmla="*/ 568 w 1359"/>
                <a:gd name="T57" fmla="*/ 256 h 1515"/>
                <a:gd name="T58" fmla="*/ 554 w 1359"/>
                <a:gd name="T59" fmla="*/ 270 h 1515"/>
                <a:gd name="T60" fmla="*/ 464 w 1359"/>
                <a:gd name="T61" fmla="*/ 254 h 1515"/>
                <a:gd name="T62" fmla="*/ 467 w 1359"/>
                <a:gd name="T63" fmla="*/ 211 h 1515"/>
                <a:gd name="T64" fmla="*/ 438 w 1359"/>
                <a:gd name="T65" fmla="*/ 166 h 1515"/>
                <a:gd name="T66" fmla="*/ 403 w 1359"/>
                <a:gd name="T67" fmla="*/ 107 h 1515"/>
                <a:gd name="T68" fmla="*/ 367 w 1359"/>
                <a:gd name="T69" fmla="*/ 69 h 1515"/>
                <a:gd name="T70" fmla="*/ 303 w 1359"/>
                <a:gd name="T71" fmla="*/ 71 h 1515"/>
                <a:gd name="T72" fmla="*/ 258 w 1359"/>
                <a:gd name="T73" fmla="*/ 55 h 1515"/>
                <a:gd name="T74" fmla="*/ 185 w 1359"/>
                <a:gd name="T75" fmla="*/ 5 h 1515"/>
                <a:gd name="T76" fmla="*/ 78 w 1359"/>
                <a:gd name="T77" fmla="*/ 43 h 1515"/>
                <a:gd name="T78" fmla="*/ 36 w 1359"/>
                <a:gd name="T79" fmla="*/ 126 h 1515"/>
                <a:gd name="T80" fmla="*/ 76 w 1359"/>
                <a:gd name="T81" fmla="*/ 223 h 1515"/>
                <a:gd name="T82" fmla="*/ 100 w 1359"/>
                <a:gd name="T83" fmla="*/ 287 h 1515"/>
                <a:gd name="T84" fmla="*/ 90 w 1359"/>
                <a:gd name="T85" fmla="*/ 348 h 1515"/>
                <a:gd name="T86" fmla="*/ 112 w 1359"/>
                <a:gd name="T87" fmla="*/ 405 h 1515"/>
                <a:gd name="T88" fmla="*/ 246 w 1359"/>
                <a:gd name="T89" fmla="*/ 568 h 1515"/>
                <a:gd name="T90" fmla="*/ 147 w 1359"/>
                <a:gd name="T91" fmla="*/ 758 h 1515"/>
                <a:gd name="T92" fmla="*/ 187 w 1359"/>
                <a:gd name="T93" fmla="*/ 805 h 1515"/>
                <a:gd name="T94" fmla="*/ 201 w 1359"/>
                <a:gd name="T95" fmla="*/ 852 h 1515"/>
                <a:gd name="T96" fmla="*/ 237 w 1359"/>
                <a:gd name="T97" fmla="*/ 919 h 1515"/>
                <a:gd name="T98" fmla="*/ 246 w 1359"/>
                <a:gd name="T99" fmla="*/ 997 h 1515"/>
                <a:gd name="T100" fmla="*/ 254 w 1359"/>
                <a:gd name="T101" fmla="*/ 1094 h 1515"/>
                <a:gd name="T102" fmla="*/ 493 w 1359"/>
                <a:gd name="T103" fmla="*/ 1482 h 1515"/>
                <a:gd name="T104" fmla="*/ 675 w 1359"/>
                <a:gd name="T105" fmla="*/ 1458 h 1515"/>
                <a:gd name="T106" fmla="*/ 788 w 1359"/>
                <a:gd name="T107" fmla="*/ 1309 h 1515"/>
                <a:gd name="T108" fmla="*/ 805 w 1359"/>
                <a:gd name="T109" fmla="*/ 1141 h 1515"/>
                <a:gd name="T110" fmla="*/ 888 w 1359"/>
                <a:gd name="T111" fmla="*/ 1037 h 1515"/>
                <a:gd name="T112" fmla="*/ 952 w 1359"/>
                <a:gd name="T113" fmla="*/ 897 h 1515"/>
                <a:gd name="T114" fmla="*/ 1096 w 1359"/>
                <a:gd name="T115" fmla="*/ 812 h 1515"/>
                <a:gd name="T116" fmla="*/ 1217 w 1359"/>
                <a:gd name="T117" fmla="*/ 755 h 1515"/>
                <a:gd name="T118" fmla="*/ 1273 w 1359"/>
                <a:gd name="T119" fmla="*/ 718 h 1515"/>
                <a:gd name="T120" fmla="*/ 1300 w 1359"/>
                <a:gd name="T121" fmla="*/ 635 h 1515"/>
                <a:gd name="T122" fmla="*/ 1328 w 1359"/>
                <a:gd name="T123" fmla="*/ 559 h 1515"/>
                <a:gd name="T124" fmla="*/ 1321 w 1359"/>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9" h="1515">
                  <a:moveTo>
                    <a:pt x="848" y="1222"/>
                  </a:moveTo>
                  <a:lnTo>
                    <a:pt x="848" y="1219"/>
                  </a:lnTo>
                  <a:lnTo>
                    <a:pt x="850" y="1219"/>
                  </a:lnTo>
                  <a:lnTo>
                    <a:pt x="850" y="1219"/>
                  </a:lnTo>
                  <a:lnTo>
                    <a:pt x="852" y="1215"/>
                  </a:lnTo>
                  <a:lnTo>
                    <a:pt x="852" y="1215"/>
                  </a:lnTo>
                  <a:lnTo>
                    <a:pt x="850" y="1215"/>
                  </a:lnTo>
                  <a:lnTo>
                    <a:pt x="850" y="1215"/>
                  </a:lnTo>
                  <a:lnTo>
                    <a:pt x="848" y="1215"/>
                  </a:lnTo>
                  <a:lnTo>
                    <a:pt x="848" y="1217"/>
                  </a:lnTo>
                  <a:lnTo>
                    <a:pt x="848" y="1217"/>
                  </a:lnTo>
                  <a:lnTo>
                    <a:pt x="845" y="1219"/>
                  </a:lnTo>
                  <a:lnTo>
                    <a:pt x="848" y="1219"/>
                  </a:lnTo>
                  <a:lnTo>
                    <a:pt x="848" y="1219"/>
                  </a:lnTo>
                  <a:lnTo>
                    <a:pt x="848" y="1222"/>
                  </a:lnTo>
                  <a:close/>
                  <a:moveTo>
                    <a:pt x="706" y="1473"/>
                  </a:moveTo>
                  <a:lnTo>
                    <a:pt x="706" y="1473"/>
                  </a:lnTo>
                  <a:lnTo>
                    <a:pt x="706" y="1475"/>
                  </a:lnTo>
                  <a:lnTo>
                    <a:pt x="703" y="1475"/>
                  </a:lnTo>
                  <a:lnTo>
                    <a:pt x="703" y="1475"/>
                  </a:lnTo>
                  <a:lnTo>
                    <a:pt x="698" y="1477"/>
                  </a:lnTo>
                  <a:lnTo>
                    <a:pt x="698" y="1477"/>
                  </a:lnTo>
                  <a:lnTo>
                    <a:pt x="698" y="1477"/>
                  </a:lnTo>
                  <a:lnTo>
                    <a:pt x="696" y="1480"/>
                  </a:lnTo>
                  <a:lnTo>
                    <a:pt x="696" y="1480"/>
                  </a:lnTo>
                  <a:lnTo>
                    <a:pt x="696" y="1480"/>
                  </a:lnTo>
                  <a:lnTo>
                    <a:pt x="696" y="1482"/>
                  </a:lnTo>
                  <a:lnTo>
                    <a:pt x="698" y="1482"/>
                  </a:lnTo>
                  <a:lnTo>
                    <a:pt x="698" y="1482"/>
                  </a:lnTo>
                  <a:lnTo>
                    <a:pt x="698" y="1482"/>
                  </a:lnTo>
                  <a:lnTo>
                    <a:pt x="698" y="1482"/>
                  </a:lnTo>
                  <a:lnTo>
                    <a:pt x="703" y="1482"/>
                  </a:lnTo>
                  <a:lnTo>
                    <a:pt x="703" y="1480"/>
                  </a:lnTo>
                  <a:lnTo>
                    <a:pt x="706" y="1480"/>
                  </a:lnTo>
                  <a:lnTo>
                    <a:pt x="706" y="1477"/>
                  </a:lnTo>
                  <a:lnTo>
                    <a:pt x="708" y="1477"/>
                  </a:lnTo>
                  <a:lnTo>
                    <a:pt x="708" y="1477"/>
                  </a:lnTo>
                  <a:lnTo>
                    <a:pt x="708" y="1475"/>
                  </a:lnTo>
                  <a:lnTo>
                    <a:pt x="708" y="1475"/>
                  </a:lnTo>
                  <a:lnTo>
                    <a:pt x="710" y="1473"/>
                  </a:lnTo>
                  <a:lnTo>
                    <a:pt x="710" y="1473"/>
                  </a:lnTo>
                  <a:lnTo>
                    <a:pt x="710" y="1473"/>
                  </a:lnTo>
                  <a:lnTo>
                    <a:pt x="710" y="1473"/>
                  </a:lnTo>
                  <a:lnTo>
                    <a:pt x="710" y="1470"/>
                  </a:lnTo>
                  <a:lnTo>
                    <a:pt x="710" y="1470"/>
                  </a:lnTo>
                  <a:lnTo>
                    <a:pt x="706" y="1473"/>
                  </a:lnTo>
                  <a:lnTo>
                    <a:pt x="706" y="1473"/>
                  </a:lnTo>
                  <a:close/>
                  <a:moveTo>
                    <a:pt x="1245" y="857"/>
                  </a:moveTo>
                  <a:lnTo>
                    <a:pt x="1245" y="855"/>
                  </a:lnTo>
                  <a:lnTo>
                    <a:pt x="1245" y="855"/>
                  </a:lnTo>
                  <a:lnTo>
                    <a:pt x="1245" y="852"/>
                  </a:lnTo>
                  <a:lnTo>
                    <a:pt x="1245" y="852"/>
                  </a:lnTo>
                  <a:lnTo>
                    <a:pt x="1243" y="850"/>
                  </a:lnTo>
                  <a:lnTo>
                    <a:pt x="1243" y="850"/>
                  </a:lnTo>
                  <a:lnTo>
                    <a:pt x="1238" y="848"/>
                  </a:lnTo>
                  <a:lnTo>
                    <a:pt x="1238" y="848"/>
                  </a:lnTo>
                  <a:lnTo>
                    <a:pt x="1236" y="848"/>
                  </a:lnTo>
                  <a:lnTo>
                    <a:pt x="1236" y="848"/>
                  </a:lnTo>
                  <a:lnTo>
                    <a:pt x="1236" y="845"/>
                  </a:lnTo>
                  <a:lnTo>
                    <a:pt x="1233" y="845"/>
                  </a:lnTo>
                  <a:lnTo>
                    <a:pt x="1233" y="845"/>
                  </a:lnTo>
                  <a:lnTo>
                    <a:pt x="1231" y="845"/>
                  </a:lnTo>
                  <a:lnTo>
                    <a:pt x="1231" y="845"/>
                  </a:lnTo>
                  <a:lnTo>
                    <a:pt x="1231" y="843"/>
                  </a:lnTo>
                  <a:lnTo>
                    <a:pt x="1226" y="843"/>
                  </a:lnTo>
                  <a:lnTo>
                    <a:pt x="1226" y="841"/>
                  </a:lnTo>
                  <a:lnTo>
                    <a:pt x="1224" y="841"/>
                  </a:lnTo>
                  <a:lnTo>
                    <a:pt x="1224" y="843"/>
                  </a:lnTo>
                  <a:lnTo>
                    <a:pt x="1221" y="843"/>
                  </a:lnTo>
                  <a:lnTo>
                    <a:pt x="1221" y="843"/>
                  </a:lnTo>
                  <a:lnTo>
                    <a:pt x="1219" y="843"/>
                  </a:lnTo>
                  <a:lnTo>
                    <a:pt x="1217" y="843"/>
                  </a:lnTo>
                  <a:lnTo>
                    <a:pt x="1212" y="845"/>
                  </a:lnTo>
                  <a:lnTo>
                    <a:pt x="1207" y="845"/>
                  </a:lnTo>
                  <a:lnTo>
                    <a:pt x="1207" y="845"/>
                  </a:lnTo>
                  <a:lnTo>
                    <a:pt x="1207" y="845"/>
                  </a:lnTo>
                  <a:lnTo>
                    <a:pt x="1205" y="845"/>
                  </a:lnTo>
                  <a:lnTo>
                    <a:pt x="1205" y="845"/>
                  </a:lnTo>
                  <a:lnTo>
                    <a:pt x="1205" y="845"/>
                  </a:lnTo>
                  <a:lnTo>
                    <a:pt x="1202" y="843"/>
                  </a:lnTo>
                  <a:lnTo>
                    <a:pt x="1202" y="843"/>
                  </a:lnTo>
                  <a:lnTo>
                    <a:pt x="1200" y="843"/>
                  </a:lnTo>
                  <a:lnTo>
                    <a:pt x="1200" y="843"/>
                  </a:lnTo>
                  <a:lnTo>
                    <a:pt x="1198" y="843"/>
                  </a:lnTo>
                  <a:lnTo>
                    <a:pt x="1195" y="843"/>
                  </a:lnTo>
                  <a:lnTo>
                    <a:pt x="1195" y="843"/>
                  </a:lnTo>
                  <a:lnTo>
                    <a:pt x="1195" y="843"/>
                  </a:lnTo>
                  <a:lnTo>
                    <a:pt x="1193" y="843"/>
                  </a:lnTo>
                  <a:lnTo>
                    <a:pt x="1193" y="843"/>
                  </a:lnTo>
                  <a:lnTo>
                    <a:pt x="1188" y="841"/>
                  </a:lnTo>
                  <a:lnTo>
                    <a:pt x="1188" y="841"/>
                  </a:lnTo>
                  <a:lnTo>
                    <a:pt x="1188" y="841"/>
                  </a:lnTo>
                  <a:lnTo>
                    <a:pt x="1188" y="841"/>
                  </a:lnTo>
                  <a:lnTo>
                    <a:pt x="1188" y="841"/>
                  </a:lnTo>
                  <a:lnTo>
                    <a:pt x="1186" y="841"/>
                  </a:lnTo>
                  <a:lnTo>
                    <a:pt x="1186" y="841"/>
                  </a:lnTo>
                  <a:lnTo>
                    <a:pt x="1184" y="838"/>
                  </a:lnTo>
                  <a:lnTo>
                    <a:pt x="1181" y="838"/>
                  </a:lnTo>
                  <a:lnTo>
                    <a:pt x="1179" y="838"/>
                  </a:lnTo>
                  <a:lnTo>
                    <a:pt x="1176" y="838"/>
                  </a:lnTo>
                  <a:lnTo>
                    <a:pt x="1172" y="838"/>
                  </a:lnTo>
                  <a:lnTo>
                    <a:pt x="1172" y="838"/>
                  </a:lnTo>
                  <a:lnTo>
                    <a:pt x="1169" y="838"/>
                  </a:lnTo>
                  <a:lnTo>
                    <a:pt x="1167" y="841"/>
                  </a:lnTo>
                  <a:lnTo>
                    <a:pt x="1167" y="841"/>
                  </a:lnTo>
                  <a:lnTo>
                    <a:pt x="1162" y="838"/>
                  </a:lnTo>
                  <a:lnTo>
                    <a:pt x="1160" y="841"/>
                  </a:lnTo>
                  <a:lnTo>
                    <a:pt x="1160" y="841"/>
                  </a:lnTo>
                  <a:lnTo>
                    <a:pt x="1155" y="838"/>
                  </a:lnTo>
                  <a:lnTo>
                    <a:pt x="1155" y="838"/>
                  </a:lnTo>
                  <a:lnTo>
                    <a:pt x="1150" y="841"/>
                  </a:lnTo>
                  <a:lnTo>
                    <a:pt x="1143" y="841"/>
                  </a:lnTo>
                  <a:lnTo>
                    <a:pt x="1139" y="841"/>
                  </a:lnTo>
                  <a:lnTo>
                    <a:pt x="1129" y="843"/>
                  </a:lnTo>
                  <a:lnTo>
                    <a:pt x="1122" y="845"/>
                  </a:lnTo>
                  <a:lnTo>
                    <a:pt x="1117" y="848"/>
                  </a:lnTo>
                  <a:lnTo>
                    <a:pt x="1113" y="848"/>
                  </a:lnTo>
                  <a:lnTo>
                    <a:pt x="1098" y="852"/>
                  </a:lnTo>
                  <a:lnTo>
                    <a:pt x="1096" y="852"/>
                  </a:lnTo>
                  <a:lnTo>
                    <a:pt x="1094" y="852"/>
                  </a:lnTo>
                  <a:lnTo>
                    <a:pt x="1094" y="852"/>
                  </a:lnTo>
                  <a:lnTo>
                    <a:pt x="1087" y="852"/>
                  </a:lnTo>
                  <a:lnTo>
                    <a:pt x="1082" y="855"/>
                  </a:lnTo>
                  <a:lnTo>
                    <a:pt x="1082" y="855"/>
                  </a:lnTo>
                  <a:lnTo>
                    <a:pt x="1082" y="855"/>
                  </a:lnTo>
                  <a:lnTo>
                    <a:pt x="1082" y="857"/>
                  </a:lnTo>
                  <a:lnTo>
                    <a:pt x="1082" y="857"/>
                  </a:lnTo>
                  <a:lnTo>
                    <a:pt x="1079" y="857"/>
                  </a:lnTo>
                  <a:lnTo>
                    <a:pt x="1079" y="857"/>
                  </a:lnTo>
                  <a:lnTo>
                    <a:pt x="1077" y="860"/>
                  </a:lnTo>
                  <a:lnTo>
                    <a:pt x="1072" y="864"/>
                  </a:lnTo>
                  <a:lnTo>
                    <a:pt x="1070" y="867"/>
                  </a:lnTo>
                  <a:lnTo>
                    <a:pt x="1070" y="869"/>
                  </a:lnTo>
                  <a:lnTo>
                    <a:pt x="1072" y="869"/>
                  </a:lnTo>
                  <a:lnTo>
                    <a:pt x="1072" y="869"/>
                  </a:lnTo>
                  <a:lnTo>
                    <a:pt x="1075" y="869"/>
                  </a:lnTo>
                  <a:lnTo>
                    <a:pt x="1075" y="871"/>
                  </a:lnTo>
                  <a:lnTo>
                    <a:pt x="1077" y="871"/>
                  </a:lnTo>
                  <a:lnTo>
                    <a:pt x="1079" y="871"/>
                  </a:lnTo>
                  <a:lnTo>
                    <a:pt x="1079" y="871"/>
                  </a:lnTo>
                  <a:lnTo>
                    <a:pt x="1079" y="869"/>
                  </a:lnTo>
                  <a:lnTo>
                    <a:pt x="1079" y="869"/>
                  </a:lnTo>
                  <a:lnTo>
                    <a:pt x="1082" y="869"/>
                  </a:lnTo>
                  <a:lnTo>
                    <a:pt x="1084" y="869"/>
                  </a:lnTo>
                  <a:lnTo>
                    <a:pt x="1084" y="871"/>
                  </a:lnTo>
                  <a:lnTo>
                    <a:pt x="1094" y="871"/>
                  </a:lnTo>
                  <a:lnTo>
                    <a:pt x="1101" y="869"/>
                  </a:lnTo>
                  <a:lnTo>
                    <a:pt x="1108" y="869"/>
                  </a:lnTo>
                  <a:lnTo>
                    <a:pt x="1120" y="871"/>
                  </a:lnTo>
                  <a:lnTo>
                    <a:pt x="1127" y="874"/>
                  </a:lnTo>
                  <a:lnTo>
                    <a:pt x="1129" y="876"/>
                  </a:lnTo>
                  <a:lnTo>
                    <a:pt x="1131" y="876"/>
                  </a:lnTo>
                  <a:lnTo>
                    <a:pt x="1131" y="876"/>
                  </a:lnTo>
                  <a:lnTo>
                    <a:pt x="1134" y="879"/>
                  </a:lnTo>
                  <a:lnTo>
                    <a:pt x="1134" y="881"/>
                  </a:lnTo>
                  <a:lnTo>
                    <a:pt x="1134" y="881"/>
                  </a:lnTo>
                  <a:lnTo>
                    <a:pt x="1136" y="881"/>
                  </a:lnTo>
                  <a:lnTo>
                    <a:pt x="1139" y="883"/>
                  </a:lnTo>
                  <a:lnTo>
                    <a:pt x="1139" y="883"/>
                  </a:lnTo>
                  <a:lnTo>
                    <a:pt x="1146" y="883"/>
                  </a:lnTo>
                  <a:lnTo>
                    <a:pt x="1148" y="883"/>
                  </a:lnTo>
                  <a:lnTo>
                    <a:pt x="1150" y="883"/>
                  </a:lnTo>
                  <a:lnTo>
                    <a:pt x="1150" y="883"/>
                  </a:lnTo>
                  <a:lnTo>
                    <a:pt x="1153" y="883"/>
                  </a:lnTo>
                  <a:lnTo>
                    <a:pt x="1158" y="883"/>
                  </a:lnTo>
                  <a:lnTo>
                    <a:pt x="1162" y="883"/>
                  </a:lnTo>
                  <a:lnTo>
                    <a:pt x="1165" y="883"/>
                  </a:lnTo>
                  <a:lnTo>
                    <a:pt x="1169" y="883"/>
                  </a:lnTo>
                  <a:lnTo>
                    <a:pt x="1181" y="881"/>
                  </a:lnTo>
                  <a:lnTo>
                    <a:pt x="1193" y="881"/>
                  </a:lnTo>
                  <a:lnTo>
                    <a:pt x="1202" y="876"/>
                  </a:lnTo>
                  <a:lnTo>
                    <a:pt x="1210" y="876"/>
                  </a:lnTo>
                  <a:lnTo>
                    <a:pt x="1212" y="874"/>
                  </a:lnTo>
                  <a:lnTo>
                    <a:pt x="1214" y="874"/>
                  </a:lnTo>
                  <a:lnTo>
                    <a:pt x="1217" y="876"/>
                  </a:lnTo>
                  <a:lnTo>
                    <a:pt x="1217" y="876"/>
                  </a:lnTo>
                  <a:lnTo>
                    <a:pt x="1219" y="874"/>
                  </a:lnTo>
                  <a:lnTo>
                    <a:pt x="1224" y="869"/>
                  </a:lnTo>
                  <a:lnTo>
                    <a:pt x="1229" y="869"/>
                  </a:lnTo>
                  <a:lnTo>
                    <a:pt x="1238" y="864"/>
                  </a:lnTo>
                  <a:lnTo>
                    <a:pt x="1238" y="862"/>
                  </a:lnTo>
                  <a:lnTo>
                    <a:pt x="1240" y="862"/>
                  </a:lnTo>
                  <a:lnTo>
                    <a:pt x="1240" y="862"/>
                  </a:lnTo>
                  <a:lnTo>
                    <a:pt x="1243" y="860"/>
                  </a:lnTo>
                  <a:lnTo>
                    <a:pt x="1243" y="857"/>
                  </a:lnTo>
                  <a:lnTo>
                    <a:pt x="1245" y="857"/>
                  </a:lnTo>
                  <a:lnTo>
                    <a:pt x="1245" y="857"/>
                  </a:lnTo>
                  <a:lnTo>
                    <a:pt x="1245" y="857"/>
                  </a:lnTo>
                  <a:lnTo>
                    <a:pt x="1245" y="857"/>
                  </a:lnTo>
                  <a:close/>
                  <a:moveTo>
                    <a:pt x="703" y="1466"/>
                  </a:moveTo>
                  <a:lnTo>
                    <a:pt x="706" y="1468"/>
                  </a:lnTo>
                  <a:lnTo>
                    <a:pt x="706" y="1468"/>
                  </a:lnTo>
                  <a:lnTo>
                    <a:pt x="706" y="1468"/>
                  </a:lnTo>
                  <a:lnTo>
                    <a:pt x="706" y="1468"/>
                  </a:lnTo>
                  <a:lnTo>
                    <a:pt x="708" y="1468"/>
                  </a:lnTo>
                  <a:lnTo>
                    <a:pt x="708" y="1468"/>
                  </a:lnTo>
                  <a:lnTo>
                    <a:pt x="708" y="1468"/>
                  </a:lnTo>
                  <a:lnTo>
                    <a:pt x="710" y="1468"/>
                  </a:lnTo>
                  <a:lnTo>
                    <a:pt x="710" y="1468"/>
                  </a:lnTo>
                  <a:lnTo>
                    <a:pt x="710" y="1466"/>
                  </a:lnTo>
                  <a:lnTo>
                    <a:pt x="710" y="1466"/>
                  </a:lnTo>
                  <a:lnTo>
                    <a:pt x="713" y="1466"/>
                  </a:lnTo>
                  <a:lnTo>
                    <a:pt x="713" y="1466"/>
                  </a:lnTo>
                  <a:lnTo>
                    <a:pt x="713" y="1466"/>
                  </a:lnTo>
                  <a:lnTo>
                    <a:pt x="710" y="1466"/>
                  </a:lnTo>
                  <a:lnTo>
                    <a:pt x="710" y="1466"/>
                  </a:lnTo>
                  <a:lnTo>
                    <a:pt x="710" y="1466"/>
                  </a:lnTo>
                  <a:lnTo>
                    <a:pt x="710" y="1466"/>
                  </a:lnTo>
                  <a:lnTo>
                    <a:pt x="708" y="1463"/>
                  </a:lnTo>
                  <a:lnTo>
                    <a:pt x="708" y="1463"/>
                  </a:lnTo>
                  <a:lnTo>
                    <a:pt x="708" y="1463"/>
                  </a:lnTo>
                  <a:lnTo>
                    <a:pt x="703" y="1466"/>
                  </a:lnTo>
                  <a:lnTo>
                    <a:pt x="703" y="1466"/>
                  </a:lnTo>
                  <a:lnTo>
                    <a:pt x="703" y="1466"/>
                  </a:lnTo>
                  <a:lnTo>
                    <a:pt x="703" y="1466"/>
                  </a:lnTo>
                  <a:lnTo>
                    <a:pt x="703" y="1466"/>
                  </a:lnTo>
                  <a:lnTo>
                    <a:pt x="703" y="1466"/>
                  </a:lnTo>
                  <a:close/>
                  <a:moveTo>
                    <a:pt x="831" y="1279"/>
                  </a:moveTo>
                  <a:lnTo>
                    <a:pt x="833" y="1274"/>
                  </a:lnTo>
                  <a:lnTo>
                    <a:pt x="836" y="1269"/>
                  </a:lnTo>
                  <a:lnTo>
                    <a:pt x="836" y="1267"/>
                  </a:lnTo>
                  <a:lnTo>
                    <a:pt x="838" y="1267"/>
                  </a:lnTo>
                  <a:lnTo>
                    <a:pt x="838" y="1262"/>
                  </a:lnTo>
                  <a:lnTo>
                    <a:pt x="838" y="1262"/>
                  </a:lnTo>
                  <a:lnTo>
                    <a:pt x="838" y="1260"/>
                  </a:lnTo>
                  <a:lnTo>
                    <a:pt x="838" y="1260"/>
                  </a:lnTo>
                  <a:lnTo>
                    <a:pt x="836" y="1260"/>
                  </a:lnTo>
                  <a:lnTo>
                    <a:pt x="836" y="1260"/>
                  </a:lnTo>
                  <a:lnTo>
                    <a:pt x="833" y="1260"/>
                  </a:lnTo>
                  <a:lnTo>
                    <a:pt x="831" y="1264"/>
                  </a:lnTo>
                  <a:lnTo>
                    <a:pt x="829" y="1269"/>
                  </a:lnTo>
                  <a:lnTo>
                    <a:pt x="826" y="1276"/>
                  </a:lnTo>
                  <a:lnTo>
                    <a:pt x="824" y="1279"/>
                  </a:lnTo>
                  <a:lnTo>
                    <a:pt x="826" y="1281"/>
                  </a:lnTo>
                  <a:lnTo>
                    <a:pt x="829" y="1279"/>
                  </a:lnTo>
                  <a:lnTo>
                    <a:pt x="831" y="1279"/>
                  </a:lnTo>
                  <a:close/>
                  <a:moveTo>
                    <a:pt x="703" y="1463"/>
                  </a:moveTo>
                  <a:lnTo>
                    <a:pt x="703" y="1463"/>
                  </a:lnTo>
                  <a:lnTo>
                    <a:pt x="703" y="1463"/>
                  </a:lnTo>
                  <a:lnTo>
                    <a:pt x="706" y="1463"/>
                  </a:lnTo>
                  <a:lnTo>
                    <a:pt x="706" y="1463"/>
                  </a:lnTo>
                  <a:lnTo>
                    <a:pt x="706" y="1463"/>
                  </a:lnTo>
                  <a:lnTo>
                    <a:pt x="706" y="1463"/>
                  </a:lnTo>
                  <a:lnTo>
                    <a:pt x="710" y="1458"/>
                  </a:lnTo>
                  <a:lnTo>
                    <a:pt x="713" y="1458"/>
                  </a:lnTo>
                  <a:lnTo>
                    <a:pt x="713" y="1456"/>
                  </a:lnTo>
                  <a:lnTo>
                    <a:pt x="713" y="1456"/>
                  </a:lnTo>
                  <a:lnTo>
                    <a:pt x="717" y="1456"/>
                  </a:lnTo>
                  <a:lnTo>
                    <a:pt x="724" y="1456"/>
                  </a:lnTo>
                  <a:lnTo>
                    <a:pt x="724" y="1456"/>
                  </a:lnTo>
                  <a:lnTo>
                    <a:pt x="724" y="1454"/>
                  </a:lnTo>
                  <a:lnTo>
                    <a:pt x="727" y="1454"/>
                  </a:lnTo>
                  <a:lnTo>
                    <a:pt x="727" y="1454"/>
                  </a:lnTo>
                  <a:lnTo>
                    <a:pt x="727" y="1454"/>
                  </a:lnTo>
                  <a:lnTo>
                    <a:pt x="727" y="1451"/>
                  </a:lnTo>
                  <a:lnTo>
                    <a:pt x="727" y="1451"/>
                  </a:lnTo>
                  <a:lnTo>
                    <a:pt x="727" y="1451"/>
                  </a:lnTo>
                  <a:lnTo>
                    <a:pt x="727" y="1451"/>
                  </a:lnTo>
                  <a:lnTo>
                    <a:pt x="727" y="1449"/>
                  </a:lnTo>
                  <a:lnTo>
                    <a:pt x="727" y="1449"/>
                  </a:lnTo>
                  <a:lnTo>
                    <a:pt x="727" y="1449"/>
                  </a:lnTo>
                  <a:lnTo>
                    <a:pt x="727" y="1447"/>
                  </a:lnTo>
                  <a:lnTo>
                    <a:pt x="727" y="1447"/>
                  </a:lnTo>
                  <a:lnTo>
                    <a:pt x="727" y="1444"/>
                  </a:lnTo>
                  <a:lnTo>
                    <a:pt x="724" y="1444"/>
                  </a:lnTo>
                  <a:lnTo>
                    <a:pt x="724" y="1442"/>
                  </a:lnTo>
                  <a:lnTo>
                    <a:pt x="727" y="1442"/>
                  </a:lnTo>
                  <a:lnTo>
                    <a:pt x="727" y="1440"/>
                  </a:lnTo>
                  <a:lnTo>
                    <a:pt x="727" y="1440"/>
                  </a:lnTo>
                  <a:lnTo>
                    <a:pt x="727" y="1440"/>
                  </a:lnTo>
                  <a:lnTo>
                    <a:pt x="727" y="1437"/>
                  </a:lnTo>
                  <a:lnTo>
                    <a:pt x="724" y="1432"/>
                  </a:lnTo>
                  <a:lnTo>
                    <a:pt x="724" y="1430"/>
                  </a:lnTo>
                  <a:lnTo>
                    <a:pt x="724" y="1430"/>
                  </a:lnTo>
                  <a:lnTo>
                    <a:pt x="724" y="1428"/>
                  </a:lnTo>
                  <a:lnTo>
                    <a:pt x="724" y="1428"/>
                  </a:lnTo>
                  <a:lnTo>
                    <a:pt x="724" y="1430"/>
                  </a:lnTo>
                  <a:lnTo>
                    <a:pt x="722" y="1430"/>
                  </a:lnTo>
                  <a:lnTo>
                    <a:pt x="722" y="1430"/>
                  </a:lnTo>
                  <a:lnTo>
                    <a:pt x="722" y="1430"/>
                  </a:lnTo>
                  <a:lnTo>
                    <a:pt x="722" y="1432"/>
                  </a:lnTo>
                  <a:lnTo>
                    <a:pt x="720" y="1437"/>
                  </a:lnTo>
                  <a:lnTo>
                    <a:pt x="717" y="1437"/>
                  </a:lnTo>
                  <a:lnTo>
                    <a:pt x="717" y="1440"/>
                  </a:lnTo>
                  <a:lnTo>
                    <a:pt x="717" y="1442"/>
                  </a:lnTo>
                  <a:lnTo>
                    <a:pt x="717" y="1442"/>
                  </a:lnTo>
                  <a:lnTo>
                    <a:pt x="717" y="1444"/>
                  </a:lnTo>
                  <a:lnTo>
                    <a:pt x="717" y="1447"/>
                  </a:lnTo>
                  <a:lnTo>
                    <a:pt x="715" y="1449"/>
                  </a:lnTo>
                  <a:lnTo>
                    <a:pt x="713" y="1451"/>
                  </a:lnTo>
                  <a:lnTo>
                    <a:pt x="713" y="1451"/>
                  </a:lnTo>
                  <a:lnTo>
                    <a:pt x="713" y="1451"/>
                  </a:lnTo>
                  <a:lnTo>
                    <a:pt x="710" y="1451"/>
                  </a:lnTo>
                  <a:lnTo>
                    <a:pt x="710" y="1451"/>
                  </a:lnTo>
                  <a:lnTo>
                    <a:pt x="710" y="1451"/>
                  </a:lnTo>
                  <a:lnTo>
                    <a:pt x="708" y="1454"/>
                  </a:lnTo>
                  <a:lnTo>
                    <a:pt x="708" y="1454"/>
                  </a:lnTo>
                  <a:lnTo>
                    <a:pt x="708" y="1454"/>
                  </a:lnTo>
                  <a:lnTo>
                    <a:pt x="708" y="1456"/>
                  </a:lnTo>
                  <a:lnTo>
                    <a:pt x="708" y="1456"/>
                  </a:lnTo>
                  <a:lnTo>
                    <a:pt x="706" y="1458"/>
                  </a:lnTo>
                  <a:lnTo>
                    <a:pt x="703" y="1461"/>
                  </a:lnTo>
                  <a:lnTo>
                    <a:pt x="703" y="1463"/>
                  </a:lnTo>
                  <a:lnTo>
                    <a:pt x="703" y="1463"/>
                  </a:lnTo>
                  <a:lnTo>
                    <a:pt x="703" y="1463"/>
                  </a:lnTo>
                  <a:close/>
                  <a:moveTo>
                    <a:pt x="471" y="206"/>
                  </a:moveTo>
                  <a:lnTo>
                    <a:pt x="474" y="209"/>
                  </a:lnTo>
                  <a:lnTo>
                    <a:pt x="476" y="211"/>
                  </a:lnTo>
                  <a:lnTo>
                    <a:pt x="476" y="211"/>
                  </a:lnTo>
                  <a:lnTo>
                    <a:pt x="476" y="211"/>
                  </a:lnTo>
                  <a:lnTo>
                    <a:pt x="476" y="213"/>
                  </a:lnTo>
                  <a:lnTo>
                    <a:pt x="476" y="213"/>
                  </a:lnTo>
                  <a:lnTo>
                    <a:pt x="476" y="216"/>
                  </a:lnTo>
                  <a:lnTo>
                    <a:pt x="476" y="216"/>
                  </a:lnTo>
                  <a:lnTo>
                    <a:pt x="476" y="216"/>
                  </a:lnTo>
                  <a:lnTo>
                    <a:pt x="478" y="218"/>
                  </a:lnTo>
                  <a:lnTo>
                    <a:pt x="478" y="218"/>
                  </a:lnTo>
                  <a:lnTo>
                    <a:pt x="478" y="218"/>
                  </a:lnTo>
                  <a:lnTo>
                    <a:pt x="478" y="220"/>
                  </a:lnTo>
                  <a:lnTo>
                    <a:pt x="478" y="223"/>
                  </a:lnTo>
                  <a:lnTo>
                    <a:pt x="478" y="223"/>
                  </a:lnTo>
                  <a:lnTo>
                    <a:pt x="478" y="223"/>
                  </a:lnTo>
                  <a:lnTo>
                    <a:pt x="481" y="220"/>
                  </a:lnTo>
                  <a:lnTo>
                    <a:pt x="478" y="218"/>
                  </a:lnTo>
                  <a:lnTo>
                    <a:pt x="481" y="220"/>
                  </a:lnTo>
                  <a:lnTo>
                    <a:pt x="483" y="220"/>
                  </a:lnTo>
                  <a:lnTo>
                    <a:pt x="483" y="218"/>
                  </a:lnTo>
                  <a:lnTo>
                    <a:pt x="483" y="218"/>
                  </a:lnTo>
                  <a:lnTo>
                    <a:pt x="483" y="216"/>
                  </a:lnTo>
                  <a:lnTo>
                    <a:pt x="483" y="213"/>
                  </a:lnTo>
                  <a:lnTo>
                    <a:pt x="483" y="213"/>
                  </a:lnTo>
                  <a:lnTo>
                    <a:pt x="483" y="213"/>
                  </a:lnTo>
                  <a:lnTo>
                    <a:pt x="483" y="211"/>
                  </a:lnTo>
                  <a:lnTo>
                    <a:pt x="483" y="211"/>
                  </a:lnTo>
                  <a:lnTo>
                    <a:pt x="483" y="211"/>
                  </a:lnTo>
                  <a:lnTo>
                    <a:pt x="483" y="211"/>
                  </a:lnTo>
                  <a:lnTo>
                    <a:pt x="483" y="209"/>
                  </a:lnTo>
                  <a:lnTo>
                    <a:pt x="481" y="209"/>
                  </a:lnTo>
                  <a:lnTo>
                    <a:pt x="481" y="211"/>
                  </a:lnTo>
                  <a:lnTo>
                    <a:pt x="481" y="209"/>
                  </a:lnTo>
                  <a:lnTo>
                    <a:pt x="478" y="209"/>
                  </a:lnTo>
                  <a:lnTo>
                    <a:pt x="478" y="204"/>
                  </a:lnTo>
                  <a:lnTo>
                    <a:pt x="478" y="204"/>
                  </a:lnTo>
                  <a:lnTo>
                    <a:pt x="476" y="204"/>
                  </a:lnTo>
                  <a:lnTo>
                    <a:pt x="476" y="204"/>
                  </a:lnTo>
                  <a:lnTo>
                    <a:pt x="474" y="204"/>
                  </a:lnTo>
                  <a:lnTo>
                    <a:pt x="471" y="206"/>
                  </a:lnTo>
                  <a:lnTo>
                    <a:pt x="471" y="206"/>
                  </a:lnTo>
                  <a:lnTo>
                    <a:pt x="471" y="206"/>
                  </a:lnTo>
                  <a:close/>
                  <a:moveTo>
                    <a:pt x="717" y="1437"/>
                  </a:moveTo>
                  <a:lnTo>
                    <a:pt x="717" y="1435"/>
                  </a:lnTo>
                  <a:lnTo>
                    <a:pt x="720" y="1435"/>
                  </a:lnTo>
                  <a:lnTo>
                    <a:pt x="720" y="1432"/>
                  </a:lnTo>
                  <a:lnTo>
                    <a:pt x="720" y="1432"/>
                  </a:lnTo>
                  <a:lnTo>
                    <a:pt x="720" y="1432"/>
                  </a:lnTo>
                  <a:lnTo>
                    <a:pt x="720" y="1432"/>
                  </a:lnTo>
                  <a:lnTo>
                    <a:pt x="720" y="1432"/>
                  </a:lnTo>
                  <a:lnTo>
                    <a:pt x="715" y="1435"/>
                  </a:lnTo>
                  <a:lnTo>
                    <a:pt x="715" y="1435"/>
                  </a:lnTo>
                  <a:lnTo>
                    <a:pt x="715" y="1435"/>
                  </a:lnTo>
                  <a:lnTo>
                    <a:pt x="715" y="1435"/>
                  </a:lnTo>
                  <a:lnTo>
                    <a:pt x="713" y="1435"/>
                  </a:lnTo>
                  <a:lnTo>
                    <a:pt x="713" y="1437"/>
                  </a:lnTo>
                  <a:lnTo>
                    <a:pt x="710" y="1440"/>
                  </a:lnTo>
                  <a:lnTo>
                    <a:pt x="710" y="1440"/>
                  </a:lnTo>
                  <a:lnTo>
                    <a:pt x="708" y="1444"/>
                  </a:lnTo>
                  <a:lnTo>
                    <a:pt x="708" y="1447"/>
                  </a:lnTo>
                  <a:lnTo>
                    <a:pt x="706" y="1447"/>
                  </a:lnTo>
                  <a:lnTo>
                    <a:pt x="706" y="1449"/>
                  </a:lnTo>
                  <a:lnTo>
                    <a:pt x="706" y="1449"/>
                  </a:lnTo>
                  <a:lnTo>
                    <a:pt x="706" y="1451"/>
                  </a:lnTo>
                  <a:lnTo>
                    <a:pt x="708" y="1451"/>
                  </a:lnTo>
                  <a:lnTo>
                    <a:pt x="708" y="1451"/>
                  </a:lnTo>
                  <a:lnTo>
                    <a:pt x="713" y="1449"/>
                  </a:lnTo>
                  <a:lnTo>
                    <a:pt x="713" y="1449"/>
                  </a:lnTo>
                  <a:lnTo>
                    <a:pt x="715" y="1447"/>
                  </a:lnTo>
                  <a:lnTo>
                    <a:pt x="715" y="1447"/>
                  </a:lnTo>
                  <a:lnTo>
                    <a:pt x="715" y="1447"/>
                  </a:lnTo>
                  <a:lnTo>
                    <a:pt x="715" y="1444"/>
                  </a:lnTo>
                  <a:lnTo>
                    <a:pt x="717" y="1440"/>
                  </a:lnTo>
                  <a:lnTo>
                    <a:pt x="717" y="1440"/>
                  </a:lnTo>
                  <a:lnTo>
                    <a:pt x="717" y="1437"/>
                  </a:lnTo>
                  <a:lnTo>
                    <a:pt x="717" y="1437"/>
                  </a:lnTo>
                  <a:close/>
                  <a:moveTo>
                    <a:pt x="706" y="1454"/>
                  </a:moveTo>
                  <a:lnTo>
                    <a:pt x="706" y="1454"/>
                  </a:lnTo>
                  <a:lnTo>
                    <a:pt x="703" y="1456"/>
                  </a:lnTo>
                  <a:lnTo>
                    <a:pt x="703" y="1456"/>
                  </a:lnTo>
                  <a:lnTo>
                    <a:pt x="703" y="1456"/>
                  </a:lnTo>
                  <a:lnTo>
                    <a:pt x="703" y="1456"/>
                  </a:lnTo>
                  <a:lnTo>
                    <a:pt x="703" y="1456"/>
                  </a:lnTo>
                  <a:lnTo>
                    <a:pt x="703" y="1458"/>
                  </a:lnTo>
                  <a:lnTo>
                    <a:pt x="703" y="1458"/>
                  </a:lnTo>
                  <a:lnTo>
                    <a:pt x="703" y="1458"/>
                  </a:lnTo>
                  <a:lnTo>
                    <a:pt x="703" y="1458"/>
                  </a:lnTo>
                  <a:lnTo>
                    <a:pt x="706" y="1456"/>
                  </a:lnTo>
                  <a:lnTo>
                    <a:pt x="706" y="1456"/>
                  </a:lnTo>
                  <a:lnTo>
                    <a:pt x="706" y="1454"/>
                  </a:lnTo>
                  <a:lnTo>
                    <a:pt x="706" y="1454"/>
                  </a:lnTo>
                  <a:lnTo>
                    <a:pt x="706" y="1454"/>
                  </a:lnTo>
                  <a:close/>
                  <a:moveTo>
                    <a:pt x="1141" y="971"/>
                  </a:moveTo>
                  <a:lnTo>
                    <a:pt x="1139" y="971"/>
                  </a:lnTo>
                  <a:lnTo>
                    <a:pt x="1136" y="971"/>
                  </a:lnTo>
                  <a:lnTo>
                    <a:pt x="1136" y="971"/>
                  </a:lnTo>
                  <a:lnTo>
                    <a:pt x="1134" y="968"/>
                  </a:lnTo>
                  <a:lnTo>
                    <a:pt x="1134" y="966"/>
                  </a:lnTo>
                  <a:lnTo>
                    <a:pt x="1136" y="964"/>
                  </a:lnTo>
                  <a:lnTo>
                    <a:pt x="1139" y="964"/>
                  </a:lnTo>
                  <a:lnTo>
                    <a:pt x="1139" y="961"/>
                  </a:lnTo>
                  <a:lnTo>
                    <a:pt x="1139" y="961"/>
                  </a:lnTo>
                  <a:lnTo>
                    <a:pt x="1136" y="961"/>
                  </a:lnTo>
                  <a:lnTo>
                    <a:pt x="1136" y="961"/>
                  </a:lnTo>
                  <a:lnTo>
                    <a:pt x="1134" y="961"/>
                  </a:lnTo>
                  <a:lnTo>
                    <a:pt x="1134" y="959"/>
                  </a:lnTo>
                  <a:lnTo>
                    <a:pt x="1129" y="957"/>
                  </a:lnTo>
                  <a:lnTo>
                    <a:pt x="1124" y="957"/>
                  </a:lnTo>
                  <a:lnTo>
                    <a:pt x="1124" y="957"/>
                  </a:lnTo>
                  <a:lnTo>
                    <a:pt x="1122" y="957"/>
                  </a:lnTo>
                  <a:lnTo>
                    <a:pt x="1122" y="957"/>
                  </a:lnTo>
                  <a:lnTo>
                    <a:pt x="1122" y="957"/>
                  </a:lnTo>
                  <a:lnTo>
                    <a:pt x="1120" y="957"/>
                  </a:lnTo>
                  <a:lnTo>
                    <a:pt x="1120" y="957"/>
                  </a:lnTo>
                  <a:lnTo>
                    <a:pt x="1120" y="957"/>
                  </a:lnTo>
                  <a:lnTo>
                    <a:pt x="1120" y="957"/>
                  </a:lnTo>
                  <a:lnTo>
                    <a:pt x="1120" y="954"/>
                  </a:lnTo>
                  <a:lnTo>
                    <a:pt x="1122" y="954"/>
                  </a:lnTo>
                  <a:lnTo>
                    <a:pt x="1122" y="954"/>
                  </a:lnTo>
                  <a:lnTo>
                    <a:pt x="1122" y="954"/>
                  </a:lnTo>
                  <a:lnTo>
                    <a:pt x="1120" y="954"/>
                  </a:lnTo>
                  <a:lnTo>
                    <a:pt x="1120" y="954"/>
                  </a:lnTo>
                  <a:lnTo>
                    <a:pt x="1120" y="952"/>
                  </a:lnTo>
                  <a:lnTo>
                    <a:pt x="1117" y="952"/>
                  </a:lnTo>
                  <a:lnTo>
                    <a:pt x="1115" y="954"/>
                  </a:lnTo>
                  <a:lnTo>
                    <a:pt x="1113" y="957"/>
                  </a:lnTo>
                  <a:lnTo>
                    <a:pt x="1113" y="957"/>
                  </a:lnTo>
                  <a:lnTo>
                    <a:pt x="1113" y="957"/>
                  </a:lnTo>
                  <a:lnTo>
                    <a:pt x="1115" y="954"/>
                  </a:lnTo>
                  <a:lnTo>
                    <a:pt x="1115" y="952"/>
                  </a:lnTo>
                  <a:lnTo>
                    <a:pt x="1110" y="952"/>
                  </a:lnTo>
                  <a:lnTo>
                    <a:pt x="1108" y="952"/>
                  </a:lnTo>
                  <a:lnTo>
                    <a:pt x="1110" y="952"/>
                  </a:lnTo>
                  <a:lnTo>
                    <a:pt x="1124" y="950"/>
                  </a:lnTo>
                  <a:lnTo>
                    <a:pt x="1127" y="950"/>
                  </a:lnTo>
                  <a:lnTo>
                    <a:pt x="1129" y="950"/>
                  </a:lnTo>
                  <a:lnTo>
                    <a:pt x="1129" y="950"/>
                  </a:lnTo>
                  <a:lnTo>
                    <a:pt x="1131" y="952"/>
                  </a:lnTo>
                  <a:lnTo>
                    <a:pt x="1134" y="952"/>
                  </a:lnTo>
                  <a:lnTo>
                    <a:pt x="1134" y="950"/>
                  </a:lnTo>
                  <a:lnTo>
                    <a:pt x="1131" y="950"/>
                  </a:lnTo>
                  <a:lnTo>
                    <a:pt x="1131" y="950"/>
                  </a:lnTo>
                  <a:lnTo>
                    <a:pt x="1129" y="947"/>
                  </a:lnTo>
                  <a:lnTo>
                    <a:pt x="1127" y="942"/>
                  </a:lnTo>
                  <a:lnTo>
                    <a:pt x="1124" y="942"/>
                  </a:lnTo>
                  <a:lnTo>
                    <a:pt x="1120" y="940"/>
                  </a:lnTo>
                  <a:lnTo>
                    <a:pt x="1120" y="940"/>
                  </a:lnTo>
                  <a:lnTo>
                    <a:pt x="1120" y="938"/>
                  </a:lnTo>
                  <a:lnTo>
                    <a:pt x="1120" y="938"/>
                  </a:lnTo>
                  <a:lnTo>
                    <a:pt x="1117" y="938"/>
                  </a:lnTo>
                  <a:lnTo>
                    <a:pt x="1117" y="938"/>
                  </a:lnTo>
                  <a:lnTo>
                    <a:pt x="1115" y="938"/>
                  </a:lnTo>
                  <a:lnTo>
                    <a:pt x="1113" y="938"/>
                  </a:lnTo>
                  <a:lnTo>
                    <a:pt x="1113" y="938"/>
                  </a:lnTo>
                  <a:lnTo>
                    <a:pt x="1108" y="935"/>
                  </a:lnTo>
                  <a:lnTo>
                    <a:pt x="1108" y="935"/>
                  </a:lnTo>
                  <a:lnTo>
                    <a:pt x="1105" y="935"/>
                  </a:lnTo>
                  <a:lnTo>
                    <a:pt x="1105" y="935"/>
                  </a:lnTo>
                  <a:lnTo>
                    <a:pt x="1105" y="935"/>
                  </a:lnTo>
                  <a:lnTo>
                    <a:pt x="1103" y="935"/>
                  </a:lnTo>
                  <a:lnTo>
                    <a:pt x="1101" y="933"/>
                  </a:lnTo>
                  <a:lnTo>
                    <a:pt x="1098" y="933"/>
                  </a:lnTo>
                  <a:lnTo>
                    <a:pt x="1096" y="933"/>
                  </a:lnTo>
                  <a:lnTo>
                    <a:pt x="1096" y="933"/>
                  </a:lnTo>
                  <a:lnTo>
                    <a:pt x="1091" y="935"/>
                  </a:lnTo>
                  <a:lnTo>
                    <a:pt x="1089" y="935"/>
                  </a:lnTo>
                  <a:lnTo>
                    <a:pt x="1087" y="933"/>
                  </a:lnTo>
                  <a:lnTo>
                    <a:pt x="1084" y="933"/>
                  </a:lnTo>
                  <a:lnTo>
                    <a:pt x="1082" y="933"/>
                  </a:lnTo>
                  <a:lnTo>
                    <a:pt x="1079" y="933"/>
                  </a:lnTo>
                  <a:lnTo>
                    <a:pt x="1075" y="933"/>
                  </a:lnTo>
                  <a:lnTo>
                    <a:pt x="1061" y="938"/>
                  </a:lnTo>
                  <a:lnTo>
                    <a:pt x="1056" y="940"/>
                  </a:lnTo>
                  <a:lnTo>
                    <a:pt x="1049" y="942"/>
                  </a:lnTo>
                  <a:lnTo>
                    <a:pt x="1042" y="945"/>
                  </a:lnTo>
                  <a:lnTo>
                    <a:pt x="1039" y="947"/>
                  </a:lnTo>
                  <a:lnTo>
                    <a:pt x="1034" y="950"/>
                  </a:lnTo>
                  <a:lnTo>
                    <a:pt x="1025" y="957"/>
                  </a:lnTo>
                  <a:lnTo>
                    <a:pt x="1016" y="961"/>
                  </a:lnTo>
                  <a:lnTo>
                    <a:pt x="1008" y="966"/>
                  </a:lnTo>
                  <a:lnTo>
                    <a:pt x="997" y="980"/>
                  </a:lnTo>
                  <a:lnTo>
                    <a:pt x="992" y="983"/>
                  </a:lnTo>
                  <a:lnTo>
                    <a:pt x="980" y="997"/>
                  </a:lnTo>
                  <a:lnTo>
                    <a:pt x="971" y="1009"/>
                  </a:lnTo>
                  <a:lnTo>
                    <a:pt x="963" y="1016"/>
                  </a:lnTo>
                  <a:lnTo>
                    <a:pt x="961" y="1021"/>
                  </a:lnTo>
                  <a:lnTo>
                    <a:pt x="959" y="1023"/>
                  </a:lnTo>
                  <a:lnTo>
                    <a:pt x="952" y="1028"/>
                  </a:lnTo>
                  <a:lnTo>
                    <a:pt x="949" y="1032"/>
                  </a:lnTo>
                  <a:lnTo>
                    <a:pt x="947" y="1032"/>
                  </a:lnTo>
                  <a:lnTo>
                    <a:pt x="947" y="1035"/>
                  </a:lnTo>
                  <a:lnTo>
                    <a:pt x="945" y="1037"/>
                  </a:lnTo>
                  <a:lnTo>
                    <a:pt x="945" y="1037"/>
                  </a:lnTo>
                  <a:lnTo>
                    <a:pt x="935" y="1051"/>
                  </a:lnTo>
                  <a:lnTo>
                    <a:pt x="935" y="1051"/>
                  </a:lnTo>
                  <a:lnTo>
                    <a:pt x="933" y="1054"/>
                  </a:lnTo>
                  <a:lnTo>
                    <a:pt x="930" y="1054"/>
                  </a:lnTo>
                  <a:lnTo>
                    <a:pt x="930" y="1056"/>
                  </a:lnTo>
                  <a:lnTo>
                    <a:pt x="928" y="1058"/>
                  </a:lnTo>
                  <a:lnTo>
                    <a:pt x="928" y="1058"/>
                  </a:lnTo>
                  <a:lnTo>
                    <a:pt x="926" y="1061"/>
                  </a:lnTo>
                  <a:lnTo>
                    <a:pt x="926" y="1061"/>
                  </a:lnTo>
                  <a:lnTo>
                    <a:pt x="921" y="1068"/>
                  </a:lnTo>
                  <a:lnTo>
                    <a:pt x="921" y="1073"/>
                  </a:lnTo>
                  <a:lnTo>
                    <a:pt x="919" y="1073"/>
                  </a:lnTo>
                  <a:lnTo>
                    <a:pt x="916" y="1075"/>
                  </a:lnTo>
                  <a:lnTo>
                    <a:pt x="916" y="1077"/>
                  </a:lnTo>
                  <a:lnTo>
                    <a:pt x="914" y="1084"/>
                  </a:lnTo>
                  <a:lnTo>
                    <a:pt x="911" y="1087"/>
                  </a:lnTo>
                  <a:lnTo>
                    <a:pt x="909" y="1089"/>
                  </a:lnTo>
                  <a:lnTo>
                    <a:pt x="909" y="1092"/>
                  </a:lnTo>
                  <a:lnTo>
                    <a:pt x="909" y="1092"/>
                  </a:lnTo>
                  <a:lnTo>
                    <a:pt x="907" y="1096"/>
                  </a:lnTo>
                  <a:lnTo>
                    <a:pt x="904" y="1096"/>
                  </a:lnTo>
                  <a:lnTo>
                    <a:pt x="902" y="1099"/>
                  </a:lnTo>
                  <a:lnTo>
                    <a:pt x="902" y="1099"/>
                  </a:lnTo>
                  <a:lnTo>
                    <a:pt x="902" y="1101"/>
                  </a:lnTo>
                  <a:lnTo>
                    <a:pt x="897" y="1110"/>
                  </a:lnTo>
                  <a:lnTo>
                    <a:pt x="892" y="1115"/>
                  </a:lnTo>
                  <a:lnTo>
                    <a:pt x="890" y="1125"/>
                  </a:lnTo>
                  <a:lnTo>
                    <a:pt x="888" y="1132"/>
                  </a:lnTo>
                  <a:lnTo>
                    <a:pt x="885" y="1139"/>
                  </a:lnTo>
                  <a:lnTo>
                    <a:pt x="885" y="1141"/>
                  </a:lnTo>
                  <a:lnTo>
                    <a:pt x="885" y="1141"/>
                  </a:lnTo>
                  <a:lnTo>
                    <a:pt x="883" y="1144"/>
                  </a:lnTo>
                  <a:lnTo>
                    <a:pt x="881" y="1144"/>
                  </a:lnTo>
                  <a:lnTo>
                    <a:pt x="881" y="1146"/>
                  </a:lnTo>
                  <a:lnTo>
                    <a:pt x="878" y="1158"/>
                  </a:lnTo>
                  <a:lnTo>
                    <a:pt x="878" y="1158"/>
                  </a:lnTo>
                  <a:lnTo>
                    <a:pt x="878" y="1160"/>
                  </a:lnTo>
                  <a:lnTo>
                    <a:pt x="881" y="1160"/>
                  </a:lnTo>
                  <a:lnTo>
                    <a:pt x="881" y="1160"/>
                  </a:lnTo>
                  <a:lnTo>
                    <a:pt x="881" y="1163"/>
                  </a:lnTo>
                  <a:lnTo>
                    <a:pt x="881" y="1163"/>
                  </a:lnTo>
                  <a:lnTo>
                    <a:pt x="878" y="1165"/>
                  </a:lnTo>
                  <a:lnTo>
                    <a:pt x="876" y="1174"/>
                  </a:lnTo>
                  <a:lnTo>
                    <a:pt x="874" y="1186"/>
                  </a:lnTo>
                  <a:lnTo>
                    <a:pt x="871" y="1193"/>
                  </a:lnTo>
                  <a:lnTo>
                    <a:pt x="869" y="1196"/>
                  </a:lnTo>
                  <a:lnTo>
                    <a:pt x="869" y="1196"/>
                  </a:lnTo>
                  <a:lnTo>
                    <a:pt x="869" y="1198"/>
                  </a:lnTo>
                  <a:lnTo>
                    <a:pt x="869" y="1198"/>
                  </a:lnTo>
                  <a:lnTo>
                    <a:pt x="869" y="1198"/>
                  </a:lnTo>
                  <a:lnTo>
                    <a:pt x="866" y="1200"/>
                  </a:lnTo>
                  <a:lnTo>
                    <a:pt x="866" y="1200"/>
                  </a:lnTo>
                  <a:lnTo>
                    <a:pt x="866" y="1203"/>
                  </a:lnTo>
                  <a:lnTo>
                    <a:pt x="866" y="1210"/>
                  </a:lnTo>
                  <a:lnTo>
                    <a:pt x="866" y="1212"/>
                  </a:lnTo>
                  <a:lnTo>
                    <a:pt x="862" y="1219"/>
                  </a:lnTo>
                  <a:lnTo>
                    <a:pt x="862" y="1224"/>
                  </a:lnTo>
                  <a:lnTo>
                    <a:pt x="862" y="1231"/>
                  </a:lnTo>
                  <a:lnTo>
                    <a:pt x="857" y="1241"/>
                  </a:lnTo>
                  <a:lnTo>
                    <a:pt x="852" y="1255"/>
                  </a:lnTo>
                  <a:lnTo>
                    <a:pt x="852" y="1255"/>
                  </a:lnTo>
                  <a:lnTo>
                    <a:pt x="850" y="1257"/>
                  </a:lnTo>
                  <a:lnTo>
                    <a:pt x="845" y="1262"/>
                  </a:lnTo>
                  <a:lnTo>
                    <a:pt x="843" y="1264"/>
                  </a:lnTo>
                  <a:lnTo>
                    <a:pt x="843" y="1267"/>
                  </a:lnTo>
                  <a:lnTo>
                    <a:pt x="843" y="1267"/>
                  </a:lnTo>
                  <a:lnTo>
                    <a:pt x="843" y="1267"/>
                  </a:lnTo>
                  <a:lnTo>
                    <a:pt x="840" y="1269"/>
                  </a:lnTo>
                  <a:lnTo>
                    <a:pt x="840" y="1269"/>
                  </a:lnTo>
                  <a:lnTo>
                    <a:pt x="840" y="1269"/>
                  </a:lnTo>
                  <a:lnTo>
                    <a:pt x="840" y="1271"/>
                  </a:lnTo>
                  <a:lnTo>
                    <a:pt x="838" y="1271"/>
                  </a:lnTo>
                  <a:lnTo>
                    <a:pt x="838" y="1271"/>
                  </a:lnTo>
                  <a:lnTo>
                    <a:pt x="838" y="1271"/>
                  </a:lnTo>
                  <a:lnTo>
                    <a:pt x="836" y="1271"/>
                  </a:lnTo>
                  <a:lnTo>
                    <a:pt x="836" y="1271"/>
                  </a:lnTo>
                  <a:lnTo>
                    <a:pt x="833" y="1276"/>
                  </a:lnTo>
                  <a:lnTo>
                    <a:pt x="831" y="1279"/>
                  </a:lnTo>
                  <a:lnTo>
                    <a:pt x="826" y="1281"/>
                  </a:lnTo>
                  <a:lnTo>
                    <a:pt x="824" y="1283"/>
                  </a:lnTo>
                  <a:lnTo>
                    <a:pt x="824" y="1283"/>
                  </a:lnTo>
                  <a:lnTo>
                    <a:pt x="824" y="1288"/>
                  </a:lnTo>
                  <a:lnTo>
                    <a:pt x="821" y="1288"/>
                  </a:lnTo>
                  <a:lnTo>
                    <a:pt x="821" y="1290"/>
                  </a:lnTo>
                  <a:lnTo>
                    <a:pt x="819" y="1293"/>
                  </a:lnTo>
                  <a:lnTo>
                    <a:pt x="819" y="1293"/>
                  </a:lnTo>
                  <a:lnTo>
                    <a:pt x="798" y="1312"/>
                  </a:lnTo>
                  <a:lnTo>
                    <a:pt x="795" y="1314"/>
                  </a:lnTo>
                  <a:lnTo>
                    <a:pt x="793" y="1312"/>
                  </a:lnTo>
                  <a:lnTo>
                    <a:pt x="791" y="1312"/>
                  </a:lnTo>
                  <a:lnTo>
                    <a:pt x="791" y="1312"/>
                  </a:lnTo>
                  <a:lnTo>
                    <a:pt x="788" y="1312"/>
                  </a:lnTo>
                  <a:lnTo>
                    <a:pt x="788" y="1316"/>
                  </a:lnTo>
                  <a:lnTo>
                    <a:pt x="786" y="1319"/>
                  </a:lnTo>
                  <a:lnTo>
                    <a:pt x="784" y="1321"/>
                  </a:lnTo>
                  <a:lnTo>
                    <a:pt x="784" y="1324"/>
                  </a:lnTo>
                  <a:lnTo>
                    <a:pt x="784" y="1324"/>
                  </a:lnTo>
                  <a:lnTo>
                    <a:pt x="784" y="1326"/>
                  </a:lnTo>
                  <a:lnTo>
                    <a:pt x="781" y="1326"/>
                  </a:lnTo>
                  <a:lnTo>
                    <a:pt x="779" y="1326"/>
                  </a:lnTo>
                  <a:lnTo>
                    <a:pt x="774" y="1331"/>
                  </a:lnTo>
                  <a:lnTo>
                    <a:pt x="774" y="1333"/>
                  </a:lnTo>
                  <a:lnTo>
                    <a:pt x="774" y="1335"/>
                  </a:lnTo>
                  <a:lnTo>
                    <a:pt x="774" y="1335"/>
                  </a:lnTo>
                  <a:lnTo>
                    <a:pt x="774" y="1340"/>
                  </a:lnTo>
                  <a:lnTo>
                    <a:pt x="774" y="1342"/>
                  </a:lnTo>
                  <a:lnTo>
                    <a:pt x="767" y="1347"/>
                  </a:lnTo>
                  <a:lnTo>
                    <a:pt x="765" y="1350"/>
                  </a:lnTo>
                  <a:lnTo>
                    <a:pt x="762" y="1352"/>
                  </a:lnTo>
                  <a:lnTo>
                    <a:pt x="762" y="1352"/>
                  </a:lnTo>
                  <a:lnTo>
                    <a:pt x="760" y="1359"/>
                  </a:lnTo>
                  <a:lnTo>
                    <a:pt x="758" y="1361"/>
                  </a:lnTo>
                  <a:lnTo>
                    <a:pt x="755" y="1364"/>
                  </a:lnTo>
                  <a:lnTo>
                    <a:pt x="755" y="1366"/>
                  </a:lnTo>
                  <a:lnTo>
                    <a:pt x="755" y="1369"/>
                  </a:lnTo>
                  <a:lnTo>
                    <a:pt x="758" y="1369"/>
                  </a:lnTo>
                  <a:lnTo>
                    <a:pt x="755" y="1373"/>
                  </a:lnTo>
                  <a:lnTo>
                    <a:pt x="753" y="1373"/>
                  </a:lnTo>
                  <a:lnTo>
                    <a:pt x="748" y="1378"/>
                  </a:lnTo>
                  <a:lnTo>
                    <a:pt x="748" y="1380"/>
                  </a:lnTo>
                  <a:lnTo>
                    <a:pt x="746" y="1380"/>
                  </a:lnTo>
                  <a:lnTo>
                    <a:pt x="743" y="1380"/>
                  </a:lnTo>
                  <a:lnTo>
                    <a:pt x="743" y="1383"/>
                  </a:lnTo>
                  <a:lnTo>
                    <a:pt x="741" y="1383"/>
                  </a:lnTo>
                  <a:lnTo>
                    <a:pt x="741" y="1385"/>
                  </a:lnTo>
                  <a:lnTo>
                    <a:pt x="741" y="1387"/>
                  </a:lnTo>
                  <a:lnTo>
                    <a:pt x="739" y="1387"/>
                  </a:lnTo>
                  <a:lnTo>
                    <a:pt x="739" y="1390"/>
                  </a:lnTo>
                  <a:lnTo>
                    <a:pt x="734" y="1392"/>
                  </a:lnTo>
                  <a:lnTo>
                    <a:pt x="734" y="1392"/>
                  </a:lnTo>
                  <a:lnTo>
                    <a:pt x="734" y="1395"/>
                  </a:lnTo>
                  <a:lnTo>
                    <a:pt x="734" y="1395"/>
                  </a:lnTo>
                  <a:lnTo>
                    <a:pt x="734" y="1395"/>
                  </a:lnTo>
                  <a:lnTo>
                    <a:pt x="734" y="1397"/>
                  </a:lnTo>
                  <a:lnTo>
                    <a:pt x="734" y="1397"/>
                  </a:lnTo>
                  <a:lnTo>
                    <a:pt x="734" y="1399"/>
                  </a:lnTo>
                  <a:lnTo>
                    <a:pt x="734" y="1402"/>
                  </a:lnTo>
                  <a:lnTo>
                    <a:pt x="734" y="1402"/>
                  </a:lnTo>
                  <a:lnTo>
                    <a:pt x="734" y="1404"/>
                  </a:lnTo>
                  <a:lnTo>
                    <a:pt x="734" y="1406"/>
                  </a:lnTo>
                  <a:lnTo>
                    <a:pt x="734" y="1406"/>
                  </a:lnTo>
                  <a:lnTo>
                    <a:pt x="734" y="1411"/>
                  </a:lnTo>
                  <a:lnTo>
                    <a:pt x="727" y="1425"/>
                  </a:lnTo>
                  <a:lnTo>
                    <a:pt x="727" y="1425"/>
                  </a:lnTo>
                  <a:lnTo>
                    <a:pt x="727" y="1430"/>
                  </a:lnTo>
                  <a:lnTo>
                    <a:pt x="727" y="1432"/>
                  </a:lnTo>
                  <a:lnTo>
                    <a:pt x="729" y="1435"/>
                  </a:lnTo>
                  <a:lnTo>
                    <a:pt x="729" y="1435"/>
                  </a:lnTo>
                  <a:lnTo>
                    <a:pt x="729" y="1437"/>
                  </a:lnTo>
                  <a:lnTo>
                    <a:pt x="729" y="1437"/>
                  </a:lnTo>
                  <a:lnTo>
                    <a:pt x="729" y="1440"/>
                  </a:lnTo>
                  <a:lnTo>
                    <a:pt x="727" y="1440"/>
                  </a:lnTo>
                  <a:lnTo>
                    <a:pt x="727" y="1444"/>
                  </a:lnTo>
                  <a:lnTo>
                    <a:pt x="727" y="1447"/>
                  </a:lnTo>
                  <a:lnTo>
                    <a:pt x="727" y="1447"/>
                  </a:lnTo>
                  <a:lnTo>
                    <a:pt x="729" y="1449"/>
                  </a:lnTo>
                  <a:lnTo>
                    <a:pt x="732" y="1451"/>
                  </a:lnTo>
                  <a:lnTo>
                    <a:pt x="732" y="1451"/>
                  </a:lnTo>
                  <a:lnTo>
                    <a:pt x="732" y="1454"/>
                  </a:lnTo>
                  <a:lnTo>
                    <a:pt x="729" y="1456"/>
                  </a:lnTo>
                  <a:lnTo>
                    <a:pt x="729" y="1456"/>
                  </a:lnTo>
                  <a:lnTo>
                    <a:pt x="729" y="1456"/>
                  </a:lnTo>
                  <a:lnTo>
                    <a:pt x="729" y="1456"/>
                  </a:lnTo>
                  <a:lnTo>
                    <a:pt x="727" y="1456"/>
                  </a:lnTo>
                  <a:lnTo>
                    <a:pt x="727" y="1456"/>
                  </a:lnTo>
                  <a:lnTo>
                    <a:pt x="724" y="1456"/>
                  </a:lnTo>
                  <a:lnTo>
                    <a:pt x="720" y="1458"/>
                  </a:lnTo>
                  <a:lnTo>
                    <a:pt x="720" y="1458"/>
                  </a:lnTo>
                  <a:lnTo>
                    <a:pt x="720" y="1458"/>
                  </a:lnTo>
                  <a:lnTo>
                    <a:pt x="717" y="1461"/>
                  </a:lnTo>
                  <a:lnTo>
                    <a:pt x="717" y="1461"/>
                  </a:lnTo>
                  <a:lnTo>
                    <a:pt x="717" y="1463"/>
                  </a:lnTo>
                  <a:lnTo>
                    <a:pt x="717" y="1463"/>
                  </a:lnTo>
                  <a:lnTo>
                    <a:pt x="715" y="1468"/>
                  </a:lnTo>
                  <a:lnTo>
                    <a:pt x="713" y="1468"/>
                  </a:lnTo>
                  <a:lnTo>
                    <a:pt x="713" y="1468"/>
                  </a:lnTo>
                  <a:lnTo>
                    <a:pt x="713" y="1470"/>
                  </a:lnTo>
                  <a:lnTo>
                    <a:pt x="710" y="1470"/>
                  </a:lnTo>
                  <a:lnTo>
                    <a:pt x="708" y="1477"/>
                  </a:lnTo>
                  <a:lnTo>
                    <a:pt x="708" y="1480"/>
                  </a:lnTo>
                  <a:lnTo>
                    <a:pt x="706" y="1482"/>
                  </a:lnTo>
                  <a:lnTo>
                    <a:pt x="698" y="1484"/>
                  </a:lnTo>
                  <a:lnTo>
                    <a:pt x="698" y="1484"/>
                  </a:lnTo>
                  <a:lnTo>
                    <a:pt x="696" y="1487"/>
                  </a:lnTo>
                  <a:lnTo>
                    <a:pt x="696" y="1489"/>
                  </a:lnTo>
                  <a:lnTo>
                    <a:pt x="691" y="1492"/>
                  </a:lnTo>
                  <a:lnTo>
                    <a:pt x="689" y="1492"/>
                  </a:lnTo>
                  <a:lnTo>
                    <a:pt x="689" y="1494"/>
                  </a:lnTo>
                  <a:lnTo>
                    <a:pt x="689" y="1496"/>
                  </a:lnTo>
                  <a:lnTo>
                    <a:pt x="687" y="1496"/>
                  </a:lnTo>
                  <a:lnTo>
                    <a:pt x="687" y="1496"/>
                  </a:lnTo>
                  <a:lnTo>
                    <a:pt x="687" y="1496"/>
                  </a:lnTo>
                  <a:lnTo>
                    <a:pt x="687" y="1499"/>
                  </a:lnTo>
                  <a:lnTo>
                    <a:pt x="687" y="1499"/>
                  </a:lnTo>
                  <a:lnTo>
                    <a:pt x="687" y="1499"/>
                  </a:lnTo>
                  <a:lnTo>
                    <a:pt x="687" y="1503"/>
                  </a:lnTo>
                  <a:lnTo>
                    <a:pt x="684" y="1506"/>
                  </a:lnTo>
                  <a:lnTo>
                    <a:pt x="677" y="1513"/>
                  </a:lnTo>
                  <a:lnTo>
                    <a:pt x="672" y="1515"/>
                  </a:lnTo>
                  <a:lnTo>
                    <a:pt x="672" y="1515"/>
                  </a:lnTo>
                  <a:lnTo>
                    <a:pt x="680" y="1513"/>
                  </a:lnTo>
                  <a:lnTo>
                    <a:pt x="684" y="1511"/>
                  </a:lnTo>
                  <a:lnTo>
                    <a:pt x="691" y="1511"/>
                  </a:lnTo>
                  <a:lnTo>
                    <a:pt x="696" y="1508"/>
                  </a:lnTo>
                  <a:lnTo>
                    <a:pt x="703" y="1506"/>
                  </a:lnTo>
                  <a:lnTo>
                    <a:pt x="715" y="1501"/>
                  </a:lnTo>
                  <a:lnTo>
                    <a:pt x="720" y="1499"/>
                  </a:lnTo>
                  <a:lnTo>
                    <a:pt x="727" y="1496"/>
                  </a:lnTo>
                  <a:lnTo>
                    <a:pt x="732" y="1494"/>
                  </a:lnTo>
                  <a:lnTo>
                    <a:pt x="739" y="1494"/>
                  </a:lnTo>
                  <a:lnTo>
                    <a:pt x="743" y="1492"/>
                  </a:lnTo>
                  <a:lnTo>
                    <a:pt x="755" y="1487"/>
                  </a:lnTo>
                  <a:lnTo>
                    <a:pt x="762" y="1484"/>
                  </a:lnTo>
                  <a:lnTo>
                    <a:pt x="767" y="1482"/>
                  </a:lnTo>
                  <a:lnTo>
                    <a:pt x="774" y="1480"/>
                  </a:lnTo>
                  <a:lnTo>
                    <a:pt x="786" y="1475"/>
                  </a:lnTo>
                  <a:lnTo>
                    <a:pt x="803" y="1470"/>
                  </a:lnTo>
                  <a:lnTo>
                    <a:pt x="810" y="1468"/>
                  </a:lnTo>
                  <a:lnTo>
                    <a:pt x="814" y="1466"/>
                  </a:lnTo>
                  <a:lnTo>
                    <a:pt x="821" y="1463"/>
                  </a:lnTo>
                  <a:lnTo>
                    <a:pt x="826" y="1461"/>
                  </a:lnTo>
                  <a:lnTo>
                    <a:pt x="833" y="1458"/>
                  </a:lnTo>
                  <a:lnTo>
                    <a:pt x="838" y="1456"/>
                  </a:lnTo>
                  <a:lnTo>
                    <a:pt x="845" y="1454"/>
                  </a:lnTo>
                  <a:lnTo>
                    <a:pt x="850" y="1451"/>
                  </a:lnTo>
                  <a:lnTo>
                    <a:pt x="857" y="1449"/>
                  </a:lnTo>
                  <a:lnTo>
                    <a:pt x="862" y="1447"/>
                  </a:lnTo>
                  <a:lnTo>
                    <a:pt x="862" y="1444"/>
                  </a:lnTo>
                  <a:lnTo>
                    <a:pt x="862" y="1444"/>
                  </a:lnTo>
                  <a:lnTo>
                    <a:pt x="862" y="1442"/>
                  </a:lnTo>
                  <a:lnTo>
                    <a:pt x="862" y="1437"/>
                  </a:lnTo>
                  <a:lnTo>
                    <a:pt x="862" y="1437"/>
                  </a:lnTo>
                  <a:lnTo>
                    <a:pt x="862" y="1435"/>
                  </a:lnTo>
                  <a:lnTo>
                    <a:pt x="862" y="1435"/>
                  </a:lnTo>
                  <a:lnTo>
                    <a:pt x="862" y="1430"/>
                  </a:lnTo>
                  <a:lnTo>
                    <a:pt x="862" y="1428"/>
                  </a:lnTo>
                  <a:lnTo>
                    <a:pt x="859" y="1428"/>
                  </a:lnTo>
                  <a:lnTo>
                    <a:pt x="859" y="1428"/>
                  </a:lnTo>
                  <a:lnTo>
                    <a:pt x="859" y="1428"/>
                  </a:lnTo>
                  <a:lnTo>
                    <a:pt x="862" y="1425"/>
                  </a:lnTo>
                  <a:lnTo>
                    <a:pt x="862" y="1423"/>
                  </a:lnTo>
                  <a:lnTo>
                    <a:pt x="862" y="1421"/>
                  </a:lnTo>
                  <a:lnTo>
                    <a:pt x="864" y="1421"/>
                  </a:lnTo>
                  <a:lnTo>
                    <a:pt x="864" y="1418"/>
                  </a:lnTo>
                  <a:lnTo>
                    <a:pt x="866" y="1418"/>
                  </a:lnTo>
                  <a:lnTo>
                    <a:pt x="871" y="1421"/>
                  </a:lnTo>
                  <a:lnTo>
                    <a:pt x="874" y="1421"/>
                  </a:lnTo>
                  <a:lnTo>
                    <a:pt x="876" y="1421"/>
                  </a:lnTo>
                  <a:lnTo>
                    <a:pt x="876" y="1418"/>
                  </a:lnTo>
                  <a:lnTo>
                    <a:pt x="876" y="1416"/>
                  </a:lnTo>
                  <a:lnTo>
                    <a:pt x="876" y="1413"/>
                  </a:lnTo>
                  <a:lnTo>
                    <a:pt x="878" y="1413"/>
                  </a:lnTo>
                  <a:lnTo>
                    <a:pt x="878" y="1411"/>
                  </a:lnTo>
                  <a:lnTo>
                    <a:pt x="878" y="1411"/>
                  </a:lnTo>
                  <a:lnTo>
                    <a:pt x="881" y="1411"/>
                  </a:lnTo>
                  <a:lnTo>
                    <a:pt x="881" y="1409"/>
                  </a:lnTo>
                  <a:lnTo>
                    <a:pt x="881" y="1409"/>
                  </a:lnTo>
                  <a:lnTo>
                    <a:pt x="881" y="1406"/>
                  </a:lnTo>
                  <a:lnTo>
                    <a:pt x="883" y="1406"/>
                  </a:lnTo>
                  <a:lnTo>
                    <a:pt x="885" y="1406"/>
                  </a:lnTo>
                  <a:lnTo>
                    <a:pt x="890" y="1413"/>
                  </a:lnTo>
                  <a:lnTo>
                    <a:pt x="890" y="1413"/>
                  </a:lnTo>
                  <a:lnTo>
                    <a:pt x="892" y="1413"/>
                  </a:lnTo>
                  <a:lnTo>
                    <a:pt x="892" y="1411"/>
                  </a:lnTo>
                  <a:lnTo>
                    <a:pt x="890" y="1411"/>
                  </a:lnTo>
                  <a:lnTo>
                    <a:pt x="890" y="1409"/>
                  </a:lnTo>
                  <a:lnTo>
                    <a:pt x="890" y="1409"/>
                  </a:lnTo>
                  <a:lnTo>
                    <a:pt x="892" y="1406"/>
                  </a:lnTo>
                  <a:lnTo>
                    <a:pt x="892" y="1406"/>
                  </a:lnTo>
                  <a:lnTo>
                    <a:pt x="892" y="1404"/>
                  </a:lnTo>
                  <a:lnTo>
                    <a:pt x="890" y="1402"/>
                  </a:lnTo>
                  <a:lnTo>
                    <a:pt x="890" y="1399"/>
                  </a:lnTo>
                  <a:lnTo>
                    <a:pt x="890" y="1397"/>
                  </a:lnTo>
                  <a:lnTo>
                    <a:pt x="890" y="1397"/>
                  </a:lnTo>
                  <a:lnTo>
                    <a:pt x="890" y="1395"/>
                  </a:lnTo>
                  <a:lnTo>
                    <a:pt x="892" y="1395"/>
                  </a:lnTo>
                  <a:lnTo>
                    <a:pt x="892" y="1395"/>
                  </a:lnTo>
                  <a:lnTo>
                    <a:pt x="895" y="1397"/>
                  </a:lnTo>
                  <a:lnTo>
                    <a:pt x="897" y="1397"/>
                  </a:lnTo>
                  <a:lnTo>
                    <a:pt x="900" y="1397"/>
                  </a:lnTo>
                  <a:lnTo>
                    <a:pt x="900" y="1395"/>
                  </a:lnTo>
                  <a:lnTo>
                    <a:pt x="900" y="1395"/>
                  </a:lnTo>
                  <a:lnTo>
                    <a:pt x="900" y="1392"/>
                  </a:lnTo>
                  <a:lnTo>
                    <a:pt x="897" y="1392"/>
                  </a:lnTo>
                  <a:lnTo>
                    <a:pt x="895" y="1392"/>
                  </a:lnTo>
                  <a:lnTo>
                    <a:pt x="892" y="1390"/>
                  </a:lnTo>
                  <a:lnTo>
                    <a:pt x="892" y="1390"/>
                  </a:lnTo>
                  <a:lnTo>
                    <a:pt x="892" y="1387"/>
                  </a:lnTo>
                  <a:lnTo>
                    <a:pt x="892" y="1380"/>
                  </a:lnTo>
                  <a:lnTo>
                    <a:pt x="895" y="1371"/>
                  </a:lnTo>
                  <a:lnTo>
                    <a:pt x="895" y="1371"/>
                  </a:lnTo>
                  <a:lnTo>
                    <a:pt x="900" y="1369"/>
                  </a:lnTo>
                  <a:lnTo>
                    <a:pt x="900" y="1366"/>
                  </a:lnTo>
                  <a:lnTo>
                    <a:pt x="900" y="1364"/>
                  </a:lnTo>
                  <a:lnTo>
                    <a:pt x="902" y="1364"/>
                  </a:lnTo>
                  <a:lnTo>
                    <a:pt x="902" y="1364"/>
                  </a:lnTo>
                  <a:lnTo>
                    <a:pt x="902" y="1361"/>
                  </a:lnTo>
                  <a:lnTo>
                    <a:pt x="902" y="1361"/>
                  </a:lnTo>
                  <a:lnTo>
                    <a:pt x="902" y="1359"/>
                  </a:lnTo>
                  <a:lnTo>
                    <a:pt x="902" y="1357"/>
                  </a:lnTo>
                  <a:lnTo>
                    <a:pt x="902" y="1357"/>
                  </a:lnTo>
                  <a:lnTo>
                    <a:pt x="902" y="1357"/>
                  </a:lnTo>
                  <a:lnTo>
                    <a:pt x="900" y="1357"/>
                  </a:lnTo>
                  <a:lnTo>
                    <a:pt x="900" y="1354"/>
                  </a:lnTo>
                  <a:lnTo>
                    <a:pt x="900" y="1354"/>
                  </a:lnTo>
                  <a:lnTo>
                    <a:pt x="902" y="1352"/>
                  </a:lnTo>
                  <a:lnTo>
                    <a:pt x="904" y="1347"/>
                  </a:lnTo>
                  <a:lnTo>
                    <a:pt x="904" y="1345"/>
                  </a:lnTo>
                  <a:lnTo>
                    <a:pt x="904" y="1340"/>
                  </a:lnTo>
                  <a:lnTo>
                    <a:pt x="904" y="1338"/>
                  </a:lnTo>
                  <a:lnTo>
                    <a:pt x="904" y="1338"/>
                  </a:lnTo>
                  <a:lnTo>
                    <a:pt x="902" y="1338"/>
                  </a:lnTo>
                  <a:lnTo>
                    <a:pt x="902" y="1338"/>
                  </a:lnTo>
                  <a:lnTo>
                    <a:pt x="900" y="1338"/>
                  </a:lnTo>
                  <a:lnTo>
                    <a:pt x="900" y="1335"/>
                  </a:lnTo>
                  <a:lnTo>
                    <a:pt x="900" y="1333"/>
                  </a:lnTo>
                  <a:lnTo>
                    <a:pt x="900" y="1333"/>
                  </a:lnTo>
                  <a:lnTo>
                    <a:pt x="900" y="1331"/>
                  </a:lnTo>
                  <a:lnTo>
                    <a:pt x="900" y="1331"/>
                  </a:lnTo>
                  <a:lnTo>
                    <a:pt x="900" y="1331"/>
                  </a:lnTo>
                  <a:lnTo>
                    <a:pt x="900" y="1331"/>
                  </a:lnTo>
                  <a:lnTo>
                    <a:pt x="897" y="1331"/>
                  </a:lnTo>
                  <a:lnTo>
                    <a:pt x="897" y="1331"/>
                  </a:lnTo>
                  <a:lnTo>
                    <a:pt x="897" y="1328"/>
                  </a:lnTo>
                  <a:lnTo>
                    <a:pt x="897" y="1328"/>
                  </a:lnTo>
                  <a:lnTo>
                    <a:pt x="897" y="1328"/>
                  </a:lnTo>
                  <a:lnTo>
                    <a:pt x="900" y="1326"/>
                  </a:lnTo>
                  <a:lnTo>
                    <a:pt x="900" y="1324"/>
                  </a:lnTo>
                  <a:lnTo>
                    <a:pt x="900" y="1321"/>
                  </a:lnTo>
                  <a:lnTo>
                    <a:pt x="897" y="1321"/>
                  </a:lnTo>
                  <a:lnTo>
                    <a:pt x="897" y="1319"/>
                  </a:lnTo>
                  <a:lnTo>
                    <a:pt x="895" y="1319"/>
                  </a:lnTo>
                  <a:lnTo>
                    <a:pt x="895" y="1316"/>
                  </a:lnTo>
                  <a:lnTo>
                    <a:pt x="895" y="1312"/>
                  </a:lnTo>
                  <a:lnTo>
                    <a:pt x="895" y="1309"/>
                  </a:lnTo>
                  <a:lnTo>
                    <a:pt x="895" y="1307"/>
                  </a:lnTo>
                  <a:lnTo>
                    <a:pt x="895" y="1307"/>
                  </a:lnTo>
                  <a:lnTo>
                    <a:pt x="895" y="1307"/>
                  </a:lnTo>
                  <a:lnTo>
                    <a:pt x="895" y="1305"/>
                  </a:lnTo>
                  <a:lnTo>
                    <a:pt x="895" y="1302"/>
                  </a:lnTo>
                  <a:lnTo>
                    <a:pt x="895" y="1300"/>
                  </a:lnTo>
                  <a:lnTo>
                    <a:pt x="897" y="1300"/>
                  </a:lnTo>
                  <a:lnTo>
                    <a:pt x="900" y="1295"/>
                  </a:lnTo>
                  <a:lnTo>
                    <a:pt x="900" y="1293"/>
                  </a:lnTo>
                  <a:lnTo>
                    <a:pt x="897" y="1286"/>
                  </a:lnTo>
                  <a:lnTo>
                    <a:pt x="895" y="1276"/>
                  </a:lnTo>
                  <a:lnTo>
                    <a:pt x="895" y="1271"/>
                  </a:lnTo>
                  <a:lnTo>
                    <a:pt x="892" y="1269"/>
                  </a:lnTo>
                  <a:lnTo>
                    <a:pt x="895" y="1267"/>
                  </a:lnTo>
                  <a:lnTo>
                    <a:pt x="895" y="1257"/>
                  </a:lnTo>
                  <a:lnTo>
                    <a:pt x="897" y="1248"/>
                  </a:lnTo>
                  <a:lnTo>
                    <a:pt x="900" y="1238"/>
                  </a:lnTo>
                  <a:lnTo>
                    <a:pt x="902" y="1226"/>
                  </a:lnTo>
                  <a:lnTo>
                    <a:pt x="904" y="1217"/>
                  </a:lnTo>
                  <a:lnTo>
                    <a:pt x="907" y="1208"/>
                  </a:lnTo>
                  <a:lnTo>
                    <a:pt x="907" y="1198"/>
                  </a:lnTo>
                  <a:lnTo>
                    <a:pt x="909" y="1189"/>
                  </a:lnTo>
                  <a:lnTo>
                    <a:pt x="909" y="1186"/>
                  </a:lnTo>
                  <a:lnTo>
                    <a:pt x="911" y="1186"/>
                  </a:lnTo>
                  <a:lnTo>
                    <a:pt x="911" y="1186"/>
                  </a:lnTo>
                  <a:lnTo>
                    <a:pt x="921" y="1184"/>
                  </a:lnTo>
                  <a:lnTo>
                    <a:pt x="923" y="1186"/>
                  </a:lnTo>
                  <a:lnTo>
                    <a:pt x="923" y="1189"/>
                  </a:lnTo>
                  <a:lnTo>
                    <a:pt x="926" y="1193"/>
                  </a:lnTo>
                  <a:lnTo>
                    <a:pt x="926" y="1196"/>
                  </a:lnTo>
                  <a:lnTo>
                    <a:pt x="926" y="1196"/>
                  </a:lnTo>
                  <a:lnTo>
                    <a:pt x="926" y="1196"/>
                  </a:lnTo>
                  <a:lnTo>
                    <a:pt x="926" y="1196"/>
                  </a:lnTo>
                  <a:lnTo>
                    <a:pt x="930" y="1193"/>
                  </a:lnTo>
                  <a:lnTo>
                    <a:pt x="933" y="1189"/>
                  </a:lnTo>
                  <a:lnTo>
                    <a:pt x="937" y="1186"/>
                  </a:lnTo>
                  <a:lnTo>
                    <a:pt x="940" y="1184"/>
                  </a:lnTo>
                  <a:lnTo>
                    <a:pt x="947" y="1177"/>
                  </a:lnTo>
                  <a:lnTo>
                    <a:pt x="949" y="1174"/>
                  </a:lnTo>
                  <a:lnTo>
                    <a:pt x="949" y="1172"/>
                  </a:lnTo>
                  <a:lnTo>
                    <a:pt x="949" y="1170"/>
                  </a:lnTo>
                  <a:lnTo>
                    <a:pt x="952" y="1167"/>
                  </a:lnTo>
                  <a:lnTo>
                    <a:pt x="952" y="1165"/>
                  </a:lnTo>
                  <a:lnTo>
                    <a:pt x="954" y="1163"/>
                  </a:lnTo>
                  <a:lnTo>
                    <a:pt x="954" y="1160"/>
                  </a:lnTo>
                  <a:lnTo>
                    <a:pt x="954" y="1158"/>
                  </a:lnTo>
                  <a:lnTo>
                    <a:pt x="954" y="1155"/>
                  </a:lnTo>
                  <a:lnTo>
                    <a:pt x="954" y="1153"/>
                  </a:lnTo>
                  <a:lnTo>
                    <a:pt x="952" y="1151"/>
                  </a:lnTo>
                  <a:lnTo>
                    <a:pt x="952" y="1148"/>
                  </a:lnTo>
                  <a:lnTo>
                    <a:pt x="949" y="1146"/>
                  </a:lnTo>
                  <a:lnTo>
                    <a:pt x="947" y="1139"/>
                  </a:lnTo>
                  <a:lnTo>
                    <a:pt x="945" y="1137"/>
                  </a:lnTo>
                  <a:lnTo>
                    <a:pt x="945" y="1132"/>
                  </a:lnTo>
                  <a:lnTo>
                    <a:pt x="942" y="1129"/>
                  </a:lnTo>
                  <a:lnTo>
                    <a:pt x="942" y="1127"/>
                  </a:lnTo>
                  <a:lnTo>
                    <a:pt x="945" y="1125"/>
                  </a:lnTo>
                  <a:lnTo>
                    <a:pt x="947" y="1125"/>
                  </a:lnTo>
                  <a:lnTo>
                    <a:pt x="949" y="1122"/>
                  </a:lnTo>
                  <a:lnTo>
                    <a:pt x="949" y="1122"/>
                  </a:lnTo>
                  <a:lnTo>
                    <a:pt x="952" y="1122"/>
                  </a:lnTo>
                  <a:lnTo>
                    <a:pt x="954" y="1120"/>
                  </a:lnTo>
                  <a:lnTo>
                    <a:pt x="956" y="1120"/>
                  </a:lnTo>
                  <a:lnTo>
                    <a:pt x="956" y="1120"/>
                  </a:lnTo>
                  <a:lnTo>
                    <a:pt x="954" y="1118"/>
                  </a:lnTo>
                  <a:lnTo>
                    <a:pt x="954" y="1118"/>
                  </a:lnTo>
                  <a:lnTo>
                    <a:pt x="954" y="1118"/>
                  </a:lnTo>
                  <a:lnTo>
                    <a:pt x="954" y="1115"/>
                  </a:lnTo>
                  <a:lnTo>
                    <a:pt x="954" y="1115"/>
                  </a:lnTo>
                  <a:lnTo>
                    <a:pt x="954" y="1115"/>
                  </a:lnTo>
                  <a:lnTo>
                    <a:pt x="954" y="1115"/>
                  </a:lnTo>
                  <a:lnTo>
                    <a:pt x="956" y="1113"/>
                  </a:lnTo>
                  <a:lnTo>
                    <a:pt x="959" y="1110"/>
                  </a:lnTo>
                  <a:lnTo>
                    <a:pt x="963" y="1110"/>
                  </a:lnTo>
                  <a:lnTo>
                    <a:pt x="966" y="1108"/>
                  </a:lnTo>
                  <a:lnTo>
                    <a:pt x="971" y="1108"/>
                  </a:lnTo>
                  <a:lnTo>
                    <a:pt x="973" y="1106"/>
                  </a:lnTo>
                  <a:lnTo>
                    <a:pt x="975" y="1103"/>
                  </a:lnTo>
                  <a:lnTo>
                    <a:pt x="980" y="1103"/>
                  </a:lnTo>
                  <a:lnTo>
                    <a:pt x="980" y="1101"/>
                  </a:lnTo>
                  <a:lnTo>
                    <a:pt x="980" y="1103"/>
                  </a:lnTo>
                  <a:lnTo>
                    <a:pt x="982" y="1103"/>
                  </a:lnTo>
                  <a:lnTo>
                    <a:pt x="982" y="1103"/>
                  </a:lnTo>
                  <a:lnTo>
                    <a:pt x="982" y="1106"/>
                  </a:lnTo>
                  <a:lnTo>
                    <a:pt x="982" y="1106"/>
                  </a:lnTo>
                  <a:lnTo>
                    <a:pt x="982" y="1106"/>
                  </a:lnTo>
                  <a:lnTo>
                    <a:pt x="982" y="1108"/>
                  </a:lnTo>
                  <a:lnTo>
                    <a:pt x="985" y="1108"/>
                  </a:lnTo>
                  <a:lnTo>
                    <a:pt x="985" y="1106"/>
                  </a:lnTo>
                  <a:lnTo>
                    <a:pt x="987" y="1106"/>
                  </a:lnTo>
                  <a:lnTo>
                    <a:pt x="987" y="1106"/>
                  </a:lnTo>
                  <a:lnTo>
                    <a:pt x="990" y="1106"/>
                  </a:lnTo>
                  <a:lnTo>
                    <a:pt x="992" y="1106"/>
                  </a:lnTo>
                  <a:lnTo>
                    <a:pt x="992" y="1108"/>
                  </a:lnTo>
                  <a:lnTo>
                    <a:pt x="992" y="1108"/>
                  </a:lnTo>
                  <a:lnTo>
                    <a:pt x="994" y="1108"/>
                  </a:lnTo>
                  <a:lnTo>
                    <a:pt x="994" y="1108"/>
                  </a:lnTo>
                  <a:lnTo>
                    <a:pt x="994" y="1108"/>
                  </a:lnTo>
                  <a:lnTo>
                    <a:pt x="997" y="1108"/>
                  </a:lnTo>
                  <a:lnTo>
                    <a:pt x="997" y="1108"/>
                  </a:lnTo>
                  <a:lnTo>
                    <a:pt x="997" y="1108"/>
                  </a:lnTo>
                  <a:lnTo>
                    <a:pt x="997" y="1108"/>
                  </a:lnTo>
                  <a:lnTo>
                    <a:pt x="997" y="1108"/>
                  </a:lnTo>
                  <a:lnTo>
                    <a:pt x="999" y="1108"/>
                  </a:lnTo>
                  <a:lnTo>
                    <a:pt x="999" y="1110"/>
                  </a:lnTo>
                  <a:lnTo>
                    <a:pt x="999" y="1108"/>
                  </a:lnTo>
                  <a:lnTo>
                    <a:pt x="999" y="1106"/>
                  </a:lnTo>
                  <a:lnTo>
                    <a:pt x="999" y="1103"/>
                  </a:lnTo>
                  <a:lnTo>
                    <a:pt x="999" y="1103"/>
                  </a:lnTo>
                  <a:lnTo>
                    <a:pt x="1001" y="1103"/>
                  </a:lnTo>
                  <a:lnTo>
                    <a:pt x="1001" y="1103"/>
                  </a:lnTo>
                  <a:lnTo>
                    <a:pt x="1004" y="1103"/>
                  </a:lnTo>
                  <a:lnTo>
                    <a:pt x="1004" y="1103"/>
                  </a:lnTo>
                  <a:lnTo>
                    <a:pt x="1004" y="1101"/>
                  </a:lnTo>
                  <a:lnTo>
                    <a:pt x="1004" y="1101"/>
                  </a:lnTo>
                  <a:lnTo>
                    <a:pt x="1006" y="1101"/>
                  </a:lnTo>
                  <a:lnTo>
                    <a:pt x="1006" y="1101"/>
                  </a:lnTo>
                  <a:lnTo>
                    <a:pt x="1008" y="1101"/>
                  </a:lnTo>
                  <a:lnTo>
                    <a:pt x="1008" y="1101"/>
                  </a:lnTo>
                  <a:lnTo>
                    <a:pt x="1008" y="1101"/>
                  </a:lnTo>
                  <a:lnTo>
                    <a:pt x="1008" y="1099"/>
                  </a:lnTo>
                  <a:lnTo>
                    <a:pt x="1011" y="1099"/>
                  </a:lnTo>
                  <a:lnTo>
                    <a:pt x="1011" y="1099"/>
                  </a:lnTo>
                  <a:lnTo>
                    <a:pt x="1011" y="1096"/>
                  </a:lnTo>
                  <a:lnTo>
                    <a:pt x="1011" y="1096"/>
                  </a:lnTo>
                  <a:lnTo>
                    <a:pt x="1013" y="1094"/>
                  </a:lnTo>
                  <a:lnTo>
                    <a:pt x="1013" y="1094"/>
                  </a:lnTo>
                  <a:lnTo>
                    <a:pt x="1016" y="1094"/>
                  </a:lnTo>
                  <a:lnTo>
                    <a:pt x="1016" y="1094"/>
                  </a:lnTo>
                  <a:lnTo>
                    <a:pt x="1018" y="1094"/>
                  </a:lnTo>
                  <a:lnTo>
                    <a:pt x="1020" y="1094"/>
                  </a:lnTo>
                  <a:lnTo>
                    <a:pt x="1020" y="1094"/>
                  </a:lnTo>
                  <a:lnTo>
                    <a:pt x="1020" y="1092"/>
                  </a:lnTo>
                  <a:lnTo>
                    <a:pt x="1018" y="1092"/>
                  </a:lnTo>
                  <a:lnTo>
                    <a:pt x="1018" y="1089"/>
                  </a:lnTo>
                  <a:lnTo>
                    <a:pt x="1018" y="1089"/>
                  </a:lnTo>
                  <a:lnTo>
                    <a:pt x="1018" y="1087"/>
                  </a:lnTo>
                  <a:lnTo>
                    <a:pt x="1020" y="1084"/>
                  </a:lnTo>
                  <a:lnTo>
                    <a:pt x="1020" y="1084"/>
                  </a:lnTo>
                  <a:lnTo>
                    <a:pt x="1023" y="1084"/>
                  </a:lnTo>
                  <a:lnTo>
                    <a:pt x="1023" y="1084"/>
                  </a:lnTo>
                  <a:lnTo>
                    <a:pt x="1023" y="1084"/>
                  </a:lnTo>
                  <a:lnTo>
                    <a:pt x="1023" y="1082"/>
                  </a:lnTo>
                  <a:lnTo>
                    <a:pt x="1023" y="1082"/>
                  </a:lnTo>
                  <a:lnTo>
                    <a:pt x="1025" y="1082"/>
                  </a:lnTo>
                  <a:lnTo>
                    <a:pt x="1025" y="1080"/>
                  </a:lnTo>
                  <a:lnTo>
                    <a:pt x="1027" y="1080"/>
                  </a:lnTo>
                  <a:lnTo>
                    <a:pt x="1030" y="1077"/>
                  </a:lnTo>
                  <a:lnTo>
                    <a:pt x="1030" y="1075"/>
                  </a:lnTo>
                  <a:lnTo>
                    <a:pt x="1030" y="1075"/>
                  </a:lnTo>
                  <a:lnTo>
                    <a:pt x="1030" y="1075"/>
                  </a:lnTo>
                  <a:lnTo>
                    <a:pt x="1030" y="1075"/>
                  </a:lnTo>
                  <a:lnTo>
                    <a:pt x="1032" y="1073"/>
                  </a:lnTo>
                  <a:lnTo>
                    <a:pt x="1032" y="1073"/>
                  </a:lnTo>
                  <a:lnTo>
                    <a:pt x="1034" y="1073"/>
                  </a:lnTo>
                  <a:lnTo>
                    <a:pt x="1034" y="1073"/>
                  </a:lnTo>
                  <a:lnTo>
                    <a:pt x="1037" y="1070"/>
                  </a:lnTo>
                  <a:lnTo>
                    <a:pt x="1037" y="1070"/>
                  </a:lnTo>
                  <a:lnTo>
                    <a:pt x="1034" y="1066"/>
                  </a:lnTo>
                  <a:lnTo>
                    <a:pt x="1037" y="1063"/>
                  </a:lnTo>
                  <a:lnTo>
                    <a:pt x="1042" y="1063"/>
                  </a:lnTo>
                  <a:lnTo>
                    <a:pt x="1044" y="1063"/>
                  </a:lnTo>
                  <a:lnTo>
                    <a:pt x="1046" y="1063"/>
                  </a:lnTo>
                  <a:lnTo>
                    <a:pt x="1046" y="1063"/>
                  </a:lnTo>
                  <a:lnTo>
                    <a:pt x="1046" y="1063"/>
                  </a:lnTo>
                  <a:lnTo>
                    <a:pt x="1046" y="1063"/>
                  </a:lnTo>
                  <a:lnTo>
                    <a:pt x="1046" y="1063"/>
                  </a:lnTo>
                  <a:lnTo>
                    <a:pt x="1046" y="1063"/>
                  </a:lnTo>
                  <a:lnTo>
                    <a:pt x="1046" y="1063"/>
                  </a:lnTo>
                  <a:lnTo>
                    <a:pt x="1049" y="1063"/>
                  </a:lnTo>
                  <a:lnTo>
                    <a:pt x="1049" y="1063"/>
                  </a:lnTo>
                  <a:lnTo>
                    <a:pt x="1049" y="1063"/>
                  </a:lnTo>
                  <a:lnTo>
                    <a:pt x="1049" y="1063"/>
                  </a:lnTo>
                  <a:lnTo>
                    <a:pt x="1049" y="1063"/>
                  </a:lnTo>
                  <a:lnTo>
                    <a:pt x="1049" y="1063"/>
                  </a:lnTo>
                  <a:lnTo>
                    <a:pt x="1049" y="1061"/>
                  </a:lnTo>
                  <a:lnTo>
                    <a:pt x="1049" y="1061"/>
                  </a:lnTo>
                  <a:lnTo>
                    <a:pt x="1049" y="1061"/>
                  </a:lnTo>
                  <a:lnTo>
                    <a:pt x="1046" y="1061"/>
                  </a:lnTo>
                  <a:lnTo>
                    <a:pt x="1049" y="1061"/>
                  </a:lnTo>
                  <a:lnTo>
                    <a:pt x="1049" y="1058"/>
                  </a:lnTo>
                  <a:lnTo>
                    <a:pt x="1053" y="1056"/>
                  </a:lnTo>
                  <a:lnTo>
                    <a:pt x="1058" y="1056"/>
                  </a:lnTo>
                  <a:lnTo>
                    <a:pt x="1061" y="1056"/>
                  </a:lnTo>
                  <a:lnTo>
                    <a:pt x="1061" y="1054"/>
                  </a:lnTo>
                  <a:lnTo>
                    <a:pt x="1063" y="1047"/>
                  </a:lnTo>
                  <a:lnTo>
                    <a:pt x="1063" y="1044"/>
                  </a:lnTo>
                  <a:lnTo>
                    <a:pt x="1063" y="1044"/>
                  </a:lnTo>
                  <a:lnTo>
                    <a:pt x="1063" y="1044"/>
                  </a:lnTo>
                  <a:lnTo>
                    <a:pt x="1065" y="1044"/>
                  </a:lnTo>
                  <a:lnTo>
                    <a:pt x="1065" y="1042"/>
                  </a:lnTo>
                  <a:lnTo>
                    <a:pt x="1065" y="1039"/>
                  </a:lnTo>
                  <a:lnTo>
                    <a:pt x="1065" y="1042"/>
                  </a:lnTo>
                  <a:lnTo>
                    <a:pt x="1065" y="1044"/>
                  </a:lnTo>
                  <a:lnTo>
                    <a:pt x="1068" y="1044"/>
                  </a:lnTo>
                  <a:lnTo>
                    <a:pt x="1068" y="1044"/>
                  </a:lnTo>
                  <a:lnTo>
                    <a:pt x="1072" y="1047"/>
                  </a:lnTo>
                  <a:lnTo>
                    <a:pt x="1075" y="1047"/>
                  </a:lnTo>
                  <a:lnTo>
                    <a:pt x="1082" y="1047"/>
                  </a:lnTo>
                  <a:lnTo>
                    <a:pt x="1087" y="1047"/>
                  </a:lnTo>
                  <a:lnTo>
                    <a:pt x="1089" y="1044"/>
                  </a:lnTo>
                  <a:lnTo>
                    <a:pt x="1091" y="1044"/>
                  </a:lnTo>
                  <a:lnTo>
                    <a:pt x="1094" y="1044"/>
                  </a:lnTo>
                  <a:lnTo>
                    <a:pt x="1094" y="1047"/>
                  </a:lnTo>
                  <a:lnTo>
                    <a:pt x="1094" y="1047"/>
                  </a:lnTo>
                  <a:lnTo>
                    <a:pt x="1094" y="1047"/>
                  </a:lnTo>
                  <a:lnTo>
                    <a:pt x="1096" y="1047"/>
                  </a:lnTo>
                  <a:lnTo>
                    <a:pt x="1098" y="1047"/>
                  </a:lnTo>
                  <a:lnTo>
                    <a:pt x="1098" y="1047"/>
                  </a:lnTo>
                  <a:lnTo>
                    <a:pt x="1101" y="1047"/>
                  </a:lnTo>
                  <a:lnTo>
                    <a:pt x="1105" y="1042"/>
                  </a:lnTo>
                  <a:lnTo>
                    <a:pt x="1110" y="1037"/>
                  </a:lnTo>
                  <a:lnTo>
                    <a:pt x="1115" y="1030"/>
                  </a:lnTo>
                  <a:lnTo>
                    <a:pt x="1117" y="1025"/>
                  </a:lnTo>
                  <a:lnTo>
                    <a:pt x="1117" y="1023"/>
                  </a:lnTo>
                  <a:lnTo>
                    <a:pt x="1117" y="1023"/>
                  </a:lnTo>
                  <a:lnTo>
                    <a:pt x="1115" y="1021"/>
                  </a:lnTo>
                  <a:lnTo>
                    <a:pt x="1115" y="1021"/>
                  </a:lnTo>
                  <a:lnTo>
                    <a:pt x="1115" y="1021"/>
                  </a:lnTo>
                  <a:lnTo>
                    <a:pt x="1115" y="1021"/>
                  </a:lnTo>
                  <a:lnTo>
                    <a:pt x="1117" y="1021"/>
                  </a:lnTo>
                  <a:lnTo>
                    <a:pt x="1117" y="1021"/>
                  </a:lnTo>
                  <a:lnTo>
                    <a:pt x="1117"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2" y="1002"/>
                  </a:lnTo>
                  <a:lnTo>
                    <a:pt x="1122" y="1002"/>
                  </a:lnTo>
                  <a:lnTo>
                    <a:pt x="1122" y="1002"/>
                  </a:lnTo>
                  <a:lnTo>
                    <a:pt x="1124" y="999"/>
                  </a:lnTo>
                  <a:lnTo>
                    <a:pt x="1124" y="999"/>
                  </a:lnTo>
                  <a:lnTo>
                    <a:pt x="1129" y="992"/>
                  </a:lnTo>
                  <a:lnTo>
                    <a:pt x="1131" y="990"/>
                  </a:lnTo>
                  <a:lnTo>
                    <a:pt x="1134" y="987"/>
                  </a:lnTo>
                  <a:lnTo>
                    <a:pt x="1139" y="985"/>
                  </a:lnTo>
                  <a:lnTo>
                    <a:pt x="1139" y="985"/>
                  </a:lnTo>
                  <a:lnTo>
                    <a:pt x="1139" y="983"/>
                  </a:lnTo>
                  <a:lnTo>
                    <a:pt x="1139" y="983"/>
                  </a:lnTo>
                  <a:lnTo>
                    <a:pt x="1139" y="980"/>
                  </a:lnTo>
                  <a:lnTo>
                    <a:pt x="1139" y="980"/>
                  </a:lnTo>
                  <a:lnTo>
                    <a:pt x="1139" y="978"/>
                  </a:lnTo>
                  <a:lnTo>
                    <a:pt x="1141" y="978"/>
                  </a:lnTo>
                  <a:lnTo>
                    <a:pt x="1141" y="976"/>
                  </a:lnTo>
                  <a:lnTo>
                    <a:pt x="1141" y="976"/>
                  </a:lnTo>
                  <a:lnTo>
                    <a:pt x="1141" y="973"/>
                  </a:lnTo>
                  <a:lnTo>
                    <a:pt x="1141" y="973"/>
                  </a:lnTo>
                  <a:lnTo>
                    <a:pt x="1141" y="973"/>
                  </a:lnTo>
                  <a:lnTo>
                    <a:pt x="1143" y="971"/>
                  </a:lnTo>
                  <a:lnTo>
                    <a:pt x="1141" y="971"/>
                  </a:lnTo>
                  <a:lnTo>
                    <a:pt x="1141" y="971"/>
                  </a:lnTo>
                  <a:close/>
                  <a:moveTo>
                    <a:pt x="620" y="126"/>
                  </a:moveTo>
                  <a:lnTo>
                    <a:pt x="620" y="126"/>
                  </a:lnTo>
                  <a:lnTo>
                    <a:pt x="620" y="123"/>
                  </a:lnTo>
                  <a:lnTo>
                    <a:pt x="620" y="126"/>
                  </a:lnTo>
                  <a:close/>
                  <a:moveTo>
                    <a:pt x="1326" y="966"/>
                  </a:moveTo>
                  <a:lnTo>
                    <a:pt x="1318" y="971"/>
                  </a:lnTo>
                  <a:lnTo>
                    <a:pt x="1318" y="973"/>
                  </a:lnTo>
                  <a:lnTo>
                    <a:pt x="1316" y="973"/>
                  </a:lnTo>
                  <a:lnTo>
                    <a:pt x="1314" y="985"/>
                  </a:lnTo>
                  <a:lnTo>
                    <a:pt x="1316" y="983"/>
                  </a:lnTo>
                  <a:lnTo>
                    <a:pt x="1316" y="983"/>
                  </a:lnTo>
                  <a:lnTo>
                    <a:pt x="1316" y="980"/>
                  </a:lnTo>
                  <a:lnTo>
                    <a:pt x="1318" y="976"/>
                  </a:lnTo>
                  <a:lnTo>
                    <a:pt x="1318" y="973"/>
                  </a:lnTo>
                  <a:lnTo>
                    <a:pt x="1318" y="973"/>
                  </a:lnTo>
                  <a:lnTo>
                    <a:pt x="1321" y="971"/>
                  </a:lnTo>
                  <a:lnTo>
                    <a:pt x="1323" y="971"/>
                  </a:lnTo>
                  <a:lnTo>
                    <a:pt x="1323" y="973"/>
                  </a:lnTo>
                  <a:lnTo>
                    <a:pt x="1323" y="976"/>
                  </a:lnTo>
                  <a:lnTo>
                    <a:pt x="1321" y="978"/>
                  </a:lnTo>
                  <a:lnTo>
                    <a:pt x="1321" y="978"/>
                  </a:lnTo>
                  <a:lnTo>
                    <a:pt x="1321" y="978"/>
                  </a:lnTo>
                  <a:lnTo>
                    <a:pt x="1323" y="978"/>
                  </a:lnTo>
                  <a:lnTo>
                    <a:pt x="1326" y="976"/>
                  </a:lnTo>
                  <a:lnTo>
                    <a:pt x="1326" y="973"/>
                  </a:lnTo>
                  <a:lnTo>
                    <a:pt x="1323" y="973"/>
                  </a:lnTo>
                  <a:lnTo>
                    <a:pt x="1326" y="971"/>
                  </a:lnTo>
                  <a:lnTo>
                    <a:pt x="1326" y="971"/>
                  </a:lnTo>
                  <a:lnTo>
                    <a:pt x="1326" y="968"/>
                  </a:lnTo>
                  <a:lnTo>
                    <a:pt x="1326" y="968"/>
                  </a:lnTo>
                  <a:lnTo>
                    <a:pt x="1326" y="966"/>
                  </a:lnTo>
                  <a:close/>
                  <a:moveTo>
                    <a:pt x="1356" y="535"/>
                  </a:moveTo>
                  <a:lnTo>
                    <a:pt x="1356" y="533"/>
                  </a:lnTo>
                  <a:lnTo>
                    <a:pt x="1352" y="528"/>
                  </a:lnTo>
                  <a:lnTo>
                    <a:pt x="1349" y="523"/>
                  </a:lnTo>
                  <a:lnTo>
                    <a:pt x="1347" y="521"/>
                  </a:lnTo>
                  <a:lnTo>
                    <a:pt x="1344" y="514"/>
                  </a:lnTo>
                  <a:lnTo>
                    <a:pt x="1340" y="509"/>
                  </a:lnTo>
                  <a:lnTo>
                    <a:pt x="1335" y="502"/>
                  </a:lnTo>
                  <a:lnTo>
                    <a:pt x="1335" y="502"/>
                  </a:lnTo>
                  <a:lnTo>
                    <a:pt x="1333" y="497"/>
                  </a:lnTo>
                  <a:lnTo>
                    <a:pt x="1330" y="493"/>
                  </a:lnTo>
                  <a:lnTo>
                    <a:pt x="1328" y="493"/>
                  </a:lnTo>
                  <a:lnTo>
                    <a:pt x="1323" y="497"/>
                  </a:lnTo>
                  <a:lnTo>
                    <a:pt x="1318" y="500"/>
                  </a:lnTo>
                  <a:lnTo>
                    <a:pt x="1314" y="502"/>
                  </a:lnTo>
                  <a:lnTo>
                    <a:pt x="1309" y="507"/>
                  </a:lnTo>
                  <a:lnTo>
                    <a:pt x="1297" y="514"/>
                  </a:lnTo>
                  <a:lnTo>
                    <a:pt x="1292" y="516"/>
                  </a:lnTo>
                  <a:lnTo>
                    <a:pt x="1285" y="521"/>
                  </a:lnTo>
                  <a:lnTo>
                    <a:pt x="1273" y="528"/>
                  </a:lnTo>
                  <a:lnTo>
                    <a:pt x="1264" y="535"/>
                  </a:lnTo>
                  <a:lnTo>
                    <a:pt x="1252" y="542"/>
                  </a:lnTo>
                  <a:lnTo>
                    <a:pt x="1240" y="549"/>
                  </a:lnTo>
                  <a:lnTo>
                    <a:pt x="1229" y="557"/>
                  </a:lnTo>
                  <a:lnTo>
                    <a:pt x="1217" y="561"/>
                  </a:lnTo>
                  <a:lnTo>
                    <a:pt x="1202" y="571"/>
                  </a:lnTo>
                  <a:lnTo>
                    <a:pt x="1188" y="580"/>
                  </a:lnTo>
                  <a:lnTo>
                    <a:pt x="1174" y="587"/>
                  </a:lnTo>
                  <a:lnTo>
                    <a:pt x="1160" y="597"/>
                  </a:lnTo>
                  <a:lnTo>
                    <a:pt x="1146" y="604"/>
                  </a:lnTo>
                  <a:lnTo>
                    <a:pt x="1131" y="613"/>
                  </a:lnTo>
                  <a:lnTo>
                    <a:pt x="1117" y="620"/>
                  </a:lnTo>
                  <a:lnTo>
                    <a:pt x="1103" y="628"/>
                  </a:lnTo>
                  <a:lnTo>
                    <a:pt x="1094" y="635"/>
                  </a:lnTo>
                  <a:lnTo>
                    <a:pt x="1084" y="639"/>
                  </a:lnTo>
                  <a:lnTo>
                    <a:pt x="1075" y="644"/>
                  </a:lnTo>
                  <a:lnTo>
                    <a:pt x="1065" y="649"/>
                  </a:lnTo>
                  <a:lnTo>
                    <a:pt x="1056" y="654"/>
                  </a:lnTo>
                  <a:lnTo>
                    <a:pt x="1044" y="661"/>
                  </a:lnTo>
                  <a:lnTo>
                    <a:pt x="1039" y="663"/>
                  </a:lnTo>
                  <a:lnTo>
                    <a:pt x="1034" y="665"/>
                  </a:lnTo>
                  <a:lnTo>
                    <a:pt x="1025" y="670"/>
                  </a:lnTo>
                  <a:lnTo>
                    <a:pt x="1025" y="670"/>
                  </a:lnTo>
                  <a:lnTo>
                    <a:pt x="1023" y="673"/>
                  </a:lnTo>
                  <a:lnTo>
                    <a:pt x="1020" y="673"/>
                  </a:lnTo>
                  <a:lnTo>
                    <a:pt x="1018" y="673"/>
                  </a:lnTo>
                  <a:lnTo>
                    <a:pt x="1018" y="673"/>
                  </a:lnTo>
                  <a:lnTo>
                    <a:pt x="1013" y="673"/>
                  </a:lnTo>
                  <a:lnTo>
                    <a:pt x="1013" y="670"/>
                  </a:lnTo>
                  <a:lnTo>
                    <a:pt x="1013" y="668"/>
                  </a:lnTo>
                  <a:lnTo>
                    <a:pt x="1016" y="668"/>
                  </a:lnTo>
                  <a:lnTo>
                    <a:pt x="1018" y="668"/>
                  </a:lnTo>
                  <a:lnTo>
                    <a:pt x="1020" y="668"/>
                  </a:lnTo>
                  <a:lnTo>
                    <a:pt x="1023" y="668"/>
                  </a:lnTo>
                  <a:lnTo>
                    <a:pt x="1023" y="668"/>
                  </a:lnTo>
                  <a:lnTo>
                    <a:pt x="1020" y="665"/>
                  </a:lnTo>
                  <a:lnTo>
                    <a:pt x="1020" y="665"/>
                  </a:lnTo>
                  <a:lnTo>
                    <a:pt x="1018" y="663"/>
                  </a:lnTo>
                  <a:lnTo>
                    <a:pt x="1016" y="661"/>
                  </a:lnTo>
                  <a:lnTo>
                    <a:pt x="1013" y="656"/>
                  </a:lnTo>
                  <a:lnTo>
                    <a:pt x="1011" y="654"/>
                  </a:lnTo>
                  <a:lnTo>
                    <a:pt x="1008" y="651"/>
                  </a:lnTo>
                  <a:lnTo>
                    <a:pt x="1006" y="651"/>
                  </a:lnTo>
                  <a:lnTo>
                    <a:pt x="1006" y="651"/>
                  </a:lnTo>
                  <a:lnTo>
                    <a:pt x="1004" y="651"/>
                  </a:lnTo>
                  <a:lnTo>
                    <a:pt x="1004" y="649"/>
                  </a:lnTo>
                  <a:lnTo>
                    <a:pt x="1004" y="649"/>
                  </a:lnTo>
                  <a:lnTo>
                    <a:pt x="1004" y="649"/>
                  </a:lnTo>
                  <a:lnTo>
                    <a:pt x="1006" y="649"/>
                  </a:lnTo>
                  <a:lnTo>
                    <a:pt x="1004" y="647"/>
                  </a:lnTo>
                  <a:lnTo>
                    <a:pt x="1004" y="647"/>
                  </a:lnTo>
                  <a:lnTo>
                    <a:pt x="1001" y="647"/>
                  </a:lnTo>
                  <a:lnTo>
                    <a:pt x="999" y="649"/>
                  </a:lnTo>
                  <a:lnTo>
                    <a:pt x="997" y="649"/>
                  </a:lnTo>
                  <a:lnTo>
                    <a:pt x="997" y="649"/>
                  </a:lnTo>
                  <a:lnTo>
                    <a:pt x="994" y="649"/>
                  </a:lnTo>
                  <a:lnTo>
                    <a:pt x="990" y="649"/>
                  </a:lnTo>
                  <a:lnTo>
                    <a:pt x="990" y="649"/>
                  </a:lnTo>
                  <a:lnTo>
                    <a:pt x="990" y="649"/>
                  </a:lnTo>
                  <a:lnTo>
                    <a:pt x="992" y="647"/>
                  </a:lnTo>
                  <a:lnTo>
                    <a:pt x="994" y="647"/>
                  </a:lnTo>
                  <a:lnTo>
                    <a:pt x="992" y="644"/>
                  </a:lnTo>
                  <a:lnTo>
                    <a:pt x="992" y="644"/>
                  </a:lnTo>
                  <a:lnTo>
                    <a:pt x="990" y="642"/>
                  </a:lnTo>
                  <a:lnTo>
                    <a:pt x="990" y="642"/>
                  </a:lnTo>
                  <a:lnTo>
                    <a:pt x="990" y="642"/>
                  </a:lnTo>
                  <a:lnTo>
                    <a:pt x="987" y="642"/>
                  </a:lnTo>
                  <a:lnTo>
                    <a:pt x="987" y="642"/>
                  </a:lnTo>
                  <a:lnTo>
                    <a:pt x="987" y="644"/>
                  </a:lnTo>
                  <a:lnTo>
                    <a:pt x="987" y="644"/>
                  </a:lnTo>
                  <a:lnTo>
                    <a:pt x="987" y="644"/>
                  </a:lnTo>
                  <a:lnTo>
                    <a:pt x="985" y="644"/>
                  </a:lnTo>
                  <a:lnTo>
                    <a:pt x="982" y="644"/>
                  </a:lnTo>
                  <a:lnTo>
                    <a:pt x="982" y="644"/>
                  </a:lnTo>
                  <a:lnTo>
                    <a:pt x="982" y="642"/>
                  </a:lnTo>
                  <a:lnTo>
                    <a:pt x="982" y="639"/>
                  </a:lnTo>
                  <a:lnTo>
                    <a:pt x="982" y="635"/>
                  </a:lnTo>
                  <a:lnTo>
                    <a:pt x="982" y="635"/>
                  </a:lnTo>
                  <a:lnTo>
                    <a:pt x="985" y="632"/>
                  </a:lnTo>
                  <a:lnTo>
                    <a:pt x="985" y="628"/>
                  </a:lnTo>
                  <a:lnTo>
                    <a:pt x="987" y="625"/>
                  </a:lnTo>
                  <a:lnTo>
                    <a:pt x="990" y="625"/>
                  </a:lnTo>
                  <a:lnTo>
                    <a:pt x="992" y="623"/>
                  </a:lnTo>
                  <a:lnTo>
                    <a:pt x="994" y="620"/>
                  </a:lnTo>
                  <a:lnTo>
                    <a:pt x="994" y="620"/>
                  </a:lnTo>
                  <a:lnTo>
                    <a:pt x="997" y="618"/>
                  </a:lnTo>
                  <a:lnTo>
                    <a:pt x="999" y="618"/>
                  </a:lnTo>
                  <a:lnTo>
                    <a:pt x="999" y="616"/>
                  </a:lnTo>
                  <a:lnTo>
                    <a:pt x="1001" y="616"/>
                  </a:lnTo>
                  <a:lnTo>
                    <a:pt x="1001" y="616"/>
                  </a:lnTo>
                  <a:lnTo>
                    <a:pt x="1004" y="613"/>
                  </a:lnTo>
                  <a:lnTo>
                    <a:pt x="1004" y="613"/>
                  </a:lnTo>
                  <a:lnTo>
                    <a:pt x="1006" y="613"/>
                  </a:lnTo>
                  <a:lnTo>
                    <a:pt x="1006" y="613"/>
                  </a:lnTo>
                  <a:lnTo>
                    <a:pt x="1008" y="611"/>
                  </a:lnTo>
                  <a:lnTo>
                    <a:pt x="1006" y="609"/>
                  </a:lnTo>
                  <a:lnTo>
                    <a:pt x="1004" y="609"/>
                  </a:lnTo>
                  <a:lnTo>
                    <a:pt x="1001" y="606"/>
                  </a:lnTo>
                  <a:lnTo>
                    <a:pt x="1001" y="606"/>
                  </a:lnTo>
                  <a:lnTo>
                    <a:pt x="999" y="606"/>
                  </a:lnTo>
                  <a:lnTo>
                    <a:pt x="999" y="606"/>
                  </a:lnTo>
                  <a:lnTo>
                    <a:pt x="997" y="606"/>
                  </a:lnTo>
                  <a:lnTo>
                    <a:pt x="997" y="606"/>
                  </a:lnTo>
                  <a:lnTo>
                    <a:pt x="994" y="606"/>
                  </a:lnTo>
                  <a:lnTo>
                    <a:pt x="994" y="606"/>
                  </a:lnTo>
                  <a:lnTo>
                    <a:pt x="992" y="606"/>
                  </a:lnTo>
                  <a:lnTo>
                    <a:pt x="992" y="604"/>
                  </a:lnTo>
                  <a:lnTo>
                    <a:pt x="990" y="599"/>
                  </a:lnTo>
                  <a:lnTo>
                    <a:pt x="990" y="594"/>
                  </a:lnTo>
                  <a:lnTo>
                    <a:pt x="987" y="592"/>
                  </a:lnTo>
                  <a:lnTo>
                    <a:pt x="987" y="590"/>
                  </a:lnTo>
                  <a:lnTo>
                    <a:pt x="985" y="587"/>
                  </a:lnTo>
                  <a:lnTo>
                    <a:pt x="982" y="587"/>
                  </a:lnTo>
                  <a:lnTo>
                    <a:pt x="980" y="587"/>
                  </a:lnTo>
                  <a:lnTo>
                    <a:pt x="980" y="585"/>
                  </a:lnTo>
                  <a:lnTo>
                    <a:pt x="978" y="585"/>
                  </a:lnTo>
                  <a:lnTo>
                    <a:pt x="978" y="583"/>
                  </a:lnTo>
                  <a:lnTo>
                    <a:pt x="978" y="583"/>
                  </a:lnTo>
                  <a:lnTo>
                    <a:pt x="975" y="580"/>
                  </a:lnTo>
                  <a:lnTo>
                    <a:pt x="973" y="580"/>
                  </a:lnTo>
                  <a:lnTo>
                    <a:pt x="971" y="583"/>
                  </a:lnTo>
                  <a:lnTo>
                    <a:pt x="968" y="583"/>
                  </a:lnTo>
                  <a:lnTo>
                    <a:pt x="968" y="585"/>
                  </a:lnTo>
                  <a:lnTo>
                    <a:pt x="966" y="585"/>
                  </a:lnTo>
                  <a:lnTo>
                    <a:pt x="963" y="587"/>
                  </a:lnTo>
                  <a:lnTo>
                    <a:pt x="963" y="590"/>
                  </a:lnTo>
                  <a:lnTo>
                    <a:pt x="963" y="592"/>
                  </a:lnTo>
                  <a:lnTo>
                    <a:pt x="966" y="594"/>
                  </a:lnTo>
                  <a:lnTo>
                    <a:pt x="966" y="594"/>
                  </a:lnTo>
                  <a:lnTo>
                    <a:pt x="968" y="597"/>
                  </a:lnTo>
                  <a:lnTo>
                    <a:pt x="968" y="599"/>
                  </a:lnTo>
                  <a:lnTo>
                    <a:pt x="968" y="602"/>
                  </a:lnTo>
                  <a:lnTo>
                    <a:pt x="968" y="602"/>
                  </a:lnTo>
                  <a:lnTo>
                    <a:pt x="968" y="604"/>
                  </a:lnTo>
                  <a:lnTo>
                    <a:pt x="971" y="606"/>
                  </a:lnTo>
                  <a:lnTo>
                    <a:pt x="971" y="609"/>
                  </a:lnTo>
                  <a:lnTo>
                    <a:pt x="968" y="609"/>
                  </a:lnTo>
                  <a:lnTo>
                    <a:pt x="966" y="609"/>
                  </a:lnTo>
                  <a:lnTo>
                    <a:pt x="966" y="609"/>
                  </a:lnTo>
                  <a:lnTo>
                    <a:pt x="963" y="611"/>
                  </a:lnTo>
                  <a:lnTo>
                    <a:pt x="961" y="613"/>
                  </a:lnTo>
                  <a:lnTo>
                    <a:pt x="961" y="616"/>
                  </a:lnTo>
                  <a:lnTo>
                    <a:pt x="961" y="618"/>
                  </a:lnTo>
                  <a:lnTo>
                    <a:pt x="963" y="618"/>
                  </a:lnTo>
                  <a:lnTo>
                    <a:pt x="963" y="620"/>
                  </a:lnTo>
                  <a:lnTo>
                    <a:pt x="966" y="620"/>
                  </a:lnTo>
                  <a:lnTo>
                    <a:pt x="966" y="623"/>
                  </a:lnTo>
                  <a:lnTo>
                    <a:pt x="968" y="625"/>
                  </a:lnTo>
                  <a:lnTo>
                    <a:pt x="968" y="628"/>
                  </a:lnTo>
                  <a:lnTo>
                    <a:pt x="968" y="630"/>
                  </a:lnTo>
                  <a:lnTo>
                    <a:pt x="968" y="630"/>
                  </a:lnTo>
                  <a:lnTo>
                    <a:pt x="971" y="632"/>
                  </a:lnTo>
                  <a:lnTo>
                    <a:pt x="973" y="635"/>
                  </a:lnTo>
                  <a:lnTo>
                    <a:pt x="973" y="637"/>
                  </a:lnTo>
                  <a:lnTo>
                    <a:pt x="973" y="637"/>
                  </a:lnTo>
                  <a:lnTo>
                    <a:pt x="973" y="637"/>
                  </a:lnTo>
                  <a:lnTo>
                    <a:pt x="973" y="639"/>
                  </a:lnTo>
                  <a:lnTo>
                    <a:pt x="973" y="639"/>
                  </a:lnTo>
                  <a:lnTo>
                    <a:pt x="975" y="642"/>
                  </a:lnTo>
                  <a:lnTo>
                    <a:pt x="975" y="642"/>
                  </a:lnTo>
                  <a:lnTo>
                    <a:pt x="975" y="642"/>
                  </a:lnTo>
                  <a:lnTo>
                    <a:pt x="978" y="644"/>
                  </a:lnTo>
                  <a:lnTo>
                    <a:pt x="980" y="644"/>
                  </a:lnTo>
                  <a:lnTo>
                    <a:pt x="982" y="647"/>
                  </a:lnTo>
                  <a:lnTo>
                    <a:pt x="982" y="649"/>
                  </a:lnTo>
                  <a:lnTo>
                    <a:pt x="985" y="649"/>
                  </a:lnTo>
                  <a:lnTo>
                    <a:pt x="985" y="649"/>
                  </a:lnTo>
                  <a:lnTo>
                    <a:pt x="985" y="651"/>
                  </a:lnTo>
                  <a:lnTo>
                    <a:pt x="987" y="651"/>
                  </a:lnTo>
                  <a:lnTo>
                    <a:pt x="987" y="651"/>
                  </a:lnTo>
                  <a:lnTo>
                    <a:pt x="987" y="654"/>
                  </a:lnTo>
                  <a:lnTo>
                    <a:pt x="987" y="654"/>
                  </a:lnTo>
                  <a:lnTo>
                    <a:pt x="987" y="656"/>
                  </a:lnTo>
                  <a:lnTo>
                    <a:pt x="987" y="658"/>
                  </a:lnTo>
                  <a:lnTo>
                    <a:pt x="987" y="661"/>
                  </a:lnTo>
                  <a:lnTo>
                    <a:pt x="990" y="663"/>
                  </a:lnTo>
                  <a:lnTo>
                    <a:pt x="990" y="665"/>
                  </a:lnTo>
                  <a:lnTo>
                    <a:pt x="992" y="665"/>
                  </a:lnTo>
                  <a:lnTo>
                    <a:pt x="992" y="668"/>
                  </a:lnTo>
                  <a:lnTo>
                    <a:pt x="994" y="668"/>
                  </a:lnTo>
                  <a:lnTo>
                    <a:pt x="994" y="670"/>
                  </a:lnTo>
                  <a:lnTo>
                    <a:pt x="994" y="673"/>
                  </a:lnTo>
                  <a:lnTo>
                    <a:pt x="992" y="673"/>
                  </a:lnTo>
                  <a:lnTo>
                    <a:pt x="992" y="675"/>
                  </a:lnTo>
                  <a:lnTo>
                    <a:pt x="990" y="675"/>
                  </a:lnTo>
                  <a:lnTo>
                    <a:pt x="990" y="675"/>
                  </a:lnTo>
                  <a:lnTo>
                    <a:pt x="990" y="677"/>
                  </a:lnTo>
                  <a:lnTo>
                    <a:pt x="990" y="680"/>
                  </a:lnTo>
                  <a:lnTo>
                    <a:pt x="990" y="682"/>
                  </a:lnTo>
                  <a:lnTo>
                    <a:pt x="990" y="682"/>
                  </a:lnTo>
                  <a:lnTo>
                    <a:pt x="990" y="682"/>
                  </a:lnTo>
                  <a:lnTo>
                    <a:pt x="990" y="684"/>
                  </a:lnTo>
                  <a:lnTo>
                    <a:pt x="992" y="684"/>
                  </a:lnTo>
                  <a:lnTo>
                    <a:pt x="992" y="684"/>
                  </a:lnTo>
                  <a:lnTo>
                    <a:pt x="992" y="687"/>
                  </a:lnTo>
                  <a:lnTo>
                    <a:pt x="994" y="687"/>
                  </a:lnTo>
                  <a:lnTo>
                    <a:pt x="992" y="689"/>
                  </a:lnTo>
                  <a:lnTo>
                    <a:pt x="992" y="689"/>
                  </a:lnTo>
                  <a:lnTo>
                    <a:pt x="992" y="692"/>
                  </a:lnTo>
                  <a:lnTo>
                    <a:pt x="994" y="694"/>
                  </a:lnTo>
                  <a:lnTo>
                    <a:pt x="994" y="696"/>
                  </a:lnTo>
                  <a:lnTo>
                    <a:pt x="997" y="699"/>
                  </a:lnTo>
                  <a:lnTo>
                    <a:pt x="997" y="701"/>
                  </a:lnTo>
                  <a:lnTo>
                    <a:pt x="997" y="701"/>
                  </a:lnTo>
                  <a:lnTo>
                    <a:pt x="997" y="703"/>
                  </a:lnTo>
                  <a:lnTo>
                    <a:pt x="999" y="703"/>
                  </a:lnTo>
                  <a:lnTo>
                    <a:pt x="999" y="706"/>
                  </a:lnTo>
                  <a:lnTo>
                    <a:pt x="1001" y="706"/>
                  </a:lnTo>
                  <a:lnTo>
                    <a:pt x="1001" y="706"/>
                  </a:lnTo>
                  <a:lnTo>
                    <a:pt x="1001" y="706"/>
                  </a:lnTo>
                  <a:lnTo>
                    <a:pt x="1004" y="706"/>
                  </a:lnTo>
                  <a:lnTo>
                    <a:pt x="1004" y="706"/>
                  </a:lnTo>
                  <a:lnTo>
                    <a:pt x="1004" y="708"/>
                  </a:lnTo>
                  <a:lnTo>
                    <a:pt x="1004" y="708"/>
                  </a:lnTo>
                  <a:lnTo>
                    <a:pt x="1004" y="710"/>
                  </a:lnTo>
                  <a:lnTo>
                    <a:pt x="1004" y="710"/>
                  </a:lnTo>
                  <a:lnTo>
                    <a:pt x="1004" y="713"/>
                  </a:lnTo>
                  <a:lnTo>
                    <a:pt x="1004" y="713"/>
                  </a:lnTo>
                  <a:lnTo>
                    <a:pt x="1004" y="715"/>
                  </a:lnTo>
                  <a:lnTo>
                    <a:pt x="1001" y="715"/>
                  </a:lnTo>
                  <a:lnTo>
                    <a:pt x="1001" y="718"/>
                  </a:lnTo>
                  <a:lnTo>
                    <a:pt x="999" y="718"/>
                  </a:lnTo>
                  <a:lnTo>
                    <a:pt x="999" y="720"/>
                  </a:lnTo>
                  <a:lnTo>
                    <a:pt x="999" y="722"/>
                  </a:lnTo>
                  <a:lnTo>
                    <a:pt x="999" y="725"/>
                  </a:lnTo>
                  <a:lnTo>
                    <a:pt x="999" y="725"/>
                  </a:lnTo>
                  <a:lnTo>
                    <a:pt x="999" y="725"/>
                  </a:lnTo>
                  <a:lnTo>
                    <a:pt x="999" y="727"/>
                  </a:lnTo>
                  <a:lnTo>
                    <a:pt x="999" y="727"/>
                  </a:lnTo>
                  <a:lnTo>
                    <a:pt x="999" y="727"/>
                  </a:lnTo>
                  <a:lnTo>
                    <a:pt x="997" y="727"/>
                  </a:lnTo>
                  <a:lnTo>
                    <a:pt x="997" y="727"/>
                  </a:lnTo>
                  <a:lnTo>
                    <a:pt x="997" y="727"/>
                  </a:lnTo>
                  <a:lnTo>
                    <a:pt x="997" y="727"/>
                  </a:lnTo>
                  <a:lnTo>
                    <a:pt x="997" y="729"/>
                  </a:lnTo>
                  <a:lnTo>
                    <a:pt x="997" y="729"/>
                  </a:lnTo>
                  <a:lnTo>
                    <a:pt x="997" y="729"/>
                  </a:lnTo>
                  <a:lnTo>
                    <a:pt x="997" y="729"/>
                  </a:lnTo>
                  <a:lnTo>
                    <a:pt x="994" y="729"/>
                  </a:lnTo>
                  <a:lnTo>
                    <a:pt x="994" y="727"/>
                  </a:lnTo>
                  <a:lnTo>
                    <a:pt x="992" y="725"/>
                  </a:lnTo>
                  <a:lnTo>
                    <a:pt x="990" y="722"/>
                  </a:lnTo>
                  <a:lnTo>
                    <a:pt x="987" y="722"/>
                  </a:lnTo>
                  <a:lnTo>
                    <a:pt x="987" y="722"/>
                  </a:lnTo>
                  <a:lnTo>
                    <a:pt x="985" y="722"/>
                  </a:lnTo>
                  <a:lnTo>
                    <a:pt x="982" y="720"/>
                  </a:lnTo>
                  <a:lnTo>
                    <a:pt x="982" y="718"/>
                  </a:lnTo>
                  <a:lnTo>
                    <a:pt x="982" y="718"/>
                  </a:lnTo>
                  <a:lnTo>
                    <a:pt x="982" y="715"/>
                  </a:lnTo>
                  <a:lnTo>
                    <a:pt x="985" y="715"/>
                  </a:lnTo>
                  <a:lnTo>
                    <a:pt x="985" y="713"/>
                  </a:lnTo>
                  <a:lnTo>
                    <a:pt x="987" y="710"/>
                  </a:lnTo>
                  <a:lnTo>
                    <a:pt x="985" y="708"/>
                  </a:lnTo>
                  <a:lnTo>
                    <a:pt x="982" y="708"/>
                  </a:lnTo>
                  <a:lnTo>
                    <a:pt x="980" y="708"/>
                  </a:lnTo>
                  <a:lnTo>
                    <a:pt x="978" y="708"/>
                  </a:lnTo>
                  <a:lnTo>
                    <a:pt x="975" y="708"/>
                  </a:lnTo>
                  <a:lnTo>
                    <a:pt x="973" y="708"/>
                  </a:lnTo>
                  <a:lnTo>
                    <a:pt x="971" y="708"/>
                  </a:lnTo>
                  <a:lnTo>
                    <a:pt x="968" y="706"/>
                  </a:lnTo>
                  <a:lnTo>
                    <a:pt x="966" y="706"/>
                  </a:lnTo>
                  <a:lnTo>
                    <a:pt x="966" y="703"/>
                  </a:lnTo>
                  <a:lnTo>
                    <a:pt x="966" y="701"/>
                  </a:lnTo>
                  <a:lnTo>
                    <a:pt x="966" y="701"/>
                  </a:lnTo>
                  <a:lnTo>
                    <a:pt x="963" y="699"/>
                  </a:lnTo>
                  <a:lnTo>
                    <a:pt x="961" y="699"/>
                  </a:lnTo>
                  <a:lnTo>
                    <a:pt x="959" y="699"/>
                  </a:lnTo>
                  <a:lnTo>
                    <a:pt x="956" y="699"/>
                  </a:lnTo>
                  <a:lnTo>
                    <a:pt x="954" y="696"/>
                  </a:lnTo>
                  <a:lnTo>
                    <a:pt x="952" y="696"/>
                  </a:lnTo>
                  <a:lnTo>
                    <a:pt x="949" y="694"/>
                  </a:lnTo>
                  <a:lnTo>
                    <a:pt x="947" y="694"/>
                  </a:lnTo>
                  <a:lnTo>
                    <a:pt x="945" y="694"/>
                  </a:lnTo>
                  <a:lnTo>
                    <a:pt x="942" y="694"/>
                  </a:lnTo>
                  <a:lnTo>
                    <a:pt x="940" y="696"/>
                  </a:lnTo>
                  <a:lnTo>
                    <a:pt x="937" y="696"/>
                  </a:lnTo>
                  <a:lnTo>
                    <a:pt x="935" y="696"/>
                  </a:lnTo>
                  <a:lnTo>
                    <a:pt x="935" y="696"/>
                  </a:lnTo>
                  <a:lnTo>
                    <a:pt x="935" y="696"/>
                  </a:lnTo>
                  <a:lnTo>
                    <a:pt x="933" y="696"/>
                  </a:lnTo>
                  <a:lnTo>
                    <a:pt x="933" y="696"/>
                  </a:lnTo>
                  <a:lnTo>
                    <a:pt x="933" y="696"/>
                  </a:lnTo>
                  <a:lnTo>
                    <a:pt x="930" y="696"/>
                  </a:lnTo>
                  <a:lnTo>
                    <a:pt x="930" y="696"/>
                  </a:lnTo>
                  <a:lnTo>
                    <a:pt x="928" y="699"/>
                  </a:lnTo>
                  <a:lnTo>
                    <a:pt x="928" y="699"/>
                  </a:lnTo>
                  <a:lnTo>
                    <a:pt x="928" y="699"/>
                  </a:lnTo>
                  <a:lnTo>
                    <a:pt x="926" y="699"/>
                  </a:lnTo>
                  <a:lnTo>
                    <a:pt x="926" y="701"/>
                  </a:lnTo>
                  <a:lnTo>
                    <a:pt x="926" y="703"/>
                  </a:lnTo>
                  <a:lnTo>
                    <a:pt x="926" y="703"/>
                  </a:lnTo>
                  <a:lnTo>
                    <a:pt x="926" y="706"/>
                  </a:lnTo>
                  <a:lnTo>
                    <a:pt x="926" y="706"/>
                  </a:lnTo>
                  <a:lnTo>
                    <a:pt x="928" y="708"/>
                  </a:lnTo>
                  <a:lnTo>
                    <a:pt x="928" y="713"/>
                  </a:lnTo>
                  <a:lnTo>
                    <a:pt x="928" y="715"/>
                  </a:lnTo>
                  <a:lnTo>
                    <a:pt x="928" y="715"/>
                  </a:lnTo>
                  <a:lnTo>
                    <a:pt x="926" y="715"/>
                  </a:lnTo>
                  <a:lnTo>
                    <a:pt x="926" y="715"/>
                  </a:lnTo>
                  <a:lnTo>
                    <a:pt x="923" y="713"/>
                  </a:lnTo>
                  <a:lnTo>
                    <a:pt x="923" y="713"/>
                  </a:lnTo>
                  <a:lnTo>
                    <a:pt x="921" y="713"/>
                  </a:lnTo>
                  <a:lnTo>
                    <a:pt x="921" y="713"/>
                  </a:lnTo>
                  <a:lnTo>
                    <a:pt x="919" y="713"/>
                  </a:lnTo>
                  <a:lnTo>
                    <a:pt x="916" y="713"/>
                  </a:lnTo>
                  <a:lnTo>
                    <a:pt x="916" y="713"/>
                  </a:lnTo>
                  <a:lnTo>
                    <a:pt x="916" y="713"/>
                  </a:lnTo>
                  <a:lnTo>
                    <a:pt x="916" y="715"/>
                  </a:lnTo>
                  <a:lnTo>
                    <a:pt x="914" y="715"/>
                  </a:lnTo>
                  <a:lnTo>
                    <a:pt x="916" y="718"/>
                  </a:lnTo>
                  <a:lnTo>
                    <a:pt x="916" y="718"/>
                  </a:lnTo>
                  <a:lnTo>
                    <a:pt x="916" y="720"/>
                  </a:lnTo>
                  <a:lnTo>
                    <a:pt x="916" y="720"/>
                  </a:lnTo>
                  <a:lnTo>
                    <a:pt x="916" y="720"/>
                  </a:lnTo>
                  <a:lnTo>
                    <a:pt x="916" y="720"/>
                  </a:lnTo>
                  <a:lnTo>
                    <a:pt x="914" y="720"/>
                  </a:lnTo>
                  <a:lnTo>
                    <a:pt x="914" y="720"/>
                  </a:lnTo>
                  <a:lnTo>
                    <a:pt x="914" y="720"/>
                  </a:lnTo>
                  <a:lnTo>
                    <a:pt x="911" y="722"/>
                  </a:lnTo>
                  <a:lnTo>
                    <a:pt x="911" y="722"/>
                  </a:lnTo>
                  <a:lnTo>
                    <a:pt x="909" y="722"/>
                  </a:lnTo>
                  <a:lnTo>
                    <a:pt x="907" y="722"/>
                  </a:lnTo>
                  <a:lnTo>
                    <a:pt x="904" y="722"/>
                  </a:lnTo>
                  <a:lnTo>
                    <a:pt x="902" y="722"/>
                  </a:lnTo>
                  <a:lnTo>
                    <a:pt x="900" y="720"/>
                  </a:lnTo>
                  <a:lnTo>
                    <a:pt x="900" y="718"/>
                  </a:lnTo>
                  <a:lnTo>
                    <a:pt x="900" y="715"/>
                  </a:lnTo>
                  <a:lnTo>
                    <a:pt x="897" y="713"/>
                  </a:lnTo>
                  <a:lnTo>
                    <a:pt x="897" y="713"/>
                  </a:lnTo>
                  <a:lnTo>
                    <a:pt x="895" y="713"/>
                  </a:lnTo>
                  <a:lnTo>
                    <a:pt x="892" y="713"/>
                  </a:lnTo>
                  <a:lnTo>
                    <a:pt x="892" y="715"/>
                  </a:lnTo>
                  <a:lnTo>
                    <a:pt x="890" y="713"/>
                  </a:lnTo>
                  <a:lnTo>
                    <a:pt x="890" y="713"/>
                  </a:lnTo>
                  <a:lnTo>
                    <a:pt x="888" y="713"/>
                  </a:lnTo>
                  <a:lnTo>
                    <a:pt x="888" y="713"/>
                  </a:lnTo>
                  <a:lnTo>
                    <a:pt x="885" y="710"/>
                  </a:lnTo>
                  <a:lnTo>
                    <a:pt x="885" y="710"/>
                  </a:lnTo>
                  <a:lnTo>
                    <a:pt x="885" y="710"/>
                  </a:lnTo>
                  <a:lnTo>
                    <a:pt x="883" y="710"/>
                  </a:lnTo>
                  <a:lnTo>
                    <a:pt x="883" y="708"/>
                  </a:lnTo>
                  <a:lnTo>
                    <a:pt x="883" y="710"/>
                  </a:lnTo>
                  <a:lnTo>
                    <a:pt x="881" y="710"/>
                  </a:lnTo>
                  <a:lnTo>
                    <a:pt x="883" y="713"/>
                  </a:lnTo>
                  <a:lnTo>
                    <a:pt x="883" y="715"/>
                  </a:lnTo>
                  <a:lnTo>
                    <a:pt x="883" y="715"/>
                  </a:lnTo>
                  <a:lnTo>
                    <a:pt x="885" y="718"/>
                  </a:lnTo>
                  <a:lnTo>
                    <a:pt x="885" y="718"/>
                  </a:lnTo>
                  <a:lnTo>
                    <a:pt x="885" y="718"/>
                  </a:lnTo>
                  <a:lnTo>
                    <a:pt x="885" y="720"/>
                  </a:lnTo>
                  <a:lnTo>
                    <a:pt x="885" y="720"/>
                  </a:lnTo>
                  <a:lnTo>
                    <a:pt x="885" y="722"/>
                  </a:lnTo>
                  <a:lnTo>
                    <a:pt x="885" y="722"/>
                  </a:lnTo>
                  <a:lnTo>
                    <a:pt x="888" y="725"/>
                  </a:lnTo>
                  <a:lnTo>
                    <a:pt x="888" y="725"/>
                  </a:lnTo>
                  <a:lnTo>
                    <a:pt x="888" y="725"/>
                  </a:lnTo>
                  <a:lnTo>
                    <a:pt x="885" y="725"/>
                  </a:lnTo>
                  <a:lnTo>
                    <a:pt x="885" y="725"/>
                  </a:lnTo>
                  <a:lnTo>
                    <a:pt x="885" y="725"/>
                  </a:lnTo>
                  <a:lnTo>
                    <a:pt x="883" y="725"/>
                  </a:lnTo>
                  <a:lnTo>
                    <a:pt x="883" y="725"/>
                  </a:lnTo>
                  <a:lnTo>
                    <a:pt x="881" y="722"/>
                  </a:lnTo>
                  <a:lnTo>
                    <a:pt x="878" y="722"/>
                  </a:lnTo>
                  <a:lnTo>
                    <a:pt x="878" y="720"/>
                  </a:lnTo>
                  <a:lnTo>
                    <a:pt x="876" y="718"/>
                  </a:lnTo>
                  <a:lnTo>
                    <a:pt x="876" y="715"/>
                  </a:lnTo>
                  <a:lnTo>
                    <a:pt x="874" y="715"/>
                  </a:lnTo>
                  <a:lnTo>
                    <a:pt x="874" y="713"/>
                  </a:lnTo>
                  <a:lnTo>
                    <a:pt x="871" y="713"/>
                  </a:lnTo>
                  <a:lnTo>
                    <a:pt x="871" y="710"/>
                  </a:lnTo>
                  <a:lnTo>
                    <a:pt x="871" y="710"/>
                  </a:lnTo>
                  <a:lnTo>
                    <a:pt x="871" y="708"/>
                  </a:lnTo>
                  <a:lnTo>
                    <a:pt x="871" y="708"/>
                  </a:lnTo>
                  <a:lnTo>
                    <a:pt x="874" y="706"/>
                  </a:lnTo>
                  <a:lnTo>
                    <a:pt x="874" y="706"/>
                  </a:lnTo>
                  <a:lnTo>
                    <a:pt x="876" y="703"/>
                  </a:lnTo>
                  <a:lnTo>
                    <a:pt x="876" y="703"/>
                  </a:lnTo>
                  <a:lnTo>
                    <a:pt x="874" y="703"/>
                  </a:lnTo>
                  <a:lnTo>
                    <a:pt x="874" y="703"/>
                  </a:lnTo>
                  <a:lnTo>
                    <a:pt x="874" y="701"/>
                  </a:lnTo>
                  <a:lnTo>
                    <a:pt x="871" y="701"/>
                  </a:lnTo>
                  <a:lnTo>
                    <a:pt x="871" y="701"/>
                  </a:lnTo>
                  <a:lnTo>
                    <a:pt x="871" y="699"/>
                  </a:lnTo>
                  <a:lnTo>
                    <a:pt x="871" y="699"/>
                  </a:lnTo>
                  <a:lnTo>
                    <a:pt x="869" y="699"/>
                  </a:lnTo>
                  <a:lnTo>
                    <a:pt x="869" y="696"/>
                  </a:lnTo>
                  <a:lnTo>
                    <a:pt x="869" y="696"/>
                  </a:lnTo>
                  <a:lnTo>
                    <a:pt x="866" y="696"/>
                  </a:lnTo>
                  <a:lnTo>
                    <a:pt x="866" y="696"/>
                  </a:lnTo>
                  <a:lnTo>
                    <a:pt x="866" y="694"/>
                  </a:lnTo>
                  <a:lnTo>
                    <a:pt x="866" y="694"/>
                  </a:lnTo>
                  <a:lnTo>
                    <a:pt x="866" y="694"/>
                  </a:lnTo>
                  <a:lnTo>
                    <a:pt x="869" y="694"/>
                  </a:lnTo>
                  <a:lnTo>
                    <a:pt x="869" y="692"/>
                  </a:lnTo>
                  <a:lnTo>
                    <a:pt x="866" y="692"/>
                  </a:lnTo>
                  <a:lnTo>
                    <a:pt x="864" y="689"/>
                  </a:lnTo>
                  <a:lnTo>
                    <a:pt x="864" y="689"/>
                  </a:lnTo>
                  <a:lnTo>
                    <a:pt x="864" y="687"/>
                  </a:lnTo>
                  <a:lnTo>
                    <a:pt x="862" y="687"/>
                  </a:lnTo>
                  <a:lnTo>
                    <a:pt x="862" y="687"/>
                  </a:lnTo>
                  <a:lnTo>
                    <a:pt x="862" y="684"/>
                  </a:lnTo>
                  <a:lnTo>
                    <a:pt x="862" y="684"/>
                  </a:lnTo>
                  <a:lnTo>
                    <a:pt x="862" y="684"/>
                  </a:lnTo>
                  <a:lnTo>
                    <a:pt x="862" y="682"/>
                  </a:lnTo>
                  <a:lnTo>
                    <a:pt x="859" y="682"/>
                  </a:lnTo>
                  <a:lnTo>
                    <a:pt x="859" y="680"/>
                  </a:lnTo>
                  <a:lnTo>
                    <a:pt x="859" y="680"/>
                  </a:lnTo>
                  <a:lnTo>
                    <a:pt x="859" y="677"/>
                  </a:lnTo>
                  <a:lnTo>
                    <a:pt x="862" y="677"/>
                  </a:lnTo>
                  <a:lnTo>
                    <a:pt x="864" y="677"/>
                  </a:lnTo>
                  <a:lnTo>
                    <a:pt x="864" y="677"/>
                  </a:lnTo>
                  <a:lnTo>
                    <a:pt x="862" y="675"/>
                  </a:lnTo>
                  <a:lnTo>
                    <a:pt x="862" y="673"/>
                  </a:lnTo>
                  <a:lnTo>
                    <a:pt x="859" y="673"/>
                  </a:lnTo>
                  <a:lnTo>
                    <a:pt x="859" y="670"/>
                  </a:lnTo>
                  <a:lnTo>
                    <a:pt x="857" y="670"/>
                  </a:lnTo>
                  <a:lnTo>
                    <a:pt x="857" y="668"/>
                  </a:lnTo>
                  <a:lnTo>
                    <a:pt x="857" y="665"/>
                  </a:lnTo>
                  <a:lnTo>
                    <a:pt x="859" y="665"/>
                  </a:lnTo>
                  <a:lnTo>
                    <a:pt x="859" y="663"/>
                  </a:lnTo>
                  <a:lnTo>
                    <a:pt x="859" y="661"/>
                  </a:lnTo>
                  <a:lnTo>
                    <a:pt x="859" y="661"/>
                  </a:lnTo>
                  <a:lnTo>
                    <a:pt x="857" y="661"/>
                  </a:lnTo>
                  <a:lnTo>
                    <a:pt x="855" y="658"/>
                  </a:lnTo>
                  <a:lnTo>
                    <a:pt x="855" y="658"/>
                  </a:lnTo>
                  <a:lnTo>
                    <a:pt x="852" y="656"/>
                  </a:lnTo>
                  <a:lnTo>
                    <a:pt x="850" y="656"/>
                  </a:lnTo>
                  <a:lnTo>
                    <a:pt x="850" y="654"/>
                  </a:lnTo>
                  <a:lnTo>
                    <a:pt x="848" y="654"/>
                  </a:lnTo>
                  <a:lnTo>
                    <a:pt x="848" y="654"/>
                  </a:lnTo>
                  <a:lnTo>
                    <a:pt x="845" y="654"/>
                  </a:lnTo>
                  <a:lnTo>
                    <a:pt x="845" y="654"/>
                  </a:lnTo>
                  <a:lnTo>
                    <a:pt x="845" y="654"/>
                  </a:lnTo>
                  <a:lnTo>
                    <a:pt x="843" y="654"/>
                  </a:lnTo>
                  <a:lnTo>
                    <a:pt x="843" y="656"/>
                  </a:lnTo>
                  <a:lnTo>
                    <a:pt x="845" y="656"/>
                  </a:lnTo>
                  <a:lnTo>
                    <a:pt x="845" y="658"/>
                  </a:lnTo>
                  <a:lnTo>
                    <a:pt x="845" y="661"/>
                  </a:lnTo>
                  <a:lnTo>
                    <a:pt x="845" y="663"/>
                  </a:lnTo>
                  <a:lnTo>
                    <a:pt x="845" y="663"/>
                  </a:lnTo>
                  <a:lnTo>
                    <a:pt x="843" y="665"/>
                  </a:lnTo>
                  <a:lnTo>
                    <a:pt x="843" y="665"/>
                  </a:lnTo>
                  <a:lnTo>
                    <a:pt x="840" y="665"/>
                  </a:lnTo>
                  <a:lnTo>
                    <a:pt x="840" y="665"/>
                  </a:lnTo>
                  <a:lnTo>
                    <a:pt x="840" y="668"/>
                  </a:lnTo>
                  <a:lnTo>
                    <a:pt x="840" y="670"/>
                  </a:lnTo>
                  <a:lnTo>
                    <a:pt x="843" y="675"/>
                  </a:lnTo>
                  <a:lnTo>
                    <a:pt x="845" y="677"/>
                  </a:lnTo>
                  <a:lnTo>
                    <a:pt x="845" y="677"/>
                  </a:lnTo>
                  <a:lnTo>
                    <a:pt x="845" y="680"/>
                  </a:lnTo>
                  <a:lnTo>
                    <a:pt x="848" y="682"/>
                  </a:lnTo>
                  <a:lnTo>
                    <a:pt x="848" y="684"/>
                  </a:lnTo>
                  <a:lnTo>
                    <a:pt x="845" y="687"/>
                  </a:lnTo>
                  <a:lnTo>
                    <a:pt x="845" y="687"/>
                  </a:lnTo>
                  <a:lnTo>
                    <a:pt x="843" y="689"/>
                  </a:lnTo>
                  <a:lnTo>
                    <a:pt x="843" y="692"/>
                  </a:lnTo>
                  <a:lnTo>
                    <a:pt x="843" y="692"/>
                  </a:lnTo>
                  <a:lnTo>
                    <a:pt x="840" y="692"/>
                  </a:lnTo>
                  <a:lnTo>
                    <a:pt x="838" y="689"/>
                  </a:lnTo>
                  <a:lnTo>
                    <a:pt x="838" y="687"/>
                  </a:lnTo>
                  <a:lnTo>
                    <a:pt x="836" y="687"/>
                  </a:lnTo>
                  <a:lnTo>
                    <a:pt x="836" y="689"/>
                  </a:lnTo>
                  <a:lnTo>
                    <a:pt x="838" y="692"/>
                  </a:lnTo>
                  <a:lnTo>
                    <a:pt x="838" y="694"/>
                  </a:lnTo>
                  <a:lnTo>
                    <a:pt x="838" y="694"/>
                  </a:lnTo>
                  <a:lnTo>
                    <a:pt x="838" y="694"/>
                  </a:lnTo>
                  <a:lnTo>
                    <a:pt x="836" y="692"/>
                  </a:lnTo>
                  <a:lnTo>
                    <a:pt x="836" y="692"/>
                  </a:lnTo>
                  <a:lnTo>
                    <a:pt x="833" y="692"/>
                  </a:lnTo>
                  <a:lnTo>
                    <a:pt x="833" y="694"/>
                  </a:lnTo>
                  <a:lnTo>
                    <a:pt x="831" y="694"/>
                  </a:lnTo>
                  <a:lnTo>
                    <a:pt x="831" y="694"/>
                  </a:lnTo>
                  <a:lnTo>
                    <a:pt x="829" y="694"/>
                  </a:lnTo>
                  <a:lnTo>
                    <a:pt x="829" y="694"/>
                  </a:lnTo>
                  <a:lnTo>
                    <a:pt x="826" y="694"/>
                  </a:lnTo>
                  <a:lnTo>
                    <a:pt x="826" y="689"/>
                  </a:lnTo>
                  <a:lnTo>
                    <a:pt x="826" y="687"/>
                  </a:lnTo>
                  <a:lnTo>
                    <a:pt x="824" y="684"/>
                  </a:lnTo>
                  <a:lnTo>
                    <a:pt x="824" y="682"/>
                  </a:lnTo>
                  <a:lnTo>
                    <a:pt x="821" y="680"/>
                  </a:lnTo>
                  <a:lnTo>
                    <a:pt x="821" y="680"/>
                  </a:lnTo>
                  <a:lnTo>
                    <a:pt x="819" y="677"/>
                  </a:lnTo>
                  <a:lnTo>
                    <a:pt x="819" y="675"/>
                  </a:lnTo>
                  <a:lnTo>
                    <a:pt x="819" y="673"/>
                  </a:lnTo>
                  <a:lnTo>
                    <a:pt x="819" y="670"/>
                  </a:lnTo>
                  <a:lnTo>
                    <a:pt x="819" y="670"/>
                  </a:lnTo>
                  <a:lnTo>
                    <a:pt x="819" y="668"/>
                  </a:lnTo>
                  <a:lnTo>
                    <a:pt x="819" y="665"/>
                  </a:lnTo>
                  <a:lnTo>
                    <a:pt x="819" y="663"/>
                  </a:lnTo>
                  <a:lnTo>
                    <a:pt x="819" y="661"/>
                  </a:lnTo>
                  <a:lnTo>
                    <a:pt x="819" y="658"/>
                  </a:lnTo>
                  <a:lnTo>
                    <a:pt x="817" y="658"/>
                  </a:lnTo>
                  <a:lnTo>
                    <a:pt x="817" y="656"/>
                  </a:lnTo>
                  <a:lnTo>
                    <a:pt x="814" y="656"/>
                  </a:lnTo>
                  <a:lnTo>
                    <a:pt x="814" y="654"/>
                  </a:lnTo>
                  <a:lnTo>
                    <a:pt x="812" y="651"/>
                  </a:lnTo>
                  <a:lnTo>
                    <a:pt x="812" y="649"/>
                  </a:lnTo>
                  <a:lnTo>
                    <a:pt x="812" y="647"/>
                  </a:lnTo>
                  <a:lnTo>
                    <a:pt x="812" y="644"/>
                  </a:lnTo>
                  <a:lnTo>
                    <a:pt x="812" y="639"/>
                  </a:lnTo>
                  <a:lnTo>
                    <a:pt x="812" y="639"/>
                  </a:lnTo>
                  <a:lnTo>
                    <a:pt x="810" y="637"/>
                  </a:lnTo>
                  <a:lnTo>
                    <a:pt x="810" y="637"/>
                  </a:lnTo>
                  <a:lnTo>
                    <a:pt x="807" y="637"/>
                  </a:lnTo>
                  <a:lnTo>
                    <a:pt x="807" y="635"/>
                  </a:lnTo>
                  <a:lnTo>
                    <a:pt x="805" y="635"/>
                  </a:lnTo>
                  <a:lnTo>
                    <a:pt x="805" y="635"/>
                  </a:lnTo>
                  <a:lnTo>
                    <a:pt x="805" y="635"/>
                  </a:lnTo>
                  <a:lnTo>
                    <a:pt x="805" y="635"/>
                  </a:lnTo>
                  <a:lnTo>
                    <a:pt x="803" y="637"/>
                  </a:lnTo>
                  <a:lnTo>
                    <a:pt x="803" y="637"/>
                  </a:lnTo>
                  <a:lnTo>
                    <a:pt x="803" y="637"/>
                  </a:lnTo>
                  <a:lnTo>
                    <a:pt x="803" y="637"/>
                  </a:lnTo>
                  <a:lnTo>
                    <a:pt x="800" y="637"/>
                  </a:lnTo>
                  <a:lnTo>
                    <a:pt x="800" y="635"/>
                  </a:lnTo>
                  <a:lnTo>
                    <a:pt x="798" y="635"/>
                  </a:lnTo>
                  <a:lnTo>
                    <a:pt x="798" y="635"/>
                  </a:lnTo>
                  <a:lnTo>
                    <a:pt x="795" y="632"/>
                  </a:lnTo>
                  <a:lnTo>
                    <a:pt x="795" y="632"/>
                  </a:lnTo>
                  <a:lnTo>
                    <a:pt x="795" y="632"/>
                  </a:lnTo>
                  <a:lnTo>
                    <a:pt x="793" y="630"/>
                  </a:lnTo>
                  <a:lnTo>
                    <a:pt x="793" y="630"/>
                  </a:lnTo>
                  <a:lnTo>
                    <a:pt x="793" y="628"/>
                  </a:lnTo>
                  <a:lnTo>
                    <a:pt x="793" y="628"/>
                  </a:lnTo>
                  <a:lnTo>
                    <a:pt x="791" y="625"/>
                  </a:lnTo>
                  <a:lnTo>
                    <a:pt x="788" y="625"/>
                  </a:lnTo>
                  <a:lnTo>
                    <a:pt x="786" y="628"/>
                  </a:lnTo>
                  <a:lnTo>
                    <a:pt x="784" y="628"/>
                  </a:lnTo>
                  <a:lnTo>
                    <a:pt x="781" y="628"/>
                  </a:lnTo>
                  <a:lnTo>
                    <a:pt x="779" y="630"/>
                  </a:lnTo>
                  <a:lnTo>
                    <a:pt x="777" y="630"/>
                  </a:lnTo>
                  <a:lnTo>
                    <a:pt x="774" y="630"/>
                  </a:lnTo>
                  <a:lnTo>
                    <a:pt x="772" y="628"/>
                  </a:lnTo>
                  <a:lnTo>
                    <a:pt x="769" y="623"/>
                  </a:lnTo>
                  <a:lnTo>
                    <a:pt x="769" y="616"/>
                  </a:lnTo>
                  <a:lnTo>
                    <a:pt x="767" y="613"/>
                  </a:lnTo>
                  <a:lnTo>
                    <a:pt x="767" y="611"/>
                  </a:lnTo>
                  <a:lnTo>
                    <a:pt x="765" y="611"/>
                  </a:lnTo>
                  <a:lnTo>
                    <a:pt x="765" y="611"/>
                  </a:lnTo>
                  <a:lnTo>
                    <a:pt x="762" y="611"/>
                  </a:lnTo>
                  <a:lnTo>
                    <a:pt x="762" y="611"/>
                  </a:lnTo>
                  <a:lnTo>
                    <a:pt x="760" y="611"/>
                  </a:lnTo>
                  <a:lnTo>
                    <a:pt x="760" y="611"/>
                  </a:lnTo>
                  <a:lnTo>
                    <a:pt x="758" y="611"/>
                  </a:lnTo>
                  <a:lnTo>
                    <a:pt x="758" y="609"/>
                  </a:lnTo>
                  <a:lnTo>
                    <a:pt x="758" y="609"/>
                  </a:lnTo>
                  <a:lnTo>
                    <a:pt x="758" y="606"/>
                  </a:lnTo>
                  <a:lnTo>
                    <a:pt x="755" y="606"/>
                  </a:lnTo>
                  <a:lnTo>
                    <a:pt x="755" y="606"/>
                  </a:lnTo>
                  <a:lnTo>
                    <a:pt x="753" y="604"/>
                  </a:lnTo>
                  <a:lnTo>
                    <a:pt x="753" y="604"/>
                  </a:lnTo>
                  <a:lnTo>
                    <a:pt x="753" y="604"/>
                  </a:lnTo>
                  <a:lnTo>
                    <a:pt x="751" y="604"/>
                  </a:lnTo>
                  <a:lnTo>
                    <a:pt x="748" y="602"/>
                  </a:lnTo>
                  <a:lnTo>
                    <a:pt x="746" y="602"/>
                  </a:lnTo>
                  <a:lnTo>
                    <a:pt x="743" y="602"/>
                  </a:lnTo>
                  <a:lnTo>
                    <a:pt x="741" y="599"/>
                  </a:lnTo>
                  <a:lnTo>
                    <a:pt x="741" y="599"/>
                  </a:lnTo>
                  <a:lnTo>
                    <a:pt x="741" y="597"/>
                  </a:lnTo>
                  <a:lnTo>
                    <a:pt x="741" y="594"/>
                  </a:lnTo>
                  <a:lnTo>
                    <a:pt x="741" y="594"/>
                  </a:lnTo>
                  <a:lnTo>
                    <a:pt x="741" y="592"/>
                  </a:lnTo>
                  <a:lnTo>
                    <a:pt x="741" y="592"/>
                  </a:lnTo>
                  <a:lnTo>
                    <a:pt x="741" y="590"/>
                  </a:lnTo>
                  <a:lnTo>
                    <a:pt x="741" y="590"/>
                  </a:lnTo>
                  <a:lnTo>
                    <a:pt x="743" y="587"/>
                  </a:lnTo>
                  <a:lnTo>
                    <a:pt x="743" y="587"/>
                  </a:lnTo>
                  <a:lnTo>
                    <a:pt x="743" y="585"/>
                  </a:lnTo>
                  <a:lnTo>
                    <a:pt x="743" y="585"/>
                  </a:lnTo>
                  <a:lnTo>
                    <a:pt x="743" y="583"/>
                  </a:lnTo>
                  <a:lnTo>
                    <a:pt x="743" y="583"/>
                  </a:lnTo>
                  <a:lnTo>
                    <a:pt x="746" y="583"/>
                  </a:lnTo>
                  <a:lnTo>
                    <a:pt x="746" y="583"/>
                  </a:lnTo>
                  <a:lnTo>
                    <a:pt x="746" y="580"/>
                  </a:lnTo>
                  <a:lnTo>
                    <a:pt x="746" y="580"/>
                  </a:lnTo>
                  <a:lnTo>
                    <a:pt x="746" y="580"/>
                  </a:lnTo>
                  <a:lnTo>
                    <a:pt x="746" y="578"/>
                  </a:lnTo>
                  <a:lnTo>
                    <a:pt x="748" y="578"/>
                  </a:lnTo>
                  <a:lnTo>
                    <a:pt x="748" y="578"/>
                  </a:lnTo>
                  <a:lnTo>
                    <a:pt x="748" y="578"/>
                  </a:lnTo>
                  <a:lnTo>
                    <a:pt x="748" y="576"/>
                  </a:lnTo>
                  <a:lnTo>
                    <a:pt x="746" y="576"/>
                  </a:lnTo>
                  <a:lnTo>
                    <a:pt x="746" y="576"/>
                  </a:lnTo>
                  <a:lnTo>
                    <a:pt x="746" y="576"/>
                  </a:lnTo>
                  <a:lnTo>
                    <a:pt x="746" y="576"/>
                  </a:lnTo>
                  <a:lnTo>
                    <a:pt x="746" y="573"/>
                  </a:lnTo>
                  <a:lnTo>
                    <a:pt x="746" y="571"/>
                  </a:lnTo>
                  <a:lnTo>
                    <a:pt x="743" y="571"/>
                  </a:lnTo>
                  <a:lnTo>
                    <a:pt x="741" y="571"/>
                  </a:lnTo>
                  <a:lnTo>
                    <a:pt x="741" y="568"/>
                  </a:lnTo>
                  <a:lnTo>
                    <a:pt x="739" y="568"/>
                  </a:lnTo>
                  <a:lnTo>
                    <a:pt x="736" y="566"/>
                  </a:lnTo>
                  <a:lnTo>
                    <a:pt x="736" y="566"/>
                  </a:lnTo>
                  <a:lnTo>
                    <a:pt x="736" y="564"/>
                  </a:lnTo>
                  <a:lnTo>
                    <a:pt x="736" y="564"/>
                  </a:lnTo>
                  <a:lnTo>
                    <a:pt x="734" y="561"/>
                  </a:lnTo>
                  <a:lnTo>
                    <a:pt x="734" y="561"/>
                  </a:lnTo>
                  <a:lnTo>
                    <a:pt x="734" y="561"/>
                  </a:lnTo>
                  <a:lnTo>
                    <a:pt x="732" y="561"/>
                  </a:lnTo>
                  <a:lnTo>
                    <a:pt x="732" y="559"/>
                  </a:lnTo>
                  <a:lnTo>
                    <a:pt x="732" y="557"/>
                  </a:lnTo>
                  <a:lnTo>
                    <a:pt x="729" y="554"/>
                  </a:lnTo>
                  <a:lnTo>
                    <a:pt x="729" y="552"/>
                  </a:lnTo>
                  <a:lnTo>
                    <a:pt x="729" y="552"/>
                  </a:lnTo>
                  <a:lnTo>
                    <a:pt x="732" y="549"/>
                  </a:lnTo>
                  <a:lnTo>
                    <a:pt x="732" y="549"/>
                  </a:lnTo>
                  <a:lnTo>
                    <a:pt x="734" y="547"/>
                  </a:lnTo>
                  <a:lnTo>
                    <a:pt x="736" y="547"/>
                  </a:lnTo>
                  <a:lnTo>
                    <a:pt x="739" y="549"/>
                  </a:lnTo>
                  <a:lnTo>
                    <a:pt x="741" y="549"/>
                  </a:lnTo>
                  <a:lnTo>
                    <a:pt x="743" y="552"/>
                  </a:lnTo>
                  <a:lnTo>
                    <a:pt x="746" y="549"/>
                  </a:lnTo>
                  <a:lnTo>
                    <a:pt x="746" y="549"/>
                  </a:lnTo>
                  <a:lnTo>
                    <a:pt x="746" y="547"/>
                  </a:lnTo>
                  <a:lnTo>
                    <a:pt x="746" y="547"/>
                  </a:lnTo>
                  <a:lnTo>
                    <a:pt x="746" y="547"/>
                  </a:lnTo>
                  <a:lnTo>
                    <a:pt x="746" y="545"/>
                  </a:lnTo>
                  <a:lnTo>
                    <a:pt x="746" y="545"/>
                  </a:lnTo>
                  <a:lnTo>
                    <a:pt x="746" y="542"/>
                  </a:lnTo>
                  <a:lnTo>
                    <a:pt x="746" y="542"/>
                  </a:lnTo>
                  <a:lnTo>
                    <a:pt x="746" y="540"/>
                  </a:lnTo>
                  <a:lnTo>
                    <a:pt x="746" y="540"/>
                  </a:lnTo>
                  <a:lnTo>
                    <a:pt x="746" y="540"/>
                  </a:lnTo>
                  <a:lnTo>
                    <a:pt x="746" y="540"/>
                  </a:lnTo>
                  <a:lnTo>
                    <a:pt x="748" y="538"/>
                  </a:lnTo>
                  <a:lnTo>
                    <a:pt x="748" y="538"/>
                  </a:lnTo>
                  <a:lnTo>
                    <a:pt x="751" y="538"/>
                  </a:lnTo>
                  <a:lnTo>
                    <a:pt x="751" y="538"/>
                  </a:lnTo>
                  <a:lnTo>
                    <a:pt x="753" y="538"/>
                  </a:lnTo>
                  <a:lnTo>
                    <a:pt x="753" y="535"/>
                  </a:lnTo>
                  <a:lnTo>
                    <a:pt x="753" y="533"/>
                  </a:lnTo>
                  <a:lnTo>
                    <a:pt x="753" y="533"/>
                  </a:lnTo>
                  <a:lnTo>
                    <a:pt x="751" y="533"/>
                  </a:lnTo>
                  <a:lnTo>
                    <a:pt x="748" y="533"/>
                  </a:lnTo>
                  <a:lnTo>
                    <a:pt x="748" y="533"/>
                  </a:lnTo>
                  <a:lnTo>
                    <a:pt x="746" y="533"/>
                  </a:lnTo>
                  <a:lnTo>
                    <a:pt x="746" y="533"/>
                  </a:lnTo>
                  <a:lnTo>
                    <a:pt x="746" y="535"/>
                  </a:lnTo>
                  <a:lnTo>
                    <a:pt x="743" y="535"/>
                  </a:lnTo>
                  <a:lnTo>
                    <a:pt x="743" y="535"/>
                  </a:lnTo>
                  <a:lnTo>
                    <a:pt x="743" y="535"/>
                  </a:lnTo>
                  <a:lnTo>
                    <a:pt x="743" y="533"/>
                  </a:lnTo>
                  <a:lnTo>
                    <a:pt x="743" y="533"/>
                  </a:lnTo>
                  <a:lnTo>
                    <a:pt x="743" y="533"/>
                  </a:lnTo>
                  <a:lnTo>
                    <a:pt x="743" y="531"/>
                  </a:lnTo>
                  <a:lnTo>
                    <a:pt x="743" y="531"/>
                  </a:lnTo>
                  <a:lnTo>
                    <a:pt x="741" y="531"/>
                  </a:lnTo>
                  <a:lnTo>
                    <a:pt x="741" y="531"/>
                  </a:lnTo>
                  <a:lnTo>
                    <a:pt x="739" y="528"/>
                  </a:lnTo>
                  <a:lnTo>
                    <a:pt x="736" y="528"/>
                  </a:lnTo>
                  <a:lnTo>
                    <a:pt x="734" y="528"/>
                  </a:lnTo>
                  <a:lnTo>
                    <a:pt x="734" y="526"/>
                  </a:lnTo>
                  <a:lnTo>
                    <a:pt x="734" y="526"/>
                  </a:lnTo>
                  <a:lnTo>
                    <a:pt x="734" y="523"/>
                  </a:lnTo>
                  <a:lnTo>
                    <a:pt x="734" y="523"/>
                  </a:lnTo>
                  <a:lnTo>
                    <a:pt x="734" y="523"/>
                  </a:lnTo>
                  <a:lnTo>
                    <a:pt x="734" y="523"/>
                  </a:lnTo>
                  <a:lnTo>
                    <a:pt x="732" y="521"/>
                  </a:lnTo>
                  <a:lnTo>
                    <a:pt x="732" y="521"/>
                  </a:lnTo>
                  <a:lnTo>
                    <a:pt x="729" y="521"/>
                  </a:lnTo>
                  <a:lnTo>
                    <a:pt x="729" y="521"/>
                  </a:lnTo>
                  <a:lnTo>
                    <a:pt x="727" y="519"/>
                  </a:lnTo>
                  <a:lnTo>
                    <a:pt x="727" y="516"/>
                  </a:lnTo>
                  <a:lnTo>
                    <a:pt x="724" y="516"/>
                  </a:lnTo>
                  <a:lnTo>
                    <a:pt x="722" y="514"/>
                  </a:lnTo>
                  <a:lnTo>
                    <a:pt x="722" y="514"/>
                  </a:lnTo>
                  <a:lnTo>
                    <a:pt x="720" y="512"/>
                  </a:lnTo>
                  <a:lnTo>
                    <a:pt x="720" y="512"/>
                  </a:lnTo>
                  <a:lnTo>
                    <a:pt x="717" y="509"/>
                  </a:lnTo>
                  <a:lnTo>
                    <a:pt x="717" y="507"/>
                  </a:lnTo>
                  <a:lnTo>
                    <a:pt x="717" y="505"/>
                  </a:lnTo>
                  <a:lnTo>
                    <a:pt x="720" y="505"/>
                  </a:lnTo>
                  <a:lnTo>
                    <a:pt x="720" y="502"/>
                  </a:lnTo>
                  <a:lnTo>
                    <a:pt x="722" y="502"/>
                  </a:lnTo>
                  <a:lnTo>
                    <a:pt x="722" y="502"/>
                  </a:lnTo>
                  <a:lnTo>
                    <a:pt x="724" y="502"/>
                  </a:lnTo>
                  <a:lnTo>
                    <a:pt x="724" y="502"/>
                  </a:lnTo>
                  <a:lnTo>
                    <a:pt x="724" y="505"/>
                  </a:lnTo>
                  <a:lnTo>
                    <a:pt x="724" y="505"/>
                  </a:lnTo>
                  <a:lnTo>
                    <a:pt x="724" y="505"/>
                  </a:lnTo>
                  <a:lnTo>
                    <a:pt x="724" y="505"/>
                  </a:lnTo>
                  <a:lnTo>
                    <a:pt x="724" y="507"/>
                  </a:lnTo>
                  <a:lnTo>
                    <a:pt x="724" y="507"/>
                  </a:lnTo>
                  <a:lnTo>
                    <a:pt x="724" y="507"/>
                  </a:lnTo>
                  <a:lnTo>
                    <a:pt x="727" y="509"/>
                  </a:lnTo>
                  <a:lnTo>
                    <a:pt x="727" y="509"/>
                  </a:lnTo>
                  <a:lnTo>
                    <a:pt x="729" y="509"/>
                  </a:lnTo>
                  <a:lnTo>
                    <a:pt x="729" y="509"/>
                  </a:lnTo>
                  <a:lnTo>
                    <a:pt x="732" y="509"/>
                  </a:lnTo>
                  <a:lnTo>
                    <a:pt x="734" y="509"/>
                  </a:lnTo>
                  <a:lnTo>
                    <a:pt x="736" y="512"/>
                  </a:lnTo>
                  <a:lnTo>
                    <a:pt x="739" y="512"/>
                  </a:lnTo>
                  <a:lnTo>
                    <a:pt x="739" y="512"/>
                  </a:lnTo>
                  <a:lnTo>
                    <a:pt x="741" y="512"/>
                  </a:lnTo>
                  <a:lnTo>
                    <a:pt x="741" y="512"/>
                  </a:lnTo>
                  <a:lnTo>
                    <a:pt x="743" y="512"/>
                  </a:lnTo>
                  <a:lnTo>
                    <a:pt x="743" y="512"/>
                  </a:lnTo>
                  <a:lnTo>
                    <a:pt x="746" y="514"/>
                  </a:lnTo>
                  <a:lnTo>
                    <a:pt x="746" y="514"/>
                  </a:lnTo>
                  <a:lnTo>
                    <a:pt x="746" y="516"/>
                  </a:lnTo>
                  <a:lnTo>
                    <a:pt x="748" y="516"/>
                  </a:lnTo>
                  <a:lnTo>
                    <a:pt x="751" y="519"/>
                  </a:lnTo>
                  <a:lnTo>
                    <a:pt x="753" y="519"/>
                  </a:lnTo>
                  <a:lnTo>
                    <a:pt x="755" y="519"/>
                  </a:lnTo>
                  <a:lnTo>
                    <a:pt x="758" y="519"/>
                  </a:lnTo>
                  <a:lnTo>
                    <a:pt x="760" y="519"/>
                  </a:lnTo>
                  <a:lnTo>
                    <a:pt x="762" y="519"/>
                  </a:lnTo>
                  <a:lnTo>
                    <a:pt x="765" y="519"/>
                  </a:lnTo>
                  <a:lnTo>
                    <a:pt x="765" y="516"/>
                  </a:lnTo>
                  <a:lnTo>
                    <a:pt x="762" y="516"/>
                  </a:lnTo>
                  <a:lnTo>
                    <a:pt x="762" y="516"/>
                  </a:lnTo>
                  <a:lnTo>
                    <a:pt x="762" y="514"/>
                  </a:lnTo>
                  <a:lnTo>
                    <a:pt x="762" y="514"/>
                  </a:lnTo>
                  <a:lnTo>
                    <a:pt x="762" y="514"/>
                  </a:lnTo>
                  <a:lnTo>
                    <a:pt x="765" y="514"/>
                  </a:lnTo>
                  <a:lnTo>
                    <a:pt x="765" y="514"/>
                  </a:lnTo>
                  <a:lnTo>
                    <a:pt x="767" y="509"/>
                  </a:lnTo>
                  <a:lnTo>
                    <a:pt x="762" y="507"/>
                  </a:lnTo>
                  <a:lnTo>
                    <a:pt x="758" y="505"/>
                  </a:lnTo>
                  <a:lnTo>
                    <a:pt x="755" y="502"/>
                  </a:lnTo>
                  <a:lnTo>
                    <a:pt x="753" y="500"/>
                  </a:lnTo>
                  <a:lnTo>
                    <a:pt x="755" y="500"/>
                  </a:lnTo>
                  <a:lnTo>
                    <a:pt x="755" y="497"/>
                  </a:lnTo>
                  <a:lnTo>
                    <a:pt x="755" y="497"/>
                  </a:lnTo>
                  <a:lnTo>
                    <a:pt x="755" y="495"/>
                  </a:lnTo>
                  <a:lnTo>
                    <a:pt x="755" y="495"/>
                  </a:lnTo>
                  <a:lnTo>
                    <a:pt x="753" y="495"/>
                  </a:lnTo>
                  <a:lnTo>
                    <a:pt x="753" y="495"/>
                  </a:lnTo>
                  <a:lnTo>
                    <a:pt x="753" y="493"/>
                  </a:lnTo>
                  <a:lnTo>
                    <a:pt x="751" y="493"/>
                  </a:lnTo>
                  <a:lnTo>
                    <a:pt x="751" y="493"/>
                  </a:lnTo>
                  <a:lnTo>
                    <a:pt x="751" y="493"/>
                  </a:lnTo>
                  <a:lnTo>
                    <a:pt x="748" y="490"/>
                  </a:lnTo>
                  <a:lnTo>
                    <a:pt x="748" y="490"/>
                  </a:lnTo>
                  <a:lnTo>
                    <a:pt x="748" y="490"/>
                  </a:lnTo>
                  <a:lnTo>
                    <a:pt x="748" y="490"/>
                  </a:lnTo>
                  <a:lnTo>
                    <a:pt x="746" y="488"/>
                  </a:lnTo>
                  <a:lnTo>
                    <a:pt x="746" y="488"/>
                  </a:lnTo>
                  <a:lnTo>
                    <a:pt x="746" y="488"/>
                  </a:lnTo>
                  <a:lnTo>
                    <a:pt x="746" y="486"/>
                  </a:lnTo>
                  <a:lnTo>
                    <a:pt x="746" y="486"/>
                  </a:lnTo>
                  <a:lnTo>
                    <a:pt x="746" y="483"/>
                  </a:lnTo>
                  <a:lnTo>
                    <a:pt x="746" y="483"/>
                  </a:lnTo>
                  <a:lnTo>
                    <a:pt x="743" y="481"/>
                  </a:lnTo>
                  <a:lnTo>
                    <a:pt x="746" y="481"/>
                  </a:lnTo>
                  <a:lnTo>
                    <a:pt x="746" y="481"/>
                  </a:lnTo>
                  <a:lnTo>
                    <a:pt x="746" y="481"/>
                  </a:lnTo>
                  <a:lnTo>
                    <a:pt x="746" y="478"/>
                  </a:lnTo>
                  <a:lnTo>
                    <a:pt x="743" y="478"/>
                  </a:lnTo>
                  <a:lnTo>
                    <a:pt x="743" y="476"/>
                  </a:lnTo>
                  <a:lnTo>
                    <a:pt x="741" y="476"/>
                  </a:lnTo>
                  <a:lnTo>
                    <a:pt x="739" y="476"/>
                  </a:lnTo>
                  <a:lnTo>
                    <a:pt x="739" y="476"/>
                  </a:lnTo>
                  <a:lnTo>
                    <a:pt x="736" y="474"/>
                  </a:lnTo>
                  <a:lnTo>
                    <a:pt x="736" y="474"/>
                  </a:lnTo>
                  <a:lnTo>
                    <a:pt x="734" y="474"/>
                  </a:lnTo>
                  <a:lnTo>
                    <a:pt x="734" y="471"/>
                  </a:lnTo>
                  <a:lnTo>
                    <a:pt x="734" y="471"/>
                  </a:lnTo>
                  <a:lnTo>
                    <a:pt x="734" y="471"/>
                  </a:lnTo>
                  <a:lnTo>
                    <a:pt x="734" y="471"/>
                  </a:lnTo>
                  <a:lnTo>
                    <a:pt x="736" y="469"/>
                  </a:lnTo>
                  <a:lnTo>
                    <a:pt x="739" y="469"/>
                  </a:lnTo>
                  <a:lnTo>
                    <a:pt x="741" y="471"/>
                  </a:lnTo>
                  <a:lnTo>
                    <a:pt x="743" y="474"/>
                  </a:lnTo>
                  <a:lnTo>
                    <a:pt x="743" y="474"/>
                  </a:lnTo>
                  <a:lnTo>
                    <a:pt x="746" y="474"/>
                  </a:lnTo>
                  <a:lnTo>
                    <a:pt x="746" y="474"/>
                  </a:lnTo>
                  <a:lnTo>
                    <a:pt x="748" y="474"/>
                  </a:lnTo>
                  <a:lnTo>
                    <a:pt x="751" y="474"/>
                  </a:lnTo>
                  <a:lnTo>
                    <a:pt x="753" y="474"/>
                  </a:lnTo>
                  <a:lnTo>
                    <a:pt x="755" y="476"/>
                  </a:lnTo>
                  <a:lnTo>
                    <a:pt x="755" y="478"/>
                  </a:lnTo>
                  <a:lnTo>
                    <a:pt x="758" y="478"/>
                  </a:lnTo>
                  <a:lnTo>
                    <a:pt x="758" y="478"/>
                  </a:lnTo>
                  <a:lnTo>
                    <a:pt x="760" y="478"/>
                  </a:lnTo>
                  <a:lnTo>
                    <a:pt x="760" y="478"/>
                  </a:lnTo>
                  <a:lnTo>
                    <a:pt x="760" y="478"/>
                  </a:lnTo>
                  <a:lnTo>
                    <a:pt x="762" y="478"/>
                  </a:lnTo>
                  <a:lnTo>
                    <a:pt x="762" y="481"/>
                  </a:lnTo>
                  <a:lnTo>
                    <a:pt x="762" y="481"/>
                  </a:lnTo>
                  <a:lnTo>
                    <a:pt x="767" y="483"/>
                  </a:lnTo>
                  <a:lnTo>
                    <a:pt x="769" y="486"/>
                  </a:lnTo>
                  <a:lnTo>
                    <a:pt x="774" y="486"/>
                  </a:lnTo>
                  <a:lnTo>
                    <a:pt x="777" y="488"/>
                  </a:lnTo>
                  <a:lnTo>
                    <a:pt x="779" y="488"/>
                  </a:lnTo>
                  <a:lnTo>
                    <a:pt x="779" y="486"/>
                  </a:lnTo>
                  <a:lnTo>
                    <a:pt x="781" y="486"/>
                  </a:lnTo>
                  <a:lnTo>
                    <a:pt x="781" y="488"/>
                  </a:lnTo>
                  <a:lnTo>
                    <a:pt x="784" y="488"/>
                  </a:lnTo>
                  <a:lnTo>
                    <a:pt x="786" y="488"/>
                  </a:lnTo>
                  <a:lnTo>
                    <a:pt x="786" y="488"/>
                  </a:lnTo>
                  <a:lnTo>
                    <a:pt x="788" y="488"/>
                  </a:lnTo>
                  <a:lnTo>
                    <a:pt x="788" y="488"/>
                  </a:lnTo>
                  <a:lnTo>
                    <a:pt x="788" y="488"/>
                  </a:lnTo>
                  <a:lnTo>
                    <a:pt x="788" y="488"/>
                  </a:lnTo>
                  <a:lnTo>
                    <a:pt x="788" y="486"/>
                  </a:lnTo>
                  <a:lnTo>
                    <a:pt x="791" y="486"/>
                  </a:lnTo>
                  <a:lnTo>
                    <a:pt x="791" y="486"/>
                  </a:lnTo>
                  <a:lnTo>
                    <a:pt x="793" y="486"/>
                  </a:lnTo>
                  <a:lnTo>
                    <a:pt x="793" y="486"/>
                  </a:lnTo>
                  <a:lnTo>
                    <a:pt x="793" y="486"/>
                  </a:lnTo>
                  <a:lnTo>
                    <a:pt x="795" y="486"/>
                  </a:lnTo>
                  <a:lnTo>
                    <a:pt x="795" y="486"/>
                  </a:lnTo>
                  <a:lnTo>
                    <a:pt x="798" y="486"/>
                  </a:lnTo>
                  <a:lnTo>
                    <a:pt x="798" y="488"/>
                  </a:lnTo>
                  <a:lnTo>
                    <a:pt x="798" y="488"/>
                  </a:lnTo>
                  <a:lnTo>
                    <a:pt x="798" y="488"/>
                  </a:lnTo>
                  <a:lnTo>
                    <a:pt x="800" y="490"/>
                  </a:lnTo>
                  <a:lnTo>
                    <a:pt x="803" y="493"/>
                  </a:lnTo>
                  <a:lnTo>
                    <a:pt x="805" y="493"/>
                  </a:lnTo>
                  <a:lnTo>
                    <a:pt x="805" y="493"/>
                  </a:lnTo>
                  <a:lnTo>
                    <a:pt x="807" y="495"/>
                  </a:lnTo>
                  <a:lnTo>
                    <a:pt x="810" y="495"/>
                  </a:lnTo>
                  <a:lnTo>
                    <a:pt x="812" y="497"/>
                  </a:lnTo>
                  <a:lnTo>
                    <a:pt x="812" y="497"/>
                  </a:lnTo>
                  <a:lnTo>
                    <a:pt x="814" y="497"/>
                  </a:lnTo>
                  <a:lnTo>
                    <a:pt x="817" y="495"/>
                  </a:lnTo>
                  <a:lnTo>
                    <a:pt x="817" y="493"/>
                  </a:lnTo>
                  <a:lnTo>
                    <a:pt x="819" y="490"/>
                  </a:lnTo>
                  <a:lnTo>
                    <a:pt x="821" y="490"/>
                  </a:lnTo>
                  <a:lnTo>
                    <a:pt x="821" y="488"/>
                  </a:lnTo>
                  <a:lnTo>
                    <a:pt x="824" y="488"/>
                  </a:lnTo>
                  <a:lnTo>
                    <a:pt x="824" y="488"/>
                  </a:lnTo>
                  <a:lnTo>
                    <a:pt x="826" y="488"/>
                  </a:lnTo>
                  <a:lnTo>
                    <a:pt x="826" y="488"/>
                  </a:lnTo>
                  <a:lnTo>
                    <a:pt x="826" y="488"/>
                  </a:lnTo>
                  <a:lnTo>
                    <a:pt x="829" y="488"/>
                  </a:lnTo>
                  <a:lnTo>
                    <a:pt x="829" y="488"/>
                  </a:lnTo>
                  <a:lnTo>
                    <a:pt x="831" y="488"/>
                  </a:lnTo>
                  <a:lnTo>
                    <a:pt x="833" y="488"/>
                  </a:lnTo>
                  <a:lnTo>
                    <a:pt x="836" y="486"/>
                  </a:lnTo>
                  <a:lnTo>
                    <a:pt x="838" y="486"/>
                  </a:lnTo>
                  <a:lnTo>
                    <a:pt x="843" y="483"/>
                  </a:lnTo>
                  <a:lnTo>
                    <a:pt x="845" y="481"/>
                  </a:lnTo>
                  <a:lnTo>
                    <a:pt x="848" y="476"/>
                  </a:lnTo>
                  <a:lnTo>
                    <a:pt x="852" y="474"/>
                  </a:lnTo>
                  <a:lnTo>
                    <a:pt x="855" y="474"/>
                  </a:lnTo>
                  <a:lnTo>
                    <a:pt x="857" y="471"/>
                  </a:lnTo>
                  <a:lnTo>
                    <a:pt x="859" y="471"/>
                  </a:lnTo>
                  <a:lnTo>
                    <a:pt x="862" y="471"/>
                  </a:lnTo>
                  <a:lnTo>
                    <a:pt x="864" y="471"/>
                  </a:lnTo>
                  <a:lnTo>
                    <a:pt x="864" y="469"/>
                  </a:lnTo>
                  <a:lnTo>
                    <a:pt x="866" y="467"/>
                  </a:lnTo>
                  <a:lnTo>
                    <a:pt x="869" y="464"/>
                  </a:lnTo>
                  <a:lnTo>
                    <a:pt x="869" y="464"/>
                  </a:lnTo>
                  <a:lnTo>
                    <a:pt x="871" y="464"/>
                  </a:lnTo>
                  <a:lnTo>
                    <a:pt x="874" y="462"/>
                  </a:lnTo>
                  <a:lnTo>
                    <a:pt x="876" y="464"/>
                  </a:lnTo>
                  <a:lnTo>
                    <a:pt x="878" y="464"/>
                  </a:lnTo>
                  <a:lnTo>
                    <a:pt x="881" y="464"/>
                  </a:lnTo>
                  <a:lnTo>
                    <a:pt x="883" y="464"/>
                  </a:lnTo>
                  <a:lnTo>
                    <a:pt x="888" y="464"/>
                  </a:lnTo>
                  <a:lnTo>
                    <a:pt x="892" y="464"/>
                  </a:lnTo>
                  <a:lnTo>
                    <a:pt x="897" y="464"/>
                  </a:lnTo>
                  <a:lnTo>
                    <a:pt x="902" y="462"/>
                  </a:lnTo>
                  <a:lnTo>
                    <a:pt x="907" y="462"/>
                  </a:lnTo>
                  <a:lnTo>
                    <a:pt x="909" y="460"/>
                  </a:lnTo>
                  <a:lnTo>
                    <a:pt x="909" y="455"/>
                  </a:lnTo>
                  <a:lnTo>
                    <a:pt x="907" y="450"/>
                  </a:lnTo>
                  <a:lnTo>
                    <a:pt x="907" y="445"/>
                  </a:lnTo>
                  <a:lnTo>
                    <a:pt x="904" y="441"/>
                  </a:lnTo>
                  <a:lnTo>
                    <a:pt x="904" y="436"/>
                  </a:lnTo>
                  <a:lnTo>
                    <a:pt x="902" y="431"/>
                  </a:lnTo>
                  <a:lnTo>
                    <a:pt x="902" y="426"/>
                  </a:lnTo>
                  <a:lnTo>
                    <a:pt x="902" y="424"/>
                  </a:lnTo>
                  <a:lnTo>
                    <a:pt x="900" y="422"/>
                  </a:lnTo>
                  <a:lnTo>
                    <a:pt x="900" y="422"/>
                  </a:lnTo>
                  <a:lnTo>
                    <a:pt x="897" y="422"/>
                  </a:lnTo>
                  <a:lnTo>
                    <a:pt x="895" y="419"/>
                  </a:lnTo>
                  <a:lnTo>
                    <a:pt x="892" y="419"/>
                  </a:lnTo>
                  <a:lnTo>
                    <a:pt x="892" y="417"/>
                  </a:lnTo>
                  <a:lnTo>
                    <a:pt x="890" y="415"/>
                  </a:lnTo>
                  <a:lnTo>
                    <a:pt x="890" y="412"/>
                  </a:lnTo>
                  <a:lnTo>
                    <a:pt x="890" y="410"/>
                  </a:lnTo>
                  <a:lnTo>
                    <a:pt x="890" y="407"/>
                  </a:lnTo>
                  <a:lnTo>
                    <a:pt x="890" y="405"/>
                  </a:lnTo>
                  <a:lnTo>
                    <a:pt x="890" y="403"/>
                  </a:lnTo>
                  <a:lnTo>
                    <a:pt x="892" y="403"/>
                  </a:lnTo>
                  <a:lnTo>
                    <a:pt x="895" y="400"/>
                  </a:lnTo>
                  <a:lnTo>
                    <a:pt x="895" y="398"/>
                  </a:lnTo>
                  <a:lnTo>
                    <a:pt x="897" y="396"/>
                  </a:lnTo>
                  <a:lnTo>
                    <a:pt x="900" y="393"/>
                  </a:lnTo>
                  <a:lnTo>
                    <a:pt x="902" y="389"/>
                  </a:lnTo>
                  <a:lnTo>
                    <a:pt x="902" y="386"/>
                  </a:lnTo>
                  <a:lnTo>
                    <a:pt x="900" y="384"/>
                  </a:lnTo>
                  <a:lnTo>
                    <a:pt x="897" y="384"/>
                  </a:lnTo>
                  <a:lnTo>
                    <a:pt x="897" y="384"/>
                  </a:lnTo>
                  <a:lnTo>
                    <a:pt x="895" y="381"/>
                  </a:lnTo>
                  <a:lnTo>
                    <a:pt x="895" y="381"/>
                  </a:lnTo>
                  <a:lnTo>
                    <a:pt x="892" y="379"/>
                  </a:lnTo>
                  <a:lnTo>
                    <a:pt x="892" y="374"/>
                  </a:lnTo>
                  <a:lnTo>
                    <a:pt x="892" y="374"/>
                  </a:lnTo>
                  <a:lnTo>
                    <a:pt x="890" y="372"/>
                  </a:lnTo>
                  <a:lnTo>
                    <a:pt x="888" y="372"/>
                  </a:lnTo>
                  <a:lnTo>
                    <a:pt x="885" y="374"/>
                  </a:lnTo>
                  <a:lnTo>
                    <a:pt x="885" y="377"/>
                  </a:lnTo>
                  <a:lnTo>
                    <a:pt x="883" y="377"/>
                  </a:lnTo>
                  <a:lnTo>
                    <a:pt x="881" y="374"/>
                  </a:lnTo>
                  <a:lnTo>
                    <a:pt x="881" y="374"/>
                  </a:lnTo>
                  <a:lnTo>
                    <a:pt x="878" y="374"/>
                  </a:lnTo>
                  <a:lnTo>
                    <a:pt x="876" y="374"/>
                  </a:lnTo>
                  <a:lnTo>
                    <a:pt x="876" y="374"/>
                  </a:lnTo>
                  <a:lnTo>
                    <a:pt x="874" y="374"/>
                  </a:lnTo>
                  <a:lnTo>
                    <a:pt x="874" y="372"/>
                  </a:lnTo>
                  <a:lnTo>
                    <a:pt x="871" y="372"/>
                  </a:lnTo>
                  <a:lnTo>
                    <a:pt x="871" y="370"/>
                  </a:lnTo>
                  <a:lnTo>
                    <a:pt x="871" y="370"/>
                  </a:lnTo>
                  <a:lnTo>
                    <a:pt x="869" y="367"/>
                  </a:lnTo>
                  <a:lnTo>
                    <a:pt x="869" y="367"/>
                  </a:lnTo>
                  <a:lnTo>
                    <a:pt x="866" y="365"/>
                  </a:lnTo>
                  <a:lnTo>
                    <a:pt x="866" y="365"/>
                  </a:lnTo>
                  <a:lnTo>
                    <a:pt x="864" y="365"/>
                  </a:lnTo>
                  <a:lnTo>
                    <a:pt x="859" y="362"/>
                  </a:lnTo>
                  <a:lnTo>
                    <a:pt x="857" y="362"/>
                  </a:lnTo>
                  <a:lnTo>
                    <a:pt x="852" y="360"/>
                  </a:lnTo>
                  <a:lnTo>
                    <a:pt x="850" y="355"/>
                  </a:lnTo>
                  <a:lnTo>
                    <a:pt x="848" y="353"/>
                  </a:lnTo>
                  <a:lnTo>
                    <a:pt x="848" y="351"/>
                  </a:lnTo>
                  <a:lnTo>
                    <a:pt x="848" y="351"/>
                  </a:lnTo>
                  <a:lnTo>
                    <a:pt x="850" y="348"/>
                  </a:lnTo>
                  <a:lnTo>
                    <a:pt x="850" y="348"/>
                  </a:lnTo>
                  <a:lnTo>
                    <a:pt x="850" y="346"/>
                  </a:lnTo>
                  <a:lnTo>
                    <a:pt x="850" y="346"/>
                  </a:lnTo>
                  <a:lnTo>
                    <a:pt x="850" y="344"/>
                  </a:lnTo>
                  <a:lnTo>
                    <a:pt x="852" y="344"/>
                  </a:lnTo>
                  <a:lnTo>
                    <a:pt x="852" y="344"/>
                  </a:lnTo>
                  <a:lnTo>
                    <a:pt x="852" y="344"/>
                  </a:lnTo>
                  <a:lnTo>
                    <a:pt x="855" y="341"/>
                  </a:lnTo>
                  <a:lnTo>
                    <a:pt x="855" y="341"/>
                  </a:lnTo>
                  <a:lnTo>
                    <a:pt x="855" y="341"/>
                  </a:lnTo>
                  <a:lnTo>
                    <a:pt x="855" y="339"/>
                  </a:lnTo>
                  <a:lnTo>
                    <a:pt x="855" y="339"/>
                  </a:lnTo>
                  <a:lnTo>
                    <a:pt x="855" y="339"/>
                  </a:lnTo>
                  <a:lnTo>
                    <a:pt x="852" y="339"/>
                  </a:lnTo>
                  <a:lnTo>
                    <a:pt x="852" y="341"/>
                  </a:lnTo>
                  <a:lnTo>
                    <a:pt x="850" y="341"/>
                  </a:lnTo>
                  <a:lnTo>
                    <a:pt x="850" y="341"/>
                  </a:lnTo>
                  <a:lnTo>
                    <a:pt x="850" y="344"/>
                  </a:lnTo>
                  <a:lnTo>
                    <a:pt x="848" y="344"/>
                  </a:lnTo>
                  <a:lnTo>
                    <a:pt x="848" y="344"/>
                  </a:lnTo>
                  <a:lnTo>
                    <a:pt x="845" y="344"/>
                  </a:lnTo>
                  <a:lnTo>
                    <a:pt x="845" y="344"/>
                  </a:lnTo>
                  <a:lnTo>
                    <a:pt x="843" y="344"/>
                  </a:lnTo>
                  <a:lnTo>
                    <a:pt x="843" y="344"/>
                  </a:lnTo>
                  <a:lnTo>
                    <a:pt x="840" y="344"/>
                  </a:lnTo>
                  <a:lnTo>
                    <a:pt x="840" y="346"/>
                  </a:lnTo>
                  <a:lnTo>
                    <a:pt x="838" y="346"/>
                  </a:lnTo>
                  <a:lnTo>
                    <a:pt x="838" y="346"/>
                  </a:lnTo>
                  <a:lnTo>
                    <a:pt x="836" y="346"/>
                  </a:lnTo>
                  <a:lnTo>
                    <a:pt x="836" y="344"/>
                  </a:lnTo>
                  <a:lnTo>
                    <a:pt x="836" y="344"/>
                  </a:lnTo>
                  <a:lnTo>
                    <a:pt x="836" y="344"/>
                  </a:lnTo>
                  <a:lnTo>
                    <a:pt x="833" y="344"/>
                  </a:lnTo>
                  <a:lnTo>
                    <a:pt x="833" y="344"/>
                  </a:lnTo>
                  <a:lnTo>
                    <a:pt x="833" y="344"/>
                  </a:lnTo>
                  <a:lnTo>
                    <a:pt x="833" y="344"/>
                  </a:lnTo>
                  <a:lnTo>
                    <a:pt x="833" y="341"/>
                  </a:lnTo>
                  <a:lnTo>
                    <a:pt x="833" y="341"/>
                  </a:lnTo>
                  <a:lnTo>
                    <a:pt x="833" y="341"/>
                  </a:lnTo>
                  <a:lnTo>
                    <a:pt x="833" y="341"/>
                  </a:lnTo>
                  <a:lnTo>
                    <a:pt x="833" y="341"/>
                  </a:lnTo>
                  <a:lnTo>
                    <a:pt x="831" y="341"/>
                  </a:lnTo>
                  <a:lnTo>
                    <a:pt x="831" y="341"/>
                  </a:lnTo>
                  <a:lnTo>
                    <a:pt x="831" y="344"/>
                  </a:lnTo>
                  <a:lnTo>
                    <a:pt x="831" y="344"/>
                  </a:lnTo>
                  <a:lnTo>
                    <a:pt x="829" y="346"/>
                  </a:lnTo>
                  <a:lnTo>
                    <a:pt x="829" y="348"/>
                  </a:lnTo>
                  <a:lnTo>
                    <a:pt x="826" y="346"/>
                  </a:lnTo>
                  <a:lnTo>
                    <a:pt x="826" y="346"/>
                  </a:lnTo>
                  <a:lnTo>
                    <a:pt x="826" y="344"/>
                  </a:lnTo>
                  <a:lnTo>
                    <a:pt x="824" y="341"/>
                  </a:lnTo>
                  <a:lnTo>
                    <a:pt x="824" y="339"/>
                  </a:lnTo>
                  <a:lnTo>
                    <a:pt x="826" y="339"/>
                  </a:lnTo>
                  <a:lnTo>
                    <a:pt x="826" y="336"/>
                  </a:lnTo>
                  <a:lnTo>
                    <a:pt x="829" y="336"/>
                  </a:lnTo>
                  <a:lnTo>
                    <a:pt x="829" y="334"/>
                  </a:lnTo>
                  <a:lnTo>
                    <a:pt x="826" y="332"/>
                  </a:lnTo>
                  <a:lnTo>
                    <a:pt x="824" y="332"/>
                  </a:lnTo>
                  <a:lnTo>
                    <a:pt x="821" y="332"/>
                  </a:lnTo>
                  <a:lnTo>
                    <a:pt x="819" y="332"/>
                  </a:lnTo>
                  <a:lnTo>
                    <a:pt x="819" y="334"/>
                  </a:lnTo>
                  <a:lnTo>
                    <a:pt x="819" y="334"/>
                  </a:lnTo>
                  <a:lnTo>
                    <a:pt x="817" y="334"/>
                  </a:lnTo>
                  <a:lnTo>
                    <a:pt x="817" y="334"/>
                  </a:lnTo>
                  <a:lnTo>
                    <a:pt x="817" y="334"/>
                  </a:lnTo>
                  <a:lnTo>
                    <a:pt x="814" y="334"/>
                  </a:lnTo>
                  <a:lnTo>
                    <a:pt x="814" y="334"/>
                  </a:lnTo>
                  <a:lnTo>
                    <a:pt x="814" y="334"/>
                  </a:lnTo>
                  <a:lnTo>
                    <a:pt x="814" y="332"/>
                  </a:lnTo>
                  <a:lnTo>
                    <a:pt x="814" y="332"/>
                  </a:lnTo>
                  <a:lnTo>
                    <a:pt x="812" y="332"/>
                  </a:lnTo>
                  <a:lnTo>
                    <a:pt x="812" y="332"/>
                  </a:lnTo>
                  <a:lnTo>
                    <a:pt x="812" y="329"/>
                  </a:lnTo>
                  <a:lnTo>
                    <a:pt x="812" y="327"/>
                  </a:lnTo>
                  <a:lnTo>
                    <a:pt x="810" y="325"/>
                  </a:lnTo>
                  <a:lnTo>
                    <a:pt x="810" y="325"/>
                  </a:lnTo>
                  <a:lnTo>
                    <a:pt x="807" y="325"/>
                  </a:lnTo>
                  <a:lnTo>
                    <a:pt x="807" y="325"/>
                  </a:lnTo>
                  <a:lnTo>
                    <a:pt x="807" y="325"/>
                  </a:lnTo>
                  <a:lnTo>
                    <a:pt x="805" y="322"/>
                  </a:lnTo>
                  <a:lnTo>
                    <a:pt x="805" y="322"/>
                  </a:lnTo>
                  <a:lnTo>
                    <a:pt x="807" y="322"/>
                  </a:lnTo>
                  <a:lnTo>
                    <a:pt x="807" y="322"/>
                  </a:lnTo>
                  <a:lnTo>
                    <a:pt x="807" y="322"/>
                  </a:lnTo>
                  <a:lnTo>
                    <a:pt x="810" y="320"/>
                  </a:lnTo>
                  <a:lnTo>
                    <a:pt x="812" y="320"/>
                  </a:lnTo>
                  <a:lnTo>
                    <a:pt x="814" y="320"/>
                  </a:lnTo>
                  <a:lnTo>
                    <a:pt x="817" y="318"/>
                  </a:lnTo>
                  <a:lnTo>
                    <a:pt x="817" y="315"/>
                  </a:lnTo>
                  <a:lnTo>
                    <a:pt x="817" y="315"/>
                  </a:lnTo>
                  <a:lnTo>
                    <a:pt x="817" y="313"/>
                  </a:lnTo>
                  <a:lnTo>
                    <a:pt x="814" y="313"/>
                  </a:lnTo>
                  <a:lnTo>
                    <a:pt x="812" y="313"/>
                  </a:lnTo>
                  <a:lnTo>
                    <a:pt x="812" y="313"/>
                  </a:lnTo>
                  <a:lnTo>
                    <a:pt x="812" y="310"/>
                  </a:lnTo>
                  <a:lnTo>
                    <a:pt x="810" y="308"/>
                  </a:lnTo>
                  <a:lnTo>
                    <a:pt x="810" y="308"/>
                  </a:lnTo>
                  <a:lnTo>
                    <a:pt x="807" y="308"/>
                  </a:lnTo>
                  <a:lnTo>
                    <a:pt x="807" y="308"/>
                  </a:lnTo>
                  <a:lnTo>
                    <a:pt x="807" y="306"/>
                  </a:lnTo>
                  <a:lnTo>
                    <a:pt x="805" y="306"/>
                  </a:lnTo>
                  <a:lnTo>
                    <a:pt x="805" y="306"/>
                  </a:lnTo>
                  <a:lnTo>
                    <a:pt x="803" y="306"/>
                  </a:lnTo>
                  <a:lnTo>
                    <a:pt x="803" y="303"/>
                  </a:lnTo>
                  <a:lnTo>
                    <a:pt x="800" y="303"/>
                  </a:lnTo>
                  <a:lnTo>
                    <a:pt x="800" y="303"/>
                  </a:lnTo>
                  <a:lnTo>
                    <a:pt x="798" y="301"/>
                  </a:lnTo>
                  <a:lnTo>
                    <a:pt x="795" y="301"/>
                  </a:lnTo>
                  <a:lnTo>
                    <a:pt x="795" y="299"/>
                  </a:lnTo>
                  <a:lnTo>
                    <a:pt x="795" y="296"/>
                  </a:lnTo>
                  <a:lnTo>
                    <a:pt x="793" y="296"/>
                  </a:lnTo>
                  <a:lnTo>
                    <a:pt x="793" y="294"/>
                  </a:lnTo>
                  <a:lnTo>
                    <a:pt x="795" y="291"/>
                  </a:lnTo>
                  <a:lnTo>
                    <a:pt x="795" y="291"/>
                  </a:lnTo>
                  <a:lnTo>
                    <a:pt x="798" y="289"/>
                  </a:lnTo>
                  <a:lnTo>
                    <a:pt x="795" y="289"/>
                  </a:lnTo>
                  <a:lnTo>
                    <a:pt x="793" y="287"/>
                  </a:lnTo>
                  <a:lnTo>
                    <a:pt x="793" y="284"/>
                  </a:lnTo>
                  <a:lnTo>
                    <a:pt x="795" y="282"/>
                  </a:lnTo>
                  <a:lnTo>
                    <a:pt x="795" y="282"/>
                  </a:lnTo>
                  <a:lnTo>
                    <a:pt x="795" y="282"/>
                  </a:lnTo>
                  <a:lnTo>
                    <a:pt x="798" y="282"/>
                  </a:lnTo>
                  <a:lnTo>
                    <a:pt x="798" y="280"/>
                  </a:lnTo>
                  <a:lnTo>
                    <a:pt x="798" y="280"/>
                  </a:lnTo>
                  <a:lnTo>
                    <a:pt x="798" y="280"/>
                  </a:lnTo>
                  <a:lnTo>
                    <a:pt x="798" y="277"/>
                  </a:lnTo>
                  <a:lnTo>
                    <a:pt x="795" y="277"/>
                  </a:lnTo>
                  <a:lnTo>
                    <a:pt x="795" y="277"/>
                  </a:lnTo>
                  <a:lnTo>
                    <a:pt x="793" y="275"/>
                  </a:lnTo>
                  <a:lnTo>
                    <a:pt x="793" y="275"/>
                  </a:lnTo>
                  <a:lnTo>
                    <a:pt x="793" y="273"/>
                  </a:lnTo>
                  <a:lnTo>
                    <a:pt x="793" y="270"/>
                  </a:lnTo>
                  <a:lnTo>
                    <a:pt x="793" y="270"/>
                  </a:lnTo>
                  <a:lnTo>
                    <a:pt x="793" y="270"/>
                  </a:lnTo>
                  <a:lnTo>
                    <a:pt x="793" y="270"/>
                  </a:lnTo>
                  <a:lnTo>
                    <a:pt x="791" y="268"/>
                  </a:lnTo>
                  <a:lnTo>
                    <a:pt x="791" y="268"/>
                  </a:lnTo>
                  <a:lnTo>
                    <a:pt x="791" y="265"/>
                  </a:lnTo>
                  <a:lnTo>
                    <a:pt x="791" y="265"/>
                  </a:lnTo>
                  <a:lnTo>
                    <a:pt x="791" y="265"/>
                  </a:lnTo>
                  <a:lnTo>
                    <a:pt x="791" y="263"/>
                  </a:lnTo>
                  <a:lnTo>
                    <a:pt x="791" y="261"/>
                  </a:lnTo>
                  <a:lnTo>
                    <a:pt x="791" y="261"/>
                  </a:lnTo>
                  <a:lnTo>
                    <a:pt x="791" y="258"/>
                  </a:lnTo>
                  <a:lnTo>
                    <a:pt x="791" y="256"/>
                  </a:lnTo>
                  <a:lnTo>
                    <a:pt x="791" y="256"/>
                  </a:lnTo>
                  <a:lnTo>
                    <a:pt x="788" y="256"/>
                  </a:lnTo>
                  <a:lnTo>
                    <a:pt x="788" y="254"/>
                  </a:lnTo>
                  <a:lnTo>
                    <a:pt x="788" y="254"/>
                  </a:lnTo>
                  <a:lnTo>
                    <a:pt x="788" y="251"/>
                  </a:lnTo>
                  <a:lnTo>
                    <a:pt x="788" y="251"/>
                  </a:lnTo>
                  <a:lnTo>
                    <a:pt x="788" y="249"/>
                  </a:lnTo>
                  <a:lnTo>
                    <a:pt x="786" y="246"/>
                  </a:lnTo>
                  <a:lnTo>
                    <a:pt x="786" y="246"/>
                  </a:lnTo>
                  <a:lnTo>
                    <a:pt x="784" y="246"/>
                  </a:lnTo>
                  <a:lnTo>
                    <a:pt x="784" y="246"/>
                  </a:lnTo>
                  <a:lnTo>
                    <a:pt x="784" y="249"/>
                  </a:lnTo>
                  <a:lnTo>
                    <a:pt x="784" y="251"/>
                  </a:lnTo>
                  <a:lnTo>
                    <a:pt x="786" y="254"/>
                  </a:lnTo>
                  <a:lnTo>
                    <a:pt x="784" y="254"/>
                  </a:lnTo>
                  <a:lnTo>
                    <a:pt x="781" y="251"/>
                  </a:lnTo>
                  <a:lnTo>
                    <a:pt x="781" y="249"/>
                  </a:lnTo>
                  <a:lnTo>
                    <a:pt x="781" y="246"/>
                  </a:lnTo>
                  <a:lnTo>
                    <a:pt x="781" y="246"/>
                  </a:lnTo>
                  <a:lnTo>
                    <a:pt x="781" y="244"/>
                  </a:lnTo>
                  <a:lnTo>
                    <a:pt x="779" y="244"/>
                  </a:lnTo>
                  <a:lnTo>
                    <a:pt x="779" y="242"/>
                  </a:lnTo>
                  <a:lnTo>
                    <a:pt x="779" y="242"/>
                  </a:lnTo>
                  <a:lnTo>
                    <a:pt x="779" y="242"/>
                  </a:lnTo>
                  <a:lnTo>
                    <a:pt x="781" y="239"/>
                  </a:lnTo>
                  <a:lnTo>
                    <a:pt x="781" y="239"/>
                  </a:lnTo>
                  <a:lnTo>
                    <a:pt x="781" y="239"/>
                  </a:lnTo>
                  <a:lnTo>
                    <a:pt x="781" y="237"/>
                  </a:lnTo>
                  <a:lnTo>
                    <a:pt x="784" y="237"/>
                  </a:lnTo>
                  <a:lnTo>
                    <a:pt x="781" y="235"/>
                  </a:lnTo>
                  <a:lnTo>
                    <a:pt x="781" y="235"/>
                  </a:lnTo>
                  <a:lnTo>
                    <a:pt x="779" y="232"/>
                  </a:lnTo>
                  <a:lnTo>
                    <a:pt x="777" y="232"/>
                  </a:lnTo>
                  <a:lnTo>
                    <a:pt x="777" y="230"/>
                  </a:lnTo>
                  <a:lnTo>
                    <a:pt x="777" y="228"/>
                  </a:lnTo>
                  <a:lnTo>
                    <a:pt x="774" y="225"/>
                  </a:lnTo>
                  <a:lnTo>
                    <a:pt x="772" y="225"/>
                  </a:lnTo>
                  <a:lnTo>
                    <a:pt x="772" y="223"/>
                  </a:lnTo>
                  <a:lnTo>
                    <a:pt x="772" y="220"/>
                  </a:lnTo>
                  <a:lnTo>
                    <a:pt x="772" y="218"/>
                  </a:lnTo>
                  <a:lnTo>
                    <a:pt x="772" y="216"/>
                  </a:lnTo>
                  <a:lnTo>
                    <a:pt x="774" y="216"/>
                  </a:lnTo>
                  <a:lnTo>
                    <a:pt x="774" y="213"/>
                  </a:lnTo>
                  <a:lnTo>
                    <a:pt x="774" y="211"/>
                  </a:lnTo>
                  <a:lnTo>
                    <a:pt x="774" y="209"/>
                  </a:lnTo>
                  <a:lnTo>
                    <a:pt x="772" y="206"/>
                  </a:lnTo>
                  <a:lnTo>
                    <a:pt x="772"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7" y="211"/>
                  </a:lnTo>
                  <a:lnTo>
                    <a:pt x="765" y="209"/>
                  </a:lnTo>
                  <a:lnTo>
                    <a:pt x="765" y="209"/>
                  </a:lnTo>
                  <a:lnTo>
                    <a:pt x="765" y="209"/>
                  </a:lnTo>
                  <a:lnTo>
                    <a:pt x="765" y="211"/>
                  </a:lnTo>
                  <a:lnTo>
                    <a:pt x="765" y="213"/>
                  </a:lnTo>
                  <a:lnTo>
                    <a:pt x="765" y="213"/>
                  </a:lnTo>
                  <a:lnTo>
                    <a:pt x="762" y="213"/>
                  </a:lnTo>
                  <a:lnTo>
                    <a:pt x="762" y="211"/>
                  </a:lnTo>
                  <a:lnTo>
                    <a:pt x="762" y="211"/>
                  </a:lnTo>
                  <a:lnTo>
                    <a:pt x="760" y="211"/>
                  </a:lnTo>
                  <a:lnTo>
                    <a:pt x="760" y="211"/>
                  </a:lnTo>
                  <a:lnTo>
                    <a:pt x="760" y="211"/>
                  </a:lnTo>
                  <a:lnTo>
                    <a:pt x="760" y="211"/>
                  </a:lnTo>
                  <a:lnTo>
                    <a:pt x="758" y="211"/>
                  </a:lnTo>
                  <a:lnTo>
                    <a:pt x="758" y="209"/>
                  </a:lnTo>
                  <a:lnTo>
                    <a:pt x="755" y="209"/>
                  </a:lnTo>
                  <a:lnTo>
                    <a:pt x="755" y="206"/>
                  </a:lnTo>
                  <a:lnTo>
                    <a:pt x="753" y="206"/>
                  </a:lnTo>
                  <a:lnTo>
                    <a:pt x="753" y="206"/>
                  </a:lnTo>
                  <a:lnTo>
                    <a:pt x="753" y="206"/>
                  </a:lnTo>
                  <a:lnTo>
                    <a:pt x="751" y="206"/>
                  </a:lnTo>
                  <a:lnTo>
                    <a:pt x="751" y="206"/>
                  </a:lnTo>
                  <a:lnTo>
                    <a:pt x="751" y="209"/>
                  </a:lnTo>
                  <a:lnTo>
                    <a:pt x="751" y="209"/>
                  </a:lnTo>
                  <a:lnTo>
                    <a:pt x="751" y="211"/>
                  </a:lnTo>
                  <a:lnTo>
                    <a:pt x="751" y="211"/>
                  </a:lnTo>
                  <a:lnTo>
                    <a:pt x="748" y="211"/>
                  </a:lnTo>
                  <a:lnTo>
                    <a:pt x="743" y="206"/>
                  </a:lnTo>
                  <a:lnTo>
                    <a:pt x="741" y="204"/>
                  </a:lnTo>
                  <a:lnTo>
                    <a:pt x="739" y="202"/>
                  </a:lnTo>
                  <a:lnTo>
                    <a:pt x="736" y="202"/>
                  </a:lnTo>
                  <a:lnTo>
                    <a:pt x="736" y="199"/>
                  </a:lnTo>
                  <a:lnTo>
                    <a:pt x="734" y="199"/>
                  </a:lnTo>
                  <a:lnTo>
                    <a:pt x="734" y="197"/>
                  </a:lnTo>
                  <a:lnTo>
                    <a:pt x="732" y="194"/>
                  </a:lnTo>
                  <a:lnTo>
                    <a:pt x="732" y="194"/>
                  </a:lnTo>
                  <a:lnTo>
                    <a:pt x="729" y="194"/>
                  </a:lnTo>
                  <a:lnTo>
                    <a:pt x="729" y="194"/>
                  </a:lnTo>
                  <a:lnTo>
                    <a:pt x="727" y="194"/>
                  </a:lnTo>
                  <a:lnTo>
                    <a:pt x="727" y="194"/>
                  </a:lnTo>
                  <a:lnTo>
                    <a:pt x="727" y="194"/>
                  </a:lnTo>
                  <a:lnTo>
                    <a:pt x="724" y="194"/>
                  </a:lnTo>
                  <a:lnTo>
                    <a:pt x="724" y="194"/>
                  </a:lnTo>
                  <a:lnTo>
                    <a:pt x="724" y="194"/>
                  </a:lnTo>
                  <a:lnTo>
                    <a:pt x="722" y="197"/>
                  </a:lnTo>
                  <a:lnTo>
                    <a:pt x="722" y="194"/>
                  </a:lnTo>
                  <a:lnTo>
                    <a:pt x="720" y="194"/>
                  </a:lnTo>
                  <a:lnTo>
                    <a:pt x="720" y="192"/>
                  </a:lnTo>
                  <a:lnTo>
                    <a:pt x="717" y="190"/>
                  </a:lnTo>
                  <a:lnTo>
                    <a:pt x="717" y="185"/>
                  </a:lnTo>
                  <a:lnTo>
                    <a:pt x="717" y="183"/>
                  </a:lnTo>
                  <a:lnTo>
                    <a:pt x="720" y="183"/>
                  </a:lnTo>
                  <a:lnTo>
                    <a:pt x="722" y="180"/>
                  </a:lnTo>
                  <a:lnTo>
                    <a:pt x="722" y="180"/>
                  </a:lnTo>
                  <a:lnTo>
                    <a:pt x="722" y="178"/>
                  </a:lnTo>
                  <a:lnTo>
                    <a:pt x="722" y="178"/>
                  </a:lnTo>
                  <a:lnTo>
                    <a:pt x="722" y="175"/>
                  </a:lnTo>
                  <a:lnTo>
                    <a:pt x="722" y="175"/>
                  </a:lnTo>
                  <a:lnTo>
                    <a:pt x="722" y="173"/>
                  </a:lnTo>
                  <a:lnTo>
                    <a:pt x="722" y="173"/>
                  </a:lnTo>
                  <a:lnTo>
                    <a:pt x="720" y="171"/>
                  </a:lnTo>
                  <a:lnTo>
                    <a:pt x="720" y="171"/>
                  </a:lnTo>
                  <a:lnTo>
                    <a:pt x="720" y="168"/>
                  </a:lnTo>
                  <a:lnTo>
                    <a:pt x="720" y="168"/>
                  </a:lnTo>
                  <a:lnTo>
                    <a:pt x="720" y="168"/>
                  </a:lnTo>
                  <a:lnTo>
                    <a:pt x="720" y="166"/>
                  </a:lnTo>
                  <a:lnTo>
                    <a:pt x="722" y="166"/>
                  </a:lnTo>
                  <a:lnTo>
                    <a:pt x="722" y="164"/>
                  </a:lnTo>
                  <a:lnTo>
                    <a:pt x="722" y="164"/>
                  </a:lnTo>
                  <a:lnTo>
                    <a:pt x="724" y="161"/>
                  </a:lnTo>
                  <a:lnTo>
                    <a:pt x="722" y="161"/>
                  </a:lnTo>
                  <a:lnTo>
                    <a:pt x="722" y="159"/>
                  </a:lnTo>
                  <a:lnTo>
                    <a:pt x="722" y="157"/>
                  </a:lnTo>
                  <a:lnTo>
                    <a:pt x="724" y="157"/>
                  </a:lnTo>
                  <a:lnTo>
                    <a:pt x="727" y="154"/>
                  </a:lnTo>
                  <a:lnTo>
                    <a:pt x="727" y="154"/>
                  </a:lnTo>
                  <a:lnTo>
                    <a:pt x="729" y="152"/>
                  </a:lnTo>
                  <a:lnTo>
                    <a:pt x="727" y="149"/>
                  </a:lnTo>
                  <a:lnTo>
                    <a:pt x="727" y="149"/>
                  </a:lnTo>
                  <a:lnTo>
                    <a:pt x="727" y="149"/>
                  </a:lnTo>
                  <a:lnTo>
                    <a:pt x="724" y="147"/>
                  </a:lnTo>
                  <a:lnTo>
                    <a:pt x="724" y="147"/>
                  </a:lnTo>
                  <a:lnTo>
                    <a:pt x="724" y="147"/>
                  </a:lnTo>
                  <a:lnTo>
                    <a:pt x="724" y="145"/>
                  </a:lnTo>
                  <a:lnTo>
                    <a:pt x="722" y="145"/>
                  </a:lnTo>
                  <a:lnTo>
                    <a:pt x="720" y="145"/>
                  </a:lnTo>
                  <a:lnTo>
                    <a:pt x="720" y="145"/>
                  </a:lnTo>
                  <a:lnTo>
                    <a:pt x="720" y="147"/>
                  </a:lnTo>
                  <a:lnTo>
                    <a:pt x="720" y="149"/>
                  </a:lnTo>
                  <a:lnTo>
                    <a:pt x="717" y="149"/>
                  </a:lnTo>
                  <a:lnTo>
                    <a:pt x="717" y="149"/>
                  </a:lnTo>
                  <a:lnTo>
                    <a:pt x="715" y="149"/>
                  </a:lnTo>
                  <a:lnTo>
                    <a:pt x="715" y="149"/>
                  </a:lnTo>
                  <a:lnTo>
                    <a:pt x="713" y="147"/>
                  </a:lnTo>
                  <a:lnTo>
                    <a:pt x="710" y="147"/>
                  </a:lnTo>
                  <a:lnTo>
                    <a:pt x="710" y="145"/>
                  </a:lnTo>
                  <a:lnTo>
                    <a:pt x="710" y="142"/>
                  </a:lnTo>
                  <a:lnTo>
                    <a:pt x="710" y="140"/>
                  </a:lnTo>
                  <a:lnTo>
                    <a:pt x="710" y="138"/>
                  </a:lnTo>
                  <a:lnTo>
                    <a:pt x="710" y="138"/>
                  </a:lnTo>
                  <a:lnTo>
                    <a:pt x="713" y="135"/>
                  </a:lnTo>
                  <a:lnTo>
                    <a:pt x="713" y="135"/>
                  </a:lnTo>
                  <a:lnTo>
                    <a:pt x="715" y="133"/>
                  </a:lnTo>
                  <a:lnTo>
                    <a:pt x="715" y="133"/>
                  </a:lnTo>
                  <a:lnTo>
                    <a:pt x="715" y="133"/>
                  </a:lnTo>
                  <a:lnTo>
                    <a:pt x="717" y="133"/>
                  </a:lnTo>
                  <a:lnTo>
                    <a:pt x="717" y="133"/>
                  </a:lnTo>
                  <a:lnTo>
                    <a:pt x="717" y="130"/>
                  </a:lnTo>
                  <a:lnTo>
                    <a:pt x="720" y="130"/>
                  </a:lnTo>
                  <a:lnTo>
                    <a:pt x="722" y="128"/>
                  </a:lnTo>
                  <a:lnTo>
                    <a:pt x="724" y="128"/>
                  </a:lnTo>
                  <a:lnTo>
                    <a:pt x="727" y="126"/>
                  </a:lnTo>
                  <a:lnTo>
                    <a:pt x="729" y="123"/>
                  </a:lnTo>
                  <a:lnTo>
                    <a:pt x="729" y="121"/>
                  </a:lnTo>
                  <a:lnTo>
                    <a:pt x="729" y="121"/>
                  </a:lnTo>
                  <a:lnTo>
                    <a:pt x="727" y="119"/>
                  </a:lnTo>
                  <a:lnTo>
                    <a:pt x="724" y="116"/>
                  </a:lnTo>
                  <a:lnTo>
                    <a:pt x="724" y="116"/>
                  </a:lnTo>
                  <a:lnTo>
                    <a:pt x="722" y="116"/>
                  </a:lnTo>
                  <a:lnTo>
                    <a:pt x="722" y="116"/>
                  </a:lnTo>
                  <a:lnTo>
                    <a:pt x="720" y="116"/>
                  </a:lnTo>
                  <a:lnTo>
                    <a:pt x="720" y="116"/>
                  </a:lnTo>
                  <a:lnTo>
                    <a:pt x="717" y="116"/>
                  </a:lnTo>
                  <a:lnTo>
                    <a:pt x="717" y="116"/>
                  </a:lnTo>
                  <a:lnTo>
                    <a:pt x="715" y="116"/>
                  </a:lnTo>
                  <a:lnTo>
                    <a:pt x="713" y="116"/>
                  </a:lnTo>
                  <a:lnTo>
                    <a:pt x="713" y="116"/>
                  </a:lnTo>
                  <a:lnTo>
                    <a:pt x="710" y="119"/>
                  </a:lnTo>
                  <a:lnTo>
                    <a:pt x="710" y="119"/>
                  </a:lnTo>
                  <a:lnTo>
                    <a:pt x="710" y="121"/>
                  </a:lnTo>
                  <a:lnTo>
                    <a:pt x="710" y="121"/>
                  </a:lnTo>
                  <a:lnTo>
                    <a:pt x="710" y="121"/>
                  </a:lnTo>
                  <a:lnTo>
                    <a:pt x="710" y="123"/>
                  </a:lnTo>
                  <a:lnTo>
                    <a:pt x="708" y="123"/>
                  </a:lnTo>
                  <a:lnTo>
                    <a:pt x="708" y="123"/>
                  </a:lnTo>
                  <a:lnTo>
                    <a:pt x="708" y="123"/>
                  </a:lnTo>
                  <a:lnTo>
                    <a:pt x="706" y="126"/>
                  </a:lnTo>
                  <a:lnTo>
                    <a:pt x="706" y="128"/>
                  </a:lnTo>
                  <a:lnTo>
                    <a:pt x="703" y="130"/>
                  </a:lnTo>
                  <a:lnTo>
                    <a:pt x="703" y="133"/>
                  </a:lnTo>
                  <a:lnTo>
                    <a:pt x="703" y="135"/>
                  </a:lnTo>
                  <a:lnTo>
                    <a:pt x="701" y="135"/>
                  </a:lnTo>
                  <a:lnTo>
                    <a:pt x="701" y="135"/>
                  </a:lnTo>
                  <a:lnTo>
                    <a:pt x="698" y="135"/>
                  </a:lnTo>
                  <a:lnTo>
                    <a:pt x="698" y="135"/>
                  </a:lnTo>
                  <a:lnTo>
                    <a:pt x="696" y="135"/>
                  </a:lnTo>
                  <a:lnTo>
                    <a:pt x="696" y="135"/>
                  </a:lnTo>
                  <a:lnTo>
                    <a:pt x="696" y="135"/>
                  </a:lnTo>
                  <a:lnTo>
                    <a:pt x="694" y="133"/>
                  </a:lnTo>
                  <a:lnTo>
                    <a:pt x="694" y="133"/>
                  </a:lnTo>
                  <a:lnTo>
                    <a:pt x="694" y="130"/>
                  </a:lnTo>
                  <a:lnTo>
                    <a:pt x="694" y="130"/>
                  </a:lnTo>
                  <a:lnTo>
                    <a:pt x="691" y="128"/>
                  </a:lnTo>
                  <a:lnTo>
                    <a:pt x="689" y="128"/>
                  </a:lnTo>
                  <a:lnTo>
                    <a:pt x="689" y="128"/>
                  </a:lnTo>
                  <a:lnTo>
                    <a:pt x="687" y="128"/>
                  </a:lnTo>
                  <a:lnTo>
                    <a:pt x="687" y="130"/>
                  </a:lnTo>
                  <a:lnTo>
                    <a:pt x="684" y="130"/>
                  </a:lnTo>
                  <a:lnTo>
                    <a:pt x="684" y="130"/>
                  </a:lnTo>
                  <a:lnTo>
                    <a:pt x="682" y="130"/>
                  </a:lnTo>
                  <a:lnTo>
                    <a:pt x="682" y="130"/>
                  </a:lnTo>
                  <a:lnTo>
                    <a:pt x="680" y="130"/>
                  </a:lnTo>
                  <a:lnTo>
                    <a:pt x="680" y="133"/>
                  </a:lnTo>
                  <a:lnTo>
                    <a:pt x="680" y="133"/>
                  </a:lnTo>
                  <a:lnTo>
                    <a:pt x="677" y="133"/>
                  </a:lnTo>
                  <a:lnTo>
                    <a:pt x="675" y="133"/>
                  </a:lnTo>
                  <a:lnTo>
                    <a:pt x="672" y="133"/>
                  </a:lnTo>
                  <a:lnTo>
                    <a:pt x="670" y="130"/>
                  </a:lnTo>
                  <a:lnTo>
                    <a:pt x="670" y="133"/>
                  </a:lnTo>
                  <a:lnTo>
                    <a:pt x="670" y="133"/>
                  </a:lnTo>
                  <a:lnTo>
                    <a:pt x="668" y="135"/>
                  </a:lnTo>
                  <a:lnTo>
                    <a:pt x="668" y="135"/>
                  </a:lnTo>
                  <a:lnTo>
                    <a:pt x="668" y="138"/>
                  </a:lnTo>
                  <a:lnTo>
                    <a:pt x="665" y="138"/>
                  </a:lnTo>
                  <a:lnTo>
                    <a:pt x="665" y="135"/>
                  </a:lnTo>
                  <a:lnTo>
                    <a:pt x="663" y="135"/>
                  </a:lnTo>
                  <a:lnTo>
                    <a:pt x="663" y="135"/>
                  </a:lnTo>
                  <a:lnTo>
                    <a:pt x="665" y="135"/>
                  </a:lnTo>
                  <a:lnTo>
                    <a:pt x="665" y="133"/>
                  </a:lnTo>
                  <a:lnTo>
                    <a:pt x="665" y="133"/>
                  </a:lnTo>
                  <a:lnTo>
                    <a:pt x="663" y="133"/>
                  </a:lnTo>
                  <a:lnTo>
                    <a:pt x="663" y="130"/>
                  </a:lnTo>
                  <a:lnTo>
                    <a:pt x="663" y="130"/>
                  </a:lnTo>
                  <a:lnTo>
                    <a:pt x="663" y="130"/>
                  </a:lnTo>
                  <a:lnTo>
                    <a:pt x="663" y="130"/>
                  </a:lnTo>
                  <a:lnTo>
                    <a:pt x="663" y="128"/>
                  </a:lnTo>
                  <a:lnTo>
                    <a:pt x="661" y="128"/>
                  </a:lnTo>
                  <a:lnTo>
                    <a:pt x="661" y="126"/>
                  </a:lnTo>
                  <a:lnTo>
                    <a:pt x="663" y="123"/>
                  </a:lnTo>
                  <a:lnTo>
                    <a:pt x="663" y="123"/>
                  </a:lnTo>
                  <a:lnTo>
                    <a:pt x="665" y="121"/>
                  </a:lnTo>
                  <a:lnTo>
                    <a:pt x="668" y="121"/>
                  </a:lnTo>
                  <a:lnTo>
                    <a:pt x="668" y="123"/>
                  </a:lnTo>
                  <a:lnTo>
                    <a:pt x="668" y="123"/>
                  </a:lnTo>
                  <a:lnTo>
                    <a:pt x="668" y="123"/>
                  </a:lnTo>
                  <a:lnTo>
                    <a:pt x="670" y="123"/>
                  </a:lnTo>
                  <a:lnTo>
                    <a:pt x="670" y="123"/>
                  </a:lnTo>
                  <a:lnTo>
                    <a:pt x="672" y="123"/>
                  </a:lnTo>
                  <a:lnTo>
                    <a:pt x="672" y="123"/>
                  </a:lnTo>
                  <a:lnTo>
                    <a:pt x="675" y="123"/>
                  </a:lnTo>
                  <a:lnTo>
                    <a:pt x="675" y="123"/>
                  </a:lnTo>
                  <a:lnTo>
                    <a:pt x="675" y="123"/>
                  </a:lnTo>
                  <a:lnTo>
                    <a:pt x="677" y="123"/>
                  </a:lnTo>
                  <a:lnTo>
                    <a:pt x="677" y="123"/>
                  </a:lnTo>
                  <a:lnTo>
                    <a:pt x="680" y="123"/>
                  </a:lnTo>
                  <a:lnTo>
                    <a:pt x="680" y="123"/>
                  </a:lnTo>
                  <a:lnTo>
                    <a:pt x="682" y="121"/>
                  </a:lnTo>
                  <a:lnTo>
                    <a:pt x="682" y="121"/>
                  </a:lnTo>
                  <a:lnTo>
                    <a:pt x="682" y="121"/>
                  </a:lnTo>
                  <a:lnTo>
                    <a:pt x="684" y="119"/>
                  </a:lnTo>
                  <a:lnTo>
                    <a:pt x="684" y="116"/>
                  </a:lnTo>
                  <a:lnTo>
                    <a:pt x="682" y="116"/>
                  </a:lnTo>
                  <a:lnTo>
                    <a:pt x="682" y="114"/>
                  </a:lnTo>
                  <a:lnTo>
                    <a:pt x="680" y="114"/>
                  </a:lnTo>
                  <a:lnTo>
                    <a:pt x="680" y="114"/>
                  </a:lnTo>
                  <a:lnTo>
                    <a:pt x="680" y="114"/>
                  </a:lnTo>
                  <a:lnTo>
                    <a:pt x="677" y="114"/>
                  </a:lnTo>
                  <a:lnTo>
                    <a:pt x="677" y="114"/>
                  </a:lnTo>
                  <a:lnTo>
                    <a:pt x="675" y="114"/>
                  </a:lnTo>
                  <a:lnTo>
                    <a:pt x="675" y="114"/>
                  </a:lnTo>
                  <a:lnTo>
                    <a:pt x="672" y="114"/>
                  </a:lnTo>
                  <a:lnTo>
                    <a:pt x="670" y="112"/>
                  </a:lnTo>
                  <a:lnTo>
                    <a:pt x="670" y="112"/>
                  </a:lnTo>
                  <a:lnTo>
                    <a:pt x="670" y="109"/>
                  </a:lnTo>
                  <a:lnTo>
                    <a:pt x="668" y="109"/>
                  </a:lnTo>
                  <a:lnTo>
                    <a:pt x="668" y="109"/>
                  </a:lnTo>
                  <a:lnTo>
                    <a:pt x="668" y="109"/>
                  </a:lnTo>
                  <a:lnTo>
                    <a:pt x="665" y="107"/>
                  </a:lnTo>
                  <a:lnTo>
                    <a:pt x="665" y="107"/>
                  </a:lnTo>
                  <a:lnTo>
                    <a:pt x="665" y="104"/>
                  </a:lnTo>
                  <a:lnTo>
                    <a:pt x="665" y="104"/>
                  </a:lnTo>
                  <a:lnTo>
                    <a:pt x="665" y="102"/>
                  </a:lnTo>
                  <a:lnTo>
                    <a:pt x="665" y="102"/>
                  </a:lnTo>
                  <a:lnTo>
                    <a:pt x="663" y="102"/>
                  </a:lnTo>
                  <a:lnTo>
                    <a:pt x="663" y="102"/>
                  </a:lnTo>
                  <a:lnTo>
                    <a:pt x="663" y="100"/>
                  </a:lnTo>
                  <a:lnTo>
                    <a:pt x="661" y="100"/>
                  </a:lnTo>
                  <a:lnTo>
                    <a:pt x="661" y="97"/>
                  </a:lnTo>
                  <a:lnTo>
                    <a:pt x="661" y="97"/>
                  </a:lnTo>
                  <a:lnTo>
                    <a:pt x="661" y="97"/>
                  </a:lnTo>
                  <a:lnTo>
                    <a:pt x="661" y="95"/>
                  </a:lnTo>
                  <a:lnTo>
                    <a:pt x="658" y="95"/>
                  </a:lnTo>
                  <a:lnTo>
                    <a:pt x="658" y="93"/>
                  </a:lnTo>
                  <a:lnTo>
                    <a:pt x="658" y="93"/>
                  </a:lnTo>
                  <a:lnTo>
                    <a:pt x="658" y="90"/>
                  </a:lnTo>
                  <a:lnTo>
                    <a:pt x="658" y="90"/>
                  </a:lnTo>
                  <a:lnTo>
                    <a:pt x="658" y="90"/>
                  </a:lnTo>
                  <a:lnTo>
                    <a:pt x="658" y="90"/>
                  </a:lnTo>
                  <a:lnTo>
                    <a:pt x="658" y="88"/>
                  </a:lnTo>
                  <a:lnTo>
                    <a:pt x="656" y="88"/>
                  </a:lnTo>
                  <a:lnTo>
                    <a:pt x="656" y="88"/>
                  </a:lnTo>
                  <a:lnTo>
                    <a:pt x="658" y="86"/>
                  </a:lnTo>
                  <a:lnTo>
                    <a:pt x="658" y="86"/>
                  </a:lnTo>
                  <a:lnTo>
                    <a:pt x="658" y="83"/>
                  </a:lnTo>
                  <a:lnTo>
                    <a:pt x="658" y="83"/>
                  </a:lnTo>
                  <a:lnTo>
                    <a:pt x="658" y="83"/>
                  </a:lnTo>
                  <a:lnTo>
                    <a:pt x="661" y="81"/>
                  </a:lnTo>
                  <a:lnTo>
                    <a:pt x="661" y="81"/>
                  </a:lnTo>
                  <a:lnTo>
                    <a:pt x="661" y="81"/>
                  </a:lnTo>
                  <a:lnTo>
                    <a:pt x="661" y="78"/>
                  </a:lnTo>
                  <a:lnTo>
                    <a:pt x="658" y="78"/>
                  </a:lnTo>
                  <a:lnTo>
                    <a:pt x="656" y="78"/>
                  </a:lnTo>
                  <a:lnTo>
                    <a:pt x="653" y="78"/>
                  </a:lnTo>
                  <a:lnTo>
                    <a:pt x="653" y="81"/>
                  </a:lnTo>
                  <a:lnTo>
                    <a:pt x="653" y="83"/>
                  </a:lnTo>
                  <a:lnTo>
                    <a:pt x="653" y="83"/>
                  </a:lnTo>
                  <a:lnTo>
                    <a:pt x="651" y="86"/>
                  </a:lnTo>
                  <a:lnTo>
                    <a:pt x="651" y="88"/>
                  </a:lnTo>
                  <a:lnTo>
                    <a:pt x="651" y="88"/>
                  </a:lnTo>
                  <a:lnTo>
                    <a:pt x="649" y="90"/>
                  </a:lnTo>
                  <a:lnTo>
                    <a:pt x="649" y="90"/>
                  </a:lnTo>
                  <a:lnTo>
                    <a:pt x="646" y="90"/>
                  </a:lnTo>
                  <a:lnTo>
                    <a:pt x="646" y="90"/>
                  </a:lnTo>
                  <a:lnTo>
                    <a:pt x="644" y="90"/>
                  </a:lnTo>
                  <a:lnTo>
                    <a:pt x="644" y="88"/>
                  </a:lnTo>
                  <a:lnTo>
                    <a:pt x="644" y="88"/>
                  </a:lnTo>
                  <a:lnTo>
                    <a:pt x="642" y="88"/>
                  </a:lnTo>
                  <a:lnTo>
                    <a:pt x="642" y="88"/>
                  </a:lnTo>
                  <a:lnTo>
                    <a:pt x="642" y="88"/>
                  </a:lnTo>
                  <a:lnTo>
                    <a:pt x="642" y="88"/>
                  </a:lnTo>
                  <a:lnTo>
                    <a:pt x="642" y="86"/>
                  </a:lnTo>
                  <a:lnTo>
                    <a:pt x="642" y="86"/>
                  </a:lnTo>
                  <a:lnTo>
                    <a:pt x="642" y="88"/>
                  </a:lnTo>
                  <a:lnTo>
                    <a:pt x="642" y="88"/>
                  </a:lnTo>
                  <a:lnTo>
                    <a:pt x="639" y="86"/>
                  </a:lnTo>
                  <a:lnTo>
                    <a:pt x="639" y="86"/>
                  </a:lnTo>
                  <a:lnTo>
                    <a:pt x="637" y="83"/>
                  </a:lnTo>
                  <a:lnTo>
                    <a:pt x="637" y="81"/>
                  </a:lnTo>
                  <a:lnTo>
                    <a:pt x="637" y="81"/>
                  </a:lnTo>
                  <a:lnTo>
                    <a:pt x="637" y="81"/>
                  </a:lnTo>
                  <a:lnTo>
                    <a:pt x="637" y="81"/>
                  </a:lnTo>
                  <a:lnTo>
                    <a:pt x="637" y="78"/>
                  </a:lnTo>
                  <a:lnTo>
                    <a:pt x="637" y="78"/>
                  </a:lnTo>
                  <a:lnTo>
                    <a:pt x="637" y="78"/>
                  </a:lnTo>
                  <a:lnTo>
                    <a:pt x="637" y="78"/>
                  </a:lnTo>
                  <a:lnTo>
                    <a:pt x="635" y="78"/>
                  </a:lnTo>
                  <a:lnTo>
                    <a:pt x="635" y="76"/>
                  </a:lnTo>
                  <a:lnTo>
                    <a:pt x="635" y="76"/>
                  </a:lnTo>
                  <a:lnTo>
                    <a:pt x="635" y="74"/>
                  </a:lnTo>
                  <a:lnTo>
                    <a:pt x="635" y="74"/>
                  </a:lnTo>
                  <a:lnTo>
                    <a:pt x="635" y="71"/>
                  </a:lnTo>
                  <a:lnTo>
                    <a:pt x="635" y="71"/>
                  </a:lnTo>
                  <a:lnTo>
                    <a:pt x="632" y="71"/>
                  </a:lnTo>
                  <a:lnTo>
                    <a:pt x="632" y="71"/>
                  </a:lnTo>
                  <a:lnTo>
                    <a:pt x="632" y="69"/>
                  </a:lnTo>
                  <a:lnTo>
                    <a:pt x="632" y="69"/>
                  </a:lnTo>
                  <a:lnTo>
                    <a:pt x="632" y="69"/>
                  </a:lnTo>
                  <a:lnTo>
                    <a:pt x="630" y="69"/>
                  </a:lnTo>
                  <a:lnTo>
                    <a:pt x="630" y="67"/>
                  </a:lnTo>
                  <a:lnTo>
                    <a:pt x="630" y="67"/>
                  </a:lnTo>
                  <a:lnTo>
                    <a:pt x="630" y="67"/>
                  </a:lnTo>
                  <a:lnTo>
                    <a:pt x="630" y="67"/>
                  </a:lnTo>
                  <a:lnTo>
                    <a:pt x="630" y="67"/>
                  </a:lnTo>
                  <a:lnTo>
                    <a:pt x="630"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5" y="57"/>
                  </a:lnTo>
                  <a:lnTo>
                    <a:pt x="627" y="55"/>
                  </a:lnTo>
                  <a:lnTo>
                    <a:pt x="627" y="55"/>
                  </a:lnTo>
                  <a:lnTo>
                    <a:pt x="630" y="55"/>
                  </a:lnTo>
                  <a:lnTo>
                    <a:pt x="630" y="52"/>
                  </a:lnTo>
                  <a:lnTo>
                    <a:pt x="627" y="50"/>
                  </a:lnTo>
                  <a:lnTo>
                    <a:pt x="625" y="50"/>
                  </a:lnTo>
                  <a:lnTo>
                    <a:pt x="625" y="50"/>
                  </a:lnTo>
                  <a:lnTo>
                    <a:pt x="623" y="50"/>
                  </a:lnTo>
                  <a:lnTo>
                    <a:pt x="623" y="50"/>
                  </a:lnTo>
                  <a:lnTo>
                    <a:pt x="623" y="50"/>
                  </a:lnTo>
                  <a:lnTo>
                    <a:pt x="620" y="50"/>
                  </a:lnTo>
                  <a:lnTo>
                    <a:pt x="620" y="50"/>
                  </a:lnTo>
                  <a:lnTo>
                    <a:pt x="620" y="52"/>
                  </a:lnTo>
                  <a:lnTo>
                    <a:pt x="620" y="52"/>
                  </a:lnTo>
                  <a:lnTo>
                    <a:pt x="618" y="52"/>
                  </a:lnTo>
                  <a:lnTo>
                    <a:pt x="618" y="50"/>
                  </a:lnTo>
                  <a:lnTo>
                    <a:pt x="618" y="50"/>
                  </a:lnTo>
                  <a:lnTo>
                    <a:pt x="616" y="50"/>
                  </a:lnTo>
                  <a:lnTo>
                    <a:pt x="616" y="48"/>
                  </a:lnTo>
                  <a:lnTo>
                    <a:pt x="616" y="48"/>
                  </a:lnTo>
                  <a:lnTo>
                    <a:pt x="613" y="48"/>
                  </a:lnTo>
                  <a:lnTo>
                    <a:pt x="613" y="48"/>
                  </a:lnTo>
                  <a:lnTo>
                    <a:pt x="613" y="48"/>
                  </a:lnTo>
                  <a:lnTo>
                    <a:pt x="613" y="45"/>
                  </a:lnTo>
                  <a:lnTo>
                    <a:pt x="613" y="45"/>
                  </a:lnTo>
                  <a:lnTo>
                    <a:pt x="616" y="45"/>
                  </a:lnTo>
                  <a:lnTo>
                    <a:pt x="616" y="45"/>
                  </a:lnTo>
                  <a:lnTo>
                    <a:pt x="618" y="45"/>
                  </a:lnTo>
                  <a:lnTo>
                    <a:pt x="618" y="45"/>
                  </a:lnTo>
                  <a:lnTo>
                    <a:pt x="618" y="45"/>
                  </a:lnTo>
                  <a:lnTo>
                    <a:pt x="618" y="43"/>
                  </a:lnTo>
                  <a:lnTo>
                    <a:pt x="618" y="43"/>
                  </a:lnTo>
                  <a:lnTo>
                    <a:pt x="620" y="43"/>
                  </a:lnTo>
                  <a:lnTo>
                    <a:pt x="620" y="43"/>
                  </a:lnTo>
                  <a:lnTo>
                    <a:pt x="620" y="41"/>
                  </a:lnTo>
                  <a:lnTo>
                    <a:pt x="620" y="41"/>
                  </a:lnTo>
                  <a:lnTo>
                    <a:pt x="618" y="41"/>
                  </a:lnTo>
                  <a:lnTo>
                    <a:pt x="618" y="41"/>
                  </a:lnTo>
                  <a:lnTo>
                    <a:pt x="618" y="38"/>
                  </a:lnTo>
                  <a:lnTo>
                    <a:pt x="618" y="38"/>
                  </a:lnTo>
                  <a:lnTo>
                    <a:pt x="618" y="38"/>
                  </a:lnTo>
                  <a:lnTo>
                    <a:pt x="620" y="38"/>
                  </a:lnTo>
                  <a:lnTo>
                    <a:pt x="620" y="36"/>
                  </a:lnTo>
                  <a:lnTo>
                    <a:pt x="623" y="36"/>
                  </a:lnTo>
                  <a:lnTo>
                    <a:pt x="623" y="36"/>
                  </a:lnTo>
                  <a:lnTo>
                    <a:pt x="623" y="36"/>
                  </a:lnTo>
                  <a:lnTo>
                    <a:pt x="620" y="33"/>
                  </a:lnTo>
                  <a:lnTo>
                    <a:pt x="620" y="33"/>
                  </a:lnTo>
                  <a:lnTo>
                    <a:pt x="618" y="31"/>
                  </a:lnTo>
                  <a:lnTo>
                    <a:pt x="616" y="31"/>
                  </a:lnTo>
                  <a:lnTo>
                    <a:pt x="616" y="31"/>
                  </a:lnTo>
                  <a:lnTo>
                    <a:pt x="613" y="33"/>
                  </a:lnTo>
                  <a:lnTo>
                    <a:pt x="613" y="33"/>
                  </a:lnTo>
                  <a:lnTo>
                    <a:pt x="611" y="33"/>
                  </a:lnTo>
                  <a:lnTo>
                    <a:pt x="609" y="31"/>
                  </a:lnTo>
                  <a:lnTo>
                    <a:pt x="606" y="31"/>
                  </a:lnTo>
                  <a:lnTo>
                    <a:pt x="606" y="29"/>
                  </a:lnTo>
                  <a:lnTo>
                    <a:pt x="606" y="26"/>
                  </a:lnTo>
                  <a:lnTo>
                    <a:pt x="609" y="24"/>
                  </a:lnTo>
                  <a:lnTo>
                    <a:pt x="609" y="24"/>
                  </a:lnTo>
                  <a:lnTo>
                    <a:pt x="609" y="22"/>
                  </a:lnTo>
                  <a:lnTo>
                    <a:pt x="611" y="22"/>
                  </a:lnTo>
                  <a:lnTo>
                    <a:pt x="611" y="22"/>
                  </a:lnTo>
                  <a:lnTo>
                    <a:pt x="613" y="22"/>
                  </a:lnTo>
                  <a:lnTo>
                    <a:pt x="613" y="19"/>
                  </a:lnTo>
                  <a:lnTo>
                    <a:pt x="613" y="19"/>
                  </a:lnTo>
                  <a:lnTo>
                    <a:pt x="616" y="19"/>
                  </a:lnTo>
                  <a:lnTo>
                    <a:pt x="616" y="19"/>
                  </a:lnTo>
                  <a:lnTo>
                    <a:pt x="616" y="19"/>
                  </a:lnTo>
                  <a:lnTo>
                    <a:pt x="616" y="19"/>
                  </a:lnTo>
                  <a:lnTo>
                    <a:pt x="613" y="17"/>
                  </a:lnTo>
                  <a:lnTo>
                    <a:pt x="611" y="17"/>
                  </a:lnTo>
                  <a:lnTo>
                    <a:pt x="611" y="17"/>
                  </a:lnTo>
                  <a:lnTo>
                    <a:pt x="609" y="17"/>
                  </a:lnTo>
                  <a:lnTo>
                    <a:pt x="606" y="17"/>
                  </a:lnTo>
                  <a:lnTo>
                    <a:pt x="609" y="19"/>
                  </a:lnTo>
                  <a:lnTo>
                    <a:pt x="609" y="19"/>
                  </a:lnTo>
                  <a:lnTo>
                    <a:pt x="609" y="19"/>
                  </a:lnTo>
                  <a:lnTo>
                    <a:pt x="609" y="19"/>
                  </a:lnTo>
                  <a:lnTo>
                    <a:pt x="609" y="19"/>
                  </a:lnTo>
                  <a:lnTo>
                    <a:pt x="606" y="19"/>
                  </a:lnTo>
                  <a:lnTo>
                    <a:pt x="606" y="19"/>
                  </a:lnTo>
                  <a:lnTo>
                    <a:pt x="604" y="19"/>
                  </a:lnTo>
                  <a:lnTo>
                    <a:pt x="604" y="19"/>
                  </a:lnTo>
                  <a:lnTo>
                    <a:pt x="601" y="19"/>
                  </a:lnTo>
                  <a:lnTo>
                    <a:pt x="601" y="19"/>
                  </a:lnTo>
                  <a:lnTo>
                    <a:pt x="601" y="19"/>
                  </a:lnTo>
                  <a:lnTo>
                    <a:pt x="601" y="19"/>
                  </a:lnTo>
                  <a:lnTo>
                    <a:pt x="601" y="22"/>
                  </a:lnTo>
                  <a:lnTo>
                    <a:pt x="601" y="22"/>
                  </a:lnTo>
                  <a:lnTo>
                    <a:pt x="601" y="22"/>
                  </a:lnTo>
                  <a:lnTo>
                    <a:pt x="604" y="22"/>
                  </a:lnTo>
                  <a:lnTo>
                    <a:pt x="604" y="24"/>
                  </a:lnTo>
                  <a:lnTo>
                    <a:pt x="604" y="26"/>
                  </a:lnTo>
                  <a:lnTo>
                    <a:pt x="604" y="26"/>
                  </a:lnTo>
                  <a:lnTo>
                    <a:pt x="604" y="29"/>
                  </a:lnTo>
                  <a:lnTo>
                    <a:pt x="601" y="31"/>
                  </a:lnTo>
                  <a:lnTo>
                    <a:pt x="606" y="33"/>
                  </a:lnTo>
                  <a:lnTo>
                    <a:pt x="606" y="33"/>
                  </a:lnTo>
                  <a:lnTo>
                    <a:pt x="606" y="33"/>
                  </a:lnTo>
                  <a:lnTo>
                    <a:pt x="606" y="36"/>
                  </a:lnTo>
                  <a:lnTo>
                    <a:pt x="604" y="36"/>
                  </a:lnTo>
                  <a:lnTo>
                    <a:pt x="606" y="38"/>
                  </a:lnTo>
                  <a:lnTo>
                    <a:pt x="606" y="38"/>
                  </a:lnTo>
                  <a:lnTo>
                    <a:pt x="606" y="41"/>
                  </a:lnTo>
                  <a:lnTo>
                    <a:pt x="606" y="41"/>
                  </a:lnTo>
                  <a:lnTo>
                    <a:pt x="604" y="41"/>
                  </a:lnTo>
                  <a:lnTo>
                    <a:pt x="604" y="41"/>
                  </a:lnTo>
                  <a:lnTo>
                    <a:pt x="606" y="41"/>
                  </a:lnTo>
                  <a:lnTo>
                    <a:pt x="606" y="41"/>
                  </a:lnTo>
                  <a:lnTo>
                    <a:pt x="606" y="43"/>
                  </a:lnTo>
                  <a:lnTo>
                    <a:pt x="606" y="43"/>
                  </a:lnTo>
                  <a:lnTo>
                    <a:pt x="606" y="43"/>
                  </a:lnTo>
                  <a:lnTo>
                    <a:pt x="606" y="43"/>
                  </a:lnTo>
                  <a:lnTo>
                    <a:pt x="606" y="43"/>
                  </a:lnTo>
                  <a:lnTo>
                    <a:pt x="606" y="43"/>
                  </a:lnTo>
                  <a:lnTo>
                    <a:pt x="604" y="43"/>
                  </a:lnTo>
                  <a:lnTo>
                    <a:pt x="604" y="45"/>
                  </a:lnTo>
                  <a:lnTo>
                    <a:pt x="604" y="45"/>
                  </a:lnTo>
                  <a:lnTo>
                    <a:pt x="604" y="45"/>
                  </a:lnTo>
                  <a:lnTo>
                    <a:pt x="606" y="45"/>
                  </a:lnTo>
                  <a:lnTo>
                    <a:pt x="606" y="45"/>
                  </a:lnTo>
                  <a:lnTo>
                    <a:pt x="606" y="50"/>
                  </a:lnTo>
                  <a:lnTo>
                    <a:pt x="606" y="50"/>
                  </a:lnTo>
                  <a:lnTo>
                    <a:pt x="604" y="52"/>
                  </a:lnTo>
                  <a:lnTo>
                    <a:pt x="604" y="52"/>
                  </a:lnTo>
                  <a:lnTo>
                    <a:pt x="606" y="52"/>
                  </a:lnTo>
                  <a:lnTo>
                    <a:pt x="606" y="52"/>
                  </a:lnTo>
                  <a:lnTo>
                    <a:pt x="606" y="55"/>
                  </a:lnTo>
                  <a:lnTo>
                    <a:pt x="606" y="55"/>
                  </a:lnTo>
                  <a:lnTo>
                    <a:pt x="609" y="55"/>
                  </a:lnTo>
                  <a:lnTo>
                    <a:pt x="609" y="55"/>
                  </a:lnTo>
                  <a:lnTo>
                    <a:pt x="611" y="55"/>
                  </a:lnTo>
                  <a:lnTo>
                    <a:pt x="609" y="55"/>
                  </a:lnTo>
                  <a:lnTo>
                    <a:pt x="609" y="55"/>
                  </a:lnTo>
                  <a:lnTo>
                    <a:pt x="609" y="57"/>
                  </a:lnTo>
                  <a:lnTo>
                    <a:pt x="606" y="57"/>
                  </a:lnTo>
                  <a:lnTo>
                    <a:pt x="611" y="57"/>
                  </a:lnTo>
                  <a:lnTo>
                    <a:pt x="611" y="59"/>
                  </a:lnTo>
                  <a:lnTo>
                    <a:pt x="611" y="59"/>
                  </a:lnTo>
                  <a:lnTo>
                    <a:pt x="611" y="59"/>
                  </a:lnTo>
                  <a:lnTo>
                    <a:pt x="609" y="59"/>
                  </a:lnTo>
                  <a:lnTo>
                    <a:pt x="609" y="59"/>
                  </a:lnTo>
                  <a:lnTo>
                    <a:pt x="609" y="59"/>
                  </a:lnTo>
                  <a:lnTo>
                    <a:pt x="609" y="59"/>
                  </a:lnTo>
                  <a:lnTo>
                    <a:pt x="609" y="59"/>
                  </a:lnTo>
                  <a:lnTo>
                    <a:pt x="609" y="59"/>
                  </a:lnTo>
                  <a:lnTo>
                    <a:pt x="609" y="59"/>
                  </a:lnTo>
                  <a:lnTo>
                    <a:pt x="609" y="59"/>
                  </a:lnTo>
                  <a:lnTo>
                    <a:pt x="609" y="59"/>
                  </a:lnTo>
                  <a:lnTo>
                    <a:pt x="609" y="62"/>
                  </a:lnTo>
                  <a:lnTo>
                    <a:pt x="609" y="62"/>
                  </a:lnTo>
                  <a:lnTo>
                    <a:pt x="609" y="62"/>
                  </a:lnTo>
                  <a:lnTo>
                    <a:pt x="609" y="62"/>
                  </a:lnTo>
                  <a:lnTo>
                    <a:pt x="609" y="62"/>
                  </a:lnTo>
                  <a:lnTo>
                    <a:pt x="606" y="62"/>
                  </a:lnTo>
                  <a:lnTo>
                    <a:pt x="606" y="64"/>
                  </a:lnTo>
                  <a:lnTo>
                    <a:pt x="609" y="62"/>
                  </a:lnTo>
                  <a:lnTo>
                    <a:pt x="611" y="64"/>
                  </a:lnTo>
                  <a:lnTo>
                    <a:pt x="611" y="64"/>
                  </a:lnTo>
                  <a:lnTo>
                    <a:pt x="611" y="67"/>
                  </a:lnTo>
                  <a:lnTo>
                    <a:pt x="611" y="67"/>
                  </a:lnTo>
                  <a:lnTo>
                    <a:pt x="609" y="64"/>
                  </a:lnTo>
                  <a:lnTo>
                    <a:pt x="609" y="67"/>
                  </a:lnTo>
                  <a:lnTo>
                    <a:pt x="609" y="64"/>
                  </a:lnTo>
                  <a:lnTo>
                    <a:pt x="606" y="64"/>
                  </a:lnTo>
                  <a:lnTo>
                    <a:pt x="606" y="67"/>
                  </a:lnTo>
                  <a:lnTo>
                    <a:pt x="609" y="67"/>
                  </a:lnTo>
                  <a:lnTo>
                    <a:pt x="609" y="67"/>
                  </a:lnTo>
                  <a:lnTo>
                    <a:pt x="609" y="67"/>
                  </a:lnTo>
                  <a:lnTo>
                    <a:pt x="611" y="69"/>
                  </a:lnTo>
                  <a:lnTo>
                    <a:pt x="609" y="69"/>
                  </a:lnTo>
                  <a:lnTo>
                    <a:pt x="609" y="69"/>
                  </a:lnTo>
                  <a:lnTo>
                    <a:pt x="609" y="69"/>
                  </a:lnTo>
                  <a:lnTo>
                    <a:pt x="611" y="69"/>
                  </a:lnTo>
                  <a:lnTo>
                    <a:pt x="616" y="71"/>
                  </a:lnTo>
                  <a:lnTo>
                    <a:pt x="618" y="71"/>
                  </a:lnTo>
                  <a:lnTo>
                    <a:pt x="618" y="71"/>
                  </a:lnTo>
                  <a:lnTo>
                    <a:pt x="620" y="71"/>
                  </a:lnTo>
                  <a:lnTo>
                    <a:pt x="623" y="71"/>
                  </a:lnTo>
                  <a:lnTo>
                    <a:pt x="623" y="71"/>
                  </a:lnTo>
                  <a:lnTo>
                    <a:pt x="620" y="71"/>
                  </a:lnTo>
                  <a:lnTo>
                    <a:pt x="618" y="71"/>
                  </a:lnTo>
                  <a:lnTo>
                    <a:pt x="616" y="71"/>
                  </a:lnTo>
                  <a:lnTo>
                    <a:pt x="613" y="71"/>
                  </a:lnTo>
                  <a:lnTo>
                    <a:pt x="611" y="71"/>
                  </a:lnTo>
                  <a:lnTo>
                    <a:pt x="611" y="71"/>
                  </a:lnTo>
                  <a:lnTo>
                    <a:pt x="606" y="71"/>
                  </a:lnTo>
                  <a:lnTo>
                    <a:pt x="606" y="71"/>
                  </a:lnTo>
                  <a:lnTo>
                    <a:pt x="606" y="71"/>
                  </a:lnTo>
                  <a:lnTo>
                    <a:pt x="604" y="74"/>
                  </a:lnTo>
                  <a:lnTo>
                    <a:pt x="604" y="74"/>
                  </a:lnTo>
                  <a:lnTo>
                    <a:pt x="604" y="74"/>
                  </a:lnTo>
                  <a:lnTo>
                    <a:pt x="604" y="74"/>
                  </a:lnTo>
                  <a:lnTo>
                    <a:pt x="606" y="76"/>
                  </a:lnTo>
                  <a:lnTo>
                    <a:pt x="606" y="76"/>
                  </a:lnTo>
                  <a:lnTo>
                    <a:pt x="606" y="76"/>
                  </a:lnTo>
                  <a:lnTo>
                    <a:pt x="604" y="76"/>
                  </a:lnTo>
                  <a:lnTo>
                    <a:pt x="604" y="76"/>
                  </a:lnTo>
                  <a:lnTo>
                    <a:pt x="604" y="76"/>
                  </a:lnTo>
                  <a:lnTo>
                    <a:pt x="604" y="78"/>
                  </a:lnTo>
                  <a:lnTo>
                    <a:pt x="604" y="78"/>
                  </a:lnTo>
                  <a:lnTo>
                    <a:pt x="604" y="78"/>
                  </a:lnTo>
                  <a:lnTo>
                    <a:pt x="601" y="78"/>
                  </a:lnTo>
                  <a:lnTo>
                    <a:pt x="601" y="78"/>
                  </a:lnTo>
                  <a:lnTo>
                    <a:pt x="601" y="78"/>
                  </a:lnTo>
                  <a:lnTo>
                    <a:pt x="601" y="78"/>
                  </a:lnTo>
                  <a:lnTo>
                    <a:pt x="601" y="78"/>
                  </a:lnTo>
                  <a:lnTo>
                    <a:pt x="604" y="81"/>
                  </a:lnTo>
                  <a:lnTo>
                    <a:pt x="604" y="81"/>
                  </a:lnTo>
                  <a:lnTo>
                    <a:pt x="601" y="83"/>
                  </a:lnTo>
                  <a:lnTo>
                    <a:pt x="601" y="86"/>
                  </a:lnTo>
                  <a:lnTo>
                    <a:pt x="604" y="86"/>
                  </a:lnTo>
                  <a:lnTo>
                    <a:pt x="604" y="88"/>
                  </a:lnTo>
                  <a:lnTo>
                    <a:pt x="609" y="93"/>
                  </a:lnTo>
                  <a:lnTo>
                    <a:pt x="616" y="100"/>
                  </a:lnTo>
                  <a:lnTo>
                    <a:pt x="616" y="100"/>
                  </a:lnTo>
                  <a:lnTo>
                    <a:pt x="618" y="100"/>
                  </a:lnTo>
                  <a:lnTo>
                    <a:pt x="620" y="97"/>
                  </a:lnTo>
                  <a:lnTo>
                    <a:pt x="625" y="97"/>
                  </a:lnTo>
                  <a:lnTo>
                    <a:pt x="627" y="97"/>
                  </a:lnTo>
                  <a:lnTo>
                    <a:pt x="627" y="97"/>
                  </a:lnTo>
                  <a:lnTo>
                    <a:pt x="632" y="100"/>
                  </a:lnTo>
                  <a:lnTo>
                    <a:pt x="635" y="102"/>
                  </a:lnTo>
                  <a:lnTo>
                    <a:pt x="637" y="102"/>
                  </a:lnTo>
                  <a:lnTo>
                    <a:pt x="639" y="102"/>
                  </a:lnTo>
                  <a:lnTo>
                    <a:pt x="639" y="102"/>
                  </a:lnTo>
                  <a:lnTo>
                    <a:pt x="637" y="102"/>
                  </a:lnTo>
                  <a:lnTo>
                    <a:pt x="637" y="102"/>
                  </a:lnTo>
                  <a:lnTo>
                    <a:pt x="637" y="102"/>
                  </a:lnTo>
                  <a:lnTo>
                    <a:pt x="630" y="102"/>
                  </a:lnTo>
                  <a:lnTo>
                    <a:pt x="630" y="100"/>
                  </a:lnTo>
                  <a:lnTo>
                    <a:pt x="630" y="100"/>
                  </a:lnTo>
                  <a:lnTo>
                    <a:pt x="627" y="100"/>
                  </a:lnTo>
                  <a:lnTo>
                    <a:pt x="627" y="100"/>
                  </a:lnTo>
                  <a:lnTo>
                    <a:pt x="627" y="100"/>
                  </a:lnTo>
                  <a:lnTo>
                    <a:pt x="627" y="100"/>
                  </a:lnTo>
                  <a:lnTo>
                    <a:pt x="627" y="100"/>
                  </a:lnTo>
                  <a:lnTo>
                    <a:pt x="625" y="100"/>
                  </a:lnTo>
                  <a:lnTo>
                    <a:pt x="620" y="102"/>
                  </a:lnTo>
                  <a:lnTo>
                    <a:pt x="620" y="102"/>
                  </a:lnTo>
                  <a:lnTo>
                    <a:pt x="618" y="104"/>
                  </a:lnTo>
                  <a:lnTo>
                    <a:pt x="616" y="104"/>
                  </a:lnTo>
                  <a:lnTo>
                    <a:pt x="613" y="104"/>
                  </a:lnTo>
                  <a:lnTo>
                    <a:pt x="611" y="104"/>
                  </a:lnTo>
                  <a:lnTo>
                    <a:pt x="613" y="107"/>
                  </a:lnTo>
                  <a:lnTo>
                    <a:pt x="616" y="107"/>
                  </a:lnTo>
                  <a:lnTo>
                    <a:pt x="616" y="107"/>
                  </a:lnTo>
                  <a:lnTo>
                    <a:pt x="618" y="107"/>
                  </a:lnTo>
                  <a:lnTo>
                    <a:pt x="618" y="107"/>
                  </a:lnTo>
                  <a:lnTo>
                    <a:pt x="616" y="107"/>
                  </a:lnTo>
                  <a:lnTo>
                    <a:pt x="616" y="107"/>
                  </a:lnTo>
                  <a:lnTo>
                    <a:pt x="620" y="107"/>
                  </a:lnTo>
                  <a:lnTo>
                    <a:pt x="623" y="109"/>
                  </a:lnTo>
                  <a:lnTo>
                    <a:pt x="620" y="109"/>
                  </a:lnTo>
                  <a:lnTo>
                    <a:pt x="620" y="109"/>
                  </a:lnTo>
                  <a:lnTo>
                    <a:pt x="620" y="112"/>
                  </a:lnTo>
                  <a:lnTo>
                    <a:pt x="623" y="112"/>
                  </a:lnTo>
                  <a:lnTo>
                    <a:pt x="623" y="114"/>
                  </a:lnTo>
                  <a:lnTo>
                    <a:pt x="623" y="114"/>
                  </a:lnTo>
                  <a:lnTo>
                    <a:pt x="625" y="114"/>
                  </a:lnTo>
                  <a:lnTo>
                    <a:pt x="630" y="119"/>
                  </a:lnTo>
                  <a:lnTo>
                    <a:pt x="630" y="119"/>
                  </a:lnTo>
                  <a:lnTo>
                    <a:pt x="620" y="114"/>
                  </a:lnTo>
                  <a:lnTo>
                    <a:pt x="618" y="114"/>
                  </a:lnTo>
                  <a:lnTo>
                    <a:pt x="616" y="116"/>
                  </a:lnTo>
                  <a:lnTo>
                    <a:pt x="618" y="116"/>
                  </a:lnTo>
                  <a:lnTo>
                    <a:pt x="618" y="119"/>
                  </a:lnTo>
                  <a:lnTo>
                    <a:pt x="620" y="119"/>
                  </a:lnTo>
                  <a:lnTo>
                    <a:pt x="620" y="121"/>
                  </a:lnTo>
                  <a:lnTo>
                    <a:pt x="620" y="121"/>
                  </a:lnTo>
                  <a:lnTo>
                    <a:pt x="623" y="121"/>
                  </a:lnTo>
                  <a:lnTo>
                    <a:pt x="625" y="121"/>
                  </a:lnTo>
                  <a:lnTo>
                    <a:pt x="625" y="123"/>
                  </a:lnTo>
                  <a:lnTo>
                    <a:pt x="625" y="123"/>
                  </a:lnTo>
                  <a:lnTo>
                    <a:pt x="623" y="123"/>
                  </a:lnTo>
                  <a:lnTo>
                    <a:pt x="623" y="123"/>
                  </a:lnTo>
                  <a:lnTo>
                    <a:pt x="623" y="123"/>
                  </a:lnTo>
                  <a:lnTo>
                    <a:pt x="623" y="123"/>
                  </a:lnTo>
                  <a:lnTo>
                    <a:pt x="623" y="126"/>
                  </a:lnTo>
                  <a:lnTo>
                    <a:pt x="623" y="126"/>
                  </a:lnTo>
                  <a:lnTo>
                    <a:pt x="623" y="126"/>
                  </a:lnTo>
                  <a:lnTo>
                    <a:pt x="620" y="126"/>
                  </a:lnTo>
                  <a:lnTo>
                    <a:pt x="620" y="126"/>
                  </a:lnTo>
                  <a:lnTo>
                    <a:pt x="620" y="126"/>
                  </a:lnTo>
                  <a:lnTo>
                    <a:pt x="620" y="126"/>
                  </a:lnTo>
                  <a:lnTo>
                    <a:pt x="623" y="128"/>
                  </a:lnTo>
                  <a:lnTo>
                    <a:pt x="623" y="130"/>
                  </a:lnTo>
                  <a:lnTo>
                    <a:pt x="618" y="126"/>
                  </a:lnTo>
                  <a:lnTo>
                    <a:pt x="618" y="126"/>
                  </a:lnTo>
                  <a:lnTo>
                    <a:pt x="616" y="126"/>
                  </a:lnTo>
                  <a:lnTo>
                    <a:pt x="613" y="126"/>
                  </a:lnTo>
                  <a:lnTo>
                    <a:pt x="613" y="126"/>
                  </a:lnTo>
                  <a:lnTo>
                    <a:pt x="616" y="128"/>
                  </a:lnTo>
                  <a:lnTo>
                    <a:pt x="616" y="128"/>
                  </a:lnTo>
                  <a:lnTo>
                    <a:pt x="616" y="128"/>
                  </a:lnTo>
                  <a:lnTo>
                    <a:pt x="616" y="130"/>
                  </a:lnTo>
                  <a:lnTo>
                    <a:pt x="618" y="130"/>
                  </a:lnTo>
                  <a:lnTo>
                    <a:pt x="618" y="130"/>
                  </a:lnTo>
                  <a:lnTo>
                    <a:pt x="618" y="130"/>
                  </a:lnTo>
                  <a:lnTo>
                    <a:pt x="620" y="130"/>
                  </a:lnTo>
                  <a:lnTo>
                    <a:pt x="620" y="133"/>
                  </a:lnTo>
                  <a:lnTo>
                    <a:pt x="618" y="133"/>
                  </a:lnTo>
                  <a:lnTo>
                    <a:pt x="620" y="133"/>
                  </a:lnTo>
                  <a:lnTo>
                    <a:pt x="620" y="135"/>
                  </a:lnTo>
                  <a:lnTo>
                    <a:pt x="620" y="135"/>
                  </a:lnTo>
                  <a:lnTo>
                    <a:pt x="625" y="138"/>
                  </a:lnTo>
                  <a:lnTo>
                    <a:pt x="625" y="140"/>
                  </a:lnTo>
                  <a:lnTo>
                    <a:pt x="627" y="140"/>
                  </a:lnTo>
                  <a:lnTo>
                    <a:pt x="627" y="140"/>
                  </a:lnTo>
                  <a:lnTo>
                    <a:pt x="627" y="140"/>
                  </a:lnTo>
                  <a:lnTo>
                    <a:pt x="630" y="140"/>
                  </a:lnTo>
                  <a:lnTo>
                    <a:pt x="630" y="138"/>
                  </a:lnTo>
                  <a:lnTo>
                    <a:pt x="630" y="138"/>
                  </a:lnTo>
                  <a:lnTo>
                    <a:pt x="630" y="138"/>
                  </a:lnTo>
                  <a:lnTo>
                    <a:pt x="630" y="138"/>
                  </a:lnTo>
                  <a:lnTo>
                    <a:pt x="630" y="135"/>
                  </a:lnTo>
                  <a:lnTo>
                    <a:pt x="630" y="135"/>
                  </a:lnTo>
                  <a:lnTo>
                    <a:pt x="630" y="135"/>
                  </a:lnTo>
                  <a:lnTo>
                    <a:pt x="630" y="135"/>
                  </a:lnTo>
                  <a:lnTo>
                    <a:pt x="630" y="135"/>
                  </a:lnTo>
                  <a:lnTo>
                    <a:pt x="632" y="135"/>
                  </a:lnTo>
                  <a:lnTo>
                    <a:pt x="635" y="135"/>
                  </a:lnTo>
                  <a:lnTo>
                    <a:pt x="637" y="138"/>
                  </a:lnTo>
                  <a:lnTo>
                    <a:pt x="639" y="135"/>
                  </a:lnTo>
                  <a:lnTo>
                    <a:pt x="642" y="135"/>
                  </a:lnTo>
                  <a:lnTo>
                    <a:pt x="642" y="135"/>
                  </a:lnTo>
                  <a:lnTo>
                    <a:pt x="639" y="138"/>
                  </a:lnTo>
                  <a:lnTo>
                    <a:pt x="637" y="138"/>
                  </a:lnTo>
                  <a:lnTo>
                    <a:pt x="635" y="138"/>
                  </a:lnTo>
                  <a:lnTo>
                    <a:pt x="632" y="138"/>
                  </a:lnTo>
                  <a:lnTo>
                    <a:pt x="632" y="138"/>
                  </a:lnTo>
                  <a:lnTo>
                    <a:pt x="632" y="138"/>
                  </a:lnTo>
                  <a:lnTo>
                    <a:pt x="632" y="140"/>
                  </a:lnTo>
                  <a:lnTo>
                    <a:pt x="630" y="140"/>
                  </a:lnTo>
                  <a:lnTo>
                    <a:pt x="630" y="142"/>
                  </a:lnTo>
                  <a:lnTo>
                    <a:pt x="632" y="142"/>
                  </a:lnTo>
                  <a:lnTo>
                    <a:pt x="632" y="142"/>
                  </a:lnTo>
                  <a:lnTo>
                    <a:pt x="635" y="142"/>
                  </a:lnTo>
                  <a:lnTo>
                    <a:pt x="635" y="142"/>
                  </a:lnTo>
                  <a:lnTo>
                    <a:pt x="635" y="142"/>
                  </a:lnTo>
                  <a:lnTo>
                    <a:pt x="637" y="145"/>
                  </a:lnTo>
                  <a:lnTo>
                    <a:pt x="637" y="145"/>
                  </a:lnTo>
                  <a:lnTo>
                    <a:pt x="630" y="145"/>
                  </a:lnTo>
                  <a:lnTo>
                    <a:pt x="627" y="142"/>
                  </a:lnTo>
                  <a:lnTo>
                    <a:pt x="627" y="142"/>
                  </a:lnTo>
                  <a:lnTo>
                    <a:pt x="625" y="142"/>
                  </a:lnTo>
                  <a:lnTo>
                    <a:pt x="625" y="145"/>
                  </a:lnTo>
                  <a:lnTo>
                    <a:pt x="625" y="145"/>
                  </a:lnTo>
                  <a:lnTo>
                    <a:pt x="623" y="147"/>
                  </a:lnTo>
                  <a:lnTo>
                    <a:pt x="625" y="147"/>
                  </a:lnTo>
                  <a:lnTo>
                    <a:pt x="625" y="147"/>
                  </a:lnTo>
                  <a:lnTo>
                    <a:pt x="625" y="147"/>
                  </a:lnTo>
                  <a:lnTo>
                    <a:pt x="623" y="147"/>
                  </a:lnTo>
                  <a:lnTo>
                    <a:pt x="623" y="149"/>
                  </a:lnTo>
                  <a:lnTo>
                    <a:pt x="630" y="149"/>
                  </a:lnTo>
                  <a:lnTo>
                    <a:pt x="630" y="149"/>
                  </a:lnTo>
                  <a:lnTo>
                    <a:pt x="630" y="149"/>
                  </a:lnTo>
                  <a:lnTo>
                    <a:pt x="630" y="149"/>
                  </a:lnTo>
                  <a:lnTo>
                    <a:pt x="632" y="152"/>
                  </a:lnTo>
                  <a:lnTo>
                    <a:pt x="632" y="152"/>
                  </a:lnTo>
                  <a:lnTo>
                    <a:pt x="632" y="152"/>
                  </a:lnTo>
                  <a:lnTo>
                    <a:pt x="632" y="152"/>
                  </a:lnTo>
                  <a:lnTo>
                    <a:pt x="630" y="152"/>
                  </a:lnTo>
                  <a:lnTo>
                    <a:pt x="627" y="149"/>
                  </a:lnTo>
                  <a:lnTo>
                    <a:pt x="620" y="149"/>
                  </a:lnTo>
                  <a:lnTo>
                    <a:pt x="620" y="149"/>
                  </a:lnTo>
                  <a:lnTo>
                    <a:pt x="620" y="152"/>
                  </a:lnTo>
                  <a:lnTo>
                    <a:pt x="623" y="152"/>
                  </a:lnTo>
                  <a:lnTo>
                    <a:pt x="623" y="154"/>
                  </a:lnTo>
                  <a:lnTo>
                    <a:pt x="623" y="157"/>
                  </a:lnTo>
                  <a:lnTo>
                    <a:pt x="623" y="157"/>
                  </a:lnTo>
                  <a:lnTo>
                    <a:pt x="620" y="157"/>
                  </a:lnTo>
                  <a:lnTo>
                    <a:pt x="620" y="159"/>
                  </a:lnTo>
                  <a:lnTo>
                    <a:pt x="620" y="159"/>
                  </a:lnTo>
                  <a:lnTo>
                    <a:pt x="620" y="161"/>
                  </a:lnTo>
                  <a:lnTo>
                    <a:pt x="623" y="161"/>
                  </a:lnTo>
                  <a:lnTo>
                    <a:pt x="623" y="161"/>
                  </a:lnTo>
                  <a:lnTo>
                    <a:pt x="625" y="161"/>
                  </a:lnTo>
                  <a:lnTo>
                    <a:pt x="630" y="161"/>
                  </a:lnTo>
                  <a:lnTo>
                    <a:pt x="630" y="161"/>
                  </a:lnTo>
                  <a:lnTo>
                    <a:pt x="630" y="161"/>
                  </a:lnTo>
                  <a:lnTo>
                    <a:pt x="630" y="161"/>
                  </a:lnTo>
                  <a:lnTo>
                    <a:pt x="630" y="164"/>
                  </a:lnTo>
                  <a:lnTo>
                    <a:pt x="627" y="164"/>
                  </a:lnTo>
                  <a:lnTo>
                    <a:pt x="625" y="166"/>
                  </a:lnTo>
                  <a:lnTo>
                    <a:pt x="625" y="166"/>
                  </a:lnTo>
                  <a:lnTo>
                    <a:pt x="620" y="166"/>
                  </a:lnTo>
                  <a:lnTo>
                    <a:pt x="620" y="166"/>
                  </a:lnTo>
                  <a:lnTo>
                    <a:pt x="620" y="166"/>
                  </a:lnTo>
                  <a:lnTo>
                    <a:pt x="620" y="166"/>
                  </a:lnTo>
                  <a:lnTo>
                    <a:pt x="620" y="173"/>
                  </a:lnTo>
                  <a:lnTo>
                    <a:pt x="620" y="173"/>
                  </a:lnTo>
                  <a:lnTo>
                    <a:pt x="620" y="173"/>
                  </a:lnTo>
                  <a:lnTo>
                    <a:pt x="625" y="173"/>
                  </a:lnTo>
                  <a:lnTo>
                    <a:pt x="625" y="175"/>
                  </a:lnTo>
                  <a:lnTo>
                    <a:pt x="625" y="175"/>
                  </a:lnTo>
                  <a:lnTo>
                    <a:pt x="627" y="178"/>
                  </a:lnTo>
                  <a:lnTo>
                    <a:pt x="627" y="180"/>
                  </a:lnTo>
                  <a:lnTo>
                    <a:pt x="627" y="180"/>
                  </a:lnTo>
                  <a:lnTo>
                    <a:pt x="630" y="178"/>
                  </a:lnTo>
                  <a:lnTo>
                    <a:pt x="632" y="178"/>
                  </a:lnTo>
                  <a:lnTo>
                    <a:pt x="632" y="180"/>
                  </a:lnTo>
                  <a:lnTo>
                    <a:pt x="632" y="180"/>
                  </a:lnTo>
                  <a:lnTo>
                    <a:pt x="635" y="180"/>
                  </a:lnTo>
                  <a:lnTo>
                    <a:pt x="635" y="180"/>
                  </a:lnTo>
                  <a:lnTo>
                    <a:pt x="637" y="180"/>
                  </a:lnTo>
                  <a:lnTo>
                    <a:pt x="637" y="183"/>
                  </a:lnTo>
                  <a:lnTo>
                    <a:pt x="639" y="183"/>
                  </a:lnTo>
                  <a:lnTo>
                    <a:pt x="639" y="183"/>
                  </a:lnTo>
                  <a:lnTo>
                    <a:pt x="639" y="185"/>
                  </a:lnTo>
                  <a:lnTo>
                    <a:pt x="642"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2" y="197"/>
                  </a:lnTo>
                  <a:lnTo>
                    <a:pt x="642" y="197"/>
                  </a:lnTo>
                  <a:lnTo>
                    <a:pt x="642" y="197"/>
                  </a:lnTo>
                  <a:lnTo>
                    <a:pt x="642" y="197"/>
                  </a:lnTo>
                  <a:lnTo>
                    <a:pt x="642" y="199"/>
                  </a:lnTo>
                  <a:lnTo>
                    <a:pt x="642" y="199"/>
                  </a:lnTo>
                  <a:lnTo>
                    <a:pt x="642" y="199"/>
                  </a:lnTo>
                  <a:lnTo>
                    <a:pt x="642" y="199"/>
                  </a:lnTo>
                  <a:lnTo>
                    <a:pt x="642" y="202"/>
                  </a:lnTo>
                  <a:lnTo>
                    <a:pt x="642" y="202"/>
                  </a:lnTo>
                  <a:lnTo>
                    <a:pt x="642" y="202"/>
                  </a:lnTo>
                  <a:lnTo>
                    <a:pt x="642" y="204"/>
                  </a:lnTo>
                  <a:lnTo>
                    <a:pt x="642" y="204"/>
                  </a:lnTo>
                  <a:lnTo>
                    <a:pt x="642" y="204"/>
                  </a:lnTo>
                  <a:lnTo>
                    <a:pt x="642" y="206"/>
                  </a:lnTo>
                  <a:lnTo>
                    <a:pt x="642" y="209"/>
                  </a:lnTo>
                  <a:lnTo>
                    <a:pt x="642" y="209"/>
                  </a:lnTo>
                  <a:lnTo>
                    <a:pt x="642" y="209"/>
                  </a:lnTo>
                  <a:lnTo>
                    <a:pt x="642" y="209"/>
                  </a:lnTo>
                  <a:lnTo>
                    <a:pt x="639" y="209"/>
                  </a:lnTo>
                  <a:lnTo>
                    <a:pt x="639" y="206"/>
                  </a:lnTo>
                  <a:lnTo>
                    <a:pt x="642" y="204"/>
                  </a:lnTo>
                  <a:lnTo>
                    <a:pt x="642" y="202"/>
                  </a:lnTo>
                  <a:lnTo>
                    <a:pt x="639" y="199"/>
                  </a:lnTo>
                  <a:lnTo>
                    <a:pt x="639" y="197"/>
                  </a:lnTo>
                  <a:lnTo>
                    <a:pt x="637" y="197"/>
                  </a:lnTo>
                  <a:lnTo>
                    <a:pt x="637" y="194"/>
                  </a:lnTo>
                  <a:lnTo>
                    <a:pt x="637" y="194"/>
                  </a:lnTo>
                  <a:lnTo>
                    <a:pt x="637" y="194"/>
                  </a:lnTo>
                  <a:lnTo>
                    <a:pt x="635" y="192"/>
                  </a:lnTo>
                  <a:lnTo>
                    <a:pt x="637" y="192"/>
                  </a:lnTo>
                  <a:lnTo>
                    <a:pt x="637" y="190"/>
                  </a:lnTo>
                  <a:lnTo>
                    <a:pt x="637" y="190"/>
                  </a:lnTo>
                  <a:lnTo>
                    <a:pt x="635" y="190"/>
                  </a:lnTo>
                  <a:lnTo>
                    <a:pt x="635" y="190"/>
                  </a:lnTo>
                  <a:lnTo>
                    <a:pt x="635" y="187"/>
                  </a:lnTo>
                  <a:lnTo>
                    <a:pt x="635" y="187"/>
                  </a:lnTo>
                  <a:lnTo>
                    <a:pt x="637" y="187"/>
                  </a:lnTo>
                  <a:lnTo>
                    <a:pt x="635" y="187"/>
                  </a:lnTo>
                  <a:lnTo>
                    <a:pt x="635" y="185"/>
                  </a:lnTo>
                  <a:lnTo>
                    <a:pt x="635" y="185"/>
                  </a:lnTo>
                  <a:lnTo>
                    <a:pt x="635" y="183"/>
                  </a:lnTo>
                  <a:lnTo>
                    <a:pt x="635" y="183"/>
                  </a:lnTo>
                  <a:lnTo>
                    <a:pt x="632" y="183"/>
                  </a:lnTo>
                  <a:lnTo>
                    <a:pt x="632" y="183"/>
                  </a:lnTo>
                  <a:lnTo>
                    <a:pt x="630" y="183"/>
                  </a:lnTo>
                  <a:lnTo>
                    <a:pt x="630" y="183"/>
                  </a:lnTo>
                  <a:lnTo>
                    <a:pt x="630" y="183"/>
                  </a:lnTo>
                  <a:lnTo>
                    <a:pt x="627" y="183"/>
                  </a:lnTo>
                  <a:lnTo>
                    <a:pt x="627" y="183"/>
                  </a:lnTo>
                  <a:lnTo>
                    <a:pt x="627" y="183"/>
                  </a:lnTo>
                  <a:lnTo>
                    <a:pt x="625" y="183"/>
                  </a:lnTo>
                  <a:lnTo>
                    <a:pt x="625" y="183"/>
                  </a:lnTo>
                  <a:lnTo>
                    <a:pt x="625" y="180"/>
                  </a:lnTo>
                  <a:lnTo>
                    <a:pt x="623" y="178"/>
                  </a:lnTo>
                  <a:lnTo>
                    <a:pt x="623" y="178"/>
                  </a:lnTo>
                  <a:lnTo>
                    <a:pt x="623" y="178"/>
                  </a:lnTo>
                  <a:lnTo>
                    <a:pt x="620" y="178"/>
                  </a:lnTo>
                  <a:lnTo>
                    <a:pt x="618" y="178"/>
                  </a:lnTo>
                  <a:lnTo>
                    <a:pt x="618" y="178"/>
                  </a:lnTo>
                  <a:lnTo>
                    <a:pt x="616" y="175"/>
                  </a:lnTo>
                  <a:lnTo>
                    <a:pt x="613" y="175"/>
                  </a:lnTo>
                  <a:lnTo>
                    <a:pt x="611" y="175"/>
                  </a:lnTo>
                  <a:lnTo>
                    <a:pt x="609" y="173"/>
                  </a:lnTo>
                  <a:lnTo>
                    <a:pt x="609" y="173"/>
                  </a:lnTo>
                  <a:lnTo>
                    <a:pt x="609" y="173"/>
                  </a:lnTo>
                  <a:lnTo>
                    <a:pt x="609" y="173"/>
                  </a:lnTo>
                  <a:lnTo>
                    <a:pt x="606" y="173"/>
                  </a:lnTo>
                  <a:lnTo>
                    <a:pt x="606" y="173"/>
                  </a:lnTo>
                  <a:lnTo>
                    <a:pt x="606" y="173"/>
                  </a:lnTo>
                  <a:lnTo>
                    <a:pt x="606" y="173"/>
                  </a:lnTo>
                  <a:lnTo>
                    <a:pt x="606" y="173"/>
                  </a:lnTo>
                  <a:lnTo>
                    <a:pt x="606" y="175"/>
                  </a:lnTo>
                  <a:lnTo>
                    <a:pt x="606" y="175"/>
                  </a:lnTo>
                  <a:lnTo>
                    <a:pt x="606" y="175"/>
                  </a:lnTo>
                  <a:lnTo>
                    <a:pt x="604" y="175"/>
                  </a:lnTo>
                  <a:lnTo>
                    <a:pt x="604" y="178"/>
                  </a:lnTo>
                  <a:lnTo>
                    <a:pt x="604" y="178"/>
                  </a:lnTo>
                  <a:lnTo>
                    <a:pt x="606" y="178"/>
                  </a:lnTo>
                  <a:lnTo>
                    <a:pt x="606" y="180"/>
                  </a:lnTo>
                  <a:lnTo>
                    <a:pt x="606" y="183"/>
                  </a:lnTo>
                  <a:lnTo>
                    <a:pt x="606" y="183"/>
                  </a:lnTo>
                  <a:lnTo>
                    <a:pt x="606" y="183"/>
                  </a:lnTo>
                  <a:lnTo>
                    <a:pt x="606" y="183"/>
                  </a:lnTo>
                  <a:lnTo>
                    <a:pt x="609" y="183"/>
                  </a:lnTo>
                  <a:lnTo>
                    <a:pt x="609" y="185"/>
                  </a:lnTo>
                  <a:lnTo>
                    <a:pt x="606" y="187"/>
                  </a:lnTo>
                  <a:lnTo>
                    <a:pt x="606" y="187"/>
                  </a:lnTo>
                  <a:lnTo>
                    <a:pt x="606" y="187"/>
                  </a:lnTo>
                  <a:lnTo>
                    <a:pt x="606" y="192"/>
                  </a:lnTo>
                  <a:lnTo>
                    <a:pt x="606" y="192"/>
                  </a:lnTo>
                  <a:lnTo>
                    <a:pt x="606" y="192"/>
                  </a:lnTo>
                  <a:lnTo>
                    <a:pt x="604" y="192"/>
                  </a:lnTo>
                  <a:lnTo>
                    <a:pt x="606" y="192"/>
                  </a:lnTo>
                  <a:lnTo>
                    <a:pt x="606" y="194"/>
                  </a:lnTo>
                  <a:lnTo>
                    <a:pt x="606" y="194"/>
                  </a:lnTo>
                  <a:lnTo>
                    <a:pt x="606" y="194"/>
                  </a:lnTo>
                  <a:lnTo>
                    <a:pt x="606" y="197"/>
                  </a:lnTo>
                  <a:lnTo>
                    <a:pt x="606" y="199"/>
                  </a:lnTo>
                  <a:lnTo>
                    <a:pt x="606" y="199"/>
                  </a:lnTo>
                  <a:lnTo>
                    <a:pt x="609" y="202"/>
                  </a:lnTo>
                  <a:lnTo>
                    <a:pt x="609" y="202"/>
                  </a:lnTo>
                  <a:lnTo>
                    <a:pt x="609" y="204"/>
                  </a:lnTo>
                  <a:lnTo>
                    <a:pt x="609" y="204"/>
                  </a:lnTo>
                  <a:lnTo>
                    <a:pt x="609" y="204"/>
                  </a:lnTo>
                  <a:lnTo>
                    <a:pt x="609" y="206"/>
                  </a:lnTo>
                  <a:lnTo>
                    <a:pt x="611" y="206"/>
                  </a:lnTo>
                  <a:lnTo>
                    <a:pt x="611" y="209"/>
                  </a:lnTo>
                  <a:lnTo>
                    <a:pt x="611" y="209"/>
                  </a:lnTo>
                  <a:lnTo>
                    <a:pt x="609" y="209"/>
                  </a:lnTo>
                  <a:lnTo>
                    <a:pt x="604" y="211"/>
                  </a:lnTo>
                  <a:lnTo>
                    <a:pt x="604" y="213"/>
                  </a:lnTo>
                  <a:lnTo>
                    <a:pt x="604" y="213"/>
                  </a:lnTo>
                  <a:lnTo>
                    <a:pt x="604" y="216"/>
                  </a:lnTo>
                  <a:lnTo>
                    <a:pt x="604" y="216"/>
                  </a:lnTo>
                  <a:lnTo>
                    <a:pt x="604" y="218"/>
                  </a:lnTo>
                  <a:lnTo>
                    <a:pt x="604" y="218"/>
                  </a:lnTo>
                  <a:lnTo>
                    <a:pt x="604" y="218"/>
                  </a:lnTo>
                  <a:lnTo>
                    <a:pt x="604" y="216"/>
                  </a:lnTo>
                  <a:lnTo>
                    <a:pt x="604" y="216"/>
                  </a:lnTo>
                  <a:lnTo>
                    <a:pt x="601" y="216"/>
                  </a:lnTo>
                  <a:lnTo>
                    <a:pt x="601" y="213"/>
                  </a:lnTo>
                  <a:lnTo>
                    <a:pt x="599" y="213"/>
                  </a:lnTo>
                  <a:lnTo>
                    <a:pt x="597" y="213"/>
                  </a:lnTo>
                  <a:lnTo>
                    <a:pt x="597" y="216"/>
                  </a:lnTo>
                  <a:lnTo>
                    <a:pt x="597" y="216"/>
                  </a:lnTo>
                  <a:lnTo>
                    <a:pt x="597" y="220"/>
                  </a:lnTo>
                  <a:lnTo>
                    <a:pt x="597" y="220"/>
                  </a:lnTo>
                  <a:lnTo>
                    <a:pt x="597" y="223"/>
                  </a:lnTo>
                  <a:lnTo>
                    <a:pt x="594" y="223"/>
                  </a:lnTo>
                  <a:lnTo>
                    <a:pt x="597" y="223"/>
                  </a:lnTo>
                  <a:lnTo>
                    <a:pt x="597" y="225"/>
                  </a:lnTo>
                  <a:lnTo>
                    <a:pt x="597" y="225"/>
                  </a:lnTo>
                  <a:lnTo>
                    <a:pt x="597" y="225"/>
                  </a:lnTo>
                  <a:lnTo>
                    <a:pt x="597" y="228"/>
                  </a:lnTo>
                  <a:lnTo>
                    <a:pt x="597" y="228"/>
                  </a:lnTo>
                  <a:lnTo>
                    <a:pt x="597" y="228"/>
                  </a:lnTo>
                  <a:lnTo>
                    <a:pt x="597" y="228"/>
                  </a:lnTo>
                  <a:lnTo>
                    <a:pt x="597" y="228"/>
                  </a:lnTo>
                  <a:lnTo>
                    <a:pt x="594" y="228"/>
                  </a:lnTo>
                  <a:lnTo>
                    <a:pt x="594" y="228"/>
                  </a:lnTo>
                  <a:lnTo>
                    <a:pt x="594" y="230"/>
                  </a:lnTo>
                  <a:lnTo>
                    <a:pt x="592" y="230"/>
                  </a:lnTo>
                  <a:lnTo>
                    <a:pt x="592" y="232"/>
                  </a:lnTo>
                  <a:lnTo>
                    <a:pt x="592" y="232"/>
                  </a:lnTo>
                  <a:lnTo>
                    <a:pt x="590" y="235"/>
                  </a:lnTo>
                  <a:lnTo>
                    <a:pt x="590" y="235"/>
                  </a:lnTo>
                  <a:lnTo>
                    <a:pt x="590" y="239"/>
                  </a:lnTo>
                  <a:lnTo>
                    <a:pt x="587" y="239"/>
                  </a:lnTo>
                  <a:lnTo>
                    <a:pt x="585" y="242"/>
                  </a:lnTo>
                  <a:lnTo>
                    <a:pt x="585" y="242"/>
                  </a:lnTo>
                  <a:lnTo>
                    <a:pt x="585" y="242"/>
                  </a:lnTo>
                  <a:lnTo>
                    <a:pt x="585" y="244"/>
                  </a:lnTo>
                  <a:lnTo>
                    <a:pt x="585" y="246"/>
                  </a:lnTo>
                  <a:lnTo>
                    <a:pt x="582" y="246"/>
                  </a:lnTo>
                  <a:lnTo>
                    <a:pt x="582" y="249"/>
                  </a:lnTo>
                  <a:lnTo>
                    <a:pt x="582" y="249"/>
                  </a:lnTo>
                  <a:lnTo>
                    <a:pt x="582" y="249"/>
                  </a:lnTo>
                  <a:lnTo>
                    <a:pt x="582" y="251"/>
                  </a:lnTo>
                  <a:lnTo>
                    <a:pt x="582" y="254"/>
                  </a:lnTo>
                  <a:lnTo>
                    <a:pt x="582" y="256"/>
                  </a:lnTo>
                  <a:lnTo>
                    <a:pt x="582" y="258"/>
                  </a:lnTo>
                  <a:lnTo>
                    <a:pt x="585" y="261"/>
                  </a:lnTo>
                  <a:lnTo>
                    <a:pt x="585" y="263"/>
                  </a:lnTo>
                  <a:lnTo>
                    <a:pt x="587" y="263"/>
                  </a:lnTo>
                  <a:lnTo>
                    <a:pt x="587" y="265"/>
                  </a:lnTo>
                  <a:lnTo>
                    <a:pt x="587" y="265"/>
                  </a:lnTo>
                  <a:lnTo>
                    <a:pt x="587" y="268"/>
                  </a:lnTo>
                  <a:lnTo>
                    <a:pt x="587" y="270"/>
                  </a:lnTo>
                  <a:lnTo>
                    <a:pt x="587" y="273"/>
                  </a:lnTo>
                  <a:lnTo>
                    <a:pt x="587" y="275"/>
                  </a:lnTo>
                  <a:lnTo>
                    <a:pt x="590" y="275"/>
                  </a:lnTo>
                  <a:lnTo>
                    <a:pt x="590" y="275"/>
                  </a:lnTo>
                  <a:lnTo>
                    <a:pt x="590" y="275"/>
                  </a:lnTo>
                  <a:lnTo>
                    <a:pt x="587" y="275"/>
                  </a:lnTo>
                  <a:lnTo>
                    <a:pt x="587" y="275"/>
                  </a:lnTo>
                  <a:lnTo>
                    <a:pt x="587" y="275"/>
                  </a:lnTo>
                  <a:lnTo>
                    <a:pt x="587" y="273"/>
                  </a:lnTo>
                  <a:lnTo>
                    <a:pt x="585" y="273"/>
                  </a:lnTo>
                  <a:lnTo>
                    <a:pt x="585" y="270"/>
                  </a:lnTo>
                  <a:lnTo>
                    <a:pt x="585" y="268"/>
                  </a:lnTo>
                  <a:lnTo>
                    <a:pt x="585" y="268"/>
                  </a:lnTo>
                  <a:lnTo>
                    <a:pt x="585" y="263"/>
                  </a:lnTo>
                  <a:lnTo>
                    <a:pt x="582" y="261"/>
                  </a:lnTo>
                  <a:lnTo>
                    <a:pt x="580" y="258"/>
                  </a:lnTo>
                  <a:lnTo>
                    <a:pt x="580" y="256"/>
                  </a:lnTo>
                  <a:lnTo>
                    <a:pt x="580" y="251"/>
                  </a:lnTo>
                  <a:lnTo>
                    <a:pt x="580" y="249"/>
                  </a:lnTo>
                  <a:lnTo>
                    <a:pt x="578" y="249"/>
                  </a:lnTo>
                  <a:lnTo>
                    <a:pt x="578" y="246"/>
                  </a:lnTo>
                  <a:lnTo>
                    <a:pt x="575" y="246"/>
                  </a:lnTo>
                  <a:lnTo>
                    <a:pt x="575" y="246"/>
                  </a:lnTo>
                  <a:lnTo>
                    <a:pt x="573" y="246"/>
                  </a:lnTo>
                  <a:lnTo>
                    <a:pt x="573" y="246"/>
                  </a:lnTo>
                  <a:lnTo>
                    <a:pt x="573" y="246"/>
                  </a:lnTo>
                  <a:lnTo>
                    <a:pt x="573" y="246"/>
                  </a:lnTo>
                  <a:lnTo>
                    <a:pt x="573" y="244"/>
                  </a:lnTo>
                  <a:lnTo>
                    <a:pt x="571" y="242"/>
                  </a:lnTo>
                  <a:lnTo>
                    <a:pt x="573" y="239"/>
                  </a:lnTo>
                  <a:lnTo>
                    <a:pt x="571" y="237"/>
                  </a:lnTo>
                  <a:lnTo>
                    <a:pt x="571" y="237"/>
                  </a:lnTo>
                  <a:lnTo>
                    <a:pt x="571" y="235"/>
                  </a:lnTo>
                  <a:lnTo>
                    <a:pt x="568" y="232"/>
                  </a:lnTo>
                  <a:lnTo>
                    <a:pt x="568" y="232"/>
                  </a:lnTo>
                  <a:lnTo>
                    <a:pt x="568" y="232"/>
                  </a:lnTo>
                  <a:lnTo>
                    <a:pt x="568" y="232"/>
                  </a:lnTo>
                  <a:lnTo>
                    <a:pt x="568" y="232"/>
                  </a:lnTo>
                  <a:lnTo>
                    <a:pt x="566" y="232"/>
                  </a:lnTo>
                  <a:lnTo>
                    <a:pt x="566" y="232"/>
                  </a:lnTo>
                  <a:lnTo>
                    <a:pt x="564" y="232"/>
                  </a:lnTo>
                  <a:lnTo>
                    <a:pt x="564" y="232"/>
                  </a:lnTo>
                  <a:lnTo>
                    <a:pt x="564" y="232"/>
                  </a:lnTo>
                  <a:lnTo>
                    <a:pt x="564" y="232"/>
                  </a:lnTo>
                  <a:lnTo>
                    <a:pt x="564" y="235"/>
                  </a:lnTo>
                  <a:lnTo>
                    <a:pt x="564" y="235"/>
                  </a:lnTo>
                  <a:lnTo>
                    <a:pt x="564" y="237"/>
                  </a:lnTo>
                  <a:lnTo>
                    <a:pt x="564" y="239"/>
                  </a:lnTo>
                  <a:lnTo>
                    <a:pt x="566" y="239"/>
                  </a:lnTo>
                  <a:lnTo>
                    <a:pt x="568" y="244"/>
                  </a:lnTo>
                  <a:lnTo>
                    <a:pt x="568" y="246"/>
                  </a:lnTo>
                  <a:lnTo>
                    <a:pt x="571" y="246"/>
                  </a:lnTo>
                  <a:lnTo>
                    <a:pt x="568" y="249"/>
                  </a:lnTo>
                  <a:lnTo>
                    <a:pt x="568" y="251"/>
                  </a:lnTo>
                  <a:lnTo>
                    <a:pt x="571" y="254"/>
                  </a:lnTo>
                  <a:lnTo>
                    <a:pt x="568" y="254"/>
                  </a:lnTo>
                  <a:lnTo>
                    <a:pt x="568" y="256"/>
                  </a:lnTo>
                  <a:lnTo>
                    <a:pt x="566" y="256"/>
                  </a:lnTo>
                  <a:lnTo>
                    <a:pt x="568" y="258"/>
                  </a:lnTo>
                  <a:lnTo>
                    <a:pt x="568" y="263"/>
                  </a:lnTo>
                  <a:lnTo>
                    <a:pt x="568" y="263"/>
                  </a:lnTo>
                  <a:lnTo>
                    <a:pt x="568" y="265"/>
                  </a:lnTo>
                  <a:lnTo>
                    <a:pt x="566" y="265"/>
                  </a:lnTo>
                  <a:lnTo>
                    <a:pt x="566" y="268"/>
                  </a:lnTo>
                  <a:lnTo>
                    <a:pt x="566" y="270"/>
                  </a:lnTo>
                  <a:lnTo>
                    <a:pt x="566" y="273"/>
                  </a:lnTo>
                  <a:lnTo>
                    <a:pt x="566" y="270"/>
                  </a:lnTo>
                  <a:lnTo>
                    <a:pt x="564" y="270"/>
                  </a:lnTo>
                  <a:lnTo>
                    <a:pt x="564" y="265"/>
                  </a:lnTo>
                  <a:lnTo>
                    <a:pt x="566" y="258"/>
                  </a:lnTo>
                  <a:lnTo>
                    <a:pt x="566" y="258"/>
                  </a:lnTo>
                  <a:lnTo>
                    <a:pt x="568" y="254"/>
                  </a:lnTo>
                  <a:lnTo>
                    <a:pt x="568" y="251"/>
                  </a:lnTo>
                  <a:lnTo>
                    <a:pt x="568" y="249"/>
                  </a:lnTo>
                  <a:lnTo>
                    <a:pt x="566" y="246"/>
                  </a:lnTo>
                  <a:lnTo>
                    <a:pt x="566" y="246"/>
                  </a:lnTo>
                  <a:lnTo>
                    <a:pt x="566" y="246"/>
                  </a:lnTo>
                  <a:lnTo>
                    <a:pt x="564" y="244"/>
                  </a:lnTo>
                  <a:lnTo>
                    <a:pt x="564" y="244"/>
                  </a:lnTo>
                  <a:lnTo>
                    <a:pt x="564" y="244"/>
                  </a:lnTo>
                  <a:lnTo>
                    <a:pt x="561" y="242"/>
                  </a:lnTo>
                  <a:lnTo>
                    <a:pt x="561" y="242"/>
                  </a:lnTo>
                  <a:lnTo>
                    <a:pt x="561" y="242"/>
                  </a:lnTo>
                  <a:lnTo>
                    <a:pt x="561" y="242"/>
                  </a:lnTo>
                  <a:lnTo>
                    <a:pt x="561" y="242"/>
                  </a:lnTo>
                  <a:lnTo>
                    <a:pt x="561" y="242"/>
                  </a:lnTo>
                  <a:lnTo>
                    <a:pt x="561" y="239"/>
                  </a:lnTo>
                  <a:lnTo>
                    <a:pt x="559" y="237"/>
                  </a:lnTo>
                  <a:lnTo>
                    <a:pt x="559" y="235"/>
                  </a:lnTo>
                  <a:lnTo>
                    <a:pt x="559" y="235"/>
                  </a:lnTo>
                  <a:lnTo>
                    <a:pt x="559" y="232"/>
                  </a:lnTo>
                  <a:lnTo>
                    <a:pt x="556" y="232"/>
                  </a:lnTo>
                  <a:lnTo>
                    <a:pt x="556" y="232"/>
                  </a:lnTo>
                  <a:lnTo>
                    <a:pt x="554" y="232"/>
                  </a:lnTo>
                  <a:lnTo>
                    <a:pt x="554" y="232"/>
                  </a:lnTo>
                  <a:lnTo>
                    <a:pt x="554" y="232"/>
                  </a:lnTo>
                  <a:lnTo>
                    <a:pt x="554" y="230"/>
                  </a:lnTo>
                  <a:lnTo>
                    <a:pt x="552" y="228"/>
                  </a:lnTo>
                  <a:lnTo>
                    <a:pt x="549" y="228"/>
                  </a:lnTo>
                  <a:lnTo>
                    <a:pt x="549" y="230"/>
                  </a:lnTo>
                  <a:lnTo>
                    <a:pt x="552" y="232"/>
                  </a:lnTo>
                  <a:lnTo>
                    <a:pt x="552" y="232"/>
                  </a:lnTo>
                  <a:lnTo>
                    <a:pt x="552" y="232"/>
                  </a:lnTo>
                  <a:lnTo>
                    <a:pt x="552" y="235"/>
                  </a:lnTo>
                  <a:lnTo>
                    <a:pt x="549" y="235"/>
                  </a:lnTo>
                  <a:lnTo>
                    <a:pt x="549" y="235"/>
                  </a:lnTo>
                  <a:lnTo>
                    <a:pt x="547" y="235"/>
                  </a:lnTo>
                  <a:lnTo>
                    <a:pt x="547" y="235"/>
                  </a:lnTo>
                  <a:lnTo>
                    <a:pt x="547" y="235"/>
                  </a:lnTo>
                  <a:lnTo>
                    <a:pt x="547" y="237"/>
                  </a:lnTo>
                  <a:lnTo>
                    <a:pt x="547" y="239"/>
                  </a:lnTo>
                  <a:lnTo>
                    <a:pt x="547" y="239"/>
                  </a:lnTo>
                  <a:lnTo>
                    <a:pt x="549" y="244"/>
                  </a:lnTo>
                  <a:lnTo>
                    <a:pt x="549" y="244"/>
                  </a:lnTo>
                  <a:lnTo>
                    <a:pt x="549" y="246"/>
                  </a:lnTo>
                  <a:lnTo>
                    <a:pt x="549" y="246"/>
                  </a:lnTo>
                  <a:lnTo>
                    <a:pt x="549" y="246"/>
                  </a:lnTo>
                  <a:lnTo>
                    <a:pt x="549" y="246"/>
                  </a:lnTo>
                  <a:lnTo>
                    <a:pt x="549" y="249"/>
                  </a:lnTo>
                  <a:lnTo>
                    <a:pt x="552" y="249"/>
                  </a:lnTo>
                  <a:lnTo>
                    <a:pt x="552" y="249"/>
                  </a:lnTo>
                  <a:lnTo>
                    <a:pt x="552" y="254"/>
                  </a:lnTo>
                  <a:lnTo>
                    <a:pt x="552" y="254"/>
                  </a:lnTo>
                  <a:lnTo>
                    <a:pt x="552" y="256"/>
                  </a:lnTo>
                  <a:lnTo>
                    <a:pt x="552" y="258"/>
                  </a:lnTo>
                  <a:lnTo>
                    <a:pt x="554" y="258"/>
                  </a:lnTo>
                  <a:lnTo>
                    <a:pt x="554" y="261"/>
                  </a:lnTo>
                  <a:lnTo>
                    <a:pt x="552" y="263"/>
                  </a:lnTo>
                  <a:lnTo>
                    <a:pt x="552" y="263"/>
                  </a:lnTo>
                  <a:lnTo>
                    <a:pt x="552" y="265"/>
                  </a:lnTo>
                  <a:lnTo>
                    <a:pt x="554" y="268"/>
                  </a:lnTo>
                  <a:lnTo>
                    <a:pt x="554" y="270"/>
                  </a:lnTo>
                  <a:lnTo>
                    <a:pt x="556" y="273"/>
                  </a:lnTo>
                  <a:lnTo>
                    <a:pt x="556" y="273"/>
                  </a:lnTo>
                  <a:lnTo>
                    <a:pt x="556" y="275"/>
                  </a:lnTo>
                  <a:lnTo>
                    <a:pt x="556" y="275"/>
                  </a:lnTo>
                  <a:lnTo>
                    <a:pt x="554" y="277"/>
                  </a:lnTo>
                  <a:lnTo>
                    <a:pt x="554" y="277"/>
                  </a:lnTo>
                  <a:lnTo>
                    <a:pt x="554" y="277"/>
                  </a:lnTo>
                  <a:lnTo>
                    <a:pt x="554" y="280"/>
                  </a:lnTo>
                  <a:lnTo>
                    <a:pt x="554" y="280"/>
                  </a:lnTo>
                  <a:lnTo>
                    <a:pt x="554" y="280"/>
                  </a:lnTo>
                  <a:lnTo>
                    <a:pt x="552" y="282"/>
                  </a:lnTo>
                  <a:lnTo>
                    <a:pt x="547" y="287"/>
                  </a:lnTo>
                  <a:lnTo>
                    <a:pt x="545" y="289"/>
                  </a:lnTo>
                  <a:lnTo>
                    <a:pt x="542" y="291"/>
                  </a:lnTo>
                  <a:lnTo>
                    <a:pt x="535" y="299"/>
                  </a:lnTo>
                  <a:lnTo>
                    <a:pt x="533" y="303"/>
                  </a:lnTo>
                  <a:lnTo>
                    <a:pt x="530" y="306"/>
                  </a:lnTo>
                  <a:lnTo>
                    <a:pt x="530" y="308"/>
                  </a:lnTo>
                  <a:lnTo>
                    <a:pt x="530" y="308"/>
                  </a:lnTo>
                  <a:lnTo>
                    <a:pt x="523" y="320"/>
                  </a:lnTo>
                  <a:lnTo>
                    <a:pt x="526" y="310"/>
                  </a:lnTo>
                  <a:lnTo>
                    <a:pt x="528" y="306"/>
                  </a:lnTo>
                  <a:lnTo>
                    <a:pt x="533" y="303"/>
                  </a:lnTo>
                  <a:lnTo>
                    <a:pt x="533" y="303"/>
                  </a:lnTo>
                  <a:lnTo>
                    <a:pt x="533" y="301"/>
                  </a:lnTo>
                  <a:lnTo>
                    <a:pt x="533" y="299"/>
                  </a:lnTo>
                  <a:lnTo>
                    <a:pt x="533" y="299"/>
                  </a:lnTo>
                  <a:lnTo>
                    <a:pt x="533" y="299"/>
                  </a:lnTo>
                  <a:lnTo>
                    <a:pt x="538" y="294"/>
                  </a:lnTo>
                  <a:lnTo>
                    <a:pt x="542" y="289"/>
                  </a:lnTo>
                  <a:lnTo>
                    <a:pt x="549" y="282"/>
                  </a:lnTo>
                  <a:lnTo>
                    <a:pt x="552" y="282"/>
                  </a:lnTo>
                  <a:lnTo>
                    <a:pt x="554" y="273"/>
                  </a:lnTo>
                  <a:lnTo>
                    <a:pt x="554" y="273"/>
                  </a:lnTo>
                  <a:lnTo>
                    <a:pt x="554" y="273"/>
                  </a:lnTo>
                  <a:lnTo>
                    <a:pt x="554" y="270"/>
                  </a:lnTo>
                  <a:lnTo>
                    <a:pt x="554" y="270"/>
                  </a:lnTo>
                  <a:lnTo>
                    <a:pt x="552" y="270"/>
                  </a:lnTo>
                  <a:lnTo>
                    <a:pt x="552" y="268"/>
                  </a:lnTo>
                  <a:lnTo>
                    <a:pt x="552" y="268"/>
                  </a:lnTo>
                  <a:lnTo>
                    <a:pt x="552" y="268"/>
                  </a:lnTo>
                  <a:lnTo>
                    <a:pt x="549" y="261"/>
                  </a:lnTo>
                  <a:lnTo>
                    <a:pt x="549" y="251"/>
                  </a:lnTo>
                  <a:lnTo>
                    <a:pt x="547" y="246"/>
                  </a:lnTo>
                  <a:lnTo>
                    <a:pt x="547" y="246"/>
                  </a:lnTo>
                  <a:lnTo>
                    <a:pt x="547" y="244"/>
                  </a:lnTo>
                  <a:lnTo>
                    <a:pt x="547" y="244"/>
                  </a:lnTo>
                  <a:lnTo>
                    <a:pt x="547" y="242"/>
                  </a:lnTo>
                  <a:lnTo>
                    <a:pt x="547" y="242"/>
                  </a:lnTo>
                  <a:lnTo>
                    <a:pt x="545" y="242"/>
                  </a:lnTo>
                  <a:lnTo>
                    <a:pt x="545" y="239"/>
                  </a:lnTo>
                  <a:lnTo>
                    <a:pt x="545" y="237"/>
                  </a:lnTo>
                  <a:lnTo>
                    <a:pt x="542" y="235"/>
                  </a:lnTo>
                  <a:lnTo>
                    <a:pt x="542" y="235"/>
                  </a:lnTo>
                  <a:lnTo>
                    <a:pt x="542" y="237"/>
                  </a:lnTo>
                  <a:lnTo>
                    <a:pt x="540" y="237"/>
                  </a:lnTo>
                  <a:lnTo>
                    <a:pt x="540" y="237"/>
                  </a:lnTo>
                  <a:lnTo>
                    <a:pt x="540" y="235"/>
                  </a:lnTo>
                  <a:lnTo>
                    <a:pt x="540" y="235"/>
                  </a:lnTo>
                  <a:lnTo>
                    <a:pt x="538" y="232"/>
                  </a:lnTo>
                  <a:lnTo>
                    <a:pt x="538" y="232"/>
                  </a:lnTo>
                  <a:lnTo>
                    <a:pt x="535" y="232"/>
                  </a:lnTo>
                  <a:lnTo>
                    <a:pt x="535" y="232"/>
                  </a:lnTo>
                  <a:lnTo>
                    <a:pt x="533" y="230"/>
                  </a:lnTo>
                  <a:lnTo>
                    <a:pt x="533" y="228"/>
                  </a:lnTo>
                  <a:lnTo>
                    <a:pt x="533" y="225"/>
                  </a:lnTo>
                  <a:lnTo>
                    <a:pt x="533" y="225"/>
                  </a:lnTo>
                  <a:lnTo>
                    <a:pt x="530" y="225"/>
                  </a:lnTo>
                  <a:lnTo>
                    <a:pt x="528" y="225"/>
                  </a:lnTo>
                  <a:lnTo>
                    <a:pt x="528" y="225"/>
                  </a:lnTo>
                  <a:lnTo>
                    <a:pt x="528" y="223"/>
                  </a:lnTo>
                  <a:lnTo>
                    <a:pt x="528" y="220"/>
                  </a:lnTo>
                  <a:lnTo>
                    <a:pt x="528" y="220"/>
                  </a:lnTo>
                  <a:lnTo>
                    <a:pt x="528" y="218"/>
                  </a:lnTo>
                  <a:lnTo>
                    <a:pt x="526" y="218"/>
                  </a:lnTo>
                  <a:lnTo>
                    <a:pt x="526" y="218"/>
                  </a:lnTo>
                  <a:lnTo>
                    <a:pt x="526" y="218"/>
                  </a:lnTo>
                  <a:lnTo>
                    <a:pt x="523" y="216"/>
                  </a:lnTo>
                  <a:lnTo>
                    <a:pt x="523" y="216"/>
                  </a:lnTo>
                  <a:lnTo>
                    <a:pt x="523" y="216"/>
                  </a:lnTo>
                  <a:lnTo>
                    <a:pt x="519" y="216"/>
                  </a:lnTo>
                  <a:lnTo>
                    <a:pt x="519" y="216"/>
                  </a:lnTo>
                  <a:lnTo>
                    <a:pt x="516" y="216"/>
                  </a:lnTo>
                  <a:lnTo>
                    <a:pt x="511" y="213"/>
                  </a:lnTo>
                  <a:lnTo>
                    <a:pt x="509" y="213"/>
                  </a:lnTo>
                  <a:lnTo>
                    <a:pt x="507" y="216"/>
                  </a:lnTo>
                  <a:lnTo>
                    <a:pt x="504" y="216"/>
                  </a:lnTo>
                  <a:lnTo>
                    <a:pt x="504" y="216"/>
                  </a:lnTo>
                  <a:lnTo>
                    <a:pt x="504" y="213"/>
                  </a:lnTo>
                  <a:lnTo>
                    <a:pt x="504" y="213"/>
                  </a:lnTo>
                  <a:lnTo>
                    <a:pt x="502" y="213"/>
                  </a:lnTo>
                  <a:lnTo>
                    <a:pt x="500" y="220"/>
                  </a:lnTo>
                  <a:lnTo>
                    <a:pt x="495" y="223"/>
                  </a:lnTo>
                  <a:lnTo>
                    <a:pt x="495" y="220"/>
                  </a:lnTo>
                  <a:lnTo>
                    <a:pt x="495" y="220"/>
                  </a:lnTo>
                  <a:lnTo>
                    <a:pt x="495" y="220"/>
                  </a:lnTo>
                  <a:lnTo>
                    <a:pt x="490" y="223"/>
                  </a:lnTo>
                  <a:lnTo>
                    <a:pt x="488" y="225"/>
                  </a:lnTo>
                  <a:lnTo>
                    <a:pt x="485" y="225"/>
                  </a:lnTo>
                  <a:lnTo>
                    <a:pt x="483" y="225"/>
                  </a:lnTo>
                  <a:lnTo>
                    <a:pt x="483" y="228"/>
                  </a:lnTo>
                  <a:lnTo>
                    <a:pt x="483" y="228"/>
                  </a:lnTo>
                  <a:lnTo>
                    <a:pt x="481" y="230"/>
                  </a:lnTo>
                  <a:lnTo>
                    <a:pt x="481" y="230"/>
                  </a:lnTo>
                  <a:lnTo>
                    <a:pt x="481" y="230"/>
                  </a:lnTo>
                  <a:lnTo>
                    <a:pt x="481" y="232"/>
                  </a:lnTo>
                  <a:lnTo>
                    <a:pt x="481" y="232"/>
                  </a:lnTo>
                  <a:lnTo>
                    <a:pt x="481" y="235"/>
                  </a:lnTo>
                  <a:lnTo>
                    <a:pt x="478" y="239"/>
                  </a:lnTo>
                  <a:lnTo>
                    <a:pt x="476" y="242"/>
                  </a:lnTo>
                  <a:lnTo>
                    <a:pt x="476" y="244"/>
                  </a:lnTo>
                  <a:lnTo>
                    <a:pt x="474" y="246"/>
                  </a:lnTo>
                  <a:lnTo>
                    <a:pt x="474" y="246"/>
                  </a:lnTo>
                  <a:lnTo>
                    <a:pt x="476" y="246"/>
                  </a:lnTo>
                  <a:lnTo>
                    <a:pt x="476" y="249"/>
                  </a:lnTo>
                  <a:lnTo>
                    <a:pt x="476" y="249"/>
                  </a:lnTo>
                  <a:lnTo>
                    <a:pt x="474" y="249"/>
                  </a:lnTo>
                  <a:lnTo>
                    <a:pt x="474" y="249"/>
                  </a:lnTo>
                  <a:lnTo>
                    <a:pt x="474" y="249"/>
                  </a:lnTo>
                  <a:lnTo>
                    <a:pt x="474" y="249"/>
                  </a:lnTo>
                  <a:lnTo>
                    <a:pt x="474" y="249"/>
                  </a:lnTo>
                  <a:lnTo>
                    <a:pt x="474" y="251"/>
                  </a:lnTo>
                  <a:lnTo>
                    <a:pt x="474" y="251"/>
                  </a:lnTo>
                  <a:lnTo>
                    <a:pt x="474" y="254"/>
                  </a:lnTo>
                  <a:lnTo>
                    <a:pt x="474" y="254"/>
                  </a:lnTo>
                  <a:lnTo>
                    <a:pt x="474" y="258"/>
                  </a:lnTo>
                  <a:lnTo>
                    <a:pt x="474" y="258"/>
                  </a:lnTo>
                  <a:lnTo>
                    <a:pt x="474" y="261"/>
                  </a:lnTo>
                  <a:lnTo>
                    <a:pt x="474" y="261"/>
                  </a:lnTo>
                  <a:lnTo>
                    <a:pt x="471" y="261"/>
                  </a:lnTo>
                  <a:lnTo>
                    <a:pt x="471" y="261"/>
                  </a:lnTo>
                  <a:lnTo>
                    <a:pt x="469" y="258"/>
                  </a:lnTo>
                  <a:lnTo>
                    <a:pt x="469" y="258"/>
                  </a:lnTo>
                  <a:lnTo>
                    <a:pt x="469" y="258"/>
                  </a:lnTo>
                  <a:lnTo>
                    <a:pt x="469" y="258"/>
                  </a:lnTo>
                  <a:lnTo>
                    <a:pt x="469" y="256"/>
                  </a:lnTo>
                  <a:lnTo>
                    <a:pt x="469" y="256"/>
                  </a:lnTo>
                  <a:lnTo>
                    <a:pt x="469" y="256"/>
                  </a:lnTo>
                  <a:lnTo>
                    <a:pt x="469" y="254"/>
                  </a:lnTo>
                  <a:lnTo>
                    <a:pt x="469" y="254"/>
                  </a:lnTo>
                  <a:lnTo>
                    <a:pt x="469" y="254"/>
                  </a:lnTo>
                  <a:lnTo>
                    <a:pt x="469" y="251"/>
                  </a:lnTo>
                  <a:lnTo>
                    <a:pt x="469" y="251"/>
                  </a:lnTo>
                  <a:lnTo>
                    <a:pt x="467" y="251"/>
                  </a:lnTo>
                  <a:lnTo>
                    <a:pt x="467" y="251"/>
                  </a:lnTo>
                  <a:lnTo>
                    <a:pt x="464" y="254"/>
                  </a:lnTo>
                  <a:lnTo>
                    <a:pt x="464" y="254"/>
                  </a:lnTo>
                  <a:lnTo>
                    <a:pt x="464" y="256"/>
                  </a:lnTo>
                  <a:lnTo>
                    <a:pt x="464" y="254"/>
                  </a:lnTo>
                  <a:lnTo>
                    <a:pt x="462" y="251"/>
                  </a:lnTo>
                  <a:lnTo>
                    <a:pt x="462" y="251"/>
                  </a:lnTo>
                  <a:lnTo>
                    <a:pt x="462" y="249"/>
                  </a:lnTo>
                  <a:lnTo>
                    <a:pt x="462" y="249"/>
                  </a:lnTo>
                  <a:lnTo>
                    <a:pt x="462" y="246"/>
                  </a:lnTo>
                  <a:lnTo>
                    <a:pt x="459" y="249"/>
                  </a:lnTo>
                  <a:lnTo>
                    <a:pt x="459" y="249"/>
                  </a:lnTo>
                  <a:lnTo>
                    <a:pt x="459" y="249"/>
                  </a:lnTo>
                  <a:lnTo>
                    <a:pt x="459" y="251"/>
                  </a:lnTo>
                  <a:lnTo>
                    <a:pt x="457" y="254"/>
                  </a:lnTo>
                  <a:lnTo>
                    <a:pt x="457" y="254"/>
                  </a:lnTo>
                  <a:lnTo>
                    <a:pt x="457" y="254"/>
                  </a:lnTo>
                  <a:lnTo>
                    <a:pt x="457" y="251"/>
                  </a:lnTo>
                  <a:lnTo>
                    <a:pt x="455" y="251"/>
                  </a:lnTo>
                  <a:lnTo>
                    <a:pt x="452" y="254"/>
                  </a:lnTo>
                  <a:lnTo>
                    <a:pt x="452" y="254"/>
                  </a:lnTo>
                  <a:lnTo>
                    <a:pt x="450" y="251"/>
                  </a:lnTo>
                  <a:lnTo>
                    <a:pt x="450" y="254"/>
                  </a:lnTo>
                  <a:lnTo>
                    <a:pt x="448" y="254"/>
                  </a:lnTo>
                  <a:lnTo>
                    <a:pt x="448" y="254"/>
                  </a:lnTo>
                  <a:lnTo>
                    <a:pt x="448" y="251"/>
                  </a:lnTo>
                  <a:lnTo>
                    <a:pt x="452" y="251"/>
                  </a:lnTo>
                  <a:lnTo>
                    <a:pt x="455" y="249"/>
                  </a:lnTo>
                  <a:lnTo>
                    <a:pt x="455" y="249"/>
                  </a:lnTo>
                  <a:lnTo>
                    <a:pt x="455" y="246"/>
                  </a:lnTo>
                  <a:lnTo>
                    <a:pt x="455" y="246"/>
                  </a:lnTo>
                  <a:lnTo>
                    <a:pt x="455" y="246"/>
                  </a:lnTo>
                  <a:lnTo>
                    <a:pt x="457" y="246"/>
                  </a:lnTo>
                  <a:lnTo>
                    <a:pt x="457" y="244"/>
                  </a:lnTo>
                  <a:lnTo>
                    <a:pt x="459" y="242"/>
                  </a:lnTo>
                  <a:lnTo>
                    <a:pt x="459" y="242"/>
                  </a:lnTo>
                  <a:lnTo>
                    <a:pt x="459" y="242"/>
                  </a:lnTo>
                  <a:lnTo>
                    <a:pt x="457" y="239"/>
                  </a:lnTo>
                  <a:lnTo>
                    <a:pt x="459" y="239"/>
                  </a:lnTo>
                  <a:lnTo>
                    <a:pt x="459" y="239"/>
                  </a:lnTo>
                  <a:lnTo>
                    <a:pt x="459" y="239"/>
                  </a:lnTo>
                  <a:lnTo>
                    <a:pt x="462" y="239"/>
                  </a:lnTo>
                  <a:lnTo>
                    <a:pt x="462" y="242"/>
                  </a:lnTo>
                  <a:lnTo>
                    <a:pt x="464" y="242"/>
                  </a:lnTo>
                  <a:lnTo>
                    <a:pt x="464" y="242"/>
                  </a:lnTo>
                  <a:lnTo>
                    <a:pt x="464" y="239"/>
                  </a:lnTo>
                  <a:lnTo>
                    <a:pt x="464" y="239"/>
                  </a:lnTo>
                  <a:lnTo>
                    <a:pt x="462" y="237"/>
                  </a:lnTo>
                  <a:lnTo>
                    <a:pt x="462" y="237"/>
                  </a:lnTo>
                  <a:lnTo>
                    <a:pt x="459" y="235"/>
                  </a:lnTo>
                  <a:lnTo>
                    <a:pt x="459" y="232"/>
                  </a:lnTo>
                  <a:lnTo>
                    <a:pt x="457" y="232"/>
                  </a:lnTo>
                  <a:lnTo>
                    <a:pt x="455" y="232"/>
                  </a:lnTo>
                  <a:lnTo>
                    <a:pt x="455" y="230"/>
                  </a:lnTo>
                  <a:lnTo>
                    <a:pt x="455" y="230"/>
                  </a:lnTo>
                  <a:lnTo>
                    <a:pt x="455" y="230"/>
                  </a:lnTo>
                  <a:lnTo>
                    <a:pt x="455" y="228"/>
                  </a:lnTo>
                  <a:lnTo>
                    <a:pt x="452" y="225"/>
                  </a:lnTo>
                  <a:lnTo>
                    <a:pt x="452" y="223"/>
                  </a:lnTo>
                  <a:lnTo>
                    <a:pt x="452" y="223"/>
                  </a:lnTo>
                  <a:lnTo>
                    <a:pt x="455" y="223"/>
                  </a:lnTo>
                  <a:lnTo>
                    <a:pt x="459" y="228"/>
                  </a:lnTo>
                  <a:lnTo>
                    <a:pt x="459" y="228"/>
                  </a:lnTo>
                  <a:lnTo>
                    <a:pt x="459" y="228"/>
                  </a:lnTo>
                  <a:lnTo>
                    <a:pt x="462" y="228"/>
                  </a:lnTo>
                  <a:lnTo>
                    <a:pt x="462" y="228"/>
                  </a:lnTo>
                  <a:lnTo>
                    <a:pt x="464" y="230"/>
                  </a:lnTo>
                  <a:lnTo>
                    <a:pt x="464" y="232"/>
                  </a:lnTo>
                  <a:lnTo>
                    <a:pt x="464" y="232"/>
                  </a:lnTo>
                  <a:lnTo>
                    <a:pt x="464" y="232"/>
                  </a:lnTo>
                  <a:lnTo>
                    <a:pt x="464" y="232"/>
                  </a:lnTo>
                  <a:lnTo>
                    <a:pt x="464" y="230"/>
                  </a:lnTo>
                  <a:lnTo>
                    <a:pt x="464" y="230"/>
                  </a:lnTo>
                  <a:lnTo>
                    <a:pt x="467" y="230"/>
                  </a:lnTo>
                  <a:lnTo>
                    <a:pt x="467" y="232"/>
                  </a:lnTo>
                  <a:lnTo>
                    <a:pt x="467" y="232"/>
                  </a:lnTo>
                  <a:lnTo>
                    <a:pt x="467" y="235"/>
                  </a:lnTo>
                  <a:lnTo>
                    <a:pt x="467" y="237"/>
                  </a:lnTo>
                  <a:lnTo>
                    <a:pt x="469" y="242"/>
                  </a:lnTo>
                  <a:lnTo>
                    <a:pt x="471" y="242"/>
                  </a:lnTo>
                  <a:lnTo>
                    <a:pt x="471" y="242"/>
                  </a:lnTo>
                  <a:lnTo>
                    <a:pt x="476" y="239"/>
                  </a:lnTo>
                  <a:lnTo>
                    <a:pt x="476" y="237"/>
                  </a:lnTo>
                  <a:lnTo>
                    <a:pt x="476" y="235"/>
                  </a:lnTo>
                  <a:lnTo>
                    <a:pt x="474" y="235"/>
                  </a:lnTo>
                  <a:lnTo>
                    <a:pt x="474" y="232"/>
                  </a:lnTo>
                  <a:lnTo>
                    <a:pt x="474" y="230"/>
                  </a:lnTo>
                  <a:lnTo>
                    <a:pt x="474" y="230"/>
                  </a:lnTo>
                  <a:lnTo>
                    <a:pt x="474" y="230"/>
                  </a:lnTo>
                  <a:lnTo>
                    <a:pt x="476" y="232"/>
                  </a:lnTo>
                  <a:lnTo>
                    <a:pt x="476" y="232"/>
                  </a:lnTo>
                  <a:lnTo>
                    <a:pt x="476" y="230"/>
                  </a:lnTo>
                  <a:lnTo>
                    <a:pt x="476" y="230"/>
                  </a:lnTo>
                  <a:lnTo>
                    <a:pt x="476" y="228"/>
                  </a:lnTo>
                  <a:lnTo>
                    <a:pt x="474" y="225"/>
                  </a:lnTo>
                  <a:lnTo>
                    <a:pt x="467" y="216"/>
                  </a:lnTo>
                  <a:lnTo>
                    <a:pt x="469" y="216"/>
                  </a:lnTo>
                  <a:lnTo>
                    <a:pt x="469" y="216"/>
                  </a:lnTo>
                  <a:lnTo>
                    <a:pt x="469" y="216"/>
                  </a:lnTo>
                  <a:lnTo>
                    <a:pt x="469" y="216"/>
                  </a:lnTo>
                  <a:lnTo>
                    <a:pt x="471" y="218"/>
                  </a:lnTo>
                  <a:lnTo>
                    <a:pt x="471" y="218"/>
                  </a:lnTo>
                  <a:lnTo>
                    <a:pt x="471" y="218"/>
                  </a:lnTo>
                  <a:lnTo>
                    <a:pt x="471" y="216"/>
                  </a:lnTo>
                  <a:lnTo>
                    <a:pt x="471" y="213"/>
                  </a:lnTo>
                  <a:lnTo>
                    <a:pt x="474" y="211"/>
                  </a:lnTo>
                  <a:lnTo>
                    <a:pt x="471" y="209"/>
                  </a:lnTo>
                  <a:lnTo>
                    <a:pt x="471" y="209"/>
                  </a:lnTo>
                  <a:lnTo>
                    <a:pt x="471" y="209"/>
                  </a:lnTo>
                  <a:lnTo>
                    <a:pt x="469" y="209"/>
                  </a:lnTo>
                  <a:lnTo>
                    <a:pt x="469" y="209"/>
                  </a:lnTo>
                  <a:lnTo>
                    <a:pt x="469" y="211"/>
                  </a:lnTo>
                  <a:lnTo>
                    <a:pt x="469" y="211"/>
                  </a:lnTo>
                  <a:lnTo>
                    <a:pt x="469" y="211"/>
                  </a:lnTo>
                  <a:lnTo>
                    <a:pt x="469" y="211"/>
                  </a:lnTo>
                  <a:lnTo>
                    <a:pt x="469" y="211"/>
                  </a:lnTo>
                  <a:lnTo>
                    <a:pt x="467" y="211"/>
                  </a:lnTo>
                  <a:lnTo>
                    <a:pt x="467" y="209"/>
                  </a:lnTo>
                  <a:lnTo>
                    <a:pt x="467" y="209"/>
                  </a:lnTo>
                  <a:lnTo>
                    <a:pt x="467" y="211"/>
                  </a:lnTo>
                  <a:lnTo>
                    <a:pt x="467" y="211"/>
                  </a:lnTo>
                  <a:lnTo>
                    <a:pt x="467" y="211"/>
                  </a:lnTo>
                  <a:lnTo>
                    <a:pt x="467" y="211"/>
                  </a:lnTo>
                  <a:lnTo>
                    <a:pt x="467" y="211"/>
                  </a:lnTo>
                  <a:lnTo>
                    <a:pt x="467" y="213"/>
                  </a:lnTo>
                  <a:lnTo>
                    <a:pt x="464" y="213"/>
                  </a:lnTo>
                  <a:lnTo>
                    <a:pt x="464" y="213"/>
                  </a:lnTo>
                  <a:lnTo>
                    <a:pt x="464" y="211"/>
                  </a:lnTo>
                  <a:lnTo>
                    <a:pt x="464" y="211"/>
                  </a:lnTo>
                  <a:lnTo>
                    <a:pt x="462" y="211"/>
                  </a:lnTo>
                  <a:lnTo>
                    <a:pt x="462" y="211"/>
                  </a:lnTo>
                  <a:lnTo>
                    <a:pt x="462" y="209"/>
                  </a:lnTo>
                  <a:lnTo>
                    <a:pt x="462" y="209"/>
                  </a:lnTo>
                  <a:lnTo>
                    <a:pt x="462" y="209"/>
                  </a:lnTo>
                  <a:lnTo>
                    <a:pt x="462" y="206"/>
                  </a:lnTo>
                  <a:lnTo>
                    <a:pt x="464" y="202"/>
                  </a:lnTo>
                  <a:lnTo>
                    <a:pt x="464" y="202"/>
                  </a:lnTo>
                  <a:lnTo>
                    <a:pt x="464" y="202"/>
                  </a:lnTo>
                  <a:lnTo>
                    <a:pt x="464" y="202"/>
                  </a:lnTo>
                  <a:lnTo>
                    <a:pt x="464" y="202"/>
                  </a:lnTo>
                  <a:lnTo>
                    <a:pt x="467" y="204"/>
                  </a:lnTo>
                  <a:lnTo>
                    <a:pt x="467" y="204"/>
                  </a:lnTo>
                  <a:lnTo>
                    <a:pt x="467" y="204"/>
                  </a:lnTo>
                  <a:lnTo>
                    <a:pt x="467" y="204"/>
                  </a:lnTo>
                  <a:lnTo>
                    <a:pt x="467" y="204"/>
                  </a:lnTo>
                  <a:lnTo>
                    <a:pt x="467" y="202"/>
                  </a:lnTo>
                  <a:lnTo>
                    <a:pt x="467" y="202"/>
                  </a:lnTo>
                  <a:lnTo>
                    <a:pt x="467" y="202"/>
                  </a:lnTo>
                  <a:lnTo>
                    <a:pt x="467" y="199"/>
                  </a:lnTo>
                  <a:lnTo>
                    <a:pt x="467" y="199"/>
                  </a:lnTo>
                  <a:lnTo>
                    <a:pt x="467" y="199"/>
                  </a:lnTo>
                  <a:lnTo>
                    <a:pt x="467" y="199"/>
                  </a:lnTo>
                  <a:lnTo>
                    <a:pt x="467" y="199"/>
                  </a:lnTo>
                  <a:lnTo>
                    <a:pt x="469" y="199"/>
                  </a:lnTo>
                  <a:lnTo>
                    <a:pt x="471" y="199"/>
                  </a:lnTo>
                  <a:lnTo>
                    <a:pt x="471" y="199"/>
                  </a:lnTo>
                  <a:lnTo>
                    <a:pt x="471" y="197"/>
                  </a:lnTo>
                  <a:lnTo>
                    <a:pt x="471" y="197"/>
                  </a:lnTo>
                  <a:lnTo>
                    <a:pt x="471" y="194"/>
                  </a:lnTo>
                  <a:lnTo>
                    <a:pt x="471" y="194"/>
                  </a:lnTo>
                  <a:lnTo>
                    <a:pt x="469" y="194"/>
                  </a:lnTo>
                  <a:lnTo>
                    <a:pt x="469" y="194"/>
                  </a:lnTo>
                  <a:lnTo>
                    <a:pt x="469" y="192"/>
                  </a:lnTo>
                  <a:lnTo>
                    <a:pt x="469" y="192"/>
                  </a:lnTo>
                  <a:lnTo>
                    <a:pt x="469" y="192"/>
                  </a:lnTo>
                  <a:lnTo>
                    <a:pt x="467" y="190"/>
                  </a:lnTo>
                  <a:lnTo>
                    <a:pt x="467" y="190"/>
                  </a:lnTo>
                  <a:lnTo>
                    <a:pt x="467" y="190"/>
                  </a:lnTo>
                  <a:lnTo>
                    <a:pt x="464" y="192"/>
                  </a:lnTo>
                  <a:lnTo>
                    <a:pt x="464" y="192"/>
                  </a:lnTo>
                  <a:lnTo>
                    <a:pt x="462" y="192"/>
                  </a:lnTo>
                  <a:lnTo>
                    <a:pt x="464" y="192"/>
                  </a:lnTo>
                  <a:lnTo>
                    <a:pt x="462" y="190"/>
                  </a:lnTo>
                  <a:lnTo>
                    <a:pt x="459" y="190"/>
                  </a:lnTo>
                  <a:lnTo>
                    <a:pt x="459" y="190"/>
                  </a:lnTo>
                  <a:lnTo>
                    <a:pt x="457" y="190"/>
                  </a:lnTo>
                  <a:lnTo>
                    <a:pt x="457" y="194"/>
                  </a:lnTo>
                  <a:lnTo>
                    <a:pt x="455" y="194"/>
                  </a:lnTo>
                  <a:lnTo>
                    <a:pt x="455" y="194"/>
                  </a:lnTo>
                  <a:lnTo>
                    <a:pt x="452" y="197"/>
                  </a:lnTo>
                  <a:lnTo>
                    <a:pt x="452" y="197"/>
                  </a:lnTo>
                  <a:lnTo>
                    <a:pt x="452" y="197"/>
                  </a:lnTo>
                  <a:lnTo>
                    <a:pt x="452" y="197"/>
                  </a:lnTo>
                  <a:lnTo>
                    <a:pt x="452" y="197"/>
                  </a:lnTo>
                  <a:lnTo>
                    <a:pt x="452" y="199"/>
                  </a:lnTo>
                  <a:lnTo>
                    <a:pt x="448" y="199"/>
                  </a:lnTo>
                  <a:lnTo>
                    <a:pt x="448" y="199"/>
                  </a:lnTo>
                  <a:lnTo>
                    <a:pt x="448" y="199"/>
                  </a:lnTo>
                  <a:lnTo>
                    <a:pt x="445" y="199"/>
                  </a:lnTo>
                  <a:lnTo>
                    <a:pt x="445" y="197"/>
                  </a:lnTo>
                  <a:lnTo>
                    <a:pt x="450" y="194"/>
                  </a:lnTo>
                  <a:lnTo>
                    <a:pt x="450" y="192"/>
                  </a:lnTo>
                  <a:lnTo>
                    <a:pt x="450" y="192"/>
                  </a:lnTo>
                  <a:lnTo>
                    <a:pt x="450" y="192"/>
                  </a:lnTo>
                  <a:lnTo>
                    <a:pt x="448" y="192"/>
                  </a:lnTo>
                  <a:lnTo>
                    <a:pt x="448" y="192"/>
                  </a:lnTo>
                  <a:lnTo>
                    <a:pt x="448" y="190"/>
                  </a:lnTo>
                  <a:lnTo>
                    <a:pt x="448" y="190"/>
                  </a:lnTo>
                  <a:lnTo>
                    <a:pt x="448" y="190"/>
                  </a:lnTo>
                  <a:lnTo>
                    <a:pt x="448" y="190"/>
                  </a:lnTo>
                  <a:lnTo>
                    <a:pt x="445" y="187"/>
                  </a:lnTo>
                  <a:lnTo>
                    <a:pt x="445" y="187"/>
                  </a:lnTo>
                  <a:lnTo>
                    <a:pt x="445" y="187"/>
                  </a:lnTo>
                  <a:lnTo>
                    <a:pt x="445" y="187"/>
                  </a:lnTo>
                  <a:lnTo>
                    <a:pt x="443" y="187"/>
                  </a:lnTo>
                  <a:lnTo>
                    <a:pt x="443" y="185"/>
                  </a:lnTo>
                  <a:lnTo>
                    <a:pt x="443" y="185"/>
                  </a:lnTo>
                  <a:lnTo>
                    <a:pt x="441" y="185"/>
                  </a:lnTo>
                  <a:lnTo>
                    <a:pt x="441" y="185"/>
                  </a:lnTo>
                  <a:lnTo>
                    <a:pt x="441" y="185"/>
                  </a:lnTo>
                  <a:lnTo>
                    <a:pt x="441" y="185"/>
                  </a:lnTo>
                  <a:lnTo>
                    <a:pt x="441" y="185"/>
                  </a:lnTo>
                  <a:lnTo>
                    <a:pt x="441" y="185"/>
                  </a:lnTo>
                  <a:lnTo>
                    <a:pt x="441" y="183"/>
                  </a:lnTo>
                  <a:lnTo>
                    <a:pt x="441" y="178"/>
                  </a:lnTo>
                  <a:lnTo>
                    <a:pt x="441" y="175"/>
                  </a:lnTo>
                  <a:lnTo>
                    <a:pt x="443" y="175"/>
                  </a:lnTo>
                  <a:lnTo>
                    <a:pt x="443" y="173"/>
                  </a:lnTo>
                  <a:lnTo>
                    <a:pt x="443" y="173"/>
                  </a:lnTo>
                  <a:lnTo>
                    <a:pt x="445" y="171"/>
                  </a:lnTo>
                  <a:lnTo>
                    <a:pt x="443" y="168"/>
                  </a:lnTo>
                  <a:lnTo>
                    <a:pt x="443" y="166"/>
                  </a:lnTo>
                  <a:lnTo>
                    <a:pt x="443" y="166"/>
                  </a:lnTo>
                  <a:lnTo>
                    <a:pt x="441" y="166"/>
                  </a:lnTo>
                  <a:lnTo>
                    <a:pt x="438" y="166"/>
                  </a:lnTo>
                  <a:lnTo>
                    <a:pt x="438" y="166"/>
                  </a:lnTo>
                  <a:lnTo>
                    <a:pt x="438" y="166"/>
                  </a:lnTo>
                  <a:lnTo>
                    <a:pt x="438" y="166"/>
                  </a:lnTo>
                  <a:lnTo>
                    <a:pt x="438" y="166"/>
                  </a:lnTo>
                  <a:lnTo>
                    <a:pt x="436" y="166"/>
                  </a:lnTo>
                  <a:lnTo>
                    <a:pt x="436" y="166"/>
                  </a:lnTo>
                  <a:lnTo>
                    <a:pt x="436" y="166"/>
                  </a:lnTo>
                  <a:lnTo>
                    <a:pt x="436" y="164"/>
                  </a:lnTo>
                  <a:lnTo>
                    <a:pt x="438" y="161"/>
                  </a:lnTo>
                  <a:lnTo>
                    <a:pt x="438" y="159"/>
                  </a:lnTo>
                  <a:lnTo>
                    <a:pt x="438" y="159"/>
                  </a:lnTo>
                  <a:lnTo>
                    <a:pt x="438" y="159"/>
                  </a:lnTo>
                  <a:lnTo>
                    <a:pt x="436" y="159"/>
                  </a:lnTo>
                  <a:lnTo>
                    <a:pt x="436" y="159"/>
                  </a:lnTo>
                  <a:lnTo>
                    <a:pt x="436" y="159"/>
                  </a:lnTo>
                  <a:lnTo>
                    <a:pt x="436" y="159"/>
                  </a:lnTo>
                  <a:lnTo>
                    <a:pt x="433" y="157"/>
                  </a:lnTo>
                  <a:lnTo>
                    <a:pt x="433" y="157"/>
                  </a:lnTo>
                  <a:lnTo>
                    <a:pt x="433" y="157"/>
                  </a:lnTo>
                  <a:lnTo>
                    <a:pt x="433" y="154"/>
                  </a:lnTo>
                  <a:lnTo>
                    <a:pt x="433" y="154"/>
                  </a:lnTo>
                  <a:lnTo>
                    <a:pt x="433" y="154"/>
                  </a:lnTo>
                  <a:lnTo>
                    <a:pt x="433" y="152"/>
                  </a:lnTo>
                  <a:lnTo>
                    <a:pt x="433" y="152"/>
                  </a:lnTo>
                  <a:lnTo>
                    <a:pt x="431" y="149"/>
                  </a:lnTo>
                  <a:lnTo>
                    <a:pt x="426" y="152"/>
                  </a:lnTo>
                  <a:lnTo>
                    <a:pt x="424" y="149"/>
                  </a:lnTo>
                  <a:lnTo>
                    <a:pt x="424" y="149"/>
                  </a:lnTo>
                  <a:lnTo>
                    <a:pt x="424" y="149"/>
                  </a:lnTo>
                  <a:lnTo>
                    <a:pt x="424" y="147"/>
                  </a:lnTo>
                  <a:lnTo>
                    <a:pt x="424" y="145"/>
                  </a:lnTo>
                  <a:lnTo>
                    <a:pt x="422" y="145"/>
                  </a:lnTo>
                  <a:lnTo>
                    <a:pt x="422" y="145"/>
                  </a:lnTo>
                  <a:lnTo>
                    <a:pt x="417" y="147"/>
                  </a:lnTo>
                  <a:lnTo>
                    <a:pt x="414" y="149"/>
                  </a:lnTo>
                  <a:lnTo>
                    <a:pt x="410" y="152"/>
                  </a:lnTo>
                  <a:lnTo>
                    <a:pt x="407" y="154"/>
                  </a:lnTo>
                  <a:lnTo>
                    <a:pt x="405" y="154"/>
                  </a:lnTo>
                  <a:lnTo>
                    <a:pt x="403" y="152"/>
                  </a:lnTo>
                  <a:lnTo>
                    <a:pt x="403" y="152"/>
                  </a:lnTo>
                  <a:lnTo>
                    <a:pt x="398" y="154"/>
                  </a:lnTo>
                  <a:lnTo>
                    <a:pt x="398" y="154"/>
                  </a:lnTo>
                  <a:lnTo>
                    <a:pt x="396" y="154"/>
                  </a:lnTo>
                  <a:lnTo>
                    <a:pt x="396" y="154"/>
                  </a:lnTo>
                  <a:lnTo>
                    <a:pt x="393" y="157"/>
                  </a:lnTo>
                  <a:lnTo>
                    <a:pt x="391" y="159"/>
                  </a:lnTo>
                  <a:lnTo>
                    <a:pt x="388" y="159"/>
                  </a:lnTo>
                  <a:lnTo>
                    <a:pt x="381" y="159"/>
                  </a:lnTo>
                  <a:lnTo>
                    <a:pt x="379" y="159"/>
                  </a:lnTo>
                  <a:lnTo>
                    <a:pt x="377" y="159"/>
                  </a:lnTo>
                  <a:lnTo>
                    <a:pt x="374" y="159"/>
                  </a:lnTo>
                  <a:lnTo>
                    <a:pt x="372" y="159"/>
                  </a:lnTo>
                  <a:lnTo>
                    <a:pt x="370" y="159"/>
                  </a:lnTo>
                  <a:lnTo>
                    <a:pt x="365" y="159"/>
                  </a:lnTo>
                  <a:lnTo>
                    <a:pt x="367" y="159"/>
                  </a:lnTo>
                  <a:lnTo>
                    <a:pt x="384" y="157"/>
                  </a:lnTo>
                  <a:lnTo>
                    <a:pt x="384" y="159"/>
                  </a:lnTo>
                  <a:lnTo>
                    <a:pt x="386" y="159"/>
                  </a:lnTo>
                  <a:lnTo>
                    <a:pt x="386" y="159"/>
                  </a:lnTo>
                  <a:lnTo>
                    <a:pt x="396" y="152"/>
                  </a:lnTo>
                  <a:lnTo>
                    <a:pt x="398" y="152"/>
                  </a:lnTo>
                  <a:lnTo>
                    <a:pt x="396" y="152"/>
                  </a:lnTo>
                  <a:lnTo>
                    <a:pt x="396" y="152"/>
                  </a:lnTo>
                  <a:lnTo>
                    <a:pt x="396" y="152"/>
                  </a:lnTo>
                  <a:lnTo>
                    <a:pt x="398" y="149"/>
                  </a:lnTo>
                  <a:lnTo>
                    <a:pt x="414" y="145"/>
                  </a:lnTo>
                  <a:lnTo>
                    <a:pt x="417" y="145"/>
                  </a:lnTo>
                  <a:lnTo>
                    <a:pt x="419" y="145"/>
                  </a:lnTo>
                  <a:lnTo>
                    <a:pt x="419" y="142"/>
                  </a:lnTo>
                  <a:lnTo>
                    <a:pt x="419" y="142"/>
                  </a:lnTo>
                  <a:lnTo>
                    <a:pt x="417" y="142"/>
                  </a:lnTo>
                  <a:lnTo>
                    <a:pt x="414" y="142"/>
                  </a:lnTo>
                  <a:lnTo>
                    <a:pt x="414" y="140"/>
                  </a:lnTo>
                  <a:lnTo>
                    <a:pt x="414" y="138"/>
                  </a:lnTo>
                  <a:lnTo>
                    <a:pt x="414" y="138"/>
                  </a:lnTo>
                  <a:lnTo>
                    <a:pt x="417" y="138"/>
                  </a:lnTo>
                  <a:lnTo>
                    <a:pt x="419" y="138"/>
                  </a:lnTo>
                  <a:lnTo>
                    <a:pt x="419" y="138"/>
                  </a:lnTo>
                  <a:lnTo>
                    <a:pt x="419" y="138"/>
                  </a:lnTo>
                  <a:lnTo>
                    <a:pt x="419" y="138"/>
                  </a:lnTo>
                  <a:lnTo>
                    <a:pt x="419" y="138"/>
                  </a:lnTo>
                  <a:lnTo>
                    <a:pt x="422" y="135"/>
                  </a:lnTo>
                  <a:lnTo>
                    <a:pt x="422" y="135"/>
                  </a:lnTo>
                  <a:lnTo>
                    <a:pt x="422" y="133"/>
                  </a:lnTo>
                  <a:lnTo>
                    <a:pt x="422" y="133"/>
                  </a:lnTo>
                  <a:lnTo>
                    <a:pt x="422" y="130"/>
                  </a:lnTo>
                  <a:lnTo>
                    <a:pt x="422" y="130"/>
                  </a:lnTo>
                  <a:lnTo>
                    <a:pt x="419" y="128"/>
                  </a:lnTo>
                  <a:lnTo>
                    <a:pt x="419" y="126"/>
                  </a:lnTo>
                  <a:lnTo>
                    <a:pt x="419" y="126"/>
                  </a:lnTo>
                  <a:lnTo>
                    <a:pt x="419" y="126"/>
                  </a:lnTo>
                  <a:lnTo>
                    <a:pt x="417" y="126"/>
                  </a:lnTo>
                  <a:lnTo>
                    <a:pt x="417" y="126"/>
                  </a:lnTo>
                  <a:lnTo>
                    <a:pt x="417" y="123"/>
                  </a:lnTo>
                  <a:lnTo>
                    <a:pt x="417" y="121"/>
                  </a:lnTo>
                  <a:lnTo>
                    <a:pt x="417" y="121"/>
                  </a:lnTo>
                  <a:lnTo>
                    <a:pt x="414" y="121"/>
                  </a:lnTo>
                  <a:lnTo>
                    <a:pt x="414" y="121"/>
                  </a:lnTo>
                  <a:lnTo>
                    <a:pt x="414" y="119"/>
                  </a:lnTo>
                  <a:lnTo>
                    <a:pt x="410" y="119"/>
                  </a:lnTo>
                  <a:lnTo>
                    <a:pt x="410" y="116"/>
                  </a:lnTo>
                  <a:lnTo>
                    <a:pt x="410" y="119"/>
                  </a:lnTo>
                  <a:lnTo>
                    <a:pt x="407" y="119"/>
                  </a:lnTo>
                  <a:lnTo>
                    <a:pt x="407" y="116"/>
                  </a:lnTo>
                  <a:lnTo>
                    <a:pt x="407" y="116"/>
                  </a:lnTo>
                  <a:lnTo>
                    <a:pt x="407" y="116"/>
                  </a:lnTo>
                  <a:lnTo>
                    <a:pt x="407" y="114"/>
                  </a:lnTo>
                  <a:lnTo>
                    <a:pt x="407" y="112"/>
                  </a:lnTo>
                  <a:lnTo>
                    <a:pt x="407" y="112"/>
                  </a:lnTo>
                  <a:lnTo>
                    <a:pt x="407" y="112"/>
                  </a:lnTo>
                  <a:lnTo>
                    <a:pt x="405" y="109"/>
                  </a:lnTo>
                  <a:lnTo>
                    <a:pt x="405" y="109"/>
                  </a:lnTo>
                  <a:lnTo>
                    <a:pt x="403" y="109"/>
                  </a:lnTo>
                  <a:lnTo>
                    <a:pt x="403" y="109"/>
                  </a:lnTo>
                  <a:lnTo>
                    <a:pt x="403" y="107"/>
                  </a:lnTo>
                  <a:lnTo>
                    <a:pt x="403" y="107"/>
                  </a:lnTo>
                  <a:lnTo>
                    <a:pt x="403" y="104"/>
                  </a:lnTo>
                  <a:lnTo>
                    <a:pt x="403" y="104"/>
                  </a:lnTo>
                  <a:lnTo>
                    <a:pt x="400" y="102"/>
                  </a:lnTo>
                  <a:lnTo>
                    <a:pt x="398" y="102"/>
                  </a:lnTo>
                  <a:lnTo>
                    <a:pt x="396" y="100"/>
                  </a:lnTo>
                  <a:lnTo>
                    <a:pt x="398" y="100"/>
                  </a:lnTo>
                  <a:lnTo>
                    <a:pt x="400" y="95"/>
                  </a:lnTo>
                  <a:lnTo>
                    <a:pt x="403" y="95"/>
                  </a:lnTo>
                  <a:lnTo>
                    <a:pt x="400" y="93"/>
                  </a:lnTo>
                  <a:lnTo>
                    <a:pt x="400" y="93"/>
                  </a:lnTo>
                  <a:lnTo>
                    <a:pt x="400" y="93"/>
                  </a:lnTo>
                  <a:lnTo>
                    <a:pt x="398" y="93"/>
                  </a:lnTo>
                  <a:lnTo>
                    <a:pt x="398" y="90"/>
                  </a:lnTo>
                  <a:lnTo>
                    <a:pt x="398" y="88"/>
                  </a:lnTo>
                  <a:lnTo>
                    <a:pt x="398" y="88"/>
                  </a:lnTo>
                  <a:lnTo>
                    <a:pt x="396" y="86"/>
                  </a:lnTo>
                  <a:lnTo>
                    <a:pt x="396" y="86"/>
                  </a:lnTo>
                  <a:lnTo>
                    <a:pt x="396" y="86"/>
                  </a:lnTo>
                  <a:lnTo>
                    <a:pt x="396" y="83"/>
                  </a:lnTo>
                  <a:lnTo>
                    <a:pt x="396" y="83"/>
                  </a:lnTo>
                  <a:lnTo>
                    <a:pt x="398" y="83"/>
                  </a:lnTo>
                  <a:lnTo>
                    <a:pt x="398" y="78"/>
                  </a:lnTo>
                  <a:lnTo>
                    <a:pt x="398" y="78"/>
                  </a:lnTo>
                  <a:lnTo>
                    <a:pt x="400" y="76"/>
                  </a:lnTo>
                  <a:lnTo>
                    <a:pt x="403" y="74"/>
                  </a:lnTo>
                  <a:lnTo>
                    <a:pt x="403" y="71"/>
                  </a:lnTo>
                  <a:lnTo>
                    <a:pt x="403" y="71"/>
                  </a:lnTo>
                  <a:lnTo>
                    <a:pt x="403" y="69"/>
                  </a:lnTo>
                  <a:lnTo>
                    <a:pt x="403" y="67"/>
                  </a:lnTo>
                  <a:lnTo>
                    <a:pt x="400" y="67"/>
                  </a:lnTo>
                  <a:lnTo>
                    <a:pt x="400" y="64"/>
                  </a:lnTo>
                  <a:lnTo>
                    <a:pt x="400" y="64"/>
                  </a:lnTo>
                  <a:lnTo>
                    <a:pt x="400" y="62"/>
                  </a:lnTo>
                  <a:lnTo>
                    <a:pt x="400" y="59"/>
                  </a:lnTo>
                  <a:lnTo>
                    <a:pt x="398" y="62"/>
                  </a:lnTo>
                  <a:lnTo>
                    <a:pt x="398" y="62"/>
                  </a:lnTo>
                  <a:lnTo>
                    <a:pt x="396" y="59"/>
                  </a:lnTo>
                  <a:lnTo>
                    <a:pt x="396" y="57"/>
                  </a:lnTo>
                  <a:lnTo>
                    <a:pt x="393" y="57"/>
                  </a:lnTo>
                  <a:lnTo>
                    <a:pt x="393" y="57"/>
                  </a:lnTo>
                  <a:lnTo>
                    <a:pt x="393" y="55"/>
                  </a:lnTo>
                  <a:lnTo>
                    <a:pt x="388" y="52"/>
                  </a:lnTo>
                  <a:lnTo>
                    <a:pt x="388" y="50"/>
                  </a:lnTo>
                  <a:lnTo>
                    <a:pt x="386" y="50"/>
                  </a:lnTo>
                  <a:lnTo>
                    <a:pt x="386" y="50"/>
                  </a:lnTo>
                  <a:lnTo>
                    <a:pt x="384" y="50"/>
                  </a:lnTo>
                  <a:lnTo>
                    <a:pt x="384" y="50"/>
                  </a:lnTo>
                  <a:lnTo>
                    <a:pt x="384" y="52"/>
                  </a:lnTo>
                  <a:lnTo>
                    <a:pt x="384" y="52"/>
                  </a:lnTo>
                  <a:lnTo>
                    <a:pt x="381" y="52"/>
                  </a:lnTo>
                  <a:lnTo>
                    <a:pt x="384" y="55"/>
                  </a:lnTo>
                  <a:lnTo>
                    <a:pt x="384" y="55"/>
                  </a:lnTo>
                  <a:lnTo>
                    <a:pt x="384" y="55"/>
                  </a:lnTo>
                  <a:lnTo>
                    <a:pt x="384" y="57"/>
                  </a:lnTo>
                  <a:lnTo>
                    <a:pt x="384" y="57"/>
                  </a:lnTo>
                  <a:lnTo>
                    <a:pt x="384" y="57"/>
                  </a:lnTo>
                  <a:lnTo>
                    <a:pt x="384" y="59"/>
                  </a:lnTo>
                  <a:lnTo>
                    <a:pt x="384" y="62"/>
                  </a:lnTo>
                  <a:lnTo>
                    <a:pt x="384" y="62"/>
                  </a:lnTo>
                  <a:lnTo>
                    <a:pt x="386" y="62"/>
                  </a:lnTo>
                  <a:lnTo>
                    <a:pt x="386" y="64"/>
                  </a:lnTo>
                  <a:lnTo>
                    <a:pt x="388" y="64"/>
                  </a:lnTo>
                  <a:lnTo>
                    <a:pt x="388" y="67"/>
                  </a:lnTo>
                  <a:lnTo>
                    <a:pt x="388" y="69"/>
                  </a:lnTo>
                  <a:lnTo>
                    <a:pt x="388" y="69"/>
                  </a:lnTo>
                  <a:lnTo>
                    <a:pt x="386" y="69"/>
                  </a:lnTo>
                  <a:lnTo>
                    <a:pt x="384" y="67"/>
                  </a:lnTo>
                  <a:lnTo>
                    <a:pt x="384" y="67"/>
                  </a:lnTo>
                  <a:lnTo>
                    <a:pt x="381" y="69"/>
                  </a:lnTo>
                  <a:lnTo>
                    <a:pt x="381" y="71"/>
                  </a:lnTo>
                  <a:lnTo>
                    <a:pt x="381" y="74"/>
                  </a:lnTo>
                  <a:lnTo>
                    <a:pt x="381" y="74"/>
                  </a:lnTo>
                  <a:lnTo>
                    <a:pt x="379" y="76"/>
                  </a:lnTo>
                  <a:lnTo>
                    <a:pt x="379" y="76"/>
                  </a:lnTo>
                  <a:lnTo>
                    <a:pt x="381" y="76"/>
                  </a:lnTo>
                  <a:lnTo>
                    <a:pt x="381" y="76"/>
                  </a:lnTo>
                  <a:lnTo>
                    <a:pt x="381" y="74"/>
                  </a:lnTo>
                  <a:lnTo>
                    <a:pt x="384" y="74"/>
                  </a:lnTo>
                  <a:lnTo>
                    <a:pt x="384" y="76"/>
                  </a:lnTo>
                  <a:lnTo>
                    <a:pt x="381" y="76"/>
                  </a:lnTo>
                  <a:lnTo>
                    <a:pt x="381" y="78"/>
                  </a:lnTo>
                  <a:lnTo>
                    <a:pt x="381" y="78"/>
                  </a:lnTo>
                  <a:lnTo>
                    <a:pt x="381" y="78"/>
                  </a:lnTo>
                  <a:lnTo>
                    <a:pt x="379" y="78"/>
                  </a:lnTo>
                  <a:lnTo>
                    <a:pt x="379" y="78"/>
                  </a:lnTo>
                  <a:lnTo>
                    <a:pt x="379" y="76"/>
                  </a:lnTo>
                  <a:lnTo>
                    <a:pt x="377" y="76"/>
                  </a:lnTo>
                  <a:lnTo>
                    <a:pt x="377" y="76"/>
                  </a:lnTo>
                  <a:lnTo>
                    <a:pt x="377" y="78"/>
                  </a:lnTo>
                  <a:lnTo>
                    <a:pt x="374" y="78"/>
                  </a:lnTo>
                  <a:lnTo>
                    <a:pt x="374" y="78"/>
                  </a:lnTo>
                  <a:lnTo>
                    <a:pt x="374" y="76"/>
                  </a:lnTo>
                  <a:lnTo>
                    <a:pt x="372" y="76"/>
                  </a:lnTo>
                  <a:lnTo>
                    <a:pt x="370" y="76"/>
                  </a:lnTo>
                  <a:lnTo>
                    <a:pt x="370" y="76"/>
                  </a:lnTo>
                  <a:lnTo>
                    <a:pt x="372" y="76"/>
                  </a:lnTo>
                  <a:lnTo>
                    <a:pt x="372" y="74"/>
                  </a:lnTo>
                  <a:lnTo>
                    <a:pt x="372" y="74"/>
                  </a:lnTo>
                  <a:lnTo>
                    <a:pt x="372" y="74"/>
                  </a:lnTo>
                  <a:lnTo>
                    <a:pt x="370" y="74"/>
                  </a:lnTo>
                  <a:lnTo>
                    <a:pt x="370" y="74"/>
                  </a:lnTo>
                  <a:lnTo>
                    <a:pt x="370" y="74"/>
                  </a:lnTo>
                  <a:lnTo>
                    <a:pt x="370" y="71"/>
                  </a:lnTo>
                  <a:lnTo>
                    <a:pt x="370" y="71"/>
                  </a:lnTo>
                  <a:lnTo>
                    <a:pt x="370" y="71"/>
                  </a:lnTo>
                  <a:lnTo>
                    <a:pt x="370" y="71"/>
                  </a:lnTo>
                  <a:lnTo>
                    <a:pt x="370" y="69"/>
                  </a:lnTo>
                  <a:lnTo>
                    <a:pt x="370" y="69"/>
                  </a:lnTo>
                  <a:lnTo>
                    <a:pt x="370" y="69"/>
                  </a:lnTo>
                  <a:lnTo>
                    <a:pt x="370" y="69"/>
                  </a:lnTo>
                  <a:lnTo>
                    <a:pt x="367" y="69"/>
                  </a:lnTo>
                  <a:lnTo>
                    <a:pt x="367" y="69"/>
                  </a:lnTo>
                  <a:lnTo>
                    <a:pt x="367" y="67"/>
                  </a:lnTo>
                  <a:lnTo>
                    <a:pt x="367" y="67"/>
                  </a:lnTo>
                  <a:lnTo>
                    <a:pt x="367" y="64"/>
                  </a:lnTo>
                  <a:lnTo>
                    <a:pt x="367" y="64"/>
                  </a:lnTo>
                  <a:lnTo>
                    <a:pt x="365" y="67"/>
                  </a:lnTo>
                  <a:lnTo>
                    <a:pt x="365" y="67"/>
                  </a:lnTo>
                  <a:lnTo>
                    <a:pt x="365" y="67"/>
                  </a:lnTo>
                  <a:lnTo>
                    <a:pt x="365" y="64"/>
                  </a:lnTo>
                  <a:lnTo>
                    <a:pt x="365" y="64"/>
                  </a:lnTo>
                  <a:lnTo>
                    <a:pt x="365" y="62"/>
                  </a:lnTo>
                  <a:lnTo>
                    <a:pt x="365" y="62"/>
                  </a:lnTo>
                  <a:lnTo>
                    <a:pt x="365" y="62"/>
                  </a:lnTo>
                  <a:lnTo>
                    <a:pt x="362" y="62"/>
                  </a:lnTo>
                  <a:lnTo>
                    <a:pt x="362" y="62"/>
                  </a:lnTo>
                  <a:lnTo>
                    <a:pt x="362" y="62"/>
                  </a:lnTo>
                  <a:lnTo>
                    <a:pt x="362" y="59"/>
                  </a:lnTo>
                  <a:lnTo>
                    <a:pt x="362" y="59"/>
                  </a:lnTo>
                  <a:lnTo>
                    <a:pt x="360" y="59"/>
                  </a:lnTo>
                  <a:lnTo>
                    <a:pt x="360" y="62"/>
                  </a:lnTo>
                  <a:lnTo>
                    <a:pt x="360" y="62"/>
                  </a:lnTo>
                  <a:lnTo>
                    <a:pt x="360" y="62"/>
                  </a:lnTo>
                  <a:lnTo>
                    <a:pt x="358" y="62"/>
                  </a:lnTo>
                  <a:lnTo>
                    <a:pt x="358" y="62"/>
                  </a:lnTo>
                  <a:lnTo>
                    <a:pt x="358" y="62"/>
                  </a:lnTo>
                  <a:lnTo>
                    <a:pt x="355" y="62"/>
                  </a:lnTo>
                  <a:lnTo>
                    <a:pt x="355" y="62"/>
                  </a:lnTo>
                  <a:lnTo>
                    <a:pt x="355" y="62"/>
                  </a:lnTo>
                  <a:lnTo>
                    <a:pt x="353" y="62"/>
                  </a:lnTo>
                  <a:lnTo>
                    <a:pt x="355" y="64"/>
                  </a:lnTo>
                  <a:lnTo>
                    <a:pt x="355" y="64"/>
                  </a:lnTo>
                  <a:lnTo>
                    <a:pt x="353" y="64"/>
                  </a:lnTo>
                  <a:lnTo>
                    <a:pt x="353" y="64"/>
                  </a:lnTo>
                  <a:lnTo>
                    <a:pt x="351" y="64"/>
                  </a:lnTo>
                  <a:lnTo>
                    <a:pt x="351" y="64"/>
                  </a:lnTo>
                  <a:lnTo>
                    <a:pt x="351" y="64"/>
                  </a:lnTo>
                  <a:lnTo>
                    <a:pt x="353" y="67"/>
                  </a:lnTo>
                  <a:lnTo>
                    <a:pt x="353" y="67"/>
                  </a:lnTo>
                  <a:lnTo>
                    <a:pt x="353" y="67"/>
                  </a:lnTo>
                  <a:lnTo>
                    <a:pt x="353" y="67"/>
                  </a:lnTo>
                  <a:lnTo>
                    <a:pt x="351" y="67"/>
                  </a:lnTo>
                  <a:lnTo>
                    <a:pt x="351" y="67"/>
                  </a:lnTo>
                  <a:lnTo>
                    <a:pt x="351" y="69"/>
                  </a:lnTo>
                  <a:lnTo>
                    <a:pt x="353" y="69"/>
                  </a:lnTo>
                  <a:lnTo>
                    <a:pt x="353" y="69"/>
                  </a:lnTo>
                  <a:lnTo>
                    <a:pt x="353" y="69"/>
                  </a:lnTo>
                  <a:lnTo>
                    <a:pt x="351" y="69"/>
                  </a:lnTo>
                  <a:lnTo>
                    <a:pt x="351" y="69"/>
                  </a:lnTo>
                  <a:lnTo>
                    <a:pt x="351" y="69"/>
                  </a:lnTo>
                  <a:lnTo>
                    <a:pt x="351" y="69"/>
                  </a:lnTo>
                  <a:lnTo>
                    <a:pt x="348" y="69"/>
                  </a:lnTo>
                  <a:lnTo>
                    <a:pt x="348" y="69"/>
                  </a:lnTo>
                  <a:lnTo>
                    <a:pt x="348" y="69"/>
                  </a:lnTo>
                  <a:lnTo>
                    <a:pt x="348" y="69"/>
                  </a:lnTo>
                  <a:lnTo>
                    <a:pt x="348" y="69"/>
                  </a:lnTo>
                  <a:lnTo>
                    <a:pt x="348" y="69"/>
                  </a:lnTo>
                  <a:lnTo>
                    <a:pt x="348" y="69"/>
                  </a:lnTo>
                  <a:lnTo>
                    <a:pt x="348" y="69"/>
                  </a:lnTo>
                  <a:lnTo>
                    <a:pt x="348" y="69"/>
                  </a:lnTo>
                  <a:lnTo>
                    <a:pt x="348" y="71"/>
                  </a:lnTo>
                  <a:lnTo>
                    <a:pt x="346" y="71"/>
                  </a:lnTo>
                  <a:lnTo>
                    <a:pt x="348" y="71"/>
                  </a:lnTo>
                  <a:lnTo>
                    <a:pt x="348" y="71"/>
                  </a:lnTo>
                  <a:lnTo>
                    <a:pt x="348" y="71"/>
                  </a:lnTo>
                  <a:lnTo>
                    <a:pt x="348" y="71"/>
                  </a:lnTo>
                  <a:lnTo>
                    <a:pt x="348" y="74"/>
                  </a:lnTo>
                  <a:lnTo>
                    <a:pt x="348" y="74"/>
                  </a:lnTo>
                  <a:lnTo>
                    <a:pt x="346" y="71"/>
                  </a:lnTo>
                  <a:lnTo>
                    <a:pt x="343" y="74"/>
                  </a:lnTo>
                  <a:lnTo>
                    <a:pt x="343" y="74"/>
                  </a:lnTo>
                  <a:lnTo>
                    <a:pt x="343" y="71"/>
                  </a:lnTo>
                  <a:lnTo>
                    <a:pt x="343" y="71"/>
                  </a:lnTo>
                  <a:lnTo>
                    <a:pt x="343" y="71"/>
                  </a:lnTo>
                  <a:lnTo>
                    <a:pt x="339" y="71"/>
                  </a:lnTo>
                  <a:lnTo>
                    <a:pt x="336" y="71"/>
                  </a:lnTo>
                  <a:lnTo>
                    <a:pt x="336" y="71"/>
                  </a:lnTo>
                  <a:lnTo>
                    <a:pt x="339" y="71"/>
                  </a:lnTo>
                  <a:lnTo>
                    <a:pt x="339" y="71"/>
                  </a:lnTo>
                  <a:lnTo>
                    <a:pt x="339" y="74"/>
                  </a:lnTo>
                  <a:lnTo>
                    <a:pt x="339" y="74"/>
                  </a:lnTo>
                  <a:lnTo>
                    <a:pt x="339" y="74"/>
                  </a:lnTo>
                  <a:lnTo>
                    <a:pt x="336" y="74"/>
                  </a:lnTo>
                  <a:lnTo>
                    <a:pt x="336" y="74"/>
                  </a:lnTo>
                  <a:lnTo>
                    <a:pt x="336" y="74"/>
                  </a:lnTo>
                  <a:lnTo>
                    <a:pt x="336" y="74"/>
                  </a:lnTo>
                  <a:lnTo>
                    <a:pt x="334" y="74"/>
                  </a:lnTo>
                  <a:lnTo>
                    <a:pt x="332" y="74"/>
                  </a:lnTo>
                  <a:lnTo>
                    <a:pt x="332" y="74"/>
                  </a:lnTo>
                  <a:lnTo>
                    <a:pt x="329" y="71"/>
                  </a:lnTo>
                  <a:lnTo>
                    <a:pt x="329" y="71"/>
                  </a:lnTo>
                  <a:lnTo>
                    <a:pt x="325" y="71"/>
                  </a:lnTo>
                  <a:lnTo>
                    <a:pt x="322" y="71"/>
                  </a:lnTo>
                  <a:lnTo>
                    <a:pt x="322" y="74"/>
                  </a:lnTo>
                  <a:lnTo>
                    <a:pt x="322" y="74"/>
                  </a:lnTo>
                  <a:lnTo>
                    <a:pt x="320" y="74"/>
                  </a:lnTo>
                  <a:lnTo>
                    <a:pt x="320" y="74"/>
                  </a:lnTo>
                  <a:lnTo>
                    <a:pt x="320" y="74"/>
                  </a:lnTo>
                  <a:lnTo>
                    <a:pt x="317" y="74"/>
                  </a:lnTo>
                  <a:lnTo>
                    <a:pt x="317" y="74"/>
                  </a:lnTo>
                  <a:lnTo>
                    <a:pt x="317" y="74"/>
                  </a:lnTo>
                  <a:lnTo>
                    <a:pt x="317" y="71"/>
                  </a:lnTo>
                  <a:lnTo>
                    <a:pt x="315" y="71"/>
                  </a:lnTo>
                  <a:lnTo>
                    <a:pt x="315" y="74"/>
                  </a:lnTo>
                  <a:lnTo>
                    <a:pt x="310" y="76"/>
                  </a:lnTo>
                  <a:lnTo>
                    <a:pt x="313" y="76"/>
                  </a:lnTo>
                  <a:lnTo>
                    <a:pt x="310" y="76"/>
                  </a:lnTo>
                  <a:lnTo>
                    <a:pt x="310" y="76"/>
                  </a:lnTo>
                  <a:lnTo>
                    <a:pt x="310" y="76"/>
                  </a:lnTo>
                  <a:lnTo>
                    <a:pt x="306" y="74"/>
                  </a:lnTo>
                  <a:lnTo>
                    <a:pt x="306" y="74"/>
                  </a:lnTo>
                  <a:lnTo>
                    <a:pt x="306" y="71"/>
                  </a:lnTo>
                  <a:lnTo>
                    <a:pt x="303" y="71"/>
                  </a:lnTo>
                  <a:lnTo>
                    <a:pt x="303" y="71"/>
                  </a:lnTo>
                  <a:lnTo>
                    <a:pt x="301" y="71"/>
                  </a:lnTo>
                  <a:lnTo>
                    <a:pt x="301" y="74"/>
                  </a:lnTo>
                  <a:lnTo>
                    <a:pt x="303" y="74"/>
                  </a:lnTo>
                  <a:lnTo>
                    <a:pt x="303" y="76"/>
                  </a:lnTo>
                  <a:lnTo>
                    <a:pt x="306" y="76"/>
                  </a:lnTo>
                  <a:lnTo>
                    <a:pt x="303" y="76"/>
                  </a:lnTo>
                  <a:lnTo>
                    <a:pt x="303" y="76"/>
                  </a:lnTo>
                  <a:lnTo>
                    <a:pt x="303" y="78"/>
                  </a:lnTo>
                  <a:lnTo>
                    <a:pt x="303" y="78"/>
                  </a:lnTo>
                  <a:lnTo>
                    <a:pt x="301" y="78"/>
                  </a:lnTo>
                  <a:lnTo>
                    <a:pt x="301" y="76"/>
                  </a:lnTo>
                  <a:lnTo>
                    <a:pt x="301" y="74"/>
                  </a:lnTo>
                  <a:lnTo>
                    <a:pt x="301" y="74"/>
                  </a:lnTo>
                  <a:lnTo>
                    <a:pt x="301" y="74"/>
                  </a:lnTo>
                  <a:lnTo>
                    <a:pt x="301" y="74"/>
                  </a:lnTo>
                  <a:lnTo>
                    <a:pt x="299" y="71"/>
                  </a:lnTo>
                  <a:lnTo>
                    <a:pt x="299" y="74"/>
                  </a:lnTo>
                  <a:lnTo>
                    <a:pt x="299" y="74"/>
                  </a:lnTo>
                  <a:lnTo>
                    <a:pt x="299" y="76"/>
                  </a:lnTo>
                  <a:lnTo>
                    <a:pt x="299" y="74"/>
                  </a:lnTo>
                  <a:lnTo>
                    <a:pt x="299" y="71"/>
                  </a:lnTo>
                  <a:lnTo>
                    <a:pt x="299" y="69"/>
                  </a:lnTo>
                  <a:lnTo>
                    <a:pt x="294" y="69"/>
                  </a:lnTo>
                  <a:lnTo>
                    <a:pt x="291" y="69"/>
                  </a:lnTo>
                  <a:lnTo>
                    <a:pt x="291" y="69"/>
                  </a:lnTo>
                  <a:lnTo>
                    <a:pt x="291" y="67"/>
                  </a:lnTo>
                  <a:lnTo>
                    <a:pt x="291" y="67"/>
                  </a:lnTo>
                  <a:lnTo>
                    <a:pt x="291" y="64"/>
                  </a:lnTo>
                  <a:lnTo>
                    <a:pt x="291" y="64"/>
                  </a:lnTo>
                  <a:lnTo>
                    <a:pt x="289" y="64"/>
                  </a:lnTo>
                  <a:lnTo>
                    <a:pt x="289" y="64"/>
                  </a:lnTo>
                  <a:lnTo>
                    <a:pt x="287" y="67"/>
                  </a:lnTo>
                  <a:lnTo>
                    <a:pt x="287" y="67"/>
                  </a:lnTo>
                  <a:lnTo>
                    <a:pt x="284" y="67"/>
                  </a:lnTo>
                  <a:lnTo>
                    <a:pt x="284" y="64"/>
                  </a:lnTo>
                  <a:lnTo>
                    <a:pt x="287" y="64"/>
                  </a:lnTo>
                  <a:lnTo>
                    <a:pt x="287" y="64"/>
                  </a:lnTo>
                  <a:lnTo>
                    <a:pt x="284" y="64"/>
                  </a:lnTo>
                  <a:lnTo>
                    <a:pt x="284" y="64"/>
                  </a:lnTo>
                  <a:lnTo>
                    <a:pt x="289" y="62"/>
                  </a:lnTo>
                  <a:lnTo>
                    <a:pt x="291" y="62"/>
                  </a:lnTo>
                  <a:lnTo>
                    <a:pt x="291" y="59"/>
                  </a:lnTo>
                  <a:lnTo>
                    <a:pt x="291" y="59"/>
                  </a:lnTo>
                  <a:lnTo>
                    <a:pt x="291" y="59"/>
                  </a:lnTo>
                  <a:lnTo>
                    <a:pt x="291" y="59"/>
                  </a:lnTo>
                  <a:lnTo>
                    <a:pt x="291" y="57"/>
                  </a:lnTo>
                  <a:lnTo>
                    <a:pt x="291" y="57"/>
                  </a:lnTo>
                  <a:lnTo>
                    <a:pt x="287" y="59"/>
                  </a:lnTo>
                  <a:lnTo>
                    <a:pt x="284" y="59"/>
                  </a:lnTo>
                  <a:lnTo>
                    <a:pt x="282" y="59"/>
                  </a:lnTo>
                  <a:lnTo>
                    <a:pt x="280" y="59"/>
                  </a:lnTo>
                  <a:lnTo>
                    <a:pt x="280" y="59"/>
                  </a:lnTo>
                  <a:lnTo>
                    <a:pt x="282" y="57"/>
                  </a:lnTo>
                  <a:lnTo>
                    <a:pt x="284" y="55"/>
                  </a:lnTo>
                  <a:lnTo>
                    <a:pt x="284" y="55"/>
                  </a:lnTo>
                  <a:lnTo>
                    <a:pt x="282" y="55"/>
                  </a:lnTo>
                  <a:lnTo>
                    <a:pt x="282" y="55"/>
                  </a:lnTo>
                  <a:lnTo>
                    <a:pt x="282" y="55"/>
                  </a:lnTo>
                  <a:lnTo>
                    <a:pt x="280" y="52"/>
                  </a:lnTo>
                  <a:lnTo>
                    <a:pt x="282" y="52"/>
                  </a:lnTo>
                  <a:lnTo>
                    <a:pt x="282" y="52"/>
                  </a:lnTo>
                  <a:lnTo>
                    <a:pt x="280" y="50"/>
                  </a:lnTo>
                  <a:lnTo>
                    <a:pt x="280" y="50"/>
                  </a:lnTo>
                  <a:lnTo>
                    <a:pt x="280" y="52"/>
                  </a:lnTo>
                  <a:lnTo>
                    <a:pt x="277" y="52"/>
                  </a:lnTo>
                  <a:lnTo>
                    <a:pt x="277" y="50"/>
                  </a:lnTo>
                  <a:lnTo>
                    <a:pt x="280" y="50"/>
                  </a:lnTo>
                  <a:lnTo>
                    <a:pt x="284" y="48"/>
                  </a:lnTo>
                  <a:lnTo>
                    <a:pt x="284" y="45"/>
                  </a:lnTo>
                  <a:lnTo>
                    <a:pt x="284" y="45"/>
                  </a:lnTo>
                  <a:lnTo>
                    <a:pt x="284" y="45"/>
                  </a:lnTo>
                  <a:lnTo>
                    <a:pt x="284" y="45"/>
                  </a:lnTo>
                  <a:lnTo>
                    <a:pt x="287" y="45"/>
                  </a:lnTo>
                  <a:lnTo>
                    <a:pt x="287" y="45"/>
                  </a:lnTo>
                  <a:lnTo>
                    <a:pt x="289" y="43"/>
                  </a:lnTo>
                  <a:lnTo>
                    <a:pt x="287" y="43"/>
                  </a:lnTo>
                  <a:lnTo>
                    <a:pt x="287" y="43"/>
                  </a:lnTo>
                  <a:lnTo>
                    <a:pt x="287" y="41"/>
                  </a:lnTo>
                  <a:lnTo>
                    <a:pt x="284" y="41"/>
                  </a:lnTo>
                  <a:lnTo>
                    <a:pt x="287" y="41"/>
                  </a:lnTo>
                  <a:lnTo>
                    <a:pt x="284" y="41"/>
                  </a:lnTo>
                  <a:lnTo>
                    <a:pt x="282" y="38"/>
                  </a:lnTo>
                  <a:lnTo>
                    <a:pt x="280" y="38"/>
                  </a:lnTo>
                  <a:lnTo>
                    <a:pt x="277" y="38"/>
                  </a:lnTo>
                  <a:lnTo>
                    <a:pt x="275" y="38"/>
                  </a:lnTo>
                  <a:lnTo>
                    <a:pt x="275" y="38"/>
                  </a:lnTo>
                  <a:lnTo>
                    <a:pt x="272" y="38"/>
                  </a:lnTo>
                  <a:lnTo>
                    <a:pt x="270" y="38"/>
                  </a:lnTo>
                  <a:lnTo>
                    <a:pt x="265" y="38"/>
                  </a:lnTo>
                  <a:lnTo>
                    <a:pt x="265" y="38"/>
                  </a:lnTo>
                  <a:lnTo>
                    <a:pt x="265" y="38"/>
                  </a:lnTo>
                  <a:lnTo>
                    <a:pt x="268" y="41"/>
                  </a:lnTo>
                  <a:lnTo>
                    <a:pt x="268" y="41"/>
                  </a:lnTo>
                  <a:lnTo>
                    <a:pt x="268" y="41"/>
                  </a:lnTo>
                  <a:lnTo>
                    <a:pt x="268" y="41"/>
                  </a:lnTo>
                  <a:lnTo>
                    <a:pt x="270" y="43"/>
                  </a:lnTo>
                  <a:lnTo>
                    <a:pt x="270" y="43"/>
                  </a:lnTo>
                  <a:lnTo>
                    <a:pt x="270" y="43"/>
                  </a:lnTo>
                  <a:lnTo>
                    <a:pt x="268" y="43"/>
                  </a:lnTo>
                  <a:lnTo>
                    <a:pt x="270" y="45"/>
                  </a:lnTo>
                  <a:lnTo>
                    <a:pt x="270" y="45"/>
                  </a:lnTo>
                  <a:lnTo>
                    <a:pt x="270" y="48"/>
                  </a:lnTo>
                  <a:lnTo>
                    <a:pt x="270" y="48"/>
                  </a:lnTo>
                  <a:lnTo>
                    <a:pt x="270" y="48"/>
                  </a:lnTo>
                  <a:lnTo>
                    <a:pt x="268" y="48"/>
                  </a:lnTo>
                  <a:lnTo>
                    <a:pt x="268" y="48"/>
                  </a:lnTo>
                  <a:lnTo>
                    <a:pt x="265" y="50"/>
                  </a:lnTo>
                  <a:lnTo>
                    <a:pt x="265" y="50"/>
                  </a:lnTo>
                  <a:lnTo>
                    <a:pt x="265" y="50"/>
                  </a:lnTo>
                  <a:lnTo>
                    <a:pt x="261" y="50"/>
                  </a:lnTo>
                  <a:lnTo>
                    <a:pt x="258" y="52"/>
                  </a:lnTo>
                  <a:lnTo>
                    <a:pt x="258" y="55"/>
                  </a:lnTo>
                  <a:lnTo>
                    <a:pt x="258" y="52"/>
                  </a:lnTo>
                  <a:lnTo>
                    <a:pt x="258" y="50"/>
                  </a:lnTo>
                  <a:lnTo>
                    <a:pt x="261" y="50"/>
                  </a:lnTo>
                  <a:lnTo>
                    <a:pt x="263" y="50"/>
                  </a:lnTo>
                  <a:lnTo>
                    <a:pt x="265" y="50"/>
                  </a:lnTo>
                  <a:lnTo>
                    <a:pt x="265" y="48"/>
                  </a:lnTo>
                  <a:lnTo>
                    <a:pt x="265" y="48"/>
                  </a:lnTo>
                  <a:lnTo>
                    <a:pt x="265" y="45"/>
                  </a:lnTo>
                  <a:lnTo>
                    <a:pt x="265" y="43"/>
                  </a:lnTo>
                  <a:lnTo>
                    <a:pt x="265" y="41"/>
                  </a:lnTo>
                  <a:lnTo>
                    <a:pt x="265" y="41"/>
                  </a:lnTo>
                  <a:lnTo>
                    <a:pt x="265" y="41"/>
                  </a:lnTo>
                  <a:lnTo>
                    <a:pt x="265" y="41"/>
                  </a:lnTo>
                  <a:lnTo>
                    <a:pt x="263" y="41"/>
                  </a:lnTo>
                  <a:lnTo>
                    <a:pt x="263" y="41"/>
                  </a:lnTo>
                  <a:lnTo>
                    <a:pt x="263" y="38"/>
                  </a:lnTo>
                  <a:lnTo>
                    <a:pt x="263" y="38"/>
                  </a:lnTo>
                  <a:lnTo>
                    <a:pt x="261" y="38"/>
                  </a:lnTo>
                  <a:lnTo>
                    <a:pt x="261" y="36"/>
                  </a:lnTo>
                  <a:lnTo>
                    <a:pt x="258" y="36"/>
                  </a:lnTo>
                  <a:lnTo>
                    <a:pt x="258" y="38"/>
                  </a:lnTo>
                  <a:lnTo>
                    <a:pt x="256" y="38"/>
                  </a:lnTo>
                  <a:lnTo>
                    <a:pt x="256" y="38"/>
                  </a:lnTo>
                  <a:lnTo>
                    <a:pt x="256" y="41"/>
                  </a:lnTo>
                  <a:lnTo>
                    <a:pt x="256" y="41"/>
                  </a:lnTo>
                  <a:lnTo>
                    <a:pt x="254" y="38"/>
                  </a:lnTo>
                  <a:lnTo>
                    <a:pt x="254" y="38"/>
                  </a:lnTo>
                  <a:lnTo>
                    <a:pt x="254" y="36"/>
                  </a:lnTo>
                  <a:lnTo>
                    <a:pt x="256" y="36"/>
                  </a:lnTo>
                  <a:lnTo>
                    <a:pt x="254" y="36"/>
                  </a:lnTo>
                  <a:lnTo>
                    <a:pt x="254" y="36"/>
                  </a:lnTo>
                  <a:lnTo>
                    <a:pt x="254" y="36"/>
                  </a:lnTo>
                  <a:lnTo>
                    <a:pt x="256" y="33"/>
                  </a:lnTo>
                  <a:lnTo>
                    <a:pt x="256" y="33"/>
                  </a:lnTo>
                  <a:lnTo>
                    <a:pt x="256" y="33"/>
                  </a:lnTo>
                  <a:lnTo>
                    <a:pt x="254" y="31"/>
                  </a:lnTo>
                  <a:lnTo>
                    <a:pt x="254" y="31"/>
                  </a:lnTo>
                  <a:lnTo>
                    <a:pt x="251" y="31"/>
                  </a:lnTo>
                  <a:lnTo>
                    <a:pt x="251" y="29"/>
                  </a:lnTo>
                  <a:lnTo>
                    <a:pt x="251" y="29"/>
                  </a:lnTo>
                  <a:lnTo>
                    <a:pt x="249" y="29"/>
                  </a:lnTo>
                  <a:lnTo>
                    <a:pt x="244" y="29"/>
                  </a:lnTo>
                  <a:lnTo>
                    <a:pt x="237" y="29"/>
                  </a:lnTo>
                  <a:lnTo>
                    <a:pt x="235" y="29"/>
                  </a:lnTo>
                  <a:lnTo>
                    <a:pt x="232" y="29"/>
                  </a:lnTo>
                  <a:lnTo>
                    <a:pt x="232" y="29"/>
                  </a:lnTo>
                  <a:lnTo>
                    <a:pt x="232" y="31"/>
                  </a:lnTo>
                  <a:lnTo>
                    <a:pt x="232" y="33"/>
                  </a:lnTo>
                  <a:lnTo>
                    <a:pt x="235" y="36"/>
                  </a:lnTo>
                  <a:lnTo>
                    <a:pt x="237" y="38"/>
                  </a:lnTo>
                  <a:lnTo>
                    <a:pt x="237" y="41"/>
                  </a:lnTo>
                  <a:lnTo>
                    <a:pt x="237" y="38"/>
                  </a:lnTo>
                  <a:lnTo>
                    <a:pt x="235" y="38"/>
                  </a:lnTo>
                  <a:lnTo>
                    <a:pt x="232" y="33"/>
                  </a:lnTo>
                  <a:lnTo>
                    <a:pt x="232" y="36"/>
                  </a:lnTo>
                  <a:lnTo>
                    <a:pt x="230" y="38"/>
                  </a:lnTo>
                  <a:lnTo>
                    <a:pt x="230" y="41"/>
                  </a:lnTo>
                  <a:lnTo>
                    <a:pt x="230" y="41"/>
                  </a:lnTo>
                  <a:lnTo>
                    <a:pt x="230" y="33"/>
                  </a:lnTo>
                  <a:lnTo>
                    <a:pt x="230" y="33"/>
                  </a:lnTo>
                  <a:lnTo>
                    <a:pt x="230" y="31"/>
                  </a:lnTo>
                  <a:lnTo>
                    <a:pt x="230" y="29"/>
                  </a:lnTo>
                  <a:lnTo>
                    <a:pt x="230" y="29"/>
                  </a:lnTo>
                  <a:lnTo>
                    <a:pt x="230" y="29"/>
                  </a:lnTo>
                  <a:lnTo>
                    <a:pt x="230" y="26"/>
                  </a:lnTo>
                  <a:lnTo>
                    <a:pt x="232" y="26"/>
                  </a:lnTo>
                  <a:lnTo>
                    <a:pt x="230" y="24"/>
                  </a:lnTo>
                  <a:lnTo>
                    <a:pt x="230" y="24"/>
                  </a:lnTo>
                  <a:lnTo>
                    <a:pt x="230" y="22"/>
                  </a:lnTo>
                  <a:lnTo>
                    <a:pt x="230" y="22"/>
                  </a:lnTo>
                  <a:lnTo>
                    <a:pt x="228" y="22"/>
                  </a:lnTo>
                  <a:lnTo>
                    <a:pt x="228" y="19"/>
                  </a:lnTo>
                  <a:lnTo>
                    <a:pt x="230" y="19"/>
                  </a:lnTo>
                  <a:lnTo>
                    <a:pt x="228" y="19"/>
                  </a:lnTo>
                  <a:lnTo>
                    <a:pt x="228" y="19"/>
                  </a:lnTo>
                  <a:lnTo>
                    <a:pt x="225" y="19"/>
                  </a:lnTo>
                  <a:lnTo>
                    <a:pt x="225" y="17"/>
                  </a:lnTo>
                  <a:lnTo>
                    <a:pt x="225" y="15"/>
                  </a:lnTo>
                  <a:lnTo>
                    <a:pt x="225" y="15"/>
                  </a:lnTo>
                  <a:lnTo>
                    <a:pt x="223" y="15"/>
                  </a:lnTo>
                  <a:lnTo>
                    <a:pt x="220" y="15"/>
                  </a:lnTo>
                  <a:lnTo>
                    <a:pt x="220" y="12"/>
                  </a:lnTo>
                  <a:lnTo>
                    <a:pt x="218" y="15"/>
                  </a:lnTo>
                  <a:lnTo>
                    <a:pt x="218" y="15"/>
                  </a:lnTo>
                  <a:lnTo>
                    <a:pt x="218" y="17"/>
                  </a:lnTo>
                  <a:lnTo>
                    <a:pt x="218" y="17"/>
                  </a:lnTo>
                  <a:lnTo>
                    <a:pt x="220" y="17"/>
                  </a:lnTo>
                  <a:lnTo>
                    <a:pt x="218" y="17"/>
                  </a:lnTo>
                  <a:lnTo>
                    <a:pt x="213" y="19"/>
                  </a:lnTo>
                  <a:lnTo>
                    <a:pt x="213" y="19"/>
                  </a:lnTo>
                  <a:lnTo>
                    <a:pt x="213" y="17"/>
                  </a:lnTo>
                  <a:lnTo>
                    <a:pt x="213" y="17"/>
                  </a:lnTo>
                  <a:lnTo>
                    <a:pt x="213" y="17"/>
                  </a:lnTo>
                  <a:lnTo>
                    <a:pt x="211" y="15"/>
                  </a:lnTo>
                  <a:lnTo>
                    <a:pt x="211" y="15"/>
                  </a:lnTo>
                  <a:lnTo>
                    <a:pt x="209" y="15"/>
                  </a:lnTo>
                  <a:lnTo>
                    <a:pt x="206" y="15"/>
                  </a:lnTo>
                  <a:lnTo>
                    <a:pt x="206" y="15"/>
                  </a:lnTo>
                  <a:lnTo>
                    <a:pt x="206" y="15"/>
                  </a:lnTo>
                  <a:lnTo>
                    <a:pt x="204" y="15"/>
                  </a:lnTo>
                  <a:lnTo>
                    <a:pt x="204" y="12"/>
                  </a:lnTo>
                  <a:lnTo>
                    <a:pt x="197" y="10"/>
                  </a:lnTo>
                  <a:lnTo>
                    <a:pt x="197" y="10"/>
                  </a:lnTo>
                  <a:lnTo>
                    <a:pt x="197" y="7"/>
                  </a:lnTo>
                  <a:lnTo>
                    <a:pt x="194" y="7"/>
                  </a:lnTo>
                  <a:lnTo>
                    <a:pt x="194" y="7"/>
                  </a:lnTo>
                  <a:lnTo>
                    <a:pt x="190" y="7"/>
                  </a:lnTo>
                  <a:lnTo>
                    <a:pt x="190" y="7"/>
                  </a:lnTo>
                  <a:lnTo>
                    <a:pt x="187" y="5"/>
                  </a:lnTo>
                  <a:lnTo>
                    <a:pt x="187" y="5"/>
                  </a:lnTo>
                  <a:lnTo>
                    <a:pt x="185" y="5"/>
                  </a:lnTo>
                  <a:lnTo>
                    <a:pt x="185" y="5"/>
                  </a:lnTo>
                  <a:lnTo>
                    <a:pt x="185" y="5"/>
                  </a:lnTo>
                  <a:lnTo>
                    <a:pt x="185" y="5"/>
                  </a:lnTo>
                  <a:lnTo>
                    <a:pt x="183" y="5"/>
                  </a:lnTo>
                  <a:lnTo>
                    <a:pt x="183" y="5"/>
                  </a:lnTo>
                  <a:lnTo>
                    <a:pt x="183" y="5"/>
                  </a:lnTo>
                  <a:lnTo>
                    <a:pt x="183" y="5"/>
                  </a:lnTo>
                  <a:lnTo>
                    <a:pt x="180" y="5"/>
                  </a:lnTo>
                  <a:lnTo>
                    <a:pt x="180" y="5"/>
                  </a:lnTo>
                  <a:lnTo>
                    <a:pt x="180" y="5"/>
                  </a:lnTo>
                  <a:lnTo>
                    <a:pt x="178" y="5"/>
                  </a:lnTo>
                  <a:lnTo>
                    <a:pt x="178" y="5"/>
                  </a:lnTo>
                  <a:lnTo>
                    <a:pt x="173" y="0"/>
                  </a:lnTo>
                  <a:lnTo>
                    <a:pt x="173" y="0"/>
                  </a:lnTo>
                  <a:lnTo>
                    <a:pt x="171" y="0"/>
                  </a:lnTo>
                  <a:lnTo>
                    <a:pt x="171" y="0"/>
                  </a:lnTo>
                  <a:lnTo>
                    <a:pt x="168" y="0"/>
                  </a:lnTo>
                  <a:lnTo>
                    <a:pt x="164" y="3"/>
                  </a:lnTo>
                  <a:lnTo>
                    <a:pt x="164" y="5"/>
                  </a:lnTo>
                  <a:lnTo>
                    <a:pt x="164" y="5"/>
                  </a:lnTo>
                  <a:lnTo>
                    <a:pt x="164" y="7"/>
                  </a:lnTo>
                  <a:lnTo>
                    <a:pt x="164" y="10"/>
                  </a:lnTo>
                  <a:lnTo>
                    <a:pt x="164" y="10"/>
                  </a:lnTo>
                  <a:lnTo>
                    <a:pt x="164" y="12"/>
                  </a:lnTo>
                  <a:lnTo>
                    <a:pt x="164" y="15"/>
                  </a:lnTo>
                  <a:lnTo>
                    <a:pt x="161" y="15"/>
                  </a:lnTo>
                  <a:lnTo>
                    <a:pt x="159" y="17"/>
                  </a:lnTo>
                  <a:lnTo>
                    <a:pt x="159" y="19"/>
                  </a:lnTo>
                  <a:lnTo>
                    <a:pt x="159" y="19"/>
                  </a:lnTo>
                  <a:lnTo>
                    <a:pt x="157" y="19"/>
                  </a:lnTo>
                  <a:lnTo>
                    <a:pt x="157" y="19"/>
                  </a:lnTo>
                  <a:lnTo>
                    <a:pt x="154" y="19"/>
                  </a:lnTo>
                  <a:lnTo>
                    <a:pt x="154" y="19"/>
                  </a:lnTo>
                  <a:lnTo>
                    <a:pt x="154" y="19"/>
                  </a:lnTo>
                  <a:lnTo>
                    <a:pt x="154" y="22"/>
                  </a:lnTo>
                  <a:lnTo>
                    <a:pt x="154" y="24"/>
                  </a:lnTo>
                  <a:lnTo>
                    <a:pt x="154" y="24"/>
                  </a:lnTo>
                  <a:lnTo>
                    <a:pt x="152" y="26"/>
                  </a:lnTo>
                  <a:lnTo>
                    <a:pt x="152" y="26"/>
                  </a:lnTo>
                  <a:lnTo>
                    <a:pt x="152" y="26"/>
                  </a:lnTo>
                  <a:lnTo>
                    <a:pt x="152" y="29"/>
                  </a:lnTo>
                  <a:lnTo>
                    <a:pt x="152" y="29"/>
                  </a:lnTo>
                  <a:lnTo>
                    <a:pt x="149" y="29"/>
                  </a:lnTo>
                  <a:lnTo>
                    <a:pt x="140" y="33"/>
                  </a:lnTo>
                  <a:lnTo>
                    <a:pt x="138" y="33"/>
                  </a:lnTo>
                  <a:lnTo>
                    <a:pt x="138" y="36"/>
                  </a:lnTo>
                  <a:lnTo>
                    <a:pt x="138" y="38"/>
                  </a:lnTo>
                  <a:lnTo>
                    <a:pt x="138" y="38"/>
                  </a:lnTo>
                  <a:lnTo>
                    <a:pt x="140" y="41"/>
                  </a:lnTo>
                  <a:lnTo>
                    <a:pt x="142" y="41"/>
                  </a:lnTo>
                  <a:lnTo>
                    <a:pt x="145" y="41"/>
                  </a:lnTo>
                  <a:lnTo>
                    <a:pt x="147" y="43"/>
                  </a:lnTo>
                  <a:lnTo>
                    <a:pt x="149" y="43"/>
                  </a:lnTo>
                  <a:lnTo>
                    <a:pt x="149" y="43"/>
                  </a:lnTo>
                  <a:lnTo>
                    <a:pt x="147" y="43"/>
                  </a:lnTo>
                  <a:lnTo>
                    <a:pt x="145" y="43"/>
                  </a:lnTo>
                  <a:lnTo>
                    <a:pt x="140" y="43"/>
                  </a:lnTo>
                  <a:lnTo>
                    <a:pt x="140" y="43"/>
                  </a:lnTo>
                  <a:lnTo>
                    <a:pt x="138" y="41"/>
                  </a:lnTo>
                  <a:lnTo>
                    <a:pt x="138" y="41"/>
                  </a:lnTo>
                  <a:lnTo>
                    <a:pt x="138" y="41"/>
                  </a:lnTo>
                  <a:lnTo>
                    <a:pt x="135" y="41"/>
                  </a:lnTo>
                  <a:lnTo>
                    <a:pt x="133" y="38"/>
                  </a:lnTo>
                  <a:lnTo>
                    <a:pt x="126" y="36"/>
                  </a:lnTo>
                  <a:lnTo>
                    <a:pt x="123" y="36"/>
                  </a:lnTo>
                  <a:lnTo>
                    <a:pt x="123" y="38"/>
                  </a:lnTo>
                  <a:lnTo>
                    <a:pt x="123" y="38"/>
                  </a:lnTo>
                  <a:lnTo>
                    <a:pt x="123" y="38"/>
                  </a:lnTo>
                  <a:lnTo>
                    <a:pt x="123" y="41"/>
                  </a:lnTo>
                  <a:lnTo>
                    <a:pt x="121" y="41"/>
                  </a:lnTo>
                  <a:lnTo>
                    <a:pt x="121" y="41"/>
                  </a:lnTo>
                  <a:lnTo>
                    <a:pt x="121" y="38"/>
                  </a:lnTo>
                  <a:lnTo>
                    <a:pt x="121" y="36"/>
                  </a:lnTo>
                  <a:lnTo>
                    <a:pt x="119" y="36"/>
                  </a:lnTo>
                  <a:lnTo>
                    <a:pt x="112" y="36"/>
                  </a:lnTo>
                  <a:lnTo>
                    <a:pt x="107" y="41"/>
                  </a:lnTo>
                  <a:lnTo>
                    <a:pt x="107" y="41"/>
                  </a:lnTo>
                  <a:lnTo>
                    <a:pt x="104" y="45"/>
                  </a:lnTo>
                  <a:lnTo>
                    <a:pt x="102" y="50"/>
                  </a:lnTo>
                  <a:lnTo>
                    <a:pt x="102" y="50"/>
                  </a:lnTo>
                  <a:lnTo>
                    <a:pt x="100" y="52"/>
                  </a:lnTo>
                  <a:lnTo>
                    <a:pt x="100" y="55"/>
                  </a:lnTo>
                  <a:lnTo>
                    <a:pt x="97" y="55"/>
                  </a:lnTo>
                  <a:lnTo>
                    <a:pt x="97" y="57"/>
                  </a:lnTo>
                  <a:lnTo>
                    <a:pt x="95" y="57"/>
                  </a:lnTo>
                  <a:lnTo>
                    <a:pt x="95" y="55"/>
                  </a:lnTo>
                  <a:lnTo>
                    <a:pt x="97" y="55"/>
                  </a:lnTo>
                  <a:lnTo>
                    <a:pt x="97" y="52"/>
                  </a:lnTo>
                  <a:lnTo>
                    <a:pt x="97" y="52"/>
                  </a:lnTo>
                  <a:lnTo>
                    <a:pt x="100" y="50"/>
                  </a:lnTo>
                  <a:lnTo>
                    <a:pt x="100" y="48"/>
                  </a:lnTo>
                  <a:lnTo>
                    <a:pt x="104" y="45"/>
                  </a:lnTo>
                  <a:lnTo>
                    <a:pt x="102" y="43"/>
                  </a:lnTo>
                  <a:lnTo>
                    <a:pt x="100" y="43"/>
                  </a:lnTo>
                  <a:lnTo>
                    <a:pt x="93" y="43"/>
                  </a:lnTo>
                  <a:lnTo>
                    <a:pt x="90" y="43"/>
                  </a:lnTo>
                  <a:lnTo>
                    <a:pt x="88" y="43"/>
                  </a:lnTo>
                  <a:lnTo>
                    <a:pt x="88" y="43"/>
                  </a:lnTo>
                  <a:lnTo>
                    <a:pt x="86" y="43"/>
                  </a:lnTo>
                  <a:lnTo>
                    <a:pt x="86" y="43"/>
                  </a:lnTo>
                  <a:lnTo>
                    <a:pt x="86" y="43"/>
                  </a:lnTo>
                  <a:lnTo>
                    <a:pt x="83" y="43"/>
                  </a:lnTo>
                  <a:lnTo>
                    <a:pt x="83" y="43"/>
                  </a:lnTo>
                  <a:lnTo>
                    <a:pt x="83" y="43"/>
                  </a:lnTo>
                  <a:lnTo>
                    <a:pt x="83" y="43"/>
                  </a:lnTo>
                  <a:lnTo>
                    <a:pt x="81" y="43"/>
                  </a:lnTo>
                  <a:lnTo>
                    <a:pt x="81" y="45"/>
                  </a:lnTo>
                  <a:lnTo>
                    <a:pt x="81" y="45"/>
                  </a:lnTo>
                  <a:lnTo>
                    <a:pt x="81" y="45"/>
                  </a:lnTo>
                  <a:lnTo>
                    <a:pt x="81" y="45"/>
                  </a:lnTo>
                  <a:lnTo>
                    <a:pt x="78" y="43"/>
                  </a:lnTo>
                  <a:lnTo>
                    <a:pt x="78" y="43"/>
                  </a:lnTo>
                  <a:lnTo>
                    <a:pt x="78" y="43"/>
                  </a:lnTo>
                  <a:lnTo>
                    <a:pt x="76" y="43"/>
                  </a:lnTo>
                  <a:lnTo>
                    <a:pt x="74" y="41"/>
                  </a:lnTo>
                  <a:lnTo>
                    <a:pt x="71" y="43"/>
                  </a:lnTo>
                  <a:lnTo>
                    <a:pt x="67" y="41"/>
                  </a:lnTo>
                  <a:lnTo>
                    <a:pt x="64" y="43"/>
                  </a:lnTo>
                  <a:lnTo>
                    <a:pt x="60" y="41"/>
                  </a:lnTo>
                  <a:lnTo>
                    <a:pt x="57" y="41"/>
                  </a:lnTo>
                  <a:lnTo>
                    <a:pt x="57" y="41"/>
                  </a:lnTo>
                  <a:lnTo>
                    <a:pt x="55" y="41"/>
                  </a:lnTo>
                  <a:lnTo>
                    <a:pt x="55" y="41"/>
                  </a:lnTo>
                  <a:lnTo>
                    <a:pt x="55" y="41"/>
                  </a:lnTo>
                  <a:lnTo>
                    <a:pt x="52" y="41"/>
                  </a:lnTo>
                  <a:lnTo>
                    <a:pt x="52" y="41"/>
                  </a:lnTo>
                  <a:lnTo>
                    <a:pt x="50" y="38"/>
                  </a:lnTo>
                  <a:lnTo>
                    <a:pt x="50" y="38"/>
                  </a:lnTo>
                  <a:lnTo>
                    <a:pt x="43" y="41"/>
                  </a:lnTo>
                  <a:lnTo>
                    <a:pt x="43" y="41"/>
                  </a:lnTo>
                  <a:lnTo>
                    <a:pt x="41" y="41"/>
                  </a:lnTo>
                  <a:lnTo>
                    <a:pt x="41" y="38"/>
                  </a:lnTo>
                  <a:lnTo>
                    <a:pt x="41" y="38"/>
                  </a:lnTo>
                  <a:lnTo>
                    <a:pt x="38" y="41"/>
                  </a:lnTo>
                  <a:lnTo>
                    <a:pt x="38" y="41"/>
                  </a:lnTo>
                  <a:lnTo>
                    <a:pt x="38" y="43"/>
                  </a:lnTo>
                  <a:lnTo>
                    <a:pt x="38" y="43"/>
                  </a:lnTo>
                  <a:lnTo>
                    <a:pt x="36" y="41"/>
                  </a:lnTo>
                  <a:lnTo>
                    <a:pt x="36" y="41"/>
                  </a:lnTo>
                  <a:lnTo>
                    <a:pt x="36" y="41"/>
                  </a:lnTo>
                  <a:lnTo>
                    <a:pt x="33" y="43"/>
                  </a:lnTo>
                  <a:lnTo>
                    <a:pt x="33" y="43"/>
                  </a:lnTo>
                  <a:lnTo>
                    <a:pt x="33" y="43"/>
                  </a:lnTo>
                  <a:lnTo>
                    <a:pt x="33" y="43"/>
                  </a:lnTo>
                  <a:lnTo>
                    <a:pt x="33" y="43"/>
                  </a:lnTo>
                  <a:lnTo>
                    <a:pt x="33" y="41"/>
                  </a:lnTo>
                  <a:lnTo>
                    <a:pt x="31" y="41"/>
                  </a:lnTo>
                  <a:lnTo>
                    <a:pt x="31" y="41"/>
                  </a:lnTo>
                  <a:lnTo>
                    <a:pt x="29" y="43"/>
                  </a:lnTo>
                  <a:lnTo>
                    <a:pt x="29" y="43"/>
                  </a:lnTo>
                  <a:lnTo>
                    <a:pt x="26" y="43"/>
                  </a:lnTo>
                  <a:lnTo>
                    <a:pt x="24" y="43"/>
                  </a:lnTo>
                  <a:lnTo>
                    <a:pt x="24" y="43"/>
                  </a:lnTo>
                  <a:lnTo>
                    <a:pt x="24" y="43"/>
                  </a:lnTo>
                  <a:lnTo>
                    <a:pt x="24" y="43"/>
                  </a:lnTo>
                  <a:lnTo>
                    <a:pt x="24" y="43"/>
                  </a:lnTo>
                  <a:lnTo>
                    <a:pt x="22" y="43"/>
                  </a:lnTo>
                  <a:lnTo>
                    <a:pt x="22" y="41"/>
                  </a:lnTo>
                  <a:lnTo>
                    <a:pt x="22" y="41"/>
                  </a:lnTo>
                  <a:lnTo>
                    <a:pt x="19" y="41"/>
                  </a:lnTo>
                  <a:lnTo>
                    <a:pt x="17" y="43"/>
                  </a:lnTo>
                  <a:lnTo>
                    <a:pt x="17" y="43"/>
                  </a:lnTo>
                  <a:lnTo>
                    <a:pt x="17" y="45"/>
                  </a:lnTo>
                  <a:lnTo>
                    <a:pt x="17" y="45"/>
                  </a:lnTo>
                  <a:lnTo>
                    <a:pt x="15" y="48"/>
                  </a:lnTo>
                  <a:lnTo>
                    <a:pt x="15" y="50"/>
                  </a:lnTo>
                  <a:lnTo>
                    <a:pt x="15" y="52"/>
                  </a:lnTo>
                  <a:lnTo>
                    <a:pt x="15" y="55"/>
                  </a:lnTo>
                  <a:lnTo>
                    <a:pt x="12" y="55"/>
                  </a:lnTo>
                  <a:lnTo>
                    <a:pt x="10" y="55"/>
                  </a:lnTo>
                  <a:lnTo>
                    <a:pt x="10" y="55"/>
                  </a:lnTo>
                  <a:lnTo>
                    <a:pt x="7" y="62"/>
                  </a:lnTo>
                  <a:lnTo>
                    <a:pt x="7" y="62"/>
                  </a:lnTo>
                  <a:lnTo>
                    <a:pt x="5" y="62"/>
                  </a:lnTo>
                  <a:lnTo>
                    <a:pt x="5" y="62"/>
                  </a:lnTo>
                  <a:lnTo>
                    <a:pt x="5" y="64"/>
                  </a:lnTo>
                  <a:lnTo>
                    <a:pt x="3" y="64"/>
                  </a:lnTo>
                  <a:lnTo>
                    <a:pt x="3" y="64"/>
                  </a:lnTo>
                  <a:lnTo>
                    <a:pt x="0" y="69"/>
                  </a:lnTo>
                  <a:lnTo>
                    <a:pt x="0" y="71"/>
                  </a:lnTo>
                  <a:lnTo>
                    <a:pt x="0" y="71"/>
                  </a:lnTo>
                  <a:lnTo>
                    <a:pt x="0" y="74"/>
                  </a:lnTo>
                  <a:lnTo>
                    <a:pt x="0" y="74"/>
                  </a:lnTo>
                  <a:lnTo>
                    <a:pt x="0" y="74"/>
                  </a:lnTo>
                  <a:lnTo>
                    <a:pt x="0" y="76"/>
                  </a:lnTo>
                  <a:lnTo>
                    <a:pt x="0" y="76"/>
                  </a:lnTo>
                  <a:lnTo>
                    <a:pt x="3" y="81"/>
                  </a:lnTo>
                  <a:lnTo>
                    <a:pt x="3" y="83"/>
                  </a:lnTo>
                  <a:lnTo>
                    <a:pt x="3" y="83"/>
                  </a:lnTo>
                  <a:lnTo>
                    <a:pt x="3" y="86"/>
                  </a:lnTo>
                  <a:lnTo>
                    <a:pt x="5" y="88"/>
                  </a:lnTo>
                  <a:lnTo>
                    <a:pt x="5" y="90"/>
                  </a:lnTo>
                  <a:lnTo>
                    <a:pt x="5" y="90"/>
                  </a:lnTo>
                  <a:lnTo>
                    <a:pt x="7" y="97"/>
                  </a:lnTo>
                  <a:lnTo>
                    <a:pt x="10" y="100"/>
                  </a:lnTo>
                  <a:lnTo>
                    <a:pt x="10" y="100"/>
                  </a:lnTo>
                  <a:lnTo>
                    <a:pt x="12" y="102"/>
                  </a:lnTo>
                  <a:lnTo>
                    <a:pt x="12" y="102"/>
                  </a:lnTo>
                  <a:lnTo>
                    <a:pt x="15" y="104"/>
                  </a:lnTo>
                  <a:lnTo>
                    <a:pt x="15" y="107"/>
                  </a:lnTo>
                  <a:lnTo>
                    <a:pt x="15" y="107"/>
                  </a:lnTo>
                  <a:lnTo>
                    <a:pt x="15" y="109"/>
                  </a:lnTo>
                  <a:lnTo>
                    <a:pt x="15" y="112"/>
                  </a:lnTo>
                  <a:lnTo>
                    <a:pt x="17" y="112"/>
                  </a:lnTo>
                  <a:lnTo>
                    <a:pt x="17" y="114"/>
                  </a:lnTo>
                  <a:lnTo>
                    <a:pt x="19" y="114"/>
                  </a:lnTo>
                  <a:lnTo>
                    <a:pt x="19" y="114"/>
                  </a:lnTo>
                  <a:lnTo>
                    <a:pt x="19" y="116"/>
                  </a:lnTo>
                  <a:lnTo>
                    <a:pt x="19" y="116"/>
                  </a:lnTo>
                  <a:lnTo>
                    <a:pt x="22" y="116"/>
                  </a:lnTo>
                  <a:lnTo>
                    <a:pt x="22" y="116"/>
                  </a:lnTo>
                  <a:lnTo>
                    <a:pt x="22" y="119"/>
                  </a:lnTo>
                  <a:lnTo>
                    <a:pt x="22" y="119"/>
                  </a:lnTo>
                  <a:lnTo>
                    <a:pt x="22" y="119"/>
                  </a:lnTo>
                  <a:lnTo>
                    <a:pt x="22" y="121"/>
                  </a:lnTo>
                  <a:lnTo>
                    <a:pt x="22" y="121"/>
                  </a:lnTo>
                  <a:lnTo>
                    <a:pt x="24" y="123"/>
                  </a:lnTo>
                  <a:lnTo>
                    <a:pt x="24" y="123"/>
                  </a:lnTo>
                  <a:lnTo>
                    <a:pt x="26" y="123"/>
                  </a:lnTo>
                  <a:lnTo>
                    <a:pt x="31" y="123"/>
                  </a:lnTo>
                  <a:lnTo>
                    <a:pt x="31" y="121"/>
                  </a:lnTo>
                  <a:lnTo>
                    <a:pt x="31" y="121"/>
                  </a:lnTo>
                  <a:lnTo>
                    <a:pt x="33" y="123"/>
                  </a:lnTo>
                  <a:lnTo>
                    <a:pt x="36" y="126"/>
                  </a:lnTo>
                  <a:lnTo>
                    <a:pt x="36" y="126"/>
                  </a:lnTo>
                  <a:lnTo>
                    <a:pt x="38" y="128"/>
                  </a:lnTo>
                  <a:lnTo>
                    <a:pt x="38" y="128"/>
                  </a:lnTo>
                  <a:lnTo>
                    <a:pt x="43" y="128"/>
                  </a:lnTo>
                  <a:lnTo>
                    <a:pt x="45" y="128"/>
                  </a:lnTo>
                  <a:lnTo>
                    <a:pt x="45" y="128"/>
                  </a:lnTo>
                  <a:lnTo>
                    <a:pt x="43" y="128"/>
                  </a:lnTo>
                  <a:lnTo>
                    <a:pt x="43" y="128"/>
                  </a:lnTo>
                  <a:lnTo>
                    <a:pt x="43" y="128"/>
                  </a:lnTo>
                  <a:lnTo>
                    <a:pt x="43" y="130"/>
                  </a:lnTo>
                  <a:lnTo>
                    <a:pt x="45" y="128"/>
                  </a:lnTo>
                  <a:lnTo>
                    <a:pt x="48" y="130"/>
                  </a:lnTo>
                  <a:lnTo>
                    <a:pt x="50" y="130"/>
                  </a:lnTo>
                  <a:lnTo>
                    <a:pt x="45" y="133"/>
                  </a:lnTo>
                  <a:lnTo>
                    <a:pt x="43" y="130"/>
                  </a:lnTo>
                  <a:lnTo>
                    <a:pt x="43" y="130"/>
                  </a:lnTo>
                  <a:lnTo>
                    <a:pt x="43" y="133"/>
                  </a:lnTo>
                  <a:lnTo>
                    <a:pt x="43" y="133"/>
                  </a:lnTo>
                  <a:lnTo>
                    <a:pt x="43" y="135"/>
                  </a:lnTo>
                  <a:lnTo>
                    <a:pt x="45" y="135"/>
                  </a:lnTo>
                  <a:lnTo>
                    <a:pt x="48" y="138"/>
                  </a:lnTo>
                  <a:lnTo>
                    <a:pt x="48" y="138"/>
                  </a:lnTo>
                  <a:lnTo>
                    <a:pt x="48" y="140"/>
                  </a:lnTo>
                  <a:lnTo>
                    <a:pt x="43" y="140"/>
                  </a:lnTo>
                  <a:lnTo>
                    <a:pt x="45" y="142"/>
                  </a:lnTo>
                  <a:lnTo>
                    <a:pt x="45" y="142"/>
                  </a:lnTo>
                  <a:lnTo>
                    <a:pt x="43" y="142"/>
                  </a:lnTo>
                  <a:lnTo>
                    <a:pt x="43" y="142"/>
                  </a:lnTo>
                  <a:lnTo>
                    <a:pt x="41" y="142"/>
                  </a:lnTo>
                  <a:lnTo>
                    <a:pt x="41" y="142"/>
                  </a:lnTo>
                  <a:lnTo>
                    <a:pt x="41" y="142"/>
                  </a:lnTo>
                  <a:lnTo>
                    <a:pt x="43" y="147"/>
                  </a:lnTo>
                  <a:lnTo>
                    <a:pt x="43" y="149"/>
                  </a:lnTo>
                  <a:lnTo>
                    <a:pt x="45" y="152"/>
                  </a:lnTo>
                  <a:lnTo>
                    <a:pt x="45" y="157"/>
                  </a:lnTo>
                  <a:lnTo>
                    <a:pt x="48" y="157"/>
                  </a:lnTo>
                  <a:lnTo>
                    <a:pt x="48" y="157"/>
                  </a:lnTo>
                  <a:lnTo>
                    <a:pt x="48" y="157"/>
                  </a:lnTo>
                  <a:lnTo>
                    <a:pt x="48" y="159"/>
                  </a:lnTo>
                  <a:lnTo>
                    <a:pt x="48" y="159"/>
                  </a:lnTo>
                  <a:lnTo>
                    <a:pt x="48" y="161"/>
                  </a:lnTo>
                  <a:lnTo>
                    <a:pt x="48" y="161"/>
                  </a:lnTo>
                  <a:lnTo>
                    <a:pt x="50" y="161"/>
                  </a:lnTo>
                  <a:lnTo>
                    <a:pt x="50" y="164"/>
                  </a:lnTo>
                  <a:lnTo>
                    <a:pt x="50" y="164"/>
                  </a:lnTo>
                  <a:lnTo>
                    <a:pt x="50" y="166"/>
                  </a:lnTo>
                  <a:lnTo>
                    <a:pt x="48" y="166"/>
                  </a:lnTo>
                  <a:lnTo>
                    <a:pt x="48" y="168"/>
                  </a:lnTo>
                  <a:lnTo>
                    <a:pt x="48" y="168"/>
                  </a:lnTo>
                  <a:lnTo>
                    <a:pt x="48" y="168"/>
                  </a:lnTo>
                  <a:lnTo>
                    <a:pt x="50" y="175"/>
                  </a:lnTo>
                  <a:lnTo>
                    <a:pt x="50" y="175"/>
                  </a:lnTo>
                  <a:lnTo>
                    <a:pt x="50" y="175"/>
                  </a:lnTo>
                  <a:lnTo>
                    <a:pt x="50" y="178"/>
                  </a:lnTo>
                  <a:lnTo>
                    <a:pt x="50" y="178"/>
                  </a:lnTo>
                  <a:lnTo>
                    <a:pt x="50" y="178"/>
                  </a:lnTo>
                  <a:lnTo>
                    <a:pt x="48" y="178"/>
                  </a:lnTo>
                  <a:lnTo>
                    <a:pt x="48" y="178"/>
                  </a:lnTo>
                  <a:lnTo>
                    <a:pt x="48" y="180"/>
                  </a:lnTo>
                  <a:lnTo>
                    <a:pt x="45" y="187"/>
                  </a:lnTo>
                  <a:lnTo>
                    <a:pt x="45" y="187"/>
                  </a:lnTo>
                  <a:lnTo>
                    <a:pt x="45" y="190"/>
                  </a:lnTo>
                  <a:lnTo>
                    <a:pt x="43" y="192"/>
                  </a:lnTo>
                  <a:lnTo>
                    <a:pt x="43" y="194"/>
                  </a:lnTo>
                  <a:lnTo>
                    <a:pt x="43" y="197"/>
                  </a:lnTo>
                  <a:lnTo>
                    <a:pt x="41" y="197"/>
                  </a:lnTo>
                  <a:lnTo>
                    <a:pt x="41" y="199"/>
                  </a:lnTo>
                  <a:lnTo>
                    <a:pt x="43" y="204"/>
                  </a:lnTo>
                  <a:lnTo>
                    <a:pt x="48" y="202"/>
                  </a:lnTo>
                  <a:lnTo>
                    <a:pt x="48" y="202"/>
                  </a:lnTo>
                  <a:lnTo>
                    <a:pt x="50" y="199"/>
                  </a:lnTo>
                  <a:lnTo>
                    <a:pt x="52" y="197"/>
                  </a:lnTo>
                  <a:lnTo>
                    <a:pt x="55" y="197"/>
                  </a:lnTo>
                  <a:lnTo>
                    <a:pt x="52" y="202"/>
                  </a:lnTo>
                  <a:lnTo>
                    <a:pt x="55" y="199"/>
                  </a:lnTo>
                  <a:lnTo>
                    <a:pt x="57" y="199"/>
                  </a:lnTo>
                  <a:lnTo>
                    <a:pt x="55" y="202"/>
                  </a:lnTo>
                  <a:lnTo>
                    <a:pt x="55" y="204"/>
                  </a:lnTo>
                  <a:lnTo>
                    <a:pt x="55" y="204"/>
                  </a:lnTo>
                  <a:lnTo>
                    <a:pt x="67" y="192"/>
                  </a:lnTo>
                  <a:lnTo>
                    <a:pt x="69" y="192"/>
                  </a:lnTo>
                  <a:lnTo>
                    <a:pt x="69" y="192"/>
                  </a:lnTo>
                  <a:lnTo>
                    <a:pt x="62" y="199"/>
                  </a:lnTo>
                  <a:lnTo>
                    <a:pt x="62" y="202"/>
                  </a:lnTo>
                  <a:lnTo>
                    <a:pt x="64" y="199"/>
                  </a:lnTo>
                  <a:lnTo>
                    <a:pt x="67" y="199"/>
                  </a:lnTo>
                  <a:lnTo>
                    <a:pt x="69" y="199"/>
                  </a:lnTo>
                  <a:lnTo>
                    <a:pt x="67" y="202"/>
                  </a:lnTo>
                  <a:lnTo>
                    <a:pt x="67" y="204"/>
                  </a:lnTo>
                  <a:lnTo>
                    <a:pt x="64" y="206"/>
                  </a:lnTo>
                  <a:lnTo>
                    <a:pt x="64" y="206"/>
                  </a:lnTo>
                  <a:lnTo>
                    <a:pt x="64" y="209"/>
                  </a:lnTo>
                  <a:lnTo>
                    <a:pt x="62" y="211"/>
                  </a:lnTo>
                  <a:lnTo>
                    <a:pt x="62" y="213"/>
                  </a:lnTo>
                  <a:lnTo>
                    <a:pt x="62" y="213"/>
                  </a:lnTo>
                  <a:lnTo>
                    <a:pt x="64" y="216"/>
                  </a:lnTo>
                  <a:lnTo>
                    <a:pt x="67" y="216"/>
                  </a:lnTo>
                  <a:lnTo>
                    <a:pt x="71" y="218"/>
                  </a:lnTo>
                  <a:lnTo>
                    <a:pt x="71" y="218"/>
                  </a:lnTo>
                  <a:lnTo>
                    <a:pt x="74" y="218"/>
                  </a:lnTo>
                  <a:lnTo>
                    <a:pt x="74" y="216"/>
                  </a:lnTo>
                  <a:lnTo>
                    <a:pt x="74" y="216"/>
                  </a:lnTo>
                  <a:lnTo>
                    <a:pt x="74" y="216"/>
                  </a:lnTo>
                  <a:lnTo>
                    <a:pt x="76" y="216"/>
                  </a:lnTo>
                  <a:lnTo>
                    <a:pt x="81" y="213"/>
                  </a:lnTo>
                  <a:lnTo>
                    <a:pt x="81" y="216"/>
                  </a:lnTo>
                  <a:lnTo>
                    <a:pt x="83" y="216"/>
                  </a:lnTo>
                  <a:lnTo>
                    <a:pt x="76" y="218"/>
                  </a:lnTo>
                  <a:lnTo>
                    <a:pt x="76" y="218"/>
                  </a:lnTo>
                  <a:lnTo>
                    <a:pt x="76" y="218"/>
                  </a:lnTo>
                  <a:lnTo>
                    <a:pt x="76" y="220"/>
                  </a:lnTo>
                  <a:lnTo>
                    <a:pt x="76" y="220"/>
                  </a:lnTo>
                  <a:lnTo>
                    <a:pt x="76" y="223"/>
                  </a:lnTo>
                  <a:lnTo>
                    <a:pt x="74" y="225"/>
                  </a:lnTo>
                  <a:lnTo>
                    <a:pt x="71" y="228"/>
                  </a:lnTo>
                  <a:lnTo>
                    <a:pt x="71" y="230"/>
                  </a:lnTo>
                  <a:lnTo>
                    <a:pt x="71" y="232"/>
                  </a:lnTo>
                  <a:lnTo>
                    <a:pt x="74" y="235"/>
                  </a:lnTo>
                  <a:lnTo>
                    <a:pt x="76" y="235"/>
                  </a:lnTo>
                  <a:lnTo>
                    <a:pt x="78" y="235"/>
                  </a:lnTo>
                  <a:lnTo>
                    <a:pt x="78" y="235"/>
                  </a:lnTo>
                  <a:lnTo>
                    <a:pt x="78" y="235"/>
                  </a:lnTo>
                  <a:lnTo>
                    <a:pt x="78" y="235"/>
                  </a:lnTo>
                  <a:lnTo>
                    <a:pt x="78" y="237"/>
                  </a:lnTo>
                  <a:lnTo>
                    <a:pt x="81" y="237"/>
                  </a:lnTo>
                  <a:lnTo>
                    <a:pt x="81" y="237"/>
                  </a:lnTo>
                  <a:lnTo>
                    <a:pt x="81" y="237"/>
                  </a:lnTo>
                  <a:lnTo>
                    <a:pt x="81" y="239"/>
                  </a:lnTo>
                  <a:lnTo>
                    <a:pt x="81" y="242"/>
                  </a:lnTo>
                  <a:lnTo>
                    <a:pt x="83" y="242"/>
                  </a:lnTo>
                  <a:lnTo>
                    <a:pt x="83" y="242"/>
                  </a:lnTo>
                  <a:lnTo>
                    <a:pt x="83" y="239"/>
                  </a:lnTo>
                  <a:lnTo>
                    <a:pt x="86" y="239"/>
                  </a:lnTo>
                  <a:lnTo>
                    <a:pt x="83" y="242"/>
                  </a:lnTo>
                  <a:lnTo>
                    <a:pt x="83" y="242"/>
                  </a:lnTo>
                  <a:lnTo>
                    <a:pt x="86" y="242"/>
                  </a:lnTo>
                  <a:lnTo>
                    <a:pt x="86" y="242"/>
                  </a:lnTo>
                  <a:lnTo>
                    <a:pt x="90" y="244"/>
                  </a:lnTo>
                  <a:lnTo>
                    <a:pt x="88" y="246"/>
                  </a:lnTo>
                  <a:lnTo>
                    <a:pt x="88" y="246"/>
                  </a:lnTo>
                  <a:lnTo>
                    <a:pt x="86" y="246"/>
                  </a:lnTo>
                  <a:lnTo>
                    <a:pt x="88" y="246"/>
                  </a:lnTo>
                  <a:lnTo>
                    <a:pt x="88" y="249"/>
                  </a:lnTo>
                  <a:lnTo>
                    <a:pt x="90" y="249"/>
                  </a:lnTo>
                  <a:lnTo>
                    <a:pt x="90" y="251"/>
                  </a:lnTo>
                  <a:lnTo>
                    <a:pt x="95" y="251"/>
                  </a:lnTo>
                  <a:lnTo>
                    <a:pt x="95" y="251"/>
                  </a:lnTo>
                  <a:lnTo>
                    <a:pt x="93" y="251"/>
                  </a:lnTo>
                  <a:lnTo>
                    <a:pt x="93" y="251"/>
                  </a:lnTo>
                  <a:lnTo>
                    <a:pt x="93" y="251"/>
                  </a:lnTo>
                  <a:lnTo>
                    <a:pt x="90" y="254"/>
                  </a:lnTo>
                  <a:lnTo>
                    <a:pt x="90" y="254"/>
                  </a:lnTo>
                  <a:lnTo>
                    <a:pt x="90" y="254"/>
                  </a:lnTo>
                  <a:lnTo>
                    <a:pt x="90" y="254"/>
                  </a:lnTo>
                  <a:lnTo>
                    <a:pt x="88" y="254"/>
                  </a:lnTo>
                  <a:lnTo>
                    <a:pt x="88" y="256"/>
                  </a:lnTo>
                  <a:lnTo>
                    <a:pt x="88" y="256"/>
                  </a:lnTo>
                  <a:lnTo>
                    <a:pt x="88" y="256"/>
                  </a:lnTo>
                  <a:lnTo>
                    <a:pt x="88" y="256"/>
                  </a:lnTo>
                  <a:lnTo>
                    <a:pt x="88" y="258"/>
                  </a:lnTo>
                  <a:lnTo>
                    <a:pt x="88" y="258"/>
                  </a:lnTo>
                  <a:lnTo>
                    <a:pt x="88" y="261"/>
                  </a:lnTo>
                  <a:lnTo>
                    <a:pt x="88" y="258"/>
                  </a:lnTo>
                  <a:lnTo>
                    <a:pt x="90" y="258"/>
                  </a:lnTo>
                  <a:lnTo>
                    <a:pt x="90" y="261"/>
                  </a:lnTo>
                  <a:lnTo>
                    <a:pt x="90" y="261"/>
                  </a:lnTo>
                  <a:lnTo>
                    <a:pt x="95" y="258"/>
                  </a:lnTo>
                  <a:lnTo>
                    <a:pt x="97" y="258"/>
                  </a:lnTo>
                  <a:lnTo>
                    <a:pt x="97" y="258"/>
                  </a:lnTo>
                  <a:lnTo>
                    <a:pt x="97" y="256"/>
                  </a:lnTo>
                  <a:lnTo>
                    <a:pt x="97" y="256"/>
                  </a:lnTo>
                  <a:lnTo>
                    <a:pt x="97" y="256"/>
                  </a:lnTo>
                  <a:lnTo>
                    <a:pt x="97" y="256"/>
                  </a:lnTo>
                  <a:lnTo>
                    <a:pt x="100" y="256"/>
                  </a:lnTo>
                  <a:lnTo>
                    <a:pt x="100" y="256"/>
                  </a:lnTo>
                  <a:lnTo>
                    <a:pt x="100" y="258"/>
                  </a:lnTo>
                  <a:lnTo>
                    <a:pt x="102" y="258"/>
                  </a:lnTo>
                  <a:lnTo>
                    <a:pt x="102" y="258"/>
                  </a:lnTo>
                  <a:lnTo>
                    <a:pt x="104" y="256"/>
                  </a:lnTo>
                  <a:lnTo>
                    <a:pt x="107" y="254"/>
                  </a:lnTo>
                  <a:lnTo>
                    <a:pt x="107" y="256"/>
                  </a:lnTo>
                  <a:lnTo>
                    <a:pt x="104" y="258"/>
                  </a:lnTo>
                  <a:lnTo>
                    <a:pt x="104" y="258"/>
                  </a:lnTo>
                  <a:lnTo>
                    <a:pt x="102" y="258"/>
                  </a:lnTo>
                  <a:lnTo>
                    <a:pt x="102" y="261"/>
                  </a:lnTo>
                  <a:lnTo>
                    <a:pt x="104" y="261"/>
                  </a:lnTo>
                  <a:lnTo>
                    <a:pt x="104" y="261"/>
                  </a:lnTo>
                  <a:lnTo>
                    <a:pt x="107" y="261"/>
                  </a:lnTo>
                  <a:lnTo>
                    <a:pt x="107" y="261"/>
                  </a:lnTo>
                  <a:lnTo>
                    <a:pt x="104" y="261"/>
                  </a:lnTo>
                  <a:lnTo>
                    <a:pt x="102" y="261"/>
                  </a:lnTo>
                  <a:lnTo>
                    <a:pt x="102" y="263"/>
                  </a:lnTo>
                  <a:lnTo>
                    <a:pt x="104" y="263"/>
                  </a:lnTo>
                  <a:lnTo>
                    <a:pt x="104" y="263"/>
                  </a:lnTo>
                  <a:lnTo>
                    <a:pt x="102" y="263"/>
                  </a:lnTo>
                  <a:lnTo>
                    <a:pt x="102" y="265"/>
                  </a:lnTo>
                  <a:lnTo>
                    <a:pt x="102" y="265"/>
                  </a:lnTo>
                  <a:lnTo>
                    <a:pt x="102" y="268"/>
                  </a:lnTo>
                  <a:lnTo>
                    <a:pt x="102" y="268"/>
                  </a:lnTo>
                  <a:lnTo>
                    <a:pt x="102" y="268"/>
                  </a:lnTo>
                  <a:lnTo>
                    <a:pt x="102" y="268"/>
                  </a:lnTo>
                  <a:lnTo>
                    <a:pt x="102" y="268"/>
                  </a:lnTo>
                  <a:lnTo>
                    <a:pt x="102" y="268"/>
                  </a:lnTo>
                  <a:lnTo>
                    <a:pt x="100" y="268"/>
                  </a:lnTo>
                  <a:lnTo>
                    <a:pt x="100" y="270"/>
                  </a:lnTo>
                  <a:lnTo>
                    <a:pt x="100" y="270"/>
                  </a:lnTo>
                  <a:lnTo>
                    <a:pt x="102" y="270"/>
                  </a:lnTo>
                  <a:lnTo>
                    <a:pt x="102"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2" y="284"/>
                  </a:lnTo>
                  <a:lnTo>
                    <a:pt x="102" y="284"/>
                  </a:lnTo>
                  <a:lnTo>
                    <a:pt x="102" y="284"/>
                  </a:lnTo>
                  <a:lnTo>
                    <a:pt x="100" y="284"/>
                  </a:lnTo>
                  <a:lnTo>
                    <a:pt x="100" y="287"/>
                  </a:lnTo>
                  <a:lnTo>
                    <a:pt x="102" y="287"/>
                  </a:lnTo>
                  <a:lnTo>
                    <a:pt x="102" y="287"/>
                  </a:lnTo>
                  <a:lnTo>
                    <a:pt x="102" y="287"/>
                  </a:lnTo>
                  <a:lnTo>
                    <a:pt x="104" y="287"/>
                  </a:lnTo>
                  <a:lnTo>
                    <a:pt x="102" y="289"/>
                  </a:lnTo>
                  <a:lnTo>
                    <a:pt x="102" y="289"/>
                  </a:lnTo>
                  <a:lnTo>
                    <a:pt x="102" y="289"/>
                  </a:lnTo>
                  <a:lnTo>
                    <a:pt x="102" y="289"/>
                  </a:lnTo>
                  <a:lnTo>
                    <a:pt x="102" y="289"/>
                  </a:lnTo>
                  <a:lnTo>
                    <a:pt x="102" y="291"/>
                  </a:lnTo>
                  <a:lnTo>
                    <a:pt x="102" y="291"/>
                  </a:lnTo>
                  <a:lnTo>
                    <a:pt x="102" y="291"/>
                  </a:lnTo>
                  <a:lnTo>
                    <a:pt x="104" y="291"/>
                  </a:lnTo>
                  <a:lnTo>
                    <a:pt x="107" y="291"/>
                  </a:lnTo>
                  <a:lnTo>
                    <a:pt x="107" y="291"/>
                  </a:lnTo>
                  <a:lnTo>
                    <a:pt x="107" y="294"/>
                  </a:lnTo>
                  <a:lnTo>
                    <a:pt x="109" y="294"/>
                  </a:lnTo>
                  <a:lnTo>
                    <a:pt x="109" y="296"/>
                  </a:lnTo>
                  <a:lnTo>
                    <a:pt x="109" y="296"/>
                  </a:lnTo>
                  <a:lnTo>
                    <a:pt x="112" y="299"/>
                  </a:lnTo>
                  <a:lnTo>
                    <a:pt x="116" y="299"/>
                  </a:lnTo>
                  <a:lnTo>
                    <a:pt x="116" y="299"/>
                  </a:lnTo>
                  <a:lnTo>
                    <a:pt x="112" y="299"/>
                  </a:lnTo>
                  <a:lnTo>
                    <a:pt x="109" y="299"/>
                  </a:lnTo>
                  <a:lnTo>
                    <a:pt x="107" y="299"/>
                  </a:lnTo>
                  <a:lnTo>
                    <a:pt x="107" y="296"/>
                  </a:lnTo>
                  <a:lnTo>
                    <a:pt x="107" y="294"/>
                  </a:lnTo>
                  <a:lnTo>
                    <a:pt x="102" y="291"/>
                  </a:lnTo>
                  <a:lnTo>
                    <a:pt x="102" y="291"/>
                  </a:lnTo>
                  <a:lnTo>
                    <a:pt x="100" y="291"/>
                  </a:lnTo>
                  <a:lnTo>
                    <a:pt x="100" y="291"/>
                  </a:lnTo>
                  <a:lnTo>
                    <a:pt x="100" y="291"/>
                  </a:lnTo>
                  <a:lnTo>
                    <a:pt x="100" y="291"/>
                  </a:lnTo>
                  <a:lnTo>
                    <a:pt x="100" y="294"/>
                  </a:lnTo>
                  <a:lnTo>
                    <a:pt x="97" y="294"/>
                  </a:lnTo>
                  <a:lnTo>
                    <a:pt x="97" y="294"/>
                  </a:lnTo>
                  <a:lnTo>
                    <a:pt x="95" y="291"/>
                  </a:lnTo>
                  <a:lnTo>
                    <a:pt x="95" y="291"/>
                  </a:lnTo>
                  <a:lnTo>
                    <a:pt x="90" y="291"/>
                  </a:lnTo>
                  <a:lnTo>
                    <a:pt x="93" y="291"/>
                  </a:lnTo>
                  <a:lnTo>
                    <a:pt x="93" y="294"/>
                  </a:lnTo>
                  <a:lnTo>
                    <a:pt x="93" y="294"/>
                  </a:lnTo>
                  <a:lnTo>
                    <a:pt x="93" y="294"/>
                  </a:lnTo>
                  <a:lnTo>
                    <a:pt x="93" y="294"/>
                  </a:lnTo>
                  <a:lnTo>
                    <a:pt x="90" y="294"/>
                  </a:lnTo>
                  <a:lnTo>
                    <a:pt x="93" y="296"/>
                  </a:lnTo>
                  <a:lnTo>
                    <a:pt x="93" y="296"/>
                  </a:lnTo>
                  <a:lnTo>
                    <a:pt x="93" y="299"/>
                  </a:lnTo>
                  <a:lnTo>
                    <a:pt x="95" y="299"/>
                  </a:lnTo>
                  <a:lnTo>
                    <a:pt x="95" y="299"/>
                  </a:lnTo>
                  <a:lnTo>
                    <a:pt x="97" y="299"/>
                  </a:lnTo>
                  <a:lnTo>
                    <a:pt x="97" y="303"/>
                  </a:lnTo>
                  <a:lnTo>
                    <a:pt x="97" y="303"/>
                  </a:lnTo>
                  <a:lnTo>
                    <a:pt x="97" y="306"/>
                  </a:lnTo>
                  <a:lnTo>
                    <a:pt x="97" y="306"/>
                  </a:lnTo>
                  <a:lnTo>
                    <a:pt x="95" y="310"/>
                  </a:lnTo>
                  <a:lnTo>
                    <a:pt x="93" y="313"/>
                  </a:lnTo>
                  <a:lnTo>
                    <a:pt x="95" y="315"/>
                  </a:lnTo>
                  <a:lnTo>
                    <a:pt x="95" y="315"/>
                  </a:lnTo>
                  <a:lnTo>
                    <a:pt x="95" y="315"/>
                  </a:lnTo>
                  <a:lnTo>
                    <a:pt x="95" y="318"/>
                  </a:lnTo>
                  <a:lnTo>
                    <a:pt x="93" y="318"/>
                  </a:lnTo>
                  <a:lnTo>
                    <a:pt x="93" y="320"/>
                  </a:lnTo>
                  <a:lnTo>
                    <a:pt x="95" y="320"/>
                  </a:lnTo>
                  <a:lnTo>
                    <a:pt x="95" y="320"/>
                  </a:lnTo>
                  <a:lnTo>
                    <a:pt x="95" y="320"/>
                  </a:lnTo>
                  <a:lnTo>
                    <a:pt x="97" y="320"/>
                  </a:lnTo>
                  <a:lnTo>
                    <a:pt x="97" y="318"/>
                  </a:lnTo>
                  <a:lnTo>
                    <a:pt x="100" y="315"/>
                  </a:lnTo>
                  <a:lnTo>
                    <a:pt x="100" y="318"/>
                  </a:lnTo>
                  <a:lnTo>
                    <a:pt x="100" y="318"/>
                  </a:lnTo>
                  <a:lnTo>
                    <a:pt x="100" y="318"/>
                  </a:lnTo>
                  <a:lnTo>
                    <a:pt x="100" y="318"/>
                  </a:lnTo>
                  <a:lnTo>
                    <a:pt x="100" y="318"/>
                  </a:lnTo>
                  <a:lnTo>
                    <a:pt x="102" y="318"/>
                  </a:lnTo>
                  <a:lnTo>
                    <a:pt x="102" y="318"/>
                  </a:lnTo>
                  <a:lnTo>
                    <a:pt x="102" y="318"/>
                  </a:lnTo>
                  <a:lnTo>
                    <a:pt x="102" y="318"/>
                  </a:lnTo>
                  <a:lnTo>
                    <a:pt x="102" y="318"/>
                  </a:lnTo>
                  <a:lnTo>
                    <a:pt x="102" y="318"/>
                  </a:lnTo>
                  <a:lnTo>
                    <a:pt x="104" y="318"/>
                  </a:lnTo>
                  <a:lnTo>
                    <a:pt x="104" y="318"/>
                  </a:lnTo>
                  <a:lnTo>
                    <a:pt x="100" y="320"/>
                  </a:lnTo>
                  <a:lnTo>
                    <a:pt x="100" y="322"/>
                  </a:lnTo>
                  <a:lnTo>
                    <a:pt x="102" y="322"/>
                  </a:lnTo>
                  <a:lnTo>
                    <a:pt x="102" y="325"/>
                  </a:lnTo>
                  <a:lnTo>
                    <a:pt x="102" y="325"/>
                  </a:lnTo>
                  <a:lnTo>
                    <a:pt x="102" y="327"/>
                  </a:lnTo>
                  <a:lnTo>
                    <a:pt x="97" y="327"/>
                  </a:lnTo>
                  <a:lnTo>
                    <a:pt x="97" y="327"/>
                  </a:lnTo>
                  <a:lnTo>
                    <a:pt x="100" y="327"/>
                  </a:lnTo>
                  <a:lnTo>
                    <a:pt x="100" y="327"/>
                  </a:lnTo>
                  <a:lnTo>
                    <a:pt x="102" y="329"/>
                  </a:lnTo>
                  <a:lnTo>
                    <a:pt x="100" y="329"/>
                  </a:lnTo>
                  <a:lnTo>
                    <a:pt x="97" y="332"/>
                  </a:lnTo>
                  <a:lnTo>
                    <a:pt x="97" y="332"/>
                  </a:lnTo>
                  <a:lnTo>
                    <a:pt x="95" y="334"/>
                  </a:lnTo>
                  <a:lnTo>
                    <a:pt x="95" y="334"/>
                  </a:lnTo>
                  <a:lnTo>
                    <a:pt x="93" y="339"/>
                  </a:lnTo>
                  <a:lnTo>
                    <a:pt x="90" y="339"/>
                  </a:lnTo>
                  <a:lnTo>
                    <a:pt x="93" y="341"/>
                  </a:lnTo>
                  <a:lnTo>
                    <a:pt x="93" y="344"/>
                  </a:lnTo>
                  <a:lnTo>
                    <a:pt x="93" y="344"/>
                  </a:lnTo>
                  <a:lnTo>
                    <a:pt x="93" y="344"/>
                  </a:lnTo>
                  <a:lnTo>
                    <a:pt x="90" y="344"/>
                  </a:lnTo>
                  <a:lnTo>
                    <a:pt x="90" y="346"/>
                  </a:lnTo>
                  <a:lnTo>
                    <a:pt x="93" y="346"/>
                  </a:lnTo>
                  <a:lnTo>
                    <a:pt x="93" y="348"/>
                  </a:lnTo>
                  <a:lnTo>
                    <a:pt x="93" y="348"/>
                  </a:lnTo>
                  <a:lnTo>
                    <a:pt x="93" y="351"/>
                  </a:lnTo>
                  <a:lnTo>
                    <a:pt x="90" y="351"/>
                  </a:lnTo>
                  <a:lnTo>
                    <a:pt x="90" y="348"/>
                  </a:lnTo>
                  <a:lnTo>
                    <a:pt x="88" y="351"/>
                  </a:lnTo>
                  <a:lnTo>
                    <a:pt x="90" y="353"/>
                  </a:lnTo>
                  <a:lnTo>
                    <a:pt x="90" y="353"/>
                  </a:lnTo>
                  <a:lnTo>
                    <a:pt x="90" y="355"/>
                  </a:lnTo>
                  <a:lnTo>
                    <a:pt x="90" y="355"/>
                  </a:lnTo>
                  <a:lnTo>
                    <a:pt x="90" y="353"/>
                  </a:lnTo>
                  <a:lnTo>
                    <a:pt x="88" y="353"/>
                  </a:lnTo>
                  <a:lnTo>
                    <a:pt x="88" y="353"/>
                  </a:lnTo>
                  <a:lnTo>
                    <a:pt x="88" y="355"/>
                  </a:lnTo>
                  <a:lnTo>
                    <a:pt x="88" y="355"/>
                  </a:lnTo>
                  <a:lnTo>
                    <a:pt x="88" y="355"/>
                  </a:lnTo>
                  <a:lnTo>
                    <a:pt x="88" y="355"/>
                  </a:lnTo>
                  <a:lnTo>
                    <a:pt x="88" y="358"/>
                  </a:lnTo>
                  <a:lnTo>
                    <a:pt x="88" y="358"/>
                  </a:lnTo>
                  <a:lnTo>
                    <a:pt x="88" y="358"/>
                  </a:lnTo>
                  <a:lnTo>
                    <a:pt x="88" y="358"/>
                  </a:lnTo>
                  <a:lnTo>
                    <a:pt x="88" y="360"/>
                  </a:lnTo>
                  <a:lnTo>
                    <a:pt x="88" y="360"/>
                  </a:lnTo>
                  <a:lnTo>
                    <a:pt x="88" y="362"/>
                  </a:lnTo>
                  <a:lnTo>
                    <a:pt x="88" y="362"/>
                  </a:lnTo>
                  <a:lnTo>
                    <a:pt x="88" y="362"/>
                  </a:lnTo>
                  <a:lnTo>
                    <a:pt x="88" y="362"/>
                  </a:lnTo>
                  <a:lnTo>
                    <a:pt x="88" y="360"/>
                  </a:lnTo>
                  <a:lnTo>
                    <a:pt x="90" y="360"/>
                  </a:lnTo>
                  <a:lnTo>
                    <a:pt x="90" y="360"/>
                  </a:lnTo>
                  <a:lnTo>
                    <a:pt x="90" y="362"/>
                  </a:lnTo>
                  <a:lnTo>
                    <a:pt x="90" y="365"/>
                  </a:lnTo>
                  <a:lnTo>
                    <a:pt x="90" y="365"/>
                  </a:lnTo>
                  <a:lnTo>
                    <a:pt x="90" y="365"/>
                  </a:lnTo>
                  <a:lnTo>
                    <a:pt x="90" y="367"/>
                  </a:lnTo>
                  <a:lnTo>
                    <a:pt x="90" y="367"/>
                  </a:lnTo>
                  <a:lnTo>
                    <a:pt x="88" y="367"/>
                  </a:lnTo>
                  <a:lnTo>
                    <a:pt x="88" y="370"/>
                  </a:lnTo>
                  <a:lnTo>
                    <a:pt x="88" y="367"/>
                  </a:lnTo>
                  <a:lnTo>
                    <a:pt x="88" y="367"/>
                  </a:lnTo>
                  <a:lnTo>
                    <a:pt x="88" y="365"/>
                  </a:lnTo>
                  <a:lnTo>
                    <a:pt x="88" y="365"/>
                  </a:lnTo>
                  <a:lnTo>
                    <a:pt x="86" y="365"/>
                  </a:lnTo>
                  <a:lnTo>
                    <a:pt x="86" y="365"/>
                  </a:lnTo>
                  <a:lnTo>
                    <a:pt x="83" y="365"/>
                  </a:lnTo>
                  <a:lnTo>
                    <a:pt x="83" y="367"/>
                  </a:lnTo>
                  <a:lnTo>
                    <a:pt x="86" y="370"/>
                  </a:lnTo>
                  <a:lnTo>
                    <a:pt x="83" y="370"/>
                  </a:lnTo>
                  <a:lnTo>
                    <a:pt x="83" y="370"/>
                  </a:lnTo>
                  <a:lnTo>
                    <a:pt x="81" y="367"/>
                  </a:lnTo>
                  <a:lnTo>
                    <a:pt x="81" y="367"/>
                  </a:lnTo>
                  <a:lnTo>
                    <a:pt x="78" y="367"/>
                  </a:lnTo>
                  <a:lnTo>
                    <a:pt x="78" y="367"/>
                  </a:lnTo>
                  <a:lnTo>
                    <a:pt x="78" y="370"/>
                  </a:lnTo>
                  <a:lnTo>
                    <a:pt x="81" y="367"/>
                  </a:lnTo>
                  <a:lnTo>
                    <a:pt x="81" y="370"/>
                  </a:lnTo>
                  <a:lnTo>
                    <a:pt x="81" y="370"/>
                  </a:lnTo>
                  <a:lnTo>
                    <a:pt x="81" y="370"/>
                  </a:lnTo>
                  <a:lnTo>
                    <a:pt x="81" y="372"/>
                  </a:lnTo>
                  <a:lnTo>
                    <a:pt x="81" y="374"/>
                  </a:lnTo>
                  <a:lnTo>
                    <a:pt x="83" y="377"/>
                  </a:lnTo>
                  <a:lnTo>
                    <a:pt x="83" y="377"/>
                  </a:lnTo>
                  <a:lnTo>
                    <a:pt x="86" y="377"/>
                  </a:lnTo>
                  <a:lnTo>
                    <a:pt x="86" y="379"/>
                  </a:lnTo>
                  <a:lnTo>
                    <a:pt x="86" y="379"/>
                  </a:lnTo>
                  <a:lnTo>
                    <a:pt x="86" y="381"/>
                  </a:lnTo>
                  <a:lnTo>
                    <a:pt x="86" y="381"/>
                  </a:lnTo>
                  <a:lnTo>
                    <a:pt x="86" y="381"/>
                  </a:lnTo>
                  <a:lnTo>
                    <a:pt x="86" y="381"/>
                  </a:lnTo>
                  <a:lnTo>
                    <a:pt x="86" y="381"/>
                  </a:lnTo>
                  <a:lnTo>
                    <a:pt x="83" y="381"/>
                  </a:lnTo>
                  <a:lnTo>
                    <a:pt x="83" y="381"/>
                  </a:lnTo>
                  <a:lnTo>
                    <a:pt x="83" y="384"/>
                  </a:lnTo>
                  <a:lnTo>
                    <a:pt x="83" y="384"/>
                  </a:lnTo>
                  <a:lnTo>
                    <a:pt x="86" y="384"/>
                  </a:lnTo>
                  <a:lnTo>
                    <a:pt x="88" y="386"/>
                  </a:lnTo>
                  <a:lnTo>
                    <a:pt x="88" y="386"/>
                  </a:lnTo>
                  <a:lnTo>
                    <a:pt x="88" y="386"/>
                  </a:lnTo>
                  <a:lnTo>
                    <a:pt x="90" y="389"/>
                  </a:lnTo>
                  <a:lnTo>
                    <a:pt x="90" y="389"/>
                  </a:lnTo>
                  <a:lnTo>
                    <a:pt x="88" y="389"/>
                  </a:lnTo>
                  <a:lnTo>
                    <a:pt x="88" y="389"/>
                  </a:lnTo>
                  <a:lnTo>
                    <a:pt x="88" y="389"/>
                  </a:lnTo>
                  <a:lnTo>
                    <a:pt x="88" y="391"/>
                  </a:lnTo>
                  <a:lnTo>
                    <a:pt x="88" y="391"/>
                  </a:lnTo>
                  <a:lnTo>
                    <a:pt x="86" y="391"/>
                  </a:lnTo>
                  <a:lnTo>
                    <a:pt x="86" y="391"/>
                  </a:lnTo>
                  <a:lnTo>
                    <a:pt x="86" y="393"/>
                  </a:lnTo>
                  <a:lnTo>
                    <a:pt x="86" y="393"/>
                  </a:lnTo>
                  <a:lnTo>
                    <a:pt x="86" y="396"/>
                  </a:lnTo>
                  <a:lnTo>
                    <a:pt x="88" y="396"/>
                  </a:lnTo>
                  <a:lnTo>
                    <a:pt x="88" y="398"/>
                  </a:lnTo>
                  <a:lnTo>
                    <a:pt x="90" y="398"/>
                  </a:lnTo>
                  <a:lnTo>
                    <a:pt x="90" y="396"/>
                  </a:lnTo>
                  <a:lnTo>
                    <a:pt x="93" y="396"/>
                  </a:lnTo>
                  <a:lnTo>
                    <a:pt x="93" y="396"/>
                  </a:lnTo>
                  <a:lnTo>
                    <a:pt x="93" y="398"/>
                  </a:lnTo>
                  <a:lnTo>
                    <a:pt x="93" y="398"/>
                  </a:lnTo>
                  <a:lnTo>
                    <a:pt x="95" y="398"/>
                  </a:lnTo>
                  <a:lnTo>
                    <a:pt x="95" y="398"/>
                  </a:lnTo>
                  <a:lnTo>
                    <a:pt x="95" y="398"/>
                  </a:lnTo>
                  <a:lnTo>
                    <a:pt x="97" y="400"/>
                  </a:lnTo>
                  <a:lnTo>
                    <a:pt x="97" y="400"/>
                  </a:lnTo>
                  <a:lnTo>
                    <a:pt x="100" y="400"/>
                  </a:lnTo>
                  <a:lnTo>
                    <a:pt x="100" y="400"/>
                  </a:lnTo>
                  <a:lnTo>
                    <a:pt x="97" y="398"/>
                  </a:lnTo>
                  <a:lnTo>
                    <a:pt x="95" y="396"/>
                  </a:lnTo>
                  <a:lnTo>
                    <a:pt x="93" y="396"/>
                  </a:lnTo>
                  <a:lnTo>
                    <a:pt x="95" y="393"/>
                  </a:lnTo>
                  <a:lnTo>
                    <a:pt x="97" y="396"/>
                  </a:lnTo>
                  <a:lnTo>
                    <a:pt x="100" y="398"/>
                  </a:lnTo>
                  <a:lnTo>
                    <a:pt x="102" y="400"/>
                  </a:lnTo>
                  <a:lnTo>
                    <a:pt x="102" y="400"/>
                  </a:lnTo>
                  <a:lnTo>
                    <a:pt x="104" y="400"/>
                  </a:lnTo>
                  <a:lnTo>
                    <a:pt x="107" y="403"/>
                  </a:lnTo>
                  <a:lnTo>
                    <a:pt x="109" y="403"/>
                  </a:lnTo>
                  <a:lnTo>
                    <a:pt x="112" y="405"/>
                  </a:lnTo>
                  <a:lnTo>
                    <a:pt x="112" y="405"/>
                  </a:lnTo>
                  <a:lnTo>
                    <a:pt x="112" y="405"/>
                  </a:lnTo>
                  <a:lnTo>
                    <a:pt x="114" y="405"/>
                  </a:lnTo>
                  <a:lnTo>
                    <a:pt x="114" y="405"/>
                  </a:lnTo>
                  <a:lnTo>
                    <a:pt x="116" y="405"/>
                  </a:lnTo>
                  <a:lnTo>
                    <a:pt x="116" y="405"/>
                  </a:lnTo>
                  <a:lnTo>
                    <a:pt x="119" y="405"/>
                  </a:lnTo>
                  <a:lnTo>
                    <a:pt x="119" y="407"/>
                  </a:lnTo>
                  <a:lnTo>
                    <a:pt x="119" y="410"/>
                  </a:lnTo>
                  <a:lnTo>
                    <a:pt x="119" y="410"/>
                  </a:lnTo>
                  <a:lnTo>
                    <a:pt x="121" y="410"/>
                  </a:lnTo>
                  <a:lnTo>
                    <a:pt x="131" y="412"/>
                  </a:lnTo>
                  <a:lnTo>
                    <a:pt x="135" y="415"/>
                  </a:lnTo>
                  <a:lnTo>
                    <a:pt x="135" y="415"/>
                  </a:lnTo>
                  <a:lnTo>
                    <a:pt x="140" y="415"/>
                  </a:lnTo>
                  <a:lnTo>
                    <a:pt x="140" y="415"/>
                  </a:lnTo>
                  <a:lnTo>
                    <a:pt x="145" y="417"/>
                  </a:lnTo>
                  <a:lnTo>
                    <a:pt x="149" y="417"/>
                  </a:lnTo>
                  <a:lnTo>
                    <a:pt x="149" y="417"/>
                  </a:lnTo>
                  <a:lnTo>
                    <a:pt x="149" y="419"/>
                  </a:lnTo>
                  <a:lnTo>
                    <a:pt x="149" y="419"/>
                  </a:lnTo>
                  <a:lnTo>
                    <a:pt x="149" y="419"/>
                  </a:lnTo>
                  <a:lnTo>
                    <a:pt x="149" y="422"/>
                  </a:lnTo>
                  <a:lnTo>
                    <a:pt x="152" y="422"/>
                  </a:lnTo>
                  <a:lnTo>
                    <a:pt x="154" y="422"/>
                  </a:lnTo>
                  <a:lnTo>
                    <a:pt x="154" y="422"/>
                  </a:lnTo>
                  <a:lnTo>
                    <a:pt x="154" y="422"/>
                  </a:lnTo>
                  <a:lnTo>
                    <a:pt x="157" y="424"/>
                  </a:lnTo>
                  <a:lnTo>
                    <a:pt x="157" y="424"/>
                  </a:lnTo>
                  <a:lnTo>
                    <a:pt x="159" y="424"/>
                  </a:lnTo>
                  <a:lnTo>
                    <a:pt x="161" y="424"/>
                  </a:lnTo>
                  <a:lnTo>
                    <a:pt x="161" y="424"/>
                  </a:lnTo>
                  <a:lnTo>
                    <a:pt x="166" y="426"/>
                  </a:lnTo>
                  <a:lnTo>
                    <a:pt x="168" y="429"/>
                  </a:lnTo>
                  <a:lnTo>
                    <a:pt x="168" y="431"/>
                  </a:lnTo>
                  <a:lnTo>
                    <a:pt x="171" y="431"/>
                  </a:lnTo>
                  <a:lnTo>
                    <a:pt x="171" y="433"/>
                  </a:lnTo>
                  <a:lnTo>
                    <a:pt x="171" y="433"/>
                  </a:lnTo>
                  <a:lnTo>
                    <a:pt x="173" y="433"/>
                  </a:lnTo>
                  <a:lnTo>
                    <a:pt x="173" y="433"/>
                  </a:lnTo>
                  <a:lnTo>
                    <a:pt x="173" y="433"/>
                  </a:lnTo>
                  <a:lnTo>
                    <a:pt x="173" y="433"/>
                  </a:lnTo>
                  <a:lnTo>
                    <a:pt x="173" y="433"/>
                  </a:lnTo>
                  <a:lnTo>
                    <a:pt x="173" y="433"/>
                  </a:lnTo>
                  <a:lnTo>
                    <a:pt x="175" y="433"/>
                  </a:lnTo>
                  <a:lnTo>
                    <a:pt x="175" y="436"/>
                  </a:lnTo>
                  <a:lnTo>
                    <a:pt x="180" y="441"/>
                  </a:lnTo>
                  <a:lnTo>
                    <a:pt x="180" y="441"/>
                  </a:lnTo>
                  <a:lnTo>
                    <a:pt x="180" y="441"/>
                  </a:lnTo>
                  <a:lnTo>
                    <a:pt x="180" y="441"/>
                  </a:lnTo>
                  <a:lnTo>
                    <a:pt x="183" y="443"/>
                  </a:lnTo>
                  <a:lnTo>
                    <a:pt x="185" y="443"/>
                  </a:lnTo>
                  <a:lnTo>
                    <a:pt x="185" y="445"/>
                  </a:lnTo>
                  <a:lnTo>
                    <a:pt x="185" y="445"/>
                  </a:lnTo>
                  <a:lnTo>
                    <a:pt x="187" y="448"/>
                  </a:lnTo>
                  <a:lnTo>
                    <a:pt x="187" y="448"/>
                  </a:lnTo>
                  <a:lnTo>
                    <a:pt x="187" y="448"/>
                  </a:lnTo>
                  <a:lnTo>
                    <a:pt x="190" y="450"/>
                  </a:lnTo>
                  <a:lnTo>
                    <a:pt x="194" y="455"/>
                  </a:lnTo>
                  <a:lnTo>
                    <a:pt x="197" y="460"/>
                  </a:lnTo>
                  <a:lnTo>
                    <a:pt x="197" y="460"/>
                  </a:lnTo>
                  <a:lnTo>
                    <a:pt x="199" y="464"/>
                  </a:lnTo>
                  <a:lnTo>
                    <a:pt x="204" y="467"/>
                  </a:lnTo>
                  <a:lnTo>
                    <a:pt x="204" y="469"/>
                  </a:lnTo>
                  <a:lnTo>
                    <a:pt x="206" y="469"/>
                  </a:lnTo>
                  <a:lnTo>
                    <a:pt x="206" y="469"/>
                  </a:lnTo>
                  <a:lnTo>
                    <a:pt x="206" y="471"/>
                  </a:lnTo>
                  <a:lnTo>
                    <a:pt x="206" y="471"/>
                  </a:lnTo>
                  <a:lnTo>
                    <a:pt x="206" y="471"/>
                  </a:lnTo>
                  <a:lnTo>
                    <a:pt x="206" y="471"/>
                  </a:lnTo>
                  <a:lnTo>
                    <a:pt x="206" y="474"/>
                  </a:lnTo>
                  <a:lnTo>
                    <a:pt x="209" y="474"/>
                  </a:lnTo>
                  <a:lnTo>
                    <a:pt x="209" y="474"/>
                  </a:lnTo>
                  <a:lnTo>
                    <a:pt x="209" y="474"/>
                  </a:lnTo>
                  <a:lnTo>
                    <a:pt x="216" y="486"/>
                  </a:lnTo>
                  <a:lnTo>
                    <a:pt x="220" y="493"/>
                  </a:lnTo>
                  <a:lnTo>
                    <a:pt x="220" y="495"/>
                  </a:lnTo>
                  <a:lnTo>
                    <a:pt x="220" y="495"/>
                  </a:lnTo>
                  <a:lnTo>
                    <a:pt x="223" y="495"/>
                  </a:lnTo>
                  <a:lnTo>
                    <a:pt x="223" y="497"/>
                  </a:lnTo>
                  <a:lnTo>
                    <a:pt x="223" y="497"/>
                  </a:lnTo>
                  <a:lnTo>
                    <a:pt x="223" y="497"/>
                  </a:lnTo>
                  <a:lnTo>
                    <a:pt x="225" y="500"/>
                  </a:lnTo>
                  <a:lnTo>
                    <a:pt x="225" y="500"/>
                  </a:lnTo>
                  <a:lnTo>
                    <a:pt x="225" y="505"/>
                  </a:lnTo>
                  <a:lnTo>
                    <a:pt x="225" y="505"/>
                  </a:lnTo>
                  <a:lnTo>
                    <a:pt x="225" y="507"/>
                  </a:lnTo>
                  <a:lnTo>
                    <a:pt x="228" y="509"/>
                  </a:lnTo>
                  <a:lnTo>
                    <a:pt x="228" y="514"/>
                  </a:lnTo>
                  <a:lnTo>
                    <a:pt x="230" y="516"/>
                  </a:lnTo>
                  <a:lnTo>
                    <a:pt x="232" y="521"/>
                  </a:lnTo>
                  <a:lnTo>
                    <a:pt x="235" y="523"/>
                  </a:lnTo>
                  <a:lnTo>
                    <a:pt x="235" y="526"/>
                  </a:lnTo>
                  <a:lnTo>
                    <a:pt x="235" y="526"/>
                  </a:lnTo>
                  <a:lnTo>
                    <a:pt x="235" y="528"/>
                  </a:lnTo>
                  <a:lnTo>
                    <a:pt x="237" y="531"/>
                  </a:lnTo>
                  <a:lnTo>
                    <a:pt x="237" y="533"/>
                  </a:lnTo>
                  <a:lnTo>
                    <a:pt x="239" y="542"/>
                  </a:lnTo>
                  <a:lnTo>
                    <a:pt x="242" y="547"/>
                  </a:lnTo>
                  <a:lnTo>
                    <a:pt x="242" y="549"/>
                  </a:lnTo>
                  <a:lnTo>
                    <a:pt x="242" y="549"/>
                  </a:lnTo>
                  <a:lnTo>
                    <a:pt x="242" y="552"/>
                  </a:lnTo>
                  <a:lnTo>
                    <a:pt x="242" y="552"/>
                  </a:lnTo>
                  <a:lnTo>
                    <a:pt x="244" y="554"/>
                  </a:lnTo>
                  <a:lnTo>
                    <a:pt x="244" y="554"/>
                  </a:lnTo>
                  <a:lnTo>
                    <a:pt x="244" y="557"/>
                  </a:lnTo>
                  <a:lnTo>
                    <a:pt x="244" y="559"/>
                  </a:lnTo>
                  <a:lnTo>
                    <a:pt x="246" y="561"/>
                  </a:lnTo>
                  <a:lnTo>
                    <a:pt x="246" y="561"/>
                  </a:lnTo>
                  <a:lnTo>
                    <a:pt x="246" y="564"/>
                  </a:lnTo>
                  <a:lnTo>
                    <a:pt x="246" y="566"/>
                  </a:lnTo>
                  <a:lnTo>
                    <a:pt x="246" y="568"/>
                  </a:lnTo>
                  <a:lnTo>
                    <a:pt x="246" y="573"/>
                  </a:lnTo>
                  <a:lnTo>
                    <a:pt x="246" y="573"/>
                  </a:lnTo>
                  <a:lnTo>
                    <a:pt x="246" y="580"/>
                  </a:lnTo>
                  <a:lnTo>
                    <a:pt x="249" y="580"/>
                  </a:lnTo>
                  <a:lnTo>
                    <a:pt x="249" y="583"/>
                  </a:lnTo>
                  <a:lnTo>
                    <a:pt x="249" y="590"/>
                  </a:lnTo>
                  <a:lnTo>
                    <a:pt x="249" y="592"/>
                  </a:lnTo>
                  <a:lnTo>
                    <a:pt x="246" y="594"/>
                  </a:lnTo>
                  <a:lnTo>
                    <a:pt x="246" y="597"/>
                  </a:lnTo>
                  <a:lnTo>
                    <a:pt x="244" y="597"/>
                  </a:lnTo>
                  <a:lnTo>
                    <a:pt x="244" y="599"/>
                  </a:lnTo>
                  <a:lnTo>
                    <a:pt x="244" y="599"/>
                  </a:lnTo>
                  <a:lnTo>
                    <a:pt x="244" y="599"/>
                  </a:lnTo>
                  <a:lnTo>
                    <a:pt x="244" y="602"/>
                  </a:lnTo>
                  <a:lnTo>
                    <a:pt x="244" y="602"/>
                  </a:lnTo>
                  <a:lnTo>
                    <a:pt x="244" y="604"/>
                  </a:lnTo>
                  <a:lnTo>
                    <a:pt x="242" y="609"/>
                  </a:lnTo>
                  <a:lnTo>
                    <a:pt x="239" y="620"/>
                  </a:lnTo>
                  <a:lnTo>
                    <a:pt x="235" y="628"/>
                  </a:lnTo>
                  <a:lnTo>
                    <a:pt x="235" y="632"/>
                  </a:lnTo>
                  <a:lnTo>
                    <a:pt x="235" y="630"/>
                  </a:lnTo>
                  <a:lnTo>
                    <a:pt x="237" y="630"/>
                  </a:lnTo>
                  <a:lnTo>
                    <a:pt x="237" y="628"/>
                  </a:lnTo>
                  <a:lnTo>
                    <a:pt x="237" y="628"/>
                  </a:lnTo>
                  <a:lnTo>
                    <a:pt x="239" y="628"/>
                  </a:lnTo>
                  <a:lnTo>
                    <a:pt x="239" y="628"/>
                  </a:lnTo>
                  <a:lnTo>
                    <a:pt x="239" y="630"/>
                  </a:lnTo>
                  <a:lnTo>
                    <a:pt x="237" y="632"/>
                  </a:lnTo>
                  <a:lnTo>
                    <a:pt x="237" y="635"/>
                  </a:lnTo>
                  <a:lnTo>
                    <a:pt x="235" y="639"/>
                  </a:lnTo>
                  <a:lnTo>
                    <a:pt x="220" y="665"/>
                  </a:lnTo>
                  <a:lnTo>
                    <a:pt x="220" y="665"/>
                  </a:lnTo>
                  <a:lnTo>
                    <a:pt x="220" y="665"/>
                  </a:lnTo>
                  <a:lnTo>
                    <a:pt x="218" y="675"/>
                  </a:lnTo>
                  <a:lnTo>
                    <a:pt x="216" y="677"/>
                  </a:lnTo>
                  <a:lnTo>
                    <a:pt x="213" y="680"/>
                  </a:lnTo>
                  <a:lnTo>
                    <a:pt x="209" y="687"/>
                  </a:lnTo>
                  <a:lnTo>
                    <a:pt x="206" y="687"/>
                  </a:lnTo>
                  <a:lnTo>
                    <a:pt x="206" y="687"/>
                  </a:lnTo>
                  <a:lnTo>
                    <a:pt x="201" y="692"/>
                  </a:lnTo>
                  <a:lnTo>
                    <a:pt x="199" y="699"/>
                  </a:lnTo>
                  <a:lnTo>
                    <a:pt x="199" y="699"/>
                  </a:lnTo>
                  <a:lnTo>
                    <a:pt x="199" y="699"/>
                  </a:lnTo>
                  <a:lnTo>
                    <a:pt x="197" y="701"/>
                  </a:lnTo>
                  <a:lnTo>
                    <a:pt x="194" y="703"/>
                  </a:lnTo>
                  <a:lnTo>
                    <a:pt x="194" y="706"/>
                  </a:lnTo>
                  <a:lnTo>
                    <a:pt x="194" y="706"/>
                  </a:lnTo>
                  <a:lnTo>
                    <a:pt x="192" y="706"/>
                  </a:lnTo>
                  <a:lnTo>
                    <a:pt x="190" y="710"/>
                  </a:lnTo>
                  <a:lnTo>
                    <a:pt x="187" y="710"/>
                  </a:lnTo>
                  <a:lnTo>
                    <a:pt x="185" y="713"/>
                  </a:lnTo>
                  <a:lnTo>
                    <a:pt x="185" y="713"/>
                  </a:lnTo>
                  <a:lnTo>
                    <a:pt x="183" y="715"/>
                  </a:lnTo>
                  <a:lnTo>
                    <a:pt x="183" y="718"/>
                  </a:lnTo>
                  <a:lnTo>
                    <a:pt x="180" y="718"/>
                  </a:lnTo>
                  <a:lnTo>
                    <a:pt x="178" y="720"/>
                  </a:lnTo>
                  <a:lnTo>
                    <a:pt x="173" y="722"/>
                  </a:lnTo>
                  <a:lnTo>
                    <a:pt x="173" y="725"/>
                  </a:lnTo>
                  <a:lnTo>
                    <a:pt x="171" y="729"/>
                  </a:lnTo>
                  <a:lnTo>
                    <a:pt x="171" y="729"/>
                  </a:lnTo>
                  <a:lnTo>
                    <a:pt x="154" y="739"/>
                  </a:lnTo>
                  <a:lnTo>
                    <a:pt x="154" y="741"/>
                  </a:lnTo>
                  <a:lnTo>
                    <a:pt x="154" y="741"/>
                  </a:lnTo>
                  <a:lnTo>
                    <a:pt x="152" y="741"/>
                  </a:lnTo>
                  <a:lnTo>
                    <a:pt x="152" y="741"/>
                  </a:lnTo>
                  <a:lnTo>
                    <a:pt x="149" y="744"/>
                  </a:lnTo>
                  <a:lnTo>
                    <a:pt x="147" y="744"/>
                  </a:lnTo>
                  <a:lnTo>
                    <a:pt x="147" y="746"/>
                  </a:lnTo>
                  <a:lnTo>
                    <a:pt x="145" y="746"/>
                  </a:lnTo>
                  <a:lnTo>
                    <a:pt x="145" y="746"/>
                  </a:lnTo>
                  <a:lnTo>
                    <a:pt x="145" y="746"/>
                  </a:lnTo>
                  <a:lnTo>
                    <a:pt x="142" y="748"/>
                  </a:lnTo>
                  <a:lnTo>
                    <a:pt x="142" y="748"/>
                  </a:lnTo>
                  <a:lnTo>
                    <a:pt x="140" y="751"/>
                  </a:lnTo>
                  <a:lnTo>
                    <a:pt x="140" y="751"/>
                  </a:lnTo>
                  <a:lnTo>
                    <a:pt x="140" y="751"/>
                  </a:lnTo>
                  <a:lnTo>
                    <a:pt x="140" y="748"/>
                  </a:lnTo>
                  <a:lnTo>
                    <a:pt x="140" y="748"/>
                  </a:lnTo>
                  <a:lnTo>
                    <a:pt x="140" y="748"/>
                  </a:lnTo>
                  <a:lnTo>
                    <a:pt x="140" y="748"/>
                  </a:lnTo>
                  <a:lnTo>
                    <a:pt x="140" y="748"/>
                  </a:lnTo>
                  <a:lnTo>
                    <a:pt x="140" y="751"/>
                  </a:lnTo>
                  <a:lnTo>
                    <a:pt x="140" y="751"/>
                  </a:lnTo>
                  <a:lnTo>
                    <a:pt x="140" y="753"/>
                  </a:lnTo>
                  <a:lnTo>
                    <a:pt x="140" y="753"/>
                  </a:lnTo>
                  <a:lnTo>
                    <a:pt x="138" y="753"/>
                  </a:lnTo>
                  <a:lnTo>
                    <a:pt x="135" y="755"/>
                  </a:lnTo>
                  <a:lnTo>
                    <a:pt x="135" y="758"/>
                  </a:lnTo>
                  <a:lnTo>
                    <a:pt x="135" y="758"/>
                  </a:lnTo>
                  <a:lnTo>
                    <a:pt x="138" y="755"/>
                  </a:lnTo>
                  <a:lnTo>
                    <a:pt x="140" y="755"/>
                  </a:lnTo>
                  <a:lnTo>
                    <a:pt x="138" y="755"/>
                  </a:lnTo>
                  <a:lnTo>
                    <a:pt x="140" y="755"/>
                  </a:lnTo>
                  <a:lnTo>
                    <a:pt x="140" y="755"/>
                  </a:lnTo>
                  <a:lnTo>
                    <a:pt x="140" y="755"/>
                  </a:lnTo>
                  <a:lnTo>
                    <a:pt x="140" y="755"/>
                  </a:lnTo>
                  <a:lnTo>
                    <a:pt x="140" y="758"/>
                  </a:lnTo>
                  <a:lnTo>
                    <a:pt x="140" y="758"/>
                  </a:lnTo>
                  <a:lnTo>
                    <a:pt x="145" y="758"/>
                  </a:lnTo>
                  <a:lnTo>
                    <a:pt x="145" y="758"/>
                  </a:lnTo>
                  <a:lnTo>
                    <a:pt x="145" y="760"/>
                  </a:lnTo>
                  <a:lnTo>
                    <a:pt x="145" y="760"/>
                  </a:lnTo>
                  <a:lnTo>
                    <a:pt x="142" y="763"/>
                  </a:lnTo>
                  <a:lnTo>
                    <a:pt x="145" y="763"/>
                  </a:lnTo>
                  <a:lnTo>
                    <a:pt x="145" y="763"/>
                  </a:lnTo>
                  <a:lnTo>
                    <a:pt x="145" y="760"/>
                  </a:lnTo>
                  <a:lnTo>
                    <a:pt x="145" y="760"/>
                  </a:lnTo>
                  <a:lnTo>
                    <a:pt x="145" y="760"/>
                  </a:lnTo>
                  <a:lnTo>
                    <a:pt x="145" y="760"/>
                  </a:lnTo>
                  <a:lnTo>
                    <a:pt x="145" y="760"/>
                  </a:lnTo>
                  <a:lnTo>
                    <a:pt x="145" y="760"/>
                  </a:lnTo>
                  <a:lnTo>
                    <a:pt x="147" y="758"/>
                  </a:lnTo>
                  <a:lnTo>
                    <a:pt x="147" y="758"/>
                  </a:lnTo>
                  <a:lnTo>
                    <a:pt x="149" y="760"/>
                  </a:lnTo>
                  <a:lnTo>
                    <a:pt x="149" y="760"/>
                  </a:lnTo>
                  <a:lnTo>
                    <a:pt x="147" y="763"/>
                  </a:lnTo>
                  <a:lnTo>
                    <a:pt x="145" y="763"/>
                  </a:lnTo>
                  <a:lnTo>
                    <a:pt x="145" y="763"/>
                  </a:lnTo>
                  <a:lnTo>
                    <a:pt x="147" y="763"/>
                  </a:lnTo>
                  <a:lnTo>
                    <a:pt x="149" y="765"/>
                  </a:lnTo>
                  <a:lnTo>
                    <a:pt x="149" y="767"/>
                  </a:lnTo>
                  <a:lnTo>
                    <a:pt x="149" y="767"/>
                  </a:lnTo>
                  <a:lnTo>
                    <a:pt x="149" y="767"/>
                  </a:lnTo>
                  <a:lnTo>
                    <a:pt x="149" y="767"/>
                  </a:lnTo>
                  <a:lnTo>
                    <a:pt x="152" y="767"/>
                  </a:lnTo>
                  <a:lnTo>
                    <a:pt x="152" y="767"/>
                  </a:lnTo>
                  <a:lnTo>
                    <a:pt x="152" y="767"/>
                  </a:lnTo>
                  <a:lnTo>
                    <a:pt x="152" y="770"/>
                  </a:lnTo>
                  <a:lnTo>
                    <a:pt x="152" y="770"/>
                  </a:lnTo>
                  <a:lnTo>
                    <a:pt x="154" y="770"/>
                  </a:lnTo>
                  <a:lnTo>
                    <a:pt x="154" y="770"/>
                  </a:lnTo>
                  <a:lnTo>
                    <a:pt x="154" y="772"/>
                  </a:lnTo>
                  <a:lnTo>
                    <a:pt x="154" y="774"/>
                  </a:lnTo>
                  <a:lnTo>
                    <a:pt x="154" y="774"/>
                  </a:lnTo>
                  <a:lnTo>
                    <a:pt x="157" y="774"/>
                  </a:lnTo>
                  <a:lnTo>
                    <a:pt x="157" y="774"/>
                  </a:lnTo>
                  <a:lnTo>
                    <a:pt x="157" y="774"/>
                  </a:lnTo>
                  <a:lnTo>
                    <a:pt x="154" y="774"/>
                  </a:lnTo>
                  <a:lnTo>
                    <a:pt x="154" y="774"/>
                  </a:lnTo>
                  <a:lnTo>
                    <a:pt x="154" y="777"/>
                  </a:lnTo>
                  <a:lnTo>
                    <a:pt x="154" y="777"/>
                  </a:lnTo>
                  <a:lnTo>
                    <a:pt x="157" y="777"/>
                  </a:lnTo>
                  <a:lnTo>
                    <a:pt x="154" y="777"/>
                  </a:lnTo>
                  <a:lnTo>
                    <a:pt x="154" y="777"/>
                  </a:lnTo>
                  <a:lnTo>
                    <a:pt x="154" y="779"/>
                  </a:lnTo>
                  <a:lnTo>
                    <a:pt x="154" y="779"/>
                  </a:lnTo>
                  <a:lnTo>
                    <a:pt x="157" y="779"/>
                  </a:lnTo>
                  <a:lnTo>
                    <a:pt x="159" y="779"/>
                  </a:lnTo>
                  <a:lnTo>
                    <a:pt x="159" y="781"/>
                  </a:lnTo>
                  <a:lnTo>
                    <a:pt x="159" y="784"/>
                  </a:lnTo>
                  <a:lnTo>
                    <a:pt x="161" y="784"/>
                  </a:lnTo>
                  <a:lnTo>
                    <a:pt x="161" y="784"/>
                  </a:lnTo>
                  <a:lnTo>
                    <a:pt x="161" y="784"/>
                  </a:lnTo>
                  <a:lnTo>
                    <a:pt x="161" y="784"/>
                  </a:lnTo>
                  <a:lnTo>
                    <a:pt x="161" y="784"/>
                  </a:lnTo>
                  <a:lnTo>
                    <a:pt x="161" y="786"/>
                  </a:lnTo>
                  <a:lnTo>
                    <a:pt x="164" y="786"/>
                  </a:lnTo>
                  <a:lnTo>
                    <a:pt x="168" y="786"/>
                  </a:lnTo>
                  <a:lnTo>
                    <a:pt x="168" y="786"/>
                  </a:lnTo>
                  <a:lnTo>
                    <a:pt x="168" y="786"/>
                  </a:lnTo>
                  <a:lnTo>
                    <a:pt x="168" y="786"/>
                  </a:lnTo>
                  <a:lnTo>
                    <a:pt x="168" y="786"/>
                  </a:lnTo>
                  <a:lnTo>
                    <a:pt x="166" y="786"/>
                  </a:lnTo>
                  <a:lnTo>
                    <a:pt x="166" y="789"/>
                  </a:lnTo>
                  <a:lnTo>
                    <a:pt x="168" y="789"/>
                  </a:lnTo>
                  <a:lnTo>
                    <a:pt x="168" y="789"/>
                  </a:lnTo>
                  <a:lnTo>
                    <a:pt x="166" y="791"/>
                  </a:lnTo>
                  <a:lnTo>
                    <a:pt x="166" y="791"/>
                  </a:lnTo>
                  <a:lnTo>
                    <a:pt x="166" y="793"/>
                  </a:lnTo>
                  <a:lnTo>
                    <a:pt x="166" y="791"/>
                  </a:lnTo>
                  <a:lnTo>
                    <a:pt x="168" y="791"/>
                  </a:lnTo>
                  <a:lnTo>
                    <a:pt x="171" y="791"/>
                  </a:lnTo>
                  <a:lnTo>
                    <a:pt x="171" y="793"/>
                  </a:lnTo>
                  <a:lnTo>
                    <a:pt x="173" y="793"/>
                  </a:lnTo>
                  <a:lnTo>
                    <a:pt x="173" y="793"/>
                  </a:lnTo>
                  <a:lnTo>
                    <a:pt x="173" y="791"/>
                  </a:lnTo>
                  <a:lnTo>
                    <a:pt x="173" y="793"/>
                  </a:lnTo>
                  <a:lnTo>
                    <a:pt x="175" y="793"/>
                  </a:lnTo>
                  <a:lnTo>
                    <a:pt x="178" y="791"/>
                  </a:lnTo>
                  <a:lnTo>
                    <a:pt x="180" y="789"/>
                  </a:lnTo>
                  <a:lnTo>
                    <a:pt x="183" y="789"/>
                  </a:lnTo>
                  <a:lnTo>
                    <a:pt x="183" y="789"/>
                  </a:lnTo>
                  <a:lnTo>
                    <a:pt x="183" y="789"/>
                  </a:lnTo>
                  <a:lnTo>
                    <a:pt x="183" y="791"/>
                  </a:lnTo>
                  <a:lnTo>
                    <a:pt x="183" y="791"/>
                  </a:lnTo>
                  <a:lnTo>
                    <a:pt x="180" y="791"/>
                  </a:lnTo>
                  <a:lnTo>
                    <a:pt x="180" y="793"/>
                  </a:lnTo>
                  <a:lnTo>
                    <a:pt x="180" y="793"/>
                  </a:lnTo>
                  <a:lnTo>
                    <a:pt x="180" y="793"/>
                  </a:lnTo>
                  <a:lnTo>
                    <a:pt x="180" y="793"/>
                  </a:lnTo>
                  <a:lnTo>
                    <a:pt x="180" y="793"/>
                  </a:lnTo>
                  <a:lnTo>
                    <a:pt x="183" y="793"/>
                  </a:lnTo>
                  <a:lnTo>
                    <a:pt x="183" y="793"/>
                  </a:lnTo>
                  <a:lnTo>
                    <a:pt x="183" y="793"/>
                  </a:lnTo>
                  <a:lnTo>
                    <a:pt x="183" y="793"/>
                  </a:lnTo>
                  <a:lnTo>
                    <a:pt x="183" y="793"/>
                  </a:lnTo>
                  <a:lnTo>
                    <a:pt x="180" y="793"/>
                  </a:lnTo>
                  <a:lnTo>
                    <a:pt x="180" y="793"/>
                  </a:lnTo>
                  <a:lnTo>
                    <a:pt x="180" y="796"/>
                  </a:lnTo>
                  <a:lnTo>
                    <a:pt x="183" y="796"/>
                  </a:lnTo>
                  <a:lnTo>
                    <a:pt x="180" y="796"/>
                  </a:lnTo>
                  <a:lnTo>
                    <a:pt x="180" y="796"/>
                  </a:lnTo>
                  <a:lnTo>
                    <a:pt x="178" y="796"/>
                  </a:lnTo>
                  <a:lnTo>
                    <a:pt x="180" y="798"/>
                  </a:lnTo>
                  <a:lnTo>
                    <a:pt x="173" y="798"/>
                  </a:lnTo>
                  <a:lnTo>
                    <a:pt x="173" y="800"/>
                  </a:lnTo>
                  <a:lnTo>
                    <a:pt x="175" y="800"/>
                  </a:lnTo>
                  <a:lnTo>
                    <a:pt x="180" y="798"/>
                  </a:lnTo>
                  <a:lnTo>
                    <a:pt x="183" y="798"/>
                  </a:lnTo>
                  <a:lnTo>
                    <a:pt x="183" y="800"/>
                  </a:lnTo>
                  <a:lnTo>
                    <a:pt x="183" y="800"/>
                  </a:lnTo>
                  <a:lnTo>
                    <a:pt x="183" y="800"/>
                  </a:lnTo>
                  <a:lnTo>
                    <a:pt x="187" y="800"/>
                  </a:lnTo>
                  <a:lnTo>
                    <a:pt x="187" y="800"/>
                  </a:lnTo>
                  <a:lnTo>
                    <a:pt x="187" y="800"/>
                  </a:lnTo>
                  <a:lnTo>
                    <a:pt x="192" y="803"/>
                  </a:lnTo>
                  <a:lnTo>
                    <a:pt x="192" y="803"/>
                  </a:lnTo>
                  <a:lnTo>
                    <a:pt x="187" y="803"/>
                  </a:lnTo>
                  <a:lnTo>
                    <a:pt x="187" y="805"/>
                  </a:lnTo>
                  <a:lnTo>
                    <a:pt x="187" y="805"/>
                  </a:lnTo>
                  <a:lnTo>
                    <a:pt x="187" y="805"/>
                  </a:lnTo>
                  <a:lnTo>
                    <a:pt x="187" y="805"/>
                  </a:lnTo>
                  <a:lnTo>
                    <a:pt x="187" y="805"/>
                  </a:lnTo>
                  <a:lnTo>
                    <a:pt x="187" y="805"/>
                  </a:lnTo>
                  <a:lnTo>
                    <a:pt x="187" y="805"/>
                  </a:lnTo>
                  <a:lnTo>
                    <a:pt x="185" y="807"/>
                  </a:lnTo>
                  <a:lnTo>
                    <a:pt x="185" y="807"/>
                  </a:lnTo>
                  <a:lnTo>
                    <a:pt x="187" y="805"/>
                  </a:lnTo>
                  <a:lnTo>
                    <a:pt x="187" y="807"/>
                  </a:lnTo>
                  <a:lnTo>
                    <a:pt x="190" y="807"/>
                  </a:lnTo>
                  <a:lnTo>
                    <a:pt x="187" y="807"/>
                  </a:lnTo>
                  <a:lnTo>
                    <a:pt x="190" y="807"/>
                  </a:lnTo>
                  <a:lnTo>
                    <a:pt x="190" y="807"/>
                  </a:lnTo>
                  <a:lnTo>
                    <a:pt x="190" y="810"/>
                  </a:lnTo>
                  <a:lnTo>
                    <a:pt x="187" y="810"/>
                  </a:lnTo>
                  <a:lnTo>
                    <a:pt x="185" y="810"/>
                  </a:lnTo>
                  <a:lnTo>
                    <a:pt x="187" y="810"/>
                  </a:lnTo>
                  <a:lnTo>
                    <a:pt x="190" y="810"/>
                  </a:lnTo>
                  <a:lnTo>
                    <a:pt x="192" y="812"/>
                  </a:lnTo>
                  <a:lnTo>
                    <a:pt x="192" y="812"/>
                  </a:lnTo>
                  <a:lnTo>
                    <a:pt x="190" y="812"/>
                  </a:lnTo>
                  <a:lnTo>
                    <a:pt x="187" y="812"/>
                  </a:lnTo>
                  <a:lnTo>
                    <a:pt x="187" y="815"/>
                  </a:lnTo>
                  <a:lnTo>
                    <a:pt x="190" y="815"/>
                  </a:lnTo>
                  <a:lnTo>
                    <a:pt x="190" y="815"/>
                  </a:lnTo>
                  <a:lnTo>
                    <a:pt x="190" y="815"/>
                  </a:lnTo>
                  <a:lnTo>
                    <a:pt x="190" y="817"/>
                  </a:lnTo>
                  <a:lnTo>
                    <a:pt x="194" y="817"/>
                  </a:lnTo>
                  <a:lnTo>
                    <a:pt x="199" y="817"/>
                  </a:lnTo>
                  <a:lnTo>
                    <a:pt x="199" y="819"/>
                  </a:lnTo>
                  <a:lnTo>
                    <a:pt x="199" y="819"/>
                  </a:lnTo>
                  <a:lnTo>
                    <a:pt x="197" y="817"/>
                  </a:lnTo>
                  <a:lnTo>
                    <a:pt x="194" y="817"/>
                  </a:lnTo>
                  <a:lnTo>
                    <a:pt x="192" y="819"/>
                  </a:lnTo>
                  <a:lnTo>
                    <a:pt x="192" y="819"/>
                  </a:lnTo>
                  <a:lnTo>
                    <a:pt x="192" y="819"/>
                  </a:lnTo>
                  <a:lnTo>
                    <a:pt x="192" y="819"/>
                  </a:lnTo>
                  <a:lnTo>
                    <a:pt x="194" y="819"/>
                  </a:lnTo>
                  <a:lnTo>
                    <a:pt x="192" y="822"/>
                  </a:lnTo>
                  <a:lnTo>
                    <a:pt x="192" y="822"/>
                  </a:lnTo>
                  <a:lnTo>
                    <a:pt x="192" y="822"/>
                  </a:lnTo>
                  <a:lnTo>
                    <a:pt x="194" y="822"/>
                  </a:lnTo>
                  <a:lnTo>
                    <a:pt x="194" y="826"/>
                  </a:lnTo>
                  <a:lnTo>
                    <a:pt x="194" y="826"/>
                  </a:lnTo>
                  <a:lnTo>
                    <a:pt x="194" y="826"/>
                  </a:lnTo>
                  <a:lnTo>
                    <a:pt x="194" y="829"/>
                  </a:lnTo>
                  <a:lnTo>
                    <a:pt x="194" y="829"/>
                  </a:lnTo>
                  <a:lnTo>
                    <a:pt x="192" y="829"/>
                  </a:lnTo>
                  <a:lnTo>
                    <a:pt x="190" y="831"/>
                  </a:lnTo>
                  <a:lnTo>
                    <a:pt x="190" y="831"/>
                  </a:lnTo>
                  <a:lnTo>
                    <a:pt x="192" y="831"/>
                  </a:lnTo>
                  <a:lnTo>
                    <a:pt x="194" y="831"/>
                  </a:lnTo>
                  <a:lnTo>
                    <a:pt x="194" y="831"/>
                  </a:lnTo>
                  <a:lnTo>
                    <a:pt x="197" y="831"/>
                  </a:lnTo>
                  <a:lnTo>
                    <a:pt x="197" y="831"/>
                  </a:lnTo>
                  <a:lnTo>
                    <a:pt x="197" y="831"/>
                  </a:lnTo>
                  <a:lnTo>
                    <a:pt x="199" y="831"/>
                  </a:lnTo>
                  <a:lnTo>
                    <a:pt x="197" y="834"/>
                  </a:lnTo>
                  <a:lnTo>
                    <a:pt x="197" y="834"/>
                  </a:lnTo>
                  <a:lnTo>
                    <a:pt x="197" y="834"/>
                  </a:lnTo>
                  <a:lnTo>
                    <a:pt x="197" y="834"/>
                  </a:lnTo>
                  <a:lnTo>
                    <a:pt x="197" y="834"/>
                  </a:lnTo>
                  <a:lnTo>
                    <a:pt x="199" y="834"/>
                  </a:lnTo>
                  <a:lnTo>
                    <a:pt x="199" y="834"/>
                  </a:lnTo>
                  <a:lnTo>
                    <a:pt x="199" y="834"/>
                  </a:lnTo>
                  <a:lnTo>
                    <a:pt x="199" y="836"/>
                  </a:lnTo>
                  <a:lnTo>
                    <a:pt x="199" y="836"/>
                  </a:lnTo>
                  <a:lnTo>
                    <a:pt x="197" y="836"/>
                  </a:lnTo>
                  <a:lnTo>
                    <a:pt x="197" y="836"/>
                  </a:lnTo>
                  <a:lnTo>
                    <a:pt x="197" y="838"/>
                  </a:lnTo>
                  <a:lnTo>
                    <a:pt x="197" y="838"/>
                  </a:lnTo>
                  <a:lnTo>
                    <a:pt x="197" y="841"/>
                  </a:lnTo>
                  <a:lnTo>
                    <a:pt x="197" y="838"/>
                  </a:lnTo>
                  <a:lnTo>
                    <a:pt x="199" y="838"/>
                  </a:lnTo>
                  <a:lnTo>
                    <a:pt x="199" y="838"/>
                  </a:lnTo>
                  <a:lnTo>
                    <a:pt x="199" y="838"/>
                  </a:lnTo>
                  <a:lnTo>
                    <a:pt x="201" y="838"/>
                  </a:lnTo>
                  <a:lnTo>
                    <a:pt x="201" y="838"/>
                  </a:lnTo>
                  <a:lnTo>
                    <a:pt x="204" y="838"/>
                  </a:lnTo>
                  <a:lnTo>
                    <a:pt x="204" y="838"/>
                  </a:lnTo>
                  <a:lnTo>
                    <a:pt x="204" y="841"/>
                  </a:lnTo>
                  <a:lnTo>
                    <a:pt x="204" y="841"/>
                  </a:lnTo>
                  <a:lnTo>
                    <a:pt x="206" y="841"/>
                  </a:lnTo>
                  <a:lnTo>
                    <a:pt x="206" y="841"/>
                  </a:lnTo>
                  <a:lnTo>
                    <a:pt x="204" y="843"/>
                  </a:lnTo>
                  <a:lnTo>
                    <a:pt x="204" y="843"/>
                  </a:lnTo>
                  <a:lnTo>
                    <a:pt x="201" y="841"/>
                  </a:lnTo>
                  <a:lnTo>
                    <a:pt x="201" y="841"/>
                  </a:lnTo>
                  <a:lnTo>
                    <a:pt x="199" y="843"/>
                  </a:lnTo>
                  <a:lnTo>
                    <a:pt x="201" y="843"/>
                  </a:lnTo>
                  <a:lnTo>
                    <a:pt x="201" y="843"/>
                  </a:lnTo>
                  <a:lnTo>
                    <a:pt x="201" y="845"/>
                  </a:lnTo>
                  <a:lnTo>
                    <a:pt x="204" y="845"/>
                  </a:lnTo>
                  <a:lnTo>
                    <a:pt x="204" y="845"/>
                  </a:lnTo>
                  <a:lnTo>
                    <a:pt x="204" y="845"/>
                  </a:lnTo>
                  <a:lnTo>
                    <a:pt x="204" y="848"/>
                  </a:lnTo>
                  <a:lnTo>
                    <a:pt x="204" y="848"/>
                  </a:lnTo>
                  <a:lnTo>
                    <a:pt x="201" y="848"/>
                  </a:lnTo>
                  <a:lnTo>
                    <a:pt x="201" y="848"/>
                  </a:lnTo>
                  <a:lnTo>
                    <a:pt x="201" y="845"/>
                  </a:lnTo>
                  <a:lnTo>
                    <a:pt x="199" y="845"/>
                  </a:lnTo>
                  <a:lnTo>
                    <a:pt x="201" y="845"/>
                  </a:lnTo>
                  <a:lnTo>
                    <a:pt x="201" y="845"/>
                  </a:lnTo>
                  <a:lnTo>
                    <a:pt x="199" y="845"/>
                  </a:lnTo>
                  <a:lnTo>
                    <a:pt x="199" y="845"/>
                  </a:lnTo>
                  <a:lnTo>
                    <a:pt x="197" y="848"/>
                  </a:lnTo>
                  <a:lnTo>
                    <a:pt x="197" y="848"/>
                  </a:lnTo>
                  <a:lnTo>
                    <a:pt x="199" y="850"/>
                  </a:lnTo>
                  <a:lnTo>
                    <a:pt x="199" y="850"/>
                  </a:lnTo>
                  <a:lnTo>
                    <a:pt x="199" y="850"/>
                  </a:lnTo>
                  <a:lnTo>
                    <a:pt x="201" y="852"/>
                  </a:lnTo>
                  <a:lnTo>
                    <a:pt x="201" y="852"/>
                  </a:lnTo>
                  <a:lnTo>
                    <a:pt x="201" y="852"/>
                  </a:lnTo>
                  <a:lnTo>
                    <a:pt x="201" y="852"/>
                  </a:lnTo>
                  <a:lnTo>
                    <a:pt x="201" y="852"/>
                  </a:lnTo>
                  <a:lnTo>
                    <a:pt x="201" y="852"/>
                  </a:lnTo>
                  <a:lnTo>
                    <a:pt x="204" y="852"/>
                  </a:lnTo>
                  <a:lnTo>
                    <a:pt x="204" y="852"/>
                  </a:lnTo>
                  <a:lnTo>
                    <a:pt x="204" y="852"/>
                  </a:lnTo>
                  <a:lnTo>
                    <a:pt x="204" y="852"/>
                  </a:lnTo>
                  <a:lnTo>
                    <a:pt x="206" y="852"/>
                  </a:lnTo>
                  <a:lnTo>
                    <a:pt x="206" y="855"/>
                  </a:lnTo>
                  <a:lnTo>
                    <a:pt x="206" y="855"/>
                  </a:lnTo>
                  <a:lnTo>
                    <a:pt x="209" y="855"/>
                  </a:lnTo>
                  <a:lnTo>
                    <a:pt x="209" y="855"/>
                  </a:lnTo>
                  <a:lnTo>
                    <a:pt x="209" y="857"/>
                  </a:lnTo>
                  <a:lnTo>
                    <a:pt x="209" y="857"/>
                  </a:lnTo>
                  <a:lnTo>
                    <a:pt x="209" y="857"/>
                  </a:lnTo>
                  <a:lnTo>
                    <a:pt x="209" y="860"/>
                  </a:lnTo>
                  <a:lnTo>
                    <a:pt x="209" y="860"/>
                  </a:lnTo>
                  <a:lnTo>
                    <a:pt x="209" y="862"/>
                  </a:lnTo>
                  <a:lnTo>
                    <a:pt x="211" y="862"/>
                  </a:lnTo>
                  <a:lnTo>
                    <a:pt x="211" y="862"/>
                  </a:lnTo>
                  <a:lnTo>
                    <a:pt x="211" y="864"/>
                  </a:lnTo>
                  <a:lnTo>
                    <a:pt x="211" y="864"/>
                  </a:lnTo>
                  <a:lnTo>
                    <a:pt x="211" y="864"/>
                  </a:lnTo>
                  <a:lnTo>
                    <a:pt x="211" y="867"/>
                  </a:lnTo>
                  <a:lnTo>
                    <a:pt x="213" y="867"/>
                  </a:lnTo>
                  <a:lnTo>
                    <a:pt x="213" y="867"/>
                  </a:lnTo>
                  <a:lnTo>
                    <a:pt x="213" y="867"/>
                  </a:lnTo>
                  <a:lnTo>
                    <a:pt x="216" y="867"/>
                  </a:lnTo>
                  <a:lnTo>
                    <a:pt x="216" y="867"/>
                  </a:lnTo>
                  <a:lnTo>
                    <a:pt x="213" y="867"/>
                  </a:lnTo>
                  <a:lnTo>
                    <a:pt x="213" y="869"/>
                  </a:lnTo>
                  <a:lnTo>
                    <a:pt x="213" y="869"/>
                  </a:lnTo>
                  <a:lnTo>
                    <a:pt x="216" y="869"/>
                  </a:lnTo>
                  <a:lnTo>
                    <a:pt x="216" y="869"/>
                  </a:lnTo>
                  <a:lnTo>
                    <a:pt x="216" y="869"/>
                  </a:lnTo>
                  <a:lnTo>
                    <a:pt x="216" y="869"/>
                  </a:lnTo>
                  <a:lnTo>
                    <a:pt x="213" y="871"/>
                  </a:lnTo>
                  <a:lnTo>
                    <a:pt x="213" y="871"/>
                  </a:lnTo>
                  <a:lnTo>
                    <a:pt x="216" y="871"/>
                  </a:lnTo>
                  <a:lnTo>
                    <a:pt x="216" y="871"/>
                  </a:lnTo>
                  <a:lnTo>
                    <a:pt x="216" y="871"/>
                  </a:lnTo>
                  <a:lnTo>
                    <a:pt x="216" y="871"/>
                  </a:lnTo>
                  <a:lnTo>
                    <a:pt x="216" y="874"/>
                  </a:lnTo>
                  <a:lnTo>
                    <a:pt x="216" y="874"/>
                  </a:lnTo>
                  <a:lnTo>
                    <a:pt x="216" y="874"/>
                  </a:lnTo>
                  <a:lnTo>
                    <a:pt x="216" y="876"/>
                  </a:lnTo>
                  <a:lnTo>
                    <a:pt x="216" y="886"/>
                  </a:lnTo>
                  <a:lnTo>
                    <a:pt x="216" y="886"/>
                  </a:lnTo>
                  <a:lnTo>
                    <a:pt x="218" y="883"/>
                  </a:lnTo>
                  <a:lnTo>
                    <a:pt x="218" y="883"/>
                  </a:lnTo>
                  <a:lnTo>
                    <a:pt x="218" y="883"/>
                  </a:lnTo>
                  <a:lnTo>
                    <a:pt x="218" y="886"/>
                  </a:lnTo>
                  <a:lnTo>
                    <a:pt x="218" y="888"/>
                  </a:lnTo>
                  <a:lnTo>
                    <a:pt x="218" y="888"/>
                  </a:lnTo>
                  <a:lnTo>
                    <a:pt x="216" y="888"/>
                  </a:lnTo>
                  <a:lnTo>
                    <a:pt x="218" y="890"/>
                  </a:lnTo>
                  <a:lnTo>
                    <a:pt x="220" y="890"/>
                  </a:lnTo>
                  <a:lnTo>
                    <a:pt x="220" y="890"/>
                  </a:lnTo>
                  <a:lnTo>
                    <a:pt x="223" y="888"/>
                  </a:lnTo>
                  <a:lnTo>
                    <a:pt x="223" y="888"/>
                  </a:lnTo>
                  <a:lnTo>
                    <a:pt x="223" y="888"/>
                  </a:lnTo>
                  <a:lnTo>
                    <a:pt x="223" y="888"/>
                  </a:lnTo>
                  <a:lnTo>
                    <a:pt x="223" y="888"/>
                  </a:lnTo>
                  <a:lnTo>
                    <a:pt x="223" y="888"/>
                  </a:lnTo>
                  <a:lnTo>
                    <a:pt x="223" y="888"/>
                  </a:lnTo>
                  <a:lnTo>
                    <a:pt x="225" y="888"/>
                  </a:lnTo>
                  <a:lnTo>
                    <a:pt x="225" y="890"/>
                  </a:lnTo>
                  <a:lnTo>
                    <a:pt x="225" y="890"/>
                  </a:lnTo>
                  <a:lnTo>
                    <a:pt x="225" y="890"/>
                  </a:lnTo>
                  <a:lnTo>
                    <a:pt x="228" y="890"/>
                  </a:lnTo>
                  <a:lnTo>
                    <a:pt x="228" y="890"/>
                  </a:lnTo>
                  <a:lnTo>
                    <a:pt x="228" y="890"/>
                  </a:lnTo>
                  <a:lnTo>
                    <a:pt x="228" y="890"/>
                  </a:lnTo>
                  <a:lnTo>
                    <a:pt x="228" y="893"/>
                  </a:lnTo>
                  <a:lnTo>
                    <a:pt x="225" y="890"/>
                  </a:lnTo>
                  <a:lnTo>
                    <a:pt x="225" y="893"/>
                  </a:lnTo>
                  <a:lnTo>
                    <a:pt x="223" y="893"/>
                  </a:lnTo>
                  <a:lnTo>
                    <a:pt x="225" y="893"/>
                  </a:lnTo>
                  <a:lnTo>
                    <a:pt x="225" y="895"/>
                  </a:lnTo>
                  <a:lnTo>
                    <a:pt x="223" y="895"/>
                  </a:lnTo>
                  <a:lnTo>
                    <a:pt x="223" y="897"/>
                  </a:lnTo>
                  <a:lnTo>
                    <a:pt x="225" y="897"/>
                  </a:lnTo>
                  <a:lnTo>
                    <a:pt x="225" y="900"/>
                  </a:lnTo>
                  <a:lnTo>
                    <a:pt x="228" y="900"/>
                  </a:lnTo>
                  <a:lnTo>
                    <a:pt x="228" y="900"/>
                  </a:lnTo>
                  <a:lnTo>
                    <a:pt x="228" y="900"/>
                  </a:lnTo>
                  <a:lnTo>
                    <a:pt x="230" y="900"/>
                  </a:lnTo>
                  <a:lnTo>
                    <a:pt x="230" y="900"/>
                  </a:lnTo>
                  <a:lnTo>
                    <a:pt x="235" y="897"/>
                  </a:lnTo>
                  <a:lnTo>
                    <a:pt x="235" y="897"/>
                  </a:lnTo>
                  <a:lnTo>
                    <a:pt x="232" y="902"/>
                  </a:lnTo>
                  <a:lnTo>
                    <a:pt x="232" y="905"/>
                  </a:lnTo>
                  <a:lnTo>
                    <a:pt x="232" y="905"/>
                  </a:lnTo>
                  <a:lnTo>
                    <a:pt x="232" y="905"/>
                  </a:lnTo>
                  <a:lnTo>
                    <a:pt x="235" y="902"/>
                  </a:lnTo>
                  <a:lnTo>
                    <a:pt x="235" y="902"/>
                  </a:lnTo>
                  <a:lnTo>
                    <a:pt x="235" y="905"/>
                  </a:lnTo>
                  <a:lnTo>
                    <a:pt x="235" y="905"/>
                  </a:lnTo>
                  <a:lnTo>
                    <a:pt x="235" y="905"/>
                  </a:lnTo>
                  <a:lnTo>
                    <a:pt x="235" y="907"/>
                  </a:lnTo>
                  <a:lnTo>
                    <a:pt x="230" y="907"/>
                  </a:lnTo>
                  <a:lnTo>
                    <a:pt x="230" y="909"/>
                  </a:lnTo>
                  <a:lnTo>
                    <a:pt x="230" y="909"/>
                  </a:lnTo>
                  <a:lnTo>
                    <a:pt x="232" y="912"/>
                  </a:lnTo>
                  <a:lnTo>
                    <a:pt x="232" y="912"/>
                  </a:lnTo>
                  <a:lnTo>
                    <a:pt x="235" y="912"/>
                  </a:lnTo>
                  <a:lnTo>
                    <a:pt x="235" y="912"/>
                  </a:lnTo>
                  <a:lnTo>
                    <a:pt x="235" y="914"/>
                  </a:lnTo>
                  <a:lnTo>
                    <a:pt x="235" y="914"/>
                  </a:lnTo>
                  <a:lnTo>
                    <a:pt x="232" y="914"/>
                  </a:lnTo>
                  <a:lnTo>
                    <a:pt x="232" y="914"/>
                  </a:lnTo>
                  <a:lnTo>
                    <a:pt x="235" y="914"/>
                  </a:lnTo>
                  <a:lnTo>
                    <a:pt x="237" y="914"/>
                  </a:lnTo>
                  <a:lnTo>
                    <a:pt x="237" y="916"/>
                  </a:lnTo>
                  <a:lnTo>
                    <a:pt x="237" y="919"/>
                  </a:lnTo>
                  <a:lnTo>
                    <a:pt x="237" y="919"/>
                  </a:lnTo>
                  <a:lnTo>
                    <a:pt x="237" y="919"/>
                  </a:lnTo>
                  <a:lnTo>
                    <a:pt x="239" y="919"/>
                  </a:lnTo>
                  <a:lnTo>
                    <a:pt x="239" y="916"/>
                  </a:lnTo>
                  <a:lnTo>
                    <a:pt x="239" y="919"/>
                  </a:lnTo>
                  <a:lnTo>
                    <a:pt x="242" y="919"/>
                  </a:lnTo>
                  <a:lnTo>
                    <a:pt x="239" y="921"/>
                  </a:lnTo>
                  <a:lnTo>
                    <a:pt x="239" y="921"/>
                  </a:lnTo>
                  <a:lnTo>
                    <a:pt x="242" y="921"/>
                  </a:lnTo>
                  <a:lnTo>
                    <a:pt x="242" y="921"/>
                  </a:lnTo>
                  <a:lnTo>
                    <a:pt x="242" y="921"/>
                  </a:lnTo>
                  <a:lnTo>
                    <a:pt x="242" y="921"/>
                  </a:lnTo>
                  <a:lnTo>
                    <a:pt x="242" y="923"/>
                  </a:lnTo>
                  <a:lnTo>
                    <a:pt x="239" y="923"/>
                  </a:lnTo>
                  <a:lnTo>
                    <a:pt x="239" y="926"/>
                  </a:lnTo>
                  <a:lnTo>
                    <a:pt x="239" y="926"/>
                  </a:lnTo>
                  <a:lnTo>
                    <a:pt x="239" y="926"/>
                  </a:lnTo>
                  <a:lnTo>
                    <a:pt x="242" y="926"/>
                  </a:lnTo>
                  <a:lnTo>
                    <a:pt x="242" y="926"/>
                  </a:lnTo>
                  <a:lnTo>
                    <a:pt x="242" y="926"/>
                  </a:lnTo>
                  <a:lnTo>
                    <a:pt x="242" y="926"/>
                  </a:lnTo>
                  <a:lnTo>
                    <a:pt x="242" y="926"/>
                  </a:lnTo>
                  <a:lnTo>
                    <a:pt x="244" y="926"/>
                  </a:lnTo>
                  <a:lnTo>
                    <a:pt x="244" y="926"/>
                  </a:lnTo>
                  <a:lnTo>
                    <a:pt x="244" y="926"/>
                  </a:lnTo>
                  <a:lnTo>
                    <a:pt x="246" y="926"/>
                  </a:lnTo>
                  <a:lnTo>
                    <a:pt x="246" y="926"/>
                  </a:lnTo>
                  <a:lnTo>
                    <a:pt x="246" y="926"/>
                  </a:lnTo>
                  <a:lnTo>
                    <a:pt x="249" y="926"/>
                  </a:lnTo>
                  <a:lnTo>
                    <a:pt x="251" y="926"/>
                  </a:lnTo>
                  <a:lnTo>
                    <a:pt x="251" y="926"/>
                  </a:lnTo>
                  <a:lnTo>
                    <a:pt x="251" y="926"/>
                  </a:lnTo>
                  <a:lnTo>
                    <a:pt x="251" y="926"/>
                  </a:lnTo>
                  <a:lnTo>
                    <a:pt x="254" y="928"/>
                  </a:lnTo>
                  <a:lnTo>
                    <a:pt x="254" y="928"/>
                  </a:lnTo>
                  <a:lnTo>
                    <a:pt x="251" y="928"/>
                  </a:lnTo>
                  <a:lnTo>
                    <a:pt x="251" y="931"/>
                  </a:lnTo>
                  <a:lnTo>
                    <a:pt x="254" y="931"/>
                  </a:lnTo>
                  <a:lnTo>
                    <a:pt x="256" y="931"/>
                  </a:lnTo>
                  <a:lnTo>
                    <a:pt x="256" y="931"/>
                  </a:lnTo>
                  <a:lnTo>
                    <a:pt x="256" y="931"/>
                  </a:lnTo>
                  <a:lnTo>
                    <a:pt x="254" y="933"/>
                  </a:lnTo>
                  <a:lnTo>
                    <a:pt x="254" y="933"/>
                  </a:lnTo>
                  <a:lnTo>
                    <a:pt x="256" y="933"/>
                  </a:lnTo>
                  <a:lnTo>
                    <a:pt x="256" y="935"/>
                  </a:lnTo>
                  <a:lnTo>
                    <a:pt x="256" y="935"/>
                  </a:lnTo>
                  <a:lnTo>
                    <a:pt x="256" y="935"/>
                  </a:lnTo>
                  <a:lnTo>
                    <a:pt x="256" y="938"/>
                  </a:lnTo>
                  <a:lnTo>
                    <a:pt x="256" y="938"/>
                  </a:lnTo>
                  <a:lnTo>
                    <a:pt x="256" y="938"/>
                  </a:lnTo>
                  <a:lnTo>
                    <a:pt x="258" y="940"/>
                  </a:lnTo>
                  <a:lnTo>
                    <a:pt x="258" y="940"/>
                  </a:lnTo>
                  <a:lnTo>
                    <a:pt x="258" y="942"/>
                  </a:lnTo>
                  <a:lnTo>
                    <a:pt x="258" y="945"/>
                  </a:lnTo>
                  <a:lnTo>
                    <a:pt x="258" y="947"/>
                  </a:lnTo>
                  <a:lnTo>
                    <a:pt x="258" y="950"/>
                  </a:lnTo>
                  <a:lnTo>
                    <a:pt x="258" y="947"/>
                  </a:lnTo>
                  <a:lnTo>
                    <a:pt x="261" y="947"/>
                  </a:lnTo>
                  <a:lnTo>
                    <a:pt x="263" y="947"/>
                  </a:lnTo>
                  <a:lnTo>
                    <a:pt x="263" y="947"/>
                  </a:lnTo>
                  <a:lnTo>
                    <a:pt x="265" y="947"/>
                  </a:lnTo>
                  <a:lnTo>
                    <a:pt x="265" y="947"/>
                  </a:lnTo>
                  <a:lnTo>
                    <a:pt x="265" y="947"/>
                  </a:lnTo>
                  <a:lnTo>
                    <a:pt x="268" y="950"/>
                  </a:lnTo>
                  <a:lnTo>
                    <a:pt x="263" y="950"/>
                  </a:lnTo>
                  <a:lnTo>
                    <a:pt x="261" y="950"/>
                  </a:lnTo>
                  <a:lnTo>
                    <a:pt x="258" y="950"/>
                  </a:lnTo>
                  <a:lnTo>
                    <a:pt x="258" y="952"/>
                  </a:lnTo>
                  <a:lnTo>
                    <a:pt x="261" y="954"/>
                  </a:lnTo>
                  <a:lnTo>
                    <a:pt x="261" y="954"/>
                  </a:lnTo>
                  <a:lnTo>
                    <a:pt x="261" y="957"/>
                  </a:lnTo>
                  <a:lnTo>
                    <a:pt x="261" y="957"/>
                  </a:lnTo>
                  <a:lnTo>
                    <a:pt x="261" y="959"/>
                  </a:lnTo>
                  <a:lnTo>
                    <a:pt x="261" y="961"/>
                  </a:lnTo>
                  <a:lnTo>
                    <a:pt x="261" y="961"/>
                  </a:lnTo>
                  <a:lnTo>
                    <a:pt x="261" y="964"/>
                  </a:lnTo>
                  <a:lnTo>
                    <a:pt x="261" y="964"/>
                  </a:lnTo>
                  <a:lnTo>
                    <a:pt x="258" y="966"/>
                  </a:lnTo>
                  <a:lnTo>
                    <a:pt x="258" y="966"/>
                  </a:lnTo>
                  <a:lnTo>
                    <a:pt x="258" y="966"/>
                  </a:lnTo>
                  <a:lnTo>
                    <a:pt x="258" y="966"/>
                  </a:lnTo>
                  <a:lnTo>
                    <a:pt x="258" y="966"/>
                  </a:lnTo>
                  <a:lnTo>
                    <a:pt x="258" y="968"/>
                  </a:lnTo>
                  <a:lnTo>
                    <a:pt x="258" y="968"/>
                  </a:lnTo>
                  <a:lnTo>
                    <a:pt x="256" y="968"/>
                  </a:lnTo>
                  <a:lnTo>
                    <a:pt x="256" y="971"/>
                  </a:lnTo>
                  <a:lnTo>
                    <a:pt x="256" y="971"/>
                  </a:lnTo>
                  <a:lnTo>
                    <a:pt x="256" y="971"/>
                  </a:lnTo>
                  <a:lnTo>
                    <a:pt x="258" y="973"/>
                  </a:lnTo>
                  <a:lnTo>
                    <a:pt x="256" y="973"/>
                  </a:lnTo>
                  <a:lnTo>
                    <a:pt x="256" y="973"/>
                  </a:lnTo>
                  <a:lnTo>
                    <a:pt x="256" y="973"/>
                  </a:lnTo>
                  <a:lnTo>
                    <a:pt x="256" y="976"/>
                  </a:lnTo>
                  <a:lnTo>
                    <a:pt x="256" y="978"/>
                  </a:lnTo>
                  <a:lnTo>
                    <a:pt x="251" y="980"/>
                  </a:lnTo>
                  <a:lnTo>
                    <a:pt x="249" y="980"/>
                  </a:lnTo>
                  <a:lnTo>
                    <a:pt x="249" y="983"/>
                  </a:lnTo>
                  <a:lnTo>
                    <a:pt x="249" y="983"/>
                  </a:lnTo>
                  <a:lnTo>
                    <a:pt x="251" y="985"/>
                  </a:lnTo>
                  <a:lnTo>
                    <a:pt x="251" y="987"/>
                  </a:lnTo>
                  <a:lnTo>
                    <a:pt x="254" y="987"/>
                  </a:lnTo>
                  <a:lnTo>
                    <a:pt x="254" y="990"/>
                  </a:lnTo>
                  <a:lnTo>
                    <a:pt x="254" y="990"/>
                  </a:lnTo>
                  <a:lnTo>
                    <a:pt x="254" y="992"/>
                  </a:lnTo>
                  <a:lnTo>
                    <a:pt x="254" y="992"/>
                  </a:lnTo>
                  <a:lnTo>
                    <a:pt x="251" y="995"/>
                  </a:lnTo>
                  <a:lnTo>
                    <a:pt x="251" y="995"/>
                  </a:lnTo>
                  <a:lnTo>
                    <a:pt x="251" y="995"/>
                  </a:lnTo>
                  <a:lnTo>
                    <a:pt x="249" y="995"/>
                  </a:lnTo>
                  <a:lnTo>
                    <a:pt x="249" y="995"/>
                  </a:lnTo>
                  <a:lnTo>
                    <a:pt x="249" y="995"/>
                  </a:lnTo>
                  <a:lnTo>
                    <a:pt x="246" y="997"/>
                  </a:lnTo>
                  <a:lnTo>
                    <a:pt x="246" y="997"/>
                  </a:lnTo>
                  <a:lnTo>
                    <a:pt x="246" y="997"/>
                  </a:lnTo>
                  <a:lnTo>
                    <a:pt x="246" y="999"/>
                  </a:lnTo>
                  <a:lnTo>
                    <a:pt x="246" y="999"/>
                  </a:lnTo>
                  <a:lnTo>
                    <a:pt x="246" y="999"/>
                  </a:lnTo>
                  <a:lnTo>
                    <a:pt x="249" y="1002"/>
                  </a:lnTo>
                  <a:lnTo>
                    <a:pt x="249" y="1004"/>
                  </a:lnTo>
                  <a:lnTo>
                    <a:pt x="251" y="1004"/>
                  </a:lnTo>
                  <a:lnTo>
                    <a:pt x="254" y="1004"/>
                  </a:lnTo>
                  <a:lnTo>
                    <a:pt x="254" y="1006"/>
                  </a:lnTo>
                  <a:lnTo>
                    <a:pt x="254" y="1006"/>
                  </a:lnTo>
                  <a:lnTo>
                    <a:pt x="256" y="1006"/>
                  </a:lnTo>
                  <a:lnTo>
                    <a:pt x="256" y="1006"/>
                  </a:lnTo>
                  <a:lnTo>
                    <a:pt x="258" y="1009"/>
                  </a:lnTo>
                  <a:lnTo>
                    <a:pt x="258" y="1009"/>
                  </a:lnTo>
                  <a:lnTo>
                    <a:pt x="261" y="1009"/>
                  </a:lnTo>
                  <a:lnTo>
                    <a:pt x="261" y="1009"/>
                  </a:lnTo>
                  <a:lnTo>
                    <a:pt x="261" y="1009"/>
                  </a:lnTo>
                  <a:lnTo>
                    <a:pt x="263" y="1009"/>
                  </a:lnTo>
                  <a:lnTo>
                    <a:pt x="263" y="1011"/>
                  </a:lnTo>
                  <a:lnTo>
                    <a:pt x="263" y="1013"/>
                  </a:lnTo>
                  <a:lnTo>
                    <a:pt x="263" y="1016"/>
                  </a:lnTo>
                  <a:lnTo>
                    <a:pt x="263" y="1018"/>
                  </a:lnTo>
                  <a:lnTo>
                    <a:pt x="265" y="1018"/>
                  </a:lnTo>
                  <a:lnTo>
                    <a:pt x="270" y="1018"/>
                  </a:lnTo>
                  <a:lnTo>
                    <a:pt x="270" y="1018"/>
                  </a:lnTo>
                  <a:lnTo>
                    <a:pt x="268" y="1021"/>
                  </a:lnTo>
                  <a:lnTo>
                    <a:pt x="268" y="1021"/>
                  </a:lnTo>
                  <a:lnTo>
                    <a:pt x="265" y="1021"/>
                  </a:lnTo>
                  <a:lnTo>
                    <a:pt x="265" y="1023"/>
                  </a:lnTo>
                  <a:lnTo>
                    <a:pt x="265" y="1025"/>
                  </a:lnTo>
                  <a:lnTo>
                    <a:pt x="263" y="1028"/>
                  </a:lnTo>
                  <a:lnTo>
                    <a:pt x="263" y="1028"/>
                  </a:lnTo>
                  <a:lnTo>
                    <a:pt x="263" y="1030"/>
                  </a:lnTo>
                  <a:lnTo>
                    <a:pt x="263" y="1030"/>
                  </a:lnTo>
                  <a:lnTo>
                    <a:pt x="263" y="1032"/>
                  </a:lnTo>
                  <a:lnTo>
                    <a:pt x="265" y="1032"/>
                  </a:lnTo>
                  <a:lnTo>
                    <a:pt x="268" y="1032"/>
                  </a:lnTo>
                  <a:lnTo>
                    <a:pt x="265" y="1032"/>
                  </a:lnTo>
                  <a:lnTo>
                    <a:pt x="265" y="1035"/>
                  </a:lnTo>
                  <a:lnTo>
                    <a:pt x="265" y="1037"/>
                  </a:lnTo>
                  <a:lnTo>
                    <a:pt x="265" y="1037"/>
                  </a:lnTo>
                  <a:lnTo>
                    <a:pt x="263" y="1039"/>
                  </a:lnTo>
                  <a:lnTo>
                    <a:pt x="263" y="1039"/>
                  </a:lnTo>
                  <a:lnTo>
                    <a:pt x="265" y="1042"/>
                  </a:lnTo>
                  <a:lnTo>
                    <a:pt x="265" y="1044"/>
                  </a:lnTo>
                  <a:lnTo>
                    <a:pt x="265" y="1047"/>
                  </a:lnTo>
                  <a:lnTo>
                    <a:pt x="268" y="1047"/>
                  </a:lnTo>
                  <a:lnTo>
                    <a:pt x="268" y="1047"/>
                  </a:lnTo>
                  <a:lnTo>
                    <a:pt x="270" y="1049"/>
                  </a:lnTo>
                  <a:lnTo>
                    <a:pt x="270" y="1049"/>
                  </a:lnTo>
                  <a:lnTo>
                    <a:pt x="268" y="1049"/>
                  </a:lnTo>
                  <a:lnTo>
                    <a:pt x="268" y="1049"/>
                  </a:lnTo>
                  <a:lnTo>
                    <a:pt x="263" y="1047"/>
                  </a:lnTo>
                  <a:lnTo>
                    <a:pt x="263" y="1044"/>
                  </a:lnTo>
                  <a:lnTo>
                    <a:pt x="263" y="1044"/>
                  </a:lnTo>
                  <a:lnTo>
                    <a:pt x="263" y="1042"/>
                  </a:lnTo>
                  <a:lnTo>
                    <a:pt x="263" y="1042"/>
                  </a:lnTo>
                  <a:lnTo>
                    <a:pt x="263" y="1039"/>
                  </a:lnTo>
                  <a:lnTo>
                    <a:pt x="263" y="1039"/>
                  </a:lnTo>
                  <a:lnTo>
                    <a:pt x="261" y="1037"/>
                  </a:lnTo>
                  <a:lnTo>
                    <a:pt x="258" y="1032"/>
                  </a:lnTo>
                  <a:lnTo>
                    <a:pt x="258" y="1032"/>
                  </a:lnTo>
                  <a:lnTo>
                    <a:pt x="256" y="1030"/>
                  </a:lnTo>
                  <a:lnTo>
                    <a:pt x="256" y="1030"/>
                  </a:lnTo>
                  <a:lnTo>
                    <a:pt x="256" y="1028"/>
                  </a:lnTo>
                  <a:lnTo>
                    <a:pt x="256" y="1025"/>
                  </a:lnTo>
                  <a:lnTo>
                    <a:pt x="254" y="1025"/>
                  </a:lnTo>
                  <a:lnTo>
                    <a:pt x="254" y="1025"/>
                  </a:lnTo>
                  <a:lnTo>
                    <a:pt x="249" y="1023"/>
                  </a:lnTo>
                  <a:lnTo>
                    <a:pt x="249" y="1023"/>
                  </a:lnTo>
                  <a:lnTo>
                    <a:pt x="246" y="1021"/>
                  </a:lnTo>
                  <a:lnTo>
                    <a:pt x="246" y="1021"/>
                  </a:lnTo>
                  <a:lnTo>
                    <a:pt x="246" y="1021"/>
                  </a:lnTo>
                  <a:lnTo>
                    <a:pt x="244" y="1021"/>
                  </a:lnTo>
                  <a:lnTo>
                    <a:pt x="244" y="1023"/>
                  </a:lnTo>
                  <a:lnTo>
                    <a:pt x="244" y="1023"/>
                  </a:lnTo>
                  <a:lnTo>
                    <a:pt x="244" y="1023"/>
                  </a:lnTo>
                  <a:lnTo>
                    <a:pt x="239" y="1023"/>
                  </a:lnTo>
                  <a:lnTo>
                    <a:pt x="239" y="1023"/>
                  </a:lnTo>
                  <a:lnTo>
                    <a:pt x="237" y="1023"/>
                  </a:lnTo>
                  <a:lnTo>
                    <a:pt x="237" y="1021"/>
                  </a:lnTo>
                  <a:lnTo>
                    <a:pt x="237" y="1018"/>
                  </a:lnTo>
                  <a:lnTo>
                    <a:pt x="237" y="1013"/>
                  </a:lnTo>
                  <a:lnTo>
                    <a:pt x="237" y="1013"/>
                  </a:lnTo>
                  <a:lnTo>
                    <a:pt x="235" y="1013"/>
                  </a:lnTo>
                  <a:lnTo>
                    <a:pt x="232" y="1013"/>
                  </a:lnTo>
                  <a:lnTo>
                    <a:pt x="232" y="1013"/>
                  </a:lnTo>
                  <a:lnTo>
                    <a:pt x="228" y="1023"/>
                  </a:lnTo>
                  <a:lnTo>
                    <a:pt x="225" y="1025"/>
                  </a:lnTo>
                  <a:lnTo>
                    <a:pt x="223" y="1025"/>
                  </a:lnTo>
                  <a:lnTo>
                    <a:pt x="223" y="1028"/>
                  </a:lnTo>
                  <a:lnTo>
                    <a:pt x="225" y="1030"/>
                  </a:lnTo>
                  <a:lnTo>
                    <a:pt x="228" y="1032"/>
                  </a:lnTo>
                  <a:lnTo>
                    <a:pt x="228" y="1032"/>
                  </a:lnTo>
                  <a:lnTo>
                    <a:pt x="228" y="1032"/>
                  </a:lnTo>
                  <a:lnTo>
                    <a:pt x="230" y="1042"/>
                  </a:lnTo>
                  <a:lnTo>
                    <a:pt x="232" y="1051"/>
                  </a:lnTo>
                  <a:lnTo>
                    <a:pt x="235" y="1061"/>
                  </a:lnTo>
                  <a:lnTo>
                    <a:pt x="237" y="1073"/>
                  </a:lnTo>
                  <a:lnTo>
                    <a:pt x="239" y="1077"/>
                  </a:lnTo>
                  <a:lnTo>
                    <a:pt x="242" y="1080"/>
                  </a:lnTo>
                  <a:lnTo>
                    <a:pt x="242" y="1080"/>
                  </a:lnTo>
                  <a:lnTo>
                    <a:pt x="244" y="1080"/>
                  </a:lnTo>
                  <a:lnTo>
                    <a:pt x="244" y="1082"/>
                  </a:lnTo>
                  <a:lnTo>
                    <a:pt x="246" y="1084"/>
                  </a:lnTo>
                  <a:lnTo>
                    <a:pt x="251" y="1089"/>
                  </a:lnTo>
                  <a:lnTo>
                    <a:pt x="251" y="1089"/>
                  </a:lnTo>
                  <a:lnTo>
                    <a:pt x="254" y="1089"/>
                  </a:lnTo>
                  <a:lnTo>
                    <a:pt x="254" y="1092"/>
                  </a:lnTo>
                  <a:lnTo>
                    <a:pt x="256" y="1094"/>
                  </a:lnTo>
                  <a:lnTo>
                    <a:pt x="254" y="1094"/>
                  </a:lnTo>
                  <a:lnTo>
                    <a:pt x="254" y="1094"/>
                  </a:lnTo>
                  <a:lnTo>
                    <a:pt x="254" y="1094"/>
                  </a:lnTo>
                  <a:lnTo>
                    <a:pt x="254" y="1092"/>
                  </a:lnTo>
                  <a:lnTo>
                    <a:pt x="254" y="1092"/>
                  </a:lnTo>
                  <a:lnTo>
                    <a:pt x="251" y="1089"/>
                  </a:lnTo>
                  <a:lnTo>
                    <a:pt x="249" y="1089"/>
                  </a:lnTo>
                  <a:lnTo>
                    <a:pt x="249" y="1087"/>
                  </a:lnTo>
                  <a:lnTo>
                    <a:pt x="246" y="1084"/>
                  </a:lnTo>
                  <a:lnTo>
                    <a:pt x="239" y="1080"/>
                  </a:lnTo>
                  <a:lnTo>
                    <a:pt x="239" y="1082"/>
                  </a:lnTo>
                  <a:lnTo>
                    <a:pt x="244" y="1092"/>
                  </a:lnTo>
                  <a:lnTo>
                    <a:pt x="246" y="1101"/>
                  </a:lnTo>
                  <a:lnTo>
                    <a:pt x="249" y="1110"/>
                  </a:lnTo>
                  <a:lnTo>
                    <a:pt x="251" y="1120"/>
                  </a:lnTo>
                  <a:lnTo>
                    <a:pt x="254" y="1132"/>
                  </a:lnTo>
                  <a:lnTo>
                    <a:pt x="256" y="1141"/>
                  </a:lnTo>
                  <a:lnTo>
                    <a:pt x="261" y="1151"/>
                  </a:lnTo>
                  <a:lnTo>
                    <a:pt x="263" y="1160"/>
                  </a:lnTo>
                  <a:lnTo>
                    <a:pt x="265" y="1170"/>
                  </a:lnTo>
                  <a:lnTo>
                    <a:pt x="268" y="1182"/>
                  </a:lnTo>
                  <a:lnTo>
                    <a:pt x="270" y="1191"/>
                  </a:lnTo>
                  <a:lnTo>
                    <a:pt x="272" y="1200"/>
                  </a:lnTo>
                  <a:lnTo>
                    <a:pt x="275" y="1210"/>
                  </a:lnTo>
                  <a:lnTo>
                    <a:pt x="280" y="1219"/>
                  </a:lnTo>
                  <a:lnTo>
                    <a:pt x="282" y="1229"/>
                  </a:lnTo>
                  <a:lnTo>
                    <a:pt x="284" y="1241"/>
                  </a:lnTo>
                  <a:lnTo>
                    <a:pt x="287" y="1250"/>
                  </a:lnTo>
                  <a:lnTo>
                    <a:pt x="289" y="1260"/>
                  </a:lnTo>
                  <a:lnTo>
                    <a:pt x="291" y="1269"/>
                  </a:lnTo>
                  <a:lnTo>
                    <a:pt x="294" y="1279"/>
                  </a:lnTo>
                  <a:lnTo>
                    <a:pt x="299" y="1290"/>
                  </a:lnTo>
                  <a:lnTo>
                    <a:pt x="301" y="1300"/>
                  </a:lnTo>
                  <a:lnTo>
                    <a:pt x="303" y="1309"/>
                  </a:lnTo>
                  <a:lnTo>
                    <a:pt x="306" y="1319"/>
                  </a:lnTo>
                  <a:lnTo>
                    <a:pt x="308" y="1328"/>
                  </a:lnTo>
                  <a:lnTo>
                    <a:pt x="310" y="1338"/>
                  </a:lnTo>
                  <a:lnTo>
                    <a:pt x="313" y="1350"/>
                  </a:lnTo>
                  <a:lnTo>
                    <a:pt x="315" y="1354"/>
                  </a:lnTo>
                  <a:lnTo>
                    <a:pt x="315" y="1359"/>
                  </a:lnTo>
                  <a:lnTo>
                    <a:pt x="317" y="1361"/>
                  </a:lnTo>
                  <a:lnTo>
                    <a:pt x="317" y="1364"/>
                  </a:lnTo>
                  <a:lnTo>
                    <a:pt x="317" y="1366"/>
                  </a:lnTo>
                  <a:lnTo>
                    <a:pt x="317" y="1369"/>
                  </a:lnTo>
                  <a:lnTo>
                    <a:pt x="320" y="1371"/>
                  </a:lnTo>
                  <a:lnTo>
                    <a:pt x="320" y="1373"/>
                  </a:lnTo>
                  <a:lnTo>
                    <a:pt x="320" y="1376"/>
                  </a:lnTo>
                  <a:lnTo>
                    <a:pt x="320" y="1378"/>
                  </a:lnTo>
                  <a:lnTo>
                    <a:pt x="320" y="1380"/>
                  </a:lnTo>
                  <a:lnTo>
                    <a:pt x="320" y="1383"/>
                  </a:lnTo>
                  <a:lnTo>
                    <a:pt x="320" y="1387"/>
                  </a:lnTo>
                  <a:lnTo>
                    <a:pt x="322" y="1390"/>
                  </a:lnTo>
                  <a:lnTo>
                    <a:pt x="322" y="1392"/>
                  </a:lnTo>
                  <a:lnTo>
                    <a:pt x="325" y="1395"/>
                  </a:lnTo>
                  <a:lnTo>
                    <a:pt x="327" y="1395"/>
                  </a:lnTo>
                  <a:lnTo>
                    <a:pt x="329" y="1397"/>
                  </a:lnTo>
                  <a:lnTo>
                    <a:pt x="329" y="1397"/>
                  </a:lnTo>
                  <a:lnTo>
                    <a:pt x="332" y="1399"/>
                  </a:lnTo>
                  <a:lnTo>
                    <a:pt x="332" y="1399"/>
                  </a:lnTo>
                  <a:lnTo>
                    <a:pt x="332" y="1402"/>
                  </a:lnTo>
                  <a:lnTo>
                    <a:pt x="334" y="1404"/>
                  </a:lnTo>
                  <a:lnTo>
                    <a:pt x="334" y="1406"/>
                  </a:lnTo>
                  <a:lnTo>
                    <a:pt x="334" y="1411"/>
                  </a:lnTo>
                  <a:lnTo>
                    <a:pt x="334" y="1413"/>
                  </a:lnTo>
                  <a:lnTo>
                    <a:pt x="336" y="1416"/>
                  </a:lnTo>
                  <a:lnTo>
                    <a:pt x="341" y="1418"/>
                  </a:lnTo>
                  <a:lnTo>
                    <a:pt x="343" y="1421"/>
                  </a:lnTo>
                  <a:lnTo>
                    <a:pt x="346" y="1425"/>
                  </a:lnTo>
                  <a:lnTo>
                    <a:pt x="348" y="1428"/>
                  </a:lnTo>
                  <a:lnTo>
                    <a:pt x="353" y="1430"/>
                  </a:lnTo>
                  <a:lnTo>
                    <a:pt x="355" y="1432"/>
                  </a:lnTo>
                  <a:lnTo>
                    <a:pt x="360" y="1435"/>
                  </a:lnTo>
                  <a:lnTo>
                    <a:pt x="365" y="1444"/>
                  </a:lnTo>
                  <a:lnTo>
                    <a:pt x="367" y="1447"/>
                  </a:lnTo>
                  <a:lnTo>
                    <a:pt x="372" y="1449"/>
                  </a:lnTo>
                  <a:lnTo>
                    <a:pt x="372" y="1449"/>
                  </a:lnTo>
                  <a:lnTo>
                    <a:pt x="374" y="1451"/>
                  </a:lnTo>
                  <a:lnTo>
                    <a:pt x="374" y="1454"/>
                  </a:lnTo>
                  <a:lnTo>
                    <a:pt x="374" y="1454"/>
                  </a:lnTo>
                  <a:lnTo>
                    <a:pt x="379" y="1458"/>
                  </a:lnTo>
                  <a:lnTo>
                    <a:pt x="381" y="1461"/>
                  </a:lnTo>
                  <a:lnTo>
                    <a:pt x="384" y="1463"/>
                  </a:lnTo>
                  <a:lnTo>
                    <a:pt x="393" y="1466"/>
                  </a:lnTo>
                  <a:lnTo>
                    <a:pt x="396" y="1468"/>
                  </a:lnTo>
                  <a:lnTo>
                    <a:pt x="396" y="1468"/>
                  </a:lnTo>
                  <a:lnTo>
                    <a:pt x="398" y="1470"/>
                  </a:lnTo>
                  <a:lnTo>
                    <a:pt x="398" y="1470"/>
                  </a:lnTo>
                  <a:lnTo>
                    <a:pt x="417" y="1470"/>
                  </a:lnTo>
                  <a:lnTo>
                    <a:pt x="419" y="1470"/>
                  </a:lnTo>
                  <a:lnTo>
                    <a:pt x="422" y="1470"/>
                  </a:lnTo>
                  <a:lnTo>
                    <a:pt x="422" y="1470"/>
                  </a:lnTo>
                  <a:lnTo>
                    <a:pt x="422" y="1470"/>
                  </a:lnTo>
                  <a:lnTo>
                    <a:pt x="424" y="1470"/>
                  </a:lnTo>
                  <a:lnTo>
                    <a:pt x="426" y="1468"/>
                  </a:lnTo>
                  <a:lnTo>
                    <a:pt x="436" y="1468"/>
                  </a:lnTo>
                  <a:lnTo>
                    <a:pt x="441" y="1468"/>
                  </a:lnTo>
                  <a:lnTo>
                    <a:pt x="448" y="1466"/>
                  </a:lnTo>
                  <a:lnTo>
                    <a:pt x="459" y="1468"/>
                  </a:lnTo>
                  <a:lnTo>
                    <a:pt x="462" y="1468"/>
                  </a:lnTo>
                  <a:lnTo>
                    <a:pt x="462" y="1468"/>
                  </a:lnTo>
                  <a:lnTo>
                    <a:pt x="464" y="1468"/>
                  </a:lnTo>
                  <a:lnTo>
                    <a:pt x="476" y="1470"/>
                  </a:lnTo>
                  <a:lnTo>
                    <a:pt x="481" y="1473"/>
                  </a:lnTo>
                  <a:lnTo>
                    <a:pt x="483" y="1473"/>
                  </a:lnTo>
                  <a:lnTo>
                    <a:pt x="483" y="1473"/>
                  </a:lnTo>
                  <a:lnTo>
                    <a:pt x="485" y="1473"/>
                  </a:lnTo>
                  <a:lnTo>
                    <a:pt x="485" y="1473"/>
                  </a:lnTo>
                  <a:lnTo>
                    <a:pt x="488" y="1475"/>
                  </a:lnTo>
                  <a:lnTo>
                    <a:pt x="490" y="1475"/>
                  </a:lnTo>
                  <a:lnTo>
                    <a:pt x="490" y="1477"/>
                  </a:lnTo>
                  <a:lnTo>
                    <a:pt x="493" y="1477"/>
                  </a:lnTo>
                  <a:lnTo>
                    <a:pt x="493" y="1480"/>
                  </a:lnTo>
                  <a:lnTo>
                    <a:pt x="493" y="1482"/>
                  </a:lnTo>
                  <a:lnTo>
                    <a:pt x="493" y="1482"/>
                  </a:lnTo>
                  <a:lnTo>
                    <a:pt x="495" y="1484"/>
                  </a:lnTo>
                  <a:lnTo>
                    <a:pt x="497" y="1484"/>
                  </a:lnTo>
                  <a:lnTo>
                    <a:pt x="500" y="1487"/>
                  </a:lnTo>
                  <a:lnTo>
                    <a:pt x="502" y="1487"/>
                  </a:lnTo>
                  <a:lnTo>
                    <a:pt x="504" y="1487"/>
                  </a:lnTo>
                  <a:lnTo>
                    <a:pt x="507" y="1489"/>
                  </a:lnTo>
                  <a:lnTo>
                    <a:pt x="509" y="1489"/>
                  </a:lnTo>
                  <a:lnTo>
                    <a:pt x="511" y="1489"/>
                  </a:lnTo>
                  <a:lnTo>
                    <a:pt x="514" y="1489"/>
                  </a:lnTo>
                  <a:lnTo>
                    <a:pt x="516" y="1489"/>
                  </a:lnTo>
                  <a:lnTo>
                    <a:pt x="516" y="1489"/>
                  </a:lnTo>
                  <a:lnTo>
                    <a:pt x="519" y="1487"/>
                  </a:lnTo>
                  <a:lnTo>
                    <a:pt x="519" y="1484"/>
                  </a:lnTo>
                  <a:lnTo>
                    <a:pt x="516" y="1484"/>
                  </a:lnTo>
                  <a:lnTo>
                    <a:pt x="516" y="1482"/>
                  </a:lnTo>
                  <a:lnTo>
                    <a:pt x="516" y="1482"/>
                  </a:lnTo>
                  <a:lnTo>
                    <a:pt x="516" y="1480"/>
                  </a:lnTo>
                  <a:lnTo>
                    <a:pt x="516" y="1480"/>
                  </a:lnTo>
                  <a:lnTo>
                    <a:pt x="516" y="1480"/>
                  </a:lnTo>
                  <a:lnTo>
                    <a:pt x="519" y="1477"/>
                  </a:lnTo>
                  <a:lnTo>
                    <a:pt x="519" y="1477"/>
                  </a:lnTo>
                  <a:lnTo>
                    <a:pt x="521" y="1477"/>
                  </a:lnTo>
                  <a:lnTo>
                    <a:pt x="523" y="1480"/>
                  </a:lnTo>
                  <a:lnTo>
                    <a:pt x="523" y="1480"/>
                  </a:lnTo>
                  <a:lnTo>
                    <a:pt x="526" y="1482"/>
                  </a:lnTo>
                  <a:lnTo>
                    <a:pt x="526" y="1484"/>
                  </a:lnTo>
                  <a:lnTo>
                    <a:pt x="528" y="1487"/>
                  </a:lnTo>
                  <a:lnTo>
                    <a:pt x="528" y="1489"/>
                  </a:lnTo>
                  <a:lnTo>
                    <a:pt x="530" y="1489"/>
                  </a:lnTo>
                  <a:lnTo>
                    <a:pt x="530" y="1489"/>
                  </a:lnTo>
                  <a:lnTo>
                    <a:pt x="530" y="1489"/>
                  </a:lnTo>
                  <a:lnTo>
                    <a:pt x="533" y="1492"/>
                  </a:lnTo>
                  <a:lnTo>
                    <a:pt x="533" y="1492"/>
                  </a:lnTo>
                  <a:lnTo>
                    <a:pt x="533" y="1494"/>
                  </a:lnTo>
                  <a:lnTo>
                    <a:pt x="535" y="1496"/>
                  </a:lnTo>
                  <a:lnTo>
                    <a:pt x="535" y="1496"/>
                  </a:lnTo>
                  <a:lnTo>
                    <a:pt x="538" y="1499"/>
                  </a:lnTo>
                  <a:lnTo>
                    <a:pt x="538" y="1499"/>
                  </a:lnTo>
                  <a:lnTo>
                    <a:pt x="540" y="1501"/>
                  </a:lnTo>
                  <a:lnTo>
                    <a:pt x="540" y="1501"/>
                  </a:lnTo>
                  <a:lnTo>
                    <a:pt x="540" y="1503"/>
                  </a:lnTo>
                  <a:lnTo>
                    <a:pt x="542" y="1503"/>
                  </a:lnTo>
                  <a:lnTo>
                    <a:pt x="545" y="1503"/>
                  </a:lnTo>
                  <a:lnTo>
                    <a:pt x="549" y="1503"/>
                  </a:lnTo>
                  <a:lnTo>
                    <a:pt x="552" y="1503"/>
                  </a:lnTo>
                  <a:lnTo>
                    <a:pt x="554" y="1503"/>
                  </a:lnTo>
                  <a:lnTo>
                    <a:pt x="554" y="1503"/>
                  </a:lnTo>
                  <a:lnTo>
                    <a:pt x="556" y="1503"/>
                  </a:lnTo>
                  <a:lnTo>
                    <a:pt x="556" y="1503"/>
                  </a:lnTo>
                  <a:lnTo>
                    <a:pt x="556" y="1503"/>
                  </a:lnTo>
                  <a:lnTo>
                    <a:pt x="556" y="1503"/>
                  </a:lnTo>
                  <a:lnTo>
                    <a:pt x="559" y="1506"/>
                  </a:lnTo>
                  <a:lnTo>
                    <a:pt x="561" y="1506"/>
                  </a:lnTo>
                  <a:lnTo>
                    <a:pt x="561" y="1506"/>
                  </a:lnTo>
                  <a:lnTo>
                    <a:pt x="564" y="1506"/>
                  </a:lnTo>
                  <a:lnTo>
                    <a:pt x="564" y="1506"/>
                  </a:lnTo>
                  <a:lnTo>
                    <a:pt x="564" y="1503"/>
                  </a:lnTo>
                  <a:lnTo>
                    <a:pt x="566" y="1503"/>
                  </a:lnTo>
                  <a:lnTo>
                    <a:pt x="566" y="1503"/>
                  </a:lnTo>
                  <a:lnTo>
                    <a:pt x="566" y="1501"/>
                  </a:lnTo>
                  <a:lnTo>
                    <a:pt x="566" y="1501"/>
                  </a:lnTo>
                  <a:lnTo>
                    <a:pt x="566" y="1501"/>
                  </a:lnTo>
                  <a:lnTo>
                    <a:pt x="566" y="1499"/>
                  </a:lnTo>
                  <a:lnTo>
                    <a:pt x="566" y="1499"/>
                  </a:lnTo>
                  <a:lnTo>
                    <a:pt x="571" y="1496"/>
                  </a:lnTo>
                  <a:lnTo>
                    <a:pt x="573" y="1496"/>
                  </a:lnTo>
                  <a:lnTo>
                    <a:pt x="578" y="1496"/>
                  </a:lnTo>
                  <a:lnTo>
                    <a:pt x="580" y="1496"/>
                  </a:lnTo>
                  <a:lnTo>
                    <a:pt x="580" y="1499"/>
                  </a:lnTo>
                  <a:lnTo>
                    <a:pt x="582" y="1499"/>
                  </a:lnTo>
                  <a:lnTo>
                    <a:pt x="582" y="1499"/>
                  </a:lnTo>
                  <a:lnTo>
                    <a:pt x="585" y="1499"/>
                  </a:lnTo>
                  <a:lnTo>
                    <a:pt x="585" y="1501"/>
                  </a:lnTo>
                  <a:lnTo>
                    <a:pt x="587" y="1501"/>
                  </a:lnTo>
                  <a:lnTo>
                    <a:pt x="587" y="1501"/>
                  </a:lnTo>
                  <a:lnTo>
                    <a:pt x="587" y="1501"/>
                  </a:lnTo>
                  <a:lnTo>
                    <a:pt x="590" y="1503"/>
                  </a:lnTo>
                  <a:lnTo>
                    <a:pt x="592" y="1503"/>
                  </a:lnTo>
                  <a:lnTo>
                    <a:pt x="592" y="1503"/>
                  </a:lnTo>
                  <a:lnTo>
                    <a:pt x="594" y="1503"/>
                  </a:lnTo>
                  <a:lnTo>
                    <a:pt x="597" y="1501"/>
                  </a:lnTo>
                  <a:lnTo>
                    <a:pt x="597" y="1501"/>
                  </a:lnTo>
                  <a:lnTo>
                    <a:pt x="599" y="1501"/>
                  </a:lnTo>
                  <a:lnTo>
                    <a:pt x="599" y="1496"/>
                  </a:lnTo>
                  <a:lnTo>
                    <a:pt x="599" y="1496"/>
                  </a:lnTo>
                  <a:lnTo>
                    <a:pt x="601" y="1494"/>
                  </a:lnTo>
                  <a:lnTo>
                    <a:pt x="601" y="1492"/>
                  </a:lnTo>
                  <a:lnTo>
                    <a:pt x="606" y="1492"/>
                  </a:lnTo>
                  <a:lnTo>
                    <a:pt x="618" y="1482"/>
                  </a:lnTo>
                  <a:lnTo>
                    <a:pt x="620" y="1477"/>
                  </a:lnTo>
                  <a:lnTo>
                    <a:pt x="623" y="1477"/>
                  </a:lnTo>
                  <a:lnTo>
                    <a:pt x="635" y="1470"/>
                  </a:lnTo>
                  <a:lnTo>
                    <a:pt x="637" y="1468"/>
                  </a:lnTo>
                  <a:lnTo>
                    <a:pt x="637" y="1468"/>
                  </a:lnTo>
                  <a:lnTo>
                    <a:pt x="639" y="1466"/>
                  </a:lnTo>
                  <a:lnTo>
                    <a:pt x="639" y="1466"/>
                  </a:lnTo>
                  <a:lnTo>
                    <a:pt x="651" y="1461"/>
                  </a:lnTo>
                  <a:lnTo>
                    <a:pt x="653" y="1461"/>
                  </a:lnTo>
                  <a:lnTo>
                    <a:pt x="653" y="1458"/>
                  </a:lnTo>
                  <a:lnTo>
                    <a:pt x="656" y="1458"/>
                  </a:lnTo>
                  <a:lnTo>
                    <a:pt x="656" y="1458"/>
                  </a:lnTo>
                  <a:lnTo>
                    <a:pt x="656" y="1458"/>
                  </a:lnTo>
                  <a:lnTo>
                    <a:pt x="656" y="1458"/>
                  </a:lnTo>
                  <a:lnTo>
                    <a:pt x="658" y="1456"/>
                  </a:lnTo>
                  <a:lnTo>
                    <a:pt x="658" y="1458"/>
                  </a:lnTo>
                  <a:lnTo>
                    <a:pt x="661" y="1458"/>
                  </a:lnTo>
                  <a:lnTo>
                    <a:pt x="665" y="1458"/>
                  </a:lnTo>
                  <a:lnTo>
                    <a:pt x="668" y="1458"/>
                  </a:lnTo>
                  <a:lnTo>
                    <a:pt x="670" y="1458"/>
                  </a:lnTo>
                  <a:lnTo>
                    <a:pt x="675" y="1458"/>
                  </a:lnTo>
                  <a:lnTo>
                    <a:pt x="675" y="1458"/>
                  </a:lnTo>
                  <a:lnTo>
                    <a:pt x="675" y="1461"/>
                  </a:lnTo>
                  <a:lnTo>
                    <a:pt x="675" y="1463"/>
                  </a:lnTo>
                  <a:lnTo>
                    <a:pt x="675" y="1468"/>
                  </a:lnTo>
                  <a:lnTo>
                    <a:pt x="675" y="1473"/>
                  </a:lnTo>
                  <a:lnTo>
                    <a:pt x="677" y="1477"/>
                  </a:lnTo>
                  <a:lnTo>
                    <a:pt x="677" y="1480"/>
                  </a:lnTo>
                  <a:lnTo>
                    <a:pt x="677" y="1484"/>
                  </a:lnTo>
                  <a:lnTo>
                    <a:pt x="680" y="1484"/>
                  </a:lnTo>
                  <a:lnTo>
                    <a:pt x="682" y="1487"/>
                  </a:lnTo>
                  <a:lnTo>
                    <a:pt x="684" y="1487"/>
                  </a:lnTo>
                  <a:lnTo>
                    <a:pt x="687" y="1489"/>
                  </a:lnTo>
                  <a:lnTo>
                    <a:pt x="687" y="1489"/>
                  </a:lnTo>
                  <a:lnTo>
                    <a:pt x="687" y="1489"/>
                  </a:lnTo>
                  <a:lnTo>
                    <a:pt x="689" y="1489"/>
                  </a:lnTo>
                  <a:lnTo>
                    <a:pt x="689" y="1489"/>
                  </a:lnTo>
                  <a:lnTo>
                    <a:pt x="689" y="1487"/>
                  </a:lnTo>
                  <a:lnTo>
                    <a:pt x="689" y="1487"/>
                  </a:lnTo>
                  <a:lnTo>
                    <a:pt x="694" y="1484"/>
                  </a:lnTo>
                  <a:lnTo>
                    <a:pt x="694" y="1482"/>
                  </a:lnTo>
                  <a:lnTo>
                    <a:pt x="694" y="1482"/>
                  </a:lnTo>
                  <a:lnTo>
                    <a:pt x="696" y="1477"/>
                  </a:lnTo>
                  <a:lnTo>
                    <a:pt x="696" y="1477"/>
                  </a:lnTo>
                  <a:lnTo>
                    <a:pt x="698" y="1475"/>
                  </a:lnTo>
                  <a:lnTo>
                    <a:pt x="703" y="1473"/>
                  </a:lnTo>
                  <a:lnTo>
                    <a:pt x="706" y="1470"/>
                  </a:lnTo>
                  <a:lnTo>
                    <a:pt x="706" y="1470"/>
                  </a:lnTo>
                  <a:lnTo>
                    <a:pt x="706" y="1470"/>
                  </a:lnTo>
                  <a:lnTo>
                    <a:pt x="706" y="1470"/>
                  </a:lnTo>
                  <a:lnTo>
                    <a:pt x="706" y="1468"/>
                  </a:lnTo>
                  <a:lnTo>
                    <a:pt x="703" y="1468"/>
                  </a:lnTo>
                  <a:lnTo>
                    <a:pt x="701" y="1466"/>
                  </a:lnTo>
                  <a:lnTo>
                    <a:pt x="701" y="1463"/>
                  </a:lnTo>
                  <a:lnTo>
                    <a:pt x="701" y="1463"/>
                  </a:lnTo>
                  <a:lnTo>
                    <a:pt x="698" y="1463"/>
                  </a:lnTo>
                  <a:lnTo>
                    <a:pt x="698" y="1463"/>
                  </a:lnTo>
                  <a:lnTo>
                    <a:pt x="696" y="1463"/>
                  </a:lnTo>
                  <a:lnTo>
                    <a:pt x="696" y="1463"/>
                  </a:lnTo>
                  <a:lnTo>
                    <a:pt x="694" y="1463"/>
                  </a:lnTo>
                  <a:lnTo>
                    <a:pt x="684" y="1463"/>
                  </a:lnTo>
                  <a:lnTo>
                    <a:pt x="682" y="1463"/>
                  </a:lnTo>
                  <a:lnTo>
                    <a:pt x="680" y="1463"/>
                  </a:lnTo>
                  <a:lnTo>
                    <a:pt x="680" y="1463"/>
                  </a:lnTo>
                  <a:lnTo>
                    <a:pt x="677" y="1461"/>
                  </a:lnTo>
                  <a:lnTo>
                    <a:pt x="677" y="1461"/>
                  </a:lnTo>
                  <a:lnTo>
                    <a:pt x="675" y="1461"/>
                  </a:lnTo>
                  <a:lnTo>
                    <a:pt x="677" y="1461"/>
                  </a:lnTo>
                  <a:lnTo>
                    <a:pt x="680" y="1461"/>
                  </a:lnTo>
                  <a:lnTo>
                    <a:pt x="680" y="1461"/>
                  </a:lnTo>
                  <a:lnTo>
                    <a:pt x="682" y="1461"/>
                  </a:lnTo>
                  <a:lnTo>
                    <a:pt x="687" y="1458"/>
                  </a:lnTo>
                  <a:lnTo>
                    <a:pt x="687" y="1458"/>
                  </a:lnTo>
                  <a:lnTo>
                    <a:pt x="689" y="1458"/>
                  </a:lnTo>
                  <a:lnTo>
                    <a:pt x="689" y="1461"/>
                  </a:lnTo>
                  <a:lnTo>
                    <a:pt x="691" y="1461"/>
                  </a:lnTo>
                  <a:lnTo>
                    <a:pt x="691" y="1461"/>
                  </a:lnTo>
                  <a:lnTo>
                    <a:pt x="694" y="1461"/>
                  </a:lnTo>
                  <a:lnTo>
                    <a:pt x="694" y="1461"/>
                  </a:lnTo>
                  <a:lnTo>
                    <a:pt x="698" y="1461"/>
                  </a:lnTo>
                  <a:lnTo>
                    <a:pt x="701" y="1458"/>
                  </a:lnTo>
                  <a:lnTo>
                    <a:pt x="701" y="1458"/>
                  </a:lnTo>
                  <a:lnTo>
                    <a:pt x="701" y="1456"/>
                  </a:lnTo>
                  <a:lnTo>
                    <a:pt x="703" y="1456"/>
                  </a:lnTo>
                  <a:lnTo>
                    <a:pt x="703" y="1454"/>
                  </a:lnTo>
                  <a:lnTo>
                    <a:pt x="703" y="1454"/>
                  </a:lnTo>
                  <a:lnTo>
                    <a:pt x="703" y="1454"/>
                  </a:lnTo>
                  <a:lnTo>
                    <a:pt x="706" y="1451"/>
                  </a:lnTo>
                  <a:lnTo>
                    <a:pt x="706" y="1451"/>
                  </a:lnTo>
                  <a:lnTo>
                    <a:pt x="706" y="1447"/>
                  </a:lnTo>
                  <a:lnTo>
                    <a:pt x="710" y="1437"/>
                  </a:lnTo>
                  <a:lnTo>
                    <a:pt x="713" y="1432"/>
                  </a:lnTo>
                  <a:lnTo>
                    <a:pt x="722" y="1428"/>
                  </a:lnTo>
                  <a:lnTo>
                    <a:pt x="727" y="1423"/>
                  </a:lnTo>
                  <a:lnTo>
                    <a:pt x="727" y="1418"/>
                  </a:lnTo>
                  <a:lnTo>
                    <a:pt x="727" y="1416"/>
                  </a:lnTo>
                  <a:lnTo>
                    <a:pt x="729" y="1413"/>
                  </a:lnTo>
                  <a:lnTo>
                    <a:pt x="732" y="1411"/>
                  </a:lnTo>
                  <a:lnTo>
                    <a:pt x="732" y="1409"/>
                  </a:lnTo>
                  <a:lnTo>
                    <a:pt x="732" y="1399"/>
                  </a:lnTo>
                  <a:lnTo>
                    <a:pt x="732" y="1397"/>
                  </a:lnTo>
                  <a:lnTo>
                    <a:pt x="732" y="1395"/>
                  </a:lnTo>
                  <a:lnTo>
                    <a:pt x="732" y="1392"/>
                  </a:lnTo>
                  <a:lnTo>
                    <a:pt x="732" y="1390"/>
                  </a:lnTo>
                  <a:lnTo>
                    <a:pt x="736" y="1390"/>
                  </a:lnTo>
                  <a:lnTo>
                    <a:pt x="736" y="1387"/>
                  </a:lnTo>
                  <a:lnTo>
                    <a:pt x="739" y="1385"/>
                  </a:lnTo>
                  <a:lnTo>
                    <a:pt x="739" y="1383"/>
                  </a:lnTo>
                  <a:lnTo>
                    <a:pt x="739" y="1378"/>
                  </a:lnTo>
                  <a:lnTo>
                    <a:pt x="739" y="1376"/>
                  </a:lnTo>
                  <a:lnTo>
                    <a:pt x="741" y="1371"/>
                  </a:lnTo>
                  <a:lnTo>
                    <a:pt x="746" y="1369"/>
                  </a:lnTo>
                  <a:lnTo>
                    <a:pt x="748" y="1366"/>
                  </a:lnTo>
                  <a:lnTo>
                    <a:pt x="751" y="1364"/>
                  </a:lnTo>
                  <a:lnTo>
                    <a:pt x="755" y="1364"/>
                  </a:lnTo>
                  <a:lnTo>
                    <a:pt x="755" y="1361"/>
                  </a:lnTo>
                  <a:lnTo>
                    <a:pt x="758" y="1359"/>
                  </a:lnTo>
                  <a:lnTo>
                    <a:pt x="762" y="1347"/>
                  </a:lnTo>
                  <a:lnTo>
                    <a:pt x="765" y="1347"/>
                  </a:lnTo>
                  <a:lnTo>
                    <a:pt x="767" y="1345"/>
                  </a:lnTo>
                  <a:lnTo>
                    <a:pt x="767" y="1342"/>
                  </a:lnTo>
                  <a:lnTo>
                    <a:pt x="769" y="1342"/>
                  </a:lnTo>
                  <a:lnTo>
                    <a:pt x="772" y="1340"/>
                  </a:lnTo>
                  <a:lnTo>
                    <a:pt x="772" y="1338"/>
                  </a:lnTo>
                  <a:lnTo>
                    <a:pt x="772" y="1338"/>
                  </a:lnTo>
                  <a:lnTo>
                    <a:pt x="772" y="1331"/>
                  </a:lnTo>
                  <a:lnTo>
                    <a:pt x="772" y="1331"/>
                  </a:lnTo>
                  <a:lnTo>
                    <a:pt x="772" y="1328"/>
                  </a:lnTo>
                  <a:lnTo>
                    <a:pt x="777" y="1326"/>
                  </a:lnTo>
                  <a:lnTo>
                    <a:pt x="781" y="1324"/>
                  </a:lnTo>
                  <a:lnTo>
                    <a:pt x="781" y="1321"/>
                  </a:lnTo>
                  <a:lnTo>
                    <a:pt x="784" y="1319"/>
                  </a:lnTo>
                  <a:lnTo>
                    <a:pt x="788" y="1312"/>
                  </a:lnTo>
                  <a:lnTo>
                    <a:pt x="788" y="1309"/>
                  </a:lnTo>
                  <a:lnTo>
                    <a:pt x="791" y="1309"/>
                  </a:lnTo>
                  <a:lnTo>
                    <a:pt x="791" y="1309"/>
                  </a:lnTo>
                  <a:lnTo>
                    <a:pt x="793" y="1309"/>
                  </a:lnTo>
                  <a:lnTo>
                    <a:pt x="793" y="1309"/>
                  </a:lnTo>
                  <a:lnTo>
                    <a:pt x="793" y="1309"/>
                  </a:lnTo>
                  <a:lnTo>
                    <a:pt x="798" y="1309"/>
                  </a:lnTo>
                  <a:lnTo>
                    <a:pt x="798" y="1309"/>
                  </a:lnTo>
                  <a:lnTo>
                    <a:pt x="800" y="1305"/>
                  </a:lnTo>
                  <a:lnTo>
                    <a:pt x="803" y="1305"/>
                  </a:lnTo>
                  <a:lnTo>
                    <a:pt x="807" y="1300"/>
                  </a:lnTo>
                  <a:lnTo>
                    <a:pt x="810" y="1297"/>
                  </a:lnTo>
                  <a:lnTo>
                    <a:pt x="817" y="1295"/>
                  </a:lnTo>
                  <a:lnTo>
                    <a:pt x="817" y="1295"/>
                  </a:lnTo>
                  <a:lnTo>
                    <a:pt x="817" y="1293"/>
                  </a:lnTo>
                  <a:lnTo>
                    <a:pt x="819" y="1293"/>
                  </a:lnTo>
                  <a:lnTo>
                    <a:pt x="821" y="1288"/>
                  </a:lnTo>
                  <a:lnTo>
                    <a:pt x="821" y="1288"/>
                  </a:lnTo>
                  <a:lnTo>
                    <a:pt x="821" y="1286"/>
                  </a:lnTo>
                  <a:lnTo>
                    <a:pt x="821" y="1286"/>
                  </a:lnTo>
                  <a:lnTo>
                    <a:pt x="821" y="1283"/>
                  </a:lnTo>
                  <a:lnTo>
                    <a:pt x="821" y="1281"/>
                  </a:lnTo>
                  <a:lnTo>
                    <a:pt x="829" y="1262"/>
                  </a:lnTo>
                  <a:lnTo>
                    <a:pt x="831" y="1260"/>
                  </a:lnTo>
                  <a:lnTo>
                    <a:pt x="836" y="1255"/>
                  </a:lnTo>
                  <a:lnTo>
                    <a:pt x="838" y="1253"/>
                  </a:lnTo>
                  <a:lnTo>
                    <a:pt x="840" y="1248"/>
                  </a:lnTo>
                  <a:lnTo>
                    <a:pt x="840" y="1245"/>
                  </a:lnTo>
                  <a:lnTo>
                    <a:pt x="840" y="1238"/>
                  </a:lnTo>
                  <a:lnTo>
                    <a:pt x="840" y="1238"/>
                  </a:lnTo>
                  <a:lnTo>
                    <a:pt x="843" y="1236"/>
                  </a:lnTo>
                  <a:lnTo>
                    <a:pt x="843" y="1231"/>
                  </a:lnTo>
                  <a:lnTo>
                    <a:pt x="843" y="1226"/>
                  </a:lnTo>
                  <a:lnTo>
                    <a:pt x="843" y="1224"/>
                  </a:lnTo>
                  <a:lnTo>
                    <a:pt x="843" y="1224"/>
                  </a:lnTo>
                  <a:lnTo>
                    <a:pt x="843" y="1222"/>
                  </a:lnTo>
                  <a:lnTo>
                    <a:pt x="840" y="1217"/>
                  </a:lnTo>
                  <a:lnTo>
                    <a:pt x="840" y="1215"/>
                  </a:lnTo>
                  <a:lnTo>
                    <a:pt x="843" y="1217"/>
                  </a:lnTo>
                  <a:lnTo>
                    <a:pt x="843" y="1217"/>
                  </a:lnTo>
                  <a:lnTo>
                    <a:pt x="843" y="1217"/>
                  </a:lnTo>
                  <a:lnTo>
                    <a:pt x="845" y="1215"/>
                  </a:lnTo>
                  <a:lnTo>
                    <a:pt x="845" y="1212"/>
                  </a:lnTo>
                  <a:lnTo>
                    <a:pt x="848" y="1212"/>
                  </a:lnTo>
                  <a:lnTo>
                    <a:pt x="850" y="1210"/>
                  </a:lnTo>
                  <a:lnTo>
                    <a:pt x="850" y="1210"/>
                  </a:lnTo>
                  <a:lnTo>
                    <a:pt x="852" y="1208"/>
                  </a:lnTo>
                  <a:lnTo>
                    <a:pt x="852" y="1208"/>
                  </a:lnTo>
                  <a:lnTo>
                    <a:pt x="855" y="1205"/>
                  </a:lnTo>
                  <a:lnTo>
                    <a:pt x="855" y="1203"/>
                  </a:lnTo>
                  <a:lnTo>
                    <a:pt x="855" y="1203"/>
                  </a:lnTo>
                  <a:lnTo>
                    <a:pt x="855" y="1200"/>
                  </a:lnTo>
                  <a:lnTo>
                    <a:pt x="855" y="1200"/>
                  </a:lnTo>
                  <a:lnTo>
                    <a:pt x="852" y="1198"/>
                  </a:lnTo>
                  <a:lnTo>
                    <a:pt x="852" y="1198"/>
                  </a:lnTo>
                  <a:lnTo>
                    <a:pt x="852" y="1196"/>
                  </a:lnTo>
                  <a:lnTo>
                    <a:pt x="852" y="1196"/>
                  </a:lnTo>
                  <a:lnTo>
                    <a:pt x="855" y="1193"/>
                  </a:lnTo>
                  <a:lnTo>
                    <a:pt x="855" y="1191"/>
                  </a:lnTo>
                  <a:lnTo>
                    <a:pt x="855" y="1191"/>
                  </a:lnTo>
                  <a:lnTo>
                    <a:pt x="855" y="1189"/>
                  </a:lnTo>
                  <a:lnTo>
                    <a:pt x="855" y="1189"/>
                  </a:lnTo>
                  <a:lnTo>
                    <a:pt x="855" y="1189"/>
                  </a:lnTo>
                  <a:lnTo>
                    <a:pt x="857" y="1186"/>
                  </a:lnTo>
                  <a:lnTo>
                    <a:pt x="857" y="1186"/>
                  </a:lnTo>
                  <a:lnTo>
                    <a:pt x="859" y="1184"/>
                  </a:lnTo>
                  <a:lnTo>
                    <a:pt x="859" y="1184"/>
                  </a:lnTo>
                  <a:lnTo>
                    <a:pt x="859" y="1179"/>
                  </a:lnTo>
                  <a:lnTo>
                    <a:pt x="859" y="1177"/>
                  </a:lnTo>
                  <a:lnTo>
                    <a:pt x="862" y="1177"/>
                  </a:lnTo>
                  <a:lnTo>
                    <a:pt x="862" y="1174"/>
                  </a:lnTo>
                  <a:lnTo>
                    <a:pt x="862" y="1174"/>
                  </a:lnTo>
                  <a:lnTo>
                    <a:pt x="862" y="1170"/>
                  </a:lnTo>
                  <a:lnTo>
                    <a:pt x="862" y="1167"/>
                  </a:lnTo>
                  <a:lnTo>
                    <a:pt x="862" y="1163"/>
                  </a:lnTo>
                  <a:lnTo>
                    <a:pt x="862" y="1160"/>
                  </a:lnTo>
                  <a:lnTo>
                    <a:pt x="862" y="1158"/>
                  </a:lnTo>
                  <a:lnTo>
                    <a:pt x="862" y="1158"/>
                  </a:lnTo>
                  <a:lnTo>
                    <a:pt x="862" y="1158"/>
                  </a:lnTo>
                  <a:lnTo>
                    <a:pt x="859" y="1155"/>
                  </a:lnTo>
                  <a:lnTo>
                    <a:pt x="862" y="1155"/>
                  </a:lnTo>
                  <a:lnTo>
                    <a:pt x="862" y="1155"/>
                  </a:lnTo>
                  <a:lnTo>
                    <a:pt x="862" y="1153"/>
                  </a:lnTo>
                  <a:lnTo>
                    <a:pt x="862" y="1153"/>
                  </a:lnTo>
                  <a:lnTo>
                    <a:pt x="859" y="1148"/>
                  </a:lnTo>
                  <a:lnTo>
                    <a:pt x="859" y="1146"/>
                  </a:lnTo>
                  <a:lnTo>
                    <a:pt x="859" y="1144"/>
                  </a:lnTo>
                  <a:lnTo>
                    <a:pt x="859" y="1141"/>
                  </a:lnTo>
                  <a:lnTo>
                    <a:pt x="859" y="1141"/>
                  </a:lnTo>
                  <a:lnTo>
                    <a:pt x="855" y="1141"/>
                  </a:lnTo>
                  <a:lnTo>
                    <a:pt x="852" y="1141"/>
                  </a:lnTo>
                  <a:lnTo>
                    <a:pt x="852" y="1141"/>
                  </a:lnTo>
                  <a:lnTo>
                    <a:pt x="848" y="1139"/>
                  </a:lnTo>
                  <a:lnTo>
                    <a:pt x="845" y="1137"/>
                  </a:lnTo>
                  <a:lnTo>
                    <a:pt x="845" y="1137"/>
                  </a:lnTo>
                  <a:lnTo>
                    <a:pt x="840" y="1137"/>
                  </a:lnTo>
                  <a:lnTo>
                    <a:pt x="840" y="1137"/>
                  </a:lnTo>
                  <a:lnTo>
                    <a:pt x="836" y="1139"/>
                  </a:lnTo>
                  <a:lnTo>
                    <a:pt x="833" y="1141"/>
                  </a:lnTo>
                  <a:lnTo>
                    <a:pt x="829" y="1139"/>
                  </a:lnTo>
                  <a:lnTo>
                    <a:pt x="824" y="1137"/>
                  </a:lnTo>
                  <a:lnTo>
                    <a:pt x="824" y="1139"/>
                  </a:lnTo>
                  <a:lnTo>
                    <a:pt x="821" y="1139"/>
                  </a:lnTo>
                  <a:lnTo>
                    <a:pt x="821" y="1139"/>
                  </a:lnTo>
                  <a:lnTo>
                    <a:pt x="821" y="1137"/>
                  </a:lnTo>
                  <a:lnTo>
                    <a:pt x="819" y="1137"/>
                  </a:lnTo>
                  <a:lnTo>
                    <a:pt x="819" y="1137"/>
                  </a:lnTo>
                  <a:lnTo>
                    <a:pt x="817" y="1137"/>
                  </a:lnTo>
                  <a:lnTo>
                    <a:pt x="814" y="1139"/>
                  </a:lnTo>
                  <a:lnTo>
                    <a:pt x="812" y="1139"/>
                  </a:lnTo>
                  <a:lnTo>
                    <a:pt x="812" y="1137"/>
                  </a:lnTo>
                  <a:lnTo>
                    <a:pt x="807" y="1139"/>
                  </a:lnTo>
                  <a:lnTo>
                    <a:pt x="805" y="1141"/>
                  </a:lnTo>
                  <a:lnTo>
                    <a:pt x="798" y="1144"/>
                  </a:lnTo>
                  <a:lnTo>
                    <a:pt x="795" y="1146"/>
                  </a:lnTo>
                  <a:lnTo>
                    <a:pt x="793" y="1148"/>
                  </a:lnTo>
                  <a:lnTo>
                    <a:pt x="793" y="1148"/>
                  </a:lnTo>
                  <a:lnTo>
                    <a:pt x="791" y="1148"/>
                  </a:lnTo>
                  <a:lnTo>
                    <a:pt x="791" y="1148"/>
                  </a:lnTo>
                  <a:lnTo>
                    <a:pt x="791" y="1146"/>
                  </a:lnTo>
                  <a:lnTo>
                    <a:pt x="788" y="1146"/>
                  </a:lnTo>
                  <a:lnTo>
                    <a:pt x="791" y="1146"/>
                  </a:lnTo>
                  <a:lnTo>
                    <a:pt x="793" y="1144"/>
                  </a:lnTo>
                  <a:lnTo>
                    <a:pt x="793" y="1144"/>
                  </a:lnTo>
                  <a:lnTo>
                    <a:pt x="793" y="1141"/>
                  </a:lnTo>
                  <a:lnTo>
                    <a:pt x="791" y="1141"/>
                  </a:lnTo>
                  <a:lnTo>
                    <a:pt x="791" y="1141"/>
                  </a:lnTo>
                  <a:lnTo>
                    <a:pt x="786" y="1141"/>
                  </a:lnTo>
                  <a:lnTo>
                    <a:pt x="781" y="1141"/>
                  </a:lnTo>
                  <a:lnTo>
                    <a:pt x="779" y="1141"/>
                  </a:lnTo>
                  <a:lnTo>
                    <a:pt x="777" y="1144"/>
                  </a:lnTo>
                  <a:lnTo>
                    <a:pt x="777" y="1141"/>
                  </a:lnTo>
                  <a:lnTo>
                    <a:pt x="779" y="1141"/>
                  </a:lnTo>
                  <a:lnTo>
                    <a:pt x="779" y="1139"/>
                  </a:lnTo>
                  <a:lnTo>
                    <a:pt x="786" y="1139"/>
                  </a:lnTo>
                  <a:lnTo>
                    <a:pt x="788" y="1139"/>
                  </a:lnTo>
                  <a:lnTo>
                    <a:pt x="791" y="1139"/>
                  </a:lnTo>
                  <a:lnTo>
                    <a:pt x="791" y="1139"/>
                  </a:lnTo>
                  <a:lnTo>
                    <a:pt x="791" y="1139"/>
                  </a:lnTo>
                  <a:lnTo>
                    <a:pt x="791" y="1137"/>
                  </a:lnTo>
                  <a:lnTo>
                    <a:pt x="793" y="1137"/>
                  </a:lnTo>
                  <a:lnTo>
                    <a:pt x="793" y="1137"/>
                  </a:lnTo>
                  <a:lnTo>
                    <a:pt x="798" y="1139"/>
                  </a:lnTo>
                  <a:lnTo>
                    <a:pt x="798" y="1139"/>
                  </a:lnTo>
                  <a:lnTo>
                    <a:pt x="800" y="1139"/>
                  </a:lnTo>
                  <a:lnTo>
                    <a:pt x="803" y="1137"/>
                  </a:lnTo>
                  <a:lnTo>
                    <a:pt x="814" y="1137"/>
                  </a:lnTo>
                  <a:lnTo>
                    <a:pt x="814" y="1137"/>
                  </a:lnTo>
                  <a:lnTo>
                    <a:pt x="814" y="1134"/>
                  </a:lnTo>
                  <a:lnTo>
                    <a:pt x="817" y="1134"/>
                  </a:lnTo>
                  <a:lnTo>
                    <a:pt x="824" y="1137"/>
                  </a:lnTo>
                  <a:lnTo>
                    <a:pt x="824" y="1137"/>
                  </a:lnTo>
                  <a:lnTo>
                    <a:pt x="826" y="1134"/>
                  </a:lnTo>
                  <a:lnTo>
                    <a:pt x="829" y="1134"/>
                  </a:lnTo>
                  <a:lnTo>
                    <a:pt x="831" y="1137"/>
                  </a:lnTo>
                  <a:lnTo>
                    <a:pt x="833" y="1137"/>
                  </a:lnTo>
                  <a:lnTo>
                    <a:pt x="836" y="1137"/>
                  </a:lnTo>
                  <a:lnTo>
                    <a:pt x="838" y="1134"/>
                  </a:lnTo>
                  <a:lnTo>
                    <a:pt x="840" y="1134"/>
                  </a:lnTo>
                  <a:lnTo>
                    <a:pt x="843" y="1134"/>
                  </a:lnTo>
                  <a:lnTo>
                    <a:pt x="848" y="1137"/>
                  </a:lnTo>
                  <a:lnTo>
                    <a:pt x="848" y="1137"/>
                  </a:lnTo>
                  <a:lnTo>
                    <a:pt x="850" y="1137"/>
                  </a:lnTo>
                  <a:lnTo>
                    <a:pt x="852" y="1139"/>
                  </a:lnTo>
                  <a:lnTo>
                    <a:pt x="855" y="1139"/>
                  </a:lnTo>
                  <a:lnTo>
                    <a:pt x="855" y="1139"/>
                  </a:lnTo>
                  <a:lnTo>
                    <a:pt x="857" y="1139"/>
                  </a:lnTo>
                  <a:lnTo>
                    <a:pt x="859" y="1139"/>
                  </a:lnTo>
                  <a:lnTo>
                    <a:pt x="862" y="1139"/>
                  </a:lnTo>
                  <a:lnTo>
                    <a:pt x="862" y="1139"/>
                  </a:lnTo>
                  <a:lnTo>
                    <a:pt x="862" y="1137"/>
                  </a:lnTo>
                  <a:lnTo>
                    <a:pt x="864" y="1137"/>
                  </a:lnTo>
                  <a:lnTo>
                    <a:pt x="864" y="1129"/>
                  </a:lnTo>
                  <a:lnTo>
                    <a:pt x="864" y="1129"/>
                  </a:lnTo>
                  <a:lnTo>
                    <a:pt x="864" y="1127"/>
                  </a:lnTo>
                  <a:lnTo>
                    <a:pt x="864" y="1127"/>
                  </a:lnTo>
                  <a:lnTo>
                    <a:pt x="864" y="1127"/>
                  </a:lnTo>
                  <a:lnTo>
                    <a:pt x="864" y="1127"/>
                  </a:lnTo>
                  <a:lnTo>
                    <a:pt x="866" y="1127"/>
                  </a:lnTo>
                  <a:lnTo>
                    <a:pt x="866" y="1127"/>
                  </a:lnTo>
                  <a:lnTo>
                    <a:pt x="866" y="1125"/>
                  </a:lnTo>
                  <a:lnTo>
                    <a:pt x="866" y="1122"/>
                  </a:lnTo>
                  <a:lnTo>
                    <a:pt x="869" y="1122"/>
                  </a:lnTo>
                  <a:lnTo>
                    <a:pt x="869" y="1120"/>
                  </a:lnTo>
                  <a:lnTo>
                    <a:pt x="869" y="1120"/>
                  </a:lnTo>
                  <a:lnTo>
                    <a:pt x="871" y="1118"/>
                  </a:lnTo>
                  <a:lnTo>
                    <a:pt x="869" y="1113"/>
                  </a:lnTo>
                  <a:lnTo>
                    <a:pt x="871" y="1106"/>
                  </a:lnTo>
                  <a:lnTo>
                    <a:pt x="874" y="1101"/>
                  </a:lnTo>
                  <a:lnTo>
                    <a:pt x="871" y="1099"/>
                  </a:lnTo>
                  <a:lnTo>
                    <a:pt x="871" y="1099"/>
                  </a:lnTo>
                  <a:lnTo>
                    <a:pt x="871" y="1094"/>
                  </a:lnTo>
                  <a:lnTo>
                    <a:pt x="871" y="1089"/>
                  </a:lnTo>
                  <a:lnTo>
                    <a:pt x="871" y="1089"/>
                  </a:lnTo>
                  <a:lnTo>
                    <a:pt x="871" y="1089"/>
                  </a:lnTo>
                  <a:lnTo>
                    <a:pt x="874" y="1089"/>
                  </a:lnTo>
                  <a:lnTo>
                    <a:pt x="874" y="1089"/>
                  </a:lnTo>
                  <a:lnTo>
                    <a:pt x="876" y="1087"/>
                  </a:lnTo>
                  <a:lnTo>
                    <a:pt x="876" y="1084"/>
                  </a:lnTo>
                  <a:lnTo>
                    <a:pt x="874" y="1073"/>
                  </a:lnTo>
                  <a:lnTo>
                    <a:pt x="874" y="1070"/>
                  </a:lnTo>
                  <a:lnTo>
                    <a:pt x="876" y="1070"/>
                  </a:lnTo>
                  <a:lnTo>
                    <a:pt x="878" y="1068"/>
                  </a:lnTo>
                  <a:lnTo>
                    <a:pt x="878" y="1068"/>
                  </a:lnTo>
                  <a:lnTo>
                    <a:pt x="878" y="1066"/>
                  </a:lnTo>
                  <a:lnTo>
                    <a:pt x="878" y="1066"/>
                  </a:lnTo>
                  <a:lnTo>
                    <a:pt x="878" y="1063"/>
                  </a:lnTo>
                  <a:lnTo>
                    <a:pt x="878" y="1063"/>
                  </a:lnTo>
                  <a:lnTo>
                    <a:pt x="878" y="1063"/>
                  </a:lnTo>
                  <a:lnTo>
                    <a:pt x="881" y="1061"/>
                  </a:lnTo>
                  <a:lnTo>
                    <a:pt x="881" y="1061"/>
                  </a:lnTo>
                  <a:lnTo>
                    <a:pt x="883" y="1056"/>
                  </a:lnTo>
                  <a:lnTo>
                    <a:pt x="883" y="1054"/>
                  </a:lnTo>
                  <a:lnTo>
                    <a:pt x="883" y="1054"/>
                  </a:lnTo>
                  <a:lnTo>
                    <a:pt x="883" y="1054"/>
                  </a:lnTo>
                  <a:lnTo>
                    <a:pt x="883" y="1054"/>
                  </a:lnTo>
                  <a:lnTo>
                    <a:pt x="890" y="1049"/>
                  </a:lnTo>
                  <a:lnTo>
                    <a:pt x="890" y="1049"/>
                  </a:lnTo>
                  <a:lnTo>
                    <a:pt x="888" y="1049"/>
                  </a:lnTo>
                  <a:lnTo>
                    <a:pt x="888" y="1047"/>
                  </a:lnTo>
                  <a:lnTo>
                    <a:pt x="890" y="1044"/>
                  </a:lnTo>
                  <a:lnTo>
                    <a:pt x="888" y="1042"/>
                  </a:lnTo>
                  <a:lnTo>
                    <a:pt x="888" y="1039"/>
                  </a:lnTo>
                  <a:lnTo>
                    <a:pt x="888" y="1037"/>
                  </a:lnTo>
                  <a:lnTo>
                    <a:pt x="888" y="1037"/>
                  </a:lnTo>
                  <a:lnTo>
                    <a:pt x="890" y="1035"/>
                  </a:lnTo>
                  <a:lnTo>
                    <a:pt x="892" y="1032"/>
                  </a:lnTo>
                  <a:lnTo>
                    <a:pt x="892" y="1032"/>
                  </a:lnTo>
                  <a:lnTo>
                    <a:pt x="892" y="1030"/>
                  </a:lnTo>
                  <a:lnTo>
                    <a:pt x="895" y="1030"/>
                  </a:lnTo>
                  <a:lnTo>
                    <a:pt x="895" y="1025"/>
                  </a:lnTo>
                  <a:lnTo>
                    <a:pt x="897" y="1025"/>
                  </a:lnTo>
                  <a:lnTo>
                    <a:pt x="895" y="1025"/>
                  </a:lnTo>
                  <a:lnTo>
                    <a:pt x="895" y="1023"/>
                  </a:lnTo>
                  <a:lnTo>
                    <a:pt x="892" y="1021"/>
                  </a:lnTo>
                  <a:lnTo>
                    <a:pt x="892" y="1021"/>
                  </a:lnTo>
                  <a:lnTo>
                    <a:pt x="892" y="1021"/>
                  </a:lnTo>
                  <a:lnTo>
                    <a:pt x="895" y="1021"/>
                  </a:lnTo>
                  <a:lnTo>
                    <a:pt x="895" y="1023"/>
                  </a:lnTo>
                  <a:lnTo>
                    <a:pt x="897" y="1023"/>
                  </a:lnTo>
                  <a:lnTo>
                    <a:pt x="900" y="1025"/>
                  </a:lnTo>
                  <a:lnTo>
                    <a:pt x="900" y="1028"/>
                  </a:lnTo>
                  <a:lnTo>
                    <a:pt x="897" y="1032"/>
                  </a:lnTo>
                  <a:lnTo>
                    <a:pt x="900" y="1030"/>
                  </a:lnTo>
                  <a:lnTo>
                    <a:pt x="900" y="1030"/>
                  </a:lnTo>
                  <a:lnTo>
                    <a:pt x="900" y="1030"/>
                  </a:lnTo>
                  <a:lnTo>
                    <a:pt x="902" y="1028"/>
                  </a:lnTo>
                  <a:lnTo>
                    <a:pt x="902" y="1025"/>
                  </a:lnTo>
                  <a:lnTo>
                    <a:pt x="907" y="1023"/>
                  </a:lnTo>
                  <a:lnTo>
                    <a:pt x="909" y="1021"/>
                  </a:lnTo>
                  <a:lnTo>
                    <a:pt x="907" y="1018"/>
                  </a:lnTo>
                  <a:lnTo>
                    <a:pt x="907" y="1018"/>
                  </a:lnTo>
                  <a:lnTo>
                    <a:pt x="907" y="1018"/>
                  </a:lnTo>
                  <a:lnTo>
                    <a:pt x="907" y="1018"/>
                  </a:lnTo>
                  <a:lnTo>
                    <a:pt x="904" y="1018"/>
                  </a:lnTo>
                  <a:lnTo>
                    <a:pt x="902" y="1018"/>
                  </a:lnTo>
                  <a:lnTo>
                    <a:pt x="900" y="1018"/>
                  </a:lnTo>
                  <a:lnTo>
                    <a:pt x="900" y="1018"/>
                  </a:lnTo>
                  <a:lnTo>
                    <a:pt x="900" y="1016"/>
                  </a:lnTo>
                  <a:lnTo>
                    <a:pt x="904" y="1016"/>
                  </a:lnTo>
                  <a:lnTo>
                    <a:pt x="904" y="1016"/>
                  </a:lnTo>
                  <a:lnTo>
                    <a:pt x="904" y="1013"/>
                  </a:lnTo>
                  <a:lnTo>
                    <a:pt x="904" y="1013"/>
                  </a:lnTo>
                  <a:lnTo>
                    <a:pt x="904" y="1013"/>
                  </a:lnTo>
                  <a:lnTo>
                    <a:pt x="907" y="1013"/>
                  </a:lnTo>
                  <a:lnTo>
                    <a:pt x="907" y="1013"/>
                  </a:lnTo>
                  <a:lnTo>
                    <a:pt x="907" y="1011"/>
                  </a:lnTo>
                  <a:lnTo>
                    <a:pt x="907" y="1009"/>
                  </a:lnTo>
                  <a:lnTo>
                    <a:pt x="907" y="1006"/>
                  </a:lnTo>
                  <a:lnTo>
                    <a:pt x="909" y="1006"/>
                  </a:lnTo>
                  <a:lnTo>
                    <a:pt x="909" y="1006"/>
                  </a:lnTo>
                  <a:lnTo>
                    <a:pt x="909" y="1004"/>
                  </a:lnTo>
                  <a:lnTo>
                    <a:pt x="909" y="1004"/>
                  </a:lnTo>
                  <a:lnTo>
                    <a:pt x="911" y="1004"/>
                  </a:lnTo>
                  <a:lnTo>
                    <a:pt x="911" y="1002"/>
                  </a:lnTo>
                  <a:lnTo>
                    <a:pt x="914" y="1002"/>
                  </a:lnTo>
                  <a:lnTo>
                    <a:pt x="916" y="999"/>
                  </a:lnTo>
                  <a:lnTo>
                    <a:pt x="919" y="999"/>
                  </a:lnTo>
                  <a:lnTo>
                    <a:pt x="923" y="999"/>
                  </a:lnTo>
                  <a:lnTo>
                    <a:pt x="923" y="999"/>
                  </a:lnTo>
                  <a:lnTo>
                    <a:pt x="923" y="997"/>
                  </a:lnTo>
                  <a:lnTo>
                    <a:pt x="923" y="997"/>
                  </a:lnTo>
                  <a:lnTo>
                    <a:pt x="923" y="997"/>
                  </a:lnTo>
                  <a:lnTo>
                    <a:pt x="926" y="995"/>
                  </a:lnTo>
                  <a:lnTo>
                    <a:pt x="926" y="995"/>
                  </a:lnTo>
                  <a:lnTo>
                    <a:pt x="928" y="992"/>
                  </a:lnTo>
                  <a:lnTo>
                    <a:pt x="930" y="992"/>
                  </a:lnTo>
                  <a:lnTo>
                    <a:pt x="930" y="992"/>
                  </a:lnTo>
                  <a:lnTo>
                    <a:pt x="930" y="992"/>
                  </a:lnTo>
                  <a:lnTo>
                    <a:pt x="933" y="990"/>
                  </a:lnTo>
                  <a:lnTo>
                    <a:pt x="935" y="987"/>
                  </a:lnTo>
                  <a:lnTo>
                    <a:pt x="942" y="985"/>
                  </a:lnTo>
                  <a:lnTo>
                    <a:pt x="942" y="983"/>
                  </a:lnTo>
                  <a:lnTo>
                    <a:pt x="945" y="973"/>
                  </a:lnTo>
                  <a:lnTo>
                    <a:pt x="945" y="971"/>
                  </a:lnTo>
                  <a:lnTo>
                    <a:pt x="945" y="968"/>
                  </a:lnTo>
                  <a:lnTo>
                    <a:pt x="945" y="966"/>
                  </a:lnTo>
                  <a:lnTo>
                    <a:pt x="942" y="964"/>
                  </a:lnTo>
                  <a:lnTo>
                    <a:pt x="942" y="961"/>
                  </a:lnTo>
                  <a:lnTo>
                    <a:pt x="940" y="957"/>
                  </a:lnTo>
                  <a:lnTo>
                    <a:pt x="940" y="957"/>
                  </a:lnTo>
                  <a:lnTo>
                    <a:pt x="940" y="954"/>
                  </a:lnTo>
                  <a:lnTo>
                    <a:pt x="940" y="952"/>
                  </a:lnTo>
                  <a:lnTo>
                    <a:pt x="940" y="950"/>
                  </a:lnTo>
                  <a:lnTo>
                    <a:pt x="940" y="950"/>
                  </a:lnTo>
                  <a:lnTo>
                    <a:pt x="940" y="947"/>
                  </a:lnTo>
                  <a:lnTo>
                    <a:pt x="940" y="947"/>
                  </a:lnTo>
                  <a:lnTo>
                    <a:pt x="937" y="945"/>
                  </a:lnTo>
                  <a:lnTo>
                    <a:pt x="937" y="945"/>
                  </a:lnTo>
                  <a:lnTo>
                    <a:pt x="937" y="942"/>
                  </a:lnTo>
                  <a:lnTo>
                    <a:pt x="937" y="940"/>
                  </a:lnTo>
                  <a:lnTo>
                    <a:pt x="937" y="938"/>
                  </a:lnTo>
                  <a:lnTo>
                    <a:pt x="937" y="935"/>
                  </a:lnTo>
                  <a:lnTo>
                    <a:pt x="937" y="935"/>
                  </a:lnTo>
                  <a:lnTo>
                    <a:pt x="937" y="933"/>
                  </a:lnTo>
                  <a:lnTo>
                    <a:pt x="940" y="933"/>
                  </a:lnTo>
                  <a:lnTo>
                    <a:pt x="940" y="935"/>
                  </a:lnTo>
                  <a:lnTo>
                    <a:pt x="942" y="935"/>
                  </a:lnTo>
                  <a:lnTo>
                    <a:pt x="942" y="933"/>
                  </a:lnTo>
                  <a:lnTo>
                    <a:pt x="942" y="931"/>
                  </a:lnTo>
                  <a:lnTo>
                    <a:pt x="942" y="928"/>
                  </a:lnTo>
                  <a:lnTo>
                    <a:pt x="942" y="926"/>
                  </a:lnTo>
                  <a:lnTo>
                    <a:pt x="942" y="926"/>
                  </a:lnTo>
                  <a:lnTo>
                    <a:pt x="942" y="923"/>
                  </a:lnTo>
                  <a:lnTo>
                    <a:pt x="942" y="923"/>
                  </a:lnTo>
                  <a:lnTo>
                    <a:pt x="940" y="923"/>
                  </a:lnTo>
                  <a:lnTo>
                    <a:pt x="940" y="921"/>
                  </a:lnTo>
                  <a:lnTo>
                    <a:pt x="940" y="921"/>
                  </a:lnTo>
                  <a:lnTo>
                    <a:pt x="940" y="919"/>
                  </a:lnTo>
                  <a:lnTo>
                    <a:pt x="942" y="916"/>
                  </a:lnTo>
                  <a:lnTo>
                    <a:pt x="947" y="912"/>
                  </a:lnTo>
                  <a:lnTo>
                    <a:pt x="947" y="909"/>
                  </a:lnTo>
                  <a:lnTo>
                    <a:pt x="949" y="909"/>
                  </a:lnTo>
                  <a:lnTo>
                    <a:pt x="949" y="902"/>
                  </a:lnTo>
                  <a:lnTo>
                    <a:pt x="949" y="900"/>
                  </a:lnTo>
                  <a:lnTo>
                    <a:pt x="949" y="897"/>
                  </a:lnTo>
                  <a:lnTo>
                    <a:pt x="952" y="897"/>
                  </a:lnTo>
                  <a:lnTo>
                    <a:pt x="949" y="897"/>
                  </a:lnTo>
                  <a:lnTo>
                    <a:pt x="949" y="897"/>
                  </a:lnTo>
                  <a:lnTo>
                    <a:pt x="949" y="895"/>
                  </a:lnTo>
                  <a:lnTo>
                    <a:pt x="949" y="895"/>
                  </a:lnTo>
                  <a:lnTo>
                    <a:pt x="949" y="895"/>
                  </a:lnTo>
                  <a:lnTo>
                    <a:pt x="952" y="895"/>
                  </a:lnTo>
                  <a:lnTo>
                    <a:pt x="954" y="895"/>
                  </a:lnTo>
                  <a:lnTo>
                    <a:pt x="954" y="895"/>
                  </a:lnTo>
                  <a:lnTo>
                    <a:pt x="954" y="895"/>
                  </a:lnTo>
                  <a:lnTo>
                    <a:pt x="956" y="895"/>
                  </a:lnTo>
                  <a:lnTo>
                    <a:pt x="959" y="895"/>
                  </a:lnTo>
                  <a:lnTo>
                    <a:pt x="959" y="895"/>
                  </a:lnTo>
                  <a:lnTo>
                    <a:pt x="959" y="895"/>
                  </a:lnTo>
                  <a:lnTo>
                    <a:pt x="959" y="893"/>
                  </a:lnTo>
                  <a:lnTo>
                    <a:pt x="961" y="893"/>
                  </a:lnTo>
                  <a:lnTo>
                    <a:pt x="961" y="893"/>
                  </a:lnTo>
                  <a:lnTo>
                    <a:pt x="961" y="890"/>
                  </a:lnTo>
                  <a:lnTo>
                    <a:pt x="959" y="890"/>
                  </a:lnTo>
                  <a:lnTo>
                    <a:pt x="959" y="893"/>
                  </a:lnTo>
                  <a:lnTo>
                    <a:pt x="956" y="893"/>
                  </a:lnTo>
                  <a:lnTo>
                    <a:pt x="956" y="893"/>
                  </a:lnTo>
                  <a:lnTo>
                    <a:pt x="954" y="893"/>
                  </a:lnTo>
                  <a:lnTo>
                    <a:pt x="954" y="893"/>
                  </a:lnTo>
                  <a:lnTo>
                    <a:pt x="952" y="890"/>
                  </a:lnTo>
                  <a:lnTo>
                    <a:pt x="952" y="888"/>
                  </a:lnTo>
                  <a:lnTo>
                    <a:pt x="954" y="886"/>
                  </a:lnTo>
                  <a:lnTo>
                    <a:pt x="954" y="883"/>
                  </a:lnTo>
                  <a:lnTo>
                    <a:pt x="956" y="883"/>
                  </a:lnTo>
                  <a:lnTo>
                    <a:pt x="956" y="883"/>
                  </a:lnTo>
                  <a:lnTo>
                    <a:pt x="956" y="883"/>
                  </a:lnTo>
                  <a:lnTo>
                    <a:pt x="959" y="883"/>
                  </a:lnTo>
                  <a:lnTo>
                    <a:pt x="959" y="883"/>
                  </a:lnTo>
                  <a:lnTo>
                    <a:pt x="959" y="886"/>
                  </a:lnTo>
                  <a:lnTo>
                    <a:pt x="959" y="886"/>
                  </a:lnTo>
                  <a:lnTo>
                    <a:pt x="959" y="886"/>
                  </a:lnTo>
                  <a:lnTo>
                    <a:pt x="959" y="886"/>
                  </a:lnTo>
                  <a:lnTo>
                    <a:pt x="963" y="888"/>
                  </a:lnTo>
                  <a:lnTo>
                    <a:pt x="963" y="886"/>
                  </a:lnTo>
                  <a:lnTo>
                    <a:pt x="966" y="883"/>
                  </a:lnTo>
                  <a:lnTo>
                    <a:pt x="968" y="883"/>
                  </a:lnTo>
                  <a:lnTo>
                    <a:pt x="971" y="881"/>
                  </a:lnTo>
                  <a:lnTo>
                    <a:pt x="971" y="881"/>
                  </a:lnTo>
                  <a:lnTo>
                    <a:pt x="973" y="883"/>
                  </a:lnTo>
                  <a:lnTo>
                    <a:pt x="973" y="883"/>
                  </a:lnTo>
                  <a:lnTo>
                    <a:pt x="975" y="881"/>
                  </a:lnTo>
                  <a:lnTo>
                    <a:pt x="978" y="881"/>
                  </a:lnTo>
                  <a:lnTo>
                    <a:pt x="975" y="881"/>
                  </a:lnTo>
                  <a:lnTo>
                    <a:pt x="975" y="879"/>
                  </a:lnTo>
                  <a:lnTo>
                    <a:pt x="973" y="876"/>
                  </a:lnTo>
                  <a:lnTo>
                    <a:pt x="975" y="876"/>
                  </a:lnTo>
                  <a:lnTo>
                    <a:pt x="975" y="879"/>
                  </a:lnTo>
                  <a:lnTo>
                    <a:pt x="975" y="879"/>
                  </a:lnTo>
                  <a:lnTo>
                    <a:pt x="978" y="879"/>
                  </a:lnTo>
                  <a:lnTo>
                    <a:pt x="978" y="876"/>
                  </a:lnTo>
                  <a:lnTo>
                    <a:pt x="978" y="876"/>
                  </a:lnTo>
                  <a:lnTo>
                    <a:pt x="978" y="871"/>
                  </a:lnTo>
                  <a:lnTo>
                    <a:pt x="980" y="869"/>
                  </a:lnTo>
                  <a:lnTo>
                    <a:pt x="980" y="869"/>
                  </a:lnTo>
                  <a:lnTo>
                    <a:pt x="982" y="869"/>
                  </a:lnTo>
                  <a:lnTo>
                    <a:pt x="985" y="869"/>
                  </a:lnTo>
                  <a:lnTo>
                    <a:pt x="987" y="869"/>
                  </a:lnTo>
                  <a:lnTo>
                    <a:pt x="992" y="867"/>
                  </a:lnTo>
                  <a:lnTo>
                    <a:pt x="997" y="862"/>
                  </a:lnTo>
                  <a:lnTo>
                    <a:pt x="1001" y="860"/>
                  </a:lnTo>
                  <a:lnTo>
                    <a:pt x="1004" y="857"/>
                  </a:lnTo>
                  <a:lnTo>
                    <a:pt x="1013" y="852"/>
                  </a:lnTo>
                  <a:lnTo>
                    <a:pt x="1013" y="852"/>
                  </a:lnTo>
                  <a:lnTo>
                    <a:pt x="1013" y="850"/>
                  </a:lnTo>
                  <a:lnTo>
                    <a:pt x="1013" y="850"/>
                  </a:lnTo>
                  <a:lnTo>
                    <a:pt x="1018" y="850"/>
                  </a:lnTo>
                  <a:lnTo>
                    <a:pt x="1018" y="850"/>
                  </a:lnTo>
                  <a:lnTo>
                    <a:pt x="1020" y="850"/>
                  </a:lnTo>
                  <a:lnTo>
                    <a:pt x="1020" y="850"/>
                  </a:lnTo>
                  <a:lnTo>
                    <a:pt x="1023" y="848"/>
                  </a:lnTo>
                  <a:lnTo>
                    <a:pt x="1027" y="848"/>
                  </a:lnTo>
                  <a:lnTo>
                    <a:pt x="1032" y="845"/>
                  </a:lnTo>
                  <a:lnTo>
                    <a:pt x="1032" y="843"/>
                  </a:lnTo>
                  <a:lnTo>
                    <a:pt x="1034" y="843"/>
                  </a:lnTo>
                  <a:lnTo>
                    <a:pt x="1032" y="843"/>
                  </a:lnTo>
                  <a:lnTo>
                    <a:pt x="1034" y="845"/>
                  </a:lnTo>
                  <a:lnTo>
                    <a:pt x="1034" y="845"/>
                  </a:lnTo>
                  <a:lnTo>
                    <a:pt x="1034" y="845"/>
                  </a:lnTo>
                  <a:lnTo>
                    <a:pt x="1034" y="845"/>
                  </a:lnTo>
                  <a:lnTo>
                    <a:pt x="1037" y="843"/>
                  </a:lnTo>
                  <a:lnTo>
                    <a:pt x="1046" y="838"/>
                  </a:lnTo>
                  <a:lnTo>
                    <a:pt x="1051" y="834"/>
                  </a:lnTo>
                  <a:lnTo>
                    <a:pt x="1053" y="831"/>
                  </a:lnTo>
                  <a:lnTo>
                    <a:pt x="1053" y="831"/>
                  </a:lnTo>
                  <a:lnTo>
                    <a:pt x="1056" y="829"/>
                  </a:lnTo>
                  <a:lnTo>
                    <a:pt x="1056" y="829"/>
                  </a:lnTo>
                  <a:lnTo>
                    <a:pt x="1058" y="829"/>
                  </a:lnTo>
                  <a:lnTo>
                    <a:pt x="1061" y="829"/>
                  </a:lnTo>
                  <a:lnTo>
                    <a:pt x="1061" y="829"/>
                  </a:lnTo>
                  <a:lnTo>
                    <a:pt x="1068" y="829"/>
                  </a:lnTo>
                  <a:lnTo>
                    <a:pt x="1072" y="826"/>
                  </a:lnTo>
                  <a:lnTo>
                    <a:pt x="1072" y="826"/>
                  </a:lnTo>
                  <a:lnTo>
                    <a:pt x="1075" y="824"/>
                  </a:lnTo>
                  <a:lnTo>
                    <a:pt x="1075" y="824"/>
                  </a:lnTo>
                  <a:lnTo>
                    <a:pt x="1077" y="822"/>
                  </a:lnTo>
                  <a:lnTo>
                    <a:pt x="1079" y="819"/>
                  </a:lnTo>
                  <a:lnTo>
                    <a:pt x="1087" y="815"/>
                  </a:lnTo>
                  <a:lnTo>
                    <a:pt x="1089" y="815"/>
                  </a:lnTo>
                  <a:lnTo>
                    <a:pt x="1089" y="815"/>
                  </a:lnTo>
                  <a:lnTo>
                    <a:pt x="1089" y="815"/>
                  </a:lnTo>
                  <a:lnTo>
                    <a:pt x="1091" y="812"/>
                  </a:lnTo>
                  <a:lnTo>
                    <a:pt x="1094" y="812"/>
                  </a:lnTo>
                  <a:lnTo>
                    <a:pt x="1094" y="812"/>
                  </a:lnTo>
                  <a:lnTo>
                    <a:pt x="1096" y="815"/>
                  </a:lnTo>
                  <a:lnTo>
                    <a:pt x="1096" y="815"/>
                  </a:lnTo>
                  <a:lnTo>
                    <a:pt x="1096" y="815"/>
                  </a:lnTo>
                  <a:lnTo>
                    <a:pt x="1096" y="815"/>
                  </a:lnTo>
                  <a:lnTo>
                    <a:pt x="1096" y="812"/>
                  </a:lnTo>
                  <a:lnTo>
                    <a:pt x="1098" y="812"/>
                  </a:lnTo>
                  <a:lnTo>
                    <a:pt x="1098" y="812"/>
                  </a:lnTo>
                  <a:lnTo>
                    <a:pt x="1101" y="812"/>
                  </a:lnTo>
                  <a:lnTo>
                    <a:pt x="1101" y="812"/>
                  </a:lnTo>
                  <a:lnTo>
                    <a:pt x="1103" y="810"/>
                  </a:lnTo>
                  <a:lnTo>
                    <a:pt x="1105" y="810"/>
                  </a:lnTo>
                  <a:lnTo>
                    <a:pt x="1105" y="810"/>
                  </a:lnTo>
                  <a:lnTo>
                    <a:pt x="1108" y="810"/>
                  </a:lnTo>
                  <a:lnTo>
                    <a:pt x="1108" y="810"/>
                  </a:lnTo>
                  <a:lnTo>
                    <a:pt x="1110" y="812"/>
                  </a:lnTo>
                  <a:lnTo>
                    <a:pt x="1110" y="812"/>
                  </a:lnTo>
                  <a:lnTo>
                    <a:pt x="1110" y="812"/>
                  </a:lnTo>
                  <a:lnTo>
                    <a:pt x="1113" y="810"/>
                  </a:lnTo>
                  <a:lnTo>
                    <a:pt x="1113" y="810"/>
                  </a:lnTo>
                  <a:lnTo>
                    <a:pt x="1113" y="807"/>
                  </a:lnTo>
                  <a:lnTo>
                    <a:pt x="1113" y="807"/>
                  </a:lnTo>
                  <a:lnTo>
                    <a:pt x="1115" y="807"/>
                  </a:lnTo>
                  <a:lnTo>
                    <a:pt x="1117" y="805"/>
                  </a:lnTo>
                  <a:lnTo>
                    <a:pt x="1120" y="803"/>
                  </a:lnTo>
                  <a:lnTo>
                    <a:pt x="1122" y="803"/>
                  </a:lnTo>
                  <a:lnTo>
                    <a:pt x="1122" y="800"/>
                  </a:lnTo>
                  <a:lnTo>
                    <a:pt x="1122" y="800"/>
                  </a:lnTo>
                  <a:lnTo>
                    <a:pt x="1120" y="800"/>
                  </a:lnTo>
                  <a:lnTo>
                    <a:pt x="1120" y="800"/>
                  </a:lnTo>
                  <a:lnTo>
                    <a:pt x="1120" y="798"/>
                  </a:lnTo>
                  <a:lnTo>
                    <a:pt x="1122" y="798"/>
                  </a:lnTo>
                  <a:lnTo>
                    <a:pt x="1127" y="796"/>
                  </a:lnTo>
                  <a:lnTo>
                    <a:pt x="1127" y="796"/>
                  </a:lnTo>
                  <a:lnTo>
                    <a:pt x="1127" y="796"/>
                  </a:lnTo>
                  <a:lnTo>
                    <a:pt x="1127" y="793"/>
                  </a:lnTo>
                  <a:lnTo>
                    <a:pt x="1127" y="793"/>
                  </a:lnTo>
                  <a:lnTo>
                    <a:pt x="1127" y="793"/>
                  </a:lnTo>
                  <a:lnTo>
                    <a:pt x="1129" y="793"/>
                  </a:lnTo>
                  <a:lnTo>
                    <a:pt x="1129" y="793"/>
                  </a:lnTo>
                  <a:lnTo>
                    <a:pt x="1129" y="793"/>
                  </a:lnTo>
                  <a:lnTo>
                    <a:pt x="1131" y="793"/>
                  </a:lnTo>
                  <a:lnTo>
                    <a:pt x="1131" y="793"/>
                  </a:lnTo>
                  <a:lnTo>
                    <a:pt x="1136" y="791"/>
                  </a:lnTo>
                  <a:lnTo>
                    <a:pt x="1136" y="791"/>
                  </a:lnTo>
                  <a:lnTo>
                    <a:pt x="1139" y="789"/>
                  </a:lnTo>
                  <a:lnTo>
                    <a:pt x="1139" y="789"/>
                  </a:lnTo>
                  <a:lnTo>
                    <a:pt x="1139" y="789"/>
                  </a:lnTo>
                  <a:lnTo>
                    <a:pt x="1139" y="789"/>
                  </a:lnTo>
                  <a:lnTo>
                    <a:pt x="1141" y="786"/>
                  </a:lnTo>
                  <a:lnTo>
                    <a:pt x="1143" y="784"/>
                  </a:lnTo>
                  <a:lnTo>
                    <a:pt x="1143" y="786"/>
                  </a:lnTo>
                  <a:lnTo>
                    <a:pt x="1141" y="789"/>
                  </a:lnTo>
                  <a:lnTo>
                    <a:pt x="1141" y="789"/>
                  </a:lnTo>
                  <a:lnTo>
                    <a:pt x="1150" y="784"/>
                  </a:lnTo>
                  <a:lnTo>
                    <a:pt x="1155" y="781"/>
                  </a:lnTo>
                  <a:lnTo>
                    <a:pt x="1155" y="781"/>
                  </a:lnTo>
                  <a:lnTo>
                    <a:pt x="1158" y="781"/>
                  </a:lnTo>
                  <a:lnTo>
                    <a:pt x="1158" y="781"/>
                  </a:lnTo>
                  <a:lnTo>
                    <a:pt x="1158" y="781"/>
                  </a:lnTo>
                  <a:lnTo>
                    <a:pt x="1158" y="781"/>
                  </a:lnTo>
                  <a:lnTo>
                    <a:pt x="1158" y="779"/>
                  </a:lnTo>
                  <a:lnTo>
                    <a:pt x="1158" y="779"/>
                  </a:lnTo>
                  <a:lnTo>
                    <a:pt x="1158" y="779"/>
                  </a:lnTo>
                  <a:lnTo>
                    <a:pt x="1160" y="779"/>
                  </a:lnTo>
                  <a:lnTo>
                    <a:pt x="1160" y="779"/>
                  </a:lnTo>
                  <a:lnTo>
                    <a:pt x="1160" y="779"/>
                  </a:lnTo>
                  <a:lnTo>
                    <a:pt x="1160" y="779"/>
                  </a:lnTo>
                  <a:lnTo>
                    <a:pt x="1160" y="779"/>
                  </a:lnTo>
                  <a:lnTo>
                    <a:pt x="1160" y="779"/>
                  </a:lnTo>
                  <a:lnTo>
                    <a:pt x="1162" y="777"/>
                  </a:lnTo>
                  <a:lnTo>
                    <a:pt x="1162" y="777"/>
                  </a:lnTo>
                  <a:lnTo>
                    <a:pt x="1162" y="777"/>
                  </a:lnTo>
                  <a:lnTo>
                    <a:pt x="1162" y="777"/>
                  </a:lnTo>
                  <a:lnTo>
                    <a:pt x="1165" y="777"/>
                  </a:lnTo>
                  <a:lnTo>
                    <a:pt x="1165" y="777"/>
                  </a:lnTo>
                  <a:lnTo>
                    <a:pt x="1169" y="777"/>
                  </a:lnTo>
                  <a:lnTo>
                    <a:pt x="1169" y="777"/>
                  </a:lnTo>
                  <a:lnTo>
                    <a:pt x="1174" y="777"/>
                  </a:lnTo>
                  <a:lnTo>
                    <a:pt x="1181" y="774"/>
                  </a:lnTo>
                  <a:lnTo>
                    <a:pt x="1181" y="772"/>
                  </a:lnTo>
                  <a:lnTo>
                    <a:pt x="1181" y="772"/>
                  </a:lnTo>
                  <a:lnTo>
                    <a:pt x="1181" y="772"/>
                  </a:lnTo>
                  <a:lnTo>
                    <a:pt x="1184" y="772"/>
                  </a:lnTo>
                  <a:lnTo>
                    <a:pt x="1184" y="770"/>
                  </a:lnTo>
                  <a:lnTo>
                    <a:pt x="1184" y="770"/>
                  </a:lnTo>
                  <a:lnTo>
                    <a:pt x="1184" y="770"/>
                  </a:lnTo>
                  <a:lnTo>
                    <a:pt x="1186" y="770"/>
                  </a:lnTo>
                  <a:lnTo>
                    <a:pt x="1188" y="770"/>
                  </a:lnTo>
                  <a:lnTo>
                    <a:pt x="1188" y="770"/>
                  </a:lnTo>
                  <a:lnTo>
                    <a:pt x="1191" y="770"/>
                  </a:lnTo>
                  <a:lnTo>
                    <a:pt x="1193" y="772"/>
                  </a:lnTo>
                  <a:lnTo>
                    <a:pt x="1193" y="772"/>
                  </a:lnTo>
                  <a:lnTo>
                    <a:pt x="1195" y="774"/>
                  </a:lnTo>
                  <a:lnTo>
                    <a:pt x="1195" y="774"/>
                  </a:lnTo>
                  <a:lnTo>
                    <a:pt x="1198" y="774"/>
                  </a:lnTo>
                  <a:lnTo>
                    <a:pt x="1200" y="770"/>
                  </a:lnTo>
                  <a:lnTo>
                    <a:pt x="1202" y="767"/>
                  </a:lnTo>
                  <a:lnTo>
                    <a:pt x="1202" y="767"/>
                  </a:lnTo>
                  <a:lnTo>
                    <a:pt x="1202" y="765"/>
                  </a:lnTo>
                  <a:lnTo>
                    <a:pt x="1205" y="765"/>
                  </a:lnTo>
                  <a:lnTo>
                    <a:pt x="1205" y="765"/>
                  </a:lnTo>
                  <a:lnTo>
                    <a:pt x="1205" y="767"/>
                  </a:lnTo>
                  <a:lnTo>
                    <a:pt x="1205" y="767"/>
                  </a:lnTo>
                  <a:lnTo>
                    <a:pt x="1202" y="767"/>
                  </a:lnTo>
                  <a:lnTo>
                    <a:pt x="1200" y="772"/>
                  </a:lnTo>
                  <a:lnTo>
                    <a:pt x="1200" y="774"/>
                  </a:lnTo>
                  <a:lnTo>
                    <a:pt x="1198" y="774"/>
                  </a:lnTo>
                  <a:lnTo>
                    <a:pt x="1198" y="777"/>
                  </a:lnTo>
                  <a:lnTo>
                    <a:pt x="1198" y="777"/>
                  </a:lnTo>
                  <a:lnTo>
                    <a:pt x="1198" y="777"/>
                  </a:lnTo>
                  <a:lnTo>
                    <a:pt x="1200" y="777"/>
                  </a:lnTo>
                  <a:lnTo>
                    <a:pt x="1202" y="774"/>
                  </a:lnTo>
                  <a:lnTo>
                    <a:pt x="1202" y="772"/>
                  </a:lnTo>
                  <a:lnTo>
                    <a:pt x="1205" y="770"/>
                  </a:lnTo>
                  <a:lnTo>
                    <a:pt x="1210" y="765"/>
                  </a:lnTo>
                  <a:lnTo>
                    <a:pt x="1212" y="763"/>
                  </a:lnTo>
                  <a:lnTo>
                    <a:pt x="1217" y="755"/>
                  </a:lnTo>
                  <a:lnTo>
                    <a:pt x="1221" y="753"/>
                  </a:lnTo>
                  <a:lnTo>
                    <a:pt x="1221" y="753"/>
                  </a:lnTo>
                  <a:lnTo>
                    <a:pt x="1224" y="753"/>
                  </a:lnTo>
                  <a:lnTo>
                    <a:pt x="1224" y="753"/>
                  </a:lnTo>
                  <a:lnTo>
                    <a:pt x="1224" y="753"/>
                  </a:lnTo>
                  <a:lnTo>
                    <a:pt x="1224" y="751"/>
                  </a:lnTo>
                  <a:lnTo>
                    <a:pt x="1226" y="751"/>
                  </a:lnTo>
                  <a:lnTo>
                    <a:pt x="1226" y="751"/>
                  </a:lnTo>
                  <a:lnTo>
                    <a:pt x="1226" y="751"/>
                  </a:lnTo>
                  <a:lnTo>
                    <a:pt x="1226" y="751"/>
                  </a:lnTo>
                  <a:lnTo>
                    <a:pt x="1226" y="751"/>
                  </a:lnTo>
                  <a:lnTo>
                    <a:pt x="1226" y="748"/>
                  </a:lnTo>
                  <a:lnTo>
                    <a:pt x="1229" y="748"/>
                  </a:lnTo>
                  <a:lnTo>
                    <a:pt x="1229" y="748"/>
                  </a:lnTo>
                  <a:lnTo>
                    <a:pt x="1229" y="748"/>
                  </a:lnTo>
                  <a:lnTo>
                    <a:pt x="1229" y="748"/>
                  </a:lnTo>
                  <a:lnTo>
                    <a:pt x="1229" y="748"/>
                  </a:lnTo>
                  <a:lnTo>
                    <a:pt x="1229" y="746"/>
                  </a:lnTo>
                  <a:lnTo>
                    <a:pt x="1229" y="746"/>
                  </a:lnTo>
                  <a:lnTo>
                    <a:pt x="1231" y="746"/>
                  </a:lnTo>
                  <a:lnTo>
                    <a:pt x="1231" y="746"/>
                  </a:lnTo>
                  <a:lnTo>
                    <a:pt x="1231" y="746"/>
                  </a:lnTo>
                  <a:lnTo>
                    <a:pt x="1233" y="746"/>
                  </a:lnTo>
                  <a:lnTo>
                    <a:pt x="1233" y="746"/>
                  </a:lnTo>
                  <a:lnTo>
                    <a:pt x="1233" y="746"/>
                  </a:lnTo>
                  <a:lnTo>
                    <a:pt x="1233" y="746"/>
                  </a:lnTo>
                  <a:lnTo>
                    <a:pt x="1233" y="746"/>
                  </a:lnTo>
                  <a:lnTo>
                    <a:pt x="1233" y="746"/>
                  </a:lnTo>
                  <a:lnTo>
                    <a:pt x="1233" y="746"/>
                  </a:lnTo>
                  <a:lnTo>
                    <a:pt x="1233" y="746"/>
                  </a:lnTo>
                  <a:lnTo>
                    <a:pt x="1233" y="746"/>
                  </a:lnTo>
                  <a:lnTo>
                    <a:pt x="1236" y="746"/>
                  </a:lnTo>
                  <a:lnTo>
                    <a:pt x="1236" y="746"/>
                  </a:lnTo>
                  <a:lnTo>
                    <a:pt x="1238" y="739"/>
                  </a:lnTo>
                  <a:lnTo>
                    <a:pt x="1238" y="736"/>
                  </a:lnTo>
                  <a:lnTo>
                    <a:pt x="1240" y="736"/>
                  </a:lnTo>
                  <a:lnTo>
                    <a:pt x="1238" y="736"/>
                  </a:lnTo>
                  <a:lnTo>
                    <a:pt x="1238" y="739"/>
                  </a:lnTo>
                  <a:lnTo>
                    <a:pt x="1238" y="739"/>
                  </a:lnTo>
                  <a:lnTo>
                    <a:pt x="1238" y="741"/>
                  </a:lnTo>
                  <a:lnTo>
                    <a:pt x="1240" y="741"/>
                  </a:lnTo>
                  <a:lnTo>
                    <a:pt x="1240" y="741"/>
                  </a:lnTo>
                  <a:lnTo>
                    <a:pt x="1243" y="741"/>
                  </a:lnTo>
                  <a:lnTo>
                    <a:pt x="1243" y="739"/>
                  </a:lnTo>
                  <a:lnTo>
                    <a:pt x="1243" y="739"/>
                  </a:lnTo>
                  <a:lnTo>
                    <a:pt x="1243" y="736"/>
                  </a:lnTo>
                  <a:lnTo>
                    <a:pt x="1243" y="736"/>
                  </a:lnTo>
                  <a:lnTo>
                    <a:pt x="1243" y="736"/>
                  </a:lnTo>
                  <a:lnTo>
                    <a:pt x="1245" y="736"/>
                  </a:lnTo>
                  <a:lnTo>
                    <a:pt x="1245" y="736"/>
                  </a:lnTo>
                  <a:lnTo>
                    <a:pt x="1245" y="739"/>
                  </a:lnTo>
                  <a:lnTo>
                    <a:pt x="1247" y="736"/>
                  </a:lnTo>
                  <a:lnTo>
                    <a:pt x="1247" y="736"/>
                  </a:lnTo>
                  <a:lnTo>
                    <a:pt x="1247" y="734"/>
                  </a:lnTo>
                  <a:lnTo>
                    <a:pt x="1247" y="732"/>
                  </a:lnTo>
                  <a:lnTo>
                    <a:pt x="1250" y="736"/>
                  </a:lnTo>
                  <a:lnTo>
                    <a:pt x="1250" y="734"/>
                  </a:lnTo>
                  <a:lnTo>
                    <a:pt x="1252" y="732"/>
                  </a:lnTo>
                  <a:lnTo>
                    <a:pt x="1252" y="732"/>
                  </a:lnTo>
                  <a:lnTo>
                    <a:pt x="1255" y="729"/>
                  </a:lnTo>
                  <a:lnTo>
                    <a:pt x="1255" y="729"/>
                  </a:lnTo>
                  <a:lnTo>
                    <a:pt x="1255" y="729"/>
                  </a:lnTo>
                  <a:lnTo>
                    <a:pt x="1257" y="727"/>
                  </a:lnTo>
                  <a:lnTo>
                    <a:pt x="1257" y="729"/>
                  </a:lnTo>
                  <a:lnTo>
                    <a:pt x="1257" y="729"/>
                  </a:lnTo>
                  <a:lnTo>
                    <a:pt x="1257" y="729"/>
                  </a:lnTo>
                  <a:lnTo>
                    <a:pt x="1257" y="727"/>
                  </a:lnTo>
                  <a:lnTo>
                    <a:pt x="1257" y="727"/>
                  </a:lnTo>
                  <a:lnTo>
                    <a:pt x="1257" y="727"/>
                  </a:lnTo>
                  <a:lnTo>
                    <a:pt x="1259" y="727"/>
                  </a:lnTo>
                  <a:lnTo>
                    <a:pt x="1259" y="727"/>
                  </a:lnTo>
                  <a:lnTo>
                    <a:pt x="1259" y="727"/>
                  </a:lnTo>
                  <a:lnTo>
                    <a:pt x="1259" y="727"/>
                  </a:lnTo>
                  <a:lnTo>
                    <a:pt x="1262" y="727"/>
                  </a:lnTo>
                  <a:lnTo>
                    <a:pt x="1262" y="727"/>
                  </a:lnTo>
                  <a:lnTo>
                    <a:pt x="1262" y="727"/>
                  </a:lnTo>
                  <a:lnTo>
                    <a:pt x="1262" y="727"/>
                  </a:lnTo>
                  <a:lnTo>
                    <a:pt x="1262" y="727"/>
                  </a:lnTo>
                  <a:lnTo>
                    <a:pt x="1262" y="727"/>
                  </a:lnTo>
                  <a:lnTo>
                    <a:pt x="1262" y="725"/>
                  </a:lnTo>
                  <a:lnTo>
                    <a:pt x="1262" y="725"/>
                  </a:lnTo>
                  <a:lnTo>
                    <a:pt x="1264" y="725"/>
                  </a:lnTo>
                  <a:lnTo>
                    <a:pt x="1264" y="722"/>
                  </a:lnTo>
                  <a:lnTo>
                    <a:pt x="1262" y="720"/>
                  </a:lnTo>
                  <a:lnTo>
                    <a:pt x="1262" y="720"/>
                  </a:lnTo>
                  <a:lnTo>
                    <a:pt x="1264" y="720"/>
                  </a:lnTo>
                  <a:lnTo>
                    <a:pt x="1264" y="722"/>
                  </a:lnTo>
                  <a:lnTo>
                    <a:pt x="1264" y="722"/>
                  </a:lnTo>
                  <a:lnTo>
                    <a:pt x="1266" y="720"/>
                  </a:lnTo>
                  <a:lnTo>
                    <a:pt x="1266" y="722"/>
                  </a:lnTo>
                  <a:lnTo>
                    <a:pt x="1266" y="722"/>
                  </a:lnTo>
                  <a:lnTo>
                    <a:pt x="1266" y="722"/>
                  </a:lnTo>
                  <a:lnTo>
                    <a:pt x="1266" y="725"/>
                  </a:lnTo>
                  <a:lnTo>
                    <a:pt x="1266" y="725"/>
                  </a:lnTo>
                  <a:lnTo>
                    <a:pt x="1266" y="722"/>
                  </a:lnTo>
                  <a:lnTo>
                    <a:pt x="1266" y="720"/>
                  </a:lnTo>
                  <a:lnTo>
                    <a:pt x="1269" y="718"/>
                  </a:lnTo>
                  <a:lnTo>
                    <a:pt x="1269" y="718"/>
                  </a:lnTo>
                  <a:lnTo>
                    <a:pt x="1269" y="718"/>
                  </a:lnTo>
                  <a:lnTo>
                    <a:pt x="1271" y="720"/>
                  </a:lnTo>
                  <a:lnTo>
                    <a:pt x="1271" y="720"/>
                  </a:lnTo>
                  <a:lnTo>
                    <a:pt x="1271" y="720"/>
                  </a:lnTo>
                  <a:lnTo>
                    <a:pt x="1271"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6" y="718"/>
                  </a:lnTo>
                  <a:lnTo>
                    <a:pt x="1276" y="718"/>
                  </a:lnTo>
                  <a:lnTo>
                    <a:pt x="1276" y="718"/>
                  </a:lnTo>
                  <a:lnTo>
                    <a:pt x="1278" y="718"/>
                  </a:lnTo>
                  <a:lnTo>
                    <a:pt x="1278" y="715"/>
                  </a:lnTo>
                  <a:lnTo>
                    <a:pt x="1278" y="713"/>
                  </a:lnTo>
                  <a:lnTo>
                    <a:pt x="1278" y="713"/>
                  </a:lnTo>
                  <a:lnTo>
                    <a:pt x="1281" y="713"/>
                  </a:lnTo>
                  <a:lnTo>
                    <a:pt x="1281" y="713"/>
                  </a:lnTo>
                  <a:lnTo>
                    <a:pt x="1281" y="713"/>
                  </a:lnTo>
                  <a:lnTo>
                    <a:pt x="1281" y="710"/>
                  </a:lnTo>
                  <a:lnTo>
                    <a:pt x="1281" y="710"/>
                  </a:lnTo>
                  <a:lnTo>
                    <a:pt x="1281" y="708"/>
                  </a:lnTo>
                  <a:lnTo>
                    <a:pt x="1283" y="706"/>
                  </a:lnTo>
                  <a:lnTo>
                    <a:pt x="1283" y="703"/>
                  </a:lnTo>
                  <a:lnTo>
                    <a:pt x="1283" y="703"/>
                  </a:lnTo>
                  <a:lnTo>
                    <a:pt x="1281" y="701"/>
                  </a:lnTo>
                  <a:lnTo>
                    <a:pt x="1281" y="703"/>
                  </a:lnTo>
                  <a:lnTo>
                    <a:pt x="1283" y="703"/>
                  </a:lnTo>
                  <a:lnTo>
                    <a:pt x="1283" y="706"/>
                  </a:lnTo>
                  <a:lnTo>
                    <a:pt x="1281" y="706"/>
                  </a:lnTo>
                  <a:lnTo>
                    <a:pt x="1281" y="703"/>
                  </a:lnTo>
                  <a:lnTo>
                    <a:pt x="1281" y="703"/>
                  </a:lnTo>
                  <a:lnTo>
                    <a:pt x="1281" y="703"/>
                  </a:lnTo>
                  <a:lnTo>
                    <a:pt x="1278" y="703"/>
                  </a:lnTo>
                  <a:lnTo>
                    <a:pt x="1278" y="703"/>
                  </a:lnTo>
                  <a:lnTo>
                    <a:pt x="1278" y="701"/>
                  </a:lnTo>
                  <a:lnTo>
                    <a:pt x="1278" y="701"/>
                  </a:lnTo>
                  <a:lnTo>
                    <a:pt x="1278" y="696"/>
                  </a:lnTo>
                  <a:lnTo>
                    <a:pt x="1278" y="694"/>
                  </a:lnTo>
                  <a:lnTo>
                    <a:pt x="1278" y="694"/>
                  </a:lnTo>
                  <a:lnTo>
                    <a:pt x="1281" y="694"/>
                  </a:lnTo>
                  <a:lnTo>
                    <a:pt x="1281" y="694"/>
                  </a:lnTo>
                  <a:lnTo>
                    <a:pt x="1281" y="692"/>
                  </a:lnTo>
                  <a:lnTo>
                    <a:pt x="1281" y="692"/>
                  </a:lnTo>
                  <a:lnTo>
                    <a:pt x="1281" y="692"/>
                  </a:lnTo>
                  <a:lnTo>
                    <a:pt x="1283" y="689"/>
                  </a:lnTo>
                  <a:lnTo>
                    <a:pt x="1285" y="687"/>
                  </a:lnTo>
                  <a:lnTo>
                    <a:pt x="1288" y="684"/>
                  </a:lnTo>
                  <a:lnTo>
                    <a:pt x="1288" y="684"/>
                  </a:lnTo>
                  <a:lnTo>
                    <a:pt x="1288" y="684"/>
                  </a:lnTo>
                  <a:lnTo>
                    <a:pt x="1288" y="682"/>
                  </a:lnTo>
                  <a:lnTo>
                    <a:pt x="1288" y="682"/>
                  </a:lnTo>
                  <a:lnTo>
                    <a:pt x="1288" y="680"/>
                  </a:lnTo>
                  <a:lnTo>
                    <a:pt x="1288" y="680"/>
                  </a:lnTo>
                  <a:lnTo>
                    <a:pt x="1288" y="680"/>
                  </a:lnTo>
                  <a:lnTo>
                    <a:pt x="1288" y="677"/>
                  </a:lnTo>
                  <a:lnTo>
                    <a:pt x="1288" y="677"/>
                  </a:lnTo>
                  <a:lnTo>
                    <a:pt x="1288" y="675"/>
                  </a:lnTo>
                  <a:lnTo>
                    <a:pt x="1288" y="675"/>
                  </a:lnTo>
                  <a:lnTo>
                    <a:pt x="1288" y="675"/>
                  </a:lnTo>
                  <a:lnTo>
                    <a:pt x="1288" y="673"/>
                  </a:lnTo>
                  <a:lnTo>
                    <a:pt x="1288" y="670"/>
                  </a:lnTo>
                  <a:lnTo>
                    <a:pt x="1288" y="670"/>
                  </a:lnTo>
                  <a:lnTo>
                    <a:pt x="1288" y="668"/>
                  </a:lnTo>
                  <a:lnTo>
                    <a:pt x="1288" y="668"/>
                  </a:lnTo>
                  <a:lnTo>
                    <a:pt x="1288" y="668"/>
                  </a:lnTo>
                  <a:lnTo>
                    <a:pt x="1288" y="668"/>
                  </a:lnTo>
                  <a:lnTo>
                    <a:pt x="1288" y="668"/>
                  </a:lnTo>
                  <a:lnTo>
                    <a:pt x="1288" y="668"/>
                  </a:lnTo>
                  <a:lnTo>
                    <a:pt x="1288" y="665"/>
                  </a:lnTo>
                  <a:lnTo>
                    <a:pt x="1288" y="665"/>
                  </a:lnTo>
                  <a:lnTo>
                    <a:pt x="1288" y="665"/>
                  </a:lnTo>
                  <a:lnTo>
                    <a:pt x="1288" y="665"/>
                  </a:lnTo>
                  <a:lnTo>
                    <a:pt x="1290" y="663"/>
                  </a:lnTo>
                  <a:lnTo>
                    <a:pt x="1290" y="663"/>
                  </a:lnTo>
                  <a:lnTo>
                    <a:pt x="1290" y="661"/>
                  </a:lnTo>
                  <a:lnTo>
                    <a:pt x="1290" y="658"/>
                  </a:lnTo>
                  <a:lnTo>
                    <a:pt x="1290" y="658"/>
                  </a:lnTo>
                  <a:lnTo>
                    <a:pt x="1290" y="658"/>
                  </a:lnTo>
                  <a:lnTo>
                    <a:pt x="1290" y="656"/>
                  </a:lnTo>
                  <a:lnTo>
                    <a:pt x="1290" y="656"/>
                  </a:lnTo>
                  <a:lnTo>
                    <a:pt x="1290" y="656"/>
                  </a:lnTo>
                  <a:lnTo>
                    <a:pt x="1290" y="654"/>
                  </a:lnTo>
                  <a:lnTo>
                    <a:pt x="1290" y="654"/>
                  </a:lnTo>
                  <a:lnTo>
                    <a:pt x="1290" y="654"/>
                  </a:lnTo>
                  <a:lnTo>
                    <a:pt x="1290" y="654"/>
                  </a:lnTo>
                  <a:lnTo>
                    <a:pt x="1292" y="654"/>
                  </a:lnTo>
                  <a:lnTo>
                    <a:pt x="1295" y="654"/>
                  </a:lnTo>
                  <a:lnTo>
                    <a:pt x="1295" y="651"/>
                  </a:lnTo>
                  <a:lnTo>
                    <a:pt x="1292" y="651"/>
                  </a:lnTo>
                  <a:lnTo>
                    <a:pt x="1295" y="647"/>
                  </a:lnTo>
                  <a:lnTo>
                    <a:pt x="1295" y="644"/>
                  </a:lnTo>
                  <a:lnTo>
                    <a:pt x="1292" y="639"/>
                  </a:lnTo>
                  <a:lnTo>
                    <a:pt x="1292" y="639"/>
                  </a:lnTo>
                  <a:lnTo>
                    <a:pt x="1292" y="637"/>
                  </a:lnTo>
                  <a:lnTo>
                    <a:pt x="1292" y="637"/>
                  </a:lnTo>
                  <a:lnTo>
                    <a:pt x="1295" y="639"/>
                  </a:lnTo>
                  <a:lnTo>
                    <a:pt x="1295" y="639"/>
                  </a:lnTo>
                  <a:lnTo>
                    <a:pt x="1295" y="642"/>
                  </a:lnTo>
                  <a:lnTo>
                    <a:pt x="1295" y="644"/>
                  </a:lnTo>
                  <a:lnTo>
                    <a:pt x="1295" y="644"/>
                  </a:lnTo>
                  <a:lnTo>
                    <a:pt x="1297" y="647"/>
                  </a:lnTo>
                  <a:lnTo>
                    <a:pt x="1300" y="649"/>
                  </a:lnTo>
                  <a:lnTo>
                    <a:pt x="1300" y="647"/>
                  </a:lnTo>
                  <a:lnTo>
                    <a:pt x="1302" y="647"/>
                  </a:lnTo>
                  <a:lnTo>
                    <a:pt x="1302" y="647"/>
                  </a:lnTo>
                  <a:lnTo>
                    <a:pt x="1300" y="647"/>
                  </a:lnTo>
                  <a:lnTo>
                    <a:pt x="1300" y="647"/>
                  </a:lnTo>
                  <a:lnTo>
                    <a:pt x="1300" y="644"/>
                  </a:lnTo>
                  <a:lnTo>
                    <a:pt x="1300" y="644"/>
                  </a:lnTo>
                  <a:lnTo>
                    <a:pt x="1302" y="644"/>
                  </a:lnTo>
                  <a:lnTo>
                    <a:pt x="1302" y="642"/>
                  </a:lnTo>
                  <a:lnTo>
                    <a:pt x="1300" y="642"/>
                  </a:lnTo>
                  <a:lnTo>
                    <a:pt x="1300" y="642"/>
                  </a:lnTo>
                  <a:lnTo>
                    <a:pt x="1302" y="639"/>
                  </a:lnTo>
                  <a:lnTo>
                    <a:pt x="1302" y="639"/>
                  </a:lnTo>
                  <a:lnTo>
                    <a:pt x="1300" y="637"/>
                  </a:lnTo>
                  <a:lnTo>
                    <a:pt x="1300" y="637"/>
                  </a:lnTo>
                  <a:lnTo>
                    <a:pt x="1297" y="635"/>
                  </a:lnTo>
                  <a:lnTo>
                    <a:pt x="1300" y="635"/>
                  </a:lnTo>
                  <a:lnTo>
                    <a:pt x="1297" y="635"/>
                  </a:lnTo>
                  <a:lnTo>
                    <a:pt x="1297" y="635"/>
                  </a:lnTo>
                  <a:lnTo>
                    <a:pt x="1297" y="635"/>
                  </a:lnTo>
                  <a:lnTo>
                    <a:pt x="1297" y="632"/>
                  </a:lnTo>
                  <a:lnTo>
                    <a:pt x="1297" y="632"/>
                  </a:lnTo>
                  <a:lnTo>
                    <a:pt x="1297" y="632"/>
                  </a:lnTo>
                  <a:lnTo>
                    <a:pt x="1295" y="630"/>
                  </a:lnTo>
                  <a:lnTo>
                    <a:pt x="1295" y="630"/>
                  </a:lnTo>
                  <a:lnTo>
                    <a:pt x="1295" y="630"/>
                  </a:lnTo>
                  <a:lnTo>
                    <a:pt x="1295" y="630"/>
                  </a:lnTo>
                  <a:lnTo>
                    <a:pt x="1295" y="630"/>
                  </a:lnTo>
                  <a:lnTo>
                    <a:pt x="1295" y="628"/>
                  </a:lnTo>
                  <a:lnTo>
                    <a:pt x="1295" y="628"/>
                  </a:lnTo>
                  <a:lnTo>
                    <a:pt x="1292" y="625"/>
                  </a:lnTo>
                  <a:lnTo>
                    <a:pt x="1292" y="625"/>
                  </a:lnTo>
                  <a:lnTo>
                    <a:pt x="1292" y="625"/>
                  </a:lnTo>
                  <a:lnTo>
                    <a:pt x="1292" y="625"/>
                  </a:lnTo>
                  <a:lnTo>
                    <a:pt x="1290" y="625"/>
                  </a:lnTo>
                  <a:lnTo>
                    <a:pt x="1290" y="625"/>
                  </a:lnTo>
                  <a:lnTo>
                    <a:pt x="1290" y="625"/>
                  </a:lnTo>
                  <a:lnTo>
                    <a:pt x="1290" y="625"/>
                  </a:lnTo>
                  <a:lnTo>
                    <a:pt x="1290" y="625"/>
                  </a:lnTo>
                  <a:lnTo>
                    <a:pt x="1290" y="625"/>
                  </a:lnTo>
                  <a:lnTo>
                    <a:pt x="1290" y="625"/>
                  </a:lnTo>
                  <a:lnTo>
                    <a:pt x="1290" y="623"/>
                  </a:lnTo>
                  <a:lnTo>
                    <a:pt x="1290" y="623"/>
                  </a:lnTo>
                  <a:lnTo>
                    <a:pt x="1290" y="623"/>
                  </a:lnTo>
                  <a:lnTo>
                    <a:pt x="1292" y="620"/>
                  </a:lnTo>
                  <a:lnTo>
                    <a:pt x="1292" y="620"/>
                  </a:lnTo>
                  <a:lnTo>
                    <a:pt x="1292" y="620"/>
                  </a:lnTo>
                  <a:lnTo>
                    <a:pt x="1295" y="620"/>
                  </a:lnTo>
                  <a:lnTo>
                    <a:pt x="1295" y="623"/>
                  </a:lnTo>
                  <a:lnTo>
                    <a:pt x="1295" y="625"/>
                  </a:lnTo>
                  <a:lnTo>
                    <a:pt x="1297" y="625"/>
                  </a:lnTo>
                  <a:lnTo>
                    <a:pt x="1297" y="623"/>
                  </a:lnTo>
                  <a:lnTo>
                    <a:pt x="1297" y="620"/>
                  </a:lnTo>
                  <a:lnTo>
                    <a:pt x="1297" y="620"/>
                  </a:lnTo>
                  <a:lnTo>
                    <a:pt x="1297" y="618"/>
                  </a:lnTo>
                  <a:lnTo>
                    <a:pt x="1297" y="618"/>
                  </a:lnTo>
                  <a:lnTo>
                    <a:pt x="1295" y="618"/>
                  </a:lnTo>
                  <a:lnTo>
                    <a:pt x="1295" y="618"/>
                  </a:lnTo>
                  <a:lnTo>
                    <a:pt x="1295" y="618"/>
                  </a:lnTo>
                  <a:lnTo>
                    <a:pt x="1295" y="616"/>
                  </a:lnTo>
                  <a:lnTo>
                    <a:pt x="1295" y="616"/>
                  </a:lnTo>
                  <a:lnTo>
                    <a:pt x="1295" y="616"/>
                  </a:lnTo>
                  <a:lnTo>
                    <a:pt x="1295" y="616"/>
                  </a:lnTo>
                  <a:lnTo>
                    <a:pt x="1295" y="616"/>
                  </a:lnTo>
                  <a:lnTo>
                    <a:pt x="1297" y="613"/>
                  </a:lnTo>
                  <a:lnTo>
                    <a:pt x="1295" y="613"/>
                  </a:lnTo>
                  <a:lnTo>
                    <a:pt x="1297" y="613"/>
                  </a:lnTo>
                  <a:lnTo>
                    <a:pt x="1300" y="611"/>
                  </a:lnTo>
                  <a:lnTo>
                    <a:pt x="1300" y="609"/>
                  </a:lnTo>
                  <a:lnTo>
                    <a:pt x="1300" y="606"/>
                  </a:lnTo>
                  <a:lnTo>
                    <a:pt x="1300" y="606"/>
                  </a:lnTo>
                  <a:lnTo>
                    <a:pt x="1300" y="604"/>
                  </a:lnTo>
                  <a:lnTo>
                    <a:pt x="1302" y="604"/>
                  </a:lnTo>
                  <a:lnTo>
                    <a:pt x="1302" y="604"/>
                  </a:lnTo>
                  <a:lnTo>
                    <a:pt x="1300" y="602"/>
                  </a:lnTo>
                  <a:lnTo>
                    <a:pt x="1300" y="602"/>
                  </a:lnTo>
                  <a:lnTo>
                    <a:pt x="1302" y="599"/>
                  </a:lnTo>
                  <a:lnTo>
                    <a:pt x="1297" y="599"/>
                  </a:lnTo>
                  <a:lnTo>
                    <a:pt x="1297" y="599"/>
                  </a:lnTo>
                  <a:lnTo>
                    <a:pt x="1295" y="599"/>
                  </a:lnTo>
                  <a:lnTo>
                    <a:pt x="1295" y="599"/>
                  </a:lnTo>
                  <a:lnTo>
                    <a:pt x="1295" y="597"/>
                  </a:lnTo>
                  <a:lnTo>
                    <a:pt x="1295" y="597"/>
                  </a:lnTo>
                  <a:lnTo>
                    <a:pt x="1295" y="597"/>
                  </a:lnTo>
                  <a:lnTo>
                    <a:pt x="1295" y="597"/>
                  </a:lnTo>
                  <a:lnTo>
                    <a:pt x="1297" y="597"/>
                  </a:lnTo>
                  <a:lnTo>
                    <a:pt x="1297" y="597"/>
                  </a:lnTo>
                  <a:lnTo>
                    <a:pt x="1297" y="597"/>
                  </a:lnTo>
                  <a:lnTo>
                    <a:pt x="1297" y="597"/>
                  </a:lnTo>
                  <a:lnTo>
                    <a:pt x="1297" y="597"/>
                  </a:lnTo>
                  <a:lnTo>
                    <a:pt x="1295" y="594"/>
                  </a:lnTo>
                  <a:lnTo>
                    <a:pt x="1295" y="594"/>
                  </a:lnTo>
                  <a:lnTo>
                    <a:pt x="1295" y="594"/>
                  </a:lnTo>
                  <a:lnTo>
                    <a:pt x="1295" y="594"/>
                  </a:lnTo>
                  <a:lnTo>
                    <a:pt x="1297" y="594"/>
                  </a:lnTo>
                  <a:lnTo>
                    <a:pt x="1297" y="594"/>
                  </a:lnTo>
                  <a:lnTo>
                    <a:pt x="1300" y="594"/>
                  </a:lnTo>
                  <a:lnTo>
                    <a:pt x="1302" y="585"/>
                  </a:lnTo>
                  <a:lnTo>
                    <a:pt x="1304" y="585"/>
                  </a:lnTo>
                  <a:lnTo>
                    <a:pt x="1309" y="585"/>
                  </a:lnTo>
                  <a:lnTo>
                    <a:pt x="1311" y="585"/>
                  </a:lnTo>
                  <a:lnTo>
                    <a:pt x="1309" y="583"/>
                  </a:lnTo>
                  <a:lnTo>
                    <a:pt x="1309" y="580"/>
                  </a:lnTo>
                  <a:lnTo>
                    <a:pt x="1307" y="580"/>
                  </a:lnTo>
                  <a:lnTo>
                    <a:pt x="1309" y="578"/>
                  </a:lnTo>
                  <a:lnTo>
                    <a:pt x="1309" y="578"/>
                  </a:lnTo>
                  <a:lnTo>
                    <a:pt x="1309" y="580"/>
                  </a:lnTo>
                  <a:lnTo>
                    <a:pt x="1311" y="583"/>
                  </a:lnTo>
                  <a:lnTo>
                    <a:pt x="1311" y="583"/>
                  </a:lnTo>
                  <a:lnTo>
                    <a:pt x="1314" y="583"/>
                  </a:lnTo>
                  <a:lnTo>
                    <a:pt x="1316" y="580"/>
                  </a:lnTo>
                  <a:lnTo>
                    <a:pt x="1316" y="578"/>
                  </a:lnTo>
                  <a:lnTo>
                    <a:pt x="1316" y="578"/>
                  </a:lnTo>
                  <a:lnTo>
                    <a:pt x="1316" y="578"/>
                  </a:lnTo>
                  <a:lnTo>
                    <a:pt x="1316" y="578"/>
                  </a:lnTo>
                  <a:lnTo>
                    <a:pt x="1318" y="578"/>
                  </a:lnTo>
                  <a:lnTo>
                    <a:pt x="1318" y="576"/>
                  </a:lnTo>
                  <a:lnTo>
                    <a:pt x="1321" y="573"/>
                  </a:lnTo>
                  <a:lnTo>
                    <a:pt x="1321" y="573"/>
                  </a:lnTo>
                  <a:lnTo>
                    <a:pt x="1323" y="571"/>
                  </a:lnTo>
                  <a:lnTo>
                    <a:pt x="1323" y="571"/>
                  </a:lnTo>
                  <a:lnTo>
                    <a:pt x="1323" y="566"/>
                  </a:lnTo>
                  <a:lnTo>
                    <a:pt x="1323" y="561"/>
                  </a:lnTo>
                  <a:lnTo>
                    <a:pt x="1326" y="561"/>
                  </a:lnTo>
                  <a:lnTo>
                    <a:pt x="1326" y="559"/>
                  </a:lnTo>
                  <a:lnTo>
                    <a:pt x="1326" y="557"/>
                  </a:lnTo>
                  <a:lnTo>
                    <a:pt x="1326" y="559"/>
                  </a:lnTo>
                  <a:lnTo>
                    <a:pt x="1326" y="559"/>
                  </a:lnTo>
                  <a:lnTo>
                    <a:pt x="1328" y="559"/>
                  </a:lnTo>
                  <a:lnTo>
                    <a:pt x="1328" y="559"/>
                  </a:lnTo>
                  <a:lnTo>
                    <a:pt x="1328" y="559"/>
                  </a:lnTo>
                  <a:lnTo>
                    <a:pt x="1328" y="559"/>
                  </a:lnTo>
                  <a:lnTo>
                    <a:pt x="1328" y="557"/>
                  </a:lnTo>
                  <a:lnTo>
                    <a:pt x="1326" y="554"/>
                  </a:lnTo>
                  <a:lnTo>
                    <a:pt x="1328" y="552"/>
                  </a:lnTo>
                  <a:lnTo>
                    <a:pt x="1328" y="552"/>
                  </a:lnTo>
                  <a:lnTo>
                    <a:pt x="1328" y="549"/>
                  </a:lnTo>
                  <a:lnTo>
                    <a:pt x="1328" y="552"/>
                  </a:lnTo>
                  <a:lnTo>
                    <a:pt x="1330" y="552"/>
                  </a:lnTo>
                  <a:lnTo>
                    <a:pt x="1330" y="554"/>
                  </a:lnTo>
                  <a:lnTo>
                    <a:pt x="1330" y="554"/>
                  </a:lnTo>
                  <a:lnTo>
                    <a:pt x="1330" y="554"/>
                  </a:lnTo>
                  <a:lnTo>
                    <a:pt x="1333" y="554"/>
                  </a:lnTo>
                  <a:lnTo>
                    <a:pt x="1333" y="552"/>
                  </a:lnTo>
                  <a:lnTo>
                    <a:pt x="1333" y="549"/>
                  </a:lnTo>
                  <a:lnTo>
                    <a:pt x="1335" y="547"/>
                  </a:lnTo>
                  <a:lnTo>
                    <a:pt x="1335" y="549"/>
                  </a:lnTo>
                  <a:lnTo>
                    <a:pt x="1335" y="552"/>
                  </a:lnTo>
                  <a:lnTo>
                    <a:pt x="1335" y="552"/>
                  </a:lnTo>
                  <a:lnTo>
                    <a:pt x="1337" y="547"/>
                  </a:lnTo>
                  <a:lnTo>
                    <a:pt x="1337" y="547"/>
                  </a:lnTo>
                  <a:lnTo>
                    <a:pt x="1337" y="547"/>
                  </a:lnTo>
                  <a:lnTo>
                    <a:pt x="1337" y="545"/>
                  </a:lnTo>
                  <a:lnTo>
                    <a:pt x="1337" y="545"/>
                  </a:lnTo>
                  <a:lnTo>
                    <a:pt x="1340" y="545"/>
                  </a:lnTo>
                  <a:lnTo>
                    <a:pt x="1340" y="547"/>
                  </a:lnTo>
                  <a:lnTo>
                    <a:pt x="1340" y="547"/>
                  </a:lnTo>
                  <a:lnTo>
                    <a:pt x="1342" y="547"/>
                  </a:lnTo>
                  <a:lnTo>
                    <a:pt x="1342" y="545"/>
                  </a:lnTo>
                  <a:lnTo>
                    <a:pt x="1340" y="545"/>
                  </a:lnTo>
                  <a:lnTo>
                    <a:pt x="1340" y="545"/>
                  </a:lnTo>
                  <a:lnTo>
                    <a:pt x="1340" y="542"/>
                  </a:lnTo>
                  <a:lnTo>
                    <a:pt x="1340" y="542"/>
                  </a:lnTo>
                  <a:lnTo>
                    <a:pt x="1342" y="542"/>
                  </a:lnTo>
                  <a:lnTo>
                    <a:pt x="1342" y="542"/>
                  </a:lnTo>
                  <a:lnTo>
                    <a:pt x="1342" y="540"/>
                  </a:lnTo>
                  <a:lnTo>
                    <a:pt x="1347" y="538"/>
                  </a:lnTo>
                  <a:lnTo>
                    <a:pt x="1347" y="535"/>
                  </a:lnTo>
                  <a:lnTo>
                    <a:pt x="1349" y="535"/>
                  </a:lnTo>
                  <a:lnTo>
                    <a:pt x="1349" y="538"/>
                  </a:lnTo>
                  <a:lnTo>
                    <a:pt x="1352" y="540"/>
                  </a:lnTo>
                  <a:lnTo>
                    <a:pt x="1354" y="540"/>
                  </a:lnTo>
                  <a:lnTo>
                    <a:pt x="1356" y="540"/>
                  </a:lnTo>
                  <a:lnTo>
                    <a:pt x="1356" y="540"/>
                  </a:lnTo>
                  <a:lnTo>
                    <a:pt x="1356" y="538"/>
                  </a:lnTo>
                  <a:lnTo>
                    <a:pt x="1359" y="538"/>
                  </a:lnTo>
                  <a:lnTo>
                    <a:pt x="1356" y="535"/>
                  </a:lnTo>
                  <a:close/>
                  <a:moveTo>
                    <a:pt x="1314" y="985"/>
                  </a:moveTo>
                  <a:lnTo>
                    <a:pt x="1314" y="985"/>
                  </a:lnTo>
                  <a:lnTo>
                    <a:pt x="1314" y="985"/>
                  </a:lnTo>
                  <a:lnTo>
                    <a:pt x="1314" y="985"/>
                  </a:lnTo>
                  <a:close/>
                  <a:moveTo>
                    <a:pt x="1295" y="668"/>
                  </a:moveTo>
                  <a:lnTo>
                    <a:pt x="1295" y="668"/>
                  </a:lnTo>
                  <a:lnTo>
                    <a:pt x="1292" y="665"/>
                  </a:lnTo>
                  <a:lnTo>
                    <a:pt x="1290" y="665"/>
                  </a:lnTo>
                  <a:lnTo>
                    <a:pt x="1290" y="665"/>
                  </a:lnTo>
                  <a:lnTo>
                    <a:pt x="1290" y="668"/>
                  </a:lnTo>
                  <a:lnTo>
                    <a:pt x="1290" y="668"/>
                  </a:lnTo>
                  <a:lnTo>
                    <a:pt x="1292" y="668"/>
                  </a:lnTo>
                  <a:lnTo>
                    <a:pt x="1292" y="668"/>
                  </a:lnTo>
                  <a:lnTo>
                    <a:pt x="1292" y="668"/>
                  </a:lnTo>
                  <a:lnTo>
                    <a:pt x="1292" y="668"/>
                  </a:lnTo>
                  <a:lnTo>
                    <a:pt x="1292" y="668"/>
                  </a:lnTo>
                  <a:lnTo>
                    <a:pt x="1292" y="668"/>
                  </a:lnTo>
                  <a:lnTo>
                    <a:pt x="1292" y="668"/>
                  </a:lnTo>
                  <a:lnTo>
                    <a:pt x="1295" y="668"/>
                  </a:lnTo>
                  <a:lnTo>
                    <a:pt x="1295" y="673"/>
                  </a:lnTo>
                  <a:lnTo>
                    <a:pt x="1295" y="673"/>
                  </a:lnTo>
                  <a:lnTo>
                    <a:pt x="1295" y="675"/>
                  </a:lnTo>
                  <a:lnTo>
                    <a:pt x="1297" y="673"/>
                  </a:lnTo>
                  <a:lnTo>
                    <a:pt x="1297" y="673"/>
                  </a:lnTo>
                  <a:lnTo>
                    <a:pt x="1297" y="673"/>
                  </a:lnTo>
                  <a:lnTo>
                    <a:pt x="1297" y="670"/>
                  </a:lnTo>
                  <a:lnTo>
                    <a:pt x="1297" y="670"/>
                  </a:lnTo>
                  <a:lnTo>
                    <a:pt x="1297" y="670"/>
                  </a:lnTo>
                  <a:lnTo>
                    <a:pt x="1297" y="670"/>
                  </a:lnTo>
                  <a:lnTo>
                    <a:pt x="1295" y="668"/>
                  </a:lnTo>
                  <a:close/>
                  <a:moveTo>
                    <a:pt x="1089" y="824"/>
                  </a:moveTo>
                  <a:lnTo>
                    <a:pt x="1089" y="824"/>
                  </a:lnTo>
                  <a:lnTo>
                    <a:pt x="1089" y="824"/>
                  </a:lnTo>
                  <a:lnTo>
                    <a:pt x="1087" y="822"/>
                  </a:lnTo>
                  <a:lnTo>
                    <a:pt x="1087" y="822"/>
                  </a:lnTo>
                  <a:lnTo>
                    <a:pt x="1087" y="822"/>
                  </a:lnTo>
                  <a:lnTo>
                    <a:pt x="1084" y="822"/>
                  </a:lnTo>
                  <a:lnTo>
                    <a:pt x="1084" y="824"/>
                  </a:lnTo>
                  <a:lnTo>
                    <a:pt x="1087" y="824"/>
                  </a:lnTo>
                  <a:lnTo>
                    <a:pt x="1087" y="826"/>
                  </a:lnTo>
                  <a:lnTo>
                    <a:pt x="1089" y="824"/>
                  </a:lnTo>
                  <a:close/>
                  <a:moveTo>
                    <a:pt x="1311" y="997"/>
                  </a:moveTo>
                  <a:lnTo>
                    <a:pt x="1309" y="999"/>
                  </a:lnTo>
                  <a:lnTo>
                    <a:pt x="1309" y="999"/>
                  </a:lnTo>
                  <a:lnTo>
                    <a:pt x="1307" y="1002"/>
                  </a:lnTo>
                  <a:lnTo>
                    <a:pt x="1307" y="1002"/>
                  </a:lnTo>
                  <a:lnTo>
                    <a:pt x="1307" y="1004"/>
                  </a:lnTo>
                  <a:lnTo>
                    <a:pt x="1309" y="1009"/>
                  </a:lnTo>
                  <a:lnTo>
                    <a:pt x="1309" y="1011"/>
                  </a:lnTo>
                  <a:lnTo>
                    <a:pt x="1309" y="1011"/>
                  </a:lnTo>
                  <a:lnTo>
                    <a:pt x="1309" y="1016"/>
                  </a:lnTo>
                  <a:lnTo>
                    <a:pt x="1309" y="1018"/>
                  </a:lnTo>
                  <a:lnTo>
                    <a:pt x="1311" y="1018"/>
                  </a:lnTo>
                  <a:lnTo>
                    <a:pt x="1311" y="1018"/>
                  </a:lnTo>
                  <a:lnTo>
                    <a:pt x="1316" y="1018"/>
                  </a:lnTo>
                  <a:lnTo>
                    <a:pt x="1316" y="1016"/>
                  </a:lnTo>
                  <a:lnTo>
                    <a:pt x="1318" y="1013"/>
                  </a:lnTo>
                  <a:lnTo>
                    <a:pt x="1318" y="1016"/>
                  </a:lnTo>
                  <a:lnTo>
                    <a:pt x="1318" y="1013"/>
                  </a:lnTo>
                  <a:lnTo>
                    <a:pt x="1321" y="1013"/>
                  </a:lnTo>
                  <a:lnTo>
                    <a:pt x="1321" y="1011"/>
                  </a:lnTo>
                  <a:lnTo>
                    <a:pt x="1321" y="1009"/>
                  </a:lnTo>
                  <a:lnTo>
                    <a:pt x="1321" y="1011"/>
                  </a:lnTo>
                  <a:lnTo>
                    <a:pt x="1321" y="1011"/>
                  </a:lnTo>
                  <a:lnTo>
                    <a:pt x="1321" y="1013"/>
                  </a:lnTo>
                  <a:lnTo>
                    <a:pt x="1318" y="1013"/>
                  </a:lnTo>
                  <a:lnTo>
                    <a:pt x="1316" y="1013"/>
                  </a:lnTo>
                  <a:lnTo>
                    <a:pt x="1316" y="1013"/>
                  </a:lnTo>
                  <a:lnTo>
                    <a:pt x="1314" y="1011"/>
                  </a:lnTo>
                  <a:lnTo>
                    <a:pt x="1314" y="1013"/>
                  </a:lnTo>
                  <a:lnTo>
                    <a:pt x="1314" y="1013"/>
                  </a:lnTo>
                  <a:lnTo>
                    <a:pt x="1311" y="1013"/>
                  </a:lnTo>
                  <a:lnTo>
                    <a:pt x="1311" y="1013"/>
                  </a:lnTo>
                  <a:lnTo>
                    <a:pt x="1311" y="1011"/>
                  </a:lnTo>
                  <a:lnTo>
                    <a:pt x="1311" y="1009"/>
                  </a:lnTo>
                  <a:lnTo>
                    <a:pt x="1311" y="1009"/>
                  </a:lnTo>
                  <a:lnTo>
                    <a:pt x="1311" y="1006"/>
                  </a:lnTo>
                  <a:lnTo>
                    <a:pt x="1311" y="1006"/>
                  </a:lnTo>
                  <a:lnTo>
                    <a:pt x="1314" y="1004"/>
                  </a:lnTo>
                  <a:lnTo>
                    <a:pt x="1314" y="1004"/>
                  </a:lnTo>
                  <a:lnTo>
                    <a:pt x="1314" y="1002"/>
                  </a:lnTo>
                  <a:lnTo>
                    <a:pt x="1311" y="999"/>
                  </a:lnTo>
                  <a:lnTo>
                    <a:pt x="1314" y="999"/>
                  </a:lnTo>
                  <a:lnTo>
                    <a:pt x="1316" y="997"/>
                  </a:lnTo>
                  <a:lnTo>
                    <a:pt x="1316" y="997"/>
                  </a:lnTo>
                  <a:lnTo>
                    <a:pt x="1316" y="990"/>
                  </a:lnTo>
                  <a:lnTo>
                    <a:pt x="1316" y="985"/>
                  </a:lnTo>
                  <a:lnTo>
                    <a:pt x="1316" y="983"/>
                  </a:lnTo>
                  <a:lnTo>
                    <a:pt x="1318" y="980"/>
                  </a:lnTo>
                  <a:lnTo>
                    <a:pt x="1316" y="980"/>
                  </a:lnTo>
                  <a:lnTo>
                    <a:pt x="1316" y="985"/>
                  </a:lnTo>
                  <a:lnTo>
                    <a:pt x="1314" y="997"/>
                  </a:lnTo>
                  <a:lnTo>
                    <a:pt x="1314" y="999"/>
                  </a:lnTo>
                  <a:lnTo>
                    <a:pt x="1311" y="999"/>
                  </a:lnTo>
                  <a:lnTo>
                    <a:pt x="1311" y="997"/>
                  </a:lnTo>
                  <a:lnTo>
                    <a:pt x="1311" y="995"/>
                  </a:lnTo>
                  <a:lnTo>
                    <a:pt x="1314" y="992"/>
                  </a:lnTo>
                  <a:lnTo>
                    <a:pt x="1314" y="990"/>
                  </a:lnTo>
                  <a:lnTo>
                    <a:pt x="1314" y="985"/>
                  </a:lnTo>
                  <a:lnTo>
                    <a:pt x="1311" y="997"/>
                  </a:lnTo>
                  <a:lnTo>
                    <a:pt x="1311" y="997"/>
                  </a:lnTo>
                  <a:close/>
                  <a:moveTo>
                    <a:pt x="1307" y="590"/>
                  </a:moveTo>
                  <a:lnTo>
                    <a:pt x="1307" y="590"/>
                  </a:lnTo>
                  <a:lnTo>
                    <a:pt x="1304" y="587"/>
                  </a:lnTo>
                  <a:lnTo>
                    <a:pt x="1304" y="587"/>
                  </a:lnTo>
                  <a:lnTo>
                    <a:pt x="1304" y="587"/>
                  </a:lnTo>
                  <a:lnTo>
                    <a:pt x="1302" y="590"/>
                  </a:lnTo>
                  <a:lnTo>
                    <a:pt x="1302" y="590"/>
                  </a:lnTo>
                  <a:lnTo>
                    <a:pt x="1300" y="592"/>
                  </a:lnTo>
                  <a:lnTo>
                    <a:pt x="1300" y="594"/>
                  </a:lnTo>
                  <a:lnTo>
                    <a:pt x="1300" y="594"/>
                  </a:lnTo>
                  <a:lnTo>
                    <a:pt x="1304" y="594"/>
                  </a:lnTo>
                  <a:lnTo>
                    <a:pt x="1304" y="592"/>
                  </a:lnTo>
                  <a:lnTo>
                    <a:pt x="1307" y="590"/>
                  </a:lnTo>
                  <a:lnTo>
                    <a:pt x="1307" y="590"/>
                  </a:lnTo>
                  <a:lnTo>
                    <a:pt x="1307" y="590"/>
                  </a:lnTo>
                  <a:lnTo>
                    <a:pt x="1307" y="590"/>
                  </a:lnTo>
                  <a:close/>
                  <a:moveTo>
                    <a:pt x="1314" y="959"/>
                  </a:moveTo>
                  <a:lnTo>
                    <a:pt x="1316" y="957"/>
                  </a:lnTo>
                  <a:lnTo>
                    <a:pt x="1316" y="957"/>
                  </a:lnTo>
                  <a:lnTo>
                    <a:pt x="1316" y="957"/>
                  </a:lnTo>
                  <a:lnTo>
                    <a:pt x="1316" y="957"/>
                  </a:lnTo>
                  <a:lnTo>
                    <a:pt x="1316" y="957"/>
                  </a:lnTo>
                  <a:lnTo>
                    <a:pt x="1316" y="957"/>
                  </a:lnTo>
                  <a:lnTo>
                    <a:pt x="1314" y="957"/>
                  </a:lnTo>
                  <a:lnTo>
                    <a:pt x="1314" y="959"/>
                  </a:lnTo>
                  <a:lnTo>
                    <a:pt x="1314" y="959"/>
                  </a:lnTo>
                  <a:lnTo>
                    <a:pt x="1314" y="959"/>
                  </a:lnTo>
                  <a:lnTo>
                    <a:pt x="1314" y="95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4103641" y="4900205"/>
              <a:ext cx="24769" cy="53075"/>
            </a:xfrm>
            <a:custGeom>
              <a:avLst/>
              <a:gdLst>
                <a:gd name="T0" fmla="*/ 2 w 21"/>
                <a:gd name="T1" fmla="*/ 12 h 45"/>
                <a:gd name="T2" fmla="*/ 2 w 21"/>
                <a:gd name="T3" fmla="*/ 15 h 45"/>
                <a:gd name="T4" fmla="*/ 2 w 21"/>
                <a:gd name="T5" fmla="*/ 15 h 45"/>
                <a:gd name="T6" fmla="*/ 5 w 21"/>
                <a:gd name="T7" fmla="*/ 17 h 45"/>
                <a:gd name="T8" fmla="*/ 5 w 21"/>
                <a:gd name="T9" fmla="*/ 19 h 45"/>
                <a:gd name="T10" fmla="*/ 2 w 21"/>
                <a:gd name="T11" fmla="*/ 24 h 45"/>
                <a:gd name="T12" fmla="*/ 2 w 21"/>
                <a:gd name="T13" fmla="*/ 29 h 45"/>
                <a:gd name="T14" fmla="*/ 5 w 21"/>
                <a:gd name="T15" fmla="*/ 31 h 45"/>
                <a:gd name="T16" fmla="*/ 7 w 21"/>
                <a:gd name="T17" fmla="*/ 34 h 45"/>
                <a:gd name="T18" fmla="*/ 7 w 21"/>
                <a:gd name="T19" fmla="*/ 36 h 45"/>
                <a:gd name="T20" fmla="*/ 12 w 21"/>
                <a:gd name="T21" fmla="*/ 38 h 45"/>
                <a:gd name="T22" fmla="*/ 19 w 21"/>
                <a:gd name="T23" fmla="*/ 43 h 45"/>
                <a:gd name="T24" fmla="*/ 21 w 21"/>
                <a:gd name="T25" fmla="*/ 43 h 45"/>
                <a:gd name="T26" fmla="*/ 21 w 21"/>
                <a:gd name="T27" fmla="*/ 45 h 45"/>
                <a:gd name="T28" fmla="*/ 19 w 21"/>
                <a:gd name="T29" fmla="*/ 41 h 45"/>
                <a:gd name="T30" fmla="*/ 17 w 21"/>
                <a:gd name="T31" fmla="*/ 29 h 45"/>
                <a:gd name="T32" fmla="*/ 14 w 21"/>
                <a:gd name="T33" fmla="*/ 19 h 45"/>
                <a:gd name="T34" fmla="*/ 12 w 21"/>
                <a:gd name="T35" fmla="*/ 10 h 45"/>
                <a:gd name="T36" fmla="*/ 10 w 21"/>
                <a:gd name="T37" fmla="*/ 0 h 45"/>
                <a:gd name="T38" fmla="*/ 10 w 21"/>
                <a:gd name="T39" fmla="*/ 3 h 45"/>
                <a:gd name="T40" fmla="*/ 5 w 21"/>
                <a:gd name="T41" fmla="*/ 3 h 45"/>
                <a:gd name="T42" fmla="*/ 5 w 21"/>
                <a:gd name="T43" fmla="*/ 3 h 45"/>
                <a:gd name="T44" fmla="*/ 5 w 21"/>
                <a:gd name="T45" fmla="*/ 5 h 45"/>
                <a:gd name="T46" fmla="*/ 2 w 21"/>
                <a:gd name="T47" fmla="*/ 7 h 45"/>
                <a:gd name="T48" fmla="*/ 2 w 21"/>
                <a:gd name="T49" fmla="*/ 10 h 45"/>
                <a:gd name="T50" fmla="*/ 0 w 21"/>
                <a:gd name="T51" fmla="*/ 10 h 45"/>
                <a:gd name="T52" fmla="*/ 0 w 21"/>
                <a:gd name="T53" fmla="*/ 10 h 45"/>
                <a:gd name="T54" fmla="*/ 2 w 21"/>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45">
                  <a:moveTo>
                    <a:pt x="2" y="12"/>
                  </a:moveTo>
                  <a:lnTo>
                    <a:pt x="2" y="15"/>
                  </a:lnTo>
                  <a:lnTo>
                    <a:pt x="2" y="15"/>
                  </a:lnTo>
                  <a:lnTo>
                    <a:pt x="5" y="17"/>
                  </a:lnTo>
                  <a:lnTo>
                    <a:pt x="5" y="19"/>
                  </a:lnTo>
                  <a:lnTo>
                    <a:pt x="2" y="24"/>
                  </a:lnTo>
                  <a:lnTo>
                    <a:pt x="2" y="29"/>
                  </a:lnTo>
                  <a:lnTo>
                    <a:pt x="5" y="31"/>
                  </a:lnTo>
                  <a:lnTo>
                    <a:pt x="7" y="34"/>
                  </a:lnTo>
                  <a:lnTo>
                    <a:pt x="7" y="36"/>
                  </a:lnTo>
                  <a:lnTo>
                    <a:pt x="12" y="38"/>
                  </a:lnTo>
                  <a:lnTo>
                    <a:pt x="19" y="43"/>
                  </a:lnTo>
                  <a:lnTo>
                    <a:pt x="21" y="43"/>
                  </a:lnTo>
                  <a:lnTo>
                    <a:pt x="21" y="45"/>
                  </a:lnTo>
                  <a:lnTo>
                    <a:pt x="19" y="41"/>
                  </a:lnTo>
                  <a:lnTo>
                    <a:pt x="17" y="29"/>
                  </a:lnTo>
                  <a:lnTo>
                    <a:pt x="14" y="19"/>
                  </a:lnTo>
                  <a:lnTo>
                    <a:pt x="12" y="10"/>
                  </a:lnTo>
                  <a:lnTo>
                    <a:pt x="10" y="0"/>
                  </a:lnTo>
                  <a:lnTo>
                    <a:pt x="10" y="3"/>
                  </a:lnTo>
                  <a:lnTo>
                    <a:pt x="5" y="3"/>
                  </a:lnTo>
                  <a:lnTo>
                    <a:pt x="5" y="3"/>
                  </a:lnTo>
                  <a:lnTo>
                    <a:pt x="5" y="5"/>
                  </a:lnTo>
                  <a:lnTo>
                    <a:pt x="2" y="7"/>
                  </a:lnTo>
                  <a:lnTo>
                    <a:pt x="2" y="10"/>
                  </a:lnTo>
                  <a:lnTo>
                    <a:pt x="0" y="10"/>
                  </a:lnTo>
                  <a:lnTo>
                    <a:pt x="0" y="10"/>
                  </a:lnTo>
                  <a:lnTo>
                    <a:pt x="2"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p:cNvSpPr>
            <p:nvPr/>
          </p:nvSpPr>
          <p:spPr bwMode="auto">
            <a:xfrm>
              <a:off x="3084602" y="4456735"/>
              <a:ext cx="1572198" cy="1519122"/>
            </a:xfrm>
            <a:custGeom>
              <a:avLst/>
              <a:gdLst>
                <a:gd name="T0" fmla="*/ 1302 w 1333"/>
                <a:gd name="T1" fmla="*/ 802 h 1288"/>
                <a:gd name="T2" fmla="*/ 1243 w 1333"/>
                <a:gd name="T3" fmla="*/ 845 h 1288"/>
                <a:gd name="T4" fmla="*/ 1212 w 1333"/>
                <a:gd name="T5" fmla="*/ 845 h 1288"/>
                <a:gd name="T6" fmla="*/ 1186 w 1333"/>
                <a:gd name="T7" fmla="*/ 845 h 1288"/>
                <a:gd name="T8" fmla="*/ 1162 w 1333"/>
                <a:gd name="T9" fmla="*/ 824 h 1288"/>
                <a:gd name="T10" fmla="*/ 1139 w 1333"/>
                <a:gd name="T11" fmla="*/ 821 h 1288"/>
                <a:gd name="T12" fmla="*/ 1068 w 1333"/>
                <a:gd name="T13" fmla="*/ 814 h 1288"/>
                <a:gd name="T14" fmla="*/ 994 w 1333"/>
                <a:gd name="T15" fmla="*/ 772 h 1288"/>
                <a:gd name="T16" fmla="*/ 966 w 1333"/>
                <a:gd name="T17" fmla="*/ 722 h 1288"/>
                <a:gd name="T18" fmla="*/ 930 w 1333"/>
                <a:gd name="T19" fmla="*/ 585 h 1288"/>
                <a:gd name="T20" fmla="*/ 874 w 1333"/>
                <a:gd name="T21" fmla="*/ 414 h 1288"/>
                <a:gd name="T22" fmla="*/ 821 w 1333"/>
                <a:gd name="T23" fmla="*/ 412 h 1288"/>
                <a:gd name="T24" fmla="*/ 805 w 1333"/>
                <a:gd name="T25" fmla="*/ 433 h 1288"/>
                <a:gd name="T26" fmla="*/ 824 w 1333"/>
                <a:gd name="T27" fmla="*/ 400 h 1288"/>
                <a:gd name="T28" fmla="*/ 807 w 1333"/>
                <a:gd name="T29" fmla="*/ 369 h 1288"/>
                <a:gd name="T30" fmla="*/ 781 w 1333"/>
                <a:gd name="T31" fmla="*/ 350 h 1288"/>
                <a:gd name="T32" fmla="*/ 729 w 1333"/>
                <a:gd name="T33" fmla="*/ 346 h 1288"/>
                <a:gd name="T34" fmla="*/ 743 w 1333"/>
                <a:gd name="T35" fmla="*/ 327 h 1288"/>
                <a:gd name="T36" fmla="*/ 698 w 1333"/>
                <a:gd name="T37" fmla="*/ 286 h 1288"/>
                <a:gd name="T38" fmla="*/ 694 w 1333"/>
                <a:gd name="T39" fmla="*/ 251 h 1288"/>
                <a:gd name="T40" fmla="*/ 679 w 1333"/>
                <a:gd name="T41" fmla="*/ 204 h 1288"/>
                <a:gd name="T42" fmla="*/ 653 w 1333"/>
                <a:gd name="T43" fmla="*/ 163 h 1288"/>
                <a:gd name="T44" fmla="*/ 649 w 1333"/>
                <a:gd name="T45" fmla="*/ 109 h 1288"/>
                <a:gd name="T46" fmla="*/ 642 w 1333"/>
                <a:gd name="T47" fmla="*/ 95 h 1288"/>
                <a:gd name="T48" fmla="*/ 630 w 1333"/>
                <a:gd name="T49" fmla="*/ 92 h 1288"/>
                <a:gd name="T50" fmla="*/ 611 w 1333"/>
                <a:gd name="T51" fmla="*/ 95 h 1288"/>
                <a:gd name="T52" fmla="*/ 571 w 1333"/>
                <a:gd name="T53" fmla="*/ 97 h 1288"/>
                <a:gd name="T54" fmla="*/ 578 w 1333"/>
                <a:gd name="T55" fmla="*/ 99 h 1288"/>
                <a:gd name="T56" fmla="*/ 559 w 1333"/>
                <a:gd name="T57" fmla="*/ 92 h 1288"/>
                <a:gd name="T58" fmla="*/ 490 w 1333"/>
                <a:gd name="T59" fmla="*/ 135 h 1288"/>
                <a:gd name="T60" fmla="*/ 495 w 1333"/>
                <a:gd name="T61" fmla="*/ 109 h 1288"/>
                <a:gd name="T62" fmla="*/ 455 w 1333"/>
                <a:gd name="T63" fmla="*/ 83 h 1288"/>
                <a:gd name="T64" fmla="*/ 388 w 1333"/>
                <a:gd name="T65" fmla="*/ 69 h 1288"/>
                <a:gd name="T66" fmla="*/ 360 w 1333"/>
                <a:gd name="T67" fmla="*/ 59 h 1288"/>
                <a:gd name="T68" fmla="*/ 313 w 1333"/>
                <a:gd name="T69" fmla="*/ 24 h 1288"/>
                <a:gd name="T70" fmla="*/ 284 w 1333"/>
                <a:gd name="T71" fmla="*/ 2 h 1288"/>
                <a:gd name="T72" fmla="*/ 100 w 1333"/>
                <a:gd name="T73" fmla="*/ 270 h 1288"/>
                <a:gd name="T74" fmla="*/ 5 w 1333"/>
                <a:gd name="T75" fmla="*/ 471 h 1288"/>
                <a:gd name="T76" fmla="*/ 41 w 1333"/>
                <a:gd name="T77" fmla="*/ 720 h 1288"/>
                <a:gd name="T78" fmla="*/ 76 w 1333"/>
                <a:gd name="T79" fmla="*/ 765 h 1288"/>
                <a:gd name="T80" fmla="*/ 138 w 1333"/>
                <a:gd name="T81" fmla="*/ 765 h 1288"/>
                <a:gd name="T82" fmla="*/ 187 w 1333"/>
                <a:gd name="T83" fmla="*/ 786 h 1288"/>
                <a:gd name="T84" fmla="*/ 216 w 1333"/>
                <a:gd name="T85" fmla="*/ 793 h 1288"/>
                <a:gd name="T86" fmla="*/ 251 w 1333"/>
                <a:gd name="T87" fmla="*/ 810 h 1288"/>
                <a:gd name="T88" fmla="*/ 291 w 1333"/>
                <a:gd name="T89" fmla="*/ 800 h 1288"/>
                <a:gd name="T90" fmla="*/ 343 w 1333"/>
                <a:gd name="T91" fmla="*/ 802 h 1288"/>
                <a:gd name="T92" fmla="*/ 429 w 1333"/>
                <a:gd name="T93" fmla="*/ 762 h 1288"/>
                <a:gd name="T94" fmla="*/ 618 w 1333"/>
                <a:gd name="T95" fmla="*/ 836 h 1288"/>
                <a:gd name="T96" fmla="*/ 689 w 1333"/>
                <a:gd name="T97" fmla="*/ 888 h 1288"/>
                <a:gd name="T98" fmla="*/ 717 w 1333"/>
                <a:gd name="T99" fmla="*/ 897 h 1288"/>
                <a:gd name="T100" fmla="*/ 753 w 1333"/>
                <a:gd name="T101" fmla="*/ 907 h 1288"/>
                <a:gd name="T102" fmla="*/ 869 w 1333"/>
                <a:gd name="T103" fmla="*/ 1056 h 1288"/>
                <a:gd name="T104" fmla="*/ 885 w 1333"/>
                <a:gd name="T105" fmla="*/ 1184 h 1288"/>
                <a:gd name="T106" fmla="*/ 855 w 1333"/>
                <a:gd name="T107" fmla="*/ 1247 h 1288"/>
                <a:gd name="T108" fmla="*/ 982 w 1333"/>
                <a:gd name="T109" fmla="*/ 1217 h 1288"/>
                <a:gd name="T110" fmla="*/ 1110 w 1333"/>
                <a:gd name="T111" fmla="*/ 1117 h 1288"/>
                <a:gd name="T112" fmla="*/ 1094 w 1333"/>
                <a:gd name="T113" fmla="*/ 1091 h 1288"/>
                <a:gd name="T114" fmla="*/ 1226 w 1333"/>
                <a:gd name="T115" fmla="*/ 1018 h 1288"/>
                <a:gd name="T116" fmla="*/ 1250 w 1333"/>
                <a:gd name="T117" fmla="*/ 954 h 1288"/>
                <a:gd name="T118" fmla="*/ 1302 w 1333"/>
                <a:gd name="T119" fmla="*/ 869 h 1288"/>
                <a:gd name="T120" fmla="*/ 1333 w 1333"/>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3" h="1288">
                  <a:moveTo>
                    <a:pt x="1333" y="833"/>
                  </a:moveTo>
                  <a:lnTo>
                    <a:pt x="1330" y="831"/>
                  </a:lnTo>
                  <a:lnTo>
                    <a:pt x="1328" y="831"/>
                  </a:lnTo>
                  <a:lnTo>
                    <a:pt x="1326" y="828"/>
                  </a:lnTo>
                  <a:lnTo>
                    <a:pt x="1323" y="828"/>
                  </a:lnTo>
                  <a:lnTo>
                    <a:pt x="1323" y="824"/>
                  </a:lnTo>
                  <a:lnTo>
                    <a:pt x="1323" y="821"/>
                  </a:lnTo>
                  <a:lnTo>
                    <a:pt x="1321" y="817"/>
                  </a:lnTo>
                  <a:lnTo>
                    <a:pt x="1321" y="812"/>
                  </a:lnTo>
                  <a:lnTo>
                    <a:pt x="1321" y="807"/>
                  </a:lnTo>
                  <a:lnTo>
                    <a:pt x="1321" y="805"/>
                  </a:lnTo>
                  <a:lnTo>
                    <a:pt x="1321" y="802"/>
                  </a:lnTo>
                  <a:lnTo>
                    <a:pt x="1321" y="802"/>
                  </a:lnTo>
                  <a:lnTo>
                    <a:pt x="1316" y="802"/>
                  </a:lnTo>
                  <a:lnTo>
                    <a:pt x="1314" y="802"/>
                  </a:lnTo>
                  <a:lnTo>
                    <a:pt x="1311" y="802"/>
                  </a:lnTo>
                  <a:lnTo>
                    <a:pt x="1307" y="802"/>
                  </a:lnTo>
                  <a:lnTo>
                    <a:pt x="1304" y="802"/>
                  </a:lnTo>
                  <a:lnTo>
                    <a:pt x="1304" y="800"/>
                  </a:lnTo>
                  <a:lnTo>
                    <a:pt x="1302" y="802"/>
                  </a:lnTo>
                  <a:lnTo>
                    <a:pt x="1302" y="802"/>
                  </a:lnTo>
                  <a:lnTo>
                    <a:pt x="1302" y="802"/>
                  </a:lnTo>
                  <a:lnTo>
                    <a:pt x="1302" y="802"/>
                  </a:lnTo>
                  <a:lnTo>
                    <a:pt x="1299" y="802"/>
                  </a:lnTo>
                  <a:lnTo>
                    <a:pt x="1299" y="805"/>
                  </a:lnTo>
                  <a:lnTo>
                    <a:pt x="1297" y="805"/>
                  </a:lnTo>
                  <a:lnTo>
                    <a:pt x="1285" y="810"/>
                  </a:lnTo>
                  <a:lnTo>
                    <a:pt x="1285" y="810"/>
                  </a:lnTo>
                  <a:lnTo>
                    <a:pt x="1283" y="812"/>
                  </a:lnTo>
                  <a:lnTo>
                    <a:pt x="1283" y="812"/>
                  </a:lnTo>
                  <a:lnTo>
                    <a:pt x="1281" y="814"/>
                  </a:lnTo>
                  <a:lnTo>
                    <a:pt x="1269" y="821"/>
                  </a:lnTo>
                  <a:lnTo>
                    <a:pt x="1266" y="821"/>
                  </a:lnTo>
                  <a:lnTo>
                    <a:pt x="1264" y="826"/>
                  </a:lnTo>
                  <a:lnTo>
                    <a:pt x="1252" y="836"/>
                  </a:lnTo>
                  <a:lnTo>
                    <a:pt x="1247" y="836"/>
                  </a:lnTo>
                  <a:lnTo>
                    <a:pt x="1247" y="838"/>
                  </a:lnTo>
                  <a:lnTo>
                    <a:pt x="1245" y="840"/>
                  </a:lnTo>
                  <a:lnTo>
                    <a:pt x="1245" y="840"/>
                  </a:lnTo>
                  <a:lnTo>
                    <a:pt x="1245" y="845"/>
                  </a:lnTo>
                  <a:lnTo>
                    <a:pt x="1243" y="845"/>
                  </a:lnTo>
                  <a:lnTo>
                    <a:pt x="1243" y="845"/>
                  </a:lnTo>
                  <a:lnTo>
                    <a:pt x="1240" y="847"/>
                  </a:lnTo>
                  <a:lnTo>
                    <a:pt x="1238" y="847"/>
                  </a:lnTo>
                  <a:lnTo>
                    <a:pt x="1238" y="847"/>
                  </a:lnTo>
                  <a:lnTo>
                    <a:pt x="1236" y="847"/>
                  </a:lnTo>
                  <a:lnTo>
                    <a:pt x="1233" y="845"/>
                  </a:lnTo>
                  <a:lnTo>
                    <a:pt x="1233" y="845"/>
                  </a:lnTo>
                  <a:lnTo>
                    <a:pt x="1233" y="845"/>
                  </a:lnTo>
                  <a:lnTo>
                    <a:pt x="1231" y="845"/>
                  </a:lnTo>
                  <a:lnTo>
                    <a:pt x="1231" y="843"/>
                  </a:lnTo>
                  <a:lnTo>
                    <a:pt x="1228" y="843"/>
                  </a:lnTo>
                  <a:lnTo>
                    <a:pt x="1228" y="843"/>
                  </a:lnTo>
                  <a:lnTo>
                    <a:pt x="1226" y="843"/>
                  </a:lnTo>
                  <a:lnTo>
                    <a:pt x="1226" y="840"/>
                  </a:lnTo>
                  <a:lnTo>
                    <a:pt x="1224" y="840"/>
                  </a:lnTo>
                  <a:lnTo>
                    <a:pt x="1219" y="840"/>
                  </a:lnTo>
                  <a:lnTo>
                    <a:pt x="1217" y="840"/>
                  </a:lnTo>
                  <a:lnTo>
                    <a:pt x="1212" y="843"/>
                  </a:lnTo>
                  <a:lnTo>
                    <a:pt x="1212" y="843"/>
                  </a:lnTo>
                  <a:lnTo>
                    <a:pt x="1212" y="845"/>
                  </a:lnTo>
                  <a:lnTo>
                    <a:pt x="1212" y="845"/>
                  </a:lnTo>
                  <a:lnTo>
                    <a:pt x="1212" y="845"/>
                  </a:lnTo>
                  <a:lnTo>
                    <a:pt x="1212" y="847"/>
                  </a:lnTo>
                  <a:lnTo>
                    <a:pt x="1212" y="847"/>
                  </a:lnTo>
                  <a:lnTo>
                    <a:pt x="1210" y="847"/>
                  </a:lnTo>
                  <a:lnTo>
                    <a:pt x="1210" y="850"/>
                  </a:lnTo>
                  <a:lnTo>
                    <a:pt x="1210" y="850"/>
                  </a:lnTo>
                  <a:lnTo>
                    <a:pt x="1207" y="850"/>
                  </a:lnTo>
                  <a:lnTo>
                    <a:pt x="1207" y="850"/>
                  </a:lnTo>
                  <a:lnTo>
                    <a:pt x="1205" y="850"/>
                  </a:lnTo>
                  <a:lnTo>
                    <a:pt x="1202" y="847"/>
                  </a:lnTo>
                  <a:lnTo>
                    <a:pt x="1202" y="847"/>
                  </a:lnTo>
                  <a:lnTo>
                    <a:pt x="1202" y="847"/>
                  </a:lnTo>
                  <a:lnTo>
                    <a:pt x="1202" y="847"/>
                  </a:lnTo>
                  <a:lnTo>
                    <a:pt x="1200" y="847"/>
                  </a:lnTo>
                  <a:lnTo>
                    <a:pt x="1200" y="847"/>
                  </a:lnTo>
                  <a:lnTo>
                    <a:pt x="1198" y="847"/>
                  </a:lnTo>
                  <a:lnTo>
                    <a:pt x="1195" y="847"/>
                  </a:lnTo>
                  <a:lnTo>
                    <a:pt x="1191" y="847"/>
                  </a:lnTo>
                  <a:lnTo>
                    <a:pt x="1188" y="847"/>
                  </a:lnTo>
                  <a:lnTo>
                    <a:pt x="1186" y="847"/>
                  </a:lnTo>
                  <a:lnTo>
                    <a:pt x="1186" y="845"/>
                  </a:lnTo>
                  <a:lnTo>
                    <a:pt x="1186" y="845"/>
                  </a:lnTo>
                  <a:lnTo>
                    <a:pt x="1184" y="843"/>
                  </a:lnTo>
                  <a:lnTo>
                    <a:pt x="1184" y="843"/>
                  </a:lnTo>
                  <a:lnTo>
                    <a:pt x="1181" y="840"/>
                  </a:lnTo>
                  <a:lnTo>
                    <a:pt x="1181" y="840"/>
                  </a:lnTo>
                  <a:lnTo>
                    <a:pt x="1179" y="838"/>
                  </a:lnTo>
                  <a:lnTo>
                    <a:pt x="1179" y="836"/>
                  </a:lnTo>
                  <a:lnTo>
                    <a:pt x="1179" y="836"/>
                  </a:lnTo>
                  <a:lnTo>
                    <a:pt x="1176" y="833"/>
                  </a:lnTo>
                  <a:lnTo>
                    <a:pt x="1176" y="833"/>
                  </a:lnTo>
                  <a:lnTo>
                    <a:pt x="1176" y="833"/>
                  </a:lnTo>
                  <a:lnTo>
                    <a:pt x="1174" y="833"/>
                  </a:lnTo>
                  <a:lnTo>
                    <a:pt x="1174" y="831"/>
                  </a:lnTo>
                  <a:lnTo>
                    <a:pt x="1172" y="828"/>
                  </a:lnTo>
                  <a:lnTo>
                    <a:pt x="1172" y="826"/>
                  </a:lnTo>
                  <a:lnTo>
                    <a:pt x="1169" y="824"/>
                  </a:lnTo>
                  <a:lnTo>
                    <a:pt x="1169" y="824"/>
                  </a:lnTo>
                  <a:lnTo>
                    <a:pt x="1167" y="821"/>
                  </a:lnTo>
                  <a:lnTo>
                    <a:pt x="1165" y="821"/>
                  </a:lnTo>
                  <a:lnTo>
                    <a:pt x="1165" y="821"/>
                  </a:lnTo>
                  <a:lnTo>
                    <a:pt x="1162" y="824"/>
                  </a:lnTo>
                  <a:lnTo>
                    <a:pt x="1162" y="824"/>
                  </a:lnTo>
                  <a:lnTo>
                    <a:pt x="1162" y="824"/>
                  </a:lnTo>
                  <a:lnTo>
                    <a:pt x="1162" y="826"/>
                  </a:lnTo>
                  <a:lnTo>
                    <a:pt x="1162" y="826"/>
                  </a:lnTo>
                  <a:lnTo>
                    <a:pt x="1162" y="828"/>
                  </a:lnTo>
                  <a:lnTo>
                    <a:pt x="1165" y="828"/>
                  </a:lnTo>
                  <a:lnTo>
                    <a:pt x="1165" y="831"/>
                  </a:lnTo>
                  <a:lnTo>
                    <a:pt x="1162" y="833"/>
                  </a:lnTo>
                  <a:lnTo>
                    <a:pt x="1162" y="833"/>
                  </a:lnTo>
                  <a:lnTo>
                    <a:pt x="1160" y="833"/>
                  </a:lnTo>
                  <a:lnTo>
                    <a:pt x="1157" y="833"/>
                  </a:lnTo>
                  <a:lnTo>
                    <a:pt x="1155" y="833"/>
                  </a:lnTo>
                  <a:lnTo>
                    <a:pt x="1153" y="833"/>
                  </a:lnTo>
                  <a:lnTo>
                    <a:pt x="1150" y="831"/>
                  </a:lnTo>
                  <a:lnTo>
                    <a:pt x="1148" y="831"/>
                  </a:lnTo>
                  <a:lnTo>
                    <a:pt x="1146" y="831"/>
                  </a:lnTo>
                  <a:lnTo>
                    <a:pt x="1143" y="828"/>
                  </a:lnTo>
                  <a:lnTo>
                    <a:pt x="1141" y="828"/>
                  </a:lnTo>
                  <a:lnTo>
                    <a:pt x="1139" y="826"/>
                  </a:lnTo>
                  <a:lnTo>
                    <a:pt x="1139" y="826"/>
                  </a:lnTo>
                  <a:lnTo>
                    <a:pt x="1139" y="824"/>
                  </a:lnTo>
                  <a:lnTo>
                    <a:pt x="1139" y="821"/>
                  </a:lnTo>
                  <a:lnTo>
                    <a:pt x="1136" y="821"/>
                  </a:lnTo>
                  <a:lnTo>
                    <a:pt x="1136" y="819"/>
                  </a:lnTo>
                  <a:lnTo>
                    <a:pt x="1134" y="819"/>
                  </a:lnTo>
                  <a:lnTo>
                    <a:pt x="1131" y="817"/>
                  </a:lnTo>
                  <a:lnTo>
                    <a:pt x="1131" y="817"/>
                  </a:lnTo>
                  <a:lnTo>
                    <a:pt x="1129" y="817"/>
                  </a:lnTo>
                  <a:lnTo>
                    <a:pt x="1129" y="817"/>
                  </a:lnTo>
                  <a:lnTo>
                    <a:pt x="1127" y="817"/>
                  </a:lnTo>
                  <a:lnTo>
                    <a:pt x="1122" y="814"/>
                  </a:lnTo>
                  <a:lnTo>
                    <a:pt x="1110" y="812"/>
                  </a:lnTo>
                  <a:lnTo>
                    <a:pt x="1108" y="812"/>
                  </a:lnTo>
                  <a:lnTo>
                    <a:pt x="1108" y="812"/>
                  </a:lnTo>
                  <a:lnTo>
                    <a:pt x="1105" y="812"/>
                  </a:lnTo>
                  <a:lnTo>
                    <a:pt x="1094" y="810"/>
                  </a:lnTo>
                  <a:lnTo>
                    <a:pt x="1087" y="812"/>
                  </a:lnTo>
                  <a:lnTo>
                    <a:pt x="1082" y="812"/>
                  </a:lnTo>
                  <a:lnTo>
                    <a:pt x="1072" y="812"/>
                  </a:lnTo>
                  <a:lnTo>
                    <a:pt x="1070" y="814"/>
                  </a:lnTo>
                  <a:lnTo>
                    <a:pt x="1068" y="814"/>
                  </a:lnTo>
                  <a:lnTo>
                    <a:pt x="1068" y="814"/>
                  </a:lnTo>
                  <a:lnTo>
                    <a:pt x="1068" y="814"/>
                  </a:lnTo>
                  <a:lnTo>
                    <a:pt x="1065" y="814"/>
                  </a:lnTo>
                  <a:lnTo>
                    <a:pt x="1063" y="814"/>
                  </a:lnTo>
                  <a:lnTo>
                    <a:pt x="1044" y="814"/>
                  </a:lnTo>
                  <a:lnTo>
                    <a:pt x="1044" y="814"/>
                  </a:lnTo>
                  <a:lnTo>
                    <a:pt x="1042" y="812"/>
                  </a:lnTo>
                  <a:lnTo>
                    <a:pt x="1042" y="812"/>
                  </a:lnTo>
                  <a:lnTo>
                    <a:pt x="1039" y="810"/>
                  </a:lnTo>
                  <a:lnTo>
                    <a:pt x="1030" y="807"/>
                  </a:lnTo>
                  <a:lnTo>
                    <a:pt x="1027" y="805"/>
                  </a:lnTo>
                  <a:lnTo>
                    <a:pt x="1025" y="802"/>
                  </a:lnTo>
                  <a:lnTo>
                    <a:pt x="1020" y="798"/>
                  </a:lnTo>
                  <a:lnTo>
                    <a:pt x="1020" y="798"/>
                  </a:lnTo>
                  <a:lnTo>
                    <a:pt x="1020" y="795"/>
                  </a:lnTo>
                  <a:lnTo>
                    <a:pt x="1018" y="793"/>
                  </a:lnTo>
                  <a:lnTo>
                    <a:pt x="1018" y="793"/>
                  </a:lnTo>
                  <a:lnTo>
                    <a:pt x="1013" y="791"/>
                  </a:lnTo>
                  <a:lnTo>
                    <a:pt x="1011" y="788"/>
                  </a:lnTo>
                  <a:lnTo>
                    <a:pt x="1006" y="779"/>
                  </a:lnTo>
                  <a:lnTo>
                    <a:pt x="1001" y="776"/>
                  </a:lnTo>
                  <a:lnTo>
                    <a:pt x="999" y="774"/>
                  </a:lnTo>
                  <a:lnTo>
                    <a:pt x="994" y="772"/>
                  </a:lnTo>
                  <a:lnTo>
                    <a:pt x="992" y="769"/>
                  </a:lnTo>
                  <a:lnTo>
                    <a:pt x="989" y="765"/>
                  </a:lnTo>
                  <a:lnTo>
                    <a:pt x="987" y="762"/>
                  </a:lnTo>
                  <a:lnTo>
                    <a:pt x="982" y="760"/>
                  </a:lnTo>
                  <a:lnTo>
                    <a:pt x="980" y="757"/>
                  </a:lnTo>
                  <a:lnTo>
                    <a:pt x="980" y="755"/>
                  </a:lnTo>
                  <a:lnTo>
                    <a:pt x="980" y="750"/>
                  </a:lnTo>
                  <a:lnTo>
                    <a:pt x="980" y="748"/>
                  </a:lnTo>
                  <a:lnTo>
                    <a:pt x="978" y="746"/>
                  </a:lnTo>
                  <a:lnTo>
                    <a:pt x="978" y="743"/>
                  </a:lnTo>
                  <a:lnTo>
                    <a:pt x="978" y="743"/>
                  </a:lnTo>
                  <a:lnTo>
                    <a:pt x="975" y="741"/>
                  </a:lnTo>
                  <a:lnTo>
                    <a:pt x="975" y="741"/>
                  </a:lnTo>
                  <a:lnTo>
                    <a:pt x="973" y="739"/>
                  </a:lnTo>
                  <a:lnTo>
                    <a:pt x="971" y="739"/>
                  </a:lnTo>
                  <a:lnTo>
                    <a:pt x="968" y="736"/>
                  </a:lnTo>
                  <a:lnTo>
                    <a:pt x="968" y="734"/>
                  </a:lnTo>
                  <a:lnTo>
                    <a:pt x="966" y="731"/>
                  </a:lnTo>
                  <a:lnTo>
                    <a:pt x="966" y="727"/>
                  </a:lnTo>
                  <a:lnTo>
                    <a:pt x="966" y="724"/>
                  </a:lnTo>
                  <a:lnTo>
                    <a:pt x="966" y="722"/>
                  </a:lnTo>
                  <a:lnTo>
                    <a:pt x="966" y="720"/>
                  </a:lnTo>
                  <a:lnTo>
                    <a:pt x="966" y="717"/>
                  </a:lnTo>
                  <a:lnTo>
                    <a:pt x="966" y="715"/>
                  </a:lnTo>
                  <a:lnTo>
                    <a:pt x="963" y="713"/>
                  </a:lnTo>
                  <a:lnTo>
                    <a:pt x="963" y="710"/>
                  </a:lnTo>
                  <a:lnTo>
                    <a:pt x="963" y="708"/>
                  </a:lnTo>
                  <a:lnTo>
                    <a:pt x="963" y="705"/>
                  </a:lnTo>
                  <a:lnTo>
                    <a:pt x="961" y="703"/>
                  </a:lnTo>
                  <a:lnTo>
                    <a:pt x="961" y="698"/>
                  </a:lnTo>
                  <a:lnTo>
                    <a:pt x="959" y="694"/>
                  </a:lnTo>
                  <a:lnTo>
                    <a:pt x="956" y="682"/>
                  </a:lnTo>
                  <a:lnTo>
                    <a:pt x="954" y="672"/>
                  </a:lnTo>
                  <a:lnTo>
                    <a:pt x="952" y="663"/>
                  </a:lnTo>
                  <a:lnTo>
                    <a:pt x="949" y="653"/>
                  </a:lnTo>
                  <a:lnTo>
                    <a:pt x="947" y="644"/>
                  </a:lnTo>
                  <a:lnTo>
                    <a:pt x="945" y="634"/>
                  </a:lnTo>
                  <a:lnTo>
                    <a:pt x="940" y="623"/>
                  </a:lnTo>
                  <a:lnTo>
                    <a:pt x="937" y="613"/>
                  </a:lnTo>
                  <a:lnTo>
                    <a:pt x="935" y="604"/>
                  </a:lnTo>
                  <a:lnTo>
                    <a:pt x="933" y="594"/>
                  </a:lnTo>
                  <a:lnTo>
                    <a:pt x="930" y="585"/>
                  </a:lnTo>
                  <a:lnTo>
                    <a:pt x="928" y="573"/>
                  </a:lnTo>
                  <a:lnTo>
                    <a:pt x="926" y="563"/>
                  </a:lnTo>
                  <a:lnTo>
                    <a:pt x="921" y="554"/>
                  </a:lnTo>
                  <a:lnTo>
                    <a:pt x="918" y="544"/>
                  </a:lnTo>
                  <a:lnTo>
                    <a:pt x="916" y="535"/>
                  </a:lnTo>
                  <a:lnTo>
                    <a:pt x="914" y="526"/>
                  </a:lnTo>
                  <a:lnTo>
                    <a:pt x="911" y="514"/>
                  </a:lnTo>
                  <a:lnTo>
                    <a:pt x="909" y="504"/>
                  </a:lnTo>
                  <a:lnTo>
                    <a:pt x="907" y="495"/>
                  </a:lnTo>
                  <a:lnTo>
                    <a:pt x="902" y="485"/>
                  </a:lnTo>
                  <a:lnTo>
                    <a:pt x="900" y="476"/>
                  </a:lnTo>
                  <a:lnTo>
                    <a:pt x="897" y="464"/>
                  </a:lnTo>
                  <a:lnTo>
                    <a:pt x="895" y="454"/>
                  </a:lnTo>
                  <a:lnTo>
                    <a:pt x="892" y="445"/>
                  </a:lnTo>
                  <a:lnTo>
                    <a:pt x="890" y="436"/>
                  </a:lnTo>
                  <a:lnTo>
                    <a:pt x="885" y="426"/>
                  </a:lnTo>
                  <a:lnTo>
                    <a:pt x="885" y="424"/>
                  </a:lnTo>
                  <a:lnTo>
                    <a:pt x="883" y="419"/>
                  </a:lnTo>
                  <a:lnTo>
                    <a:pt x="874" y="417"/>
                  </a:lnTo>
                  <a:lnTo>
                    <a:pt x="874" y="417"/>
                  </a:lnTo>
                  <a:lnTo>
                    <a:pt x="874" y="414"/>
                  </a:lnTo>
                  <a:lnTo>
                    <a:pt x="869" y="410"/>
                  </a:lnTo>
                  <a:lnTo>
                    <a:pt x="866" y="410"/>
                  </a:lnTo>
                  <a:lnTo>
                    <a:pt x="859" y="407"/>
                  </a:lnTo>
                  <a:lnTo>
                    <a:pt x="857" y="405"/>
                  </a:lnTo>
                  <a:lnTo>
                    <a:pt x="852" y="402"/>
                  </a:lnTo>
                  <a:lnTo>
                    <a:pt x="852" y="402"/>
                  </a:lnTo>
                  <a:lnTo>
                    <a:pt x="847" y="402"/>
                  </a:lnTo>
                  <a:lnTo>
                    <a:pt x="847" y="402"/>
                  </a:lnTo>
                  <a:lnTo>
                    <a:pt x="845" y="400"/>
                  </a:lnTo>
                  <a:lnTo>
                    <a:pt x="845" y="400"/>
                  </a:lnTo>
                  <a:lnTo>
                    <a:pt x="843" y="400"/>
                  </a:lnTo>
                  <a:lnTo>
                    <a:pt x="840" y="402"/>
                  </a:lnTo>
                  <a:lnTo>
                    <a:pt x="838" y="400"/>
                  </a:lnTo>
                  <a:lnTo>
                    <a:pt x="838" y="400"/>
                  </a:lnTo>
                  <a:lnTo>
                    <a:pt x="829" y="400"/>
                  </a:lnTo>
                  <a:lnTo>
                    <a:pt x="829" y="400"/>
                  </a:lnTo>
                  <a:lnTo>
                    <a:pt x="826" y="402"/>
                  </a:lnTo>
                  <a:lnTo>
                    <a:pt x="824" y="407"/>
                  </a:lnTo>
                  <a:lnTo>
                    <a:pt x="821" y="410"/>
                  </a:lnTo>
                  <a:lnTo>
                    <a:pt x="821" y="412"/>
                  </a:lnTo>
                  <a:lnTo>
                    <a:pt x="821" y="412"/>
                  </a:lnTo>
                  <a:lnTo>
                    <a:pt x="819" y="414"/>
                  </a:lnTo>
                  <a:lnTo>
                    <a:pt x="817" y="419"/>
                  </a:lnTo>
                  <a:lnTo>
                    <a:pt x="817" y="419"/>
                  </a:lnTo>
                  <a:lnTo>
                    <a:pt x="817" y="419"/>
                  </a:lnTo>
                  <a:lnTo>
                    <a:pt x="817" y="421"/>
                  </a:lnTo>
                  <a:lnTo>
                    <a:pt x="817" y="421"/>
                  </a:lnTo>
                  <a:lnTo>
                    <a:pt x="817" y="421"/>
                  </a:lnTo>
                  <a:lnTo>
                    <a:pt x="814" y="424"/>
                  </a:lnTo>
                  <a:lnTo>
                    <a:pt x="812" y="424"/>
                  </a:lnTo>
                  <a:lnTo>
                    <a:pt x="810" y="424"/>
                  </a:lnTo>
                  <a:lnTo>
                    <a:pt x="810" y="426"/>
                  </a:lnTo>
                  <a:lnTo>
                    <a:pt x="807" y="428"/>
                  </a:lnTo>
                  <a:lnTo>
                    <a:pt x="807" y="436"/>
                  </a:lnTo>
                  <a:lnTo>
                    <a:pt x="805" y="438"/>
                  </a:lnTo>
                  <a:lnTo>
                    <a:pt x="805" y="438"/>
                  </a:lnTo>
                  <a:lnTo>
                    <a:pt x="807" y="436"/>
                  </a:lnTo>
                  <a:lnTo>
                    <a:pt x="807" y="436"/>
                  </a:lnTo>
                  <a:lnTo>
                    <a:pt x="807" y="433"/>
                  </a:lnTo>
                  <a:lnTo>
                    <a:pt x="805" y="433"/>
                  </a:lnTo>
                  <a:lnTo>
                    <a:pt x="805" y="433"/>
                  </a:lnTo>
                  <a:lnTo>
                    <a:pt x="805" y="433"/>
                  </a:lnTo>
                  <a:lnTo>
                    <a:pt x="805" y="436"/>
                  </a:lnTo>
                  <a:lnTo>
                    <a:pt x="803" y="436"/>
                  </a:lnTo>
                  <a:lnTo>
                    <a:pt x="803" y="433"/>
                  </a:lnTo>
                  <a:lnTo>
                    <a:pt x="803" y="433"/>
                  </a:lnTo>
                  <a:lnTo>
                    <a:pt x="803" y="431"/>
                  </a:lnTo>
                  <a:lnTo>
                    <a:pt x="807" y="428"/>
                  </a:lnTo>
                  <a:lnTo>
                    <a:pt x="807" y="428"/>
                  </a:lnTo>
                  <a:lnTo>
                    <a:pt x="807" y="426"/>
                  </a:lnTo>
                  <a:lnTo>
                    <a:pt x="807" y="424"/>
                  </a:lnTo>
                  <a:lnTo>
                    <a:pt x="810" y="424"/>
                  </a:lnTo>
                  <a:lnTo>
                    <a:pt x="812" y="419"/>
                  </a:lnTo>
                  <a:lnTo>
                    <a:pt x="812" y="419"/>
                  </a:lnTo>
                  <a:lnTo>
                    <a:pt x="814" y="419"/>
                  </a:lnTo>
                  <a:lnTo>
                    <a:pt x="814" y="417"/>
                  </a:lnTo>
                  <a:lnTo>
                    <a:pt x="814" y="417"/>
                  </a:lnTo>
                  <a:lnTo>
                    <a:pt x="814" y="414"/>
                  </a:lnTo>
                  <a:lnTo>
                    <a:pt x="814" y="414"/>
                  </a:lnTo>
                  <a:lnTo>
                    <a:pt x="814" y="410"/>
                  </a:lnTo>
                  <a:lnTo>
                    <a:pt x="817" y="407"/>
                  </a:lnTo>
                  <a:lnTo>
                    <a:pt x="819" y="405"/>
                  </a:lnTo>
                  <a:lnTo>
                    <a:pt x="824" y="400"/>
                  </a:lnTo>
                  <a:lnTo>
                    <a:pt x="826" y="400"/>
                  </a:lnTo>
                  <a:lnTo>
                    <a:pt x="826" y="400"/>
                  </a:lnTo>
                  <a:lnTo>
                    <a:pt x="826" y="398"/>
                  </a:lnTo>
                  <a:lnTo>
                    <a:pt x="824" y="395"/>
                  </a:lnTo>
                  <a:lnTo>
                    <a:pt x="824" y="391"/>
                  </a:lnTo>
                  <a:lnTo>
                    <a:pt x="824" y="388"/>
                  </a:lnTo>
                  <a:lnTo>
                    <a:pt x="821" y="388"/>
                  </a:lnTo>
                  <a:lnTo>
                    <a:pt x="821" y="388"/>
                  </a:lnTo>
                  <a:lnTo>
                    <a:pt x="819" y="388"/>
                  </a:lnTo>
                  <a:lnTo>
                    <a:pt x="819" y="386"/>
                  </a:lnTo>
                  <a:lnTo>
                    <a:pt x="817" y="386"/>
                  </a:lnTo>
                  <a:lnTo>
                    <a:pt x="814" y="381"/>
                  </a:lnTo>
                  <a:lnTo>
                    <a:pt x="812" y="379"/>
                  </a:lnTo>
                  <a:lnTo>
                    <a:pt x="810" y="374"/>
                  </a:lnTo>
                  <a:lnTo>
                    <a:pt x="810" y="374"/>
                  </a:lnTo>
                  <a:lnTo>
                    <a:pt x="810" y="372"/>
                  </a:lnTo>
                  <a:lnTo>
                    <a:pt x="810" y="372"/>
                  </a:lnTo>
                  <a:lnTo>
                    <a:pt x="810" y="372"/>
                  </a:lnTo>
                  <a:lnTo>
                    <a:pt x="807" y="369"/>
                  </a:lnTo>
                  <a:lnTo>
                    <a:pt x="807" y="369"/>
                  </a:lnTo>
                  <a:lnTo>
                    <a:pt x="807" y="369"/>
                  </a:lnTo>
                  <a:lnTo>
                    <a:pt x="805" y="369"/>
                  </a:lnTo>
                  <a:lnTo>
                    <a:pt x="805" y="367"/>
                  </a:lnTo>
                  <a:lnTo>
                    <a:pt x="803" y="365"/>
                  </a:lnTo>
                  <a:lnTo>
                    <a:pt x="800" y="365"/>
                  </a:lnTo>
                  <a:lnTo>
                    <a:pt x="798" y="362"/>
                  </a:lnTo>
                  <a:lnTo>
                    <a:pt x="795" y="362"/>
                  </a:lnTo>
                  <a:lnTo>
                    <a:pt x="795" y="360"/>
                  </a:lnTo>
                  <a:lnTo>
                    <a:pt x="793" y="360"/>
                  </a:lnTo>
                  <a:lnTo>
                    <a:pt x="793" y="360"/>
                  </a:lnTo>
                  <a:lnTo>
                    <a:pt x="793" y="360"/>
                  </a:lnTo>
                  <a:lnTo>
                    <a:pt x="793" y="360"/>
                  </a:lnTo>
                  <a:lnTo>
                    <a:pt x="793" y="357"/>
                  </a:lnTo>
                  <a:lnTo>
                    <a:pt x="793" y="357"/>
                  </a:lnTo>
                  <a:lnTo>
                    <a:pt x="791" y="360"/>
                  </a:lnTo>
                  <a:lnTo>
                    <a:pt x="791" y="360"/>
                  </a:lnTo>
                  <a:lnTo>
                    <a:pt x="788" y="357"/>
                  </a:lnTo>
                  <a:lnTo>
                    <a:pt x="786" y="357"/>
                  </a:lnTo>
                  <a:lnTo>
                    <a:pt x="786" y="355"/>
                  </a:lnTo>
                  <a:lnTo>
                    <a:pt x="786" y="355"/>
                  </a:lnTo>
                  <a:lnTo>
                    <a:pt x="784" y="353"/>
                  </a:lnTo>
                  <a:lnTo>
                    <a:pt x="781" y="350"/>
                  </a:lnTo>
                  <a:lnTo>
                    <a:pt x="781" y="350"/>
                  </a:lnTo>
                  <a:lnTo>
                    <a:pt x="781" y="350"/>
                  </a:lnTo>
                  <a:lnTo>
                    <a:pt x="777" y="350"/>
                  </a:lnTo>
                  <a:lnTo>
                    <a:pt x="777" y="348"/>
                  </a:lnTo>
                  <a:lnTo>
                    <a:pt x="774" y="348"/>
                  </a:lnTo>
                  <a:lnTo>
                    <a:pt x="774" y="348"/>
                  </a:lnTo>
                  <a:lnTo>
                    <a:pt x="772" y="348"/>
                  </a:lnTo>
                  <a:lnTo>
                    <a:pt x="772" y="348"/>
                  </a:lnTo>
                  <a:lnTo>
                    <a:pt x="767" y="348"/>
                  </a:lnTo>
                  <a:lnTo>
                    <a:pt x="765" y="346"/>
                  </a:lnTo>
                  <a:lnTo>
                    <a:pt x="760" y="346"/>
                  </a:lnTo>
                  <a:lnTo>
                    <a:pt x="758" y="346"/>
                  </a:lnTo>
                  <a:lnTo>
                    <a:pt x="753" y="341"/>
                  </a:lnTo>
                  <a:lnTo>
                    <a:pt x="750" y="339"/>
                  </a:lnTo>
                  <a:lnTo>
                    <a:pt x="748" y="336"/>
                  </a:lnTo>
                  <a:lnTo>
                    <a:pt x="736" y="339"/>
                  </a:lnTo>
                  <a:lnTo>
                    <a:pt x="734" y="341"/>
                  </a:lnTo>
                  <a:lnTo>
                    <a:pt x="732" y="343"/>
                  </a:lnTo>
                  <a:lnTo>
                    <a:pt x="732" y="343"/>
                  </a:lnTo>
                  <a:lnTo>
                    <a:pt x="729" y="346"/>
                  </a:lnTo>
                  <a:lnTo>
                    <a:pt x="729" y="346"/>
                  </a:lnTo>
                  <a:lnTo>
                    <a:pt x="729" y="343"/>
                  </a:lnTo>
                  <a:lnTo>
                    <a:pt x="732" y="341"/>
                  </a:lnTo>
                  <a:lnTo>
                    <a:pt x="732" y="341"/>
                  </a:lnTo>
                  <a:lnTo>
                    <a:pt x="729" y="341"/>
                  </a:lnTo>
                  <a:lnTo>
                    <a:pt x="729" y="341"/>
                  </a:lnTo>
                  <a:lnTo>
                    <a:pt x="729" y="341"/>
                  </a:lnTo>
                  <a:lnTo>
                    <a:pt x="729" y="341"/>
                  </a:lnTo>
                  <a:lnTo>
                    <a:pt x="732" y="339"/>
                  </a:lnTo>
                  <a:lnTo>
                    <a:pt x="732" y="339"/>
                  </a:lnTo>
                  <a:lnTo>
                    <a:pt x="734" y="339"/>
                  </a:lnTo>
                  <a:lnTo>
                    <a:pt x="734" y="339"/>
                  </a:lnTo>
                  <a:lnTo>
                    <a:pt x="734" y="339"/>
                  </a:lnTo>
                  <a:lnTo>
                    <a:pt x="734" y="336"/>
                  </a:lnTo>
                  <a:lnTo>
                    <a:pt x="736" y="336"/>
                  </a:lnTo>
                  <a:lnTo>
                    <a:pt x="741" y="331"/>
                  </a:lnTo>
                  <a:lnTo>
                    <a:pt x="743" y="331"/>
                  </a:lnTo>
                  <a:lnTo>
                    <a:pt x="748" y="331"/>
                  </a:lnTo>
                  <a:lnTo>
                    <a:pt x="748" y="329"/>
                  </a:lnTo>
                  <a:lnTo>
                    <a:pt x="743" y="329"/>
                  </a:lnTo>
                  <a:lnTo>
                    <a:pt x="743" y="327"/>
                  </a:lnTo>
                  <a:lnTo>
                    <a:pt x="743" y="327"/>
                  </a:lnTo>
                  <a:lnTo>
                    <a:pt x="741" y="324"/>
                  </a:lnTo>
                  <a:lnTo>
                    <a:pt x="741" y="322"/>
                  </a:lnTo>
                  <a:lnTo>
                    <a:pt x="741" y="320"/>
                  </a:lnTo>
                  <a:lnTo>
                    <a:pt x="741" y="320"/>
                  </a:lnTo>
                  <a:lnTo>
                    <a:pt x="741" y="317"/>
                  </a:lnTo>
                  <a:lnTo>
                    <a:pt x="734" y="315"/>
                  </a:lnTo>
                  <a:lnTo>
                    <a:pt x="732" y="315"/>
                  </a:lnTo>
                  <a:lnTo>
                    <a:pt x="732" y="312"/>
                  </a:lnTo>
                  <a:lnTo>
                    <a:pt x="722" y="305"/>
                  </a:lnTo>
                  <a:lnTo>
                    <a:pt x="720" y="303"/>
                  </a:lnTo>
                  <a:lnTo>
                    <a:pt x="717" y="303"/>
                  </a:lnTo>
                  <a:lnTo>
                    <a:pt x="717" y="303"/>
                  </a:lnTo>
                  <a:lnTo>
                    <a:pt x="713" y="298"/>
                  </a:lnTo>
                  <a:lnTo>
                    <a:pt x="710" y="296"/>
                  </a:lnTo>
                  <a:lnTo>
                    <a:pt x="710" y="294"/>
                  </a:lnTo>
                  <a:lnTo>
                    <a:pt x="710" y="294"/>
                  </a:lnTo>
                  <a:lnTo>
                    <a:pt x="706" y="291"/>
                  </a:lnTo>
                  <a:lnTo>
                    <a:pt x="701" y="286"/>
                  </a:lnTo>
                  <a:lnTo>
                    <a:pt x="701" y="286"/>
                  </a:lnTo>
                  <a:lnTo>
                    <a:pt x="698" y="286"/>
                  </a:lnTo>
                  <a:lnTo>
                    <a:pt x="698" y="286"/>
                  </a:lnTo>
                  <a:lnTo>
                    <a:pt x="696" y="286"/>
                  </a:lnTo>
                  <a:lnTo>
                    <a:pt x="696" y="286"/>
                  </a:lnTo>
                  <a:lnTo>
                    <a:pt x="694" y="284"/>
                  </a:lnTo>
                  <a:lnTo>
                    <a:pt x="691" y="282"/>
                  </a:lnTo>
                  <a:lnTo>
                    <a:pt x="689" y="282"/>
                  </a:lnTo>
                  <a:lnTo>
                    <a:pt x="691" y="282"/>
                  </a:lnTo>
                  <a:lnTo>
                    <a:pt x="691" y="279"/>
                  </a:lnTo>
                  <a:lnTo>
                    <a:pt x="689" y="279"/>
                  </a:lnTo>
                  <a:lnTo>
                    <a:pt x="689" y="277"/>
                  </a:lnTo>
                  <a:lnTo>
                    <a:pt x="689" y="277"/>
                  </a:lnTo>
                  <a:lnTo>
                    <a:pt x="687" y="270"/>
                  </a:lnTo>
                  <a:lnTo>
                    <a:pt x="687" y="267"/>
                  </a:lnTo>
                  <a:lnTo>
                    <a:pt x="687" y="260"/>
                  </a:lnTo>
                  <a:lnTo>
                    <a:pt x="687" y="260"/>
                  </a:lnTo>
                  <a:lnTo>
                    <a:pt x="687" y="258"/>
                  </a:lnTo>
                  <a:lnTo>
                    <a:pt x="689" y="258"/>
                  </a:lnTo>
                  <a:lnTo>
                    <a:pt x="689" y="258"/>
                  </a:lnTo>
                  <a:lnTo>
                    <a:pt x="689" y="258"/>
                  </a:lnTo>
                  <a:lnTo>
                    <a:pt x="691" y="256"/>
                  </a:lnTo>
                  <a:lnTo>
                    <a:pt x="694" y="253"/>
                  </a:lnTo>
                  <a:lnTo>
                    <a:pt x="694" y="251"/>
                  </a:lnTo>
                  <a:lnTo>
                    <a:pt x="691" y="251"/>
                  </a:lnTo>
                  <a:lnTo>
                    <a:pt x="687" y="239"/>
                  </a:lnTo>
                  <a:lnTo>
                    <a:pt x="687" y="237"/>
                  </a:lnTo>
                  <a:lnTo>
                    <a:pt x="684" y="234"/>
                  </a:lnTo>
                  <a:lnTo>
                    <a:pt x="684" y="234"/>
                  </a:lnTo>
                  <a:lnTo>
                    <a:pt x="682" y="232"/>
                  </a:lnTo>
                  <a:lnTo>
                    <a:pt x="682" y="230"/>
                  </a:lnTo>
                  <a:lnTo>
                    <a:pt x="682" y="230"/>
                  </a:lnTo>
                  <a:lnTo>
                    <a:pt x="682" y="227"/>
                  </a:lnTo>
                  <a:lnTo>
                    <a:pt x="682" y="227"/>
                  </a:lnTo>
                  <a:lnTo>
                    <a:pt x="679" y="225"/>
                  </a:lnTo>
                  <a:lnTo>
                    <a:pt x="679" y="223"/>
                  </a:lnTo>
                  <a:lnTo>
                    <a:pt x="679" y="220"/>
                  </a:lnTo>
                  <a:lnTo>
                    <a:pt x="679" y="220"/>
                  </a:lnTo>
                  <a:lnTo>
                    <a:pt x="679" y="218"/>
                  </a:lnTo>
                  <a:lnTo>
                    <a:pt x="682" y="213"/>
                  </a:lnTo>
                  <a:lnTo>
                    <a:pt x="682" y="211"/>
                  </a:lnTo>
                  <a:lnTo>
                    <a:pt x="682" y="208"/>
                  </a:lnTo>
                  <a:lnTo>
                    <a:pt x="679" y="206"/>
                  </a:lnTo>
                  <a:lnTo>
                    <a:pt x="679" y="204"/>
                  </a:lnTo>
                  <a:lnTo>
                    <a:pt x="679" y="204"/>
                  </a:lnTo>
                  <a:lnTo>
                    <a:pt x="677" y="199"/>
                  </a:lnTo>
                  <a:lnTo>
                    <a:pt x="677" y="199"/>
                  </a:lnTo>
                  <a:lnTo>
                    <a:pt x="675" y="196"/>
                  </a:lnTo>
                  <a:lnTo>
                    <a:pt x="670" y="185"/>
                  </a:lnTo>
                  <a:lnTo>
                    <a:pt x="668" y="185"/>
                  </a:lnTo>
                  <a:lnTo>
                    <a:pt x="663" y="180"/>
                  </a:lnTo>
                  <a:lnTo>
                    <a:pt x="663" y="180"/>
                  </a:lnTo>
                  <a:lnTo>
                    <a:pt x="663" y="180"/>
                  </a:lnTo>
                  <a:lnTo>
                    <a:pt x="663" y="180"/>
                  </a:lnTo>
                  <a:lnTo>
                    <a:pt x="661" y="182"/>
                  </a:lnTo>
                  <a:lnTo>
                    <a:pt x="661" y="182"/>
                  </a:lnTo>
                  <a:lnTo>
                    <a:pt x="661" y="182"/>
                  </a:lnTo>
                  <a:lnTo>
                    <a:pt x="661" y="180"/>
                  </a:lnTo>
                  <a:lnTo>
                    <a:pt x="661" y="180"/>
                  </a:lnTo>
                  <a:lnTo>
                    <a:pt x="658" y="175"/>
                  </a:lnTo>
                  <a:lnTo>
                    <a:pt x="656" y="175"/>
                  </a:lnTo>
                  <a:lnTo>
                    <a:pt x="656" y="175"/>
                  </a:lnTo>
                  <a:lnTo>
                    <a:pt x="656" y="173"/>
                  </a:lnTo>
                  <a:lnTo>
                    <a:pt x="653" y="166"/>
                  </a:lnTo>
                  <a:lnTo>
                    <a:pt x="653" y="166"/>
                  </a:lnTo>
                  <a:lnTo>
                    <a:pt x="653" y="163"/>
                  </a:lnTo>
                  <a:lnTo>
                    <a:pt x="653" y="163"/>
                  </a:lnTo>
                  <a:lnTo>
                    <a:pt x="653" y="163"/>
                  </a:lnTo>
                  <a:lnTo>
                    <a:pt x="651" y="161"/>
                  </a:lnTo>
                  <a:lnTo>
                    <a:pt x="651"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1" y="114"/>
                  </a:lnTo>
                  <a:lnTo>
                    <a:pt x="651" y="114"/>
                  </a:lnTo>
                  <a:lnTo>
                    <a:pt x="651" y="114"/>
                  </a:lnTo>
                  <a:lnTo>
                    <a:pt x="651" y="111"/>
                  </a:lnTo>
                  <a:lnTo>
                    <a:pt x="649" y="109"/>
                  </a:lnTo>
                  <a:lnTo>
                    <a:pt x="649" y="109"/>
                  </a:lnTo>
                  <a:lnTo>
                    <a:pt x="649" y="109"/>
                  </a:lnTo>
                  <a:lnTo>
                    <a:pt x="649" y="109"/>
                  </a:lnTo>
                  <a:lnTo>
                    <a:pt x="649" y="107"/>
                  </a:lnTo>
                  <a:lnTo>
                    <a:pt x="649" y="107"/>
                  </a:lnTo>
                  <a:lnTo>
                    <a:pt x="649" y="107"/>
                  </a:lnTo>
                  <a:lnTo>
                    <a:pt x="649" y="107"/>
                  </a:lnTo>
                  <a:lnTo>
                    <a:pt x="649" y="107"/>
                  </a:lnTo>
                  <a:lnTo>
                    <a:pt x="649" y="104"/>
                  </a:lnTo>
                  <a:lnTo>
                    <a:pt x="649" y="104"/>
                  </a:lnTo>
                  <a:lnTo>
                    <a:pt x="646" y="102"/>
                  </a:lnTo>
                  <a:lnTo>
                    <a:pt x="646" y="99"/>
                  </a:lnTo>
                  <a:lnTo>
                    <a:pt x="646" y="99"/>
                  </a:lnTo>
                  <a:lnTo>
                    <a:pt x="646" y="95"/>
                  </a:lnTo>
                  <a:lnTo>
                    <a:pt x="646" y="95"/>
                  </a:lnTo>
                  <a:lnTo>
                    <a:pt x="644" y="92"/>
                  </a:lnTo>
                  <a:lnTo>
                    <a:pt x="642" y="92"/>
                  </a:lnTo>
                  <a:lnTo>
                    <a:pt x="639" y="90"/>
                  </a:lnTo>
                  <a:lnTo>
                    <a:pt x="639" y="90"/>
                  </a:lnTo>
                  <a:lnTo>
                    <a:pt x="639" y="90"/>
                  </a:lnTo>
                  <a:lnTo>
                    <a:pt x="642" y="92"/>
                  </a:lnTo>
                  <a:lnTo>
                    <a:pt x="642" y="92"/>
                  </a:lnTo>
                  <a:lnTo>
                    <a:pt x="642" y="95"/>
                  </a:lnTo>
                  <a:lnTo>
                    <a:pt x="642" y="97"/>
                  </a:lnTo>
                  <a:lnTo>
                    <a:pt x="642" y="97"/>
                  </a:lnTo>
                  <a:lnTo>
                    <a:pt x="642" y="97"/>
                  </a:lnTo>
                  <a:lnTo>
                    <a:pt x="642" y="97"/>
                  </a:lnTo>
                  <a:lnTo>
                    <a:pt x="639" y="97"/>
                  </a:lnTo>
                  <a:lnTo>
                    <a:pt x="637" y="97"/>
                  </a:lnTo>
                  <a:lnTo>
                    <a:pt x="637" y="97"/>
                  </a:lnTo>
                  <a:lnTo>
                    <a:pt x="637" y="95"/>
                  </a:lnTo>
                  <a:lnTo>
                    <a:pt x="637" y="95"/>
                  </a:lnTo>
                  <a:lnTo>
                    <a:pt x="637" y="95"/>
                  </a:lnTo>
                  <a:lnTo>
                    <a:pt x="637" y="95"/>
                  </a:lnTo>
                  <a:lnTo>
                    <a:pt x="637" y="95"/>
                  </a:lnTo>
                  <a:lnTo>
                    <a:pt x="637" y="95"/>
                  </a:lnTo>
                  <a:lnTo>
                    <a:pt x="635" y="92"/>
                  </a:lnTo>
                  <a:lnTo>
                    <a:pt x="635" y="92"/>
                  </a:lnTo>
                  <a:lnTo>
                    <a:pt x="635" y="92"/>
                  </a:lnTo>
                  <a:lnTo>
                    <a:pt x="632" y="92"/>
                  </a:lnTo>
                  <a:lnTo>
                    <a:pt x="632" y="92"/>
                  </a:lnTo>
                  <a:lnTo>
                    <a:pt x="632" y="92"/>
                  </a:lnTo>
                  <a:lnTo>
                    <a:pt x="630" y="92"/>
                  </a:lnTo>
                  <a:lnTo>
                    <a:pt x="630" y="92"/>
                  </a:lnTo>
                  <a:lnTo>
                    <a:pt x="630" y="92"/>
                  </a:lnTo>
                  <a:lnTo>
                    <a:pt x="630" y="92"/>
                  </a:lnTo>
                  <a:lnTo>
                    <a:pt x="630" y="92"/>
                  </a:lnTo>
                  <a:lnTo>
                    <a:pt x="630" y="92"/>
                  </a:lnTo>
                  <a:lnTo>
                    <a:pt x="625" y="92"/>
                  </a:lnTo>
                  <a:lnTo>
                    <a:pt x="625" y="92"/>
                  </a:lnTo>
                  <a:lnTo>
                    <a:pt x="623" y="92"/>
                  </a:lnTo>
                  <a:lnTo>
                    <a:pt x="620" y="95"/>
                  </a:lnTo>
                  <a:lnTo>
                    <a:pt x="618" y="95"/>
                  </a:lnTo>
                  <a:lnTo>
                    <a:pt x="616" y="97"/>
                  </a:lnTo>
                  <a:lnTo>
                    <a:pt x="616" y="97"/>
                  </a:lnTo>
                  <a:lnTo>
                    <a:pt x="613" y="95"/>
                  </a:lnTo>
                  <a:lnTo>
                    <a:pt x="613" y="95"/>
                  </a:lnTo>
                  <a:lnTo>
                    <a:pt x="613" y="97"/>
                  </a:lnTo>
                  <a:lnTo>
                    <a:pt x="611" y="99"/>
                  </a:lnTo>
                  <a:lnTo>
                    <a:pt x="611" y="102"/>
                  </a:lnTo>
                  <a:lnTo>
                    <a:pt x="611" y="99"/>
                  </a:lnTo>
                  <a:lnTo>
                    <a:pt x="611" y="97"/>
                  </a:lnTo>
                  <a:lnTo>
                    <a:pt x="611" y="97"/>
                  </a:lnTo>
                  <a:lnTo>
                    <a:pt x="611" y="95"/>
                  </a:lnTo>
                  <a:lnTo>
                    <a:pt x="611" y="95"/>
                  </a:lnTo>
                  <a:lnTo>
                    <a:pt x="611" y="95"/>
                  </a:lnTo>
                  <a:lnTo>
                    <a:pt x="608" y="90"/>
                  </a:lnTo>
                  <a:lnTo>
                    <a:pt x="606" y="90"/>
                  </a:lnTo>
                  <a:lnTo>
                    <a:pt x="604" y="90"/>
                  </a:lnTo>
                  <a:lnTo>
                    <a:pt x="601" y="92"/>
                  </a:lnTo>
                  <a:lnTo>
                    <a:pt x="597" y="95"/>
                  </a:lnTo>
                  <a:lnTo>
                    <a:pt x="597" y="95"/>
                  </a:lnTo>
                  <a:lnTo>
                    <a:pt x="597" y="95"/>
                  </a:lnTo>
                  <a:lnTo>
                    <a:pt x="594" y="95"/>
                  </a:lnTo>
                  <a:lnTo>
                    <a:pt x="594" y="95"/>
                  </a:lnTo>
                  <a:lnTo>
                    <a:pt x="594" y="95"/>
                  </a:lnTo>
                  <a:lnTo>
                    <a:pt x="592" y="95"/>
                  </a:lnTo>
                  <a:lnTo>
                    <a:pt x="585" y="95"/>
                  </a:lnTo>
                  <a:lnTo>
                    <a:pt x="585" y="95"/>
                  </a:lnTo>
                  <a:lnTo>
                    <a:pt x="582" y="95"/>
                  </a:lnTo>
                  <a:lnTo>
                    <a:pt x="580" y="95"/>
                  </a:lnTo>
                  <a:lnTo>
                    <a:pt x="580" y="95"/>
                  </a:lnTo>
                  <a:lnTo>
                    <a:pt x="575" y="95"/>
                  </a:lnTo>
                  <a:lnTo>
                    <a:pt x="568" y="95"/>
                  </a:lnTo>
                  <a:lnTo>
                    <a:pt x="568" y="95"/>
                  </a:lnTo>
                  <a:lnTo>
                    <a:pt x="571" y="97"/>
                  </a:lnTo>
                  <a:lnTo>
                    <a:pt x="571" y="97"/>
                  </a:lnTo>
                  <a:lnTo>
                    <a:pt x="571" y="97"/>
                  </a:lnTo>
                  <a:lnTo>
                    <a:pt x="573" y="97"/>
                  </a:lnTo>
                  <a:lnTo>
                    <a:pt x="575" y="97"/>
                  </a:lnTo>
                  <a:lnTo>
                    <a:pt x="575" y="97"/>
                  </a:lnTo>
                  <a:lnTo>
                    <a:pt x="575" y="99"/>
                  </a:lnTo>
                  <a:lnTo>
                    <a:pt x="578" y="99"/>
                  </a:lnTo>
                  <a:lnTo>
                    <a:pt x="578" y="102"/>
                  </a:lnTo>
                  <a:lnTo>
                    <a:pt x="578" y="102"/>
                  </a:lnTo>
                  <a:lnTo>
                    <a:pt x="578" y="102"/>
                  </a:lnTo>
                  <a:lnTo>
                    <a:pt x="578" y="104"/>
                  </a:lnTo>
                  <a:lnTo>
                    <a:pt x="580" y="104"/>
                  </a:lnTo>
                  <a:lnTo>
                    <a:pt x="580" y="107"/>
                  </a:lnTo>
                  <a:lnTo>
                    <a:pt x="578" y="104"/>
                  </a:lnTo>
                  <a:lnTo>
                    <a:pt x="578" y="104"/>
                  </a:lnTo>
                  <a:lnTo>
                    <a:pt x="578" y="104"/>
                  </a:lnTo>
                  <a:lnTo>
                    <a:pt x="578" y="104"/>
                  </a:lnTo>
                  <a:lnTo>
                    <a:pt x="578" y="102"/>
                  </a:lnTo>
                  <a:lnTo>
                    <a:pt x="578" y="102"/>
                  </a:lnTo>
                  <a:lnTo>
                    <a:pt x="578" y="99"/>
                  </a:lnTo>
                  <a:lnTo>
                    <a:pt x="578" y="99"/>
                  </a:lnTo>
                  <a:lnTo>
                    <a:pt x="575" y="99"/>
                  </a:lnTo>
                  <a:lnTo>
                    <a:pt x="575" y="99"/>
                  </a:lnTo>
                  <a:lnTo>
                    <a:pt x="575" y="97"/>
                  </a:lnTo>
                  <a:lnTo>
                    <a:pt x="575" y="97"/>
                  </a:lnTo>
                  <a:lnTo>
                    <a:pt x="573" y="97"/>
                  </a:lnTo>
                  <a:lnTo>
                    <a:pt x="573" y="97"/>
                  </a:lnTo>
                  <a:lnTo>
                    <a:pt x="573" y="99"/>
                  </a:lnTo>
                  <a:lnTo>
                    <a:pt x="571" y="97"/>
                  </a:lnTo>
                  <a:lnTo>
                    <a:pt x="571" y="97"/>
                  </a:lnTo>
                  <a:lnTo>
                    <a:pt x="571" y="97"/>
                  </a:lnTo>
                  <a:lnTo>
                    <a:pt x="571" y="97"/>
                  </a:lnTo>
                  <a:lnTo>
                    <a:pt x="571" y="97"/>
                  </a:lnTo>
                  <a:lnTo>
                    <a:pt x="571" y="99"/>
                  </a:lnTo>
                  <a:lnTo>
                    <a:pt x="568" y="99"/>
                  </a:lnTo>
                  <a:lnTo>
                    <a:pt x="568" y="99"/>
                  </a:lnTo>
                  <a:lnTo>
                    <a:pt x="568" y="99"/>
                  </a:lnTo>
                  <a:lnTo>
                    <a:pt x="568" y="97"/>
                  </a:lnTo>
                  <a:lnTo>
                    <a:pt x="568" y="97"/>
                  </a:lnTo>
                  <a:lnTo>
                    <a:pt x="566" y="95"/>
                  </a:lnTo>
                  <a:lnTo>
                    <a:pt x="561" y="95"/>
                  </a:lnTo>
                  <a:lnTo>
                    <a:pt x="559" y="92"/>
                  </a:lnTo>
                  <a:lnTo>
                    <a:pt x="556" y="92"/>
                  </a:lnTo>
                  <a:lnTo>
                    <a:pt x="554" y="92"/>
                  </a:lnTo>
                  <a:lnTo>
                    <a:pt x="549" y="99"/>
                  </a:lnTo>
                  <a:lnTo>
                    <a:pt x="549" y="99"/>
                  </a:lnTo>
                  <a:lnTo>
                    <a:pt x="547" y="99"/>
                  </a:lnTo>
                  <a:lnTo>
                    <a:pt x="545" y="97"/>
                  </a:lnTo>
                  <a:lnTo>
                    <a:pt x="542" y="99"/>
                  </a:lnTo>
                  <a:lnTo>
                    <a:pt x="533" y="102"/>
                  </a:lnTo>
                  <a:lnTo>
                    <a:pt x="533" y="102"/>
                  </a:lnTo>
                  <a:lnTo>
                    <a:pt x="530" y="104"/>
                  </a:lnTo>
                  <a:lnTo>
                    <a:pt x="526" y="107"/>
                  </a:lnTo>
                  <a:lnTo>
                    <a:pt x="523" y="107"/>
                  </a:lnTo>
                  <a:lnTo>
                    <a:pt x="507" y="107"/>
                  </a:lnTo>
                  <a:lnTo>
                    <a:pt x="500" y="107"/>
                  </a:lnTo>
                  <a:lnTo>
                    <a:pt x="497" y="109"/>
                  </a:lnTo>
                  <a:lnTo>
                    <a:pt x="495" y="111"/>
                  </a:lnTo>
                  <a:lnTo>
                    <a:pt x="495" y="114"/>
                  </a:lnTo>
                  <a:lnTo>
                    <a:pt x="490" y="125"/>
                  </a:lnTo>
                  <a:lnTo>
                    <a:pt x="490" y="128"/>
                  </a:lnTo>
                  <a:lnTo>
                    <a:pt x="490" y="133"/>
                  </a:lnTo>
                  <a:lnTo>
                    <a:pt x="490" y="135"/>
                  </a:lnTo>
                  <a:lnTo>
                    <a:pt x="488" y="137"/>
                  </a:lnTo>
                  <a:lnTo>
                    <a:pt x="488" y="137"/>
                  </a:lnTo>
                  <a:lnTo>
                    <a:pt x="488" y="135"/>
                  </a:lnTo>
                  <a:lnTo>
                    <a:pt x="488" y="133"/>
                  </a:lnTo>
                  <a:lnTo>
                    <a:pt x="488" y="130"/>
                  </a:lnTo>
                  <a:lnTo>
                    <a:pt x="488" y="130"/>
                  </a:lnTo>
                  <a:lnTo>
                    <a:pt x="488" y="130"/>
                  </a:lnTo>
                  <a:lnTo>
                    <a:pt x="488" y="128"/>
                  </a:lnTo>
                  <a:lnTo>
                    <a:pt x="488" y="128"/>
                  </a:lnTo>
                  <a:lnTo>
                    <a:pt x="488" y="125"/>
                  </a:lnTo>
                  <a:lnTo>
                    <a:pt x="490" y="123"/>
                  </a:lnTo>
                  <a:lnTo>
                    <a:pt x="490" y="121"/>
                  </a:lnTo>
                  <a:lnTo>
                    <a:pt x="490" y="116"/>
                  </a:lnTo>
                  <a:lnTo>
                    <a:pt x="490" y="116"/>
                  </a:lnTo>
                  <a:lnTo>
                    <a:pt x="490" y="114"/>
                  </a:lnTo>
                  <a:lnTo>
                    <a:pt x="493" y="114"/>
                  </a:lnTo>
                  <a:lnTo>
                    <a:pt x="493" y="114"/>
                  </a:lnTo>
                  <a:lnTo>
                    <a:pt x="493" y="111"/>
                  </a:lnTo>
                  <a:lnTo>
                    <a:pt x="493" y="111"/>
                  </a:lnTo>
                  <a:lnTo>
                    <a:pt x="493" y="109"/>
                  </a:lnTo>
                  <a:lnTo>
                    <a:pt x="495" y="109"/>
                  </a:lnTo>
                  <a:lnTo>
                    <a:pt x="495" y="109"/>
                  </a:lnTo>
                  <a:lnTo>
                    <a:pt x="497" y="107"/>
                  </a:lnTo>
                  <a:lnTo>
                    <a:pt x="497" y="104"/>
                  </a:lnTo>
                  <a:lnTo>
                    <a:pt x="495" y="102"/>
                  </a:lnTo>
                  <a:lnTo>
                    <a:pt x="495" y="102"/>
                  </a:lnTo>
                  <a:lnTo>
                    <a:pt x="488" y="102"/>
                  </a:lnTo>
                  <a:lnTo>
                    <a:pt x="485" y="102"/>
                  </a:lnTo>
                  <a:lnTo>
                    <a:pt x="476" y="97"/>
                  </a:lnTo>
                  <a:lnTo>
                    <a:pt x="474" y="95"/>
                  </a:lnTo>
                  <a:lnTo>
                    <a:pt x="474" y="95"/>
                  </a:lnTo>
                  <a:lnTo>
                    <a:pt x="474" y="92"/>
                  </a:lnTo>
                  <a:lnTo>
                    <a:pt x="471" y="90"/>
                  </a:lnTo>
                  <a:lnTo>
                    <a:pt x="471" y="90"/>
                  </a:lnTo>
                  <a:lnTo>
                    <a:pt x="469" y="88"/>
                  </a:lnTo>
                  <a:lnTo>
                    <a:pt x="464" y="88"/>
                  </a:lnTo>
                  <a:lnTo>
                    <a:pt x="462" y="85"/>
                  </a:lnTo>
                  <a:lnTo>
                    <a:pt x="462" y="85"/>
                  </a:lnTo>
                  <a:lnTo>
                    <a:pt x="459" y="83"/>
                  </a:lnTo>
                  <a:lnTo>
                    <a:pt x="459" y="83"/>
                  </a:lnTo>
                  <a:lnTo>
                    <a:pt x="457" y="83"/>
                  </a:lnTo>
                  <a:lnTo>
                    <a:pt x="455" y="83"/>
                  </a:lnTo>
                  <a:lnTo>
                    <a:pt x="450" y="80"/>
                  </a:lnTo>
                  <a:lnTo>
                    <a:pt x="445" y="80"/>
                  </a:lnTo>
                  <a:lnTo>
                    <a:pt x="443" y="80"/>
                  </a:lnTo>
                  <a:lnTo>
                    <a:pt x="431" y="80"/>
                  </a:lnTo>
                  <a:lnTo>
                    <a:pt x="417" y="73"/>
                  </a:lnTo>
                  <a:lnTo>
                    <a:pt x="410" y="73"/>
                  </a:lnTo>
                  <a:lnTo>
                    <a:pt x="410" y="73"/>
                  </a:lnTo>
                  <a:lnTo>
                    <a:pt x="407" y="71"/>
                  </a:lnTo>
                  <a:lnTo>
                    <a:pt x="405" y="71"/>
                  </a:lnTo>
                  <a:lnTo>
                    <a:pt x="403" y="71"/>
                  </a:lnTo>
                  <a:lnTo>
                    <a:pt x="403" y="71"/>
                  </a:lnTo>
                  <a:lnTo>
                    <a:pt x="398" y="69"/>
                  </a:lnTo>
                  <a:lnTo>
                    <a:pt x="398" y="69"/>
                  </a:lnTo>
                  <a:lnTo>
                    <a:pt x="396" y="71"/>
                  </a:lnTo>
                  <a:lnTo>
                    <a:pt x="393" y="69"/>
                  </a:lnTo>
                  <a:lnTo>
                    <a:pt x="393" y="69"/>
                  </a:lnTo>
                  <a:lnTo>
                    <a:pt x="393" y="69"/>
                  </a:lnTo>
                  <a:lnTo>
                    <a:pt x="393" y="69"/>
                  </a:lnTo>
                  <a:lnTo>
                    <a:pt x="393" y="69"/>
                  </a:lnTo>
                  <a:lnTo>
                    <a:pt x="393" y="69"/>
                  </a:lnTo>
                  <a:lnTo>
                    <a:pt x="388" y="69"/>
                  </a:lnTo>
                  <a:lnTo>
                    <a:pt x="374" y="69"/>
                  </a:lnTo>
                  <a:lnTo>
                    <a:pt x="374" y="71"/>
                  </a:lnTo>
                  <a:lnTo>
                    <a:pt x="374" y="66"/>
                  </a:lnTo>
                  <a:lnTo>
                    <a:pt x="372" y="66"/>
                  </a:lnTo>
                  <a:lnTo>
                    <a:pt x="372" y="64"/>
                  </a:lnTo>
                  <a:lnTo>
                    <a:pt x="367" y="66"/>
                  </a:lnTo>
                  <a:lnTo>
                    <a:pt x="365" y="64"/>
                  </a:lnTo>
                  <a:lnTo>
                    <a:pt x="365" y="64"/>
                  </a:lnTo>
                  <a:lnTo>
                    <a:pt x="365" y="62"/>
                  </a:lnTo>
                  <a:lnTo>
                    <a:pt x="362" y="62"/>
                  </a:lnTo>
                  <a:lnTo>
                    <a:pt x="362" y="62"/>
                  </a:lnTo>
                  <a:lnTo>
                    <a:pt x="360" y="64"/>
                  </a:lnTo>
                  <a:lnTo>
                    <a:pt x="360" y="64"/>
                  </a:lnTo>
                  <a:lnTo>
                    <a:pt x="360" y="66"/>
                  </a:lnTo>
                  <a:lnTo>
                    <a:pt x="360" y="66"/>
                  </a:lnTo>
                  <a:lnTo>
                    <a:pt x="360" y="66"/>
                  </a:lnTo>
                  <a:lnTo>
                    <a:pt x="358" y="64"/>
                  </a:lnTo>
                  <a:lnTo>
                    <a:pt x="360" y="62"/>
                  </a:lnTo>
                  <a:lnTo>
                    <a:pt x="360" y="62"/>
                  </a:lnTo>
                  <a:lnTo>
                    <a:pt x="360" y="59"/>
                  </a:lnTo>
                  <a:lnTo>
                    <a:pt x="360" y="59"/>
                  </a:lnTo>
                  <a:lnTo>
                    <a:pt x="358" y="59"/>
                  </a:lnTo>
                  <a:lnTo>
                    <a:pt x="358" y="59"/>
                  </a:lnTo>
                  <a:lnTo>
                    <a:pt x="355" y="57"/>
                  </a:lnTo>
                  <a:lnTo>
                    <a:pt x="355" y="54"/>
                  </a:lnTo>
                  <a:lnTo>
                    <a:pt x="353" y="54"/>
                  </a:lnTo>
                  <a:lnTo>
                    <a:pt x="353" y="54"/>
                  </a:lnTo>
                  <a:lnTo>
                    <a:pt x="353" y="52"/>
                  </a:lnTo>
                  <a:lnTo>
                    <a:pt x="353" y="52"/>
                  </a:lnTo>
                  <a:lnTo>
                    <a:pt x="351" y="52"/>
                  </a:lnTo>
                  <a:lnTo>
                    <a:pt x="343" y="40"/>
                  </a:lnTo>
                  <a:lnTo>
                    <a:pt x="339" y="36"/>
                  </a:lnTo>
                  <a:lnTo>
                    <a:pt x="336" y="36"/>
                  </a:lnTo>
                  <a:lnTo>
                    <a:pt x="336" y="33"/>
                  </a:lnTo>
                  <a:lnTo>
                    <a:pt x="336" y="33"/>
                  </a:lnTo>
                  <a:lnTo>
                    <a:pt x="334" y="31"/>
                  </a:lnTo>
                  <a:lnTo>
                    <a:pt x="334" y="31"/>
                  </a:lnTo>
                  <a:lnTo>
                    <a:pt x="332" y="28"/>
                  </a:lnTo>
                  <a:lnTo>
                    <a:pt x="329" y="28"/>
                  </a:lnTo>
                  <a:lnTo>
                    <a:pt x="317" y="26"/>
                  </a:lnTo>
                  <a:lnTo>
                    <a:pt x="315" y="24"/>
                  </a:lnTo>
                  <a:lnTo>
                    <a:pt x="313" y="24"/>
                  </a:lnTo>
                  <a:lnTo>
                    <a:pt x="313" y="21"/>
                  </a:lnTo>
                  <a:lnTo>
                    <a:pt x="313" y="21"/>
                  </a:lnTo>
                  <a:lnTo>
                    <a:pt x="313" y="21"/>
                  </a:lnTo>
                  <a:lnTo>
                    <a:pt x="310" y="21"/>
                  </a:lnTo>
                  <a:lnTo>
                    <a:pt x="310" y="21"/>
                  </a:lnTo>
                  <a:lnTo>
                    <a:pt x="308" y="19"/>
                  </a:lnTo>
                  <a:lnTo>
                    <a:pt x="306" y="17"/>
                  </a:lnTo>
                  <a:lnTo>
                    <a:pt x="306" y="17"/>
                  </a:lnTo>
                  <a:lnTo>
                    <a:pt x="303" y="17"/>
                  </a:lnTo>
                  <a:lnTo>
                    <a:pt x="301" y="14"/>
                  </a:lnTo>
                  <a:lnTo>
                    <a:pt x="298" y="14"/>
                  </a:lnTo>
                  <a:lnTo>
                    <a:pt x="298" y="12"/>
                  </a:lnTo>
                  <a:lnTo>
                    <a:pt x="296" y="12"/>
                  </a:lnTo>
                  <a:lnTo>
                    <a:pt x="294" y="9"/>
                  </a:lnTo>
                  <a:lnTo>
                    <a:pt x="289" y="7"/>
                  </a:lnTo>
                  <a:lnTo>
                    <a:pt x="287" y="5"/>
                  </a:lnTo>
                  <a:lnTo>
                    <a:pt x="289" y="2"/>
                  </a:lnTo>
                  <a:lnTo>
                    <a:pt x="287" y="2"/>
                  </a:lnTo>
                  <a:lnTo>
                    <a:pt x="287" y="2"/>
                  </a:lnTo>
                  <a:lnTo>
                    <a:pt x="284" y="2"/>
                  </a:lnTo>
                  <a:lnTo>
                    <a:pt x="284" y="2"/>
                  </a:lnTo>
                  <a:lnTo>
                    <a:pt x="284" y="0"/>
                  </a:lnTo>
                  <a:lnTo>
                    <a:pt x="284" y="0"/>
                  </a:lnTo>
                  <a:lnTo>
                    <a:pt x="284" y="0"/>
                  </a:lnTo>
                  <a:lnTo>
                    <a:pt x="284" y="0"/>
                  </a:lnTo>
                  <a:lnTo>
                    <a:pt x="282" y="2"/>
                  </a:lnTo>
                  <a:lnTo>
                    <a:pt x="282" y="2"/>
                  </a:lnTo>
                  <a:lnTo>
                    <a:pt x="270" y="19"/>
                  </a:lnTo>
                  <a:lnTo>
                    <a:pt x="258" y="36"/>
                  </a:lnTo>
                  <a:lnTo>
                    <a:pt x="249" y="50"/>
                  </a:lnTo>
                  <a:lnTo>
                    <a:pt x="239" y="66"/>
                  </a:lnTo>
                  <a:lnTo>
                    <a:pt x="223" y="88"/>
                  </a:lnTo>
                  <a:lnTo>
                    <a:pt x="209" y="111"/>
                  </a:lnTo>
                  <a:lnTo>
                    <a:pt x="194" y="133"/>
                  </a:lnTo>
                  <a:lnTo>
                    <a:pt x="178" y="154"/>
                  </a:lnTo>
                  <a:lnTo>
                    <a:pt x="166" y="175"/>
                  </a:lnTo>
                  <a:lnTo>
                    <a:pt x="152" y="194"/>
                  </a:lnTo>
                  <a:lnTo>
                    <a:pt x="138" y="215"/>
                  </a:lnTo>
                  <a:lnTo>
                    <a:pt x="123" y="237"/>
                  </a:lnTo>
                  <a:lnTo>
                    <a:pt x="116" y="249"/>
                  </a:lnTo>
                  <a:lnTo>
                    <a:pt x="107" y="260"/>
                  </a:lnTo>
                  <a:lnTo>
                    <a:pt x="100" y="270"/>
                  </a:lnTo>
                  <a:lnTo>
                    <a:pt x="93" y="282"/>
                  </a:lnTo>
                  <a:lnTo>
                    <a:pt x="88" y="291"/>
                  </a:lnTo>
                  <a:lnTo>
                    <a:pt x="81" y="298"/>
                  </a:lnTo>
                  <a:lnTo>
                    <a:pt x="76" y="308"/>
                  </a:lnTo>
                  <a:lnTo>
                    <a:pt x="69" y="315"/>
                  </a:lnTo>
                  <a:lnTo>
                    <a:pt x="59" y="329"/>
                  </a:lnTo>
                  <a:lnTo>
                    <a:pt x="48" y="341"/>
                  </a:lnTo>
                  <a:lnTo>
                    <a:pt x="36" y="355"/>
                  </a:lnTo>
                  <a:lnTo>
                    <a:pt x="24" y="369"/>
                  </a:lnTo>
                  <a:lnTo>
                    <a:pt x="22" y="372"/>
                  </a:lnTo>
                  <a:lnTo>
                    <a:pt x="19" y="374"/>
                  </a:lnTo>
                  <a:lnTo>
                    <a:pt x="15" y="376"/>
                  </a:lnTo>
                  <a:lnTo>
                    <a:pt x="12" y="381"/>
                  </a:lnTo>
                  <a:lnTo>
                    <a:pt x="10" y="383"/>
                  </a:lnTo>
                  <a:lnTo>
                    <a:pt x="7" y="388"/>
                  </a:lnTo>
                  <a:lnTo>
                    <a:pt x="5" y="391"/>
                  </a:lnTo>
                  <a:lnTo>
                    <a:pt x="0" y="393"/>
                  </a:lnTo>
                  <a:lnTo>
                    <a:pt x="0" y="395"/>
                  </a:lnTo>
                  <a:lnTo>
                    <a:pt x="0" y="400"/>
                  </a:lnTo>
                  <a:lnTo>
                    <a:pt x="3" y="436"/>
                  </a:lnTo>
                  <a:lnTo>
                    <a:pt x="5" y="471"/>
                  </a:lnTo>
                  <a:lnTo>
                    <a:pt x="7" y="507"/>
                  </a:lnTo>
                  <a:lnTo>
                    <a:pt x="10" y="542"/>
                  </a:lnTo>
                  <a:lnTo>
                    <a:pt x="10" y="570"/>
                  </a:lnTo>
                  <a:lnTo>
                    <a:pt x="12" y="597"/>
                  </a:lnTo>
                  <a:lnTo>
                    <a:pt x="15" y="625"/>
                  </a:lnTo>
                  <a:lnTo>
                    <a:pt x="17" y="651"/>
                  </a:lnTo>
                  <a:lnTo>
                    <a:pt x="17" y="660"/>
                  </a:lnTo>
                  <a:lnTo>
                    <a:pt x="17" y="672"/>
                  </a:lnTo>
                  <a:lnTo>
                    <a:pt x="17" y="677"/>
                  </a:lnTo>
                  <a:lnTo>
                    <a:pt x="17" y="684"/>
                  </a:lnTo>
                  <a:lnTo>
                    <a:pt x="19" y="694"/>
                  </a:lnTo>
                  <a:lnTo>
                    <a:pt x="19" y="703"/>
                  </a:lnTo>
                  <a:lnTo>
                    <a:pt x="19" y="708"/>
                  </a:lnTo>
                  <a:lnTo>
                    <a:pt x="22" y="708"/>
                  </a:lnTo>
                  <a:lnTo>
                    <a:pt x="29" y="708"/>
                  </a:lnTo>
                  <a:lnTo>
                    <a:pt x="33" y="708"/>
                  </a:lnTo>
                  <a:lnTo>
                    <a:pt x="38" y="710"/>
                  </a:lnTo>
                  <a:lnTo>
                    <a:pt x="38" y="713"/>
                  </a:lnTo>
                  <a:lnTo>
                    <a:pt x="38" y="713"/>
                  </a:lnTo>
                  <a:lnTo>
                    <a:pt x="41" y="717"/>
                  </a:lnTo>
                  <a:lnTo>
                    <a:pt x="41" y="720"/>
                  </a:lnTo>
                  <a:lnTo>
                    <a:pt x="41" y="720"/>
                  </a:lnTo>
                  <a:lnTo>
                    <a:pt x="41" y="724"/>
                  </a:lnTo>
                  <a:lnTo>
                    <a:pt x="41" y="727"/>
                  </a:lnTo>
                  <a:lnTo>
                    <a:pt x="43" y="727"/>
                  </a:lnTo>
                  <a:lnTo>
                    <a:pt x="45" y="736"/>
                  </a:lnTo>
                  <a:lnTo>
                    <a:pt x="48" y="746"/>
                  </a:lnTo>
                  <a:lnTo>
                    <a:pt x="48" y="750"/>
                  </a:lnTo>
                  <a:lnTo>
                    <a:pt x="48" y="753"/>
                  </a:lnTo>
                  <a:lnTo>
                    <a:pt x="48" y="755"/>
                  </a:lnTo>
                  <a:lnTo>
                    <a:pt x="50" y="755"/>
                  </a:lnTo>
                  <a:lnTo>
                    <a:pt x="50" y="757"/>
                  </a:lnTo>
                  <a:lnTo>
                    <a:pt x="50" y="760"/>
                  </a:lnTo>
                  <a:lnTo>
                    <a:pt x="57" y="762"/>
                  </a:lnTo>
                  <a:lnTo>
                    <a:pt x="62" y="765"/>
                  </a:lnTo>
                  <a:lnTo>
                    <a:pt x="64" y="765"/>
                  </a:lnTo>
                  <a:lnTo>
                    <a:pt x="74" y="762"/>
                  </a:lnTo>
                  <a:lnTo>
                    <a:pt x="74" y="762"/>
                  </a:lnTo>
                  <a:lnTo>
                    <a:pt x="76" y="765"/>
                  </a:lnTo>
                  <a:lnTo>
                    <a:pt x="76" y="765"/>
                  </a:lnTo>
                  <a:lnTo>
                    <a:pt x="76" y="765"/>
                  </a:lnTo>
                  <a:lnTo>
                    <a:pt x="76" y="765"/>
                  </a:lnTo>
                  <a:lnTo>
                    <a:pt x="76" y="765"/>
                  </a:lnTo>
                  <a:lnTo>
                    <a:pt x="76" y="767"/>
                  </a:lnTo>
                  <a:lnTo>
                    <a:pt x="78" y="767"/>
                  </a:lnTo>
                  <a:lnTo>
                    <a:pt x="78" y="769"/>
                  </a:lnTo>
                  <a:lnTo>
                    <a:pt x="90" y="769"/>
                  </a:lnTo>
                  <a:lnTo>
                    <a:pt x="100" y="769"/>
                  </a:lnTo>
                  <a:lnTo>
                    <a:pt x="102" y="769"/>
                  </a:lnTo>
                  <a:lnTo>
                    <a:pt x="104" y="776"/>
                  </a:lnTo>
                  <a:lnTo>
                    <a:pt x="107" y="779"/>
                  </a:lnTo>
                  <a:lnTo>
                    <a:pt x="107" y="779"/>
                  </a:lnTo>
                  <a:lnTo>
                    <a:pt x="116" y="776"/>
                  </a:lnTo>
                  <a:lnTo>
                    <a:pt x="116" y="776"/>
                  </a:lnTo>
                  <a:lnTo>
                    <a:pt x="119" y="776"/>
                  </a:lnTo>
                  <a:lnTo>
                    <a:pt x="123" y="774"/>
                  </a:lnTo>
                  <a:lnTo>
                    <a:pt x="126" y="774"/>
                  </a:lnTo>
                  <a:lnTo>
                    <a:pt x="126" y="772"/>
                  </a:lnTo>
                  <a:lnTo>
                    <a:pt x="126" y="772"/>
                  </a:lnTo>
                  <a:lnTo>
                    <a:pt x="126" y="769"/>
                  </a:lnTo>
                  <a:lnTo>
                    <a:pt x="128" y="769"/>
                  </a:lnTo>
                  <a:lnTo>
                    <a:pt x="128" y="767"/>
                  </a:lnTo>
                  <a:lnTo>
                    <a:pt x="138" y="765"/>
                  </a:lnTo>
                  <a:lnTo>
                    <a:pt x="145" y="765"/>
                  </a:lnTo>
                  <a:lnTo>
                    <a:pt x="154" y="765"/>
                  </a:lnTo>
                  <a:lnTo>
                    <a:pt x="154" y="767"/>
                  </a:lnTo>
                  <a:lnTo>
                    <a:pt x="159" y="769"/>
                  </a:lnTo>
                  <a:lnTo>
                    <a:pt x="168" y="769"/>
                  </a:lnTo>
                  <a:lnTo>
                    <a:pt x="173" y="772"/>
                  </a:lnTo>
                  <a:lnTo>
                    <a:pt x="175" y="772"/>
                  </a:lnTo>
                  <a:lnTo>
                    <a:pt x="175" y="774"/>
                  </a:lnTo>
                  <a:lnTo>
                    <a:pt x="173" y="774"/>
                  </a:lnTo>
                  <a:lnTo>
                    <a:pt x="171" y="776"/>
                  </a:lnTo>
                  <a:lnTo>
                    <a:pt x="171" y="776"/>
                  </a:lnTo>
                  <a:lnTo>
                    <a:pt x="171" y="779"/>
                  </a:lnTo>
                  <a:lnTo>
                    <a:pt x="171" y="779"/>
                  </a:lnTo>
                  <a:lnTo>
                    <a:pt x="173" y="779"/>
                  </a:lnTo>
                  <a:lnTo>
                    <a:pt x="173" y="779"/>
                  </a:lnTo>
                  <a:lnTo>
                    <a:pt x="180" y="779"/>
                  </a:lnTo>
                  <a:lnTo>
                    <a:pt x="183" y="779"/>
                  </a:lnTo>
                  <a:lnTo>
                    <a:pt x="185" y="779"/>
                  </a:lnTo>
                  <a:lnTo>
                    <a:pt x="185" y="781"/>
                  </a:lnTo>
                  <a:lnTo>
                    <a:pt x="185" y="784"/>
                  </a:lnTo>
                  <a:lnTo>
                    <a:pt x="187" y="786"/>
                  </a:lnTo>
                  <a:lnTo>
                    <a:pt x="187" y="788"/>
                  </a:lnTo>
                  <a:lnTo>
                    <a:pt x="187" y="791"/>
                  </a:lnTo>
                  <a:lnTo>
                    <a:pt x="190" y="793"/>
                  </a:lnTo>
                  <a:lnTo>
                    <a:pt x="192" y="798"/>
                  </a:lnTo>
                  <a:lnTo>
                    <a:pt x="192" y="798"/>
                  </a:lnTo>
                  <a:lnTo>
                    <a:pt x="194" y="798"/>
                  </a:lnTo>
                  <a:lnTo>
                    <a:pt x="194" y="798"/>
                  </a:lnTo>
                  <a:lnTo>
                    <a:pt x="197" y="795"/>
                  </a:lnTo>
                  <a:lnTo>
                    <a:pt x="197" y="795"/>
                  </a:lnTo>
                  <a:lnTo>
                    <a:pt x="197" y="793"/>
                  </a:lnTo>
                  <a:lnTo>
                    <a:pt x="197" y="791"/>
                  </a:lnTo>
                  <a:lnTo>
                    <a:pt x="197" y="788"/>
                  </a:lnTo>
                  <a:lnTo>
                    <a:pt x="197" y="788"/>
                  </a:lnTo>
                  <a:lnTo>
                    <a:pt x="199" y="786"/>
                  </a:lnTo>
                  <a:lnTo>
                    <a:pt x="204" y="786"/>
                  </a:lnTo>
                  <a:lnTo>
                    <a:pt x="211" y="786"/>
                  </a:lnTo>
                  <a:lnTo>
                    <a:pt x="211" y="786"/>
                  </a:lnTo>
                  <a:lnTo>
                    <a:pt x="213" y="788"/>
                  </a:lnTo>
                  <a:lnTo>
                    <a:pt x="213" y="791"/>
                  </a:lnTo>
                  <a:lnTo>
                    <a:pt x="213" y="793"/>
                  </a:lnTo>
                  <a:lnTo>
                    <a:pt x="216" y="793"/>
                  </a:lnTo>
                  <a:lnTo>
                    <a:pt x="216" y="793"/>
                  </a:lnTo>
                  <a:lnTo>
                    <a:pt x="218" y="795"/>
                  </a:lnTo>
                  <a:lnTo>
                    <a:pt x="225" y="798"/>
                  </a:lnTo>
                  <a:lnTo>
                    <a:pt x="230" y="798"/>
                  </a:lnTo>
                  <a:lnTo>
                    <a:pt x="230" y="798"/>
                  </a:lnTo>
                  <a:lnTo>
                    <a:pt x="232" y="798"/>
                  </a:lnTo>
                  <a:lnTo>
                    <a:pt x="235" y="800"/>
                  </a:lnTo>
                  <a:lnTo>
                    <a:pt x="232" y="805"/>
                  </a:lnTo>
                  <a:lnTo>
                    <a:pt x="235" y="805"/>
                  </a:lnTo>
                  <a:lnTo>
                    <a:pt x="239" y="805"/>
                  </a:lnTo>
                  <a:lnTo>
                    <a:pt x="242" y="805"/>
                  </a:lnTo>
                  <a:lnTo>
                    <a:pt x="242" y="805"/>
                  </a:lnTo>
                  <a:lnTo>
                    <a:pt x="242" y="805"/>
                  </a:lnTo>
                  <a:lnTo>
                    <a:pt x="242" y="807"/>
                  </a:lnTo>
                  <a:lnTo>
                    <a:pt x="242" y="807"/>
                  </a:lnTo>
                  <a:lnTo>
                    <a:pt x="242" y="807"/>
                  </a:lnTo>
                  <a:lnTo>
                    <a:pt x="242" y="810"/>
                  </a:lnTo>
                  <a:lnTo>
                    <a:pt x="246" y="807"/>
                  </a:lnTo>
                  <a:lnTo>
                    <a:pt x="249" y="807"/>
                  </a:lnTo>
                  <a:lnTo>
                    <a:pt x="251" y="810"/>
                  </a:lnTo>
                  <a:lnTo>
                    <a:pt x="251" y="810"/>
                  </a:lnTo>
                  <a:lnTo>
                    <a:pt x="256" y="807"/>
                  </a:lnTo>
                  <a:lnTo>
                    <a:pt x="261" y="805"/>
                  </a:lnTo>
                  <a:lnTo>
                    <a:pt x="263" y="802"/>
                  </a:lnTo>
                  <a:lnTo>
                    <a:pt x="263" y="800"/>
                  </a:lnTo>
                  <a:lnTo>
                    <a:pt x="272" y="795"/>
                  </a:lnTo>
                  <a:lnTo>
                    <a:pt x="275" y="793"/>
                  </a:lnTo>
                  <a:lnTo>
                    <a:pt x="275" y="791"/>
                  </a:lnTo>
                  <a:lnTo>
                    <a:pt x="280" y="788"/>
                  </a:lnTo>
                  <a:lnTo>
                    <a:pt x="282" y="788"/>
                  </a:lnTo>
                  <a:lnTo>
                    <a:pt x="284" y="788"/>
                  </a:lnTo>
                  <a:lnTo>
                    <a:pt x="284" y="788"/>
                  </a:lnTo>
                  <a:lnTo>
                    <a:pt x="284" y="791"/>
                  </a:lnTo>
                  <a:lnTo>
                    <a:pt x="284" y="791"/>
                  </a:lnTo>
                  <a:lnTo>
                    <a:pt x="284" y="793"/>
                  </a:lnTo>
                  <a:lnTo>
                    <a:pt x="287" y="793"/>
                  </a:lnTo>
                  <a:lnTo>
                    <a:pt x="287" y="793"/>
                  </a:lnTo>
                  <a:lnTo>
                    <a:pt x="287" y="793"/>
                  </a:lnTo>
                  <a:lnTo>
                    <a:pt x="287" y="795"/>
                  </a:lnTo>
                  <a:lnTo>
                    <a:pt x="289" y="798"/>
                  </a:lnTo>
                  <a:lnTo>
                    <a:pt x="289" y="798"/>
                  </a:lnTo>
                  <a:lnTo>
                    <a:pt x="291" y="800"/>
                  </a:lnTo>
                  <a:lnTo>
                    <a:pt x="294" y="800"/>
                  </a:lnTo>
                  <a:lnTo>
                    <a:pt x="298" y="798"/>
                  </a:lnTo>
                  <a:lnTo>
                    <a:pt x="301" y="798"/>
                  </a:lnTo>
                  <a:lnTo>
                    <a:pt x="301" y="798"/>
                  </a:lnTo>
                  <a:lnTo>
                    <a:pt x="303" y="798"/>
                  </a:lnTo>
                  <a:lnTo>
                    <a:pt x="303" y="798"/>
                  </a:lnTo>
                  <a:lnTo>
                    <a:pt x="306" y="798"/>
                  </a:lnTo>
                  <a:lnTo>
                    <a:pt x="306" y="798"/>
                  </a:lnTo>
                  <a:lnTo>
                    <a:pt x="308" y="798"/>
                  </a:lnTo>
                  <a:lnTo>
                    <a:pt x="308" y="798"/>
                  </a:lnTo>
                  <a:lnTo>
                    <a:pt x="308" y="798"/>
                  </a:lnTo>
                  <a:lnTo>
                    <a:pt x="308" y="798"/>
                  </a:lnTo>
                  <a:lnTo>
                    <a:pt x="325" y="793"/>
                  </a:lnTo>
                  <a:lnTo>
                    <a:pt x="329" y="793"/>
                  </a:lnTo>
                  <a:lnTo>
                    <a:pt x="332" y="793"/>
                  </a:lnTo>
                  <a:lnTo>
                    <a:pt x="332" y="795"/>
                  </a:lnTo>
                  <a:lnTo>
                    <a:pt x="336" y="800"/>
                  </a:lnTo>
                  <a:lnTo>
                    <a:pt x="336" y="800"/>
                  </a:lnTo>
                  <a:lnTo>
                    <a:pt x="339" y="800"/>
                  </a:lnTo>
                  <a:lnTo>
                    <a:pt x="341" y="802"/>
                  </a:lnTo>
                  <a:lnTo>
                    <a:pt x="343" y="802"/>
                  </a:lnTo>
                  <a:lnTo>
                    <a:pt x="348" y="800"/>
                  </a:lnTo>
                  <a:lnTo>
                    <a:pt x="351" y="798"/>
                  </a:lnTo>
                  <a:lnTo>
                    <a:pt x="351" y="798"/>
                  </a:lnTo>
                  <a:lnTo>
                    <a:pt x="353" y="798"/>
                  </a:lnTo>
                  <a:lnTo>
                    <a:pt x="353" y="800"/>
                  </a:lnTo>
                  <a:lnTo>
                    <a:pt x="355" y="800"/>
                  </a:lnTo>
                  <a:lnTo>
                    <a:pt x="358" y="798"/>
                  </a:lnTo>
                  <a:lnTo>
                    <a:pt x="358" y="798"/>
                  </a:lnTo>
                  <a:lnTo>
                    <a:pt x="362" y="800"/>
                  </a:lnTo>
                  <a:lnTo>
                    <a:pt x="367" y="798"/>
                  </a:lnTo>
                  <a:lnTo>
                    <a:pt x="369" y="798"/>
                  </a:lnTo>
                  <a:lnTo>
                    <a:pt x="374" y="798"/>
                  </a:lnTo>
                  <a:lnTo>
                    <a:pt x="377" y="798"/>
                  </a:lnTo>
                  <a:lnTo>
                    <a:pt x="377" y="798"/>
                  </a:lnTo>
                  <a:lnTo>
                    <a:pt x="381" y="793"/>
                  </a:lnTo>
                  <a:lnTo>
                    <a:pt x="391" y="788"/>
                  </a:lnTo>
                  <a:lnTo>
                    <a:pt x="400" y="779"/>
                  </a:lnTo>
                  <a:lnTo>
                    <a:pt x="407" y="774"/>
                  </a:lnTo>
                  <a:lnTo>
                    <a:pt x="414" y="767"/>
                  </a:lnTo>
                  <a:lnTo>
                    <a:pt x="419" y="767"/>
                  </a:lnTo>
                  <a:lnTo>
                    <a:pt x="429" y="762"/>
                  </a:lnTo>
                  <a:lnTo>
                    <a:pt x="431" y="762"/>
                  </a:lnTo>
                  <a:lnTo>
                    <a:pt x="431" y="762"/>
                  </a:lnTo>
                  <a:lnTo>
                    <a:pt x="445" y="767"/>
                  </a:lnTo>
                  <a:lnTo>
                    <a:pt x="457" y="772"/>
                  </a:lnTo>
                  <a:lnTo>
                    <a:pt x="469" y="776"/>
                  </a:lnTo>
                  <a:lnTo>
                    <a:pt x="481" y="781"/>
                  </a:lnTo>
                  <a:lnTo>
                    <a:pt x="493" y="786"/>
                  </a:lnTo>
                  <a:lnTo>
                    <a:pt x="504" y="791"/>
                  </a:lnTo>
                  <a:lnTo>
                    <a:pt x="519" y="795"/>
                  </a:lnTo>
                  <a:lnTo>
                    <a:pt x="530" y="800"/>
                  </a:lnTo>
                  <a:lnTo>
                    <a:pt x="537" y="802"/>
                  </a:lnTo>
                  <a:lnTo>
                    <a:pt x="545" y="805"/>
                  </a:lnTo>
                  <a:lnTo>
                    <a:pt x="552" y="810"/>
                  </a:lnTo>
                  <a:lnTo>
                    <a:pt x="564" y="814"/>
                  </a:lnTo>
                  <a:lnTo>
                    <a:pt x="571" y="817"/>
                  </a:lnTo>
                  <a:lnTo>
                    <a:pt x="578" y="819"/>
                  </a:lnTo>
                  <a:lnTo>
                    <a:pt x="585" y="821"/>
                  </a:lnTo>
                  <a:lnTo>
                    <a:pt x="594" y="826"/>
                  </a:lnTo>
                  <a:lnTo>
                    <a:pt x="601" y="828"/>
                  </a:lnTo>
                  <a:lnTo>
                    <a:pt x="611" y="831"/>
                  </a:lnTo>
                  <a:lnTo>
                    <a:pt x="618" y="836"/>
                  </a:lnTo>
                  <a:lnTo>
                    <a:pt x="627" y="838"/>
                  </a:lnTo>
                  <a:lnTo>
                    <a:pt x="637" y="840"/>
                  </a:lnTo>
                  <a:lnTo>
                    <a:pt x="644" y="845"/>
                  </a:lnTo>
                  <a:lnTo>
                    <a:pt x="653" y="847"/>
                  </a:lnTo>
                  <a:lnTo>
                    <a:pt x="653" y="847"/>
                  </a:lnTo>
                  <a:lnTo>
                    <a:pt x="656" y="850"/>
                  </a:lnTo>
                  <a:lnTo>
                    <a:pt x="656" y="850"/>
                  </a:lnTo>
                  <a:lnTo>
                    <a:pt x="658" y="850"/>
                  </a:lnTo>
                  <a:lnTo>
                    <a:pt x="658" y="850"/>
                  </a:lnTo>
                  <a:lnTo>
                    <a:pt x="658" y="850"/>
                  </a:lnTo>
                  <a:lnTo>
                    <a:pt x="661" y="852"/>
                  </a:lnTo>
                  <a:lnTo>
                    <a:pt x="661" y="852"/>
                  </a:lnTo>
                  <a:lnTo>
                    <a:pt x="663" y="852"/>
                  </a:lnTo>
                  <a:lnTo>
                    <a:pt x="663" y="855"/>
                  </a:lnTo>
                  <a:lnTo>
                    <a:pt x="665" y="859"/>
                  </a:lnTo>
                  <a:lnTo>
                    <a:pt x="668" y="864"/>
                  </a:lnTo>
                  <a:lnTo>
                    <a:pt x="670" y="871"/>
                  </a:lnTo>
                  <a:lnTo>
                    <a:pt x="672" y="873"/>
                  </a:lnTo>
                  <a:lnTo>
                    <a:pt x="679" y="878"/>
                  </a:lnTo>
                  <a:lnTo>
                    <a:pt x="687" y="885"/>
                  </a:lnTo>
                  <a:lnTo>
                    <a:pt x="689" y="888"/>
                  </a:lnTo>
                  <a:lnTo>
                    <a:pt x="689" y="888"/>
                  </a:lnTo>
                  <a:lnTo>
                    <a:pt x="691" y="888"/>
                  </a:lnTo>
                  <a:lnTo>
                    <a:pt x="694" y="885"/>
                  </a:lnTo>
                  <a:lnTo>
                    <a:pt x="694" y="885"/>
                  </a:lnTo>
                  <a:lnTo>
                    <a:pt x="694" y="885"/>
                  </a:lnTo>
                  <a:lnTo>
                    <a:pt x="694" y="883"/>
                  </a:lnTo>
                  <a:lnTo>
                    <a:pt x="696" y="881"/>
                  </a:lnTo>
                  <a:lnTo>
                    <a:pt x="698" y="881"/>
                  </a:lnTo>
                  <a:lnTo>
                    <a:pt x="701" y="878"/>
                  </a:lnTo>
                  <a:lnTo>
                    <a:pt x="703" y="881"/>
                  </a:lnTo>
                  <a:lnTo>
                    <a:pt x="706" y="878"/>
                  </a:lnTo>
                  <a:lnTo>
                    <a:pt x="708" y="876"/>
                  </a:lnTo>
                  <a:lnTo>
                    <a:pt x="713" y="876"/>
                  </a:lnTo>
                  <a:lnTo>
                    <a:pt x="715" y="876"/>
                  </a:lnTo>
                  <a:lnTo>
                    <a:pt x="713" y="885"/>
                  </a:lnTo>
                  <a:lnTo>
                    <a:pt x="715" y="888"/>
                  </a:lnTo>
                  <a:lnTo>
                    <a:pt x="715" y="890"/>
                  </a:lnTo>
                  <a:lnTo>
                    <a:pt x="717" y="892"/>
                  </a:lnTo>
                  <a:lnTo>
                    <a:pt x="717" y="892"/>
                  </a:lnTo>
                  <a:lnTo>
                    <a:pt x="717" y="895"/>
                  </a:lnTo>
                  <a:lnTo>
                    <a:pt x="717" y="897"/>
                  </a:lnTo>
                  <a:lnTo>
                    <a:pt x="720" y="897"/>
                  </a:lnTo>
                  <a:lnTo>
                    <a:pt x="720" y="900"/>
                  </a:lnTo>
                  <a:lnTo>
                    <a:pt x="720" y="902"/>
                  </a:lnTo>
                  <a:lnTo>
                    <a:pt x="720" y="902"/>
                  </a:lnTo>
                  <a:lnTo>
                    <a:pt x="722" y="904"/>
                  </a:lnTo>
                  <a:lnTo>
                    <a:pt x="724" y="907"/>
                  </a:lnTo>
                  <a:lnTo>
                    <a:pt x="727" y="909"/>
                  </a:lnTo>
                  <a:lnTo>
                    <a:pt x="727" y="911"/>
                  </a:lnTo>
                  <a:lnTo>
                    <a:pt x="729" y="911"/>
                  </a:lnTo>
                  <a:lnTo>
                    <a:pt x="729" y="911"/>
                  </a:lnTo>
                  <a:lnTo>
                    <a:pt x="732" y="914"/>
                  </a:lnTo>
                  <a:lnTo>
                    <a:pt x="732" y="916"/>
                  </a:lnTo>
                  <a:lnTo>
                    <a:pt x="734" y="916"/>
                  </a:lnTo>
                  <a:lnTo>
                    <a:pt x="734" y="914"/>
                  </a:lnTo>
                  <a:lnTo>
                    <a:pt x="736" y="909"/>
                  </a:lnTo>
                  <a:lnTo>
                    <a:pt x="736" y="909"/>
                  </a:lnTo>
                  <a:lnTo>
                    <a:pt x="739" y="909"/>
                  </a:lnTo>
                  <a:lnTo>
                    <a:pt x="739" y="909"/>
                  </a:lnTo>
                  <a:lnTo>
                    <a:pt x="743" y="909"/>
                  </a:lnTo>
                  <a:lnTo>
                    <a:pt x="748" y="907"/>
                  </a:lnTo>
                  <a:lnTo>
                    <a:pt x="753" y="907"/>
                  </a:lnTo>
                  <a:lnTo>
                    <a:pt x="755" y="907"/>
                  </a:lnTo>
                  <a:lnTo>
                    <a:pt x="760" y="911"/>
                  </a:lnTo>
                  <a:lnTo>
                    <a:pt x="760" y="911"/>
                  </a:lnTo>
                  <a:lnTo>
                    <a:pt x="762" y="911"/>
                  </a:lnTo>
                  <a:lnTo>
                    <a:pt x="762" y="914"/>
                  </a:lnTo>
                  <a:lnTo>
                    <a:pt x="765" y="916"/>
                  </a:lnTo>
                  <a:lnTo>
                    <a:pt x="762" y="921"/>
                  </a:lnTo>
                  <a:lnTo>
                    <a:pt x="760" y="928"/>
                  </a:lnTo>
                  <a:lnTo>
                    <a:pt x="760" y="933"/>
                  </a:lnTo>
                  <a:lnTo>
                    <a:pt x="765" y="935"/>
                  </a:lnTo>
                  <a:lnTo>
                    <a:pt x="772" y="937"/>
                  </a:lnTo>
                  <a:lnTo>
                    <a:pt x="786" y="942"/>
                  </a:lnTo>
                  <a:lnTo>
                    <a:pt x="800" y="947"/>
                  </a:lnTo>
                  <a:lnTo>
                    <a:pt x="817" y="954"/>
                  </a:lnTo>
                  <a:lnTo>
                    <a:pt x="829" y="959"/>
                  </a:lnTo>
                  <a:lnTo>
                    <a:pt x="833" y="961"/>
                  </a:lnTo>
                  <a:lnTo>
                    <a:pt x="833" y="966"/>
                  </a:lnTo>
                  <a:lnTo>
                    <a:pt x="840" y="982"/>
                  </a:lnTo>
                  <a:lnTo>
                    <a:pt x="847" y="1001"/>
                  </a:lnTo>
                  <a:lnTo>
                    <a:pt x="862" y="1037"/>
                  </a:lnTo>
                  <a:lnTo>
                    <a:pt x="869" y="1056"/>
                  </a:lnTo>
                  <a:lnTo>
                    <a:pt x="876" y="1072"/>
                  </a:lnTo>
                  <a:lnTo>
                    <a:pt x="883" y="1091"/>
                  </a:lnTo>
                  <a:lnTo>
                    <a:pt x="890" y="1108"/>
                  </a:lnTo>
                  <a:lnTo>
                    <a:pt x="892" y="1110"/>
                  </a:lnTo>
                  <a:lnTo>
                    <a:pt x="892" y="1113"/>
                  </a:lnTo>
                  <a:lnTo>
                    <a:pt x="892" y="1115"/>
                  </a:lnTo>
                  <a:lnTo>
                    <a:pt x="890" y="1120"/>
                  </a:lnTo>
                  <a:lnTo>
                    <a:pt x="890" y="1127"/>
                  </a:lnTo>
                  <a:lnTo>
                    <a:pt x="890" y="1131"/>
                  </a:lnTo>
                  <a:lnTo>
                    <a:pt x="888" y="1139"/>
                  </a:lnTo>
                  <a:lnTo>
                    <a:pt x="888" y="1143"/>
                  </a:lnTo>
                  <a:lnTo>
                    <a:pt x="888"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8" y="1193"/>
                  </a:lnTo>
                  <a:lnTo>
                    <a:pt x="885" y="1200"/>
                  </a:lnTo>
                  <a:lnTo>
                    <a:pt x="885" y="1203"/>
                  </a:lnTo>
                  <a:lnTo>
                    <a:pt x="885" y="1205"/>
                  </a:lnTo>
                  <a:lnTo>
                    <a:pt x="883" y="1207"/>
                  </a:lnTo>
                  <a:lnTo>
                    <a:pt x="881" y="1210"/>
                  </a:lnTo>
                  <a:lnTo>
                    <a:pt x="878" y="1210"/>
                  </a:lnTo>
                  <a:lnTo>
                    <a:pt x="876" y="1214"/>
                  </a:lnTo>
                  <a:lnTo>
                    <a:pt x="871" y="1224"/>
                  </a:lnTo>
                  <a:lnTo>
                    <a:pt x="871" y="1226"/>
                  </a:lnTo>
                  <a:lnTo>
                    <a:pt x="864" y="1231"/>
                  </a:lnTo>
                  <a:lnTo>
                    <a:pt x="857" y="1236"/>
                  </a:lnTo>
                  <a:lnTo>
                    <a:pt x="855" y="1238"/>
                  </a:lnTo>
                  <a:lnTo>
                    <a:pt x="855" y="1240"/>
                  </a:lnTo>
                  <a:lnTo>
                    <a:pt x="855" y="1245"/>
                  </a:lnTo>
                  <a:lnTo>
                    <a:pt x="855" y="1247"/>
                  </a:lnTo>
                  <a:lnTo>
                    <a:pt x="855" y="1255"/>
                  </a:lnTo>
                  <a:lnTo>
                    <a:pt x="855" y="1262"/>
                  </a:lnTo>
                  <a:lnTo>
                    <a:pt x="857" y="1266"/>
                  </a:lnTo>
                  <a:lnTo>
                    <a:pt x="859" y="1274"/>
                  </a:lnTo>
                  <a:lnTo>
                    <a:pt x="862" y="1276"/>
                  </a:lnTo>
                  <a:lnTo>
                    <a:pt x="864" y="1278"/>
                  </a:lnTo>
                  <a:lnTo>
                    <a:pt x="871" y="1281"/>
                  </a:lnTo>
                  <a:lnTo>
                    <a:pt x="881" y="1285"/>
                  </a:lnTo>
                  <a:lnTo>
                    <a:pt x="890" y="1288"/>
                  </a:lnTo>
                  <a:lnTo>
                    <a:pt x="895" y="1288"/>
                  </a:lnTo>
                  <a:lnTo>
                    <a:pt x="909" y="1285"/>
                  </a:lnTo>
                  <a:lnTo>
                    <a:pt x="909" y="1285"/>
                  </a:lnTo>
                  <a:lnTo>
                    <a:pt x="918" y="1276"/>
                  </a:lnTo>
                  <a:lnTo>
                    <a:pt x="926" y="1269"/>
                  </a:lnTo>
                  <a:lnTo>
                    <a:pt x="935" y="1262"/>
                  </a:lnTo>
                  <a:lnTo>
                    <a:pt x="942" y="1252"/>
                  </a:lnTo>
                  <a:lnTo>
                    <a:pt x="952" y="1245"/>
                  </a:lnTo>
                  <a:lnTo>
                    <a:pt x="959" y="1236"/>
                  </a:lnTo>
                  <a:lnTo>
                    <a:pt x="966" y="1229"/>
                  </a:lnTo>
                  <a:lnTo>
                    <a:pt x="975" y="1221"/>
                  </a:lnTo>
                  <a:lnTo>
                    <a:pt x="982" y="1217"/>
                  </a:lnTo>
                  <a:lnTo>
                    <a:pt x="989" y="1212"/>
                  </a:lnTo>
                  <a:lnTo>
                    <a:pt x="999" y="1210"/>
                  </a:lnTo>
                  <a:lnTo>
                    <a:pt x="1006" y="1205"/>
                  </a:lnTo>
                  <a:lnTo>
                    <a:pt x="1013" y="1203"/>
                  </a:lnTo>
                  <a:lnTo>
                    <a:pt x="1020" y="1198"/>
                  </a:lnTo>
                  <a:lnTo>
                    <a:pt x="1023" y="1198"/>
                  </a:lnTo>
                  <a:lnTo>
                    <a:pt x="1030" y="1195"/>
                  </a:lnTo>
                  <a:lnTo>
                    <a:pt x="1037" y="1191"/>
                  </a:lnTo>
                  <a:lnTo>
                    <a:pt x="1046" y="1184"/>
                  </a:lnTo>
                  <a:lnTo>
                    <a:pt x="1056" y="1176"/>
                  </a:lnTo>
                  <a:lnTo>
                    <a:pt x="1063" y="1169"/>
                  </a:lnTo>
                  <a:lnTo>
                    <a:pt x="1065" y="1167"/>
                  </a:lnTo>
                  <a:lnTo>
                    <a:pt x="1072" y="1162"/>
                  </a:lnTo>
                  <a:lnTo>
                    <a:pt x="1082" y="1153"/>
                  </a:lnTo>
                  <a:lnTo>
                    <a:pt x="1089" y="1146"/>
                  </a:lnTo>
                  <a:lnTo>
                    <a:pt x="1098" y="1139"/>
                  </a:lnTo>
                  <a:lnTo>
                    <a:pt x="1108" y="1131"/>
                  </a:lnTo>
                  <a:lnTo>
                    <a:pt x="1110" y="1127"/>
                  </a:lnTo>
                  <a:lnTo>
                    <a:pt x="1110" y="1122"/>
                  </a:lnTo>
                  <a:lnTo>
                    <a:pt x="1110" y="1117"/>
                  </a:lnTo>
                  <a:lnTo>
                    <a:pt x="1110" y="1117"/>
                  </a:lnTo>
                  <a:lnTo>
                    <a:pt x="1108" y="1117"/>
                  </a:lnTo>
                  <a:lnTo>
                    <a:pt x="1108" y="1117"/>
                  </a:lnTo>
                  <a:lnTo>
                    <a:pt x="1105" y="1115"/>
                  </a:lnTo>
                  <a:lnTo>
                    <a:pt x="1103" y="1115"/>
                  </a:lnTo>
                  <a:lnTo>
                    <a:pt x="1103" y="1115"/>
                  </a:lnTo>
                  <a:lnTo>
                    <a:pt x="1101" y="1113"/>
                  </a:lnTo>
                  <a:lnTo>
                    <a:pt x="1101" y="1110"/>
                  </a:lnTo>
                  <a:lnTo>
                    <a:pt x="1101" y="1110"/>
                  </a:lnTo>
                  <a:lnTo>
                    <a:pt x="1101" y="1110"/>
                  </a:lnTo>
                  <a:lnTo>
                    <a:pt x="1101" y="1108"/>
                  </a:lnTo>
                  <a:lnTo>
                    <a:pt x="1098" y="1108"/>
                  </a:lnTo>
                  <a:lnTo>
                    <a:pt x="1098" y="1108"/>
                  </a:lnTo>
                  <a:lnTo>
                    <a:pt x="1098" y="1105"/>
                  </a:lnTo>
                  <a:lnTo>
                    <a:pt x="1098" y="1105"/>
                  </a:lnTo>
                  <a:lnTo>
                    <a:pt x="1096" y="1105"/>
                  </a:lnTo>
                  <a:lnTo>
                    <a:pt x="1096" y="1103"/>
                  </a:lnTo>
                  <a:lnTo>
                    <a:pt x="1096" y="1103"/>
                  </a:lnTo>
                  <a:lnTo>
                    <a:pt x="1096" y="1101"/>
                  </a:lnTo>
                  <a:lnTo>
                    <a:pt x="1096" y="1101"/>
                  </a:lnTo>
                  <a:lnTo>
                    <a:pt x="1096" y="1101"/>
                  </a:lnTo>
                  <a:lnTo>
                    <a:pt x="1094" y="1091"/>
                  </a:lnTo>
                  <a:lnTo>
                    <a:pt x="1094" y="1091"/>
                  </a:lnTo>
                  <a:lnTo>
                    <a:pt x="1091" y="1084"/>
                  </a:lnTo>
                  <a:lnTo>
                    <a:pt x="1082" y="1075"/>
                  </a:lnTo>
                  <a:lnTo>
                    <a:pt x="1087" y="1072"/>
                  </a:lnTo>
                  <a:lnTo>
                    <a:pt x="1094" y="1065"/>
                  </a:lnTo>
                  <a:lnTo>
                    <a:pt x="1105" y="1056"/>
                  </a:lnTo>
                  <a:lnTo>
                    <a:pt x="1108" y="1053"/>
                  </a:lnTo>
                  <a:lnTo>
                    <a:pt x="1124" y="1049"/>
                  </a:lnTo>
                  <a:lnTo>
                    <a:pt x="1139" y="1044"/>
                  </a:lnTo>
                  <a:lnTo>
                    <a:pt x="1153" y="1042"/>
                  </a:lnTo>
                  <a:lnTo>
                    <a:pt x="1167" y="1037"/>
                  </a:lnTo>
                  <a:lnTo>
                    <a:pt x="1181" y="1032"/>
                  </a:lnTo>
                  <a:lnTo>
                    <a:pt x="1195" y="1030"/>
                  </a:lnTo>
                  <a:lnTo>
                    <a:pt x="1210" y="1025"/>
                  </a:lnTo>
                  <a:lnTo>
                    <a:pt x="1224" y="1020"/>
                  </a:lnTo>
                  <a:lnTo>
                    <a:pt x="1224" y="1020"/>
                  </a:lnTo>
                  <a:lnTo>
                    <a:pt x="1224" y="1020"/>
                  </a:lnTo>
                  <a:lnTo>
                    <a:pt x="1226" y="1020"/>
                  </a:lnTo>
                  <a:lnTo>
                    <a:pt x="1226" y="1020"/>
                  </a:lnTo>
                  <a:lnTo>
                    <a:pt x="1226" y="1018"/>
                  </a:lnTo>
                  <a:lnTo>
                    <a:pt x="1226" y="1018"/>
                  </a:lnTo>
                  <a:lnTo>
                    <a:pt x="1226" y="1018"/>
                  </a:lnTo>
                  <a:lnTo>
                    <a:pt x="1226" y="1018"/>
                  </a:lnTo>
                  <a:lnTo>
                    <a:pt x="1228" y="1013"/>
                  </a:lnTo>
                  <a:lnTo>
                    <a:pt x="1228" y="1006"/>
                  </a:lnTo>
                  <a:lnTo>
                    <a:pt x="1231" y="1001"/>
                  </a:lnTo>
                  <a:lnTo>
                    <a:pt x="1231" y="997"/>
                  </a:lnTo>
                  <a:lnTo>
                    <a:pt x="1233" y="989"/>
                  </a:lnTo>
                  <a:lnTo>
                    <a:pt x="1233" y="985"/>
                  </a:lnTo>
                  <a:lnTo>
                    <a:pt x="1236" y="980"/>
                  </a:lnTo>
                  <a:lnTo>
                    <a:pt x="1236" y="973"/>
                  </a:lnTo>
                  <a:lnTo>
                    <a:pt x="1238" y="971"/>
                  </a:lnTo>
                  <a:lnTo>
                    <a:pt x="1240" y="966"/>
                  </a:lnTo>
                  <a:lnTo>
                    <a:pt x="1240" y="966"/>
                  </a:lnTo>
                  <a:lnTo>
                    <a:pt x="1240" y="963"/>
                  </a:lnTo>
                  <a:lnTo>
                    <a:pt x="1240" y="963"/>
                  </a:lnTo>
                  <a:lnTo>
                    <a:pt x="1243" y="963"/>
                  </a:lnTo>
                  <a:lnTo>
                    <a:pt x="1243" y="961"/>
                  </a:lnTo>
                  <a:lnTo>
                    <a:pt x="1247" y="956"/>
                  </a:lnTo>
                  <a:lnTo>
                    <a:pt x="1250" y="956"/>
                  </a:lnTo>
                  <a:lnTo>
                    <a:pt x="1250" y="954"/>
                  </a:lnTo>
                  <a:lnTo>
                    <a:pt x="1250" y="954"/>
                  </a:lnTo>
                  <a:lnTo>
                    <a:pt x="1247" y="952"/>
                  </a:lnTo>
                  <a:lnTo>
                    <a:pt x="1247" y="952"/>
                  </a:lnTo>
                  <a:lnTo>
                    <a:pt x="1250" y="949"/>
                  </a:lnTo>
                  <a:lnTo>
                    <a:pt x="1252" y="942"/>
                  </a:lnTo>
                  <a:lnTo>
                    <a:pt x="1262" y="935"/>
                  </a:lnTo>
                  <a:lnTo>
                    <a:pt x="1264" y="933"/>
                  </a:lnTo>
                  <a:lnTo>
                    <a:pt x="1264" y="933"/>
                  </a:lnTo>
                  <a:lnTo>
                    <a:pt x="1264" y="930"/>
                  </a:lnTo>
                  <a:lnTo>
                    <a:pt x="1264" y="928"/>
                  </a:lnTo>
                  <a:lnTo>
                    <a:pt x="1266" y="926"/>
                  </a:lnTo>
                  <a:lnTo>
                    <a:pt x="1269" y="921"/>
                  </a:lnTo>
                  <a:lnTo>
                    <a:pt x="1269" y="916"/>
                  </a:lnTo>
                  <a:lnTo>
                    <a:pt x="1276" y="907"/>
                  </a:lnTo>
                  <a:lnTo>
                    <a:pt x="1281" y="897"/>
                  </a:lnTo>
                  <a:lnTo>
                    <a:pt x="1285" y="888"/>
                  </a:lnTo>
                  <a:lnTo>
                    <a:pt x="1288" y="883"/>
                  </a:lnTo>
                  <a:lnTo>
                    <a:pt x="1295" y="873"/>
                  </a:lnTo>
                  <a:lnTo>
                    <a:pt x="1297" y="873"/>
                  </a:lnTo>
                  <a:lnTo>
                    <a:pt x="1299" y="871"/>
                  </a:lnTo>
                  <a:lnTo>
                    <a:pt x="1299" y="869"/>
                  </a:lnTo>
                  <a:lnTo>
                    <a:pt x="1302" y="869"/>
                  </a:lnTo>
                  <a:lnTo>
                    <a:pt x="1304" y="866"/>
                  </a:lnTo>
                  <a:lnTo>
                    <a:pt x="1307" y="864"/>
                  </a:lnTo>
                  <a:lnTo>
                    <a:pt x="1307" y="862"/>
                  </a:lnTo>
                  <a:lnTo>
                    <a:pt x="1309" y="862"/>
                  </a:lnTo>
                  <a:lnTo>
                    <a:pt x="1316" y="859"/>
                  </a:lnTo>
                  <a:lnTo>
                    <a:pt x="1318" y="859"/>
                  </a:lnTo>
                  <a:lnTo>
                    <a:pt x="1321" y="855"/>
                  </a:lnTo>
                  <a:lnTo>
                    <a:pt x="1326" y="850"/>
                  </a:lnTo>
                  <a:lnTo>
                    <a:pt x="1326" y="847"/>
                  </a:lnTo>
                  <a:lnTo>
                    <a:pt x="1326" y="847"/>
                  </a:lnTo>
                  <a:lnTo>
                    <a:pt x="1326" y="845"/>
                  </a:lnTo>
                  <a:lnTo>
                    <a:pt x="1328" y="843"/>
                  </a:lnTo>
                  <a:lnTo>
                    <a:pt x="1328" y="840"/>
                  </a:lnTo>
                  <a:lnTo>
                    <a:pt x="1328" y="840"/>
                  </a:lnTo>
                  <a:lnTo>
                    <a:pt x="1328" y="838"/>
                  </a:lnTo>
                  <a:lnTo>
                    <a:pt x="1330" y="838"/>
                  </a:lnTo>
                  <a:lnTo>
                    <a:pt x="1330" y="838"/>
                  </a:lnTo>
                  <a:lnTo>
                    <a:pt x="1333" y="836"/>
                  </a:lnTo>
                  <a:lnTo>
                    <a:pt x="1333" y="836"/>
                  </a:lnTo>
                  <a:lnTo>
                    <a:pt x="1333" y="836"/>
                  </a:lnTo>
                  <a:lnTo>
                    <a:pt x="1333" y="833"/>
                  </a:lnTo>
                  <a:lnTo>
                    <a:pt x="1333" y="833"/>
                  </a:lnTo>
                  <a:close/>
                </a:path>
              </a:pathLst>
            </a:custGeom>
            <a:solidFill>
              <a:schemeClr val="accent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noEditPoints="1"/>
            </p:cNvSpPr>
            <p:nvPr/>
          </p:nvSpPr>
          <p:spPr bwMode="auto">
            <a:xfrm>
              <a:off x="1942901" y="1673249"/>
              <a:ext cx="2634875" cy="3202188"/>
            </a:xfrm>
            <a:custGeom>
              <a:avLst/>
              <a:gdLst>
                <a:gd name="T0" fmla="*/ 493 w 2234"/>
                <a:gd name="T1" fmla="*/ 677 h 2715"/>
                <a:gd name="T2" fmla="*/ 538 w 2234"/>
                <a:gd name="T3" fmla="*/ 1309 h 2715"/>
                <a:gd name="T4" fmla="*/ 559 w 2234"/>
                <a:gd name="T5" fmla="*/ 1037 h 2715"/>
                <a:gd name="T6" fmla="*/ 493 w 2234"/>
                <a:gd name="T7" fmla="*/ 904 h 2715"/>
                <a:gd name="T8" fmla="*/ 1309 w 2234"/>
                <a:gd name="T9" fmla="*/ 1321 h 2715"/>
                <a:gd name="T10" fmla="*/ 1174 w 2234"/>
                <a:gd name="T11" fmla="*/ 1413 h 2715"/>
                <a:gd name="T12" fmla="*/ 987 w 2234"/>
                <a:gd name="T13" fmla="*/ 1243 h 2715"/>
                <a:gd name="T14" fmla="*/ 836 w 2234"/>
                <a:gd name="T15" fmla="*/ 1101 h 2715"/>
                <a:gd name="T16" fmla="*/ 876 w 2234"/>
                <a:gd name="T17" fmla="*/ 1394 h 2715"/>
                <a:gd name="T18" fmla="*/ 767 w 2234"/>
                <a:gd name="T19" fmla="*/ 1375 h 2715"/>
                <a:gd name="T20" fmla="*/ 412 w 2234"/>
                <a:gd name="T21" fmla="*/ 1354 h 2715"/>
                <a:gd name="T22" fmla="*/ 396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30 w 2234"/>
                <a:gd name="T35" fmla="*/ 1704 h 2715"/>
                <a:gd name="T36" fmla="*/ 1385 w 2234"/>
                <a:gd name="T37" fmla="*/ 1799 h 2715"/>
                <a:gd name="T38" fmla="*/ 954 w 2234"/>
                <a:gd name="T39" fmla="*/ 873 h 2715"/>
                <a:gd name="T40" fmla="*/ 796 w 2234"/>
                <a:gd name="T41" fmla="*/ 987 h 2715"/>
                <a:gd name="T42" fmla="*/ 673 w 2234"/>
                <a:gd name="T43" fmla="*/ 992 h 2715"/>
                <a:gd name="T44" fmla="*/ 632 w 2234"/>
                <a:gd name="T45" fmla="*/ 658 h 2715"/>
                <a:gd name="T46" fmla="*/ 1479 w 2234"/>
                <a:gd name="T47" fmla="*/ 942 h 2715"/>
                <a:gd name="T48" fmla="*/ 907 w 2234"/>
                <a:gd name="T49" fmla="*/ 689 h 2715"/>
                <a:gd name="T50" fmla="*/ 916 w 2234"/>
                <a:gd name="T51" fmla="*/ 800 h 2715"/>
                <a:gd name="T52" fmla="*/ 1517 w 2234"/>
                <a:gd name="T53" fmla="*/ 987 h 2715"/>
                <a:gd name="T54" fmla="*/ 1023 w 2234"/>
                <a:gd name="T55" fmla="*/ 180 h 2715"/>
                <a:gd name="T56" fmla="*/ 990 w 2234"/>
                <a:gd name="T57" fmla="*/ 478 h 2715"/>
                <a:gd name="T58" fmla="*/ 971 w 2234"/>
                <a:gd name="T59" fmla="*/ 632 h 2715"/>
                <a:gd name="T60" fmla="*/ 1139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9 w 2234"/>
                <a:gd name="T71" fmla="*/ 476 h 2715"/>
                <a:gd name="T72" fmla="*/ 774 w 2234"/>
                <a:gd name="T73" fmla="*/ 322 h 2715"/>
                <a:gd name="T74" fmla="*/ 694 w 2234"/>
                <a:gd name="T75" fmla="*/ 765 h 2715"/>
                <a:gd name="T76" fmla="*/ 637 w 2234"/>
                <a:gd name="T77" fmla="*/ 722 h 2715"/>
                <a:gd name="T78" fmla="*/ 883 w 2234"/>
                <a:gd name="T79" fmla="*/ 570 h 2715"/>
                <a:gd name="T80" fmla="*/ 1709 w 2234"/>
                <a:gd name="T81" fmla="*/ 2277 h 2715"/>
                <a:gd name="T82" fmla="*/ 1974 w 2234"/>
                <a:gd name="T83" fmla="*/ 1536 h 2715"/>
                <a:gd name="T84" fmla="*/ 2088 w 2234"/>
                <a:gd name="T85" fmla="*/ 1489 h 2715"/>
                <a:gd name="T86" fmla="*/ 1891 w 2234"/>
                <a:gd name="T87" fmla="*/ 1345 h 2715"/>
                <a:gd name="T88" fmla="*/ 1917 w 2234"/>
                <a:gd name="T89" fmla="*/ 1266 h 2715"/>
                <a:gd name="T90" fmla="*/ 2017 w 2234"/>
                <a:gd name="T91" fmla="*/ 1290 h 2715"/>
                <a:gd name="T92" fmla="*/ 1976 w 2234"/>
                <a:gd name="T93" fmla="*/ 1181 h 2715"/>
                <a:gd name="T94" fmla="*/ 1792 w 2234"/>
                <a:gd name="T95" fmla="*/ 1148 h 2715"/>
                <a:gd name="T96" fmla="*/ 1669 w 2234"/>
                <a:gd name="T97" fmla="*/ 1046 h 2715"/>
                <a:gd name="T98" fmla="*/ 1522 w 2234"/>
                <a:gd name="T99" fmla="*/ 1004 h 2715"/>
                <a:gd name="T100" fmla="*/ 1394 w 2234"/>
                <a:gd name="T101" fmla="*/ 914 h 2715"/>
                <a:gd name="T102" fmla="*/ 1143 w 2234"/>
                <a:gd name="T103" fmla="*/ 852 h 2715"/>
                <a:gd name="T104" fmla="*/ 1125 w 2234"/>
                <a:gd name="T105" fmla="*/ 1051 h 2715"/>
                <a:gd name="T106" fmla="*/ 1120 w 2234"/>
                <a:gd name="T107" fmla="*/ 1143 h 2715"/>
                <a:gd name="T108" fmla="*/ 1404 w 2234"/>
                <a:gd name="T109" fmla="*/ 1134 h 2715"/>
                <a:gd name="T110" fmla="*/ 1662 w 2234"/>
                <a:gd name="T111" fmla="*/ 1292 h 2715"/>
                <a:gd name="T112" fmla="*/ 1610 w 2234"/>
                <a:gd name="T113" fmla="*/ 1591 h 2715"/>
                <a:gd name="T114" fmla="*/ 1756 w 2234"/>
                <a:gd name="T115" fmla="*/ 1558 h 2715"/>
                <a:gd name="T116" fmla="*/ 1976 w 2234"/>
                <a:gd name="T117" fmla="*/ 1638 h 2715"/>
                <a:gd name="T118" fmla="*/ 2230 w 2234"/>
                <a:gd name="T119" fmla="*/ 1714 h 2715"/>
                <a:gd name="T120" fmla="*/ 1726 w 2234"/>
                <a:gd name="T121" fmla="*/ 2616 h 2715"/>
                <a:gd name="T122" fmla="*/ 1714 w 2234"/>
                <a:gd name="T123" fmla="*/ 1532 h 2715"/>
                <a:gd name="T124" fmla="*/ 1598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8" y="1281"/>
                  </a:lnTo>
                  <a:lnTo>
                    <a:pt x="228" y="1281"/>
                  </a:lnTo>
                  <a:lnTo>
                    <a:pt x="230" y="1281"/>
                  </a:lnTo>
                  <a:lnTo>
                    <a:pt x="228" y="1281"/>
                  </a:lnTo>
                  <a:lnTo>
                    <a:pt x="225" y="1278"/>
                  </a:lnTo>
                  <a:lnTo>
                    <a:pt x="225" y="1278"/>
                  </a:lnTo>
                  <a:close/>
                  <a:moveTo>
                    <a:pt x="1030" y="1887"/>
                  </a:moveTo>
                  <a:lnTo>
                    <a:pt x="1030"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30" y="1889"/>
                  </a:lnTo>
                  <a:lnTo>
                    <a:pt x="1027" y="1889"/>
                  </a:lnTo>
                  <a:lnTo>
                    <a:pt x="1027" y="1889"/>
                  </a:lnTo>
                  <a:lnTo>
                    <a:pt x="1025" y="1891"/>
                  </a:lnTo>
                  <a:lnTo>
                    <a:pt x="1027" y="1891"/>
                  </a:lnTo>
                  <a:lnTo>
                    <a:pt x="1030" y="1889"/>
                  </a:lnTo>
                  <a:lnTo>
                    <a:pt x="1030" y="1891"/>
                  </a:lnTo>
                  <a:lnTo>
                    <a:pt x="1032" y="1889"/>
                  </a:lnTo>
                  <a:lnTo>
                    <a:pt x="1035" y="1887"/>
                  </a:lnTo>
                  <a:lnTo>
                    <a:pt x="1035" y="1887"/>
                  </a:lnTo>
                  <a:lnTo>
                    <a:pt x="1035" y="1887"/>
                  </a:lnTo>
                  <a:lnTo>
                    <a:pt x="1030"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7" y="1936"/>
                  </a:lnTo>
                  <a:lnTo>
                    <a:pt x="997" y="1936"/>
                  </a:lnTo>
                  <a:lnTo>
                    <a:pt x="999" y="1939"/>
                  </a:lnTo>
                  <a:lnTo>
                    <a:pt x="999" y="1941"/>
                  </a:lnTo>
                  <a:lnTo>
                    <a:pt x="1001" y="1941"/>
                  </a:lnTo>
                  <a:lnTo>
                    <a:pt x="1004" y="1939"/>
                  </a:lnTo>
                  <a:lnTo>
                    <a:pt x="1004" y="1936"/>
                  </a:lnTo>
                  <a:lnTo>
                    <a:pt x="1004" y="1936"/>
                  </a:lnTo>
                  <a:lnTo>
                    <a:pt x="1004" y="1936"/>
                  </a:lnTo>
                  <a:lnTo>
                    <a:pt x="1001" y="1934"/>
                  </a:lnTo>
                  <a:close/>
                  <a:moveTo>
                    <a:pt x="495" y="717"/>
                  </a:moveTo>
                  <a:lnTo>
                    <a:pt x="495" y="717"/>
                  </a:lnTo>
                  <a:lnTo>
                    <a:pt x="497" y="717"/>
                  </a:lnTo>
                  <a:lnTo>
                    <a:pt x="495" y="717"/>
                  </a:lnTo>
                  <a:close/>
                  <a:moveTo>
                    <a:pt x="306" y="1347"/>
                  </a:moveTo>
                  <a:lnTo>
                    <a:pt x="306" y="1347"/>
                  </a:lnTo>
                  <a:lnTo>
                    <a:pt x="306" y="1347"/>
                  </a:lnTo>
                  <a:lnTo>
                    <a:pt x="303" y="1347"/>
                  </a:lnTo>
                  <a:lnTo>
                    <a:pt x="303" y="1349"/>
                  </a:lnTo>
                  <a:lnTo>
                    <a:pt x="303" y="1349"/>
                  </a:lnTo>
                  <a:lnTo>
                    <a:pt x="303" y="1349"/>
                  </a:lnTo>
                  <a:lnTo>
                    <a:pt x="301" y="1349"/>
                  </a:lnTo>
                  <a:lnTo>
                    <a:pt x="301" y="1352"/>
                  </a:lnTo>
                  <a:lnTo>
                    <a:pt x="303" y="1354"/>
                  </a:lnTo>
                  <a:lnTo>
                    <a:pt x="306" y="1354"/>
                  </a:lnTo>
                  <a:lnTo>
                    <a:pt x="306" y="1354"/>
                  </a:lnTo>
                  <a:lnTo>
                    <a:pt x="306" y="1352"/>
                  </a:lnTo>
                  <a:lnTo>
                    <a:pt x="308" y="1349"/>
                  </a:lnTo>
                  <a:lnTo>
                    <a:pt x="308" y="1349"/>
                  </a:lnTo>
                  <a:lnTo>
                    <a:pt x="308" y="1349"/>
                  </a:lnTo>
                  <a:lnTo>
                    <a:pt x="310" y="1349"/>
                  </a:lnTo>
                  <a:lnTo>
                    <a:pt x="310" y="1349"/>
                  </a:lnTo>
                  <a:lnTo>
                    <a:pt x="313" y="1349"/>
                  </a:lnTo>
                  <a:lnTo>
                    <a:pt x="313" y="1347"/>
                  </a:lnTo>
                  <a:lnTo>
                    <a:pt x="310" y="1347"/>
                  </a:lnTo>
                  <a:lnTo>
                    <a:pt x="306" y="1347"/>
                  </a:lnTo>
                  <a:lnTo>
                    <a:pt x="306" y="1347"/>
                  </a:lnTo>
                  <a:close/>
                  <a:moveTo>
                    <a:pt x="235" y="1371"/>
                  </a:moveTo>
                  <a:lnTo>
                    <a:pt x="237" y="1371"/>
                  </a:lnTo>
                  <a:lnTo>
                    <a:pt x="244" y="1373"/>
                  </a:lnTo>
                  <a:lnTo>
                    <a:pt x="244" y="1371"/>
                  </a:lnTo>
                  <a:lnTo>
                    <a:pt x="247" y="1371"/>
                  </a:lnTo>
                  <a:lnTo>
                    <a:pt x="247" y="1368"/>
                  </a:lnTo>
                  <a:lnTo>
                    <a:pt x="244" y="1368"/>
                  </a:lnTo>
                  <a:lnTo>
                    <a:pt x="239" y="1368"/>
                  </a:lnTo>
                  <a:lnTo>
                    <a:pt x="239" y="1371"/>
                  </a:lnTo>
                  <a:lnTo>
                    <a:pt x="239" y="1371"/>
                  </a:lnTo>
                  <a:lnTo>
                    <a:pt x="239" y="1371"/>
                  </a:lnTo>
                  <a:lnTo>
                    <a:pt x="242" y="1371"/>
                  </a:lnTo>
                  <a:lnTo>
                    <a:pt x="242" y="1371"/>
                  </a:lnTo>
                  <a:lnTo>
                    <a:pt x="239" y="1371"/>
                  </a:lnTo>
                  <a:lnTo>
                    <a:pt x="235" y="1371"/>
                  </a:lnTo>
                  <a:lnTo>
                    <a:pt x="235" y="1371"/>
                  </a:lnTo>
                  <a:lnTo>
                    <a:pt x="235"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5" y="1307"/>
                  </a:lnTo>
                  <a:lnTo>
                    <a:pt x="235" y="1307"/>
                  </a:lnTo>
                  <a:lnTo>
                    <a:pt x="235" y="1307"/>
                  </a:lnTo>
                  <a:lnTo>
                    <a:pt x="242" y="1309"/>
                  </a:lnTo>
                  <a:close/>
                  <a:moveTo>
                    <a:pt x="822" y="1101"/>
                  </a:moveTo>
                  <a:lnTo>
                    <a:pt x="822" y="1101"/>
                  </a:lnTo>
                  <a:lnTo>
                    <a:pt x="822" y="1101"/>
                  </a:lnTo>
                  <a:lnTo>
                    <a:pt x="822" y="1101"/>
                  </a:lnTo>
                  <a:close/>
                  <a:moveTo>
                    <a:pt x="817" y="1174"/>
                  </a:moveTo>
                  <a:lnTo>
                    <a:pt x="819" y="1174"/>
                  </a:lnTo>
                  <a:lnTo>
                    <a:pt x="819" y="1174"/>
                  </a:lnTo>
                  <a:lnTo>
                    <a:pt x="817" y="1174"/>
                  </a:lnTo>
                  <a:close/>
                  <a:moveTo>
                    <a:pt x="890" y="1297"/>
                  </a:moveTo>
                  <a:lnTo>
                    <a:pt x="890" y="1297"/>
                  </a:lnTo>
                  <a:lnTo>
                    <a:pt x="890" y="1297"/>
                  </a:lnTo>
                  <a:lnTo>
                    <a:pt x="890" y="1297"/>
                  </a:lnTo>
                  <a:close/>
                  <a:moveTo>
                    <a:pt x="1056" y="1863"/>
                  </a:moveTo>
                  <a:lnTo>
                    <a:pt x="1054" y="1861"/>
                  </a:lnTo>
                  <a:lnTo>
                    <a:pt x="1054" y="1861"/>
                  </a:lnTo>
                  <a:lnTo>
                    <a:pt x="1051" y="1861"/>
                  </a:lnTo>
                  <a:lnTo>
                    <a:pt x="1051" y="1861"/>
                  </a:lnTo>
                  <a:lnTo>
                    <a:pt x="1051" y="1861"/>
                  </a:lnTo>
                  <a:lnTo>
                    <a:pt x="1051" y="1861"/>
                  </a:lnTo>
                  <a:lnTo>
                    <a:pt x="1051" y="1861"/>
                  </a:lnTo>
                  <a:lnTo>
                    <a:pt x="1051" y="1861"/>
                  </a:lnTo>
                  <a:lnTo>
                    <a:pt x="1056" y="1863"/>
                  </a:lnTo>
                  <a:lnTo>
                    <a:pt x="1056" y="1863"/>
                  </a:lnTo>
                  <a:lnTo>
                    <a:pt x="1056" y="1863"/>
                  </a:lnTo>
                  <a:lnTo>
                    <a:pt x="1056" y="1863"/>
                  </a:lnTo>
                  <a:close/>
                  <a:moveTo>
                    <a:pt x="1255" y="1444"/>
                  </a:moveTo>
                  <a:lnTo>
                    <a:pt x="1255" y="1444"/>
                  </a:lnTo>
                  <a:lnTo>
                    <a:pt x="1255" y="1444"/>
                  </a:lnTo>
                  <a:lnTo>
                    <a:pt x="1255"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2" y="518"/>
                  </a:lnTo>
                  <a:lnTo>
                    <a:pt x="514" y="518"/>
                  </a:lnTo>
                  <a:close/>
                  <a:moveTo>
                    <a:pt x="890" y="1335"/>
                  </a:moveTo>
                  <a:lnTo>
                    <a:pt x="890" y="1335"/>
                  </a:lnTo>
                  <a:lnTo>
                    <a:pt x="890" y="1335"/>
                  </a:lnTo>
                  <a:lnTo>
                    <a:pt x="890" y="1335"/>
                  </a:lnTo>
                  <a:close/>
                  <a:moveTo>
                    <a:pt x="1009" y="1908"/>
                  </a:moveTo>
                  <a:lnTo>
                    <a:pt x="1009" y="1908"/>
                  </a:lnTo>
                  <a:lnTo>
                    <a:pt x="1009" y="1908"/>
                  </a:lnTo>
                  <a:lnTo>
                    <a:pt x="1009" y="1908"/>
                  </a:lnTo>
                  <a:close/>
                  <a:moveTo>
                    <a:pt x="758" y="1423"/>
                  </a:moveTo>
                  <a:lnTo>
                    <a:pt x="758" y="1423"/>
                  </a:lnTo>
                  <a:lnTo>
                    <a:pt x="758" y="1423"/>
                  </a:lnTo>
                  <a:lnTo>
                    <a:pt x="758" y="1423"/>
                  </a:lnTo>
                  <a:close/>
                  <a:moveTo>
                    <a:pt x="632" y="1250"/>
                  </a:moveTo>
                  <a:lnTo>
                    <a:pt x="630" y="1252"/>
                  </a:lnTo>
                  <a:lnTo>
                    <a:pt x="630" y="1252"/>
                  </a:lnTo>
                  <a:lnTo>
                    <a:pt x="630" y="1255"/>
                  </a:lnTo>
                  <a:lnTo>
                    <a:pt x="630" y="1255"/>
                  </a:lnTo>
                  <a:lnTo>
                    <a:pt x="632" y="1257"/>
                  </a:lnTo>
                  <a:lnTo>
                    <a:pt x="632" y="1257"/>
                  </a:lnTo>
                  <a:lnTo>
                    <a:pt x="635" y="1257"/>
                  </a:lnTo>
                  <a:lnTo>
                    <a:pt x="635" y="1252"/>
                  </a:lnTo>
                  <a:lnTo>
                    <a:pt x="635" y="1252"/>
                  </a:lnTo>
                  <a:lnTo>
                    <a:pt x="632" y="1250"/>
                  </a:lnTo>
                  <a:close/>
                  <a:moveTo>
                    <a:pt x="325" y="1385"/>
                  </a:moveTo>
                  <a:lnTo>
                    <a:pt x="320" y="1387"/>
                  </a:lnTo>
                  <a:lnTo>
                    <a:pt x="320" y="1387"/>
                  </a:lnTo>
                  <a:lnTo>
                    <a:pt x="320" y="1389"/>
                  </a:lnTo>
                  <a:lnTo>
                    <a:pt x="320" y="1389"/>
                  </a:lnTo>
                  <a:lnTo>
                    <a:pt x="325" y="1387"/>
                  </a:lnTo>
                  <a:lnTo>
                    <a:pt x="327" y="1387"/>
                  </a:lnTo>
                  <a:lnTo>
                    <a:pt x="327" y="1387"/>
                  </a:lnTo>
                  <a:lnTo>
                    <a:pt x="329" y="1382"/>
                  </a:lnTo>
                  <a:lnTo>
                    <a:pt x="329" y="1382"/>
                  </a:lnTo>
                  <a:lnTo>
                    <a:pt x="329" y="1382"/>
                  </a:lnTo>
                  <a:lnTo>
                    <a:pt x="329" y="1382"/>
                  </a:lnTo>
                  <a:lnTo>
                    <a:pt x="329" y="1382"/>
                  </a:lnTo>
                  <a:lnTo>
                    <a:pt x="329" y="1382"/>
                  </a:lnTo>
                  <a:lnTo>
                    <a:pt x="325" y="1385"/>
                  </a:lnTo>
                  <a:close/>
                  <a:moveTo>
                    <a:pt x="462" y="783"/>
                  </a:moveTo>
                  <a:lnTo>
                    <a:pt x="469" y="786"/>
                  </a:lnTo>
                  <a:lnTo>
                    <a:pt x="471" y="786"/>
                  </a:lnTo>
                  <a:lnTo>
                    <a:pt x="474" y="783"/>
                  </a:lnTo>
                  <a:lnTo>
                    <a:pt x="474" y="783"/>
                  </a:lnTo>
                  <a:lnTo>
                    <a:pt x="474" y="781"/>
                  </a:lnTo>
                  <a:lnTo>
                    <a:pt x="474" y="781"/>
                  </a:lnTo>
                  <a:lnTo>
                    <a:pt x="474" y="781"/>
                  </a:lnTo>
                  <a:lnTo>
                    <a:pt x="476" y="779"/>
                  </a:lnTo>
                  <a:lnTo>
                    <a:pt x="476" y="779"/>
                  </a:lnTo>
                  <a:lnTo>
                    <a:pt x="483" y="776"/>
                  </a:lnTo>
                  <a:lnTo>
                    <a:pt x="486" y="776"/>
                  </a:lnTo>
                  <a:lnTo>
                    <a:pt x="483" y="774"/>
                  </a:lnTo>
                  <a:lnTo>
                    <a:pt x="486" y="776"/>
                  </a:lnTo>
                  <a:lnTo>
                    <a:pt x="486" y="774"/>
                  </a:lnTo>
                  <a:lnTo>
                    <a:pt x="486" y="774"/>
                  </a:lnTo>
                  <a:lnTo>
                    <a:pt x="486" y="774"/>
                  </a:lnTo>
                  <a:lnTo>
                    <a:pt x="486"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2" y="776"/>
                  </a:lnTo>
                  <a:lnTo>
                    <a:pt x="512" y="776"/>
                  </a:lnTo>
                  <a:lnTo>
                    <a:pt x="512" y="779"/>
                  </a:lnTo>
                  <a:lnTo>
                    <a:pt x="512" y="779"/>
                  </a:lnTo>
                  <a:lnTo>
                    <a:pt x="512" y="779"/>
                  </a:lnTo>
                  <a:lnTo>
                    <a:pt x="512"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6" y="786"/>
                  </a:lnTo>
                  <a:lnTo>
                    <a:pt x="526" y="788"/>
                  </a:lnTo>
                  <a:lnTo>
                    <a:pt x="533" y="788"/>
                  </a:lnTo>
                  <a:lnTo>
                    <a:pt x="538" y="783"/>
                  </a:lnTo>
                  <a:lnTo>
                    <a:pt x="538" y="783"/>
                  </a:lnTo>
                  <a:lnTo>
                    <a:pt x="538" y="781"/>
                  </a:lnTo>
                  <a:lnTo>
                    <a:pt x="538" y="781"/>
                  </a:lnTo>
                  <a:lnTo>
                    <a:pt x="538" y="781"/>
                  </a:lnTo>
                  <a:lnTo>
                    <a:pt x="540" y="781"/>
                  </a:lnTo>
                  <a:lnTo>
                    <a:pt x="557" y="779"/>
                  </a:lnTo>
                  <a:lnTo>
                    <a:pt x="559" y="779"/>
                  </a:lnTo>
                  <a:lnTo>
                    <a:pt x="559" y="776"/>
                  </a:lnTo>
                  <a:lnTo>
                    <a:pt x="557" y="776"/>
                  </a:lnTo>
                  <a:lnTo>
                    <a:pt x="557" y="776"/>
                  </a:lnTo>
                  <a:lnTo>
                    <a:pt x="557" y="774"/>
                  </a:lnTo>
                  <a:lnTo>
                    <a:pt x="557" y="774"/>
                  </a:lnTo>
                  <a:lnTo>
                    <a:pt x="557" y="774"/>
                  </a:lnTo>
                  <a:lnTo>
                    <a:pt x="557" y="772"/>
                  </a:lnTo>
                  <a:lnTo>
                    <a:pt x="559" y="772"/>
                  </a:lnTo>
                  <a:lnTo>
                    <a:pt x="561" y="772"/>
                  </a:lnTo>
                  <a:lnTo>
                    <a:pt x="561" y="769"/>
                  </a:lnTo>
                  <a:lnTo>
                    <a:pt x="561" y="769"/>
                  </a:lnTo>
                  <a:lnTo>
                    <a:pt x="561" y="769"/>
                  </a:lnTo>
                  <a:lnTo>
                    <a:pt x="564" y="767"/>
                  </a:lnTo>
                  <a:lnTo>
                    <a:pt x="561" y="765"/>
                  </a:lnTo>
                  <a:lnTo>
                    <a:pt x="561" y="765"/>
                  </a:lnTo>
                  <a:lnTo>
                    <a:pt x="561" y="760"/>
                  </a:lnTo>
                  <a:lnTo>
                    <a:pt x="561" y="760"/>
                  </a:lnTo>
                  <a:lnTo>
                    <a:pt x="564" y="760"/>
                  </a:lnTo>
                  <a:lnTo>
                    <a:pt x="564"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1" y="746"/>
                  </a:lnTo>
                  <a:lnTo>
                    <a:pt x="571" y="743"/>
                  </a:lnTo>
                  <a:lnTo>
                    <a:pt x="571" y="743"/>
                  </a:lnTo>
                  <a:lnTo>
                    <a:pt x="571" y="743"/>
                  </a:lnTo>
                  <a:lnTo>
                    <a:pt x="568" y="741"/>
                  </a:lnTo>
                  <a:lnTo>
                    <a:pt x="568" y="741"/>
                  </a:lnTo>
                  <a:lnTo>
                    <a:pt x="568" y="741"/>
                  </a:lnTo>
                  <a:lnTo>
                    <a:pt x="568" y="741"/>
                  </a:lnTo>
                  <a:lnTo>
                    <a:pt x="571" y="741"/>
                  </a:lnTo>
                  <a:lnTo>
                    <a:pt x="568" y="739"/>
                  </a:lnTo>
                  <a:lnTo>
                    <a:pt x="568" y="739"/>
                  </a:lnTo>
                  <a:lnTo>
                    <a:pt x="568" y="739"/>
                  </a:lnTo>
                  <a:lnTo>
                    <a:pt x="568" y="739"/>
                  </a:lnTo>
                  <a:lnTo>
                    <a:pt x="571" y="736"/>
                  </a:lnTo>
                  <a:lnTo>
                    <a:pt x="573" y="736"/>
                  </a:lnTo>
                  <a:lnTo>
                    <a:pt x="573" y="736"/>
                  </a:lnTo>
                  <a:lnTo>
                    <a:pt x="573" y="736"/>
                  </a:lnTo>
                  <a:lnTo>
                    <a:pt x="576" y="734"/>
                  </a:lnTo>
                  <a:lnTo>
                    <a:pt x="576" y="731"/>
                  </a:lnTo>
                  <a:lnTo>
                    <a:pt x="576" y="731"/>
                  </a:lnTo>
                  <a:lnTo>
                    <a:pt x="576" y="729"/>
                  </a:lnTo>
                  <a:lnTo>
                    <a:pt x="576" y="729"/>
                  </a:lnTo>
                  <a:lnTo>
                    <a:pt x="578" y="729"/>
                  </a:lnTo>
                  <a:lnTo>
                    <a:pt x="578" y="727"/>
                  </a:lnTo>
                  <a:lnTo>
                    <a:pt x="578" y="727"/>
                  </a:lnTo>
                  <a:lnTo>
                    <a:pt x="578" y="727"/>
                  </a:lnTo>
                  <a:lnTo>
                    <a:pt x="578" y="727"/>
                  </a:lnTo>
                  <a:lnTo>
                    <a:pt x="578" y="724"/>
                  </a:lnTo>
                  <a:lnTo>
                    <a:pt x="578" y="722"/>
                  </a:lnTo>
                  <a:lnTo>
                    <a:pt x="578" y="722"/>
                  </a:lnTo>
                  <a:lnTo>
                    <a:pt x="576" y="720"/>
                  </a:lnTo>
                  <a:lnTo>
                    <a:pt x="578" y="720"/>
                  </a:lnTo>
                  <a:lnTo>
                    <a:pt x="578" y="717"/>
                  </a:lnTo>
                  <a:lnTo>
                    <a:pt x="578" y="715"/>
                  </a:lnTo>
                  <a:lnTo>
                    <a:pt x="578" y="712"/>
                  </a:lnTo>
                  <a:lnTo>
                    <a:pt x="578" y="710"/>
                  </a:lnTo>
                  <a:lnTo>
                    <a:pt x="576" y="708"/>
                  </a:lnTo>
                  <a:lnTo>
                    <a:pt x="576" y="703"/>
                  </a:lnTo>
                  <a:lnTo>
                    <a:pt x="571" y="698"/>
                  </a:lnTo>
                  <a:lnTo>
                    <a:pt x="559" y="691"/>
                  </a:lnTo>
                  <a:lnTo>
                    <a:pt x="554" y="689"/>
                  </a:lnTo>
                  <a:lnTo>
                    <a:pt x="552" y="689"/>
                  </a:lnTo>
                  <a:lnTo>
                    <a:pt x="552" y="691"/>
                  </a:lnTo>
                  <a:lnTo>
                    <a:pt x="552" y="694"/>
                  </a:lnTo>
                  <a:lnTo>
                    <a:pt x="549" y="694"/>
                  </a:lnTo>
                  <a:lnTo>
                    <a:pt x="547" y="696"/>
                  </a:lnTo>
                  <a:lnTo>
                    <a:pt x="547" y="698"/>
                  </a:lnTo>
                  <a:lnTo>
                    <a:pt x="545" y="701"/>
                  </a:lnTo>
                  <a:lnTo>
                    <a:pt x="545" y="701"/>
                  </a:lnTo>
                  <a:lnTo>
                    <a:pt x="545" y="703"/>
                  </a:lnTo>
                  <a:lnTo>
                    <a:pt x="545" y="705"/>
                  </a:lnTo>
                  <a:lnTo>
                    <a:pt x="545" y="708"/>
                  </a:lnTo>
                  <a:lnTo>
                    <a:pt x="545" y="708"/>
                  </a:lnTo>
                  <a:lnTo>
                    <a:pt x="545" y="710"/>
                  </a:lnTo>
                  <a:lnTo>
                    <a:pt x="549" y="710"/>
                  </a:lnTo>
                  <a:lnTo>
                    <a:pt x="549" y="712"/>
                  </a:lnTo>
                  <a:lnTo>
                    <a:pt x="547" y="712"/>
                  </a:lnTo>
                  <a:lnTo>
                    <a:pt x="545" y="712"/>
                  </a:lnTo>
                  <a:lnTo>
                    <a:pt x="545" y="715"/>
                  </a:lnTo>
                  <a:lnTo>
                    <a:pt x="545" y="715"/>
                  </a:lnTo>
                  <a:lnTo>
                    <a:pt x="545"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8" y="701"/>
                  </a:lnTo>
                  <a:lnTo>
                    <a:pt x="535" y="701"/>
                  </a:lnTo>
                  <a:lnTo>
                    <a:pt x="535" y="701"/>
                  </a:lnTo>
                  <a:lnTo>
                    <a:pt x="526" y="703"/>
                  </a:lnTo>
                  <a:lnTo>
                    <a:pt x="526" y="703"/>
                  </a:lnTo>
                  <a:lnTo>
                    <a:pt x="526" y="703"/>
                  </a:lnTo>
                  <a:lnTo>
                    <a:pt x="523" y="708"/>
                  </a:lnTo>
                  <a:lnTo>
                    <a:pt x="521" y="708"/>
                  </a:lnTo>
                  <a:lnTo>
                    <a:pt x="521" y="710"/>
                  </a:lnTo>
                  <a:lnTo>
                    <a:pt x="519" y="710"/>
                  </a:lnTo>
                  <a:lnTo>
                    <a:pt x="519" y="710"/>
                  </a:lnTo>
                  <a:lnTo>
                    <a:pt x="519" y="710"/>
                  </a:lnTo>
                  <a:lnTo>
                    <a:pt x="519" y="708"/>
                  </a:lnTo>
                  <a:lnTo>
                    <a:pt x="519" y="708"/>
                  </a:lnTo>
                  <a:lnTo>
                    <a:pt x="519" y="705"/>
                  </a:lnTo>
                  <a:lnTo>
                    <a:pt x="521" y="703"/>
                  </a:lnTo>
                  <a:lnTo>
                    <a:pt x="521" y="703"/>
                  </a:lnTo>
                  <a:lnTo>
                    <a:pt x="521" y="703"/>
                  </a:lnTo>
                  <a:lnTo>
                    <a:pt x="521" y="703"/>
                  </a:lnTo>
                  <a:lnTo>
                    <a:pt x="521" y="703"/>
                  </a:lnTo>
                  <a:lnTo>
                    <a:pt x="521" y="703"/>
                  </a:lnTo>
                  <a:lnTo>
                    <a:pt x="523" y="701"/>
                  </a:lnTo>
                  <a:lnTo>
                    <a:pt x="526" y="701"/>
                  </a:lnTo>
                  <a:lnTo>
                    <a:pt x="526" y="701"/>
                  </a:lnTo>
                  <a:lnTo>
                    <a:pt x="526" y="698"/>
                  </a:lnTo>
                  <a:lnTo>
                    <a:pt x="526" y="698"/>
                  </a:lnTo>
                  <a:lnTo>
                    <a:pt x="526" y="698"/>
                  </a:lnTo>
                  <a:lnTo>
                    <a:pt x="528" y="696"/>
                  </a:lnTo>
                  <a:lnTo>
                    <a:pt x="528" y="696"/>
                  </a:lnTo>
                  <a:lnTo>
                    <a:pt x="528" y="696"/>
                  </a:lnTo>
                  <a:lnTo>
                    <a:pt x="528" y="694"/>
                  </a:lnTo>
                  <a:lnTo>
                    <a:pt x="528" y="691"/>
                  </a:lnTo>
                  <a:lnTo>
                    <a:pt x="528" y="691"/>
                  </a:lnTo>
                  <a:lnTo>
                    <a:pt x="528" y="691"/>
                  </a:lnTo>
                  <a:lnTo>
                    <a:pt x="528" y="689"/>
                  </a:lnTo>
                  <a:lnTo>
                    <a:pt x="528" y="689"/>
                  </a:lnTo>
                  <a:lnTo>
                    <a:pt x="526" y="686"/>
                  </a:lnTo>
                  <a:lnTo>
                    <a:pt x="523" y="686"/>
                  </a:lnTo>
                  <a:lnTo>
                    <a:pt x="521" y="686"/>
                  </a:lnTo>
                  <a:lnTo>
                    <a:pt x="519" y="686"/>
                  </a:lnTo>
                  <a:lnTo>
                    <a:pt x="514" y="686"/>
                  </a:lnTo>
                  <a:lnTo>
                    <a:pt x="512" y="686"/>
                  </a:lnTo>
                  <a:lnTo>
                    <a:pt x="512" y="686"/>
                  </a:lnTo>
                  <a:lnTo>
                    <a:pt x="512" y="684"/>
                  </a:lnTo>
                  <a:lnTo>
                    <a:pt x="514" y="684"/>
                  </a:lnTo>
                  <a:lnTo>
                    <a:pt x="514" y="684"/>
                  </a:lnTo>
                  <a:lnTo>
                    <a:pt x="514" y="682"/>
                  </a:lnTo>
                  <a:lnTo>
                    <a:pt x="512" y="682"/>
                  </a:lnTo>
                  <a:lnTo>
                    <a:pt x="512" y="682"/>
                  </a:lnTo>
                  <a:lnTo>
                    <a:pt x="514" y="682"/>
                  </a:lnTo>
                  <a:lnTo>
                    <a:pt x="514" y="679"/>
                  </a:lnTo>
                  <a:lnTo>
                    <a:pt x="514" y="679"/>
                  </a:lnTo>
                  <a:lnTo>
                    <a:pt x="514" y="677"/>
                  </a:lnTo>
                  <a:lnTo>
                    <a:pt x="514" y="677"/>
                  </a:lnTo>
                  <a:lnTo>
                    <a:pt x="516" y="675"/>
                  </a:lnTo>
                  <a:lnTo>
                    <a:pt x="521" y="672"/>
                  </a:lnTo>
                  <a:lnTo>
                    <a:pt x="521" y="672"/>
                  </a:lnTo>
                  <a:lnTo>
                    <a:pt x="519" y="670"/>
                  </a:lnTo>
                  <a:lnTo>
                    <a:pt x="519"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9" y="656"/>
                  </a:lnTo>
                  <a:lnTo>
                    <a:pt x="519"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9" y="632"/>
                  </a:lnTo>
                  <a:lnTo>
                    <a:pt x="519" y="632"/>
                  </a:lnTo>
                  <a:lnTo>
                    <a:pt x="521" y="630"/>
                  </a:lnTo>
                  <a:lnTo>
                    <a:pt x="521" y="627"/>
                  </a:lnTo>
                  <a:lnTo>
                    <a:pt x="521" y="625"/>
                  </a:lnTo>
                  <a:lnTo>
                    <a:pt x="519"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2" y="620"/>
                  </a:lnTo>
                  <a:lnTo>
                    <a:pt x="512" y="618"/>
                  </a:lnTo>
                  <a:lnTo>
                    <a:pt x="509" y="618"/>
                  </a:lnTo>
                  <a:lnTo>
                    <a:pt x="507" y="618"/>
                  </a:lnTo>
                  <a:lnTo>
                    <a:pt x="507" y="618"/>
                  </a:lnTo>
                  <a:lnTo>
                    <a:pt x="507" y="618"/>
                  </a:lnTo>
                  <a:lnTo>
                    <a:pt x="505" y="620"/>
                  </a:lnTo>
                  <a:lnTo>
                    <a:pt x="505" y="620"/>
                  </a:lnTo>
                  <a:lnTo>
                    <a:pt x="502" y="620"/>
                  </a:lnTo>
                  <a:lnTo>
                    <a:pt x="502" y="623"/>
                  </a:lnTo>
                  <a:lnTo>
                    <a:pt x="502" y="623"/>
                  </a:lnTo>
                  <a:lnTo>
                    <a:pt x="502" y="623"/>
                  </a:lnTo>
                  <a:lnTo>
                    <a:pt x="502" y="623"/>
                  </a:lnTo>
                  <a:lnTo>
                    <a:pt x="500" y="625"/>
                  </a:lnTo>
                  <a:lnTo>
                    <a:pt x="497" y="625"/>
                  </a:lnTo>
                  <a:lnTo>
                    <a:pt x="497" y="627"/>
                  </a:lnTo>
                  <a:lnTo>
                    <a:pt x="497" y="627"/>
                  </a:lnTo>
                  <a:lnTo>
                    <a:pt x="497" y="630"/>
                  </a:lnTo>
                  <a:lnTo>
                    <a:pt x="495" y="632"/>
                  </a:lnTo>
                  <a:lnTo>
                    <a:pt x="495" y="634"/>
                  </a:lnTo>
                  <a:lnTo>
                    <a:pt x="495" y="632"/>
                  </a:lnTo>
                  <a:lnTo>
                    <a:pt x="493" y="634"/>
                  </a:lnTo>
                  <a:lnTo>
                    <a:pt x="493" y="634"/>
                  </a:lnTo>
                  <a:lnTo>
                    <a:pt x="493" y="637"/>
                  </a:lnTo>
                  <a:lnTo>
                    <a:pt x="493"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6" y="644"/>
                  </a:lnTo>
                  <a:lnTo>
                    <a:pt x="486" y="644"/>
                  </a:lnTo>
                  <a:lnTo>
                    <a:pt x="483" y="644"/>
                  </a:lnTo>
                  <a:lnTo>
                    <a:pt x="483" y="646"/>
                  </a:lnTo>
                  <a:lnTo>
                    <a:pt x="481" y="665"/>
                  </a:lnTo>
                  <a:lnTo>
                    <a:pt x="481" y="668"/>
                  </a:lnTo>
                  <a:lnTo>
                    <a:pt x="481" y="670"/>
                  </a:lnTo>
                  <a:lnTo>
                    <a:pt x="481" y="670"/>
                  </a:lnTo>
                  <a:lnTo>
                    <a:pt x="481" y="670"/>
                  </a:lnTo>
                  <a:lnTo>
                    <a:pt x="483" y="670"/>
                  </a:lnTo>
                  <a:lnTo>
                    <a:pt x="483" y="668"/>
                  </a:lnTo>
                  <a:lnTo>
                    <a:pt x="483" y="668"/>
                  </a:lnTo>
                  <a:lnTo>
                    <a:pt x="483" y="665"/>
                  </a:lnTo>
                  <a:lnTo>
                    <a:pt x="483" y="665"/>
                  </a:lnTo>
                  <a:lnTo>
                    <a:pt x="486" y="668"/>
                  </a:lnTo>
                  <a:lnTo>
                    <a:pt x="486" y="668"/>
                  </a:lnTo>
                  <a:lnTo>
                    <a:pt x="486" y="670"/>
                  </a:lnTo>
                  <a:lnTo>
                    <a:pt x="486" y="670"/>
                  </a:lnTo>
                  <a:lnTo>
                    <a:pt x="486" y="670"/>
                  </a:lnTo>
                  <a:lnTo>
                    <a:pt x="486" y="670"/>
                  </a:lnTo>
                  <a:lnTo>
                    <a:pt x="486" y="670"/>
                  </a:lnTo>
                  <a:lnTo>
                    <a:pt x="490" y="672"/>
                  </a:lnTo>
                  <a:lnTo>
                    <a:pt x="490" y="672"/>
                  </a:lnTo>
                  <a:lnTo>
                    <a:pt x="490" y="672"/>
                  </a:lnTo>
                  <a:lnTo>
                    <a:pt x="490" y="672"/>
                  </a:lnTo>
                  <a:lnTo>
                    <a:pt x="490" y="672"/>
                  </a:lnTo>
                  <a:lnTo>
                    <a:pt x="490" y="675"/>
                  </a:lnTo>
                  <a:lnTo>
                    <a:pt x="490" y="675"/>
                  </a:lnTo>
                  <a:lnTo>
                    <a:pt x="490" y="675"/>
                  </a:lnTo>
                  <a:lnTo>
                    <a:pt x="493" y="677"/>
                  </a:lnTo>
                  <a:lnTo>
                    <a:pt x="493" y="677"/>
                  </a:lnTo>
                  <a:lnTo>
                    <a:pt x="493" y="679"/>
                  </a:lnTo>
                  <a:lnTo>
                    <a:pt x="493" y="679"/>
                  </a:lnTo>
                  <a:lnTo>
                    <a:pt x="493" y="679"/>
                  </a:lnTo>
                  <a:lnTo>
                    <a:pt x="490" y="679"/>
                  </a:lnTo>
                  <a:lnTo>
                    <a:pt x="490" y="682"/>
                  </a:lnTo>
                  <a:lnTo>
                    <a:pt x="490" y="682"/>
                  </a:lnTo>
                  <a:lnTo>
                    <a:pt x="490" y="682"/>
                  </a:lnTo>
                  <a:lnTo>
                    <a:pt x="493" y="682"/>
                  </a:lnTo>
                  <a:lnTo>
                    <a:pt x="493" y="684"/>
                  </a:lnTo>
                  <a:lnTo>
                    <a:pt x="493" y="684"/>
                  </a:lnTo>
                  <a:lnTo>
                    <a:pt x="493" y="684"/>
                  </a:lnTo>
                  <a:lnTo>
                    <a:pt x="490" y="684"/>
                  </a:lnTo>
                  <a:lnTo>
                    <a:pt x="490" y="684"/>
                  </a:lnTo>
                  <a:lnTo>
                    <a:pt x="490" y="684"/>
                  </a:lnTo>
                  <a:lnTo>
                    <a:pt x="490" y="686"/>
                  </a:lnTo>
                  <a:lnTo>
                    <a:pt x="490" y="686"/>
                  </a:lnTo>
                  <a:lnTo>
                    <a:pt x="486" y="689"/>
                  </a:lnTo>
                  <a:lnTo>
                    <a:pt x="486" y="689"/>
                  </a:lnTo>
                  <a:lnTo>
                    <a:pt x="483" y="691"/>
                  </a:lnTo>
                  <a:lnTo>
                    <a:pt x="483" y="691"/>
                  </a:lnTo>
                  <a:lnTo>
                    <a:pt x="476" y="694"/>
                  </a:lnTo>
                  <a:lnTo>
                    <a:pt x="476" y="694"/>
                  </a:lnTo>
                  <a:lnTo>
                    <a:pt x="474" y="696"/>
                  </a:lnTo>
                  <a:lnTo>
                    <a:pt x="476" y="698"/>
                  </a:lnTo>
                  <a:lnTo>
                    <a:pt x="476" y="698"/>
                  </a:lnTo>
                  <a:lnTo>
                    <a:pt x="478" y="698"/>
                  </a:lnTo>
                  <a:lnTo>
                    <a:pt x="478" y="698"/>
                  </a:lnTo>
                  <a:lnTo>
                    <a:pt x="478" y="698"/>
                  </a:lnTo>
                  <a:lnTo>
                    <a:pt x="481" y="698"/>
                  </a:lnTo>
                  <a:lnTo>
                    <a:pt x="481" y="698"/>
                  </a:lnTo>
                  <a:lnTo>
                    <a:pt x="481" y="698"/>
                  </a:lnTo>
                  <a:lnTo>
                    <a:pt x="481" y="698"/>
                  </a:lnTo>
                  <a:lnTo>
                    <a:pt x="483" y="698"/>
                  </a:lnTo>
                  <a:lnTo>
                    <a:pt x="481" y="698"/>
                  </a:lnTo>
                  <a:lnTo>
                    <a:pt x="481" y="701"/>
                  </a:lnTo>
                  <a:lnTo>
                    <a:pt x="481" y="701"/>
                  </a:lnTo>
                  <a:lnTo>
                    <a:pt x="481" y="701"/>
                  </a:lnTo>
                  <a:lnTo>
                    <a:pt x="483" y="701"/>
                  </a:lnTo>
                  <a:lnTo>
                    <a:pt x="481" y="703"/>
                  </a:lnTo>
                  <a:lnTo>
                    <a:pt x="481" y="703"/>
                  </a:lnTo>
                  <a:lnTo>
                    <a:pt x="481" y="703"/>
                  </a:lnTo>
                  <a:lnTo>
                    <a:pt x="488" y="705"/>
                  </a:lnTo>
                  <a:lnTo>
                    <a:pt x="486" y="705"/>
                  </a:lnTo>
                  <a:lnTo>
                    <a:pt x="486" y="705"/>
                  </a:lnTo>
                  <a:lnTo>
                    <a:pt x="486" y="708"/>
                  </a:lnTo>
                  <a:lnTo>
                    <a:pt x="493" y="710"/>
                  </a:lnTo>
                  <a:lnTo>
                    <a:pt x="493" y="712"/>
                  </a:lnTo>
                  <a:lnTo>
                    <a:pt x="493" y="712"/>
                  </a:lnTo>
                  <a:lnTo>
                    <a:pt x="493" y="712"/>
                  </a:lnTo>
                  <a:lnTo>
                    <a:pt x="493"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3" y="727"/>
                  </a:lnTo>
                  <a:lnTo>
                    <a:pt x="493" y="727"/>
                  </a:lnTo>
                  <a:lnTo>
                    <a:pt x="493" y="729"/>
                  </a:lnTo>
                  <a:lnTo>
                    <a:pt x="493" y="729"/>
                  </a:lnTo>
                  <a:lnTo>
                    <a:pt x="495" y="729"/>
                  </a:lnTo>
                  <a:lnTo>
                    <a:pt x="495" y="734"/>
                  </a:lnTo>
                  <a:lnTo>
                    <a:pt x="495" y="734"/>
                  </a:lnTo>
                  <a:lnTo>
                    <a:pt x="493" y="734"/>
                  </a:lnTo>
                  <a:lnTo>
                    <a:pt x="493" y="734"/>
                  </a:lnTo>
                  <a:lnTo>
                    <a:pt x="490" y="731"/>
                  </a:lnTo>
                  <a:lnTo>
                    <a:pt x="469" y="724"/>
                  </a:lnTo>
                  <a:lnTo>
                    <a:pt x="467" y="741"/>
                  </a:lnTo>
                  <a:lnTo>
                    <a:pt x="464" y="760"/>
                  </a:lnTo>
                  <a:lnTo>
                    <a:pt x="460" y="779"/>
                  </a:lnTo>
                  <a:lnTo>
                    <a:pt x="460" y="786"/>
                  </a:lnTo>
                  <a:lnTo>
                    <a:pt x="460" y="786"/>
                  </a:lnTo>
                  <a:lnTo>
                    <a:pt x="462" y="783"/>
                  </a:lnTo>
                  <a:close/>
                  <a:moveTo>
                    <a:pt x="341" y="1335"/>
                  </a:moveTo>
                  <a:lnTo>
                    <a:pt x="341" y="1335"/>
                  </a:lnTo>
                  <a:lnTo>
                    <a:pt x="341" y="1335"/>
                  </a:lnTo>
                  <a:lnTo>
                    <a:pt x="341" y="1333"/>
                  </a:lnTo>
                  <a:lnTo>
                    <a:pt x="341" y="1330"/>
                  </a:lnTo>
                  <a:lnTo>
                    <a:pt x="339" y="1330"/>
                  </a:lnTo>
                  <a:lnTo>
                    <a:pt x="339" y="1330"/>
                  </a:lnTo>
                  <a:lnTo>
                    <a:pt x="332" y="1333"/>
                  </a:lnTo>
                  <a:lnTo>
                    <a:pt x="329" y="1333"/>
                  </a:lnTo>
                  <a:lnTo>
                    <a:pt x="329" y="1335"/>
                  </a:lnTo>
                  <a:lnTo>
                    <a:pt x="329" y="1335"/>
                  </a:lnTo>
                  <a:lnTo>
                    <a:pt x="334" y="1337"/>
                  </a:lnTo>
                  <a:lnTo>
                    <a:pt x="341" y="1335"/>
                  </a:lnTo>
                  <a:close/>
                  <a:moveTo>
                    <a:pt x="396" y="1392"/>
                  </a:moveTo>
                  <a:lnTo>
                    <a:pt x="396" y="1389"/>
                  </a:lnTo>
                  <a:lnTo>
                    <a:pt x="393" y="1389"/>
                  </a:lnTo>
                  <a:lnTo>
                    <a:pt x="393" y="1387"/>
                  </a:lnTo>
                  <a:lnTo>
                    <a:pt x="393" y="1387"/>
                  </a:lnTo>
                  <a:lnTo>
                    <a:pt x="393" y="1387"/>
                  </a:lnTo>
                  <a:lnTo>
                    <a:pt x="391" y="1389"/>
                  </a:lnTo>
                  <a:lnTo>
                    <a:pt x="391" y="1389"/>
                  </a:lnTo>
                  <a:lnTo>
                    <a:pt x="391" y="1387"/>
                  </a:lnTo>
                  <a:lnTo>
                    <a:pt x="389" y="1387"/>
                  </a:lnTo>
                  <a:lnTo>
                    <a:pt x="389" y="1389"/>
                  </a:lnTo>
                  <a:lnTo>
                    <a:pt x="391" y="1389"/>
                  </a:lnTo>
                  <a:lnTo>
                    <a:pt x="386" y="1387"/>
                  </a:lnTo>
                  <a:lnTo>
                    <a:pt x="386" y="1385"/>
                  </a:lnTo>
                  <a:lnTo>
                    <a:pt x="386" y="1389"/>
                  </a:lnTo>
                  <a:lnTo>
                    <a:pt x="386" y="1392"/>
                  </a:lnTo>
                  <a:lnTo>
                    <a:pt x="393" y="1397"/>
                  </a:lnTo>
                  <a:lnTo>
                    <a:pt x="393" y="1399"/>
                  </a:lnTo>
                  <a:lnTo>
                    <a:pt x="396" y="1397"/>
                  </a:lnTo>
                  <a:lnTo>
                    <a:pt x="396" y="1397"/>
                  </a:lnTo>
                  <a:lnTo>
                    <a:pt x="396" y="1394"/>
                  </a:lnTo>
                  <a:lnTo>
                    <a:pt x="393" y="1394"/>
                  </a:lnTo>
                  <a:lnTo>
                    <a:pt x="396" y="1392"/>
                  </a:lnTo>
                  <a:lnTo>
                    <a:pt x="396" y="1392"/>
                  </a:lnTo>
                  <a:close/>
                  <a:moveTo>
                    <a:pt x="552" y="1356"/>
                  </a:moveTo>
                  <a:lnTo>
                    <a:pt x="549" y="1354"/>
                  </a:lnTo>
                  <a:lnTo>
                    <a:pt x="549" y="1354"/>
                  </a:lnTo>
                  <a:lnTo>
                    <a:pt x="547" y="1352"/>
                  </a:lnTo>
                  <a:lnTo>
                    <a:pt x="545" y="1349"/>
                  </a:lnTo>
                  <a:lnTo>
                    <a:pt x="545" y="1349"/>
                  </a:lnTo>
                  <a:lnTo>
                    <a:pt x="538" y="1347"/>
                  </a:lnTo>
                  <a:lnTo>
                    <a:pt x="535" y="1349"/>
                  </a:lnTo>
                  <a:lnTo>
                    <a:pt x="531" y="1352"/>
                  </a:lnTo>
                  <a:lnTo>
                    <a:pt x="531" y="1352"/>
                  </a:lnTo>
                  <a:lnTo>
                    <a:pt x="533" y="1352"/>
                  </a:lnTo>
                  <a:lnTo>
                    <a:pt x="533" y="1354"/>
                  </a:lnTo>
                  <a:lnTo>
                    <a:pt x="535" y="1359"/>
                  </a:lnTo>
                  <a:lnTo>
                    <a:pt x="538" y="1361"/>
                  </a:lnTo>
                  <a:lnTo>
                    <a:pt x="540" y="1361"/>
                  </a:lnTo>
                  <a:lnTo>
                    <a:pt x="540" y="1363"/>
                  </a:lnTo>
                  <a:lnTo>
                    <a:pt x="542" y="1363"/>
                  </a:lnTo>
                  <a:lnTo>
                    <a:pt x="545" y="1366"/>
                  </a:lnTo>
                  <a:lnTo>
                    <a:pt x="549" y="1366"/>
                  </a:lnTo>
                  <a:lnTo>
                    <a:pt x="552" y="1363"/>
                  </a:lnTo>
                  <a:lnTo>
                    <a:pt x="552" y="1361"/>
                  </a:lnTo>
                  <a:lnTo>
                    <a:pt x="552" y="1356"/>
                  </a:lnTo>
                  <a:lnTo>
                    <a:pt x="552" y="1356"/>
                  </a:lnTo>
                  <a:lnTo>
                    <a:pt x="552"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7" y="1375"/>
                  </a:lnTo>
                  <a:lnTo>
                    <a:pt x="377" y="1375"/>
                  </a:lnTo>
                  <a:lnTo>
                    <a:pt x="377" y="1378"/>
                  </a:lnTo>
                  <a:lnTo>
                    <a:pt x="377" y="1378"/>
                  </a:lnTo>
                  <a:lnTo>
                    <a:pt x="377" y="1378"/>
                  </a:lnTo>
                  <a:lnTo>
                    <a:pt x="377" y="1378"/>
                  </a:lnTo>
                  <a:lnTo>
                    <a:pt x="377" y="1380"/>
                  </a:lnTo>
                  <a:lnTo>
                    <a:pt x="377" y="1380"/>
                  </a:lnTo>
                  <a:lnTo>
                    <a:pt x="377" y="1380"/>
                  </a:lnTo>
                  <a:lnTo>
                    <a:pt x="374" y="1380"/>
                  </a:lnTo>
                  <a:lnTo>
                    <a:pt x="374" y="1380"/>
                  </a:lnTo>
                  <a:lnTo>
                    <a:pt x="374" y="1380"/>
                  </a:lnTo>
                  <a:lnTo>
                    <a:pt x="379" y="1385"/>
                  </a:lnTo>
                  <a:close/>
                  <a:moveTo>
                    <a:pt x="360" y="1373"/>
                  </a:moveTo>
                  <a:lnTo>
                    <a:pt x="358" y="1373"/>
                  </a:lnTo>
                  <a:lnTo>
                    <a:pt x="355" y="1373"/>
                  </a:lnTo>
                  <a:lnTo>
                    <a:pt x="353" y="1373"/>
                  </a:lnTo>
                  <a:lnTo>
                    <a:pt x="351" y="1375"/>
                  </a:lnTo>
                  <a:lnTo>
                    <a:pt x="351" y="1378"/>
                  </a:lnTo>
                  <a:lnTo>
                    <a:pt x="351" y="1378"/>
                  </a:lnTo>
                  <a:lnTo>
                    <a:pt x="351" y="1378"/>
                  </a:lnTo>
                  <a:lnTo>
                    <a:pt x="353" y="1375"/>
                  </a:lnTo>
                  <a:lnTo>
                    <a:pt x="353" y="1375"/>
                  </a:lnTo>
                  <a:lnTo>
                    <a:pt x="355" y="1375"/>
                  </a:lnTo>
                  <a:lnTo>
                    <a:pt x="355" y="1375"/>
                  </a:lnTo>
                  <a:lnTo>
                    <a:pt x="358" y="1375"/>
                  </a:lnTo>
                  <a:lnTo>
                    <a:pt x="360" y="1375"/>
                  </a:lnTo>
                  <a:lnTo>
                    <a:pt x="363" y="1375"/>
                  </a:lnTo>
                  <a:lnTo>
                    <a:pt x="365" y="1371"/>
                  </a:lnTo>
                  <a:lnTo>
                    <a:pt x="365" y="1371"/>
                  </a:lnTo>
                  <a:lnTo>
                    <a:pt x="365" y="1371"/>
                  </a:lnTo>
                  <a:lnTo>
                    <a:pt x="363" y="1371"/>
                  </a:lnTo>
                  <a:lnTo>
                    <a:pt x="360" y="1371"/>
                  </a:lnTo>
                  <a:lnTo>
                    <a:pt x="360" y="1373"/>
                  </a:lnTo>
                  <a:close/>
                  <a:moveTo>
                    <a:pt x="377" y="1363"/>
                  </a:moveTo>
                  <a:lnTo>
                    <a:pt x="377"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7" y="1363"/>
                  </a:lnTo>
                  <a:lnTo>
                    <a:pt x="377" y="1363"/>
                  </a:lnTo>
                  <a:close/>
                  <a:moveTo>
                    <a:pt x="346" y="1333"/>
                  </a:moveTo>
                  <a:lnTo>
                    <a:pt x="348" y="1333"/>
                  </a:lnTo>
                  <a:lnTo>
                    <a:pt x="348" y="1330"/>
                  </a:lnTo>
                  <a:lnTo>
                    <a:pt x="344" y="1330"/>
                  </a:lnTo>
                  <a:lnTo>
                    <a:pt x="344" y="1330"/>
                  </a:lnTo>
                  <a:lnTo>
                    <a:pt x="346" y="1330"/>
                  </a:lnTo>
                  <a:lnTo>
                    <a:pt x="346" y="1330"/>
                  </a:lnTo>
                  <a:lnTo>
                    <a:pt x="346" y="1330"/>
                  </a:lnTo>
                  <a:lnTo>
                    <a:pt x="346" y="1330"/>
                  </a:lnTo>
                  <a:lnTo>
                    <a:pt x="346" y="1328"/>
                  </a:lnTo>
                  <a:lnTo>
                    <a:pt x="346" y="1328"/>
                  </a:lnTo>
                  <a:lnTo>
                    <a:pt x="344" y="1328"/>
                  </a:lnTo>
                  <a:lnTo>
                    <a:pt x="344" y="1328"/>
                  </a:lnTo>
                  <a:lnTo>
                    <a:pt x="341" y="1328"/>
                  </a:lnTo>
                  <a:lnTo>
                    <a:pt x="341" y="1328"/>
                  </a:lnTo>
                  <a:lnTo>
                    <a:pt x="341" y="1330"/>
                  </a:lnTo>
                  <a:lnTo>
                    <a:pt x="341" y="1330"/>
                  </a:lnTo>
                  <a:lnTo>
                    <a:pt x="341" y="1330"/>
                  </a:lnTo>
                  <a:lnTo>
                    <a:pt x="344" y="1333"/>
                  </a:lnTo>
                  <a:lnTo>
                    <a:pt x="346" y="1333"/>
                  </a:lnTo>
                  <a:close/>
                  <a:moveTo>
                    <a:pt x="668" y="1278"/>
                  </a:moveTo>
                  <a:lnTo>
                    <a:pt x="668" y="1276"/>
                  </a:lnTo>
                  <a:lnTo>
                    <a:pt x="668" y="1276"/>
                  </a:lnTo>
                  <a:lnTo>
                    <a:pt x="668"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8" y="1271"/>
                  </a:lnTo>
                  <a:lnTo>
                    <a:pt x="668" y="1271"/>
                  </a:lnTo>
                  <a:lnTo>
                    <a:pt x="668" y="1271"/>
                  </a:lnTo>
                  <a:lnTo>
                    <a:pt x="668" y="1271"/>
                  </a:lnTo>
                  <a:lnTo>
                    <a:pt x="668" y="1271"/>
                  </a:lnTo>
                  <a:lnTo>
                    <a:pt x="668" y="1269"/>
                  </a:lnTo>
                  <a:lnTo>
                    <a:pt x="668" y="1269"/>
                  </a:lnTo>
                  <a:lnTo>
                    <a:pt x="665" y="1269"/>
                  </a:lnTo>
                  <a:lnTo>
                    <a:pt x="665" y="1269"/>
                  </a:lnTo>
                  <a:lnTo>
                    <a:pt x="663" y="1266"/>
                  </a:lnTo>
                  <a:lnTo>
                    <a:pt x="665" y="1266"/>
                  </a:lnTo>
                  <a:lnTo>
                    <a:pt x="663" y="1266"/>
                  </a:lnTo>
                  <a:lnTo>
                    <a:pt x="663" y="1266"/>
                  </a:lnTo>
                  <a:lnTo>
                    <a:pt x="663" y="1269"/>
                  </a:lnTo>
                  <a:lnTo>
                    <a:pt x="663" y="1269"/>
                  </a:lnTo>
                  <a:lnTo>
                    <a:pt x="663" y="1269"/>
                  </a:lnTo>
                  <a:lnTo>
                    <a:pt x="661" y="1266"/>
                  </a:lnTo>
                  <a:lnTo>
                    <a:pt x="661" y="1266"/>
                  </a:lnTo>
                  <a:lnTo>
                    <a:pt x="661" y="1266"/>
                  </a:lnTo>
                  <a:lnTo>
                    <a:pt x="661" y="1264"/>
                  </a:lnTo>
                  <a:lnTo>
                    <a:pt x="661" y="1264"/>
                  </a:lnTo>
                  <a:lnTo>
                    <a:pt x="661" y="1264"/>
                  </a:lnTo>
                  <a:lnTo>
                    <a:pt x="658" y="1266"/>
                  </a:lnTo>
                  <a:lnTo>
                    <a:pt x="658" y="1266"/>
                  </a:lnTo>
                  <a:lnTo>
                    <a:pt x="658" y="1266"/>
                  </a:lnTo>
                  <a:lnTo>
                    <a:pt x="658" y="1269"/>
                  </a:lnTo>
                  <a:lnTo>
                    <a:pt x="658" y="1269"/>
                  </a:lnTo>
                  <a:lnTo>
                    <a:pt x="658" y="1269"/>
                  </a:lnTo>
                  <a:lnTo>
                    <a:pt x="658" y="1271"/>
                  </a:lnTo>
                  <a:lnTo>
                    <a:pt x="661" y="1273"/>
                  </a:lnTo>
                  <a:lnTo>
                    <a:pt x="661" y="1273"/>
                  </a:lnTo>
                  <a:lnTo>
                    <a:pt x="661" y="1273"/>
                  </a:lnTo>
                  <a:lnTo>
                    <a:pt x="661" y="1273"/>
                  </a:lnTo>
                  <a:lnTo>
                    <a:pt x="661" y="1271"/>
                  </a:lnTo>
                  <a:lnTo>
                    <a:pt x="663" y="1271"/>
                  </a:lnTo>
                  <a:lnTo>
                    <a:pt x="663" y="1273"/>
                  </a:lnTo>
                  <a:lnTo>
                    <a:pt x="663" y="1276"/>
                  </a:lnTo>
                  <a:lnTo>
                    <a:pt x="663" y="1278"/>
                  </a:lnTo>
                  <a:lnTo>
                    <a:pt x="661" y="1278"/>
                  </a:lnTo>
                  <a:lnTo>
                    <a:pt x="661" y="1276"/>
                  </a:lnTo>
                  <a:lnTo>
                    <a:pt x="661" y="1278"/>
                  </a:lnTo>
                  <a:lnTo>
                    <a:pt x="661" y="1278"/>
                  </a:lnTo>
                  <a:lnTo>
                    <a:pt x="663" y="1278"/>
                  </a:lnTo>
                  <a:lnTo>
                    <a:pt x="663" y="1281"/>
                  </a:lnTo>
                  <a:lnTo>
                    <a:pt x="661" y="1281"/>
                  </a:lnTo>
                  <a:lnTo>
                    <a:pt x="661" y="1283"/>
                  </a:lnTo>
                  <a:lnTo>
                    <a:pt x="661" y="1283"/>
                  </a:lnTo>
                  <a:lnTo>
                    <a:pt x="661"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8" y="1281"/>
                  </a:lnTo>
                  <a:lnTo>
                    <a:pt x="665" y="1281"/>
                  </a:lnTo>
                  <a:lnTo>
                    <a:pt x="665" y="1278"/>
                  </a:lnTo>
                  <a:lnTo>
                    <a:pt x="668"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4" y="1200"/>
                  </a:lnTo>
                  <a:lnTo>
                    <a:pt x="164"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9" y="1243"/>
                  </a:lnTo>
                  <a:lnTo>
                    <a:pt x="211" y="1245"/>
                  </a:lnTo>
                  <a:lnTo>
                    <a:pt x="213" y="1243"/>
                  </a:lnTo>
                  <a:lnTo>
                    <a:pt x="213" y="1243"/>
                  </a:lnTo>
                  <a:lnTo>
                    <a:pt x="216" y="1240"/>
                  </a:lnTo>
                  <a:lnTo>
                    <a:pt x="216" y="1240"/>
                  </a:lnTo>
                  <a:lnTo>
                    <a:pt x="218" y="1243"/>
                  </a:lnTo>
                  <a:lnTo>
                    <a:pt x="218" y="1243"/>
                  </a:lnTo>
                  <a:lnTo>
                    <a:pt x="218" y="1245"/>
                  </a:lnTo>
                  <a:lnTo>
                    <a:pt x="221" y="1245"/>
                  </a:lnTo>
                  <a:lnTo>
                    <a:pt x="235" y="1245"/>
                  </a:lnTo>
                  <a:lnTo>
                    <a:pt x="239" y="1247"/>
                  </a:lnTo>
                  <a:lnTo>
                    <a:pt x="239" y="1247"/>
                  </a:lnTo>
                  <a:lnTo>
                    <a:pt x="242" y="1247"/>
                  </a:lnTo>
                  <a:lnTo>
                    <a:pt x="244" y="1250"/>
                  </a:lnTo>
                  <a:lnTo>
                    <a:pt x="247" y="1250"/>
                  </a:lnTo>
                  <a:lnTo>
                    <a:pt x="249" y="1250"/>
                  </a:lnTo>
                  <a:lnTo>
                    <a:pt x="249" y="1252"/>
                  </a:lnTo>
                  <a:lnTo>
                    <a:pt x="251" y="1252"/>
                  </a:lnTo>
                  <a:lnTo>
                    <a:pt x="251" y="1252"/>
                  </a:lnTo>
                  <a:lnTo>
                    <a:pt x="261" y="1257"/>
                  </a:lnTo>
                  <a:lnTo>
                    <a:pt x="261" y="1259"/>
                  </a:lnTo>
                  <a:lnTo>
                    <a:pt x="261"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4" y="1271"/>
                  </a:lnTo>
                  <a:lnTo>
                    <a:pt x="256" y="1273"/>
                  </a:lnTo>
                  <a:lnTo>
                    <a:pt x="256" y="1273"/>
                  </a:lnTo>
                  <a:lnTo>
                    <a:pt x="256" y="1276"/>
                  </a:lnTo>
                  <a:lnTo>
                    <a:pt x="256" y="1278"/>
                  </a:lnTo>
                  <a:lnTo>
                    <a:pt x="256" y="1278"/>
                  </a:lnTo>
                  <a:lnTo>
                    <a:pt x="256" y="1278"/>
                  </a:lnTo>
                  <a:lnTo>
                    <a:pt x="256" y="1278"/>
                  </a:lnTo>
                  <a:lnTo>
                    <a:pt x="254" y="1278"/>
                  </a:lnTo>
                  <a:lnTo>
                    <a:pt x="254" y="1281"/>
                  </a:lnTo>
                  <a:lnTo>
                    <a:pt x="254"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4" y="1302"/>
                  </a:lnTo>
                  <a:lnTo>
                    <a:pt x="254" y="1302"/>
                  </a:lnTo>
                  <a:lnTo>
                    <a:pt x="254" y="1304"/>
                  </a:lnTo>
                  <a:lnTo>
                    <a:pt x="254" y="1304"/>
                  </a:lnTo>
                  <a:lnTo>
                    <a:pt x="254" y="1307"/>
                  </a:lnTo>
                  <a:lnTo>
                    <a:pt x="254" y="1309"/>
                  </a:lnTo>
                  <a:lnTo>
                    <a:pt x="254" y="1309"/>
                  </a:lnTo>
                  <a:lnTo>
                    <a:pt x="256" y="1309"/>
                  </a:lnTo>
                  <a:lnTo>
                    <a:pt x="256" y="1311"/>
                  </a:lnTo>
                  <a:lnTo>
                    <a:pt x="256" y="1311"/>
                  </a:lnTo>
                  <a:lnTo>
                    <a:pt x="258" y="1314"/>
                  </a:lnTo>
                  <a:lnTo>
                    <a:pt x="258" y="1316"/>
                  </a:lnTo>
                  <a:lnTo>
                    <a:pt x="261"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3" y="1328"/>
                  </a:lnTo>
                  <a:lnTo>
                    <a:pt x="275" y="1326"/>
                  </a:lnTo>
                  <a:lnTo>
                    <a:pt x="275" y="1326"/>
                  </a:lnTo>
                  <a:lnTo>
                    <a:pt x="277" y="1326"/>
                  </a:lnTo>
                  <a:lnTo>
                    <a:pt x="277" y="1326"/>
                  </a:lnTo>
                  <a:lnTo>
                    <a:pt x="277" y="1323"/>
                  </a:lnTo>
                  <a:lnTo>
                    <a:pt x="280" y="1323"/>
                  </a:lnTo>
                  <a:lnTo>
                    <a:pt x="280" y="1323"/>
                  </a:lnTo>
                  <a:lnTo>
                    <a:pt x="287" y="1326"/>
                  </a:lnTo>
                  <a:lnTo>
                    <a:pt x="287" y="1326"/>
                  </a:lnTo>
                  <a:lnTo>
                    <a:pt x="287" y="1326"/>
                  </a:lnTo>
                  <a:lnTo>
                    <a:pt x="289" y="1323"/>
                  </a:lnTo>
                  <a:lnTo>
                    <a:pt x="289" y="1323"/>
                  </a:lnTo>
                  <a:lnTo>
                    <a:pt x="289" y="1326"/>
                  </a:lnTo>
                  <a:lnTo>
                    <a:pt x="292" y="1326"/>
                  </a:lnTo>
                  <a:lnTo>
                    <a:pt x="315" y="1326"/>
                  </a:lnTo>
                  <a:lnTo>
                    <a:pt x="320" y="1330"/>
                  </a:lnTo>
                  <a:lnTo>
                    <a:pt x="325" y="1330"/>
                  </a:lnTo>
                  <a:lnTo>
                    <a:pt x="327" y="1328"/>
                  </a:lnTo>
                  <a:lnTo>
                    <a:pt x="325" y="1326"/>
                  </a:lnTo>
                  <a:lnTo>
                    <a:pt x="320" y="1326"/>
                  </a:lnTo>
                  <a:lnTo>
                    <a:pt x="320" y="1323"/>
                  </a:lnTo>
                  <a:lnTo>
                    <a:pt x="322" y="1323"/>
                  </a:lnTo>
                  <a:lnTo>
                    <a:pt x="329" y="1326"/>
                  </a:lnTo>
                  <a:lnTo>
                    <a:pt x="329" y="1326"/>
                  </a:lnTo>
                  <a:lnTo>
                    <a:pt x="332" y="1323"/>
                  </a:lnTo>
                  <a:lnTo>
                    <a:pt x="336" y="1323"/>
                  </a:lnTo>
                  <a:lnTo>
                    <a:pt x="339" y="1323"/>
                  </a:lnTo>
                  <a:lnTo>
                    <a:pt x="339" y="1326"/>
                  </a:lnTo>
                  <a:lnTo>
                    <a:pt x="339" y="1326"/>
                  </a:lnTo>
                  <a:lnTo>
                    <a:pt x="334" y="1326"/>
                  </a:lnTo>
                  <a:lnTo>
                    <a:pt x="332" y="1326"/>
                  </a:lnTo>
                  <a:lnTo>
                    <a:pt x="332" y="1328"/>
                  </a:lnTo>
                  <a:lnTo>
                    <a:pt x="334" y="1328"/>
                  </a:lnTo>
                  <a:lnTo>
                    <a:pt x="341" y="1328"/>
                  </a:lnTo>
                  <a:lnTo>
                    <a:pt x="344" y="1328"/>
                  </a:lnTo>
                  <a:lnTo>
                    <a:pt x="344" y="1328"/>
                  </a:lnTo>
                  <a:lnTo>
                    <a:pt x="346" y="1326"/>
                  </a:lnTo>
                  <a:lnTo>
                    <a:pt x="348" y="1326"/>
                  </a:lnTo>
                  <a:lnTo>
                    <a:pt x="353" y="1326"/>
                  </a:lnTo>
                  <a:lnTo>
                    <a:pt x="353" y="1328"/>
                  </a:lnTo>
                  <a:lnTo>
                    <a:pt x="353" y="1328"/>
                  </a:lnTo>
                  <a:lnTo>
                    <a:pt x="353" y="1330"/>
                  </a:lnTo>
                  <a:lnTo>
                    <a:pt x="355" y="1330"/>
                  </a:lnTo>
                  <a:lnTo>
                    <a:pt x="358" y="1328"/>
                  </a:lnTo>
                  <a:lnTo>
                    <a:pt x="360" y="1326"/>
                  </a:lnTo>
                  <a:lnTo>
                    <a:pt x="363" y="1326"/>
                  </a:lnTo>
                  <a:lnTo>
                    <a:pt x="367" y="1328"/>
                  </a:lnTo>
                  <a:lnTo>
                    <a:pt x="370" y="1326"/>
                  </a:lnTo>
                  <a:lnTo>
                    <a:pt x="374" y="1328"/>
                  </a:lnTo>
                  <a:lnTo>
                    <a:pt x="379" y="1328"/>
                  </a:lnTo>
                  <a:lnTo>
                    <a:pt x="391" y="1323"/>
                  </a:lnTo>
                  <a:lnTo>
                    <a:pt x="400" y="1323"/>
                  </a:lnTo>
                  <a:lnTo>
                    <a:pt x="403" y="1321"/>
                  </a:lnTo>
                  <a:lnTo>
                    <a:pt x="405" y="1321"/>
                  </a:lnTo>
                  <a:lnTo>
                    <a:pt x="407" y="1318"/>
                  </a:lnTo>
                  <a:lnTo>
                    <a:pt x="410" y="1318"/>
                  </a:lnTo>
                  <a:lnTo>
                    <a:pt x="415"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9" y="1307"/>
                  </a:lnTo>
                  <a:lnTo>
                    <a:pt x="438" y="1307"/>
                  </a:lnTo>
                  <a:lnTo>
                    <a:pt x="441" y="1307"/>
                  </a:lnTo>
                  <a:lnTo>
                    <a:pt x="455" y="1304"/>
                  </a:lnTo>
                  <a:lnTo>
                    <a:pt x="460" y="1302"/>
                  </a:lnTo>
                  <a:lnTo>
                    <a:pt x="462" y="1300"/>
                  </a:lnTo>
                  <a:lnTo>
                    <a:pt x="467" y="1292"/>
                  </a:lnTo>
                  <a:lnTo>
                    <a:pt x="469" y="1290"/>
                  </a:lnTo>
                  <a:lnTo>
                    <a:pt x="471" y="1292"/>
                  </a:lnTo>
                  <a:lnTo>
                    <a:pt x="471" y="1292"/>
                  </a:lnTo>
                  <a:lnTo>
                    <a:pt x="471" y="1292"/>
                  </a:lnTo>
                  <a:lnTo>
                    <a:pt x="471" y="1290"/>
                  </a:lnTo>
                  <a:lnTo>
                    <a:pt x="471" y="1290"/>
                  </a:lnTo>
                  <a:lnTo>
                    <a:pt x="471" y="1288"/>
                  </a:lnTo>
                  <a:lnTo>
                    <a:pt x="474" y="1288"/>
                  </a:lnTo>
                  <a:lnTo>
                    <a:pt x="474" y="1288"/>
                  </a:lnTo>
                  <a:lnTo>
                    <a:pt x="476" y="1288"/>
                  </a:lnTo>
                  <a:lnTo>
                    <a:pt x="476" y="1285"/>
                  </a:lnTo>
                  <a:lnTo>
                    <a:pt x="476" y="1285"/>
                  </a:lnTo>
                  <a:lnTo>
                    <a:pt x="476" y="1283"/>
                  </a:lnTo>
                  <a:lnTo>
                    <a:pt x="476" y="1283"/>
                  </a:lnTo>
                  <a:lnTo>
                    <a:pt x="476" y="1281"/>
                  </a:lnTo>
                  <a:lnTo>
                    <a:pt x="474" y="1276"/>
                  </a:lnTo>
                  <a:lnTo>
                    <a:pt x="474"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6" y="1266"/>
                  </a:lnTo>
                  <a:lnTo>
                    <a:pt x="486" y="1266"/>
                  </a:lnTo>
                  <a:lnTo>
                    <a:pt x="486" y="1266"/>
                  </a:lnTo>
                  <a:lnTo>
                    <a:pt x="486" y="1266"/>
                  </a:lnTo>
                  <a:lnTo>
                    <a:pt x="488" y="1264"/>
                  </a:lnTo>
                  <a:lnTo>
                    <a:pt x="490" y="1262"/>
                  </a:lnTo>
                  <a:lnTo>
                    <a:pt x="490" y="1264"/>
                  </a:lnTo>
                  <a:lnTo>
                    <a:pt x="493" y="1264"/>
                  </a:lnTo>
                  <a:lnTo>
                    <a:pt x="493"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3" y="1285"/>
                  </a:lnTo>
                  <a:lnTo>
                    <a:pt x="493" y="1288"/>
                  </a:lnTo>
                  <a:lnTo>
                    <a:pt x="493" y="1288"/>
                  </a:lnTo>
                  <a:lnTo>
                    <a:pt x="493" y="1290"/>
                  </a:lnTo>
                  <a:lnTo>
                    <a:pt x="493" y="1290"/>
                  </a:lnTo>
                  <a:lnTo>
                    <a:pt x="493" y="1290"/>
                  </a:lnTo>
                  <a:lnTo>
                    <a:pt x="495" y="1292"/>
                  </a:lnTo>
                  <a:lnTo>
                    <a:pt x="497" y="1295"/>
                  </a:lnTo>
                  <a:lnTo>
                    <a:pt x="502" y="1295"/>
                  </a:lnTo>
                  <a:lnTo>
                    <a:pt x="505"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1" y="1304"/>
                  </a:lnTo>
                  <a:lnTo>
                    <a:pt x="535" y="1304"/>
                  </a:lnTo>
                  <a:lnTo>
                    <a:pt x="535" y="1304"/>
                  </a:lnTo>
                  <a:lnTo>
                    <a:pt x="535" y="1304"/>
                  </a:lnTo>
                  <a:lnTo>
                    <a:pt x="535" y="1302"/>
                  </a:lnTo>
                  <a:lnTo>
                    <a:pt x="533" y="1302"/>
                  </a:lnTo>
                  <a:lnTo>
                    <a:pt x="535" y="1302"/>
                  </a:lnTo>
                  <a:lnTo>
                    <a:pt x="535" y="1302"/>
                  </a:lnTo>
                  <a:lnTo>
                    <a:pt x="538" y="1302"/>
                  </a:lnTo>
                  <a:lnTo>
                    <a:pt x="540" y="1304"/>
                  </a:lnTo>
                  <a:lnTo>
                    <a:pt x="540" y="1304"/>
                  </a:lnTo>
                  <a:lnTo>
                    <a:pt x="540" y="1307"/>
                  </a:lnTo>
                  <a:lnTo>
                    <a:pt x="538" y="1309"/>
                  </a:lnTo>
                  <a:lnTo>
                    <a:pt x="535" y="1309"/>
                  </a:lnTo>
                  <a:lnTo>
                    <a:pt x="535" y="1309"/>
                  </a:lnTo>
                  <a:lnTo>
                    <a:pt x="535" y="1311"/>
                  </a:lnTo>
                  <a:lnTo>
                    <a:pt x="535" y="1311"/>
                  </a:lnTo>
                  <a:lnTo>
                    <a:pt x="533" y="1311"/>
                  </a:lnTo>
                  <a:lnTo>
                    <a:pt x="531" y="1311"/>
                  </a:lnTo>
                  <a:lnTo>
                    <a:pt x="531" y="1314"/>
                  </a:lnTo>
                  <a:lnTo>
                    <a:pt x="528" y="1314"/>
                  </a:lnTo>
                  <a:lnTo>
                    <a:pt x="528" y="1314"/>
                  </a:lnTo>
                  <a:lnTo>
                    <a:pt x="528" y="1314"/>
                  </a:lnTo>
                  <a:lnTo>
                    <a:pt x="528" y="1314"/>
                  </a:lnTo>
                  <a:lnTo>
                    <a:pt x="528" y="1316"/>
                  </a:lnTo>
                  <a:lnTo>
                    <a:pt x="531" y="1316"/>
                  </a:lnTo>
                  <a:lnTo>
                    <a:pt x="531" y="1318"/>
                  </a:lnTo>
                  <a:lnTo>
                    <a:pt x="533" y="1321"/>
                  </a:lnTo>
                  <a:lnTo>
                    <a:pt x="549" y="1323"/>
                  </a:lnTo>
                  <a:lnTo>
                    <a:pt x="552" y="1323"/>
                  </a:lnTo>
                  <a:lnTo>
                    <a:pt x="554" y="1321"/>
                  </a:lnTo>
                  <a:lnTo>
                    <a:pt x="554" y="1318"/>
                  </a:lnTo>
                  <a:lnTo>
                    <a:pt x="554" y="1318"/>
                  </a:lnTo>
                  <a:lnTo>
                    <a:pt x="554" y="1318"/>
                  </a:lnTo>
                  <a:lnTo>
                    <a:pt x="554" y="1318"/>
                  </a:lnTo>
                  <a:lnTo>
                    <a:pt x="557"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4" y="1323"/>
                  </a:lnTo>
                  <a:lnTo>
                    <a:pt x="566" y="1326"/>
                  </a:lnTo>
                  <a:lnTo>
                    <a:pt x="566" y="1326"/>
                  </a:lnTo>
                  <a:lnTo>
                    <a:pt x="571" y="1326"/>
                  </a:lnTo>
                  <a:lnTo>
                    <a:pt x="571" y="1326"/>
                  </a:lnTo>
                  <a:lnTo>
                    <a:pt x="573" y="1328"/>
                  </a:lnTo>
                  <a:lnTo>
                    <a:pt x="576" y="1328"/>
                  </a:lnTo>
                  <a:lnTo>
                    <a:pt x="576" y="1328"/>
                  </a:lnTo>
                  <a:lnTo>
                    <a:pt x="578" y="1328"/>
                  </a:lnTo>
                  <a:lnTo>
                    <a:pt x="578" y="1328"/>
                  </a:lnTo>
                  <a:lnTo>
                    <a:pt x="583" y="1330"/>
                  </a:lnTo>
                  <a:lnTo>
                    <a:pt x="583" y="1330"/>
                  </a:lnTo>
                  <a:lnTo>
                    <a:pt x="583" y="1328"/>
                  </a:lnTo>
                  <a:lnTo>
                    <a:pt x="583" y="1328"/>
                  </a:lnTo>
                  <a:lnTo>
                    <a:pt x="585" y="1330"/>
                  </a:lnTo>
                  <a:lnTo>
                    <a:pt x="585" y="1330"/>
                  </a:lnTo>
                  <a:lnTo>
                    <a:pt x="587" y="1333"/>
                  </a:lnTo>
                  <a:lnTo>
                    <a:pt x="587" y="1333"/>
                  </a:lnTo>
                  <a:lnTo>
                    <a:pt x="590" y="1333"/>
                  </a:lnTo>
                  <a:lnTo>
                    <a:pt x="590" y="1333"/>
                  </a:lnTo>
                  <a:lnTo>
                    <a:pt x="590" y="1333"/>
                  </a:lnTo>
                  <a:lnTo>
                    <a:pt x="590" y="1330"/>
                  </a:lnTo>
                  <a:lnTo>
                    <a:pt x="590" y="1330"/>
                  </a:lnTo>
                  <a:lnTo>
                    <a:pt x="592" y="1330"/>
                  </a:lnTo>
                  <a:lnTo>
                    <a:pt x="597" y="1328"/>
                  </a:lnTo>
                  <a:lnTo>
                    <a:pt x="597" y="1328"/>
                  </a:lnTo>
                  <a:lnTo>
                    <a:pt x="597" y="1328"/>
                  </a:lnTo>
                  <a:lnTo>
                    <a:pt x="599" y="1330"/>
                  </a:lnTo>
                  <a:lnTo>
                    <a:pt x="599" y="1330"/>
                  </a:lnTo>
                  <a:lnTo>
                    <a:pt x="599" y="1330"/>
                  </a:lnTo>
                  <a:lnTo>
                    <a:pt x="602" y="1333"/>
                  </a:lnTo>
                  <a:lnTo>
                    <a:pt x="604" y="1333"/>
                  </a:lnTo>
                  <a:lnTo>
                    <a:pt x="604" y="1333"/>
                  </a:lnTo>
                  <a:lnTo>
                    <a:pt x="606" y="1330"/>
                  </a:lnTo>
                  <a:lnTo>
                    <a:pt x="609"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6" y="1328"/>
                  </a:lnTo>
                  <a:lnTo>
                    <a:pt x="618" y="1328"/>
                  </a:lnTo>
                  <a:lnTo>
                    <a:pt x="620" y="1326"/>
                  </a:lnTo>
                  <a:lnTo>
                    <a:pt x="620" y="1326"/>
                  </a:lnTo>
                  <a:lnTo>
                    <a:pt x="620" y="1326"/>
                  </a:lnTo>
                  <a:lnTo>
                    <a:pt x="620" y="1326"/>
                  </a:lnTo>
                  <a:lnTo>
                    <a:pt x="623" y="1323"/>
                  </a:lnTo>
                  <a:lnTo>
                    <a:pt x="623" y="1323"/>
                  </a:lnTo>
                  <a:lnTo>
                    <a:pt x="623" y="1323"/>
                  </a:lnTo>
                  <a:lnTo>
                    <a:pt x="623" y="1321"/>
                  </a:lnTo>
                  <a:lnTo>
                    <a:pt x="623" y="1321"/>
                  </a:lnTo>
                  <a:lnTo>
                    <a:pt x="623" y="1318"/>
                  </a:lnTo>
                  <a:lnTo>
                    <a:pt x="623" y="1318"/>
                  </a:lnTo>
                  <a:lnTo>
                    <a:pt x="625" y="1321"/>
                  </a:lnTo>
                  <a:lnTo>
                    <a:pt x="625" y="1321"/>
                  </a:lnTo>
                  <a:lnTo>
                    <a:pt x="630" y="1321"/>
                  </a:lnTo>
                  <a:lnTo>
                    <a:pt x="630" y="1321"/>
                  </a:lnTo>
                  <a:lnTo>
                    <a:pt x="630" y="1318"/>
                  </a:lnTo>
                  <a:lnTo>
                    <a:pt x="632" y="1318"/>
                  </a:lnTo>
                  <a:lnTo>
                    <a:pt x="632" y="1316"/>
                  </a:lnTo>
                  <a:lnTo>
                    <a:pt x="635" y="1316"/>
                  </a:lnTo>
                  <a:lnTo>
                    <a:pt x="635" y="1316"/>
                  </a:lnTo>
                  <a:lnTo>
                    <a:pt x="635" y="1316"/>
                  </a:lnTo>
                  <a:lnTo>
                    <a:pt x="635" y="1316"/>
                  </a:lnTo>
                  <a:lnTo>
                    <a:pt x="635" y="1318"/>
                  </a:lnTo>
                  <a:lnTo>
                    <a:pt x="637" y="1318"/>
                  </a:lnTo>
                  <a:lnTo>
                    <a:pt x="637" y="1318"/>
                  </a:lnTo>
                  <a:lnTo>
                    <a:pt x="642" y="1316"/>
                  </a:lnTo>
                  <a:lnTo>
                    <a:pt x="642" y="1316"/>
                  </a:lnTo>
                  <a:lnTo>
                    <a:pt x="642" y="1316"/>
                  </a:lnTo>
                  <a:lnTo>
                    <a:pt x="642" y="1314"/>
                  </a:lnTo>
                  <a:lnTo>
                    <a:pt x="642" y="1314"/>
                  </a:lnTo>
                  <a:lnTo>
                    <a:pt x="642" y="1314"/>
                  </a:lnTo>
                  <a:lnTo>
                    <a:pt x="642" y="1311"/>
                  </a:lnTo>
                  <a:lnTo>
                    <a:pt x="644" y="1307"/>
                  </a:lnTo>
                  <a:lnTo>
                    <a:pt x="644" y="1304"/>
                  </a:lnTo>
                  <a:lnTo>
                    <a:pt x="644" y="1302"/>
                  </a:lnTo>
                  <a:lnTo>
                    <a:pt x="644" y="1300"/>
                  </a:lnTo>
                  <a:lnTo>
                    <a:pt x="644" y="1297"/>
                  </a:lnTo>
                  <a:lnTo>
                    <a:pt x="642" y="1297"/>
                  </a:lnTo>
                  <a:lnTo>
                    <a:pt x="639" y="1295"/>
                  </a:lnTo>
                  <a:lnTo>
                    <a:pt x="639" y="1292"/>
                  </a:lnTo>
                  <a:lnTo>
                    <a:pt x="639" y="1292"/>
                  </a:lnTo>
                  <a:lnTo>
                    <a:pt x="639" y="1292"/>
                  </a:lnTo>
                  <a:lnTo>
                    <a:pt x="637" y="1295"/>
                  </a:lnTo>
                  <a:lnTo>
                    <a:pt x="637" y="1295"/>
                  </a:lnTo>
                  <a:lnTo>
                    <a:pt x="635" y="1295"/>
                  </a:lnTo>
                  <a:lnTo>
                    <a:pt x="635" y="1297"/>
                  </a:lnTo>
                  <a:lnTo>
                    <a:pt x="635" y="1300"/>
                  </a:lnTo>
                  <a:lnTo>
                    <a:pt x="635"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5" y="1295"/>
                  </a:lnTo>
                  <a:lnTo>
                    <a:pt x="635" y="1295"/>
                  </a:lnTo>
                  <a:lnTo>
                    <a:pt x="635" y="1292"/>
                  </a:lnTo>
                  <a:lnTo>
                    <a:pt x="635" y="1290"/>
                  </a:lnTo>
                  <a:lnTo>
                    <a:pt x="635" y="1290"/>
                  </a:lnTo>
                  <a:lnTo>
                    <a:pt x="635" y="1290"/>
                  </a:lnTo>
                  <a:lnTo>
                    <a:pt x="635" y="1288"/>
                  </a:lnTo>
                  <a:lnTo>
                    <a:pt x="635" y="1288"/>
                  </a:lnTo>
                  <a:lnTo>
                    <a:pt x="635" y="1285"/>
                  </a:lnTo>
                  <a:lnTo>
                    <a:pt x="635"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5" y="1273"/>
                  </a:lnTo>
                  <a:lnTo>
                    <a:pt x="635" y="1273"/>
                  </a:lnTo>
                  <a:lnTo>
                    <a:pt x="630" y="1273"/>
                  </a:lnTo>
                  <a:lnTo>
                    <a:pt x="628" y="1271"/>
                  </a:lnTo>
                  <a:lnTo>
                    <a:pt x="628" y="1271"/>
                  </a:lnTo>
                  <a:lnTo>
                    <a:pt x="625" y="1271"/>
                  </a:lnTo>
                  <a:lnTo>
                    <a:pt x="625" y="1273"/>
                  </a:lnTo>
                  <a:lnTo>
                    <a:pt x="623" y="1273"/>
                  </a:lnTo>
                  <a:lnTo>
                    <a:pt x="623" y="1273"/>
                  </a:lnTo>
                  <a:lnTo>
                    <a:pt x="620" y="1278"/>
                  </a:lnTo>
                  <a:lnTo>
                    <a:pt x="620" y="1278"/>
                  </a:lnTo>
                  <a:lnTo>
                    <a:pt x="616" y="1278"/>
                  </a:lnTo>
                  <a:lnTo>
                    <a:pt x="616" y="1281"/>
                  </a:lnTo>
                  <a:lnTo>
                    <a:pt x="613" y="1281"/>
                  </a:lnTo>
                  <a:lnTo>
                    <a:pt x="611" y="1281"/>
                  </a:lnTo>
                  <a:lnTo>
                    <a:pt x="609" y="1281"/>
                  </a:lnTo>
                  <a:lnTo>
                    <a:pt x="609" y="1281"/>
                  </a:lnTo>
                  <a:lnTo>
                    <a:pt x="609" y="1283"/>
                  </a:lnTo>
                  <a:lnTo>
                    <a:pt x="609" y="1283"/>
                  </a:lnTo>
                  <a:lnTo>
                    <a:pt x="609" y="1283"/>
                  </a:lnTo>
                  <a:lnTo>
                    <a:pt x="609" y="1283"/>
                  </a:lnTo>
                  <a:lnTo>
                    <a:pt x="609" y="1283"/>
                  </a:lnTo>
                  <a:lnTo>
                    <a:pt x="609" y="1283"/>
                  </a:lnTo>
                  <a:lnTo>
                    <a:pt x="609" y="1285"/>
                  </a:lnTo>
                  <a:lnTo>
                    <a:pt x="609" y="1285"/>
                  </a:lnTo>
                  <a:lnTo>
                    <a:pt x="609" y="1288"/>
                  </a:lnTo>
                  <a:lnTo>
                    <a:pt x="606" y="1288"/>
                  </a:lnTo>
                  <a:lnTo>
                    <a:pt x="606" y="1288"/>
                  </a:lnTo>
                  <a:lnTo>
                    <a:pt x="604" y="1295"/>
                  </a:lnTo>
                  <a:lnTo>
                    <a:pt x="602" y="1297"/>
                  </a:lnTo>
                  <a:lnTo>
                    <a:pt x="602" y="1297"/>
                  </a:lnTo>
                  <a:lnTo>
                    <a:pt x="599" y="1300"/>
                  </a:lnTo>
                  <a:lnTo>
                    <a:pt x="599" y="1300"/>
                  </a:lnTo>
                  <a:lnTo>
                    <a:pt x="599" y="1300"/>
                  </a:lnTo>
                  <a:lnTo>
                    <a:pt x="599" y="1302"/>
                  </a:lnTo>
                  <a:lnTo>
                    <a:pt x="599" y="1304"/>
                  </a:lnTo>
                  <a:lnTo>
                    <a:pt x="599" y="1304"/>
                  </a:lnTo>
                  <a:lnTo>
                    <a:pt x="597" y="1304"/>
                  </a:lnTo>
                  <a:lnTo>
                    <a:pt x="597" y="1304"/>
                  </a:lnTo>
                  <a:lnTo>
                    <a:pt x="597" y="1302"/>
                  </a:lnTo>
                  <a:lnTo>
                    <a:pt x="597" y="1302"/>
                  </a:lnTo>
                  <a:lnTo>
                    <a:pt x="597" y="1302"/>
                  </a:lnTo>
                  <a:lnTo>
                    <a:pt x="597" y="1300"/>
                  </a:lnTo>
                  <a:lnTo>
                    <a:pt x="597" y="1300"/>
                  </a:lnTo>
                  <a:lnTo>
                    <a:pt x="597" y="1300"/>
                  </a:lnTo>
                  <a:lnTo>
                    <a:pt x="597" y="1297"/>
                  </a:lnTo>
                  <a:lnTo>
                    <a:pt x="597" y="1297"/>
                  </a:lnTo>
                  <a:lnTo>
                    <a:pt x="597" y="1297"/>
                  </a:lnTo>
                  <a:lnTo>
                    <a:pt x="597" y="1295"/>
                  </a:lnTo>
                  <a:lnTo>
                    <a:pt x="602"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2" y="1269"/>
                  </a:lnTo>
                  <a:lnTo>
                    <a:pt x="602" y="1269"/>
                  </a:lnTo>
                  <a:lnTo>
                    <a:pt x="602" y="1271"/>
                  </a:lnTo>
                  <a:lnTo>
                    <a:pt x="602" y="1273"/>
                  </a:lnTo>
                  <a:lnTo>
                    <a:pt x="602" y="1273"/>
                  </a:lnTo>
                  <a:lnTo>
                    <a:pt x="602" y="1276"/>
                  </a:lnTo>
                  <a:lnTo>
                    <a:pt x="602" y="1276"/>
                  </a:lnTo>
                  <a:lnTo>
                    <a:pt x="602" y="1276"/>
                  </a:lnTo>
                  <a:lnTo>
                    <a:pt x="599" y="1271"/>
                  </a:lnTo>
                  <a:lnTo>
                    <a:pt x="599" y="1266"/>
                  </a:lnTo>
                  <a:lnTo>
                    <a:pt x="599" y="1266"/>
                  </a:lnTo>
                  <a:lnTo>
                    <a:pt x="594" y="1264"/>
                  </a:lnTo>
                  <a:lnTo>
                    <a:pt x="592" y="1259"/>
                  </a:lnTo>
                  <a:lnTo>
                    <a:pt x="590" y="1259"/>
                  </a:lnTo>
                  <a:lnTo>
                    <a:pt x="590" y="1257"/>
                  </a:lnTo>
                  <a:lnTo>
                    <a:pt x="590" y="1255"/>
                  </a:lnTo>
                  <a:lnTo>
                    <a:pt x="590" y="1252"/>
                  </a:lnTo>
                  <a:lnTo>
                    <a:pt x="592" y="1252"/>
                  </a:lnTo>
                  <a:lnTo>
                    <a:pt x="592" y="1252"/>
                  </a:lnTo>
                  <a:lnTo>
                    <a:pt x="592" y="1252"/>
                  </a:lnTo>
                  <a:lnTo>
                    <a:pt x="594" y="1252"/>
                  </a:lnTo>
                  <a:lnTo>
                    <a:pt x="594" y="1255"/>
                  </a:lnTo>
                  <a:lnTo>
                    <a:pt x="594" y="1255"/>
                  </a:lnTo>
                  <a:lnTo>
                    <a:pt x="594" y="1255"/>
                  </a:lnTo>
                  <a:lnTo>
                    <a:pt x="597" y="1252"/>
                  </a:lnTo>
                  <a:lnTo>
                    <a:pt x="597" y="1252"/>
                  </a:lnTo>
                  <a:lnTo>
                    <a:pt x="597" y="1255"/>
                  </a:lnTo>
                  <a:lnTo>
                    <a:pt x="599" y="1257"/>
                  </a:lnTo>
                  <a:lnTo>
                    <a:pt x="602" y="1259"/>
                  </a:lnTo>
                  <a:lnTo>
                    <a:pt x="604" y="1262"/>
                  </a:lnTo>
                  <a:lnTo>
                    <a:pt x="604" y="1262"/>
                  </a:lnTo>
                  <a:lnTo>
                    <a:pt x="606" y="1264"/>
                  </a:lnTo>
                  <a:lnTo>
                    <a:pt x="609" y="1266"/>
                  </a:lnTo>
                  <a:lnTo>
                    <a:pt x="611" y="1266"/>
                  </a:lnTo>
                  <a:lnTo>
                    <a:pt x="613" y="1269"/>
                  </a:lnTo>
                  <a:lnTo>
                    <a:pt x="616" y="1266"/>
                  </a:lnTo>
                  <a:lnTo>
                    <a:pt x="616" y="1266"/>
                  </a:lnTo>
                  <a:lnTo>
                    <a:pt x="618" y="1266"/>
                  </a:lnTo>
                  <a:lnTo>
                    <a:pt x="620" y="1266"/>
                  </a:lnTo>
                  <a:lnTo>
                    <a:pt x="620" y="1266"/>
                  </a:lnTo>
                  <a:lnTo>
                    <a:pt x="620" y="1266"/>
                  </a:lnTo>
                  <a:lnTo>
                    <a:pt x="620" y="1264"/>
                  </a:lnTo>
                  <a:lnTo>
                    <a:pt x="620" y="1264"/>
                  </a:lnTo>
                  <a:lnTo>
                    <a:pt x="620" y="1264"/>
                  </a:lnTo>
                  <a:lnTo>
                    <a:pt x="620" y="1264"/>
                  </a:lnTo>
                  <a:lnTo>
                    <a:pt x="620" y="1264"/>
                  </a:lnTo>
                  <a:lnTo>
                    <a:pt x="623" y="1262"/>
                  </a:lnTo>
                  <a:lnTo>
                    <a:pt x="623" y="1262"/>
                  </a:lnTo>
                  <a:lnTo>
                    <a:pt x="620" y="1259"/>
                  </a:lnTo>
                  <a:lnTo>
                    <a:pt x="623" y="1257"/>
                  </a:lnTo>
                  <a:lnTo>
                    <a:pt x="623" y="1255"/>
                  </a:lnTo>
                  <a:lnTo>
                    <a:pt x="620" y="1255"/>
                  </a:lnTo>
                  <a:lnTo>
                    <a:pt x="618" y="1252"/>
                  </a:lnTo>
                  <a:lnTo>
                    <a:pt x="616" y="1247"/>
                  </a:lnTo>
                  <a:lnTo>
                    <a:pt x="616" y="1247"/>
                  </a:lnTo>
                  <a:lnTo>
                    <a:pt x="618" y="1247"/>
                  </a:lnTo>
                  <a:lnTo>
                    <a:pt x="618" y="1247"/>
                  </a:lnTo>
                  <a:lnTo>
                    <a:pt x="618" y="1247"/>
                  </a:lnTo>
                  <a:lnTo>
                    <a:pt x="618" y="1250"/>
                  </a:lnTo>
                  <a:lnTo>
                    <a:pt x="620" y="1250"/>
                  </a:lnTo>
                  <a:lnTo>
                    <a:pt x="620" y="1250"/>
                  </a:lnTo>
                  <a:lnTo>
                    <a:pt x="620" y="1250"/>
                  </a:lnTo>
                  <a:lnTo>
                    <a:pt x="620" y="1247"/>
                  </a:lnTo>
                  <a:lnTo>
                    <a:pt x="623" y="1245"/>
                  </a:lnTo>
                  <a:lnTo>
                    <a:pt x="623" y="1245"/>
                  </a:lnTo>
                  <a:lnTo>
                    <a:pt x="623" y="1245"/>
                  </a:lnTo>
                  <a:lnTo>
                    <a:pt x="623" y="1245"/>
                  </a:lnTo>
                  <a:lnTo>
                    <a:pt x="623" y="1245"/>
                  </a:lnTo>
                  <a:lnTo>
                    <a:pt x="625" y="1247"/>
                  </a:lnTo>
                  <a:lnTo>
                    <a:pt x="625" y="1247"/>
                  </a:lnTo>
                  <a:lnTo>
                    <a:pt x="625" y="1247"/>
                  </a:lnTo>
                  <a:lnTo>
                    <a:pt x="625" y="1245"/>
                  </a:lnTo>
                  <a:lnTo>
                    <a:pt x="625" y="1245"/>
                  </a:lnTo>
                  <a:lnTo>
                    <a:pt x="625" y="1245"/>
                  </a:lnTo>
                  <a:lnTo>
                    <a:pt x="625" y="1243"/>
                  </a:lnTo>
                  <a:lnTo>
                    <a:pt x="625" y="1243"/>
                  </a:lnTo>
                  <a:lnTo>
                    <a:pt x="628" y="1245"/>
                  </a:lnTo>
                  <a:lnTo>
                    <a:pt x="628" y="1245"/>
                  </a:lnTo>
                  <a:lnTo>
                    <a:pt x="628" y="1247"/>
                  </a:lnTo>
                  <a:lnTo>
                    <a:pt x="625" y="1247"/>
                  </a:lnTo>
                  <a:lnTo>
                    <a:pt x="625" y="1247"/>
                  </a:lnTo>
                  <a:lnTo>
                    <a:pt x="628" y="1247"/>
                  </a:lnTo>
                  <a:lnTo>
                    <a:pt x="628" y="1247"/>
                  </a:lnTo>
                  <a:lnTo>
                    <a:pt x="628" y="1247"/>
                  </a:lnTo>
                  <a:lnTo>
                    <a:pt x="628" y="1245"/>
                  </a:lnTo>
                  <a:lnTo>
                    <a:pt x="630" y="1245"/>
                  </a:lnTo>
                  <a:lnTo>
                    <a:pt x="628" y="1245"/>
                  </a:lnTo>
                  <a:lnTo>
                    <a:pt x="628" y="1243"/>
                  </a:lnTo>
                  <a:lnTo>
                    <a:pt x="628" y="1243"/>
                  </a:lnTo>
                  <a:lnTo>
                    <a:pt x="628"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5" y="1243"/>
                  </a:lnTo>
                  <a:lnTo>
                    <a:pt x="635" y="1243"/>
                  </a:lnTo>
                  <a:lnTo>
                    <a:pt x="635"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2" y="1252"/>
                  </a:lnTo>
                  <a:lnTo>
                    <a:pt x="642" y="1250"/>
                  </a:lnTo>
                  <a:lnTo>
                    <a:pt x="642" y="1250"/>
                  </a:lnTo>
                  <a:lnTo>
                    <a:pt x="642" y="1250"/>
                  </a:lnTo>
                  <a:lnTo>
                    <a:pt x="644" y="1250"/>
                  </a:lnTo>
                  <a:lnTo>
                    <a:pt x="646" y="1255"/>
                  </a:lnTo>
                  <a:lnTo>
                    <a:pt x="649" y="1257"/>
                  </a:lnTo>
                  <a:lnTo>
                    <a:pt x="649" y="1257"/>
                  </a:lnTo>
                  <a:lnTo>
                    <a:pt x="649" y="1257"/>
                  </a:lnTo>
                  <a:lnTo>
                    <a:pt x="649" y="1259"/>
                  </a:lnTo>
                  <a:lnTo>
                    <a:pt x="649" y="1259"/>
                  </a:lnTo>
                  <a:lnTo>
                    <a:pt x="649" y="1257"/>
                  </a:lnTo>
                  <a:lnTo>
                    <a:pt x="649" y="1255"/>
                  </a:lnTo>
                  <a:lnTo>
                    <a:pt x="651" y="1252"/>
                  </a:lnTo>
                  <a:lnTo>
                    <a:pt x="651" y="1250"/>
                  </a:lnTo>
                  <a:lnTo>
                    <a:pt x="651" y="1247"/>
                  </a:lnTo>
                  <a:lnTo>
                    <a:pt x="654"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1" y="1257"/>
                  </a:lnTo>
                  <a:lnTo>
                    <a:pt x="661" y="1257"/>
                  </a:lnTo>
                  <a:lnTo>
                    <a:pt x="663" y="1257"/>
                  </a:lnTo>
                  <a:lnTo>
                    <a:pt x="665" y="1257"/>
                  </a:lnTo>
                  <a:lnTo>
                    <a:pt x="665" y="1257"/>
                  </a:lnTo>
                  <a:lnTo>
                    <a:pt x="665" y="1255"/>
                  </a:lnTo>
                  <a:lnTo>
                    <a:pt x="665" y="1255"/>
                  </a:lnTo>
                  <a:lnTo>
                    <a:pt x="665" y="1257"/>
                  </a:lnTo>
                  <a:lnTo>
                    <a:pt x="665" y="1257"/>
                  </a:lnTo>
                  <a:lnTo>
                    <a:pt x="668" y="1257"/>
                  </a:lnTo>
                  <a:lnTo>
                    <a:pt x="668" y="1259"/>
                  </a:lnTo>
                  <a:lnTo>
                    <a:pt x="668" y="1257"/>
                  </a:lnTo>
                  <a:lnTo>
                    <a:pt x="670" y="1257"/>
                  </a:lnTo>
                  <a:lnTo>
                    <a:pt x="670" y="1257"/>
                  </a:lnTo>
                  <a:lnTo>
                    <a:pt x="673" y="1255"/>
                  </a:lnTo>
                  <a:lnTo>
                    <a:pt x="673" y="1252"/>
                  </a:lnTo>
                  <a:lnTo>
                    <a:pt x="673" y="1252"/>
                  </a:lnTo>
                  <a:lnTo>
                    <a:pt x="673" y="1250"/>
                  </a:lnTo>
                  <a:lnTo>
                    <a:pt x="673" y="1250"/>
                  </a:lnTo>
                  <a:lnTo>
                    <a:pt x="673" y="1250"/>
                  </a:lnTo>
                  <a:lnTo>
                    <a:pt x="675" y="1247"/>
                  </a:lnTo>
                  <a:lnTo>
                    <a:pt x="675" y="1245"/>
                  </a:lnTo>
                  <a:lnTo>
                    <a:pt x="675" y="1240"/>
                  </a:lnTo>
                  <a:lnTo>
                    <a:pt x="675" y="1238"/>
                  </a:lnTo>
                  <a:lnTo>
                    <a:pt x="675" y="1238"/>
                  </a:lnTo>
                  <a:lnTo>
                    <a:pt x="673" y="1236"/>
                  </a:lnTo>
                  <a:lnTo>
                    <a:pt x="673" y="1236"/>
                  </a:lnTo>
                  <a:lnTo>
                    <a:pt x="673" y="1236"/>
                  </a:lnTo>
                  <a:lnTo>
                    <a:pt x="673" y="1236"/>
                  </a:lnTo>
                  <a:lnTo>
                    <a:pt x="673" y="1236"/>
                  </a:lnTo>
                  <a:lnTo>
                    <a:pt x="673" y="1236"/>
                  </a:lnTo>
                  <a:lnTo>
                    <a:pt x="673" y="1233"/>
                  </a:lnTo>
                  <a:lnTo>
                    <a:pt x="673" y="1233"/>
                  </a:lnTo>
                  <a:lnTo>
                    <a:pt x="673" y="1231"/>
                  </a:lnTo>
                  <a:lnTo>
                    <a:pt x="673" y="1231"/>
                  </a:lnTo>
                  <a:lnTo>
                    <a:pt x="673" y="1229"/>
                  </a:lnTo>
                  <a:lnTo>
                    <a:pt x="673" y="1229"/>
                  </a:lnTo>
                  <a:lnTo>
                    <a:pt x="673" y="1226"/>
                  </a:lnTo>
                  <a:lnTo>
                    <a:pt x="673" y="1226"/>
                  </a:lnTo>
                  <a:lnTo>
                    <a:pt x="673" y="1226"/>
                  </a:lnTo>
                  <a:lnTo>
                    <a:pt x="673" y="1224"/>
                  </a:lnTo>
                  <a:lnTo>
                    <a:pt x="670" y="1221"/>
                  </a:lnTo>
                  <a:lnTo>
                    <a:pt x="670" y="1221"/>
                  </a:lnTo>
                  <a:lnTo>
                    <a:pt x="670" y="1219"/>
                  </a:lnTo>
                  <a:lnTo>
                    <a:pt x="673" y="1217"/>
                  </a:lnTo>
                  <a:lnTo>
                    <a:pt x="673" y="1214"/>
                  </a:lnTo>
                  <a:lnTo>
                    <a:pt x="673" y="1214"/>
                  </a:lnTo>
                  <a:lnTo>
                    <a:pt x="670" y="1212"/>
                  </a:lnTo>
                  <a:lnTo>
                    <a:pt x="670" y="1212"/>
                  </a:lnTo>
                  <a:lnTo>
                    <a:pt x="670" y="1212"/>
                  </a:lnTo>
                  <a:lnTo>
                    <a:pt x="668" y="1210"/>
                  </a:lnTo>
                  <a:lnTo>
                    <a:pt x="668" y="1212"/>
                  </a:lnTo>
                  <a:lnTo>
                    <a:pt x="668" y="1212"/>
                  </a:lnTo>
                  <a:lnTo>
                    <a:pt x="668" y="1212"/>
                  </a:lnTo>
                  <a:lnTo>
                    <a:pt x="665" y="1214"/>
                  </a:lnTo>
                  <a:lnTo>
                    <a:pt x="665" y="1214"/>
                  </a:lnTo>
                  <a:lnTo>
                    <a:pt x="665" y="1214"/>
                  </a:lnTo>
                  <a:lnTo>
                    <a:pt x="663" y="1217"/>
                  </a:lnTo>
                  <a:lnTo>
                    <a:pt x="663" y="1217"/>
                  </a:lnTo>
                  <a:lnTo>
                    <a:pt x="663" y="1217"/>
                  </a:lnTo>
                  <a:lnTo>
                    <a:pt x="661" y="1212"/>
                  </a:lnTo>
                  <a:lnTo>
                    <a:pt x="658" y="1212"/>
                  </a:lnTo>
                  <a:lnTo>
                    <a:pt x="658" y="1214"/>
                  </a:lnTo>
                  <a:lnTo>
                    <a:pt x="658" y="1217"/>
                  </a:lnTo>
                  <a:lnTo>
                    <a:pt x="658" y="1217"/>
                  </a:lnTo>
                  <a:lnTo>
                    <a:pt x="656" y="1217"/>
                  </a:lnTo>
                  <a:lnTo>
                    <a:pt x="656" y="1217"/>
                  </a:lnTo>
                  <a:lnTo>
                    <a:pt x="656" y="1217"/>
                  </a:lnTo>
                  <a:lnTo>
                    <a:pt x="654" y="1217"/>
                  </a:lnTo>
                  <a:lnTo>
                    <a:pt x="654" y="1219"/>
                  </a:lnTo>
                  <a:lnTo>
                    <a:pt x="654" y="1217"/>
                  </a:lnTo>
                  <a:lnTo>
                    <a:pt x="654" y="1217"/>
                  </a:lnTo>
                  <a:lnTo>
                    <a:pt x="651" y="1214"/>
                  </a:lnTo>
                  <a:lnTo>
                    <a:pt x="651" y="1212"/>
                  </a:lnTo>
                  <a:lnTo>
                    <a:pt x="651" y="1210"/>
                  </a:lnTo>
                  <a:lnTo>
                    <a:pt x="651" y="1207"/>
                  </a:lnTo>
                  <a:lnTo>
                    <a:pt x="651" y="1207"/>
                  </a:lnTo>
                  <a:lnTo>
                    <a:pt x="651" y="1205"/>
                  </a:lnTo>
                  <a:lnTo>
                    <a:pt x="654" y="1205"/>
                  </a:lnTo>
                  <a:lnTo>
                    <a:pt x="654" y="1202"/>
                  </a:lnTo>
                  <a:lnTo>
                    <a:pt x="651" y="1202"/>
                  </a:lnTo>
                  <a:lnTo>
                    <a:pt x="651" y="1202"/>
                  </a:lnTo>
                  <a:lnTo>
                    <a:pt x="651" y="1202"/>
                  </a:lnTo>
                  <a:lnTo>
                    <a:pt x="651" y="1200"/>
                  </a:lnTo>
                  <a:lnTo>
                    <a:pt x="649" y="1200"/>
                  </a:lnTo>
                  <a:lnTo>
                    <a:pt x="646" y="1200"/>
                  </a:lnTo>
                  <a:lnTo>
                    <a:pt x="646" y="1200"/>
                  </a:lnTo>
                  <a:lnTo>
                    <a:pt x="646" y="1205"/>
                  </a:lnTo>
                  <a:lnTo>
                    <a:pt x="644" y="1205"/>
                  </a:lnTo>
                  <a:lnTo>
                    <a:pt x="642" y="1205"/>
                  </a:lnTo>
                  <a:lnTo>
                    <a:pt x="642" y="1205"/>
                  </a:lnTo>
                  <a:lnTo>
                    <a:pt x="639" y="1200"/>
                  </a:lnTo>
                  <a:lnTo>
                    <a:pt x="637" y="1200"/>
                  </a:lnTo>
                  <a:lnTo>
                    <a:pt x="637" y="1198"/>
                  </a:lnTo>
                  <a:lnTo>
                    <a:pt x="637" y="1198"/>
                  </a:lnTo>
                  <a:lnTo>
                    <a:pt x="637" y="1198"/>
                  </a:lnTo>
                  <a:lnTo>
                    <a:pt x="635" y="1198"/>
                  </a:lnTo>
                  <a:lnTo>
                    <a:pt x="635" y="1198"/>
                  </a:lnTo>
                  <a:lnTo>
                    <a:pt x="635" y="1198"/>
                  </a:lnTo>
                  <a:lnTo>
                    <a:pt x="635" y="1198"/>
                  </a:lnTo>
                  <a:lnTo>
                    <a:pt x="635" y="1198"/>
                  </a:lnTo>
                  <a:lnTo>
                    <a:pt x="632" y="1195"/>
                  </a:lnTo>
                  <a:lnTo>
                    <a:pt x="628" y="1191"/>
                  </a:lnTo>
                  <a:lnTo>
                    <a:pt x="625" y="1188"/>
                  </a:lnTo>
                  <a:lnTo>
                    <a:pt x="623" y="1186"/>
                  </a:lnTo>
                  <a:lnTo>
                    <a:pt x="620" y="1186"/>
                  </a:lnTo>
                  <a:lnTo>
                    <a:pt x="620" y="1184"/>
                  </a:lnTo>
                  <a:lnTo>
                    <a:pt x="618" y="1184"/>
                  </a:lnTo>
                  <a:lnTo>
                    <a:pt x="618" y="1184"/>
                  </a:lnTo>
                  <a:lnTo>
                    <a:pt x="613" y="1181"/>
                  </a:lnTo>
                  <a:lnTo>
                    <a:pt x="613" y="1179"/>
                  </a:lnTo>
                  <a:lnTo>
                    <a:pt x="616" y="1176"/>
                  </a:lnTo>
                  <a:lnTo>
                    <a:pt x="616" y="1176"/>
                  </a:lnTo>
                  <a:lnTo>
                    <a:pt x="613" y="1174"/>
                  </a:lnTo>
                  <a:lnTo>
                    <a:pt x="613" y="1174"/>
                  </a:lnTo>
                  <a:lnTo>
                    <a:pt x="613" y="1172"/>
                  </a:lnTo>
                  <a:lnTo>
                    <a:pt x="611" y="1172"/>
                  </a:lnTo>
                  <a:lnTo>
                    <a:pt x="611" y="1169"/>
                  </a:lnTo>
                  <a:lnTo>
                    <a:pt x="611" y="1169"/>
                  </a:lnTo>
                  <a:lnTo>
                    <a:pt x="609" y="1167"/>
                  </a:lnTo>
                  <a:lnTo>
                    <a:pt x="606" y="1167"/>
                  </a:lnTo>
                  <a:lnTo>
                    <a:pt x="606" y="1167"/>
                  </a:lnTo>
                  <a:lnTo>
                    <a:pt x="606" y="1169"/>
                  </a:lnTo>
                  <a:lnTo>
                    <a:pt x="606" y="1172"/>
                  </a:lnTo>
                  <a:lnTo>
                    <a:pt x="606" y="1172"/>
                  </a:lnTo>
                  <a:lnTo>
                    <a:pt x="606" y="1174"/>
                  </a:lnTo>
                  <a:lnTo>
                    <a:pt x="606" y="1176"/>
                  </a:lnTo>
                  <a:lnTo>
                    <a:pt x="606" y="1176"/>
                  </a:lnTo>
                  <a:lnTo>
                    <a:pt x="606" y="1176"/>
                  </a:lnTo>
                  <a:lnTo>
                    <a:pt x="609" y="1179"/>
                  </a:lnTo>
                  <a:lnTo>
                    <a:pt x="609" y="1179"/>
                  </a:lnTo>
                  <a:lnTo>
                    <a:pt x="611" y="1179"/>
                  </a:lnTo>
                  <a:lnTo>
                    <a:pt x="611" y="1181"/>
                  </a:lnTo>
                  <a:lnTo>
                    <a:pt x="611" y="1184"/>
                  </a:lnTo>
                  <a:lnTo>
                    <a:pt x="611" y="1184"/>
                  </a:lnTo>
                  <a:lnTo>
                    <a:pt x="606" y="1181"/>
                  </a:lnTo>
                  <a:lnTo>
                    <a:pt x="604" y="1179"/>
                  </a:lnTo>
                  <a:lnTo>
                    <a:pt x="604" y="1176"/>
                  </a:lnTo>
                  <a:lnTo>
                    <a:pt x="602" y="1176"/>
                  </a:lnTo>
                  <a:lnTo>
                    <a:pt x="602" y="1174"/>
                  </a:lnTo>
                  <a:lnTo>
                    <a:pt x="602" y="1174"/>
                  </a:lnTo>
                  <a:lnTo>
                    <a:pt x="594" y="1172"/>
                  </a:lnTo>
                  <a:lnTo>
                    <a:pt x="592" y="1172"/>
                  </a:lnTo>
                  <a:lnTo>
                    <a:pt x="592" y="1172"/>
                  </a:lnTo>
                  <a:lnTo>
                    <a:pt x="590" y="1167"/>
                  </a:lnTo>
                  <a:lnTo>
                    <a:pt x="590" y="1167"/>
                  </a:lnTo>
                  <a:lnTo>
                    <a:pt x="590" y="1165"/>
                  </a:lnTo>
                  <a:lnTo>
                    <a:pt x="590" y="1165"/>
                  </a:lnTo>
                  <a:lnTo>
                    <a:pt x="587" y="1162"/>
                  </a:lnTo>
                  <a:lnTo>
                    <a:pt x="587" y="1162"/>
                  </a:lnTo>
                  <a:lnTo>
                    <a:pt x="585" y="1160"/>
                  </a:lnTo>
                  <a:lnTo>
                    <a:pt x="585" y="1160"/>
                  </a:lnTo>
                  <a:lnTo>
                    <a:pt x="585" y="1160"/>
                  </a:lnTo>
                  <a:lnTo>
                    <a:pt x="583" y="1160"/>
                  </a:lnTo>
                  <a:lnTo>
                    <a:pt x="580" y="1160"/>
                  </a:lnTo>
                  <a:lnTo>
                    <a:pt x="580" y="1158"/>
                  </a:lnTo>
                  <a:lnTo>
                    <a:pt x="580" y="1155"/>
                  </a:lnTo>
                  <a:lnTo>
                    <a:pt x="578" y="1146"/>
                  </a:lnTo>
                  <a:lnTo>
                    <a:pt x="578" y="1143"/>
                  </a:lnTo>
                  <a:lnTo>
                    <a:pt x="576" y="1141"/>
                  </a:lnTo>
                  <a:lnTo>
                    <a:pt x="576" y="1139"/>
                  </a:lnTo>
                  <a:lnTo>
                    <a:pt x="573" y="1139"/>
                  </a:lnTo>
                  <a:lnTo>
                    <a:pt x="564" y="1129"/>
                  </a:lnTo>
                  <a:lnTo>
                    <a:pt x="564" y="1129"/>
                  </a:lnTo>
                  <a:lnTo>
                    <a:pt x="564" y="1127"/>
                  </a:lnTo>
                  <a:lnTo>
                    <a:pt x="564" y="1127"/>
                  </a:lnTo>
                  <a:lnTo>
                    <a:pt x="564" y="1124"/>
                  </a:lnTo>
                  <a:lnTo>
                    <a:pt x="564" y="1124"/>
                  </a:lnTo>
                  <a:lnTo>
                    <a:pt x="564" y="1122"/>
                  </a:lnTo>
                  <a:lnTo>
                    <a:pt x="566" y="1122"/>
                  </a:lnTo>
                  <a:lnTo>
                    <a:pt x="568" y="1120"/>
                  </a:lnTo>
                  <a:lnTo>
                    <a:pt x="568" y="1117"/>
                  </a:lnTo>
                  <a:lnTo>
                    <a:pt x="571" y="1115"/>
                  </a:lnTo>
                  <a:lnTo>
                    <a:pt x="571" y="1113"/>
                  </a:lnTo>
                  <a:lnTo>
                    <a:pt x="568" y="1110"/>
                  </a:lnTo>
                  <a:lnTo>
                    <a:pt x="568" y="1108"/>
                  </a:lnTo>
                  <a:lnTo>
                    <a:pt x="568" y="1105"/>
                  </a:lnTo>
                  <a:lnTo>
                    <a:pt x="571" y="1105"/>
                  </a:lnTo>
                  <a:lnTo>
                    <a:pt x="571" y="1103"/>
                  </a:lnTo>
                  <a:lnTo>
                    <a:pt x="571" y="1103"/>
                  </a:lnTo>
                  <a:lnTo>
                    <a:pt x="576" y="1105"/>
                  </a:lnTo>
                  <a:lnTo>
                    <a:pt x="576" y="1105"/>
                  </a:lnTo>
                  <a:lnTo>
                    <a:pt x="576" y="1105"/>
                  </a:lnTo>
                  <a:lnTo>
                    <a:pt x="576" y="1103"/>
                  </a:lnTo>
                  <a:lnTo>
                    <a:pt x="573" y="1101"/>
                  </a:lnTo>
                  <a:lnTo>
                    <a:pt x="573" y="1098"/>
                  </a:lnTo>
                  <a:lnTo>
                    <a:pt x="573" y="1098"/>
                  </a:lnTo>
                  <a:lnTo>
                    <a:pt x="576" y="1096"/>
                  </a:lnTo>
                  <a:lnTo>
                    <a:pt x="573" y="1094"/>
                  </a:lnTo>
                  <a:lnTo>
                    <a:pt x="573" y="1094"/>
                  </a:lnTo>
                  <a:lnTo>
                    <a:pt x="573" y="1091"/>
                  </a:lnTo>
                  <a:lnTo>
                    <a:pt x="573" y="1086"/>
                  </a:lnTo>
                  <a:lnTo>
                    <a:pt x="573" y="1086"/>
                  </a:lnTo>
                  <a:lnTo>
                    <a:pt x="573" y="1084"/>
                  </a:lnTo>
                  <a:lnTo>
                    <a:pt x="571" y="1077"/>
                  </a:lnTo>
                  <a:lnTo>
                    <a:pt x="571" y="1075"/>
                  </a:lnTo>
                  <a:lnTo>
                    <a:pt x="571" y="1075"/>
                  </a:lnTo>
                  <a:lnTo>
                    <a:pt x="571" y="1075"/>
                  </a:lnTo>
                  <a:lnTo>
                    <a:pt x="571" y="1072"/>
                  </a:lnTo>
                  <a:lnTo>
                    <a:pt x="571" y="1072"/>
                  </a:lnTo>
                  <a:lnTo>
                    <a:pt x="568" y="1070"/>
                  </a:lnTo>
                  <a:lnTo>
                    <a:pt x="568" y="1068"/>
                  </a:lnTo>
                  <a:lnTo>
                    <a:pt x="568" y="1068"/>
                  </a:lnTo>
                  <a:lnTo>
                    <a:pt x="568" y="1068"/>
                  </a:lnTo>
                  <a:lnTo>
                    <a:pt x="568" y="1065"/>
                  </a:lnTo>
                  <a:lnTo>
                    <a:pt x="568" y="1065"/>
                  </a:lnTo>
                  <a:lnTo>
                    <a:pt x="568" y="1065"/>
                  </a:lnTo>
                  <a:lnTo>
                    <a:pt x="566" y="1063"/>
                  </a:lnTo>
                  <a:lnTo>
                    <a:pt x="566" y="1063"/>
                  </a:lnTo>
                  <a:lnTo>
                    <a:pt x="564" y="1063"/>
                  </a:lnTo>
                  <a:lnTo>
                    <a:pt x="564" y="1060"/>
                  </a:lnTo>
                  <a:lnTo>
                    <a:pt x="564" y="1060"/>
                  </a:lnTo>
                  <a:lnTo>
                    <a:pt x="564" y="1058"/>
                  </a:lnTo>
                  <a:lnTo>
                    <a:pt x="564" y="1056"/>
                  </a:lnTo>
                  <a:lnTo>
                    <a:pt x="564" y="1053"/>
                  </a:lnTo>
                  <a:lnTo>
                    <a:pt x="564"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7" y="1020"/>
                  </a:lnTo>
                  <a:lnTo>
                    <a:pt x="557" y="1020"/>
                  </a:lnTo>
                  <a:lnTo>
                    <a:pt x="557" y="1018"/>
                  </a:lnTo>
                  <a:lnTo>
                    <a:pt x="557" y="1018"/>
                  </a:lnTo>
                  <a:lnTo>
                    <a:pt x="557" y="1018"/>
                  </a:lnTo>
                  <a:lnTo>
                    <a:pt x="557" y="1015"/>
                  </a:lnTo>
                  <a:lnTo>
                    <a:pt x="557" y="1013"/>
                  </a:lnTo>
                  <a:lnTo>
                    <a:pt x="554" y="1011"/>
                  </a:lnTo>
                  <a:lnTo>
                    <a:pt x="554" y="1008"/>
                  </a:lnTo>
                  <a:lnTo>
                    <a:pt x="554" y="1006"/>
                  </a:lnTo>
                  <a:lnTo>
                    <a:pt x="554" y="1006"/>
                  </a:lnTo>
                  <a:lnTo>
                    <a:pt x="554" y="1006"/>
                  </a:lnTo>
                  <a:lnTo>
                    <a:pt x="557" y="1006"/>
                  </a:lnTo>
                  <a:lnTo>
                    <a:pt x="557" y="1008"/>
                  </a:lnTo>
                  <a:lnTo>
                    <a:pt x="557" y="1006"/>
                  </a:lnTo>
                  <a:lnTo>
                    <a:pt x="557" y="1006"/>
                  </a:lnTo>
                  <a:lnTo>
                    <a:pt x="557" y="1004"/>
                  </a:lnTo>
                  <a:lnTo>
                    <a:pt x="557" y="1004"/>
                  </a:lnTo>
                  <a:lnTo>
                    <a:pt x="557" y="1004"/>
                  </a:lnTo>
                  <a:lnTo>
                    <a:pt x="557" y="1001"/>
                  </a:lnTo>
                  <a:lnTo>
                    <a:pt x="557" y="1001"/>
                  </a:lnTo>
                  <a:lnTo>
                    <a:pt x="557" y="1001"/>
                  </a:lnTo>
                  <a:lnTo>
                    <a:pt x="557" y="1001"/>
                  </a:lnTo>
                  <a:lnTo>
                    <a:pt x="557" y="999"/>
                  </a:lnTo>
                  <a:lnTo>
                    <a:pt x="557" y="999"/>
                  </a:lnTo>
                  <a:lnTo>
                    <a:pt x="557" y="999"/>
                  </a:lnTo>
                  <a:lnTo>
                    <a:pt x="554" y="997"/>
                  </a:lnTo>
                  <a:lnTo>
                    <a:pt x="554" y="997"/>
                  </a:lnTo>
                  <a:lnTo>
                    <a:pt x="554" y="994"/>
                  </a:lnTo>
                  <a:lnTo>
                    <a:pt x="554" y="994"/>
                  </a:lnTo>
                  <a:lnTo>
                    <a:pt x="554" y="992"/>
                  </a:lnTo>
                  <a:lnTo>
                    <a:pt x="557" y="992"/>
                  </a:lnTo>
                  <a:lnTo>
                    <a:pt x="557" y="989"/>
                  </a:lnTo>
                  <a:lnTo>
                    <a:pt x="557" y="989"/>
                  </a:lnTo>
                  <a:lnTo>
                    <a:pt x="557" y="989"/>
                  </a:lnTo>
                  <a:lnTo>
                    <a:pt x="554" y="987"/>
                  </a:lnTo>
                  <a:lnTo>
                    <a:pt x="554" y="987"/>
                  </a:lnTo>
                  <a:lnTo>
                    <a:pt x="552" y="985"/>
                  </a:lnTo>
                  <a:lnTo>
                    <a:pt x="552" y="985"/>
                  </a:lnTo>
                  <a:lnTo>
                    <a:pt x="552" y="982"/>
                  </a:lnTo>
                  <a:lnTo>
                    <a:pt x="552" y="982"/>
                  </a:lnTo>
                  <a:lnTo>
                    <a:pt x="552" y="982"/>
                  </a:lnTo>
                  <a:lnTo>
                    <a:pt x="549" y="978"/>
                  </a:lnTo>
                  <a:lnTo>
                    <a:pt x="552" y="978"/>
                  </a:lnTo>
                  <a:lnTo>
                    <a:pt x="552" y="978"/>
                  </a:lnTo>
                  <a:lnTo>
                    <a:pt x="552" y="980"/>
                  </a:lnTo>
                  <a:lnTo>
                    <a:pt x="554" y="980"/>
                  </a:lnTo>
                  <a:lnTo>
                    <a:pt x="554" y="982"/>
                  </a:lnTo>
                  <a:lnTo>
                    <a:pt x="554" y="982"/>
                  </a:lnTo>
                  <a:lnTo>
                    <a:pt x="554" y="982"/>
                  </a:lnTo>
                  <a:lnTo>
                    <a:pt x="554" y="982"/>
                  </a:lnTo>
                  <a:lnTo>
                    <a:pt x="557" y="982"/>
                  </a:lnTo>
                  <a:lnTo>
                    <a:pt x="554" y="980"/>
                  </a:lnTo>
                  <a:lnTo>
                    <a:pt x="554" y="980"/>
                  </a:lnTo>
                  <a:lnTo>
                    <a:pt x="554" y="980"/>
                  </a:lnTo>
                  <a:lnTo>
                    <a:pt x="554" y="978"/>
                  </a:lnTo>
                  <a:lnTo>
                    <a:pt x="554" y="978"/>
                  </a:lnTo>
                  <a:lnTo>
                    <a:pt x="554" y="978"/>
                  </a:lnTo>
                  <a:lnTo>
                    <a:pt x="554" y="978"/>
                  </a:lnTo>
                  <a:lnTo>
                    <a:pt x="554" y="973"/>
                  </a:lnTo>
                  <a:lnTo>
                    <a:pt x="552" y="973"/>
                  </a:lnTo>
                  <a:lnTo>
                    <a:pt x="552" y="970"/>
                  </a:lnTo>
                  <a:lnTo>
                    <a:pt x="552" y="970"/>
                  </a:lnTo>
                  <a:lnTo>
                    <a:pt x="549" y="970"/>
                  </a:lnTo>
                  <a:lnTo>
                    <a:pt x="549" y="970"/>
                  </a:lnTo>
                  <a:lnTo>
                    <a:pt x="549" y="970"/>
                  </a:lnTo>
                  <a:lnTo>
                    <a:pt x="549" y="970"/>
                  </a:lnTo>
                  <a:lnTo>
                    <a:pt x="552" y="970"/>
                  </a:lnTo>
                  <a:lnTo>
                    <a:pt x="552" y="968"/>
                  </a:lnTo>
                  <a:lnTo>
                    <a:pt x="552" y="968"/>
                  </a:lnTo>
                  <a:lnTo>
                    <a:pt x="549" y="968"/>
                  </a:lnTo>
                  <a:lnTo>
                    <a:pt x="549" y="968"/>
                  </a:lnTo>
                  <a:lnTo>
                    <a:pt x="549" y="966"/>
                  </a:lnTo>
                  <a:lnTo>
                    <a:pt x="549" y="966"/>
                  </a:lnTo>
                  <a:lnTo>
                    <a:pt x="549" y="966"/>
                  </a:lnTo>
                  <a:lnTo>
                    <a:pt x="549" y="963"/>
                  </a:lnTo>
                  <a:lnTo>
                    <a:pt x="549" y="963"/>
                  </a:lnTo>
                  <a:lnTo>
                    <a:pt x="545" y="961"/>
                  </a:lnTo>
                  <a:lnTo>
                    <a:pt x="545" y="959"/>
                  </a:lnTo>
                  <a:lnTo>
                    <a:pt x="545" y="959"/>
                  </a:lnTo>
                  <a:lnTo>
                    <a:pt x="545" y="956"/>
                  </a:lnTo>
                  <a:lnTo>
                    <a:pt x="545" y="956"/>
                  </a:lnTo>
                  <a:lnTo>
                    <a:pt x="545" y="954"/>
                  </a:lnTo>
                  <a:lnTo>
                    <a:pt x="545" y="952"/>
                  </a:lnTo>
                  <a:lnTo>
                    <a:pt x="542" y="952"/>
                  </a:lnTo>
                  <a:lnTo>
                    <a:pt x="542" y="952"/>
                  </a:lnTo>
                  <a:lnTo>
                    <a:pt x="542" y="952"/>
                  </a:lnTo>
                  <a:lnTo>
                    <a:pt x="540" y="954"/>
                  </a:lnTo>
                  <a:lnTo>
                    <a:pt x="540" y="954"/>
                  </a:lnTo>
                  <a:lnTo>
                    <a:pt x="540" y="954"/>
                  </a:lnTo>
                  <a:lnTo>
                    <a:pt x="538" y="954"/>
                  </a:lnTo>
                  <a:lnTo>
                    <a:pt x="535" y="949"/>
                  </a:lnTo>
                  <a:lnTo>
                    <a:pt x="533" y="949"/>
                  </a:lnTo>
                  <a:lnTo>
                    <a:pt x="533" y="949"/>
                  </a:lnTo>
                  <a:lnTo>
                    <a:pt x="533" y="947"/>
                  </a:lnTo>
                  <a:lnTo>
                    <a:pt x="533" y="947"/>
                  </a:lnTo>
                  <a:lnTo>
                    <a:pt x="533" y="947"/>
                  </a:lnTo>
                  <a:lnTo>
                    <a:pt x="531" y="944"/>
                  </a:lnTo>
                  <a:lnTo>
                    <a:pt x="531" y="944"/>
                  </a:lnTo>
                  <a:lnTo>
                    <a:pt x="531" y="942"/>
                  </a:lnTo>
                  <a:lnTo>
                    <a:pt x="531" y="942"/>
                  </a:lnTo>
                  <a:lnTo>
                    <a:pt x="528" y="940"/>
                  </a:lnTo>
                  <a:lnTo>
                    <a:pt x="528" y="940"/>
                  </a:lnTo>
                  <a:lnTo>
                    <a:pt x="528" y="940"/>
                  </a:lnTo>
                  <a:lnTo>
                    <a:pt x="528" y="937"/>
                  </a:lnTo>
                  <a:lnTo>
                    <a:pt x="528" y="937"/>
                  </a:lnTo>
                  <a:lnTo>
                    <a:pt x="528" y="937"/>
                  </a:lnTo>
                  <a:lnTo>
                    <a:pt x="528" y="935"/>
                  </a:lnTo>
                  <a:lnTo>
                    <a:pt x="528" y="935"/>
                  </a:lnTo>
                  <a:lnTo>
                    <a:pt x="528" y="935"/>
                  </a:lnTo>
                  <a:lnTo>
                    <a:pt x="526" y="935"/>
                  </a:lnTo>
                  <a:lnTo>
                    <a:pt x="526" y="935"/>
                  </a:lnTo>
                  <a:lnTo>
                    <a:pt x="526" y="937"/>
                  </a:lnTo>
                  <a:lnTo>
                    <a:pt x="526" y="937"/>
                  </a:lnTo>
                  <a:lnTo>
                    <a:pt x="526" y="937"/>
                  </a:lnTo>
                  <a:lnTo>
                    <a:pt x="523" y="935"/>
                  </a:lnTo>
                  <a:lnTo>
                    <a:pt x="523" y="935"/>
                  </a:lnTo>
                  <a:lnTo>
                    <a:pt x="521" y="933"/>
                  </a:lnTo>
                  <a:lnTo>
                    <a:pt x="521" y="930"/>
                  </a:lnTo>
                  <a:lnTo>
                    <a:pt x="521" y="928"/>
                  </a:lnTo>
                  <a:lnTo>
                    <a:pt x="519" y="928"/>
                  </a:lnTo>
                  <a:lnTo>
                    <a:pt x="519" y="928"/>
                  </a:lnTo>
                  <a:lnTo>
                    <a:pt x="516" y="928"/>
                  </a:lnTo>
                  <a:lnTo>
                    <a:pt x="516" y="930"/>
                  </a:lnTo>
                  <a:lnTo>
                    <a:pt x="516" y="928"/>
                  </a:lnTo>
                  <a:lnTo>
                    <a:pt x="514" y="928"/>
                  </a:lnTo>
                  <a:lnTo>
                    <a:pt x="514" y="928"/>
                  </a:lnTo>
                  <a:lnTo>
                    <a:pt x="514" y="930"/>
                  </a:lnTo>
                  <a:lnTo>
                    <a:pt x="512" y="930"/>
                  </a:lnTo>
                  <a:lnTo>
                    <a:pt x="512" y="930"/>
                  </a:lnTo>
                  <a:lnTo>
                    <a:pt x="512" y="933"/>
                  </a:lnTo>
                  <a:lnTo>
                    <a:pt x="512" y="933"/>
                  </a:lnTo>
                  <a:lnTo>
                    <a:pt x="514" y="937"/>
                  </a:lnTo>
                  <a:lnTo>
                    <a:pt x="514" y="937"/>
                  </a:lnTo>
                  <a:lnTo>
                    <a:pt x="514" y="940"/>
                  </a:lnTo>
                  <a:lnTo>
                    <a:pt x="512"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6" y="926"/>
                  </a:lnTo>
                  <a:lnTo>
                    <a:pt x="486" y="926"/>
                  </a:lnTo>
                  <a:lnTo>
                    <a:pt x="486" y="926"/>
                  </a:lnTo>
                  <a:lnTo>
                    <a:pt x="486" y="926"/>
                  </a:lnTo>
                  <a:lnTo>
                    <a:pt x="486" y="926"/>
                  </a:lnTo>
                  <a:lnTo>
                    <a:pt x="486" y="928"/>
                  </a:lnTo>
                  <a:lnTo>
                    <a:pt x="486" y="928"/>
                  </a:lnTo>
                  <a:lnTo>
                    <a:pt x="486" y="928"/>
                  </a:lnTo>
                  <a:lnTo>
                    <a:pt x="486" y="930"/>
                  </a:lnTo>
                  <a:lnTo>
                    <a:pt x="486" y="930"/>
                  </a:lnTo>
                  <a:lnTo>
                    <a:pt x="486" y="930"/>
                  </a:lnTo>
                  <a:lnTo>
                    <a:pt x="490" y="935"/>
                  </a:lnTo>
                  <a:lnTo>
                    <a:pt x="490" y="935"/>
                  </a:lnTo>
                  <a:lnTo>
                    <a:pt x="486" y="935"/>
                  </a:lnTo>
                  <a:lnTo>
                    <a:pt x="483" y="935"/>
                  </a:lnTo>
                  <a:lnTo>
                    <a:pt x="481" y="935"/>
                  </a:lnTo>
                  <a:lnTo>
                    <a:pt x="478" y="940"/>
                  </a:lnTo>
                  <a:lnTo>
                    <a:pt x="478" y="942"/>
                  </a:lnTo>
                  <a:lnTo>
                    <a:pt x="481" y="947"/>
                  </a:lnTo>
                  <a:lnTo>
                    <a:pt x="481" y="947"/>
                  </a:lnTo>
                  <a:lnTo>
                    <a:pt x="481" y="947"/>
                  </a:lnTo>
                  <a:lnTo>
                    <a:pt x="478" y="947"/>
                  </a:lnTo>
                  <a:lnTo>
                    <a:pt x="478" y="947"/>
                  </a:lnTo>
                  <a:lnTo>
                    <a:pt x="478" y="949"/>
                  </a:lnTo>
                  <a:lnTo>
                    <a:pt x="481" y="952"/>
                  </a:lnTo>
                  <a:lnTo>
                    <a:pt x="481" y="954"/>
                  </a:lnTo>
                  <a:lnTo>
                    <a:pt x="481" y="954"/>
                  </a:lnTo>
                  <a:lnTo>
                    <a:pt x="481" y="954"/>
                  </a:lnTo>
                  <a:lnTo>
                    <a:pt x="481" y="956"/>
                  </a:lnTo>
                  <a:lnTo>
                    <a:pt x="481" y="956"/>
                  </a:lnTo>
                  <a:lnTo>
                    <a:pt x="481" y="956"/>
                  </a:lnTo>
                  <a:lnTo>
                    <a:pt x="481" y="959"/>
                  </a:lnTo>
                  <a:lnTo>
                    <a:pt x="481" y="959"/>
                  </a:lnTo>
                  <a:lnTo>
                    <a:pt x="481" y="961"/>
                  </a:lnTo>
                  <a:lnTo>
                    <a:pt x="481" y="961"/>
                  </a:lnTo>
                  <a:lnTo>
                    <a:pt x="481" y="961"/>
                  </a:lnTo>
                  <a:lnTo>
                    <a:pt x="481" y="963"/>
                  </a:lnTo>
                  <a:lnTo>
                    <a:pt x="481" y="963"/>
                  </a:lnTo>
                  <a:lnTo>
                    <a:pt x="481" y="966"/>
                  </a:lnTo>
                  <a:lnTo>
                    <a:pt x="481" y="970"/>
                  </a:lnTo>
                  <a:lnTo>
                    <a:pt x="481" y="970"/>
                  </a:lnTo>
                  <a:lnTo>
                    <a:pt x="481" y="973"/>
                  </a:lnTo>
                  <a:lnTo>
                    <a:pt x="481" y="973"/>
                  </a:lnTo>
                  <a:lnTo>
                    <a:pt x="481" y="973"/>
                  </a:lnTo>
                  <a:lnTo>
                    <a:pt x="481" y="975"/>
                  </a:lnTo>
                  <a:lnTo>
                    <a:pt x="481" y="975"/>
                  </a:lnTo>
                  <a:lnTo>
                    <a:pt x="481" y="978"/>
                  </a:lnTo>
                  <a:lnTo>
                    <a:pt x="481" y="978"/>
                  </a:lnTo>
                  <a:lnTo>
                    <a:pt x="481" y="980"/>
                  </a:lnTo>
                  <a:lnTo>
                    <a:pt x="481" y="982"/>
                  </a:lnTo>
                  <a:lnTo>
                    <a:pt x="481" y="985"/>
                  </a:lnTo>
                  <a:lnTo>
                    <a:pt x="481" y="985"/>
                  </a:lnTo>
                  <a:lnTo>
                    <a:pt x="481" y="985"/>
                  </a:lnTo>
                  <a:lnTo>
                    <a:pt x="481" y="985"/>
                  </a:lnTo>
                  <a:lnTo>
                    <a:pt x="481" y="985"/>
                  </a:lnTo>
                  <a:lnTo>
                    <a:pt x="483" y="987"/>
                  </a:lnTo>
                  <a:lnTo>
                    <a:pt x="483" y="987"/>
                  </a:lnTo>
                  <a:lnTo>
                    <a:pt x="483" y="989"/>
                  </a:lnTo>
                  <a:lnTo>
                    <a:pt x="483" y="992"/>
                  </a:lnTo>
                  <a:lnTo>
                    <a:pt x="483" y="992"/>
                  </a:lnTo>
                  <a:lnTo>
                    <a:pt x="483" y="992"/>
                  </a:lnTo>
                  <a:lnTo>
                    <a:pt x="483" y="994"/>
                  </a:lnTo>
                  <a:lnTo>
                    <a:pt x="481" y="994"/>
                  </a:lnTo>
                  <a:lnTo>
                    <a:pt x="481" y="997"/>
                  </a:lnTo>
                  <a:lnTo>
                    <a:pt x="481" y="999"/>
                  </a:lnTo>
                  <a:lnTo>
                    <a:pt x="483" y="999"/>
                  </a:lnTo>
                  <a:lnTo>
                    <a:pt x="486" y="999"/>
                  </a:lnTo>
                  <a:lnTo>
                    <a:pt x="483" y="1001"/>
                  </a:lnTo>
                  <a:lnTo>
                    <a:pt x="481" y="1001"/>
                  </a:lnTo>
                  <a:lnTo>
                    <a:pt x="481" y="1004"/>
                  </a:lnTo>
                  <a:lnTo>
                    <a:pt x="483" y="1004"/>
                  </a:lnTo>
                  <a:lnTo>
                    <a:pt x="483" y="1006"/>
                  </a:lnTo>
                  <a:lnTo>
                    <a:pt x="483" y="1006"/>
                  </a:lnTo>
                  <a:lnTo>
                    <a:pt x="483" y="1008"/>
                  </a:lnTo>
                  <a:lnTo>
                    <a:pt x="483" y="1008"/>
                  </a:lnTo>
                  <a:lnTo>
                    <a:pt x="481" y="1008"/>
                  </a:lnTo>
                  <a:lnTo>
                    <a:pt x="483" y="1011"/>
                  </a:lnTo>
                  <a:lnTo>
                    <a:pt x="483" y="1011"/>
                  </a:lnTo>
                  <a:lnTo>
                    <a:pt x="486" y="1011"/>
                  </a:lnTo>
                  <a:lnTo>
                    <a:pt x="486" y="1013"/>
                  </a:lnTo>
                  <a:lnTo>
                    <a:pt x="483" y="1015"/>
                  </a:lnTo>
                  <a:lnTo>
                    <a:pt x="483" y="1015"/>
                  </a:lnTo>
                  <a:lnTo>
                    <a:pt x="483" y="1015"/>
                  </a:lnTo>
                  <a:lnTo>
                    <a:pt x="483" y="1013"/>
                  </a:lnTo>
                  <a:lnTo>
                    <a:pt x="481" y="1013"/>
                  </a:lnTo>
                  <a:lnTo>
                    <a:pt x="481" y="1013"/>
                  </a:lnTo>
                  <a:lnTo>
                    <a:pt x="481" y="1013"/>
                  </a:lnTo>
                  <a:lnTo>
                    <a:pt x="481" y="1015"/>
                  </a:lnTo>
                  <a:lnTo>
                    <a:pt x="481" y="1018"/>
                  </a:lnTo>
                  <a:lnTo>
                    <a:pt x="481" y="1018"/>
                  </a:lnTo>
                  <a:lnTo>
                    <a:pt x="481" y="1020"/>
                  </a:lnTo>
                  <a:lnTo>
                    <a:pt x="481" y="1025"/>
                  </a:lnTo>
                  <a:lnTo>
                    <a:pt x="481" y="1025"/>
                  </a:lnTo>
                  <a:lnTo>
                    <a:pt x="481" y="1025"/>
                  </a:lnTo>
                  <a:lnTo>
                    <a:pt x="481" y="1027"/>
                  </a:lnTo>
                  <a:lnTo>
                    <a:pt x="481" y="1027"/>
                  </a:lnTo>
                  <a:lnTo>
                    <a:pt x="486" y="1030"/>
                  </a:lnTo>
                  <a:lnTo>
                    <a:pt x="483" y="1030"/>
                  </a:lnTo>
                  <a:lnTo>
                    <a:pt x="483" y="1030"/>
                  </a:lnTo>
                  <a:lnTo>
                    <a:pt x="483" y="1030"/>
                  </a:lnTo>
                  <a:lnTo>
                    <a:pt x="486" y="1032"/>
                  </a:lnTo>
                  <a:lnTo>
                    <a:pt x="486" y="1032"/>
                  </a:lnTo>
                  <a:lnTo>
                    <a:pt x="486" y="1032"/>
                  </a:lnTo>
                  <a:lnTo>
                    <a:pt x="483" y="1034"/>
                  </a:lnTo>
                  <a:lnTo>
                    <a:pt x="483" y="1034"/>
                  </a:lnTo>
                  <a:lnTo>
                    <a:pt x="483" y="1034"/>
                  </a:lnTo>
                  <a:lnTo>
                    <a:pt x="483" y="1037"/>
                  </a:lnTo>
                  <a:lnTo>
                    <a:pt x="483" y="1039"/>
                  </a:lnTo>
                  <a:lnTo>
                    <a:pt x="486" y="1039"/>
                  </a:lnTo>
                  <a:lnTo>
                    <a:pt x="486" y="1039"/>
                  </a:lnTo>
                  <a:lnTo>
                    <a:pt x="488" y="1042"/>
                  </a:lnTo>
                  <a:lnTo>
                    <a:pt x="488" y="1042"/>
                  </a:lnTo>
                  <a:lnTo>
                    <a:pt x="490" y="1044"/>
                  </a:lnTo>
                  <a:lnTo>
                    <a:pt x="490" y="1044"/>
                  </a:lnTo>
                  <a:lnTo>
                    <a:pt x="490" y="1046"/>
                  </a:lnTo>
                  <a:lnTo>
                    <a:pt x="488" y="1049"/>
                  </a:lnTo>
                  <a:lnTo>
                    <a:pt x="490" y="1049"/>
                  </a:lnTo>
                  <a:lnTo>
                    <a:pt x="490" y="1049"/>
                  </a:lnTo>
                  <a:lnTo>
                    <a:pt x="493" y="1049"/>
                  </a:lnTo>
                  <a:lnTo>
                    <a:pt x="493" y="1051"/>
                  </a:lnTo>
                  <a:lnTo>
                    <a:pt x="493" y="1051"/>
                  </a:lnTo>
                  <a:lnTo>
                    <a:pt x="493" y="1053"/>
                  </a:lnTo>
                  <a:lnTo>
                    <a:pt x="490" y="1053"/>
                  </a:lnTo>
                  <a:lnTo>
                    <a:pt x="488" y="1051"/>
                  </a:lnTo>
                  <a:lnTo>
                    <a:pt x="488" y="1051"/>
                  </a:lnTo>
                  <a:lnTo>
                    <a:pt x="488" y="1051"/>
                  </a:lnTo>
                  <a:lnTo>
                    <a:pt x="486" y="1053"/>
                  </a:lnTo>
                  <a:lnTo>
                    <a:pt x="488" y="1053"/>
                  </a:lnTo>
                  <a:lnTo>
                    <a:pt x="488" y="1056"/>
                  </a:lnTo>
                  <a:lnTo>
                    <a:pt x="490" y="1056"/>
                  </a:lnTo>
                  <a:lnTo>
                    <a:pt x="490" y="1056"/>
                  </a:lnTo>
                  <a:lnTo>
                    <a:pt x="493" y="1058"/>
                  </a:lnTo>
                  <a:lnTo>
                    <a:pt x="493" y="1058"/>
                  </a:lnTo>
                  <a:lnTo>
                    <a:pt x="486" y="1060"/>
                  </a:lnTo>
                  <a:lnTo>
                    <a:pt x="483" y="1060"/>
                  </a:lnTo>
                  <a:lnTo>
                    <a:pt x="481" y="1063"/>
                  </a:lnTo>
                  <a:lnTo>
                    <a:pt x="481" y="1065"/>
                  </a:lnTo>
                  <a:lnTo>
                    <a:pt x="478" y="1065"/>
                  </a:lnTo>
                  <a:lnTo>
                    <a:pt x="478" y="1065"/>
                  </a:lnTo>
                  <a:lnTo>
                    <a:pt x="476" y="1065"/>
                  </a:lnTo>
                  <a:lnTo>
                    <a:pt x="476" y="1063"/>
                  </a:lnTo>
                  <a:lnTo>
                    <a:pt x="474" y="1065"/>
                  </a:lnTo>
                  <a:lnTo>
                    <a:pt x="474" y="1068"/>
                  </a:lnTo>
                  <a:lnTo>
                    <a:pt x="474" y="1068"/>
                  </a:lnTo>
                  <a:lnTo>
                    <a:pt x="474" y="1070"/>
                  </a:lnTo>
                  <a:lnTo>
                    <a:pt x="476" y="1070"/>
                  </a:lnTo>
                  <a:lnTo>
                    <a:pt x="476" y="1070"/>
                  </a:lnTo>
                  <a:lnTo>
                    <a:pt x="476" y="1072"/>
                  </a:lnTo>
                  <a:lnTo>
                    <a:pt x="476" y="1075"/>
                  </a:lnTo>
                  <a:lnTo>
                    <a:pt x="476" y="1075"/>
                  </a:lnTo>
                  <a:lnTo>
                    <a:pt x="474" y="1075"/>
                  </a:lnTo>
                  <a:lnTo>
                    <a:pt x="474" y="1075"/>
                  </a:lnTo>
                  <a:lnTo>
                    <a:pt x="474" y="1075"/>
                  </a:lnTo>
                  <a:lnTo>
                    <a:pt x="474" y="1075"/>
                  </a:lnTo>
                  <a:lnTo>
                    <a:pt x="474" y="1075"/>
                  </a:lnTo>
                  <a:lnTo>
                    <a:pt x="471" y="1072"/>
                  </a:lnTo>
                  <a:lnTo>
                    <a:pt x="469" y="1072"/>
                  </a:lnTo>
                  <a:lnTo>
                    <a:pt x="469" y="1070"/>
                  </a:lnTo>
                  <a:lnTo>
                    <a:pt x="469" y="1068"/>
                  </a:lnTo>
                  <a:lnTo>
                    <a:pt x="469" y="1065"/>
                  </a:lnTo>
                  <a:lnTo>
                    <a:pt x="469" y="1065"/>
                  </a:lnTo>
                  <a:lnTo>
                    <a:pt x="467"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7" y="1046"/>
                  </a:lnTo>
                  <a:lnTo>
                    <a:pt x="467" y="1044"/>
                  </a:lnTo>
                  <a:lnTo>
                    <a:pt x="467" y="1042"/>
                  </a:lnTo>
                  <a:lnTo>
                    <a:pt x="467" y="1042"/>
                  </a:lnTo>
                  <a:lnTo>
                    <a:pt x="467"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60" y="1025"/>
                  </a:lnTo>
                  <a:lnTo>
                    <a:pt x="460" y="1025"/>
                  </a:lnTo>
                  <a:lnTo>
                    <a:pt x="460" y="1025"/>
                  </a:lnTo>
                  <a:lnTo>
                    <a:pt x="460" y="1023"/>
                  </a:lnTo>
                  <a:lnTo>
                    <a:pt x="460" y="1020"/>
                  </a:lnTo>
                  <a:lnTo>
                    <a:pt x="460" y="1020"/>
                  </a:lnTo>
                  <a:lnTo>
                    <a:pt x="460" y="1013"/>
                  </a:lnTo>
                  <a:lnTo>
                    <a:pt x="460" y="1011"/>
                  </a:lnTo>
                  <a:lnTo>
                    <a:pt x="460" y="1008"/>
                  </a:lnTo>
                  <a:lnTo>
                    <a:pt x="460" y="1008"/>
                  </a:lnTo>
                  <a:lnTo>
                    <a:pt x="460" y="1006"/>
                  </a:lnTo>
                  <a:lnTo>
                    <a:pt x="460" y="1004"/>
                  </a:lnTo>
                  <a:lnTo>
                    <a:pt x="460" y="1004"/>
                  </a:lnTo>
                  <a:lnTo>
                    <a:pt x="460" y="1001"/>
                  </a:lnTo>
                  <a:lnTo>
                    <a:pt x="460"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5" y="985"/>
                  </a:lnTo>
                  <a:lnTo>
                    <a:pt x="457" y="985"/>
                  </a:lnTo>
                  <a:lnTo>
                    <a:pt x="457" y="987"/>
                  </a:lnTo>
                  <a:lnTo>
                    <a:pt x="457" y="987"/>
                  </a:lnTo>
                  <a:lnTo>
                    <a:pt x="455" y="987"/>
                  </a:lnTo>
                  <a:lnTo>
                    <a:pt x="455"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5" y="980"/>
                  </a:lnTo>
                  <a:lnTo>
                    <a:pt x="455" y="978"/>
                  </a:lnTo>
                  <a:lnTo>
                    <a:pt x="455"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1" y="954"/>
                  </a:lnTo>
                  <a:lnTo>
                    <a:pt x="438" y="954"/>
                  </a:lnTo>
                  <a:lnTo>
                    <a:pt x="436" y="952"/>
                  </a:lnTo>
                  <a:lnTo>
                    <a:pt x="436" y="954"/>
                  </a:lnTo>
                  <a:lnTo>
                    <a:pt x="434" y="954"/>
                  </a:lnTo>
                  <a:lnTo>
                    <a:pt x="434" y="952"/>
                  </a:lnTo>
                  <a:lnTo>
                    <a:pt x="434" y="952"/>
                  </a:lnTo>
                  <a:lnTo>
                    <a:pt x="434" y="952"/>
                  </a:lnTo>
                  <a:lnTo>
                    <a:pt x="434" y="949"/>
                  </a:lnTo>
                  <a:lnTo>
                    <a:pt x="434" y="949"/>
                  </a:lnTo>
                  <a:lnTo>
                    <a:pt x="434" y="949"/>
                  </a:lnTo>
                  <a:lnTo>
                    <a:pt x="431" y="947"/>
                  </a:lnTo>
                  <a:lnTo>
                    <a:pt x="431" y="952"/>
                  </a:lnTo>
                  <a:lnTo>
                    <a:pt x="426" y="966"/>
                  </a:lnTo>
                  <a:lnTo>
                    <a:pt x="429" y="966"/>
                  </a:lnTo>
                  <a:lnTo>
                    <a:pt x="429" y="968"/>
                  </a:lnTo>
                  <a:lnTo>
                    <a:pt x="429" y="968"/>
                  </a:lnTo>
                  <a:lnTo>
                    <a:pt x="434" y="970"/>
                  </a:lnTo>
                  <a:lnTo>
                    <a:pt x="434" y="970"/>
                  </a:lnTo>
                  <a:lnTo>
                    <a:pt x="431" y="970"/>
                  </a:lnTo>
                  <a:lnTo>
                    <a:pt x="431" y="970"/>
                  </a:lnTo>
                  <a:lnTo>
                    <a:pt x="431" y="973"/>
                  </a:lnTo>
                  <a:lnTo>
                    <a:pt x="431" y="973"/>
                  </a:lnTo>
                  <a:lnTo>
                    <a:pt x="431" y="973"/>
                  </a:lnTo>
                  <a:lnTo>
                    <a:pt x="431" y="973"/>
                  </a:lnTo>
                  <a:lnTo>
                    <a:pt x="431" y="975"/>
                  </a:lnTo>
                  <a:lnTo>
                    <a:pt x="431" y="975"/>
                  </a:lnTo>
                  <a:lnTo>
                    <a:pt x="429" y="975"/>
                  </a:lnTo>
                  <a:lnTo>
                    <a:pt x="426" y="970"/>
                  </a:lnTo>
                  <a:lnTo>
                    <a:pt x="426" y="978"/>
                  </a:lnTo>
                  <a:lnTo>
                    <a:pt x="426" y="980"/>
                  </a:lnTo>
                  <a:lnTo>
                    <a:pt x="426" y="980"/>
                  </a:lnTo>
                  <a:lnTo>
                    <a:pt x="426" y="982"/>
                  </a:lnTo>
                  <a:lnTo>
                    <a:pt x="426" y="985"/>
                  </a:lnTo>
                  <a:lnTo>
                    <a:pt x="429" y="985"/>
                  </a:lnTo>
                  <a:lnTo>
                    <a:pt x="429" y="987"/>
                  </a:lnTo>
                  <a:lnTo>
                    <a:pt x="429" y="987"/>
                  </a:lnTo>
                  <a:lnTo>
                    <a:pt x="429" y="987"/>
                  </a:lnTo>
                  <a:lnTo>
                    <a:pt x="429" y="989"/>
                  </a:lnTo>
                  <a:lnTo>
                    <a:pt x="429" y="989"/>
                  </a:lnTo>
                  <a:lnTo>
                    <a:pt x="429" y="989"/>
                  </a:lnTo>
                  <a:lnTo>
                    <a:pt x="429" y="989"/>
                  </a:lnTo>
                  <a:lnTo>
                    <a:pt x="426" y="989"/>
                  </a:lnTo>
                  <a:lnTo>
                    <a:pt x="424" y="987"/>
                  </a:lnTo>
                  <a:lnTo>
                    <a:pt x="424" y="987"/>
                  </a:lnTo>
                  <a:lnTo>
                    <a:pt x="424" y="989"/>
                  </a:lnTo>
                  <a:lnTo>
                    <a:pt x="424" y="989"/>
                  </a:lnTo>
                  <a:lnTo>
                    <a:pt x="429" y="994"/>
                  </a:lnTo>
                  <a:lnTo>
                    <a:pt x="429" y="994"/>
                  </a:lnTo>
                  <a:lnTo>
                    <a:pt x="429" y="997"/>
                  </a:lnTo>
                  <a:lnTo>
                    <a:pt x="426" y="994"/>
                  </a:lnTo>
                  <a:lnTo>
                    <a:pt x="426" y="994"/>
                  </a:lnTo>
                  <a:lnTo>
                    <a:pt x="424" y="992"/>
                  </a:lnTo>
                  <a:lnTo>
                    <a:pt x="424" y="992"/>
                  </a:lnTo>
                  <a:lnTo>
                    <a:pt x="419" y="1008"/>
                  </a:lnTo>
                  <a:lnTo>
                    <a:pt x="419" y="1018"/>
                  </a:lnTo>
                  <a:lnTo>
                    <a:pt x="417" y="1032"/>
                  </a:lnTo>
                  <a:lnTo>
                    <a:pt x="415" y="1046"/>
                  </a:lnTo>
                  <a:lnTo>
                    <a:pt x="410" y="1063"/>
                  </a:lnTo>
                  <a:lnTo>
                    <a:pt x="410" y="1075"/>
                  </a:lnTo>
                  <a:lnTo>
                    <a:pt x="407" y="1086"/>
                  </a:lnTo>
                  <a:lnTo>
                    <a:pt x="403" y="1105"/>
                  </a:lnTo>
                  <a:lnTo>
                    <a:pt x="400" y="1127"/>
                  </a:lnTo>
                  <a:lnTo>
                    <a:pt x="398" y="1146"/>
                  </a:lnTo>
                  <a:lnTo>
                    <a:pt x="393" y="1167"/>
                  </a:lnTo>
                  <a:lnTo>
                    <a:pt x="391" y="1179"/>
                  </a:lnTo>
                  <a:lnTo>
                    <a:pt x="389" y="1191"/>
                  </a:lnTo>
                  <a:lnTo>
                    <a:pt x="386" y="1207"/>
                  </a:lnTo>
                  <a:lnTo>
                    <a:pt x="381" y="1205"/>
                  </a:lnTo>
                  <a:lnTo>
                    <a:pt x="377"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6" y="1202"/>
                  </a:lnTo>
                  <a:lnTo>
                    <a:pt x="306" y="1202"/>
                  </a:lnTo>
                  <a:lnTo>
                    <a:pt x="303" y="1202"/>
                  </a:lnTo>
                  <a:lnTo>
                    <a:pt x="303" y="1202"/>
                  </a:lnTo>
                  <a:lnTo>
                    <a:pt x="306" y="1202"/>
                  </a:lnTo>
                  <a:lnTo>
                    <a:pt x="306"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6" y="1207"/>
                  </a:lnTo>
                  <a:lnTo>
                    <a:pt x="306" y="1207"/>
                  </a:lnTo>
                  <a:lnTo>
                    <a:pt x="306" y="1207"/>
                  </a:lnTo>
                  <a:lnTo>
                    <a:pt x="303" y="1207"/>
                  </a:lnTo>
                  <a:lnTo>
                    <a:pt x="303" y="1207"/>
                  </a:lnTo>
                  <a:lnTo>
                    <a:pt x="303" y="1207"/>
                  </a:lnTo>
                  <a:lnTo>
                    <a:pt x="301" y="1207"/>
                  </a:lnTo>
                  <a:lnTo>
                    <a:pt x="301" y="1207"/>
                  </a:lnTo>
                  <a:lnTo>
                    <a:pt x="299" y="1207"/>
                  </a:lnTo>
                  <a:lnTo>
                    <a:pt x="299"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2" y="1191"/>
                  </a:lnTo>
                  <a:lnTo>
                    <a:pt x="289" y="1191"/>
                  </a:lnTo>
                  <a:lnTo>
                    <a:pt x="287" y="1191"/>
                  </a:lnTo>
                  <a:lnTo>
                    <a:pt x="284" y="1191"/>
                  </a:lnTo>
                  <a:lnTo>
                    <a:pt x="277" y="1188"/>
                  </a:lnTo>
                  <a:lnTo>
                    <a:pt x="270" y="1188"/>
                  </a:lnTo>
                  <a:lnTo>
                    <a:pt x="256" y="1184"/>
                  </a:lnTo>
                  <a:lnTo>
                    <a:pt x="237" y="1181"/>
                  </a:lnTo>
                  <a:lnTo>
                    <a:pt x="218" y="1176"/>
                  </a:lnTo>
                  <a:lnTo>
                    <a:pt x="202" y="1174"/>
                  </a:lnTo>
                  <a:lnTo>
                    <a:pt x="185" y="1169"/>
                  </a:lnTo>
                  <a:lnTo>
                    <a:pt x="180" y="1169"/>
                  </a:lnTo>
                  <a:lnTo>
                    <a:pt x="176" y="1167"/>
                  </a:lnTo>
                  <a:lnTo>
                    <a:pt x="171" y="1167"/>
                  </a:lnTo>
                  <a:lnTo>
                    <a:pt x="171" y="1165"/>
                  </a:lnTo>
                  <a:lnTo>
                    <a:pt x="166" y="1165"/>
                  </a:lnTo>
                  <a:lnTo>
                    <a:pt x="166" y="1167"/>
                  </a:lnTo>
                  <a:lnTo>
                    <a:pt x="166" y="1169"/>
                  </a:lnTo>
                  <a:lnTo>
                    <a:pt x="164" y="1172"/>
                  </a:lnTo>
                  <a:lnTo>
                    <a:pt x="164" y="1174"/>
                  </a:lnTo>
                  <a:lnTo>
                    <a:pt x="164" y="1176"/>
                  </a:lnTo>
                  <a:lnTo>
                    <a:pt x="164" y="1176"/>
                  </a:lnTo>
                  <a:lnTo>
                    <a:pt x="164" y="1176"/>
                  </a:lnTo>
                  <a:lnTo>
                    <a:pt x="164"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3" y="897"/>
                  </a:moveTo>
                  <a:lnTo>
                    <a:pt x="490" y="899"/>
                  </a:lnTo>
                  <a:lnTo>
                    <a:pt x="490" y="902"/>
                  </a:lnTo>
                  <a:lnTo>
                    <a:pt x="490" y="902"/>
                  </a:lnTo>
                  <a:lnTo>
                    <a:pt x="490" y="904"/>
                  </a:lnTo>
                  <a:lnTo>
                    <a:pt x="490" y="904"/>
                  </a:lnTo>
                  <a:lnTo>
                    <a:pt x="493" y="904"/>
                  </a:lnTo>
                  <a:lnTo>
                    <a:pt x="500" y="904"/>
                  </a:lnTo>
                  <a:lnTo>
                    <a:pt x="500" y="904"/>
                  </a:lnTo>
                  <a:lnTo>
                    <a:pt x="502" y="904"/>
                  </a:lnTo>
                  <a:lnTo>
                    <a:pt x="502" y="904"/>
                  </a:lnTo>
                  <a:lnTo>
                    <a:pt x="502" y="902"/>
                  </a:lnTo>
                  <a:lnTo>
                    <a:pt x="502" y="902"/>
                  </a:lnTo>
                  <a:lnTo>
                    <a:pt x="502" y="899"/>
                  </a:lnTo>
                  <a:lnTo>
                    <a:pt x="497" y="897"/>
                  </a:lnTo>
                  <a:lnTo>
                    <a:pt x="493"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2" y="1335"/>
                  </a:lnTo>
                  <a:lnTo>
                    <a:pt x="637" y="1330"/>
                  </a:lnTo>
                  <a:lnTo>
                    <a:pt x="635" y="1330"/>
                  </a:lnTo>
                  <a:lnTo>
                    <a:pt x="635" y="1333"/>
                  </a:lnTo>
                  <a:lnTo>
                    <a:pt x="635" y="1335"/>
                  </a:lnTo>
                  <a:lnTo>
                    <a:pt x="635" y="1335"/>
                  </a:lnTo>
                  <a:lnTo>
                    <a:pt x="635" y="1335"/>
                  </a:lnTo>
                  <a:lnTo>
                    <a:pt x="635" y="1335"/>
                  </a:lnTo>
                  <a:lnTo>
                    <a:pt x="632" y="1337"/>
                  </a:lnTo>
                  <a:lnTo>
                    <a:pt x="632" y="1337"/>
                  </a:lnTo>
                  <a:lnTo>
                    <a:pt x="630" y="1340"/>
                  </a:lnTo>
                  <a:lnTo>
                    <a:pt x="628" y="1340"/>
                  </a:lnTo>
                  <a:lnTo>
                    <a:pt x="628" y="1342"/>
                  </a:lnTo>
                  <a:lnTo>
                    <a:pt x="625" y="1342"/>
                  </a:lnTo>
                  <a:lnTo>
                    <a:pt x="623" y="1342"/>
                  </a:lnTo>
                  <a:lnTo>
                    <a:pt x="625" y="1345"/>
                  </a:lnTo>
                  <a:lnTo>
                    <a:pt x="628" y="1347"/>
                  </a:lnTo>
                  <a:lnTo>
                    <a:pt x="628" y="1347"/>
                  </a:lnTo>
                  <a:lnTo>
                    <a:pt x="630" y="1347"/>
                  </a:lnTo>
                  <a:lnTo>
                    <a:pt x="630" y="1347"/>
                  </a:lnTo>
                  <a:lnTo>
                    <a:pt x="630" y="1347"/>
                  </a:lnTo>
                  <a:lnTo>
                    <a:pt x="630" y="1347"/>
                  </a:lnTo>
                  <a:lnTo>
                    <a:pt x="632" y="1349"/>
                  </a:lnTo>
                  <a:lnTo>
                    <a:pt x="632" y="1349"/>
                  </a:lnTo>
                  <a:lnTo>
                    <a:pt x="632" y="1349"/>
                  </a:lnTo>
                  <a:lnTo>
                    <a:pt x="632" y="1349"/>
                  </a:lnTo>
                  <a:lnTo>
                    <a:pt x="632" y="1349"/>
                  </a:lnTo>
                  <a:lnTo>
                    <a:pt x="635" y="1349"/>
                  </a:lnTo>
                  <a:lnTo>
                    <a:pt x="635" y="1349"/>
                  </a:lnTo>
                  <a:lnTo>
                    <a:pt x="637" y="1352"/>
                  </a:lnTo>
                  <a:lnTo>
                    <a:pt x="637" y="1352"/>
                  </a:lnTo>
                  <a:lnTo>
                    <a:pt x="637" y="1352"/>
                  </a:lnTo>
                  <a:lnTo>
                    <a:pt x="639" y="1354"/>
                  </a:lnTo>
                  <a:lnTo>
                    <a:pt x="639" y="1354"/>
                  </a:lnTo>
                  <a:lnTo>
                    <a:pt x="642" y="1354"/>
                  </a:lnTo>
                  <a:lnTo>
                    <a:pt x="642" y="1352"/>
                  </a:lnTo>
                  <a:lnTo>
                    <a:pt x="642" y="1352"/>
                  </a:lnTo>
                  <a:lnTo>
                    <a:pt x="642" y="1349"/>
                  </a:lnTo>
                  <a:lnTo>
                    <a:pt x="642" y="1349"/>
                  </a:lnTo>
                  <a:lnTo>
                    <a:pt x="642" y="1347"/>
                  </a:lnTo>
                  <a:lnTo>
                    <a:pt x="642" y="1347"/>
                  </a:lnTo>
                  <a:lnTo>
                    <a:pt x="644" y="1347"/>
                  </a:lnTo>
                  <a:lnTo>
                    <a:pt x="644" y="1347"/>
                  </a:lnTo>
                  <a:close/>
                  <a:moveTo>
                    <a:pt x="1219" y="1534"/>
                  </a:moveTo>
                  <a:lnTo>
                    <a:pt x="1222" y="1529"/>
                  </a:lnTo>
                  <a:lnTo>
                    <a:pt x="1222" y="1529"/>
                  </a:lnTo>
                  <a:lnTo>
                    <a:pt x="1222" y="1529"/>
                  </a:lnTo>
                  <a:lnTo>
                    <a:pt x="1222" y="1527"/>
                  </a:lnTo>
                  <a:lnTo>
                    <a:pt x="1222" y="1527"/>
                  </a:lnTo>
                  <a:lnTo>
                    <a:pt x="1219" y="1524"/>
                  </a:lnTo>
                  <a:lnTo>
                    <a:pt x="1219" y="1524"/>
                  </a:lnTo>
                  <a:lnTo>
                    <a:pt x="1219" y="1522"/>
                  </a:lnTo>
                  <a:lnTo>
                    <a:pt x="1222" y="1520"/>
                  </a:lnTo>
                  <a:lnTo>
                    <a:pt x="1222" y="1520"/>
                  </a:lnTo>
                  <a:lnTo>
                    <a:pt x="1222" y="1517"/>
                  </a:lnTo>
                  <a:lnTo>
                    <a:pt x="1219" y="1515"/>
                  </a:lnTo>
                  <a:lnTo>
                    <a:pt x="1207" y="1513"/>
                  </a:lnTo>
                  <a:lnTo>
                    <a:pt x="1205" y="1510"/>
                  </a:lnTo>
                  <a:lnTo>
                    <a:pt x="1203" y="1510"/>
                  </a:lnTo>
                  <a:lnTo>
                    <a:pt x="1198" y="1510"/>
                  </a:lnTo>
                  <a:lnTo>
                    <a:pt x="1195" y="1510"/>
                  </a:lnTo>
                  <a:lnTo>
                    <a:pt x="1193" y="1510"/>
                  </a:lnTo>
                  <a:lnTo>
                    <a:pt x="1191" y="1510"/>
                  </a:lnTo>
                  <a:lnTo>
                    <a:pt x="1191" y="1505"/>
                  </a:lnTo>
                  <a:lnTo>
                    <a:pt x="1186" y="1501"/>
                  </a:lnTo>
                  <a:lnTo>
                    <a:pt x="1184" y="1501"/>
                  </a:lnTo>
                  <a:lnTo>
                    <a:pt x="1184" y="1498"/>
                  </a:lnTo>
                  <a:lnTo>
                    <a:pt x="1188" y="1501"/>
                  </a:lnTo>
                  <a:lnTo>
                    <a:pt x="1191" y="1498"/>
                  </a:lnTo>
                  <a:lnTo>
                    <a:pt x="1186" y="1496"/>
                  </a:lnTo>
                  <a:lnTo>
                    <a:pt x="1184" y="1494"/>
                  </a:lnTo>
                  <a:lnTo>
                    <a:pt x="1184" y="1491"/>
                  </a:lnTo>
                  <a:lnTo>
                    <a:pt x="1188" y="1494"/>
                  </a:lnTo>
                  <a:lnTo>
                    <a:pt x="1188" y="1494"/>
                  </a:lnTo>
                  <a:lnTo>
                    <a:pt x="1191" y="1491"/>
                  </a:lnTo>
                  <a:lnTo>
                    <a:pt x="1191" y="1491"/>
                  </a:lnTo>
                  <a:lnTo>
                    <a:pt x="1188" y="1489"/>
                  </a:lnTo>
                  <a:lnTo>
                    <a:pt x="1191" y="1489"/>
                  </a:lnTo>
                  <a:lnTo>
                    <a:pt x="1193" y="1489"/>
                  </a:lnTo>
                  <a:lnTo>
                    <a:pt x="1198" y="1491"/>
                  </a:lnTo>
                  <a:lnTo>
                    <a:pt x="1198" y="1491"/>
                  </a:lnTo>
                  <a:lnTo>
                    <a:pt x="1198" y="1491"/>
                  </a:lnTo>
                  <a:lnTo>
                    <a:pt x="1198" y="1489"/>
                  </a:lnTo>
                  <a:lnTo>
                    <a:pt x="1198" y="1489"/>
                  </a:lnTo>
                  <a:lnTo>
                    <a:pt x="1198" y="1487"/>
                  </a:lnTo>
                  <a:lnTo>
                    <a:pt x="1200" y="1487"/>
                  </a:lnTo>
                  <a:lnTo>
                    <a:pt x="1200" y="1489"/>
                  </a:lnTo>
                  <a:lnTo>
                    <a:pt x="1200" y="1489"/>
                  </a:lnTo>
                  <a:lnTo>
                    <a:pt x="1203" y="1489"/>
                  </a:lnTo>
                  <a:lnTo>
                    <a:pt x="1205" y="1489"/>
                  </a:lnTo>
                  <a:lnTo>
                    <a:pt x="1205" y="1489"/>
                  </a:lnTo>
                  <a:lnTo>
                    <a:pt x="1207" y="1491"/>
                  </a:lnTo>
                  <a:lnTo>
                    <a:pt x="1207" y="1491"/>
                  </a:lnTo>
                  <a:lnTo>
                    <a:pt x="1214" y="1489"/>
                  </a:lnTo>
                  <a:lnTo>
                    <a:pt x="1217" y="1489"/>
                  </a:lnTo>
                  <a:lnTo>
                    <a:pt x="1217" y="1489"/>
                  </a:lnTo>
                  <a:lnTo>
                    <a:pt x="1219" y="1487"/>
                  </a:lnTo>
                  <a:lnTo>
                    <a:pt x="1219" y="1487"/>
                  </a:lnTo>
                  <a:lnTo>
                    <a:pt x="1222" y="1484"/>
                  </a:lnTo>
                  <a:lnTo>
                    <a:pt x="1226" y="1479"/>
                  </a:lnTo>
                  <a:lnTo>
                    <a:pt x="1229" y="1479"/>
                  </a:lnTo>
                  <a:lnTo>
                    <a:pt x="1231" y="1482"/>
                  </a:lnTo>
                  <a:lnTo>
                    <a:pt x="1233" y="1484"/>
                  </a:lnTo>
                  <a:lnTo>
                    <a:pt x="1233" y="1484"/>
                  </a:lnTo>
                  <a:lnTo>
                    <a:pt x="1236" y="1487"/>
                  </a:lnTo>
                  <a:lnTo>
                    <a:pt x="1236" y="1487"/>
                  </a:lnTo>
                  <a:lnTo>
                    <a:pt x="1236"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3" y="1503"/>
                  </a:lnTo>
                  <a:lnTo>
                    <a:pt x="1243" y="1503"/>
                  </a:lnTo>
                  <a:lnTo>
                    <a:pt x="1243" y="1505"/>
                  </a:lnTo>
                  <a:lnTo>
                    <a:pt x="1245" y="1505"/>
                  </a:lnTo>
                  <a:lnTo>
                    <a:pt x="1245" y="1505"/>
                  </a:lnTo>
                  <a:lnTo>
                    <a:pt x="1245" y="1503"/>
                  </a:lnTo>
                  <a:lnTo>
                    <a:pt x="1248" y="1503"/>
                  </a:lnTo>
                  <a:lnTo>
                    <a:pt x="1248" y="1501"/>
                  </a:lnTo>
                  <a:lnTo>
                    <a:pt x="1248" y="1501"/>
                  </a:lnTo>
                  <a:lnTo>
                    <a:pt x="1248" y="1501"/>
                  </a:lnTo>
                  <a:lnTo>
                    <a:pt x="1248" y="1498"/>
                  </a:lnTo>
                  <a:lnTo>
                    <a:pt x="1248" y="1498"/>
                  </a:lnTo>
                  <a:lnTo>
                    <a:pt x="1248" y="1498"/>
                  </a:lnTo>
                  <a:lnTo>
                    <a:pt x="1248" y="1498"/>
                  </a:lnTo>
                  <a:lnTo>
                    <a:pt x="1248" y="1501"/>
                  </a:lnTo>
                  <a:lnTo>
                    <a:pt x="1250" y="1501"/>
                  </a:lnTo>
                  <a:lnTo>
                    <a:pt x="1250" y="1501"/>
                  </a:lnTo>
                  <a:lnTo>
                    <a:pt x="1250" y="1503"/>
                  </a:lnTo>
                  <a:lnTo>
                    <a:pt x="1250" y="1503"/>
                  </a:lnTo>
                  <a:lnTo>
                    <a:pt x="1252" y="1503"/>
                  </a:lnTo>
                  <a:lnTo>
                    <a:pt x="1252" y="1503"/>
                  </a:lnTo>
                  <a:lnTo>
                    <a:pt x="1255" y="1503"/>
                  </a:lnTo>
                  <a:lnTo>
                    <a:pt x="1255" y="1503"/>
                  </a:lnTo>
                  <a:lnTo>
                    <a:pt x="1255" y="1503"/>
                  </a:lnTo>
                  <a:lnTo>
                    <a:pt x="1257" y="1503"/>
                  </a:lnTo>
                  <a:lnTo>
                    <a:pt x="1257" y="1501"/>
                  </a:lnTo>
                  <a:lnTo>
                    <a:pt x="1257" y="1503"/>
                  </a:lnTo>
                  <a:lnTo>
                    <a:pt x="1259" y="1503"/>
                  </a:lnTo>
                  <a:lnTo>
                    <a:pt x="1262" y="1505"/>
                  </a:lnTo>
                  <a:lnTo>
                    <a:pt x="1262" y="1505"/>
                  </a:lnTo>
                  <a:lnTo>
                    <a:pt x="1269" y="1505"/>
                  </a:lnTo>
                  <a:lnTo>
                    <a:pt x="1271" y="1505"/>
                  </a:lnTo>
                  <a:lnTo>
                    <a:pt x="1274" y="1508"/>
                  </a:lnTo>
                  <a:lnTo>
                    <a:pt x="1274" y="1508"/>
                  </a:lnTo>
                  <a:lnTo>
                    <a:pt x="1276" y="1508"/>
                  </a:lnTo>
                  <a:lnTo>
                    <a:pt x="1276" y="1505"/>
                  </a:lnTo>
                  <a:lnTo>
                    <a:pt x="1276" y="1505"/>
                  </a:lnTo>
                  <a:lnTo>
                    <a:pt x="1276" y="1503"/>
                  </a:lnTo>
                  <a:lnTo>
                    <a:pt x="1274" y="1503"/>
                  </a:lnTo>
                  <a:lnTo>
                    <a:pt x="1271" y="1498"/>
                  </a:lnTo>
                  <a:lnTo>
                    <a:pt x="1269" y="1496"/>
                  </a:lnTo>
                  <a:lnTo>
                    <a:pt x="1269" y="1496"/>
                  </a:lnTo>
                  <a:lnTo>
                    <a:pt x="1266" y="1496"/>
                  </a:lnTo>
                  <a:lnTo>
                    <a:pt x="1266" y="1496"/>
                  </a:lnTo>
                  <a:lnTo>
                    <a:pt x="1266" y="1496"/>
                  </a:lnTo>
                  <a:lnTo>
                    <a:pt x="1264" y="1494"/>
                  </a:lnTo>
                  <a:lnTo>
                    <a:pt x="1264" y="1494"/>
                  </a:lnTo>
                  <a:lnTo>
                    <a:pt x="1264" y="1491"/>
                  </a:lnTo>
                  <a:lnTo>
                    <a:pt x="1266" y="1489"/>
                  </a:lnTo>
                  <a:lnTo>
                    <a:pt x="1266" y="1487"/>
                  </a:lnTo>
                  <a:lnTo>
                    <a:pt x="1269" y="1489"/>
                  </a:lnTo>
                  <a:lnTo>
                    <a:pt x="1266" y="1489"/>
                  </a:lnTo>
                  <a:lnTo>
                    <a:pt x="1269" y="1489"/>
                  </a:lnTo>
                  <a:lnTo>
                    <a:pt x="1271" y="1489"/>
                  </a:lnTo>
                  <a:lnTo>
                    <a:pt x="1271" y="1491"/>
                  </a:lnTo>
                  <a:lnTo>
                    <a:pt x="1274" y="1491"/>
                  </a:lnTo>
                  <a:lnTo>
                    <a:pt x="1274" y="1494"/>
                  </a:lnTo>
                  <a:lnTo>
                    <a:pt x="1274" y="1494"/>
                  </a:lnTo>
                  <a:lnTo>
                    <a:pt x="1274" y="1496"/>
                  </a:lnTo>
                  <a:lnTo>
                    <a:pt x="1274" y="1496"/>
                  </a:lnTo>
                  <a:lnTo>
                    <a:pt x="1276" y="1496"/>
                  </a:lnTo>
                  <a:lnTo>
                    <a:pt x="1276" y="1496"/>
                  </a:lnTo>
                  <a:lnTo>
                    <a:pt x="1276" y="1496"/>
                  </a:lnTo>
                  <a:lnTo>
                    <a:pt x="1278" y="1496"/>
                  </a:lnTo>
                  <a:lnTo>
                    <a:pt x="1276" y="1496"/>
                  </a:lnTo>
                  <a:lnTo>
                    <a:pt x="1276" y="1494"/>
                  </a:lnTo>
                  <a:lnTo>
                    <a:pt x="1278" y="1494"/>
                  </a:lnTo>
                  <a:lnTo>
                    <a:pt x="1278" y="1491"/>
                  </a:lnTo>
                  <a:lnTo>
                    <a:pt x="1281" y="1491"/>
                  </a:lnTo>
                  <a:lnTo>
                    <a:pt x="1281"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3" y="1501"/>
                  </a:lnTo>
                  <a:lnTo>
                    <a:pt x="1295"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300" y="1501"/>
                  </a:lnTo>
                  <a:lnTo>
                    <a:pt x="1300" y="1501"/>
                  </a:lnTo>
                  <a:lnTo>
                    <a:pt x="1302" y="1498"/>
                  </a:lnTo>
                  <a:lnTo>
                    <a:pt x="1302" y="1498"/>
                  </a:lnTo>
                  <a:lnTo>
                    <a:pt x="1300" y="1496"/>
                  </a:lnTo>
                  <a:lnTo>
                    <a:pt x="1297" y="1494"/>
                  </a:lnTo>
                  <a:lnTo>
                    <a:pt x="1297" y="1494"/>
                  </a:lnTo>
                  <a:lnTo>
                    <a:pt x="1295" y="1491"/>
                  </a:lnTo>
                  <a:lnTo>
                    <a:pt x="1295" y="1491"/>
                  </a:lnTo>
                  <a:lnTo>
                    <a:pt x="1293" y="1491"/>
                  </a:lnTo>
                  <a:lnTo>
                    <a:pt x="1293" y="1489"/>
                  </a:lnTo>
                  <a:lnTo>
                    <a:pt x="1293" y="1489"/>
                  </a:lnTo>
                  <a:lnTo>
                    <a:pt x="1290" y="1487"/>
                  </a:lnTo>
                  <a:lnTo>
                    <a:pt x="1290" y="1484"/>
                  </a:lnTo>
                  <a:lnTo>
                    <a:pt x="1290" y="1482"/>
                  </a:lnTo>
                  <a:lnTo>
                    <a:pt x="1288" y="1479"/>
                  </a:lnTo>
                  <a:lnTo>
                    <a:pt x="1288" y="1477"/>
                  </a:lnTo>
                  <a:lnTo>
                    <a:pt x="1285" y="1477"/>
                  </a:lnTo>
                  <a:lnTo>
                    <a:pt x="1285" y="1477"/>
                  </a:lnTo>
                  <a:lnTo>
                    <a:pt x="1283" y="1477"/>
                  </a:lnTo>
                  <a:lnTo>
                    <a:pt x="1283" y="1477"/>
                  </a:lnTo>
                  <a:lnTo>
                    <a:pt x="1281" y="1475"/>
                  </a:lnTo>
                  <a:lnTo>
                    <a:pt x="1281" y="1475"/>
                  </a:lnTo>
                  <a:lnTo>
                    <a:pt x="1274" y="1468"/>
                  </a:lnTo>
                  <a:lnTo>
                    <a:pt x="1274" y="1468"/>
                  </a:lnTo>
                  <a:lnTo>
                    <a:pt x="1274" y="1468"/>
                  </a:lnTo>
                  <a:lnTo>
                    <a:pt x="1274" y="1468"/>
                  </a:lnTo>
                  <a:lnTo>
                    <a:pt x="1274" y="1468"/>
                  </a:lnTo>
                  <a:lnTo>
                    <a:pt x="1274" y="1465"/>
                  </a:lnTo>
                  <a:lnTo>
                    <a:pt x="1274" y="1463"/>
                  </a:lnTo>
                  <a:lnTo>
                    <a:pt x="1274" y="1463"/>
                  </a:lnTo>
                  <a:lnTo>
                    <a:pt x="1274" y="1463"/>
                  </a:lnTo>
                  <a:lnTo>
                    <a:pt x="1274" y="1460"/>
                  </a:lnTo>
                  <a:lnTo>
                    <a:pt x="1274" y="1460"/>
                  </a:lnTo>
                  <a:lnTo>
                    <a:pt x="1274" y="1460"/>
                  </a:lnTo>
                  <a:lnTo>
                    <a:pt x="1274" y="1460"/>
                  </a:lnTo>
                  <a:lnTo>
                    <a:pt x="1271" y="1460"/>
                  </a:lnTo>
                  <a:lnTo>
                    <a:pt x="1271" y="1460"/>
                  </a:lnTo>
                  <a:lnTo>
                    <a:pt x="1269" y="1460"/>
                  </a:lnTo>
                  <a:lnTo>
                    <a:pt x="1269" y="1460"/>
                  </a:lnTo>
                  <a:lnTo>
                    <a:pt x="1269" y="1460"/>
                  </a:lnTo>
                  <a:lnTo>
                    <a:pt x="1269" y="1463"/>
                  </a:lnTo>
                  <a:lnTo>
                    <a:pt x="1269" y="1463"/>
                  </a:lnTo>
                  <a:lnTo>
                    <a:pt x="1266" y="1460"/>
                  </a:lnTo>
                  <a:lnTo>
                    <a:pt x="1266" y="1460"/>
                  </a:lnTo>
                  <a:lnTo>
                    <a:pt x="1266" y="1460"/>
                  </a:lnTo>
                  <a:lnTo>
                    <a:pt x="1264" y="1460"/>
                  </a:lnTo>
                  <a:lnTo>
                    <a:pt x="1262" y="1460"/>
                  </a:lnTo>
                  <a:lnTo>
                    <a:pt x="1264" y="1458"/>
                  </a:lnTo>
                  <a:lnTo>
                    <a:pt x="1264" y="1456"/>
                  </a:lnTo>
                  <a:lnTo>
                    <a:pt x="1266" y="1453"/>
                  </a:lnTo>
                  <a:lnTo>
                    <a:pt x="1264" y="1453"/>
                  </a:lnTo>
                  <a:lnTo>
                    <a:pt x="1262" y="1453"/>
                  </a:lnTo>
                  <a:lnTo>
                    <a:pt x="1262" y="1453"/>
                  </a:lnTo>
                  <a:lnTo>
                    <a:pt x="1259" y="1451"/>
                  </a:lnTo>
                  <a:lnTo>
                    <a:pt x="1257" y="1451"/>
                  </a:lnTo>
                  <a:lnTo>
                    <a:pt x="1252" y="1451"/>
                  </a:lnTo>
                  <a:lnTo>
                    <a:pt x="1252" y="1451"/>
                  </a:lnTo>
                  <a:lnTo>
                    <a:pt x="1252" y="1449"/>
                  </a:lnTo>
                  <a:lnTo>
                    <a:pt x="1257" y="1451"/>
                  </a:lnTo>
                  <a:lnTo>
                    <a:pt x="1259" y="1451"/>
                  </a:lnTo>
                  <a:lnTo>
                    <a:pt x="1257" y="1449"/>
                  </a:lnTo>
                  <a:lnTo>
                    <a:pt x="1252" y="1446"/>
                  </a:lnTo>
                  <a:lnTo>
                    <a:pt x="1250" y="1446"/>
                  </a:lnTo>
                  <a:lnTo>
                    <a:pt x="1248" y="1446"/>
                  </a:lnTo>
                  <a:lnTo>
                    <a:pt x="1255" y="1444"/>
                  </a:lnTo>
                  <a:lnTo>
                    <a:pt x="1252" y="1444"/>
                  </a:lnTo>
                  <a:lnTo>
                    <a:pt x="1252" y="1444"/>
                  </a:lnTo>
                  <a:lnTo>
                    <a:pt x="1252" y="1442"/>
                  </a:lnTo>
                  <a:lnTo>
                    <a:pt x="1248" y="1444"/>
                  </a:lnTo>
                  <a:lnTo>
                    <a:pt x="1248" y="1444"/>
                  </a:lnTo>
                  <a:lnTo>
                    <a:pt x="1248" y="1442"/>
                  </a:lnTo>
                  <a:lnTo>
                    <a:pt x="1248" y="1442"/>
                  </a:lnTo>
                  <a:lnTo>
                    <a:pt x="1245" y="1442"/>
                  </a:lnTo>
                  <a:lnTo>
                    <a:pt x="1243" y="1444"/>
                  </a:lnTo>
                  <a:lnTo>
                    <a:pt x="1243" y="1444"/>
                  </a:lnTo>
                  <a:lnTo>
                    <a:pt x="1243" y="1444"/>
                  </a:lnTo>
                  <a:lnTo>
                    <a:pt x="1243" y="1444"/>
                  </a:lnTo>
                  <a:lnTo>
                    <a:pt x="1243" y="1446"/>
                  </a:lnTo>
                  <a:lnTo>
                    <a:pt x="1243" y="1446"/>
                  </a:lnTo>
                  <a:lnTo>
                    <a:pt x="1240" y="1446"/>
                  </a:lnTo>
                  <a:lnTo>
                    <a:pt x="1238" y="1446"/>
                  </a:lnTo>
                  <a:lnTo>
                    <a:pt x="1240" y="1446"/>
                  </a:lnTo>
                  <a:lnTo>
                    <a:pt x="1243" y="1446"/>
                  </a:lnTo>
                  <a:lnTo>
                    <a:pt x="1243" y="1446"/>
                  </a:lnTo>
                  <a:lnTo>
                    <a:pt x="1243" y="1446"/>
                  </a:lnTo>
                  <a:lnTo>
                    <a:pt x="1243" y="1449"/>
                  </a:lnTo>
                  <a:lnTo>
                    <a:pt x="1243" y="1451"/>
                  </a:lnTo>
                  <a:lnTo>
                    <a:pt x="1240" y="1451"/>
                  </a:lnTo>
                  <a:lnTo>
                    <a:pt x="1240" y="1451"/>
                  </a:lnTo>
                  <a:lnTo>
                    <a:pt x="1238" y="1451"/>
                  </a:lnTo>
                  <a:lnTo>
                    <a:pt x="1238" y="1453"/>
                  </a:lnTo>
                  <a:lnTo>
                    <a:pt x="1238" y="1453"/>
                  </a:lnTo>
                  <a:lnTo>
                    <a:pt x="1238" y="1453"/>
                  </a:lnTo>
                  <a:lnTo>
                    <a:pt x="1236" y="1453"/>
                  </a:lnTo>
                  <a:lnTo>
                    <a:pt x="1236" y="1453"/>
                  </a:lnTo>
                  <a:lnTo>
                    <a:pt x="1233" y="1453"/>
                  </a:lnTo>
                  <a:lnTo>
                    <a:pt x="1233" y="1453"/>
                  </a:lnTo>
                  <a:lnTo>
                    <a:pt x="1231" y="1451"/>
                  </a:lnTo>
                  <a:lnTo>
                    <a:pt x="1233" y="1451"/>
                  </a:lnTo>
                  <a:lnTo>
                    <a:pt x="1233" y="1451"/>
                  </a:lnTo>
                  <a:lnTo>
                    <a:pt x="1233" y="1449"/>
                  </a:lnTo>
                  <a:lnTo>
                    <a:pt x="1233" y="1449"/>
                  </a:lnTo>
                  <a:lnTo>
                    <a:pt x="1233" y="1449"/>
                  </a:lnTo>
                  <a:lnTo>
                    <a:pt x="1231" y="1449"/>
                  </a:lnTo>
                  <a:lnTo>
                    <a:pt x="1231" y="1449"/>
                  </a:lnTo>
                  <a:lnTo>
                    <a:pt x="1238" y="1442"/>
                  </a:lnTo>
                  <a:lnTo>
                    <a:pt x="1250" y="1439"/>
                  </a:lnTo>
                  <a:lnTo>
                    <a:pt x="1250" y="1437"/>
                  </a:lnTo>
                  <a:lnTo>
                    <a:pt x="1248" y="1437"/>
                  </a:lnTo>
                  <a:lnTo>
                    <a:pt x="1245" y="1437"/>
                  </a:lnTo>
                  <a:lnTo>
                    <a:pt x="1245" y="1437"/>
                  </a:lnTo>
                  <a:lnTo>
                    <a:pt x="1245" y="1437"/>
                  </a:lnTo>
                  <a:lnTo>
                    <a:pt x="1243" y="1439"/>
                  </a:lnTo>
                  <a:lnTo>
                    <a:pt x="1243" y="1439"/>
                  </a:lnTo>
                  <a:lnTo>
                    <a:pt x="1240" y="1439"/>
                  </a:lnTo>
                  <a:lnTo>
                    <a:pt x="1243" y="1439"/>
                  </a:lnTo>
                  <a:lnTo>
                    <a:pt x="1243" y="1437"/>
                  </a:lnTo>
                  <a:lnTo>
                    <a:pt x="1243" y="1437"/>
                  </a:lnTo>
                  <a:lnTo>
                    <a:pt x="1240" y="1437"/>
                  </a:lnTo>
                  <a:lnTo>
                    <a:pt x="1238" y="1437"/>
                  </a:lnTo>
                  <a:lnTo>
                    <a:pt x="1238" y="1437"/>
                  </a:lnTo>
                  <a:lnTo>
                    <a:pt x="1238" y="1434"/>
                  </a:lnTo>
                  <a:lnTo>
                    <a:pt x="1240" y="1434"/>
                  </a:lnTo>
                  <a:lnTo>
                    <a:pt x="1238" y="1434"/>
                  </a:lnTo>
                  <a:lnTo>
                    <a:pt x="1238" y="1434"/>
                  </a:lnTo>
                  <a:lnTo>
                    <a:pt x="1238" y="1434"/>
                  </a:lnTo>
                  <a:lnTo>
                    <a:pt x="1243" y="1434"/>
                  </a:lnTo>
                  <a:lnTo>
                    <a:pt x="1243" y="1434"/>
                  </a:lnTo>
                  <a:lnTo>
                    <a:pt x="1259" y="1437"/>
                  </a:lnTo>
                  <a:lnTo>
                    <a:pt x="1259" y="1439"/>
                  </a:lnTo>
                  <a:lnTo>
                    <a:pt x="1255" y="1437"/>
                  </a:lnTo>
                  <a:lnTo>
                    <a:pt x="1252" y="1437"/>
                  </a:lnTo>
                  <a:lnTo>
                    <a:pt x="1252" y="1439"/>
                  </a:lnTo>
                  <a:lnTo>
                    <a:pt x="1255" y="1442"/>
                  </a:lnTo>
                  <a:lnTo>
                    <a:pt x="1257" y="1442"/>
                  </a:lnTo>
                  <a:lnTo>
                    <a:pt x="1257" y="1439"/>
                  </a:lnTo>
                  <a:lnTo>
                    <a:pt x="1259" y="1442"/>
                  </a:lnTo>
                  <a:lnTo>
                    <a:pt x="1259" y="1442"/>
                  </a:lnTo>
                  <a:lnTo>
                    <a:pt x="1259" y="1442"/>
                  </a:lnTo>
                  <a:lnTo>
                    <a:pt x="1259" y="1444"/>
                  </a:lnTo>
                  <a:lnTo>
                    <a:pt x="1259" y="1444"/>
                  </a:lnTo>
                  <a:lnTo>
                    <a:pt x="1262" y="1446"/>
                  </a:lnTo>
                  <a:lnTo>
                    <a:pt x="1266" y="1449"/>
                  </a:lnTo>
                  <a:lnTo>
                    <a:pt x="1266" y="1449"/>
                  </a:lnTo>
                  <a:lnTo>
                    <a:pt x="1262" y="1449"/>
                  </a:lnTo>
                  <a:lnTo>
                    <a:pt x="1259" y="1451"/>
                  </a:lnTo>
                  <a:lnTo>
                    <a:pt x="1262" y="1451"/>
                  </a:lnTo>
                  <a:lnTo>
                    <a:pt x="1266" y="1451"/>
                  </a:lnTo>
                  <a:lnTo>
                    <a:pt x="1266" y="1453"/>
                  </a:lnTo>
                  <a:lnTo>
                    <a:pt x="1266" y="1456"/>
                  </a:lnTo>
                  <a:lnTo>
                    <a:pt x="1266" y="1456"/>
                  </a:lnTo>
                  <a:lnTo>
                    <a:pt x="1269" y="1458"/>
                  </a:lnTo>
                  <a:lnTo>
                    <a:pt x="1274" y="1458"/>
                  </a:lnTo>
                  <a:lnTo>
                    <a:pt x="1276" y="1456"/>
                  </a:lnTo>
                  <a:lnTo>
                    <a:pt x="1274" y="1453"/>
                  </a:lnTo>
                  <a:lnTo>
                    <a:pt x="1276" y="1451"/>
                  </a:lnTo>
                  <a:lnTo>
                    <a:pt x="1276" y="1451"/>
                  </a:lnTo>
                  <a:lnTo>
                    <a:pt x="1276" y="1451"/>
                  </a:lnTo>
                  <a:lnTo>
                    <a:pt x="1276" y="1449"/>
                  </a:lnTo>
                  <a:lnTo>
                    <a:pt x="1278" y="1449"/>
                  </a:lnTo>
                  <a:lnTo>
                    <a:pt x="1278" y="1446"/>
                  </a:lnTo>
                  <a:lnTo>
                    <a:pt x="1278" y="1446"/>
                  </a:lnTo>
                  <a:lnTo>
                    <a:pt x="1278" y="1442"/>
                  </a:lnTo>
                  <a:lnTo>
                    <a:pt x="1278" y="1442"/>
                  </a:lnTo>
                  <a:lnTo>
                    <a:pt x="1278" y="1442"/>
                  </a:lnTo>
                  <a:lnTo>
                    <a:pt x="1278" y="1444"/>
                  </a:lnTo>
                  <a:lnTo>
                    <a:pt x="1281" y="1444"/>
                  </a:lnTo>
                  <a:lnTo>
                    <a:pt x="1281" y="1446"/>
                  </a:lnTo>
                  <a:lnTo>
                    <a:pt x="1281" y="1449"/>
                  </a:lnTo>
                  <a:lnTo>
                    <a:pt x="1278" y="1451"/>
                  </a:lnTo>
                  <a:lnTo>
                    <a:pt x="1278" y="1453"/>
                  </a:lnTo>
                  <a:lnTo>
                    <a:pt x="1281" y="1453"/>
                  </a:lnTo>
                  <a:lnTo>
                    <a:pt x="1281" y="1453"/>
                  </a:lnTo>
                  <a:lnTo>
                    <a:pt x="1281" y="1453"/>
                  </a:lnTo>
                  <a:lnTo>
                    <a:pt x="1281" y="1456"/>
                  </a:lnTo>
                  <a:lnTo>
                    <a:pt x="1281" y="1456"/>
                  </a:lnTo>
                  <a:lnTo>
                    <a:pt x="1281"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1" y="1456"/>
                  </a:lnTo>
                  <a:lnTo>
                    <a:pt x="1281" y="1456"/>
                  </a:lnTo>
                  <a:lnTo>
                    <a:pt x="1278" y="1458"/>
                  </a:lnTo>
                  <a:lnTo>
                    <a:pt x="1278" y="1458"/>
                  </a:lnTo>
                  <a:lnTo>
                    <a:pt x="1278" y="1460"/>
                  </a:lnTo>
                  <a:lnTo>
                    <a:pt x="1278" y="1460"/>
                  </a:lnTo>
                  <a:lnTo>
                    <a:pt x="1281" y="1460"/>
                  </a:lnTo>
                  <a:lnTo>
                    <a:pt x="1281" y="1463"/>
                  </a:lnTo>
                  <a:lnTo>
                    <a:pt x="1281" y="1463"/>
                  </a:lnTo>
                  <a:lnTo>
                    <a:pt x="1281" y="1465"/>
                  </a:lnTo>
                  <a:lnTo>
                    <a:pt x="1281" y="1465"/>
                  </a:lnTo>
                  <a:lnTo>
                    <a:pt x="1283" y="1468"/>
                  </a:lnTo>
                  <a:lnTo>
                    <a:pt x="1283" y="1468"/>
                  </a:lnTo>
                  <a:lnTo>
                    <a:pt x="1283" y="1468"/>
                  </a:lnTo>
                  <a:lnTo>
                    <a:pt x="1283" y="1465"/>
                  </a:lnTo>
                  <a:lnTo>
                    <a:pt x="1285" y="1465"/>
                  </a:lnTo>
                  <a:lnTo>
                    <a:pt x="1285" y="1468"/>
                  </a:lnTo>
                  <a:lnTo>
                    <a:pt x="1288" y="1470"/>
                  </a:lnTo>
                  <a:lnTo>
                    <a:pt x="1293" y="1470"/>
                  </a:lnTo>
                  <a:lnTo>
                    <a:pt x="1295" y="1470"/>
                  </a:lnTo>
                  <a:lnTo>
                    <a:pt x="1295" y="1470"/>
                  </a:lnTo>
                  <a:lnTo>
                    <a:pt x="1295" y="1472"/>
                  </a:lnTo>
                  <a:lnTo>
                    <a:pt x="1297" y="1475"/>
                  </a:lnTo>
                  <a:lnTo>
                    <a:pt x="1300" y="1477"/>
                  </a:lnTo>
                  <a:lnTo>
                    <a:pt x="1300" y="1477"/>
                  </a:lnTo>
                  <a:lnTo>
                    <a:pt x="1302" y="1479"/>
                  </a:lnTo>
                  <a:lnTo>
                    <a:pt x="1302" y="1479"/>
                  </a:lnTo>
                  <a:lnTo>
                    <a:pt x="1302" y="1482"/>
                  </a:lnTo>
                  <a:lnTo>
                    <a:pt x="1302" y="1482"/>
                  </a:lnTo>
                  <a:lnTo>
                    <a:pt x="1300" y="1479"/>
                  </a:lnTo>
                  <a:lnTo>
                    <a:pt x="1300" y="1479"/>
                  </a:lnTo>
                  <a:lnTo>
                    <a:pt x="1300" y="1477"/>
                  </a:lnTo>
                  <a:lnTo>
                    <a:pt x="1300" y="1477"/>
                  </a:lnTo>
                  <a:lnTo>
                    <a:pt x="1297" y="1477"/>
                  </a:lnTo>
                  <a:lnTo>
                    <a:pt x="1297" y="1477"/>
                  </a:lnTo>
                  <a:lnTo>
                    <a:pt x="1297" y="1479"/>
                  </a:lnTo>
                  <a:lnTo>
                    <a:pt x="1297" y="1479"/>
                  </a:lnTo>
                  <a:lnTo>
                    <a:pt x="1297" y="1479"/>
                  </a:lnTo>
                  <a:lnTo>
                    <a:pt x="1297" y="1479"/>
                  </a:lnTo>
                  <a:lnTo>
                    <a:pt x="1297" y="1479"/>
                  </a:lnTo>
                  <a:lnTo>
                    <a:pt x="1302" y="1482"/>
                  </a:lnTo>
                  <a:lnTo>
                    <a:pt x="1302" y="1484"/>
                  </a:lnTo>
                  <a:lnTo>
                    <a:pt x="1302" y="1484"/>
                  </a:lnTo>
                  <a:lnTo>
                    <a:pt x="1302" y="1484"/>
                  </a:lnTo>
                  <a:lnTo>
                    <a:pt x="1304" y="1482"/>
                  </a:lnTo>
                  <a:lnTo>
                    <a:pt x="1307"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9" y="1468"/>
                  </a:lnTo>
                  <a:lnTo>
                    <a:pt x="1319" y="1465"/>
                  </a:lnTo>
                  <a:lnTo>
                    <a:pt x="1319" y="1463"/>
                  </a:lnTo>
                  <a:lnTo>
                    <a:pt x="1316" y="1463"/>
                  </a:lnTo>
                  <a:lnTo>
                    <a:pt x="1319" y="1463"/>
                  </a:lnTo>
                  <a:lnTo>
                    <a:pt x="1321" y="1460"/>
                  </a:lnTo>
                  <a:lnTo>
                    <a:pt x="1323" y="1460"/>
                  </a:lnTo>
                  <a:lnTo>
                    <a:pt x="1330" y="1458"/>
                  </a:lnTo>
                  <a:lnTo>
                    <a:pt x="1333" y="1458"/>
                  </a:lnTo>
                  <a:lnTo>
                    <a:pt x="1330" y="1456"/>
                  </a:lnTo>
                  <a:lnTo>
                    <a:pt x="1330" y="1453"/>
                  </a:lnTo>
                  <a:lnTo>
                    <a:pt x="1333" y="1453"/>
                  </a:lnTo>
                  <a:lnTo>
                    <a:pt x="1333" y="1451"/>
                  </a:lnTo>
                  <a:lnTo>
                    <a:pt x="1333" y="1449"/>
                  </a:lnTo>
                  <a:lnTo>
                    <a:pt x="1333" y="1449"/>
                  </a:lnTo>
                  <a:lnTo>
                    <a:pt x="1333" y="1446"/>
                  </a:lnTo>
                  <a:lnTo>
                    <a:pt x="1335" y="1444"/>
                  </a:lnTo>
                  <a:lnTo>
                    <a:pt x="1335" y="1444"/>
                  </a:lnTo>
                  <a:lnTo>
                    <a:pt x="1335" y="1444"/>
                  </a:lnTo>
                  <a:lnTo>
                    <a:pt x="1335" y="1442"/>
                  </a:lnTo>
                  <a:lnTo>
                    <a:pt x="1335" y="1442"/>
                  </a:lnTo>
                  <a:lnTo>
                    <a:pt x="1342" y="1442"/>
                  </a:lnTo>
                  <a:lnTo>
                    <a:pt x="1342" y="1439"/>
                  </a:lnTo>
                  <a:lnTo>
                    <a:pt x="1342" y="1439"/>
                  </a:lnTo>
                  <a:lnTo>
                    <a:pt x="1342" y="1439"/>
                  </a:lnTo>
                  <a:lnTo>
                    <a:pt x="1340" y="1437"/>
                  </a:lnTo>
                  <a:lnTo>
                    <a:pt x="1340" y="1437"/>
                  </a:lnTo>
                  <a:lnTo>
                    <a:pt x="1342" y="1434"/>
                  </a:lnTo>
                  <a:lnTo>
                    <a:pt x="1342" y="1432"/>
                  </a:lnTo>
                  <a:lnTo>
                    <a:pt x="1342" y="1430"/>
                  </a:lnTo>
                  <a:lnTo>
                    <a:pt x="1342" y="1430"/>
                  </a:lnTo>
                  <a:lnTo>
                    <a:pt x="1342" y="1430"/>
                  </a:lnTo>
                  <a:lnTo>
                    <a:pt x="1342" y="1430"/>
                  </a:lnTo>
                  <a:lnTo>
                    <a:pt x="1342" y="1427"/>
                  </a:lnTo>
                  <a:lnTo>
                    <a:pt x="1345" y="1423"/>
                  </a:lnTo>
                  <a:lnTo>
                    <a:pt x="1342" y="1423"/>
                  </a:lnTo>
                  <a:lnTo>
                    <a:pt x="1342" y="1423"/>
                  </a:lnTo>
                  <a:lnTo>
                    <a:pt x="1342" y="1423"/>
                  </a:lnTo>
                  <a:lnTo>
                    <a:pt x="1342" y="1420"/>
                  </a:lnTo>
                  <a:lnTo>
                    <a:pt x="1342" y="1420"/>
                  </a:lnTo>
                  <a:lnTo>
                    <a:pt x="1342" y="1420"/>
                  </a:lnTo>
                  <a:lnTo>
                    <a:pt x="1342" y="1420"/>
                  </a:lnTo>
                  <a:lnTo>
                    <a:pt x="1342" y="1418"/>
                  </a:lnTo>
                  <a:lnTo>
                    <a:pt x="1342" y="1418"/>
                  </a:lnTo>
                  <a:lnTo>
                    <a:pt x="1345" y="1418"/>
                  </a:lnTo>
                  <a:lnTo>
                    <a:pt x="1345" y="1416"/>
                  </a:lnTo>
                  <a:lnTo>
                    <a:pt x="1347" y="1416"/>
                  </a:lnTo>
                  <a:lnTo>
                    <a:pt x="1347" y="1413"/>
                  </a:lnTo>
                  <a:lnTo>
                    <a:pt x="1352" y="1416"/>
                  </a:lnTo>
                  <a:lnTo>
                    <a:pt x="1354" y="1413"/>
                  </a:lnTo>
                  <a:lnTo>
                    <a:pt x="1354" y="1413"/>
                  </a:lnTo>
                  <a:lnTo>
                    <a:pt x="1354" y="1411"/>
                  </a:lnTo>
                  <a:lnTo>
                    <a:pt x="1354" y="1411"/>
                  </a:lnTo>
                  <a:lnTo>
                    <a:pt x="1359" y="1411"/>
                  </a:lnTo>
                  <a:lnTo>
                    <a:pt x="1359" y="1411"/>
                  </a:lnTo>
                  <a:lnTo>
                    <a:pt x="1359" y="1408"/>
                  </a:lnTo>
                  <a:lnTo>
                    <a:pt x="1359" y="1406"/>
                  </a:lnTo>
                  <a:lnTo>
                    <a:pt x="1359" y="1406"/>
                  </a:lnTo>
                  <a:lnTo>
                    <a:pt x="1359" y="1406"/>
                  </a:lnTo>
                  <a:lnTo>
                    <a:pt x="1359" y="1406"/>
                  </a:lnTo>
                  <a:lnTo>
                    <a:pt x="1359" y="1404"/>
                  </a:lnTo>
                  <a:lnTo>
                    <a:pt x="1359" y="1404"/>
                  </a:lnTo>
                  <a:lnTo>
                    <a:pt x="1359" y="1404"/>
                  </a:lnTo>
                  <a:lnTo>
                    <a:pt x="1359" y="1404"/>
                  </a:lnTo>
                  <a:lnTo>
                    <a:pt x="1359" y="1404"/>
                  </a:lnTo>
                  <a:lnTo>
                    <a:pt x="1359" y="1401"/>
                  </a:lnTo>
                  <a:lnTo>
                    <a:pt x="1359" y="1401"/>
                  </a:lnTo>
                  <a:lnTo>
                    <a:pt x="1359" y="1401"/>
                  </a:lnTo>
                  <a:lnTo>
                    <a:pt x="1359" y="1399"/>
                  </a:lnTo>
                  <a:lnTo>
                    <a:pt x="1359" y="1399"/>
                  </a:lnTo>
                  <a:lnTo>
                    <a:pt x="1359" y="1399"/>
                  </a:lnTo>
                  <a:lnTo>
                    <a:pt x="1359" y="1394"/>
                  </a:lnTo>
                  <a:lnTo>
                    <a:pt x="1359" y="1392"/>
                  </a:lnTo>
                  <a:lnTo>
                    <a:pt x="1356" y="1387"/>
                  </a:lnTo>
                  <a:lnTo>
                    <a:pt x="1356" y="1385"/>
                  </a:lnTo>
                  <a:lnTo>
                    <a:pt x="1356" y="1380"/>
                  </a:lnTo>
                  <a:lnTo>
                    <a:pt x="1356" y="1378"/>
                  </a:lnTo>
                  <a:lnTo>
                    <a:pt x="1356" y="1378"/>
                  </a:lnTo>
                  <a:lnTo>
                    <a:pt x="1356" y="1375"/>
                  </a:lnTo>
                  <a:lnTo>
                    <a:pt x="1356" y="1373"/>
                  </a:lnTo>
                  <a:lnTo>
                    <a:pt x="1356" y="1368"/>
                  </a:lnTo>
                  <a:lnTo>
                    <a:pt x="1354" y="1366"/>
                  </a:lnTo>
                  <a:lnTo>
                    <a:pt x="1352" y="1366"/>
                  </a:lnTo>
                  <a:lnTo>
                    <a:pt x="1352" y="1366"/>
                  </a:lnTo>
                  <a:lnTo>
                    <a:pt x="1352" y="1363"/>
                  </a:lnTo>
                  <a:lnTo>
                    <a:pt x="1349" y="1363"/>
                  </a:lnTo>
                  <a:lnTo>
                    <a:pt x="1347" y="1361"/>
                  </a:lnTo>
                  <a:lnTo>
                    <a:pt x="1347" y="1359"/>
                  </a:lnTo>
                  <a:lnTo>
                    <a:pt x="1345" y="1356"/>
                  </a:lnTo>
                  <a:lnTo>
                    <a:pt x="1340" y="1354"/>
                  </a:lnTo>
                  <a:lnTo>
                    <a:pt x="1335" y="1354"/>
                  </a:lnTo>
                  <a:lnTo>
                    <a:pt x="1333" y="1349"/>
                  </a:lnTo>
                  <a:lnTo>
                    <a:pt x="1333" y="1349"/>
                  </a:lnTo>
                  <a:lnTo>
                    <a:pt x="1330" y="1349"/>
                  </a:lnTo>
                  <a:lnTo>
                    <a:pt x="1330" y="1349"/>
                  </a:lnTo>
                  <a:lnTo>
                    <a:pt x="1328" y="1347"/>
                  </a:lnTo>
                  <a:lnTo>
                    <a:pt x="1328" y="1347"/>
                  </a:lnTo>
                  <a:lnTo>
                    <a:pt x="1328" y="1347"/>
                  </a:lnTo>
                  <a:lnTo>
                    <a:pt x="1328" y="1345"/>
                  </a:lnTo>
                  <a:lnTo>
                    <a:pt x="1328" y="1345"/>
                  </a:lnTo>
                  <a:lnTo>
                    <a:pt x="1328" y="1345"/>
                  </a:lnTo>
                  <a:lnTo>
                    <a:pt x="1326" y="1345"/>
                  </a:lnTo>
                  <a:lnTo>
                    <a:pt x="1323" y="1345"/>
                  </a:lnTo>
                  <a:lnTo>
                    <a:pt x="1321" y="1342"/>
                  </a:lnTo>
                  <a:lnTo>
                    <a:pt x="1321" y="1342"/>
                  </a:lnTo>
                  <a:lnTo>
                    <a:pt x="1321" y="1342"/>
                  </a:lnTo>
                  <a:lnTo>
                    <a:pt x="1321" y="1342"/>
                  </a:lnTo>
                  <a:lnTo>
                    <a:pt x="1321" y="1342"/>
                  </a:lnTo>
                  <a:lnTo>
                    <a:pt x="1319" y="1340"/>
                  </a:lnTo>
                  <a:lnTo>
                    <a:pt x="1316" y="1340"/>
                  </a:lnTo>
                  <a:lnTo>
                    <a:pt x="1316" y="1340"/>
                  </a:lnTo>
                  <a:lnTo>
                    <a:pt x="1316" y="1337"/>
                  </a:lnTo>
                  <a:lnTo>
                    <a:pt x="1314" y="1337"/>
                  </a:lnTo>
                  <a:lnTo>
                    <a:pt x="1314" y="1335"/>
                  </a:lnTo>
                  <a:lnTo>
                    <a:pt x="1314" y="1335"/>
                  </a:lnTo>
                  <a:lnTo>
                    <a:pt x="1314" y="1335"/>
                  </a:lnTo>
                  <a:lnTo>
                    <a:pt x="1314" y="1335"/>
                  </a:lnTo>
                  <a:lnTo>
                    <a:pt x="1314" y="1335"/>
                  </a:lnTo>
                  <a:lnTo>
                    <a:pt x="1314"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7" y="1321"/>
                  </a:lnTo>
                  <a:lnTo>
                    <a:pt x="1307" y="1321"/>
                  </a:lnTo>
                  <a:lnTo>
                    <a:pt x="1302" y="1318"/>
                  </a:lnTo>
                  <a:lnTo>
                    <a:pt x="1302" y="1318"/>
                  </a:lnTo>
                  <a:lnTo>
                    <a:pt x="1300" y="1318"/>
                  </a:lnTo>
                  <a:lnTo>
                    <a:pt x="1300" y="1318"/>
                  </a:lnTo>
                  <a:lnTo>
                    <a:pt x="1302" y="1314"/>
                  </a:lnTo>
                  <a:lnTo>
                    <a:pt x="1302" y="1311"/>
                  </a:lnTo>
                  <a:lnTo>
                    <a:pt x="1302" y="1309"/>
                  </a:lnTo>
                  <a:lnTo>
                    <a:pt x="1300" y="1307"/>
                  </a:lnTo>
                  <a:lnTo>
                    <a:pt x="1300" y="1307"/>
                  </a:lnTo>
                  <a:lnTo>
                    <a:pt x="1297" y="1309"/>
                  </a:lnTo>
                  <a:lnTo>
                    <a:pt x="1295" y="1309"/>
                  </a:lnTo>
                  <a:lnTo>
                    <a:pt x="1295" y="1309"/>
                  </a:lnTo>
                  <a:lnTo>
                    <a:pt x="1293" y="1307"/>
                  </a:lnTo>
                  <a:lnTo>
                    <a:pt x="1293" y="1307"/>
                  </a:lnTo>
                  <a:lnTo>
                    <a:pt x="1293" y="1307"/>
                  </a:lnTo>
                  <a:lnTo>
                    <a:pt x="1295" y="1304"/>
                  </a:lnTo>
                  <a:lnTo>
                    <a:pt x="1297" y="1304"/>
                  </a:lnTo>
                  <a:lnTo>
                    <a:pt x="1295" y="1302"/>
                  </a:lnTo>
                  <a:lnTo>
                    <a:pt x="1290" y="1300"/>
                  </a:lnTo>
                  <a:lnTo>
                    <a:pt x="1290" y="1300"/>
                  </a:lnTo>
                  <a:lnTo>
                    <a:pt x="1290" y="1300"/>
                  </a:lnTo>
                  <a:lnTo>
                    <a:pt x="1290" y="1300"/>
                  </a:lnTo>
                  <a:lnTo>
                    <a:pt x="1288" y="1297"/>
                  </a:lnTo>
                  <a:lnTo>
                    <a:pt x="1285" y="1300"/>
                  </a:lnTo>
                  <a:lnTo>
                    <a:pt x="1285" y="1300"/>
                  </a:lnTo>
                  <a:lnTo>
                    <a:pt x="1285" y="1300"/>
                  </a:lnTo>
                  <a:lnTo>
                    <a:pt x="1285" y="1300"/>
                  </a:lnTo>
                  <a:lnTo>
                    <a:pt x="1283" y="1297"/>
                  </a:lnTo>
                  <a:lnTo>
                    <a:pt x="1283" y="1297"/>
                  </a:lnTo>
                  <a:lnTo>
                    <a:pt x="1283" y="1297"/>
                  </a:lnTo>
                  <a:lnTo>
                    <a:pt x="1285" y="1297"/>
                  </a:lnTo>
                  <a:lnTo>
                    <a:pt x="1288" y="1297"/>
                  </a:lnTo>
                  <a:lnTo>
                    <a:pt x="1288" y="1295"/>
                  </a:lnTo>
                  <a:lnTo>
                    <a:pt x="1288" y="1295"/>
                  </a:lnTo>
                  <a:lnTo>
                    <a:pt x="1285" y="1292"/>
                  </a:lnTo>
                  <a:lnTo>
                    <a:pt x="1285" y="1292"/>
                  </a:lnTo>
                  <a:lnTo>
                    <a:pt x="1285" y="1292"/>
                  </a:lnTo>
                  <a:lnTo>
                    <a:pt x="1285" y="1292"/>
                  </a:lnTo>
                  <a:lnTo>
                    <a:pt x="1283" y="1292"/>
                  </a:lnTo>
                  <a:lnTo>
                    <a:pt x="1283" y="1292"/>
                  </a:lnTo>
                  <a:lnTo>
                    <a:pt x="1283" y="1290"/>
                  </a:lnTo>
                  <a:lnTo>
                    <a:pt x="1283" y="1290"/>
                  </a:lnTo>
                  <a:lnTo>
                    <a:pt x="1283" y="1290"/>
                  </a:lnTo>
                  <a:lnTo>
                    <a:pt x="1288" y="1292"/>
                  </a:lnTo>
                  <a:lnTo>
                    <a:pt x="1290" y="1292"/>
                  </a:lnTo>
                  <a:lnTo>
                    <a:pt x="1295" y="1292"/>
                  </a:lnTo>
                  <a:lnTo>
                    <a:pt x="1297" y="1292"/>
                  </a:lnTo>
                  <a:lnTo>
                    <a:pt x="1297" y="1290"/>
                  </a:lnTo>
                  <a:lnTo>
                    <a:pt x="1297" y="1290"/>
                  </a:lnTo>
                  <a:lnTo>
                    <a:pt x="1297" y="1288"/>
                  </a:lnTo>
                  <a:lnTo>
                    <a:pt x="1297" y="1288"/>
                  </a:lnTo>
                  <a:lnTo>
                    <a:pt x="1295" y="1288"/>
                  </a:lnTo>
                  <a:lnTo>
                    <a:pt x="1295" y="1285"/>
                  </a:lnTo>
                  <a:lnTo>
                    <a:pt x="1293" y="1285"/>
                  </a:lnTo>
                  <a:lnTo>
                    <a:pt x="1295" y="1285"/>
                  </a:lnTo>
                  <a:lnTo>
                    <a:pt x="1300" y="1288"/>
                  </a:lnTo>
                  <a:lnTo>
                    <a:pt x="1300" y="1288"/>
                  </a:lnTo>
                  <a:lnTo>
                    <a:pt x="1302" y="1288"/>
                  </a:lnTo>
                  <a:lnTo>
                    <a:pt x="1304" y="1292"/>
                  </a:lnTo>
                  <a:lnTo>
                    <a:pt x="1304" y="1292"/>
                  </a:lnTo>
                  <a:lnTo>
                    <a:pt x="1307" y="1292"/>
                  </a:lnTo>
                  <a:lnTo>
                    <a:pt x="1307" y="1292"/>
                  </a:lnTo>
                  <a:lnTo>
                    <a:pt x="1307" y="1290"/>
                  </a:lnTo>
                  <a:lnTo>
                    <a:pt x="1309" y="1288"/>
                  </a:lnTo>
                  <a:lnTo>
                    <a:pt x="1309" y="1288"/>
                  </a:lnTo>
                  <a:lnTo>
                    <a:pt x="1309" y="1288"/>
                  </a:lnTo>
                  <a:lnTo>
                    <a:pt x="1309" y="1285"/>
                  </a:lnTo>
                  <a:lnTo>
                    <a:pt x="1309" y="1285"/>
                  </a:lnTo>
                  <a:lnTo>
                    <a:pt x="1309" y="1283"/>
                  </a:lnTo>
                  <a:lnTo>
                    <a:pt x="1309" y="1283"/>
                  </a:lnTo>
                  <a:lnTo>
                    <a:pt x="1311" y="1283"/>
                  </a:lnTo>
                  <a:lnTo>
                    <a:pt x="1314" y="1283"/>
                  </a:lnTo>
                  <a:lnTo>
                    <a:pt x="1314" y="1283"/>
                  </a:lnTo>
                  <a:lnTo>
                    <a:pt x="1316" y="1283"/>
                  </a:lnTo>
                  <a:lnTo>
                    <a:pt x="1319" y="1276"/>
                  </a:lnTo>
                  <a:lnTo>
                    <a:pt x="1319" y="1276"/>
                  </a:lnTo>
                  <a:lnTo>
                    <a:pt x="1321" y="1273"/>
                  </a:lnTo>
                  <a:lnTo>
                    <a:pt x="1321" y="1273"/>
                  </a:lnTo>
                  <a:lnTo>
                    <a:pt x="1321" y="1271"/>
                  </a:lnTo>
                  <a:lnTo>
                    <a:pt x="1323" y="1269"/>
                  </a:lnTo>
                  <a:lnTo>
                    <a:pt x="1323" y="1269"/>
                  </a:lnTo>
                  <a:lnTo>
                    <a:pt x="1323" y="1266"/>
                  </a:lnTo>
                  <a:lnTo>
                    <a:pt x="1323" y="1266"/>
                  </a:lnTo>
                  <a:lnTo>
                    <a:pt x="1323" y="1266"/>
                  </a:lnTo>
                  <a:lnTo>
                    <a:pt x="1323" y="1264"/>
                  </a:lnTo>
                  <a:lnTo>
                    <a:pt x="1321" y="1262"/>
                  </a:lnTo>
                  <a:lnTo>
                    <a:pt x="1321" y="1259"/>
                  </a:lnTo>
                  <a:lnTo>
                    <a:pt x="1321" y="1259"/>
                  </a:lnTo>
                  <a:lnTo>
                    <a:pt x="1321" y="1257"/>
                  </a:lnTo>
                  <a:lnTo>
                    <a:pt x="1321" y="1257"/>
                  </a:lnTo>
                  <a:lnTo>
                    <a:pt x="1321" y="1257"/>
                  </a:lnTo>
                  <a:lnTo>
                    <a:pt x="1321" y="1257"/>
                  </a:lnTo>
                  <a:lnTo>
                    <a:pt x="1319" y="1255"/>
                  </a:lnTo>
                  <a:lnTo>
                    <a:pt x="1319" y="1255"/>
                  </a:lnTo>
                  <a:lnTo>
                    <a:pt x="1319" y="1255"/>
                  </a:lnTo>
                  <a:lnTo>
                    <a:pt x="1319" y="1255"/>
                  </a:lnTo>
                  <a:lnTo>
                    <a:pt x="1314" y="1250"/>
                  </a:lnTo>
                  <a:lnTo>
                    <a:pt x="1314" y="1250"/>
                  </a:lnTo>
                  <a:lnTo>
                    <a:pt x="1314"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7" y="1255"/>
                  </a:lnTo>
                  <a:lnTo>
                    <a:pt x="1307" y="1255"/>
                  </a:lnTo>
                  <a:lnTo>
                    <a:pt x="1307" y="1252"/>
                  </a:lnTo>
                  <a:lnTo>
                    <a:pt x="1307" y="1252"/>
                  </a:lnTo>
                  <a:lnTo>
                    <a:pt x="1307" y="1252"/>
                  </a:lnTo>
                  <a:lnTo>
                    <a:pt x="1307" y="1252"/>
                  </a:lnTo>
                  <a:lnTo>
                    <a:pt x="1307" y="1252"/>
                  </a:lnTo>
                  <a:lnTo>
                    <a:pt x="1307" y="1252"/>
                  </a:lnTo>
                  <a:lnTo>
                    <a:pt x="1307" y="1252"/>
                  </a:lnTo>
                  <a:lnTo>
                    <a:pt x="1304" y="1250"/>
                  </a:lnTo>
                  <a:lnTo>
                    <a:pt x="1304" y="1250"/>
                  </a:lnTo>
                  <a:lnTo>
                    <a:pt x="1302" y="1250"/>
                  </a:lnTo>
                  <a:lnTo>
                    <a:pt x="1302" y="1250"/>
                  </a:lnTo>
                  <a:lnTo>
                    <a:pt x="1300" y="1250"/>
                  </a:lnTo>
                  <a:lnTo>
                    <a:pt x="1300" y="1250"/>
                  </a:lnTo>
                  <a:lnTo>
                    <a:pt x="1300" y="1250"/>
                  </a:lnTo>
                  <a:lnTo>
                    <a:pt x="1300" y="1250"/>
                  </a:lnTo>
                  <a:lnTo>
                    <a:pt x="1300" y="1250"/>
                  </a:lnTo>
                  <a:lnTo>
                    <a:pt x="1297" y="1250"/>
                  </a:lnTo>
                  <a:lnTo>
                    <a:pt x="1297" y="1252"/>
                  </a:lnTo>
                  <a:lnTo>
                    <a:pt x="1293" y="1255"/>
                  </a:lnTo>
                  <a:lnTo>
                    <a:pt x="1293" y="1252"/>
                  </a:lnTo>
                  <a:lnTo>
                    <a:pt x="1295" y="1250"/>
                  </a:lnTo>
                  <a:lnTo>
                    <a:pt x="1300" y="1247"/>
                  </a:lnTo>
                  <a:lnTo>
                    <a:pt x="1302" y="1245"/>
                  </a:lnTo>
                  <a:lnTo>
                    <a:pt x="1302" y="1245"/>
                  </a:lnTo>
                  <a:lnTo>
                    <a:pt x="1302" y="1245"/>
                  </a:lnTo>
                  <a:lnTo>
                    <a:pt x="1302" y="1243"/>
                  </a:lnTo>
                  <a:lnTo>
                    <a:pt x="1300" y="1243"/>
                  </a:lnTo>
                  <a:lnTo>
                    <a:pt x="1300" y="1243"/>
                  </a:lnTo>
                  <a:lnTo>
                    <a:pt x="1302" y="1243"/>
                  </a:lnTo>
                  <a:lnTo>
                    <a:pt x="1302" y="1243"/>
                  </a:lnTo>
                  <a:lnTo>
                    <a:pt x="1304" y="1243"/>
                  </a:lnTo>
                  <a:lnTo>
                    <a:pt x="1304" y="1240"/>
                  </a:lnTo>
                  <a:lnTo>
                    <a:pt x="1304" y="1240"/>
                  </a:lnTo>
                  <a:lnTo>
                    <a:pt x="1304" y="1236"/>
                  </a:lnTo>
                  <a:lnTo>
                    <a:pt x="1304" y="1233"/>
                  </a:lnTo>
                  <a:lnTo>
                    <a:pt x="1307" y="1231"/>
                  </a:lnTo>
                  <a:lnTo>
                    <a:pt x="1307" y="1231"/>
                  </a:lnTo>
                  <a:lnTo>
                    <a:pt x="1309" y="1231"/>
                  </a:lnTo>
                  <a:lnTo>
                    <a:pt x="1311" y="1231"/>
                  </a:lnTo>
                  <a:lnTo>
                    <a:pt x="1311" y="1229"/>
                  </a:lnTo>
                  <a:lnTo>
                    <a:pt x="1311" y="1229"/>
                  </a:lnTo>
                  <a:lnTo>
                    <a:pt x="1309" y="1229"/>
                  </a:lnTo>
                  <a:lnTo>
                    <a:pt x="1309" y="1226"/>
                  </a:lnTo>
                  <a:lnTo>
                    <a:pt x="1307" y="1221"/>
                  </a:lnTo>
                  <a:lnTo>
                    <a:pt x="1307" y="1221"/>
                  </a:lnTo>
                  <a:lnTo>
                    <a:pt x="1307" y="1221"/>
                  </a:lnTo>
                  <a:lnTo>
                    <a:pt x="1304" y="1221"/>
                  </a:lnTo>
                  <a:lnTo>
                    <a:pt x="1304" y="1221"/>
                  </a:lnTo>
                  <a:lnTo>
                    <a:pt x="1302" y="1221"/>
                  </a:lnTo>
                  <a:lnTo>
                    <a:pt x="1302" y="1221"/>
                  </a:lnTo>
                  <a:lnTo>
                    <a:pt x="1295" y="1219"/>
                  </a:lnTo>
                  <a:lnTo>
                    <a:pt x="1293" y="1219"/>
                  </a:lnTo>
                  <a:lnTo>
                    <a:pt x="1283" y="1219"/>
                  </a:lnTo>
                  <a:lnTo>
                    <a:pt x="1283" y="1221"/>
                  </a:lnTo>
                  <a:lnTo>
                    <a:pt x="1283" y="1221"/>
                  </a:lnTo>
                  <a:lnTo>
                    <a:pt x="1283" y="1221"/>
                  </a:lnTo>
                  <a:lnTo>
                    <a:pt x="1283" y="1224"/>
                  </a:lnTo>
                  <a:lnTo>
                    <a:pt x="1276" y="1226"/>
                  </a:lnTo>
                  <a:lnTo>
                    <a:pt x="1276" y="1226"/>
                  </a:lnTo>
                  <a:lnTo>
                    <a:pt x="1274" y="1224"/>
                  </a:lnTo>
                  <a:lnTo>
                    <a:pt x="1276" y="1224"/>
                  </a:lnTo>
                  <a:lnTo>
                    <a:pt x="1276" y="1221"/>
                  </a:lnTo>
                  <a:lnTo>
                    <a:pt x="1276" y="1221"/>
                  </a:lnTo>
                  <a:lnTo>
                    <a:pt x="1276" y="1219"/>
                  </a:lnTo>
                  <a:lnTo>
                    <a:pt x="1278" y="1219"/>
                  </a:lnTo>
                  <a:lnTo>
                    <a:pt x="1278" y="1219"/>
                  </a:lnTo>
                  <a:lnTo>
                    <a:pt x="1278" y="1219"/>
                  </a:lnTo>
                  <a:lnTo>
                    <a:pt x="1276" y="1217"/>
                  </a:lnTo>
                  <a:lnTo>
                    <a:pt x="1274" y="1217"/>
                  </a:lnTo>
                  <a:lnTo>
                    <a:pt x="1271" y="1214"/>
                  </a:lnTo>
                  <a:lnTo>
                    <a:pt x="1269" y="1212"/>
                  </a:lnTo>
                  <a:lnTo>
                    <a:pt x="1269" y="1212"/>
                  </a:lnTo>
                  <a:lnTo>
                    <a:pt x="1269" y="1212"/>
                  </a:lnTo>
                  <a:lnTo>
                    <a:pt x="1271" y="1212"/>
                  </a:lnTo>
                  <a:lnTo>
                    <a:pt x="1274" y="1212"/>
                  </a:lnTo>
                  <a:lnTo>
                    <a:pt x="1271" y="1212"/>
                  </a:lnTo>
                  <a:lnTo>
                    <a:pt x="1271" y="1210"/>
                  </a:lnTo>
                  <a:lnTo>
                    <a:pt x="1240" y="1207"/>
                  </a:lnTo>
                  <a:lnTo>
                    <a:pt x="1238" y="1207"/>
                  </a:lnTo>
                  <a:lnTo>
                    <a:pt x="1236" y="1207"/>
                  </a:lnTo>
                  <a:lnTo>
                    <a:pt x="1236" y="1207"/>
                  </a:lnTo>
                  <a:lnTo>
                    <a:pt x="1236" y="1207"/>
                  </a:lnTo>
                  <a:lnTo>
                    <a:pt x="1238" y="1205"/>
                  </a:lnTo>
                  <a:lnTo>
                    <a:pt x="1262" y="1205"/>
                  </a:lnTo>
                  <a:lnTo>
                    <a:pt x="1262" y="1205"/>
                  </a:lnTo>
                  <a:lnTo>
                    <a:pt x="1259" y="1202"/>
                  </a:lnTo>
                  <a:lnTo>
                    <a:pt x="1257" y="1200"/>
                  </a:lnTo>
                  <a:lnTo>
                    <a:pt x="1257" y="1200"/>
                  </a:lnTo>
                  <a:lnTo>
                    <a:pt x="1252" y="1200"/>
                  </a:lnTo>
                  <a:lnTo>
                    <a:pt x="1257" y="1198"/>
                  </a:lnTo>
                  <a:lnTo>
                    <a:pt x="1257" y="1198"/>
                  </a:lnTo>
                  <a:lnTo>
                    <a:pt x="1255" y="1195"/>
                  </a:lnTo>
                  <a:lnTo>
                    <a:pt x="1255" y="1195"/>
                  </a:lnTo>
                  <a:lnTo>
                    <a:pt x="1255" y="1195"/>
                  </a:lnTo>
                  <a:lnTo>
                    <a:pt x="1257" y="1195"/>
                  </a:lnTo>
                  <a:lnTo>
                    <a:pt x="1255" y="1195"/>
                  </a:lnTo>
                  <a:lnTo>
                    <a:pt x="1255" y="1193"/>
                  </a:lnTo>
                  <a:lnTo>
                    <a:pt x="1255" y="1193"/>
                  </a:lnTo>
                  <a:lnTo>
                    <a:pt x="1255" y="1193"/>
                  </a:lnTo>
                  <a:lnTo>
                    <a:pt x="1259" y="1193"/>
                  </a:lnTo>
                  <a:lnTo>
                    <a:pt x="1262" y="1193"/>
                  </a:lnTo>
                  <a:lnTo>
                    <a:pt x="1262" y="1193"/>
                  </a:lnTo>
                  <a:lnTo>
                    <a:pt x="1266" y="1191"/>
                  </a:lnTo>
                  <a:lnTo>
                    <a:pt x="1262" y="1191"/>
                  </a:lnTo>
                  <a:lnTo>
                    <a:pt x="1255" y="1191"/>
                  </a:lnTo>
                  <a:lnTo>
                    <a:pt x="1255" y="1191"/>
                  </a:lnTo>
                  <a:lnTo>
                    <a:pt x="1255" y="1188"/>
                  </a:lnTo>
                  <a:lnTo>
                    <a:pt x="1255" y="1188"/>
                  </a:lnTo>
                  <a:lnTo>
                    <a:pt x="1252" y="1188"/>
                  </a:lnTo>
                  <a:lnTo>
                    <a:pt x="1250" y="1188"/>
                  </a:lnTo>
                  <a:lnTo>
                    <a:pt x="1252" y="1191"/>
                  </a:lnTo>
                  <a:lnTo>
                    <a:pt x="1252" y="1191"/>
                  </a:lnTo>
                  <a:lnTo>
                    <a:pt x="1252" y="1191"/>
                  </a:lnTo>
                  <a:lnTo>
                    <a:pt x="1252" y="1191"/>
                  </a:lnTo>
                  <a:lnTo>
                    <a:pt x="1252" y="1191"/>
                  </a:lnTo>
                  <a:lnTo>
                    <a:pt x="1245" y="1191"/>
                  </a:lnTo>
                  <a:lnTo>
                    <a:pt x="1240" y="1193"/>
                  </a:lnTo>
                  <a:lnTo>
                    <a:pt x="1233" y="1193"/>
                  </a:lnTo>
                  <a:lnTo>
                    <a:pt x="1233" y="1193"/>
                  </a:lnTo>
                  <a:lnTo>
                    <a:pt x="1231" y="1195"/>
                  </a:lnTo>
                  <a:lnTo>
                    <a:pt x="1231" y="1195"/>
                  </a:lnTo>
                  <a:lnTo>
                    <a:pt x="1229" y="1195"/>
                  </a:lnTo>
                  <a:lnTo>
                    <a:pt x="1226" y="1195"/>
                  </a:lnTo>
                  <a:lnTo>
                    <a:pt x="1219" y="1195"/>
                  </a:lnTo>
                  <a:lnTo>
                    <a:pt x="1219" y="1195"/>
                  </a:lnTo>
                  <a:lnTo>
                    <a:pt x="1217" y="1195"/>
                  </a:lnTo>
                  <a:lnTo>
                    <a:pt x="1217" y="1195"/>
                  </a:lnTo>
                  <a:lnTo>
                    <a:pt x="1207" y="1193"/>
                  </a:lnTo>
                  <a:lnTo>
                    <a:pt x="1203" y="1188"/>
                  </a:lnTo>
                  <a:lnTo>
                    <a:pt x="1200" y="1188"/>
                  </a:lnTo>
                  <a:lnTo>
                    <a:pt x="1198" y="1188"/>
                  </a:lnTo>
                  <a:lnTo>
                    <a:pt x="1198" y="1188"/>
                  </a:lnTo>
                  <a:lnTo>
                    <a:pt x="1198" y="1188"/>
                  </a:lnTo>
                  <a:lnTo>
                    <a:pt x="1198" y="1188"/>
                  </a:lnTo>
                  <a:lnTo>
                    <a:pt x="1198" y="1188"/>
                  </a:lnTo>
                  <a:lnTo>
                    <a:pt x="1195" y="1188"/>
                  </a:lnTo>
                  <a:lnTo>
                    <a:pt x="1186" y="1191"/>
                  </a:lnTo>
                  <a:lnTo>
                    <a:pt x="1184" y="1191"/>
                  </a:lnTo>
                  <a:lnTo>
                    <a:pt x="1184" y="1193"/>
                  </a:lnTo>
                  <a:lnTo>
                    <a:pt x="1181" y="1191"/>
                  </a:lnTo>
                  <a:lnTo>
                    <a:pt x="1179" y="1191"/>
                  </a:lnTo>
                  <a:lnTo>
                    <a:pt x="1181" y="1193"/>
                  </a:lnTo>
                  <a:lnTo>
                    <a:pt x="1181" y="1193"/>
                  </a:lnTo>
                  <a:lnTo>
                    <a:pt x="1181" y="1195"/>
                  </a:lnTo>
                  <a:lnTo>
                    <a:pt x="1179" y="1195"/>
                  </a:lnTo>
                  <a:lnTo>
                    <a:pt x="1177" y="1198"/>
                  </a:lnTo>
                  <a:lnTo>
                    <a:pt x="1177" y="1198"/>
                  </a:lnTo>
                  <a:lnTo>
                    <a:pt x="1177" y="1200"/>
                  </a:lnTo>
                  <a:lnTo>
                    <a:pt x="1174" y="1200"/>
                  </a:lnTo>
                  <a:lnTo>
                    <a:pt x="1172" y="1198"/>
                  </a:lnTo>
                  <a:lnTo>
                    <a:pt x="1167" y="1195"/>
                  </a:lnTo>
                  <a:lnTo>
                    <a:pt x="1165" y="1195"/>
                  </a:lnTo>
                  <a:lnTo>
                    <a:pt x="1158" y="1195"/>
                  </a:lnTo>
                  <a:lnTo>
                    <a:pt x="1158" y="1195"/>
                  </a:lnTo>
                  <a:lnTo>
                    <a:pt x="1158" y="1198"/>
                  </a:lnTo>
                  <a:lnTo>
                    <a:pt x="1165" y="1198"/>
                  </a:lnTo>
                  <a:lnTo>
                    <a:pt x="1165" y="1198"/>
                  </a:lnTo>
                  <a:lnTo>
                    <a:pt x="1167" y="1198"/>
                  </a:lnTo>
                  <a:lnTo>
                    <a:pt x="1167" y="1200"/>
                  </a:lnTo>
                  <a:lnTo>
                    <a:pt x="1167" y="1200"/>
                  </a:lnTo>
                  <a:lnTo>
                    <a:pt x="1167" y="1202"/>
                  </a:lnTo>
                  <a:lnTo>
                    <a:pt x="1167" y="1202"/>
                  </a:lnTo>
                  <a:lnTo>
                    <a:pt x="1167" y="1202"/>
                  </a:lnTo>
                  <a:lnTo>
                    <a:pt x="1165" y="1202"/>
                  </a:lnTo>
                  <a:lnTo>
                    <a:pt x="1165" y="1200"/>
                  </a:lnTo>
                  <a:lnTo>
                    <a:pt x="1165" y="1200"/>
                  </a:lnTo>
                  <a:lnTo>
                    <a:pt x="1162" y="1202"/>
                  </a:lnTo>
                  <a:lnTo>
                    <a:pt x="1162" y="1205"/>
                  </a:lnTo>
                  <a:lnTo>
                    <a:pt x="1165" y="1205"/>
                  </a:lnTo>
                  <a:lnTo>
                    <a:pt x="1165" y="1205"/>
                  </a:lnTo>
                  <a:lnTo>
                    <a:pt x="1165" y="1207"/>
                  </a:lnTo>
                  <a:lnTo>
                    <a:pt x="1165" y="1210"/>
                  </a:lnTo>
                  <a:lnTo>
                    <a:pt x="1165" y="1210"/>
                  </a:lnTo>
                  <a:lnTo>
                    <a:pt x="1165" y="1210"/>
                  </a:lnTo>
                  <a:lnTo>
                    <a:pt x="1162" y="1212"/>
                  </a:lnTo>
                  <a:lnTo>
                    <a:pt x="1165"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2" y="1229"/>
                  </a:lnTo>
                  <a:lnTo>
                    <a:pt x="1172" y="1229"/>
                  </a:lnTo>
                  <a:lnTo>
                    <a:pt x="1172" y="1229"/>
                  </a:lnTo>
                  <a:lnTo>
                    <a:pt x="1172" y="1229"/>
                  </a:lnTo>
                  <a:lnTo>
                    <a:pt x="1174" y="1229"/>
                  </a:lnTo>
                  <a:lnTo>
                    <a:pt x="1174" y="1231"/>
                  </a:lnTo>
                  <a:lnTo>
                    <a:pt x="1172" y="1231"/>
                  </a:lnTo>
                  <a:lnTo>
                    <a:pt x="1172" y="1231"/>
                  </a:lnTo>
                  <a:lnTo>
                    <a:pt x="1174" y="1231"/>
                  </a:lnTo>
                  <a:lnTo>
                    <a:pt x="1174" y="1233"/>
                  </a:lnTo>
                  <a:lnTo>
                    <a:pt x="1172" y="1233"/>
                  </a:lnTo>
                  <a:lnTo>
                    <a:pt x="1169" y="1233"/>
                  </a:lnTo>
                  <a:lnTo>
                    <a:pt x="1169" y="1233"/>
                  </a:lnTo>
                  <a:lnTo>
                    <a:pt x="1169" y="1236"/>
                  </a:lnTo>
                  <a:lnTo>
                    <a:pt x="1172" y="1236"/>
                  </a:lnTo>
                  <a:lnTo>
                    <a:pt x="1172" y="1236"/>
                  </a:lnTo>
                  <a:lnTo>
                    <a:pt x="1172" y="1238"/>
                  </a:lnTo>
                  <a:lnTo>
                    <a:pt x="1172" y="1238"/>
                  </a:lnTo>
                  <a:lnTo>
                    <a:pt x="1172" y="1238"/>
                  </a:lnTo>
                  <a:lnTo>
                    <a:pt x="1172" y="1238"/>
                  </a:lnTo>
                  <a:lnTo>
                    <a:pt x="1172" y="1238"/>
                  </a:lnTo>
                  <a:lnTo>
                    <a:pt x="1174" y="1240"/>
                  </a:lnTo>
                  <a:lnTo>
                    <a:pt x="1174" y="1240"/>
                  </a:lnTo>
                  <a:lnTo>
                    <a:pt x="1177" y="1240"/>
                  </a:lnTo>
                  <a:lnTo>
                    <a:pt x="1177" y="1240"/>
                  </a:lnTo>
                  <a:lnTo>
                    <a:pt x="1177" y="1243"/>
                  </a:lnTo>
                  <a:lnTo>
                    <a:pt x="1177" y="1243"/>
                  </a:lnTo>
                  <a:lnTo>
                    <a:pt x="1174" y="1243"/>
                  </a:lnTo>
                  <a:lnTo>
                    <a:pt x="1172" y="1240"/>
                  </a:lnTo>
                  <a:lnTo>
                    <a:pt x="1172" y="1240"/>
                  </a:lnTo>
                  <a:lnTo>
                    <a:pt x="1172" y="1243"/>
                  </a:lnTo>
                  <a:lnTo>
                    <a:pt x="1172" y="1243"/>
                  </a:lnTo>
                  <a:lnTo>
                    <a:pt x="1172" y="1243"/>
                  </a:lnTo>
                  <a:lnTo>
                    <a:pt x="1174" y="1245"/>
                  </a:lnTo>
                  <a:lnTo>
                    <a:pt x="1174" y="1245"/>
                  </a:lnTo>
                  <a:lnTo>
                    <a:pt x="1174" y="1245"/>
                  </a:lnTo>
                  <a:lnTo>
                    <a:pt x="1174" y="1245"/>
                  </a:lnTo>
                  <a:lnTo>
                    <a:pt x="1174" y="1245"/>
                  </a:lnTo>
                  <a:lnTo>
                    <a:pt x="1177" y="1250"/>
                  </a:lnTo>
                  <a:lnTo>
                    <a:pt x="1177" y="1250"/>
                  </a:lnTo>
                  <a:lnTo>
                    <a:pt x="1179" y="1250"/>
                  </a:lnTo>
                  <a:lnTo>
                    <a:pt x="1181" y="1250"/>
                  </a:lnTo>
                  <a:lnTo>
                    <a:pt x="1184" y="1252"/>
                  </a:lnTo>
                  <a:lnTo>
                    <a:pt x="1184" y="1252"/>
                  </a:lnTo>
                  <a:lnTo>
                    <a:pt x="1181" y="1255"/>
                  </a:lnTo>
                  <a:lnTo>
                    <a:pt x="1181" y="1255"/>
                  </a:lnTo>
                  <a:lnTo>
                    <a:pt x="1181" y="1255"/>
                  </a:lnTo>
                  <a:lnTo>
                    <a:pt x="1184" y="1257"/>
                  </a:lnTo>
                  <a:lnTo>
                    <a:pt x="1184" y="1257"/>
                  </a:lnTo>
                  <a:lnTo>
                    <a:pt x="1186" y="1255"/>
                  </a:lnTo>
                  <a:lnTo>
                    <a:pt x="1186" y="1255"/>
                  </a:lnTo>
                  <a:lnTo>
                    <a:pt x="1186" y="1255"/>
                  </a:lnTo>
                  <a:lnTo>
                    <a:pt x="1184" y="1252"/>
                  </a:lnTo>
                  <a:lnTo>
                    <a:pt x="1186" y="1252"/>
                  </a:lnTo>
                  <a:lnTo>
                    <a:pt x="1191" y="1250"/>
                  </a:lnTo>
                  <a:lnTo>
                    <a:pt x="1191" y="1250"/>
                  </a:lnTo>
                  <a:lnTo>
                    <a:pt x="1191" y="1252"/>
                  </a:lnTo>
                  <a:lnTo>
                    <a:pt x="1188" y="1252"/>
                  </a:lnTo>
                  <a:lnTo>
                    <a:pt x="1188" y="1255"/>
                  </a:lnTo>
                  <a:lnTo>
                    <a:pt x="1188" y="1257"/>
                  </a:lnTo>
                  <a:lnTo>
                    <a:pt x="1188" y="1257"/>
                  </a:lnTo>
                  <a:lnTo>
                    <a:pt x="1191" y="1255"/>
                  </a:lnTo>
                  <a:lnTo>
                    <a:pt x="1193" y="1255"/>
                  </a:lnTo>
                  <a:lnTo>
                    <a:pt x="1193" y="1255"/>
                  </a:lnTo>
                  <a:lnTo>
                    <a:pt x="1191"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3" y="1262"/>
                  </a:lnTo>
                  <a:lnTo>
                    <a:pt x="1203" y="1262"/>
                  </a:lnTo>
                  <a:lnTo>
                    <a:pt x="1203" y="1262"/>
                  </a:lnTo>
                  <a:lnTo>
                    <a:pt x="1203" y="1259"/>
                  </a:lnTo>
                  <a:lnTo>
                    <a:pt x="1205" y="1259"/>
                  </a:lnTo>
                  <a:lnTo>
                    <a:pt x="1205" y="1262"/>
                  </a:lnTo>
                  <a:lnTo>
                    <a:pt x="1205" y="1262"/>
                  </a:lnTo>
                  <a:lnTo>
                    <a:pt x="1207" y="1259"/>
                  </a:lnTo>
                  <a:lnTo>
                    <a:pt x="1210" y="1262"/>
                  </a:lnTo>
                  <a:lnTo>
                    <a:pt x="1210" y="1262"/>
                  </a:lnTo>
                  <a:lnTo>
                    <a:pt x="1210" y="1264"/>
                  </a:lnTo>
                  <a:lnTo>
                    <a:pt x="1207" y="1264"/>
                  </a:lnTo>
                  <a:lnTo>
                    <a:pt x="1207" y="1264"/>
                  </a:lnTo>
                  <a:lnTo>
                    <a:pt x="1207" y="1264"/>
                  </a:lnTo>
                  <a:lnTo>
                    <a:pt x="1205" y="1262"/>
                  </a:lnTo>
                  <a:lnTo>
                    <a:pt x="1203"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8" y="1266"/>
                  </a:lnTo>
                  <a:lnTo>
                    <a:pt x="1198" y="1269"/>
                  </a:lnTo>
                  <a:lnTo>
                    <a:pt x="1200" y="1269"/>
                  </a:lnTo>
                  <a:lnTo>
                    <a:pt x="1203" y="1269"/>
                  </a:lnTo>
                  <a:lnTo>
                    <a:pt x="1203" y="1269"/>
                  </a:lnTo>
                  <a:lnTo>
                    <a:pt x="1203" y="1271"/>
                  </a:lnTo>
                  <a:lnTo>
                    <a:pt x="1203" y="1271"/>
                  </a:lnTo>
                  <a:lnTo>
                    <a:pt x="1200" y="1271"/>
                  </a:lnTo>
                  <a:lnTo>
                    <a:pt x="1198" y="1271"/>
                  </a:lnTo>
                  <a:lnTo>
                    <a:pt x="1198" y="1271"/>
                  </a:lnTo>
                  <a:lnTo>
                    <a:pt x="1198" y="1271"/>
                  </a:lnTo>
                  <a:lnTo>
                    <a:pt x="1193" y="1269"/>
                  </a:lnTo>
                  <a:lnTo>
                    <a:pt x="1191" y="1271"/>
                  </a:lnTo>
                  <a:lnTo>
                    <a:pt x="1191" y="1271"/>
                  </a:lnTo>
                  <a:lnTo>
                    <a:pt x="1195" y="1273"/>
                  </a:lnTo>
                  <a:lnTo>
                    <a:pt x="1195" y="1273"/>
                  </a:lnTo>
                  <a:lnTo>
                    <a:pt x="1193" y="1273"/>
                  </a:lnTo>
                  <a:lnTo>
                    <a:pt x="1193" y="1273"/>
                  </a:lnTo>
                  <a:lnTo>
                    <a:pt x="1195" y="1276"/>
                  </a:lnTo>
                  <a:lnTo>
                    <a:pt x="1195" y="1276"/>
                  </a:lnTo>
                  <a:lnTo>
                    <a:pt x="1198" y="1276"/>
                  </a:lnTo>
                  <a:lnTo>
                    <a:pt x="1198" y="1276"/>
                  </a:lnTo>
                  <a:lnTo>
                    <a:pt x="1195" y="1276"/>
                  </a:lnTo>
                  <a:lnTo>
                    <a:pt x="1195" y="1276"/>
                  </a:lnTo>
                  <a:lnTo>
                    <a:pt x="1195" y="1278"/>
                  </a:lnTo>
                  <a:lnTo>
                    <a:pt x="1195" y="1278"/>
                  </a:lnTo>
                  <a:lnTo>
                    <a:pt x="1195" y="1278"/>
                  </a:lnTo>
                  <a:lnTo>
                    <a:pt x="1191" y="1278"/>
                  </a:lnTo>
                  <a:lnTo>
                    <a:pt x="1191" y="1278"/>
                  </a:lnTo>
                  <a:lnTo>
                    <a:pt x="1193" y="1281"/>
                  </a:lnTo>
                  <a:lnTo>
                    <a:pt x="1193" y="1281"/>
                  </a:lnTo>
                  <a:lnTo>
                    <a:pt x="1198" y="1283"/>
                  </a:lnTo>
                  <a:lnTo>
                    <a:pt x="1200" y="1283"/>
                  </a:lnTo>
                  <a:lnTo>
                    <a:pt x="1200" y="1281"/>
                  </a:lnTo>
                  <a:lnTo>
                    <a:pt x="1200" y="1281"/>
                  </a:lnTo>
                  <a:lnTo>
                    <a:pt x="1203" y="1281"/>
                  </a:lnTo>
                  <a:lnTo>
                    <a:pt x="1205" y="1281"/>
                  </a:lnTo>
                  <a:lnTo>
                    <a:pt x="1205" y="1283"/>
                  </a:lnTo>
                  <a:lnTo>
                    <a:pt x="1205" y="1283"/>
                  </a:lnTo>
                  <a:lnTo>
                    <a:pt x="1207" y="1283"/>
                  </a:lnTo>
                  <a:lnTo>
                    <a:pt x="1207" y="1283"/>
                  </a:lnTo>
                  <a:lnTo>
                    <a:pt x="1207" y="1285"/>
                  </a:lnTo>
                  <a:lnTo>
                    <a:pt x="1207" y="1285"/>
                  </a:lnTo>
                  <a:lnTo>
                    <a:pt x="1207" y="1288"/>
                  </a:lnTo>
                  <a:lnTo>
                    <a:pt x="1207" y="1288"/>
                  </a:lnTo>
                  <a:lnTo>
                    <a:pt x="1207" y="1288"/>
                  </a:lnTo>
                  <a:lnTo>
                    <a:pt x="1203" y="1288"/>
                  </a:lnTo>
                  <a:lnTo>
                    <a:pt x="1203" y="1285"/>
                  </a:lnTo>
                  <a:lnTo>
                    <a:pt x="1200" y="1285"/>
                  </a:lnTo>
                  <a:lnTo>
                    <a:pt x="1195" y="1288"/>
                  </a:lnTo>
                  <a:lnTo>
                    <a:pt x="1193" y="1288"/>
                  </a:lnTo>
                  <a:lnTo>
                    <a:pt x="1191" y="1288"/>
                  </a:lnTo>
                  <a:lnTo>
                    <a:pt x="1191"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4" y="1290"/>
                  </a:lnTo>
                  <a:lnTo>
                    <a:pt x="1184" y="1290"/>
                  </a:lnTo>
                  <a:lnTo>
                    <a:pt x="1184" y="1292"/>
                  </a:lnTo>
                  <a:lnTo>
                    <a:pt x="1184" y="1292"/>
                  </a:lnTo>
                  <a:lnTo>
                    <a:pt x="1181" y="1292"/>
                  </a:lnTo>
                  <a:lnTo>
                    <a:pt x="1179" y="1292"/>
                  </a:lnTo>
                  <a:lnTo>
                    <a:pt x="1179" y="1292"/>
                  </a:lnTo>
                  <a:lnTo>
                    <a:pt x="1179" y="1295"/>
                  </a:lnTo>
                  <a:lnTo>
                    <a:pt x="1179" y="1297"/>
                  </a:lnTo>
                  <a:lnTo>
                    <a:pt x="1179" y="1297"/>
                  </a:lnTo>
                  <a:lnTo>
                    <a:pt x="1179" y="1300"/>
                  </a:lnTo>
                  <a:lnTo>
                    <a:pt x="1179" y="1300"/>
                  </a:lnTo>
                  <a:lnTo>
                    <a:pt x="1179" y="1300"/>
                  </a:lnTo>
                  <a:lnTo>
                    <a:pt x="1179" y="1302"/>
                  </a:lnTo>
                  <a:lnTo>
                    <a:pt x="1179" y="1302"/>
                  </a:lnTo>
                  <a:lnTo>
                    <a:pt x="1179" y="1304"/>
                  </a:lnTo>
                  <a:lnTo>
                    <a:pt x="1179" y="1304"/>
                  </a:lnTo>
                  <a:lnTo>
                    <a:pt x="1179" y="1307"/>
                  </a:lnTo>
                  <a:lnTo>
                    <a:pt x="1179" y="1307"/>
                  </a:lnTo>
                  <a:lnTo>
                    <a:pt x="1179" y="1309"/>
                  </a:lnTo>
                  <a:lnTo>
                    <a:pt x="1179"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4" y="1318"/>
                  </a:lnTo>
                  <a:lnTo>
                    <a:pt x="1184" y="1318"/>
                  </a:lnTo>
                  <a:lnTo>
                    <a:pt x="1184" y="1318"/>
                  </a:lnTo>
                  <a:lnTo>
                    <a:pt x="1184" y="1318"/>
                  </a:lnTo>
                  <a:lnTo>
                    <a:pt x="1181" y="1318"/>
                  </a:lnTo>
                  <a:lnTo>
                    <a:pt x="1181" y="1321"/>
                  </a:lnTo>
                  <a:lnTo>
                    <a:pt x="1181" y="1321"/>
                  </a:lnTo>
                  <a:lnTo>
                    <a:pt x="1184" y="1321"/>
                  </a:lnTo>
                  <a:lnTo>
                    <a:pt x="1184" y="1321"/>
                  </a:lnTo>
                  <a:lnTo>
                    <a:pt x="1184" y="1323"/>
                  </a:lnTo>
                  <a:lnTo>
                    <a:pt x="1181" y="1328"/>
                  </a:lnTo>
                  <a:lnTo>
                    <a:pt x="1181" y="1330"/>
                  </a:lnTo>
                  <a:lnTo>
                    <a:pt x="1181" y="1330"/>
                  </a:lnTo>
                  <a:lnTo>
                    <a:pt x="1181" y="1330"/>
                  </a:lnTo>
                  <a:lnTo>
                    <a:pt x="1181" y="1333"/>
                  </a:lnTo>
                  <a:lnTo>
                    <a:pt x="1184" y="1333"/>
                  </a:lnTo>
                  <a:lnTo>
                    <a:pt x="1184" y="1333"/>
                  </a:lnTo>
                  <a:lnTo>
                    <a:pt x="1184" y="1335"/>
                  </a:lnTo>
                  <a:lnTo>
                    <a:pt x="1181" y="1335"/>
                  </a:lnTo>
                  <a:lnTo>
                    <a:pt x="1181" y="1335"/>
                  </a:lnTo>
                  <a:lnTo>
                    <a:pt x="1184" y="1337"/>
                  </a:lnTo>
                  <a:lnTo>
                    <a:pt x="1184" y="1337"/>
                  </a:lnTo>
                  <a:lnTo>
                    <a:pt x="1184" y="1340"/>
                  </a:lnTo>
                  <a:lnTo>
                    <a:pt x="1186" y="1340"/>
                  </a:lnTo>
                  <a:lnTo>
                    <a:pt x="1184" y="1340"/>
                  </a:lnTo>
                  <a:lnTo>
                    <a:pt x="1184" y="1340"/>
                  </a:lnTo>
                  <a:lnTo>
                    <a:pt x="1184" y="1340"/>
                  </a:lnTo>
                  <a:lnTo>
                    <a:pt x="1184" y="1342"/>
                  </a:lnTo>
                  <a:lnTo>
                    <a:pt x="1181" y="1342"/>
                  </a:lnTo>
                  <a:lnTo>
                    <a:pt x="1181" y="1342"/>
                  </a:lnTo>
                  <a:lnTo>
                    <a:pt x="1184" y="1345"/>
                  </a:lnTo>
                  <a:lnTo>
                    <a:pt x="1184" y="1345"/>
                  </a:lnTo>
                  <a:lnTo>
                    <a:pt x="1184" y="1345"/>
                  </a:lnTo>
                  <a:lnTo>
                    <a:pt x="1184" y="1347"/>
                  </a:lnTo>
                  <a:lnTo>
                    <a:pt x="1184" y="1347"/>
                  </a:lnTo>
                  <a:lnTo>
                    <a:pt x="1184" y="1347"/>
                  </a:lnTo>
                  <a:lnTo>
                    <a:pt x="1184" y="1349"/>
                  </a:lnTo>
                  <a:lnTo>
                    <a:pt x="1184" y="1349"/>
                  </a:lnTo>
                  <a:lnTo>
                    <a:pt x="1184" y="1349"/>
                  </a:lnTo>
                  <a:lnTo>
                    <a:pt x="1184" y="1352"/>
                  </a:lnTo>
                  <a:lnTo>
                    <a:pt x="1184" y="1352"/>
                  </a:lnTo>
                  <a:lnTo>
                    <a:pt x="1184" y="1354"/>
                  </a:lnTo>
                  <a:lnTo>
                    <a:pt x="1184" y="1354"/>
                  </a:lnTo>
                  <a:lnTo>
                    <a:pt x="1181" y="1359"/>
                  </a:lnTo>
                  <a:lnTo>
                    <a:pt x="1181" y="1359"/>
                  </a:lnTo>
                  <a:lnTo>
                    <a:pt x="1181" y="1359"/>
                  </a:lnTo>
                  <a:lnTo>
                    <a:pt x="1181" y="1359"/>
                  </a:lnTo>
                  <a:lnTo>
                    <a:pt x="1181" y="1361"/>
                  </a:lnTo>
                  <a:lnTo>
                    <a:pt x="1179" y="1361"/>
                  </a:lnTo>
                  <a:lnTo>
                    <a:pt x="1179" y="1361"/>
                  </a:lnTo>
                  <a:lnTo>
                    <a:pt x="1179" y="1361"/>
                  </a:lnTo>
                  <a:lnTo>
                    <a:pt x="1179" y="1359"/>
                  </a:lnTo>
                  <a:lnTo>
                    <a:pt x="1179" y="1359"/>
                  </a:lnTo>
                  <a:lnTo>
                    <a:pt x="1179" y="1359"/>
                  </a:lnTo>
                  <a:lnTo>
                    <a:pt x="1179" y="1359"/>
                  </a:lnTo>
                  <a:lnTo>
                    <a:pt x="1177" y="1359"/>
                  </a:lnTo>
                  <a:lnTo>
                    <a:pt x="1177" y="1359"/>
                  </a:lnTo>
                  <a:lnTo>
                    <a:pt x="1179" y="1361"/>
                  </a:lnTo>
                  <a:lnTo>
                    <a:pt x="1179" y="1361"/>
                  </a:lnTo>
                  <a:lnTo>
                    <a:pt x="1179" y="1363"/>
                  </a:lnTo>
                  <a:lnTo>
                    <a:pt x="1179" y="1363"/>
                  </a:lnTo>
                  <a:lnTo>
                    <a:pt x="1179" y="1363"/>
                  </a:lnTo>
                  <a:lnTo>
                    <a:pt x="1179" y="1366"/>
                  </a:lnTo>
                  <a:lnTo>
                    <a:pt x="1179" y="1366"/>
                  </a:lnTo>
                  <a:lnTo>
                    <a:pt x="1179" y="1368"/>
                  </a:lnTo>
                  <a:lnTo>
                    <a:pt x="1177" y="1368"/>
                  </a:lnTo>
                  <a:lnTo>
                    <a:pt x="1177" y="1371"/>
                  </a:lnTo>
                  <a:lnTo>
                    <a:pt x="1177" y="1371"/>
                  </a:lnTo>
                  <a:lnTo>
                    <a:pt x="1174" y="1373"/>
                  </a:lnTo>
                  <a:lnTo>
                    <a:pt x="1174" y="1375"/>
                  </a:lnTo>
                  <a:lnTo>
                    <a:pt x="1172" y="1378"/>
                  </a:lnTo>
                  <a:lnTo>
                    <a:pt x="1172" y="1387"/>
                  </a:lnTo>
                  <a:lnTo>
                    <a:pt x="1169" y="1389"/>
                  </a:lnTo>
                  <a:lnTo>
                    <a:pt x="1172" y="1392"/>
                  </a:lnTo>
                  <a:lnTo>
                    <a:pt x="1172" y="1392"/>
                  </a:lnTo>
                  <a:lnTo>
                    <a:pt x="1172" y="1392"/>
                  </a:lnTo>
                  <a:lnTo>
                    <a:pt x="1172" y="1394"/>
                  </a:lnTo>
                  <a:lnTo>
                    <a:pt x="1172"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7" y="1406"/>
                  </a:lnTo>
                  <a:lnTo>
                    <a:pt x="1177" y="1408"/>
                  </a:lnTo>
                  <a:lnTo>
                    <a:pt x="1177" y="1408"/>
                  </a:lnTo>
                  <a:lnTo>
                    <a:pt x="1177" y="1411"/>
                  </a:lnTo>
                  <a:lnTo>
                    <a:pt x="1174" y="1411"/>
                  </a:lnTo>
                  <a:lnTo>
                    <a:pt x="1174" y="1411"/>
                  </a:lnTo>
                  <a:lnTo>
                    <a:pt x="1174" y="1413"/>
                  </a:lnTo>
                  <a:lnTo>
                    <a:pt x="1174" y="1413"/>
                  </a:lnTo>
                  <a:lnTo>
                    <a:pt x="1177" y="1413"/>
                  </a:lnTo>
                  <a:lnTo>
                    <a:pt x="1177" y="1416"/>
                  </a:lnTo>
                  <a:lnTo>
                    <a:pt x="1177" y="1416"/>
                  </a:lnTo>
                  <a:lnTo>
                    <a:pt x="1177" y="1418"/>
                  </a:lnTo>
                  <a:lnTo>
                    <a:pt x="1177" y="1420"/>
                  </a:lnTo>
                  <a:lnTo>
                    <a:pt x="1174" y="1420"/>
                  </a:lnTo>
                  <a:lnTo>
                    <a:pt x="1174" y="1418"/>
                  </a:lnTo>
                  <a:lnTo>
                    <a:pt x="1174" y="1418"/>
                  </a:lnTo>
                  <a:lnTo>
                    <a:pt x="1174" y="1418"/>
                  </a:lnTo>
                  <a:lnTo>
                    <a:pt x="1174" y="1416"/>
                  </a:lnTo>
                  <a:lnTo>
                    <a:pt x="1174" y="1416"/>
                  </a:lnTo>
                  <a:lnTo>
                    <a:pt x="1172" y="1413"/>
                  </a:lnTo>
                  <a:lnTo>
                    <a:pt x="1172" y="1416"/>
                  </a:lnTo>
                  <a:lnTo>
                    <a:pt x="1174" y="1418"/>
                  </a:lnTo>
                  <a:lnTo>
                    <a:pt x="1172" y="1418"/>
                  </a:lnTo>
                  <a:lnTo>
                    <a:pt x="1172" y="1418"/>
                  </a:lnTo>
                  <a:lnTo>
                    <a:pt x="1169" y="1416"/>
                  </a:lnTo>
                  <a:lnTo>
                    <a:pt x="1167" y="1416"/>
                  </a:lnTo>
                  <a:lnTo>
                    <a:pt x="1165" y="1416"/>
                  </a:lnTo>
                  <a:lnTo>
                    <a:pt x="1162" y="1418"/>
                  </a:lnTo>
                  <a:lnTo>
                    <a:pt x="1162" y="1418"/>
                  </a:lnTo>
                  <a:lnTo>
                    <a:pt x="1162" y="1420"/>
                  </a:lnTo>
                  <a:lnTo>
                    <a:pt x="1162" y="1420"/>
                  </a:lnTo>
                  <a:lnTo>
                    <a:pt x="1162" y="1423"/>
                  </a:lnTo>
                  <a:lnTo>
                    <a:pt x="1162" y="1423"/>
                  </a:lnTo>
                  <a:lnTo>
                    <a:pt x="1162" y="1423"/>
                  </a:lnTo>
                  <a:lnTo>
                    <a:pt x="1162" y="1425"/>
                  </a:lnTo>
                  <a:lnTo>
                    <a:pt x="1162" y="1425"/>
                  </a:lnTo>
                  <a:lnTo>
                    <a:pt x="1160" y="1425"/>
                  </a:lnTo>
                  <a:lnTo>
                    <a:pt x="1160" y="1423"/>
                  </a:lnTo>
                  <a:lnTo>
                    <a:pt x="1160" y="1423"/>
                  </a:lnTo>
                  <a:lnTo>
                    <a:pt x="1160" y="1423"/>
                  </a:lnTo>
                  <a:lnTo>
                    <a:pt x="1158" y="1423"/>
                  </a:lnTo>
                  <a:lnTo>
                    <a:pt x="1158" y="1423"/>
                  </a:lnTo>
                  <a:lnTo>
                    <a:pt x="1158" y="1423"/>
                  </a:lnTo>
                  <a:lnTo>
                    <a:pt x="1158" y="1425"/>
                  </a:lnTo>
                  <a:lnTo>
                    <a:pt x="1158" y="1425"/>
                  </a:lnTo>
                  <a:lnTo>
                    <a:pt x="1160" y="1425"/>
                  </a:lnTo>
                  <a:lnTo>
                    <a:pt x="1160" y="1425"/>
                  </a:lnTo>
                  <a:lnTo>
                    <a:pt x="1162" y="1427"/>
                  </a:lnTo>
                  <a:lnTo>
                    <a:pt x="1162" y="1427"/>
                  </a:lnTo>
                  <a:lnTo>
                    <a:pt x="1162" y="1430"/>
                  </a:lnTo>
                  <a:lnTo>
                    <a:pt x="1165" y="1430"/>
                  </a:lnTo>
                  <a:lnTo>
                    <a:pt x="1162" y="1432"/>
                  </a:lnTo>
                  <a:lnTo>
                    <a:pt x="1162" y="1432"/>
                  </a:lnTo>
                  <a:lnTo>
                    <a:pt x="1162" y="1432"/>
                  </a:lnTo>
                  <a:lnTo>
                    <a:pt x="1160" y="1430"/>
                  </a:lnTo>
                  <a:lnTo>
                    <a:pt x="1160" y="1430"/>
                  </a:lnTo>
                  <a:lnTo>
                    <a:pt x="1160" y="1432"/>
                  </a:lnTo>
                  <a:lnTo>
                    <a:pt x="1160" y="1434"/>
                  </a:lnTo>
                  <a:lnTo>
                    <a:pt x="1160" y="1434"/>
                  </a:lnTo>
                  <a:lnTo>
                    <a:pt x="1160" y="1434"/>
                  </a:lnTo>
                  <a:lnTo>
                    <a:pt x="1160" y="1437"/>
                  </a:lnTo>
                  <a:lnTo>
                    <a:pt x="1160" y="1437"/>
                  </a:lnTo>
                  <a:lnTo>
                    <a:pt x="1160" y="1437"/>
                  </a:lnTo>
                  <a:lnTo>
                    <a:pt x="1160" y="1437"/>
                  </a:lnTo>
                  <a:lnTo>
                    <a:pt x="1160" y="1434"/>
                  </a:lnTo>
                  <a:lnTo>
                    <a:pt x="1158" y="1434"/>
                  </a:lnTo>
                  <a:lnTo>
                    <a:pt x="1158"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3" y="1444"/>
                  </a:lnTo>
                  <a:lnTo>
                    <a:pt x="1153" y="1444"/>
                  </a:lnTo>
                  <a:lnTo>
                    <a:pt x="1153" y="1442"/>
                  </a:lnTo>
                  <a:lnTo>
                    <a:pt x="1153" y="1439"/>
                  </a:lnTo>
                  <a:lnTo>
                    <a:pt x="1153" y="1439"/>
                  </a:lnTo>
                  <a:lnTo>
                    <a:pt x="1151" y="1439"/>
                  </a:lnTo>
                  <a:lnTo>
                    <a:pt x="1151" y="1439"/>
                  </a:lnTo>
                  <a:lnTo>
                    <a:pt x="1148" y="1439"/>
                  </a:lnTo>
                  <a:lnTo>
                    <a:pt x="1148" y="1442"/>
                  </a:lnTo>
                  <a:lnTo>
                    <a:pt x="1148" y="1444"/>
                  </a:lnTo>
                  <a:lnTo>
                    <a:pt x="1148" y="1444"/>
                  </a:lnTo>
                  <a:lnTo>
                    <a:pt x="1148" y="1446"/>
                  </a:lnTo>
                  <a:lnTo>
                    <a:pt x="1146" y="1446"/>
                  </a:lnTo>
                  <a:lnTo>
                    <a:pt x="1146" y="1444"/>
                  </a:lnTo>
                  <a:lnTo>
                    <a:pt x="1146" y="1444"/>
                  </a:lnTo>
                  <a:lnTo>
                    <a:pt x="1146" y="1442"/>
                  </a:lnTo>
                  <a:lnTo>
                    <a:pt x="1146" y="1442"/>
                  </a:lnTo>
                  <a:lnTo>
                    <a:pt x="1146" y="1442"/>
                  </a:lnTo>
                  <a:lnTo>
                    <a:pt x="1146" y="1442"/>
                  </a:lnTo>
                  <a:lnTo>
                    <a:pt x="1146" y="1439"/>
                  </a:lnTo>
                  <a:lnTo>
                    <a:pt x="1146" y="1439"/>
                  </a:lnTo>
                  <a:lnTo>
                    <a:pt x="1146" y="1439"/>
                  </a:lnTo>
                  <a:lnTo>
                    <a:pt x="1148" y="1437"/>
                  </a:lnTo>
                  <a:lnTo>
                    <a:pt x="1148" y="1434"/>
                  </a:lnTo>
                  <a:lnTo>
                    <a:pt x="1148" y="1434"/>
                  </a:lnTo>
                  <a:lnTo>
                    <a:pt x="1151" y="1434"/>
                  </a:lnTo>
                  <a:lnTo>
                    <a:pt x="1151" y="1432"/>
                  </a:lnTo>
                  <a:lnTo>
                    <a:pt x="1148" y="1432"/>
                  </a:lnTo>
                  <a:lnTo>
                    <a:pt x="1148" y="1432"/>
                  </a:lnTo>
                  <a:lnTo>
                    <a:pt x="1148" y="1432"/>
                  </a:lnTo>
                  <a:lnTo>
                    <a:pt x="1148" y="1432"/>
                  </a:lnTo>
                  <a:lnTo>
                    <a:pt x="1146" y="1432"/>
                  </a:lnTo>
                  <a:lnTo>
                    <a:pt x="1146" y="1432"/>
                  </a:lnTo>
                  <a:lnTo>
                    <a:pt x="1146" y="1427"/>
                  </a:lnTo>
                  <a:lnTo>
                    <a:pt x="1143" y="1425"/>
                  </a:lnTo>
                  <a:lnTo>
                    <a:pt x="1143" y="1425"/>
                  </a:lnTo>
                  <a:lnTo>
                    <a:pt x="1139" y="1423"/>
                  </a:lnTo>
                  <a:lnTo>
                    <a:pt x="1136" y="1420"/>
                  </a:lnTo>
                  <a:lnTo>
                    <a:pt x="1136" y="1420"/>
                  </a:lnTo>
                  <a:lnTo>
                    <a:pt x="1136" y="1418"/>
                  </a:lnTo>
                  <a:lnTo>
                    <a:pt x="1134" y="1416"/>
                  </a:lnTo>
                  <a:lnTo>
                    <a:pt x="1129" y="1413"/>
                  </a:lnTo>
                  <a:lnTo>
                    <a:pt x="1127" y="1411"/>
                  </a:lnTo>
                  <a:lnTo>
                    <a:pt x="1127" y="1411"/>
                  </a:lnTo>
                  <a:lnTo>
                    <a:pt x="1127" y="1408"/>
                  </a:lnTo>
                  <a:lnTo>
                    <a:pt x="1125" y="1408"/>
                  </a:lnTo>
                  <a:lnTo>
                    <a:pt x="1125" y="1406"/>
                  </a:lnTo>
                  <a:lnTo>
                    <a:pt x="1122" y="1404"/>
                  </a:lnTo>
                  <a:lnTo>
                    <a:pt x="1117" y="1404"/>
                  </a:lnTo>
                  <a:lnTo>
                    <a:pt x="1117" y="1404"/>
                  </a:lnTo>
                  <a:lnTo>
                    <a:pt x="1117" y="1401"/>
                  </a:lnTo>
                  <a:lnTo>
                    <a:pt x="1115" y="1401"/>
                  </a:lnTo>
                  <a:lnTo>
                    <a:pt x="1115" y="1401"/>
                  </a:lnTo>
                  <a:lnTo>
                    <a:pt x="1113" y="1399"/>
                  </a:lnTo>
                  <a:lnTo>
                    <a:pt x="1113" y="1397"/>
                  </a:lnTo>
                  <a:lnTo>
                    <a:pt x="1113" y="1394"/>
                  </a:lnTo>
                  <a:lnTo>
                    <a:pt x="1110" y="1392"/>
                  </a:lnTo>
                  <a:lnTo>
                    <a:pt x="1108" y="1392"/>
                  </a:lnTo>
                  <a:lnTo>
                    <a:pt x="1108" y="1389"/>
                  </a:lnTo>
                  <a:lnTo>
                    <a:pt x="1108" y="1387"/>
                  </a:lnTo>
                  <a:lnTo>
                    <a:pt x="1108" y="1387"/>
                  </a:lnTo>
                  <a:lnTo>
                    <a:pt x="1106" y="1385"/>
                  </a:lnTo>
                  <a:lnTo>
                    <a:pt x="1106" y="1382"/>
                  </a:lnTo>
                  <a:lnTo>
                    <a:pt x="1103" y="1378"/>
                  </a:lnTo>
                  <a:lnTo>
                    <a:pt x="1103" y="1378"/>
                  </a:lnTo>
                  <a:lnTo>
                    <a:pt x="1103" y="1375"/>
                  </a:lnTo>
                  <a:lnTo>
                    <a:pt x="1103" y="1373"/>
                  </a:lnTo>
                  <a:lnTo>
                    <a:pt x="1103" y="1373"/>
                  </a:lnTo>
                  <a:lnTo>
                    <a:pt x="1101" y="1373"/>
                  </a:lnTo>
                  <a:lnTo>
                    <a:pt x="1101" y="1373"/>
                  </a:lnTo>
                  <a:lnTo>
                    <a:pt x="1101" y="1371"/>
                  </a:lnTo>
                  <a:lnTo>
                    <a:pt x="1101" y="1371"/>
                  </a:lnTo>
                  <a:lnTo>
                    <a:pt x="1101" y="1371"/>
                  </a:lnTo>
                  <a:lnTo>
                    <a:pt x="1103" y="1371"/>
                  </a:lnTo>
                  <a:lnTo>
                    <a:pt x="1103" y="1368"/>
                  </a:lnTo>
                  <a:lnTo>
                    <a:pt x="1103" y="1368"/>
                  </a:lnTo>
                  <a:lnTo>
                    <a:pt x="1103" y="1368"/>
                  </a:lnTo>
                  <a:lnTo>
                    <a:pt x="1103" y="1368"/>
                  </a:lnTo>
                  <a:lnTo>
                    <a:pt x="1101" y="1368"/>
                  </a:lnTo>
                  <a:lnTo>
                    <a:pt x="1101" y="1366"/>
                  </a:lnTo>
                  <a:lnTo>
                    <a:pt x="1101" y="1366"/>
                  </a:lnTo>
                  <a:lnTo>
                    <a:pt x="1103" y="1366"/>
                  </a:lnTo>
                  <a:lnTo>
                    <a:pt x="1103" y="1363"/>
                  </a:lnTo>
                  <a:lnTo>
                    <a:pt x="1103" y="1363"/>
                  </a:lnTo>
                  <a:lnTo>
                    <a:pt x="1103" y="1361"/>
                  </a:lnTo>
                  <a:lnTo>
                    <a:pt x="1101" y="1359"/>
                  </a:lnTo>
                  <a:lnTo>
                    <a:pt x="1101" y="1356"/>
                  </a:lnTo>
                  <a:lnTo>
                    <a:pt x="1101" y="1356"/>
                  </a:lnTo>
                  <a:lnTo>
                    <a:pt x="1101" y="1356"/>
                  </a:lnTo>
                  <a:lnTo>
                    <a:pt x="1101" y="1354"/>
                  </a:lnTo>
                  <a:lnTo>
                    <a:pt x="1098" y="1354"/>
                  </a:lnTo>
                  <a:lnTo>
                    <a:pt x="1096" y="1352"/>
                  </a:lnTo>
                  <a:lnTo>
                    <a:pt x="1096" y="1349"/>
                  </a:lnTo>
                  <a:lnTo>
                    <a:pt x="1096" y="1349"/>
                  </a:lnTo>
                  <a:lnTo>
                    <a:pt x="1096" y="1349"/>
                  </a:lnTo>
                  <a:lnTo>
                    <a:pt x="1096" y="1349"/>
                  </a:lnTo>
                  <a:lnTo>
                    <a:pt x="1098" y="1347"/>
                  </a:lnTo>
                  <a:lnTo>
                    <a:pt x="1098" y="1345"/>
                  </a:lnTo>
                  <a:lnTo>
                    <a:pt x="1101" y="1345"/>
                  </a:lnTo>
                  <a:lnTo>
                    <a:pt x="1101" y="1342"/>
                  </a:lnTo>
                  <a:lnTo>
                    <a:pt x="1101" y="1342"/>
                  </a:lnTo>
                  <a:lnTo>
                    <a:pt x="1101" y="1342"/>
                  </a:lnTo>
                  <a:lnTo>
                    <a:pt x="1101" y="1340"/>
                  </a:lnTo>
                  <a:lnTo>
                    <a:pt x="1101" y="1340"/>
                  </a:lnTo>
                  <a:lnTo>
                    <a:pt x="1101" y="1340"/>
                  </a:lnTo>
                  <a:lnTo>
                    <a:pt x="1101" y="1340"/>
                  </a:lnTo>
                  <a:lnTo>
                    <a:pt x="1103" y="1340"/>
                  </a:lnTo>
                  <a:lnTo>
                    <a:pt x="1103" y="1342"/>
                  </a:lnTo>
                  <a:lnTo>
                    <a:pt x="1103" y="1349"/>
                  </a:lnTo>
                  <a:lnTo>
                    <a:pt x="1103" y="1349"/>
                  </a:lnTo>
                  <a:lnTo>
                    <a:pt x="1103" y="1352"/>
                  </a:lnTo>
                  <a:lnTo>
                    <a:pt x="1106" y="1352"/>
                  </a:lnTo>
                  <a:lnTo>
                    <a:pt x="1106" y="1352"/>
                  </a:lnTo>
                  <a:lnTo>
                    <a:pt x="1106" y="1352"/>
                  </a:lnTo>
                  <a:lnTo>
                    <a:pt x="1106" y="1352"/>
                  </a:lnTo>
                  <a:lnTo>
                    <a:pt x="1106" y="1352"/>
                  </a:lnTo>
                  <a:lnTo>
                    <a:pt x="1106" y="1352"/>
                  </a:lnTo>
                  <a:lnTo>
                    <a:pt x="1106" y="1352"/>
                  </a:lnTo>
                  <a:lnTo>
                    <a:pt x="1108" y="1352"/>
                  </a:lnTo>
                  <a:lnTo>
                    <a:pt x="1108" y="1352"/>
                  </a:lnTo>
                  <a:lnTo>
                    <a:pt x="1110" y="1352"/>
                  </a:lnTo>
                  <a:lnTo>
                    <a:pt x="1110" y="1352"/>
                  </a:lnTo>
                  <a:lnTo>
                    <a:pt x="1113" y="1354"/>
                  </a:lnTo>
                  <a:lnTo>
                    <a:pt x="1113" y="1354"/>
                  </a:lnTo>
                  <a:lnTo>
                    <a:pt x="1113"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3" y="1333"/>
                  </a:lnTo>
                  <a:lnTo>
                    <a:pt x="1113" y="1333"/>
                  </a:lnTo>
                  <a:lnTo>
                    <a:pt x="1113" y="1330"/>
                  </a:lnTo>
                  <a:lnTo>
                    <a:pt x="1113" y="1330"/>
                  </a:lnTo>
                  <a:lnTo>
                    <a:pt x="1110" y="1328"/>
                  </a:lnTo>
                  <a:lnTo>
                    <a:pt x="1110" y="1328"/>
                  </a:lnTo>
                  <a:lnTo>
                    <a:pt x="1110" y="1326"/>
                  </a:lnTo>
                  <a:lnTo>
                    <a:pt x="1108" y="1323"/>
                  </a:lnTo>
                  <a:lnTo>
                    <a:pt x="1108" y="1323"/>
                  </a:lnTo>
                  <a:lnTo>
                    <a:pt x="1108" y="1321"/>
                  </a:lnTo>
                  <a:lnTo>
                    <a:pt x="1106" y="1321"/>
                  </a:lnTo>
                  <a:lnTo>
                    <a:pt x="1106" y="1318"/>
                  </a:lnTo>
                  <a:lnTo>
                    <a:pt x="1106" y="1316"/>
                  </a:lnTo>
                  <a:lnTo>
                    <a:pt x="1106" y="1314"/>
                  </a:lnTo>
                  <a:lnTo>
                    <a:pt x="1106" y="1314"/>
                  </a:lnTo>
                  <a:lnTo>
                    <a:pt x="1106" y="1311"/>
                  </a:lnTo>
                  <a:lnTo>
                    <a:pt x="1103" y="1307"/>
                  </a:lnTo>
                  <a:lnTo>
                    <a:pt x="1101" y="1304"/>
                  </a:lnTo>
                  <a:lnTo>
                    <a:pt x="1101" y="1302"/>
                  </a:lnTo>
                  <a:lnTo>
                    <a:pt x="1091" y="1292"/>
                  </a:lnTo>
                  <a:lnTo>
                    <a:pt x="1082" y="1288"/>
                  </a:lnTo>
                  <a:lnTo>
                    <a:pt x="1080" y="1285"/>
                  </a:lnTo>
                  <a:lnTo>
                    <a:pt x="1080" y="1285"/>
                  </a:lnTo>
                  <a:lnTo>
                    <a:pt x="1072" y="1281"/>
                  </a:lnTo>
                  <a:lnTo>
                    <a:pt x="1068" y="1276"/>
                  </a:lnTo>
                  <a:lnTo>
                    <a:pt x="1068" y="1276"/>
                  </a:lnTo>
                  <a:lnTo>
                    <a:pt x="1065" y="1273"/>
                  </a:lnTo>
                  <a:lnTo>
                    <a:pt x="1065" y="1273"/>
                  </a:lnTo>
                  <a:lnTo>
                    <a:pt x="1065" y="1273"/>
                  </a:lnTo>
                  <a:lnTo>
                    <a:pt x="1065" y="1271"/>
                  </a:lnTo>
                  <a:lnTo>
                    <a:pt x="1063" y="1271"/>
                  </a:lnTo>
                  <a:lnTo>
                    <a:pt x="1063" y="1271"/>
                  </a:lnTo>
                  <a:lnTo>
                    <a:pt x="1063" y="1269"/>
                  </a:lnTo>
                  <a:lnTo>
                    <a:pt x="1063" y="1269"/>
                  </a:lnTo>
                  <a:lnTo>
                    <a:pt x="1061" y="1266"/>
                  </a:lnTo>
                  <a:lnTo>
                    <a:pt x="1054" y="1266"/>
                  </a:lnTo>
                  <a:lnTo>
                    <a:pt x="1051" y="1269"/>
                  </a:lnTo>
                  <a:lnTo>
                    <a:pt x="1051" y="1269"/>
                  </a:lnTo>
                  <a:lnTo>
                    <a:pt x="1051" y="1269"/>
                  </a:lnTo>
                  <a:lnTo>
                    <a:pt x="1049" y="1271"/>
                  </a:lnTo>
                  <a:lnTo>
                    <a:pt x="1049" y="1273"/>
                  </a:lnTo>
                  <a:lnTo>
                    <a:pt x="1049" y="1273"/>
                  </a:lnTo>
                  <a:lnTo>
                    <a:pt x="1049" y="1276"/>
                  </a:lnTo>
                  <a:lnTo>
                    <a:pt x="1049" y="1276"/>
                  </a:lnTo>
                  <a:lnTo>
                    <a:pt x="1049" y="1278"/>
                  </a:lnTo>
                  <a:lnTo>
                    <a:pt x="1049" y="1278"/>
                  </a:lnTo>
                  <a:lnTo>
                    <a:pt x="1046" y="1283"/>
                  </a:lnTo>
                  <a:lnTo>
                    <a:pt x="1042" y="1288"/>
                  </a:lnTo>
                  <a:lnTo>
                    <a:pt x="1042" y="1290"/>
                  </a:lnTo>
                  <a:lnTo>
                    <a:pt x="1042" y="1292"/>
                  </a:lnTo>
                  <a:lnTo>
                    <a:pt x="1042" y="1295"/>
                  </a:lnTo>
                  <a:lnTo>
                    <a:pt x="1042" y="1297"/>
                  </a:lnTo>
                  <a:lnTo>
                    <a:pt x="1042" y="1297"/>
                  </a:lnTo>
                  <a:lnTo>
                    <a:pt x="1042" y="1300"/>
                  </a:lnTo>
                  <a:lnTo>
                    <a:pt x="1042"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2" y="1318"/>
                  </a:lnTo>
                  <a:lnTo>
                    <a:pt x="1042" y="1318"/>
                  </a:lnTo>
                  <a:lnTo>
                    <a:pt x="1042" y="1321"/>
                  </a:lnTo>
                  <a:lnTo>
                    <a:pt x="1042" y="1321"/>
                  </a:lnTo>
                  <a:lnTo>
                    <a:pt x="1039" y="1323"/>
                  </a:lnTo>
                  <a:lnTo>
                    <a:pt x="1042" y="1326"/>
                  </a:lnTo>
                  <a:lnTo>
                    <a:pt x="1039" y="1326"/>
                  </a:lnTo>
                  <a:lnTo>
                    <a:pt x="1039" y="1326"/>
                  </a:lnTo>
                  <a:lnTo>
                    <a:pt x="1039" y="1328"/>
                  </a:lnTo>
                  <a:lnTo>
                    <a:pt x="1039" y="1328"/>
                  </a:lnTo>
                  <a:lnTo>
                    <a:pt x="1039" y="1330"/>
                  </a:lnTo>
                  <a:lnTo>
                    <a:pt x="1042" y="1333"/>
                  </a:lnTo>
                  <a:lnTo>
                    <a:pt x="1042" y="1333"/>
                  </a:lnTo>
                  <a:lnTo>
                    <a:pt x="1044" y="1333"/>
                  </a:lnTo>
                  <a:lnTo>
                    <a:pt x="1044" y="1333"/>
                  </a:lnTo>
                  <a:lnTo>
                    <a:pt x="1044" y="1335"/>
                  </a:lnTo>
                  <a:lnTo>
                    <a:pt x="1044" y="1335"/>
                  </a:lnTo>
                  <a:lnTo>
                    <a:pt x="1044" y="1337"/>
                  </a:lnTo>
                  <a:lnTo>
                    <a:pt x="1044" y="1337"/>
                  </a:lnTo>
                  <a:lnTo>
                    <a:pt x="1044" y="1337"/>
                  </a:lnTo>
                  <a:lnTo>
                    <a:pt x="1044" y="1340"/>
                  </a:lnTo>
                  <a:lnTo>
                    <a:pt x="1044" y="1340"/>
                  </a:lnTo>
                  <a:lnTo>
                    <a:pt x="1042" y="1340"/>
                  </a:lnTo>
                  <a:lnTo>
                    <a:pt x="1042" y="1340"/>
                  </a:lnTo>
                  <a:lnTo>
                    <a:pt x="1042" y="1340"/>
                  </a:lnTo>
                  <a:lnTo>
                    <a:pt x="1044" y="1340"/>
                  </a:lnTo>
                  <a:lnTo>
                    <a:pt x="1042" y="1342"/>
                  </a:lnTo>
                  <a:lnTo>
                    <a:pt x="1042" y="1342"/>
                  </a:lnTo>
                  <a:lnTo>
                    <a:pt x="1039" y="1345"/>
                  </a:lnTo>
                  <a:lnTo>
                    <a:pt x="1042" y="1345"/>
                  </a:lnTo>
                  <a:lnTo>
                    <a:pt x="1039" y="1345"/>
                  </a:lnTo>
                  <a:lnTo>
                    <a:pt x="1042" y="1345"/>
                  </a:lnTo>
                  <a:lnTo>
                    <a:pt x="1042" y="1347"/>
                  </a:lnTo>
                  <a:lnTo>
                    <a:pt x="1042" y="1347"/>
                  </a:lnTo>
                  <a:lnTo>
                    <a:pt x="1042" y="1349"/>
                  </a:lnTo>
                  <a:lnTo>
                    <a:pt x="1042" y="1349"/>
                  </a:lnTo>
                  <a:lnTo>
                    <a:pt x="1039" y="1349"/>
                  </a:lnTo>
                  <a:lnTo>
                    <a:pt x="1039" y="1352"/>
                  </a:lnTo>
                  <a:lnTo>
                    <a:pt x="1039" y="1352"/>
                  </a:lnTo>
                  <a:lnTo>
                    <a:pt x="1037" y="1354"/>
                  </a:lnTo>
                  <a:lnTo>
                    <a:pt x="1037" y="1354"/>
                  </a:lnTo>
                  <a:lnTo>
                    <a:pt x="1037" y="1356"/>
                  </a:lnTo>
                  <a:lnTo>
                    <a:pt x="1037" y="1356"/>
                  </a:lnTo>
                  <a:lnTo>
                    <a:pt x="1037" y="1356"/>
                  </a:lnTo>
                  <a:lnTo>
                    <a:pt x="1037" y="1356"/>
                  </a:lnTo>
                  <a:lnTo>
                    <a:pt x="1037" y="1359"/>
                  </a:lnTo>
                  <a:lnTo>
                    <a:pt x="1039" y="1359"/>
                  </a:lnTo>
                  <a:lnTo>
                    <a:pt x="1039" y="1359"/>
                  </a:lnTo>
                  <a:lnTo>
                    <a:pt x="1037" y="1361"/>
                  </a:lnTo>
                  <a:lnTo>
                    <a:pt x="1037" y="1361"/>
                  </a:lnTo>
                  <a:lnTo>
                    <a:pt x="1035" y="1363"/>
                  </a:lnTo>
                  <a:lnTo>
                    <a:pt x="1035" y="1361"/>
                  </a:lnTo>
                  <a:lnTo>
                    <a:pt x="1035" y="1361"/>
                  </a:lnTo>
                  <a:lnTo>
                    <a:pt x="1032" y="1359"/>
                  </a:lnTo>
                  <a:lnTo>
                    <a:pt x="1032" y="1359"/>
                  </a:lnTo>
                  <a:lnTo>
                    <a:pt x="1032" y="1356"/>
                  </a:lnTo>
                  <a:lnTo>
                    <a:pt x="1032" y="1356"/>
                  </a:lnTo>
                  <a:lnTo>
                    <a:pt x="1032" y="1354"/>
                  </a:lnTo>
                  <a:lnTo>
                    <a:pt x="1032" y="1354"/>
                  </a:lnTo>
                  <a:lnTo>
                    <a:pt x="1032" y="1354"/>
                  </a:lnTo>
                  <a:lnTo>
                    <a:pt x="1032" y="1354"/>
                  </a:lnTo>
                  <a:lnTo>
                    <a:pt x="1032" y="1354"/>
                  </a:lnTo>
                  <a:lnTo>
                    <a:pt x="1030" y="1352"/>
                  </a:lnTo>
                  <a:lnTo>
                    <a:pt x="1027" y="1354"/>
                  </a:lnTo>
                  <a:lnTo>
                    <a:pt x="1025" y="1354"/>
                  </a:lnTo>
                  <a:lnTo>
                    <a:pt x="1030" y="1352"/>
                  </a:lnTo>
                  <a:lnTo>
                    <a:pt x="1030" y="1352"/>
                  </a:lnTo>
                  <a:lnTo>
                    <a:pt x="1030" y="1349"/>
                  </a:lnTo>
                  <a:lnTo>
                    <a:pt x="1023" y="1347"/>
                  </a:lnTo>
                  <a:lnTo>
                    <a:pt x="1020" y="1347"/>
                  </a:lnTo>
                  <a:lnTo>
                    <a:pt x="1020" y="1347"/>
                  </a:lnTo>
                  <a:lnTo>
                    <a:pt x="1020" y="1345"/>
                  </a:lnTo>
                  <a:lnTo>
                    <a:pt x="1020" y="1345"/>
                  </a:lnTo>
                  <a:lnTo>
                    <a:pt x="1020" y="1345"/>
                  </a:lnTo>
                  <a:lnTo>
                    <a:pt x="1020" y="1345"/>
                  </a:lnTo>
                  <a:lnTo>
                    <a:pt x="1023" y="1342"/>
                  </a:lnTo>
                  <a:lnTo>
                    <a:pt x="1023" y="1342"/>
                  </a:lnTo>
                  <a:lnTo>
                    <a:pt x="1023" y="1337"/>
                  </a:lnTo>
                  <a:lnTo>
                    <a:pt x="1023" y="1337"/>
                  </a:lnTo>
                  <a:lnTo>
                    <a:pt x="1023" y="1337"/>
                  </a:lnTo>
                  <a:lnTo>
                    <a:pt x="1023" y="1337"/>
                  </a:lnTo>
                  <a:lnTo>
                    <a:pt x="1023" y="1335"/>
                  </a:lnTo>
                  <a:lnTo>
                    <a:pt x="1020" y="1335"/>
                  </a:lnTo>
                  <a:lnTo>
                    <a:pt x="1020" y="1335"/>
                  </a:lnTo>
                  <a:lnTo>
                    <a:pt x="1020" y="1335"/>
                  </a:lnTo>
                  <a:lnTo>
                    <a:pt x="1020" y="1335"/>
                  </a:lnTo>
                  <a:lnTo>
                    <a:pt x="1020" y="1333"/>
                  </a:lnTo>
                  <a:lnTo>
                    <a:pt x="1020" y="1333"/>
                  </a:lnTo>
                  <a:lnTo>
                    <a:pt x="1020" y="1333"/>
                  </a:lnTo>
                  <a:lnTo>
                    <a:pt x="1023"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6" y="1314"/>
                  </a:lnTo>
                  <a:lnTo>
                    <a:pt x="1016" y="1314"/>
                  </a:lnTo>
                  <a:lnTo>
                    <a:pt x="1016" y="1311"/>
                  </a:lnTo>
                  <a:lnTo>
                    <a:pt x="1016"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6" y="1304"/>
                  </a:lnTo>
                  <a:lnTo>
                    <a:pt x="1013" y="1304"/>
                  </a:lnTo>
                  <a:lnTo>
                    <a:pt x="1013" y="1304"/>
                  </a:lnTo>
                  <a:lnTo>
                    <a:pt x="1013" y="1304"/>
                  </a:lnTo>
                  <a:lnTo>
                    <a:pt x="1013" y="1304"/>
                  </a:lnTo>
                  <a:lnTo>
                    <a:pt x="1013" y="1302"/>
                  </a:lnTo>
                  <a:lnTo>
                    <a:pt x="1013" y="1302"/>
                  </a:lnTo>
                  <a:lnTo>
                    <a:pt x="1013" y="1302"/>
                  </a:lnTo>
                  <a:lnTo>
                    <a:pt x="1013" y="1302"/>
                  </a:lnTo>
                  <a:lnTo>
                    <a:pt x="1013" y="1297"/>
                  </a:lnTo>
                  <a:lnTo>
                    <a:pt x="1011" y="1297"/>
                  </a:lnTo>
                  <a:lnTo>
                    <a:pt x="1011" y="1297"/>
                  </a:lnTo>
                  <a:lnTo>
                    <a:pt x="1009" y="1297"/>
                  </a:lnTo>
                  <a:lnTo>
                    <a:pt x="1009" y="1297"/>
                  </a:lnTo>
                  <a:lnTo>
                    <a:pt x="1009" y="1295"/>
                  </a:lnTo>
                  <a:lnTo>
                    <a:pt x="1009" y="1295"/>
                  </a:lnTo>
                  <a:lnTo>
                    <a:pt x="1009" y="1292"/>
                  </a:lnTo>
                  <a:lnTo>
                    <a:pt x="1009" y="1290"/>
                  </a:lnTo>
                  <a:lnTo>
                    <a:pt x="1009" y="1290"/>
                  </a:lnTo>
                  <a:lnTo>
                    <a:pt x="1006" y="1288"/>
                  </a:lnTo>
                  <a:lnTo>
                    <a:pt x="1006" y="1288"/>
                  </a:lnTo>
                  <a:lnTo>
                    <a:pt x="1006" y="1288"/>
                  </a:lnTo>
                  <a:lnTo>
                    <a:pt x="1004" y="1285"/>
                  </a:lnTo>
                  <a:lnTo>
                    <a:pt x="1004" y="1285"/>
                  </a:lnTo>
                  <a:lnTo>
                    <a:pt x="1001" y="1285"/>
                  </a:lnTo>
                  <a:lnTo>
                    <a:pt x="994" y="1278"/>
                  </a:lnTo>
                  <a:lnTo>
                    <a:pt x="992" y="1278"/>
                  </a:lnTo>
                  <a:lnTo>
                    <a:pt x="992" y="1278"/>
                  </a:lnTo>
                  <a:lnTo>
                    <a:pt x="992" y="1276"/>
                  </a:lnTo>
                  <a:lnTo>
                    <a:pt x="990" y="1276"/>
                  </a:lnTo>
                  <a:lnTo>
                    <a:pt x="990" y="1276"/>
                  </a:lnTo>
                  <a:lnTo>
                    <a:pt x="987" y="1273"/>
                  </a:lnTo>
                  <a:lnTo>
                    <a:pt x="983" y="1271"/>
                  </a:lnTo>
                  <a:lnTo>
                    <a:pt x="980" y="1269"/>
                  </a:lnTo>
                  <a:lnTo>
                    <a:pt x="980" y="1269"/>
                  </a:lnTo>
                  <a:lnTo>
                    <a:pt x="987" y="1273"/>
                  </a:lnTo>
                  <a:lnTo>
                    <a:pt x="990" y="1273"/>
                  </a:lnTo>
                  <a:lnTo>
                    <a:pt x="990" y="1273"/>
                  </a:lnTo>
                  <a:lnTo>
                    <a:pt x="992" y="1271"/>
                  </a:lnTo>
                  <a:lnTo>
                    <a:pt x="994" y="1269"/>
                  </a:lnTo>
                  <a:lnTo>
                    <a:pt x="994" y="1266"/>
                  </a:lnTo>
                  <a:lnTo>
                    <a:pt x="997" y="1266"/>
                  </a:lnTo>
                  <a:lnTo>
                    <a:pt x="997" y="1266"/>
                  </a:lnTo>
                  <a:lnTo>
                    <a:pt x="994" y="1269"/>
                  </a:lnTo>
                  <a:lnTo>
                    <a:pt x="994" y="1269"/>
                  </a:lnTo>
                  <a:lnTo>
                    <a:pt x="994" y="1269"/>
                  </a:lnTo>
                  <a:lnTo>
                    <a:pt x="994" y="1271"/>
                  </a:lnTo>
                  <a:lnTo>
                    <a:pt x="994" y="1271"/>
                  </a:lnTo>
                  <a:lnTo>
                    <a:pt x="994" y="1273"/>
                  </a:lnTo>
                  <a:lnTo>
                    <a:pt x="992" y="1273"/>
                  </a:lnTo>
                  <a:lnTo>
                    <a:pt x="992" y="1276"/>
                  </a:lnTo>
                  <a:lnTo>
                    <a:pt x="994" y="1276"/>
                  </a:lnTo>
                  <a:lnTo>
                    <a:pt x="997" y="1271"/>
                  </a:lnTo>
                  <a:lnTo>
                    <a:pt x="999" y="1271"/>
                  </a:lnTo>
                  <a:lnTo>
                    <a:pt x="999" y="1273"/>
                  </a:lnTo>
                  <a:lnTo>
                    <a:pt x="997" y="1273"/>
                  </a:lnTo>
                  <a:lnTo>
                    <a:pt x="997" y="1273"/>
                  </a:lnTo>
                  <a:lnTo>
                    <a:pt x="997" y="1273"/>
                  </a:lnTo>
                  <a:lnTo>
                    <a:pt x="997" y="1273"/>
                  </a:lnTo>
                  <a:lnTo>
                    <a:pt x="997" y="1273"/>
                  </a:lnTo>
                  <a:lnTo>
                    <a:pt x="997" y="1273"/>
                  </a:lnTo>
                  <a:lnTo>
                    <a:pt x="997" y="1273"/>
                  </a:lnTo>
                  <a:lnTo>
                    <a:pt x="997" y="1276"/>
                  </a:lnTo>
                  <a:lnTo>
                    <a:pt x="997" y="1276"/>
                  </a:lnTo>
                  <a:lnTo>
                    <a:pt x="997" y="1276"/>
                  </a:lnTo>
                  <a:lnTo>
                    <a:pt x="997" y="1276"/>
                  </a:lnTo>
                  <a:lnTo>
                    <a:pt x="997" y="1276"/>
                  </a:lnTo>
                  <a:lnTo>
                    <a:pt x="997"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4" y="1264"/>
                  </a:lnTo>
                  <a:lnTo>
                    <a:pt x="1004" y="1262"/>
                  </a:lnTo>
                  <a:lnTo>
                    <a:pt x="1004" y="1262"/>
                  </a:lnTo>
                  <a:lnTo>
                    <a:pt x="1006" y="1262"/>
                  </a:lnTo>
                  <a:lnTo>
                    <a:pt x="1006" y="1262"/>
                  </a:lnTo>
                  <a:lnTo>
                    <a:pt x="1006" y="1262"/>
                  </a:lnTo>
                  <a:lnTo>
                    <a:pt x="1006" y="1259"/>
                  </a:lnTo>
                  <a:lnTo>
                    <a:pt x="1006" y="1259"/>
                  </a:lnTo>
                  <a:lnTo>
                    <a:pt x="1006" y="1259"/>
                  </a:lnTo>
                  <a:lnTo>
                    <a:pt x="1006" y="1259"/>
                  </a:lnTo>
                  <a:lnTo>
                    <a:pt x="1006" y="1259"/>
                  </a:lnTo>
                  <a:lnTo>
                    <a:pt x="1004" y="1259"/>
                  </a:lnTo>
                  <a:lnTo>
                    <a:pt x="1004" y="1257"/>
                  </a:lnTo>
                  <a:lnTo>
                    <a:pt x="1004" y="1257"/>
                  </a:lnTo>
                  <a:lnTo>
                    <a:pt x="1004" y="1257"/>
                  </a:lnTo>
                  <a:lnTo>
                    <a:pt x="1004" y="1257"/>
                  </a:lnTo>
                  <a:lnTo>
                    <a:pt x="1006" y="1257"/>
                  </a:lnTo>
                  <a:lnTo>
                    <a:pt x="1006" y="1257"/>
                  </a:lnTo>
                  <a:lnTo>
                    <a:pt x="1006" y="1257"/>
                  </a:lnTo>
                  <a:lnTo>
                    <a:pt x="1006" y="1259"/>
                  </a:lnTo>
                  <a:lnTo>
                    <a:pt x="1006" y="1257"/>
                  </a:lnTo>
                  <a:lnTo>
                    <a:pt x="1006" y="1257"/>
                  </a:lnTo>
                  <a:lnTo>
                    <a:pt x="1006" y="1259"/>
                  </a:lnTo>
                  <a:lnTo>
                    <a:pt x="1006" y="1259"/>
                  </a:lnTo>
                  <a:lnTo>
                    <a:pt x="1006" y="1259"/>
                  </a:lnTo>
                  <a:lnTo>
                    <a:pt x="1009" y="1259"/>
                  </a:lnTo>
                  <a:lnTo>
                    <a:pt x="1009" y="1259"/>
                  </a:lnTo>
                  <a:lnTo>
                    <a:pt x="1009" y="1259"/>
                  </a:lnTo>
                  <a:lnTo>
                    <a:pt x="1011" y="1257"/>
                  </a:lnTo>
                  <a:lnTo>
                    <a:pt x="1011" y="1257"/>
                  </a:lnTo>
                  <a:lnTo>
                    <a:pt x="1016" y="1257"/>
                  </a:lnTo>
                  <a:lnTo>
                    <a:pt x="1016" y="1257"/>
                  </a:lnTo>
                  <a:lnTo>
                    <a:pt x="1016" y="1257"/>
                  </a:lnTo>
                  <a:lnTo>
                    <a:pt x="1016" y="1257"/>
                  </a:lnTo>
                  <a:lnTo>
                    <a:pt x="1013" y="1257"/>
                  </a:lnTo>
                  <a:lnTo>
                    <a:pt x="1013" y="1257"/>
                  </a:lnTo>
                  <a:lnTo>
                    <a:pt x="1013" y="1257"/>
                  </a:lnTo>
                  <a:lnTo>
                    <a:pt x="1013" y="1257"/>
                  </a:lnTo>
                  <a:lnTo>
                    <a:pt x="1013" y="1255"/>
                  </a:lnTo>
                  <a:lnTo>
                    <a:pt x="1013" y="1255"/>
                  </a:lnTo>
                  <a:lnTo>
                    <a:pt x="1013" y="1255"/>
                  </a:lnTo>
                  <a:lnTo>
                    <a:pt x="1013" y="1255"/>
                  </a:lnTo>
                  <a:lnTo>
                    <a:pt x="1013" y="1255"/>
                  </a:lnTo>
                  <a:lnTo>
                    <a:pt x="1011" y="1255"/>
                  </a:lnTo>
                  <a:lnTo>
                    <a:pt x="1011" y="1255"/>
                  </a:lnTo>
                  <a:lnTo>
                    <a:pt x="1011" y="1252"/>
                  </a:lnTo>
                  <a:lnTo>
                    <a:pt x="1011" y="1252"/>
                  </a:lnTo>
                  <a:lnTo>
                    <a:pt x="1009" y="1252"/>
                  </a:lnTo>
                  <a:lnTo>
                    <a:pt x="1004" y="1250"/>
                  </a:lnTo>
                  <a:lnTo>
                    <a:pt x="1001" y="1250"/>
                  </a:lnTo>
                  <a:lnTo>
                    <a:pt x="1001" y="1250"/>
                  </a:lnTo>
                  <a:lnTo>
                    <a:pt x="1001" y="1252"/>
                  </a:lnTo>
                  <a:lnTo>
                    <a:pt x="1001" y="1255"/>
                  </a:lnTo>
                  <a:lnTo>
                    <a:pt x="997" y="1255"/>
                  </a:lnTo>
                  <a:lnTo>
                    <a:pt x="997" y="1255"/>
                  </a:lnTo>
                  <a:lnTo>
                    <a:pt x="997" y="1252"/>
                  </a:lnTo>
                  <a:lnTo>
                    <a:pt x="997" y="1252"/>
                  </a:lnTo>
                  <a:lnTo>
                    <a:pt x="997" y="1250"/>
                  </a:lnTo>
                  <a:lnTo>
                    <a:pt x="994" y="1252"/>
                  </a:lnTo>
                  <a:lnTo>
                    <a:pt x="992" y="1252"/>
                  </a:lnTo>
                  <a:lnTo>
                    <a:pt x="990" y="1255"/>
                  </a:lnTo>
                  <a:lnTo>
                    <a:pt x="990" y="1255"/>
                  </a:lnTo>
                  <a:lnTo>
                    <a:pt x="987" y="1252"/>
                  </a:lnTo>
                  <a:lnTo>
                    <a:pt x="987" y="1250"/>
                  </a:lnTo>
                  <a:lnTo>
                    <a:pt x="987" y="1250"/>
                  </a:lnTo>
                  <a:lnTo>
                    <a:pt x="985" y="1250"/>
                  </a:lnTo>
                  <a:lnTo>
                    <a:pt x="983" y="1252"/>
                  </a:lnTo>
                  <a:lnTo>
                    <a:pt x="983" y="1252"/>
                  </a:lnTo>
                  <a:lnTo>
                    <a:pt x="983" y="1255"/>
                  </a:lnTo>
                  <a:lnTo>
                    <a:pt x="983" y="1255"/>
                  </a:lnTo>
                  <a:lnTo>
                    <a:pt x="975" y="1255"/>
                  </a:lnTo>
                  <a:lnTo>
                    <a:pt x="975" y="1255"/>
                  </a:lnTo>
                  <a:lnTo>
                    <a:pt x="975" y="1255"/>
                  </a:lnTo>
                  <a:lnTo>
                    <a:pt x="975" y="1257"/>
                  </a:lnTo>
                  <a:lnTo>
                    <a:pt x="975" y="1255"/>
                  </a:lnTo>
                  <a:lnTo>
                    <a:pt x="975" y="1255"/>
                  </a:lnTo>
                  <a:lnTo>
                    <a:pt x="980" y="1252"/>
                  </a:lnTo>
                  <a:lnTo>
                    <a:pt x="983" y="1250"/>
                  </a:lnTo>
                  <a:lnTo>
                    <a:pt x="985" y="1245"/>
                  </a:lnTo>
                  <a:lnTo>
                    <a:pt x="985" y="1245"/>
                  </a:lnTo>
                  <a:lnTo>
                    <a:pt x="987" y="1245"/>
                  </a:lnTo>
                  <a:lnTo>
                    <a:pt x="987" y="1245"/>
                  </a:lnTo>
                  <a:lnTo>
                    <a:pt x="987" y="1243"/>
                  </a:lnTo>
                  <a:lnTo>
                    <a:pt x="987" y="1243"/>
                  </a:lnTo>
                  <a:lnTo>
                    <a:pt x="985" y="1243"/>
                  </a:lnTo>
                  <a:lnTo>
                    <a:pt x="985" y="1243"/>
                  </a:lnTo>
                  <a:lnTo>
                    <a:pt x="985" y="1243"/>
                  </a:lnTo>
                  <a:lnTo>
                    <a:pt x="983" y="1243"/>
                  </a:lnTo>
                  <a:lnTo>
                    <a:pt x="983" y="1243"/>
                  </a:lnTo>
                  <a:lnTo>
                    <a:pt x="983" y="1243"/>
                  </a:lnTo>
                  <a:lnTo>
                    <a:pt x="983" y="1243"/>
                  </a:lnTo>
                  <a:lnTo>
                    <a:pt x="980" y="1243"/>
                  </a:lnTo>
                  <a:lnTo>
                    <a:pt x="980" y="1243"/>
                  </a:lnTo>
                  <a:lnTo>
                    <a:pt x="980" y="1243"/>
                  </a:lnTo>
                  <a:lnTo>
                    <a:pt x="980" y="1243"/>
                  </a:lnTo>
                  <a:lnTo>
                    <a:pt x="978"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1" y="1252"/>
                  </a:lnTo>
                  <a:lnTo>
                    <a:pt x="971" y="1252"/>
                  </a:lnTo>
                  <a:lnTo>
                    <a:pt x="968" y="1252"/>
                  </a:lnTo>
                  <a:lnTo>
                    <a:pt x="968" y="1252"/>
                  </a:lnTo>
                  <a:lnTo>
                    <a:pt x="971" y="1255"/>
                  </a:lnTo>
                  <a:lnTo>
                    <a:pt x="968" y="1255"/>
                  </a:lnTo>
                  <a:lnTo>
                    <a:pt x="968" y="1255"/>
                  </a:lnTo>
                  <a:lnTo>
                    <a:pt x="966" y="1257"/>
                  </a:lnTo>
                  <a:lnTo>
                    <a:pt x="968" y="1259"/>
                  </a:lnTo>
                  <a:lnTo>
                    <a:pt x="966" y="1259"/>
                  </a:lnTo>
                  <a:lnTo>
                    <a:pt x="964" y="1257"/>
                  </a:lnTo>
                  <a:lnTo>
                    <a:pt x="964"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2" y="1250"/>
                  </a:lnTo>
                  <a:lnTo>
                    <a:pt x="949" y="1247"/>
                  </a:lnTo>
                  <a:lnTo>
                    <a:pt x="949" y="1247"/>
                  </a:lnTo>
                  <a:lnTo>
                    <a:pt x="949" y="1247"/>
                  </a:lnTo>
                  <a:lnTo>
                    <a:pt x="949" y="1247"/>
                  </a:lnTo>
                  <a:lnTo>
                    <a:pt x="952" y="1247"/>
                  </a:lnTo>
                  <a:lnTo>
                    <a:pt x="952" y="1247"/>
                  </a:lnTo>
                  <a:lnTo>
                    <a:pt x="952" y="1247"/>
                  </a:lnTo>
                  <a:lnTo>
                    <a:pt x="956" y="1247"/>
                  </a:lnTo>
                  <a:lnTo>
                    <a:pt x="956" y="1247"/>
                  </a:lnTo>
                  <a:lnTo>
                    <a:pt x="956" y="1247"/>
                  </a:lnTo>
                  <a:lnTo>
                    <a:pt x="954" y="1247"/>
                  </a:lnTo>
                  <a:lnTo>
                    <a:pt x="952"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5" y="1243"/>
                  </a:lnTo>
                  <a:lnTo>
                    <a:pt x="945" y="1243"/>
                  </a:lnTo>
                  <a:lnTo>
                    <a:pt x="945" y="1243"/>
                  </a:lnTo>
                  <a:lnTo>
                    <a:pt x="940" y="1245"/>
                  </a:lnTo>
                  <a:lnTo>
                    <a:pt x="938" y="1247"/>
                  </a:lnTo>
                  <a:lnTo>
                    <a:pt x="938" y="1247"/>
                  </a:lnTo>
                  <a:lnTo>
                    <a:pt x="938" y="1247"/>
                  </a:lnTo>
                  <a:lnTo>
                    <a:pt x="935" y="1245"/>
                  </a:lnTo>
                  <a:lnTo>
                    <a:pt x="933" y="1247"/>
                  </a:lnTo>
                  <a:lnTo>
                    <a:pt x="930" y="1247"/>
                  </a:lnTo>
                  <a:lnTo>
                    <a:pt x="930" y="1245"/>
                  </a:lnTo>
                  <a:lnTo>
                    <a:pt x="928" y="1245"/>
                  </a:lnTo>
                  <a:lnTo>
                    <a:pt x="930" y="1245"/>
                  </a:lnTo>
                  <a:lnTo>
                    <a:pt x="933" y="1245"/>
                  </a:lnTo>
                  <a:lnTo>
                    <a:pt x="935" y="1245"/>
                  </a:lnTo>
                  <a:lnTo>
                    <a:pt x="935" y="1245"/>
                  </a:lnTo>
                  <a:lnTo>
                    <a:pt x="938" y="1243"/>
                  </a:lnTo>
                  <a:lnTo>
                    <a:pt x="938" y="1243"/>
                  </a:lnTo>
                  <a:lnTo>
                    <a:pt x="942" y="1243"/>
                  </a:lnTo>
                  <a:lnTo>
                    <a:pt x="942" y="1240"/>
                  </a:lnTo>
                  <a:lnTo>
                    <a:pt x="930" y="1243"/>
                  </a:lnTo>
                  <a:lnTo>
                    <a:pt x="930" y="1243"/>
                  </a:lnTo>
                  <a:lnTo>
                    <a:pt x="930" y="1243"/>
                  </a:lnTo>
                  <a:lnTo>
                    <a:pt x="935" y="1238"/>
                  </a:lnTo>
                  <a:lnTo>
                    <a:pt x="938" y="1238"/>
                  </a:lnTo>
                  <a:lnTo>
                    <a:pt x="935" y="1236"/>
                  </a:lnTo>
                  <a:lnTo>
                    <a:pt x="935" y="1236"/>
                  </a:lnTo>
                  <a:lnTo>
                    <a:pt x="938" y="1236"/>
                  </a:lnTo>
                  <a:lnTo>
                    <a:pt x="938" y="1236"/>
                  </a:lnTo>
                  <a:lnTo>
                    <a:pt x="938" y="1238"/>
                  </a:lnTo>
                  <a:lnTo>
                    <a:pt x="940" y="1238"/>
                  </a:lnTo>
                  <a:lnTo>
                    <a:pt x="940" y="1238"/>
                  </a:lnTo>
                  <a:lnTo>
                    <a:pt x="940" y="1236"/>
                  </a:lnTo>
                  <a:lnTo>
                    <a:pt x="940" y="1236"/>
                  </a:lnTo>
                  <a:lnTo>
                    <a:pt x="940" y="1236"/>
                  </a:lnTo>
                  <a:lnTo>
                    <a:pt x="940" y="1233"/>
                  </a:lnTo>
                  <a:lnTo>
                    <a:pt x="940" y="1233"/>
                  </a:lnTo>
                  <a:lnTo>
                    <a:pt x="940" y="1233"/>
                  </a:lnTo>
                  <a:lnTo>
                    <a:pt x="940" y="1233"/>
                  </a:lnTo>
                  <a:lnTo>
                    <a:pt x="940" y="1233"/>
                  </a:lnTo>
                  <a:lnTo>
                    <a:pt x="942" y="1231"/>
                  </a:lnTo>
                  <a:lnTo>
                    <a:pt x="942" y="1231"/>
                  </a:lnTo>
                  <a:lnTo>
                    <a:pt x="942" y="1231"/>
                  </a:lnTo>
                  <a:lnTo>
                    <a:pt x="942" y="1231"/>
                  </a:lnTo>
                  <a:lnTo>
                    <a:pt x="945" y="1231"/>
                  </a:lnTo>
                  <a:lnTo>
                    <a:pt x="945" y="1229"/>
                  </a:lnTo>
                  <a:lnTo>
                    <a:pt x="945" y="1229"/>
                  </a:lnTo>
                  <a:lnTo>
                    <a:pt x="945" y="1229"/>
                  </a:lnTo>
                  <a:lnTo>
                    <a:pt x="945" y="1229"/>
                  </a:lnTo>
                  <a:lnTo>
                    <a:pt x="945" y="1229"/>
                  </a:lnTo>
                  <a:lnTo>
                    <a:pt x="947" y="1226"/>
                  </a:lnTo>
                  <a:lnTo>
                    <a:pt x="949" y="1224"/>
                  </a:lnTo>
                  <a:lnTo>
                    <a:pt x="947" y="1224"/>
                  </a:lnTo>
                  <a:lnTo>
                    <a:pt x="947" y="1224"/>
                  </a:lnTo>
                  <a:lnTo>
                    <a:pt x="947" y="1224"/>
                  </a:lnTo>
                  <a:lnTo>
                    <a:pt x="949" y="1224"/>
                  </a:lnTo>
                  <a:lnTo>
                    <a:pt x="949" y="1224"/>
                  </a:lnTo>
                  <a:lnTo>
                    <a:pt x="952" y="1217"/>
                  </a:lnTo>
                  <a:lnTo>
                    <a:pt x="952" y="1217"/>
                  </a:lnTo>
                  <a:lnTo>
                    <a:pt x="952" y="1217"/>
                  </a:lnTo>
                  <a:lnTo>
                    <a:pt x="952" y="1214"/>
                  </a:lnTo>
                  <a:lnTo>
                    <a:pt x="954" y="1214"/>
                  </a:lnTo>
                  <a:lnTo>
                    <a:pt x="954" y="1214"/>
                  </a:lnTo>
                  <a:lnTo>
                    <a:pt x="954" y="1214"/>
                  </a:lnTo>
                  <a:lnTo>
                    <a:pt x="956" y="1212"/>
                  </a:lnTo>
                  <a:lnTo>
                    <a:pt x="956" y="1212"/>
                  </a:lnTo>
                  <a:lnTo>
                    <a:pt x="954" y="1210"/>
                  </a:lnTo>
                  <a:lnTo>
                    <a:pt x="952" y="1207"/>
                  </a:lnTo>
                  <a:lnTo>
                    <a:pt x="949" y="1207"/>
                  </a:lnTo>
                  <a:lnTo>
                    <a:pt x="945" y="1207"/>
                  </a:lnTo>
                  <a:lnTo>
                    <a:pt x="940" y="1210"/>
                  </a:lnTo>
                  <a:lnTo>
                    <a:pt x="940" y="1212"/>
                  </a:lnTo>
                  <a:lnTo>
                    <a:pt x="940" y="1212"/>
                  </a:lnTo>
                  <a:lnTo>
                    <a:pt x="940" y="1212"/>
                  </a:lnTo>
                  <a:lnTo>
                    <a:pt x="938" y="1210"/>
                  </a:lnTo>
                  <a:lnTo>
                    <a:pt x="938" y="1210"/>
                  </a:lnTo>
                  <a:lnTo>
                    <a:pt x="935" y="1210"/>
                  </a:lnTo>
                  <a:lnTo>
                    <a:pt x="935" y="1210"/>
                  </a:lnTo>
                  <a:lnTo>
                    <a:pt x="938" y="1207"/>
                  </a:lnTo>
                  <a:lnTo>
                    <a:pt x="940" y="1207"/>
                  </a:lnTo>
                  <a:lnTo>
                    <a:pt x="940" y="1205"/>
                  </a:lnTo>
                  <a:lnTo>
                    <a:pt x="940" y="1205"/>
                  </a:lnTo>
                  <a:lnTo>
                    <a:pt x="940" y="1202"/>
                  </a:lnTo>
                  <a:lnTo>
                    <a:pt x="942" y="1202"/>
                  </a:lnTo>
                  <a:lnTo>
                    <a:pt x="940" y="1202"/>
                  </a:lnTo>
                  <a:lnTo>
                    <a:pt x="940" y="1200"/>
                  </a:lnTo>
                  <a:lnTo>
                    <a:pt x="940" y="1200"/>
                  </a:lnTo>
                  <a:lnTo>
                    <a:pt x="938" y="1200"/>
                  </a:lnTo>
                  <a:lnTo>
                    <a:pt x="938" y="1200"/>
                  </a:lnTo>
                  <a:lnTo>
                    <a:pt x="940" y="1200"/>
                  </a:lnTo>
                  <a:lnTo>
                    <a:pt x="942" y="1200"/>
                  </a:lnTo>
                  <a:lnTo>
                    <a:pt x="942" y="1198"/>
                  </a:lnTo>
                  <a:lnTo>
                    <a:pt x="942" y="1198"/>
                  </a:lnTo>
                  <a:lnTo>
                    <a:pt x="942" y="1200"/>
                  </a:lnTo>
                  <a:lnTo>
                    <a:pt x="945" y="1200"/>
                  </a:lnTo>
                  <a:lnTo>
                    <a:pt x="945" y="1198"/>
                  </a:lnTo>
                  <a:lnTo>
                    <a:pt x="945" y="1198"/>
                  </a:lnTo>
                  <a:lnTo>
                    <a:pt x="945" y="1198"/>
                  </a:lnTo>
                  <a:lnTo>
                    <a:pt x="945" y="1198"/>
                  </a:lnTo>
                  <a:lnTo>
                    <a:pt x="945" y="1198"/>
                  </a:lnTo>
                  <a:lnTo>
                    <a:pt x="945" y="1195"/>
                  </a:lnTo>
                  <a:lnTo>
                    <a:pt x="942" y="1195"/>
                  </a:lnTo>
                  <a:lnTo>
                    <a:pt x="940" y="1195"/>
                  </a:lnTo>
                  <a:lnTo>
                    <a:pt x="942" y="1195"/>
                  </a:lnTo>
                  <a:lnTo>
                    <a:pt x="942" y="1195"/>
                  </a:lnTo>
                  <a:lnTo>
                    <a:pt x="942" y="1193"/>
                  </a:lnTo>
                  <a:lnTo>
                    <a:pt x="942" y="1193"/>
                  </a:lnTo>
                  <a:lnTo>
                    <a:pt x="945" y="1195"/>
                  </a:lnTo>
                  <a:lnTo>
                    <a:pt x="945" y="1198"/>
                  </a:lnTo>
                  <a:lnTo>
                    <a:pt x="945" y="1198"/>
                  </a:lnTo>
                  <a:lnTo>
                    <a:pt x="945" y="1198"/>
                  </a:lnTo>
                  <a:lnTo>
                    <a:pt x="947" y="1200"/>
                  </a:lnTo>
                  <a:lnTo>
                    <a:pt x="949" y="1200"/>
                  </a:lnTo>
                  <a:lnTo>
                    <a:pt x="949" y="1200"/>
                  </a:lnTo>
                  <a:lnTo>
                    <a:pt x="952" y="1200"/>
                  </a:lnTo>
                  <a:lnTo>
                    <a:pt x="952" y="1202"/>
                  </a:lnTo>
                  <a:lnTo>
                    <a:pt x="952" y="1202"/>
                  </a:lnTo>
                  <a:lnTo>
                    <a:pt x="954" y="1205"/>
                  </a:lnTo>
                  <a:lnTo>
                    <a:pt x="956" y="1202"/>
                  </a:lnTo>
                  <a:lnTo>
                    <a:pt x="959" y="1202"/>
                  </a:lnTo>
                  <a:lnTo>
                    <a:pt x="959" y="1202"/>
                  </a:lnTo>
                  <a:lnTo>
                    <a:pt x="964" y="1202"/>
                  </a:lnTo>
                  <a:lnTo>
                    <a:pt x="968" y="1200"/>
                  </a:lnTo>
                  <a:lnTo>
                    <a:pt x="968" y="1200"/>
                  </a:lnTo>
                  <a:lnTo>
                    <a:pt x="968" y="1200"/>
                  </a:lnTo>
                  <a:lnTo>
                    <a:pt x="968" y="1198"/>
                  </a:lnTo>
                  <a:lnTo>
                    <a:pt x="968" y="1198"/>
                  </a:lnTo>
                  <a:lnTo>
                    <a:pt x="966" y="1195"/>
                  </a:lnTo>
                  <a:lnTo>
                    <a:pt x="964" y="1193"/>
                  </a:lnTo>
                  <a:lnTo>
                    <a:pt x="964" y="1193"/>
                  </a:lnTo>
                  <a:lnTo>
                    <a:pt x="964" y="1193"/>
                  </a:lnTo>
                  <a:lnTo>
                    <a:pt x="964" y="1193"/>
                  </a:lnTo>
                  <a:lnTo>
                    <a:pt x="964" y="1193"/>
                  </a:lnTo>
                  <a:lnTo>
                    <a:pt x="964" y="1195"/>
                  </a:lnTo>
                  <a:lnTo>
                    <a:pt x="961" y="1195"/>
                  </a:lnTo>
                  <a:lnTo>
                    <a:pt x="961" y="1195"/>
                  </a:lnTo>
                  <a:lnTo>
                    <a:pt x="961" y="1195"/>
                  </a:lnTo>
                  <a:lnTo>
                    <a:pt x="961" y="1193"/>
                  </a:lnTo>
                  <a:lnTo>
                    <a:pt x="961" y="1191"/>
                  </a:lnTo>
                  <a:lnTo>
                    <a:pt x="959" y="1186"/>
                  </a:lnTo>
                  <a:lnTo>
                    <a:pt x="961" y="1186"/>
                  </a:lnTo>
                  <a:lnTo>
                    <a:pt x="961" y="1186"/>
                  </a:lnTo>
                  <a:lnTo>
                    <a:pt x="961" y="1186"/>
                  </a:lnTo>
                  <a:lnTo>
                    <a:pt x="961" y="1184"/>
                  </a:lnTo>
                  <a:lnTo>
                    <a:pt x="959" y="1184"/>
                  </a:lnTo>
                  <a:lnTo>
                    <a:pt x="959" y="1184"/>
                  </a:lnTo>
                  <a:lnTo>
                    <a:pt x="959" y="1181"/>
                  </a:lnTo>
                  <a:lnTo>
                    <a:pt x="959" y="1181"/>
                  </a:lnTo>
                  <a:lnTo>
                    <a:pt x="959" y="1184"/>
                  </a:lnTo>
                  <a:lnTo>
                    <a:pt x="959" y="1184"/>
                  </a:lnTo>
                  <a:lnTo>
                    <a:pt x="959"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2" y="1191"/>
                  </a:lnTo>
                  <a:lnTo>
                    <a:pt x="952" y="1188"/>
                  </a:lnTo>
                  <a:lnTo>
                    <a:pt x="952" y="1188"/>
                  </a:lnTo>
                  <a:lnTo>
                    <a:pt x="952" y="1188"/>
                  </a:lnTo>
                  <a:lnTo>
                    <a:pt x="949" y="1188"/>
                  </a:lnTo>
                  <a:lnTo>
                    <a:pt x="949" y="1188"/>
                  </a:lnTo>
                  <a:lnTo>
                    <a:pt x="949" y="1188"/>
                  </a:lnTo>
                  <a:lnTo>
                    <a:pt x="949" y="1188"/>
                  </a:lnTo>
                  <a:lnTo>
                    <a:pt x="952" y="1186"/>
                  </a:lnTo>
                  <a:lnTo>
                    <a:pt x="952" y="1186"/>
                  </a:lnTo>
                  <a:lnTo>
                    <a:pt x="952" y="1186"/>
                  </a:lnTo>
                  <a:lnTo>
                    <a:pt x="952" y="1184"/>
                  </a:lnTo>
                  <a:lnTo>
                    <a:pt x="952" y="1184"/>
                  </a:lnTo>
                  <a:lnTo>
                    <a:pt x="952" y="1181"/>
                  </a:lnTo>
                  <a:lnTo>
                    <a:pt x="952" y="1181"/>
                  </a:lnTo>
                  <a:lnTo>
                    <a:pt x="952"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5" y="1176"/>
                  </a:lnTo>
                  <a:lnTo>
                    <a:pt x="945" y="1176"/>
                  </a:lnTo>
                  <a:lnTo>
                    <a:pt x="945" y="1176"/>
                  </a:lnTo>
                  <a:lnTo>
                    <a:pt x="947" y="1176"/>
                  </a:lnTo>
                  <a:lnTo>
                    <a:pt x="947" y="1176"/>
                  </a:lnTo>
                  <a:lnTo>
                    <a:pt x="947" y="1176"/>
                  </a:lnTo>
                  <a:lnTo>
                    <a:pt x="947" y="1174"/>
                  </a:lnTo>
                  <a:lnTo>
                    <a:pt x="947" y="1174"/>
                  </a:lnTo>
                  <a:lnTo>
                    <a:pt x="947" y="1174"/>
                  </a:lnTo>
                  <a:lnTo>
                    <a:pt x="945" y="1174"/>
                  </a:lnTo>
                  <a:lnTo>
                    <a:pt x="945" y="1174"/>
                  </a:lnTo>
                  <a:lnTo>
                    <a:pt x="945" y="1174"/>
                  </a:lnTo>
                  <a:lnTo>
                    <a:pt x="942" y="1172"/>
                  </a:lnTo>
                  <a:lnTo>
                    <a:pt x="940" y="1172"/>
                  </a:lnTo>
                  <a:lnTo>
                    <a:pt x="942" y="1172"/>
                  </a:lnTo>
                  <a:lnTo>
                    <a:pt x="942" y="1172"/>
                  </a:lnTo>
                  <a:lnTo>
                    <a:pt x="942" y="1172"/>
                  </a:lnTo>
                  <a:lnTo>
                    <a:pt x="942" y="1172"/>
                  </a:lnTo>
                  <a:lnTo>
                    <a:pt x="942" y="1169"/>
                  </a:lnTo>
                  <a:lnTo>
                    <a:pt x="942" y="1169"/>
                  </a:lnTo>
                  <a:lnTo>
                    <a:pt x="942" y="1169"/>
                  </a:lnTo>
                  <a:lnTo>
                    <a:pt x="942" y="1169"/>
                  </a:lnTo>
                  <a:lnTo>
                    <a:pt x="942" y="1169"/>
                  </a:lnTo>
                  <a:lnTo>
                    <a:pt x="940" y="1169"/>
                  </a:lnTo>
                  <a:lnTo>
                    <a:pt x="940" y="1167"/>
                  </a:lnTo>
                  <a:lnTo>
                    <a:pt x="940" y="1167"/>
                  </a:lnTo>
                  <a:lnTo>
                    <a:pt x="940" y="1165"/>
                  </a:lnTo>
                  <a:lnTo>
                    <a:pt x="940" y="1165"/>
                  </a:lnTo>
                  <a:lnTo>
                    <a:pt x="940" y="1165"/>
                  </a:lnTo>
                  <a:lnTo>
                    <a:pt x="942" y="1165"/>
                  </a:lnTo>
                  <a:lnTo>
                    <a:pt x="942" y="1165"/>
                  </a:lnTo>
                  <a:lnTo>
                    <a:pt x="942" y="1165"/>
                  </a:lnTo>
                  <a:lnTo>
                    <a:pt x="945" y="1165"/>
                  </a:lnTo>
                  <a:lnTo>
                    <a:pt x="942" y="1162"/>
                  </a:lnTo>
                  <a:lnTo>
                    <a:pt x="942" y="1162"/>
                  </a:lnTo>
                  <a:lnTo>
                    <a:pt x="940" y="1160"/>
                  </a:lnTo>
                  <a:lnTo>
                    <a:pt x="940" y="1162"/>
                  </a:lnTo>
                  <a:lnTo>
                    <a:pt x="940" y="1165"/>
                  </a:lnTo>
                  <a:lnTo>
                    <a:pt x="940" y="1165"/>
                  </a:lnTo>
                  <a:lnTo>
                    <a:pt x="938" y="1165"/>
                  </a:lnTo>
                  <a:lnTo>
                    <a:pt x="938" y="1162"/>
                  </a:lnTo>
                  <a:lnTo>
                    <a:pt x="938" y="1162"/>
                  </a:lnTo>
                  <a:lnTo>
                    <a:pt x="938" y="1162"/>
                  </a:lnTo>
                  <a:lnTo>
                    <a:pt x="938" y="1160"/>
                  </a:lnTo>
                  <a:lnTo>
                    <a:pt x="938" y="1160"/>
                  </a:lnTo>
                  <a:lnTo>
                    <a:pt x="938" y="1160"/>
                  </a:lnTo>
                  <a:lnTo>
                    <a:pt x="938" y="1160"/>
                  </a:lnTo>
                  <a:lnTo>
                    <a:pt x="935" y="1158"/>
                  </a:lnTo>
                  <a:lnTo>
                    <a:pt x="935" y="1158"/>
                  </a:lnTo>
                  <a:lnTo>
                    <a:pt x="935" y="1158"/>
                  </a:lnTo>
                  <a:lnTo>
                    <a:pt x="935" y="1158"/>
                  </a:lnTo>
                  <a:lnTo>
                    <a:pt x="935" y="1158"/>
                  </a:lnTo>
                  <a:lnTo>
                    <a:pt x="935" y="1158"/>
                  </a:lnTo>
                  <a:lnTo>
                    <a:pt x="928" y="1155"/>
                  </a:lnTo>
                  <a:lnTo>
                    <a:pt x="928" y="1158"/>
                  </a:lnTo>
                  <a:lnTo>
                    <a:pt x="926" y="1158"/>
                  </a:lnTo>
                  <a:lnTo>
                    <a:pt x="928" y="1155"/>
                  </a:lnTo>
                  <a:lnTo>
                    <a:pt x="926" y="1158"/>
                  </a:lnTo>
                  <a:lnTo>
                    <a:pt x="926" y="1155"/>
                  </a:lnTo>
                  <a:lnTo>
                    <a:pt x="926" y="1155"/>
                  </a:lnTo>
                  <a:lnTo>
                    <a:pt x="928" y="1155"/>
                  </a:lnTo>
                  <a:lnTo>
                    <a:pt x="926" y="1153"/>
                  </a:lnTo>
                  <a:lnTo>
                    <a:pt x="926" y="1153"/>
                  </a:lnTo>
                  <a:lnTo>
                    <a:pt x="926" y="1153"/>
                  </a:lnTo>
                  <a:lnTo>
                    <a:pt x="926" y="1153"/>
                  </a:lnTo>
                  <a:lnTo>
                    <a:pt x="926" y="1153"/>
                  </a:lnTo>
                  <a:lnTo>
                    <a:pt x="926" y="1150"/>
                  </a:lnTo>
                  <a:lnTo>
                    <a:pt x="926" y="1153"/>
                  </a:lnTo>
                  <a:lnTo>
                    <a:pt x="926" y="1150"/>
                  </a:lnTo>
                  <a:lnTo>
                    <a:pt x="926" y="1150"/>
                  </a:lnTo>
                  <a:lnTo>
                    <a:pt x="926" y="1150"/>
                  </a:lnTo>
                  <a:lnTo>
                    <a:pt x="926" y="1150"/>
                  </a:lnTo>
                  <a:lnTo>
                    <a:pt x="926" y="1148"/>
                  </a:lnTo>
                  <a:lnTo>
                    <a:pt x="923" y="1148"/>
                  </a:lnTo>
                  <a:lnTo>
                    <a:pt x="923" y="1148"/>
                  </a:lnTo>
                  <a:lnTo>
                    <a:pt x="921" y="1146"/>
                  </a:lnTo>
                  <a:lnTo>
                    <a:pt x="916" y="1146"/>
                  </a:lnTo>
                  <a:lnTo>
                    <a:pt x="914" y="1143"/>
                  </a:lnTo>
                  <a:lnTo>
                    <a:pt x="914" y="1143"/>
                  </a:lnTo>
                  <a:lnTo>
                    <a:pt x="914" y="1141"/>
                  </a:lnTo>
                  <a:lnTo>
                    <a:pt x="914" y="1141"/>
                  </a:lnTo>
                  <a:lnTo>
                    <a:pt x="914" y="1141"/>
                  </a:lnTo>
                  <a:lnTo>
                    <a:pt x="916" y="1143"/>
                  </a:lnTo>
                  <a:lnTo>
                    <a:pt x="916" y="1143"/>
                  </a:lnTo>
                  <a:lnTo>
                    <a:pt x="919" y="1143"/>
                  </a:lnTo>
                  <a:lnTo>
                    <a:pt x="919" y="1143"/>
                  </a:lnTo>
                  <a:lnTo>
                    <a:pt x="919" y="1141"/>
                  </a:lnTo>
                  <a:lnTo>
                    <a:pt x="919" y="1141"/>
                  </a:lnTo>
                  <a:lnTo>
                    <a:pt x="919"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4" y="1113"/>
                  </a:lnTo>
                  <a:lnTo>
                    <a:pt x="914" y="1110"/>
                  </a:lnTo>
                  <a:lnTo>
                    <a:pt x="914" y="1110"/>
                  </a:lnTo>
                  <a:lnTo>
                    <a:pt x="914" y="1108"/>
                  </a:lnTo>
                  <a:lnTo>
                    <a:pt x="912" y="1108"/>
                  </a:lnTo>
                  <a:lnTo>
                    <a:pt x="912" y="1103"/>
                  </a:lnTo>
                  <a:lnTo>
                    <a:pt x="912" y="1103"/>
                  </a:lnTo>
                  <a:lnTo>
                    <a:pt x="909" y="1103"/>
                  </a:lnTo>
                  <a:lnTo>
                    <a:pt x="909" y="1101"/>
                  </a:lnTo>
                  <a:lnTo>
                    <a:pt x="912" y="1101"/>
                  </a:lnTo>
                  <a:lnTo>
                    <a:pt x="909" y="1101"/>
                  </a:lnTo>
                  <a:lnTo>
                    <a:pt x="909" y="1098"/>
                  </a:lnTo>
                  <a:lnTo>
                    <a:pt x="909" y="1098"/>
                  </a:lnTo>
                  <a:lnTo>
                    <a:pt x="909" y="1098"/>
                  </a:lnTo>
                  <a:lnTo>
                    <a:pt x="907"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900" y="1089"/>
                  </a:lnTo>
                  <a:lnTo>
                    <a:pt x="897" y="1086"/>
                  </a:lnTo>
                  <a:lnTo>
                    <a:pt x="897" y="1086"/>
                  </a:lnTo>
                  <a:lnTo>
                    <a:pt x="897" y="1086"/>
                  </a:lnTo>
                  <a:lnTo>
                    <a:pt x="897" y="1084"/>
                  </a:lnTo>
                  <a:lnTo>
                    <a:pt x="895" y="1084"/>
                  </a:lnTo>
                  <a:lnTo>
                    <a:pt x="893" y="1084"/>
                  </a:lnTo>
                  <a:lnTo>
                    <a:pt x="888" y="1082"/>
                  </a:lnTo>
                  <a:lnTo>
                    <a:pt x="885" y="1077"/>
                  </a:lnTo>
                  <a:lnTo>
                    <a:pt x="883" y="1075"/>
                  </a:lnTo>
                  <a:lnTo>
                    <a:pt x="883" y="1075"/>
                  </a:lnTo>
                  <a:lnTo>
                    <a:pt x="885" y="1070"/>
                  </a:lnTo>
                  <a:lnTo>
                    <a:pt x="885" y="1070"/>
                  </a:lnTo>
                  <a:lnTo>
                    <a:pt x="885" y="1068"/>
                  </a:lnTo>
                  <a:lnTo>
                    <a:pt x="885" y="1065"/>
                  </a:lnTo>
                  <a:lnTo>
                    <a:pt x="883" y="1063"/>
                  </a:lnTo>
                  <a:lnTo>
                    <a:pt x="881" y="1063"/>
                  </a:lnTo>
                  <a:lnTo>
                    <a:pt x="881" y="1065"/>
                  </a:lnTo>
                  <a:lnTo>
                    <a:pt x="881" y="1065"/>
                  </a:lnTo>
                  <a:lnTo>
                    <a:pt x="881" y="1068"/>
                  </a:lnTo>
                  <a:lnTo>
                    <a:pt x="878" y="1068"/>
                  </a:lnTo>
                  <a:lnTo>
                    <a:pt x="878" y="1068"/>
                  </a:lnTo>
                  <a:lnTo>
                    <a:pt x="876" y="1065"/>
                  </a:lnTo>
                  <a:lnTo>
                    <a:pt x="876" y="1065"/>
                  </a:lnTo>
                  <a:lnTo>
                    <a:pt x="874" y="1063"/>
                  </a:lnTo>
                  <a:lnTo>
                    <a:pt x="874" y="1065"/>
                  </a:lnTo>
                  <a:lnTo>
                    <a:pt x="871" y="1065"/>
                  </a:lnTo>
                  <a:lnTo>
                    <a:pt x="871" y="1065"/>
                  </a:lnTo>
                  <a:lnTo>
                    <a:pt x="871" y="1063"/>
                  </a:lnTo>
                  <a:lnTo>
                    <a:pt x="871" y="1063"/>
                  </a:lnTo>
                  <a:lnTo>
                    <a:pt x="869" y="1065"/>
                  </a:lnTo>
                  <a:lnTo>
                    <a:pt x="869" y="1068"/>
                  </a:lnTo>
                  <a:lnTo>
                    <a:pt x="869" y="1070"/>
                  </a:lnTo>
                  <a:lnTo>
                    <a:pt x="867" y="1075"/>
                  </a:lnTo>
                  <a:lnTo>
                    <a:pt x="864" y="1075"/>
                  </a:lnTo>
                  <a:lnTo>
                    <a:pt x="864" y="1075"/>
                  </a:lnTo>
                  <a:lnTo>
                    <a:pt x="867" y="1070"/>
                  </a:lnTo>
                  <a:lnTo>
                    <a:pt x="864" y="1070"/>
                  </a:lnTo>
                  <a:lnTo>
                    <a:pt x="864" y="1068"/>
                  </a:lnTo>
                  <a:lnTo>
                    <a:pt x="864" y="1068"/>
                  </a:lnTo>
                  <a:lnTo>
                    <a:pt x="864" y="1065"/>
                  </a:lnTo>
                  <a:lnTo>
                    <a:pt x="864" y="1065"/>
                  </a:lnTo>
                  <a:lnTo>
                    <a:pt x="864" y="1065"/>
                  </a:lnTo>
                  <a:lnTo>
                    <a:pt x="864" y="1065"/>
                  </a:lnTo>
                  <a:lnTo>
                    <a:pt x="867" y="1065"/>
                  </a:lnTo>
                  <a:lnTo>
                    <a:pt x="867" y="1065"/>
                  </a:lnTo>
                  <a:lnTo>
                    <a:pt x="867" y="1065"/>
                  </a:lnTo>
                  <a:lnTo>
                    <a:pt x="867" y="1063"/>
                  </a:lnTo>
                  <a:lnTo>
                    <a:pt x="864" y="1063"/>
                  </a:lnTo>
                  <a:lnTo>
                    <a:pt x="864" y="1063"/>
                  </a:lnTo>
                  <a:lnTo>
                    <a:pt x="864" y="1063"/>
                  </a:lnTo>
                  <a:lnTo>
                    <a:pt x="864" y="1063"/>
                  </a:lnTo>
                  <a:lnTo>
                    <a:pt x="864" y="1063"/>
                  </a:lnTo>
                  <a:lnTo>
                    <a:pt x="864" y="1065"/>
                  </a:lnTo>
                  <a:lnTo>
                    <a:pt x="862" y="1063"/>
                  </a:lnTo>
                  <a:lnTo>
                    <a:pt x="862" y="1063"/>
                  </a:lnTo>
                  <a:lnTo>
                    <a:pt x="862" y="1063"/>
                  </a:lnTo>
                  <a:lnTo>
                    <a:pt x="862" y="1060"/>
                  </a:lnTo>
                  <a:lnTo>
                    <a:pt x="862" y="1060"/>
                  </a:lnTo>
                  <a:lnTo>
                    <a:pt x="862" y="1063"/>
                  </a:lnTo>
                  <a:lnTo>
                    <a:pt x="862" y="1063"/>
                  </a:lnTo>
                  <a:lnTo>
                    <a:pt x="862"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2" y="1058"/>
                  </a:lnTo>
                  <a:lnTo>
                    <a:pt x="862" y="1058"/>
                  </a:lnTo>
                  <a:lnTo>
                    <a:pt x="862" y="1058"/>
                  </a:lnTo>
                  <a:lnTo>
                    <a:pt x="862" y="1056"/>
                  </a:lnTo>
                  <a:lnTo>
                    <a:pt x="862" y="1056"/>
                  </a:lnTo>
                  <a:lnTo>
                    <a:pt x="862" y="1056"/>
                  </a:lnTo>
                  <a:lnTo>
                    <a:pt x="862" y="1056"/>
                  </a:lnTo>
                  <a:lnTo>
                    <a:pt x="862" y="1053"/>
                  </a:lnTo>
                  <a:lnTo>
                    <a:pt x="862" y="1053"/>
                  </a:lnTo>
                  <a:lnTo>
                    <a:pt x="864" y="1053"/>
                  </a:lnTo>
                  <a:lnTo>
                    <a:pt x="864" y="1053"/>
                  </a:lnTo>
                  <a:lnTo>
                    <a:pt x="864" y="1051"/>
                  </a:lnTo>
                  <a:lnTo>
                    <a:pt x="864" y="1051"/>
                  </a:lnTo>
                  <a:lnTo>
                    <a:pt x="862" y="1051"/>
                  </a:lnTo>
                  <a:lnTo>
                    <a:pt x="862" y="1049"/>
                  </a:lnTo>
                  <a:lnTo>
                    <a:pt x="862" y="1049"/>
                  </a:lnTo>
                  <a:lnTo>
                    <a:pt x="859" y="1049"/>
                  </a:lnTo>
                  <a:lnTo>
                    <a:pt x="859" y="1046"/>
                  </a:lnTo>
                  <a:lnTo>
                    <a:pt x="859" y="1046"/>
                  </a:lnTo>
                  <a:lnTo>
                    <a:pt x="841" y="1051"/>
                  </a:lnTo>
                  <a:lnTo>
                    <a:pt x="841" y="1053"/>
                  </a:lnTo>
                  <a:lnTo>
                    <a:pt x="841" y="1053"/>
                  </a:lnTo>
                  <a:lnTo>
                    <a:pt x="841" y="1053"/>
                  </a:lnTo>
                  <a:lnTo>
                    <a:pt x="841" y="1053"/>
                  </a:lnTo>
                  <a:lnTo>
                    <a:pt x="841" y="1053"/>
                  </a:lnTo>
                  <a:lnTo>
                    <a:pt x="841" y="1056"/>
                  </a:lnTo>
                  <a:lnTo>
                    <a:pt x="838" y="1056"/>
                  </a:lnTo>
                  <a:lnTo>
                    <a:pt x="841" y="1056"/>
                  </a:lnTo>
                  <a:lnTo>
                    <a:pt x="841" y="1058"/>
                  </a:lnTo>
                  <a:lnTo>
                    <a:pt x="841" y="1058"/>
                  </a:lnTo>
                  <a:lnTo>
                    <a:pt x="841" y="1058"/>
                  </a:lnTo>
                  <a:lnTo>
                    <a:pt x="841" y="1058"/>
                  </a:lnTo>
                  <a:lnTo>
                    <a:pt x="841" y="1058"/>
                  </a:lnTo>
                  <a:lnTo>
                    <a:pt x="841" y="1060"/>
                  </a:lnTo>
                  <a:lnTo>
                    <a:pt x="841" y="1060"/>
                  </a:lnTo>
                  <a:lnTo>
                    <a:pt x="843" y="1060"/>
                  </a:lnTo>
                  <a:lnTo>
                    <a:pt x="843" y="1060"/>
                  </a:lnTo>
                  <a:lnTo>
                    <a:pt x="843" y="1060"/>
                  </a:lnTo>
                  <a:lnTo>
                    <a:pt x="852" y="1060"/>
                  </a:lnTo>
                  <a:lnTo>
                    <a:pt x="852" y="1060"/>
                  </a:lnTo>
                  <a:lnTo>
                    <a:pt x="855" y="1060"/>
                  </a:lnTo>
                  <a:lnTo>
                    <a:pt x="857" y="1058"/>
                  </a:lnTo>
                  <a:lnTo>
                    <a:pt x="857" y="1058"/>
                  </a:lnTo>
                  <a:lnTo>
                    <a:pt x="857" y="1060"/>
                  </a:lnTo>
                  <a:lnTo>
                    <a:pt x="855" y="1060"/>
                  </a:lnTo>
                  <a:lnTo>
                    <a:pt x="855" y="1063"/>
                  </a:lnTo>
                  <a:lnTo>
                    <a:pt x="852" y="1060"/>
                  </a:lnTo>
                  <a:lnTo>
                    <a:pt x="852" y="1060"/>
                  </a:lnTo>
                  <a:lnTo>
                    <a:pt x="848" y="1060"/>
                  </a:lnTo>
                  <a:lnTo>
                    <a:pt x="848" y="1060"/>
                  </a:lnTo>
                  <a:lnTo>
                    <a:pt x="845" y="1060"/>
                  </a:lnTo>
                  <a:lnTo>
                    <a:pt x="845" y="1060"/>
                  </a:lnTo>
                  <a:lnTo>
                    <a:pt x="845" y="1060"/>
                  </a:lnTo>
                  <a:lnTo>
                    <a:pt x="843" y="1063"/>
                  </a:lnTo>
                  <a:lnTo>
                    <a:pt x="841" y="1063"/>
                  </a:lnTo>
                  <a:lnTo>
                    <a:pt x="841" y="1063"/>
                  </a:lnTo>
                  <a:lnTo>
                    <a:pt x="841" y="1065"/>
                  </a:lnTo>
                  <a:lnTo>
                    <a:pt x="841" y="1065"/>
                  </a:lnTo>
                  <a:lnTo>
                    <a:pt x="841" y="1068"/>
                  </a:lnTo>
                  <a:lnTo>
                    <a:pt x="838" y="1068"/>
                  </a:lnTo>
                  <a:lnTo>
                    <a:pt x="838" y="1068"/>
                  </a:lnTo>
                  <a:lnTo>
                    <a:pt x="838" y="1070"/>
                  </a:lnTo>
                  <a:lnTo>
                    <a:pt x="841" y="1070"/>
                  </a:lnTo>
                  <a:lnTo>
                    <a:pt x="841" y="1070"/>
                  </a:lnTo>
                  <a:lnTo>
                    <a:pt x="841" y="1072"/>
                  </a:lnTo>
                  <a:lnTo>
                    <a:pt x="838" y="1072"/>
                  </a:lnTo>
                  <a:lnTo>
                    <a:pt x="833" y="1072"/>
                  </a:lnTo>
                  <a:lnTo>
                    <a:pt x="833" y="1072"/>
                  </a:lnTo>
                  <a:lnTo>
                    <a:pt x="831" y="1075"/>
                  </a:lnTo>
                  <a:lnTo>
                    <a:pt x="831" y="1075"/>
                  </a:lnTo>
                  <a:lnTo>
                    <a:pt x="831" y="1075"/>
                  </a:lnTo>
                  <a:lnTo>
                    <a:pt x="831" y="1077"/>
                  </a:lnTo>
                  <a:lnTo>
                    <a:pt x="831" y="1077"/>
                  </a:lnTo>
                  <a:lnTo>
                    <a:pt x="829" y="1077"/>
                  </a:lnTo>
                  <a:lnTo>
                    <a:pt x="829" y="1077"/>
                  </a:lnTo>
                  <a:lnTo>
                    <a:pt x="829" y="1077"/>
                  </a:lnTo>
                  <a:lnTo>
                    <a:pt x="829" y="1079"/>
                  </a:lnTo>
                  <a:lnTo>
                    <a:pt x="829" y="1079"/>
                  </a:lnTo>
                  <a:lnTo>
                    <a:pt x="826" y="1082"/>
                  </a:lnTo>
                  <a:lnTo>
                    <a:pt x="826" y="1082"/>
                  </a:lnTo>
                  <a:lnTo>
                    <a:pt x="826" y="1082"/>
                  </a:lnTo>
                  <a:lnTo>
                    <a:pt x="824" y="1082"/>
                  </a:lnTo>
                  <a:lnTo>
                    <a:pt x="824" y="1082"/>
                  </a:lnTo>
                  <a:lnTo>
                    <a:pt x="822" y="1084"/>
                  </a:lnTo>
                  <a:lnTo>
                    <a:pt x="822" y="1084"/>
                  </a:lnTo>
                  <a:lnTo>
                    <a:pt x="822" y="1084"/>
                  </a:lnTo>
                  <a:lnTo>
                    <a:pt x="824" y="1084"/>
                  </a:lnTo>
                  <a:lnTo>
                    <a:pt x="824" y="1084"/>
                  </a:lnTo>
                  <a:lnTo>
                    <a:pt x="824" y="1086"/>
                  </a:lnTo>
                  <a:lnTo>
                    <a:pt x="822" y="1086"/>
                  </a:lnTo>
                  <a:lnTo>
                    <a:pt x="822" y="1089"/>
                  </a:lnTo>
                  <a:lnTo>
                    <a:pt x="822" y="1089"/>
                  </a:lnTo>
                  <a:lnTo>
                    <a:pt x="824" y="1089"/>
                  </a:lnTo>
                  <a:lnTo>
                    <a:pt x="824" y="1089"/>
                  </a:lnTo>
                  <a:lnTo>
                    <a:pt x="826" y="1091"/>
                  </a:lnTo>
                  <a:lnTo>
                    <a:pt x="826" y="1091"/>
                  </a:lnTo>
                  <a:lnTo>
                    <a:pt x="829" y="1091"/>
                  </a:lnTo>
                  <a:lnTo>
                    <a:pt x="831" y="1091"/>
                  </a:lnTo>
                  <a:lnTo>
                    <a:pt x="831" y="1094"/>
                  </a:lnTo>
                  <a:lnTo>
                    <a:pt x="836" y="1094"/>
                  </a:lnTo>
                  <a:lnTo>
                    <a:pt x="836" y="1091"/>
                  </a:lnTo>
                  <a:lnTo>
                    <a:pt x="836" y="1091"/>
                  </a:lnTo>
                  <a:lnTo>
                    <a:pt x="838" y="1091"/>
                  </a:lnTo>
                  <a:lnTo>
                    <a:pt x="836" y="1094"/>
                  </a:lnTo>
                  <a:lnTo>
                    <a:pt x="836" y="1094"/>
                  </a:lnTo>
                  <a:lnTo>
                    <a:pt x="836" y="1094"/>
                  </a:lnTo>
                  <a:lnTo>
                    <a:pt x="836" y="1094"/>
                  </a:lnTo>
                  <a:lnTo>
                    <a:pt x="836" y="1094"/>
                  </a:lnTo>
                  <a:lnTo>
                    <a:pt x="836" y="1096"/>
                  </a:lnTo>
                  <a:lnTo>
                    <a:pt x="836" y="1096"/>
                  </a:lnTo>
                  <a:lnTo>
                    <a:pt x="836" y="1096"/>
                  </a:lnTo>
                  <a:lnTo>
                    <a:pt x="833" y="1096"/>
                  </a:lnTo>
                  <a:lnTo>
                    <a:pt x="833" y="1098"/>
                  </a:lnTo>
                  <a:lnTo>
                    <a:pt x="833" y="1098"/>
                  </a:lnTo>
                  <a:lnTo>
                    <a:pt x="833" y="1098"/>
                  </a:lnTo>
                  <a:lnTo>
                    <a:pt x="836" y="1101"/>
                  </a:lnTo>
                  <a:lnTo>
                    <a:pt x="836" y="1101"/>
                  </a:lnTo>
                  <a:lnTo>
                    <a:pt x="836" y="1101"/>
                  </a:lnTo>
                  <a:lnTo>
                    <a:pt x="836" y="1103"/>
                  </a:lnTo>
                  <a:lnTo>
                    <a:pt x="838" y="1103"/>
                  </a:lnTo>
                  <a:lnTo>
                    <a:pt x="838" y="1103"/>
                  </a:lnTo>
                  <a:lnTo>
                    <a:pt x="836" y="1103"/>
                  </a:lnTo>
                  <a:lnTo>
                    <a:pt x="836" y="1103"/>
                  </a:lnTo>
                  <a:lnTo>
                    <a:pt x="836" y="1105"/>
                  </a:lnTo>
                  <a:lnTo>
                    <a:pt x="833" y="1105"/>
                  </a:lnTo>
                  <a:lnTo>
                    <a:pt x="833" y="1105"/>
                  </a:lnTo>
                  <a:lnTo>
                    <a:pt x="836" y="1105"/>
                  </a:lnTo>
                  <a:lnTo>
                    <a:pt x="836" y="1108"/>
                  </a:lnTo>
                  <a:lnTo>
                    <a:pt x="836" y="1108"/>
                  </a:lnTo>
                  <a:lnTo>
                    <a:pt x="836" y="1108"/>
                  </a:lnTo>
                  <a:lnTo>
                    <a:pt x="836" y="1108"/>
                  </a:lnTo>
                  <a:lnTo>
                    <a:pt x="836"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2" y="1101"/>
                  </a:lnTo>
                  <a:lnTo>
                    <a:pt x="817" y="1101"/>
                  </a:lnTo>
                  <a:lnTo>
                    <a:pt x="815" y="1103"/>
                  </a:lnTo>
                  <a:lnTo>
                    <a:pt x="815" y="1103"/>
                  </a:lnTo>
                  <a:lnTo>
                    <a:pt x="815"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10" y="1115"/>
                  </a:lnTo>
                  <a:lnTo>
                    <a:pt x="807" y="1117"/>
                  </a:lnTo>
                  <a:lnTo>
                    <a:pt x="807" y="1120"/>
                  </a:lnTo>
                  <a:lnTo>
                    <a:pt x="807" y="1120"/>
                  </a:lnTo>
                  <a:lnTo>
                    <a:pt x="810" y="1122"/>
                  </a:lnTo>
                  <a:lnTo>
                    <a:pt x="810" y="1124"/>
                  </a:lnTo>
                  <a:lnTo>
                    <a:pt x="810" y="1124"/>
                  </a:lnTo>
                  <a:lnTo>
                    <a:pt x="810" y="1124"/>
                  </a:lnTo>
                  <a:lnTo>
                    <a:pt x="810" y="1122"/>
                  </a:lnTo>
                  <a:lnTo>
                    <a:pt x="807" y="1122"/>
                  </a:lnTo>
                  <a:lnTo>
                    <a:pt x="807" y="1124"/>
                  </a:lnTo>
                  <a:lnTo>
                    <a:pt x="805" y="1124"/>
                  </a:lnTo>
                  <a:lnTo>
                    <a:pt x="805" y="1124"/>
                  </a:lnTo>
                  <a:lnTo>
                    <a:pt x="805" y="1127"/>
                  </a:lnTo>
                  <a:lnTo>
                    <a:pt x="807" y="1127"/>
                  </a:lnTo>
                  <a:lnTo>
                    <a:pt x="807" y="1129"/>
                  </a:lnTo>
                  <a:lnTo>
                    <a:pt x="810" y="1129"/>
                  </a:lnTo>
                  <a:lnTo>
                    <a:pt x="810" y="1129"/>
                  </a:lnTo>
                  <a:lnTo>
                    <a:pt x="810" y="1129"/>
                  </a:lnTo>
                  <a:lnTo>
                    <a:pt x="810" y="1129"/>
                  </a:lnTo>
                  <a:lnTo>
                    <a:pt x="810" y="1127"/>
                  </a:lnTo>
                  <a:lnTo>
                    <a:pt x="810" y="1127"/>
                  </a:lnTo>
                  <a:lnTo>
                    <a:pt x="810" y="1127"/>
                  </a:lnTo>
                  <a:lnTo>
                    <a:pt x="810" y="1127"/>
                  </a:lnTo>
                  <a:lnTo>
                    <a:pt x="810" y="1127"/>
                  </a:lnTo>
                  <a:lnTo>
                    <a:pt x="812" y="1129"/>
                  </a:lnTo>
                  <a:lnTo>
                    <a:pt x="812" y="1129"/>
                  </a:lnTo>
                  <a:lnTo>
                    <a:pt x="812" y="1129"/>
                  </a:lnTo>
                  <a:lnTo>
                    <a:pt x="812" y="1129"/>
                  </a:lnTo>
                  <a:lnTo>
                    <a:pt x="810" y="1131"/>
                  </a:lnTo>
                  <a:lnTo>
                    <a:pt x="810" y="1134"/>
                  </a:lnTo>
                  <a:lnTo>
                    <a:pt x="810"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10" y="1160"/>
                  </a:lnTo>
                  <a:lnTo>
                    <a:pt x="812" y="1160"/>
                  </a:lnTo>
                  <a:lnTo>
                    <a:pt x="812" y="1162"/>
                  </a:lnTo>
                  <a:lnTo>
                    <a:pt x="812" y="1162"/>
                  </a:lnTo>
                  <a:lnTo>
                    <a:pt x="812" y="1165"/>
                  </a:lnTo>
                  <a:lnTo>
                    <a:pt x="815" y="1167"/>
                  </a:lnTo>
                  <a:lnTo>
                    <a:pt x="817" y="1169"/>
                  </a:lnTo>
                  <a:lnTo>
                    <a:pt x="819" y="1169"/>
                  </a:lnTo>
                  <a:lnTo>
                    <a:pt x="822" y="1169"/>
                  </a:lnTo>
                  <a:lnTo>
                    <a:pt x="819" y="1169"/>
                  </a:lnTo>
                  <a:lnTo>
                    <a:pt x="822" y="1169"/>
                  </a:lnTo>
                  <a:lnTo>
                    <a:pt x="822" y="1167"/>
                  </a:lnTo>
                  <a:lnTo>
                    <a:pt x="829" y="1162"/>
                  </a:lnTo>
                  <a:lnTo>
                    <a:pt x="831" y="1162"/>
                  </a:lnTo>
                  <a:lnTo>
                    <a:pt x="831" y="1162"/>
                  </a:lnTo>
                  <a:lnTo>
                    <a:pt x="829" y="1162"/>
                  </a:lnTo>
                  <a:lnTo>
                    <a:pt x="829" y="1165"/>
                  </a:lnTo>
                  <a:lnTo>
                    <a:pt x="826" y="1165"/>
                  </a:lnTo>
                  <a:lnTo>
                    <a:pt x="826" y="1165"/>
                  </a:lnTo>
                  <a:lnTo>
                    <a:pt x="824" y="1169"/>
                  </a:lnTo>
                  <a:lnTo>
                    <a:pt x="824" y="1169"/>
                  </a:lnTo>
                  <a:lnTo>
                    <a:pt x="824" y="1172"/>
                  </a:lnTo>
                  <a:lnTo>
                    <a:pt x="824" y="1172"/>
                  </a:lnTo>
                  <a:lnTo>
                    <a:pt x="826" y="1174"/>
                  </a:lnTo>
                  <a:lnTo>
                    <a:pt x="826" y="1174"/>
                  </a:lnTo>
                  <a:lnTo>
                    <a:pt x="829"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2" y="1174"/>
                  </a:lnTo>
                  <a:lnTo>
                    <a:pt x="822" y="1174"/>
                  </a:lnTo>
                  <a:lnTo>
                    <a:pt x="822" y="1176"/>
                  </a:lnTo>
                  <a:lnTo>
                    <a:pt x="822" y="1176"/>
                  </a:lnTo>
                  <a:lnTo>
                    <a:pt x="822" y="1179"/>
                  </a:lnTo>
                  <a:lnTo>
                    <a:pt x="819" y="1179"/>
                  </a:lnTo>
                  <a:lnTo>
                    <a:pt x="819" y="1179"/>
                  </a:lnTo>
                  <a:lnTo>
                    <a:pt x="819" y="1176"/>
                  </a:lnTo>
                  <a:lnTo>
                    <a:pt x="819" y="1176"/>
                  </a:lnTo>
                  <a:lnTo>
                    <a:pt x="819" y="1174"/>
                  </a:lnTo>
                  <a:lnTo>
                    <a:pt x="819" y="1174"/>
                  </a:lnTo>
                  <a:lnTo>
                    <a:pt x="817" y="1176"/>
                  </a:lnTo>
                  <a:lnTo>
                    <a:pt x="817" y="1179"/>
                  </a:lnTo>
                  <a:lnTo>
                    <a:pt x="817" y="1184"/>
                  </a:lnTo>
                  <a:lnTo>
                    <a:pt x="817" y="1186"/>
                  </a:lnTo>
                  <a:lnTo>
                    <a:pt x="817" y="1188"/>
                  </a:lnTo>
                  <a:lnTo>
                    <a:pt x="817" y="1188"/>
                  </a:lnTo>
                  <a:lnTo>
                    <a:pt x="815" y="1191"/>
                  </a:lnTo>
                  <a:lnTo>
                    <a:pt x="815" y="1191"/>
                  </a:lnTo>
                  <a:lnTo>
                    <a:pt x="815" y="1188"/>
                  </a:lnTo>
                  <a:lnTo>
                    <a:pt x="815" y="1188"/>
                  </a:lnTo>
                  <a:lnTo>
                    <a:pt x="812" y="1191"/>
                  </a:lnTo>
                  <a:lnTo>
                    <a:pt x="810" y="1193"/>
                  </a:lnTo>
                  <a:lnTo>
                    <a:pt x="810" y="1195"/>
                  </a:lnTo>
                  <a:lnTo>
                    <a:pt x="810" y="1198"/>
                  </a:lnTo>
                  <a:lnTo>
                    <a:pt x="810" y="1205"/>
                  </a:lnTo>
                  <a:lnTo>
                    <a:pt x="810" y="1207"/>
                  </a:lnTo>
                  <a:lnTo>
                    <a:pt x="812" y="1210"/>
                  </a:lnTo>
                  <a:lnTo>
                    <a:pt x="812" y="1212"/>
                  </a:lnTo>
                  <a:lnTo>
                    <a:pt x="812" y="1212"/>
                  </a:lnTo>
                  <a:lnTo>
                    <a:pt x="812" y="1214"/>
                  </a:lnTo>
                  <a:lnTo>
                    <a:pt x="812" y="1214"/>
                  </a:lnTo>
                  <a:lnTo>
                    <a:pt x="812" y="1214"/>
                  </a:lnTo>
                  <a:lnTo>
                    <a:pt x="812" y="1217"/>
                  </a:lnTo>
                  <a:lnTo>
                    <a:pt x="822" y="1229"/>
                  </a:lnTo>
                  <a:lnTo>
                    <a:pt x="822" y="1229"/>
                  </a:lnTo>
                  <a:lnTo>
                    <a:pt x="822"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9" y="1240"/>
                  </a:lnTo>
                  <a:lnTo>
                    <a:pt x="831" y="1243"/>
                  </a:lnTo>
                  <a:lnTo>
                    <a:pt x="831" y="1243"/>
                  </a:lnTo>
                  <a:lnTo>
                    <a:pt x="831" y="1243"/>
                  </a:lnTo>
                  <a:lnTo>
                    <a:pt x="831" y="1243"/>
                  </a:lnTo>
                  <a:lnTo>
                    <a:pt x="833" y="1243"/>
                  </a:lnTo>
                  <a:lnTo>
                    <a:pt x="833" y="1245"/>
                  </a:lnTo>
                  <a:lnTo>
                    <a:pt x="836" y="1245"/>
                  </a:lnTo>
                  <a:lnTo>
                    <a:pt x="836" y="1243"/>
                  </a:lnTo>
                  <a:lnTo>
                    <a:pt x="836" y="1243"/>
                  </a:lnTo>
                  <a:lnTo>
                    <a:pt x="836" y="1243"/>
                  </a:lnTo>
                  <a:lnTo>
                    <a:pt x="836" y="1243"/>
                  </a:lnTo>
                  <a:lnTo>
                    <a:pt x="836" y="1243"/>
                  </a:lnTo>
                  <a:lnTo>
                    <a:pt x="836" y="1243"/>
                  </a:lnTo>
                  <a:lnTo>
                    <a:pt x="836" y="1245"/>
                  </a:lnTo>
                  <a:lnTo>
                    <a:pt x="836" y="1245"/>
                  </a:lnTo>
                  <a:lnTo>
                    <a:pt x="836" y="1247"/>
                  </a:lnTo>
                  <a:lnTo>
                    <a:pt x="838" y="1247"/>
                  </a:lnTo>
                  <a:lnTo>
                    <a:pt x="838" y="1245"/>
                  </a:lnTo>
                  <a:lnTo>
                    <a:pt x="838" y="1245"/>
                  </a:lnTo>
                  <a:lnTo>
                    <a:pt x="838" y="1243"/>
                  </a:lnTo>
                  <a:lnTo>
                    <a:pt x="838" y="1243"/>
                  </a:lnTo>
                  <a:lnTo>
                    <a:pt x="841" y="1243"/>
                  </a:lnTo>
                  <a:lnTo>
                    <a:pt x="841" y="1243"/>
                  </a:lnTo>
                  <a:lnTo>
                    <a:pt x="843" y="1247"/>
                  </a:lnTo>
                  <a:lnTo>
                    <a:pt x="845" y="1247"/>
                  </a:lnTo>
                  <a:lnTo>
                    <a:pt x="845" y="1247"/>
                  </a:lnTo>
                  <a:lnTo>
                    <a:pt x="848" y="1250"/>
                  </a:lnTo>
                  <a:lnTo>
                    <a:pt x="848" y="1250"/>
                  </a:lnTo>
                  <a:lnTo>
                    <a:pt x="850" y="1252"/>
                  </a:lnTo>
                  <a:lnTo>
                    <a:pt x="855" y="1255"/>
                  </a:lnTo>
                  <a:lnTo>
                    <a:pt x="857" y="1255"/>
                  </a:lnTo>
                  <a:lnTo>
                    <a:pt x="857" y="1255"/>
                  </a:lnTo>
                  <a:lnTo>
                    <a:pt x="857" y="1257"/>
                  </a:lnTo>
                  <a:lnTo>
                    <a:pt x="859" y="1257"/>
                  </a:lnTo>
                  <a:lnTo>
                    <a:pt x="859" y="1257"/>
                  </a:lnTo>
                  <a:lnTo>
                    <a:pt x="862" y="1257"/>
                  </a:lnTo>
                  <a:lnTo>
                    <a:pt x="864" y="1257"/>
                  </a:lnTo>
                  <a:lnTo>
                    <a:pt x="862" y="1257"/>
                  </a:lnTo>
                  <a:lnTo>
                    <a:pt x="864" y="1257"/>
                  </a:lnTo>
                  <a:lnTo>
                    <a:pt x="864" y="1257"/>
                  </a:lnTo>
                  <a:lnTo>
                    <a:pt x="864" y="1257"/>
                  </a:lnTo>
                  <a:lnTo>
                    <a:pt x="864" y="1259"/>
                  </a:lnTo>
                  <a:lnTo>
                    <a:pt x="864" y="1259"/>
                  </a:lnTo>
                  <a:lnTo>
                    <a:pt x="867" y="1259"/>
                  </a:lnTo>
                  <a:lnTo>
                    <a:pt x="869" y="1259"/>
                  </a:lnTo>
                  <a:lnTo>
                    <a:pt x="871" y="1259"/>
                  </a:lnTo>
                  <a:lnTo>
                    <a:pt x="871" y="1259"/>
                  </a:lnTo>
                  <a:lnTo>
                    <a:pt x="871" y="1257"/>
                  </a:lnTo>
                  <a:lnTo>
                    <a:pt x="871" y="1255"/>
                  </a:lnTo>
                  <a:lnTo>
                    <a:pt x="871" y="1255"/>
                  </a:lnTo>
                  <a:lnTo>
                    <a:pt x="871" y="1252"/>
                  </a:lnTo>
                  <a:lnTo>
                    <a:pt x="871" y="1252"/>
                  </a:lnTo>
                  <a:lnTo>
                    <a:pt x="874" y="1250"/>
                  </a:lnTo>
                  <a:lnTo>
                    <a:pt x="874" y="1252"/>
                  </a:lnTo>
                  <a:lnTo>
                    <a:pt x="874" y="1252"/>
                  </a:lnTo>
                  <a:lnTo>
                    <a:pt x="874"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1" y="1264"/>
                  </a:lnTo>
                  <a:lnTo>
                    <a:pt x="883" y="1264"/>
                  </a:lnTo>
                  <a:lnTo>
                    <a:pt x="883" y="1266"/>
                  </a:lnTo>
                  <a:lnTo>
                    <a:pt x="883" y="1266"/>
                  </a:lnTo>
                  <a:lnTo>
                    <a:pt x="885" y="1269"/>
                  </a:lnTo>
                  <a:lnTo>
                    <a:pt x="885" y="1269"/>
                  </a:lnTo>
                  <a:lnTo>
                    <a:pt x="893" y="1271"/>
                  </a:lnTo>
                  <a:lnTo>
                    <a:pt x="897" y="1269"/>
                  </a:lnTo>
                  <a:lnTo>
                    <a:pt x="900" y="1271"/>
                  </a:lnTo>
                  <a:lnTo>
                    <a:pt x="900" y="1269"/>
                  </a:lnTo>
                  <a:lnTo>
                    <a:pt x="902" y="1269"/>
                  </a:lnTo>
                  <a:lnTo>
                    <a:pt x="900" y="1266"/>
                  </a:lnTo>
                  <a:lnTo>
                    <a:pt x="900" y="1266"/>
                  </a:lnTo>
                  <a:lnTo>
                    <a:pt x="900" y="1266"/>
                  </a:lnTo>
                  <a:lnTo>
                    <a:pt x="902" y="1264"/>
                  </a:lnTo>
                  <a:lnTo>
                    <a:pt x="902" y="1264"/>
                  </a:lnTo>
                  <a:lnTo>
                    <a:pt x="902" y="1264"/>
                  </a:lnTo>
                  <a:lnTo>
                    <a:pt x="902" y="1266"/>
                  </a:lnTo>
                  <a:lnTo>
                    <a:pt x="902" y="1266"/>
                  </a:lnTo>
                  <a:lnTo>
                    <a:pt x="904" y="1266"/>
                  </a:lnTo>
                  <a:lnTo>
                    <a:pt x="904" y="1264"/>
                  </a:lnTo>
                  <a:lnTo>
                    <a:pt x="907" y="1262"/>
                  </a:lnTo>
                  <a:lnTo>
                    <a:pt x="907" y="1262"/>
                  </a:lnTo>
                  <a:lnTo>
                    <a:pt x="912" y="1262"/>
                  </a:lnTo>
                  <a:lnTo>
                    <a:pt x="912" y="1262"/>
                  </a:lnTo>
                  <a:lnTo>
                    <a:pt x="912" y="1262"/>
                  </a:lnTo>
                  <a:lnTo>
                    <a:pt x="914" y="1264"/>
                  </a:lnTo>
                  <a:lnTo>
                    <a:pt x="914" y="1264"/>
                  </a:lnTo>
                  <a:lnTo>
                    <a:pt x="914" y="1264"/>
                  </a:lnTo>
                  <a:lnTo>
                    <a:pt x="914" y="1264"/>
                  </a:lnTo>
                  <a:lnTo>
                    <a:pt x="914" y="1264"/>
                  </a:lnTo>
                  <a:lnTo>
                    <a:pt x="914" y="1264"/>
                  </a:lnTo>
                  <a:lnTo>
                    <a:pt x="914" y="1264"/>
                  </a:lnTo>
                  <a:lnTo>
                    <a:pt x="914" y="1266"/>
                  </a:lnTo>
                  <a:lnTo>
                    <a:pt x="914" y="1266"/>
                  </a:lnTo>
                  <a:lnTo>
                    <a:pt x="914" y="1266"/>
                  </a:lnTo>
                  <a:lnTo>
                    <a:pt x="914" y="1266"/>
                  </a:lnTo>
                  <a:lnTo>
                    <a:pt x="914" y="1266"/>
                  </a:lnTo>
                  <a:lnTo>
                    <a:pt x="914" y="1269"/>
                  </a:lnTo>
                  <a:lnTo>
                    <a:pt x="912" y="1271"/>
                  </a:lnTo>
                  <a:lnTo>
                    <a:pt x="912" y="1273"/>
                  </a:lnTo>
                  <a:lnTo>
                    <a:pt x="912" y="1276"/>
                  </a:lnTo>
                  <a:lnTo>
                    <a:pt x="912" y="1276"/>
                  </a:lnTo>
                  <a:lnTo>
                    <a:pt x="914" y="1276"/>
                  </a:lnTo>
                  <a:lnTo>
                    <a:pt x="914" y="1276"/>
                  </a:lnTo>
                  <a:lnTo>
                    <a:pt x="916" y="1273"/>
                  </a:lnTo>
                  <a:lnTo>
                    <a:pt x="919" y="1273"/>
                  </a:lnTo>
                  <a:lnTo>
                    <a:pt x="916" y="1276"/>
                  </a:lnTo>
                  <a:lnTo>
                    <a:pt x="916" y="1276"/>
                  </a:lnTo>
                  <a:lnTo>
                    <a:pt x="916" y="1278"/>
                  </a:lnTo>
                  <a:lnTo>
                    <a:pt x="914" y="1278"/>
                  </a:lnTo>
                  <a:lnTo>
                    <a:pt x="912" y="1281"/>
                  </a:lnTo>
                  <a:lnTo>
                    <a:pt x="912" y="1283"/>
                  </a:lnTo>
                  <a:lnTo>
                    <a:pt x="909" y="1283"/>
                  </a:lnTo>
                  <a:lnTo>
                    <a:pt x="909" y="1285"/>
                  </a:lnTo>
                  <a:lnTo>
                    <a:pt x="909" y="1283"/>
                  </a:lnTo>
                  <a:lnTo>
                    <a:pt x="912" y="1283"/>
                  </a:lnTo>
                  <a:lnTo>
                    <a:pt x="912" y="1283"/>
                  </a:lnTo>
                  <a:lnTo>
                    <a:pt x="912" y="1283"/>
                  </a:lnTo>
                  <a:lnTo>
                    <a:pt x="909" y="1285"/>
                  </a:lnTo>
                  <a:lnTo>
                    <a:pt x="909" y="1288"/>
                  </a:lnTo>
                  <a:lnTo>
                    <a:pt x="907" y="1290"/>
                  </a:lnTo>
                  <a:lnTo>
                    <a:pt x="907" y="1290"/>
                  </a:lnTo>
                  <a:lnTo>
                    <a:pt x="907"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7" y="1278"/>
                  </a:lnTo>
                  <a:lnTo>
                    <a:pt x="907" y="1278"/>
                  </a:lnTo>
                  <a:lnTo>
                    <a:pt x="907" y="1276"/>
                  </a:lnTo>
                  <a:lnTo>
                    <a:pt x="909" y="1276"/>
                  </a:lnTo>
                  <a:lnTo>
                    <a:pt x="909" y="1276"/>
                  </a:lnTo>
                  <a:lnTo>
                    <a:pt x="909" y="1273"/>
                  </a:lnTo>
                  <a:lnTo>
                    <a:pt x="909" y="1273"/>
                  </a:lnTo>
                  <a:lnTo>
                    <a:pt x="912" y="1273"/>
                  </a:lnTo>
                  <a:lnTo>
                    <a:pt x="912" y="1269"/>
                  </a:lnTo>
                  <a:lnTo>
                    <a:pt x="912" y="1269"/>
                  </a:lnTo>
                  <a:lnTo>
                    <a:pt x="909" y="1269"/>
                  </a:lnTo>
                  <a:lnTo>
                    <a:pt x="907" y="1271"/>
                  </a:lnTo>
                  <a:lnTo>
                    <a:pt x="904" y="1273"/>
                  </a:lnTo>
                  <a:lnTo>
                    <a:pt x="904" y="1276"/>
                  </a:lnTo>
                  <a:lnTo>
                    <a:pt x="904" y="1276"/>
                  </a:lnTo>
                  <a:lnTo>
                    <a:pt x="902" y="1278"/>
                  </a:lnTo>
                  <a:lnTo>
                    <a:pt x="902" y="1278"/>
                  </a:lnTo>
                  <a:lnTo>
                    <a:pt x="902" y="1278"/>
                  </a:lnTo>
                  <a:lnTo>
                    <a:pt x="900" y="1276"/>
                  </a:lnTo>
                  <a:lnTo>
                    <a:pt x="900" y="1276"/>
                  </a:lnTo>
                  <a:lnTo>
                    <a:pt x="897" y="1276"/>
                  </a:lnTo>
                  <a:lnTo>
                    <a:pt x="895" y="1278"/>
                  </a:lnTo>
                  <a:lnTo>
                    <a:pt x="890" y="1281"/>
                  </a:lnTo>
                  <a:lnTo>
                    <a:pt x="888" y="1281"/>
                  </a:lnTo>
                  <a:lnTo>
                    <a:pt x="888" y="1283"/>
                  </a:lnTo>
                  <a:lnTo>
                    <a:pt x="888" y="1283"/>
                  </a:lnTo>
                  <a:lnTo>
                    <a:pt x="890" y="1285"/>
                  </a:lnTo>
                  <a:lnTo>
                    <a:pt x="890" y="1285"/>
                  </a:lnTo>
                  <a:lnTo>
                    <a:pt x="888" y="1288"/>
                  </a:lnTo>
                  <a:lnTo>
                    <a:pt x="888" y="1288"/>
                  </a:lnTo>
                  <a:lnTo>
                    <a:pt x="890" y="1288"/>
                  </a:lnTo>
                  <a:lnTo>
                    <a:pt x="890" y="1290"/>
                  </a:lnTo>
                  <a:lnTo>
                    <a:pt x="890" y="1290"/>
                  </a:lnTo>
                  <a:lnTo>
                    <a:pt x="888" y="1292"/>
                  </a:lnTo>
                  <a:lnTo>
                    <a:pt x="888" y="1295"/>
                  </a:lnTo>
                  <a:lnTo>
                    <a:pt x="888" y="1295"/>
                  </a:lnTo>
                  <a:lnTo>
                    <a:pt x="890" y="1297"/>
                  </a:lnTo>
                  <a:lnTo>
                    <a:pt x="890" y="1297"/>
                  </a:lnTo>
                  <a:lnTo>
                    <a:pt x="895" y="1297"/>
                  </a:lnTo>
                  <a:lnTo>
                    <a:pt x="897" y="1295"/>
                  </a:lnTo>
                  <a:lnTo>
                    <a:pt x="900" y="1295"/>
                  </a:lnTo>
                  <a:lnTo>
                    <a:pt x="897" y="1297"/>
                  </a:lnTo>
                  <a:lnTo>
                    <a:pt x="897" y="1297"/>
                  </a:lnTo>
                  <a:lnTo>
                    <a:pt x="895" y="1297"/>
                  </a:lnTo>
                  <a:lnTo>
                    <a:pt x="895" y="1300"/>
                  </a:lnTo>
                  <a:lnTo>
                    <a:pt x="895" y="1300"/>
                  </a:lnTo>
                  <a:lnTo>
                    <a:pt x="895" y="1302"/>
                  </a:lnTo>
                  <a:lnTo>
                    <a:pt x="895" y="1302"/>
                  </a:lnTo>
                  <a:lnTo>
                    <a:pt x="895" y="1304"/>
                  </a:lnTo>
                  <a:lnTo>
                    <a:pt x="895" y="1304"/>
                  </a:lnTo>
                  <a:lnTo>
                    <a:pt x="893" y="1307"/>
                  </a:lnTo>
                  <a:lnTo>
                    <a:pt x="893" y="1307"/>
                  </a:lnTo>
                  <a:lnTo>
                    <a:pt x="890" y="1307"/>
                  </a:lnTo>
                  <a:lnTo>
                    <a:pt x="890" y="1307"/>
                  </a:lnTo>
                  <a:lnTo>
                    <a:pt x="890" y="1307"/>
                  </a:lnTo>
                  <a:lnTo>
                    <a:pt x="888" y="1309"/>
                  </a:lnTo>
                  <a:lnTo>
                    <a:pt x="888" y="1311"/>
                  </a:lnTo>
                  <a:lnTo>
                    <a:pt x="888" y="1314"/>
                  </a:lnTo>
                  <a:lnTo>
                    <a:pt x="888" y="1314"/>
                  </a:lnTo>
                  <a:lnTo>
                    <a:pt x="885" y="1314"/>
                  </a:lnTo>
                  <a:lnTo>
                    <a:pt x="885" y="1316"/>
                  </a:lnTo>
                  <a:lnTo>
                    <a:pt x="885" y="1314"/>
                  </a:lnTo>
                  <a:lnTo>
                    <a:pt x="883" y="1311"/>
                  </a:lnTo>
                  <a:lnTo>
                    <a:pt x="883" y="1311"/>
                  </a:lnTo>
                  <a:lnTo>
                    <a:pt x="881" y="1314"/>
                  </a:lnTo>
                  <a:lnTo>
                    <a:pt x="881" y="1314"/>
                  </a:lnTo>
                  <a:lnTo>
                    <a:pt x="881" y="1314"/>
                  </a:lnTo>
                  <a:lnTo>
                    <a:pt x="881"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1" y="1330"/>
                  </a:lnTo>
                  <a:lnTo>
                    <a:pt x="881" y="1333"/>
                  </a:lnTo>
                  <a:lnTo>
                    <a:pt x="883" y="1330"/>
                  </a:lnTo>
                  <a:lnTo>
                    <a:pt x="885" y="1330"/>
                  </a:lnTo>
                  <a:lnTo>
                    <a:pt x="885" y="1333"/>
                  </a:lnTo>
                  <a:lnTo>
                    <a:pt x="885" y="1333"/>
                  </a:lnTo>
                  <a:lnTo>
                    <a:pt x="885" y="1333"/>
                  </a:lnTo>
                  <a:lnTo>
                    <a:pt x="885" y="1335"/>
                  </a:lnTo>
                  <a:lnTo>
                    <a:pt x="885" y="1335"/>
                  </a:lnTo>
                  <a:lnTo>
                    <a:pt x="888" y="1333"/>
                  </a:lnTo>
                  <a:lnTo>
                    <a:pt x="888" y="1333"/>
                  </a:lnTo>
                  <a:lnTo>
                    <a:pt x="888" y="1333"/>
                  </a:lnTo>
                  <a:lnTo>
                    <a:pt x="888" y="1333"/>
                  </a:lnTo>
                  <a:lnTo>
                    <a:pt x="890" y="1335"/>
                  </a:lnTo>
                  <a:lnTo>
                    <a:pt x="893" y="1330"/>
                  </a:lnTo>
                  <a:lnTo>
                    <a:pt x="900" y="1330"/>
                  </a:lnTo>
                  <a:lnTo>
                    <a:pt x="900" y="1330"/>
                  </a:lnTo>
                  <a:lnTo>
                    <a:pt x="900" y="1330"/>
                  </a:lnTo>
                  <a:lnTo>
                    <a:pt x="900" y="1328"/>
                  </a:lnTo>
                  <a:lnTo>
                    <a:pt x="902" y="1326"/>
                  </a:lnTo>
                  <a:lnTo>
                    <a:pt x="902" y="1326"/>
                  </a:lnTo>
                  <a:lnTo>
                    <a:pt x="904" y="1323"/>
                  </a:lnTo>
                  <a:lnTo>
                    <a:pt x="904" y="1321"/>
                  </a:lnTo>
                  <a:lnTo>
                    <a:pt x="904" y="1321"/>
                  </a:lnTo>
                  <a:lnTo>
                    <a:pt x="907" y="1321"/>
                  </a:lnTo>
                  <a:lnTo>
                    <a:pt x="907" y="1318"/>
                  </a:lnTo>
                  <a:lnTo>
                    <a:pt x="907"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900" y="1323"/>
                  </a:lnTo>
                  <a:lnTo>
                    <a:pt x="900" y="1323"/>
                  </a:lnTo>
                  <a:lnTo>
                    <a:pt x="900" y="1321"/>
                  </a:lnTo>
                  <a:lnTo>
                    <a:pt x="900" y="1321"/>
                  </a:lnTo>
                  <a:lnTo>
                    <a:pt x="900" y="1321"/>
                  </a:lnTo>
                  <a:lnTo>
                    <a:pt x="900" y="1321"/>
                  </a:lnTo>
                  <a:lnTo>
                    <a:pt x="900" y="1321"/>
                  </a:lnTo>
                  <a:lnTo>
                    <a:pt x="900" y="1321"/>
                  </a:lnTo>
                  <a:lnTo>
                    <a:pt x="900" y="1318"/>
                  </a:lnTo>
                  <a:lnTo>
                    <a:pt x="900" y="1318"/>
                  </a:lnTo>
                  <a:lnTo>
                    <a:pt x="900" y="1318"/>
                  </a:lnTo>
                  <a:lnTo>
                    <a:pt x="900"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7" y="1302"/>
                  </a:lnTo>
                  <a:lnTo>
                    <a:pt x="907" y="1302"/>
                  </a:lnTo>
                  <a:lnTo>
                    <a:pt x="904" y="1304"/>
                  </a:lnTo>
                  <a:lnTo>
                    <a:pt x="904" y="1307"/>
                  </a:lnTo>
                  <a:lnTo>
                    <a:pt x="904" y="1309"/>
                  </a:lnTo>
                  <a:lnTo>
                    <a:pt x="904" y="1307"/>
                  </a:lnTo>
                  <a:lnTo>
                    <a:pt x="904" y="1307"/>
                  </a:lnTo>
                  <a:lnTo>
                    <a:pt x="907" y="1307"/>
                  </a:lnTo>
                  <a:lnTo>
                    <a:pt x="907" y="1309"/>
                  </a:lnTo>
                  <a:lnTo>
                    <a:pt x="907" y="1309"/>
                  </a:lnTo>
                  <a:lnTo>
                    <a:pt x="904" y="1309"/>
                  </a:lnTo>
                  <a:lnTo>
                    <a:pt x="904" y="1309"/>
                  </a:lnTo>
                  <a:lnTo>
                    <a:pt x="904" y="1311"/>
                  </a:lnTo>
                  <a:lnTo>
                    <a:pt x="907" y="1311"/>
                  </a:lnTo>
                  <a:lnTo>
                    <a:pt x="907" y="1311"/>
                  </a:lnTo>
                  <a:lnTo>
                    <a:pt x="907" y="1311"/>
                  </a:lnTo>
                  <a:lnTo>
                    <a:pt x="909" y="1309"/>
                  </a:lnTo>
                  <a:lnTo>
                    <a:pt x="909" y="1311"/>
                  </a:lnTo>
                  <a:lnTo>
                    <a:pt x="909" y="1309"/>
                  </a:lnTo>
                  <a:lnTo>
                    <a:pt x="909" y="1309"/>
                  </a:lnTo>
                  <a:lnTo>
                    <a:pt x="909" y="1311"/>
                  </a:lnTo>
                  <a:lnTo>
                    <a:pt x="909" y="1311"/>
                  </a:lnTo>
                  <a:lnTo>
                    <a:pt x="912" y="1311"/>
                  </a:lnTo>
                  <a:lnTo>
                    <a:pt x="912" y="1311"/>
                  </a:lnTo>
                  <a:lnTo>
                    <a:pt x="912" y="1309"/>
                  </a:lnTo>
                  <a:lnTo>
                    <a:pt x="914" y="1311"/>
                  </a:lnTo>
                  <a:lnTo>
                    <a:pt x="914" y="1311"/>
                  </a:lnTo>
                  <a:lnTo>
                    <a:pt x="914" y="1311"/>
                  </a:lnTo>
                  <a:lnTo>
                    <a:pt x="912" y="1314"/>
                  </a:lnTo>
                  <a:lnTo>
                    <a:pt x="914" y="1314"/>
                  </a:lnTo>
                  <a:lnTo>
                    <a:pt x="914" y="1314"/>
                  </a:lnTo>
                  <a:lnTo>
                    <a:pt x="914" y="1316"/>
                  </a:lnTo>
                  <a:lnTo>
                    <a:pt x="914" y="1316"/>
                  </a:lnTo>
                  <a:lnTo>
                    <a:pt x="914" y="1318"/>
                  </a:lnTo>
                  <a:lnTo>
                    <a:pt x="916" y="1318"/>
                  </a:lnTo>
                  <a:lnTo>
                    <a:pt x="916" y="1318"/>
                  </a:lnTo>
                  <a:lnTo>
                    <a:pt x="916" y="1321"/>
                  </a:lnTo>
                  <a:lnTo>
                    <a:pt x="916" y="1323"/>
                  </a:lnTo>
                  <a:lnTo>
                    <a:pt x="914" y="1323"/>
                  </a:lnTo>
                  <a:lnTo>
                    <a:pt x="914" y="1326"/>
                  </a:lnTo>
                  <a:lnTo>
                    <a:pt x="914" y="1326"/>
                  </a:lnTo>
                  <a:lnTo>
                    <a:pt x="914" y="1328"/>
                  </a:lnTo>
                  <a:lnTo>
                    <a:pt x="914" y="1328"/>
                  </a:lnTo>
                  <a:lnTo>
                    <a:pt x="914" y="1328"/>
                  </a:lnTo>
                  <a:lnTo>
                    <a:pt x="914" y="1328"/>
                  </a:lnTo>
                  <a:lnTo>
                    <a:pt x="914" y="1330"/>
                  </a:lnTo>
                  <a:lnTo>
                    <a:pt x="914" y="1330"/>
                  </a:lnTo>
                  <a:lnTo>
                    <a:pt x="914" y="1330"/>
                  </a:lnTo>
                  <a:lnTo>
                    <a:pt x="914" y="1330"/>
                  </a:lnTo>
                  <a:lnTo>
                    <a:pt x="914" y="1333"/>
                  </a:lnTo>
                  <a:lnTo>
                    <a:pt x="914" y="1335"/>
                  </a:lnTo>
                  <a:lnTo>
                    <a:pt x="914" y="1337"/>
                  </a:lnTo>
                  <a:lnTo>
                    <a:pt x="914" y="1337"/>
                  </a:lnTo>
                  <a:lnTo>
                    <a:pt x="914" y="1340"/>
                  </a:lnTo>
                  <a:lnTo>
                    <a:pt x="914" y="1340"/>
                  </a:lnTo>
                  <a:lnTo>
                    <a:pt x="914" y="1340"/>
                  </a:lnTo>
                  <a:lnTo>
                    <a:pt x="914" y="1340"/>
                  </a:lnTo>
                  <a:lnTo>
                    <a:pt x="912" y="1342"/>
                  </a:lnTo>
                  <a:lnTo>
                    <a:pt x="912" y="1342"/>
                  </a:lnTo>
                  <a:lnTo>
                    <a:pt x="914" y="1342"/>
                  </a:lnTo>
                  <a:lnTo>
                    <a:pt x="914" y="1340"/>
                  </a:lnTo>
                  <a:lnTo>
                    <a:pt x="916" y="1340"/>
                  </a:lnTo>
                  <a:lnTo>
                    <a:pt x="919" y="1342"/>
                  </a:lnTo>
                  <a:lnTo>
                    <a:pt x="923" y="1340"/>
                  </a:lnTo>
                  <a:lnTo>
                    <a:pt x="926" y="1340"/>
                  </a:lnTo>
                  <a:lnTo>
                    <a:pt x="923" y="1342"/>
                  </a:lnTo>
                  <a:lnTo>
                    <a:pt x="921" y="1342"/>
                  </a:lnTo>
                  <a:lnTo>
                    <a:pt x="919" y="1342"/>
                  </a:lnTo>
                  <a:lnTo>
                    <a:pt x="919" y="1345"/>
                  </a:lnTo>
                  <a:lnTo>
                    <a:pt x="919" y="1345"/>
                  </a:lnTo>
                  <a:lnTo>
                    <a:pt x="919" y="1345"/>
                  </a:lnTo>
                  <a:lnTo>
                    <a:pt x="919" y="1345"/>
                  </a:lnTo>
                  <a:lnTo>
                    <a:pt x="919" y="1347"/>
                  </a:lnTo>
                  <a:lnTo>
                    <a:pt x="919" y="1347"/>
                  </a:lnTo>
                  <a:lnTo>
                    <a:pt x="919" y="1347"/>
                  </a:lnTo>
                  <a:lnTo>
                    <a:pt x="916" y="1347"/>
                  </a:lnTo>
                  <a:lnTo>
                    <a:pt x="916" y="1349"/>
                  </a:lnTo>
                  <a:lnTo>
                    <a:pt x="916" y="1349"/>
                  </a:lnTo>
                  <a:lnTo>
                    <a:pt x="914" y="1349"/>
                  </a:lnTo>
                  <a:lnTo>
                    <a:pt x="914" y="1352"/>
                  </a:lnTo>
                  <a:lnTo>
                    <a:pt x="907" y="1354"/>
                  </a:lnTo>
                  <a:lnTo>
                    <a:pt x="902" y="1361"/>
                  </a:lnTo>
                  <a:lnTo>
                    <a:pt x="902" y="1361"/>
                  </a:lnTo>
                  <a:lnTo>
                    <a:pt x="902" y="1361"/>
                  </a:lnTo>
                  <a:lnTo>
                    <a:pt x="902" y="1361"/>
                  </a:lnTo>
                  <a:lnTo>
                    <a:pt x="902" y="1363"/>
                  </a:lnTo>
                  <a:lnTo>
                    <a:pt x="900" y="1363"/>
                  </a:lnTo>
                  <a:lnTo>
                    <a:pt x="900" y="1363"/>
                  </a:lnTo>
                  <a:lnTo>
                    <a:pt x="900" y="1363"/>
                  </a:lnTo>
                  <a:lnTo>
                    <a:pt x="900" y="1366"/>
                  </a:lnTo>
                  <a:lnTo>
                    <a:pt x="900" y="1366"/>
                  </a:lnTo>
                  <a:lnTo>
                    <a:pt x="900" y="1368"/>
                  </a:lnTo>
                  <a:lnTo>
                    <a:pt x="900" y="1371"/>
                  </a:lnTo>
                  <a:lnTo>
                    <a:pt x="900" y="1373"/>
                  </a:lnTo>
                  <a:lnTo>
                    <a:pt x="900" y="1373"/>
                  </a:lnTo>
                  <a:lnTo>
                    <a:pt x="900" y="1375"/>
                  </a:lnTo>
                  <a:lnTo>
                    <a:pt x="895" y="1375"/>
                  </a:lnTo>
                  <a:lnTo>
                    <a:pt x="895" y="1378"/>
                  </a:lnTo>
                  <a:lnTo>
                    <a:pt x="895" y="1378"/>
                  </a:lnTo>
                  <a:lnTo>
                    <a:pt x="895" y="1378"/>
                  </a:lnTo>
                  <a:lnTo>
                    <a:pt x="893" y="1380"/>
                  </a:lnTo>
                  <a:lnTo>
                    <a:pt x="893" y="1380"/>
                  </a:lnTo>
                  <a:lnTo>
                    <a:pt x="893" y="1380"/>
                  </a:lnTo>
                  <a:lnTo>
                    <a:pt x="893" y="1382"/>
                  </a:lnTo>
                  <a:lnTo>
                    <a:pt x="893" y="1382"/>
                  </a:lnTo>
                  <a:lnTo>
                    <a:pt x="888" y="1385"/>
                  </a:lnTo>
                  <a:lnTo>
                    <a:pt x="885" y="1387"/>
                  </a:lnTo>
                  <a:lnTo>
                    <a:pt x="885" y="1389"/>
                  </a:lnTo>
                  <a:lnTo>
                    <a:pt x="885" y="1389"/>
                  </a:lnTo>
                  <a:lnTo>
                    <a:pt x="885" y="1389"/>
                  </a:lnTo>
                  <a:lnTo>
                    <a:pt x="885" y="1392"/>
                  </a:lnTo>
                  <a:lnTo>
                    <a:pt x="885" y="1392"/>
                  </a:lnTo>
                  <a:lnTo>
                    <a:pt x="883" y="1394"/>
                  </a:lnTo>
                  <a:lnTo>
                    <a:pt x="881" y="1397"/>
                  </a:lnTo>
                  <a:lnTo>
                    <a:pt x="878" y="1397"/>
                  </a:lnTo>
                  <a:lnTo>
                    <a:pt x="878" y="1394"/>
                  </a:lnTo>
                  <a:lnTo>
                    <a:pt x="876" y="1394"/>
                  </a:lnTo>
                  <a:lnTo>
                    <a:pt x="876" y="1394"/>
                  </a:lnTo>
                  <a:lnTo>
                    <a:pt x="874" y="1394"/>
                  </a:lnTo>
                  <a:lnTo>
                    <a:pt x="874" y="1394"/>
                  </a:lnTo>
                  <a:lnTo>
                    <a:pt x="871" y="1392"/>
                  </a:lnTo>
                  <a:lnTo>
                    <a:pt x="871" y="1392"/>
                  </a:lnTo>
                  <a:lnTo>
                    <a:pt x="869" y="1392"/>
                  </a:lnTo>
                  <a:lnTo>
                    <a:pt x="867" y="1397"/>
                  </a:lnTo>
                  <a:lnTo>
                    <a:pt x="864" y="1397"/>
                  </a:lnTo>
                  <a:lnTo>
                    <a:pt x="864" y="1397"/>
                  </a:lnTo>
                  <a:lnTo>
                    <a:pt x="867" y="1397"/>
                  </a:lnTo>
                  <a:lnTo>
                    <a:pt x="867" y="1394"/>
                  </a:lnTo>
                  <a:lnTo>
                    <a:pt x="867" y="1394"/>
                  </a:lnTo>
                  <a:lnTo>
                    <a:pt x="867" y="1394"/>
                  </a:lnTo>
                  <a:lnTo>
                    <a:pt x="867" y="1392"/>
                  </a:lnTo>
                  <a:lnTo>
                    <a:pt x="867"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5" y="1408"/>
                  </a:lnTo>
                  <a:lnTo>
                    <a:pt x="857" y="1411"/>
                  </a:lnTo>
                  <a:lnTo>
                    <a:pt x="857" y="1413"/>
                  </a:lnTo>
                  <a:lnTo>
                    <a:pt x="857" y="1418"/>
                  </a:lnTo>
                  <a:lnTo>
                    <a:pt x="857" y="1420"/>
                  </a:lnTo>
                  <a:lnTo>
                    <a:pt x="855" y="1420"/>
                  </a:lnTo>
                  <a:lnTo>
                    <a:pt x="855" y="1420"/>
                  </a:lnTo>
                  <a:lnTo>
                    <a:pt x="855" y="1420"/>
                  </a:lnTo>
                  <a:lnTo>
                    <a:pt x="855" y="1420"/>
                  </a:lnTo>
                  <a:lnTo>
                    <a:pt x="855" y="1420"/>
                  </a:lnTo>
                  <a:lnTo>
                    <a:pt x="852" y="1423"/>
                  </a:lnTo>
                  <a:lnTo>
                    <a:pt x="852" y="1423"/>
                  </a:lnTo>
                  <a:lnTo>
                    <a:pt x="852" y="1425"/>
                  </a:lnTo>
                  <a:lnTo>
                    <a:pt x="852" y="1425"/>
                  </a:lnTo>
                  <a:lnTo>
                    <a:pt x="852" y="1425"/>
                  </a:lnTo>
                  <a:lnTo>
                    <a:pt x="852" y="1427"/>
                  </a:lnTo>
                  <a:lnTo>
                    <a:pt x="852" y="1427"/>
                  </a:lnTo>
                  <a:lnTo>
                    <a:pt x="855" y="1427"/>
                  </a:lnTo>
                  <a:lnTo>
                    <a:pt x="855" y="1427"/>
                  </a:lnTo>
                  <a:lnTo>
                    <a:pt x="857" y="1430"/>
                  </a:lnTo>
                  <a:lnTo>
                    <a:pt x="857" y="1430"/>
                  </a:lnTo>
                  <a:lnTo>
                    <a:pt x="857" y="1432"/>
                  </a:lnTo>
                  <a:lnTo>
                    <a:pt x="859" y="1432"/>
                  </a:lnTo>
                  <a:lnTo>
                    <a:pt x="859" y="1432"/>
                  </a:lnTo>
                  <a:lnTo>
                    <a:pt x="862" y="1432"/>
                  </a:lnTo>
                  <a:lnTo>
                    <a:pt x="862" y="1434"/>
                  </a:lnTo>
                  <a:lnTo>
                    <a:pt x="862" y="1434"/>
                  </a:lnTo>
                  <a:lnTo>
                    <a:pt x="867" y="1439"/>
                  </a:lnTo>
                  <a:lnTo>
                    <a:pt x="867" y="1439"/>
                  </a:lnTo>
                  <a:lnTo>
                    <a:pt x="867" y="1442"/>
                  </a:lnTo>
                  <a:lnTo>
                    <a:pt x="867" y="1444"/>
                  </a:lnTo>
                  <a:lnTo>
                    <a:pt x="867" y="1444"/>
                  </a:lnTo>
                  <a:lnTo>
                    <a:pt x="867" y="1444"/>
                  </a:lnTo>
                  <a:lnTo>
                    <a:pt x="864" y="1446"/>
                  </a:lnTo>
                  <a:lnTo>
                    <a:pt x="864" y="1446"/>
                  </a:lnTo>
                  <a:lnTo>
                    <a:pt x="864" y="1446"/>
                  </a:lnTo>
                  <a:lnTo>
                    <a:pt x="864" y="1449"/>
                  </a:lnTo>
                  <a:lnTo>
                    <a:pt x="864" y="1449"/>
                  </a:lnTo>
                  <a:lnTo>
                    <a:pt x="864" y="1449"/>
                  </a:lnTo>
                  <a:lnTo>
                    <a:pt x="867" y="1449"/>
                  </a:lnTo>
                  <a:lnTo>
                    <a:pt x="867" y="1451"/>
                  </a:lnTo>
                  <a:lnTo>
                    <a:pt x="867" y="1453"/>
                  </a:lnTo>
                  <a:lnTo>
                    <a:pt x="867" y="1453"/>
                  </a:lnTo>
                  <a:lnTo>
                    <a:pt x="867" y="1453"/>
                  </a:lnTo>
                  <a:lnTo>
                    <a:pt x="867" y="1456"/>
                  </a:lnTo>
                  <a:lnTo>
                    <a:pt x="867" y="1456"/>
                  </a:lnTo>
                  <a:lnTo>
                    <a:pt x="869" y="1458"/>
                  </a:lnTo>
                  <a:lnTo>
                    <a:pt x="869" y="1460"/>
                  </a:lnTo>
                  <a:lnTo>
                    <a:pt x="874" y="1463"/>
                  </a:lnTo>
                  <a:lnTo>
                    <a:pt x="874" y="1463"/>
                  </a:lnTo>
                  <a:lnTo>
                    <a:pt x="874" y="1465"/>
                  </a:lnTo>
                  <a:lnTo>
                    <a:pt x="871" y="1465"/>
                  </a:lnTo>
                  <a:lnTo>
                    <a:pt x="871" y="1465"/>
                  </a:lnTo>
                  <a:lnTo>
                    <a:pt x="871" y="1468"/>
                  </a:lnTo>
                  <a:lnTo>
                    <a:pt x="871" y="1468"/>
                  </a:lnTo>
                  <a:lnTo>
                    <a:pt x="871" y="1470"/>
                  </a:lnTo>
                  <a:lnTo>
                    <a:pt x="871" y="1470"/>
                  </a:lnTo>
                  <a:lnTo>
                    <a:pt x="871" y="1470"/>
                  </a:lnTo>
                  <a:lnTo>
                    <a:pt x="871" y="1470"/>
                  </a:lnTo>
                  <a:lnTo>
                    <a:pt x="869" y="1475"/>
                  </a:lnTo>
                  <a:lnTo>
                    <a:pt x="869" y="1475"/>
                  </a:lnTo>
                  <a:lnTo>
                    <a:pt x="869" y="1475"/>
                  </a:lnTo>
                  <a:lnTo>
                    <a:pt x="869" y="1477"/>
                  </a:lnTo>
                  <a:lnTo>
                    <a:pt x="869" y="1477"/>
                  </a:lnTo>
                  <a:lnTo>
                    <a:pt x="869" y="1479"/>
                  </a:lnTo>
                  <a:lnTo>
                    <a:pt x="869" y="1479"/>
                  </a:lnTo>
                  <a:lnTo>
                    <a:pt x="869" y="1479"/>
                  </a:lnTo>
                  <a:lnTo>
                    <a:pt x="869" y="1482"/>
                  </a:lnTo>
                  <a:lnTo>
                    <a:pt x="869" y="1482"/>
                  </a:lnTo>
                  <a:lnTo>
                    <a:pt x="871" y="1484"/>
                  </a:lnTo>
                  <a:lnTo>
                    <a:pt x="871" y="1487"/>
                  </a:lnTo>
                  <a:lnTo>
                    <a:pt x="871" y="1489"/>
                  </a:lnTo>
                  <a:lnTo>
                    <a:pt x="871" y="1489"/>
                  </a:lnTo>
                  <a:lnTo>
                    <a:pt x="874" y="1489"/>
                  </a:lnTo>
                  <a:lnTo>
                    <a:pt x="874" y="1489"/>
                  </a:lnTo>
                  <a:lnTo>
                    <a:pt x="874" y="1491"/>
                  </a:lnTo>
                  <a:lnTo>
                    <a:pt x="874" y="1491"/>
                  </a:lnTo>
                  <a:lnTo>
                    <a:pt x="874" y="1494"/>
                  </a:lnTo>
                  <a:lnTo>
                    <a:pt x="874" y="1494"/>
                  </a:lnTo>
                  <a:lnTo>
                    <a:pt x="874" y="1496"/>
                  </a:lnTo>
                  <a:lnTo>
                    <a:pt x="871" y="1496"/>
                  </a:lnTo>
                  <a:lnTo>
                    <a:pt x="871" y="1498"/>
                  </a:lnTo>
                  <a:lnTo>
                    <a:pt x="871" y="1498"/>
                  </a:lnTo>
                  <a:lnTo>
                    <a:pt x="869" y="1498"/>
                  </a:lnTo>
                  <a:lnTo>
                    <a:pt x="869" y="1496"/>
                  </a:lnTo>
                  <a:lnTo>
                    <a:pt x="869" y="1496"/>
                  </a:lnTo>
                  <a:lnTo>
                    <a:pt x="869" y="1494"/>
                  </a:lnTo>
                  <a:lnTo>
                    <a:pt x="867" y="1496"/>
                  </a:lnTo>
                  <a:lnTo>
                    <a:pt x="867" y="1496"/>
                  </a:lnTo>
                  <a:lnTo>
                    <a:pt x="867" y="1496"/>
                  </a:lnTo>
                  <a:lnTo>
                    <a:pt x="864" y="1496"/>
                  </a:lnTo>
                  <a:lnTo>
                    <a:pt x="864" y="1498"/>
                  </a:lnTo>
                  <a:lnTo>
                    <a:pt x="862" y="1496"/>
                  </a:lnTo>
                  <a:lnTo>
                    <a:pt x="859" y="1496"/>
                  </a:lnTo>
                  <a:lnTo>
                    <a:pt x="857" y="1498"/>
                  </a:lnTo>
                  <a:lnTo>
                    <a:pt x="855" y="1498"/>
                  </a:lnTo>
                  <a:lnTo>
                    <a:pt x="855" y="1498"/>
                  </a:lnTo>
                  <a:lnTo>
                    <a:pt x="855" y="1496"/>
                  </a:lnTo>
                  <a:lnTo>
                    <a:pt x="855" y="1496"/>
                  </a:lnTo>
                  <a:lnTo>
                    <a:pt x="855" y="1496"/>
                  </a:lnTo>
                  <a:lnTo>
                    <a:pt x="855" y="1496"/>
                  </a:lnTo>
                  <a:lnTo>
                    <a:pt x="852" y="1494"/>
                  </a:lnTo>
                  <a:lnTo>
                    <a:pt x="852" y="1494"/>
                  </a:lnTo>
                  <a:lnTo>
                    <a:pt x="852" y="1496"/>
                  </a:lnTo>
                  <a:lnTo>
                    <a:pt x="850" y="1496"/>
                  </a:lnTo>
                  <a:lnTo>
                    <a:pt x="850" y="1494"/>
                  </a:lnTo>
                  <a:lnTo>
                    <a:pt x="848" y="1494"/>
                  </a:lnTo>
                  <a:lnTo>
                    <a:pt x="845" y="1494"/>
                  </a:lnTo>
                  <a:lnTo>
                    <a:pt x="843" y="1496"/>
                  </a:lnTo>
                  <a:lnTo>
                    <a:pt x="843" y="1496"/>
                  </a:lnTo>
                  <a:lnTo>
                    <a:pt x="843" y="1498"/>
                  </a:lnTo>
                  <a:lnTo>
                    <a:pt x="843" y="1498"/>
                  </a:lnTo>
                  <a:lnTo>
                    <a:pt x="843" y="1498"/>
                  </a:lnTo>
                  <a:lnTo>
                    <a:pt x="845" y="1501"/>
                  </a:lnTo>
                  <a:lnTo>
                    <a:pt x="845" y="1501"/>
                  </a:lnTo>
                  <a:lnTo>
                    <a:pt x="845" y="1501"/>
                  </a:lnTo>
                  <a:lnTo>
                    <a:pt x="848" y="1503"/>
                  </a:lnTo>
                  <a:lnTo>
                    <a:pt x="848" y="1503"/>
                  </a:lnTo>
                  <a:lnTo>
                    <a:pt x="850" y="1505"/>
                  </a:lnTo>
                  <a:lnTo>
                    <a:pt x="850" y="1505"/>
                  </a:lnTo>
                  <a:lnTo>
                    <a:pt x="850" y="1508"/>
                  </a:lnTo>
                  <a:lnTo>
                    <a:pt x="852" y="1510"/>
                  </a:lnTo>
                  <a:lnTo>
                    <a:pt x="852" y="1510"/>
                  </a:lnTo>
                  <a:lnTo>
                    <a:pt x="855" y="1513"/>
                  </a:lnTo>
                  <a:lnTo>
                    <a:pt x="855"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2" y="1515"/>
                  </a:lnTo>
                  <a:lnTo>
                    <a:pt x="862" y="1517"/>
                  </a:lnTo>
                  <a:lnTo>
                    <a:pt x="862" y="1517"/>
                  </a:lnTo>
                  <a:lnTo>
                    <a:pt x="862" y="1520"/>
                  </a:lnTo>
                  <a:lnTo>
                    <a:pt x="859" y="1520"/>
                  </a:lnTo>
                  <a:lnTo>
                    <a:pt x="859" y="1520"/>
                  </a:lnTo>
                  <a:lnTo>
                    <a:pt x="859" y="1520"/>
                  </a:lnTo>
                  <a:lnTo>
                    <a:pt x="857" y="1520"/>
                  </a:lnTo>
                  <a:lnTo>
                    <a:pt x="857" y="1524"/>
                  </a:lnTo>
                  <a:lnTo>
                    <a:pt x="855" y="1527"/>
                  </a:lnTo>
                  <a:lnTo>
                    <a:pt x="855" y="1522"/>
                  </a:lnTo>
                  <a:lnTo>
                    <a:pt x="857" y="1522"/>
                  </a:lnTo>
                  <a:lnTo>
                    <a:pt x="857" y="1520"/>
                  </a:lnTo>
                  <a:lnTo>
                    <a:pt x="855" y="1517"/>
                  </a:lnTo>
                  <a:lnTo>
                    <a:pt x="855" y="1517"/>
                  </a:lnTo>
                  <a:lnTo>
                    <a:pt x="855" y="1515"/>
                  </a:lnTo>
                  <a:lnTo>
                    <a:pt x="852" y="1513"/>
                  </a:lnTo>
                  <a:lnTo>
                    <a:pt x="852" y="1513"/>
                  </a:lnTo>
                  <a:lnTo>
                    <a:pt x="852" y="1510"/>
                  </a:lnTo>
                  <a:lnTo>
                    <a:pt x="852" y="1510"/>
                  </a:lnTo>
                  <a:lnTo>
                    <a:pt x="845" y="1505"/>
                  </a:lnTo>
                  <a:lnTo>
                    <a:pt x="845" y="1505"/>
                  </a:lnTo>
                  <a:lnTo>
                    <a:pt x="843" y="1505"/>
                  </a:lnTo>
                  <a:lnTo>
                    <a:pt x="843" y="1505"/>
                  </a:lnTo>
                  <a:lnTo>
                    <a:pt x="843" y="1503"/>
                  </a:lnTo>
                  <a:lnTo>
                    <a:pt x="843" y="1501"/>
                  </a:lnTo>
                  <a:lnTo>
                    <a:pt x="843" y="1501"/>
                  </a:lnTo>
                  <a:lnTo>
                    <a:pt x="841" y="1498"/>
                  </a:lnTo>
                  <a:lnTo>
                    <a:pt x="838" y="1498"/>
                  </a:lnTo>
                  <a:lnTo>
                    <a:pt x="838" y="1496"/>
                  </a:lnTo>
                  <a:lnTo>
                    <a:pt x="836" y="1496"/>
                  </a:lnTo>
                  <a:lnTo>
                    <a:pt x="836" y="1494"/>
                  </a:lnTo>
                  <a:lnTo>
                    <a:pt x="836" y="1494"/>
                  </a:lnTo>
                  <a:lnTo>
                    <a:pt x="831" y="1491"/>
                  </a:lnTo>
                  <a:lnTo>
                    <a:pt x="831" y="1491"/>
                  </a:lnTo>
                  <a:lnTo>
                    <a:pt x="831" y="1489"/>
                  </a:lnTo>
                  <a:lnTo>
                    <a:pt x="829" y="1487"/>
                  </a:lnTo>
                  <a:lnTo>
                    <a:pt x="829" y="1484"/>
                  </a:lnTo>
                  <a:lnTo>
                    <a:pt x="831" y="1482"/>
                  </a:lnTo>
                  <a:lnTo>
                    <a:pt x="831" y="1484"/>
                  </a:lnTo>
                  <a:lnTo>
                    <a:pt x="833" y="1484"/>
                  </a:lnTo>
                  <a:lnTo>
                    <a:pt x="833" y="1484"/>
                  </a:lnTo>
                  <a:lnTo>
                    <a:pt x="833" y="1484"/>
                  </a:lnTo>
                  <a:lnTo>
                    <a:pt x="836" y="1484"/>
                  </a:lnTo>
                  <a:lnTo>
                    <a:pt x="836" y="1484"/>
                  </a:lnTo>
                  <a:lnTo>
                    <a:pt x="836" y="1487"/>
                  </a:lnTo>
                  <a:lnTo>
                    <a:pt x="836" y="1489"/>
                  </a:lnTo>
                  <a:lnTo>
                    <a:pt x="836" y="1491"/>
                  </a:lnTo>
                  <a:lnTo>
                    <a:pt x="838" y="1491"/>
                  </a:lnTo>
                  <a:lnTo>
                    <a:pt x="841" y="1491"/>
                  </a:lnTo>
                  <a:lnTo>
                    <a:pt x="843" y="1491"/>
                  </a:lnTo>
                  <a:lnTo>
                    <a:pt x="843" y="1491"/>
                  </a:lnTo>
                  <a:lnTo>
                    <a:pt x="841" y="1494"/>
                  </a:lnTo>
                  <a:lnTo>
                    <a:pt x="841" y="1494"/>
                  </a:lnTo>
                  <a:lnTo>
                    <a:pt x="841" y="1494"/>
                  </a:lnTo>
                  <a:lnTo>
                    <a:pt x="843" y="1494"/>
                  </a:lnTo>
                  <a:lnTo>
                    <a:pt x="843" y="1494"/>
                  </a:lnTo>
                  <a:lnTo>
                    <a:pt x="845" y="1494"/>
                  </a:lnTo>
                  <a:lnTo>
                    <a:pt x="845" y="1491"/>
                  </a:lnTo>
                  <a:lnTo>
                    <a:pt x="845" y="1491"/>
                  </a:lnTo>
                  <a:lnTo>
                    <a:pt x="845" y="1489"/>
                  </a:lnTo>
                  <a:lnTo>
                    <a:pt x="845" y="1489"/>
                  </a:lnTo>
                  <a:lnTo>
                    <a:pt x="848" y="1484"/>
                  </a:lnTo>
                  <a:lnTo>
                    <a:pt x="848" y="1484"/>
                  </a:lnTo>
                  <a:lnTo>
                    <a:pt x="848" y="1484"/>
                  </a:lnTo>
                  <a:lnTo>
                    <a:pt x="848" y="1484"/>
                  </a:lnTo>
                  <a:lnTo>
                    <a:pt x="848" y="1487"/>
                  </a:lnTo>
                  <a:lnTo>
                    <a:pt x="848" y="1487"/>
                  </a:lnTo>
                  <a:lnTo>
                    <a:pt x="845" y="1489"/>
                  </a:lnTo>
                  <a:lnTo>
                    <a:pt x="848" y="1489"/>
                  </a:lnTo>
                  <a:lnTo>
                    <a:pt x="848" y="1491"/>
                  </a:lnTo>
                  <a:lnTo>
                    <a:pt x="848" y="1491"/>
                  </a:lnTo>
                  <a:lnTo>
                    <a:pt x="848" y="1494"/>
                  </a:lnTo>
                  <a:lnTo>
                    <a:pt x="850" y="1494"/>
                  </a:lnTo>
                  <a:lnTo>
                    <a:pt x="850" y="1494"/>
                  </a:lnTo>
                  <a:lnTo>
                    <a:pt x="855" y="1494"/>
                  </a:lnTo>
                  <a:lnTo>
                    <a:pt x="859" y="1491"/>
                  </a:lnTo>
                  <a:lnTo>
                    <a:pt x="859" y="1491"/>
                  </a:lnTo>
                  <a:lnTo>
                    <a:pt x="859" y="1491"/>
                  </a:lnTo>
                  <a:lnTo>
                    <a:pt x="859" y="1491"/>
                  </a:lnTo>
                  <a:lnTo>
                    <a:pt x="859" y="1491"/>
                  </a:lnTo>
                  <a:lnTo>
                    <a:pt x="859" y="1491"/>
                  </a:lnTo>
                  <a:lnTo>
                    <a:pt x="862" y="1494"/>
                  </a:lnTo>
                  <a:lnTo>
                    <a:pt x="864" y="1494"/>
                  </a:lnTo>
                  <a:lnTo>
                    <a:pt x="867" y="1494"/>
                  </a:lnTo>
                  <a:lnTo>
                    <a:pt x="867" y="1494"/>
                  </a:lnTo>
                  <a:lnTo>
                    <a:pt x="867" y="1491"/>
                  </a:lnTo>
                  <a:lnTo>
                    <a:pt x="869" y="1491"/>
                  </a:lnTo>
                  <a:lnTo>
                    <a:pt x="869" y="1491"/>
                  </a:lnTo>
                  <a:lnTo>
                    <a:pt x="869" y="1491"/>
                  </a:lnTo>
                  <a:lnTo>
                    <a:pt x="869" y="1491"/>
                  </a:lnTo>
                  <a:lnTo>
                    <a:pt x="869" y="1491"/>
                  </a:lnTo>
                  <a:lnTo>
                    <a:pt x="871" y="1489"/>
                  </a:lnTo>
                  <a:lnTo>
                    <a:pt x="871" y="1487"/>
                  </a:lnTo>
                  <a:lnTo>
                    <a:pt x="869" y="1484"/>
                  </a:lnTo>
                  <a:lnTo>
                    <a:pt x="869" y="1484"/>
                  </a:lnTo>
                  <a:lnTo>
                    <a:pt x="869" y="1484"/>
                  </a:lnTo>
                  <a:lnTo>
                    <a:pt x="867" y="1484"/>
                  </a:lnTo>
                  <a:lnTo>
                    <a:pt x="867" y="1482"/>
                  </a:lnTo>
                  <a:lnTo>
                    <a:pt x="867" y="1482"/>
                  </a:lnTo>
                  <a:lnTo>
                    <a:pt x="867" y="1479"/>
                  </a:lnTo>
                  <a:lnTo>
                    <a:pt x="867" y="1479"/>
                  </a:lnTo>
                  <a:lnTo>
                    <a:pt x="867" y="1477"/>
                  </a:lnTo>
                  <a:lnTo>
                    <a:pt x="867" y="1477"/>
                  </a:lnTo>
                  <a:lnTo>
                    <a:pt x="867" y="1477"/>
                  </a:lnTo>
                  <a:lnTo>
                    <a:pt x="867" y="1475"/>
                  </a:lnTo>
                  <a:lnTo>
                    <a:pt x="867" y="1475"/>
                  </a:lnTo>
                  <a:lnTo>
                    <a:pt x="867" y="1475"/>
                  </a:lnTo>
                  <a:lnTo>
                    <a:pt x="867" y="1472"/>
                  </a:lnTo>
                  <a:lnTo>
                    <a:pt x="867"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2" y="1472"/>
                  </a:lnTo>
                  <a:lnTo>
                    <a:pt x="864" y="1472"/>
                  </a:lnTo>
                  <a:lnTo>
                    <a:pt x="864" y="1472"/>
                  </a:lnTo>
                  <a:lnTo>
                    <a:pt x="862" y="1470"/>
                  </a:lnTo>
                  <a:lnTo>
                    <a:pt x="859" y="1472"/>
                  </a:lnTo>
                  <a:lnTo>
                    <a:pt x="857" y="1470"/>
                  </a:lnTo>
                  <a:lnTo>
                    <a:pt x="857" y="1470"/>
                  </a:lnTo>
                  <a:lnTo>
                    <a:pt x="857" y="1470"/>
                  </a:lnTo>
                  <a:lnTo>
                    <a:pt x="857" y="1470"/>
                  </a:lnTo>
                  <a:lnTo>
                    <a:pt x="855" y="1472"/>
                  </a:lnTo>
                  <a:lnTo>
                    <a:pt x="855" y="1472"/>
                  </a:lnTo>
                  <a:lnTo>
                    <a:pt x="855"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5" y="1460"/>
                  </a:lnTo>
                  <a:lnTo>
                    <a:pt x="855" y="1458"/>
                  </a:lnTo>
                  <a:lnTo>
                    <a:pt x="855" y="1458"/>
                  </a:lnTo>
                  <a:lnTo>
                    <a:pt x="855" y="1458"/>
                  </a:lnTo>
                  <a:lnTo>
                    <a:pt x="855" y="1456"/>
                  </a:lnTo>
                  <a:lnTo>
                    <a:pt x="852" y="1456"/>
                  </a:lnTo>
                  <a:lnTo>
                    <a:pt x="852" y="1456"/>
                  </a:lnTo>
                  <a:lnTo>
                    <a:pt x="852" y="1458"/>
                  </a:lnTo>
                  <a:lnTo>
                    <a:pt x="852" y="1458"/>
                  </a:lnTo>
                  <a:lnTo>
                    <a:pt x="848" y="1465"/>
                  </a:lnTo>
                  <a:lnTo>
                    <a:pt x="848" y="1465"/>
                  </a:lnTo>
                  <a:lnTo>
                    <a:pt x="848" y="1465"/>
                  </a:lnTo>
                  <a:lnTo>
                    <a:pt x="848" y="1465"/>
                  </a:lnTo>
                  <a:lnTo>
                    <a:pt x="848" y="1463"/>
                  </a:lnTo>
                  <a:lnTo>
                    <a:pt x="845" y="1463"/>
                  </a:lnTo>
                  <a:lnTo>
                    <a:pt x="845" y="1465"/>
                  </a:lnTo>
                  <a:lnTo>
                    <a:pt x="845" y="1468"/>
                  </a:lnTo>
                  <a:lnTo>
                    <a:pt x="843" y="1470"/>
                  </a:lnTo>
                  <a:lnTo>
                    <a:pt x="843" y="1470"/>
                  </a:lnTo>
                  <a:lnTo>
                    <a:pt x="841" y="1470"/>
                  </a:lnTo>
                  <a:lnTo>
                    <a:pt x="841" y="1470"/>
                  </a:lnTo>
                  <a:lnTo>
                    <a:pt x="841" y="1468"/>
                  </a:lnTo>
                  <a:lnTo>
                    <a:pt x="841" y="1468"/>
                  </a:lnTo>
                  <a:lnTo>
                    <a:pt x="841" y="1468"/>
                  </a:lnTo>
                  <a:lnTo>
                    <a:pt x="841" y="1468"/>
                  </a:lnTo>
                  <a:lnTo>
                    <a:pt x="838" y="1468"/>
                  </a:lnTo>
                  <a:lnTo>
                    <a:pt x="838" y="1468"/>
                  </a:lnTo>
                  <a:lnTo>
                    <a:pt x="838" y="1468"/>
                  </a:lnTo>
                  <a:lnTo>
                    <a:pt x="836" y="1468"/>
                  </a:lnTo>
                  <a:lnTo>
                    <a:pt x="836" y="1468"/>
                  </a:lnTo>
                  <a:lnTo>
                    <a:pt x="836" y="1465"/>
                  </a:lnTo>
                  <a:lnTo>
                    <a:pt x="836" y="1463"/>
                  </a:lnTo>
                  <a:lnTo>
                    <a:pt x="836" y="1463"/>
                  </a:lnTo>
                  <a:lnTo>
                    <a:pt x="836" y="1460"/>
                  </a:lnTo>
                  <a:lnTo>
                    <a:pt x="838" y="1460"/>
                  </a:lnTo>
                  <a:lnTo>
                    <a:pt x="838" y="1458"/>
                  </a:lnTo>
                  <a:lnTo>
                    <a:pt x="841" y="1456"/>
                  </a:lnTo>
                  <a:lnTo>
                    <a:pt x="841" y="1456"/>
                  </a:lnTo>
                  <a:lnTo>
                    <a:pt x="841" y="1453"/>
                  </a:lnTo>
                  <a:lnTo>
                    <a:pt x="841" y="1453"/>
                  </a:lnTo>
                  <a:lnTo>
                    <a:pt x="841" y="1453"/>
                  </a:lnTo>
                  <a:lnTo>
                    <a:pt x="841" y="1451"/>
                  </a:lnTo>
                  <a:lnTo>
                    <a:pt x="841" y="1451"/>
                  </a:lnTo>
                  <a:lnTo>
                    <a:pt x="841" y="1451"/>
                  </a:lnTo>
                  <a:lnTo>
                    <a:pt x="841" y="1451"/>
                  </a:lnTo>
                  <a:lnTo>
                    <a:pt x="841" y="1449"/>
                  </a:lnTo>
                  <a:lnTo>
                    <a:pt x="838" y="1449"/>
                  </a:lnTo>
                  <a:lnTo>
                    <a:pt x="838" y="1449"/>
                  </a:lnTo>
                  <a:lnTo>
                    <a:pt x="838" y="1451"/>
                  </a:lnTo>
                  <a:lnTo>
                    <a:pt x="838" y="1451"/>
                  </a:lnTo>
                  <a:lnTo>
                    <a:pt x="838" y="1451"/>
                  </a:lnTo>
                  <a:lnTo>
                    <a:pt x="836" y="1453"/>
                  </a:lnTo>
                  <a:lnTo>
                    <a:pt x="836" y="1453"/>
                  </a:lnTo>
                  <a:lnTo>
                    <a:pt x="836" y="1453"/>
                  </a:lnTo>
                  <a:lnTo>
                    <a:pt x="833" y="1451"/>
                  </a:lnTo>
                  <a:lnTo>
                    <a:pt x="833" y="1451"/>
                  </a:lnTo>
                  <a:lnTo>
                    <a:pt x="831" y="1451"/>
                  </a:lnTo>
                  <a:lnTo>
                    <a:pt x="831" y="1451"/>
                  </a:lnTo>
                  <a:lnTo>
                    <a:pt x="831" y="1451"/>
                  </a:lnTo>
                  <a:lnTo>
                    <a:pt x="831" y="1451"/>
                  </a:lnTo>
                  <a:lnTo>
                    <a:pt x="831" y="1449"/>
                  </a:lnTo>
                  <a:lnTo>
                    <a:pt x="831" y="1449"/>
                  </a:lnTo>
                  <a:lnTo>
                    <a:pt x="831" y="1446"/>
                  </a:lnTo>
                  <a:lnTo>
                    <a:pt x="829" y="1446"/>
                  </a:lnTo>
                  <a:lnTo>
                    <a:pt x="829" y="1446"/>
                  </a:lnTo>
                  <a:lnTo>
                    <a:pt x="829" y="1446"/>
                  </a:lnTo>
                  <a:lnTo>
                    <a:pt x="829" y="1449"/>
                  </a:lnTo>
                  <a:lnTo>
                    <a:pt x="826" y="1449"/>
                  </a:lnTo>
                  <a:lnTo>
                    <a:pt x="826" y="1449"/>
                  </a:lnTo>
                  <a:lnTo>
                    <a:pt x="826" y="1446"/>
                  </a:lnTo>
                  <a:lnTo>
                    <a:pt x="826" y="1444"/>
                  </a:lnTo>
                  <a:lnTo>
                    <a:pt x="829" y="1444"/>
                  </a:lnTo>
                  <a:lnTo>
                    <a:pt x="829" y="1442"/>
                  </a:lnTo>
                  <a:lnTo>
                    <a:pt x="829" y="1442"/>
                  </a:lnTo>
                  <a:lnTo>
                    <a:pt x="826" y="1442"/>
                  </a:lnTo>
                  <a:lnTo>
                    <a:pt x="829"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6" y="1434"/>
                  </a:lnTo>
                  <a:lnTo>
                    <a:pt x="836" y="1434"/>
                  </a:lnTo>
                  <a:lnTo>
                    <a:pt x="836" y="1427"/>
                  </a:lnTo>
                  <a:lnTo>
                    <a:pt x="836" y="1430"/>
                  </a:lnTo>
                  <a:lnTo>
                    <a:pt x="836" y="1430"/>
                  </a:lnTo>
                  <a:lnTo>
                    <a:pt x="833" y="1430"/>
                  </a:lnTo>
                  <a:lnTo>
                    <a:pt x="833" y="1430"/>
                  </a:lnTo>
                  <a:lnTo>
                    <a:pt x="833" y="1427"/>
                  </a:lnTo>
                  <a:lnTo>
                    <a:pt x="836" y="1427"/>
                  </a:lnTo>
                  <a:lnTo>
                    <a:pt x="836" y="1425"/>
                  </a:lnTo>
                  <a:lnTo>
                    <a:pt x="836" y="1425"/>
                  </a:lnTo>
                  <a:lnTo>
                    <a:pt x="833" y="1423"/>
                  </a:lnTo>
                  <a:lnTo>
                    <a:pt x="833" y="1420"/>
                  </a:lnTo>
                  <a:lnTo>
                    <a:pt x="833" y="1418"/>
                  </a:lnTo>
                  <a:lnTo>
                    <a:pt x="833" y="1418"/>
                  </a:lnTo>
                  <a:lnTo>
                    <a:pt x="833" y="1416"/>
                  </a:lnTo>
                  <a:lnTo>
                    <a:pt x="836" y="1416"/>
                  </a:lnTo>
                  <a:lnTo>
                    <a:pt x="836" y="1413"/>
                  </a:lnTo>
                  <a:lnTo>
                    <a:pt x="836" y="1411"/>
                  </a:lnTo>
                  <a:lnTo>
                    <a:pt x="836" y="1411"/>
                  </a:lnTo>
                  <a:lnTo>
                    <a:pt x="836" y="1408"/>
                  </a:lnTo>
                  <a:lnTo>
                    <a:pt x="836" y="1408"/>
                  </a:lnTo>
                  <a:lnTo>
                    <a:pt x="836" y="1408"/>
                  </a:lnTo>
                  <a:lnTo>
                    <a:pt x="836" y="1406"/>
                  </a:lnTo>
                  <a:lnTo>
                    <a:pt x="836" y="1404"/>
                  </a:lnTo>
                  <a:lnTo>
                    <a:pt x="838" y="1401"/>
                  </a:lnTo>
                  <a:lnTo>
                    <a:pt x="838" y="1401"/>
                  </a:lnTo>
                  <a:lnTo>
                    <a:pt x="838" y="1399"/>
                  </a:lnTo>
                  <a:lnTo>
                    <a:pt x="838" y="1394"/>
                  </a:lnTo>
                  <a:lnTo>
                    <a:pt x="838" y="1392"/>
                  </a:lnTo>
                  <a:lnTo>
                    <a:pt x="836" y="1389"/>
                  </a:lnTo>
                  <a:lnTo>
                    <a:pt x="838" y="1387"/>
                  </a:lnTo>
                  <a:lnTo>
                    <a:pt x="838" y="1385"/>
                  </a:lnTo>
                  <a:lnTo>
                    <a:pt x="841" y="1380"/>
                  </a:lnTo>
                  <a:lnTo>
                    <a:pt x="843" y="1378"/>
                  </a:lnTo>
                  <a:lnTo>
                    <a:pt x="843" y="1375"/>
                  </a:lnTo>
                  <a:lnTo>
                    <a:pt x="843" y="1375"/>
                  </a:lnTo>
                  <a:lnTo>
                    <a:pt x="841" y="1375"/>
                  </a:lnTo>
                  <a:lnTo>
                    <a:pt x="841" y="1375"/>
                  </a:lnTo>
                  <a:lnTo>
                    <a:pt x="841" y="1378"/>
                  </a:lnTo>
                  <a:lnTo>
                    <a:pt x="838" y="1378"/>
                  </a:lnTo>
                  <a:lnTo>
                    <a:pt x="838" y="1380"/>
                  </a:lnTo>
                  <a:lnTo>
                    <a:pt x="833" y="1382"/>
                  </a:lnTo>
                  <a:lnTo>
                    <a:pt x="831" y="1382"/>
                  </a:lnTo>
                  <a:lnTo>
                    <a:pt x="829" y="1385"/>
                  </a:lnTo>
                  <a:lnTo>
                    <a:pt x="829" y="1385"/>
                  </a:lnTo>
                  <a:lnTo>
                    <a:pt x="829" y="1385"/>
                  </a:lnTo>
                  <a:lnTo>
                    <a:pt x="829" y="1385"/>
                  </a:lnTo>
                  <a:lnTo>
                    <a:pt x="826" y="1387"/>
                  </a:lnTo>
                  <a:lnTo>
                    <a:pt x="824" y="1389"/>
                  </a:lnTo>
                  <a:lnTo>
                    <a:pt x="822" y="1392"/>
                  </a:lnTo>
                  <a:lnTo>
                    <a:pt x="822" y="1394"/>
                  </a:lnTo>
                  <a:lnTo>
                    <a:pt x="822" y="1394"/>
                  </a:lnTo>
                  <a:lnTo>
                    <a:pt x="824" y="1394"/>
                  </a:lnTo>
                  <a:lnTo>
                    <a:pt x="824" y="1397"/>
                  </a:lnTo>
                  <a:lnTo>
                    <a:pt x="824" y="1397"/>
                  </a:lnTo>
                  <a:lnTo>
                    <a:pt x="824" y="1399"/>
                  </a:lnTo>
                  <a:lnTo>
                    <a:pt x="824" y="1399"/>
                  </a:lnTo>
                  <a:lnTo>
                    <a:pt x="822" y="1399"/>
                  </a:lnTo>
                  <a:lnTo>
                    <a:pt x="822" y="1399"/>
                  </a:lnTo>
                  <a:lnTo>
                    <a:pt x="819" y="1397"/>
                  </a:lnTo>
                  <a:lnTo>
                    <a:pt x="819" y="1397"/>
                  </a:lnTo>
                  <a:lnTo>
                    <a:pt x="819" y="1397"/>
                  </a:lnTo>
                  <a:lnTo>
                    <a:pt x="817" y="1397"/>
                  </a:lnTo>
                  <a:lnTo>
                    <a:pt x="817" y="1397"/>
                  </a:lnTo>
                  <a:lnTo>
                    <a:pt x="817" y="1399"/>
                  </a:lnTo>
                  <a:lnTo>
                    <a:pt x="817" y="1399"/>
                  </a:lnTo>
                  <a:lnTo>
                    <a:pt x="817" y="1401"/>
                  </a:lnTo>
                  <a:lnTo>
                    <a:pt x="817" y="1401"/>
                  </a:lnTo>
                  <a:lnTo>
                    <a:pt x="815" y="1401"/>
                  </a:lnTo>
                  <a:lnTo>
                    <a:pt x="812" y="1401"/>
                  </a:lnTo>
                  <a:lnTo>
                    <a:pt x="812" y="1399"/>
                  </a:lnTo>
                  <a:lnTo>
                    <a:pt x="812" y="1397"/>
                  </a:lnTo>
                  <a:lnTo>
                    <a:pt x="815" y="1397"/>
                  </a:lnTo>
                  <a:lnTo>
                    <a:pt x="815" y="1394"/>
                  </a:lnTo>
                  <a:lnTo>
                    <a:pt x="817" y="1394"/>
                  </a:lnTo>
                  <a:lnTo>
                    <a:pt x="817" y="1394"/>
                  </a:lnTo>
                  <a:lnTo>
                    <a:pt x="817" y="1394"/>
                  </a:lnTo>
                  <a:lnTo>
                    <a:pt x="817" y="1394"/>
                  </a:lnTo>
                  <a:lnTo>
                    <a:pt x="817" y="1392"/>
                  </a:lnTo>
                  <a:lnTo>
                    <a:pt x="819" y="1392"/>
                  </a:lnTo>
                  <a:lnTo>
                    <a:pt x="817" y="1389"/>
                  </a:lnTo>
                  <a:lnTo>
                    <a:pt x="822" y="1385"/>
                  </a:lnTo>
                  <a:lnTo>
                    <a:pt x="822" y="1382"/>
                  </a:lnTo>
                  <a:lnTo>
                    <a:pt x="822" y="1382"/>
                  </a:lnTo>
                  <a:lnTo>
                    <a:pt x="822" y="1380"/>
                  </a:lnTo>
                  <a:lnTo>
                    <a:pt x="822" y="1378"/>
                  </a:lnTo>
                  <a:lnTo>
                    <a:pt x="824" y="1378"/>
                  </a:lnTo>
                  <a:lnTo>
                    <a:pt x="824" y="1375"/>
                  </a:lnTo>
                  <a:lnTo>
                    <a:pt x="824" y="1375"/>
                  </a:lnTo>
                  <a:lnTo>
                    <a:pt x="822" y="1375"/>
                  </a:lnTo>
                  <a:lnTo>
                    <a:pt x="819" y="1380"/>
                  </a:lnTo>
                  <a:lnTo>
                    <a:pt x="817" y="1382"/>
                  </a:lnTo>
                  <a:lnTo>
                    <a:pt x="817" y="1385"/>
                  </a:lnTo>
                  <a:lnTo>
                    <a:pt x="819" y="1385"/>
                  </a:lnTo>
                  <a:lnTo>
                    <a:pt x="819" y="1387"/>
                  </a:lnTo>
                  <a:lnTo>
                    <a:pt x="817" y="1385"/>
                  </a:lnTo>
                  <a:lnTo>
                    <a:pt x="817" y="1385"/>
                  </a:lnTo>
                  <a:lnTo>
                    <a:pt x="817" y="1385"/>
                  </a:lnTo>
                  <a:lnTo>
                    <a:pt x="815" y="1382"/>
                  </a:lnTo>
                  <a:lnTo>
                    <a:pt x="817" y="1382"/>
                  </a:lnTo>
                  <a:lnTo>
                    <a:pt x="817" y="1380"/>
                  </a:lnTo>
                  <a:lnTo>
                    <a:pt x="817" y="1380"/>
                  </a:lnTo>
                  <a:lnTo>
                    <a:pt x="817" y="1380"/>
                  </a:lnTo>
                  <a:lnTo>
                    <a:pt x="817" y="1380"/>
                  </a:lnTo>
                  <a:lnTo>
                    <a:pt x="817" y="1380"/>
                  </a:lnTo>
                  <a:lnTo>
                    <a:pt x="817" y="1380"/>
                  </a:lnTo>
                  <a:lnTo>
                    <a:pt x="817" y="1378"/>
                  </a:lnTo>
                  <a:lnTo>
                    <a:pt x="815" y="1378"/>
                  </a:lnTo>
                  <a:lnTo>
                    <a:pt x="807" y="1382"/>
                  </a:lnTo>
                  <a:lnTo>
                    <a:pt x="807" y="1382"/>
                  </a:lnTo>
                  <a:lnTo>
                    <a:pt x="807" y="1382"/>
                  </a:lnTo>
                  <a:lnTo>
                    <a:pt x="805" y="1380"/>
                  </a:lnTo>
                  <a:lnTo>
                    <a:pt x="803" y="1380"/>
                  </a:lnTo>
                  <a:lnTo>
                    <a:pt x="803" y="1380"/>
                  </a:lnTo>
                  <a:lnTo>
                    <a:pt x="803" y="1378"/>
                  </a:lnTo>
                  <a:lnTo>
                    <a:pt x="803" y="1378"/>
                  </a:lnTo>
                  <a:lnTo>
                    <a:pt x="803"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6" y="1363"/>
                  </a:lnTo>
                  <a:lnTo>
                    <a:pt x="796" y="1361"/>
                  </a:lnTo>
                  <a:lnTo>
                    <a:pt x="788" y="1359"/>
                  </a:lnTo>
                  <a:lnTo>
                    <a:pt x="784" y="1359"/>
                  </a:lnTo>
                  <a:lnTo>
                    <a:pt x="784" y="1359"/>
                  </a:lnTo>
                  <a:lnTo>
                    <a:pt x="784" y="1361"/>
                  </a:lnTo>
                  <a:lnTo>
                    <a:pt x="784" y="1361"/>
                  </a:lnTo>
                  <a:lnTo>
                    <a:pt x="784" y="1363"/>
                  </a:lnTo>
                  <a:lnTo>
                    <a:pt x="784" y="1363"/>
                  </a:lnTo>
                  <a:lnTo>
                    <a:pt x="784" y="1363"/>
                  </a:lnTo>
                  <a:lnTo>
                    <a:pt x="784" y="1363"/>
                  </a:lnTo>
                  <a:lnTo>
                    <a:pt x="784" y="1363"/>
                  </a:lnTo>
                  <a:lnTo>
                    <a:pt x="784" y="1363"/>
                  </a:lnTo>
                  <a:lnTo>
                    <a:pt x="784" y="1363"/>
                  </a:lnTo>
                  <a:lnTo>
                    <a:pt x="786" y="1363"/>
                  </a:lnTo>
                  <a:lnTo>
                    <a:pt x="786" y="1363"/>
                  </a:lnTo>
                  <a:lnTo>
                    <a:pt x="786" y="1363"/>
                  </a:lnTo>
                  <a:lnTo>
                    <a:pt x="786" y="1363"/>
                  </a:lnTo>
                  <a:lnTo>
                    <a:pt x="786" y="1366"/>
                  </a:lnTo>
                  <a:lnTo>
                    <a:pt x="786" y="1366"/>
                  </a:lnTo>
                  <a:lnTo>
                    <a:pt x="786" y="1366"/>
                  </a:lnTo>
                  <a:lnTo>
                    <a:pt x="786" y="1366"/>
                  </a:lnTo>
                  <a:lnTo>
                    <a:pt x="786" y="1366"/>
                  </a:lnTo>
                  <a:lnTo>
                    <a:pt x="784" y="1366"/>
                  </a:lnTo>
                  <a:lnTo>
                    <a:pt x="784"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7" y="1356"/>
                  </a:lnTo>
                  <a:lnTo>
                    <a:pt x="774" y="1356"/>
                  </a:lnTo>
                  <a:lnTo>
                    <a:pt x="774" y="1356"/>
                  </a:lnTo>
                  <a:lnTo>
                    <a:pt x="772" y="1356"/>
                  </a:lnTo>
                  <a:lnTo>
                    <a:pt x="772" y="1356"/>
                  </a:lnTo>
                  <a:lnTo>
                    <a:pt x="772" y="1356"/>
                  </a:lnTo>
                  <a:lnTo>
                    <a:pt x="770" y="1356"/>
                  </a:lnTo>
                  <a:lnTo>
                    <a:pt x="770" y="1356"/>
                  </a:lnTo>
                  <a:lnTo>
                    <a:pt x="770" y="1356"/>
                  </a:lnTo>
                  <a:lnTo>
                    <a:pt x="770" y="1359"/>
                  </a:lnTo>
                  <a:lnTo>
                    <a:pt x="770" y="1359"/>
                  </a:lnTo>
                  <a:lnTo>
                    <a:pt x="770" y="1361"/>
                  </a:lnTo>
                  <a:lnTo>
                    <a:pt x="770" y="1361"/>
                  </a:lnTo>
                  <a:lnTo>
                    <a:pt x="774" y="1363"/>
                  </a:lnTo>
                  <a:lnTo>
                    <a:pt x="774" y="1366"/>
                  </a:lnTo>
                  <a:lnTo>
                    <a:pt x="774" y="1366"/>
                  </a:lnTo>
                  <a:lnTo>
                    <a:pt x="774" y="1366"/>
                  </a:lnTo>
                  <a:lnTo>
                    <a:pt x="774" y="1368"/>
                  </a:lnTo>
                  <a:lnTo>
                    <a:pt x="774" y="1368"/>
                  </a:lnTo>
                  <a:lnTo>
                    <a:pt x="777" y="1368"/>
                  </a:lnTo>
                  <a:lnTo>
                    <a:pt x="779" y="1368"/>
                  </a:lnTo>
                  <a:lnTo>
                    <a:pt x="779" y="1371"/>
                  </a:lnTo>
                  <a:lnTo>
                    <a:pt x="779" y="1371"/>
                  </a:lnTo>
                  <a:lnTo>
                    <a:pt x="777"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5" y="1375"/>
                  </a:lnTo>
                  <a:lnTo>
                    <a:pt x="765" y="1375"/>
                  </a:lnTo>
                  <a:lnTo>
                    <a:pt x="765" y="1375"/>
                  </a:lnTo>
                  <a:lnTo>
                    <a:pt x="765"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6" y="1371"/>
                  </a:lnTo>
                  <a:lnTo>
                    <a:pt x="746" y="1371"/>
                  </a:lnTo>
                  <a:lnTo>
                    <a:pt x="746" y="1373"/>
                  </a:lnTo>
                  <a:lnTo>
                    <a:pt x="746" y="1373"/>
                  </a:lnTo>
                  <a:lnTo>
                    <a:pt x="748" y="1373"/>
                  </a:lnTo>
                  <a:lnTo>
                    <a:pt x="751" y="1380"/>
                  </a:lnTo>
                  <a:lnTo>
                    <a:pt x="753" y="1380"/>
                  </a:lnTo>
                  <a:lnTo>
                    <a:pt x="753" y="1382"/>
                  </a:lnTo>
                  <a:lnTo>
                    <a:pt x="753" y="1385"/>
                  </a:lnTo>
                  <a:lnTo>
                    <a:pt x="753" y="1385"/>
                  </a:lnTo>
                  <a:lnTo>
                    <a:pt x="753" y="1385"/>
                  </a:lnTo>
                  <a:lnTo>
                    <a:pt x="753" y="1385"/>
                  </a:lnTo>
                  <a:lnTo>
                    <a:pt x="753" y="1385"/>
                  </a:lnTo>
                  <a:lnTo>
                    <a:pt x="758" y="1387"/>
                  </a:lnTo>
                  <a:lnTo>
                    <a:pt x="760" y="1389"/>
                  </a:lnTo>
                  <a:lnTo>
                    <a:pt x="760" y="1389"/>
                  </a:lnTo>
                  <a:lnTo>
                    <a:pt x="760" y="1389"/>
                  </a:lnTo>
                  <a:lnTo>
                    <a:pt x="760" y="1394"/>
                  </a:lnTo>
                  <a:lnTo>
                    <a:pt x="758" y="1397"/>
                  </a:lnTo>
                  <a:lnTo>
                    <a:pt x="758"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1" y="1392"/>
                  </a:lnTo>
                  <a:lnTo>
                    <a:pt x="751" y="1392"/>
                  </a:lnTo>
                  <a:lnTo>
                    <a:pt x="751" y="1392"/>
                  </a:lnTo>
                  <a:lnTo>
                    <a:pt x="751" y="1392"/>
                  </a:lnTo>
                  <a:lnTo>
                    <a:pt x="753" y="1394"/>
                  </a:lnTo>
                  <a:lnTo>
                    <a:pt x="753" y="1397"/>
                  </a:lnTo>
                  <a:lnTo>
                    <a:pt x="755" y="1399"/>
                  </a:lnTo>
                  <a:lnTo>
                    <a:pt x="755" y="1399"/>
                  </a:lnTo>
                  <a:lnTo>
                    <a:pt x="758" y="1404"/>
                  </a:lnTo>
                  <a:lnTo>
                    <a:pt x="758" y="1404"/>
                  </a:lnTo>
                  <a:lnTo>
                    <a:pt x="758" y="1404"/>
                  </a:lnTo>
                  <a:lnTo>
                    <a:pt x="760" y="1406"/>
                  </a:lnTo>
                  <a:lnTo>
                    <a:pt x="762" y="1408"/>
                  </a:lnTo>
                  <a:lnTo>
                    <a:pt x="762" y="1411"/>
                  </a:lnTo>
                  <a:lnTo>
                    <a:pt x="765" y="1411"/>
                  </a:lnTo>
                  <a:lnTo>
                    <a:pt x="765" y="1411"/>
                  </a:lnTo>
                  <a:lnTo>
                    <a:pt x="765" y="1413"/>
                  </a:lnTo>
                  <a:lnTo>
                    <a:pt x="765" y="1413"/>
                  </a:lnTo>
                  <a:lnTo>
                    <a:pt x="765" y="1413"/>
                  </a:lnTo>
                  <a:lnTo>
                    <a:pt x="765" y="1416"/>
                  </a:lnTo>
                  <a:lnTo>
                    <a:pt x="765" y="1416"/>
                  </a:lnTo>
                  <a:lnTo>
                    <a:pt x="767" y="1418"/>
                  </a:lnTo>
                  <a:lnTo>
                    <a:pt x="770" y="1418"/>
                  </a:lnTo>
                  <a:lnTo>
                    <a:pt x="770" y="1420"/>
                  </a:lnTo>
                  <a:lnTo>
                    <a:pt x="770" y="1418"/>
                  </a:lnTo>
                  <a:lnTo>
                    <a:pt x="770" y="1418"/>
                  </a:lnTo>
                  <a:lnTo>
                    <a:pt x="770" y="1416"/>
                  </a:lnTo>
                  <a:lnTo>
                    <a:pt x="770" y="1413"/>
                  </a:lnTo>
                  <a:lnTo>
                    <a:pt x="770" y="1411"/>
                  </a:lnTo>
                  <a:lnTo>
                    <a:pt x="772" y="1408"/>
                  </a:lnTo>
                  <a:lnTo>
                    <a:pt x="772" y="1408"/>
                  </a:lnTo>
                  <a:lnTo>
                    <a:pt x="772" y="1408"/>
                  </a:lnTo>
                  <a:lnTo>
                    <a:pt x="772" y="1411"/>
                  </a:lnTo>
                  <a:lnTo>
                    <a:pt x="774" y="1411"/>
                  </a:lnTo>
                  <a:lnTo>
                    <a:pt x="777" y="1406"/>
                  </a:lnTo>
                  <a:lnTo>
                    <a:pt x="777" y="1406"/>
                  </a:lnTo>
                  <a:lnTo>
                    <a:pt x="777"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4" y="1401"/>
                  </a:lnTo>
                  <a:lnTo>
                    <a:pt x="784" y="1404"/>
                  </a:lnTo>
                  <a:lnTo>
                    <a:pt x="784" y="1404"/>
                  </a:lnTo>
                  <a:lnTo>
                    <a:pt x="786" y="1406"/>
                  </a:lnTo>
                  <a:lnTo>
                    <a:pt x="791" y="1408"/>
                  </a:lnTo>
                  <a:lnTo>
                    <a:pt x="791" y="1411"/>
                  </a:lnTo>
                  <a:lnTo>
                    <a:pt x="793" y="1413"/>
                  </a:lnTo>
                  <a:lnTo>
                    <a:pt x="793" y="1416"/>
                  </a:lnTo>
                  <a:lnTo>
                    <a:pt x="796" y="1416"/>
                  </a:lnTo>
                  <a:lnTo>
                    <a:pt x="796"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3" y="1420"/>
                  </a:lnTo>
                  <a:lnTo>
                    <a:pt x="803" y="1423"/>
                  </a:lnTo>
                  <a:lnTo>
                    <a:pt x="803" y="1423"/>
                  </a:lnTo>
                  <a:lnTo>
                    <a:pt x="800" y="1427"/>
                  </a:lnTo>
                  <a:lnTo>
                    <a:pt x="800" y="1430"/>
                  </a:lnTo>
                  <a:lnTo>
                    <a:pt x="800" y="1430"/>
                  </a:lnTo>
                  <a:lnTo>
                    <a:pt x="803" y="1427"/>
                  </a:lnTo>
                  <a:lnTo>
                    <a:pt x="803" y="1430"/>
                  </a:lnTo>
                  <a:lnTo>
                    <a:pt x="805" y="1430"/>
                  </a:lnTo>
                  <a:lnTo>
                    <a:pt x="805" y="1430"/>
                  </a:lnTo>
                  <a:lnTo>
                    <a:pt x="805" y="1432"/>
                  </a:lnTo>
                  <a:lnTo>
                    <a:pt x="803" y="1432"/>
                  </a:lnTo>
                  <a:lnTo>
                    <a:pt x="800" y="1432"/>
                  </a:lnTo>
                  <a:lnTo>
                    <a:pt x="800" y="1434"/>
                  </a:lnTo>
                  <a:lnTo>
                    <a:pt x="800" y="1437"/>
                  </a:lnTo>
                  <a:lnTo>
                    <a:pt x="800" y="1437"/>
                  </a:lnTo>
                  <a:lnTo>
                    <a:pt x="798" y="1434"/>
                  </a:lnTo>
                  <a:lnTo>
                    <a:pt x="798" y="1432"/>
                  </a:lnTo>
                  <a:lnTo>
                    <a:pt x="798" y="1434"/>
                  </a:lnTo>
                  <a:lnTo>
                    <a:pt x="796" y="1434"/>
                  </a:lnTo>
                  <a:lnTo>
                    <a:pt x="796" y="1437"/>
                  </a:lnTo>
                  <a:lnTo>
                    <a:pt x="793" y="1437"/>
                  </a:lnTo>
                  <a:lnTo>
                    <a:pt x="793" y="1439"/>
                  </a:lnTo>
                  <a:lnTo>
                    <a:pt x="791" y="1439"/>
                  </a:lnTo>
                  <a:lnTo>
                    <a:pt x="788" y="1439"/>
                  </a:lnTo>
                  <a:lnTo>
                    <a:pt x="786" y="1439"/>
                  </a:lnTo>
                  <a:lnTo>
                    <a:pt x="786" y="1437"/>
                  </a:lnTo>
                  <a:lnTo>
                    <a:pt x="786" y="1437"/>
                  </a:lnTo>
                  <a:lnTo>
                    <a:pt x="784" y="1434"/>
                  </a:lnTo>
                  <a:lnTo>
                    <a:pt x="784" y="1434"/>
                  </a:lnTo>
                  <a:lnTo>
                    <a:pt x="781" y="1434"/>
                  </a:lnTo>
                  <a:lnTo>
                    <a:pt x="781" y="1434"/>
                  </a:lnTo>
                  <a:lnTo>
                    <a:pt x="781" y="1434"/>
                  </a:lnTo>
                  <a:lnTo>
                    <a:pt x="781" y="1434"/>
                  </a:lnTo>
                  <a:lnTo>
                    <a:pt x="779" y="1432"/>
                  </a:lnTo>
                  <a:lnTo>
                    <a:pt x="779" y="1432"/>
                  </a:lnTo>
                  <a:lnTo>
                    <a:pt x="777" y="1432"/>
                  </a:lnTo>
                  <a:lnTo>
                    <a:pt x="774" y="1432"/>
                  </a:lnTo>
                  <a:lnTo>
                    <a:pt x="774" y="1430"/>
                  </a:lnTo>
                  <a:lnTo>
                    <a:pt x="772" y="1427"/>
                  </a:lnTo>
                  <a:lnTo>
                    <a:pt x="772" y="1427"/>
                  </a:lnTo>
                  <a:lnTo>
                    <a:pt x="772" y="1425"/>
                  </a:lnTo>
                  <a:lnTo>
                    <a:pt x="770" y="1425"/>
                  </a:lnTo>
                  <a:lnTo>
                    <a:pt x="770" y="1425"/>
                  </a:lnTo>
                  <a:lnTo>
                    <a:pt x="770" y="1425"/>
                  </a:lnTo>
                  <a:lnTo>
                    <a:pt x="770" y="1425"/>
                  </a:lnTo>
                  <a:lnTo>
                    <a:pt x="770" y="1425"/>
                  </a:lnTo>
                  <a:lnTo>
                    <a:pt x="765" y="1418"/>
                  </a:lnTo>
                  <a:lnTo>
                    <a:pt x="765" y="1418"/>
                  </a:lnTo>
                  <a:lnTo>
                    <a:pt x="765" y="1416"/>
                  </a:lnTo>
                  <a:lnTo>
                    <a:pt x="765" y="1416"/>
                  </a:lnTo>
                  <a:lnTo>
                    <a:pt x="765" y="1416"/>
                  </a:lnTo>
                  <a:lnTo>
                    <a:pt x="762" y="1413"/>
                  </a:lnTo>
                  <a:lnTo>
                    <a:pt x="762" y="1413"/>
                  </a:lnTo>
                  <a:lnTo>
                    <a:pt x="762" y="1411"/>
                  </a:lnTo>
                  <a:lnTo>
                    <a:pt x="760" y="1408"/>
                  </a:lnTo>
                  <a:lnTo>
                    <a:pt x="760" y="1408"/>
                  </a:lnTo>
                  <a:lnTo>
                    <a:pt x="753" y="1401"/>
                  </a:lnTo>
                  <a:lnTo>
                    <a:pt x="753" y="1399"/>
                  </a:lnTo>
                  <a:lnTo>
                    <a:pt x="753" y="1399"/>
                  </a:lnTo>
                  <a:lnTo>
                    <a:pt x="753" y="1397"/>
                  </a:lnTo>
                  <a:lnTo>
                    <a:pt x="751" y="1397"/>
                  </a:lnTo>
                  <a:lnTo>
                    <a:pt x="751" y="1397"/>
                  </a:lnTo>
                  <a:lnTo>
                    <a:pt x="751" y="1397"/>
                  </a:lnTo>
                  <a:lnTo>
                    <a:pt x="751" y="1399"/>
                  </a:lnTo>
                  <a:lnTo>
                    <a:pt x="748" y="1399"/>
                  </a:lnTo>
                  <a:lnTo>
                    <a:pt x="746" y="1399"/>
                  </a:lnTo>
                  <a:lnTo>
                    <a:pt x="746" y="1399"/>
                  </a:lnTo>
                  <a:lnTo>
                    <a:pt x="746" y="1399"/>
                  </a:lnTo>
                  <a:lnTo>
                    <a:pt x="746" y="1401"/>
                  </a:lnTo>
                  <a:lnTo>
                    <a:pt x="746" y="1401"/>
                  </a:lnTo>
                  <a:lnTo>
                    <a:pt x="746" y="1408"/>
                  </a:lnTo>
                  <a:lnTo>
                    <a:pt x="746" y="1411"/>
                  </a:lnTo>
                  <a:lnTo>
                    <a:pt x="748" y="1413"/>
                  </a:lnTo>
                  <a:lnTo>
                    <a:pt x="751" y="1413"/>
                  </a:lnTo>
                  <a:lnTo>
                    <a:pt x="753" y="1416"/>
                  </a:lnTo>
                  <a:lnTo>
                    <a:pt x="753" y="1416"/>
                  </a:lnTo>
                  <a:lnTo>
                    <a:pt x="755" y="1416"/>
                  </a:lnTo>
                  <a:lnTo>
                    <a:pt x="755" y="1416"/>
                  </a:lnTo>
                  <a:lnTo>
                    <a:pt x="755" y="1416"/>
                  </a:lnTo>
                  <a:lnTo>
                    <a:pt x="755" y="1416"/>
                  </a:lnTo>
                  <a:lnTo>
                    <a:pt x="755" y="1416"/>
                  </a:lnTo>
                  <a:lnTo>
                    <a:pt x="755" y="1418"/>
                  </a:lnTo>
                  <a:lnTo>
                    <a:pt x="758" y="1418"/>
                  </a:lnTo>
                  <a:lnTo>
                    <a:pt x="758" y="1418"/>
                  </a:lnTo>
                  <a:lnTo>
                    <a:pt x="758" y="1420"/>
                  </a:lnTo>
                  <a:lnTo>
                    <a:pt x="760" y="1420"/>
                  </a:lnTo>
                  <a:lnTo>
                    <a:pt x="760" y="1423"/>
                  </a:lnTo>
                  <a:lnTo>
                    <a:pt x="760" y="1423"/>
                  </a:lnTo>
                  <a:lnTo>
                    <a:pt x="758" y="1423"/>
                  </a:lnTo>
                  <a:lnTo>
                    <a:pt x="758" y="1423"/>
                  </a:lnTo>
                  <a:lnTo>
                    <a:pt x="758" y="1423"/>
                  </a:lnTo>
                  <a:lnTo>
                    <a:pt x="751" y="1425"/>
                  </a:lnTo>
                  <a:lnTo>
                    <a:pt x="751" y="1425"/>
                  </a:lnTo>
                  <a:lnTo>
                    <a:pt x="751" y="1423"/>
                  </a:lnTo>
                  <a:lnTo>
                    <a:pt x="751" y="1423"/>
                  </a:lnTo>
                  <a:lnTo>
                    <a:pt x="748" y="1423"/>
                  </a:lnTo>
                  <a:lnTo>
                    <a:pt x="748" y="1423"/>
                  </a:lnTo>
                  <a:lnTo>
                    <a:pt x="748" y="1423"/>
                  </a:lnTo>
                  <a:lnTo>
                    <a:pt x="748" y="1423"/>
                  </a:lnTo>
                  <a:lnTo>
                    <a:pt x="748" y="1423"/>
                  </a:lnTo>
                  <a:lnTo>
                    <a:pt x="746" y="1427"/>
                  </a:lnTo>
                  <a:lnTo>
                    <a:pt x="746" y="1427"/>
                  </a:lnTo>
                  <a:lnTo>
                    <a:pt x="741" y="1427"/>
                  </a:lnTo>
                  <a:lnTo>
                    <a:pt x="741" y="1427"/>
                  </a:lnTo>
                  <a:lnTo>
                    <a:pt x="741" y="1427"/>
                  </a:lnTo>
                  <a:lnTo>
                    <a:pt x="741" y="1427"/>
                  </a:lnTo>
                  <a:lnTo>
                    <a:pt x="741" y="1430"/>
                  </a:lnTo>
                  <a:lnTo>
                    <a:pt x="739" y="1432"/>
                  </a:lnTo>
                  <a:lnTo>
                    <a:pt x="739" y="1432"/>
                  </a:lnTo>
                  <a:lnTo>
                    <a:pt x="739" y="1430"/>
                  </a:lnTo>
                  <a:lnTo>
                    <a:pt x="736" y="1430"/>
                  </a:lnTo>
                  <a:lnTo>
                    <a:pt x="736" y="1430"/>
                  </a:lnTo>
                  <a:lnTo>
                    <a:pt x="734" y="1430"/>
                  </a:lnTo>
                  <a:lnTo>
                    <a:pt x="734" y="1430"/>
                  </a:lnTo>
                  <a:lnTo>
                    <a:pt x="732" y="1430"/>
                  </a:lnTo>
                  <a:lnTo>
                    <a:pt x="732" y="1430"/>
                  </a:lnTo>
                  <a:lnTo>
                    <a:pt x="732" y="1430"/>
                  </a:lnTo>
                  <a:lnTo>
                    <a:pt x="732" y="1430"/>
                  </a:lnTo>
                  <a:lnTo>
                    <a:pt x="729" y="1430"/>
                  </a:lnTo>
                  <a:lnTo>
                    <a:pt x="729" y="1430"/>
                  </a:lnTo>
                  <a:lnTo>
                    <a:pt x="729" y="1430"/>
                  </a:lnTo>
                  <a:lnTo>
                    <a:pt x="729" y="1430"/>
                  </a:lnTo>
                  <a:lnTo>
                    <a:pt x="727" y="1427"/>
                  </a:lnTo>
                  <a:lnTo>
                    <a:pt x="727" y="1427"/>
                  </a:lnTo>
                  <a:lnTo>
                    <a:pt x="725" y="1425"/>
                  </a:lnTo>
                  <a:lnTo>
                    <a:pt x="725" y="1425"/>
                  </a:lnTo>
                  <a:lnTo>
                    <a:pt x="725" y="1425"/>
                  </a:lnTo>
                  <a:lnTo>
                    <a:pt x="722" y="1425"/>
                  </a:lnTo>
                  <a:lnTo>
                    <a:pt x="722" y="1423"/>
                  </a:lnTo>
                  <a:lnTo>
                    <a:pt x="722" y="1423"/>
                  </a:lnTo>
                  <a:lnTo>
                    <a:pt x="722" y="1423"/>
                  </a:lnTo>
                  <a:lnTo>
                    <a:pt x="722" y="1425"/>
                  </a:lnTo>
                  <a:lnTo>
                    <a:pt x="720" y="1425"/>
                  </a:lnTo>
                  <a:lnTo>
                    <a:pt x="720" y="1425"/>
                  </a:lnTo>
                  <a:lnTo>
                    <a:pt x="720" y="1425"/>
                  </a:lnTo>
                  <a:lnTo>
                    <a:pt x="720" y="1425"/>
                  </a:lnTo>
                  <a:lnTo>
                    <a:pt x="720" y="1423"/>
                  </a:lnTo>
                  <a:lnTo>
                    <a:pt x="720" y="1423"/>
                  </a:lnTo>
                  <a:lnTo>
                    <a:pt x="720" y="1423"/>
                  </a:lnTo>
                  <a:lnTo>
                    <a:pt x="717" y="1423"/>
                  </a:lnTo>
                  <a:lnTo>
                    <a:pt x="717" y="1423"/>
                  </a:lnTo>
                  <a:lnTo>
                    <a:pt x="715" y="1423"/>
                  </a:lnTo>
                  <a:lnTo>
                    <a:pt x="715" y="1423"/>
                  </a:lnTo>
                  <a:lnTo>
                    <a:pt x="715" y="1423"/>
                  </a:lnTo>
                  <a:lnTo>
                    <a:pt x="715" y="1423"/>
                  </a:lnTo>
                  <a:lnTo>
                    <a:pt x="713" y="1423"/>
                  </a:lnTo>
                  <a:lnTo>
                    <a:pt x="710" y="1420"/>
                  </a:lnTo>
                  <a:lnTo>
                    <a:pt x="710" y="1420"/>
                  </a:lnTo>
                  <a:lnTo>
                    <a:pt x="710" y="1423"/>
                  </a:lnTo>
                  <a:lnTo>
                    <a:pt x="708" y="1423"/>
                  </a:lnTo>
                  <a:lnTo>
                    <a:pt x="706" y="1423"/>
                  </a:lnTo>
                  <a:lnTo>
                    <a:pt x="706" y="1420"/>
                  </a:lnTo>
                  <a:lnTo>
                    <a:pt x="706" y="1420"/>
                  </a:lnTo>
                  <a:lnTo>
                    <a:pt x="706" y="1420"/>
                  </a:lnTo>
                  <a:lnTo>
                    <a:pt x="703" y="1423"/>
                  </a:lnTo>
                  <a:lnTo>
                    <a:pt x="703" y="1423"/>
                  </a:lnTo>
                  <a:lnTo>
                    <a:pt x="703" y="1423"/>
                  </a:lnTo>
                  <a:lnTo>
                    <a:pt x="701" y="1420"/>
                  </a:lnTo>
                  <a:lnTo>
                    <a:pt x="701" y="1420"/>
                  </a:lnTo>
                  <a:lnTo>
                    <a:pt x="699" y="1423"/>
                  </a:lnTo>
                  <a:lnTo>
                    <a:pt x="699" y="1420"/>
                  </a:lnTo>
                  <a:lnTo>
                    <a:pt x="696" y="1420"/>
                  </a:lnTo>
                  <a:lnTo>
                    <a:pt x="696" y="1418"/>
                  </a:lnTo>
                  <a:lnTo>
                    <a:pt x="689" y="1418"/>
                  </a:lnTo>
                  <a:lnTo>
                    <a:pt x="687" y="1420"/>
                  </a:lnTo>
                  <a:lnTo>
                    <a:pt x="684" y="1423"/>
                  </a:lnTo>
                  <a:lnTo>
                    <a:pt x="682" y="1423"/>
                  </a:lnTo>
                  <a:lnTo>
                    <a:pt x="682" y="1423"/>
                  </a:lnTo>
                  <a:lnTo>
                    <a:pt x="682" y="1423"/>
                  </a:lnTo>
                  <a:lnTo>
                    <a:pt x="682" y="1420"/>
                  </a:lnTo>
                  <a:lnTo>
                    <a:pt x="682" y="1420"/>
                  </a:lnTo>
                  <a:lnTo>
                    <a:pt x="682" y="1418"/>
                  </a:lnTo>
                  <a:lnTo>
                    <a:pt x="682" y="1418"/>
                  </a:lnTo>
                  <a:lnTo>
                    <a:pt x="680" y="1420"/>
                  </a:lnTo>
                  <a:lnTo>
                    <a:pt x="680" y="1420"/>
                  </a:lnTo>
                  <a:lnTo>
                    <a:pt x="677" y="1418"/>
                  </a:lnTo>
                  <a:lnTo>
                    <a:pt x="677" y="1418"/>
                  </a:lnTo>
                  <a:lnTo>
                    <a:pt x="677" y="1418"/>
                  </a:lnTo>
                  <a:lnTo>
                    <a:pt x="677" y="1420"/>
                  </a:lnTo>
                  <a:lnTo>
                    <a:pt x="677" y="1420"/>
                  </a:lnTo>
                  <a:lnTo>
                    <a:pt x="677" y="1420"/>
                  </a:lnTo>
                  <a:lnTo>
                    <a:pt x="675" y="1420"/>
                  </a:lnTo>
                  <a:lnTo>
                    <a:pt x="675" y="1423"/>
                  </a:lnTo>
                  <a:lnTo>
                    <a:pt x="673" y="1423"/>
                  </a:lnTo>
                  <a:lnTo>
                    <a:pt x="673" y="1423"/>
                  </a:lnTo>
                  <a:lnTo>
                    <a:pt x="673" y="1423"/>
                  </a:lnTo>
                  <a:lnTo>
                    <a:pt x="673" y="1420"/>
                  </a:lnTo>
                  <a:lnTo>
                    <a:pt x="670" y="1420"/>
                  </a:lnTo>
                  <a:lnTo>
                    <a:pt x="670" y="1420"/>
                  </a:lnTo>
                  <a:lnTo>
                    <a:pt x="670" y="1420"/>
                  </a:lnTo>
                  <a:lnTo>
                    <a:pt x="670" y="1423"/>
                  </a:lnTo>
                  <a:lnTo>
                    <a:pt x="670" y="1425"/>
                  </a:lnTo>
                  <a:lnTo>
                    <a:pt x="670" y="1425"/>
                  </a:lnTo>
                  <a:lnTo>
                    <a:pt x="670" y="1427"/>
                  </a:lnTo>
                  <a:lnTo>
                    <a:pt x="668"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1" y="1427"/>
                  </a:lnTo>
                  <a:lnTo>
                    <a:pt x="661" y="1427"/>
                  </a:lnTo>
                  <a:lnTo>
                    <a:pt x="661" y="1425"/>
                  </a:lnTo>
                  <a:lnTo>
                    <a:pt x="658" y="1425"/>
                  </a:lnTo>
                  <a:lnTo>
                    <a:pt x="658" y="1425"/>
                  </a:lnTo>
                  <a:lnTo>
                    <a:pt x="658" y="1427"/>
                  </a:lnTo>
                  <a:lnTo>
                    <a:pt x="658" y="1427"/>
                  </a:lnTo>
                  <a:lnTo>
                    <a:pt x="658" y="1430"/>
                  </a:lnTo>
                  <a:lnTo>
                    <a:pt x="658" y="1430"/>
                  </a:lnTo>
                  <a:lnTo>
                    <a:pt x="656" y="1430"/>
                  </a:lnTo>
                  <a:lnTo>
                    <a:pt x="656" y="1430"/>
                  </a:lnTo>
                  <a:lnTo>
                    <a:pt x="654" y="1430"/>
                  </a:lnTo>
                  <a:lnTo>
                    <a:pt x="654" y="1430"/>
                  </a:lnTo>
                  <a:lnTo>
                    <a:pt x="654" y="1430"/>
                  </a:lnTo>
                  <a:lnTo>
                    <a:pt x="651" y="1427"/>
                  </a:lnTo>
                  <a:lnTo>
                    <a:pt x="651" y="1427"/>
                  </a:lnTo>
                  <a:lnTo>
                    <a:pt x="651" y="1430"/>
                  </a:lnTo>
                  <a:lnTo>
                    <a:pt x="651" y="1430"/>
                  </a:lnTo>
                  <a:lnTo>
                    <a:pt x="654" y="1432"/>
                  </a:lnTo>
                  <a:lnTo>
                    <a:pt x="654" y="1432"/>
                  </a:lnTo>
                  <a:lnTo>
                    <a:pt x="654" y="1432"/>
                  </a:lnTo>
                  <a:lnTo>
                    <a:pt x="651" y="1432"/>
                  </a:lnTo>
                  <a:lnTo>
                    <a:pt x="651" y="1432"/>
                  </a:lnTo>
                  <a:lnTo>
                    <a:pt x="651" y="1432"/>
                  </a:lnTo>
                  <a:lnTo>
                    <a:pt x="651" y="1432"/>
                  </a:lnTo>
                  <a:lnTo>
                    <a:pt x="649" y="1432"/>
                  </a:lnTo>
                  <a:lnTo>
                    <a:pt x="649" y="1432"/>
                  </a:lnTo>
                  <a:lnTo>
                    <a:pt x="646" y="1432"/>
                  </a:lnTo>
                  <a:lnTo>
                    <a:pt x="646" y="1432"/>
                  </a:lnTo>
                  <a:lnTo>
                    <a:pt x="646" y="1432"/>
                  </a:lnTo>
                  <a:lnTo>
                    <a:pt x="644" y="1432"/>
                  </a:lnTo>
                  <a:lnTo>
                    <a:pt x="644" y="1432"/>
                  </a:lnTo>
                  <a:lnTo>
                    <a:pt x="642" y="1432"/>
                  </a:lnTo>
                  <a:lnTo>
                    <a:pt x="642" y="1430"/>
                  </a:lnTo>
                  <a:lnTo>
                    <a:pt x="642"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5" y="1425"/>
                  </a:lnTo>
                  <a:lnTo>
                    <a:pt x="635" y="1425"/>
                  </a:lnTo>
                  <a:lnTo>
                    <a:pt x="635" y="1423"/>
                  </a:lnTo>
                  <a:lnTo>
                    <a:pt x="635"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8" y="1425"/>
                  </a:lnTo>
                  <a:lnTo>
                    <a:pt x="628" y="1425"/>
                  </a:lnTo>
                  <a:lnTo>
                    <a:pt x="628" y="1425"/>
                  </a:lnTo>
                  <a:lnTo>
                    <a:pt x="625" y="1427"/>
                  </a:lnTo>
                  <a:lnTo>
                    <a:pt x="625" y="1427"/>
                  </a:lnTo>
                  <a:lnTo>
                    <a:pt x="625" y="1427"/>
                  </a:lnTo>
                  <a:lnTo>
                    <a:pt x="625" y="1430"/>
                  </a:lnTo>
                  <a:lnTo>
                    <a:pt x="625" y="1430"/>
                  </a:lnTo>
                  <a:lnTo>
                    <a:pt x="625" y="1430"/>
                  </a:lnTo>
                  <a:lnTo>
                    <a:pt x="625" y="1432"/>
                  </a:lnTo>
                  <a:lnTo>
                    <a:pt x="625" y="1432"/>
                  </a:lnTo>
                  <a:lnTo>
                    <a:pt x="625" y="1430"/>
                  </a:lnTo>
                  <a:lnTo>
                    <a:pt x="623" y="1427"/>
                  </a:lnTo>
                  <a:lnTo>
                    <a:pt x="623" y="1427"/>
                  </a:lnTo>
                  <a:lnTo>
                    <a:pt x="623" y="1430"/>
                  </a:lnTo>
                  <a:lnTo>
                    <a:pt x="620" y="1425"/>
                  </a:lnTo>
                  <a:lnTo>
                    <a:pt x="616" y="1423"/>
                  </a:lnTo>
                  <a:lnTo>
                    <a:pt x="613" y="1423"/>
                  </a:lnTo>
                  <a:lnTo>
                    <a:pt x="606" y="1420"/>
                  </a:lnTo>
                  <a:lnTo>
                    <a:pt x="604" y="1418"/>
                  </a:lnTo>
                  <a:lnTo>
                    <a:pt x="602" y="1413"/>
                  </a:lnTo>
                  <a:lnTo>
                    <a:pt x="602" y="1413"/>
                  </a:lnTo>
                  <a:lnTo>
                    <a:pt x="602" y="1411"/>
                  </a:lnTo>
                  <a:lnTo>
                    <a:pt x="599" y="1411"/>
                  </a:lnTo>
                  <a:lnTo>
                    <a:pt x="599" y="1408"/>
                  </a:lnTo>
                  <a:lnTo>
                    <a:pt x="597" y="1411"/>
                  </a:lnTo>
                  <a:lnTo>
                    <a:pt x="597" y="1411"/>
                  </a:lnTo>
                  <a:lnTo>
                    <a:pt x="594" y="1408"/>
                  </a:lnTo>
                  <a:lnTo>
                    <a:pt x="594" y="1408"/>
                  </a:lnTo>
                  <a:lnTo>
                    <a:pt x="594" y="1406"/>
                  </a:lnTo>
                  <a:lnTo>
                    <a:pt x="592" y="1406"/>
                  </a:lnTo>
                  <a:lnTo>
                    <a:pt x="592" y="1406"/>
                  </a:lnTo>
                  <a:lnTo>
                    <a:pt x="592" y="1406"/>
                  </a:lnTo>
                  <a:lnTo>
                    <a:pt x="590" y="1406"/>
                  </a:lnTo>
                  <a:lnTo>
                    <a:pt x="590" y="1406"/>
                  </a:lnTo>
                  <a:lnTo>
                    <a:pt x="590"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8" y="1397"/>
                  </a:lnTo>
                  <a:lnTo>
                    <a:pt x="578" y="1397"/>
                  </a:lnTo>
                  <a:lnTo>
                    <a:pt x="576" y="1397"/>
                  </a:lnTo>
                  <a:lnTo>
                    <a:pt x="576" y="1397"/>
                  </a:lnTo>
                  <a:lnTo>
                    <a:pt x="573" y="1397"/>
                  </a:lnTo>
                  <a:lnTo>
                    <a:pt x="573" y="1399"/>
                  </a:lnTo>
                  <a:lnTo>
                    <a:pt x="573" y="1399"/>
                  </a:lnTo>
                  <a:lnTo>
                    <a:pt x="571" y="1399"/>
                  </a:lnTo>
                  <a:lnTo>
                    <a:pt x="571" y="1399"/>
                  </a:lnTo>
                  <a:lnTo>
                    <a:pt x="568" y="1399"/>
                  </a:lnTo>
                  <a:lnTo>
                    <a:pt x="564" y="1397"/>
                  </a:lnTo>
                  <a:lnTo>
                    <a:pt x="559" y="1399"/>
                  </a:lnTo>
                  <a:lnTo>
                    <a:pt x="557" y="1399"/>
                  </a:lnTo>
                  <a:lnTo>
                    <a:pt x="554" y="1397"/>
                  </a:lnTo>
                  <a:lnTo>
                    <a:pt x="554" y="1397"/>
                  </a:lnTo>
                  <a:lnTo>
                    <a:pt x="554" y="1397"/>
                  </a:lnTo>
                  <a:lnTo>
                    <a:pt x="552" y="1397"/>
                  </a:lnTo>
                  <a:lnTo>
                    <a:pt x="552" y="1397"/>
                  </a:lnTo>
                  <a:lnTo>
                    <a:pt x="547" y="1397"/>
                  </a:lnTo>
                  <a:lnTo>
                    <a:pt x="547" y="1397"/>
                  </a:lnTo>
                  <a:lnTo>
                    <a:pt x="547" y="1397"/>
                  </a:lnTo>
                  <a:lnTo>
                    <a:pt x="547" y="1394"/>
                  </a:lnTo>
                  <a:lnTo>
                    <a:pt x="547" y="1394"/>
                  </a:lnTo>
                  <a:lnTo>
                    <a:pt x="547" y="1394"/>
                  </a:lnTo>
                  <a:lnTo>
                    <a:pt x="547" y="1394"/>
                  </a:lnTo>
                  <a:lnTo>
                    <a:pt x="545" y="1394"/>
                  </a:lnTo>
                  <a:lnTo>
                    <a:pt x="545" y="1392"/>
                  </a:lnTo>
                  <a:lnTo>
                    <a:pt x="545" y="1392"/>
                  </a:lnTo>
                  <a:lnTo>
                    <a:pt x="545" y="1389"/>
                  </a:lnTo>
                  <a:lnTo>
                    <a:pt x="545" y="1387"/>
                  </a:lnTo>
                  <a:lnTo>
                    <a:pt x="542" y="1387"/>
                  </a:lnTo>
                  <a:lnTo>
                    <a:pt x="545" y="1382"/>
                  </a:lnTo>
                  <a:lnTo>
                    <a:pt x="545" y="1380"/>
                  </a:lnTo>
                  <a:lnTo>
                    <a:pt x="545" y="1378"/>
                  </a:lnTo>
                  <a:lnTo>
                    <a:pt x="540" y="1378"/>
                  </a:lnTo>
                  <a:lnTo>
                    <a:pt x="538" y="1378"/>
                  </a:lnTo>
                  <a:lnTo>
                    <a:pt x="538" y="1375"/>
                  </a:lnTo>
                  <a:lnTo>
                    <a:pt x="538" y="1378"/>
                  </a:lnTo>
                  <a:lnTo>
                    <a:pt x="538" y="1378"/>
                  </a:lnTo>
                  <a:lnTo>
                    <a:pt x="535" y="1380"/>
                  </a:lnTo>
                  <a:lnTo>
                    <a:pt x="535" y="1380"/>
                  </a:lnTo>
                  <a:lnTo>
                    <a:pt x="533" y="1378"/>
                  </a:lnTo>
                  <a:lnTo>
                    <a:pt x="533" y="1378"/>
                  </a:lnTo>
                  <a:lnTo>
                    <a:pt x="533" y="1378"/>
                  </a:lnTo>
                  <a:lnTo>
                    <a:pt x="538" y="1375"/>
                  </a:lnTo>
                  <a:lnTo>
                    <a:pt x="538" y="1373"/>
                  </a:lnTo>
                  <a:lnTo>
                    <a:pt x="538" y="1373"/>
                  </a:lnTo>
                  <a:lnTo>
                    <a:pt x="538" y="1371"/>
                  </a:lnTo>
                  <a:lnTo>
                    <a:pt x="538" y="1371"/>
                  </a:lnTo>
                  <a:lnTo>
                    <a:pt x="535" y="1371"/>
                  </a:lnTo>
                  <a:lnTo>
                    <a:pt x="535" y="1368"/>
                  </a:lnTo>
                  <a:lnTo>
                    <a:pt x="535" y="1371"/>
                  </a:lnTo>
                  <a:lnTo>
                    <a:pt x="535" y="1373"/>
                  </a:lnTo>
                  <a:lnTo>
                    <a:pt x="533" y="1373"/>
                  </a:lnTo>
                  <a:lnTo>
                    <a:pt x="533" y="1373"/>
                  </a:lnTo>
                  <a:lnTo>
                    <a:pt x="533" y="1371"/>
                  </a:lnTo>
                  <a:lnTo>
                    <a:pt x="533" y="1371"/>
                  </a:lnTo>
                  <a:lnTo>
                    <a:pt x="533" y="1371"/>
                  </a:lnTo>
                  <a:lnTo>
                    <a:pt x="531" y="1371"/>
                  </a:lnTo>
                  <a:lnTo>
                    <a:pt x="531" y="1373"/>
                  </a:lnTo>
                  <a:lnTo>
                    <a:pt x="528" y="1373"/>
                  </a:lnTo>
                  <a:lnTo>
                    <a:pt x="531" y="1373"/>
                  </a:lnTo>
                  <a:lnTo>
                    <a:pt x="533" y="1375"/>
                  </a:lnTo>
                  <a:lnTo>
                    <a:pt x="531"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9" y="1356"/>
                  </a:lnTo>
                  <a:lnTo>
                    <a:pt x="519" y="1354"/>
                  </a:lnTo>
                  <a:lnTo>
                    <a:pt x="519" y="1354"/>
                  </a:lnTo>
                  <a:lnTo>
                    <a:pt x="519" y="1354"/>
                  </a:lnTo>
                  <a:lnTo>
                    <a:pt x="521" y="1356"/>
                  </a:lnTo>
                  <a:lnTo>
                    <a:pt x="521" y="1356"/>
                  </a:lnTo>
                  <a:lnTo>
                    <a:pt x="521" y="1356"/>
                  </a:lnTo>
                  <a:lnTo>
                    <a:pt x="521" y="1356"/>
                  </a:lnTo>
                  <a:lnTo>
                    <a:pt x="523" y="1356"/>
                  </a:lnTo>
                  <a:lnTo>
                    <a:pt x="523" y="1354"/>
                  </a:lnTo>
                  <a:lnTo>
                    <a:pt x="523" y="1354"/>
                  </a:lnTo>
                  <a:lnTo>
                    <a:pt x="521" y="1354"/>
                  </a:lnTo>
                  <a:lnTo>
                    <a:pt x="521" y="1352"/>
                  </a:lnTo>
                  <a:lnTo>
                    <a:pt x="519" y="1352"/>
                  </a:lnTo>
                  <a:lnTo>
                    <a:pt x="519" y="1345"/>
                  </a:lnTo>
                  <a:lnTo>
                    <a:pt x="519" y="1345"/>
                  </a:lnTo>
                  <a:lnTo>
                    <a:pt x="516" y="1342"/>
                  </a:lnTo>
                  <a:lnTo>
                    <a:pt x="516" y="1340"/>
                  </a:lnTo>
                  <a:lnTo>
                    <a:pt x="516" y="1340"/>
                  </a:lnTo>
                  <a:lnTo>
                    <a:pt x="516" y="1337"/>
                  </a:lnTo>
                  <a:lnTo>
                    <a:pt x="516" y="1337"/>
                  </a:lnTo>
                  <a:lnTo>
                    <a:pt x="519" y="1337"/>
                  </a:lnTo>
                  <a:lnTo>
                    <a:pt x="519" y="1337"/>
                  </a:lnTo>
                  <a:lnTo>
                    <a:pt x="519" y="1337"/>
                  </a:lnTo>
                  <a:lnTo>
                    <a:pt x="519" y="1337"/>
                  </a:lnTo>
                  <a:lnTo>
                    <a:pt x="519" y="1335"/>
                  </a:lnTo>
                  <a:lnTo>
                    <a:pt x="519" y="1333"/>
                  </a:lnTo>
                  <a:lnTo>
                    <a:pt x="519" y="1333"/>
                  </a:lnTo>
                  <a:lnTo>
                    <a:pt x="516" y="1328"/>
                  </a:lnTo>
                  <a:lnTo>
                    <a:pt x="514" y="1323"/>
                  </a:lnTo>
                  <a:lnTo>
                    <a:pt x="512" y="1323"/>
                  </a:lnTo>
                  <a:lnTo>
                    <a:pt x="512" y="1321"/>
                  </a:lnTo>
                  <a:lnTo>
                    <a:pt x="509" y="1318"/>
                  </a:lnTo>
                  <a:lnTo>
                    <a:pt x="509" y="1318"/>
                  </a:lnTo>
                  <a:lnTo>
                    <a:pt x="502" y="1318"/>
                  </a:lnTo>
                  <a:lnTo>
                    <a:pt x="497" y="1314"/>
                  </a:lnTo>
                  <a:lnTo>
                    <a:pt x="495" y="1314"/>
                  </a:lnTo>
                  <a:lnTo>
                    <a:pt x="495" y="1314"/>
                  </a:lnTo>
                  <a:lnTo>
                    <a:pt x="495" y="1316"/>
                  </a:lnTo>
                  <a:lnTo>
                    <a:pt x="495" y="1316"/>
                  </a:lnTo>
                  <a:lnTo>
                    <a:pt x="493" y="1316"/>
                  </a:lnTo>
                  <a:lnTo>
                    <a:pt x="490" y="1318"/>
                  </a:lnTo>
                  <a:lnTo>
                    <a:pt x="488" y="1318"/>
                  </a:lnTo>
                  <a:lnTo>
                    <a:pt x="483" y="1321"/>
                  </a:lnTo>
                  <a:lnTo>
                    <a:pt x="481" y="1323"/>
                  </a:lnTo>
                  <a:lnTo>
                    <a:pt x="478" y="1323"/>
                  </a:lnTo>
                  <a:lnTo>
                    <a:pt x="476" y="1323"/>
                  </a:lnTo>
                  <a:lnTo>
                    <a:pt x="476" y="1323"/>
                  </a:lnTo>
                  <a:lnTo>
                    <a:pt x="474" y="1323"/>
                  </a:lnTo>
                  <a:lnTo>
                    <a:pt x="471" y="1323"/>
                  </a:lnTo>
                  <a:lnTo>
                    <a:pt x="467" y="1328"/>
                  </a:lnTo>
                  <a:lnTo>
                    <a:pt x="464" y="1328"/>
                  </a:lnTo>
                  <a:lnTo>
                    <a:pt x="462" y="1328"/>
                  </a:lnTo>
                  <a:lnTo>
                    <a:pt x="462" y="1328"/>
                  </a:lnTo>
                  <a:lnTo>
                    <a:pt x="457" y="1330"/>
                  </a:lnTo>
                  <a:lnTo>
                    <a:pt x="455" y="1330"/>
                  </a:lnTo>
                  <a:lnTo>
                    <a:pt x="452" y="1333"/>
                  </a:lnTo>
                  <a:lnTo>
                    <a:pt x="448" y="1333"/>
                  </a:lnTo>
                  <a:lnTo>
                    <a:pt x="443" y="1335"/>
                  </a:lnTo>
                  <a:lnTo>
                    <a:pt x="441" y="1333"/>
                  </a:lnTo>
                  <a:lnTo>
                    <a:pt x="424" y="1335"/>
                  </a:lnTo>
                  <a:lnTo>
                    <a:pt x="422"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3" y="1363"/>
                  </a:lnTo>
                  <a:lnTo>
                    <a:pt x="403" y="1363"/>
                  </a:lnTo>
                  <a:lnTo>
                    <a:pt x="403" y="1363"/>
                  </a:lnTo>
                  <a:lnTo>
                    <a:pt x="403" y="1363"/>
                  </a:lnTo>
                  <a:lnTo>
                    <a:pt x="403" y="1366"/>
                  </a:lnTo>
                  <a:lnTo>
                    <a:pt x="403" y="1366"/>
                  </a:lnTo>
                  <a:lnTo>
                    <a:pt x="405" y="1366"/>
                  </a:lnTo>
                  <a:lnTo>
                    <a:pt x="405" y="1366"/>
                  </a:lnTo>
                  <a:lnTo>
                    <a:pt x="405" y="1366"/>
                  </a:lnTo>
                  <a:lnTo>
                    <a:pt x="405" y="1366"/>
                  </a:lnTo>
                  <a:lnTo>
                    <a:pt x="410" y="1366"/>
                  </a:lnTo>
                  <a:lnTo>
                    <a:pt x="410" y="1366"/>
                  </a:lnTo>
                  <a:lnTo>
                    <a:pt x="410" y="1363"/>
                  </a:lnTo>
                  <a:lnTo>
                    <a:pt x="412" y="1363"/>
                  </a:lnTo>
                  <a:lnTo>
                    <a:pt x="415" y="1361"/>
                  </a:lnTo>
                  <a:lnTo>
                    <a:pt x="415" y="1361"/>
                  </a:lnTo>
                  <a:lnTo>
                    <a:pt x="417" y="1361"/>
                  </a:lnTo>
                  <a:lnTo>
                    <a:pt x="417" y="1363"/>
                  </a:lnTo>
                  <a:lnTo>
                    <a:pt x="417" y="1366"/>
                  </a:lnTo>
                  <a:lnTo>
                    <a:pt x="415" y="1366"/>
                  </a:lnTo>
                  <a:lnTo>
                    <a:pt x="415" y="1368"/>
                  </a:lnTo>
                  <a:lnTo>
                    <a:pt x="415" y="1371"/>
                  </a:lnTo>
                  <a:lnTo>
                    <a:pt x="412" y="1371"/>
                  </a:lnTo>
                  <a:lnTo>
                    <a:pt x="412" y="1373"/>
                  </a:lnTo>
                  <a:lnTo>
                    <a:pt x="415" y="1373"/>
                  </a:lnTo>
                  <a:lnTo>
                    <a:pt x="415" y="1373"/>
                  </a:lnTo>
                  <a:lnTo>
                    <a:pt x="415" y="1373"/>
                  </a:lnTo>
                  <a:lnTo>
                    <a:pt x="415" y="1373"/>
                  </a:lnTo>
                  <a:lnTo>
                    <a:pt x="415" y="1371"/>
                  </a:lnTo>
                  <a:lnTo>
                    <a:pt x="415" y="1371"/>
                  </a:lnTo>
                  <a:lnTo>
                    <a:pt x="415"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5" y="1378"/>
                  </a:lnTo>
                  <a:lnTo>
                    <a:pt x="415" y="1375"/>
                  </a:lnTo>
                  <a:lnTo>
                    <a:pt x="415" y="1375"/>
                  </a:lnTo>
                  <a:lnTo>
                    <a:pt x="417" y="1375"/>
                  </a:lnTo>
                  <a:lnTo>
                    <a:pt x="415" y="1375"/>
                  </a:lnTo>
                  <a:lnTo>
                    <a:pt x="415" y="1373"/>
                  </a:lnTo>
                  <a:lnTo>
                    <a:pt x="415" y="1375"/>
                  </a:lnTo>
                  <a:lnTo>
                    <a:pt x="415" y="1375"/>
                  </a:lnTo>
                  <a:lnTo>
                    <a:pt x="412" y="1375"/>
                  </a:lnTo>
                  <a:lnTo>
                    <a:pt x="412" y="1378"/>
                  </a:lnTo>
                  <a:lnTo>
                    <a:pt x="415" y="1378"/>
                  </a:lnTo>
                  <a:lnTo>
                    <a:pt x="415" y="1380"/>
                  </a:lnTo>
                  <a:lnTo>
                    <a:pt x="419" y="1378"/>
                  </a:lnTo>
                  <a:lnTo>
                    <a:pt x="422" y="1375"/>
                  </a:lnTo>
                  <a:lnTo>
                    <a:pt x="424" y="1375"/>
                  </a:lnTo>
                  <a:lnTo>
                    <a:pt x="429" y="1375"/>
                  </a:lnTo>
                  <a:lnTo>
                    <a:pt x="429" y="1378"/>
                  </a:lnTo>
                  <a:lnTo>
                    <a:pt x="431" y="1378"/>
                  </a:lnTo>
                  <a:lnTo>
                    <a:pt x="431" y="1378"/>
                  </a:lnTo>
                  <a:lnTo>
                    <a:pt x="431" y="1378"/>
                  </a:lnTo>
                  <a:lnTo>
                    <a:pt x="434" y="1375"/>
                  </a:lnTo>
                  <a:lnTo>
                    <a:pt x="434" y="1375"/>
                  </a:lnTo>
                  <a:lnTo>
                    <a:pt x="434" y="1375"/>
                  </a:lnTo>
                  <a:lnTo>
                    <a:pt x="438" y="1375"/>
                  </a:lnTo>
                  <a:lnTo>
                    <a:pt x="441" y="1378"/>
                  </a:lnTo>
                  <a:lnTo>
                    <a:pt x="441" y="1378"/>
                  </a:lnTo>
                  <a:lnTo>
                    <a:pt x="443" y="1375"/>
                  </a:lnTo>
                  <a:lnTo>
                    <a:pt x="441" y="1375"/>
                  </a:lnTo>
                  <a:lnTo>
                    <a:pt x="438" y="1373"/>
                  </a:lnTo>
                  <a:lnTo>
                    <a:pt x="438" y="1373"/>
                  </a:lnTo>
                  <a:lnTo>
                    <a:pt x="438" y="1373"/>
                  </a:lnTo>
                  <a:lnTo>
                    <a:pt x="438" y="1371"/>
                  </a:lnTo>
                  <a:lnTo>
                    <a:pt x="438" y="1371"/>
                  </a:lnTo>
                  <a:lnTo>
                    <a:pt x="436" y="1371"/>
                  </a:lnTo>
                  <a:lnTo>
                    <a:pt x="436" y="1371"/>
                  </a:lnTo>
                  <a:lnTo>
                    <a:pt x="436" y="1371"/>
                  </a:lnTo>
                  <a:lnTo>
                    <a:pt x="436" y="1368"/>
                  </a:lnTo>
                  <a:lnTo>
                    <a:pt x="434" y="1368"/>
                  </a:lnTo>
                  <a:lnTo>
                    <a:pt x="434" y="1368"/>
                  </a:lnTo>
                  <a:lnTo>
                    <a:pt x="434" y="1366"/>
                  </a:lnTo>
                  <a:lnTo>
                    <a:pt x="434" y="1366"/>
                  </a:lnTo>
                  <a:lnTo>
                    <a:pt x="436" y="1363"/>
                  </a:lnTo>
                  <a:lnTo>
                    <a:pt x="436" y="1361"/>
                  </a:lnTo>
                  <a:lnTo>
                    <a:pt x="436" y="1361"/>
                  </a:lnTo>
                  <a:lnTo>
                    <a:pt x="438" y="1361"/>
                  </a:lnTo>
                  <a:lnTo>
                    <a:pt x="438" y="1361"/>
                  </a:lnTo>
                  <a:lnTo>
                    <a:pt x="438" y="1361"/>
                  </a:lnTo>
                  <a:lnTo>
                    <a:pt x="441" y="1361"/>
                  </a:lnTo>
                  <a:lnTo>
                    <a:pt x="441" y="1361"/>
                  </a:lnTo>
                  <a:lnTo>
                    <a:pt x="445" y="1361"/>
                  </a:lnTo>
                  <a:lnTo>
                    <a:pt x="448" y="1361"/>
                  </a:lnTo>
                  <a:lnTo>
                    <a:pt x="448" y="1363"/>
                  </a:lnTo>
                  <a:lnTo>
                    <a:pt x="448" y="1363"/>
                  </a:lnTo>
                  <a:lnTo>
                    <a:pt x="452" y="1363"/>
                  </a:lnTo>
                  <a:lnTo>
                    <a:pt x="452" y="1363"/>
                  </a:lnTo>
                  <a:lnTo>
                    <a:pt x="455" y="1366"/>
                  </a:lnTo>
                  <a:lnTo>
                    <a:pt x="455" y="1368"/>
                  </a:lnTo>
                  <a:lnTo>
                    <a:pt x="455" y="1371"/>
                  </a:lnTo>
                  <a:lnTo>
                    <a:pt x="457" y="1368"/>
                  </a:lnTo>
                  <a:lnTo>
                    <a:pt x="460" y="1371"/>
                  </a:lnTo>
                  <a:lnTo>
                    <a:pt x="460" y="1368"/>
                  </a:lnTo>
                  <a:lnTo>
                    <a:pt x="460" y="1368"/>
                  </a:lnTo>
                  <a:lnTo>
                    <a:pt x="460" y="1366"/>
                  </a:lnTo>
                  <a:lnTo>
                    <a:pt x="460" y="1366"/>
                  </a:lnTo>
                  <a:lnTo>
                    <a:pt x="460" y="1366"/>
                  </a:lnTo>
                  <a:lnTo>
                    <a:pt x="462" y="1366"/>
                  </a:lnTo>
                  <a:lnTo>
                    <a:pt x="462" y="1363"/>
                  </a:lnTo>
                  <a:lnTo>
                    <a:pt x="464" y="1363"/>
                  </a:lnTo>
                  <a:lnTo>
                    <a:pt x="464" y="1361"/>
                  </a:lnTo>
                  <a:lnTo>
                    <a:pt x="464" y="1361"/>
                  </a:lnTo>
                  <a:lnTo>
                    <a:pt x="467" y="1361"/>
                  </a:lnTo>
                  <a:lnTo>
                    <a:pt x="467" y="1361"/>
                  </a:lnTo>
                  <a:lnTo>
                    <a:pt x="469" y="1361"/>
                  </a:lnTo>
                  <a:lnTo>
                    <a:pt x="469" y="1361"/>
                  </a:lnTo>
                  <a:lnTo>
                    <a:pt x="471" y="1361"/>
                  </a:lnTo>
                  <a:lnTo>
                    <a:pt x="471" y="1361"/>
                  </a:lnTo>
                  <a:lnTo>
                    <a:pt x="471" y="1359"/>
                  </a:lnTo>
                  <a:lnTo>
                    <a:pt x="471" y="1359"/>
                  </a:lnTo>
                  <a:lnTo>
                    <a:pt x="471" y="1359"/>
                  </a:lnTo>
                  <a:lnTo>
                    <a:pt x="474" y="1361"/>
                  </a:lnTo>
                  <a:lnTo>
                    <a:pt x="474" y="1363"/>
                  </a:lnTo>
                  <a:lnTo>
                    <a:pt x="474" y="1363"/>
                  </a:lnTo>
                  <a:lnTo>
                    <a:pt x="474" y="1363"/>
                  </a:lnTo>
                  <a:lnTo>
                    <a:pt x="476" y="1363"/>
                  </a:lnTo>
                  <a:lnTo>
                    <a:pt x="476" y="1363"/>
                  </a:lnTo>
                  <a:lnTo>
                    <a:pt x="476" y="1366"/>
                  </a:lnTo>
                  <a:lnTo>
                    <a:pt x="476" y="1366"/>
                  </a:lnTo>
                  <a:lnTo>
                    <a:pt x="476" y="1366"/>
                  </a:lnTo>
                  <a:lnTo>
                    <a:pt x="478" y="1368"/>
                  </a:lnTo>
                  <a:lnTo>
                    <a:pt x="478" y="1368"/>
                  </a:lnTo>
                  <a:lnTo>
                    <a:pt x="478" y="1368"/>
                  </a:lnTo>
                  <a:lnTo>
                    <a:pt x="478" y="1368"/>
                  </a:lnTo>
                  <a:lnTo>
                    <a:pt x="481" y="1368"/>
                  </a:lnTo>
                  <a:lnTo>
                    <a:pt x="481" y="1368"/>
                  </a:lnTo>
                  <a:lnTo>
                    <a:pt x="478" y="1366"/>
                  </a:lnTo>
                  <a:lnTo>
                    <a:pt x="478" y="1366"/>
                  </a:lnTo>
                  <a:lnTo>
                    <a:pt x="478" y="1363"/>
                  </a:lnTo>
                  <a:lnTo>
                    <a:pt x="481" y="1363"/>
                  </a:lnTo>
                  <a:lnTo>
                    <a:pt x="481" y="1361"/>
                  </a:lnTo>
                  <a:lnTo>
                    <a:pt x="483" y="1361"/>
                  </a:lnTo>
                  <a:lnTo>
                    <a:pt x="483" y="1359"/>
                  </a:lnTo>
                  <a:lnTo>
                    <a:pt x="481" y="1359"/>
                  </a:lnTo>
                  <a:lnTo>
                    <a:pt x="478" y="1359"/>
                  </a:lnTo>
                  <a:lnTo>
                    <a:pt x="478" y="1356"/>
                  </a:lnTo>
                  <a:lnTo>
                    <a:pt x="478" y="1356"/>
                  </a:lnTo>
                  <a:lnTo>
                    <a:pt x="478" y="1354"/>
                  </a:lnTo>
                  <a:lnTo>
                    <a:pt x="478" y="1354"/>
                  </a:lnTo>
                  <a:lnTo>
                    <a:pt x="478" y="1354"/>
                  </a:lnTo>
                  <a:lnTo>
                    <a:pt x="481" y="1354"/>
                  </a:lnTo>
                  <a:lnTo>
                    <a:pt x="481" y="1354"/>
                  </a:lnTo>
                  <a:lnTo>
                    <a:pt x="481" y="1354"/>
                  </a:lnTo>
                  <a:lnTo>
                    <a:pt x="481" y="1356"/>
                  </a:lnTo>
                  <a:lnTo>
                    <a:pt x="481" y="1356"/>
                  </a:lnTo>
                  <a:lnTo>
                    <a:pt x="483" y="1354"/>
                  </a:lnTo>
                  <a:lnTo>
                    <a:pt x="483" y="1354"/>
                  </a:lnTo>
                  <a:lnTo>
                    <a:pt x="481" y="1352"/>
                  </a:lnTo>
                  <a:lnTo>
                    <a:pt x="481" y="1352"/>
                  </a:lnTo>
                  <a:lnTo>
                    <a:pt x="481" y="1352"/>
                  </a:lnTo>
                  <a:lnTo>
                    <a:pt x="483" y="1352"/>
                  </a:lnTo>
                  <a:lnTo>
                    <a:pt x="486" y="1349"/>
                  </a:lnTo>
                  <a:lnTo>
                    <a:pt x="481" y="1349"/>
                  </a:lnTo>
                  <a:lnTo>
                    <a:pt x="483" y="1349"/>
                  </a:lnTo>
                  <a:lnTo>
                    <a:pt x="497" y="1345"/>
                  </a:lnTo>
                  <a:lnTo>
                    <a:pt x="497" y="1345"/>
                  </a:lnTo>
                  <a:lnTo>
                    <a:pt x="500" y="1342"/>
                  </a:lnTo>
                  <a:lnTo>
                    <a:pt x="500" y="1342"/>
                  </a:lnTo>
                  <a:lnTo>
                    <a:pt x="502" y="1340"/>
                  </a:lnTo>
                  <a:lnTo>
                    <a:pt x="505" y="1340"/>
                  </a:lnTo>
                  <a:lnTo>
                    <a:pt x="507" y="1342"/>
                  </a:lnTo>
                  <a:lnTo>
                    <a:pt x="507" y="1345"/>
                  </a:lnTo>
                  <a:lnTo>
                    <a:pt x="509" y="1342"/>
                  </a:lnTo>
                  <a:lnTo>
                    <a:pt x="509" y="1342"/>
                  </a:lnTo>
                  <a:lnTo>
                    <a:pt x="509" y="1342"/>
                  </a:lnTo>
                  <a:lnTo>
                    <a:pt x="512" y="1342"/>
                  </a:lnTo>
                  <a:lnTo>
                    <a:pt x="512" y="1342"/>
                  </a:lnTo>
                  <a:lnTo>
                    <a:pt x="512" y="1342"/>
                  </a:lnTo>
                  <a:lnTo>
                    <a:pt x="512" y="1342"/>
                  </a:lnTo>
                  <a:lnTo>
                    <a:pt x="512" y="1342"/>
                  </a:lnTo>
                  <a:lnTo>
                    <a:pt x="512" y="1342"/>
                  </a:lnTo>
                  <a:lnTo>
                    <a:pt x="512" y="1345"/>
                  </a:lnTo>
                  <a:lnTo>
                    <a:pt x="512"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5" y="1359"/>
                  </a:lnTo>
                  <a:lnTo>
                    <a:pt x="505" y="1356"/>
                  </a:lnTo>
                  <a:lnTo>
                    <a:pt x="505" y="1356"/>
                  </a:lnTo>
                  <a:lnTo>
                    <a:pt x="505" y="1359"/>
                  </a:lnTo>
                  <a:lnTo>
                    <a:pt x="505" y="1359"/>
                  </a:lnTo>
                  <a:lnTo>
                    <a:pt x="505" y="1359"/>
                  </a:lnTo>
                  <a:lnTo>
                    <a:pt x="502" y="1361"/>
                  </a:lnTo>
                  <a:lnTo>
                    <a:pt x="502" y="1361"/>
                  </a:lnTo>
                  <a:lnTo>
                    <a:pt x="500" y="1359"/>
                  </a:lnTo>
                  <a:lnTo>
                    <a:pt x="500" y="1359"/>
                  </a:lnTo>
                  <a:lnTo>
                    <a:pt x="500" y="1359"/>
                  </a:lnTo>
                  <a:lnTo>
                    <a:pt x="500" y="1361"/>
                  </a:lnTo>
                  <a:lnTo>
                    <a:pt x="500" y="1361"/>
                  </a:lnTo>
                  <a:lnTo>
                    <a:pt x="500" y="1361"/>
                  </a:lnTo>
                  <a:lnTo>
                    <a:pt x="497" y="1361"/>
                  </a:lnTo>
                  <a:lnTo>
                    <a:pt x="497" y="1361"/>
                  </a:lnTo>
                  <a:lnTo>
                    <a:pt x="497" y="1361"/>
                  </a:lnTo>
                  <a:lnTo>
                    <a:pt x="497" y="1361"/>
                  </a:lnTo>
                  <a:lnTo>
                    <a:pt x="495" y="1361"/>
                  </a:lnTo>
                  <a:lnTo>
                    <a:pt x="495" y="1363"/>
                  </a:lnTo>
                  <a:lnTo>
                    <a:pt x="493" y="1363"/>
                  </a:lnTo>
                  <a:lnTo>
                    <a:pt x="493" y="1363"/>
                  </a:lnTo>
                  <a:lnTo>
                    <a:pt x="493" y="1363"/>
                  </a:lnTo>
                  <a:lnTo>
                    <a:pt x="493" y="1361"/>
                  </a:lnTo>
                  <a:lnTo>
                    <a:pt x="493" y="1361"/>
                  </a:lnTo>
                  <a:lnTo>
                    <a:pt x="490" y="1361"/>
                  </a:lnTo>
                  <a:lnTo>
                    <a:pt x="490" y="1361"/>
                  </a:lnTo>
                  <a:lnTo>
                    <a:pt x="488" y="1363"/>
                  </a:lnTo>
                  <a:lnTo>
                    <a:pt x="486" y="1366"/>
                  </a:lnTo>
                  <a:lnTo>
                    <a:pt x="483" y="1363"/>
                  </a:lnTo>
                  <a:lnTo>
                    <a:pt x="483" y="1363"/>
                  </a:lnTo>
                  <a:lnTo>
                    <a:pt x="483" y="1366"/>
                  </a:lnTo>
                  <a:lnTo>
                    <a:pt x="483" y="1368"/>
                  </a:lnTo>
                  <a:lnTo>
                    <a:pt x="483" y="1368"/>
                  </a:lnTo>
                  <a:lnTo>
                    <a:pt x="483" y="1371"/>
                  </a:lnTo>
                  <a:lnTo>
                    <a:pt x="483" y="1371"/>
                  </a:lnTo>
                  <a:lnTo>
                    <a:pt x="481" y="1373"/>
                  </a:lnTo>
                  <a:lnTo>
                    <a:pt x="481" y="1373"/>
                  </a:lnTo>
                  <a:lnTo>
                    <a:pt x="481" y="1375"/>
                  </a:lnTo>
                  <a:lnTo>
                    <a:pt x="486" y="1380"/>
                  </a:lnTo>
                  <a:lnTo>
                    <a:pt x="486" y="1380"/>
                  </a:lnTo>
                  <a:lnTo>
                    <a:pt x="483" y="1380"/>
                  </a:lnTo>
                  <a:lnTo>
                    <a:pt x="483" y="1380"/>
                  </a:lnTo>
                  <a:lnTo>
                    <a:pt x="483" y="1380"/>
                  </a:lnTo>
                  <a:lnTo>
                    <a:pt x="481" y="1382"/>
                  </a:lnTo>
                  <a:lnTo>
                    <a:pt x="481" y="1382"/>
                  </a:lnTo>
                  <a:lnTo>
                    <a:pt x="481" y="1380"/>
                  </a:lnTo>
                  <a:lnTo>
                    <a:pt x="481" y="1378"/>
                  </a:lnTo>
                  <a:lnTo>
                    <a:pt x="481" y="1378"/>
                  </a:lnTo>
                  <a:lnTo>
                    <a:pt x="476" y="1373"/>
                  </a:lnTo>
                  <a:lnTo>
                    <a:pt x="476" y="1373"/>
                  </a:lnTo>
                  <a:lnTo>
                    <a:pt x="476" y="1373"/>
                  </a:lnTo>
                  <a:lnTo>
                    <a:pt x="476" y="1375"/>
                  </a:lnTo>
                  <a:lnTo>
                    <a:pt x="476" y="1378"/>
                  </a:lnTo>
                  <a:lnTo>
                    <a:pt x="474" y="1380"/>
                  </a:lnTo>
                  <a:lnTo>
                    <a:pt x="474" y="1380"/>
                  </a:lnTo>
                  <a:lnTo>
                    <a:pt x="474" y="1378"/>
                  </a:lnTo>
                  <a:lnTo>
                    <a:pt x="474" y="1378"/>
                  </a:lnTo>
                  <a:lnTo>
                    <a:pt x="474" y="1375"/>
                  </a:lnTo>
                  <a:lnTo>
                    <a:pt x="474" y="1375"/>
                  </a:lnTo>
                  <a:lnTo>
                    <a:pt x="471" y="1375"/>
                  </a:lnTo>
                  <a:lnTo>
                    <a:pt x="471" y="1375"/>
                  </a:lnTo>
                  <a:lnTo>
                    <a:pt x="469" y="1375"/>
                  </a:lnTo>
                  <a:lnTo>
                    <a:pt x="469" y="1378"/>
                  </a:lnTo>
                  <a:lnTo>
                    <a:pt x="471" y="1380"/>
                  </a:lnTo>
                  <a:lnTo>
                    <a:pt x="471" y="1382"/>
                  </a:lnTo>
                  <a:lnTo>
                    <a:pt x="471" y="1385"/>
                  </a:lnTo>
                  <a:lnTo>
                    <a:pt x="471" y="1385"/>
                  </a:lnTo>
                  <a:lnTo>
                    <a:pt x="467" y="1382"/>
                  </a:lnTo>
                  <a:lnTo>
                    <a:pt x="464" y="1382"/>
                  </a:lnTo>
                  <a:lnTo>
                    <a:pt x="462" y="1385"/>
                  </a:lnTo>
                  <a:lnTo>
                    <a:pt x="464" y="1385"/>
                  </a:lnTo>
                  <a:lnTo>
                    <a:pt x="462" y="1385"/>
                  </a:lnTo>
                  <a:lnTo>
                    <a:pt x="462" y="1385"/>
                  </a:lnTo>
                  <a:lnTo>
                    <a:pt x="457" y="1385"/>
                  </a:lnTo>
                  <a:lnTo>
                    <a:pt x="457" y="1385"/>
                  </a:lnTo>
                  <a:lnTo>
                    <a:pt x="457" y="1385"/>
                  </a:lnTo>
                  <a:lnTo>
                    <a:pt x="460" y="1382"/>
                  </a:lnTo>
                  <a:lnTo>
                    <a:pt x="457" y="1382"/>
                  </a:lnTo>
                  <a:lnTo>
                    <a:pt x="455" y="1382"/>
                  </a:lnTo>
                  <a:lnTo>
                    <a:pt x="452" y="1387"/>
                  </a:lnTo>
                  <a:lnTo>
                    <a:pt x="448" y="1389"/>
                  </a:lnTo>
                  <a:lnTo>
                    <a:pt x="448" y="1389"/>
                  </a:lnTo>
                  <a:lnTo>
                    <a:pt x="445" y="1387"/>
                  </a:lnTo>
                  <a:lnTo>
                    <a:pt x="441" y="1385"/>
                  </a:lnTo>
                  <a:lnTo>
                    <a:pt x="441" y="1387"/>
                  </a:lnTo>
                  <a:lnTo>
                    <a:pt x="438" y="1387"/>
                  </a:lnTo>
                  <a:lnTo>
                    <a:pt x="438" y="1387"/>
                  </a:lnTo>
                  <a:lnTo>
                    <a:pt x="438" y="1387"/>
                  </a:lnTo>
                  <a:lnTo>
                    <a:pt x="436" y="1389"/>
                  </a:lnTo>
                  <a:lnTo>
                    <a:pt x="436" y="1389"/>
                  </a:lnTo>
                  <a:lnTo>
                    <a:pt x="436" y="1389"/>
                  </a:lnTo>
                  <a:lnTo>
                    <a:pt x="436" y="1392"/>
                  </a:lnTo>
                  <a:lnTo>
                    <a:pt x="436" y="1392"/>
                  </a:lnTo>
                  <a:lnTo>
                    <a:pt x="434" y="1392"/>
                  </a:lnTo>
                  <a:lnTo>
                    <a:pt x="434" y="1392"/>
                  </a:lnTo>
                  <a:lnTo>
                    <a:pt x="434" y="1389"/>
                  </a:lnTo>
                  <a:lnTo>
                    <a:pt x="434" y="1389"/>
                  </a:lnTo>
                  <a:lnTo>
                    <a:pt x="434" y="1387"/>
                  </a:lnTo>
                  <a:lnTo>
                    <a:pt x="436" y="1387"/>
                  </a:lnTo>
                  <a:lnTo>
                    <a:pt x="436" y="1387"/>
                  </a:lnTo>
                  <a:lnTo>
                    <a:pt x="434" y="1387"/>
                  </a:lnTo>
                  <a:lnTo>
                    <a:pt x="434" y="1387"/>
                  </a:lnTo>
                  <a:lnTo>
                    <a:pt x="434" y="1385"/>
                  </a:lnTo>
                  <a:lnTo>
                    <a:pt x="436" y="1387"/>
                  </a:lnTo>
                  <a:lnTo>
                    <a:pt x="436" y="1385"/>
                  </a:lnTo>
                  <a:lnTo>
                    <a:pt x="438" y="1385"/>
                  </a:lnTo>
                  <a:lnTo>
                    <a:pt x="436" y="1382"/>
                  </a:lnTo>
                  <a:lnTo>
                    <a:pt x="436" y="1382"/>
                  </a:lnTo>
                  <a:lnTo>
                    <a:pt x="434" y="1382"/>
                  </a:lnTo>
                  <a:lnTo>
                    <a:pt x="434" y="1382"/>
                  </a:lnTo>
                  <a:lnTo>
                    <a:pt x="434" y="1382"/>
                  </a:lnTo>
                  <a:lnTo>
                    <a:pt x="434" y="1382"/>
                  </a:lnTo>
                  <a:lnTo>
                    <a:pt x="434" y="1382"/>
                  </a:lnTo>
                  <a:lnTo>
                    <a:pt x="434" y="1382"/>
                  </a:lnTo>
                  <a:lnTo>
                    <a:pt x="431" y="1382"/>
                  </a:lnTo>
                  <a:lnTo>
                    <a:pt x="431" y="1385"/>
                  </a:lnTo>
                  <a:lnTo>
                    <a:pt x="431" y="1387"/>
                  </a:lnTo>
                  <a:lnTo>
                    <a:pt x="431" y="1389"/>
                  </a:lnTo>
                  <a:lnTo>
                    <a:pt x="431" y="1389"/>
                  </a:lnTo>
                  <a:lnTo>
                    <a:pt x="429" y="1389"/>
                  </a:lnTo>
                  <a:lnTo>
                    <a:pt x="429" y="1389"/>
                  </a:lnTo>
                  <a:lnTo>
                    <a:pt x="429" y="1392"/>
                  </a:lnTo>
                  <a:lnTo>
                    <a:pt x="431" y="1392"/>
                  </a:lnTo>
                  <a:lnTo>
                    <a:pt x="431" y="1392"/>
                  </a:lnTo>
                  <a:lnTo>
                    <a:pt x="431" y="1392"/>
                  </a:lnTo>
                  <a:lnTo>
                    <a:pt x="431" y="1394"/>
                  </a:lnTo>
                  <a:lnTo>
                    <a:pt x="434" y="1394"/>
                  </a:lnTo>
                  <a:lnTo>
                    <a:pt x="434" y="1394"/>
                  </a:lnTo>
                  <a:lnTo>
                    <a:pt x="434" y="1394"/>
                  </a:lnTo>
                  <a:lnTo>
                    <a:pt x="434" y="1394"/>
                  </a:lnTo>
                  <a:lnTo>
                    <a:pt x="436" y="1394"/>
                  </a:lnTo>
                  <a:lnTo>
                    <a:pt x="438" y="1397"/>
                  </a:lnTo>
                  <a:lnTo>
                    <a:pt x="438" y="1397"/>
                  </a:lnTo>
                  <a:lnTo>
                    <a:pt x="438" y="1397"/>
                  </a:lnTo>
                  <a:lnTo>
                    <a:pt x="436" y="1399"/>
                  </a:lnTo>
                  <a:lnTo>
                    <a:pt x="436" y="1399"/>
                  </a:lnTo>
                  <a:lnTo>
                    <a:pt x="436" y="1401"/>
                  </a:lnTo>
                  <a:lnTo>
                    <a:pt x="434" y="1401"/>
                  </a:lnTo>
                  <a:lnTo>
                    <a:pt x="429"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9" y="1425"/>
                  </a:lnTo>
                  <a:lnTo>
                    <a:pt x="431" y="1427"/>
                  </a:lnTo>
                  <a:lnTo>
                    <a:pt x="431" y="1430"/>
                  </a:lnTo>
                  <a:lnTo>
                    <a:pt x="434" y="1432"/>
                  </a:lnTo>
                  <a:lnTo>
                    <a:pt x="434" y="1432"/>
                  </a:lnTo>
                  <a:lnTo>
                    <a:pt x="434" y="1432"/>
                  </a:lnTo>
                  <a:lnTo>
                    <a:pt x="434" y="1434"/>
                  </a:lnTo>
                  <a:lnTo>
                    <a:pt x="434" y="1434"/>
                  </a:lnTo>
                  <a:lnTo>
                    <a:pt x="436" y="1434"/>
                  </a:lnTo>
                  <a:lnTo>
                    <a:pt x="436" y="1437"/>
                  </a:lnTo>
                  <a:lnTo>
                    <a:pt x="436" y="1437"/>
                  </a:lnTo>
                  <a:lnTo>
                    <a:pt x="436" y="1437"/>
                  </a:lnTo>
                  <a:lnTo>
                    <a:pt x="434" y="1439"/>
                  </a:lnTo>
                  <a:lnTo>
                    <a:pt x="434" y="1444"/>
                  </a:lnTo>
                  <a:lnTo>
                    <a:pt x="431" y="1444"/>
                  </a:lnTo>
                  <a:lnTo>
                    <a:pt x="431" y="1444"/>
                  </a:lnTo>
                  <a:lnTo>
                    <a:pt x="431" y="1442"/>
                  </a:lnTo>
                  <a:lnTo>
                    <a:pt x="431" y="1442"/>
                  </a:lnTo>
                  <a:lnTo>
                    <a:pt x="429" y="1442"/>
                  </a:lnTo>
                  <a:lnTo>
                    <a:pt x="429" y="1444"/>
                  </a:lnTo>
                  <a:lnTo>
                    <a:pt x="431" y="1446"/>
                  </a:lnTo>
                  <a:lnTo>
                    <a:pt x="431" y="1446"/>
                  </a:lnTo>
                  <a:lnTo>
                    <a:pt x="434" y="1453"/>
                  </a:lnTo>
                  <a:lnTo>
                    <a:pt x="434" y="1456"/>
                  </a:lnTo>
                  <a:lnTo>
                    <a:pt x="434" y="1460"/>
                  </a:lnTo>
                  <a:lnTo>
                    <a:pt x="434" y="1460"/>
                  </a:lnTo>
                  <a:lnTo>
                    <a:pt x="438" y="1468"/>
                  </a:lnTo>
                  <a:lnTo>
                    <a:pt x="438" y="1468"/>
                  </a:lnTo>
                  <a:lnTo>
                    <a:pt x="441" y="1468"/>
                  </a:lnTo>
                  <a:lnTo>
                    <a:pt x="441"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1" y="1479"/>
                  </a:lnTo>
                  <a:lnTo>
                    <a:pt x="441"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4" y="1491"/>
                  </a:lnTo>
                  <a:lnTo>
                    <a:pt x="434" y="1491"/>
                  </a:lnTo>
                  <a:lnTo>
                    <a:pt x="434" y="1491"/>
                  </a:lnTo>
                  <a:lnTo>
                    <a:pt x="434" y="1491"/>
                  </a:lnTo>
                  <a:lnTo>
                    <a:pt x="434" y="1494"/>
                  </a:lnTo>
                  <a:lnTo>
                    <a:pt x="434" y="1496"/>
                  </a:lnTo>
                  <a:lnTo>
                    <a:pt x="434" y="1498"/>
                  </a:lnTo>
                  <a:lnTo>
                    <a:pt x="434" y="1496"/>
                  </a:lnTo>
                  <a:lnTo>
                    <a:pt x="434" y="1496"/>
                  </a:lnTo>
                  <a:lnTo>
                    <a:pt x="431" y="1494"/>
                  </a:lnTo>
                  <a:lnTo>
                    <a:pt x="431" y="1494"/>
                  </a:lnTo>
                  <a:lnTo>
                    <a:pt x="431" y="1496"/>
                  </a:lnTo>
                  <a:lnTo>
                    <a:pt x="431" y="1496"/>
                  </a:lnTo>
                  <a:lnTo>
                    <a:pt x="431" y="1496"/>
                  </a:lnTo>
                  <a:lnTo>
                    <a:pt x="429" y="1494"/>
                  </a:lnTo>
                  <a:lnTo>
                    <a:pt x="429" y="1494"/>
                  </a:lnTo>
                  <a:lnTo>
                    <a:pt x="429" y="1494"/>
                  </a:lnTo>
                  <a:lnTo>
                    <a:pt x="431" y="1491"/>
                  </a:lnTo>
                  <a:lnTo>
                    <a:pt x="431" y="1491"/>
                  </a:lnTo>
                  <a:lnTo>
                    <a:pt x="431" y="1491"/>
                  </a:lnTo>
                  <a:lnTo>
                    <a:pt x="429" y="1489"/>
                  </a:lnTo>
                  <a:lnTo>
                    <a:pt x="429" y="1489"/>
                  </a:lnTo>
                  <a:lnTo>
                    <a:pt x="429" y="1489"/>
                  </a:lnTo>
                  <a:lnTo>
                    <a:pt x="429" y="1491"/>
                  </a:lnTo>
                  <a:lnTo>
                    <a:pt x="429" y="1489"/>
                  </a:lnTo>
                  <a:lnTo>
                    <a:pt x="426" y="1489"/>
                  </a:lnTo>
                  <a:lnTo>
                    <a:pt x="426" y="1487"/>
                  </a:lnTo>
                  <a:lnTo>
                    <a:pt x="426" y="1484"/>
                  </a:lnTo>
                  <a:lnTo>
                    <a:pt x="426" y="1484"/>
                  </a:lnTo>
                  <a:lnTo>
                    <a:pt x="426" y="1484"/>
                  </a:lnTo>
                  <a:lnTo>
                    <a:pt x="426" y="1484"/>
                  </a:lnTo>
                  <a:lnTo>
                    <a:pt x="429" y="1484"/>
                  </a:lnTo>
                  <a:lnTo>
                    <a:pt x="429" y="1487"/>
                  </a:lnTo>
                  <a:lnTo>
                    <a:pt x="429" y="1487"/>
                  </a:lnTo>
                  <a:lnTo>
                    <a:pt x="429" y="1487"/>
                  </a:lnTo>
                  <a:lnTo>
                    <a:pt x="431" y="1487"/>
                  </a:lnTo>
                  <a:lnTo>
                    <a:pt x="431" y="1487"/>
                  </a:lnTo>
                  <a:lnTo>
                    <a:pt x="431" y="1487"/>
                  </a:lnTo>
                  <a:lnTo>
                    <a:pt x="431" y="1487"/>
                  </a:lnTo>
                  <a:lnTo>
                    <a:pt x="434" y="1487"/>
                  </a:lnTo>
                  <a:lnTo>
                    <a:pt x="434" y="1479"/>
                  </a:lnTo>
                  <a:lnTo>
                    <a:pt x="434" y="1479"/>
                  </a:lnTo>
                  <a:lnTo>
                    <a:pt x="434" y="1479"/>
                  </a:lnTo>
                  <a:lnTo>
                    <a:pt x="431" y="1477"/>
                  </a:lnTo>
                  <a:lnTo>
                    <a:pt x="431" y="1477"/>
                  </a:lnTo>
                  <a:lnTo>
                    <a:pt x="429" y="1472"/>
                  </a:lnTo>
                  <a:lnTo>
                    <a:pt x="429" y="1472"/>
                  </a:lnTo>
                  <a:lnTo>
                    <a:pt x="429" y="1472"/>
                  </a:lnTo>
                  <a:lnTo>
                    <a:pt x="429" y="1472"/>
                  </a:lnTo>
                  <a:lnTo>
                    <a:pt x="429" y="1475"/>
                  </a:lnTo>
                  <a:lnTo>
                    <a:pt x="429" y="1475"/>
                  </a:lnTo>
                  <a:lnTo>
                    <a:pt x="429" y="1475"/>
                  </a:lnTo>
                  <a:lnTo>
                    <a:pt x="429" y="1479"/>
                  </a:lnTo>
                  <a:lnTo>
                    <a:pt x="429" y="1479"/>
                  </a:lnTo>
                  <a:lnTo>
                    <a:pt x="429" y="1479"/>
                  </a:lnTo>
                  <a:lnTo>
                    <a:pt x="429" y="1479"/>
                  </a:lnTo>
                  <a:lnTo>
                    <a:pt x="429" y="1482"/>
                  </a:lnTo>
                  <a:lnTo>
                    <a:pt x="429" y="1482"/>
                  </a:lnTo>
                  <a:lnTo>
                    <a:pt x="429" y="1482"/>
                  </a:lnTo>
                  <a:lnTo>
                    <a:pt x="429"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2" y="1501"/>
                  </a:lnTo>
                  <a:lnTo>
                    <a:pt x="422" y="1501"/>
                  </a:lnTo>
                  <a:lnTo>
                    <a:pt x="419" y="1501"/>
                  </a:lnTo>
                  <a:lnTo>
                    <a:pt x="422" y="1503"/>
                  </a:lnTo>
                  <a:lnTo>
                    <a:pt x="424" y="1505"/>
                  </a:lnTo>
                  <a:lnTo>
                    <a:pt x="424" y="1510"/>
                  </a:lnTo>
                  <a:lnTo>
                    <a:pt x="426" y="1513"/>
                  </a:lnTo>
                  <a:lnTo>
                    <a:pt x="426" y="1513"/>
                  </a:lnTo>
                  <a:lnTo>
                    <a:pt x="426" y="1515"/>
                  </a:lnTo>
                  <a:lnTo>
                    <a:pt x="426" y="1515"/>
                  </a:lnTo>
                  <a:lnTo>
                    <a:pt x="426" y="1517"/>
                  </a:lnTo>
                  <a:lnTo>
                    <a:pt x="429" y="1517"/>
                  </a:lnTo>
                  <a:lnTo>
                    <a:pt x="429" y="1520"/>
                  </a:lnTo>
                  <a:lnTo>
                    <a:pt x="429"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4" y="1539"/>
                  </a:lnTo>
                  <a:lnTo>
                    <a:pt x="431" y="1532"/>
                  </a:lnTo>
                  <a:lnTo>
                    <a:pt x="431" y="1529"/>
                  </a:lnTo>
                  <a:lnTo>
                    <a:pt x="429" y="1529"/>
                  </a:lnTo>
                  <a:lnTo>
                    <a:pt x="429" y="1527"/>
                  </a:lnTo>
                  <a:lnTo>
                    <a:pt x="429" y="1522"/>
                  </a:lnTo>
                  <a:lnTo>
                    <a:pt x="426" y="1520"/>
                  </a:lnTo>
                  <a:lnTo>
                    <a:pt x="426" y="1520"/>
                  </a:lnTo>
                  <a:lnTo>
                    <a:pt x="426" y="1520"/>
                  </a:lnTo>
                  <a:lnTo>
                    <a:pt x="426" y="1522"/>
                  </a:lnTo>
                  <a:lnTo>
                    <a:pt x="426" y="1522"/>
                  </a:lnTo>
                  <a:lnTo>
                    <a:pt x="424" y="1520"/>
                  </a:lnTo>
                  <a:lnTo>
                    <a:pt x="424" y="1520"/>
                  </a:lnTo>
                  <a:lnTo>
                    <a:pt x="424" y="1517"/>
                  </a:lnTo>
                  <a:lnTo>
                    <a:pt x="422" y="1513"/>
                  </a:lnTo>
                  <a:lnTo>
                    <a:pt x="422" y="1513"/>
                  </a:lnTo>
                  <a:lnTo>
                    <a:pt x="422" y="1510"/>
                  </a:lnTo>
                  <a:lnTo>
                    <a:pt x="422" y="1510"/>
                  </a:lnTo>
                  <a:lnTo>
                    <a:pt x="422" y="1510"/>
                  </a:lnTo>
                  <a:lnTo>
                    <a:pt x="422"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5" y="1508"/>
                  </a:lnTo>
                  <a:lnTo>
                    <a:pt x="415" y="1508"/>
                  </a:lnTo>
                  <a:lnTo>
                    <a:pt x="415" y="1505"/>
                  </a:lnTo>
                  <a:lnTo>
                    <a:pt x="415" y="1505"/>
                  </a:lnTo>
                  <a:lnTo>
                    <a:pt x="415" y="1503"/>
                  </a:lnTo>
                  <a:lnTo>
                    <a:pt x="415" y="1503"/>
                  </a:lnTo>
                  <a:lnTo>
                    <a:pt x="415" y="1501"/>
                  </a:lnTo>
                  <a:lnTo>
                    <a:pt x="415" y="1498"/>
                  </a:lnTo>
                  <a:lnTo>
                    <a:pt x="415" y="1498"/>
                  </a:lnTo>
                  <a:lnTo>
                    <a:pt x="415" y="1496"/>
                  </a:lnTo>
                  <a:lnTo>
                    <a:pt x="415" y="1496"/>
                  </a:lnTo>
                  <a:lnTo>
                    <a:pt x="415" y="1496"/>
                  </a:lnTo>
                  <a:lnTo>
                    <a:pt x="415" y="1494"/>
                  </a:lnTo>
                  <a:lnTo>
                    <a:pt x="415"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3" y="1477"/>
                  </a:lnTo>
                  <a:lnTo>
                    <a:pt x="403" y="1477"/>
                  </a:lnTo>
                  <a:lnTo>
                    <a:pt x="403"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6" y="1472"/>
                  </a:lnTo>
                  <a:lnTo>
                    <a:pt x="396" y="1470"/>
                  </a:lnTo>
                  <a:lnTo>
                    <a:pt x="396" y="1465"/>
                  </a:lnTo>
                  <a:lnTo>
                    <a:pt x="396" y="1465"/>
                  </a:lnTo>
                  <a:lnTo>
                    <a:pt x="396" y="1465"/>
                  </a:lnTo>
                  <a:lnTo>
                    <a:pt x="396" y="1463"/>
                  </a:lnTo>
                  <a:lnTo>
                    <a:pt x="396" y="1463"/>
                  </a:lnTo>
                  <a:lnTo>
                    <a:pt x="396" y="1463"/>
                  </a:lnTo>
                  <a:lnTo>
                    <a:pt x="398" y="1463"/>
                  </a:lnTo>
                  <a:lnTo>
                    <a:pt x="398" y="1468"/>
                  </a:lnTo>
                  <a:lnTo>
                    <a:pt x="398" y="1468"/>
                  </a:lnTo>
                  <a:lnTo>
                    <a:pt x="400" y="1470"/>
                  </a:lnTo>
                  <a:lnTo>
                    <a:pt x="403"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5" y="1472"/>
                  </a:lnTo>
                  <a:lnTo>
                    <a:pt x="415" y="1472"/>
                  </a:lnTo>
                  <a:lnTo>
                    <a:pt x="415" y="1470"/>
                  </a:lnTo>
                  <a:lnTo>
                    <a:pt x="415" y="1470"/>
                  </a:lnTo>
                  <a:lnTo>
                    <a:pt x="417" y="1472"/>
                  </a:lnTo>
                  <a:lnTo>
                    <a:pt x="417" y="1472"/>
                  </a:lnTo>
                  <a:lnTo>
                    <a:pt x="419" y="1472"/>
                  </a:lnTo>
                  <a:lnTo>
                    <a:pt x="419" y="1475"/>
                  </a:lnTo>
                  <a:lnTo>
                    <a:pt x="419" y="1475"/>
                  </a:lnTo>
                  <a:lnTo>
                    <a:pt x="419" y="1475"/>
                  </a:lnTo>
                  <a:lnTo>
                    <a:pt x="419" y="1472"/>
                  </a:lnTo>
                  <a:lnTo>
                    <a:pt x="419" y="1470"/>
                  </a:lnTo>
                  <a:lnTo>
                    <a:pt x="419" y="1468"/>
                  </a:lnTo>
                  <a:lnTo>
                    <a:pt x="422" y="1468"/>
                  </a:lnTo>
                  <a:lnTo>
                    <a:pt x="422" y="1465"/>
                  </a:lnTo>
                  <a:lnTo>
                    <a:pt x="422"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3" y="1446"/>
                  </a:lnTo>
                  <a:lnTo>
                    <a:pt x="403" y="1446"/>
                  </a:lnTo>
                  <a:lnTo>
                    <a:pt x="403" y="1444"/>
                  </a:lnTo>
                  <a:lnTo>
                    <a:pt x="403" y="1442"/>
                  </a:lnTo>
                  <a:lnTo>
                    <a:pt x="403" y="1439"/>
                  </a:lnTo>
                  <a:lnTo>
                    <a:pt x="403" y="1437"/>
                  </a:lnTo>
                  <a:lnTo>
                    <a:pt x="403" y="1434"/>
                  </a:lnTo>
                  <a:lnTo>
                    <a:pt x="403" y="1434"/>
                  </a:lnTo>
                  <a:lnTo>
                    <a:pt x="403" y="1434"/>
                  </a:lnTo>
                  <a:lnTo>
                    <a:pt x="403" y="1432"/>
                  </a:lnTo>
                  <a:lnTo>
                    <a:pt x="403" y="1432"/>
                  </a:lnTo>
                  <a:lnTo>
                    <a:pt x="400" y="1425"/>
                  </a:lnTo>
                  <a:lnTo>
                    <a:pt x="400" y="1425"/>
                  </a:lnTo>
                  <a:lnTo>
                    <a:pt x="403" y="1423"/>
                  </a:lnTo>
                  <a:lnTo>
                    <a:pt x="403" y="1423"/>
                  </a:lnTo>
                  <a:lnTo>
                    <a:pt x="400" y="1420"/>
                  </a:lnTo>
                  <a:lnTo>
                    <a:pt x="400" y="1420"/>
                  </a:lnTo>
                  <a:lnTo>
                    <a:pt x="398" y="1420"/>
                  </a:lnTo>
                  <a:lnTo>
                    <a:pt x="396" y="1420"/>
                  </a:lnTo>
                  <a:lnTo>
                    <a:pt x="396" y="1423"/>
                  </a:lnTo>
                  <a:lnTo>
                    <a:pt x="393" y="1434"/>
                  </a:lnTo>
                  <a:lnTo>
                    <a:pt x="393" y="1439"/>
                  </a:lnTo>
                  <a:lnTo>
                    <a:pt x="393" y="1442"/>
                  </a:lnTo>
                  <a:lnTo>
                    <a:pt x="391" y="1444"/>
                  </a:lnTo>
                  <a:lnTo>
                    <a:pt x="391" y="1444"/>
                  </a:lnTo>
                  <a:lnTo>
                    <a:pt x="391" y="1442"/>
                  </a:lnTo>
                  <a:lnTo>
                    <a:pt x="391" y="1439"/>
                  </a:lnTo>
                  <a:lnTo>
                    <a:pt x="389" y="1439"/>
                  </a:lnTo>
                  <a:lnTo>
                    <a:pt x="386" y="1437"/>
                  </a:lnTo>
                  <a:lnTo>
                    <a:pt x="389" y="1437"/>
                  </a:lnTo>
                  <a:lnTo>
                    <a:pt x="386" y="1434"/>
                  </a:lnTo>
                  <a:lnTo>
                    <a:pt x="386" y="1434"/>
                  </a:lnTo>
                  <a:lnTo>
                    <a:pt x="384" y="1434"/>
                  </a:lnTo>
                  <a:lnTo>
                    <a:pt x="384" y="1432"/>
                  </a:lnTo>
                  <a:lnTo>
                    <a:pt x="384" y="1432"/>
                  </a:lnTo>
                  <a:lnTo>
                    <a:pt x="386" y="1430"/>
                  </a:lnTo>
                  <a:lnTo>
                    <a:pt x="386" y="1430"/>
                  </a:lnTo>
                  <a:lnTo>
                    <a:pt x="389" y="1430"/>
                  </a:lnTo>
                  <a:lnTo>
                    <a:pt x="389" y="1427"/>
                  </a:lnTo>
                  <a:lnTo>
                    <a:pt x="389" y="1427"/>
                  </a:lnTo>
                  <a:lnTo>
                    <a:pt x="389" y="1423"/>
                  </a:lnTo>
                  <a:lnTo>
                    <a:pt x="389" y="1423"/>
                  </a:lnTo>
                  <a:lnTo>
                    <a:pt x="389" y="1423"/>
                  </a:lnTo>
                  <a:lnTo>
                    <a:pt x="389" y="1416"/>
                  </a:lnTo>
                  <a:lnTo>
                    <a:pt x="389" y="1416"/>
                  </a:lnTo>
                  <a:lnTo>
                    <a:pt x="389"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7" y="1408"/>
                  </a:lnTo>
                  <a:lnTo>
                    <a:pt x="377" y="1408"/>
                  </a:lnTo>
                  <a:lnTo>
                    <a:pt x="377" y="1408"/>
                  </a:lnTo>
                  <a:lnTo>
                    <a:pt x="374" y="1406"/>
                  </a:lnTo>
                  <a:lnTo>
                    <a:pt x="377" y="1406"/>
                  </a:lnTo>
                  <a:lnTo>
                    <a:pt x="377" y="1406"/>
                  </a:lnTo>
                  <a:lnTo>
                    <a:pt x="377" y="1406"/>
                  </a:lnTo>
                  <a:lnTo>
                    <a:pt x="374" y="1404"/>
                  </a:lnTo>
                  <a:lnTo>
                    <a:pt x="374" y="1406"/>
                  </a:lnTo>
                  <a:lnTo>
                    <a:pt x="374" y="1406"/>
                  </a:lnTo>
                  <a:lnTo>
                    <a:pt x="374" y="1406"/>
                  </a:lnTo>
                  <a:lnTo>
                    <a:pt x="372" y="1406"/>
                  </a:lnTo>
                  <a:lnTo>
                    <a:pt x="372" y="1408"/>
                  </a:lnTo>
                  <a:lnTo>
                    <a:pt x="372" y="1408"/>
                  </a:lnTo>
                  <a:lnTo>
                    <a:pt x="372" y="1411"/>
                  </a:lnTo>
                  <a:lnTo>
                    <a:pt x="370" y="1411"/>
                  </a:lnTo>
                  <a:lnTo>
                    <a:pt x="370" y="1411"/>
                  </a:lnTo>
                  <a:lnTo>
                    <a:pt x="365" y="1408"/>
                  </a:lnTo>
                  <a:lnTo>
                    <a:pt x="363" y="1406"/>
                  </a:lnTo>
                  <a:lnTo>
                    <a:pt x="363" y="1406"/>
                  </a:lnTo>
                  <a:lnTo>
                    <a:pt x="365" y="1406"/>
                  </a:lnTo>
                  <a:lnTo>
                    <a:pt x="367" y="1406"/>
                  </a:lnTo>
                  <a:lnTo>
                    <a:pt x="367" y="1406"/>
                  </a:lnTo>
                  <a:lnTo>
                    <a:pt x="367" y="1406"/>
                  </a:lnTo>
                  <a:lnTo>
                    <a:pt x="365" y="1404"/>
                  </a:lnTo>
                  <a:lnTo>
                    <a:pt x="365" y="1401"/>
                  </a:lnTo>
                  <a:lnTo>
                    <a:pt x="365" y="1401"/>
                  </a:lnTo>
                  <a:lnTo>
                    <a:pt x="365" y="1399"/>
                  </a:lnTo>
                  <a:lnTo>
                    <a:pt x="365" y="1399"/>
                  </a:lnTo>
                  <a:lnTo>
                    <a:pt x="363" y="1397"/>
                  </a:lnTo>
                  <a:lnTo>
                    <a:pt x="363" y="1394"/>
                  </a:lnTo>
                  <a:lnTo>
                    <a:pt x="360" y="1392"/>
                  </a:lnTo>
                  <a:lnTo>
                    <a:pt x="358" y="1392"/>
                  </a:lnTo>
                  <a:lnTo>
                    <a:pt x="358" y="1392"/>
                  </a:lnTo>
                  <a:lnTo>
                    <a:pt x="358" y="1394"/>
                  </a:lnTo>
                  <a:lnTo>
                    <a:pt x="360" y="1394"/>
                  </a:lnTo>
                  <a:lnTo>
                    <a:pt x="358" y="1397"/>
                  </a:lnTo>
                  <a:lnTo>
                    <a:pt x="358" y="1397"/>
                  </a:lnTo>
                  <a:lnTo>
                    <a:pt x="355" y="1394"/>
                  </a:lnTo>
                  <a:lnTo>
                    <a:pt x="355" y="1392"/>
                  </a:lnTo>
                  <a:lnTo>
                    <a:pt x="358" y="1387"/>
                  </a:lnTo>
                  <a:lnTo>
                    <a:pt x="358" y="1385"/>
                  </a:lnTo>
                  <a:lnTo>
                    <a:pt x="358" y="1382"/>
                  </a:lnTo>
                  <a:lnTo>
                    <a:pt x="358" y="1382"/>
                  </a:lnTo>
                  <a:lnTo>
                    <a:pt x="355" y="1380"/>
                  </a:lnTo>
                  <a:lnTo>
                    <a:pt x="355" y="1380"/>
                  </a:lnTo>
                  <a:lnTo>
                    <a:pt x="353" y="1380"/>
                  </a:lnTo>
                  <a:lnTo>
                    <a:pt x="353" y="1380"/>
                  </a:lnTo>
                  <a:lnTo>
                    <a:pt x="353" y="1380"/>
                  </a:lnTo>
                  <a:lnTo>
                    <a:pt x="351" y="1382"/>
                  </a:lnTo>
                  <a:lnTo>
                    <a:pt x="351" y="1385"/>
                  </a:lnTo>
                  <a:lnTo>
                    <a:pt x="353" y="1387"/>
                  </a:lnTo>
                  <a:lnTo>
                    <a:pt x="351" y="1387"/>
                  </a:lnTo>
                  <a:lnTo>
                    <a:pt x="351" y="1387"/>
                  </a:lnTo>
                  <a:lnTo>
                    <a:pt x="351" y="1385"/>
                  </a:lnTo>
                  <a:lnTo>
                    <a:pt x="348" y="1385"/>
                  </a:lnTo>
                  <a:lnTo>
                    <a:pt x="346" y="1382"/>
                  </a:lnTo>
                  <a:lnTo>
                    <a:pt x="346" y="1382"/>
                  </a:lnTo>
                  <a:lnTo>
                    <a:pt x="346" y="1385"/>
                  </a:lnTo>
                  <a:lnTo>
                    <a:pt x="346" y="1385"/>
                  </a:lnTo>
                  <a:lnTo>
                    <a:pt x="344" y="1385"/>
                  </a:lnTo>
                  <a:lnTo>
                    <a:pt x="339" y="1387"/>
                  </a:lnTo>
                  <a:lnTo>
                    <a:pt x="336" y="1389"/>
                  </a:lnTo>
                  <a:lnTo>
                    <a:pt x="334" y="1389"/>
                  </a:lnTo>
                  <a:lnTo>
                    <a:pt x="332" y="1389"/>
                  </a:lnTo>
                  <a:lnTo>
                    <a:pt x="332" y="1389"/>
                  </a:lnTo>
                  <a:lnTo>
                    <a:pt x="329" y="1389"/>
                  </a:lnTo>
                  <a:lnTo>
                    <a:pt x="329" y="1392"/>
                  </a:lnTo>
                  <a:lnTo>
                    <a:pt x="329" y="1392"/>
                  </a:lnTo>
                  <a:lnTo>
                    <a:pt x="329" y="1392"/>
                  </a:lnTo>
                  <a:lnTo>
                    <a:pt x="327" y="1394"/>
                  </a:lnTo>
                  <a:lnTo>
                    <a:pt x="327" y="1394"/>
                  </a:lnTo>
                  <a:lnTo>
                    <a:pt x="325" y="1394"/>
                  </a:lnTo>
                  <a:lnTo>
                    <a:pt x="320" y="1397"/>
                  </a:lnTo>
                  <a:lnTo>
                    <a:pt x="320" y="1397"/>
                  </a:lnTo>
                  <a:lnTo>
                    <a:pt x="318" y="1397"/>
                  </a:lnTo>
                  <a:lnTo>
                    <a:pt x="318" y="1397"/>
                  </a:lnTo>
                  <a:lnTo>
                    <a:pt x="318" y="1394"/>
                  </a:lnTo>
                  <a:lnTo>
                    <a:pt x="318"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6" y="1397"/>
                  </a:lnTo>
                  <a:lnTo>
                    <a:pt x="306" y="1397"/>
                  </a:lnTo>
                  <a:lnTo>
                    <a:pt x="303" y="1397"/>
                  </a:lnTo>
                  <a:lnTo>
                    <a:pt x="303" y="1397"/>
                  </a:lnTo>
                  <a:lnTo>
                    <a:pt x="306"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7" y="1397"/>
                  </a:lnTo>
                  <a:lnTo>
                    <a:pt x="287" y="1397"/>
                  </a:lnTo>
                  <a:lnTo>
                    <a:pt x="289" y="1397"/>
                  </a:lnTo>
                  <a:lnTo>
                    <a:pt x="289" y="1397"/>
                  </a:lnTo>
                  <a:lnTo>
                    <a:pt x="289" y="1399"/>
                  </a:lnTo>
                  <a:lnTo>
                    <a:pt x="289" y="1399"/>
                  </a:lnTo>
                  <a:lnTo>
                    <a:pt x="289" y="1399"/>
                  </a:lnTo>
                  <a:lnTo>
                    <a:pt x="289" y="1399"/>
                  </a:lnTo>
                  <a:lnTo>
                    <a:pt x="287" y="1399"/>
                  </a:lnTo>
                  <a:lnTo>
                    <a:pt x="287" y="1399"/>
                  </a:lnTo>
                  <a:lnTo>
                    <a:pt x="284" y="1399"/>
                  </a:lnTo>
                  <a:lnTo>
                    <a:pt x="284" y="1397"/>
                  </a:lnTo>
                  <a:lnTo>
                    <a:pt x="287" y="1397"/>
                  </a:lnTo>
                  <a:lnTo>
                    <a:pt x="287" y="1394"/>
                  </a:lnTo>
                  <a:lnTo>
                    <a:pt x="284" y="1394"/>
                  </a:lnTo>
                  <a:lnTo>
                    <a:pt x="280" y="1394"/>
                  </a:lnTo>
                  <a:lnTo>
                    <a:pt x="275" y="1392"/>
                  </a:lnTo>
                  <a:lnTo>
                    <a:pt x="273" y="1392"/>
                  </a:lnTo>
                  <a:lnTo>
                    <a:pt x="273" y="1394"/>
                  </a:lnTo>
                  <a:lnTo>
                    <a:pt x="273" y="1397"/>
                  </a:lnTo>
                  <a:lnTo>
                    <a:pt x="273" y="1397"/>
                  </a:lnTo>
                  <a:lnTo>
                    <a:pt x="270" y="1397"/>
                  </a:lnTo>
                  <a:lnTo>
                    <a:pt x="258" y="1394"/>
                  </a:lnTo>
                  <a:lnTo>
                    <a:pt x="256" y="1394"/>
                  </a:lnTo>
                  <a:lnTo>
                    <a:pt x="249" y="1394"/>
                  </a:lnTo>
                  <a:lnTo>
                    <a:pt x="247" y="1394"/>
                  </a:lnTo>
                  <a:lnTo>
                    <a:pt x="244" y="1389"/>
                  </a:lnTo>
                  <a:lnTo>
                    <a:pt x="239" y="1389"/>
                  </a:lnTo>
                  <a:lnTo>
                    <a:pt x="228" y="1387"/>
                  </a:lnTo>
                  <a:lnTo>
                    <a:pt x="221" y="1387"/>
                  </a:lnTo>
                  <a:lnTo>
                    <a:pt x="218" y="1385"/>
                  </a:lnTo>
                  <a:lnTo>
                    <a:pt x="218" y="1382"/>
                  </a:lnTo>
                  <a:lnTo>
                    <a:pt x="211" y="1380"/>
                  </a:lnTo>
                  <a:lnTo>
                    <a:pt x="211" y="1380"/>
                  </a:lnTo>
                  <a:lnTo>
                    <a:pt x="209"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5" y="1373"/>
                  </a:lnTo>
                  <a:lnTo>
                    <a:pt x="195" y="1371"/>
                  </a:lnTo>
                  <a:lnTo>
                    <a:pt x="192" y="1371"/>
                  </a:lnTo>
                  <a:lnTo>
                    <a:pt x="185" y="1371"/>
                  </a:lnTo>
                  <a:lnTo>
                    <a:pt x="180" y="1368"/>
                  </a:lnTo>
                  <a:lnTo>
                    <a:pt x="180" y="1368"/>
                  </a:lnTo>
                  <a:lnTo>
                    <a:pt x="178" y="1366"/>
                  </a:lnTo>
                  <a:lnTo>
                    <a:pt x="178" y="1366"/>
                  </a:lnTo>
                  <a:lnTo>
                    <a:pt x="178" y="1363"/>
                  </a:lnTo>
                  <a:lnTo>
                    <a:pt x="178" y="1363"/>
                  </a:lnTo>
                  <a:lnTo>
                    <a:pt x="176" y="1361"/>
                  </a:lnTo>
                  <a:lnTo>
                    <a:pt x="176"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3" y="1352"/>
                  </a:lnTo>
                  <a:lnTo>
                    <a:pt x="183" y="1352"/>
                  </a:lnTo>
                  <a:lnTo>
                    <a:pt x="185" y="1352"/>
                  </a:lnTo>
                  <a:lnTo>
                    <a:pt x="185" y="1349"/>
                  </a:lnTo>
                  <a:lnTo>
                    <a:pt x="185" y="1349"/>
                  </a:lnTo>
                  <a:lnTo>
                    <a:pt x="183" y="1349"/>
                  </a:lnTo>
                  <a:lnTo>
                    <a:pt x="183" y="1349"/>
                  </a:lnTo>
                  <a:lnTo>
                    <a:pt x="183" y="1349"/>
                  </a:lnTo>
                  <a:lnTo>
                    <a:pt x="180" y="1347"/>
                  </a:lnTo>
                  <a:lnTo>
                    <a:pt x="183" y="1347"/>
                  </a:lnTo>
                  <a:lnTo>
                    <a:pt x="183" y="1345"/>
                  </a:lnTo>
                  <a:lnTo>
                    <a:pt x="183" y="1342"/>
                  </a:lnTo>
                  <a:lnTo>
                    <a:pt x="183" y="1342"/>
                  </a:lnTo>
                  <a:lnTo>
                    <a:pt x="185" y="1342"/>
                  </a:lnTo>
                  <a:lnTo>
                    <a:pt x="185" y="1340"/>
                  </a:lnTo>
                  <a:lnTo>
                    <a:pt x="185" y="1340"/>
                  </a:lnTo>
                  <a:lnTo>
                    <a:pt x="185" y="1337"/>
                  </a:lnTo>
                  <a:lnTo>
                    <a:pt x="185" y="1337"/>
                  </a:lnTo>
                  <a:lnTo>
                    <a:pt x="185" y="1335"/>
                  </a:lnTo>
                  <a:lnTo>
                    <a:pt x="195" y="1340"/>
                  </a:lnTo>
                  <a:lnTo>
                    <a:pt x="197" y="1340"/>
                  </a:lnTo>
                  <a:lnTo>
                    <a:pt x="197" y="1340"/>
                  </a:lnTo>
                  <a:lnTo>
                    <a:pt x="199" y="1337"/>
                  </a:lnTo>
                  <a:lnTo>
                    <a:pt x="199" y="1337"/>
                  </a:lnTo>
                  <a:lnTo>
                    <a:pt x="199" y="1337"/>
                  </a:lnTo>
                  <a:lnTo>
                    <a:pt x="202"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1" y="1335"/>
                  </a:lnTo>
                  <a:lnTo>
                    <a:pt x="221" y="1335"/>
                  </a:lnTo>
                  <a:lnTo>
                    <a:pt x="221" y="1335"/>
                  </a:lnTo>
                  <a:lnTo>
                    <a:pt x="225" y="1337"/>
                  </a:lnTo>
                  <a:lnTo>
                    <a:pt x="225" y="1337"/>
                  </a:lnTo>
                  <a:lnTo>
                    <a:pt x="228" y="1337"/>
                  </a:lnTo>
                  <a:lnTo>
                    <a:pt x="228" y="1335"/>
                  </a:lnTo>
                  <a:lnTo>
                    <a:pt x="228" y="1335"/>
                  </a:lnTo>
                  <a:lnTo>
                    <a:pt x="228" y="1333"/>
                  </a:lnTo>
                  <a:lnTo>
                    <a:pt x="228"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8" y="1326"/>
                  </a:lnTo>
                  <a:lnTo>
                    <a:pt x="228" y="1323"/>
                  </a:lnTo>
                  <a:lnTo>
                    <a:pt x="228" y="1323"/>
                  </a:lnTo>
                  <a:lnTo>
                    <a:pt x="228" y="1321"/>
                  </a:lnTo>
                  <a:lnTo>
                    <a:pt x="228" y="1321"/>
                  </a:lnTo>
                  <a:lnTo>
                    <a:pt x="230" y="1321"/>
                  </a:lnTo>
                  <a:lnTo>
                    <a:pt x="230" y="1318"/>
                  </a:lnTo>
                  <a:lnTo>
                    <a:pt x="230" y="1318"/>
                  </a:lnTo>
                  <a:lnTo>
                    <a:pt x="230" y="1316"/>
                  </a:lnTo>
                  <a:lnTo>
                    <a:pt x="230" y="1316"/>
                  </a:lnTo>
                  <a:lnTo>
                    <a:pt x="230" y="1314"/>
                  </a:lnTo>
                  <a:lnTo>
                    <a:pt x="228" y="1314"/>
                  </a:lnTo>
                  <a:lnTo>
                    <a:pt x="228" y="1314"/>
                  </a:lnTo>
                  <a:lnTo>
                    <a:pt x="228" y="1314"/>
                  </a:lnTo>
                  <a:lnTo>
                    <a:pt x="228" y="1311"/>
                  </a:lnTo>
                  <a:lnTo>
                    <a:pt x="228" y="1311"/>
                  </a:lnTo>
                  <a:lnTo>
                    <a:pt x="228" y="1311"/>
                  </a:lnTo>
                  <a:lnTo>
                    <a:pt x="228" y="1309"/>
                  </a:lnTo>
                  <a:lnTo>
                    <a:pt x="228" y="1309"/>
                  </a:lnTo>
                  <a:lnTo>
                    <a:pt x="223" y="1304"/>
                  </a:lnTo>
                  <a:lnTo>
                    <a:pt x="221" y="1304"/>
                  </a:lnTo>
                  <a:lnTo>
                    <a:pt x="221" y="1302"/>
                  </a:lnTo>
                  <a:lnTo>
                    <a:pt x="221" y="1302"/>
                  </a:lnTo>
                  <a:lnTo>
                    <a:pt x="221" y="1300"/>
                  </a:lnTo>
                  <a:lnTo>
                    <a:pt x="221" y="1300"/>
                  </a:lnTo>
                  <a:lnTo>
                    <a:pt x="221" y="1297"/>
                  </a:lnTo>
                  <a:lnTo>
                    <a:pt x="221" y="1297"/>
                  </a:lnTo>
                  <a:lnTo>
                    <a:pt x="221" y="1297"/>
                  </a:lnTo>
                  <a:lnTo>
                    <a:pt x="221" y="1295"/>
                  </a:lnTo>
                  <a:lnTo>
                    <a:pt x="213" y="1290"/>
                  </a:lnTo>
                  <a:lnTo>
                    <a:pt x="213" y="1288"/>
                  </a:lnTo>
                  <a:lnTo>
                    <a:pt x="213" y="1285"/>
                  </a:lnTo>
                  <a:lnTo>
                    <a:pt x="211" y="1283"/>
                  </a:lnTo>
                  <a:lnTo>
                    <a:pt x="209" y="1278"/>
                  </a:lnTo>
                  <a:lnTo>
                    <a:pt x="206" y="1276"/>
                  </a:lnTo>
                  <a:lnTo>
                    <a:pt x="204" y="1278"/>
                  </a:lnTo>
                  <a:lnTo>
                    <a:pt x="204" y="1278"/>
                  </a:lnTo>
                  <a:lnTo>
                    <a:pt x="204" y="1278"/>
                  </a:lnTo>
                  <a:lnTo>
                    <a:pt x="204" y="1278"/>
                  </a:lnTo>
                  <a:lnTo>
                    <a:pt x="204" y="1278"/>
                  </a:lnTo>
                  <a:lnTo>
                    <a:pt x="202" y="1273"/>
                  </a:lnTo>
                  <a:lnTo>
                    <a:pt x="197" y="1271"/>
                  </a:lnTo>
                  <a:lnTo>
                    <a:pt x="195" y="1269"/>
                  </a:lnTo>
                  <a:lnTo>
                    <a:pt x="195" y="1269"/>
                  </a:lnTo>
                  <a:lnTo>
                    <a:pt x="195" y="1269"/>
                  </a:lnTo>
                  <a:lnTo>
                    <a:pt x="195" y="1269"/>
                  </a:lnTo>
                  <a:lnTo>
                    <a:pt x="192" y="1266"/>
                  </a:lnTo>
                  <a:lnTo>
                    <a:pt x="192" y="1264"/>
                  </a:lnTo>
                  <a:lnTo>
                    <a:pt x="190" y="1264"/>
                  </a:lnTo>
                  <a:lnTo>
                    <a:pt x="187" y="1264"/>
                  </a:lnTo>
                  <a:lnTo>
                    <a:pt x="185" y="1264"/>
                  </a:lnTo>
                  <a:lnTo>
                    <a:pt x="185" y="1262"/>
                  </a:lnTo>
                  <a:lnTo>
                    <a:pt x="180" y="1259"/>
                  </a:lnTo>
                  <a:lnTo>
                    <a:pt x="180" y="1259"/>
                  </a:lnTo>
                  <a:lnTo>
                    <a:pt x="180" y="1259"/>
                  </a:lnTo>
                  <a:lnTo>
                    <a:pt x="180" y="1262"/>
                  </a:lnTo>
                  <a:lnTo>
                    <a:pt x="183" y="1262"/>
                  </a:lnTo>
                  <a:lnTo>
                    <a:pt x="183" y="1264"/>
                  </a:lnTo>
                  <a:lnTo>
                    <a:pt x="185" y="1266"/>
                  </a:lnTo>
                  <a:lnTo>
                    <a:pt x="183"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6" y="1276"/>
                  </a:lnTo>
                  <a:lnTo>
                    <a:pt x="176" y="1276"/>
                  </a:lnTo>
                  <a:lnTo>
                    <a:pt x="168" y="1271"/>
                  </a:lnTo>
                  <a:lnTo>
                    <a:pt x="166" y="1271"/>
                  </a:lnTo>
                  <a:lnTo>
                    <a:pt x="166" y="1271"/>
                  </a:lnTo>
                  <a:lnTo>
                    <a:pt x="164" y="1266"/>
                  </a:lnTo>
                  <a:lnTo>
                    <a:pt x="164" y="1266"/>
                  </a:lnTo>
                  <a:lnTo>
                    <a:pt x="161" y="1266"/>
                  </a:lnTo>
                  <a:lnTo>
                    <a:pt x="161" y="1266"/>
                  </a:lnTo>
                  <a:lnTo>
                    <a:pt x="159" y="1266"/>
                  </a:lnTo>
                  <a:lnTo>
                    <a:pt x="152" y="1264"/>
                  </a:lnTo>
                  <a:lnTo>
                    <a:pt x="152" y="1264"/>
                  </a:lnTo>
                  <a:lnTo>
                    <a:pt x="150" y="1262"/>
                  </a:lnTo>
                  <a:lnTo>
                    <a:pt x="150" y="1262"/>
                  </a:lnTo>
                  <a:lnTo>
                    <a:pt x="150" y="1262"/>
                  </a:lnTo>
                  <a:lnTo>
                    <a:pt x="150" y="1262"/>
                  </a:lnTo>
                  <a:lnTo>
                    <a:pt x="150"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8" y="1259"/>
                  </a:lnTo>
                  <a:lnTo>
                    <a:pt x="135" y="1257"/>
                  </a:lnTo>
                  <a:lnTo>
                    <a:pt x="133" y="1252"/>
                  </a:lnTo>
                  <a:lnTo>
                    <a:pt x="124" y="1247"/>
                  </a:lnTo>
                  <a:lnTo>
                    <a:pt x="119" y="1245"/>
                  </a:lnTo>
                  <a:lnTo>
                    <a:pt x="114" y="1240"/>
                  </a:lnTo>
                  <a:lnTo>
                    <a:pt x="109" y="1236"/>
                  </a:lnTo>
                  <a:lnTo>
                    <a:pt x="102" y="1229"/>
                  </a:lnTo>
                  <a:lnTo>
                    <a:pt x="100" y="1221"/>
                  </a:lnTo>
                  <a:lnTo>
                    <a:pt x="100" y="1219"/>
                  </a:lnTo>
                  <a:lnTo>
                    <a:pt x="100" y="1219"/>
                  </a:lnTo>
                  <a:lnTo>
                    <a:pt x="93" y="1214"/>
                  </a:lnTo>
                  <a:lnTo>
                    <a:pt x="83" y="1207"/>
                  </a:lnTo>
                  <a:lnTo>
                    <a:pt x="76" y="1205"/>
                  </a:lnTo>
                  <a:lnTo>
                    <a:pt x="69" y="1200"/>
                  </a:lnTo>
                  <a:lnTo>
                    <a:pt x="67" y="1200"/>
                  </a:lnTo>
                  <a:lnTo>
                    <a:pt x="60" y="1198"/>
                  </a:lnTo>
                  <a:lnTo>
                    <a:pt x="60" y="1195"/>
                  </a:lnTo>
                  <a:lnTo>
                    <a:pt x="57" y="1193"/>
                  </a:lnTo>
                  <a:lnTo>
                    <a:pt x="55" y="1191"/>
                  </a:lnTo>
                  <a:lnTo>
                    <a:pt x="45" y="1176"/>
                  </a:lnTo>
                  <a:lnTo>
                    <a:pt x="45" y="1174"/>
                  </a:lnTo>
                  <a:lnTo>
                    <a:pt x="45" y="1174"/>
                  </a:lnTo>
                  <a:lnTo>
                    <a:pt x="38" y="1193"/>
                  </a:lnTo>
                  <a:lnTo>
                    <a:pt x="34" y="1210"/>
                  </a:lnTo>
                  <a:lnTo>
                    <a:pt x="26" y="1229"/>
                  </a:lnTo>
                  <a:lnTo>
                    <a:pt x="19" y="1247"/>
                  </a:lnTo>
                  <a:lnTo>
                    <a:pt x="17" y="1259"/>
                  </a:lnTo>
                  <a:lnTo>
                    <a:pt x="12" y="1269"/>
                  </a:lnTo>
                  <a:lnTo>
                    <a:pt x="8" y="1281"/>
                  </a:lnTo>
                  <a:lnTo>
                    <a:pt x="5" y="1292"/>
                  </a:lnTo>
                  <a:lnTo>
                    <a:pt x="3" y="1295"/>
                  </a:lnTo>
                  <a:lnTo>
                    <a:pt x="3" y="1297"/>
                  </a:lnTo>
                  <a:lnTo>
                    <a:pt x="0" y="1302"/>
                  </a:lnTo>
                  <a:lnTo>
                    <a:pt x="0" y="1304"/>
                  </a:lnTo>
                  <a:lnTo>
                    <a:pt x="0" y="1304"/>
                  </a:lnTo>
                  <a:lnTo>
                    <a:pt x="0" y="1307"/>
                  </a:lnTo>
                  <a:lnTo>
                    <a:pt x="0" y="1307"/>
                  </a:lnTo>
                  <a:lnTo>
                    <a:pt x="0" y="1307"/>
                  </a:lnTo>
                  <a:lnTo>
                    <a:pt x="8" y="1314"/>
                  </a:lnTo>
                  <a:lnTo>
                    <a:pt x="12" y="1323"/>
                  </a:lnTo>
                  <a:lnTo>
                    <a:pt x="17" y="1330"/>
                  </a:lnTo>
                  <a:lnTo>
                    <a:pt x="22" y="1337"/>
                  </a:lnTo>
                  <a:lnTo>
                    <a:pt x="36" y="1356"/>
                  </a:lnTo>
                  <a:lnTo>
                    <a:pt x="48" y="1373"/>
                  </a:lnTo>
                  <a:lnTo>
                    <a:pt x="60" y="1389"/>
                  </a:lnTo>
                  <a:lnTo>
                    <a:pt x="74" y="1408"/>
                  </a:lnTo>
                  <a:lnTo>
                    <a:pt x="90" y="1427"/>
                  </a:lnTo>
                  <a:lnTo>
                    <a:pt x="107" y="1449"/>
                  </a:lnTo>
                  <a:lnTo>
                    <a:pt x="124" y="1468"/>
                  </a:lnTo>
                  <a:lnTo>
                    <a:pt x="140" y="1489"/>
                  </a:lnTo>
                  <a:lnTo>
                    <a:pt x="154" y="1505"/>
                  </a:lnTo>
                  <a:lnTo>
                    <a:pt x="168" y="1522"/>
                  </a:lnTo>
                  <a:lnTo>
                    <a:pt x="185" y="1541"/>
                  </a:lnTo>
                  <a:lnTo>
                    <a:pt x="199" y="1558"/>
                  </a:lnTo>
                  <a:lnTo>
                    <a:pt x="206" y="1565"/>
                  </a:lnTo>
                  <a:lnTo>
                    <a:pt x="213" y="1572"/>
                  </a:lnTo>
                  <a:lnTo>
                    <a:pt x="221" y="1579"/>
                  </a:lnTo>
                  <a:lnTo>
                    <a:pt x="230" y="1588"/>
                  </a:lnTo>
                  <a:lnTo>
                    <a:pt x="230" y="1588"/>
                  </a:lnTo>
                  <a:lnTo>
                    <a:pt x="232" y="1588"/>
                  </a:lnTo>
                  <a:lnTo>
                    <a:pt x="232" y="1588"/>
                  </a:lnTo>
                  <a:lnTo>
                    <a:pt x="235" y="1588"/>
                  </a:lnTo>
                  <a:lnTo>
                    <a:pt x="239" y="1588"/>
                  </a:lnTo>
                  <a:lnTo>
                    <a:pt x="244" y="1591"/>
                  </a:lnTo>
                  <a:lnTo>
                    <a:pt x="249" y="1591"/>
                  </a:lnTo>
                  <a:lnTo>
                    <a:pt x="254" y="1591"/>
                  </a:lnTo>
                  <a:lnTo>
                    <a:pt x="263" y="1593"/>
                  </a:lnTo>
                  <a:lnTo>
                    <a:pt x="273" y="1595"/>
                  </a:lnTo>
                  <a:lnTo>
                    <a:pt x="282" y="1595"/>
                  </a:lnTo>
                  <a:lnTo>
                    <a:pt x="294" y="1598"/>
                  </a:lnTo>
                  <a:lnTo>
                    <a:pt x="294" y="1598"/>
                  </a:lnTo>
                  <a:lnTo>
                    <a:pt x="296" y="1598"/>
                  </a:lnTo>
                  <a:lnTo>
                    <a:pt x="299" y="1598"/>
                  </a:lnTo>
                  <a:lnTo>
                    <a:pt x="299" y="1600"/>
                  </a:lnTo>
                  <a:lnTo>
                    <a:pt x="301" y="1605"/>
                  </a:lnTo>
                  <a:lnTo>
                    <a:pt x="306" y="1610"/>
                  </a:lnTo>
                  <a:lnTo>
                    <a:pt x="308" y="1614"/>
                  </a:lnTo>
                  <a:lnTo>
                    <a:pt x="310" y="1621"/>
                  </a:lnTo>
                  <a:lnTo>
                    <a:pt x="315" y="1626"/>
                  </a:lnTo>
                  <a:lnTo>
                    <a:pt x="320" y="1633"/>
                  </a:lnTo>
                  <a:lnTo>
                    <a:pt x="322" y="1640"/>
                  </a:lnTo>
                  <a:lnTo>
                    <a:pt x="327" y="1647"/>
                  </a:lnTo>
                  <a:lnTo>
                    <a:pt x="329" y="1650"/>
                  </a:lnTo>
                  <a:lnTo>
                    <a:pt x="332" y="1655"/>
                  </a:lnTo>
                  <a:lnTo>
                    <a:pt x="334" y="1657"/>
                  </a:lnTo>
                  <a:lnTo>
                    <a:pt x="336" y="1659"/>
                  </a:lnTo>
                  <a:lnTo>
                    <a:pt x="344" y="1666"/>
                  </a:lnTo>
                  <a:lnTo>
                    <a:pt x="353" y="1671"/>
                  </a:lnTo>
                  <a:lnTo>
                    <a:pt x="363" y="1674"/>
                  </a:lnTo>
                  <a:lnTo>
                    <a:pt x="372" y="1676"/>
                  </a:lnTo>
                  <a:lnTo>
                    <a:pt x="391" y="1681"/>
                  </a:lnTo>
                  <a:lnTo>
                    <a:pt x="410" y="1688"/>
                  </a:lnTo>
                  <a:lnTo>
                    <a:pt x="431" y="1692"/>
                  </a:lnTo>
                  <a:lnTo>
                    <a:pt x="450" y="1697"/>
                  </a:lnTo>
                  <a:lnTo>
                    <a:pt x="474" y="1704"/>
                  </a:lnTo>
                  <a:lnTo>
                    <a:pt x="497" y="1711"/>
                  </a:lnTo>
                  <a:lnTo>
                    <a:pt x="521" y="1716"/>
                  </a:lnTo>
                  <a:lnTo>
                    <a:pt x="545" y="1721"/>
                  </a:lnTo>
                  <a:lnTo>
                    <a:pt x="561" y="1726"/>
                  </a:lnTo>
                  <a:lnTo>
                    <a:pt x="578" y="1730"/>
                  </a:lnTo>
                  <a:lnTo>
                    <a:pt x="594" y="1733"/>
                  </a:lnTo>
                  <a:lnTo>
                    <a:pt x="613" y="1737"/>
                  </a:lnTo>
                  <a:lnTo>
                    <a:pt x="613" y="1737"/>
                  </a:lnTo>
                  <a:lnTo>
                    <a:pt x="618" y="1737"/>
                  </a:lnTo>
                  <a:lnTo>
                    <a:pt x="620" y="1737"/>
                  </a:lnTo>
                  <a:lnTo>
                    <a:pt x="623" y="1740"/>
                  </a:lnTo>
                  <a:lnTo>
                    <a:pt x="623" y="1745"/>
                  </a:lnTo>
                  <a:lnTo>
                    <a:pt x="623" y="1749"/>
                  </a:lnTo>
                  <a:lnTo>
                    <a:pt x="623" y="1752"/>
                  </a:lnTo>
                  <a:lnTo>
                    <a:pt x="623" y="1756"/>
                  </a:lnTo>
                  <a:lnTo>
                    <a:pt x="623" y="1761"/>
                  </a:lnTo>
                  <a:lnTo>
                    <a:pt x="623" y="1766"/>
                  </a:lnTo>
                  <a:lnTo>
                    <a:pt x="620" y="1768"/>
                  </a:lnTo>
                  <a:lnTo>
                    <a:pt x="620" y="1773"/>
                  </a:lnTo>
                  <a:lnTo>
                    <a:pt x="620" y="1778"/>
                  </a:lnTo>
                  <a:lnTo>
                    <a:pt x="620" y="1780"/>
                  </a:lnTo>
                  <a:lnTo>
                    <a:pt x="620" y="1782"/>
                  </a:lnTo>
                  <a:lnTo>
                    <a:pt x="620" y="1787"/>
                  </a:lnTo>
                  <a:lnTo>
                    <a:pt x="620" y="1832"/>
                  </a:lnTo>
                  <a:lnTo>
                    <a:pt x="618" y="1879"/>
                  </a:lnTo>
                  <a:lnTo>
                    <a:pt x="616" y="1924"/>
                  </a:lnTo>
                  <a:lnTo>
                    <a:pt x="616" y="1972"/>
                  </a:lnTo>
                  <a:lnTo>
                    <a:pt x="613" y="2007"/>
                  </a:lnTo>
                  <a:lnTo>
                    <a:pt x="613" y="2045"/>
                  </a:lnTo>
                  <a:lnTo>
                    <a:pt x="611" y="2081"/>
                  </a:lnTo>
                  <a:lnTo>
                    <a:pt x="611" y="2116"/>
                  </a:lnTo>
                  <a:lnTo>
                    <a:pt x="611" y="2116"/>
                  </a:lnTo>
                  <a:lnTo>
                    <a:pt x="632" y="2119"/>
                  </a:lnTo>
                  <a:lnTo>
                    <a:pt x="651" y="2119"/>
                  </a:lnTo>
                  <a:lnTo>
                    <a:pt x="673" y="2119"/>
                  </a:lnTo>
                  <a:lnTo>
                    <a:pt x="694" y="2119"/>
                  </a:lnTo>
                  <a:lnTo>
                    <a:pt x="713" y="2119"/>
                  </a:lnTo>
                  <a:lnTo>
                    <a:pt x="734" y="2119"/>
                  </a:lnTo>
                  <a:lnTo>
                    <a:pt x="755" y="2119"/>
                  </a:lnTo>
                  <a:lnTo>
                    <a:pt x="774" y="2119"/>
                  </a:lnTo>
                  <a:lnTo>
                    <a:pt x="796" y="2116"/>
                  </a:lnTo>
                  <a:lnTo>
                    <a:pt x="817" y="2116"/>
                  </a:lnTo>
                  <a:lnTo>
                    <a:pt x="836" y="2116"/>
                  </a:lnTo>
                  <a:lnTo>
                    <a:pt x="857" y="2116"/>
                  </a:lnTo>
                  <a:lnTo>
                    <a:pt x="878" y="2114"/>
                  </a:lnTo>
                  <a:lnTo>
                    <a:pt x="897" y="2114"/>
                  </a:lnTo>
                  <a:lnTo>
                    <a:pt x="919" y="2111"/>
                  </a:lnTo>
                  <a:lnTo>
                    <a:pt x="940" y="2111"/>
                  </a:lnTo>
                  <a:lnTo>
                    <a:pt x="940" y="2111"/>
                  </a:lnTo>
                  <a:lnTo>
                    <a:pt x="940" y="2109"/>
                  </a:lnTo>
                  <a:lnTo>
                    <a:pt x="940" y="2109"/>
                  </a:lnTo>
                  <a:lnTo>
                    <a:pt x="940" y="2109"/>
                  </a:lnTo>
                  <a:lnTo>
                    <a:pt x="940" y="2109"/>
                  </a:lnTo>
                  <a:lnTo>
                    <a:pt x="940" y="2107"/>
                  </a:lnTo>
                  <a:lnTo>
                    <a:pt x="940" y="2107"/>
                  </a:lnTo>
                  <a:lnTo>
                    <a:pt x="940" y="2107"/>
                  </a:lnTo>
                  <a:lnTo>
                    <a:pt x="940" y="2107"/>
                  </a:lnTo>
                  <a:lnTo>
                    <a:pt x="940" y="2107"/>
                  </a:lnTo>
                  <a:lnTo>
                    <a:pt x="940" y="2107"/>
                  </a:lnTo>
                  <a:lnTo>
                    <a:pt x="940"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5" y="2081"/>
                  </a:lnTo>
                  <a:lnTo>
                    <a:pt x="945" y="2078"/>
                  </a:lnTo>
                  <a:lnTo>
                    <a:pt x="945" y="2078"/>
                  </a:lnTo>
                  <a:lnTo>
                    <a:pt x="945" y="2076"/>
                  </a:lnTo>
                  <a:lnTo>
                    <a:pt x="945" y="2076"/>
                  </a:lnTo>
                  <a:lnTo>
                    <a:pt x="945" y="2074"/>
                  </a:lnTo>
                  <a:lnTo>
                    <a:pt x="945" y="2074"/>
                  </a:lnTo>
                  <a:lnTo>
                    <a:pt x="945" y="2071"/>
                  </a:lnTo>
                  <a:lnTo>
                    <a:pt x="942" y="2066"/>
                  </a:lnTo>
                  <a:lnTo>
                    <a:pt x="940" y="2066"/>
                  </a:lnTo>
                  <a:lnTo>
                    <a:pt x="935" y="2066"/>
                  </a:lnTo>
                  <a:lnTo>
                    <a:pt x="938" y="2064"/>
                  </a:lnTo>
                  <a:lnTo>
                    <a:pt x="942" y="2066"/>
                  </a:lnTo>
                  <a:lnTo>
                    <a:pt x="942" y="2064"/>
                  </a:lnTo>
                  <a:lnTo>
                    <a:pt x="942" y="2064"/>
                  </a:lnTo>
                  <a:lnTo>
                    <a:pt x="940" y="2062"/>
                  </a:lnTo>
                  <a:lnTo>
                    <a:pt x="938" y="2062"/>
                  </a:lnTo>
                  <a:lnTo>
                    <a:pt x="940" y="2062"/>
                  </a:lnTo>
                  <a:lnTo>
                    <a:pt x="945"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2" y="2045"/>
                  </a:lnTo>
                  <a:lnTo>
                    <a:pt x="952" y="2045"/>
                  </a:lnTo>
                  <a:lnTo>
                    <a:pt x="952" y="2043"/>
                  </a:lnTo>
                  <a:lnTo>
                    <a:pt x="952" y="2040"/>
                  </a:lnTo>
                  <a:lnTo>
                    <a:pt x="952" y="2038"/>
                  </a:lnTo>
                  <a:lnTo>
                    <a:pt x="952" y="2036"/>
                  </a:lnTo>
                  <a:lnTo>
                    <a:pt x="952"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9" y="2026"/>
                  </a:lnTo>
                  <a:lnTo>
                    <a:pt x="959" y="2026"/>
                  </a:lnTo>
                  <a:lnTo>
                    <a:pt x="959" y="2024"/>
                  </a:lnTo>
                  <a:lnTo>
                    <a:pt x="959" y="2022"/>
                  </a:lnTo>
                  <a:lnTo>
                    <a:pt x="959" y="2019"/>
                  </a:lnTo>
                  <a:lnTo>
                    <a:pt x="959" y="2017"/>
                  </a:lnTo>
                  <a:lnTo>
                    <a:pt x="961" y="2017"/>
                  </a:lnTo>
                  <a:lnTo>
                    <a:pt x="961" y="2014"/>
                  </a:lnTo>
                  <a:lnTo>
                    <a:pt x="961" y="2014"/>
                  </a:lnTo>
                  <a:lnTo>
                    <a:pt x="961" y="2012"/>
                  </a:lnTo>
                  <a:lnTo>
                    <a:pt x="961" y="2012"/>
                  </a:lnTo>
                  <a:lnTo>
                    <a:pt x="961" y="2012"/>
                  </a:lnTo>
                  <a:lnTo>
                    <a:pt x="964" y="2012"/>
                  </a:lnTo>
                  <a:lnTo>
                    <a:pt x="964" y="2012"/>
                  </a:lnTo>
                  <a:lnTo>
                    <a:pt x="966" y="2012"/>
                  </a:lnTo>
                  <a:lnTo>
                    <a:pt x="966" y="2012"/>
                  </a:lnTo>
                  <a:lnTo>
                    <a:pt x="966" y="2010"/>
                  </a:lnTo>
                  <a:lnTo>
                    <a:pt x="968" y="2010"/>
                  </a:lnTo>
                  <a:lnTo>
                    <a:pt x="966" y="2007"/>
                  </a:lnTo>
                  <a:lnTo>
                    <a:pt x="966" y="2007"/>
                  </a:lnTo>
                  <a:lnTo>
                    <a:pt x="966" y="2010"/>
                  </a:lnTo>
                  <a:lnTo>
                    <a:pt x="964" y="2010"/>
                  </a:lnTo>
                  <a:lnTo>
                    <a:pt x="964" y="2007"/>
                  </a:lnTo>
                  <a:lnTo>
                    <a:pt x="964" y="2007"/>
                  </a:lnTo>
                  <a:lnTo>
                    <a:pt x="964" y="2005"/>
                  </a:lnTo>
                  <a:lnTo>
                    <a:pt x="964" y="2005"/>
                  </a:lnTo>
                  <a:lnTo>
                    <a:pt x="961" y="2005"/>
                  </a:lnTo>
                  <a:lnTo>
                    <a:pt x="964" y="2003"/>
                  </a:lnTo>
                  <a:lnTo>
                    <a:pt x="964" y="2003"/>
                  </a:lnTo>
                  <a:lnTo>
                    <a:pt x="966" y="2000"/>
                  </a:lnTo>
                  <a:lnTo>
                    <a:pt x="964" y="2000"/>
                  </a:lnTo>
                  <a:lnTo>
                    <a:pt x="966" y="1998"/>
                  </a:lnTo>
                  <a:lnTo>
                    <a:pt x="966" y="1998"/>
                  </a:lnTo>
                  <a:lnTo>
                    <a:pt x="966" y="1998"/>
                  </a:lnTo>
                  <a:lnTo>
                    <a:pt x="966" y="1998"/>
                  </a:lnTo>
                  <a:lnTo>
                    <a:pt x="966" y="1998"/>
                  </a:lnTo>
                  <a:lnTo>
                    <a:pt x="964" y="1995"/>
                  </a:lnTo>
                  <a:lnTo>
                    <a:pt x="964" y="1995"/>
                  </a:lnTo>
                  <a:lnTo>
                    <a:pt x="964" y="1995"/>
                  </a:lnTo>
                  <a:lnTo>
                    <a:pt x="964" y="1993"/>
                  </a:lnTo>
                  <a:lnTo>
                    <a:pt x="964" y="1993"/>
                  </a:lnTo>
                  <a:lnTo>
                    <a:pt x="961" y="1991"/>
                  </a:lnTo>
                  <a:lnTo>
                    <a:pt x="959" y="1991"/>
                  </a:lnTo>
                  <a:lnTo>
                    <a:pt x="961" y="1991"/>
                  </a:lnTo>
                  <a:lnTo>
                    <a:pt x="966" y="1991"/>
                  </a:lnTo>
                  <a:lnTo>
                    <a:pt x="968" y="1991"/>
                  </a:lnTo>
                  <a:lnTo>
                    <a:pt x="968" y="1991"/>
                  </a:lnTo>
                  <a:lnTo>
                    <a:pt x="971" y="1991"/>
                  </a:lnTo>
                  <a:lnTo>
                    <a:pt x="973" y="1988"/>
                  </a:lnTo>
                  <a:lnTo>
                    <a:pt x="973" y="1988"/>
                  </a:lnTo>
                  <a:lnTo>
                    <a:pt x="971" y="1988"/>
                  </a:lnTo>
                  <a:lnTo>
                    <a:pt x="973" y="1986"/>
                  </a:lnTo>
                  <a:lnTo>
                    <a:pt x="973" y="1986"/>
                  </a:lnTo>
                  <a:lnTo>
                    <a:pt x="971" y="1984"/>
                  </a:lnTo>
                  <a:lnTo>
                    <a:pt x="971" y="1984"/>
                  </a:lnTo>
                  <a:lnTo>
                    <a:pt x="968" y="1984"/>
                  </a:lnTo>
                  <a:lnTo>
                    <a:pt x="968" y="1984"/>
                  </a:lnTo>
                  <a:lnTo>
                    <a:pt x="968" y="1984"/>
                  </a:lnTo>
                  <a:lnTo>
                    <a:pt x="968" y="1984"/>
                  </a:lnTo>
                  <a:lnTo>
                    <a:pt x="966" y="1981"/>
                  </a:lnTo>
                  <a:lnTo>
                    <a:pt x="966" y="1981"/>
                  </a:lnTo>
                  <a:lnTo>
                    <a:pt x="966" y="1981"/>
                  </a:lnTo>
                  <a:lnTo>
                    <a:pt x="966" y="1981"/>
                  </a:lnTo>
                  <a:lnTo>
                    <a:pt x="966" y="1981"/>
                  </a:lnTo>
                  <a:lnTo>
                    <a:pt x="966" y="1981"/>
                  </a:lnTo>
                  <a:lnTo>
                    <a:pt x="966" y="1979"/>
                  </a:lnTo>
                  <a:lnTo>
                    <a:pt x="966" y="1979"/>
                  </a:lnTo>
                  <a:lnTo>
                    <a:pt x="966" y="1979"/>
                  </a:lnTo>
                  <a:lnTo>
                    <a:pt x="966" y="1979"/>
                  </a:lnTo>
                  <a:lnTo>
                    <a:pt x="964" y="1977"/>
                  </a:lnTo>
                  <a:lnTo>
                    <a:pt x="966" y="1974"/>
                  </a:lnTo>
                  <a:lnTo>
                    <a:pt x="966" y="1974"/>
                  </a:lnTo>
                  <a:lnTo>
                    <a:pt x="968" y="1974"/>
                  </a:lnTo>
                  <a:lnTo>
                    <a:pt x="968" y="1972"/>
                  </a:lnTo>
                  <a:lnTo>
                    <a:pt x="968" y="1972"/>
                  </a:lnTo>
                  <a:lnTo>
                    <a:pt x="971" y="1967"/>
                  </a:lnTo>
                  <a:lnTo>
                    <a:pt x="971" y="1967"/>
                  </a:lnTo>
                  <a:lnTo>
                    <a:pt x="971" y="1967"/>
                  </a:lnTo>
                  <a:lnTo>
                    <a:pt x="971" y="1967"/>
                  </a:lnTo>
                  <a:lnTo>
                    <a:pt x="973" y="1967"/>
                  </a:lnTo>
                  <a:lnTo>
                    <a:pt x="973" y="1969"/>
                  </a:lnTo>
                  <a:lnTo>
                    <a:pt x="973" y="1967"/>
                  </a:lnTo>
                  <a:lnTo>
                    <a:pt x="975" y="1965"/>
                  </a:lnTo>
                  <a:lnTo>
                    <a:pt x="975" y="1962"/>
                  </a:lnTo>
                  <a:lnTo>
                    <a:pt x="983" y="1955"/>
                  </a:lnTo>
                  <a:lnTo>
                    <a:pt x="983" y="1955"/>
                  </a:lnTo>
                  <a:lnTo>
                    <a:pt x="985" y="1955"/>
                  </a:lnTo>
                  <a:lnTo>
                    <a:pt x="985" y="1955"/>
                  </a:lnTo>
                  <a:lnTo>
                    <a:pt x="992" y="1950"/>
                  </a:lnTo>
                  <a:lnTo>
                    <a:pt x="990" y="1950"/>
                  </a:lnTo>
                  <a:lnTo>
                    <a:pt x="987" y="1950"/>
                  </a:lnTo>
                  <a:lnTo>
                    <a:pt x="987" y="1950"/>
                  </a:lnTo>
                  <a:lnTo>
                    <a:pt x="985" y="1950"/>
                  </a:lnTo>
                  <a:lnTo>
                    <a:pt x="985" y="1948"/>
                  </a:lnTo>
                  <a:lnTo>
                    <a:pt x="985" y="1948"/>
                  </a:lnTo>
                  <a:lnTo>
                    <a:pt x="985" y="1948"/>
                  </a:lnTo>
                  <a:lnTo>
                    <a:pt x="985" y="1948"/>
                  </a:lnTo>
                  <a:lnTo>
                    <a:pt x="987" y="1948"/>
                  </a:lnTo>
                  <a:lnTo>
                    <a:pt x="990"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90" y="1946"/>
                  </a:lnTo>
                  <a:lnTo>
                    <a:pt x="987" y="1946"/>
                  </a:lnTo>
                  <a:lnTo>
                    <a:pt x="987" y="1946"/>
                  </a:lnTo>
                  <a:lnTo>
                    <a:pt x="985" y="1946"/>
                  </a:lnTo>
                  <a:lnTo>
                    <a:pt x="985" y="1943"/>
                  </a:lnTo>
                  <a:lnTo>
                    <a:pt x="985" y="1943"/>
                  </a:lnTo>
                  <a:lnTo>
                    <a:pt x="987" y="1943"/>
                  </a:lnTo>
                  <a:lnTo>
                    <a:pt x="987" y="1943"/>
                  </a:lnTo>
                  <a:lnTo>
                    <a:pt x="990" y="1943"/>
                  </a:lnTo>
                  <a:lnTo>
                    <a:pt x="983" y="1941"/>
                  </a:lnTo>
                  <a:lnTo>
                    <a:pt x="983" y="1941"/>
                  </a:lnTo>
                  <a:lnTo>
                    <a:pt x="983" y="1941"/>
                  </a:lnTo>
                  <a:lnTo>
                    <a:pt x="983" y="1941"/>
                  </a:lnTo>
                  <a:lnTo>
                    <a:pt x="978" y="1941"/>
                  </a:lnTo>
                  <a:lnTo>
                    <a:pt x="978" y="1941"/>
                  </a:lnTo>
                  <a:lnTo>
                    <a:pt x="978" y="1939"/>
                  </a:lnTo>
                  <a:lnTo>
                    <a:pt x="978" y="1939"/>
                  </a:lnTo>
                  <a:lnTo>
                    <a:pt x="983" y="1936"/>
                  </a:lnTo>
                  <a:lnTo>
                    <a:pt x="980" y="1936"/>
                  </a:lnTo>
                  <a:lnTo>
                    <a:pt x="978" y="1934"/>
                  </a:lnTo>
                  <a:lnTo>
                    <a:pt x="975" y="1932"/>
                  </a:lnTo>
                  <a:lnTo>
                    <a:pt x="978" y="1932"/>
                  </a:lnTo>
                  <a:lnTo>
                    <a:pt x="983" y="1934"/>
                  </a:lnTo>
                  <a:lnTo>
                    <a:pt x="990" y="1936"/>
                  </a:lnTo>
                  <a:lnTo>
                    <a:pt x="990" y="1936"/>
                  </a:lnTo>
                  <a:lnTo>
                    <a:pt x="992" y="1936"/>
                  </a:lnTo>
                  <a:lnTo>
                    <a:pt x="990" y="1936"/>
                  </a:lnTo>
                  <a:lnTo>
                    <a:pt x="990" y="1934"/>
                  </a:lnTo>
                  <a:lnTo>
                    <a:pt x="990" y="1934"/>
                  </a:lnTo>
                  <a:lnTo>
                    <a:pt x="990" y="1934"/>
                  </a:lnTo>
                  <a:lnTo>
                    <a:pt x="987" y="1934"/>
                  </a:lnTo>
                  <a:lnTo>
                    <a:pt x="985" y="1932"/>
                  </a:lnTo>
                  <a:lnTo>
                    <a:pt x="987" y="1932"/>
                  </a:lnTo>
                  <a:lnTo>
                    <a:pt x="994" y="1932"/>
                  </a:lnTo>
                  <a:lnTo>
                    <a:pt x="994" y="1929"/>
                  </a:lnTo>
                  <a:lnTo>
                    <a:pt x="985" y="1924"/>
                  </a:lnTo>
                  <a:lnTo>
                    <a:pt x="985" y="1924"/>
                  </a:lnTo>
                  <a:lnTo>
                    <a:pt x="990" y="1924"/>
                  </a:lnTo>
                  <a:lnTo>
                    <a:pt x="990" y="1924"/>
                  </a:lnTo>
                  <a:lnTo>
                    <a:pt x="990" y="1924"/>
                  </a:lnTo>
                  <a:lnTo>
                    <a:pt x="987" y="1922"/>
                  </a:lnTo>
                  <a:lnTo>
                    <a:pt x="987" y="1922"/>
                  </a:lnTo>
                  <a:lnTo>
                    <a:pt x="987" y="1922"/>
                  </a:lnTo>
                  <a:lnTo>
                    <a:pt x="990" y="1922"/>
                  </a:lnTo>
                  <a:lnTo>
                    <a:pt x="990" y="1922"/>
                  </a:lnTo>
                  <a:lnTo>
                    <a:pt x="992" y="1924"/>
                  </a:lnTo>
                  <a:lnTo>
                    <a:pt x="994" y="1927"/>
                  </a:lnTo>
                  <a:lnTo>
                    <a:pt x="994" y="1927"/>
                  </a:lnTo>
                  <a:lnTo>
                    <a:pt x="994" y="1927"/>
                  </a:lnTo>
                  <a:lnTo>
                    <a:pt x="994" y="1927"/>
                  </a:lnTo>
                  <a:lnTo>
                    <a:pt x="997" y="1924"/>
                  </a:lnTo>
                  <a:lnTo>
                    <a:pt x="997" y="1924"/>
                  </a:lnTo>
                  <a:lnTo>
                    <a:pt x="994" y="1922"/>
                  </a:lnTo>
                  <a:lnTo>
                    <a:pt x="994" y="1922"/>
                  </a:lnTo>
                  <a:lnTo>
                    <a:pt x="994" y="1922"/>
                  </a:lnTo>
                  <a:lnTo>
                    <a:pt x="994" y="1922"/>
                  </a:lnTo>
                  <a:lnTo>
                    <a:pt x="997" y="1922"/>
                  </a:lnTo>
                  <a:lnTo>
                    <a:pt x="997" y="1922"/>
                  </a:lnTo>
                  <a:lnTo>
                    <a:pt x="997" y="1922"/>
                  </a:lnTo>
                  <a:lnTo>
                    <a:pt x="997"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4" y="1917"/>
                  </a:lnTo>
                  <a:lnTo>
                    <a:pt x="1004" y="1917"/>
                  </a:lnTo>
                  <a:lnTo>
                    <a:pt x="1004" y="1915"/>
                  </a:lnTo>
                  <a:lnTo>
                    <a:pt x="1004" y="1915"/>
                  </a:lnTo>
                  <a:lnTo>
                    <a:pt x="1001" y="1915"/>
                  </a:lnTo>
                  <a:lnTo>
                    <a:pt x="1001" y="1915"/>
                  </a:lnTo>
                  <a:lnTo>
                    <a:pt x="999" y="1915"/>
                  </a:lnTo>
                  <a:lnTo>
                    <a:pt x="997" y="1915"/>
                  </a:lnTo>
                  <a:lnTo>
                    <a:pt x="994" y="1915"/>
                  </a:lnTo>
                  <a:lnTo>
                    <a:pt x="997" y="1913"/>
                  </a:lnTo>
                  <a:lnTo>
                    <a:pt x="997" y="1913"/>
                  </a:lnTo>
                  <a:lnTo>
                    <a:pt x="997" y="1910"/>
                  </a:lnTo>
                  <a:lnTo>
                    <a:pt x="997" y="1910"/>
                  </a:lnTo>
                  <a:lnTo>
                    <a:pt x="997" y="1910"/>
                  </a:lnTo>
                  <a:lnTo>
                    <a:pt x="997" y="1910"/>
                  </a:lnTo>
                  <a:lnTo>
                    <a:pt x="999" y="1910"/>
                  </a:lnTo>
                  <a:lnTo>
                    <a:pt x="1001" y="1910"/>
                  </a:lnTo>
                  <a:lnTo>
                    <a:pt x="1001" y="1908"/>
                  </a:lnTo>
                  <a:lnTo>
                    <a:pt x="999" y="1908"/>
                  </a:lnTo>
                  <a:lnTo>
                    <a:pt x="1001" y="1908"/>
                  </a:lnTo>
                  <a:lnTo>
                    <a:pt x="1001" y="1908"/>
                  </a:lnTo>
                  <a:lnTo>
                    <a:pt x="1004" y="1908"/>
                  </a:lnTo>
                  <a:lnTo>
                    <a:pt x="1004" y="1908"/>
                  </a:lnTo>
                  <a:lnTo>
                    <a:pt x="1004" y="1908"/>
                  </a:lnTo>
                  <a:lnTo>
                    <a:pt x="1006" y="1908"/>
                  </a:lnTo>
                  <a:lnTo>
                    <a:pt x="1006" y="1908"/>
                  </a:lnTo>
                  <a:lnTo>
                    <a:pt x="1006" y="1908"/>
                  </a:lnTo>
                  <a:lnTo>
                    <a:pt x="1006" y="1908"/>
                  </a:lnTo>
                  <a:lnTo>
                    <a:pt x="1006" y="1908"/>
                  </a:lnTo>
                  <a:lnTo>
                    <a:pt x="1009" y="1908"/>
                  </a:lnTo>
                  <a:lnTo>
                    <a:pt x="1009" y="1908"/>
                  </a:lnTo>
                  <a:lnTo>
                    <a:pt x="1009" y="1908"/>
                  </a:lnTo>
                  <a:lnTo>
                    <a:pt x="1009" y="1906"/>
                  </a:lnTo>
                  <a:lnTo>
                    <a:pt x="1009" y="1906"/>
                  </a:lnTo>
                  <a:lnTo>
                    <a:pt x="1011" y="1906"/>
                  </a:lnTo>
                  <a:lnTo>
                    <a:pt x="1009" y="1903"/>
                  </a:lnTo>
                  <a:lnTo>
                    <a:pt x="1009" y="1903"/>
                  </a:lnTo>
                  <a:lnTo>
                    <a:pt x="1006" y="1901"/>
                  </a:lnTo>
                  <a:lnTo>
                    <a:pt x="1004" y="1901"/>
                  </a:lnTo>
                  <a:lnTo>
                    <a:pt x="1004" y="1901"/>
                  </a:lnTo>
                  <a:lnTo>
                    <a:pt x="1004" y="1901"/>
                  </a:lnTo>
                  <a:lnTo>
                    <a:pt x="1004" y="1901"/>
                  </a:lnTo>
                  <a:lnTo>
                    <a:pt x="1004" y="1901"/>
                  </a:lnTo>
                  <a:lnTo>
                    <a:pt x="1004" y="1901"/>
                  </a:lnTo>
                  <a:lnTo>
                    <a:pt x="1004" y="1901"/>
                  </a:lnTo>
                  <a:lnTo>
                    <a:pt x="1001" y="1901"/>
                  </a:lnTo>
                  <a:lnTo>
                    <a:pt x="999" y="1898"/>
                  </a:lnTo>
                  <a:lnTo>
                    <a:pt x="997" y="1896"/>
                  </a:lnTo>
                  <a:lnTo>
                    <a:pt x="992" y="1896"/>
                  </a:lnTo>
                  <a:lnTo>
                    <a:pt x="992" y="1896"/>
                  </a:lnTo>
                  <a:lnTo>
                    <a:pt x="987" y="1894"/>
                  </a:lnTo>
                  <a:lnTo>
                    <a:pt x="994" y="1896"/>
                  </a:lnTo>
                  <a:lnTo>
                    <a:pt x="1001" y="1896"/>
                  </a:lnTo>
                  <a:lnTo>
                    <a:pt x="1004" y="1898"/>
                  </a:lnTo>
                  <a:lnTo>
                    <a:pt x="1004" y="1896"/>
                  </a:lnTo>
                  <a:lnTo>
                    <a:pt x="1006" y="1896"/>
                  </a:lnTo>
                  <a:lnTo>
                    <a:pt x="1006" y="1898"/>
                  </a:lnTo>
                  <a:lnTo>
                    <a:pt x="1006" y="1898"/>
                  </a:lnTo>
                  <a:lnTo>
                    <a:pt x="1009" y="1898"/>
                  </a:lnTo>
                  <a:lnTo>
                    <a:pt x="1009" y="1898"/>
                  </a:lnTo>
                  <a:lnTo>
                    <a:pt x="1009" y="1898"/>
                  </a:lnTo>
                  <a:lnTo>
                    <a:pt x="1011" y="1898"/>
                  </a:lnTo>
                  <a:lnTo>
                    <a:pt x="1011" y="1898"/>
                  </a:lnTo>
                  <a:lnTo>
                    <a:pt x="1011" y="1898"/>
                  </a:lnTo>
                  <a:lnTo>
                    <a:pt x="1011" y="1898"/>
                  </a:lnTo>
                  <a:lnTo>
                    <a:pt x="1011" y="1901"/>
                  </a:lnTo>
                  <a:lnTo>
                    <a:pt x="1013" y="1901"/>
                  </a:lnTo>
                  <a:lnTo>
                    <a:pt x="1013" y="1901"/>
                  </a:lnTo>
                  <a:lnTo>
                    <a:pt x="1013" y="1903"/>
                  </a:lnTo>
                  <a:lnTo>
                    <a:pt x="1013" y="1903"/>
                  </a:lnTo>
                  <a:lnTo>
                    <a:pt x="1013" y="1903"/>
                  </a:lnTo>
                  <a:lnTo>
                    <a:pt x="1013" y="1903"/>
                  </a:lnTo>
                  <a:lnTo>
                    <a:pt x="1013" y="1903"/>
                  </a:lnTo>
                  <a:lnTo>
                    <a:pt x="1016" y="1906"/>
                  </a:lnTo>
                  <a:lnTo>
                    <a:pt x="1016" y="1908"/>
                  </a:lnTo>
                  <a:lnTo>
                    <a:pt x="1018" y="1908"/>
                  </a:lnTo>
                  <a:lnTo>
                    <a:pt x="1018" y="1910"/>
                  </a:lnTo>
                  <a:lnTo>
                    <a:pt x="1020" y="1908"/>
                  </a:lnTo>
                  <a:lnTo>
                    <a:pt x="1023" y="1910"/>
                  </a:lnTo>
                  <a:lnTo>
                    <a:pt x="1023" y="1910"/>
                  </a:lnTo>
                  <a:lnTo>
                    <a:pt x="1023" y="1910"/>
                  </a:lnTo>
                  <a:lnTo>
                    <a:pt x="1023" y="1908"/>
                  </a:lnTo>
                  <a:lnTo>
                    <a:pt x="1020" y="1908"/>
                  </a:lnTo>
                  <a:lnTo>
                    <a:pt x="1018" y="1906"/>
                  </a:lnTo>
                  <a:lnTo>
                    <a:pt x="1018" y="1906"/>
                  </a:lnTo>
                  <a:lnTo>
                    <a:pt x="1018" y="1903"/>
                  </a:lnTo>
                  <a:lnTo>
                    <a:pt x="1018" y="1903"/>
                  </a:lnTo>
                  <a:lnTo>
                    <a:pt x="1016" y="1903"/>
                  </a:lnTo>
                  <a:lnTo>
                    <a:pt x="1016" y="1901"/>
                  </a:lnTo>
                  <a:lnTo>
                    <a:pt x="1016" y="1901"/>
                  </a:lnTo>
                  <a:lnTo>
                    <a:pt x="1016" y="1901"/>
                  </a:lnTo>
                  <a:lnTo>
                    <a:pt x="1016" y="1898"/>
                  </a:lnTo>
                  <a:lnTo>
                    <a:pt x="1016" y="1898"/>
                  </a:lnTo>
                  <a:lnTo>
                    <a:pt x="1016" y="1898"/>
                  </a:lnTo>
                  <a:lnTo>
                    <a:pt x="1016" y="1898"/>
                  </a:lnTo>
                  <a:lnTo>
                    <a:pt x="1016" y="1896"/>
                  </a:lnTo>
                  <a:lnTo>
                    <a:pt x="1016" y="1896"/>
                  </a:lnTo>
                  <a:lnTo>
                    <a:pt x="1016" y="1896"/>
                  </a:lnTo>
                  <a:lnTo>
                    <a:pt x="1013" y="1894"/>
                  </a:lnTo>
                  <a:lnTo>
                    <a:pt x="1013" y="1894"/>
                  </a:lnTo>
                  <a:lnTo>
                    <a:pt x="1011" y="1894"/>
                  </a:lnTo>
                  <a:lnTo>
                    <a:pt x="1006" y="1894"/>
                  </a:lnTo>
                  <a:lnTo>
                    <a:pt x="1006" y="1894"/>
                  </a:lnTo>
                  <a:lnTo>
                    <a:pt x="1006" y="1894"/>
                  </a:lnTo>
                  <a:lnTo>
                    <a:pt x="1009" y="1891"/>
                  </a:lnTo>
                  <a:lnTo>
                    <a:pt x="1009" y="1891"/>
                  </a:lnTo>
                  <a:lnTo>
                    <a:pt x="1011" y="1891"/>
                  </a:lnTo>
                  <a:lnTo>
                    <a:pt x="1011" y="1891"/>
                  </a:lnTo>
                  <a:lnTo>
                    <a:pt x="1011" y="1891"/>
                  </a:lnTo>
                  <a:lnTo>
                    <a:pt x="1011" y="1891"/>
                  </a:lnTo>
                  <a:lnTo>
                    <a:pt x="1011" y="1891"/>
                  </a:lnTo>
                  <a:lnTo>
                    <a:pt x="1011" y="1889"/>
                  </a:lnTo>
                  <a:lnTo>
                    <a:pt x="1011" y="1889"/>
                  </a:lnTo>
                  <a:lnTo>
                    <a:pt x="1011" y="1889"/>
                  </a:lnTo>
                  <a:lnTo>
                    <a:pt x="1011" y="1887"/>
                  </a:lnTo>
                  <a:lnTo>
                    <a:pt x="1009" y="1887"/>
                  </a:lnTo>
                  <a:lnTo>
                    <a:pt x="1009" y="1884"/>
                  </a:lnTo>
                  <a:lnTo>
                    <a:pt x="1009" y="1884"/>
                  </a:lnTo>
                  <a:lnTo>
                    <a:pt x="1011" y="1882"/>
                  </a:lnTo>
                  <a:lnTo>
                    <a:pt x="1011" y="1882"/>
                  </a:lnTo>
                  <a:lnTo>
                    <a:pt x="1013" y="1882"/>
                  </a:lnTo>
                  <a:lnTo>
                    <a:pt x="1016" y="1882"/>
                  </a:lnTo>
                  <a:lnTo>
                    <a:pt x="1016" y="1884"/>
                  </a:lnTo>
                  <a:lnTo>
                    <a:pt x="1018" y="1884"/>
                  </a:lnTo>
                  <a:lnTo>
                    <a:pt x="1018" y="1884"/>
                  </a:lnTo>
                  <a:lnTo>
                    <a:pt x="1018" y="1884"/>
                  </a:lnTo>
                  <a:lnTo>
                    <a:pt x="1018" y="1882"/>
                  </a:lnTo>
                  <a:lnTo>
                    <a:pt x="1018" y="1882"/>
                  </a:lnTo>
                  <a:lnTo>
                    <a:pt x="1018" y="1882"/>
                  </a:lnTo>
                  <a:lnTo>
                    <a:pt x="1018" y="1882"/>
                  </a:lnTo>
                  <a:lnTo>
                    <a:pt x="1016" y="1882"/>
                  </a:lnTo>
                  <a:lnTo>
                    <a:pt x="1018" y="1879"/>
                  </a:lnTo>
                  <a:lnTo>
                    <a:pt x="1018" y="1879"/>
                  </a:lnTo>
                  <a:lnTo>
                    <a:pt x="1018" y="1879"/>
                  </a:lnTo>
                  <a:lnTo>
                    <a:pt x="1018" y="1879"/>
                  </a:lnTo>
                  <a:lnTo>
                    <a:pt x="1018" y="1877"/>
                  </a:lnTo>
                  <a:lnTo>
                    <a:pt x="1018" y="1877"/>
                  </a:lnTo>
                  <a:lnTo>
                    <a:pt x="1018" y="1877"/>
                  </a:lnTo>
                  <a:lnTo>
                    <a:pt x="1018" y="1879"/>
                  </a:lnTo>
                  <a:lnTo>
                    <a:pt x="1016" y="1879"/>
                  </a:lnTo>
                  <a:lnTo>
                    <a:pt x="1016" y="1879"/>
                  </a:lnTo>
                  <a:lnTo>
                    <a:pt x="1016" y="1879"/>
                  </a:lnTo>
                  <a:lnTo>
                    <a:pt x="1016" y="1877"/>
                  </a:lnTo>
                  <a:lnTo>
                    <a:pt x="1016" y="1877"/>
                  </a:lnTo>
                  <a:lnTo>
                    <a:pt x="1016" y="1877"/>
                  </a:lnTo>
                  <a:lnTo>
                    <a:pt x="1016" y="1877"/>
                  </a:lnTo>
                  <a:lnTo>
                    <a:pt x="1016" y="1875"/>
                  </a:lnTo>
                  <a:lnTo>
                    <a:pt x="1016" y="1875"/>
                  </a:lnTo>
                  <a:lnTo>
                    <a:pt x="1016" y="1875"/>
                  </a:lnTo>
                  <a:lnTo>
                    <a:pt x="1013" y="1875"/>
                  </a:lnTo>
                  <a:lnTo>
                    <a:pt x="1016" y="1872"/>
                  </a:lnTo>
                  <a:lnTo>
                    <a:pt x="1013" y="1872"/>
                  </a:lnTo>
                  <a:lnTo>
                    <a:pt x="1013" y="1870"/>
                  </a:lnTo>
                  <a:lnTo>
                    <a:pt x="1013" y="1870"/>
                  </a:lnTo>
                  <a:lnTo>
                    <a:pt x="1013" y="1868"/>
                  </a:lnTo>
                  <a:lnTo>
                    <a:pt x="1013" y="1868"/>
                  </a:lnTo>
                  <a:lnTo>
                    <a:pt x="1013" y="1870"/>
                  </a:lnTo>
                  <a:lnTo>
                    <a:pt x="1013" y="1870"/>
                  </a:lnTo>
                  <a:lnTo>
                    <a:pt x="1016" y="1872"/>
                  </a:lnTo>
                  <a:lnTo>
                    <a:pt x="1016"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3"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30" y="1870"/>
                  </a:lnTo>
                  <a:lnTo>
                    <a:pt x="1030" y="1868"/>
                  </a:lnTo>
                  <a:lnTo>
                    <a:pt x="1032" y="1868"/>
                  </a:lnTo>
                  <a:lnTo>
                    <a:pt x="1032" y="1870"/>
                  </a:lnTo>
                  <a:lnTo>
                    <a:pt x="1032" y="1870"/>
                  </a:lnTo>
                  <a:lnTo>
                    <a:pt x="1032" y="1872"/>
                  </a:lnTo>
                  <a:lnTo>
                    <a:pt x="1030" y="1872"/>
                  </a:lnTo>
                  <a:lnTo>
                    <a:pt x="1032" y="1872"/>
                  </a:lnTo>
                  <a:lnTo>
                    <a:pt x="1032" y="1875"/>
                  </a:lnTo>
                  <a:lnTo>
                    <a:pt x="1035" y="1872"/>
                  </a:lnTo>
                  <a:lnTo>
                    <a:pt x="1037" y="1875"/>
                  </a:lnTo>
                  <a:lnTo>
                    <a:pt x="1039" y="1875"/>
                  </a:lnTo>
                  <a:lnTo>
                    <a:pt x="1042" y="1875"/>
                  </a:lnTo>
                  <a:lnTo>
                    <a:pt x="1042" y="1872"/>
                  </a:lnTo>
                  <a:lnTo>
                    <a:pt x="1042" y="1872"/>
                  </a:lnTo>
                  <a:lnTo>
                    <a:pt x="1042" y="1872"/>
                  </a:lnTo>
                  <a:lnTo>
                    <a:pt x="1042" y="1870"/>
                  </a:lnTo>
                  <a:lnTo>
                    <a:pt x="1042" y="1870"/>
                  </a:lnTo>
                  <a:lnTo>
                    <a:pt x="1042" y="1868"/>
                  </a:lnTo>
                  <a:lnTo>
                    <a:pt x="1042" y="1868"/>
                  </a:lnTo>
                  <a:lnTo>
                    <a:pt x="1042" y="1865"/>
                  </a:lnTo>
                  <a:lnTo>
                    <a:pt x="1042" y="1865"/>
                  </a:lnTo>
                  <a:lnTo>
                    <a:pt x="1042" y="1863"/>
                  </a:lnTo>
                  <a:lnTo>
                    <a:pt x="1039" y="1863"/>
                  </a:lnTo>
                  <a:lnTo>
                    <a:pt x="1030" y="1863"/>
                  </a:lnTo>
                  <a:lnTo>
                    <a:pt x="1025" y="1863"/>
                  </a:lnTo>
                  <a:lnTo>
                    <a:pt x="1025" y="1863"/>
                  </a:lnTo>
                  <a:lnTo>
                    <a:pt x="1025" y="1861"/>
                  </a:lnTo>
                  <a:lnTo>
                    <a:pt x="1027" y="1861"/>
                  </a:lnTo>
                  <a:lnTo>
                    <a:pt x="1027" y="1861"/>
                  </a:lnTo>
                  <a:lnTo>
                    <a:pt x="1027" y="1861"/>
                  </a:lnTo>
                  <a:lnTo>
                    <a:pt x="1027" y="1861"/>
                  </a:lnTo>
                  <a:lnTo>
                    <a:pt x="1023" y="1858"/>
                  </a:lnTo>
                  <a:lnTo>
                    <a:pt x="1023" y="1858"/>
                  </a:lnTo>
                  <a:lnTo>
                    <a:pt x="1020" y="1856"/>
                  </a:lnTo>
                  <a:lnTo>
                    <a:pt x="1020" y="1853"/>
                  </a:lnTo>
                  <a:lnTo>
                    <a:pt x="1018" y="1853"/>
                  </a:lnTo>
                  <a:lnTo>
                    <a:pt x="1018" y="1853"/>
                  </a:lnTo>
                  <a:lnTo>
                    <a:pt x="1016" y="1851"/>
                  </a:lnTo>
                  <a:lnTo>
                    <a:pt x="1018" y="1851"/>
                  </a:lnTo>
                  <a:lnTo>
                    <a:pt x="1018" y="1849"/>
                  </a:lnTo>
                  <a:lnTo>
                    <a:pt x="1023" y="1849"/>
                  </a:lnTo>
                  <a:lnTo>
                    <a:pt x="1025" y="1849"/>
                  </a:lnTo>
                  <a:lnTo>
                    <a:pt x="1025" y="1849"/>
                  </a:lnTo>
                  <a:lnTo>
                    <a:pt x="1030" y="1851"/>
                  </a:lnTo>
                  <a:lnTo>
                    <a:pt x="1030" y="1851"/>
                  </a:lnTo>
                  <a:lnTo>
                    <a:pt x="1032" y="1851"/>
                  </a:lnTo>
                  <a:lnTo>
                    <a:pt x="1032" y="1849"/>
                  </a:lnTo>
                  <a:lnTo>
                    <a:pt x="1032" y="1849"/>
                  </a:lnTo>
                  <a:lnTo>
                    <a:pt x="1030" y="1846"/>
                  </a:lnTo>
                  <a:lnTo>
                    <a:pt x="1030" y="1846"/>
                  </a:lnTo>
                  <a:lnTo>
                    <a:pt x="1030" y="1844"/>
                  </a:lnTo>
                  <a:lnTo>
                    <a:pt x="1030" y="1844"/>
                  </a:lnTo>
                  <a:lnTo>
                    <a:pt x="1030" y="1844"/>
                  </a:lnTo>
                  <a:lnTo>
                    <a:pt x="1030" y="1844"/>
                  </a:lnTo>
                  <a:lnTo>
                    <a:pt x="1030" y="1844"/>
                  </a:lnTo>
                  <a:lnTo>
                    <a:pt x="1032" y="1844"/>
                  </a:lnTo>
                  <a:lnTo>
                    <a:pt x="1037" y="1846"/>
                  </a:lnTo>
                  <a:lnTo>
                    <a:pt x="1042" y="1846"/>
                  </a:lnTo>
                  <a:lnTo>
                    <a:pt x="1046" y="1846"/>
                  </a:lnTo>
                  <a:lnTo>
                    <a:pt x="1049" y="1846"/>
                  </a:lnTo>
                  <a:lnTo>
                    <a:pt x="1051" y="1849"/>
                  </a:lnTo>
                  <a:lnTo>
                    <a:pt x="1058" y="1849"/>
                  </a:lnTo>
                  <a:lnTo>
                    <a:pt x="1061" y="1849"/>
                  </a:lnTo>
                  <a:lnTo>
                    <a:pt x="1063" y="1846"/>
                  </a:lnTo>
                  <a:lnTo>
                    <a:pt x="1063" y="1846"/>
                  </a:lnTo>
                  <a:lnTo>
                    <a:pt x="1061" y="1846"/>
                  </a:lnTo>
                  <a:lnTo>
                    <a:pt x="1061" y="1846"/>
                  </a:lnTo>
                  <a:lnTo>
                    <a:pt x="1061" y="1844"/>
                  </a:lnTo>
                  <a:lnTo>
                    <a:pt x="1063" y="1844"/>
                  </a:lnTo>
                  <a:lnTo>
                    <a:pt x="1065" y="1844"/>
                  </a:lnTo>
                  <a:lnTo>
                    <a:pt x="1068" y="1842"/>
                  </a:lnTo>
                  <a:lnTo>
                    <a:pt x="1068" y="1839"/>
                  </a:lnTo>
                  <a:lnTo>
                    <a:pt x="1068" y="1837"/>
                  </a:lnTo>
                  <a:lnTo>
                    <a:pt x="1070" y="1837"/>
                  </a:lnTo>
                  <a:lnTo>
                    <a:pt x="1070" y="1837"/>
                  </a:lnTo>
                  <a:lnTo>
                    <a:pt x="1072" y="1834"/>
                  </a:lnTo>
                  <a:lnTo>
                    <a:pt x="1072" y="1834"/>
                  </a:lnTo>
                  <a:lnTo>
                    <a:pt x="1072" y="1832"/>
                  </a:lnTo>
                  <a:lnTo>
                    <a:pt x="1075" y="1832"/>
                  </a:lnTo>
                  <a:lnTo>
                    <a:pt x="1082" y="1832"/>
                  </a:lnTo>
                  <a:lnTo>
                    <a:pt x="1084" y="1832"/>
                  </a:lnTo>
                  <a:lnTo>
                    <a:pt x="1084" y="1830"/>
                  </a:lnTo>
                  <a:lnTo>
                    <a:pt x="1084" y="1830"/>
                  </a:lnTo>
                  <a:lnTo>
                    <a:pt x="1087" y="1830"/>
                  </a:lnTo>
                  <a:lnTo>
                    <a:pt x="1087" y="1830"/>
                  </a:lnTo>
                  <a:lnTo>
                    <a:pt x="1087" y="1830"/>
                  </a:lnTo>
                  <a:lnTo>
                    <a:pt x="1087" y="1827"/>
                  </a:lnTo>
                  <a:lnTo>
                    <a:pt x="1087" y="1827"/>
                  </a:lnTo>
                  <a:lnTo>
                    <a:pt x="1084" y="1827"/>
                  </a:lnTo>
                  <a:lnTo>
                    <a:pt x="1084" y="1827"/>
                  </a:lnTo>
                  <a:lnTo>
                    <a:pt x="1087" y="1827"/>
                  </a:lnTo>
                  <a:lnTo>
                    <a:pt x="1087" y="1825"/>
                  </a:lnTo>
                  <a:lnTo>
                    <a:pt x="1087" y="1825"/>
                  </a:lnTo>
                  <a:lnTo>
                    <a:pt x="1087" y="1825"/>
                  </a:lnTo>
                  <a:lnTo>
                    <a:pt x="1087" y="1825"/>
                  </a:lnTo>
                  <a:lnTo>
                    <a:pt x="1087" y="1823"/>
                  </a:lnTo>
                  <a:lnTo>
                    <a:pt x="1087" y="1823"/>
                  </a:lnTo>
                  <a:lnTo>
                    <a:pt x="1089" y="1823"/>
                  </a:lnTo>
                  <a:lnTo>
                    <a:pt x="1089" y="1820"/>
                  </a:lnTo>
                  <a:lnTo>
                    <a:pt x="1089" y="1820"/>
                  </a:lnTo>
                  <a:lnTo>
                    <a:pt x="1089" y="1820"/>
                  </a:lnTo>
                  <a:lnTo>
                    <a:pt x="1087" y="1820"/>
                  </a:lnTo>
                  <a:lnTo>
                    <a:pt x="1087" y="1818"/>
                  </a:lnTo>
                  <a:lnTo>
                    <a:pt x="1087" y="1818"/>
                  </a:lnTo>
                  <a:lnTo>
                    <a:pt x="1089" y="1818"/>
                  </a:lnTo>
                  <a:lnTo>
                    <a:pt x="1087" y="1816"/>
                  </a:lnTo>
                  <a:lnTo>
                    <a:pt x="1087" y="1813"/>
                  </a:lnTo>
                  <a:lnTo>
                    <a:pt x="1087" y="1813"/>
                  </a:lnTo>
                  <a:lnTo>
                    <a:pt x="1087" y="1813"/>
                  </a:lnTo>
                  <a:lnTo>
                    <a:pt x="1087" y="1813"/>
                  </a:lnTo>
                  <a:lnTo>
                    <a:pt x="1087" y="1811"/>
                  </a:lnTo>
                  <a:lnTo>
                    <a:pt x="1087"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2" y="1801"/>
                  </a:lnTo>
                  <a:lnTo>
                    <a:pt x="1082" y="1801"/>
                  </a:lnTo>
                  <a:lnTo>
                    <a:pt x="1082" y="1799"/>
                  </a:lnTo>
                  <a:lnTo>
                    <a:pt x="1082" y="1799"/>
                  </a:lnTo>
                  <a:lnTo>
                    <a:pt x="1082" y="1797"/>
                  </a:lnTo>
                  <a:lnTo>
                    <a:pt x="1084" y="1797"/>
                  </a:lnTo>
                  <a:lnTo>
                    <a:pt x="1084" y="1797"/>
                  </a:lnTo>
                  <a:lnTo>
                    <a:pt x="1084" y="1794"/>
                  </a:lnTo>
                  <a:lnTo>
                    <a:pt x="1082" y="1794"/>
                  </a:lnTo>
                  <a:lnTo>
                    <a:pt x="1080" y="1794"/>
                  </a:lnTo>
                  <a:lnTo>
                    <a:pt x="1077" y="1794"/>
                  </a:lnTo>
                  <a:lnTo>
                    <a:pt x="1075" y="1792"/>
                  </a:lnTo>
                  <a:lnTo>
                    <a:pt x="1072" y="1792"/>
                  </a:lnTo>
                  <a:lnTo>
                    <a:pt x="1072" y="1792"/>
                  </a:lnTo>
                  <a:lnTo>
                    <a:pt x="1072" y="1792"/>
                  </a:lnTo>
                  <a:lnTo>
                    <a:pt x="1070" y="1790"/>
                  </a:lnTo>
                  <a:lnTo>
                    <a:pt x="1072" y="1790"/>
                  </a:lnTo>
                  <a:lnTo>
                    <a:pt x="1077" y="1792"/>
                  </a:lnTo>
                  <a:lnTo>
                    <a:pt x="1077" y="1792"/>
                  </a:lnTo>
                  <a:lnTo>
                    <a:pt x="1080" y="1792"/>
                  </a:lnTo>
                  <a:lnTo>
                    <a:pt x="1072" y="1790"/>
                  </a:lnTo>
                  <a:lnTo>
                    <a:pt x="1070" y="1787"/>
                  </a:lnTo>
                  <a:lnTo>
                    <a:pt x="1070" y="1787"/>
                  </a:lnTo>
                  <a:lnTo>
                    <a:pt x="1068" y="1787"/>
                  </a:lnTo>
                  <a:lnTo>
                    <a:pt x="1068" y="1787"/>
                  </a:lnTo>
                  <a:lnTo>
                    <a:pt x="1068" y="1787"/>
                  </a:lnTo>
                  <a:lnTo>
                    <a:pt x="1068" y="1787"/>
                  </a:lnTo>
                  <a:lnTo>
                    <a:pt x="1065" y="1787"/>
                  </a:lnTo>
                  <a:lnTo>
                    <a:pt x="1065" y="1787"/>
                  </a:lnTo>
                  <a:lnTo>
                    <a:pt x="1063" y="1785"/>
                  </a:lnTo>
                  <a:lnTo>
                    <a:pt x="1063" y="1785"/>
                  </a:lnTo>
                  <a:lnTo>
                    <a:pt x="1056" y="1785"/>
                  </a:lnTo>
                  <a:lnTo>
                    <a:pt x="1056" y="1785"/>
                  </a:lnTo>
                  <a:lnTo>
                    <a:pt x="1056" y="1787"/>
                  </a:lnTo>
                  <a:lnTo>
                    <a:pt x="1054" y="1787"/>
                  </a:lnTo>
                  <a:lnTo>
                    <a:pt x="1054" y="1787"/>
                  </a:lnTo>
                  <a:lnTo>
                    <a:pt x="1054" y="1785"/>
                  </a:lnTo>
                  <a:lnTo>
                    <a:pt x="1054" y="1785"/>
                  </a:lnTo>
                  <a:lnTo>
                    <a:pt x="1054" y="1785"/>
                  </a:lnTo>
                  <a:lnTo>
                    <a:pt x="1054" y="1782"/>
                  </a:lnTo>
                  <a:lnTo>
                    <a:pt x="1049" y="1780"/>
                  </a:lnTo>
                  <a:lnTo>
                    <a:pt x="1046" y="1780"/>
                  </a:lnTo>
                  <a:lnTo>
                    <a:pt x="1046" y="1780"/>
                  </a:lnTo>
                  <a:lnTo>
                    <a:pt x="1044" y="1780"/>
                  </a:lnTo>
                  <a:lnTo>
                    <a:pt x="1044" y="1778"/>
                  </a:lnTo>
                  <a:lnTo>
                    <a:pt x="1044" y="1778"/>
                  </a:lnTo>
                  <a:lnTo>
                    <a:pt x="1042" y="1778"/>
                  </a:lnTo>
                  <a:lnTo>
                    <a:pt x="1042" y="1775"/>
                  </a:lnTo>
                  <a:lnTo>
                    <a:pt x="1042" y="1775"/>
                  </a:lnTo>
                  <a:lnTo>
                    <a:pt x="1042" y="1775"/>
                  </a:lnTo>
                  <a:lnTo>
                    <a:pt x="1042" y="1773"/>
                  </a:lnTo>
                  <a:lnTo>
                    <a:pt x="1042" y="1773"/>
                  </a:lnTo>
                  <a:lnTo>
                    <a:pt x="1042" y="1773"/>
                  </a:lnTo>
                  <a:lnTo>
                    <a:pt x="1039" y="1771"/>
                  </a:lnTo>
                  <a:lnTo>
                    <a:pt x="1035" y="1768"/>
                  </a:lnTo>
                  <a:lnTo>
                    <a:pt x="1035" y="1768"/>
                  </a:lnTo>
                  <a:lnTo>
                    <a:pt x="1032" y="1768"/>
                  </a:lnTo>
                  <a:lnTo>
                    <a:pt x="1030" y="1771"/>
                  </a:lnTo>
                  <a:lnTo>
                    <a:pt x="1027" y="1771"/>
                  </a:lnTo>
                  <a:lnTo>
                    <a:pt x="1027" y="1773"/>
                  </a:lnTo>
                  <a:lnTo>
                    <a:pt x="1025" y="1775"/>
                  </a:lnTo>
                  <a:lnTo>
                    <a:pt x="1025" y="1775"/>
                  </a:lnTo>
                  <a:lnTo>
                    <a:pt x="1025" y="1775"/>
                  </a:lnTo>
                  <a:lnTo>
                    <a:pt x="1023" y="1775"/>
                  </a:lnTo>
                  <a:lnTo>
                    <a:pt x="1023" y="1778"/>
                  </a:lnTo>
                  <a:lnTo>
                    <a:pt x="1023" y="1778"/>
                  </a:lnTo>
                  <a:lnTo>
                    <a:pt x="1020" y="1778"/>
                  </a:lnTo>
                  <a:lnTo>
                    <a:pt x="1018" y="1780"/>
                  </a:lnTo>
                  <a:lnTo>
                    <a:pt x="1018" y="1780"/>
                  </a:lnTo>
                  <a:lnTo>
                    <a:pt x="1020" y="1782"/>
                  </a:lnTo>
                  <a:lnTo>
                    <a:pt x="1018" y="1785"/>
                  </a:lnTo>
                  <a:lnTo>
                    <a:pt x="1018" y="1785"/>
                  </a:lnTo>
                  <a:lnTo>
                    <a:pt x="1018" y="1785"/>
                  </a:lnTo>
                  <a:lnTo>
                    <a:pt x="1016" y="1782"/>
                  </a:lnTo>
                  <a:lnTo>
                    <a:pt x="1013" y="1782"/>
                  </a:lnTo>
                  <a:lnTo>
                    <a:pt x="1013" y="1782"/>
                  </a:lnTo>
                  <a:lnTo>
                    <a:pt x="1013" y="1785"/>
                  </a:lnTo>
                  <a:lnTo>
                    <a:pt x="1013" y="1785"/>
                  </a:lnTo>
                  <a:lnTo>
                    <a:pt x="1013" y="1785"/>
                  </a:lnTo>
                  <a:lnTo>
                    <a:pt x="1013" y="1785"/>
                  </a:lnTo>
                  <a:lnTo>
                    <a:pt x="1013" y="1785"/>
                  </a:lnTo>
                  <a:lnTo>
                    <a:pt x="1013" y="1785"/>
                  </a:lnTo>
                  <a:lnTo>
                    <a:pt x="1011" y="1785"/>
                  </a:lnTo>
                  <a:lnTo>
                    <a:pt x="1011" y="1785"/>
                  </a:lnTo>
                  <a:lnTo>
                    <a:pt x="1011" y="1787"/>
                  </a:lnTo>
                  <a:lnTo>
                    <a:pt x="1009" y="1787"/>
                  </a:lnTo>
                  <a:lnTo>
                    <a:pt x="1009" y="1787"/>
                  </a:lnTo>
                  <a:lnTo>
                    <a:pt x="1006" y="1785"/>
                  </a:lnTo>
                  <a:lnTo>
                    <a:pt x="1006" y="1785"/>
                  </a:lnTo>
                  <a:lnTo>
                    <a:pt x="1011" y="1782"/>
                  </a:lnTo>
                  <a:lnTo>
                    <a:pt x="1011" y="1780"/>
                  </a:lnTo>
                  <a:lnTo>
                    <a:pt x="1013" y="1780"/>
                  </a:lnTo>
                  <a:lnTo>
                    <a:pt x="1013" y="1778"/>
                  </a:lnTo>
                  <a:lnTo>
                    <a:pt x="1013" y="1778"/>
                  </a:lnTo>
                  <a:lnTo>
                    <a:pt x="1013" y="1775"/>
                  </a:lnTo>
                  <a:lnTo>
                    <a:pt x="1013" y="1775"/>
                  </a:lnTo>
                  <a:lnTo>
                    <a:pt x="1016" y="1778"/>
                  </a:lnTo>
                  <a:lnTo>
                    <a:pt x="1016" y="1778"/>
                  </a:lnTo>
                  <a:lnTo>
                    <a:pt x="1016" y="1778"/>
                  </a:lnTo>
                  <a:lnTo>
                    <a:pt x="1018" y="1775"/>
                  </a:lnTo>
                  <a:lnTo>
                    <a:pt x="1020" y="1775"/>
                  </a:lnTo>
                  <a:lnTo>
                    <a:pt x="1020" y="1775"/>
                  </a:lnTo>
                  <a:lnTo>
                    <a:pt x="1018" y="1775"/>
                  </a:lnTo>
                  <a:lnTo>
                    <a:pt x="1018" y="1775"/>
                  </a:lnTo>
                  <a:lnTo>
                    <a:pt x="1018" y="1773"/>
                  </a:lnTo>
                  <a:lnTo>
                    <a:pt x="1020" y="1771"/>
                  </a:lnTo>
                  <a:lnTo>
                    <a:pt x="1020" y="1771"/>
                  </a:lnTo>
                  <a:lnTo>
                    <a:pt x="1023" y="1771"/>
                  </a:lnTo>
                  <a:lnTo>
                    <a:pt x="1020" y="1771"/>
                  </a:lnTo>
                  <a:lnTo>
                    <a:pt x="1018" y="1768"/>
                  </a:lnTo>
                  <a:lnTo>
                    <a:pt x="1018" y="1768"/>
                  </a:lnTo>
                  <a:lnTo>
                    <a:pt x="1016" y="1768"/>
                  </a:lnTo>
                  <a:lnTo>
                    <a:pt x="1016" y="1768"/>
                  </a:lnTo>
                  <a:lnTo>
                    <a:pt x="1016" y="1768"/>
                  </a:lnTo>
                  <a:lnTo>
                    <a:pt x="1013" y="1768"/>
                  </a:lnTo>
                  <a:lnTo>
                    <a:pt x="1009" y="1768"/>
                  </a:lnTo>
                  <a:lnTo>
                    <a:pt x="1009" y="1768"/>
                  </a:lnTo>
                  <a:lnTo>
                    <a:pt x="1009" y="1763"/>
                  </a:lnTo>
                  <a:lnTo>
                    <a:pt x="1006" y="1763"/>
                  </a:lnTo>
                  <a:lnTo>
                    <a:pt x="1004" y="1761"/>
                  </a:lnTo>
                  <a:lnTo>
                    <a:pt x="1004" y="1761"/>
                  </a:lnTo>
                  <a:lnTo>
                    <a:pt x="1001" y="1763"/>
                  </a:lnTo>
                  <a:lnTo>
                    <a:pt x="1001" y="1766"/>
                  </a:lnTo>
                  <a:lnTo>
                    <a:pt x="1001" y="1766"/>
                  </a:lnTo>
                  <a:lnTo>
                    <a:pt x="999" y="1766"/>
                  </a:lnTo>
                  <a:lnTo>
                    <a:pt x="994" y="1761"/>
                  </a:lnTo>
                  <a:lnTo>
                    <a:pt x="987" y="1761"/>
                  </a:lnTo>
                  <a:lnTo>
                    <a:pt x="985" y="1759"/>
                  </a:lnTo>
                  <a:lnTo>
                    <a:pt x="980" y="1759"/>
                  </a:lnTo>
                  <a:lnTo>
                    <a:pt x="980" y="1759"/>
                  </a:lnTo>
                  <a:lnTo>
                    <a:pt x="978" y="1756"/>
                  </a:lnTo>
                  <a:lnTo>
                    <a:pt x="978" y="1756"/>
                  </a:lnTo>
                  <a:lnTo>
                    <a:pt x="975" y="1756"/>
                  </a:lnTo>
                  <a:lnTo>
                    <a:pt x="971" y="1752"/>
                  </a:lnTo>
                  <a:lnTo>
                    <a:pt x="968" y="1752"/>
                  </a:lnTo>
                  <a:lnTo>
                    <a:pt x="966" y="1754"/>
                  </a:lnTo>
                  <a:lnTo>
                    <a:pt x="966" y="1754"/>
                  </a:lnTo>
                  <a:lnTo>
                    <a:pt x="966" y="1754"/>
                  </a:lnTo>
                  <a:lnTo>
                    <a:pt x="966" y="1754"/>
                  </a:lnTo>
                  <a:lnTo>
                    <a:pt x="966" y="1754"/>
                  </a:lnTo>
                  <a:lnTo>
                    <a:pt x="966" y="1756"/>
                  </a:lnTo>
                  <a:lnTo>
                    <a:pt x="968" y="1759"/>
                  </a:lnTo>
                  <a:lnTo>
                    <a:pt x="971" y="1761"/>
                  </a:lnTo>
                  <a:lnTo>
                    <a:pt x="971" y="1761"/>
                  </a:lnTo>
                  <a:lnTo>
                    <a:pt x="971" y="1761"/>
                  </a:lnTo>
                  <a:lnTo>
                    <a:pt x="973" y="1761"/>
                  </a:lnTo>
                  <a:lnTo>
                    <a:pt x="973" y="1761"/>
                  </a:lnTo>
                  <a:lnTo>
                    <a:pt x="975" y="1761"/>
                  </a:lnTo>
                  <a:lnTo>
                    <a:pt x="975" y="1763"/>
                  </a:lnTo>
                  <a:lnTo>
                    <a:pt x="973" y="1763"/>
                  </a:lnTo>
                  <a:lnTo>
                    <a:pt x="973" y="1763"/>
                  </a:lnTo>
                  <a:lnTo>
                    <a:pt x="971" y="1763"/>
                  </a:lnTo>
                  <a:lnTo>
                    <a:pt x="968" y="1763"/>
                  </a:lnTo>
                  <a:lnTo>
                    <a:pt x="968" y="1763"/>
                  </a:lnTo>
                  <a:lnTo>
                    <a:pt x="971" y="1763"/>
                  </a:lnTo>
                  <a:lnTo>
                    <a:pt x="971" y="1766"/>
                  </a:lnTo>
                  <a:lnTo>
                    <a:pt x="971" y="1766"/>
                  </a:lnTo>
                  <a:lnTo>
                    <a:pt x="971" y="1766"/>
                  </a:lnTo>
                  <a:lnTo>
                    <a:pt x="968" y="1763"/>
                  </a:lnTo>
                  <a:lnTo>
                    <a:pt x="966" y="1763"/>
                  </a:lnTo>
                  <a:lnTo>
                    <a:pt x="964" y="1763"/>
                  </a:lnTo>
                  <a:lnTo>
                    <a:pt x="964" y="1763"/>
                  </a:lnTo>
                  <a:lnTo>
                    <a:pt x="959" y="1761"/>
                  </a:lnTo>
                  <a:lnTo>
                    <a:pt x="959" y="1761"/>
                  </a:lnTo>
                  <a:lnTo>
                    <a:pt x="956" y="1759"/>
                  </a:lnTo>
                  <a:lnTo>
                    <a:pt x="956" y="1759"/>
                  </a:lnTo>
                  <a:lnTo>
                    <a:pt x="956" y="1756"/>
                  </a:lnTo>
                  <a:lnTo>
                    <a:pt x="956" y="1756"/>
                  </a:lnTo>
                  <a:lnTo>
                    <a:pt x="956" y="1754"/>
                  </a:lnTo>
                  <a:lnTo>
                    <a:pt x="954" y="1754"/>
                  </a:lnTo>
                  <a:lnTo>
                    <a:pt x="954" y="1754"/>
                  </a:lnTo>
                  <a:lnTo>
                    <a:pt x="954" y="1754"/>
                  </a:lnTo>
                  <a:lnTo>
                    <a:pt x="952" y="1754"/>
                  </a:lnTo>
                  <a:lnTo>
                    <a:pt x="952" y="1754"/>
                  </a:lnTo>
                  <a:lnTo>
                    <a:pt x="952" y="1752"/>
                  </a:lnTo>
                  <a:lnTo>
                    <a:pt x="952" y="1752"/>
                  </a:lnTo>
                  <a:lnTo>
                    <a:pt x="952" y="1752"/>
                  </a:lnTo>
                  <a:lnTo>
                    <a:pt x="959" y="1752"/>
                  </a:lnTo>
                  <a:lnTo>
                    <a:pt x="961" y="1749"/>
                  </a:lnTo>
                  <a:lnTo>
                    <a:pt x="961" y="1749"/>
                  </a:lnTo>
                  <a:lnTo>
                    <a:pt x="959" y="1749"/>
                  </a:lnTo>
                  <a:lnTo>
                    <a:pt x="959" y="1749"/>
                  </a:lnTo>
                  <a:lnTo>
                    <a:pt x="959" y="1749"/>
                  </a:lnTo>
                  <a:lnTo>
                    <a:pt x="961" y="1747"/>
                  </a:lnTo>
                  <a:lnTo>
                    <a:pt x="961" y="1747"/>
                  </a:lnTo>
                  <a:lnTo>
                    <a:pt x="961" y="1747"/>
                  </a:lnTo>
                  <a:lnTo>
                    <a:pt x="959" y="1747"/>
                  </a:lnTo>
                  <a:lnTo>
                    <a:pt x="959" y="1747"/>
                  </a:lnTo>
                  <a:lnTo>
                    <a:pt x="959"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2" y="1733"/>
                  </a:lnTo>
                  <a:lnTo>
                    <a:pt x="952" y="1733"/>
                  </a:lnTo>
                  <a:lnTo>
                    <a:pt x="952" y="1735"/>
                  </a:lnTo>
                  <a:lnTo>
                    <a:pt x="954" y="1735"/>
                  </a:lnTo>
                  <a:lnTo>
                    <a:pt x="956" y="1735"/>
                  </a:lnTo>
                  <a:lnTo>
                    <a:pt x="956" y="1735"/>
                  </a:lnTo>
                  <a:lnTo>
                    <a:pt x="956" y="1735"/>
                  </a:lnTo>
                  <a:lnTo>
                    <a:pt x="956" y="1740"/>
                  </a:lnTo>
                  <a:lnTo>
                    <a:pt x="956" y="1740"/>
                  </a:lnTo>
                  <a:lnTo>
                    <a:pt x="959" y="1742"/>
                  </a:lnTo>
                  <a:lnTo>
                    <a:pt x="959" y="1742"/>
                  </a:lnTo>
                  <a:lnTo>
                    <a:pt x="961" y="1742"/>
                  </a:lnTo>
                  <a:lnTo>
                    <a:pt x="961" y="1745"/>
                  </a:lnTo>
                  <a:lnTo>
                    <a:pt x="964" y="1747"/>
                  </a:lnTo>
                  <a:lnTo>
                    <a:pt x="966" y="1747"/>
                  </a:lnTo>
                  <a:lnTo>
                    <a:pt x="966" y="1747"/>
                  </a:lnTo>
                  <a:lnTo>
                    <a:pt x="968" y="1747"/>
                  </a:lnTo>
                  <a:lnTo>
                    <a:pt x="971" y="1749"/>
                  </a:lnTo>
                  <a:lnTo>
                    <a:pt x="978" y="1752"/>
                  </a:lnTo>
                  <a:lnTo>
                    <a:pt x="978" y="1752"/>
                  </a:lnTo>
                  <a:lnTo>
                    <a:pt x="980" y="1754"/>
                  </a:lnTo>
                  <a:lnTo>
                    <a:pt x="980" y="1754"/>
                  </a:lnTo>
                  <a:lnTo>
                    <a:pt x="985" y="1754"/>
                  </a:lnTo>
                  <a:lnTo>
                    <a:pt x="985" y="1754"/>
                  </a:lnTo>
                  <a:lnTo>
                    <a:pt x="985" y="1754"/>
                  </a:lnTo>
                  <a:lnTo>
                    <a:pt x="987" y="1754"/>
                  </a:lnTo>
                  <a:lnTo>
                    <a:pt x="987" y="1756"/>
                  </a:lnTo>
                  <a:lnTo>
                    <a:pt x="987" y="1756"/>
                  </a:lnTo>
                  <a:lnTo>
                    <a:pt x="990" y="1756"/>
                  </a:lnTo>
                  <a:lnTo>
                    <a:pt x="990" y="1756"/>
                  </a:lnTo>
                  <a:lnTo>
                    <a:pt x="990" y="1756"/>
                  </a:lnTo>
                  <a:lnTo>
                    <a:pt x="992" y="1756"/>
                  </a:lnTo>
                  <a:lnTo>
                    <a:pt x="994" y="1756"/>
                  </a:lnTo>
                  <a:lnTo>
                    <a:pt x="994" y="1759"/>
                  </a:lnTo>
                  <a:lnTo>
                    <a:pt x="1004" y="1761"/>
                  </a:lnTo>
                  <a:lnTo>
                    <a:pt x="1006" y="1761"/>
                  </a:lnTo>
                  <a:lnTo>
                    <a:pt x="1009" y="1763"/>
                  </a:lnTo>
                  <a:lnTo>
                    <a:pt x="1011" y="1766"/>
                  </a:lnTo>
                  <a:lnTo>
                    <a:pt x="1013" y="1763"/>
                  </a:lnTo>
                  <a:lnTo>
                    <a:pt x="1018" y="1766"/>
                  </a:lnTo>
                  <a:lnTo>
                    <a:pt x="1018" y="1766"/>
                  </a:lnTo>
                  <a:lnTo>
                    <a:pt x="1020" y="1766"/>
                  </a:lnTo>
                  <a:lnTo>
                    <a:pt x="1020" y="1766"/>
                  </a:lnTo>
                  <a:lnTo>
                    <a:pt x="1023" y="1766"/>
                  </a:lnTo>
                  <a:lnTo>
                    <a:pt x="1023" y="1766"/>
                  </a:lnTo>
                  <a:lnTo>
                    <a:pt x="1023" y="1766"/>
                  </a:lnTo>
                  <a:lnTo>
                    <a:pt x="1023" y="1763"/>
                  </a:lnTo>
                  <a:lnTo>
                    <a:pt x="1023" y="1763"/>
                  </a:lnTo>
                  <a:lnTo>
                    <a:pt x="1025" y="1763"/>
                  </a:lnTo>
                  <a:lnTo>
                    <a:pt x="1025" y="1763"/>
                  </a:lnTo>
                  <a:lnTo>
                    <a:pt x="1025" y="1763"/>
                  </a:lnTo>
                  <a:lnTo>
                    <a:pt x="1025" y="1761"/>
                  </a:lnTo>
                  <a:lnTo>
                    <a:pt x="1025" y="1761"/>
                  </a:lnTo>
                  <a:lnTo>
                    <a:pt x="1025" y="1761"/>
                  </a:lnTo>
                  <a:lnTo>
                    <a:pt x="1025" y="1759"/>
                  </a:lnTo>
                  <a:lnTo>
                    <a:pt x="1025" y="1759"/>
                  </a:lnTo>
                  <a:lnTo>
                    <a:pt x="1030" y="1761"/>
                  </a:lnTo>
                  <a:lnTo>
                    <a:pt x="1030" y="1761"/>
                  </a:lnTo>
                  <a:lnTo>
                    <a:pt x="1027" y="1761"/>
                  </a:lnTo>
                  <a:lnTo>
                    <a:pt x="1025" y="1763"/>
                  </a:lnTo>
                  <a:lnTo>
                    <a:pt x="1027" y="1766"/>
                  </a:lnTo>
                  <a:lnTo>
                    <a:pt x="1030" y="1766"/>
                  </a:lnTo>
                  <a:lnTo>
                    <a:pt x="1037" y="1766"/>
                  </a:lnTo>
                  <a:lnTo>
                    <a:pt x="1037" y="1763"/>
                  </a:lnTo>
                  <a:lnTo>
                    <a:pt x="1037" y="1763"/>
                  </a:lnTo>
                  <a:lnTo>
                    <a:pt x="1037" y="1761"/>
                  </a:lnTo>
                  <a:lnTo>
                    <a:pt x="1039" y="1761"/>
                  </a:lnTo>
                  <a:lnTo>
                    <a:pt x="1039" y="1763"/>
                  </a:lnTo>
                  <a:lnTo>
                    <a:pt x="1039" y="1763"/>
                  </a:lnTo>
                  <a:lnTo>
                    <a:pt x="1039" y="1766"/>
                  </a:lnTo>
                  <a:lnTo>
                    <a:pt x="1039" y="1766"/>
                  </a:lnTo>
                  <a:lnTo>
                    <a:pt x="1039" y="1766"/>
                  </a:lnTo>
                  <a:lnTo>
                    <a:pt x="1039" y="1766"/>
                  </a:lnTo>
                  <a:lnTo>
                    <a:pt x="1039" y="1766"/>
                  </a:lnTo>
                  <a:lnTo>
                    <a:pt x="1042" y="1766"/>
                  </a:lnTo>
                  <a:lnTo>
                    <a:pt x="1044" y="1766"/>
                  </a:lnTo>
                  <a:lnTo>
                    <a:pt x="1044" y="1766"/>
                  </a:lnTo>
                  <a:lnTo>
                    <a:pt x="1044" y="1766"/>
                  </a:lnTo>
                  <a:lnTo>
                    <a:pt x="1046" y="1766"/>
                  </a:lnTo>
                  <a:lnTo>
                    <a:pt x="1051" y="1768"/>
                  </a:lnTo>
                  <a:lnTo>
                    <a:pt x="1054" y="1768"/>
                  </a:lnTo>
                  <a:lnTo>
                    <a:pt x="1054" y="1768"/>
                  </a:lnTo>
                  <a:lnTo>
                    <a:pt x="1054" y="1768"/>
                  </a:lnTo>
                  <a:lnTo>
                    <a:pt x="1051" y="1768"/>
                  </a:lnTo>
                  <a:lnTo>
                    <a:pt x="1051" y="1768"/>
                  </a:lnTo>
                  <a:lnTo>
                    <a:pt x="1051" y="1771"/>
                  </a:lnTo>
                  <a:lnTo>
                    <a:pt x="1051" y="1771"/>
                  </a:lnTo>
                  <a:lnTo>
                    <a:pt x="1051" y="1771"/>
                  </a:lnTo>
                  <a:lnTo>
                    <a:pt x="1054" y="1771"/>
                  </a:lnTo>
                  <a:lnTo>
                    <a:pt x="1054" y="1771"/>
                  </a:lnTo>
                  <a:lnTo>
                    <a:pt x="1056" y="1773"/>
                  </a:lnTo>
                  <a:lnTo>
                    <a:pt x="1058" y="1773"/>
                  </a:lnTo>
                  <a:lnTo>
                    <a:pt x="1061" y="1773"/>
                  </a:lnTo>
                  <a:lnTo>
                    <a:pt x="1061" y="1773"/>
                  </a:lnTo>
                  <a:lnTo>
                    <a:pt x="1063" y="1773"/>
                  </a:lnTo>
                  <a:lnTo>
                    <a:pt x="1063" y="1773"/>
                  </a:lnTo>
                  <a:lnTo>
                    <a:pt x="1065" y="1773"/>
                  </a:lnTo>
                  <a:lnTo>
                    <a:pt x="1065" y="1773"/>
                  </a:lnTo>
                  <a:lnTo>
                    <a:pt x="1065" y="1775"/>
                  </a:lnTo>
                  <a:lnTo>
                    <a:pt x="1070" y="1775"/>
                  </a:lnTo>
                  <a:lnTo>
                    <a:pt x="1072" y="1778"/>
                  </a:lnTo>
                  <a:lnTo>
                    <a:pt x="1080" y="1775"/>
                  </a:lnTo>
                  <a:lnTo>
                    <a:pt x="1080" y="1775"/>
                  </a:lnTo>
                  <a:lnTo>
                    <a:pt x="1080" y="1775"/>
                  </a:lnTo>
                  <a:lnTo>
                    <a:pt x="1082" y="1773"/>
                  </a:lnTo>
                  <a:lnTo>
                    <a:pt x="1084" y="1771"/>
                  </a:lnTo>
                  <a:lnTo>
                    <a:pt x="1084" y="1773"/>
                  </a:lnTo>
                  <a:lnTo>
                    <a:pt x="1087" y="1773"/>
                  </a:lnTo>
                  <a:lnTo>
                    <a:pt x="1087" y="1771"/>
                  </a:lnTo>
                  <a:lnTo>
                    <a:pt x="1087" y="1771"/>
                  </a:lnTo>
                  <a:lnTo>
                    <a:pt x="1084" y="1768"/>
                  </a:lnTo>
                  <a:lnTo>
                    <a:pt x="1084" y="1766"/>
                  </a:lnTo>
                  <a:lnTo>
                    <a:pt x="1084" y="1766"/>
                  </a:lnTo>
                  <a:lnTo>
                    <a:pt x="1082" y="1766"/>
                  </a:lnTo>
                  <a:lnTo>
                    <a:pt x="1082" y="1766"/>
                  </a:lnTo>
                  <a:lnTo>
                    <a:pt x="1082" y="1766"/>
                  </a:lnTo>
                  <a:lnTo>
                    <a:pt x="1082" y="1768"/>
                  </a:lnTo>
                  <a:lnTo>
                    <a:pt x="1082" y="1768"/>
                  </a:lnTo>
                  <a:lnTo>
                    <a:pt x="1080" y="1768"/>
                  </a:lnTo>
                  <a:lnTo>
                    <a:pt x="1080" y="1768"/>
                  </a:lnTo>
                  <a:lnTo>
                    <a:pt x="1080" y="1768"/>
                  </a:lnTo>
                  <a:lnTo>
                    <a:pt x="1080" y="1766"/>
                  </a:lnTo>
                  <a:lnTo>
                    <a:pt x="1080" y="1766"/>
                  </a:lnTo>
                  <a:lnTo>
                    <a:pt x="1082" y="1766"/>
                  </a:lnTo>
                  <a:lnTo>
                    <a:pt x="1080" y="1763"/>
                  </a:lnTo>
                  <a:lnTo>
                    <a:pt x="1082" y="1763"/>
                  </a:lnTo>
                  <a:lnTo>
                    <a:pt x="1087" y="1763"/>
                  </a:lnTo>
                  <a:lnTo>
                    <a:pt x="1087" y="1766"/>
                  </a:lnTo>
                  <a:lnTo>
                    <a:pt x="1087" y="1766"/>
                  </a:lnTo>
                  <a:lnTo>
                    <a:pt x="1087" y="1766"/>
                  </a:lnTo>
                  <a:lnTo>
                    <a:pt x="1084" y="1766"/>
                  </a:lnTo>
                  <a:lnTo>
                    <a:pt x="1087" y="1768"/>
                  </a:lnTo>
                  <a:lnTo>
                    <a:pt x="1089" y="1768"/>
                  </a:lnTo>
                  <a:lnTo>
                    <a:pt x="1087" y="1768"/>
                  </a:lnTo>
                  <a:lnTo>
                    <a:pt x="1089" y="1771"/>
                  </a:lnTo>
                  <a:lnTo>
                    <a:pt x="1091" y="1771"/>
                  </a:lnTo>
                  <a:lnTo>
                    <a:pt x="1094" y="1768"/>
                  </a:lnTo>
                  <a:lnTo>
                    <a:pt x="1096" y="1768"/>
                  </a:lnTo>
                  <a:lnTo>
                    <a:pt x="1094" y="1768"/>
                  </a:lnTo>
                  <a:lnTo>
                    <a:pt x="1094" y="1768"/>
                  </a:lnTo>
                  <a:lnTo>
                    <a:pt x="1096" y="1766"/>
                  </a:lnTo>
                  <a:lnTo>
                    <a:pt x="1096" y="1766"/>
                  </a:lnTo>
                  <a:lnTo>
                    <a:pt x="1098" y="1766"/>
                  </a:lnTo>
                  <a:lnTo>
                    <a:pt x="1098" y="1768"/>
                  </a:lnTo>
                  <a:lnTo>
                    <a:pt x="1098" y="1768"/>
                  </a:lnTo>
                  <a:lnTo>
                    <a:pt x="1096" y="1768"/>
                  </a:lnTo>
                  <a:lnTo>
                    <a:pt x="1096" y="1768"/>
                  </a:lnTo>
                  <a:lnTo>
                    <a:pt x="1098" y="1771"/>
                  </a:lnTo>
                  <a:lnTo>
                    <a:pt x="1098" y="1771"/>
                  </a:lnTo>
                  <a:lnTo>
                    <a:pt x="1101" y="1768"/>
                  </a:lnTo>
                  <a:lnTo>
                    <a:pt x="1101" y="1768"/>
                  </a:lnTo>
                  <a:lnTo>
                    <a:pt x="1101" y="1766"/>
                  </a:lnTo>
                  <a:lnTo>
                    <a:pt x="1101" y="1766"/>
                  </a:lnTo>
                  <a:lnTo>
                    <a:pt x="1101" y="1761"/>
                  </a:lnTo>
                  <a:lnTo>
                    <a:pt x="1101" y="1761"/>
                  </a:lnTo>
                  <a:lnTo>
                    <a:pt x="1103" y="1761"/>
                  </a:lnTo>
                  <a:lnTo>
                    <a:pt x="1103" y="1761"/>
                  </a:lnTo>
                  <a:lnTo>
                    <a:pt x="1103" y="1759"/>
                  </a:lnTo>
                  <a:lnTo>
                    <a:pt x="1103" y="1759"/>
                  </a:lnTo>
                  <a:lnTo>
                    <a:pt x="1103" y="1759"/>
                  </a:lnTo>
                  <a:lnTo>
                    <a:pt x="1103" y="1756"/>
                  </a:lnTo>
                  <a:lnTo>
                    <a:pt x="1103" y="1756"/>
                  </a:lnTo>
                  <a:lnTo>
                    <a:pt x="1103" y="1756"/>
                  </a:lnTo>
                  <a:lnTo>
                    <a:pt x="1101" y="1754"/>
                  </a:lnTo>
                  <a:lnTo>
                    <a:pt x="1101" y="1754"/>
                  </a:lnTo>
                  <a:lnTo>
                    <a:pt x="1106" y="1754"/>
                  </a:lnTo>
                  <a:lnTo>
                    <a:pt x="1106" y="1754"/>
                  </a:lnTo>
                  <a:lnTo>
                    <a:pt x="1106" y="1754"/>
                  </a:lnTo>
                  <a:lnTo>
                    <a:pt x="1106" y="1752"/>
                  </a:lnTo>
                  <a:lnTo>
                    <a:pt x="1106" y="1752"/>
                  </a:lnTo>
                  <a:lnTo>
                    <a:pt x="1106" y="1752"/>
                  </a:lnTo>
                  <a:lnTo>
                    <a:pt x="1106" y="1749"/>
                  </a:lnTo>
                  <a:lnTo>
                    <a:pt x="1106" y="1749"/>
                  </a:lnTo>
                  <a:lnTo>
                    <a:pt x="1106" y="1749"/>
                  </a:lnTo>
                  <a:lnTo>
                    <a:pt x="1101" y="1745"/>
                  </a:lnTo>
                  <a:lnTo>
                    <a:pt x="1101" y="1742"/>
                  </a:lnTo>
                  <a:lnTo>
                    <a:pt x="1098" y="1742"/>
                  </a:lnTo>
                  <a:lnTo>
                    <a:pt x="1098" y="1742"/>
                  </a:lnTo>
                  <a:lnTo>
                    <a:pt x="1098" y="1742"/>
                  </a:lnTo>
                  <a:lnTo>
                    <a:pt x="1101" y="1742"/>
                  </a:lnTo>
                  <a:lnTo>
                    <a:pt x="1101" y="1742"/>
                  </a:lnTo>
                  <a:lnTo>
                    <a:pt x="1098" y="1740"/>
                  </a:lnTo>
                  <a:lnTo>
                    <a:pt x="1094" y="1735"/>
                  </a:lnTo>
                  <a:lnTo>
                    <a:pt x="1091" y="1735"/>
                  </a:lnTo>
                  <a:lnTo>
                    <a:pt x="1091" y="1735"/>
                  </a:lnTo>
                  <a:lnTo>
                    <a:pt x="1091" y="1735"/>
                  </a:lnTo>
                  <a:lnTo>
                    <a:pt x="1094" y="1735"/>
                  </a:lnTo>
                  <a:lnTo>
                    <a:pt x="1094" y="1735"/>
                  </a:lnTo>
                  <a:lnTo>
                    <a:pt x="1096" y="1735"/>
                  </a:lnTo>
                  <a:lnTo>
                    <a:pt x="1096" y="1735"/>
                  </a:lnTo>
                  <a:lnTo>
                    <a:pt x="1098" y="1737"/>
                  </a:lnTo>
                  <a:lnTo>
                    <a:pt x="1098" y="1740"/>
                  </a:lnTo>
                  <a:lnTo>
                    <a:pt x="1098" y="1737"/>
                  </a:lnTo>
                  <a:lnTo>
                    <a:pt x="1101" y="1737"/>
                  </a:lnTo>
                  <a:lnTo>
                    <a:pt x="1101" y="1737"/>
                  </a:lnTo>
                  <a:lnTo>
                    <a:pt x="1103" y="1737"/>
                  </a:lnTo>
                  <a:lnTo>
                    <a:pt x="1101" y="1735"/>
                  </a:lnTo>
                  <a:lnTo>
                    <a:pt x="1101" y="1735"/>
                  </a:lnTo>
                  <a:lnTo>
                    <a:pt x="1103" y="1735"/>
                  </a:lnTo>
                  <a:lnTo>
                    <a:pt x="1103" y="1735"/>
                  </a:lnTo>
                  <a:lnTo>
                    <a:pt x="1106" y="1737"/>
                  </a:lnTo>
                  <a:lnTo>
                    <a:pt x="1106" y="1737"/>
                  </a:lnTo>
                  <a:lnTo>
                    <a:pt x="1106" y="1740"/>
                  </a:lnTo>
                  <a:lnTo>
                    <a:pt x="1103" y="1740"/>
                  </a:lnTo>
                  <a:lnTo>
                    <a:pt x="1106" y="1740"/>
                  </a:lnTo>
                  <a:lnTo>
                    <a:pt x="1106" y="1742"/>
                  </a:lnTo>
                  <a:lnTo>
                    <a:pt x="1106" y="1740"/>
                  </a:lnTo>
                  <a:lnTo>
                    <a:pt x="1106" y="1740"/>
                  </a:lnTo>
                  <a:lnTo>
                    <a:pt x="1108" y="1740"/>
                  </a:lnTo>
                  <a:lnTo>
                    <a:pt x="1110" y="1740"/>
                  </a:lnTo>
                  <a:lnTo>
                    <a:pt x="1110" y="1740"/>
                  </a:lnTo>
                  <a:lnTo>
                    <a:pt x="1110" y="1740"/>
                  </a:lnTo>
                  <a:lnTo>
                    <a:pt x="1110" y="1737"/>
                  </a:lnTo>
                  <a:lnTo>
                    <a:pt x="1110" y="1737"/>
                  </a:lnTo>
                  <a:lnTo>
                    <a:pt x="1110" y="1735"/>
                  </a:lnTo>
                  <a:lnTo>
                    <a:pt x="1108" y="1735"/>
                  </a:lnTo>
                  <a:lnTo>
                    <a:pt x="1108" y="1735"/>
                  </a:lnTo>
                  <a:lnTo>
                    <a:pt x="1106" y="1733"/>
                  </a:lnTo>
                  <a:lnTo>
                    <a:pt x="1106" y="1733"/>
                  </a:lnTo>
                  <a:lnTo>
                    <a:pt x="1106" y="1733"/>
                  </a:lnTo>
                  <a:lnTo>
                    <a:pt x="1106" y="1733"/>
                  </a:lnTo>
                  <a:lnTo>
                    <a:pt x="1106" y="1733"/>
                  </a:lnTo>
                  <a:lnTo>
                    <a:pt x="1106" y="1733"/>
                  </a:lnTo>
                  <a:lnTo>
                    <a:pt x="1106" y="1730"/>
                  </a:lnTo>
                  <a:lnTo>
                    <a:pt x="1108" y="1730"/>
                  </a:lnTo>
                  <a:lnTo>
                    <a:pt x="1108" y="1730"/>
                  </a:lnTo>
                  <a:lnTo>
                    <a:pt x="1108" y="1730"/>
                  </a:lnTo>
                  <a:lnTo>
                    <a:pt x="1106" y="1730"/>
                  </a:lnTo>
                  <a:lnTo>
                    <a:pt x="1106" y="1730"/>
                  </a:lnTo>
                  <a:lnTo>
                    <a:pt x="1106" y="1728"/>
                  </a:lnTo>
                  <a:lnTo>
                    <a:pt x="1106" y="1728"/>
                  </a:lnTo>
                  <a:lnTo>
                    <a:pt x="1106" y="1728"/>
                  </a:lnTo>
                  <a:lnTo>
                    <a:pt x="1106" y="1728"/>
                  </a:lnTo>
                  <a:lnTo>
                    <a:pt x="1106" y="1728"/>
                  </a:lnTo>
                  <a:lnTo>
                    <a:pt x="1103" y="1728"/>
                  </a:lnTo>
                  <a:lnTo>
                    <a:pt x="1103" y="1726"/>
                  </a:lnTo>
                  <a:lnTo>
                    <a:pt x="1103" y="1726"/>
                  </a:lnTo>
                  <a:lnTo>
                    <a:pt x="1106" y="1726"/>
                  </a:lnTo>
                  <a:lnTo>
                    <a:pt x="1103" y="1723"/>
                  </a:lnTo>
                  <a:lnTo>
                    <a:pt x="1103" y="1723"/>
                  </a:lnTo>
                  <a:lnTo>
                    <a:pt x="1101" y="1723"/>
                  </a:lnTo>
                  <a:lnTo>
                    <a:pt x="1101" y="1726"/>
                  </a:lnTo>
                  <a:lnTo>
                    <a:pt x="1101" y="1726"/>
                  </a:lnTo>
                  <a:lnTo>
                    <a:pt x="1098" y="1726"/>
                  </a:lnTo>
                  <a:lnTo>
                    <a:pt x="1098" y="1726"/>
                  </a:lnTo>
                  <a:lnTo>
                    <a:pt x="1098" y="1723"/>
                  </a:lnTo>
                  <a:lnTo>
                    <a:pt x="1096" y="1723"/>
                  </a:lnTo>
                  <a:lnTo>
                    <a:pt x="1098" y="1721"/>
                  </a:lnTo>
                  <a:lnTo>
                    <a:pt x="1101" y="1719"/>
                  </a:lnTo>
                  <a:lnTo>
                    <a:pt x="1101" y="1719"/>
                  </a:lnTo>
                  <a:lnTo>
                    <a:pt x="1103" y="1719"/>
                  </a:lnTo>
                  <a:lnTo>
                    <a:pt x="1103" y="1719"/>
                  </a:lnTo>
                  <a:lnTo>
                    <a:pt x="1106" y="1721"/>
                  </a:lnTo>
                  <a:lnTo>
                    <a:pt x="1108" y="1721"/>
                  </a:lnTo>
                  <a:lnTo>
                    <a:pt x="1108" y="1719"/>
                  </a:lnTo>
                  <a:lnTo>
                    <a:pt x="1108" y="1719"/>
                  </a:lnTo>
                  <a:lnTo>
                    <a:pt x="1106" y="1716"/>
                  </a:lnTo>
                  <a:lnTo>
                    <a:pt x="1106" y="1716"/>
                  </a:lnTo>
                  <a:lnTo>
                    <a:pt x="1103" y="1716"/>
                  </a:lnTo>
                  <a:lnTo>
                    <a:pt x="1106" y="1716"/>
                  </a:lnTo>
                  <a:lnTo>
                    <a:pt x="1108" y="1716"/>
                  </a:lnTo>
                  <a:lnTo>
                    <a:pt x="1108" y="1716"/>
                  </a:lnTo>
                  <a:lnTo>
                    <a:pt x="1108" y="1714"/>
                  </a:lnTo>
                  <a:lnTo>
                    <a:pt x="1108" y="1714"/>
                  </a:lnTo>
                  <a:lnTo>
                    <a:pt x="1108" y="1714"/>
                  </a:lnTo>
                  <a:lnTo>
                    <a:pt x="1108" y="1711"/>
                  </a:lnTo>
                  <a:lnTo>
                    <a:pt x="1108" y="1711"/>
                  </a:lnTo>
                  <a:lnTo>
                    <a:pt x="1108" y="1711"/>
                  </a:lnTo>
                  <a:lnTo>
                    <a:pt x="1108" y="1711"/>
                  </a:lnTo>
                  <a:lnTo>
                    <a:pt x="1110" y="1714"/>
                  </a:lnTo>
                  <a:lnTo>
                    <a:pt x="1110" y="1714"/>
                  </a:lnTo>
                  <a:lnTo>
                    <a:pt x="1110" y="1716"/>
                  </a:lnTo>
                  <a:lnTo>
                    <a:pt x="1110" y="1716"/>
                  </a:lnTo>
                  <a:lnTo>
                    <a:pt x="1110" y="1719"/>
                  </a:lnTo>
                  <a:lnTo>
                    <a:pt x="1110" y="1719"/>
                  </a:lnTo>
                  <a:lnTo>
                    <a:pt x="1110" y="1719"/>
                  </a:lnTo>
                  <a:lnTo>
                    <a:pt x="1110" y="1721"/>
                  </a:lnTo>
                  <a:lnTo>
                    <a:pt x="1110" y="1721"/>
                  </a:lnTo>
                  <a:lnTo>
                    <a:pt x="1108" y="1721"/>
                  </a:lnTo>
                  <a:lnTo>
                    <a:pt x="1108" y="1721"/>
                  </a:lnTo>
                  <a:lnTo>
                    <a:pt x="1108" y="1721"/>
                  </a:lnTo>
                  <a:lnTo>
                    <a:pt x="1108" y="1723"/>
                  </a:lnTo>
                  <a:lnTo>
                    <a:pt x="1108" y="1723"/>
                  </a:lnTo>
                  <a:lnTo>
                    <a:pt x="1110" y="1726"/>
                  </a:lnTo>
                  <a:lnTo>
                    <a:pt x="1113" y="1728"/>
                  </a:lnTo>
                  <a:lnTo>
                    <a:pt x="1113" y="1728"/>
                  </a:lnTo>
                  <a:lnTo>
                    <a:pt x="1113" y="1730"/>
                  </a:lnTo>
                  <a:lnTo>
                    <a:pt x="1113" y="1728"/>
                  </a:lnTo>
                  <a:lnTo>
                    <a:pt x="1113" y="1728"/>
                  </a:lnTo>
                  <a:lnTo>
                    <a:pt x="1113" y="1728"/>
                  </a:lnTo>
                  <a:lnTo>
                    <a:pt x="1113" y="1726"/>
                  </a:lnTo>
                  <a:lnTo>
                    <a:pt x="1113" y="1726"/>
                  </a:lnTo>
                  <a:lnTo>
                    <a:pt x="1113" y="1726"/>
                  </a:lnTo>
                  <a:lnTo>
                    <a:pt x="1115" y="1726"/>
                  </a:lnTo>
                  <a:lnTo>
                    <a:pt x="1117" y="1730"/>
                  </a:lnTo>
                  <a:lnTo>
                    <a:pt x="1122" y="1735"/>
                  </a:lnTo>
                  <a:lnTo>
                    <a:pt x="1122" y="1735"/>
                  </a:lnTo>
                  <a:lnTo>
                    <a:pt x="1125" y="1735"/>
                  </a:lnTo>
                  <a:lnTo>
                    <a:pt x="1120" y="1733"/>
                  </a:lnTo>
                  <a:lnTo>
                    <a:pt x="1120" y="1730"/>
                  </a:lnTo>
                  <a:lnTo>
                    <a:pt x="1120" y="1730"/>
                  </a:lnTo>
                  <a:lnTo>
                    <a:pt x="1120" y="1726"/>
                  </a:lnTo>
                  <a:lnTo>
                    <a:pt x="1120" y="1726"/>
                  </a:lnTo>
                  <a:lnTo>
                    <a:pt x="1120" y="1726"/>
                  </a:lnTo>
                  <a:lnTo>
                    <a:pt x="1120" y="1726"/>
                  </a:lnTo>
                  <a:lnTo>
                    <a:pt x="1122" y="1726"/>
                  </a:lnTo>
                  <a:lnTo>
                    <a:pt x="1125" y="1728"/>
                  </a:lnTo>
                  <a:lnTo>
                    <a:pt x="1125" y="1728"/>
                  </a:lnTo>
                  <a:lnTo>
                    <a:pt x="1127" y="1728"/>
                  </a:lnTo>
                  <a:lnTo>
                    <a:pt x="1129" y="1728"/>
                  </a:lnTo>
                  <a:lnTo>
                    <a:pt x="1132" y="1730"/>
                  </a:lnTo>
                  <a:lnTo>
                    <a:pt x="1134" y="1733"/>
                  </a:lnTo>
                  <a:lnTo>
                    <a:pt x="1132" y="1733"/>
                  </a:lnTo>
                  <a:lnTo>
                    <a:pt x="1132" y="1733"/>
                  </a:lnTo>
                  <a:lnTo>
                    <a:pt x="1132" y="1733"/>
                  </a:lnTo>
                  <a:lnTo>
                    <a:pt x="1132" y="1730"/>
                  </a:lnTo>
                  <a:lnTo>
                    <a:pt x="1132" y="1730"/>
                  </a:lnTo>
                  <a:lnTo>
                    <a:pt x="1132" y="1730"/>
                  </a:lnTo>
                  <a:lnTo>
                    <a:pt x="1132" y="1728"/>
                  </a:lnTo>
                  <a:lnTo>
                    <a:pt x="1132" y="1728"/>
                  </a:lnTo>
                  <a:lnTo>
                    <a:pt x="1132" y="1728"/>
                  </a:lnTo>
                  <a:lnTo>
                    <a:pt x="1132" y="1728"/>
                  </a:lnTo>
                  <a:lnTo>
                    <a:pt x="1132" y="1730"/>
                  </a:lnTo>
                  <a:lnTo>
                    <a:pt x="1134" y="1730"/>
                  </a:lnTo>
                  <a:lnTo>
                    <a:pt x="1134" y="1733"/>
                  </a:lnTo>
                  <a:lnTo>
                    <a:pt x="1136" y="1733"/>
                  </a:lnTo>
                  <a:lnTo>
                    <a:pt x="1136" y="1733"/>
                  </a:lnTo>
                  <a:lnTo>
                    <a:pt x="1139" y="1733"/>
                  </a:lnTo>
                  <a:lnTo>
                    <a:pt x="1136" y="1733"/>
                  </a:lnTo>
                  <a:lnTo>
                    <a:pt x="1136" y="1733"/>
                  </a:lnTo>
                  <a:lnTo>
                    <a:pt x="1141" y="1733"/>
                  </a:lnTo>
                  <a:lnTo>
                    <a:pt x="1141" y="1733"/>
                  </a:lnTo>
                  <a:lnTo>
                    <a:pt x="1141" y="1733"/>
                  </a:lnTo>
                  <a:lnTo>
                    <a:pt x="1141" y="1733"/>
                  </a:lnTo>
                  <a:lnTo>
                    <a:pt x="1139" y="1733"/>
                  </a:lnTo>
                  <a:lnTo>
                    <a:pt x="1139" y="1733"/>
                  </a:lnTo>
                  <a:lnTo>
                    <a:pt x="1139" y="1733"/>
                  </a:lnTo>
                  <a:lnTo>
                    <a:pt x="1139" y="1730"/>
                  </a:lnTo>
                  <a:lnTo>
                    <a:pt x="1139" y="1730"/>
                  </a:lnTo>
                  <a:lnTo>
                    <a:pt x="1136" y="1728"/>
                  </a:lnTo>
                  <a:lnTo>
                    <a:pt x="1134" y="1726"/>
                  </a:lnTo>
                  <a:lnTo>
                    <a:pt x="1132" y="1721"/>
                  </a:lnTo>
                  <a:lnTo>
                    <a:pt x="1132" y="1721"/>
                  </a:lnTo>
                  <a:lnTo>
                    <a:pt x="1129" y="1719"/>
                  </a:lnTo>
                  <a:lnTo>
                    <a:pt x="1129" y="1719"/>
                  </a:lnTo>
                  <a:lnTo>
                    <a:pt x="1129" y="1716"/>
                  </a:lnTo>
                  <a:lnTo>
                    <a:pt x="1129" y="1716"/>
                  </a:lnTo>
                  <a:lnTo>
                    <a:pt x="1129" y="1716"/>
                  </a:lnTo>
                  <a:lnTo>
                    <a:pt x="1129" y="1716"/>
                  </a:lnTo>
                  <a:lnTo>
                    <a:pt x="1129" y="1716"/>
                  </a:lnTo>
                  <a:lnTo>
                    <a:pt x="1132" y="1719"/>
                  </a:lnTo>
                  <a:lnTo>
                    <a:pt x="1132" y="1719"/>
                  </a:lnTo>
                  <a:lnTo>
                    <a:pt x="1132" y="1719"/>
                  </a:lnTo>
                  <a:lnTo>
                    <a:pt x="1134" y="1721"/>
                  </a:lnTo>
                  <a:lnTo>
                    <a:pt x="1134" y="1723"/>
                  </a:lnTo>
                  <a:lnTo>
                    <a:pt x="1136" y="1723"/>
                  </a:lnTo>
                  <a:lnTo>
                    <a:pt x="1136" y="1726"/>
                  </a:lnTo>
                  <a:lnTo>
                    <a:pt x="1139" y="1726"/>
                  </a:lnTo>
                  <a:lnTo>
                    <a:pt x="1141" y="1728"/>
                  </a:lnTo>
                  <a:lnTo>
                    <a:pt x="1141" y="1728"/>
                  </a:lnTo>
                  <a:lnTo>
                    <a:pt x="1141" y="1728"/>
                  </a:lnTo>
                  <a:lnTo>
                    <a:pt x="1141" y="1728"/>
                  </a:lnTo>
                  <a:lnTo>
                    <a:pt x="1141" y="1728"/>
                  </a:lnTo>
                  <a:lnTo>
                    <a:pt x="1141" y="1728"/>
                  </a:lnTo>
                  <a:lnTo>
                    <a:pt x="1143" y="1730"/>
                  </a:lnTo>
                  <a:lnTo>
                    <a:pt x="1146" y="1728"/>
                  </a:lnTo>
                  <a:lnTo>
                    <a:pt x="1148" y="1728"/>
                  </a:lnTo>
                  <a:lnTo>
                    <a:pt x="1148" y="1728"/>
                  </a:lnTo>
                  <a:lnTo>
                    <a:pt x="1148" y="1728"/>
                  </a:lnTo>
                  <a:lnTo>
                    <a:pt x="1148" y="1728"/>
                  </a:lnTo>
                  <a:lnTo>
                    <a:pt x="1148" y="1728"/>
                  </a:lnTo>
                  <a:lnTo>
                    <a:pt x="1148" y="1728"/>
                  </a:lnTo>
                  <a:lnTo>
                    <a:pt x="1148" y="1728"/>
                  </a:lnTo>
                  <a:lnTo>
                    <a:pt x="1148" y="1728"/>
                  </a:lnTo>
                  <a:lnTo>
                    <a:pt x="1151" y="1728"/>
                  </a:lnTo>
                  <a:lnTo>
                    <a:pt x="1153" y="1730"/>
                  </a:lnTo>
                  <a:lnTo>
                    <a:pt x="1155" y="1728"/>
                  </a:lnTo>
                  <a:lnTo>
                    <a:pt x="1155" y="1728"/>
                  </a:lnTo>
                  <a:lnTo>
                    <a:pt x="1155" y="1728"/>
                  </a:lnTo>
                  <a:lnTo>
                    <a:pt x="1155" y="1726"/>
                  </a:lnTo>
                  <a:lnTo>
                    <a:pt x="1155" y="1726"/>
                  </a:lnTo>
                  <a:lnTo>
                    <a:pt x="1158" y="1723"/>
                  </a:lnTo>
                  <a:lnTo>
                    <a:pt x="1160" y="1723"/>
                  </a:lnTo>
                  <a:lnTo>
                    <a:pt x="1158" y="1723"/>
                  </a:lnTo>
                  <a:lnTo>
                    <a:pt x="1160" y="1721"/>
                  </a:lnTo>
                  <a:lnTo>
                    <a:pt x="1160" y="1721"/>
                  </a:lnTo>
                  <a:lnTo>
                    <a:pt x="1162" y="1721"/>
                  </a:lnTo>
                  <a:lnTo>
                    <a:pt x="1167" y="1714"/>
                  </a:lnTo>
                  <a:lnTo>
                    <a:pt x="1169" y="1714"/>
                  </a:lnTo>
                  <a:lnTo>
                    <a:pt x="1169" y="1714"/>
                  </a:lnTo>
                  <a:lnTo>
                    <a:pt x="1169" y="1711"/>
                  </a:lnTo>
                  <a:lnTo>
                    <a:pt x="1172" y="1711"/>
                  </a:lnTo>
                  <a:lnTo>
                    <a:pt x="1174" y="1711"/>
                  </a:lnTo>
                  <a:lnTo>
                    <a:pt x="1174" y="1711"/>
                  </a:lnTo>
                  <a:lnTo>
                    <a:pt x="1177" y="1709"/>
                  </a:lnTo>
                  <a:lnTo>
                    <a:pt x="1177" y="1709"/>
                  </a:lnTo>
                  <a:lnTo>
                    <a:pt x="1177" y="1707"/>
                  </a:lnTo>
                  <a:lnTo>
                    <a:pt x="1177" y="1707"/>
                  </a:lnTo>
                  <a:lnTo>
                    <a:pt x="1179" y="1704"/>
                  </a:lnTo>
                  <a:lnTo>
                    <a:pt x="1179" y="1704"/>
                  </a:lnTo>
                  <a:lnTo>
                    <a:pt x="1177" y="1702"/>
                  </a:lnTo>
                  <a:lnTo>
                    <a:pt x="1177" y="1700"/>
                  </a:lnTo>
                  <a:lnTo>
                    <a:pt x="1177" y="1697"/>
                  </a:lnTo>
                  <a:lnTo>
                    <a:pt x="1181" y="1692"/>
                  </a:lnTo>
                  <a:lnTo>
                    <a:pt x="1181" y="1690"/>
                  </a:lnTo>
                  <a:lnTo>
                    <a:pt x="1181" y="1685"/>
                  </a:lnTo>
                  <a:lnTo>
                    <a:pt x="1179" y="1685"/>
                  </a:lnTo>
                  <a:lnTo>
                    <a:pt x="1179" y="1683"/>
                  </a:lnTo>
                  <a:lnTo>
                    <a:pt x="1179"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1" y="1664"/>
                  </a:lnTo>
                  <a:lnTo>
                    <a:pt x="1191" y="1664"/>
                  </a:lnTo>
                  <a:lnTo>
                    <a:pt x="1191" y="1662"/>
                  </a:lnTo>
                  <a:lnTo>
                    <a:pt x="1188" y="1662"/>
                  </a:lnTo>
                  <a:lnTo>
                    <a:pt x="1188" y="1657"/>
                  </a:lnTo>
                  <a:lnTo>
                    <a:pt x="1188" y="1657"/>
                  </a:lnTo>
                  <a:lnTo>
                    <a:pt x="1188" y="1655"/>
                  </a:lnTo>
                  <a:lnTo>
                    <a:pt x="1188" y="1655"/>
                  </a:lnTo>
                  <a:lnTo>
                    <a:pt x="1188" y="1655"/>
                  </a:lnTo>
                  <a:lnTo>
                    <a:pt x="1188" y="1652"/>
                  </a:lnTo>
                  <a:lnTo>
                    <a:pt x="1191" y="1652"/>
                  </a:lnTo>
                  <a:lnTo>
                    <a:pt x="1191" y="1655"/>
                  </a:lnTo>
                  <a:lnTo>
                    <a:pt x="1191" y="1655"/>
                  </a:lnTo>
                  <a:lnTo>
                    <a:pt x="1191" y="1657"/>
                  </a:lnTo>
                  <a:lnTo>
                    <a:pt x="1191"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8" y="1638"/>
                  </a:lnTo>
                  <a:lnTo>
                    <a:pt x="1198" y="1636"/>
                  </a:lnTo>
                  <a:lnTo>
                    <a:pt x="1198" y="1633"/>
                  </a:lnTo>
                  <a:lnTo>
                    <a:pt x="1198" y="1633"/>
                  </a:lnTo>
                  <a:lnTo>
                    <a:pt x="1200" y="1633"/>
                  </a:lnTo>
                  <a:lnTo>
                    <a:pt x="1200" y="1633"/>
                  </a:lnTo>
                  <a:lnTo>
                    <a:pt x="1200" y="1633"/>
                  </a:lnTo>
                  <a:lnTo>
                    <a:pt x="1200" y="1631"/>
                  </a:lnTo>
                  <a:lnTo>
                    <a:pt x="1200" y="1631"/>
                  </a:lnTo>
                  <a:lnTo>
                    <a:pt x="1200" y="1629"/>
                  </a:lnTo>
                  <a:lnTo>
                    <a:pt x="1200" y="1629"/>
                  </a:lnTo>
                  <a:lnTo>
                    <a:pt x="1198" y="1629"/>
                  </a:lnTo>
                  <a:lnTo>
                    <a:pt x="1200" y="1626"/>
                  </a:lnTo>
                  <a:lnTo>
                    <a:pt x="1203" y="1624"/>
                  </a:lnTo>
                  <a:lnTo>
                    <a:pt x="1203" y="1621"/>
                  </a:lnTo>
                  <a:lnTo>
                    <a:pt x="1203" y="1621"/>
                  </a:lnTo>
                  <a:lnTo>
                    <a:pt x="1203" y="1621"/>
                  </a:lnTo>
                  <a:lnTo>
                    <a:pt x="1203" y="1619"/>
                  </a:lnTo>
                  <a:lnTo>
                    <a:pt x="1203" y="1617"/>
                  </a:lnTo>
                  <a:lnTo>
                    <a:pt x="1203" y="1617"/>
                  </a:lnTo>
                  <a:lnTo>
                    <a:pt x="1203" y="1614"/>
                  </a:lnTo>
                  <a:lnTo>
                    <a:pt x="1203" y="1612"/>
                  </a:lnTo>
                  <a:lnTo>
                    <a:pt x="1200" y="1612"/>
                  </a:lnTo>
                  <a:lnTo>
                    <a:pt x="1198" y="1612"/>
                  </a:lnTo>
                  <a:lnTo>
                    <a:pt x="1198" y="1610"/>
                  </a:lnTo>
                  <a:lnTo>
                    <a:pt x="1198" y="1610"/>
                  </a:lnTo>
                  <a:lnTo>
                    <a:pt x="1198" y="1607"/>
                  </a:lnTo>
                  <a:lnTo>
                    <a:pt x="1198" y="1607"/>
                  </a:lnTo>
                  <a:lnTo>
                    <a:pt x="1184" y="1607"/>
                  </a:lnTo>
                  <a:lnTo>
                    <a:pt x="1179" y="1607"/>
                  </a:lnTo>
                  <a:lnTo>
                    <a:pt x="1174" y="1607"/>
                  </a:lnTo>
                  <a:lnTo>
                    <a:pt x="1172" y="1605"/>
                  </a:lnTo>
                  <a:lnTo>
                    <a:pt x="1172" y="1607"/>
                  </a:lnTo>
                  <a:lnTo>
                    <a:pt x="1169" y="1607"/>
                  </a:lnTo>
                  <a:lnTo>
                    <a:pt x="1169" y="1607"/>
                  </a:lnTo>
                  <a:lnTo>
                    <a:pt x="1169" y="1610"/>
                  </a:lnTo>
                  <a:lnTo>
                    <a:pt x="1169" y="1610"/>
                  </a:lnTo>
                  <a:lnTo>
                    <a:pt x="1167" y="1610"/>
                  </a:lnTo>
                  <a:lnTo>
                    <a:pt x="1162" y="1610"/>
                  </a:lnTo>
                  <a:lnTo>
                    <a:pt x="1162" y="1610"/>
                  </a:lnTo>
                  <a:lnTo>
                    <a:pt x="1160" y="1612"/>
                  </a:lnTo>
                  <a:lnTo>
                    <a:pt x="1158" y="1612"/>
                  </a:lnTo>
                  <a:lnTo>
                    <a:pt x="1155" y="1610"/>
                  </a:lnTo>
                  <a:lnTo>
                    <a:pt x="1139" y="1612"/>
                  </a:lnTo>
                  <a:lnTo>
                    <a:pt x="1136" y="1610"/>
                  </a:lnTo>
                  <a:lnTo>
                    <a:pt x="1127" y="1612"/>
                  </a:lnTo>
                  <a:lnTo>
                    <a:pt x="1127" y="1612"/>
                  </a:lnTo>
                  <a:lnTo>
                    <a:pt x="1125" y="1610"/>
                  </a:lnTo>
                  <a:lnTo>
                    <a:pt x="1122" y="1610"/>
                  </a:lnTo>
                  <a:lnTo>
                    <a:pt x="1120" y="1612"/>
                  </a:lnTo>
                  <a:lnTo>
                    <a:pt x="1120" y="1610"/>
                  </a:lnTo>
                  <a:lnTo>
                    <a:pt x="1117" y="1610"/>
                  </a:lnTo>
                  <a:lnTo>
                    <a:pt x="1117" y="1607"/>
                  </a:lnTo>
                  <a:lnTo>
                    <a:pt x="1115" y="1607"/>
                  </a:lnTo>
                  <a:lnTo>
                    <a:pt x="1115" y="1607"/>
                  </a:lnTo>
                  <a:lnTo>
                    <a:pt x="1115" y="1605"/>
                  </a:lnTo>
                  <a:lnTo>
                    <a:pt x="1115" y="1605"/>
                  </a:lnTo>
                  <a:lnTo>
                    <a:pt x="1115" y="1605"/>
                  </a:lnTo>
                  <a:lnTo>
                    <a:pt x="1115" y="1605"/>
                  </a:lnTo>
                  <a:lnTo>
                    <a:pt x="1113" y="1603"/>
                  </a:lnTo>
                  <a:lnTo>
                    <a:pt x="1113" y="1603"/>
                  </a:lnTo>
                  <a:lnTo>
                    <a:pt x="1113" y="1603"/>
                  </a:lnTo>
                  <a:lnTo>
                    <a:pt x="1110" y="1603"/>
                  </a:lnTo>
                  <a:lnTo>
                    <a:pt x="1106" y="1598"/>
                  </a:lnTo>
                  <a:lnTo>
                    <a:pt x="1103" y="1598"/>
                  </a:lnTo>
                  <a:lnTo>
                    <a:pt x="1103" y="1595"/>
                  </a:lnTo>
                  <a:lnTo>
                    <a:pt x="1103" y="1595"/>
                  </a:lnTo>
                  <a:lnTo>
                    <a:pt x="1101" y="1593"/>
                  </a:lnTo>
                  <a:lnTo>
                    <a:pt x="1101" y="1591"/>
                  </a:lnTo>
                  <a:lnTo>
                    <a:pt x="1101" y="1591"/>
                  </a:lnTo>
                  <a:lnTo>
                    <a:pt x="1098" y="1588"/>
                  </a:lnTo>
                  <a:lnTo>
                    <a:pt x="1096" y="1586"/>
                  </a:lnTo>
                  <a:lnTo>
                    <a:pt x="1094" y="1586"/>
                  </a:lnTo>
                  <a:lnTo>
                    <a:pt x="1094" y="1586"/>
                  </a:lnTo>
                  <a:lnTo>
                    <a:pt x="1094" y="1586"/>
                  </a:lnTo>
                  <a:lnTo>
                    <a:pt x="1094" y="1584"/>
                  </a:lnTo>
                  <a:lnTo>
                    <a:pt x="1089" y="1581"/>
                  </a:lnTo>
                  <a:lnTo>
                    <a:pt x="1087" y="1579"/>
                  </a:lnTo>
                  <a:lnTo>
                    <a:pt x="1084" y="1579"/>
                  </a:lnTo>
                  <a:lnTo>
                    <a:pt x="1080" y="1576"/>
                  </a:lnTo>
                  <a:lnTo>
                    <a:pt x="1075" y="1574"/>
                  </a:lnTo>
                  <a:lnTo>
                    <a:pt x="1065" y="1574"/>
                  </a:lnTo>
                  <a:lnTo>
                    <a:pt x="1056" y="1572"/>
                  </a:lnTo>
                  <a:lnTo>
                    <a:pt x="1051" y="1572"/>
                  </a:lnTo>
                  <a:lnTo>
                    <a:pt x="1044" y="1569"/>
                  </a:lnTo>
                  <a:lnTo>
                    <a:pt x="1039" y="1569"/>
                  </a:lnTo>
                  <a:lnTo>
                    <a:pt x="1037" y="1569"/>
                  </a:lnTo>
                  <a:lnTo>
                    <a:pt x="1035" y="1569"/>
                  </a:lnTo>
                  <a:lnTo>
                    <a:pt x="1035" y="1572"/>
                  </a:lnTo>
                  <a:lnTo>
                    <a:pt x="1035" y="1572"/>
                  </a:lnTo>
                  <a:lnTo>
                    <a:pt x="1037" y="1574"/>
                  </a:lnTo>
                  <a:lnTo>
                    <a:pt x="1037" y="1576"/>
                  </a:lnTo>
                  <a:lnTo>
                    <a:pt x="1039" y="1579"/>
                  </a:lnTo>
                  <a:lnTo>
                    <a:pt x="1039" y="1579"/>
                  </a:lnTo>
                  <a:lnTo>
                    <a:pt x="1037" y="1579"/>
                  </a:lnTo>
                  <a:lnTo>
                    <a:pt x="1035" y="1576"/>
                  </a:lnTo>
                  <a:lnTo>
                    <a:pt x="1020" y="1569"/>
                  </a:lnTo>
                  <a:lnTo>
                    <a:pt x="1020" y="1567"/>
                  </a:lnTo>
                  <a:lnTo>
                    <a:pt x="1025" y="1567"/>
                  </a:lnTo>
                  <a:lnTo>
                    <a:pt x="1025" y="1567"/>
                  </a:lnTo>
                  <a:lnTo>
                    <a:pt x="1027" y="1567"/>
                  </a:lnTo>
                  <a:lnTo>
                    <a:pt x="1032" y="1567"/>
                  </a:lnTo>
                  <a:lnTo>
                    <a:pt x="1035" y="1567"/>
                  </a:lnTo>
                  <a:lnTo>
                    <a:pt x="1035" y="1567"/>
                  </a:lnTo>
                  <a:lnTo>
                    <a:pt x="1037" y="1567"/>
                  </a:lnTo>
                  <a:lnTo>
                    <a:pt x="1061" y="1567"/>
                  </a:lnTo>
                  <a:lnTo>
                    <a:pt x="1068" y="1565"/>
                  </a:lnTo>
                  <a:lnTo>
                    <a:pt x="1068" y="1565"/>
                  </a:lnTo>
                  <a:lnTo>
                    <a:pt x="1068" y="1565"/>
                  </a:lnTo>
                  <a:lnTo>
                    <a:pt x="1068" y="1567"/>
                  </a:lnTo>
                  <a:lnTo>
                    <a:pt x="1068" y="1567"/>
                  </a:lnTo>
                  <a:lnTo>
                    <a:pt x="1068" y="1567"/>
                  </a:lnTo>
                  <a:lnTo>
                    <a:pt x="1068" y="1567"/>
                  </a:lnTo>
                  <a:lnTo>
                    <a:pt x="1065" y="1567"/>
                  </a:lnTo>
                  <a:lnTo>
                    <a:pt x="1063" y="1569"/>
                  </a:lnTo>
                  <a:lnTo>
                    <a:pt x="1061" y="1569"/>
                  </a:lnTo>
                  <a:lnTo>
                    <a:pt x="1061" y="1569"/>
                  </a:lnTo>
                  <a:lnTo>
                    <a:pt x="1065" y="1572"/>
                  </a:lnTo>
                  <a:lnTo>
                    <a:pt x="1068" y="1572"/>
                  </a:lnTo>
                  <a:lnTo>
                    <a:pt x="1070" y="1569"/>
                  </a:lnTo>
                  <a:lnTo>
                    <a:pt x="1070" y="1569"/>
                  </a:lnTo>
                  <a:lnTo>
                    <a:pt x="1072" y="1567"/>
                  </a:lnTo>
                  <a:lnTo>
                    <a:pt x="1075" y="1567"/>
                  </a:lnTo>
                  <a:lnTo>
                    <a:pt x="1075" y="1567"/>
                  </a:lnTo>
                  <a:lnTo>
                    <a:pt x="1077" y="1569"/>
                  </a:lnTo>
                  <a:lnTo>
                    <a:pt x="1080" y="1569"/>
                  </a:lnTo>
                  <a:lnTo>
                    <a:pt x="1080" y="1569"/>
                  </a:lnTo>
                  <a:lnTo>
                    <a:pt x="1082" y="1572"/>
                  </a:lnTo>
                  <a:lnTo>
                    <a:pt x="1084" y="1572"/>
                  </a:lnTo>
                  <a:lnTo>
                    <a:pt x="1084" y="1572"/>
                  </a:lnTo>
                  <a:lnTo>
                    <a:pt x="1087" y="1572"/>
                  </a:lnTo>
                  <a:lnTo>
                    <a:pt x="1087" y="1572"/>
                  </a:lnTo>
                  <a:lnTo>
                    <a:pt x="1087" y="1569"/>
                  </a:lnTo>
                  <a:lnTo>
                    <a:pt x="1087" y="1569"/>
                  </a:lnTo>
                  <a:lnTo>
                    <a:pt x="1087" y="1567"/>
                  </a:lnTo>
                  <a:lnTo>
                    <a:pt x="1084" y="1567"/>
                  </a:lnTo>
                  <a:lnTo>
                    <a:pt x="1075" y="1562"/>
                  </a:lnTo>
                  <a:lnTo>
                    <a:pt x="1077" y="1562"/>
                  </a:lnTo>
                  <a:lnTo>
                    <a:pt x="1084" y="1562"/>
                  </a:lnTo>
                  <a:lnTo>
                    <a:pt x="1084" y="1562"/>
                  </a:lnTo>
                  <a:lnTo>
                    <a:pt x="1087" y="1560"/>
                  </a:lnTo>
                  <a:lnTo>
                    <a:pt x="1087" y="1560"/>
                  </a:lnTo>
                  <a:lnTo>
                    <a:pt x="1087" y="1562"/>
                  </a:lnTo>
                  <a:lnTo>
                    <a:pt x="1089" y="1562"/>
                  </a:lnTo>
                  <a:lnTo>
                    <a:pt x="1094" y="1565"/>
                  </a:lnTo>
                  <a:lnTo>
                    <a:pt x="1094" y="1565"/>
                  </a:lnTo>
                  <a:lnTo>
                    <a:pt x="1094" y="1565"/>
                  </a:lnTo>
                  <a:lnTo>
                    <a:pt x="1094" y="1567"/>
                  </a:lnTo>
                  <a:lnTo>
                    <a:pt x="1094" y="1567"/>
                  </a:lnTo>
                  <a:lnTo>
                    <a:pt x="1096" y="1567"/>
                  </a:lnTo>
                  <a:lnTo>
                    <a:pt x="1096" y="1567"/>
                  </a:lnTo>
                  <a:lnTo>
                    <a:pt x="1096" y="1567"/>
                  </a:lnTo>
                  <a:lnTo>
                    <a:pt x="1096" y="1567"/>
                  </a:lnTo>
                  <a:lnTo>
                    <a:pt x="1096" y="1565"/>
                  </a:lnTo>
                  <a:lnTo>
                    <a:pt x="1098" y="1567"/>
                  </a:lnTo>
                  <a:lnTo>
                    <a:pt x="1101" y="1569"/>
                  </a:lnTo>
                  <a:lnTo>
                    <a:pt x="1103" y="1569"/>
                  </a:lnTo>
                  <a:lnTo>
                    <a:pt x="1103" y="1569"/>
                  </a:lnTo>
                  <a:lnTo>
                    <a:pt x="1103" y="1569"/>
                  </a:lnTo>
                  <a:lnTo>
                    <a:pt x="1103" y="1572"/>
                  </a:lnTo>
                  <a:lnTo>
                    <a:pt x="1106" y="1572"/>
                  </a:lnTo>
                  <a:lnTo>
                    <a:pt x="1106" y="1572"/>
                  </a:lnTo>
                  <a:lnTo>
                    <a:pt x="1110" y="1572"/>
                  </a:lnTo>
                  <a:lnTo>
                    <a:pt x="1110" y="1574"/>
                  </a:lnTo>
                  <a:lnTo>
                    <a:pt x="1110" y="1574"/>
                  </a:lnTo>
                  <a:lnTo>
                    <a:pt x="1110" y="1574"/>
                  </a:lnTo>
                  <a:lnTo>
                    <a:pt x="1110" y="1576"/>
                  </a:lnTo>
                  <a:lnTo>
                    <a:pt x="1110" y="1576"/>
                  </a:lnTo>
                  <a:lnTo>
                    <a:pt x="1113" y="1576"/>
                  </a:lnTo>
                  <a:lnTo>
                    <a:pt x="1115" y="1576"/>
                  </a:lnTo>
                  <a:lnTo>
                    <a:pt x="1117" y="1579"/>
                  </a:lnTo>
                  <a:lnTo>
                    <a:pt x="1117" y="1579"/>
                  </a:lnTo>
                  <a:lnTo>
                    <a:pt x="1122" y="1579"/>
                  </a:lnTo>
                  <a:lnTo>
                    <a:pt x="1122" y="1576"/>
                  </a:lnTo>
                  <a:lnTo>
                    <a:pt x="1122" y="1576"/>
                  </a:lnTo>
                  <a:lnTo>
                    <a:pt x="1122" y="1579"/>
                  </a:lnTo>
                  <a:lnTo>
                    <a:pt x="1125" y="1579"/>
                  </a:lnTo>
                  <a:lnTo>
                    <a:pt x="1125" y="1579"/>
                  </a:lnTo>
                  <a:lnTo>
                    <a:pt x="1127" y="1579"/>
                  </a:lnTo>
                  <a:lnTo>
                    <a:pt x="1139" y="1581"/>
                  </a:lnTo>
                  <a:lnTo>
                    <a:pt x="1139" y="1581"/>
                  </a:lnTo>
                  <a:lnTo>
                    <a:pt x="1139" y="1581"/>
                  </a:lnTo>
                  <a:lnTo>
                    <a:pt x="1136" y="1581"/>
                  </a:lnTo>
                  <a:lnTo>
                    <a:pt x="1132" y="1581"/>
                  </a:lnTo>
                  <a:lnTo>
                    <a:pt x="1125" y="1584"/>
                  </a:lnTo>
                  <a:lnTo>
                    <a:pt x="1127" y="1584"/>
                  </a:lnTo>
                  <a:lnTo>
                    <a:pt x="1127" y="1584"/>
                  </a:lnTo>
                  <a:lnTo>
                    <a:pt x="1129" y="1586"/>
                  </a:lnTo>
                  <a:lnTo>
                    <a:pt x="1132" y="1586"/>
                  </a:lnTo>
                  <a:lnTo>
                    <a:pt x="1134" y="1586"/>
                  </a:lnTo>
                  <a:lnTo>
                    <a:pt x="1134" y="1586"/>
                  </a:lnTo>
                  <a:lnTo>
                    <a:pt x="1139" y="1588"/>
                  </a:lnTo>
                  <a:lnTo>
                    <a:pt x="1141" y="1591"/>
                  </a:lnTo>
                  <a:lnTo>
                    <a:pt x="1143" y="1593"/>
                  </a:lnTo>
                  <a:lnTo>
                    <a:pt x="1143" y="1593"/>
                  </a:lnTo>
                  <a:lnTo>
                    <a:pt x="1146" y="1593"/>
                  </a:lnTo>
                  <a:lnTo>
                    <a:pt x="1146" y="1595"/>
                  </a:lnTo>
                  <a:lnTo>
                    <a:pt x="1146" y="1595"/>
                  </a:lnTo>
                  <a:lnTo>
                    <a:pt x="1146" y="1595"/>
                  </a:lnTo>
                  <a:lnTo>
                    <a:pt x="1148" y="1598"/>
                  </a:lnTo>
                  <a:lnTo>
                    <a:pt x="1148" y="1598"/>
                  </a:lnTo>
                  <a:lnTo>
                    <a:pt x="1151" y="1598"/>
                  </a:lnTo>
                  <a:lnTo>
                    <a:pt x="1151" y="1600"/>
                  </a:lnTo>
                  <a:lnTo>
                    <a:pt x="1151" y="1600"/>
                  </a:lnTo>
                  <a:lnTo>
                    <a:pt x="1153" y="1600"/>
                  </a:lnTo>
                  <a:lnTo>
                    <a:pt x="1158" y="1603"/>
                  </a:lnTo>
                  <a:lnTo>
                    <a:pt x="1162" y="1605"/>
                  </a:lnTo>
                  <a:lnTo>
                    <a:pt x="1184" y="1603"/>
                  </a:lnTo>
                  <a:lnTo>
                    <a:pt x="1186" y="1600"/>
                  </a:lnTo>
                  <a:lnTo>
                    <a:pt x="1186" y="1598"/>
                  </a:lnTo>
                  <a:lnTo>
                    <a:pt x="1188" y="1598"/>
                  </a:lnTo>
                  <a:lnTo>
                    <a:pt x="1188" y="1595"/>
                  </a:lnTo>
                  <a:lnTo>
                    <a:pt x="1188" y="1595"/>
                  </a:lnTo>
                  <a:lnTo>
                    <a:pt x="1191" y="1595"/>
                  </a:lnTo>
                  <a:lnTo>
                    <a:pt x="1193" y="1593"/>
                  </a:lnTo>
                  <a:lnTo>
                    <a:pt x="1193" y="1591"/>
                  </a:lnTo>
                  <a:lnTo>
                    <a:pt x="1193" y="1591"/>
                  </a:lnTo>
                  <a:lnTo>
                    <a:pt x="1191" y="1591"/>
                  </a:lnTo>
                  <a:lnTo>
                    <a:pt x="1191" y="1588"/>
                  </a:lnTo>
                  <a:lnTo>
                    <a:pt x="1191" y="1588"/>
                  </a:lnTo>
                  <a:lnTo>
                    <a:pt x="1191" y="1588"/>
                  </a:lnTo>
                  <a:lnTo>
                    <a:pt x="1191" y="1586"/>
                  </a:lnTo>
                  <a:lnTo>
                    <a:pt x="1191" y="1586"/>
                  </a:lnTo>
                  <a:lnTo>
                    <a:pt x="1191"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8" y="1579"/>
                  </a:lnTo>
                  <a:lnTo>
                    <a:pt x="1198" y="1579"/>
                  </a:lnTo>
                  <a:lnTo>
                    <a:pt x="1200" y="1576"/>
                  </a:lnTo>
                  <a:lnTo>
                    <a:pt x="1200" y="1576"/>
                  </a:lnTo>
                  <a:lnTo>
                    <a:pt x="1200" y="1574"/>
                  </a:lnTo>
                  <a:lnTo>
                    <a:pt x="1203" y="1572"/>
                  </a:lnTo>
                  <a:lnTo>
                    <a:pt x="1203" y="1572"/>
                  </a:lnTo>
                  <a:lnTo>
                    <a:pt x="1203" y="1569"/>
                  </a:lnTo>
                  <a:lnTo>
                    <a:pt x="1203" y="1569"/>
                  </a:lnTo>
                  <a:lnTo>
                    <a:pt x="1205" y="1567"/>
                  </a:lnTo>
                  <a:lnTo>
                    <a:pt x="1205" y="1567"/>
                  </a:lnTo>
                  <a:lnTo>
                    <a:pt x="1207" y="1567"/>
                  </a:lnTo>
                  <a:lnTo>
                    <a:pt x="1207" y="1567"/>
                  </a:lnTo>
                  <a:lnTo>
                    <a:pt x="1207" y="1567"/>
                  </a:lnTo>
                  <a:lnTo>
                    <a:pt x="1207" y="1565"/>
                  </a:lnTo>
                  <a:lnTo>
                    <a:pt x="1207" y="1565"/>
                  </a:lnTo>
                  <a:lnTo>
                    <a:pt x="1207" y="1562"/>
                  </a:lnTo>
                  <a:lnTo>
                    <a:pt x="1210" y="1560"/>
                  </a:lnTo>
                  <a:lnTo>
                    <a:pt x="1210" y="1560"/>
                  </a:lnTo>
                  <a:lnTo>
                    <a:pt x="1210" y="1558"/>
                  </a:lnTo>
                  <a:lnTo>
                    <a:pt x="1210" y="1558"/>
                  </a:lnTo>
                  <a:lnTo>
                    <a:pt x="1210" y="1558"/>
                  </a:lnTo>
                  <a:lnTo>
                    <a:pt x="1210" y="1558"/>
                  </a:lnTo>
                  <a:lnTo>
                    <a:pt x="1210" y="1558"/>
                  </a:lnTo>
                  <a:lnTo>
                    <a:pt x="1210" y="1555"/>
                  </a:lnTo>
                  <a:lnTo>
                    <a:pt x="1210" y="1555"/>
                  </a:lnTo>
                  <a:lnTo>
                    <a:pt x="1210"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10" y="1546"/>
                  </a:lnTo>
                  <a:lnTo>
                    <a:pt x="1207" y="1546"/>
                  </a:lnTo>
                  <a:lnTo>
                    <a:pt x="1210" y="1546"/>
                  </a:lnTo>
                  <a:lnTo>
                    <a:pt x="1210" y="1543"/>
                  </a:lnTo>
                  <a:lnTo>
                    <a:pt x="1210" y="1543"/>
                  </a:lnTo>
                  <a:lnTo>
                    <a:pt x="1210"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7" y="1536"/>
                  </a:lnTo>
                  <a:lnTo>
                    <a:pt x="1219" y="1534"/>
                  </a:lnTo>
                  <a:lnTo>
                    <a:pt x="1219" y="1534"/>
                  </a:lnTo>
                  <a:close/>
                  <a:moveTo>
                    <a:pt x="381" y="1404"/>
                  </a:moveTo>
                  <a:lnTo>
                    <a:pt x="384" y="1406"/>
                  </a:lnTo>
                  <a:lnTo>
                    <a:pt x="384" y="1406"/>
                  </a:lnTo>
                  <a:lnTo>
                    <a:pt x="389" y="1406"/>
                  </a:lnTo>
                  <a:lnTo>
                    <a:pt x="389" y="1406"/>
                  </a:lnTo>
                  <a:lnTo>
                    <a:pt x="389" y="1404"/>
                  </a:lnTo>
                  <a:lnTo>
                    <a:pt x="389" y="1404"/>
                  </a:lnTo>
                  <a:lnTo>
                    <a:pt x="389" y="1404"/>
                  </a:lnTo>
                  <a:lnTo>
                    <a:pt x="389" y="1404"/>
                  </a:lnTo>
                  <a:lnTo>
                    <a:pt x="386" y="1401"/>
                  </a:lnTo>
                  <a:lnTo>
                    <a:pt x="381" y="1404"/>
                  </a:lnTo>
                  <a:close/>
                  <a:moveTo>
                    <a:pt x="646" y="1307"/>
                  </a:moveTo>
                  <a:lnTo>
                    <a:pt x="646" y="1307"/>
                  </a:lnTo>
                  <a:lnTo>
                    <a:pt x="646" y="1309"/>
                  </a:lnTo>
                  <a:lnTo>
                    <a:pt x="646" y="1309"/>
                  </a:lnTo>
                  <a:lnTo>
                    <a:pt x="649" y="1307"/>
                  </a:lnTo>
                  <a:lnTo>
                    <a:pt x="649" y="1307"/>
                  </a:lnTo>
                  <a:lnTo>
                    <a:pt x="649" y="1307"/>
                  </a:lnTo>
                  <a:lnTo>
                    <a:pt x="651" y="1307"/>
                  </a:lnTo>
                  <a:lnTo>
                    <a:pt x="651" y="1307"/>
                  </a:lnTo>
                  <a:lnTo>
                    <a:pt x="651" y="1304"/>
                  </a:lnTo>
                  <a:lnTo>
                    <a:pt x="654" y="1302"/>
                  </a:lnTo>
                  <a:lnTo>
                    <a:pt x="654" y="1302"/>
                  </a:lnTo>
                  <a:lnTo>
                    <a:pt x="651" y="1300"/>
                  </a:lnTo>
                  <a:lnTo>
                    <a:pt x="651" y="1300"/>
                  </a:lnTo>
                  <a:lnTo>
                    <a:pt x="651" y="1300"/>
                  </a:lnTo>
                  <a:lnTo>
                    <a:pt x="651" y="1300"/>
                  </a:lnTo>
                  <a:lnTo>
                    <a:pt x="651" y="1297"/>
                  </a:lnTo>
                  <a:lnTo>
                    <a:pt x="649" y="1297"/>
                  </a:lnTo>
                  <a:lnTo>
                    <a:pt x="646" y="1297"/>
                  </a:lnTo>
                  <a:lnTo>
                    <a:pt x="646" y="1300"/>
                  </a:lnTo>
                  <a:lnTo>
                    <a:pt x="646" y="1302"/>
                  </a:lnTo>
                  <a:lnTo>
                    <a:pt x="649" y="1302"/>
                  </a:lnTo>
                  <a:lnTo>
                    <a:pt x="649" y="1302"/>
                  </a:lnTo>
                  <a:lnTo>
                    <a:pt x="649" y="1304"/>
                  </a:lnTo>
                  <a:lnTo>
                    <a:pt x="646" y="1307"/>
                  </a:lnTo>
                  <a:close/>
                  <a:moveTo>
                    <a:pt x="1072" y="1856"/>
                  </a:moveTo>
                  <a:lnTo>
                    <a:pt x="1068" y="1856"/>
                  </a:lnTo>
                  <a:lnTo>
                    <a:pt x="1068" y="1856"/>
                  </a:lnTo>
                  <a:lnTo>
                    <a:pt x="1068" y="1858"/>
                  </a:lnTo>
                  <a:lnTo>
                    <a:pt x="1068" y="1858"/>
                  </a:lnTo>
                  <a:lnTo>
                    <a:pt x="1070" y="1858"/>
                  </a:lnTo>
                  <a:lnTo>
                    <a:pt x="1070" y="1858"/>
                  </a:lnTo>
                  <a:lnTo>
                    <a:pt x="1072" y="1858"/>
                  </a:lnTo>
                  <a:lnTo>
                    <a:pt x="1080" y="1858"/>
                  </a:lnTo>
                  <a:lnTo>
                    <a:pt x="1080" y="1858"/>
                  </a:lnTo>
                  <a:lnTo>
                    <a:pt x="1080" y="1858"/>
                  </a:lnTo>
                  <a:lnTo>
                    <a:pt x="1080" y="1858"/>
                  </a:lnTo>
                  <a:lnTo>
                    <a:pt x="1077" y="1856"/>
                  </a:lnTo>
                  <a:lnTo>
                    <a:pt x="1072" y="1856"/>
                  </a:lnTo>
                  <a:close/>
                  <a:moveTo>
                    <a:pt x="1148" y="1356"/>
                  </a:moveTo>
                  <a:lnTo>
                    <a:pt x="1148" y="1356"/>
                  </a:lnTo>
                  <a:lnTo>
                    <a:pt x="1148" y="1359"/>
                  </a:lnTo>
                  <a:lnTo>
                    <a:pt x="1148" y="1359"/>
                  </a:lnTo>
                  <a:lnTo>
                    <a:pt x="1148" y="1361"/>
                  </a:lnTo>
                  <a:lnTo>
                    <a:pt x="1151" y="1361"/>
                  </a:lnTo>
                  <a:lnTo>
                    <a:pt x="1153" y="1361"/>
                  </a:lnTo>
                  <a:lnTo>
                    <a:pt x="1153" y="1363"/>
                  </a:lnTo>
                  <a:lnTo>
                    <a:pt x="1155" y="1366"/>
                  </a:lnTo>
                  <a:lnTo>
                    <a:pt x="1155" y="1366"/>
                  </a:lnTo>
                  <a:lnTo>
                    <a:pt x="1155" y="1366"/>
                  </a:lnTo>
                  <a:lnTo>
                    <a:pt x="1155" y="1368"/>
                  </a:lnTo>
                  <a:lnTo>
                    <a:pt x="1155" y="1368"/>
                  </a:lnTo>
                  <a:lnTo>
                    <a:pt x="1153" y="1368"/>
                  </a:lnTo>
                  <a:lnTo>
                    <a:pt x="1153" y="1368"/>
                  </a:lnTo>
                  <a:lnTo>
                    <a:pt x="1153" y="1368"/>
                  </a:lnTo>
                  <a:lnTo>
                    <a:pt x="1153" y="1368"/>
                  </a:lnTo>
                  <a:lnTo>
                    <a:pt x="1153" y="1368"/>
                  </a:lnTo>
                  <a:lnTo>
                    <a:pt x="1153" y="1371"/>
                  </a:lnTo>
                  <a:lnTo>
                    <a:pt x="1153" y="1371"/>
                  </a:lnTo>
                  <a:lnTo>
                    <a:pt x="1153" y="1371"/>
                  </a:lnTo>
                  <a:lnTo>
                    <a:pt x="1153" y="1371"/>
                  </a:lnTo>
                  <a:lnTo>
                    <a:pt x="1151" y="1371"/>
                  </a:lnTo>
                  <a:lnTo>
                    <a:pt x="1151" y="1371"/>
                  </a:lnTo>
                  <a:lnTo>
                    <a:pt x="1151" y="1373"/>
                  </a:lnTo>
                  <a:lnTo>
                    <a:pt x="1151" y="1373"/>
                  </a:lnTo>
                  <a:lnTo>
                    <a:pt x="1151" y="1373"/>
                  </a:lnTo>
                  <a:lnTo>
                    <a:pt x="1153" y="1373"/>
                  </a:lnTo>
                  <a:lnTo>
                    <a:pt x="1153" y="1373"/>
                  </a:lnTo>
                  <a:lnTo>
                    <a:pt x="1153" y="1375"/>
                  </a:lnTo>
                  <a:lnTo>
                    <a:pt x="1153" y="1375"/>
                  </a:lnTo>
                  <a:lnTo>
                    <a:pt x="1153" y="1378"/>
                  </a:lnTo>
                  <a:lnTo>
                    <a:pt x="1155" y="1380"/>
                  </a:lnTo>
                  <a:lnTo>
                    <a:pt x="1155" y="1382"/>
                  </a:lnTo>
                  <a:lnTo>
                    <a:pt x="1158" y="1382"/>
                  </a:lnTo>
                  <a:lnTo>
                    <a:pt x="1160" y="1382"/>
                  </a:lnTo>
                  <a:lnTo>
                    <a:pt x="1162" y="1385"/>
                  </a:lnTo>
                  <a:lnTo>
                    <a:pt x="1162" y="1385"/>
                  </a:lnTo>
                  <a:lnTo>
                    <a:pt x="1165" y="1387"/>
                  </a:lnTo>
                  <a:lnTo>
                    <a:pt x="1165" y="1387"/>
                  </a:lnTo>
                  <a:lnTo>
                    <a:pt x="1165" y="1387"/>
                  </a:lnTo>
                  <a:lnTo>
                    <a:pt x="1167" y="1387"/>
                  </a:lnTo>
                  <a:lnTo>
                    <a:pt x="1167" y="1385"/>
                  </a:lnTo>
                  <a:lnTo>
                    <a:pt x="1169" y="1382"/>
                  </a:lnTo>
                  <a:lnTo>
                    <a:pt x="1169" y="1382"/>
                  </a:lnTo>
                  <a:lnTo>
                    <a:pt x="1169" y="1380"/>
                  </a:lnTo>
                  <a:lnTo>
                    <a:pt x="1172" y="1375"/>
                  </a:lnTo>
                  <a:lnTo>
                    <a:pt x="1172" y="1368"/>
                  </a:lnTo>
                  <a:lnTo>
                    <a:pt x="1172" y="1368"/>
                  </a:lnTo>
                  <a:lnTo>
                    <a:pt x="1169" y="1366"/>
                  </a:lnTo>
                  <a:lnTo>
                    <a:pt x="1169" y="1359"/>
                  </a:lnTo>
                  <a:lnTo>
                    <a:pt x="1167" y="1359"/>
                  </a:lnTo>
                  <a:lnTo>
                    <a:pt x="1167" y="1356"/>
                  </a:lnTo>
                  <a:lnTo>
                    <a:pt x="1167" y="1354"/>
                  </a:lnTo>
                  <a:lnTo>
                    <a:pt x="1165" y="1354"/>
                  </a:lnTo>
                  <a:lnTo>
                    <a:pt x="1165" y="1349"/>
                  </a:lnTo>
                  <a:lnTo>
                    <a:pt x="1165" y="1347"/>
                  </a:lnTo>
                  <a:lnTo>
                    <a:pt x="1165" y="1345"/>
                  </a:lnTo>
                  <a:lnTo>
                    <a:pt x="1165" y="1345"/>
                  </a:lnTo>
                  <a:lnTo>
                    <a:pt x="1165" y="1345"/>
                  </a:lnTo>
                  <a:lnTo>
                    <a:pt x="1162" y="1342"/>
                  </a:lnTo>
                  <a:lnTo>
                    <a:pt x="1160" y="1340"/>
                  </a:lnTo>
                  <a:lnTo>
                    <a:pt x="1158" y="1337"/>
                  </a:lnTo>
                  <a:lnTo>
                    <a:pt x="1153" y="1337"/>
                  </a:lnTo>
                  <a:lnTo>
                    <a:pt x="1153" y="1337"/>
                  </a:lnTo>
                  <a:lnTo>
                    <a:pt x="1153" y="1337"/>
                  </a:lnTo>
                  <a:lnTo>
                    <a:pt x="1151" y="1340"/>
                  </a:lnTo>
                  <a:lnTo>
                    <a:pt x="1151" y="1342"/>
                  </a:lnTo>
                  <a:lnTo>
                    <a:pt x="1151" y="1342"/>
                  </a:lnTo>
                  <a:lnTo>
                    <a:pt x="1151" y="1345"/>
                  </a:lnTo>
                  <a:lnTo>
                    <a:pt x="1148" y="1347"/>
                  </a:lnTo>
                  <a:lnTo>
                    <a:pt x="1148" y="1349"/>
                  </a:lnTo>
                  <a:lnTo>
                    <a:pt x="1148" y="1352"/>
                  </a:lnTo>
                  <a:lnTo>
                    <a:pt x="1151" y="1354"/>
                  </a:lnTo>
                  <a:lnTo>
                    <a:pt x="1148" y="1354"/>
                  </a:lnTo>
                  <a:lnTo>
                    <a:pt x="1148" y="1356"/>
                  </a:lnTo>
                  <a:close/>
                  <a:moveTo>
                    <a:pt x="1307" y="1510"/>
                  </a:moveTo>
                  <a:lnTo>
                    <a:pt x="1307"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7" y="1508"/>
                  </a:lnTo>
                  <a:lnTo>
                    <a:pt x="1307" y="1510"/>
                  </a:lnTo>
                  <a:lnTo>
                    <a:pt x="1307" y="1510"/>
                  </a:lnTo>
                  <a:lnTo>
                    <a:pt x="1307" y="1510"/>
                  </a:lnTo>
                  <a:lnTo>
                    <a:pt x="1307" y="1510"/>
                  </a:lnTo>
                  <a:lnTo>
                    <a:pt x="1307" y="1510"/>
                  </a:lnTo>
                  <a:close/>
                  <a:moveTo>
                    <a:pt x="1257" y="1541"/>
                  </a:moveTo>
                  <a:lnTo>
                    <a:pt x="1259" y="1546"/>
                  </a:lnTo>
                  <a:lnTo>
                    <a:pt x="1259" y="1548"/>
                  </a:lnTo>
                  <a:lnTo>
                    <a:pt x="1259" y="1548"/>
                  </a:lnTo>
                  <a:lnTo>
                    <a:pt x="1262" y="1550"/>
                  </a:lnTo>
                  <a:lnTo>
                    <a:pt x="1262" y="1550"/>
                  </a:lnTo>
                  <a:lnTo>
                    <a:pt x="1262" y="1550"/>
                  </a:lnTo>
                  <a:lnTo>
                    <a:pt x="1266" y="1553"/>
                  </a:lnTo>
                  <a:lnTo>
                    <a:pt x="1269" y="1553"/>
                  </a:lnTo>
                  <a:lnTo>
                    <a:pt x="1271" y="1555"/>
                  </a:lnTo>
                  <a:lnTo>
                    <a:pt x="1271" y="1555"/>
                  </a:lnTo>
                  <a:lnTo>
                    <a:pt x="1271" y="1558"/>
                  </a:lnTo>
                  <a:lnTo>
                    <a:pt x="1271" y="1558"/>
                  </a:lnTo>
                  <a:lnTo>
                    <a:pt x="1271" y="1558"/>
                  </a:lnTo>
                  <a:lnTo>
                    <a:pt x="1274" y="1560"/>
                  </a:lnTo>
                  <a:lnTo>
                    <a:pt x="1274" y="1562"/>
                  </a:lnTo>
                  <a:lnTo>
                    <a:pt x="1276" y="1562"/>
                  </a:lnTo>
                  <a:lnTo>
                    <a:pt x="1278" y="1562"/>
                  </a:lnTo>
                  <a:lnTo>
                    <a:pt x="1278" y="1562"/>
                  </a:lnTo>
                  <a:lnTo>
                    <a:pt x="1278" y="1562"/>
                  </a:lnTo>
                  <a:lnTo>
                    <a:pt x="1281" y="1560"/>
                  </a:lnTo>
                  <a:lnTo>
                    <a:pt x="1281" y="1555"/>
                  </a:lnTo>
                  <a:lnTo>
                    <a:pt x="1281" y="1555"/>
                  </a:lnTo>
                  <a:lnTo>
                    <a:pt x="1281" y="1553"/>
                  </a:lnTo>
                  <a:lnTo>
                    <a:pt x="1281" y="1553"/>
                  </a:lnTo>
                  <a:lnTo>
                    <a:pt x="1281" y="1553"/>
                  </a:lnTo>
                  <a:lnTo>
                    <a:pt x="1281" y="1553"/>
                  </a:lnTo>
                  <a:lnTo>
                    <a:pt x="1281" y="1553"/>
                  </a:lnTo>
                  <a:lnTo>
                    <a:pt x="1281" y="1550"/>
                  </a:lnTo>
                  <a:lnTo>
                    <a:pt x="1281" y="1550"/>
                  </a:lnTo>
                  <a:lnTo>
                    <a:pt x="1281" y="1550"/>
                  </a:lnTo>
                  <a:lnTo>
                    <a:pt x="1278" y="1550"/>
                  </a:lnTo>
                  <a:lnTo>
                    <a:pt x="1278" y="1550"/>
                  </a:lnTo>
                  <a:lnTo>
                    <a:pt x="1278" y="1548"/>
                  </a:lnTo>
                  <a:lnTo>
                    <a:pt x="1278" y="1548"/>
                  </a:lnTo>
                  <a:lnTo>
                    <a:pt x="1278" y="1548"/>
                  </a:lnTo>
                  <a:lnTo>
                    <a:pt x="1276" y="1546"/>
                  </a:lnTo>
                  <a:lnTo>
                    <a:pt x="1276" y="1546"/>
                  </a:lnTo>
                  <a:lnTo>
                    <a:pt x="1274" y="1541"/>
                  </a:lnTo>
                  <a:lnTo>
                    <a:pt x="1274" y="1541"/>
                  </a:lnTo>
                  <a:lnTo>
                    <a:pt x="1271" y="1539"/>
                  </a:lnTo>
                  <a:lnTo>
                    <a:pt x="1271" y="1539"/>
                  </a:lnTo>
                  <a:lnTo>
                    <a:pt x="1271" y="1539"/>
                  </a:lnTo>
                  <a:lnTo>
                    <a:pt x="1269" y="1536"/>
                  </a:lnTo>
                  <a:lnTo>
                    <a:pt x="1269" y="1534"/>
                  </a:lnTo>
                  <a:lnTo>
                    <a:pt x="1269" y="1534"/>
                  </a:lnTo>
                  <a:lnTo>
                    <a:pt x="1269" y="1534"/>
                  </a:lnTo>
                  <a:lnTo>
                    <a:pt x="1266" y="1534"/>
                  </a:lnTo>
                  <a:lnTo>
                    <a:pt x="1266" y="1532"/>
                  </a:lnTo>
                  <a:lnTo>
                    <a:pt x="1264" y="1529"/>
                  </a:lnTo>
                  <a:lnTo>
                    <a:pt x="1264" y="1529"/>
                  </a:lnTo>
                  <a:lnTo>
                    <a:pt x="1264" y="1529"/>
                  </a:lnTo>
                  <a:lnTo>
                    <a:pt x="1264" y="1529"/>
                  </a:lnTo>
                  <a:lnTo>
                    <a:pt x="1264" y="1529"/>
                  </a:lnTo>
                  <a:lnTo>
                    <a:pt x="1262" y="1527"/>
                  </a:lnTo>
                  <a:lnTo>
                    <a:pt x="1259" y="1524"/>
                  </a:lnTo>
                  <a:lnTo>
                    <a:pt x="1259" y="1524"/>
                  </a:lnTo>
                  <a:lnTo>
                    <a:pt x="1257" y="1524"/>
                  </a:lnTo>
                  <a:lnTo>
                    <a:pt x="1257" y="1527"/>
                  </a:lnTo>
                  <a:lnTo>
                    <a:pt x="1257" y="1524"/>
                  </a:lnTo>
                  <a:lnTo>
                    <a:pt x="1257" y="1524"/>
                  </a:lnTo>
                  <a:lnTo>
                    <a:pt x="1257" y="1524"/>
                  </a:lnTo>
                  <a:lnTo>
                    <a:pt x="1257" y="1524"/>
                  </a:lnTo>
                  <a:lnTo>
                    <a:pt x="1255" y="1524"/>
                  </a:lnTo>
                  <a:lnTo>
                    <a:pt x="1255" y="1524"/>
                  </a:lnTo>
                  <a:lnTo>
                    <a:pt x="1255" y="1524"/>
                  </a:lnTo>
                  <a:lnTo>
                    <a:pt x="1252" y="1524"/>
                  </a:lnTo>
                  <a:lnTo>
                    <a:pt x="1252" y="1527"/>
                  </a:lnTo>
                  <a:lnTo>
                    <a:pt x="1252" y="1529"/>
                  </a:lnTo>
                  <a:lnTo>
                    <a:pt x="1252" y="1529"/>
                  </a:lnTo>
                  <a:lnTo>
                    <a:pt x="1252" y="1532"/>
                  </a:lnTo>
                  <a:lnTo>
                    <a:pt x="1252" y="1532"/>
                  </a:lnTo>
                  <a:lnTo>
                    <a:pt x="1252" y="1532"/>
                  </a:lnTo>
                  <a:lnTo>
                    <a:pt x="1255" y="1534"/>
                  </a:lnTo>
                  <a:lnTo>
                    <a:pt x="1255" y="1536"/>
                  </a:lnTo>
                  <a:lnTo>
                    <a:pt x="1255" y="1539"/>
                  </a:lnTo>
                  <a:lnTo>
                    <a:pt x="1255" y="1541"/>
                  </a:lnTo>
                  <a:lnTo>
                    <a:pt x="1257" y="1541"/>
                  </a:lnTo>
                  <a:close/>
                  <a:moveTo>
                    <a:pt x="1307" y="1505"/>
                  </a:moveTo>
                  <a:lnTo>
                    <a:pt x="1307" y="1505"/>
                  </a:lnTo>
                  <a:lnTo>
                    <a:pt x="1307" y="1505"/>
                  </a:lnTo>
                  <a:lnTo>
                    <a:pt x="1307" y="1505"/>
                  </a:lnTo>
                  <a:lnTo>
                    <a:pt x="1304" y="1505"/>
                  </a:lnTo>
                  <a:lnTo>
                    <a:pt x="1304" y="1505"/>
                  </a:lnTo>
                  <a:lnTo>
                    <a:pt x="1304" y="1505"/>
                  </a:lnTo>
                  <a:lnTo>
                    <a:pt x="1304" y="1508"/>
                  </a:lnTo>
                  <a:lnTo>
                    <a:pt x="1304" y="1508"/>
                  </a:lnTo>
                  <a:lnTo>
                    <a:pt x="1307" y="1508"/>
                  </a:lnTo>
                  <a:lnTo>
                    <a:pt x="1307" y="1510"/>
                  </a:lnTo>
                  <a:lnTo>
                    <a:pt x="1307" y="1510"/>
                  </a:lnTo>
                  <a:lnTo>
                    <a:pt x="1307" y="1508"/>
                  </a:lnTo>
                  <a:lnTo>
                    <a:pt x="1307" y="1508"/>
                  </a:lnTo>
                  <a:lnTo>
                    <a:pt x="1307" y="1508"/>
                  </a:lnTo>
                  <a:lnTo>
                    <a:pt x="1307" y="1508"/>
                  </a:lnTo>
                  <a:lnTo>
                    <a:pt x="1307" y="1508"/>
                  </a:lnTo>
                  <a:lnTo>
                    <a:pt x="1307" y="1508"/>
                  </a:lnTo>
                  <a:lnTo>
                    <a:pt x="1307" y="1505"/>
                  </a:lnTo>
                  <a:lnTo>
                    <a:pt x="1307" y="1505"/>
                  </a:lnTo>
                  <a:lnTo>
                    <a:pt x="1307" y="1505"/>
                  </a:lnTo>
                  <a:lnTo>
                    <a:pt x="1307" y="1505"/>
                  </a:lnTo>
                  <a:lnTo>
                    <a:pt x="1307" y="1505"/>
                  </a:lnTo>
                  <a:close/>
                  <a:moveTo>
                    <a:pt x="1295" y="1300"/>
                  </a:moveTo>
                  <a:lnTo>
                    <a:pt x="1295" y="1302"/>
                  </a:lnTo>
                  <a:lnTo>
                    <a:pt x="1300" y="1302"/>
                  </a:lnTo>
                  <a:lnTo>
                    <a:pt x="1302" y="1302"/>
                  </a:lnTo>
                  <a:lnTo>
                    <a:pt x="1307" y="1304"/>
                  </a:lnTo>
                  <a:lnTo>
                    <a:pt x="1307" y="1304"/>
                  </a:lnTo>
                  <a:lnTo>
                    <a:pt x="1307" y="1302"/>
                  </a:lnTo>
                  <a:lnTo>
                    <a:pt x="1307" y="1300"/>
                  </a:lnTo>
                  <a:lnTo>
                    <a:pt x="1307" y="1300"/>
                  </a:lnTo>
                  <a:lnTo>
                    <a:pt x="1307" y="1300"/>
                  </a:lnTo>
                  <a:lnTo>
                    <a:pt x="1307" y="1300"/>
                  </a:lnTo>
                  <a:lnTo>
                    <a:pt x="1304" y="1300"/>
                  </a:lnTo>
                  <a:lnTo>
                    <a:pt x="1304" y="1300"/>
                  </a:lnTo>
                  <a:lnTo>
                    <a:pt x="1302" y="1300"/>
                  </a:lnTo>
                  <a:lnTo>
                    <a:pt x="1302" y="1300"/>
                  </a:lnTo>
                  <a:lnTo>
                    <a:pt x="1302" y="1297"/>
                  </a:lnTo>
                  <a:lnTo>
                    <a:pt x="1300" y="1297"/>
                  </a:lnTo>
                  <a:lnTo>
                    <a:pt x="1297" y="1300"/>
                  </a:lnTo>
                  <a:lnTo>
                    <a:pt x="1300" y="1300"/>
                  </a:lnTo>
                  <a:lnTo>
                    <a:pt x="1300" y="1300"/>
                  </a:lnTo>
                  <a:lnTo>
                    <a:pt x="1300" y="1300"/>
                  </a:lnTo>
                  <a:lnTo>
                    <a:pt x="1300" y="1300"/>
                  </a:lnTo>
                  <a:lnTo>
                    <a:pt x="1300" y="1300"/>
                  </a:lnTo>
                  <a:lnTo>
                    <a:pt x="1295" y="1300"/>
                  </a:lnTo>
                  <a:close/>
                  <a:moveTo>
                    <a:pt x="1219" y="1191"/>
                  </a:moveTo>
                  <a:lnTo>
                    <a:pt x="1219" y="1191"/>
                  </a:lnTo>
                  <a:lnTo>
                    <a:pt x="1222" y="1188"/>
                  </a:lnTo>
                  <a:lnTo>
                    <a:pt x="1222" y="1188"/>
                  </a:lnTo>
                  <a:lnTo>
                    <a:pt x="1224" y="1188"/>
                  </a:lnTo>
                  <a:lnTo>
                    <a:pt x="1224" y="1188"/>
                  </a:lnTo>
                  <a:lnTo>
                    <a:pt x="1222" y="1186"/>
                  </a:lnTo>
                  <a:lnTo>
                    <a:pt x="1212" y="1186"/>
                  </a:lnTo>
                  <a:lnTo>
                    <a:pt x="1212" y="1188"/>
                  </a:lnTo>
                  <a:lnTo>
                    <a:pt x="1212" y="1191"/>
                  </a:lnTo>
                  <a:lnTo>
                    <a:pt x="1212" y="1191"/>
                  </a:lnTo>
                  <a:lnTo>
                    <a:pt x="1214" y="1193"/>
                  </a:lnTo>
                  <a:lnTo>
                    <a:pt x="1214" y="1193"/>
                  </a:lnTo>
                  <a:lnTo>
                    <a:pt x="1217" y="1195"/>
                  </a:lnTo>
                  <a:lnTo>
                    <a:pt x="1219" y="1195"/>
                  </a:lnTo>
                  <a:lnTo>
                    <a:pt x="1222" y="1193"/>
                  </a:lnTo>
                  <a:lnTo>
                    <a:pt x="1219" y="1193"/>
                  </a:lnTo>
                  <a:lnTo>
                    <a:pt x="1219" y="1193"/>
                  </a:lnTo>
                  <a:lnTo>
                    <a:pt x="1219" y="1193"/>
                  </a:lnTo>
                  <a:lnTo>
                    <a:pt x="1219" y="1191"/>
                  </a:lnTo>
                  <a:lnTo>
                    <a:pt x="1219" y="1191"/>
                  </a:lnTo>
                  <a:close/>
                  <a:moveTo>
                    <a:pt x="1319" y="1487"/>
                  </a:moveTo>
                  <a:lnTo>
                    <a:pt x="1319" y="1484"/>
                  </a:lnTo>
                  <a:lnTo>
                    <a:pt x="1319" y="1484"/>
                  </a:lnTo>
                  <a:lnTo>
                    <a:pt x="1316" y="1484"/>
                  </a:lnTo>
                  <a:lnTo>
                    <a:pt x="1316" y="1484"/>
                  </a:lnTo>
                  <a:lnTo>
                    <a:pt x="1314" y="1482"/>
                  </a:lnTo>
                  <a:lnTo>
                    <a:pt x="1314" y="1482"/>
                  </a:lnTo>
                  <a:lnTo>
                    <a:pt x="1314" y="1482"/>
                  </a:lnTo>
                  <a:lnTo>
                    <a:pt x="1314" y="1482"/>
                  </a:lnTo>
                  <a:lnTo>
                    <a:pt x="1314" y="1484"/>
                  </a:lnTo>
                  <a:lnTo>
                    <a:pt x="1314" y="1484"/>
                  </a:lnTo>
                  <a:lnTo>
                    <a:pt x="1314" y="1487"/>
                  </a:lnTo>
                  <a:lnTo>
                    <a:pt x="1314" y="1487"/>
                  </a:lnTo>
                  <a:lnTo>
                    <a:pt x="1314" y="1487"/>
                  </a:lnTo>
                  <a:lnTo>
                    <a:pt x="1314" y="1489"/>
                  </a:lnTo>
                  <a:lnTo>
                    <a:pt x="1316" y="1491"/>
                  </a:lnTo>
                  <a:lnTo>
                    <a:pt x="1319" y="1491"/>
                  </a:lnTo>
                  <a:lnTo>
                    <a:pt x="1321" y="1491"/>
                  </a:lnTo>
                  <a:lnTo>
                    <a:pt x="1321" y="1494"/>
                  </a:lnTo>
                  <a:lnTo>
                    <a:pt x="1323" y="1494"/>
                  </a:lnTo>
                  <a:lnTo>
                    <a:pt x="1326" y="1494"/>
                  </a:lnTo>
                  <a:lnTo>
                    <a:pt x="1326" y="1494"/>
                  </a:lnTo>
                  <a:lnTo>
                    <a:pt x="1326" y="1491"/>
                  </a:lnTo>
                  <a:lnTo>
                    <a:pt x="1326" y="1489"/>
                  </a:lnTo>
                  <a:lnTo>
                    <a:pt x="1328" y="1487"/>
                  </a:lnTo>
                  <a:lnTo>
                    <a:pt x="1328" y="1487"/>
                  </a:lnTo>
                  <a:lnTo>
                    <a:pt x="1326" y="1484"/>
                  </a:lnTo>
                  <a:lnTo>
                    <a:pt x="1323" y="1489"/>
                  </a:lnTo>
                  <a:lnTo>
                    <a:pt x="1321" y="1489"/>
                  </a:lnTo>
                  <a:lnTo>
                    <a:pt x="1321" y="1487"/>
                  </a:lnTo>
                  <a:lnTo>
                    <a:pt x="1321" y="1487"/>
                  </a:lnTo>
                  <a:lnTo>
                    <a:pt x="1319" y="1487"/>
                  </a:lnTo>
                  <a:lnTo>
                    <a:pt x="1319" y="1487"/>
                  </a:lnTo>
                  <a:lnTo>
                    <a:pt x="1319" y="1487"/>
                  </a:lnTo>
                  <a:lnTo>
                    <a:pt x="1319" y="1487"/>
                  </a:lnTo>
                  <a:close/>
                  <a:moveTo>
                    <a:pt x="1309" y="1174"/>
                  </a:moveTo>
                  <a:lnTo>
                    <a:pt x="1309" y="1174"/>
                  </a:lnTo>
                  <a:lnTo>
                    <a:pt x="1309" y="1176"/>
                  </a:lnTo>
                  <a:lnTo>
                    <a:pt x="1311" y="1176"/>
                  </a:lnTo>
                  <a:lnTo>
                    <a:pt x="1319" y="1174"/>
                  </a:lnTo>
                  <a:lnTo>
                    <a:pt x="1319" y="1174"/>
                  </a:lnTo>
                  <a:lnTo>
                    <a:pt x="1321" y="1176"/>
                  </a:lnTo>
                  <a:lnTo>
                    <a:pt x="1323" y="1176"/>
                  </a:lnTo>
                  <a:lnTo>
                    <a:pt x="1323" y="1176"/>
                  </a:lnTo>
                  <a:lnTo>
                    <a:pt x="1326" y="1176"/>
                  </a:lnTo>
                  <a:lnTo>
                    <a:pt x="1326" y="1179"/>
                  </a:lnTo>
                  <a:lnTo>
                    <a:pt x="1326" y="1179"/>
                  </a:lnTo>
                  <a:lnTo>
                    <a:pt x="1326" y="1179"/>
                  </a:lnTo>
                  <a:lnTo>
                    <a:pt x="1328" y="1181"/>
                  </a:lnTo>
                  <a:lnTo>
                    <a:pt x="1328" y="1184"/>
                  </a:lnTo>
                  <a:lnTo>
                    <a:pt x="1328" y="1181"/>
                  </a:lnTo>
                  <a:lnTo>
                    <a:pt x="1328" y="1176"/>
                  </a:lnTo>
                  <a:lnTo>
                    <a:pt x="1328" y="1176"/>
                  </a:lnTo>
                  <a:lnTo>
                    <a:pt x="1330" y="1176"/>
                  </a:lnTo>
                  <a:lnTo>
                    <a:pt x="1330" y="1179"/>
                  </a:lnTo>
                  <a:lnTo>
                    <a:pt x="1330" y="1179"/>
                  </a:lnTo>
                  <a:lnTo>
                    <a:pt x="1330" y="1181"/>
                  </a:lnTo>
                  <a:lnTo>
                    <a:pt x="1330" y="1184"/>
                  </a:lnTo>
                  <a:lnTo>
                    <a:pt x="1333" y="1184"/>
                  </a:lnTo>
                  <a:lnTo>
                    <a:pt x="1335" y="1184"/>
                  </a:lnTo>
                  <a:lnTo>
                    <a:pt x="1335" y="1184"/>
                  </a:lnTo>
                  <a:lnTo>
                    <a:pt x="1340" y="1184"/>
                  </a:lnTo>
                  <a:lnTo>
                    <a:pt x="1340" y="1184"/>
                  </a:lnTo>
                  <a:lnTo>
                    <a:pt x="1340" y="1181"/>
                  </a:lnTo>
                  <a:lnTo>
                    <a:pt x="1340" y="1179"/>
                  </a:lnTo>
                  <a:lnTo>
                    <a:pt x="1335" y="1174"/>
                  </a:lnTo>
                  <a:lnTo>
                    <a:pt x="1333" y="1174"/>
                  </a:lnTo>
                  <a:lnTo>
                    <a:pt x="1333" y="1172"/>
                  </a:lnTo>
                  <a:lnTo>
                    <a:pt x="1335" y="1172"/>
                  </a:lnTo>
                  <a:lnTo>
                    <a:pt x="1337" y="1174"/>
                  </a:lnTo>
                  <a:lnTo>
                    <a:pt x="1337" y="1174"/>
                  </a:lnTo>
                  <a:lnTo>
                    <a:pt x="1337" y="1174"/>
                  </a:lnTo>
                  <a:lnTo>
                    <a:pt x="1340" y="1174"/>
                  </a:lnTo>
                  <a:lnTo>
                    <a:pt x="1340" y="1174"/>
                  </a:lnTo>
                  <a:lnTo>
                    <a:pt x="1340" y="1174"/>
                  </a:lnTo>
                  <a:lnTo>
                    <a:pt x="1347" y="1172"/>
                  </a:lnTo>
                  <a:lnTo>
                    <a:pt x="1349" y="1169"/>
                  </a:lnTo>
                  <a:lnTo>
                    <a:pt x="1354" y="1162"/>
                  </a:lnTo>
                  <a:lnTo>
                    <a:pt x="1354" y="1160"/>
                  </a:lnTo>
                  <a:lnTo>
                    <a:pt x="1354" y="1160"/>
                  </a:lnTo>
                  <a:lnTo>
                    <a:pt x="1352" y="1160"/>
                  </a:lnTo>
                  <a:lnTo>
                    <a:pt x="1352" y="1158"/>
                  </a:lnTo>
                  <a:lnTo>
                    <a:pt x="1349" y="1160"/>
                  </a:lnTo>
                  <a:lnTo>
                    <a:pt x="1349" y="1155"/>
                  </a:lnTo>
                  <a:lnTo>
                    <a:pt x="1347" y="1155"/>
                  </a:lnTo>
                  <a:lnTo>
                    <a:pt x="1345" y="1155"/>
                  </a:lnTo>
                  <a:lnTo>
                    <a:pt x="1345" y="1155"/>
                  </a:lnTo>
                  <a:lnTo>
                    <a:pt x="1340" y="1155"/>
                  </a:lnTo>
                  <a:lnTo>
                    <a:pt x="1340" y="1155"/>
                  </a:lnTo>
                  <a:lnTo>
                    <a:pt x="1340" y="1155"/>
                  </a:lnTo>
                  <a:lnTo>
                    <a:pt x="1340" y="1155"/>
                  </a:lnTo>
                  <a:lnTo>
                    <a:pt x="1340" y="1158"/>
                  </a:lnTo>
                  <a:lnTo>
                    <a:pt x="1340" y="1158"/>
                  </a:lnTo>
                  <a:lnTo>
                    <a:pt x="1340" y="1158"/>
                  </a:lnTo>
                  <a:lnTo>
                    <a:pt x="1340" y="1158"/>
                  </a:lnTo>
                  <a:lnTo>
                    <a:pt x="1340" y="1158"/>
                  </a:lnTo>
                  <a:lnTo>
                    <a:pt x="1340" y="1158"/>
                  </a:lnTo>
                  <a:lnTo>
                    <a:pt x="1340" y="1158"/>
                  </a:lnTo>
                  <a:lnTo>
                    <a:pt x="1340" y="1158"/>
                  </a:lnTo>
                  <a:lnTo>
                    <a:pt x="1340" y="1160"/>
                  </a:lnTo>
                  <a:lnTo>
                    <a:pt x="1340" y="1160"/>
                  </a:lnTo>
                  <a:lnTo>
                    <a:pt x="1340" y="1160"/>
                  </a:lnTo>
                  <a:lnTo>
                    <a:pt x="1340" y="1160"/>
                  </a:lnTo>
                  <a:lnTo>
                    <a:pt x="1340" y="1160"/>
                  </a:lnTo>
                  <a:lnTo>
                    <a:pt x="1337" y="1160"/>
                  </a:lnTo>
                  <a:lnTo>
                    <a:pt x="1337" y="1160"/>
                  </a:lnTo>
                  <a:lnTo>
                    <a:pt x="1337" y="1162"/>
                  </a:lnTo>
                  <a:lnTo>
                    <a:pt x="1333" y="1165"/>
                  </a:lnTo>
                  <a:lnTo>
                    <a:pt x="1330" y="1165"/>
                  </a:lnTo>
                  <a:lnTo>
                    <a:pt x="1330" y="1165"/>
                  </a:lnTo>
                  <a:lnTo>
                    <a:pt x="1328" y="1167"/>
                  </a:lnTo>
                  <a:lnTo>
                    <a:pt x="1328" y="1167"/>
                  </a:lnTo>
                  <a:lnTo>
                    <a:pt x="1328" y="1167"/>
                  </a:lnTo>
                  <a:lnTo>
                    <a:pt x="1328" y="1165"/>
                  </a:lnTo>
                  <a:lnTo>
                    <a:pt x="1328" y="1165"/>
                  </a:lnTo>
                  <a:lnTo>
                    <a:pt x="1328" y="1165"/>
                  </a:lnTo>
                  <a:lnTo>
                    <a:pt x="1328" y="1162"/>
                  </a:lnTo>
                  <a:lnTo>
                    <a:pt x="1326" y="1162"/>
                  </a:lnTo>
                  <a:lnTo>
                    <a:pt x="1326" y="1160"/>
                  </a:lnTo>
                  <a:lnTo>
                    <a:pt x="1323" y="1160"/>
                  </a:lnTo>
                  <a:lnTo>
                    <a:pt x="1323" y="1162"/>
                  </a:lnTo>
                  <a:lnTo>
                    <a:pt x="1321" y="1162"/>
                  </a:lnTo>
                  <a:lnTo>
                    <a:pt x="1321" y="1162"/>
                  </a:lnTo>
                  <a:lnTo>
                    <a:pt x="1319" y="1162"/>
                  </a:lnTo>
                  <a:lnTo>
                    <a:pt x="1319" y="1162"/>
                  </a:lnTo>
                  <a:lnTo>
                    <a:pt x="1316" y="1165"/>
                  </a:lnTo>
                  <a:lnTo>
                    <a:pt x="1316" y="1165"/>
                  </a:lnTo>
                  <a:lnTo>
                    <a:pt x="1316" y="1165"/>
                  </a:lnTo>
                  <a:lnTo>
                    <a:pt x="1316" y="1167"/>
                  </a:lnTo>
                  <a:lnTo>
                    <a:pt x="1319" y="1167"/>
                  </a:lnTo>
                  <a:lnTo>
                    <a:pt x="1319" y="1169"/>
                  </a:lnTo>
                  <a:lnTo>
                    <a:pt x="1321" y="1169"/>
                  </a:lnTo>
                  <a:lnTo>
                    <a:pt x="1321" y="1169"/>
                  </a:lnTo>
                  <a:lnTo>
                    <a:pt x="1321" y="1169"/>
                  </a:lnTo>
                  <a:lnTo>
                    <a:pt x="1321" y="1169"/>
                  </a:lnTo>
                  <a:lnTo>
                    <a:pt x="1321" y="1169"/>
                  </a:lnTo>
                  <a:lnTo>
                    <a:pt x="1321" y="1172"/>
                  </a:lnTo>
                  <a:lnTo>
                    <a:pt x="1323" y="1172"/>
                  </a:lnTo>
                  <a:lnTo>
                    <a:pt x="1323" y="1174"/>
                  </a:lnTo>
                  <a:lnTo>
                    <a:pt x="1321" y="1174"/>
                  </a:lnTo>
                  <a:lnTo>
                    <a:pt x="1321" y="1174"/>
                  </a:lnTo>
                  <a:lnTo>
                    <a:pt x="1321" y="1172"/>
                  </a:lnTo>
                  <a:lnTo>
                    <a:pt x="1319" y="1172"/>
                  </a:lnTo>
                  <a:lnTo>
                    <a:pt x="1319" y="1169"/>
                  </a:lnTo>
                  <a:lnTo>
                    <a:pt x="1319" y="1169"/>
                  </a:lnTo>
                  <a:lnTo>
                    <a:pt x="1319" y="1169"/>
                  </a:lnTo>
                  <a:lnTo>
                    <a:pt x="1319" y="1169"/>
                  </a:lnTo>
                  <a:lnTo>
                    <a:pt x="1319"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8" y="1536"/>
                  </a:lnTo>
                  <a:lnTo>
                    <a:pt x="1326" y="1536"/>
                  </a:lnTo>
                  <a:lnTo>
                    <a:pt x="1321" y="1539"/>
                  </a:lnTo>
                  <a:lnTo>
                    <a:pt x="1319" y="1539"/>
                  </a:lnTo>
                  <a:lnTo>
                    <a:pt x="1319" y="1539"/>
                  </a:lnTo>
                  <a:lnTo>
                    <a:pt x="1319" y="1539"/>
                  </a:lnTo>
                  <a:lnTo>
                    <a:pt x="1319" y="1539"/>
                  </a:lnTo>
                  <a:lnTo>
                    <a:pt x="1319" y="1539"/>
                  </a:lnTo>
                  <a:lnTo>
                    <a:pt x="1319" y="1536"/>
                  </a:lnTo>
                  <a:lnTo>
                    <a:pt x="1319" y="1536"/>
                  </a:lnTo>
                  <a:lnTo>
                    <a:pt x="1316" y="1536"/>
                  </a:lnTo>
                  <a:lnTo>
                    <a:pt x="1316" y="1536"/>
                  </a:lnTo>
                  <a:lnTo>
                    <a:pt x="1314" y="1536"/>
                  </a:lnTo>
                  <a:lnTo>
                    <a:pt x="1311" y="1534"/>
                  </a:lnTo>
                  <a:lnTo>
                    <a:pt x="1311" y="1534"/>
                  </a:lnTo>
                  <a:lnTo>
                    <a:pt x="1309" y="1534"/>
                  </a:lnTo>
                  <a:lnTo>
                    <a:pt x="1309" y="1534"/>
                  </a:lnTo>
                  <a:lnTo>
                    <a:pt x="1309" y="1534"/>
                  </a:lnTo>
                  <a:lnTo>
                    <a:pt x="1309" y="1534"/>
                  </a:lnTo>
                  <a:lnTo>
                    <a:pt x="1309" y="1534"/>
                  </a:lnTo>
                  <a:lnTo>
                    <a:pt x="1307" y="1534"/>
                  </a:lnTo>
                  <a:lnTo>
                    <a:pt x="1307" y="1532"/>
                  </a:lnTo>
                  <a:lnTo>
                    <a:pt x="1309" y="1529"/>
                  </a:lnTo>
                  <a:lnTo>
                    <a:pt x="1309" y="1527"/>
                  </a:lnTo>
                  <a:lnTo>
                    <a:pt x="1307" y="1522"/>
                  </a:lnTo>
                  <a:lnTo>
                    <a:pt x="1307" y="1522"/>
                  </a:lnTo>
                  <a:lnTo>
                    <a:pt x="1304" y="1520"/>
                  </a:lnTo>
                  <a:lnTo>
                    <a:pt x="1304" y="1520"/>
                  </a:lnTo>
                  <a:lnTo>
                    <a:pt x="1302" y="1520"/>
                  </a:lnTo>
                  <a:lnTo>
                    <a:pt x="1297" y="1515"/>
                  </a:lnTo>
                  <a:lnTo>
                    <a:pt x="1295" y="1515"/>
                  </a:lnTo>
                  <a:lnTo>
                    <a:pt x="1295" y="1515"/>
                  </a:lnTo>
                  <a:lnTo>
                    <a:pt x="1293" y="1515"/>
                  </a:lnTo>
                  <a:lnTo>
                    <a:pt x="1293" y="1513"/>
                  </a:lnTo>
                  <a:lnTo>
                    <a:pt x="1293" y="1513"/>
                  </a:lnTo>
                  <a:lnTo>
                    <a:pt x="1293" y="1513"/>
                  </a:lnTo>
                  <a:lnTo>
                    <a:pt x="1293" y="1510"/>
                  </a:lnTo>
                  <a:lnTo>
                    <a:pt x="1293" y="1513"/>
                  </a:lnTo>
                  <a:lnTo>
                    <a:pt x="1290" y="1513"/>
                  </a:lnTo>
                  <a:lnTo>
                    <a:pt x="1290" y="1513"/>
                  </a:lnTo>
                  <a:lnTo>
                    <a:pt x="1290" y="1513"/>
                  </a:lnTo>
                  <a:lnTo>
                    <a:pt x="1290" y="1513"/>
                  </a:lnTo>
                  <a:lnTo>
                    <a:pt x="1288" y="1513"/>
                  </a:lnTo>
                  <a:lnTo>
                    <a:pt x="1288" y="1513"/>
                  </a:lnTo>
                  <a:lnTo>
                    <a:pt x="1288" y="1513"/>
                  </a:lnTo>
                  <a:lnTo>
                    <a:pt x="1285" y="1513"/>
                  </a:lnTo>
                  <a:lnTo>
                    <a:pt x="1278" y="1510"/>
                  </a:lnTo>
                  <a:lnTo>
                    <a:pt x="1276" y="1510"/>
                  </a:lnTo>
                  <a:lnTo>
                    <a:pt x="1276" y="1510"/>
                  </a:lnTo>
                  <a:lnTo>
                    <a:pt x="1274" y="1510"/>
                  </a:lnTo>
                  <a:lnTo>
                    <a:pt x="1274" y="1510"/>
                  </a:lnTo>
                  <a:lnTo>
                    <a:pt x="1274" y="1510"/>
                  </a:lnTo>
                  <a:lnTo>
                    <a:pt x="1276" y="1513"/>
                  </a:lnTo>
                  <a:lnTo>
                    <a:pt x="1276" y="1513"/>
                  </a:lnTo>
                  <a:lnTo>
                    <a:pt x="1276" y="1515"/>
                  </a:lnTo>
                  <a:lnTo>
                    <a:pt x="1276" y="1515"/>
                  </a:lnTo>
                  <a:lnTo>
                    <a:pt x="1276" y="1515"/>
                  </a:lnTo>
                  <a:lnTo>
                    <a:pt x="1276" y="1515"/>
                  </a:lnTo>
                  <a:lnTo>
                    <a:pt x="1276" y="1515"/>
                  </a:lnTo>
                  <a:lnTo>
                    <a:pt x="1276" y="1517"/>
                  </a:lnTo>
                  <a:lnTo>
                    <a:pt x="1278" y="1520"/>
                  </a:lnTo>
                  <a:lnTo>
                    <a:pt x="1281" y="1520"/>
                  </a:lnTo>
                  <a:lnTo>
                    <a:pt x="1281" y="1520"/>
                  </a:lnTo>
                  <a:lnTo>
                    <a:pt x="1283" y="1520"/>
                  </a:lnTo>
                  <a:lnTo>
                    <a:pt x="1283" y="1520"/>
                  </a:lnTo>
                  <a:lnTo>
                    <a:pt x="1285" y="1522"/>
                  </a:lnTo>
                  <a:lnTo>
                    <a:pt x="1288" y="1522"/>
                  </a:lnTo>
                  <a:lnTo>
                    <a:pt x="1288" y="1522"/>
                  </a:lnTo>
                  <a:lnTo>
                    <a:pt x="1288" y="1524"/>
                  </a:lnTo>
                  <a:lnTo>
                    <a:pt x="1290" y="1524"/>
                  </a:lnTo>
                  <a:lnTo>
                    <a:pt x="1290" y="1524"/>
                  </a:lnTo>
                  <a:lnTo>
                    <a:pt x="1290" y="1527"/>
                  </a:lnTo>
                  <a:lnTo>
                    <a:pt x="1290" y="1527"/>
                  </a:lnTo>
                  <a:lnTo>
                    <a:pt x="1293" y="1527"/>
                  </a:lnTo>
                  <a:lnTo>
                    <a:pt x="1293" y="1527"/>
                  </a:lnTo>
                  <a:lnTo>
                    <a:pt x="1293" y="1529"/>
                  </a:lnTo>
                  <a:lnTo>
                    <a:pt x="1293" y="1532"/>
                  </a:lnTo>
                  <a:lnTo>
                    <a:pt x="1295" y="1534"/>
                  </a:lnTo>
                  <a:lnTo>
                    <a:pt x="1295" y="1536"/>
                  </a:lnTo>
                  <a:lnTo>
                    <a:pt x="1295" y="1536"/>
                  </a:lnTo>
                  <a:lnTo>
                    <a:pt x="1295" y="1536"/>
                  </a:lnTo>
                  <a:lnTo>
                    <a:pt x="1295" y="1539"/>
                  </a:lnTo>
                  <a:lnTo>
                    <a:pt x="1295" y="1539"/>
                  </a:lnTo>
                  <a:lnTo>
                    <a:pt x="1295" y="1541"/>
                  </a:lnTo>
                  <a:lnTo>
                    <a:pt x="1295" y="1541"/>
                  </a:lnTo>
                  <a:lnTo>
                    <a:pt x="1297" y="1541"/>
                  </a:lnTo>
                  <a:lnTo>
                    <a:pt x="1297" y="1539"/>
                  </a:lnTo>
                  <a:lnTo>
                    <a:pt x="1300" y="1539"/>
                  </a:lnTo>
                  <a:lnTo>
                    <a:pt x="1300" y="1541"/>
                  </a:lnTo>
                  <a:lnTo>
                    <a:pt x="1300" y="1541"/>
                  </a:lnTo>
                  <a:lnTo>
                    <a:pt x="1302" y="1541"/>
                  </a:lnTo>
                  <a:lnTo>
                    <a:pt x="1302" y="1541"/>
                  </a:lnTo>
                  <a:lnTo>
                    <a:pt x="1304" y="1536"/>
                  </a:lnTo>
                  <a:lnTo>
                    <a:pt x="1307" y="1534"/>
                  </a:lnTo>
                  <a:lnTo>
                    <a:pt x="1307" y="1534"/>
                  </a:lnTo>
                  <a:lnTo>
                    <a:pt x="1307" y="1536"/>
                  </a:lnTo>
                  <a:lnTo>
                    <a:pt x="1307" y="1536"/>
                  </a:lnTo>
                  <a:lnTo>
                    <a:pt x="1307"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7" y="1543"/>
                  </a:lnTo>
                  <a:lnTo>
                    <a:pt x="1307" y="1546"/>
                  </a:lnTo>
                  <a:lnTo>
                    <a:pt x="1307" y="1546"/>
                  </a:lnTo>
                  <a:lnTo>
                    <a:pt x="1309" y="1548"/>
                  </a:lnTo>
                  <a:lnTo>
                    <a:pt x="1309" y="1548"/>
                  </a:lnTo>
                  <a:lnTo>
                    <a:pt x="1311" y="1546"/>
                  </a:lnTo>
                  <a:lnTo>
                    <a:pt x="1311" y="1546"/>
                  </a:lnTo>
                  <a:lnTo>
                    <a:pt x="1314" y="1546"/>
                  </a:lnTo>
                  <a:lnTo>
                    <a:pt x="1316" y="1546"/>
                  </a:lnTo>
                  <a:lnTo>
                    <a:pt x="1316" y="1546"/>
                  </a:lnTo>
                  <a:lnTo>
                    <a:pt x="1314" y="1543"/>
                  </a:lnTo>
                  <a:lnTo>
                    <a:pt x="1314" y="1543"/>
                  </a:lnTo>
                  <a:lnTo>
                    <a:pt x="1316" y="1541"/>
                  </a:lnTo>
                  <a:lnTo>
                    <a:pt x="1316" y="1541"/>
                  </a:lnTo>
                  <a:lnTo>
                    <a:pt x="1316" y="1543"/>
                  </a:lnTo>
                  <a:lnTo>
                    <a:pt x="1316" y="1543"/>
                  </a:lnTo>
                  <a:lnTo>
                    <a:pt x="1316" y="1546"/>
                  </a:lnTo>
                  <a:lnTo>
                    <a:pt x="1321" y="1543"/>
                  </a:lnTo>
                  <a:lnTo>
                    <a:pt x="1323" y="1543"/>
                  </a:lnTo>
                  <a:lnTo>
                    <a:pt x="1323" y="1543"/>
                  </a:lnTo>
                  <a:lnTo>
                    <a:pt x="1323" y="1546"/>
                  </a:lnTo>
                  <a:lnTo>
                    <a:pt x="1326" y="1546"/>
                  </a:lnTo>
                  <a:lnTo>
                    <a:pt x="1326" y="1546"/>
                  </a:lnTo>
                  <a:lnTo>
                    <a:pt x="1328" y="1546"/>
                  </a:lnTo>
                  <a:lnTo>
                    <a:pt x="1328" y="1543"/>
                  </a:lnTo>
                  <a:lnTo>
                    <a:pt x="1328" y="1543"/>
                  </a:lnTo>
                  <a:lnTo>
                    <a:pt x="1328" y="1543"/>
                  </a:lnTo>
                  <a:lnTo>
                    <a:pt x="1330" y="1543"/>
                  </a:lnTo>
                  <a:lnTo>
                    <a:pt x="1330" y="1541"/>
                  </a:lnTo>
                  <a:lnTo>
                    <a:pt x="1330" y="1541"/>
                  </a:lnTo>
                  <a:lnTo>
                    <a:pt x="1328" y="1541"/>
                  </a:lnTo>
                  <a:lnTo>
                    <a:pt x="1328" y="1539"/>
                  </a:lnTo>
                  <a:lnTo>
                    <a:pt x="1330" y="1539"/>
                  </a:lnTo>
                  <a:close/>
                  <a:moveTo>
                    <a:pt x="1404" y="1288"/>
                  </a:moveTo>
                  <a:lnTo>
                    <a:pt x="1406" y="1288"/>
                  </a:lnTo>
                  <a:lnTo>
                    <a:pt x="1408" y="1288"/>
                  </a:lnTo>
                  <a:lnTo>
                    <a:pt x="1408" y="1288"/>
                  </a:lnTo>
                  <a:lnTo>
                    <a:pt x="1411" y="1285"/>
                  </a:lnTo>
                  <a:lnTo>
                    <a:pt x="1413" y="1281"/>
                  </a:lnTo>
                  <a:lnTo>
                    <a:pt x="1413" y="1278"/>
                  </a:lnTo>
                  <a:lnTo>
                    <a:pt x="1413" y="1276"/>
                  </a:lnTo>
                  <a:lnTo>
                    <a:pt x="1411" y="1276"/>
                  </a:lnTo>
                  <a:lnTo>
                    <a:pt x="1408" y="1273"/>
                  </a:lnTo>
                  <a:lnTo>
                    <a:pt x="1408" y="1273"/>
                  </a:lnTo>
                  <a:lnTo>
                    <a:pt x="1406" y="1271"/>
                  </a:lnTo>
                  <a:lnTo>
                    <a:pt x="1406" y="1271"/>
                  </a:lnTo>
                  <a:lnTo>
                    <a:pt x="1406" y="1271"/>
                  </a:lnTo>
                  <a:lnTo>
                    <a:pt x="1399" y="1273"/>
                  </a:lnTo>
                  <a:lnTo>
                    <a:pt x="1399" y="1273"/>
                  </a:lnTo>
                  <a:lnTo>
                    <a:pt x="1399" y="1276"/>
                  </a:lnTo>
                  <a:lnTo>
                    <a:pt x="1399" y="1276"/>
                  </a:lnTo>
                  <a:lnTo>
                    <a:pt x="1399" y="1278"/>
                  </a:lnTo>
                  <a:lnTo>
                    <a:pt x="1399" y="1278"/>
                  </a:lnTo>
                  <a:lnTo>
                    <a:pt x="1401" y="1281"/>
                  </a:lnTo>
                  <a:lnTo>
                    <a:pt x="1401" y="1281"/>
                  </a:lnTo>
                  <a:lnTo>
                    <a:pt x="1401" y="1283"/>
                  </a:lnTo>
                  <a:lnTo>
                    <a:pt x="1404" y="1285"/>
                  </a:lnTo>
                  <a:lnTo>
                    <a:pt x="1404" y="1285"/>
                  </a:lnTo>
                  <a:lnTo>
                    <a:pt x="1404" y="1288"/>
                  </a:lnTo>
                  <a:close/>
                  <a:moveTo>
                    <a:pt x="1413" y="1245"/>
                  </a:moveTo>
                  <a:lnTo>
                    <a:pt x="1413" y="1245"/>
                  </a:lnTo>
                  <a:lnTo>
                    <a:pt x="1413" y="1245"/>
                  </a:lnTo>
                  <a:lnTo>
                    <a:pt x="1413" y="1245"/>
                  </a:lnTo>
                  <a:lnTo>
                    <a:pt x="1413" y="1245"/>
                  </a:lnTo>
                  <a:lnTo>
                    <a:pt x="1411" y="1245"/>
                  </a:lnTo>
                  <a:lnTo>
                    <a:pt x="1408" y="1245"/>
                  </a:lnTo>
                  <a:lnTo>
                    <a:pt x="1406" y="1243"/>
                  </a:lnTo>
                  <a:lnTo>
                    <a:pt x="1406" y="1243"/>
                  </a:lnTo>
                  <a:lnTo>
                    <a:pt x="1401" y="1245"/>
                  </a:lnTo>
                  <a:lnTo>
                    <a:pt x="1399" y="1245"/>
                  </a:lnTo>
                  <a:lnTo>
                    <a:pt x="1399" y="1245"/>
                  </a:lnTo>
                  <a:lnTo>
                    <a:pt x="1399" y="1245"/>
                  </a:lnTo>
                  <a:lnTo>
                    <a:pt x="1399" y="1245"/>
                  </a:lnTo>
                  <a:lnTo>
                    <a:pt x="1404" y="1247"/>
                  </a:lnTo>
                  <a:lnTo>
                    <a:pt x="1404" y="1247"/>
                  </a:lnTo>
                  <a:lnTo>
                    <a:pt x="1406" y="1247"/>
                  </a:lnTo>
                  <a:lnTo>
                    <a:pt x="1406" y="1247"/>
                  </a:lnTo>
                  <a:lnTo>
                    <a:pt x="1406" y="1247"/>
                  </a:lnTo>
                  <a:lnTo>
                    <a:pt x="1408" y="1250"/>
                  </a:lnTo>
                  <a:lnTo>
                    <a:pt x="1408" y="1252"/>
                  </a:lnTo>
                  <a:lnTo>
                    <a:pt x="1406" y="1252"/>
                  </a:lnTo>
                  <a:lnTo>
                    <a:pt x="1404" y="1255"/>
                  </a:lnTo>
                  <a:lnTo>
                    <a:pt x="1404" y="1255"/>
                  </a:lnTo>
                  <a:lnTo>
                    <a:pt x="1404" y="1257"/>
                  </a:lnTo>
                  <a:lnTo>
                    <a:pt x="1404" y="1257"/>
                  </a:lnTo>
                  <a:lnTo>
                    <a:pt x="1404" y="1257"/>
                  </a:lnTo>
                  <a:lnTo>
                    <a:pt x="1401" y="1257"/>
                  </a:lnTo>
                  <a:lnTo>
                    <a:pt x="1401" y="1257"/>
                  </a:lnTo>
                  <a:lnTo>
                    <a:pt x="1401" y="1259"/>
                  </a:lnTo>
                  <a:lnTo>
                    <a:pt x="1401" y="1259"/>
                  </a:lnTo>
                  <a:lnTo>
                    <a:pt x="1401" y="1259"/>
                  </a:lnTo>
                  <a:lnTo>
                    <a:pt x="1401" y="1262"/>
                  </a:lnTo>
                  <a:lnTo>
                    <a:pt x="1401" y="1262"/>
                  </a:lnTo>
                  <a:lnTo>
                    <a:pt x="1404" y="1262"/>
                  </a:lnTo>
                  <a:lnTo>
                    <a:pt x="1406" y="1262"/>
                  </a:lnTo>
                  <a:lnTo>
                    <a:pt x="1406" y="1262"/>
                  </a:lnTo>
                  <a:lnTo>
                    <a:pt x="1406" y="1262"/>
                  </a:lnTo>
                  <a:lnTo>
                    <a:pt x="1406" y="1262"/>
                  </a:lnTo>
                  <a:lnTo>
                    <a:pt x="1408" y="1262"/>
                  </a:lnTo>
                  <a:lnTo>
                    <a:pt x="1411" y="1262"/>
                  </a:lnTo>
                  <a:lnTo>
                    <a:pt x="1413" y="1257"/>
                  </a:lnTo>
                  <a:lnTo>
                    <a:pt x="1413" y="1257"/>
                  </a:lnTo>
                  <a:lnTo>
                    <a:pt x="1413" y="1257"/>
                  </a:lnTo>
                  <a:lnTo>
                    <a:pt x="1411" y="1255"/>
                  </a:lnTo>
                  <a:lnTo>
                    <a:pt x="1408" y="1255"/>
                  </a:lnTo>
                  <a:lnTo>
                    <a:pt x="1408" y="1255"/>
                  </a:lnTo>
                  <a:lnTo>
                    <a:pt x="1408" y="1255"/>
                  </a:lnTo>
                  <a:lnTo>
                    <a:pt x="1408" y="1255"/>
                  </a:lnTo>
                  <a:lnTo>
                    <a:pt x="1408" y="1255"/>
                  </a:lnTo>
                  <a:lnTo>
                    <a:pt x="1408" y="1252"/>
                  </a:lnTo>
                  <a:lnTo>
                    <a:pt x="1408" y="1252"/>
                  </a:lnTo>
                  <a:lnTo>
                    <a:pt x="1413" y="1252"/>
                  </a:lnTo>
                  <a:lnTo>
                    <a:pt x="1416" y="1252"/>
                  </a:lnTo>
                  <a:lnTo>
                    <a:pt x="1416" y="1250"/>
                  </a:lnTo>
                  <a:lnTo>
                    <a:pt x="1416" y="1250"/>
                  </a:lnTo>
                  <a:lnTo>
                    <a:pt x="1416" y="1247"/>
                  </a:lnTo>
                  <a:lnTo>
                    <a:pt x="1413" y="1247"/>
                  </a:lnTo>
                  <a:lnTo>
                    <a:pt x="1416" y="1247"/>
                  </a:lnTo>
                  <a:lnTo>
                    <a:pt x="1413" y="1245"/>
                  </a:lnTo>
                  <a:close/>
                  <a:moveTo>
                    <a:pt x="1321" y="1524"/>
                  </a:moveTo>
                  <a:lnTo>
                    <a:pt x="1321" y="1524"/>
                  </a:lnTo>
                  <a:lnTo>
                    <a:pt x="1314" y="1527"/>
                  </a:lnTo>
                  <a:lnTo>
                    <a:pt x="1314" y="1527"/>
                  </a:lnTo>
                  <a:lnTo>
                    <a:pt x="1314" y="1529"/>
                  </a:lnTo>
                  <a:lnTo>
                    <a:pt x="1316" y="1532"/>
                  </a:lnTo>
                  <a:lnTo>
                    <a:pt x="1316" y="1532"/>
                  </a:lnTo>
                  <a:lnTo>
                    <a:pt x="1319" y="1532"/>
                  </a:lnTo>
                  <a:lnTo>
                    <a:pt x="1319" y="1529"/>
                  </a:lnTo>
                  <a:lnTo>
                    <a:pt x="1319" y="1529"/>
                  </a:lnTo>
                  <a:lnTo>
                    <a:pt x="1319" y="1529"/>
                  </a:lnTo>
                  <a:lnTo>
                    <a:pt x="1319" y="1527"/>
                  </a:lnTo>
                  <a:lnTo>
                    <a:pt x="1321" y="1527"/>
                  </a:lnTo>
                  <a:lnTo>
                    <a:pt x="1323" y="1527"/>
                  </a:lnTo>
                  <a:lnTo>
                    <a:pt x="1323" y="1527"/>
                  </a:lnTo>
                  <a:lnTo>
                    <a:pt x="1323" y="1527"/>
                  </a:lnTo>
                  <a:lnTo>
                    <a:pt x="1323" y="1524"/>
                  </a:lnTo>
                  <a:lnTo>
                    <a:pt x="1321" y="1524"/>
                  </a:lnTo>
                  <a:close/>
                  <a:moveTo>
                    <a:pt x="1375" y="1229"/>
                  </a:moveTo>
                  <a:lnTo>
                    <a:pt x="1375" y="1229"/>
                  </a:lnTo>
                  <a:lnTo>
                    <a:pt x="1375" y="1229"/>
                  </a:lnTo>
                  <a:lnTo>
                    <a:pt x="1375" y="1231"/>
                  </a:lnTo>
                  <a:lnTo>
                    <a:pt x="1375" y="1231"/>
                  </a:lnTo>
                  <a:lnTo>
                    <a:pt x="1375" y="1231"/>
                  </a:lnTo>
                  <a:lnTo>
                    <a:pt x="1378" y="1233"/>
                  </a:lnTo>
                  <a:lnTo>
                    <a:pt x="1378" y="1233"/>
                  </a:lnTo>
                  <a:lnTo>
                    <a:pt x="1378" y="1233"/>
                  </a:lnTo>
                  <a:lnTo>
                    <a:pt x="1380" y="1233"/>
                  </a:lnTo>
                  <a:lnTo>
                    <a:pt x="1382" y="1233"/>
                  </a:lnTo>
                  <a:lnTo>
                    <a:pt x="1382" y="1233"/>
                  </a:lnTo>
                  <a:lnTo>
                    <a:pt x="1382" y="1233"/>
                  </a:lnTo>
                  <a:lnTo>
                    <a:pt x="1385" y="1231"/>
                  </a:lnTo>
                  <a:lnTo>
                    <a:pt x="1385" y="1231"/>
                  </a:lnTo>
                  <a:lnTo>
                    <a:pt x="1387" y="1229"/>
                  </a:lnTo>
                  <a:lnTo>
                    <a:pt x="1390" y="1226"/>
                  </a:lnTo>
                  <a:lnTo>
                    <a:pt x="1390" y="1226"/>
                  </a:lnTo>
                  <a:lnTo>
                    <a:pt x="1392" y="1224"/>
                  </a:lnTo>
                  <a:lnTo>
                    <a:pt x="1392" y="1224"/>
                  </a:lnTo>
                  <a:lnTo>
                    <a:pt x="1394" y="1224"/>
                  </a:lnTo>
                  <a:lnTo>
                    <a:pt x="1392" y="1221"/>
                  </a:lnTo>
                  <a:lnTo>
                    <a:pt x="1392" y="1221"/>
                  </a:lnTo>
                  <a:lnTo>
                    <a:pt x="1392" y="1221"/>
                  </a:lnTo>
                  <a:lnTo>
                    <a:pt x="1394" y="1219"/>
                  </a:lnTo>
                  <a:lnTo>
                    <a:pt x="1394" y="1219"/>
                  </a:lnTo>
                  <a:lnTo>
                    <a:pt x="1394" y="1217"/>
                  </a:lnTo>
                  <a:lnTo>
                    <a:pt x="1394" y="1217"/>
                  </a:lnTo>
                  <a:lnTo>
                    <a:pt x="1394" y="1214"/>
                  </a:lnTo>
                  <a:lnTo>
                    <a:pt x="1394" y="1214"/>
                  </a:lnTo>
                  <a:lnTo>
                    <a:pt x="1397" y="1207"/>
                  </a:lnTo>
                  <a:lnTo>
                    <a:pt x="1397" y="1205"/>
                  </a:lnTo>
                  <a:lnTo>
                    <a:pt x="1394" y="1202"/>
                  </a:lnTo>
                  <a:lnTo>
                    <a:pt x="1394" y="1202"/>
                  </a:lnTo>
                  <a:lnTo>
                    <a:pt x="1397" y="1200"/>
                  </a:lnTo>
                  <a:lnTo>
                    <a:pt x="1397" y="1198"/>
                  </a:lnTo>
                  <a:lnTo>
                    <a:pt x="1394" y="1195"/>
                  </a:lnTo>
                  <a:lnTo>
                    <a:pt x="1394" y="1193"/>
                  </a:lnTo>
                  <a:lnTo>
                    <a:pt x="1394" y="1193"/>
                  </a:lnTo>
                  <a:lnTo>
                    <a:pt x="1397" y="1193"/>
                  </a:lnTo>
                  <a:lnTo>
                    <a:pt x="1397" y="1193"/>
                  </a:lnTo>
                  <a:lnTo>
                    <a:pt x="1397" y="1193"/>
                  </a:lnTo>
                  <a:lnTo>
                    <a:pt x="1399" y="1195"/>
                  </a:lnTo>
                  <a:lnTo>
                    <a:pt x="1399" y="1195"/>
                  </a:lnTo>
                  <a:lnTo>
                    <a:pt x="1399" y="1195"/>
                  </a:lnTo>
                  <a:lnTo>
                    <a:pt x="1399" y="1193"/>
                  </a:lnTo>
                  <a:lnTo>
                    <a:pt x="1399" y="1193"/>
                  </a:lnTo>
                  <a:lnTo>
                    <a:pt x="1399" y="1191"/>
                  </a:lnTo>
                  <a:lnTo>
                    <a:pt x="1399" y="1188"/>
                  </a:lnTo>
                  <a:lnTo>
                    <a:pt x="1399" y="1186"/>
                  </a:lnTo>
                  <a:lnTo>
                    <a:pt x="1399" y="1186"/>
                  </a:lnTo>
                  <a:lnTo>
                    <a:pt x="1401" y="1186"/>
                  </a:lnTo>
                  <a:lnTo>
                    <a:pt x="1401" y="1184"/>
                  </a:lnTo>
                  <a:lnTo>
                    <a:pt x="1399" y="1184"/>
                  </a:lnTo>
                  <a:lnTo>
                    <a:pt x="1397" y="1179"/>
                  </a:lnTo>
                  <a:lnTo>
                    <a:pt x="1394" y="1179"/>
                  </a:lnTo>
                  <a:lnTo>
                    <a:pt x="1392" y="1179"/>
                  </a:lnTo>
                  <a:lnTo>
                    <a:pt x="1390" y="1179"/>
                  </a:lnTo>
                  <a:lnTo>
                    <a:pt x="1390" y="1179"/>
                  </a:lnTo>
                  <a:lnTo>
                    <a:pt x="1390" y="1181"/>
                  </a:lnTo>
                  <a:lnTo>
                    <a:pt x="1387" y="1181"/>
                  </a:lnTo>
                  <a:lnTo>
                    <a:pt x="1387" y="1184"/>
                  </a:lnTo>
                  <a:lnTo>
                    <a:pt x="1385" y="1186"/>
                  </a:lnTo>
                  <a:lnTo>
                    <a:pt x="1385" y="1186"/>
                  </a:lnTo>
                  <a:lnTo>
                    <a:pt x="1385" y="1186"/>
                  </a:lnTo>
                  <a:lnTo>
                    <a:pt x="1385" y="1186"/>
                  </a:lnTo>
                  <a:lnTo>
                    <a:pt x="1385" y="1188"/>
                  </a:lnTo>
                  <a:lnTo>
                    <a:pt x="1385" y="1188"/>
                  </a:lnTo>
                  <a:lnTo>
                    <a:pt x="1387" y="1191"/>
                  </a:lnTo>
                  <a:lnTo>
                    <a:pt x="1390" y="1193"/>
                  </a:lnTo>
                  <a:lnTo>
                    <a:pt x="1387" y="1193"/>
                  </a:lnTo>
                  <a:lnTo>
                    <a:pt x="1385" y="1193"/>
                  </a:lnTo>
                  <a:lnTo>
                    <a:pt x="1385" y="1193"/>
                  </a:lnTo>
                  <a:lnTo>
                    <a:pt x="1385" y="1198"/>
                  </a:lnTo>
                  <a:lnTo>
                    <a:pt x="1385" y="1200"/>
                  </a:lnTo>
                  <a:lnTo>
                    <a:pt x="1385" y="1200"/>
                  </a:lnTo>
                  <a:lnTo>
                    <a:pt x="1385" y="1202"/>
                  </a:lnTo>
                  <a:lnTo>
                    <a:pt x="1385" y="1202"/>
                  </a:lnTo>
                  <a:lnTo>
                    <a:pt x="1385" y="1205"/>
                  </a:lnTo>
                  <a:lnTo>
                    <a:pt x="1385" y="1205"/>
                  </a:lnTo>
                  <a:lnTo>
                    <a:pt x="1385" y="1205"/>
                  </a:lnTo>
                  <a:lnTo>
                    <a:pt x="1385" y="1205"/>
                  </a:lnTo>
                  <a:lnTo>
                    <a:pt x="1382" y="1207"/>
                  </a:lnTo>
                  <a:lnTo>
                    <a:pt x="1382" y="1210"/>
                  </a:lnTo>
                  <a:lnTo>
                    <a:pt x="1380" y="1210"/>
                  </a:lnTo>
                  <a:lnTo>
                    <a:pt x="1380" y="1210"/>
                  </a:lnTo>
                  <a:lnTo>
                    <a:pt x="1380" y="1210"/>
                  </a:lnTo>
                  <a:lnTo>
                    <a:pt x="1378" y="1212"/>
                  </a:lnTo>
                  <a:lnTo>
                    <a:pt x="1378" y="1212"/>
                  </a:lnTo>
                  <a:lnTo>
                    <a:pt x="1378"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4" y="1160"/>
                  </a:lnTo>
                  <a:lnTo>
                    <a:pt x="1442" y="1160"/>
                  </a:lnTo>
                  <a:lnTo>
                    <a:pt x="1442" y="1160"/>
                  </a:lnTo>
                  <a:lnTo>
                    <a:pt x="1442" y="1162"/>
                  </a:lnTo>
                  <a:lnTo>
                    <a:pt x="1442" y="1162"/>
                  </a:lnTo>
                  <a:lnTo>
                    <a:pt x="1435" y="1165"/>
                  </a:lnTo>
                  <a:lnTo>
                    <a:pt x="1432" y="1165"/>
                  </a:lnTo>
                  <a:lnTo>
                    <a:pt x="1432" y="1162"/>
                  </a:lnTo>
                  <a:lnTo>
                    <a:pt x="1430" y="1162"/>
                  </a:lnTo>
                  <a:lnTo>
                    <a:pt x="1425" y="1165"/>
                  </a:lnTo>
                  <a:lnTo>
                    <a:pt x="1425" y="1167"/>
                  </a:lnTo>
                  <a:lnTo>
                    <a:pt x="1425" y="1169"/>
                  </a:lnTo>
                  <a:lnTo>
                    <a:pt x="1425" y="1169"/>
                  </a:lnTo>
                  <a:lnTo>
                    <a:pt x="1425" y="1172"/>
                  </a:lnTo>
                  <a:lnTo>
                    <a:pt x="1425" y="1172"/>
                  </a:lnTo>
                  <a:lnTo>
                    <a:pt x="1427" y="1174"/>
                  </a:lnTo>
                  <a:lnTo>
                    <a:pt x="1427" y="1176"/>
                  </a:lnTo>
                  <a:lnTo>
                    <a:pt x="1427" y="1179"/>
                  </a:lnTo>
                  <a:lnTo>
                    <a:pt x="1427" y="1179"/>
                  </a:lnTo>
                  <a:lnTo>
                    <a:pt x="1430" y="1184"/>
                  </a:lnTo>
                  <a:lnTo>
                    <a:pt x="1432" y="1186"/>
                  </a:lnTo>
                  <a:lnTo>
                    <a:pt x="1435" y="1188"/>
                  </a:lnTo>
                  <a:lnTo>
                    <a:pt x="1439" y="1191"/>
                  </a:lnTo>
                  <a:lnTo>
                    <a:pt x="1439" y="1188"/>
                  </a:lnTo>
                  <a:lnTo>
                    <a:pt x="1442" y="1188"/>
                  </a:lnTo>
                  <a:lnTo>
                    <a:pt x="1444" y="1186"/>
                  </a:lnTo>
                  <a:lnTo>
                    <a:pt x="1444" y="1186"/>
                  </a:lnTo>
                  <a:lnTo>
                    <a:pt x="1444"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4" y="1184"/>
                  </a:lnTo>
                  <a:lnTo>
                    <a:pt x="1444" y="1181"/>
                  </a:lnTo>
                  <a:lnTo>
                    <a:pt x="1442" y="1181"/>
                  </a:lnTo>
                  <a:lnTo>
                    <a:pt x="1442" y="1179"/>
                  </a:lnTo>
                  <a:lnTo>
                    <a:pt x="1444" y="1179"/>
                  </a:lnTo>
                  <a:lnTo>
                    <a:pt x="1444" y="1176"/>
                  </a:lnTo>
                  <a:lnTo>
                    <a:pt x="1444" y="1176"/>
                  </a:lnTo>
                  <a:lnTo>
                    <a:pt x="1444" y="1174"/>
                  </a:lnTo>
                  <a:lnTo>
                    <a:pt x="1444"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8" y="1162"/>
                  </a:lnTo>
                  <a:lnTo>
                    <a:pt x="1378" y="1167"/>
                  </a:lnTo>
                  <a:lnTo>
                    <a:pt x="1378" y="1167"/>
                  </a:lnTo>
                  <a:lnTo>
                    <a:pt x="1375" y="1174"/>
                  </a:lnTo>
                  <a:lnTo>
                    <a:pt x="1375" y="1174"/>
                  </a:lnTo>
                  <a:lnTo>
                    <a:pt x="1375" y="1176"/>
                  </a:lnTo>
                  <a:lnTo>
                    <a:pt x="1375" y="1176"/>
                  </a:lnTo>
                  <a:lnTo>
                    <a:pt x="1375" y="1179"/>
                  </a:lnTo>
                  <a:lnTo>
                    <a:pt x="1378" y="1179"/>
                  </a:lnTo>
                  <a:lnTo>
                    <a:pt x="1378" y="1176"/>
                  </a:lnTo>
                  <a:lnTo>
                    <a:pt x="1380" y="1172"/>
                  </a:lnTo>
                  <a:lnTo>
                    <a:pt x="1382" y="1172"/>
                  </a:lnTo>
                  <a:lnTo>
                    <a:pt x="1382" y="1172"/>
                  </a:lnTo>
                  <a:lnTo>
                    <a:pt x="1385" y="1172"/>
                  </a:lnTo>
                  <a:lnTo>
                    <a:pt x="1385" y="1172"/>
                  </a:lnTo>
                  <a:lnTo>
                    <a:pt x="1387" y="1169"/>
                  </a:lnTo>
                  <a:lnTo>
                    <a:pt x="1390" y="1167"/>
                  </a:lnTo>
                  <a:lnTo>
                    <a:pt x="1390" y="1165"/>
                  </a:lnTo>
                  <a:lnTo>
                    <a:pt x="1394" y="1160"/>
                  </a:lnTo>
                  <a:lnTo>
                    <a:pt x="1394" y="1160"/>
                  </a:lnTo>
                  <a:lnTo>
                    <a:pt x="1397" y="1160"/>
                  </a:lnTo>
                  <a:lnTo>
                    <a:pt x="1397" y="1160"/>
                  </a:lnTo>
                  <a:lnTo>
                    <a:pt x="1397" y="1158"/>
                  </a:lnTo>
                  <a:lnTo>
                    <a:pt x="1397" y="1158"/>
                  </a:lnTo>
                  <a:lnTo>
                    <a:pt x="1397" y="1155"/>
                  </a:lnTo>
                  <a:lnTo>
                    <a:pt x="1397" y="1155"/>
                  </a:lnTo>
                  <a:lnTo>
                    <a:pt x="1399" y="1155"/>
                  </a:lnTo>
                  <a:lnTo>
                    <a:pt x="1399" y="1153"/>
                  </a:lnTo>
                  <a:lnTo>
                    <a:pt x="1397" y="1150"/>
                  </a:lnTo>
                  <a:lnTo>
                    <a:pt x="1394" y="1150"/>
                  </a:lnTo>
                  <a:lnTo>
                    <a:pt x="1394" y="1148"/>
                  </a:lnTo>
                  <a:lnTo>
                    <a:pt x="1392" y="1148"/>
                  </a:lnTo>
                  <a:lnTo>
                    <a:pt x="1390" y="1148"/>
                  </a:lnTo>
                  <a:lnTo>
                    <a:pt x="1390" y="1148"/>
                  </a:lnTo>
                  <a:lnTo>
                    <a:pt x="1390" y="1146"/>
                  </a:lnTo>
                  <a:lnTo>
                    <a:pt x="1387" y="1146"/>
                  </a:lnTo>
                  <a:lnTo>
                    <a:pt x="1387" y="1146"/>
                  </a:lnTo>
                  <a:lnTo>
                    <a:pt x="1387" y="1146"/>
                  </a:lnTo>
                  <a:lnTo>
                    <a:pt x="1387" y="1148"/>
                  </a:lnTo>
                  <a:lnTo>
                    <a:pt x="1385" y="1148"/>
                  </a:lnTo>
                  <a:lnTo>
                    <a:pt x="1387" y="1150"/>
                  </a:lnTo>
                  <a:lnTo>
                    <a:pt x="1387" y="1153"/>
                  </a:lnTo>
                  <a:lnTo>
                    <a:pt x="1390" y="1153"/>
                  </a:lnTo>
                  <a:lnTo>
                    <a:pt x="1387" y="1155"/>
                  </a:lnTo>
                  <a:lnTo>
                    <a:pt x="1387" y="1155"/>
                  </a:lnTo>
                  <a:lnTo>
                    <a:pt x="1385" y="1155"/>
                  </a:lnTo>
                  <a:lnTo>
                    <a:pt x="1385" y="1153"/>
                  </a:lnTo>
                  <a:lnTo>
                    <a:pt x="1385" y="1153"/>
                  </a:lnTo>
                  <a:lnTo>
                    <a:pt x="1382" y="1153"/>
                  </a:lnTo>
                  <a:lnTo>
                    <a:pt x="1382" y="1153"/>
                  </a:lnTo>
                  <a:lnTo>
                    <a:pt x="1382" y="1155"/>
                  </a:lnTo>
                  <a:lnTo>
                    <a:pt x="1385" y="1155"/>
                  </a:lnTo>
                  <a:lnTo>
                    <a:pt x="1385" y="1155"/>
                  </a:lnTo>
                  <a:lnTo>
                    <a:pt x="1385" y="1158"/>
                  </a:lnTo>
                  <a:lnTo>
                    <a:pt x="1385" y="1158"/>
                  </a:lnTo>
                  <a:lnTo>
                    <a:pt x="1382" y="1158"/>
                  </a:lnTo>
                  <a:close/>
                  <a:moveTo>
                    <a:pt x="1432" y="1647"/>
                  </a:moveTo>
                  <a:lnTo>
                    <a:pt x="1430" y="1650"/>
                  </a:lnTo>
                  <a:lnTo>
                    <a:pt x="1430" y="1650"/>
                  </a:lnTo>
                  <a:lnTo>
                    <a:pt x="1430" y="1652"/>
                  </a:lnTo>
                  <a:lnTo>
                    <a:pt x="1430" y="1652"/>
                  </a:lnTo>
                  <a:lnTo>
                    <a:pt x="1432" y="1652"/>
                  </a:lnTo>
                  <a:lnTo>
                    <a:pt x="1435" y="1652"/>
                  </a:lnTo>
                  <a:lnTo>
                    <a:pt x="1435" y="1650"/>
                  </a:lnTo>
                  <a:lnTo>
                    <a:pt x="1435" y="1650"/>
                  </a:lnTo>
                  <a:lnTo>
                    <a:pt x="1435" y="1647"/>
                  </a:lnTo>
                  <a:lnTo>
                    <a:pt x="1432" y="1647"/>
                  </a:lnTo>
                  <a:close/>
                  <a:moveTo>
                    <a:pt x="1491" y="1674"/>
                  </a:moveTo>
                  <a:lnTo>
                    <a:pt x="1491" y="1674"/>
                  </a:lnTo>
                  <a:lnTo>
                    <a:pt x="1491" y="1671"/>
                  </a:lnTo>
                  <a:lnTo>
                    <a:pt x="1489" y="1671"/>
                  </a:lnTo>
                  <a:lnTo>
                    <a:pt x="1489" y="1674"/>
                  </a:lnTo>
                  <a:lnTo>
                    <a:pt x="1489" y="1674"/>
                  </a:lnTo>
                  <a:lnTo>
                    <a:pt x="1482" y="1671"/>
                  </a:lnTo>
                  <a:lnTo>
                    <a:pt x="1472" y="1671"/>
                  </a:lnTo>
                  <a:lnTo>
                    <a:pt x="1470" y="1671"/>
                  </a:lnTo>
                  <a:lnTo>
                    <a:pt x="1468" y="1669"/>
                  </a:lnTo>
                  <a:lnTo>
                    <a:pt x="1472" y="1669"/>
                  </a:lnTo>
                  <a:lnTo>
                    <a:pt x="1475" y="1669"/>
                  </a:lnTo>
                  <a:lnTo>
                    <a:pt x="1475" y="1669"/>
                  </a:lnTo>
                  <a:lnTo>
                    <a:pt x="1477" y="1666"/>
                  </a:lnTo>
                  <a:lnTo>
                    <a:pt x="1475" y="1666"/>
                  </a:lnTo>
                  <a:lnTo>
                    <a:pt x="1475" y="1664"/>
                  </a:lnTo>
                  <a:lnTo>
                    <a:pt x="1475" y="1662"/>
                  </a:lnTo>
                  <a:lnTo>
                    <a:pt x="1472" y="1662"/>
                  </a:lnTo>
                  <a:lnTo>
                    <a:pt x="1470" y="1659"/>
                  </a:lnTo>
                  <a:lnTo>
                    <a:pt x="1465" y="1659"/>
                  </a:lnTo>
                  <a:lnTo>
                    <a:pt x="1465" y="1659"/>
                  </a:lnTo>
                  <a:lnTo>
                    <a:pt x="1465" y="1659"/>
                  </a:lnTo>
                  <a:lnTo>
                    <a:pt x="1465" y="1657"/>
                  </a:lnTo>
                  <a:lnTo>
                    <a:pt x="1463" y="1655"/>
                  </a:lnTo>
                  <a:lnTo>
                    <a:pt x="1458" y="1655"/>
                  </a:lnTo>
                  <a:lnTo>
                    <a:pt x="1456" y="1652"/>
                  </a:lnTo>
                  <a:lnTo>
                    <a:pt x="1453" y="1652"/>
                  </a:lnTo>
                  <a:lnTo>
                    <a:pt x="1453" y="1652"/>
                  </a:lnTo>
                  <a:lnTo>
                    <a:pt x="1456" y="1655"/>
                  </a:lnTo>
                  <a:lnTo>
                    <a:pt x="1456" y="1655"/>
                  </a:lnTo>
                  <a:lnTo>
                    <a:pt x="1456" y="1657"/>
                  </a:lnTo>
                  <a:lnTo>
                    <a:pt x="1453" y="1659"/>
                  </a:lnTo>
                  <a:lnTo>
                    <a:pt x="1456" y="1659"/>
                  </a:lnTo>
                  <a:lnTo>
                    <a:pt x="1458" y="1662"/>
                  </a:lnTo>
                  <a:lnTo>
                    <a:pt x="1458" y="1662"/>
                  </a:lnTo>
                  <a:lnTo>
                    <a:pt x="1458" y="1664"/>
                  </a:lnTo>
                  <a:lnTo>
                    <a:pt x="1456" y="1664"/>
                  </a:lnTo>
                  <a:lnTo>
                    <a:pt x="1451" y="1662"/>
                  </a:lnTo>
                  <a:lnTo>
                    <a:pt x="1444" y="1662"/>
                  </a:lnTo>
                  <a:lnTo>
                    <a:pt x="1442" y="1659"/>
                  </a:lnTo>
                  <a:lnTo>
                    <a:pt x="1439" y="1662"/>
                  </a:lnTo>
                  <a:lnTo>
                    <a:pt x="1437" y="1662"/>
                  </a:lnTo>
                  <a:lnTo>
                    <a:pt x="1437" y="1662"/>
                  </a:lnTo>
                  <a:lnTo>
                    <a:pt x="1437" y="1659"/>
                  </a:lnTo>
                  <a:lnTo>
                    <a:pt x="1437" y="1659"/>
                  </a:lnTo>
                  <a:lnTo>
                    <a:pt x="1437" y="1659"/>
                  </a:lnTo>
                  <a:lnTo>
                    <a:pt x="1437" y="1662"/>
                  </a:lnTo>
                  <a:lnTo>
                    <a:pt x="1435" y="1662"/>
                  </a:lnTo>
                  <a:lnTo>
                    <a:pt x="1437" y="1664"/>
                  </a:lnTo>
                  <a:lnTo>
                    <a:pt x="1437" y="1664"/>
                  </a:lnTo>
                  <a:lnTo>
                    <a:pt x="1437" y="1666"/>
                  </a:lnTo>
                  <a:lnTo>
                    <a:pt x="1435" y="1666"/>
                  </a:lnTo>
                  <a:lnTo>
                    <a:pt x="1432" y="1666"/>
                  </a:lnTo>
                  <a:lnTo>
                    <a:pt x="1430" y="1669"/>
                  </a:lnTo>
                  <a:lnTo>
                    <a:pt x="1425" y="1671"/>
                  </a:lnTo>
                  <a:lnTo>
                    <a:pt x="1420" y="1674"/>
                  </a:lnTo>
                  <a:lnTo>
                    <a:pt x="1418" y="1674"/>
                  </a:lnTo>
                  <a:lnTo>
                    <a:pt x="1418" y="1674"/>
                  </a:lnTo>
                  <a:lnTo>
                    <a:pt x="1416" y="1674"/>
                  </a:lnTo>
                  <a:lnTo>
                    <a:pt x="1416" y="1674"/>
                  </a:lnTo>
                  <a:lnTo>
                    <a:pt x="1416" y="1671"/>
                  </a:lnTo>
                  <a:lnTo>
                    <a:pt x="1416" y="1671"/>
                  </a:lnTo>
                  <a:lnTo>
                    <a:pt x="1416" y="1669"/>
                  </a:lnTo>
                  <a:lnTo>
                    <a:pt x="1416" y="1669"/>
                  </a:lnTo>
                  <a:lnTo>
                    <a:pt x="1416" y="1669"/>
                  </a:lnTo>
                  <a:lnTo>
                    <a:pt x="1416" y="1669"/>
                  </a:lnTo>
                  <a:lnTo>
                    <a:pt x="1418" y="1669"/>
                  </a:lnTo>
                  <a:lnTo>
                    <a:pt x="1418" y="1669"/>
                  </a:lnTo>
                  <a:lnTo>
                    <a:pt x="1418" y="1669"/>
                  </a:lnTo>
                  <a:lnTo>
                    <a:pt x="1418" y="1666"/>
                  </a:lnTo>
                  <a:lnTo>
                    <a:pt x="1418" y="1666"/>
                  </a:lnTo>
                  <a:lnTo>
                    <a:pt x="1420" y="1666"/>
                  </a:lnTo>
                  <a:lnTo>
                    <a:pt x="1423" y="1664"/>
                  </a:lnTo>
                  <a:lnTo>
                    <a:pt x="1425" y="1662"/>
                  </a:lnTo>
                  <a:lnTo>
                    <a:pt x="1427" y="1659"/>
                  </a:lnTo>
                  <a:lnTo>
                    <a:pt x="1427" y="1659"/>
                  </a:lnTo>
                  <a:lnTo>
                    <a:pt x="1427" y="1657"/>
                  </a:lnTo>
                  <a:lnTo>
                    <a:pt x="1427" y="1657"/>
                  </a:lnTo>
                  <a:lnTo>
                    <a:pt x="1427" y="1655"/>
                  </a:lnTo>
                  <a:lnTo>
                    <a:pt x="1427" y="1652"/>
                  </a:lnTo>
                  <a:lnTo>
                    <a:pt x="1425" y="1652"/>
                  </a:lnTo>
                  <a:lnTo>
                    <a:pt x="1423" y="1650"/>
                  </a:lnTo>
                  <a:lnTo>
                    <a:pt x="1423" y="1650"/>
                  </a:lnTo>
                  <a:lnTo>
                    <a:pt x="1420" y="1650"/>
                  </a:lnTo>
                  <a:lnTo>
                    <a:pt x="1418" y="1647"/>
                  </a:lnTo>
                  <a:lnTo>
                    <a:pt x="1418" y="1645"/>
                  </a:lnTo>
                  <a:lnTo>
                    <a:pt x="1418" y="1643"/>
                  </a:lnTo>
                  <a:lnTo>
                    <a:pt x="1416" y="1643"/>
                  </a:lnTo>
                  <a:lnTo>
                    <a:pt x="1418" y="1640"/>
                  </a:lnTo>
                  <a:lnTo>
                    <a:pt x="1418" y="1640"/>
                  </a:lnTo>
                  <a:lnTo>
                    <a:pt x="1416" y="1640"/>
                  </a:lnTo>
                  <a:lnTo>
                    <a:pt x="1416" y="1638"/>
                  </a:lnTo>
                  <a:lnTo>
                    <a:pt x="1416"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1" y="1626"/>
                  </a:lnTo>
                  <a:lnTo>
                    <a:pt x="1411" y="1626"/>
                  </a:lnTo>
                  <a:lnTo>
                    <a:pt x="1408" y="1626"/>
                  </a:lnTo>
                  <a:lnTo>
                    <a:pt x="1399" y="1619"/>
                  </a:lnTo>
                  <a:lnTo>
                    <a:pt x="1397" y="1619"/>
                  </a:lnTo>
                  <a:lnTo>
                    <a:pt x="1397" y="1617"/>
                  </a:lnTo>
                  <a:lnTo>
                    <a:pt x="1397" y="1617"/>
                  </a:lnTo>
                  <a:lnTo>
                    <a:pt x="1397" y="1617"/>
                  </a:lnTo>
                  <a:lnTo>
                    <a:pt x="1394" y="1614"/>
                  </a:lnTo>
                  <a:lnTo>
                    <a:pt x="1392" y="1617"/>
                  </a:lnTo>
                  <a:lnTo>
                    <a:pt x="1392" y="1617"/>
                  </a:lnTo>
                  <a:lnTo>
                    <a:pt x="1392" y="1614"/>
                  </a:lnTo>
                  <a:lnTo>
                    <a:pt x="1390" y="1614"/>
                  </a:lnTo>
                  <a:lnTo>
                    <a:pt x="1390" y="1614"/>
                  </a:lnTo>
                  <a:lnTo>
                    <a:pt x="1387" y="1614"/>
                  </a:lnTo>
                  <a:lnTo>
                    <a:pt x="1387" y="1612"/>
                  </a:lnTo>
                  <a:lnTo>
                    <a:pt x="1385" y="1612"/>
                  </a:lnTo>
                  <a:lnTo>
                    <a:pt x="1385" y="1612"/>
                  </a:lnTo>
                  <a:lnTo>
                    <a:pt x="1382" y="1612"/>
                  </a:lnTo>
                  <a:lnTo>
                    <a:pt x="1382" y="1612"/>
                  </a:lnTo>
                  <a:lnTo>
                    <a:pt x="1380" y="1614"/>
                  </a:lnTo>
                  <a:lnTo>
                    <a:pt x="1378" y="1614"/>
                  </a:lnTo>
                  <a:lnTo>
                    <a:pt x="1378" y="1614"/>
                  </a:lnTo>
                  <a:lnTo>
                    <a:pt x="1378" y="1614"/>
                  </a:lnTo>
                  <a:lnTo>
                    <a:pt x="1375" y="1612"/>
                  </a:lnTo>
                  <a:lnTo>
                    <a:pt x="1373" y="1612"/>
                  </a:lnTo>
                  <a:lnTo>
                    <a:pt x="1371" y="1614"/>
                  </a:lnTo>
                  <a:lnTo>
                    <a:pt x="1368" y="1612"/>
                  </a:lnTo>
                  <a:lnTo>
                    <a:pt x="1368" y="1612"/>
                  </a:lnTo>
                  <a:lnTo>
                    <a:pt x="1366" y="1612"/>
                  </a:lnTo>
                  <a:lnTo>
                    <a:pt x="1364" y="1607"/>
                  </a:lnTo>
                  <a:lnTo>
                    <a:pt x="1364" y="1607"/>
                  </a:lnTo>
                  <a:lnTo>
                    <a:pt x="1361" y="1607"/>
                  </a:lnTo>
                  <a:lnTo>
                    <a:pt x="1359" y="1605"/>
                  </a:lnTo>
                  <a:lnTo>
                    <a:pt x="1359" y="1605"/>
                  </a:lnTo>
                  <a:lnTo>
                    <a:pt x="1359" y="1605"/>
                  </a:lnTo>
                  <a:lnTo>
                    <a:pt x="1356" y="1605"/>
                  </a:lnTo>
                  <a:lnTo>
                    <a:pt x="1356" y="1605"/>
                  </a:lnTo>
                  <a:lnTo>
                    <a:pt x="1356" y="1605"/>
                  </a:lnTo>
                  <a:lnTo>
                    <a:pt x="1354" y="1605"/>
                  </a:lnTo>
                  <a:lnTo>
                    <a:pt x="1352" y="1603"/>
                  </a:lnTo>
                  <a:lnTo>
                    <a:pt x="1347" y="1603"/>
                  </a:lnTo>
                  <a:lnTo>
                    <a:pt x="1347" y="1603"/>
                  </a:lnTo>
                  <a:lnTo>
                    <a:pt x="1347" y="1603"/>
                  </a:lnTo>
                  <a:lnTo>
                    <a:pt x="1347" y="1600"/>
                  </a:lnTo>
                  <a:lnTo>
                    <a:pt x="1342" y="1598"/>
                  </a:lnTo>
                  <a:lnTo>
                    <a:pt x="1340" y="1598"/>
                  </a:lnTo>
                  <a:lnTo>
                    <a:pt x="1340" y="1593"/>
                  </a:lnTo>
                  <a:lnTo>
                    <a:pt x="1340" y="1591"/>
                  </a:lnTo>
                  <a:lnTo>
                    <a:pt x="1337" y="1591"/>
                  </a:lnTo>
                  <a:lnTo>
                    <a:pt x="1335" y="1588"/>
                  </a:lnTo>
                  <a:lnTo>
                    <a:pt x="1335" y="1588"/>
                  </a:lnTo>
                  <a:lnTo>
                    <a:pt x="1333" y="1588"/>
                  </a:lnTo>
                  <a:lnTo>
                    <a:pt x="1330" y="1588"/>
                  </a:lnTo>
                  <a:lnTo>
                    <a:pt x="1323" y="1588"/>
                  </a:lnTo>
                  <a:lnTo>
                    <a:pt x="1321" y="1588"/>
                  </a:lnTo>
                  <a:lnTo>
                    <a:pt x="1319" y="1591"/>
                  </a:lnTo>
                  <a:lnTo>
                    <a:pt x="1319" y="1591"/>
                  </a:lnTo>
                  <a:lnTo>
                    <a:pt x="1316" y="1591"/>
                  </a:lnTo>
                  <a:lnTo>
                    <a:pt x="1316" y="1588"/>
                  </a:lnTo>
                  <a:lnTo>
                    <a:pt x="1316" y="1588"/>
                  </a:lnTo>
                  <a:lnTo>
                    <a:pt x="1314" y="1588"/>
                  </a:lnTo>
                  <a:lnTo>
                    <a:pt x="1311" y="1588"/>
                  </a:lnTo>
                  <a:lnTo>
                    <a:pt x="1309" y="1588"/>
                  </a:lnTo>
                  <a:lnTo>
                    <a:pt x="1309" y="1588"/>
                  </a:lnTo>
                  <a:lnTo>
                    <a:pt x="1304" y="1586"/>
                  </a:lnTo>
                  <a:lnTo>
                    <a:pt x="1302" y="1584"/>
                  </a:lnTo>
                  <a:lnTo>
                    <a:pt x="1302" y="1584"/>
                  </a:lnTo>
                  <a:lnTo>
                    <a:pt x="1302" y="1584"/>
                  </a:lnTo>
                  <a:lnTo>
                    <a:pt x="1302" y="1581"/>
                  </a:lnTo>
                  <a:lnTo>
                    <a:pt x="1302" y="1579"/>
                  </a:lnTo>
                  <a:lnTo>
                    <a:pt x="1302" y="1579"/>
                  </a:lnTo>
                  <a:lnTo>
                    <a:pt x="1302" y="1579"/>
                  </a:lnTo>
                  <a:lnTo>
                    <a:pt x="1302" y="1579"/>
                  </a:lnTo>
                  <a:lnTo>
                    <a:pt x="1302" y="1579"/>
                  </a:lnTo>
                  <a:lnTo>
                    <a:pt x="1304" y="1579"/>
                  </a:lnTo>
                  <a:lnTo>
                    <a:pt x="1304" y="1579"/>
                  </a:lnTo>
                  <a:lnTo>
                    <a:pt x="1304" y="1576"/>
                  </a:lnTo>
                  <a:lnTo>
                    <a:pt x="1304" y="1576"/>
                  </a:lnTo>
                  <a:lnTo>
                    <a:pt x="1302" y="1576"/>
                  </a:lnTo>
                  <a:lnTo>
                    <a:pt x="1300" y="1576"/>
                  </a:lnTo>
                  <a:lnTo>
                    <a:pt x="1297" y="1574"/>
                  </a:lnTo>
                  <a:lnTo>
                    <a:pt x="1295" y="1574"/>
                  </a:lnTo>
                  <a:lnTo>
                    <a:pt x="1295" y="1574"/>
                  </a:lnTo>
                  <a:lnTo>
                    <a:pt x="1293" y="1574"/>
                  </a:lnTo>
                  <a:lnTo>
                    <a:pt x="1293" y="1572"/>
                  </a:lnTo>
                  <a:lnTo>
                    <a:pt x="1293" y="1572"/>
                  </a:lnTo>
                  <a:lnTo>
                    <a:pt x="1290" y="1572"/>
                  </a:lnTo>
                  <a:lnTo>
                    <a:pt x="1290" y="1572"/>
                  </a:lnTo>
                  <a:lnTo>
                    <a:pt x="1290" y="1572"/>
                  </a:lnTo>
                  <a:lnTo>
                    <a:pt x="1290" y="1569"/>
                  </a:lnTo>
                  <a:lnTo>
                    <a:pt x="1290" y="1569"/>
                  </a:lnTo>
                  <a:lnTo>
                    <a:pt x="1288" y="1569"/>
                  </a:lnTo>
                  <a:lnTo>
                    <a:pt x="1285" y="1567"/>
                  </a:lnTo>
                  <a:lnTo>
                    <a:pt x="1285" y="1567"/>
                  </a:lnTo>
                  <a:lnTo>
                    <a:pt x="1283" y="1567"/>
                  </a:lnTo>
                  <a:lnTo>
                    <a:pt x="1283" y="1569"/>
                  </a:lnTo>
                  <a:lnTo>
                    <a:pt x="1283" y="1572"/>
                  </a:lnTo>
                  <a:lnTo>
                    <a:pt x="1283" y="1572"/>
                  </a:lnTo>
                  <a:lnTo>
                    <a:pt x="1283" y="1576"/>
                  </a:lnTo>
                  <a:lnTo>
                    <a:pt x="1281" y="1579"/>
                  </a:lnTo>
                  <a:lnTo>
                    <a:pt x="1281" y="1581"/>
                  </a:lnTo>
                  <a:lnTo>
                    <a:pt x="1281" y="1581"/>
                  </a:lnTo>
                  <a:lnTo>
                    <a:pt x="1281" y="1584"/>
                  </a:lnTo>
                  <a:lnTo>
                    <a:pt x="1281" y="1584"/>
                  </a:lnTo>
                  <a:lnTo>
                    <a:pt x="1283" y="1584"/>
                  </a:lnTo>
                  <a:lnTo>
                    <a:pt x="1283" y="1586"/>
                  </a:lnTo>
                  <a:lnTo>
                    <a:pt x="1283" y="1586"/>
                  </a:lnTo>
                  <a:lnTo>
                    <a:pt x="1283" y="1586"/>
                  </a:lnTo>
                  <a:lnTo>
                    <a:pt x="1283" y="1586"/>
                  </a:lnTo>
                  <a:lnTo>
                    <a:pt x="1283" y="1586"/>
                  </a:lnTo>
                  <a:lnTo>
                    <a:pt x="1283" y="1591"/>
                  </a:lnTo>
                  <a:lnTo>
                    <a:pt x="1283" y="1591"/>
                  </a:lnTo>
                  <a:lnTo>
                    <a:pt x="1281" y="1593"/>
                  </a:lnTo>
                  <a:lnTo>
                    <a:pt x="1281" y="1593"/>
                  </a:lnTo>
                  <a:lnTo>
                    <a:pt x="1278" y="1593"/>
                  </a:lnTo>
                  <a:lnTo>
                    <a:pt x="1276" y="1593"/>
                  </a:lnTo>
                  <a:lnTo>
                    <a:pt x="1276" y="1593"/>
                  </a:lnTo>
                  <a:lnTo>
                    <a:pt x="1276" y="1591"/>
                  </a:lnTo>
                  <a:lnTo>
                    <a:pt x="1276" y="1591"/>
                  </a:lnTo>
                  <a:lnTo>
                    <a:pt x="1276" y="1591"/>
                  </a:lnTo>
                  <a:lnTo>
                    <a:pt x="1271" y="1586"/>
                  </a:lnTo>
                  <a:lnTo>
                    <a:pt x="1271" y="1584"/>
                  </a:lnTo>
                  <a:lnTo>
                    <a:pt x="1271" y="1581"/>
                  </a:lnTo>
                  <a:lnTo>
                    <a:pt x="1271" y="1579"/>
                  </a:lnTo>
                  <a:lnTo>
                    <a:pt x="1271" y="1579"/>
                  </a:lnTo>
                  <a:lnTo>
                    <a:pt x="1271" y="1576"/>
                  </a:lnTo>
                  <a:lnTo>
                    <a:pt x="1269" y="1576"/>
                  </a:lnTo>
                  <a:lnTo>
                    <a:pt x="1266" y="1574"/>
                  </a:lnTo>
                  <a:lnTo>
                    <a:pt x="1264" y="1572"/>
                  </a:lnTo>
                  <a:lnTo>
                    <a:pt x="1259" y="1572"/>
                  </a:lnTo>
                  <a:lnTo>
                    <a:pt x="1259" y="1572"/>
                  </a:lnTo>
                  <a:lnTo>
                    <a:pt x="1257" y="1569"/>
                  </a:lnTo>
                  <a:lnTo>
                    <a:pt x="1257" y="1567"/>
                  </a:lnTo>
                  <a:lnTo>
                    <a:pt x="1257" y="1567"/>
                  </a:lnTo>
                  <a:lnTo>
                    <a:pt x="1259" y="1567"/>
                  </a:lnTo>
                  <a:lnTo>
                    <a:pt x="1262" y="1565"/>
                  </a:lnTo>
                  <a:lnTo>
                    <a:pt x="1264" y="1562"/>
                  </a:lnTo>
                  <a:lnTo>
                    <a:pt x="1264" y="1560"/>
                  </a:lnTo>
                  <a:lnTo>
                    <a:pt x="1264" y="1560"/>
                  </a:lnTo>
                  <a:lnTo>
                    <a:pt x="1262" y="1558"/>
                  </a:lnTo>
                  <a:lnTo>
                    <a:pt x="1257" y="1553"/>
                  </a:lnTo>
                  <a:lnTo>
                    <a:pt x="1257" y="1550"/>
                  </a:lnTo>
                  <a:lnTo>
                    <a:pt x="1257" y="1550"/>
                  </a:lnTo>
                  <a:lnTo>
                    <a:pt x="1257" y="1550"/>
                  </a:lnTo>
                  <a:lnTo>
                    <a:pt x="1257" y="1550"/>
                  </a:lnTo>
                  <a:lnTo>
                    <a:pt x="1257" y="1548"/>
                  </a:lnTo>
                  <a:lnTo>
                    <a:pt x="1257" y="1548"/>
                  </a:lnTo>
                  <a:lnTo>
                    <a:pt x="1257" y="1548"/>
                  </a:lnTo>
                  <a:lnTo>
                    <a:pt x="1257" y="1548"/>
                  </a:lnTo>
                  <a:lnTo>
                    <a:pt x="1257" y="1548"/>
                  </a:lnTo>
                  <a:lnTo>
                    <a:pt x="1257" y="1546"/>
                  </a:lnTo>
                  <a:lnTo>
                    <a:pt x="1255" y="1543"/>
                  </a:lnTo>
                  <a:lnTo>
                    <a:pt x="1250" y="1543"/>
                  </a:lnTo>
                  <a:lnTo>
                    <a:pt x="1248" y="1543"/>
                  </a:lnTo>
                  <a:lnTo>
                    <a:pt x="1248" y="1543"/>
                  </a:lnTo>
                  <a:lnTo>
                    <a:pt x="1248" y="1543"/>
                  </a:lnTo>
                  <a:lnTo>
                    <a:pt x="1248" y="1546"/>
                  </a:lnTo>
                  <a:lnTo>
                    <a:pt x="1248" y="1546"/>
                  </a:lnTo>
                  <a:lnTo>
                    <a:pt x="1245" y="1548"/>
                  </a:lnTo>
                  <a:lnTo>
                    <a:pt x="1245" y="1548"/>
                  </a:lnTo>
                  <a:lnTo>
                    <a:pt x="1243" y="1546"/>
                  </a:lnTo>
                  <a:lnTo>
                    <a:pt x="1243" y="1543"/>
                  </a:lnTo>
                  <a:lnTo>
                    <a:pt x="1243" y="1543"/>
                  </a:lnTo>
                  <a:lnTo>
                    <a:pt x="1243" y="1536"/>
                  </a:lnTo>
                  <a:lnTo>
                    <a:pt x="1240" y="1536"/>
                  </a:lnTo>
                  <a:lnTo>
                    <a:pt x="1240" y="1536"/>
                  </a:lnTo>
                  <a:lnTo>
                    <a:pt x="1238" y="1539"/>
                  </a:lnTo>
                  <a:lnTo>
                    <a:pt x="1233" y="1543"/>
                  </a:lnTo>
                  <a:lnTo>
                    <a:pt x="1229" y="1555"/>
                  </a:lnTo>
                  <a:lnTo>
                    <a:pt x="1226" y="1558"/>
                  </a:lnTo>
                  <a:lnTo>
                    <a:pt x="1226" y="1562"/>
                  </a:lnTo>
                  <a:lnTo>
                    <a:pt x="1229" y="1567"/>
                  </a:lnTo>
                  <a:lnTo>
                    <a:pt x="1229" y="1567"/>
                  </a:lnTo>
                  <a:lnTo>
                    <a:pt x="1226" y="1569"/>
                  </a:lnTo>
                  <a:lnTo>
                    <a:pt x="1226" y="1572"/>
                  </a:lnTo>
                  <a:lnTo>
                    <a:pt x="1226" y="1576"/>
                  </a:lnTo>
                  <a:lnTo>
                    <a:pt x="1229" y="1584"/>
                  </a:lnTo>
                  <a:lnTo>
                    <a:pt x="1229" y="1584"/>
                  </a:lnTo>
                  <a:lnTo>
                    <a:pt x="1229" y="1586"/>
                  </a:lnTo>
                  <a:lnTo>
                    <a:pt x="1229" y="1586"/>
                  </a:lnTo>
                  <a:lnTo>
                    <a:pt x="1229" y="1588"/>
                  </a:lnTo>
                  <a:lnTo>
                    <a:pt x="1229" y="1588"/>
                  </a:lnTo>
                  <a:lnTo>
                    <a:pt x="1229" y="1588"/>
                  </a:lnTo>
                  <a:lnTo>
                    <a:pt x="1231" y="1588"/>
                  </a:lnTo>
                  <a:lnTo>
                    <a:pt x="1231" y="1591"/>
                  </a:lnTo>
                  <a:lnTo>
                    <a:pt x="1231" y="1591"/>
                  </a:lnTo>
                  <a:lnTo>
                    <a:pt x="1229" y="1595"/>
                  </a:lnTo>
                  <a:lnTo>
                    <a:pt x="1229" y="1598"/>
                  </a:lnTo>
                  <a:lnTo>
                    <a:pt x="1229" y="1598"/>
                  </a:lnTo>
                  <a:lnTo>
                    <a:pt x="1231" y="1600"/>
                  </a:lnTo>
                  <a:lnTo>
                    <a:pt x="1231" y="1600"/>
                  </a:lnTo>
                  <a:lnTo>
                    <a:pt x="1231" y="1603"/>
                  </a:lnTo>
                  <a:lnTo>
                    <a:pt x="1231"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6" y="1626"/>
                  </a:lnTo>
                  <a:lnTo>
                    <a:pt x="1236" y="1626"/>
                  </a:lnTo>
                  <a:lnTo>
                    <a:pt x="1236" y="1629"/>
                  </a:lnTo>
                  <a:lnTo>
                    <a:pt x="1236" y="1631"/>
                  </a:lnTo>
                  <a:lnTo>
                    <a:pt x="1236" y="1631"/>
                  </a:lnTo>
                  <a:lnTo>
                    <a:pt x="1236" y="1631"/>
                  </a:lnTo>
                  <a:lnTo>
                    <a:pt x="1236" y="1633"/>
                  </a:lnTo>
                  <a:lnTo>
                    <a:pt x="1238" y="1636"/>
                  </a:lnTo>
                  <a:lnTo>
                    <a:pt x="1236" y="1636"/>
                  </a:lnTo>
                  <a:lnTo>
                    <a:pt x="1236" y="1636"/>
                  </a:lnTo>
                  <a:lnTo>
                    <a:pt x="1238" y="1636"/>
                  </a:lnTo>
                  <a:lnTo>
                    <a:pt x="1238" y="1638"/>
                  </a:lnTo>
                  <a:lnTo>
                    <a:pt x="1238" y="1638"/>
                  </a:lnTo>
                  <a:lnTo>
                    <a:pt x="1238" y="1638"/>
                  </a:lnTo>
                  <a:lnTo>
                    <a:pt x="1236" y="1638"/>
                  </a:lnTo>
                  <a:lnTo>
                    <a:pt x="1236" y="1638"/>
                  </a:lnTo>
                  <a:lnTo>
                    <a:pt x="1236" y="1640"/>
                  </a:lnTo>
                  <a:lnTo>
                    <a:pt x="1233" y="1655"/>
                  </a:lnTo>
                  <a:lnTo>
                    <a:pt x="1233" y="1657"/>
                  </a:lnTo>
                  <a:lnTo>
                    <a:pt x="1233" y="1659"/>
                  </a:lnTo>
                  <a:lnTo>
                    <a:pt x="1236" y="1662"/>
                  </a:lnTo>
                  <a:lnTo>
                    <a:pt x="1236" y="1664"/>
                  </a:lnTo>
                  <a:lnTo>
                    <a:pt x="1236" y="1669"/>
                  </a:lnTo>
                  <a:lnTo>
                    <a:pt x="1236" y="1671"/>
                  </a:lnTo>
                  <a:lnTo>
                    <a:pt x="1236"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3" y="1685"/>
                  </a:lnTo>
                  <a:lnTo>
                    <a:pt x="1243" y="1688"/>
                  </a:lnTo>
                  <a:lnTo>
                    <a:pt x="1243" y="1688"/>
                  </a:lnTo>
                  <a:lnTo>
                    <a:pt x="1243" y="1688"/>
                  </a:lnTo>
                  <a:lnTo>
                    <a:pt x="1243" y="1688"/>
                  </a:lnTo>
                  <a:lnTo>
                    <a:pt x="1243" y="1690"/>
                  </a:lnTo>
                  <a:lnTo>
                    <a:pt x="1243" y="1690"/>
                  </a:lnTo>
                  <a:lnTo>
                    <a:pt x="1245" y="1692"/>
                  </a:lnTo>
                  <a:lnTo>
                    <a:pt x="1248" y="1692"/>
                  </a:lnTo>
                  <a:lnTo>
                    <a:pt x="1250" y="1695"/>
                  </a:lnTo>
                  <a:lnTo>
                    <a:pt x="1250" y="1695"/>
                  </a:lnTo>
                  <a:lnTo>
                    <a:pt x="1250" y="1697"/>
                  </a:lnTo>
                  <a:lnTo>
                    <a:pt x="1250" y="1700"/>
                  </a:lnTo>
                  <a:lnTo>
                    <a:pt x="1250" y="1700"/>
                  </a:lnTo>
                  <a:lnTo>
                    <a:pt x="1250" y="1702"/>
                  </a:lnTo>
                  <a:lnTo>
                    <a:pt x="1250" y="1704"/>
                  </a:lnTo>
                  <a:lnTo>
                    <a:pt x="1245" y="1704"/>
                  </a:lnTo>
                  <a:lnTo>
                    <a:pt x="1243" y="1707"/>
                  </a:lnTo>
                  <a:lnTo>
                    <a:pt x="1240" y="1709"/>
                  </a:lnTo>
                  <a:lnTo>
                    <a:pt x="1238" y="1711"/>
                  </a:lnTo>
                  <a:lnTo>
                    <a:pt x="1238" y="1714"/>
                  </a:lnTo>
                  <a:lnTo>
                    <a:pt x="1226" y="1721"/>
                  </a:lnTo>
                  <a:lnTo>
                    <a:pt x="1224" y="1723"/>
                  </a:lnTo>
                  <a:lnTo>
                    <a:pt x="1219" y="1740"/>
                  </a:lnTo>
                  <a:lnTo>
                    <a:pt x="1219" y="1745"/>
                  </a:lnTo>
                  <a:lnTo>
                    <a:pt x="1219" y="1747"/>
                  </a:lnTo>
                  <a:lnTo>
                    <a:pt x="1219" y="1749"/>
                  </a:lnTo>
                  <a:lnTo>
                    <a:pt x="1222" y="1754"/>
                  </a:lnTo>
                  <a:lnTo>
                    <a:pt x="1224" y="1754"/>
                  </a:lnTo>
                  <a:lnTo>
                    <a:pt x="1226" y="1754"/>
                  </a:lnTo>
                  <a:lnTo>
                    <a:pt x="1233" y="1754"/>
                  </a:lnTo>
                  <a:lnTo>
                    <a:pt x="1236" y="1752"/>
                  </a:lnTo>
                  <a:lnTo>
                    <a:pt x="1238" y="1749"/>
                  </a:lnTo>
                  <a:lnTo>
                    <a:pt x="1240" y="1745"/>
                  </a:lnTo>
                  <a:lnTo>
                    <a:pt x="1240" y="1742"/>
                  </a:lnTo>
                  <a:lnTo>
                    <a:pt x="1243" y="1742"/>
                  </a:lnTo>
                  <a:lnTo>
                    <a:pt x="1248" y="1740"/>
                  </a:lnTo>
                  <a:lnTo>
                    <a:pt x="1257" y="1742"/>
                  </a:lnTo>
                  <a:lnTo>
                    <a:pt x="1259" y="1740"/>
                  </a:lnTo>
                  <a:lnTo>
                    <a:pt x="1269" y="1735"/>
                  </a:lnTo>
                  <a:lnTo>
                    <a:pt x="1274" y="1733"/>
                  </a:lnTo>
                  <a:lnTo>
                    <a:pt x="1274" y="1733"/>
                  </a:lnTo>
                  <a:lnTo>
                    <a:pt x="1276" y="1730"/>
                  </a:lnTo>
                  <a:lnTo>
                    <a:pt x="1276" y="1726"/>
                  </a:lnTo>
                  <a:lnTo>
                    <a:pt x="1276" y="1726"/>
                  </a:lnTo>
                  <a:lnTo>
                    <a:pt x="1276" y="1728"/>
                  </a:lnTo>
                  <a:lnTo>
                    <a:pt x="1276" y="1730"/>
                  </a:lnTo>
                  <a:lnTo>
                    <a:pt x="1278" y="1730"/>
                  </a:lnTo>
                  <a:lnTo>
                    <a:pt x="1278" y="1733"/>
                  </a:lnTo>
                  <a:lnTo>
                    <a:pt x="1278" y="1733"/>
                  </a:lnTo>
                  <a:lnTo>
                    <a:pt x="1281"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8" y="1761"/>
                  </a:lnTo>
                  <a:lnTo>
                    <a:pt x="1288" y="1763"/>
                  </a:lnTo>
                  <a:lnTo>
                    <a:pt x="1288" y="1768"/>
                  </a:lnTo>
                  <a:lnTo>
                    <a:pt x="1288" y="1768"/>
                  </a:lnTo>
                  <a:lnTo>
                    <a:pt x="1288" y="1771"/>
                  </a:lnTo>
                  <a:lnTo>
                    <a:pt x="1290" y="1771"/>
                  </a:lnTo>
                  <a:lnTo>
                    <a:pt x="1290" y="1773"/>
                  </a:lnTo>
                  <a:lnTo>
                    <a:pt x="1293" y="1775"/>
                  </a:lnTo>
                  <a:lnTo>
                    <a:pt x="1293" y="1778"/>
                  </a:lnTo>
                  <a:lnTo>
                    <a:pt x="1293" y="1778"/>
                  </a:lnTo>
                  <a:lnTo>
                    <a:pt x="1297" y="1780"/>
                  </a:lnTo>
                  <a:lnTo>
                    <a:pt x="1300" y="1780"/>
                  </a:lnTo>
                  <a:lnTo>
                    <a:pt x="1307" y="1780"/>
                  </a:lnTo>
                  <a:lnTo>
                    <a:pt x="1314" y="1775"/>
                  </a:lnTo>
                  <a:lnTo>
                    <a:pt x="1319" y="1771"/>
                  </a:lnTo>
                  <a:lnTo>
                    <a:pt x="1323" y="1763"/>
                  </a:lnTo>
                  <a:lnTo>
                    <a:pt x="1323" y="1763"/>
                  </a:lnTo>
                  <a:lnTo>
                    <a:pt x="1326" y="1761"/>
                  </a:lnTo>
                  <a:lnTo>
                    <a:pt x="1326" y="1759"/>
                  </a:lnTo>
                  <a:lnTo>
                    <a:pt x="1328" y="1759"/>
                  </a:lnTo>
                  <a:lnTo>
                    <a:pt x="1330" y="1756"/>
                  </a:lnTo>
                  <a:lnTo>
                    <a:pt x="1333" y="1752"/>
                  </a:lnTo>
                  <a:lnTo>
                    <a:pt x="1333" y="1749"/>
                  </a:lnTo>
                  <a:lnTo>
                    <a:pt x="1333" y="1749"/>
                  </a:lnTo>
                  <a:lnTo>
                    <a:pt x="1333" y="1742"/>
                  </a:lnTo>
                  <a:lnTo>
                    <a:pt x="1333" y="1742"/>
                  </a:lnTo>
                  <a:lnTo>
                    <a:pt x="1333" y="1737"/>
                  </a:lnTo>
                  <a:lnTo>
                    <a:pt x="1333" y="1735"/>
                  </a:lnTo>
                  <a:lnTo>
                    <a:pt x="1333" y="1735"/>
                  </a:lnTo>
                  <a:lnTo>
                    <a:pt x="1335" y="1733"/>
                  </a:lnTo>
                  <a:lnTo>
                    <a:pt x="1335" y="1730"/>
                  </a:lnTo>
                  <a:lnTo>
                    <a:pt x="1335" y="1730"/>
                  </a:lnTo>
                  <a:lnTo>
                    <a:pt x="1335" y="1728"/>
                  </a:lnTo>
                  <a:lnTo>
                    <a:pt x="1335" y="1728"/>
                  </a:lnTo>
                  <a:lnTo>
                    <a:pt x="1335" y="1728"/>
                  </a:lnTo>
                  <a:lnTo>
                    <a:pt x="1335" y="1728"/>
                  </a:lnTo>
                  <a:lnTo>
                    <a:pt x="1337" y="1726"/>
                  </a:lnTo>
                  <a:lnTo>
                    <a:pt x="1337" y="1728"/>
                  </a:lnTo>
                  <a:lnTo>
                    <a:pt x="1340" y="1726"/>
                  </a:lnTo>
                  <a:lnTo>
                    <a:pt x="1342" y="1728"/>
                  </a:lnTo>
                  <a:lnTo>
                    <a:pt x="1345" y="1728"/>
                  </a:lnTo>
                  <a:lnTo>
                    <a:pt x="1345" y="1726"/>
                  </a:lnTo>
                  <a:lnTo>
                    <a:pt x="1345" y="1721"/>
                  </a:lnTo>
                  <a:lnTo>
                    <a:pt x="1347" y="1721"/>
                  </a:lnTo>
                  <a:lnTo>
                    <a:pt x="1347" y="1719"/>
                  </a:lnTo>
                  <a:lnTo>
                    <a:pt x="1349" y="1719"/>
                  </a:lnTo>
                  <a:lnTo>
                    <a:pt x="1349" y="1719"/>
                  </a:lnTo>
                  <a:lnTo>
                    <a:pt x="1349" y="1716"/>
                  </a:lnTo>
                  <a:lnTo>
                    <a:pt x="1349" y="1716"/>
                  </a:lnTo>
                  <a:lnTo>
                    <a:pt x="1352" y="1711"/>
                  </a:lnTo>
                  <a:lnTo>
                    <a:pt x="1354" y="1709"/>
                  </a:lnTo>
                  <a:lnTo>
                    <a:pt x="1354" y="1709"/>
                  </a:lnTo>
                  <a:lnTo>
                    <a:pt x="1356" y="1709"/>
                  </a:lnTo>
                  <a:lnTo>
                    <a:pt x="1356" y="1709"/>
                  </a:lnTo>
                  <a:lnTo>
                    <a:pt x="1359" y="1709"/>
                  </a:lnTo>
                  <a:lnTo>
                    <a:pt x="1359" y="1709"/>
                  </a:lnTo>
                  <a:lnTo>
                    <a:pt x="1359" y="1709"/>
                  </a:lnTo>
                  <a:lnTo>
                    <a:pt x="1359" y="1707"/>
                  </a:lnTo>
                  <a:lnTo>
                    <a:pt x="1359" y="1704"/>
                  </a:lnTo>
                  <a:lnTo>
                    <a:pt x="1359" y="1704"/>
                  </a:lnTo>
                  <a:lnTo>
                    <a:pt x="1359" y="1704"/>
                  </a:lnTo>
                  <a:lnTo>
                    <a:pt x="1359" y="1704"/>
                  </a:lnTo>
                  <a:lnTo>
                    <a:pt x="1359"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4" y="1695"/>
                  </a:lnTo>
                  <a:lnTo>
                    <a:pt x="1354" y="1695"/>
                  </a:lnTo>
                  <a:lnTo>
                    <a:pt x="1354" y="1692"/>
                  </a:lnTo>
                  <a:lnTo>
                    <a:pt x="1354" y="1692"/>
                  </a:lnTo>
                  <a:lnTo>
                    <a:pt x="1352" y="1690"/>
                  </a:lnTo>
                  <a:lnTo>
                    <a:pt x="1352" y="1690"/>
                  </a:lnTo>
                  <a:lnTo>
                    <a:pt x="1352" y="1688"/>
                  </a:lnTo>
                  <a:lnTo>
                    <a:pt x="1352" y="1685"/>
                  </a:lnTo>
                  <a:lnTo>
                    <a:pt x="1352" y="1685"/>
                  </a:lnTo>
                  <a:lnTo>
                    <a:pt x="1352" y="1685"/>
                  </a:lnTo>
                  <a:lnTo>
                    <a:pt x="1354" y="1685"/>
                  </a:lnTo>
                  <a:lnTo>
                    <a:pt x="1354" y="1683"/>
                  </a:lnTo>
                  <a:lnTo>
                    <a:pt x="1354" y="1683"/>
                  </a:lnTo>
                  <a:lnTo>
                    <a:pt x="1354" y="1681"/>
                  </a:lnTo>
                  <a:lnTo>
                    <a:pt x="1354" y="1678"/>
                  </a:lnTo>
                  <a:lnTo>
                    <a:pt x="1354" y="1678"/>
                  </a:lnTo>
                  <a:lnTo>
                    <a:pt x="1356" y="1676"/>
                  </a:lnTo>
                  <a:lnTo>
                    <a:pt x="1356" y="1676"/>
                  </a:lnTo>
                  <a:lnTo>
                    <a:pt x="1359" y="1676"/>
                  </a:lnTo>
                  <a:lnTo>
                    <a:pt x="1359" y="1678"/>
                  </a:lnTo>
                  <a:lnTo>
                    <a:pt x="1359" y="1678"/>
                  </a:lnTo>
                  <a:lnTo>
                    <a:pt x="1359" y="1678"/>
                  </a:lnTo>
                  <a:lnTo>
                    <a:pt x="1361" y="1678"/>
                  </a:lnTo>
                  <a:lnTo>
                    <a:pt x="1361" y="1676"/>
                  </a:lnTo>
                  <a:lnTo>
                    <a:pt x="1361" y="1676"/>
                  </a:lnTo>
                  <a:lnTo>
                    <a:pt x="1364" y="1674"/>
                  </a:lnTo>
                  <a:lnTo>
                    <a:pt x="1364" y="1674"/>
                  </a:lnTo>
                  <a:lnTo>
                    <a:pt x="1366" y="1674"/>
                  </a:lnTo>
                  <a:lnTo>
                    <a:pt x="1366" y="1676"/>
                  </a:lnTo>
                  <a:lnTo>
                    <a:pt x="1368" y="1674"/>
                  </a:lnTo>
                  <a:lnTo>
                    <a:pt x="1368" y="1671"/>
                  </a:lnTo>
                  <a:lnTo>
                    <a:pt x="1368" y="1669"/>
                  </a:lnTo>
                  <a:lnTo>
                    <a:pt x="1368" y="1669"/>
                  </a:lnTo>
                  <a:lnTo>
                    <a:pt x="1371" y="1669"/>
                  </a:lnTo>
                  <a:lnTo>
                    <a:pt x="1373" y="1666"/>
                  </a:lnTo>
                  <a:lnTo>
                    <a:pt x="1373" y="1666"/>
                  </a:lnTo>
                  <a:lnTo>
                    <a:pt x="1375" y="1669"/>
                  </a:lnTo>
                  <a:lnTo>
                    <a:pt x="1375" y="1671"/>
                  </a:lnTo>
                  <a:lnTo>
                    <a:pt x="1375" y="1671"/>
                  </a:lnTo>
                  <a:lnTo>
                    <a:pt x="1375" y="1671"/>
                  </a:lnTo>
                  <a:lnTo>
                    <a:pt x="1375" y="1674"/>
                  </a:lnTo>
                  <a:lnTo>
                    <a:pt x="1375" y="1678"/>
                  </a:lnTo>
                  <a:lnTo>
                    <a:pt x="1373" y="1681"/>
                  </a:lnTo>
                  <a:lnTo>
                    <a:pt x="1373" y="1683"/>
                  </a:lnTo>
                  <a:lnTo>
                    <a:pt x="1373" y="1683"/>
                  </a:lnTo>
                  <a:lnTo>
                    <a:pt x="1373" y="1685"/>
                  </a:lnTo>
                  <a:lnTo>
                    <a:pt x="1373" y="1685"/>
                  </a:lnTo>
                  <a:lnTo>
                    <a:pt x="1373" y="1685"/>
                  </a:lnTo>
                  <a:lnTo>
                    <a:pt x="1373" y="1685"/>
                  </a:lnTo>
                  <a:lnTo>
                    <a:pt x="1373" y="1685"/>
                  </a:lnTo>
                  <a:lnTo>
                    <a:pt x="1375" y="1688"/>
                  </a:lnTo>
                  <a:lnTo>
                    <a:pt x="1375" y="1688"/>
                  </a:lnTo>
                  <a:lnTo>
                    <a:pt x="1378" y="1688"/>
                  </a:lnTo>
                  <a:lnTo>
                    <a:pt x="1378" y="1685"/>
                  </a:lnTo>
                  <a:lnTo>
                    <a:pt x="1380" y="1685"/>
                  </a:lnTo>
                  <a:lnTo>
                    <a:pt x="1382" y="1683"/>
                  </a:lnTo>
                  <a:lnTo>
                    <a:pt x="1385" y="1683"/>
                  </a:lnTo>
                  <a:lnTo>
                    <a:pt x="1390" y="1683"/>
                  </a:lnTo>
                  <a:lnTo>
                    <a:pt x="1397" y="1681"/>
                  </a:lnTo>
                  <a:lnTo>
                    <a:pt x="1397" y="1681"/>
                  </a:lnTo>
                  <a:lnTo>
                    <a:pt x="1399" y="1683"/>
                  </a:lnTo>
                  <a:lnTo>
                    <a:pt x="1399" y="1683"/>
                  </a:lnTo>
                  <a:lnTo>
                    <a:pt x="1399" y="1683"/>
                  </a:lnTo>
                  <a:lnTo>
                    <a:pt x="1404" y="1685"/>
                  </a:lnTo>
                  <a:lnTo>
                    <a:pt x="1404"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4" y="1692"/>
                  </a:lnTo>
                  <a:lnTo>
                    <a:pt x="1404" y="1695"/>
                  </a:lnTo>
                  <a:lnTo>
                    <a:pt x="1404" y="1695"/>
                  </a:lnTo>
                  <a:lnTo>
                    <a:pt x="1401" y="1697"/>
                  </a:lnTo>
                  <a:lnTo>
                    <a:pt x="1401" y="1697"/>
                  </a:lnTo>
                  <a:lnTo>
                    <a:pt x="1401" y="1697"/>
                  </a:lnTo>
                  <a:lnTo>
                    <a:pt x="1401" y="1700"/>
                  </a:lnTo>
                  <a:lnTo>
                    <a:pt x="1401" y="1702"/>
                  </a:lnTo>
                  <a:lnTo>
                    <a:pt x="1401" y="1702"/>
                  </a:lnTo>
                  <a:lnTo>
                    <a:pt x="1404" y="1704"/>
                  </a:lnTo>
                  <a:lnTo>
                    <a:pt x="1404" y="1704"/>
                  </a:lnTo>
                  <a:lnTo>
                    <a:pt x="1404" y="1704"/>
                  </a:lnTo>
                  <a:lnTo>
                    <a:pt x="1406" y="1707"/>
                  </a:lnTo>
                  <a:lnTo>
                    <a:pt x="1406" y="1707"/>
                  </a:lnTo>
                  <a:lnTo>
                    <a:pt x="1411" y="1707"/>
                  </a:lnTo>
                  <a:lnTo>
                    <a:pt x="1413" y="1707"/>
                  </a:lnTo>
                  <a:lnTo>
                    <a:pt x="1413" y="1704"/>
                  </a:lnTo>
                  <a:lnTo>
                    <a:pt x="1416" y="1707"/>
                  </a:lnTo>
                  <a:lnTo>
                    <a:pt x="1413" y="1704"/>
                  </a:lnTo>
                  <a:lnTo>
                    <a:pt x="1416" y="1704"/>
                  </a:lnTo>
                  <a:lnTo>
                    <a:pt x="1420" y="1702"/>
                  </a:lnTo>
                  <a:lnTo>
                    <a:pt x="1423" y="1702"/>
                  </a:lnTo>
                  <a:lnTo>
                    <a:pt x="1425" y="1704"/>
                  </a:lnTo>
                  <a:lnTo>
                    <a:pt x="1427" y="1704"/>
                  </a:lnTo>
                  <a:lnTo>
                    <a:pt x="1430" y="1704"/>
                  </a:lnTo>
                  <a:lnTo>
                    <a:pt x="1430" y="1704"/>
                  </a:lnTo>
                  <a:lnTo>
                    <a:pt x="1430" y="1704"/>
                  </a:lnTo>
                  <a:lnTo>
                    <a:pt x="1432" y="1704"/>
                  </a:lnTo>
                  <a:lnTo>
                    <a:pt x="1432" y="1702"/>
                  </a:lnTo>
                  <a:lnTo>
                    <a:pt x="1435" y="1702"/>
                  </a:lnTo>
                  <a:lnTo>
                    <a:pt x="1437" y="1704"/>
                  </a:lnTo>
                  <a:lnTo>
                    <a:pt x="1437" y="1704"/>
                  </a:lnTo>
                  <a:lnTo>
                    <a:pt x="1439" y="1707"/>
                  </a:lnTo>
                  <a:lnTo>
                    <a:pt x="1439" y="1707"/>
                  </a:lnTo>
                  <a:lnTo>
                    <a:pt x="1442" y="1707"/>
                  </a:lnTo>
                  <a:lnTo>
                    <a:pt x="1444" y="1707"/>
                  </a:lnTo>
                  <a:lnTo>
                    <a:pt x="1446" y="1707"/>
                  </a:lnTo>
                  <a:lnTo>
                    <a:pt x="1449" y="1707"/>
                  </a:lnTo>
                  <a:lnTo>
                    <a:pt x="1458" y="1709"/>
                  </a:lnTo>
                  <a:lnTo>
                    <a:pt x="1463" y="1711"/>
                  </a:lnTo>
                  <a:lnTo>
                    <a:pt x="1468" y="1711"/>
                  </a:lnTo>
                  <a:lnTo>
                    <a:pt x="1470" y="1711"/>
                  </a:lnTo>
                  <a:lnTo>
                    <a:pt x="1470" y="1711"/>
                  </a:lnTo>
                  <a:lnTo>
                    <a:pt x="1470" y="1709"/>
                  </a:lnTo>
                  <a:lnTo>
                    <a:pt x="1470" y="1709"/>
                  </a:lnTo>
                  <a:lnTo>
                    <a:pt x="1470" y="1707"/>
                  </a:lnTo>
                  <a:lnTo>
                    <a:pt x="1470" y="1707"/>
                  </a:lnTo>
                  <a:lnTo>
                    <a:pt x="1470" y="1704"/>
                  </a:lnTo>
                  <a:lnTo>
                    <a:pt x="1470" y="1704"/>
                  </a:lnTo>
                  <a:lnTo>
                    <a:pt x="1470" y="1704"/>
                  </a:lnTo>
                  <a:lnTo>
                    <a:pt x="1472" y="1702"/>
                  </a:lnTo>
                  <a:lnTo>
                    <a:pt x="1472" y="1702"/>
                  </a:lnTo>
                  <a:lnTo>
                    <a:pt x="1472" y="1702"/>
                  </a:lnTo>
                  <a:lnTo>
                    <a:pt x="1472" y="1702"/>
                  </a:lnTo>
                  <a:lnTo>
                    <a:pt x="1472" y="1702"/>
                  </a:lnTo>
                  <a:lnTo>
                    <a:pt x="1475" y="1702"/>
                  </a:lnTo>
                  <a:lnTo>
                    <a:pt x="1475" y="1702"/>
                  </a:lnTo>
                  <a:lnTo>
                    <a:pt x="1475" y="1700"/>
                  </a:lnTo>
                  <a:lnTo>
                    <a:pt x="1475" y="1700"/>
                  </a:lnTo>
                  <a:lnTo>
                    <a:pt x="1477" y="1697"/>
                  </a:lnTo>
                  <a:lnTo>
                    <a:pt x="1479" y="1692"/>
                  </a:lnTo>
                  <a:lnTo>
                    <a:pt x="1479" y="1692"/>
                  </a:lnTo>
                  <a:lnTo>
                    <a:pt x="1479" y="1690"/>
                  </a:lnTo>
                  <a:lnTo>
                    <a:pt x="1482" y="1690"/>
                  </a:lnTo>
                  <a:lnTo>
                    <a:pt x="1482" y="1688"/>
                  </a:lnTo>
                  <a:lnTo>
                    <a:pt x="1482" y="1688"/>
                  </a:lnTo>
                  <a:lnTo>
                    <a:pt x="1482" y="1688"/>
                  </a:lnTo>
                  <a:lnTo>
                    <a:pt x="1482" y="1685"/>
                  </a:lnTo>
                  <a:lnTo>
                    <a:pt x="1482" y="1683"/>
                  </a:lnTo>
                  <a:lnTo>
                    <a:pt x="1482" y="1683"/>
                  </a:lnTo>
                  <a:lnTo>
                    <a:pt x="1482" y="1683"/>
                  </a:lnTo>
                  <a:lnTo>
                    <a:pt x="1489" y="1678"/>
                  </a:lnTo>
                  <a:lnTo>
                    <a:pt x="1491" y="1678"/>
                  </a:lnTo>
                  <a:lnTo>
                    <a:pt x="1494" y="1678"/>
                  </a:lnTo>
                  <a:lnTo>
                    <a:pt x="1494" y="1676"/>
                  </a:lnTo>
                  <a:lnTo>
                    <a:pt x="1494" y="1676"/>
                  </a:lnTo>
                  <a:lnTo>
                    <a:pt x="1494" y="1676"/>
                  </a:lnTo>
                  <a:lnTo>
                    <a:pt x="1491" y="1674"/>
                  </a:lnTo>
                  <a:close/>
                  <a:moveTo>
                    <a:pt x="1025" y="1283"/>
                  </a:moveTo>
                  <a:lnTo>
                    <a:pt x="1025" y="1283"/>
                  </a:lnTo>
                  <a:lnTo>
                    <a:pt x="1025" y="1283"/>
                  </a:lnTo>
                  <a:lnTo>
                    <a:pt x="1025" y="1283"/>
                  </a:lnTo>
                  <a:lnTo>
                    <a:pt x="1023" y="1283"/>
                  </a:lnTo>
                  <a:lnTo>
                    <a:pt x="1023" y="1285"/>
                  </a:lnTo>
                  <a:lnTo>
                    <a:pt x="1023" y="1285"/>
                  </a:lnTo>
                  <a:lnTo>
                    <a:pt x="1023" y="1285"/>
                  </a:lnTo>
                  <a:lnTo>
                    <a:pt x="1023" y="1283"/>
                  </a:lnTo>
                  <a:lnTo>
                    <a:pt x="1023" y="1283"/>
                  </a:lnTo>
                  <a:lnTo>
                    <a:pt x="1020" y="1283"/>
                  </a:lnTo>
                  <a:lnTo>
                    <a:pt x="1020" y="1283"/>
                  </a:lnTo>
                  <a:lnTo>
                    <a:pt x="1020" y="1285"/>
                  </a:lnTo>
                  <a:lnTo>
                    <a:pt x="1023" y="1288"/>
                  </a:lnTo>
                  <a:lnTo>
                    <a:pt x="1023" y="1288"/>
                  </a:lnTo>
                  <a:lnTo>
                    <a:pt x="1023"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1" y="1371"/>
                  </a:lnTo>
                  <a:lnTo>
                    <a:pt x="221" y="1371"/>
                  </a:lnTo>
                  <a:lnTo>
                    <a:pt x="221" y="1371"/>
                  </a:lnTo>
                  <a:lnTo>
                    <a:pt x="223" y="1371"/>
                  </a:lnTo>
                  <a:lnTo>
                    <a:pt x="221" y="1368"/>
                  </a:lnTo>
                  <a:lnTo>
                    <a:pt x="218" y="1368"/>
                  </a:lnTo>
                  <a:lnTo>
                    <a:pt x="216" y="1368"/>
                  </a:lnTo>
                  <a:close/>
                  <a:moveTo>
                    <a:pt x="405" y="1430"/>
                  </a:moveTo>
                  <a:lnTo>
                    <a:pt x="405" y="1430"/>
                  </a:lnTo>
                  <a:lnTo>
                    <a:pt x="403"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6" y="1889"/>
                  </a:lnTo>
                  <a:lnTo>
                    <a:pt x="1016" y="1889"/>
                  </a:lnTo>
                  <a:lnTo>
                    <a:pt x="1016" y="1889"/>
                  </a:lnTo>
                  <a:lnTo>
                    <a:pt x="1016" y="1889"/>
                  </a:lnTo>
                  <a:lnTo>
                    <a:pt x="1018" y="1889"/>
                  </a:lnTo>
                  <a:lnTo>
                    <a:pt x="1023" y="1889"/>
                  </a:lnTo>
                  <a:lnTo>
                    <a:pt x="1023" y="1889"/>
                  </a:lnTo>
                  <a:lnTo>
                    <a:pt x="1023" y="1889"/>
                  </a:lnTo>
                  <a:lnTo>
                    <a:pt x="1023" y="1887"/>
                  </a:lnTo>
                  <a:lnTo>
                    <a:pt x="1023" y="1887"/>
                  </a:lnTo>
                  <a:lnTo>
                    <a:pt x="1023"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2" y="1430"/>
                  </a:lnTo>
                  <a:lnTo>
                    <a:pt x="422" y="1430"/>
                  </a:lnTo>
                  <a:lnTo>
                    <a:pt x="422" y="1430"/>
                  </a:lnTo>
                  <a:lnTo>
                    <a:pt x="424" y="1432"/>
                  </a:lnTo>
                  <a:lnTo>
                    <a:pt x="424" y="1432"/>
                  </a:lnTo>
                  <a:lnTo>
                    <a:pt x="424" y="1430"/>
                  </a:lnTo>
                  <a:lnTo>
                    <a:pt x="424" y="1430"/>
                  </a:lnTo>
                  <a:lnTo>
                    <a:pt x="424" y="1427"/>
                  </a:lnTo>
                  <a:lnTo>
                    <a:pt x="424" y="1427"/>
                  </a:lnTo>
                  <a:lnTo>
                    <a:pt x="424" y="1427"/>
                  </a:lnTo>
                  <a:lnTo>
                    <a:pt x="424" y="1425"/>
                  </a:lnTo>
                  <a:lnTo>
                    <a:pt x="424" y="1423"/>
                  </a:lnTo>
                  <a:lnTo>
                    <a:pt x="422" y="1420"/>
                  </a:lnTo>
                  <a:lnTo>
                    <a:pt x="422"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5" y="1756"/>
                  </a:moveTo>
                  <a:lnTo>
                    <a:pt x="980" y="1756"/>
                  </a:lnTo>
                  <a:lnTo>
                    <a:pt x="980" y="1756"/>
                  </a:lnTo>
                  <a:lnTo>
                    <a:pt x="983" y="1759"/>
                  </a:lnTo>
                  <a:lnTo>
                    <a:pt x="985" y="1759"/>
                  </a:lnTo>
                  <a:lnTo>
                    <a:pt x="985" y="1759"/>
                  </a:lnTo>
                  <a:lnTo>
                    <a:pt x="985" y="1756"/>
                  </a:lnTo>
                  <a:lnTo>
                    <a:pt x="985" y="1756"/>
                  </a:lnTo>
                  <a:lnTo>
                    <a:pt x="985" y="1756"/>
                  </a:lnTo>
                  <a:close/>
                  <a:moveTo>
                    <a:pt x="417" y="1399"/>
                  </a:moveTo>
                  <a:lnTo>
                    <a:pt x="419" y="1399"/>
                  </a:lnTo>
                  <a:lnTo>
                    <a:pt x="422" y="1401"/>
                  </a:lnTo>
                  <a:lnTo>
                    <a:pt x="422" y="1399"/>
                  </a:lnTo>
                  <a:lnTo>
                    <a:pt x="424" y="1399"/>
                  </a:lnTo>
                  <a:lnTo>
                    <a:pt x="424" y="1397"/>
                  </a:lnTo>
                  <a:lnTo>
                    <a:pt x="424" y="1394"/>
                  </a:lnTo>
                  <a:lnTo>
                    <a:pt x="424" y="1392"/>
                  </a:lnTo>
                  <a:lnTo>
                    <a:pt x="422"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2" y="1787"/>
                  </a:moveTo>
                  <a:lnTo>
                    <a:pt x="1082" y="1787"/>
                  </a:lnTo>
                  <a:lnTo>
                    <a:pt x="1084" y="1787"/>
                  </a:lnTo>
                  <a:lnTo>
                    <a:pt x="1084" y="1787"/>
                  </a:lnTo>
                  <a:lnTo>
                    <a:pt x="1087" y="1785"/>
                  </a:lnTo>
                  <a:lnTo>
                    <a:pt x="1084" y="1785"/>
                  </a:lnTo>
                  <a:lnTo>
                    <a:pt x="1084" y="1785"/>
                  </a:lnTo>
                  <a:lnTo>
                    <a:pt x="1084" y="1785"/>
                  </a:lnTo>
                  <a:lnTo>
                    <a:pt x="1084" y="1782"/>
                  </a:lnTo>
                  <a:lnTo>
                    <a:pt x="1084" y="1782"/>
                  </a:lnTo>
                  <a:lnTo>
                    <a:pt x="1080" y="1782"/>
                  </a:lnTo>
                  <a:lnTo>
                    <a:pt x="1080" y="1782"/>
                  </a:lnTo>
                  <a:lnTo>
                    <a:pt x="1080" y="1785"/>
                  </a:lnTo>
                  <a:lnTo>
                    <a:pt x="1082" y="1787"/>
                  </a:lnTo>
                  <a:close/>
                  <a:moveTo>
                    <a:pt x="1054" y="1778"/>
                  </a:moveTo>
                  <a:lnTo>
                    <a:pt x="1051" y="1778"/>
                  </a:lnTo>
                  <a:lnTo>
                    <a:pt x="1049" y="1775"/>
                  </a:lnTo>
                  <a:lnTo>
                    <a:pt x="1049" y="1775"/>
                  </a:lnTo>
                  <a:lnTo>
                    <a:pt x="1046" y="1775"/>
                  </a:lnTo>
                  <a:lnTo>
                    <a:pt x="1046" y="1775"/>
                  </a:lnTo>
                  <a:lnTo>
                    <a:pt x="1046" y="1775"/>
                  </a:lnTo>
                  <a:lnTo>
                    <a:pt x="1046" y="1778"/>
                  </a:lnTo>
                  <a:lnTo>
                    <a:pt x="1046" y="1778"/>
                  </a:lnTo>
                  <a:lnTo>
                    <a:pt x="1049" y="1778"/>
                  </a:lnTo>
                  <a:lnTo>
                    <a:pt x="1049" y="1778"/>
                  </a:lnTo>
                  <a:lnTo>
                    <a:pt x="1049" y="1778"/>
                  </a:lnTo>
                  <a:lnTo>
                    <a:pt x="1049" y="1780"/>
                  </a:lnTo>
                  <a:lnTo>
                    <a:pt x="1049" y="1780"/>
                  </a:lnTo>
                  <a:lnTo>
                    <a:pt x="1049" y="1780"/>
                  </a:lnTo>
                  <a:lnTo>
                    <a:pt x="1051" y="1780"/>
                  </a:lnTo>
                  <a:lnTo>
                    <a:pt x="1051" y="1780"/>
                  </a:lnTo>
                  <a:lnTo>
                    <a:pt x="1051" y="1780"/>
                  </a:lnTo>
                  <a:lnTo>
                    <a:pt x="1051" y="1780"/>
                  </a:lnTo>
                  <a:lnTo>
                    <a:pt x="1056" y="1778"/>
                  </a:lnTo>
                  <a:lnTo>
                    <a:pt x="1054" y="1778"/>
                  </a:lnTo>
                  <a:close/>
                  <a:moveTo>
                    <a:pt x="417" y="1491"/>
                  </a:moveTo>
                  <a:lnTo>
                    <a:pt x="419" y="1489"/>
                  </a:lnTo>
                  <a:lnTo>
                    <a:pt x="419" y="1487"/>
                  </a:lnTo>
                  <a:lnTo>
                    <a:pt x="422" y="1487"/>
                  </a:lnTo>
                  <a:lnTo>
                    <a:pt x="422" y="1482"/>
                  </a:lnTo>
                  <a:lnTo>
                    <a:pt x="422" y="1479"/>
                  </a:lnTo>
                  <a:lnTo>
                    <a:pt x="422" y="1477"/>
                  </a:lnTo>
                  <a:lnTo>
                    <a:pt x="422" y="1479"/>
                  </a:lnTo>
                  <a:lnTo>
                    <a:pt x="419" y="1482"/>
                  </a:lnTo>
                  <a:lnTo>
                    <a:pt x="419" y="1484"/>
                  </a:lnTo>
                  <a:lnTo>
                    <a:pt x="419" y="1487"/>
                  </a:lnTo>
                  <a:lnTo>
                    <a:pt x="417" y="1489"/>
                  </a:lnTo>
                  <a:lnTo>
                    <a:pt x="415" y="1491"/>
                  </a:lnTo>
                  <a:lnTo>
                    <a:pt x="417" y="1491"/>
                  </a:lnTo>
                  <a:lnTo>
                    <a:pt x="417" y="1491"/>
                  </a:lnTo>
                  <a:close/>
                  <a:moveTo>
                    <a:pt x="1018" y="1259"/>
                  </a:moveTo>
                  <a:lnTo>
                    <a:pt x="1018" y="1259"/>
                  </a:lnTo>
                  <a:lnTo>
                    <a:pt x="1018" y="1259"/>
                  </a:lnTo>
                  <a:lnTo>
                    <a:pt x="1018" y="1259"/>
                  </a:lnTo>
                  <a:lnTo>
                    <a:pt x="1018" y="1257"/>
                  </a:lnTo>
                  <a:lnTo>
                    <a:pt x="1016" y="1257"/>
                  </a:lnTo>
                  <a:lnTo>
                    <a:pt x="1016" y="1257"/>
                  </a:lnTo>
                  <a:lnTo>
                    <a:pt x="1016" y="1257"/>
                  </a:lnTo>
                  <a:lnTo>
                    <a:pt x="1016" y="1257"/>
                  </a:lnTo>
                  <a:lnTo>
                    <a:pt x="1016" y="1259"/>
                  </a:lnTo>
                  <a:lnTo>
                    <a:pt x="1016" y="1259"/>
                  </a:lnTo>
                  <a:lnTo>
                    <a:pt x="1013" y="1259"/>
                  </a:lnTo>
                  <a:lnTo>
                    <a:pt x="1013" y="1259"/>
                  </a:lnTo>
                  <a:lnTo>
                    <a:pt x="1013" y="1262"/>
                  </a:lnTo>
                  <a:lnTo>
                    <a:pt x="1011" y="1264"/>
                  </a:lnTo>
                  <a:lnTo>
                    <a:pt x="1011" y="1264"/>
                  </a:lnTo>
                  <a:lnTo>
                    <a:pt x="1011" y="1266"/>
                  </a:lnTo>
                  <a:lnTo>
                    <a:pt x="1011" y="1266"/>
                  </a:lnTo>
                  <a:lnTo>
                    <a:pt x="1011" y="1266"/>
                  </a:lnTo>
                  <a:lnTo>
                    <a:pt x="1011" y="1266"/>
                  </a:lnTo>
                  <a:lnTo>
                    <a:pt x="1013" y="1269"/>
                  </a:lnTo>
                  <a:lnTo>
                    <a:pt x="1013" y="1269"/>
                  </a:lnTo>
                  <a:lnTo>
                    <a:pt x="1013" y="1269"/>
                  </a:lnTo>
                  <a:lnTo>
                    <a:pt x="1016" y="1269"/>
                  </a:lnTo>
                  <a:lnTo>
                    <a:pt x="1016" y="1271"/>
                  </a:lnTo>
                  <a:lnTo>
                    <a:pt x="1016" y="1271"/>
                  </a:lnTo>
                  <a:lnTo>
                    <a:pt x="1016"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3" y="1264"/>
                  </a:lnTo>
                  <a:lnTo>
                    <a:pt x="1023" y="1264"/>
                  </a:lnTo>
                  <a:lnTo>
                    <a:pt x="1023" y="1264"/>
                  </a:lnTo>
                  <a:lnTo>
                    <a:pt x="1023" y="1262"/>
                  </a:lnTo>
                  <a:lnTo>
                    <a:pt x="1023"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6" y="1432"/>
                  </a:lnTo>
                  <a:lnTo>
                    <a:pt x="796" y="1432"/>
                  </a:lnTo>
                  <a:lnTo>
                    <a:pt x="796" y="1432"/>
                  </a:lnTo>
                  <a:lnTo>
                    <a:pt x="796" y="1430"/>
                  </a:lnTo>
                  <a:lnTo>
                    <a:pt x="796" y="1427"/>
                  </a:lnTo>
                  <a:lnTo>
                    <a:pt x="793" y="1427"/>
                  </a:lnTo>
                  <a:lnTo>
                    <a:pt x="793" y="1427"/>
                  </a:lnTo>
                  <a:lnTo>
                    <a:pt x="793" y="1427"/>
                  </a:lnTo>
                  <a:lnTo>
                    <a:pt x="793" y="1430"/>
                  </a:lnTo>
                  <a:lnTo>
                    <a:pt x="791" y="1430"/>
                  </a:lnTo>
                  <a:lnTo>
                    <a:pt x="788" y="1430"/>
                  </a:lnTo>
                  <a:lnTo>
                    <a:pt x="788" y="1432"/>
                  </a:lnTo>
                  <a:lnTo>
                    <a:pt x="788" y="1432"/>
                  </a:lnTo>
                  <a:lnTo>
                    <a:pt x="788" y="1432"/>
                  </a:lnTo>
                  <a:lnTo>
                    <a:pt x="788" y="1434"/>
                  </a:lnTo>
                  <a:lnTo>
                    <a:pt x="788" y="1434"/>
                  </a:lnTo>
                  <a:close/>
                  <a:moveTo>
                    <a:pt x="1070" y="1780"/>
                  </a:moveTo>
                  <a:lnTo>
                    <a:pt x="1072" y="1780"/>
                  </a:lnTo>
                  <a:lnTo>
                    <a:pt x="1075" y="1782"/>
                  </a:lnTo>
                  <a:lnTo>
                    <a:pt x="1077" y="1782"/>
                  </a:lnTo>
                  <a:lnTo>
                    <a:pt x="1077" y="1782"/>
                  </a:lnTo>
                  <a:lnTo>
                    <a:pt x="1080" y="1780"/>
                  </a:lnTo>
                  <a:lnTo>
                    <a:pt x="1080" y="1780"/>
                  </a:lnTo>
                  <a:lnTo>
                    <a:pt x="1082" y="1780"/>
                  </a:lnTo>
                  <a:lnTo>
                    <a:pt x="1082" y="1780"/>
                  </a:lnTo>
                  <a:lnTo>
                    <a:pt x="1082" y="1780"/>
                  </a:lnTo>
                  <a:lnTo>
                    <a:pt x="1082" y="1780"/>
                  </a:lnTo>
                  <a:lnTo>
                    <a:pt x="1080" y="1778"/>
                  </a:lnTo>
                  <a:lnTo>
                    <a:pt x="1077" y="1778"/>
                  </a:lnTo>
                  <a:lnTo>
                    <a:pt x="1077" y="1778"/>
                  </a:lnTo>
                  <a:lnTo>
                    <a:pt x="1077" y="1778"/>
                  </a:lnTo>
                  <a:lnTo>
                    <a:pt x="1077" y="1778"/>
                  </a:lnTo>
                  <a:lnTo>
                    <a:pt x="1077" y="1780"/>
                  </a:lnTo>
                  <a:lnTo>
                    <a:pt x="1077" y="1780"/>
                  </a:lnTo>
                  <a:lnTo>
                    <a:pt x="1070" y="1778"/>
                  </a:lnTo>
                  <a:lnTo>
                    <a:pt x="1070" y="1780"/>
                  </a:lnTo>
                  <a:close/>
                  <a:moveTo>
                    <a:pt x="1009" y="1276"/>
                  </a:moveTo>
                  <a:lnTo>
                    <a:pt x="1009" y="1276"/>
                  </a:lnTo>
                  <a:lnTo>
                    <a:pt x="1009" y="1278"/>
                  </a:lnTo>
                  <a:lnTo>
                    <a:pt x="1009" y="1278"/>
                  </a:lnTo>
                  <a:lnTo>
                    <a:pt x="1009" y="1278"/>
                  </a:lnTo>
                  <a:lnTo>
                    <a:pt x="1011" y="1278"/>
                  </a:lnTo>
                  <a:lnTo>
                    <a:pt x="1011" y="1278"/>
                  </a:lnTo>
                  <a:lnTo>
                    <a:pt x="1011"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1" y="1271"/>
                  </a:lnTo>
                  <a:lnTo>
                    <a:pt x="1011" y="1271"/>
                  </a:lnTo>
                  <a:lnTo>
                    <a:pt x="1011" y="1269"/>
                  </a:lnTo>
                  <a:lnTo>
                    <a:pt x="1011" y="1266"/>
                  </a:lnTo>
                  <a:lnTo>
                    <a:pt x="1009" y="1266"/>
                  </a:lnTo>
                  <a:lnTo>
                    <a:pt x="1009" y="1264"/>
                  </a:lnTo>
                  <a:lnTo>
                    <a:pt x="1006" y="1264"/>
                  </a:lnTo>
                  <a:lnTo>
                    <a:pt x="1006" y="1264"/>
                  </a:lnTo>
                  <a:lnTo>
                    <a:pt x="1004" y="1266"/>
                  </a:lnTo>
                  <a:lnTo>
                    <a:pt x="1001" y="1266"/>
                  </a:lnTo>
                  <a:lnTo>
                    <a:pt x="1001" y="1266"/>
                  </a:lnTo>
                  <a:lnTo>
                    <a:pt x="1001" y="1269"/>
                  </a:lnTo>
                  <a:lnTo>
                    <a:pt x="1004" y="1273"/>
                  </a:lnTo>
                  <a:lnTo>
                    <a:pt x="1004" y="1271"/>
                  </a:lnTo>
                  <a:lnTo>
                    <a:pt x="1004" y="1271"/>
                  </a:lnTo>
                  <a:lnTo>
                    <a:pt x="1004"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9" y="1273"/>
                  </a:lnTo>
                  <a:lnTo>
                    <a:pt x="1006" y="1273"/>
                  </a:lnTo>
                  <a:lnTo>
                    <a:pt x="1006" y="1276"/>
                  </a:lnTo>
                  <a:lnTo>
                    <a:pt x="1006" y="1276"/>
                  </a:lnTo>
                  <a:lnTo>
                    <a:pt x="1006" y="1278"/>
                  </a:lnTo>
                  <a:lnTo>
                    <a:pt x="1006" y="1276"/>
                  </a:lnTo>
                  <a:lnTo>
                    <a:pt x="1006" y="1276"/>
                  </a:lnTo>
                  <a:lnTo>
                    <a:pt x="1009" y="1276"/>
                  </a:lnTo>
                  <a:lnTo>
                    <a:pt x="1009" y="1273"/>
                  </a:lnTo>
                  <a:lnTo>
                    <a:pt x="1009" y="1276"/>
                  </a:lnTo>
                  <a:lnTo>
                    <a:pt x="1009" y="1276"/>
                  </a:lnTo>
                  <a:lnTo>
                    <a:pt x="1009" y="1276"/>
                  </a:lnTo>
                  <a:close/>
                  <a:moveTo>
                    <a:pt x="415" y="1442"/>
                  </a:moveTo>
                  <a:lnTo>
                    <a:pt x="415" y="1442"/>
                  </a:lnTo>
                  <a:lnTo>
                    <a:pt x="415" y="1442"/>
                  </a:lnTo>
                  <a:lnTo>
                    <a:pt x="415" y="1444"/>
                  </a:lnTo>
                  <a:lnTo>
                    <a:pt x="417" y="1444"/>
                  </a:lnTo>
                  <a:lnTo>
                    <a:pt x="417" y="1446"/>
                  </a:lnTo>
                  <a:lnTo>
                    <a:pt x="419" y="1446"/>
                  </a:lnTo>
                  <a:lnTo>
                    <a:pt x="419" y="1446"/>
                  </a:lnTo>
                  <a:lnTo>
                    <a:pt x="419" y="1446"/>
                  </a:lnTo>
                  <a:lnTo>
                    <a:pt x="419" y="1446"/>
                  </a:lnTo>
                  <a:lnTo>
                    <a:pt x="419" y="1446"/>
                  </a:lnTo>
                  <a:lnTo>
                    <a:pt x="419" y="1451"/>
                  </a:lnTo>
                  <a:lnTo>
                    <a:pt x="422" y="1451"/>
                  </a:lnTo>
                  <a:lnTo>
                    <a:pt x="422" y="1451"/>
                  </a:lnTo>
                  <a:lnTo>
                    <a:pt x="422" y="1449"/>
                  </a:lnTo>
                  <a:lnTo>
                    <a:pt x="422" y="1449"/>
                  </a:lnTo>
                  <a:lnTo>
                    <a:pt x="422" y="1446"/>
                  </a:lnTo>
                  <a:lnTo>
                    <a:pt x="422" y="1446"/>
                  </a:lnTo>
                  <a:lnTo>
                    <a:pt x="424" y="1444"/>
                  </a:lnTo>
                  <a:lnTo>
                    <a:pt x="424" y="1444"/>
                  </a:lnTo>
                  <a:lnTo>
                    <a:pt x="424" y="1442"/>
                  </a:lnTo>
                  <a:lnTo>
                    <a:pt x="424" y="1439"/>
                  </a:lnTo>
                  <a:lnTo>
                    <a:pt x="424" y="1437"/>
                  </a:lnTo>
                  <a:lnTo>
                    <a:pt x="424" y="1437"/>
                  </a:lnTo>
                  <a:lnTo>
                    <a:pt x="424" y="1437"/>
                  </a:lnTo>
                  <a:lnTo>
                    <a:pt x="422" y="1437"/>
                  </a:lnTo>
                  <a:lnTo>
                    <a:pt x="422" y="1437"/>
                  </a:lnTo>
                  <a:lnTo>
                    <a:pt x="422" y="1437"/>
                  </a:lnTo>
                  <a:lnTo>
                    <a:pt x="422" y="1439"/>
                  </a:lnTo>
                  <a:lnTo>
                    <a:pt x="419" y="1439"/>
                  </a:lnTo>
                  <a:lnTo>
                    <a:pt x="417" y="1442"/>
                  </a:lnTo>
                  <a:lnTo>
                    <a:pt x="419" y="1442"/>
                  </a:lnTo>
                  <a:lnTo>
                    <a:pt x="419" y="1442"/>
                  </a:lnTo>
                  <a:lnTo>
                    <a:pt x="419" y="1444"/>
                  </a:lnTo>
                  <a:lnTo>
                    <a:pt x="419" y="1444"/>
                  </a:lnTo>
                  <a:lnTo>
                    <a:pt x="419" y="1444"/>
                  </a:lnTo>
                  <a:lnTo>
                    <a:pt x="417" y="1442"/>
                  </a:lnTo>
                  <a:lnTo>
                    <a:pt x="417" y="1442"/>
                  </a:lnTo>
                  <a:lnTo>
                    <a:pt x="415" y="1442"/>
                  </a:lnTo>
                  <a:close/>
                  <a:moveTo>
                    <a:pt x="412" y="1487"/>
                  </a:moveTo>
                  <a:lnTo>
                    <a:pt x="415" y="1487"/>
                  </a:lnTo>
                  <a:lnTo>
                    <a:pt x="415" y="1487"/>
                  </a:lnTo>
                  <a:lnTo>
                    <a:pt x="415" y="1487"/>
                  </a:lnTo>
                  <a:lnTo>
                    <a:pt x="415" y="1487"/>
                  </a:lnTo>
                  <a:lnTo>
                    <a:pt x="415" y="1484"/>
                  </a:lnTo>
                  <a:lnTo>
                    <a:pt x="415" y="1484"/>
                  </a:lnTo>
                  <a:lnTo>
                    <a:pt x="415" y="1484"/>
                  </a:lnTo>
                  <a:lnTo>
                    <a:pt x="415" y="1484"/>
                  </a:lnTo>
                  <a:lnTo>
                    <a:pt x="415" y="1484"/>
                  </a:lnTo>
                  <a:lnTo>
                    <a:pt x="415" y="1484"/>
                  </a:lnTo>
                  <a:lnTo>
                    <a:pt x="417" y="1482"/>
                  </a:lnTo>
                  <a:lnTo>
                    <a:pt x="417" y="1482"/>
                  </a:lnTo>
                  <a:lnTo>
                    <a:pt x="415"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1" y="1184"/>
                  </a:moveTo>
                  <a:lnTo>
                    <a:pt x="1101" y="1184"/>
                  </a:lnTo>
                  <a:lnTo>
                    <a:pt x="1098" y="1184"/>
                  </a:lnTo>
                  <a:lnTo>
                    <a:pt x="1098" y="1184"/>
                  </a:lnTo>
                  <a:lnTo>
                    <a:pt x="1098" y="1184"/>
                  </a:lnTo>
                  <a:lnTo>
                    <a:pt x="1098" y="1186"/>
                  </a:lnTo>
                  <a:lnTo>
                    <a:pt x="1101" y="1186"/>
                  </a:lnTo>
                  <a:lnTo>
                    <a:pt x="1101" y="1188"/>
                  </a:lnTo>
                  <a:lnTo>
                    <a:pt x="1101" y="1188"/>
                  </a:lnTo>
                  <a:lnTo>
                    <a:pt x="1101" y="1191"/>
                  </a:lnTo>
                  <a:lnTo>
                    <a:pt x="1101" y="1191"/>
                  </a:lnTo>
                  <a:lnTo>
                    <a:pt x="1103" y="1191"/>
                  </a:lnTo>
                  <a:lnTo>
                    <a:pt x="1103" y="1191"/>
                  </a:lnTo>
                  <a:lnTo>
                    <a:pt x="1106" y="1191"/>
                  </a:lnTo>
                  <a:lnTo>
                    <a:pt x="1108" y="1193"/>
                  </a:lnTo>
                  <a:lnTo>
                    <a:pt x="1108" y="1193"/>
                  </a:lnTo>
                  <a:lnTo>
                    <a:pt x="1110" y="1193"/>
                  </a:lnTo>
                  <a:lnTo>
                    <a:pt x="1110" y="1191"/>
                  </a:lnTo>
                  <a:lnTo>
                    <a:pt x="1110" y="1191"/>
                  </a:lnTo>
                  <a:lnTo>
                    <a:pt x="1115" y="1193"/>
                  </a:lnTo>
                  <a:lnTo>
                    <a:pt x="1120" y="1193"/>
                  </a:lnTo>
                  <a:lnTo>
                    <a:pt x="1127" y="1191"/>
                  </a:lnTo>
                  <a:lnTo>
                    <a:pt x="1127" y="1188"/>
                  </a:lnTo>
                  <a:lnTo>
                    <a:pt x="1127" y="1188"/>
                  </a:lnTo>
                  <a:lnTo>
                    <a:pt x="1127" y="1186"/>
                  </a:lnTo>
                  <a:lnTo>
                    <a:pt x="1127" y="1186"/>
                  </a:lnTo>
                  <a:lnTo>
                    <a:pt x="1127" y="1186"/>
                  </a:lnTo>
                  <a:lnTo>
                    <a:pt x="1125" y="1184"/>
                  </a:lnTo>
                  <a:lnTo>
                    <a:pt x="1125" y="1184"/>
                  </a:lnTo>
                  <a:lnTo>
                    <a:pt x="1125" y="1184"/>
                  </a:lnTo>
                  <a:lnTo>
                    <a:pt x="1122" y="1181"/>
                  </a:lnTo>
                  <a:lnTo>
                    <a:pt x="1122" y="1179"/>
                  </a:lnTo>
                  <a:lnTo>
                    <a:pt x="1120" y="1179"/>
                  </a:lnTo>
                  <a:lnTo>
                    <a:pt x="1115" y="1184"/>
                  </a:lnTo>
                  <a:lnTo>
                    <a:pt x="1108" y="1181"/>
                  </a:lnTo>
                  <a:lnTo>
                    <a:pt x="1106" y="1179"/>
                  </a:lnTo>
                  <a:lnTo>
                    <a:pt x="1106" y="1179"/>
                  </a:lnTo>
                  <a:lnTo>
                    <a:pt x="1103" y="1181"/>
                  </a:lnTo>
                  <a:lnTo>
                    <a:pt x="1106" y="1181"/>
                  </a:lnTo>
                  <a:lnTo>
                    <a:pt x="1106" y="1181"/>
                  </a:lnTo>
                  <a:lnTo>
                    <a:pt x="1103" y="1184"/>
                  </a:lnTo>
                  <a:lnTo>
                    <a:pt x="1101" y="1184"/>
                  </a:lnTo>
                  <a:close/>
                  <a:moveTo>
                    <a:pt x="434" y="1472"/>
                  </a:moveTo>
                  <a:lnTo>
                    <a:pt x="434" y="1472"/>
                  </a:lnTo>
                  <a:lnTo>
                    <a:pt x="438" y="1472"/>
                  </a:lnTo>
                  <a:lnTo>
                    <a:pt x="441" y="1472"/>
                  </a:lnTo>
                  <a:lnTo>
                    <a:pt x="441" y="1472"/>
                  </a:lnTo>
                  <a:lnTo>
                    <a:pt x="441" y="1470"/>
                  </a:lnTo>
                  <a:lnTo>
                    <a:pt x="438" y="1470"/>
                  </a:lnTo>
                  <a:lnTo>
                    <a:pt x="434" y="1463"/>
                  </a:lnTo>
                  <a:lnTo>
                    <a:pt x="434" y="1463"/>
                  </a:lnTo>
                  <a:lnTo>
                    <a:pt x="431" y="1460"/>
                  </a:lnTo>
                  <a:lnTo>
                    <a:pt x="431" y="1463"/>
                  </a:lnTo>
                  <a:lnTo>
                    <a:pt x="431" y="1463"/>
                  </a:lnTo>
                  <a:lnTo>
                    <a:pt x="431" y="1465"/>
                  </a:lnTo>
                  <a:lnTo>
                    <a:pt x="431" y="1470"/>
                  </a:lnTo>
                  <a:lnTo>
                    <a:pt x="434" y="1472"/>
                  </a:lnTo>
                  <a:close/>
                  <a:moveTo>
                    <a:pt x="1449" y="1780"/>
                  </a:moveTo>
                  <a:lnTo>
                    <a:pt x="1449" y="1780"/>
                  </a:lnTo>
                  <a:lnTo>
                    <a:pt x="1446" y="1778"/>
                  </a:lnTo>
                  <a:lnTo>
                    <a:pt x="1449" y="1775"/>
                  </a:lnTo>
                  <a:lnTo>
                    <a:pt x="1449" y="1775"/>
                  </a:lnTo>
                  <a:lnTo>
                    <a:pt x="1446" y="1775"/>
                  </a:lnTo>
                  <a:lnTo>
                    <a:pt x="1446" y="1773"/>
                  </a:lnTo>
                  <a:lnTo>
                    <a:pt x="1446" y="1773"/>
                  </a:lnTo>
                  <a:lnTo>
                    <a:pt x="1449" y="1773"/>
                  </a:lnTo>
                  <a:lnTo>
                    <a:pt x="1449" y="1771"/>
                  </a:lnTo>
                  <a:lnTo>
                    <a:pt x="1449" y="1768"/>
                  </a:lnTo>
                  <a:lnTo>
                    <a:pt x="1449" y="1768"/>
                  </a:lnTo>
                  <a:lnTo>
                    <a:pt x="1449" y="1766"/>
                  </a:lnTo>
                  <a:lnTo>
                    <a:pt x="1446" y="1763"/>
                  </a:lnTo>
                  <a:lnTo>
                    <a:pt x="1444" y="1763"/>
                  </a:lnTo>
                  <a:lnTo>
                    <a:pt x="1437" y="1763"/>
                  </a:lnTo>
                  <a:lnTo>
                    <a:pt x="1435" y="1763"/>
                  </a:lnTo>
                  <a:lnTo>
                    <a:pt x="1435" y="1763"/>
                  </a:lnTo>
                  <a:lnTo>
                    <a:pt x="1432" y="1763"/>
                  </a:lnTo>
                  <a:lnTo>
                    <a:pt x="1430" y="1763"/>
                  </a:lnTo>
                  <a:lnTo>
                    <a:pt x="1430" y="1763"/>
                  </a:lnTo>
                  <a:lnTo>
                    <a:pt x="1430" y="1766"/>
                  </a:lnTo>
                  <a:lnTo>
                    <a:pt x="1427" y="1766"/>
                  </a:lnTo>
                  <a:lnTo>
                    <a:pt x="1427" y="1768"/>
                  </a:lnTo>
                  <a:lnTo>
                    <a:pt x="1427" y="1768"/>
                  </a:lnTo>
                  <a:lnTo>
                    <a:pt x="1427" y="1768"/>
                  </a:lnTo>
                  <a:lnTo>
                    <a:pt x="1427" y="1768"/>
                  </a:lnTo>
                  <a:lnTo>
                    <a:pt x="1427" y="1768"/>
                  </a:lnTo>
                  <a:lnTo>
                    <a:pt x="1427" y="1768"/>
                  </a:lnTo>
                  <a:lnTo>
                    <a:pt x="1427" y="1771"/>
                  </a:lnTo>
                  <a:lnTo>
                    <a:pt x="1425" y="1771"/>
                  </a:lnTo>
                  <a:lnTo>
                    <a:pt x="1418" y="1771"/>
                  </a:lnTo>
                  <a:lnTo>
                    <a:pt x="1413" y="1773"/>
                  </a:lnTo>
                  <a:lnTo>
                    <a:pt x="1413" y="1773"/>
                  </a:lnTo>
                  <a:lnTo>
                    <a:pt x="1404" y="1782"/>
                  </a:lnTo>
                  <a:lnTo>
                    <a:pt x="1401" y="1785"/>
                  </a:lnTo>
                  <a:lnTo>
                    <a:pt x="1399" y="1785"/>
                  </a:lnTo>
                  <a:lnTo>
                    <a:pt x="1397" y="1782"/>
                  </a:lnTo>
                  <a:lnTo>
                    <a:pt x="1397" y="1782"/>
                  </a:lnTo>
                  <a:lnTo>
                    <a:pt x="1394" y="1780"/>
                  </a:lnTo>
                  <a:lnTo>
                    <a:pt x="1394" y="1780"/>
                  </a:lnTo>
                  <a:lnTo>
                    <a:pt x="1392" y="1780"/>
                  </a:lnTo>
                  <a:lnTo>
                    <a:pt x="1392" y="1780"/>
                  </a:lnTo>
                  <a:lnTo>
                    <a:pt x="1392" y="1780"/>
                  </a:lnTo>
                  <a:lnTo>
                    <a:pt x="1392" y="1780"/>
                  </a:lnTo>
                  <a:lnTo>
                    <a:pt x="1390" y="1780"/>
                  </a:lnTo>
                  <a:lnTo>
                    <a:pt x="1387" y="1785"/>
                  </a:lnTo>
                  <a:lnTo>
                    <a:pt x="1385" y="1785"/>
                  </a:lnTo>
                  <a:lnTo>
                    <a:pt x="1385" y="1787"/>
                  </a:lnTo>
                  <a:lnTo>
                    <a:pt x="1385" y="1790"/>
                  </a:lnTo>
                  <a:lnTo>
                    <a:pt x="1385" y="1792"/>
                  </a:lnTo>
                  <a:lnTo>
                    <a:pt x="1385" y="1794"/>
                  </a:lnTo>
                  <a:lnTo>
                    <a:pt x="1385" y="1797"/>
                  </a:lnTo>
                  <a:lnTo>
                    <a:pt x="1385" y="1799"/>
                  </a:lnTo>
                  <a:lnTo>
                    <a:pt x="1385" y="1799"/>
                  </a:lnTo>
                  <a:lnTo>
                    <a:pt x="1385" y="1799"/>
                  </a:lnTo>
                  <a:lnTo>
                    <a:pt x="1385" y="1801"/>
                  </a:lnTo>
                  <a:lnTo>
                    <a:pt x="1385" y="1804"/>
                  </a:lnTo>
                  <a:lnTo>
                    <a:pt x="1385" y="1804"/>
                  </a:lnTo>
                  <a:lnTo>
                    <a:pt x="1382" y="1808"/>
                  </a:lnTo>
                  <a:lnTo>
                    <a:pt x="1382" y="1808"/>
                  </a:lnTo>
                  <a:lnTo>
                    <a:pt x="1382" y="1808"/>
                  </a:lnTo>
                  <a:lnTo>
                    <a:pt x="1382" y="1811"/>
                  </a:lnTo>
                  <a:lnTo>
                    <a:pt x="1382" y="1816"/>
                  </a:lnTo>
                  <a:lnTo>
                    <a:pt x="1375" y="1823"/>
                  </a:lnTo>
                  <a:lnTo>
                    <a:pt x="1375" y="1825"/>
                  </a:lnTo>
                  <a:lnTo>
                    <a:pt x="1375" y="1830"/>
                  </a:lnTo>
                  <a:lnTo>
                    <a:pt x="1378" y="1832"/>
                  </a:lnTo>
                  <a:lnTo>
                    <a:pt x="1385" y="1837"/>
                  </a:lnTo>
                  <a:lnTo>
                    <a:pt x="1387" y="1839"/>
                  </a:lnTo>
                  <a:lnTo>
                    <a:pt x="1390" y="1844"/>
                  </a:lnTo>
                  <a:lnTo>
                    <a:pt x="1390" y="1851"/>
                  </a:lnTo>
                  <a:lnTo>
                    <a:pt x="1392" y="1851"/>
                  </a:lnTo>
                  <a:lnTo>
                    <a:pt x="1392" y="1851"/>
                  </a:lnTo>
                  <a:lnTo>
                    <a:pt x="1401" y="1842"/>
                  </a:lnTo>
                  <a:lnTo>
                    <a:pt x="1406" y="1839"/>
                  </a:lnTo>
                  <a:lnTo>
                    <a:pt x="1408" y="1839"/>
                  </a:lnTo>
                  <a:lnTo>
                    <a:pt x="1411" y="1839"/>
                  </a:lnTo>
                  <a:lnTo>
                    <a:pt x="1411" y="1839"/>
                  </a:lnTo>
                  <a:lnTo>
                    <a:pt x="1413" y="1842"/>
                  </a:lnTo>
                  <a:lnTo>
                    <a:pt x="1413" y="1842"/>
                  </a:lnTo>
                  <a:lnTo>
                    <a:pt x="1413" y="1844"/>
                  </a:lnTo>
                  <a:lnTo>
                    <a:pt x="1413" y="1844"/>
                  </a:lnTo>
                  <a:lnTo>
                    <a:pt x="1418" y="1842"/>
                  </a:lnTo>
                  <a:lnTo>
                    <a:pt x="1423" y="1834"/>
                  </a:lnTo>
                  <a:lnTo>
                    <a:pt x="1427" y="1827"/>
                  </a:lnTo>
                  <a:lnTo>
                    <a:pt x="1430" y="1820"/>
                  </a:lnTo>
                  <a:lnTo>
                    <a:pt x="1437" y="1811"/>
                  </a:lnTo>
                  <a:lnTo>
                    <a:pt x="1437" y="1806"/>
                  </a:lnTo>
                  <a:lnTo>
                    <a:pt x="1437" y="1806"/>
                  </a:lnTo>
                  <a:lnTo>
                    <a:pt x="1437" y="1804"/>
                  </a:lnTo>
                  <a:lnTo>
                    <a:pt x="1437" y="1801"/>
                  </a:lnTo>
                  <a:lnTo>
                    <a:pt x="1439" y="1801"/>
                  </a:lnTo>
                  <a:lnTo>
                    <a:pt x="1439" y="1799"/>
                  </a:lnTo>
                  <a:lnTo>
                    <a:pt x="1444" y="1797"/>
                  </a:lnTo>
                  <a:lnTo>
                    <a:pt x="1444" y="1797"/>
                  </a:lnTo>
                  <a:lnTo>
                    <a:pt x="1446" y="1792"/>
                  </a:lnTo>
                  <a:lnTo>
                    <a:pt x="1449" y="1790"/>
                  </a:lnTo>
                  <a:lnTo>
                    <a:pt x="1449" y="1787"/>
                  </a:lnTo>
                  <a:lnTo>
                    <a:pt x="1451" y="1787"/>
                  </a:lnTo>
                  <a:lnTo>
                    <a:pt x="1451" y="1785"/>
                  </a:lnTo>
                  <a:lnTo>
                    <a:pt x="1451" y="1782"/>
                  </a:lnTo>
                  <a:lnTo>
                    <a:pt x="1451" y="1782"/>
                  </a:lnTo>
                  <a:lnTo>
                    <a:pt x="1449" y="1780"/>
                  </a:lnTo>
                  <a:close/>
                  <a:moveTo>
                    <a:pt x="805" y="1271"/>
                  </a:moveTo>
                  <a:lnTo>
                    <a:pt x="805" y="1271"/>
                  </a:lnTo>
                  <a:lnTo>
                    <a:pt x="803" y="1271"/>
                  </a:lnTo>
                  <a:lnTo>
                    <a:pt x="798" y="1264"/>
                  </a:lnTo>
                  <a:lnTo>
                    <a:pt x="798" y="1264"/>
                  </a:lnTo>
                  <a:lnTo>
                    <a:pt x="796" y="1264"/>
                  </a:lnTo>
                  <a:lnTo>
                    <a:pt x="796" y="1262"/>
                  </a:lnTo>
                  <a:lnTo>
                    <a:pt x="796" y="1262"/>
                  </a:lnTo>
                  <a:lnTo>
                    <a:pt x="796" y="1259"/>
                  </a:lnTo>
                  <a:lnTo>
                    <a:pt x="791" y="1255"/>
                  </a:lnTo>
                  <a:lnTo>
                    <a:pt x="791" y="1255"/>
                  </a:lnTo>
                  <a:lnTo>
                    <a:pt x="788" y="1255"/>
                  </a:lnTo>
                  <a:lnTo>
                    <a:pt x="788" y="1255"/>
                  </a:lnTo>
                  <a:lnTo>
                    <a:pt x="788" y="1255"/>
                  </a:lnTo>
                  <a:lnTo>
                    <a:pt x="788" y="1255"/>
                  </a:lnTo>
                  <a:lnTo>
                    <a:pt x="786" y="1259"/>
                  </a:lnTo>
                  <a:lnTo>
                    <a:pt x="786" y="1262"/>
                  </a:lnTo>
                  <a:lnTo>
                    <a:pt x="786" y="1262"/>
                  </a:lnTo>
                  <a:lnTo>
                    <a:pt x="786" y="1262"/>
                  </a:lnTo>
                  <a:lnTo>
                    <a:pt x="786" y="1262"/>
                  </a:lnTo>
                  <a:lnTo>
                    <a:pt x="784" y="1257"/>
                  </a:lnTo>
                  <a:lnTo>
                    <a:pt x="784" y="1255"/>
                  </a:lnTo>
                  <a:lnTo>
                    <a:pt x="786" y="1255"/>
                  </a:lnTo>
                  <a:lnTo>
                    <a:pt x="788" y="1252"/>
                  </a:lnTo>
                  <a:lnTo>
                    <a:pt x="786" y="1252"/>
                  </a:lnTo>
                  <a:lnTo>
                    <a:pt x="784" y="1250"/>
                  </a:lnTo>
                  <a:lnTo>
                    <a:pt x="784" y="1247"/>
                  </a:lnTo>
                  <a:lnTo>
                    <a:pt x="784" y="1247"/>
                  </a:lnTo>
                  <a:lnTo>
                    <a:pt x="779" y="1245"/>
                  </a:lnTo>
                  <a:lnTo>
                    <a:pt x="779" y="1245"/>
                  </a:lnTo>
                  <a:lnTo>
                    <a:pt x="777" y="1245"/>
                  </a:lnTo>
                  <a:lnTo>
                    <a:pt x="777" y="1243"/>
                  </a:lnTo>
                  <a:lnTo>
                    <a:pt x="777" y="1243"/>
                  </a:lnTo>
                  <a:lnTo>
                    <a:pt x="777" y="1243"/>
                  </a:lnTo>
                  <a:lnTo>
                    <a:pt x="777" y="1240"/>
                  </a:lnTo>
                  <a:lnTo>
                    <a:pt x="774" y="1240"/>
                  </a:lnTo>
                  <a:lnTo>
                    <a:pt x="774" y="1240"/>
                  </a:lnTo>
                  <a:lnTo>
                    <a:pt x="772" y="1238"/>
                  </a:lnTo>
                  <a:lnTo>
                    <a:pt x="770" y="1238"/>
                  </a:lnTo>
                  <a:lnTo>
                    <a:pt x="770" y="1238"/>
                  </a:lnTo>
                  <a:lnTo>
                    <a:pt x="767" y="1236"/>
                  </a:lnTo>
                  <a:lnTo>
                    <a:pt x="767" y="1236"/>
                  </a:lnTo>
                  <a:lnTo>
                    <a:pt x="765" y="1238"/>
                  </a:lnTo>
                  <a:lnTo>
                    <a:pt x="765" y="1240"/>
                  </a:lnTo>
                  <a:lnTo>
                    <a:pt x="762" y="1243"/>
                  </a:lnTo>
                  <a:lnTo>
                    <a:pt x="762" y="1245"/>
                  </a:lnTo>
                  <a:lnTo>
                    <a:pt x="762" y="1245"/>
                  </a:lnTo>
                  <a:lnTo>
                    <a:pt x="760" y="1245"/>
                  </a:lnTo>
                  <a:lnTo>
                    <a:pt x="760" y="1245"/>
                  </a:lnTo>
                  <a:lnTo>
                    <a:pt x="758"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8" y="1264"/>
                  </a:lnTo>
                  <a:lnTo>
                    <a:pt x="758" y="1264"/>
                  </a:lnTo>
                  <a:lnTo>
                    <a:pt x="758" y="1266"/>
                  </a:lnTo>
                  <a:lnTo>
                    <a:pt x="758" y="1266"/>
                  </a:lnTo>
                  <a:lnTo>
                    <a:pt x="760" y="1266"/>
                  </a:lnTo>
                  <a:lnTo>
                    <a:pt x="760" y="1269"/>
                  </a:lnTo>
                  <a:lnTo>
                    <a:pt x="762" y="1271"/>
                  </a:lnTo>
                  <a:lnTo>
                    <a:pt x="767" y="1276"/>
                  </a:lnTo>
                  <a:lnTo>
                    <a:pt x="767" y="1278"/>
                  </a:lnTo>
                  <a:lnTo>
                    <a:pt x="765" y="1278"/>
                  </a:lnTo>
                  <a:lnTo>
                    <a:pt x="765" y="1278"/>
                  </a:lnTo>
                  <a:lnTo>
                    <a:pt x="765" y="1278"/>
                  </a:lnTo>
                  <a:lnTo>
                    <a:pt x="765" y="1276"/>
                  </a:lnTo>
                  <a:lnTo>
                    <a:pt x="765" y="1276"/>
                  </a:lnTo>
                  <a:lnTo>
                    <a:pt x="762" y="1273"/>
                  </a:lnTo>
                  <a:lnTo>
                    <a:pt x="762" y="1276"/>
                  </a:lnTo>
                  <a:lnTo>
                    <a:pt x="758" y="1271"/>
                  </a:lnTo>
                  <a:lnTo>
                    <a:pt x="758" y="1269"/>
                  </a:lnTo>
                  <a:lnTo>
                    <a:pt x="755" y="1269"/>
                  </a:lnTo>
                  <a:lnTo>
                    <a:pt x="755" y="1266"/>
                  </a:lnTo>
                  <a:lnTo>
                    <a:pt x="755" y="1266"/>
                  </a:lnTo>
                  <a:lnTo>
                    <a:pt x="753" y="1264"/>
                  </a:lnTo>
                  <a:lnTo>
                    <a:pt x="748" y="1264"/>
                  </a:lnTo>
                  <a:lnTo>
                    <a:pt x="748" y="1266"/>
                  </a:lnTo>
                  <a:lnTo>
                    <a:pt x="748" y="1266"/>
                  </a:lnTo>
                  <a:lnTo>
                    <a:pt x="748" y="1271"/>
                  </a:lnTo>
                  <a:lnTo>
                    <a:pt x="751" y="1271"/>
                  </a:lnTo>
                  <a:lnTo>
                    <a:pt x="753" y="1273"/>
                  </a:lnTo>
                  <a:lnTo>
                    <a:pt x="753" y="1276"/>
                  </a:lnTo>
                  <a:lnTo>
                    <a:pt x="751"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1" y="1290"/>
                  </a:lnTo>
                  <a:lnTo>
                    <a:pt x="751" y="1290"/>
                  </a:lnTo>
                  <a:lnTo>
                    <a:pt x="751" y="1290"/>
                  </a:lnTo>
                  <a:lnTo>
                    <a:pt x="751" y="1292"/>
                  </a:lnTo>
                  <a:lnTo>
                    <a:pt x="751" y="1292"/>
                  </a:lnTo>
                  <a:lnTo>
                    <a:pt x="748" y="1292"/>
                  </a:lnTo>
                  <a:lnTo>
                    <a:pt x="748" y="1292"/>
                  </a:lnTo>
                  <a:lnTo>
                    <a:pt x="748" y="1290"/>
                  </a:lnTo>
                  <a:lnTo>
                    <a:pt x="746" y="1290"/>
                  </a:lnTo>
                  <a:lnTo>
                    <a:pt x="746" y="1290"/>
                  </a:lnTo>
                  <a:lnTo>
                    <a:pt x="746" y="1290"/>
                  </a:lnTo>
                  <a:lnTo>
                    <a:pt x="746" y="1292"/>
                  </a:lnTo>
                  <a:lnTo>
                    <a:pt x="744" y="1295"/>
                  </a:lnTo>
                  <a:lnTo>
                    <a:pt x="744" y="1295"/>
                  </a:lnTo>
                  <a:lnTo>
                    <a:pt x="746" y="1297"/>
                  </a:lnTo>
                  <a:lnTo>
                    <a:pt x="746" y="1297"/>
                  </a:lnTo>
                  <a:lnTo>
                    <a:pt x="744" y="1300"/>
                  </a:lnTo>
                  <a:lnTo>
                    <a:pt x="744" y="1300"/>
                  </a:lnTo>
                  <a:lnTo>
                    <a:pt x="741" y="1302"/>
                  </a:lnTo>
                  <a:lnTo>
                    <a:pt x="741" y="1302"/>
                  </a:lnTo>
                  <a:lnTo>
                    <a:pt x="739" y="1300"/>
                  </a:lnTo>
                  <a:lnTo>
                    <a:pt x="739" y="1302"/>
                  </a:lnTo>
                  <a:lnTo>
                    <a:pt x="736" y="1302"/>
                  </a:lnTo>
                  <a:lnTo>
                    <a:pt x="736" y="1304"/>
                  </a:lnTo>
                  <a:lnTo>
                    <a:pt x="734" y="1304"/>
                  </a:lnTo>
                  <a:lnTo>
                    <a:pt x="732" y="1304"/>
                  </a:lnTo>
                  <a:lnTo>
                    <a:pt x="729" y="1304"/>
                  </a:lnTo>
                  <a:lnTo>
                    <a:pt x="729" y="1304"/>
                  </a:lnTo>
                  <a:lnTo>
                    <a:pt x="727" y="1304"/>
                  </a:lnTo>
                  <a:lnTo>
                    <a:pt x="727" y="1304"/>
                  </a:lnTo>
                  <a:lnTo>
                    <a:pt x="727" y="1302"/>
                  </a:lnTo>
                  <a:lnTo>
                    <a:pt x="727" y="1304"/>
                  </a:lnTo>
                  <a:lnTo>
                    <a:pt x="725" y="1302"/>
                  </a:lnTo>
                  <a:lnTo>
                    <a:pt x="725" y="1302"/>
                  </a:lnTo>
                  <a:lnTo>
                    <a:pt x="725" y="1304"/>
                  </a:lnTo>
                  <a:lnTo>
                    <a:pt x="725" y="1304"/>
                  </a:lnTo>
                  <a:lnTo>
                    <a:pt x="725" y="1304"/>
                  </a:lnTo>
                  <a:lnTo>
                    <a:pt x="722" y="1304"/>
                  </a:lnTo>
                  <a:lnTo>
                    <a:pt x="720" y="1304"/>
                  </a:lnTo>
                  <a:lnTo>
                    <a:pt x="720" y="1307"/>
                  </a:lnTo>
                  <a:lnTo>
                    <a:pt x="717" y="1309"/>
                  </a:lnTo>
                  <a:lnTo>
                    <a:pt x="715" y="1311"/>
                  </a:lnTo>
                  <a:lnTo>
                    <a:pt x="715" y="1314"/>
                  </a:lnTo>
                  <a:lnTo>
                    <a:pt x="715" y="1314"/>
                  </a:lnTo>
                  <a:lnTo>
                    <a:pt x="715" y="1316"/>
                  </a:lnTo>
                  <a:lnTo>
                    <a:pt x="717" y="1316"/>
                  </a:lnTo>
                  <a:lnTo>
                    <a:pt x="717" y="1316"/>
                  </a:lnTo>
                  <a:lnTo>
                    <a:pt x="720" y="1318"/>
                  </a:lnTo>
                  <a:lnTo>
                    <a:pt x="720" y="1321"/>
                  </a:lnTo>
                  <a:lnTo>
                    <a:pt x="720" y="1323"/>
                  </a:lnTo>
                  <a:lnTo>
                    <a:pt x="720" y="1326"/>
                  </a:lnTo>
                  <a:lnTo>
                    <a:pt x="720" y="1326"/>
                  </a:lnTo>
                  <a:lnTo>
                    <a:pt x="722" y="1326"/>
                  </a:lnTo>
                  <a:lnTo>
                    <a:pt x="727" y="1328"/>
                  </a:lnTo>
                  <a:lnTo>
                    <a:pt x="727" y="1328"/>
                  </a:lnTo>
                  <a:lnTo>
                    <a:pt x="727" y="1330"/>
                  </a:lnTo>
                  <a:lnTo>
                    <a:pt x="729" y="1330"/>
                  </a:lnTo>
                  <a:lnTo>
                    <a:pt x="729" y="1333"/>
                  </a:lnTo>
                  <a:lnTo>
                    <a:pt x="729" y="1333"/>
                  </a:lnTo>
                  <a:lnTo>
                    <a:pt x="729" y="1330"/>
                  </a:lnTo>
                  <a:lnTo>
                    <a:pt x="732" y="1330"/>
                  </a:lnTo>
                  <a:lnTo>
                    <a:pt x="734" y="1330"/>
                  </a:lnTo>
                  <a:lnTo>
                    <a:pt x="734" y="1328"/>
                  </a:lnTo>
                  <a:lnTo>
                    <a:pt x="734" y="1328"/>
                  </a:lnTo>
                  <a:lnTo>
                    <a:pt x="732" y="1326"/>
                  </a:lnTo>
                  <a:lnTo>
                    <a:pt x="732" y="1323"/>
                  </a:lnTo>
                  <a:lnTo>
                    <a:pt x="732"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9" y="1321"/>
                  </a:lnTo>
                  <a:lnTo>
                    <a:pt x="739" y="1321"/>
                  </a:lnTo>
                  <a:lnTo>
                    <a:pt x="741" y="1323"/>
                  </a:lnTo>
                  <a:lnTo>
                    <a:pt x="741" y="1323"/>
                  </a:lnTo>
                  <a:lnTo>
                    <a:pt x="741" y="1323"/>
                  </a:lnTo>
                  <a:lnTo>
                    <a:pt x="741" y="1323"/>
                  </a:lnTo>
                  <a:lnTo>
                    <a:pt x="741" y="1326"/>
                  </a:lnTo>
                  <a:lnTo>
                    <a:pt x="741" y="1326"/>
                  </a:lnTo>
                  <a:lnTo>
                    <a:pt x="741" y="1326"/>
                  </a:lnTo>
                  <a:lnTo>
                    <a:pt x="741" y="1326"/>
                  </a:lnTo>
                  <a:lnTo>
                    <a:pt x="739" y="1328"/>
                  </a:lnTo>
                  <a:lnTo>
                    <a:pt x="739" y="1328"/>
                  </a:lnTo>
                  <a:lnTo>
                    <a:pt x="739" y="1330"/>
                  </a:lnTo>
                  <a:lnTo>
                    <a:pt x="741" y="1330"/>
                  </a:lnTo>
                  <a:lnTo>
                    <a:pt x="746" y="1335"/>
                  </a:lnTo>
                  <a:lnTo>
                    <a:pt x="746" y="1335"/>
                  </a:lnTo>
                  <a:lnTo>
                    <a:pt x="746" y="1335"/>
                  </a:lnTo>
                  <a:lnTo>
                    <a:pt x="748" y="1335"/>
                  </a:lnTo>
                  <a:lnTo>
                    <a:pt x="748" y="1333"/>
                  </a:lnTo>
                  <a:lnTo>
                    <a:pt x="751" y="1335"/>
                  </a:lnTo>
                  <a:lnTo>
                    <a:pt x="751" y="1335"/>
                  </a:lnTo>
                  <a:lnTo>
                    <a:pt x="751" y="1337"/>
                  </a:lnTo>
                  <a:lnTo>
                    <a:pt x="753" y="1337"/>
                  </a:lnTo>
                  <a:lnTo>
                    <a:pt x="753" y="1340"/>
                  </a:lnTo>
                  <a:lnTo>
                    <a:pt x="755" y="1337"/>
                  </a:lnTo>
                  <a:lnTo>
                    <a:pt x="755" y="1337"/>
                  </a:lnTo>
                  <a:lnTo>
                    <a:pt x="755" y="1335"/>
                  </a:lnTo>
                  <a:lnTo>
                    <a:pt x="755" y="1333"/>
                  </a:lnTo>
                  <a:lnTo>
                    <a:pt x="755" y="1333"/>
                  </a:lnTo>
                  <a:lnTo>
                    <a:pt x="755" y="1330"/>
                  </a:lnTo>
                  <a:lnTo>
                    <a:pt x="755" y="1328"/>
                  </a:lnTo>
                  <a:lnTo>
                    <a:pt x="758" y="1328"/>
                  </a:lnTo>
                  <a:lnTo>
                    <a:pt x="760" y="1330"/>
                  </a:lnTo>
                  <a:lnTo>
                    <a:pt x="760" y="1333"/>
                  </a:lnTo>
                  <a:lnTo>
                    <a:pt x="760" y="1333"/>
                  </a:lnTo>
                  <a:lnTo>
                    <a:pt x="760" y="1335"/>
                  </a:lnTo>
                  <a:lnTo>
                    <a:pt x="760" y="1335"/>
                  </a:lnTo>
                  <a:lnTo>
                    <a:pt x="760" y="1337"/>
                  </a:lnTo>
                  <a:lnTo>
                    <a:pt x="760" y="1340"/>
                  </a:lnTo>
                  <a:lnTo>
                    <a:pt x="762" y="1342"/>
                  </a:lnTo>
                  <a:lnTo>
                    <a:pt x="765" y="1342"/>
                  </a:lnTo>
                  <a:lnTo>
                    <a:pt x="765" y="1342"/>
                  </a:lnTo>
                  <a:lnTo>
                    <a:pt x="765" y="1345"/>
                  </a:lnTo>
                  <a:lnTo>
                    <a:pt x="765" y="1345"/>
                  </a:lnTo>
                  <a:lnTo>
                    <a:pt x="767" y="1345"/>
                  </a:lnTo>
                  <a:lnTo>
                    <a:pt x="767" y="1345"/>
                  </a:lnTo>
                  <a:lnTo>
                    <a:pt x="767" y="1342"/>
                  </a:lnTo>
                  <a:lnTo>
                    <a:pt x="767" y="1342"/>
                  </a:lnTo>
                  <a:lnTo>
                    <a:pt x="770" y="1342"/>
                  </a:lnTo>
                  <a:lnTo>
                    <a:pt x="774" y="1347"/>
                  </a:lnTo>
                  <a:lnTo>
                    <a:pt x="777" y="1345"/>
                  </a:lnTo>
                  <a:lnTo>
                    <a:pt x="777" y="1347"/>
                  </a:lnTo>
                  <a:lnTo>
                    <a:pt x="779" y="1349"/>
                  </a:lnTo>
                  <a:lnTo>
                    <a:pt x="781" y="1349"/>
                  </a:lnTo>
                  <a:lnTo>
                    <a:pt x="781" y="1349"/>
                  </a:lnTo>
                  <a:lnTo>
                    <a:pt x="784" y="1354"/>
                  </a:lnTo>
                  <a:lnTo>
                    <a:pt x="788" y="1356"/>
                  </a:lnTo>
                  <a:lnTo>
                    <a:pt x="788" y="1356"/>
                  </a:lnTo>
                  <a:lnTo>
                    <a:pt x="788" y="1356"/>
                  </a:lnTo>
                  <a:lnTo>
                    <a:pt x="791" y="1354"/>
                  </a:lnTo>
                  <a:lnTo>
                    <a:pt x="791" y="1354"/>
                  </a:lnTo>
                  <a:lnTo>
                    <a:pt x="793" y="1356"/>
                  </a:lnTo>
                  <a:lnTo>
                    <a:pt x="796"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3" y="1354"/>
                  </a:lnTo>
                  <a:lnTo>
                    <a:pt x="803" y="1354"/>
                  </a:lnTo>
                  <a:lnTo>
                    <a:pt x="803" y="1354"/>
                  </a:lnTo>
                  <a:lnTo>
                    <a:pt x="805" y="1356"/>
                  </a:lnTo>
                  <a:lnTo>
                    <a:pt x="805" y="1356"/>
                  </a:lnTo>
                  <a:lnTo>
                    <a:pt x="807" y="1356"/>
                  </a:lnTo>
                  <a:lnTo>
                    <a:pt x="815" y="1361"/>
                  </a:lnTo>
                  <a:lnTo>
                    <a:pt x="817" y="1361"/>
                  </a:lnTo>
                  <a:lnTo>
                    <a:pt x="819" y="1363"/>
                  </a:lnTo>
                  <a:lnTo>
                    <a:pt x="819" y="1363"/>
                  </a:lnTo>
                  <a:lnTo>
                    <a:pt x="826" y="1361"/>
                  </a:lnTo>
                  <a:lnTo>
                    <a:pt x="829" y="1359"/>
                  </a:lnTo>
                  <a:lnTo>
                    <a:pt x="831" y="1352"/>
                  </a:lnTo>
                  <a:lnTo>
                    <a:pt x="833" y="1352"/>
                  </a:lnTo>
                  <a:lnTo>
                    <a:pt x="833" y="1352"/>
                  </a:lnTo>
                  <a:lnTo>
                    <a:pt x="833" y="1352"/>
                  </a:lnTo>
                  <a:lnTo>
                    <a:pt x="836" y="1349"/>
                  </a:lnTo>
                  <a:lnTo>
                    <a:pt x="836" y="1349"/>
                  </a:lnTo>
                  <a:lnTo>
                    <a:pt x="836" y="1347"/>
                  </a:lnTo>
                  <a:lnTo>
                    <a:pt x="836" y="1347"/>
                  </a:lnTo>
                  <a:lnTo>
                    <a:pt x="838" y="1347"/>
                  </a:lnTo>
                  <a:lnTo>
                    <a:pt x="841" y="1347"/>
                  </a:lnTo>
                  <a:lnTo>
                    <a:pt x="843" y="1347"/>
                  </a:lnTo>
                  <a:lnTo>
                    <a:pt x="841" y="1345"/>
                  </a:lnTo>
                  <a:lnTo>
                    <a:pt x="841" y="1342"/>
                  </a:lnTo>
                  <a:lnTo>
                    <a:pt x="843" y="1340"/>
                  </a:lnTo>
                  <a:lnTo>
                    <a:pt x="843" y="1340"/>
                  </a:lnTo>
                  <a:lnTo>
                    <a:pt x="843" y="1340"/>
                  </a:lnTo>
                  <a:lnTo>
                    <a:pt x="843" y="1337"/>
                  </a:lnTo>
                  <a:lnTo>
                    <a:pt x="843" y="1337"/>
                  </a:lnTo>
                  <a:lnTo>
                    <a:pt x="843" y="1335"/>
                  </a:lnTo>
                  <a:lnTo>
                    <a:pt x="843" y="1335"/>
                  </a:lnTo>
                  <a:lnTo>
                    <a:pt x="845" y="1335"/>
                  </a:lnTo>
                  <a:lnTo>
                    <a:pt x="845" y="1337"/>
                  </a:lnTo>
                  <a:lnTo>
                    <a:pt x="845" y="1337"/>
                  </a:lnTo>
                  <a:lnTo>
                    <a:pt x="850" y="1335"/>
                  </a:lnTo>
                  <a:lnTo>
                    <a:pt x="850" y="1335"/>
                  </a:lnTo>
                  <a:lnTo>
                    <a:pt x="852" y="1335"/>
                  </a:lnTo>
                  <a:lnTo>
                    <a:pt x="852" y="1337"/>
                  </a:lnTo>
                  <a:lnTo>
                    <a:pt x="850" y="1340"/>
                  </a:lnTo>
                  <a:lnTo>
                    <a:pt x="852" y="1340"/>
                  </a:lnTo>
                  <a:lnTo>
                    <a:pt x="855" y="1335"/>
                  </a:lnTo>
                  <a:lnTo>
                    <a:pt x="857" y="1333"/>
                  </a:lnTo>
                  <a:lnTo>
                    <a:pt x="857" y="1333"/>
                  </a:lnTo>
                  <a:lnTo>
                    <a:pt x="859" y="1330"/>
                  </a:lnTo>
                  <a:lnTo>
                    <a:pt x="859" y="1328"/>
                  </a:lnTo>
                  <a:lnTo>
                    <a:pt x="862" y="1326"/>
                  </a:lnTo>
                  <a:lnTo>
                    <a:pt x="862" y="1326"/>
                  </a:lnTo>
                  <a:lnTo>
                    <a:pt x="862" y="1326"/>
                  </a:lnTo>
                  <a:lnTo>
                    <a:pt x="862" y="1326"/>
                  </a:lnTo>
                  <a:lnTo>
                    <a:pt x="862" y="1326"/>
                  </a:lnTo>
                  <a:lnTo>
                    <a:pt x="862" y="1323"/>
                  </a:lnTo>
                  <a:lnTo>
                    <a:pt x="862" y="1323"/>
                  </a:lnTo>
                  <a:lnTo>
                    <a:pt x="862" y="1323"/>
                  </a:lnTo>
                  <a:lnTo>
                    <a:pt x="859" y="1323"/>
                  </a:lnTo>
                  <a:lnTo>
                    <a:pt x="859" y="1323"/>
                  </a:lnTo>
                  <a:lnTo>
                    <a:pt x="857" y="1321"/>
                  </a:lnTo>
                  <a:lnTo>
                    <a:pt x="857" y="1321"/>
                  </a:lnTo>
                  <a:lnTo>
                    <a:pt x="855" y="1321"/>
                  </a:lnTo>
                  <a:lnTo>
                    <a:pt x="850" y="1328"/>
                  </a:lnTo>
                  <a:lnTo>
                    <a:pt x="848" y="1328"/>
                  </a:lnTo>
                  <a:lnTo>
                    <a:pt x="848" y="1328"/>
                  </a:lnTo>
                  <a:lnTo>
                    <a:pt x="848" y="1328"/>
                  </a:lnTo>
                  <a:lnTo>
                    <a:pt x="848" y="1326"/>
                  </a:lnTo>
                  <a:lnTo>
                    <a:pt x="845" y="1326"/>
                  </a:lnTo>
                  <a:lnTo>
                    <a:pt x="845" y="1326"/>
                  </a:lnTo>
                  <a:lnTo>
                    <a:pt x="845" y="1323"/>
                  </a:lnTo>
                  <a:lnTo>
                    <a:pt x="845" y="1323"/>
                  </a:lnTo>
                  <a:lnTo>
                    <a:pt x="845" y="1323"/>
                  </a:lnTo>
                  <a:lnTo>
                    <a:pt x="843" y="1323"/>
                  </a:lnTo>
                  <a:lnTo>
                    <a:pt x="843" y="1323"/>
                  </a:lnTo>
                  <a:lnTo>
                    <a:pt x="843" y="1323"/>
                  </a:lnTo>
                  <a:lnTo>
                    <a:pt x="841" y="1323"/>
                  </a:lnTo>
                  <a:lnTo>
                    <a:pt x="841" y="1323"/>
                  </a:lnTo>
                  <a:lnTo>
                    <a:pt x="841" y="1323"/>
                  </a:lnTo>
                  <a:lnTo>
                    <a:pt x="841" y="1321"/>
                  </a:lnTo>
                  <a:lnTo>
                    <a:pt x="841" y="1318"/>
                  </a:lnTo>
                  <a:lnTo>
                    <a:pt x="841" y="1316"/>
                  </a:lnTo>
                  <a:lnTo>
                    <a:pt x="841" y="1316"/>
                  </a:lnTo>
                  <a:lnTo>
                    <a:pt x="838" y="1314"/>
                  </a:lnTo>
                  <a:lnTo>
                    <a:pt x="838" y="1314"/>
                  </a:lnTo>
                  <a:lnTo>
                    <a:pt x="838" y="1314"/>
                  </a:lnTo>
                  <a:lnTo>
                    <a:pt x="838" y="1314"/>
                  </a:lnTo>
                  <a:lnTo>
                    <a:pt x="836" y="1314"/>
                  </a:lnTo>
                  <a:lnTo>
                    <a:pt x="836" y="1311"/>
                  </a:lnTo>
                  <a:lnTo>
                    <a:pt x="836" y="1311"/>
                  </a:lnTo>
                  <a:lnTo>
                    <a:pt x="836" y="1309"/>
                  </a:lnTo>
                  <a:lnTo>
                    <a:pt x="836" y="1309"/>
                  </a:lnTo>
                  <a:lnTo>
                    <a:pt x="836" y="1307"/>
                  </a:lnTo>
                  <a:lnTo>
                    <a:pt x="836" y="1307"/>
                  </a:lnTo>
                  <a:lnTo>
                    <a:pt x="836" y="1307"/>
                  </a:lnTo>
                  <a:lnTo>
                    <a:pt x="836" y="1307"/>
                  </a:lnTo>
                  <a:lnTo>
                    <a:pt x="836" y="1302"/>
                  </a:lnTo>
                  <a:lnTo>
                    <a:pt x="836" y="1302"/>
                  </a:lnTo>
                  <a:lnTo>
                    <a:pt x="836" y="1302"/>
                  </a:lnTo>
                  <a:lnTo>
                    <a:pt x="836" y="1302"/>
                  </a:lnTo>
                  <a:lnTo>
                    <a:pt x="836"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9" y="1297"/>
                  </a:lnTo>
                  <a:lnTo>
                    <a:pt x="829" y="1300"/>
                  </a:lnTo>
                  <a:lnTo>
                    <a:pt x="829" y="1300"/>
                  </a:lnTo>
                  <a:lnTo>
                    <a:pt x="829" y="1300"/>
                  </a:lnTo>
                  <a:lnTo>
                    <a:pt x="829" y="1302"/>
                  </a:lnTo>
                  <a:lnTo>
                    <a:pt x="829" y="1304"/>
                  </a:lnTo>
                  <a:lnTo>
                    <a:pt x="829" y="1304"/>
                  </a:lnTo>
                  <a:lnTo>
                    <a:pt x="829" y="1307"/>
                  </a:lnTo>
                  <a:lnTo>
                    <a:pt x="829" y="1307"/>
                  </a:lnTo>
                  <a:lnTo>
                    <a:pt x="831" y="1309"/>
                  </a:lnTo>
                  <a:lnTo>
                    <a:pt x="831" y="1311"/>
                  </a:lnTo>
                  <a:lnTo>
                    <a:pt x="829" y="1311"/>
                  </a:lnTo>
                  <a:lnTo>
                    <a:pt x="829" y="1311"/>
                  </a:lnTo>
                  <a:lnTo>
                    <a:pt x="829"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9" y="1290"/>
                  </a:lnTo>
                  <a:lnTo>
                    <a:pt x="826" y="1288"/>
                  </a:lnTo>
                  <a:lnTo>
                    <a:pt x="826" y="1285"/>
                  </a:lnTo>
                  <a:lnTo>
                    <a:pt x="822" y="1283"/>
                  </a:lnTo>
                  <a:lnTo>
                    <a:pt x="819" y="1281"/>
                  </a:lnTo>
                  <a:lnTo>
                    <a:pt x="817" y="1278"/>
                  </a:lnTo>
                  <a:lnTo>
                    <a:pt x="817" y="1278"/>
                  </a:lnTo>
                  <a:lnTo>
                    <a:pt x="817" y="1278"/>
                  </a:lnTo>
                  <a:lnTo>
                    <a:pt x="815" y="1276"/>
                  </a:lnTo>
                  <a:lnTo>
                    <a:pt x="812" y="1276"/>
                  </a:lnTo>
                  <a:lnTo>
                    <a:pt x="810" y="1276"/>
                  </a:lnTo>
                  <a:lnTo>
                    <a:pt x="810" y="1273"/>
                  </a:lnTo>
                  <a:lnTo>
                    <a:pt x="807" y="1271"/>
                  </a:lnTo>
                  <a:lnTo>
                    <a:pt x="805" y="1271"/>
                  </a:lnTo>
                  <a:close/>
                  <a:moveTo>
                    <a:pt x="829" y="1273"/>
                  </a:moveTo>
                  <a:lnTo>
                    <a:pt x="829" y="1271"/>
                  </a:lnTo>
                  <a:lnTo>
                    <a:pt x="829" y="1271"/>
                  </a:lnTo>
                  <a:lnTo>
                    <a:pt x="829" y="1269"/>
                  </a:lnTo>
                  <a:lnTo>
                    <a:pt x="829" y="1266"/>
                  </a:lnTo>
                  <a:lnTo>
                    <a:pt x="826" y="1266"/>
                  </a:lnTo>
                  <a:lnTo>
                    <a:pt x="826" y="1264"/>
                  </a:lnTo>
                  <a:lnTo>
                    <a:pt x="826" y="1264"/>
                  </a:lnTo>
                  <a:lnTo>
                    <a:pt x="826" y="1264"/>
                  </a:lnTo>
                  <a:lnTo>
                    <a:pt x="826" y="1264"/>
                  </a:lnTo>
                  <a:lnTo>
                    <a:pt x="824" y="1264"/>
                  </a:lnTo>
                  <a:lnTo>
                    <a:pt x="822" y="1266"/>
                  </a:lnTo>
                  <a:lnTo>
                    <a:pt x="822" y="1266"/>
                  </a:lnTo>
                  <a:lnTo>
                    <a:pt x="822" y="1266"/>
                  </a:lnTo>
                  <a:lnTo>
                    <a:pt x="822" y="1266"/>
                  </a:lnTo>
                  <a:lnTo>
                    <a:pt x="819" y="1264"/>
                  </a:lnTo>
                  <a:lnTo>
                    <a:pt x="819" y="1264"/>
                  </a:lnTo>
                  <a:lnTo>
                    <a:pt x="819" y="1264"/>
                  </a:lnTo>
                  <a:lnTo>
                    <a:pt x="815" y="1264"/>
                  </a:lnTo>
                  <a:lnTo>
                    <a:pt x="810" y="1264"/>
                  </a:lnTo>
                  <a:lnTo>
                    <a:pt x="810" y="1264"/>
                  </a:lnTo>
                  <a:lnTo>
                    <a:pt x="810" y="1264"/>
                  </a:lnTo>
                  <a:lnTo>
                    <a:pt x="810" y="1264"/>
                  </a:lnTo>
                  <a:lnTo>
                    <a:pt x="810" y="1264"/>
                  </a:lnTo>
                  <a:lnTo>
                    <a:pt x="810" y="1262"/>
                  </a:lnTo>
                  <a:lnTo>
                    <a:pt x="810" y="1262"/>
                  </a:lnTo>
                  <a:lnTo>
                    <a:pt x="807" y="1262"/>
                  </a:lnTo>
                  <a:lnTo>
                    <a:pt x="807" y="1264"/>
                  </a:lnTo>
                  <a:lnTo>
                    <a:pt x="810" y="1266"/>
                  </a:lnTo>
                  <a:lnTo>
                    <a:pt x="812" y="1269"/>
                  </a:lnTo>
                  <a:lnTo>
                    <a:pt x="815" y="1271"/>
                  </a:lnTo>
                  <a:lnTo>
                    <a:pt x="815" y="1273"/>
                  </a:lnTo>
                  <a:lnTo>
                    <a:pt x="817" y="1273"/>
                  </a:lnTo>
                  <a:lnTo>
                    <a:pt x="819" y="1273"/>
                  </a:lnTo>
                  <a:lnTo>
                    <a:pt x="819" y="1276"/>
                  </a:lnTo>
                  <a:lnTo>
                    <a:pt x="822" y="1278"/>
                  </a:lnTo>
                  <a:lnTo>
                    <a:pt x="824" y="1281"/>
                  </a:lnTo>
                  <a:lnTo>
                    <a:pt x="824" y="1281"/>
                  </a:lnTo>
                  <a:lnTo>
                    <a:pt x="829" y="1283"/>
                  </a:lnTo>
                  <a:lnTo>
                    <a:pt x="829" y="1281"/>
                  </a:lnTo>
                  <a:lnTo>
                    <a:pt x="829" y="1281"/>
                  </a:lnTo>
                  <a:lnTo>
                    <a:pt x="829" y="1281"/>
                  </a:lnTo>
                  <a:lnTo>
                    <a:pt x="829" y="1278"/>
                  </a:lnTo>
                  <a:lnTo>
                    <a:pt x="829" y="1278"/>
                  </a:lnTo>
                  <a:lnTo>
                    <a:pt x="829" y="1276"/>
                  </a:lnTo>
                  <a:lnTo>
                    <a:pt x="826" y="1276"/>
                  </a:lnTo>
                  <a:lnTo>
                    <a:pt x="829" y="1276"/>
                  </a:lnTo>
                  <a:lnTo>
                    <a:pt x="829"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6" y="1283"/>
                  </a:lnTo>
                  <a:lnTo>
                    <a:pt x="836" y="1283"/>
                  </a:lnTo>
                  <a:lnTo>
                    <a:pt x="838" y="1281"/>
                  </a:lnTo>
                  <a:lnTo>
                    <a:pt x="836" y="1281"/>
                  </a:lnTo>
                  <a:lnTo>
                    <a:pt x="836" y="1281"/>
                  </a:lnTo>
                  <a:lnTo>
                    <a:pt x="836" y="1281"/>
                  </a:lnTo>
                  <a:lnTo>
                    <a:pt x="836" y="1281"/>
                  </a:lnTo>
                  <a:lnTo>
                    <a:pt x="836" y="1281"/>
                  </a:lnTo>
                  <a:lnTo>
                    <a:pt x="838" y="1278"/>
                  </a:lnTo>
                  <a:lnTo>
                    <a:pt x="838" y="1271"/>
                  </a:lnTo>
                  <a:lnTo>
                    <a:pt x="838" y="1269"/>
                  </a:lnTo>
                  <a:lnTo>
                    <a:pt x="838" y="1269"/>
                  </a:lnTo>
                  <a:lnTo>
                    <a:pt x="836" y="1264"/>
                  </a:lnTo>
                  <a:lnTo>
                    <a:pt x="838" y="1264"/>
                  </a:lnTo>
                  <a:lnTo>
                    <a:pt x="838" y="1264"/>
                  </a:lnTo>
                  <a:lnTo>
                    <a:pt x="841" y="1264"/>
                  </a:lnTo>
                  <a:lnTo>
                    <a:pt x="841" y="1264"/>
                  </a:lnTo>
                  <a:lnTo>
                    <a:pt x="843" y="1266"/>
                  </a:lnTo>
                  <a:lnTo>
                    <a:pt x="843" y="1266"/>
                  </a:lnTo>
                  <a:lnTo>
                    <a:pt x="843" y="1269"/>
                  </a:lnTo>
                  <a:lnTo>
                    <a:pt x="843" y="1269"/>
                  </a:lnTo>
                  <a:lnTo>
                    <a:pt x="843" y="1269"/>
                  </a:lnTo>
                  <a:lnTo>
                    <a:pt x="843" y="1271"/>
                  </a:lnTo>
                  <a:lnTo>
                    <a:pt x="843" y="1271"/>
                  </a:lnTo>
                  <a:lnTo>
                    <a:pt x="843" y="1271"/>
                  </a:lnTo>
                  <a:lnTo>
                    <a:pt x="843" y="1276"/>
                  </a:lnTo>
                  <a:lnTo>
                    <a:pt x="843" y="1278"/>
                  </a:lnTo>
                  <a:lnTo>
                    <a:pt x="843" y="1278"/>
                  </a:lnTo>
                  <a:lnTo>
                    <a:pt x="841" y="1278"/>
                  </a:lnTo>
                  <a:lnTo>
                    <a:pt x="841" y="1281"/>
                  </a:lnTo>
                  <a:lnTo>
                    <a:pt x="843" y="1283"/>
                  </a:lnTo>
                  <a:lnTo>
                    <a:pt x="841" y="1283"/>
                  </a:lnTo>
                  <a:lnTo>
                    <a:pt x="841" y="1283"/>
                  </a:lnTo>
                  <a:lnTo>
                    <a:pt x="843" y="1285"/>
                  </a:lnTo>
                  <a:lnTo>
                    <a:pt x="848" y="1283"/>
                  </a:lnTo>
                  <a:lnTo>
                    <a:pt x="848"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8" y="1262"/>
                  </a:lnTo>
                  <a:lnTo>
                    <a:pt x="848" y="1262"/>
                  </a:lnTo>
                  <a:lnTo>
                    <a:pt x="843" y="1259"/>
                  </a:lnTo>
                  <a:lnTo>
                    <a:pt x="843" y="1257"/>
                  </a:lnTo>
                  <a:lnTo>
                    <a:pt x="843" y="1257"/>
                  </a:lnTo>
                  <a:lnTo>
                    <a:pt x="843" y="1259"/>
                  </a:lnTo>
                  <a:lnTo>
                    <a:pt x="843" y="1259"/>
                  </a:lnTo>
                  <a:lnTo>
                    <a:pt x="843" y="1259"/>
                  </a:lnTo>
                  <a:lnTo>
                    <a:pt x="841" y="1259"/>
                  </a:lnTo>
                  <a:lnTo>
                    <a:pt x="841" y="1259"/>
                  </a:lnTo>
                  <a:lnTo>
                    <a:pt x="841" y="1257"/>
                  </a:lnTo>
                  <a:lnTo>
                    <a:pt x="841" y="1257"/>
                  </a:lnTo>
                  <a:lnTo>
                    <a:pt x="838" y="1257"/>
                  </a:lnTo>
                  <a:lnTo>
                    <a:pt x="838" y="1257"/>
                  </a:lnTo>
                  <a:lnTo>
                    <a:pt x="836" y="1259"/>
                  </a:lnTo>
                  <a:lnTo>
                    <a:pt x="836" y="1259"/>
                  </a:lnTo>
                  <a:lnTo>
                    <a:pt x="836" y="1259"/>
                  </a:lnTo>
                  <a:lnTo>
                    <a:pt x="836" y="1259"/>
                  </a:lnTo>
                  <a:lnTo>
                    <a:pt x="833" y="1259"/>
                  </a:lnTo>
                  <a:lnTo>
                    <a:pt x="833" y="1262"/>
                  </a:lnTo>
                  <a:lnTo>
                    <a:pt x="833" y="1266"/>
                  </a:lnTo>
                  <a:lnTo>
                    <a:pt x="833" y="1266"/>
                  </a:lnTo>
                  <a:lnTo>
                    <a:pt x="833" y="1266"/>
                  </a:lnTo>
                  <a:lnTo>
                    <a:pt x="833" y="1269"/>
                  </a:lnTo>
                  <a:lnTo>
                    <a:pt x="831" y="1269"/>
                  </a:lnTo>
                  <a:close/>
                  <a:moveTo>
                    <a:pt x="966" y="1224"/>
                  </a:moveTo>
                  <a:lnTo>
                    <a:pt x="964" y="1224"/>
                  </a:lnTo>
                  <a:lnTo>
                    <a:pt x="964" y="1224"/>
                  </a:lnTo>
                  <a:lnTo>
                    <a:pt x="961" y="1226"/>
                  </a:lnTo>
                  <a:lnTo>
                    <a:pt x="961" y="1226"/>
                  </a:lnTo>
                  <a:lnTo>
                    <a:pt x="961" y="1226"/>
                  </a:lnTo>
                  <a:lnTo>
                    <a:pt x="961" y="1229"/>
                  </a:lnTo>
                  <a:lnTo>
                    <a:pt x="961" y="1229"/>
                  </a:lnTo>
                  <a:lnTo>
                    <a:pt x="961" y="1229"/>
                  </a:lnTo>
                  <a:lnTo>
                    <a:pt x="964" y="1229"/>
                  </a:lnTo>
                  <a:lnTo>
                    <a:pt x="964" y="1229"/>
                  </a:lnTo>
                  <a:lnTo>
                    <a:pt x="968" y="1226"/>
                  </a:lnTo>
                  <a:lnTo>
                    <a:pt x="968" y="1226"/>
                  </a:lnTo>
                  <a:lnTo>
                    <a:pt x="966" y="1224"/>
                  </a:lnTo>
                  <a:close/>
                  <a:moveTo>
                    <a:pt x="952" y="871"/>
                  </a:moveTo>
                  <a:lnTo>
                    <a:pt x="952" y="871"/>
                  </a:lnTo>
                  <a:lnTo>
                    <a:pt x="952" y="871"/>
                  </a:lnTo>
                  <a:lnTo>
                    <a:pt x="952" y="871"/>
                  </a:lnTo>
                  <a:lnTo>
                    <a:pt x="952" y="871"/>
                  </a:lnTo>
                  <a:lnTo>
                    <a:pt x="954" y="873"/>
                  </a:lnTo>
                  <a:lnTo>
                    <a:pt x="954" y="873"/>
                  </a:lnTo>
                  <a:lnTo>
                    <a:pt x="954" y="873"/>
                  </a:lnTo>
                  <a:lnTo>
                    <a:pt x="954" y="871"/>
                  </a:lnTo>
                  <a:lnTo>
                    <a:pt x="954" y="869"/>
                  </a:lnTo>
                  <a:lnTo>
                    <a:pt x="954" y="866"/>
                  </a:lnTo>
                  <a:lnTo>
                    <a:pt x="952" y="866"/>
                  </a:lnTo>
                  <a:lnTo>
                    <a:pt x="952" y="866"/>
                  </a:lnTo>
                  <a:lnTo>
                    <a:pt x="952" y="866"/>
                  </a:lnTo>
                  <a:lnTo>
                    <a:pt x="952" y="866"/>
                  </a:lnTo>
                  <a:lnTo>
                    <a:pt x="952" y="866"/>
                  </a:lnTo>
                  <a:lnTo>
                    <a:pt x="942" y="864"/>
                  </a:lnTo>
                  <a:lnTo>
                    <a:pt x="933" y="862"/>
                  </a:lnTo>
                  <a:lnTo>
                    <a:pt x="923" y="862"/>
                  </a:lnTo>
                  <a:lnTo>
                    <a:pt x="919" y="862"/>
                  </a:lnTo>
                  <a:lnTo>
                    <a:pt x="914" y="864"/>
                  </a:lnTo>
                  <a:lnTo>
                    <a:pt x="912" y="862"/>
                  </a:lnTo>
                  <a:lnTo>
                    <a:pt x="907" y="864"/>
                  </a:lnTo>
                  <a:lnTo>
                    <a:pt x="907" y="866"/>
                  </a:lnTo>
                  <a:lnTo>
                    <a:pt x="907" y="866"/>
                  </a:lnTo>
                  <a:lnTo>
                    <a:pt x="904" y="866"/>
                  </a:lnTo>
                  <a:lnTo>
                    <a:pt x="904" y="866"/>
                  </a:lnTo>
                  <a:lnTo>
                    <a:pt x="904" y="866"/>
                  </a:lnTo>
                  <a:lnTo>
                    <a:pt x="904" y="869"/>
                  </a:lnTo>
                  <a:lnTo>
                    <a:pt x="904" y="869"/>
                  </a:lnTo>
                  <a:lnTo>
                    <a:pt x="904" y="869"/>
                  </a:lnTo>
                  <a:lnTo>
                    <a:pt x="904" y="871"/>
                  </a:lnTo>
                  <a:lnTo>
                    <a:pt x="900" y="871"/>
                  </a:lnTo>
                  <a:lnTo>
                    <a:pt x="900" y="871"/>
                  </a:lnTo>
                  <a:lnTo>
                    <a:pt x="900" y="871"/>
                  </a:lnTo>
                  <a:lnTo>
                    <a:pt x="900" y="869"/>
                  </a:lnTo>
                  <a:lnTo>
                    <a:pt x="900" y="866"/>
                  </a:lnTo>
                  <a:lnTo>
                    <a:pt x="900" y="864"/>
                  </a:lnTo>
                  <a:lnTo>
                    <a:pt x="897" y="862"/>
                  </a:lnTo>
                  <a:lnTo>
                    <a:pt x="895" y="862"/>
                  </a:lnTo>
                  <a:lnTo>
                    <a:pt x="893" y="862"/>
                  </a:lnTo>
                  <a:lnTo>
                    <a:pt x="890" y="859"/>
                  </a:lnTo>
                  <a:lnTo>
                    <a:pt x="890" y="859"/>
                  </a:lnTo>
                  <a:lnTo>
                    <a:pt x="888" y="859"/>
                  </a:lnTo>
                  <a:lnTo>
                    <a:pt x="888" y="859"/>
                  </a:lnTo>
                  <a:lnTo>
                    <a:pt x="888" y="859"/>
                  </a:lnTo>
                  <a:lnTo>
                    <a:pt x="888" y="859"/>
                  </a:lnTo>
                  <a:lnTo>
                    <a:pt x="888" y="857"/>
                  </a:lnTo>
                  <a:lnTo>
                    <a:pt x="885" y="857"/>
                  </a:lnTo>
                  <a:lnTo>
                    <a:pt x="885" y="857"/>
                  </a:lnTo>
                  <a:lnTo>
                    <a:pt x="881" y="855"/>
                  </a:lnTo>
                  <a:lnTo>
                    <a:pt x="874" y="852"/>
                  </a:lnTo>
                  <a:lnTo>
                    <a:pt x="869" y="855"/>
                  </a:lnTo>
                  <a:lnTo>
                    <a:pt x="864" y="855"/>
                  </a:lnTo>
                  <a:lnTo>
                    <a:pt x="862" y="855"/>
                  </a:lnTo>
                  <a:lnTo>
                    <a:pt x="862" y="857"/>
                  </a:lnTo>
                  <a:lnTo>
                    <a:pt x="862" y="859"/>
                  </a:lnTo>
                  <a:lnTo>
                    <a:pt x="862" y="859"/>
                  </a:lnTo>
                  <a:lnTo>
                    <a:pt x="862" y="862"/>
                  </a:lnTo>
                  <a:lnTo>
                    <a:pt x="862" y="862"/>
                  </a:lnTo>
                  <a:lnTo>
                    <a:pt x="862" y="864"/>
                  </a:lnTo>
                  <a:lnTo>
                    <a:pt x="862" y="864"/>
                  </a:lnTo>
                  <a:lnTo>
                    <a:pt x="859" y="862"/>
                  </a:lnTo>
                  <a:lnTo>
                    <a:pt x="859" y="859"/>
                  </a:lnTo>
                  <a:lnTo>
                    <a:pt x="857" y="857"/>
                  </a:lnTo>
                  <a:lnTo>
                    <a:pt x="845" y="859"/>
                  </a:lnTo>
                  <a:lnTo>
                    <a:pt x="845" y="859"/>
                  </a:lnTo>
                  <a:lnTo>
                    <a:pt x="845" y="862"/>
                  </a:lnTo>
                  <a:lnTo>
                    <a:pt x="845" y="862"/>
                  </a:lnTo>
                  <a:lnTo>
                    <a:pt x="845" y="862"/>
                  </a:lnTo>
                  <a:lnTo>
                    <a:pt x="843" y="862"/>
                  </a:lnTo>
                  <a:lnTo>
                    <a:pt x="838" y="864"/>
                  </a:lnTo>
                  <a:lnTo>
                    <a:pt x="838" y="864"/>
                  </a:lnTo>
                  <a:lnTo>
                    <a:pt x="836" y="864"/>
                  </a:lnTo>
                  <a:lnTo>
                    <a:pt x="836" y="866"/>
                  </a:lnTo>
                  <a:lnTo>
                    <a:pt x="833" y="866"/>
                  </a:lnTo>
                  <a:lnTo>
                    <a:pt x="831" y="869"/>
                  </a:lnTo>
                  <a:lnTo>
                    <a:pt x="829"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9" y="888"/>
                  </a:lnTo>
                  <a:lnTo>
                    <a:pt x="829" y="888"/>
                  </a:lnTo>
                  <a:lnTo>
                    <a:pt x="829" y="888"/>
                  </a:lnTo>
                  <a:lnTo>
                    <a:pt x="829" y="885"/>
                  </a:lnTo>
                  <a:lnTo>
                    <a:pt x="829" y="885"/>
                  </a:lnTo>
                  <a:lnTo>
                    <a:pt x="831" y="885"/>
                  </a:lnTo>
                  <a:lnTo>
                    <a:pt x="831" y="885"/>
                  </a:lnTo>
                  <a:lnTo>
                    <a:pt x="831" y="885"/>
                  </a:lnTo>
                  <a:lnTo>
                    <a:pt x="833" y="885"/>
                  </a:lnTo>
                  <a:lnTo>
                    <a:pt x="833" y="885"/>
                  </a:lnTo>
                  <a:lnTo>
                    <a:pt x="833" y="888"/>
                  </a:lnTo>
                  <a:lnTo>
                    <a:pt x="829" y="888"/>
                  </a:lnTo>
                  <a:lnTo>
                    <a:pt x="829" y="890"/>
                  </a:lnTo>
                  <a:lnTo>
                    <a:pt x="831" y="892"/>
                  </a:lnTo>
                  <a:lnTo>
                    <a:pt x="831" y="892"/>
                  </a:lnTo>
                  <a:lnTo>
                    <a:pt x="833" y="895"/>
                  </a:lnTo>
                  <a:lnTo>
                    <a:pt x="833" y="895"/>
                  </a:lnTo>
                  <a:lnTo>
                    <a:pt x="836" y="897"/>
                  </a:lnTo>
                  <a:lnTo>
                    <a:pt x="836" y="897"/>
                  </a:lnTo>
                  <a:lnTo>
                    <a:pt x="838" y="899"/>
                  </a:lnTo>
                  <a:lnTo>
                    <a:pt x="841" y="899"/>
                  </a:lnTo>
                  <a:lnTo>
                    <a:pt x="843" y="902"/>
                  </a:lnTo>
                  <a:lnTo>
                    <a:pt x="838" y="902"/>
                  </a:lnTo>
                  <a:lnTo>
                    <a:pt x="833" y="902"/>
                  </a:lnTo>
                  <a:lnTo>
                    <a:pt x="831" y="899"/>
                  </a:lnTo>
                  <a:lnTo>
                    <a:pt x="826" y="895"/>
                  </a:lnTo>
                  <a:lnTo>
                    <a:pt x="826" y="892"/>
                  </a:lnTo>
                  <a:lnTo>
                    <a:pt x="824" y="892"/>
                  </a:lnTo>
                  <a:lnTo>
                    <a:pt x="824" y="895"/>
                  </a:lnTo>
                  <a:lnTo>
                    <a:pt x="824" y="895"/>
                  </a:lnTo>
                  <a:lnTo>
                    <a:pt x="824" y="895"/>
                  </a:lnTo>
                  <a:lnTo>
                    <a:pt x="822" y="892"/>
                  </a:lnTo>
                  <a:lnTo>
                    <a:pt x="822" y="892"/>
                  </a:lnTo>
                  <a:lnTo>
                    <a:pt x="822" y="892"/>
                  </a:lnTo>
                  <a:lnTo>
                    <a:pt x="822" y="892"/>
                  </a:lnTo>
                  <a:lnTo>
                    <a:pt x="822" y="892"/>
                  </a:lnTo>
                  <a:lnTo>
                    <a:pt x="817" y="897"/>
                  </a:lnTo>
                  <a:lnTo>
                    <a:pt x="817" y="897"/>
                  </a:lnTo>
                  <a:lnTo>
                    <a:pt x="815" y="897"/>
                  </a:lnTo>
                  <a:lnTo>
                    <a:pt x="815" y="897"/>
                  </a:lnTo>
                  <a:lnTo>
                    <a:pt x="817" y="899"/>
                  </a:lnTo>
                  <a:lnTo>
                    <a:pt x="817" y="899"/>
                  </a:lnTo>
                  <a:lnTo>
                    <a:pt x="815" y="899"/>
                  </a:lnTo>
                  <a:lnTo>
                    <a:pt x="815" y="899"/>
                  </a:lnTo>
                  <a:lnTo>
                    <a:pt x="815" y="899"/>
                  </a:lnTo>
                  <a:lnTo>
                    <a:pt x="815" y="902"/>
                  </a:lnTo>
                  <a:lnTo>
                    <a:pt x="815" y="902"/>
                  </a:lnTo>
                  <a:lnTo>
                    <a:pt x="815" y="904"/>
                  </a:lnTo>
                  <a:lnTo>
                    <a:pt x="817" y="907"/>
                  </a:lnTo>
                  <a:lnTo>
                    <a:pt x="817" y="907"/>
                  </a:lnTo>
                  <a:lnTo>
                    <a:pt x="819" y="909"/>
                  </a:lnTo>
                  <a:lnTo>
                    <a:pt x="819" y="909"/>
                  </a:lnTo>
                  <a:lnTo>
                    <a:pt x="819" y="911"/>
                  </a:lnTo>
                  <a:lnTo>
                    <a:pt x="819" y="911"/>
                  </a:lnTo>
                  <a:lnTo>
                    <a:pt x="819" y="909"/>
                  </a:lnTo>
                  <a:lnTo>
                    <a:pt x="819" y="909"/>
                  </a:lnTo>
                  <a:lnTo>
                    <a:pt x="817" y="909"/>
                  </a:lnTo>
                  <a:lnTo>
                    <a:pt x="817" y="909"/>
                  </a:lnTo>
                  <a:lnTo>
                    <a:pt x="817" y="909"/>
                  </a:lnTo>
                  <a:lnTo>
                    <a:pt x="817" y="911"/>
                  </a:lnTo>
                  <a:lnTo>
                    <a:pt x="817" y="911"/>
                  </a:lnTo>
                  <a:lnTo>
                    <a:pt x="817" y="911"/>
                  </a:lnTo>
                  <a:lnTo>
                    <a:pt x="817" y="911"/>
                  </a:lnTo>
                  <a:lnTo>
                    <a:pt x="817" y="911"/>
                  </a:lnTo>
                  <a:lnTo>
                    <a:pt x="815" y="911"/>
                  </a:lnTo>
                  <a:lnTo>
                    <a:pt x="817" y="914"/>
                  </a:lnTo>
                  <a:lnTo>
                    <a:pt x="817" y="914"/>
                  </a:lnTo>
                  <a:lnTo>
                    <a:pt x="817" y="916"/>
                  </a:lnTo>
                  <a:lnTo>
                    <a:pt x="817" y="916"/>
                  </a:lnTo>
                  <a:lnTo>
                    <a:pt x="817" y="916"/>
                  </a:lnTo>
                  <a:lnTo>
                    <a:pt x="817" y="916"/>
                  </a:lnTo>
                  <a:lnTo>
                    <a:pt x="817" y="918"/>
                  </a:lnTo>
                  <a:lnTo>
                    <a:pt x="817" y="918"/>
                  </a:lnTo>
                  <a:lnTo>
                    <a:pt x="817" y="921"/>
                  </a:lnTo>
                  <a:lnTo>
                    <a:pt x="817"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2" y="937"/>
                  </a:lnTo>
                  <a:lnTo>
                    <a:pt x="822" y="937"/>
                  </a:lnTo>
                  <a:lnTo>
                    <a:pt x="822" y="940"/>
                  </a:lnTo>
                  <a:lnTo>
                    <a:pt x="822" y="940"/>
                  </a:lnTo>
                  <a:lnTo>
                    <a:pt x="822" y="940"/>
                  </a:lnTo>
                  <a:lnTo>
                    <a:pt x="822" y="940"/>
                  </a:lnTo>
                  <a:lnTo>
                    <a:pt x="822" y="940"/>
                  </a:lnTo>
                  <a:lnTo>
                    <a:pt x="822" y="942"/>
                  </a:lnTo>
                  <a:lnTo>
                    <a:pt x="822" y="944"/>
                  </a:lnTo>
                  <a:lnTo>
                    <a:pt x="822" y="947"/>
                  </a:lnTo>
                  <a:lnTo>
                    <a:pt x="822" y="947"/>
                  </a:lnTo>
                  <a:lnTo>
                    <a:pt x="822" y="947"/>
                  </a:lnTo>
                  <a:lnTo>
                    <a:pt x="822" y="947"/>
                  </a:lnTo>
                  <a:lnTo>
                    <a:pt x="824" y="949"/>
                  </a:lnTo>
                  <a:lnTo>
                    <a:pt x="824" y="949"/>
                  </a:lnTo>
                  <a:lnTo>
                    <a:pt x="824" y="949"/>
                  </a:lnTo>
                  <a:lnTo>
                    <a:pt x="824" y="949"/>
                  </a:lnTo>
                  <a:lnTo>
                    <a:pt x="822" y="949"/>
                  </a:lnTo>
                  <a:lnTo>
                    <a:pt x="819" y="949"/>
                  </a:lnTo>
                  <a:lnTo>
                    <a:pt x="819" y="952"/>
                  </a:lnTo>
                  <a:lnTo>
                    <a:pt x="819" y="954"/>
                  </a:lnTo>
                  <a:lnTo>
                    <a:pt x="819" y="954"/>
                  </a:lnTo>
                  <a:lnTo>
                    <a:pt x="819" y="954"/>
                  </a:lnTo>
                  <a:lnTo>
                    <a:pt x="819" y="956"/>
                  </a:lnTo>
                  <a:lnTo>
                    <a:pt x="822" y="956"/>
                  </a:lnTo>
                  <a:lnTo>
                    <a:pt x="819" y="959"/>
                  </a:lnTo>
                  <a:lnTo>
                    <a:pt x="819" y="959"/>
                  </a:lnTo>
                  <a:lnTo>
                    <a:pt x="819" y="959"/>
                  </a:lnTo>
                  <a:lnTo>
                    <a:pt x="819" y="961"/>
                  </a:lnTo>
                  <a:lnTo>
                    <a:pt x="819" y="961"/>
                  </a:lnTo>
                  <a:lnTo>
                    <a:pt x="819" y="961"/>
                  </a:lnTo>
                  <a:lnTo>
                    <a:pt x="819" y="963"/>
                  </a:lnTo>
                  <a:lnTo>
                    <a:pt x="822" y="963"/>
                  </a:lnTo>
                  <a:lnTo>
                    <a:pt x="822" y="963"/>
                  </a:lnTo>
                  <a:lnTo>
                    <a:pt x="822" y="966"/>
                  </a:lnTo>
                  <a:lnTo>
                    <a:pt x="822" y="966"/>
                  </a:lnTo>
                  <a:lnTo>
                    <a:pt x="822" y="966"/>
                  </a:lnTo>
                  <a:lnTo>
                    <a:pt x="822" y="968"/>
                  </a:lnTo>
                  <a:lnTo>
                    <a:pt x="822" y="970"/>
                  </a:lnTo>
                  <a:lnTo>
                    <a:pt x="822" y="973"/>
                  </a:lnTo>
                  <a:lnTo>
                    <a:pt x="822" y="975"/>
                  </a:lnTo>
                  <a:lnTo>
                    <a:pt x="822" y="978"/>
                  </a:lnTo>
                  <a:lnTo>
                    <a:pt x="822"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9" y="987"/>
                  </a:lnTo>
                  <a:lnTo>
                    <a:pt x="829" y="989"/>
                  </a:lnTo>
                  <a:lnTo>
                    <a:pt x="829" y="989"/>
                  </a:lnTo>
                  <a:lnTo>
                    <a:pt x="829" y="989"/>
                  </a:lnTo>
                  <a:lnTo>
                    <a:pt x="829"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6" y="1001"/>
                  </a:lnTo>
                  <a:lnTo>
                    <a:pt x="836" y="1001"/>
                  </a:lnTo>
                  <a:lnTo>
                    <a:pt x="836" y="1001"/>
                  </a:lnTo>
                  <a:lnTo>
                    <a:pt x="838" y="1004"/>
                  </a:lnTo>
                  <a:lnTo>
                    <a:pt x="838" y="1006"/>
                  </a:lnTo>
                  <a:lnTo>
                    <a:pt x="838" y="1006"/>
                  </a:lnTo>
                  <a:lnTo>
                    <a:pt x="838" y="1008"/>
                  </a:lnTo>
                  <a:lnTo>
                    <a:pt x="838" y="1008"/>
                  </a:lnTo>
                  <a:lnTo>
                    <a:pt x="836" y="1008"/>
                  </a:lnTo>
                  <a:lnTo>
                    <a:pt x="838" y="1008"/>
                  </a:lnTo>
                  <a:lnTo>
                    <a:pt x="838" y="1008"/>
                  </a:lnTo>
                  <a:lnTo>
                    <a:pt x="836" y="1008"/>
                  </a:lnTo>
                  <a:lnTo>
                    <a:pt x="836" y="1008"/>
                  </a:lnTo>
                  <a:lnTo>
                    <a:pt x="836" y="1011"/>
                  </a:lnTo>
                  <a:lnTo>
                    <a:pt x="836" y="1011"/>
                  </a:lnTo>
                  <a:lnTo>
                    <a:pt x="836"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1" y="1032"/>
                  </a:lnTo>
                  <a:lnTo>
                    <a:pt x="841" y="1034"/>
                  </a:lnTo>
                  <a:lnTo>
                    <a:pt x="841" y="1034"/>
                  </a:lnTo>
                  <a:lnTo>
                    <a:pt x="841" y="1034"/>
                  </a:lnTo>
                  <a:lnTo>
                    <a:pt x="850" y="1032"/>
                  </a:lnTo>
                  <a:lnTo>
                    <a:pt x="850" y="1032"/>
                  </a:lnTo>
                  <a:lnTo>
                    <a:pt x="843" y="1037"/>
                  </a:lnTo>
                  <a:lnTo>
                    <a:pt x="843" y="1037"/>
                  </a:lnTo>
                  <a:lnTo>
                    <a:pt x="841" y="1037"/>
                  </a:lnTo>
                  <a:lnTo>
                    <a:pt x="841" y="1037"/>
                  </a:lnTo>
                  <a:lnTo>
                    <a:pt x="838" y="1037"/>
                  </a:lnTo>
                  <a:lnTo>
                    <a:pt x="841" y="1039"/>
                  </a:lnTo>
                  <a:lnTo>
                    <a:pt x="843" y="1039"/>
                  </a:lnTo>
                  <a:lnTo>
                    <a:pt x="841" y="1042"/>
                  </a:lnTo>
                  <a:lnTo>
                    <a:pt x="841" y="1042"/>
                  </a:lnTo>
                  <a:lnTo>
                    <a:pt x="841" y="1042"/>
                  </a:lnTo>
                  <a:lnTo>
                    <a:pt x="841" y="1044"/>
                  </a:lnTo>
                  <a:lnTo>
                    <a:pt x="841" y="1044"/>
                  </a:lnTo>
                  <a:lnTo>
                    <a:pt x="841" y="1046"/>
                  </a:lnTo>
                  <a:lnTo>
                    <a:pt x="841" y="1046"/>
                  </a:lnTo>
                  <a:lnTo>
                    <a:pt x="841" y="1049"/>
                  </a:lnTo>
                  <a:lnTo>
                    <a:pt x="841" y="1049"/>
                  </a:lnTo>
                  <a:lnTo>
                    <a:pt x="843" y="1049"/>
                  </a:lnTo>
                  <a:lnTo>
                    <a:pt x="843" y="1049"/>
                  </a:lnTo>
                  <a:lnTo>
                    <a:pt x="841" y="1049"/>
                  </a:lnTo>
                  <a:lnTo>
                    <a:pt x="841" y="1051"/>
                  </a:lnTo>
                  <a:lnTo>
                    <a:pt x="843" y="1051"/>
                  </a:lnTo>
                  <a:lnTo>
                    <a:pt x="852" y="1046"/>
                  </a:lnTo>
                  <a:lnTo>
                    <a:pt x="857" y="1046"/>
                  </a:lnTo>
                  <a:lnTo>
                    <a:pt x="857" y="1044"/>
                  </a:lnTo>
                  <a:lnTo>
                    <a:pt x="857" y="1046"/>
                  </a:lnTo>
                  <a:lnTo>
                    <a:pt x="857" y="1044"/>
                  </a:lnTo>
                  <a:lnTo>
                    <a:pt x="864" y="1044"/>
                  </a:lnTo>
                  <a:lnTo>
                    <a:pt x="867" y="1046"/>
                  </a:lnTo>
                  <a:lnTo>
                    <a:pt x="869" y="1046"/>
                  </a:lnTo>
                  <a:lnTo>
                    <a:pt x="871" y="1046"/>
                  </a:lnTo>
                  <a:lnTo>
                    <a:pt x="871" y="1046"/>
                  </a:lnTo>
                  <a:lnTo>
                    <a:pt x="874" y="1046"/>
                  </a:lnTo>
                  <a:lnTo>
                    <a:pt x="874" y="1046"/>
                  </a:lnTo>
                  <a:lnTo>
                    <a:pt x="874" y="1046"/>
                  </a:lnTo>
                  <a:lnTo>
                    <a:pt x="874" y="1046"/>
                  </a:lnTo>
                  <a:lnTo>
                    <a:pt x="874" y="1046"/>
                  </a:lnTo>
                  <a:lnTo>
                    <a:pt x="874" y="1044"/>
                  </a:lnTo>
                  <a:lnTo>
                    <a:pt x="871" y="1044"/>
                  </a:lnTo>
                  <a:lnTo>
                    <a:pt x="874" y="1039"/>
                  </a:lnTo>
                  <a:lnTo>
                    <a:pt x="871" y="1039"/>
                  </a:lnTo>
                  <a:lnTo>
                    <a:pt x="871" y="1042"/>
                  </a:lnTo>
                  <a:lnTo>
                    <a:pt x="871" y="1042"/>
                  </a:lnTo>
                  <a:lnTo>
                    <a:pt x="871" y="1044"/>
                  </a:lnTo>
                  <a:lnTo>
                    <a:pt x="869" y="1044"/>
                  </a:lnTo>
                  <a:lnTo>
                    <a:pt x="869" y="1044"/>
                  </a:lnTo>
                  <a:lnTo>
                    <a:pt x="867" y="1044"/>
                  </a:lnTo>
                  <a:lnTo>
                    <a:pt x="867"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4" y="1027"/>
                  </a:lnTo>
                  <a:lnTo>
                    <a:pt x="874" y="1025"/>
                  </a:lnTo>
                  <a:lnTo>
                    <a:pt x="874" y="1025"/>
                  </a:lnTo>
                  <a:lnTo>
                    <a:pt x="874" y="1023"/>
                  </a:lnTo>
                  <a:lnTo>
                    <a:pt x="876" y="1023"/>
                  </a:lnTo>
                  <a:lnTo>
                    <a:pt x="876" y="1023"/>
                  </a:lnTo>
                  <a:lnTo>
                    <a:pt x="876" y="1020"/>
                  </a:lnTo>
                  <a:lnTo>
                    <a:pt x="876" y="1020"/>
                  </a:lnTo>
                  <a:lnTo>
                    <a:pt x="876" y="1018"/>
                  </a:lnTo>
                  <a:lnTo>
                    <a:pt x="878" y="1015"/>
                  </a:lnTo>
                  <a:lnTo>
                    <a:pt x="878" y="1015"/>
                  </a:lnTo>
                  <a:lnTo>
                    <a:pt x="881" y="1015"/>
                  </a:lnTo>
                  <a:lnTo>
                    <a:pt x="881"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1" y="994"/>
                  </a:lnTo>
                  <a:lnTo>
                    <a:pt x="878" y="992"/>
                  </a:lnTo>
                  <a:lnTo>
                    <a:pt x="878" y="989"/>
                  </a:lnTo>
                  <a:lnTo>
                    <a:pt x="874" y="989"/>
                  </a:lnTo>
                  <a:lnTo>
                    <a:pt x="874" y="987"/>
                  </a:lnTo>
                  <a:lnTo>
                    <a:pt x="874" y="987"/>
                  </a:lnTo>
                  <a:lnTo>
                    <a:pt x="874" y="987"/>
                  </a:lnTo>
                  <a:lnTo>
                    <a:pt x="874" y="985"/>
                  </a:lnTo>
                  <a:lnTo>
                    <a:pt x="874" y="985"/>
                  </a:lnTo>
                  <a:lnTo>
                    <a:pt x="874" y="982"/>
                  </a:lnTo>
                  <a:lnTo>
                    <a:pt x="874" y="980"/>
                  </a:lnTo>
                  <a:lnTo>
                    <a:pt x="874" y="980"/>
                  </a:lnTo>
                  <a:lnTo>
                    <a:pt x="874" y="980"/>
                  </a:lnTo>
                  <a:lnTo>
                    <a:pt x="874" y="980"/>
                  </a:lnTo>
                  <a:lnTo>
                    <a:pt x="874" y="980"/>
                  </a:lnTo>
                  <a:lnTo>
                    <a:pt x="874" y="980"/>
                  </a:lnTo>
                  <a:lnTo>
                    <a:pt x="874" y="980"/>
                  </a:lnTo>
                  <a:lnTo>
                    <a:pt x="874" y="980"/>
                  </a:lnTo>
                  <a:lnTo>
                    <a:pt x="871" y="980"/>
                  </a:lnTo>
                  <a:lnTo>
                    <a:pt x="871" y="982"/>
                  </a:lnTo>
                  <a:lnTo>
                    <a:pt x="871" y="982"/>
                  </a:lnTo>
                  <a:lnTo>
                    <a:pt x="871" y="982"/>
                  </a:lnTo>
                  <a:lnTo>
                    <a:pt x="867" y="982"/>
                  </a:lnTo>
                  <a:lnTo>
                    <a:pt x="862" y="980"/>
                  </a:lnTo>
                  <a:lnTo>
                    <a:pt x="862" y="980"/>
                  </a:lnTo>
                  <a:lnTo>
                    <a:pt x="859" y="982"/>
                  </a:lnTo>
                  <a:lnTo>
                    <a:pt x="859" y="982"/>
                  </a:lnTo>
                  <a:lnTo>
                    <a:pt x="859" y="982"/>
                  </a:lnTo>
                  <a:lnTo>
                    <a:pt x="859" y="982"/>
                  </a:lnTo>
                  <a:lnTo>
                    <a:pt x="859" y="982"/>
                  </a:lnTo>
                  <a:lnTo>
                    <a:pt x="859" y="980"/>
                  </a:lnTo>
                  <a:lnTo>
                    <a:pt x="859" y="980"/>
                  </a:lnTo>
                  <a:lnTo>
                    <a:pt x="859" y="980"/>
                  </a:lnTo>
                  <a:lnTo>
                    <a:pt x="859" y="978"/>
                  </a:lnTo>
                  <a:lnTo>
                    <a:pt x="862" y="978"/>
                  </a:lnTo>
                  <a:lnTo>
                    <a:pt x="864" y="978"/>
                  </a:lnTo>
                  <a:lnTo>
                    <a:pt x="878" y="975"/>
                  </a:lnTo>
                  <a:lnTo>
                    <a:pt x="881" y="975"/>
                  </a:lnTo>
                  <a:lnTo>
                    <a:pt x="883" y="975"/>
                  </a:lnTo>
                  <a:lnTo>
                    <a:pt x="885" y="973"/>
                  </a:lnTo>
                  <a:lnTo>
                    <a:pt x="885" y="973"/>
                  </a:lnTo>
                  <a:lnTo>
                    <a:pt x="885" y="973"/>
                  </a:lnTo>
                  <a:lnTo>
                    <a:pt x="888" y="973"/>
                  </a:lnTo>
                  <a:lnTo>
                    <a:pt x="888" y="975"/>
                  </a:lnTo>
                  <a:lnTo>
                    <a:pt x="890" y="975"/>
                  </a:lnTo>
                  <a:lnTo>
                    <a:pt x="893" y="975"/>
                  </a:lnTo>
                  <a:lnTo>
                    <a:pt x="893" y="975"/>
                  </a:lnTo>
                  <a:lnTo>
                    <a:pt x="893" y="975"/>
                  </a:lnTo>
                  <a:lnTo>
                    <a:pt x="904" y="978"/>
                  </a:lnTo>
                  <a:lnTo>
                    <a:pt x="907" y="978"/>
                  </a:lnTo>
                  <a:lnTo>
                    <a:pt x="909" y="978"/>
                  </a:lnTo>
                  <a:lnTo>
                    <a:pt x="912" y="978"/>
                  </a:lnTo>
                  <a:lnTo>
                    <a:pt x="919" y="975"/>
                  </a:lnTo>
                  <a:lnTo>
                    <a:pt x="921" y="975"/>
                  </a:lnTo>
                  <a:lnTo>
                    <a:pt x="921" y="973"/>
                  </a:lnTo>
                  <a:lnTo>
                    <a:pt x="921" y="970"/>
                  </a:lnTo>
                  <a:lnTo>
                    <a:pt x="921" y="970"/>
                  </a:lnTo>
                  <a:lnTo>
                    <a:pt x="926" y="966"/>
                  </a:lnTo>
                  <a:lnTo>
                    <a:pt x="926" y="963"/>
                  </a:lnTo>
                  <a:lnTo>
                    <a:pt x="926" y="961"/>
                  </a:lnTo>
                  <a:lnTo>
                    <a:pt x="926" y="959"/>
                  </a:lnTo>
                  <a:lnTo>
                    <a:pt x="928" y="954"/>
                  </a:lnTo>
                  <a:lnTo>
                    <a:pt x="928" y="952"/>
                  </a:lnTo>
                  <a:lnTo>
                    <a:pt x="928" y="952"/>
                  </a:lnTo>
                  <a:lnTo>
                    <a:pt x="928" y="952"/>
                  </a:lnTo>
                  <a:lnTo>
                    <a:pt x="928" y="949"/>
                  </a:lnTo>
                  <a:lnTo>
                    <a:pt x="928" y="949"/>
                  </a:lnTo>
                  <a:lnTo>
                    <a:pt x="930" y="949"/>
                  </a:lnTo>
                  <a:lnTo>
                    <a:pt x="930" y="947"/>
                  </a:lnTo>
                  <a:lnTo>
                    <a:pt x="930" y="944"/>
                  </a:lnTo>
                  <a:lnTo>
                    <a:pt x="933" y="942"/>
                  </a:lnTo>
                  <a:lnTo>
                    <a:pt x="933" y="940"/>
                  </a:lnTo>
                  <a:lnTo>
                    <a:pt x="933" y="940"/>
                  </a:lnTo>
                  <a:lnTo>
                    <a:pt x="933" y="933"/>
                  </a:lnTo>
                  <a:lnTo>
                    <a:pt x="933" y="933"/>
                  </a:lnTo>
                  <a:lnTo>
                    <a:pt x="926" y="930"/>
                  </a:lnTo>
                  <a:lnTo>
                    <a:pt x="928" y="930"/>
                  </a:lnTo>
                  <a:lnTo>
                    <a:pt x="930" y="930"/>
                  </a:lnTo>
                  <a:lnTo>
                    <a:pt x="933" y="928"/>
                  </a:lnTo>
                  <a:lnTo>
                    <a:pt x="935" y="928"/>
                  </a:lnTo>
                  <a:lnTo>
                    <a:pt x="935" y="928"/>
                  </a:lnTo>
                  <a:lnTo>
                    <a:pt x="935" y="928"/>
                  </a:lnTo>
                  <a:lnTo>
                    <a:pt x="935" y="926"/>
                  </a:lnTo>
                  <a:lnTo>
                    <a:pt x="938" y="926"/>
                  </a:lnTo>
                  <a:lnTo>
                    <a:pt x="938" y="921"/>
                  </a:lnTo>
                  <a:lnTo>
                    <a:pt x="938" y="918"/>
                  </a:lnTo>
                  <a:lnTo>
                    <a:pt x="940" y="916"/>
                  </a:lnTo>
                  <a:lnTo>
                    <a:pt x="940" y="916"/>
                  </a:lnTo>
                  <a:lnTo>
                    <a:pt x="940" y="914"/>
                  </a:lnTo>
                  <a:lnTo>
                    <a:pt x="940" y="914"/>
                  </a:lnTo>
                  <a:lnTo>
                    <a:pt x="940" y="914"/>
                  </a:lnTo>
                  <a:lnTo>
                    <a:pt x="940" y="914"/>
                  </a:lnTo>
                  <a:lnTo>
                    <a:pt x="940" y="914"/>
                  </a:lnTo>
                  <a:lnTo>
                    <a:pt x="940" y="914"/>
                  </a:lnTo>
                  <a:lnTo>
                    <a:pt x="940" y="911"/>
                  </a:lnTo>
                  <a:lnTo>
                    <a:pt x="940" y="911"/>
                  </a:lnTo>
                  <a:lnTo>
                    <a:pt x="940" y="911"/>
                  </a:lnTo>
                  <a:lnTo>
                    <a:pt x="940" y="911"/>
                  </a:lnTo>
                  <a:lnTo>
                    <a:pt x="942" y="907"/>
                  </a:lnTo>
                  <a:lnTo>
                    <a:pt x="942" y="907"/>
                  </a:lnTo>
                  <a:lnTo>
                    <a:pt x="940" y="902"/>
                  </a:lnTo>
                  <a:lnTo>
                    <a:pt x="940" y="902"/>
                  </a:lnTo>
                  <a:lnTo>
                    <a:pt x="940" y="899"/>
                  </a:lnTo>
                  <a:lnTo>
                    <a:pt x="940" y="899"/>
                  </a:lnTo>
                  <a:lnTo>
                    <a:pt x="940" y="902"/>
                  </a:lnTo>
                  <a:lnTo>
                    <a:pt x="940" y="902"/>
                  </a:lnTo>
                  <a:lnTo>
                    <a:pt x="942" y="902"/>
                  </a:lnTo>
                  <a:lnTo>
                    <a:pt x="945" y="899"/>
                  </a:lnTo>
                  <a:lnTo>
                    <a:pt x="947" y="892"/>
                  </a:lnTo>
                  <a:lnTo>
                    <a:pt x="949" y="890"/>
                  </a:lnTo>
                  <a:lnTo>
                    <a:pt x="949" y="888"/>
                  </a:lnTo>
                  <a:lnTo>
                    <a:pt x="949" y="883"/>
                  </a:lnTo>
                  <a:lnTo>
                    <a:pt x="952" y="883"/>
                  </a:lnTo>
                  <a:lnTo>
                    <a:pt x="952" y="878"/>
                  </a:lnTo>
                  <a:lnTo>
                    <a:pt x="952" y="876"/>
                  </a:lnTo>
                  <a:lnTo>
                    <a:pt x="952" y="876"/>
                  </a:lnTo>
                  <a:lnTo>
                    <a:pt x="952" y="873"/>
                  </a:lnTo>
                  <a:lnTo>
                    <a:pt x="952" y="873"/>
                  </a:lnTo>
                  <a:lnTo>
                    <a:pt x="952" y="873"/>
                  </a:lnTo>
                  <a:lnTo>
                    <a:pt x="952" y="871"/>
                  </a:lnTo>
                  <a:close/>
                  <a:moveTo>
                    <a:pt x="841" y="1049"/>
                  </a:moveTo>
                  <a:lnTo>
                    <a:pt x="841" y="1051"/>
                  </a:lnTo>
                  <a:lnTo>
                    <a:pt x="841" y="1051"/>
                  </a:lnTo>
                  <a:lnTo>
                    <a:pt x="841" y="1051"/>
                  </a:lnTo>
                  <a:lnTo>
                    <a:pt x="841" y="1049"/>
                  </a:lnTo>
                  <a:lnTo>
                    <a:pt x="841" y="1049"/>
                  </a:lnTo>
                  <a:close/>
                  <a:moveTo>
                    <a:pt x="841" y="1063"/>
                  </a:moveTo>
                  <a:lnTo>
                    <a:pt x="838" y="1060"/>
                  </a:lnTo>
                  <a:lnTo>
                    <a:pt x="838" y="1060"/>
                  </a:lnTo>
                  <a:lnTo>
                    <a:pt x="838" y="1060"/>
                  </a:lnTo>
                  <a:lnTo>
                    <a:pt x="836" y="1060"/>
                  </a:lnTo>
                  <a:lnTo>
                    <a:pt x="836" y="1063"/>
                  </a:lnTo>
                  <a:lnTo>
                    <a:pt x="833" y="1063"/>
                  </a:lnTo>
                  <a:lnTo>
                    <a:pt x="833" y="1063"/>
                  </a:lnTo>
                  <a:lnTo>
                    <a:pt x="833" y="1065"/>
                  </a:lnTo>
                  <a:lnTo>
                    <a:pt x="833" y="1065"/>
                  </a:lnTo>
                  <a:lnTo>
                    <a:pt x="833" y="1065"/>
                  </a:lnTo>
                  <a:lnTo>
                    <a:pt x="833" y="1065"/>
                  </a:lnTo>
                  <a:lnTo>
                    <a:pt x="833" y="1065"/>
                  </a:lnTo>
                  <a:lnTo>
                    <a:pt x="836" y="1065"/>
                  </a:lnTo>
                  <a:lnTo>
                    <a:pt x="836" y="1065"/>
                  </a:lnTo>
                  <a:lnTo>
                    <a:pt x="836" y="1065"/>
                  </a:lnTo>
                  <a:lnTo>
                    <a:pt x="836" y="1068"/>
                  </a:lnTo>
                  <a:lnTo>
                    <a:pt x="833" y="1070"/>
                  </a:lnTo>
                  <a:lnTo>
                    <a:pt x="833" y="1070"/>
                  </a:lnTo>
                  <a:lnTo>
                    <a:pt x="836" y="1072"/>
                  </a:lnTo>
                  <a:lnTo>
                    <a:pt x="836" y="1072"/>
                  </a:lnTo>
                  <a:lnTo>
                    <a:pt x="838" y="1070"/>
                  </a:lnTo>
                  <a:lnTo>
                    <a:pt x="838" y="1070"/>
                  </a:lnTo>
                  <a:lnTo>
                    <a:pt x="838" y="1070"/>
                  </a:lnTo>
                  <a:lnTo>
                    <a:pt x="838" y="1070"/>
                  </a:lnTo>
                  <a:lnTo>
                    <a:pt x="838" y="1068"/>
                  </a:lnTo>
                  <a:lnTo>
                    <a:pt x="841" y="1063"/>
                  </a:lnTo>
                  <a:close/>
                  <a:moveTo>
                    <a:pt x="739" y="1401"/>
                  </a:moveTo>
                  <a:lnTo>
                    <a:pt x="739"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9" y="1406"/>
                  </a:lnTo>
                  <a:lnTo>
                    <a:pt x="739" y="1404"/>
                  </a:lnTo>
                  <a:lnTo>
                    <a:pt x="739" y="1404"/>
                  </a:lnTo>
                  <a:lnTo>
                    <a:pt x="739" y="1404"/>
                  </a:lnTo>
                  <a:lnTo>
                    <a:pt x="739" y="1401"/>
                  </a:lnTo>
                  <a:lnTo>
                    <a:pt x="739" y="1401"/>
                  </a:lnTo>
                  <a:close/>
                  <a:moveTo>
                    <a:pt x="819" y="973"/>
                  </a:moveTo>
                  <a:lnTo>
                    <a:pt x="817" y="970"/>
                  </a:lnTo>
                  <a:lnTo>
                    <a:pt x="817" y="970"/>
                  </a:lnTo>
                  <a:lnTo>
                    <a:pt x="817" y="973"/>
                  </a:lnTo>
                  <a:lnTo>
                    <a:pt x="817" y="978"/>
                  </a:lnTo>
                  <a:lnTo>
                    <a:pt x="819" y="978"/>
                  </a:lnTo>
                  <a:lnTo>
                    <a:pt x="819" y="978"/>
                  </a:lnTo>
                  <a:lnTo>
                    <a:pt x="819" y="978"/>
                  </a:lnTo>
                  <a:lnTo>
                    <a:pt x="819" y="978"/>
                  </a:lnTo>
                  <a:lnTo>
                    <a:pt x="819" y="975"/>
                  </a:lnTo>
                  <a:lnTo>
                    <a:pt x="819" y="975"/>
                  </a:lnTo>
                  <a:lnTo>
                    <a:pt x="819" y="973"/>
                  </a:lnTo>
                  <a:lnTo>
                    <a:pt x="819" y="973"/>
                  </a:lnTo>
                  <a:close/>
                  <a:moveTo>
                    <a:pt x="680" y="1202"/>
                  </a:moveTo>
                  <a:lnTo>
                    <a:pt x="680" y="1200"/>
                  </a:lnTo>
                  <a:lnTo>
                    <a:pt x="680" y="1200"/>
                  </a:lnTo>
                  <a:lnTo>
                    <a:pt x="680" y="1200"/>
                  </a:lnTo>
                  <a:lnTo>
                    <a:pt x="677" y="1200"/>
                  </a:lnTo>
                  <a:lnTo>
                    <a:pt x="677" y="1200"/>
                  </a:lnTo>
                  <a:lnTo>
                    <a:pt x="675" y="1200"/>
                  </a:lnTo>
                  <a:lnTo>
                    <a:pt x="675" y="1200"/>
                  </a:lnTo>
                  <a:lnTo>
                    <a:pt x="675" y="1200"/>
                  </a:lnTo>
                  <a:lnTo>
                    <a:pt x="675" y="1202"/>
                  </a:lnTo>
                  <a:lnTo>
                    <a:pt x="675" y="1202"/>
                  </a:lnTo>
                  <a:lnTo>
                    <a:pt x="677" y="1205"/>
                  </a:lnTo>
                  <a:lnTo>
                    <a:pt x="677" y="1205"/>
                  </a:lnTo>
                  <a:lnTo>
                    <a:pt x="677" y="1205"/>
                  </a:lnTo>
                  <a:lnTo>
                    <a:pt x="680" y="1205"/>
                  </a:lnTo>
                  <a:lnTo>
                    <a:pt x="677" y="1205"/>
                  </a:lnTo>
                  <a:lnTo>
                    <a:pt x="677" y="1205"/>
                  </a:lnTo>
                  <a:lnTo>
                    <a:pt x="677" y="1202"/>
                  </a:lnTo>
                  <a:lnTo>
                    <a:pt x="677" y="1202"/>
                  </a:lnTo>
                  <a:lnTo>
                    <a:pt x="680" y="1202"/>
                  </a:lnTo>
                  <a:close/>
                  <a:moveTo>
                    <a:pt x="805" y="1013"/>
                  </a:moveTo>
                  <a:lnTo>
                    <a:pt x="805" y="1011"/>
                  </a:lnTo>
                  <a:lnTo>
                    <a:pt x="805" y="1011"/>
                  </a:lnTo>
                  <a:lnTo>
                    <a:pt x="805" y="1008"/>
                  </a:lnTo>
                  <a:lnTo>
                    <a:pt x="805" y="1006"/>
                  </a:lnTo>
                  <a:lnTo>
                    <a:pt x="805" y="1006"/>
                  </a:lnTo>
                  <a:lnTo>
                    <a:pt x="805" y="1004"/>
                  </a:lnTo>
                  <a:lnTo>
                    <a:pt x="803" y="1004"/>
                  </a:lnTo>
                  <a:lnTo>
                    <a:pt x="803" y="1004"/>
                  </a:lnTo>
                  <a:lnTo>
                    <a:pt x="803" y="1001"/>
                  </a:lnTo>
                  <a:lnTo>
                    <a:pt x="803" y="1001"/>
                  </a:lnTo>
                  <a:lnTo>
                    <a:pt x="803" y="1001"/>
                  </a:lnTo>
                  <a:lnTo>
                    <a:pt x="803" y="1001"/>
                  </a:lnTo>
                  <a:lnTo>
                    <a:pt x="803" y="1001"/>
                  </a:lnTo>
                  <a:lnTo>
                    <a:pt x="803" y="1001"/>
                  </a:lnTo>
                  <a:lnTo>
                    <a:pt x="803" y="1001"/>
                  </a:lnTo>
                  <a:lnTo>
                    <a:pt x="803" y="999"/>
                  </a:lnTo>
                  <a:lnTo>
                    <a:pt x="803" y="999"/>
                  </a:lnTo>
                  <a:lnTo>
                    <a:pt x="800" y="997"/>
                  </a:lnTo>
                  <a:lnTo>
                    <a:pt x="800" y="994"/>
                  </a:lnTo>
                  <a:lnTo>
                    <a:pt x="800" y="994"/>
                  </a:lnTo>
                  <a:lnTo>
                    <a:pt x="798" y="989"/>
                  </a:lnTo>
                  <a:lnTo>
                    <a:pt x="796" y="989"/>
                  </a:lnTo>
                  <a:lnTo>
                    <a:pt x="798" y="987"/>
                  </a:lnTo>
                  <a:lnTo>
                    <a:pt x="798" y="987"/>
                  </a:lnTo>
                  <a:lnTo>
                    <a:pt x="798" y="987"/>
                  </a:lnTo>
                  <a:lnTo>
                    <a:pt x="798" y="985"/>
                  </a:lnTo>
                  <a:lnTo>
                    <a:pt x="798" y="985"/>
                  </a:lnTo>
                  <a:lnTo>
                    <a:pt x="798" y="985"/>
                  </a:lnTo>
                  <a:lnTo>
                    <a:pt x="796" y="985"/>
                  </a:lnTo>
                  <a:lnTo>
                    <a:pt x="796" y="985"/>
                  </a:lnTo>
                  <a:lnTo>
                    <a:pt x="796" y="985"/>
                  </a:lnTo>
                  <a:lnTo>
                    <a:pt x="796" y="987"/>
                  </a:lnTo>
                  <a:lnTo>
                    <a:pt x="796" y="987"/>
                  </a:lnTo>
                  <a:lnTo>
                    <a:pt x="793" y="987"/>
                  </a:lnTo>
                  <a:lnTo>
                    <a:pt x="788" y="992"/>
                  </a:lnTo>
                  <a:lnTo>
                    <a:pt x="784" y="997"/>
                  </a:lnTo>
                  <a:lnTo>
                    <a:pt x="784"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4" y="987"/>
                  </a:lnTo>
                  <a:lnTo>
                    <a:pt x="784" y="987"/>
                  </a:lnTo>
                  <a:lnTo>
                    <a:pt x="784" y="985"/>
                  </a:lnTo>
                  <a:lnTo>
                    <a:pt x="784" y="982"/>
                  </a:lnTo>
                  <a:lnTo>
                    <a:pt x="781" y="982"/>
                  </a:lnTo>
                  <a:lnTo>
                    <a:pt x="781" y="982"/>
                  </a:lnTo>
                  <a:lnTo>
                    <a:pt x="781" y="982"/>
                  </a:lnTo>
                  <a:lnTo>
                    <a:pt x="781" y="982"/>
                  </a:lnTo>
                  <a:lnTo>
                    <a:pt x="781" y="980"/>
                  </a:lnTo>
                  <a:lnTo>
                    <a:pt x="779" y="980"/>
                  </a:lnTo>
                  <a:lnTo>
                    <a:pt x="779" y="978"/>
                  </a:lnTo>
                  <a:lnTo>
                    <a:pt x="779" y="978"/>
                  </a:lnTo>
                  <a:lnTo>
                    <a:pt x="777" y="975"/>
                  </a:lnTo>
                  <a:lnTo>
                    <a:pt x="774" y="975"/>
                  </a:lnTo>
                  <a:lnTo>
                    <a:pt x="774" y="975"/>
                  </a:lnTo>
                  <a:lnTo>
                    <a:pt x="777" y="973"/>
                  </a:lnTo>
                  <a:lnTo>
                    <a:pt x="777" y="973"/>
                  </a:lnTo>
                  <a:lnTo>
                    <a:pt x="777" y="973"/>
                  </a:lnTo>
                  <a:lnTo>
                    <a:pt x="777" y="970"/>
                  </a:lnTo>
                  <a:lnTo>
                    <a:pt x="777" y="970"/>
                  </a:lnTo>
                  <a:lnTo>
                    <a:pt x="777" y="968"/>
                  </a:lnTo>
                  <a:lnTo>
                    <a:pt x="777" y="968"/>
                  </a:lnTo>
                  <a:lnTo>
                    <a:pt x="779" y="968"/>
                  </a:lnTo>
                  <a:lnTo>
                    <a:pt x="777" y="966"/>
                  </a:lnTo>
                  <a:lnTo>
                    <a:pt x="765" y="961"/>
                  </a:lnTo>
                  <a:lnTo>
                    <a:pt x="760" y="961"/>
                  </a:lnTo>
                  <a:lnTo>
                    <a:pt x="760" y="959"/>
                  </a:lnTo>
                  <a:lnTo>
                    <a:pt x="758" y="959"/>
                  </a:lnTo>
                  <a:lnTo>
                    <a:pt x="755" y="961"/>
                  </a:lnTo>
                  <a:lnTo>
                    <a:pt x="755" y="961"/>
                  </a:lnTo>
                  <a:lnTo>
                    <a:pt x="755" y="961"/>
                  </a:lnTo>
                  <a:lnTo>
                    <a:pt x="755" y="961"/>
                  </a:lnTo>
                  <a:lnTo>
                    <a:pt x="753" y="963"/>
                  </a:lnTo>
                  <a:lnTo>
                    <a:pt x="751" y="963"/>
                  </a:lnTo>
                  <a:lnTo>
                    <a:pt x="751" y="966"/>
                  </a:lnTo>
                  <a:lnTo>
                    <a:pt x="748" y="968"/>
                  </a:lnTo>
                  <a:lnTo>
                    <a:pt x="746" y="970"/>
                  </a:lnTo>
                  <a:lnTo>
                    <a:pt x="746" y="973"/>
                  </a:lnTo>
                  <a:lnTo>
                    <a:pt x="746" y="973"/>
                  </a:lnTo>
                  <a:lnTo>
                    <a:pt x="746" y="973"/>
                  </a:lnTo>
                  <a:lnTo>
                    <a:pt x="746" y="975"/>
                  </a:lnTo>
                  <a:lnTo>
                    <a:pt x="746" y="975"/>
                  </a:lnTo>
                  <a:lnTo>
                    <a:pt x="746" y="975"/>
                  </a:lnTo>
                  <a:lnTo>
                    <a:pt x="746" y="975"/>
                  </a:lnTo>
                  <a:lnTo>
                    <a:pt x="746" y="973"/>
                  </a:lnTo>
                  <a:lnTo>
                    <a:pt x="744" y="970"/>
                  </a:lnTo>
                  <a:lnTo>
                    <a:pt x="746" y="970"/>
                  </a:lnTo>
                  <a:lnTo>
                    <a:pt x="746" y="970"/>
                  </a:lnTo>
                  <a:lnTo>
                    <a:pt x="746" y="968"/>
                  </a:lnTo>
                  <a:lnTo>
                    <a:pt x="746" y="968"/>
                  </a:lnTo>
                  <a:lnTo>
                    <a:pt x="744" y="968"/>
                  </a:lnTo>
                  <a:lnTo>
                    <a:pt x="744" y="966"/>
                  </a:lnTo>
                  <a:lnTo>
                    <a:pt x="746" y="966"/>
                  </a:lnTo>
                  <a:lnTo>
                    <a:pt x="744" y="963"/>
                  </a:lnTo>
                  <a:lnTo>
                    <a:pt x="744" y="963"/>
                  </a:lnTo>
                  <a:lnTo>
                    <a:pt x="744" y="963"/>
                  </a:lnTo>
                  <a:lnTo>
                    <a:pt x="744" y="963"/>
                  </a:lnTo>
                  <a:lnTo>
                    <a:pt x="746" y="961"/>
                  </a:lnTo>
                  <a:lnTo>
                    <a:pt x="748" y="961"/>
                  </a:lnTo>
                  <a:lnTo>
                    <a:pt x="751" y="956"/>
                  </a:lnTo>
                  <a:lnTo>
                    <a:pt x="751" y="954"/>
                  </a:lnTo>
                  <a:lnTo>
                    <a:pt x="760" y="942"/>
                  </a:lnTo>
                  <a:lnTo>
                    <a:pt x="760" y="942"/>
                  </a:lnTo>
                  <a:lnTo>
                    <a:pt x="760" y="942"/>
                  </a:lnTo>
                  <a:lnTo>
                    <a:pt x="760" y="940"/>
                  </a:lnTo>
                  <a:lnTo>
                    <a:pt x="760" y="940"/>
                  </a:lnTo>
                  <a:lnTo>
                    <a:pt x="760" y="940"/>
                  </a:lnTo>
                  <a:lnTo>
                    <a:pt x="762" y="937"/>
                  </a:lnTo>
                  <a:lnTo>
                    <a:pt x="765" y="937"/>
                  </a:lnTo>
                  <a:lnTo>
                    <a:pt x="765" y="935"/>
                  </a:lnTo>
                  <a:lnTo>
                    <a:pt x="765" y="935"/>
                  </a:lnTo>
                  <a:lnTo>
                    <a:pt x="767" y="935"/>
                  </a:lnTo>
                  <a:lnTo>
                    <a:pt x="774" y="930"/>
                  </a:lnTo>
                  <a:lnTo>
                    <a:pt x="774" y="930"/>
                  </a:lnTo>
                  <a:lnTo>
                    <a:pt x="777" y="933"/>
                  </a:lnTo>
                  <a:lnTo>
                    <a:pt x="777" y="933"/>
                  </a:lnTo>
                  <a:lnTo>
                    <a:pt x="777" y="930"/>
                  </a:lnTo>
                  <a:lnTo>
                    <a:pt x="777" y="930"/>
                  </a:lnTo>
                  <a:lnTo>
                    <a:pt x="779" y="928"/>
                  </a:lnTo>
                  <a:lnTo>
                    <a:pt x="779" y="928"/>
                  </a:lnTo>
                  <a:lnTo>
                    <a:pt x="779" y="928"/>
                  </a:lnTo>
                  <a:lnTo>
                    <a:pt x="777" y="928"/>
                  </a:lnTo>
                  <a:lnTo>
                    <a:pt x="777" y="928"/>
                  </a:lnTo>
                  <a:lnTo>
                    <a:pt x="777" y="928"/>
                  </a:lnTo>
                  <a:lnTo>
                    <a:pt x="777" y="926"/>
                  </a:lnTo>
                  <a:lnTo>
                    <a:pt x="777" y="926"/>
                  </a:lnTo>
                  <a:lnTo>
                    <a:pt x="774" y="926"/>
                  </a:lnTo>
                  <a:lnTo>
                    <a:pt x="777" y="923"/>
                  </a:lnTo>
                  <a:lnTo>
                    <a:pt x="777" y="923"/>
                  </a:lnTo>
                  <a:lnTo>
                    <a:pt x="777" y="921"/>
                  </a:lnTo>
                  <a:lnTo>
                    <a:pt x="777" y="921"/>
                  </a:lnTo>
                  <a:lnTo>
                    <a:pt x="772" y="921"/>
                  </a:lnTo>
                  <a:lnTo>
                    <a:pt x="772" y="921"/>
                  </a:lnTo>
                  <a:lnTo>
                    <a:pt x="772" y="921"/>
                  </a:lnTo>
                  <a:lnTo>
                    <a:pt x="772" y="921"/>
                  </a:lnTo>
                  <a:lnTo>
                    <a:pt x="770" y="918"/>
                  </a:lnTo>
                  <a:lnTo>
                    <a:pt x="770" y="921"/>
                  </a:lnTo>
                  <a:lnTo>
                    <a:pt x="767" y="923"/>
                  </a:lnTo>
                  <a:lnTo>
                    <a:pt x="767" y="923"/>
                  </a:lnTo>
                  <a:lnTo>
                    <a:pt x="765" y="923"/>
                  </a:lnTo>
                  <a:lnTo>
                    <a:pt x="765" y="923"/>
                  </a:lnTo>
                  <a:lnTo>
                    <a:pt x="765" y="923"/>
                  </a:lnTo>
                  <a:lnTo>
                    <a:pt x="765" y="921"/>
                  </a:lnTo>
                  <a:lnTo>
                    <a:pt x="765" y="921"/>
                  </a:lnTo>
                  <a:lnTo>
                    <a:pt x="765" y="921"/>
                  </a:lnTo>
                  <a:lnTo>
                    <a:pt x="765" y="921"/>
                  </a:lnTo>
                  <a:lnTo>
                    <a:pt x="765" y="921"/>
                  </a:lnTo>
                  <a:lnTo>
                    <a:pt x="765" y="918"/>
                  </a:lnTo>
                  <a:lnTo>
                    <a:pt x="765" y="918"/>
                  </a:lnTo>
                  <a:lnTo>
                    <a:pt x="765" y="916"/>
                  </a:lnTo>
                  <a:lnTo>
                    <a:pt x="765" y="916"/>
                  </a:lnTo>
                  <a:lnTo>
                    <a:pt x="765" y="916"/>
                  </a:lnTo>
                  <a:lnTo>
                    <a:pt x="770" y="918"/>
                  </a:lnTo>
                  <a:lnTo>
                    <a:pt x="770" y="916"/>
                  </a:lnTo>
                  <a:lnTo>
                    <a:pt x="770" y="916"/>
                  </a:lnTo>
                  <a:lnTo>
                    <a:pt x="770" y="914"/>
                  </a:lnTo>
                  <a:lnTo>
                    <a:pt x="770" y="914"/>
                  </a:lnTo>
                  <a:lnTo>
                    <a:pt x="770" y="911"/>
                  </a:lnTo>
                  <a:lnTo>
                    <a:pt x="770" y="911"/>
                  </a:lnTo>
                  <a:lnTo>
                    <a:pt x="774" y="914"/>
                  </a:lnTo>
                  <a:lnTo>
                    <a:pt x="777" y="914"/>
                  </a:lnTo>
                  <a:lnTo>
                    <a:pt x="777" y="914"/>
                  </a:lnTo>
                  <a:lnTo>
                    <a:pt x="777"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7" y="890"/>
                  </a:lnTo>
                  <a:lnTo>
                    <a:pt x="774" y="888"/>
                  </a:lnTo>
                  <a:lnTo>
                    <a:pt x="774" y="888"/>
                  </a:lnTo>
                  <a:lnTo>
                    <a:pt x="767" y="888"/>
                  </a:lnTo>
                  <a:lnTo>
                    <a:pt x="765" y="885"/>
                  </a:lnTo>
                  <a:lnTo>
                    <a:pt x="765" y="885"/>
                  </a:lnTo>
                  <a:lnTo>
                    <a:pt x="762" y="885"/>
                  </a:lnTo>
                  <a:lnTo>
                    <a:pt x="760" y="888"/>
                  </a:lnTo>
                  <a:lnTo>
                    <a:pt x="760" y="888"/>
                  </a:lnTo>
                  <a:lnTo>
                    <a:pt x="758" y="888"/>
                  </a:lnTo>
                  <a:lnTo>
                    <a:pt x="760" y="885"/>
                  </a:lnTo>
                  <a:lnTo>
                    <a:pt x="760" y="885"/>
                  </a:lnTo>
                  <a:lnTo>
                    <a:pt x="760" y="883"/>
                  </a:lnTo>
                  <a:lnTo>
                    <a:pt x="760" y="883"/>
                  </a:lnTo>
                  <a:lnTo>
                    <a:pt x="758" y="885"/>
                  </a:lnTo>
                  <a:lnTo>
                    <a:pt x="758" y="885"/>
                  </a:lnTo>
                  <a:lnTo>
                    <a:pt x="755" y="885"/>
                  </a:lnTo>
                  <a:lnTo>
                    <a:pt x="755" y="888"/>
                  </a:lnTo>
                  <a:lnTo>
                    <a:pt x="755" y="890"/>
                  </a:lnTo>
                  <a:lnTo>
                    <a:pt x="753" y="890"/>
                  </a:lnTo>
                  <a:lnTo>
                    <a:pt x="753" y="892"/>
                  </a:lnTo>
                  <a:lnTo>
                    <a:pt x="741" y="895"/>
                  </a:lnTo>
                  <a:lnTo>
                    <a:pt x="739" y="895"/>
                  </a:lnTo>
                  <a:lnTo>
                    <a:pt x="736" y="895"/>
                  </a:lnTo>
                  <a:lnTo>
                    <a:pt x="736" y="897"/>
                  </a:lnTo>
                  <a:lnTo>
                    <a:pt x="736" y="897"/>
                  </a:lnTo>
                  <a:lnTo>
                    <a:pt x="736" y="897"/>
                  </a:lnTo>
                  <a:lnTo>
                    <a:pt x="734" y="897"/>
                  </a:lnTo>
                  <a:lnTo>
                    <a:pt x="734" y="897"/>
                  </a:lnTo>
                  <a:lnTo>
                    <a:pt x="734" y="899"/>
                  </a:lnTo>
                  <a:lnTo>
                    <a:pt x="734" y="899"/>
                  </a:lnTo>
                  <a:lnTo>
                    <a:pt x="732" y="897"/>
                  </a:lnTo>
                  <a:lnTo>
                    <a:pt x="732" y="897"/>
                  </a:lnTo>
                  <a:lnTo>
                    <a:pt x="727" y="899"/>
                  </a:lnTo>
                  <a:lnTo>
                    <a:pt x="725" y="897"/>
                  </a:lnTo>
                  <a:lnTo>
                    <a:pt x="725" y="899"/>
                  </a:lnTo>
                  <a:lnTo>
                    <a:pt x="725" y="899"/>
                  </a:lnTo>
                  <a:lnTo>
                    <a:pt x="725" y="899"/>
                  </a:lnTo>
                  <a:lnTo>
                    <a:pt x="725" y="902"/>
                  </a:lnTo>
                  <a:lnTo>
                    <a:pt x="725" y="904"/>
                  </a:lnTo>
                  <a:lnTo>
                    <a:pt x="725" y="904"/>
                  </a:lnTo>
                  <a:lnTo>
                    <a:pt x="725" y="904"/>
                  </a:lnTo>
                  <a:lnTo>
                    <a:pt x="722" y="904"/>
                  </a:lnTo>
                  <a:lnTo>
                    <a:pt x="722" y="904"/>
                  </a:lnTo>
                  <a:lnTo>
                    <a:pt x="722" y="902"/>
                  </a:lnTo>
                  <a:lnTo>
                    <a:pt x="722" y="902"/>
                  </a:lnTo>
                  <a:lnTo>
                    <a:pt x="722" y="902"/>
                  </a:lnTo>
                  <a:lnTo>
                    <a:pt x="722" y="899"/>
                  </a:lnTo>
                  <a:lnTo>
                    <a:pt x="722" y="899"/>
                  </a:lnTo>
                  <a:lnTo>
                    <a:pt x="720"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6" y="885"/>
                  </a:lnTo>
                  <a:lnTo>
                    <a:pt x="706" y="885"/>
                  </a:lnTo>
                  <a:lnTo>
                    <a:pt x="706" y="885"/>
                  </a:lnTo>
                  <a:lnTo>
                    <a:pt x="708" y="883"/>
                  </a:lnTo>
                  <a:lnTo>
                    <a:pt x="708" y="883"/>
                  </a:lnTo>
                  <a:lnTo>
                    <a:pt x="708" y="883"/>
                  </a:lnTo>
                  <a:lnTo>
                    <a:pt x="703" y="881"/>
                  </a:lnTo>
                  <a:lnTo>
                    <a:pt x="701" y="881"/>
                  </a:lnTo>
                  <a:lnTo>
                    <a:pt x="701" y="881"/>
                  </a:lnTo>
                  <a:lnTo>
                    <a:pt x="699" y="883"/>
                  </a:lnTo>
                  <a:lnTo>
                    <a:pt x="699" y="883"/>
                  </a:lnTo>
                  <a:lnTo>
                    <a:pt x="696" y="883"/>
                  </a:lnTo>
                  <a:lnTo>
                    <a:pt x="696" y="885"/>
                  </a:lnTo>
                  <a:lnTo>
                    <a:pt x="696" y="885"/>
                  </a:lnTo>
                  <a:lnTo>
                    <a:pt x="694"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6" y="888"/>
                  </a:lnTo>
                  <a:lnTo>
                    <a:pt x="706" y="888"/>
                  </a:lnTo>
                  <a:lnTo>
                    <a:pt x="706" y="885"/>
                  </a:lnTo>
                  <a:lnTo>
                    <a:pt x="706" y="885"/>
                  </a:lnTo>
                  <a:lnTo>
                    <a:pt x="706" y="885"/>
                  </a:lnTo>
                  <a:lnTo>
                    <a:pt x="706" y="888"/>
                  </a:lnTo>
                  <a:lnTo>
                    <a:pt x="706" y="888"/>
                  </a:lnTo>
                  <a:lnTo>
                    <a:pt x="706" y="890"/>
                  </a:lnTo>
                  <a:lnTo>
                    <a:pt x="706" y="890"/>
                  </a:lnTo>
                  <a:lnTo>
                    <a:pt x="706"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9" y="895"/>
                  </a:lnTo>
                  <a:lnTo>
                    <a:pt x="694" y="892"/>
                  </a:lnTo>
                  <a:lnTo>
                    <a:pt x="691" y="890"/>
                  </a:lnTo>
                  <a:lnTo>
                    <a:pt x="687" y="890"/>
                  </a:lnTo>
                  <a:lnTo>
                    <a:pt x="684" y="890"/>
                  </a:lnTo>
                  <a:lnTo>
                    <a:pt x="684" y="892"/>
                  </a:lnTo>
                  <a:lnTo>
                    <a:pt x="684" y="892"/>
                  </a:lnTo>
                  <a:lnTo>
                    <a:pt x="682" y="892"/>
                  </a:lnTo>
                  <a:lnTo>
                    <a:pt x="682" y="892"/>
                  </a:lnTo>
                  <a:lnTo>
                    <a:pt x="682" y="892"/>
                  </a:lnTo>
                  <a:lnTo>
                    <a:pt x="680" y="892"/>
                  </a:lnTo>
                  <a:lnTo>
                    <a:pt x="680" y="892"/>
                  </a:lnTo>
                  <a:lnTo>
                    <a:pt x="680" y="892"/>
                  </a:lnTo>
                  <a:lnTo>
                    <a:pt x="677" y="892"/>
                  </a:lnTo>
                  <a:lnTo>
                    <a:pt x="677" y="895"/>
                  </a:lnTo>
                  <a:lnTo>
                    <a:pt x="675" y="895"/>
                  </a:lnTo>
                  <a:lnTo>
                    <a:pt x="675" y="897"/>
                  </a:lnTo>
                  <a:lnTo>
                    <a:pt x="677" y="897"/>
                  </a:lnTo>
                  <a:lnTo>
                    <a:pt x="677" y="897"/>
                  </a:lnTo>
                  <a:lnTo>
                    <a:pt x="675" y="897"/>
                  </a:lnTo>
                  <a:lnTo>
                    <a:pt x="675" y="899"/>
                  </a:lnTo>
                  <a:lnTo>
                    <a:pt x="673" y="902"/>
                  </a:lnTo>
                  <a:lnTo>
                    <a:pt x="673" y="902"/>
                  </a:lnTo>
                  <a:lnTo>
                    <a:pt x="675" y="899"/>
                  </a:lnTo>
                  <a:lnTo>
                    <a:pt x="675" y="899"/>
                  </a:lnTo>
                  <a:lnTo>
                    <a:pt x="675" y="902"/>
                  </a:lnTo>
                  <a:lnTo>
                    <a:pt x="675" y="902"/>
                  </a:lnTo>
                  <a:lnTo>
                    <a:pt x="675" y="902"/>
                  </a:lnTo>
                  <a:lnTo>
                    <a:pt x="675" y="902"/>
                  </a:lnTo>
                  <a:lnTo>
                    <a:pt x="675" y="904"/>
                  </a:lnTo>
                  <a:lnTo>
                    <a:pt x="675" y="904"/>
                  </a:lnTo>
                  <a:lnTo>
                    <a:pt x="675" y="904"/>
                  </a:lnTo>
                  <a:lnTo>
                    <a:pt x="677" y="904"/>
                  </a:lnTo>
                  <a:lnTo>
                    <a:pt x="680" y="907"/>
                  </a:lnTo>
                  <a:lnTo>
                    <a:pt x="680" y="907"/>
                  </a:lnTo>
                  <a:lnTo>
                    <a:pt x="680" y="907"/>
                  </a:lnTo>
                  <a:lnTo>
                    <a:pt x="680" y="909"/>
                  </a:lnTo>
                  <a:lnTo>
                    <a:pt x="680" y="909"/>
                  </a:lnTo>
                  <a:lnTo>
                    <a:pt x="677" y="909"/>
                  </a:lnTo>
                  <a:lnTo>
                    <a:pt x="680" y="909"/>
                  </a:lnTo>
                  <a:lnTo>
                    <a:pt x="680" y="909"/>
                  </a:lnTo>
                  <a:lnTo>
                    <a:pt x="680" y="911"/>
                  </a:lnTo>
                  <a:lnTo>
                    <a:pt x="680" y="911"/>
                  </a:lnTo>
                  <a:lnTo>
                    <a:pt x="682" y="911"/>
                  </a:lnTo>
                  <a:lnTo>
                    <a:pt x="682" y="911"/>
                  </a:lnTo>
                  <a:lnTo>
                    <a:pt x="682" y="911"/>
                  </a:lnTo>
                  <a:lnTo>
                    <a:pt x="682" y="911"/>
                  </a:lnTo>
                  <a:lnTo>
                    <a:pt x="682" y="909"/>
                  </a:lnTo>
                  <a:lnTo>
                    <a:pt x="684" y="909"/>
                  </a:lnTo>
                  <a:lnTo>
                    <a:pt x="684" y="909"/>
                  </a:lnTo>
                  <a:lnTo>
                    <a:pt x="684" y="909"/>
                  </a:lnTo>
                  <a:lnTo>
                    <a:pt x="684" y="911"/>
                  </a:lnTo>
                  <a:lnTo>
                    <a:pt x="687" y="911"/>
                  </a:lnTo>
                  <a:lnTo>
                    <a:pt x="687" y="911"/>
                  </a:lnTo>
                  <a:lnTo>
                    <a:pt x="687" y="914"/>
                  </a:lnTo>
                  <a:lnTo>
                    <a:pt x="687" y="914"/>
                  </a:lnTo>
                  <a:lnTo>
                    <a:pt x="689" y="914"/>
                  </a:lnTo>
                  <a:lnTo>
                    <a:pt x="689" y="914"/>
                  </a:lnTo>
                  <a:lnTo>
                    <a:pt x="687" y="916"/>
                  </a:lnTo>
                  <a:lnTo>
                    <a:pt x="687" y="916"/>
                  </a:lnTo>
                  <a:lnTo>
                    <a:pt x="687" y="918"/>
                  </a:lnTo>
                  <a:lnTo>
                    <a:pt x="687" y="918"/>
                  </a:lnTo>
                  <a:lnTo>
                    <a:pt x="687" y="921"/>
                  </a:lnTo>
                  <a:lnTo>
                    <a:pt x="687" y="921"/>
                  </a:lnTo>
                  <a:lnTo>
                    <a:pt x="689" y="923"/>
                  </a:lnTo>
                  <a:lnTo>
                    <a:pt x="691" y="926"/>
                  </a:lnTo>
                  <a:lnTo>
                    <a:pt x="691" y="928"/>
                  </a:lnTo>
                  <a:lnTo>
                    <a:pt x="691" y="928"/>
                  </a:lnTo>
                  <a:lnTo>
                    <a:pt x="689" y="928"/>
                  </a:lnTo>
                  <a:lnTo>
                    <a:pt x="689" y="928"/>
                  </a:lnTo>
                  <a:lnTo>
                    <a:pt x="689" y="926"/>
                  </a:lnTo>
                  <a:lnTo>
                    <a:pt x="687" y="926"/>
                  </a:lnTo>
                  <a:lnTo>
                    <a:pt x="684" y="923"/>
                  </a:lnTo>
                  <a:lnTo>
                    <a:pt x="684" y="923"/>
                  </a:lnTo>
                  <a:lnTo>
                    <a:pt x="684" y="921"/>
                  </a:lnTo>
                  <a:lnTo>
                    <a:pt x="684" y="921"/>
                  </a:lnTo>
                  <a:lnTo>
                    <a:pt x="684" y="918"/>
                  </a:lnTo>
                  <a:lnTo>
                    <a:pt x="682" y="916"/>
                  </a:lnTo>
                  <a:lnTo>
                    <a:pt x="680" y="916"/>
                  </a:lnTo>
                  <a:lnTo>
                    <a:pt x="680" y="914"/>
                  </a:lnTo>
                  <a:lnTo>
                    <a:pt x="680" y="911"/>
                  </a:lnTo>
                  <a:lnTo>
                    <a:pt x="680" y="911"/>
                  </a:lnTo>
                  <a:lnTo>
                    <a:pt x="677" y="911"/>
                  </a:lnTo>
                  <a:lnTo>
                    <a:pt x="677" y="911"/>
                  </a:lnTo>
                  <a:lnTo>
                    <a:pt x="670" y="911"/>
                  </a:lnTo>
                  <a:lnTo>
                    <a:pt x="670" y="911"/>
                  </a:lnTo>
                  <a:lnTo>
                    <a:pt x="668" y="916"/>
                  </a:lnTo>
                  <a:lnTo>
                    <a:pt x="668" y="916"/>
                  </a:lnTo>
                  <a:lnTo>
                    <a:pt x="665" y="916"/>
                  </a:lnTo>
                  <a:lnTo>
                    <a:pt x="665" y="916"/>
                  </a:lnTo>
                  <a:lnTo>
                    <a:pt x="665" y="916"/>
                  </a:lnTo>
                  <a:lnTo>
                    <a:pt x="663" y="916"/>
                  </a:lnTo>
                  <a:lnTo>
                    <a:pt x="663" y="916"/>
                  </a:lnTo>
                  <a:lnTo>
                    <a:pt x="663" y="918"/>
                  </a:lnTo>
                  <a:lnTo>
                    <a:pt x="663" y="921"/>
                  </a:lnTo>
                  <a:lnTo>
                    <a:pt x="661" y="921"/>
                  </a:lnTo>
                  <a:lnTo>
                    <a:pt x="661" y="921"/>
                  </a:lnTo>
                  <a:lnTo>
                    <a:pt x="661" y="921"/>
                  </a:lnTo>
                  <a:lnTo>
                    <a:pt x="661" y="921"/>
                  </a:lnTo>
                  <a:lnTo>
                    <a:pt x="658" y="921"/>
                  </a:lnTo>
                  <a:lnTo>
                    <a:pt x="661" y="921"/>
                  </a:lnTo>
                  <a:lnTo>
                    <a:pt x="661" y="923"/>
                  </a:lnTo>
                  <a:lnTo>
                    <a:pt x="661" y="923"/>
                  </a:lnTo>
                  <a:lnTo>
                    <a:pt x="661" y="923"/>
                  </a:lnTo>
                  <a:lnTo>
                    <a:pt x="661" y="923"/>
                  </a:lnTo>
                  <a:lnTo>
                    <a:pt x="661" y="923"/>
                  </a:lnTo>
                  <a:lnTo>
                    <a:pt x="661" y="923"/>
                  </a:lnTo>
                  <a:lnTo>
                    <a:pt x="661" y="926"/>
                  </a:lnTo>
                  <a:lnTo>
                    <a:pt x="663" y="926"/>
                  </a:lnTo>
                  <a:lnTo>
                    <a:pt x="663" y="926"/>
                  </a:lnTo>
                  <a:lnTo>
                    <a:pt x="663" y="928"/>
                  </a:lnTo>
                  <a:lnTo>
                    <a:pt x="665" y="928"/>
                  </a:lnTo>
                  <a:lnTo>
                    <a:pt x="665" y="928"/>
                  </a:lnTo>
                  <a:lnTo>
                    <a:pt x="668" y="928"/>
                  </a:lnTo>
                  <a:lnTo>
                    <a:pt x="668" y="930"/>
                  </a:lnTo>
                  <a:lnTo>
                    <a:pt x="668" y="933"/>
                  </a:lnTo>
                  <a:lnTo>
                    <a:pt x="675" y="935"/>
                  </a:lnTo>
                  <a:lnTo>
                    <a:pt x="675" y="935"/>
                  </a:lnTo>
                  <a:lnTo>
                    <a:pt x="675" y="935"/>
                  </a:lnTo>
                  <a:lnTo>
                    <a:pt x="675" y="937"/>
                  </a:lnTo>
                  <a:lnTo>
                    <a:pt x="675" y="937"/>
                  </a:lnTo>
                  <a:lnTo>
                    <a:pt x="677" y="940"/>
                  </a:lnTo>
                  <a:lnTo>
                    <a:pt x="680" y="942"/>
                  </a:lnTo>
                  <a:lnTo>
                    <a:pt x="684" y="940"/>
                  </a:lnTo>
                  <a:lnTo>
                    <a:pt x="689" y="935"/>
                  </a:lnTo>
                  <a:lnTo>
                    <a:pt x="694" y="935"/>
                  </a:lnTo>
                  <a:lnTo>
                    <a:pt x="694" y="935"/>
                  </a:lnTo>
                  <a:lnTo>
                    <a:pt x="691" y="935"/>
                  </a:lnTo>
                  <a:lnTo>
                    <a:pt x="691" y="935"/>
                  </a:lnTo>
                  <a:lnTo>
                    <a:pt x="691" y="935"/>
                  </a:lnTo>
                  <a:lnTo>
                    <a:pt x="691" y="933"/>
                  </a:lnTo>
                  <a:lnTo>
                    <a:pt x="691" y="933"/>
                  </a:lnTo>
                  <a:lnTo>
                    <a:pt x="691" y="930"/>
                  </a:lnTo>
                  <a:lnTo>
                    <a:pt x="691" y="930"/>
                  </a:lnTo>
                  <a:lnTo>
                    <a:pt x="691" y="930"/>
                  </a:lnTo>
                  <a:lnTo>
                    <a:pt x="694" y="930"/>
                  </a:lnTo>
                  <a:lnTo>
                    <a:pt x="694" y="930"/>
                  </a:lnTo>
                  <a:lnTo>
                    <a:pt x="694" y="933"/>
                  </a:lnTo>
                  <a:lnTo>
                    <a:pt x="696" y="933"/>
                  </a:lnTo>
                  <a:lnTo>
                    <a:pt x="696" y="935"/>
                  </a:lnTo>
                  <a:lnTo>
                    <a:pt x="696" y="935"/>
                  </a:lnTo>
                  <a:lnTo>
                    <a:pt x="699" y="937"/>
                  </a:lnTo>
                  <a:lnTo>
                    <a:pt x="699" y="940"/>
                  </a:lnTo>
                  <a:lnTo>
                    <a:pt x="701" y="942"/>
                  </a:lnTo>
                  <a:lnTo>
                    <a:pt x="701" y="942"/>
                  </a:lnTo>
                  <a:lnTo>
                    <a:pt x="703" y="944"/>
                  </a:lnTo>
                  <a:lnTo>
                    <a:pt x="703" y="944"/>
                  </a:lnTo>
                  <a:lnTo>
                    <a:pt x="708" y="944"/>
                  </a:lnTo>
                  <a:lnTo>
                    <a:pt x="708" y="947"/>
                  </a:lnTo>
                  <a:lnTo>
                    <a:pt x="708" y="947"/>
                  </a:lnTo>
                  <a:lnTo>
                    <a:pt x="703" y="947"/>
                  </a:lnTo>
                  <a:lnTo>
                    <a:pt x="701" y="947"/>
                  </a:lnTo>
                  <a:lnTo>
                    <a:pt x="699" y="944"/>
                  </a:lnTo>
                  <a:lnTo>
                    <a:pt x="699" y="944"/>
                  </a:lnTo>
                  <a:lnTo>
                    <a:pt x="699" y="942"/>
                  </a:lnTo>
                  <a:lnTo>
                    <a:pt x="699" y="944"/>
                  </a:lnTo>
                  <a:lnTo>
                    <a:pt x="696" y="944"/>
                  </a:lnTo>
                  <a:lnTo>
                    <a:pt x="696" y="942"/>
                  </a:lnTo>
                  <a:lnTo>
                    <a:pt x="696" y="942"/>
                  </a:lnTo>
                  <a:lnTo>
                    <a:pt x="694" y="940"/>
                  </a:lnTo>
                  <a:lnTo>
                    <a:pt x="694" y="940"/>
                  </a:lnTo>
                  <a:lnTo>
                    <a:pt x="694" y="940"/>
                  </a:lnTo>
                  <a:lnTo>
                    <a:pt x="694" y="940"/>
                  </a:lnTo>
                  <a:lnTo>
                    <a:pt x="694" y="940"/>
                  </a:lnTo>
                  <a:lnTo>
                    <a:pt x="691" y="940"/>
                  </a:lnTo>
                  <a:lnTo>
                    <a:pt x="694" y="940"/>
                  </a:lnTo>
                  <a:lnTo>
                    <a:pt x="691" y="940"/>
                  </a:lnTo>
                  <a:lnTo>
                    <a:pt x="691" y="942"/>
                  </a:lnTo>
                  <a:lnTo>
                    <a:pt x="689" y="942"/>
                  </a:lnTo>
                  <a:lnTo>
                    <a:pt x="689" y="942"/>
                  </a:lnTo>
                  <a:lnTo>
                    <a:pt x="691" y="942"/>
                  </a:lnTo>
                  <a:lnTo>
                    <a:pt x="691" y="942"/>
                  </a:lnTo>
                  <a:lnTo>
                    <a:pt x="689" y="944"/>
                  </a:lnTo>
                  <a:lnTo>
                    <a:pt x="687" y="944"/>
                  </a:lnTo>
                  <a:lnTo>
                    <a:pt x="687" y="944"/>
                  </a:lnTo>
                  <a:lnTo>
                    <a:pt x="689" y="944"/>
                  </a:lnTo>
                  <a:lnTo>
                    <a:pt x="689" y="944"/>
                  </a:lnTo>
                  <a:lnTo>
                    <a:pt x="689" y="947"/>
                  </a:lnTo>
                  <a:lnTo>
                    <a:pt x="689" y="947"/>
                  </a:lnTo>
                  <a:lnTo>
                    <a:pt x="689" y="947"/>
                  </a:lnTo>
                  <a:lnTo>
                    <a:pt x="689" y="947"/>
                  </a:lnTo>
                  <a:lnTo>
                    <a:pt x="689" y="949"/>
                  </a:lnTo>
                  <a:lnTo>
                    <a:pt x="687" y="949"/>
                  </a:lnTo>
                  <a:lnTo>
                    <a:pt x="687" y="949"/>
                  </a:lnTo>
                  <a:lnTo>
                    <a:pt x="687" y="949"/>
                  </a:lnTo>
                  <a:lnTo>
                    <a:pt x="687" y="952"/>
                  </a:lnTo>
                  <a:lnTo>
                    <a:pt x="687" y="952"/>
                  </a:lnTo>
                  <a:lnTo>
                    <a:pt x="687" y="954"/>
                  </a:lnTo>
                  <a:lnTo>
                    <a:pt x="689" y="954"/>
                  </a:lnTo>
                  <a:lnTo>
                    <a:pt x="689" y="956"/>
                  </a:lnTo>
                  <a:lnTo>
                    <a:pt x="689" y="956"/>
                  </a:lnTo>
                  <a:lnTo>
                    <a:pt x="689" y="956"/>
                  </a:lnTo>
                  <a:lnTo>
                    <a:pt x="689" y="956"/>
                  </a:lnTo>
                  <a:lnTo>
                    <a:pt x="691" y="956"/>
                  </a:lnTo>
                  <a:lnTo>
                    <a:pt x="691" y="954"/>
                  </a:lnTo>
                  <a:lnTo>
                    <a:pt x="691" y="954"/>
                  </a:lnTo>
                  <a:lnTo>
                    <a:pt x="691" y="952"/>
                  </a:lnTo>
                  <a:lnTo>
                    <a:pt x="694" y="952"/>
                  </a:lnTo>
                  <a:lnTo>
                    <a:pt x="696" y="952"/>
                  </a:lnTo>
                  <a:lnTo>
                    <a:pt x="696" y="952"/>
                  </a:lnTo>
                  <a:lnTo>
                    <a:pt x="696" y="954"/>
                  </a:lnTo>
                  <a:lnTo>
                    <a:pt x="694" y="954"/>
                  </a:lnTo>
                  <a:lnTo>
                    <a:pt x="694" y="954"/>
                  </a:lnTo>
                  <a:lnTo>
                    <a:pt x="696" y="954"/>
                  </a:lnTo>
                  <a:lnTo>
                    <a:pt x="694" y="954"/>
                  </a:lnTo>
                  <a:lnTo>
                    <a:pt x="694" y="954"/>
                  </a:lnTo>
                  <a:lnTo>
                    <a:pt x="694" y="956"/>
                  </a:lnTo>
                  <a:lnTo>
                    <a:pt x="694" y="956"/>
                  </a:lnTo>
                  <a:lnTo>
                    <a:pt x="696" y="956"/>
                  </a:lnTo>
                  <a:lnTo>
                    <a:pt x="699" y="956"/>
                  </a:lnTo>
                  <a:lnTo>
                    <a:pt x="696" y="959"/>
                  </a:lnTo>
                  <a:lnTo>
                    <a:pt x="696" y="959"/>
                  </a:lnTo>
                  <a:lnTo>
                    <a:pt x="696" y="961"/>
                  </a:lnTo>
                  <a:lnTo>
                    <a:pt x="699" y="959"/>
                  </a:lnTo>
                  <a:lnTo>
                    <a:pt x="699" y="961"/>
                  </a:lnTo>
                  <a:lnTo>
                    <a:pt x="699" y="961"/>
                  </a:lnTo>
                  <a:lnTo>
                    <a:pt x="699" y="961"/>
                  </a:lnTo>
                  <a:lnTo>
                    <a:pt x="699" y="961"/>
                  </a:lnTo>
                  <a:lnTo>
                    <a:pt x="699" y="963"/>
                  </a:lnTo>
                  <a:lnTo>
                    <a:pt x="699" y="963"/>
                  </a:lnTo>
                  <a:lnTo>
                    <a:pt x="699" y="963"/>
                  </a:lnTo>
                  <a:lnTo>
                    <a:pt x="699" y="963"/>
                  </a:lnTo>
                  <a:lnTo>
                    <a:pt x="699" y="963"/>
                  </a:lnTo>
                  <a:lnTo>
                    <a:pt x="699" y="963"/>
                  </a:lnTo>
                  <a:lnTo>
                    <a:pt x="699"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9" y="973"/>
                  </a:lnTo>
                  <a:lnTo>
                    <a:pt x="696" y="975"/>
                  </a:lnTo>
                  <a:lnTo>
                    <a:pt x="694" y="975"/>
                  </a:lnTo>
                  <a:lnTo>
                    <a:pt x="694" y="975"/>
                  </a:lnTo>
                  <a:lnTo>
                    <a:pt x="694" y="975"/>
                  </a:lnTo>
                  <a:lnTo>
                    <a:pt x="694" y="973"/>
                  </a:lnTo>
                  <a:lnTo>
                    <a:pt x="694" y="973"/>
                  </a:lnTo>
                  <a:lnTo>
                    <a:pt x="694" y="970"/>
                  </a:lnTo>
                  <a:lnTo>
                    <a:pt x="696" y="970"/>
                  </a:lnTo>
                  <a:lnTo>
                    <a:pt x="696" y="970"/>
                  </a:lnTo>
                  <a:lnTo>
                    <a:pt x="694" y="968"/>
                  </a:lnTo>
                  <a:lnTo>
                    <a:pt x="694" y="968"/>
                  </a:lnTo>
                  <a:lnTo>
                    <a:pt x="694" y="968"/>
                  </a:lnTo>
                  <a:lnTo>
                    <a:pt x="694" y="970"/>
                  </a:lnTo>
                  <a:lnTo>
                    <a:pt x="694" y="970"/>
                  </a:lnTo>
                  <a:lnTo>
                    <a:pt x="694" y="970"/>
                  </a:lnTo>
                  <a:lnTo>
                    <a:pt x="691" y="968"/>
                  </a:lnTo>
                  <a:lnTo>
                    <a:pt x="691" y="968"/>
                  </a:lnTo>
                  <a:lnTo>
                    <a:pt x="691" y="966"/>
                  </a:lnTo>
                  <a:lnTo>
                    <a:pt x="691" y="966"/>
                  </a:lnTo>
                  <a:lnTo>
                    <a:pt x="691" y="963"/>
                  </a:lnTo>
                  <a:lnTo>
                    <a:pt x="691" y="963"/>
                  </a:lnTo>
                  <a:lnTo>
                    <a:pt x="694" y="963"/>
                  </a:lnTo>
                  <a:lnTo>
                    <a:pt x="694" y="963"/>
                  </a:lnTo>
                  <a:lnTo>
                    <a:pt x="694" y="961"/>
                  </a:lnTo>
                  <a:lnTo>
                    <a:pt x="694" y="961"/>
                  </a:lnTo>
                  <a:lnTo>
                    <a:pt x="694" y="961"/>
                  </a:lnTo>
                  <a:lnTo>
                    <a:pt x="694" y="961"/>
                  </a:lnTo>
                  <a:lnTo>
                    <a:pt x="694"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4" y="978"/>
                  </a:lnTo>
                  <a:lnTo>
                    <a:pt x="694" y="978"/>
                  </a:lnTo>
                  <a:lnTo>
                    <a:pt x="694" y="982"/>
                  </a:lnTo>
                  <a:lnTo>
                    <a:pt x="694" y="982"/>
                  </a:lnTo>
                  <a:lnTo>
                    <a:pt x="694"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7" y="985"/>
                  </a:lnTo>
                  <a:lnTo>
                    <a:pt x="682" y="987"/>
                  </a:lnTo>
                  <a:lnTo>
                    <a:pt x="680" y="985"/>
                  </a:lnTo>
                  <a:lnTo>
                    <a:pt x="680" y="985"/>
                  </a:lnTo>
                  <a:lnTo>
                    <a:pt x="680" y="985"/>
                  </a:lnTo>
                  <a:lnTo>
                    <a:pt x="680" y="985"/>
                  </a:lnTo>
                  <a:lnTo>
                    <a:pt x="680" y="985"/>
                  </a:lnTo>
                  <a:lnTo>
                    <a:pt x="680" y="985"/>
                  </a:lnTo>
                  <a:lnTo>
                    <a:pt x="680" y="987"/>
                  </a:lnTo>
                  <a:lnTo>
                    <a:pt x="680" y="987"/>
                  </a:lnTo>
                  <a:lnTo>
                    <a:pt x="680" y="987"/>
                  </a:lnTo>
                  <a:lnTo>
                    <a:pt x="677" y="987"/>
                  </a:lnTo>
                  <a:lnTo>
                    <a:pt x="677" y="987"/>
                  </a:lnTo>
                  <a:lnTo>
                    <a:pt x="680" y="987"/>
                  </a:lnTo>
                  <a:lnTo>
                    <a:pt x="680" y="989"/>
                  </a:lnTo>
                  <a:lnTo>
                    <a:pt x="680" y="989"/>
                  </a:lnTo>
                  <a:lnTo>
                    <a:pt x="677" y="992"/>
                  </a:lnTo>
                  <a:lnTo>
                    <a:pt x="677" y="992"/>
                  </a:lnTo>
                  <a:lnTo>
                    <a:pt x="677" y="992"/>
                  </a:lnTo>
                  <a:lnTo>
                    <a:pt x="675" y="992"/>
                  </a:lnTo>
                  <a:lnTo>
                    <a:pt x="675" y="989"/>
                  </a:lnTo>
                  <a:lnTo>
                    <a:pt x="675" y="989"/>
                  </a:lnTo>
                  <a:lnTo>
                    <a:pt x="675" y="989"/>
                  </a:lnTo>
                  <a:lnTo>
                    <a:pt x="673" y="992"/>
                  </a:lnTo>
                  <a:lnTo>
                    <a:pt x="673" y="992"/>
                  </a:lnTo>
                  <a:lnTo>
                    <a:pt x="673"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8" y="985"/>
                  </a:lnTo>
                  <a:lnTo>
                    <a:pt x="668" y="982"/>
                  </a:lnTo>
                  <a:lnTo>
                    <a:pt x="668"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1" y="978"/>
                  </a:lnTo>
                  <a:lnTo>
                    <a:pt x="661" y="975"/>
                  </a:lnTo>
                  <a:lnTo>
                    <a:pt x="661" y="973"/>
                  </a:lnTo>
                  <a:lnTo>
                    <a:pt x="658" y="973"/>
                  </a:lnTo>
                  <a:lnTo>
                    <a:pt x="658" y="973"/>
                  </a:lnTo>
                  <a:lnTo>
                    <a:pt x="658" y="970"/>
                  </a:lnTo>
                  <a:lnTo>
                    <a:pt x="658" y="970"/>
                  </a:lnTo>
                  <a:lnTo>
                    <a:pt x="661" y="970"/>
                  </a:lnTo>
                  <a:lnTo>
                    <a:pt x="661" y="970"/>
                  </a:lnTo>
                  <a:lnTo>
                    <a:pt x="658" y="970"/>
                  </a:lnTo>
                  <a:lnTo>
                    <a:pt x="658" y="970"/>
                  </a:lnTo>
                  <a:lnTo>
                    <a:pt x="658" y="970"/>
                  </a:lnTo>
                  <a:lnTo>
                    <a:pt x="658" y="973"/>
                  </a:lnTo>
                  <a:lnTo>
                    <a:pt x="658" y="973"/>
                  </a:lnTo>
                  <a:lnTo>
                    <a:pt x="656" y="973"/>
                  </a:lnTo>
                  <a:lnTo>
                    <a:pt x="656" y="970"/>
                  </a:lnTo>
                  <a:lnTo>
                    <a:pt x="656" y="970"/>
                  </a:lnTo>
                  <a:lnTo>
                    <a:pt x="654" y="966"/>
                  </a:lnTo>
                  <a:lnTo>
                    <a:pt x="654" y="966"/>
                  </a:lnTo>
                  <a:lnTo>
                    <a:pt x="656" y="966"/>
                  </a:lnTo>
                  <a:lnTo>
                    <a:pt x="654" y="966"/>
                  </a:lnTo>
                  <a:lnTo>
                    <a:pt x="654" y="966"/>
                  </a:lnTo>
                  <a:lnTo>
                    <a:pt x="654" y="966"/>
                  </a:lnTo>
                  <a:lnTo>
                    <a:pt x="654" y="963"/>
                  </a:lnTo>
                  <a:lnTo>
                    <a:pt x="654" y="963"/>
                  </a:lnTo>
                  <a:lnTo>
                    <a:pt x="654" y="963"/>
                  </a:lnTo>
                  <a:lnTo>
                    <a:pt x="654" y="961"/>
                  </a:lnTo>
                  <a:lnTo>
                    <a:pt x="654" y="961"/>
                  </a:lnTo>
                  <a:lnTo>
                    <a:pt x="654" y="961"/>
                  </a:lnTo>
                  <a:lnTo>
                    <a:pt x="654" y="961"/>
                  </a:lnTo>
                  <a:lnTo>
                    <a:pt x="654" y="961"/>
                  </a:lnTo>
                  <a:lnTo>
                    <a:pt x="651" y="961"/>
                  </a:lnTo>
                  <a:lnTo>
                    <a:pt x="651" y="961"/>
                  </a:lnTo>
                  <a:lnTo>
                    <a:pt x="651" y="961"/>
                  </a:lnTo>
                  <a:lnTo>
                    <a:pt x="651" y="961"/>
                  </a:lnTo>
                  <a:lnTo>
                    <a:pt x="651" y="959"/>
                  </a:lnTo>
                  <a:lnTo>
                    <a:pt x="649" y="959"/>
                  </a:lnTo>
                  <a:lnTo>
                    <a:pt x="649" y="959"/>
                  </a:lnTo>
                  <a:lnTo>
                    <a:pt x="649" y="959"/>
                  </a:lnTo>
                  <a:lnTo>
                    <a:pt x="649" y="956"/>
                  </a:lnTo>
                  <a:lnTo>
                    <a:pt x="649" y="956"/>
                  </a:lnTo>
                  <a:lnTo>
                    <a:pt x="649" y="956"/>
                  </a:lnTo>
                  <a:lnTo>
                    <a:pt x="646" y="956"/>
                  </a:lnTo>
                  <a:lnTo>
                    <a:pt x="646" y="956"/>
                  </a:lnTo>
                  <a:lnTo>
                    <a:pt x="644" y="956"/>
                  </a:lnTo>
                  <a:lnTo>
                    <a:pt x="642" y="956"/>
                  </a:lnTo>
                  <a:lnTo>
                    <a:pt x="639" y="956"/>
                  </a:lnTo>
                  <a:lnTo>
                    <a:pt x="642" y="956"/>
                  </a:lnTo>
                  <a:lnTo>
                    <a:pt x="639" y="959"/>
                  </a:lnTo>
                  <a:lnTo>
                    <a:pt x="639" y="956"/>
                  </a:lnTo>
                  <a:lnTo>
                    <a:pt x="637" y="959"/>
                  </a:lnTo>
                  <a:lnTo>
                    <a:pt x="637" y="959"/>
                  </a:lnTo>
                  <a:lnTo>
                    <a:pt x="639" y="959"/>
                  </a:lnTo>
                  <a:lnTo>
                    <a:pt x="637" y="959"/>
                  </a:lnTo>
                  <a:lnTo>
                    <a:pt x="635" y="959"/>
                  </a:lnTo>
                  <a:lnTo>
                    <a:pt x="635" y="961"/>
                  </a:lnTo>
                  <a:lnTo>
                    <a:pt x="635"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8" y="978"/>
                  </a:lnTo>
                  <a:lnTo>
                    <a:pt x="628" y="980"/>
                  </a:lnTo>
                  <a:lnTo>
                    <a:pt x="628" y="980"/>
                  </a:lnTo>
                  <a:lnTo>
                    <a:pt x="628" y="980"/>
                  </a:lnTo>
                  <a:lnTo>
                    <a:pt x="628" y="982"/>
                  </a:lnTo>
                  <a:lnTo>
                    <a:pt x="628" y="982"/>
                  </a:lnTo>
                  <a:lnTo>
                    <a:pt x="628" y="985"/>
                  </a:lnTo>
                  <a:lnTo>
                    <a:pt x="628" y="985"/>
                  </a:lnTo>
                  <a:lnTo>
                    <a:pt x="628" y="985"/>
                  </a:lnTo>
                  <a:lnTo>
                    <a:pt x="628" y="985"/>
                  </a:lnTo>
                  <a:lnTo>
                    <a:pt x="628" y="985"/>
                  </a:lnTo>
                  <a:lnTo>
                    <a:pt x="628" y="987"/>
                  </a:lnTo>
                  <a:lnTo>
                    <a:pt x="628" y="987"/>
                  </a:lnTo>
                  <a:lnTo>
                    <a:pt x="628" y="987"/>
                  </a:lnTo>
                  <a:lnTo>
                    <a:pt x="628" y="989"/>
                  </a:lnTo>
                  <a:lnTo>
                    <a:pt x="630" y="992"/>
                  </a:lnTo>
                  <a:lnTo>
                    <a:pt x="630" y="992"/>
                  </a:lnTo>
                  <a:lnTo>
                    <a:pt x="635" y="999"/>
                  </a:lnTo>
                  <a:lnTo>
                    <a:pt x="635" y="999"/>
                  </a:lnTo>
                  <a:lnTo>
                    <a:pt x="635" y="999"/>
                  </a:lnTo>
                  <a:lnTo>
                    <a:pt x="635" y="999"/>
                  </a:lnTo>
                  <a:lnTo>
                    <a:pt x="635" y="1001"/>
                  </a:lnTo>
                  <a:lnTo>
                    <a:pt x="637" y="1001"/>
                  </a:lnTo>
                  <a:lnTo>
                    <a:pt x="637" y="1001"/>
                  </a:lnTo>
                  <a:lnTo>
                    <a:pt x="639" y="1001"/>
                  </a:lnTo>
                  <a:lnTo>
                    <a:pt x="639" y="1004"/>
                  </a:lnTo>
                  <a:lnTo>
                    <a:pt x="639" y="1004"/>
                  </a:lnTo>
                  <a:lnTo>
                    <a:pt x="639" y="1004"/>
                  </a:lnTo>
                  <a:lnTo>
                    <a:pt x="642" y="1004"/>
                  </a:lnTo>
                  <a:lnTo>
                    <a:pt x="642" y="1004"/>
                  </a:lnTo>
                  <a:lnTo>
                    <a:pt x="642" y="1004"/>
                  </a:lnTo>
                  <a:lnTo>
                    <a:pt x="642" y="1004"/>
                  </a:lnTo>
                  <a:lnTo>
                    <a:pt x="642" y="1006"/>
                  </a:lnTo>
                  <a:lnTo>
                    <a:pt x="642" y="1004"/>
                  </a:lnTo>
                  <a:lnTo>
                    <a:pt x="642" y="1004"/>
                  </a:lnTo>
                  <a:lnTo>
                    <a:pt x="642" y="1004"/>
                  </a:lnTo>
                  <a:lnTo>
                    <a:pt x="644" y="1006"/>
                  </a:lnTo>
                  <a:lnTo>
                    <a:pt x="646" y="1006"/>
                  </a:lnTo>
                  <a:lnTo>
                    <a:pt x="646" y="1008"/>
                  </a:lnTo>
                  <a:lnTo>
                    <a:pt x="646" y="1008"/>
                  </a:lnTo>
                  <a:lnTo>
                    <a:pt x="649" y="1008"/>
                  </a:lnTo>
                  <a:lnTo>
                    <a:pt x="649" y="1011"/>
                  </a:lnTo>
                  <a:lnTo>
                    <a:pt x="646" y="1011"/>
                  </a:lnTo>
                  <a:lnTo>
                    <a:pt x="646" y="1011"/>
                  </a:lnTo>
                  <a:lnTo>
                    <a:pt x="649" y="1013"/>
                  </a:lnTo>
                  <a:lnTo>
                    <a:pt x="649" y="1015"/>
                  </a:lnTo>
                  <a:lnTo>
                    <a:pt x="649" y="1015"/>
                  </a:lnTo>
                  <a:lnTo>
                    <a:pt x="649" y="1015"/>
                  </a:lnTo>
                  <a:lnTo>
                    <a:pt x="649" y="1015"/>
                  </a:lnTo>
                  <a:lnTo>
                    <a:pt x="651" y="1015"/>
                  </a:lnTo>
                  <a:lnTo>
                    <a:pt x="651" y="1015"/>
                  </a:lnTo>
                  <a:lnTo>
                    <a:pt x="651" y="1018"/>
                  </a:lnTo>
                  <a:lnTo>
                    <a:pt x="651" y="1018"/>
                  </a:lnTo>
                  <a:lnTo>
                    <a:pt x="649" y="1015"/>
                  </a:lnTo>
                  <a:lnTo>
                    <a:pt x="649" y="1018"/>
                  </a:lnTo>
                  <a:lnTo>
                    <a:pt x="649" y="1018"/>
                  </a:lnTo>
                  <a:lnTo>
                    <a:pt x="649" y="1018"/>
                  </a:lnTo>
                  <a:lnTo>
                    <a:pt x="649" y="1018"/>
                  </a:lnTo>
                  <a:lnTo>
                    <a:pt x="649" y="1020"/>
                  </a:lnTo>
                  <a:lnTo>
                    <a:pt x="649" y="1020"/>
                  </a:lnTo>
                  <a:lnTo>
                    <a:pt x="649" y="1020"/>
                  </a:lnTo>
                  <a:lnTo>
                    <a:pt x="649" y="1020"/>
                  </a:lnTo>
                  <a:lnTo>
                    <a:pt x="649" y="1020"/>
                  </a:lnTo>
                  <a:lnTo>
                    <a:pt x="649" y="1020"/>
                  </a:lnTo>
                  <a:lnTo>
                    <a:pt x="649" y="1020"/>
                  </a:lnTo>
                  <a:lnTo>
                    <a:pt x="649" y="1023"/>
                  </a:lnTo>
                  <a:lnTo>
                    <a:pt x="651" y="1023"/>
                  </a:lnTo>
                  <a:lnTo>
                    <a:pt x="651" y="1023"/>
                  </a:lnTo>
                  <a:lnTo>
                    <a:pt x="651" y="1025"/>
                  </a:lnTo>
                  <a:lnTo>
                    <a:pt x="651" y="1025"/>
                  </a:lnTo>
                  <a:lnTo>
                    <a:pt x="654" y="1025"/>
                  </a:lnTo>
                  <a:lnTo>
                    <a:pt x="654" y="1025"/>
                  </a:lnTo>
                  <a:lnTo>
                    <a:pt x="654" y="1025"/>
                  </a:lnTo>
                  <a:lnTo>
                    <a:pt x="654" y="1025"/>
                  </a:lnTo>
                  <a:lnTo>
                    <a:pt x="654" y="1025"/>
                  </a:lnTo>
                  <a:lnTo>
                    <a:pt x="654" y="1025"/>
                  </a:lnTo>
                  <a:lnTo>
                    <a:pt x="654" y="1025"/>
                  </a:lnTo>
                  <a:lnTo>
                    <a:pt x="656" y="1025"/>
                  </a:lnTo>
                  <a:lnTo>
                    <a:pt x="656" y="1025"/>
                  </a:lnTo>
                  <a:lnTo>
                    <a:pt x="656" y="1025"/>
                  </a:lnTo>
                  <a:lnTo>
                    <a:pt x="656" y="1025"/>
                  </a:lnTo>
                  <a:lnTo>
                    <a:pt x="658" y="1025"/>
                  </a:lnTo>
                  <a:lnTo>
                    <a:pt x="661" y="1027"/>
                  </a:lnTo>
                  <a:lnTo>
                    <a:pt x="661" y="1027"/>
                  </a:lnTo>
                  <a:lnTo>
                    <a:pt x="661" y="1027"/>
                  </a:lnTo>
                  <a:lnTo>
                    <a:pt x="661" y="1027"/>
                  </a:lnTo>
                  <a:lnTo>
                    <a:pt x="661" y="1030"/>
                  </a:lnTo>
                  <a:lnTo>
                    <a:pt x="661" y="1030"/>
                  </a:lnTo>
                  <a:lnTo>
                    <a:pt x="661" y="1030"/>
                  </a:lnTo>
                  <a:lnTo>
                    <a:pt x="661" y="1030"/>
                  </a:lnTo>
                  <a:lnTo>
                    <a:pt x="661" y="1030"/>
                  </a:lnTo>
                  <a:lnTo>
                    <a:pt x="661" y="1030"/>
                  </a:lnTo>
                  <a:lnTo>
                    <a:pt x="663" y="1030"/>
                  </a:lnTo>
                  <a:lnTo>
                    <a:pt x="663" y="1030"/>
                  </a:lnTo>
                  <a:lnTo>
                    <a:pt x="663" y="1027"/>
                  </a:lnTo>
                  <a:lnTo>
                    <a:pt x="663" y="1025"/>
                  </a:lnTo>
                  <a:lnTo>
                    <a:pt x="665" y="1023"/>
                  </a:lnTo>
                  <a:lnTo>
                    <a:pt x="668" y="1023"/>
                  </a:lnTo>
                  <a:lnTo>
                    <a:pt x="668" y="1023"/>
                  </a:lnTo>
                  <a:lnTo>
                    <a:pt x="668" y="1023"/>
                  </a:lnTo>
                  <a:lnTo>
                    <a:pt x="670" y="1025"/>
                  </a:lnTo>
                  <a:lnTo>
                    <a:pt x="670" y="1025"/>
                  </a:lnTo>
                  <a:lnTo>
                    <a:pt x="673" y="1027"/>
                  </a:lnTo>
                  <a:lnTo>
                    <a:pt x="673" y="1027"/>
                  </a:lnTo>
                  <a:lnTo>
                    <a:pt x="673" y="1027"/>
                  </a:lnTo>
                  <a:lnTo>
                    <a:pt x="673" y="1027"/>
                  </a:lnTo>
                  <a:lnTo>
                    <a:pt x="673" y="1030"/>
                  </a:lnTo>
                  <a:lnTo>
                    <a:pt x="673" y="1030"/>
                  </a:lnTo>
                  <a:lnTo>
                    <a:pt x="673" y="1030"/>
                  </a:lnTo>
                  <a:lnTo>
                    <a:pt x="673" y="1030"/>
                  </a:lnTo>
                  <a:lnTo>
                    <a:pt x="673" y="1030"/>
                  </a:lnTo>
                  <a:lnTo>
                    <a:pt x="673" y="1030"/>
                  </a:lnTo>
                  <a:lnTo>
                    <a:pt x="673" y="1032"/>
                  </a:lnTo>
                  <a:lnTo>
                    <a:pt x="673" y="1032"/>
                  </a:lnTo>
                  <a:lnTo>
                    <a:pt x="673" y="1032"/>
                  </a:lnTo>
                  <a:lnTo>
                    <a:pt x="673" y="1034"/>
                  </a:lnTo>
                  <a:lnTo>
                    <a:pt x="673" y="1034"/>
                  </a:lnTo>
                  <a:lnTo>
                    <a:pt x="675" y="1037"/>
                  </a:lnTo>
                  <a:lnTo>
                    <a:pt x="675" y="1037"/>
                  </a:lnTo>
                  <a:lnTo>
                    <a:pt x="675" y="1037"/>
                  </a:lnTo>
                  <a:lnTo>
                    <a:pt x="675" y="1037"/>
                  </a:lnTo>
                  <a:lnTo>
                    <a:pt x="675" y="1034"/>
                  </a:lnTo>
                  <a:lnTo>
                    <a:pt x="677" y="1034"/>
                  </a:lnTo>
                  <a:lnTo>
                    <a:pt x="677" y="1034"/>
                  </a:lnTo>
                  <a:lnTo>
                    <a:pt x="675" y="1034"/>
                  </a:lnTo>
                  <a:lnTo>
                    <a:pt x="677" y="1034"/>
                  </a:lnTo>
                  <a:lnTo>
                    <a:pt x="677" y="1034"/>
                  </a:lnTo>
                  <a:lnTo>
                    <a:pt x="677" y="1034"/>
                  </a:lnTo>
                  <a:lnTo>
                    <a:pt x="677" y="1034"/>
                  </a:lnTo>
                  <a:lnTo>
                    <a:pt x="677" y="1034"/>
                  </a:lnTo>
                  <a:lnTo>
                    <a:pt x="677" y="1034"/>
                  </a:lnTo>
                  <a:lnTo>
                    <a:pt x="680" y="1034"/>
                  </a:lnTo>
                  <a:lnTo>
                    <a:pt x="680" y="1034"/>
                  </a:lnTo>
                  <a:lnTo>
                    <a:pt x="684" y="1037"/>
                  </a:lnTo>
                  <a:lnTo>
                    <a:pt x="684" y="1037"/>
                  </a:lnTo>
                  <a:lnTo>
                    <a:pt x="684" y="1037"/>
                  </a:lnTo>
                  <a:lnTo>
                    <a:pt x="684" y="1039"/>
                  </a:lnTo>
                  <a:lnTo>
                    <a:pt x="687" y="1039"/>
                  </a:lnTo>
                  <a:lnTo>
                    <a:pt x="687" y="1039"/>
                  </a:lnTo>
                  <a:lnTo>
                    <a:pt x="687" y="1039"/>
                  </a:lnTo>
                  <a:lnTo>
                    <a:pt x="689" y="1042"/>
                  </a:lnTo>
                  <a:lnTo>
                    <a:pt x="687" y="1042"/>
                  </a:lnTo>
                  <a:lnTo>
                    <a:pt x="687"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4" y="1053"/>
                  </a:lnTo>
                  <a:lnTo>
                    <a:pt x="694" y="1056"/>
                  </a:lnTo>
                  <a:lnTo>
                    <a:pt x="696" y="1058"/>
                  </a:lnTo>
                  <a:lnTo>
                    <a:pt x="699" y="1058"/>
                  </a:lnTo>
                  <a:lnTo>
                    <a:pt x="699" y="1060"/>
                  </a:lnTo>
                  <a:lnTo>
                    <a:pt x="699" y="1063"/>
                  </a:lnTo>
                  <a:lnTo>
                    <a:pt x="701" y="1063"/>
                  </a:lnTo>
                  <a:lnTo>
                    <a:pt x="701" y="1063"/>
                  </a:lnTo>
                  <a:lnTo>
                    <a:pt x="706" y="1065"/>
                  </a:lnTo>
                  <a:lnTo>
                    <a:pt x="706" y="1065"/>
                  </a:lnTo>
                  <a:lnTo>
                    <a:pt x="708" y="1068"/>
                  </a:lnTo>
                  <a:lnTo>
                    <a:pt x="708" y="1070"/>
                  </a:lnTo>
                  <a:lnTo>
                    <a:pt x="708" y="1070"/>
                  </a:lnTo>
                  <a:lnTo>
                    <a:pt x="708" y="1070"/>
                  </a:lnTo>
                  <a:lnTo>
                    <a:pt x="708" y="1072"/>
                  </a:lnTo>
                  <a:lnTo>
                    <a:pt x="710" y="1072"/>
                  </a:lnTo>
                  <a:lnTo>
                    <a:pt x="710" y="1072"/>
                  </a:lnTo>
                  <a:lnTo>
                    <a:pt x="710" y="1072"/>
                  </a:lnTo>
                  <a:lnTo>
                    <a:pt x="710" y="1075"/>
                  </a:lnTo>
                  <a:lnTo>
                    <a:pt x="713" y="1075"/>
                  </a:lnTo>
                  <a:lnTo>
                    <a:pt x="713" y="1075"/>
                  </a:lnTo>
                  <a:lnTo>
                    <a:pt x="713" y="1075"/>
                  </a:lnTo>
                  <a:lnTo>
                    <a:pt x="713" y="1075"/>
                  </a:lnTo>
                  <a:lnTo>
                    <a:pt x="713" y="1077"/>
                  </a:lnTo>
                  <a:lnTo>
                    <a:pt x="713" y="1077"/>
                  </a:lnTo>
                  <a:lnTo>
                    <a:pt x="713" y="1077"/>
                  </a:lnTo>
                  <a:lnTo>
                    <a:pt x="713" y="1077"/>
                  </a:lnTo>
                  <a:lnTo>
                    <a:pt x="713" y="1079"/>
                  </a:lnTo>
                  <a:lnTo>
                    <a:pt x="713" y="1079"/>
                  </a:lnTo>
                  <a:lnTo>
                    <a:pt x="713" y="1079"/>
                  </a:lnTo>
                  <a:lnTo>
                    <a:pt x="713" y="1082"/>
                  </a:lnTo>
                  <a:lnTo>
                    <a:pt x="715" y="1084"/>
                  </a:lnTo>
                  <a:lnTo>
                    <a:pt x="715" y="1086"/>
                  </a:lnTo>
                  <a:lnTo>
                    <a:pt x="717" y="1086"/>
                  </a:lnTo>
                  <a:lnTo>
                    <a:pt x="720" y="1089"/>
                  </a:lnTo>
                  <a:lnTo>
                    <a:pt x="720" y="1089"/>
                  </a:lnTo>
                  <a:lnTo>
                    <a:pt x="720" y="1091"/>
                  </a:lnTo>
                  <a:lnTo>
                    <a:pt x="720" y="1091"/>
                  </a:lnTo>
                  <a:lnTo>
                    <a:pt x="720" y="1091"/>
                  </a:lnTo>
                  <a:lnTo>
                    <a:pt x="720" y="1091"/>
                  </a:lnTo>
                  <a:lnTo>
                    <a:pt x="720" y="1096"/>
                  </a:lnTo>
                  <a:lnTo>
                    <a:pt x="722" y="1098"/>
                  </a:lnTo>
                  <a:lnTo>
                    <a:pt x="722" y="1101"/>
                  </a:lnTo>
                  <a:lnTo>
                    <a:pt x="722" y="1101"/>
                  </a:lnTo>
                  <a:lnTo>
                    <a:pt x="722" y="1103"/>
                  </a:lnTo>
                  <a:lnTo>
                    <a:pt x="722" y="1103"/>
                  </a:lnTo>
                  <a:lnTo>
                    <a:pt x="725" y="1103"/>
                  </a:lnTo>
                  <a:lnTo>
                    <a:pt x="725" y="1105"/>
                  </a:lnTo>
                  <a:lnTo>
                    <a:pt x="725" y="1105"/>
                  </a:lnTo>
                  <a:lnTo>
                    <a:pt x="725" y="1105"/>
                  </a:lnTo>
                  <a:lnTo>
                    <a:pt x="725" y="1108"/>
                  </a:lnTo>
                  <a:lnTo>
                    <a:pt x="725" y="1108"/>
                  </a:lnTo>
                  <a:lnTo>
                    <a:pt x="725" y="1110"/>
                  </a:lnTo>
                  <a:lnTo>
                    <a:pt x="725" y="1110"/>
                  </a:lnTo>
                  <a:lnTo>
                    <a:pt x="729" y="1110"/>
                  </a:lnTo>
                  <a:lnTo>
                    <a:pt x="729" y="1108"/>
                  </a:lnTo>
                  <a:lnTo>
                    <a:pt x="732" y="1105"/>
                  </a:lnTo>
                  <a:lnTo>
                    <a:pt x="732" y="1105"/>
                  </a:lnTo>
                  <a:lnTo>
                    <a:pt x="734" y="1105"/>
                  </a:lnTo>
                  <a:lnTo>
                    <a:pt x="734" y="1108"/>
                  </a:lnTo>
                  <a:lnTo>
                    <a:pt x="736" y="1113"/>
                  </a:lnTo>
                  <a:lnTo>
                    <a:pt x="739" y="1115"/>
                  </a:lnTo>
                  <a:lnTo>
                    <a:pt x="739" y="1115"/>
                  </a:lnTo>
                  <a:lnTo>
                    <a:pt x="741" y="1115"/>
                  </a:lnTo>
                  <a:lnTo>
                    <a:pt x="741" y="1115"/>
                  </a:lnTo>
                  <a:lnTo>
                    <a:pt x="741" y="1115"/>
                  </a:lnTo>
                  <a:lnTo>
                    <a:pt x="741" y="1115"/>
                  </a:lnTo>
                  <a:lnTo>
                    <a:pt x="741" y="1115"/>
                  </a:lnTo>
                  <a:lnTo>
                    <a:pt x="741" y="1115"/>
                  </a:lnTo>
                  <a:lnTo>
                    <a:pt x="741" y="1113"/>
                  </a:lnTo>
                  <a:lnTo>
                    <a:pt x="746" y="1115"/>
                  </a:lnTo>
                  <a:lnTo>
                    <a:pt x="746" y="1113"/>
                  </a:lnTo>
                  <a:lnTo>
                    <a:pt x="748" y="1110"/>
                  </a:lnTo>
                  <a:lnTo>
                    <a:pt x="751" y="1110"/>
                  </a:lnTo>
                  <a:lnTo>
                    <a:pt x="751" y="1110"/>
                  </a:lnTo>
                  <a:lnTo>
                    <a:pt x="753" y="1105"/>
                  </a:lnTo>
                  <a:lnTo>
                    <a:pt x="755" y="1103"/>
                  </a:lnTo>
                  <a:lnTo>
                    <a:pt x="755" y="1103"/>
                  </a:lnTo>
                  <a:lnTo>
                    <a:pt x="755" y="1101"/>
                  </a:lnTo>
                  <a:lnTo>
                    <a:pt x="758" y="1098"/>
                  </a:lnTo>
                  <a:lnTo>
                    <a:pt x="758" y="1096"/>
                  </a:lnTo>
                  <a:lnTo>
                    <a:pt x="760" y="1094"/>
                  </a:lnTo>
                  <a:lnTo>
                    <a:pt x="760" y="1094"/>
                  </a:lnTo>
                  <a:lnTo>
                    <a:pt x="760" y="1091"/>
                  </a:lnTo>
                  <a:lnTo>
                    <a:pt x="758" y="1091"/>
                  </a:lnTo>
                  <a:lnTo>
                    <a:pt x="758" y="1091"/>
                  </a:lnTo>
                  <a:lnTo>
                    <a:pt x="758" y="1091"/>
                  </a:lnTo>
                  <a:lnTo>
                    <a:pt x="758" y="1091"/>
                  </a:lnTo>
                  <a:lnTo>
                    <a:pt x="758" y="1091"/>
                  </a:lnTo>
                  <a:lnTo>
                    <a:pt x="758"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1" y="1082"/>
                  </a:lnTo>
                  <a:lnTo>
                    <a:pt x="751" y="1082"/>
                  </a:lnTo>
                  <a:lnTo>
                    <a:pt x="751" y="1082"/>
                  </a:lnTo>
                  <a:lnTo>
                    <a:pt x="751" y="1082"/>
                  </a:lnTo>
                  <a:lnTo>
                    <a:pt x="748" y="1079"/>
                  </a:lnTo>
                  <a:lnTo>
                    <a:pt x="748" y="1079"/>
                  </a:lnTo>
                  <a:lnTo>
                    <a:pt x="748" y="1077"/>
                  </a:lnTo>
                  <a:lnTo>
                    <a:pt x="748" y="1077"/>
                  </a:lnTo>
                  <a:lnTo>
                    <a:pt x="748" y="1077"/>
                  </a:lnTo>
                  <a:lnTo>
                    <a:pt x="748" y="1077"/>
                  </a:lnTo>
                  <a:lnTo>
                    <a:pt x="748" y="1077"/>
                  </a:lnTo>
                  <a:lnTo>
                    <a:pt x="746" y="1077"/>
                  </a:lnTo>
                  <a:lnTo>
                    <a:pt x="746" y="1077"/>
                  </a:lnTo>
                  <a:lnTo>
                    <a:pt x="746" y="1077"/>
                  </a:lnTo>
                  <a:lnTo>
                    <a:pt x="746" y="1077"/>
                  </a:lnTo>
                  <a:lnTo>
                    <a:pt x="746" y="1077"/>
                  </a:lnTo>
                  <a:lnTo>
                    <a:pt x="746" y="1072"/>
                  </a:lnTo>
                  <a:lnTo>
                    <a:pt x="748" y="1070"/>
                  </a:lnTo>
                  <a:lnTo>
                    <a:pt x="751" y="1063"/>
                  </a:lnTo>
                  <a:lnTo>
                    <a:pt x="751" y="1063"/>
                  </a:lnTo>
                  <a:lnTo>
                    <a:pt x="751" y="1063"/>
                  </a:lnTo>
                  <a:lnTo>
                    <a:pt x="753" y="1063"/>
                  </a:lnTo>
                  <a:lnTo>
                    <a:pt x="753" y="1063"/>
                  </a:lnTo>
                  <a:lnTo>
                    <a:pt x="753" y="1063"/>
                  </a:lnTo>
                  <a:lnTo>
                    <a:pt x="751"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1" y="1068"/>
                  </a:lnTo>
                  <a:lnTo>
                    <a:pt x="751" y="1070"/>
                  </a:lnTo>
                  <a:lnTo>
                    <a:pt x="751" y="1075"/>
                  </a:lnTo>
                  <a:lnTo>
                    <a:pt x="751" y="1075"/>
                  </a:lnTo>
                  <a:lnTo>
                    <a:pt x="751" y="1075"/>
                  </a:lnTo>
                  <a:lnTo>
                    <a:pt x="751" y="1077"/>
                  </a:lnTo>
                  <a:lnTo>
                    <a:pt x="751" y="1077"/>
                  </a:lnTo>
                  <a:lnTo>
                    <a:pt x="753" y="1082"/>
                  </a:lnTo>
                  <a:lnTo>
                    <a:pt x="755" y="1082"/>
                  </a:lnTo>
                  <a:lnTo>
                    <a:pt x="758" y="1082"/>
                  </a:lnTo>
                  <a:lnTo>
                    <a:pt x="758" y="1082"/>
                  </a:lnTo>
                  <a:lnTo>
                    <a:pt x="762" y="1082"/>
                  </a:lnTo>
                  <a:lnTo>
                    <a:pt x="762" y="1082"/>
                  </a:lnTo>
                  <a:lnTo>
                    <a:pt x="762" y="1082"/>
                  </a:lnTo>
                  <a:lnTo>
                    <a:pt x="767" y="1082"/>
                  </a:lnTo>
                  <a:lnTo>
                    <a:pt x="770" y="1084"/>
                  </a:lnTo>
                  <a:lnTo>
                    <a:pt x="770" y="1084"/>
                  </a:lnTo>
                  <a:lnTo>
                    <a:pt x="770" y="1084"/>
                  </a:lnTo>
                  <a:lnTo>
                    <a:pt x="777" y="1084"/>
                  </a:lnTo>
                  <a:lnTo>
                    <a:pt x="777" y="1084"/>
                  </a:lnTo>
                  <a:lnTo>
                    <a:pt x="781" y="1082"/>
                  </a:lnTo>
                  <a:lnTo>
                    <a:pt x="784" y="1079"/>
                  </a:lnTo>
                  <a:lnTo>
                    <a:pt x="788" y="1077"/>
                  </a:lnTo>
                  <a:lnTo>
                    <a:pt x="788" y="1075"/>
                  </a:lnTo>
                  <a:lnTo>
                    <a:pt x="788" y="1075"/>
                  </a:lnTo>
                  <a:lnTo>
                    <a:pt x="788" y="1072"/>
                  </a:lnTo>
                  <a:lnTo>
                    <a:pt x="791" y="1068"/>
                  </a:lnTo>
                  <a:lnTo>
                    <a:pt x="791" y="1068"/>
                  </a:lnTo>
                  <a:lnTo>
                    <a:pt x="791" y="1068"/>
                  </a:lnTo>
                  <a:lnTo>
                    <a:pt x="793" y="1068"/>
                  </a:lnTo>
                  <a:lnTo>
                    <a:pt x="793" y="1068"/>
                  </a:lnTo>
                  <a:lnTo>
                    <a:pt x="796" y="1065"/>
                  </a:lnTo>
                  <a:lnTo>
                    <a:pt x="796" y="1065"/>
                  </a:lnTo>
                  <a:lnTo>
                    <a:pt x="796" y="1063"/>
                  </a:lnTo>
                  <a:lnTo>
                    <a:pt x="798" y="1063"/>
                  </a:lnTo>
                  <a:lnTo>
                    <a:pt x="798" y="1065"/>
                  </a:lnTo>
                  <a:lnTo>
                    <a:pt x="798" y="1065"/>
                  </a:lnTo>
                  <a:lnTo>
                    <a:pt x="798" y="1065"/>
                  </a:lnTo>
                  <a:lnTo>
                    <a:pt x="796" y="1065"/>
                  </a:lnTo>
                  <a:lnTo>
                    <a:pt x="798" y="1068"/>
                  </a:lnTo>
                  <a:lnTo>
                    <a:pt x="798" y="1068"/>
                  </a:lnTo>
                  <a:lnTo>
                    <a:pt x="800" y="1068"/>
                  </a:lnTo>
                  <a:lnTo>
                    <a:pt x="800" y="1065"/>
                  </a:lnTo>
                  <a:lnTo>
                    <a:pt x="803" y="1063"/>
                  </a:lnTo>
                  <a:lnTo>
                    <a:pt x="803" y="1058"/>
                  </a:lnTo>
                  <a:lnTo>
                    <a:pt x="803" y="1056"/>
                  </a:lnTo>
                  <a:lnTo>
                    <a:pt x="803" y="1056"/>
                  </a:lnTo>
                  <a:lnTo>
                    <a:pt x="800" y="1056"/>
                  </a:lnTo>
                  <a:lnTo>
                    <a:pt x="800" y="1056"/>
                  </a:lnTo>
                  <a:lnTo>
                    <a:pt x="798" y="1058"/>
                  </a:lnTo>
                  <a:lnTo>
                    <a:pt x="798" y="1058"/>
                  </a:lnTo>
                  <a:lnTo>
                    <a:pt x="796" y="1058"/>
                  </a:lnTo>
                  <a:lnTo>
                    <a:pt x="796" y="1058"/>
                  </a:lnTo>
                  <a:lnTo>
                    <a:pt x="798" y="1056"/>
                  </a:lnTo>
                  <a:lnTo>
                    <a:pt x="798" y="1053"/>
                  </a:lnTo>
                  <a:lnTo>
                    <a:pt x="798" y="1053"/>
                  </a:lnTo>
                  <a:lnTo>
                    <a:pt x="800" y="1053"/>
                  </a:lnTo>
                  <a:lnTo>
                    <a:pt x="800" y="1053"/>
                  </a:lnTo>
                  <a:lnTo>
                    <a:pt x="800" y="1053"/>
                  </a:lnTo>
                  <a:lnTo>
                    <a:pt x="800" y="1053"/>
                  </a:lnTo>
                  <a:lnTo>
                    <a:pt x="803" y="1053"/>
                  </a:lnTo>
                  <a:lnTo>
                    <a:pt x="803" y="1053"/>
                  </a:lnTo>
                  <a:lnTo>
                    <a:pt x="803" y="1051"/>
                  </a:lnTo>
                  <a:lnTo>
                    <a:pt x="803" y="1046"/>
                  </a:lnTo>
                  <a:lnTo>
                    <a:pt x="803" y="1046"/>
                  </a:lnTo>
                  <a:lnTo>
                    <a:pt x="798" y="1049"/>
                  </a:lnTo>
                  <a:lnTo>
                    <a:pt x="798" y="1049"/>
                  </a:lnTo>
                  <a:lnTo>
                    <a:pt x="796" y="1046"/>
                  </a:lnTo>
                  <a:lnTo>
                    <a:pt x="796" y="1046"/>
                  </a:lnTo>
                  <a:lnTo>
                    <a:pt x="793" y="1046"/>
                  </a:lnTo>
                  <a:lnTo>
                    <a:pt x="793" y="1046"/>
                  </a:lnTo>
                  <a:lnTo>
                    <a:pt x="791" y="1046"/>
                  </a:lnTo>
                  <a:lnTo>
                    <a:pt x="803" y="1042"/>
                  </a:lnTo>
                  <a:lnTo>
                    <a:pt x="803" y="1042"/>
                  </a:lnTo>
                  <a:lnTo>
                    <a:pt x="803" y="1039"/>
                  </a:lnTo>
                  <a:lnTo>
                    <a:pt x="803" y="1039"/>
                  </a:lnTo>
                  <a:lnTo>
                    <a:pt x="803" y="1037"/>
                  </a:lnTo>
                  <a:lnTo>
                    <a:pt x="803" y="1037"/>
                  </a:lnTo>
                  <a:lnTo>
                    <a:pt x="803" y="1037"/>
                  </a:lnTo>
                  <a:lnTo>
                    <a:pt x="803"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6" y="1025"/>
                  </a:lnTo>
                  <a:lnTo>
                    <a:pt x="791" y="1023"/>
                  </a:lnTo>
                  <a:lnTo>
                    <a:pt x="791" y="1023"/>
                  </a:lnTo>
                  <a:lnTo>
                    <a:pt x="793" y="1023"/>
                  </a:lnTo>
                  <a:lnTo>
                    <a:pt x="796" y="1023"/>
                  </a:lnTo>
                  <a:lnTo>
                    <a:pt x="796" y="1023"/>
                  </a:lnTo>
                  <a:lnTo>
                    <a:pt x="800" y="1018"/>
                  </a:lnTo>
                  <a:lnTo>
                    <a:pt x="800" y="1018"/>
                  </a:lnTo>
                  <a:lnTo>
                    <a:pt x="800" y="1018"/>
                  </a:lnTo>
                  <a:lnTo>
                    <a:pt x="800" y="1018"/>
                  </a:lnTo>
                  <a:lnTo>
                    <a:pt x="800" y="1018"/>
                  </a:lnTo>
                  <a:lnTo>
                    <a:pt x="803" y="1018"/>
                  </a:lnTo>
                  <a:lnTo>
                    <a:pt x="803" y="1018"/>
                  </a:lnTo>
                  <a:lnTo>
                    <a:pt x="803" y="1015"/>
                  </a:lnTo>
                  <a:lnTo>
                    <a:pt x="803" y="1015"/>
                  </a:lnTo>
                  <a:lnTo>
                    <a:pt x="803" y="1015"/>
                  </a:lnTo>
                  <a:lnTo>
                    <a:pt x="803" y="1015"/>
                  </a:lnTo>
                  <a:lnTo>
                    <a:pt x="803" y="1013"/>
                  </a:lnTo>
                  <a:lnTo>
                    <a:pt x="803" y="1013"/>
                  </a:lnTo>
                  <a:lnTo>
                    <a:pt x="805" y="1013"/>
                  </a:lnTo>
                  <a:lnTo>
                    <a:pt x="805" y="1013"/>
                  </a:lnTo>
                  <a:lnTo>
                    <a:pt x="805" y="1013"/>
                  </a:lnTo>
                  <a:lnTo>
                    <a:pt x="805" y="1013"/>
                  </a:lnTo>
                  <a:close/>
                  <a:moveTo>
                    <a:pt x="590" y="762"/>
                  </a:moveTo>
                  <a:lnTo>
                    <a:pt x="590" y="765"/>
                  </a:lnTo>
                  <a:lnTo>
                    <a:pt x="590" y="765"/>
                  </a:lnTo>
                  <a:lnTo>
                    <a:pt x="590" y="765"/>
                  </a:lnTo>
                  <a:lnTo>
                    <a:pt x="590" y="765"/>
                  </a:lnTo>
                  <a:lnTo>
                    <a:pt x="590" y="765"/>
                  </a:lnTo>
                  <a:lnTo>
                    <a:pt x="590" y="765"/>
                  </a:lnTo>
                  <a:lnTo>
                    <a:pt x="587" y="767"/>
                  </a:lnTo>
                  <a:lnTo>
                    <a:pt x="587" y="769"/>
                  </a:lnTo>
                  <a:lnTo>
                    <a:pt x="587" y="769"/>
                  </a:lnTo>
                  <a:lnTo>
                    <a:pt x="585" y="769"/>
                  </a:lnTo>
                  <a:lnTo>
                    <a:pt x="585" y="772"/>
                  </a:lnTo>
                  <a:lnTo>
                    <a:pt x="585" y="774"/>
                  </a:lnTo>
                  <a:lnTo>
                    <a:pt x="585" y="774"/>
                  </a:lnTo>
                  <a:lnTo>
                    <a:pt x="587" y="776"/>
                  </a:lnTo>
                  <a:lnTo>
                    <a:pt x="590" y="779"/>
                  </a:lnTo>
                  <a:lnTo>
                    <a:pt x="592" y="781"/>
                  </a:lnTo>
                  <a:lnTo>
                    <a:pt x="592" y="781"/>
                  </a:lnTo>
                  <a:lnTo>
                    <a:pt x="594" y="783"/>
                  </a:lnTo>
                  <a:lnTo>
                    <a:pt x="597" y="783"/>
                  </a:lnTo>
                  <a:lnTo>
                    <a:pt x="599" y="783"/>
                  </a:lnTo>
                  <a:lnTo>
                    <a:pt x="599" y="783"/>
                  </a:lnTo>
                  <a:lnTo>
                    <a:pt x="602" y="783"/>
                  </a:lnTo>
                  <a:lnTo>
                    <a:pt x="609" y="781"/>
                  </a:lnTo>
                  <a:lnTo>
                    <a:pt x="611" y="779"/>
                  </a:lnTo>
                  <a:lnTo>
                    <a:pt x="616" y="776"/>
                  </a:lnTo>
                  <a:lnTo>
                    <a:pt x="616" y="774"/>
                  </a:lnTo>
                  <a:lnTo>
                    <a:pt x="616" y="772"/>
                  </a:lnTo>
                  <a:lnTo>
                    <a:pt x="616" y="772"/>
                  </a:lnTo>
                  <a:lnTo>
                    <a:pt x="616" y="769"/>
                  </a:lnTo>
                  <a:lnTo>
                    <a:pt x="616" y="769"/>
                  </a:lnTo>
                  <a:lnTo>
                    <a:pt x="616" y="769"/>
                  </a:lnTo>
                  <a:lnTo>
                    <a:pt x="616" y="769"/>
                  </a:lnTo>
                  <a:lnTo>
                    <a:pt x="616" y="769"/>
                  </a:lnTo>
                  <a:lnTo>
                    <a:pt x="616" y="767"/>
                  </a:lnTo>
                  <a:lnTo>
                    <a:pt x="613" y="767"/>
                  </a:lnTo>
                  <a:lnTo>
                    <a:pt x="613" y="767"/>
                  </a:lnTo>
                  <a:lnTo>
                    <a:pt x="613" y="762"/>
                  </a:lnTo>
                  <a:lnTo>
                    <a:pt x="611" y="757"/>
                  </a:lnTo>
                  <a:lnTo>
                    <a:pt x="613" y="755"/>
                  </a:lnTo>
                  <a:lnTo>
                    <a:pt x="611" y="755"/>
                  </a:lnTo>
                  <a:lnTo>
                    <a:pt x="611" y="755"/>
                  </a:lnTo>
                  <a:lnTo>
                    <a:pt x="609" y="750"/>
                  </a:lnTo>
                  <a:lnTo>
                    <a:pt x="609" y="750"/>
                  </a:lnTo>
                  <a:lnTo>
                    <a:pt x="606" y="750"/>
                  </a:lnTo>
                  <a:lnTo>
                    <a:pt x="606" y="748"/>
                  </a:lnTo>
                  <a:lnTo>
                    <a:pt x="599" y="748"/>
                  </a:lnTo>
                  <a:lnTo>
                    <a:pt x="597" y="750"/>
                  </a:lnTo>
                  <a:lnTo>
                    <a:pt x="592" y="755"/>
                  </a:lnTo>
                  <a:lnTo>
                    <a:pt x="592" y="757"/>
                  </a:lnTo>
                  <a:lnTo>
                    <a:pt x="590" y="757"/>
                  </a:lnTo>
                  <a:lnTo>
                    <a:pt x="590" y="760"/>
                  </a:lnTo>
                  <a:lnTo>
                    <a:pt x="590" y="760"/>
                  </a:lnTo>
                  <a:lnTo>
                    <a:pt x="590" y="760"/>
                  </a:lnTo>
                  <a:lnTo>
                    <a:pt x="590" y="760"/>
                  </a:lnTo>
                  <a:lnTo>
                    <a:pt x="590" y="762"/>
                  </a:lnTo>
                  <a:lnTo>
                    <a:pt x="590" y="762"/>
                  </a:lnTo>
                  <a:lnTo>
                    <a:pt x="590" y="762"/>
                  </a:lnTo>
                  <a:lnTo>
                    <a:pt x="590" y="762"/>
                  </a:lnTo>
                  <a:lnTo>
                    <a:pt x="590" y="762"/>
                  </a:lnTo>
                  <a:lnTo>
                    <a:pt x="590" y="762"/>
                  </a:lnTo>
                  <a:lnTo>
                    <a:pt x="590" y="762"/>
                  </a:lnTo>
                  <a:close/>
                  <a:moveTo>
                    <a:pt x="602" y="651"/>
                  </a:moveTo>
                  <a:lnTo>
                    <a:pt x="602" y="651"/>
                  </a:lnTo>
                  <a:lnTo>
                    <a:pt x="602" y="653"/>
                  </a:lnTo>
                  <a:lnTo>
                    <a:pt x="602" y="653"/>
                  </a:lnTo>
                  <a:lnTo>
                    <a:pt x="602" y="653"/>
                  </a:lnTo>
                  <a:lnTo>
                    <a:pt x="602" y="653"/>
                  </a:lnTo>
                  <a:lnTo>
                    <a:pt x="602" y="653"/>
                  </a:lnTo>
                  <a:lnTo>
                    <a:pt x="602" y="656"/>
                  </a:lnTo>
                  <a:lnTo>
                    <a:pt x="602" y="656"/>
                  </a:lnTo>
                  <a:lnTo>
                    <a:pt x="602" y="656"/>
                  </a:lnTo>
                  <a:lnTo>
                    <a:pt x="602" y="656"/>
                  </a:lnTo>
                  <a:lnTo>
                    <a:pt x="602"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6" y="672"/>
                  </a:lnTo>
                  <a:lnTo>
                    <a:pt x="616" y="672"/>
                  </a:lnTo>
                  <a:lnTo>
                    <a:pt x="628" y="672"/>
                  </a:lnTo>
                  <a:lnTo>
                    <a:pt x="635" y="665"/>
                  </a:lnTo>
                  <a:lnTo>
                    <a:pt x="637" y="663"/>
                  </a:lnTo>
                  <a:lnTo>
                    <a:pt x="637" y="660"/>
                  </a:lnTo>
                  <a:lnTo>
                    <a:pt x="635"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8" y="658"/>
                  </a:lnTo>
                  <a:lnTo>
                    <a:pt x="625" y="653"/>
                  </a:lnTo>
                  <a:lnTo>
                    <a:pt x="623" y="653"/>
                  </a:lnTo>
                  <a:lnTo>
                    <a:pt x="623" y="653"/>
                  </a:lnTo>
                  <a:lnTo>
                    <a:pt x="625" y="651"/>
                  </a:lnTo>
                  <a:lnTo>
                    <a:pt x="625" y="651"/>
                  </a:lnTo>
                  <a:lnTo>
                    <a:pt x="623" y="651"/>
                  </a:lnTo>
                  <a:lnTo>
                    <a:pt x="623" y="649"/>
                  </a:lnTo>
                  <a:lnTo>
                    <a:pt x="620" y="646"/>
                  </a:lnTo>
                  <a:lnTo>
                    <a:pt x="620" y="646"/>
                  </a:lnTo>
                  <a:lnTo>
                    <a:pt x="618" y="646"/>
                  </a:lnTo>
                  <a:lnTo>
                    <a:pt x="618" y="646"/>
                  </a:lnTo>
                  <a:lnTo>
                    <a:pt x="618" y="649"/>
                  </a:lnTo>
                  <a:lnTo>
                    <a:pt x="616" y="649"/>
                  </a:lnTo>
                  <a:lnTo>
                    <a:pt x="616" y="651"/>
                  </a:lnTo>
                  <a:lnTo>
                    <a:pt x="613" y="651"/>
                  </a:lnTo>
                  <a:lnTo>
                    <a:pt x="616" y="646"/>
                  </a:lnTo>
                  <a:lnTo>
                    <a:pt x="618" y="644"/>
                  </a:lnTo>
                  <a:lnTo>
                    <a:pt x="616" y="641"/>
                  </a:lnTo>
                  <a:lnTo>
                    <a:pt x="616" y="641"/>
                  </a:lnTo>
                  <a:lnTo>
                    <a:pt x="609" y="641"/>
                  </a:lnTo>
                  <a:lnTo>
                    <a:pt x="602" y="646"/>
                  </a:lnTo>
                  <a:lnTo>
                    <a:pt x="602" y="646"/>
                  </a:lnTo>
                  <a:lnTo>
                    <a:pt x="602" y="646"/>
                  </a:lnTo>
                  <a:lnTo>
                    <a:pt x="602" y="649"/>
                  </a:lnTo>
                  <a:lnTo>
                    <a:pt x="602" y="649"/>
                  </a:lnTo>
                  <a:lnTo>
                    <a:pt x="602" y="651"/>
                  </a:lnTo>
                  <a:lnTo>
                    <a:pt x="602" y="651"/>
                  </a:lnTo>
                  <a:close/>
                  <a:moveTo>
                    <a:pt x="514" y="490"/>
                  </a:moveTo>
                  <a:lnTo>
                    <a:pt x="514" y="490"/>
                  </a:lnTo>
                  <a:lnTo>
                    <a:pt x="521" y="488"/>
                  </a:lnTo>
                  <a:lnTo>
                    <a:pt x="523" y="490"/>
                  </a:lnTo>
                  <a:lnTo>
                    <a:pt x="523" y="490"/>
                  </a:lnTo>
                  <a:lnTo>
                    <a:pt x="523" y="490"/>
                  </a:lnTo>
                  <a:lnTo>
                    <a:pt x="523" y="488"/>
                  </a:lnTo>
                  <a:lnTo>
                    <a:pt x="523" y="488"/>
                  </a:lnTo>
                  <a:lnTo>
                    <a:pt x="526" y="485"/>
                  </a:lnTo>
                  <a:lnTo>
                    <a:pt x="526" y="485"/>
                  </a:lnTo>
                  <a:lnTo>
                    <a:pt x="526" y="483"/>
                  </a:lnTo>
                  <a:lnTo>
                    <a:pt x="526" y="483"/>
                  </a:lnTo>
                  <a:lnTo>
                    <a:pt x="526" y="481"/>
                  </a:lnTo>
                  <a:lnTo>
                    <a:pt x="526" y="481"/>
                  </a:lnTo>
                  <a:lnTo>
                    <a:pt x="526"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6" y="469"/>
                  </a:lnTo>
                  <a:lnTo>
                    <a:pt x="526" y="466"/>
                  </a:lnTo>
                  <a:lnTo>
                    <a:pt x="526" y="466"/>
                  </a:lnTo>
                  <a:lnTo>
                    <a:pt x="526" y="466"/>
                  </a:lnTo>
                  <a:lnTo>
                    <a:pt x="526" y="466"/>
                  </a:lnTo>
                  <a:lnTo>
                    <a:pt x="526" y="466"/>
                  </a:lnTo>
                  <a:lnTo>
                    <a:pt x="523" y="464"/>
                  </a:lnTo>
                  <a:lnTo>
                    <a:pt x="523" y="464"/>
                  </a:lnTo>
                  <a:lnTo>
                    <a:pt x="523" y="464"/>
                  </a:lnTo>
                  <a:lnTo>
                    <a:pt x="521" y="462"/>
                  </a:lnTo>
                  <a:lnTo>
                    <a:pt x="521" y="462"/>
                  </a:lnTo>
                  <a:lnTo>
                    <a:pt x="521" y="459"/>
                  </a:lnTo>
                  <a:lnTo>
                    <a:pt x="519" y="459"/>
                  </a:lnTo>
                  <a:lnTo>
                    <a:pt x="521" y="457"/>
                  </a:lnTo>
                  <a:lnTo>
                    <a:pt x="519" y="457"/>
                  </a:lnTo>
                  <a:lnTo>
                    <a:pt x="519" y="457"/>
                  </a:lnTo>
                  <a:lnTo>
                    <a:pt x="519" y="454"/>
                  </a:lnTo>
                  <a:lnTo>
                    <a:pt x="519" y="457"/>
                  </a:lnTo>
                  <a:lnTo>
                    <a:pt x="514" y="476"/>
                  </a:lnTo>
                  <a:lnTo>
                    <a:pt x="512" y="485"/>
                  </a:lnTo>
                  <a:lnTo>
                    <a:pt x="514" y="485"/>
                  </a:lnTo>
                  <a:lnTo>
                    <a:pt x="514" y="490"/>
                  </a:lnTo>
                  <a:close/>
                  <a:moveTo>
                    <a:pt x="691" y="1174"/>
                  </a:moveTo>
                  <a:lnTo>
                    <a:pt x="691" y="1172"/>
                  </a:lnTo>
                  <a:lnTo>
                    <a:pt x="689" y="1172"/>
                  </a:lnTo>
                  <a:lnTo>
                    <a:pt x="689" y="1169"/>
                  </a:lnTo>
                  <a:lnTo>
                    <a:pt x="687" y="1169"/>
                  </a:lnTo>
                  <a:lnTo>
                    <a:pt x="687" y="1169"/>
                  </a:lnTo>
                  <a:lnTo>
                    <a:pt x="684" y="1169"/>
                  </a:lnTo>
                  <a:lnTo>
                    <a:pt x="684" y="1169"/>
                  </a:lnTo>
                  <a:lnTo>
                    <a:pt x="682" y="1167"/>
                  </a:lnTo>
                  <a:lnTo>
                    <a:pt x="680"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4" y="1188"/>
                  </a:lnTo>
                  <a:lnTo>
                    <a:pt x="694" y="1188"/>
                  </a:lnTo>
                  <a:lnTo>
                    <a:pt x="696" y="1188"/>
                  </a:lnTo>
                  <a:lnTo>
                    <a:pt x="694" y="1186"/>
                  </a:lnTo>
                  <a:lnTo>
                    <a:pt x="694" y="1184"/>
                  </a:lnTo>
                  <a:lnTo>
                    <a:pt x="694" y="1181"/>
                  </a:lnTo>
                  <a:lnTo>
                    <a:pt x="694" y="1179"/>
                  </a:lnTo>
                  <a:lnTo>
                    <a:pt x="691" y="1179"/>
                  </a:lnTo>
                  <a:lnTo>
                    <a:pt x="689" y="1176"/>
                  </a:lnTo>
                  <a:lnTo>
                    <a:pt x="691" y="1176"/>
                  </a:lnTo>
                  <a:lnTo>
                    <a:pt x="691" y="1176"/>
                  </a:lnTo>
                  <a:lnTo>
                    <a:pt x="694" y="1176"/>
                  </a:lnTo>
                  <a:lnTo>
                    <a:pt x="694" y="1179"/>
                  </a:lnTo>
                  <a:lnTo>
                    <a:pt x="694" y="1179"/>
                  </a:lnTo>
                  <a:lnTo>
                    <a:pt x="696" y="1179"/>
                  </a:lnTo>
                  <a:lnTo>
                    <a:pt x="696" y="1176"/>
                  </a:lnTo>
                  <a:lnTo>
                    <a:pt x="696" y="1176"/>
                  </a:lnTo>
                  <a:lnTo>
                    <a:pt x="694" y="1174"/>
                  </a:lnTo>
                  <a:lnTo>
                    <a:pt x="691" y="1174"/>
                  </a:lnTo>
                  <a:lnTo>
                    <a:pt x="691" y="1174"/>
                  </a:lnTo>
                  <a:lnTo>
                    <a:pt x="691" y="1174"/>
                  </a:lnTo>
                  <a:lnTo>
                    <a:pt x="691" y="1174"/>
                  </a:lnTo>
                  <a:close/>
                  <a:moveTo>
                    <a:pt x="699" y="1373"/>
                  </a:moveTo>
                  <a:lnTo>
                    <a:pt x="699" y="1373"/>
                  </a:lnTo>
                  <a:lnTo>
                    <a:pt x="699" y="1373"/>
                  </a:lnTo>
                  <a:lnTo>
                    <a:pt x="699" y="1373"/>
                  </a:lnTo>
                  <a:lnTo>
                    <a:pt x="699" y="1371"/>
                  </a:lnTo>
                  <a:lnTo>
                    <a:pt x="699" y="1371"/>
                  </a:lnTo>
                  <a:lnTo>
                    <a:pt x="699" y="1371"/>
                  </a:lnTo>
                  <a:lnTo>
                    <a:pt x="699" y="1373"/>
                  </a:lnTo>
                  <a:lnTo>
                    <a:pt x="696" y="1375"/>
                  </a:lnTo>
                  <a:lnTo>
                    <a:pt x="696" y="1375"/>
                  </a:lnTo>
                  <a:lnTo>
                    <a:pt x="694" y="1378"/>
                  </a:lnTo>
                  <a:lnTo>
                    <a:pt x="696" y="1380"/>
                  </a:lnTo>
                  <a:lnTo>
                    <a:pt x="699" y="1380"/>
                  </a:lnTo>
                  <a:lnTo>
                    <a:pt x="699" y="1380"/>
                  </a:lnTo>
                  <a:lnTo>
                    <a:pt x="699" y="1378"/>
                  </a:lnTo>
                  <a:lnTo>
                    <a:pt x="699" y="1375"/>
                  </a:lnTo>
                  <a:lnTo>
                    <a:pt x="699" y="1375"/>
                  </a:lnTo>
                  <a:lnTo>
                    <a:pt x="699" y="1373"/>
                  </a:lnTo>
                  <a:close/>
                  <a:moveTo>
                    <a:pt x="625" y="677"/>
                  </a:moveTo>
                  <a:lnTo>
                    <a:pt x="625" y="677"/>
                  </a:lnTo>
                  <a:lnTo>
                    <a:pt x="623" y="677"/>
                  </a:lnTo>
                  <a:lnTo>
                    <a:pt x="623" y="677"/>
                  </a:lnTo>
                  <a:lnTo>
                    <a:pt x="620" y="677"/>
                  </a:lnTo>
                  <a:lnTo>
                    <a:pt x="618" y="677"/>
                  </a:lnTo>
                  <a:lnTo>
                    <a:pt x="616" y="677"/>
                  </a:lnTo>
                  <a:lnTo>
                    <a:pt x="616" y="679"/>
                  </a:lnTo>
                  <a:lnTo>
                    <a:pt x="611" y="679"/>
                  </a:lnTo>
                  <a:lnTo>
                    <a:pt x="611" y="679"/>
                  </a:lnTo>
                  <a:lnTo>
                    <a:pt x="611" y="679"/>
                  </a:lnTo>
                  <a:lnTo>
                    <a:pt x="609" y="679"/>
                  </a:lnTo>
                  <a:lnTo>
                    <a:pt x="606" y="682"/>
                  </a:lnTo>
                  <a:lnTo>
                    <a:pt x="606" y="682"/>
                  </a:lnTo>
                  <a:lnTo>
                    <a:pt x="606" y="684"/>
                  </a:lnTo>
                  <a:lnTo>
                    <a:pt x="604" y="684"/>
                  </a:lnTo>
                  <a:lnTo>
                    <a:pt x="604" y="684"/>
                  </a:lnTo>
                  <a:lnTo>
                    <a:pt x="604" y="684"/>
                  </a:lnTo>
                  <a:lnTo>
                    <a:pt x="602" y="684"/>
                  </a:lnTo>
                  <a:lnTo>
                    <a:pt x="602" y="686"/>
                  </a:lnTo>
                  <a:lnTo>
                    <a:pt x="602" y="686"/>
                  </a:lnTo>
                  <a:lnTo>
                    <a:pt x="602" y="689"/>
                  </a:lnTo>
                  <a:lnTo>
                    <a:pt x="604" y="691"/>
                  </a:lnTo>
                  <a:lnTo>
                    <a:pt x="604" y="691"/>
                  </a:lnTo>
                  <a:lnTo>
                    <a:pt x="604" y="694"/>
                  </a:lnTo>
                  <a:lnTo>
                    <a:pt x="611" y="694"/>
                  </a:lnTo>
                  <a:lnTo>
                    <a:pt x="611" y="694"/>
                  </a:lnTo>
                  <a:lnTo>
                    <a:pt x="611" y="694"/>
                  </a:lnTo>
                  <a:lnTo>
                    <a:pt x="616" y="696"/>
                  </a:lnTo>
                  <a:lnTo>
                    <a:pt x="613" y="696"/>
                  </a:lnTo>
                  <a:lnTo>
                    <a:pt x="613" y="696"/>
                  </a:lnTo>
                  <a:lnTo>
                    <a:pt x="616" y="696"/>
                  </a:lnTo>
                  <a:lnTo>
                    <a:pt x="630" y="696"/>
                  </a:lnTo>
                  <a:lnTo>
                    <a:pt x="630" y="696"/>
                  </a:lnTo>
                  <a:lnTo>
                    <a:pt x="639" y="694"/>
                  </a:lnTo>
                  <a:lnTo>
                    <a:pt x="642"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2" y="672"/>
                  </a:lnTo>
                  <a:lnTo>
                    <a:pt x="625" y="677"/>
                  </a:lnTo>
                  <a:lnTo>
                    <a:pt x="625" y="677"/>
                  </a:lnTo>
                  <a:close/>
                  <a:moveTo>
                    <a:pt x="687" y="1340"/>
                  </a:moveTo>
                  <a:lnTo>
                    <a:pt x="689" y="1342"/>
                  </a:lnTo>
                  <a:lnTo>
                    <a:pt x="689" y="1342"/>
                  </a:lnTo>
                  <a:lnTo>
                    <a:pt x="689" y="1342"/>
                  </a:lnTo>
                  <a:lnTo>
                    <a:pt x="691" y="1340"/>
                  </a:lnTo>
                  <a:lnTo>
                    <a:pt x="691" y="1337"/>
                  </a:lnTo>
                  <a:lnTo>
                    <a:pt x="691" y="1337"/>
                  </a:lnTo>
                  <a:lnTo>
                    <a:pt x="694" y="1337"/>
                  </a:lnTo>
                  <a:lnTo>
                    <a:pt x="694" y="1337"/>
                  </a:lnTo>
                  <a:lnTo>
                    <a:pt x="694" y="1337"/>
                  </a:lnTo>
                  <a:lnTo>
                    <a:pt x="696" y="1337"/>
                  </a:lnTo>
                  <a:lnTo>
                    <a:pt x="696" y="1335"/>
                  </a:lnTo>
                  <a:lnTo>
                    <a:pt x="694"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9" y="1326"/>
                  </a:lnTo>
                  <a:lnTo>
                    <a:pt x="696" y="1323"/>
                  </a:lnTo>
                  <a:lnTo>
                    <a:pt x="694" y="1323"/>
                  </a:lnTo>
                  <a:lnTo>
                    <a:pt x="694"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7" y="1335"/>
                  </a:lnTo>
                  <a:lnTo>
                    <a:pt x="687" y="1335"/>
                  </a:lnTo>
                  <a:lnTo>
                    <a:pt x="687" y="1335"/>
                  </a:lnTo>
                  <a:lnTo>
                    <a:pt x="687" y="1337"/>
                  </a:lnTo>
                  <a:lnTo>
                    <a:pt x="687" y="1337"/>
                  </a:lnTo>
                  <a:lnTo>
                    <a:pt x="687" y="1340"/>
                  </a:lnTo>
                  <a:close/>
                  <a:moveTo>
                    <a:pt x="1901" y="1134"/>
                  </a:moveTo>
                  <a:lnTo>
                    <a:pt x="1901" y="1136"/>
                  </a:lnTo>
                  <a:lnTo>
                    <a:pt x="1901" y="1136"/>
                  </a:lnTo>
                  <a:lnTo>
                    <a:pt x="1903" y="1141"/>
                  </a:lnTo>
                  <a:lnTo>
                    <a:pt x="1903" y="1141"/>
                  </a:lnTo>
                  <a:lnTo>
                    <a:pt x="1903" y="1143"/>
                  </a:lnTo>
                  <a:lnTo>
                    <a:pt x="1905" y="1146"/>
                  </a:lnTo>
                  <a:lnTo>
                    <a:pt x="1905" y="1143"/>
                  </a:lnTo>
                  <a:lnTo>
                    <a:pt x="1913" y="1141"/>
                  </a:lnTo>
                  <a:lnTo>
                    <a:pt x="1913" y="1139"/>
                  </a:lnTo>
                  <a:lnTo>
                    <a:pt x="1910" y="1139"/>
                  </a:lnTo>
                  <a:lnTo>
                    <a:pt x="1905" y="1136"/>
                  </a:lnTo>
                  <a:lnTo>
                    <a:pt x="1901" y="1134"/>
                  </a:lnTo>
                  <a:lnTo>
                    <a:pt x="1901" y="1134"/>
                  </a:lnTo>
                  <a:lnTo>
                    <a:pt x="1901" y="1131"/>
                  </a:lnTo>
                  <a:lnTo>
                    <a:pt x="1901" y="1134"/>
                  </a:lnTo>
                  <a:lnTo>
                    <a:pt x="1901" y="1134"/>
                  </a:lnTo>
                  <a:lnTo>
                    <a:pt x="1901" y="1134"/>
                  </a:lnTo>
                  <a:close/>
                  <a:moveTo>
                    <a:pt x="1960" y="1160"/>
                  </a:moveTo>
                  <a:lnTo>
                    <a:pt x="1967" y="1162"/>
                  </a:lnTo>
                  <a:lnTo>
                    <a:pt x="1967" y="1162"/>
                  </a:lnTo>
                  <a:lnTo>
                    <a:pt x="1967" y="1162"/>
                  </a:lnTo>
                  <a:lnTo>
                    <a:pt x="1967" y="1160"/>
                  </a:lnTo>
                  <a:lnTo>
                    <a:pt x="1967" y="1160"/>
                  </a:lnTo>
                  <a:lnTo>
                    <a:pt x="1967" y="1160"/>
                  </a:lnTo>
                  <a:lnTo>
                    <a:pt x="1967" y="1158"/>
                  </a:lnTo>
                  <a:lnTo>
                    <a:pt x="1969" y="1158"/>
                  </a:lnTo>
                  <a:lnTo>
                    <a:pt x="1969" y="1158"/>
                  </a:lnTo>
                  <a:lnTo>
                    <a:pt x="1969" y="1155"/>
                  </a:lnTo>
                  <a:lnTo>
                    <a:pt x="1969" y="1153"/>
                  </a:lnTo>
                  <a:lnTo>
                    <a:pt x="1972" y="1143"/>
                  </a:lnTo>
                  <a:lnTo>
                    <a:pt x="1972" y="1143"/>
                  </a:lnTo>
                  <a:lnTo>
                    <a:pt x="1969" y="1143"/>
                  </a:lnTo>
                  <a:lnTo>
                    <a:pt x="1969" y="1141"/>
                  </a:lnTo>
                  <a:lnTo>
                    <a:pt x="1965" y="1143"/>
                  </a:lnTo>
                  <a:lnTo>
                    <a:pt x="1965" y="1143"/>
                  </a:lnTo>
                  <a:lnTo>
                    <a:pt x="1965" y="1146"/>
                  </a:lnTo>
                  <a:lnTo>
                    <a:pt x="1965" y="1146"/>
                  </a:lnTo>
                  <a:lnTo>
                    <a:pt x="1965" y="1146"/>
                  </a:lnTo>
                  <a:lnTo>
                    <a:pt x="1962" y="1148"/>
                  </a:lnTo>
                  <a:lnTo>
                    <a:pt x="1962" y="1148"/>
                  </a:lnTo>
                  <a:lnTo>
                    <a:pt x="1965" y="1148"/>
                  </a:lnTo>
                  <a:lnTo>
                    <a:pt x="1965" y="1148"/>
                  </a:lnTo>
                  <a:lnTo>
                    <a:pt x="1965" y="1148"/>
                  </a:lnTo>
                  <a:lnTo>
                    <a:pt x="1965" y="1150"/>
                  </a:lnTo>
                  <a:lnTo>
                    <a:pt x="1965" y="1150"/>
                  </a:lnTo>
                  <a:lnTo>
                    <a:pt x="1965" y="1150"/>
                  </a:lnTo>
                  <a:lnTo>
                    <a:pt x="1965" y="1153"/>
                  </a:lnTo>
                  <a:lnTo>
                    <a:pt x="1965" y="1153"/>
                  </a:lnTo>
                  <a:lnTo>
                    <a:pt x="1965" y="1155"/>
                  </a:lnTo>
                  <a:lnTo>
                    <a:pt x="1962" y="1155"/>
                  </a:lnTo>
                  <a:lnTo>
                    <a:pt x="1962" y="1155"/>
                  </a:lnTo>
                  <a:lnTo>
                    <a:pt x="1962" y="1155"/>
                  </a:lnTo>
                  <a:lnTo>
                    <a:pt x="1965" y="1158"/>
                  </a:lnTo>
                  <a:lnTo>
                    <a:pt x="1965" y="1158"/>
                  </a:lnTo>
                  <a:lnTo>
                    <a:pt x="1965" y="1160"/>
                  </a:lnTo>
                  <a:lnTo>
                    <a:pt x="1960" y="1160"/>
                  </a:lnTo>
                  <a:close/>
                  <a:moveTo>
                    <a:pt x="1934" y="1153"/>
                  </a:moveTo>
                  <a:lnTo>
                    <a:pt x="1936" y="1153"/>
                  </a:lnTo>
                  <a:lnTo>
                    <a:pt x="1936" y="1150"/>
                  </a:lnTo>
                  <a:lnTo>
                    <a:pt x="1934" y="1150"/>
                  </a:lnTo>
                  <a:lnTo>
                    <a:pt x="1929" y="1148"/>
                  </a:lnTo>
                  <a:lnTo>
                    <a:pt x="1929" y="1148"/>
                  </a:lnTo>
                  <a:lnTo>
                    <a:pt x="1929" y="1150"/>
                  </a:lnTo>
                  <a:lnTo>
                    <a:pt x="1929" y="1150"/>
                  </a:lnTo>
                  <a:lnTo>
                    <a:pt x="1929" y="1150"/>
                  </a:lnTo>
                  <a:lnTo>
                    <a:pt x="1929" y="1153"/>
                  </a:lnTo>
                  <a:lnTo>
                    <a:pt x="1929" y="1153"/>
                  </a:lnTo>
                  <a:lnTo>
                    <a:pt x="1927" y="1150"/>
                  </a:lnTo>
                  <a:lnTo>
                    <a:pt x="1924" y="1150"/>
                  </a:lnTo>
                  <a:lnTo>
                    <a:pt x="1924" y="1150"/>
                  </a:lnTo>
                  <a:lnTo>
                    <a:pt x="1924" y="1150"/>
                  </a:lnTo>
                  <a:lnTo>
                    <a:pt x="1924" y="1153"/>
                  </a:lnTo>
                  <a:lnTo>
                    <a:pt x="1922" y="1155"/>
                  </a:lnTo>
                  <a:lnTo>
                    <a:pt x="1922" y="1155"/>
                  </a:lnTo>
                  <a:lnTo>
                    <a:pt x="1922" y="1158"/>
                  </a:lnTo>
                  <a:lnTo>
                    <a:pt x="1922" y="1158"/>
                  </a:lnTo>
                  <a:lnTo>
                    <a:pt x="1924" y="1160"/>
                  </a:lnTo>
                  <a:lnTo>
                    <a:pt x="1934" y="1153"/>
                  </a:lnTo>
                  <a:close/>
                  <a:moveTo>
                    <a:pt x="1707" y="1034"/>
                  </a:moveTo>
                  <a:lnTo>
                    <a:pt x="1707" y="1034"/>
                  </a:lnTo>
                  <a:lnTo>
                    <a:pt x="1707" y="1034"/>
                  </a:lnTo>
                  <a:lnTo>
                    <a:pt x="1707" y="1034"/>
                  </a:lnTo>
                  <a:close/>
                  <a:moveTo>
                    <a:pt x="1794" y="1131"/>
                  </a:moveTo>
                  <a:lnTo>
                    <a:pt x="1794" y="1134"/>
                  </a:lnTo>
                  <a:lnTo>
                    <a:pt x="1797" y="1134"/>
                  </a:lnTo>
                  <a:lnTo>
                    <a:pt x="1797" y="1131"/>
                  </a:lnTo>
                  <a:lnTo>
                    <a:pt x="1806" y="1131"/>
                  </a:lnTo>
                  <a:lnTo>
                    <a:pt x="1806" y="1129"/>
                  </a:lnTo>
                  <a:lnTo>
                    <a:pt x="1806" y="1129"/>
                  </a:lnTo>
                  <a:lnTo>
                    <a:pt x="1806" y="1127"/>
                  </a:lnTo>
                  <a:lnTo>
                    <a:pt x="1804" y="1124"/>
                  </a:lnTo>
                  <a:lnTo>
                    <a:pt x="1804" y="1124"/>
                  </a:lnTo>
                  <a:lnTo>
                    <a:pt x="1806" y="1122"/>
                  </a:lnTo>
                  <a:lnTo>
                    <a:pt x="1804" y="1122"/>
                  </a:lnTo>
                  <a:lnTo>
                    <a:pt x="1806" y="1122"/>
                  </a:lnTo>
                  <a:lnTo>
                    <a:pt x="1806" y="1120"/>
                  </a:lnTo>
                  <a:lnTo>
                    <a:pt x="1804" y="1120"/>
                  </a:lnTo>
                  <a:lnTo>
                    <a:pt x="1804" y="1120"/>
                  </a:lnTo>
                  <a:lnTo>
                    <a:pt x="1801" y="1122"/>
                  </a:lnTo>
                  <a:lnTo>
                    <a:pt x="1801" y="1122"/>
                  </a:lnTo>
                  <a:lnTo>
                    <a:pt x="1801" y="1122"/>
                  </a:lnTo>
                  <a:lnTo>
                    <a:pt x="1801" y="1124"/>
                  </a:lnTo>
                  <a:lnTo>
                    <a:pt x="1801" y="1124"/>
                  </a:lnTo>
                  <a:lnTo>
                    <a:pt x="1801" y="1124"/>
                  </a:lnTo>
                  <a:lnTo>
                    <a:pt x="1797" y="1127"/>
                  </a:lnTo>
                  <a:lnTo>
                    <a:pt x="1797" y="1127"/>
                  </a:lnTo>
                  <a:lnTo>
                    <a:pt x="1797" y="1129"/>
                  </a:lnTo>
                  <a:lnTo>
                    <a:pt x="1797" y="1129"/>
                  </a:lnTo>
                  <a:lnTo>
                    <a:pt x="1797" y="1129"/>
                  </a:lnTo>
                  <a:lnTo>
                    <a:pt x="1794" y="1129"/>
                  </a:lnTo>
                  <a:lnTo>
                    <a:pt x="1794" y="1131"/>
                  </a:lnTo>
                  <a:lnTo>
                    <a:pt x="1794" y="1131"/>
                  </a:lnTo>
                  <a:lnTo>
                    <a:pt x="1794" y="1131"/>
                  </a:lnTo>
                  <a:lnTo>
                    <a:pt x="1794" y="1131"/>
                  </a:lnTo>
                  <a:lnTo>
                    <a:pt x="1794" y="1131"/>
                  </a:lnTo>
                  <a:close/>
                  <a:moveTo>
                    <a:pt x="2043" y="1252"/>
                  </a:moveTo>
                  <a:lnTo>
                    <a:pt x="2043" y="1252"/>
                  </a:lnTo>
                  <a:lnTo>
                    <a:pt x="2043" y="1255"/>
                  </a:lnTo>
                  <a:lnTo>
                    <a:pt x="2040" y="1255"/>
                  </a:lnTo>
                  <a:lnTo>
                    <a:pt x="2040" y="1255"/>
                  </a:lnTo>
                  <a:lnTo>
                    <a:pt x="2040" y="1255"/>
                  </a:lnTo>
                  <a:lnTo>
                    <a:pt x="2040" y="1257"/>
                  </a:lnTo>
                  <a:lnTo>
                    <a:pt x="2043" y="1257"/>
                  </a:lnTo>
                  <a:lnTo>
                    <a:pt x="2043" y="1257"/>
                  </a:lnTo>
                  <a:lnTo>
                    <a:pt x="2045" y="1257"/>
                  </a:lnTo>
                  <a:lnTo>
                    <a:pt x="2045" y="1259"/>
                  </a:lnTo>
                  <a:lnTo>
                    <a:pt x="2045" y="1259"/>
                  </a:lnTo>
                  <a:lnTo>
                    <a:pt x="2045" y="1259"/>
                  </a:lnTo>
                  <a:lnTo>
                    <a:pt x="2045" y="1259"/>
                  </a:lnTo>
                  <a:lnTo>
                    <a:pt x="2045" y="1259"/>
                  </a:lnTo>
                  <a:lnTo>
                    <a:pt x="2047" y="1259"/>
                  </a:lnTo>
                  <a:lnTo>
                    <a:pt x="2047" y="1259"/>
                  </a:lnTo>
                  <a:lnTo>
                    <a:pt x="2047" y="1259"/>
                  </a:lnTo>
                  <a:lnTo>
                    <a:pt x="2047" y="1259"/>
                  </a:lnTo>
                  <a:lnTo>
                    <a:pt x="2047" y="1259"/>
                  </a:lnTo>
                  <a:lnTo>
                    <a:pt x="2047" y="1259"/>
                  </a:lnTo>
                  <a:lnTo>
                    <a:pt x="2050" y="1259"/>
                  </a:lnTo>
                  <a:lnTo>
                    <a:pt x="2050" y="1259"/>
                  </a:lnTo>
                  <a:lnTo>
                    <a:pt x="2050" y="1259"/>
                  </a:lnTo>
                  <a:lnTo>
                    <a:pt x="2050" y="1257"/>
                  </a:lnTo>
                  <a:lnTo>
                    <a:pt x="2050" y="1257"/>
                  </a:lnTo>
                  <a:lnTo>
                    <a:pt x="2050" y="1259"/>
                  </a:lnTo>
                  <a:lnTo>
                    <a:pt x="2050" y="1259"/>
                  </a:lnTo>
                  <a:lnTo>
                    <a:pt x="2050" y="1262"/>
                  </a:lnTo>
                  <a:lnTo>
                    <a:pt x="2052" y="1262"/>
                  </a:lnTo>
                  <a:lnTo>
                    <a:pt x="2052" y="1262"/>
                  </a:lnTo>
                  <a:lnTo>
                    <a:pt x="2052" y="1259"/>
                  </a:lnTo>
                  <a:lnTo>
                    <a:pt x="2052" y="1257"/>
                  </a:lnTo>
                  <a:lnTo>
                    <a:pt x="2052" y="1257"/>
                  </a:lnTo>
                  <a:lnTo>
                    <a:pt x="2052" y="1257"/>
                  </a:lnTo>
                  <a:lnTo>
                    <a:pt x="2055" y="1259"/>
                  </a:lnTo>
                  <a:lnTo>
                    <a:pt x="2055" y="1259"/>
                  </a:lnTo>
                  <a:lnTo>
                    <a:pt x="2055" y="1259"/>
                  </a:lnTo>
                  <a:lnTo>
                    <a:pt x="2055" y="1259"/>
                  </a:lnTo>
                  <a:lnTo>
                    <a:pt x="2057" y="1259"/>
                  </a:lnTo>
                  <a:lnTo>
                    <a:pt x="2057" y="1259"/>
                  </a:lnTo>
                  <a:lnTo>
                    <a:pt x="2057" y="1259"/>
                  </a:lnTo>
                  <a:lnTo>
                    <a:pt x="2055" y="1257"/>
                  </a:lnTo>
                  <a:lnTo>
                    <a:pt x="2055" y="1257"/>
                  </a:lnTo>
                  <a:lnTo>
                    <a:pt x="2055" y="1257"/>
                  </a:lnTo>
                  <a:lnTo>
                    <a:pt x="2055" y="1257"/>
                  </a:lnTo>
                  <a:lnTo>
                    <a:pt x="2055" y="1255"/>
                  </a:lnTo>
                  <a:lnTo>
                    <a:pt x="2057" y="1255"/>
                  </a:lnTo>
                  <a:lnTo>
                    <a:pt x="2055" y="1255"/>
                  </a:lnTo>
                  <a:lnTo>
                    <a:pt x="2055" y="1252"/>
                  </a:lnTo>
                  <a:lnTo>
                    <a:pt x="2055" y="1252"/>
                  </a:lnTo>
                  <a:lnTo>
                    <a:pt x="2052" y="1252"/>
                  </a:lnTo>
                  <a:lnTo>
                    <a:pt x="2052" y="1252"/>
                  </a:lnTo>
                  <a:lnTo>
                    <a:pt x="2052" y="1255"/>
                  </a:lnTo>
                  <a:lnTo>
                    <a:pt x="2052" y="1252"/>
                  </a:lnTo>
                  <a:lnTo>
                    <a:pt x="2052" y="1252"/>
                  </a:lnTo>
                  <a:lnTo>
                    <a:pt x="2052" y="1252"/>
                  </a:lnTo>
                  <a:lnTo>
                    <a:pt x="2052" y="1252"/>
                  </a:lnTo>
                  <a:lnTo>
                    <a:pt x="2050" y="1252"/>
                  </a:lnTo>
                  <a:lnTo>
                    <a:pt x="2047" y="1255"/>
                  </a:lnTo>
                  <a:lnTo>
                    <a:pt x="2047" y="1252"/>
                  </a:lnTo>
                  <a:lnTo>
                    <a:pt x="2047" y="1252"/>
                  </a:lnTo>
                  <a:lnTo>
                    <a:pt x="2047" y="1252"/>
                  </a:lnTo>
                  <a:lnTo>
                    <a:pt x="2047" y="1250"/>
                  </a:lnTo>
                  <a:lnTo>
                    <a:pt x="2047" y="1250"/>
                  </a:lnTo>
                  <a:lnTo>
                    <a:pt x="2047" y="1250"/>
                  </a:lnTo>
                  <a:lnTo>
                    <a:pt x="2047" y="1250"/>
                  </a:lnTo>
                  <a:lnTo>
                    <a:pt x="2045" y="1250"/>
                  </a:lnTo>
                  <a:lnTo>
                    <a:pt x="2045" y="1252"/>
                  </a:lnTo>
                  <a:lnTo>
                    <a:pt x="2045" y="1252"/>
                  </a:lnTo>
                  <a:lnTo>
                    <a:pt x="2045" y="1252"/>
                  </a:lnTo>
                  <a:lnTo>
                    <a:pt x="2045" y="1255"/>
                  </a:lnTo>
                  <a:lnTo>
                    <a:pt x="2045" y="1255"/>
                  </a:lnTo>
                  <a:lnTo>
                    <a:pt x="2045" y="1255"/>
                  </a:lnTo>
                  <a:lnTo>
                    <a:pt x="2043" y="1252"/>
                  </a:lnTo>
                  <a:lnTo>
                    <a:pt x="2043" y="1252"/>
                  </a:lnTo>
                  <a:lnTo>
                    <a:pt x="2043" y="1252"/>
                  </a:lnTo>
                  <a:lnTo>
                    <a:pt x="2043" y="1252"/>
                  </a:lnTo>
                  <a:close/>
                  <a:moveTo>
                    <a:pt x="2078" y="1453"/>
                  </a:moveTo>
                  <a:lnTo>
                    <a:pt x="2078" y="1453"/>
                  </a:lnTo>
                  <a:lnTo>
                    <a:pt x="2078" y="1456"/>
                  </a:lnTo>
                  <a:lnTo>
                    <a:pt x="2078" y="1456"/>
                  </a:lnTo>
                  <a:lnTo>
                    <a:pt x="2078" y="1458"/>
                  </a:lnTo>
                  <a:lnTo>
                    <a:pt x="2078" y="1458"/>
                  </a:lnTo>
                  <a:lnTo>
                    <a:pt x="2078" y="1458"/>
                  </a:lnTo>
                  <a:lnTo>
                    <a:pt x="2081" y="1460"/>
                  </a:lnTo>
                  <a:lnTo>
                    <a:pt x="2083" y="1463"/>
                  </a:lnTo>
                  <a:lnTo>
                    <a:pt x="2083" y="1463"/>
                  </a:lnTo>
                  <a:lnTo>
                    <a:pt x="2085" y="1463"/>
                  </a:lnTo>
                  <a:lnTo>
                    <a:pt x="2085" y="1465"/>
                  </a:lnTo>
                  <a:lnTo>
                    <a:pt x="2085" y="1465"/>
                  </a:lnTo>
                  <a:lnTo>
                    <a:pt x="2088" y="1465"/>
                  </a:lnTo>
                  <a:lnTo>
                    <a:pt x="2088" y="1465"/>
                  </a:lnTo>
                  <a:lnTo>
                    <a:pt x="2088" y="1465"/>
                  </a:lnTo>
                  <a:lnTo>
                    <a:pt x="2088" y="1468"/>
                  </a:lnTo>
                  <a:lnTo>
                    <a:pt x="2088" y="1468"/>
                  </a:lnTo>
                  <a:lnTo>
                    <a:pt x="2088" y="1468"/>
                  </a:lnTo>
                  <a:lnTo>
                    <a:pt x="2088" y="1468"/>
                  </a:lnTo>
                  <a:lnTo>
                    <a:pt x="2090" y="1470"/>
                  </a:lnTo>
                  <a:lnTo>
                    <a:pt x="2090" y="1470"/>
                  </a:lnTo>
                  <a:lnTo>
                    <a:pt x="2090" y="1470"/>
                  </a:lnTo>
                  <a:lnTo>
                    <a:pt x="2090" y="1470"/>
                  </a:lnTo>
                  <a:lnTo>
                    <a:pt x="2090" y="1470"/>
                  </a:lnTo>
                  <a:lnTo>
                    <a:pt x="2090" y="1470"/>
                  </a:lnTo>
                  <a:lnTo>
                    <a:pt x="2090" y="1470"/>
                  </a:lnTo>
                  <a:lnTo>
                    <a:pt x="2092" y="1470"/>
                  </a:lnTo>
                  <a:lnTo>
                    <a:pt x="2092" y="1472"/>
                  </a:lnTo>
                  <a:lnTo>
                    <a:pt x="2092" y="1472"/>
                  </a:lnTo>
                  <a:lnTo>
                    <a:pt x="2095" y="1472"/>
                  </a:lnTo>
                  <a:lnTo>
                    <a:pt x="2095" y="1472"/>
                  </a:lnTo>
                  <a:lnTo>
                    <a:pt x="2095" y="1472"/>
                  </a:lnTo>
                  <a:lnTo>
                    <a:pt x="2095" y="1475"/>
                  </a:lnTo>
                  <a:lnTo>
                    <a:pt x="2095" y="1475"/>
                  </a:lnTo>
                  <a:lnTo>
                    <a:pt x="2097" y="1475"/>
                  </a:lnTo>
                  <a:lnTo>
                    <a:pt x="2099" y="1477"/>
                  </a:lnTo>
                  <a:lnTo>
                    <a:pt x="2102" y="1477"/>
                  </a:lnTo>
                  <a:lnTo>
                    <a:pt x="2102" y="1477"/>
                  </a:lnTo>
                  <a:lnTo>
                    <a:pt x="2104" y="1477"/>
                  </a:lnTo>
                  <a:lnTo>
                    <a:pt x="2104" y="1477"/>
                  </a:lnTo>
                  <a:lnTo>
                    <a:pt x="2104" y="1477"/>
                  </a:lnTo>
                  <a:lnTo>
                    <a:pt x="2104" y="1475"/>
                  </a:lnTo>
                  <a:lnTo>
                    <a:pt x="2102" y="1475"/>
                  </a:lnTo>
                  <a:lnTo>
                    <a:pt x="2104" y="1475"/>
                  </a:lnTo>
                  <a:lnTo>
                    <a:pt x="2107" y="1477"/>
                  </a:lnTo>
                  <a:lnTo>
                    <a:pt x="2109" y="1477"/>
                  </a:lnTo>
                  <a:lnTo>
                    <a:pt x="2107" y="1475"/>
                  </a:lnTo>
                  <a:lnTo>
                    <a:pt x="2107" y="1475"/>
                  </a:lnTo>
                  <a:lnTo>
                    <a:pt x="2104" y="1475"/>
                  </a:lnTo>
                  <a:lnTo>
                    <a:pt x="2104" y="1472"/>
                  </a:lnTo>
                  <a:lnTo>
                    <a:pt x="2104" y="1472"/>
                  </a:lnTo>
                  <a:lnTo>
                    <a:pt x="2104" y="1472"/>
                  </a:lnTo>
                  <a:lnTo>
                    <a:pt x="2102" y="1472"/>
                  </a:lnTo>
                  <a:lnTo>
                    <a:pt x="2102" y="1472"/>
                  </a:lnTo>
                  <a:lnTo>
                    <a:pt x="2102" y="1472"/>
                  </a:lnTo>
                  <a:lnTo>
                    <a:pt x="2102" y="1472"/>
                  </a:lnTo>
                  <a:lnTo>
                    <a:pt x="2099" y="1470"/>
                  </a:lnTo>
                  <a:lnTo>
                    <a:pt x="2099" y="1470"/>
                  </a:lnTo>
                  <a:lnTo>
                    <a:pt x="2099" y="1470"/>
                  </a:lnTo>
                  <a:lnTo>
                    <a:pt x="2099" y="1470"/>
                  </a:lnTo>
                  <a:lnTo>
                    <a:pt x="2099" y="1470"/>
                  </a:lnTo>
                  <a:lnTo>
                    <a:pt x="2097" y="1470"/>
                  </a:lnTo>
                  <a:lnTo>
                    <a:pt x="2097" y="1470"/>
                  </a:lnTo>
                  <a:lnTo>
                    <a:pt x="2097" y="1470"/>
                  </a:lnTo>
                  <a:lnTo>
                    <a:pt x="2097" y="1470"/>
                  </a:lnTo>
                  <a:lnTo>
                    <a:pt x="2097" y="1470"/>
                  </a:lnTo>
                  <a:lnTo>
                    <a:pt x="2097" y="1470"/>
                  </a:lnTo>
                  <a:lnTo>
                    <a:pt x="2095" y="1470"/>
                  </a:lnTo>
                  <a:lnTo>
                    <a:pt x="2095" y="1468"/>
                  </a:lnTo>
                  <a:lnTo>
                    <a:pt x="2095" y="1468"/>
                  </a:lnTo>
                  <a:lnTo>
                    <a:pt x="2095" y="1468"/>
                  </a:lnTo>
                  <a:lnTo>
                    <a:pt x="2095" y="1468"/>
                  </a:lnTo>
                  <a:lnTo>
                    <a:pt x="2092" y="1468"/>
                  </a:lnTo>
                  <a:lnTo>
                    <a:pt x="2092" y="1468"/>
                  </a:lnTo>
                  <a:lnTo>
                    <a:pt x="2092" y="1468"/>
                  </a:lnTo>
                  <a:lnTo>
                    <a:pt x="2095" y="1468"/>
                  </a:lnTo>
                  <a:lnTo>
                    <a:pt x="2092" y="1465"/>
                  </a:lnTo>
                  <a:lnTo>
                    <a:pt x="2092" y="1465"/>
                  </a:lnTo>
                  <a:lnTo>
                    <a:pt x="2090" y="1465"/>
                  </a:lnTo>
                  <a:lnTo>
                    <a:pt x="2090" y="1463"/>
                  </a:lnTo>
                  <a:lnTo>
                    <a:pt x="2090" y="1463"/>
                  </a:lnTo>
                  <a:lnTo>
                    <a:pt x="2088" y="1460"/>
                  </a:lnTo>
                  <a:lnTo>
                    <a:pt x="2088" y="1458"/>
                  </a:lnTo>
                  <a:lnTo>
                    <a:pt x="2085" y="1458"/>
                  </a:lnTo>
                  <a:lnTo>
                    <a:pt x="2085" y="1456"/>
                  </a:lnTo>
                  <a:lnTo>
                    <a:pt x="2083" y="1453"/>
                  </a:lnTo>
                  <a:lnTo>
                    <a:pt x="2081" y="1451"/>
                  </a:lnTo>
                  <a:lnTo>
                    <a:pt x="2081" y="1451"/>
                  </a:lnTo>
                  <a:lnTo>
                    <a:pt x="2078" y="1451"/>
                  </a:lnTo>
                  <a:lnTo>
                    <a:pt x="2078" y="1451"/>
                  </a:lnTo>
                  <a:lnTo>
                    <a:pt x="2078" y="1453"/>
                  </a:lnTo>
                  <a:lnTo>
                    <a:pt x="2078" y="1453"/>
                  </a:lnTo>
                  <a:lnTo>
                    <a:pt x="2078" y="1453"/>
                  </a:lnTo>
                  <a:close/>
                  <a:moveTo>
                    <a:pt x="2057" y="1442"/>
                  </a:moveTo>
                  <a:lnTo>
                    <a:pt x="2057" y="1442"/>
                  </a:lnTo>
                  <a:lnTo>
                    <a:pt x="2057" y="1442"/>
                  </a:lnTo>
                  <a:lnTo>
                    <a:pt x="2057" y="1442"/>
                  </a:lnTo>
                  <a:lnTo>
                    <a:pt x="2057" y="1444"/>
                  </a:lnTo>
                  <a:lnTo>
                    <a:pt x="2057" y="1444"/>
                  </a:lnTo>
                  <a:lnTo>
                    <a:pt x="2057" y="1444"/>
                  </a:lnTo>
                  <a:lnTo>
                    <a:pt x="2059" y="1444"/>
                  </a:lnTo>
                  <a:lnTo>
                    <a:pt x="2059" y="1446"/>
                  </a:lnTo>
                  <a:lnTo>
                    <a:pt x="2057" y="1446"/>
                  </a:lnTo>
                  <a:lnTo>
                    <a:pt x="2057" y="1444"/>
                  </a:lnTo>
                  <a:lnTo>
                    <a:pt x="2055" y="1442"/>
                  </a:lnTo>
                  <a:lnTo>
                    <a:pt x="2052" y="1446"/>
                  </a:lnTo>
                  <a:lnTo>
                    <a:pt x="2052" y="1449"/>
                  </a:lnTo>
                  <a:lnTo>
                    <a:pt x="2055" y="1451"/>
                  </a:lnTo>
                  <a:lnTo>
                    <a:pt x="2057" y="1451"/>
                  </a:lnTo>
                  <a:lnTo>
                    <a:pt x="2059" y="1451"/>
                  </a:lnTo>
                  <a:lnTo>
                    <a:pt x="2062" y="1451"/>
                  </a:lnTo>
                  <a:lnTo>
                    <a:pt x="2062" y="1449"/>
                  </a:lnTo>
                  <a:lnTo>
                    <a:pt x="2062" y="1449"/>
                  </a:lnTo>
                  <a:lnTo>
                    <a:pt x="2064" y="1449"/>
                  </a:lnTo>
                  <a:lnTo>
                    <a:pt x="2066" y="1451"/>
                  </a:lnTo>
                  <a:lnTo>
                    <a:pt x="2069" y="1451"/>
                  </a:lnTo>
                  <a:lnTo>
                    <a:pt x="2069" y="1451"/>
                  </a:lnTo>
                  <a:lnTo>
                    <a:pt x="2069" y="1451"/>
                  </a:lnTo>
                  <a:lnTo>
                    <a:pt x="2069" y="1451"/>
                  </a:lnTo>
                  <a:lnTo>
                    <a:pt x="2071" y="1451"/>
                  </a:lnTo>
                  <a:lnTo>
                    <a:pt x="2071" y="1451"/>
                  </a:lnTo>
                  <a:lnTo>
                    <a:pt x="2073" y="1451"/>
                  </a:lnTo>
                  <a:lnTo>
                    <a:pt x="2076" y="1453"/>
                  </a:lnTo>
                  <a:lnTo>
                    <a:pt x="2076" y="1453"/>
                  </a:lnTo>
                  <a:lnTo>
                    <a:pt x="2076" y="1453"/>
                  </a:lnTo>
                  <a:lnTo>
                    <a:pt x="2076" y="1453"/>
                  </a:lnTo>
                  <a:lnTo>
                    <a:pt x="2076" y="1451"/>
                  </a:lnTo>
                  <a:lnTo>
                    <a:pt x="2078" y="1451"/>
                  </a:lnTo>
                  <a:lnTo>
                    <a:pt x="2078" y="1449"/>
                  </a:lnTo>
                  <a:lnTo>
                    <a:pt x="2076" y="1449"/>
                  </a:lnTo>
                  <a:lnTo>
                    <a:pt x="2076" y="1446"/>
                  </a:lnTo>
                  <a:lnTo>
                    <a:pt x="2076" y="1446"/>
                  </a:lnTo>
                  <a:lnTo>
                    <a:pt x="2073" y="1444"/>
                  </a:lnTo>
                  <a:lnTo>
                    <a:pt x="2073" y="1444"/>
                  </a:lnTo>
                  <a:lnTo>
                    <a:pt x="2071" y="1444"/>
                  </a:lnTo>
                  <a:lnTo>
                    <a:pt x="2071" y="1444"/>
                  </a:lnTo>
                  <a:lnTo>
                    <a:pt x="2071" y="1446"/>
                  </a:lnTo>
                  <a:lnTo>
                    <a:pt x="2071" y="1446"/>
                  </a:lnTo>
                  <a:lnTo>
                    <a:pt x="2071" y="1446"/>
                  </a:lnTo>
                  <a:lnTo>
                    <a:pt x="2071" y="1446"/>
                  </a:lnTo>
                  <a:lnTo>
                    <a:pt x="2069" y="1446"/>
                  </a:lnTo>
                  <a:lnTo>
                    <a:pt x="2069" y="1446"/>
                  </a:lnTo>
                  <a:lnTo>
                    <a:pt x="2066" y="1446"/>
                  </a:lnTo>
                  <a:lnTo>
                    <a:pt x="2066" y="1446"/>
                  </a:lnTo>
                  <a:lnTo>
                    <a:pt x="2066" y="1446"/>
                  </a:lnTo>
                  <a:lnTo>
                    <a:pt x="2066" y="1444"/>
                  </a:lnTo>
                  <a:lnTo>
                    <a:pt x="2066" y="1439"/>
                  </a:lnTo>
                  <a:lnTo>
                    <a:pt x="2066" y="1439"/>
                  </a:lnTo>
                  <a:lnTo>
                    <a:pt x="2064" y="1442"/>
                  </a:lnTo>
                  <a:lnTo>
                    <a:pt x="2064" y="1442"/>
                  </a:lnTo>
                  <a:lnTo>
                    <a:pt x="2062" y="1442"/>
                  </a:lnTo>
                  <a:lnTo>
                    <a:pt x="2062" y="1439"/>
                  </a:lnTo>
                  <a:lnTo>
                    <a:pt x="2062" y="1437"/>
                  </a:lnTo>
                  <a:lnTo>
                    <a:pt x="2062" y="1437"/>
                  </a:lnTo>
                  <a:lnTo>
                    <a:pt x="2062" y="1439"/>
                  </a:lnTo>
                  <a:lnTo>
                    <a:pt x="2059" y="1439"/>
                  </a:lnTo>
                  <a:lnTo>
                    <a:pt x="2059" y="1437"/>
                  </a:lnTo>
                  <a:lnTo>
                    <a:pt x="2057" y="1437"/>
                  </a:lnTo>
                  <a:lnTo>
                    <a:pt x="2057" y="1439"/>
                  </a:lnTo>
                  <a:lnTo>
                    <a:pt x="2057" y="1442"/>
                  </a:lnTo>
                  <a:close/>
                  <a:moveTo>
                    <a:pt x="1472" y="944"/>
                  </a:moveTo>
                  <a:lnTo>
                    <a:pt x="1479" y="944"/>
                  </a:lnTo>
                  <a:lnTo>
                    <a:pt x="1479" y="942"/>
                  </a:lnTo>
                  <a:lnTo>
                    <a:pt x="1479" y="937"/>
                  </a:lnTo>
                  <a:lnTo>
                    <a:pt x="1477" y="935"/>
                  </a:lnTo>
                  <a:lnTo>
                    <a:pt x="1475" y="935"/>
                  </a:lnTo>
                  <a:lnTo>
                    <a:pt x="1475" y="933"/>
                  </a:lnTo>
                  <a:lnTo>
                    <a:pt x="1470" y="937"/>
                  </a:lnTo>
                  <a:lnTo>
                    <a:pt x="1470" y="940"/>
                  </a:lnTo>
                  <a:lnTo>
                    <a:pt x="1470" y="942"/>
                  </a:lnTo>
                  <a:lnTo>
                    <a:pt x="1470" y="942"/>
                  </a:lnTo>
                  <a:lnTo>
                    <a:pt x="1472" y="944"/>
                  </a:lnTo>
                  <a:close/>
                  <a:moveTo>
                    <a:pt x="987" y="715"/>
                  </a:moveTo>
                  <a:lnTo>
                    <a:pt x="987" y="715"/>
                  </a:lnTo>
                  <a:lnTo>
                    <a:pt x="987" y="715"/>
                  </a:lnTo>
                  <a:lnTo>
                    <a:pt x="987" y="715"/>
                  </a:lnTo>
                  <a:close/>
                  <a:moveTo>
                    <a:pt x="1709" y="1034"/>
                  </a:moveTo>
                  <a:lnTo>
                    <a:pt x="1707" y="1034"/>
                  </a:lnTo>
                  <a:lnTo>
                    <a:pt x="1707" y="1034"/>
                  </a:lnTo>
                  <a:lnTo>
                    <a:pt x="1707"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2" y="1042"/>
                  </a:lnTo>
                  <a:lnTo>
                    <a:pt x="1702" y="1042"/>
                  </a:lnTo>
                  <a:lnTo>
                    <a:pt x="1702" y="1042"/>
                  </a:lnTo>
                  <a:lnTo>
                    <a:pt x="1702" y="1042"/>
                  </a:lnTo>
                  <a:lnTo>
                    <a:pt x="1702" y="1042"/>
                  </a:lnTo>
                  <a:lnTo>
                    <a:pt x="1702" y="1042"/>
                  </a:lnTo>
                  <a:lnTo>
                    <a:pt x="1702" y="1042"/>
                  </a:lnTo>
                  <a:lnTo>
                    <a:pt x="1702" y="1044"/>
                  </a:lnTo>
                  <a:lnTo>
                    <a:pt x="1702" y="1044"/>
                  </a:lnTo>
                  <a:lnTo>
                    <a:pt x="1702" y="1044"/>
                  </a:lnTo>
                  <a:lnTo>
                    <a:pt x="1702" y="1044"/>
                  </a:lnTo>
                  <a:lnTo>
                    <a:pt x="1704" y="1044"/>
                  </a:lnTo>
                  <a:lnTo>
                    <a:pt x="1707" y="1044"/>
                  </a:lnTo>
                  <a:lnTo>
                    <a:pt x="1707" y="1042"/>
                  </a:lnTo>
                  <a:lnTo>
                    <a:pt x="1709" y="1042"/>
                  </a:lnTo>
                  <a:lnTo>
                    <a:pt x="1709" y="1042"/>
                  </a:lnTo>
                  <a:lnTo>
                    <a:pt x="1709" y="1042"/>
                  </a:lnTo>
                  <a:lnTo>
                    <a:pt x="1709" y="1042"/>
                  </a:lnTo>
                  <a:lnTo>
                    <a:pt x="1709" y="1042"/>
                  </a:lnTo>
                  <a:lnTo>
                    <a:pt x="1707" y="1042"/>
                  </a:lnTo>
                  <a:lnTo>
                    <a:pt x="1707" y="1042"/>
                  </a:lnTo>
                  <a:lnTo>
                    <a:pt x="1709" y="1039"/>
                  </a:lnTo>
                  <a:lnTo>
                    <a:pt x="1711" y="1037"/>
                  </a:lnTo>
                  <a:lnTo>
                    <a:pt x="1714" y="1034"/>
                  </a:lnTo>
                  <a:lnTo>
                    <a:pt x="1711" y="1034"/>
                  </a:lnTo>
                  <a:lnTo>
                    <a:pt x="1711" y="1034"/>
                  </a:lnTo>
                  <a:lnTo>
                    <a:pt x="1709" y="1034"/>
                  </a:lnTo>
                  <a:lnTo>
                    <a:pt x="1709" y="1034"/>
                  </a:lnTo>
                  <a:close/>
                  <a:moveTo>
                    <a:pt x="1195" y="831"/>
                  </a:moveTo>
                  <a:lnTo>
                    <a:pt x="1193" y="833"/>
                  </a:lnTo>
                  <a:lnTo>
                    <a:pt x="1195" y="833"/>
                  </a:lnTo>
                  <a:lnTo>
                    <a:pt x="1195" y="836"/>
                  </a:lnTo>
                  <a:lnTo>
                    <a:pt x="1198" y="838"/>
                  </a:lnTo>
                  <a:lnTo>
                    <a:pt x="1198" y="843"/>
                  </a:lnTo>
                  <a:lnTo>
                    <a:pt x="1198" y="845"/>
                  </a:lnTo>
                  <a:lnTo>
                    <a:pt x="1198" y="845"/>
                  </a:lnTo>
                  <a:lnTo>
                    <a:pt x="1198" y="845"/>
                  </a:lnTo>
                  <a:lnTo>
                    <a:pt x="1198" y="845"/>
                  </a:lnTo>
                  <a:lnTo>
                    <a:pt x="1198" y="847"/>
                  </a:lnTo>
                  <a:lnTo>
                    <a:pt x="1198" y="847"/>
                  </a:lnTo>
                  <a:lnTo>
                    <a:pt x="1200" y="850"/>
                  </a:lnTo>
                  <a:lnTo>
                    <a:pt x="1200" y="850"/>
                  </a:lnTo>
                  <a:lnTo>
                    <a:pt x="1203" y="852"/>
                  </a:lnTo>
                  <a:lnTo>
                    <a:pt x="1203" y="852"/>
                  </a:lnTo>
                  <a:lnTo>
                    <a:pt x="1205" y="852"/>
                  </a:lnTo>
                  <a:lnTo>
                    <a:pt x="1205" y="855"/>
                  </a:lnTo>
                  <a:lnTo>
                    <a:pt x="1205" y="855"/>
                  </a:lnTo>
                  <a:lnTo>
                    <a:pt x="1203" y="855"/>
                  </a:lnTo>
                  <a:lnTo>
                    <a:pt x="1203" y="855"/>
                  </a:lnTo>
                  <a:lnTo>
                    <a:pt x="1203" y="855"/>
                  </a:lnTo>
                  <a:lnTo>
                    <a:pt x="1203" y="855"/>
                  </a:lnTo>
                  <a:lnTo>
                    <a:pt x="1203" y="859"/>
                  </a:lnTo>
                  <a:lnTo>
                    <a:pt x="1203" y="859"/>
                  </a:lnTo>
                  <a:lnTo>
                    <a:pt x="1203" y="859"/>
                  </a:lnTo>
                  <a:lnTo>
                    <a:pt x="1203" y="862"/>
                  </a:lnTo>
                  <a:lnTo>
                    <a:pt x="1205" y="862"/>
                  </a:lnTo>
                  <a:lnTo>
                    <a:pt x="1205" y="862"/>
                  </a:lnTo>
                  <a:lnTo>
                    <a:pt x="1205" y="864"/>
                  </a:lnTo>
                  <a:lnTo>
                    <a:pt x="1205" y="864"/>
                  </a:lnTo>
                  <a:lnTo>
                    <a:pt x="1205" y="866"/>
                  </a:lnTo>
                  <a:lnTo>
                    <a:pt x="1205" y="866"/>
                  </a:lnTo>
                  <a:lnTo>
                    <a:pt x="1205" y="866"/>
                  </a:lnTo>
                  <a:lnTo>
                    <a:pt x="1205" y="869"/>
                  </a:lnTo>
                  <a:lnTo>
                    <a:pt x="1207" y="869"/>
                  </a:lnTo>
                  <a:lnTo>
                    <a:pt x="1207" y="869"/>
                  </a:lnTo>
                  <a:lnTo>
                    <a:pt x="1207" y="869"/>
                  </a:lnTo>
                  <a:lnTo>
                    <a:pt x="1210" y="871"/>
                  </a:lnTo>
                  <a:lnTo>
                    <a:pt x="1210" y="871"/>
                  </a:lnTo>
                  <a:lnTo>
                    <a:pt x="1212" y="871"/>
                  </a:lnTo>
                  <a:lnTo>
                    <a:pt x="1217" y="871"/>
                  </a:lnTo>
                  <a:lnTo>
                    <a:pt x="1219" y="871"/>
                  </a:lnTo>
                  <a:lnTo>
                    <a:pt x="1222" y="871"/>
                  </a:lnTo>
                  <a:lnTo>
                    <a:pt x="1224" y="871"/>
                  </a:lnTo>
                  <a:lnTo>
                    <a:pt x="1224" y="871"/>
                  </a:lnTo>
                  <a:lnTo>
                    <a:pt x="1226" y="871"/>
                  </a:lnTo>
                  <a:lnTo>
                    <a:pt x="1229" y="871"/>
                  </a:lnTo>
                  <a:lnTo>
                    <a:pt x="1229" y="873"/>
                  </a:lnTo>
                  <a:lnTo>
                    <a:pt x="1229" y="876"/>
                  </a:lnTo>
                  <a:lnTo>
                    <a:pt x="1229" y="876"/>
                  </a:lnTo>
                  <a:lnTo>
                    <a:pt x="1229" y="876"/>
                  </a:lnTo>
                  <a:lnTo>
                    <a:pt x="1229" y="876"/>
                  </a:lnTo>
                  <a:lnTo>
                    <a:pt x="1229" y="878"/>
                  </a:lnTo>
                  <a:lnTo>
                    <a:pt x="1229" y="878"/>
                  </a:lnTo>
                  <a:lnTo>
                    <a:pt x="1229" y="878"/>
                  </a:lnTo>
                  <a:lnTo>
                    <a:pt x="1229" y="878"/>
                  </a:lnTo>
                  <a:lnTo>
                    <a:pt x="1231" y="881"/>
                  </a:lnTo>
                  <a:lnTo>
                    <a:pt x="1231" y="881"/>
                  </a:lnTo>
                  <a:lnTo>
                    <a:pt x="1231" y="883"/>
                  </a:lnTo>
                  <a:lnTo>
                    <a:pt x="1231" y="885"/>
                  </a:lnTo>
                  <a:lnTo>
                    <a:pt x="1231" y="888"/>
                  </a:lnTo>
                  <a:lnTo>
                    <a:pt x="1233" y="888"/>
                  </a:lnTo>
                  <a:lnTo>
                    <a:pt x="1233" y="888"/>
                  </a:lnTo>
                  <a:lnTo>
                    <a:pt x="1236" y="892"/>
                  </a:lnTo>
                  <a:lnTo>
                    <a:pt x="1236" y="892"/>
                  </a:lnTo>
                  <a:lnTo>
                    <a:pt x="1238" y="895"/>
                  </a:lnTo>
                  <a:lnTo>
                    <a:pt x="1238" y="895"/>
                  </a:lnTo>
                  <a:lnTo>
                    <a:pt x="1238" y="895"/>
                  </a:lnTo>
                  <a:lnTo>
                    <a:pt x="1238" y="897"/>
                  </a:lnTo>
                  <a:lnTo>
                    <a:pt x="1240" y="897"/>
                  </a:lnTo>
                  <a:lnTo>
                    <a:pt x="1240" y="899"/>
                  </a:lnTo>
                  <a:lnTo>
                    <a:pt x="1243" y="902"/>
                  </a:lnTo>
                  <a:lnTo>
                    <a:pt x="1243" y="902"/>
                  </a:lnTo>
                  <a:lnTo>
                    <a:pt x="1248" y="902"/>
                  </a:lnTo>
                  <a:lnTo>
                    <a:pt x="1257" y="907"/>
                  </a:lnTo>
                  <a:lnTo>
                    <a:pt x="1262" y="907"/>
                  </a:lnTo>
                  <a:lnTo>
                    <a:pt x="1266" y="904"/>
                  </a:lnTo>
                  <a:lnTo>
                    <a:pt x="1271" y="899"/>
                  </a:lnTo>
                  <a:lnTo>
                    <a:pt x="1274" y="897"/>
                  </a:lnTo>
                  <a:lnTo>
                    <a:pt x="1276" y="892"/>
                  </a:lnTo>
                  <a:lnTo>
                    <a:pt x="1278" y="890"/>
                  </a:lnTo>
                  <a:lnTo>
                    <a:pt x="1288" y="883"/>
                  </a:lnTo>
                  <a:lnTo>
                    <a:pt x="1290" y="883"/>
                  </a:lnTo>
                  <a:lnTo>
                    <a:pt x="1293" y="883"/>
                  </a:lnTo>
                  <a:lnTo>
                    <a:pt x="1307" y="878"/>
                  </a:lnTo>
                  <a:lnTo>
                    <a:pt x="1311" y="881"/>
                  </a:lnTo>
                  <a:lnTo>
                    <a:pt x="1326" y="878"/>
                  </a:lnTo>
                  <a:lnTo>
                    <a:pt x="1326" y="876"/>
                  </a:lnTo>
                  <a:lnTo>
                    <a:pt x="1328" y="876"/>
                  </a:lnTo>
                  <a:lnTo>
                    <a:pt x="1330" y="876"/>
                  </a:lnTo>
                  <a:lnTo>
                    <a:pt x="1337" y="873"/>
                  </a:lnTo>
                  <a:lnTo>
                    <a:pt x="1340" y="871"/>
                  </a:lnTo>
                  <a:lnTo>
                    <a:pt x="1342" y="871"/>
                  </a:lnTo>
                  <a:lnTo>
                    <a:pt x="1342" y="869"/>
                  </a:lnTo>
                  <a:lnTo>
                    <a:pt x="1342" y="866"/>
                  </a:lnTo>
                  <a:lnTo>
                    <a:pt x="1342" y="866"/>
                  </a:lnTo>
                  <a:lnTo>
                    <a:pt x="1342" y="866"/>
                  </a:lnTo>
                  <a:lnTo>
                    <a:pt x="1342" y="864"/>
                  </a:lnTo>
                  <a:lnTo>
                    <a:pt x="1340" y="862"/>
                  </a:lnTo>
                  <a:lnTo>
                    <a:pt x="1335" y="864"/>
                  </a:lnTo>
                  <a:lnTo>
                    <a:pt x="1333" y="862"/>
                  </a:lnTo>
                  <a:lnTo>
                    <a:pt x="1333" y="862"/>
                  </a:lnTo>
                  <a:lnTo>
                    <a:pt x="1333" y="859"/>
                  </a:lnTo>
                  <a:lnTo>
                    <a:pt x="1333"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6" y="850"/>
                  </a:lnTo>
                  <a:lnTo>
                    <a:pt x="1326" y="850"/>
                  </a:lnTo>
                  <a:lnTo>
                    <a:pt x="1323" y="850"/>
                  </a:lnTo>
                  <a:lnTo>
                    <a:pt x="1323" y="850"/>
                  </a:lnTo>
                  <a:lnTo>
                    <a:pt x="1319" y="847"/>
                  </a:lnTo>
                  <a:lnTo>
                    <a:pt x="1319" y="847"/>
                  </a:lnTo>
                  <a:lnTo>
                    <a:pt x="1319" y="845"/>
                  </a:lnTo>
                  <a:lnTo>
                    <a:pt x="1319" y="843"/>
                  </a:lnTo>
                  <a:lnTo>
                    <a:pt x="1316" y="843"/>
                  </a:lnTo>
                  <a:lnTo>
                    <a:pt x="1314"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7" y="836"/>
                  </a:lnTo>
                  <a:lnTo>
                    <a:pt x="1307" y="838"/>
                  </a:lnTo>
                  <a:lnTo>
                    <a:pt x="1302" y="836"/>
                  </a:lnTo>
                  <a:lnTo>
                    <a:pt x="1300" y="833"/>
                  </a:lnTo>
                  <a:lnTo>
                    <a:pt x="1300" y="833"/>
                  </a:lnTo>
                  <a:lnTo>
                    <a:pt x="1300" y="833"/>
                  </a:lnTo>
                  <a:lnTo>
                    <a:pt x="1300" y="833"/>
                  </a:lnTo>
                  <a:lnTo>
                    <a:pt x="1297" y="831"/>
                  </a:lnTo>
                  <a:lnTo>
                    <a:pt x="1295" y="828"/>
                  </a:lnTo>
                  <a:lnTo>
                    <a:pt x="1295" y="828"/>
                  </a:lnTo>
                  <a:lnTo>
                    <a:pt x="1295" y="826"/>
                  </a:lnTo>
                  <a:lnTo>
                    <a:pt x="1295" y="826"/>
                  </a:lnTo>
                  <a:lnTo>
                    <a:pt x="1295" y="826"/>
                  </a:lnTo>
                  <a:lnTo>
                    <a:pt x="1293" y="826"/>
                  </a:lnTo>
                  <a:lnTo>
                    <a:pt x="1293" y="826"/>
                  </a:lnTo>
                  <a:lnTo>
                    <a:pt x="1293" y="826"/>
                  </a:lnTo>
                  <a:lnTo>
                    <a:pt x="1293" y="824"/>
                  </a:lnTo>
                  <a:lnTo>
                    <a:pt x="1290" y="826"/>
                  </a:lnTo>
                  <a:lnTo>
                    <a:pt x="1288" y="826"/>
                  </a:lnTo>
                  <a:lnTo>
                    <a:pt x="1285" y="824"/>
                  </a:lnTo>
                  <a:lnTo>
                    <a:pt x="1285" y="821"/>
                  </a:lnTo>
                  <a:lnTo>
                    <a:pt x="1274" y="821"/>
                  </a:lnTo>
                  <a:lnTo>
                    <a:pt x="1269" y="819"/>
                  </a:lnTo>
                  <a:lnTo>
                    <a:pt x="1266" y="819"/>
                  </a:lnTo>
                  <a:lnTo>
                    <a:pt x="1264" y="819"/>
                  </a:lnTo>
                  <a:lnTo>
                    <a:pt x="1264" y="819"/>
                  </a:lnTo>
                  <a:lnTo>
                    <a:pt x="1250" y="826"/>
                  </a:lnTo>
                  <a:lnTo>
                    <a:pt x="1248" y="824"/>
                  </a:lnTo>
                  <a:lnTo>
                    <a:pt x="1248" y="824"/>
                  </a:lnTo>
                  <a:lnTo>
                    <a:pt x="1245" y="826"/>
                  </a:lnTo>
                  <a:lnTo>
                    <a:pt x="1245" y="828"/>
                  </a:lnTo>
                  <a:lnTo>
                    <a:pt x="1245" y="828"/>
                  </a:lnTo>
                  <a:lnTo>
                    <a:pt x="1233" y="831"/>
                  </a:lnTo>
                  <a:lnTo>
                    <a:pt x="1229" y="831"/>
                  </a:lnTo>
                  <a:lnTo>
                    <a:pt x="1226" y="831"/>
                  </a:lnTo>
                  <a:lnTo>
                    <a:pt x="1219" y="828"/>
                  </a:lnTo>
                  <a:lnTo>
                    <a:pt x="1217" y="828"/>
                  </a:lnTo>
                  <a:lnTo>
                    <a:pt x="1214" y="828"/>
                  </a:lnTo>
                  <a:lnTo>
                    <a:pt x="1214" y="828"/>
                  </a:lnTo>
                  <a:lnTo>
                    <a:pt x="1214" y="828"/>
                  </a:lnTo>
                  <a:lnTo>
                    <a:pt x="1214" y="831"/>
                  </a:lnTo>
                  <a:lnTo>
                    <a:pt x="1214" y="831"/>
                  </a:lnTo>
                  <a:lnTo>
                    <a:pt x="1214" y="831"/>
                  </a:lnTo>
                  <a:lnTo>
                    <a:pt x="1214" y="831"/>
                  </a:lnTo>
                  <a:lnTo>
                    <a:pt x="1207" y="828"/>
                  </a:lnTo>
                  <a:lnTo>
                    <a:pt x="1205" y="828"/>
                  </a:lnTo>
                  <a:lnTo>
                    <a:pt x="1200" y="828"/>
                  </a:lnTo>
                  <a:lnTo>
                    <a:pt x="1198" y="831"/>
                  </a:lnTo>
                  <a:lnTo>
                    <a:pt x="1198" y="831"/>
                  </a:lnTo>
                  <a:lnTo>
                    <a:pt x="1195" y="831"/>
                  </a:lnTo>
                  <a:lnTo>
                    <a:pt x="1195" y="831"/>
                  </a:lnTo>
                  <a:close/>
                  <a:moveTo>
                    <a:pt x="1174" y="686"/>
                  </a:moveTo>
                  <a:lnTo>
                    <a:pt x="1174" y="684"/>
                  </a:lnTo>
                  <a:lnTo>
                    <a:pt x="1172" y="684"/>
                  </a:lnTo>
                  <a:lnTo>
                    <a:pt x="1172" y="682"/>
                  </a:lnTo>
                  <a:lnTo>
                    <a:pt x="1172" y="682"/>
                  </a:lnTo>
                  <a:lnTo>
                    <a:pt x="1174" y="682"/>
                  </a:lnTo>
                  <a:lnTo>
                    <a:pt x="1174" y="682"/>
                  </a:lnTo>
                  <a:lnTo>
                    <a:pt x="1172" y="682"/>
                  </a:lnTo>
                  <a:lnTo>
                    <a:pt x="1155" y="686"/>
                  </a:lnTo>
                  <a:lnTo>
                    <a:pt x="1155" y="684"/>
                  </a:lnTo>
                  <a:lnTo>
                    <a:pt x="1162" y="679"/>
                  </a:lnTo>
                  <a:lnTo>
                    <a:pt x="1162" y="677"/>
                  </a:lnTo>
                  <a:lnTo>
                    <a:pt x="1162" y="677"/>
                  </a:lnTo>
                  <a:lnTo>
                    <a:pt x="1160" y="677"/>
                  </a:lnTo>
                  <a:lnTo>
                    <a:pt x="1160" y="677"/>
                  </a:lnTo>
                  <a:lnTo>
                    <a:pt x="1160" y="677"/>
                  </a:lnTo>
                  <a:lnTo>
                    <a:pt x="1160" y="675"/>
                  </a:lnTo>
                  <a:lnTo>
                    <a:pt x="1160" y="675"/>
                  </a:lnTo>
                  <a:lnTo>
                    <a:pt x="1160" y="675"/>
                  </a:lnTo>
                  <a:lnTo>
                    <a:pt x="1160" y="675"/>
                  </a:lnTo>
                  <a:lnTo>
                    <a:pt x="1158" y="672"/>
                  </a:lnTo>
                  <a:lnTo>
                    <a:pt x="1155" y="672"/>
                  </a:lnTo>
                  <a:lnTo>
                    <a:pt x="1155" y="672"/>
                  </a:lnTo>
                  <a:lnTo>
                    <a:pt x="1153" y="670"/>
                  </a:lnTo>
                  <a:lnTo>
                    <a:pt x="1151" y="672"/>
                  </a:lnTo>
                  <a:lnTo>
                    <a:pt x="1148" y="672"/>
                  </a:lnTo>
                  <a:lnTo>
                    <a:pt x="1148" y="670"/>
                  </a:lnTo>
                  <a:lnTo>
                    <a:pt x="1148" y="670"/>
                  </a:lnTo>
                  <a:lnTo>
                    <a:pt x="1148" y="670"/>
                  </a:lnTo>
                  <a:lnTo>
                    <a:pt x="1148" y="670"/>
                  </a:lnTo>
                  <a:lnTo>
                    <a:pt x="1136" y="675"/>
                  </a:lnTo>
                  <a:lnTo>
                    <a:pt x="1134" y="675"/>
                  </a:lnTo>
                  <a:lnTo>
                    <a:pt x="1134" y="675"/>
                  </a:lnTo>
                  <a:lnTo>
                    <a:pt x="1132" y="675"/>
                  </a:lnTo>
                  <a:lnTo>
                    <a:pt x="1132" y="675"/>
                  </a:lnTo>
                  <a:lnTo>
                    <a:pt x="1129" y="675"/>
                  </a:lnTo>
                  <a:lnTo>
                    <a:pt x="1129" y="672"/>
                  </a:lnTo>
                  <a:lnTo>
                    <a:pt x="1132" y="668"/>
                  </a:lnTo>
                  <a:lnTo>
                    <a:pt x="1132" y="668"/>
                  </a:lnTo>
                  <a:lnTo>
                    <a:pt x="1132" y="668"/>
                  </a:lnTo>
                  <a:lnTo>
                    <a:pt x="1132" y="668"/>
                  </a:lnTo>
                  <a:lnTo>
                    <a:pt x="1132" y="665"/>
                  </a:lnTo>
                  <a:lnTo>
                    <a:pt x="1132" y="665"/>
                  </a:lnTo>
                  <a:lnTo>
                    <a:pt x="1132" y="665"/>
                  </a:lnTo>
                  <a:lnTo>
                    <a:pt x="1132" y="665"/>
                  </a:lnTo>
                  <a:lnTo>
                    <a:pt x="1101" y="665"/>
                  </a:lnTo>
                  <a:lnTo>
                    <a:pt x="1101" y="668"/>
                  </a:lnTo>
                  <a:lnTo>
                    <a:pt x="1098" y="668"/>
                  </a:lnTo>
                  <a:lnTo>
                    <a:pt x="1098" y="670"/>
                  </a:lnTo>
                  <a:lnTo>
                    <a:pt x="1096" y="670"/>
                  </a:lnTo>
                  <a:lnTo>
                    <a:pt x="1089" y="679"/>
                  </a:lnTo>
                  <a:lnTo>
                    <a:pt x="1087" y="679"/>
                  </a:lnTo>
                  <a:lnTo>
                    <a:pt x="1087" y="677"/>
                  </a:lnTo>
                  <a:lnTo>
                    <a:pt x="1084" y="677"/>
                  </a:lnTo>
                  <a:lnTo>
                    <a:pt x="1084" y="679"/>
                  </a:lnTo>
                  <a:lnTo>
                    <a:pt x="1082" y="679"/>
                  </a:lnTo>
                  <a:lnTo>
                    <a:pt x="1080" y="679"/>
                  </a:lnTo>
                  <a:lnTo>
                    <a:pt x="1077" y="677"/>
                  </a:lnTo>
                  <a:lnTo>
                    <a:pt x="1072" y="677"/>
                  </a:lnTo>
                  <a:lnTo>
                    <a:pt x="1072" y="677"/>
                  </a:lnTo>
                  <a:lnTo>
                    <a:pt x="1072" y="675"/>
                  </a:lnTo>
                  <a:lnTo>
                    <a:pt x="1072" y="675"/>
                  </a:lnTo>
                  <a:lnTo>
                    <a:pt x="1072" y="675"/>
                  </a:lnTo>
                  <a:lnTo>
                    <a:pt x="1070" y="677"/>
                  </a:lnTo>
                  <a:lnTo>
                    <a:pt x="1065" y="677"/>
                  </a:lnTo>
                  <a:lnTo>
                    <a:pt x="1065" y="677"/>
                  </a:lnTo>
                  <a:lnTo>
                    <a:pt x="1068" y="677"/>
                  </a:lnTo>
                  <a:lnTo>
                    <a:pt x="1068" y="677"/>
                  </a:lnTo>
                  <a:lnTo>
                    <a:pt x="1065" y="682"/>
                  </a:lnTo>
                  <a:lnTo>
                    <a:pt x="1063" y="682"/>
                  </a:lnTo>
                  <a:lnTo>
                    <a:pt x="1063" y="684"/>
                  </a:lnTo>
                  <a:lnTo>
                    <a:pt x="1063" y="686"/>
                  </a:lnTo>
                  <a:lnTo>
                    <a:pt x="1054" y="691"/>
                  </a:lnTo>
                  <a:lnTo>
                    <a:pt x="1056" y="694"/>
                  </a:lnTo>
                  <a:lnTo>
                    <a:pt x="1056" y="694"/>
                  </a:lnTo>
                  <a:lnTo>
                    <a:pt x="1056" y="694"/>
                  </a:lnTo>
                  <a:lnTo>
                    <a:pt x="1056"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2" y="701"/>
                  </a:lnTo>
                  <a:lnTo>
                    <a:pt x="1042" y="703"/>
                  </a:lnTo>
                  <a:lnTo>
                    <a:pt x="1042" y="703"/>
                  </a:lnTo>
                  <a:lnTo>
                    <a:pt x="1042" y="703"/>
                  </a:lnTo>
                  <a:lnTo>
                    <a:pt x="1042" y="703"/>
                  </a:lnTo>
                  <a:lnTo>
                    <a:pt x="1042" y="703"/>
                  </a:lnTo>
                  <a:lnTo>
                    <a:pt x="1042" y="703"/>
                  </a:lnTo>
                  <a:lnTo>
                    <a:pt x="1042" y="703"/>
                  </a:lnTo>
                  <a:lnTo>
                    <a:pt x="1042" y="703"/>
                  </a:lnTo>
                  <a:lnTo>
                    <a:pt x="1042" y="703"/>
                  </a:lnTo>
                  <a:lnTo>
                    <a:pt x="1044" y="703"/>
                  </a:lnTo>
                  <a:lnTo>
                    <a:pt x="1044" y="705"/>
                  </a:lnTo>
                  <a:lnTo>
                    <a:pt x="1039" y="705"/>
                  </a:lnTo>
                  <a:lnTo>
                    <a:pt x="1039" y="705"/>
                  </a:lnTo>
                  <a:lnTo>
                    <a:pt x="1037" y="705"/>
                  </a:lnTo>
                  <a:lnTo>
                    <a:pt x="1037" y="705"/>
                  </a:lnTo>
                  <a:lnTo>
                    <a:pt x="1037" y="705"/>
                  </a:lnTo>
                  <a:lnTo>
                    <a:pt x="1037" y="703"/>
                  </a:lnTo>
                  <a:lnTo>
                    <a:pt x="1035" y="703"/>
                  </a:lnTo>
                  <a:lnTo>
                    <a:pt x="1032" y="708"/>
                  </a:lnTo>
                  <a:lnTo>
                    <a:pt x="1027" y="710"/>
                  </a:lnTo>
                  <a:lnTo>
                    <a:pt x="1025" y="712"/>
                  </a:lnTo>
                  <a:lnTo>
                    <a:pt x="1025" y="712"/>
                  </a:lnTo>
                  <a:lnTo>
                    <a:pt x="1025" y="712"/>
                  </a:lnTo>
                  <a:lnTo>
                    <a:pt x="1025" y="715"/>
                  </a:lnTo>
                  <a:lnTo>
                    <a:pt x="1025" y="715"/>
                  </a:lnTo>
                  <a:lnTo>
                    <a:pt x="1025" y="715"/>
                  </a:lnTo>
                  <a:lnTo>
                    <a:pt x="1030" y="715"/>
                  </a:lnTo>
                  <a:lnTo>
                    <a:pt x="1032" y="717"/>
                  </a:lnTo>
                  <a:lnTo>
                    <a:pt x="1035" y="720"/>
                  </a:lnTo>
                  <a:lnTo>
                    <a:pt x="1039" y="720"/>
                  </a:lnTo>
                  <a:lnTo>
                    <a:pt x="1039" y="720"/>
                  </a:lnTo>
                  <a:lnTo>
                    <a:pt x="1039" y="720"/>
                  </a:lnTo>
                  <a:lnTo>
                    <a:pt x="1039" y="720"/>
                  </a:lnTo>
                  <a:lnTo>
                    <a:pt x="1042" y="720"/>
                  </a:lnTo>
                  <a:lnTo>
                    <a:pt x="1042" y="720"/>
                  </a:lnTo>
                  <a:lnTo>
                    <a:pt x="1035" y="720"/>
                  </a:lnTo>
                  <a:lnTo>
                    <a:pt x="1030" y="720"/>
                  </a:lnTo>
                  <a:lnTo>
                    <a:pt x="1025" y="722"/>
                  </a:lnTo>
                  <a:lnTo>
                    <a:pt x="1020" y="727"/>
                  </a:lnTo>
                  <a:lnTo>
                    <a:pt x="1016" y="727"/>
                  </a:lnTo>
                  <a:lnTo>
                    <a:pt x="1020" y="724"/>
                  </a:lnTo>
                  <a:lnTo>
                    <a:pt x="1020" y="722"/>
                  </a:lnTo>
                  <a:lnTo>
                    <a:pt x="1020" y="722"/>
                  </a:lnTo>
                  <a:lnTo>
                    <a:pt x="1020" y="722"/>
                  </a:lnTo>
                  <a:lnTo>
                    <a:pt x="1016" y="720"/>
                  </a:lnTo>
                  <a:lnTo>
                    <a:pt x="1016" y="717"/>
                  </a:lnTo>
                  <a:lnTo>
                    <a:pt x="1011" y="720"/>
                  </a:lnTo>
                  <a:lnTo>
                    <a:pt x="1004" y="715"/>
                  </a:lnTo>
                  <a:lnTo>
                    <a:pt x="1001" y="712"/>
                  </a:lnTo>
                  <a:lnTo>
                    <a:pt x="1001" y="712"/>
                  </a:lnTo>
                  <a:lnTo>
                    <a:pt x="1001" y="712"/>
                  </a:lnTo>
                  <a:lnTo>
                    <a:pt x="1001" y="710"/>
                  </a:lnTo>
                  <a:lnTo>
                    <a:pt x="1001" y="710"/>
                  </a:lnTo>
                  <a:lnTo>
                    <a:pt x="997"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7" y="722"/>
                  </a:lnTo>
                  <a:lnTo>
                    <a:pt x="994" y="724"/>
                  </a:lnTo>
                  <a:lnTo>
                    <a:pt x="994" y="724"/>
                  </a:lnTo>
                  <a:lnTo>
                    <a:pt x="992" y="724"/>
                  </a:lnTo>
                  <a:lnTo>
                    <a:pt x="992" y="724"/>
                  </a:lnTo>
                  <a:lnTo>
                    <a:pt x="992" y="724"/>
                  </a:lnTo>
                  <a:lnTo>
                    <a:pt x="994" y="724"/>
                  </a:lnTo>
                  <a:lnTo>
                    <a:pt x="994" y="722"/>
                  </a:lnTo>
                  <a:lnTo>
                    <a:pt x="994" y="720"/>
                  </a:lnTo>
                  <a:lnTo>
                    <a:pt x="992" y="720"/>
                  </a:lnTo>
                  <a:lnTo>
                    <a:pt x="990" y="720"/>
                  </a:lnTo>
                  <a:lnTo>
                    <a:pt x="990" y="717"/>
                  </a:lnTo>
                  <a:lnTo>
                    <a:pt x="990" y="715"/>
                  </a:lnTo>
                  <a:lnTo>
                    <a:pt x="987" y="715"/>
                  </a:lnTo>
                  <a:lnTo>
                    <a:pt x="987" y="715"/>
                  </a:lnTo>
                  <a:lnTo>
                    <a:pt x="983" y="717"/>
                  </a:lnTo>
                  <a:lnTo>
                    <a:pt x="983" y="717"/>
                  </a:lnTo>
                  <a:lnTo>
                    <a:pt x="983" y="717"/>
                  </a:lnTo>
                  <a:lnTo>
                    <a:pt x="983" y="717"/>
                  </a:lnTo>
                  <a:lnTo>
                    <a:pt x="983" y="720"/>
                  </a:lnTo>
                  <a:lnTo>
                    <a:pt x="983" y="720"/>
                  </a:lnTo>
                  <a:lnTo>
                    <a:pt x="983" y="720"/>
                  </a:lnTo>
                  <a:lnTo>
                    <a:pt x="978" y="724"/>
                  </a:lnTo>
                  <a:lnTo>
                    <a:pt x="978" y="724"/>
                  </a:lnTo>
                  <a:lnTo>
                    <a:pt x="978" y="724"/>
                  </a:lnTo>
                  <a:lnTo>
                    <a:pt x="978" y="724"/>
                  </a:lnTo>
                  <a:lnTo>
                    <a:pt x="978" y="724"/>
                  </a:lnTo>
                  <a:lnTo>
                    <a:pt x="978" y="724"/>
                  </a:lnTo>
                  <a:lnTo>
                    <a:pt x="978" y="724"/>
                  </a:lnTo>
                  <a:lnTo>
                    <a:pt x="975" y="724"/>
                  </a:lnTo>
                  <a:lnTo>
                    <a:pt x="975" y="724"/>
                  </a:lnTo>
                  <a:lnTo>
                    <a:pt x="975" y="722"/>
                  </a:lnTo>
                  <a:lnTo>
                    <a:pt x="975" y="722"/>
                  </a:lnTo>
                  <a:lnTo>
                    <a:pt x="978" y="722"/>
                  </a:lnTo>
                  <a:lnTo>
                    <a:pt x="978" y="722"/>
                  </a:lnTo>
                  <a:lnTo>
                    <a:pt x="978" y="720"/>
                  </a:lnTo>
                  <a:lnTo>
                    <a:pt x="975" y="720"/>
                  </a:lnTo>
                  <a:lnTo>
                    <a:pt x="973" y="717"/>
                  </a:lnTo>
                  <a:lnTo>
                    <a:pt x="968" y="715"/>
                  </a:lnTo>
                  <a:lnTo>
                    <a:pt x="966" y="710"/>
                  </a:lnTo>
                  <a:lnTo>
                    <a:pt x="966" y="710"/>
                  </a:lnTo>
                  <a:lnTo>
                    <a:pt x="964" y="710"/>
                  </a:lnTo>
                  <a:lnTo>
                    <a:pt x="961" y="708"/>
                  </a:lnTo>
                  <a:lnTo>
                    <a:pt x="961" y="710"/>
                  </a:lnTo>
                  <a:lnTo>
                    <a:pt x="961" y="712"/>
                  </a:lnTo>
                  <a:lnTo>
                    <a:pt x="961" y="715"/>
                  </a:lnTo>
                  <a:lnTo>
                    <a:pt x="959" y="717"/>
                  </a:lnTo>
                  <a:lnTo>
                    <a:pt x="961" y="720"/>
                  </a:lnTo>
                  <a:lnTo>
                    <a:pt x="964" y="722"/>
                  </a:lnTo>
                  <a:lnTo>
                    <a:pt x="966" y="727"/>
                  </a:lnTo>
                  <a:lnTo>
                    <a:pt x="966" y="727"/>
                  </a:lnTo>
                  <a:lnTo>
                    <a:pt x="966" y="729"/>
                  </a:lnTo>
                  <a:lnTo>
                    <a:pt x="966" y="731"/>
                  </a:lnTo>
                  <a:lnTo>
                    <a:pt x="961" y="731"/>
                  </a:lnTo>
                  <a:lnTo>
                    <a:pt x="961" y="731"/>
                  </a:lnTo>
                  <a:lnTo>
                    <a:pt x="961" y="731"/>
                  </a:lnTo>
                  <a:lnTo>
                    <a:pt x="961" y="729"/>
                  </a:lnTo>
                  <a:lnTo>
                    <a:pt x="959" y="729"/>
                  </a:lnTo>
                  <a:lnTo>
                    <a:pt x="959" y="729"/>
                  </a:lnTo>
                  <a:lnTo>
                    <a:pt x="956" y="727"/>
                  </a:lnTo>
                  <a:lnTo>
                    <a:pt x="956" y="727"/>
                  </a:lnTo>
                  <a:lnTo>
                    <a:pt x="956" y="727"/>
                  </a:lnTo>
                  <a:lnTo>
                    <a:pt x="956" y="724"/>
                  </a:lnTo>
                  <a:lnTo>
                    <a:pt x="956" y="724"/>
                  </a:lnTo>
                  <a:lnTo>
                    <a:pt x="956" y="724"/>
                  </a:lnTo>
                  <a:lnTo>
                    <a:pt x="954" y="724"/>
                  </a:lnTo>
                  <a:lnTo>
                    <a:pt x="954" y="722"/>
                  </a:lnTo>
                  <a:lnTo>
                    <a:pt x="954" y="720"/>
                  </a:lnTo>
                  <a:lnTo>
                    <a:pt x="952" y="720"/>
                  </a:lnTo>
                  <a:lnTo>
                    <a:pt x="947" y="720"/>
                  </a:lnTo>
                  <a:lnTo>
                    <a:pt x="947" y="720"/>
                  </a:lnTo>
                  <a:lnTo>
                    <a:pt x="947" y="722"/>
                  </a:lnTo>
                  <a:lnTo>
                    <a:pt x="945" y="722"/>
                  </a:lnTo>
                  <a:lnTo>
                    <a:pt x="942" y="724"/>
                  </a:lnTo>
                  <a:lnTo>
                    <a:pt x="942" y="722"/>
                  </a:lnTo>
                  <a:lnTo>
                    <a:pt x="942" y="722"/>
                  </a:lnTo>
                  <a:lnTo>
                    <a:pt x="945" y="722"/>
                  </a:lnTo>
                  <a:lnTo>
                    <a:pt x="945" y="722"/>
                  </a:lnTo>
                  <a:lnTo>
                    <a:pt x="945" y="720"/>
                  </a:lnTo>
                  <a:lnTo>
                    <a:pt x="942" y="722"/>
                  </a:lnTo>
                  <a:lnTo>
                    <a:pt x="940" y="722"/>
                  </a:lnTo>
                  <a:lnTo>
                    <a:pt x="940" y="722"/>
                  </a:lnTo>
                  <a:lnTo>
                    <a:pt x="942" y="720"/>
                  </a:lnTo>
                  <a:lnTo>
                    <a:pt x="942" y="720"/>
                  </a:lnTo>
                  <a:lnTo>
                    <a:pt x="942" y="717"/>
                  </a:lnTo>
                  <a:lnTo>
                    <a:pt x="947" y="717"/>
                  </a:lnTo>
                  <a:lnTo>
                    <a:pt x="949" y="715"/>
                  </a:lnTo>
                  <a:lnTo>
                    <a:pt x="949" y="715"/>
                  </a:lnTo>
                  <a:lnTo>
                    <a:pt x="952" y="715"/>
                  </a:lnTo>
                  <a:lnTo>
                    <a:pt x="952" y="715"/>
                  </a:lnTo>
                  <a:lnTo>
                    <a:pt x="952" y="712"/>
                  </a:lnTo>
                  <a:lnTo>
                    <a:pt x="952" y="708"/>
                  </a:lnTo>
                  <a:lnTo>
                    <a:pt x="952" y="708"/>
                  </a:lnTo>
                  <a:lnTo>
                    <a:pt x="952" y="705"/>
                  </a:lnTo>
                  <a:lnTo>
                    <a:pt x="952" y="703"/>
                  </a:lnTo>
                  <a:lnTo>
                    <a:pt x="949" y="703"/>
                  </a:lnTo>
                  <a:lnTo>
                    <a:pt x="949" y="701"/>
                  </a:lnTo>
                  <a:lnTo>
                    <a:pt x="947" y="701"/>
                  </a:lnTo>
                  <a:lnTo>
                    <a:pt x="942" y="698"/>
                  </a:lnTo>
                  <a:lnTo>
                    <a:pt x="942" y="696"/>
                  </a:lnTo>
                  <a:lnTo>
                    <a:pt x="940" y="696"/>
                  </a:lnTo>
                  <a:lnTo>
                    <a:pt x="940" y="696"/>
                  </a:lnTo>
                  <a:lnTo>
                    <a:pt x="940" y="696"/>
                  </a:lnTo>
                  <a:lnTo>
                    <a:pt x="940" y="696"/>
                  </a:lnTo>
                  <a:lnTo>
                    <a:pt x="940" y="698"/>
                  </a:lnTo>
                  <a:lnTo>
                    <a:pt x="940" y="698"/>
                  </a:lnTo>
                  <a:lnTo>
                    <a:pt x="940" y="698"/>
                  </a:lnTo>
                  <a:lnTo>
                    <a:pt x="940" y="698"/>
                  </a:lnTo>
                  <a:lnTo>
                    <a:pt x="940" y="698"/>
                  </a:lnTo>
                  <a:lnTo>
                    <a:pt x="940" y="698"/>
                  </a:lnTo>
                  <a:lnTo>
                    <a:pt x="938" y="701"/>
                  </a:lnTo>
                  <a:lnTo>
                    <a:pt x="938" y="701"/>
                  </a:lnTo>
                  <a:lnTo>
                    <a:pt x="938" y="703"/>
                  </a:lnTo>
                  <a:lnTo>
                    <a:pt x="938" y="703"/>
                  </a:lnTo>
                  <a:lnTo>
                    <a:pt x="938" y="703"/>
                  </a:lnTo>
                  <a:lnTo>
                    <a:pt x="938" y="703"/>
                  </a:lnTo>
                  <a:lnTo>
                    <a:pt x="938" y="703"/>
                  </a:lnTo>
                  <a:lnTo>
                    <a:pt x="938" y="703"/>
                  </a:lnTo>
                  <a:lnTo>
                    <a:pt x="938" y="703"/>
                  </a:lnTo>
                  <a:lnTo>
                    <a:pt x="938" y="703"/>
                  </a:lnTo>
                  <a:lnTo>
                    <a:pt x="935" y="701"/>
                  </a:lnTo>
                  <a:lnTo>
                    <a:pt x="935" y="701"/>
                  </a:lnTo>
                  <a:lnTo>
                    <a:pt x="935" y="698"/>
                  </a:lnTo>
                  <a:lnTo>
                    <a:pt x="938" y="696"/>
                  </a:lnTo>
                  <a:lnTo>
                    <a:pt x="938" y="694"/>
                  </a:lnTo>
                  <a:lnTo>
                    <a:pt x="935" y="691"/>
                  </a:lnTo>
                  <a:lnTo>
                    <a:pt x="933" y="691"/>
                  </a:lnTo>
                  <a:lnTo>
                    <a:pt x="933" y="691"/>
                  </a:lnTo>
                  <a:lnTo>
                    <a:pt x="933" y="689"/>
                  </a:lnTo>
                  <a:lnTo>
                    <a:pt x="933" y="689"/>
                  </a:lnTo>
                  <a:lnTo>
                    <a:pt x="933" y="689"/>
                  </a:lnTo>
                  <a:lnTo>
                    <a:pt x="930" y="689"/>
                  </a:lnTo>
                  <a:lnTo>
                    <a:pt x="930" y="689"/>
                  </a:lnTo>
                  <a:lnTo>
                    <a:pt x="930" y="686"/>
                  </a:lnTo>
                  <a:lnTo>
                    <a:pt x="930" y="686"/>
                  </a:lnTo>
                  <a:lnTo>
                    <a:pt x="930" y="686"/>
                  </a:lnTo>
                  <a:lnTo>
                    <a:pt x="928" y="684"/>
                  </a:lnTo>
                  <a:lnTo>
                    <a:pt x="928" y="684"/>
                  </a:lnTo>
                  <a:lnTo>
                    <a:pt x="928" y="686"/>
                  </a:lnTo>
                  <a:lnTo>
                    <a:pt x="926" y="686"/>
                  </a:lnTo>
                  <a:lnTo>
                    <a:pt x="926" y="689"/>
                  </a:lnTo>
                  <a:lnTo>
                    <a:pt x="926" y="691"/>
                  </a:lnTo>
                  <a:lnTo>
                    <a:pt x="926" y="691"/>
                  </a:lnTo>
                  <a:lnTo>
                    <a:pt x="926" y="691"/>
                  </a:lnTo>
                  <a:lnTo>
                    <a:pt x="926" y="691"/>
                  </a:lnTo>
                  <a:lnTo>
                    <a:pt x="923" y="691"/>
                  </a:lnTo>
                  <a:lnTo>
                    <a:pt x="923" y="689"/>
                  </a:lnTo>
                  <a:lnTo>
                    <a:pt x="921" y="689"/>
                  </a:lnTo>
                  <a:lnTo>
                    <a:pt x="921" y="689"/>
                  </a:lnTo>
                  <a:lnTo>
                    <a:pt x="921" y="691"/>
                  </a:lnTo>
                  <a:lnTo>
                    <a:pt x="921" y="691"/>
                  </a:lnTo>
                  <a:lnTo>
                    <a:pt x="919" y="694"/>
                  </a:lnTo>
                  <a:lnTo>
                    <a:pt x="919" y="696"/>
                  </a:lnTo>
                  <a:lnTo>
                    <a:pt x="919" y="696"/>
                  </a:lnTo>
                  <a:lnTo>
                    <a:pt x="919" y="696"/>
                  </a:lnTo>
                  <a:lnTo>
                    <a:pt x="919" y="694"/>
                  </a:lnTo>
                  <a:lnTo>
                    <a:pt x="919" y="691"/>
                  </a:lnTo>
                  <a:lnTo>
                    <a:pt x="919" y="691"/>
                  </a:lnTo>
                  <a:lnTo>
                    <a:pt x="919" y="689"/>
                  </a:lnTo>
                  <a:lnTo>
                    <a:pt x="919" y="689"/>
                  </a:lnTo>
                  <a:lnTo>
                    <a:pt x="916" y="689"/>
                  </a:lnTo>
                  <a:lnTo>
                    <a:pt x="916" y="689"/>
                  </a:lnTo>
                  <a:lnTo>
                    <a:pt x="914" y="691"/>
                  </a:lnTo>
                  <a:lnTo>
                    <a:pt x="914" y="691"/>
                  </a:lnTo>
                  <a:lnTo>
                    <a:pt x="912" y="691"/>
                  </a:lnTo>
                  <a:lnTo>
                    <a:pt x="912" y="691"/>
                  </a:lnTo>
                  <a:lnTo>
                    <a:pt x="912" y="691"/>
                  </a:lnTo>
                  <a:lnTo>
                    <a:pt x="914" y="691"/>
                  </a:lnTo>
                  <a:lnTo>
                    <a:pt x="914" y="689"/>
                  </a:lnTo>
                  <a:lnTo>
                    <a:pt x="912" y="689"/>
                  </a:lnTo>
                  <a:lnTo>
                    <a:pt x="912" y="689"/>
                  </a:lnTo>
                  <a:lnTo>
                    <a:pt x="912" y="689"/>
                  </a:lnTo>
                  <a:lnTo>
                    <a:pt x="909" y="689"/>
                  </a:lnTo>
                  <a:lnTo>
                    <a:pt x="909" y="691"/>
                  </a:lnTo>
                  <a:lnTo>
                    <a:pt x="909" y="694"/>
                  </a:lnTo>
                  <a:lnTo>
                    <a:pt x="909" y="696"/>
                  </a:lnTo>
                  <a:lnTo>
                    <a:pt x="907" y="698"/>
                  </a:lnTo>
                  <a:lnTo>
                    <a:pt x="907" y="698"/>
                  </a:lnTo>
                  <a:lnTo>
                    <a:pt x="907" y="698"/>
                  </a:lnTo>
                  <a:lnTo>
                    <a:pt x="907" y="698"/>
                  </a:lnTo>
                  <a:lnTo>
                    <a:pt x="907" y="701"/>
                  </a:lnTo>
                  <a:lnTo>
                    <a:pt x="907" y="703"/>
                  </a:lnTo>
                  <a:lnTo>
                    <a:pt x="904" y="703"/>
                  </a:lnTo>
                  <a:lnTo>
                    <a:pt x="904" y="703"/>
                  </a:lnTo>
                  <a:lnTo>
                    <a:pt x="904" y="703"/>
                  </a:lnTo>
                  <a:lnTo>
                    <a:pt x="904" y="703"/>
                  </a:lnTo>
                  <a:lnTo>
                    <a:pt x="904" y="701"/>
                  </a:lnTo>
                  <a:lnTo>
                    <a:pt x="904" y="701"/>
                  </a:lnTo>
                  <a:lnTo>
                    <a:pt x="904" y="698"/>
                  </a:lnTo>
                  <a:lnTo>
                    <a:pt x="904" y="698"/>
                  </a:lnTo>
                  <a:lnTo>
                    <a:pt x="904" y="696"/>
                  </a:lnTo>
                  <a:lnTo>
                    <a:pt x="907" y="696"/>
                  </a:lnTo>
                  <a:lnTo>
                    <a:pt x="907" y="694"/>
                  </a:lnTo>
                  <a:lnTo>
                    <a:pt x="907" y="694"/>
                  </a:lnTo>
                  <a:lnTo>
                    <a:pt x="907" y="694"/>
                  </a:lnTo>
                  <a:lnTo>
                    <a:pt x="907" y="691"/>
                  </a:lnTo>
                  <a:lnTo>
                    <a:pt x="907" y="691"/>
                  </a:lnTo>
                  <a:lnTo>
                    <a:pt x="907" y="691"/>
                  </a:lnTo>
                  <a:lnTo>
                    <a:pt x="904" y="691"/>
                  </a:lnTo>
                  <a:lnTo>
                    <a:pt x="904" y="691"/>
                  </a:lnTo>
                  <a:lnTo>
                    <a:pt x="904" y="689"/>
                  </a:lnTo>
                  <a:lnTo>
                    <a:pt x="907" y="689"/>
                  </a:lnTo>
                  <a:lnTo>
                    <a:pt x="907" y="689"/>
                  </a:lnTo>
                  <a:lnTo>
                    <a:pt x="907" y="686"/>
                  </a:lnTo>
                  <a:lnTo>
                    <a:pt x="902" y="689"/>
                  </a:lnTo>
                  <a:lnTo>
                    <a:pt x="902" y="689"/>
                  </a:lnTo>
                  <a:lnTo>
                    <a:pt x="902" y="686"/>
                  </a:lnTo>
                  <a:lnTo>
                    <a:pt x="921" y="684"/>
                  </a:lnTo>
                  <a:lnTo>
                    <a:pt x="923" y="684"/>
                  </a:lnTo>
                  <a:lnTo>
                    <a:pt x="923" y="682"/>
                  </a:lnTo>
                  <a:lnTo>
                    <a:pt x="914" y="679"/>
                  </a:lnTo>
                  <a:lnTo>
                    <a:pt x="914" y="679"/>
                  </a:lnTo>
                  <a:lnTo>
                    <a:pt x="912" y="682"/>
                  </a:lnTo>
                  <a:lnTo>
                    <a:pt x="912" y="682"/>
                  </a:lnTo>
                  <a:lnTo>
                    <a:pt x="912" y="684"/>
                  </a:lnTo>
                  <a:lnTo>
                    <a:pt x="907" y="684"/>
                  </a:lnTo>
                  <a:lnTo>
                    <a:pt x="907" y="682"/>
                  </a:lnTo>
                  <a:lnTo>
                    <a:pt x="909" y="682"/>
                  </a:lnTo>
                  <a:lnTo>
                    <a:pt x="909" y="682"/>
                  </a:lnTo>
                  <a:lnTo>
                    <a:pt x="909" y="682"/>
                  </a:lnTo>
                  <a:lnTo>
                    <a:pt x="912" y="679"/>
                  </a:lnTo>
                  <a:lnTo>
                    <a:pt x="909" y="679"/>
                  </a:lnTo>
                  <a:lnTo>
                    <a:pt x="909" y="679"/>
                  </a:lnTo>
                  <a:lnTo>
                    <a:pt x="912" y="679"/>
                  </a:lnTo>
                  <a:lnTo>
                    <a:pt x="912" y="679"/>
                  </a:lnTo>
                  <a:lnTo>
                    <a:pt x="912" y="679"/>
                  </a:lnTo>
                  <a:lnTo>
                    <a:pt x="912" y="679"/>
                  </a:lnTo>
                  <a:lnTo>
                    <a:pt x="912"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3" y="670"/>
                  </a:lnTo>
                  <a:lnTo>
                    <a:pt x="890" y="670"/>
                  </a:lnTo>
                  <a:lnTo>
                    <a:pt x="890" y="670"/>
                  </a:lnTo>
                  <a:lnTo>
                    <a:pt x="890" y="668"/>
                  </a:lnTo>
                  <a:lnTo>
                    <a:pt x="888" y="668"/>
                  </a:lnTo>
                  <a:lnTo>
                    <a:pt x="897" y="670"/>
                  </a:lnTo>
                  <a:lnTo>
                    <a:pt x="900" y="672"/>
                  </a:lnTo>
                  <a:lnTo>
                    <a:pt x="921" y="675"/>
                  </a:lnTo>
                  <a:lnTo>
                    <a:pt x="923" y="675"/>
                  </a:lnTo>
                  <a:lnTo>
                    <a:pt x="923" y="675"/>
                  </a:lnTo>
                  <a:lnTo>
                    <a:pt x="926" y="675"/>
                  </a:lnTo>
                  <a:lnTo>
                    <a:pt x="923" y="675"/>
                  </a:lnTo>
                  <a:lnTo>
                    <a:pt x="916" y="675"/>
                  </a:lnTo>
                  <a:lnTo>
                    <a:pt x="916" y="672"/>
                  </a:lnTo>
                  <a:lnTo>
                    <a:pt x="940" y="668"/>
                  </a:lnTo>
                  <a:lnTo>
                    <a:pt x="940" y="668"/>
                  </a:lnTo>
                  <a:lnTo>
                    <a:pt x="940" y="665"/>
                  </a:lnTo>
                  <a:lnTo>
                    <a:pt x="940" y="665"/>
                  </a:lnTo>
                  <a:lnTo>
                    <a:pt x="940" y="665"/>
                  </a:lnTo>
                  <a:lnTo>
                    <a:pt x="940" y="665"/>
                  </a:lnTo>
                  <a:lnTo>
                    <a:pt x="942" y="665"/>
                  </a:lnTo>
                  <a:lnTo>
                    <a:pt x="942" y="665"/>
                  </a:lnTo>
                  <a:lnTo>
                    <a:pt x="942" y="665"/>
                  </a:lnTo>
                  <a:lnTo>
                    <a:pt x="942" y="663"/>
                  </a:lnTo>
                  <a:lnTo>
                    <a:pt x="942" y="660"/>
                  </a:lnTo>
                  <a:lnTo>
                    <a:pt x="940" y="658"/>
                  </a:lnTo>
                  <a:lnTo>
                    <a:pt x="940" y="658"/>
                  </a:lnTo>
                  <a:lnTo>
                    <a:pt x="940" y="658"/>
                  </a:lnTo>
                  <a:lnTo>
                    <a:pt x="940" y="658"/>
                  </a:lnTo>
                  <a:lnTo>
                    <a:pt x="912" y="651"/>
                  </a:lnTo>
                  <a:lnTo>
                    <a:pt x="912" y="653"/>
                  </a:lnTo>
                  <a:lnTo>
                    <a:pt x="909" y="653"/>
                  </a:lnTo>
                  <a:lnTo>
                    <a:pt x="909" y="653"/>
                  </a:lnTo>
                  <a:lnTo>
                    <a:pt x="907" y="653"/>
                  </a:lnTo>
                  <a:lnTo>
                    <a:pt x="907" y="651"/>
                  </a:lnTo>
                  <a:lnTo>
                    <a:pt x="904" y="651"/>
                  </a:lnTo>
                  <a:lnTo>
                    <a:pt x="900" y="651"/>
                  </a:lnTo>
                  <a:lnTo>
                    <a:pt x="900" y="651"/>
                  </a:lnTo>
                  <a:lnTo>
                    <a:pt x="900" y="651"/>
                  </a:lnTo>
                  <a:lnTo>
                    <a:pt x="890" y="651"/>
                  </a:lnTo>
                  <a:lnTo>
                    <a:pt x="890" y="651"/>
                  </a:lnTo>
                  <a:lnTo>
                    <a:pt x="890" y="649"/>
                  </a:lnTo>
                  <a:lnTo>
                    <a:pt x="888" y="649"/>
                  </a:lnTo>
                  <a:lnTo>
                    <a:pt x="888" y="649"/>
                  </a:lnTo>
                  <a:lnTo>
                    <a:pt x="888" y="649"/>
                  </a:lnTo>
                  <a:lnTo>
                    <a:pt x="885" y="646"/>
                  </a:lnTo>
                  <a:lnTo>
                    <a:pt x="890" y="646"/>
                  </a:lnTo>
                  <a:lnTo>
                    <a:pt x="895" y="649"/>
                  </a:lnTo>
                  <a:lnTo>
                    <a:pt x="897" y="649"/>
                  </a:lnTo>
                  <a:lnTo>
                    <a:pt x="900" y="646"/>
                  </a:lnTo>
                  <a:lnTo>
                    <a:pt x="900" y="646"/>
                  </a:lnTo>
                  <a:lnTo>
                    <a:pt x="897" y="646"/>
                  </a:lnTo>
                  <a:lnTo>
                    <a:pt x="900" y="644"/>
                  </a:lnTo>
                  <a:lnTo>
                    <a:pt x="900" y="644"/>
                  </a:lnTo>
                  <a:lnTo>
                    <a:pt x="900" y="646"/>
                  </a:lnTo>
                  <a:lnTo>
                    <a:pt x="900" y="646"/>
                  </a:lnTo>
                  <a:lnTo>
                    <a:pt x="907" y="649"/>
                  </a:lnTo>
                  <a:lnTo>
                    <a:pt x="912" y="646"/>
                  </a:lnTo>
                  <a:lnTo>
                    <a:pt x="912" y="646"/>
                  </a:lnTo>
                  <a:lnTo>
                    <a:pt x="909" y="646"/>
                  </a:lnTo>
                  <a:lnTo>
                    <a:pt x="909" y="646"/>
                  </a:lnTo>
                  <a:lnTo>
                    <a:pt x="909" y="644"/>
                  </a:lnTo>
                  <a:lnTo>
                    <a:pt x="909" y="644"/>
                  </a:lnTo>
                  <a:lnTo>
                    <a:pt x="909" y="644"/>
                  </a:lnTo>
                  <a:lnTo>
                    <a:pt x="909" y="644"/>
                  </a:lnTo>
                  <a:lnTo>
                    <a:pt x="909" y="641"/>
                  </a:lnTo>
                  <a:lnTo>
                    <a:pt x="909" y="641"/>
                  </a:lnTo>
                  <a:lnTo>
                    <a:pt x="907" y="639"/>
                  </a:lnTo>
                  <a:lnTo>
                    <a:pt x="902" y="639"/>
                  </a:lnTo>
                  <a:lnTo>
                    <a:pt x="900" y="637"/>
                  </a:lnTo>
                  <a:lnTo>
                    <a:pt x="900" y="634"/>
                  </a:lnTo>
                  <a:lnTo>
                    <a:pt x="900" y="634"/>
                  </a:lnTo>
                  <a:lnTo>
                    <a:pt x="897" y="632"/>
                  </a:lnTo>
                  <a:lnTo>
                    <a:pt x="895" y="632"/>
                  </a:lnTo>
                  <a:lnTo>
                    <a:pt x="893" y="632"/>
                  </a:lnTo>
                  <a:lnTo>
                    <a:pt x="888" y="630"/>
                  </a:lnTo>
                  <a:lnTo>
                    <a:pt x="876" y="634"/>
                  </a:lnTo>
                  <a:lnTo>
                    <a:pt x="876" y="634"/>
                  </a:lnTo>
                  <a:lnTo>
                    <a:pt x="871" y="639"/>
                  </a:lnTo>
                  <a:lnTo>
                    <a:pt x="871" y="639"/>
                  </a:lnTo>
                  <a:lnTo>
                    <a:pt x="869" y="641"/>
                  </a:lnTo>
                  <a:lnTo>
                    <a:pt x="869" y="641"/>
                  </a:lnTo>
                  <a:lnTo>
                    <a:pt x="867" y="641"/>
                  </a:lnTo>
                  <a:lnTo>
                    <a:pt x="867" y="639"/>
                  </a:lnTo>
                  <a:lnTo>
                    <a:pt x="864" y="639"/>
                  </a:lnTo>
                  <a:lnTo>
                    <a:pt x="862" y="641"/>
                  </a:lnTo>
                  <a:lnTo>
                    <a:pt x="859" y="641"/>
                  </a:lnTo>
                  <a:lnTo>
                    <a:pt x="857" y="641"/>
                  </a:lnTo>
                  <a:lnTo>
                    <a:pt x="857" y="639"/>
                  </a:lnTo>
                  <a:lnTo>
                    <a:pt x="855"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8" y="651"/>
                  </a:lnTo>
                  <a:lnTo>
                    <a:pt x="848" y="653"/>
                  </a:lnTo>
                  <a:lnTo>
                    <a:pt x="848" y="653"/>
                  </a:lnTo>
                  <a:lnTo>
                    <a:pt x="848" y="653"/>
                  </a:lnTo>
                  <a:lnTo>
                    <a:pt x="848" y="656"/>
                  </a:lnTo>
                  <a:lnTo>
                    <a:pt x="845" y="656"/>
                  </a:lnTo>
                  <a:lnTo>
                    <a:pt x="843" y="658"/>
                  </a:lnTo>
                  <a:lnTo>
                    <a:pt x="845" y="660"/>
                  </a:lnTo>
                  <a:lnTo>
                    <a:pt x="845" y="660"/>
                  </a:lnTo>
                  <a:lnTo>
                    <a:pt x="845" y="660"/>
                  </a:lnTo>
                  <a:lnTo>
                    <a:pt x="845" y="660"/>
                  </a:lnTo>
                  <a:lnTo>
                    <a:pt x="845" y="660"/>
                  </a:lnTo>
                  <a:lnTo>
                    <a:pt x="843" y="660"/>
                  </a:lnTo>
                  <a:lnTo>
                    <a:pt x="841" y="658"/>
                  </a:lnTo>
                  <a:lnTo>
                    <a:pt x="843" y="656"/>
                  </a:lnTo>
                  <a:lnTo>
                    <a:pt x="845" y="653"/>
                  </a:lnTo>
                  <a:lnTo>
                    <a:pt x="845" y="653"/>
                  </a:lnTo>
                  <a:lnTo>
                    <a:pt x="845" y="653"/>
                  </a:lnTo>
                  <a:lnTo>
                    <a:pt x="845" y="651"/>
                  </a:lnTo>
                  <a:lnTo>
                    <a:pt x="845" y="651"/>
                  </a:lnTo>
                  <a:lnTo>
                    <a:pt x="848" y="649"/>
                  </a:lnTo>
                  <a:lnTo>
                    <a:pt x="848" y="646"/>
                  </a:lnTo>
                  <a:lnTo>
                    <a:pt x="848" y="646"/>
                  </a:lnTo>
                  <a:lnTo>
                    <a:pt x="848" y="644"/>
                  </a:lnTo>
                  <a:lnTo>
                    <a:pt x="848" y="644"/>
                  </a:lnTo>
                  <a:lnTo>
                    <a:pt x="848" y="644"/>
                  </a:lnTo>
                  <a:lnTo>
                    <a:pt x="848" y="641"/>
                  </a:lnTo>
                  <a:lnTo>
                    <a:pt x="848" y="641"/>
                  </a:lnTo>
                  <a:lnTo>
                    <a:pt x="848" y="641"/>
                  </a:lnTo>
                  <a:lnTo>
                    <a:pt x="850" y="637"/>
                  </a:lnTo>
                  <a:lnTo>
                    <a:pt x="850" y="637"/>
                  </a:lnTo>
                  <a:lnTo>
                    <a:pt x="850" y="632"/>
                  </a:lnTo>
                  <a:lnTo>
                    <a:pt x="850" y="630"/>
                  </a:lnTo>
                  <a:lnTo>
                    <a:pt x="848" y="630"/>
                  </a:lnTo>
                  <a:lnTo>
                    <a:pt x="848" y="630"/>
                  </a:lnTo>
                  <a:lnTo>
                    <a:pt x="848" y="630"/>
                  </a:lnTo>
                  <a:lnTo>
                    <a:pt x="848" y="630"/>
                  </a:lnTo>
                  <a:lnTo>
                    <a:pt x="848" y="630"/>
                  </a:lnTo>
                  <a:lnTo>
                    <a:pt x="845" y="630"/>
                  </a:lnTo>
                  <a:lnTo>
                    <a:pt x="845" y="627"/>
                  </a:lnTo>
                  <a:lnTo>
                    <a:pt x="845" y="627"/>
                  </a:lnTo>
                  <a:lnTo>
                    <a:pt x="845" y="627"/>
                  </a:lnTo>
                  <a:lnTo>
                    <a:pt x="843" y="625"/>
                  </a:lnTo>
                  <a:lnTo>
                    <a:pt x="843" y="625"/>
                  </a:lnTo>
                  <a:lnTo>
                    <a:pt x="843" y="625"/>
                  </a:lnTo>
                  <a:lnTo>
                    <a:pt x="843" y="625"/>
                  </a:lnTo>
                  <a:lnTo>
                    <a:pt x="843" y="625"/>
                  </a:lnTo>
                  <a:lnTo>
                    <a:pt x="843" y="623"/>
                  </a:lnTo>
                  <a:lnTo>
                    <a:pt x="841" y="623"/>
                  </a:lnTo>
                  <a:lnTo>
                    <a:pt x="838" y="620"/>
                  </a:lnTo>
                  <a:lnTo>
                    <a:pt x="838" y="620"/>
                  </a:lnTo>
                  <a:lnTo>
                    <a:pt x="838" y="618"/>
                  </a:lnTo>
                  <a:lnTo>
                    <a:pt x="836" y="615"/>
                  </a:lnTo>
                  <a:lnTo>
                    <a:pt x="836" y="615"/>
                  </a:lnTo>
                  <a:lnTo>
                    <a:pt x="833" y="615"/>
                  </a:lnTo>
                  <a:lnTo>
                    <a:pt x="831" y="615"/>
                  </a:lnTo>
                  <a:lnTo>
                    <a:pt x="831" y="615"/>
                  </a:lnTo>
                  <a:lnTo>
                    <a:pt x="831" y="615"/>
                  </a:lnTo>
                  <a:lnTo>
                    <a:pt x="829" y="615"/>
                  </a:lnTo>
                  <a:lnTo>
                    <a:pt x="829" y="618"/>
                  </a:lnTo>
                  <a:lnTo>
                    <a:pt x="829" y="620"/>
                  </a:lnTo>
                  <a:lnTo>
                    <a:pt x="824" y="620"/>
                  </a:lnTo>
                  <a:lnTo>
                    <a:pt x="824" y="620"/>
                  </a:lnTo>
                  <a:lnTo>
                    <a:pt x="824" y="620"/>
                  </a:lnTo>
                  <a:lnTo>
                    <a:pt x="824" y="618"/>
                  </a:lnTo>
                  <a:lnTo>
                    <a:pt x="824" y="618"/>
                  </a:lnTo>
                  <a:lnTo>
                    <a:pt x="824" y="618"/>
                  </a:lnTo>
                  <a:lnTo>
                    <a:pt x="824" y="618"/>
                  </a:lnTo>
                  <a:lnTo>
                    <a:pt x="822" y="618"/>
                  </a:lnTo>
                  <a:lnTo>
                    <a:pt x="819" y="618"/>
                  </a:lnTo>
                  <a:lnTo>
                    <a:pt x="819" y="618"/>
                  </a:lnTo>
                  <a:lnTo>
                    <a:pt x="819" y="615"/>
                  </a:lnTo>
                  <a:lnTo>
                    <a:pt x="819" y="615"/>
                  </a:lnTo>
                  <a:lnTo>
                    <a:pt x="819" y="615"/>
                  </a:lnTo>
                  <a:lnTo>
                    <a:pt x="819" y="615"/>
                  </a:lnTo>
                  <a:lnTo>
                    <a:pt x="819" y="613"/>
                  </a:lnTo>
                  <a:lnTo>
                    <a:pt x="819" y="613"/>
                  </a:lnTo>
                  <a:lnTo>
                    <a:pt x="819" y="613"/>
                  </a:lnTo>
                  <a:lnTo>
                    <a:pt x="810" y="613"/>
                  </a:lnTo>
                  <a:lnTo>
                    <a:pt x="810" y="613"/>
                  </a:lnTo>
                  <a:lnTo>
                    <a:pt x="807" y="611"/>
                  </a:lnTo>
                  <a:lnTo>
                    <a:pt x="805" y="611"/>
                  </a:lnTo>
                  <a:lnTo>
                    <a:pt x="803" y="611"/>
                  </a:lnTo>
                  <a:lnTo>
                    <a:pt x="800" y="608"/>
                  </a:lnTo>
                  <a:lnTo>
                    <a:pt x="800" y="608"/>
                  </a:lnTo>
                  <a:lnTo>
                    <a:pt x="798" y="606"/>
                  </a:lnTo>
                  <a:lnTo>
                    <a:pt x="798" y="606"/>
                  </a:lnTo>
                  <a:lnTo>
                    <a:pt x="793" y="606"/>
                  </a:lnTo>
                  <a:lnTo>
                    <a:pt x="791"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7" y="615"/>
                  </a:lnTo>
                  <a:lnTo>
                    <a:pt x="777" y="615"/>
                  </a:lnTo>
                  <a:lnTo>
                    <a:pt x="777" y="615"/>
                  </a:lnTo>
                  <a:lnTo>
                    <a:pt x="777" y="618"/>
                  </a:lnTo>
                  <a:lnTo>
                    <a:pt x="777" y="618"/>
                  </a:lnTo>
                  <a:lnTo>
                    <a:pt x="777" y="615"/>
                  </a:lnTo>
                  <a:lnTo>
                    <a:pt x="770" y="615"/>
                  </a:lnTo>
                  <a:lnTo>
                    <a:pt x="772" y="615"/>
                  </a:lnTo>
                  <a:lnTo>
                    <a:pt x="770" y="615"/>
                  </a:lnTo>
                  <a:lnTo>
                    <a:pt x="770" y="615"/>
                  </a:lnTo>
                  <a:lnTo>
                    <a:pt x="770" y="615"/>
                  </a:lnTo>
                  <a:lnTo>
                    <a:pt x="772" y="615"/>
                  </a:lnTo>
                  <a:lnTo>
                    <a:pt x="772" y="615"/>
                  </a:lnTo>
                  <a:lnTo>
                    <a:pt x="774" y="618"/>
                  </a:lnTo>
                  <a:lnTo>
                    <a:pt x="772" y="618"/>
                  </a:lnTo>
                  <a:lnTo>
                    <a:pt x="772" y="618"/>
                  </a:lnTo>
                  <a:lnTo>
                    <a:pt x="770" y="620"/>
                  </a:lnTo>
                  <a:lnTo>
                    <a:pt x="770" y="620"/>
                  </a:lnTo>
                  <a:lnTo>
                    <a:pt x="770" y="623"/>
                  </a:lnTo>
                  <a:lnTo>
                    <a:pt x="770" y="625"/>
                  </a:lnTo>
                  <a:lnTo>
                    <a:pt x="772" y="625"/>
                  </a:lnTo>
                  <a:lnTo>
                    <a:pt x="772" y="625"/>
                  </a:lnTo>
                  <a:lnTo>
                    <a:pt x="774" y="625"/>
                  </a:lnTo>
                  <a:lnTo>
                    <a:pt x="774" y="627"/>
                  </a:lnTo>
                  <a:lnTo>
                    <a:pt x="774" y="627"/>
                  </a:lnTo>
                  <a:lnTo>
                    <a:pt x="781" y="630"/>
                  </a:lnTo>
                  <a:lnTo>
                    <a:pt x="781" y="630"/>
                  </a:lnTo>
                  <a:lnTo>
                    <a:pt x="779" y="632"/>
                  </a:lnTo>
                  <a:lnTo>
                    <a:pt x="779" y="632"/>
                  </a:lnTo>
                  <a:lnTo>
                    <a:pt x="777" y="630"/>
                  </a:lnTo>
                  <a:lnTo>
                    <a:pt x="777" y="630"/>
                  </a:lnTo>
                  <a:lnTo>
                    <a:pt x="777" y="630"/>
                  </a:lnTo>
                  <a:lnTo>
                    <a:pt x="777" y="630"/>
                  </a:lnTo>
                  <a:lnTo>
                    <a:pt x="777" y="630"/>
                  </a:lnTo>
                  <a:lnTo>
                    <a:pt x="777" y="632"/>
                  </a:lnTo>
                  <a:lnTo>
                    <a:pt x="777" y="632"/>
                  </a:lnTo>
                  <a:lnTo>
                    <a:pt x="777" y="632"/>
                  </a:lnTo>
                  <a:lnTo>
                    <a:pt x="777" y="632"/>
                  </a:lnTo>
                  <a:lnTo>
                    <a:pt x="777" y="632"/>
                  </a:lnTo>
                  <a:lnTo>
                    <a:pt x="777" y="632"/>
                  </a:lnTo>
                  <a:lnTo>
                    <a:pt x="777" y="632"/>
                  </a:lnTo>
                  <a:lnTo>
                    <a:pt x="777" y="632"/>
                  </a:lnTo>
                  <a:lnTo>
                    <a:pt x="779" y="632"/>
                  </a:lnTo>
                  <a:lnTo>
                    <a:pt x="779" y="634"/>
                  </a:lnTo>
                  <a:lnTo>
                    <a:pt x="781" y="634"/>
                  </a:lnTo>
                  <a:lnTo>
                    <a:pt x="781" y="634"/>
                  </a:lnTo>
                  <a:lnTo>
                    <a:pt x="781" y="634"/>
                  </a:lnTo>
                  <a:lnTo>
                    <a:pt x="781" y="634"/>
                  </a:lnTo>
                  <a:lnTo>
                    <a:pt x="779" y="634"/>
                  </a:lnTo>
                  <a:lnTo>
                    <a:pt x="777" y="634"/>
                  </a:lnTo>
                  <a:lnTo>
                    <a:pt x="777" y="634"/>
                  </a:lnTo>
                  <a:lnTo>
                    <a:pt x="777" y="634"/>
                  </a:lnTo>
                  <a:lnTo>
                    <a:pt x="777" y="634"/>
                  </a:lnTo>
                  <a:lnTo>
                    <a:pt x="774" y="634"/>
                  </a:lnTo>
                  <a:lnTo>
                    <a:pt x="774" y="634"/>
                  </a:lnTo>
                  <a:lnTo>
                    <a:pt x="774" y="634"/>
                  </a:lnTo>
                  <a:lnTo>
                    <a:pt x="774" y="634"/>
                  </a:lnTo>
                  <a:lnTo>
                    <a:pt x="774" y="632"/>
                  </a:lnTo>
                  <a:lnTo>
                    <a:pt x="772" y="632"/>
                  </a:lnTo>
                  <a:lnTo>
                    <a:pt x="772" y="632"/>
                  </a:lnTo>
                  <a:lnTo>
                    <a:pt x="772" y="632"/>
                  </a:lnTo>
                  <a:lnTo>
                    <a:pt x="772" y="632"/>
                  </a:lnTo>
                  <a:lnTo>
                    <a:pt x="772" y="632"/>
                  </a:lnTo>
                  <a:lnTo>
                    <a:pt x="770" y="630"/>
                  </a:lnTo>
                  <a:lnTo>
                    <a:pt x="770" y="630"/>
                  </a:lnTo>
                  <a:lnTo>
                    <a:pt x="770" y="630"/>
                  </a:lnTo>
                  <a:lnTo>
                    <a:pt x="770" y="632"/>
                  </a:lnTo>
                  <a:lnTo>
                    <a:pt x="770" y="632"/>
                  </a:lnTo>
                  <a:lnTo>
                    <a:pt x="770" y="632"/>
                  </a:lnTo>
                  <a:lnTo>
                    <a:pt x="770" y="632"/>
                  </a:lnTo>
                  <a:lnTo>
                    <a:pt x="770" y="634"/>
                  </a:lnTo>
                  <a:lnTo>
                    <a:pt x="770" y="634"/>
                  </a:lnTo>
                  <a:lnTo>
                    <a:pt x="770" y="637"/>
                  </a:lnTo>
                  <a:lnTo>
                    <a:pt x="767" y="637"/>
                  </a:lnTo>
                  <a:lnTo>
                    <a:pt x="767" y="637"/>
                  </a:lnTo>
                  <a:lnTo>
                    <a:pt x="770" y="639"/>
                  </a:lnTo>
                  <a:lnTo>
                    <a:pt x="770" y="639"/>
                  </a:lnTo>
                  <a:lnTo>
                    <a:pt x="772" y="639"/>
                  </a:lnTo>
                  <a:lnTo>
                    <a:pt x="774" y="639"/>
                  </a:lnTo>
                  <a:lnTo>
                    <a:pt x="779" y="639"/>
                  </a:lnTo>
                  <a:lnTo>
                    <a:pt x="779" y="639"/>
                  </a:lnTo>
                  <a:lnTo>
                    <a:pt x="779" y="641"/>
                  </a:lnTo>
                  <a:lnTo>
                    <a:pt x="779" y="641"/>
                  </a:lnTo>
                  <a:lnTo>
                    <a:pt x="779" y="644"/>
                  </a:lnTo>
                  <a:lnTo>
                    <a:pt x="779" y="644"/>
                  </a:lnTo>
                  <a:lnTo>
                    <a:pt x="781" y="644"/>
                  </a:lnTo>
                  <a:lnTo>
                    <a:pt x="784" y="644"/>
                  </a:lnTo>
                  <a:lnTo>
                    <a:pt x="784" y="646"/>
                  </a:lnTo>
                  <a:lnTo>
                    <a:pt x="784"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1" y="651"/>
                  </a:lnTo>
                  <a:lnTo>
                    <a:pt x="793" y="651"/>
                  </a:lnTo>
                  <a:lnTo>
                    <a:pt x="793" y="651"/>
                  </a:lnTo>
                  <a:lnTo>
                    <a:pt x="793" y="651"/>
                  </a:lnTo>
                  <a:lnTo>
                    <a:pt x="793" y="651"/>
                  </a:lnTo>
                  <a:lnTo>
                    <a:pt x="796" y="651"/>
                  </a:lnTo>
                  <a:lnTo>
                    <a:pt x="798" y="646"/>
                  </a:lnTo>
                  <a:lnTo>
                    <a:pt x="798" y="646"/>
                  </a:lnTo>
                  <a:lnTo>
                    <a:pt x="798" y="646"/>
                  </a:lnTo>
                  <a:lnTo>
                    <a:pt x="798" y="646"/>
                  </a:lnTo>
                  <a:lnTo>
                    <a:pt x="796" y="653"/>
                  </a:lnTo>
                  <a:lnTo>
                    <a:pt x="796" y="653"/>
                  </a:lnTo>
                  <a:lnTo>
                    <a:pt x="793" y="653"/>
                  </a:lnTo>
                  <a:lnTo>
                    <a:pt x="788" y="653"/>
                  </a:lnTo>
                  <a:lnTo>
                    <a:pt x="788" y="656"/>
                  </a:lnTo>
                  <a:lnTo>
                    <a:pt x="788" y="656"/>
                  </a:lnTo>
                  <a:lnTo>
                    <a:pt x="788" y="660"/>
                  </a:lnTo>
                  <a:lnTo>
                    <a:pt x="791" y="663"/>
                  </a:lnTo>
                  <a:lnTo>
                    <a:pt x="793" y="663"/>
                  </a:lnTo>
                  <a:lnTo>
                    <a:pt x="793" y="665"/>
                  </a:lnTo>
                  <a:lnTo>
                    <a:pt x="796" y="665"/>
                  </a:lnTo>
                  <a:lnTo>
                    <a:pt x="800" y="665"/>
                  </a:lnTo>
                  <a:lnTo>
                    <a:pt x="803" y="663"/>
                  </a:lnTo>
                  <a:lnTo>
                    <a:pt x="805" y="665"/>
                  </a:lnTo>
                  <a:lnTo>
                    <a:pt x="805" y="665"/>
                  </a:lnTo>
                  <a:lnTo>
                    <a:pt x="803" y="665"/>
                  </a:lnTo>
                  <a:lnTo>
                    <a:pt x="803" y="665"/>
                  </a:lnTo>
                  <a:lnTo>
                    <a:pt x="803" y="668"/>
                  </a:lnTo>
                  <a:lnTo>
                    <a:pt x="803" y="668"/>
                  </a:lnTo>
                  <a:lnTo>
                    <a:pt x="805" y="668"/>
                  </a:lnTo>
                  <a:lnTo>
                    <a:pt x="805" y="668"/>
                  </a:lnTo>
                  <a:lnTo>
                    <a:pt x="805" y="665"/>
                  </a:lnTo>
                  <a:lnTo>
                    <a:pt x="805" y="665"/>
                  </a:lnTo>
                  <a:lnTo>
                    <a:pt x="807" y="665"/>
                  </a:lnTo>
                  <a:lnTo>
                    <a:pt x="807" y="665"/>
                  </a:lnTo>
                  <a:lnTo>
                    <a:pt x="807" y="665"/>
                  </a:lnTo>
                  <a:lnTo>
                    <a:pt x="807" y="668"/>
                  </a:lnTo>
                  <a:lnTo>
                    <a:pt x="810" y="668"/>
                  </a:lnTo>
                  <a:lnTo>
                    <a:pt x="810" y="668"/>
                  </a:lnTo>
                  <a:lnTo>
                    <a:pt x="810" y="668"/>
                  </a:lnTo>
                  <a:lnTo>
                    <a:pt x="817" y="668"/>
                  </a:lnTo>
                  <a:lnTo>
                    <a:pt x="817" y="670"/>
                  </a:lnTo>
                  <a:lnTo>
                    <a:pt x="817" y="670"/>
                  </a:lnTo>
                  <a:lnTo>
                    <a:pt x="817" y="670"/>
                  </a:lnTo>
                  <a:lnTo>
                    <a:pt x="817" y="672"/>
                  </a:lnTo>
                  <a:lnTo>
                    <a:pt x="817" y="672"/>
                  </a:lnTo>
                  <a:lnTo>
                    <a:pt x="817" y="670"/>
                  </a:lnTo>
                  <a:lnTo>
                    <a:pt x="817" y="670"/>
                  </a:lnTo>
                  <a:lnTo>
                    <a:pt x="817" y="670"/>
                  </a:lnTo>
                  <a:lnTo>
                    <a:pt x="817"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10" y="677"/>
                  </a:lnTo>
                  <a:lnTo>
                    <a:pt x="812" y="679"/>
                  </a:lnTo>
                  <a:lnTo>
                    <a:pt x="812" y="679"/>
                  </a:lnTo>
                  <a:lnTo>
                    <a:pt x="812" y="679"/>
                  </a:lnTo>
                  <a:lnTo>
                    <a:pt x="815" y="677"/>
                  </a:lnTo>
                  <a:lnTo>
                    <a:pt x="815" y="677"/>
                  </a:lnTo>
                  <a:lnTo>
                    <a:pt x="817" y="675"/>
                  </a:lnTo>
                  <a:lnTo>
                    <a:pt x="817" y="672"/>
                  </a:lnTo>
                  <a:lnTo>
                    <a:pt x="819" y="670"/>
                  </a:lnTo>
                  <a:lnTo>
                    <a:pt x="819" y="670"/>
                  </a:lnTo>
                  <a:lnTo>
                    <a:pt x="822" y="670"/>
                  </a:lnTo>
                  <a:lnTo>
                    <a:pt x="822" y="670"/>
                  </a:lnTo>
                  <a:lnTo>
                    <a:pt x="822" y="670"/>
                  </a:lnTo>
                  <a:lnTo>
                    <a:pt x="822" y="672"/>
                  </a:lnTo>
                  <a:lnTo>
                    <a:pt x="822" y="672"/>
                  </a:lnTo>
                  <a:lnTo>
                    <a:pt x="822" y="672"/>
                  </a:lnTo>
                  <a:lnTo>
                    <a:pt x="822" y="675"/>
                  </a:lnTo>
                  <a:lnTo>
                    <a:pt x="831" y="672"/>
                  </a:lnTo>
                  <a:lnTo>
                    <a:pt x="833" y="675"/>
                  </a:lnTo>
                  <a:lnTo>
                    <a:pt x="836" y="672"/>
                  </a:lnTo>
                  <a:lnTo>
                    <a:pt x="838" y="675"/>
                  </a:lnTo>
                  <a:lnTo>
                    <a:pt x="838" y="672"/>
                  </a:lnTo>
                  <a:lnTo>
                    <a:pt x="843" y="675"/>
                  </a:lnTo>
                  <a:lnTo>
                    <a:pt x="843" y="672"/>
                  </a:lnTo>
                  <a:lnTo>
                    <a:pt x="843" y="672"/>
                  </a:lnTo>
                  <a:lnTo>
                    <a:pt x="841" y="672"/>
                  </a:lnTo>
                  <a:lnTo>
                    <a:pt x="841" y="670"/>
                  </a:lnTo>
                  <a:lnTo>
                    <a:pt x="841" y="670"/>
                  </a:lnTo>
                  <a:lnTo>
                    <a:pt x="841" y="668"/>
                  </a:lnTo>
                  <a:lnTo>
                    <a:pt x="843" y="668"/>
                  </a:lnTo>
                  <a:lnTo>
                    <a:pt x="843" y="668"/>
                  </a:lnTo>
                  <a:lnTo>
                    <a:pt x="843" y="668"/>
                  </a:lnTo>
                  <a:lnTo>
                    <a:pt x="843" y="668"/>
                  </a:lnTo>
                  <a:lnTo>
                    <a:pt x="843" y="668"/>
                  </a:lnTo>
                  <a:lnTo>
                    <a:pt x="843" y="670"/>
                  </a:lnTo>
                  <a:lnTo>
                    <a:pt x="843" y="670"/>
                  </a:lnTo>
                  <a:lnTo>
                    <a:pt x="845" y="670"/>
                  </a:lnTo>
                  <a:lnTo>
                    <a:pt x="850" y="663"/>
                  </a:lnTo>
                  <a:lnTo>
                    <a:pt x="852" y="663"/>
                  </a:lnTo>
                  <a:lnTo>
                    <a:pt x="855" y="663"/>
                  </a:lnTo>
                  <a:lnTo>
                    <a:pt x="855" y="665"/>
                  </a:lnTo>
                  <a:lnTo>
                    <a:pt x="855" y="665"/>
                  </a:lnTo>
                  <a:lnTo>
                    <a:pt x="855" y="665"/>
                  </a:lnTo>
                  <a:lnTo>
                    <a:pt x="855" y="665"/>
                  </a:lnTo>
                  <a:lnTo>
                    <a:pt x="857" y="665"/>
                  </a:lnTo>
                  <a:lnTo>
                    <a:pt x="857" y="665"/>
                  </a:lnTo>
                  <a:lnTo>
                    <a:pt x="855" y="665"/>
                  </a:lnTo>
                  <a:lnTo>
                    <a:pt x="855" y="668"/>
                  </a:lnTo>
                  <a:lnTo>
                    <a:pt x="857" y="668"/>
                  </a:lnTo>
                  <a:lnTo>
                    <a:pt x="857" y="670"/>
                  </a:lnTo>
                  <a:lnTo>
                    <a:pt x="857" y="670"/>
                  </a:lnTo>
                  <a:lnTo>
                    <a:pt x="859" y="675"/>
                  </a:lnTo>
                  <a:lnTo>
                    <a:pt x="862" y="675"/>
                  </a:lnTo>
                  <a:lnTo>
                    <a:pt x="862" y="675"/>
                  </a:lnTo>
                  <a:lnTo>
                    <a:pt x="864" y="677"/>
                  </a:lnTo>
                  <a:lnTo>
                    <a:pt x="864" y="677"/>
                  </a:lnTo>
                  <a:lnTo>
                    <a:pt x="864" y="679"/>
                  </a:lnTo>
                  <a:lnTo>
                    <a:pt x="864" y="679"/>
                  </a:lnTo>
                  <a:lnTo>
                    <a:pt x="867" y="682"/>
                  </a:lnTo>
                  <a:lnTo>
                    <a:pt x="867" y="682"/>
                  </a:lnTo>
                  <a:lnTo>
                    <a:pt x="867" y="684"/>
                  </a:lnTo>
                  <a:lnTo>
                    <a:pt x="869" y="684"/>
                  </a:lnTo>
                  <a:lnTo>
                    <a:pt x="869" y="684"/>
                  </a:lnTo>
                  <a:lnTo>
                    <a:pt x="869" y="686"/>
                  </a:lnTo>
                  <a:lnTo>
                    <a:pt x="869" y="686"/>
                  </a:lnTo>
                  <a:lnTo>
                    <a:pt x="869" y="686"/>
                  </a:lnTo>
                  <a:lnTo>
                    <a:pt x="869" y="689"/>
                  </a:lnTo>
                  <a:lnTo>
                    <a:pt x="869" y="689"/>
                  </a:lnTo>
                  <a:lnTo>
                    <a:pt x="869" y="691"/>
                  </a:lnTo>
                  <a:lnTo>
                    <a:pt x="869" y="691"/>
                  </a:lnTo>
                  <a:lnTo>
                    <a:pt x="869" y="691"/>
                  </a:lnTo>
                  <a:lnTo>
                    <a:pt x="871" y="694"/>
                  </a:lnTo>
                  <a:lnTo>
                    <a:pt x="871" y="694"/>
                  </a:lnTo>
                  <a:lnTo>
                    <a:pt x="871" y="694"/>
                  </a:lnTo>
                  <a:lnTo>
                    <a:pt x="871" y="696"/>
                  </a:lnTo>
                  <a:lnTo>
                    <a:pt x="871" y="696"/>
                  </a:lnTo>
                  <a:lnTo>
                    <a:pt x="871" y="696"/>
                  </a:lnTo>
                  <a:lnTo>
                    <a:pt x="874" y="696"/>
                  </a:lnTo>
                  <a:lnTo>
                    <a:pt x="874" y="696"/>
                  </a:lnTo>
                  <a:lnTo>
                    <a:pt x="874" y="696"/>
                  </a:lnTo>
                  <a:lnTo>
                    <a:pt x="874" y="698"/>
                  </a:lnTo>
                  <a:lnTo>
                    <a:pt x="876" y="698"/>
                  </a:lnTo>
                  <a:lnTo>
                    <a:pt x="878" y="701"/>
                  </a:lnTo>
                  <a:lnTo>
                    <a:pt x="881" y="701"/>
                  </a:lnTo>
                  <a:lnTo>
                    <a:pt x="881"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8" y="720"/>
                  </a:lnTo>
                  <a:lnTo>
                    <a:pt x="888" y="722"/>
                  </a:lnTo>
                  <a:lnTo>
                    <a:pt x="885" y="724"/>
                  </a:lnTo>
                  <a:lnTo>
                    <a:pt x="885" y="724"/>
                  </a:lnTo>
                  <a:lnTo>
                    <a:pt x="885" y="724"/>
                  </a:lnTo>
                  <a:lnTo>
                    <a:pt x="888" y="727"/>
                  </a:lnTo>
                  <a:lnTo>
                    <a:pt x="888" y="727"/>
                  </a:lnTo>
                  <a:lnTo>
                    <a:pt x="888" y="729"/>
                  </a:lnTo>
                  <a:lnTo>
                    <a:pt x="885" y="729"/>
                  </a:lnTo>
                  <a:lnTo>
                    <a:pt x="883" y="731"/>
                  </a:lnTo>
                  <a:lnTo>
                    <a:pt x="883" y="731"/>
                  </a:lnTo>
                  <a:lnTo>
                    <a:pt x="883" y="734"/>
                  </a:lnTo>
                  <a:lnTo>
                    <a:pt x="883" y="734"/>
                  </a:lnTo>
                  <a:lnTo>
                    <a:pt x="883" y="734"/>
                  </a:lnTo>
                  <a:lnTo>
                    <a:pt x="881" y="741"/>
                  </a:lnTo>
                  <a:lnTo>
                    <a:pt x="881" y="748"/>
                  </a:lnTo>
                  <a:lnTo>
                    <a:pt x="881" y="748"/>
                  </a:lnTo>
                  <a:lnTo>
                    <a:pt x="883" y="746"/>
                  </a:lnTo>
                  <a:lnTo>
                    <a:pt x="883" y="746"/>
                  </a:lnTo>
                  <a:lnTo>
                    <a:pt x="883" y="748"/>
                  </a:lnTo>
                  <a:lnTo>
                    <a:pt x="881" y="748"/>
                  </a:lnTo>
                  <a:lnTo>
                    <a:pt x="881" y="750"/>
                  </a:lnTo>
                  <a:lnTo>
                    <a:pt x="881" y="750"/>
                  </a:lnTo>
                  <a:lnTo>
                    <a:pt x="881" y="755"/>
                  </a:lnTo>
                  <a:lnTo>
                    <a:pt x="881" y="755"/>
                  </a:lnTo>
                  <a:lnTo>
                    <a:pt x="881" y="757"/>
                  </a:lnTo>
                  <a:lnTo>
                    <a:pt x="881" y="757"/>
                  </a:lnTo>
                  <a:lnTo>
                    <a:pt x="881" y="760"/>
                  </a:lnTo>
                  <a:lnTo>
                    <a:pt x="881" y="760"/>
                  </a:lnTo>
                  <a:lnTo>
                    <a:pt x="881" y="760"/>
                  </a:lnTo>
                  <a:lnTo>
                    <a:pt x="881" y="762"/>
                  </a:lnTo>
                  <a:lnTo>
                    <a:pt x="883" y="762"/>
                  </a:lnTo>
                  <a:lnTo>
                    <a:pt x="883" y="762"/>
                  </a:lnTo>
                  <a:lnTo>
                    <a:pt x="883" y="765"/>
                  </a:lnTo>
                  <a:lnTo>
                    <a:pt x="883" y="765"/>
                  </a:lnTo>
                  <a:lnTo>
                    <a:pt x="885" y="765"/>
                  </a:lnTo>
                  <a:lnTo>
                    <a:pt x="885" y="765"/>
                  </a:lnTo>
                  <a:lnTo>
                    <a:pt x="885" y="765"/>
                  </a:lnTo>
                  <a:lnTo>
                    <a:pt x="885" y="767"/>
                  </a:lnTo>
                  <a:lnTo>
                    <a:pt x="888" y="767"/>
                  </a:lnTo>
                  <a:lnTo>
                    <a:pt x="888" y="767"/>
                  </a:lnTo>
                  <a:lnTo>
                    <a:pt x="893" y="765"/>
                  </a:lnTo>
                  <a:lnTo>
                    <a:pt x="893" y="765"/>
                  </a:lnTo>
                  <a:lnTo>
                    <a:pt x="893" y="767"/>
                  </a:lnTo>
                  <a:lnTo>
                    <a:pt x="890" y="767"/>
                  </a:lnTo>
                  <a:lnTo>
                    <a:pt x="893" y="769"/>
                  </a:lnTo>
                  <a:lnTo>
                    <a:pt x="895" y="769"/>
                  </a:lnTo>
                  <a:lnTo>
                    <a:pt x="893"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900" y="800"/>
                  </a:lnTo>
                  <a:lnTo>
                    <a:pt x="902" y="800"/>
                  </a:lnTo>
                  <a:lnTo>
                    <a:pt x="902" y="800"/>
                  </a:lnTo>
                  <a:lnTo>
                    <a:pt x="904" y="800"/>
                  </a:lnTo>
                  <a:lnTo>
                    <a:pt x="902" y="802"/>
                  </a:lnTo>
                  <a:lnTo>
                    <a:pt x="902" y="802"/>
                  </a:lnTo>
                  <a:lnTo>
                    <a:pt x="902" y="805"/>
                  </a:lnTo>
                  <a:lnTo>
                    <a:pt x="904" y="805"/>
                  </a:lnTo>
                  <a:lnTo>
                    <a:pt x="904" y="802"/>
                  </a:lnTo>
                  <a:lnTo>
                    <a:pt x="904" y="802"/>
                  </a:lnTo>
                  <a:lnTo>
                    <a:pt x="907" y="800"/>
                  </a:lnTo>
                  <a:lnTo>
                    <a:pt x="907" y="800"/>
                  </a:lnTo>
                  <a:lnTo>
                    <a:pt x="909" y="802"/>
                  </a:lnTo>
                  <a:lnTo>
                    <a:pt x="909" y="802"/>
                  </a:lnTo>
                  <a:lnTo>
                    <a:pt x="907" y="805"/>
                  </a:lnTo>
                  <a:lnTo>
                    <a:pt x="907" y="805"/>
                  </a:lnTo>
                  <a:lnTo>
                    <a:pt x="909" y="807"/>
                  </a:lnTo>
                  <a:lnTo>
                    <a:pt x="912" y="807"/>
                  </a:lnTo>
                  <a:lnTo>
                    <a:pt x="914" y="807"/>
                  </a:lnTo>
                  <a:lnTo>
                    <a:pt x="916" y="807"/>
                  </a:lnTo>
                  <a:lnTo>
                    <a:pt x="916" y="805"/>
                  </a:lnTo>
                  <a:lnTo>
                    <a:pt x="916" y="805"/>
                  </a:lnTo>
                  <a:lnTo>
                    <a:pt x="916" y="802"/>
                  </a:lnTo>
                  <a:lnTo>
                    <a:pt x="916" y="802"/>
                  </a:lnTo>
                  <a:lnTo>
                    <a:pt x="914" y="802"/>
                  </a:lnTo>
                  <a:lnTo>
                    <a:pt x="916" y="800"/>
                  </a:lnTo>
                  <a:lnTo>
                    <a:pt x="916" y="802"/>
                  </a:lnTo>
                  <a:lnTo>
                    <a:pt x="916" y="805"/>
                  </a:lnTo>
                  <a:lnTo>
                    <a:pt x="916" y="805"/>
                  </a:lnTo>
                  <a:lnTo>
                    <a:pt x="919" y="807"/>
                  </a:lnTo>
                  <a:lnTo>
                    <a:pt x="919" y="807"/>
                  </a:lnTo>
                  <a:lnTo>
                    <a:pt x="921" y="807"/>
                  </a:lnTo>
                  <a:lnTo>
                    <a:pt x="921" y="807"/>
                  </a:lnTo>
                  <a:lnTo>
                    <a:pt x="919" y="802"/>
                  </a:lnTo>
                  <a:lnTo>
                    <a:pt x="919" y="802"/>
                  </a:lnTo>
                  <a:lnTo>
                    <a:pt x="919" y="800"/>
                  </a:lnTo>
                  <a:lnTo>
                    <a:pt x="919" y="800"/>
                  </a:lnTo>
                  <a:lnTo>
                    <a:pt x="919" y="800"/>
                  </a:lnTo>
                  <a:lnTo>
                    <a:pt x="919" y="800"/>
                  </a:lnTo>
                  <a:lnTo>
                    <a:pt x="919" y="798"/>
                  </a:lnTo>
                  <a:lnTo>
                    <a:pt x="919" y="798"/>
                  </a:lnTo>
                  <a:lnTo>
                    <a:pt x="919" y="798"/>
                  </a:lnTo>
                  <a:lnTo>
                    <a:pt x="919" y="798"/>
                  </a:lnTo>
                  <a:lnTo>
                    <a:pt x="919" y="798"/>
                  </a:lnTo>
                  <a:lnTo>
                    <a:pt x="921" y="798"/>
                  </a:lnTo>
                  <a:lnTo>
                    <a:pt x="921" y="798"/>
                  </a:lnTo>
                  <a:lnTo>
                    <a:pt x="923" y="788"/>
                  </a:lnTo>
                  <a:lnTo>
                    <a:pt x="926" y="786"/>
                  </a:lnTo>
                  <a:lnTo>
                    <a:pt x="926" y="786"/>
                  </a:lnTo>
                  <a:lnTo>
                    <a:pt x="926" y="783"/>
                  </a:lnTo>
                  <a:lnTo>
                    <a:pt x="926" y="783"/>
                  </a:lnTo>
                  <a:lnTo>
                    <a:pt x="926" y="783"/>
                  </a:lnTo>
                  <a:lnTo>
                    <a:pt x="926" y="783"/>
                  </a:lnTo>
                  <a:lnTo>
                    <a:pt x="928" y="786"/>
                  </a:lnTo>
                  <a:lnTo>
                    <a:pt x="928" y="786"/>
                  </a:lnTo>
                  <a:lnTo>
                    <a:pt x="928" y="786"/>
                  </a:lnTo>
                  <a:lnTo>
                    <a:pt x="928" y="788"/>
                  </a:lnTo>
                  <a:lnTo>
                    <a:pt x="928" y="788"/>
                  </a:lnTo>
                  <a:lnTo>
                    <a:pt x="928" y="791"/>
                  </a:lnTo>
                  <a:lnTo>
                    <a:pt x="926" y="791"/>
                  </a:lnTo>
                  <a:lnTo>
                    <a:pt x="926" y="791"/>
                  </a:lnTo>
                  <a:lnTo>
                    <a:pt x="926" y="793"/>
                  </a:lnTo>
                  <a:lnTo>
                    <a:pt x="926" y="795"/>
                  </a:lnTo>
                  <a:lnTo>
                    <a:pt x="923" y="798"/>
                  </a:lnTo>
                  <a:lnTo>
                    <a:pt x="923" y="802"/>
                  </a:lnTo>
                  <a:lnTo>
                    <a:pt x="926" y="802"/>
                  </a:lnTo>
                  <a:lnTo>
                    <a:pt x="926" y="802"/>
                  </a:lnTo>
                  <a:lnTo>
                    <a:pt x="926" y="802"/>
                  </a:lnTo>
                  <a:lnTo>
                    <a:pt x="926" y="800"/>
                  </a:lnTo>
                  <a:lnTo>
                    <a:pt x="926" y="800"/>
                  </a:lnTo>
                  <a:lnTo>
                    <a:pt x="926"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3" y="805"/>
                  </a:lnTo>
                  <a:lnTo>
                    <a:pt x="935" y="807"/>
                  </a:lnTo>
                  <a:lnTo>
                    <a:pt x="938" y="807"/>
                  </a:lnTo>
                  <a:lnTo>
                    <a:pt x="942" y="805"/>
                  </a:lnTo>
                  <a:lnTo>
                    <a:pt x="942" y="807"/>
                  </a:lnTo>
                  <a:lnTo>
                    <a:pt x="940" y="807"/>
                  </a:lnTo>
                  <a:lnTo>
                    <a:pt x="947" y="812"/>
                  </a:lnTo>
                  <a:lnTo>
                    <a:pt x="947" y="812"/>
                  </a:lnTo>
                  <a:lnTo>
                    <a:pt x="949" y="810"/>
                  </a:lnTo>
                  <a:lnTo>
                    <a:pt x="949" y="807"/>
                  </a:lnTo>
                  <a:lnTo>
                    <a:pt x="949" y="807"/>
                  </a:lnTo>
                  <a:lnTo>
                    <a:pt x="949" y="807"/>
                  </a:lnTo>
                  <a:lnTo>
                    <a:pt x="949" y="810"/>
                  </a:lnTo>
                  <a:lnTo>
                    <a:pt x="952" y="812"/>
                  </a:lnTo>
                  <a:lnTo>
                    <a:pt x="952" y="812"/>
                  </a:lnTo>
                  <a:lnTo>
                    <a:pt x="952" y="812"/>
                  </a:lnTo>
                  <a:lnTo>
                    <a:pt x="954" y="812"/>
                  </a:lnTo>
                  <a:lnTo>
                    <a:pt x="959" y="812"/>
                  </a:lnTo>
                  <a:lnTo>
                    <a:pt x="959" y="812"/>
                  </a:lnTo>
                  <a:lnTo>
                    <a:pt x="959" y="810"/>
                  </a:lnTo>
                  <a:lnTo>
                    <a:pt x="961" y="810"/>
                  </a:lnTo>
                  <a:lnTo>
                    <a:pt x="961" y="810"/>
                  </a:lnTo>
                  <a:lnTo>
                    <a:pt x="961" y="810"/>
                  </a:lnTo>
                  <a:lnTo>
                    <a:pt x="964" y="810"/>
                  </a:lnTo>
                  <a:lnTo>
                    <a:pt x="964" y="810"/>
                  </a:lnTo>
                  <a:lnTo>
                    <a:pt x="964" y="807"/>
                  </a:lnTo>
                  <a:lnTo>
                    <a:pt x="964" y="807"/>
                  </a:lnTo>
                  <a:lnTo>
                    <a:pt x="964" y="807"/>
                  </a:lnTo>
                  <a:lnTo>
                    <a:pt x="966" y="805"/>
                  </a:lnTo>
                  <a:lnTo>
                    <a:pt x="968" y="805"/>
                  </a:lnTo>
                  <a:lnTo>
                    <a:pt x="968" y="805"/>
                  </a:lnTo>
                  <a:lnTo>
                    <a:pt x="971" y="802"/>
                  </a:lnTo>
                  <a:lnTo>
                    <a:pt x="971" y="802"/>
                  </a:lnTo>
                  <a:lnTo>
                    <a:pt x="971" y="800"/>
                  </a:lnTo>
                  <a:lnTo>
                    <a:pt x="971" y="798"/>
                  </a:lnTo>
                  <a:lnTo>
                    <a:pt x="971" y="795"/>
                  </a:lnTo>
                  <a:lnTo>
                    <a:pt x="971" y="795"/>
                  </a:lnTo>
                  <a:lnTo>
                    <a:pt x="966" y="793"/>
                  </a:lnTo>
                  <a:lnTo>
                    <a:pt x="966" y="791"/>
                  </a:lnTo>
                  <a:lnTo>
                    <a:pt x="966" y="791"/>
                  </a:lnTo>
                  <a:lnTo>
                    <a:pt x="966" y="791"/>
                  </a:lnTo>
                  <a:lnTo>
                    <a:pt x="968" y="793"/>
                  </a:lnTo>
                  <a:lnTo>
                    <a:pt x="968" y="793"/>
                  </a:lnTo>
                  <a:lnTo>
                    <a:pt x="971" y="793"/>
                  </a:lnTo>
                  <a:lnTo>
                    <a:pt x="971" y="793"/>
                  </a:lnTo>
                  <a:lnTo>
                    <a:pt x="971" y="791"/>
                  </a:lnTo>
                  <a:lnTo>
                    <a:pt x="971" y="788"/>
                  </a:lnTo>
                  <a:lnTo>
                    <a:pt x="971" y="786"/>
                  </a:lnTo>
                  <a:lnTo>
                    <a:pt x="968" y="786"/>
                  </a:lnTo>
                  <a:lnTo>
                    <a:pt x="968" y="783"/>
                  </a:lnTo>
                  <a:lnTo>
                    <a:pt x="968" y="783"/>
                  </a:lnTo>
                  <a:lnTo>
                    <a:pt x="968" y="783"/>
                  </a:lnTo>
                  <a:lnTo>
                    <a:pt x="971"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8" y="798"/>
                  </a:lnTo>
                  <a:lnTo>
                    <a:pt x="978" y="798"/>
                  </a:lnTo>
                  <a:lnTo>
                    <a:pt x="978" y="795"/>
                  </a:lnTo>
                  <a:lnTo>
                    <a:pt x="978" y="795"/>
                  </a:lnTo>
                  <a:lnTo>
                    <a:pt x="978" y="793"/>
                  </a:lnTo>
                  <a:lnTo>
                    <a:pt x="978" y="791"/>
                  </a:lnTo>
                  <a:lnTo>
                    <a:pt x="978" y="788"/>
                  </a:lnTo>
                  <a:lnTo>
                    <a:pt x="978" y="788"/>
                  </a:lnTo>
                  <a:lnTo>
                    <a:pt x="978" y="788"/>
                  </a:lnTo>
                  <a:lnTo>
                    <a:pt x="978" y="786"/>
                  </a:lnTo>
                  <a:lnTo>
                    <a:pt x="978" y="786"/>
                  </a:lnTo>
                  <a:lnTo>
                    <a:pt x="978" y="786"/>
                  </a:lnTo>
                  <a:lnTo>
                    <a:pt x="978" y="786"/>
                  </a:lnTo>
                  <a:lnTo>
                    <a:pt x="978" y="783"/>
                  </a:lnTo>
                  <a:lnTo>
                    <a:pt x="978" y="783"/>
                  </a:lnTo>
                  <a:lnTo>
                    <a:pt x="978" y="783"/>
                  </a:lnTo>
                  <a:lnTo>
                    <a:pt x="978" y="783"/>
                  </a:lnTo>
                  <a:lnTo>
                    <a:pt x="978" y="781"/>
                  </a:lnTo>
                  <a:lnTo>
                    <a:pt x="978" y="779"/>
                  </a:lnTo>
                  <a:lnTo>
                    <a:pt x="978"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3" y="779"/>
                  </a:lnTo>
                  <a:lnTo>
                    <a:pt x="983" y="781"/>
                  </a:lnTo>
                  <a:lnTo>
                    <a:pt x="983" y="781"/>
                  </a:lnTo>
                  <a:lnTo>
                    <a:pt x="983" y="783"/>
                  </a:lnTo>
                  <a:lnTo>
                    <a:pt x="983" y="783"/>
                  </a:lnTo>
                  <a:lnTo>
                    <a:pt x="983" y="783"/>
                  </a:lnTo>
                  <a:lnTo>
                    <a:pt x="983" y="783"/>
                  </a:lnTo>
                  <a:lnTo>
                    <a:pt x="985" y="786"/>
                  </a:lnTo>
                  <a:lnTo>
                    <a:pt x="985" y="786"/>
                  </a:lnTo>
                  <a:lnTo>
                    <a:pt x="987" y="783"/>
                  </a:lnTo>
                  <a:lnTo>
                    <a:pt x="987" y="786"/>
                  </a:lnTo>
                  <a:lnTo>
                    <a:pt x="987" y="786"/>
                  </a:lnTo>
                  <a:lnTo>
                    <a:pt x="985" y="786"/>
                  </a:lnTo>
                  <a:lnTo>
                    <a:pt x="985" y="788"/>
                  </a:lnTo>
                  <a:lnTo>
                    <a:pt x="985" y="788"/>
                  </a:lnTo>
                  <a:lnTo>
                    <a:pt x="985" y="788"/>
                  </a:lnTo>
                  <a:lnTo>
                    <a:pt x="985" y="788"/>
                  </a:lnTo>
                  <a:lnTo>
                    <a:pt x="985" y="791"/>
                  </a:lnTo>
                  <a:lnTo>
                    <a:pt x="985" y="791"/>
                  </a:lnTo>
                  <a:lnTo>
                    <a:pt x="985" y="791"/>
                  </a:lnTo>
                  <a:lnTo>
                    <a:pt x="985" y="791"/>
                  </a:lnTo>
                  <a:lnTo>
                    <a:pt x="985" y="793"/>
                  </a:lnTo>
                  <a:lnTo>
                    <a:pt x="985" y="793"/>
                  </a:lnTo>
                  <a:lnTo>
                    <a:pt x="985" y="795"/>
                  </a:lnTo>
                  <a:lnTo>
                    <a:pt x="985" y="798"/>
                  </a:lnTo>
                  <a:lnTo>
                    <a:pt x="985" y="798"/>
                  </a:lnTo>
                  <a:lnTo>
                    <a:pt x="985" y="800"/>
                  </a:lnTo>
                  <a:lnTo>
                    <a:pt x="985" y="800"/>
                  </a:lnTo>
                  <a:lnTo>
                    <a:pt x="985" y="805"/>
                  </a:lnTo>
                  <a:lnTo>
                    <a:pt x="985" y="805"/>
                  </a:lnTo>
                  <a:lnTo>
                    <a:pt x="985" y="805"/>
                  </a:lnTo>
                  <a:lnTo>
                    <a:pt x="985" y="807"/>
                  </a:lnTo>
                  <a:lnTo>
                    <a:pt x="987" y="807"/>
                  </a:lnTo>
                  <a:lnTo>
                    <a:pt x="987" y="810"/>
                  </a:lnTo>
                  <a:lnTo>
                    <a:pt x="987" y="810"/>
                  </a:lnTo>
                  <a:lnTo>
                    <a:pt x="994" y="810"/>
                  </a:lnTo>
                  <a:lnTo>
                    <a:pt x="994" y="810"/>
                  </a:lnTo>
                  <a:lnTo>
                    <a:pt x="997" y="807"/>
                  </a:lnTo>
                  <a:lnTo>
                    <a:pt x="997" y="807"/>
                  </a:lnTo>
                  <a:lnTo>
                    <a:pt x="997" y="807"/>
                  </a:lnTo>
                  <a:lnTo>
                    <a:pt x="997" y="807"/>
                  </a:lnTo>
                  <a:lnTo>
                    <a:pt x="997" y="810"/>
                  </a:lnTo>
                  <a:lnTo>
                    <a:pt x="999" y="810"/>
                  </a:lnTo>
                  <a:lnTo>
                    <a:pt x="1004" y="810"/>
                  </a:lnTo>
                  <a:lnTo>
                    <a:pt x="1004" y="807"/>
                  </a:lnTo>
                  <a:lnTo>
                    <a:pt x="1006" y="805"/>
                  </a:lnTo>
                  <a:lnTo>
                    <a:pt x="1006" y="805"/>
                  </a:lnTo>
                  <a:lnTo>
                    <a:pt x="1006" y="807"/>
                  </a:lnTo>
                  <a:lnTo>
                    <a:pt x="1006" y="807"/>
                  </a:lnTo>
                  <a:lnTo>
                    <a:pt x="1006" y="807"/>
                  </a:lnTo>
                  <a:lnTo>
                    <a:pt x="1006" y="810"/>
                  </a:lnTo>
                  <a:lnTo>
                    <a:pt x="1009" y="810"/>
                  </a:lnTo>
                  <a:lnTo>
                    <a:pt x="1009" y="810"/>
                  </a:lnTo>
                  <a:lnTo>
                    <a:pt x="1011" y="810"/>
                  </a:lnTo>
                  <a:lnTo>
                    <a:pt x="1011" y="810"/>
                  </a:lnTo>
                  <a:lnTo>
                    <a:pt x="1013" y="807"/>
                  </a:lnTo>
                  <a:lnTo>
                    <a:pt x="1013" y="807"/>
                  </a:lnTo>
                  <a:lnTo>
                    <a:pt x="1013" y="805"/>
                  </a:lnTo>
                  <a:lnTo>
                    <a:pt x="1013" y="805"/>
                  </a:lnTo>
                  <a:lnTo>
                    <a:pt x="1013" y="805"/>
                  </a:lnTo>
                  <a:lnTo>
                    <a:pt x="1013" y="802"/>
                  </a:lnTo>
                  <a:lnTo>
                    <a:pt x="1016" y="802"/>
                  </a:lnTo>
                  <a:lnTo>
                    <a:pt x="1016" y="800"/>
                  </a:lnTo>
                  <a:lnTo>
                    <a:pt x="1016" y="802"/>
                  </a:lnTo>
                  <a:lnTo>
                    <a:pt x="1016" y="802"/>
                  </a:lnTo>
                  <a:lnTo>
                    <a:pt x="1016" y="802"/>
                  </a:lnTo>
                  <a:lnTo>
                    <a:pt x="1016" y="807"/>
                  </a:lnTo>
                  <a:lnTo>
                    <a:pt x="1018" y="807"/>
                  </a:lnTo>
                  <a:lnTo>
                    <a:pt x="1023" y="807"/>
                  </a:lnTo>
                  <a:lnTo>
                    <a:pt x="1023" y="807"/>
                  </a:lnTo>
                  <a:lnTo>
                    <a:pt x="1023" y="807"/>
                  </a:lnTo>
                  <a:lnTo>
                    <a:pt x="1023" y="805"/>
                  </a:lnTo>
                  <a:lnTo>
                    <a:pt x="1025" y="805"/>
                  </a:lnTo>
                  <a:lnTo>
                    <a:pt x="1025" y="805"/>
                  </a:lnTo>
                  <a:lnTo>
                    <a:pt x="1023" y="805"/>
                  </a:lnTo>
                  <a:lnTo>
                    <a:pt x="1023" y="802"/>
                  </a:lnTo>
                  <a:lnTo>
                    <a:pt x="1023" y="802"/>
                  </a:lnTo>
                  <a:lnTo>
                    <a:pt x="1025" y="802"/>
                  </a:lnTo>
                  <a:lnTo>
                    <a:pt x="1025" y="802"/>
                  </a:lnTo>
                  <a:lnTo>
                    <a:pt x="1025" y="802"/>
                  </a:lnTo>
                  <a:lnTo>
                    <a:pt x="1025" y="805"/>
                  </a:lnTo>
                  <a:lnTo>
                    <a:pt x="1027" y="807"/>
                  </a:lnTo>
                  <a:lnTo>
                    <a:pt x="1027" y="807"/>
                  </a:lnTo>
                  <a:lnTo>
                    <a:pt x="1035" y="805"/>
                  </a:lnTo>
                  <a:lnTo>
                    <a:pt x="1035" y="805"/>
                  </a:lnTo>
                  <a:lnTo>
                    <a:pt x="1035" y="802"/>
                  </a:lnTo>
                  <a:lnTo>
                    <a:pt x="1030" y="800"/>
                  </a:lnTo>
                  <a:lnTo>
                    <a:pt x="1030"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30" y="795"/>
                  </a:lnTo>
                  <a:lnTo>
                    <a:pt x="1030" y="795"/>
                  </a:lnTo>
                  <a:lnTo>
                    <a:pt x="1030" y="795"/>
                  </a:lnTo>
                  <a:lnTo>
                    <a:pt x="1030" y="798"/>
                  </a:lnTo>
                  <a:lnTo>
                    <a:pt x="1032" y="798"/>
                  </a:lnTo>
                  <a:lnTo>
                    <a:pt x="1039" y="802"/>
                  </a:lnTo>
                  <a:lnTo>
                    <a:pt x="1039" y="802"/>
                  </a:lnTo>
                  <a:lnTo>
                    <a:pt x="1042" y="800"/>
                  </a:lnTo>
                  <a:lnTo>
                    <a:pt x="1042" y="800"/>
                  </a:lnTo>
                  <a:lnTo>
                    <a:pt x="1042" y="798"/>
                  </a:lnTo>
                  <a:lnTo>
                    <a:pt x="1042" y="795"/>
                  </a:lnTo>
                  <a:lnTo>
                    <a:pt x="1042" y="793"/>
                  </a:lnTo>
                  <a:lnTo>
                    <a:pt x="1042" y="791"/>
                  </a:lnTo>
                  <a:lnTo>
                    <a:pt x="1042" y="791"/>
                  </a:lnTo>
                  <a:lnTo>
                    <a:pt x="1042" y="791"/>
                  </a:lnTo>
                  <a:lnTo>
                    <a:pt x="1042" y="788"/>
                  </a:lnTo>
                  <a:lnTo>
                    <a:pt x="1042" y="791"/>
                  </a:lnTo>
                  <a:lnTo>
                    <a:pt x="1044" y="791"/>
                  </a:lnTo>
                  <a:lnTo>
                    <a:pt x="1044" y="791"/>
                  </a:lnTo>
                  <a:lnTo>
                    <a:pt x="1042" y="791"/>
                  </a:lnTo>
                  <a:lnTo>
                    <a:pt x="1044" y="793"/>
                  </a:lnTo>
                  <a:lnTo>
                    <a:pt x="1044" y="793"/>
                  </a:lnTo>
                  <a:lnTo>
                    <a:pt x="1046" y="795"/>
                  </a:lnTo>
                  <a:lnTo>
                    <a:pt x="1046" y="795"/>
                  </a:lnTo>
                  <a:lnTo>
                    <a:pt x="1046" y="800"/>
                  </a:lnTo>
                  <a:lnTo>
                    <a:pt x="1058" y="798"/>
                  </a:lnTo>
                  <a:lnTo>
                    <a:pt x="1061" y="795"/>
                  </a:lnTo>
                  <a:lnTo>
                    <a:pt x="1061" y="795"/>
                  </a:lnTo>
                  <a:lnTo>
                    <a:pt x="1061" y="793"/>
                  </a:lnTo>
                  <a:lnTo>
                    <a:pt x="1061" y="793"/>
                  </a:lnTo>
                  <a:lnTo>
                    <a:pt x="1061" y="791"/>
                  </a:lnTo>
                  <a:lnTo>
                    <a:pt x="1058" y="788"/>
                  </a:lnTo>
                  <a:lnTo>
                    <a:pt x="1058" y="786"/>
                  </a:lnTo>
                  <a:lnTo>
                    <a:pt x="1058" y="786"/>
                  </a:lnTo>
                  <a:lnTo>
                    <a:pt x="1058" y="783"/>
                  </a:lnTo>
                  <a:lnTo>
                    <a:pt x="1056" y="783"/>
                  </a:lnTo>
                  <a:lnTo>
                    <a:pt x="1056" y="783"/>
                  </a:lnTo>
                  <a:lnTo>
                    <a:pt x="1056" y="783"/>
                  </a:lnTo>
                  <a:lnTo>
                    <a:pt x="1056" y="781"/>
                  </a:lnTo>
                  <a:lnTo>
                    <a:pt x="1056" y="781"/>
                  </a:lnTo>
                  <a:lnTo>
                    <a:pt x="1056" y="781"/>
                  </a:lnTo>
                  <a:lnTo>
                    <a:pt x="1056" y="781"/>
                  </a:lnTo>
                  <a:lnTo>
                    <a:pt x="1056" y="781"/>
                  </a:lnTo>
                  <a:lnTo>
                    <a:pt x="1058" y="781"/>
                  </a:lnTo>
                  <a:lnTo>
                    <a:pt x="1058" y="781"/>
                  </a:lnTo>
                  <a:lnTo>
                    <a:pt x="1058" y="783"/>
                  </a:lnTo>
                  <a:lnTo>
                    <a:pt x="1061" y="788"/>
                  </a:lnTo>
                  <a:lnTo>
                    <a:pt x="1061" y="788"/>
                  </a:lnTo>
                  <a:lnTo>
                    <a:pt x="1063" y="791"/>
                  </a:lnTo>
                  <a:lnTo>
                    <a:pt x="1063" y="791"/>
                  </a:lnTo>
                  <a:lnTo>
                    <a:pt x="1063" y="793"/>
                  </a:lnTo>
                  <a:lnTo>
                    <a:pt x="1063" y="793"/>
                  </a:lnTo>
                  <a:lnTo>
                    <a:pt x="1063"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8" y="781"/>
                  </a:lnTo>
                  <a:lnTo>
                    <a:pt x="1068" y="781"/>
                  </a:lnTo>
                  <a:lnTo>
                    <a:pt x="1070" y="779"/>
                  </a:lnTo>
                  <a:lnTo>
                    <a:pt x="1070" y="779"/>
                  </a:lnTo>
                  <a:lnTo>
                    <a:pt x="1068"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5" y="791"/>
                  </a:lnTo>
                  <a:lnTo>
                    <a:pt x="1075" y="791"/>
                  </a:lnTo>
                  <a:lnTo>
                    <a:pt x="1075" y="793"/>
                  </a:lnTo>
                  <a:lnTo>
                    <a:pt x="1075" y="793"/>
                  </a:lnTo>
                  <a:lnTo>
                    <a:pt x="1077" y="793"/>
                  </a:lnTo>
                  <a:lnTo>
                    <a:pt x="1080" y="791"/>
                  </a:lnTo>
                  <a:lnTo>
                    <a:pt x="1080" y="791"/>
                  </a:lnTo>
                  <a:lnTo>
                    <a:pt x="1080" y="791"/>
                  </a:lnTo>
                  <a:lnTo>
                    <a:pt x="1082" y="791"/>
                  </a:lnTo>
                  <a:lnTo>
                    <a:pt x="1082" y="791"/>
                  </a:lnTo>
                  <a:lnTo>
                    <a:pt x="1082" y="791"/>
                  </a:lnTo>
                  <a:lnTo>
                    <a:pt x="1084" y="791"/>
                  </a:lnTo>
                  <a:lnTo>
                    <a:pt x="1091" y="788"/>
                  </a:lnTo>
                  <a:lnTo>
                    <a:pt x="1094" y="788"/>
                  </a:lnTo>
                  <a:lnTo>
                    <a:pt x="1096" y="786"/>
                  </a:lnTo>
                  <a:lnTo>
                    <a:pt x="1103" y="781"/>
                  </a:lnTo>
                  <a:lnTo>
                    <a:pt x="1106" y="783"/>
                  </a:lnTo>
                  <a:lnTo>
                    <a:pt x="1106" y="783"/>
                  </a:lnTo>
                  <a:lnTo>
                    <a:pt x="1106" y="781"/>
                  </a:lnTo>
                  <a:lnTo>
                    <a:pt x="1106" y="781"/>
                  </a:lnTo>
                  <a:lnTo>
                    <a:pt x="1108" y="779"/>
                  </a:lnTo>
                  <a:lnTo>
                    <a:pt x="1108" y="779"/>
                  </a:lnTo>
                  <a:lnTo>
                    <a:pt x="1108" y="776"/>
                  </a:lnTo>
                  <a:lnTo>
                    <a:pt x="1108" y="776"/>
                  </a:lnTo>
                  <a:lnTo>
                    <a:pt x="1108" y="774"/>
                  </a:lnTo>
                  <a:lnTo>
                    <a:pt x="1108" y="772"/>
                  </a:lnTo>
                  <a:lnTo>
                    <a:pt x="1108" y="772"/>
                  </a:lnTo>
                  <a:lnTo>
                    <a:pt x="1108" y="772"/>
                  </a:lnTo>
                  <a:lnTo>
                    <a:pt x="1108" y="769"/>
                  </a:lnTo>
                  <a:lnTo>
                    <a:pt x="1108" y="769"/>
                  </a:lnTo>
                  <a:lnTo>
                    <a:pt x="1108" y="767"/>
                  </a:lnTo>
                  <a:lnTo>
                    <a:pt x="1108" y="765"/>
                  </a:lnTo>
                  <a:lnTo>
                    <a:pt x="1108" y="762"/>
                  </a:lnTo>
                  <a:lnTo>
                    <a:pt x="1106" y="760"/>
                  </a:lnTo>
                  <a:lnTo>
                    <a:pt x="1106" y="760"/>
                  </a:lnTo>
                  <a:lnTo>
                    <a:pt x="1103" y="760"/>
                  </a:lnTo>
                  <a:lnTo>
                    <a:pt x="1103" y="760"/>
                  </a:lnTo>
                  <a:lnTo>
                    <a:pt x="1101" y="757"/>
                  </a:lnTo>
                  <a:lnTo>
                    <a:pt x="1101" y="757"/>
                  </a:lnTo>
                  <a:lnTo>
                    <a:pt x="1098" y="753"/>
                  </a:lnTo>
                  <a:lnTo>
                    <a:pt x="1098" y="753"/>
                  </a:lnTo>
                  <a:lnTo>
                    <a:pt x="1098" y="753"/>
                  </a:lnTo>
                  <a:lnTo>
                    <a:pt x="1098" y="753"/>
                  </a:lnTo>
                  <a:lnTo>
                    <a:pt x="1101" y="750"/>
                  </a:lnTo>
                  <a:lnTo>
                    <a:pt x="1101" y="753"/>
                  </a:lnTo>
                  <a:lnTo>
                    <a:pt x="1103" y="755"/>
                  </a:lnTo>
                  <a:lnTo>
                    <a:pt x="1108" y="757"/>
                  </a:lnTo>
                  <a:lnTo>
                    <a:pt x="1110" y="755"/>
                  </a:lnTo>
                  <a:lnTo>
                    <a:pt x="1110" y="755"/>
                  </a:lnTo>
                  <a:lnTo>
                    <a:pt x="1113" y="757"/>
                  </a:lnTo>
                  <a:lnTo>
                    <a:pt x="1113" y="757"/>
                  </a:lnTo>
                  <a:lnTo>
                    <a:pt x="1113" y="760"/>
                  </a:lnTo>
                  <a:lnTo>
                    <a:pt x="1113" y="760"/>
                  </a:lnTo>
                  <a:lnTo>
                    <a:pt x="1113" y="760"/>
                  </a:lnTo>
                  <a:lnTo>
                    <a:pt x="1113" y="762"/>
                  </a:lnTo>
                  <a:lnTo>
                    <a:pt x="1113" y="762"/>
                  </a:lnTo>
                  <a:lnTo>
                    <a:pt x="1113" y="765"/>
                  </a:lnTo>
                  <a:lnTo>
                    <a:pt x="1113" y="765"/>
                  </a:lnTo>
                  <a:lnTo>
                    <a:pt x="1113" y="767"/>
                  </a:lnTo>
                  <a:lnTo>
                    <a:pt x="1115" y="769"/>
                  </a:lnTo>
                  <a:lnTo>
                    <a:pt x="1115" y="772"/>
                  </a:lnTo>
                  <a:lnTo>
                    <a:pt x="1122" y="776"/>
                  </a:lnTo>
                  <a:lnTo>
                    <a:pt x="1122" y="779"/>
                  </a:lnTo>
                  <a:lnTo>
                    <a:pt x="1127" y="779"/>
                  </a:lnTo>
                  <a:lnTo>
                    <a:pt x="1129" y="779"/>
                  </a:lnTo>
                  <a:lnTo>
                    <a:pt x="1129" y="779"/>
                  </a:lnTo>
                  <a:lnTo>
                    <a:pt x="1129" y="779"/>
                  </a:lnTo>
                  <a:lnTo>
                    <a:pt x="1132" y="779"/>
                  </a:lnTo>
                  <a:lnTo>
                    <a:pt x="1132" y="779"/>
                  </a:lnTo>
                  <a:lnTo>
                    <a:pt x="1134" y="776"/>
                  </a:lnTo>
                  <a:lnTo>
                    <a:pt x="1134" y="776"/>
                  </a:lnTo>
                  <a:lnTo>
                    <a:pt x="1134" y="776"/>
                  </a:lnTo>
                  <a:lnTo>
                    <a:pt x="1134" y="776"/>
                  </a:lnTo>
                  <a:lnTo>
                    <a:pt x="1134" y="776"/>
                  </a:lnTo>
                  <a:lnTo>
                    <a:pt x="1134" y="774"/>
                  </a:lnTo>
                  <a:lnTo>
                    <a:pt x="1134" y="774"/>
                  </a:lnTo>
                  <a:lnTo>
                    <a:pt x="1132" y="774"/>
                  </a:lnTo>
                  <a:lnTo>
                    <a:pt x="1134" y="774"/>
                  </a:lnTo>
                  <a:lnTo>
                    <a:pt x="1134" y="774"/>
                  </a:lnTo>
                  <a:lnTo>
                    <a:pt x="1134" y="774"/>
                  </a:lnTo>
                  <a:lnTo>
                    <a:pt x="1136" y="776"/>
                  </a:lnTo>
                  <a:lnTo>
                    <a:pt x="1136" y="776"/>
                  </a:lnTo>
                  <a:lnTo>
                    <a:pt x="1136" y="776"/>
                  </a:lnTo>
                  <a:lnTo>
                    <a:pt x="1134" y="779"/>
                  </a:lnTo>
                  <a:lnTo>
                    <a:pt x="1134" y="779"/>
                  </a:lnTo>
                  <a:lnTo>
                    <a:pt x="1141" y="776"/>
                  </a:lnTo>
                  <a:lnTo>
                    <a:pt x="1141" y="779"/>
                  </a:lnTo>
                  <a:lnTo>
                    <a:pt x="1146" y="779"/>
                  </a:lnTo>
                  <a:lnTo>
                    <a:pt x="1148" y="779"/>
                  </a:lnTo>
                  <a:lnTo>
                    <a:pt x="1151" y="779"/>
                  </a:lnTo>
                  <a:lnTo>
                    <a:pt x="1151" y="779"/>
                  </a:lnTo>
                  <a:lnTo>
                    <a:pt x="1153" y="779"/>
                  </a:lnTo>
                  <a:lnTo>
                    <a:pt x="1153" y="779"/>
                  </a:lnTo>
                  <a:lnTo>
                    <a:pt x="1155" y="774"/>
                  </a:lnTo>
                  <a:lnTo>
                    <a:pt x="1155" y="774"/>
                  </a:lnTo>
                  <a:lnTo>
                    <a:pt x="1158" y="772"/>
                  </a:lnTo>
                  <a:lnTo>
                    <a:pt x="1158" y="772"/>
                  </a:lnTo>
                  <a:lnTo>
                    <a:pt x="1160" y="767"/>
                  </a:lnTo>
                  <a:lnTo>
                    <a:pt x="1165" y="765"/>
                  </a:lnTo>
                  <a:lnTo>
                    <a:pt x="1179" y="762"/>
                  </a:lnTo>
                  <a:lnTo>
                    <a:pt x="1179" y="762"/>
                  </a:lnTo>
                  <a:lnTo>
                    <a:pt x="1179" y="760"/>
                  </a:lnTo>
                  <a:lnTo>
                    <a:pt x="1181" y="760"/>
                  </a:lnTo>
                  <a:lnTo>
                    <a:pt x="1181" y="760"/>
                  </a:lnTo>
                  <a:lnTo>
                    <a:pt x="1184" y="760"/>
                  </a:lnTo>
                  <a:lnTo>
                    <a:pt x="1186" y="757"/>
                  </a:lnTo>
                  <a:lnTo>
                    <a:pt x="1184" y="757"/>
                  </a:lnTo>
                  <a:lnTo>
                    <a:pt x="1186" y="755"/>
                  </a:lnTo>
                  <a:lnTo>
                    <a:pt x="1186" y="755"/>
                  </a:lnTo>
                  <a:lnTo>
                    <a:pt x="1186" y="753"/>
                  </a:lnTo>
                  <a:lnTo>
                    <a:pt x="1184" y="753"/>
                  </a:lnTo>
                  <a:lnTo>
                    <a:pt x="1184" y="753"/>
                  </a:lnTo>
                  <a:lnTo>
                    <a:pt x="1184" y="750"/>
                  </a:lnTo>
                  <a:lnTo>
                    <a:pt x="1184" y="750"/>
                  </a:lnTo>
                  <a:lnTo>
                    <a:pt x="1184" y="750"/>
                  </a:lnTo>
                  <a:lnTo>
                    <a:pt x="1184" y="748"/>
                  </a:lnTo>
                  <a:lnTo>
                    <a:pt x="1184" y="748"/>
                  </a:lnTo>
                  <a:lnTo>
                    <a:pt x="1184" y="748"/>
                  </a:lnTo>
                  <a:lnTo>
                    <a:pt x="1184" y="746"/>
                  </a:lnTo>
                  <a:lnTo>
                    <a:pt x="1184" y="746"/>
                  </a:lnTo>
                  <a:lnTo>
                    <a:pt x="1179" y="743"/>
                  </a:lnTo>
                  <a:lnTo>
                    <a:pt x="1179"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2" y="734"/>
                  </a:lnTo>
                  <a:lnTo>
                    <a:pt x="1172" y="734"/>
                  </a:lnTo>
                  <a:lnTo>
                    <a:pt x="1172" y="731"/>
                  </a:lnTo>
                  <a:lnTo>
                    <a:pt x="1172" y="729"/>
                  </a:lnTo>
                  <a:lnTo>
                    <a:pt x="1174" y="729"/>
                  </a:lnTo>
                  <a:lnTo>
                    <a:pt x="1174" y="731"/>
                  </a:lnTo>
                  <a:lnTo>
                    <a:pt x="1174" y="731"/>
                  </a:lnTo>
                  <a:lnTo>
                    <a:pt x="1174" y="731"/>
                  </a:lnTo>
                  <a:lnTo>
                    <a:pt x="1177" y="734"/>
                  </a:lnTo>
                  <a:lnTo>
                    <a:pt x="1177" y="734"/>
                  </a:lnTo>
                  <a:lnTo>
                    <a:pt x="1177" y="731"/>
                  </a:lnTo>
                  <a:lnTo>
                    <a:pt x="1177" y="731"/>
                  </a:lnTo>
                  <a:lnTo>
                    <a:pt x="1177" y="729"/>
                  </a:lnTo>
                  <a:lnTo>
                    <a:pt x="1177" y="729"/>
                  </a:lnTo>
                  <a:lnTo>
                    <a:pt x="1177" y="729"/>
                  </a:lnTo>
                  <a:lnTo>
                    <a:pt x="1177" y="729"/>
                  </a:lnTo>
                  <a:lnTo>
                    <a:pt x="1179" y="731"/>
                  </a:lnTo>
                  <a:lnTo>
                    <a:pt x="1179" y="731"/>
                  </a:lnTo>
                  <a:lnTo>
                    <a:pt x="1179" y="734"/>
                  </a:lnTo>
                  <a:lnTo>
                    <a:pt x="1179" y="734"/>
                  </a:lnTo>
                  <a:lnTo>
                    <a:pt x="1179" y="734"/>
                  </a:lnTo>
                  <a:lnTo>
                    <a:pt x="1179" y="734"/>
                  </a:lnTo>
                  <a:lnTo>
                    <a:pt x="1186" y="736"/>
                  </a:lnTo>
                  <a:lnTo>
                    <a:pt x="1186" y="736"/>
                  </a:lnTo>
                  <a:lnTo>
                    <a:pt x="1186" y="736"/>
                  </a:lnTo>
                  <a:lnTo>
                    <a:pt x="1188" y="734"/>
                  </a:lnTo>
                  <a:lnTo>
                    <a:pt x="1195" y="729"/>
                  </a:lnTo>
                  <a:lnTo>
                    <a:pt x="1195" y="727"/>
                  </a:lnTo>
                  <a:lnTo>
                    <a:pt x="1195" y="724"/>
                  </a:lnTo>
                  <a:lnTo>
                    <a:pt x="1193" y="724"/>
                  </a:lnTo>
                  <a:lnTo>
                    <a:pt x="1191" y="722"/>
                  </a:lnTo>
                  <a:lnTo>
                    <a:pt x="1191" y="722"/>
                  </a:lnTo>
                  <a:lnTo>
                    <a:pt x="1188" y="720"/>
                  </a:lnTo>
                  <a:lnTo>
                    <a:pt x="1188" y="720"/>
                  </a:lnTo>
                  <a:lnTo>
                    <a:pt x="1188" y="720"/>
                  </a:lnTo>
                  <a:lnTo>
                    <a:pt x="1191" y="720"/>
                  </a:lnTo>
                  <a:lnTo>
                    <a:pt x="1186" y="717"/>
                  </a:lnTo>
                  <a:lnTo>
                    <a:pt x="1186" y="717"/>
                  </a:lnTo>
                  <a:lnTo>
                    <a:pt x="1184" y="717"/>
                  </a:lnTo>
                  <a:lnTo>
                    <a:pt x="1181" y="717"/>
                  </a:lnTo>
                  <a:lnTo>
                    <a:pt x="1179" y="724"/>
                  </a:lnTo>
                  <a:lnTo>
                    <a:pt x="1179" y="724"/>
                  </a:lnTo>
                  <a:lnTo>
                    <a:pt x="1179" y="724"/>
                  </a:lnTo>
                  <a:lnTo>
                    <a:pt x="1179" y="724"/>
                  </a:lnTo>
                  <a:lnTo>
                    <a:pt x="1179" y="727"/>
                  </a:lnTo>
                  <a:lnTo>
                    <a:pt x="1177" y="724"/>
                  </a:lnTo>
                  <a:lnTo>
                    <a:pt x="1177" y="724"/>
                  </a:lnTo>
                  <a:lnTo>
                    <a:pt x="1177" y="724"/>
                  </a:lnTo>
                  <a:lnTo>
                    <a:pt x="1174" y="727"/>
                  </a:lnTo>
                  <a:lnTo>
                    <a:pt x="1174" y="727"/>
                  </a:lnTo>
                  <a:lnTo>
                    <a:pt x="1174" y="727"/>
                  </a:lnTo>
                  <a:lnTo>
                    <a:pt x="1172" y="727"/>
                  </a:lnTo>
                  <a:lnTo>
                    <a:pt x="1174" y="727"/>
                  </a:lnTo>
                  <a:lnTo>
                    <a:pt x="1174" y="724"/>
                  </a:lnTo>
                  <a:lnTo>
                    <a:pt x="1174" y="724"/>
                  </a:lnTo>
                  <a:lnTo>
                    <a:pt x="1172" y="724"/>
                  </a:lnTo>
                  <a:lnTo>
                    <a:pt x="1172" y="724"/>
                  </a:lnTo>
                  <a:lnTo>
                    <a:pt x="1169" y="722"/>
                  </a:lnTo>
                  <a:lnTo>
                    <a:pt x="1167" y="722"/>
                  </a:lnTo>
                  <a:lnTo>
                    <a:pt x="1169" y="722"/>
                  </a:lnTo>
                  <a:lnTo>
                    <a:pt x="1169" y="720"/>
                  </a:lnTo>
                  <a:lnTo>
                    <a:pt x="1169" y="720"/>
                  </a:lnTo>
                  <a:lnTo>
                    <a:pt x="1177" y="712"/>
                  </a:lnTo>
                  <a:lnTo>
                    <a:pt x="1177" y="712"/>
                  </a:lnTo>
                  <a:lnTo>
                    <a:pt x="1177" y="712"/>
                  </a:lnTo>
                  <a:lnTo>
                    <a:pt x="1177" y="712"/>
                  </a:lnTo>
                  <a:lnTo>
                    <a:pt x="1177" y="710"/>
                  </a:lnTo>
                  <a:lnTo>
                    <a:pt x="1177" y="710"/>
                  </a:lnTo>
                  <a:lnTo>
                    <a:pt x="1177" y="710"/>
                  </a:lnTo>
                  <a:lnTo>
                    <a:pt x="1177" y="708"/>
                  </a:lnTo>
                  <a:lnTo>
                    <a:pt x="1177" y="708"/>
                  </a:lnTo>
                  <a:lnTo>
                    <a:pt x="1177" y="708"/>
                  </a:lnTo>
                  <a:lnTo>
                    <a:pt x="1177" y="708"/>
                  </a:lnTo>
                  <a:lnTo>
                    <a:pt x="1177" y="708"/>
                  </a:lnTo>
                  <a:lnTo>
                    <a:pt x="1177" y="705"/>
                  </a:lnTo>
                  <a:lnTo>
                    <a:pt x="1177" y="705"/>
                  </a:lnTo>
                  <a:lnTo>
                    <a:pt x="1177" y="705"/>
                  </a:lnTo>
                  <a:lnTo>
                    <a:pt x="1177" y="705"/>
                  </a:lnTo>
                  <a:lnTo>
                    <a:pt x="1179" y="705"/>
                  </a:lnTo>
                  <a:lnTo>
                    <a:pt x="1181" y="705"/>
                  </a:lnTo>
                  <a:lnTo>
                    <a:pt x="1181" y="703"/>
                  </a:lnTo>
                  <a:lnTo>
                    <a:pt x="1181" y="701"/>
                  </a:lnTo>
                  <a:lnTo>
                    <a:pt x="1181" y="698"/>
                  </a:lnTo>
                  <a:lnTo>
                    <a:pt x="1181" y="696"/>
                  </a:lnTo>
                  <a:lnTo>
                    <a:pt x="1184" y="696"/>
                  </a:lnTo>
                  <a:lnTo>
                    <a:pt x="1181" y="696"/>
                  </a:lnTo>
                  <a:lnTo>
                    <a:pt x="1181" y="694"/>
                  </a:lnTo>
                  <a:lnTo>
                    <a:pt x="1179" y="696"/>
                  </a:lnTo>
                  <a:lnTo>
                    <a:pt x="1179" y="694"/>
                  </a:lnTo>
                  <a:lnTo>
                    <a:pt x="1179" y="694"/>
                  </a:lnTo>
                  <a:lnTo>
                    <a:pt x="1179" y="691"/>
                  </a:lnTo>
                  <a:lnTo>
                    <a:pt x="1179" y="689"/>
                  </a:lnTo>
                  <a:lnTo>
                    <a:pt x="1179" y="689"/>
                  </a:lnTo>
                  <a:lnTo>
                    <a:pt x="1179" y="689"/>
                  </a:lnTo>
                  <a:lnTo>
                    <a:pt x="1179" y="689"/>
                  </a:lnTo>
                  <a:lnTo>
                    <a:pt x="1179" y="689"/>
                  </a:lnTo>
                  <a:lnTo>
                    <a:pt x="1179" y="689"/>
                  </a:lnTo>
                  <a:lnTo>
                    <a:pt x="1179" y="689"/>
                  </a:lnTo>
                  <a:lnTo>
                    <a:pt x="1179" y="686"/>
                  </a:lnTo>
                  <a:lnTo>
                    <a:pt x="1179" y="686"/>
                  </a:lnTo>
                  <a:lnTo>
                    <a:pt x="1177" y="686"/>
                  </a:lnTo>
                  <a:lnTo>
                    <a:pt x="1177" y="686"/>
                  </a:lnTo>
                  <a:lnTo>
                    <a:pt x="1174" y="686"/>
                  </a:lnTo>
                  <a:close/>
                  <a:moveTo>
                    <a:pt x="1184" y="696"/>
                  </a:moveTo>
                  <a:lnTo>
                    <a:pt x="1184" y="696"/>
                  </a:lnTo>
                  <a:lnTo>
                    <a:pt x="1184" y="696"/>
                  </a:lnTo>
                  <a:lnTo>
                    <a:pt x="1184" y="696"/>
                  </a:lnTo>
                  <a:lnTo>
                    <a:pt x="1184" y="696"/>
                  </a:lnTo>
                  <a:lnTo>
                    <a:pt x="1184" y="696"/>
                  </a:lnTo>
                  <a:lnTo>
                    <a:pt x="1184" y="696"/>
                  </a:lnTo>
                  <a:close/>
                  <a:moveTo>
                    <a:pt x="1524" y="973"/>
                  </a:moveTo>
                  <a:lnTo>
                    <a:pt x="1522" y="973"/>
                  </a:lnTo>
                  <a:lnTo>
                    <a:pt x="1522" y="973"/>
                  </a:lnTo>
                  <a:lnTo>
                    <a:pt x="1522" y="973"/>
                  </a:lnTo>
                  <a:lnTo>
                    <a:pt x="1522" y="970"/>
                  </a:lnTo>
                  <a:lnTo>
                    <a:pt x="1522" y="970"/>
                  </a:lnTo>
                  <a:lnTo>
                    <a:pt x="1517" y="975"/>
                  </a:lnTo>
                  <a:lnTo>
                    <a:pt x="1517" y="975"/>
                  </a:lnTo>
                  <a:lnTo>
                    <a:pt x="1517" y="975"/>
                  </a:lnTo>
                  <a:lnTo>
                    <a:pt x="1520" y="978"/>
                  </a:lnTo>
                  <a:lnTo>
                    <a:pt x="1520" y="978"/>
                  </a:lnTo>
                  <a:lnTo>
                    <a:pt x="1520" y="978"/>
                  </a:lnTo>
                  <a:lnTo>
                    <a:pt x="1520" y="980"/>
                  </a:lnTo>
                  <a:lnTo>
                    <a:pt x="1522" y="982"/>
                  </a:lnTo>
                  <a:lnTo>
                    <a:pt x="1522" y="985"/>
                  </a:lnTo>
                  <a:lnTo>
                    <a:pt x="1522" y="985"/>
                  </a:lnTo>
                  <a:lnTo>
                    <a:pt x="1522" y="987"/>
                  </a:lnTo>
                  <a:lnTo>
                    <a:pt x="1520" y="987"/>
                  </a:lnTo>
                  <a:lnTo>
                    <a:pt x="1520" y="987"/>
                  </a:lnTo>
                  <a:lnTo>
                    <a:pt x="1520" y="987"/>
                  </a:lnTo>
                  <a:lnTo>
                    <a:pt x="1520" y="985"/>
                  </a:lnTo>
                  <a:lnTo>
                    <a:pt x="1517" y="987"/>
                  </a:lnTo>
                  <a:lnTo>
                    <a:pt x="1517" y="987"/>
                  </a:lnTo>
                  <a:lnTo>
                    <a:pt x="1517" y="987"/>
                  </a:lnTo>
                  <a:lnTo>
                    <a:pt x="1517" y="987"/>
                  </a:lnTo>
                  <a:lnTo>
                    <a:pt x="1517" y="987"/>
                  </a:lnTo>
                  <a:lnTo>
                    <a:pt x="1520" y="989"/>
                  </a:lnTo>
                  <a:lnTo>
                    <a:pt x="1520" y="992"/>
                  </a:lnTo>
                  <a:lnTo>
                    <a:pt x="1522" y="992"/>
                  </a:lnTo>
                  <a:lnTo>
                    <a:pt x="1522" y="992"/>
                  </a:lnTo>
                  <a:lnTo>
                    <a:pt x="1522" y="992"/>
                  </a:lnTo>
                  <a:lnTo>
                    <a:pt x="1522" y="992"/>
                  </a:lnTo>
                  <a:lnTo>
                    <a:pt x="1524" y="992"/>
                  </a:lnTo>
                  <a:lnTo>
                    <a:pt x="1524" y="994"/>
                  </a:lnTo>
                  <a:lnTo>
                    <a:pt x="1524" y="994"/>
                  </a:lnTo>
                  <a:lnTo>
                    <a:pt x="1524" y="994"/>
                  </a:lnTo>
                  <a:lnTo>
                    <a:pt x="1524" y="997"/>
                  </a:lnTo>
                  <a:lnTo>
                    <a:pt x="1527" y="994"/>
                  </a:lnTo>
                  <a:lnTo>
                    <a:pt x="1529" y="994"/>
                  </a:lnTo>
                  <a:lnTo>
                    <a:pt x="1529" y="994"/>
                  </a:lnTo>
                  <a:lnTo>
                    <a:pt x="1529" y="992"/>
                  </a:lnTo>
                  <a:lnTo>
                    <a:pt x="1529" y="992"/>
                  </a:lnTo>
                  <a:lnTo>
                    <a:pt x="1529" y="989"/>
                  </a:lnTo>
                  <a:lnTo>
                    <a:pt x="1534" y="982"/>
                  </a:lnTo>
                  <a:lnTo>
                    <a:pt x="1539" y="980"/>
                  </a:lnTo>
                  <a:lnTo>
                    <a:pt x="1541" y="980"/>
                  </a:lnTo>
                  <a:lnTo>
                    <a:pt x="1541" y="978"/>
                  </a:lnTo>
                  <a:lnTo>
                    <a:pt x="1539" y="975"/>
                  </a:lnTo>
                  <a:lnTo>
                    <a:pt x="1539" y="975"/>
                  </a:lnTo>
                  <a:lnTo>
                    <a:pt x="1539" y="973"/>
                  </a:lnTo>
                  <a:lnTo>
                    <a:pt x="1539" y="970"/>
                  </a:lnTo>
                  <a:lnTo>
                    <a:pt x="1536" y="970"/>
                  </a:lnTo>
                  <a:lnTo>
                    <a:pt x="1534"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1" y="1226"/>
                  </a:lnTo>
                  <a:lnTo>
                    <a:pt x="971" y="1229"/>
                  </a:lnTo>
                  <a:lnTo>
                    <a:pt x="968" y="1229"/>
                  </a:lnTo>
                  <a:lnTo>
                    <a:pt x="966" y="1231"/>
                  </a:lnTo>
                  <a:lnTo>
                    <a:pt x="966" y="1231"/>
                  </a:lnTo>
                  <a:lnTo>
                    <a:pt x="968" y="1233"/>
                  </a:lnTo>
                  <a:lnTo>
                    <a:pt x="968" y="1233"/>
                  </a:lnTo>
                  <a:lnTo>
                    <a:pt x="968" y="1236"/>
                  </a:lnTo>
                  <a:lnTo>
                    <a:pt x="971" y="1236"/>
                  </a:lnTo>
                  <a:lnTo>
                    <a:pt x="971"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3" y="952"/>
                  </a:moveTo>
                  <a:lnTo>
                    <a:pt x="1463" y="954"/>
                  </a:lnTo>
                  <a:lnTo>
                    <a:pt x="1463" y="954"/>
                  </a:lnTo>
                  <a:lnTo>
                    <a:pt x="1465" y="954"/>
                  </a:lnTo>
                  <a:lnTo>
                    <a:pt x="1468" y="956"/>
                  </a:lnTo>
                  <a:lnTo>
                    <a:pt x="1468" y="956"/>
                  </a:lnTo>
                  <a:lnTo>
                    <a:pt x="1468" y="959"/>
                  </a:lnTo>
                  <a:lnTo>
                    <a:pt x="1470" y="959"/>
                  </a:lnTo>
                  <a:lnTo>
                    <a:pt x="1470" y="959"/>
                  </a:lnTo>
                  <a:lnTo>
                    <a:pt x="1472" y="963"/>
                  </a:lnTo>
                  <a:lnTo>
                    <a:pt x="1475" y="963"/>
                  </a:lnTo>
                  <a:lnTo>
                    <a:pt x="1477" y="963"/>
                  </a:lnTo>
                  <a:lnTo>
                    <a:pt x="1479" y="963"/>
                  </a:lnTo>
                  <a:lnTo>
                    <a:pt x="1479" y="966"/>
                  </a:lnTo>
                  <a:lnTo>
                    <a:pt x="1479" y="966"/>
                  </a:lnTo>
                  <a:lnTo>
                    <a:pt x="1479" y="966"/>
                  </a:lnTo>
                  <a:lnTo>
                    <a:pt x="1479" y="966"/>
                  </a:lnTo>
                  <a:lnTo>
                    <a:pt x="1479" y="966"/>
                  </a:lnTo>
                  <a:lnTo>
                    <a:pt x="1482" y="966"/>
                  </a:lnTo>
                  <a:lnTo>
                    <a:pt x="1482" y="966"/>
                  </a:lnTo>
                  <a:lnTo>
                    <a:pt x="1482" y="966"/>
                  </a:lnTo>
                  <a:lnTo>
                    <a:pt x="1482" y="963"/>
                  </a:lnTo>
                  <a:lnTo>
                    <a:pt x="1482" y="963"/>
                  </a:lnTo>
                  <a:lnTo>
                    <a:pt x="1482"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2" y="952"/>
                  </a:lnTo>
                  <a:lnTo>
                    <a:pt x="1479" y="952"/>
                  </a:lnTo>
                  <a:lnTo>
                    <a:pt x="1477" y="952"/>
                  </a:lnTo>
                  <a:lnTo>
                    <a:pt x="1477" y="952"/>
                  </a:lnTo>
                  <a:lnTo>
                    <a:pt x="1477" y="949"/>
                  </a:lnTo>
                  <a:lnTo>
                    <a:pt x="1475" y="949"/>
                  </a:lnTo>
                  <a:lnTo>
                    <a:pt x="1475" y="949"/>
                  </a:lnTo>
                  <a:lnTo>
                    <a:pt x="1475"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70" y="956"/>
                  </a:lnTo>
                  <a:lnTo>
                    <a:pt x="1470" y="954"/>
                  </a:lnTo>
                  <a:lnTo>
                    <a:pt x="1472" y="952"/>
                  </a:lnTo>
                  <a:lnTo>
                    <a:pt x="1470" y="952"/>
                  </a:lnTo>
                  <a:lnTo>
                    <a:pt x="1470" y="952"/>
                  </a:lnTo>
                  <a:lnTo>
                    <a:pt x="1470" y="949"/>
                  </a:lnTo>
                  <a:lnTo>
                    <a:pt x="1470" y="947"/>
                  </a:lnTo>
                  <a:lnTo>
                    <a:pt x="1470" y="947"/>
                  </a:lnTo>
                  <a:lnTo>
                    <a:pt x="1468" y="947"/>
                  </a:lnTo>
                  <a:lnTo>
                    <a:pt x="1465" y="944"/>
                  </a:lnTo>
                  <a:lnTo>
                    <a:pt x="1463" y="952"/>
                  </a:lnTo>
                  <a:lnTo>
                    <a:pt x="1463" y="952"/>
                  </a:lnTo>
                  <a:lnTo>
                    <a:pt x="1463" y="952"/>
                  </a:lnTo>
                  <a:lnTo>
                    <a:pt x="1463"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9" y="1307"/>
                  </a:lnTo>
                  <a:lnTo>
                    <a:pt x="699" y="1304"/>
                  </a:lnTo>
                  <a:lnTo>
                    <a:pt x="699" y="1304"/>
                  </a:lnTo>
                  <a:lnTo>
                    <a:pt x="699" y="1304"/>
                  </a:lnTo>
                  <a:lnTo>
                    <a:pt x="699" y="1304"/>
                  </a:lnTo>
                  <a:lnTo>
                    <a:pt x="696" y="1304"/>
                  </a:lnTo>
                  <a:lnTo>
                    <a:pt x="696" y="1307"/>
                  </a:lnTo>
                  <a:lnTo>
                    <a:pt x="696" y="1307"/>
                  </a:lnTo>
                  <a:lnTo>
                    <a:pt x="696" y="1307"/>
                  </a:lnTo>
                  <a:lnTo>
                    <a:pt x="694" y="1309"/>
                  </a:lnTo>
                  <a:lnTo>
                    <a:pt x="694" y="1309"/>
                  </a:lnTo>
                  <a:lnTo>
                    <a:pt x="694" y="1311"/>
                  </a:lnTo>
                  <a:lnTo>
                    <a:pt x="694" y="1311"/>
                  </a:lnTo>
                  <a:lnTo>
                    <a:pt x="694" y="1314"/>
                  </a:lnTo>
                  <a:lnTo>
                    <a:pt x="694" y="1316"/>
                  </a:lnTo>
                  <a:lnTo>
                    <a:pt x="696" y="1318"/>
                  </a:lnTo>
                  <a:lnTo>
                    <a:pt x="696" y="1318"/>
                  </a:lnTo>
                  <a:lnTo>
                    <a:pt x="701" y="1321"/>
                  </a:lnTo>
                  <a:lnTo>
                    <a:pt x="701" y="1323"/>
                  </a:lnTo>
                  <a:close/>
                  <a:moveTo>
                    <a:pt x="1001" y="542"/>
                  </a:moveTo>
                  <a:lnTo>
                    <a:pt x="1004" y="544"/>
                  </a:lnTo>
                  <a:lnTo>
                    <a:pt x="1004" y="542"/>
                  </a:lnTo>
                  <a:lnTo>
                    <a:pt x="1009" y="540"/>
                  </a:lnTo>
                  <a:lnTo>
                    <a:pt x="1009" y="540"/>
                  </a:lnTo>
                  <a:lnTo>
                    <a:pt x="1009" y="537"/>
                  </a:lnTo>
                  <a:lnTo>
                    <a:pt x="1006" y="537"/>
                  </a:lnTo>
                  <a:lnTo>
                    <a:pt x="1006" y="537"/>
                  </a:lnTo>
                  <a:lnTo>
                    <a:pt x="1006" y="537"/>
                  </a:lnTo>
                  <a:lnTo>
                    <a:pt x="1006" y="535"/>
                  </a:lnTo>
                  <a:lnTo>
                    <a:pt x="1004" y="533"/>
                  </a:lnTo>
                  <a:lnTo>
                    <a:pt x="1004" y="533"/>
                  </a:lnTo>
                  <a:lnTo>
                    <a:pt x="997" y="533"/>
                  </a:lnTo>
                  <a:lnTo>
                    <a:pt x="997" y="533"/>
                  </a:lnTo>
                  <a:lnTo>
                    <a:pt x="997"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5" y="383"/>
                  </a:lnTo>
                  <a:lnTo>
                    <a:pt x="1165" y="381"/>
                  </a:lnTo>
                  <a:lnTo>
                    <a:pt x="1165" y="381"/>
                  </a:lnTo>
                  <a:lnTo>
                    <a:pt x="1165" y="379"/>
                  </a:lnTo>
                  <a:lnTo>
                    <a:pt x="1162" y="376"/>
                  </a:lnTo>
                  <a:lnTo>
                    <a:pt x="1158" y="379"/>
                  </a:lnTo>
                  <a:lnTo>
                    <a:pt x="1155" y="376"/>
                  </a:lnTo>
                  <a:lnTo>
                    <a:pt x="1155" y="376"/>
                  </a:lnTo>
                  <a:lnTo>
                    <a:pt x="1155" y="379"/>
                  </a:lnTo>
                  <a:lnTo>
                    <a:pt x="1155" y="379"/>
                  </a:lnTo>
                  <a:lnTo>
                    <a:pt x="1155" y="379"/>
                  </a:lnTo>
                  <a:lnTo>
                    <a:pt x="1155" y="381"/>
                  </a:lnTo>
                  <a:lnTo>
                    <a:pt x="1155" y="381"/>
                  </a:lnTo>
                  <a:lnTo>
                    <a:pt x="1155" y="381"/>
                  </a:lnTo>
                  <a:close/>
                  <a:moveTo>
                    <a:pt x="1068" y="620"/>
                  </a:moveTo>
                  <a:lnTo>
                    <a:pt x="1068" y="620"/>
                  </a:lnTo>
                  <a:lnTo>
                    <a:pt x="1068" y="620"/>
                  </a:lnTo>
                  <a:lnTo>
                    <a:pt x="1068" y="620"/>
                  </a:lnTo>
                  <a:close/>
                  <a:moveTo>
                    <a:pt x="1136" y="471"/>
                  </a:moveTo>
                  <a:lnTo>
                    <a:pt x="1136" y="471"/>
                  </a:lnTo>
                  <a:lnTo>
                    <a:pt x="1134" y="471"/>
                  </a:lnTo>
                  <a:lnTo>
                    <a:pt x="1132" y="473"/>
                  </a:lnTo>
                  <a:lnTo>
                    <a:pt x="1132" y="476"/>
                  </a:lnTo>
                  <a:lnTo>
                    <a:pt x="1132" y="476"/>
                  </a:lnTo>
                  <a:lnTo>
                    <a:pt x="1134" y="478"/>
                  </a:lnTo>
                  <a:lnTo>
                    <a:pt x="1134" y="478"/>
                  </a:lnTo>
                  <a:lnTo>
                    <a:pt x="1136" y="476"/>
                  </a:lnTo>
                  <a:lnTo>
                    <a:pt x="1136" y="476"/>
                  </a:lnTo>
                  <a:lnTo>
                    <a:pt x="1139" y="473"/>
                  </a:lnTo>
                  <a:lnTo>
                    <a:pt x="1139" y="473"/>
                  </a:lnTo>
                  <a:lnTo>
                    <a:pt x="1136" y="473"/>
                  </a:lnTo>
                  <a:lnTo>
                    <a:pt x="1136" y="471"/>
                  </a:lnTo>
                  <a:lnTo>
                    <a:pt x="1136" y="471"/>
                  </a:lnTo>
                  <a:lnTo>
                    <a:pt x="1136" y="471"/>
                  </a:lnTo>
                  <a:close/>
                  <a:moveTo>
                    <a:pt x="815" y="206"/>
                  </a:moveTo>
                  <a:lnTo>
                    <a:pt x="815" y="208"/>
                  </a:lnTo>
                  <a:lnTo>
                    <a:pt x="815" y="206"/>
                  </a:lnTo>
                  <a:lnTo>
                    <a:pt x="815" y="208"/>
                  </a:lnTo>
                  <a:lnTo>
                    <a:pt x="815" y="208"/>
                  </a:lnTo>
                  <a:lnTo>
                    <a:pt x="815" y="211"/>
                  </a:lnTo>
                  <a:lnTo>
                    <a:pt x="815" y="208"/>
                  </a:lnTo>
                  <a:lnTo>
                    <a:pt x="817" y="211"/>
                  </a:lnTo>
                  <a:lnTo>
                    <a:pt x="822" y="211"/>
                  </a:lnTo>
                  <a:lnTo>
                    <a:pt x="822" y="211"/>
                  </a:lnTo>
                  <a:lnTo>
                    <a:pt x="822" y="215"/>
                  </a:lnTo>
                  <a:lnTo>
                    <a:pt x="822" y="215"/>
                  </a:lnTo>
                  <a:lnTo>
                    <a:pt x="822" y="215"/>
                  </a:lnTo>
                  <a:lnTo>
                    <a:pt x="822" y="215"/>
                  </a:lnTo>
                  <a:lnTo>
                    <a:pt x="826" y="213"/>
                  </a:lnTo>
                  <a:lnTo>
                    <a:pt x="826" y="213"/>
                  </a:lnTo>
                  <a:lnTo>
                    <a:pt x="826" y="215"/>
                  </a:lnTo>
                  <a:lnTo>
                    <a:pt x="826" y="215"/>
                  </a:lnTo>
                  <a:lnTo>
                    <a:pt x="826" y="215"/>
                  </a:lnTo>
                  <a:lnTo>
                    <a:pt x="826" y="213"/>
                  </a:lnTo>
                  <a:lnTo>
                    <a:pt x="826" y="213"/>
                  </a:lnTo>
                  <a:lnTo>
                    <a:pt x="829" y="213"/>
                  </a:lnTo>
                  <a:lnTo>
                    <a:pt x="829" y="213"/>
                  </a:lnTo>
                  <a:lnTo>
                    <a:pt x="826" y="211"/>
                  </a:lnTo>
                  <a:lnTo>
                    <a:pt x="826" y="208"/>
                  </a:lnTo>
                  <a:lnTo>
                    <a:pt x="826" y="208"/>
                  </a:lnTo>
                  <a:lnTo>
                    <a:pt x="826" y="208"/>
                  </a:lnTo>
                  <a:lnTo>
                    <a:pt x="829" y="206"/>
                  </a:lnTo>
                  <a:lnTo>
                    <a:pt x="829" y="206"/>
                  </a:lnTo>
                  <a:lnTo>
                    <a:pt x="829" y="206"/>
                  </a:lnTo>
                  <a:lnTo>
                    <a:pt x="829" y="204"/>
                  </a:lnTo>
                  <a:lnTo>
                    <a:pt x="831" y="204"/>
                  </a:lnTo>
                  <a:lnTo>
                    <a:pt x="833" y="204"/>
                  </a:lnTo>
                  <a:lnTo>
                    <a:pt x="833" y="204"/>
                  </a:lnTo>
                  <a:lnTo>
                    <a:pt x="836" y="204"/>
                  </a:lnTo>
                  <a:lnTo>
                    <a:pt x="836" y="204"/>
                  </a:lnTo>
                  <a:lnTo>
                    <a:pt x="836" y="204"/>
                  </a:lnTo>
                  <a:lnTo>
                    <a:pt x="836" y="201"/>
                  </a:lnTo>
                  <a:lnTo>
                    <a:pt x="833" y="201"/>
                  </a:lnTo>
                  <a:lnTo>
                    <a:pt x="836" y="199"/>
                  </a:lnTo>
                  <a:lnTo>
                    <a:pt x="836" y="199"/>
                  </a:lnTo>
                  <a:lnTo>
                    <a:pt x="836" y="201"/>
                  </a:lnTo>
                  <a:lnTo>
                    <a:pt x="838" y="204"/>
                  </a:lnTo>
                  <a:lnTo>
                    <a:pt x="838" y="204"/>
                  </a:lnTo>
                  <a:lnTo>
                    <a:pt x="838" y="204"/>
                  </a:lnTo>
                  <a:lnTo>
                    <a:pt x="841" y="204"/>
                  </a:lnTo>
                  <a:lnTo>
                    <a:pt x="841" y="204"/>
                  </a:lnTo>
                  <a:lnTo>
                    <a:pt x="838" y="204"/>
                  </a:lnTo>
                  <a:lnTo>
                    <a:pt x="838" y="204"/>
                  </a:lnTo>
                  <a:lnTo>
                    <a:pt x="838" y="206"/>
                  </a:lnTo>
                  <a:lnTo>
                    <a:pt x="843" y="204"/>
                  </a:lnTo>
                  <a:lnTo>
                    <a:pt x="845" y="204"/>
                  </a:lnTo>
                  <a:lnTo>
                    <a:pt x="845" y="206"/>
                  </a:lnTo>
                  <a:lnTo>
                    <a:pt x="843" y="208"/>
                  </a:lnTo>
                  <a:lnTo>
                    <a:pt x="843" y="208"/>
                  </a:lnTo>
                  <a:lnTo>
                    <a:pt x="843" y="211"/>
                  </a:lnTo>
                  <a:lnTo>
                    <a:pt x="843" y="211"/>
                  </a:lnTo>
                  <a:lnTo>
                    <a:pt x="841" y="211"/>
                  </a:lnTo>
                  <a:lnTo>
                    <a:pt x="841" y="211"/>
                  </a:lnTo>
                  <a:lnTo>
                    <a:pt x="831" y="220"/>
                  </a:lnTo>
                  <a:lnTo>
                    <a:pt x="831" y="222"/>
                  </a:lnTo>
                  <a:lnTo>
                    <a:pt x="838" y="225"/>
                  </a:lnTo>
                  <a:lnTo>
                    <a:pt x="836" y="227"/>
                  </a:lnTo>
                  <a:lnTo>
                    <a:pt x="838" y="227"/>
                  </a:lnTo>
                  <a:lnTo>
                    <a:pt x="838" y="227"/>
                  </a:lnTo>
                  <a:lnTo>
                    <a:pt x="841" y="227"/>
                  </a:lnTo>
                  <a:lnTo>
                    <a:pt x="841" y="225"/>
                  </a:lnTo>
                  <a:lnTo>
                    <a:pt x="845" y="220"/>
                  </a:lnTo>
                  <a:lnTo>
                    <a:pt x="850" y="215"/>
                  </a:lnTo>
                  <a:lnTo>
                    <a:pt x="852" y="215"/>
                  </a:lnTo>
                  <a:lnTo>
                    <a:pt x="855" y="211"/>
                  </a:lnTo>
                  <a:lnTo>
                    <a:pt x="859" y="208"/>
                  </a:lnTo>
                  <a:lnTo>
                    <a:pt x="862" y="208"/>
                  </a:lnTo>
                  <a:lnTo>
                    <a:pt x="862" y="206"/>
                  </a:lnTo>
                  <a:lnTo>
                    <a:pt x="864" y="206"/>
                  </a:lnTo>
                  <a:lnTo>
                    <a:pt x="864" y="206"/>
                  </a:lnTo>
                  <a:lnTo>
                    <a:pt x="867" y="206"/>
                  </a:lnTo>
                  <a:lnTo>
                    <a:pt x="867" y="206"/>
                  </a:lnTo>
                  <a:lnTo>
                    <a:pt x="867" y="208"/>
                  </a:lnTo>
                  <a:lnTo>
                    <a:pt x="869" y="206"/>
                  </a:lnTo>
                  <a:lnTo>
                    <a:pt x="878" y="208"/>
                  </a:lnTo>
                  <a:lnTo>
                    <a:pt x="881" y="208"/>
                  </a:lnTo>
                  <a:lnTo>
                    <a:pt x="881" y="211"/>
                  </a:lnTo>
                  <a:lnTo>
                    <a:pt x="881" y="211"/>
                  </a:lnTo>
                  <a:lnTo>
                    <a:pt x="881" y="211"/>
                  </a:lnTo>
                  <a:lnTo>
                    <a:pt x="881" y="211"/>
                  </a:lnTo>
                  <a:lnTo>
                    <a:pt x="881" y="211"/>
                  </a:lnTo>
                  <a:lnTo>
                    <a:pt x="876" y="208"/>
                  </a:lnTo>
                  <a:lnTo>
                    <a:pt x="874" y="211"/>
                  </a:lnTo>
                  <a:lnTo>
                    <a:pt x="874" y="208"/>
                  </a:lnTo>
                  <a:lnTo>
                    <a:pt x="871" y="211"/>
                  </a:lnTo>
                  <a:lnTo>
                    <a:pt x="871" y="211"/>
                  </a:lnTo>
                  <a:lnTo>
                    <a:pt x="869" y="211"/>
                  </a:lnTo>
                  <a:lnTo>
                    <a:pt x="869" y="208"/>
                  </a:lnTo>
                  <a:lnTo>
                    <a:pt x="869" y="208"/>
                  </a:lnTo>
                  <a:lnTo>
                    <a:pt x="869" y="208"/>
                  </a:lnTo>
                  <a:lnTo>
                    <a:pt x="871" y="208"/>
                  </a:lnTo>
                  <a:lnTo>
                    <a:pt x="871" y="208"/>
                  </a:lnTo>
                  <a:lnTo>
                    <a:pt x="864" y="211"/>
                  </a:lnTo>
                  <a:lnTo>
                    <a:pt x="862" y="211"/>
                  </a:lnTo>
                  <a:lnTo>
                    <a:pt x="857" y="213"/>
                  </a:lnTo>
                  <a:lnTo>
                    <a:pt x="857" y="215"/>
                  </a:lnTo>
                  <a:lnTo>
                    <a:pt x="857" y="215"/>
                  </a:lnTo>
                  <a:lnTo>
                    <a:pt x="857" y="215"/>
                  </a:lnTo>
                  <a:lnTo>
                    <a:pt x="859" y="218"/>
                  </a:lnTo>
                  <a:lnTo>
                    <a:pt x="859" y="218"/>
                  </a:lnTo>
                  <a:lnTo>
                    <a:pt x="859" y="218"/>
                  </a:lnTo>
                  <a:lnTo>
                    <a:pt x="859" y="218"/>
                  </a:lnTo>
                  <a:lnTo>
                    <a:pt x="857" y="218"/>
                  </a:lnTo>
                  <a:lnTo>
                    <a:pt x="855" y="222"/>
                  </a:lnTo>
                  <a:lnTo>
                    <a:pt x="852" y="222"/>
                  </a:lnTo>
                  <a:lnTo>
                    <a:pt x="850" y="227"/>
                  </a:lnTo>
                  <a:lnTo>
                    <a:pt x="845" y="230"/>
                  </a:lnTo>
                  <a:lnTo>
                    <a:pt x="845" y="230"/>
                  </a:lnTo>
                  <a:lnTo>
                    <a:pt x="848" y="232"/>
                  </a:lnTo>
                  <a:lnTo>
                    <a:pt x="852" y="234"/>
                  </a:lnTo>
                  <a:lnTo>
                    <a:pt x="855" y="237"/>
                  </a:lnTo>
                  <a:lnTo>
                    <a:pt x="859" y="234"/>
                  </a:lnTo>
                  <a:lnTo>
                    <a:pt x="862" y="234"/>
                  </a:lnTo>
                  <a:lnTo>
                    <a:pt x="852" y="239"/>
                  </a:lnTo>
                  <a:lnTo>
                    <a:pt x="852" y="239"/>
                  </a:lnTo>
                  <a:lnTo>
                    <a:pt x="850" y="237"/>
                  </a:lnTo>
                  <a:lnTo>
                    <a:pt x="848" y="237"/>
                  </a:lnTo>
                  <a:lnTo>
                    <a:pt x="848" y="239"/>
                  </a:lnTo>
                  <a:lnTo>
                    <a:pt x="848" y="237"/>
                  </a:lnTo>
                  <a:lnTo>
                    <a:pt x="848" y="237"/>
                  </a:lnTo>
                  <a:lnTo>
                    <a:pt x="843" y="244"/>
                  </a:lnTo>
                  <a:lnTo>
                    <a:pt x="843" y="244"/>
                  </a:lnTo>
                  <a:lnTo>
                    <a:pt x="843" y="244"/>
                  </a:lnTo>
                  <a:lnTo>
                    <a:pt x="843" y="246"/>
                  </a:lnTo>
                  <a:lnTo>
                    <a:pt x="843" y="246"/>
                  </a:lnTo>
                  <a:lnTo>
                    <a:pt x="845" y="249"/>
                  </a:lnTo>
                  <a:lnTo>
                    <a:pt x="845" y="251"/>
                  </a:lnTo>
                  <a:lnTo>
                    <a:pt x="848" y="253"/>
                  </a:lnTo>
                  <a:lnTo>
                    <a:pt x="848" y="256"/>
                  </a:lnTo>
                  <a:lnTo>
                    <a:pt x="850" y="256"/>
                  </a:lnTo>
                  <a:lnTo>
                    <a:pt x="850" y="256"/>
                  </a:lnTo>
                  <a:lnTo>
                    <a:pt x="852" y="258"/>
                  </a:lnTo>
                  <a:lnTo>
                    <a:pt x="881" y="246"/>
                  </a:lnTo>
                  <a:lnTo>
                    <a:pt x="888" y="246"/>
                  </a:lnTo>
                  <a:lnTo>
                    <a:pt x="893" y="241"/>
                  </a:lnTo>
                  <a:lnTo>
                    <a:pt x="897" y="239"/>
                  </a:lnTo>
                  <a:lnTo>
                    <a:pt x="897" y="239"/>
                  </a:lnTo>
                  <a:lnTo>
                    <a:pt x="902" y="237"/>
                  </a:lnTo>
                  <a:lnTo>
                    <a:pt x="902" y="232"/>
                  </a:lnTo>
                  <a:lnTo>
                    <a:pt x="904" y="227"/>
                  </a:lnTo>
                  <a:lnTo>
                    <a:pt x="912" y="220"/>
                  </a:lnTo>
                  <a:lnTo>
                    <a:pt x="916" y="220"/>
                  </a:lnTo>
                  <a:lnTo>
                    <a:pt x="916" y="220"/>
                  </a:lnTo>
                  <a:lnTo>
                    <a:pt x="919" y="220"/>
                  </a:lnTo>
                  <a:lnTo>
                    <a:pt x="919" y="220"/>
                  </a:lnTo>
                  <a:lnTo>
                    <a:pt x="919" y="220"/>
                  </a:lnTo>
                  <a:lnTo>
                    <a:pt x="919" y="220"/>
                  </a:lnTo>
                  <a:lnTo>
                    <a:pt x="919" y="220"/>
                  </a:lnTo>
                  <a:lnTo>
                    <a:pt x="921" y="220"/>
                  </a:lnTo>
                  <a:lnTo>
                    <a:pt x="919" y="220"/>
                  </a:lnTo>
                  <a:lnTo>
                    <a:pt x="919" y="222"/>
                  </a:lnTo>
                  <a:lnTo>
                    <a:pt x="914" y="227"/>
                  </a:lnTo>
                  <a:lnTo>
                    <a:pt x="912" y="232"/>
                  </a:lnTo>
                  <a:lnTo>
                    <a:pt x="912" y="232"/>
                  </a:lnTo>
                  <a:lnTo>
                    <a:pt x="909" y="234"/>
                  </a:lnTo>
                  <a:lnTo>
                    <a:pt x="909" y="237"/>
                  </a:lnTo>
                  <a:lnTo>
                    <a:pt x="907" y="237"/>
                  </a:lnTo>
                  <a:lnTo>
                    <a:pt x="907" y="237"/>
                  </a:lnTo>
                  <a:lnTo>
                    <a:pt x="907" y="239"/>
                  </a:lnTo>
                  <a:lnTo>
                    <a:pt x="907" y="239"/>
                  </a:lnTo>
                  <a:lnTo>
                    <a:pt x="909" y="239"/>
                  </a:lnTo>
                  <a:lnTo>
                    <a:pt x="909" y="241"/>
                  </a:lnTo>
                  <a:lnTo>
                    <a:pt x="909" y="241"/>
                  </a:lnTo>
                  <a:lnTo>
                    <a:pt x="907" y="241"/>
                  </a:lnTo>
                  <a:lnTo>
                    <a:pt x="902" y="244"/>
                  </a:lnTo>
                  <a:lnTo>
                    <a:pt x="902" y="249"/>
                  </a:lnTo>
                  <a:lnTo>
                    <a:pt x="897" y="251"/>
                  </a:lnTo>
                  <a:lnTo>
                    <a:pt x="893" y="251"/>
                  </a:lnTo>
                  <a:lnTo>
                    <a:pt x="893" y="253"/>
                  </a:lnTo>
                  <a:lnTo>
                    <a:pt x="885" y="256"/>
                  </a:lnTo>
                  <a:lnTo>
                    <a:pt x="883" y="253"/>
                  </a:lnTo>
                  <a:lnTo>
                    <a:pt x="878" y="253"/>
                  </a:lnTo>
                  <a:lnTo>
                    <a:pt x="874" y="256"/>
                  </a:lnTo>
                  <a:lnTo>
                    <a:pt x="867" y="258"/>
                  </a:lnTo>
                  <a:lnTo>
                    <a:pt x="864" y="260"/>
                  </a:lnTo>
                  <a:lnTo>
                    <a:pt x="862" y="260"/>
                  </a:lnTo>
                  <a:lnTo>
                    <a:pt x="862" y="263"/>
                  </a:lnTo>
                  <a:lnTo>
                    <a:pt x="859" y="263"/>
                  </a:lnTo>
                  <a:lnTo>
                    <a:pt x="859" y="265"/>
                  </a:lnTo>
                  <a:lnTo>
                    <a:pt x="859" y="265"/>
                  </a:lnTo>
                  <a:lnTo>
                    <a:pt x="859" y="265"/>
                  </a:lnTo>
                  <a:lnTo>
                    <a:pt x="862" y="267"/>
                  </a:lnTo>
                  <a:lnTo>
                    <a:pt x="864" y="270"/>
                  </a:lnTo>
                  <a:lnTo>
                    <a:pt x="869" y="272"/>
                  </a:lnTo>
                  <a:lnTo>
                    <a:pt x="874" y="275"/>
                  </a:lnTo>
                  <a:lnTo>
                    <a:pt x="878" y="279"/>
                  </a:lnTo>
                  <a:lnTo>
                    <a:pt x="883" y="282"/>
                  </a:lnTo>
                  <a:lnTo>
                    <a:pt x="888" y="282"/>
                  </a:lnTo>
                  <a:lnTo>
                    <a:pt x="890" y="284"/>
                  </a:lnTo>
                  <a:lnTo>
                    <a:pt x="895" y="284"/>
                  </a:lnTo>
                  <a:lnTo>
                    <a:pt x="897" y="284"/>
                  </a:lnTo>
                  <a:lnTo>
                    <a:pt x="900" y="279"/>
                  </a:lnTo>
                  <a:lnTo>
                    <a:pt x="900" y="277"/>
                  </a:lnTo>
                  <a:lnTo>
                    <a:pt x="900" y="275"/>
                  </a:lnTo>
                  <a:lnTo>
                    <a:pt x="900" y="275"/>
                  </a:lnTo>
                  <a:lnTo>
                    <a:pt x="902" y="263"/>
                  </a:lnTo>
                  <a:lnTo>
                    <a:pt x="902" y="263"/>
                  </a:lnTo>
                  <a:lnTo>
                    <a:pt x="902" y="260"/>
                  </a:lnTo>
                  <a:lnTo>
                    <a:pt x="904" y="258"/>
                  </a:lnTo>
                  <a:lnTo>
                    <a:pt x="904" y="258"/>
                  </a:lnTo>
                  <a:lnTo>
                    <a:pt x="904" y="256"/>
                  </a:lnTo>
                  <a:lnTo>
                    <a:pt x="907" y="249"/>
                  </a:lnTo>
                  <a:lnTo>
                    <a:pt x="912" y="244"/>
                  </a:lnTo>
                  <a:lnTo>
                    <a:pt x="914" y="241"/>
                  </a:lnTo>
                  <a:lnTo>
                    <a:pt x="916" y="241"/>
                  </a:lnTo>
                  <a:lnTo>
                    <a:pt x="919" y="241"/>
                  </a:lnTo>
                  <a:lnTo>
                    <a:pt x="919" y="239"/>
                  </a:lnTo>
                  <a:lnTo>
                    <a:pt x="930" y="234"/>
                  </a:lnTo>
                  <a:lnTo>
                    <a:pt x="933" y="234"/>
                  </a:lnTo>
                  <a:lnTo>
                    <a:pt x="956" y="220"/>
                  </a:lnTo>
                  <a:lnTo>
                    <a:pt x="956" y="222"/>
                  </a:lnTo>
                  <a:lnTo>
                    <a:pt x="954" y="222"/>
                  </a:lnTo>
                  <a:lnTo>
                    <a:pt x="952" y="225"/>
                  </a:lnTo>
                  <a:lnTo>
                    <a:pt x="952" y="227"/>
                  </a:lnTo>
                  <a:lnTo>
                    <a:pt x="933" y="237"/>
                  </a:lnTo>
                  <a:lnTo>
                    <a:pt x="933" y="239"/>
                  </a:lnTo>
                  <a:lnTo>
                    <a:pt x="923" y="241"/>
                  </a:lnTo>
                  <a:lnTo>
                    <a:pt x="923" y="241"/>
                  </a:lnTo>
                  <a:lnTo>
                    <a:pt x="923" y="241"/>
                  </a:lnTo>
                  <a:lnTo>
                    <a:pt x="923" y="241"/>
                  </a:lnTo>
                  <a:lnTo>
                    <a:pt x="921" y="241"/>
                  </a:lnTo>
                  <a:lnTo>
                    <a:pt x="921" y="241"/>
                  </a:lnTo>
                  <a:lnTo>
                    <a:pt x="923" y="244"/>
                  </a:lnTo>
                  <a:lnTo>
                    <a:pt x="919" y="244"/>
                  </a:lnTo>
                  <a:lnTo>
                    <a:pt x="919" y="244"/>
                  </a:lnTo>
                  <a:lnTo>
                    <a:pt x="919" y="246"/>
                  </a:lnTo>
                  <a:lnTo>
                    <a:pt x="919" y="246"/>
                  </a:lnTo>
                  <a:lnTo>
                    <a:pt x="916" y="246"/>
                  </a:lnTo>
                  <a:lnTo>
                    <a:pt x="916" y="249"/>
                  </a:lnTo>
                  <a:lnTo>
                    <a:pt x="914" y="249"/>
                  </a:lnTo>
                  <a:lnTo>
                    <a:pt x="914" y="253"/>
                  </a:lnTo>
                  <a:lnTo>
                    <a:pt x="907" y="275"/>
                  </a:lnTo>
                  <a:lnTo>
                    <a:pt x="907" y="279"/>
                  </a:lnTo>
                  <a:lnTo>
                    <a:pt x="907" y="284"/>
                  </a:lnTo>
                  <a:lnTo>
                    <a:pt x="916" y="289"/>
                  </a:lnTo>
                  <a:lnTo>
                    <a:pt x="919" y="286"/>
                  </a:lnTo>
                  <a:lnTo>
                    <a:pt x="921" y="282"/>
                  </a:lnTo>
                  <a:lnTo>
                    <a:pt x="923" y="279"/>
                  </a:lnTo>
                  <a:lnTo>
                    <a:pt x="923" y="282"/>
                  </a:lnTo>
                  <a:lnTo>
                    <a:pt x="921" y="284"/>
                  </a:lnTo>
                  <a:lnTo>
                    <a:pt x="921" y="286"/>
                  </a:lnTo>
                  <a:lnTo>
                    <a:pt x="921" y="286"/>
                  </a:lnTo>
                  <a:lnTo>
                    <a:pt x="923" y="286"/>
                  </a:lnTo>
                  <a:lnTo>
                    <a:pt x="926" y="286"/>
                  </a:lnTo>
                  <a:lnTo>
                    <a:pt x="933" y="286"/>
                  </a:lnTo>
                  <a:lnTo>
                    <a:pt x="935" y="284"/>
                  </a:lnTo>
                  <a:lnTo>
                    <a:pt x="940" y="284"/>
                  </a:lnTo>
                  <a:lnTo>
                    <a:pt x="945" y="284"/>
                  </a:lnTo>
                  <a:lnTo>
                    <a:pt x="947" y="282"/>
                  </a:lnTo>
                  <a:lnTo>
                    <a:pt x="952" y="279"/>
                  </a:lnTo>
                  <a:lnTo>
                    <a:pt x="952" y="279"/>
                  </a:lnTo>
                  <a:lnTo>
                    <a:pt x="952" y="277"/>
                  </a:lnTo>
                  <a:lnTo>
                    <a:pt x="952" y="277"/>
                  </a:lnTo>
                  <a:lnTo>
                    <a:pt x="952" y="272"/>
                  </a:lnTo>
                  <a:lnTo>
                    <a:pt x="952" y="272"/>
                  </a:lnTo>
                  <a:lnTo>
                    <a:pt x="949" y="270"/>
                  </a:lnTo>
                  <a:lnTo>
                    <a:pt x="949" y="270"/>
                  </a:lnTo>
                  <a:lnTo>
                    <a:pt x="949" y="267"/>
                  </a:lnTo>
                  <a:lnTo>
                    <a:pt x="947" y="267"/>
                  </a:lnTo>
                  <a:lnTo>
                    <a:pt x="947" y="265"/>
                  </a:lnTo>
                  <a:lnTo>
                    <a:pt x="947" y="265"/>
                  </a:lnTo>
                  <a:lnTo>
                    <a:pt x="947" y="263"/>
                  </a:lnTo>
                  <a:lnTo>
                    <a:pt x="947" y="263"/>
                  </a:lnTo>
                  <a:lnTo>
                    <a:pt x="947" y="263"/>
                  </a:lnTo>
                  <a:lnTo>
                    <a:pt x="945" y="260"/>
                  </a:lnTo>
                  <a:lnTo>
                    <a:pt x="947" y="263"/>
                  </a:lnTo>
                  <a:lnTo>
                    <a:pt x="949" y="260"/>
                  </a:lnTo>
                  <a:lnTo>
                    <a:pt x="949" y="258"/>
                  </a:lnTo>
                  <a:lnTo>
                    <a:pt x="949" y="258"/>
                  </a:lnTo>
                  <a:lnTo>
                    <a:pt x="949" y="258"/>
                  </a:lnTo>
                  <a:lnTo>
                    <a:pt x="952" y="256"/>
                  </a:lnTo>
                  <a:lnTo>
                    <a:pt x="952" y="256"/>
                  </a:lnTo>
                  <a:lnTo>
                    <a:pt x="952" y="253"/>
                  </a:lnTo>
                  <a:lnTo>
                    <a:pt x="952" y="253"/>
                  </a:lnTo>
                  <a:lnTo>
                    <a:pt x="954" y="253"/>
                  </a:lnTo>
                  <a:lnTo>
                    <a:pt x="954" y="253"/>
                  </a:lnTo>
                  <a:lnTo>
                    <a:pt x="952" y="258"/>
                  </a:lnTo>
                  <a:lnTo>
                    <a:pt x="949" y="260"/>
                  </a:lnTo>
                  <a:lnTo>
                    <a:pt x="949" y="263"/>
                  </a:lnTo>
                  <a:lnTo>
                    <a:pt x="952" y="263"/>
                  </a:lnTo>
                  <a:lnTo>
                    <a:pt x="952" y="263"/>
                  </a:lnTo>
                  <a:lnTo>
                    <a:pt x="952" y="265"/>
                  </a:lnTo>
                  <a:lnTo>
                    <a:pt x="952" y="265"/>
                  </a:lnTo>
                  <a:lnTo>
                    <a:pt x="952" y="265"/>
                  </a:lnTo>
                  <a:lnTo>
                    <a:pt x="956" y="265"/>
                  </a:lnTo>
                  <a:lnTo>
                    <a:pt x="959" y="260"/>
                  </a:lnTo>
                  <a:lnTo>
                    <a:pt x="966" y="258"/>
                  </a:lnTo>
                  <a:lnTo>
                    <a:pt x="966" y="258"/>
                  </a:lnTo>
                  <a:lnTo>
                    <a:pt x="966" y="258"/>
                  </a:lnTo>
                  <a:lnTo>
                    <a:pt x="966" y="256"/>
                  </a:lnTo>
                  <a:lnTo>
                    <a:pt x="966" y="256"/>
                  </a:lnTo>
                  <a:lnTo>
                    <a:pt x="966" y="256"/>
                  </a:lnTo>
                  <a:lnTo>
                    <a:pt x="966" y="256"/>
                  </a:lnTo>
                  <a:lnTo>
                    <a:pt x="966" y="253"/>
                  </a:lnTo>
                  <a:lnTo>
                    <a:pt x="968" y="251"/>
                  </a:lnTo>
                  <a:lnTo>
                    <a:pt x="971" y="249"/>
                  </a:lnTo>
                  <a:lnTo>
                    <a:pt x="971" y="249"/>
                  </a:lnTo>
                  <a:lnTo>
                    <a:pt x="973" y="249"/>
                  </a:lnTo>
                  <a:lnTo>
                    <a:pt x="973" y="249"/>
                  </a:lnTo>
                  <a:lnTo>
                    <a:pt x="975" y="249"/>
                  </a:lnTo>
                  <a:lnTo>
                    <a:pt x="973" y="253"/>
                  </a:lnTo>
                  <a:lnTo>
                    <a:pt x="973" y="256"/>
                  </a:lnTo>
                  <a:lnTo>
                    <a:pt x="971" y="258"/>
                  </a:lnTo>
                  <a:lnTo>
                    <a:pt x="964" y="265"/>
                  </a:lnTo>
                  <a:lnTo>
                    <a:pt x="964" y="267"/>
                  </a:lnTo>
                  <a:lnTo>
                    <a:pt x="961" y="267"/>
                  </a:lnTo>
                  <a:lnTo>
                    <a:pt x="961" y="267"/>
                  </a:lnTo>
                  <a:lnTo>
                    <a:pt x="959" y="267"/>
                  </a:lnTo>
                  <a:lnTo>
                    <a:pt x="959" y="270"/>
                  </a:lnTo>
                  <a:lnTo>
                    <a:pt x="959" y="272"/>
                  </a:lnTo>
                  <a:lnTo>
                    <a:pt x="961" y="272"/>
                  </a:lnTo>
                  <a:lnTo>
                    <a:pt x="961" y="275"/>
                  </a:lnTo>
                  <a:lnTo>
                    <a:pt x="961" y="277"/>
                  </a:lnTo>
                  <a:lnTo>
                    <a:pt x="966" y="277"/>
                  </a:lnTo>
                  <a:lnTo>
                    <a:pt x="968" y="275"/>
                  </a:lnTo>
                  <a:lnTo>
                    <a:pt x="973" y="272"/>
                  </a:lnTo>
                  <a:lnTo>
                    <a:pt x="973" y="272"/>
                  </a:lnTo>
                  <a:lnTo>
                    <a:pt x="973" y="272"/>
                  </a:lnTo>
                  <a:lnTo>
                    <a:pt x="980" y="267"/>
                  </a:lnTo>
                  <a:lnTo>
                    <a:pt x="983" y="265"/>
                  </a:lnTo>
                  <a:lnTo>
                    <a:pt x="987" y="263"/>
                  </a:lnTo>
                  <a:lnTo>
                    <a:pt x="992" y="258"/>
                  </a:lnTo>
                  <a:lnTo>
                    <a:pt x="994" y="253"/>
                  </a:lnTo>
                  <a:lnTo>
                    <a:pt x="997" y="249"/>
                  </a:lnTo>
                  <a:lnTo>
                    <a:pt x="999" y="249"/>
                  </a:lnTo>
                  <a:lnTo>
                    <a:pt x="1001" y="246"/>
                  </a:lnTo>
                  <a:lnTo>
                    <a:pt x="1001" y="244"/>
                  </a:lnTo>
                  <a:lnTo>
                    <a:pt x="1006" y="239"/>
                  </a:lnTo>
                  <a:lnTo>
                    <a:pt x="1006" y="237"/>
                  </a:lnTo>
                  <a:lnTo>
                    <a:pt x="1006" y="234"/>
                  </a:lnTo>
                  <a:lnTo>
                    <a:pt x="1006" y="232"/>
                  </a:lnTo>
                  <a:lnTo>
                    <a:pt x="1004" y="230"/>
                  </a:lnTo>
                  <a:lnTo>
                    <a:pt x="1006" y="230"/>
                  </a:lnTo>
                  <a:lnTo>
                    <a:pt x="1006" y="230"/>
                  </a:lnTo>
                  <a:lnTo>
                    <a:pt x="1006" y="230"/>
                  </a:lnTo>
                  <a:lnTo>
                    <a:pt x="1006" y="227"/>
                  </a:lnTo>
                  <a:lnTo>
                    <a:pt x="1006" y="225"/>
                  </a:lnTo>
                  <a:lnTo>
                    <a:pt x="1006" y="225"/>
                  </a:lnTo>
                  <a:lnTo>
                    <a:pt x="1006" y="225"/>
                  </a:lnTo>
                  <a:lnTo>
                    <a:pt x="1006" y="225"/>
                  </a:lnTo>
                  <a:lnTo>
                    <a:pt x="1004" y="225"/>
                  </a:lnTo>
                  <a:lnTo>
                    <a:pt x="1004" y="225"/>
                  </a:lnTo>
                  <a:lnTo>
                    <a:pt x="1004" y="225"/>
                  </a:lnTo>
                  <a:lnTo>
                    <a:pt x="1004" y="222"/>
                  </a:lnTo>
                  <a:lnTo>
                    <a:pt x="1004" y="222"/>
                  </a:lnTo>
                  <a:lnTo>
                    <a:pt x="1001" y="218"/>
                  </a:lnTo>
                  <a:lnTo>
                    <a:pt x="1004" y="218"/>
                  </a:lnTo>
                  <a:lnTo>
                    <a:pt x="1004" y="218"/>
                  </a:lnTo>
                  <a:lnTo>
                    <a:pt x="1004" y="215"/>
                  </a:lnTo>
                  <a:lnTo>
                    <a:pt x="1004" y="215"/>
                  </a:lnTo>
                  <a:lnTo>
                    <a:pt x="1004" y="215"/>
                  </a:lnTo>
                  <a:lnTo>
                    <a:pt x="997" y="211"/>
                  </a:lnTo>
                  <a:lnTo>
                    <a:pt x="994" y="208"/>
                  </a:lnTo>
                  <a:lnTo>
                    <a:pt x="1006" y="213"/>
                  </a:lnTo>
                  <a:lnTo>
                    <a:pt x="1009" y="213"/>
                  </a:lnTo>
                  <a:lnTo>
                    <a:pt x="1009" y="211"/>
                  </a:lnTo>
                  <a:lnTo>
                    <a:pt x="1009" y="211"/>
                  </a:lnTo>
                  <a:lnTo>
                    <a:pt x="1009" y="211"/>
                  </a:lnTo>
                  <a:lnTo>
                    <a:pt x="1006" y="211"/>
                  </a:lnTo>
                  <a:lnTo>
                    <a:pt x="1006" y="208"/>
                  </a:lnTo>
                  <a:lnTo>
                    <a:pt x="1006" y="206"/>
                  </a:lnTo>
                  <a:lnTo>
                    <a:pt x="1006" y="206"/>
                  </a:lnTo>
                  <a:lnTo>
                    <a:pt x="1006" y="204"/>
                  </a:lnTo>
                  <a:lnTo>
                    <a:pt x="1009" y="201"/>
                  </a:lnTo>
                  <a:lnTo>
                    <a:pt x="1009" y="194"/>
                  </a:lnTo>
                  <a:lnTo>
                    <a:pt x="1013" y="189"/>
                  </a:lnTo>
                  <a:lnTo>
                    <a:pt x="1013" y="189"/>
                  </a:lnTo>
                  <a:lnTo>
                    <a:pt x="1020" y="175"/>
                  </a:lnTo>
                  <a:lnTo>
                    <a:pt x="1023" y="175"/>
                  </a:lnTo>
                  <a:lnTo>
                    <a:pt x="1023" y="178"/>
                  </a:lnTo>
                  <a:lnTo>
                    <a:pt x="1023" y="178"/>
                  </a:lnTo>
                  <a:lnTo>
                    <a:pt x="1023" y="180"/>
                  </a:lnTo>
                  <a:lnTo>
                    <a:pt x="1020" y="185"/>
                  </a:lnTo>
                  <a:lnTo>
                    <a:pt x="1020" y="185"/>
                  </a:lnTo>
                  <a:lnTo>
                    <a:pt x="1018" y="187"/>
                  </a:lnTo>
                  <a:lnTo>
                    <a:pt x="1016" y="189"/>
                  </a:lnTo>
                  <a:lnTo>
                    <a:pt x="1016" y="192"/>
                  </a:lnTo>
                  <a:lnTo>
                    <a:pt x="1016" y="194"/>
                  </a:lnTo>
                  <a:lnTo>
                    <a:pt x="1013" y="199"/>
                  </a:lnTo>
                  <a:lnTo>
                    <a:pt x="1013" y="201"/>
                  </a:lnTo>
                  <a:lnTo>
                    <a:pt x="1013" y="204"/>
                  </a:lnTo>
                  <a:lnTo>
                    <a:pt x="1013" y="206"/>
                  </a:lnTo>
                  <a:lnTo>
                    <a:pt x="1011" y="206"/>
                  </a:lnTo>
                  <a:lnTo>
                    <a:pt x="1011" y="206"/>
                  </a:lnTo>
                  <a:lnTo>
                    <a:pt x="1011" y="208"/>
                  </a:lnTo>
                  <a:lnTo>
                    <a:pt x="1011" y="208"/>
                  </a:lnTo>
                  <a:lnTo>
                    <a:pt x="1013" y="211"/>
                  </a:lnTo>
                  <a:lnTo>
                    <a:pt x="1013" y="211"/>
                  </a:lnTo>
                  <a:lnTo>
                    <a:pt x="1009" y="220"/>
                  </a:lnTo>
                  <a:lnTo>
                    <a:pt x="1009" y="222"/>
                  </a:lnTo>
                  <a:lnTo>
                    <a:pt x="1009" y="222"/>
                  </a:lnTo>
                  <a:lnTo>
                    <a:pt x="1011" y="225"/>
                  </a:lnTo>
                  <a:lnTo>
                    <a:pt x="1011" y="225"/>
                  </a:lnTo>
                  <a:lnTo>
                    <a:pt x="1011" y="225"/>
                  </a:lnTo>
                  <a:lnTo>
                    <a:pt x="1013" y="227"/>
                  </a:lnTo>
                  <a:lnTo>
                    <a:pt x="1013" y="230"/>
                  </a:lnTo>
                  <a:lnTo>
                    <a:pt x="1013" y="230"/>
                  </a:lnTo>
                  <a:lnTo>
                    <a:pt x="1013" y="232"/>
                  </a:lnTo>
                  <a:lnTo>
                    <a:pt x="1013" y="232"/>
                  </a:lnTo>
                  <a:lnTo>
                    <a:pt x="1016" y="234"/>
                  </a:lnTo>
                  <a:lnTo>
                    <a:pt x="1016" y="234"/>
                  </a:lnTo>
                  <a:lnTo>
                    <a:pt x="1025" y="227"/>
                  </a:lnTo>
                  <a:lnTo>
                    <a:pt x="1025" y="225"/>
                  </a:lnTo>
                  <a:lnTo>
                    <a:pt x="1035" y="222"/>
                  </a:lnTo>
                  <a:lnTo>
                    <a:pt x="1039" y="222"/>
                  </a:lnTo>
                  <a:lnTo>
                    <a:pt x="1042" y="220"/>
                  </a:lnTo>
                  <a:lnTo>
                    <a:pt x="1044" y="220"/>
                  </a:lnTo>
                  <a:lnTo>
                    <a:pt x="1046" y="220"/>
                  </a:lnTo>
                  <a:lnTo>
                    <a:pt x="1049" y="222"/>
                  </a:lnTo>
                  <a:lnTo>
                    <a:pt x="1046" y="222"/>
                  </a:lnTo>
                  <a:lnTo>
                    <a:pt x="1039" y="227"/>
                  </a:lnTo>
                  <a:lnTo>
                    <a:pt x="1035" y="230"/>
                  </a:lnTo>
                  <a:lnTo>
                    <a:pt x="1032" y="232"/>
                  </a:lnTo>
                  <a:lnTo>
                    <a:pt x="1025" y="234"/>
                  </a:lnTo>
                  <a:lnTo>
                    <a:pt x="1025" y="237"/>
                  </a:lnTo>
                  <a:lnTo>
                    <a:pt x="1025" y="237"/>
                  </a:lnTo>
                  <a:lnTo>
                    <a:pt x="1023" y="239"/>
                  </a:lnTo>
                  <a:lnTo>
                    <a:pt x="1020" y="241"/>
                  </a:lnTo>
                  <a:lnTo>
                    <a:pt x="1018" y="241"/>
                  </a:lnTo>
                  <a:lnTo>
                    <a:pt x="1016" y="246"/>
                  </a:lnTo>
                  <a:lnTo>
                    <a:pt x="1013" y="249"/>
                  </a:lnTo>
                  <a:lnTo>
                    <a:pt x="1011" y="253"/>
                  </a:lnTo>
                  <a:lnTo>
                    <a:pt x="1006" y="256"/>
                  </a:lnTo>
                  <a:lnTo>
                    <a:pt x="1006" y="258"/>
                  </a:lnTo>
                  <a:lnTo>
                    <a:pt x="1006" y="258"/>
                  </a:lnTo>
                  <a:lnTo>
                    <a:pt x="1018" y="256"/>
                  </a:lnTo>
                  <a:lnTo>
                    <a:pt x="1025" y="253"/>
                  </a:lnTo>
                  <a:lnTo>
                    <a:pt x="1035" y="251"/>
                  </a:lnTo>
                  <a:lnTo>
                    <a:pt x="1037" y="251"/>
                  </a:lnTo>
                  <a:lnTo>
                    <a:pt x="1037" y="251"/>
                  </a:lnTo>
                  <a:lnTo>
                    <a:pt x="1037" y="251"/>
                  </a:lnTo>
                  <a:lnTo>
                    <a:pt x="1037" y="251"/>
                  </a:lnTo>
                  <a:lnTo>
                    <a:pt x="1037" y="251"/>
                  </a:lnTo>
                  <a:lnTo>
                    <a:pt x="1037" y="251"/>
                  </a:lnTo>
                  <a:lnTo>
                    <a:pt x="1037" y="253"/>
                  </a:lnTo>
                  <a:lnTo>
                    <a:pt x="1037" y="253"/>
                  </a:lnTo>
                  <a:lnTo>
                    <a:pt x="1037" y="253"/>
                  </a:lnTo>
                  <a:lnTo>
                    <a:pt x="1037" y="253"/>
                  </a:lnTo>
                  <a:lnTo>
                    <a:pt x="1035" y="253"/>
                  </a:lnTo>
                  <a:lnTo>
                    <a:pt x="1027" y="256"/>
                  </a:lnTo>
                  <a:lnTo>
                    <a:pt x="1025" y="258"/>
                  </a:lnTo>
                  <a:lnTo>
                    <a:pt x="1023" y="258"/>
                  </a:lnTo>
                  <a:lnTo>
                    <a:pt x="1023" y="260"/>
                  </a:lnTo>
                  <a:lnTo>
                    <a:pt x="1016" y="260"/>
                  </a:lnTo>
                  <a:lnTo>
                    <a:pt x="1016" y="263"/>
                  </a:lnTo>
                  <a:lnTo>
                    <a:pt x="1009" y="265"/>
                  </a:lnTo>
                  <a:lnTo>
                    <a:pt x="1004" y="267"/>
                  </a:lnTo>
                  <a:lnTo>
                    <a:pt x="1004" y="270"/>
                  </a:lnTo>
                  <a:lnTo>
                    <a:pt x="1006" y="270"/>
                  </a:lnTo>
                  <a:lnTo>
                    <a:pt x="1006" y="270"/>
                  </a:lnTo>
                  <a:lnTo>
                    <a:pt x="1006" y="272"/>
                  </a:lnTo>
                  <a:lnTo>
                    <a:pt x="990" y="282"/>
                  </a:lnTo>
                  <a:lnTo>
                    <a:pt x="983" y="284"/>
                  </a:lnTo>
                  <a:lnTo>
                    <a:pt x="975" y="289"/>
                  </a:lnTo>
                  <a:lnTo>
                    <a:pt x="966" y="293"/>
                  </a:lnTo>
                  <a:lnTo>
                    <a:pt x="966" y="296"/>
                  </a:lnTo>
                  <a:lnTo>
                    <a:pt x="966" y="296"/>
                  </a:lnTo>
                  <a:lnTo>
                    <a:pt x="971" y="298"/>
                  </a:lnTo>
                  <a:lnTo>
                    <a:pt x="973" y="301"/>
                  </a:lnTo>
                  <a:lnTo>
                    <a:pt x="983" y="310"/>
                  </a:lnTo>
                  <a:lnTo>
                    <a:pt x="992" y="317"/>
                  </a:lnTo>
                  <a:lnTo>
                    <a:pt x="992" y="317"/>
                  </a:lnTo>
                  <a:lnTo>
                    <a:pt x="994" y="317"/>
                  </a:lnTo>
                  <a:lnTo>
                    <a:pt x="1004" y="320"/>
                  </a:lnTo>
                  <a:lnTo>
                    <a:pt x="1006" y="320"/>
                  </a:lnTo>
                  <a:lnTo>
                    <a:pt x="1006" y="322"/>
                  </a:lnTo>
                  <a:lnTo>
                    <a:pt x="1004" y="322"/>
                  </a:lnTo>
                  <a:lnTo>
                    <a:pt x="1001" y="324"/>
                  </a:lnTo>
                  <a:lnTo>
                    <a:pt x="1001" y="324"/>
                  </a:lnTo>
                  <a:lnTo>
                    <a:pt x="1001" y="324"/>
                  </a:lnTo>
                  <a:lnTo>
                    <a:pt x="1004" y="324"/>
                  </a:lnTo>
                  <a:lnTo>
                    <a:pt x="1004" y="327"/>
                  </a:lnTo>
                  <a:lnTo>
                    <a:pt x="1004" y="327"/>
                  </a:lnTo>
                  <a:lnTo>
                    <a:pt x="1006" y="329"/>
                  </a:lnTo>
                  <a:lnTo>
                    <a:pt x="1006" y="331"/>
                  </a:lnTo>
                  <a:lnTo>
                    <a:pt x="1006" y="334"/>
                  </a:lnTo>
                  <a:lnTo>
                    <a:pt x="1006" y="336"/>
                  </a:lnTo>
                  <a:lnTo>
                    <a:pt x="1009" y="336"/>
                  </a:lnTo>
                  <a:lnTo>
                    <a:pt x="1009" y="336"/>
                  </a:lnTo>
                  <a:lnTo>
                    <a:pt x="1009" y="336"/>
                  </a:lnTo>
                  <a:lnTo>
                    <a:pt x="1009" y="338"/>
                  </a:lnTo>
                  <a:lnTo>
                    <a:pt x="1011" y="338"/>
                  </a:lnTo>
                  <a:lnTo>
                    <a:pt x="1011" y="338"/>
                  </a:lnTo>
                  <a:lnTo>
                    <a:pt x="1013" y="338"/>
                  </a:lnTo>
                  <a:lnTo>
                    <a:pt x="1023" y="341"/>
                  </a:lnTo>
                  <a:lnTo>
                    <a:pt x="1027" y="338"/>
                  </a:lnTo>
                  <a:lnTo>
                    <a:pt x="1030" y="336"/>
                  </a:lnTo>
                  <a:lnTo>
                    <a:pt x="1039" y="331"/>
                  </a:lnTo>
                  <a:lnTo>
                    <a:pt x="1037" y="336"/>
                  </a:lnTo>
                  <a:lnTo>
                    <a:pt x="1037" y="338"/>
                  </a:lnTo>
                  <a:lnTo>
                    <a:pt x="1035" y="338"/>
                  </a:lnTo>
                  <a:lnTo>
                    <a:pt x="1027" y="343"/>
                  </a:lnTo>
                  <a:lnTo>
                    <a:pt x="1027" y="346"/>
                  </a:lnTo>
                  <a:lnTo>
                    <a:pt x="1027" y="346"/>
                  </a:lnTo>
                  <a:lnTo>
                    <a:pt x="1027" y="346"/>
                  </a:lnTo>
                  <a:lnTo>
                    <a:pt x="1030" y="346"/>
                  </a:lnTo>
                  <a:lnTo>
                    <a:pt x="1030" y="346"/>
                  </a:lnTo>
                  <a:lnTo>
                    <a:pt x="1013" y="343"/>
                  </a:lnTo>
                  <a:lnTo>
                    <a:pt x="1013" y="346"/>
                  </a:lnTo>
                  <a:lnTo>
                    <a:pt x="1013" y="348"/>
                  </a:lnTo>
                  <a:lnTo>
                    <a:pt x="1011" y="350"/>
                  </a:lnTo>
                  <a:lnTo>
                    <a:pt x="1009" y="348"/>
                  </a:lnTo>
                  <a:lnTo>
                    <a:pt x="1009" y="348"/>
                  </a:lnTo>
                  <a:lnTo>
                    <a:pt x="1009" y="348"/>
                  </a:lnTo>
                  <a:lnTo>
                    <a:pt x="1009" y="348"/>
                  </a:lnTo>
                  <a:lnTo>
                    <a:pt x="1011" y="348"/>
                  </a:lnTo>
                  <a:lnTo>
                    <a:pt x="1011" y="348"/>
                  </a:lnTo>
                  <a:lnTo>
                    <a:pt x="1011" y="348"/>
                  </a:lnTo>
                  <a:lnTo>
                    <a:pt x="1011" y="348"/>
                  </a:lnTo>
                  <a:lnTo>
                    <a:pt x="1011" y="348"/>
                  </a:lnTo>
                  <a:lnTo>
                    <a:pt x="1009" y="346"/>
                  </a:lnTo>
                  <a:lnTo>
                    <a:pt x="1009" y="343"/>
                  </a:lnTo>
                  <a:lnTo>
                    <a:pt x="1009" y="341"/>
                  </a:lnTo>
                  <a:lnTo>
                    <a:pt x="1006" y="343"/>
                  </a:lnTo>
                  <a:lnTo>
                    <a:pt x="1004" y="341"/>
                  </a:lnTo>
                  <a:lnTo>
                    <a:pt x="1001" y="341"/>
                  </a:lnTo>
                  <a:lnTo>
                    <a:pt x="1001" y="338"/>
                  </a:lnTo>
                  <a:lnTo>
                    <a:pt x="1001" y="338"/>
                  </a:lnTo>
                  <a:lnTo>
                    <a:pt x="1001" y="338"/>
                  </a:lnTo>
                  <a:lnTo>
                    <a:pt x="1001" y="338"/>
                  </a:lnTo>
                  <a:lnTo>
                    <a:pt x="1001" y="336"/>
                  </a:lnTo>
                  <a:lnTo>
                    <a:pt x="999" y="331"/>
                  </a:lnTo>
                  <a:lnTo>
                    <a:pt x="997" y="331"/>
                  </a:lnTo>
                  <a:lnTo>
                    <a:pt x="994" y="329"/>
                  </a:lnTo>
                  <a:lnTo>
                    <a:pt x="985" y="322"/>
                  </a:lnTo>
                  <a:lnTo>
                    <a:pt x="975" y="315"/>
                  </a:lnTo>
                  <a:lnTo>
                    <a:pt x="968" y="310"/>
                  </a:lnTo>
                  <a:lnTo>
                    <a:pt x="959" y="303"/>
                  </a:lnTo>
                  <a:lnTo>
                    <a:pt x="954" y="303"/>
                  </a:lnTo>
                  <a:lnTo>
                    <a:pt x="947" y="305"/>
                  </a:lnTo>
                  <a:lnTo>
                    <a:pt x="935" y="308"/>
                  </a:lnTo>
                  <a:lnTo>
                    <a:pt x="928" y="305"/>
                  </a:lnTo>
                  <a:lnTo>
                    <a:pt x="926"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9" y="324"/>
                  </a:lnTo>
                  <a:lnTo>
                    <a:pt x="919" y="327"/>
                  </a:lnTo>
                  <a:lnTo>
                    <a:pt x="919" y="327"/>
                  </a:lnTo>
                  <a:lnTo>
                    <a:pt x="921" y="329"/>
                  </a:lnTo>
                  <a:lnTo>
                    <a:pt x="921" y="329"/>
                  </a:lnTo>
                  <a:lnTo>
                    <a:pt x="921" y="329"/>
                  </a:lnTo>
                  <a:lnTo>
                    <a:pt x="921" y="329"/>
                  </a:lnTo>
                  <a:lnTo>
                    <a:pt x="921" y="331"/>
                  </a:lnTo>
                  <a:lnTo>
                    <a:pt x="921" y="331"/>
                  </a:lnTo>
                  <a:lnTo>
                    <a:pt x="923" y="334"/>
                  </a:lnTo>
                  <a:lnTo>
                    <a:pt x="930" y="334"/>
                  </a:lnTo>
                  <a:lnTo>
                    <a:pt x="933" y="334"/>
                  </a:lnTo>
                  <a:lnTo>
                    <a:pt x="940" y="334"/>
                  </a:lnTo>
                  <a:lnTo>
                    <a:pt x="942" y="336"/>
                  </a:lnTo>
                  <a:lnTo>
                    <a:pt x="945" y="336"/>
                  </a:lnTo>
                  <a:lnTo>
                    <a:pt x="945" y="338"/>
                  </a:lnTo>
                  <a:lnTo>
                    <a:pt x="945" y="338"/>
                  </a:lnTo>
                  <a:lnTo>
                    <a:pt x="942" y="338"/>
                  </a:lnTo>
                  <a:lnTo>
                    <a:pt x="940" y="336"/>
                  </a:lnTo>
                  <a:lnTo>
                    <a:pt x="933" y="336"/>
                  </a:lnTo>
                  <a:lnTo>
                    <a:pt x="933" y="336"/>
                  </a:lnTo>
                  <a:lnTo>
                    <a:pt x="926" y="336"/>
                  </a:lnTo>
                  <a:lnTo>
                    <a:pt x="926" y="336"/>
                  </a:lnTo>
                  <a:lnTo>
                    <a:pt x="926" y="338"/>
                  </a:lnTo>
                  <a:lnTo>
                    <a:pt x="926" y="338"/>
                  </a:lnTo>
                  <a:lnTo>
                    <a:pt x="926" y="341"/>
                  </a:lnTo>
                  <a:lnTo>
                    <a:pt x="926" y="341"/>
                  </a:lnTo>
                  <a:lnTo>
                    <a:pt x="926" y="343"/>
                  </a:lnTo>
                  <a:lnTo>
                    <a:pt x="926" y="343"/>
                  </a:lnTo>
                  <a:lnTo>
                    <a:pt x="926" y="346"/>
                  </a:lnTo>
                  <a:lnTo>
                    <a:pt x="926" y="346"/>
                  </a:lnTo>
                  <a:lnTo>
                    <a:pt x="928" y="348"/>
                  </a:lnTo>
                  <a:lnTo>
                    <a:pt x="928" y="348"/>
                  </a:lnTo>
                  <a:lnTo>
                    <a:pt x="928" y="348"/>
                  </a:lnTo>
                  <a:lnTo>
                    <a:pt x="928" y="348"/>
                  </a:lnTo>
                  <a:lnTo>
                    <a:pt x="926" y="348"/>
                  </a:lnTo>
                  <a:lnTo>
                    <a:pt x="926" y="350"/>
                  </a:lnTo>
                  <a:lnTo>
                    <a:pt x="928" y="353"/>
                  </a:lnTo>
                  <a:lnTo>
                    <a:pt x="928" y="353"/>
                  </a:lnTo>
                  <a:lnTo>
                    <a:pt x="928" y="353"/>
                  </a:lnTo>
                  <a:lnTo>
                    <a:pt x="928" y="355"/>
                  </a:lnTo>
                  <a:lnTo>
                    <a:pt x="928" y="355"/>
                  </a:lnTo>
                  <a:lnTo>
                    <a:pt x="933" y="355"/>
                  </a:lnTo>
                  <a:lnTo>
                    <a:pt x="940" y="357"/>
                  </a:lnTo>
                  <a:lnTo>
                    <a:pt x="942" y="355"/>
                  </a:lnTo>
                  <a:lnTo>
                    <a:pt x="949" y="357"/>
                  </a:lnTo>
                  <a:lnTo>
                    <a:pt x="952" y="360"/>
                  </a:lnTo>
                  <a:lnTo>
                    <a:pt x="956" y="362"/>
                  </a:lnTo>
                  <a:lnTo>
                    <a:pt x="956" y="362"/>
                  </a:lnTo>
                  <a:lnTo>
                    <a:pt x="956" y="365"/>
                  </a:lnTo>
                  <a:lnTo>
                    <a:pt x="956" y="365"/>
                  </a:lnTo>
                  <a:lnTo>
                    <a:pt x="956" y="365"/>
                  </a:lnTo>
                  <a:lnTo>
                    <a:pt x="956" y="367"/>
                  </a:lnTo>
                  <a:lnTo>
                    <a:pt x="959" y="367"/>
                  </a:lnTo>
                  <a:lnTo>
                    <a:pt x="959" y="367"/>
                  </a:lnTo>
                  <a:lnTo>
                    <a:pt x="959" y="367"/>
                  </a:lnTo>
                  <a:lnTo>
                    <a:pt x="959" y="367"/>
                  </a:lnTo>
                  <a:lnTo>
                    <a:pt x="959" y="369"/>
                  </a:lnTo>
                  <a:lnTo>
                    <a:pt x="959" y="369"/>
                  </a:lnTo>
                  <a:lnTo>
                    <a:pt x="959" y="369"/>
                  </a:lnTo>
                  <a:lnTo>
                    <a:pt x="961" y="372"/>
                  </a:lnTo>
                  <a:lnTo>
                    <a:pt x="961" y="372"/>
                  </a:lnTo>
                  <a:lnTo>
                    <a:pt x="966" y="374"/>
                  </a:lnTo>
                  <a:lnTo>
                    <a:pt x="966" y="374"/>
                  </a:lnTo>
                  <a:lnTo>
                    <a:pt x="968" y="376"/>
                  </a:lnTo>
                  <a:lnTo>
                    <a:pt x="968" y="376"/>
                  </a:lnTo>
                  <a:lnTo>
                    <a:pt x="968" y="376"/>
                  </a:lnTo>
                  <a:lnTo>
                    <a:pt x="971" y="379"/>
                  </a:lnTo>
                  <a:lnTo>
                    <a:pt x="971" y="379"/>
                  </a:lnTo>
                  <a:lnTo>
                    <a:pt x="971" y="379"/>
                  </a:lnTo>
                  <a:lnTo>
                    <a:pt x="971" y="379"/>
                  </a:lnTo>
                  <a:lnTo>
                    <a:pt x="971" y="379"/>
                  </a:lnTo>
                  <a:lnTo>
                    <a:pt x="971" y="381"/>
                  </a:lnTo>
                  <a:lnTo>
                    <a:pt x="971"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8" y="393"/>
                  </a:lnTo>
                  <a:lnTo>
                    <a:pt x="978" y="393"/>
                  </a:lnTo>
                  <a:lnTo>
                    <a:pt x="978" y="395"/>
                  </a:lnTo>
                  <a:lnTo>
                    <a:pt x="980" y="395"/>
                  </a:lnTo>
                  <a:lnTo>
                    <a:pt x="980" y="393"/>
                  </a:lnTo>
                  <a:lnTo>
                    <a:pt x="983" y="391"/>
                  </a:lnTo>
                  <a:lnTo>
                    <a:pt x="983" y="391"/>
                  </a:lnTo>
                  <a:lnTo>
                    <a:pt x="985" y="393"/>
                  </a:lnTo>
                  <a:lnTo>
                    <a:pt x="983" y="393"/>
                  </a:lnTo>
                  <a:lnTo>
                    <a:pt x="983" y="395"/>
                  </a:lnTo>
                  <a:lnTo>
                    <a:pt x="983" y="395"/>
                  </a:lnTo>
                  <a:lnTo>
                    <a:pt x="983" y="395"/>
                  </a:lnTo>
                  <a:lnTo>
                    <a:pt x="985" y="395"/>
                  </a:lnTo>
                  <a:lnTo>
                    <a:pt x="985" y="395"/>
                  </a:lnTo>
                  <a:lnTo>
                    <a:pt x="985" y="395"/>
                  </a:lnTo>
                  <a:lnTo>
                    <a:pt x="985" y="398"/>
                  </a:lnTo>
                  <a:lnTo>
                    <a:pt x="985" y="398"/>
                  </a:lnTo>
                  <a:lnTo>
                    <a:pt x="985" y="398"/>
                  </a:lnTo>
                  <a:lnTo>
                    <a:pt x="985" y="398"/>
                  </a:lnTo>
                  <a:lnTo>
                    <a:pt x="985" y="398"/>
                  </a:lnTo>
                  <a:lnTo>
                    <a:pt x="987" y="398"/>
                  </a:lnTo>
                  <a:lnTo>
                    <a:pt x="990" y="400"/>
                  </a:lnTo>
                  <a:lnTo>
                    <a:pt x="990" y="400"/>
                  </a:lnTo>
                  <a:lnTo>
                    <a:pt x="990" y="400"/>
                  </a:lnTo>
                  <a:lnTo>
                    <a:pt x="990" y="402"/>
                  </a:lnTo>
                  <a:lnTo>
                    <a:pt x="992" y="402"/>
                  </a:lnTo>
                  <a:lnTo>
                    <a:pt x="994" y="402"/>
                  </a:lnTo>
                  <a:lnTo>
                    <a:pt x="994" y="402"/>
                  </a:lnTo>
                  <a:lnTo>
                    <a:pt x="997" y="400"/>
                  </a:lnTo>
                  <a:lnTo>
                    <a:pt x="997" y="402"/>
                  </a:lnTo>
                  <a:lnTo>
                    <a:pt x="997" y="402"/>
                  </a:lnTo>
                  <a:lnTo>
                    <a:pt x="997" y="405"/>
                  </a:lnTo>
                  <a:lnTo>
                    <a:pt x="987" y="405"/>
                  </a:lnTo>
                  <a:lnTo>
                    <a:pt x="987" y="405"/>
                  </a:lnTo>
                  <a:lnTo>
                    <a:pt x="987" y="405"/>
                  </a:lnTo>
                  <a:lnTo>
                    <a:pt x="985" y="405"/>
                  </a:lnTo>
                  <a:lnTo>
                    <a:pt x="985" y="402"/>
                  </a:lnTo>
                  <a:lnTo>
                    <a:pt x="985" y="402"/>
                  </a:lnTo>
                  <a:lnTo>
                    <a:pt x="985" y="402"/>
                  </a:lnTo>
                  <a:lnTo>
                    <a:pt x="985" y="402"/>
                  </a:lnTo>
                  <a:lnTo>
                    <a:pt x="985" y="402"/>
                  </a:lnTo>
                  <a:lnTo>
                    <a:pt x="985" y="402"/>
                  </a:lnTo>
                  <a:lnTo>
                    <a:pt x="985" y="400"/>
                  </a:lnTo>
                  <a:lnTo>
                    <a:pt x="985" y="400"/>
                  </a:lnTo>
                  <a:lnTo>
                    <a:pt x="985" y="400"/>
                  </a:lnTo>
                  <a:lnTo>
                    <a:pt x="983" y="398"/>
                  </a:lnTo>
                  <a:lnTo>
                    <a:pt x="978" y="400"/>
                  </a:lnTo>
                  <a:lnTo>
                    <a:pt x="975" y="398"/>
                  </a:lnTo>
                  <a:lnTo>
                    <a:pt x="975" y="398"/>
                  </a:lnTo>
                  <a:lnTo>
                    <a:pt x="973" y="402"/>
                  </a:lnTo>
                  <a:lnTo>
                    <a:pt x="973" y="405"/>
                  </a:lnTo>
                  <a:lnTo>
                    <a:pt x="973" y="405"/>
                  </a:lnTo>
                  <a:lnTo>
                    <a:pt x="973" y="405"/>
                  </a:lnTo>
                  <a:lnTo>
                    <a:pt x="973" y="407"/>
                  </a:lnTo>
                  <a:lnTo>
                    <a:pt x="973" y="409"/>
                  </a:lnTo>
                  <a:lnTo>
                    <a:pt x="978" y="409"/>
                  </a:lnTo>
                  <a:lnTo>
                    <a:pt x="985" y="414"/>
                  </a:lnTo>
                  <a:lnTo>
                    <a:pt x="990" y="412"/>
                  </a:lnTo>
                  <a:lnTo>
                    <a:pt x="994" y="414"/>
                  </a:lnTo>
                  <a:lnTo>
                    <a:pt x="1001" y="412"/>
                  </a:lnTo>
                  <a:lnTo>
                    <a:pt x="1006" y="409"/>
                  </a:lnTo>
                  <a:lnTo>
                    <a:pt x="1013" y="412"/>
                  </a:lnTo>
                  <a:lnTo>
                    <a:pt x="1016" y="412"/>
                  </a:lnTo>
                  <a:lnTo>
                    <a:pt x="1016" y="412"/>
                  </a:lnTo>
                  <a:lnTo>
                    <a:pt x="1023" y="407"/>
                  </a:lnTo>
                  <a:lnTo>
                    <a:pt x="1023" y="407"/>
                  </a:lnTo>
                  <a:lnTo>
                    <a:pt x="1023" y="405"/>
                  </a:lnTo>
                  <a:lnTo>
                    <a:pt x="1023" y="402"/>
                  </a:lnTo>
                  <a:lnTo>
                    <a:pt x="1023" y="402"/>
                  </a:lnTo>
                  <a:lnTo>
                    <a:pt x="1023" y="402"/>
                  </a:lnTo>
                  <a:lnTo>
                    <a:pt x="1023" y="400"/>
                  </a:lnTo>
                  <a:lnTo>
                    <a:pt x="1023" y="398"/>
                  </a:lnTo>
                  <a:lnTo>
                    <a:pt x="1027" y="393"/>
                  </a:lnTo>
                  <a:lnTo>
                    <a:pt x="1027" y="393"/>
                  </a:lnTo>
                  <a:lnTo>
                    <a:pt x="1027" y="393"/>
                  </a:lnTo>
                  <a:lnTo>
                    <a:pt x="1030" y="393"/>
                  </a:lnTo>
                  <a:lnTo>
                    <a:pt x="1030" y="393"/>
                  </a:lnTo>
                  <a:lnTo>
                    <a:pt x="1027" y="398"/>
                  </a:lnTo>
                  <a:lnTo>
                    <a:pt x="1027" y="400"/>
                  </a:lnTo>
                  <a:lnTo>
                    <a:pt x="1027" y="400"/>
                  </a:lnTo>
                  <a:lnTo>
                    <a:pt x="1027" y="400"/>
                  </a:lnTo>
                  <a:lnTo>
                    <a:pt x="1027" y="400"/>
                  </a:lnTo>
                  <a:lnTo>
                    <a:pt x="1027" y="402"/>
                  </a:lnTo>
                  <a:lnTo>
                    <a:pt x="1027" y="405"/>
                  </a:lnTo>
                  <a:lnTo>
                    <a:pt x="1027" y="407"/>
                  </a:lnTo>
                  <a:lnTo>
                    <a:pt x="1030" y="407"/>
                  </a:lnTo>
                  <a:lnTo>
                    <a:pt x="1032" y="407"/>
                  </a:lnTo>
                  <a:lnTo>
                    <a:pt x="1032" y="409"/>
                  </a:lnTo>
                  <a:lnTo>
                    <a:pt x="1032" y="409"/>
                  </a:lnTo>
                  <a:lnTo>
                    <a:pt x="1030" y="409"/>
                  </a:lnTo>
                  <a:lnTo>
                    <a:pt x="1032" y="412"/>
                  </a:lnTo>
                  <a:lnTo>
                    <a:pt x="1030" y="412"/>
                  </a:lnTo>
                  <a:lnTo>
                    <a:pt x="1030" y="412"/>
                  </a:lnTo>
                  <a:lnTo>
                    <a:pt x="1030" y="412"/>
                  </a:lnTo>
                  <a:lnTo>
                    <a:pt x="1030" y="409"/>
                  </a:lnTo>
                  <a:lnTo>
                    <a:pt x="1025" y="412"/>
                  </a:lnTo>
                  <a:lnTo>
                    <a:pt x="1020" y="414"/>
                  </a:lnTo>
                  <a:lnTo>
                    <a:pt x="1020" y="417"/>
                  </a:lnTo>
                  <a:lnTo>
                    <a:pt x="1020" y="417"/>
                  </a:lnTo>
                  <a:lnTo>
                    <a:pt x="1016" y="417"/>
                  </a:lnTo>
                  <a:lnTo>
                    <a:pt x="1009" y="417"/>
                  </a:lnTo>
                  <a:lnTo>
                    <a:pt x="1006" y="419"/>
                  </a:lnTo>
                  <a:lnTo>
                    <a:pt x="1004" y="419"/>
                  </a:lnTo>
                  <a:lnTo>
                    <a:pt x="1006" y="419"/>
                  </a:lnTo>
                  <a:lnTo>
                    <a:pt x="1006" y="421"/>
                  </a:lnTo>
                  <a:lnTo>
                    <a:pt x="1006" y="421"/>
                  </a:lnTo>
                  <a:lnTo>
                    <a:pt x="1006" y="421"/>
                  </a:lnTo>
                  <a:lnTo>
                    <a:pt x="1009" y="421"/>
                  </a:lnTo>
                  <a:lnTo>
                    <a:pt x="1009" y="421"/>
                  </a:lnTo>
                  <a:lnTo>
                    <a:pt x="1011" y="424"/>
                  </a:lnTo>
                  <a:lnTo>
                    <a:pt x="1011" y="424"/>
                  </a:lnTo>
                  <a:lnTo>
                    <a:pt x="1013" y="424"/>
                  </a:lnTo>
                  <a:lnTo>
                    <a:pt x="1013" y="424"/>
                  </a:lnTo>
                  <a:lnTo>
                    <a:pt x="1016" y="426"/>
                  </a:lnTo>
                  <a:lnTo>
                    <a:pt x="1016" y="426"/>
                  </a:lnTo>
                  <a:lnTo>
                    <a:pt x="1023" y="421"/>
                  </a:lnTo>
                  <a:lnTo>
                    <a:pt x="1025" y="421"/>
                  </a:lnTo>
                  <a:lnTo>
                    <a:pt x="1025" y="424"/>
                  </a:lnTo>
                  <a:lnTo>
                    <a:pt x="1025" y="424"/>
                  </a:lnTo>
                  <a:lnTo>
                    <a:pt x="1020" y="424"/>
                  </a:lnTo>
                  <a:lnTo>
                    <a:pt x="1020" y="426"/>
                  </a:lnTo>
                  <a:lnTo>
                    <a:pt x="1020" y="426"/>
                  </a:lnTo>
                  <a:lnTo>
                    <a:pt x="1020" y="428"/>
                  </a:lnTo>
                  <a:lnTo>
                    <a:pt x="1023" y="431"/>
                  </a:lnTo>
                  <a:lnTo>
                    <a:pt x="1030" y="436"/>
                  </a:lnTo>
                  <a:lnTo>
                    <a:pt x="1030" y="436"/>
                  </a:lnTo>
                  <a:lnTo>
                    <a:pt x="1030" y="436"/>
                  </a:lnTo>
                  <a:lnTo>
                    <a:pt x="1030" y="436"/>
                  </a:lnTo>
                  <a:lnTo>
                    <a:pt x="1030" y="436"/>
                  </a:lnTo>
                  <a:lnTo>
                    <a:pt x="1027" y="438"/>
                  </a:lnTo>
                  <a:lnTo>
                    <a:pt x="1027" y="438"/>
                  </a:lnTo>
                  <a:lnTo>
                    <a:pt x="1025" y="438"/>
                  </a:lnTo>
                  <a:lnTo>
                    <a:pt x="1025" y="436"/>
                  </a:lnTo>
                  <a:lnTo>
                    <a:pt x="1023" y="436"/>
                  </a:lnTo>
                  <a:lnTo>
                    <a:pt x="1023" y="436"/>
                  </a:lnTo>
                  <a:lnTo>
                    <a:pt x="1023" y="436"/>
                  </a:lnTo>
                  <a:lnTo>
                    <a:pt x="1020" y="433"/>
                  </a:lnTo>
                  <a:lnTo>
                    <a:pt x="1020" y="433"/>
                  </a:lnTo>
                  <a:lnTo>
                    <a:pt x="1020" y="433"/>
                  </a:lnTo>
                  <a:lnTo>
                    <a:pt x="1020" y="433"/>
                  </a:lnTo>
                  <a:lnTo>
                    <a:pt x="1020" y="433"/>
                  </a:lnTo>
                  <a:lnTo>
                    <a:pt x="1020" y="431"/>
                  </a:lnTo>
                  <a:lnTo>
                    <a:pt x="1018" y="431"/>
                  </a:lnTo>
                  <a:lnTo>
                    <a:pt x="1018" y="431"/>
                  </a:lnTo>
                  <a:lnTo>
                    <a:pt x="1016" y="428"/>
                  </a:lnTo>
                  <a:lnTo>
                    <a:pt x="1009" y="428"/>
                  </a:lnTo>
                  <a:lnTo>
                    <a:pt x="1006" y="426"/>
                  </a:lnTo>
                  <a:lnTo>
                    <a:pt x="1006" y="426"/>
                  </a:lnTo>
                  <a:lnTo>
                    <a:pt x="1001" y="424"/>
                  </a:lnTo>
                  <a:lnTo>
                    <a:pt x="997" y="421"/>
                  </a:lnTo>
                  <a:lnTo>
                    <a:pt x="978" y="424"/>
                  </a:lnTo>
                  <a:lnTo>
                    <a:pt x="971" y="419"/>
                  </a:lnTo>
                  <a:lnTo>
                    <a:pt x="968" y="421"/>
                  </a:lnTo>
                  <a:lnTo>
                    <a:pt x="968" y="421"/>
                  </a:lnTo>
                  <a:lnTo>
                    <a:pt x="968" y="421"/>
                  </a:lnTo>
                  <a:lnTo>
                    <a:pt x="966" y="424"/>
                  </a:lnTo>
                  <a:lnTo>
                    <a:pt x="964"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40" y="454"/>
                  </a:lnTo>
                  <a:lnTo>
                    <a:pt x="942" y="457"/>
                  </a:lnTo>
                  <a:lnTo>
                    <a:pt x="942" y="457"/>
                  </a:lnTo>
                  <a:lnTo>
                    <a:pt x="942" y="457"/>
                  </a:lnTo>
                  <a:lnTo>
                    <a:pt x="945" y="454"/>
                  </a:lnTo>
                  <a:lnTo>
                    <a:pt x="947" y="457"/>
                  </a:lnTo>
                  <a:lnTo>
                    <a:pt x="947" y="457"/>
                  </a:lnTo>
                  <a:lnTo>
                    <a:pt x="947" y="457"/>
                  </a:lnTo>
                  <a:lnTo>
                    <a:pt x="947" y="457"/>
                  </a:lnTo>
                  <a:lnTo>
                    <a:pt x="942" y="459"/>
                  </a:lnTo>
                  <a:lnTo>
                    <a:pt x="938" y="469"/>
                  </a:lnTo>
                  <a:lnTo>
                    <a:pt x="938" y="469"/>
                  </a:lnTo>
                  <a:lnTo>
                    <a:pt x="938" y="471"/>
                  </a:lnTo>
                  <a:lnTo>
                    <a:pt x="938" y="473"/>
                  </a:lnTo>
                  <a:lnTo>
                    <a:pt x="938" y="476"/>
                  </a:lnTo>
                  <a:lnTo>
                    <a:pt x="938" y="476"/>
                  </a:lnTo>
                  <a:lnTo>
                    <a:pt x="940" y="478"/>
                  </a:lnTo>
                  <a:lnTo>
                    <a:pt x="940" y="481"/>
                  </a:lnTo>
                  <a:lnTo>
                    <a:pt x="940" y="483"/>
                  </a:lnTo>
                  <a:lnTo>
                    <a:pt x="940" y="483"/>
                  </a:lnTo>
                  <a:lnTo>
                    <a:pt x="940" y="483"/>
                  </a:lnTo>
                  <a:lnTo>
                    <a:pt x="940" y="485"/>
                  </a:lnTo>
                  <a:lnTo>
                    <a:pt x="940" y="488"/>
                  </a:lnTo>
                  <a:lnTo>
                    <a:pt x="942" y="488"/>
                  </a:lnTo>
                  <a:lnTo>
                    <a:pt x="942" y="488"/>
                  </a:lnTo>
                  <a:lnTo>
                    <a:pt x="945" y="488"/>
                  </a:lnTo>
                  <a:lnTo>
                    <a:pt x="945" y="485"/>
                  </a:lnTo>
                  <a:lnTo>
                    <a:pt x="947" y="488"/>
                  </a:lnTo>
                  <a:lnTo>
                    <a:pt x="949" y="488"/>
                  </a:lnTo>
                  <a:lnTo>
                    <a:pt x="949" y="488"/>
                  </a:lnTo>
                  <a:lnTo>
                    <a:pt x="942" y="490"/>
                  </a:lnTo>
                  <a:lnTo>
                    <a:pt x="942" y="492"/>
                  </a:lnTo>
                  <a:lnTo>
                    <a:pt x="942" y="495"/>
                  </a:lnTo>
                  <a:lnTo>
                    <a:pt x="942" y="495"/>
                  </a:lnTo>
                  <a:lnTo>
                    <a:pt x="942" y="495"/>
                  </a:lnTo>
                  <a:lnTo>
                    <a:pt x="956" y="495"/>
                  </a:lnTo>
                  <a:lnTo>
                    <a:pt x="959" y="492"/>
                  </a:lnTo>
                  <a:lnTo>
                    <a:pt x="959" y="488"/>
                  </a:lnTo>
                  <a:lnTo>
                    <a:pt x="959" y="485"/>
                  </a:lnTo>
                  <a:lnTo>
                    <a:pt x="961" y="485"/>
                  </a:lnTo>
                  <a:lnTo>
                    <a:pt x="961" y="485"/>
                  </a:lnTo>
                  <a:lnTo>
                    <a:pt x="961" y="485"/>
                  </a:lnTo>
                  <a:lnTo>
                    <a:pt x="964" y="485"/>
                  </a:lnTo>
                  <a:lnTo>
                    <a:pt x="964" y="485"/>
                  </a:lnTo>
                  <a:lnTo>
                    <a:pt x="966" y="485"/>
                  </a:lnTo>
                  <a:lnTo>
                    <a:pt x="966" y="481"/>
                  </a:lnTo>
                  <a:lnTo>
                    <a:pt x="968" y="481"/>
                  </a:lnTo>
                  <a:lnTo>
                    <a:pt x="968" y="478"/>
                  </a:lnTo>
                  <a:lnTo>
                    <a:pt x="968" y="478"/>
                  </a:lnTo>
                  <a:lnTo>
                    <a:pt x="966" y="476"/>
                  </a:lnTo>
                  <a:lnTo>
                    <a:pt x="966" y="476"/>
                  </a:lnTo>
                  <a:lnTo>
                    <a:pt x="966"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1" y="471"/>
                  </a:lnTo>
                  <a:lnTo>
                    <a:pt x="971" y="473"/>
                  </a:lnTo>
                  <a:lnTo>
                    <a:pt x="971" y="473"/>
                  </a:lnTo>
                  <a:lnTo>
                    <a:pt x="971" y="476"/>
                  </a:lnTo>
                  <a:lnTo>
                    <a:pt x="971" y="476"/>
                  </a:lnTo>
                  <a:lnTo>
                    <a:pt x="971" y="476"/>
                  </a:lnTo>
                  <a:lnTo>
                    <a:pt x="971" y="476"/>
                  </a:lnTo>
                  <a:lnTo>
                    <a:pt x="971" y="476"/>
                  </a:lnTo>
                  <a:lnTo>
                    <a:pt x="971" y="478"/>
                  </a:lnTo>
                  <a:lnTo>
                    <a:pt x="971" y="478"/>
                  </a:lnTo>
                  <a:lnTo>
                    <a:pt x="971" y="481"/>
                  </a:lnTo>
                  <a:lnTo>
                    <a:pt x="971" y="481"/>
                  </a:lnTo>
                  <a:lnTo>
                    <a:pt x="968" y="483"/>
                  </a:lnTo>
                  <a:lnTo>
                    <a:pt x="968" y="488"/>
                  </a:lnTo>
                  <a:lnTo>
                    <a:pt x="968" y="488"/>
                  </a:lnTo>
                  <a:lnTo>
                    <a:pt x="966" y="488"/>
                  </a:lnTo>
                  <a:lnTo>
                    <a:pt x="966" y="488"/>
                  </a:lnTo>
                  <a:lnTo>
                    <a:pt x="966" y="490"/>
                  </a:lnTo>
                  <a:lnTo>
                    <a:pt x="966" y="490"/>
                  </a:lnTo>
                  <a:lnTo>
                    <a:pt x="966" y="490"/>
                  </a:lnTo>
                  <a:lnTo>
                    <a:pt x="966" y="490"/>
                  </a:lnTo>
                  <a:lnTo>
                    <a:pt x="966" y="490"/>
                  </a:lnTo>
                  <a:lnTo>
                    <a:pt x="966" y="492"/>
                  </a:lnTo>
                  <a:lnTo>
                    <a:pt x="966" y="495"/>
                  </a:lnTo>
                  <a:lnTo>
                    <a:pt x="966" y="495"/>
                  </a:lnTo>
                  <a:lnTo>
                    <a:pt x="968" y="497"/>
                  </a:lnTo>
                  <a:lnTo>
                    <a:pt x="968" y="497"/>
                  </a:lnTo>
                  <a:lnTo>
                    <a:pt x="968" y="497"/>
                  </a:lnTo>
                  <a:lnTo>
                    <a:pt x="983" y="490"/>
                  </a:lnTo>
                  <a:lnTo>
                    <a:pt x="980" y="490"/>
                  </a:lnTo>
                  <a:lnTo>
                    <a:pt x="980" y="490"/>
                  </a:lnTo>
                  <a:lnTo>
                    <a:pt x="980" y="490"/>
                  </a:lnTo>
                  <a:lnTo>
                    <a:pt x="980" y="490"/>
                  </a:lnTo>
                  <a:lnTo>
                    <a:pt x="983" y="490"/>
                  </a:lnTo>
                  <a:lnTo>
                    <a:pt x="983" y="488"/>
                  </a:lnTo>
                  <a:lnTo>
                    <a:pt x="983" y="485"/>
                  </a:lnTo>
                  <a:lnTo>
                    <a:pt x="983" y="485"/>
                  </a:lnTo>
                  <a:lnTo>
                    <a:pt x="985" y="481"/>
                  </a:lnTo>
                  <a:lnTo>
                    <a:pt x="985" y="478"/>
                  </a:lnTo>
                  <a:lnTo>
                    <a:pt x="985" y="473"/>
                  </a:lnTo>
                  <a:lnTo>
                    <a:pt x="985" y="473"/>
                  </a:lnTo>
                  <a:lnTo>
                    <a:pt x="987" y="473"/>
                  </a:lnTo>
                  <a:lnTo>
                    <a:pt x="985" y="473"/>
                  </a:lnTo>
                  <a:lnTo>
                    <a:pt x="985" y="471"/>
                  </a:lnTo>
                  <a:lnTo>
                    <a:pt x="985" y="471"/>
                  </a:lnTo>
                  <a:lnTo>
                    <a:pt x="985" y="471"/>
                  </a:lnTo>
                  <a:lnTo>
                    <a:pt x="985" y="471"/>
                  </a:lnTo>
                  <a:lnTo>
                    <a:pt x="985" y="471"/>
                  </a:lnTo>
                  <a:lnTo>
                    <a:pt x="985" y="469"/>
                  </a:lnTo>
                  <a:lnTo>
                    <a:pt x="985" y="466"/>
                  </a:lnTo>
                  <a:lnTo>
                    <a:pt x="985" y="466"/>
                  </a:lnTo>
                  <a:lnTo>
                    <a:pt x="985" y="466"/>
                  </a:lnTo>
                  <a:lnTo>
                    <a:pt x="985" y="464"/>
                  </a:lnTo>
                  <a:lnTo>
                    <a:pt x="985" y="464"/>
                  </a:lnTo>
                  <a:lnTo>
                    <a:pt x="985" y="462"/>
                  </a:lnTo>
                  <a:lnTo>
                    <a:pt x="985" y="462"/>
                  </a:lnTo>
                  <a:lnTo>
                    <a:pt x="985" y="462"/>
                  </a:lnTo>
                  <a:lnTo>
                    <a:pt x="985" y="462"/>
                  </a:lnTo>
                  <a:lnTo>
                    <a:pt x="985" y="462"/>
                  </a:lnTo>
                  <a:lnTo>
                    <a:pt x="985" y="459"/>
                  </a:lnTo>
                  <a:lnTo>
                    <a:pt x="985" y="459"/>
                  </a:lnTo>
                  <a:lnTo>
                    <a:pt x="985" y="459"/>
                  </a:lnTo>
                  <a:lnTo>
                    <a:pt x="985" y="457"/>
                  </a:lnTo>
                  <a:lnTo>
                    <a:pt x="985" y="457"/>
                  </a:lnTo>
                  <a:lnTo>
                    <a:pt x="985" y="457"/>
                  </a:lnTo>
                  <a:lnTo>
                    <a:pt x="985" y="454"/>
                  </a:lnTo>
                  <a:lnTo>
                    <a:pt x="985" y="454"/>
                  </a:lnTo>
                  <a:lnTo>
                    <a:pt x="985" y="452"/>
                  </a:lnTo>
                  <a:lnTo>
                    <a:pt x="985" y="450"/>
                  </a:lnTo>
                  <a:lnTo>
                    <a:pt x="985" y="445"/>
                  </a:lnTo>
                  <a:lnTo>
                    <a:pt x="985" y="445"/>
                  </a:lnTo>
                  <a:lnTo>
                    <a:pt x="987" y="445"/>
                  </a:lnTo>
                  <a:lnTo>
                    <a:pt x="987" y="447"/>
                  </a:lnTo>
                  <a:lnTo>
                    <a:pt x="987" y="447"/>
                  </a:lnTo>
                  <a:lnTo>
                    <a:pt x="987" y="452"/>
                  </a:lnTo>
                  <a:lnTo>
                    <a:pt x="985"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90" y="466"/>
                  </a:lnTo>
                  <a:lnTo>
                    <a:pt x="990" y="466"/>
                  </a:lnTo>
                  <a:lnTo>
                    <a:pt x="990" y="466"/>
                  </a:lnTo>
                  <a:lnTo>
                    <a:pt x="992" y="466"/>
                  </a:lnTo>
                  <a:lnTo>
                    <a:pt x="992" y="466"/>
                  </a:lnTo>
                  <a:lnTo>
                    <a:pt x="992" y="464"/>
                  </a:lnTo>
                  <a:lnTo>
                    <a:pt x="992" y="464"/>
                  </a:lnTo>
                  <a:lnTo>
                    <a:pt x="992" y="464"/>
                  </a:lnTo>
                  <a:lnTo>
                    <a:pt x="992" y="464"/>
                  </a:lnTo>
                  <a:lnTo>
                    <a:pt x="992" y="466"/>
                  </a:lnTo>
                  <a:lnTo>
                    <a:pt x="992" y="466"/>
                  </a:lnTo>
                  <a:lnTo>
                    <a:pt x="990" y="469"/>
                  </a:lnTo>
                  <a:lnTo>
                    <a:pt x="990" y="471"/>
                  </a:lnTo>
                  <a:lnTo>
                    <a:pt x="990" y="473"/>
                  </a:lnTo>
                  <a:lnTo>
                    <a:pt x="990" y="473"/>
                  </a:lnTo>
                  <a:lnTo>
                    <a:pt x="990" y="476"/>
                  </a:lnTo>
                  <a:lnTo>
                    <a:pt x="990" y="476"/>
                  </a:lnTo>
                  <a:lnTo>
                    <a:pt x="990" y="478"/>
                  </a:lnTo>
                  <a:lnTo>
                    <a:pt x="990" y="481"/>
                  </a:lnTo>
                  <a:lnTo>
                    <a:pt x="992" y="481"/>
                  </a:lnTo>
                  <a:lnTo>
                    <a:pt x="992" y="478"/>
                  </a:lnTo>
                  <a:lnTo>
                    <a:pt x="999" y="476"/>
                  </a:lnTo>
                  <a:lnTo>
                    <a:pt x="1004" y="478"/>
                  </a:lnTo>
                  <a:lnTo>
                    <a:pt x="1006" y="478"/>
                  </a:lnTo>
                  <a:lnTo>
                    <a:pt x="1009" y="478"/>
                  </a:lnTo>
                  <a:lnTo>
                    <a:pt x="1004" y="481"/>
                  </a:lnTo>
                  <a:lnTo>
                    <a:pt x="1001" y="478"/>
                  </a:lnTo>
                  <a:lnTo>
                    <a:pt x="997" y="478"/>
                  </a:lnTo>
                  <a:lnTo>
                    <a:pt x="992" y="483"/>
                  </a:lnTo>
                  <a:lnTo>
                    <a:pt x="990" y="483"/>
                  </a:lnTo>
                  <a:lnTo>
                    <a:pt x="990" y="483"/>
                  </a:lnTo>
                  <a:lnTo>
                    <a:pt x="990" y="483"/>
                  </a:lnTo>
                  <a:lnTo>
                    <a:pt x="990" y="483"/>
                  </a:lnTo>
                  <a:lnTo>
                    <a:pt x="990" y="483"/>
                  </a:lnTo>
                  <a:lnTo>
                    <a:pt x="990" y="483"/>
                  </a:lnTo>
                  <a:lnTo>
                    <a:pt x="990" y="488"/>
                  </a:lnTo>
                  <a:lnTo>
                    <a:pt x="990" y="490"/>
                  </a:lnTo>
                  <a:lnTo>
                    <a:pt x="994" y="492"/>
                  </a:lnTo>
                  <a:lnTo>
                    <a:pt x="997" y="490"/>
                  </a:lnTo>
                  <a:lnTo>
                    <a:pt x="999" y="488"/>
                  </a:lnTo>
                  <a:lnTo>
                    <a:pt x="1004" y="488"/>
                  </a:lnTo>
                  <a:lnTo>
                    <a:pt x="1004" y="488"/>
                  </a:lnTo>
                  <a:lnTo>
                    <a:pt x="1001" y="490"/>
                  </a:lnTo>
                  <a:lnTo>
                    <a:pt x="999" y="490"/>
                  </a:lnTo>
                  <a:lnTo>
                    <a:pt x="999" y="492"/>
                  </a:lnTo>
                  <a:lnTo>
                    <a:pt x="999" y="492"/>
                  </a:lnTo>
                  <a:lnTo>
                    <a:pt x="994" y="492"/>
                  </a:lnTo>
                  <a:lnTo>
                    <a:pt x="992" y="492"/>
                  </a:lnTo>
                  <a:lnTo>
                    <a:pt x="990" y="492"/>
                  </a:lnTo>
                  <a:lnTo>
                    <a:pt x="983" y="504"/>
                  </a:lnTo>
                  <a:lnTo>
                    <a:pt x="983" y="504"/>
                  </a:lnTo>
                  <a:lnTo>
                    <a:pt x="983" y="507"/>
                  </a:lnTo>
                  <a:lnTo>
                    <a:pt x="987" y="507"/>
                  </a:lnTo>
                  <a:lnTo>
                    <a:pt x="985" y="507"/>
                  </a:lnTo>
                  <a:lnTo>
                    <a:pt x="985" y="507"/>
                  </a:lnTo>
                  <a:lnTo>
                    <a:pt x="985" y="509"/>
                  </a:lnTo>
                  <a:lnTo>
                    <a:pt x="987" y="509"/>
                  </a:lnTo>
                  <a:lnTo>
                    <a:pt x="987" y="509"/>
                  </a:lnTo>
                  <a:lnTo>
                    <a:pt x="987" y="509"/>
                  </a:lnTo>
                  <a:lnTo>
                    <a:pt x="990" y="509"/>
                  </a:lnTo>
                  <a:lnTo>
                    <a:pt x="992" y="507"/>
                  </a:lnTo>
                  <a:lnTo>
                    <a:pt x="1004" y="502"/>
                  </a:lnTo>
                  <a:lnTo>
                    <a:pt x="1009" y="502"/>
                  </a:lnTo>
                  <a:lnTo>
                    <a:pt x="1009" y="504"/>
                  </a:lnTo>
                  <a:lnTo>
                    <a:pt x="1001" y="504"/>
                  </a:lnTo>
                  <a:lnTo>
                    <a:pt x="999" y="511"/>
                  </a:lnTo>
                  <a:lnTo>
                    <a:pt x="999" y="511"/>
                  </a:lnTo>
                  <a:lnTo>
                    <a:pt x="999" y="509"/>
                  </a:lnTo>
                  <a:lnTo>
                    <a:pt x="999" y="507"/>
                  </a:lnTo>
                  <a:lnTo>
                    <a:pt x="999" y="507"/>
                  </a:lnTo>
                  <a:lnTo>
                    <a:pt x="999" y="504"/>
                  </a:lnTo>
                  <a:lnTo>
                    <a:pt x="997" y="507"/>
                  </a:lnTo>
                  <a:lnTo>
                    <a:pt x="997" y="507"/>
                  </a:lnTo>
                  <a:lnTo>
                    <a:pt x="994" y="507"/>
                  </a:lnTo>
                  <a:lnTo>
                    <a:pt x="992" y="507"/>
                  </a:lnTo>
                  <a:lnTo>
                    <a:pt x="992" y="509"/>
                  </a:lnTo>
                  <a:lnTo>
                    <a:pt x="990" y="509"/>
                  </a:lnTo>
                  <a:lnTo>
                    <a:pt x="990" y="511"/>
                  </a:lnTo>
                  <a:lnTo>
                    <a:pt x="990" y="514"/>
                  </a:lnTo>
                  <a:lnTo>
                    <a:pt x="990" y="514"/>
                  </a:lnTo>
                  <a:lnTo>
                    <a:pt x="990" y="514"/>
                  </a:lnTo>
                  <a:lnTo>
                    <a:pt x="992" y="516"/>
                  </a:lnTo>
                  <a:lnTo>
                    <a:pt x="992" y="514"/>
                  </a:lnTo>
                  <a:lnTo>
                    <a:pt x="994" y="514"/>
                  </a:lnTo>
                  <a:lnTo>
                    <a:pt x="997" y="514"/>
                  </a:lnTo>
                  <a:lnTo>
                    <a:pt x="997" y="511"/>
                  </a:lnTo>
                  <a:lnTo>
                    <a:pt x="997" y="511"/>
                  </a:lnTo>
                  <a:lnTo>
                    <a:pt x="997" y="511"/>
                  </a:lnTo>
                  <a:lnTo>
                    <a:pt x="999" y="511"/>
                  </a:lnTo>
                  <a:lnTo>
                    <a:pt x="999" y="511"/>
                  </a:lnTo>
                  <a:lnTo>
                    <a:pt x="997"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7" y="528"/>
                  </a:lnTo>
                  <a:lnTo>
                    <a:pt x="1001" y="528"/>
                  </a:lnTo>
                  <a:lnTo>
                    <a:pt x="1004" y="530"/>
                  </a:lnTo>
                  <a:lnTo>
                    <a:pt x="1004" y="530"/>
                  </a:lnTo>
                  <a:lnTo>
                    <a:pt x="1006" y="525"/>
                  </a:lnTo>
                  <a:lnTo>
                    <a:pt x="1009" y="523"/>
                  </a:lnTo>
                  <a:lnTo>
                    <a:pt x="1009" y="523"/>
                  </a:lnTo>
                  <a:lnTo>
                    <a:pt x="1011" y="521"/>
                  </a:lnTo>
                  <a:lnTo>
                    <a:pt x="1011" y="521"/>
                  </a:lnTo>
                  <a:lnTo>
                    <a:pt x="1011" y="518"/>
                  </a:lnTo>
                  <a:lnTo>
                    <a:pt x="1011" y="518"/>
                  </a:lnTo>
                  <a:lnTo>
                    <a:pt x="1009" y="516"/>
                  </a:lnTo>
                  <a:lnTo>
                    <a:pt x="1009" y="516"/>
                  </a:lnTo>
                  <a:lnTo>
                    <a:pt x="1009" y="516"/>
                  </a:lnTo>
                  <a:lnTo>
                    <a:pt x="1009" y="516"/>
                  </a:lnTo>
                  <a:lnTo>
                    <a:pt x="1009" y="516"/>
                  </a:lnTo>
                  <a:lnTo>
                    <a:pt x="1011" y="516"/>
                  </a:lnTo>
                  <a:lnTo>
                    <a:pt x="1011" y="516"/>
                  </a:lnTo>
                  <a:lnTo>
                    <a:pt x="1011" y="518"/>
                  </a:lnTo>
                  <a:lnTo>
                    <a:pt x="1011" y="518"/>
                  </a:lnTo>
                  <a:lnTo>
                    <a:pt x="1011" y="521"/>
                  </a:lnTo>
                  <a:lnTo>
                    <a:pt x="1011" y="523"/>
                  </a:lnTo>
                  <a:lnTo>
                    <a:pt x="1009" y="525"/>
                  </a:lnTo>
                  <a:lnTo>
                    <a:pt x="1009" y="528"/>
                  </a:lnTo>
                  <a:lnTo>
                    <a:pt x="1009" y="528"/>
                  </a:lnTo>
                  <a:lnTo>
                    <a:pt x="1006" y="530"/>
                  </a:lnTo>
                  <a:lnTo>
                    <a:pt x="1006" y="533"/>
                  </a:lnTo>
                  <a:lnTo>
                    <a:pt x="1006" y="533"/>
                  </a:lnTo>
                  <a:lnTo>
                    <a:pt x="1006" y="533"/>
                  </a:lnTo>
                  <a:lnTo>
                    <a:pt x="1006" y="535"/>
                  </a:lnTo>
                  <a:lnTo>
                    <a:pt x="1006" y="535"/>
                  </a:lnTo>
                  <a:lnTo>
                    <a:pt x="1009" y="537"/>
                  </a:lnTo>
                  <a:lnTo>
                    <a:pt x="1009" y="537"/>
                  </a:lnTo>
                  <a:lnTo>
                    <a:pt x="1018" y="533"/>
                  </a:lnTo>
                  <a:lnTo>
                    <a:pt x="1023" y="535"/>
                  </a:lnTo>
                  <a:lnTo>
                    <a:pt x="1025" y="533"/>
                  </a:lnTo>
                  <a:lnTo>
                    <a:pt x="1025" y="533"/>
                  </a:lnTo>
                  <a:lnTo>
                    <a:pt x="1025" y="535"/>
                  </a:lnTo>
                  <a:lnTo>
                    <a:pt x="1025" y="535"/>
                  </a:lnTo>
                  <a:lnTo>
                    <a:pt x="1027" y="535"/>
                  </a:lnTo>
                  <a:lnTo>
                    <a:pt x="1030" y="530"/>
                  </a:lnTo>
                  <a:lnTo>
                    <a:pt x="1032" y="523"/>
                  </a:lnTo>
                  <a:lnTo>
                    <a:pt x="1035" y="521"/>
                  </a:lnTo>
                  <a:lnTo>
                    <a:pt x="1035" y="518"/>
                  </a:lnTo>
                  <a:lnTo>
                    <a:pt x="1035" y="516"/>
                  </a:lnTo>
                  <a:lnTo>
                    <a:pt x="1035" y="514"/>
                  </a:lnTo>
                  <a:lnTo>
                    <a:pt x="1035" y="511"/>
                  </a:lnTo>
                  <a:lnTo>
                    <a:pt x="1035" y="507"/>
                  </a:lnTo>
                  <a:lnTo>
                    <a:pt x="1035" y="507"/>
                  </a:lnTo>
                  <a:lnTo>
                    <a:pt x="1035" y="504"/>
                  </a:lnTo>
                  <a:lnTo>
                    <a:pt x="1037" y="502"/>
                  </a:lnTo>
                  <a:lnTo>
                    <a:pt x="1037" y="502"/>
                  </a:lnTo>
                  <a:lnTo>
                    <a:pt x="1035" y="502"/>
                  </a:lnTo>
                  <a:lnTo>
                    <a:pt x="1035" y="502"/>
                  </a:lnTo>
                  <a:lnTo>
                    <a:pt x="1035" y="499"/>
                  </a:lnTo>
                  <a:lnTo>
                    <a:pt x="1035" y="499"/>
                  </a:lnTo>
                  <a:lnTo>
                    <a:pt x="1035" y="499"/>
                  </a:lnTo>
                  <a:lnTo>
                    <a:pt x="1035" y="497"/>
                  </a:lnTo>
                  <a:lnTo>
                    <a:pt x="1037" y="495"/>
                  </a:lnTo>
                  <a:lnTo>
                    <a:pt x="1037" y="492"/>
                  </a:lnTo>
                  <a:lnTo>
                    <a:pt x="1037" y="492"/>
                  </a:lnTo>
                  <a:lnTo>
                    <a:pt x="1037" y="490"/>
                  </a:lnTo>
                  <a:lnTo>
                    <a:pt x="1035" y="488"/>
                  </a:lnTo>
                  <a:lnTo>
                    <a:pt x="1035" y="485"/>
                  </a:lnTo>
                  <a:lnTo>
                    <a:pt x="1035" y="485"/>
                  </a:lnTo>
                  <a:lnTo>
                    <a:pt x="1037" y="481"/>
                  </a:lnTo>
                  <a:lnTo>
                    <a:pt x="1039" y="478"/>
                  </a:lnTo>
                  <a:lnTo>
                    <a:pt x="1042" y="478"/>
                  </a:lnTo>
                  <a:lnTo>
                    <a:pt x="1042" y="478"/>
                  </a:lnTo>
                  <a:lnTo>
                    <a:pt x="1042" y="481"/>
                  </a:lnTo>
                  <a:lnTo>
                    <a:pt x="1042" y="481"/>
                  </a:lnTo>
                  <a:lnTo>
                    <a:pt x="1042" y="483"/>
                  </a:lnTo>
                  <a:lnTo>
                    <a:pt x="1039" y="483"/>
                  </a:lnTo>
                  <a:lnTo>
                    <a:pt x="1039" y="483"/>
                  </a:lnTo>
                  <a:lnTo>
                    <a:pt x="1039" y="485"/>
                  </a:lnTo>
                  <a:lnTo>
                    <a:pt x="1039" y="485"/>
                  </a:lnTo>
                  <a:lnTo>
                    <a:pt x="1039" y="488"/>
                  </a:lnTo>
                  <a:lnTo>
                    <a:pt x="1039" y="488"/>
                  </a:lnTo>
                  <a:lnTo>
                    <a:pt x="1039" y="488"/>
                  </a:lnTo>
                  <a:lnTo>
                    <a:pt x="1039" y="488"/>
                  </a:lnTo>
                  <a:lnTo>
                    <a:pt x="1039" y="488"/>
                  </a:lnTo>
                  <a:lnTo>
                    <a:pt x="1042" y="490"/>
                  </a:lnTo>
                  <a:lnTo>
                    <a:pt x="1042" y="490"/>
                  </a:lnTo>
                  <a:lnTo>
                    <a:pt x="1042" y="490"/>
                  </a:lnTo>
                  <a:lnTo>
                    <a:pt x="1042" y="490"/>
                  </a:lnTo>
                  <a:lnTo>
                    <a:pt x="1042" y="490"/>
                  </a:lnTo>
                  <a:lnTo>
                    <a:pt x="1042" y="492"/>
                  </a:lnTo>
                  <a:lnTo>
                    <a:pt x="1042" y="495"/>
                  </a:lnTo>
                  <a:lnTo>
                    <a:pt x="1042" y="495"/>
                  </a:lnTo>
                  <a:lnTo>
                    <a:pt x="1042" y="497"/>
                  </a:lnTo>
                  <a:lnTo>
                    <a:pt x="1042" y="497"/>
                  </a:lnTo>
                  <a:lnTo>
                    <a:pt x="1042" y="499"/>
                  </a:lnTo>
                  <a:lnTo>
                    <a:pt x="1042" y="502"/>
                  </a:lnTo>
                  <a:lnTo>
                    <a:pt x="1039" y="502"/>
                  </a:lnTo>
                  <a:lnTo>
                    <a:pt x="1039" y="504"/>
                  </a:lnTo>
                  <a:lnTo>
                    <a:pt x="1042" y="504"/>
                  </a:lnTo>
                  <a:lnTo>
                    <a:pt x="1042" y="504"/>
                  </a:lnTo>
                  <a:lnTo>
                    <a:pt x="1042" y="511"/>
                  </a:lnTo>
                  <a:lnTo>
                    <a:pt x="1039" y="511"/>
                  </a:lnTo>
                  <a:lnTo>
                    <a:pt x="1039" y="511"/>
                  </a:lnTo>
                  <a:lnTo>
                    <a:pt x="1039" y="514"/>
                  </a:lnTo>
                  <a:lnTo>
                    <a:pt x="1039" y="514"/>
                  </a:lnTo>
                  <a:lnTo>
                    <a:pt x="1039" y="514"/>
                  </a:lnTo>
                  <a:lnTo>
                    <a:pt x="1039" y="516"/>
                  </a:lnTo>
                  <a:lnTo>
                    <a:pt x="1039" y="516"/>
                  </a:lnTo>
                  <a:lnTo>
                    <a:pt x="1037" y="525"/>
                  </a:lnTo>
                  <a:lnTo>
                    <a:pt x="1037" y="525"/>
                  </a:lnTo>
                  <a:lnTo>
                    <a:pt x="1037" y="528"/>
                  </a:lnTo>
                  <a:lnTo>
                    <a:pt x="1037" y="530"/>
                  </a:lnTo>
                  <a:lnTo>
                    <a:pt x="1037" y="530"/>
                  </a:lnTo>
                  <a:lnTo>
                    <a:pt x="1037" y="530"/>
                  </a:lnTo>
                  <a:lnTo>
                    <a:pt x="1037" y="533"/>
                  </a:lnTo>
                  <a:lnTo>
                    <a:pt x="1035" y="533"/>
                  </a:lnTo>
                  <a:lnTo>
                    <a:pt x="1035" y="535"/>
                  </a:lnTo>
                  <a:lnTo>
                    <a:pt x="1032" y="535"/>
                  </a:lnTo>
                  <a:lnTo>
                    <a:pt x="1030" y="537"/>
                  </a:lnTo>
                  <a:lnTo>
                    <a:pt x="1030" y="537"/>
                  </a:lnTo>
                  <a:lnTo>
                    <a:pt x="1030" y="540"/>
                  </a:lnTo>
                  <a:lnTo>
                    <a:pt x="1037" y="542"/>
                  </a:lnTo>
                  <a:lnTo>
                    <a:pt x="1037" y="542"/>
                  </a:lnTo>
                  <a:lnTo>
                    <a:pt x="1039" y="544"/>
                  </a:lnTo>
                  <a:lnTo>
                    <a:pt x="1039" y="544"/>
                  </a:lnTo>
                  <a:lnTo>
                    <a:pt x="1025" y="544"/>
                  </a:lnTo>
                  <a:lnTo>
                    <a:pt x="1020" y="547"/>
                  </a:lnTo>
                  <a:lnTo>
                    <a:pt x="1018" y="544"/>
                  </a:lnTo>
                  <a:lnTo>
                    <a:pt x="1016" y="544"/>
                  </a:lnTo>
                  <a:lnTo>
                    <a:pt x="1016" y="547"/>
                  </a:lnTo>
                  <a:lnTo>
                    <a:pt x="1016" y="547"/>
                  </a:lnTo>
                  <a:lnTo>
                    <a:pt x="1016" y="549"/>
                  </a:lnTo>
                  <a:lnTo>
                    <a:pt x="1016" y="549"/>
                  </a:lnTo>
                  <a:lnTo>
                    <a:pt x="1018" y="549"/>
                  </a:lnTo>
                  <a:lnTo>
                    <a:pt x="1018" y="552"/>
                  </a:lnTo>
                  <a:lnTo>
                    <a:pt x="1020" y="552"/>
                  </a:lnTo>
                  <a:lnTo>
                    <a:pt x="1020" y="554"/>
                  </a:lnTo>
                  <a:lnTo>
                    <a:pt x="1013" y="554"/>
                  </a:lnTo>
                  <a:lnTo>
                    <a:pt x="1009" y="549"/>
                  </a:lnTo>
                  <a:lnTo>
                    <a:pt x="1009" y="549"/>
                  </a:lnTo>
                  <a:lnTo>
                    <a:pt x="999" y="549"/>
                  </a:lnTo>
                  <a:lnTo>
                    <a:pt x="999" y="549"/>
                  </a:lnTo>
                  <a:lnTo>
                    <a:pt x="997" y="547"/>
                  </a:lnTo>
                  <a:lnTo>
                    <a:pt x="997" y="547"/>
                  </a:lnTo>
                  <a:lnTo>
                    <a:pt x="997" y="547"/>
                  </a:lnTo>
                  <a:lnTo>
                    <a:pt x="997" y="547"/>
                  </a:lnTo>
                  <a:lnTo>
                    <a:pt x="997" y="547"/>
                  </a:lnTo>
                  <a:lnTo>
                    <a:pt x="994" y="547"/>
                  </a:lnTo>
                  <a:lnTo>
                    <a:pt x="997" y="547"/>
                  </a:lnTo>
                  <a:lnTo>
                    <a:pt x="997" y="544"/>
                  </a:lnTo>
                  <a:lnTo>
                    <a:pt x="997" y="544"/>
                  </a:lnTo>
                  <a:lnTo>
                    <a:pt x="997" y="544"/>
                  </a:lnTo>
                  <a:lnTo>
                    <a:pt x="997" y="544"/>
                  </a:lnTo>
                  <a:lnTo>
                    <a:pt x="997"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90" y="542"/>
                  </a:lnTo>
                  <a:lnTo>
                    <a:pt x="990" y="542"/>
                  </a:lnTo>
                  <a:lnTo>
                    <a:pt x="990" y="542"/>
                  </a:lnTo>
                  <a:lnTo>
                    <a:pt x="987" y="540"/>
                  </a:lnTo>
                  <a:lnTo>
                    <a:pt x="987" y="537"/>
                  </a:lnTo>
                  <a:lnTo>
                    <a:pt x="987" y="535"/>
                  </a:lnTo>
                  <a:lnTo>
                    <a:pt x="987" y="535"/>
                  </a:lnTo>
                  <a:lnTo>
                    <a:pt x="985" y="535"/>
                  </a:lnTo>
                  <a:lnTo>
                    <a:pt x="985" y="535"/>
                  </a:lnTo>
                  <a:lnTo>
                    <a:pt x="985" y="533"/>
                  </a:lnTo>
                  <a:lnTo>
                    <a:pt x="985" y="533"/>
                  </a:lnTo>
                  <a:lnTo>
                    <a:pt x="985" y="533"/>
                  </a:lnTo>
                  <a:lnTo>
                    <a:pt x="985" y="530"/>
                  </a:lnTo>
                  <a:lnTo>
                    <a:pt x="983" y="530"/>
                  </a:lnTo>
                  <a:lnTo>
                    <a:pt x="983" y="528"/>
                  </a:lnTo>
                  <a:lnTo>
                    <a:pt x="980" y="525"/>
                  </a:lnTo>
                  <a:lnTo>
                    <a:pt x="978" y="523"/>
                  </a:lnTo>
                  <a:lnTo>
                    <a:pt x="975" y="518"/>
                  </a:lnTo>
                  <a:lnTo>
                    <a:pt x="968" y="516"/>
                  </a:lnTo>
                  <a:lnTo>
                    <a:pt x="964" y="516"/>
                  </a:lnTo>
                  <a:lnTo>
                    <a:pt x="961" y="514"/>
                  </a:lnTo>
                  <a:lnTo>
                    <a:pt x="954" y="514"/>
                  </a:lnTo>
                  <a:lnTo>
                    <a:pt x="938" y="523"/>
                  </a:lnTo>
                  <a:lnTo>
                    <a:pt x="938" y="523"/>
                  </a:lnTo>
                  <a:lnTo>
                    <a:pt x="938" y="523"/>
                  </a:lnTo>
                  <a:lnTo>
                    <a:pt x="935" y="521"/>
                  </a:lnTo>
                  <a:lnTo>
                    <a:pt x="935" y="521"/>
                  </a:lnTo>
                  <a:lnTo>
                    <a:pt x="935" y="521"/>
                  </a:lnTo>
                  <a:lnTo>
                    <a:pt x="935" y="521"/>
                  </a:lnTo>
                  <a:lnTo>
                    <a:pt x="935" y="521"/>
                  </a:lnTo>
                  <a:lnTo>
                    <a:pt x="935" y="521"/>
                  </a:lnTo>
                  <a:lnTo>
                    <a:pt x="935" y="521"/>
                  </a:lnTo>
                  <a:lnTo>
                    <a:pt x="938" y="523"/>
                  </a:lnTo>
                  <a:lnTo>
                    <a:pt x="938" y="525"/>
                  </a:lnTo>
                  <a:lnTo>
                    <a:pt x="938" y="525"/>
                  </a:lnTo>
                  <a:lnTo>
                    <a:pt x="935" y="525"/>
                  </a:lnTo>
                  <a:lnTo>
                    <a:pt x="938" y="528"/>
                  </a:lnTo>
                  <a:lnTo>
                    <a:pt x="938" y="528"/>
                  </a:lnTo>
                  <a:lnTo>
                    <a:pt x="935" y="528"/>
                  </a:lnTo>
                  <a:lnTo>
                    <a:pt x="935" y="530"/>
                  </a:lnTo>
                  <a:lnTo>
                    <a:pt x="938" y="530"/>
                  </a:lnTo>
                  <a:lnTo>
                    <a:pt x="938" y="528"/>
                  </a:lnTo>
                  <a:lnTo>
                    <a:pt x="938" y="530"/>
                  </a:lnTo>
                  <a:lnTo>
                    <a:pt x="938" y="530"/>
                  </a:lnTo>
                  <a:lnTo>
                    <a:pt x="938" y="530"/>
                  </a:lnTo>
                  <a:lnTo>
                    <a:pt x="938" y="533"/>
                  </a:lnTo>
                  <a:lnTo>
                    <a:pt x="938" y="533"/>
                  </a:lnTo>
                  <a:lnTo>
                    <a:pt x="938" y="533"/>
                  </a:lnTo>
                  <a:lnTo>
                    <a:pt x="938" y="535"/>
                  </a:lnTo>
                  <a:lnTo>
                    <a:pt x="938" y="537"/>
                  </a:lnTo>
                  <a:lnTo>
                    <a:pt x="938" y="537"/>
                  </a:lnTo>
                  <a:lnTo>
                    <a:pt x="938" y="540"/>
                  </a:lnTo>
                  <a:lnTo>
                    <a:pt x="940" y="540"/>
                  </a:lnTo>
                  <a:lnTo>
                    <a:pt x="942" y="542"/>
                  </a:lnTo>
                  <a:lnTo>
                    <a:pt x="945"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2" y="547"/>
                  </a:lnTo>
                  <a:lnTo>
                    <a:pt x="952" y="549"/>
                  </a:lnTo>
                  <a:lnTo>
                    <a:pt x="952" y="549"/>
                  </a:lnTo>
                  <a:lnTo>
                    <a:pt x="952" y="549"/>
                  </a:lnTo>
                  <a:lnTo>
                    <a:pt x="952" y="549"/>
                  </a:lnTo>
                  <a:lnTo>
                    <a:pt x="952" y="552"/>
                  </a:lnTo>
                  <a:lnTo>
                    <a:pt x="952" y="552"/>
                  </a:lnTo>
                  <a:lnTo>
                    <a:pt x="952" y="554"/>
                  </a:lnTo>
                  <a:lnTo>
                    <a:pt x="952" y="556"/>
                  </a:lnTo>
                  <a:lnTo>
                    <a:pt x="952" y="556"/>
                  </a:lnTo>
                  <a:lnTo>
                    <a:pt x="952" y="559"/>
                  </a:lnTo>
                  <a:lnTo>
                    <a:pt x="952" y="559"/>
                  </a:lnTo>
                  <a:lnTo>
                    <a:pt x="954" y="559"/>
                  </a:lnTo>
                  <a:lnTo>
                    <a:pt x="954" y="561"/>
                  </a:lnTo>
                  <a:lnTo>
                    <a:pt x="954" y="563"/>
                  </a:lnTo>
                  <a:lnTo>
                    <a:pt x="961" y="563"/>
                  </a:lnTo>
                  <a:lnTo>
                    <a:pt x="966" y="559"/>
                  </a:lnTo>
                  <a:lnTo>
                    <a:pt x="971" y="559"/>
                  </a:lnTo>
                  <a:lnTo>
                    <a:pt x="971" y="559"/>
                  </a:lnTo>
                  <a:lnTo>
                    <a:pt x="971" y="561"/>
                  </a:lnTo>
                  <a:lnTo>
                    <a:pt x="968" y="561"/>
                  </a:lnTo>
                  <a:lnTo>
                    <a:pt x="966" y="561"/>
                  </a:lnTo>
                  <a:lnTo>
                    <a:pt x="966" y="563"/>
                  </a:lnTo>
                  <a:lnTo>
                    <a:pt x="964" y="566"/>
                  </a:lnTo>
                  <a:lnTo>
                    <a:pt x="966" y="566"/>
                  </a:lnTo>
                  <a:lnTo>
                    <a:pt x="966" y="568"/>
                  </a:lnTo>
                  <a:lnTo>
                    <a:pt x="971" y="566"/>
                  </a:lnTo>
                  <a:lnTo>
                    <a:pt x="971" y="566"/>
                  </a:lnTo>
                  <a:lnTo>
                    <a:pt x="971" y="566"/>
                  </a:lnTo>
                  <a:lnTo>
                    <a:pt x="971" y="568"/>
                  </a:lnTo>
                  <a:lnTo>
                    <a:pt x="971" y="568"/>
                  </a:lnTo>
                  <a:lnTo>
                    <a:pt x="968" y="570"/>
                  </a:lnTo>
                  <a:lnTo>
                    <a:pt x="968" y="570"/>
                  </a:lnTo>
                  <a:lnTo>
                    <a:pt x="966" y="573"/>
                  </a:lnTo>
                  <a:lnTo>
                    <a:pt x="966" y="573"/>
                  </a:lnTo>
                  <a:lnTo>
                    <a:pt x="968" y="573"/>
                  </a:lnTo>
                  <a:lnTo>
                    <a:pt x="968" y="573"/>
                  </a:lnTo>
                  <a:lnTo>
                    <a:pt x="968" y="573"/>
                  </a:lnTo>
                  <a:lnTo>
                    <a:pt x="968" y="573"/>
                  </a:lnTo>
                  <a:lnTo>
                    <a:pt x="968" y="573"/>
                  </a:lnTo>
                  <a:lnTo>
                    <a:pt x="973" y="573"/>
                  </a:lnTo>
                  <a:lnTo>
                    <a:pt x="973" y="573"/>
                  </a:lnTo>
                  <a:lnTo>
                    <a:pt x="975" y="573"/>
                  </a:lnTo>
                  <a:lnTo>
                    <a:pt x="978" y="573"/>
                  </a:lnTo>
                  <a:lnTo>
                    <a:pt x="980" y="573"/>
                  </a:lnTo>
                  <a:lnTo>
                    <a:pt x="973" y="575"/>
                  </a:lnTo>
                  <a:lnTo>
                    <a:pt x="973" y="575"/>
                  </a:lnTo>
                  <a:lnTo>
                    <a:pt x="975" y="575"/>
                  </a:lnTo>
                  <a:lnTo>
                    <a:pt x="978" y="578"/>
                  </a:lnTo>
                  <a:lnTo>
                    <a:pt x="975" y="578"/>
                  </a:lnTo>
                  <a:lnTo>
                    <a:pt x="975" y="578"/>
                  </a:lnTo>
                  <a:lnTo>
                    <a:pt x="973" y="578"/>
                  </a:lnTo>
                  <a:lnTo>
                    <a:pt x="973" y="578"/>
                  </a:lnTo>
                  <a:lnTo>
                    <a:pt x="973" y="575"/>
                  </a:lnTo>
                  <a:lnTo>
                    <a:pt x="973" y="575"/>
                  </a:lnTo>
                  <a:lnTo>
                    <a:pt x="971" y="575"/>
                  </a:lnTo>
                  <a:lnTo>
                    <a:pt x="971" y="575"/>
                  </a:lnTo>
                  <a:lnTo>
                    <a:pt x="971" y="575"/>
                  </a:lnTo>
                  <a:lnTo>
                    <a:pt x="971" y="575"/>
                  </a:lnTo>
                  <a:lnTo>
                    <a:pt x="964" y="575"/>
                  </a:lnTo>
                  <a:lnTo>
                    <a:pt x="964" y="578"/>
                  </a:lnTo>
                  <a:lnTo>
                    <a:pt x="964" y="580"/>
                  </a:lnTo>
                  <a:lnTo>
                    <a:pt x="964" y="580"/>
                  </a:lnTo>
                  <a:lnTo>
                    <a:pt x="966" y="582"/>
                  </a:lnTo>
                  <a:lnTo>
                    <a:pt x="966" y="582"/>
                  </a:lnTo>
                  <a:lnTo>
                    <a:pt x="964" y="582"/>
                  </a:lnTo>
                  <a:lnTo>
                    <a:pt x="961" y="585"/>
                  </a:lnTo>
                  <a:lnTo>
                    <a:pt x="961" y="585"/>
                  </a:lnTo>
                  <a:lnTo>
                    <a:pt x="961" y="582"/>
                  </a:lnTo>
                  <a:lnTo>
                    <a:pt x="959" y="580"/>
                  </a:lnTo>
                  <a:lnTo>
                    <a:pt x="959" y="580"/>
                  </a:lnTo>
                  <a:lnTo>
                    <a:pt x="956" y="582"/>
                  </a:lnTo>
                  <a:lnTo>
                    <a:pt x="954" y="582"/>
                  </a:lnTo>
                  <a:lnTo>
                    <a:pt x="949" y="585"/>
                  </a:lnTo>
                  <a:lnTo>
                    <a:pt x="949" y="585"/>
                  </a:lnTo>
                  <a:lnTo>
                    <a:pt x="949" y="585"/>
                  </a:lnTo>
                  <a:lnTo>
                    <a:pt x="949" y="585"/>
                  </a:lnTo>
                  <a:lnTo>
                    <a:pt x="949" y="585"/>
                  </a:lnTo>
                  <a:lnTo>
                    <a:pt x="949" y="582"/>
                  </a:lnTo>
                  <a:lnTo>
                    <a:pt x="947" y="582"/>
                  </a:lnTo>
                  <a:lnTo>
                    <a:pt x="945" y="585"/>
                  </a:lnTo>
                  <a:lnTo>
                    <a:pt x="942" y="585"/>
                  </a:lnTo>
                  <a:lnTo>
                    <a:pt x="942" y="587"/>
                  </a:lnTo>
                  <a:lnTo>
                    <a:pt x="945" y="587"/>
                  </a:lnTo>
                  <a:lnTo>
                    <a:pt x="945" y="587"/>
                  </a:lnTo>
                  <a:lnTo>
                    <a:pt x="945" y="589"/>
                  </a:lnTo>
                  <a:lnTo>
                    <a:pt x="945" y="589"/>
                  </a:lnTo>
                  <a:lnTo>
                    <a:pt x="942" y="589"/>
                  </a:lnTo>
                  <a:lnTo>
                    <a:pt x="942" y="589"/>
                  </a:lnTo>
                  <a:lnTo>
                    <a:pt x="940" y="592"/>
                  </a:lnTo>
                  <a:lnTo>
                    <a:pt x="940" y="594"/>
                  </a:lnTo>
                  <a:lnTo>
                    <a:pt x="935" y="599"/>
                  </a:lnTo>
                  <a:lnTo>
                    <a:pt x="935" y="599"/>
                  </a:lnTo>
                  <a:lnTo>
                    <a:pt x="935" y="599"/>
                  </a:lnTo>
                  <a:lnTo>
                    <a:pt x="935" y="601"/>
                  </a:lnTo>
                  <a:lnTo>
                    <a:pt x="926" y="608"/>
                  </a:lnTo>
                  <a:lnTo>
                    <a:pt x="926" y="611"/>
                  </a:lnTo>
                  <a:lnTo>
                    <a:pt x="926" y="613"/>
                  </a:lnTo>
                  <a:lnTo>
                    <a:pt x="926" y="613"/>
                  </a:lnTo>
                  <a:lnTo>
                    <a:pt x="926" y="615"/>
                  </a:lnTo>
                  <a:lnTo>
                    <a:pt x="926"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6" y="634"/>
                  </a:lnTo>
                  <a:lnTo>
                    <a:pt x="926" y="637"/>
                  </a:lnTo>
                  <a:lnTo>
                    <a:pt x="928" y="637"/>
                  </a:lnTo>
                  <a:lnTo>
                    <a:pt x="928" y="637"/>
                  </a:lnTo>
                  <a:lnTo>
                    <a:pt x="930" y="639"/>
                  </a:lnTo>
                  <a:lnTo>
                    <a:pt x="930" y="637"/>
                  </a:lnTo>
                  <a:lnTo>
                    <a:pt x="930" y="634"/>
                  </a:lnTo>
                  <a:lnTo>
                    <a:pt x="930" y="634"/>
                  </a:lnTo>
                  <a:lnTo>
                    <a:pt x="930" y="634"/>
                  </a:lnTo>
                  <a:lnTo>
                    <a:pt x="933" y="637"/>
                  </a:lnTo>
                  <a:lnTo>
                    <a:pt x="933" y="637"/>
                  </a:lnTo>
                  <a:lnTo>
                    <a:pt x="933" y="639"/>
                  </a:lnTo>
                  <a:lnTo>
                    <a:pt x="933" y="639"/>
                  </a:lnTo>
                  <a:lnTo>
                    <a:pt x="933" y="641"/>
                  </a:lnTo>
                  <a:lnTo>
                    <a:pt x="933" y="641"/>
                  </a:lnTo>
                  <a:lnTo>
                    <a:pt x="933" y="641"/>
                  </a:lnTo>
                  <a:lnTo>
                    <a:pt x="938" y="644"/>
                  </a:lnTo>
                  <a:lnTo>
                    <a:pt x="938" y="644"/>
                  </a:lnTo>
                  <a:lnTo>
                    <a:pt x="938" y="646"/>
                  </a:lnTo>
                  <a:lnTo>
                    <a:pt x="940" y="646"/>
                  </a:lnTo>
                  <a:lnTo>
                    <a:pt x="940" y="646"/>
                  </a:lnTo>
                  <a:lnTo>
                    <a:pt x="940" y="646"/>
                  </a:lnTo>
                  <a:lnTo>
                    <a:pt x="942" y="646"/>
                  </a:lnTo>
                  <a:lnTo>
                    <a:pt x="942" y="644"/>
                  </a:lnTo>
                  <a:lnTo>
                    <a:pt x="942" y="644"/>
                  </a:lnTo>
                  <a:lnTo>
                    <a:pt x="942" y="646"/>
                  </a:lnTo>
                  <a:lnTo>
                    <a:pt x="942" y="646"/>
                  </a:lnTo>
                  <a:lnTo>
                    <a:pt x="942" y="646"/>
                  </a:lnTo>
                  <a:lnTo>
                    <a:pt x="945" y="649"/>
                  </a:lnTo>
                  <a:lnTo>
                    <a:pt x="945" y="646"/>
                  </a:lnTo>
                  <a:lnTo>
                    <a:pt x="947" y="646"/>
                  </a:lnTo>
                  <a:lnTo>
                    <a:pt x="947" y="646"/>
                  </a:lnTo>
                  <a:lnTo>
                    <a:pt x="945" y="646"/>
                  </a:lnTo>
                  <a:lnTo>
                    <a:pt x="945" y="646"/>
                  </a:lnTo>
                  <a:lnTo>
                    <a:pt x="947" y="644"/>
                  </a:lnTo>
                  <a:lnTo>
                    <a:pt x="947" y="644"/>
                  </a:lnTo>
                  <a:lnTo>
                    <a:pt x="947" y="641"/>
                  </a:lnTo>
                  <a:lnTo>
                    <a:pt x="947" y="641"/>
                  </a:lnTo>
                  <a:lnTo>
                    <a:pt x="947" y="639"/>
                  </a:lnTo>
                  <a:lnTo>
                    <a:pt x="947" y="637"/>
                  </a:lnTo>
                  <a:lnTo>
                    <a:pt x="947" y="637"/>
                  </a:lnTo>
                  <a:lnTo>
                    <a:pt x="945"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2" y="639"/>
                  </a:lnTo>
                  <a:lnTo>
                    <a:pt x="949" y="639"/>
                  </a:lnTo>
                  <a:lnTo>
                    <a:pt x="949" y="641"/>
                  </a:lnTo>
                  <a:lnTo>
                    <a:pt x="949" y="641"/>
                  </a:lnTo>
                  <a:lnTo>
                    <a:pt x="949" y="644"/>
                  </a:lnTo>
                  <a:lnTo>
                    <a:pt x="949" y="646"/>
                  </a:lnTo>
                  <a:lnTo>
                    <a:pt x="949" y="646"/>
                  </a:lnTo>
                  <a:lnTo>
                    <a:pt x="949" y="646"/>
                  </a:lnTo>
                  <a:lnTo>
                    <a:pt x="952" y="646"/>
                  </a:lnTo>
                  <a:lnTo>
                    <a:pt x="952" y="646"/>
                  </a:lnTo>
                  <a:lnTo>
                    <a:pt x="952" y="646"/>
                  </a:lnTo>
                  <a:lnTo>
                    <a:pt x="952" y="646"/>
                  </a:lnTo>
                  <a:lnTo>
                    <a:pt x="952" y="644"/>
                  </a:lnTo>
                  <a:lnTo>
                    <a:pt x="952" y="641"/>
                  </a:lnTo>
                  <a:lnTo>
                    <a:pt x="954" y="637"/>
                  </a:lnTo>
                  <a:lnTo>
                    <a:pt x="952" y="637"/>
                  </a:lnTo>
                  <a:lnTo>
                    <a:pt x="952" y="637"/>
                  </a:lnTo>
                  <a:lnTo>
                    <a:pt x="952" y="634"/>
                  </a:lnTo>
                  <a:lnTo>
                    <a:pt x="952" y="634"/>
                  </a:lnTo>
                  <a:lnTo>
                    <a:pt x="952" y="632"/>
                  </a:lnTo>
                  <a:lnTo>
                    <a:pt x="949" y="632"/>
                  </a:lnTo>
                  <a:lnTo>
                    <a:pt x="949" y="632"/>
                  </a:lnTo>
                  <a:lnTo>
                    <a:pt x="947" y="630"/>
                  </a:lnTo>
                  <a:lnTo>
                    <a:pt x="949" y="627"/>
                  </a:lnTo>
                  <a:lnTo>
                    <a:pt x="949" y="627"/>
                  </a:lnTo>
                  <a:lnTo>
                    <a:pt x="949" y="627"/>
                  </a:lnTo>
                  <a:lnTo>
                    <a:pt x="945" y="623"/>
                  </a:lnTo>
                  <a:lnTo>
                    <a:pt x="945" y="620"/>
                  </a:lnTo>
                  <a:lnTo>
                    <a:pt x="945" y="618"/>
                  </a:lnTo>
                  <a:lnTo>
                    <a:pt x="945"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2" y="625"/>
                  </a:lnTo>
                  <a:lnTo>
                    <a:pt x="949" y="627"/>
                  </a:lnTo>
                  <a:lnTo>
                    <a:pt x="949" y="627"/>
                  </a:lnTo>
                  <a:lnTo>
                    <a:pt x="949" y="627"/>
                  </a:lnTo>
                  <a:lnTo>
                    <a:pt x="952" y="627"/>
                  </a:lnTo>
                  <a:lnTo>
                    <a:pt x="952" y="630"/>
                  </a:lnTo>
                  <a:lnTo>
                    <a:pt x="952" y="630"/>
                  </a:lnTo>
                  <a:lnTo>
                    <a:pt x="952"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1" y="644"/>
                  </a:lnTo>
                  <a:lnTo>
                    <a:pt x="968" y="644"/>
                  </a:lnTo>
                  <a:lnTo>
                    <a:pt x="971" y="646"/>
                  </a:lnTo>
                  <a:lnTo>
                    <a:pt x="973" y="649"/>
                  </a:lnTo>
                  <a:lnTo>
                    <a:pt x="975" y="649"/>
                  </a:lnTo>
                  <a:lnTo>
                    <a:pt x="975" y="649"/>
                  </a:lnTo>
                  <a:lnTo>
                    <a:pt x="975" y="646"/>
                  </a:lnTo>
                  <a:lnTo>
                    <a:pt x="975" y="646"/>
                  </a:lnTo>
                  <a:lnTo>
                    <a:pt x="975" y="646"/>
                  </a:lnTo>
                  <a:lnTo>
                    <a:pt x="975" y="646"/>
                  </a:lnTo>
                  <a:lnTo>
                    <a:pt x="975" y="646"/>
                  </a:lnTo>
                  <a:lnTo>
                    <a:pt x="978" y="646"/>
                  </a:lnTo>
                  <a:lnTo>
                    <a:pt x="978" y="646"/>
                  </a:lnTo>
                  <a:lnTo>
                    <a:pt x="980" y="646"/>
                  </a:lnTo>
                  <a:lnTo>
                    <a:pt x="978" y="646"/>
                  </a:lnTo>
                  <a:lnTo>
                    <a:pt x="978" y="644"/>
                  </a:lnTo>
                  <a:lnTo>
                    <a:pt x="978" y="644"/>
                  </a:lnTo>
                  <a:lnTo>
                    <a:pt x="978" y="644"/>
                  </a:lnTo>
                  <a:lnTo>
                    <a:pt x="978" y="641"/>
                  </a:lnTo>
                  <a:lnTo>
                    <a:pt x="978" y="641"/>
                  </a:lnTo>
                  <a:lnTo>
                    <a:pt x="978" y="641"/>
                  </a:lnTo>
                  <a:lnTo>
                    <a:pt x="978" y="641"/>
                  </a:lnTo>
                  <a:lnTo>
                    <a:pt x="978" y="641"/>
                  </a:lnTo>
                  <a:lnTo>
                    <a:pt x="975" y="639"/>
                  </a:lnTo>
                  <a:lnTo>
                    <a:pt x="975" y="639"/>
                  </a:lnTo>
                  <a:lnTo>
                    <a:pt x="973" y="637"/>
                  </a:lnTo>
                  <a:lnTo>
                    <a:pt x="975" y="634"/>
                  </a:lnTo>
                  <a:lnTo>
                    <a:pt x="975" y="634"/>
                  </a:lnTo>
                  <a:lnTo>
                    <a:pt x="973" y="634"/>
                  </a:lnTo>
                  <a:lnTo>
                    <a:pt x="973" y="632"/>
                  </a:lnTo>
                  <a:lnTo>
                    <a:pt x="971" y="632"/>
                  </a:lnTo>
                  <a:lnTo>
                    <a:pt x="971" y="632"/>
                  </a:lnTo>
                  <a:lnTo>
                    <a:pt x="971" y="630"/>
                  </a:lnTo>
                  <a:lnTo>
                    <a:pt x="971" y="630"/>
                  </a:lnTo>
                  <a:lnTo>
                    <a:pt x="971" y="627"/>
                  </a:lnTo>
                  <a:lnTo>
                    <a:pt x="971" y="627"/>
                  </a:lnTo>
                  <a:lnTo>
                    <a:pt x="971" y="627"/>
                  </a:lnTo>
                  <a:lnTo>
                    <a:pt x="971" y="625"/>
                  </a:lnTo>
                  <a:lnTo>
                    <a:pt x="971" y="625"/>
                  </a:lnTo>
                  <a:lnTo>
                    <a:pt x="971" y="625"/>
                  </a:lnTo>
                  <a:lnTo>
                    <a:pt x="971" y="625"/>
                  </a:lnTo>
                  <a:lnTo>
                    <a:pt x="973" y="625"/>
                  </a:lnTo>
                  <a:lnTo>
                    <a:pt x="973" y="627"/>
                  </a:lnTo>
                  <a:lnTo>
                    <a:pt x="973" y="627"/>
                  </a:lnTo>
                  <a:lnTo>
                    <a:pt x="973" y="630"/>
                  </a:lnTo>
                  <a:lnTo>
                    <a:pt x="973" y="630"/>
                  </a:lnTo>
                  <a:lnTo>
                    <a:pt x="973" y="630"/>
                  </a:lnTo>
                  <a:lnTo>
                    <a:pt x="973" y="632"/>
                  </a:lnTo>
                  <a:lnTo>
                    <a:pt x="975" y="632"/>
                  </a:lnTo>
                  <a:lnTo>
                    <a:pt x="975" y="634"/>
                  </a:lnTo>
                  <a:lnTo>
                    <a:pt x="978" y="634"/>
                  </a:lnTo>
                  <a:lnTo>
                    <a:pt x="978" y="634"/>
                  </a:lnTo>
                  <a:lnTo>
                    <a:pt x="975" y="637"/>
                  </a:lnTo>
                  <a:lnTo>
                    <a:pt x="978" y="637"/>
                  </a:lnTo>
                  <a:lnTo>
                    <a:pt x="983" y="637"/>
                  </a:lnTo>
                  <a:lnTo>
                    <a:pt x="985" y="639"/>
                  </a:lnTo>
                  <a:lnTo>
                    <a:pt x="985" y="639"/>
                  </a:lnTo>
                  <a:lnTo>
                    <a:pt x="985" y="641"/>
                  </a:lnTo>
                  <a:lnTo>
                    <a:pt x="985" y="641"/>
                  </a:lnTo>
                  <a:lnTo>
                    <a:pt x="985" y="641"/>
                  </a:lnTo>
                  <a:lnTo>
                    <a:pt x="985"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90" y="620"/>
                  </a:lnTo>
                  <a:lnTo>
                    <a:pt x="992" y="618"/>
                  </a:lnTo>
                  <a:lnTo>
                    <a:pt x="992" y="620"/>
                  </a:lnTo>
                  <a:lnTo>
                    <a:pt x="997"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4" y="639"/>
                  </a:lnTo>
                  <a:lnTo>
                    <a:pt x="1004" y="639"/>
                  </a:lnTo>
                  <a:lnTo>
                    <a:pt x="1009" y="639"/>
                  </a:lnTo>
                  <a:lnTo>
                    <a:pt x="1009" y="639"/>
                  </a:lnTo>
                  <a:lnTo>
                    <a:pt x="1013" y="639"/>
                  </a:lnTo>
                  <a:lnTo>
                    <a:pt x="1016" y="639"/>
                  </a:lnTo>
                  <a:lnTo>
                    <a:pt x="1018" y="641"/>
                  </a:lnTo>
                  <a:lnTo>
                    <a:pt x="1020" y="641"/>
                  </a:lnTo>
                  <a:lnTo>
                    <a:pt x="1020" y="641"/>
                  </a:lnTo>
                  <a:lnTo>
                    <a:pt x="1023" y="641"/>
                  </a:lnTo>
                  <a:lnTo>
                    <a:pt x="1023"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30" y="630"/>
                  </a:lnTo>
                  <a:lnTo>
                    <a:pt x="1030" y="630"/>
                  </a:lnTo>
                  <a:lnTo>
                    <a:pt x="1030" y="630"/>
                  </a:lnTo>
                  <a:lnTo>
                    <a:pt x="1030" y="627"/>
                  </a:lnTo>
                  <a:lnTo>
                    <a:pt x="1030"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30" y="620"/>
                  </a:lnTo>
                  <a:lnTo>
                    <a:pt x="1032" y="623"/>
                  </a:lnTo>
                  <a:lnTo>
                    <a:pt x="1032" y="625"/>
                  </a:lnTo>
                  <a:lnTo>
                    <a:pt x="1035" y="627"/>
                  </a:lnTo>
                  <a:lnTo>
                    <a:pt x="1037"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2" y="615"/>
                  </a:lnTo>
                  <a:lnTo>
                    <a:pt x="1042" y="613"/>
                  </a:lnTo>
                  <a:lnTo>
                    <a:pt x="1042" y="611"/>
                  </a:lnTo>
                  <a:lnTo>
                    <a:pt x="1042" y="611"/>
                  </a:lnTo>
                  <a:lnTo>
                    <a:pt x="1042" y="611"/>
                  </a:lnTo>
                  <a:lnTo>
                    <a:pt x="1039" y="608"/>
                  </a:lnTo>
                  <a:lnTo>
                    <a:pt x="1039" y="608"/>
                  </a:lnTo>
                  <a:lnTo>
                    <a:pt x="1039" y="608"/>
                  </a:lnTo>
                  <a:lnTo>
                    <a:pt x="1039" y="606"/>
                  </a:lnTo>
                  <a:lnTo>
                    <a:pt x="1039" y="606"/>
                  </a:lnTo>
                  <a:lnTo>
                    <a:pt x="1044" y="608"/>
                  </a:lnTo>
                  <a:lnTo>
                    <a:pt x="1044" y="608"/>
                  </a:lnTo>
                  <a:lnTo>
                    <a:pt x="1046" y="613"/>
                  </a:lnTo>
                  <a:lnTo>
                    <a:pt x="1046" y="615"/>
                  </a:lnTo>
                  <a:lnTo>
                    <a:pt x="1049" y="615"/>
                  </a:lnTo>
                  <a:lnTo>
                    <a:pt x="1051" y="618"/>
                  </a:lnTo>
                  <a:lnTo>
                    <a:pt x="1051" y="620"/>
                  </a:lnTo>
                  <a:lnTo>
                    <a:pt x="1054" y="620"/>
                  </a:lnTo>
                  <a:lnTo>
                    <a:pt x="1056" y="623"/>
                  </a:lnTo>
                  <a:lnTo>
                    <a:pt x="1056" y="623"/>
                  </a:lnTo>
                  <a:lnTo>
                    <a:pt x="1056" y="623"/>
                  </a:lnTo>
                  <a:lnTo>
                    <a:pt x="1056" y="623"/>
                  </a:lnTo>
                  <a:lnTo>
                    <a:pt x="1056" y="623"/>
                  </a:lnTo>
                  <a:lnTo>
                    <a:pt x="1056" y="623"/>
                  </a:lnTo>
                  <a:lnTo>
                    <a:pt x="1058" y="623"/>
                  </a:lnTo>
                  <a:lnTo>
                    <a:pt x="1068" y="623"/>
                  </a:lnTo>
                  <a:lnTo>
                    <a:pt x="1068" y="623"/>
                  </a:lnTo>
                  <a:lnTo>
                    <a:pt x="1068" y="620"/>
                  </a:lnTo>
                  <a:lnTo>
                    <a:pt x="1068" y="620"/>
                  </a:lnTo>
                  <a:lnTo>
                    <a:pt x="1068" y="620"/>
                  </a:lnTo>
                  <a:lnTo>
                    <a:pt x="1068" y="620"/>
                  </a:lnTo>
                  <a:lnTo>
                    <a:pt x="1068" y="620"/>
                  </a:lnTo>
                  <a:lnTo>
                    <a:pt x="1065" y="620"/>
                  </a:lnTo>
                  <a:lnTo>
                    <a:pt x="1065" y="618"/>
                  </a:lnTo>
                  <a:lnTo>
                    <a:pt x="1065" y="618"/>
                  </a:lnTo>
                  <a:lnTo>
                    <a:pt x="1065" y="615"/>
                  </a:lnTo>
                  <a:lnTo>
                    <a:pt x="1065" y="615"/>
                  </a:lnTo>
                  <a:lnTo>
                    <a:pt x="1065" y="615"/>
                  </a:lnTo>
                  <a:lnTo>
                    <a:pt x="1065" y="615"/>
                  </a:lnTo>
                  <a:lnTo>
                    <a:pt x="1065" y="613"/>
                  </a:lnTo>
                  <a:lnTo>
                    <a:pt x="1065" y="613"/>
                  </a:lnTo>
                  <a:lnTo>
                    <a:pt x="1063" y="611"/>
                  </a:lnTo>
                  <a:lnTo>
                    <a:pt x="1063" y="608"/>
                  </a:lnTo>
                  <a:lnTo>
                    <a:pt x="1063" y="608"/>
                  </a:lnTo>
                  <a:lnTo>
                    <a:pt x="1061" y="608"/>
                  </a:lnTo>
                  <a:lnTo>
                    <a:pt x="1061" y="606"/>
                  </a:lnTo>
                  <a:lnTo>
                    <a:pt x="1058" y="606"/>
                  </a:lnTo>
                  <a:lnTo>
                    <a:pt x="1058" y="606"/>
                  </a:lnTo>
                  <a:lnTo>
                    <a:pt x="1058" y="604"/>
                  </a:lnTo>
                  <a:lnTo>
                    <a:pt x="1058" y="604"/>
                  </a:lnTo>
                  <a:lnTo>
                    <a:pt x="1056" y="601"/>
                  </a:lnTo>
                  <a:lnTo>
                    <a:pt x="1054" y="601"/>
                  </a:lnTo>
                  <a:lnTo>
                    <a:pt x="1054" y="599"/>
                  </a:lnTo>
                  <a:lnTo>
                    <a:pt x="1054" y="599"/>
                  </a:lnTo>
                  <a:lnTo>
                    <a:pt x="1056" y="596"/>
                  </a:lnTo>
                  <a:lnTo>
                    <a:pt x="1056" y="594"/>
                  </a:lnTo>
                  <a:lnTo>
                    <a:pt x="1056" y="594"/>
                  </a:lnTo>
                  <a:lnTo>
                    <a:pt x="1056" y="594"/>
                  </a:lnTo>
                  <a:lnTo>
                    <a:pt x="1056" y="594"/>
                  </a:lnTo>
                  <a:lnTo>
                    <a:pt x="1056" y="596"/>
                  </a:lnTo>
                  <a:lnTo>
                    <a:pt x="1056" y="596"/>
                  </a:lnTo>
                  <a:lnTo>
                    <a:pt x="1056" y="599"/>
                  </a:lnTo>
                  <a:lnTo>
                    <a:pt x="1056" y="599"/>
                  </a:lnTo>
                  <a:lnTo>
                    <a:pt x="1058" y="601"/>
                  </a:lnTo>
                  <a:lnTo>
                    <a:pt x="1058" y="601"/>
                  </a:lnTo>
                  <a:lnTo>
                    <a:pt x="1058" y="601"/>
                  </a:lnTo>
                  <a:lnTo>
                    <a:pt x="1063" y="604"/>
                  </a:lnTo>
                  <a:lnTo>
                    <a:pt x="1063" y="606"/>
                  </a:lnTo>
                  <a:lnTo>
                    <a:pt x="1063" y="606"/>
                  </a:lnTo>
                  <a:lnTo>
                    <a:pt x="1063" y="606"/>
                  </a:lnTo>
                  <a:lnTo>
                    <a:pt x="1063" y="606"/>
                  </a:lnTo>
                  <a:lnTo>
                    <a:pt x="1063" y="606"/>
                  </a:lnTo>
                  <a:lnTo>
                    <a:pt x="1065" y="606"/>
                  </a:lnTo>
                  <a:lnTo>
                    <a:pt x="1065" y="608"/>
                  </a:lnTo>
                  <a:lnTo>
                    <a:pt x="1065" y="608"/>
                  </a:lnTo>
                  <a:lnTo>
                    <a:pt x="1068" y="611"/>
                  </a:lnTo>
                  <a:lnTo>
                    <a:pt x="1068" y="613"/>
                  </a:lnTo>
                  <a:lnTo>
                    <a:pt x="1068" y="613"/>
                  </a:lnTo>
                  <a:lnTo>
                    <a:pt x="1068" y="613"/>
                  </a:lnTo>
                  <a:lnTo>
                    <a:pt x="1070" y="615"/>
                  </a:lnTo>
                  <a:lnTo>
                    <a:pt x="1068" y="615"/>
                  </a:lnTo>
                  <a:lnTo>
                    <a:pt x="1068" y="615"/>
                  </a:lnTo>
                  <a:lnTo>
                    <a:pt x="1070" y="618"/>
                  </a:lnTo>
                  <a:lnTo>
                    <a:pt x="1072" y="620"/>
                  </a:lnTo>
                  <a:lnTo>
                    <a:pt x="1075" y="620"/>
                  </a:lnTo>
                  <a:lnTo>
                    <a:pt x="1077" y="623"/>
                  </a:lnTo>
                  <a:lnTo>
                    <a:pt x="1077" y="623"/>
                  </a:lnTo>
                  <a:lnTo>
                    <a:pt x="1089" y="618"/>
                  </a:lnTo>
                  <a:lnTo>
                    <a:pt x="1089" y="615"/>
                  </a:lnTo>
                  <a:lnTo>
                    <a:pt x="1089" y="615"/>
                  </a:lnTo>
                  <a:lnTo>
                    <a:pt x="1089" y="613"/>
                  </a:lnTo>
                  <a:lnTo>
                    <a:pt x="1087" y="611"/>
                  </a:lnTo>
                  <a:lnTo>
                    <a:pt x="1087" y="608"/>
                  </a:lnTo>
                  <a:lnTo>
                    <a:pt x="1087" y="606"/>
                  </a:lnTo>
                  <a:lnTo>
                    <a:pt x="1087" y="604"/>
                  </a:lnTo>
                  <a:lnTo>
                    <a:pt x="1082" y="601"/>
                  </a:lnTo>
                  <a:lnTo>
                    <a:pt x="1080" y="601"/>
                  </a:lnTo>
                  <a:lnTo>
                    <a:pt x="1077" y="599"/>
                  </a:lnTo>
                  <a:lnTo>
                    <a:pt x="1075" y="596"/>
                  </a:lnTo>
                  <a:lnTo>
                    <a:pt x="1075" y="592"/>
                  </a:lnTo>
                  <a:lnTo>
                    <a:pt x="1072" y="592"/>
                  </a:lnTo>
                  <a:lnTo>
                    <a:pt x="1072" y="592"/>
                  </a:lnTo>
                  <a:lnTo>
                    <a:pt x="1070" y="592"/>
                  </a:lnTo>
                  <a:lnTo>
                    <a:pt x="1070" y="589"/>
                  </a:lnTo>
                  <a:lnTo>
                    <a:pt x="1070" y="589"/>
                  </a:lnTo>
                  <a:lnTo>
                    <a:pt x="1068" y="587"/>
                  </a:lnTo>
                  <a:lnTo>
                    <a:pt x="1068" y="587"/>
                  </a:lnTo>
                  <a:lnTo>
                    <a:pt x="1068" y="587"/>
                  </a:lnTo>
                  <a:lnTo>
                    <a:pt x="1068" y="585"/>
                  </a:lnTo>
                  <a:lnTo>
                    <a:pt x="1068" y="587"/>
                  </a:lnTo>
                  <a:lnTo>
                    <a:pt x="1070" y="587"/>
                  </a:lnTo>
                  <a:lnTo>
                    <a:pt x="1072" y="587"/>
                  </a:lnTo>
                  <a:lnTo>
                    <a:pt x="1072" y="589"/>
                  </a:lnTo>
                  <a:lnTo>
                    <a:pt x="1072" y="589"/>
                  </a:lnTo>
                  <a:lnTo>
                    <a:pt x="1072" y="589"/>
                  </a:lnTo>
                  <a:lnTo>
                    <a:pt x="1075" y="592"/>
                  </a:lnTo>
                  <a:lnTo>
                    <a:pt x="1075" y="592"/>
                  </a:lnTo>
                  <a:lnTo>
                    <a:pt x="1077" y="594"/>
                  </a:lnTo>
                  <a:lnTo>
                    <a:pt x="1077" y="594"/>
                  </a:lnTo>
                  <a:lnTo>
                    <a:pt x="1080" y="599"/>
                  </a:lnTo>
                  <a:lnTo>
                    <a:pt x="1082"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7" y="599"/>
                  </a:lnTo>
                  <a:lnTo>
                    <a:pt x="1087" y="599"/>
                  </a:lnTo>
                  <a:lnTo>
                    <a:pt x="1089" y="601"/>
                  </a:lnTo>
                  <a:lnTo>
                    <a:pt x="1089" y="601"/>
                  </a:lnTo>
                  <a:lnTo>
                    <a:pt x="1089" y="601"/>
                  </a:lnTo>
                  <a:lnTo>
                    <a:pt x="1089" y="601"/>
                  </a:lnTo>
                  <a:lnTo>
                    <a:pt x="1089" y="604"/>
                  </a:lnTo>
                  <a:lnTo>
                    <a:pt x="1089" y="606"/>
                  </a:lnTo>
                  <a:lnTo>
                    <a:pt x="1089" y="606"/>
                  </a:lnTo>
                  <a:lnTo>
                    <a:pt x="1089" y="608"/>
                  </a:lnTo>
                  <a:lnTo>
                    <a:pt x="1094" y="608"/>
                  </a:lnTo>
                  <a:lnTo>
                    <a:pt x="1101" y="608"/>
                  </a:lnTo>
                  <a:lnTo>
                    <a:pt x="1103" y="606"/>
                  </a:lnTo>
                  <a:lnTo>
                    <a:pt x="1106" y="606"/>
                  </a:lnTo>
                  <a:lnTo>
                    <a:pt x="1106" y="604"/>
                  </a:lnTo>
                  <a:lnTo>
                    <a:pt x="1106" y="604"/>
                  </a:lnTo>
                  <a:lnTo>
                    <a:pt x="1106" y="601"/>
                  </a:lnTo>
                  <a:lnTo>
                    <a:pt x="1106" y="599"/>
                  </a:lnTo>
                  <a:lnTo>
                    <a:pt x="1108" y="601"/>
                  </a:lnTo>
                  <a:lnTo>
                    <a:pt x="1108" y="604"/>
                  </a:lnTo>
                  <a:lnTo>
                    <a:pt x="1108" y="604"/>
                  </a:lnTo>
                  <a:lnTo>
                    <a:pt x="1110" y="604"/>
                  </a:lnTo>
                  <a:lnTo>
                    <a:pt x="1113" y="604"/>
                  </a:lnTo>
                  <a:lnTo>
                    <a:pt x="1113" y="604"/>
                  </a:lnTo>
                  <a:lnTo>
                    <a:pt x="1113" y="604"/>
                  </a:lnTo>
                  <a:lnTo>
                    <a:pt x="1115" y="606"/>
                  </a:lnTo>
                  <a:lnTo>
                    <a:pt x="1115" y="606"/>
                  </a:lnTo>
                  <a:lnTo>
                    <a:pt x="1117" y="608"/>
                  </a:lnTo>
                  <a:lnTo>
                    <a:pt x="1120" y="608"/>
                  </a:lnTo>
                  <a:lnTo>
                    <a:pt x="1120" y="611"/>
                  </a:lnTo>
                  <a:lnTo>
                    <a:pt x="1120" y="613"/>
                  </a:lnTo>
                  <a:lnTo>
                    <a:pt x="1120" y="613"/>
                  </a:lnTo>
                  <a:lnTo>
                    <a:pt x="1120" y="615"/>
                  </a:lnTo>
                  <a:lnTo>
                    <a:pt x="1120" y="615"/>
                  </a:lnTo>
                  <a:lnTo>
                    <a:pt x="1120" y="615"/>
                  </a:lnTo>
                  <a:lnTo>
                    <a:pt x="1120" y="620"/>
                  </a:lnTo>
                  <a:lnTo>
                    <a:pt x="1120" y="623"/>
                  </a:lnTo>
                  <a:lnTo>
                    <a:pt x="1117" y="623"/>
                  </a:lnTo>
                  <a:lnTo>
                    <a:pt x="1117" y="623"/>
                  </a:lnTo>
                  <a:lnTo>
                    <a:pt x="1117" y="625"/>
                  </a:lnTo>
                  <a:lnTo>
                    <a:pt x="1120" y="625"/>
                  </a:lnTo>
                  <a:lnTo>
                    <a:pt x="1120" y="625"/>
                  </a:lnTo>
                  <a:lnTo>
                    <a:pt x="1120" y="625"/>
                  </a:lnTo>
                  <a:lnTo>
                    <a:pt x="1117" y="627"/>
                  </a:lnTo>
                  <a:lnTo>
                    <a:pt x="1120" y="627"/>
                  </a:lnTo>
                  <a:lnTo>
                    <a:pt x="1122" y="627"/>
                  </a:lnTo>
                  <a:lnTo>
                    <a:pt x="1122" y="627"/>
                  </a:lnTo>
                  <a:lnTo>
                    <a:pt x="1122" y="630"/>
                  </a:lnTo>
                  <a:lnTo>
                    <a:pt x="1120" y="630"/>
                  </a:lnTo>
                  <a:lnTo>
                    <a:pt x="1120" y="632"/>
                  </a:lnTo>
                  <a:lnTo>
                    <a:pt x="1120" y="632"/>
                  </a:lnTo>
                  <a:lnTo>
                    <a:pt x="1122" y="634"/>
                  </a:lnTo>
                  <a:lnTo>
                    <a:pt x="1122" y="634"/>
                  </a:lnTo>
                  <a:lnTo>
                    <a:pt x="1125" y="632"/>
                  </a:lnTo>
                  <a:lnTo>
                    <a:pt x="1125" y="630"/>
                  </a:lnTo>
                  <a:lnTo>
                    <a:pt x="1125" y="630"/>
                  </a:lnTo>
                  <a:lnTo>
                    <a:pt x="1127" y="630"/>
                  </a:lnTo>
                  <a:lnTo>
                    <a:pt x="1129" y="630"/>
                  </a:lnTo>
                  <a:lnTo>
                    <a:pt x="1129" y="630"/>
                  </a:lnTo>
                  <a:lnTo>
                    <a:pt x="1129" y="627"/>
                  </a:lnTo>
                  <a:lnTo>
                    <a:pt x="1129" y="625"/>
                  </a:lnTo>
                  <a:lnTo>
                    <a:pt x="1129" y="625"/>
                  </a:lnTo>
                  <a:lnTo>
                    <a:pt x="1134" y="625"/>
                  </a:lnTo>
                  <a:lnTo>
                    <a:pt x="1134" y="625"/>
                  </a:lnTo>
                  <a:lnTo>
                    <a:pt x="1134" y="623"/>
                  </a:lnTo>
                  <a:lnTo>
                    <a:pt x="1136" y="620"/>
                  </a:lnTo>
                  <a:lnTo>
                    <a:pt x="1136" y="620"/>
                  </a:lnTo>
                  <a:lnTo>
                    <a:pt x="1139" y="620"/>
                  </a:lnTo>
                  <a:lnTo>
                    <a:pt x="1148" y="611"/>
                  </a:lnTo>
                  <a:lnTo>
                    <a:pt x="1148" y="608"/>
                  </a:lnTo>
                  <a:lnTo>
                    <a:pt x="1153" y="611"/>
                  </a:lnTo>
                  <a:lnTo>
                    <a:pt x="1153" y="608"/>
                  </a:lnTo>
                  <a:lnTo>
                    <a:pt x="1155" y="608"/>
                  </a:lnTo>
                  <a:lnTo>
                    <a:pt x="1153" y="606"/>
                  </a:lnTo>
                  <a:lnTo>
                    <a:pt x="1153" y="604"/>
                  </a:lnTo>
                  <a:lnTo>
                    <a:pt x="1153" y="604"/>
                  </a:lnTo>
                  <a:lnTo>
                    <a:pt x="1153" y="601"/>
                  </a:lnTo>
                  <a:lnTo>
                    <a:pt x="1153" y="601"/>
                  </a:lnTo>
                  <a:lnTo>
                    <a:pt x="1153" y="601"/>
                  </a:lnTo>
                  <a:lnTo>
                    <a:pt x="1153" y="601"/>
                  </a:lnTo>
                  <a:lnTo>
                    <a:pt x="1153" y="601"/>
                  </a:lnTo>
                  <a:lnTo>
                    <a:pt x="1153" y="599"/>
                  </a:lnTo>
                  <a:lnTo>
                    <a:pt x="1153" y="599"/>
                  </a:lnTo>
                  <a:lnTo>
                    <a:pt x="1155" y="596"/>
                  </a:lnTo>
                  <a:lnTo>
                    <a:pt x="1158" y="596"/>
                  </a:lnTo>
                  <a:lnTo>
                    <a:pt x="1158" y="594"/>
                  </a:lnTo>
                  <a:lnTo>
                    <a:pt x="1158" y="594"/>
                  </a:lnTo>
                  <a:lnTo>
                    <a:pt x="1155" y="589"/>
                  </a:lnTo>
                  <a:lnTo>
                    <a:pt x="1155" y="587"/>
                  </a:lnTo>
                  <a:lnTo>
                    <a:pt x="1155" y="585"/>
                  </a:lnTo>
                  <a:lnTo>
                    <a:pt x="1155" y="585"/>
                  </a:lnTo>
                  <a:lnTo>
                    <a:pt x="1155" y="585"/>
                  </a:lnTo>
                  <a:lnTo>
                    <a:pt x="1155" y="582"/>
                  </a:lnTo>
                  <a:lnTo>
                    <a:pt x="1158" y="582"/>
                  </a:lnTo>
                  <a:lnTo>
                    <a:pt x="1158" y="582"/>
                  </a:lnTo>
                  <a:lnTo>
                    <a:pt x="1160" y="582"/>
                  </a:lnTo>
                  <a:lnTo>
                    <a:pt x="1160" y="582"/>
                  </a:lnTo>
                  <a:lnTo>
                    <a:pt x="1160" y="585"/>
                  </a:lnTo>
                  <a:lnTo>
                    <a:pt x="1160" y="585"/>
                  </a:lnTo>
                  <a:lnTo>
                    <a:pt x="1160" y="585"/>
                  </a:lnTo>
                  <a:lnTo>
                    <a:pt x="1162" y="587"/>
                  </a:lnTo>
                  <a:lnTo>
                    <a:pt x="1162" y="587"/>
                  </a:lnTo>
                  <a:lnTo>
                    <a:pt x="1162" y="587"/>
                  </a:lnTo>
                  <a:lnTo>
                    <a:pt x="1162" y="587"/>
                  </a:lnTo>
                  <a:lnTo>
                    <a:pt x="1162" y="589"/>
                  </a:lnTo>
                  <a:lnTo>
                    <a:pt x="1165" y="592"/>
                  </a:lnTo>
                  <a:lnTo>
                    <a:pt x="1165"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2" y="573"/>
                  </a:lnTo>
                  <a:lnTo>
                    <a:pt x="1174" y="573"/>
                  </a:lnTo>
                  <a:lnTo>
                    <a:pt x="1174" y="570"/>
                  </a:lnTo>
                  <a:lnTo>
                    <a:pt x="1172" y="568"/>
                  </a:lnTo>
                  <a:lnTo>
                    <a:pt x="1172" y="568"/>
                  </a:lnTo>
                  <a:lnTo>
                    <a:pt x="1172" y="566"/>
                  </a:lnTo>
                  <a:lnTo>
                    <a:pt x="1172" y="566"/>
                  </a:lnTo>
                  <a:lnTo>
                    <a:pt x="1172" y="566"/>
                  </a:lnTo>
                  <a:lnTo>
                    <a:pt x="1172" y="566"/>
                  </a:lnTo>
                  <a:lnTo>
                    <a:pt x="1172" y="566"/>
                  </a:lnTo>
                  <a:lnTo>
                    <a:pt x="1172" y="563"/>
                  </a:lnTo>
                  <a:lnTo>
                    <a:pt x="1172" y="563"/>
                  </a:lnTo>
                  <a:lnTo>
                    <a:pt x="1172" y="563"/>
                  </a:lnTo>
                  <a:lnTo>
                    <a:pt x="1169" y="561"/>
                  </a:lnTo>
                  <a:lnTo>
                    <a:pt x="1169" y="561"/>
                  </a:lnTo>
                  <a:lnTo>
                    <a:pt x="1169" y="561"/>
                  </a:lnTo>
                  <a:lnTo>
                    <a:pt x="1169" y="559"/>
                  </a:lnTo>
                  <a:lnTo>
                    <a:pt x="1169" y="559"/>
                  </a:lnTo>
                  <a:lnTo>
                    <a:pt x="1169" y="559"/>
                  </a:lnTo>
                  <a:lnTo>
                    <a:pt x="1169" y="556"/>
                  </a:lnTo>
                  <a:lnTo>
                    <a:pt x="1167" y="554"/>
                  </a:lnTo>
                  <a:lnTo>
                    <a:pt x="1165" y="554"/>
                  </a:lnTo>
                  <a:lnTo>
                    <a:pt x="1165" y="554"/>
                  </a:lnTo>
                  <a:lnTo>
                    <a:pt x="1165" y="552"/>
                  </a:lnTo>
                  <a:lnTo>
                    <a:pt x="1165" y="552"/>
                  </a:lnTo>
                  <a:lnTo>
                    <a:pt x="1162" y="549"/>
                  </a:lnTo>
                  <a:lnTo>
                    <a:pt x="1162" y="549"/>
                  </a:lnTo>
                  <a:lnTo>
                    <a:pt x="1162" y="549"/>
                  </a:lnTo>
                  <a:lnTo>
                    <a:pt x="1162" y="547"/>
                  </a:lnTo>
                  <a:lnTo>
                    <a:pt x="1162" y="547"/>
                  </a:lnTo>
                  <a:lnTo>
                    <a:pt x="1160" y="547"/>
                  </a:lnTo>
                  <a:lnTo>
                    <a:pt x="1155" y="542"/>
                  </a:lnTo>
                  <a:lnTo>
                    <a:pt x="1155" y="542"/>
                  </a:lnTo>
                  <a:lnTo>
                    <a:pt x="1151" y="544"/>
                  </a:lnTo>
                  <a:lnTo>
                    <a:pt x="1151" y="544"/>
                  </a:lnTo>
                  <a:lnTo>
                    <a:pt x="1151" y="544"/>
                  </a:lnTo>
                  <a:lnTo>
                    <a:pt x="1151" y="544"/>
                  </a:lnTo>
                  <a:lnTo>
                    <a:pt x="1151" y="547"/>
                  </a:lnTo>
                  <a:lnTo>
                    <a:pt x="1151" y="547"/>
                  </a:lnTo>
                  <a:lnTo>
                    <a:pt x="1151" y="547"/>
                  </a:lnTo>
                  <a:lnTo>
                    <a:pt x="1151" y="549"/>
                  </a:lnTo>
                  <a:lnTo>
                    <a:pt x="1151" y="549"/>
                  </a:lnTo>
                  <a:lnTo>
                    <a:pt x="1151" y="549"/>
                  </a:lnTo>
                  <a:lnTo>
                    <a:pt x="1148" y="552"/>
                  </a:lnTo>
                  <a:lnTo>
                    <a:pt x="1148" y="552"/>
                  </a:lnTo>
                  <a:lnTo>
                    <a:pt x="1148" y="554"/>
                  </a:lnTo>
                  <a:lnTo>
                    <a:pt x="1151" y="554"/>
                  </a:lnTo>
                  <a:lnTo>
                    <a:pt x="1151" y="556"/>
                  </a:lnTo>
                  <a:lnTo>
                    <a:pt x="1151"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9" y="554"/>
                  </a:lnTo>
                  <a:lnTo>
                    <a:pt x="1139" y="556"/>
                  </a:lnTo>
                  <a:lnTo>
                    <a:pt x="1139" y="556"/>
                  </a:lnTo>
                  <a:lnTo>
                    <a:pt x="1139" y="556"/>
                  </a:lnTo>
                  <a:lnTo>
                    <a:pt x="1132" y="559"/>
                  </a:lnTo>
                  <a:lnTo>
                    <a:pt x="1132" y="559"/>
                  </a:lnTo>
                  <a:lnTo>
                    <a:pt x="1132" y="556"/>
                  </a:lnTo>
                  <a:lnTo>
                    <a:pt x="1132" y="556"/>
                  </a:lnTo>
                  <a:lnTo>
                    <a:pt x="1132" y="556"/>
                  </a:lnTo>
                  <a:lnTo>
                    <a:pt x="1132" y="556"/>
                  </a:lnTo>
                  <a:lnTo>
                    <a:pt x="1132" y="554"/>
                  </a:lnTo>
                  <a:lnTo>
                    <a:pt x="1134" y="544"/>
                  </a:lnTo>
                  <a:lnTo>
                    <a:pt x="1134" y="542"/>
                  </a:lnTo>
                  <a:lnTo>
                    <a:pt x="1134" y="542"/>
                  </a:lnTo>
                  <a:lnTo>
                    <a:pt x="1134" y="540"/>
                  </a:lnTo>
                  <a:lnTo>
                    <a:pt x="1132" y="540"/>
                  </a:lnTo>
                  <a:lnTo>
                    <a:pt x="1132" y="540"/>
                  </a:lnTo>
                  <a:lnTo>
                    <a:pt x="1132" y="537"/>
                  </a:lnTo>
                  <a:lnTo>
                    <a:pt x="1132" y="537"/>
                  </a:lnTo>
                  <a:lnTo>
                    <a:pt x="1132" y="537"/>
                  </a:lnTo>
                  <a:lnTo>
                    <a:pt x="1132" y="537"/>
                  </a:lnTo>
                  <a:lnTo>
                    <a:pt x="1129" y="535"/>
                  </a:lnTo>
                  <a:lnTo>
                    <a:pt x="1127" y="535"/>
                  </a:lnTo>
                  <a:lnTo>
                    <a:pt x="1127" y="533"/>
                  </a:lnTo>
                  <a:lnTo>
                    <a:pt x="1125" y="535"/>
                  </a:lnTo>
                  <a:lnTo>
                    <a:pt x="1122" y="533"/>
                  </a:lnTo>
                  <a:lnTo>
                    <a:pt x="1115" y="535"/>
                  </a:lnTo>
                  <a:lnTo>
                    <a:pt x="1113" y="540"/>
                  </a:lnTo>
                  <a:lnTo>
                    <a:pt x="1108" y="552"/>
                  </a:lnTo>
                  <a:lnTo>
                    <a:pt x="1108" y="552"/>
                  </a:lnTo>
                  <a:lnTo>
                    <a:pt x="1108" y="552"/>
                  </a:lnTo>
                  <a:lnTo>
                    <a:pt x="1108" y="549"/>
                  </a:lnTo>
                  <a:lnTo>
                    <a:pt x="1108" y="547"/>
                  </a:lnTo>
                  <a:lnTo>
                    <a:pt x="1108" y="544"/>
                  </a:lnTo>
                  <a:lnTo>
                    <a:pt x="1110" y="542"/>
                  </a:lnTo>
                  <a:lnTo>
                    <a:pt x="1110" y="540"/>
                  </a:lnTo>
                  <a:lnTo>
                    <a:pt x="1108" y="540"/>
                  </a:lnTo>
                  <a:lnTo>
                    <a:pt x="1106" y="540"/>
                  </a:lnTo>
                  <a:lnTo>
                    <a:pt x="1106" y="540"/>
                  </a:lnTo>
                  <a:lnTo>
                    <a:pt x="1103" y="540"/>
                  </a:lnTo>
                  <a:lnTo>
                    <a:pt x="1087" y="537"/>
                  </a:lnTo>
                  <a:lnTo>
                    <a:pt x="1082" y="544"/>
                  </a:lnTo>
                  <a:lnTo>
                    <a:pt x="1082" y="547"/>
                  </a:lnTo>
                  <a:lnTo>
                    <a:pt x="1080" y="549"/>
                  </a:lnTo>
                  <a:lnTo>
                    <a:pt x="1077" y="552"/>
                  </a:lnTo>
                  <a:lnTo>
                    <a:pt x="1077" y="552"/>
                  </a:lnTo>
                  <a:lnTo>
                    <a:pt x="1075" y="552"/>
                  </a:lnTo>
                  <a:lnTo>
                    <a:pt x="1075" y="552"/>
                  </a:lnTo>
                  <a:lnTo>
                    <a:pt x="1075" y="549"/>
                  </a:lnTo>
                  <a:lnTo>
                    <a:pt x="1075" y="549"/>
                  </a:lnTo>
                  <a:lnTo>
                    <a:pt x="1075" y="549"/>
                  </a:lnTo>
                  <a:lnTo>
                    <a:pt x="1075"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2" y="533"/>
                  </a:lnTo>
                  <a:lnTo>
                    <a:pt x="1077" y="533"/>
                  </a:lnTo>
                  <a:lnTo>
                    <a:pt x="1075" y="533"/>
                  </a:lnTo>
                  <a:lnTo>
                    <a:pt x="1072" y="530"/>
                  </a:lnTo>
                  <a:lnTo>
                    <a:pt x="1072" y="530"/>
                  </a:lnTo>
                  <a:lnTo>
                    <a:pt x="1070" y="530"/>
                  </a:lnTo>
                  <a:lnTo>
                    <a:pt x="1070" y="528"/>
                  </a:lnTo>
                  <a:lnTo>
                    <a:pt x="1070" y="528"/>
                  </a:lnTo>
                  <a:lnTo>
                    <a:pt x="1070" y="525"/>
                  </a:lnTo>
                  <a:lnTo>
                    <a:pt x="1070" y="525"/>
                  </a:lnTo>
                  <a:lnTo>
                    <a:pt x="1070" y="523"/>
                  </a:lnTo>
                  <a:lnTo>
                    <a:pt x="1070" y="521"/>
                  </a:lnTo>
                  <a:lnTo>
                    <a:pt x="1068" y="521"/>
                  </a:lnTo>
                  <a:lnTo>
                    <a:pt x="1068" y="518"/>
                  </a:lnTo>
                  <a:lnTo>
                    <a:pt x="1065" y="518"/>
                  </a:lnTo>
                  <a:lnTo>
                    <a:pt x="1065" y="516"/>
                  </a:lnTo>
                  <a:lnTo>
                    <a:pt x="1065" y="516"/>
                  </a:lnTo>
                  <a:lnTo>
                    <a:pt x="1063" y="516"/>
                  </a:lnTo>
                  <a:lnTo>
                    <a:pt x="1063" y="516"/>
                  </a:lnTo>
                  <a:lnTo>
                    <a:pt x="1063" y="516"/>
                  </a:lnTo>
                  <a:lnTo>
                    <a:pt x="1061" y="514"/>
                  </a:lnTo>
                  <a:lnTo>
                    <a:pt x="1061" y="511"/>
                  </a:lnTo>
                  <a:lnTo>
                    <a:pt x="1061" y="511"/>
                  </a:lnTo>
                  <a:lnTo>
                    <a:pt x="1061" y="511"/>
                  </a:lnTo>
                  <a:lnTo>
                    <a:pt x="1061" y="511"/>
                  </a:lnTo>
                  <a:lnTo>
                    <a:pt x="1061" y="511"/>
                  </a:lnTo>
                  <a:lnTo>
                    <a:pt x="1061" y="511"/>
                  </a:lnTo>
                  <a:lnTo>
                    <a:pt x="1061" y="509"/>
                  </a:lnTo>
                  <a:lnTo>
                    <a:pt x="1061" y="509"/>
                  </a:lnTo>
                  <a:lnTo>
                    <a:pt x="1061" y="509"/>
                  </a:lnTo>
                  <a:lnTo>
                    <a:pt x="1063" y="509"/>
                  </a:lnTo>
                  <a:lnTo>
                    <a:pt x="1063" y="511"/>
                  </a:lnTo>
                  <a:lnTo>
                    <a:pt x="1063" y="514"/>
                  </a:lnTo>
                  <a:lnTo>
                    <a:pt x="1063" y="514"/>
                  </a:lnTo>
                  <a:lnTo>
                    <a:pt x="1068" y="516"/>
                  </a:lnTo>
                  <a:lnTo>
                    <a:pt x="1070" y="516"/>
                  </a:lnTo>
                  <a:lnTo>
                    <a:pt x="1070" y="516"/>
                  </a:lnTo>
                  <a:lnTo>
                    <a:pt x="1068" y="516"/>
                  </a:lnTo>
                  <a:lnTo>
                    <a:pt x="1068" y="518"/>
                  </a:lnTo>
                  <a:lnTo>
                    <a:pt x="1068" y="518"/>
                  </a:lnTo>
                  <a:lnTo>
                    <a:pt x="1070" y="518"/>
                  </a:lnTo>
                  <a:lnTo>
                    <a:pt x="1070" y="521"/>
                  </a:lnTo>
                  <a:lnTo>
                    <a:pt x="1070" y="521"/>
                  </a:lnTo>
                  <a:lnTo>
                    <a:pt x="1070" y="521"/>
                  </a:lnTo>
                  <a:lnTo>
                    <a:pt x="1072" y="521"/>
                  </a:lnTo>
                  <a:lnTo>
                    <a:pt x="1072" y="521"/>
                  </a:lnTo>
                  <a:lnTo>
                    <a:pt x="1072" y="521"/>
                  </a:lnTo>
                  <a:lnTo>
                    <a:pt x="1072" y="523"/>
                  </a:lnTo>
                  <a:lnTo>
                    <a:pt x="1075" y="523"/>
                  </a:lnTo>
                  <a:lnTo>
                    <a:pt x="1075" y="523"/>
                  </a:lnTo>
                  <a:lnTo>
                    <a:pt x="1077" y="523"/>
                  </a:lnTo>
                  <a:lnTo>
                    <a:pt x="1077" y="525"/>
                  </a:lnTo>
                  <a:lnTo>
                    <a:pt x="1080" y="525"/>
                  </a:lnTo>
                  <a:lnTo>
                    <a:pt x="1080" y="528"/>
                  </a:lnTo>
                  <a:lnTo>
                    <a:pt x="1082" y="528"/>
                  </a:lnTo>
                  <a:lnTo>
                    <a:pt x="1084" y="528"/>
                  </a:lnTo>
                  <a:lnTo>
                    <a:pt x="1084" y="528"/>
                  </a:lnTo>
                  <a:lnTo>
                    <a:pt x="1087" y="528"/>
                  </a:lnTo>
                  <a:lnTo>
                    <a:pt x="1087" y="530"/>
                  </a:lnTo>
                  <a:lnTo>
                    <a:pt x="1087" y="530"/>
                  </a:lnTo>
                  <a:lnTo>
                    <a:pt x="1087" y="530"/>
                  </a:lnTo>
                  <a:lnTo>
                    <a:pt x="1091" y="533"/>
                  </a:lnTo>
                  <a:lnTo>
                    <a:pt x="1096" y="533"/>
                  </a:lnTo>
                  <a:lnTo>
                    <a:pt x="1098" y="533"/>
                  </a:lnTo>
                  <a:lnTo>
                    <a:pt x="1098" y="533"/>
                  </a:lnTo>
                  <a:lnTo>
                    <a:pt x="1101" y="533"/>
                  </a:lnTo>
                  <a:lnTo>
                    <a:pt x="1103" y="533"/>
                  </a:lnTo>
                  <a:lnTo>
                    <a:pt x="1106" y="533"/>
                  </a:lnTo>
                  <a:lnTo>
                    <a:pt x="1110" y="533"/>
                  </a:lnTo>
                  <a:lnTo>
                    <a:pt x="1110" y="533"/>
                  </a:lnTo>
                  <a:lnTo>
                    <a:pt x="1110" y="530"/>
                  </a:lnTo>
                  <a:lnTo>
                    <a:pt x="1115" y="528"/>
                  </a:lnTo>
                  <a:lnTo>
                    <a:pt x="1127" y="525"/>
                  </a:lnTo>
                  <a:lnTo>
                    <a:pt x="1127" y="525"/>
                  </a:lnTo>
                  <a:lnTo>
                    <a:pt x="1127" y="523"/>
                  </a:lnTo>
                  <a:lnTo>
                    <a:pt x="1127" y="523"/>
                  </a:lnTo>
                  <a:lnTo>
                    <a:pt x="1127" y="521"/>
                  </a:lnTo>
                  <a:lnTo>
                    <a:pt x="1129" y="518"/>
                  </a:lnTo>
                  <a:lnTo>
                    <a:pt x="1129" y="518"/>
                  </a:lnTo>
                  <a:lnTo>
                    <a:pt x="1129" y="516"/>
                  </a:lnTo>
                  <a:lnTo>
                    <a:pt x="1129" y="516"/>
                  </a:lnTo>
                  <a:lnTo>
                    <a:pt x="1132" y="516"/>
                  </a:lnTo>
                  <a:lnTo>
                    <a:pt x="1132" y="516"/>
                  </a:lnTo>
                  <a:lnTo>
                    <a:pt x="1132" y="518"/>
                  </a:lnTo>
                  <a:lnTo>
                    <a:pt x="1132" y="523"/>
                  </a:lnTo>
                  <a:lnTo>
                    <a:pt x="1132" y="523"/>
                  </a:lnTo>
                  <a:lnTo>
                    <a:pt x="1134" y="521"/>
                  </a:lnTo>
                  <a:lnTo>
                    <a:pt x="1136" y="516"/>
                  </a:lnTo>
                  <a:lnTo>
                    <a:pt x="1139" y="514"/>
                  </a:lnTo>
                  <a:lnTo>
                    <a:pt x="1141" y="514"/>
                  </a:lnTo>
                  <a:lnTo>
                    <a:pt x="1139" y="511"/>
                  </a:lnTo>
                  <a:lnTo>
                    <a:pt x="1139" y="509"/>
                  </a:lnTo>
                  <a:lnTo>
                    <a:pt x="1139" y="507"/>
                  </a:lnTo>
                  <a:lnTo>
                    <a:pt x="1141" y="504"/>
                  </a:lnTo>
                  <a:lnTo>
                    <a:pt x="1141" y="502"/>
                  </a:lnTo>
                  <a:lnTo>
                    <a:pt x="1141" y="499"/>
                  </a:lnTo>
                  <a:lnTo>
                    <a:pt x="1139" y="499"/>
                  </a:lnTo>
                  <a:lnTo>
                    <a:pt x="1139" y="497"/>
                  </a:lnTo>
                  <a:lnTo>
                    <a:pt x="1139" y="497"/>
                  </a:lnTo>
                  <a:lnTo>
                    <a:pt x="1141" y="497"/>
                  </a:lnTo>
                  <a:lnTo>
                    <a:pt x="1143" y="492"/>
                  </a:lnTo>
                  <a:lnTo>
                    <a:pt x="1143" y="492"/>
                  </a:lnTo>
                  <a:lnTo>
                    <a:pt x="1141" y="490"/>
                  </a:lnTo>
                  <a:lnTo>
                    <a:pt x="1141" y="490"/>
                  </a:lnTo>
                  <a:lnTo>
                    <a:pt x="1139" y="490"/>
                  </a:lnTo>
                  <a:lnTo>
                    <a:pt x="1139" y="490"/>
                  </a:lnTo>
                  <a:lnTo>
                    <a:pt x="1139" y="490"/>
                  </a:lnTo>
                  <a:lnTo>
                    <a:pt x="1139" y="490"/>
                  </a:lnTo>
                  <a:lnTo>
                    <a:pt x="1139" y="490"/>
                  </a:lnTo>
                  <a:lnTo>
                    <a:pt x="1139" y="488"/>
                  </a:lnTo>
                  <a:lnTo>
                    <a:pt x="1136" y="488"/>
                  </a:lnTo>
                  <a:lnTo>
                    <a:pt x="1134" y="490"/>
                  </a:lnTo>
                  <a:lnTo>
                    <a:pt x="1134" y="488"/>
                  </a:lnTo>
                  <a:lnTo>
                    <a:pt x="1134" y="488"/>
                  </a:lnTo>
                  <a:lnTo>
                    <a:pt x="1134" y="488"/>
                  </a:lnTo>
                  <a:lnTo>
                    <a:pt x="1134" y="485"/>
                  </a:lnTo>
                  <a:lnTo>
                    <a:pt x="1134" y="485"/>
                  </a:lnTo>
                  <a:lnTo>
                    <a:pt x="1134" y="485"/>
                  </a:lnTo>
                  <a:lnTo>
                    <a:pt x="1132" y="483"/>
                  </a:lnTo>
                  <a:lnTo>
                    <a:pt x="1132" y="483"/>
                  </a:lnTo>
                  <a:lnTo>
                    <a:pt x="1132" y="483"/>
                  </a:lnTo>
                  <a:lnTo>
                    <a:pt x="1134" y="481"/>
                  </a:lnTo>
                  <a:lnTo>
                    <a:pt x="1134" y="481"/>
                  </a:lnTo>
                  <a:lnTo>
                    <a:pt x="1134" y="481"/>
                  </a:lnTo>
                  <a:lnTo>
                    <a:pt x="1134" y="481"/>
                  </a:lnTo>
                  <a:lnTo>
                    <a:pt x="1132" y="478"/>
                  </a:lnTo>
                  <a:lnTo>
                    <a:pt x="1132" y="478"/>
                  </a:lnTo>
                  <a:lnTo>
                    <a:pt x="1132" y="478"/>
                  </a:lnTo>
                  <a:lnTo>
                    <a:pt x="1132" y="476"/>
                  </a:lnTo>
                  <a:lnTo>
                    <a:pt x="1127" y="476"/>
                  </a:lnTo>
                  <a:lnTo>
                    <a:pt x="1127" y="473"/>
                  </a:lnTo>
                  <a:lnTo>
                    <a:pt x="1127" y="473"/>
                  </a:lnTo>
                  <a:lnTo>
                    <a:pt x="1125" y="473"/>
                  </a:lnTo>
                  <a:lnTo>
                    <a:pt x="1122" y="473"/>
                  </a:lnTo>
                  <a:lnTo>
                    <a:pt x="1122" y="473"/>
                  </a:lnTo>
                  <a:lnTo>
                    <a:pt x="1122" y="473"/>
                  </a:lnTo>
                  <a:lnTo>
                    <a:pt x="1122" y="473"/>
                  </a:lnTo>
                  <a:lnTo>
                    <a:pt x="1122" y="473"/>
                  </a:lnTo>
                  <a:lnTo>
                    <a:pt x="1122" y="473"/>
                  </a:lnTo>
                  <a:lnTo>
                    <a:pt x="1120" y="471"/>
                  </a:lnTo>
                  <a:lnTo>
                    <a:pt x="1120" y="471"/>
                  </a:lnTo>
                  <a:lnTo>
                    <a:pt x="1120" y="471"/>
                  </a:lnTo>
                  <a:lnTo>
                    <a:pt x="1120" y="469"/>
                  </a:lnTo>
                  <a:lnTo>
                    <a:pt x="1122" y="466"/>
                  </a:lnTo>
                  <a:lnTo>
                    <a:pt x="1122" y="464"/>
                  </a:lnTo>
                  <a:lnTo>
                    <a:pt x="1120" y="464"/>
                  </a:lnTo>
                  <a:lnTo>
                    <a:pt x="1120" y="464"/>
                  </a:lnTo>
                  <a:lnTo>
                    <a:pt x="1120" y="464"/>
                  </a:lnTo>
                  <a:lnTo>
                    <a:pt x="1120" y="462"/>
                  </a:lnTo>
                  <a:lnTo>
                    <a:pt x="1129" y="466"/>
                  </a:lnTo>
                  <a:lnTo>
                    <a:pt x="1141" y="462"/>
                  </a:lnTo>
                  <a:lnTo>
                    <a:pt x="1143" y="464"/>
                  </a:lnTo>
                  <a:lnTo>
                    <a:pt x="1148" y="462"/>
                  </a:lnTo>
                  <a:lnTo>
                    <a:pt x="1151" y="459"/>
                  </a:lnTo>
                  <a:lnTo>
                    <a:pt x="1153" y="457"/>
                  </a:lnTo>
                  <a:lnTo>
                    <a:pt x="1153" y="454"/>
                  </a:lnTo>
                  <a:lnTo>
                    <a:pt x="1153" y="454"/>
                  </a:lnTo>
                  <a:lnTo>
                    <a:pt x="1153" y="452"/>
                  </a:lnTo>
                  <a:lnTo>
                    <a:pt x="1155" y="450"/>
                  </a:lnTo>
                  <a:lnTo>
                    <a:pt x="1158" y="450"/>
                  </a:lnTo>
                  <a:lnTo>
                    <a:pt x="1158" y="450"/>
                  </a:lnTo>
                  <a:lnTo>
                    <a:pt x="1160" y="450"/>
                  </a:lnTo>
                  <a:lnTo>
                    <a:pt x="1162" y="450"/>
                  </a:lnTo>
                  <a:lnTo>
                    <a:pt x="1162" y="450"/>
                  </a:lnTo>
                  <a:lnTo>
                    <a:pt x="1162" y="452"/>
                  </a:lnTo>
                  <a:lnTo>
                    <a:pt x="1162" y="452"/>
                  </a:lnTo>
                  <a:lnTo>
                    <a:pt x="1165" y="452"/>
                  </a:lnTo>
                  <a:lnTo>
                    <a:pt x="1165" y="447"/>
                  </a:lnTo>
                  <a:lnTo>
                    <a:pt x="1165" y="443"/>
                  </a:lnTo>
                  <a:lnTo>
                    <a:pt x="1165" y="443"/>
                  </a:lnTo>
                  <a:lnTo>
                    <a:pt x="1165" y="438"/>
                  </a:lnTo>
                  <a:lnTo>
                    <a:pt x="1165" y="438"/>
                  </a:lnTo>
                  <a:lnTo>
                    <a:pt x="1162" y="436"/>
                  </a:lnTo>
                  <a:lnTo>
                    <a:pt x="1162" y="436"/>
                  </a:lnTo>
                  <a:lnTo>
                    <a:pt x="1153" y="440"/>
                  </a:lnTo>
                  <a:lnTo>
                    <a:pt x="1151" y="438"/>
                  </a:lnTo>
                  <a:lnTo>
                    <a:pt x="1143" y="440"/>
                  </a:lnTo>
                  <a:lnTo>
                    <a:pt x="1143" y="440"/>
                  </a:lnTo>
                  <a:lnTo>
                    <a:pt x="1141" y="440"/>
                  </a:lnTo>
                  <a:lnTo>
                    <a:pt x="1141" y="440"/>
                  </a:lnTo>
                  <a:lnTo>
                    <a:pt x="1141" y="438"/>
                  </a:lnTo>
                  <a:lnTo>
                    <a:pt x="1141" y="438"/>
                  </a:lnTo>
                  <a:lnTo>
                    <a:pt x="1139" y="440"/>
                  </a:lnTo>
                  <a:lnTo>
                    <a:pt x="1139" y="440"/>
                  </a:lnTo>
                  <a:lnTo>
                    <a:pt x="1136" y="438"/>
                  </a:lnTo>
                  <a:lnTo>
                    <a:pt x="1136" y="436"/>
                  </a:lnTo>
                  <a:lnTo>
                    <a:pt x="1139" y="433"/>
                  </a:lnTo>
                  <a:lnTo>
                    <a:pt x="1141" y="433"/>
                  </a:lnTo>
                  <a:lnTo>
                    <a:pt x="1141" y="433"/>
                  </a:lnTo>
                  <a:lnTo>
                    <a:pt x="1146" y="433"/>
                  </a:lnTo>
                  <a:lnTo>
                    <a:pt x="1148" y="431"/>
                  </a:lnTo>
                  <a:lnTo>
                    <a:pt x="1160" y="431"/>
                  </a:lnTo>
                  <a:lnTo>
                    <a:pt x="1160" y="431"/>
                  </a:lnTo>
                  <a:lnTo>
                    <a:pt x="1162" y="428"/>
                  </a:lnTo>
                  <a:lnTo>
                    <a:pt x="1162" y="426"/>
                  </a:lnTo>
                  <a:lnTo>
                    <a:pt x="1162" y="424"/>
                  </a:lnTo>
                  <a:lnTo>
                    <a:pt x="1160" y="421"/>
                  </a:lnTo>
                  <a:lnTo>
                    <a:pt x="1162" y="419"/>
                  </a:lnTo>
                  <a:lnTo>
                    <a:pt x="1162" y="419"/>
                  </a:lnTo>
                  <a:lnTo>
                    <a:pt x="1165" y="419"/>
                  </a:lnTo>
                  <a:lnTo>
                    <a:pt x="1165" y="417"/>
                  </a:lnTo>
                  <a:lnTo>
                    <a:pt x="1165" y="417"/>
                  </a:lnTo>
                  <a:lnTo>
                    <a:pt x="1165" y="417"/>
                  </a:lnTo>
                  <a:lnTo>
                    <a:pt x="1165" y="414"/>
                  </a:lnTo>
                  <a:lnTo>
                    <a:pt x="1162" y="414"/>
                  </a:lnTo>
                  <a:lnTo>
                    <a:pt x="1162" y="414"/>
                  </a:lnTo>
                  <a:lnTo>
                    <a:pt x="1141" y="412"/>
                  </a:lnTo>
                  <a:lnTo>
                    <a:pt x="1141" y="412"/>
                  </a:lnTo>
                  <a:lnTo>
                    <a:pt x="1141" y="412"/>
                  </a:lnTo>
                  <a:lnTo>
                    <a:pt x="1141" y="409"/>
                  </a:lnTo>
                  <a:lnTo>
                    <a:pt x="1141" y="409"/>
                  </a:lnTo>
                  <a:lnTo>
                    <a:pt x="1139" y="409"/>
                  </a:lnTo>
                  <a:lnTo>
                    <a:pt x="1136" y="409"/>
                  </a:lnTo>
                  <a:lnTo>
                    <a:pt x="1129" y="412"/>
                  </a:lnTo>
                  <a:lnTo>
                    <a:pt x="1129" y="412"/>
                  </a:lnTo>
                  <a:lnTo>
                    <a:pt x="1129" y="412"/>
                  </a:lnTo>
                  <a:lnTo>
                    <a:pt x="1129" y="409"/>
                  </a:lnTo>
                  <a:lnTo>
                    <a:pt x="1129" y="409"/>
                  </a:lnTo>
                  <a:lnTo>
                    <a:pt x="1132" y="409"/>
                  </a:lnTo>
                  <a:lnTo>
                    <a:pt x="1132" y="407"/>
                  </a:lnTo>
                  <a:lnTo>
                    <a:pt x="1153" y="405"/>
                  </a:lnTo>
                  <a:lnTo>
                    <a:pt x="1155" y="400"/>
                  </a:lnTo>
                  <a:lnTo>
                    <a:pt x="1158" y="400"/>
                  </a:lnTo>
                  <a:lnTo>
                    <a:pt x="1158" y="400"/>
                  </a:lnTo>
                  <a:lnTo>
                    <a:pt x="1160" y="393"/>
                  </a:lnTo>
                  <a:lnTo>
                    <a:pt x="1162" y="393"/>
                  </a:lnTo>
                  <a:lnTo>
                    <a:pt x="1160" y="391"/>
                  </a:lnTo>
                  <a:lnTo>
                    <a:pt x="1160" y="391"/>
                  </a:lnTo>
                  <a:lnTo>
                    <a:pt x="1160" y="391"/>
                  </a:lnTo>
                  <a:lnTo>
                    <a:pt x="1158" y="391"/>
                  </a:lnTo>
                  <a:lnTo>
                    <a:pt x="1158" y="391"/>
                  </a:lnTo>
                  <a:lnTo>
                    <a:pt x="1158" y="391"/>
                  </a:lnTo>
                  <a:lnTo>
                    <a:pt x="1155" y="391"/>
                  </a:lnTo>
                  <a:lnTo>
                    <a:pt x="1158" y="391"/>
                  </a:lnTo>
                  <a:lnTo>
                    <a:pt x="1158" y="391"/>
                  </a:lnTo>
                  <a:lnTo>
                    <a:pt x="1158" y="388"/>
                  </a:lnTo>
                  <a:lnTo>
                    <a:pt x="1158" y="388"/>
                  </a:lnTo>
                  <a:lnTo>
                    <a:pt x="1155" y="388"/>
                  </a:lnTo>
                  <a:lnTo>
                    <a:pt x="1155" y="388"/>
                  </a:lnTo>
                  <a:lnTo>
                    <a:pt x="1155" y="386"/>
                  </a:lnTo>
                  <a:lnTo>
                    <a:pt x="1155" y="386"/>
                  </a:lnTo>
                  <a:lnTo>
                    <a:pt x="1155" y="386"/>
                  </a:lnTo>
                  <a:lnTo>
                    <a:pt x="1155" y="386"/>
                  </a:lnTo>
                  <a:lnTo>
                    <a:pt x="1155" y="383"/>
                  </a:lnTo>
                  <a:lnTo>
                    <a:pt x="1155" y="383"/>
                  </a:lnTo>
                  <a:lnTo>
                    <a:pt x="1153" y="383"/>
                  </a:lnTo>
                  <a:lnTo>
                    <a:pt x="1153" y="381"/>
                  </a:lnTo>
                  <a:lnTo>
                    <a:pt x="1153" y="381"/>
                  </a:lnTo>
                  <a:lnTo>
                    <a:pt x="1153" y="379"/>
                  </a:lnTo>
                  <a:lnTo>
                    <a:pt x="1153" y="379"/>
                  </a:lnTo>
                  <a:lnTo>
                    <a:pt x="1151" y="379"/>
                  </a:lnTo>
                  <a:lnTo>
                    <a:pt x="1151" y="379"/>
                  </a:lnTo>
                  <a:lnTo>
                    <a:pt x="1151" y="379"/>
                  </a:lnTo>
                  <a:lnTo>
                    <a:pt x="1153" y="376"/>
                  </a:lnTo>
                  <a:lnTo>
                    <a:pt x="1151" y="376"/>
                  </a:lnTo>
                  <a:lnTo>
                    <a:pt x="1151" y="374"/>
                  </a:lnTo>
                  <a:lnTo>
                    <a:pt x="1151" y="374"/>
                  </a:lnTo>
                  <a:lnTo>
                    <a:pt x="1148" y="376"/>
                  </a:lnTo>
                  <a:lnTo>
                    <a:pt x="1148" y="374"/>
                  </a:lnTo>
                  <a:lnTo>
                    <a:pt x="1148" y="374"/>
                  </a:lnTo>
                  <a:lnTo>
                    <a:pt x="1148" y="374"/>
                  </a:lnTo>
                  <a:lnTo>
                    <a:pt x="1143" y="374"/>
                  </a:lnTo>
                  <a:lnTo>
                    <a:pt x="1139" y="374"/>
                  </a:lnTo>
                  <a:lnTo>
                    <a:pt x="1136" y="374"/>
                  </a:lnTo>
                  <a:lnTo>
                    <a:pt x="1132" y="376"/>
                  </a:lnTo>
                  <a:lnTo>
                    <a:pt x="1132" y="376"/>
                  </a:lnTo>
                  <a:lnTo>
                    <a:pt x="1125"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4" y="393"/>
                  </a:lnTo>
                  <a:lnTo>
                    <a:pt x="1094" y="395"/>
                  </a:lnTo>
                  <a:lnTo>
                    <a:pt x="1094" y="398"/>
                  </a:lnTo>
                  <a:lnTo>
                    <a:pt x="1094" y="398"/>
                  </a:lnTo>
                  <a:lnTo>
                    <a:pt x="1094" y="400"/>
                  </a:lnTo>
                  <a:lnTo>
                    <a:pt x="1094" y="400"/>
                  </a:lnTo>
                  <a:lnTo>
                    <a:pt x="1091" y="398"/>
                  </a:lnTo>
                  <a:lnTo>
                    <a:pt x="1091" y="398"/>
                  </a:lnTo>
                  <a:lnTo>
                    <a:pt x="1091" y="395"/>
                  </a:lnTo>
                  <a:lnTo>
                    <a:pt x="1091" y="391"/>
                  </a:lnTo>
                  <a:lnTo>
                    <a:pt x="1094" y="386"/>
                  </a:lnTo>
                  <a:lnTo>
                    <a:pt x="1094" y="383"/>
                  </a:lnTo>
                  <a:lnTo>
                    <a:pt x="1094" y="379"/>
                  </a:lnTo>
                  <a:lnTo>
                    <a:pt x="1096" y="379"/>
                  </a:lnTo>
                  <a:lnTo>
                    <a:pt x="1094" y="376"/>
                  </a:lnTo>
                  <a:lnTo>
                    <a:pt x="1094" y="376"/>
                  </a:lnTo>
                  <a:lnTo>
                    <a:pt x="1089" y="374"/>
                  </a:lnTo>
                  <a:lnTo>
                    <a:pt x="1082" y="379"/>
                  </a:lnTo>
                  <a:lnTo>
                    <a:pt x="1075" y="379"/>
                  </a:lnTo>
                  <a:lnTo>
                    <a:pt x="1072" y="379"/>
                  </a:lnTo>
                  <a:lnTo>
                    <a:pt x="1082" y="374"/>
                  </a:lnTo>
                  <a:lnTo>
                    <a:pt x="1087" y="374"/>
                  </a:lnTo>
                  <a:lnTo>
                    <a:pt x="1091" y="374"/>
                  </a:lnTo>
                  <a:lnTo>
                    <a:pt x="1091" y="374"/>
                  </a:lnTo>
                  <a:lnTo>
                    <a:pt x="1094" y="374"/>
                  </a:lnTo>
                  <a:lnTo>
                    <a:pt x="1094" y="376"/>
                  </a:lnTo>
                  <a:lnTo>
                    <a:pt x="1096" y="376"/>
                  </a:lnTo>
                  <a:lnTo>
                    <a:pt x="1098" y="376"/>
                  </a:lnTo>
                  <a:lnTo>
                    <a:pt x="1103" y="369"/>
                  </a:lnTo>
                  <a:lnTo>
                    <a:pt x="1106" y="369"/>
                  </a:lnTo>
                  <a:lnTo>
                    <a:pt x="1108" y="365"/>
                  </a:lnTo>
                  <a:lnTo>
                    <a:pt x="1115" y="365"/>
                  </a:lnTo>
                  <a:lnTo>
                    <a:pt x="1117" y="365"/>
                  </a:lnTo>
                  <a:lnTo>
                    <a:pt x="1120" y="362"/>
                  </a:lnTo>
                  <a:lnTo>
                    <a:pt x="1120" y="360"/>
                  </a:lnTo>
                  <a:lnTo>
                    <a:pt x="1117" y="360"/>
                  </a:lnTo>
                  <a:lnTo>
                    <a:pt x="1117" y="360"/>
                  </a:lnTo>
                  <a:lnTo>
                    <a:pt x="1117" y="360"/>
                  </a:lnTo>
                  <a:lnTo>
                    <a:pt x="1117" y="360"/>
                  </a:lnTo>
                  <a:lnTo>
                    <a:pt x="1117" y="360"/>
                  </a:lnTo>
                  <a:lnTo>
                    <a:pt x="1117" y="360"/>
                  </a:lnTo>
                  <a:lnTo>
                    <a:pt x="1110" y="360"/>
                  </a:lnTo>
                  <a:lnTo>
                    <a:pt x="1106" y="360"/>
                  </a:lnTo>
                  <a:lnTo>
                    <a:pt x="1101" y="362"/>
                  </a:lnTo>
                  <a:lnTo>
                    <a:pt x="1084" y="367"/>
                  </a:lnTo>
                  <a:lnTo>
                    <a:pt x="1082" y="367"/>
                  </a:lnTo>
                  <a:lnTo>
                    <a:pt x="1082" y="369"/>
                  </a:lnTo>
                  <a:lnTo>
                    <a:pt x="1080" y="367"/>
                  </a:lnTo>
                  <a:lnTo>
                    <a:pt x="1080" y="367"/>
                  </a:lnTo>
                  <a:lnTo>
                    <a:pt x="1082" y="365"/>
                  </a:lnTo>
                  <a:lnTo>
                    <a:pt x="1096" y="360"/>
                  </a:lnTo>
                  <a:lnTo>
                    <a:pt x="1101" y="360"/>
                  </a:lnTo>
                  <a:lnTo>
                    <a:pt x="1106" y="355"/>
                  </a:lnTo>
                  <a:lnTo>
                    <a:pt x="1115" y="353"/>
                  </a:lnTo>
                  <a:lnTo>
                    <a:pt x="1120" y="355"/>
                  </a:lnTo>
                  <a:lnTo>
                    <a:pt x="1120" y="355"/>
                  </a:lnTo>
                  <a:lnTo>
                    <a:pt x="1120" y="355"/>
                  </a:lnTo>
                  <a:lnTo>
                    <a:pt x="1120" y="355"/>
                  </a:lnTo>
                  <a:lnTo>
                    <a:pt x="1122" y="355"/>
                  </a:lnTo>
                  <a:lnTo>
                    <a:pt x="1120" y="355"/>
                  </a:lnTo>
                  <a:lnTo>
                    <a:pt x="1120" y="357"/>
                  </a:lnTo>
                  <a:lnTo>
                    <a:pt x="1120" y="357"/>
                  </a:lnTo>
                  <a:lnTo>
                    <a:pt x="1122" y="357"/>
                  </a:lnTo>
                  <a:lnTo>
                    <a:pt x="1122" y="357"/>
                  </a:lnTo>
                  <a:lnTo>
                    <a:pt x="1122" y="357"/>
                  </a:lnTo>
                  <a:lnTo>
                    <a:pt x="1122" y="357"/>
                  </a:lnTo>
                  <a:lnTo>
                    <a:pt x="1122" y="360"/>
                  </a:lnTo>
                  <a:lnTo>
                    <a:pt x="1125" y="360"/>
                  </a:lnTo>
                  <a:lnTo>
                    <a:pt x="1125" y="360"/>
                  </a:lnTo>
                  <a:lnTo>
                    <a:pt x="1125" y="360"/>
                  </a:lnTo>
                  <a:lnTo>
                    <a:pt x="1125" y="360"/>
                  </a:lnTo>
                  <a:lnTo>
                    <a:pt x="1125" y="360"/>
                  </a:lnTo>
                  <a:lnTo>
                    <a:pt x="1129" y="360"/>
                  </a:lnTo>
                  <a:lnTo>
                    <a:pt x="1139" y="360"/>
                  </a:lnTo>
                  <a:lnTo>
                    <a:pt x="1141" y="357"/>
                  </a:lnTo>
                  <a:lnTo>
                    <a:pt x="1148" y="357"/>
                  </a:lnTo>
                  <a:lnTo>
                    <a:pt x="1148" y="355"/>
                  </a:lnTo>
                  <a:lnTo>
                    <a:pt x="1148" y="355"/>
                  </a:lnTo>
                  <a:lnTo>
                    <a:pt x="1148" y="355"/>
                  </a:lnTo>
                  <a:lnTo>
                    <a:pt x="1146" y="353"/>
                  </a:lnTo>
                  <a:lnTo>
                    <a:pt x="1146" y="353"/>
                  </a:lnTo>
                  <a:lnTo>
                    <a:pt x="1146" y="353"/>
                  </a:lnTo>
                  <a:lnTo>
                    <a:pt x="1143" y="350"/>
                  </a:lnTo>
                  <a:lnTo>
                    <a:pt x="1143" y="350"/>
                  </a:lnTo>
                  <a:lnTo>
                    <a:pt x="1143" y="350"/>
                  </a:lnTo>
                  <a:lnTo>
                    <a:pt x="1141" y="350"/>
                  </a:lnTo>
                  <a:lnTo>
                    <a:pt x="1141" y="350"/>
                  </a:lnTo>
                  <a:lnTo>
                    <a:pt x="1141" y="348"/>
                  </a:lnTo>
                  <a:lnTo>
                    <a:pt x="1141" y="348"/>
                  </a:lnTo>
                  <a:lnTo>
                    <a:pt x="1141" y="348"/>
                  </a:lnTo>
                  <a:lnTo>
                    <a:pt x="1141" y="348"/>
                  </a:lnTo>
                  <a:lnTo>
                    <a:pt x="1139" y="348"/>
                  </a:lnTo>
                  <a:lnTo>
                    <a:pt x="1139" y="348"/>
                  </a:lnTo>
                  <a:lnTo>
                    <a:pt x="1136" y="348"/>
                  </a:lnTo>
                  <a:lnTo>
                    <a:pt x="1136" y="346"/>
                  </a:lnTo>
                  <a:lnTo>
                    <a:pt x="1139" y="343"/>
                  </a:lnTo>
                  <a:lnTo>
                    <a:pt x="1141" y="343"/>
                  </a:lnTo>
                  <a:lnTo>
                    <a:pt x="1141" y="341"/>
                  </a:lnTo>
                  <a:lnTo>
                    <a:pt x="1134" y="341"/>
                  </a:lnTo>
                  <a:lnTo>
                    <a:pt x="1132" y="343"/>
                  </a:lnTo>
                  <a:lnTo>
                    <a:pt x="1127" y="346"/>
                  </a:lnTo>
                  <a:lnTo>
                    <a:pt x="1115" y="350"/>
                  </a:lnTo>
                  <a:lnTo>
                    <a:pt x="1110" y="348"/>
                  </a:lnTo>
                  <a:lnTo>
                    <a:pt x="1110" y="348"/>
                  </a:lnTo>
                  <a:lnTo>
                    <a:pt x="1110" y="350"/>
                  </a:lnTo>
                  <a:lnTo>
                    <a:pt x="1106" y="350"/>
                  </a:lnTo>
                  <a:lnTo>
                    <a:pt x="1101" y="350"/>
                  </a:lnTo>
                  <a:lnTo>
                    <a:pt x="1096" y="353"/>
                  </a:lnTo>
                  <a:lnTo>
                    <a:pt x="1091" y="357"/>
                  </a:lnTo>
                  <a:lnTo>
                    <a:pt x="1091" y="355"/>
                  </a:lnTo>
                  <a:lnTo>
                    <a:pt x="1091" y="355"/>
                  </a:lnTo>
                  <a:lnTo>
                    <a:pt x="1091" y="355"/>
                  </a:lnTo>
                  <a:lnTo>
                    <a:pt x="1091" y="353"/>
                  </a:lnTo>
                  <a:lnTo>
                    <a:pt x="1087" y="353"/>
                  </a:lnTo>
                  <a:lnTo>
                    <a:pt x="1082" y="353"/>
                  </a:lnTo>
                  <a:lnTo>
                    <a:pt x="1077" y="353"/>
                  </a:lnTo>
                  <a:lnTo>
                    <a:pt x="1077" y="350"/>
                  </a:lnTo>
                  <a:lnTo>
                    <a:pt x="1077" y="350"/>
                  </a:lnTo>
                  <a:lnTo>
                    <a:pt x="1080" y="350"/>
                  </a:lnTo>
                  <a:lnTo>
                    <a:pt x="1080" y="350"/>
                  </a:lnTo>
                  <a:lnTo>
                    <a:pt x="1082" y="350"/>
                  </a:lnTo>
                  <a:lnTo>
                    <a:pt x="1091" y="350"/>
                  </a:lnTo>
                  <a:lnTo>
                    <a:pt x="1094" y="348"/>
                  </a:lnTo>
                  <a:lnTo>
                    <a:pt x="1094" y="348"/>
                  </a:lnTo>
                  <a:lnTo>
                    <a:pt x="1091" y="348"/>
                  </a:lnTo>
                  <a:lnTo>
                    <a:pt x="1091" y="348"/>
                  </a:lnTo>
                  <a:lnTo>
                    <a:pt x="1091" y="346"/>
                  </a:lnTo>
                  <a:lnTo>
                    <a:pt x="1089" y="346"/>
                  </a:lnTo>
                  <a:lnTo>
                    <a:pt x="1089" y="346"/>
                  </a:lnTo>
                  <a:lnTo>
                    <a:pt x="1089" y="343"/>
                  </a:lnTo>
                  <a:lnTo>
                    <a:pt x="1087" y="341"/>
                  </a:lnTo>
                  <a:lnTo>
                    <a:pt x="1084" y="341"/>
                  </a:lnTo>
                  <a:lnTo>
                    <a:pt x="1084" y="338"/>
                  </a:lnTo>
                  <a:lnTo>
                    <a:pt x="1087"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8" y="341"/>
                  </a:lnTo>
                  <a:lnTo>
                    <a:pt x="1108" y="343"/>
                  </a:lnTo>
                  <a:lnTo>
                    <a:pt x="1113" y="341"/>
                  </a:lnTo>
                  <a:lnTo>
                    <a:pt x="1113" y="338"/>
                  </a:lnTo>
                  <a:lnTo>
                    <a:pt x="1113" y="338"/>
                  </a:lnTo>
                  <a:lnTo>
                    <a:pt x="1110" y="338"/>
                  </a:lnTo>
                  <a:lnTo>
                    <a:pt x="1108" y="338"/>
                  </a:lnTo>
                  <a:lnTo>
                    <a:pt x="1106" y="336"/>
                  </a:lnTo>
                  <a:lnTo>
                    <a:pt x="1106" y="336"/>
                  </a:lnTo>
                  <a:lnTo>
                    <a:pt x="1106" y="336"/>
                  </a:lnTo>
                  <a:lnTo>
                    <a:pt x="1106" y="336"/>
                  </a:lnTo>
                  <a:lnTo>
                    <a:pt x="1106" y="334"/>
                  </a:lnTo>
                  <a:lnTo>
                    <a:pt x="1106" y="334"/>
                  </a:lnTo>
                  <a:lnTo>
                    <a:pt x="1103" y="331"/>
                  </a:lnTo>
                  <a:lnTo>
                    <a:pt x="1098" y="331"/>
                  </a:lnTo>
                  <a:lnTo>
                    <a:pt x="1096" y="334"/>
                  </a:lnTo>
                  <a:lnTo>
                    <a:pt x="1094" y="334"/>
                  </a:lnTo>
                  <a:lnTo>
                    <a:pt x="1091" y="334"/>
                  </a:lnTo>
                  <a:lnTo>
                    <a:pt x="1091" y="334"/>
                  </a:lnTo>
                  <a:lnTo>
                    <a:pt x="1087" y="336"/>
                  </a:lnTo>
                  <a:lnTo>
                    <a:pt x="1087" y="336"/>
                  </a:lnTo>
                  <a:lnTo>
                    <a:pt x="1087" y="334"/>
                  </a:lnTo>
                  <a:lnTo>
                    <a:pt x="1087" y="334"/>
                  </a:lnTo>
                  <a:lnTo>
                    <a:pt x="1087" y="331"/>
                  </a:lnTo>
                  <a:lnTo>
                    <a:pt x="1087" y="331"/>
                  </a:lnTo>
                  <a:lnTo>
                    <a:pt x="1087" y="331"/>
                  </a:lnTo>
                  <a:lnTo>
                    <a:pt x="1087" y="331"/>
                  </a:lnTo>
                  <a:lnTo>
                    <a:pt x="1087" y="331"/>
                  </a:lnTo>
                  <a:lnTo>
                    <a:pt x="1087" y="331"/>
                  </a:lnTo>
                  <a:lnTo>
                    <a:pt x="1089" y="331"/>
                  </a:lnTo>
                  <a:lnTo>
                    <a:pt x="1103" y="329"/>
                  </a:lnTo>
                  <a:lnTo>
                    <a:pt x="1108" y="334"/>
                  </a:lnTo>
                  <a:lnTo>
                    <a:pt x="1108" y="334"/>
                  </a:lnTo>
                  <a:lnTo>
                    <a:pt x="1110" y="334"/>
                  </a:lnTo>
                  <a:lnTo>
                    <a:pt x="1110" y="331"/>
                  </a:lnTo>
                  <a:lnTo>
                    <a:pt x="1110" y="331"/>
                  </a:lnTo>
                  <a:lnTo>
                    <a:pt x="1110" y="331"/>
                  </a:lnTo>
                  <a:lnTo>
                    <a:pt x="1110" y="331"/>
                  </a:lnTo>
                  <a:lnTo>
                    <a:pt x="1110" y="331"/>
                  </a:lnTo>
                  <a:lnTo>
                    <a:pt x="1110" y="334"/>
                  </a:lnTo>
                  <a:lnTo>
                    <a:pt x="1113" y="334"/>
                  </a:lnTo>
                  <a:lnTo>
                    <a:pt x="1113" y="334"/>
                  </a:lnTo>
                  <a:lnTo>
                    <a:pt x="1113" y="334"/>
                  </a:lnTo>
                  <a:lnTo>
                    <a:pt x="1113" y="334"/>
                  </a:lnTo>
                  <a:lnTo>
                    <a:pt x="1113" y="331"/>
                  </a:lnTo>
                  <a:lnTo>
                    <a:pt x="1113" y="331"/>
                  </a:lnTo>
                  <a:lnTo>
                    <a:pt x="1115" y="334"/>
                  </a:lnTo>
                  <a:lnTo>
                    <a:pt x="1117" y="334"/>
                  </a:lnTo>
                  <a:lnTo>
                    <a:pt x="1127" y="334"/>
                  </a:lnTo>
                  <a:lnTo>
                    <a:pt x="1127" y="331"/>
                  </a:lnTo>
                  <a:lnTo>
                    <a:pt x="1127" y="329"/>
                  </a:lnTo>
                  <a:lnTo>
                    <a:pt x="1127" y="329"/>
                  </a:lnTo>
                  <a:lnTo>
                    <a:pt x="1127" y="329"/>
                  </a:lnTo>
                  <a:lnTo>
                    <a:pt x="1125" y="327"/>
                  </a:lnTo>
                  <a:lnTo>
                    <a:pt x="1125" y="327"/>
                  </a:lnTo>
                  <a:lnTo>
                    <a:pt x="1125" y="327"/>
                  </a:lnTo>
                  <a:lnTo>
                    <a:pt x="1122" y="327"/>
                  </a:lnTo>
                  <a:lnTo>
                    <a:pt x="1122" y="327"/>
                  </a:lnTo>
                  <a:lnTo>
                    <a:pt x="1122" y="324"/>
                  </a:lnTo>
                  <a:lnTo>
                    <a:pt x="1122" y="324"/>
                  </a:lnTo>
                  <a:lnTo>
                    <a:pt x="1122" y="324"/>
                  </a:lnTo>
                  <a:lnTo>
                    <a:pt x="1122" y="324"/>
                  </a:lnTo>
                  <a:lnTo>
                    <a:pt x="1120" y="324"/>
                  </a:lnTo>
                  <a:lnTo>
                    <a:pt x="1120" y="322"/>
                  </a:lnTo>
                  <a:lnTo>
                    <a:pt x="1120" y="322"/>
                  </a:lnTo>
                  <a:lnTo>
                    <a:pt x="1122" y="322"/>
                  </a:lnTo>
                  <a:lnTo>
                    <a:pt x="1122" y="322"/>
                  </a:lnTo>
                  <a:lnTo>
                    <a:pt x="1122" y="322"/>
                  </a:lnTo>
                  <a:lnTo>
                    <a:pt x="1122" y="322"/>
                  </a:lnTo>
                  <a:lnTo>
                    <a:pt x="1122" y="322"/>
                  </a:lnTo>
                  <a:lnTo>
                    <a:pt x="1125" y="324"/>
                  </a:lnTo>
                  <a:lnTo>
                    <a:pt x="1129" y="324"/>
                  </a:lnTo>
                  <a:lnTo>
                    <a:pt x="1134" y="322"/>
                  </a:lnTo>
                  <a:lnTo>
                    <a:pt x="1134" y="322"/>
                  </a:lnTo>
                  <a:lnTo>
                    <a:pt x="1139" y="320"/>
                  </a:lnTo>
                  <a:lnTo>
                    <a:pt x="1139" y="320"/>
                  </a:lnTo>
                  <a:lnTo>
                    <a:pt x="1139" y="320"/>
                  </a:lnTo>
                  <a:lnTo>
                    <a:pt x="1139" y="317"/>
                  </a:lnTo>
                  <a:lnTo>
                    <a:pt x="1136" y="315"/>
                  </a:lnTo>
                  <a:lnTo>
                    <a:pt x="1136" y="315"/>
                  </a:lnTo>
                  <a:lnTo>
                    <a:pt x="1136" y="312"/>
                  </a:lnTo>
                  <a:lnTo>
                    <a:pt x="1134" y="310"/>
                  </a:lnTo>
                  <a:lnTo>
                    <a:pt x="1136" y="312"/>
                  </a:lnTo>
                  <a:lnTo>
                    <a:pt x="1139" y="315"/>
                  </a:lnTo>
                  <a:lnTo>
                    <a:pt x="1141" y="315"/>
                  </a:lnTo>
                  <a:lnTo>
                    <a:pt x="1143" y="312"/>
                  </a:lnTo>
                  <a:lnTo>
                    <a:pt x="1146"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6" y="305"/>
                  </a:lnTo>
                  <a:lnTo>
                    <a:pt x="1146" y="303"/>
                  </a:lnTo>
                  <a:lnTo>
                    <a:pt x="1146" y="303"/>
                  </a:lnTo>
                  <a:lnTo>
                    <a:pt x="1146" y="301"/>
                  </a:lnTo>
                  <a:lnTo>
                    <a:pt x="1143" y="301"/>
                  </a:lnTo>
                  <a:lnTo>
                    <a:pt x="1143" y="298"/>
                  </a:lnTo>
                  <a:lnTo>
                    <a:pt x="1143" y="298"/>
                  </a:lnTo>
                  <a:lnTo>
                    <a:pt x="1141" y="298"/>
                  </a:lnTo>
                  <a:lnTo>
                    <a:pt x="1141" y="296"/>
                  </a:lnTo>
                  <a:lnTo>
                    <a:pt x="1141" y="296"/>
                  </a:lnTo>
                  <a:lnTo>
                    <a:pt x="1139" y="296"/>
                  </a:lnTo>
                  <a:lnTo>
                    <a:pt x="1139" y="296"/>
                  </a:lnTo>
                  <a:lnTo>
                    <a:pt x="1139" y="293"/>
                  </a:lnTo>
                  <a:lnTo>
                    <a:pt x="1136" y="293"/>
                  </a:lnTo>
                  <a:lnTo>
                    <a:pt x="1136" y="293"/>
                  </a:lnTo>
                  <a:lnTo>
                    <a:pt x="1136" y="293"/>
                  </a:lnTo>
                  <a:lnTo>
                    <a:pt x="1136" y="291"/>
                  </a:lnTo>
                  <a:lnTo>
                    <a:pt x="1136" y="291"/>
                  </a:lnTo>
                  <a:lnTo>
                    <a:pt x="1136" y="291"/>
                  </a:lnTo>
                  <a:lnTo>
                    <a:pt x="1134" y="293"/>
                  </a:lnTo>
                  <a:lnTo>
                    <a:pt x="1134" y="293"/>
                  </a:lnTo>
                  <a:lnTo>
                    <a:pt x="1120" y="293"/>
                  </a:lnTo>
                  <a:lnTo>
                    <a:pt x="1115" y="298"/>
                  </a:lnTo>
                  <a:lnTo>
                    <a:pt x="1115" y="296"/>
                  </a:lnTo>
                  <a:lnTo>
                    <a:pt x="1113" y="296"/>
                  </a:lnTo>
                  <a:lnTo>
                    <a:pt x="1113" y="293"/>
                  </a:lnTo>
                  <a:lnTo>
                    <a:pt x="1110" y="293"/>
                  </a:lnTo>
                  <a:lnTo>
                    <a:pt x="1110" y="293"/>
                  </a:lnTo>
                  <a:lnTo>
                    <a:pt x="1117" y="289"/>
                  </a:lnTo>
                  <a:lnTo>
                    <a:pt x="1117" y="286"/>
                  </a:lnTo>
                  <a:lnTo>
                    <a:pt x="1127" y="286"/>
                  </a:lnTo>
                  <a:lnTo>
                    <a:pt x="1127" y="286"/>
                  </a:lnTo>
                  <a:lnTo>
                    <a:pt x="1127" y="286"/>
                  </a:lnTo>
                  <a:lnTo>
                    <a:pt x="1127" y="289"/>
                  </a:lnTo>
                  <a:lnTo>
                    <a:pt x="1125" y="289"/>
                  </a:lnTo>
                  <a:lnTo>
                    <a:pt x="1127" y="289"/>
                  </a:lnTo>
                  <a:lnTo>
                    <a:pt x="1134" y="286"/>
                  </a:lnTo>
                  <a:lnTo>
                    <a:pt x="1136" y="286"/>
                  </a:lnTo>
                  <a:lnTo>
                    <a:pt x="1141" y="284"/>
                  </a:lnTo>
                  <a:lnTo>
                    <a:pt x="1141" y="284"/>
                  </a:lnTo>
                  <a:lnTo>
                    <a:pt x="1141" y="286"/>
                  </a:lnTo>
                  <a:lnTo>
                    <a:pt x="1139" y="286"/>
                  </a:lnTo>
                  <a:lnTo>
                    <a:pt x="1139" y="286"/>
                  </a:lnTo>
                  <a:lnTo>
                    <a:pt x="1139" y="286"/>
                  </a:lnTo>
                  <a:lnTo>
                    <a:pt x="1141" y="286"/>
                  </a:lnTo>
                  <a:lnTo>
                    <a:pt x="1141" y="289"/>
                  </a:lnTo>
                  <a:lnTo>
                    <a:pt x="1141" y="289"/>
                  </a:lnTo>
                  <a:lnTo>
                    <a:pt x="1141" y="289"/>
                  </a:lnTo>
                  <a:lnTo>
                    <a:pt x="1143" y="291"/>
                  </a:lnTo>
                  <a:lnTo>
                    <a:pt x="1143" y="291"/>
                  </a:lnTo>
                  <a:lnTo>
                    <a:pt x="1143" y="293"/>
                  </a:lnTo>
                  <a:lnTo>
                    <a:pt x="1146" y="293"/>
                  </a:lnTo>
                  <a:lnTo>
                    <a:pt x="1151" y="293"/>
                  </a:lnTo>
                  <a:lnTo>
                    <a:pt x="1155" y="291"/>
                  </a:lnTo>
                  <a:lnTo>
                    <a:pt x="1158" y="293"/>
                  </a:lnTo>
                  <a:lnTo>
                    <a:pt x="1158" y="291"/>
                  </a:lnTo>
                  <a:lnTo>
                    <a:pt x="1160" y="289"/>
                  </a:lnTo>
                  <a:lnTo>
                    <a:pt x="1160" y="286"/>
                  </a:lnTo>
                  <a:lnTo>
                    <a:pt x="1165"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60" y="270"/>
                  </a:lnTo>
                  <a:lnTo>
                    <a:pt x="1160" y="270"/>
                  </a:lnTo>
                  <a:lnTo>
                    <a:pt x="1158" y="267"/>
                  </a:lnTo>
                  <a:lnTo>
                    <a:pt x="1158" y="265"/>
                  </a:lnTo>
                  <a:lnTo>
                    <a:pt x="1158" y="265"/>
                  </a:lnTo>
                  <a:lnTo>
                    <a:pt x="1167" y="256"/>
                  </a:lnTo>
                  <a:lnTo>
                    <a:pt x="1165" y="256"/>
                  </a:lnTo>
                  <a:lnTo>
                    <a:pt x="1165" y="256"/>
                  </a:lnTo>
                  <a:lnTo>
                    <a:pt x="1165" y="253"/>
                  </a:lnTo>
                  <a:lnTo>
                    <a:pt x="1167" y="251"/>
                  </a:lnTo>
                  <a:lnTo>
                    <a:pt x="1167" y="251"/>
                  </a:lnTo>
                  <a:lnTo>
                    <a:pt x="1165" y="249"/>
                  </a:lnTo>
                  <a:lnTo>
                    <a:pt x="1165" y="246"/>
                  </a:lnTo>
                  <a:lnTo>
                    <a:pt x="1165" y="246"/>
                  </a:lnTo>
                  <a:lnTo>
                    <a:pt x="1162" y="246"/>
                  </a:lnTo>
                  <a:lnTo>
                    <a:pt x="1162" y="246"/>
                  </a:lnTo>
                  <a:lnTo>
                    <a:pt x="1162" y="246"/>
                  </a:lnTo>
                  <a:lnTo>
                    <a:pt x="1162" y="246"/>
                  </a:lnTo>
                  <a:lnTo>
                    <a:pt x="1160" y="244"/>
                  </a:lnTo>
                  <a:lnTo>
                    <a:pt x="1155" y="249"/>
                  </a:lnTo>
                  <a:lnTo>
                    <a:pt x="1153" y="253"/>
                  </a:lnTo>
                  <a:lnTo>
                    <a:pt x="1151" y="256"/>
                  </a:lnTo>
                  <a:lnTo>
                    <a:pt x="1148" y="258"/>
                  </a:lnTo>
                  <a:lnTo>
                    <a:pt x="1146" y="258"/>
                  </a:lnTo>
                  <a:lnTo>
                    <a:pt x="1141" y="260"/>
                  </a:lnTo>
                  <a:lnTo>
                    <a:pt x="1139" y="263"/>
                  </a:lnTo>
                  <a:lnTo>
                    <a:pt x="1139" y="260"/>
                  </a:lnTo>
                  <a:lnTo>
                    <a:pt x="1139" y="260"/>
                  </a:lnTo>
                  <a:lnTo>
                    <a:pt x="1139" y="260"/>
                  </a:lnTo>
                  <a:lnTo>
                    <a:pt x="1139" y="260"/>
                  </a:lnTo>
                  <a:lnTo>
                    <a:pt x="1136" y="260"/>
                  </a:lnTo>
                  <a:lnTo>
                    <a:pt x="1136" y="260"/>
                  </a:lnTo>
                  <a:lnTo>
                    <a:pt x="1141" y="258"/>
                  </a:lnTo>
                  <a:lnTo>
                    <a:pt x="1143" y="256"/>
                  </a:lnTo>
                  <a:lnTo>
                    <a:pt x="1143" y="256"/>
                  </a:lnTo>
                  <a:lnTo>
                    <a:pt x="1143" y="256"/>
                  </a:lnTo>
                  <a:lnTo>
                    <a:pt x="1141" y="253"/>
                  </a:lnTo>
                  <a:lnTo>
                    <a:pt x="1132" y="251"/>
                  </a:lnTo>
                  <a:lnTo>
                    <a:pt x="1132" y="249"/>
                  </a:lnTo>
                  <a:lnTo>
                    <a:pt x="1132" y="249"/>
                  </a:lnTo>
                  <a:lnTo>
                    <a:pt x="1136" y="251"/>
                  </a:lnTo>
                  <a:lnTo>
                    <a:pt x="1139" y="249"/>
                  </a:lnTo>
                  <a:lnTo>
                    <a:pt x="1141" y="251"/>
                  </a:lnTo>
                  <a:lnTo>
                    <a:pt x="1141" y="251"/>
                  </a:lnTo>
                  <a:lnTo>
                    <a:pt x="1143" y="253"/>
                  </a:lnTo>
                  <a:lnTo>
                    <a:pt x="1143" y="253"/>
                  </a:lnTo>
                  <a:lnTo>
                    <a:pt x="1146" y="253"/>
                  </a:lnTo>
                  <a:lnTo>
                    <a:pt x="1148" y="251"/>
                  </a:lnTo>
                  <a:lnTo>
                    <a:pt x="1151" y="249"/>
                  </a:lnTo>
                  <a:lnTo>
                    <a:pt x="1153" y="244"/>
                  </a:lnTo>
                  <a:lnTo>
                    <a:pt x="1155" y="241"/>
                  </a:lnTo>
                  <a:lnTo>
                    <a:pt x="1165" y="239"/>
                  </a:lnTo>
                  <a:lnTo>
                    <a:pt x="1165" y="237"/>
                  </a:lnTo>
                  <a:lnTo>
                    <a:pt x="1165" y="234"/>
                  </a:lnTo>
                  <a:lnTo>
                    <a:pt x="1165" y="232"/>
                  </a:lnTo>
                  <a:lnTo>
                    <a:pt x="1165" y="232"/>
                  </a:lnTo>
                  <a:lnTo>
                    <a:pt x="1162" y="230"/>
                  </a:lnTo>
                  <a:lnTo>
                    <a:pt x="1153" y="227"/>
                  </a:lnTo>
                  <a:lnTo>
                    <a:pt x="1153" y="227"/>
                  </a:lnTo>
                  <a:lnTo>
                    <a:pt x="1153" y="227"/>
                  </a:lnTo>
                  <a:lnTo>
                    <a:pt x="1153" y="227"/>
                  </a:lnTo>
                  <a:lnTo>
                    <a:pt x="1153" y="225"/>
                  </a:lnTo>
                  <a:lnTo>
                    <a:pt x="1153" y="225"/>
                  </a:lnTo>
                  <a:lnTo>
                    <a:pt x="1151" y="225"/>
                  </a:lnTo>
                  <a:lnTo>
                    <a:pt x="1153" y="222"/>
                  </a:lnTo>
                  <a:lnTo>
                    <a:pt x="1151" y="220"/>
                  </a:lnTo>
                  <a:lnTo>
                    <a:pt x="1151" y="220"/>
                  </a:lnTo>
                  <a:lnTo>
                    <a:pt x="1151" y="220"/>
                  </a:lnTo>
                  <a:lnTo>
                    <a:pt x="1148" y="220"/>
                  </a:lnTo>
                  <a:lnTo>
                    <a:pt x="1148" y="218"/>
                  </a:lnTo>
                  <a:lnTo>
                    <a:pt x="1146" y="218"/>
                  </a:lnTo>
                  <a:lnTo>
                    <a:pt x="1143" y="215"/>
                  </a:lnTo>
                  <a:lnTo>
                    <a:pt x="1141" y="215"/>
                  </a:lnTo>
                  <a:lnTo>
                    <a:pt x="1141" y="215"/>
                  </a:lnTo>
                  <a:lnTo>
                    <a:pt x="1139" y="215"/>
                  </a:lnTo>
                  <a:lnTo>
                    <a:pt x="1139" y="213"/>
                  </a:lnTo>
                  <a:lnTo>
                    <a:pt x="1139" y="213"/>
                  </a:lnTo>
                  <a:lnTo>
                    <a:pt x="1139" y="213"/>
                  </a:lnTo>
                  <a:lnTo>
                    <a:pt x="1139" y="213"/>
                  </a:lnTo>
                  <a:lnTo>
                    <a:pt x="1151" y="218"/>
                  </a:lnTo>
                  <a:lnTo>
                    <a:pt x="1151" y="218"/>
                  </a:lnTo>
                  <a:lnTo>
                    <a:pt x="1153" y="220"/>
                  </a:lnTo>
                  <a:lnTo>
                    <a:pt x="1155" y="222"/>
                  </a:lnTo>
                  <a:lnTo>
                    <a:pt x="1155" y="225"/>
                  </a:lnTo>
                  <a:lnTo>
                    <a:pt x="1155" y="225"/>
                  </a:lnTo>
                  <a:lnTo>
                    <a:pt x="1165" y="222"/>
                  </a:lnTo>
                  <a:lnTo>
                    <a:pt x="1167" y="218"/>
                  </a:lnTo>
                  <a:lnTo>
                    <a:pt x="1167" y="215"/>
                  </a:lnTo>
                  <a:lnTo>
                    <a:pt x="1167" y="213"/>
                  </a:lnTo>
                  <a:lnTo>
                    <a:pt x="1165" y="213"/>
                  </a:lnTo>
                  <a:lnTo>
                    <a:pt x="1165" y="213"/>
                  </a:lnTo>
                  <a:lnTo>
                    <a:pt x="1165" y="211"/>
                  </a:lnTo>
                  <a:lnTo>
                    <a:pt x="1165" y="211"/>
                  </a:lnTo>
                  <a:lnTo>
                    <a:pt x="1165" y="208"/>
                  </a:lnTo>
                  <a:lnTo>
                    <a:pt x="1162" y="206"/>
                  </a:lnTo>
                  <a:lnTo>
                    <a:pt x="1162" y="204"/>
                  </a:lnTo>
                  <a:lnTo>
                    <a:pt x="1165" y="199"/>
                  </a:lnTo>
                  <a:lnTo>
                    <a:pt x="1162" y="199"/>
                  </a:lnTo>
                  <a:lnTo>
                    <a:pt x="1162" y="199"/>
                  </a:lnTo>
                  <a:lnTo>
                    <a:pt x="1162" y="199"/>
                  </a:lnTo>
                  <a:lnTo>
                    <a:pt x="1162" y="196"/>
                  </a:lnTo>
                  <a:lnTo>
                    <a:pt x="1162" y="194"/>
                  </a:lnTo>
                  <a:lnTo>
                    <a:pt x="1162" y="192"/>
                  </a:lnTo>
                  <a:lnTo>
                    <a:pt x="1165" y="189"/>
                  </a:lnTo>
                  <a:lnTo>
                    <a:pt x="1165" y="187"/>
                  </a:lnTo>
                  <a:lnTo>
                    <a:pt x="1165" y="187"/>
                  </a:lnTo>
                  <a:lnTo>
                    <a:pt x="1165" y="182"/>
                  </a:lnTo>
                  <a:lnTo>
                    <a:pt x="1167" y="178"/>
                  </a:lnTo>
                  <a:lnTo>
                    <a:pt x="1167" y="175"/>
                  </a:lnTo>
                  <a:lnTo>
                    <a:pt x="1167" y="175"/>
                  </a:lnTo>
                  <a:lnTo>
                    <a:pt x="1167" y="175"/>
                  </a:lnTo>
                  <a:lnTo>
                    <a:pt x="1165" y="173"/>
                  </a:lnTo>
                  <a:lnTo>
                    <a:pt x="1165" y="173"/>
                  </a:lnTo>
                  <a:lnTo>
                    <a:pt x="1165" y="170"/>
                  </a:lnTo>
                  <a:lnTo>
                    <a:pt x="1167" y="170"/>
                  </a:lnTo>
                  <a:lnTo>
                    <a:pt x="1167" y="170"/>
                  </a:lnTo>
                  <a:lnTo>
                    <a:pt x="1167" y="168"/>
                  </a:lnTo>
                  <a:lnTo>
                    <a:pt x="1167" y="166"/>
                  </a:lnTo>
                  <a:lnTo>
                    <a:pt x="1165" y="166"/>
                  </a:lnTo>
                  <a:lnTo>
                    <a:pt x="1165" y="166"/>
                  </a:lnTo>
                  <a:lnTo>
                    <a:pt x="1165" y="163"/>
                  </a:lnTo>
                  <a:lnTo>
                    <a:pt x="1169" y="161"/>
                  </a:lnTo>
                  <a:lnTo>
                    <a:pt x="1169" y="154"/>
                  </a:lnTo>
                  <a:lnTo>
                    <a:pt x="1172" y="151"/>
                  </a:lnTo>
                  <a:lnTo>
                    <a:pt x="1169" y="147"/>
                  </a:lnTo>
                  <a:lnTo>
                    <a:pt x="1169" y="147"/>
                  </a:lnTo>
                  <a:lnTo>
                    <a:pt x="1169" y="144"/>
                  </a:lnTo>
                  <a:lnTo>
                    <a:pt x="1169" y="142"/>
                  </a:lnTo>
                  <a:lnTo>
                    <a:pt x="1169" y="140"/>
                  </a:lnTo>
                  <a:lnTo>
                    <a:pt x="1169" y="140"/>
                  </a:lnTo>
                  <a:lnTo>
                    <a:pt x="1169" y="137"/>
                  </a:lnTo>
                  <a:lnTo>
                    <a:pt x="1169" y="135"/>
                  </a:lnTo>
                  <a:lnTo>
                    <a:pt x="1169" y="133"/>
                  </a:lnTo>
                  <a:lnTo>
                    <a:pt x="1172" y="130"/>
                  </a:lnTo>
                  <a:lnTo>
                    <a:pt x="1172" y="128"/>
                  </a:lnTo>
                  <a:lnTo>
                    <a:pt x="1174" y="128"/>
                  </a:lnTo>
                  <a:lnTo>
                    <a:pt x="1174" y="125"/>
                  </a:lnTo>
                  <a:lnTo>
                    <a:pt x="1174" y="118"/>
                  </a:lnTo>
                  <a:lnTo>
                    <a:pt x="1177" y="111"/>
                  </a:lnTo>
                  <a:lnTo>
                    <a:pt x="1177" y="104"/>
                  </a:lnTo>
                  <a:lnTo>
                    <a:pt x="1174" y="104"/>
                  </a:lnTo>
                  <a:lnTo>
                    <a:pt x="1174" y="104"/>
                  </a:lnTo>
                  <a:lnTo>
                    <a:pt x="1174" y="102"/>
                  </a:lnTo>
                  <a:lnTo>
                    <a:pt x="1174" y="102"/>
                  </a:lnTo>
                  <a:lnTo>
                    <a:pt x="1172" y="102"/>
                  </a:lnTo>
                  <a:lnTo>
                    <a:pt x="1172" y="99"/>
                  </a:lnTo>
                  <a:lnTo>
                    <a:pt x="1169" y="99"/>
                  </a:lnTo>
                  <a:lnTo>
                    <a:pt x="1169" y="99"/>
                  </a:lnTo>
                  <a:lnTo>
                    <a:pt x="1169" y="99"/>
                  </a:lnTo>
                  <a:lnTo>
                    <a:pt x="1167" y="102"/>
                  </a:lnTo>
                  <a:lnTo>
                    <a:pt x="1165" y="106"/>
                  </a:lnTo>
                  <a:lnTo>
                    <a:pt x="1158" y="111"/>
                  </a:lnTo>
                  <a:lnTo>
                    <a:pt x="1158" y="114"/>
                  </a:lnTo>
                  <a:lnTo>
                    <a:pt x="1155" y="118"/>
                  </a:lnTo>
                  <a:lnTo>
                    <a:pt x="1151" y="125"/>
                  </a:lnTo>
                  <a:lnTo>
                    <a:pt x="1148" y="130"/>
                  </a:lnTo>
                  <a:lnTo>
                    <a:pt x="1143" y="137"/>
                  </a:lnTo>
                  <a:lnTo>
                    <a:pt x="1143" y="137"/>
                  </a:lnTo>
                  <a:lnTo>
                    <a:pt x="1129" y="159"/>
                  </a:lnTo>
                  <a:lnTo>
                    <a:pt x="1127" y="159"/>
                  </a:lnTo>
                  <a:lnTo>
                    <a:pt x="1129" y="163"/>
                  </a:lnTo>
                  <a:lnTo>
                    <a:pt x="1125" y="168"/>
                  </a:lnTo>
                  <a:lnTo>
                    <a:pt x="1125" y="166"/>
                  </a:lnTo>
                  <a:lnTo>
                    <a:pt x="1127" y="163"/>
                  </a:lnTo>
                  <a:lnTo>
                    <a:pt x="1127" y="161"/>
                  </a:lnTo>
                  <a:lnTo>
                    <a:pt x="1127" y="161"/>
                  </a:lnTo>
                  <a:lnTo>
                    <a:pt x="1127" y="159"/>
                  </a:lnTo>
                  <a:lnTo>
                    <a:pt x="1122" y="163"/>
                  </a:lnTo>
                  <a:lnTo>
                    <a:pt x="1120" y="163"/>
                  </a:lnTo>
                  <a:lnTo>
                    <a:pt x="1120" y="161"/>
                  </a:lnTo>
                  <a:lnTo>
                    <a:pt x="1122" y="161"/>
                  </a:lnTo>
                  <a:lnTo>
                    <a:pt x="1125" y="156"/>
                  </a:lnTo>
                  <a:lnTo>
                    <a:pt x="1125" y="156"/>
                  </a:lnTo>
                  <a:lnTo>
                    <a:pt x="1127" y="154"/>
                  </a:lnTo>
                  <a:lnTo>
                    <a:pt x="1127" y="151"/>
                  </a:lnTo>
                  <a:lnTo>
                    <a:pt x="1127" y="151"/>
                  </a:lnTo>
                  <a:lnTo>
                    <a:pt x="1125" y="151"/>
                  </a:lnTo>
                  <a:lnTo>
                    <a:pt x="1125" y="151"/>
                  </a:lnTo>
                  <a:lnTo>
                    <a:pt x="1125" y="151"/>
                  </a:lnTo>
                  <a:lnTo>
                    <a:pt x="1129" y="149"/>
                  </a:lnTo>
                  <a:lnTo>
                    <a:pt x="1132" y="149"/>
                  </a:lnTo>
                  <a:lnTo>
                    <a:pt x="1132" y="147"/>
                  </a:lnTo>
                  <a:lnTo>
                    <a:pt x="1132" y="147"/>
                  </a:lnTo>
                  <a:lnTo>
                    <a:pt x="1132" y="144"/>
                  </a:lnTo>
                  <a:lnTo>
                    <a:pt x="1134" y="144"/>
                  </a:lnTo>
                  <a:lnTo>
                    <a:pt x="1134" y="142"/>
                  </a:lnTo>
                  <a:lnTo>
                    <a:pt x="1134" y="142"/>
                  </a:lnTo>
                  <a:lnTo>
                    <a:pt x="1136" y="142"/>
                  </a:lnTo>
                  <a:lnTo>
                    <a:pt x="1136" y="137"/>
                  </a:lnTo>
                  <a:lnTo>
                    <a:pt x="1136" y="137"/>
                  </a:lnTo>
                  <a:lnTo>
                    <a:pt x="1136" y="135"/>
                  </a:lnTo>
                  <a:lnTo>
                    <a:pt x="1143" y="125"/>
                  </a:lnTo>
                  <a:lnTo>
                    <a:pt x="1143" y="123"/>
                  </a:lnTo>
                  <a:lnTo>
                    <a:pt x="1146" y="121"/>
                  </a:lnTo>
                  <a:lnTo>
                    <a:pt x="1148" y="116"/>
                  </a:lnTo>
                  <a:lnTo>
                    <a:pt x="1148" y="116"/>
                  </a:lnTo>
                  <a:lnTo>
                    <a:pt x="1146" y="114"/>
                  </a:lnTo>
                  <a:lnTo>
                    <a:pt x="1136" y="116"/>
                  </a:lnTo>
                  <a:lnTo>
                    <a:pt x="1125" y="128"/>
                  </a:lnTo>
                  <a:lnTo>
                    <a:pt x="1120" y="128"/>
                  </a:lnTo>
                  <a:lnTo>
                    <a:pt x="1117" y="125"/>
                  </a:lnTo>
                  <a:lnTo>
                    <a:pt x="1125" y="123"/>
                  </a:lnTo>
                  <a:lnTo>
                    <a:pt x="1125" y="123"/>
                  </a:lnTo>
                  <a:lnTo>
                    <a:pt x="1106" y="118"/>
                  </a:lnTo>
                  <a:lnTo>
                    <a:pt x="1106" y="116"/>
                  </a:lnTo>
                  <a:lnTo>
                    <a:pt x="1127" y="121"/>
                  </a:lnTo>
                  <a:lnTo>
                    <a:pt x="1132" y="116"/>
                  </a:lnTo>
                  <a:lnTo>
                    <a:pt x="1136" y="111"/>
                  </a:lnTo>
                  <a:lnTo>
                    <a:pt x="1141" y="106"/>
                  </a:lnTo>
                  <a:lnTo>
                    <a:pt x="1143" y="106"/>
                  </a:lnTo>
                  <a:lnTo>
                    <a:pt x="1146" y="104"/>
                  </a:lnTo>
                  <a:lnTo>
                    <a:pt x="1148" y="102"/>
                  </a:lnTo>
                  <a:lnTo>
                    <a:pt x="1148" y="99"/>
                  </a:lnTo>
                  <a:lnTo>
                    <a:pt x="1148" y="102"/>
                  </a:lnTo>
                  <a:lnTo>
                    <a:pt x="1151" y="102"/>
                  </a:lnTo>
                  <a:lnTo>
                    <a:pt x="1153" y="95"/>
                  </a:lnTo>
                  <a:lnTo>
                    <a:pt x="1153" y="95"/>
                  </a:lnTo>
                  <a:lnTo>
                    <a:pt x="1151" y="97"/>
                  </a:lnTo>
                  <a:lnTo>
                    <a:pt x="1146" y="97"/>
                  </a:lnTo>
                  <a:lnTo>
                    <a:pt x="1146" y="99"/>
                  </a:lnTo>
                  <a:lnTo>
                    <a:pt x="1146" y="97"/>
                  </a:lnTo>
                  <a:lnTo>
                    <a:pt x="1151" y="90"/>
                  </a:lnTo>
                  <a:lnTo>
                    <a:pt x="1151" y="90"/>
                  </a:lnTo>
                  <a:lnTo>
                    <a:pt x="1151" y="90"/>
                  </a:lnTo>
                  <a:lnTo>
                    <a:pt x="1151" y="90"/>
                  </a:lnTo>
                  <a:lnTo>
                    <a:pt x="1148" y="90"/>
                  </a:lnTo>
                  <a:lnTo>
                    <a:pt x="1148" y="90"/>
                  </a:lnTo>
                  <a:lnTo>
                    <a:pt x="1153" y="88"/>
                  </a:lnTo>
                  <a:lnTo>
                    <a:pt x="1155" y="85"/>
                  </a:lnTo>
                  <a:lnTo>
                    <a:pt x="1155" y="85"/>
                  </a:lnTo>
                  <a:lnTo>
                    <a:pt x="1158" y="88"/>
                  </a:lnTo>
                  <a:lnTo>
                    <a:pt x="1162" y="85"/>
                  </a:lnTo>
                  <a:lnTo>
                    <a:pt x="1162" y="83"/>
                  </a:lnTo>
                  <a:lnTo>
                    <a:pt x="1162" y="83"/>
                  </a:lnTo>
                  <a:lnTo>
                    <a:pt x="1162" y="80"/>
                  </a:lnTo>
                  <a:lnTo>
                    <a:pt x="1162" y="80"/>
                  </a:lnTo>
                  <a:lnTo>
                    <a:pt x="1158" y="78"/>
                  </a:lnTo>
                  <a:lnTo>
                    <a:pt x="1158" y="78"/>
                  </a:lnTo>
                  <a:lnTo>
                    <a:pt x="1158" y="76"/>
                  </a:lnTo>
                  <a:lnTo>
                    <a:pt x="1160"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5" y="40"/>
                  </a:lnTo>
                  <a:lnTo>
                    <a:pt x="1165" y="40"/>
                  </a:lnTo>
                  <a:lnTo>
                    <a:pt x="1169" y="31"/>
                  </a:lnTo>
                  <a:lnTo>
                    <a:pt x="1167" y="26"/>
                  </a:lnTo>
                  <a:lnTo>
                    <a:pt x="1167" y="26"/>
                  </a:lnTo>
                  <a:lnTo>
                    <a:pt x="1167" y="26"/>
                  </a:lnTo>
                  <a:lnTo>
                    <a:pt x="1167" y="24"/>
                  </a:lnTo>
                  <a:lnTo>
                    <a:pt x="1165" y="21"/>
                  </a:lnTo>
                  <a:lnTo>
                    <a:pt x="1162" y="21"/>
                  </a:lnTo>
                  <a:lnTo>
                    <a:pt x="1162" y="19"/>
                  </a:lnTo>
                  <a:lnTo>
                    <a:pt x="1160" y="17"/>
                  </a:lnTo>
                  <a:lnTo>
                    <a:pt x="1153" y="14"/>
                  </a:lnTo>
                  <a:lnTo>
                    <a:pt x="1151"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9" y="19"/>
                  </a:lnTo>
                  <a:lnTo>
                    <a:pt x="1136" y="21"/>
                  </a:lnTo>
                  <a:lnTo>
                    <a:pt x="1136" y="19"/>
                  </a:lnTo>
                  <a:lnTo>
                    <a:pt x="1136" y="19"/>
                  </a:lnTo>
                  <a:lnTo>
                    <a:pt x="1136" y="19"/>
                  </a:lnTo>
                  <a:lnTo>
                    <a:pt x="1134" y="19"/>
                  </a:lnTo>
                  <a:lnTo>
                    <a:pt x="1134" y="19"/>
                  </a:lnTo>
                  <a:lnTo>
                    <a:pt x="1134" y="19"/>
                  </a:lnTo>
                  <a:lnTo>
                    <a:pt x="1134" y="19"/>
                  </a:lnTo>
                  <a:lnTo>
                    <a:pt x="1136" y="24"/>
                  </a:lnTo>
                  <a:lnTo>
                    <a:pt x="1136" y="24"/>
                  </a:lnTo>
                  <a:lnTo>
                    <a:pt x="1134" y="28"/>
                  </a:lnTo>
                  <a:lnTo>
                    <a:pt x="1134" y="26"/>
                  </a:lnTo>
                  <a:lnTo>
                    <a:pt x="1134" y="26"/>
                  </a:lnTo>
                  <a:lnTo>
                    <a:pt x="1134" y="24"/>
                  </a:lnTo>
                  <a:lnTo>
                    <a:pt x="1134" y="24"/>
                  </a:lnTo>
                  <a:lnTo>
                    <a:pt x="1134" y="24"/>
                  </a:lnTo>
                  <a:lnTo>
                    <a:pt x="1134" y="24"/>
                  </a:lnTo>
                  <a:lnTo>
                    <a:pt x="1134" y="24"/>
                  </a:lnTo>
                  <a:lnTo>
                    <a:pt x="1134" y="21"/>
                  </a:lnTo>
                  <a:lnTo>
                    <a:pt x="1134" y="21"/>
                  </a:lnTo>
                  <a:lnTo>
                    <a:pt x="1132" y="21"/>
                  </a:lnTo>
                  <a:lnTo>
                    <a:pt x="1132" y="19"/>
                  </a:lnTo>
                  <a:lnTo>
                    <a:pt x="1132" y="19"/>
                  </a:lnTo>
                  <a:lnTo>
                    <a:pt x="1132" y="19"/>
                  </a:lnTo>
                  <a:lnTo>
                    <a:pt x="1132" y="17"/>
                  </a:lnTo>
                  <a:lnTo>
                    <a:pt x="1132" y="17"/>
                  </a:lnTo>
                  <a:lnTo>
                    <a:pt x="1132" y="17"/>
                  </a:lnTo>
                  <a:lnTo>
                    <a:pt x="1132" y="17"/>
                  </a:lnTo>
                  <a:lnTo>
                    <a:pt x="1129" y="14"/>
                  </a:lnTo>
                  <a:lnTo>
                    <a:pt x="1125" y="14"/>
                  </a:lnTo>
                  <a:lnTo>
                    <a:pt x="1125" y="14"/>
                  </a:lnTo>
                  <a:lnTo>
                    <a:pt x="1125" y="14"/>
                  </a:lnTo>
                  <a:lnTo>
                    <a:pt x="1125" y="14"/>
                  </a:lnTo>
                  <a:lnTo>
                    <a:pt x="1125" y="12"/>
                  </a:lnTo>
                  <a:lnTo>
                    <a:pt x="1122" y="12"/>
                  </a:lnTo>
                  <a:lnTo>
                    <a:pt x="1120" y="12"/>
                  </a:lnTo>
                  <a:lnTo>
                    <a:pt x="1120" y="12"/>
                  </a:lnTo>
                  <a:lnTo>
                    <a:pt x="1120" y="12"/>
                  </a:lnTo>
                  <a:lnTo>
                    <a:pt x="1120" y="12"/>
                  </a:lnTo>
                  <a:lnTo>
                    <a:pt x="1117" y="12"/>
                  </a:lnTo>
                  <a:lnTo>
                    <a:pt x="1117" y="12"/>
                  </a:lnTo>
                  <a:lnTo>
                    <a:pt x="1117" y="9"/>
                  </a:lnTo>
                  <a:lnTo>
                    <a:pt x="1117" y="9"/>
                  </a:lnTo>
                  <a:lnTo>
                    <a:pt x="1117" y="9"/>
                  </a:lnTo>
                  <a:lnTo>
                    <a:pt x="1115" y="9"/>
                  </a:lnTo>
                  <a:lnTo>
                    <a:pt x="1113" y="9"/>
                  </a:lnTo>
                  <a:lnTo>
                    <a:pt x="1115" y="7"/>
                  </a:lnTo>
                  <a:lnTo>
                    <a:pt x="1115" y="5"/>
                  </a:lnTo>
                  <a:lnTo>
                    <a:pt x="1115" y="5"/>
                  </a:lnTo>
                  <a:lnTo>
                    <a:pt x="1115" y="5"/>
                  </a:lnTo>
                  <a:lnTo>
                    <a:pt x="1115" y="2"/>
                  </a:lnTo>
                  <a:lnTo>
                    <a:pt x="1113" y="2"/>
                  </a:lnTo>
                  <a:lnTo>
                    <a:pt x="1113" y="2"/>
                  </a:lnTo>
                  <a:lnTo>
                    <a:pt x="1113" y="0"/>
                  </a:lnTo>
                  <a:lnTo>
                    <a:pt x="1110" y="0"/>
                  </a:lnTo>
                  <a:lnTo>
                    <a:pt x="1103" y="5"/>
                  </a:lnTo>
                  <a:lnTo>
                    <a:pt x="1106" y="9"/>
                  </a:lnTo>
                  <a:lnTo>
                    <a:pt x="1103" y="9"/>
                  </a:lnTo>
                  <a:lnTo>
                    <a:pt x="1103" y="9"/>
                  </a:lnTo>
                  <a:lnTo>
                    <a:pt x="1106" y="9"/>
                  </a:lnTo>
                  <a:lnTo>
                    <a:pt x="1106" y="9"/>
                  </a:lnTo>
                  <a:lnTo>
                    <a:pt x="1106" y="9"/>
                  </a:lnTo>
                  <a:lnTo>
                    <a:pt x="1106" y="12"/>
                  </a:lnTo>
                  <a:lnTo>
                    <a:pt x="1106" y="12"/>
                  </a:lnTo>
                  <a:lnTo>
                    <a:pt x="1103" y="9"/>
                  </a:lnTo>
                  <a:lnTo>
                    <a:pt x="1101" y="9"/>
                  </a:lnTo>
                  <a:lnTo>
                    <a:pt x="1098" y="7"/>
                  </a:lnTo>
                  <a:lnTo>
                    <a:pt x="1098" y="7"/>
                  </a:lnTo>
                  <a:lnTo>
                    <a:pt x="1098" y="5"/>
                  </a:lnTo>
                  <a:lnTo>
                    <a:pt x="1096" y="7"/>
                  </a:lnTo>
                  <a:lnTo>
                    <a:pt x="1094" y="7"/>
                  </a:lnTo>
                  <a:lnTo>
                    <a:pt x="1094" y="5"/>
                  </a:lnTo>
                  <a:lnTo>
                    <a:pt x="1096" y="5"/>
                  </a:lnTo>
                  <a:lnTo>
                    <a:pt x="1096" y="5"/>
                  </a:lnTo>
                  <a:lnTo>
                    <a:pt x="1096" y="2"/>
                  </a:lnTo>
                  <a:lnTo>
                    <a:pt x="1094" y="2"/>
                  </a:lnTo>
                  <a:lnTo>
                    <a:pt x="1091" y="5"/>
                  </a:lnTo>
                  <a:lnTo>
                    <a:pt x="1091" y="7"/>
                  </a:lnTo>
                  <a:lnTo>
                    <a:pt x="1091" y="7"/>
                  </a:lnTo>
                  <a:lnTo>
                    <a:pt x="1091" y="7"/>
                  </a:lnTo>
                  <a:lnTo>
                    <a:pt x="1091" y="9"/>
                  </a:lnTo>
                  <a:lnTo>
                    <a:pt x="1094" y="7"/>
                  </a:lnTo>
                  <a:lnTo>
                    <a:pt x="1094" y="9"/>
                  </a:lnTo>
                  <a:lnTo>
                    <a:pt x="1094" y="9"/>
                  </a:lnTo>
                  <a:lnTo>
                    <a:pt x="1094" y="9"/>
                  </a:lnTo>
                  <a:lnTo>
                    <a:pt x="1094" y="12"/>
                  </a:lnTo>
                  <a:lnTo>
                    <a:pt x="1094" y="14"/>
                  </a:lnTo>
                  <a:lnTo>
                    <a:pt x="1096" y="14"/>
                  </a:lnTo>
                  <a:lnTo>
                    <a:pt x="1096" y="14"/>
                  </a:lnTo>
                  <a:lnTo>
                    <a:pt x="1098" y="14"/>
                  </a:lnTo>
                  <a:lnTo>
                    <a:pt x="1094" y="17"/>
                  </a:lnTo>
                  <a:lnTo>
                    <a:pt x="1094" y="17"/>
                  </a:lnTo>
                  <a:lnTo>
                    <a:pt x="1091" y="14"/>
                  </a:lnTo>
                  <a:lnTo>
                    <a:pt x="1091" y="12"/>
                  </a:lnTo>
                  <a:lnTo>
                    <a:pt x="1091" y="12"/>
                  </a:lnTo>
                  <a:lnTo>
                    <a:pt x="1091" y="12"/>
                  </a:lnTo>
                  <a:lnTo>
                    <a:pt x="1087" y="14"/>
                  </a:lnTo>
                  <a:lnTo>
                    <a:pt x="1084" y="24"/>
                  </a:lnTo>
                  <a:lnTo>
                    <a:pt x="1084" y="24"/>
                  </a:lnTo>
                  <a:lnTo>
                    <a:pt x="1084" y="26"/>
                  </a:lnTo>
                  <a:lnTo>
                    <a:pt x="1084" y="26"/>
                  </a:lnTo>
                  <a:lnTo>
                    <a:pt x="1084" y="26"/>
                  </a:lnTo>
                  <a:lnTo>
                    <a:pt x="1084" y="26"/>
                  </a:lnTo>
                  <a:lnTo>
                    <a:pt x="1084" y="26"/>
                  </a:lnTo>
                  <a:lnTo>
                    <a:pt x="1084" y="28"/>
                  </a:lnTo>
                  <a:lnTo>
                    <a:pt x="1082" y="28"/>
                  </a:lnTo>
                  <a:lnTo>
                    <a:pt x="1082" y="31"/>
                  </a:lnTo>
                  <a:lnTo>
                    <a:pt x="1082" y="31"/>
                  </a:lnTo>
                  <a:lnTo>
                    <a:pt x="1080" y="33"/>
                  </a:lnTo>
                  <a:lnTo>
                    <a:pt x="1080" y="35"/>
                  </a:lnTo>
                  <a:lnTo>
                    <a:pt x="1070" y="45"/>
                  </a:lnTo>
                  <a:lnTo>
                    <a:pt x="1068" y="43"/>
                  </a:lnTo>
                  <a:lnTo>
                    <a:pt x="1068" y="43"/>
                  </a:lnTo>
                  <a:lnTo>
                    <a:pt x="1068" y="40"/>
                  </a:lnTo>
                  <a:lnTo>
                    <a:pt x="1068" y="38"/>
                  </a:lnTo>
                  <a:lnTo>
                    <a:pt x="1072" y="33"/>
                  </a:lnTo>
                  <a:lnTo>
                    <a:pt x="1072" y="31"/>
                  </a:lnTo>
                  <a:lnTo>
                    <a:pt x="1075" y="31"/>
                  </a:lnTo>
                  <a:lnTo>
                    <a:pt x="1075" y="28"/>
                  </a:lnTo>
                  <a:lnTo>
                    <a:pt x="1075" y="28"/>
                  </a:lnTo>
                  <a:lnTo>
                    <a:pt x="1075" y="28"/>
                  </a:lnTo>
                  <a:lnTo>
                    <a:pt x="1077" y="26"/>
                  </a:lnTo>
                  <a:lnTo>
                    <a:pt x="1077" y="24"/>
                  </a:lnTo>
                  <a:lnTo>
                    <a:pt x="1080" y="21"/>
                  </a:lnTo>
                  <a:lnTo>
                    <a:pt x="1077" y="19"/>
                  </a:lnTo>
                  <a:lnTo>
                    <a:pt x="1077" y="19"/>
                  </a:lnTo>
                  <a:lnTo>
                    <a:pt x="1080" y="12"/>
                  </a:lnTo>
                  <a:lnTo>
                    <a:pt x="1080" y="12"/>
                  </a:lnTo>
                  <a:lnTo>
                    <a:pt x="1077" y="12"/>
                  </a:lnTo>
                  <a:lnTo>
                    <a:pt x="1077" y="12"/>
                  </a:lnTo>
                  <a:lnTo>
                    <a:pt x="1077" y="9"/>
                  </a:lnTo>
                  <a:lnTo>
                    <a:pt x="1077" y="9"/>
                  </a:lnTo>
                  <a:lnTo>
                    <a:pt x="1077" y="9"/>
                  </a:lnTo>
                  <a:lnTo>
                    <a:pt x="1077" y="9"/>
                  </a:lnTo>
                  <a:lnTo>
                    <a:pt x="1077" y="9"/>
                  </a:lnTo>
                  <a:lnTo>
                    <a:pt x="1077" y="9"/>
                  </a:lnTo>
                  <a:lnTo>
                    <a:pt x="1075" y="9"/>
                  </a:lnTo>
                  <a:lnTo>
                    <a:pt x="1072" y="9"/>
                  </a:lnTo>
                  <a:lnTo>
                    <a:pt x="1072" y="9"/>
                  </a:lnTo>
                  <a:lnTo>
                    <a:pt x="1072" y="12"/>
                  </a:lnTo>
                  <a:lnTo>
                    <a:pt x="1072" y="12"/>
                  </a:lnTo>
                  <a:lnTo>
                    <a:pt x="1070" y="12"/>
                  </a:lnTo>
                  <a:lnTo>
                    <a:pt x="1070" y="12"/>
                  </a:lnTo>
                  <a:lnTo>
                    <a:pt x="1070" y="12"/>
                  </a:lnTo>
                  <a:lnTo>
                    <a:pt x="1068" y="12"/>
                  </a:lnTo>
                  <a:lnTo>
                    <a:pt x="1068" y="12"/>
                  </a:lnTo>
                  <a:lnTo>
                    <a:pt x="1068" y="12"/>
                  </a:lnTo>
                  <a:lnTo>
                    <a:pt x="1070" y="14"/>
                  </a:lnTo>
                  <a:lnTo>
                    <a:pt x="1063" y="14"/>
                  </a:lnTo>
                  <a:lnTo>
                    <a:pt x="1061" y="17"/>
                  </a:lnTo>
                  <a:lnTo>
                    <a:pt x="1061" y="19"/>
                  </a:lnTo>
                  <a:lnTo>
                    <a:pt x="1058" y="19"/>
                  </a:lnTo>
                  <a:lnTo>
                    <a:pt x="1058" y="19"/>
                  </a:lnTo>
                  <a:lnTo>
                    <a:pt x="1058" y="17"/>
                  </a:lnTo>
                  <a:lnTo>
                    <a:pt x="1056" y="14"/>
                  </a:lnTo>
                  <a:lnTo>
                    <a:pt x="1056" y="14"/>
                  </a:lnTo>
                  <a:lnTo>
                    <a:pt x="1051" y="14"/>
                  </a:lnTo>
                  <a:lnTo>
                    <a:pt x="1051" y="17"/>
                  </a:lnTo>
                  <a:lnTo>
                    <a:pt x="1051" y="17"/>
                  </a:lnTo>
                  <a:lnTo>
                    <a:pt x="1051" y="19"/>
                  </a:lnTo>
                  <a:lnTo>
                    <a:pt x="1049" y="19"/>
                  </a:lnTo>
                  <a:lnTo>
                    <a:pt x="1049" y="19"/>
                  </a:lnTo>
                  <a:lnTo>
                    <a:pt x="1046" y="17"/>
                  </a:lnTo>
                  <a:lnTo>
                    <a:pt x="1046" y="14"/>
                  </a:lnTo>
                  <a:lnTo>
                    <a:pt x="1044" y="14"/>
                  </a:lnTo>
                  <a:lnTo>
                    <a:pt x="1044" y="19"/>
                  </a:lnTo>
                  <a:lnTo>
                    <a:pt x="1042" y="21"/>
                  </a:lnTo>
                  <a:lnTo>
                    <a:pt x="1042" y="21"/>
                  </a:lnTo>
                  <a:lnTo>
                    <a:pt x="1042" y="21"/>
                  </a:lnTo>
                  <a:lnTo>
                    <a:pt x="1042" y="19"/>
                  </a:lnTo>
                  <a:lnTo>
                    <a:pt x="1042" y="19"/>
                  </a:lnTo>
                  <a:lnTo>
                    <a:pt x="1039" y="17"/>
                  </a:lnTo>
                  <a:lnTo>
                    <a:pt x="1039" y="19"/>
                  </a:lnTo>
                  <a:lnTo>
                    <a:pt x="1037" y="19"/>
                  </a:lnTo>
                  <a:lnTo>
                    <a:pt x="1037" y="19"/>
                  </a:lnTo>
                  <a:lnTo>
                    <a:pt x="1037" y="19"/>
                  </a:lnTo>
                  <a:lnTo>
                    <a:pt x="1037" y="17"/>
                  </a:lnTo>
                  <a:lnTo>
                    <a:pt x="1037" y="17"/>
                  </a:lnTo>
                  <a:lnTo>
                    <a:pt x="1037" y="17"/>
                  </a:lnTo>
                  <a:lnTo>
                    <a:pt x="1037" y="17"/>
                  </a:lnTo>
                  <a:lnTo>
                    <a:pt x="1037" y="17"/>
                  </a:lnTo>
                  <a:lnTo>
                    <a:pt x="1035" y="14"/>
                  </a:lnTo>
                  <a:lnTo>
                    <a:pt x="1035" y="14"/>
                  </a:lnTo>
                  <a:lnTo>
                    <a:pt x="1035" y="14"/>
                  </a:lnTo>
                  <a:lnTo>
                    <a:pt x="1035" y="14"/>
                  </a:lnTo>
                  <a:lnTo>
                    <a:pt x="1035" y="14"/>
                  </a:lnTo>
                  <a:lnTo>
                    <a:pt x="1023" y="19"/>
                  </a:lnTo>
                  <a:lnTo>
                    <a:pt x="1023" y="19"/>
                  </a:lnTo>
                  <a:lnTo>
                    <a:pt x="1023" y="19"/>
                  </a:lnTo>
                  <a:lnTo>
                    <a:pt x="1025" y="21"/>
                  </a:lnTo>
                  <a:lnTo>
                    <a:pt x="1025" y="21"/>
                  </a:lnTo>
                  <a:lnTo>
                    <a:pt x="1025" y="21"/>
                  </a:lnTo>
                  <a:lnTo>
                    <a:pt x="1025" y="21"/>
                  </a:lnTo>
                  <a:lnTo>
                    <a:pt x="1023" y="21"/>
                  </a:lnTo>
                  <a:lnTo>
                    <a:pt x="1023" y="21"/>
                  </a:lnTo>
                  <a:lnTo>
                    <a:pt x="1020" y="21"/>
                  </a:lnTo>
                  <a:lnTo>
                    <a:pt x="1023" y="21"/>
                  </a:lnTo>
                  <a:lnTo>
                    <a:pt x="1023" y="21"/>
                  </a:lnTo>
                  <a:lnTo>
                    <a:pt x="1023" y="21"/>
                  </a:lnTo>
                  <a:lnTo>
                    <a:pt x="1023" y="24"/>
                  </a:lnTo>
                  <a:lnTo>
                    <a:pt x="1023" y="24"/>
                  </a:lnTo>
                  <a:lnTo>
                    <a:pt x="1020" y="24"/>
                  </a:lnTo>
                  <a:lnTo>
                    <a:pt x="1020" y="28"/>
                  </a:lnTo>
                  <a:lnTo>
                    <a:pt x="1020" y="31"/>
                  </a:lnTo>
                  <a:lnTo>
                    <a:pt x="1023" y="31"/>
                  </a:lnTo>
                  <a:lnTo>
                    <a:pt x="1025" y="31"/>
                  </a:lnTo>
                  <a:lnTo>
                    <a:pt x="1032" y="35"/>
                  </a:lnTo>
                  <a:lnTo>
                    <a:pt x="1035" y="35"/>
                  </a:lnTo>
                  <a:lnTo>
                    <a:pt x="1023" y="35"/>
                  </a:lnTo>
                  <a:lnTo>
                    <a:pt x="1023" y="35"/>
                  </a:lnTo>
                  <a:lnTo>
                    <a:pt x="1023" y="33"/>
                  </a:lnTo>
                  <a:lnTo>
                    <a:pt x="1023" y="33"/>
                  </a:lnTo>
                  <a:lnTo>
                    <a:pt x="1023" y="33"/>
                  </a:lnTo>
                  <a:lnTo>
                    <a:pt x="1018" y="31"/>
                  </a:lnTo>
                  <a:lnTo>
                    <a:pt x="1018" y="31"/>
                  </a:lnTo>
                  <a:lnTo>
                    <a:pt x="1018" y="28"/>
                  </a:lnTo>
                  <a:lnTo>
                    <a:pt x="1016" y="24"/>
                  </a:lnTo>
                  <a:lnTo>
                    <a:pt x="1016" y="24"/>
                  </a:lnTo>
                  <a:lnTo>
                    <a:pt x="1016" y="24"/>
                  </a:lnTo>
                  <a:lnTo>
                    <a:pt x="1009" y="26"/>
                  </a:lnTo>
                  <a:lnTo>
                    <a:pt x="1009" y="28"/>
                  </a:lnTo>
                  <a:lnTo>
                    <a:pt x="1009" y="28"/>
                  </a:lnTo>
                  <a:lnTo>
                    <a:pt x="1006" y="28"/>
                  </a:lnTo>
                  <a:lnTo>
                    <a:pt x="1006" y="28"/>
                  </a:lnTo>
                  <a:lnTo>
                    <a:pt x="1006" y="28"/>
                  </a:lnTo>
                  <a:lnTo>
                    <a:pt x="1004" y="31"/>
                  </a:lnTo>
                  <a:lnTo>
                    <a:pt x="1004" y="31"/>
                  </a:lnTo>
                  <a:lnTo>
                    <a:pt x="1004" y="33"/>
                  </a:lnTo>
                  <a:lnTo>
                    <a:pt x="1004" y="33"/>
                  </a:lnTo>
                  <a:lnTo>
                    <a:pt x="1004" y="33"/>
                  </a:lnTo>
                  <a:lnTo>
                    <a:pt x="1004" y="38"/>
                  </a:lnTo>
                  <a:lnTo>
                    <a:pt x="1004" y="40"/>
                  </a:lnTo>
                  <a:lnTo>
                    <a:pt x="1001" y="43"/>
                  </a:lnTo>
                  <a:lnTo>
                    <a:pt x="1001" y="45"/>
                  </a:lnTo>
                  <a:lnTo>
                    <a:pt x="1001" y="45"/>
                  </a:lnTo>
                  <a:lnTo>
                    <a:pt x="1004" y="47"/>
                  </a:lnTo>
                  <a:lnTo>
                    <a:pt x="1006" y="47"/>
                  </a:lnTo>
                  <a:lnTo>
                    <a:pt x="1006" y="47"/>
                  </a:lnTo>
                  <a:lnTo>
                    <a:pt x="1009" y="50"/>
                  </a:lnTo>
                  <a:lnTo>
                    <a:pt x="1009" y="50"/>
                  </a:lnTo>
                  <a:lnTo>
                    <a:pt x="1009" y="50"/>
                  </a:lnTo>
                  <a:lnTo>
                    <a:pt x="1013" y="54"/>
                  </a:lnTo>
                  <a:lnTo>
                    <a:pt x="1023" y="57"/>
                  </a:lnTo>
                  <a:lnTo>
                    <a:pt x="1023" y="57"/>
                  </a:lnTo>
                  <a:lnTo>
                    <a:pt x="1023" y="57"/>
                  </a:lnTo>
                  <a:lnTo>
                    <a:pt x="1023" y="57"/>
                  </a:lnTo>
                  <a:lnTo>
                    <a:pt x="1023" y="59"/>
                  </a:lnTo>
                  <a:lnTo>
                    <a:pt x="1023" y="59"/>
                  </a:lnTo>
                  <a:lnTo>
                    <a:pt x="1004" y="52"/>
                  </a:lnTo>
                  <a:lnTo>
                    <a:pt x="1001" y="50"/>
                  </a:lnTo>
                  <a:lnTo>
                    <a:pt x="1001" y="47"/>
                  </a:lnTo>
                  <a:lnTo>
                    <a:pt x="999" y="47"/>
                  </a:lnTo>
                  <a:lnTo>
                    <a:pt x="999" y="47"/>
                  </a:lnTo>
                  <a:lnTo>
                    <a:pt x="999" y="47"/>
                  </a:lnTo>
                  <a:lnTo>
                    <a:pt x="999" y="47"/>
                  </a:lnTo>
                  <a:lnTo>
                    <a:pt x="999" y="47"/>
                  </a:lnTo>
                  <a:lnTo>
                    <a:pt x="997" y="45"/>
                  </a:lnTo>
                  <a:lnTo>
                    <a:pt x="997" y="45"/>
                  </a:lnTo>
                  <a:lnTo>
                    <a:pt x="997" y="45"/>
                  </a:lnTo>
                  <a:lnTo>
                    <a:pt x="997" y="45"/>
                  </a:lnTo>
                  <a:lnTo>
                    <a:pt x="994" y="43"/>
                  </a:lnTo>
                  <a:lnTo>
                    <a:pt x="983" y="43"/>
                  </a:lnTo>
                  <a:lnTo>
                    <a:pt x="983" y="45"/>
                  </a:lnTo>
                  <a:lnTo>
                    <a:pt x="983" y="45"/>
                  </a:lnTo>
                  <a:lnTo>
                    <a:pt x="983" y="45"/>
                  </a:lnTo>
                  <a:lnTo>
                    <a:pt x="980" y="45"/>
                  </a:lnTo>
                  <a:lnTo>
                    <a:pt x="980" y="45"/>
                  </a:lnTo>
                  <a:lnTo>
                    <a:pt x="980" y="45"/>
                  </a:lnTo>
                  <a:lnTo>
                    <a:pt x="980" y="45"/>
                  </a:lnTo>
                  <a:lnTo>
                    <a:pt x="978" y="45"/>
                  </a:lnTo>
                  <a:lnTo>
                    <a:pt x="971" y="45"/>
                  </a:lnTo>
                  <a:lnTo>
                    <a:pt x="971" y="47"/>
                  </a:lnTo>
                  <a:lnTo>
                    <a:pt x="961" y="54"/>
                  </a:lnTo>
                  <a:lnTo>
                    <a:pt x="961" y="52"/>
                  </a:lnTo>
                  <a:lnTo>
                    <a:pt x="961" y="52"/>
                  </a:lnTo>
                  <a:lnTo>
                    <a:pt x="961" y="52"/>
                  </a:lnTo>
                  <a:lnTo>
                    <a:pt x="961" y="52"/>
                  </a:lnTo>
                  <a:lnTo>
                    <a:pt x="961" y="52"/>
                  </a:lnTo>
                  <a:lnTo>
                    <a:pt x="959" y="54"/>
                  </a:lnTo>
                  <a:lnTo>
                    <a:pt x="959" y="54"/>
                  </a:lnTo>
                  <a:lnTo>
                    <a:pt x="959" y="57"/>
                  </a:lnTo>
                  <a:lnTo>
                    <a:pt x="971" y="62"/>
                  </a:lnTo>
                  <a:lnTo>
                    <a:pt x="975" y="66"/>
                  </a:lnTo>
                  <a:lnTo>
                    <a:pt x="978" y="69"/>
                  </a:lnTo>
                  <a:lnTo>
                    <a:pt x="983" y="66"/>
                  </a:lnTo>
                  <a:lnTo>
                    <a:pt x="983" y="69"/>
                  </a:lnTo>
                  <a:lnTo>
                    <a:pt x="980" y="69"/>
                  </a:lnTo>
                  <a:lnTo>
                    <a:pt x="980" y="71"/>
                  </a:lnTo>
                  <a:lnTo>
                    <a:pt x="983" y="73"/>
                  </a:lnTo>
                  <a:lnTo>
                    <a:pt x="983" y="73"/>
                  </a:lnTo>
                  <a:lnTo>
                    <a:pt x="985" y="73"/>
                  </a:lnTo>
                  <a:lnTo>
                    <a:pt x="985" y="73"/>
                  </a:lnTo>
                  <a:lnTo>
                    <a:pt x="985" y="73"/>
                  </a:lnTo>
                  <a:lnTo>
                    <a:pt x="985" y="76"/>
                  </a:lnTo>
                  <a:lnTo>
                    <a:pt x="985" y="76"/>
                  </a:lnTo>
                  <a:lnTo>
                    <a:pt x="994" y="76"/>
                  </a:lnTo>
                  <a:lnTo>
                    <a:pt x="997" y="78"/>
                  </a:lnTo>
                  <a:lnTo>
                    <a:pt x="997" y="78"/>
                  </a:lnTo>
                  <a:lnTo>
                    <a:pt x="994" y="80"/>
                  </a:lnTo>
                  <a:lnTo>
                    <a:pt x="992" y="95"/>
                  </a:lnTo>
                  <a:lnTo>
                    <a:pt x="992" y="95"/>
                  </a:lnTo>
                  <a:lnTo>
                    <a:pt x="992" y="92"/>
                  </a:lnTo>
                  <a:lnTo>
                    <a:pt x="992" y="92"/>
                  </a:lnTo>
                  <a:lnTo>
                    <a:pt x="992" y="90"/>
                  </a:lnTo>
                  <a:lnTo>
                    <a:pt x="990" y="90"/>
                  </a:lnTo>
                  <a:lnTo>
                    <a:pt x="990" y="88"/>
                  </a:lnTo>
                  <a:lnTo>
                    <a:pt x="992" y="85"/>
                  </a:lnTo>
                  <a:lnTo>
                    <a:pt x="990" y="83"/>
                  </a:lnTo>
                  <a:lnTo>
                    <a:pt x="992" y="83"/>
                  </a:lnTo>
                  <a:lnTo>
                    <a:pt x="992" y="83"/>
                  </a:lnTo>
                  <a:lnTo>
                    <a:pt x="990" y="80"/>
                  </a:lnTo>
                  <a:lnTo>
                    <a:pt x="990" y="80"/>
                  </a:lnTo>
                  <a:lnTo>
                    <a:pt x="987" y="80"/>
                  </a:lnTo>
                  <a:lnTo>
                    <a:pt x="985" y="80"/>
                  </a:lnTo>
                  <a:lnTo>
                    <a:pt x="985" y="78"/>
                  </a:lnTo>
                  <a:lnTo>
                    <a:pt x="985" y="78"/>
                  </a:lnTo>
                  <a:lnTo>
                    <a:pt x="983" y="78"/>
                  </a:lnTo>
                  <a:lnTo>
                    <a:pt x="983" y="78"/>
                  </a:lnTo>
                  <a:lnTo>
                    <a:pt x="983" y="78"/>
                  </a:lnTo>
                  <a:lnTo>
                    <a:pt x="980" y="78"/>
                  </a:lnTo>
                  <a:lnTo>
                    <a:pt x="975" y="73"/>
                  </a:lnTo>
                  <a:lnTo>
                    <a:pt x="975" y="71"/>
                  </a:lnTo>
                  <a:lnTo>
                    <a:pt x="973" y="71"/>
                  </a:lnTo>
                  <a:lnTo>
                    <a:pt x="973" y="71"/>
                  </a:lnTo>
                  <a:lnTo>
                    <a:pt x="973" y="71"/>
                  </a:lnTo>
                  <a:lnTo>
                    <a:pt x="973" y="71"/>
                  </a:lnTo>
                  <a:lnTo>
                    <a:pt x="971" y="69"/>
                  </a:lnTo>
                  <a:lnTo>
                    <a:pt x="966"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2" y="69"/>
                  </a:lnTo>
                  <a:lnTo>
                    <a:pt x="952" y="71"/>
                  </a:lnTo>
                  <a:lnTo>
                    <a:pt x="952" y="71"/>
                  </a:lnTo>
                  <a:lnTo>
                    <a:pt x="952" y="71"/>
                  </a:lnTo>
                  <a:lnTo>
                    <a:pt x="952" y="66"/>
                  </a:lnTo>
                  <a:lnTo>
                    <a:pt x="949" y="66"/>
                  </a:lnTo>
                  <a:lnTo>
                    <a:pt x="949" y="66"/>
                  </a:lnTo>
                  <a:lnTo>
                    <a:pt x="949" y="64"/>
                  </a:lnTo>
                  <a:lnTo>
                    <a:pt x="947" y="64"/>
                  </a:lnTo>
                  <a:lnTo>
                    <a:pt x="947" y="64"/>
                  </a:lnTo>
                  <a:lnTo>
                    <a:pt x="947" y="64"/>
                  </a:lnTo>
                  <a:lnTo>
                    <a:pt x="947" y="71"/>
                  </a:lnTo>
                  <a:lnTo>
                    <a:pt x="947" y="71"/>
                  </a:lnTo>
                  <a:lnTo>
                    <a:pt x="945" y="71"/>
                  </a:lnTo>
                  <a:lnTo>
                    <a:pt x="945" y="69"/>
                  </a:lnTo>
                  <a:lnTo>
                    <a:pt x="942" y="69"/>
                  </a:lnTo>
                  <a:lnTo>
                    <a:pt x="942" y="66"/>
                  </a:lnTo>
                  <a:lnTo>
                    <a:pt x="942" y="66"/>
                  </a:lnTo>
                  <a:lnTo>
                    <a:pt x="942" y="66"/>
                  </a:lnTo>
                  <a:lnTo>
                    <a:pt x="942" y="66"/>
                  </a:lnTo>
                  <a:lnTo>
                    <a:pt x="942" y="66"/>
                  </a:lnTo>
                  <a:lnTo>
                    <a:pt x="942" y="66"/>
                  </a:lnTo>
                  <a:lnTo>
                    <a:pt x="940" y="66"/>
                  </a:lnTo>
                  <a:lnTo>
                    <a:pt x="940" y="66"/>
                  </a:lnTo>
                  <a:lnTo>
                    <a:pt x="940" y="64"/>
                  </a:lnTo>
                  <a:lnTo>
                    <a:pt x="940" y="64"/>
                  </a:lnTo>
                  <a:lnTo>
                    <a:pt x="930" y="69"/>
                  </a:lnTo>
                  <a:lnTo>
                    <a:pt x="930" y="71"/>
                  </a:lnTo>
                  <a:lnTo>
                    <a:pt x="930" y="71"/>
                  </a:lnTo>
                  <a:lnTo>
                    <a:pt x="930" y="71"/>
                  </a:lnTo>
                  <a:lnTo>
                    <a:pt x="930" y="73"/>
                  </a:lnTo>
                  <a:lnTo>
                    <a:pt x="930" y="73"/>
                  </a:lnTo>
                  <a:lnTo>
                    <a:pt x="930" y="73"/>
                  </a:lnTo>
                  <a:lnTo>
                    <a:pt x="930" y="76"/>
                  </a:lnTo>
                  <a:lnTo>
                    <a:pt x="930" y="76"/>
                  </a:lnTo>
                  <a:lnTo>
                    <a:pt x="940" y="76"/>
                  </a:lnTo>
                  <a:lnTo>
                    <a:pt x="940" y="78"/>
                  </a:lnTo>
                  <a:lnTo>
                    <a:pt x="938" y="78"/>
                  </a:lnTo>
                  <a:lnTo>
                    <a:pt x="938" y="80"/>
                  </a:lnTo>
                  <a:lnTo>
                    <a:pt x="938" y="80"/>
                  </a:lnTo>
                  <a:lnTo>
                    <a:pt x="940" y="83"/>
                  </a:lnTo>
                  <a:lnTo>
                    <a:pt x="940" y="83"/>
                  </a:lnTo>
                  <a:lnTo>
                    <a:pt x="959" y="85"/>
                  </a:lnTo>
                  <a:lnTo>
                    <a:pt x="959" y="85"/>
                  </a:lnTo>
                  <a:lnTo>
                    <a:pt x="954" y="88"/>
                  </a:lnTo>
                  <a:lnTo>
                    <a:pt x="952" y="88"/>
                  </a:lnTo>
                  <a:lnTo>
                    <a:pt x="952" y="88"/>
                  </a:lnTo>
                  <a:lnTo>
                    <a:pt x="940" y="88"/>
                  </a:lnTo>
                  <a:lnTo>
                    <a:pt x="940" y="88"/>
                  </a:lnTo>
                  <a:lnTo>
                    <a:pt x="940" y="90"/>
                  </a:lnTo>
                  <a:lnTo>
                    <a:pt x="942" y="90"/>
                  </a:lnTo>
                  <a:lnTo>
                    <a:pt x="945" y="92"/>
                  </a:lnTo>
                  <a:lnTo>
                    <a:pt x="945" y="92"/>
                  </a:lnTo>
                  <a:lnTo>
                    <a:pt x="945" y="92"/>
                  </a:lnTo>
                  <a:lnTo>
                    <a:pt x="945" y="92"/>
                  </a:lnTo>
                  <a:lnTo>
                    <a:pt x="942" y="92"/>
                  </a:lnTo>
                  <a:lnTo>
                    <a:pt x="940" y="92"/>
                  </a:lnTo>
                  <a:lnTo>
                    <a:pt x="940" y="90"/>
                  </a:lnTo>
                  <a:lnTo>
                    <a:pt x="938" y="90"/>
                  </a:lnTo>
                  <a:lnTo>
                    <a:pt x="938" y="90"/>
                  </a:lnTo>
                  <a:lnTo>
                    <a:pt x="938" y="88"/>
                  </a:lnTo>
                  <a:lnTo>
                    <a:pt x="938" y="88"/>
                  </a:lnTo>
                  <a:lnTo>
                    <a:pt x="938" y="85"/>
                  </a:lnTo>
                  <a:lnTo>
                    <a:pt x="935" y="85"/>
                  </a:lnTo>
                  <a:lnTo>
                    <a:pt x="935" y="85"/>
                  </a:lnTo>
                  <a:lnTo>
                    <a:pt x="935" y="85"/>
                  </a:lnTo>
                  <a:lnTo>
                    <a:pt x="935" y="83"/>
                  </a:lnTo>
                  <a:lnTo>
                    <a:pt x="935" y="83"/>
                  </a:lnTo>
                  <a:lnTo>
                    <a:pt x="919" y="83"/>
                  </a:lnTo>
                  <a:lnTo>
                    <a:pt x="919" y="83"/>
                  </a:lnTo>
                  <a:lnTo>
                    <a:pt x="919" y="85"/>
                  </a:lnTo>
                  <a:lnTo>
                    <a:pt x="919" y="85"/>
                  </a:lnTo>
                  <a:lnTo>
                    <a:pt x="919" y="85"/>
                  </a:lnTo>
                  <a:lnTo>
                    <a:pt x="921" y="88"/>
                  </a:lnTo>
                  <a:lnTo>
                    <a:pt x="923" y="88"/>
                  </a:lnTo>
                  <a:lnTo>
                    <a:pt x="926" y="90"/>
                  </a:lnTo>
                  <a:lnTo>
                    <a:pt x="926" y="90"/>
                  </a:lnTo>
                  <a:lnTo>
                    <a:pt x="928" y="92"/>
                  </a:lnTo>
                  <a:lnTo>
                    <a:pt x="928" y="92"/>
                  </a:lnTo>
                  <a:lnTo>
                    <a:pt x="928" y="95"/>
                  </a:lnTo>
                  <a:lnTo>
                    <a:pt x="938" y="102"/>
                  </a:lnTo>
                  <a:lnTo>
                    <a:pt x="938" y="104"/>
                  </a:lnTo>
                  <a:lnTo>
                    <a:pt x="935" y="104"/>
                  </a:lnTo>
                  <a:lnTo>
                    <a:pt x="926" y="99"/>
                  </a:lnTo>
                  <a:lnTo>
                    <a:pt x="916" y="97"/>
                  </a:lnTo>
                  <a:lnTo>
                    <a:pt x="914" y="99"/>
                  </a:lnTo>
                  <a:lnTo>
                    <a:pt x="914"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9" y="123"/>
                  </a:lnTo>
                  <a:lnTo>
                    <a:pt x="919" y="123"/>
                  </a:lnTo>
                  <a:lnTo>
                    <a:pt x="942" y="137"/>
                  </a:lnTo>
                  <a:lnTo>
                    <a:pt x="947" y="135"/>
                  </a:lnTo>
                  <a:lnTo>
                    <a:pt x="947" y="137"/>
                  </a:lnTo>
                  <a:lnTo>
                    <a:pt x="947" y="137"/>
                  </a:lnTo>
                  <a:lnTo>
                    <a:pt x="947" y="137"/>
                  </a:lnTo>
                  <a:lnTo>
                    <a:pt x="947" y="137"/>
                  </a:lnTo>
                  <a:lnTo>
                    <a:pt x="947" y="140"/>
                  </a:lnTo>
                  <a:lnTo>
                    <a:pt x="947" y="140"/>
                  </a:lnTo>
                  <a:lnTo>
                    <a:pt x="964" y="142"/>
                  </a:lnTo>
                  <a:lnTo>
                    <a:pt x="964" y="144"/>
                  </a:lnTo>
                  <a:lnTo>
                    <a:pt x="964" y="144"/>
                  </a:lnTo>
                  <a:lnTo>
                    <a:pt x="964" y="144"/>
                  </a:lnTo>
                  <a:lnTo>
                    <a:pt x="964" y="147"/>
                  </a:lnTo>
                  <a:lnTo>
                    <a:pt x="966" y="147"/>
                  </a:lnTo>
                  <a:lnTo>
                    <a:pt x="966" y="147"/>
                  </a:lnTo>
                  <a:lnTo>
                    <a:pt x="968" y="147"/>
                  </a:lnTo>
                  <a:lnTo>
                    <a:pt x="968" y="149"/>
                  </a:lnTo>
                  <a:lnTo>
                    <a:pt x="968" y="149"/>
                  </a:lnTo>
                  <a:lnTo>
                    <a:pt x="978" y="156"/>
                  </a:lnTo>
                  <a:lnTo>
                    <a:pt x="975" y="159"/>
                  </a:lnTo>
                  <a:lnTo>
                    <a:pt x="973" y="159"/>
                  </a:lnTo>
                  <a:lnTo>
                    <a:pt x="973" y="156"/>
                  </a:lnTo>
                  <a:lnTo>
                    <a:pt x="964" y="149"/>
                  </a:lnTo>
                  <a:lnTo>
                    <a:pt x="956" y="147"/>
                  </a:lnTo>
                  <a:lnTo>
                    <a:pt x="956" y="147"/>
                  </a:lnTo>
                  <a:lnTo>
                    <a:pt x="956" y="147"/>
                  </a:lnTo>
                  <a:lnTo>
                    <a:pt x="954" y="147"/>
                  </a:lnTo>
                  <a:lnTo>
                    <a:pt x="954" y="147"/>
                  </a:lnTo>
                  <a:lnTo>
                    <a:pt x="940" y="142"/>
                  </a:lnTo>
                  <a:lnTo>
                    <a:pt x="940" y="142"/>
                  </a:lnTo>
                  <a:lnTo>
                    <a:pt x="930" y="137"/>
                  </a:lnTo>
                  <a:lnTo>
                    <a:pt x="926" y="133"/>
                  </a:lnTo>
                  <a:lnTo>
                    <a:pt x="923" y="135"/>
                  </a:lnTo>
                  <a:lnTo>
                    <a:pt x="916" y="130"/>
                  </a:lnTo>
                  <a:lnTo>
                    <a:pt x="916" y="133"/>
                  </a:lnTo>
                  <a:lnTo>
                    <a:pt x="916" y="133"/>
                  </a:lnTo>
                  <a:lnTo>
                    <a:pt x="916" y="133"/>
                  </a:lnTo>
                  <a:lnTo>
                    <a:pt x="919" y="135"/>
                  </a:lnTo>
                  <a:lnTo>
                    <a:pt x="919" y="135"/>
                  </a:lnTo>
                  <a:lnTo>
                    <a:pt x="919" y="137"/>
                  </a:lnTo>
                  <a:lnTo>
                    <a:pt x="919" y="137"/>
                  </a:lnTo>
                  <a:lnTo>
                    <a:pt x="921" y="140"/>
                  </a:lnTo>
                  <a:lnTo>
                    <a:pt x="926" y="147"/>
                  </a:lnTo>
                  <a:lnTo>
                    <a:pt x="928" y="147"/>
                  </a:lnTo>
                  <a:lnTo>
                    <a:pt x="933" y="144"/>
                  </a:lnTo>
                  <a:lnTo>
                    <a:pt x="935" y="147"/>
                  </a:lnTo>
                  <a:lnTo>
                    <a:pt x="938" y="149"/>
                  </a:lnTo>
                  <a:lnTo>
                    <a:pt x="938" y="149"/>
                  </a:lnTo>
                  <a:lnTo>
                    <a:pt x="938" y="149"/>
                  </a:lnTo>
                  <a:lnTo>
                    <a:pt x="938" y="149"/>
                  </a:lnTo>
                  <a:lnTo>
                    <a:pt x="935" y="149"/>
                  </a:lnTo>
                  <a:lnTo>
                    <a:pt x="921" y="151"/>
                  </a:lnTo>
                  <a:lnTo>
                    <a:pt x="921" y="149"/>
                  </a:lnTo>
                  <a:lnTo>
                    <a:pt x="921" y="149"/>
                  </a:lnTo>
                  <a:lnTo>
                    <a:pt x="923" y="147"/>
                  </a:lnTo>
                  <a:lnTo>
                    <a:pt x="921" y="144"/>
                  </a:lnTo>
                  <a:lnTo>
                    <a:pt x="921" y="144"/>
                  </a:lnTo>
                  <a:lnTo>
                    <a:pt x="921" y="142"/>
                  </a:lnTo>
                  <a:lnTo>
                    <a:pt x="919" y="142"/>
                  </a:lnTo>
                  <a:lnTo>
                    <a:pt x="914" y="137"/>
                  </a:lnTo>
                  <a:lnTo>
                    <a:pt x="914" y="137"/>
                  </a:lnTo>
                  <a:lnTo>
                    <a:pt x="914" y="137"/>
                  </a:lnTo>
                  <a:lnTo>
                    <a:pt x="914" y="135"/>
                  </a:lnTo>
                  <a:lnTo>
                    <a:pt x="914" y="135"/>
                  </a:lnTo>
                  <a:lnTo>
                    <a:pt x="914" y="135"/>
                  </a:lnTo>
                  <a:lnTo>
                    <a:pt x="912" y="135"/>
                  </a:lnTo>
                  <a:lnTo>
                    <a:pt x="912" y="133"/>
                  </a:lnTo>
                  <a:lnTo>
                    <a:pt x="907" y="130"/>
                  </a:lnTo>
                  <a:lnTo>
                    <a:pt x="900" y="128"/>
                  </a:lnTo>
                  <a:lnTo>
                    <a:pt x="900" y="130"/>
                  </a:lnTo>
                  <a:lnTo>
                    <a:pt x="897" y="130"/>
                  </a:lnTo>
                  <a:lnTo>
                    <a:pt x="897" y="130"/>
                  </a:lnTo>
                  <a:lnTo>
                    <a:pt x="895" y="128"/>
                  </a:lnTo>
                  <a:lnTo>
                    <a:pt x="890" y="125"/>
                  </a:lnTo>
                  <a:lnTo>
                    <a:pt x="890" y="125"/>
                  </a:lnTo>
                  <a:lnTo>
                    <a:pt x="893" y="123"/>
                  </a:lnTo>
                  <a:lnTo>
                    <a:pt x="893" y="123"/>
                  </a:lnTo>
                  <a:lnTo>
                    <a:pt x="893" y="121"/>
                  </a:lnTo>
                  <a:lnTo>
                    <a:pt x="890" y="121"/>
                  </a:lnTo>
                  <a:lnTo>
                    <a:pt x="878" y="125"/>
                  </a:lnTo>
                  <a:lnTo>
                    <a:pt x="878" y="128"/>
                  </a:lnTo>
                  <a:lnTo>
                    <a:pt x="878" y="128"/>
                  </a:lnTo>
                  <a:lnTo>
                    <a:pt x="878" y="128"/>
                  </a:lnTo>
                  <a:lnTo>
                    <a:pt x="878" y="128"/>
                  </a:lnTo>
                  <a:lnTo>
                    <a:pt x="878" y="128"/>
                  </a:lnTo>
                  <a:lnTo>
                    <a:pt x="878" y="128"/>
                  </a:lnTo>
                  <a:lnTo>
                    <a:pt x="881" y="130"/>
                  </a:lnTo>
                  <a:lnTo>
                    <a:pt x="883" y="128"/>
                  </a:lnTo>
                  <a:lnTo>
                    <a:pt x="883" y="130"/>
                  </a:lnTo>
                  <a:lnTo>
                    <a:pt x="883" y="133"/>
                  </a:lnTo>
                  <a:lnTo>
                    <a:pt x="885" y="135"/>
                  </a:lnTo>
                  <a:lnTo>
                    <a:pt x="885" y="135"/>
                  </a:lnTo>
                  <a:lnTo>
                    <a:pt x="885" y="135"/>
                  </a:lnTo>
                  <a:lnTo>
                    <a:pt x="885" y="135"/>
                  </a:lnTo>
                  <a:lnTo>
                    <a:pt x="885" y="137"/>
                  </a:lnTo>
                  <a:lnTo>
                    <a:pt x="885" y="137"/>
                  </a:lnTo>
                  <a:lnTo>
                    <a:pt x="888" y="140"/>
                  </a:lnTo>
                  <a:lnTo>
                    <a:pt x="888" y="140"/>
                  </a:lnTo>
                  <a:lnTo>
                    <a:pt x="885" y="140"/>
                  </a:lnTo>
                  <a:lnTo>
                    <a:pt x="885" y="140"/>
                  </a:lnTo>
                  <a:lnTo>
                    <a:pt x="885" y="144"/>
                  </a:lnTo>
                  <a:lnTo>
                    <a:pt x="876" y="147"/>
                  </a:lnTo>
                  <a:lnTo>
                    <a:pt x="874" y="147"/>
                  </a:lnTo>
                  <a:lnTo>
                    <a:pt x="871" y="149"/>
                  </a:lnTo>
                  <a:lnTo>
                    <a:pt x="871" y="149"/>
                  </a:lnTo>
                  <a:lnTo>
                    <a:pt x="871" y="151"/>
                  </a:lnTo>
                  <a:lnTo>
                    <a:pt x="874" y="156"/>
                  </a:lnTo>
                  <a:lnTo>
                    <a:pt x="902" y="161"/>
                  </a:lnTo>
                  <a:lnTo>
                    <a:pt x="904" y="163"/>
                  </a:lnTo>
                  <a:lnTo>
                    <a:pt x="904" y="166"/>
                  </a:lnTo>
                  <a:lnTo>
                    <a:pt x="904" y="166"/>
                  </a:lnTo>
                  <a:lnTo>
                    <a:pt x="904" y="168"/>
                  </a:lnTo>
                  <a:lnTo>
                    <a:pt x="907" y="168"/>
                  </a:lnTo>
                  <a:lnTo>
                    <a:pt x="907" y="170"/>
                  </a:lnTo>
                  <a:lnTo>
                    <a:pt x="904" y="168"/>
                  </a:lnTo>
                  <a:lnTo>
                    <a:pt x="904" y="168"/>
                  </a:lnTo>
                  <a:lnTo>
                    <a:pt x="902" y="166"/>
                  </a:lnTo>
                  <a:lnTo>
                    <a:pt x="902" y="163"/>
                  </a:lnTo>
                  <a:lnTo>
                    <a:pt x="902" y="163"/>
                  </a:lnTo>
                  <a:lnTo>
                    <a:pt x="902" y="161"/>
                  </a:lnTo>
                  <a:lnTo>
                    <a:pt x="900" y="161"/>
                  </a:lnTo>
                  <a:lnTo>
                    <a:pt x="900" y="163"/>
                  </a:lnTo>
                  <a:lnTo>
                    <a:pt x="902" y="168"/>
                  </a:lnTo>
                  <a:lnTo>
                    <a:pt x="904" y="170"/>
                  </a:lnTo>
                  <a:lnTo>
                    <a:pt x="902" y="170"/>
                  </a:lnTo>
                  <a:lnTo>
                    <a:pt x="900" y="168"/>
                  </a:lnTo>
                  <a:lnTo>
                    <a:pt x="897" y="163"/>
                  </a:lnTo>
                  <a:lnTo>
                    <a:pt x="895" y="161"/>
                  </a:lnTo>
                  <a:lnTo>
                    <a:pt x="890" y="163"/>
                  </a:lnTo>
                  <a:lnTo>
                    <a:pt x="890" y="166"/>
                  </a:lnTo>
                  <a:lnTo>
                    <a:pt x="893" y="168"/>
                  </a:lnTo>
                  <a:lnTo>
                    <a:pt x="897" y="173"/>
                  </a:lnTo>
                  <a:lnTo>
                    <a:pt x="897" y="175"/>
                  </a:lnTo>
                  <a:lnTo>
                    <a:pt x="897" y="175"/>
                  </a:lnTo>
                  <a:lnTo>
                    <a:pt x="897" y="175"/>
                  </a:lnTo>
                  <a:lnTo>
                    <a:pt x="885" y="163"/>
                  </a:lnTo>
                  <a:lnTo>
                    <a:pt x="883" y="163"/>
                  </a:lnTo>
                  <a:lnTo>
                    <a:pt x="883" y="161"/>
                  </a:lnTo>
                  <a:lnTo>
                    <a:pt x="883" y="161"/>
                  </a:lnTo>
                  <a:lnTo>
                    <a:pt x="876" y="161"/>
                  </a:lnTo>
                  <a:lnTo>
                    <a:pt x="874" y="163"/>
                  </a:lnTo>
                  <a:lnTo>
                    <a:pt x="874" y="163"/>
                  </a:lnTo>
                  <a:lnTo>
                    <a:pt x="874" y="166"/>
                  </a:lnTo>
                  <a:lnTo>
                    <a:pt x="874" y="166"/>
                  </a:lnTo>
                  <a:lnTo>
                    <a:pt x="876" y="168"/>
                  </a:lnTo>
                  <a:lnTo>
                    <a:pt x="876" y="168"/>
                  </a:lnTo>
                  <a:lnTo>
                    <a:pt x="876" y="168"/>
                  </a:lnTo>
                  <a:lnTo>
                    <a:pt x="871" y="170"/>
                  </a:lnTo>
                  <a:lnTo>
                    <a:pt x="874" y="170"/>
                  </a:lnTo>
                  <a:lnTo>
                    <a:pt x="878" y="173"/>
                  </a:lnTo>
                  <a:lnTo>
                    <a:pt x="878" y="173"/>
                  </a:lnTo>
                  <a:lnTo>
                    <a:pt x="878" y="175"/>
                  </a:lnTo>
                  <a:lnTo>
                    <a:pt x="871" y="170"/>
                  </a:lnTo>
                  <a:lnTo>
                    <a:pt x="869" y="170"/>
                  </a:lnTo>
                  <a:lnTo>
                    <a:pt x="871" y="166"/>
                  </a:lnTo>
                  <a:lnTo>
                    <a:pt x="871" y="166"/>
                  </a:lnTo>
                  <a:lnTo>
                    <a:pt x="867" y="161"/>
                  </a:lnTo>
                  <a:lnTo>
                    <a:pt x="864" y="161"/>
                  </a:lnTo>
                  <a:lnTo>
                    <a:pt x="862" y="163"/>
                  </a:lnTo>
                  <a:lnTo>
                    <a:pt x="859" y="161"/>
                  </a:lnTo>
                  <a:lnTo>
                    <a:pt x="857" y="161"/>
                  </a:lnTo>
                  <a:lnTo>
                    <a:pt x="857" y="161"/>
                  </a:lnTo>
                  <a:lnTo>
                    <a:pt x="857" y="161"/>
                  </a:lnTo>
                  <a:lnTo>
                    <a:pt x="857" y="161"/>
                  </a:lnTo>
                  <a:lnTo>
                    <a:pt x="857" y="163"/>
                  </a:lnTo>
                  <a:lnTo>
                    <a:pt x="857" y="163"/>
                  </a:lnTo>
                  <a:lnTo>
                    <a:pt x="855" y="163"/>
                  </a:lnTo>
                  <a:lnTo>
                    <a:pt x="850" y="166"/>
                  </a:lnTo>
                  <a:lnTo>
                    <a:pt x="848" y="170"/>
                  </a:lnTo>
                  <a:lnTo>
                    <a:pt x="848" y="173"/>
                  </a:lnTo>
                  <a:lnTo>
                    <a:pt x="848" y="175"/>
                  </a:lnTo>
                  <a:lnTo>
                    <a:pt x="848" y="178"/>
                  </a:lnTo>
                  <a:lnTo>
                    <a:pt x="848" y="178"/>
                  </a:lnTo>
                  <a:lnTo>
                    <a:pt x="850" y="178"/>
                  </a:lnTo>
                  <a:lnTo>
                    <a:pt x="848" y="180"/>
                  </a:lnTo>
                  <a:lnTo>
                    <a:pt x="845" y="178"/>
                  </a:lnTo>
                  <a:lnTo>
                    <a:pt x="843" y="178"/>
                  </a:lnTo>
                  <a:lnTo>
                    <a:pt x="843" y="178"/>
                  </a:lnTo>
                  <a:lnTo>
                    <a:pt x="843" y="178"/>
                  </a:lnTo>
                  <a:lnTo>
                    <a:pt x="843" y="180"/>
                  </a:lnTo>
                  <a:lnTo>
                    <a:pt x="843" y="180"/>
                  </a:lnTo>
                  <a:lnTo>
                    <a:pt x="843" y="180"/>
                  </a:lnTo>
                  <a:lnTo>
                    <a:pt x="848" y="180"/>
                  </a:lnTo>
                  <a:lnTo>
                    <a:pt x="848" y="182"/>
                  </a:lnTo>
                  <a:lnTo>
                    <a:pt x="848" y="182"/>
                  </a:lnTo>
                  <a:lnTo>
                    <a:pt x="848" y="185"/>
                  </a:lnTo>
                  <a:lnTo>
                    <a:pt x="845" y="187"/>
                  </a:lnTo>
                  <a:lnTo>
                    <a:pt x="845" y="187"/>
                  </a:lnTo>
                  <a:lnTo>
                    <a:pt x="845" y="187"/>
                  </a:lnTo>
                  <a:lnTo>
                    <a:pt x="845" y="189"/>
                  </a:lnTo>
                  <a:lnTo>
                    <a:pt x="845" y="187"/>
                  </a:lnTo>
                  <a:lnTo>
                    <a:pt x="845" y="187"/>
                  </a:lnTo>
                  <a:lnTo>
                    <a:pt x="843" y="187"/>
                  </a:lnTo>
                  <a:lnTo>
                    <a:pt x="845" y="187"/>
                  </a:lnTo>
                  <a:lnTo>
                    <a:pt x="845" y="187"/>
                  </a:lnTo>
                  <a:lnTo>
                    <a:pt x="843" y="187"/>
                  </a:lnTo>
                  <a:lnTo>
                    <a:pt x="843" y="187"/>
                  </a:lnTo>
                  <a:lnTo>
                    <a:pt x="843" y="187"/>
                  </a:lnTo>
                  <a:lnTo>
                    <a:pt x="841" y="185"/>
                  </a:lnTo>
                  <a:lnTo>
                    <a:pt x="841" y="182"/>
                  </a:lnTo>
                  <a:lnTo>
                    <a:pt x="841" y="182"/>
                  </a:lnTo>
                  <a:lnTo>
                    <a:pt x="841" y="182"/>
                  </a:lnTo>
                  <a:lnTo>
                    <a:pt x="841" y="180"/>
                  </a:lnTo>
                  <a:lnTo>
                    <a:pt x="841" y="180"/>
                  </a:lnTo>
                  <a:lnTo>
                    <a:pt x="838" y="180"/>
                  </a:lnTo>
                  <a:lnTo>
                    <a:pt x="838" y="180"/>
                  </a:lnTo>
                  <a:lnTo>
                    <a:pt x="838" y="182"/>
                  </a:lnTo>
                  <a:lnTo>
                    <a:pt x="836" y="182"/>
                  </a:lnTo>
                  <a:lnTo>
                    <a:pt x="836" y="182"/>
                  </a:lnTo>
                  <a:lnTo>
                    <a:pt x="838" y="182"/>
                  </a:lnTo>
                  <a:lnTo>
                    <a:pt x="833" y="182"/>
                  </a:lnTo>
                  <a:lnTo>
                    <a:pt x="829" y="185"/>
                  </a:lnTo>
                  <a:lnTo>
                    <a:pt x="829" y="187"/>
                  </a:lnTo>
                  <a:lnTo>
                    <a:pt x="826" y="187"/>
                  </a:lnTo>
                  <a:lnTo>
                    <a:pt x="826" y="187"/>
                  </a:lnTo>
                  <a:lnTo>
                    <a:pt x="826" y="187"/>
                  </a:lnTo>
                  <a:lnTo>
                    <a:pt x="826" y="187"/>
                  </a:lnTo>
                  <a:lnTo>
                    <a:pt x="829" y="187"/>
                  </a:lnTo>
                  <a:lnTo>
                    <a:pt x="826" y="187"/>
                  </a:lnTo>
                  <a:lnTo>
                    <a:pt x="826" y="189"/>
                  </a:lnTo>
                  <a:lnTo>
                    <a:pt x="824" y="189"/>
                  </a:lnTo>
                  <a:lnTo>
                    <a:pt x="822" y="189"/>
                  </a:lnTo>
                  <a:lnTo>
                    <a:pt x="822" y="192"/>
                  </a:lnTo>
                  <a:lnTo>
                    <a:pt x="822" y="194"/>
                  </a:lnTo>
                  <a:lnTo>
                    <a:pt x="824" y="194"/>
                  </a:lnTo>
                  <a:lnTo>
                    <a:pt x="824" y="196"/>
                  </a:lnTo>
                  <a:lnTo>
                    <a:pt x="824" y="196"/>
                  </a:lnTo>
                  <a:lnTo>
                    <a:pt x="822" y="196"/>
                  </a:lnTo>
                  <a:lnTo>
                    <a:pt x="819" y="194"/>
                  </a:lnTo>
                  <a:lnTo>
                    <a:pt x="817" y="196"/>
                  </a:lnTo>
                  <a:lnTo>
                    <a:pt x="817" y="196"/>
                  </a:lnTo>
                  <a:lnTo>
                    <a:pt x="817" y="199"/>
                  </a:lnTo>
                  <a:lnTo>
                    <a:pt x="815" y="199"/>
                  </a:lnTo>
                  <a:lnTo>
                    <a:pt x="815" y="199"/>
                  </a:lnTo>
                  <a:lnTo>
                    <a:pt x="815" y="201"/>
                  </a:lnTo>
                  <a:lnTo>
                    <a:pt x="815" y="201"/>
                  </a:lnTo>
                  <a:lnTo>
                    <a:pt x="815" y="201"/>
                  </a:lnTo>
                  <a:lnTo>
                    <a:pt x="815" y="204"/>
                  </a:lnTo>
                  <a:lnTo>
                    <a:pt x="815" y="204"/>
                  </a:lnTo>
                  <a:lnTo>
                    <a:pt x="815" y="204"/>
                  </a:lnTo>
                  <a:lnTo>
                    <a:pt x="815" y="204"/>
                  </a:lnTo>
                  <a:lnTo>
                    <a:pt x="815" y="206"/>
                  </a:lnTo>
                  <a:lnTo>
                    <a:pt x="815" y="206"/>
                  </a:lnTo>
                  <a:lnTo>
                    <a:pt x="815" y="206"/>
                  </a:lnTo>
                  <a:lnTo>
                    <a:pt x="812" y="206"/>
                  </a:lnTo>
                  <a:lnTo>
                    <a:pt x="815" y="206"/>
                  </a:lnTo>
                  <a:lnTo>
                    <a:pt x="815" y="206"/>
                  </a:lnTo>
                  <a:close/>
                  <a:moveTo>
                    <a:pt x="935" y="646"/>
                  </a:moveTo>
                  <a:lnTo>
                    <a:pt x="933" y="644"/>
                  </a:lnTo>
                  <a:lnTo>
                    <a:pt x="933" y="644"/>
                  </a:lnTo>
                  <a:lnTo>
                    <a:pt x="933" y="644"/>
                  </a:lnTo>
                  <a:lnTo>
                    <a:pt x="930" y="644"/>
                  </a:lnTo>
                  <a:lnTo>
                    <a:pt x="930" y="644"/>
                  </a:lnTo>
                  <a:lnTo>
                    <a:pt x="930" y="646"/>
                  </a:lnTo>
                  <a:lnTo>
                    <a:pt x="930" y="646"/>
                  </a:lnTo>
                  <a:lnTo>
                    <a:pt x="935" y="646"/>
                  </a:lnTo>
                  <a:lnTo>
                    <a:pt x="935" y="646"/>
                  </a:lnTo>
                  <a:close/>
                  <a:moveTo>
                    <a:pt x="1046" y="620"/>
                  </a:moveTo>
                  <a:lnTo>
                    <a:pt x="1046" y="620"/>
                  </a:lnTo>
                  <a:lnTo>
                    <a:pt x="1046" y="623"/>
                  </a:lnTo>
                  <a:lnTo>
                    <a:pt x="1049" y="625"/>
                  </a:lnTo>
                  <a:lnTo>
                    <a:pt x="1049" y="625"/>
                  </a:lnTo>
                  <a:lnTo>
                    <a:pt x="1051" y="625"/>
                  </a:lnTo>
                  <a:lnTo>
                    <a:pt x="1051" y="625"/>
                  </a:lnTo>
                  <a:lnTo>
                    <a:pt x="1051" y="625"/>
                  </a:lnTo>
                  <a:lnTo>
                    <a:pt x="1051" y="620"/>
                  </a:lnTo>
                  <a:lnTo>
                    <a:pt x="1051" y="620"/>
                  </a:lnTo>
                  <a:lnTo>
                    <a:pt x="1049" y="620"/>
                  </a:lnTo>
                  <a:lnTo>
                    <a:pt x="1049"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3" y="632"/>
                  </a:lnTo>
                  <a:lnTo>
                    <a:pt x="1113" y="634"/>
                  </a:lnTo>
                  <a:lnTo>
                    <a:pt x="1113" y="634"/>
                  </a:lnTo>
                  <a:lnTo>
                    <a:pt x="1113" y="634"/>
                  </a:lnTo>
                  <a:lnTo>
                    <a:pt x="1115" y="634"/>
                  </a:lnTo>
                  <a:lnTo>
                    <a:pt x="1115" y="634"/>
                  </a:lnTo>
                  <a:close/>
                  <a:moveTo>
                    <a:pt x="1174" y="641"/>
                  </a:moveTo>
                  <a:lnTo>
                    <a:pt x="1169" y="639"/>
                  </a:lnTo>
                  <a:lnTo>
                    <a:pt x="1167" y="639"/>
                  </a:lnTo>
                  <a:lnTo>
                    <a:pt x="1167" y="637"/>
                  </a:lnTo>
                  <a:lnTo>
                    <a:pt x="1167" y="637"/>
                  </a:lnTo>
                  <a:lnTo>
                    <a:pt x="1167" y="634"/>
                  </a:lnTo>
                  <a:lnTo>
                    <a:pt x="1172" y="627"/>
                  </a:lnTo>
                  <a:lnTo>
                    <a:pt x="1172" y="625"/>
                  </a:lnTo>
                  <a:lnTo>
                    <a:pt x="1172" y="625"/>
                  </a:lnTo>
                  <a:lnTo>
                    <a:pt x="1172" y="625"/>
                  </a:lnTo>
                  <a:lnTo>
                    <a:pt x="1169" y="623"/>
                  </a:lnTo>
                  <a:lnTo>
                    <a:pt x="1169" y="623"/>
                  </a:lnTo>
                  <a:lnTo>
                    <a:pt x="1167" y="623"/>
                  </a:lnTo>
                  <a:lnTo>
                    <a:pt x="1167" y="623"/>
                  </a:lnTo>
                  <a:lnTo>
                    <a:pt x="1165" y="623"/>
                  </a:lnTo>
                  <a:lnTo>
                    <a:pt x="1165" y="623"/>
                  </a:lnTo>
                  <a:lnTo>
                    <a:pt x="1165" y="625"/>
                  </a:lnTo>
                  <a:lnTo>
                    <a:pt x="1165" y="625"/>
                  </a:lnTo>
                  <a:lnTo>
                    <a:pt x="1165" y="627"/>
                  </a:lnTo>
                  <a:lnTo>
                    <a:pt x="1165" y="627"/>
                  </a:lnTo>
                  <a:lnTo>
                    <a:pt x="1162" y="630"/>
                  </a:lnTo>
                  <a:lnTo>
                    <a:pt x="1162" y="630"/>
                  </a:lnTo>
                  <a:lnTo>
                    <a:pt x="1162" y="630"/>
                  </a:lnTo>
                  <a:lnTo>
                    <a:pt x="1162" y="632"/>
                  </a:lnTo>
                  <a:lnTo>
                    <a:pt x="1162" y="632"/>
                  </a:lnTo>
                  <a:lnTo>
                    <a:pt x="1162" y="632"/>
                  </a:lnTo>
                  <a:lnTo>
                    <a:pt x="1160" y="634"/>
                  </a:lnTo>
                  <a:lnTo>
                    <a:pt x="1160" y="634"/>
                  </a:lnTo>
                  <a:lnTo>
                    <a:pt x="1160" y="639"/>
                  </a:lnTo>
                  <a:lnTo>
                    <a:pt x="1160" y="639"/>
                  </a:lnTo>
                  <a:lnTo>
                    <a:pt x="1158" y="641"/>
                  </a:lnTo>
                  <a:lnTo>
                    <a:pt x="1160" y="641"/>
                  </a:lnTo>
                  <a:lnTo>
                    <a:pt x="1160" y="641"/>
                  </a:lnTo>
                  <a:lnTo>
                    <a:pt x="1160" y="641"/>
                  </a:lnTo>
                  <a:lnTo>
                    <a:pt x="1160" y="644"/>
                  </a:lnTo>
                  <a:lnTo>
                    <a:pt x="1160" y="644"/>
                  </a:lnTo>
                  <a:lnTo>
                    <a:pt x="1160" y="646"/>
                  </a:lnTo>
                  <a:lnTo>
                    <a:pt x="1158" y="646"/>
                  </a:lnTo>
                  <a:lnTo>
                    <a:pt x="1158" y="646"/>
                  </a:lnTo>
                  <a:lnTo>
                    <a:pt x="1158" y="649"/>
                  </a:lnTo>
                  <a:lnTo>
                    <a:pt x="1160" y="649"/>
                  </a:lnTo>
                  <a:lnTo>
                    <a:pt x="1160" y="646"/>
                  </a:lnTo>
                  <a:lnTo>
                    <a:pt x="1160" y="646"/>
                  </a:lnTo>
                  <a:lnTo>
                    <a:pt x="1162" y="649"/>
                  </a:lnTo>
                  <a:lnTo>
                    <a:pt x="1162" y="649"/>
                  </a:lnTo>
                  <a:lnTo>
                    <a:pt x="1162" y="649"/>
                  </a:lnTo>
                  <a:lnTo>
                    <a:pt x="1162" y="649"/>
                  </a:lnTo>
                  <a:lnTo>
                    <a:pt x="1162" y="651"/>
                  </a:lnTo>
                  <a:lnTo>
                    <a:pt x="1162" y="651"/>
                  </a:lnTo>
                  <a:lnTo>
                    <a:pt x="1162" y="651"/>
                  </a:lnTo>
                  <a:lnTo>
                    <a:pt x="1165" y="651"/>
                  </a:lnTo>
                  <a:lnTo>
                    <a:pt x="1165" y="651"/>
                  </a:lnTo>
                  <a:lnTo>
                    <a:pt x="1165" y="651"/>
                  </a:lnTo>
                  <a:lnTo>
                    <a:pt x="1165" y="651"/>
                  </a:lnTo>
                  <a:lnTo>
                    <a:pt x="1167" y="651"/>
                  </a:lnTo>
                  <a:lnTo>
                    <a:pt x="1167" y="651"/>
                  </a:lnTo>
                  <a:lnTo>
                    <a:pt x="1167" y="651"/>
                  </a:lnTo>
                  <a:lnTo>
                    <a:pt x="1167" y="651"/>
                  </a:lnTo>
                  <a:lnTo>
                    <a:pt x="1167" y="649"/>
                  </a:lnTo>
                  <a:lnTo>
                    <a:pt x="1167" y="649"/>
                  </a:lnTo>
                  <a:lnTo>
                    <a:pt x="1167" y="649"/>
                  </a:lnTo>
                  <a:lnTo>
                    <a:pt x="1167" y="649"/>
                  </a:lnTo>
                  <a:lnTo>
                    <a:pt x="1165" y="649"/>
                  </a:lnTo>
                  <a:lnTo>
                    <a:pt x="1167" y="646"/>
                  </a:lnTo>
                  <a:lnTo>
                    <a:pt x="1167" y="644"/>
                  </a:lnTo>
                  <a:lnTo>
                    <a:pt x="1172" y="644"/>
                  </a:lnTo>
                  <a:lnTo>
                    <a:pt x="1172" y="644"/>
                  </a:lnTo>
                  <a:lnTo>
                    <a:pt x="1174" y="644"/>
                  </a:lnTo>
                  <a:lnTo>
                    <a:pt x="1172" y="644"/>
                  </a:lnTo>
                  <a:lnTo>
                    <a:pt x="1172" y="646"/>
                  </a:lnTo>
                  <a:lnTo>
                    <a:pt x="1174" y="646"/>
                  </a:lnTo>
                  <a:lnTo>
                    <a:pt x="1174" y="644"/>
                  </a:lnTo>
                  <a:lnTo>
                    <a:pt x="1177" y="644"/>
                  </a:lnTo>
                  <a:lnTo>
                    <a:pt x="1177" y="644"/>
                  </a:lnTo>
                  <a:lnTo>
                    <a:pt x="1177" y="644"/>
                  </a:lnTo>
                  <a:lnTo>
                    <a:pt x="1174" y="641"/>
                  </a:lnTo>
                  <a:lnTo>
                    <a:pt x="1174" y="641"/>
                  </a:lnTo>
                  <a:close/>
                  <a:moveTo>
                    <a:pt x="602" y="436"/>
                  </a:moveTo>
                  <a:lnTo>
                    <a:pt x="606" y="438"/>
                  </a:lnTo>
                  <a:lnTo>
                    <a:pt x="613" y="433"/>
                  </a:lnTo>
                  <a:lnTo>
                    <a:pt x="618" y="436"/>
                  </a:lnTo>
                  <a:lnTo>
                    <a:pt x="618" y="436"/>
                  </a:lnTo>
                  <a:lnTo>
                    <a:pt x="618" y="438"/>
                  </a:lnTo>
                  <a:lnTo>
                    <a:pt x="616" y="440"/>
                  </a:lnTo>
                  <a:lnTo>
                    <a:pt x="616" y="445"/>
                  </a:lnTo>
                  <a:lnTo>
                    <a:pt x="616" y="447"/>
                  </a:lnTo>
                  <a:lnTo>
                    <a:pt x="613" y="447"/>
                  </a:lnTo>
                  <a:lnTo>
                    <a:pt x="613" y="447"/>
                  </a:lnTo>
                  <a:lnTo>
                    <a:pt x="613" y="447"/>
                  </a:lnTo>
                  <a:lnTo>
                    <a:pt x="613" y="447"/>
                  </a:lnTo>
                  <a:lnTo>
                    <a:pt x="611" y="452"/>
                  </a:lnTo>
                  <a:lnTo>
                    <a:pt x="611" y="454"/>
                  </a:lnTo>
                  <a:lnTo>
                    <a:pt x="611" y="454"/>
                  </a:lnTo>
                  <a:lnTo>
                    <a:pt x="611" y="457"/>
                  </a:lnTo>
                  <a:lnTo>
                    <a:pt x="613" y="457"/>
                  </a:lnTo>
                  <a:lnTo>
                    <a:pt x="616" y="454"/>
                  </a:lnTo>
                  <a:lnTo>
                    <a:pt x="616" y="452"/>
                  </a:lnTo>
                  <a:lnTo>
                    <a:pt x="618" y="450"/>
                  </a:lnTo>
                  <a:lnTo>
                    <a:pt x="620" y="450"/>
                  </a:lnTo>
                  <a:lnTo>
                    <a:pt x="620" y="447"/>
                  </a:lnTo>
                  <a:lnTo>
                    <a:pt x="620" y="445"/>
                  </a:lnTo>
                  <a:lnTo>
                    <a:pt x="623" y="443"/>
                  </a:lnTo>
                  <a:lnTo>
                    <a:pt x="623" y="443"/>
                  </a:lnTo>
                  <a:lnTo>
                    <a:pt x="623"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8" y="454"/>
                  </a:lnTo>
                  <a:lnTo>
                    <a:pt x="625" y="457"/>
                  </a:lnTo>
                  <a:lnTo>
                    <a:pt x="625" y="459"/>
                  </a:lnTo>
                  <a:lnTo>
                    <a:pt x="628" y="459"/>
                  </a:lnTo>
                  <a:lnTo>
                    <a:pt x="628" y="459"/>
                  </a:lnTo>
                  <a:lnTo>
                    <a:pt x="628" y="459"/>
                  </a:lnTo>
                  <a:lnTo>
                    <a:pt x="628"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5" y="457"/>
                  </a:lnTo>
                  <a:lnTo>
                    <a:pt x="635" y="457"/>
                  </a:lnTo>
                  <a:lnTo>
                    <a:pt x="635" y="457"/>
                  </a:lnTo>
                  <a:lnTo>
                    <a:pt x="632" y="459"/>
                  </a:lnTo>
                  <a:lnTo>
                    <a:pt x="632" y="462"/>
                  </a:lnTo>
                  <a:lnTo>
                    <a:pt x="632" y="462"/>
                  </a:lnTo>
                  <a:lnTo>
                    <a:pt x="632" y="462"/>
                  </a:lnTo>
                  <a:lnTo>
                    <a:pt x="635" y="459"/>
                  </a:lnTo>
                  <a:lnTo>
                    <a:pt x="637" y="459"/>
                  </a:lnTo>
                  <a:lnTo>
                    <a:pt x="637" y="459"/>
                  </a:lnTo>
                  <a:lnTo>
                    <a:pt x="637" y="462"/>
                  </a:lnTo>
                  <a:lnTo>
                    <a:pt x="635" y="462"/>
                  </a:lnTo>
                  <a:lnTo>
                    <a:pt x="637" y="462"/>
                  </a:lnTo>
                  <a:lnTo>
                    <a:pt x="637" y="462"/>
                  </a:lnTo>
                  <a:lnTo>
                    <a:pt x="637" y="459"/>
                  </a:lnTo>
                  <a:lnTo>
                    <a:pt x="637" y="459"/>
                  </a:lnTo>
                  <a:lnTo>
                    <a:pt x="639" y="459"/>
                  </a:lnTo>
                  <a:lnTo>
                    <a:pt x="639" y="459"/>
                  </a:lnTo>
                  <a:lnTo>
                    <a:pt x="639" y="462"/>
                  </a:lnTo>
                  <a:lnTo>
                    <a:pt x="642" y="462"/>
                  </a:lnTo>
                  <a:lnTo>
                    <a:pt x="642" y="464"/>
                  </a:lnTo>
                  <a:lnTo>
                    <a:pt x="642" y="464"/>
                  </a:lnTo>
                  <a:lnTo>
                    <a:pt x="639" y="464"/>
                  </a:lnTo>
                  <a:lnTo>
                    <a:pt x="639" y="464"/>
                  </a:lnTo>
                  <a:lnTo>
                    <a:pt x="637" y="464"/>
                  </a:lnTo>
                  <a:lnTo>
                    <a:pt x="637" y="466"/>
                  </a:lnTo>
                  <a:lnTo>
                    <a:pt x="637" y="466"/>
                  </a:lnTo>
                  <a:lnTo>
                    <a:pt x="637" y="469"/>
                  </a:lnTo>
                  <a:lnTo>
                    <a:pt x="630" y="469"/>
                  </a:lnTo>
                  <a:lnTo>
                    <a:pt x="628" y="469"/>
                  </a:lnTo>
                  <a:lnTo>
                    <a:pt x="628" y="471"/>
                  </a:lnTo>
                  <a:lnTo>
                    <a:pt x="628"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5" y="483"/>
                  </a:lnTo>
                  <a:lnTo>
                    <a:pt x="635" y="483"/>
                  </a:lnTo>
                  <a:lnTo>
                    <a:pt x="632" y="481"/>
                  </a:lnTo>
                  <a:lnTo>
                    <a:pt x="628" y="481"/>
                  </a:lnTo>
                  <a:lnTo>
                    <a:pt x="616" y="476"/>
                  </a:lnTo>
                  <a:lnTo>
                    <a:pt x="613" y="476"/>
                  </a:lnTo>
                  <a:lnTo>
                    <a:pt x="611" y="476"/>
                  </a:lnTo>
                  <a:lnTo>
                    <a:pt x="609" y="478"/>
                  </a:lnTo>
                  <a:lnTo>
                    <a:pt x="609" y="481"/>
                  </a:lnTo>
                  <a:lnTo>
                    <a:pt x="609" y="481"/>
                  </a:lnTo>
                  <a:lnTo>
                    <a:pt x="609" y="481"/>
                  </a:lnTo>
                  <a:lnTo>
                    <a:pt x="609" y="483"/>
                  </a:lnTo>
                  <a:lnTo>
                    <a:pt x="609" y="485"/>
                  </a:lnTo>
                  <a:lnTo>
                    <a:pt x="609" y="488"/>
                  </a:lnTo>
                  <a:lnTo>
                    <a:pt x="611" y="490"/>
                  </a:lnTo>
                  <a:lnTo>
                    <a:pt x="611" y="495"/>
                  </a:lnTo>
                  <a:lnTo>
                    <a:pt x="611" y="495"/>
                  </a:lnTo>
                  <a:lnTo>
                    <a:pt x="611" y="495"/>
                  </a:lnTo>
                  <a:lnTo>
                    <a:pt x="611" y="495"/>
                  </a:lnTo>
                  <a:lnTo>
                    <a:pt x="613" y="495"/>
                  </a:lnTo>
                  <a:lnTo>
                    <a:pt x="613" y="497"/>
                  </a:lnTo>
                  <a:lnTo>
                    <a:pt x="616" y="502"/>
                  </a:lnTo>
                  <a:lnTo>
                    <a:pt x="628" y="504"/>
                  </a:lnTo>
                  <a:lnTo>
                    <a:pt x="628" y="504"/>
                  </a:lnTo>
                  <a:lnTo>
                    <a:pt x="628" y="502"/>
                  </a:lnTo>
                  <a:lnTo>
                    <a:pt x="628" y="502"/>
                  </a:lnTo>
                  <a:lnTo>
                    <a:pt x="630" y="499"/>
                  </a:lnTo>
                  <a:lnTo>
                    <a:pt x="632" y="499"/>
                  </a:lnTo>
                  <a:lnTo>
                    <a:pt x="635" y="499"/>
                  </a:lnTo>
                  <a:lnTo>
                    <a:pt x="637" y="497"/>
                  </a:lnTo>
                  <a:lnTo>
                    <a:pt x="637" y="497"/>
                  </a:lnTo>
                  <a:lnTo>
                    <a:pt x="639" y="497"/>
                  </a:lnTo>
                  <a:lnTo>
                    <a:pt x="651" y="495"/>
                  </a:lnTo>
                  <a:lnTo>
                    <a:pt x="651" y="495"/>
                  </a:lnTo>
                  <a:lnTo>
                    <a:pt x="649" y="499"/>
                  </a:lnTo>
                  <a:lnTo>
                    <a:pt x="649" y="499"/>
                  </a:lnTo>
                  <a:lnTo>
                    <a:pt x="649" y="502"/>
                  </a:lnTo>
                  <a:lnTo>
                    <a:pt x="649" y="504"/>
                  </a:lnTo>
                  <a:lnTo>
                    <a:pt x="654" y="507"/>
                  </a:lnTo>
                  <a:lnTo>
                    <a:pt x="654" y="507"/>
                  </a:lnTo>
                  <a:lnTo>
                    <a:pt x="661" y="502"/>
                  </a:lnTo>
                  <a:lnTo>
                    <a:pt x="673"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7" y="521"/>
                  </a:lnTo>
                  <a:lnTo>
                    <a:pt x="687" y="521"/>
                  </a:lnTo>
                  <a:lnTo>
                    <a:pt x="687" y="523"/>
                  </a:lnTo>
                  <a:lnTo>
                    <a:pt x="687" y="523"/>
                  </a:lnTo>
                  <a:lnTo>
                    <a:pt x="687" y="523"/>
                  </a:lnTo>
                  <a:lnTo>
                    <a:pt x="687" y="523"/>
                  </a:lnTo>
                  <a:lnTo>
                    <a:pt x="687" y="525"/>
                  </a:lnTo>
                  <a:lnTo>
                    <a:pt x="687" y="525"/>
                  </a:lnTo>
                  <a:lnTo>
                    <a:pt x="687" y="528"/>
                  </a:lnTo>
                  <a:lnTo>
                    <a:pt x="687" y="528"/>
                  </a:lnTo>
                  <a:lnTo>
                    <a:pt x="687" y="530"/>
                  </a:lnTo>
                  <a:lnTo>
                    <a:pt x="689" y="535"/>
                  </a:lnTo>
                  <a:lnTo>
                    <a:pt x="689" y="537"/>
                  </a:lnTo>
                  <a:lnTo>
                    <a:pt x="691" y="537"/>
                  </a:lnTo>
                  <a:lnTo>
                    <a:pt x="689" y="540"/>
                  </a:lnTo>
                  <a:lnTo>
                    <a:pt x="689" y="540"/>
                  </a:lnTo>
                  <a:lnTo>
                    <a:pt x="694" y="542"/>
                  </a:lnTo>
                  <a:lnTo>
                    <a:pt x="696" y="544"/>
                  </a:lnTo>
                  <a:lnTo>
                    <a:pt x="701" y="544"/>
                  </a:lnTo>
                  <a:lnTo>
                    <a:pt x="703" y="547"/>
                  </a:lnTo>
                  <a:lnTo>
                    <a:pt x="706" y="547"/>
                  </a:lnTo>
                  <a:lnTo>
                    <a:pt x="706" y="547"/>
                  </a:lnTo>
                  <a:lnTo>
                    <a:pt x="706" y="544"/>
                  </a:lnTo>
                  <a:lnTo>
                    <a:pt x="706" y="544"/>
                  </a:lnTo>
                  <a:lnTo>
                    <a:pt x="706" y="544"/>
                  </a:lnTo>
                  <a:lnTo>
                    <a:pt x="717" y="542"/>
                  </a:lnTo>
                  <a:lnTo>
                    <a:pt x="720" y="542"/>
                  </a:lnTo>
                  <a:lnTo>
                    <a:pt x="720" y="540"/>
                  </a:lnTo>
                  <a:lnTo>
                    <a:pt x="720" y="540"/>
                  </a:lnTo>
                  <a:lnTo>
                    <a:pt x="722" y="537"/>
                  </a:lnTo>
                  <a:lnTo>
                    <a:pt x="722" y="537"/>
                  </a:lnTo>
                  <a:lnTo>
                    <a:pt x="722" y="537"/>
                  </a:lnTo>
                  <a:lnTo>
                    <a:pt x="722" y="537"/>
                  </a:lnTo>
                  <a:lnTo>
                    <a:pt x="722" y="537"/>
                  </a:lnTo>
                  <a:lnTo>
                    <a:pt x="720" y="535"/>
                  </a:lnTo>
                  <a:lnTo>
                    <a:pt x="720" y="535"/>
                  </a:lnTo>
                  <a:lnTo>
                    <a:pt x="720" y="533"/>
                  </a:lnTo>
                  <a:lnTo>
                    <a:pt x="720" y="530"/>
                  </a:lnTo>
                  <a:lnTo>
                    <a:pt x="720" y="530"/>
                  </a:lnTo>
                  <a:lnTo>
                    <a:pt x="722" y="530"/>
                  </a:lnTo>
                  <a:lnTo>
                    <a:pt x="722" y="528"/>
                  </a:lnTo>
                  <a:lnTo>
                    <a:pt x="722" y="528"/>
                  </a:lnTo>
                  <a:lnTo>
                    <a:pt x="722" y="525"/>
                  </a:lnTo>
                  <a:lnTo>
                    <a:pt x="722" y="525"/>
                  </a:lnTo>
                  <a:lnTo>
                    <a:pt x="722" y="523"/>
                  </a:lnTo>
                  <a:lnTo>
                    <a:pt x="722" y="523"/>
                  </a:lnTo>
                  <a:lnTo>
                    <a:pt x="722" y="523"/>
                  </a:lnTo>
                  <a:lnTo>
                    <a:pt x="720" y="521"/>
                  </a:lnTo>
                  <a:lnTo>
                    <a:pt x="715" y="511"/>
                  </a:lnTo>
                  <a:lnTo>
                    <a:pt x="713" y="511"/>
                  </a:lnTo>
                  <a:lnTo>
                    <a:pt x="713" y="509"/>
                  </a:lnTo>
                  <a:lnTo>
                    <a:pt x="713" y="507"/>
                  </a:lnTo>
                  <a:lnTo>
                    <a:pt x="713" y="504"/>
                  </a:lnTo>
                  <a:lnTo>
                    <a:pt x="710" y="504"/>
                  </a:lnTo>
                  <a:lnTo>
                    <a:pt x="710" y="502"/>
                  </a:lnTo>
                  <a:lnTo>
                    <a:pt x="706" y="502"/>
                  </a:lnTo>
                  <a:lnTo>
                    <a:pt x="706" y="502"/>
                  </a:lnTo>
                  <a:lnTo>
                    <a:pt x="706" y="499"/>
                  </a:lnTo>
                  <a:lnTo>
                    <a:pt x="708" y="497"/>
                  </a:lnTo>
                  <a:lnTo>
                    <a:pt x="708" y="495"/>
                  </a:lnTo>
                  <a:lnTo>
                    <a:pt x="708" y="492"/>
                  </a:lnTo>
                  <a:lnTo>
                    <a:pt x="706" y="492"/>
                  </a:lnTo>
                  <a:lnTo>
                    <a:pt x="706" y="490"/>
                  </a:lnTo>
                  <a:lnTo>
                    <a:pt x="706"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6" y="476"/>
                  </a:lnTo>
                  <a:lnTo>
                    <a:pt x="706" y="476"/>
                  </a:lnTo>
                  <a:lnTo>
                    <a:pt x="706" y="473"/>
                  </a:lnTo>
                  <a:lnTo>
                    <a:pt x="706" y="473"/>
                  </a:lnTo>
                  <a:lnTo>
                    <a:pt x="706"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4" y="457"/>
                  </a:lnTo>
                  <a:lnTo>
                    <a:pt x="691" y="459"/>
                  </a:lnTo>
                  <a:lnTo>
                    <a:pt x="689" y="459"/>
                  </a:lnTo>
                  <a:lnTo>
                    <a:pt x="687" y="459"/>
                  </a:lnTo>
                  <a:lnTo>
                    <a:pt x="687" y="462"/>
                  </a:lnTo>
                  <a:lnTo>
                    <a:pt x="684" y="462"/>
                  </a:lnTo>
                  <a:lnTo>
                    <a:pt x="684" y="459"/>
                  </a:lnTo>
                  <a:lnTo>
                    <a:pt x="684" y="459"/>
                  </a:lnTo>
                  <a:lnTo>
                    <a:pt x="682" y="459"/>
                  </a:lnTo>
                  <a:lnTo>
                    <a:pt x="680" y="459"/>
                  </a:lnTo>
                  <a:lnTo>
                    <a:pt x="680"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80" y="443"/>
                  </a:lnTo>
                  <a:lnTo>
                    <a:pt x="677" y="443"/>
                  </a:lnTo>
                  <a:lnTo>
                    <a:pt x="677" y="440"/>
                  </a:lnTo>
                  <a:lnTo>
                    <a:pt x="675" y="436"/>
                  </a:lnTo>
                  <a:lnTo>
                    <a:pt x="673" y="436"/>
                  </a:lnTo>
                  <a:lnTo>
                    <a:pt x="673" y="436"/>
                  </a:lnTo>
                  <a:lnTo>
                    <a:pt x="673" y="436"/>
                  </a:lnTo>
                  <a:lnTo>
                    <a:pt x="673" y="436"/>
                  </a:lnTo>
                  <a:lnTo>
                    <a:pt x="673" y="433"/>
                  </a:lnTo>
                  <a:lnTo>
                    <a:pt x="668" y="433"/>
                  </a:lnTo>
                  <a:lnTo>
                    <a:pt x="668" y="433"/>
                  </a:lnTo>
                  <a:lnTo>
                    <a:pt x="663" y="438"/>
                  </a:lnTo>
                  <a:lnTo>
                    <a:pt x="661" y="438"/>
                  </a:lnTo>
                  <a:lnTo>
                    <a:pt x="661" y="438"/>
                  </a:lnTo>
                  <a:lnTo>
                    <a:pt x="661"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4" y="450"/>
                  </a:lnTo>
                  <a:lnTo>
                    <a:pt x="654" y="450"/>
                  </a:lnTo>
                  <a:lnTo>
                    <a:pt x="656" y="447"/>
                  </a:lnTo>
                  <a:lnTo>
                    <a:pt x="656" y="445"/>
                  </a:lnTo>
                  <a:lnTo>
                    <a:pt x="656" y="445"/>
                  </a:lnTo>
                  <a:lnTo>
                    <a:pt x="656" y="445"/>
                  </a:lnTo>
                  <a:lnTo>
                    <a:pt x="656" y="445"/>
                  </a:lnTo>
                  <a:lnTo>
                    <a:pt x="656" y="445"/>
                  </a:lnTo>
                  <a:lnTo>
                    <a:pt x="656" y="445"/>
                  </a:lnTo>
                  <a:lnTo>
                    <a:pt x="654" y="445"/>
                  </a:lnTo>
                  <a:lnTo>
                    <a:pt x="654" y="445"/>
                  </a:lnTo>
                  <a:lnTo>
                    <a:pt x="654" y="445"/>
                  </a:lnTo>
                  <a:lnTo>
                    <a:pt x="654" y="445"/>
                  </a:lnTo>
                  <a:lnTo>
                    <a:pt x="651" y="445"/>
                  </a:lnTo>
                  <a:lnTo>
                    <a:pt x="654" y="443"/>
                  </a:lnTo>
                  <a:lnTo>
                    <a:pt x="654" y="443"/>
                  </a:lnTo>
                  <a:lnTo>
                    <a:pt x="654" y="440"/>
                  </a:lnTo>
                  <a:lnTo>
                    <a:pt x="656" y="438"/>
                  </a:lnTo>
                  <a:lnTo>
                    <a:pt x="656" y="436"/>
                  </a:lnTo>
                  <a:lnTo>
                    <a:pt x="656" y="433"/>
                  </a:lnTo>
                  <a:lnTo>
                    <a:pt x="656" y="433"/>
                  </a:lnTo>
                  <a:lnTo>
                    <a:pt x="656" y="431"/>
                  </a:lnTo>
                  <a:lnTo>
                    <a:pt x="654" y="431"/>
                  </a:lnTo>
                  <a:lnTo>
                    <a:pt x="654" y="431"/>
                  </a:lnTo>
                  <a:lnTo>
                    <a:pt x="654" y="431"/>
                  </a:lnTo>
                  <a:lnTo>
                    <a:pt x="654" y="431"/>
                  </a:lnTo>
                  <a:lnTo>
                    <a:pt x="654" y="431"/>
                  </a:lnTo>
                  <a:lnTo>
                    <a:pt x="654" y="428"/>
                  </a:lnTo>
                  <a:lnTo>
                    <a:pt x="654" y="428"/>
                  </a:lnTo>
                  <a:lnTo>
                    <a:pt x="654"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9" y="419"/>
                  </a:lnTo>
                  <a:lnTo>
                    <a:pt x="649" y="419"/>
                  </a:lnTo>
                  <a:lnTo>
                    <a:pt x="649" y="419"/>
                  </a:lnTo>
                  <a:lnTo>
                    <a:pt x="649" y="417"/>
                  </a:lnTo>
                  <a:lnTo>
                    <a:pt x="646" y="414"/>
                  </a:lnTo>
                  <a:lnTo>
                    <a:pt x="644" y="414"/>
                  </a:lnTo>
                  <a:lnTo>
                    <a:pt x="644" y="414"/>
                  </a:lnTo>
                  <a:lnTo>
                    <a:pt x="639" y="409"/>
                  </a:lnTo>
                  <a:lnTo>
                    <a:pt x="637" y="409"/>
                  </a:lnTo>
                  <a:lnTo>
                    <a:pt x="611" y="412"/>
                  </a:lnTo>
                  <a:lnTo>
                    <a:pt x="609"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2" y="424"/>
                  </a:lnTo>
                  <a:lnTo>
                    <a:pt x="602" y="424"/>
                  </a:lnTo>
                  <a:lnTo>
                    <a:pt x="602" y="428"/>
                  </a:lnTo>
                  <a:lnTo>
                    <a:pt x="602" y="428"/>
                  </a:lnTo>
                  <a:lnTo>
                    <a:pt x="602" y="428"/>
                  </a:lnTo>
                  <a:lnTo>
                    <a:pt x="602" y="428"/>
                  </a:lnTo>
                  <a:lnTo>
                    <a:pt x="602" y="431"/>
                  </a:lnTo>
                  <a:lnTo>
                    <a:pt x="602" y="431"/>
                  </a:lnTo>
                  <a:lnTo>
                    <a:pt x="602" y="431"/>
                  </a:lnTo>
                  <a:lnTo>
                    <a:pt x="602" y="433"/>
                  </a:lnTo>
                  <a:lnTo>
                    <a:pt x="602" y="436"/>
                  </a:lnTo>
                  <a:lnTo>
                    <a:pt x="602" y="436"/>
                  </a:lnTo>
                  <a:close/>
                  <a:moveTo>
                    <a:pt x="699"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9" y="362"/>
                  </a:lnTo>
                  <a:lnTo>
                    <a:pt x="699" y="362"/>
                  </a:lnTo>
                  <a:lnTo>
                    <a:pt x="701" y="365"/>
                  </a:lnTo>
                  <a:lnTo>
                    <a:pt x="701" y="365"/>
                  </a:lnTo>
                  <a:lnTo>
                    <a:pt x="701" y="367"/>
                  </a:lnTo>
                  <a:lnTo>
                    <a:pt x="708" y="365"/>
                  </a:lnTo>
                  <a:lnTo>
                    <a:pt x="708" y="365"/>
                  </a:lnTo>
                  <a:lnTo>
                    <a:pt x="710" y="365"/>
                  </a:lnTo>
                  <a:lnTo>
                    <a:pt x="713" y="369"/>
                  </a:lnTo>
                  <a:lnTo>
                    <a:pt x="715" y="369"/>
                  </a:lnTo>
                  <a:lnTo>
                    <a:pt x="715" y="369"/>
                  </a:lnTo>
                  <a:lnTo>
                    <a:pt x="715" y="372"/>
                  </a:lnTo>
                  <a:lnTo>
                    <a:pt x="713" y="372"/>
                  </a:lnTo>
                  <a:lnTo>
                    <a:pt x="713" y="372"/>
                  </a:lnTo>
                  <a:lnTo>
                    <a:pt x="713" y="372"/>
                  </a:lnTo>
                  <a:lnTo>
                    <a:pt x="713" y="374"/>
                  </a:lnTo>
                  <a:lnTo>
                    <a:pt x="715" y="374"/>
                  </a:lnTo>
                  <a:lnTo>
                    <a:pt x="713" y="374"/>
                  </a:lnTo>
                  <a:lnTo>
                    <a:pt x="713" y="376"/>
                  </a:lnTo>
                  <a:lnTo>
                    <a:pt x="715" y="376"/>
                  </a:lnTo>
                  <a:lnTo>
                    <a:pt x="720" y="379"/>
                  </a:lnTo>
                  <a:lnTo>
                    <a:pt x="722" y="381"/>
                  </a:lnTo>
                  <a:lnTo>
                    <a:pt x="722" y="381"/>
                  </a:lnTo>
                  <a:lnTo>
                    <a:pt x="722" y="383"/>
                  </a:lnTo>
                  <a:lnTo>
                    <a:pt x="722" y="383"/>
                  </a:lnTo>
                  <a:lnTo>
                    <a:pt x="722" y="383"/>
                  </a:lnTo>
                  <a:lnTo>
                    <a:pt x="722" y="383"/>
                  </a:lnTo>
                  <a:lnTo>
                    <a:pt x="722" y="383"/>
                  </a:lnTo>
                  <a:lnTo>
                    <a:pt x="722" y="381"/>
                  </a:lnTo>
                  <a:lnTo>
                    <a:pt x="722" y="379"/>
                  </a:lnTo>
                  <a:lnTo>
                    <a:pt x="725" y="379"/>
                  </a:lnTo>
                  <a:lnTo>
                    <a:pt x="725" y="379"/>
                  </a:lnTo>
                  <a:lnTo>
                    <a:pt x="725" y="376"/>
                  </a:lnTo>
                  <a:lnTo>
                    <a:pt x="725" y="376"/>
                  </a:lnTo>
                  <a:lnTo>
                    <a:pt x="725" y="376"/>
                  </a:lnTo>
                  <a:lnTo>
                    <a:pt x="725" y="374"/>
                  </a:lnTo>
                  <a:lnTo>
                    <a:pt x="725" y="374"/>
                  </a:lnTo>
                  <a:lnTo>
                    <a:pt x="725" y="374"/>
                  </a:lnTo>
                  <a:lnTo>
                    <a:pt x="725" y="372"/>
                  </a:lnTo>
                  <a:lnTo>
                    <a:pt x="725" y="369"/>
                  </a:lnTo>
                  <a:lnTo>
                    <a:pt x="725" y="367"/>
                  </a:lnTo>
                  <a:lnTo>
                    <a:pt x="725" y="365"/>
                  </a:lnTo>
                  <a:lnTo>
                    <a:pt x="722" y="365"/>
                  </a:lnTo>
                  <a:lnTo>
                    <a:pt x="722" y="365"/>
                  </a:lnTo>
                  <a:lnTo>
                    <a:pt x="722" y="362"/>
                  </a:lnTo>
                  <a:lnTo>
                    <a:pt x="722" y="360"/>
                  </a:lnTo>
                  <a:lnTo>
                    <a:pt x="722" y="360"/>
                  </a:lnTo>
                  <a:lnTo>
                    <a:pt x="722" y="357"/>
                  </a:lnTo>
                  <a:lnTo>
                    <a:pt x="725" y="357"/>
                  </a:lnTo>
                  <a:lnTo>
                    <a:pt x="722" y="357"/>
                  </a:lnTo>
                  <a:lnTo>
                    <a:pt x="722" y="355"/>
                  </a:lnTo>
                  <a:lnTo>
                    <a:pt x="722" y="355"/>
                  </a:lnTo>
                  <a:lnTo>
                    <a:pt x="722" y="353"/>
                  </a:lnTo>
                  <a:lnTo>
                    <a:pt x="722" y="350"/>
                  </a:lnTo>
                  <a:lnTo>
                    <a:pt x="720" y="350"/>
                  </a:lnTo>
                  <a:lnTo>
                    <a:pt x="720" y="350"/>
                  </a:lnTo>
                  <a:lnTo>
                    <a:pt x="720" y="350"/>
                  </a:lnTo>
                  <a:lnTo>
                    <a:pt x="722" y="348"/>
                  </a:lnTo>
                  <a:lnTo>
                    <a:pt x="720" y="348"/>
                  </a:lnTo>
                  <a:lnTo>
                    <a:pt x="720" y="348"/>
                  </a:lnTo>
                  <a:lnTo>
                    <a:pt x="717" y="346"/>
                  </a:lnTo>
                  <a:lnTo>
                    <a:pt x="717" y="343"/>
                  </a:lnTo>
                  <a:lnTo>
                    <a:pt x="713" y="346"/>
                  </a:lnTo>
                  <a:lnTo>
                    <a:pt x="710" y="346"/>
                  </a:lnTo>
                  <a:lnTo>
                    <a:pt x="710" y="343"/>
                  </a:lnTo>
                  <a:lnTo>
                    <a:pt x="706" y="343"/>
                  </a:lnTo>
                  <a:lnTo>
                    <a:pt x="701" y="348"/>
                  </a:lnTo>
                  <a:lnTo>
                    <a:pt x="701" y="348"/>
                  </a:lnTo>
                  <a:lnTo>
                    <a:pt x="701" y="348"/>
                  </a:lnTo>
                  <a:lnTo>
                    <a:pt x="701" y="348"/>
                  </a:lnTo>
                  <a:lnTo>
                    <a:pt x="701" y="350"/>
                  </a:lnTo>
                  <a:lnTo>
                    <a:pt x="701" y="350"/>
                  </a:lnTo>
                  <a:lnTo>
                    <a:pt x="701" y="350"/>
                  </a:lnTo>
                  <a:lnTo>
                    <a:pt x="699" y="350"/>
                  </a:lnTo>
                  <a:lnTo>
                    <a:pt x="699" y="350"/>
                  </a:lnTo>
                  <a:lnTo>
                    <a:pt x="699" y="353"/>
                  </a:lnTo>
                  <a:lnTo>
                    <a:pt x="699" y="353"/>
                  </a:lnTo>
                  <a:lnTo>
                    <a:pt x="699" y="355"/>
                  </a:lnTo>
                  <a:close/>
                  <a:moveTo>
                    <a:pt x="583" y="554"/>
                  </a:moveTo>
                  <a:lnTo>
                    <a:pt x="585" y="554"/>
                  </a:lnTo>
                  <a:lnTo>
                    <a:pt x="585" y="556"/>
                  </a:lnTo>
                  <a:lnTo>
                    <a:pt x="585" y="559"/>
                  </a:lnTo>
                  <a:lnTo>
                    <a:pt x="585" y="561"/>
                  </a:lnTo>
                  <a:lnTo>
                    <a:pt x="585" y="561"/>
                  </a:lnTo>
                  <a:lnTo>
                    <a:pt x="585" y="561"/>
                  </a:lnTo>
                  <a:lnTo>
                    <a:pt x="583"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90" y="585"/>
                  </a:lnTo>
                  <a:lnTo>
                    <a:pt x="590" y="585"/>
                  </a:lnTo>
                  <a:lnTo>
                    <a:pt x="590" y="587"/>
                  </a:lnTo>
                  <a:lnTo>
                    <a:pt x="590" y="587"/>
                  </a:lnTo>
                  <a:lnTo>
                    <a:pt x="590" y="587"/>
                  </a:lnTo>
                  <a:lnTo>
                    <a:pt x="590" y="587"/>
                  </a:lnTo>
                  <a:lnTo>
                    <a:pt x="590" y="589"/>
                  </a:lnTo>
                  <a:lnTo>
                    <a:pt x="592" y="589"/>
                  </a:lnTo>
                  <a:lnTo>
                    <a:pt x="592" y="592"/>
                  </a:lnTo>
                  <a:lnTo>
                    <a:pt x="592" y="592"/>
                  </a:lnTo>
                  <a:lnTo>
                    <a:pt x="592" y="592"/>
                  </a:lnTo>
                  <a:lnTo>
                    <a:pt x="590" y="592"/>
                  </a:lnTo>
                  <a:lnTo>
                    <a:pt x="590" y="592"/>
                  </a:lnTo>
                  <a:lnTo>
                    <a:pt x="590" y="592"/>
                  </a:lnTo>
                  <a:lnTo>
                    <a:pt x="592" y="592"/>
                  </a:lnTo>
                  <a:lnTo>
                    <a:pt x="592" y="592"/>
                  </a:lnTo>
                  <a:lnTo>
                    <a:pt x="592" y="594"/>
                  </a:lnTo>
                  <a:lnTo>
                    <a:pt x="592" y="594"/>
                  </a:lnTo>
                  <a:lnTo>
                    <a:pt x="592" y="596"/>
                  </a:lnTo>
                  <a:lnTo>
                    <a:pt x="594" y="596"/>
                  </a:lnTo>
                  <a:lnTo>
                    <a:pt x="594" y="596"/>
                  </a:lnTo>
                  <a:lnTo>
                    <a:pt x="597" y="596"/>
                  </a:lnTo>
                  <a:lnTo>
                    <a:pt x="597" y="596"/>
                  </a:lnTo>
                  <a:lnTo>
                    <a:pt x="599" y="596"/>
                  </a:lnTo>
                  <a:lnTo>
                    <a:pt x="599" y="599"/>
                  </a:lnTo>
                  <a:lnTo>
                    <a:pt x="602" y="601"/>
                  </a:lnTo>
                  <a:lnTo>
                    <a:pt x="602" y="601"/>
                  </a:lnTo>
                  <a:lnTo>
                    <a:pt x="602" y="601"/>
                  </a:lnTo>
                  <a:lnTo>
                    <a:pt x="602" y="601"/>
                  </a:lnTo>
                  <a:lnTo>
                    <a:pt x="606" y="599"/>
                  </a:lnTo>
                  <a:lnTo>
                    <a:pt x="609" y="599"/>
                  </a:lnTo>
                  <a:lnTo>
                    <a:pt x="609" y="599"/>
                  </a:lnTo>
                  <a:lnTo>
                    <a:pt x="611" y="596"/>
                  </a:lnTo>
                  <a:lnTo>
                    <a:pt x="611" y="592"/>
                  </a:lnTo>
                  <a:lnTo>
                    <a:pt x="611" y="592"/>
                  </a:lnTo>
                  <a:lnTo>
                    <a:pt x="611" y="589"/>
                  </a:lnTo>
                  <a:lnTo>
                    <a:pt x="611" y="589"/>
                  </a:lnTo>
                  <a:lnTo>
                    <a:pt x="611" y="587"/>
                  </a:lnTo>
                  <a:lnTo>
                    <a:pt x="611" y="587"/>
                  </a:lnTo>
                  <a:lnTo>
                    <a:pt x="609" y="587"/>
                  </a:lnTo>
                  <a:lnTo>
                    <a:pt x="611" y="587"/>
                  </a:lnTo>
                  <a:lnTo>
                    <a:pt x="611" y="587"/>
                  </a:lnTo>
                  <a:lnTo>
                    <a:pt x="611" y="585"/>
                  </a:lnTo>
                  <a:lnTo>
                    <a:pt x="611" y="585"/>
                  </a:lnTo>
                  <a:lnTo>
                    <a:pt x="611" y="585"/>
                  </a:lnTo>
                  <a:lnTo>
                    <a:pt x="609" y="585"/>
                  </a:lnTo>
                  <a:lnTo>
                    <a:pt x="609" y="585"/>
                  </a:lnTo>
                  <a:lnTo>
                    <a:pt x="609"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2" y="570"/>
                  </a:lnTo>
                  <a:lnTo>
                    <a:pt x="602" y="568"/>
                  </a:lnTo>
                  <a:lnTo>
                    <a:pt x="602" y="566"/>
                  </a:lnTo>
                  <a:lnTo>
                    <a:pt x="602" y="566"/>
                  </a:lnTo>
                  <a:lnTo>
                    <a:pt x="592" y="549"/>
                  </a:lnTo>
                  <a:lnTo>
                    <a:pt x="590" y="547"/>
                  </a:lnTo>
                  <a:lnTo>
                    <a:pt x="590" y="544"/>
                  </a:lnTo>
                  <a:lnTo>
                    <a:pt x="585" y="544"/>
                  </a:lnTo>
                  <a:lnTo>
                    <a:pt x="580" y="547"/>
                  </a:lnTo>
                  <a:lnTo>
                    <a:pt x="580" y="547"/>
                  </a:lnTo>
                  <a:lnTo>
                    <a:pt x="580" y="547"/>
                  </a:lnTo>
                  <a:lnTo>
                    <a:pt x="580" y="549"/>
                  </a:lnTo>
                  <a:lnTo>
                    <a:pt x="583" y="554"/>
                  </a:lnTo>
                  <a:close/>
                  <a:moveTo>
                    <a:pt x="576" y="902"/>
                  </a:moveTo>
                  <a:lnTo>
                    <a:pt x="576" y="902"/>
                  </a:lnTo>
                  <a:lnTo>
                    <a:pt x="573" y="899"/>
                  </a:lnTo>
                  <a:lnTo>
                    <a:pt x="571" y="895"/>
                  </a:lnTo>
                  <a:lnTo>
                    <a:pt x="568" y="895"/>
                  </a:lnTo>
                  <a:lnTo>
                    <a:pt x="568" y="895"/>
                  </a:lnTo>
                  <a:lnTo>
                    <a:pt x="568" y="892"/>
                  </a:lnTo>
                  <a:lnTo>
                    <a:pt x="561" y="892"/>
                  </a:lnTo>
                  <a:lnTo>
                    <a:pt x="557" y="892"/>
                  </a:lnTo>
                  <a:lnTo>
                    <a:pt x="554" y="895"/>
                  </a:lnTo>
                  <a:lnTo>
                    <a:pt x="531" y="895"/>
                  </a:lnTo>
                  <a:lnTo>
                    <a:pt x="528" y="895"/>
                  </a:lnTo>
                  <a:lnTo>
                    <a:pt x="526" y="899"/>
                  </a:lnTo>
                  <a:lnTo>
                    <a:pt x="523" y="904"/>
                  </a:lnTo>
                  <a:lnTo>
                    <a:pt x="521" y="907"/>
                  </a:lnTo>
                  <a:lnTo>
                    <a:pt x="521" y="907"/>
                  </a:lnTo>
                  <a:lnTo>
                    <a:pt x="519" y="907"/>
                  </a:lnTo>
                  <a:lnTo>
                    <a:pt x="519" y="907"/>
                  </a:lnTo>
                  <a:lnTo>
                    <a:pt x="519" y="909"/>
                  </a:lnTo>
                  <a:lnTo>
                    <a:pt x="516" y="911"/>
                  </a:lnTo>
                  <a:lnTo>
                    <a:pt x="516" y="914"/>
                  </a:lnTo>
                  <a:lnTo>
                    <a:pt x="516" y="914"/>
                  </a:lnTo>
                  <a:lnTo>
                    <a:pt x="523" y="914"/>
                  </a:lnTo>
                  <a:lnTo>
                    <a:pt x="523" y="916"/>
                  </a:lnTo>
                  <a:lnTo>
                    <a:pt x="526" y="918"/>
                  </a:lnTo>
                  <a:lnTo>
                    <a:pt x="526" y="918"/>
                  </a:lnTo>
                  <a:lnTo>
                    <a:pt x="531" y="921"/>
                  </a:lnTo>
                  <a:lnTo>
                    <a:pt x="531" y="921"/>
                  </a:lnTo>
                  <a:lnTo>
                    <a:pt x="531" y="923"/>
                  </a:lnTo>
                  <a:lnTo>
                    <a:pt x="531" y="923"/>
                  </a:lnTo>
                  <a:lnTo>
                    <a:pt x="531" y="923"/>
                  </a:lnTo>
                  <a:lnTo>
                    <a:pt x="533" y="923"/>
                  </a:lnTo>
                  <a:lnTo>
                    <a:pt x="533" y="926"/>
                  </a:lnTo>
                  <a:lnTo>
                    <a:pt x="533" y="926"/>
                  </a:lnTo>
                  <a:lnTo>
                    <a:pt x="533" y="926"/>
                  </a:lnTo>
                  <a:lnTo>
                    <a:pt x="538" y="933"/>
                  </a:lnTo>
                  <a:lnTo>
                    <a:pt x="538" y="933"/>
                  </a:lnTo>
                  <a:lnTo>
                    <a:pt x="538" y="933"/>
                  </a:lnTo>
                  <a:lnTo>
                    <a:pt x="538" y="933"/>
                  </a:lnTo>
                  <a:lnTo>
                    <a:pt x="538" y="933"/>
                  </a:lnTo>
                  <a:lnTo>
                    <a:pt x="538" y="935"/>
                  </a:lnTo>
                  <a:lnTo>
                    <a:pt x="540" y="935"/>
                  </a:lnTo>
                  <a:lnTo>
                    <a:pt x="540" y="937"/>
                  </a:lnTo>
                  <a:lnTo>
                    <a:pt x="540" y="937"/>
                  </a:lnTo>
                  <a:lnTo>
                    <a:pt x="540" y="940"/>
                  </a:lnTo>
                  <a:lnTo>
                    <a:pt x="540" y="940"/>
                  </a:lnTo>
                  <a:lnTo>
                    <a:pt x="538" y="940"/>
                  </a:lnTo>
                  <a:lnTo>
                    <a:pt x="538" y="940"/>
                  </a:lnTo>
                  <a:lnTo>
                    <a:pt x="542" y="944"/>
                  </a:lnTo>
                  <a:lnTo>
                    <a:pt x="542" y="944"/>
                  </a:lnTo>
                  <a:lnTo>
                    <a:pt x="542" y="944"/>
                  </a:lnTo>
                  <a:lnTo>
                    <a:pt x="542" y="942"/>
                  </a:lnTo>
                  <a:lnTo>
                    <a:pt x="542" y="944"/>
                  </a:lnTo>
                  <a:lnTo>
                    <a:pt x="542" y="944"/>
                  </a:lnTo>
                  <a:lnTo>
                    <a:pt x="542" y="944"/>
                  </a:lnTo>
                  <a:lnTo>
                    <a:pt x="542" y="944"/>
                  </a:lnTo>
                  <a:lnTo>
                    <a:pt x="542" y="947"/>
                  </a:lnTo>
                  <a:lnTo>
                    <a:pt x="545" y="947"/>
                  </a:lnTo>
                  <a:lnTo>
                    <a:pt x="545" y="949"/>
                  </a:lnTo>
                  <a:lnTo>
                    <a:pt x="545" y="949"/>
                  </a:lnTo>
                  <a:lnTo>
                    <a:pt x="545" y="952"/>
                  </a:lnTo>
                  <a:lnTo>
                    <a:pt x="547" y="954"/>
                  </a:lnTo>
                  <a:lnTo>
                    <a:pt x="552" y="963"/>
                  </a:lnTo>
                  <a:lnTo>
                    <a:pt x="554" y="963"/>
                  </a:lnTo>
                  <a:lnTo>
                    <a:pt x="554" y="963"/>
                  </a:lnTo>
                  <a:lnTo>
                    <a:pt x="554" y="966"/>
                  </a:lnTo>
                  <a:lnTo>
                    <a:pt x="554" y="968"/>
                  </a:lnTo>
                  <a:lnTo>
                    <a:pt x="554" y="968"/>
                  </a:lnTo>
                  <a:lnTo>
                    <a:pt x="554" y="968"/>
                  </a:lnTo>
                  <a:lnTo>
                    <a:pt x="554" y="968"/>
                  </a:lnTo>
                  <a:lnTo>
                    <a:pt x="554" y="970"/>
                  </a:lnTo>
                  <a:lnTo>
                    <a:pt x="554" y="970"/>
                  </a:lnTo>
                  <a:lnTo>
                    <a:pt x="557" y="970"/>
                  </a:lnTo>
                  <a:lnTo>
                    <a:pt x="557" y="970"/>
                  </a:lnTo>
                  <a:lnTo>
                    <a:pt x="557" y="970"/>
                  </a:lnTo>
                  <a:lnTo>
                    <a:pt x="557" y="970"/>
                  </a:lnTo>
                  <a:lnTo>
                    <a:pt x="557" y="973"/>
                  </a:lnTo>
                  <a:lnTo>
                    <a:pt x="557" y="973"/>
                  </a:lnTo>
                  <a:lnTo>
                    <a:pt x="557" y="973"/>
                  </a:lnTo>
                  <a:lnTo>
                    <a:pt x="559" y="970"/>
                  </a:lnTo>
                  <a:lnTo>
                    <a:pt x="559" y="970"/>
                  </a:lnTo>
                  <a:lnTo>
                    <a:pt x="559" y="970"/>
                  </a:lnTo>
                  <a:lnTo>
                    <a:pt x="559" y="970"/>
                  </a:lnTo>
                  <a:lnTo>
                    <a:pt x="559" y="968"/>
                  </a:lnTo>
                  <a:lnTo>
                    <a:pt x="557" y="966"/>
                  </a:lnTo>
                  <a:lnTo>
                    <a:pt x="557" y="966"/>
                  </a:lnTo>
                  <a:lnTo>
                    <a:pt x="557" y="966"/>
                  </a:lnTo>
                  <a:lnTo>
                    <a:pt x="557" y="963"/>
                  </a:lnTo>
                  <a:lnTo>
                    <a:pt x="557" y="963"/>
                  </a:lnTo>
                  <a:lnTo>
                    <a:pt x="557" y="963"/>
                  </a:lnTo>
                  <a:lnTo>
                    <a:pt x="559" y="963"/>
                  </a:lnTo>
                  <a:lnTo>
                    <a:pt x="559" y="963"/>
                  </a:lnTo>
                  <a:lnTo>
                    <a:pt x="559" y="966"/>
                  </a:lnTo>
                  <a:lnTo>
                    <a:pt x="561" y="963"/>
                  </a:lnTo>
                  <a:lnTo>
                    <a:pt x="564" y="961"/>
                  </a:lnTo>
                  <a:lnTo>
                    <a:pt x="566" y="959"/>
                  </a:lnTo>
                  <a:lnTo>
                    <a:pt x="566" y="956"/>
                  </a:lnTo>
                  <a:lnTo>
                    <a:pt x="566" y="952"/>
                  </a:lnTo>
                  <a:lnTo>
                    <a:pt x="568" y="952"/>
                  </a:lnTo>
                  <a:lnTo>
                    <a:pt x="571" y="947"/>
                  </a:lnTo>
                  <a:lnTo>
                    <a:pt x="571" y="947"/>
                  </a:lnTo>
                  <a:lnTo>
                    <a:pt x="573" y="944"/>
                  </a:lnTo>
                  <a:lnTo>
                    <a:pt x="576" y="944"/>
                  </a:lnTo>
                  <a:lnTo>
                    <a:pt x="573" y="942"/>
                  </a:lnTo>
                  <a:lnTo>
                    <a:pt x="576" y="942"/>
                  </a:lnTo>
                  <a:lnTo>
                    <a:pt x="578"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3" y="918"/>
                  </a:lnTo>
                  <a:lnTo>
                    <a:pt x="583" y="918"/>
                  </a:lnTo>
                  <a:lnTo>
                    <a:pt x="583" y="916"/>
                  </a:lnTo>
                  <a:lnTo>
                    <a:pt x="583" y="914"/>
                  </a:lnTo>
                  <a:lnTo>
                    <a:pt x="583" y="914"/>
                  </a:lnTo>
                  <a:lnTo>
                    <a:pt x="583" y="914"/>
                  </a:lnTo>
                  <a:lnTo>
                    <a:pt x="583" y="911"/>
                  </a:lnTo>
                  <a:lnTo>
                    <a:pt x="583" y="909"/>
                  </a:lnTo>
                  <a:lnTo>
                    <a:pt x="580" y="904"/>
                  </a:lnTo>
                  <a:lnTo>
                    <a:pt x="576" y="904"/>
                  </a:lnTo>
                  <a:lnTo>
                    <a:pt x="576" y="902"/>
                  </a:lnTo>
                  <a:close/>
                  <a:moveTo>
                    <a:pt x="732" y="488"/>
                  </a:moveTo>
                  <a:lnTo>
                    <a:pt x="734" y="488"/>
                  </a:lnTo>
                  <a:lnTo>
                    <a:pt x="734" y="488"/>
                  </a:lnTo>
                  <a:lnTo>
                    <a:pt x="736" y="492"/>
                  </a:lnTo>
                  <a:lnTo>
                    <a:pt x="739" y="492"/>
                  </a:lnTo>
                  <a:lnTo>
                    <a:pt x="739" y="492"/>
                  </a:lnTo>
                  <a:lnTo>
                    <a:pt x="739" y="495"/>
                  </a:lnTo>
                  <a:lnTo>
                    <a:pt x="739" y="495"/>
                  </a:lnTo>
                  <a:lnTo>
                    <a:pt x="739" y="495"/>
                  </a:lnTo>
                  <a:lnTo>
                    <a:pt x="739" y="495"/>
                  </a:lnTo>
                  <a:lnTo>
                    <a:pt x="739" y="497"/>
                  </a:lnTo>
                  <a:lnTo>
                    <a:pt x="739" y="497"/>
                  </a:lnTo>
                  <a:lnTo>
                    <a:pt x="741" y="499"/>
                  </a:lnTo>
                  <a:lnTo>
                    <a:pt x="739" y="499"/>
                  </a:lnTo>
                  <a:lnTo>
                    <a:pt x="739" y="499"/>
                  </a:lnTo>
                  <a:lnTo>
                    <a:pt x="739" y="499"/>
                  </a:lnTo>
                  <a:lnTo>
                    <a:pt x="739" y="502"/>
                  </a:lnTo>
                  <a:lnTo>
                    <a:pt x="741" y="502"/>
                  </a:lnTo>
                  <a:lnTo>
                    <a:pt x="744" y="504"/>
                  </a:lnTo>
                  <a:lnTo>
                    <a:pt x="746" y="507"/>
                  </a:lnTo>
                  <a:lnTo>
                    <a:pt x="746" y="507"/>
                  </a:lnTo>
                  <a:lnTo>
                    <a:pt x="744" y="507"/>
                  </a:lnTo>
                  <a:lnTo>
                    <a:pt x="744" y="507"/>
                  </a:lnTo>
                  <a:lnTo>
                    <a:pt x="744" y="507"/>
                  </a:lnTo>
                  <a:lnTo>
                    <a:pt x="744" y="507"/>
                  </a:lnTo>
                  <a:lnTo>
                    <a:pt x="744" y="507"/>
                  </a:lnTo>
                  <a:lnTo>
                    <a:pt x="741" y="507"/>
                  </a:lnTo>
                  <a:lnTo>
                    <a:pt x="741" y="507"/>
                  </a:lnTo>
                  <a:lnTo>
                    <a:pt x="744" y="509"/>
                  </a:lnTo>
                  <a:lnTo>
                    <a:pt x="744" y="509"/>
                  </a:lnTo>
                  <a:lnTo>
                    <a:pt x="744" y="509"/>
                  </a:lnTo>
                  <a:lnTo>
                    <a:pt x="751" y="509"/>
                  </a:lnTo>
                  <a:lnTo>
                    <a:pt x="753" y="509"/>
                  </a:lnTo>
                  <a:lnTo>
                    <a:pt x="755" y="511"/>
                  </a:lnTo>
                  <a:lnTo>
                    <a:pt x="758"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6" y="523"/>
                  </a:lnTo>
                  <a:lnTo>
                    <a:pt x="746" y="523"/>
                  </a:lnTo>
                  <a:lnTo>
                    <a:pt x="746" y="525"/>
                  </a:lnTo>
                  <a:lnTo>
                    <a:pt x="746"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5" y="544"/>
                  </a:lnTo>
                  <a:lnTo>
                    <a:pt x="765" y="544"/>
                  </a:lnTo>
                  <a:lnTo>
                    <a:pt x="765" y="544"/>
                  </a:lnTo>
                  <a:lnTo>
                    <a:pt x="765" y="544"/>
                  </a:lnTo>
                  <a:lnTo>
                    <a:pt x="765" y="544"/>
                  </a:lnTo>
                  <a:lnTo>
                    <a:pt x="765" y="544"/>
                  </a:lnTo>
                  <a:lnTo>
                    <a:pt x="765" y="544"/>
                  </a:lnTo>
                  <a:lnTo>
                    <a:pt x="765" y="544"/>
                  </a:lnTo>
                  <a:lnTo>
                    <a:pt x="765" y="542"/>
                  </a:lnTo>
                  <a:lnTo>
                    <a:pt x="767" y="542"/>
                  </a:lnTo>
                  <a:lnTo>
                    <a:pt x="770" y="540"/>
                  </a:lnTo>
                  <a:lnTo>
                    <a:pt x="770" y="540"/>
                  </a:lnTo>
                  <a:lnTo>
                    <a:pt x="772" y="540"/>
                  </a:lnTo>
                  <a:lnTo>
                    <a:pt x="772" y="540"/>
                  </a:lnTo>
                  <a:lnTo>
                    <a:pt x="772" y="540"/>
                  </a:lnTo>
                  <a:lnTo>
                    <a:pt x="770" y="540"/>
                  </a:lnTo>
                  <a:lnTo>
                    <a:pt x="772" y="537"/>
                  </a:lnTo>
                  <a:lnTo>
                    <a:pt x="772" y="537"/>
                  </a:lnTo>
                  <a:lnTo>
                    <a:pt x="770" y="540"/>
                  </a:lnTo>
                  <a:lnTo>
                    <a:pt x="770" y="540"/>
                  </a:lnTo>
                  <a:lnTo>
                    <a:pt x="767" y="540"/>
                  </a:lnTo>
                  <a:lnTo>
                    <a:pt x="767" y="537"/>
                  </a:lnTo>
                  <a:lnTo>
                    <a:pt x="767" y="537"/>
                  </a:lnTo>
                  <a:lnTo>
                    <a:pt x="770" y="537"/>
                  </a:lnTo>
                  <a:lnTo>
                    <a:pt x="770" y="537"/>
                  </a:lnTo>
                  <a:lnTo>
                    <a:pt x="772" y="535"/>
                  </a:lnTo>
                  <a:lnTo>
                    <a:pt x="772" y="535"/>
                  </a:lnTo>
                  <a:lnTo>
                    <a:pt x="772"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1" y="530"/>
                  </a:lnTo>
                  <a:lnTo>
                    <a:pt x="791" y="530"/>
                  </a:lnTo>
                  <a:lnTo>
                    <a:pt x="791" y="530"/>
                  </a:lnTo>
                  <a:lnTo>
                    <a:pt x="793" y="528"/>
                  </a:lnTo>
                  <a:lnTo>
                    <a:pt x="793" y="528"/>
                  </a:lnTo>
                  <a:lnTo>
                    <a:pt x="796"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3" y="518"/>
                  </a:lnTo>
                  <a:lnTo>
                    <a:pt x="803" y="518"/>
                  </a:lnTo>
                  <a:lnTo>
                    <a:pt x="803" y="518"/>
                  </a:lnTo>
                  <a:lnTo>
                    <a:pt x="800" y="518"/>
                  </a:lnTo>
                  <a:lnTo>
                    <a:pt x="800" y="516"/>
                  </a:lnTo>
                  <a:lnTo>
                    <a:pt x="803" y="516"/>
                  </a:lnTo>
                  <a:lnTo>
                    <a:pt x="798" y="511"/>
                  </a:lnTo>
                  <a:lnTo>
                    <a:pt x="796" y="509"/>
                  </a:lnTo>
                  <a:lnTo>
                    <a:pt x="796" y="507"/>
                  </a:lnTo>
                  <a:lnTo>
                    <a:pt x="793" y="507"/>
                  </a:lnTo>
                  <a:lnTo>
                    <a:pt x="791" y="504"/>
                  </a:lnTo>
                  <a:lnTo>
                    <a:pt x="791" y="504"/>
                  </a:lnTo>
                  <a:lnTo>
                    <a:pt x="800" y="495"/>
                  </a:lnTo>
                  <a:lnTo>
                    <a:pt x="800" y="495"/>
                  </a:lnTo>
                  <a:lnTo>
                    <a:pt x="800" y="492"/>
                  </a:lnTo>
                  <a:lnTo>
                    <a:pt x="800" y="492"/>
                  </a:lnTo>
                  <a:lnTo>
                    <a:pt x="800" y="490"/>
                  </a:lnTo>
                  <a:lnTo>
                    <a:pt x="798" y="490"/>
                  </a:lnTo>
                  <a:lnTo>
                    <a:pt x="796" y="485"/>
                  </a:lnTo>
                  <a:lnTo>
                    <a:pt x="791" y="485"/>
                  </a:lnTo>
                  <a:lnTo>
                    <a:pt x="788" y="481"/>
                  </a:lnTo>
                  <a:lnTo>
                    <a:pt x="784" y="481"/>
                  </a:lnTo>
                  <a:lnTo>
                    <a:pt x="781" y="481"/>
                  </a:lnTo>
                  <a:lnTo>
                    <a:pt x="779" y="483"/>
                  </a:lnTo>
                  <a:lnTo>
                    <a:pt x="779" y="483"/>
                  </a:lnTo>
                  <a:lnTo>
                    <a:pt x="772" y="481"/>
                  </a:lnTo>
                  <a:lnTo>
                    <a:pt x="772" y="478"/>
                  </a:lnTo>
                  <a:lnTo>
                    <a:pt x="772" y="478"/>
                  </a:lnTo>
                  <a:lnTo>
                    <a:pt x="772" y="478"/>
                  </a:lnTo>
                  <a:lnTo>
                    <a:pt x="772" y="478"/>
                  </a:lnTo>
                  <a:lnTo>
                    <a:pt x="774" y="476"/>
                  </a:lnTo>
                  <a:lnTo>
                    <a:pt x="772" y="476"/>
                  </a:lnTo>
                  <a:lnTo>
                    <a:pt x="772" y="476"/>
                  </a:lnTo>
                  <a:lnTo>
                    <a:pt x="774" y="473"/>
                  </a:lnTo>
                  <a:lnTo>
                    <a:pt x="774" y="473"/>
                  </a:lnTo>
                  <a:lnTo>
                    <a:pt x="774" y="473"/>
                  </a:lnTo>
                  <a:lnTo>
                    <a:pt x="774" y="473"/>
                  </a:lnTo>
                  <a:lnTo>
                    <a:pt x="772" y="471"/>
                  </a:lnTo>
                  <a:lnTo>
                    <a:pt x="772" y="471"/>
                  </a:lnTo>
                  <a:lnTo>
                    <a:pt x="772" y="473"/>
                  </a:lnTo>
                  <a:lnTo>
                    <a:pt x="772" y="473"/>
                  </a:lnTo>
                  <a:lnTo>
                    <a:pt x="770" y="473"/>
                  </a:lnTo>
                  <a:lnTo>
                    <a:pt x="767" y="466"/>
                  </a:lnTo>
                  <a:lnTo>
                    <a:pt x="765" y="466"/>
                  </a:lnTo>
                  <a:lnTo>
                    <a:pt x="762" y="466"/>
                  </a:lnTo>
                  <a:lnTo>
                    <a:pt x="760" y="466"/>
                  </a:lnTo>
                  <a:lnTo>
                    <a:pt x="758" y="464"/>
                  </a:lnTo>
                  <a:lnTo>
                    <a:pt x="751" y="459"/>
                  </a:lnTo>
                  <a:lnTo>
                    <a:pt x="748" y="459"/>
                  </a:lnTo>
                  <a:lnTo>
                    <a:pt x="736" y="457"/>
                  </a:lnTo>
                  <a:lnTo>
                    <a:pt x="732" y="462"/>
                  </a:lnTo>
                  <a:lnTo>
                    <a:pt x="732" y="462"/>
                  </a:lnTo>
                  <a:lnTo>
                    <a:pt x="732" y="462"/>
                  </a:lnTo>
                  <a:lnTo>
                    <a:pt x="734" y="464"/>
                  </a:lnTo>
                  <a:lnTo>
                    <a:pt x="734" y="464"/>
                  </a:lnTo>
                  <a:lnTo>
                    <a:pt x="732" y="464"/>
                  </a:lnTo>
                  <a:lnTo>
                    <a:pt x="732" y="464"/>
                  </a:lnTo>
                  <a:lnTo>
                    <a:pt x="732"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9" y="478"/>
                  </a:lnTo>
                  <a:lnTo>
                    <a:pt x="739" y="478"/>
                  </a:lnTo>
                  <a:lnTo>
                    <a:pt x="739" y="478"/>
                  </a:lnTo>
                  <a:lnTo>
                    <a:pt x="739" y="478"/>
                  </a:lnTo>
                  <a:lnTo>
                    <a:pt x="739" y="481"/>
                  </a:lnTo>
                  <a:lnTo>
                    <a:pt x="739" y="481"/>
                  </a:lnTo>
                  <a:lnTo>
                    <a:pt x="739" y="481"/>
                  </a:lnTo>
                  <a:lnTo>
                    <a:pt x="739" y="481"/>
                  </a:lnTo>
                  <a:lnTo>
                    <a:pt x="739" y="481"/>
                  </a:lnTo>
                  <a:lnTo>
                    <a:pt x="734" y="481"/>
                  </a:lnTo>
                  <a:lnTo>
                    <a:pt x="734" y="481"/>
                  </a:lnTo>
                  <a:lnTo>
                    <a:pt x="734" y="481"/>
                  </a:lnTo>
                  <a:lnTo>
                    <a:pt x="734" y="481"/>
                  </a:lnTo>
                  <a:lnTo>
                    <a:pt x="734" y="483"/>
                  </a:lnTo>
                  <a:lnTo>
                    <a:pt x="732" y="483"/>
                  </a:lnTo>
                  <a:lnTo>
                    <a:pt x="732" y="483"/>
                  </a:lnTo>
                  <a:lnTo>
                    <a:pt x="732" y="485"/>
                  </a:lnTo>
                  <a:lnTo>
                    <a:pt x="732" y="485"/>
                  </a:lnTo>
                  <a:lnTo>
                    <a:pt x="732" y="488"/>
                  </a:lnTo>
                  <a:close/>
                  <a:moveTo>
                    <a:pt x="755" y="350"/>
                  </a:moveTo>
                  <a:lnTo>
                    <a:pt x="758" y="350"/>
                  </a:lnTo>
                  <a:lnTo>
                    <a:pt x="758" y="350"/>
                  </a:lnTo>
                  <a:lnTo>
                    <a:pt x="758" y="350"/>
                  </a:lnTo>
                  <a:lnTo>
                    <a:pt x="762" y="350"/>
                  </a:lnTo>
                  <a:lnTo>
                    <a:pt x="758" y="353"/>
                  </a:lnTo>
                  <a:lnTo>
                    <a:pt x="758" y="353"/>
                  </a:lnTo>
                  <a:lnTo>
                    <a:pt x="758" y="353"/>
                  </a:lnTo>
                  <a:lnTo>
                    <a:pt x="758" y="357"/>
                  </a:lnTo>
                  <a:lnTo>
                    <a:pt x="758" y="357"/>
                  </a:lnTo>
                  <a:lnTo>
                    <a:pt x="760" y="357"/>
                  </a:lnTo>
                  <a:lnTo>
                    <a:pt x="765" y="360"/>
                  </a:lnTo>
                  <a:lnTo>
                    <a:pt x="767" y="362"/>
                  </a:lnTo>
                  <a:lnTo>
                    <a:pt x="765" y="362"/>
                  </a:lnTo>
                  <a:lnTo>
                    <a:pt x="765" y="362"/>
                  </a:lnTo>
                  <a:lnTo>
                    <a:pt x="762" y="362"/>
                  </a:lnTo>
                  <a:lnTo>
                    <a:pt x="762" y="365"/>
                  </a:lnTo>
                  <a:lnTo>
                    <a:pt x="762" y="365"/>
                  </a:lnTo>
                  <a:lnTo>
                    <a:pt x="762" y="362"/>
                  </a:lnTo>
                  <a:lnTo>
                    <a:pt x="762" y="362"/>
                  </a:lnTo>
                  <a:lnTo>
                    <a:pt x="760" y="362"/>
                  </a:lnTo>
                  <a:lnTo>
                    <a:pt x="760" y="362"/>
                  </a:lnTo>
                  <a:lnTo>
                    <a:pt x="760" y="362"/>
                  </a:lnTo>
                  <a:lnTo>
                    <a:pt x="760" y="362"/>
                  </a:lnTo>
                  <a:lnTo>
                    <a:pt x="758" y="362"/>
                  </a:lnTo>
                  <a:lnTo>
                    <a:pt x="758" y="365"/>
                  </a:lnTo>
                  <a:lnTo>
                    <a:pt x="758"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5" y="369"/>
                  </a:lnTo>
                  <a:lnTo>
                    <a:pt x="765" y="372"/>
                  </a:lnTo>
                  <a:lnTo>
                    <a:pt x="765" y="372"/>
                  </a:lnTo>
                  <a:lnTo>
                    <a:pt x="765" y="372"/>
                  </a:lnTo>
                  <a:lnTo>
                    <a:pt x="765" y="374"/>
                  </a:lnTo>
                  <a:lnTo>
                    <a:pt x="765" y="374"/>
                  </a:lnTo>
                  <a:lnTo>
                    <a:pt x="765" y="376"/>
                  </a:lnTo>
                  <a:lnTo>
                    <a:pt x="767" y="376"/>
                  </a:lnTo>
                  <a:lnTo>
                    <a:pt x="767" y="376"/>
                  </a:lnTo>
                  <a:lnTo>
                    <a:pt x="767" y="376"/>
                  </a:lnTo>
                  <a:lnTo>
                    <a:pt x="772" y="383"/>
                  </a:lnTo>
                  <a:lnTo>
                    <a:pt x="784" y="383"/>
                  </a:lnTo>
                  <a:lnTo>
                    <a:pt x="784" y="381"/>
                  </a:lnTo>
                  <a:lnTo>
                    <a:pt x="791" y="379"/>
                  </a:lnTo>
                  <a:lnTo>
                    <a:pt x="791" y="379"/>
                  </a:lnTo>
                  <a:lnTo>
                    <a:pt x="791" y="376"/>
                  </a:lnTo>
                  <a:lnTo>
                    <a:pt x="793" y="376"/>
                  </a:lnTo>
                  <a:lnTo>
                    <a:pt x="793" y="376"/>
                  </a:lnTo>
                  <a:lnTo>
                    <a:pt x="793" y="374"/>
                  </a:lnTo>
                  <a:lnTo>
                    <a:pt x="793" y="374"/>
                  </a:lnTo>
                  <a:lnTo>
                    <a:pt x="796" y="374"/>
                  </a:lnTo>
                  <a:lnTo>
                    <a:pt x="798" y="372"/>
                  </a:lnTo>
                  <a:lnTo>
                    <a:pt x="796" y="372"/>
                  </a:lnTo>
                  <a:lnTo>
                    <a:pt x="796" y="372"/>
                  </a:lnTo>
                  <a:lnTo>
                    <a:pt x="796"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7" y="391"/>
                  </a:lnTo>
                  <a:lnTo>
                    <a:pt x="777" y="393"/>
                  </a:lnTo>
                  <a:lnTo>
                    <a:pt x="777" y="393"/>
                  </a:lnTo>
                  <a:lnTo>
                    <a:pt x="777" y="393"/>
                  </a:lnTo>
                  <a:lnTo>
                    <a:pt x="777" y="395"/>
                  </a:lnTo>
                  <a:lnTo>
                    <a:pt x="777" y="395"/>
                  </a:lnTo>
                  <a:lnTo>
                    <a:pt x="777" y="398"/>
                  </a:lnTo>
                  <a:lnTo>
                    <a:pt x="777" y="398"/>
                  </a:lnTo>
                  <a:lnTo>
                    <a:pt x="777" y="398"/>
                  </a:lnTo>
                  <a:lnTo>
                    <a:pt x="774" y="398"/>
                  </a:lnTo>
                  <a:lnTo>
                    <a:pt x="774" y="398"/>
                  </a:lnTo>
                  <a:lnTo>
                    <a:pt x="777" y="400"/>
                  </a:lnTo>
                  <a:lnTo>
                    <a:pt x="777" y="400"/>
                  </a:lnTo>
                  <a:lnTo>
                    <a:pt x="777" y="400"/>
                  </a:lnTo>
                  <a:lnTo>
                    <a:pt x="777" y="400"/>
                  </a:lnTo>
                  <a:lnTo>
                    <a:pt x="777" y="402"/>
                  </a:lnTo>
                  <a:lnTo>
                    <a:pt x="777" y="402"/>
                  </a:lnTo>
                  <a:lnTo>
                    <a:pt x="777" y="402"/>
                  </a:lnTo>
                  <a:lnTo>
                    <a:pt x="777" y="402"/>
                  </a:lnTo>
                  <a:lnTo>
                    <a:pt x="777" y="402"/>
                  </a:lnTo>
                  <a:lnTo>
                    <a:pt x="777" y="402"/>
                  </a:lnTo>
                  <a:lnTo>
                    <a:pt x="777" y="402"/>
                  </a:lnTo>
                  <a:lnTo>
                    <a:pt x="777" y="405"/>
                  </a:lnTo>
                  <a:lnTo>
                    <a:pt x="777" y="405"/>
                  </a:lnTo>
                  <a:lnTo>
                    <a:pt x="777" y="405"/>
                  </a:lnTo>
                  <a:lnTo>
                    <a:pt x="779" y="405"/>
                  </a:lnTo>
                  <a:lnTo>
                    <a:pt x="779" y="405"/>
                  </a:lnTo>
                  <a:lnTo>
                    <a:pt x="784" y="407"/>
                  </a:lnTo>
                  <a:lnTo>
                    <a:pt x="784" y="405"/>
                  </a:lnTo>
                  <a:lnTo>
                    <a:pt x="784" y="405"/>
                  </a:lnTo>
                  <a:lnTo>
                    <a:pt x="784" y="405"/>
                  </a:lnTo>
                  <a:lnTo>
                    <a:pt x="784" y="405"/>
                  </a:lnTo>
                  <a:lnTo>
                    <a:pt x="784" y="405"/>
                  </a:lnTo>
                  <a:lnTo>
                    <a:pt x="784" y="405"/>
                  </a:lnTo>
                  <a:lnTo>
                    <a:pt x="784" y="405"/>
                  </a:lnTo>
                  <a:lnTo>
                    <a:pt x="784" y="407"/>
                  </a:lnTo>
                  <a:lnTo>
                    <a:pt x="784" y="407"/>
                  </a:lnTo>
                  <a:lnTo>
                    <a:pt x="784" y="407"/>
                  </a:lnTo>
                  <a:lnTo>
                    <a:pt x="784" y="407"/>
                  </a:lnTo>
                  <a:lnTo>
                    <a:pt x="786" y="407"/>
                  </a:lnTo>
                  <a:lnTo>
                    <a:pt x="786" y="409"/>
                  </a:lnTo>
                  <a:lnTo>
                    <a:pt x="786" y="409"/>
                  </a:lnTo>
                  <a:lnTo>
                    <a:pt x="786" y="409"/>
                  </a:lnTo>
                  <a:lnTo>
                    <a:pt x="786" y="409"/>
                  </a:lnTo>
                  <a:lnTo>
                    <a:pt x="786" y="409"/>
                  </a:lnTo>
                  <a:lnTo>
                    <a:pt x="784" y="409"/>
                  </a:lnTo>
                  <a:lnTo>
                    <a:pt x="784" y="409"/>
                  </a:lnTo>
                  <a:lnTo>
                    <a:pt x="784" y="409"/>
                  </a:lnTo>
                  <a:lnTo>
                    <a:pt x="784"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1" y="417"/>
                  </a:lnTo>
                  <a:lnTo>
                    <a:pt x="791" y="414"/>
                  </a:lnTo>
                  <a:lnTo>
                    <a:pt x="791"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10" y="402"/>
                  </a:lnTo>
                  <a:lnTo>
                    <a:pt x="810" y="402"/>
                  </a:lnTo>
                  <a:lnTo>
                    <a:pt x="810"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10" y="414"/>
                  </a:lnTo>
                  <a:lnTo>
                    <a:pt x="812" y="412"/>
                  </a:lnTo>
                  <a:lnTo>
                    <a:pt x="812" y="409"/>
                  </a:lnTo>
                  <a:lnTo>
                    <a:pt x="815" y="409"/>
                  </a:lnTo>
                  <a:lnTo>
                    <a:pt x="815" y="409"/>
                  </a:lnTo>
                  <a:lnTo>
                    <a:pt x="815" y="407"/>
                  </a:lnTo>
                  <a:lnTo>
                    <a:pt x="812" y="407"/>
                  </a:lnTo>
                  <a:lnTo>
                    <a:pt x="812" y="407"/>
                  </a:lnTo>
                  <a:lnTo>
                    <a:pt x="812" y="407"/>
                  </a:lnTo>
                  <a:lnTo>
                    <a:pt x="812" y="407"/>
                  </a:lnTo>
                  <a:lnTo>
                    <a:pt x="812" y="407"/>
                  </a:lnTo>
                  <a:lnTo>
                    <a:pt x="812" y="405"/>
                  </a:lnTo>
                  <a:lnTo>
                    <a:pt x="812" y="405"/>
                  </a:lnTo>
                  <a:lnTo>
                    <a:pt x="815" y="405"/>
                  </a:lnTo>
                  <a:lnTo>
                    <a:pt x="815" y="405"/>
                  </a:lnTo>
                  <a:lnTo>
                    <a:pt x="815" y="405"/>
                  </a:lnTo>
                  <a:lnTo>
                    <a:pt x="815" y="405"/>
                  </a:lnTo>
                  <a:lnTo>
                    <a:pt x="817" y="405"/>
                  </a:lnTo>
                  <a:lnTo>
                    <a:pt x="817" y="402"/>
                  </a:lnTo>
                  <a:lnTo>
                    <a:pt x="817" y="402"/>
                  </a:lnTo>
                  <a:lnTo>
                    <a:pt x="817" y="400"/>
                  </a:lnTo>
                  <a:lnTo>
                    <a:pt x="817" y="400"/>
                  </a:lnTo>
                  <a:lnTo>
                    <a:pt x="817" y="400"/>
                  </a:lnTo>
                  <a:lnTo>
                    <a:pt x="817" y="398"/>
                  </a:lnTo>
                  <a:lnTo>
                    <a:pt x="817" y="398"/>
                  </a:lnTo>
                  <a:lnTo>
                    <a:pt x="819" y="398"/>
                  </a:lnTo>
                  <a:lnTo>
                    <a:pt x="819" y="398"/>
                  </a:lnTo>
                  <a:lnTo>
                    <a:pt x="819" y="398"/>
                  </a:lnTo>
                  <a:lnTo>
                    <a:pt x="819" y="398"/>
                  </a:lnTo>
                  <a:lnTo>
                    <a:pt x="819" y="400"/>
                  </a:lnTo>
                  <a:lnTo>
                    <a:pt x="819" y="400"/>
                  </a:lnTo>
                  <a:lnTo>
                    <a:pt x="819" y="402"/>
                  </a:lnTo>
                  <a:lnTo>
                    <a:pt x="817" y="405"/>
                  </a:lnTo>
                  <a:lnTo>
                    <a:pt x="817" y="407"/>
                  </a:lnTo>
                  <a:lnTo>
                    <a:pt x="822" y="405"/>
                  </a:lnTo>
                  <a:lnTo>
                    <a:pt x="824" y="402"/>
                  </a:lnTo>
                  <a:lnTo>
                    <a:pt x="824" y="400"/>
                  </a:lnTo>
                  <a:lnTo>
                    <a:pt x="822" y="398"/>
                  </a:lnTo>
                  <a:lnTo>
                    <a:pt x="822" y="398"/>
                  </a:lnTo>
                  <a:lnTo>
                    <a:pt x="822" y="395"/>
                  </a:lnTo>
                  <a:lnTo>
                    <a:pt x="822" y="395"/>
                  </a:lnTo>
                  <a:lnTo>
                    <a:pt x="822" y="395"/>
                  </a:lnTo>
                  <a:lnTo>
                    <a:pt x="822" y="395"/>
                  </a:lnTo>
                  <a:lnTo>
                    <a:pt x="822" y="393"/>
                  </a:lnTo>
                  <a:lnTo>
                    <a:pt x="822" y="393"/>
                  </a:lnTo>
                  <a:lnTo>
                    <a:pt x="822" y="393"/>
                  </a:lnTo>
                  <a:lnTo>
                    <a:pt x="822" y="395"/>
                  </a:lnTo>
                  <a:lnTo>
                    <a:pt x="824" y="398"/>
                  </a:lnTo>
                  <a:lnTo>
                    <a:pt x="824" y="400"/>
                  </a:lnTo>
                  <a:lnTo>
                    <a:pt x="826" y="400"/>
                  </a:lnTo>
                  <a:lnTo>
                    <a:pt x="831" y="395"/>
                  </a:lnTo>
                  <a:lnTo>
                    <a:pt x="836" y="395"/>
                  </a:lnTo>
                  <a:lnTo>
                    <a:pt x="836" y="395"/>
                  </a:lnTo>
                  <a:lnTo>
                    <a:pt x="836" y="398"/>
                  </a:lnTo>
                  <a:lnTo>
                    <a:pt x="836" y="398"/>
                  </a:lnTo>
                  <a:lnTo>
                    <a:pt x="836" y="398"/>
                  </a:lnTo>
                  <a:lnTo>
                    <a:pt x="833" y="398"/>
                  </a:lnTo>
                  <a:lnTo>
                    <a:pt x="833" y="398"/>
                  </a:lnTo>
                  <a:lnTo>
                    <a:pt x="833" y="400"/>
                  </a:lnTo>
                  <a:lnTo>
                    <a:pt x="831" y="400"/>
                  </a:lnTo>
                  <a:lnTo>
                    <a:pt x="831" y="402"/>
                  </a:lnTo>
                  <a:lnTo>
                    <a:pt x="831" y="402"/>
                  </a:lnTo>
                  <a:lnTo>
                    <a:pt x="833" y="402"/>
                  </a:lnTo>
                  <a:lnTo>
                    <a:pt x="836" y="402"/>
                  </a:lnTo>
                  <a:lnTo>
                    <a:pt x="838" y="405"/>
                  </a:lnTo>
                  <a:lnTo>
                    <a:pt x="841" y="402"/>
                  </a:lnTo>
                  <a:lnTo>
                    <a:pt x="845" y="405"/>
                  </a:lnTo>
                  <a:lnTo>
                    <a:pt x="845" y="402"/>
                  </a:lnTo>
                  <a:lnTo>
                    <a:pt x="845" y="402"/>
                  </a:lnTo>
                  <a:lnTo>
                    <a:pt x="850" y="400"/>
                  </a:lnTo>
                  <a:lnTo>
                    <a:pt x="852" y="400"/>
                  </a:lnTo>
                  <a:lnTo>
                    <a:pt x="855"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8" y="405"/>
                  </a:lnTo>
                  <a:lnTo>
                    <a:pt x="845" y="407"/>
                  </a:lnTo>
                  <a:lnTo>
                    <a:pt x="845" y="407"/>
                  </a:lnTo>
                  <a:lnTo>
                    <a:pt x="845" y="407"/>
                  </a:lnTo>
                  <a:lnTo>
                    <a:pt x="843" y="407"/>
                  </a:lnTo>
                  <a:lnTo>
                    <a:pt x="841" y="407"/>
                  </a:lnTo>
                  <a:lnTo>
                    <a:pt x="841" y="407"/>
                  </a:lnTo>
                  <a:lnTo>
                    <a:pt x="841" y="407"/>
                  </a:lnTo>
                  <a:lnTo>
                    <a:pt x="841" y="407"/>
                  </a:lnTo>
                  <a:lnTo>
                    <a:pt x="838" y="407"/>
                  </a:lnTo>
                  <a:lnTo>
                    <a:pt x="838" y="407"/>
                  </a:lnTo>
                  <a:lnTo>
                    <a:pt x="838" y="407"/>
                  </a:lnTo>
                  <a:lnTo>
                    <a:pt x="841" y="407"/>
                  </a:lnTo>
                  <a:lnTo>
                    <a:pt x="841" y="407"/>
                  </a:lnTo>
                  <a:lnTo>
                    <a:pt x="841" y="407"/>
                  </a:lnTo>
                  <a:lnTo>
                    <a:pt x="833" y="407"/>
                  </a:lnTo>
                  <a:lnTo>
                    <a:pt x="831" y="409"/>
                  </a:lnTo>
                  <a:lnTo>
                    <a:pt x="831" y="412"/>
                  </a:lnTo>
                  <a:lnTo>
                    <a:pt x="831" y="412"/>
                  </a:lnTo>
                  <a:lnTo>
                    <a:pt x="831" y="412"/>
                  </a:lnTo>
                  <a:lnTo>
                    <a:pt x="831" y="414"/>
                  </a:lnTo>
                  <a:lnTo>
                    <a:pt x="843" y="417"/>
                  </a:lnTo>
                  <a:lnTo>
                    <a:pt x="845" y="414"/>
                  </a:lnTo>
                  <a:lnTo>
                    <a:pt x="848" y="414"/>
                  </a:lnTo>
                  <a:lnTo>
                    <a:pt x="855" y="412"/>
                  </a:lnTo>
                  <a:lnTo>
                    <a:pt x="859" y="409"/>
                  </a:lnTo>
                  <a:lnTo>
                    <a:pt x="864" y="409"/>
                  </a:lnTo>
                  <a:lnTo>
                    <a:pt x="871" y="407"/>
                  </a:lnTo>
                  <a:lnTo>
                    <a:pt x="871" y="409"/>
                  </a:lnTo>
                  <a:lnTo>
                    <a:pt x="871" y="409"/>
                  </a:lnTo>
                  <a:lnTo>
                    <a:pt x="871" y="409"/>
                  </a:lnTo>
                  <a:lnTo>
                    <a:pt x="869" y="412"/>
                  </a:lnTo>
                  <a:lnTo>
                    <a:pt x="867" y="412"/>
                  </a:lnTo>
                  <a:lnTo>
                    <a:pt x="857" y="414"/>
                  </a:lnTo>
                  <a:lnTo>
                    <a:pt x="855" y="417"/>
                  </a:lnTo>
                  <a:lnTo>
                    <a:pt x="852" y="417"/>
                  </a:lnTo>
                  <a:lnTo>
                    <a:pt x="845" y="419"/>
                  </a:lnTo>
                  <a:lnTo>
                    <a:pt x="838" y="421"/>
                  </a:lnTo>
                  <a:lnTo>
                    <a:pt x="836" y="419"/>
                  </a:lnTo>
                  <a:lnTo>
                    <a:pt x="831" y="421"/>
                  </a:lnTo>
                  <a:lnTo>
                    <a:pt x="831" y="421"/>
                  </a:lnTo>
                  <a:lnTo>
                    <a:pt x="831" y="421"/>
                  </a:lnTo>
                  <a:lnTo>
                    <a:pt x="829" y="424"/>
                  </a:lnTo>
                  <a:lnTo>
                    <a:pt x="826" y="421"/>
                  </a:lnTo>
                  <a:lnTo>
                    <a:pt x="824" y="421"/>
                  </a:lnTo>
                  <a:lnTo>
                    <a:pt x="822" y="421"/>
                  </a:lnTo>
                  <a:lnTo>
                    <a:pt x="822" y="421"/>
                  </a:lnTo>
                  <a:lnTo>
                    <a:pt x="819" y="421"/>
                  </a:lnTo>
                  <a:lnTo>
                    <a:pt x="819" y="424"/>
                  </a:lnTo>
                  <a:lnTo>
                    <a:pt x="819" y="424"/>
                  </a:lnTo>
                  <a:lnTo>
                    <a:pt x="819" y="426"/>
                  </a:lnTo>
                  <a:lnTo>
                    <a:pt x="817" y="428"/>
                  </a:lnTo>
                  <a:lnTo>
                    <a:pt x="817" y="431"/>
                  </a:lnTo>
                  <a:lnTo>
                    <a:pt x="817" y="431"/>
                  </a:lnTo>
                  <a:lnTo>
                    <a:pt x="817" y="431"/>
                  </a:lnTo>
                  <a:lnTo>
                    <a:pt x="817" y="431"/>
                  </a:lnTo>
                  <a:lnTo>
                    <a:pt x="815" y="431"/>
                  </a:lnTo>
                  <a:lnTo>
                    <a:pt x="815" y="433"/>
                  </a:lnTo>
                  <a:lnTo>
                    <a:pt x="812" y="433"/>
                  </a:lnTo>
                  <a:lnTo>
                    <a:pt x="810" y="436"/>
                  </a:lnTo>
                  <a:lnTo>
                    <a:pt x="807" y="436"/>
                  </a:lnTo>
                  <a:lnTo>
                    <a:pt x="805" y="438"/>
                  </a:lnTo>
                  <a:lnTo>
                    <a:pt x="805" y="440"/>
                  </a:lnTo>
                  <a:lnTo>
                    <a:pt x="810" y="445"/>
                  </a:lnTo>
                  <a:lnTo>
                    <a:pt x="812" y="445"/>
                  </a:lnTo>
                  <a:lnTo>
                    <a:pt x="812" y="447"/>
                  </a:lnTo>
                  <a:lnTo>
                    <a:pt x="812" y="447"/>
                  </a:lnTo>
                  <a:lnTo>
                    <a:pt x="815" y="450"/>
                  </a:lnTo>
                  <a:lnTo>
                    <a:pt x="815" y="452"/>
                  </a:lnTo>
                  <a:lnTo>
                    <a:pt x="817" y="452"/>
                  </a:lnTo>
                  <a:lnTo>
                    <a:pt x="819" y="450"/>
                  </a:lnTo>
                  <a:lnTo>
                    <a:pt x="824" y="452"/>
                  </a:lnTo>
                  <a:lnTo>
                    <a:pt x="824" y="452"/>
                  </a:lnTo>
                  <a:lnTo>
                    <a:pt x="829" y="454"/>
                  </a:lnTo>
                  <a:lnTo>
                    <a:pt x="831" y="454"/>
                  </a:lnTo>
                  <a:lnTo>
                    <a:pt x="831" y="457"/>
                  </a:lnTo>
                  <a:lnTo>
                    <a:pt x="831" y="457"/>
                  </a:lnTo>
                  <a:lnTo>
                    <a:pt x="831" y="457"/>
                  </a:lnTo>
                  <a:lnTo>
                    <a:pt x="831" y="457"/>
                  </a:lnTo>
                  <a:lnTo>
                    <a:pt x="829" y="459"/>
                  </a:lnTo>
                  <a:lnTo>
                    <a:pt x="819" y="454"/>
                  </a:lnTo>
                  <a:lnTo>
                    <a:pt x="817" y="454"/>
                  </a:lnTo>
                  <a:lnTo>
                    <a:pt x="817" y="457"/>
                  </a:lnTo>
                  <a:lnTo>
                    <a:pt x="817" y="457"/>
                  </a:lnTo>
                  <a:lnTo>
                    <a:pt x="819" y="462"/>
                  </a:lnTo>
                  <a:lnTo>
                    <a:pt x="822" y="462"/>
                  </a:lnTo>
                  <a:lnTo>
                    <a:pt x="822" y="464"/>
                  </a:lnTo>
                  <a:lnTo>
                    <a:pt x="822" y="464"/>
                  </a:lnTo>
                  <a:lnTo>
                    <a:pt x="822" y="464"/>
                  </a:lnTo>
                  <a:lnTo>
                    <a:pt x="824" y="464"/>
                  </a:lnTo>
                  <a:lnTo>
                    <a:pt x="826" y="464"/>
                  </a:lnTo>
                  <a:lnTo>
                    <a:pt x="824" y="464"/>
                  </a:lnTo>
                  <a:lnTo>
                    <a:pt x="824" y="466"/>
                  </a:lnTo>
                  <a:lnTo>
                    <a:pt x="824" y="466"/>
                  </a:lnTo>
                  <a:lnTo>
                    <a:pt x="824" y="466"/>
                  </a:lnTo>
                  <a:lnTo>
                    <a:pt x="826" y="469"/>
                  </a:lnTo>
                  <a:lnTo>
                    <a:pt x="826" y="471"/>
                  </a:lnTo>
                  <a:lnTo>
                    <a:pt x="829" y="471"/>
                  </a:lnTo>
                  <a:lnTo>
                    <a:pt x="833" y="469"/>
                  </a:lnTo>
                  <a:lnTo>
                    <a:pt x="833" y="469"/>
                  </a:lnTo>
                  <a:lnTo>
                    <a:pt x="833" y="469"/>
                  </a:lnTo>
                  <a:lnTo>
                    <a:pt x="833" y="469"/>
                  </a:lnTo>
                  <a:lnTo>
                    <a:pt x="833" y="469"/>
                  </a:lnTo>
                  <a:lnTo>
                    <a:pt x="833" y="469"/>
                  </a:lnTo>
                  <a:lnTo>
                    <a:pt x="833" y="466"/>
                  </a:lnTo>
                  <a:lnTo>
                    <a:pt x="836" y="466"/>
                  </a:lnTo>
                  <a:lnTo>
                    <a:pt x="836" y="466"/>
                  </a:lnTo>
                  <a:lnTo>
                    <a:pt x="838" y="466"/>
                  </a:lnTo>
                  <a:lnTo>
                    <a:pt x="838" y="469"/>
                  </a:lnTo>
                  <a:lnTo>
                    <a:pt x="857" y="471"/>
                  </a:lnTo>
                  <a:lnTo>
                    <a:pt x="857" y="471"/>
                  </a:lnTo>
                  <a:lnTo>
                    <a:pt x="857" y="471"/>
                  </a:lnTo>
                  <a:lnTo>
                    <a:pt x="859" y="471"/>
                  </a:lnTo>
                  <a:lnTo>
                    <a:pt x="859" y="473"/>
                  </a:lnTo>
                  <a:lnTo>
                    <a:pt x="857" y="473"/>
                  </a:lnTo>
                  <a:lnTo>
                    <a:pt x="857" y="473"/>
                  </a:lnTo>
                  <a:lnTo>
                    <a:pt x="855" y="471"/>
                  </a:lnTo>
                  <a:lnTo>
                    <a:pt x="843" y="476"/>
                  </a:lnTo>
                  <a:lnTo>
                    <a:pt x="843" y="476"/>
                  </a:lnTo>
                  <a:lnTo>
                    <a:pt x="843" y="476"/>
                  </a:lnTo>
                  <a:lnTo>
                    <a:pt x="841" y="476"/>
                  </a:lnTo>
                  <a:lnTo>
                    <a:pt x="843" y="476"/>
                  </a:lnTo>
                  <a:lnTo>
                    <a:pt x="843" y="478"/>
                  </a:lnTo>
                  <a:lnTo>
                    <a:pt x="843" y="478"/>
                  </a:lnTo>
                  <a:lnTo>
                    <a:pt x="841" y="478"/>
                  </a:lnTo>
                  <a:lnTo>
                    <a:pt x="841" y="478"/>
                  </a:lnTo>
                  <a:lnTo>
                    <a:pt x="836" y="478"/>
                  </a:lnTo>
                  <a:lnTo>
                    <a:pt x="836" y="478"/>
                  </a:lnTo>
                  <a:lnTo>
                    <a:pt x="836" y="478"/>
                  </a:lnTo>
                  <a:lnTo>
                    <a:pt x="836" y="478"/>
                  </a:lnTo>
                  <a:lnTo>
                    <a:pt x="833" y="478"/>
                  </a:lnTo>
                  <a:lnTo>
                    <a:pt x="833" y="481"/>
                  </a:lnTo>
                  <a:lnTo>
                    <a:pt x="836" y="483"/>
                  </a:lnTo>
                  <a:lnTo>
                    <a:pt x="838" y="485"/>
                  </a:lnTo>
                  <a:lnTo>
                    <a:pt x="838" y="488"/>
                  </a:lnTo>
                  <a:lnTo>
                    <a:pt x="841" y="490"/>
                  </a:lnTo>
                  <a:lnTo>
                    <a:pt x="843" y="490"/>
                  </a:lnTo>
                  <a:lnTo>
                    <a:pt x="843" y="490"/>
                  </a:lnTo>
                  <a:lnTo>
                    <a:pt x="843" y="490"/>
                  </a:lnTo>
                  <a:lnTo>
                    <a:pt x="843" y="492"/>
                  </a:lnTo>
                  <a:lnTo>
                    <a:pt x="845" y="492"/>
                  </a:lnTo>
                  <a:lnTo>
                    <a:pt x="848"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5" y="499"/>
                  </a:lnTo>
                  <a:lnTo>
                    <a:pt x="855" y="502"/>
                  </a:lnTo>
                  <a:lnTo>
                    <a:pt x="855"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8" y="502"/>
                  </a:lnTo>
                  <a:lnTo>
                    <a:pt x="888" y="502"/>
                  </a:lnTo>
                  <a:lnTo>
                    <a:pt x="890" y="502"/>
                  </a:lnTo>
                  <a:lnTo>
                    <a:pt x="890" y="499"/>
                  </a:lnTo>
                  <a:lnTo>
                    <a:pt x="888" y="497"/>
                  </a:lnTo>
                  <a:lnTo>
                    <a:pt x="888" y="497"/>
                  </a:lnTo>
                  <a:lnTo>
                    <a:pt x="888" y="495"/>
                  </a:lnTo>
                  <a:lnTo>
                    <a:pt x="885" y="495"/>
                  </a:lnTo>
                  <a:lnTo>
                    <a:pt x="885" y="492"/>
                  </a:lnTo>
                  <a:lnTo>
                    <a:pt x="885" y="492"/>
                  </a:lnTo>
                  <a:lnTo>
                    <a:pt x="888" y="492"/>
                  </a:lnTo>
                  <a:lnTo>
                    <a:pt x="885" y="490"/>
                  </a:lnTo>
                  <a:lnTo>
                    <a:pt x="881" y="490"/>
                  </a:lnTo>
                  <a:lnTo>
                    <a:pt x="878" y="490"/>
                  </a:lnTo>
                  <a:lnTo>
                    <a:pt x="878" y="488"/>
                  </a:lnTo>
                  <a:lnTo>
                    <a:pt x="878" y="488"/>
                  </a:lnTo>
                  <a:lnTo>
                    <a:pt x="883" y="488"/>
                  </a:lnTo>
                  <a:lnTo>
                    <a:pt x="885" y="488"/>
                  </a:lnTo>
                  <a:lnTo>
                    <a:pt x="890" y="488"/>
                  </a:lnTo>
                  <a:lnTo>
                    <a:pt x="893" y="488"/>
                  </a:lnTo>
                  <a:lnTo>
                    <a:pt x="895" y="492"/>
                  </a:lnTo>
                  <a:lnTo>
                    <a:pt x="895" y="492"/>
                  </a:lnTo>
                  <a:lnTo>
                    <a:pt x="895" y="495"/>
                  </a:lnTo>
                  <a:lnTo>
                    <a:pt x="895" y="495"/>
                  </a:lnTo>
                  <a:lnTo>
                    <a:pt x="900" y="495"/>
                  </a:lnTo>
                  <a:lnTo>
                    <a:pt x="900" y="495"/>
                  </a:lnTo>
                  <a:lnTo>
                    <a:pt x="900" y="495"/>
                  </a:lnTo>
                  <a:lnTo>
                    <a:pt x="900"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900"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8" y="471"/>
                  </a:lnTo>
                  <a:lnTo>
                    <a:pt x="888" y="471"/>
                  </a:lnTo>
                  <a:lnTo>
                    <a:pt x="888" y="469"/>
                  </a:lnTo>
                  <a:lnTo>
                    <a:pt x="888" y="469"/>
                  </a:lnTo>
                  <a:lnTo>
                    <a:pt x="888" y="469"/>
                  </a:lnTo>
                  <a:lnTo>
                    <a:pt x="888" y="466"/>
                  </a:lnTo>
                  <a:lnTo>
                    <a:pt x="888" y="466"/>
                  </a:lnTo>
                  <a:lnTo>
                    <a:pt x="885" y="464"/>
                  </a:lnTo>
                  <a:lnTo>
                    <a:pt x="888" y="462"/>
                  </a:lnTo>
                  <a:lnTo>
                    <a:pt x="888" y="462"/>
                  </a:lnTo>
                  <a:lnTo>
                    <a:pt x="888" y="462"/>
                  </a:lnTo>
                  <a:lnTo>
                    <a:pt x="888" y="462"/>
                  </a:lnTo>
                  <a:lnTo>
                    <a:pt x="888" y="462"/>
                  </a:lnTo>
                  <a:lnTo>
                    <a:pt x="888" y="464"/>
                  </a:lnTo>
                  <a:lnTo>
                    <a:pt x="890" y="466"/>
                  </a:lnTo>
                  <a:lnTo>
                    <a:pt x="893" y="466"/>
                  </a:lnTo>
                  <a:lnTo>
                    <a:pt x="893" y="469"/>
                  </a:lnTo>
                  <a:lnTo>
                    <a:pt x="893" y="471"/>
                  </a:lnTo>
                  <a:lnTo>
                    <a:pt x="893" y="471"/>
                  </a:lnTo>
                  <a:lnTo>
                    <a:pt x="897" y="476"/>
                  </a:lnTo>
                  <a:lnTo>
                    <a:pt x="897" y="476"/>
                  </a:lnTo>
                  <a:lnTo>
                    <a:pt x="897" y="476"/>
                  </a:lnTo>
                  <a:lnTo>
                    <a:pt x="900" y="478"/>
                  </a:lnTo>
                  <a:lnTo>
                    <a:pt x="900" y="478"/>
                  </a:lnTo>
                  <a:lnTo>
                    <a:pt x="900" y="481"/>
                  </a:lnTo>
                  <a:lnTo>
                    <a:pt x="902" y="481"/>
                  </a:lnTo>
                  <a:lnTo>
                    <a:pt x="904" y="483"/>
                  </a:lnTo>
                  <a:lnTo>
                    <a:pt x="904" y="483"/>
                  </a:lnTo>
                  <a:lnTo>
                    <a:pt x="904" y="485"/>
                  </a:lnTo>
                  <a:lnTo>
                    <a:pt x="904" y="485"/>
                  </a:lnTo>
                  <a:lnTo>
                    <a:pt x="904" y="485"/>
                  </a:lnTo>
                  <a:lnTo>
                    <a:pt x="907" y="488"/>
                  </a:lnTo>
                  <a:lnTo>
                    <a:pt x="907" y="490"/>
                  </a:lnTo>
                  <a:lnTo>
                    <a:pt x="912" y="497"/>
                  </a:lnTo>
                  <a:lnTo>
                    <a:pt x="914" y="497"/>
                  </a:lnTo>
                  <a:lnTo>
                    <a:pt x="916" y="497"/>
                  </a:lnTo>
                  <a:lnTo>
                    <a:pt x="919" y="497"/>
                  </a:lnTo>
                  <a:lnTo>
                    <a:pt x="919" y="495"/>
                  </a:lnTo>
                  <a:lnTo>
                    <a:pt x="919" y="492"/>
                  </a:lnTo>
                  <a:lnTo>
                    <a:pt x="919" y="490"/>
                  </a:lnTo>
                  <a:lnTo>
                    <a:pt x="919" y="488"/>
                  </a:lnTo>
                  <a:lnTo>
                    <a:pt x="919" y="488"/>
                  </a:lnTo>
                  <a:lnTo>
                    <a:pt x="919" y="488"/>
                  </a:lnTo>
                  <a:lnTo>
                    <a:pt x="919" y="485"/>
                  </a:lnTo>
                  <a:lnTo>
                    <a:pt x="919" y="485"/>
                  </a:lnTo>
                  <a:lnTo>
                    <a:pt x="916" y="483"/>
                  </a:lnTo>
                  <a:lnTo>
                    <a:pt x="916" y="483"/>
                  </a:lnTo>
                  <a:lnTo>
                    <a:pt x="919" y="478"/>
                  </a:lnTo>
                  <a:lnTo>
                    <a:pt x="919" y="476"/>
                  </a:lnTo>
                  <a:lnTo>
                    <a:pt x="919" y="473"/>
                  </a:lnTo>
                  <a:lnTo>
                    <a:pt x="919" y="473"/>
                  </a:lnTo>
                  <a:lnTo>
                    <a:pt x="916" y="471"/>
                  </a:lnTo>
                  <a:lnTo>
                    <a:pt x="916" y="471"/>
                  </a:lnTo>
                  <a:lnTo>
                    <a:pt x="912" y="464"/>
                  </a:lnTo>
                  <a:lnTo>
                    <a:pt x="912" y="464"/>
                  </a:lnTo>
                  <a:lnTo>
                    <a:pt x="912" y="462"/>
                  </a:lnTo>
                  <a:lnTo>
                    <a:pt x="912" y="462"/>
                  </a:lnTo>
                  <a:lnTo>
                    <a:pt x="912" y="462"/>
                  </a:lnTo>
                  <a:lnTo>
                    <a:pt x="912" y="462"/>
                  </a:lnTo>
                  <a:lnTo>
                    <a:pt x="912" y="459"/>
                  </a:lnTo>
                  <a:lnTo>
                    <a:pt x="909" y="459"/>
                  </a:lnTo>
                  <a:lnTo>
                    <a:pt x="909" y="459"/>
                  </a:lnTo>
                  <a:lnTo>
                    <a:pt x="912" y="459"/>
                  </a:lnTo>
                  <a:lnTo>
                    <a:pt x="914" y="459"/>
                  </a:lnTo>
                  <a:lnTo>
                    <a:pt x="914" y="457"/>
                  </a:lnTo>
                  <a:lnTo>
                    <a:pt x="914" y="459"/>
                  </a:lnTo>
                  <a:lnTo>
                    <a:pt x="914" y="459"/>
                  </a:lnTo>
                  <a:lnTo>
                    <a:pt x="914" y="459"/>
                  </a:lnTo>
                  <a:lnTo>
                    <a:pt x="914" y="459"/>
                  </a:lnTo>
                  <a:lnTo>
                    <a:pt x="921" y="469"/>
                  </a:lnTo>
                  <a:lnTo>
                    <a:pt x="923" y="469"/>
                  </a:lnTo>
                  <a:lnTo>
                    <a:pt x="926" y="469"/>
                  </a:lnTo>
                  <a:lnTo>
                    <a:pt x="926" y="466"/>
                  </a:lnTo>
                  <a:lnTo>
                    <a:pt x="928" y="462"/>
                  </a:lnTo>
                  <a:lnTo>
                    <a:pt x="928" y="459"/>
                  </a:lnTo>
                  <a:lnTo>
                    <a:pt x="926" y="457"/>
                  </a:lnTo>
                  <a:lnTo>
                    <a:pt x="926" y="454"/>
                  </a:lnTo>
                  <a:lnTo>
                    <a:pt x="923" y="454"/>
                  </a:lnTo>
                  <a:lnTo>
                    <a:pt x="923" y="452"/>
                  </a:lnTo>
                  <a:lnTo>
                    <a:pt x="923" y="452"/>
                  </a:lnTo>
                  <a:lnTo>
                    <a:pt x="919" y="452"/>
                  </a:lnTo>
                  <a:lnTo>
                    <a:pt x="919" y="454"/>
                  </a:lnTo>
                  <a:lnTo>
                    <a:pt x="919" y="454"/>
                  </a:lnTo>
                  <a:lnTo>
                    <a:pt x="919" y="454"/>
                  </a:lnTo>
                  <a:lnTo>
                    <a:pt x="919" y="454"/>
                  </a:lnTo>
                  <a:lnTo>
                    <a:pt x="916" y="454"/>
                  </a:lnTo>
                  <a:lnTo>
                    <a:pt x="919" y="452"/>
                  </a:lnTo>
                  <a:lnTo>
                    <a:pt x="921" y="452"/>
                  </a:lnTo>
                  <a:lnTo>
                    <a:pt x="921" y="450"/>
                  </a:lnTo>
                  <a:lnTo>
                    <a:pt x="921" y="450"/>
                  </a:lnTo>
                  <a:lnTo>
                    <a:pt x="919" y="445"/>
                  </a:lnTo>
                  <a:lnTo>
                    <a:pt x="919" y="443"/>
                  </a:lnTo>
                  <a:lnTo>
                    <a:pt x="916" y="440"/>
                  </a:lnTo>
                  <a:lnTo>
                    <a:pt x="916" y="438"/>
                  </a:lnTo>
                  <a:lnTo>
                    <a:pt x="916" y="438"/>
                  </a:lnTo>
                  <a:lnTo>
                    <a:pt x="916" y="433"/>
                  </a:lnTo>
                  <a:lnTo>
                    <a:pt x="916" y="431"/>
                  </a:lnTo>
                  <a:lnTo>
                    <a:pt x="916" y="431"/>
                  </a:lnTo>
                  <a:lnTo>
                    <a:pt x="914" y="428"/>
                  </a:lnTo>
                  <a:lnTo>
                    <a:pt x="914" y="428"/>
                  </a:lnTo>
                  <a:lnTo>
                    <a:pt x="914" y="426"/>
                  </a:lnTo>
                  <a:lnTo>
                    <a:pt x="914" y="424"/>
                  </a:lnTo>
                  <a:lnTo>
                    <a:pt x="914" y="424"/>
                  </a:lnTo>
                  <a:lnTo>
                    <a:pt x="919" y="421"/>
                  </a:lnTo>
                  <a:lnTo>
                    <a:pt x="919" y="421"/>
                  </a:lnTo>
                  <a:lnTo>
                    <a:pt x="919" y="421"/>
                  </a:lnTo>
                  <a:lnTo>
                    <a:pt x="919" y="419"/>
                  </a:lnTo>
                  <a:lnTo>
                    <a:pt x="919" y="419"/>
                  </a:lnTo>
                  <a:lnTo>
                    <a:pt x="919" y="417"/>
                  </a:lnTo>
                  <a:lnTo>
                    <a:pt x="921" y="414"/>
                  </a:lnTo>
                  <a:lnTo>
                    <a:pt x="921" y="414"/>
                  </a:lnTo>
                  <a:lnTo>
                    <a:pt x="921" y="417"/>
                  </a:lnTo>
                  <a:lnTo>
                    <a:pt x="921" y="419"/>
                  </a:lnTo>
                  <a:lnTo>
                    <a:pt x="921" y="419"/>
                  </a:lnTo>
                  <a:lnTo>
                    <a:pt x="919" y="421"/>
                  </a:lnTo>
                  <a:lnTo>
                    <a:pt x="921" y="421"/>
                  </a:lnTo>
                  <a:lnTo>
                    <a:pt x="921" y="421"/>
                  </a:lnTo>
                  <a:lnTo>
                    <a:pt x="921" y="421"/>
                  </a:lnTo>
                  <a:lnTo>
                    <a:pt x="921" y="421"/>
                  </a:lnTo>
                  <a:lnTo>
                    <a:pt x="919" y="424"/>
                  </a:lnTo>
                  <a:lnTo>
                    <a:pt x="919" y="426"/>
                  </a:lnTo>
                  <a:lnTo>
                    <a:pt x="919" y="426"/>
                  </a:lnTo>
                  <a:lnTo>
                    <a:pt x="919" y="426"/>
                  </a:lnTo>
                  <a:lnTo>
                    <a:pt x="919" y="426"/>
                  </a:lnTo>
                  <a:lnTo>
                    <a:pt x="919" y="426"/>
                  </a:lnTo>
                  <a:lnTo>
                    <a:pt x="919" y="428"/>
                  </a:lnTo>
                  <a:lnTo>
                    <a:pt x="921" y="431"/>
                  </a:lnTo>
                  <a:lnTo>
                    <a:pt x="921" y="436"/>
                  </a:lnTo>
                  <a:lnTo>
                    <a:pt x="921" y="438"/>
                  </a:lnTo>
                  <a:lnTo>
                    <a:pt x="921" y="440"/>
                  </a:lnTo>
                  <a:lnTo>
                    <a:pt x="921" y="440"/>
                  </a:lnTo>
                  <a:lnTo>
                    <a:pt x="923" y="447"/>
                  </a:lnTo>
                  <a:lnTo>
                    <a:pt x="926" y="447"/>
                  </a:lnTo>
                  <a:lnTo>
                    <a:pt x="926" y="450"/>
                  </a:lnTo>
                  <a:lnTo>
                    <a:pt x="930" y="452"/>
                  </a:lnTo>
                  <a:lnTo>
                    <a:pt x="930" y="452"/>
                  </a:lnTo>
                  <a:lnTo>
                    <a:pt x="930" y="452"/>
                  </a:lnTo>
                  <a:lnTo>
                    <a:pt x="933" y="450"/>
                  </a:lnTo>
                  <a:lnTo>
                    <a:pt x="933" y="450"/>
                  </a:lnTo>
                  <a:lnTo>
                    <a:pt x="933" y="450"/>
                  </a:lnTo>
                  <a:lnTo>
                    <a:pt x="933" y="450"/>
                  </a:lnTo>
                  <a:lnTo>
                    <a:pt x="933" y="447"/>
                  </a:lnTo>
                  <a:lnTo>
                    <a:pt x="930" y="447"/>
                  </a:lnTo>
                  <a:lnTo>
                    <a:pt x="933" y="445"/>
                  </a:lnTo>
                  <a:lnTo>
                    <a:pt x="933" y="443"/>
                  </a:lnTo>
                  <a:lnTo>
                    <a:pt x="933" y="438"/>
                  </a:lnTo>
                  <a:lnTo>
                    <a:pt x="933" y="438"/>
                  </a:lnTo>
                  <a:lnTo>
                    <a:pt x="935" y="436"/>
                  </a:lnTo>
                  <a:lnTo>
                    <a:pt x="938" y="431"/>
                  </a:lnTo>
                  <a:lnTo>
                    <a:pt x="938" y="426"/>
                  </a:lnTo>
                  <a:lnTo>
                    <a:pt x="938" y="426"/>
                  </a:lnTo>
                  <a:lnTo>
                    <a:pt x="938"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40" y="421"/>
                  </a:lnTo>
                  <a:lnTo>
                    <a:pt x="940" y="421"/>
                  </a:lnTo>
                  <a:lnTo>
                    <a:pt x="940"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9" y="400"/>
                  </a:lnTo>
                  <a:lnTo>
                    <a:pt x="959" y="398"/>
                  </a:lnTo>
                  <a:lnTo>
                    <a:pt x="961" y="398"/>
                  </a:lnTo>
                  <a:lnTo>
                    <a:pt x="961" y="398"/>
                  </a:lnTo>
                  <a:lnTo>
                    <a:pt x="961" y="395"/>
                  </a:lnTo>
                  <a:lnTo>
                    <a:pt x="961" y="393"/>
                  </a:lnTo>
                  <a:lnTo>
                    <a:pt x="966" y="391"/>
                  </a:lnTo>
                  <a:lnTo>
                    <a:pt x="966" y="391"/>
                  </a:lnTo>
                  <a:lnTo>
                    <a:pt x="964" y="388"/>
                  </a:lnTo>
                  <a:lnTo>
                    <a:pt x="964" y="386"/>
                  </a:lnTo>
                  <a:lnTo>
                    <a:pt x="961" y="386"/>
                  </a:lnTo>
                  <a:lnTo>
                    <a:pt x="961" y="383"/>
                  </a:lnTo>
                  <a:lnTo>
                    <a:pt x="959" y="381"/>
                  </a:lnTo>
                  <a:lnTo>
                    <a:pt x="956" y="381"/>
                  </a:lnTo>
                  <a:lnTo>
                    <a:pt x="956" y="379"/>
                  </a:lnTo>
                  <a:lnTo>
                    <a:pt x="954" y="379"/>
                  </a:lnTo>
                  <a:lnTo>
                    <a:pt x="954" y="376"/>
                  </a:lnTo>
                  <a:lnTo>
                    <a:pt x="952" y="376"/>
                  </a:lnTo>
                  <a:lnTo>
                    <a:pt x="952" y="376"/>
                  </a:lnTo>
                  <a:lnTo>
                    <a:pt x="952" y="374"/>
                  </a:lnTo>
                  <a:lnTo>
                    <a:pt x="952" y="372"/>
                  </a:lnTo>
                  <a:lnTo>
                    <a:pt x="949" y="369"/>
                  </a:lnTo>
                  <a:lnTo>
                    <a:pt x="949" y="369"/>
                  </a:lnTo>
                  <a:lnTo>
                    <a:pt x="949" y="369"/>
                  </a:lnTo>
                  <a:lnTo>
                    <a:pt x="947" y="367"/>
                  </a:lnTo>
                  <a:lnTo>
                    <a:pt x="947" y="367"/>
                  </a:lnTo>
                  <a:lnTo>
                    <a:pt x="947" y="367"/>
                  </a:lnTo>
                  <a:lnTo>
                    <a:pt x="945" y="365"/>
                  </a:lnTo>
                  <a:lnTo>
                    <a:pt x="945"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40" y="379"/>
                  </a:lnTo>
                  <a:lnTo>
                    <a:pt x="940" y="379"/>
                  </a:lnTo>
                  <a:lnTo>
                    <a:pt x="940" y="376"/>
                  </a:lnTo>
                  <a:lnTo>
                    <a:pt x="942" y="376"/>
                  </a:lnTo>
                  <a:lnTo>
                    <a:pt x="942" y="376"/>
                  </a:lnTo>
                  <a:lnTo>
                    <a:pt x="942" y="376"/>
                  </a:lnTo>
                  <a:lnTo>
                    <a:pt x="942" y="376"/>
                  </a:lnTo>
                  <a:lnTo>
                    <a:pt x="940" y="376"/>
                  </a:lnTo>
                  <a:lnTo>
                    <a:pt x="940" y="376"/>
                  </a:lnTo>
                  <a:lnTo>
                    <a:pt x="940" y="374"/>
                  </a:lnTo>
                  <a:lnTo>
                    <a:pt x="940" y="374"/>
                  </a:lnTo>
                  <a:lnTo>
                    <a:pt x="940" y="374"/>
                  </a:lnTo>
                  <a:lnTo>
                    <a:pt x="940" y="374"/>
                  </a:lnTo>
                  <a:lnTo>
                    <a:pt x="940" y="374"/>
                  </a:lnTo>
                  <a:lnTo>
                    <a:pt x="940" y="374"/>
                  </a:lnTo>
                  <a:lnTo>
                    <a:pt x="940" y="374"/>
                  </a:lnTo>
                  <a:lnTo>
                    <a:pt x="938" y="372"/>
                  </a:lnTo>
                  <a:lnTo>
                    <a:pt x="940" y="372"/>
                  </a:lnTo>
                  <a:lnTo>
                    <a:pt x="940" y="372"/>
                  </a:lnTo>
                  <a:lnTo>
                    <a:pt x="940" y="372"/>
                  </a:lnTo>
                  <a:lnTo>
                    <a:pt x="940" y="369"/>
                  </a:lnTo>
                  <a:lnTo>
                    <a:pt x="940" y="369"/>
                  </a:lnTo>
                  <a:lnTo>
                    <a:pt x="940" y="369"/>
                  </a:lnTo>
                  <a:lnTo>
                    <a:pt x="940" y="369"/>
                  </a:lnTo>
                  <a:lnTo>
                    <a:pt x="940" y="369"/>
                  </a:lnTo>
                  <a:lnTo>
                    <a:pt x="938" y="367"/>
                  </a:lnTo>
                  <a:lnTo>
                    <a:pt x="938" y="367"/>
                  </a:lnTo>
                  <a:lnTo>
                    <a:pt x="935" y="365"/>
                  </a:lnTo>
                  <a:lnTo>
                    <a:pt x="933" y="362"/>
                  </a:lnTo>
                  <a:lnTo>
                    <a:pt x="928" y="365"/>
                  </a:lnTo>
                  <a:lnTo>
                    <a:pt x="926" y="365"/>
                  </a:lnTo>
                  <a:lnTo>
                    <a:pt x="926" y="367"/>
                  </a:lnTo>
                  <a:lnTo>
                    <a:pt x="928" y="369"/>
                  </a:lnTo>
                  <a:lnTo>
                    <a:pt x="928" y="369"/>
                  </a:lnTo>
                  <a:lnTo>
                    <a:pt x="928" y="372"/>
                  </a:lnTo>
                  <a:lnTo>
                    <a:pt x="928" y="372"/>
                  </a:lnTo>
                  <a:lnTo>
                    <a:pt x="928" y="372"/>
                  </a:lnTo>
                  <a:lnTo>
                    <a:pt x="928" y="372"/>
                  </a:lnTo>
                  <a:lnTo>
                    <a:pt x="928" y="372"/>
                  </a:lnTo>
                  <a:lnTo>
                    <a:pt x="928" y="372"/>
                  </a:lnTo>
                  <a:lnTo>
                    <a:pt x="928" y="372"/>
                  </a:lnTo>
                  <a:lnTo>
                    <a:pt x="926" y="374"/>
                  </a:lnTo>
                  <a:lnTo>
                    <a:pt x="926" y="374"/>
                  </a:lnTo>
                  <a:lnTo>
                    <a:pt x="926" y="372"/>
                  </a:lnTo>
                  <a:lnTo>
                    <a:pt x="926" y="369"/>
                  </a:lnTo>
                  <a:lnTo>
                    <a:pt x="926" y="369"/>
                  </a:lnTo>
                  <a:lnTo>
                    <a:pt x="923" y="369"/>
                  </a:lnTo>
                  <a:lnTo>
                    <a:pt x="921" y="372"/>
                  </a:lnTo>
                  <a:lnTo>
                    <a:pt x="921" y="372"/>
                  </a:lnTo>
                  <a:lnTo>
                    <a:pt x="921" y="372"/>
                  </a:lnTo>
                  <a:lnTo>
                    <a:pt x="921" y="374"/>
                  </a:lnTo>
                  <a:lnTo>
                    <a:pt x="921" y="376"/>
                  </a:lnTo>
                  <a:lnTo>
                    <a:pt x="921" y="379"/>
                  </a:lnTo>
                  <a:lnTo>
                    <a:pt x="919" y="379"/>
                  </a:lnTo>
                  <a:lnTo>
                    <a:pt x="919" y="379"/>
                  </a:lnTo>
                  <a:lnTo>
                    <a:pt x="916" y="376"/>
                  </a:lnTo>
                  <a:lnTo>
                    <a:pt x="916" y="376"/>
                  </a:lnTo>
                  <a:lnTo>
                    <a:pt x="916" y="374"/>
                  </a:lnTo>
                  <a:lnTo>
                    <a:pt x="916" y="374"/>
                  </a:lnTo>
                  <a:lnTo>
                    <a:pt x="916" y="374"/>
                  </a:lnTo>
                  <a:lnTo>
                    <a:pt x="916" y="372"/>
                  </a:lnTo>
                  <a:lnTo>
                    <a:pt x="919" y="367"/>
                  </a:lnTo>
                  <a:lnTo>
                    <a:pt x="919" y="367"/>
                  </a:lnTo>
                  <a:lnTo>
                    <a:pt x="919" y="365"/>
                  </a:lnTo>
                  <a:lnTo>
                    <a:pt x="919" y="365"/>
                  </a:lnTo>
                  <a:lnTo>
                    <a:pt x="919" y="365"/>
                  </a:lnTo>
                  <a:lnTo>
                    <a:pt x="919" y="365"/>
                  </a:lnTo>
                  <a:lnTo>
                    <a:pt x="919" y="360"/>
                  </a:lnTo>
                  <a:lnTo>
                    <a:pt x="919" y="357"/>
                  </a:lnTo>
                  <a:lnTo>
                    <a:pt x="919" y="355"/>
                  </a:lnTo>
                  <a:lnTo>
                    <a:pt x="919" y="355"/>
                  </a:lnTo>
                  <a:lnTo>
                    <a:pt x="919" y="353"/>
                  </a:lnTo>
                  <a:lnTo>
                    <a:pt x="919" y="350"/>
                  </a:lnTo>
                  <a:lnTo>
                    <a:pt x="919" y="346"/>
                  </a:lnTo>
                  <a:lnTo>
                    <a:pt x="916" y="343"/>
                  </a:lnTo>
                  <a:lnTo>
                    <a:pt x="916" y="343"/>
                  </a:lnTo>
                  <a:lnTo>
                    <a:pt x="916" y="343"/>
                  </a:lnTo>
                  <a:lnTo>
                    <a:pt x="912" y="350"/>
                  </a:lnTo>
                  <a:lnTo>
                    <a:pt x="912" y="350"/>
                  </a:lnTo>
                  <a:lnTo>
                    <a:pt x="909" y="350"/>
                  </a:lnTo>
                  <a:lnTo>
                    <a:pt x="909" y="350"/>
                  </a:lnTo>
                  <a:lnTo>
                    <a:pt x="909" y="348"/>
                  </a:lnTo>
                  <a:lnTo>
                    <a:pt x="912" y="348"/>
                  </a:lnTo>
                  <a:lnTo>
                    <a:pt x="912" y="346"/>
                  </a:lnTo>
                  <a:lnTo>
                    <a:pt x="912" y="343"/>
                  </a:lnTo>
                  <a:lnTo>
                    <a:pt x="914" y="343"/>
                  </a:lnTo>
                  <a:lnTo>
                    <a:pt x="914" y="343"/>
                  </a:lnTo>
                  <a:lnTo>
                    <a:pt x="914" y="341"/>
                  </a:lnTo>
                  <a:lnTo>
                    <a:pt x="916" y="341"/>
                  </a:lnTo>
                  <a:lnTo>
                    <a:pt x="916" y="338"/>
                  </a:lnTo>
                  <a:lnTo>
                    <a:pt x="914" y="338"/>
                  </a:lnTo>
                  <a:lnTo>
                    <a:pt x="914" y="336"/>
                  </a:lnTo>
                  <a:lnTo>
                    <a:pt x="912" y="336"/>
                  </a:lnTo>
                  <a:lnTo>
                    <a:pt x="912" y="334"/>
                  </a:lnTo>
                  <a:lnTo>
                    <a:pt x="912" y="334"/>
                  </a:lnTo>
                  <a:lnTo>
                    <a:pt x="909" y="331"/>
                  </a:lnTo>
                  <a:lnTo>
                    <a:pt x="902" y="331"/>
                  </a:lnTo>
                  <a:lnTo>
                    <a:pt x="900" y="334"/>
                  </a:lnTo>
                  <a:lnTo>
                    <a:pt x="900"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900"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900" y="317"/>
                  </a:lnTo>
                  <a:lnTo>
                    <a:pt x="900" y="317"/>
                  </a:lnTo>
                  <a:lnTo>
                    <a:pt x="900" y="315"/>
                  </a:lnTo>
                  <a:lnTo>
                    <a:pt x="900" y="312"/>
                  </a:lnTo>
                  <a:lnTo>
                    <a:pt x="897" y="310"/>
                  </a:lnTo>
                  <a:lnTo>
                    <a:pt x="897" y="308"/>
                  </a:lnTo>
                  <a:lnTo>
                    <a:pt x="897" y="305"/>
                  </a:lnTo>
                  <a:lnTo>
                    <a:pt x="895" y="303"/>
                  </a:lnTo>
                  <a:lnTo>
                    <a:pt x="895" y="303"/>
                  </a:lnTo>
                  <a:lnTo>
                    <a:pt x="883" y="303"/>
                  </a:lnTo>
                  <a:lnTo>
                    <a:pt x="883" y="303"/>
                  </a:lnTo>
                  <a:lnTo>
                    <a:pt x="883" y="303"/>
                  </a:lnTo>
                  <a:lnTo>
                    <a:pt x="881" y="305"/>
                  </a:lnTo>
                  <a:lnTo>
                    <a:pt x="881" y="308"/>
                  </a:lnTo>
                  <a:lnTo>
                    <a:pt x="881" y="308"/>
                  </a:lnTo>
                  <a:lnTo>
                    <a:pt x="881" y="310"/>
                  </a:lnTo>
                  <a:lnTo>
                    <a:pt x="883" y="312"/>
                  </a:lnTo>
                  <a:lnTo>
                    <a:pt x="883" y="312"/>
                  </a:lnTo>
                  <a:lnTo>
                    <a:pt x="881"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8" y="324"/>
                  </a:lnTo>
                  <a:lnTo>
                    <a:pt x="888" y="324"/>
                  </a:lnTo>
                  <a:lnTo>
                    <a:pt x="888" y="324"/>
                  </a:lnTo>
                  <a:lnTo>
                    <a:pt x="890" y="327"/>
                  </a:lnTo>
                  <a:lnTo>
                    <a:pt x="893" y="329"/>
                  </a:lnTo>
                  <a:lnTo>
                    <a:pt x="895" y="329"/>
                  </a:lnTo>
                  <a:lnTo>
                    <a:pt x="895" y="331"/>
                  </a:lnTo>
                  <a:lnTo>
                    <a:pt x="893" y="329"/>
                  </a:lnTo>
                  <a:lnTo>
                    <a:pt x="893" y="329"/>
                  </a:lnTo>
                  <a:lnTo>
                    <a:pt x="890" y="327"/>
                  </a:lnTo>
                  <a:lnTo>
                    <a:pt x="888" y="327"/>
                  </a:lnTo>
                  <a:lnTo>
                    <a:pt x="888" y="329"/>
                  </a:lnTo>
                  <a:lnTo>
                    <a:pt x="890" y="329"/>
                  </a:lnTo>
                  <a:lnTo>
                    <a:pt x="890" y="331"/>
                  </a:lnTo>
                  <a:lnTo>
                    <a:pt x="888" y="331"/>
                  </a:lnTo>
                  <a:lnTo>
                    <a:pt x="888" y="331"/>
                  </a:lnTo>
                  <a:lnTo>
                    <a:pt x="888" y="331"/>
                  </a:lnTo>
                  <a:lnTo>
                    <a:pt x="885" y="329"/>
                  </a:lnTo>
                  <a:lnTo>
                    <a:pt x="878" y="324"/>
                  </a:lnTo>
                  <a:lnTo>
                    <a:pt x="876" y="322"/>
                  </a:lnTo>
                  <a:lnTo>
                    <a:pt x="874" y="320"/>
                  </a:lnTo>
                  <a:lnTo>
                    <a:pt x="874" y="317"/>
                  </a:lnTo>
                  <a:lnTo>
                    <a:pt x="874" y="317"/>
                  </a:lnTo>
                  <a:lnTo>
                    <a:pt x="874" y="315"/>
                  </a:lnTo>
                  <a:lnTo>
                    <a:pt x="874" y="312"/>
                  </a:lnTo>
                  <a:lnTo>
                    <a:pt x="874" y="312"/>
                  </a:lnTo>
                  <a:lnTo>
                    <a:pt x="874" y="310"/>
                  </a:lnTo>
                  <a:lnTo>
                    <a:pt x="874" y="310"/>
                  </a:lnTo>
                  <a:lnTo>
                    <a:pt x="874" y="308"/>
                  </a:lnTo>
                  <a:lnTo>
                    <a:pt x="874" y="308"/>
                  </a:lnTo>
                  <a:lnTo>
                    <a:pt x="871" y="308"/>
                  </a:lnTo>
                  <a:lnTo>
                    <a:pt x="871" y="308"/>
                  </a:lnTo>
                  <a:lnTo>
                    <a:pt x="871" y="305"/>
                  </a:lnTo>
                  <a:lnTo>
                    <a:pt x="874" y="303"/>
                  </a:lnTo>
                  <a:lnTo>
                    <a:pt x="874" y="303"/>
                  </a:lnTo>
                  <a:lnTo>
                    <a:pt x="874" y="301"/>
                  </a:lnTo>
                  <a:lnTo>
                    <a:pt x="869" y="296"/>
                  </a:lnTo>
                  <a:lnTo>
                    <a:pt x="864" y="296"/>
                  </a:lnTo>
                  <a:lnTo>
                    <a:pt x="864" y="298"/>
                  </a:lnTo>
                  <a:lnTo>
                    <a:pt x="864" y="298"/>
                  </a:lnTo>
                  <a:lnTo>
                    <a:pt x="862" y="298"/>
                  </a:lnTo>
                  <a:lnTo>
                    <a:pt x="859" y="298"/>
                  </a:lnTo>
                  <a:lnTo>
                    <a:pt x="862" y="298"/>
                  </a:lnTo>
                  <a:lnTo>
                    <a:pt x="862" y="303"/>
                  </a:lnTo>
                  <a:lnTo>
                    <a:pt x="862" y="303"/>
                  </a:lnTo>
                  <a:lnTo>
                    <a:pt x="862" y="303"/>
                  </a:lnTo>
                  <a:lnTo>
                    <a:pt x="859" y="301"/>
                  </a:lnTo>
                  <a:lnTo>
                    <a:pt x="859" y="301"/>
                  </a:lnTo>
                  <a:lnTo>
                    <a:pt x="859" y="301"/>
                  </a:lnTo>
                  <a:lnTo>
                    <a:pt x="857" y="298"/>
                  </a:lnTo>
                  <a:lnTo>
                    <a:pt x="850" y="296"/>
                  </a:lnTo>
                  <a:lnTo>
                    <a:pt x="848" y="296"/>
                  </a:lnTo>
                  <a:lnTo>
                    <a:pt x="848" y="296"/>
                  </a:lnTo>
                  <a:lnTo>
                    <a:pt x="848" y="296"/>
                  </a:lnTo>
                  <a:lnTo>
                    <a:pt x="848" y="296"/>
                  </a:lnTo>
                  <a:lnTo>
                    <a:pt x="848" y="296"/>
                  </a:lnTo>
                  <a:lnTo>
                    <a:pt x="845" y="296"/>
                  </a:lnTo>
                  <a:lnTo>
                    <a:pt x="845" y="296"/>
                  </a:lnTo>
                  <a:lnTo>
                    <a:pt x="845" y="293"/>
                  </a:lnTo>
                  <a:lnTo>
                    <a:pt x="848" y="291"/>
                  </a:lnTo>
                  <a:lnTo>
                    <a:pt x="848" y="289"/>
                  </a:lnTo>
                  <a:lnTo>
                    <a:pt x="848" y="289"/>
                  </a:lnTo>
                  <a:lnTo>
                    <a:pt x="845" y="289"/>
                  </a:lnTo>
                  <a:lnTo>
                    <a:pt x="845" y="286"/>
                  </a:lnTo>
                  <a:lnTo>
                    <a:pt x="838" y="282"/>
                  </a:lnTo>
                  <a:lnTo>
                    <a:pt x="838" y="282"/>
                  </a:lnTo>
                  <a:lnTo>
                    <a:pt x="836" y="279"/>
                  </a:lnTo>
                  <a:lnTo>
                    <a:pt x="836" y="277"/>
                  </a:lnTo>
                  <a:lnTo>
                    <a:pt x="836" y="277"/>
                  </a:lnTo>
                  <a:lnTo>
                    <a:pt x="836" y="277"/>
                  </a:lnTo>
                  <a:lnTo>
                    <a:pt x="836" y="277"/>
                  </a:lnTo>
                  <a:lnTo>
                    <a:pt x="836" y="275"/>
                  </a:lnTo>
                  <a:lnTo>
                    <a:pt x="833" y="275"/>
                  </a:lnTo>
                  <a:lnTo>
                    <a:pt x="833" y="275"/>
                  </a:lnTo>
                  <a:lnTo>
                    <a:pt x="833" y="272"/>
                  </a:lnTo>
                  <a:lnTo>
                    <a:pt x="831" y="270"/>
                  </a:lnTo>
                  <a:lnTo>
                    <a:pt x="831" y="270"/>
                  </a:lnTo>
                  <a:lnTo>
                    <a:pt x="829" y="267"/>
                  </a:lnTo>
                  <a:lnTo>
                    <a:pt x="829" y="267"/>
                  </a:lnTo>
                  <a:lnTo>
                    <a:pt x="829" y="265"/>
                  </a:lnTo>
                  <a:lnTo>
                    <a:pt x="829" y="265"/>
                  </a:lnTo>
                  <a:lnTo>
                    <a:pt x="829" y="265"/>
                  </a:lnTo>
                  <a:lnTo>
                    <a:pt x="829" y="263"/>
                  </a:lnTo>
                  <a:lnTo>
                    <a:pt x="824" y="258"/>
                  </a:lnTo>
                  <a:lnTo>
                    <a:pt x="822" y="256"/>
                  </a:lnTo>
                  <a:lnTo>
                    <a:pt x="822" y="256"/>
                  </a:lnTo>
                  <a:lnTo>
                    <a:pt x="822" y="256"/>
                  </a:lnTo>
                  <a:lnTo>
                    <a:pt x="824" y="253"/>
                  </a:lnTo>
                  <a:lnTo>
                    <a:pt x="822" y="253"/>
                  </a:lnTo>
                  <a:lnTo>
                    <a:pt x="822" y="253"/>
                  </a:lnTo>
                  <a:lnTo>
                    <a:pt x="822" y="251"/>
                  </a:lnTo>
                  <a:lnTo>
                    <a:pt x="822" y="251"/>
                  </a:lnTo>
                  <a:lnTo>
                    <a:pt x="822" y="249"/>
                  </a:lnTo>
                  <a:lnTo>
                    <a:pt x="822" y="249"/>
                  </a:lnTo>
                  <a:lnTo>
                    <a:pt x="822" y="249"/>
                  </a:lnTo>
                  <a:lnTo>
                    <a:pt x="815" y="241"/>
                  </a:lnTo>
                  <a:lnTo>
                    <a:pt x="812" y="241"/>
                  </a:lnTo>
                  <a:lnTo>
                    <a:pt x="810" y="239"/>
                  </a:lnTo>
                  <a:lnTo>
                    <a:pt x="807" y="237"/>
                  </a:lnTo>
                  <a:lnTo>
                    <a:pt x="805" y="237"/>
                  </a:lnTo>
                  <a:lnTo>
                    <a:pt x="800" y="234"/>
                  </a:lnTo>
                  <a:lnTo>
                    <a:pt x="798" y="232"/>
                  </a:lnTo>
                  <a:lnTo>
                    <a:pt x="793" y="232"/>
                  </a:lnTo>
                  <a:lnTo>
                    <a:pt x="793" y="232"/>
                  </a:lnTo>
                  <a:lnTo>
                    <a:pt x="793" y="232"/>
                  </a:lnTo>
                  <a:lnTo>
                    <a:pt x="793" y="234"/>
                  </a:lnTo>
                  <a:lnTo>
                    <a:pt x="796" y="234"/>
                  </a:lnTo>
                  <a:lnTo>
                    <a:pt x="796" y="234"/>
                  </a:lnTo>
                  <a:lnTo>
                    <a:pt x="796" y="237"/>
                  </a:lnTo>
                  <a:lnTo>
                    <a:pt x="796" y="237"/>
                  </a:lnTo>
                  <a:lnTo>
                    <a:pt x="796" y="237"/>
                  </a:lnTo>
                  <a:lnTo>
                    <a:pt x="796" y="237"/>
                  </a:lnTo>
                  <a:lnTo>
                    <a:pt x="796" y="237"/>
                  </a:lnTo>
                  <a:lnTo>
                    <a:pt x="796" y="237"/>
                  </a:lnTo>
                  <a:lnTo>
                    <a:pt x="796" y="239"/>
                  </a:lnTo>
                  <a:lnTo>
                    <a:pt x="796" y="239"/>
                  </a:lnTo>
                  <a:lnTo>
                    <a:pt x="796" y="239"/>
                  </a:lnTo>
                  <a:lnTo>
                    <a:pt x="793" y="237"/>
                  </a:lnTo>
                  <a:lnTo>
                    <a:pt x="793" y="237"/>
                  </a:lnTo>
                  <a:lnTo>
                    <a:pt x="788" y="234"/>
                  </a:lnTo>
                  <a:lnTo>
                    <a:pt x="786" y="234"/>
                  </a:lnTo>
                  <a:lnTo>
                    <a:pt x="784" y="234"/>
                  </a:lnTo>
                  <a:lnTo>
                    <a:pt x="784" y="237"/>
                  </a:lnTo>
                  <a:lnTo>
                    <a:pt x="784" y="237"/>
                  </a:lnTo>
                  <a:lnTo>
                    <a:pt x="784" y="237"/>
                  </a:lnTo>
                  <a:lnTo>
                    <a:pt x="784" y="237"/>
                  </a:lnTo>
                  <a:lnTo>
                    <a:pt x="784" y="239"/>
                  </a:lnTo>
                  <a:lnTo>
                    <a:pt x="784" y="241"/>
                  </a:lnTo>
                  <a:lnTo>
                    <a:pt x="784" y="241"/>
                  </a:lnTo>
                  <a:lnTo>
                    <a:pt x="784" y="244"/>
                  </a:lnTo>
                  <a:lnTo>
                    <a:pt x="784" y="244"/>
                  </a:lnTo>
                  <a:lnTo>
                    <a:pt x="786" y="246"/>
                  </a:lnTo>
                  <a:lnTo>
                    <a:pt x="791" y="246"/>
                  </a:lnTo>
                  <a:lnTo>
                    <a:pt x="793" y="249"/>
                  </a:lnTo>
                  <a:lnTo>
                    <a:pt x="796" y="246"/>
                  </a:lnTo>
                  <a:lnTo>
                    <a:pt x="800" y="246"/>
                  </a:lnTo>
                  <a:lnTo>
                    <a:pt x="800" y="246"/>
                  </a:lnTo>
                  <a:lnTo>
                    <a:pt x="800" y="246"/>
                  </a:lnTo>
                  <a:lnTo>
                    <a:pt x="800" y="249"/>
                  </a:lnTo>
                  <a:lnTo>
                    <a:pt x="803" y="249"/>
                  </a:lnTo>
                  <a:lnTo>
                    <a:pt x="803" y="249"/>
                  </a:lnTo>
                  <a:lnTo>
                    <a:pt x="803" y="251"/>
                  </a:lnTo>
                  <a:lnTo>
                    <a:pt x="803" y="251"/>
                  </a:lnTo>
                  <a:lnTo>
                    <a:pt x="803" y="251"/>
                  </a:lnTo>
                  <a:lnTo>
                    <a:pt x="803" y="253"/>
                  </a:lnTo>
                  <a:lnTo>
                    <a:pt x="803" y="253"/>
                  </a:lnTo>
                  <a:lnTo>
                    <a:pt x="803" y="253"/>
                  </a:lnTo>
                  <a:lnTo>
                    <a:pt x="803" y="253"/>
                  </a:lnTo>
                  <a:lnTo>
                    <a:pt x="803" y="253"/>
                  </a:lnTo>
                  <a:lnTo>
                    <a:pt x="803" y="253"/>
                  </a:lnTo>
                  <a:lnTo>
                    <a:pt x="803" y="256"/>
                  </a:lnTo>
                  <a:lnTo>
                    <a:pt x="803" y="256"/>
                  </a:lnTo>
                  <a:lnTo>
                    <a:pt x="803" y="256"/>
                  </a:lnTo>
                  <a:lnTo>
                    <a:pt x="803" y="256"/>
                  </a:lnTo>
                  <a:lnTo>
                    <a:pt x="803"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1" y="260"/>
                  </a:lnTo>
                  <a:lnTo>
                    <a:pt x="793" y="263"/>
                  </a:lnTo>
                  <a:lnTo>
                    <a:pt x="791" y="260"/>
                  </a:lnTo>
                  <a:lnTo>
                    <a:pt x="791"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4" y="267"/>
                  </a:lnTo>
                  <a:lnTo>
                    <a:pt x="784" y="267"/>
                  </a:lnTo>
                  <a:lnTo>
                    <a:pt x="784" y="267"/>
                  </a:lnTo>
                  <a:lnTo>
                    <a:pt x="784" y="265"/>
                  </a:lnTo>
                  <a:lnTo>
                    <a:pt x="784" y="265"/>
                  </a:lnTo>
                  <a:lnTo>
                    <a:pt x="784" y="265"/>
                  </a:lnTo>
                  <a:lnTo>
                    <a:pt x="784" y="265"/>
                  </a:lnTo>
                  <a:lnTo>
                    <a:pt x="784" y="263"/>
                  </a:lnTo>
                  <a:lnTo>
                    <a:pt x="784" y="263"/>
                  </a:lnTo>
                  <a:lnTo>
                    <a:pt x="779" y="260"/>
                  </a:lnTo>
                  <a:lnTo>
                    <a:pt x="777" y="260"/>
                  </a:lnTo>
                  <a:lnTo>
                    <a:pt x="777" y="263"/>
                  </a:lnTo>
                  <a:lnTo>
                    <a:pt x="774" y="265"/>
                  </a:lnTo>
                  <a:lnTo>
                    <a:pt x="772" y="265"/>
                  </a:lnTo>
                  <a:lnTo>
                    <a:pt x="772" y="270"/>
                  </a:lnTo>
                  <a:lnTo>
                    <a:pt x="772" y="272"/>
                  </a:lnTo>
                  <a:lnTo>
                    <a:pt x="770" y="275"/>
                  </a:lnTo>
                  <a:lnTo>
                    <a:pt x="772" y="277"/>
                  </a:lnTo>
                  <a:lnTo>
                    <a:pt x="774" y="277"/>
                  </a:lnTo>
                  <a:lnTo>
                    <a:pt x="774" y="277"/>
                  </a:lnTo>
                  <a:lnTo>
                    <a:pt x="770" y="279"/>
                  </a:lnTo>
                  <a:lnTo>
                    <a:pt x="770" y="282"/>
                  </a:lnTo>
                  <a:lnTo>
                    <a:pt x="770" y="282"/>
                  </a:lnTo>
                  <a:lnTo>
                    <a:pt x="770" y="282"/>
                  </a:lnTo>
                  <a:lnTo>
                    <a:pt x="770" y="284"/>
                  </a:lnTo>
                  <a:lnTo>
                    <a:pt x="777" y="284"/>
                  </a:lnTo>
                  <a:lnTo>
                    <a:pt x="779" y="282"/>
                  </a:lnTo>
                  <a:lnTo>
                    <a:pt x="779" y="282"/>
                  </a:lnTo>
                  <a:lnTo>
                    <a:pt x="781" y="282"/>
                  </a:lnTo>
                  <a:lnTo>
                    <a:pt x="779" y="284"/>
                  </a:lnTo>
                  <a:lnTo>
                    <a:pt x="777" y="286"/>
                  </a:lnTo>
                  <a:lnTo>
                    <a:pt x="779" y="286"/>
                  </a:lnTo>
                  <a:lnTo>
                    <a:pt x="784" y="289"/>
                  </a:lnTo>
                  <a:lnTo>
                    <a:pt x="786" y="289"/>
                  </a:lnTo>
                  <a:lnTo>
                    <a:pt x="786" y="289"/>
                  </a:lnTo>
                  <a:lnTo>
                    <a:pt x="786" y="289"/>
                  </a:lnTo>
                  <a:lnTo>
                    <a:pt x="788" y="286"/>
                  </a:lnTo>
                  <a:lnTo>
                    <a:pt x="788" y="286"/>
                  </a:lnTo>
                  <a:lnTo>
                    <a:pt x="788" y="286"/>
                  </a:lnTo>
                  <a:lnTo>
                    <a:pt x="788" y="289"/>
                  </a:lnTo>
                  <a:lnTo>
                    <a:pt x="788" y="289"/>
                  </a:lnTo>
                  <a:lnTo>
                    <a:pt x="791" y="289"/>
                  </a:lnTo>
                  <a:lnTo>
                    <a:pt x="793" y="289"/>
                  </a:lnTo>
                  <a:lnTo>
                    <a:pt x="793" y="291"/>
                  </a:lnTo>
                  <a:lnTo>
                    <a:pt x="784" y="293"/>
                  </a:lnTo>
                  <a:lnTo>
                    <a:pt x="784" y="293"/>
                  </a:lnTo>
                  <a:lnTo>
                    <a:pt x="784" y="296"/>
                  </a:lnTo>
                  <a:lnTo>
                    <a:pt x="784" y="296"/>
                  </a:lnTo>
                  <a:lnTo>
                    <a:pt x="786" y="296"/>
                  </a:lnTo>
                  <a:lnTo>
                    <a:pt x="786" y="298"/>
                  </a:lnTo>
                  <a:lnTo>
                    <a:pt x="786" y="298"/>
                  </a:lnTo>
                  <a:lnTo>
                    <a:pt x="786" y="301"/>
                  </a:lnTo>
                  <a:lnTo>
                    <a:pt x="786" y="301"/>
                  </a:lnTo>
                  <a:lnTo>
                    <a:pt x="788" y="298"/>
                  </a:lnTo>
                  <a:lnTo>
                    <a:pt x="796" y="301"/>
                  </a:lnTo>
                  <a:lnTo>
                    <a:pt x="800" y="305"/>
                  </a:lnTo>
                  <a:lnTo>
                    <a:pt x="800" y="305"/>
                  </a:lnTo>
                  <a:lnTo>
                    <a:pt x="798" y="305"/>
                  </a:lnTo>
                  <a:lnTo>
                    <a:pt x="798" y="305"/>
                  </a:lnTo>
                  <a:lnTo>
                    <a:pt x="796" y="305"/>
                  </a:lnTo>
                  <a:lnTo>
                    <a:pt x="796" y="303"/>
                  </a:lnTo>
                  <a:lnTo>
                    <a:pt x="796" y="303"/>
                  </a:lnTo>
                  <a:lnTo>
                    <a:pt x="796" y="303"/>
                  </a:lnTo>
                  <a:lnTo>
                    <a:pt x="796" y="303"/>
                  </a:lnTo>
                  <a:lnTo>
                    <a:pt x="796" y="303"/>
                  </a:lnTo>
                  <a:lnTo>
                    <a:pt x="796" y="303"/>
                  </a:lnTo>
                  <a:lnTo>
                    <a:pt x="791" y="303"/>
                  </a:lnTo>
                  <a:lnTo>
                    <a:pt x="786" y="305"/>
                  </a:lnTo>
                  <a:lnTo>
                    <a:pt x="784" y="303"/>
                  </a:lnTo>
                  <a:lnTo>
                    <a:pt x="779" y="301"/>
                  </a:lnTo>
                  <a:lnTo>
                    <a:pt x="779" y="301"/>
                  </a:lnTo>
                  <a:lnTo>
                    <a:pt x="774" y="303"/>
                  </a:lnTo>
                  <a:lnTo>
                    <a:pt x="770" y="303"/>
                  </a:lnTo>
                  <a:lnTo>
                    <a:pt x="765" y="303"/>
                  </a:lnTo>
                  <a:lnTo>
                    <a:pt x="765" y="305"/>
                  </a:lnTo>
                  <a:lnTo>
                    <a:pt x="765" y="305"/>
                  </a:lnTo>
                  <a:lnTo>
                    <a:pt x="767" y="308"/>
                  </a:lnTo>
                  <a:lnTo>
                    <a:pt x="765" y="308"/>
                  </a:lnTo>
                  <a:lnTo>
                    <a:pt x="765" y="308"/>
                  </a:lnTo>
                  <a:lnTo>
                    <a:pt x="765" y="308"/>
                  </a:lnTo>
                  <a:lnTo>
                    <a:pt x="765" y="310"/>
                  </a:lnTo>
                  <a:lnTo>
                    <a:pt x="765" y="310"/>
                  </a:lnTo>
                  <a:lnTo>
                    <a:pt x="762" y="310"/>
                  </a:lnTo>
                  <a:lnTo>
                    <a:pt x="765" y="312"/>
                  </a:lnTo>
                  <a:lnTo>
                    <a:pt x="770" y="315"/>
                  </a:lnTo>
                  <a:lnTo>
                    <a:pt x="770" y="317"/>
                  </a:lnTo>
                  <a:lnTo>
                    <a:pt x="770" y="320"/>
                  </a:lnTo>
                  <a:lnTo>
                    <a:pt x="772" y="320"/>
                  </a:lnTo>
                  <a:lnTo>
                    <a:pt x="774" y="320"/>
                  </a:lnTo>
                  <a:lnTo>
                    <a:pt x="774" y="320"/>
                  </a:lnTo>
                  <a:lnTo>
                    <a:pt x="774" y="322"/>
                  </a:lnTo>
                  <a:lnTo>
                    <a:pt x="774" y="322"/>
                  </a:lnTo>
                  <a:lnTo>
                    <a:pt x="774" y="322"/>
                  </a:lnTo>
                  <a:lnTo>
                    <a:pt x="774" y="322"/>
                  </a:lnTo>
                  <a:lnTo>
                    <a:pt x="774" y="324"/>
                  </a:lnTo>
                  <a:lnTo>
                    <a:pt x="772" y="322"/>
                  </a:lnTo>
                  <a:lnTo>
                    <a:pt x="772" y="322"/>
                  </a:lnTo>
                  <a:lnTo>
                    <a:pt x="770" y="322"/>
                  </a:lnTo>
                  <a:lnTo>
                    <a:pt x="767" y="320"/>
                  </a:lnTo>
                  <a:lnTo>
                    <a:pt x="765" y="320"/>
                  </a:lnTo>
                  <a:lnTo>
                    <a:pt x="762" y="320"/>
                  </a:lnTo>
                  <a:lnTo>
                    <a:pt x="762" y="320"/>
                  </a:lnTo>
                  <a:lnTo>
                    <a:pt x="762" y="322"/>
                  </a:lnTo>
                  <a:lnTo>
                    <a:pt x="762" y="322"/>
                  </a:lnTo>
                  <a:lnTo>
                    <a:pt x="762" y="322"/>
                  </a:lnTo>
                  <a:lnTo>
                    <a:pt x="762" y="324"/>
                  </a:lnTo>
                  <a:lnTo>
                    <a:pt x="762" y="324"/>
                  </a:lnTo>
                  <a:lnTo>
                    <a:pt x="760" y="324"/>
                  </a:lnTo>
                  <a:lnTo>
                    <a:pt x="760" y="324"/>
                  </a:lnTo>
                  <a:lnTo>
                    <a:pt x="758" y="322"/>
                  </a:lnTo>
                  <a:lnTo>
                    <a:pt x="758" y="324"/>
                  </a:lnTo>
                  <a:lnTo>
                    <a:pt x="758" y="324"/>
                  </a:lnTo>
                  <a:lnTo>
                    <a:pt x="758" y="322"/>
                  </a:lnTo>
                  <a:lnTo>
                    <a:pt x="755" y="322"/>
                  </a:lnTo>
                  <a:lnTo>
                    <a:pt x="755" y="324"/>
                  </a:lnTo>
                  <a:lnTo>
                    <a:pt x="758" y="327"/>
                  </a:lnTo>
                  <a:lnTo>
                    <a:pt x="758" y="327"/>
                  </a:lnTo>
                  <a:lnTo>
                    <a:pt x="758" y="327"/>
                  </a:lnTo>
                  <a:lnTo>
                    <a:pt x="758" y="327"/>
                  </a:lnTo>
                  <a:lnTo>
                    <a:pt x="758" y="329"/>
                  </a:lnTo>
                  <a:lnTo>
                    <a:pt x="758" y="329"/>
                  </a:lnTo>
                  <a:lnTo>
                    <a:pt x="762" y="331"/>
                  </a:lnTo>
                  <a:lnTo>
                    <a:pt x="767" y="336"/>
                  </a:lnTo>
                  <a:lnTo>
                    <a:pt x="770" y="336"/>
                  </a:lnTo>
                  <a:lnTo>
                    <a:pt x="772" y="331"/>
                  </a:lnTo>
                  <a:lnTo>
                    <a:pt x="772" y="331"/>
                  </a:lnTo>
                  <a:lnTo>
                    <a:pt x="774" y="334"/>
                  </a:lnTo>
                  <a:lnTo>
                    <a:pt x="774" y="334"/>
                  </a:lnTo>
                  <a:lnTo>
                    <a:pt x="777" y="334"/>
                  </a:lnTo>
                  <a:lnTo>
                    <a:pt x="777" y="331"/>
                  </a:lnTo>
                  <a:lnTo>
                    <a:pt x="779" y="331"/>
                  </a:lnTo>
                  <a:lnTo>
                    <a:pt x="779" y="331"/>
                  </a:lnTo>
                  <a:lnTo>
                    <a:pt x="779" y="334"/>
                  </a:lnTo>
                  <a:lnTo>
                    <a:pt x="777" y="334"/>
                  </a:lnTo>
                  <a:lnTo>
                    <a:pt x="774" y="336"/>
                  </a:lnTo>
                  <a:lnTo>
                    <a:pt x="772" y="336"/>
                  </a:lnTo>
                  <a:lnTo>
                    <a:pt x="772" y="338"/>
                  </a:lnTo>
                  <a:lnTo>
                    <a:pt x="772" y="338"/>
                  </a:lnTo>
                  <a:lnTo>
                    <a:pt x="777" y="341"/>
                  </a:lnTo>
                  <a:lnTo>
                    <a:pt x="784" y="341"/>
                  </a:lnTo>
                  <a:lnTo>
                    <a:pt x="788" y="336"/>
                  </a:lnTo>
                  <a:lnTo>
                    <a:pt x="788" y="334"/>
                  </a:lnTo>
                  <a:lnTo>
                    <a:pt x="788" y="331"/>
                  </a:lnTo>
                  <a:lnTo>
                    <a:pt x="791" y="331"/>
                  </a:lnTo>
                  <a:lnTo>
                    <a:pt x="791" y="334"/>
                  </a:lnTo>
                  <a:lnTo>
                    <a:pt x="791" y="334"/>
                  </a:lnTo>
                  <a:lnTo>
                    <a:pt x="798" y="336"/>
                  </a:lnTo>
                  <a:lnTo>
                    <a:pt x="798" y="336"/>
                  </a:lnTo>
                  <a:lnTo>
                    <a:pt x="791" y="338"/>
                  </a:lnTo>
                  <a:lnTo>
                    <a:pt x="786" y="343"/>
                  </a:lnTo>
                  <a:lnTo>
                    <a:pt x="786" y="343"/>
                  </a:lnTo>
                  <a:lnTo>
                    <a:pt x="788" y="346"/>
                  </a:lnTo>
                  <a:lnTo>
                    <a:pt x="791" y="348"/>
                  </a:lnTo>
                  <a:lnTo>
                    <a:pt x="791" y="348"/>
                  </a:lnTo>
                  <a:lnTo>
                    <a:pt x="793" y="350"/>
                  </a:lnTo>
                  <a:lnTo>
                    <a:pt x="793" y="350"/>
                  </a:lnTo>
                  <a:lnTo>
                    <a:pt x="793" y="350"/>
                  </a:lnTo>
                  <a:lnTo>
                    <a:pt x="796" y="353"/>
                  </a:lnTo>
                  <a:lnTo>
                    <a:pt x="793" y="353"/>
                  </a:lnTo>
                  <a:lnTo>
                    <a:pt x="786" y="348"/>
                  </a:lnTo>
                  <a:lnTo>
                    <a:pt x="784" y="348"/>
                  </a:lnTo>
                  <a:lnTo>
                    <a:pt x="781" y="350"/>
                  </a:lnTo>
                  <a:lnTo>
                    <a:pt x="777" y="348"/>
                  </a:lnTo>
                  <a:lnTo>
                    <a:pt x="774" y="348"/>
                  </a:lnTo>
                  <a:lnTo>
                    <a:pt x="774" y="348"/>
                  </a:lnTo>
                  <a:lnTo>
                    <a:pt x="772" y="348"/>
                  </a:lnTo>
                  <a:lnTo>
                    <a:pt x="774" y="348"/>
                  </a:lnTo>
                  <a:lnTo>
                    <a:pt x="772"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70" y="296"/>
                  </a:moveTo>
                  <a:lnTo>
                    <a:pt x="772" y="298"/>
                  </a:lnTo>
                  <a:lnTo>
                    <a:pt x="777" y="301"/>
                  </a:lnTo>
                  <a:lnTo>
                    <a:pt x="779" y="298"/>
                  </a:lnTo>
                  <a:lnTo>
                    <a:pt x="779" y="296"/>
                  </a:lnTo>
                  <a:lnTo>
                    <a:pt x="779" y="296"/>
                  </a:lnTo>
                  <a:lnTo>
                    <a:pt x="779" y="296"/>
                  </a:lnTo>
                  <a:lnTo>
                    <a:pt x="779" y="293"/>
                  </a:lnTo>
                  <a:lnTo>
                    <a:pt x="779" y="293"/>
                  </a:lnTo>
                  <a:lnTo>
                    <a:pt x="779" y="293"/>
                  </a:lnTo>
                  <a:lnTo>
                    <a:pt x="777" y="293"/>
                  </a:lnTo>
                  <a:lnTo>
                    <a:pt x="772" y="293"/>
                  </a:lnTo>
                  <a:lnTo>
                    <a:pt x="772" y="291"/>
                  </a:lnTo>
                  <a:lnTo>
                    <a:pt x="772" y="293"/>
                  </a:lnTo>
                  <a:lnTo>
                    <a:pt x="767" y="293"/>
                  </a:lnTo>
                  <a:lnTo>
                    <a:pt x="767" y="293"/>
                  </a:lnTo>
                  <a:lnTo>
                    <a:pt x="762" y="293"/>
                  </a:lnTo>
                  <a:lnTo>
                    <a:pt x="762" y="293"/>
                  </a:lnTo>
                  <a:lnTo>
                    <a:pt x="762" y="296"/>
                  </a:lnTo>
                  <a:lnTo>
                    <a:pt x="767" y="298"/>
                  </a:lnTo>
                  <a:lnTo>
                    <a:pt x="770" y="296"/>
                  </a:lnTo>
                  <a:close/>
                  <a:moveTo>
                    <a:pt x="729" y="651"/>
                  </a:moveTo>
                  <a:lnTo>
                    <a:pt x="729" y="649"/>
                  </a:lnTo>
                  <a:lnTo>
                    <a:pt x="727" y="649"/>
                  </a:lnTo>
                  <a:lnTo>
                    <a:pt x="727" y="649"/>
                  </a:lnTo>
                  <a:lnTo>
                    <a:pt x="725" y="649"/>
                  </a:lnTo>
                  <a:lnTo>
                    <a:pt x="725" y="649"/>
                  </a:lnTo>
                  <a:lnTo>
                    <a:pt x="725" y="651"/>
                  </a:lnTo>
                  <a:lnTo>
                    <a:pt x="725" y="651"/>
                  </a:lnTo>
                  <a:lnTo>
                    <a:pt x="725" y="651"/>
                  </a:lnTo>
                  <a:lnTo>
                    <a:pt x="725" y="651"/>
                  </a:lnTo>
                  <a:lnTo>
                    <a:pt x="722" y="651"/>
                  </a:lnTo>
                  <a:lnTo>
                    <a:pt x="722" y="651"/>
                  </a:lnTo>
                  <a:lnTo>
                    <a:pt x="722" y="651"/>
                  </a:lnTo>
                  <a:lnTo>
                    <a:pt x="722" y="651"/>
                  </a:lnTo>
                  <a:lnTo>
                    <a:pt x="722" y="653"/>
                  </a:lnTo>
                  <a:lnTo>
                    <a:pt x="722" y="653"/>
                  </a:lnTo>
                  <a:lnTo>
                    <a:pt x="722" y="656"/>
                  </a:lnTo>
                  <a:lnTo>
                    <a:pt x="722" y="656"/>
                  </a:lnTo>
                  <a:lnTo>
                    <a:pt x="725" y="656"/>
                  </a:lnTo>
                  <a:lnTo>
                    <a:pt x="725" y="656"/>
                  </a:lnTo>
                  <a:lnTo>
                    <a:pt x="725" y="656"/>
                  </a:lnTo>
                  <a:lnTo>
                    <a:pt x="725" y="656"/>
                  </a:lnTo>
                  <a:lnTo>
                    <a:pt x="725" y="658"/>
                  </a:lnTo>
                  <a:lnTo>
                    <a:pt x="725" y="658"/>
                  </a:lnTo>
                  <a:lnTo>
                    <a:pt x="725"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5" y="663"/>
                  </a:lnTo>
                  <a:lnTo>
                    <a:pt x="725" y="660"/>
                  </a:lnTo>
                  <a:lnTo>
                    <a:pt x="725" y="660"/>
                  </a:lnTo>
                  <a:lnTo>
                    <a:pt x="725" y="660"/>
                  </a:lnTo>
                  <a:lnTo>
                    <a:pt x="725" y="660"/>
                  </a:lnTo>
                  <a:lnTo>
                    <a:pt x="725" y="663"/>
                  </a:lnTo>
                  <a:lnTo>
                    <a:pt x="725" y="663"/>
                  </a:lnTo>
                  <a:lnTo>
                    <a:pt x="722" y="663"/>
                  </a:lnTo>
                  <a:lnTo>
                    <a:pt x="722" y="660"/>
                  </a:lnTo>
                  <a:lnTo>
                    <a:pt x="722" y="663"/>
                  </a:lnTo>
                  <a:lnTo>
                    <a:pt x="722" y="663"/>
                  </a:lnTo>
                  <a:lnTo>
                    <a:pt x="722" y="665"/>
                  </a:lnTo>
                  <a:lnTo>
                    <a:pt x="722" y="665"/>
                  </a:lnTo>
                  <a:lnTo>
                    <a:pt x="722" y="668"/>
                  </a:lnTo>
                  <a:lnTo>
                    <a:pt x="722" y="668"/>
                  </a:lnTo>
                  <a:lnTo>
                    <a:pt x="720" y="665"/>
                  </a:lnTo>
                  <a:lnTo>
                    <a:pt x="720" y="663"/>
                  </a:lnTo>
                  <a:lnTo>
                    <a:pt x="717" y="660"/>
                  </a:lnTo>
                  <a:lnTo>
                    <a:pt x="720" y="660"/>
                  </a:lnTo>
                  <a:lnTo>
                    <a:pt x="722" y="658"/>
                  </a:lnTo>
                  <a:lnTo>
                    <a:pt x="720" y="658"/>
                  </a:lnTo>
                  <a:lnTo>
                    <a:pt x="720" y="658"/>
                  </a:lnTo>
                  <a:lnTo>
                    <a:pt x="717" y="658"/>
                  </a:lnTo>
                  <a:lnTo>
                    <a:pt x="717" y="658"/>
                  </a:lnTo>
                  <a:lnTo>
                    <a:pt x="717" y="658"/>
                  </a:lnTo>
                  <a:lnTo>
                    <a:pt x="717" y="658"/>
                  </a:lnTo>
                  <a:lnTo>
                    <a:pt x="717" y="658"/>
                  </a:lnTo>
                  <a:lnTo>
                    <a:pt x="713" y="651"/>
                  </a:lnTo>
                  <a:lnTo>
                    <a:pt x="708" y="649"/>
                  </a:lnTo>
                  <a:lnTo>
                    <a:pt x="710" y="649"/>
                  </a:lnTo>
                  <a:lnTo>
                    <a:pt x="710" y="649"/>
                  </a:lnTo>
                  <a:lnTo>
                    <a:pt x="713" y="649"/>
                  </a:lnTo>
                  <a:lnTo>
                    <a:pt x="710" y="646"/>
                  </a:lnTo>
                  <a:lnTo>
                    <a:pt x="710" y="646"/>
                  </a:lnTo>
                  <a:lnTo>
                    <a:pt x="708" y="646"/>
                  </a:lnTo>
                  <a:lnTo>
                    <a:pt x="708" y="646"/>
                  </a:lnTo>
                  <a:lnTo>
                    <a:pt x="706" y="649"/>
                  </a:lnTo>
                  <a:lnTo>
                    <a:pt x="706" y="649"/>
                  </a:lnTo>
                  <a:lnTo>
                    <a:pt x="696" y="646"/>
                  </a:lnTo>
                  <a:lnTo>
                    <a:pt x="696" y="646"/>
                  </a:lnTo>
                  <a:lnTo>
                    <a:pt x="694" y="646"/>
                  </a:lnTo>
                  <a:lnTo>
                    <a:pt x="694" y="646"/>
                  </a:lnTo>
                  <a:lnTo>
                    <a:pt x="689" y="651"/>
                  </a:lnTo>
                  <a:lnTo>
                    <a:pt x="689" y="651"/>
                  </a:lnTo>
                  <a:lnTo>
                    <a:pt x="687" y="653"/>
                  </a:lnTo>
                  <a:lnTo>
                    <a:pt x="687" y="653"/>
                  </a:lnTo>
                  <a:lnTo>
                    <a:pt x="687" y="653"/>
                  </a:lnTo>
                  <a:lnTo>
                    <a:pt x="687" y="653"/>
                  </a:lnTo>
                  <a:lnTo>
                    <a:pt x="687" y="656"/>
                  </a:lnTo>
                  <a:lnTo>
                    <a:pt x="687" y="656"/>
                  </a:lnTo>
                  <a:lnTo>
                    <a:pt x="687" y="656"/>
                  </a:lnTo>
                  <a:lnTo>
                    <a:pt x="680" y="658"/>
                  </a:lnTo>
                  <a:lnTo>
                    <a:pt x="682" y="660"/>
                  </a:lnTo>
                  <a:lnTo>
                    <a:pt x="687" y="670"/>
                  </a:lnTo>
                  <a:lnTo>
                    <a:pt x="696" y="668"/>
                  </a:lnTo>
                  <a:lnTo>
                    <a:pt x="696" y="670"/>
                  </a:lnTo>
                  <a:lnTo>
                    <a:pt x="699" y="670"/>
                  </a:lnTo>
                  <a:lnTo>
                    <a:pt x="699" y="670"/>
                  </a:lnTo>
                  <a:lnTo>
                    <a:pt x="699" y="670"/>
                  </a:lnTo>
                  <a:lnTo>
                    <a:pt x="699" y="670"/>
                  </a:lnTo>
                  <a:lnTo>
                    <a:pt x="699" y="670"/>
                  </a:lnTo>
                  <a:lnTo>
                    <a:pt x="701" y="675"/>
                  </a:lnTo>
                  <a:lnTo>
                    <a:pt x="701" y="675"/>
                  </a:lnTo>
                  <a:lnTo>
                    <a:pt x="703" y="672"/>
                  </a:lnTo>
                  <a:lnTo>
                    <a:pt x="703" y="675"/>
                  </a:lnTo>
                  <a:lnTo>
                    <a:pt x="703" y="675"/>
                  </a:lnTo>
                  <a:lnTo>
                    <a:pt x="703" y="675"/>
                  </a:lnTo>
                  <a:lnTo>
                    <a:pt x="701" y="675"/>
                  </a:lnTo>
                  <a:lnTo>
                    <a:pt x="703" y="677"/>
                  </a:lnTo>
                  <a:lnTo>
                    <a:pt x="706" y="677"/>
                  </a:lnTo>
                  <a:lnTo>
                    <a:pt x="706" y="677"/>
                  </a:lnTo>
                  <a:lnTo>
                    <a:pt x="701" y="677"/>
                  </a:lnTo>
                  <a:lnTo>
                    <a:pt x="701" y="677"/>
                  </a:lnTo>
                  <a:lnTo>
                    <a:pt x="699" y="675"/>
                  </a:lnTo>
                  <a:lnTo>
                    <a:pt x="699" y="675"/>
                  </a:lnTo>
                  <a:lnTo>
                    <a:pt x="699" y="675"/>
                  </a:lnTo>
                  <a:lnTo>
                    <a:pt x="699" y="677"/>
                  </a:lnTo>
                  <a:lnTo>
                    <a:pt x="699" y="677"/>
                  </a:lnTo>
                  <a:lnTo>
                    <a:pt x="699" y="677"/>
                  </a:lnTo>
                  <a:lnTo>
                    <a:pt x="701" y="677"/>
                  </a:lnTo>
                  <a:lnTo>
                    <a:pt x="701" y="677"/>
                  </a:lnTo>
                  <a:lnTo>
                    <a:pt x="701" y="679"/>
                  </a:lnTo>
                  <a:lnTo>
                    <a:pt x="691" y="677"/>
                  </a:lnTo>
                  <a:lnTo>
                    <a:pt x="691" y="679"/>
                  </a:lnTo>
                  <a:lnTo>
                    <a:pt x="691" y="679"/>
                  </a:lnTo>
                  <a:lnTo>
                    <a:pt x="691" y="682"/>
                  </a:lnTo>
                  <a:lnTo>
                    <a:pt x="699" y="686"/>
                  </a:lnTo>
                  <a:lnTo>
                    <a:pt x="703" y="684"/>
                  </a:lnTo>
                  <a:lnTo>
                    <a:pt x="703" y="684"/>
                  </a:lnTo>
                  <a:lnTo>
                    <a:pt x="706" y="686"/>
                  </a:lnTo>
                  <a:lnTo>
                    <a:pt x="708" y="689"/>
                  </a:lnTo>
                  <a:lnTo>
                    <a:pt x="708" y="689"/>
                  </a:lnTo>
                  <a:lnTo>
                    <a:pt x="708" y="689"/>
                  </a:lnTo>
                  <a:lnTo>
                    <a:pt x="708" y="689"/>
                  </a:lnTo>
                  <a:lnTo>
                    <a:pt x="715" y="689"/>
                  </a:lnTo>
                  <a:lnTo>
                    <a:pt x="715" y="689"/>
                  </a:lnTo>
                  <a:lnTo>
                    <a:pt x="713" y="689"/>
                  </a:lnTo>
                  <a:lnTo>
                    <a:pt x="710" y="691"/>
                  </a:lnTo>
                  <a:lnTo>
                    <a:pt x="708" y="691"/>
                  </a:lnTo>
                  <a:lnTo>
                    <a:pt x="706" y="691"/>
                  </a:lnTo>
                  <a:lnTo>
                    <a:pt x="703" y="689"/>
                  </a:lnTo>
                  <a:lnTo>
                    <a:pt x="701" y="689"/>
                  </a:lnTo>
                  <a:lnTo>
                    <a:pt x="701" y="689"/>
                  </a:lnTo>
                  <a:lnTo>
                    <a:pt x="699" y="689"/>
                  </a:lnTo>
                  <a:lnTo>
                    <a:pt x="699" y="689"/>
                  </a:lnTo>
                  <a:lnTo>
                    <a:pt x="699" y="691"/>
                  </a:lnTo>
                  <a:lnTo>
                    <a:pt x="696" y="691"/>
                  </a:lnTo>
                  <a:lnTo>
                    <a:pt x="699" y="691"/>
                  </a:lnTo>
                  <a:lnTo>
                    <a:pt x="699" y="694"/>
                  </a:lnTo>
                  <a:lnTo>
                    <a:pt x="699"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6" y="703"/>
                  </a:lnTo>
                  <a:lnTo>
                    <a:pt x="706" y="703"/>
                  </a:lnTo>
                  <a:lnTo>
                    <a:pt x="706" y="703"/>
                  </a:lnTo>
                  <a:lnTo>
                    <a:pt x="706" y="705"/>
                  </a:lnTo>
                  <a:lnTo>
                    <a:pt x="706" y="705"/>
                  </a:lnTo>
                  <a:lnTo>
                    <a:pt x="706" y="705"/>
                  </a:lnTo>
                  <a:lnTo>
                    <a:pt x="706" y="705"/>
                  </a:lnTo>
                  <a:lnTo>
                    <a:pt x="706" y="705"/>
                  </a:lnTo>
                  <a:lnTo>
                    <a:pt x="706" y="705"/>
                  </a:lnTo>
                  <a:lnTo>
                    <a:pt x="706" y="708"/>
                  </a:lnTo>
                  <a:lnTo>
                    <a:pt x="706" y="705"/>
                  </a:lnTo>
                  <a:lnTo>
                    <a:pt x="713" y="703"/>
                  </a:lnTo>
                  <a:lnTo>
                    <a:pt x="715" y="705"/>
                  </a:lnTo>
                  <a:lnTo>
                    <a:pt x="713" y="705"/>
                  </a:lnTo>
                  <a:lnTo>
                    <a:pt x="713" y="705"/>
                  </a:lnTo>
                  <a:lnTo>
                    <a:pt x="713" y="705"/>
                  </a:lnTo>
                  <a:lnTo>
                    <a:pt x="713" y="705"/>
                  </a:lnTo>
                  <a:lnTo>
                    <a:pt x="713" y="705"/>
                  </a:lnTo>
                  <a:lnTo>
                    <a:pt x="713" y="705"/>
                  </a:lnTo>
                  <a:lnTo>
                    <a:pt x="713" y="708"/>
                  </a:lnTo>
                  <a:lnTo>
                    <a:pt x="710" y="708"/>
                  </a:lnTo>
                  <a:lnTo>
                    <a:pt x="710" y="708"/>
                  </a:lnTo>
                  <a:lnTo>
                    <a:pt x="710" y="708"/>
                  </a:lnTo>
                  <a:lnTo>
                    <a:pt x="710" y="708"/>
                  </a:lnTo>
                  <a:lnTo>
                    <a:pt x="708" y="710"/>
                  </a:lnTo>
                  <a:lnTo>
                    <a:pt x="708" y="710"/>
                  </a:lnTo>
                  <a:lnTo>
                    <a:pt x="706"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9" y="710"/>
                  </a:lnTo>
                  <a:lnTo>
                    <a:pt x="699" y="710"/>
                  </a:lnTo>
                  <a:lnTo>
                    <a:pt x="699" y="708"/>
                  </a:lnTo>
                  <a:lnTo>
                    <a:pt x="701" y="708"/>
                  </a:lnTo>
                  <a:lnTo>
                    <a:pt x="701" y="708"/>
                  </a:lnTo>
                  <a:lnTo>
                    <a:pt x="701" y="705"/>
                  </a:lnTo>
                  <a:lnTo>
                    <a:pt x="699" y="705"/>
                  </a:lnTo>
                  <a:lnTo>
                    <a:pt x="699" y="705"/>
                  </a:lnTo>
                  <a:lnTo>
                    <a:pt x="699" y="705"/>
                  </a:lnTo>
                  <a:lnTo>
                    <a:pt x="699" y="703"/>
                  </a:lnTo>
                  <a:lnTo>
                    <a:pt x="699" y="703"/>
                  </a:lnTo>
                  <a:lnTo>
                    <a:pt x="696" y="698"/>
                  </a:lnTo>
                  <a:lnTo>
                    <a:pt x="696" y="698"/>
                  </a:lnTo>
                  <a:lnTo>
                    <a:pt x="694" y="696"/>
                  </a:lnTo>
                  <a:lnTo>
                    <a:pt x="689" y="696"/>
                  </a:lnTo>
                  <a:lnTo>
                    <a:pt x="689" y="694"/>
                  </a:lnTo>
                  <a:lnTo>
                    <a:pt x="691" y="694"/>
                  </a:lnTo>
                  <a:lnTo>
                    <a:pt x="694" y="691"/>
                  </a:lnTo>
                  <a:lnTo>
                    <a:pt x="687" y="694"/>
                  </a:lnTo>
                  <a:lnTo>
                    <a:pt x="687" y="694"/>
                  </a:lnTo>
                  <a:lnTo>
                    <a:pt x="689" y="691"/>
                  </a:lnTo>
                  <a:lnTo>
                    <a:pt x="689" y="691"/>
                  </a:lnTo>
                  <a:lnTo>
                    <a:pt x="687" y="689"/>
                  </a:lnTo>
                  <a:lnTo>
                    <a:pt x="687" y="689"/>
                  </a:lnTo>
                  <a:lnTo>
                    <a:pt x="687" y="689"/>
                  </a:lnTo>
                  <a:lnTo>
                    <a:pt x="687" y="686"/>
                  </a:lnTo>
                  <a:lnTo>
                    <a:pt x="687"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80" y="675"/>
                  </a:lnTo>
                  <a:lnTo>
                    <a:pt x="680" y="672"/>
                  </a:lnTo>
                  <a:lnTo>
                    <a:pt x="677" y="672"/>
                  </a:lnTo>
                  <a:lnTo>
                    <a:pt x="675" y="670"/>
                  </a:lnTo>
                  <a:lnTo>
                    <a:pt x="673" y="665"/>
                  </a:lnTo>
                  <a:lnTo>
                    <a:pt x="673" y="665"/>
                  </a:lnTo>
                  <a:lnTo>
                    <a:pt x="673" y="665"/>
                  </a:lnTo>
                  <a:lnTo>
                    <a:pt x="673" y="665"/>
                  </a:lnTo>
                  <a:lnTo>
                    <a:pt x="670" y="663"/>
                  </a:lnTo>
                  <a:lnTo>
                    <a:pt x="663" y="663"/>
                  </a:lnTo>
                  <a:lnTo>
                    <a:pt x="661" y="663"/>
                  </a:lnTo>
                  <a:lnTo>
                    <a:pt x="661"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4" y="675"/>
                  </a:lnTo>
                  <a:lnTo>
                    <a:pt x="654" y="675"/>
                  </a:lnTo>
                  <a:lnTo>
                    <a:pt x="656" y="675"/>
                  </a:lnTo>
                  <a:lnTo>
                    <a:pt x="656" y="677"/>
                  </a:lnTo>
                  <a:lnTo>
                    <a:pt x="656" y="677"/>
                  </a:lnTo>
                  <a:lnTo>
                    <a:pt x="656" y="679"/>
                  </a:lnTo>
                  <a:lnTo>
                    <a:pt x="656" y="679"/>
                  </a:lnTo>
                  <a:lnTo>
                    <a:pt x="654" y="679"/>
                  </a:lnTo>
                  <a:lnTo>
                    <a:pt x="654" y="679"/>
                  </a:lnTo>
                  <a:lnTo>
                    <a:pt x="656" y="682"/>
                  </a:lnTo>
                  <a:lnTo>
                    <a:pt x="661" y="682"/>
                  </a:lnTo>
                  <a:lnTo>
                    <a:pt x="663" y="682"/>
                  </a:lnTo>
                  <a:lnTo>
                    <a:pt x="663" y="682"/>
                  </a:lnTo>
                  <a:lnTo>
                    <a:pt x="673" y="679"/>
                  </a:lnTo>
                  <a:lnTo>
                    <a:pt x="668" y="684"/>
                  </a:lnTo>
                  <a:lnTo>
                    <a:pt x="663" y="686"/>
                  </a:lnTo>
                  <a:lnTo>
                    <a:pt x="663" y="686"/>
                  </a:lnTo>
                  <a:lnTo>
                    <a:pt x="663" y="689"/>
                  </a:lnTo>
                  <a:lnTo>
                    <a:pt x="661" y="689"/>
                  </a:lnTo>
                  <a:lnTo>
                    <a:pt x="661" y="689"/>
                  </a:lnTo>
                  <a:lnTo>
                    <a:pt x="661" y="689"/>
                  </a:lnTo>
                  <a:lnTo>
                    <a:pt x="661" y="691"/>
                  </a:lnTo>
                  <a:lnTo>
                    <a:pt x="658" y="691"/>
                  </a:lnTo>
                  <a:lnTo>
                    <a:pt x="658" y="694"/>
                  </a:lnTo>
                  <a:lnTo>
                    <a:pt x="658" y="696"/>
                  </a:lnTo>
                  <a:lnTo>
                    <a:pt x="661" y="698"/>
                  </a:lnTo>
                  <a:lnTo>
                    <a:pt x="663" y="701"/>
                  </a:lnTo>
                  <a:lnTo>
                    <a:pt x="663" y="703"/>
                  </a:lnTo>
                  <a:lnTo>
                    <a:pt x="670" y="701"/>
                  </a:lnTo>
                  <a:lnTo>
                    <a:pt x="673" y="701"/>
                  </a:lnTo>
                  <a:lnTo>
                    <a:pt x="673" y="701"/>
                  </a:lnTo>
                  <a:lnTo>
                    <a:pt x="673" y="701"/>
                  </a:lnTo>
                  <a:lnTo>
                    <a:pt x="673" y="701"/>
                  </a:lnTo>
                  <a:lnTo>
                    <a:pt x="673" y="701"/>
                  </a:lnTo>
                  <a:lnTo>
                    <a:pt x="673" y="703"/>
                  </a:lnTo>
                  <a:lnTo>
                    <a:pt x="670" y="703"/>
                  </a:lnTo>
                  <a:lnTo>
                    <a:pt x="670" y="703"/>
                  </a:lnTo>
                  <a:lnTo>
                    <a:pt x="670" y="705"/>
                  </a:lnTo>
                  <a:lnTo>
                    <a:pt x="668" y="705"/>
                  </a:lnTo>
                  <a:lnTo>
                    <a:pt x="665" y="708"/>
                  </a:lnTo>
                  <a:lnTo>
                    <a:pt x="665" y="708"/>
                  </a:lnTo>
                  <a:lnTo>
                    <a:pt x="665" y="710"/>
                  </a:lnTo>
                  <a:lnTo>
                    <a:pt x="665" y="710"/>
                  </a:lnTo>
                  <a:lnTo>
                    <a:pt x="668" y="710"/>
                  </a:lnTo>
                  <a:lnTo>
                    <a:pt x="668" y="712"/>
                  </a:lnTo>
                  <a:lnTo>
                    <a:pt x="668" y="712"/>
                  </a:lnTo>
                  <a:lnTo>
                    <a:pt x="668" y="715"/>
                  </a:lnTo>
                  <a:lnTo>
                    <a:pt x="670" y="715"/>
                  </a:lnTo>
                  <a:lnTo>
                    <a:pt x="670" y="715"/>
                  </a:lnTo>
                  <a:lnTo>
                    <a:pt x="673" y="715"/>
                  </a:lnTo>
                  <a:lnTo>
                    <a:pt x="673" y="717"/>
                  </a:lnTo>
                  <a:lnTo>
                    <a:pt x="673" y="717"/>
                  </a:lnTo>
                  <a:lnTo>
                    <a:pt x="670" y="720"/>
                  </a:lnTo>
                  <a:lnTo>
                    <a:pt x="670" y="722"/>
                  </a:lnTo>
                  <a:lnTo>
                    <a:pt x="675" y="722"/>
                  </a:lnTo>
                  <a:lnTo>
                    <a:pt x="675" y="720"/>
                  </a:lnTo>
                  <a:lnTo>
                    <a:pt x="677" y="720"/>
                  </a:lnTo>
                  <a:lnTo>
                    <a:pt x="680" y="720"/>
                  </a:lnTo>
                  <a:lnTo>
                    <a:pt x="677" y="720"/>
                  </a:lnTo>
                  <a:lnTo>
                    <a:pt x="682" y="717"/>
                  </a:lnTo>
                  <a:lnTo>
                    <a:pt x="680" y="720"/>
                  </a:lnTo>
                  <a:lnTo>
                    <a:pt x="675" y="720"/>
                  </a:lnTo>
                  <a:lnTo>
                    <a:pt x="675" y="722"/>
                  </a:lnTo>
                  <a:lnTo>
                    <a:pt x="675" y="722"/>
                  </a:lnTo>
                  <a:lnTo>
                    <a:pt x="673" y="724"/>
                  </a:lnTo>
                  <a:lnTo>
                    <a:pt x="673" y="724"/>
                  </a:lnTo>
                  <a:lnTo>
                    <a:pt x="673" y="724"/>
                  </a:lnTo>
                  <a:lnTo>
                    <a:pt x="670" y="722"/>
                  </a:lnTo>
                  <a:lnTo>
                    <a:pt x="670" y="722"/>
                  </a:lnTo>
                  <a:lnTo>
                    <a:pt x="668" y="722"/>
                  </a:lnTo>
                  <a:lnTo>
                    <a:pt x="668" y="722"/>
                  </a:lnTo>
                  <a:lnTo>
                    <a:pt x="668" y="720"/>
                  </a:lnTo>
                  <a:lnTo>
                    <a:pt x="668" y="720"/>
                  </a:lnTo>
                  <a:lnTo>
                    <a:pt x="668" y="720"/>
                  </a:lnTo>
                  <a:lnTo>
                    <a:pt x="668" y="720"/>
                  </a:lnTo>
                  <a:lnTo>
                    <a:pt x="668" y="717"/>
                  </a:lnTo>
                  <a:lnTo>
                    <a:pt x="668" y="717"/>
                  </a:lnTo>
                  <a:lnTo>
                    <a:pt x="668" y="717"/>
                  </a:lnTo>
                  <a:lnTo>
                    <a:pt x="668" y="717"/>
                  </a:lnTo>
                  <a:lnTo>
                    <a:pt x="665" y="717"/>
                  </a:lnTo>
                  <a:lnTo>
                    <a:pt x="665" y="715"/>
                  </a:lnTo>
                  <a:lnTo>
                    <a:pt x="663" y="715"/>
                  </a:lnTo>
                  <a:lnTo>
                    <a:pt x="663" y="712"/>
                  </a:lnTo>
                  <a:lnTo>
                    <a:pt x="663" y="712"/>
                  </a:lnTo>
                  <a:lnTo>
                    <a:pt x="661" y="712"/>
                  </a:lnTo>
                  <a:lnTo>
                    <a:pt x="661" y="710"/>
                  </a:lnTo>
                  <a:lnTo>
                    <a:pt x="661" y="710"/>
                  </a:lnTo>
                  <a:lnTo>
                    <a:pt x="661" y="710"/>
                  </a:lnTo>
                  <a:lnTo>
                    <a:pt x="651" y="712"/>
                  </a:lnTo>
                  <a:lnTo>
                    <a:pt x="651" y="712"/>
                  </a:lnTo>
                  <a:lnTo>
                    <a:pt x="649" y="715"/>
                  </a:lnTo>
                  <a:lnTo>
                    <a:pt x="649" y="715"/>
                  </a:lnTo>
                  <a:lnTo>
                    <a:pt x="649" y="715"/>
                  </a:lnTo>
                  <a:lnTo>
                    <a:pt x="649" y="717"/>
                  </a:lnTo>
                  <a:lnTo>
                    <a:pt x="649" y="717"/>
                  </a:lnTo>
                  <a:lnTo>
                    <a:pt x="649" y="720"/>
                  </a:lnTo>
                  <a:lnTo>
                    <a:pt x="649" y="720"/>
                  </a:lnTo>
                  <a:lnTo>
                    <a:pt x="649" y="720"/>
                  </a:lnTo>
                  <a:lnTo>
                    <a:pt x="654" y="720"/>
                  </a:lnTo>
                  <a:lnTo>
                    <a:pt x="654" y="720"/>
                  </a:lnTo>
                  <a:lnTo>
                    <a:pt x="651" y="722"/>
                  </a:lnTo>
                  <a:lnTo>
                    <a:pt x="651" y="724"/>
                  </a:lnTo>
                  <a:lnTo>
                    <a:pt x="651" y="724"/>
                  </a:lnTo>
                  <a:lnTo>
                    <a:pt x="654" y="724"/>
                  </a:lnTo>
                  <a:lnTo>
                    <a:pt x="654" y="727"/>
                  </a:lnTo>
                  <a:lnTo>
                    <a:pt x="654" y="727"/>
                  </a:lnTo>
                  <a:lnTo>
                    <a:pt x="654" y="727"/>
                  </a:lnTo>
                  <a:lnTo>
                    <a:pt x="654" y="727"/>
                  </a:lnTo>
                  <a:lnTo>
                    <a:pt x="654" y="727"/>
                  </a:lnTo>
                  <a:lnTo>
                    <a:pt x="656" y="727"/>
                  </a:lnTo>
                  <a:lnTo>
                    <a:pt x="656" y="727"/>
                  </a:lnTo>
                  <a:lnTo>
                    <a:pt x="656" y="727"/>
                  </a:lnTo>
                  <a:lnTo>
                    <a:pt x="654" y="727"/>
                  </a:lnTo>
                  <a:lnTo>
                    <a:pt x="654" y="727"/>
                  </a:lnTo>
                  <a:lnTo>
                    <a:pt x="651" y="724"/>
                  </a:lnTo>
                  <a:lnTo>
                    <a:pt x="644" y="724"/>
                  </a:lnTo>
                  <a:lnTo>
                    <a:pt x="644" y="724"/>
                  </a:lnTo>
                  <a:lnTo>
                    <a:pt x="642" y="727"/>
                  </a:lnTo>
                  <a:lnTo>
                    <a:pt x="642" y="727"/>
                  </a:lnTo>
                  <a:lnTo>
                    <a:pt x="644" y="727"/>
                  </a:lnTo>
                  <a:lnTo>
                    <a:pt x="644" y="727"/>
                  </a:lnTo>
                  <a:lnTo>
                    <a:pt x="644" y="727"/>
                  </a:lnTo>
                  <a:lnTo>
                    <a:pt x="644" y="729"/>
                  </a:lnTo>
                  <a:lnTo>
                    <a:pt x="642" y="729"/>
                  </a:lnTo>
                  <a:lnTo>
                    <a:pt x="642" y="729"/>
                  </a:lnTo>
                  <a:lnTo>
                    <a:pt x="642" y="729"/>
                  </a:lnTo>
                  <a:lnTo>
                    <a:pt x="639" y="729"/>
                  </a:lnTo>
                  <a:lnTo>
                    <a:pt x="639" y="729"/>
                  </a:lnTo>
                  <a:lnTo>
                    <a:pt x="639" y="731"/>
                  </a:lnTo>
                  <a:lnTo>
                    <a:pt x="639" y="731"/>
                  </a:lnTo>
                  <a:lnTo>
                    <a:pt x="639" y="731"/>
                  </a:lnTo>
                  <a:lnTo>
                    <a:pt x="639" y="731"/>
                  </a:lnTo>
                  <a:lnTo>
                    <a:pt x="639" y="734"/>
                  </a:lnTo>
                  <a:lnTo>
                    <a:pt x="639" y="734"/>
                  </a:lnTo>
                  <a:lnTo>
                    <a:pt x="642" y="734"/>
                  </a:lnTo>
                  <a:lnTo>
                    <a:pt x="642" y="734"/>
                  </a:lnTo>
                  <a:lnTo>
                    <a:pt x="639" y="734"/>
                  </a:lnTo>
                  <a:lnTo>
                    <a:pt x="637" y="734"/>
                  </a:lnTo>
                  <a:lnTo>
                    <a:pt x="637" y="734"/>
                  </a:lnTo>
                  <a:lnTo>
                    <a:pt x="637" y="731"/>
                  </a:lnTo>
                  <a:lnTo>
                    <a:pt x="637" y="734"/>
                  </a:lnTo>
                  <a:lnTo>
                    <a:pt x="635" y="734"/>
                  </a:lnTo>
                  <a:lnTo>
                    <a:pt x="635" y="734"/>
                  </a:lnTo>
                  <a:lnTo>
                    <a:pt x="635"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4" y="741"/>
                  </a:lnTo>
                  <a:lnTo>
                    <a:pt x="668" y="736"/>
                  </a:lnTo>
                  <a:lnTo>
                    <a:pt x="670" y="736"/>
                  </a:lnTo>
                  <a:lnTo>
                    <a:pt x="670" y="736"/>
                  </a:lnTo>
                  <a:lnTo>
                    <a:pt x="670" y="739"/>
                  </a:lnTo>
                  <a:lnTo>
                    <a:pt x="670" y="739"/>
                  </a:lnTo>
                  <a:lnTo>
                    <a:pt x="673" y="739"/>
                  </a:lnTo>
                  <a:lnTo>
                    <a:pt x="673" y="739"/>
                  </a:lnTo>
                  <a:lnTo>
                    <a:pt x="675" y="736"/>
                  </a:lnTo>
                  <a:lnTo>
                    <a:pt x="677" y="736"/>
                  </a:lnTo>
                  <a:lnTo>
                    <a:pt x="677" y="736"/>
                  </a:lnTo>
                  <a:lnTo>
                    <a:pt x="677" y="736"/>
                  </a:lnTo>
                  <a:lnTo>
                    <a:pt x="689" y="731"/>
                  </a:lnTo>
                  <a:lnTo>
                    <a:pt x="691" y="734"/>
                  </a:lnTo>
                  <a:lnTo>
                    <a:pt x="694" y="731"/>
                  </a:lnTo>
                  <a:lnTo>
                    <a:pt x="696" y="731"/>
                  </a:lnTo>
                  <a:lnTo>
                    <a:pt x="696" y="731"/>
                  </a:lnTo>
                  <a:lnTo>
                    <a:pt x="696" y="731"/>
                  </a:lnTo>
                  <a:lnTo>
                    <a:pt x="713" y="729"/>
                  </a:lnTo>
                  <a:lnTo>
                    <a:pt x="710" y="729"/>
                  </a:lnTo>
                  <a:lnTo>
                    <a:pt x="710" y="729"/>
                  </a:lnTo>
                  <a:lnTo>
                    <a:pt x="727" y="727"/>
                  </a:lnTo>
                  <a:lnTo>
                    <a:pt x="727" y="727"/>
                  </a:lnTo>
                  <a:lnTo>
                    <a:pt x="727" y="729"/>
                  </a:lnTo>
                  <a:lnTo>
                    <a:pt x="727" y="729"/>
                  </a:lnTo>
                  <a:lnTo>
                    <a:pt x="727" y="729"/>
                  </a:lnTo>
                  <a:lnTo>
                    <a:pt x="706" y="731"/>
                  </a:lnTo>
                  <a:lnTo>
                    <a:pt x="706" y="731"/>
                  </a:lnTo>
                  <a:lnTo>
                    <a:pt x="706" y="734"/>
                  </a:lnTo>
                  <a:lnTo>
                    <a:pt x="706" y="734"/>
                  </a:lnTo>
                  <a:lnTo>
                    <a:pt x="706" y="734"/>
                  </a:lnTo>
                  <a:lnTo>
                    <a:pt x="706" y="736"/>
                  </a:lnTo>
                  <a:lnTo>
                    <a:pt x="710" y="736"/>
                  </a:lnTo>
                  <a:lnTo>
                    <a:pt x="710" y="739"/>
                  </a:lnTo>
                  <a:lnTo>
                    <a:pt x="708" y="739"/>
                  </a:lnTo>
                  <a:lnTo>
                    <a:pt x="708" y="739"/>
                  </a:lnTo>
                  <a:lnTo>
                    <a:pt x="703" y="741"/>
                  </a:lnTo>
                  <a:lnTo>
                    <a:pt x="701" y="741"/>
                  </a:lnTo>
                  <a:lnTo>
                    <a:pt x="701" y="741"/>
                  </a:lnTo>
                  <a:lnTo>
                    <a:pt x="701" y="741"/>
                  </a:lnTo>
                  <a:lnTo>
                    <a:pt x="703" y="741"/>
                  </a:lnTo>
                  <a:lnTo>
                    <a:pt x="706" y="741"/>
                  </a:lnTo>
                  <a:lnTo>
                    <a:pt x="706"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7"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7" y="760"/>
                  </a:lnTo>
                  <a:lnTo>
                    <a:pt x="687" y="757"/>
                  </a:lnTo>
                  <a:lnTo>
                    <a:pt x="687" y="757"/>
                  </a:lnTo>
                  <a:lnTo>
                    <a:pt x="687" y="757"/>
                  </a:lnTo>
                  <a:lnTo>
                    <a:pt x="687" y="757"/>
                  </a:lnTo>
                  <a:lnTo>
                    <a:pt x="689" y="757"/>
                  </a:lnTo>
                  <a:lnTo>
                    <a:pt x="687" y="755"/>
                  </a:lnTo>
                  <a:lnTo>
                    <a:pt x="687" y="755"/>
                  </a:lnTo>
                  <a:lnTo>
                    <a:pt x="684" y="757"/>
                  </a:lnTo>
                  <a:lnTo>
                    <a:pt x="684" y="757"/>
                  </a:lnTo>
                  <a:lnTo>
                    <a:pt x="684" y="760"/>
                  </a:lnTo>
                  <a:lnTo>
                    <a:pt x="687" y="760"/>
                  </a:lnTo>
                  <a:lnTo>
                    <a:pt x="689" y="762"/>
                  </a:lnTo>
                  <a:lnTo>
                    <a:pt x="691" y="765"/>
                  </a:lnTo>
                  <a:lnTo>
                    <a:pt x="696" y="762"/>
                  </a:lnTo>
                  <a:lnTo>
                    <a:pt x="696" y="765"/>
                  </a:lnTo>
                  <a:lnTo>
                    <a:pt x="694" y="765"/>
                  </a:lnTo>
                  <a:lnTo>
                    <a:pt x="694" y="765"/>
                  </a:lnTo>
                  <a:lnTo>
                    <a:pt x="694" y="765"/>
                  </a:lnTo>
                  <a:lnTo>
                    <a:pt x="694" y="767"/>
                  </a:lnTo>
                  <a:lnTo>
                    <a:pt x="696" y="767"/>
                  </a:lnTo>
                  <a:lnTo>
                    <a:pt x="699" y="767"/>
                  </a:lnTo>
                  <a:lnTo>
                    <a:pt x="699"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4" y="774"/>
                  </a:lnTo>
                  <a:lnTo>
                    <a:pt x="694" y="776"/>
                  </a:lnTo>
                  <a:lnTo>
                    <a:pt x="691" y="776"/>
                  </a:lnTo>
                  <a:lnTo>
                    <a:pt x="691" y="776"/>
                  </a:lnTo>
                  <a:lnTo>
                    <a:pt x="691" y="776"/>
                  </a:lnTo>
                  <a:lnTo>
                    <a:pt x="694" y="779"/>
                  </a:lnTo>
                  <a:lnTo>
                    <a:pt x="694" y="779"/>
                  </a:lnTo>
                  <a:lnTo>
                    <a:pt x="694" y="781"/>
                  </a:lnTo>
                  <a:lnTo>
                    <a:pt x="694" y="781"/>
                  </a:lnTo>
                  <a:lnTo>
                    <a:pt x="694" y="783"/>
                  </a:lnTo>
                  <a:lnTo>
                    <a:pt x="694" y="783"/>
                  </a:lnTo>
                  <a:lnTo>
                    <a:pt x="694" y="786"/>
                  </a:lnTo>
                  <a:lnTo>
                    <a:pt x="694" y="788"/>
                  </a:lnTo>
                  <a:lnTo>
                    <a:pt x="694" y="788"/>
                  </a:lnTo>
                  <a:lnTo>
                    <a:pt x="710" y="791"/>
                  </a:lnTo>
                  <a:lnTo>
                    <a:pt x="713"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20" y="779"/>
                  </a:lnTo>
                  <a:lnTo>
                    <a:pt x="720" y="779"/>
                  </a:lnTo>
                  <a:lnTo>
                    <a:pt x="720" y="779"/>
                  </a:lnTo>
                  <a:lnTo>
                    <a:pt x="720"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2" y="788"/>
                  </a:lnTo>
                  <a:lnTo>
                    <a:pt x="732" y="788"/>
                  </a:lnTo>
                  <a:lnTo>
                    <a:pt x="732" y="788"/>
                  </a:lnTo>
                  <a:lnTo>
                    <a:pt x="732" y="788"/>
                  </a:lnTo>
                  <a:lnTo>
                    <a:pt x="732" y="791"/>
                  </a:lnTo>
                  <a:lnTo>
                    <a:pt x="751" y="786"/>
                  </a:lnTo>
                  <a:lnTo>
                    <a:pt x="751" y="788"/>
                  </a:lnTo>
                  <a:lnTo>
                    <a:pt x="751" y="786"/>
                  </a:lnTo>
                  <a:lnTo>
                    <a:pt x="753" y="786"/>
                  </a:lnTo>
                  <a:lnTo>
                    <a:pt x="753" y="783"/>
                  </a:lnTo>
                  <a:lnTo>
                    <a:pt x="753" y="781"/>
                  </a:lnTo>
                  <a:lnTo>
                    <a:pt x="751" y="781"/>
                  </a:lnTo>
                  <a:lnTo>
                    <a:pt x="751" y="781"/>
                  </a:lnTo>
                  <a:lnTo>
                    <a:pt x="751" y="779"/>
                  </a:lnTo>
                  <a:lnTo>
                    <a:pt x="751" y="779"/>
                  </a:lnTo>
                  <a:lnTo>
                    <a:pt x="751" y="779"/>
                  </a:lnTo>
                  <a:lnTo>
                    <a:pt x="751" y="779"/>
                  </a:lnTo>
                  <a:lnTo>
                    <a:pt x="748" y="776"/>
                  </a:lnTo>
                  <a:lnTo>
                    <a:pt x="748" y="776"/>
                  </a:lnTo>
                  <a:lnTo>
                    <a:pt x="746" y="774"/>
                  </a:lnTo>
                  <a:lnTo>
                    <a:pt x="746" y="774"/>
                  </a:lnTo>
                  <a:lnTo>
                    <a:pt x="748" y="774"/>
                  </a:lnTo>
                  <a:lnTo>
                    <a:pt x="746" y="772"/>
                  </a:lnTo>
                  <a:lnTo>
                    <a:pt x="746" y="772"/>
                  </a:lnTo>
                  <a:lnTo>
                    <a:pt x="748" y="772"/>
                  </a:lnTo>
                  <a:lnTo>
                    <a:pt x="748" y="772"/>
                  </a:lnTo>
                  <a:lnTo>
                    <a:pt x="748" y="769"/>
                  </a:lnTo>
                  <a:lnTo>
                    <a:pt x="748" y="769"/>
                  </a:lnTo>
                  <a:lnTo>
                    <a:pt x="748" y="769"/>
                  </a:lnTo>
                  <a:lnTo>
                    <a:pt x="751" y="769"/>
                  </a:lnTo>
                  <a:lnTo>
                    <a:pt x="751" y="772"/>
                  </a:lnTo>
                  <a:lnTo>
                    <a:pt x="748" y="772"/>
                  </a:lnTo>
                  <a:lnTo>
                    <a:pt x="748" y="774"/>
                  </a:lnTo>
                  <a:lnTo>
                    <a:pt x="751" y="774"/>
                  </a:lnTo>
                  <a:lnTo>
                    <a:pt x="755" y="779"/>
                  </a:lnTo>
                  <a:lnTo>
                    <a:pt x="758" y="779"/>
                  </a:lnTo>
                  <a:lnTo>
                    <a:pt x="760" y="776"/>
                  </a:lnTo>
                  <a:lnTo>
                    <a:pt x="760" y="776"/>
                  </a:lnTo>
                  <a:lnTo>
                    <a:pt x="760" y="774"/>
                  </a:lnTo>
                  <a:lnTo>
                    <a:pt x="760" y="774"/>
                  </a:lnTo>
                  <a:lnTo>
                    <a:pt x="760" y="774"/>
                  </a:lnTo>
                  <a:lnTo>
                    <a:pt x="760" y="774"/>
                  </a:lnTo>
                  <a:lnTo>
                    <a:pt x="760" y="774"/>
                  </a:lnTo>
                  <a:lnTo>
                    <a:pt x="760" y="774"/>
                  </a:lnTo>
                  <a:lnTo>
                    <a:pt x="760" y="774"/>
                  </a:lnTo>
                  <a:lnTo>
                    <a:pt x="758" y="774"/>
                  </a:lnTo>
                  <a:lnTo>
                    <a:pt x="758" y="772"/>
                  </a:lnTo>
                  <a:lnTo>
                    <a:pt x="758" y="772"/>
                  </a:lnTo>
                  <a:lnTo>
                    <a:pt x="758" y="772"/>
                  </a:lnTo>
                  <a:lnTo>
                    <a:pt x="758"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1" y="765"/>
                  </a:lnTo>
                  <a:lnTo>
                    <a:pt x="753" y="765"/>
                  </a:lnTo>
                  <a:lnTo>
                    <a:pt x="753" y="765"/>
                  </a:lnTo>
                  <a:lnTo>
                    <a:pt x="751" y="765"/>
                  </a:lnTo>
                  <a:lnTo>
                    <a:pt x="751" y="765"/>
                  </a:lnTo>
                  <a:lnTo>
                    <a:pt x="751" y="762"/>
                  </a:lnTo>
                  <a:lnTo>
                    <a:pt x="751" y="762"/>
                  </a:lnTo>
                  <a:lnTo>
                    <a:pt x="751" y="762"/>
                  </a:lnTo>
                  <a:lnTo>
                    <a:pt x="753" y="760"/>
                  </a:lnTo>
                  <a:lnTo>
                    <a:pt x="751" y="760"/>
                  </a:lnTo>
                  <a:lnTo>
                    <a:pt x="751" y="760"/>
                  </a:lnTo>
                  <a:lnTo>
                    <a:pt x="751" y="762"/>
                  </a:lnTo>
                  <a:lnTo>
                    <a:pt x="748" y="762"/>
                  </a:lnTo>
                  <a:lnTo>
                    <a:pt x="748" y="762"/>
                  </a:lnTo>
                  <a:lnTo>
                    <a:pt x="748" y="765"/>
                  </a:lnTo>
                  <a:lnTo>
                    <a:pt x="748" y="765"/>
                  </a:lnTo>
                  <a:lnTo>
                    <a:pt x="748" y="762"/>
                  </a:lnTo>
                  <a:lnTo>
                    <a:pt x="746" y="762"/>
                  </a:lnTo>
                  <a:lnTo>
                    <a:pt x="746" y="762"/>
                  </a:lnTo>
                  <a:lnTo>
                    <a:pt x="748" y="762"/>
                  </a:lnTo>
                  <a:lnTo>
                    <a:pt x="748" y="760"/>
                  </a:lnTo>
                  <a:lnTo>
                    <a:pt x="748" y="760"/>
                  </a:lnTo>
                  <a:lnTo>
                    <a:pt x="748" y="760"/>
                  </a:lnTo>
                  <a:lnTo>
                    <a:pt x="748" y="760"/>
                  </a:lnTo>
                  <a:lnTo>
                    <a:pt x="746" y="760"/>
                  </a:lnTo>
                  <a:lnTo>
                    <a:pt x="746" y="760"/>
                  </a:lnTo>
                  <a:lnTo>
                    <a:pt x="746" y="760"/>
                  </a:lnTo>
                  <a:lnTo>
                    <a:pt x="746" y="760"/>
                  </a:lnTo>
                  <a:lnTo>
                    <a:pt x="746" y="760"/>
                  </a:lnTo>
                  <a:lnTo>
                    <a:pt x="746" y="760"/>
                  </a:lnTo>
                  <a:lnTo>
                    <a:pt x="746" y="757"/>
                  </a:lnTo>
                  <a:lnTo>
                    <a:pt x="746" y="757"/>
                  </a:lnTo>
                  <a:lnTo>
                    <a:pt x="748" y="755"/>
                  </a:lnTo>
                  <a:lnTo>
                    <a:pt x="748" y="755"/>
                  </a:lnTo>
                  <a:lnTo>
                    <a:pt x="748" y="757"/>
                  </a:lnTo>
                  <a:lnTo>
                    <a:pt x="748" y="757"/>
                  </a:lnTo>
                  <a:lnTo>
                    <a:pt x="748" y="757"/>
                  </a:lnTo>
                  <a:lnTo>
                    <a:pt x="751" y="757"/>
                  </a:lnTo>
                  <a:lnTo>
                    <a:pt x="751" y="757"/>
                  </a:lnTo>
                  <a:lnTo>
                    <a:pt x="751" y="757"/>
                  </a:lnTo>
                  <a:lnTo>
                    <a:pt x="751" y="757"/>
                  </a:lnTo>
                  <a:lnTo>
                    <a:pt x="751" y="757"/>
                  </a:lnTo>
                  <a:lnTo>
                    <a:pt x="751" y="757"/>
                  </a:lnTo>
                  <a:lnTo>
                    <a:pt x="751"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1" y="748"/>
                  </a:lnTo>
                  <a:lnTo>
                    <a:pt x="748" y="750"/>
                  </a:lnTo>
                  <a:lnTo>
                    <a:pt x="748" y="748"/>
                  </a:lnTo>
                  <a:lnTo>
                    <a:pt x="748" y="748"/>
                  </a:lnTo>
                  <a:lnTo>
                    <a:pt x="751" y="748"/>
                  </a:lnTo>
                  <a:lnTo>
                    <a:pt x="751" y="748"/>
                  </a:lnTo>
                  <a:lnTo>
                    <a:pt x="751" y="748"/>
                  </a:lnTo>
                  <a:lnTo>
                    <a:pt x="748" y="748"/>
                  </a:lnTo>
                  <a:lnTo>
                    <a:pt x="748" y="746"/>
                  </a:lnTo>
                  <a:lnTo>
                    <a:pt x="748" y="746"/>
                  </a:lnTo>
                  <a:lnTo>
                    <a:pt x="751" y="746"/>
                  </a:lnTo>
                  <a:lnTo>
                    <a:pt x="751" y="743"/>
                  </a:lnTo>
                  <a:lnTo>
                    <a:pt x="751" y="743"/>
                  </a:lnTo>
                  <a:lnTo>
                    <a:pt x="751"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5" y="753"/>
                  </a:lnTo>
                  <a:lnTo>
                    <a:pt x="765" y="753"/>
                  </a:lnTo>
                  <a:lnTo>
                    <a:pt x="767" y="753"/>
                  </a:lnTo>
                  <a:lnTo>
                    <a:pt x="765"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8" y="727"/>
                  </a:lnTo>
                  <a:lnTo>
                    <a:pt x="758" y="727"/>
                  </a:lnTo>
                  <a:lnTo>
                    <a:pt x="755" y="724"/>
                  </a:lnTo>
                  <a:lnTo>
                    <a:pt x="755" y="724"/>
                  </a:lnTo>
                  <a:lnTo>
                    <a:pt x="751" y="724"/>
                  </a:lnTo>
                  <a:lnTo>
                    <a:pt x="751" y="724"/>
                  </a:lnTo>
                  <a:lnTo>
                    <a:pt x="751" y="722"/>
                  </a:lnTo>
                  <a:lnTo>
                    <a:pt x="753" y="720"/>
                  </a:lnTo>
                  <a:lnTo>
                    <a:pt x="755" y="720"/>
                  </a:lnTo>
                  <a:lnTo>
                    <a:pt x="755" y="720"/>
                  </a:lnTo>
                  <a:lnTo>
                    <a:pt x="755" y="717"/>
                  </a:lnTo>
                  <a:lnTo>
                    <a:pt x="755" y="717"/>
                  </a:lnTo>
                  <a:lnTo>
                    <a:pt x="755" y="717"/>
                  </a:lnTo>
                  <a:lnTo>
                    <a:pt x="758" y="715"/>
                  </a:lnTo>
                  <a:lnTo>
                    <a:pt x="758" y="712"/>
                  </a:lnTo>
                  <a:lnTo>
                    <a:pt x="758" y="712"/>
                  </a:lnTo>
                  <a:lnTo>
                    <a:pt x="758"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8" y="698"/>
                  </a:lnTo>
                  <a:lnTo>
                    <a:pt x="758" y="698"/>
                  </a:lnTo>
                  <a:lnTo>
                    <a:pt x="758" y="698"/>
                  </a:lnTo>
                  <a:lnTo>
                    <a:pt x="758" y="696"/>
                  </a:lnTo>
                  <a:lnTo>
                    <a:pt x="758" y="694"/>
                  </a:lnTo>
                  <a:lnTo>
                    <a:pt x="758" y="694"/>
                  </a:lnTo>
                  <a:lnTo>
                    <a:pt x="758" y="694"/>
                  </a:lnTo>
                  <a:lnTo>
                    <a:pt x="758" y="691"/>
                  </a:lnTo>
                  <a:lnTo>
                    <a:pt x="758" y="691"/>
                  </a:lnTo>
                  <a:lnTo>
                    <a:pt x="758" y="689"/>
                  </a:lnTo>
                  <a:lnTo>
                    <a:pt x="758" y="686"/>
                  </a:lnTo>
                  <a:lnTo>
                    <a:pt x="758" y="684"/>
                  </a:lnTo>
                  <a:lnTo>
                    <a:pt x="758" y="684"/>
                  </a:lnTo>
                  <a:lnTo>
                    <a:pt x="758" y="682"/>
                  </a:lnTo>
                  <a:lnTo>
                    <a:pt x="758" y="682"/>
                  </a:lnTo>
                  <a:lnTo>
                    <a:pt x="753" y="677"/>
                  </a:lnTo>
                  <a:lnTo>
                    <a:pt x="753" y="677"/>
                  </a:lnTo>
                  <a:lnTo>
                    <a:pt x="753" y="677"/>
                  </a:lnTo>
                  <a:lnTo>
                    <a:pt x="753" y="675"/>
                  </a:lnTo>
                  <a:lnTo>
                    <a:pt x="753" y="675"/>
                  </a:lnTo>
                  <a:lnTo>
                    <a:pt x="753" y="675"/>
                  </a:lnTo>
                  <a:lnTo>
                    <a:pt x="753" y="675"/>
                  </a:lnTo>
                  <a:lnTo>
                    <a:pt x="751" y="672"/>
                  </a:lnTo>
                  <a:lnTo>
                    <a:pt x="751"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1" y="656"/>
                  </a:lnTo>
                  <a:lnTo>
                    <a:pt x="744" y="656"/>
                  </a:lnTo>
                  <a:lnTo>
                    <a:pt x="744" y="656"/>
                  </a:lnTo>
                  <a:lnTo>
                    <a:pt x="744" y="653"/>
                  </a:lnTo>
                  <a:lnTo>
                    <a:pt x="744" y="653"/>
                  </a:lnTo>
                  <a:lnTo>
                    <a:pt x="741" y="653"/>
                  </a:lnTo>
                  <a:lnTo>
                    <a:pt x="741" y="653"/>
                  </a:lnTo>
                  <a:lnTo>
                    <a:pt x="741" y="653"/>
                  </a:lnTo>
                  <a:lnTo>
                    <a:pt x="741" y="653"/>
                  </a:lnTo>
                  <a:lnTo>
                    <a:pt x="741" y="653"/>
                  </a:lnTo>
                  <a:lnTo>
                    <a:pt x="741" y="653"/>
                  </a:lnTo>
                  <a:lnTo>
                    <a:pt x="741" y="653"/>
                  </a:lnTo>
                  <a:lnTo>
                    <a:pt x="739" y="653"/>
                  </a:lnTo>
                  <a:lnTo>
                    <a:pt x="739" y="651"/>
                  </a:lnTo>
                  <a:lnTo>
                    <a:pt x="736" y="651"/>
                  </a:lnTo>
                  <a:lnTo>
                    <a:pt x="739" y="651"/>
                  </a:lnTo>
                  <a:lnTo>
                    <a:pt x="739" y="651"/>
                  </a:lnTo>
                  <a:lnTo>
                    <a:pt x="739" y="651"/>
                  </a:lnTo>
                  <a:lnTo>
                    <a:pt x="744" y="651"/>
                  </a:lnTo>
                  <a:lnTo>
                    <a:pt x="741" y="651"/>
                  </a:lnTo>
                  <a:lnTo>
                    <a:pt x="741" y="649"/>
                  </a:lnTo>
                  <a:lnTo>
                    <a:pt x="739"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2" y="646"/>
                  </a:lnTo>
                  <a:lnTo>
                    <a:pt x="734" y="644"/>
                  </a:lnTo>
                  <a:lnTo>
                    <a:pt x="734" y="644"/>
                  </a:lnTo>
                  <a:lnTo>
                    <a:pt x="734" y="646"/>
                  </a:lnTo>
                  <a:lnTo>
                    <a:pt x="734" y="646"/>
                  </a:lnTo>
                  <a:lnTo>
                    <a:pt x="734" y="646"/>
                  </a:lnTo>
                  <a:lnTo>
                    <a:pt x="734" y="646"/>
                  </a:lnTo>
                  <a:lnTo>
                    <a:pt x="734" y="646"/>
                  </a:lnTo>
                  <a:lnTo>
                    <a:pt x="734" y="646"/>
                  </a:lnTo>
                  <a:lnTo>
                    <a:pt x="734" y="649"/>
                  </a:lnTo>
                  <a:lnTo>
                    <a:pt x="732" y="649"/>
                  </a:lnTo>
                  <a:lnTo>
                    <a:pt x="729" y="649"/>
                  </a:lnTo>
                  <a:lnTo>
                    <a:pt x="729" y="651"/>
                  </a:lnTo>
                  <a:lnTo>
                    <a:pt x="729" y="651"/>
                  </a:lnTo>
                  <a:lnTo>
                    <a:pt x="729" y="651"/>
                  </a:lnTo>
                  <a:close/>
                  <a:moveTo>
                    <a:pt x="796" y="959"/>
                  </a:moveTo>
                  <a:lnTo>
                    <a:pt x="796" y="959"/>
                  </a:lnTo>
                  <a:lnTo>
                    <a:pt x="796" y="954"/>
                  </a:lnTo>
                  <a:lnTo>
                    <a:pt x="793" y="952"/>
                  </a:lnTo>
                  <a:lnTo>
                    <a:pt x="793" y="949"/>
                  </a:lnTo>
                  <a:lnTo>
                    <a:pt x="793" y="952"/>
                  </a:lnTo>
                  <a:lnTo>
                    <a:pt x="791" y="952"/>
                  </a:lnTo>
                  <a:lnTo>
                    <a:pt x="791" y="952"/>
                  </a:lnTo>
                  <a:lnTo>
                    <a:pt x="791" y="952"/>
                  </a:lnTo>
                  <a:lnTo>
                    <a:pt x="788" y="952"/>
                  </a:lnTo>
                  <a:lnTo>
                    <a:pt x="791" y="949"/>
                  </a:lnTo>
                  <a:lnTo>
                    <a:pt x="791" y="949"/>
                  </a:lnTo>
                  <a:lnTo>
                    <a:pt x="791" y="947"/>
                  </a:lnTo>
                  <a:lnTo>
                    <a:pt x="788" y="947"/>
                  </a:lnTo>
                  <a:lnTo>
                    <a:pt x="788" y="947"/>
                  </a:lnTo>
                  <a:lnTo>
                    <a:pt x="788" y="944"/>
                  </a:lnTo>
                  <a:lnTo>
                    <a:pt x="786" y="944"/>
                  </a:lnTo>
                  <a:lnTo>
                    <a:pt x="786" y="947"/>
                  </a:lnTo>
                  <a:lnTo>
                    <a:pt x="784"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4" y="966"/>
                  </a:lnTo>
                  <a:lnTo>
                    <a:pt x="786" y="968"/>
                  </a:lnTo>
                  <a:lnTo>
                    <a:pt x="786" y="968"/>
                  </a:lnTo>
                  <a:lnTo>
                    <a:pt x="791" y="968"/>
                  </a:lnTo>
                  <a:lnTo>
                    <a:pt x="793" y="968"/>
                  </a:lnTo>
                  <a:lnTo>
                    <a:pt x="793" y="966"/>
                  </a:lnTo>
                  <a:lnTo>
                    <a:pt x="793" y="966"/>
                  </a:lnTo>
                  <a:lnTo>
                    <a:pt x="793" y="963"/>
                  </a:lnTo>
                  <a:lnTo>
                    <a:pt x="793" y="963"/>
                  </a:lnTo>
                  <a:lnTo>
                    <a:pt x="793" y="963"/>
                  </a:lnTo>
                  <a:lnTo>
                    <a:pt x="793" y="961"/>
                  </a:lnTo>
                  <a:lnTo>
                    <a:pt x="796" y="961"/>
                  </a:lnTo>
                  <a:lnTo>
                    <a:pt x="796" y="961"/>
                  </a:lnTo>
                  <a:lnTo>
                    <a:pt x="796" y="959"/>
                  </a:lnTo>
                  <a:close/>
                  <a:moveTo>
                    <a:pt x="725" y="881"/>
                  </a:moveTo>
                  <a:lnTo>
                    <a:pt x="717" y="883"/>
                  </a:lnTo>
                  <a:lnTo>
                    <a:pt x="717" y="885"/>
                  </a:lnTo>
                  <a:lnTo>
                    <a:pt x="717" y="888"/>
                  </a:lnTo>
                  <a:lnTo>
                    <a:pt x="720" y="888"/>
                  </a:lnTo>
                  <a:lnTo>
                    <a:pt x="722" y="890"/>
                  </a:lnTo>
                  <a:lnTo>
                    <a:pt x="732" y="890"/>
                  </a:lnTo>
                  <a:lnTo>
                    <a:pt x="732" y="890"/>
                  </a:lnTo>
                  <a:lnTo>
                    <a:pt x="734" y="890"/>
                  </a:lnTo>
                  <a:lnTo>
                    <a:pt x="732" y="892"/>
                  </a:lnTo>
                  <a:lnTo>
                    <a:pt x="725" y="890"/>
                  </a:lnTo>
                  <a:lnTo>
                    <a:pt x="725" y="890"/>
                  </a:lnTo>
                  <a:lnTo>
                    <a:pt x="725" y="892"/>
                  </a:lnTo>
                  <a:lnTo>
                    <a:pt x="729" y="892"/>
                  </a:lnTo>
                  <a:lnTo>
                    <a:pt x="732" y="892"/>
                  </a:lnTo>
                  <a:lnTo>
                    <a:pt x="732" y="892"/>
                  </a:lnTo>
                  <a:lnTo>
                    <a:pt x="734" y="892"/>
                  </a:lnTo>
                  <a:lnTo>
                    <a:pt x="734" y="892"/>
                  </a:lnTo>
                  <a:lnTo>
                    <a:pt x="736" y="892"/>
                  </a:lnTo>
                  <a:lnTo>
                    <a:pt x="734" y="890"/>
                  </a:lnTo>
                  <a:lnTo>
                    <a:pt x="734" y="890"/>
                  </a:lnTo>
                  <a:lnTo>
                    <a:pt x="736" y="888"/>
                  </a:lnTo>
                  <a:lnTo>
                    <a:pt x="736" y="890"/>
                  </a:lnTo>
                  <a:lnTo>
                    <a:pt x="751" y="888"/>
                  </a:lnTo>
                  <a:lnTo>
                    <a:pt x="751" y="885"/>
                  </a:lnTo>
                  <a:lnTo>
                    <a:pt x="751"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8" y="878"/>
                  </a:lnTo>
                  <a:lnTo>
                    <a:pt x="762" y="873"/>
                  </a:lnTo>
                  <a:lnTo>
                    <a:pt x="762" y="869"/>
                  </a:lnTo>
                  <a:lnTo>
                    <a:pt x="762" y="866"/>
                  </a:lnTo>
                  <a:lnTo>
                    <a:pt x="762" y="866"/>
                  </a:lnTo>
                  <a:lnTo>
                    <a:pt x="760" y="866"/>
                  </a:lnTo>
                  <a:lnTo>
                    <a:pt x="748" y="869"/>
                  </a:lnTo>
                  <a:lnTo>
                    <a:pt x="741" y="873"/>
                  </a:lnTo>
                  <a:lnTo>
                    <a:pt x="734" y="873"/>
                  </a:lnTo>
                  <a:lnTo>
                    <a:pt x="734" y="873"/>
                  </a:lnTo>
                  <a:lnTo>
                    <a:pt x="732" y="876"/>
                  </a:lnTo>
                  <a:lnTo>
                    <a:pt x="729" y="876"/>
                  </a:lnTo>
                  <a:lnTo>
                    <a:pt x="727" y="878"/>
                  </a:lnTo>
                  <a:lnTo>
                    <a:pt x="727" y="878"/>
                  </a:lnTo>
                  <a:lnTo>
                    <a:pt x="727" y="881"/>
                  </a:lnTo>
                  <a:lnTo>
                    <a:pt x="729" y="881"/>
                  </a:lnTo>
                  <a:lnTo>
                    <a:pt x="729" y="881"/>
                  </a:lnTo>
                  <a:lnTo>
                    <a:pt x="729" y="881"/>
                  </a:lnTo>
                  <a:lnTo>
                    <a:pt x="725" y="881"/>
                  </a:lnTo>
                  <a:close/>
                  <a:moveTo>
                    <a:pt x="758" y="831"/>
                  </a:moveTo>
                  <a:lnTo>
                    <a:pt x="758" y="833"/>
                  </a:lnTo>
                  <a:lnTo>
                    <a:pt x="758" y="833"/>
                  </a:lnTo>
                  <a:lnTo>
                    <a:pt x="758" y="833"/>
                  </a:lnTo>
                  <a:lnTo>
                    <a:pt x="760" y="836"/>
                  </a:lnTo>
                  <a:lnTo>
                    <a:pt x="760" y="836"/>
                  </a:lnTo>
                  <a:lnTo>
                    <a:pt x="760" y="836"/>
                  </a:lnTo>
                  <a:lnTo>
                    <a:pt x="760" y="836"/>
                  </a:lnTo>
                  <a:lnTo>
                    <a:pt x="762" y="836"/>
                  </a:lnTo>
                  <a:lnTo>
                    <a:pt x="765" y="831"/>
                  </a:lnTo>
                  <a:lnTo>
                    <a:pt x="765" y="831"/>
                  </a:lnTo>
                  <a:lnTo>
                    <a:pt x="767" y="831"/>
                  </a:lnTo>
                  <a:lnTo>
                    <a:pt x="767" y="831"/>
                  </a:lnTo>
                  <a:lnTo>
                    <a:pt x="770" y="826"/>
                  </a:lnTo>
                  <a:lnTo>
                    <a:pt x="770" y="824"/>
                  </a:lnTo>
                  <a:lnTo>
                    <a:pt x="770" y="824"/>
                  </a:lnTo>
                  <a:lnTo>
                    <a:pt x="770" y="821"/>
                  </a:lnTo>
                  <a:lnTo>
                    <a:pt x="767" y="821"/>
                  </a:lnTo>
                  <a:lnTo>
                    <a:pt x="765" y="821"/>
                  </a:lnTo>
                  <a:lnTo>
                    <a:pt x="765" y="821"/>
                  </a:lnTo>
                  <a:lnTo>
                    <a:pt x="762" y="824"/>
                  </a:lnTo>
                  <a:lnTo>
                    <a:pt x="765" y="824"/>
                  </a:lnTo>
                  <a:lnTo>
                    <a:pt x="762" y="824"/>
                  </a:lnTo>
                  <a:lnTo>
                    <a:pt x="762" y="826"/>
                  </a:lnTo>
                  <a:lnTo>
                    <a:pt x="762" y="826"/>
                  </a:lnTo>
                  <a:lnTo>
                    <a:pt x="760" y="828"/>
                  </a:lnTo>
                  <a:lnTo>
                    <a:pt x="758" y="831"/>
                  </a:lnTo>
                  <a:close/>
                  <a:moveTo>
                    <a:pt x="784" y="736"/>
                  </a:moveTo>
                  <a:lnTo>
                    <a:pt x="779" y="739"/>
                  </a:lnTo>
                  <a:lnTo>
                    <a:pt x="779" y="739"/>
                  </a:lnTo>
                  <a:lnTo>
                    <a:pt x="772" y="743"/>
                  </a:lnTo>
                  <a:lnTo>
                    <a:pt x="772" y="746"/>
                  </a:lnTo>
                  <a:lnTo>
                    <a:pt x="772" y="746"/>
                  </a:lnTo>
                  <a:lnTo>
                    <a:pt x="772" y="748"/>
                  </a:lnTo>
                  <a:lnTo>
                    <a:pt x="772" y="748"/>
                  </a:lnTo>
                  <a:lnTo>
                    <a:pt x="772" y="748"/>
                  </a:lnTo>
                  <a:lnTo>
                    <a:pt x="772" y="748"/>
                  </a:lnTo>
                  <a:lnTo>
                    <a:pt x="774" y="750"/>
                  </a:lnTo>
                  <a:lnTo>
                    <a:pt x="774" y="750"/>
                  </a:lnTo>
                  <a:lnTo>
                    <a:pt x="774" y="753"/>
                  </a:lnTo>
                  <a:lnTo>
                    <a:pt x="774" y="753"/>
                  </a:lnTo>
                  <a:lnTo>
                    <a:pt x="774" y="753"/>
                  </a:lnTo>
                  <a:lnTo>
                    <a:pt x="774" y="753"/>
                  </a:lnTo>
                  <a:lnTo>
                    <a:pt x="774" y="753"/>
                  </a:lnTo>
                  <a:lnTo>
                    <a:pt x="774" y="753"/>
                  </a:lnTo>
                  <a:lnTo>
                    <a:pt x="774" y="755"/>
                  </a:lnTo>
                  <a:lnTo>
                    <a:pt x="777" y="755"/>
                  </a:lnTo>
                  <a:lnTo>
                    <a:pt x="777" y="755"/>
                  </a:lnTo>
                  <a:lnTo>
                    <a:pt x="777" y="757"/>
                  </a:lnTo>
                  <a:lnTo>
                    <a:pt x="777" y="757"/>
                  </a:lnTo>
                  <a:lnTo>
                    <a:pt x="779" y="755"/>
                  </a:lnTo>
                  <a:lnTo>
                    <a:pt x="781" y="753"/>
                  </a:lnTo>
                  <a:lnTo>
                    <a:pt x="781" y="753"/>
                  </a:lnTo>
                  <a:lnTo>
                    <a:pt x="781" y="753"/>
                  </a:lnTo>
                  <a:lnTo>
                    <a:pt x="781" y="753"/>
                  </a:lnTo>
                  <a:lnTo>
                    <a:pt x="781" y="750"/>
                  </a:lnTo>
                  <a:lnTo>
                    <a:pt x="779" y="750"/>
                  </a:lnTo>
                  <a:lnTo>
                    <a:pt x="781" y="750"/>
                  </a:lnTo>
                  <a:lnTo>
                    <a:pt x="784" y="748"/>
                  </a:lnTo>
                  <a:lnTo>
                    <a:pt x="784" y="748"/>
                  </a:lnTo>
                  <a:lnTo>
                    <a:pt x="784" y="748"/>
                  </a:lnTo>
                  <a:lnTo>
                    <a:pt x="784" y="748"/>
                  </a:lnTo>
                  <a:lnTo>
                    <a:pt x="784" y="746"/>
                  </a:lnTo>
                  <a:lnTo>
                    <a:pt x="784" y="746"/>
                  </a:lnTo>
                  <a:lnTo>
                    <a:pt x="784" y="746"/>
                  </a:lnTo>
                  <a:lnTo>
                    <a:pt x="784" y="743"/>
                  </a:lnTo>
                  <a:lnTo>
                    <a:pt x="784" y="743"/>
                  </a:lnTo>
                  <a:lnTo>
                    <a:pt x="784" y="741"/>
                  </a:lnTo>
                  <a:lnTo>
                    <a:pt x="784" y="739"/>
                  </a:lnTo>
                  <a:lnTo>
                    <a:pt x="784"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1" y="746"/>
                  </a:lnTo>
                  <a:lnTo>
                    <a:pt x="791" y="746"/>
                  </a:lnTo>
                  <a:lnTo>
                    <a:pt x="791" y="748"/>
                  </a:lnTo>
                  <a:lnTo>
                    <a:pt x="793" y="746"/>
                  </a:lnTo>
                  <a:lnTo>
                    <a:pt x="793" y="746"/>
                  </a:lnTo>
                  <a:lnTo>
                    <a:pt x="793" y="743"/>
                  </a:lnTo>
                  <a:lnTo>
                    <a:pt x="793" y="743"/>
                  </a:lnTo>
                  <a:lnTo>
                    <a:pt x="796" y="743"/>
                  </a:lnTo>
                  <a:lnTo>
                    <a:pt x="796" y="743"/>
                  </a:lnTo>
                  <a:lnTo>
                    <a:pt x="796" y="741"/>
                  </a:lnTo>
                  <a:lnTo>
                    <a:pt x="796" y="741"/>
                  </a:lnTo>
                  <a:lnTo>
                    <a:pt x="796" y="741"/>
                  </a:lnTo>
                  <a:lnTo>
                    <a:pt x="798" y="739"/>
                  </a:lnTo>
                  <a:lnTo>
                    <a:pt x="798" y="739"/>
                  </a:lnTo>
                  <a:lnTo>
                    <a:pt x="798" y="739"/>
                  </a:lnTo>
                  <a:lnTo>
                    <a:pt x="798" y="736"/>
                  </a:lnTo>
                  <a:lnTo>
                    <a:pt x="796" y="734"/>
                  </a:lnTo>
                  <a:lnTo>
                    <a:pt x="796" y="734"/>
                  </a:lnTo>
                  <a:lnTo>
                    <a:pt x="796"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4" y="736"/>
                  </a:lnTo>
                  <a:close/>
                  <a:moveTo>
                    <a:pt x="680" y="639"/>
                  </a:moveTo>
                  <a:lnTo>
                    <a:pt x="680" y="639"/>
                  </a:lnTo>
                  <a:lnTo>
                    <a:pt x="680" y="639"/>
                  </a:lnTo>
                  <a:lnTo>
                    <a:pt x="680" y="641"/>
                  </a:lnTo>
                  <a:lnTo>
                    <a:pt x="680" y="641"/>
                  </a:lnTo>
                  <a:lnTo>
                    <a:pt x="680" y="641"/>
                  </a:lnTo>
                  <a:lnTo>
                    <a:pt x="680" y="641"/>
                  </a:lnTo>
                  <a:lnTo>
                    <a:pt x="680" y="641"/>
                  </a:lnTo>
                  <a:lnTo>
                    <a:pt x="677" y="641"/>
                  </a:lnTo>
                  <a:lnTo>
                    <a:pt x="677" y="644"/>
                  </a:lnTo>
                  <a:lnTo>
                    <a:pt x="675" y="646"/>
                  </a:lnTo>
                  <a:lnTo>
                    <a:pt x="670" y="646"/>
                  </a:lnTo>
                  <a:lnTo>
                    <a:pt x="670" y="646"/>
                  </a:lnTo>
                  <a:lnTo>
                    <a:pt x="668" y="649"/>
                  </a:lnTo>
                  <a:lnTo>
                    <a:pt x="665" y="649"/>
                  </a:lnTo>
                  <a:lnTo>
                    <a:pt x="665" y="651"/>
                  </a:lnTo>
                  <a:lnTo>
                    <a:pt x="673" y="653"/>
                  </a:lnTo>
                  <a:lnTo>
                    <a:pt x="677" y="651"/>
                  </a:lnTo>
                  <a:lnTo>
                    <a:pt x="696" y="639"/>
                  </a:lnTo>
                  <a:lnTo>
                    <a:pt x="696" y="637"/>
                  </a:lnTo>
                  <a:lnTo>
                    <a:pt x="689" y="637"/>
                  </a:lnTo>
                  <a:lnTo>
                    <a:pt x="682" y="637"/>
                  </a:lnTo>
                  <a:lnTo>
                    <a:pt x="680" y="639"/>
                  </a:lnTo>
                  <a:close/>
                  <a:moveTo>
                    <a:pt x="625" y="720"/>
                  </a:moveTo>
                  <a:lnTo>
                    <a:pt x="625" y="722"/>
                  </a:lnTo>
                  <a:lnTo>
                    <a:pt x="635" y="722"/>
                  </a:lnTo>
                  <a:lnTo>
                    <a:pt x="637" y="722"/>
                  </a:lnTo>
                  <a:lnTo>
                    <a:pt x="637" y="722"/>
                  </a:lnTo>
                  <a:lnTo>
                    <a:pt x="637" y="720"/>
                  </a:lnTo>
                  <a:lnTo>
                    <a:pt x="637" y="722"/>
                  </a:lnTo>
                  <a:lnTo>
                    <a:pt x="637" y="722"/>
                  </a:lnTo>
                  <a:lnTo>
                    <a:pt x="639" y="722"/>
                  </a:lnTo>
                  <a:lnTo>
                    <a:pt x="639" y="722"/>
                  </a:lnTo>
                  <a:lnTo>
                    <a:pt x="639" y="720"/>
                  </a:lnTo>
                  <a:lnTo>
                    <a:pt x="639" y="720"/>
                  </a:lnTo>
                  <a:lnTo>
                    <a:pt x="642" y="722"/>
                  </a:lnTo>
                  <a:lnTo>
                    <a:pt x="642" y="722"/>
                  </a:lnTo>
                  <a:lnTo>
                    <a:pt x="644" y="720"/>
                  </a:lnTo>
                  <a:lnTo>
                    <a:pt x="644" y="717"/>
                  </a:lnTo>
                  <a:lnTo>
                    <a:pt x="646" y="717"/>
                  </a:lnTo>
                  <a:lnTo>
                    <a:pt x="646" y="712"/>
                  </a:lnTo>
                  <a:lnTo>
                    <a:pt x="646" y="712"/>
                  </a:lnTo>
                  <a:lnTo>
                    <a:pt x="649" y="710"/>
                  </a:lnTo>
                  <a:lnTo>
                    <a:pt x="654"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8" y="715"/>
                  </a:lnTo>
                  <a:lnTo>
                    <a:pt x="625" y="717"/>
                  </a:lnTo>
                  <a:lnTo>
                    <a:pt x="628" y="717"/>
                  </a:lnTo>
                  <a:lnTo>
                    <a:pt x="628" y="720"/>
                  </a:lnTo>
                  <a:lnTo>
                    <a:pt x="625" y="720"/>
                  </a:lnTo>
                  <a:close/>
                  <a:moveTo>
                    <a:pt x="677" y="542"/>
                  </a:moveTo>
                  <a:lnTo>
                    <a:pt x="670" y="537"/>
                  </a:lnTo>
                  <a:lnTo>
                    <a:pt x="668" y="535"/>
                  </a:lnTo>
                  <a:lnTo>
                    <a:pt x="668" y="535"/>
                  </a:lnTo>
                  <a:lnTo>
                    <a:pt x="668" y="537"/>
                  </a:lnTo>
                  <a:lnTo>
                    <a:pt x="656" y="537"/>
                  </a:lnTo>
                  <a:lnTo>
                    <a:pt x="654" y="537"/>
                  </a:lnTo>
                  <a:lnTo>
                    <a:pt x="654" y="540"/>
                  </a:lnTo>
                  <a:lnTo>
                    <a:pt x="651" y="542"/>
                  </a:lnTo>
                  <a:lnTo>
                    <a:pt x="654" y="542"/>
                  </a:lnTo>
                  <a:lnTo>
                    <a:pt x="654" y="544"/>
                  </a:lnTo>
                  <a:lnTo>
                    <a:pt x="651" y="544"/>
                  </a:lnTo>
                  <a:lnTo>
                    <a:pt x="654" y="547"/>
                  </a:lnTo>
                  <a:lnTo>
                    <a:pt x="654" y="547"/>
                  </a:lnTo>
                  <a:lnTo>
                    <a:pt x="654" y="549"/>
                  </a:lnTo>
                  <a:lnTo>
                    <a:pt x="654" y="549"/>
                  </a:lnTo>
                  <a:lnTo>
                    <a:pt x="654" y="549"/>
                  </a:lnTo>
                  <a:lnTo>
                    <a:pt x="654" y="549"/>
                  </a:lnTo>
                  <a:lnTo>
                    <a:pt x="654" y="549"/>
                  </a:lnTo>
                  <a:lnTo>
                    <a:pt x="654" y="549"/>
                  </a:lnTo>
                  <a:lnTo>
                    <a:pt x="654" y="552"/>
                  </a:lnTo>
                  <a:lnTo>
                    <a:pt x="656" y="552"/>
                  </a:lnTo>
                  <a:lnTo>
                    <a:pt x="658" y="554"/>
                  </a:lnTo>
                  <a:lnTo>
                    <a:pt x="665" y="556"/>
                  </a:lnTo>
                  <a:lnTo>
                    <a:pt x="670" y="554"/>
                  </a:lnTo>
                  <a:lnTo>
                    <a:pt x="670" y="552"/>
                  </a:lnTo>
                  <a:lnTo>
                    <a:pt x="673" y="552"/>
                  </a:lnTo>
                  <a:lnTo>
                    <a:pt x="673" y="552"/>
                  </a:lnTo>
                  <a:lnTo>
                    <a:pt x="675" y="552"/>
                  </a:lnTo>
                  <a:lnTo>
                    <a:pt x="675" y="552"/>
                  </a:lnTo>
                  <a:lnTo>
                    <a:pt x="680" y="552"/>
                  </a:lnTo>
                  <a:lnTo>
                    <a:pt x="682" y="552"/>
                  </a:lnTo>
                  <a:lnTo>
                    <a:pt x="682" y="552"/>
                  </a:lnTo>
                  <a:lnTo>
                    <a:pt x="682" y="552"/>
                  </a:lnTo>
                  <a:lnTo>
                    <a:pt x="684" y="549"/>
                  </a:lnTo>
                  <a:lnTo>
                    <a:pt x="684" y="549"/>
                  </a:lnTo>
                  <a:lnTo>
                    <a:pt x="677" y="542"/>
                  </a:lnTo>
                  <a:close/>
                  <a:moveTo>
                    <a:pt x="644" y="701"/>
                  </a:moveTo>
                  <a:lnTo>
                    <a:pt x="649" y="701"/>
                  </a:lnTo>
                  <a:lnTo>
                    <a:pt x="649" y="698"/>
                  </a:lnTo>
                  <a:lnTo>
                    <a:pt x="649" y="698"/>
                  </a:lnTo>
                  <a:lnTo>
                    <a:pt x="649" y="696"/>
                  </a:lnTo>
                  <a:lnTo>
                    <a:pt x="649" y="694"/>
                  </a:lnTo>
                  <a:lnTo>
                    <a:pt x="646" y="694"/>
                  </a:lnTo>
                  <a:lnTo>
                    <a:pt x="635" y="696"/>
                  </a:lnTo>
                  <a:lnTo>
                    <a:pt x="632" y="696"/>
                  </a:lnTo>
                  <a:lnTo>
                    <a:pt x="632" y="696"/>
                  </a:lnTo>
                  <a:lnTo>
                    <a:pt x="630" y="698"/>
                  </a:lnTo>
                  <a:lnTo>
                    <a:pt x="630" y="698"/>
                  </a:lnTo>
                  <a:lnTo>
                    <a:pt x="628" y="698"/>
                  </a:lnTo>
                  <a:lnTo>
                    <a:pt x="623" y="701"/>
                  </a:lnTo>
                  <a:lnTo>
                    <a:pt x="618" y="701"/>
                  </a:lnTo>
                  <a:lnTo>
                    <a:pt x="616" y="705"/>
                  </a:lnTo>
                  <a:lnTo>
                    <a:pt x="611" y="705"/>
                  </a:lnTo>
                  <a:lnTo>
                    <a:pt x="611" y="705"/>
                  </a:lnTo>
                  <a:lnTo>
                    <a:pt x="613" y="705"/>
                  </a:lnTo>
                  <a:lnTo>
                    <a:pt x="613" y="705"/>
                  </a:lnTo>
                  <a:lnTo>
                    <a:pt x="613" y="708"/>
                  </a:lnTo>
                  <a:lnTo>
                    <a:pt x="613" y="708"/>
                  </a:lnTo>
                  <a:lnTo>
                    <a:pt x="616" y="708"/>
                  </a:lnTo>
                  <a:lnTo>
                    <a:pt x="618" y="710"/>
                  </a:lnTo>
                  <a:lnTo>
                    <a:pt x="644" y="701"/>
                  </a:lnTo>
                  <a:close/>
                  <a:moveTo>
                    <a:pt x="803" y="750"/>
                  </a:moveTo>
                  <a:lnTo>
                    <a:pt x="803" y="753"/>
                  </a:lnTo>
                  <a:lnTo>
                    <a:pt x="803" y="753"/>
                  </a:lnTo>
                  <a:lnTo>
                    <a:pt x="800" y="750"/>
                  </a:lnTo>
                  <a:lnTo>
                    <a:pt x="800" y="750"/>
                  </a:lnTo>
                  <a:lnTo>
                    <a:pt x="800" y="750"/>
                  </a:lnTo>
                  <a:lnTo>
                    <a:pt x="800" y="748"/>
                  </a:lnTo>
                  <a:lnTo>
                    <a:pt x="798" y="748"/>
                  </a:lnTo>
                  <a:lnTo>
                    <a:pt x="798" y="748"/>
                  </a:lnTo>
                  <a:lnTo>
                    <a:pt x="796" y="748"/>
                  </a:lnTo>
                  <a:lnTo>
                    <a:pt x="796" y="750"/>
                  </a:lnTo>
                  <a:lnTo>
                    <a:pt x="796" y="750"/>
                  </a:lnTo>
                  <a:lnTo>
                    <a:pt x="796" y="750"/>
                  </a:lnTo>
                  <a:lnTo>
                    <a:pt x="796" y="750"/>
                  </a:lnTo>
                  <a:lnTo>
                    <a:pt x="793" y="750"/>
                  </a:lnTo>
                  <a:lnTo>
                    <a:pt x="793" y="750"/>
                  </a:lnTo>
                  <a:lnTo>
                    <a:pt x="793" y="753"/>
                  </a:lnTo>
                  <a:lnTo>
                    <a:pt x="793" y="753"/>
                  </a:lnTo>
                  <a:lnTo>
                    <a:pt x="793" y="753"/>
                  </a:lnTo>
                  <a:lnTo>
                    <a:pt x="796" y="753"/>
                  </a:lnTo>
                  <a:lnTo>
                    <a:pt x="796" y="753"/>
                  </a:lnTo>
                  <a:lnTo>
                    <a:pt x="796" y="753"/>
                  </a:lnTo>
                  <a:lnTo>
                    <a:pt x="796" y="753"/>
                  </a:lnTo>
                  <a:lnTo>
                    <a:pt x="796" y="750"/>
                  </a:lnTo>
                  <a:lnTo>
                    <a:pt x="796" y="753"/>
                  </a:lnTo>
                  <a:lnTo>
                    <a:pt x="796" y="750"/>
                  </a:lnTo>
                  <a:lnTo>
                    <a:pt x="803" y="753"/>
                  </a:lnTo>
                  <a:lnTo>
                    <a:pt x="803" y="755"/>
                  </a:lnTo>
                  <a:lnTo>
                    <a:pt x="798" y="755"/>
                  </a:lnTo>
                  <a:lnTo>
                    <a:pt x="798" y="755"/>
                  </a:lnTo>
                  <a:lnTo>
                    <a:pt x="800" y="755"/>
                  </a:lnTo>
                  <a:lnTo>
                    <a:pt x="800" y="755"/>
                  </a:lnTo>
                  <a:lnTo>
                    <a:pt x="798" y="753"/>
                  </a:lnTo>
                  <a:lnTo>
                    <a:pt x="798" y="753"/>
                  </a:lnTo>
                  <a:lnTo>
                    <a:pt x="796" y="757"/>
                  </a:lnTo>
                  <a:lnTo>
                    <a:pt x="793" y="760"/>
                  </a:lnTo>
                  <a:lnTo>
                    <a:pt x="793" y="760"/>
                  </a:lnTo>
                  <a:lnTo>
                    <a:pt x="793" y="760"/>
                  </a:lnTo>
                  <a:lnTo>
                    <a:pt x="793" y="760"/>
                  </a:lnTo>
                  <a:lnTo>
                    <a:pt x="793" y="762"/>
                  </a:lnTo>
                  <a:lnTo>
                    <a:pt x="798" y="760"/>
                  </a:lnTo>
                  <a:lnTo>
                    <a:pt x="800" y="760"/>
                  </a:lnTo>
                  <a:lnTo>
                    <a:pt x="798" y="762"/>
                  </a:lnTo>
                  <a:lnTo>
                    <a:pt x="796" y="762"/>
                  </a:lnTo>
                  <a:lnTo>
                    <a:pt x="796" y="762"/>
                  </a:lnTo>
                  <a:lnTo>
                    <a:pt x="796" y="762"/>
                  </a:lnTo>
                  <a:lnTo>
                    <a:pt x="796" y="765"/>
                  </a:lnTo>
                  <a:lnTo>
                    <a:pt x="796" y="765"/>
                  </a:lnTo>
                  <a:lnTo>
                    <a:pt x="796" y="765"/>
                  </a:lnTo>
                  <a:lnTo>
                    <a:pt x="798" y="765"/>
                  </a:lnTo>
                  <a:lnTo>
                    <a:pt x="798" y="765"/>
                  </a:lnTo>
                  <a:lnTo>
                    <a:pt x="798" y="765"/>
                  </a:lnTo>
                  <a:lnTo>
                    <a:pt x="796" y="767"/>
                  </a:lnTo>
                  <a:lnTo>
                    <a:pt x="796"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4" y="779"/>
                  </a:lnTo>
                  <a:lnTo>
                    <a:pt x="784" y="779"/>
                  </a:lnTo>
                  <a:lnTo>
                    <a:pt x="784" y="781"/>
                  </a:lnTo>
                  <a:lnTo>
                    <a:pt x="784" y="781"/>
                  </a:lnTo>
                  <a:lnTo>
                    <a:pt x="784" y="781"/>
                  </a:lnTo>
                  <a:lnTo>
                    <a:pt x="784" y="783"/>
                  </a:lnTo>
                  <a:lnTo>
                    <a:pt x="784" y="783"/>
                  </a:lnTo>
                  <a:lnTo>
                    <a:pt x="784" y="786"/>
                  </a:lnTo>
                  <a:lnTo>
                    <a:pt x="784" y="788"/>
                  </a:lnTo>
                  <a:lnTo>
                    <a:pt x="784" y="788"/>
                  </a:lnTo>
                  <a:lnTo>
                    <a:pt x="786" y="788"/>
                  </a:lnTo>
                  <a:lnTo>
                    <a:pt x="786" y="788"/>
                  </a:lnTo>
                  <a:lnTo>
                    <a:pt x="786" y="788"/>
                  </a:lnTo>
                  <a:lnTo>
                    <a:pt x="786" y="786"/>
                  </a:lnTo>
                  <a:lnTo>
                    <a:pt x="791" y="786"/>
                  </a:lnTo>
                  <a:lnTo>
                    <a:pt x="791" y="786"/>
                  </a:lnTo>
                  <a:lnTo>
                    <a:pt x="791" y="788"/>
                  </a:lnTo>
                  <a:lnTo>
                    <a:pt x="791" y="788"/>
                  </a:lnTo>
                  <a:lnTo>
                    <a:pt x="791" y="788"/>
                  </a:lnTo>
                  <a:lnTo>
                    <a:pt x="788" y="788"/>
                  </a:lnTo>
                  <a:lnTo>
                    <a:pt x="791" y="791"/>
                  </a:lnTo>
                  <a:lnTo>
                    <a:pt x="791" y="791"/>
                  </a:lnTo>
                  <a:lnTo>
                    <a:pt x="791" y="793"/>
                  </a:lnTo>
                  <a:lnTo>
                    <a:pt x="791" y="793"/>
                  </a:lnTo>
                  <a:lnTo>
                    <a:pt x="791" y="795"/>
                  </a:lnTo>
                  <a:lnTo>
                    <a:pt x="791" y="795"/>
                  </a:lnTo>
                  <a:lnTo>
                    <a:pt x="793" y="795"/>
                  </a:lnTo>
                  <a:lnTo>
                    <a:pt x="793" y="795"/>
                  </a:lnTo>
                  <a:lnTo>
                    <a:pt x="793" y="793"/>
                  </a:lnTo>
                  <a:lnTo>
                    <a:pt x="796" y="793"/>
                  </a:lnTo>
                  <a:lnTo>
                    <a:pt x="796" y="793"/>
                  </a:lnTo>
                  <a:lnTo>
                    <a:pt x="796" y="791"/>
                  </a:lnTo>
                  <a:lnTo>
                    <a:pt x="796" y="791"/>
                  </a:lnTo>
                  <a:lnTo>
                    <a:pt x="796" y="791"/>
                  </a:lnTo>
                  <a:lnTo>
                    <a:pt x="796" y="791"/>
                  </a:lnTo>
                  <a:lnTo>
                    <a:pt x="796" y="788"/>
                  </a:lnTo>
                  <a:lnTo>
                    <a:pt x="796" y="788"/>
                  </a:lnTo>
                  <a:lnTo>
                    <a:pt x="796" y="786"/>
                  </a:lnTo>
                  <a:lnTo>
                    <a:pt x="796" y="786"/>
                  </a:lnTo>
                  <a:lnTo>
                    <a:pt x="798" y="783"/>
                  </a:lnTo>
                  <a:lnTo>
                    <a:pt x="798" y="783"/>
                  </a:lnTo>
                  <a:lnTo>
                    <a:pt x="798" y="786"/>
                  </a:lnTo>
                  <a:lnTo>
                    <a:pt x="798" y="786"/>
                  </a:lnTo>
                  <a:lnTo>
                    <a:pt x="796" y="788"/>
                  </a:lnTo>
                  <a:lnTo>
                    <a:pt x="796" y="788"/>
                  </a:lnTo>
                  <a:lnTo>
                    <a:pt x="796" y="791"/>
                  </a:lnTo>
                  <a:lnTo>
                    <a:pt x="796" y="791"/>
                  </a:lnTo>
                  <a:lnTo>
                    <a:pt x="798" y="791"/>
                  </a:lnTo>
                  <a:lnTo>
                    <a:pt x="798" y="788"/>
                  </a:lnTo>
                  <a:lnTo>
                    <a:pt x="798" y="788"/>
                  </a:lnTo>
                  <a:lnTo>
                    <a:pt x="798" y="788"/>
                  </a:lnTo>
                  <a:lnTo>
                    <a:pt x="798" y="788"/>
                  </a:lnTo>
                  <a:lnTo>
                    <a:pt x="798" y="791"/>
                  </a:lnTo>
                  <a:lnTo>
                    <a:pt x="798" y="791"/>
                  </a:lnTo>
                  <a:lnTo>
                    <a:pt x="796" y="791"/>
                  </a:lnTo>
                  <a:lnTo>
                    <a:pt x="796" y="793"/>
                  </a:lnTo>
                  <a:lnTo>
                    <a:pt x="796" y="793"/>
                  </a:lnTo>
                  <a:lnTo>
                    <a:pt x="798" y="795"/>
                  </a:lnTo>
                  <a:lnTo>
                    <a:pt x="798" y="795"/>
                  </a:lnTo>
                  <a:lnTo>
                    <a:pt x="798" y="795"/>
                  </a:lnTo>
                  <a:lnTo>
                    <a:pt x="800" y="798"/>
                  </a:lnTo>
                  <a:lnTo>
                    <a:pt x="800" y="798"/>
                  </a:lnTo>
                  <a:lnTo>
                    <a:pt x="803" y="800"/>
                  </a:lnTo>
                  <a:lnTo>
                    <a:pt x="803" y="800"/>
                  </a:lnTo>
                  <a:lnTo>
                    <a:pt x="803" y="800"/>
                  </a:lnTo>
                  <a:lnTo>
                    <a:pt x="803" y="800"/>
                  </a:lnTo>
                  <a:lnTo>
                    <a:pt x="803" y="800"/>
                  </a:lnTo>
                  <a:lnTo>
                    <a:pt x="803" y="800"/>
                  </a:lnTo>
                  <a:lnTo>
                    <a:pt x="803" y="802"/>
                  </a:lnTo>
                  <a:lnTo>
                    <a:pt x="807" y="802"/>
                  </a:lnTo>
                  <a:lnTo>
                    <a:pt x="807" y="802"/>
                  </a:lnTo>
                  <a:lnTo>
                    <a:pt x="807" y="800"/>
                  </a:lnTo>
                  <a:lnTo>
                    <a:pt x="807" y="800"/>
                  </a:lnTo>
                  <a:lnTo>
                    <a:pt x="807" y="800"/>
                  </a:lnTo>
                  <a:lnTo>
                    <a:pt x="807" y="800"/>
                  </a:lnTo>
                  <a:lnTo>
                    <a:pt x="807" y="800"/>
                  </a:lnTo>
                  <a:lnTo>
                    <a:pt x="807" y="802"/>
                  </a:lnTo>
                  <a:lnTo>
                    <a:pt x="810" y="802"/>
                  </a:lnTo>
                  <a:lnTo>
                    <a:pt x="812" y="802"/>
                  </a:lnTo>
                  <a:lnTo>
                    <a:pt x="812" y="802"/>
                  </a:lnTo>
                  <a:lnTo>
                    <a:pt x="812" y="802"/>
                  </a:lnTo>
                  <a:lnTo>
                    <a:pt x="812" y="805"/>
                  </a:lnTo>
                  <a:lnTo>
                    <a:pt x="812" y="807"/>
                  </a:lnTo>
                  <a:lnTo>
                    <a:pt x="812" y="807"/>
                  </a:lnTo>
                  <a:lnTo>
                    <a:pt x="815" y="807"/>
                  </a:lnTo>
                  <a:lnTo>
                    <a:pt x="815" y="807"/>
                  </a:lnTo>
                  <a:lnTo>
                    <a:pt x="812" y="805"/>
                  </a:lnTo>
                  <a:lnTo>
                    <a:pt x="812" y="805"/>
                  </a:lnTo>
                  <a:lnTo>
                    <a:pt x="815" y="802"/>
                  </a:lnTo>
                  <a:lnTo>
                    <a:pt x="815" y="802"/>
                  </a:lnTo>
                  <a:lnTo>
                    <a:pt x="815" y="802"/>
                  </a:lnTo>
                  <a:lnTo>
                    <a:pt x="815" y="802"/>
                  </a:lnTo>
                  <a:lnTo>
                    <a:pt x="815" y="805"/>
                  </a:lnTo>
                  <a:lnTo>
                    <a:pt x="815" y="805"/>
                  </a:lnTo>
                  <a:lnTo>
                    <a:pt x="815" y="805"/>
                  </a:lnTo>
                  <a:lnTo>
                    <a:pt x="815" y="805"/>
                  </a:lnTo>
                  <a:lnTo>
                    <a:pt x="817" y="805"/>
                  </a:lnTo>
                  <a:lnTo>
                    <a:pt x="817" y="805"/>
                  </a:lnTo>
                  <a:lnTo>
                    <a:pt x="817" y="802"/>
                  </a:lnTo>
                  <a:lnTo>
                    <a:pt x="817" y="802"/>
                  </a:lnTo>
                  <a:lnTo>
                    <a:pt x="817" y="802"/>
                  </a:lnTo>
                  <a:lnTo>
                    <a:pt x="817" y="802"/>
                  </a:lnTo>
                  <a:lnTo>
                    <a:pt x="824" y="810"/>
                  </a:lnTo>
                  <a:lnTo>
                    <a:pt x="824" y="810"/>
                  </a:lnTo>
                  <a:lnTo>
                    <a:pt x="824" y="812"/>
                  </a:lnTo>
                  <a:lnTo>
                    <a:pt x="824" y="812"/>
                  </a:lnTo>
                  <a:lnTo>
                    <a:pt x="824" y="812"/>
                  </a:lnTo>
                  <a:lnTo>
                    <a:pt x="824" y="814"/>
                  </a:lnTo>
                  <a:lnTo>
                    <a:pt x="826" y="814"/>
                  </a:lnTo>
                  <a:lnTo>
                    <a:pt x="826" y="814"/>
                  </a:lnTo>
                  <a:lnTo>
                    <a:pt x="829" y="814"/>
                  </a:lnTo>
                  <a:lnTo>
                    <a:pt x="829" y="812"/>
                  </a:lnTo>
                  <a:lnTo>
                    <a:pt x="831" y="812"/>
                  </a:lnTo>
                  <a:lnTo>
                    <a:pt x="831" y="812"/>
                  </a:lnTo>
                  <a:lnTo>
                    <a:pt x="831" y="814"/>
                  </a:lnTo>
                  <a:lnTo>
                    <a:pt x="833" y="817"/>
                  </a:lnTo>
                  <a:lnTo>
                    <a:pt x="841" y="817"/>
                  </a:lnTo>
                  <a:lnTo>
                    <a:pt x="841" y="814"/>
                  </a:lnTo>
                  <a:lnTo>
                    <a:pt x="843" y="814"/>
                  </a:lnTo>
                  <a:lnTo>
                    <a:pt x="843" y="814"/>
                  </a:lnTo>
                  <a:lnTo>
                    <a:pt x="845" y="814"/>
                  </a:lnTo>
                  <a:lnTo>
                    <a:pt x="845" y="814"/>
                  </a:lnTo>
                  <a:lnTo>
                    <a:pt x="859" y="812"/>
                  </a:lnTo>
                  <a:lnTo>
                    <a:pt x="862" y="812"/>
                  </a:lnTo>
                  <a:lnTo>
                    <a:pt x="862" y="810"/>
                  </a:lnTo>
                  <a:lnTo>
                    <a:pt x="864" y="807"/>
                  </a:lnTo>
                  <a:lnTo>
                    <a:pt x="864" y="807"/>
                  </a:lnTo>
                  <a:lnTo>
                    <a:pt x="862" y="805"/>
                  </a:lnTo>
                  <a:lnTo>
                    <a:pt x="862" y="805"/>
                  </a:lnTo>
                  <a:lnTo>
                    <a:pt x="859" y="805"/>
                  </a:lnTo>
                  <a:lnTo>
                    <a:pt x="862" y="805"/>
                  </a:lnTo>
                  <a:lnTo>
                    <a:pt x="862" y="805"/>
                  </a:lnTo>
                  <a:lnTo>
                    <a:pt x="864" y="802"/>
                  </a:lnTo>
                  <a:lnTo>
                    <a:pt x="862" y="800"/>
                  </a:lnTo>
                  <a:lnTo>
                    <a:pt x="864" y="795"/>
                  </a:lnTo>
                  <a:lnTo>
                    <a:pt x="862" y="795"/>
                  </a:lnTo>
                  <a:lnTo>
                    <a:pt x="862" y="793"/>
                  </a:lnTo>
                  <a:lnTo>
                    <a:pt x="862" y="791"/>
                  </a:lnTo>
                  <a:lnTo>
                    <a:pt x="862" y="791"/>
                  </a:lnTo>
                  <a:lnTo>
                    <a:pt x="862" y="788"/>
                  </a:lnTo>
                  <a:lnTo>
                    <a:pt x="862" y="786"/>
                  </a:lnTo>
                  <a:lnTo>
                    <a:pt x="862" y="786"/>
                  </a:lnTo>
                  <a:lnTo>
                    <a:pt x="862" y="783"/>
                  </a:lnTo>
                  <a:lnTo>
                    <a:pt x="859" y="781"/>
                  </a:lnTo>
                  <a:lnTo>
                    <a:pt x="859" y="779"/>
                  </a:lnTo>
                  <a:lnTo>
                    <a:pt x="857" y="779"/>
                  </a:lnTo>
                  <a:lnTo>
                    <a:pt x="857" y="779"/>
                  </a:lnTo>
                  <a:lnTo>
                    <a:pt x="857" y="779"/>
                  </a:lnTo>
                  <a:lnTo>
                    <a:pt x="855"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5"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3" y="746"/>
                  </a:lnTo>
                  <a:lnTo>
                    <a:pt x="843" y="743"/>
                  </a:lnTo>
                  <a:lnTo>
                    <a:pt x="843" y="743"/>
                  </a:lnTo>
                  <a:lnTo>
                    <a:pt x="833" y="731"/>
                  </a:lnTo>
                  <a:lnTo>
                    <a:pt x="822" y="729"/>
                  </a:lnTo>
                  <a:lnTo>
                    <a:pt x="819" y="729"/>
                  </a:lnTo>
                  <a:lnTo>
                    <a:pt x="819" y="731"/>
                  </a:lnTo>
                  <a:lnTo>
                    <a:pt x="819" y="731"/>
                  </a:lnTo>
                  <a:lnTo>
                    <a:pt x="817" y="731"/>
                  </a:lnTo>
                  <a:lnTo>
                    <a:pt x="817" y="731"/>
                  </a:lnTo>
                  <a:lnTo>
                    <a:pt x="817" y="731"/>
                  </a:lnTo>
                  <a:lnTo>
                    <a:pt x="817" y="734"/>
                  </a:lnTo>
                  <a:lnTo>
                    <a:pt x="815" y="734"/>
                  </a:lnTo>
                  <a:lnTo>
                    <a:pt x="815" y="734"/>
                  </a:lnTo>
                  <a:lnTo>
                    <a:pt x="815" y="734"/>
                  </a:lnTo>
                  <a:lnTo>
                    <a:pt x="812" y="734"/>
                  </a:lnTo>
                  <a:lnTo>
                    <a:pt x="812" y="734"/>
                  </a:lnTo>
                  <a:lnTo>
                    <a:pt x="812" y="734"/>
                  </a:lnTo>
                  <a:lnTo>
                    <a:pt x="812" y="734"/>
                  </a:lnTo>
                  <a:lnTo>
                    <a:pt x="810" y="734"/>
                  </a:lnTo>
                  <a:lnTo>
                    <a:pt x="810" y="736"/>
                  </a:lnTo>
                  <a:lnTo>
                    <a:pt x="810" y="736"/>
                  </a:lnTo>
                  <a:lnTo>
                    <a:pt x="810" y="739"/>
                  </a:lnTo>
                  <a:lnTo>
                    <a:pt x="810" y="736"/>
                  </a:lnTo>
                  <a:lnTo>
                    <a:pt x="810" y="736"/>
                  </a:lnTo>
                  <a:lnTo>
                    <a:pt x="810" y="736"/>
                  </a:lnTo>
                  <a:lnTo>
                    <a:pt x="807" y="736"/>
                  </a:lnTo>
                  <a:lnTo>
                    <a:pt x="807" y="739"/>
                  </a:lnTo>
                  <a:lnTo>
                    <a:pt x="805" y="739"/>
                  </a:lnTo>
                  <a:lnTo>
                    <a:pt x="800" y="743"/>
                  </a:lnTo>
                  <a:lnTo>
                    <a:pt x="800" y="746"/>
                  </a:lnTo>
                  <a:lnTo>
                    <a:pt x="800" y="748"/>
                  </a:lnTo>
                  <a:lnTo>
                    <a:pt x="800" y="748"/>
                  </a:lnTo>
                  <a:lnTo>
                    <a:pt x="803" y="748"/>
                  </a:lnTo>
                  <a:lnTo>
                    <a:pt x="803" y="748"/>
                  </a:lnTo>
                  <a:lnTo>
                    <a:pt x="805" y="750"/>
                  </a:lnTo>
                  <a:lnTo>
                    <a:pt x="805" y="750"/>
                  </a:lnTo>
                  <a:lnTo>
                    <a:pt x="803" y="750"/>
                  </a:lnTo>
                  <a:lnTo>
                    <a:pt x="803" y="750"/>
                  </a:lnTo>
                  <a:close/>
                  <a:moveTo>
                    <a:pt x="642" y="516"/>
                  </a:moveTo>
                  <a:lnTo>
                    <a:pt x="644" y="516"/>
                  </a:lnTo>
                  <a:lnTo>
                    <a:pt x="646" y="511"/>
                  </a:lnTo>
                  <a:lnTo>
                    <a:pt x="649" y="509"/>
                  </a:lnTo>
                  <a:lnTo>
                    <a:pt x="649" y="509"/>
                  </a:lnTo>
                  <a:lnTo>
                    <a:pt x="649" y="509"/>
                  </a:lnTo>
                  <a:lnTo>
                    <a:pt x="649" y="507"/>
                  </a:lnTo>
                  <a:lnTo>
                    <a:pt x="649" y="504"/>
                  </a:lnTo>
                  <a:lnTo>
                    <a:pt x="649" y="504"/>
                  </a:lnTo>
                  <a:lnTo>
                    <a:pt x="646" y="504"/>
                  </a:lnTo>
                  <a:lnTo>
                    <a:pt x="644" y="504"/>
                  </a:lnTo>
                  <a:lnTo>
                    <a:pt x="644" y="504"/>
                  </a:lnTo>
                  <a:lnTo>
                    <a:pt x="639" y="509"/>
                  </a:lnTo>
                  <a:lnTo>
                    <a:pt x="639" y="511"/>
                  </a:lnTo>
                  <a:lnTo>
                    <a:pt x="639" y="514"/>
                  </a:lnTo>
                  <a:lnTo>
                    <a:pt x="639" y="514"/>
                  </a:lnTo>
                  <a:lnTo>
                    <a:pt x="639" y="516"/>
                  </a:lnTo>
                  <a:lnTo>
                    <a:pt x="642" y="516"/>
                  </a:lnTo>
                  <a:close/>
                  <a:moveTo>
                    <a:pt x="819" y="708"/>
                  </a:moveTo>
                  <a:lnTo>
                    <a:pt x="822" y="708"/>
                  </a:lnTo>
                  <a:lnTo>
                    <a:pt x="822" y="710"/>
                  </a:lnTo>
                  <a:lnTo>
                    <a:pt x="822" y="715"/>
                  </a:lnTo>
                  <a:lnTo>
                    <a:pt x="822" y="717"/>
                  </a:lnTo>
                  <a:lnTo>
                    <a:pt x="824" y="717"/>
                  </a:lnTo>
                  <a:lnTo>
                    <a:pt x="826" y="720"/>
                  </a:lnTo>
                  <a:lnTo>
                    <a:pt x="833" y="717"/>
                  </a:lnTo>
                  <a:lnTo>
                    <a:pt x="833" y="717"/>
                  </a:lnTo>
                  <a:lnTo>
                    <a:pt x="833" y="715"/>
                  </a:lnTo>
                  <a:lnTo>
                    <a:pt x="833" y="712"/>
                  </a:lnTo>
                  <a:lnTo>
                    <a:pt x="831" y="710"/>
                  </a:lnTo>
                  <a:lnTo>
                    <a:pt x="831" y="708"/>
                  </a:lnTo>
                  <a:lnTo>
                    <a:pt x="829" y="708"/>
                  </a:lnTo>
                  <a:lnTo>
                    <a:pt x="829" y="708"/>
                  </a:lnTo>
                  <a:lnTo>
                    <a:pt x="829" y="708"/>
                  </a:lnTo>
                  <a:lnTo>
                    <a:pt x="829" y="705"/>
                  </a:lnTo>
                  <a:lnTo>
                    <a:pt x="829" y="703"/>
                  </a:lnTo>
                  <a:lnTo>
                    <a:pt x="829" y="701"/>
                  </a:lnTo>
                  <a:lnTo>
                    <a:pt x="829"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6" y="490"/>
                  </a:lnTo>
                  <a:lnTo>
                    <a:pt x="926" y="488"/>
                  </a:lnTo>
                  <a:lnTo>
                    <a:pt x="926" y="488"/>
                  </a:lnTo>
                  <a:lnTo>
                    <a:pt x="926" y="485"/>
                  </a:lnTo>
                  <a:lnTo>
                    <a:pt x="928" y="483"/>
                  </a:lnTo>
                  <a:lnTo>
                    <a:pt x="928" y="483"/>
                  </a:lnTo>
                  <a:lnTo>
                    <a:pt x="926" y="481"/>
                  </a:lnTo>
                  <a:lnTo>
                    <a:pt x="926" y="478"/>
                  </a:lnTo>
                  <a:lnTo>
                    <a:pt x="928" y="473"/>
                  </a:lnTo>
                  <a:lnTo>
                    <a:pt x="928" y="473"/>
                  </a:lnTo>
                  <a:lnTo>
                    <a:pt x="926" y="471"/>
                  </a:lnTo>
                  <a:lnTo>
                    <a:pt x="926" y="469"/>
                  </a:lnTo>
                  <a:lnTo>
                    <a:pt x="926" y="469"/>
                  </a:lnTo>
                  <a:lnTo>
                    <a:pt x="926" y="471"/>
                  </a:lnTo>
                  <a:lnTo>
                    <a:pt x="926" y="471"/>
                  </a:lnTo>
                  <a:lnTo>
                    <a:pt x="926" y="471"/>
                  </a:lnTo>
                  <a:lnTo>
                    <a:pt x="923" y="471"/>
                  </a:lnTo>
                  <a:lnTo>
                    <a:pt x="923" y="471"/>
                  </a:lnTo>
                  <a:lnTo>
                    <a:pt x="923" y="471"/>
                  </a:lnTo>
                  <a:lnTo>
                    <a:pt x="923" y="473"/>
                  </a:lnTo>
                  <a:lnTo>
                    <a:pt x="923" y="473"/>
                  </a:lnTo>
                  <a:lnTo>
                    <a:pt x="923" y="473"/>
                  </a:lnTo>
                  <a:lnTo>
                    <a:pt x="923" y="476"/>
                  </a:lnTo>
                  <a:lnTo>
                    <a:pt x="923" y="476"/>
                  </a:lnTo>
                  <a:lnTo>
                    <a:pt x="923" y="478"/>
                  </a:lnTo>
                  <a:lnTo>
                    <a:pt x="926" y="478"/>
                  </a:lnTo>
                  <a:lnTo>
                    <a:pt x="926" y="478"/>
                  </a:lnTo>
                  <a:lnTo>
                    <a:pt x="926" y="478"/>
                  </a:lnTo>
                  <a:lnTo>
                    <a:pt x="926" y="478"/>
                  </a:lnTo>
                  <a:lnTo>
                    <a:pt x="926" y="478"/>
                  </a:lnTo>
                  <a:lnTo>
                    <a:pt x="923" y="481"/>
                  </a:lnTo>
                  <a:lnTo>
                    <a:pt x="923" y="481"/>
                  </a:lnTo>
                  <a:close/>
                  <a:moveTo>
                    <a:pt x="777" y="561"/>
                  </a:moveTo>
                  <a:lnTo>
                    <a:pt x="777" y="561"/>
                  </a:lnTo>
                  <a:lnTo>
                    <a:pt x="777" y="561"/>
                  </a:lnTo>
                  <a:lnTo>
                    <a:pt x="781" y="568"/>
                  </a:lnTo>
                  <a:lnTo>
                    <a:pt x="781" y="568"/>
                  </a:lnTo>
                  <a:lnTo>
                    <a:pt x="781" y="570"/>
                  </a:lnTo>
                  <a:lnTo>
                    <a:pt x="784" y="570"/>
                  </a:lnTo>
                  <a:lnTo>
                    <a:pt x="817" y="568"/>
                  </a:lnTo>
                  <a:lnTo>
                    <a:pt x="819" y="570"/>
                  </a:lnTo>
                  <a:lnTo>
                    <a:pt x="824" y="570"/>
                  </a:lnTo>
                  <a:lnTo>
                    <a:pt x="824" y="570"/>
                  </a:lnTo>
                  <a:lnTo>
                    <a:pt x="826" y="570"/>
                  </a:lnTo>
                  <a:lnTo>
                    <a:pt x="826" y="570"/>
                  </a:lnTo>
                  <a:lnTo>
                    <a:pt x="826" y="570"/>
                  </a:lnTo>
                  <a:lnTo>
                    <a:pt x="826" y="573"/>
                  </a:lnTo>
                  <a:lnTo>
                    <a:pt x="829" y="570"/>
                  </a:lnTo>
                  <a:lnTo>
                    <a:pt x="829" y="570"/>
                  </a:lnTo>
                  <a:lnTo>
                    <a:pt x="829" y="570"/>
                  </a:lnTo>
                  <a:lnTo>
                    <a:pt x="829" y="570"/>
                  </a:lnTo>
                  <a:lnTo>
                    <a:pt x="829" y="570"/>
                  </a:lnTo>
                  <a:lnTo>
                    <a:pt x="829" y="570"/>
                  </a:lnTo>
                  <a:lnTo>
                    <a:pt x="829" y="570"/>
                  </a:lnTo>
                  <a:lnTo>
                    <a:pt x="829" y="570"/>
                  </a:lnTo>
                  <a:lnTo>
                    <a:pt x="831" y="570"/>
                  </a:lnTo>
                  <a:lnTo>
                    <a:pt x="831" y="570"/>
                  </a:lnTo>
                  <a:lnTo>
                    <a:pt x="831" y="570"/>
                  </a:lnTo>
                  <a:lnTo>
                    <a:pt x="831" y="570"/>
                  </a:lnTo>
                  <a:lnTo>
                    <a:pt x="833" y="570"/>
                  </a:lnTo>
                  <a:lnTo>
                    <a:pt x="833" y="570"/>
                  </a:lnTo>
                  <a:lnTo>
                    <a:pt x="836" y="568"/>
                  </a:lnTo>
                  <a:lnTo>
                    <a:pt x="836" y="566"/>
                  </a:lnTo>
                  <a:lnTo>
                    <a:pt x="833" y="566"/>
                  </a:lnTo>
                  <a:lnTo>
                    <a:pt x="833" y="563"/>
                  </a:lnTo>
                  <a:lnTo>
                    <a:pt x="836" y="563"/>
                  </a:lnTo>
                  <a:lnTo>
                    <a:pt x="836" y="563"/>
                  </a:lnTo>
                  <a:lnTo>
                    <a:pt x="833" y="561"/>
                  </a:lnTo>
                  <a:lnTo>
                    <a:pt x="833" y="561"/>
                  </a:lnTo>
                  <a:lnTo>
                    <a:pt x="833" y="561"/>
                  </a:lnTo>
                  <a:lnTo>
                    <a:pt x="833" y="561"/>
                  </a:lnTo>
                  <a:lnTo>
                    <a:pt x="836" y="559"/>
                  </a:lnTo>
                  <a:lnTo>
                    <a:pt x="836" y="556"/>
                  </a:lnTo>
                  <a:lnTo>
                    <a:pt x="836" y="556"/>
                  </a:lnTo>
                  <a:lnTo>
                    <a:pt x="836" y="556"/>
                  </a:lnTo>
                  <a:lnTo>
                    <a:pt x="836" y="556"/>
                  </a:lnTo>
                  <a:lnTo>
                    <a:pt x="836" y="554"/>
                  </a:lnTo>
                  <a:lnTo>
                    <a:pt x="836" y="554"/>
                  </a:lnTo>
                  <a:lnTo>
                    <a:pt x="838" y="552"/>
                  </a:lnTo>
                  <a:lnTo>
                    <a:pt x="838" y="552"/>
                  </a:lnTo>
                  <a:lnTo>
                    <a:pt x="841" y="552"/>
                  </a:lnTo>
                  <a:lnTo>
                    <a:pt x="841" y="549"/>
                  </a:lnTo>
                  <a:lnTo>
                    <a:pt x="838" y="547"/>
                  </a:lnTo>
                  <a:lnTo>
                    <a:pt x="838" y="547"/>
                  </a:lnTo>
                  <a:lnTo>
                    <a:pt x="838" y="544"/>
                  </a:lnTo>
                  <a:lnTo>
                    <a:pt x="836" y="544"/>
                  </a:lnTo>
                  <a:lnTo>
                    <a:pt x="836" y="544"/>
                  </a:lnTo>
                  <a:lnTo>
                    <a:pt x="836" y="544"/>
                  </a:lnTo>
                  <a:lnTo>
                    <a:pt x="833" y="542"/>
                  </a:lnTo>
                  <a:lnTo>
                    <a:pt x="833" y="542"/>
                  </a:lnTo>
                  <a:lnTo>
                    <a:pt x="833" y="544"/>
                  </a:lnTo>
                  <a:lnTo>
                    <a:pt x="831" y="542"/>
                  </a:lnTo>
                  <a:lnTo>
                    <a:pt x="829"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2" y="544"/>
                  </a:lnTo>
                  <a:lnTo>
                    <a:pt x="822" y="544"/>
                  </a:lnTo>
                  <a:lnTo>
                    <a:pt x="822" y="544"/>
                  </a:lnTo>
                  <a:lnTo>
                    <a:pt x="822" y="542"/>
                  </a:lnTo>
                  <a:lnTo>
                    <a:pt x="819" y="544"/>
                  </a:lnTo>
                  <a:lnTo>
                    <a:pt x="819" y="544"/>
                  </a:lnTo>
                  <a:lnTo>
                    <a:pt x="815" y="544"/>
                  </a:lnTo>
                  <a:lnTo>
                    <a:pt x="817" y="544"/>
                  </a:lnTo>
                  <a:lnTo>
                    <a:pt x="817" y="544"/>
                  </a:lnTo>
                  <a:lnTo>
                    <a:pt x="815" y="544"/>
                  </a:lnTo>
                  <a:lnTo>
                    <a:pt x="815" y="544"/>
                  </a:lnTo>
                  <a:lnTo>
                    <a:pt x="803" y="542"/>
                  </a:lnTo>
                  <a:lnTo>
                    <a:pt x="803" y="542"/>
                  </a:lnTo>
                  <a:lnTo>
                    <a:pt x="800" y="547"/>
                  </a:lnTo>
                  <a:lnTo>
                    <a:pt x="798" y="547"/>
                  </a:lnTo>
                  <a:lnTo>
                    <a:pt x="798" y="547"/>
                  </a:lnTo>
                  <a:lnTo>
                    <a:pt x="796" y="544"/>
                  </a:lnTo>
                  <a:lnTo>
                    <a:pt x="796" y="547"/>
                  </a:lnTo>
                  <a:lnTo>
                    <a:pt x="796" y="547"/>
                  </a:lnTo>
                  <a:lnTo>
                    <a:pt x="796" y="547"/>
                  </a:lnTo>
                  <a:lnTo>
                    <a:pt x="796" y="547"/>
                  </a:lnTo>
                  <a:lnTo>
                    <a:pt x="793" y="547"/>
                  </a:lnTo>
                  <a:lnTo>
                    <a:pt x="793" y="547"/>
                  </a:lnTo>
                  <a:lnTo>
                    <a:pt x="793" y="544"/>
                  </a:lnTo>
                  <a:lnTo>
                    <a:pt x="793" y="542"/>
                  </a:lnTo>
                  <a:lnTo>
                    <a:pt x="791" y="542"/>
                  </a:lnTo>
                  <a:lnTo>
                    <a:pt x="788" y="544"/>
                  </a:lnTo>
                  <a:lnTo>
                    <a:pt x="788" y="544"/>
                  </a:lnTo>
                  <a:lnTo>
                    <a:pt x="788" y="544"/>
                  </a:lnTo>
                  <a:lnTo>
                    <a:pt x="788" y="544"/>
                  </a:lnTo>
                  <a:lnTo>
                    <a:pt x="788" y="544"/>
                  </a:lnTo>
                  <a:lnTo>
                    <a:pt x="784" y="547"/>
                  </a:lnTo>
                  <a:lnTo>
                    <a:pt x="784" y="549"/>
                  </a:lnTo>
                  <a:lnTo>
                    <a:pt x="781" y="549"/>
                  </a:lnTo>
                  <a:lnTo>
                    <a:pt x="779" y="552"/>
                  </a:lnTo>
                  <a:lnTo>
                    <a:pt x="777" y="552"/>
                  </a:lnTo>
                  <a:lnTo>
                    <a:pt x="777" y="554"/>
                  </a:lnTo>
                  <a:lnTo>
                    <a:pt x="777" y="554"/>
                  </a:lnTo>
                  <a:lnTo>
                    <a:pt x="777" y="556"/>
                  </a:lnTo>
                  <a:lnTo>
                    <a:pt x="777" y="556"/>
                  </a:lnTo>
                  <a:lnTo>
                    <a:pt x="777" y="556"/>
                  </a:lnTo>
                  <a:lnTo>
                    <a:pt x="777" y="556"/>
                  </a:lnTo>
                  <a:lnTo>
                    <a:pt x="777" y="556"/>
                  </a:lnTo>
                  <a:lnTo>
                    <a:pt x="777" y="559"/>
                  </a:lnTo>
                  <a:lnTo>
                    <a:pt x="777" y="559"/>
                  </a:lnTo>
                  <a:lnTo>
                    <a:pt x="777" y="559"/>
                  </a:lnTo>
                  <a:lnTo>
                    <a:pt x="777" y="559"/>
                  </a:lnTo>
                  <a:lnTo>
                    <a:pt x="777" y="561"/>
                  </a:lnTo>
                  <a:close/>
                  <a:moveTo>
                    <a:pt x="881" y="554"/>
                  </a:moveTo>
                  <a:lnTo>
                    <a:pt x="881" y="556"/>
                  </a:lnTo>
                  <a:lnTo>
                    <a:pt x="881" y="556"/>
                  </a:lnTo>
                  <a:lnTo>
                    <a:pt x="881" y="556"/>
                  </a:lnTo>
                  <a:lnTo>
                    <a:pt x="881" y="559"/>
                  </a:lnTo>
                  <a:lnTo>
                    <a:pt x="881" y="559"/>
                  </a:lnTo>
                  <a:lnTo>
                    <a:pt x="881"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7" y="582"/>
                  </a:lnTo>
                  <a:lnTo>
                    <a:pt x="907" y="582"/>
                  </a:lnTo>
                  <a:lnTo>
                    <a:pt x="914" y="575"/>
                  </a:lnTo>
                  <a:lnTo>
                    <a:pt x="914" y="570"/>
                  </a:lnTo>
                  <a:lnTo>
                    <a:pt x="914" y="570"/>
                  </a:lnTo>
                  <a:lnTo>
                    <a:pt x="914" y="570"/>
                  </a:lnTo>
                  <a:lnTo>
                    <a:pt x="914" y="568"/>
                  </a:lnTo>
                  <a:lnTo>
                    <a:pt x="914" y="568"/>
                  </a:lnTo>
                  <a:lnTo>
                    <a:pt x="914" y="568"/>
                  </a:lnTo>
                  <a:lnTo>
                    <a:pt x="914" y="568"/>
                  </a:lnTo>
                  <a:lnTo>
                    <a:pt x="914" y="568"/>
                  </a:lnTo>
                  <a:lnTo>
                    <a:pt x="914" y="566"/>
                  </a:lnTo>
                  <a:lnTo>
                    <a:pt x="914" y="566"/>
                  </a:lnTo>
                  <a:lnTo>
                    <a:pt x="914" y="566"/>
                  </a:lnTo>
                  <a:lnTo>
                    <a:pt x="914" y="566"/>
                  </a:lnTo>
                  <a:lnTo>
                    <a:pt x="912" y="563"/>
                  </a:lnTo>
                  <a:lnTo>
                    <a:pt x="912" y="563"/>
                  </a:lnTo>
                  <a:lnTo>
                    <a:pt x="912" y="561"/>
                  </a:lnTo>
                  <a:lnTo>
                    <a:pt x="912" y="561"/>
                  </a:lnTo>
                  <a:lnTo>
                    <a:pt x="909" y="559"/>
                  </a:lnTo>
                  <a:lnTo>
                    <a:pt x="902" y="552"/>
                  </a:lnTo>
                  <a:lnTo>
                    <a:pt x="900" y="549"/>
                  </a:lnTo>
                  <a:lnTo>
                    <a:pt x="900" y="549"/>
                  </a:lnTo>
                  <a:lnTo>
                    <a:pt x="900" y="549"/>
                  </a:lnTo>
                  <a:lnTo>
                    <a:pt x="900" y="549"/>
                  </a:lnTo>
                  <a:lnTo>
                    <a:pt x="900" y="549"/>
                  </a:lnTo>
                  <a:lnTo>
                    <a:pt x="900" y="549"/>
                  </a:lnTo>
                  <a:lnTo>
                    <a:pt x="897" y="547"/>
                  </a:lnTo>
                  <a:lnTo>
                    <a:pt x="885" y="547"/>
                  </a:lnTo>
                  <a:lnTo>
                    <a:pt x="883" y="547"/>
                  </a:lnTo>
                  <a:lnTo>
                    <a:pt x="883" y="549"/>
                  </a:lnTo>
                  <a:lnTo>
                    <a:pt x="881" y="549"/>
                  </a:lnTo>
                  <a:lnTo>
                    <a:pt x="881" y="549"/>
                  </a:lnTo>
                  <a:lnTo>
                    <a:pt x="881" y="549"/>
                  </a:lnTo>
                  <a:lnTo>
                    <a:pt x="881" y="552"/>
                  </a:lnTo>
                  <a:lnTo>
                    <a:pt x="881" y="552"/>
                  </a:lnTo>
                  <a:lnTo>
                    <a:pt x="881" y="554"/>
                  </a:lnTo>
                  <a:lnTo>
                    <a:pt x="881" y="554"/>
                  </a:lnTo>
                  <a:lnTo>
                    <a:pt x="881" y="554"/>
                  </a:lnTo>
                  <a:close/>
                  <a:moveTo>
                    <a:pt x="784" y="982"/>
                  </a:moveTo>
                  <a:lnTo>
                    <a:pt x="786" y="985"/>
                  </a:lnTo>
                  <a:lnTo>
                    <a:pt x="786" y="985"/>
                  </a:lnTo>
                  <a:lnTo>
                    <a:pt x="788" y="985"/>
                  </a:lnTo>
                  <a:lnTo>
                    <a:pt x="788" y="985"/>
                  </a:lnTo>
                  <a:lnTo>
                    <a:pt x="791" y="985"/>
                  </a:lnTo>
                  <a:lnTo>
                    <a:pt x="791" y="987"/>
                  </a:lnTo>
                  <a:lnTo>
                    <a:pt x="793" y="987"/>
                  </a:lnTo>
                  <a:lnTo>
                    <a:pt x="793" y="987"/>
                  </a:lnTo>
                  <a:lnTo>
                    <a:pt x="793" y="985"/>
                  </a:lnTo>
                  <a:lnTo>
                    <a:pt x="796" y="982"/>
                  </a:lnTo>
                  <a:lnTo>
                    <a:pt x="796" y="980"/>
                  </a:lnTo>
                  <a:lnTo>
                    <a:pt x="793" y="978"/>
                  </a:lnTo>
                  <a:lnTo>
                    <a:pt x="793" y="978"/>
                  </a:lnTo>
                  <a:lnTo>
                    <a:pt x="793" y="975"/>
                  </a:lnTo>
                  <a:lnTo>
                    <a:pt x="793" y="973"/>
                  </a:lnTo>
                  <a:lnTo>
                    <a:pt x="793" y="973"/>
                  </a:lnTo>
                  <a:lnTo>
                    <a:pt x="791" y="970"/>
                  </a:lnTo>
                  <a:lnTo>
                    <a:pt x="791" y="970"/>
                  </a:lnTo>
                  <a:lnTo>
                    <a:pt x="791" y="973"/>
                  </a:lnTo>
                  <a:lnTo>
                    <a:pt x="788" y="975"/>
                  </a:lnTo>
                  <a:lnTo>
                    <a:pt x="786" y="975"/>
                  </a:lnTo>
                  <a:lnTo>
                    <a:pt x="786" y="978"/>
                  </a:lnTo>
                  <a:lnTo>
                    <a:pt x="786" y="980"/>
                  </a:lnTo>
                  <a:lnTo>
                    <a:pt x="786" y="980"/>
                  </a:lnTo>
                  <a:lnTo>
                    <a:pt x="784" y="982"/>
                  </a:lnTo>
                  <a:close/>
                  <a:moveTo>
                    <a:pt x="810" y="826"/>
                  </a:moveTo>
                  <a:lnTo>
                    <a:pt x="819" y="828"/>
                  </a:lnTo>
                  <a:lnTo>
                    <a:pt x="819" y="828"/>
                  </a:lnTo>
                  <a:lnTo>
                    <a:pt x="822" y="828"/>
                  </a:lnTo>
                  <a:lnTo>
                    <a:pt x="819" y="826"/>
                  </a:lnTo>
                  <a:lnTo>
                    <a:pt x="817" y="821"/>
                  </a:lnTo>
                  <a:lnTo>
                    <a:pt x="817" y="819"/>
                  </a:lnTo>
                  <a:lnTo>
                    <a:pt x="815" y="819"/>
                  </a:lnTo>
                  <a:lnTo>
                    <a:pt x="812" y="817"/>
                  </a:lnTo>
                  <a:lnTo>
                    <a:pt x="810" y="817"/>
                  </a:lnTo>
                  <a:lnTo>
                    <a:pt x="807" y="819"/>
                  </a:lnTo>
                  <a:lnTo>
                    <a:pt x="807" y="819"/>
                  </a:lnTo>
                  <a:lnTo>
                    <a:pt x="807" y="821"/>
                  </a:lnTo>
                  <a:lnTo>
                    <a:pt x="807" y="821"/>
                  </a:lnTo>
                  <a:lnTo>
                    <a:pt x="807" y="821"/>
                  </a:lnTo>
                  <a:lnTo>
                    <a:pt x="805" y="821"/>
                  </a:lnTo>
                  <a:lnTo>
                    <a:pt x="805" y="824"/>
                  </a:lnTo>
                  <a:lnTo>
                    <a:pt x="805" y="824"/>
                  </a:lnTo>
                  <a:lnTo>
                    <a:pt x="807" y="826"/>
                  </a:lnTo>
                  <a:lnTo>
                    <a:pt x="810" y="826"/>
                  </a:lnTo>
                  <a:close/>
                  <a:moveTo>
                    <a:pt x="916" y="615"/>
                  </a:moveTo>
                  <a:lnTo>
                    <a:pt x="916" y="613"/>
                  </a:lnTo>
                  <a:lnTo>
                    <a:pt x="912" y="615"/>
                  </a:lnTo>
                  <a:lnTo>
                    <a:pt x="909" y="615"/>
                  </a:lnTo>
                  <a:lnTo>
                    <a:pt x="904" y="620"/>
                  </a:lnTo>
                  <a:lnTo>
                    <a:pt x="904" y="620"/>
                  </a:lnTo>
                  <a:lnTo>
                    <a:pt x="904" y="623"/>
                  </a:lnTo>
                  <a:lnTo>
                    <a:pt x="904" y="625"/>
                  </a:lnTo>
                  <a:lnTo>
                    <a:pt x="904" y="627"/>
                  </a:lnTo>
                  <a:lnTo>
                    <a:pt x="914" y="637"/>
                  </a:lnTo>
                  <a:lnTo>
                    <a:pt x="916" y="641"/>
                  </a:lnTo>
                  <a:lnTo>
                    <a:pt x="916" y="644"/>
                  </a:lnTo>
                  <a:lnTo>
                    <a:pt x="919" y="644"/>
                  </a:lnTo>
                  <a:lnTo>
                    <a:pt x="921" y="644"/>
                  </a:lnTo>
                  <a:lnTo>
                    <a:pt x="923" y="644"/>
                  </a:lnTo>
                  <a:lnTo>
                    <a:pt x="921" y="641"/>
                  </a:lnTo>
                  <a:lnTo>
                    <a:pt x="921" y="641"/>
                  </a:lnTo>
                  <a:lnTo>
                    <a:pt x="923" y="641"/>
                  </a:lnTo>
                  <a:lnTo>
                    <a:pt x="926" y="644"/>
                  </a:lnTo>
                  <a:lnTo>
                    <a:pt x="926" y="644"/>
                  </a:lnTo>
                  <a:lnTo>
                    <a:pt x="926" y="641"/>
                  </a:lnTo>
                  <a:lnTo>
                    <a:pt x="928" y="641"/>
                  </a:lnTo>
                  <a:lnTo>
                    <a:pt x="926" y="641"/>
                  </a:lnTo>
                  <a:lnTo>
                    <a:pt x="926"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9" y="615"/>
                  </a:lnTo>
                  <a:lnTo>
                    <a:pt x="916" y="615"/>
                  </a:lnTo>
                  <a:close/>
                  <a:moveTo>
                    <a:pt x="786" y="1233"/>
                  </a:moveTo>
                  <a:lnTo>
                    <a:pt x="786" y="1233"/>
                  </a:lnTo>
                  <a:lnTo>
                    <a:pt x="786" y="1231"/>
                  </a:lnTo>
                  <a:lnTo>
                    <a:pt x="786" y="1231"/>
                  </a:lnTo>
                  <a:lnTo>
                    <a:pt x="784" y="1231"/>
                  </a:lnTo>
                  <a:lnTo>
                    <a:pt x="784" y="1231"/>
                  </a:lnTo>
                  <a:lnTo>
                    <a:pt x="781" y="1231"/>
                  </a:lnTo>
                  <a:lnTo>
                    <a:pt x="781" y="1233"/>
                  </a:lnTo>
                  <a:lnTo>
                    <a:pt x="781" y="1236"/>
                  </a:lnTo>
                  <a:lnTo>
                    <a:pt x="784" y="1236"/>
                  </a:lnTo>
                  <a:lnTo>
                    <a:pt x="784" y="1236"/>
                  </a:lnTo>
                  <a:lnTo>
                    <a:pt x="786" y="1236"/>
                  </a:lnTo>
                  <a:lnTo>
                    <a:pt x="788" y="1238"/>
                  </a:lnTo>
                  <a:lnTo>
                    <a:pt x="788" y="1238"/>
                  </a:lnTo>
                  <a:lnTo>
                    <a:pt x="788" y="1240"/>
                  </a:lnTo>
                  <a:lnTo>
                    <a:pt x="791" y="1238"/>
                  </a:lnTo>
                  <a:lnTo>
                    <a:pt x="791" y="1238"/>
                  </a:lnTo>
                  <a:lnTo>
                    <a:pt x="788" y="1236"/>
                  </a:lnTo>
                  <a:lnTo>
                    <a:pt x="788" y="1236"/>
                  </a:lnTo>
                  <a:lnTo>
                    <a:pt x="786" y="1236"/>
                  </a:lnTo>
                  <a:lnTo>
                    <a:pt x="786" y="1233"/>
                  </a:lnTo>
                  <a:lnTo>
                    <a:pt x="786" y="1233"/>
                  </a:lnTo>
                  <a:close/>
                  <a:moveTo>
                    <a:pt x="1785" y="2597"/>
                  </a:moveTo>
                  <a:lnTo>
                    <a:pt x="1785" y="2597"/>
                  </a:lnTo>
                  <a:lnTo>
                    <a:pt x="1782" y="2594"/>
                  </a:lnTo>
                  <a:lnTo>
                    <a:pt x="1782" y="2594"/>
                  </a:lnTo>
                  <a:lnTo>
                    <a:pt x="1782" y="2592"/>
                  </a:lnTo>
                  <a:lnTo>
                    <a:pt x="1782" y="2592"/>
                  </a:lnTo>
                  <a:lnTo>
                    <a:pt x="1780" y="2592"/>
                  </a:lnTo>
                  <a:lnTo>
                    <a:pt x="1778" y="2594"/>
                  </a:lnTo>
                  <a:lnTo>
                    <a:pt x="1778" y="2594"/>
                  </a:lnTo>
                  <a:lnTo>
                    <a:pt x="1778" y="2597"/>
                  </a:lnTo>
                  <a:lnTo>
                    <a:pt x="1780" y="2599"/>
                  </a:lnTo>
                  <a:lnTo>
                    <a:pt x="1780" y="2601"/>
                  </a:lnTo>
                  <a:lnTo>
                    <a:pt x="1782" y="2599"/>
                  </a:lnTo>
                  <a:lnTo>
                    <a:pt x="1785" y="2599"/>
                  </a:lnTo>
                  <a:lnTo>
                    <a:pt x="1785" y="2599"/>
                  </a:lnTo>
                  <a:lnTo>
                    <a:pt x="1785" y="2599"/>
                  </a:lnTo>
                  <a:lnTo>
                    <a:pt x="1785" y="2599"/>
                  </a:lnTo>
                  <a:lnTo>
                    <a:pt x="1787" y="2597"/>
                  </a:lnTo>
                  <a:lnTo>
                    <a:pt x="1787" y="2597"/>
                  </a:lnTo>
                  <a:lnTo>
                    <a:pt x="1785" y="2597"/>
                  </a:lnTo>
                  <a:lnTo>
                    <a:pt x="1785" y="2597"/>
                  </a:lnTo>
                  <a:close/>
                  <a:moveTo>
                    <a:pt x="1818" y="2187"/>
                  </a:moveTo>
                  <a:lnTo>
                    <a:pt x="1820" y="2187"/>
                  </a:lnTo>
                  <a:lnTo>
                    <a:pt x="1820" y="2190"/>
                  </a:lnTo>
                  <a:lnTo>
                    <a:pt x="1820" y="2190"/>
                  </a:lnTo>
                  <a:lnTo>
                    <a:pt x="1823" y="2190"/>
                  </a:lnTo>
                  <a:lnTo>
                    <a:pt x="1823" y="2192"/>
                  </a:lnTo>
                  <a:lnTo>
                    <a:pt x="1823" y="2190"/>
                  </a:lnTo>
                  <a:lnTo>
                    <a:pt x="1823" y="2190"/>
                  </a:lnTo>
                  <a:lnTo>
                    <a:pt x="1823" y="2190"/>
                  </a:lnTo>
                  <a:lnTo>
                    <a:pt x="1823" y="2187"/>
                  </a:lnTo>
                  <a:lnTo>
                    <a:pt x="1820" y="2187"/>
                  </a:lnTo>
                  <a:lnTo>
                    <a:pt x="1820" y="2187"/>
                  </a:lnTo>
                  <a:lnTo>
                    <a:pt x="1820" y="2185"/>
                  </a:lnTo>
                  <a:lnTo>
                    <a:pt x="1820" y="2185"/>
                  </a:lnTo>
                  <a:lnTo>
                    <a:pt x="1820" y="2185"/>
                  </a:lnTo>
                  <a:lnTo>
                    <a:pt x="1820" y="2182"/>
                  </a:lnTo>
                  <a:lnTo>
                    <a:pt x="1820" y="2182"/>
                  </a:lnTo>
                  <a:lnTo>
                    <a:pt x="1820" y="2182"/>
                  </a:lnTo>
                  <a:lnTo>
                    <a:pt x="1818" y="2182"/>
                  </a:lnTo>
                  <a:lnTo>
                    <a:pt x="1815" y="2180"/>
                  </a:lnTo>
                  <a:lnTo>
                    <a:pt x="1815" y="2180"/>
                  </a:lnTo>
                  <a:lnTo>
                    <a:pt x="1815" y="2180"/>
                  </a:lnTo>
                  <a:lnTo>
                    <a:pt x="1815" y="2180"/>
                  </a:lnTo>
                  <a:lnTo>
                    <a:pt x="1815" y="2180"/>
                  </a:lnTo>
                  <a:lnTo>
                    <a:pt x="1815" y="2180"/>
                  </a:lnTo>
                  <a:lnTo>
                    <a:pt x="1815" y="2180"/>
                  </a:lnTo>
                  <a:lnTo>
                    <a:pt x="1815" y="2182"/>
                  </a:lnTo>
                  <a:lnTo>
                    <a:pt x="1815" y="2182"/>
                  </a:lnTo>
                  <a:lnTo>
                    <a:pt x="1818" y="2182"/>
                  </a:lnTo>
                  <a:lnTo>
                    <a:pt x="1818" y="2185"/>
                  </a:lnTo>
                  <a:lnTo>
                    <a:pt x="1818" y="2187"/>
                  </a:lnTo>
                  <a:lnTo>
                    <a:pt x="1818" y="2187"/>
                  </a:lnTo>
                  <a:close/>
                  <a:moveTo>
                    <a:pt x="1811" y="2642"/>
                  </a:moveTo>
                  <a:lnTo>
                    <a:pt x="1811" y="2642"/>
                  </a:lnTo>
                  <a:lnTo>
                    <a:pt x="1811" y="2642"/>
                  </a:lnTo>
                  <a:lnTo>
                    <a:pt x="1811" y="2642"/>
                  </a:lnTo>
                  <a:lnTo>
                    <a:pt x="1808" y="2642"/>
                  </a:lnTo>
                  <a:lnTo>
                    <a:pt x="1808" y="2642"/>
                  </a:lnTo>
                  <a:lnTo>
                    <a:pt x="1808" y="2642"/>
                  </a:lnTo>
                  <a:lnTo>
                    <a:pt x="1808" y="2644"/>
                  </a:lnTo>
                  <a:lnTo>
                    <a:pt x="1808" y="2644"/>
                  </a:lnTo>
                  <a:lnTo>
                    <a:pt x="1808" y="2646"/>
                  </a:lnTo>
                  <a:lnTo>
                    <a:pt x="1811" y="2644"/>
                  </a:lnTo>
                  <a:lnTo>
                    <a:pt x="1811" y="2644"/>
                  </a:lnTo>
                  <a:lnTo>
                    <a:pt x="1811" y="2644"/>
                  </a:lnTo>
                  <a:lnTo>
                    <a:pt x="1811" y="2644"/>
                  </a:lnTo>
                  <a:lnTo>
                    <a:pt x="1811" y="2644"/>
                  </a:lnTo>
                  <a:lnTo>
                    <a:pt x="1811" y="2642"/>
                  </a:lnTo>
                  <a:close/>
                  <a:moveTo>
                    <a:pt x="1832" y="2201"/>
                  </a:moveTo>
                  <a:lnTo>
                    <a:pt x="1832" y="2201"/>
                  </a:lnTo>
                  <a:lnTo>
                    <a:pt x="1830" y="2201"/>
                  </a:lnTo>
                  <a:lnTo>
                    <a:pt x="1830" y="2201"/>
                  </a:lnTo>
                  <a:lnTo>
                    <a:pt x="1830" y="2199"/>
                  </a:lnTo>
                  <a:lnTo>
                    <a:pt x="1827" y="2197"/>
                  </a:lnTo>
                  <a:lnTo>
                    <a:pt x="1827" y="2197"/>
                  </a:lnTo>
                  <a:lnTo>
                    <a:pt x="1827" y="2199"/>
                  </a:lnTo>
                  <a:lnTo>
                    <a:pt x="1827" y="2199"/>
                  </a:lnTo>
                  <a:lnTo>
                    <a:pt x="1827" y="2199"/>
                  </a:lnTo>
                  <a:lnTo>
                    <a:pt x="1827" y="2201"/>
                  </a:lnTo>
                  <a:lnTo>
                    <a:pt x="1827" y="2201"/>
                  </a:lnTo>
                  <a:lnTo>
                    <a:pt x="1827" y="2201"/>
                  </a:lnTo>
                  <a:lnTo>
                    <a:pt x="1827" y="2204"/>
                  </a:lnTo>
                  <a:lnTo>
                    <a:pt x="1830" y="2204"/>
                  </a:lnTo>
                  <a:lnTo>
                    <a:pt x="1830" y="2206"/>
                  </a:lnTo>
                  <a:lnTo>
                    <a:pt x="1830" y="2206"/>
                  </a:lnTo>
                  <a:lnTo>
                    <a:pt x="1832" y="2209"/>
                  </a:lnTo>
                  <a:lnTo>
                    <a:pt x="1832" y="2209"/>
                  </a:lnTo>
                  <a:lnTo>
                    <a:pt x="1832" y="2209"/>
                  </a:lnTo>
                  <a:lnTo>
                    <a:pt x="1834" y="2209"/>
                  </a:lnTo>
                  <a:lnTo>
                    <a:pt x="1834" y="2209"/>
                  </a:lnTo>
                  <a:lnTo>
                    <a:pt x="1832" y="2206"/>
                  </a:lnTo>
                  <a:lnTo>
                    <a:pt x="1832" y="2206"/>
                  </a:lnTo>
                  <a:lnTo>
                    <a:pt x="1832" y="2206"/>
                  </a:lnTo>
                  <a:lnTo>
                    <a:pt x="1832" y="2206"/>
                  </a:lnTo>
                  <a:lnTo>
                    <a:pt x="1832" y="2206"/>
                  </a:lnTo>
                  <a:lnTo>
                    <a:pt x="1832" y="2204"/>
                  </a:lnTo>
                  <a:lnTo>
                    <a:pt x="1832" y="2204"/>
                  </a:lnTo>
                  <a:lnTo>
                    <a:pt x="1832" y="2204"/>
                  </a:lnTo>
                  <a:lnTo>
                    <a:pt x="1832" y="2201"/>
                  </a:lnTo>
                  <a:close/>
                  <a:moveTo>
                    <a:pt x="1799" y="2289"/>
                  </a:moveTo>
                  <a:lnTo>
                    <a:pt x="1794" y="2291"/>
                  </a:lnTo>
                  <a:lnTo>
                    <a:pt x="1794" y="2291"/>
                  </a:lnTo>
                  <a:lnTo>
                    <a:pt x="1794" y="2291"/>
                  </a:lnTo>
                  <a:lnTo>
                    <a:pt x="1794" y="2291"/>
                  </a:lnTo>
                  <a:lnTo>
                    <a:pt x="1794" y="2294"/>
                  </a:lnTo>
                  <a:lnTo>
                    <a:pt x="1794" y="2294"/>
                  </a:lnTo>
                  <a:lnTo>
                    <a:pt x="1794" y="2294"/>
                  </a:lnTo>
                  <a:lnTo>
                    <a:pt x="1794" y="2294"/>
                  </a:lnTo>
                  <a:lnTo>
                    <a:pt x="1797" y="2294"/>
                  </a:lnTo>
                  <a:lnTo>
                    <a:pt x="1797" y="2294"/>
                  </a:lnTo>
                  <a:lnTo>
                    <a:pt x="1797" y="2291"/>
                  </a:lnTo>
                  <a:lnTo>
                    <a:pt x="1799" y="2291"/>
                  </a:lnTo>
                  <a:lnTo>
                    <a:pt x="1799" y="2289"/>
                  </a:lnTo>
                  <a:lnTo>
                    <a:pt x="1799" y="2289"/>
                  </a:lnTo>
                  <a:lnTo>
                    <a:pt x="1799" y="2289"/>
                  </a:lnTo>
                  <a:close/>
                  <a:moveTo>
                    <a:pt x="1787" y="1584"/>
                  </a:moveTo>
                  <a:lnTo>
                    <a:pt x="1785" y="1584"/>
                  </a:lnTo>
                  <a:lnTo>
                    <a:pt x="1778" y="1591"/>
                  </a:lnTo>
                  <a:lnTo>
                    <a:pt x="1778" y="1591"/>
                  </a:lnTo>
                  <a:lnTo>
                    <a:pt x="1780" y="1591"/>
                  </a:lnTo>
                  <a:lnTo>
                    <a:pt x="1780" y="1588"/>
                  </a:lnTo>
                  <a:lnTo>
                    <a:pt x="1782" y="1591"/>
                  </a:lnTo>
                  <a:lnTo>
                    <a:pt x="1785" y="1591"/>
                  </a:lnTo>
                  <a:lnTo>
                    <a:pt x="1785" y="1588"/>
                  </a:lnTo>
                  <a:lnTo>
                    <a:pt x="1785" y="1588"/>
                  </a:lnTo>
                  <a:lnTo>
                    <a:pt x="1785" y="1588"/>
                  </a:lnTo>
                  <a:lnTo>
                    <a:pt x="1782" y="1588"/>
                  </a:lnTo>
                  <a:lnTo>
                    <a:pt x="1785" y="1586"/>
                  </a:lnTo>
                  <a:lnTo>
                    <a:pt x="1785" y="1586"/>
                  </a:lnTo>
                  <a:lnTo>
                    <a:pt x="1785" y="1586"/>
                  </a:lnTo>
                  <a:lnTo>
                    <a:pt x="1787" y="1586"/>
                  </a:lnTo>
                  <a:lnTo>
                    <a:pt x="1787" y="1586"/>
                  </a:lnTo>
                  <a:lnTo>
                    <a:pt x="1787" y="1586"/>
                  </a:lnTo>
                  <a:lnTo>
                    <a:pt x="1787" y="1586"/>
                  </a:lnTo>
                  <a:lnTo>
                    <a:pt x="1787" y="1584"/>
                  </a:lnTo>
                  <a:close/>
                  <a:moveTo>
                    <a:pt x="1811" y="2277"/>
                  </a:moveTo>
                  <a:lnTo>
                    <a:pt x="1811" y="2280"/>
                  </a:lnTo>
                  <a:lnTo>
                    <a:pt x="1811" y="2280"/>
                  </a:lnTo>
                  <a:lnTo>
                    <a:pt x="1811" y="2280"/>
                  </a:lnTo>
                  <a:lnTo>
                    <a:pt x="1813" y="2280"/>
                  </a:lnTo>
                  <a:lnTo>
                    <a:pt x="1813" y="2280"/>
                  </a:lnTo>
                  <a:lnTo>
                    <a:pt x="1813" y="2277"/>
                  </a:lnTo>
                  <a:lnTo>
                    <a:pt x="1813" y="2275"/>
                  </a:lnTo>
                  <a:lnTo>
                    <a:pt x="1813" y="2275"/>
                  </a:lnTo>
                  <a:lnTo>
                    <a:pt x="1813" y="2275"/>
                  </a:lnTo>
                  <a:lnTo>
                    <a:pt x="1813" y="2275"/>
                  </a:lnTo>
                  <a:lnTo>
                    <a:pt x="1813" y="2275"/>
                  </a:lnTo>
                  <a:lnTo>
                    <a:pt x="1813" y="2275"/>
                  </a:lnTo>
                  <a:lnTo>
                    <a:pt x="1811" y="2275"/>
                  </a:lnTo>
                  <a:lnTo>
                    <a:pt x="1811" y="2275"/>
                  </a:lnTo>
                  <a:lnTo>
                    <a:pt x="1813" y="2275"/>
                  </a:lnTo>
                  <a:lnTo>
                    <a:pt x="1813" y="2277"/>
                  </a:lnTo>
                  <a:lnTo>
                    <a:pt x="1811" y="2277"/>
                  </a:lnTo>
                  <a:lnTo>
                    <a:pt x="1811" y="2277"/>
                  </a:lnTo>
                  <a:close/>
                  <a:moveTo>
                    <a:pt x="1839" y="2682"/>
                  </a:moveTo>
                  <a:lnTo>
                    <a:pt x="1839" y="2680"/>
                  </a:lnTo>
                  <a:lnTo>
                    <a:pt x="1839" y="2680"/>
                  </a:lnTo>
                  <a:lnTo>
                    <a:pt x="1839" y="2677"/>
                  </a:lnTo>
                  <a:lnTo>
                    <a:pt x="1837" y="2680"/>
                  </a:lnTo>
                  <a:lnTo>
                    <a:pt x="1834" y="2677"/>
                  </a:lnTo>
                  <a:lnTo>
                    <a:pt x="1834" y="2680"/>
                  </a:lnTo>
                  <a:lnTo>
                    <a:pt x="1834" y="2680"/>
                  </a:lnTo>
                  <a:lnTo>
                    <a:pt x="1832" y="2682"/>
                  </a:lnTo>
                  <a:lnTo>
                    <a:pt x="1830" y="2684"/>
                  </a:lnTo>
                  <a:lnTo>
                    <a:pt x="1830" y="2684"/>
                  </a:lnTo>
                  <a:lnTo>
                    <a:pt x="1827" y="2684"/>
                  </a:lnTo>
                  <a:lnTo>
                    <a:pt x="1827" y="2684"/>
                  </a:lnTo>
                  <a:lnTo>
                    <a:pt x="1827" y="2687"/>
                  </a:lnTo>
                  <a:lnTo>
                    <a:pt x="1827" y="2687"/>
                  </a:lnTo>
                  <a:lnTo>
                    <a:pt x="1825" y="2689"/>
                  </a:lnTo>
                  <a:lnTo>
                    <a:pt x="1825" y="2689"/>
                  </a:lnTo>
                  <a:lnTo>
                    <a:pt x="1823" y="2689"/>
                  </a:lnTo>
                  <a:lnTo>
                    <a:pt x="1823" y="2689"/>
                  </a:lnTo>
                  <a:lnTo>
                    <a:pt x="1823" y="2689"/>
                  </a:lnTo>
                  <a:lnTo>
                    <a:pt x="1820" y="2689"/>
                  </a:lnTo>
                  <a:lnTo>
                    <a:pt x="1820" y="2691"/>
                  </a:lnTo>
                  <a:lnTo>
                    <a:pt x="1820" y="2694"/>
                  </a:lnTo>
                  <a:lnTo>
                    <a:pt x="1825" y="2696"/>
                  </a:lnTo>
                  <a:lnTo>
                    <a:pt x="1825" y="2699"/>
                  </a:lnTo>
                  <a:lnTo>
                    <a:pt x="1825" y="2699"/>
                  </a:lnTo>
                  <a:lnTo>
                    <a:pt x="1825" y="2699"/>
                  </a:lnTo>
                  <a:lnTo>
                    <a:pt x="1825" y="2699"/>
                  </a:lnTo>
                  <a:lnTo>
                    <a:pt x="1825" y="2699"/>
                  </a:lnTo>
                  <a:lnTo>
                    <a:pt x="1825" y="2696"/>
                  </a:lnTo>
                  <a:lnTo>
                    <a:pt x="1825" y="2696"/>
                  </a:lnTo>
                  <a:lnTo>
                    <a:pt x="1830" y="2694"/>
                  </a:lnTo>
                  <a:lnTo>
                    <a:pt x="1834" y="2694"/>
                  </a:lnTo>
                  <a:lnTo>
                    <a:pt x="1837" y="2694"/>
                  </a:lnTo>
                  <a:lnTo>
                    <a:pt x="1837" y="2694"/>
                  </a:lnTo>
                  <a:lnTo>
                    <a:pt x="1837" y="2691"/>
                  </a:lnTo>
                  <a:lnTo>
                    <a:pt x="1839" y="2691"/>
                  </a:lnTo>
                  <a:lnTo>
                    <a:pt x="1839" y="2689"/>
                  </a:lnTo>
                  <a:lnTo>
                    <a:pt x="1839" y="2689"/>
                  </a:lnTo>
                  <a:lnTo>
                    <a:pt x="1837" y="2687"/>
                  </a:lnTo>
                  <a:lnTo>
                    <a:pt x="1837" y="2687"/>
                  </a:lnTo>
                  <a:lnTo>
                    <a:pt x="1837" y="2684"/>
                  </a:lnTo>
                  <a:lnTo>
                    <a:pt x="1837" y="2684"/>
                  </a:lnTo>
                  <a:lnTo>
                    <a:pt x="1839" y="2682"/>
                  </a:lnTo>
                  <a:close/>
                  <a:moveTo>
                    <a:pt x="1834" y="2365"/>
                  </a:moveTo>
                  <a:lnTo>
                    <a:pt x="1837" y="2362"/>
                  </a:lnTo>
                  <a:lnTo>
                    <a:pt x="1839" y="2360"/>
                  </a:lnTo>
                  <a:lnTo>
                    <a:pt x="1842" y="2348"/>
                  </a:lnTo>
                  <a:lnTo>
                    <a:pt x="1844" y="2348"/>
                  </a:lnTo>
                  <a:lnTo>
                    <a:pt x="1844" y="2346"/>
                  </a:lnTo>
                  <a:lnTo>
                    <a:pt x="1846" y="2341"/>
                  </a:lnTo>
                  <a:lnTo>
                    <a:pt x="1849" y="2339"/>
                  </a:lnTo>
                  <a:lnTo>
                    <a:pt x="1849" y="2339"/>
                  </a:lnTo>
                  <a:lnTo>
                    <a:pt x="1849" y="2339"/>
                  </a:lnTo>
                  <a:lnTo>
                    <a:pt x="1846" y="2339"/>
                  </a:lnTo>
                  <a:lnTo>
                    <a:pt x="1844" y="2343"/>
                  </a:lnTo>
                  <a:lnTo>
                    <a:pt x="1844" y="2343"/>
                  </a:lnTo>
                  <a:lnTo>
                    <a:pt x="1844" y="2343"/>
                  </a:lnTo>
                  <a:lnTo>
                    <a:pt x="1842" y="2346"/>
                  </a:lnTo>
                  <a:lnTo>
                    <a:pt x="1842" y="2348"/>
                  </a:lnTo>
                  <a:lnTo>
                    <a:pt x="1842" y="2348"/>
                  </a:lnTo>
                  <a:lnTo>
                    <a:pt x="1839" y="2353"/>
                  </a:lnTo>
                  <a:lnTo>
                    <a:pt x="1834" y="2362"/>
                  </a:lnTo>
                  <a:lnTo>
                    <a:pt x="1834" y="2365"/>
                  </a:lnTo>
                  <a:close/>
                  <a:moveTo>
                    <a:pt x="1851" y="2672"/>
                  </a:moveTo>
                  <a:lnTo>
                    <a:pt x="1851" y="2672"/>
                  </a:lnTo>
                  <a:lnTo>
                    <a:pt x="1849" y="2675"/>
                  </a:lnTo>
                  <a:lnTo>
                    <a:pt x="1849" y="2675"/>
                  </a:lnTo>
                  <a:lnTo>
                    <a:pt x="1851" y="2675"/>
                  </a:lnTo>
                  <a:lnTo>
                    <a:pt x="1853" y="2675"/>
                  </a:lnTo>
                  <a:lnTo>
                    <a:pt x="1853" y="2672"/>
                  </a:lnTo>
                  <a:lnTo>
                    <a:pt x="1851" y="2672"/>
                  </a:lnTo>
                  <a:lnTo>
                    <a:pt x="1851" y="2672"/>
                  </a:lnTo>
                  <a:close/>
                  <a:moveTo>
                    <a:pt x="1846" y="2239"/>
                  </a:moveTo>
                  <a:lnTo>
                    <a:pt x="1846" y="2239"/>
                  </a:lnTo>
                  <a:lnTo>
                    <a:pt x="1846" y="2239"/>
                  </a:lnTo>
                  <a:lnTo>
                    <a:pt x="1844" y="2237"/>
                  </a:lnTo>
                  <a:lnTo>
                    <a:pt x="1846" y="2244"/>
                  </a:lnTo>
                  <a:lnTo>
                    <a:pt x="1846" y="2246"/>
                  </a:lnTo>
                  <a:lnTo>
                    <a:pt x="1846" y="2249"/>
                  </a:lnTo>
                  <a:lnTo>
                    <a:pt x="1849" y="2249"/>
                  </a:lnTo>
                  <a:lnTo>
                    <a:pt x="1849" y="2251"/>
                  </a:lnTo>
                  <a:lnTo>
                    <a:pt x="1849" y="2251"/>
                  </a:lnTo>
                  <a:lnTo>
                    <a:pt x="1849" y="2253"/>
                  </a:lnTo>
                  <a:lnTo>
                    <a:pt x="1849" y="2251"/>
                  </a:lnTo>
                  <a:lnTo>
                    <a:pt x="1849" y="2251"/>
                  </a:lnTo>
                  <a:lnTo>
                    <a:pt x="1849" y="2249"/>
                  </a:lnTo>
                  <a:lnTo>
                    <a:pt x="1849" y="2246"/>
                  </a:lnTo>
                  <a:lnTo>
                    <a:pt x="1849"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5" y="2665"/>
                  </a:lnTo>
                  <a:lnTo>
                    <a:pt x="1823" y="2668"/>
                  </a:lnTo>
                  <a:lnTo>
                    <a:pt x="1823" y="2668"/>
                  </a:lnTo>
                  <a:lnTo>
                    <a:pt x="1823" y="2670"/>
                  </a:lnTo>
                  <a:lnTo>
                    <a:pt x="1823" y="2670"/>
                  </a:lnTo>
                  <a:lnTo>
                    <a:pt x="1825" y="2668"/>
                  </a:lnTo>
                  <a:lnTo>
                    <a:pt x="1827" y="2668"/>
                  </a:lnTo>
                  <a:lnTo>
                    <a:pt x="1830" y="2668"/>
                  </a:lnTo>
                  <a:lnTo>
                    <a:pt x="1830" y="2665"/>
                  </a:lnTo>
                  <a:lnTo>
                    <a:pt x="1830" y="2665"/>
                  </a:lnTo>
                  <a:lnTo>
                    <a:pt x="1827" y="2665"/>
                  </a:lnTo>
                  <a:close/>
                  <a:moveTo>
                    <a:pt x="1688" y="2504"/>
                  </a:moveTo>
                  <a:lnTo>
                    <a:pt x="1688" y="2504"/>
                  </a:lnTo>
                  <a:lnTo>
                    <a:pt x="1688" y="2504"/>
                  </a:lnTo>
                  <a:lnTo>
                    <a:pt x="1688" y="2504"/>
                  </a:lnTo>
                  <a:lnTo>
                    <a:pt x="1688" y="2507"/>
                  </a:lnTo>
                  <a:lnTo>
                    <a:pt x="1690" y="2507"/>
                  </a:lnTo>
                  <a:lnTo>
                    <a:pt x="1690" y="2507"/>
                  </a:lnTo>
                  <a:lnTo>
                    <a:pt x="1690" y="2507"/>
                  </a:lnTo>
                  <a:lnTo>
                    <a:pt x="1690" y="2507"/>
                  </a:lnTo>
                  <a:lnTo>
                    <a:pt x="1690" y="2507"/>
                  </a:lnTo>
                  <a:lnTo>
                    <a:pt x="1690" y="2504"/>
                  </a:lnTo>
                  <a:lnTo>
                    <a:pt x="1688" y="2504"/>
                  </a:lnTo>
                  <a:close/>
                  <a:moveTo>
                    <a:pt x="1690" y="2261"/>
                  </a:moveTo>
                  <a:lnTo>
                    <a:pt x="1688" y="2261"/>
                  </a:lnTo>
                  <a:lnTo>
                    <a:pt x="1688" y="2263"/>
                  </a:lnTo>
                  <a:lnTo>
                    <a:pt x="1688" y="2263"/>
                  </a:lnTo>
                  <a:lnTo>
                    <a:pt x="1688" y="2263"/>
                  </a:lnTo>
                  <a:lnTo>
                    <a:pt x="1688" y="2263"/>
                  </a:lnTo>
                  <a:lnTo>
                    <a:pt x="1685" y="2263"/>
                  </a:lnTo>
                  <a:lnTo>
                    <a:pt x="1685" y="2265"/>
                  </a:lnTo>
                  <a:lnTo>
                    <a:pt x="1685" y="2268"/>
                  </a:lnTo>
                  <a:lnTo>
                    <a:pt x="1685" y="2268"/>
                  </a:lnTo>
                  <a:lnTo>
                    <a:pt x="1688" y="2268"/>
                  </a:lnTo>
                  <a:lnTo>
                    <a:pt x="1690" y="2265"/>
                  </a:lnTo>
                  <a:lnTo>
                    <a:pt x="1690" y="2268"/>
                  </a:lnTo>
                  <a:lnTo>
                    <a:pt x="1690" y="2270"/>
                  </a:lnTo>
                  <a:lnTo>
                    <a:pt x="1692" y="2272"/>
                  </a:lnTo>
                  <a:lnTo>
                    <a:pt x="1692" y="2272"/>
                  </a:lnTo>
                  <a:lnTo>
                    <a:pt x="1692" y="2275"/>
                  </a:lnTo>
                  <a:lnTo>
                    <a:pt x="1692" y="2275"/>
                  </a:lnTo>
                  <a:lnTo>
                    <a:pt x="1695" y="2275"/>
                  </a:lnTo>
                  <a:lnTo>
                    <a:pt x="1695" y="2275"/>
                  </a:lnTo>
                  <a:lnTo>
                    <a:pt x="1695" y="2275"/>
                  </a:lnTo>
                  <a:lnTo>
                    <a:pt x="1695" y="2272"/>
                  </a:lnTo>
                  <a:lnTo>
                    <a:pt x="1695" y="2270"/>
                  </a:lnTo>
                  <a:lnTo>
                    <a:pt x="1692" y="2265"/>
                  </a:lnTo>
                  <a:lnTo>
                    <a:pt x="1692" y="2265"/>
                  </a:lnTo>
                  <a:lnTo>
                    <a:pt x="1692" y="2263"/>
                  </a:lnTo>
                  <a:lnTo>
                    <a:pt x="1690" y="2263"/>
                  </a:lnTo>
                  <a:lnTo>
                    <a:pt x="1690" y="2263"/>
                  </a:lnTo>
                  <a:lnTo>
                    <a:pt x="1690" y="2261"/>
                  </a:lnTo>
                  <a:close/>
                  <a:moveTo>
                    <a:pt x="1692" y="2327"/>
                  </a:moveTo>
                  <a:lnTo>
                    <a:pt x="1692" y="2327"/>
                  </a:lnTo>
                  <a:lnTo>
                    <a:pt x="1692" y="2329"/>
                  </a:lnTo>
                  <a:lnTo>
                    <a:pt x="1692" y="2332"/>
                  </a:lnTo>
                  <a:lnTo>
                    <a:pt x="1692" y="2332"/>
                  </a:lnTo>
                  <a:lnTo>
                    <a:pt x="1695" y="2332"/>
                  </a:lnTo>
                  <a:lnTo>
                    <a:pt x="1695" y="2332"/>
                  </a:lnTo>
                  <a:lnTo>
                    <a:pt x="1697" y="2332"/>
                  </a:lnTo>
                  <a:lnTo>
                    <a:pt x="1700" y="2329"/>
                  </a:lnTo>
                  <a:lnTo>
                    <a:pt x="1709"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9" y="2308"/>
                  </a:lnTo>
                  <a:lnTo>
                    <a:pt x="1709" y="2310"/>
                  </a:lnTo>
                  <a:lnTo>
                    <a:pt x="1709" y="2310"/>
                  </a:lnTo>
                  <a:lnTo>
                    <a:pt x="1709" y="2310"/>
                  </a:lnTo>
                  <a:lnTo>
                    <a:pt x="1707" y="2310"/>
                  </a:lnTo>
                  <a:lnTo>
                    <a:pt x="1707" y="2313"/>
                  </a:lnTo>
                  <a:lnTo>
                    <a:pt x="1704" y="2313"/>
                  </a:lnTo>
                  <a:lnTo>
                    <a:pt x="1702" y="2313"/>
                  </a:lnTo>
                  <a:lnTo>
                    <a:pt x="1700" y="2313"/>
                  </a:lnTo>
                  <a:lnTo>
                    <a:pt x="1700" y="2313"/>
                  </a:lnTo>
                  <a:lnTo>
                    <a:pt x="1700" y="2313"/>
                  </a:lnTo>
                  <a:lnTo>
                    <a:pt x="1700" y="2313"/>
                  </a:lnTo>
                  <a:lnTo>
                    <a:pt x="1700" y="2313"/>
                  </a:lnTo>
                  <a:lnTo>
                    <a:pt x="1702" y="2315"/>
                  </a:lnTo>
                  <a:lnTo>
                    <a:pt x="1702" y="2315"/>
                  </a:lnTo>
                  <a:lnTo>
                    <a:pt x="1702" y="2315"/>
                  </a:lnTo>
                  <a:lnTo>
                    <a:pt x="1700" y="2317"/>
                  </a:lnTo>
                  <a:lnTo>
                    <a:pt x="1695" y="2317"/>
                  </a:lnTo>
                  <a:lnTo>
                    <a:pt x="1695" y="2320"/>
                  </a:lnTo>
                  <a:lnTo>
                    <a:pt x="1692" y="2322"/>
                  </a:lnTo>
                  <a:lnTo>
                    <a:pt x="1692" y="2322"/>
                  </a:lnTo>
                  <a:lnTo>
                    <a:pt x="1695" y="2322"/>
                  </a:lnTo>
                  <a:lnTo>
                    <a:pt x="1695" y="2324"/>
                  </a:lnTo>
                  <a:lnTo>
                    <a:pt x="1692" y="2327"/>
                  </a:lnTo>
                  <a:close/>
                  <a:moveTo>
                    <a:pt x="1780" y="2561"/>
                  </a:moveTo>
                  <a:lnTo>
                    <a:pt x="1780" y="2561"/>
                  </a:lnTo>
                  <a:lnTo>
                    <a:pt x="1780" y="2561"/>
                  </a:lnTo>
                  <a:lnTo>
                    <a:pt x="1780" y="2561"/>
                  </a:lnTo>
                  <a:lnTo>
                    <a:pt x="1780" y="2559"/>
                  </a:lnTo>
                  <a:lnTo>
                    <a:pt x="1778" y="2559"/>
                  </a:lnTo>
                  <a:lnTo>
                    <a:pt x="1778" y="2559"/>
                  </a:lnTo>
                  <a:lnTo>
                    <a:pt x="1778" y="2559"/>
                  </a:lnTo>
                  <a:lnTo>
                    <a:pt x="1778" y="2559"/>
                  </a:lnTo>
                  <a:lnTo>
                    <a:pt x="1778" y="2561"/>
                  </a:lnTo>
                  <a:lnTo>
                    <a:pt x="1778" y="2561"/>
                  </a:lnTo>
                  <a:lnTo>
                    <a:pt x="1780" y="2561"/>
                  </a:lnTo>
                  <a:close/>
                  <a:moveTo>
                    <a:pt x="1752" y="2121"/>
                  </a:moveTo>
                  <a:lnTo>
                    <a:pt x="1752" y="2121"/>
                  </a:lnTo>
                  <a:lnTo>
                    <a:pt x="1752" y="2121"/>
                  </a:lnTo>
                  <a:lnTo>
                    <a:pt x="1752" y="2121"/>
                  </a:lnTo>
                  <a:lnTo>
                    <a:pt x="1745" y="2119"/>
                  </a:lnTo>
                  <a:lnTo>
                    <a:pt x="1737" y="2116"/>
                  </a:lnTo>
                  <a:lnTo>
                    <a:pt x="1740" y="2116"/>
                  </a:lnTo>
                  <a:lnTo>
                    <a:pt x="1737" y="2116"/>
                  </a:lnTo>
                  <a:lnTo>
                    <a:pt x="1737" y="2116"/>
                  </a:lnTo>
                  <a:lnTo>
                    <a:pt x="1737" y="2119"/>
                  </a:lnTo>
                  <a:lnTo>
                    <a:pt x="1749" y="2121"/>
                  </a:lnTo>
                  <a:lnTo>
                    <a:pt x="1752" y="2121"/>
                  </a:lnTo>
                  <a:close/>
                  <a:moveTo>
                    <a:pt x="1752" y="2223"/>
                  </a:moveTo>
                  <a:lnTo>
                    <a:pt x="1752" y="2223"/>
                  </a:lnTo>
                  <a:lnTo>
                    <a:pt x="1752" y="2223"/>
                  </a:lnTo>
                  <a:lnTo>
                    <a:pt x="1752" y="2223"/>
                  </a:lnTo>
                  <a:lnTo>
                    <a:pt x="1754" y="2223"/>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2" y="2220"/>
                  </a:lnTo>
                  <a:lnTo>
                    <a:pt x="1752" y="2220"/>
                  </a:lnTo>
                  <a:lnTo>
                    <a:pt x="1752" y="2220"/>
                  </a:lnTo>
                  <a:lnTo>
                    <a:pt x="1749" y="2220"/>
                  </a:lnTo>
                  <a:lnTo>
                    <a:pt x="1749" y="2220"/>
                  </a:lnTo>
                  <a:lnTo>
                    <a:pt x="1749" y="2220"/>
                  </a:lnTo>
                  <a:lnTo>
                    <a:pt x="1749" y="2223"/>
                  </a:lnTo>
                  <a:lnTo>
                    <a:pt x="1749" y="2223"/>
                  </a:lnTo>
                  <a:lnTo>
                    <a:pt x="1749" y="2223"/>
                  </a:lnTo>
                  <a:lnTo>
                    <a:pt x="1749" y="2223"/>
                  </a:lnTo>
                  <a:lnTo>
                    <a:pt x="1749" y="2223"/>
                  </a:lnTo>
                  <a:lnTo>
                    <a:pt x="1752" y="2223"/>
                  </a:lnTo>
                  <a:close/>
                  <a:moveTo>
                    <a:pt x="1707" y="2272"/>
                  </a:moveTo>
                  <a:lnTo>
                    <a:pt x="1707" y="2272"/>
                  </a:lnTo>
                  <a:lnTo>
                    <a:pt x="1707" y="2272"/>
                  </a:lnTo>
                  <a:lnTo>
                    <a:pt x="1707" y="2272"/>
                  </a:lnTo>
                  <a:lnTo>
                    <a:pt x="1707" y="2272"/>
                  </a:lnTo>
                  <a:lnTo>
                    <a:pt x="1707" y="2272"/>
                  </a:lnTo>
                  <a:lnTo>
                    <a:pt x="1707" y="2272"/>
                  </a:lnTo>
                  <a:lnTo>
                    <a:pt x="1707" y="2272"/>
                  </a:lnTo>
                  <a:lnTo>
                    <a:pt x="1704" y="2272"/>
                  </a:lnTo>
                  <a:lnTo>
                    <a:pt x="1704" y="2272"/>
                  </a:lnTo>
                  <a:lnTo>
                    <a:pt x="1704" y="2272"/>
                  </a:lnTo>
                  <a:lnTo>
                    <a:pt x="1704" y="2272"/>
                  </a:lnTo>
                  <a:lnTo>
                    <a:pt x="1704" y="2270"/>
                  </a:lnTo>
                  <a:lnTo>
                    <a:pt x="1704" y="2270"/>
                  </a:lnTo>
                  <a:lnTo>
                    <a:pt x="1704" y="2270"/>
                  </a:lnTo>
                  <a:lnTo>
                    <a:pt x="1702" y="2270"/>
                  </a:lnTo>
                  <a:lnTo>
                    <a:pt x="1702" y="2270"/>
                  </a:lnTo>
                  <a:lnTo>
                    <a:pt x="1702" y="2272"/>
                  </a:lnTo>
                  <a:lnTo>
                    <a:pt x="1702" y="2272"/>
                  </a:lnTo>
                  <a:lnTo>
                    <a:pt x="1704" y="2272"/>
                  </a:lnTo>
                  <a:lnTo>
                    <a:pt x="1704" y="2272"/>
                  </a:lnTo>
                  <a:lnTo>
                    <a:pt x="1704" y="2275"/>
                  </a:lnTo>
                  <a:lnTo>
                    <a:pt x="1704" y="2275"/>
                  </a:lnTo>
                  <a:lnTo>
                    <a:pt x="1704" y="2275"/>
                  </a:lnTo>
                  <a:lnTo>
                    <a:pt x="1707" y="2277"/>
                  </a:lnTo>
                  <a:lnTo>
                    <a:pt x="1707" y="2277"/>
                  </a:lnTo>
                  <a:lnTo>
                    <a:pt x="1707" y="2280"/>
                  </a:lnTo>
                  <a:lnTo>
                    <a:pt x="1707" y="2280"/>
                  </a:lnTo>
                  <a:lnTo>
                    <a:pt x="1707" y="2282"/>
                  </a:lnTo>
                  <a:lnTo>
                    <a:pt x="1707" y="2284"/>
                  </a:lnTo>
                  <a:lnTo>
                    <a:pt x="1707" y="2284"/>
                  </a:lnTo>
                  <a:lnTo>
                    <a:pt x="1707" y="2284"/>
                  </a:lnTo>
                  <a:lnTo>
                    <a:pt x="1707" y="2287"/>
                  </a:lnTo>
                  <a:lnTo>
                    <a:pt x="1709" y="2287"/>
                  </a:lnTo>
                  <a:lnTo>
                    <a:pt x="1709" y="2287"/>
                  </a:lnTo>
                  <a:lnTo>
                    <a:pt x="1709" y="2284"/>
                  </a:lnTo>
                  <a:lnTo>
                    <a:pt x="1709" y="2282"/>
                  </a:lnTo>
                  <a:lnTo>
                    <a:pt x="1711" y="2282"/>
                  </a:lnTo>
                  <a:lnTo>
                    <a:pt x="1711" y="2282"/>
                  </a:lnTo>
                  <a:lnTo>
                    <a:pt x="1711" y="2280"/>
                  </a:lnTo>
                  <a:lnTo>
                    <a:pt x="1711" y="2280"/>
                  </a:lnTo>
                  <a:lnTo>
                    <a:pt x="1709" y="2277"/>
                  </a:lnTo>
                  <a:lnTo>
                    <a:pt x="1709" y="2277"/>
                  </a:lnTo>
                  <a:lnTo>
                    <a:pt x="1709" y="2275"/>
                  </a:lnTo>
                  <a:lnTo>
                    <a:pt x="1709" y="2272"/>
                  </a:lnTo>
                  <a:lnTo>
                    <a:pt x="1707" y="2272"/>
                  </a:lnTo>
                  <a:close/>
                  <a:moveTo>
                    <a:pt x="1773" y="2580"/>
                  </a:moveTo>
                  <a:lnTo>
                    <a:pt x="1773" y="2578"/>
                  </a:lnTo>
                  <a:lnTo>
                    <a:pt x="1773" y="2578"/>
                  </a:lnTo>
                  <a:lnTo>
                    <a:pt x="1771" y="2578"/>
                  </a:lnTo>
                  <a:lnTo>
                    <a:pt x="1771" y="2575"/>
                  </a:lnTo>
                  <a:lnTo>
                    <a:pt x="1773" y="2575"/>
                  </a:lnTo>
                  <a:lnTo>
                    <a:pt x="1771" y="2578"/>
                  </a:lnTo>
                  <a:lnTo>
                    <a:pt x="1766" y="2578"/>
                  </a:lnTo>
                  <a:lnTo>
                    <a:pt x="1766" y="2580"/>
                  </a:lnTo>
                  <a:lnTo>
                    <a:pt x="1766" y="2583"/>
                  </a:lnTo>
                  <a:lnTo>
                    <a:pt x="1766" y="2583"/>
                  </a:lnTo>
                  <a:lnTo>
                    <a:pt x="1768" y="2583"/>
                  </a:lnTo>
                  <a:lnTo>
                    <a:pt x="1771" y="2585"/>
                  </a:lnTo>
                  <a:lnTo>
                    <a:pt x="1773" y="2585"/>
                  </a:lnTo>
                  <a:lnTo>
                    <a:pt x="1775" y="2585"/>
                  </a:lnTo>
                  <a:lnTo>
                    <a:pt x="1775" y="2585"/>
                  </a:lnTo>
                  <a:lnTo>
                    <a:pt x="1775" y="2583"/>
                  </a:lnTo>
                  <a:lnTo>
                    <a:pt x="1773" y="2580"/>
                  </a:lnTo>
                  <a:close/>
                  <a:moveTo>
                    <a:pt x="1759" y="2526"/>
                  </a:moveTo>
                  <a:lnTo>
                    <a:pt x="1759" y="2526"/>
                  </a:lnTo>
                  <a:lnTo>
                    <a:pt x="1759" y="2528"/>
                  </a:lnTo>
                  <a:lnTo>
                    <a:pt x="1761" y="2528"/>
                  </a:lnTo>
                  <a:lnTo>
                    <a:pt x="1761" y="2528"/>
                  </a:lnTo>
                  <a:lnTo>
                    <a:pt x="1761" y="2528"/>
                  </a:lnTo>
                  <a:lnTo>
                    <a:pt x="1763" y="2528"/>
                  </a:lnTo>
                  <a:lnTo>
                    <a:pt x="1763" y="2528"/>
                  </a:lnTo>
                  <a:lnTo>
                    <a:pt x="1763" y="2528"/>
                  </a:lnTo>
                  <a:lnTo>
                    <a:pt x="1763" y="2526"/>
                  </a:lnTo>
                  <a:lnTo>
                    <a:pt x="1759" y="2526"/>
                  </a:lnTo>
                  <a:close/>
                  <a:moveTo>
                    <a:pt x="1766" y="2436"/>
                  </a:moveTo>
                  <a:lnTo>
                    <a:pt x="1766" y="2436"/>
                  </a:lnTo>
                  <a:lnTo>
                    <a:pt x="1768" y="2433"/>
                  </a:lnTo>
                  <a:lnTo>
                    <a:pt x="1768" y="2433"/>
                  </a:lnTo>
                  <a:lnTo>
                    <a:pt x="1773" y="2431"/>
                  </a:lnTo>
                  <a:lnTo>
                    <a:pt x="1778" y="2429"/>
                  </a:lnTo>
                  <a:lnTo>
                    <a:pt x="1778" y="2426"/>
                  </a:lnTo>
                  <a:lnTo>
                    <a:pt x="1780" y="2426"/>
                  </a:lnTo>
                  <a:lnTo>
                    <a:pt x="1766" y="2431"/>
                  </a:lnTo>
                  <a:lnTo>
                    <a:pt x="1766" y="2433"/>
                  </a:lnTo>
                  <a:lnTo>
                    <a:pt x="1763" y="2436"/>
                  </a:lnTo>
                  <a:lnTo>
                    <a:pt x="1763" y="2436"/>
                  </a:lnTo>
                  <a:lnTo>
                    <a:pt x="1759" y="2436"/>
                  </a:lnTo>
                  <a:lnTo>
                    <a:pt x="1749" y="2443"/>
                  </a:lnTo>
                  <a:lnTo>
                    <a:pt x="1747" y="2445"/>
                  </a:lnTo>
                  <a:lnTo>
                    <a:pt x="1747" y="2448"/>
                  </a:lnTo>
                  <a:lnTo>
                    <a:pt x="1749" y="2445"/>
                  </a:lnTo>
                  <a:lnTo>
                    <a:pt x="1749" y="2448"/>
                  </a:lnTo>
                  <a:lnTo>
                    <a:pt x="1747" y="2448"/>
                  </a:lnTo>
                  <a:lnTo>
                    <a:pt x="1747" y="2448"/>
                  </a:lnTo>
                  <a:lnTo>
                    <a:pt x="1745" y="2450"/>
                  </a:lnTo>
                  <a:lnTo>
                    <a:pt x="1745" y="2450"/>
                  </a:lnTo>
                  <a:lnTo>
                    <a:pt x="1747" y="2450"/>
                  </a:lnTo>
                  <a:lnTo>
                    <a:pt x="1752" y="2443"/>
                  </a:lnTo>
                  <a:lnTo>
                    <a:pt x="1761" y="2438"/>
                  </a:lnTo>
                  <a:lnTo>
                    <a:pt x="1766" y="2436"/>
                  </a:lnTo>
                  <a:close/>
                  <a:moveTo>
                    <a:pt x="1685" y="2272"/>
                  </a:moveTo>
                  <a:lnTo>
                    <a:pt x="1685" y="2275"/>
                  </a:lnTo>
                  <a:lnTo>
                    <a:pt x="1685" y="2277"/>
                  </a:lnTo>
                  <a:lnTo>
                    <a:pt x="1688" y="2280"/>
                  </a:lnTo>
                  <a:lnTo>
                    <a:pt x="1688" y="2280"/>
                  </a:lnTo>
                  <a:lnTo>
                    <a:pt x="1690" y="2280"/>
                  </a:lnTo>
                  <a:lnTo>
                    <a:pt x="1690" y="2280"/>
                  </a:lnTo>
                  <a:lnTo>
                    <a:pt x="1690" y="2280"/>
                  </a:lnTo>
                  <a:lnTo>
                    <a:pt x="1690" y="2277"/>
                  </a:lnTo>
                  <a:lnTo>
                    <a:pt x="1690" y="2277"/>
                  </a:lnTo>
                  <a:lnTo>
                    <a:pt x="1690" y="2277"/>
                  </a:lnTo>
                  <a:lnTo>
                    <a:pt x="1690" y="2277"/>
                  </a:lnTo>
                  <a:lnTo>
                    <a:pt x="1690" y="2277"/>
                  </a:lnTo>
                  <a:lnTo>
                    <a:pt x="1690" y="2275"/>
                  </a:lnTo>
                  <a:lnTo>
                    <a:pt x="1692" y="2275"/>
                  </a:lnTo>
                  <a:lnTo>
                    <a:pt x="1690" y="2272"/>
                  </a:lnTo>
                  <a:lnTo>
                    <a:pt x="1690" y="2270"/>
                  </a:lnTo>
                  <a:lnTo>
                    <a:pt x="1688" y="2270"/>
                  </a:lnTo>
                  <a:lnTo>
                    <a:pt x="1688" y="2270"/>
                  </a:lnTo>
                  <a:lnTo>
                    <a:pt x="1685" y="2270"/>
                  </a:lnTo>
                  <a:lnTo>
                    <a:pt x="1685" y="2270"/>
                  </a:lnTo>
                  <a:lnTo>
                    <a:pt x="1685" y="2272"/>
                  </a:lnTo>
                  <a:lnTo>
                    <a:pt x="1685" y="2272"/>
                  </a:lnTo>
                  <a:close/>
                  <a:moveTo>
                    <a:pt x="1856" y="2287"/>
                  </a:moveTo>
                  <a:lnTo>
                    <a:pt x="1853" y="2287"/>
                  </a:lnTo>
                  <a:lnTo>
                    <a:pt x="1853" y="2287"/>
                  </a:lnTo>
                  <a:lnTo>
                    <a:pt x="1856" y="2289"/>
                  </a:lnTo>
                  <a:lnTo>
                    <a:pt x="1856" y="2289"/>
                  </a:lnTo>
                  <a:lnTo>
                    <a:pt x="1856" y="2291"/>
                  </a:lnTo>
                  <a:lnTo>
                    <a:pt x="1856" y="2291"/>
                  </a:lnTo>
                  <a:lnTo>
                    <a:pt x="1856" y="2294"/>
                  </a:lnTo>
                  <a:lnTo>
                    <a:pt x="1858" y="2291"/>
                  </a:lnTo>
                  <a:lnTo>
                    <a:pt x="1858" y="2289"/>
                  </a:lnTo>
                  <a:lnTo>
                    <a:pt x="1858" y="2289"/>
                  </a:lnTo>
                  <a:lnTo>
                    <a:pt x="1858" y="2287"/>
                  </a:lnTo>
                  <a:lnTo>
                    <a:pt x="1856" y="2287"/>
                  </a:lnTo>
                  <a:lnTo>
                    <a:pt x="1856" y="2287"/>
                  </a:lnTo>
                  <a:lnTo>
                    <a:pt x="1856" y="2287"/>
                  </a:lnTo>
                  <a:lnTo>
                    <a:pt x="1856" y="2287"/>
                  </a:lnTo>
                  <a:close/>
                  <a:moveTo>
                    <a:pt x="1896" y="1283"/>
                  </a:moveTo>
                  <a:lnTo>
                    <a:pt x="1898" y="1283"/>
                  </a:lnTo>
                  <a:lnTo>
                    <a:pt x="1898" y="1283"/>
                  </a:lnTo>
                  <a:lnTo>
                    <a:pt x="1898" y="1283"/>
                  </a:lnTo>
                  <a:lnTo>
                    <a:pt x="1896" y="1283"/>
                  </a:lnTo>
                  <a:close/>
                  <a:moveTo>
                    <a:pt x="2118" y="1626"/>
                  </a:moveTo>
                  <a:lnTo>
                    <a:pt x="2118" y="1626"/>
                  </a:lnTo>
                  <a:lnTo>
                    <a:pt x="2116" y="1624"/>
                  </a:lnTo>
                  <a:lnTo>
                    <a:pt x="2116" y="1624"/>
                  </a:lnTo>
                  <a:lnTo>
                    <a:pt x="2114" y="1621"/>
                  </a:lnTo>
                  <a:lnTo>
                    <a:pt x="2114" y="1621"/>
                  </a:lnTo>
                  <a:lnTo>
                    <a:pt x="2114" y="1624"/>
                  </a:lnTo>
                  <a:lnTo>
                    <a:pt x="2114" y="1624"/>
                  </a:lnTo>
                  <a:lnTo>
                    <a:pt x="2114" y="1624"/>
                  </a:lnTo>
                  <a:lnTo>
                    <a:pt x="2114" y="1624"/>
                  </a:lnTo>
                  <a:lnTo>
                    <a:pt x="2114" y="1624"/>
                  </a:lnTo>
                  <a:lnTo>
                    <a:pt x="2111" y="1624"/>
                  </a:lnTo>
                  <a:lnTo>
                    <a:pt x="2114" y="1621"/>
                  </a:lnTo>
                  <a:lnTo>
                    <a:pt x="2114" y="1621"/>
                  </a:lnTo>
                  <a:lnTo>
                    <a:pt x="2111" y="1621"/>
                  </a:lnTo>
                  <a:lnTo>
                    <a:pt x="2109" y="1624"/>
                  </a:lnTo>
                  <a:lnTo>
                    <a:pt x="2109" y="1626"/>
                  </a:lnTo>
                  <a:lnTo>
                    <a:pt x="2109" y="1631"/>
                  </a:lnTo>
                  <a:lnTo>
                    <a:pt x="2109" y="1631"/>
                  </a:lnTo>
                  <a:lnTo>
                    <a:pt x="2111" y="1631"/>
                  </a:lnTo>
                  <a:lnTo>
                    <a:pt x="2114" y="1631"/>
                  </a:lnTo>
                  <a:lnTo>
                    <a:pt x="2116" y="1631"/>
                  </a:lnTo>
                  <a:lnTo>
                    <a:pt x="2116" y="1631"/>
                  </a:lnTo>
                  <a:lnTo>
                    <a:pt x="2116" y="1629"/>
                  </a:lnTo>
                  <a:lnTo>
                    <a:pt x="2116" y="1629"/>
                  </a:lnTo>
                  <a:lnTo>
                    <a:pt x="2118" y="1629"/>
                  </a:lnTo>
                  <a:lnTo>
                    <a:pt x="2121" y="1629"/>
                  </a:lnTo>
                  <a:lnTo>
                    <a:pt x="2121" y="1629"/>
                  </a:lnTo>
                  <a:lnTo>
                    <a:pt x="2121" y="1629"/>
                  </a:lnTo>
                  <a:lnTo>
                    <a:pt x="2118" y="1626"/>
                  </a:lnTo>
                  <a:close/>
                  <a:moveTo>
                    <a:pt x="2002" y="1394"/>
                  </a:moveTo>
                  <a:lnTo>
                    <a:pt x="2002" y="1394"/>
                  </a:lnTo>
                  <a:lnTo>
                    <a:pt x="2002" y="1392"/>
                  </a:lnTo>
                  <a:lnTo>
                    <a:pt x="2005" y="1392"/>
                  </a:lnTo>
                  <a:lnTo>
                    <a:pt x="2005" y="1392"/>
                  </a:lnTo>
                  <a:lnTo>
                    <a:pt x="2005" y="1392"/>
                  </a:lnTo>
                  <a:lnTo>
                    <a:pt x="2005" y="1389"/>
                  </a:lnTo>
                  <a:lnTo>
                    <a:pt x="2005" y="1389"/>
                  </a:lnTo>
                  <a:lnTo>
                    <a:pt x="2005" y="1389"/>
                  </a:lnTo>
                  <a:lnTo>
                    <a:pt x="2005" y="1392"/>
                  </a:lnTo>
                  <a:lnTo>
                    <a:pt x="2002" y="1389"/>
                  </a:lnTo>
                  <a:lnTo>
                    <a:pt x="2002" y="1389"/>
                  </a:lnTo>
                  <a:lnTo>
                    <a:pt x="2002" y="1389"/>
                  </a:lnTo>
                  <a:lnTo>
                    <a:pt x="2002" y="1389"/>
                  </a:lnTo>
                  <a:lnTo>
                    <a:pt x="2002" y="1389"/>
                  </a:lnTo>
                  <a:lnTo>
                    <a:pt x="2000" y="1389"/>
                  </a:lnTo>
                  <a:lnTo>
                    <a:pt x="2000" y="1387"/>
                  </a:lnTo>
                  <a:lnTo>
                    <a:pt x="2000" y="1385"/>
                  </a:lnTo>
                  <a:lnTo>
                    <a:pt x="2000" y="1385"/>
                  </a:lnTo>
                  <a:lnTo>
                    <a:pt x="2000" y="1385"/>
                  </a:lnTo>
                  <a:lnTo>
                    <a:pt x="1998" y="1385"/>
                  </a:lnTo>
                  <a:lnTo>
                    <a:pt x="1998" y="1382"/>
                  </a:lnTo>
                  <a:lnTo>
                    <a:pt x="1998" y="1385"/>
                  </a:lnTo>
                  <a:lnTo>
                    <a:pt x="1998" y="1387"/>
                  </a:lnTo>
                  <a:lnTo>
                    <a:pt x="1998" y="1387"/>
                  </a:lnTo>
                  <a:lnTo>
                    <a:pt x="1998" y="1392"/>
                  </a:lnTo>
                  <a:lnTo>
                    <a:pt x="1998" y="1392"/>
                  </a:lnTo>
                  <a:lnTo>
                    <a:pt x="1998" y="1392"/>
                  </a:lnTo>
                  <a:lnTo>
                    <a:pt x="1995" y="1387"/>
                  </a:lnTo>
                  <a:lnTo>
                    <a:pt x="1995" y="1387"/>
                  </a:lnTo>
                  <a:lnTo>
                    <a:pt x="1995" y="1385"/>
                  </a:lnTo>
                  <a:lnTo>
                    <a:pt x="1993" y="1385"/>
                  </a:lnTo>
                  <a:lnTo>
                    <a:pt x="1993" y="1387"/>
                  </a:lnTo>
                  <a:lnTo>
                    <a:pt x="1995" y="1389"/>
                  </a:lnTo>
                  <a:lnTo>
                    <a:pt x="1995" y="1392"/>
                  </a:lnTo>
                  <a:lnTo>
                    <a:pt x="1993" y="1394"/>
                  </a:lnTo>
                  <a:lnTo>
                    <a:pt x="1995" y="1397"/>
                  </a:lnTo>
                  <a:lnTo>
                    <a:pt x="1993" y="1399"/>
                  </a:lnTo>
                  <a:lnTo>
                    <a:pt x="1993" y="1404"/>
                  </a:lnTo>
                  <a:lnTo>
                    <a:pt x="1993" y="1406"/>
                  </a:lnTo>
                  <a:lnTo>
                    <a:pt x="1995" y="1408"/>
                  </a:lnTo>
                  <a:lnTo>
                    <a:pt x="1995" y="1408"/>
                  </a:lnTo>
                  <a:lnTo>
                    <a:pt x="1998" y="1406"/>
                  </a:lnTo>
                  <a:lnTo>
                    <a:pt x="2000" y="1404"/>
                  </a:lnTo>
                  <a:lnTo>
                    <a:pt x="2002" y="1404"/>
                  </a:lnTo>
                  <a:lnTo>
                    <a:pt x="2002" y="1404"/>
                  </a:lnTo>
                  <a:lnTo>
                    <a:pt x="2000" y="1404"/>
                  </a:lnTo>
                  <a:lnTo>
                    <a:pt x="2000" y="1404"/>
                  </a:lnTo>
                  <a:lnTo>
                    <a:pt x="1998" y="1404"/>
                  </a:lnTo>
                  <a:lnTo>
                    <a:pt x="2000" y="1401"/>
                  </a:lnTo>
                  <a:lnTo>
                    <a:pt x="2002" y="1399"/>
                  </a:lnTo>
                  <a:lnTo>
                    <a:pt x="2002" y="1397"/>
                  </a:lnTo>
                  <a:lnTo>
                    <a:pt x="2002" y="1399"/>
                  </a:lnTo>
                  <a:lnTo>
                    <a:pt x="2000" y="1399"/>
                  </a:lnTo>
                  <a:lnTo>
                    <a:pt x="2000" y="1399"/>
                  </a:lnTo>
                  <a:lnTo>
                    <a:pt x="2000" y="1397"/>
                  </a:lnTo>
                  <a:lnTo>
                    <a:pt x="2002" y="1394"/>
                  </a:lnTo>
                  <a:close/>
                  <a:moveTo>
                    <a:pt x="2102" y="1621"/>
                  </a:moveTo>
                  <a:lnTo>
                    <a:pt x="2102" y="1619"/>
                  </a:lnTo>
                  <a:lnTo>
                    <a:pt x="2102" y="1619"/>
                  </a:lnTo>
                  <a:lnTo>
                    <a:pt x="2099" y="1619"/>
                  </a:lnTo>
                  <a:lnTo>
                    <a:pt x="2099" y="1619"/>
                  </a:lnTo>
                  <a:lnTo>
                    <a:pt x="2099" y="1619"/>
                  </a:lnTo>
                  <a:lnTo>
                    <a:pt x="2099" y="1617"/>
                  </a:lnTo>
                  <a:lnTo>
                    <a:pt x="2099" y="1619"/>
                  </a:lnTo>
                  <a:lnTo>
                    <a:pt x="2097" y="1619"/>
                  </a:lnTo>
                  <a:lnTo>
                    <a:pt x="2097" y="1619"/>
                  </a:lnTo>
                  <a:lnTo>
                    <a:pt x="2095" y="1617"/>
                  </a:lnTo>
                  <a:lnTo>
                    <a:pt x="2095" y="1617"/>
                  </a:lnTo>
                  <a:lnTo>
                    <a:pt x="2095" y="1617"/>
                  </a:lnTo>
                  <a:lnTo>
                    <a:pt x="2092" y="1617"/>
                  </a:lnTo>
                  <a:lnTo>
                    <a:pt x="2092" y="1617"/>
                  </a:lnTo>
                  <a:lnTo>
                    <a:pt x="2092" y="1617"/>
                  </a:lnTo>
                  <a:lnTo>
                    <a:pt x="2092" y="1614"/>
                  </a:lnTo>
                  <a:lnTo>
                    <a:pt x="2092" y="1614"/>
                  </a:lnTo>
                  <a:lnTo>
                    <a:pt x="2092" y="1614"/>
                  </a:lnTo>
                  <a:lnTo>
                    <a:pt x="2092" y="1612"/>
                  </a:lnTo>
                  <a:lnTo>
                    <a:pt x="2088" y="1610"/>
                  </a:lnTo>
                  <a:lnTo>
                    <a:pt x="2088" y="1610"/>
                  </a:lnTo>
                  <a:lnTo>
                    <a:pt x="2085" y="1610"/>
                  </a:lnTo>
                  <a:lnTo>
                    <a:pt x="2085" y="1610"/>
                  </a:lnTo>
                  <a:lnTo>
                    <a:pt x="2085" y="1610"/>
                  </a:lnTo>
                  <a:lnTo>
                    <a:pt x="2085" y="1610"/>
                  </a:lnTo>
                  <a:lnTo>
                    <a:pt x="2085" y="1610"/>
                  </a:lnTo>
                  <a:lnTo>
                    <a:pt x="2085" y="1610"/>
                  </a:lnTo>
                  <a:lnTo>
                    <a:pt x="2085" y="1607"/>
                  </a:lnTo>
                  <a:lnTo>
                    <a:pt x="2085" y="1607"/>
                  </a:lnTo>
                  <a:lnTo>
                    <a:pt x="2088" y="1610"/>
                  </a:lnTo>
                  <a:lnTo>
                    <a:pt x="2090" y="1610"/>
                  </a:lnTo>
                  <a:lnTo>
                    <a:pt x="2090" y="1610"/>
                  </a:lnTo>
                  <a:lnTo>
                    <a:pt x="2090" y="1610"/>
                  </a:lnTo>
                  <a:lnTo>
                    <a:pt x="2090" y="1610"/>
                  </a:lnTo>
                  <a:lnTo>
                    <a:pt x="2092" y="1610"/>
                  </a:lnTo>
                  <a:lnTo>
                    <a:pt x="2092" y="1610"/>
                  </a:lnTo>
                  <a:lnTo>
                    <a:pt x="2092" y="1610"/>
                  </a:lnTo>
                  <a:lnTo>
                    <a:pt x="2092" y="1610"/>
                  </a:lnTo>
                  <a:lnTo>
                    <a:pt x="2092" y="1607"/>
                  </a:lnTo>
                  <a:lnTo>
                    <a:pt x="2092" y="1607"/>
                  </a:lnTo>
                  <a:lnTo>
                    <a:pt x="2090" y="1607"/>
                  </a:lnTo>
                  <a:lnTo>
                    <a:pt x="2090" y="1605"/>
                  </a:lnTo>
                  <a:lnTo>
                    <a:pt x="2090" y="1605"/>
                  </a:lnTo>
                  <a:lnTo>
                    <a:pt x="2090" y="1605"/>
                  </a:lnTo>
                  <a:lnTo>
                    <a:pt x="2090" y="1605"/>
                  </a:lnTo>
                  <a:lnTo>
                    <a:pt x="2090" y="1603"/>
                  </a:lnTo>
                  <a:lnTo>
                    <a:pt x="2090" y="1600"/>
                  </a:lnTo>
                  <a:lnTo>
                    <a:pt x="2092" y="1598"/>
                  </a:lnTo>
                  <a:lnTo>
                    <a:pt x="2090" y="1598"/>
                  </a:lnTo>
                  <a:lnTo>
                    <a:pt x="2088" y="1595"/>
                  </a:lnTo>
                  <a:lnTo>
                    <a:pt x="2085" y="1595"/>
                  </a:lnTo>
                  <a:lnTo>
                    <a:pt x="2085" y="1598"/>
                  </a:lnTo>
                  <a:lnTo>
                    <a:pt x="2085" y="1595"/>
                  </a:lnTo>
                  <a:lnTo>
                    <a:pt x="2085" y="1598"/>
                  </a:lnTo>
                  <a:lnTo>
                    <a:pt x="2081" y="1600"/>
                  </a:lnTo>
                  <a:lnTo>
                    <a:pt x="2076" y="1598"/>
                  </a:lnTo>
                  <a:lnTo>
                    <a:pt x="2078" y="1598"/>
                  </a:lnTo>
                  <a:lnTo>
                    <a:pt x="2078" y="1598"/>
                  </a:lnTo>
                  <a:lnTo>
                    <a:pt x="2081" y="1598"/>
                  </a:lnTo>
                  <a:lnTo>
                    <a:pt x="2081" y="1598"/>
                  </a:lnTo>
                  <a:lnTo>
                    <a:pt x="2081" y="1598"/>
                  </a:lnTo>
                  <a:lnTo>
                    <a:pt x="2081" y="1598"/>
                  </a:lnTo>
                  <a:lnTo>
                    <a:pt x="2081" y="1595"/>
                  </a:lnTo>
                  <a:lnTo>
                    <a:pt x="2081" y="1595"/>
                  </a:lnTo>
                  <a:lnTo>
                    <a:pt x="2078" y="1595"/>
                  </a:lnTo>
                  <a:lnTo>
                    <a:pt x="2078" y="1595"/>
                  </a:lnTo>
                  <a:lnTo>
                    <a:pt x="2078" y="1593"/>
                  </a:lnTo>
                  <a:lnTo>
                    <a:pt x="2078" y="1593"/>
                  </a:lnTo>
                  <a:lnTo>
                    <a:pt x="2078" y="1593"/>
                  </a:lnTo>
                  <a:lnTo>
                    <a:pt x="2078" y="1593"/>
                  </a:lnTo>
                  <a:lnTo>
                    <a:pt x="2076" y="1593"/>
                  </a:lnTo>
                  <a:lnTo>
                    <a:pt x="2076" y="1593"/>
                  </a:lnTo>
                  <a:lnTo>
                    <a:pt x="2076" y="1593"/>
                  </a:lnTo>
                  <a:lnTo>
                    <a:pt x="2076" y="1591"/>
                  </a:lnTo>
                  <a:lnTo>
                    <a:pt x="2073" y="1591"/>
                  </a:lnTo>
                  <a:lnTo>
                    <a:pt x="2073" y="1591"/>
                  </a:lnTo>
                  <a:lnTo>
                    <a:pt x="2073" y="1591"/>
                  </a:lnTo>
                  <a:lnTo>
                    <a:pt x="2073" y="1593"/>
                  </a:lnTo>
                  <a:lnTo>
                    <a:pt x="2073" y="1593"/>
                  </a:lnTo>
                  <a:lnTo>
                    <a:pt x="2073" y="1593"/>
                  </a:lnTo>
                  <a:lnTo>
                    <a:pt x="2071" y="1593"/>
                  </a:lnTo>
                  <a:lnTo>
                    <a:pt x="2071" y="1593"/>
                  </a:lnTo>
                  <a:lnTo>
                    <a:pt x="2071" y="1593"/>
                  </a:lnTo>
                  <a:lnTo>
                    <a:pt x="2069" y="1593"/>
                  </a:lnTo>
                  <a:lnTo>
                    <a:pt x="2069" y="1595"/>
                  </a:lnTo>
                  <a:lnTo>
                    <a:pt x="2071" y="1598"/>
                  </a:lnTo>
                  <a:lnTo>
                    <a:pt x="2073" y="1598"/>
                  </a:lnTo>
                  <a:lnTo>
                    <a:pt x="2073" y="1600"/>
                  </a:lnTo>
                  <a:lnTo>
                    <a:pt x="2066" y="1598"/>
                  </a:lnTo>
                  <a:lnTo>
                    <a:pt x="2064" y="1598"/>
                  </a:lnTo>
                  <a:lnTo>
                    <a:pt x="2064" y="1595"/>
                  </a:lnTo>
                  <a:lnTo>
                    <a:pt x="2064" y="1595"/>
                  </a:lnTo>
                  <a:lnTo>
                    <a:pt x="2064" y="1595"/>
                  </a:lnTo>
                  <a:lnTo>
                    <a:pt x="2064" y="1595"/>
                  </a:lnTo>
                  <a:lnTo>
                    <a:pt x="2064" y="1595"/>
                  </a:lnTo>
                  <a:lnTo>
                    <a:pt x="2064" y="1595"/>
                  </a:lnTo>
                  <a:lnTo>
                    <a:pt x="2064" y="1595"/>
                  </a:lnTo>
                  <a:lnTo>
                    <a:pt x="2066" y="1595"/>
                  </a:lnTo>
                  <a:lnTo>
                    <a:pt x="2066" y="1593"/>
                  </a:lnTo>
                  <a:lnTo>
                    <a:pt x="2066" y="1593"/>
                  </a:lnTo>
                  <a:lnTo>
                    <a:pt x="2066" y="1593"/>
                  </a:lnTo>
                  <a:lnTo>
                    <a:pt x="2066" y="1591"/>
                  </a:lnTo>
                  <a:lnTo>
                    <a:pt x="2069" y="1591"/>
                  </a:lnTo>
                  <a:lnTo>
                    <a:pt x="2069" y="1591"/>
                  </a:lnTo>
                  <a:lnTo>
                    <a:pt x="2069" y="1591"/>
                  </a:lnTo>
                  <a:lnTo>
                    <a:pt x="2064" y="1588"/>
                  </a:lnTo>
                  <a:lnTo>
                    <a:pt x="2064" y="1586"/>
                  </a:lnTo>
                  <a:lnTo>
                    <a:pt x="2064" y="1586"/>
                  </a:lnTo>
                  <a:lnTo>
                    <a:pt x="2064" y="1586"/>
                  </a:lnTo>
                  <a:lnTo>
                    <a:pt x="2062" y="1588"/>
                  </a:lnTo>
                  <a:lnTo>
                    <a:pt x="2062" y="1588"/>
                  </a:lnTo>
                  <a:lnTo>
                    <a:pt x="2062" y="1588"/>
                  </a:lnTo>
                  <a:lnTo>
                    <a:pt x="2059" y="1591"/>
                  </a:lnTo>
                  <a:lnTo>
                    <a:pt x="2059" y="1591"/>
                  </a:lnTo>
                  <a:lnTo>
                    <a:pt x="2059" y="1591"/>
                  </a:lnTo>
                  <a:lnTo>
                    <a:pt x="2059" y="1586"/>
                  </a:lnTo>
                  <a:lnTo>
                    <a:pt x="2057" y="1586"/>
                  </a:lnTo>
                  <a:lnTo>
                    <a:pt x="2057" y="1584"/>
                  </a:lnTo>
                  <a:lnTo>
                    <a:pt x="2057" y="1584"/>
                  </a:lnTo>
                  <a:lnTo>
                    <a:pt x="2055" y="1584"/>
                  </a:lnTo>
                  <a:lnTo>
                    <a:pt x="2055" y="1581"/>
                  </a:lnTo>
                  <a:lnTo>
                    <a:pt x="2052" y="1581"/>
                  </a:lnTo>
                  <a:lnTo>
                    <a:pt x="2050" y="1579"/>
                  </a:lnTo>
                  <a:lnTo>
                    <a:pt x="2047" y="1579"/>
                  </a:lnTo>
                  <a:lnTo>
                    <a:pt x="2047" y="1579"/>
                  </a:lnTo>
                  <a:lnTo>
                    <a:pt x="2047" y="1576"/>
                  </a:lnTo>
                  <a:lnTo>
                    <a:pt x="2047" y="1576"/>
                  </a:lnTo>
                  <a:lnTo>
                    <a:pt x="2047" y="1576"/>
                  </a:lnTo>
                  <a:lnTo>
                    <a:pt x="2047" y="1576"/>
                  </a:lnTo>
                  <a:lnTo>
                    <a:pt x="2047" y="1576"/>
                  </a:lnTo>
                  <a:lnTo>
                    <a:pt x="2045" y="1576"/>
                  </a:lnTo>
                  <a:lnTo>
                    <a:pt x="2045" y="1579"/>
                  </a:lnTo>
                  <a:lnTo>
                    <a:pt x="2045" y="1579"/>
                  </a:lnTo>
                  <a:lnTo>
                    <a:pt x="2043" y="1579"/>
                  </a:lnTo>
                  <a:lnTo>
                    <a:pt x="2043" y="1579"/>
                  </a:lnTo>
                  <a:lnTo>
                    <a:pt x="2045" y="1576"/>
                  </a:lnTo>
                  <a:lnTo>
                    <a:pt x="2045" y="1576"/>
                  </a:lnTo>
                  <a:lnTo>
                    <a:pt x="2043" y="1576"/>
                  </a:lnTo>
                  <a:lnTo>
                    <a:pt x="2040" y="1579"/>
                  </a:lnTo>
                  <a:lnTo>
                    <a:pt x="2040" y="1576"/>
                  </a:lnTo>
                  <a:lnTo>
                    <a:pt x="2040" y="1576"/>
                  </a:lnTo>
                  <a:lnTo>
                    <a:pt x="2040" y="1574"/>
                  </a:lnTo>
                  <a:lnTo>
                    <a:pt x="2040" y="1574"/>
                  </a:lnTo>
                  <a:lnTo>
                    <a:pt x="2038" y="1574"/>
                  </a:lnTo>
                  <a:lnTo>
                    <a:pt x="2031" y="1581"/>
                  </a:lnTo>
                  <a:lnTo>
                    <a:pt x="2031" y="1581"/>
                  </a:lnTo>
                  <a:lnTo>
                    <a:pt x="2031" y="1579"/>
                  </a:lnTo>
                  <a:lnTo>
                    <a:pt x="2031" y="1579"/>
                  </a:lnTo>
                  <a:lnTo>
                    <a:pt x="2031" y="1576"/>
                  </a:lnTo>
                  <a:lnTo>
                    <a:pt x="2033" y="1576"/>
                  </a:lnTo>
                  <a:lnTo>
                    <a:pt x="2033" y="1576"/>
                  </a:lnTo>
                  <a:lnTo>
                    <a:pt x="2031" y="1576"/>
                  </a:lnTo>
                  <a:lnTo>
                    <a:pt x="2028" y="1576"/>
                  </a:lnTo>
                  <a:lnTo>
                    <a:pt x="2028" y="1579"/>
                  </a:lnTo>
                  <a:lnTo>
                    <a:pt x="2028" y="1579"/>
                  </a:lnTo>
                  <a:lnTo>
                    <a:pt x="2028" y="1576"/>
                  </a:lnTo>
                  <a:lnTo>
                    <a:pt x="2028" y="1574"/>
                  </a:lnTo>
                  <a:lnTo>
                    <a:pt x="2028" y="1574"/>
                  </a:lnTo>
                  <a:lnTo>
                    <a:pt x="2026" y="1574"/>
                  </a:lnTo>
                  <a:lnTo>
                    <a:pt x="2026" y="1574"/>
                  </a:lnTo>
                  <a:lnTo>
                    <a:pt x="2026" y="1572"/>
                  </a:lnTo>
                  <a:lnTo>
                    <a:pt x="2026" y="1572"/>
                  </a:lnTo>
                  <a:lnTo>
                    <a:pt x="2024" y="1572"/>
                  </a:lnTo>
                  <a:lnTo>
                    <a:pt x="2026" y="1572"/>
                  </a:lnTo>
                  <a:lnTo>
                    <a:pt x="2026" y="1572"/>
                  </a:lnTo>
                  <a:lnTo>
                    <a:pt x="2026" y="1572"/>
                  </a:lnTo>
                  <a:lnTo>
                    <a:pt x="2024" y="1572"/>
                  </a:lnTo>
                  <a:lnTo>
                    <a:pt x="2024" y="1572"/>
                  </a:lnTo>
                  <a:lnTo>
                    <a:pt x="2024" y="1572"/>
                  </a:lnTo>
                  <a:lnTo>
                    <a:pt x="2024" y="1574"/>
                  </a:lnTo>
                  <a:lnTo>
                    <a:pt x="2021" y="1574"/>
                  </a:lnTo>
                  <a:lnTo>
                    <a:pt x="2021" y="1574"/>
                  </a:lnTo>
                  <a:lnTo>
                    <a:pt x="2021" y="1572"/>
                  </a:lnTo>
                  <a:lnTo>
                    <a:pt x="2021" y="1572"/>
                  </a:lnTo>
                  <a:lnTo>
                    <a:pt x="2021" y="1569"/>
                  </a:lnTo>
                  <a:lnTo>
                    <a:pt x="2021" y="1569"/>
                  </a:lnTo>
                  <a:lnTo>
                    <a:pt x="2019" y="1569"/>
                  </a:lnTo>
                  <a:lnTo>
                    <a:pt x="2019" y="1569"/>
                  </a:lnTo>
                  <a:lnTo>
                    <a:pt x="2019" y="1572"/>
                  </a:lnTo>
                  <a:lnTo>
                    <a:pt x="2017" y="1569"/>
                  </a:lnTo>
                  <a:lnTo>
                    <a:pt x="2017" y="1569"/>
                  </a:lnTo>
                  <a:lnTo>
                    <a:pt x="2017" y="1572"/>
                  </a:lnTo>
                  <a:lnTo>
                    <a:pt x="2017" y="1572"/>
                  </a:lnTo>
                  <a:lnTo>
                    <a:pt x="2017" y="1572"/>
                  </a:lnTo>
                  <a:lnTo>
                    <a:pt x="2017" y="1569"/>
                  </a:lnTo>
                  <a:lnTo>
                    <a:pt x="2017" y="1567"/>
                  </a:lnTo>
                  <a:lnTo>
                    <a:pt x="2014" y="1567"/>
                  </a:lnTo>
                  <a:lnTo>
                    <a:pt x="2014" y="1567"/>
                  </a:lnTo>
                  <a:lnTo>
                    <a:pt x="2012" y="1567"/>
                  </a:lnTo>
                  <a:lnTo>
                    <a:pt x="2012" y="1569"/>
                  </a:lnTo>
                  <a:lnTo>
                    <a:pt x="2012" y="1569"/>
                  </a:lnTo>
                  <a:lnTo>
                    <a:pt x="2012" y="1569"/>
                  </a:lnTo>
                  <a:lnTo>
                    <a:pt x="2012" y="1569"/>
                  </a:lnTo>
                  <a:lnTo>
                    <a:pt x="2010" y="1572"/>
                  </a:lnTo>
                  <a:lnTo>
                    <a:pt x="2010" y="1569"/>
                  </a:lnTo>
                  <a:lnTo>
                    <a:pt x="2012" y="1567"/>
                  </a:lnTo>
                  <a:lnTo>
                    <a:pt x="2012" y="1567"/>
                  </a:lnTo>
                  <a:lnTo>
                    <a:pt x="2012" y="1567"/>
                  </a:lnTo>
                  <a:lnTo>
                    <a:pt x="2010" y="1567"/>
                  </a:lnTo>
                  <a:lnTo>
                    <a:pt x="2007" y="1565"/>
                  </a:lnTo>
                  <a:lnTo>
                    <a:pt x="2005" y="1565"/>
                  </a:lnTo>
                  <a:lnTo>
                    <a:pt x="2005" y="1565"/>
                  </a:lnTo>
                  <a:lnTo>
                    <a:pt x="2005" y="1565"/>
                  </a:lnTo>
                  <a:lnTo>
                    <a:pt x="2005" y="1565"/>
                  </a:lnTo>
                  <a:lnTo>
                    <a:pt x="2005" y="1565"/>
                  </a:lnTo>
                  <a:lnTo>
                    <a:pt x="2005" y="1565"/>
                  </a:lnTo>
                  <a:lnTo>
                    <a:pt x="2005" y="1565"/>
                  </a:lnTo>
                  <a:lnTo>
                    <a:pt x="2005" y="1565"/>
                  </a:lnTo>
                  <a:lnTo>
                    <a:pt x="2005" y="1565"/>
                  </a:lnTo>
                  <a:lnTo>
                    <a:pt x="2005" y="1565"/>
                  </a:lnTo>
                  <a:lnTo>
                    <a:pt x="2002" y="1562"/>
                  </a:lnTo>
                  <a:lnTo>
                    <a:pt x="2002" y="1562"/>
                  </a:lnTo>
                  <a:lnTo>
                    <a:pt x="2002" y="1562"/>
                  </a:lnTo>
                  <a:lnTo>
                    <a:pt x="2000" y="1562"/>
                  </a:lnTo>
                  <a:lnTo>
                    <a:pt x="2000" y="1562"/>
                  </a:lnTo>
                  <a:lnTo>
                    <a:pt x="2000" y="1562"/>
                  </a:lnTo>
                  <a:lnTo>
                    <a:pt x="1998" y="1565"/>
                  </a:lnTo>
                  <a:lnTo>
                    <a:pt x="1998" y="1565"/>
                  </a:lnTo>
                  <a:lnTo>
                    <a:pt x="1998" y="1565"/>
                  </a:lnTo>
                  <a:lnTo>
                    <a:pt x="1998" y="1567"/>
                  </a:lnTo>
                  <a:lnTo>
                    <a:pt x="1995" y="1569"/>
                  </a:lnTo>
                  <a:lnTo>
                    <a:pt x="1995" y="1572"/>
                  </a:lnTo>
                  <a:lnTo>
                    <a:pt x="1995" y="1569"/>
                  </a:lnTo>
                  <a:lnTo>
                    <a:pt x="1995" y="1572"/>
                  </a:lnTo>
                  <a:lnTo>
                    <a:pt x="1995" y="1572"/>
                  </a:lnTo>
                  <a:lnTo>
                    <a:pt x="1995" y="1569"/>
                  </a:lnTo>
                  <a:lnTo>
                    <a:pt x="1995" y="1569"/>
                  </a:lnTo>
                  <a:lnTo>
                    <a:pt x="1993" y="1569"/>
                  </a:lnTo>
                  <a:lnTo>
                    <a:pt x="1995" y="1569"/>
                  </a:lnTo>
                  <a:lnTo>
                    <a:pt x="1995" y="1567"/>
                  </a:lnTo>
                  <a:lnTo>
                    <a:pt x="1993" y="1567"/>
                  </a:lnTo>
                  <a:lnTo>
                    <a:pt x="1995" y="1565"/>
                  </a:lnTo>
                  <a:lnTo>
                    <a:pt x="1995" y="1565"/>
                  </a:lnTo>
                  <a:lnTo>
                    <a:pt x="1995" y="1565"/>
                  </a:lnTo>
                  <a:lnTo>
                    <a:pt x="1995" y="1562"/>
                  </a:lnTo>
                  <a:lnTo>
                    <a:pt x="1998" y="1562"/>
                  </a:lnTo>
                  <a:lnTo>
                    <a:pt x="1998" y="1562"/>
                  </a:lnTo>
                  <a:lnTo>
                    <a:pt x="1998" y="1560"/>
                  </a:lnTo>
                  <a:lnTo>
                    <a:pt x="1995" y="1560"/>
                  </a:lnTo>
                  <a:lnTo>
                    <a:pt x="1995" y="1558"/>
                  </a:lnTo>
                  <a:lnTo>
                    <a:pt x="1993" y="1558"/>
                  </a:lnTo>
                  <a:lnTo>
                    <a:pt x="1993" y="1560"/>
                  </a:lnTo>
                  <a:lnTo>
                    <a:pt x="1993" y="1560"/>
                  </a:lnTo>
                  <a:lnTo>
                    <a:pt x="1993" y="1560"/>
                  </a:lnTo>
                  <a:lnTo>
                    <a:pt x="1991" y="1560"/>
                  </a:lnTo>
                  <a:lnTo>
                    <a:pt x="1991" y="1562"/>
                  </a:lnTo>
                  <a:lnTo>
                    <a:pt x="1991" y="1562"/>
                  </a:lnTo>
                  <a:lnTo>
                    <a:pt x="1991" y="1562"/>
                  </a:lnTo>
                  <a:lnTo>
                    <a:pt x="1991" y="1562"/>
                  </a:lnTo>
                  <a:lnTo>
                    <a:pt x="1991" y="1562"/>
                  </a:lnTo>
                  <a:lnTo>
                    <a:pt x="1991" y="1567"/>
                  </a:lnTo>
                  <a:lnTo>
                    <a:pt x="1991" y="1567"/>
                  </a:lnTo>
                  <a:lnTo>
                    <a:pt x="1991" y="1567"/>
                  </a:lnTo>
                  <a:lnTo>
                    <a:pt x="1991" y="1567"/>
                  </a:lnTo>
                  <a:lnTo>
                    <a:pt x="1993" y="1569"/>
                  </a:lnTo>
                  <a:lnTo>
                    <a:pt x="1991" y="1569"/>
                  </a:lnTo>
                  <a:lnTo>
                    <a:pt x="1991" y="1569"/>
                  </a:lnTo>
                  <a:lnTo>
                    <a:pt x="1991" y="1569"/>
                  </a:lnTo>
                  <a:lnTo>
                    <a:pt x="1991" y="1569"/>
                  </a:lnTo>
                  <a:lnTo>
                    <a:pt x="1991" y="1569"/>
                  </a:lnTo>
                  <a:lnTo>
                    <a:pt x="1991" y="1567"/>
                  </a:lnTo>
                  <a:lnTo>
                    <a:pt x="1991" y="1567"/>
                  </a:lnTo>
                  <a:lnTo>
                    <a:pt x="1991" y="1567"/>
                  </a:lnTo>
                  <a:lnTo>
                    <a:pt x="1991" y="1567"/>
                  </a:lnTo>
                  <a:lnTo>
                    <a:pt x="1988" y="1567"/>
                  </a:lnTo>
                  <a:lnTo>
                    <a:pt x="1988" y="1567"/>
                  </a:lnTo>
                  <a:lnTo>
                    <a:pt x="1988" y="1565"/>
                  </a:lnTo>
                  <a:lnTo>
                    <a:pt x="1986" y="1565"/>
                  </a:lnTo>
                  <a:lnTo>
                    <a:pt x="1986" y="1565"/>
                  </a:lnTo>
                  <a:lnTo>
                    <a:pt x="1988" y="1562"/>
                  </a:lnTo>
                  <a:lnTo>
                    <a:pt x="1988" y="1562"/>
                  </a:lnTo>
                  <a:lnTo>
                    <a:pt x="1988" y="1562"/>
                  </a:lnTo>
                  <a:lnTo>
                    <a:pt x="1988" y="1560"/>
                  </a:lnTo>
                  <a:lnTo>
                    <a:pt x="1991" y="1560"/>
                  </a:lnTo>
                  <a:lnTo>
                    <a:pt x="1991" y="1558"/>
                  </a:lnTo>
                  <a:lnTo>
                    <a:pt x="1991" y="1558"/>
                  </a:lnTo>
                  <a:lnTo>
                    <a:pt x="1991" y="1555"/>
                  </a:lnTo>
                  <a:lnTo>
                    <a:pt x="1988" y="1555"/>
                  </a:lnTo>
                  <a:lnTo>
                    <a:pt x="1988" y="1558"/>
                  </a:lnTo>
                  <a:lnTo>
                    <a:pt x="1986" y="1560"/>
                  </a:lnTo>
                  <a:lnTo>
                    <a:pt x="1984" y="1560"/>
                  </a:lnTo>
                  <a:lnTo>
                    <a:pt x="1979" y="1558"/>
                  </a:lnTo>
                  <a:lnTo>
                    <a:pt x="1979" y="1560"/>
                  </a:lnTo>
                  <a:lnTo>
                    <a:pt x="1979" y="1560"/>
                  </a:lnTo>
                  <a:lnTo>
                    <a:pt x="1979" y="1562"/>
                  </a:lnTo>
                  <a:lnTo>
                    <a:pt x="1979" y="1562"/>
                  </a:lnTo>
                  <a:lnTo>
                    <a:pt x="1979" y="1565"/>
                  </a:lnTo>
                  <a:lnTo>
                    <a:pt x="1979" y="1565"/>
                  </a:lnTo>
                  <a:lnTo>
                    <a:pt x="1976" y="1565"/>
                  </a:lnTo>
                  <a:lnTo>
                    <a:pt x="1976" y="1562"/>
                  </a:lnTo>
                  <a:lnTo>
                    <a:pt x="1976" y="1560"/>
                  </a:lnTo>
                  <a:lnTo>
                    <a:pt x="1976" y="1560"/>
                  </a:lnTo>
                  <a:lnTo>
                    <a:pt x="1976" y="1558"/>
                  </a:lnTo>
                  <a:lnTo>
                    <a:pt x="1976" y="1558"/>
                  </a:lnTo>
                  <a:lnTo>
                    <a:pt x="1976" y="1558"/>
                  </a:lnTo>
                  <a:lnTo>
                    <a:pt x="1974" y="1558"/>
                  </a:lnTo>
                  <a:lnTo>
                    <a:pt x="1972" y="1558"/>
                  </a:lnTo>
                  <a:lnTo>
                    <a:pt x="1969" y="1560"/>
                  </a:lnTo>
                  <a:lnTo>
                    <a:pt x="1969" y="1560"/>
                  </a:lnTo>
                  <a:lnTo>
                    <a:pt x="1967" y="1560"/>
                  </a:lnTo>
                  <a:lnTo>
                    <a:pt x="1967" y="1560"/>
                  </a:lnTo>
                  <a:lnTo>
                    <a:pt x="1967" y="1558"/>
                  </a:lnTo>
                  <a:lnTo>
                    <a:pt x="1965" y="1558"/>
                  </a:lnTo>
                  <a:lnTo>
                    <a:pt x="1962" y="1558"/>
                  </a:lnTo>
                  <a:lnTo>
                    <a:pt x="1962" y="1558"/>
                  </a:lnTo>
                  <a:lnTo>
                    <a:pt x="1962" y="1558"/>
                  </a:lnTo>
                  <a:lnTo>
                    <a:pt x="1962" y="1558"/>
                  </a:lnTo>
                  <a:lnTo>
                    <a:pt x="1962" y="1555"/>
                  </a:lnTo>
                  <a:lnTo>
                    <a:pt x="1962" y="1555"/>
                  </a:lnTo>
                  <a:lnTo>
                    <a:pt x="1962" y="1555"/>
                  </a:lnTo>
                  <a:lnTo>
                    <a:pt x="1960" y="1555"/>
                  </a:lnTo>
                  <a:lnTo>
                    <a:pt x="1960" y="1553"/>
                  </a:lnTo>
                  <a:lnTo>
                    <a:pt x="1957" y="1553"/>
                  </a:lnTo>
                  <a:lnTo>
                    <a:pt x="1957" y="1553"/>
                  </a:lnTo>
                  <a:lnTo>
                    <a:pt x="1957" y="1553"/>
                  </a:lnTo>
                  <a:lnTo>
                    <a:pt x="1957" y="1553"/>
                  </a:lnTo>
                  <a:lnTo>
                    <a:pt x="1957" y="1553"/>
                  </a:lnTo>
                  <a:lnTo>
                    <a:pt x="1957" y="1553"/>
                  </a:lnTo>
                  <a:lnTo>
                    <a:pt x="1957" y="1550"/>
                  </a:lnTo>
                  <a:lnTo>
                    <a:pt x="1957" y="1550"/>
                  </a:lnTo>
                  <a:lnTo>
                    <a:pt x="1955" y="1550"/>
                  </a:lnTo>
                  <a:lnTo>
                    <a:pt x="1953" y="1550"/>
                  </a:lnTo>
                  <a:lnTo>
                    <a:pt x="1950" y="1548"/>
                  </a:lnTo>
                  <a:lnTo>
                    <a:pt x="1950" y="1546"/>
                  </a:lnTo>
                  <a:lnTo>
                    <a:pt x="1948" y="1546"/>
                  </a:lnTo>
                  <a:lnTo>
                    <a:pt x="1943" y="1543"/>
                  </a:lnTo>
                  <a:lnTo>
                    <a:pt x="1943" y="1543"/>
                  </a:lnTo>
                  <a:lnTo>
                    <a:pt x="1946" y="1543"/>
                  </a:lnTo>
                  <a:lnTo>
                    <a:pt x="1946" y="1543"/>
                  </a:lnTo>
                  <a:lnTo>
                    <a:pt x="1946" y="1541"/>
                  </a:lnTo>
                  <a:lnTo>
                    <a:pt x="1943" y="1543"/>
                  </a:lnTo>
                  <a:lnTo>
                    <a:pt x="1941" y="1543"/>
                  </a:lnTo>
                  <a:lnTo>
                    <a:pt x="1939" y="1541"/>
                  </a:lnTo>
                  <a:lnTo>
                    <a:pt x="1936" y="1541"/>
                  </a:lnTo>
                  <a:lnTo>
                    <a:pt x="1934" y="1541"/>
                  </a:lnTo>
                  <a:lnTo>
                    <a:pt x="1931" y="1539"/>
                  </a:lnTo>
                  <a:lnTo>
                    <a:pt x="1929" y="1539"/>
                  </a:lnTo>
                  <a:lnTo>
                    <a:pt x="1929" y="1536"/>
                  </a:lnTo>
                  <a:lnTo>
                    <a:pt x="1927" y="1536"/>
                  </a:lnTo>
                  <a:lnTo>
                    <a:pt x="1927" y="1536"/>
                  </a:lnTo>
                  <a:lnTo>
                    <a:pt x="1927" y="1536"/>
                  </a:lnTo>
                  <a:lnTo>
                    <a:pt x="1924" y="1536"/>
                  </a:lnTo>
                  <a:lnTo>
                    <a:pt x="1924" y="1536"/>
                  </a:lnTo>
                  <a:lnTo>
                    <a:pt x="1922" y="1536"/>
                  </a:lnTo>
                  <a:lnTo>
                    <a:pt x="1922" y="1534"/>
                  </a:lnTo>
                  <a:lnTo>
                    <a:pt x="1924" y="1534"/>
                  </a:lnTo>
                  <a:lnTo>
                    <a:pt x="1924" y="1532"/>
                  </a:lnTo>
                  <a:lnTo>
                    <a:pt x="1922" y="1532"/>
                  </a:lnTo>
                  <a:lnTo>
                    <a:pt x="1920" y="1529"/>
                  </a:lnTo>
                  <a:lnTo>
                    <a:pt x="1917" y="1529"/>
                  </a:lnTo>
                  <a:lnTo>
                    <a:pt x="1913" y="1527"/>
                  </a:lnTo>
                  <a:lnTo>
                    <a:pt x="1913" y="1527"/>
                  </a:lnTo>
                  <a:lnTo>
                    <a:pt x="1913" y="1524"/>
                  </a:lnTo>
                  <a:lnTo>
                    <a:pt x="1915" y="1524"/>
                  </a:lnTo>
                  <a:lnTo>
                    <a:pt x="1915" y="1524"/>
                  </a:lnTo>
                  <a:lnTo>
                    <a:pt x="1917" y="1524"/>
                  </a:lnTo>
                  <a:lnTo>
                    <a:pt x="1922" y="1524"/>
                  </a:lnTo>
                  <a:lnTo>
                    <a:pt x="1922" y="1522"/>
                  </a:lnTo>
                  <a:lnTo>
                    <a:pt x="1922" y="1522"/>
                  </a:lnTo>
                  <a:lnTo>
                    <a:pt x="1922" y="1522"/>
                  </a:lnTo>
                  <a:lnTo>
                    <a:pt x="1922" y="1522"/>
                  </a:lnTo>
                  <a:lnTo>
                    <a:pt x="1922" y="1522"/>
                  </a:lnTo>
                  <a:lnTo>
                    <a:pt x="1922" y="1522"/>
                  </a:lnTo>
                  <a:lnTo>
                    <a:pt x="1922" y="1522"/>
                  </a:lnTo>
                  <a:lnTo>
                    <a:pt x="1920" y="1520"/>
                  </a:lnTo>
                  <a:lnTo>
                    <a:pt x="1920" y="1520"/>
                  </a:lnTo>
                  <a:lnTo>
                    <a:pt x="1920" y="1520"/>
                  </a:lnTo>
                  <a:lnTo>
                    <a:pt x="1929" y="1520"/>
                  </a:lnTo>
                  <a:lnTo>
                    <a:pt x="1929" y="1520"/>
                  </a:lnTo>
                  <a:lnTo>
                    <a:pt x="1929" y="1520"/>
                  </a:lnTo>
                  <a:lnTo>
                    <a:pt x="1929" y="1520"/>
                  </a:lnTo>
                  <a:lnTo>
                    <a:pt x="1929" y="1520"/>
                  </a:lnTo>
                  <a:lnTo>
                    <a:pt x="1929" y="1520"/>
                  </a:lnTo>
                  <a:lnTo>
                    <a:pt x="1929" y="1520"/>
                  </a:lnTo>
                  <a:lnTo>
                    <a:pt x="1929" y="1520"/>
                  </a:lnTo>
                  <a:lnTo>
                    <a:pt x="1931" y="1520"/>
                  </a:lnTo>
                  <a:lnTo>
                    <a:pt x="1931" y="1520"/>
                  </a:lnTo>
                  <a:lnTo>
                    <a:pt x="1934" y="1520"/>
                  </a:lnTo>
                  <a:lnTo>
                    <a:pt x="1934" y="1520"/>
                  </a:lnTo>
                  <a:lnTo>
                    <a:pt x="1934" y="1522"/>
                  </a:lnTo>
                  <a:lnTo>
                    <a:pt x="1936" y="1522"/>
                  </a:lnTo>
                  <a:lnTo>
                    <a:pt x="1936" y="1524"/>
                  </a:lnTo>
                  <a:lnTo>
                    <a:pt x="1939" y="1524"/>
                  </a:lnTo>
                  <a:lnTo>
                    <a:pt x="1939" y="1524"/>
                  </a:lnTo>
                  <a:lnTo>
                    <a:pt x="1941" y="1524"/>
                  </a:lnTo>
                  <a:lnTo>
                    <a:pt x="1943" y="1524"/>
                  </a:lnTo>
                  <a:lnTo>
                    <a:pt x="1943" y="1522"/>
                  </a:lnTo>
                  <a:lnTo>
                    <a:pt x="1941" y="1522"/>
                  </a:lnTo>
                  <a:lnTo>
                    <a:pt x="1939" y="1520"/>
                  </a:lnTo>
                  <a:lnTo>
                    <a:pt x="1939" y="1520"/>
                  </a:lnTo>
                  <a:lnTo>
                    <a:pt x="1939" y="1520"/>
                  </a:lnTo>
                  <a:lnTo>
                    <a:pt x="1941" y="1520"/>
                  </a:lnTo>
                  <a:lnTo>
                    <a:pt x="1941" y="1520"/>
                  </a:lnTo>
                  <a:lnTo>
                    <a:pt x="1943" y="1522"/>
                  </a:lnTo>
                  <a:lnTo>
                    <a:pt x="1946" y="1522"/>
                  </a:lnTo>
                  <a:lnTo>
                    <a:pt x="1946" y="1524"/>
                  </a:lnTo>
                  <a:lnTo>
                    <a:pt x="1946" y="1524"/>
                  </a:lnTo>
                  <a:lnTo>
                    <a:pt x="1946" y="1527"/>
                  </a:lnTo>
                  <a:lnTo>
                    <a:pt x="1948" y="1524"/>
                  </a:lnTo>
                  <a:lnTo>
                    <a:pt x="1948" y="1524"/>
                  </a:lnTo>
                  <a:lnTo>
                    <a:pt x="1948" y="1527"/>
                  </a:lnTo>
                  <a:lnTo>
                    <a:pt x="1950" y="1527"/>
                  </a:lnTo>
                  <a:lnTo>
                    <a:pt x="1950" y="1524"/>
                  </a:lnTo>
                  <a:lnTo>
                    <a:pt x="1948" y="1524"/>
                  </a:lnTo>
                  <a:lnTo>
                    <a:pt x="1950" y="1524"/>
                  </a:lnTo>
                  <a:lnTo>
                    <a:pt x="1950" y="1524"/>
                  </a:lnTo>
                  <a:lnTo>
                    <a:pt x="1953" y="1524"/>
                  </a:lnTo>
                  <a:lnTo>
                    <a:pt x="1953" y="1527"/>
                  </a:lnTo>
                  <a:lnTo>
                    <a:pt x="1953" y="1527"/>
                  </a:lnTo>
                  <a:lnTo>
                    <a:pt x="1955" y="1527"/>
                  </a:lnTo>
                  <a:lnTo>
                    <a:pt x="1957" y="1527"/>
                  </a:lnTo>
                  <a:lnTo>
                    <a:pt x="1957" y="1527"/>
                  </a:lnTo>
                  <a:lnTo>
                    <a:pt x="1960" y="1529"/>
                  </a:lnTo>
                  <a:lnTo>
                    <a:pt x="1965" y="1532"/>
                  </a:lnTo>
                  <a:lnTo>
                    <a:pt x="1965" y="1532"/>
                  </a:lnTo>
                  <a:lnTo>
                    <a:pt x="1967" y="1532"/>
                  </a:lnTo>
                  <a:lnTo>
                    <a:pt x="1967" y="1534"/>
                  </a:lnTo>
                  <a:lnTo>
                    <a:pt x="1969" y="1534"/>
                  </a:lnTo>
                  <a:lnTo>
                    <a:pt x="1969" y="1534"/>
                  </a:lnTo>
                  <a:lnTo>
                    <a:pt x="1972" y="1534"/>
                  </a:lnTo>
                  <a:lnTo>
                    <a:pt x="1974" y="1536"/>
                  </a:lnTo>
                  <a:lnTo>
                    <a:pt x="1974" y="1536"/>
                  </a:lnTo>
                  <a:lnTo>
                    <a:pt x="1974" y="1534"/>
                  </a:lnTo>
                  <a:lnTo>
                    <a:pt x="1972" y="1529"/>
                  </a:lnTo>
                  <a:lnTo>
                    <a:pt x="1969" y="1527"/>
                  </a:lnTo>
                  <a:lnTo>
                    <a:pt x="1965" y="1524"/>
                  </a:lnTo>
                  <a:lnTo>
                    <a:pt x="1965" y="1522"/>
                  </a:lnTo>
                  <a:lnTo>
                    <a:pt x="1962" y="1522"/>
                  </a:lnTo>
                  <a:lnTo>
                    <a:pt x="1962" y="1520"/>
                  </a:lnTo>
                  <a:lnTo>
                    <a:pt x="1962" y="1520"/>
                  </a:lnTo>
                  <a:lnTo>
                    <a:pt x="1960" y="1515"/>
                  </a:lnTo>
                  <a:lnTo>
                    <a:pt x="1960" y="1515"/>
                  </a:lnTo>
                  <a:lnTo>
                    <a:pt x="1957" y="1513"/>
                  </a:lnTo>
                  <a:lnTo>
                    <a:pt x="1955" y="1513"/>
                  </a:lnTo>
                  <a:lnTo>
                    <a:pt x="1955" y="1510"/>
                  </a:lnTo>
                  <a:lnTo>
                    <a:pt x="1955" y="1510"/>
                  </a:lnTo>
                  <a:lnTo>
                    <a:pt x="1950" y="1508"/>
                  </a:lnTo>
                  <a:lnTo>
                    <a:pt x="1950" y="1508"/>
                  </a:lnTo>
                  <a:lnTo>
                    <a:pt x="1953" y="1508"/>
                  </a:lnTo>
                  <a:lnTo>
                    <a:pt x="1955" y="1508"/>
                  </a:lnTo>
                  <a:lnTo>
                    <a:pt x="1955" y="1510"/>
                  </a:lnTo>
                  <a:lnTo>
                    <a:pt x="1955" y="1510"/>
                  </a:lnTo>
                  <a:lnTo>
                    <a:pt x="1957" y="1510"/>
                  </a:lnTo>
                  <a:lnTo>
                    <a:pt x="1957" y="1510"/>
                  </a:lnTo>
                  <a:lnTo>
                    <a:pt x="1957" y="1510"/>
                  </a:lnTo>
                  <a:lnTo>
                    <a:pt x="1957" y="1513"/>
                  </a:lnTo>
                  <a:lnTo>
                    <a:pt x="1960" y="1513"/>
                  </a:lnTo>
                  <a:lnTo>
                    <a:pt x="1960" y="1515"/>
                  </a:lnTo>
                  <a:lnTo>
                    <a:pt x="1962" y="1515"/>
                  </a:lnTo>
                  <a:lnTo>
                    <a:pt x="1962" y="1515"/>
                  </a:lnTo>
                  <a:lnTo>
                    <a:pt x="1962" y="1513"/>
                  </a:lnTo>
                  <a:lnTo>
                    <a:pt x="1965" y="1513"/>
                  </a:lnTo>
                  <a:lnTo>
                    <a:pt x="1965" y="1515"/>
                  </a:lnTo>
                  <a:lnTo>
                    <a:pt x="1965" y="1515"/>
                  </a:lnTo>
                  <a:lnTo>
                    <a:pt x="1967" y="1515"/>
                  </a:lnTo>
                  <a:lnTo>
                    <a:pt x="1969" y="1517"/>
                  </a:lnTo>
                  <a:lnTo>
                    <a:pt x="1969" y="1520"/>
                  </a:lnTo>
                  <a:lnTo>
                    <a:pt x="1972" y="1520"/>
                  </a:lnTo>
                  <a:lnTo>
                    <a:pt x="1972" y="1520"/>
                  </a:lnTo>
                  <a:lnTo>
                    <a:pt x="1974" y="1520"/>
                  </a:lnTo>
                  <a:lnTo>
                    <a:pt x="1974" y="1522"/>
                  </a:lnTo>
                  <a:lnTo>
                    <a:pt x="1976" y="1522"/>
                  </a:lnTo>
                  <a:lnTo>
                    <a:pt x="1976" y="1524"/>
                  </a:lnTo>
                  <a:lnTo>
                    <a:pt x="1979" y="1524"/>
                  </a:lnTo>
                  <a:lnTo>
                    <a:pt x="1979" y="1524"/>
                  </a:lnTo>
                  <a:lnTo>
                    <a:pt x="1979" y="1527"/>
                  </a:lnTo>
                  <a:lnTo>
                    <a:pt x="1979" y="1527"/>
                  </a:lnTo>
                  <a:lnTo>
                    <a:pt x="1981" y="1527"/>
                  </a:lnTo>
                  <a:lnTo>
                    <a:pt x="1981" y="1527"/>
                  </a:lnTo>
                  <a:lnTo>
                    <a:pt x="1984" y="1527"/>
                  </a:lnTo>
                  <a:lnTo>
                    <a:pt x="1984" y="1527"/>
                  </a:lnTo>
                  <a:lnTo>
                    <a:pt x="1984" y="1527"/>
                  </a:lnTo>
                  <a:lnTo>
                    <a:pt x="1984" y="1527"/>
                  </a:lnTo>
                  <a:lnTo>
                    <a:pt x="1984" y="1527"/>
                  </a:lnTo>
                  <a:lnTo>
                    <a:pt x="1981" y="1524"/>
                  </a:lnTo>
                  <a:lnTo>
                    <a:pt x="1981" y="1524"/>
                  </a:lnTo>
                  <a:lnTo>
                    <a:pt x="1981" y="1522"/>
                  </a:lnTo>
                  <a:lnTo>
                    <a:pt x="1981" y="1522"/>
                  </a:lnTo>
                  <a:lnTo>
                    <a:pt x="1981" y="1522"/>
                  </a:lnTo>
                  <a:lnTo>
                    <a:pt x="1981" y="1522"/>
                  </a:lnTo>
                  <a:lnTo>
                    <a:pt x="1984" y="1522"/>
                  </a:lnTo>
                  <a:lnTo>
                    <a:pt x="1984" y="1524"/>
                  </a:lnTo>
                  <a:lnTo>
                    <a:pt x="1986" y="1527"/>
                  </a:lnTo>
                  <a:lnTo>
                    <a:pt x="1986" y="1527"/>
                  </a:lnTo>
                  <a:lnTo>
                    <a:pt x="1988" y="1529"/>
                  </a:lnTo>
                  <a:lnTo>
                    <a:pt x="1993" y="1532"/>
                  </a:lnTo>
                  <a:lnTo>
                    <a:pt x="1998" y="1534"/>
                  </a:lnTo>
                  <a:lnTo>
                    <a:pt x="1998" y="1534"/>
                  </a:lnTo>
                  <a:lnTo>
                    <a:pt x="1998" y="1532"/>
                  </a:lnTo>
                  <a:lnTo>
                    <a:pt x="1998" y="1532"/>
                  </a:lnTo>
                  <a:lnTo>
                    <a:pt x="1998" y="1532"/>
                  </a:lnTo>
                  <a:lnTo>
                    <a:pt x="1995" y="1532"/>
                  </a:lnTo>
                  <a:lnTo>
                    <a:pt x="1995" y="1529"/>
                  </a:lnTo>
                  <a:lnTo>
                    <a:pt x="1998" y="1532"/>
                  </a:lnTo>
                  <a:lnTo>
                    <a:pt x="1998" y="1532"/>
                  </a:lnTo>
                  <a:lnTo>
                    <a:pt x="2000" y="1532"/>
                  </a:lnTo>
                  <a:lnTo>
                    <a:pt x="2002" y="1532"/>
                  </a:lnTo>
                  <a:lnTo>
                    <a:pt x="2002" y="1529"/>
                  </a:lnTo>
                  <a:lnTo>
                    <a:pt x="2000" y="1527"/>
                  </a:lnTo>
                  <a:lnTo>
                    <a:pt x="2000" y="1527"/>
                  </a:lnTo>
                  <a:lnTo>
                    <a:pt x="2000" y="1527"/>
                  </a:lnTo>
                  <a:lnTo>
                    <a:pt x="2000" y="1524"/>
                  </a:lnTo>
                  <a:lnTo>
                    <a:pt x="1998" y="1522"/>
                  </a:lnTo>
                  <a:lnTo>
                    <a:pt x="1998" y="1522"/>
                  </a:lnTo>
                  <a:lnTo>
                    <a:pt x="1998" y="1520"/>
                  </a:lnTo>
                  <a:lnTo>
                    <a:pt x="1998" y="1520"/>
                  </a:lnTo>
                  <a:lnTo>
                    <a:pt x="2000" y="1520"/>
                  </a:lnTo>
                  <a:lnTo>
                    <a:pt x="2000" y="1522"/>
                  </a:lnTo>
                  <a:lnTo>
                    <a:pt x="2000" y="1524"/>
                  </a:lnTo>
                  <a:lnTo>
                    <a:pt x="2002" y="1527"/>
                  </a:lnTo>
                  <a:lnTo>
                    <a:pt x="2002" y="1527"/>
                  </a:lnTo>
                  <a:lnTo>
                    <a:pt x="2005" y="1527"/>
                  </a:lnTo>
                  <a:lnTo>
                    <a:pt x="2005" y="1529"/>
                  </a:lnTo>
                  <a:lnTo>
                    <a:pt x="2005" y="1529"/>
                  </a:lnTo>
                  <a:lnTo>
                    <a:pt x="2005" y="1532"/>
                  </a:lnTo>
                  <a:lnTo>
                    <a:pt x="2005" y="1532"/>
                  </a:lnTo>
                  <a:lnTo>
                    <a:pt x="2005" y="1534"/>
                  </a:lnTo>
                  <a:lnTo>
                    <a:pt x="2007" y="1534"/>
                  </a:lnTo>
                  <a:lnTo>
                    <a:pt x="2010" y="1536"/>
                  </a:lnTo>
                  <a:lnTo>
                    <a:pt x="2010" y="1536"/>
                  </a:lnTo>
                  <a:lnTo>
                    <a:pt x="2012" y="1536"/>
                  </a:lnTo>
                  <a:lnTo>
                    <a:pt x="2014" y="1539"/>
                  </a:lnTo>
                  <a:lnTo>
                    <a:pt x="2014" y="1539"/>
                  </a:lnTo>
                  <a:lnTo>
                    <a:pt x="2017" y="1539"/>
                  </a:lnTo>
                  <a:lnTo>
                    <a:pt x="2017" y="1536"/>
                  </a:lnTo>
                  <a:lnTo>
                    <a:pt x="2014" y="1534"/>
                  </a:lnTo>
                  <a:lnTo>
                    <a:pt x="2014" y="1532"/>
                  </a:lnTo>
                  <a:lnTo>
                    <a:pt x="2012" y="1532"/>
                  </a:lnTo>
                  <a:lnTo>
                    <a:pt x="2012" y="1532"/>
                  </a:lnTo>
                  <a:lnTo>
                    <a:pt x="2012" y="1529"/>
                  </a:lnTo>
                  <a:lnTo>
                    <a:pt x="2010" y="1529"/>
                  </a:lnTo>
                  <a:lnTo>
                    <a:pt x="2012" y="1527"/>
                  </a:lnTo>
                  <a:lnTo>
                    <a:pt x="2012" y="1529"/>
                  </a:lnTo>
                  <a:lnTo>
                    <a:pt x="2014" y="1532"/>
                  </a:lnTo>
                  <a:lnTo>
                    <a:pt x="2017" y="1534"/>
                  </a:lnTo>
                  <a:lnTo>
                    <a:pt x="2017" y="1534"/>
                  </a:lnTo>
                  <a:lnTo>
                    <a:pt x="2017" y="1536"/>
                  </a:lnTo>
                  <a:lnTo>
                    <a:pt x="2017" y="1536"/>
                  </a:lnTo>
                  <a:lnTo>
                    <a:pt x="2017" y="1536"/>
                  </a:lnTo>
                  <a:lnTo>
                    <a:pt x="2019" y="1539"/>
                  </a:lnTo>
                  <a:lnTo>
                    <a:pt x="2019" y="1539"/>
                  </a:lnTo>
                  <a:lnTo>
                    <a:pt x="2019" y="1539"/>
                  </a:lnTo>
                  <a:lnTo>
                    <a:pt x="2019" y="1539"/>
                  </a:lnTo>
                  <a:lnTo>
                    <a:pt x="2021" y="1541"/>
                  </a:lnTo>
                  <a:lnTo>
                    <a:pt x="2021" y="1541"/>
                  </a:lnTo>
                  <a:lnTo>
                    <a:pt x="2021" y="1541"/>
                  </a:lnTo>
                  <a:lnTo>
                    <a:pt x="2026" y="1543"/>
                  </a:lnTo>
                  <a:lnTo>
                    <a:pt x="2026" y="1546"/>
                  </a:lnTo>
                  <a:lnTo>
                    <a:pt x="2028" y="1543"/>
                  </a:lnTo>
                  <a:lnTo>
                    <a:pt x="2028" y="1543"/>
                  </a:lnTo>
                  <a:lnTo>
                    <a:pt x="2028" y="1543"/>
                  </a:lnTo>
                  <a:lnTo>
                    <a:pt x="2026" y="1543"/>
                  </a:lnTo>
                  <a:lnTo>
                    <a:pt x="2031" y="1543"/>
                  </a:lnTo>
                  <a:lnTo>
                    <a:pt x="2033" y="1546"/>
                  </a:lnTo>
                  <a:lnTo>
                    <a:pt x="2033" y="1546"/>
                  </a:lnTo>
                  <a:lnTo>
                    <a:pt x="2033" y="1543"/>
                  </a:lnTo>
                  <a:lnTo>
                    <a:pt x="2031" y="1543"/>
                  </a:lnTo>
                  <a:lnTo>
                    <a:pt x="2031" y="1543"/>
                  </a:lnTo>
                  <a:lnTo>
                    <a:pt x="2028" y="1541"/>
                  </a:lnTo>
                  <a:lnTo>
                    <a:pt x="2026" y="1541"/>
                  </a:lnTo>
                  <a:lnTo>
                    <a:pt x="2026" y="1541"/>
                  </a:lnTo>
                  <a:lnTo>
                    <a:pt x="2024" y="1541"/>
                  </a:lnTo>
                  <a:lnTo>
                    <a:pt x="2024" y="1539"/>
                  </a:lnTo>
                  <a:lnTo>
                    <a:pt x="2024" y="1539"/>
                  </a:lnTo>
                  <a:lnTo>
                    <a:pt x="2026" y="1541"/>
                  </a:lnTo>
                  <a:lnTo>
                    <a:pt x="2028" y="1541"/>
                  </a:lnTo>
                  <a:lnTo>
                    <a:pt x="2028" y="1539"/>
                  </a:lnTo>
                  <a:lnTo>
                    <a:pt x="2028" y="1539"/>
                  </a:lnTo>
                  <a:lnTo>
                    <a:pt x="2028" y="1539"/>
                  </a:lnTo>
                  <a:lnTo>
                    <a:pt x="2028" y="1536"/>
                  </a:lnTo>
                  <a:lnTo>
                    <a:pt x="2028" y="1539"/>
                  </a:lnTo>
                  <a:lnTo>
                    <a:pt x="2026" y="1536"/>
                  </a:lnTo>
                  <a:lnTo>
                    <a:pt x="2026" y="1536"/>
                  </a:lnTo>
                  <a:lnTo>
                    <a:pt x="2026" y="1534"/>
                  </a:lnTo>
                  <a:lnTo>
                    <a:pt x="2026" y="1534"/>
                  </a:lnTo>
                  <a:lnTo>
                    <a:pt x="2026" y="1534"/>
                  </a:lnTo>
                  <a:lnTo>
                    <a:pt x="2024" y="1534"/>
                  </a:lnTo>
                  <a:lnTo>
                    <a:pt x="2024" y="1534"/>
                  </a:lnTo>
                  <a:lnTo>
                    <a:pt x="2021" y="1532"/>
                  </a:lnTo>
                  <a:lnTo>
                    <a:pt x="2021" y="1529"/>
                  </a:lnTo>
                  <a:lnTo>
                    <a:pt x="2021" y="1529"/>
                  </a:lnTo>
                  <a:lnTo>
                    <a:pt x="2019" y="1527"/>
                  </a:lnTo>
                  <a:lnTo>
                    <a:pt x="2019" y="1527"/>
                  </a:lnTo>
                  <a:lnTo>
                    <a:pt x="2019" y="1527"/>
                  </a:lnTo>
                  <a:lnTo>
                    <a:pt x="2014" y="1527"/>
                  </a:lnTo>
                  <a:lnTo>
                    <a:pt x="2014" y="1527"/>
                  </a:lnTo>
                  <a:lnTo>
                    <a:pt x="2012" y="1524"/>
                  </a:lnTo>
                  <a:lnTo>
                    <a:pt x="2012" y="1522"/>
                  </a:lnTo>
                  <a:lnTo>
                    <a:pt x="2012" y="1520"/>
                  </a:lnTo>
                  <a:lnTo>
                    <a:pt x="2012" y="1520"/>
                  </a:lnTo>
                  <a:lnTo>
                    <a:pt x="2012" y="1517"/>
                  </a:lnTo>
                  <a:lnTo>
                    <a:pt x="2012" y="1517"/>
                  </a:lnTo>
                  <a:lnTo>
                    <a:pt x="2012" y="1517"/>
                  </a:lnTo>
                  <a:lnTo>
                    <a:pt x="2012" y="1517"/>
                  </a:lnTo>
                  <a:lnTo>
                    <a:pt x="2012" y="1517"/>
                  </a:lnTo>
                  <a:lnTo>
                    <a:pt x="2014" y="1517"/>
                  </a:lnTo>
                  <a:lnTo>
                    <a:pt x="2014" y="1517"/>
                  </a:lnTo>
                  <a:lnTo>
                    <a:pt x="2014" y="1517"/>
                  </a:lnTo>
                  <a:lnTo>
                    <a:pt x="2014" y="1517"/>
                  </a:lnTo>
                  <a:lnTo>
                    <a:pt x="2014" y="1520"/>
                  </a:lnTo>
                  <a:lnTo>
                    <a:pt x="2014" y="1522"/>
                  </a:lnTo>
                  <a:lnTo>
                    <a:pt x="2014" y="1522"/>
                  </a:lnTo>
                  <a:lnTo>
                    <a:pt x="2014" y="1524"/>
                  </a:lnTo>
                  <a:lnTo>
                    <a:pt x="2017" y="1524"/>
                  </a:lnTo>
                  <a:lnTo>
                    <a:pt x="2017" y="1524"/>
                  </a:lnTo>
                  <a:lnTo>
                    <a:pt x="2019" y="1527"/>
                  </a:lnTo>
                  <a:lnTo>
                    <a:pt x="2019" y="1527"/>
                  </a:lnTo>
                  <a:lnTo>
                    <a:pt x="2021" y="1527"/>
                  </a:lnTo>
                  <a:lnTo>
                    <a:pt x="2024" y="1527"/>
                  </a:lnTo>
                  <a:lnTo>
                    <a:pt x="2024" y="1529"/>
                  </a:lnTo>
                  <a:lnTo>
                    <a:pt x="2024" y="1529"/>
                  </a:lnTo>
                  <a:lnTo>
                    <a:pt x="2024" y="1532"/>
                  </a:lnTo>
                  <a:lnTo>
                    <a:pt x="2026" y="1534"/>
                  </a:lnTo>
                  <a:lnTo>
                    <a:pt x="2028" y="1534"/>
                  </a:lnTo>
                  <a:lnTo>
                    <a:pt x="2031" y="1536"/>
                  </a:lnTo>
                  <a:lnTo>
                    <a:pt x="2031" y="1536"/>
                  </a:lnTo>
                  <a:lnTo>
                    <a:pt x="2031" y="1536"/>
                  </a:lnTo>
                  <a:lnTo>
                    <a:pt x="2031" y="1539"/>
                  </a:lnTo>
                  <a:lnTo>
                    <a:pt x="2031" y="1539"/>
                  </a:lnTo>
                  <a:lnTo>
                    <a:pt x="2033" y="1539"/>
                  </a:lnTo>
                  <a:lnTo>
                    <a:pt x="2033" y="1539"/>
                  </a:lnTo>
                  <a:lnTo>
                    <a:pt x="2036" y="1541"/>
                  </a:lnTo>
                  <a:lnTo>
                    <a:pt x="2038" y="1541"/>
                  </a:lnTo>
                  <a:lnTo>
                    <a:pt x="2038" y="1541"/>
                  </a:lnTo>
                  <a:lnTo>
                    <a:pt x="2040" y="1541"/>
                  </a:lnTo>
                  <a:lnTo>
                    <a:pt x="2043" y="1541"/>
                  </a:lnTo>
                  <a:lnTo>
                    <a:pt x="2043" y="1541"/>
                  </a:lnTo>
                  <a:lnTo>
                    <a:pt x="2043" y="1541"/>
                  </a:lnTo>
                  <a:lnTo>
                    <a:pt x="2043" y="1541"/>
                  </a:lnTo>
                  <a:lnTo>
                    <a:pt x="2043" y="1541"/>
                  </a:lnTo>
                  <a:lnTo>
                    <a:pt x="2045" y="1541"/>
                  </a:lnTo>
                  <a:lnTo>
                    <a:pt x="2045" y="1541"/>
                  </a:lnTo>
                  <a:lnTo>
                    <a:pt x="2045" y="1541"/>
                  </a:lnTo>
                  <a:lnTo>
                    <a:pt x="2045" y="1541"/>
                  </a:lnTo>
                  <a:lnTo>
                    <a:pt x="2045" y="1541"/>
                  </a:lnTo>
                  <a:lnTo>
                    <a:pt x="2047" y="1541"/>
                  </a:lnTo>
                  <a:lnTo>
                    <a:pt x="2047" y="1543"/>
                  </a:lnTo>
                  <a:lnTo>
                    <a:pt x="2050" y="1543"/>
                  </a:lnTo>
                  <a:lnTo>
                    <a:pt x="2050" y="1541"/>
                  </a:lnTo>
                  <a:lnTo>
                    <a:pt x="2052" y="1541"/>
                  </a:lnTo>
                  <a:lnTo>
                    <a:pt x="2050" y="1539"/>
                  </a:lnTo>
                  <a:lnTo>
                    <a:pt x="2050" y="1539"/>
                  </a:lnTo>
                  <a:lnTo>
                    <a:pt x="2050" y="1539"/>
                  </a:lnTo>
                  <a:lnTo>
                    <a:pt x="2050" y="1539"/>
                  </a:lnTo>
                  <a:lnTo>
                    <a:pt x="2050" y="1536"/>
                  </a:lnTo>
                  <a:lnTo>
                    <a:pt x="2047" y="1536"/>
                  </a:lnTo>
                  <a:lnTo>
                    <a:pt x="2045" y="1536"/>
                  </a:lnTo>
                  <a:lnTo>
                    <a:pt x="2045" y="1536"/>
                  </a:lnTo>
                  <a:lnTo>
                    <a:pt x="2043" y="1536"/>
                  </a:lnTo>
                  <a:lnTo>
                    <a:pt x="2043" y="1534"/>
                  </a:lnTo>
                  <a:lnTo>
                    <a:pt x="2043" y="1534"/>
                  </a:lnTo>
                  <a:lnTo>
                    <a:pt x="2040" y="1532"/>
                  </a:lnTo>
                  <a:lnTo>
                    <a:pt x="2040" y="1532"/>
                  </a:lnTo>
                  <a:lnTo>
                    <a:pt x="2038" y="1532"/>
                  </a:lnTo>
                  <a:lnTo>
                    <a:pt x="2036" y="1529"/>
                  </a:lnTo>
                  <a:lnTo>
                    <a:pt x="2036" y="1529"/>
                  </a:lnTo>
                  <a:lnTo>
                    <a:pt x="2038" y="1529"/>
                  </a:lnTo>
                  <a:lnTo>
                    <a:pt x="2040" y="1529"/>
                  </a:lnTo>
                  <a:lnTo>
                    <a:pt x="2043" y="1529"/>
                  </a:lnTo>
                  <a:lnTo>
                    <a:pt x="2043" y="1529"/>
                  </a:lnTo>
                  <a:lnTo>
                    <a:pt x="2043" y="1532"/>
                  </a:lnTo>
                  <a:lnTo>
                    <a:pt x="2045" y="1534"/>
                  </a:lnTo>
                  <a:lnTo>
                    <a:pt x="2045" y="1534"/>
                  </a:lnTo>
                  <a:lnTo>
                    <a:pt x="2047" y="1534"/>
                  </a:lnTo>
                  <a:lnTo>
                    <a:pt x="2047" y="1534"/>
                  </a:lnTo>
                  <a:lnTo>
                    <a:pt x="2047" y="1532"/>
                  </a:lnTo>
                  <a:lnTo>
                    <a:pt x="2047" y="1532"/>
                  </a:lnTo>
                  <a:lnTo>
                    <a:pt x="2047" y="1532"/>
                  </a:lnTo>
                  <a:lnTo>
                    <a:pt x="2050" y="1532"/>
                  </a:lnTo>
                  <a:lnTo>
                    <a:pt x="2050" y="1534"/>
                  </a:lnTo>
                  <a:lnTo>
                    <a:pt x="2050" y="1534"/>
                  </a:lnTo>
                  <a:lnTo>
                    <a:pt x="2050" y="1534"/>
                  </a:lnTo>
                  <a:lnTo>
                    <a:pt x="2050" y="1534"/>
                  </a:lnTo>
                  <a:lnTo>
                    <a:pt x="2050" y="1536"/>
                  </a:lnTo>
                  <a:lnTo>
                    <a:pt x="2050" y="1536"/>
                  </a:lnTo>
                  <a:lnTo>
                    <a:pt x="2052" y="1536"/>
                  </a:lnTo>
                  <a:lnTo>
                    <a:pt x="2055" y="1536"/>
                  </a:lnTo>
                  <a:lnTo>
                    <a:pt x="2055" y="1536"/>
                  </a:lnTo>
                  <a:lnTo>
                    <a:pt x="2055" y="1536"/>
                  </a:lnTo>
                  <a:lnTo>
                    <a:pt x="2055" y="1534"/>
                  </a:lnTo>
                  <a:lnTo>
                    <a:pt x="2055" y="1534"/>
                  </a:lnTo>
                  <a:lnTo>
                    <a:pt x="2055" y="1534"/>
                  </a:lnTo>
                  <a:lnTo>
                    <a:pt x="2055" y="1532"/>
                  </a:lnTo>
                  <a:lnTo>
                    <a:pt x="2057" y="1529"/>
                  </a:lnTo>
                  <a:lnTo>
                    <a:pt x="2057" y="1529"/>
                  </a:lnTo>
                  <a:lnTo>
                    <a:pt x="2057" y="1529"/>
                  </a:lnTo>
                  <a:lnTo>
                    <a:pt x="2057" y="1529"/>
                  </a:lnTo>
                  <a:lnTo>
                    <a:pt x="2057" y="1532"/>
                  </a:lnTo>
                  <a:lnTo>
                    <a:pt x="2057" y="1532"/>
                  </a:lnTo>
                  <a:lnTo>
                    <a:pt x="2057" y="1532"/>
                  </a:lnTo>
                  <a:lnTo>
                    <a:pt x="2057" y="1536"/>
                  </a:lnTo>
                  <a:lnTo>
                    <a:pt x="2057" y="1539"/>
                  </a:lnTo>
                  <a:lnTo>
                    <a:pt x="2057" y="1539"/>
                  </a:lnTo>
                  <a:lnTo>
                    <a:pt x="2057" y="1541"/>
                  </a:lnTo>
                  <a:lnTo>
                    <a:pt x="2059" y="1539"/>
                  </a:lnTo>
                  <a:lnTo>
                    <a:pt x="2059" y="1539"/>
                  </a:lnTo>
                  <a:lnTo>
                    <a:pt x="2059" y="1539"/>
                  </a:lnTo>
                  <a:lnTo>
                    <a:pt x="2062" y="1539"/>
                  </a:lnTo>
                  <a:lnTo>
                    <a:pt x="2064" y="1541"/>
                  </a:lnTo>
                  <a:lnTo>
                    <a:pt x="2066" y="1541"/>
                  </a:lnTo>
                  <a:lnTo>
                    <a:pt x="2066" y="1541"/>
                  </a:lnTo>
                  <a:lnTo>
                    <a:pt x="2064" y="1539"/>
                  </a:lnTo>
                  <a:lnTo>
                    <a:pt x="2064" y="1539"/>
                  </a:lnTo>
                  <a:lnTo>
                    <a:pt x="2062" y="1536"/>
                  </a:lnTo>
                  <a:lnTo>
                    <a:pt x="2062" y="1536"/>
                  </a:lnTo>
                  <a:lnTo>
                    <a:pt x="2062" y="1534"/>
                  </a:lnTo>
                  <a:lnTo>
                    <a:pt x="2064" y="1532"/>
                  </a:lnTo>
                  <a:lnTo>
                    <a:pt x="2062" y="1532"/>
                  </a:lnTo>
                  <a:lnTo>
                    <a:pt x="2062" y="1529"/>
                  </a:lnTo>
                  <a:lnTo>
                    <a:pt x="2059" y="1527"/>
                  </a:lnTo>
                  <a:lnTo>
                    <a:pt x="2059" y="1527"/>
                  </a:lnTo>
                  <a:lnTo>
                    <a:pt x="2059" y="1524"/>
                  </a:lnTo>
                  <a:lnTo>
                    <a:pt x="2062" y="1524"/>
                  </a:lnTo>
                  <a:lnTo>
                    <a:pt x="2062" y="1527"/>
                  </a:lnTo>
                  <a:lnTo>
                    <a:pt x="2062" y="1527"/>
                  </a:lnTo>
                  <a:lnTo>
                    <a:pt x="2062" y="1527"/>
                  </a:lnTo>
                  <a:lnTo>
                    <a:pt x="2062" y="1529"/>
                  </a:lnTo>
                  <a:lnTo>
                    <a:pt x="2064" y="1529"/>
                  </a:lnTo>
                  <a:lnTo>
                    <a:pt x="2064" y="1529"/>
                  </a:lnTo>
                  <a:lnTo>
                    <a:pt x="2064" y="1529"/>
                  </a:lnTo>
                  <a:lnTo>
                    <a:pt x="2064" y="1529"/>
                  </a:lnTo>
                  <a:lnTo>
                    <a:pt x="2064" y="1529"/>
                  </a:lnTo>
                  <a:lnTo>
                    <a:pt x="2064" y="1529"/>
                  </a:lnTo>
                  <a:lnTo>
                    <a:pt x="2064" y="1534"/>
                  </a:lnTo>
                  <a:lnTo>
                    <a:pt x="2064" y="1534"/>
                  </a:lnTo>
                  <a:lnTo>
                    <a:pt x="2064" y="1536"/>
                  </a:lnTo>
                  <a:lnTo>
                    <a:pt x="2066" y="1536"/>
                  </a:lnTo>
                  <a:lnTo>
                    <a:pt x="2069" y="1539"/>
                  </a:lnTo>
                  <a:lnTo>
                    <a:pt x="2069" y="1536"/>
                  </a:lnTo>
                  <a:lnTo>
                    <a:pt x="2069" y="1536"/>
                  </a:lnTo>
                  <a:lnTo>
                    <a:pt x="2069" y="1536"/>
                  </a:lnTo>
                  <a:lnTo>
                    <a:pt x="2069" y="1536"/>
                  </a:lnTo>
                  <a:lnTo>
                    <a:pt x="2069" y="1536"/>
                  </a:lnTo>
                  <a:lnTo>
                    <a:pt x="2071" y="1539"/>
                  </a:lnTo>
                  <a:lnTo>
                    <a:pt x="2073" y="1541"/>
                  </a:lnTo>
                  <a:lnTo>
                    <a:pt x="2076" y="1541"/>
                  </a:lnTo>
                  <a:lnTo>
                    <a:pt x="2076" y="1541"/>
                  </a:lnTo>
                  <a:lnTo>
                    <a:pt x="2078" y="1541"/>
                  </a:lnTo>
                  <a:lnTo>
                    <a:pt x="2078" y="1541"/>
                  </a:lnTo>
                  <a:lnTo>
                    <a:pt x="2078" y="1539"/>
                  </a:lnTo>
                  <a:lnTo>
                    <a:pt x="2078" y="1541"/>
                  </a:lnTo>
                  <a:lnTo>
                    <a:pt x="2081" y="1539"/>
                  </a:lnTo>
                  <a:lnTo>
                    <a:pt x="2081" y="1539"/>
                  </a:lnTo>
                  <a:lnTo>
                    <a:pt x="2078" y="1536"/>
                  </a:lnTo>
                  <a:lnTo>
                    <a:pt x="2078" y="1536"/>
                  </a:lnTo>
                  <a:lnTo>
                    <a:pt x="2081" y="1536"/>
                  </a:lnTo>
                  <a:lnTo>
                    <a:pt x="2081" y="1539"/>
                  </a:lnTo>
                  <a:lnTo>
                    <a:pt x="2081" y="1539"/>
                  </a:lnTo>
                  <a:lnTo>
                    <a:pt x="2081" y="1539"/>
                  </a:lnTo>
                  <a:lnTo>
                    <a:pt x="2081" y="1539"/>
                  </a:lnTo>
                  <a:lnTo>
                    <a:pt x="2081" y="1539"/>
                  </a:lnTo>
                  <a:lnTo>
                    <a:pt x="2083" y="1539"/>
                  </a:lnTo>
                  <a:lnTo>
                    <a:pt x="2083" y="1536"/>
                  </a:lnTo>
                  <a:lnTo>
                    <a:pt x="2081" y="1532"/>
                  </a:lnTo>
                  <a:lnTo>
                    <a:pt x="2081" y="1529"/>
                  </a:lnTo>
                  <a:lnTo>
                    <a:pt x="2081" y="1529"/>
                  </a:lnTo>
                  <a:lnTo>
                    <a:pt x="2081" y="1529"/>
                  </a:lnTo>
                  <a:lnTo>
                    <a:pt x="2081" y="1532"/>
                  </a:lnTo>
                  <a:lnTo>
                    <a:pt x="2083" y="1534"/>
                  </a:lnTo>
                  <a:lnTo>
                    <a:pt x="2083" y="1534"/>
                  </a:lnTo>
                  <a:lnTo>
                    <a:pt x="2083" y="1534"/>
                  </a:lnTo>
                  <a:lnTo>
                    <a:pt x="2085" y="1534"/>
                  </a:lnTo>
                  <a:lnTo>
                    <a:pt x="2085" y="1534"/>
                  </a:lnTo>
                  <a:lnTo>
                    <a:pt x="2088" y="1534"/>
                  </a:lnTo>
                  <a:lnTo>
                    <a:pt x="2088" y="1536"/>
                  </a:lnTo>
                  <a:lnTo>
                    <a:pt x="2085" y="1536"/>
                  </a:lnTo>
                  <a:lnTo>
                    <a:pt x="2085" y="1536"/>
                  </a:lnTo>
                  <a:lnTo>
                    <a:pt x="2083" y="1536"/>
                  </a:lnTo>
                  <a:lnTo>
                    <a:pt x="2085" y="1539"/>
                  </a:lnTo>
                  <a:lnTo>
                    <a:pt x="2085" y="1539"/>
                  </a:lnTo>
                  <a:lnTo>
                    <a:pt x="2085" y="1541"/>
                  </a:lnTo>
                  <a:lnTo>
                    <a:pt x="2088" y="1541"/>
                  </a:lnTo>
                  <a:lnTo>
                    <a:pt x="2088" y="1539"/>
                  </a:lnTo>
                  <a:lnTo>
                    <a:pt x="2090" y="1539"/>
                  </a:lnTo>
                  <a:lnTo>
                    <a:pt x="2090" y="1541"/>
                  </a:lnTo>
                  <a:lnTo>
                    <a:pt x="2090" y="1543"/>
                  </a:lnTo>
                  <a:lnTo>
                    <a:pt x="2090" y="1546"/>
                  </a:lnTo>
                  <a:lnTo>
                    <a:pt x="2090" y="1548"/>
                  </a:lnTo>
                  <a:lnTo>
                    <a:pt x="2090" y="1548"/>
                  </a:lnTo>
                  <a:lnTo>
                    <a:pt x="2090" y="1548"/>
                  </a:lnTo>
                  <a:lnTo>
                    <a:pt x="2092" y="1548"/>
                  </a:lnTo>
                  <a:lnTo>
                    <a:pt x="2092" y="1548"/>
                  </a:lnTo>
                  <a:lnTo>
                    <a:pt x="2090" y="1548"/>
                  </a:lnTo>
                  <a:lnTo>
                    <a:pt x="2090" y="1546"/>
                  </a:lnTo>
                  <a:lnTo>
                    <a:pt x="2092" y="1546"/>
                  </a:lnTo>
                  <a:lnTo>
                    <a:pt x="2092" y="1546"/>
                  </a:lnTo>
                  <a:lnTo>
                    <a:pt x="2092" y="1548"/>
                  </a:lnTo>
                  <a:lnTo>
                    <a:pt x="2097" y="1553"/>
                  </a:lnTo>
                  <a:lnTo>
                    <a:pt x="2099" y="1553"/>
                  </a:lnTo>
                  <a:lnTo>
                    <a:pt x="2102" y="1553"/>
                  </a:lnTo>
                  <a:lnTo>
                    <a:pt x="2104" y="1553"/>
                  </a:lnTo>
                  <a:lnTo>
                    <a:pt x="2104" y="1553"/>
                  </a:lnTo>
                  <a:lnTo>
                    <a:pt x="2104" y="1550"/>
                  </a:lnTo>
                  <a:lnTo>
                    <a:pt x="2107" y="1548"/>
                  </a:lnTo>
                  <a:lnTo>
                    <a:pt x="2107" y="1546"/>
                  </a:lnTo>
                  <a:lnTo>
                    <a:pt x="2104" y="1546"/>
                  </a:lnTo>
                  <a:lnTo>
                    <a:pt x="2107" y="1543"/>
                  </a:lnTo>
                  <a:lnTo>
                    <a:pt x="2107" y="1546"/>
                  </a:lnTo>
                  <a:lnTo>
                    <a:pt x="2107" y="1546"/>
                  </a:lnTo>
                  <a:lnTo>
                    <a:pt x="2107" y="1543"/>
                  </a:lnTo>
                  <a:lnTo>
                    <a:pt x="2107" y="1543"/>
                  </a:lnTo>
                  <a:lnTo>
                    <a:pt x="2107" y="1543"/>
                  </a:lnTo>
                  <a:lnTo>
                    <a:pt x="2104" y="1541"/>
                  </a:lnTo>
                  <a:lnTo>
                    <a:pt x="2104" y="1541"/>
                  </a:lnTo>
                  <a:lnTo>
                    <a:pt x="2104" y="1541"/>
                  </a:lnTo>
                  <a:lnTo>
                    <a:pt x="2102" y="1539"/>
                  </a:lnTo>
                  <a:lnTo>
                    <a:pt x="2102" y="1539"/>
                  </a:lnTo>
                  <a:lnTo>
                    <a:pt x="2102" y="1539"/>
                  </a:lnTo>
                  <a:lnTo>
                    <a:pt x="2102" y="1539"/>
                  </a:lnTo>
                  <a:lnTo>
                    <a:pt x="2102" y="1539"/>
                  </a:lnTo>
                  <a:lnTo>
                    <a:pt x="2099" y="1539"/>
                  </a:lnTo>
                  <a:lnTo>
                    <a:pt x="2099" y="1536"/>
                  </a:lnTo>
                  <a:lnTo>
                    <a:pt x="2099" y="1536"/>
                  </a:lnTo>
                  <a:lnTo>
                    <a:pt x="2097" y="1534"/>
                  </a:lnTo>
                  <a:lnTo>
                    <a:pt x="2095" y="1534"/>
                  </a:lnTo>
                  <a:lnTo>
                    <a:pt x="2095" y="1534"/>
                  </a:lnTo>
                  <a:lnTo>
                    <a:pt x="2092" y="1532"/>
                  </a:lnTo>
                  <a:lnTo>
                    <a:pt x="2088" y="1529"/>
                  </a:lnTo>
                  <a:lnTo>
                    <a:pt x="2088" y="1529"/>
                  </a:lnTo>
                  <a:lnTo>
                    <a:pt x="2085" y="1529"/>
                  </a:lnTo>
                  <a:lnTo>
                    <a:pt x="2085" y="1527"/>
                  </a:lnTo>
                  <a:lnTo>
                    <a:pt x="2085" y="1527"/>
                  </a:lnTo>
                  <a:lnTo>
                    <a:pt x="2085" y="1527"/>
                  </a:lnTo>
                  <a:lnTo>
                    <a:pt x="2083" y="1524"/>
                  </a:lnTo>
                  <a:lnTo>
                    <a:pt x="2081" y="1524"/>
                  </a:lnTo>
                  <a:lnTo>
                    <a:pt x="2078" y="1522"/>
                  </a:lnTo>
                  <a:lnTo>
                    <a:pt x="2078" y="1522"/>
                  </a:lnTo>
                  <a:lnTo>
                    <a:pt x="2081" y="1522"/>
                  </a:lnTo>
                  <a:lnTo>
                    <a:pt x="2081" y="1522"/>
                  </a:lnTo>
                  <a:lnTo>
                    <a:pt x="2081" y="1524"/>
                  </a:lnTo>
                  <a:lnTo>
                    <a:pt x="2085" y="1524"/>
                  </a:lnTo>
                  <a:lnTo>
                    <a:pt x="2088" y="1524"/>
                  </a:lnTo>
                  <a:lnTo>
                    <a:pt x="2088" y="1524"/>
                  </a:lnTo>
                  <a:lnTo>
                    <a:pt x="2085" y="1522"/>
                  </a:lnTo>
                  <a:lnTo>
                    <a:pt x="2085" y="1522"/>
                  </a:lnTo>
                  <a:lnTo>
                    <a:pt x="2085" y="1520"/>
                  </a:lnTo>
                  <a:lnTo>
                    <a:pt x="2083" y="1520"/>
                  </a:lnTo>
                  <a:lnTo>
                    <a:pt x="2085" y="1520"/>
                  </a:lnTo>
                  <a:lnTo>
                    <a:pt x="2085" y="1520"/>
                  </a:lnTo>
                  <a:lnTo>
                    <a:pt x="2085" y="1520"/>
                  </a:lnTo>
                  <a:lnTo>
                    <a:pt x="2088" y="1522"/>
                  </a:lnTo>
                  <a:lnTo>
                    <a:pt x="2088" y="1522"/>
                  </a:lnTo>
                  <a:lnTo>
                    <a:pt x="2090" y="1522"/>
                  </a:lnTo>
                  <a:lnTo>
                    <a:pt x="2092" y="1524"/>
                  </a:lnTo>
                  <a:lnTo>
                    <a:pt x="2095" y="1524"/>
                  </a:lnTo>
                  <a:lnTo>
                    <a:pt x="2097" y="1524"/>
                  </a:lnTo>
                  <a:lnTo>
                    <a:pt x="2099" y="1524"/>
                  </a:lnTo>
                  <a:lnTo>
                    <a:pt x="2102" y="1522"/>
                  </a:lnTo>
                  <a:lnTo>
                    <a:pt x="2104" y="1522"/>
                  </a:lnTo>
                  <a:lnTo>
                    <a:pt x="2104" y="1522"/>
                  </a:lnTo>
                  <a:lnTo>
                    <a:pt x="2104" y="1520"/>
                  </a:lnTo>
                  <a:lnTo>
                    <a:pt x="2104" y="1520"/>
                  </a:lnTo>
                  <a:lnTo>
                    <a:pt x="2104" y="1517"/>
                  </a:lnTo>
                  <a:lnTo>
                    <a:pt x="2107" y="1517"/>
                  </a:lnTo>
                  <a:lnTo>
                    <a:pt x="2107" y="1517"/>
                  </a:lnTo>
                  <a:lnTo>
                    <a:pt x="2107" y="1517"/>
                  </a:lnTo>
                  <a:lnTo>
                    <a:pt x="2102" y="1515"/>
                  </a:lnTo>
                  <a:lnTo>
                    <a:pt x="2102" y="1515"/>
                  </a:lnTo>
                  <a:lnTo>
                    <a:pt x="2102" y="1515"/>
                  </a:lnTo>
                  <a:lnTo>
                    <a:pt x="2102" y="1515"/>
                  </a:lnTo>
                  <a:lnTo>
                    <a:pt x="2102" y="1515"/>
                  </a:lnTo>
                  <a:lnTo>
                    <a:pt x="2102" y="1517"/>
                  </a:lnTo>
                  <a:lnTo>
                    <a:pt x="2102" y="1517"/>
                  </a:lnTo>
                  <a:lnTo>
                    <a:pt x="2099" y="1515"/>
                  </a:lnTo>
                  <a:lnTo>
                    <a:pt x="2099" y="1515"/>
                  </a:lnTo>
                  <a:lnTo>
                    <a:pt x="2097" y="1515"/>
                  </a:lnTo>
                  <a:lnTo>
                    <a:pt x="2095" y="1515"/>
                  </a:lnTo>
                  <a:lnTo>
                    <a:pt x="2095" y="1515"/>
                  </a:lnTo>
                  <a:lnTo>
                    <a:pt x="2097" y="1515"/>
                  </a:lnTo>
                  <a:lnTo>
                    <a:pt x="2097" y="1513"/>
                  </a:lnTo>
                  <a:lnTo>
                    <a:pt x="2097" y="1513"/>
                  </a:lnTo>
                  <a:lnTo>
                    <a:pt x="2097" y="1513"/>
                  </a:lnTo>
                  <a:lnTo>
                    <a:pt x="2095" y="1513"/>
                  </a:lnTo>
                  <a:lnTo>
                    <a:pt x="2095" y="1510"/>
                  </a:lnTo>
                  <a:lnTo>
                    <a:pt x="2095" y="1510"/>
                  </a:lnTo>
                  <a:lnTo>
                    <a:pt x="2095" y="1510"/>
                  </a:lnTo>
                  <a:lnTo>
                    <a:pt x="2095" y="1510"/>
                  </a:lnTo>
                  <a:lnTo>
                    <a:pt x="2092" y="1510"/>
                  </a:lnTo>
                  <a:lnTo>
                    <a:pt x="2092" y="1508"/>
                  </a:lnTo>
                  <a:lnTo>
                    <a:pt x="2092" y="1508"/>
                  </a:lnTo>
                  <a:lnTo>
                    <a:pt x="2095" y="1508"/>
                  </a:lnTo>
                  <a:lnTo>
                    <a:pt x="2095" y="1508"/>
                  </a:lnTo>
                  <a:lnTo>
                    <a:pt x="2095" y="1508"/>
                  </a:lnTo>
                  <a:lnTo>
                    <a:pt x="2095" y="1508"/>
                  </a:lnTo>
                  <a:lnTo>
                    <a:pt x="2092" y="1505"/>
                  </a:lnTo>
                  <a:lnTo>
                    <a:pt x="2090" y="1508"/>
                  </a:lnTo>
                  <a:lnTo>
                    <a:pt x="2088" y="1505"/>
                  </a:lnTo>
                  <a:lnTo>
                    <a:pt x="2090" y="1505"/>
                  </a:lnTo>
                  <a:lnTo>
                    <a:pt x="2092" y="1505"/>
                  </a:lnTo>
                  <a:lnTo>
                    <a:pt x="2092" y="1503"/>
                  </a:lnTo>
                  <a:lnTo>
                    <a:pt x="2092" y="1503"/>
                  </a:lnTo>
                  <a:lnTo>
                    <a:pt x="2092" y="1503"/>
                  </a:lnTo>
                  <a:lnTo>
                    <a:pt x="2090" y="1503"/>
                  </a:lnTo>
                  <a:lnTo>
                    <a:pt x="2090" y="1503"/>
                  </a:lnTo>
                  <a:lnTo>
                    <a:pt x="2090" y="1501"/>
                  </a:lnTo>
                  <a:lnTo>
                    <a:pt x="2088" y="1501"/>
                  </a:lnTo>
                  <a:lnTo>
                    <a:pt x="2085" y="1503"/>
                  </a:lnTo>
                  <a:lnTo>
                    <a:pt x="2085" y="1503"/>
                  </a:lnTo>
                  <a:lnTo>
                    <a:pt x="2085" y="1503"/>
                  </a:lnTo>
                  <a:lnTo>
                    <a:pt x="2085" y="1501"/>
                  </a:lnTo>
                  <a:lnTo>
                    <a:pt x="2085" y="1501"/>
                  </a:lnTo>
                  <a:lnTo>
                    <a:pt x="2085" y="1501"/>
                  </a:lnTo>
                  <a:lnTo>
                    <a:pt x="2085" y="1501"/>
                  </a:lnTo>
                  <a:lnTo>
                    <a:pt x="2085" y="1501"/>
                  </a:lnTo>
                  <a:lnTo>
                    <a:pt x="2083" y="1501"/>
                  </a:lnTo>
                  <a:lnTo>
                    <a:pt x="2078" y="1503"/>
                  </a:lnTo>
                  <a:lnTo>
                    <a:pt x="2078" y="1503"/>
                  </a:lnTo>
                  <a:lnTo>
                    <a:pt x="2078" y="1503"/>
                  </a:lnTo>
                  <a:lnTo>
                    <a:pt x="2078" y="1503"/>
                  </a:lnTo>
                  <a:lnTo>
                    <a:pt x="2076" y="1501"/>
                  </a:lnTo>
                  <a:lnTo>
                    <a:pt x="2076" y="1501"/>
                  </a:lnTo>
                  <a:lnTo>
                    <a:pt x="2076" y="1501"/>
                  </a:lnTo>
                  <a:lnTo>
                    <a:pt x="2076" y="1501"/>
                  </a:lnTo>
                  <a:lnTo>
                    <a:pt x="2078" y="1501"/>
                  </a:lnTo>
                  <a:lnTo>
                    <a:pt x="2078" y="1501"/>
                  </a:lnTo>
                  <a:lnTo>
                    <a:pt x="2081" y="1501"/>
                  </a:lnTo>
                  <a:lnTo>
                    <a:pt x="2081" y="1498"/>
                  </a:lnTo>
                  <a:lnTo>
                    <a:pt x="2078" y="1498"/>
                  </a:lnTo>
                  <a:lnTo>
                    <a:pt x="2078" y="1498"/>
                  </a:lnTo>
                  <a:lnTo>
                    <a:pt x="2073" y="1498"/>
                  </a:lnTo>
                  <a:lnTo>
                    <a:pt x="2073" y="1498"/>
                  </a:lnTo>
                  <a:lnTo>
                    <a:pt x="2071" y="1496"/>
                  </a:lnTo>
                  <a:lnTo>
                    <a:pt x="2071" y="1496"/>
                  </a:lnTo>
                  <a:lnTo>
                    <a:pt x="2073" y="1496"/>
                  </a:lnTo>
                  <a:lnTo>
                    <a:pt x="2076" y="1496"/>
                  </a:lnTo>
                  <a:lnTo>
                    <a:pt x="2076" y="1494"/>
                  </a:lnTo>
                  <a:lnTo>
                    <a:pt x="2073" y="1494"/>
                  </a:lnTo>
                  <a:lnTo>
                    <a:pt x="2071" y="1494"/>
                  </a:lnTo>
                  <a:lnTo>
                    <a:pt x="2071" y="1491"/>
                  </a:lnTo>
                  <a:lnTo>
                    <a:pt x="2073" y="1491"/>
                  </a:lnTo>
                  <a:lnTo>
                    <a:pt x="2073" y="1494"/>
                  </a:lnTo>
                  <a:lnTo>
                    <a:pt x="2076" y="1494"/>
                  </a:lnTo>
                  <a:lnTo>
                    <a:pt x="2078" y="1496"/>
                  </a:lnTo>
                  <a:lnTo>
                    <a:pt x="2081" y="1496"/>
                  </a:lnTo>
                  <a:lnTo>
                    <a:pt x="2081" y="1496"/>
                  </a:lnTo>
                  <a:lnTo>
                    <a:pt x="2078" y="1494"/>
                  </a:lnTo>
                  <a:lnTo>
                    <a:pt x="2078" y="1494"/>
                  </a:lnTo>
                  <a:lnTo>
                    <a:pt x="2078" y="1491"/>
                  </a:lnTo>
                  <a:lnTo>
                    <a:pt x="2078" y="1491"/>
                  </a:lnTo>
                  <a:lnTo>
                    <a:pt x="2078" y="1491"/>
                  </a:lnTo>
                  <a:lnTo>
                    <a:pt x="2076" y="1489"/>
                  </a:lnTo>
                  <a:lnTo>
                    <a:pt x="2076" y="1489"/>
                  </a:lnTo>
                  <a:lnTo>
                    <a:pt x="2076" y="1489"/>
                  </a:lnTo>
                  <a:lnTo>
                    <a:pt x="2073" y="1487"/>
                  </a:lnTo>
                  <a:lnTo>
                    <a:pt x="2073" y="1487"/>
                  </a:lnTo>
                  <a:lnTo>
                    <a:pt x="2073" y="1487"/>
                  </a:lnTo>
                  <a:lnTo>
                    <a:pt x="2071" y="1487"/>
                  </a:lnTo>
                  <a:lnTo>
                    <a:pt x="2069" y="1484"/>
                  </a:lnTo>
                  <a:lnTo>
                    <a:pt x="2069" y="1484"/>
                  </a:lnTo>
                  <a:lnTo>
                    <a:pt x="2066" y="1487"/>
                  </a:lnTo>
                  <a:lnTo>
                    <a:pt x="2066" y="1487"/>
                  </a:lnTo>
                  <a:lnTo>
                    <a:pt x="2066" y="1484"/>
                  </a:lnTo>
                  <a:lnTo>
                    <a:pt x="2066" y="1484"/>
                  </a:lnTo>
                  <a:lnTo>
                    <a:pt x="2066" y="1482"/>
                  </a:lnTo>
                  <a:lnTo>
                    <a:pt x="2064" y="1484"/>
                  </a:lnTo>
                  <a:lnTo>
                    <a:pt x="2064" y="1484"/>
                  </a:lnTo>
                  <a:lnTo>
                    <a:pt x="2064" y="1484"/>
                  </a:lnTo>
                  <a:lnTo>
                    <a:pt x="2064" y="1484"/>
                  </a:lnTo>
                  <a:lnTo>
                    <a:pt x="2064" y="1482"/>
                  </a:lnTo>
                  <a:lnTo>
                    <a:pt x="2066" y="1482"/>
                  </a:lnTo>
                  <a:lnTo>
                    <a:pt x="2064" y="1479"/>
                  </a:lnTo>
                  <a:lnTo>
                    <a:pt x="2062" y="1477"/>
                  </a:lnTo>
                  <a:lnTo>
                    <a:pt x="2059" y="1475"/>
                  </a:lnTo>
                  <a:lnTo>
                    <a:pt x="2059" y="1472"/>
                  </a:lnTo>
                  <a:lnTo>
                    <a:pt x="2062" y="1470"/>
                  </a:lnTo>
                  <a:lnTo>
                    <a:pt x="2062" y="1470"/>
                  </a:lnTo>
                  <a:lnTo>
                    <a:pt x="2062" y="1468"/>
                  </a:lnTo>
                  <a:lnTo>
                    <a:pt x="2059" y="1468"/>
                  </a:lnTo>
                  <a:lnTo>
                    <a:pt x="2059" y="1468"/>
                  </a:lnTo>
                  <a:lnTo>
                    <a:pt x="2057" y="1468"/>
                  </a:lnTo>
                  <a:lnTo>
                    <a:pt x="2055" y="1465"/>
                  </a:lnTo>
                  <a:lnTo>
                    <a:pt x="2055" y="1465"/>
                  </a:lnTo>
                  <a:lnTo>
                    <a:pt x="2052" y="1463"/>
                  </a:lnTo>
                  <a:lnTo>
                    <a:pt x="2050" y="1463"/>
                  </a:lnTo>
                  <a:lnTo>
                    <a:pt x="2050" y="1460"/>
                  </a:lnTo>
                  <a:lnTo>
                    <a:pt x="2047" y="1460"/>
                  </a:lnTo>
                  <a:lnTo>
                    <a:pt x="2047" y="1460"/>
                  </a:lnTo>
                  <a:lnTo>
                    <a:pt x="2047" y="1460"/>
                  </a:lnTo>
                  <a:lnTo>
                    <a:pt x="2040" y="1458"/>
                  </a:lnTo>
                  <a:lnTo>
                    <a:pt x="2040" y="1458"/>
                  </a:lnTo>
                  <a:lnTo>
                    <a:pt x="2040" y="1458"/>
                  </a:lnTo>
                  <a:lnTo>
                    <a:pt x="2040" y="1458"/>
                  </a:lnTo>
                  <a:lnTo>
                    <a:pt x="2043" y="1456"/>
                  </a:lnTo>
                  <a:lnTo>
                    <a:pt x="2043" y="1456"/>
                  </a:lnTo>
                  <a:lnTo>
                    <a:pt x="2045" y="1456"/>
                  </a:lnTo>
                  <a:lnTo>
                    <a:pt x="2045" y="1456"/>
                  </a:lnTo>
                  <a:lnTo>
                    <a:pt x="2047" y="1458"/>
                  </a:lnTo>
                  <a:lnTo>
                    <a:pt x="2045" y="1458"/>
                  </a:lnTo>
                  <a:lnTo>
                    <a:pt x="2045" y="1458"/>
                  </a:lnTo>
                  <a:lnTo>
                    <a:pt x="2047" y="1458"/>
                  </a:lnTo>
                  <a:lnTo>
                    <a:pt x="2050" y="1460"/>
                  </a:lnTo>
                  <a:lnTo>
                    <a:pt x="2050" y="1460"/>
                  </a:lnTo>
                  <a:lnTo>
                    <a:pt x="2052" y="1463"/>
                  </a:lnTo>
                  <a:lnTo>
                    <a:pt x="2055" y="1463"/>
                  </a:lnTo>
                  <a:lnTo>
                    <a:pt x="2055" y="1463"/>
                  </a:lnTo>
                  <a:lnTo>
                    <a:pt x="2059" y="1465"/>
                  </a:lnTo>
                  <a:lnTo>
                    <a:pt x="2062" y="1465"/>
                  </a:lnTo>
                  <a:lnTo>
                    <a:pt x="2062" y="1465"/>
                  </a:lnTo>
                  <a:lnTo>
                    <a:pt x="2062" y="1465"/>
                  </a:lnTo>
                  <a:lnTo>
                    <a:pt x="2062" y="1468"/>
                  </a:lnTo>
                  <a:lnTo>
                    <a:pt x="2062" y="1468"/>
                  </a:lnTo>
                  <a:lnTo>
                    <a:pt x="2064" y="1468"/>
                  </a:lnTo>
                  <a:lnTo>
                    <a:pt x="2064" y="1470"/>
                  </a:lnTo>
                  <a:lnTo>
                    <a:pt x="2066" y="1470"/>
                  </a:lnTo>
                  <a:lnTo>
                    <a:pt x="2069" y="1472"/>
                  </a:lnTo>
                  <a:lnTo>
                    <a:pt x="2069" y="1472"/>
                  </a:lnTo>
                  <a:lnTo>
                    <a:pt x="2071" y="1472"/>
                  </a:lnTo>
                  <a:lnTo>
                    <a:pt x="2071" y="1472"/>
                  </a:lnTo>
                  <a:lnTo>
                    <a:pt x="2071" y="1472"/>
                  </a:lnTo>
                  <a:lnTo>
                    <a:pt x="2071" y="1472"/>
                  </a:lnTo>
                  <a:lnTo>
                    <a:pt x="2071" y="1475"/>
                  </a:lnTo>
                  <a:lnTo>
                    <a:pt x="2071" y="1475"/>
                  </a:lnTo>
                  <a:lnTo>
                    <a:pt x="2071" y="1475"/>
                  </a:lnTo>
                  <a:lnTo>
                    <a:pt x="2071" y="1475"/>
                  </a:lnTo>
                  <a:lnTo>
                    <a:pt x="2076" y="1479"/>
                  </a:lnTo>
                  <a:lnTo>
                    <a:pt x="2076" y="1479"/>
                  </a:lnTo>
                  <a:lnTo>
                    <a:pt x="2078" y="1482"/>
                  </a:lnTo>
                  <a:lnTo>
                    <a:pt x="2078" y="1482"/>
                  </a:lnTo>
                  <a:lnTo>
                    <a:pt x="2078" y="1482"/>
                  </a:lnTo>
                  <a:lnTo>
                    <a:pt x="2081" y="1482"/>
                  </a:lnTo>
                  <a:lnTo>
                    <a:pt x="2081" y="1484"/>
                  </a:lnTo>
                  <a:lnTo>
                    <a:pt x="2081" y="1484"/>
                  </a:lnTo>
                  <a:lnTo>
                    <a:pt x="2081" y="1487"/>
                  </a:lnTo>
                  <a:lnTo>
                    <a:pt x="2083" y="1487"/>
                  </a:lnTo>
                  <a:lnTo>
                    <a:pt x="2085" y="1487"/>
                  </a:lnTo>
                  <a:lnTo>
                    <a:pt x="2085" y="1487"/>
                  </a:lnTo>
                  <a:lnTo>
                    <a:pt x="2085" y="1489"/>
                  </a:lnTo>
                  <a:lnTo>
                    <a:pt x="2085" y="1489"/>
                  </a:lnTo>
                  <a:lnTo>
                    <a:pt x="2085" y="1489"/>
                  </a:lnTo>
                  <a:lnTo>
                    <a:pt x="2088" y="1489"/>
                  </a:lnTo>
                  <a:lnTo>
                    <a:pt x="2088" y="1489"/>
                  </a:lnTo>
                  <a:lnTo>
                    <a:pt x="2088" y="1489"/>
                  </a:lnTo>
                  <a:lnTo>
                    <a:pt x="2090" y="1489"/>
                  </a:lnTo>
                  <a:lnTo>
                    <a:pt x="2090" y="1491"/>
                  </a:lnTo>
                  <a:lnTo>
                    <a:pt x="2090" y="1491"/>
                  </a:lnTo>
                  <a:lnTo>
                    <a:pt x="2090" y="1491"/>
                  </a:lnTo>
                  <a:lnTo>
                    <a:pt x="2090" y="1489"/>
                  </a:lnTo>
                  <a:lnTo>
                    <a:pt x="2090" y="1489"/>
                  </a:lnTo>
                  <a:lnTo>
                    <a:pt x="2090" y="1489"/>
                  </a:lnTo>
                  <a:lnTo>
                    <a:pt x="2090"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8" y="1484"/>
                  </a:lnTo>
                  <a:lnTo>
                    <a:pt x="2088" y="1484"/>
                  </a:lnTo>
                  <a:lnTo>
                    <a:pt x="2088" y="1482"/>
                  </a:lnTo>
                  <a:lnTo>
                    <a:pt x="2088" y="1482"/>
                  </a:lnTo>
                  <a:lnTo>
                    <a:pt x="2090" y="1484"/>
                  </a:lnTo>
                  <a:lnTo>
                    <a:pt x="2090" y="1482"/>
                  </a:lnTo>
                  <a:lnTo>
                    <a:pt x="2092" y="1482"/>
                  </a:lnTo>
                  <a:lnTo>
                    <a:pt x="2090" y="1482"/>
                  </a:lnTo>
                  <a:lnTo>
                    <a:pt x="2090" y="1479"/>
                  </a:lnTo>
                  <a:lnTo>
                    <a:pt x="2090" y="1479"/>
                  </a:lnTo>
                  <a:lnTo>
                    <a:pt x="2088" y="1477"/>
                  </a:lnTo>
                  <a:lnTo>
                    <a:pt x="2085" y="1479"/>
                  </a:lnTo>
                  <a:lnTo>
                    <a:pt x="2083" y="1477"/>
                  </a:lnTo>
                  <a:lnTo>
                    <a:pt x="2083" y="1475"/>
                  </a:lnTo>
                  <a:lnTo>
                    <a:pt x="2085" y="1477"/>
                  </a:lnTo>
                  <a:lnTo>
                    <a:pt x="2085" y="1475"/>
                  </a:lnTo>
                  <a:lnTo>
                    <a:pt x="2085" y="1475"/>
                  </a:lnTo>
                  <a:lnTo>
                    <a:pt x="2085" y="1472"/>
                  </a:lnTo>
                  <a:lnTo>
                    <a:pt x="2083" y="1470"/>
                  </a:lnTo>
                  <a:lnTo>
                    <a:pt x="2083" y="1470"/>
                  </a:lnTo>
                  <a:lnTo>
                    <a:pt x="2083" y="1470"/>
                  </a:lnTo>
                  <a:lnTo>
                    <a:pt x="2083" y="1468"/>
                  </a:lnTo>
                  <a:lnTo>
                    <a:pt x="2083" y="1468"/>
                  </a:lnTo>
                  <a:lnTo>
                    <a:pt x="2081" y="1465"/>
                  </a:lnTo>
                  <a:lnTo>
                    <a:pt x="2081" y="1465"/>
                  </a:lnTo>
                  <a:lnTo>
                    <a:pt x="2081" y="1465"/>
                  </a:lnTo>
                  <a:lnTo>
                    <a:pt x="2078" y="1463"/>
                  </a:lnTo>
                  <a:lnTo>
                    <a:pt x="2078" y="1463"/>
                  </a:lnTo>
                  <a:lnTo>
                    <a:pt x="2078" y="1463"/>
                  </a:lnTo>
                  <a:lnTo>
                    <a:pt x="2078" y="1460"/>
                  </a:lnTo>
                  <a:lnTo>
                    <a:pt x="2076" y="1460"/>
                  </a:lnTo>
                  <a:lnTo>
                    <a:pt x="2076" y="1460"/>
                  </a:lnTo>
                  <a:lnTo>
                    <a:pt x="2076" y="1460"/>
                  </a:lnTo>
                  <a:lnTo>
                    <a:pt x="2076" y="1460"/>
                  </a:lnTo>
                  <a:lnTo>
                    <a:pt x="2076" y="1458"/>
                  </a:lnTo>
                  <a:lnTo>
                    <a:pt x="2076" y="1458"/>
                  </a:lnTo>
                  <a:lnTo>
                    <a:pt x="2076" y="1458"/>
                  </a:lnTo>
                  <a:lnTo>
                    <a:pt x="2076" y="1456"/>
                  </a:lnTo>
                  <a:lnTo>
                    <a:pt x="2073" y="1453"/>
                  </a:lnTo>
                  <a:lnTo>
                    <a:pt x="2073" y="1453"/>
                  </a:lnTo>
                  <a:lnTo>
                    <a:pt x="2066" y="1451"/>
                  </a:lnTo>
                  <a:lnTo>
                    <a:pt x="2064" y="1451"/>
                  </a:lnTo>
                  <a:lnTo>
                    <a:pt x="2064" y="1451"/>
                  </a:lnTo>
                  <a:lnTo>
                    <a:pt x="2064" y="1451"/>
                  </a:lnTo>
                  <a:lnTo>
                    <a:pt x="2062" y="1453"/>
                  </a:lnTo>
                  <a:lnTo>
                    <a:pt x="2055" y="1453"/>
                  </a:lnTo>
                  <a:lnTo>
                    <a:pt x="2055" y="1453"/>
                  </a:lnTo>
                  <a:lnTo>
                    <a:pt x="2052" y="1451"/>
                  </a:lnTo>
                  <a:lnTo>
                    <a:pt x="2050" y="1451"/>
                  </a:lnTo>
                  <a:lnTo>
                    <a:pt x="2050" y="1449"/>
                  </a:lnTo>
                  <a:lnTo>
                    <a:pt x="2050" y="1449"/>
                  </a:lnTo>
                  <a:lnTo>
                    <a:pt x="2052" y="1446"/>
                  </a:lnTo>
                  <a:lnTo>
                    <a:pt x="2052" y="1446"/>
                  </a:lnTo>
                  <a:lnTo>
                    <a:pt x="2052" y="1446"/>
                  </a:lnTo>
                  <a:lnTo>
                    <a:pt x="2052" y="1444"/>
                  </a:lnTo>
                  <a:lnTo>
                    <a:pt x="2050" y="1444"/>
                  </a:lnTo>
                  <a:lnTo>
                    <a:pt x="2052" y="1442"/>
                  </a:lnTo>
                  <a:lnTo>
                    <a:pt x="2052" y="1439"/>
                  </a:lnTo>
                  <a:lnTo>
                    <a:pt x="2052" y="1439"/>
                  </a:lnTo>
                  <a:lnTo>
                    <a:pt x="2055" y="1432"/>
                  </a:lnTo>
                  <a:lnTo>
                    <a:pt x="2055" y="1432"/>
                  </a:lnTo>
                  <a:lnTo>
                    <a:pt x="2055" y="1432"/>
                  </a:lnTo>
                  <a:lnTo>
                    <a:pt x="2055" y="1430"/>
                  </a:lnTo>
                  <a:lnTo>
                    <a:pt x="2052" y="1430"/>
                  </a:lnTo>
                  <a:lnTo>
                    <a:pt x="2052" y="1430"/>
                  </a:lnTo>
                  <a:lnTo>
                    <a:pt x="2052" y="1430"/>
                  </a:lnTo>
                  <a:lnTo>
                    <a:pt x="2052" y="1427"/>
                  </a:lnTo>
                  <a:lnTo>
                    <a:pt x="2052" y="1427"/>
                  </a:lnTo>
                  <a:lnTo>
                    <a:pt x="2050" y="1427"/>
                  </a:lnTo>
                  <a:lnTo>
                    <a:pt x="2050" y="1430"/>
                  </a:lnTo>
                  <a:lnTo>
                    <a:pt x="2050" y="1430"/>
                  </a:lnTo>
                  <a:lnTo>
                    <a:pt x="2050" y="1432"/>
                  </a:lnTo>
                  <a:lnTo>
                    <a:pt x="2050" y="1432"/>
                  </a:lnTo>
                  <a:lnTo>
                    <a:pt x="2050" y="1432"/>
                  </a:lnTo>
                  <a:lnTo>
                    <a:pt x="2050" y="1430"/>
                  </a:lnTo>
                  <a:lnTo>
                    <a:pt x="2050" y="1430"/>
                  </a:lnTo>
                  <a:lnTo>
                    <a:pt x="2047" y="1430"/>
                  </a:lnTo>
                  <a:lnTo>
                    <a:pt x="2047" y="1430"/>
                  </a:lnTo>
                  <a:lnTo>
                    <a:pt x="2047" y="1432"/>
                  </a:lnTo>
                  <a:lnTo>
                    <a:pt x="2047" y="1432"/>
                  </a:lnTo>
                  <a:lnTo>
                    <a:pt x="2047" y="1434"/>
                  </a:lnTo>
                  <a:lnTo>
                    <a:pt x="2047" y="1437"/>
                  </a:lnTo>
                  <a:lnTo>
                    <a:pt x="2045" y="1437"/>
                  </a:lnTo>
                  <a:lnTo>
                    <a:pt x="2045" y="1439"/>
                  </a:lnTo>
                  <a:lnTo>
                    <a:pt x="2045" y="1437"/>
                  </a:lnTo>
                  <a:lnTo>
                    <a:pt x="2045" y="1434"/>
                  </a:lnTo>
                  <a:lnTo>
                    <a:pt x="2045" y="1434"/>
                  </a:lnTo>
                  <a:lnTo>
                    <a:pt x="2040" y="1437"/>
                  </a:lnTo>
                  <a:lnTo>
                    <a:pt x="2038" y="1437"/>
                  </a:lnTo>
                  <a:lnTo>
                    <a:pt x="2038" y="1437"/>
                  </a:lnTo>
                  <a:lnTo>
                    <a:pt x="2036" y="1439"/>
                  </a:lnTo>
                  <a:lnTo>
                    <a:pt x="2033" y="1439"/>
                  </a:lnTo>
                  <a:lnTo>
                    <a:pt x="2033" y="1437"/>
                  </a:lnTo>
                  <a:lnTo>
                    <a:pt x="2033" y="1437"/>
                  </a:lnTo>
                  <a:lnTo>
                    <a:pt x="2036" y="1434"/>
                  </a:lnTo>
                  <a:lnTo>
                    <a:pt x="2036" y="1432"/>
                  </a:lnTo>
                  <a:lnTo>
                    <a:pt x="2038" y="1432"/>
                  </a:lnTo>
                  <a:lnTo>
                    <a:pt x="2036" y="1432"/>
                  </a:lnTo>
                  <a:lnTo>
                    <a:pt x="2033" y="1432"/>
                  </a:lnTo>
                  <a:lnTo>
                    <a:pt x="2031" y="1434"/>
                  </a:lnTo>
                  <a:lnTo>
                    <a:pt x="2033" y="1430"/>
                  </a:lnTo>
                  <a:lnTo>
                    <a:pt x="2033" y="1430"/>
                  </a:lnTo>
                  <a:lnTo>
                    <a:pt x="2031" y="1430"/>
                  </a:lnTo>
                  <a:lnTo>
                    <a:pt x="2031" y="1430"/>
                  </a:lnTo>
                  <a:lnTo>
                    <a:pt x="2031" y="1430"/>
                  </a:lnTo>
                  <a:lnTo>
                    <a:pt x="2031" y="1430"/>
                  </a:lnTo>
                  <a:lnTo>
                    <a:pt x="2031" y="1427"/>
                  </a:lnTo>
                  <a:lnTo>
                    <a:pt x="2028" y="1430"/>
                  </a:lnTo>
                  <a:lnTo>
                    <a:pt x="2028" y="1430"/>
                  </a:lnTo>
                  <a:lnTo>
                    <a:pt x="2028" y="1427"/>
                  </a:lnTo>
                  <a:lnTo>
                    <a:pt x="2026" y="1427"/>
                  </a:lnTo>
                  <a:lnTo>
                    <a:pt x="2024" y="1427"/>
                  </a:lnTo>
                  <a:lnTo>
                    <a:pt x="2024" y="1427"/>
                  </a:lnTo>
                  <a:lnTo>
                    <a:pt x="2024" y="1427"/>
                  </a:lnTo>
                  <a:lnTo>
                    <a:pt x="2024" y="1430"/>
                  </a:lnTo>
                  <a:lnTo>
                    <a:pt x="2024" y="1432"/>
                  </a:lnTo>
                  <a:lnTo>
                    <a:pt x="2021" y="1432"/>
                  </a:lnTo>
                  <a:lnTo>
                    <a:pt x="2021" y="1432"/>
                  </a:lnTo>
                  <a:lnTo>
                    <a:pt x="2021" y="1430"/>
                  </a:lnTo>
                  <a:lnTo>
                    <a:pt x="2021" y="1427"/>
                  </a:lnTo>
                  <a:lnTo>
                    <a:pt x="2024" y="1427"/>
                  </a:lnTo>
                  <a:lnTo>
                    <a:pt x="2024" y="1425"/>
                  </a:lnTo>
                  <a:lnTo>
                    <a:pt x="2024" y="1425"/>
                  </a:lnTo>
                  <a:lnTo>
                    <a:pt x="2021" y="1425"/>
                  </a:lnTo>
                  <a:lnTo>
                    <a:pt x="2019" y="1425"/>
                  </a:lnTo>
                  <a:lnTo>
                    <a:pt x="2019" y="1425"/>
                  </a:lnTo>
                  <a:lnTo>
                    <a:pt x="2019" y="1425"/>
                  </a:lnTo>
                  <a:lnTo>
                    <a:pt x="2019" y="1423"/>
                  </a:lnTo>
                  <a:lnTo>
                    <a:pt x="2019" y="1423"/>
                  </a:lnTo>
                  <a:lnTo>
                    <a:pt x="2019" y="1423"/>
                  </a:lnTo>
                  <a:lnTo>
                    <a:pt x="2012" y="1427"/>
                  </a:lnTo>
                  <a:lnTo>
                    <a:pt x="2012" y="1427"/>
                  </a:lnTo>
                  <a:lnTo>
                    <a:pt x="2012" y="1427"/>
                  </a:lnTo>
                  <a:lnTo>
                    <a:pt x="2012" y="1425"/>
                  </a:lnTo>
                  <a:lnTo>
                    <a:pt x="2014" y="1425"/>
                  </a:lnTo>
                  <a:lnTo>
                    <a:pt x="2014" y="1423"/>
                  </a:lnTo>
                  <a:lnTo>
                    <a:pt x="2014" y="1423"/>
                  </a:lnTo>
                  <a:lnTo>
                    <a:pt x="2014" y="1423"/>
                  </a:lnTo>
                  <a:lnTo>
                    <a:pt x="2012" y="1423"/>
                  </a:lnTo>
                  <a:lnTo>
                    <a:pt x="2012" y="1423"/>
                  </a:lnTo>
                  <a:lnTo>
                    <a:pt x="2012" y="1423"/>
                  </a:lnTo>
                  <a:lnTo>
                    <a:pt x="2014" y="1423"/>
                  </a:lnTo>
                  <a:lnTo>
                    <a:pt x="2014" y="1423"/>
                  </a:lnTo>
                  <a:lnTo>
                    <a:pt x="2012" y="1420"/>
                  </a:lnTo>
                  <a:lnTo>
                    <a:pt x="2012" y="1420"/>
                  </a:lnTo>
                  <a:lnTo>
                    <a:pt x="2005" y="1425"/>
                  </a:lnTo>
                  <a:lnTo>
                    <a:pt x="2005" y="1425"/>
                  </a:lnTo>
                  <a:lnTo>
                    <a:pt x="2005" y="1425"/>
                  </a:lnTo>
                  <a:lnTo>
                    <a:pt x="2005" y="1425"/>
                  </a:lnTo>
                  <a:lnTo>
                    <a:pt x="2005" y="1425"/>
                  </a:lnTo>
                  <a:lnTo>
                    <a:pt x="2007" y="1423"/>
                  </a:lnTo>
                  <a:lnTo>
                    <a:pt x="2007" y="1420"/>
                  </a:lnTo>
                  <a:lnTo>
                    <a:pt x="2007" y="1420"/>
                  </a:lnTo>
                  <a:lnTo>
                    <a:pt x="2010" y="1420"/>
                  </a:lnTo>
                  <a:lnTo>
                    <a:pt x="2019" y="1418"/>
                  </a:lnTo>
                  <a:lnTo>
                    <a:pt x="2021" y="1418"/>
                  </a:lnTo>
                  <a:lnTo>
                    <a:pt x="2021" y="1416"/>
                  </a:lnTo>
                  <a:lnTo>
                    <a:pt x="2019" y="1413"/>
                  </a:lnTo>
                  <a:lnTo>
                    <a:pt x="2019" y="1411"/>
                  </a:lnTo>
                  <a:lnTo>
                    <a:pt x="2014" y="1411"/>
                  </a:lnTo>
                  <a:lnTo>
                    <a:pt x="2014" y="1411"/>
                  </a:lnTo>
                  <a:lnTo>
                    <a:pt x="2014" y="1408"/>
                  </a:lnTo>
                  <a:lnTo>
                    <a:pt x="2019" y="1408"/>
                  </a:lnTo>
                  <a:lnTo>
                    <a:pt x="2019" y="1406"/>
                  </a:lnTo>
                  <a:lnTo>
                    <a:pt x="2019" y="1404"/>
                  </a:lnTo>
                  <a:lnTo>
                    <a:pt x="2019" y="1404"/>
                  </a:lnTo>
                  <a:lnTo>
                    <a:pt x="2017" y="1401"/>
                  </a:lnTo>
                  <a:lnTo>
                    <a:pt x="2017" y="1401"/>
                  </a:lnTo>
                  <a:lnTo>
                    <a:pt x="2017" y="1399"/>
                  </a:lnTo>
                  <a:lnTo>
                    <a:pt x="2017" y="1401"/>
                  </a:lnTo>
                  <a:lnTo>
                    <a:pt x="2014" y="1401"/>
                  </a:lnTo>
                  <a:lnTo>
                    <a:pt x="2014" y="1401"/>
                  </a:lnTo>
                  <a:lnTo>
                    <a:pt x="2014" y="1401"/>
                  </a:lnTo>
                  <a:lnTo>
                    <a:pt x="2014" y="1399"/>
                  </a:lnTo>
                  <a:lnTo>
                    <a:pt x="2014" y="1399"/>
                  </a:lnTo>
                  <a:lnTo>
                    <a:pt x="2012" y="1399"/>
                  </a:lnTo>
                  <a:lnTo>
                    <a:pt x="2012" y="1401"/>
                  </a:lnTo>
                  <a:lnTo>
                    <a:pt x="2012" y="1404"/>
                  </a:lnTo>
                  <a:lnTo>
                    <a:pt x="2012" y="1401"/>
                  </a:lnTo>
                  <a:lnTo>
                    <a:pt x="2012" y="1399"/>
                  </a:lnTo>
                  <a:lnTo>
                    <a:pt x="2010" y="1399"/>
                  </a:lnTo>
                  <a:lnTo>
                    <a:pt x="2010" y="1399"/>
                  </a:lnTo>
                  <a:lnTo>
                    <a:pt x="2010" y="1399"/>
                  </a:lnTo>
                  <a:lnTo>
                    <a:pt x="2010" y="1399"/>
                  </a:lnTo>
                  <a:lnTo>
                    <a:pt x="2010" y="1399"/>
                  </a:lnTo>
                  <a:lnTo>
                    <a:pt x="2010" y="1399"/>
                  </a:lnTo>
                  <a:lnTo>
                    <a:pt x="2010" y="1401"/>
                  </a:lnTo>
                  <a:lnTo>
                    <a:pt x="2010" y="1401"/>
                  </a:lnTo>
                  <a:lnTo>
                    <a:pt x="2010" y="1401"/>
                  </a:lnTo>
                  <a:lnTo>
                    <a:pt x="2010" y="1404"/>
                  </a:lnTo>
                  <a:lnTo>
                    <a:pt x="2010" y="1404"/>
                  </a:lnTo>
                  <a:lnTo>
                    <a:pt x="2012" y="1404"/>
                  </a:lnTo>
                  <a:lnTo>
                    <a:pt x="2010" y="1404"/>
                  </a:lnTo>
                  <a:lnTo>
                    <a:pt x="2010" y="1404"/>
                  </a:lnTo>
                  <a:lnTo>
                    <a:pt x="2010" y="1404"/>
                  </a:lnTo>
                  <a:lnTo>
                    <a:pt x="2010" y="1404"/>
                  </a:lnTo>
                  <a:lnTo>
                    <a:pt x="2007" y="1404"/>
                  </a:lnTo>
                  <a:lnTo>
                    <a:pt x="2007" y="1404"/>
                  </a:lnTo>
                  <a:lnTo>
                    <a:pt x="2007" y="1406"/>
                  </a:lnTo>
                  <a:lnTo>
                    <a:pt x="2007" y="1406"/>
                  </a:lnTo>
                  <a:lnTo>
                    <a:pt x="2007" y="1408"/>
                  </a:lnTo>
                  <a:lnTo>
                    <a:pt x="2007" y="1408"/>
                  </a:lnTo>
                  <a:lnTo>
                    <a:pt x="2007" y="1408"/>
                  </a:lnTo>
                  <a:lnTo>
                    <a:pt x="2007" y="1408"/>
                  </a:lnTo>
                  <a:lnTo>
                    <a:pt x="2007" y="1406"/>
                  </a:lnTo>
                  <a:lnTo>
                    <a:pt x="2007" y="1404"/>
                  </a:lnTo>
                  <a:lnTo>
                    <a:pt x="2007" y="1401"/>
                  </a:lnTo>
                  <a:lnTo>
                    <a:pt x="2005" y="1401"/>
                  </a:lnTo>
                  <a:lnTo>
                    <a:pt x="2005" y="1401"/>
                  </a:lnTo>
                  <a:lnTo>
                    <a:pt x="2005" y="1401"/>
                  </a:lnTo>
                  <a:lnTo>
                    <a:pt x="2005" y="1401"/>
                  </a:lnTo>
                  <a:lnTo>
                    <a:pt x="2005" y="1404"/>
                  </a:lnTo>
                  <a:lnTo>
                    <a:pt x="2005" y="1406"/>
                  </a:lnTo>
                  <a:lnTo>
                    <a:pt x="2002" y="1408"/>
                  </a:lnTo>
                  <a:lnTo>
                    <a:pt x="2002" y="1408"/>
                  </a:lnTo>
                  <a:lnTo>
                    <a:pt x="2002" y="1408"/>
                  </a:lnTo>
                  <a:lnTo>
                    <a:pt x="2002" y="1406"/>
                  </a:lnTo>
                  <a:lnTo>
                    <a:pt x="2002" y="1406"/>
                  </a:lnTo>
                  <a:lnTo>
                    <a:pt x="1998" y="1408"/>
                  </a:lnTo>
                  <a:lnTo>
                    <a:pt x="1995" y="1411"/>
                  </a:lnTo>
                  <a:lnTo>
                    <a:pt x="1995" y="1411"/>
                  </a:lnTo>
                  <a:lnTo>
                    <a:pt x="1993" y="1411"/>
                  </a:lnTo>
                  <a:lnTo>
                    <a:pt x="1993" y="1408"/>
                  </a:lnTo>
                  <a:lnTo>
                    <a:pt x="1993" y="1408"/>
                  </a:lnTo>
                  <a:lnTo>
                    <a:pt x="1993" y="1406"/>
                  </a:lnTo>
                  <a:lnTo>
                    <a:pt x="1991" y="1406"/>
                  </a:lnTo>
                  <a:lnTo>
                    <a:pt x="1991" y="1404"/>
                  </a:lnTo>
                  <a:lnTo>
                    <a:pt x="1991" y="1404"/>
                  </a:lnTo>
                  <a:lnTo>
                    <a:pt x="1988" y="1404"/>
                  </a:lnTo>
                  <a:lnTo>
                    <a:pt x="1988" y="1401"/>
                  </a:lnTo>
                  <a:lnTo>
                    <a:pt x="1991" y="1401"/>
                  </a:lnTo>
                  <a:lnTo>
                    <a:pt x="1991" y="1401"/>
                  </a:lnTo>
                  <a:lnTo>
                    <a:pt x="1991" y="1401"/>
                  </a:lnTo>
                  <a:lnTo>
                    <a:pt x="1991" y="1397"/>
                  </a:lnTo>
                  <a:lnTo>
                    <a:pt x="1993" y="1397"/>
                  </a:lnTo>
                  <a:lnTo>
                    <a:pt x="1991" y="1394"/>
                  </a:lnTo>
                  <a:lnTo>
                    <a:pt x="1991" y="1394"/>
                  </a:lnTo>
                  <a:lnTo>
                    <a:pt x="1991" y="1394"/>
                  </a:lnTo>
                  <a:lnTo>
                    <a:pt x="1991" y="1394"/>
                  </a:lnTo>
                  <a:lnTo>
                    <a:pt x="1991" y="1392"/>
                  </a:lnTo>
                  <a:lnTo>
                    <a:pt x="1991" y="1392"/>
                  </a:lnTo>
                  <a:lnTo>
                    <a:pt x="1991" y="1392"/>
                  </a:lnTo>
                  <a:lnTo>
                    <a:pt x="1991" y="1392"/>
                  </a:lnTo>
                  <a:lnTo>
                    <a:pt x="1991" y="1389"/>
                  </a:lnTo>
                  <a:lnTo>
                    <a:pt x="1988" y="1387"/>
                  </a:lnTo>
                  <a:lnTo>
                    <a:pt x="1984" y="1387"/>
                  </a:lnTo>
                  <a:lnTo>
                    <a:pt x="1984" y="1389"/>
                  </a:lnTo>
                  <a:lnTo>
                    <a:pt x="1986" y="1394"/>
                  </a:lnTo>
                  <a:lnTo>
                    <a:pt x="1986" y="1394"/>
                  </a:lnTo>
                  <a:lnTo>
                    <a:pt x="1984" y="1392"/>
                  </a:lnTo>
                  <a:lnTo>
                    <a:pt x="1984" y="1392"/>
                  </a:lnTo>
                  <a:lnTo>
                    <a:pt x="1981" y="1392"/>
                  </a:lnTo>
                  <a:lnTo>
                    <a:pt x="1981" y="1389"/>
                  </a:lnTo>
                  <a:lnTo>
                    <a:pt x="1981" y="1387"/>
                  </a:lnTo>
                  <a:lnTo>
                    <a:pt x="1981" y="1385"/>
                  </a:lnTo>
                  <a:lnTo>
                    <a:pt x="1981" y="1385"/>
                  </a:lnTo>
                  <a:lnTo>
                    <a:pt x="1981" y="1382"/>
                  </a:lnTo>
                  <a:lnTo>
                    <a:pt x="1979" y="1382"/>
                  </a:lnTo>
                  <a:lnTo>
                    <a:pt x="1979" y="1382"/>
                  </a:lnTo>
                  <a:lnTo>
                    <a:pt x="1979" y="1385"/>
                  </a:lnTo>
                  <a:lnTo>
                    <a:pt x="1979" y="1385"/>
                  </a:lnTo>
                  <a:lnTo>
                    <a:pt x="1979" y="1387"/>
                  </a:lnTo>
                  <a:lnTo>
                    <a:pt x="1976" y="1387"/>
                  </a:lnTo>
                  <a:lnTo>
                    <a:pt x="1976" y="1385"/>
                  </a:lnTo>
                  <a:lnTo>
                    <a:pt x="1976" y="1382"/>
                  </a:lnTo>
                  <a:lnTo>
                    <a:pt x="1974" y="1382"/>
                  </a:lnTo>
                  <a:lnTo>
                    <a:pt x="1974" y="1382"/>
                  </a:lnTo>
                  <a:lnTo>
                    <a:pt x="1974" y="1382"/>
                  </a:lnTo>
                  <a:lnTo>
                    <a:pt x="1974" y="1382"/>
                  </a:lnTo>
                  <a:lnTo>
                    <a:pt x="1974" y="1382"/>
                  </a:lnTo>
                  <a:lnTo>
                    <a:pt x="1972" y="1382"/>
                  </a:lnTo>
                  <a:lnTo>
                    <a:pt x="1972" y="1382"/>
                  </a:lnTo>
                  <a:lnTo>
                    <a:pt x="1972" y="1382"/>
                  </a:lnTo>
                  <a:lnTo>
                    <a:pt x="1972" y="1382"/>
                  </a:lnTo>
                  <a:lnTo>
                    <a:pt x="1972" y="1382"/>
                  </a:lnTo>
                  <a:lnTo>
                    <a:pt x="1972" y="1382"/>
                  </a:lnTo>
                  <a:lnTo>
                    <a:pt x="1972" y="1382"/>
                  </a:lnTo>
                  <a:lnTo>
                    <a:pt x="1972" y="1382"/>
                  </a:lnTo>
                  <a:lnTo>
                    <a:pt x="1972" y="1382"/>
                  </a:lnTo>
                  <a:lnTo>
                    <a:pt x="1969" y="1382"/>
                  </a:lnTo>
                  <a:lnTo>
                    <a:pt x="1969" y="1382"/>
                  </a:lnTo>
                  <a:lnTo>
                    <a:pt x="1969" y="1385"/>
                  </a:lnTo>
                  <a:lnTo>
                    <a:pt x="1969" y="1385"/>
                  </a:lnTo>
                  <a:lnTo>
                    <a:pt x="1974" y="1387"/>
                  </a:lnTo>
                  <a:lnTo>
                    <a:pt x="1974" y="1387"/>
                  </a:lnTo>
                  <a:lnTo>
                    <a:pt x="1974" y="1389"/>
                  </a:lnTo>
                  <a:lnTo>
                    <a:pt x="1974" y="1389"/>
                  </a:lnTo>
                  <a:lnTo>
                    <a:pt x="1972" y="1389"/>
                  </a:lnTo>
                  <a:lnTo>
                    <a:pt x="1974" y="1389"/>
                  </a:lnTo>
                  <a:lnTo>
                    <a:pt x="1976" y="1392"/>
                  </a:lnTo>
                  <a:lnTo>
                    <a:pt x="1976" y="1392"/>
                  </a:lnTo>
                  <a:lnTo>
                    <a:pt x="1979" y="1392"/>
                  </a:lnTo>
                  <a:lnTo>
                    <a:pt x="1979" y="1392"/>
                  </a:lnTo>
                  <a:lnTo>
                    <a:pt x="1976" y="1394"/>
                  </a:lnTo>
                  <a:lnTo>
                    <a:pt x="1979" y="1394"/>
                  </a:lnTo>
                  <a:lnTo>
                    <a:pt x="1979" y="1397"/>
                  </a:lnTo>
                  <a:lnTo>
                    <a:pt x="1981" y="1397"/>
                  </a:lnTo>
                  <a:lnTo>
                    <a:pt x="1984" y="1399"/>
                  </a:lnTo>
                  <a:lnTo>
                    <a:pt x="1984" y="1399"/>
                  </a:lnTo>
                  <a:lnTo>
                    <a:pt x="1986" y="1401"/>
                  </a:lnTo>
                  <a:lnTo>
                    <a:pt x="1984" y="1401"/>
                  </a:lnTo>
                  <a:lnTo>
                    <a:pt x="1984" y="1401"/>
                  </a:lnTo>
                  <a:lnTo>
                    <a:pt x="1984" y="1399"/>
                  </a:lnTo>
                  <a:lnTo>
                    <a:pt x="1981" y="1399"/>
                  </a:lnTo>
                  <a:lnTo>
                    <a:pt x="1979" y="1399"/>
                  </a:lnTo>
                  <a:lnTo>
                    <a:pt x="1976" y="1394"/>
                  </a:lnTo>
                  <a:lnTo>
                    <a:pt x="1974" y="1394"/>
                  </a:lnTo>
                  <a:lnTo>
                    <a:pt x="1974" y="1394"/>
                  </a:lnTo>
                  <a:lnTo>
                    <a:pt x="1974" y="1394"/>
                  </a:lnTo>
                  <a:lnTo>
                    <a:pt x="1974" y="1392"/>
                  </a:lnTo>
                  <a:lnTo>
                    <a:pt x="1974" y="1392"/>
                  </a:lnTo>
                  <a:lnTo>
                    <a:pt x="1974" y="1394"/>
                  </a:lnTo>
                  <a:lnTo>
                    <a:pt x="1974" y="1394"/>
                  </a:lnTo>
                  <a:lnTo>
                    <a:pt x="1972" y="1394"/>
                  </a:lnTo>
                  <a:lnTo>
                    <a:pt x="1972" y="1394"/>
                  </a:lnTo>
                  <a:lnTo>
                    <a:pt x="1974" y="1397"/>
                  </a:lnTo>
                  <a:lnTo>
                    <a:pt x="1974" y="1397"/>
                  </a:lnTo>
                  <a:lnTo>
                    <a:pt x="1974" y="1399"/>
                  </a:lnTo>
                  <a:lnTo>
                    <a:pt x="1974" y="1399"/>
                  </a:lnTo>
                  <a:lnTo>
                    <a:pt x="1974" y="1399"/>
                  </a:lnTo>
                  <a:lnTo>
                    <a:pt x="1972" y="1397"/>
                  </a:lnTo>
                  <a:lnTo>
                    <a:pt x="1972" y="1394"/>
                  </a:lnTo>
                  <a:lnTo>
                    <a:pt x="1972" y="1392"/>
                  </a:lnTo>
                  <a:lnTo>
                    <a:pt x="1969" y="1392"/>
                  </a:lnTo>
                  <a:lnTo>
                    <a:pt x="1969" y="1389"/>
                  </a:lnTo>
                  <a:lnTo>
                    <a:pt x="1967" y="1387"/>
                  </a:lnTo>
                  <a:lnTo>
                    <a:pt x="1967" y="1392"/>
                  </a:lnTo>
                  <a:lnTo>
                    <a:pt x="1967" y="1392"/>
                  </a:lnTo>
                  <a:lnTo>
                    <a:pt x="1967" y="1392"/>
                  </a:lnTo>
                  <a:lnTo>
                    <a:pt x="1969" y="1397"/>
                  </a:lnTo>
                  <a:lnTo>
                    <a:pt x="1969" y="1399"/>
                  </a:lnTo>
                  <a:lnTo>
                    <a:pt x="1969" y="1401"/>
                  </a:lnTo>
                  <a:lnTo>
                    <a:pt x="1972" y="1404"/>
                  </a:lnTo>
                  <a:lnTo>
                    <a:pt x="1969" y="1404"/>
                  </a:lnTo>
                  <a:lnTo>
                    <a:pt x="1969" y="1401"/>
                  </a:lnTo>
                  <a:lnTo>
                    <a:pt x="1967" y="1401"/>
                  </a:lnTo>
                  <a:lnTo>
                    <a:pt x="1967" y="1401"/>
                  </a:lnTo>
                  <a:lnTo>
                    <a:pt x="1967" y="1399"/>
                  </a:lnTo>
                  <a:lnTo>
                    <a:pt x="1967" y="1399"/>
                  </a:lnTo>
                  <a:lnTo>
                    <a:pt x="1967" y="1399"/>
                  </a:lnTo>
                  <a:lnTo>
                    <a:pt x="1965" y="1399"/>
                  </a:lnTo>
                  <a:lnTo>
                    <a:pt x="1962" y="1399"/>
                  </a:lnTo>
                  <a:lnTo>
                    <a:pt x="1962" y="1399"/>
                  </a:lnTo>
                  <a:lnTo>
                    <a:pt x="1960" y="1399"/>
                  </a:lnTo>
                  <a:lnTo>
                    <a:pt x="1965" y="1397"/>
                  </a:lnTo>
                  <a:lnTo>
                    <a:pt x="1965" y="1397"/>
                  </a:lnTo>
                  <a:lnTo>
                    <a:pt x="1965" y="1394"/>
                  </a:lnTo>
                  <a:lnTo>
                    <a:pt x="1965" y="1394"/>
                  </a:lnTo>
                  <a:lnTo>
                    <a:pt x="1962" y="1392"/>
                  </a:lnTo>
                  <a:lnTo>
                    <a:pt x="1962" y="1392"/>
                  </a:lnTo>
                  <a:lnTo>
                    <a:pt x="1962" y="1389"/>
                  </a:lnTo>
                  <a:lnTo>
                    <a:pt x="1962" y="1389"/>
                  </a:lnTo>
                  <a:lnTo>
                    <a:pt x="1962" y="1387"/>
                  </a:lnTo>
                  <a:lnTo>
                    <a:pt x="1960" y="1387"/>
                  </a:lnTo>
                  <a:lnTo>
                    <a:pt x="1957" y="1387"/>
                  </a:lnTo>
                  <a:lnTo>
                    <a:pt x="1957" y="1387"/>
                  </a:lnTo>
                  <a:lnTo>
                    <a:pt x="1957" y="1387"/>
                  </a:lnTo>
                  <a:lnTo>
                    <a:pt x="1957" y="1389"/>
                  </a:lnTo>
                  <a:lnTo>
                    <a:pt x="1957" y="1389"/>
                  </a:lnTo>
                  <a:lnTo>
                    <a:pt x="1957" y="1392"/>
                  </a:lnTo>
                  <a:lnTo>
                    <a:pt x="1957" y="1392"/>
                  </a:lnTo>
                  <a:lnTo>
                    <a:pt x="1957" y="1389"/>
                  </a:lnTo>
                  <a:lnTo>
                    <a:pt x="1955" y="1389"/>
                  </a:lnTo>
                  <a:lnTo>
                    <a:pt x="1955" y="1387"/>
                  </a:lnTo>
                  <a:lnTo>
                    <a:pt x="1955" y="1387"/>
                  </a:lnTo>
                  <a:lnTo>
                    <a:pt x="1955" y="1387"/>
                  </a:lnTo>
                  <a:lnTo>
                    <a:pt x="1955" y="1387"/>
                  </a:lnTo>
                  <a:lnTo>
                    <a:pt x="1953" y="1387"/>
                  </a:lnTo>
                  <a:lnTo>
                    <a:pt x="1953" y="1385"/>
                  </a:lnTo>
                  <a:lnTo>
                    <a:pt x="1953" y="1385"/>
                  </a:lnTo>
                  <a:lnTo>
                    <a:pt x="1953" y="1387"/>
                  </a:lnTo>
                  <a:lnTo>
                    <a:pt x="1953" y="1387"/>
                  </a:lnTo>
                  <a:lnTo>
                    <a:pt x="1950" y="1389"/>
                  </a:lnTo>
                  <a:lnTo>
                    <a:pt x="1948" y="1389"/>
                  </a:lnTo>
                  <a:lnTo>
                    <a:pt x="1948" y="1387"/>
                  </a:lnTo>
                  <a:lnTo>
                    <a:pt x="1948" y="1385"/>
                  </a:lnTo>
                  <a:lnTo>
                    <a:pt x="1946" y="1385"/>
                  </a:lnTo>
                  <a:lnTo>
                    <a:pt x="1946" y="1385"/>
                  </a:lnTo>
                  <a:lnTo>
                    <a:pt x="1946" y="1385"/>
                  </a:lnTo>
                  <a:lnTo>
                    <a:pt x="1946" y="1385"/>
                  </a:lnTo>
                  <a:lnTo>
                    <a:pt x="1946" y="1387"/>
                  </a:lnTo>
                  <a:lnTo>
                    <a:pt x="1946" y="1387"/>
                  </a:lnTo>
                  <a:lnTo>
                    <a:pt x="1943" y="1385"/>
                  </a:lnTo>
                  <a:lnTo>
                    <a:pt x="1943" y="1385"/>
                  </a:lnTo>
                  <a:lnTo>
                    <a:pt x="1943" y="1382"/>
                  </a:lnTo>
                  <a:lnTo>
                    <a:pt x="1943" y="1382"/>
                  </a:lnTo>
                  <a:lnTo>
                    <a:pt x="1943" y="1385"/>
                  </a:lnTo>
                  <a:lnTo>
                    <a:pt x="1941" y="1385"/>
                  </a:lnTo>
                  <a:lnTo>
                    <a:pt x="1941" y="1382"/>
                  </a:lnTo>
                  <a:lnTo>
                    <a:pt x="1936" y="1382"/>
                  </a:lnTo>
                  <a:lnTo>
                    <a:pt x="1936" y="1385"/>
                  </a:lnTo>
                  <a:lnTo>
                    <a:pt x="1939" y="1385"/>
                  </a:lnTo>
                  <a:lnTo>
                    <a:pt x="1941" y="1387"/>
                  </a:lnTo>
                  <a:lnTo>
                    <a:pt x="1941" y="1389"/>
                  </a:lnTo>
                  <a:lnTo>
                    <a:pt x="1943" y="1389"/>
                  </a:lnTo>
                  <a:lnTo>
                    <a:pt x="1943" y="1392"/>
                  </a:lnTo>
                  <a:lnTo>
                    <a:pt x="1946" y="1397"/>
                  </a:lnTo>
                  <a:lnTo>
                    <a:pt x="1946" y="1399"/>
                  </a:lnTo>
                  <a:lnTo>
                    <a:pt x="1946" y="1401"/>
                  </a:lnTo>
                  <a:lnTo>
                    <a:pt x="1948" y="1401"/>
                  </a:lnTo>
                  <a:lnTo>
                    <a:pt x="1948" y="1404"/>
                  </a:lnTo>
                  <a:lnTo>
                    <a:pt x="1950" y="1404"/>
                  </a:lnTo>
                  <a:lnTo>
                    <a:pt x="1950" y="1404"/>
                  </a:lnTo>
                  <a:lnTo>
                    <a:pt x="1950" y="1406"/>
                  </a:lnTo>
                  <a:lnTo>
                    <a:pt x="1948" y="1406"/>
                  </a:lnTo>
                  <a:lnTo>
                    <a:pt x="1948" y="1406"/>
                  </a:lnTo>
                  <a:lnTo>
                    <a:pt x="1948" y="1406"/>
                  </a:lnTo>
                  <a:lnTo>
                    <a:pt x="1948" y="1406"/>
                  </a:lnTo>
                  <a:lnTo>
                    <a:pt x="1948" y="1406"/>
                  </a:lnTo>
                  <a:lnTo>
                    <a:pt x="1948" y="1404"/>
                  </a:lnTo>
                  <a:lnTo>
                    <a:pt x="1948" y="1404"/>
                  </a:lnTo>
                  <a:lnTo>
                    <a:pt x="1948" y="1404"/>
                  </a:lnTo>
                  <a:lnTo>
                    <a:pt x="1946" y="1404"/>
                  </a:lnTo>
                  <a:lnTo>
                    <a:pt x="1946" y="1404"/>
                  </a:lnTo>
                  <a:lnTo>
                    <a:pt x="1946" y="1401"/>
                  </a:lnTo>
                  <a:lnTo>
                    <a:pt x="1946" y="1401"/>
                  </a:lnTo>
                  <a:lnTo>
                    <a:pt x="1946" y="1401"/>
                  </a:lnTo>
                  <a:lnTo>
                    <a:pt x="1943" y="1401"/>
                  </a:lnTo>
                  <a:lnTo>
                    <a:pt x="1943" y="1399"/>
                  </a:lnTo>
                  <a:lnTo>
                    <a:pt x="1943" y="1399"/>
                  </a:lnTo>
                  <a:lnTo>
                    <a:pt x="1941" y="1399"/>
                  </a:lnTo>
                  <a:lnTo>
                    <a:pt x="1941" y="1399"/>
                  </a:lnTo>
                  <a:lnTo>
                    <a:pt x="1941" y="1397"/>
                  </a:lnTo>
                  <a:lnTo>
                    <a:pt x="1941" y="1397"/>
                  </a:lnTo>
                  <a:lnTo>
                    <a:pt x="1941" y="1397"/>
                  </a:lnTo>
                  <a:lnTo>
                    <a:pt x="1941" y="1394"/>
                  </a:lnTo>
                  <a:lnTo>
                    <a:pt x="1939" y="1394"/>
                  </a:lnTo>
                  <a:lnTo>
                    <a:pt x="1936" y="1394"/>
                  </a:lnTo>
                  <a:lnTo>
                    <a:pt x="1939" y="1392"/>
                  </a:lnTo>
                  <a:lnTo>
                    <a:pt x="1939" y="1389"/>
                  </a:lnTo>
                  <a:lnTo>
                    <a:pt x="1936" y="1387"/>
                  </a:lnTo>
                  <a:lnTo>
                    <a:pt x="1936" y="1387"/>
                  </a:lnTo>
                  <a:lnTo>
                    <a:pt x="1936" y="1387"/>
                  </a:lnTo>
                  <a:lnTo>
                    <a:pt x="1936" y="1387"/>
                  </a:lnTo>
                  <a:lnTo>
                    <a:pt x="1936" y="1387"/>
                  </a:lnTo>
                  <a:lnTo>
                    <a:pt x="1936" y="1387"/>
                  </a:lnTo>
                  <a:lnTo>
                    <a:pt x="1934" y="1387"/>
                  </a:lnTo>
                  <a:lnTo>
                    <a:pt x="1934" y="1387"/>
                  </a:lnTo>
                  <a:lnTo>
                    <a:pt x="1934" y="1387"/>
                  </a:lnTo>
                  <a:lnTo>
                    <a:pt x="1934" y="1387"/>
                  </a:lnTo>
                  <a:lnTo>
                    <a:pt x="1934" y="1385"/>
                  </a:lnTo>
                  <a:lnTo>
                    <a:pt x="1934" y="1385"/>
                  </a:lnTo>
                  <a:lnTo>
                    <a:pt x="1934" y="1385"/>
                  </a:lnTo>
                  <a:lnTo>
                    <a:pt x="1934" y="1385"/>
                  </a:lnTo>
                  <a:lnTo>
                    <a:pt x="1934" y="1385"/>
                  </a:lnTo>
                  <a:lnTo>
                    <a:pt x="1934" y="1382"/>
                  </a:lnTo>
                  <a:lnTo>
                    <a:pt x="1931" y="1387"/>
                  </a:lnTo>
                  <a:lnTo>
                    <a:pt x="1931" y="1387"/>
                  </a:lnTo>
                  <a:lnTo>
                    <a:pt x="1931" y="1387"/>
                  </a:lnTo>
                  <a:lnTo>
                    <a:pt x="1931" y="1387"/>
                  </a:lnTo>
                  <a:lnTo>
                    <a:pt x="1931" y="1387"/>
                  </a:lnTo>
                  <a:lnTo>
                    <a:pt x="1931" y="1387"/>
                  </a:lnTo>
                  <a:lnTo>
                    <a:pt x="1929" y="1387"/>
                  </a:lnTo>
                  <a:lnTo>
                    <a:pt x="1929" y="1385"/>
                  </a:lnTo>
                  <a:lnTo>
                    <a:pt x="1931" y="1385"/>
                  </a:lnTo>
                  <a:lnTo>
                    <a:pt x="1931" y="1382"/>
                  </a:lnTo>
                  <a:lnTo>
                    <a:pt x="1929" y="1382"/>
                  </a:lnTo>
                  <a:lnTo>
                    <a:pt x="1929" y="1380"/>
                  </a:lnTo>
                  <a:lnTo>
                    <a:pt x="1931" y="1380"/>
                  </a:lnTo>
                  <a:lnTo>
                    <a:pt x="1931" y="1378"/>
                  </a:lnTo>
                  <a:lnTo>
                    <a:pt x="1929" y="1378"/>
                  </a:lnTo>
                  <a:lnTo>
                    <a:pt x="1929" y="1375"/>
                  </a:lnTo>
                  <a:lnTo>
                    <a:pt x="1929" y="1375"/>
                  </a:lnTo>
                  <a:lnTo>
                    <a:pt x="1929" y="1373"/>
                  </a:lnTo>
                  <a:lnTo>
                    <a:pt x="1929" y="1373"/>
                  </a:lnTo>
                  <a:lnTo>
                    <a:pt x="1929" y="1373"/>
                  </a:lnTo>
                  <a:lnTo>
                    <a:pt x="1927" y="1375"/>
                  </a:lnTo>
                  <a:lnTo>
                    <a:pt x="1927" y="1378"/>
                  </a:lnTo>
                  <a:lnTo>
                    <a:pt x="1927" y="1378"/>
                  </a:lnTo>
                  <a:lnTo>
                    <a:pt x="1927" y="1382"/>
                  </a:lnTo>
                  <a:lnTo>
                    <a:pt x="1929" y="1385"/>
                  </a:lnTo>
                  <a:lnTo>
                    <a:pt x="1929" y="1385"/>
                  </a:lnTo>
                  <a:lnTo>
                    <a:pt x="1927" y="1387"/>
                  </a:lnTo>
                  <a:lnTo>
                    <a:pt x="1927" y="1387"/>
                  </a:lnTo>
                  <a:lnTo>
                    <a:pt x="1927" y="1385"/>
                  </a:lnTo>
                  <a:lnTo>
                    <a:pt x="1924" y="1385"/>
                  </a:lnTo>
                  <a:lnTo>
                    <a:pt x="1924" y="1385"/>
                  </a:lnTo>
                  <a:lnTo>
                    <a:pt x="1924" y="1385"/>
                  </a:lnTo>
                  <a:lnTo>
                    <a:pt x="1922" y="1389"/>
                  </a:lnTo>
                  <a:lnTo>
                    <a:pt x="1922" y="1389"/>
                  </a:lnTo>
                  <a:lnTo>
                    <a:pt x="1922" y="1389"/>
                  </a:lnTo>
                  <a:lnTo>
                    <a:pt x="1922" y="1387"/>
                  </a:lnTo>
                  <a:lnTo>
                    <a:pt x="1922" y="1385"/>
                  </a:lnTo>
                  <a:lnTo>
                    <a:pt x="1922" y="1385"/>
                  </a:lnTo>
                  <a:lnTo>
                    <a:pt x="1922" y="1385"/>
                  </a:lnTo>
                  <a:lnTo>
                    <a:pt x="1924" y="1382"/>
                  </a:lnTo>
                  <a:lnTo>
                    <a:pt x="1924" y="1380"/>
                  </a:lnTo>
                  <a:lnTo>
                    <a:pt x="1920" y="1373"/>
                  </a:lnTo>
                  <a:lnTo>
                    <a:pt x="1920" y="1373"/>
                  </a:lnTo>
                  <a:lnTo>
                    <a:pt x="1920" y="1375"/>
                  </a:lnTo>
                  <a:lnTo>
                    <a:pt x="1920" y="1375"/>
                  </a:lnTo>
                  <a:lnTo>
                    <a:pt x="1917" y="1375"/>
                  </a:lnTo>
                  <a:lnTo>
                    <a:pt x="1917" y="1375"/>
                  </a:lnTo>
                  <a:lnTo>
                    <a:pt x="1917" y="1375"/>
                  </a:lnTo>
                  <a:lnTo>
                    <a:pt x="1917" y="1375"/>
                  </a:lnTo>
                  <a:lnTo>
                    <a:pt x="1917" y="1375"/>
                  </a:lnTo>
                  <a:lnTo>
                    <a:pt x="1915" y="1375"/>
                  </a:lnTo>
                  <a:lnTo>
                    <a:pt x="1915" y="1378"/>
                  </a:lnTo>
                  <a:lnTo>
                    <a:pt x="1915" y="1378"/>
                  </a:lnTo>
                  <a:lnTo>
                    <a:pt x="1915" y="1378"/>
                  </a:lnTo>
                  <a:lnTo>
                    <a:pt x="1915" y="1378"/>
                  </a:lnTo>
                  <a:lnTo>
                    <a:pt x="1913" y="1375"/>
                  </a:lnTo>
                  <a:lnTo>
                    <a:pt x="1913" y="1375"/>
                  </a:lnTo>
                  <a:lnTo>
                    <a:pt x="1913" y="1375"/>
                  </a:lnTo>
                  <a:lnTo>
                    <a:pt x="1913" y="1378"/>
                  </a:lnTo>
                  <a:lnTo>
                    <a:pt x="1913" y="1375"/>
                  </a:lnTo>
                  <a:lnTo>
                    <a:pt x="1913" y="1375"/>
                  </a:lnTo>
                  <a:lnTo>
                    <a:pt x="1915" y="1373"/>
                  </a:lnTo>
                  <a:lnTo>
                    <a:pt x="1915" y="1373"/>
                  </a:lnTo>
                  <a:lnTo>
                    <a:pt x="1913" y="1373"/>
                  </a:lnTo>
                  <a:lnTo>
                    <a:pt x="1913" y="1373"/>
                  </a:lnTo>
                  <a:lnTo>
                    <a:pt x="1913" y="1373"/>
                  </a:lnTo>
                  <a:lnTo>
                    <a:pt x="1913" y="1373"/>
                  </a:lnTo>
                  <a:lnTo>
                    <a:pt x="1913" y="1373"/>
                  </a:lnTo>
                  <a:lnTo>
                    <a:pt x="1913" y="1373"/>
                  </a:lnTo>
                  <a:lnTo>
                    <a:pt x="1910" y="1373"/>
                  </a:lnTo>
                  <a:lnTo>
                    <a:pt x="1910" y="1373"/>
                  </a:lnTo>
                  <a:lnTo>
                    <a:pt x="1910" y="1373"/>
                  </a:lnTo>
                  <a:lnTo>
                    <a:pt x="1910" y="1368"/>
                  </a:lnTo>
                  <a:lnTo>
                    <a:pt x="1908" y="1368"/>
                  </a:lnTo>
                  <a:lnTo>
                    <a:pt x="1905" y="1368"/>
                  </a:lnTo>
                  <a:lnTo>
                    <a:pt x="1903" y="1368"/>
                  </a:lnTo>
                  <a:lnTo>
                    <a:pt x="1903" y="1368"/>
                  </a:lnTo>
                  <a:lnTo>
                    <a:pt x="1903" y="1371"/>
                  </a:lnTo>
                  <a:lnTo>
                    <a:pt x="1903" y="1371"/>
                  </a:lnTo>
                  <a:lnTo>
                    <a:pt x="1903" y="1371"/>
                  </a:lnTo>
                  <a:lnTo>
                    <a:pt x="1903" y="1371"/>
                  </a:lnTo>
                  <a:lnTo>
                    <a:pt x="1903" y="1371"/>
                  </a:lnTo>
                  <a:lnTo>
                    <a:pt x="1903" y="1373"/>
                  </a:lnTo>
                  <a:lnTo>
                    <a:pt x="1903" y="1373"/>
                  </a:lnTo>
                  <a:lnTo>
                    <a:pt x="1901" y="1373"/>
                  </a:lnTo>
                  <a:lnTo>
                    <a:pt x="1901" y="1373"/>
                  </a:lnTo>
                  <a:lnTo>
                    <a:pt x="1898" y="1373"/>
                  </a:lnTo>
                  <a:lnTo>
                    <a:pt x="1898" y="1371"/>
                  </a:lnTo>
                  <a:lnTo>
                    <a:pt x="1901" y="1368"/>
                  </a:lnTo>
                  <a:lnTo>
                    <a:pt x="1901" y="1368"/>
                  </a:lnTo>
                  <a:lnTo>
                    <a:pt x="1908" y="1366"/>
                  </a:lnTo>
                  <a:lnTo>
                    <a:pt x="1908" y="1363"/>
                  </a:lnTo>
                  <a:lnTo>
                    <a:pt x="1908" y="1363"/>
                  </a:lnTo>
                  <a:lnTo>
                    <a:pt x="1908" y="1361"/>
                  </a:lnTo>
                  <a:lnTo>
                    <a:pt x="1908" y="1361"/>
                  </a:lnTo>
                  <a:lnTo>
                    <a:pt x="1908" y="1359"/>
                  </a:lnTo>
                  <a:lnTo>
                    <a:pt x="1908" y="1359"/>
                  </a:lnTo>
                  <a:lnTo>
                    <a:pt x="1905" y="1359"/>
                  </a:lnTo>
                  <a:lnTo>
                    <a:pt x="1905" y="1359"/>
                  </a:lnTo>
                  <a:lnTo>
                    <a:pt x="1905" y="1359"/>
                  </a:lnTo>
                  <a:lnTo>
                    <a:pt x="1905" y="1359"/>
                  </a:lnTo>
                  <a:lnTo>
                    <a:pt x="1905" y="1356"/>
                  </a:lnTo>
                  <a:lnTo>
                    <a:pt x="1905" y="1356"/>
                  </a:lnTo>
                  <a:lnTo>
                    <a:pt x="1905" y="1356"/>
                  </a:lnTo>
                  <a:lnTo>
                    <a:pt x="1903" y="1356"/>
                  </a:lnTo>
                  <a:lnTo>
                    <a:pt x="1903" y="1356"/>
                  </a:lnTo>
                  <a:lnTo>
                    <a:pt x="1901" y="1359"/>
                  </a:lnTo>
                  <a:lnTo>
                    <a:pt x="1901" y="1359"/>
                  </a:lnTo>
                  <a:lnTo>
                    <a:pt x="1901" y="1359"/>
                  </a:lnTo>
                  <a:lnTo>
                    <a:pt x="1898" y="1359"/>
                  </a:lnTo>
                  <a:lnTo>
                    <a:pt x="1898" y="1359"/>
                  </a:lnTo>
                  <a:lnTo>
                    <a:pt x="1898" y="1359"/>
                  </a:lnTo>
                  <a:lnTo>
                    <a:pt x="1898" y="1359"/>
                  </a:lnTo>
                  <a:lnTo>
                    <a:pt x="1898" y="1361"/>
                  </a:lnTo>
                  <a:lnTo>
                    <a:pt x="1898" y="1361"/>
                  </a:lnTo>
                  <a:lnTo>
                    <a:pt x="1896" y="1361"/>
                  </a:lnTo>
                  <a:lnTo>
                    <a:pt x="1896" y="1361"/>
                  </a:lnTo>
                  <a:lnTo>
                    <a:pt x="1896" y="1361"/>
                  </a:lnTo>
                  <a:lnTo>
                    <a:pt x="1896" y="1361"/>
                  </a:lnTo>
                  <a:lnTo>
                    <a:pt x="1894" y="1361"/>
                  </a:lnTo>
                  <a:lnTo>
                    <a:pt x="1891" y="1359"/>
                  </a:lnTo>
                  <a:lnTo>
                    <a:pt x="1891" y="1359"/>
                  </a:lnTo>
                  <a:lnTo>
                    <a:pt x="1891" y="1359"/>
                  </a:lnTo>
                  <a:lnTo>
                    <a:pt x="1894" y="1359"/>
                  </a:lnTo>
                  <a:lnTo>
                    <a:pt x="1894" y="1356"/>
                  </a:lnTo>
                  <a:lnTo>
                    <a:pt x="1894" y="1356"/>
                  </a:lnTo>
                  <a:lnTo>
                    <a:pt x="1894" y="1356"/>
                  </a:lnTo>
                  <a:lnTo>
                    <a:pt x="1891" y="1356"/>
                  </a:lnTo>
                  <a:lnTo>
                    <a:pt x="1891" y="1356"/>
                  </a:lnTo>
                  <a:lnTo>
                    <a:pt x="1891" y="1356"/>
                  </a:lnTo>
                  <a:lnTo>
                    <a:pt x="1891" y="1354"/>
                  </a:lnTo>
                  <a:lnTo>
                    <a:pt x="1894" y="1354"/>
                  </a:lnTo>
                  <a:lnTo>
                    <a:pt x="1896" y="1354"/>
                  </a:lnTo>
                  <a:lnTo>
                    <a:pt x="1896" y="1354"/>
                  </a:lnTo>
                  <a:lnTo>
                    <a:pt x="1894" y="1352"/>
                  </a:lnTo>
                  <a:lnTo>
                    <a:pt x="1894" y="1352"/>
                  </a:lnTo>
                  <a:lnTo>
                    <a:pt x="1894" y="1352"/>
                  </a:lnTo>
                  <a:lnTo>
                    <a:pt x="1894" y="1352"/>
                  </a:lnTo>
                  <a:lnTo>
                    <a:pt x="1891" y="1352"/>
                  </a:lnTo>
                  <a:lnTo>
                    <a:pt x="1891" y="1352"/>
                  </a:lnTo>
                  <a:lnTo>
                    <a:pt x="1891" y="1352"/>
                  </a:lnTo>
                  <a:lnTo>
                    <a:pt x="1891" y="1349"/>
                  </a:lnTo>
                  <a:lnTo>
                    <a:pt x="1894" y="1349"/>
                  </a:lnTo>
                  <a:lnTo>
                    <a:pt x="1894" y="1347"/>
                  </a:lnTo>
                  <a:lnTo>
                    <a:pt x="1891" y="1347"/>
                  </a:lnTo>
                  <a:lnTo>
                    <a:pt x="1891" y="1345"/>
                  </a:lnTo>
                  <a:lnTo>
                    <a:pt x="1886" y="1345"/>
                  </a:lnTo>
                  <a:lnTo>
                    <a:pt x="1884" y="1345"/>
                  </a:lnTo>
                  <a:lnTo>
                    <a:pt x="1884" y="1345"/>
                  </a:lnTo>
                  <a:lnTo>
                    <a:pt x="1884" y="1345"/>
                  </a:lnTo>
                  <a:lnTo>
                    <a:pt x="1882" y="1345"/>
                  </a:lnTo>
                  <a:lnTo>
                    <a:pt x="1882" y="1347"/>
                  </a:lnTo>
                  <a:lnTo>
                    <a:pt x="1882" y="1347"/>
                  </a:lnTo>
                  <a:lnTo>
                    <a:pt x="1884" y="1347"/>
                  </a:lnTo>
                  <a:lnTo>
                    <a:pt x="1884" y="1349"/>
                  </a:lnTo>
                  <a:lnTo>
                    <a:pt x="1882" y="1349"/>
                  </a:lnTo>
                  <a:lnTo>
                    <a:pt x="1882" y="1347"/>
                  </a:lnTo>
                  <a:lnTo>
                    <a:pt x="1879" y="1347"/>
                  </a:lnTo>
                  <a:lnTo>
                    <a:pt x="1875" y="1354"/>
                  </a:lnTo>
                  <a:lnTo>
                    <a:pt x="1875" y="1354"/>
                  </a:lnTo>
                  <a:lnTo>
                    <a:pt x="1875" y="1356"/>
                  </a:lnTo>
                  <a:lnTo>
                    <a:pt x="1875" y="1356"/>
                  </a:lnTo>
                  <a:lnTo>
                    <a:pt x="1875" y="1359"/>
                  </a:lnTo>
                  <a:lnTo>
                    <a:pt x="1875" y="1359"/>
                  </a:lnTo>
                  <a:lnTo>
                    <a:pt x="1875"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70" y="1361"/>
                  </a:lnTo>
                  <a:lnTo>
                    <a:pt x="1870" y="1361"/>
                  </a:lnTo>
                  <a:lnTo>
                    <a:pt x="1870" y="1361"/>
                  </a:lnTo>
                  <a:lnTo>
                    <a:pt x="1870" y="1363"/>
                  </a:lnTo>
                  <a:lnTo>
                    <a:pt x="1870" y="1363"/>
                  </a:lnTo>
                  <a:lnTo>
                    <a:pt x="1870" y="1363"/>
                  </a:lnTo>
                  <a:lnTo>
                    <a:pt x="1868" y="1363"/>
                  </a:lnTo>
                  <a:lnTo>
                    <a:pt x="1868" y="1363"/>
                  </a:lnTo>
                  <a:lnTo>
                    <a:pt x="1868" y="1361"/>
                  </a:lnTo>
                  <a:lnTo>
                    <a:pt x="1868" y="1359"/>
                  </a:lnTo>
                  <a:lnTo>
                    <a:pt x="1870" y="1359"/>
                  </a:lnTo>
                  <a:lnTo>
                    <a:pt x="1870" y="1361"/>
                  </a:lnTo>
                  <a:lnTo>
                    <a:pt x="1870" y="1361"/>
                  </a:lnTo>
                  <a:lnTo>
                    <a:pt x="1870" y="1361"/>
                  </a:lnTo>
                  <a:lnTo>
                    <a:pt x="1870" y="1361"/>
                  </a:lnTo>
                  <a:lnTo>
                    <a:pt x="1870" y="1359"/>
                  </a:lnTo>
                  <a:lnTo>
                    <a:pt x="1868" y="1359"/>
                  </a:lnTo>
                  <a:lnTo>
                    <a:pt x="1868" y="1356"/>
                  </a:lnTo>
                  <a:lnTo>
                    <a:pt x="1868" y="1356"/>
                  </a:lnTo>
                  <a:lnTo>
                    <a:pt x="1870" y="1359"/>
                  </a:lnTo>
                  <a:lnTo>
                    <a:pt x="1870" y="1356"/>
                  </a:lnTo>
                  <a:lnTo>
                    <a:pt x="1870" y="1356"/>
                  </a:lnTo>
                  <a:lnTo>
                    <a:pt x="1870" y="1356"/>
                  </a:lnTo>
                  <a:lnTo>
                    <a:pt x="1870" y="1356"/>
                  </a:lnTo>
                  <a:lnTo>
                    <a:pt x="1870" y="1354"/>
                  </a:lnTo>
                  <a:lnTo>
                    <a:pt x="1870" y="1354"/>
                  </a:lnTo>
                  <a:lnTo>
                    <a:pt x="1870" y="1354"/>
                  </a:lnTo>
                  <a:lnTo>
                    <a:pt x="1868" y="1352"/>
                  </a:lnTo>
                  <a:lnTo>
                    <a:pt x="1868" y="1352"/>
                  </a:lnTo>
                  <a:lnTo>
                    <a:pt x="1868" y="1352"/>
                  </a:lnTo>
                  <a:lnTo>
                    <a:pt x="1868" y="1352"/>
                  </a:lnTo>
                  <a:lnTo>
                    <a:pt x="1868" y="1349"/>
                  </a:lnTo>
                  <a:lnTo>
                    <a:pt x="1868" y="1349"/>
                  </a:lnTo>
                  <a:lnTo>
                    <a:pt x="1868" y="1352"/>
                  </a:lnTo>
                  <a:lnTo>
                    <a:pt x="1865" y="1352"/>
                  </a:lnTo>
                  <a:lnTo>
                    <a:pt x="1865" y="1352"/>
                  </a:lnTo>
                  <a:lnTo>
                    <a:pt x="1865" y="1352"/>
                  </a:lnTo>
                  <a:lnTo>
                    <a:pt x="1865" y="1352"/>
                  </a:lnTo>
                  <a:lnTo>
                    <a:pt x="1865" y="1349"/>
                  </a:lnTo>
                  <a:lnTo>
                    <a:pt x="1863" y="1349"/>
                  </a:lnTo>
                  <a:lnTo>
                    <a:pt x="1863" y="1347"/>
                  </a:lnTo>
                  <a:lnTo>
                    <a:pt x="1865" y="1345"/>
                  </a:lnTo>
                  <a:lnTo>
                    <a:pt x="1865" y="1342"/>
                  </a:lnTo>
                  <a:lnTo>
                    <a:pt x="1865" y="1342"/>
                  </a:lnTo>
                  <a:lnTo>
                    <a:pt x="1865" y="1342"/>
                  </a:lnTo>
                  <a:lnTo>
                    <a:pt x="1865" y="1340"/>
                  </a:lnTo>
                  <a:lnTo>
                    <a:pt x="1865" y="1340"/>
                  </a:lnTo>
                  <a:lnTo>
                    <a:pt x="1863" y="1340"/>
                  </a:lnTo>
                  <a:lnTo>
                    <a:pt x="1863" y="1340"/>
                  </a:lnTo>
                  <a:lnTo>
                    <a:pt x="1863" y="1340"/>
                  </a:lnTo>
                  <a:lnTo>
                    <a:pt x="1863" y="1342"/>
                  </a:lnTo>
                  <a:lnTo>
                    <a:pt x="1863" y="1342"/>
                  </a:lnTo>
                  <a:lnTo>
                    <a:pt x="1860" y="1345"/>
                  </a:lnTo>
                  <a:lnTo>
                    <a:pt x="1860" y="1345"/>
                  </a:lnTo>
                  <a:lnTo>
                    <a:pt x="1860" y="1347"/>
                  </a:lnTo>
                  <a:lnTo>
                    <a:pt x="1858" y="1347"/>
                  </a:lnTo>
                  <a:lnTo>
                    <a:pt x="1856" y="1347"/>
                  </a:lnTo>
                  <a:lnTo>
                    <a:pt x="1856" y="1347"/>
                  </a:lnTo>
                  <a:lnTo>
                    <a:pt x="1853" y="1347"/>
                  </a:lnTo>
                  <a:lnTo>
                    <a:pt x="1853" y="1347"/>
                  </a:lnTo>
                  <a:lnTo>
                    <a:pt x="1853" y="1345"/>
                  </a:lnTo>
                  <a:lnTo>
                    <a:pt x="1856" y="1345"/>
                  </a:lnTo>
                  <a:lnTo>
                    <a:pt x="1856" y="1345"/>
                  </a:lnTo>
                  <a:lnTo>
                    <a:pt x="1856" y="1342"/>
                  </a:lnTo>
                  <a:lnTo>
                    <a:pt x="1856" y="1342"/>
                  </a:lnTo>
                  <a:lnTo>
                    <a:pt x="1853" y="1342"/>
                  </a:lnTo>
                  <a:lnTo>
                    <a:pt x="1851" y="1342"/>
                  </a:lnTo>
                  <a:lnTo>
                    <a:pt x="1851" y="1342"/>
                  </a:lnTo>
                  <a:lnTo>
                    <a:pt x="1851" y="1342"/>
                  </a:lnTo>
                  <a:lnTo>
                    <a:pt x="1851" y="1340"/>
                  </a:lnTo>
                  <a:lnTo>
                    <a:pt x="1851" y="1340"/>
                  </a:lnTo>
                  <a:lnTo>
                    <a:pt x="1851" y="1337"/>
                  </a:lnTo>
                  <a:lnTo>
                    <a:pt x="1851" y="1337"/>
                  </a:lnTo>
                  <a:lnTo>
                    <a:pt x="1849" y="1337"/>
                  </a:lnTo>
                  <a:lnTo>
                    <a:pt x="1849" y="1335"/>
                  </a:lnTo>
                  <a:lnTo>
                    <a:pt x="1849" y="1337"/>
                  </a:lnTo>
                  <a:lnTo>
                    <a:pt x="1849" y="1337"/>
                  </a:lnTo>
                  <a:lnTo>
                    <a:pt x="1849" y="1337"/>
                  </a:lnTo>
                  <a:lnTo>
                    <a:pt x="1849" y="1337"/>
                  </a:lnTo>
                  <a:lnTo>
                    <a:pt x="1849" y="1337"/>
                  </a:lnTo>
                  <a:lnTo>
                    <a:pt x="1849" y="1337"/>
                  </a:lnTo>
                  <a:lnTo>
                    <a:pt x="1849" y="1337"/>
                  </a:lnTo>
                  <a:lnTo>
                    <a:pt x="1846" y="1340"/>
                  </a:lnTo>
                  <a:lnTo>
                    <a:pt x="1844" y="1340"/>
                  </a:lnTo>
                  <a:lnTo>
                    <a:pt x="1842" y="1340"/>
                  </a:lnTo>
                  <a:lnTo>
                    <a:pt x="1842" y="1337"/>
                  </a:lnTo>
                  <a:lnTo>
                    <a:pt x="1842" y="1335"/>
                  </a:lnTo>
                  <a:lnTo>
                    <a:pt x="1842" y="1335"/>
                  </a:lnTo>
                  <a:lnTo>
                    <a:pt x="1844" y="1335"/>
                  </a:lnTo>
                  <a:lnTo>
                    <a:pt x="1846" y="1335"/>
                  </a:lnTo>
                  <a:lnTo>
                    <a:pt x="1846" y="1335"/>
                  </a:lnTo>
                  <a:lnTo>
                    <a:pt x="1846" y="1335"/>
                  </a:lnTo>
                  <a:lnTo>
                    <a:pt x="1844" y="1335"/>
                  </a:lnTo>
                  <a:lnTo>
                    <a:pt x="1842" y="1335"/>
                  </a:lnTo>
                  <a:lnTo>
                    <a:pt x="1842" y="1333"/>
                  </a:lnTo>
                  <a:lnTo>
                    <a:pt x="1837" y="1330"/>
                  </a:lnTo>
                  <a:lnTo>
                    <a:pt x="1837" y="1330"/>
                  </a:lnTo>
                  <a:lnTo>
                    <a:pt x="1837" y="1330"/>
                  </a:lnTo>
                  <a:lnTo>
                    <a:pt x="1837" y="1330"/>
                  </a:lnTo>
                  <a:lnTo>
                    <a:pt x="1837" y="1330"/>
                  </a:lnTo>
                  <a:lnTo>
                    <a:pt x="1839" y="1330"/>
                  </a:lnTo>
                  <a:lnTo>
                    <a:pt x="1842" y="1330"/>
                  </a:lnTo>
                  <a:lnTo>
                    <a:pt x="1846" y="1333"/>
                  </a:lnTo>
                  <a:lnTo>
                    <a:pt x="1846" y="1333"/>
                  </a:lnTo>
                  <a:lnTo>
                    <a:pt x="1849" y="1333"/>
                  </a:lnTo>
                  <a:lnTo>
                    <a:pt x="1846" y="1330"/>
                  </a:lnTo>
                  <a:lnTo>
                    <a:pt x="1846" y="1330"/>
                  </a:lnTo>
                  <a:lnTo>
                    <a:pt x="1844" y="1330"/>
                  </a:lnTo>
                  <a:lnTo>
                    <a:pt x="1844" y="1328"/>
                  </a:lnTo>
                  <a:lnTo>
                    <a:pt x="1844" y="1328"/>
                  </a:lnTo>
                  <a:lnTo>
                    <a:pt x="1846" y="1328"/>
                  </a:lnTo>
                  <a:lnTo>
                    <a:pt x="1846" y="1328"/>
                  </a:lnTo>
                  <a:lnTo>
                    <a:pt x="1846" y="1330"/>
                  </a:lnTo>
                  <a:lnTo>
                    <a:pt x="1849" y="1330"/>
                  </a:lnTo>
                  <a:lnTo>
                    <a:pt x="1849" y="1330"/>
                  </a:lnTo>
                  <a:lnTo>
                    <a:pt x="1849" y="1330"/>
                  </a:lnTo>
                  <a:lnTo>
                    <a:pt x="1849" y="1330"/>
                  </a:lnTo>
                  <a:lnTo>
                    <a:pt x="1849" y="1328"/>
                  </a:lnTo>
                  <a:lnTo>
                    <a:pt x="1849" y="1328"/>
                  </a:lnTo>
                  <a:lnTo>
                    <a:pt x="1846" y="1326"/>
                  </a:lnTo>
                  <a:lnTo>
                    <a:pt x="1846" y="1323"/>
                  </a:lnTo>
                  <a:lnTo>
                    <a:pt x="1846" y="1323"/>
                  </a:lnTo>
                  <a:lnTo>
                    <a:pt x="1846" y="1323"/>
                  </a:lnTo>
                  <a:lnTo>
                    <a:pt x="1846" y="1323"/>
                  </a:lnTo>
                  <a:lnTo>
                    <a:pt x="1844" y="1323"/>
                  </a:lnTo>
                  <a:lnTo>
                    <a:pt x="1844" y="1323"/>
                  </a:lnTo>
                  <a:lnTo>
                    <a:pt x="1844" y="1323"/>
                  </a:lnTo>
                  <a:lnTo>
                    <a:pt x="1842" y="1321"/>
                  </a:lnTo>
                  <a:lnTo>
                    <a:pt x="1842" y="1321"/>
                  </a:lnTo>
                  <a:lnTo>
                    <a:pt x="1839" y="1321"/>
                  </a:lnTo>
                  <a:lnTo>
                    <a:pt x="1837" y="1321"/>
                  </a:lnTo>
                  <a:lnTo>
                    <a:pt x="1839" y="1323"/>
                  </a:lnTo>
                  <a:lnTo>
                    <a:pt x="1839" y="1323"/>
                  </a:lnTo>
                  <a:lnTo>
                    <a:pt x="1839" y="1323"/>
                  </a:lnTo>
                  <a:lnTo>
                    <a:pt x="1837" y="1323"/>
                  </a:lnTo>
                  <a:lnTo>
                    <a:pt x="1837" y="1323"/>
                  </a:lnTo>
                  <a:lnTo>
                    <a:pt x="1837" y="1323"/>
                  </a:lnTo>
                  <a:lnTo>
                    <a:pt x="1839" y="1323"/>
                  </a:lnTo>
                  <a:lnTo>
                    <a:pt x="1839" y="1326"/>
                  </a:lnTo>
                  <a:lnTo>
                    <a:pt x="1839" y="1326"/>
                  </a:lnTo>
                  <a:lnTo>
                    <a:pt x="1839" y="1326"/>
                  </a:lnTo>
                  <a:lnTo>
                    <a:pt x="1839" y="1326"/>
                  </a:lnTo>
                  <a:lnTo>
                    <a:pt x="1834" y="1323"/>
                  </a:lnTo>
                  <a:lnTo>
                    <a:pt x="1832" y="1323"/>
                  </a:lnTo>
                  <a:lnTo>
                    <a:pt x="1832" y="1323"/>
                  </a:lnTo>
                  <a:lnTo>
                    <a:pt x="1830" y="1321"/>
                  </a:lnTo>
                  <a:lnTo>
                    <a:pt x="1827" y="1321"/>
                  </a:lnTo>
                  <a:lnTo>
                    <a:pt x="1827" y="1321"/>
                  </a:lnTo>
                  <a:lnTo>
                    <a:pt x="1825" y="1321"/>
                  </a:lnTo>
                  <a:lnTo>
                    <a:pt x="1825" y="1321"/>
                  </a:lnTo>
                  <a:lnTo>
                    <a:pt x="1825" y="1321"/>
                  </a:lnTo>
                  <a:lnTo>
                    <a:pt x="1825" y="1323"/>
                  </a:lnTo>
                  <a:lnTo>
                    <a:pt x="1825" y="1323"/>
                  </a:lnTo>
                  <a:lnTo>
                    <a:pt x="1825" y="1323"/>
                  </a:lnTo>
                  <a:lnTo>
                    <a:pt x="1823" y="1323"/>
                  </a:lnTo>
                  <a:lnTo>
                    <a:pt x="1823" y="1323"/>
                  </a:lnTo>
                  <a:lnTo>
                    <a:pt x="1823" y="1323"/>
                  </a:lnTo>
                  <a:lnTo>
                    <a:pt x="1820" y="1323"/>
                  </a:lnTo>
                  <a:lnTo>
                    <a:pt x="1820" y="1323"/>
                  </a:lnTo>
                  <a:lnTo>
                    <a:pt x="1820" y="1323"/>
                  </a:lnTo>
                  <a:lnTo>
                    <a:pt x="1820" y="1326"/>
                  </a:lnTo>
                  <a:lnTo>
                    <a:pt x="1820" y="1326"/>
                  </a:lnTo>
                  <a:lnTo>
                    <a:pt x="1818" y="1326"/>
                  </a:lnTo>
                  <a:lnTo>
                    <a:pt x="1815" y="1326"/>
                  </a:lnTo>
                  <a:lnTo>
                    <a:pt x="1815" y="1326"/>
                  </a:lnTo>
                  <a:lnTo>
                    <a:pt x="1825" y="1321"/>
                  </a:lnTo>
                  <a:lnTo>
                    <a:pt x="1825" y="1318"/>
                  </a:lnTo>
                  <a:lnTo>
                    <a:pt x="1825" y="1318"/>
                  </a:lnTo>
                  <a:lnTo>
                    <a:pt x="1825" y="1318"/>
                  </a:lnTo>
                  <a:lnTo>
                    <a:pt x="1825" y="1316"/>
                  </a:lnTo>
                  <a:lnTo>
                    <a:pt x="1825" y="1316"/>
                  </a:lnTo>
                  <a:lnTo>
                    <a:pt x="1825" y="1316"/>
                  </a:lnTo>
                  <a:lnTo>
                    <a:pt x="1823" y="1316"/>
                  </a:lnTo>
                  <a:lnTo>
                    <a:pt x="1823" y="1314"/>
                  </a:lnTo>
                  <a:lnTo>
                    <a:pt x="1820" y="1311"/>
                  </a:lnTo>
                  <a:lnTo>
                    <a:pt x="1820" y="1311"/>
                  </a:lnTo>
                  <a:lnTo>
                    <a:pt x="1823" y="1311"/>
                  </a:lnTo>
                  <a:lnTo>
                    <a:pt x="1823" y="1311"/>
                  </a:lnTo>
                  <a:lnTo>
                    <a:pt x="1823" y="1314"/>
                  </a:lnTo>
                  <a:lnTo>
                    <a:pt x="1825" y="1314"/>
                  </a:lnTo>
                  <a:lnTo>
                    <a:pt x="1825" y="1314"/>
                  </a:lnTo>
                  <a:lnTo>
                    <a:pt x="1827" y="1318"/>
                  </a:lnTo>
                  <a:lnTo>
                    <a:pt x="1830" y="1318"/>
                  </a:lnTo>
                  <a:lnTo>
                    <a:pt x="1830" y="1318"/>
                  </a:lnTo>
                  <a:lnTo>
                    <a:pt x="1830" y="1318"/>
                  </a:lnTo>
                  <a:lnTo>
                    <a:pt x="1832" y="1318"/>
                  </a:lnTo>
                  <a:lnTo>
                    <a:pt x="1832" y="1318"/>
                  </a:lnTo>
                  <a:lnTo>
                    <a:pt x="1830" y="1316"/>
                  </a:lnTo>
                  <a:lnTo>
                    <a:pt x="1830" y="1316"/>
                  </a:lnTo>
                  <a:lnTo>
                    <a:pt x="1830" y="1314"/>
                  </a:lnTo>
                  <a:lnTo>
                    <a:pt x="1832" y="1314"/>
                  </a:lnTo>
                  <a:lnTo>
                    <a:pt x="1832" y="1314"/>
                  </a:lnTo>
                  <a:lnTo>
                    <a:pt x="1834" y="1316"/>
                  </a:lnTo>
                  <a:lnTo>
                    <a:pt x="1834" y="1318"/>
                  </a:lnTo>
                  <a:lnTo>
                    <a:pt x="1837" y="1318"/>
                  </a:lnTo>
                  <a:lnTo>
                    <a:pt x="1837" y="1321"/>
                  </a:lnTo>
                  <a:lnTo>
                    <a:pt x="1842" y="1321"/>
                  </a:lnTo>
                  <a:lnTo>
                    <a:pt x="1844" y="1321"/>
                  </a:lnTo>
                  <a:lnTo>
                    <a:pt x="1846" y="1321"/>
                  </a:lnTo>
                  <a:lnTo>
                    <a:pt x="1849" y="1321"/>
                  </a:lnTo>
                  <a:lnTo>
                    <a:pt x="1846" y="1323"/>
                  </a:lnTo>
                  <a:lnTo>
                    <a:pt x="1846" y="1323"/>
                  </a:lnTo>
                  <a:lnTo>
                    <a:pt x="1846" y="1323"/>
                  </a:lnTo>
                  <a:lnTo>
                    <a:pt x="1846" y="1323"/>
                  </a:lnTo>
                  <a:lnTo>
                    <a:pt x="1846" y="1323"/>
                  </a:lnTo>
                  <a:lnTo>
                    <a:pt x="1849" y="1323"/>
                  </a:lnTo>
                  <a:lnTo>
                    <a:pt x="1849" y="1326"/>
                  </a:lnTo>
                  <a:lnTo>
                    <a:pt x="1849" y="1326"/>
                  </a:lnTo>
                  <a:lnTo>
                    <a:pt x="1849" y="1326"/>
                  </a:lnTo>
                  <a:lnTo>
                    <a:pt x="1849" y="1326"/>
                  </a:lnTo>
                  <a:lnTo>
                    <a:pt x="1849" y="1328"/>
                  </a:lnTo>
                  <a:lnTo>
                    <a:pt x="1849" y="1328"/>
                  </a:lnTo>
                  <a:lnTo>
                    <a:pt x="1851" y="1328"/>
                  </a:lnTo>
                  <a:lnTo>
                    <a:pt x="1851" y="1328"/>
                  </a:lnTo>
                  <a:lnTo>
                    <a:pt x="1853" y="1330"/>
                  </a:lnTo>
                  <a:lnTo>
                    <a:pt x="1853" y="1330"/>
                  </a:lnTo>
                  <a:lnTo>
                    <a:pt x="1853" y="1330"/>
                  </a:lnTo>
                  <a:lnTo>
                    <a:pt x="1856" y="1333"/>
                  </a:lnTo>
                  <a:lnTo>
                    <a:pt x="1856" y="1333"/>
                  </a:lnTo>
                  <a:lnTo>
                    <a:pt x="1856" y="1335"/>
                  </a:lnTo>
                  <a:lnTo>
                    <a:pt x="1858" y="1335"/>
                  </a:lnTo>
                  <a:lnTo>
                    <a:pt x="1863" y="1335"/>
                  </a:lnTo>
                  <a:lnTo>
                    <a:pt x="1863" y="1335"/>
                  </a:lnTo>
                  <a:lnTo>
                    <a:pt x="1863" y="1333"/>
                  </a:lnTo>
                  <a:lnTo>
                    <a:pt x="1863" y="1333"/>
                  </a:lnTo>
                  <a:lnTo>
                    <a:pt x="1865" y="1333"/>
                  </a:lnTo>
                  <a:lnTo>
                    <a:pt x="1865" y="1330"/>
                  </a:lnTo>
                  <a:lnTo>
                    <a:pt x="1863" y="1330"/>
                  </a:lnTo>
                  <a:lnTo>
                    <a:pt x="1863" y="1330"/>
                  </a:lnTo>
                  <a:lnTo>
                    <a:pt x="1860" y="1328"/>
                  </a:lnTo>
                  <a:lnTo>
                    <a:pt x="1860" y="1328"/>
                  </a:lnTo>
                  <a:lnTo>
                    <a:pt x="1860" y="1328"/>
                  </a:lnTo>
                  <a:lnTo>
                    <a:pt x="1863" y="1328"/>
                  </a:lnTo>
                  <a:lnTo>
                    <a:pt x="1863" y="1328"/>
                  </a:lnTo>
                  <a:lnTo>
                    <a:pt x="1865" y="1328"/>
                  </a:lnTo>
                  <a:lnTo>
                    <a:pt x="1865" y="1328"/>
                  </a:lnTo>
                  <a:lnTo>
                    <a:pt x="1868" y="1330"/>
                  </a:lnTo>
                  <a:lnTo>
                    <a:pt x="1868" y="1330"/>
                  </a:lnTo>
                  <a:lnTo>
                    <a:pt x="1868" y="1330"/>
                  </a:lnTo>
                  <a:lnTo>
                    <a:pt x="1868" y="1330"/>
                  </a:lnTo>
                  <a:lnTo>
                    <a:pt x="1870" y="1328"/>
                  </a:lnTo>
                  <a:lnTo>
                    <a:pt x="1870"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5" y="1323"/>
                  </a:lnTo>
                  <a:lnTo>
                    <a:pt x="1875" y="1323"/>
                  </a:lnTo>
                  <a:lnTo>
                    <a:pt x="1875" y="1323"/>
                  </a:lnTo>
                  <a:lnTo>
                    <a:pt x="1875" y="1323"/>
                  </a:lnTo>
                  <a:lnTo>
                    <a:pt x="1875" y="1323"/>
                  </a:lnTo>
                  <a:lnTo>
                    <a:pt x="1877" y="1323"/>
                  </a:lnTo>
                  <a:lnTo>
                    <a:pt x="1877" y="1323"/>
                  </a:lnTo>
                  <a:lnTo>
                    <a:pt x="1877" y="1323"/>
                  </a:lnTo>
                  <a:lnTo>
                    <a:pt x="1879" y="1323"/>
                  </a:lnTo>
                  <a:lnTo>
                    <a:pt x="1882" y="1321"/>
                  </a:lnTo>
                  <a:lnTo>
                    <a:pt x="1882" y="1321"/>
                  </a:lnTo>
                  <a:lnTo>
                    <a:pt x="1879" y="1321"/>
                  </a:lnTo>
                  <a:lnTo>
                    <a:pt x="1879" y="1321"/>
                  </a:lnTo>
                  <a:lnTo>
                    <a:pt x="1877" y="1321"/>
                  </a:lnTo>
                  <a:lnTo>
                    <a:pt x="1877" y="1318"/>
                  </a:lnTo>
                  <a:lnTo>
                    <a:pt x="1877" y="1318"/>
                  </a:lnTo>
                  <a:lnTo>
                    <a:pt x="1877" y="1318"/>
                  </a:lnTo>
                  <a:lnTo>
                    <a:pt x="1875" y="1318"/>
                  </a:lnTo>
                  <a:lnTo>
                    <a:pt x="1875" y="1316"/>
                  </a:lnTo>
                  <a:lnTo>
                    <a:pt x="1875" y="1318"/>
                  </a:lnTo>
                  <a:lnTo>
                    <a:pt x="1872" y="1316"/>
                  </a:lnTo>
                  <a:lnTo>
                    <a:pt x="1875" y="1316"/>
                  </a:lnTo>
                  <a:lnTo>
                    <a:pt x="1875" y="1316"/>
                  </a:lnTo>
                  <a:lnTo>
                    <a:pt x="1877" y="1311"/>
                  </a:lnTo>
                  <a:lnTo>
                    <a:pt x="1877" y="1311"/>
                  </a:lnTo>
                  <a:lnTo>
                    <a:pt x="1875" y="1311"/>
                  </a:lnTo>
                  <a:lnTo>
                    <a:pt x="1875" y="1311"/>
                  </a:lnTo>
                  <a:lnTo>
                    <a:pt x="1872" y="1311"/>
                  </a:lnTo>
                  <a:lnTo>
                    <a:pt x="1872" y="1311"/>
                  </a:lnTo>
                  <a:lnTo>
                    <a:pt x="1872" y="1311"/>
                  </a:lnTo>
                  <a:lnTo>
                    <a:pt x="1870" y="1311"/>
                  </a:lnTo>
                  <a:lnTo>
                    <a:pt x="1870" y="1309"/>
                  </a:lnTo>
                  <a:lnTo>
                    <a:pt x="1870" y="1309"/>
                  </a:lnTo>
                  <a:lnTo>
                    <a:pt x="1868" y="1307"/>
                  </a:lnTo>
                  <a:lnTo>
                    <a:pt x="1863" y="1309"/>
                  </a:lnTo>
                  <a:lnTo>
                    <a:pt x="1860" y="1307"/>
                  </a:lnTo>
                  <a:lnTo>
                    <a:pt x="1860" y="1307"/>
                  </a:lnTo>
                  <a:lnTo>
                    <a:pt x="1860" y="1307"/>
                  </a:lnTo>
                  <a:lnTo>
                    <a:pt x="1860" y="1307"/>
                  </a:lnTo>
                  <a:lnTo>
                    <a:pt x="1860" y="1307"/>
                  </a:lnTo>
                  <a:lnTo>
                    <a:pt x="1860" y="1307"/>
                  </a:lnTo>
                  <a:lnTo>
                    <a:pt x="1860" y="1307"/>
                  </a:lnTo>
                  <a:lnTo>
                    <a:pt x="1856" y="1307"/>
                  </a:lnTo>
                  <a:lnTo>
                    <a:pt x="1853" y="1304"/>
                  </a:lnTo>
                  <a:lnTo>
                    <a:pt x="1851" y="1304"/>
                  </a:lnTo>
                  <a:lnTo>
                    <a:pt x="1851" y="1304"/>
                  </a:lnTo>
                  <a:lnTo>
                    <a:pt x="1851" y="1304"/>
                  </a:lnTo>
                  <a:lnTo>
                    <a:pt x="1851" y="1304"/>
                  </a:lnTo>
                  <a:lnTo>
                    <a:pt x="1849" y="1304"/>
                  </a:lnTo>
                  <a:lnTo>
                    <a:pt x="1849" y="1304"/>
                  </a:lnTo>
                  <a:lnTo>
                    <a:pt x="1849" y="1302"/>
                  </a:lnTo>
                  <a:lnTo>
                    <a:pt x="1849" y="1302"/>
                  </a:lnTo>
                  <a:lnTo>
                    <a:pt x="1849" y="1300"/>
                  </a:lnTo>
                  <a:lnTo>
                    <a:pt x="1846" y="1300"/>
                  </a:lnTo>
                  <a:lnTo>
                    <a:pt x="1846" y="1300"/>
                  </a:lnTo>
                  <a:lnTo>
                    <a:pt x="1844" y="1297"/>
                  </a:lnTo>
                  <a:lnTo>
                    <a:pt x="1844" y="1297"/>
                  </a:lnTo>
                  <a:lnTo>
                    <a:pt x="1844" y="1297"/>
                  </a:lnTo>
                  <a:lnTo>
                    <a:pt x="1844" y="1297"/>
                  </a:lnTo>
                  <a:lnTo>
                    <a:pt x="1842" y="1295"/>
                  </a:lnTo>
                  <a:lnTo>
                    <a:pt x="1842" y="1295"/>
                  </a:lnTo>
                  <a:lnTo>
                    <a:pt x="1842" y="1295"/>
                  </a:lnTo>
                  <a:lnTo>
                    <a:pt x="1839" y="1295"/>
                  </a:lnTo>
                  <a:lnTo>
                    <a:pt x="1839" y="1292"/>
                  </a:lnTo>
                  <a:lnTo>
                    <a:pt x="1837" y="1292"/>
                  </a:lnTo>
                  <a:lnTo>
                    <a:pt x="1837" y="1292"/>
                  </a:lnTo>
                  <a:lnTo>
                    <a:pt x="1837" y="1292"/>
                  </a:lnTo>
                  <a:lnTo>
                    <a:pt x="1837" y="1292"/>
                  </a:lnTo>
                  <a:lnTo>
                    <a:pt x="1834" y="1290"/>
                  </a:lnTo>
                  <a:lnTo>
                    <a:pt x="1834" y="1290"/>
                  </a:lnTo>
                  <a:lnTo>
                    <a:pt x="1834" y="1290"/>
                  </a:lnTo>
                  <a:lnTo>
                    <a:pt x="1834" y="1290"/>
                  </a:lnTo>
                  <a:lnTo>
                    <a:pt x="1832" y="1288"/>
                  </a:lnTo>
                  <a:lnTo>
                    <a:pt x="1832" y="1288"/>
                  </a:lnTo>
                  <a:lnTo>
                    <a:pt x="1830" y="1288"/>
                  </a:lnTo>
                  <a:lnTo>
                    <a:pt x="1830" y="1288"/>
                  </a:lnTo>
                  <a:lnTo>
                    <a:pt x="1830" y="1288"/>
                  </a:lnTo>
                  <a:lnTo>
                    <a:pt x="1830" y="1288"/>
                  </a:lnTo>
                  <a:lnTo>
                    <a:pt x="1830" y="1288"/>
                  </a:lnTo>
                  <a:lnTo>
                    <a:pt x="1830" y="1285"/>
                  </a:lnTo>
                  <a:lnTo>
                    <a:pt x="1830" y="1285"/>
                  </a:lnTo>
                  <a:lnTo>
                    <a:pt x="1832" y="1288"/>
                  </a:lnTo>
                  <a:lnTo>
                    <a:pt x="1832" y="1288"/>
                  </a:lnTo>
                  <a:lnTo>
                    <a:pt x="1832" y="1285"/>
                  </a:lnTo>
                  <a:lnTo>
                    <a:pt x="1832" y="1285"/>
                  </a:lnTo>
                  <a:lnTo>
                    <a:pt x="1832" y="1285"/>
                  </a:lnTo>
                  <a:lnTo>
                    <a:pt x="1832" y="1283"/>
                  </a:lnTo>
                  <a:lnTo>
                    <a:pt x="1832" y="1285"/>
                  </a:lnTo>
                  <a:lnTo>
                    <a:pt x="1834" y="1288"/>
                  </a:lnTo>
                  <a:lnTo>
                    <a:pt x="1837" y="1288"/>
                  </a:lnTo>
                  <a:lnTo>
                    <a:pt x="1837" y="1288"/>
                  </a:lnTo>
                  <a:lnTo>
                    <a:pt x="1842" y="1288"/>
                  </a:lnTo>
                  <a:lnTo>
                    <a:pt x="1842" y="1288"/>
                  </a:lnTo>
                  <a:lnTo>
                    <a:pt x="1844" y="1288"/>
                  </a:lnTo>
                  <a:lnTo>
                    <a:pt x="1844" y="1288"/>
                  </a:lnTo>
                  <a:lnTo>
                    <a:pt x="1844" y="1288"/>
                  </a:lnTo>
                  <a:lnTo>
                    <a:pt x="1844" y="1288"/>
                  </a:lnTo>
                  <a:lnTo>
                    <a:pt x="1846" y="1288"/>
                  </a:lnTo>
                  <a:lnTo>
                    <a:pt x="1846" y="1288"/>
                  </a:lnTo>
                  <a:lnTo>
                    <a:pt x="1846" y="1288"/>
                  </a:lnTo>
                  <a:lnTo>
                    <a:pt x="1849" y="1290"/>
                  </a:lnTo>
                  <a:lnTo>
                    <a:pt x="1849" y="1290"/>
                  </a:lnTo>
                  <a:lnTo>
                    <a:pt x="1849" y="1290"/>
                  </a:lnTo>
                  <a:lnTo>
                    <a:pt x="1851" y="1290"/>
                  </a:lnTo>
                  <a:lnTo>
                    <a:pt x="1851" y="1290"/>
                  </a:lnTo>
                  <a:lnTo>
                    <a:pt x="1851" y="1290"/>
                  </a:lnTo>
                  <a:lnTo>
                    <a:pt x="1851" y="1292"/>
                  </a:lnTo>
                  <a:lnTo>
                    <a:pt x="1851" y="1292"/>
                  </a:lnTo>
                  <a:lnTo>
                    <a:pt x="1853" y="1292"/>
                  </a:lnTo>
                  <a:lnTo>
                    <a:pt x="1853" y="1292"/>
                  </a:lnTo>
                  <a:lnTo>
                    <a:pt x="1853" y="1292"/>
                  </a:lnTo>
                  <a:lnTo>
                    <a:pt x="1853" y="1292"/>
                  </a:lnTo>
                  <a:lnTo>
                    <a:pt x="1853" y="1292"/>
                  </a:lnTo>
                  <a:lnTo>
                    <a:pt x="1856" y="1295"/>
                  </a:lnTo>
                  <a:lnTo>
                    <a:pt x="1856" y="1295"/>
                  </a:lnTo>
                  <a:lnTo>
                    <a:pt x="1858" y="1295"/>
                  </a:lnTo>
                  <a:lnTo>
                    <a:pt x="1858" y="1295"/>
                  </a:lnTo>
                  <a:lnTo>
                    <a:pt x="1856" y="1292"/>
                  </a:lnTo>
                  <a:lnTo>
                    <a:pt x="1858" y="1292"/>
                  </a:lnTo>
                  <a:lnTo>
                    <a:pt x="1860" y="1295"/>
                  </a:lnTo>
                  <a:lnTo>
                    <a:pt x="1860" y="1295"/>
                  </a:lnTo>
                  <a:lnTo>
                    <a:pt x="1860" y="1295"/>
                  </a:lnTo>
                  <a:lnTo>
                    <a:pt x="1860" y="1292"/>
                  </a:lnTo>
                  <a:lnTo>
                    <a:pt x="1863" y="1292"/>
                  </a:lnTo>
                  <a:lnTo>
                    <a:pt x="1865" y="1290"/>
                  </a:lnTo>
                  <a:lnTo>
                    <a:pt x="1865" y="1290"/>
                  </a:lnTo>
                  <a:lnTo>
                    <a:pt x="1865" y="1290"/>
                  </a:lnTo>
                  <a:lnTo>
                    <a:pt x="1865" y="1288"/>
                  </a:lnTo>
                  <a:lnTo>
                    <a:pt x="1860" y="1288"/>
                  </a:lnTo>
                  <a:lnTo>
                    <a:pt x="1860" y="1288"/>
                  </a:lnTo>
                  <a:lnTo>
                    <a:pt x="1860" y="1288"/>
                  </a:lnTo>
                  <a:lnTo>
                    <a:pt x="1858" y="1288"/>
                  </a:lnTo>
                  <a:lnTo>
                    <a:pt x="1856" y="1288"/>
                  </a:lnTo>
                  <a:lnTo>
                    <a:pt x="1856" y="1288"/>
                  </a:lnTo>
                  <a:lnTo>
                    <a:pt x="1853" y="1288"/>
                  </a:lnTo>
                  <a:lnTo>
                    <a:pt x="1853" y="1285"/>
                  </a:lnTo>
                  <a:lnTo>
                    <a:pt x="1851" y="1285"/>
                  </a:lnTo>
                  <a:lnTo>
                    <a:pt x="1851" y="1283"/>
                  </a:lnTo>
                  <a:lnTo>
                    <a:pt x="1853" y="1283"/>
                  </a:lnTo>
                  <a:lnTo>
                    <a:pt x="1853" y="1283"/>
                  </a:lnTo>
                  <a:lnTo>
                    <a:pt x="1853" y="1285"/>
                  </a:lnTo>
                  <a:lnTo>
                    <a:pt x="1853" y="1285"/>
                  </a:lnTo>
                  <a:lnTo>
                    <a:pt x="1853" y="1285"/>
                  </a:lnTo>
                  <a:lnTo>
                    <a:pt x="1853" y="1285"/>
                  </a:lnTo>
                  <a:lnTo>
                    <a:pt x="1858" y="1283"/>
                  </a:lnTo>
                  <a:lnTo>
                    <a:pt x="1858" y="1285"/>
                  </a:lnTo>
                  <a:lnTo>
                    <a:pt x="1860" y="1285"/>
                  </a:lnTo>
                  <a:lnTo>
                    <a:pt x="1860" y="1285"/>
                  </a:lnTo>
                  <a:lnTo>
                    <a:pt x="1863" y="1285"/>
                  </a:lnTo>
                  <a:lnTo>
                    <a:pt x="1863" y="1285"/>
                  </a:lnTo>
                  <a:lnTo>
                    <a:pt x="1860" y="1283"/>
                  </a:lnTo>
                  <a:lnTo>
                    <a:pt x="1860" y="1283"/>
                  </a:lnTo>
                  <a:lnTo>
                    <a:pt x="1858" y="1281"/>
                  </a:lnTo>
                  <a:lnTo>
                    <a:pt x="1858" y="1281"/>
                  </a:lnTo>
                  <a:lnTo>
                    <a:pt x="1858" y="1281"/>
                  </a:lnTo>
                  <a:lnTo>
                    <a:pt x="1858" y="1278"/>
                  </a:lnTo>
                  <a:lnTo>
                    <a:pt x="1853" y="1278"/>
                  </a:lnTo>
                  <a:lnTo>
                    <a:pt x="1853" y="1276"/>
                  </a:lnTo>
                  <a:lnTo>
                    <a:pt x="1851" y="1276"/>
                  </a:lnTo>
                  <a:lnTo>
                    <a:pt x="1851" y="1276"/>
                  </a:lnTo>
                  <a:lnTo>
                    <a:pt x="1849" y="1273"/>
                  </a:lnTo>
                  <a:lnTo>
                    <a:pt x="1846" y="1276"/>
                  </a:lnTo>
                  <a:lnTo>
                    <a:pt x="1846" y="1273"/>
                  </a:lnTo>
                  <a:lnTo>
                    <a:pt x="1837" y="1278"/>
                  </a:lnTo>
                  <a:lnTo>
                    <a:pt x="1834" y="1278"/>
                  </a:lnTo>
                  <a:lnTo>
                    <a:pt x="1834" y="1278"/>
                  </a:lnTo>
                  <a:lnTo>
                    <a:pt x="1834" y="1276"/>
                  </a:lnTo>
                  <a:lnTo>
                    <a:pt x="1837" y="1276"/>
                  </a:lnTo>
                  <a:lnTo>
                    <a:pt x="1837" y="1276"/>
                  </a:lnTo>
                  <a:lnTo>
                    <a:pt x="1837" y="1276"/>
                  </a:lnTo>
                  <a:lnTo>
                    <a:pt x="1837" y="1276"/>
                  </a:lnTo>
                  <a:lnTo>
                    <a:pt x="1837" y="1273"/>
                  </a:lnTo>
                  <a:lnTo>
                    <a:pt x="1837" y="1273"/>
                  </a:lnTo>
                  <a:lnTo>
                    <a:pt x="1837" y="1273"/>
                  </a:lnTo>
                  <a:lnTo>
                    <a:pt x="1839" y="1276"/>
                  </a:lnTo>
                  <a:lnTo>
                    <a:pt x="1839" y="1276"/>
                  </a:lnTo>
                  <a:lnTo>
                    <a:pt x="1842" y="1276"/>
                  </a:lnTo>
                  <a:lnTo>
                    <a:pt x="1842" y="1273"/>
                  </a:lnTo>
                  <a:lnTo>
                    <a:pt x="1839" y="1273"/>
                  </a:lnTo>
                  <a:lnTo>
                    <a:pt x="1839" y="1271"/>
                  </a:lnTo>
                  <a:lnTo>
                    <a:pt x="1837" y="1271"/>
                  </a:lnTo>
                  <a:lnTo>
                    <a:pt x="1837" y="1271"/>
                  </a:lnTo>
                  <a:lnTo>
                    <a:pt x="1839" y="1271"/>
                  </a:lnTo>
                  <a:lnTo>
                    <a:pt x="1839" y="1271"/>
                  </a:lnTo>
                  <a:lnTo>
                    <a:pt x="1839" y="1271"/>
                  </a:lnTo>
                  <a:lnTo>
                    <a:pt x="1842" y="1273"/>
                  </a:lnTo>
                  <a:lnTo>
                    <a:pt x="1844" y="1273"/>
                  </a:lnTo>
                  <a:lnTo>
                    <a:pt x="1844" y="1273"/>
                  </a:lnTo>
                  <a:lnTo>
                    <a:pt x="1844" y="1271"/>
                  </a:lnTo>
                  <a:lnTo>
                    <a:pt x="1846" y="1271"/>
                  </a:lnTo>
                  <a:lnTo>
                    <a:pt x="1846" y="1271"/>
                  </a:lnTo>
                  <a:lnTo>
                    <a:pt x="1846" y="1271"/>
                  </a:lnTo>
                  <a:lnTo>
                    <a:pt x="1849" y="1273"/>
                  </a:lnTo>
                  <a:lnTo>
                    <a:pt x="1849" y="1273"/>
                  </a:lnTo>
                  <a:lnTo>
                    <a:pt x="1853" y="1273"/>
                  </a:lnTo>
                  <a:lnTo>
                    <a:pt x="1853" y="1273"/>
                  </a:lnTo>
                  <a:lnTo>
                    <a:pt x="1853" y="1276"/>
                  </a:lnTo>
                  <a:lnTo>
                    <a:pt x="1856" y="1276"/>
                  </a:lnTo>
                  <a:lnTo>
                    <a:pt x="1856" y="1276"/>
                  </a:lnTo>
                  <a:lnTo>
                    <a:pt x="1858" y="1276"/>
                  </a:lnTo>
                  <a:lnTo>
                    <a:pt x="1858" y="1273"/>
                  </a:lnTo>
                  <a:lnTo>
                    <a:pt x="1858" y="1273"/>
                  </a:lnTo>
                  <a:lnTo>
                    <a:pt x="1858" y="1273"/>
                  </a:lnTo>
                  <a:lnTo>
                    <a:pt x="1856" y="1273"/>
                  </a:lnTo>
                  <a:lnTo>
                    <a:pt x="1853" y="1273"/>
                  </a:lnTo>
                  <a:lnTo>
                    <a:pt x="1856" y="1271"/>
                  </a:lnTo>
                  <a:lnTo>
                    <a:pt x="1856" y="1271"/>
                  </a:lnTo>
                  <a:lnTo>
                    <a:pt x="1858" y="1271"/>
                  </a:lnTo>
                  <a:lnTo>
                    <a:pt x="1858" y="1271"/>
                  </a:lnTo>
                  <a:lnTo>
                    <a:pt x="1858" y="1271"/>
                  </a:lnTo>
                  <a:lnTo>
                    <a:pt x="1858" y="1271"/>
                  </a:lnTo>
                  <a:lnTo>
                    <a:pt x="1858" y="1269"/>
                  </a:lnTo>
                  <a:lnTo>
                    <a:pt x="1858" y="1269"/>
                  </a:lnTo>
                  <a:lnTo>
                    <a:pt x="1860" y="1269"/>
                  </a:lnTo>
                  <a:lnTo>
                    <a:pt x="1860" y="1266"/>
                  </a:lnTo>
                  <a:lnTo>
                    <a:pt x="1860" y="1264"/>
                  </a:lnTo>
                  <a:lnTo>
                    <a:pt x="1853" y="1262"/>
                  </a:lnTo>
                  <a:lnTo>
                    <a:pt x="1853" y="1262"/>
                  </a:lnTo>
                  <a:lnTo>
                    <a:pt x="1853" y="1262"/>
                  </a:lnTo>
                  <a:lnTo>
                    <a:pt x="1856" y="1262"/>
                  </a:lnTo>
                  <a:lnTo>
                    <a:pt x="1860" y="1264"/>
                  </a:lnTo>
                  <a:lnTo>
                    <a:pt x="1863" y="1264"/>
                  </a:lnTo>
                  <a:lnTo>
                    <a:pt x="1863" y="1262"/>
                  </a:lnTo>
                  <a:lnTo>
                    <a:pt x="1865" y="1262"/>
                  </a:lnTo>
                  <a:lnTo>
                    <a:pt x="1865" y="1262"/>
                  </a:lnTo>
                  <a:lnTo>
                    <a:pt x="1863" y="1266"/>
                  </a:lnTo>
                  <a:lnTo>
                    <a:pt x="1863" y="1266"/>
                  </a:lnTo>
                  <a:lnTo>
                    <a:pt x="1865" y="1266"/>
                  </a:lnTo>
                  <a:lnTo>
                    <a:pt x="1865" y="1266"/>
                  </a:lnTo>
                  <a:lnTo>
                    <a:pt x="1865" y="1266"/>
                  </a:lnTo>
                  <a:lnTo>
                    <a:pt x="1865" y="1266"/>
                  </a:lnTo>
                  <a:lnTo>
                    <a:pt x="1868" y="1269"/>
                  </a:lnTo>
                  <a:lnTo>
                    <a:pt x="1868" y="1271"/>
                  </a:lnTo>
                  <a:lnTo>
                    <a:pt x="1868" y="1271"/>
                  </a:lnTo>
                  <a:lnTo>
                    <a:pt x="1870" y="1273"/>
                  </a:lnTo>
                  <a:lnTo>
                    <a:pt x="1870" y="1273"/>
                  </a:lnTo>
                  <a:lnTo>
                    <a:pt x="1872" y="1273"/>
                  </a:lnTo>
                  <a:lnTo>
                    <a:pt x="1872" y="1273"/>
                  </a:lnTo>
                  <a:lnTo>
                    <a:pt x="1872" y="1273"/>
                  </a:lnTo>
                  <a:lnTo>
                    <a:pt x="1872" y="1271"/>
                  </a:lnTo>
                  <a:lnTo>
                    <a:pt x="1872" y="1271"/>
                  </a:lnTo>
                  <a:lnTo>
                    <a:pt x="1872" y="1271"/>
                  </a:lnTo>
                  <a:lnTo>
                    <a:pt x="1875" y="1273"/>
                  </a:lnTo>
                  <a:lnTo>
                    <a:pt x="1875" y="1276"/>
                  </a:lnTo>
                  <a:lnTo>
                    <a:pt x="1875" y="1276"/>
                  </a:lnTo>
                  <a:lnTo>
                    <a:pt x="1875" y="1278"/>
                  </a:lnTo>
                  <a:lnTo>
                    <a:pt x="1875" y="1278"/>
                  </a:lnTo>
                  <a:lnTo>
                    <a:pt x="1877" y="1278"/>
                  </a:lnTo>
                  <a:lnTo>
                    <a:pt x="1879" y="1276"/>
                  </a:lnTo>
                  <a:lnTo>
                    <a:pt x="1879" y="1276"/>
                  </a:lnTo>
                  <a:lnTo>
                    <a:pt x="1879" y="1276"/>
                  </a:lnTo>
                  <a:lnTo>
                    <a:pt x="1879" y="1273"/>
                  </a:lnTo>
                  <a:lnTo>
                    <a:pt x="1879" y="1273"/>
                  </a:lnTo>
                  <a:lnTo>
                    <a:pt x="1882" y="1271"/>
                  </a:lnTo>
                  <a:lnTo>
                    <a:pt x="1882" y="1271"/>
                  </a:lnTo>
                  <a:lnTo>
                    <a:pt x="1882" y="1271"/>
                  </a:lnTo>
                  <a:lnTo>
                    <a:pt x="1882" y="1271"/>
                  </a:lnTo>
                  <a:lnTo>
                    <a:pt x="1882" y="1271"/>
                  </a:lnTo>
                  <a:lnTo>
                    <a:pt x="1884" y="1271"/>
                  </a:lnTo>
                  <a:lnTo>
                    <a:pt x="1884" y="1271"/>
                  </a:lnTo>
                  <a:lnTo>
                    <a:pt x="1879" y="1276"/>
                  </a:lnTo>
                  <a:lnTo>
                    <a:pt x="1879" y="1276"/>
                  </a:lnTo>
                  <a:lnTo>
                    <a:pt x="1882" y="1278"/>
                  </a:lnTo>
                  <a:lnTo>
                    <a:pt x="1882" y="1278"/>
                  </a:lnTo>
                  <a:lnTo>
                    <a:pt x="1884" y="1276"/>
                  </a:lnTo>
                  <a:lnTo>
                    <a:pt x="1884" y="1276"/>
                  </a:lnTo>
                  <a:lnTo>
                    <a:pt x="1884" y="1278"/>
                  </a:lnTo>
                  <a:lnTo>
                    <a:pt x="1884" y="1278"/>
                  </a:lnTo>
                  <a:lnTo>
                    <a:pt x="1884" y="1278"/>
                  </a:lnTo>
                  <a:lnTo>
                    <a:pt x="1886" y="1278"/>
                  </a:lnTo>
                  <a:lnTo>
                    <a:pt x="1886" y="1281"/>
                  </a:lnTo>
                  <a:lnTo>
                    <a:pt x="1886" y="1281"/>
                  </a:lnTo>
                  <a:lnTo>
                    <a:pt x="1886" y="1281"/>
                  </a:lnTo>
                  <a:lnTo>
                    <a:pt x="1886" y="1283"/>
                  </a:lnTo>
                  <a:lnTo>
                    <a:pt x="1884" y="1281"/>
                  </a:lnTo>
                  <a:lnTo>
                    <a:pt x="1884" y="1283"/>
                  </a:lnTo>
                  <a:lnTo>
                    <a:pt x="1886" y="1283"/>
                  </a:lnTo>
                  <a:lnTo>
                    <a:pt x="1886" y="1285"/>
                  </a:lnTo>
                  <a:lnTo>
                    <a:pt x="1889" y="1288"/>
                  </a:lnTo>
                  <a:lnTo>
                    <a:pt x="1891" y="1288"/>
                  </a:lnTo>
                  <a:lnTo>
                    <a:pt x="1894" y="1288"/>
                  </a:lnTo>
                  <a:lnTo>
                    <a:pt x="1894" y="1285"/>
                  </a:lnTo>
                  <a:lnTo>
                    <a:pt x="1894" y="1285"/>
                  </a:lnTo>
                  <a:lnTo>
                    <a:pt x="1891" y="1283"/>
                  </a:lnTo>
                  <a:lnTo>
                    <a:pt x="1891" y="1283"/>
                  </a:lnTo>
                  <a:lnTo>
                    <a:pt x="1889" y="1283"/>
                  </a:lnTo>
                  <a:lnTo>
                    <a:pt x="1889" y="1281"/>
                  </a:lnTo>
                  <a:lnTo>
                    <a:pt x="1891" y="1281"/>
                  </a:lnTo>
                  <a:lnTo>
                    <a:pt x="1891" y="1281"/>
                  </a:lnTo>
                  <a:lnTo>
                    <a:pt x="1894" y="1281"/>
                  </a:lnTo>
                  <a:lnTo>
                    <a:pt x="1894" y="1281"/>
                  </a:lnTo>
                  <a:lnTo>
                    <a:pt x="1894" y="1278"/>
                  </a:lnTo>
                  <a:lnTo>
                    <a:pt x="1894" y="1281"/>
                  </a:lnTo>
                  <a:lnTo>
                    <a:pt x="1896" y="1281"/>
                  </a:lnTo>
                  <a:lnTo>
                    <a:pt x="1896" y="1281"/>
                  </a:lnTo>
                  <a:lnTo>
                    <a:pt x="1898" y="1276"/>
                  </a:lnTo>
                  <a:lnTo>
                    <a:pt x="1898" y="1278"/>
                  </a:lnTo>
                  <a:lnTo>
                    <a:pt x="1898" y="1281"/>
                  </a:lnTo>
                  <a:lnTo>
                    <a:pt x="1898" y="1281"/>
                  </a:lnTo>
                  <a:lnTo>
                    <a:pt x="1898" y="1281"/>
                  </a:lnTo>
                  <a:lnTo>
                    <a:pt x="1898" y="1281"/>
                  </a:lnTo>
                  <a:lnTo>
                    <a:pt x="1898" y="1281"/>
                  </a:lnTo>
                  <a:lnTo>
                    <a:pt x="1898" y="1283"/>
                  </a:lnTo>
                  <a:lnTo>
                    <a:pt x="1901" y="1283"/>
                  </a:lnTo>
                  <a:lnTo>
                    <a:pt x="1901" y="1283"/>
                  </a:lnTo>
                  <a:lnTo>
                    <a:pt x="1901" y="1285"/>
                  </a:lnTo>
                  <a:lnTo>
                    <a:pt x="1901" y="1285"/>
                  </a:lnTo>
                  <a:lnTo>
                    <a:pt x="1901" y="1285"/>
                  </a:lnTo>
                  <a:lnTo>
                    <a:pt x="1901" y="1285"/>
                  </a:lnTo>
                  <a:lnTo>
                    <a:pt x="1903" y="1285"/>
                  </a:lnTo>
                  <a:lnTo>
                    <a:pt x="1903" y="1285"/>
                  </a:lnTo>
                  <a:lnTo>
                    <a:pt x="1905" y="1288"/>
                  </a:lnTo>
                  <a:lnTo>
                    <a:pt x="1905" y="1288"/>
                  </a:lnTo>
                  <a:lnTo>
                    <a:pt x="1910" y="1288"/>
                  </a:lnTo>
                  <a:lnTo>
                    <a:pt x="1913" y="1285"/>
                  </a:lnTo>
                  <a:lnTo>
                    <a:pt x="1913" y="1285"/>
                  </a:lnTo>
                  <a:lnTo>
                    <a:pt x="1913" y="1285"/>
                  </a:lnTo>
                  <a:lnTo>
                    <a:pt x="1913" y="1285"/>
                  </a:lnTo>
                  <a:lnTo>
                    <a:pt x="1915" y="1283"/>
                  </a:lnTo>
                  <a:lnTo>
                    <a:pt x="1915" y="1283"/>
                  </a:lnTo>
                  <a:lnTo>
                    <a:pt x="1915" y="1281"/>
                  </a:lnTo>
                  <a:lnTo>
                    <a:pt x="1915" y="1278"/>
                  </a:lnTo>
                  <a:lnTo>
                    <a:pt x="1915" y="1278"/>
                  </a:lnTo>
                  <a:lnTo>
                    <a:pt x="1917" y="1276"/>
                  </a:lnTo>
                  <a:lnTo>
                    <a:pt x="1917" y="1276"/>
                  </a:lnTo>
                  <a:lnTo>
                    <a:pt x="1917" y="1269"/>
                  </a:lnTo>
                  <a:lnTo>
                    <a:pt x="1917" y="1266"/>
                  </a:lnTo>
                  <a:lnTo>
                    <a:pt x="1917" y="1266"/>
                  </a:lnTo>
                  <a:lnTo>
                    <a:pt x="1915" y="1262"/>
                  </a:lnTo>
                  <a:lnTo>
                    <a:pt x="1915" y="1262"/>
                  </a:lnTo>
                  <a:lnTo>
                    <a:pt x="1915" y="1262"/>
                  </a:lnTo>
                  <a:lnTo>
                    <a:pt x="1915" y="1262"/>
                  </a:lnTo>
                  <a:lnTo>
                    <a:pt x="1915" y="1262"/>
                  </a:lnTo>
                  <a:lnTo>
                    <a:pt x="1915" y="1262"/>
                  </a:lnTo>
                  <a:lnTo>
                    <a:pt x="1915" y="1259"/>
                  </a:lnTo>
                  <a:lnTo>
                    <a:pt x="1915" y="1257"/>
                  </a:lnTo>
                  <a:lnTo>
                    <a:pt x="1915" y="1257"/>
                  </a:lnTo>
                  <a:lnTo>
                    <a:pt x="1915" y="1257"/>
                  </a:lnTo>
                  <a:lnTo>
                    <a:pt x="1915" y="1257"/>
                  </a:lnTo>
                  <a:lnTo>
                    <a:pt x="1915" y="1257"/>
                  </a:lnTo>
                  <a:lnTo>
                    <a:pt x="1915" y="1257"/>
                  </a:lnTo>
                  <a:lnTo>
                    <a:pt x="1915" y="1257"/>
                  </a:lnTo>
                  <a:lnTo>
                    <a:pt x="1917" y="1259"/>
                  </a:lnTo>
                  <a:lnTo>
                    <a:pt x="1917" y="1262"/>
                  </a:lnTo>
                  <a:lnTo>
                    <a:pt x="1915" y="1262"/>
                  </a:lnTo>
                  <a:lnTo>
                    <a:pt x="1917" y="1264"/>
                  </a:lnTo>
                  <a:lnTo>
                    <a:pt x="1917" y="1262"/>
                  </a:lnTo>
                  <a:lnTo>
                    <a:pt x="1917" y="1262"/>
                  </a:lnTo>
                  <a:lnTo>
                    <a:pt x="1917" y="1264"/>
                  </a:lnTo>
                  <a:lnTo>
                    <a:pt x="1917" y="1266"/>
                  </a:lnTo>
                  <a:lnTo>
                    <a:pt x="1917" y="1266"/>
                  </a:lnTo>
                  <a:lnTo>
                    <a:pt x="1920" y="1269"/>
                  </a:lnTo>
                  <a:lnTo>
                    <a:pt x="1920" y="1269"/>
                  </a:lnTo>
                  <a:lnTo>
                    <a:pt x="1920" y="1271"/>
                  </a:lnTo>
                  <a:lnTo>
                    <a:pt x="1920" y="1273"/>
                  </a:lnTo>
                  <a:lnTo>
                    <a:pt x="1920" y="1273"/>
                  </a:lnTo>
                  <a:lnTo>
                    <a:pt x="1920" y="1276"/>
                  </a:lnTo>
                  <a:lnTo>
                    <a:pt x="1920" y="1276"/>
                  </a:lnTo>
                  <a:lnTo>
                    <a:pt x="1920" y="1278"/>
                  </a:lnTo>
                  <a:lnTo>
                    <a:pt x="1917" y="1285"/>
                  </a:lnTo>
                  <a:lnTo>
                    <a:pt x="1915" y="1285"/>
                  </a:lnTo>
                  <a:lnTo>
                    <a:pt x="1915" y="1288"/>
                  </a:lnTo>
                  <a:lnTo>
                    <a:pt x="1915" y="1288"/>
                  </a:lnTo>
                  <a:lnTo>
                    <a:pt x="1915" y="1288"/>
                  </a:lnTo>
                  <a:lnTo>
                    <a:pt x="1915" y="1290"/>
                  </a:lnTo>
                  <a:lnTo>
                    <a:pt x="1915" y="1290"/>
                  </a:lnTo>
                  <a:lnTo>
                    <a:pt x="1915" y="1290"/>
                  </a:lnTo>
                  <a:lnTo>
                    <a:pt x="1915" y="1292"/>
                  </a:lnTo>
                  <a:lnTo>
                    <a:pt x="1915" y="1292"/>
                  </a:lnTo>
                  <a:lnTo>
                    <a:pt x="1917" y="1292"/>
                  </a:lnTo>
                  <a:lnTo>
                    <a:pt x="1917" y="1295"/>
                  </a:lnTo>
                  <a:lnTo>
                    <a:pt x="1920" y="1297"/>
                  </a:lnTo>
                  <a:lnTo>
                    <a:pt x="1920" y="1297"/>
                  </a:lnTo>
                  <a:lnTo>
                    <a:pt x="1922" y="1297"/>
                  </a:lnTo>
                  <a:lnTo>
                    <a:pt x="1922" y="1297"/>
                  </a:lnTo>
                  <a:lnTo>
                    <a:pt x="1924" y="1297"/>
                  </a:lnTo>
                  <a:lnTo>
                    <a:pt x="1924" y="1295"/>
                  </a:lnTo>
                  <a:lnTo>
                    <a:pt x="1936" y="1288"/>
                  </a:lnTo>
                  <a:lnTo>
                    <a:pt x="1936" y="1288"/>
                  </a:lnTo>
                  <a:lnTo>
                    <a:pt x="1936" y="1285"/>
                  </a:lnTo>
                  <a:lnTo>
                    <a:pt x="1939" y="1285"/>
                  </a:lnTo>
                  <a:lnTo>
                    <a:pt x="1939" y="1283"/>
                  </a:lnTo>
                  <a:lnTo>
                    <a:pt x="1939" y="1283"/>
                  </a:lnTo>
                  <a:lnTo>
                    <a:pt x="1936" y="1281"/>
                  </a:lnTo>
                  <a:lnTo>
                    <a:pt x="1936" y="1281"/>
                  </a:lnTo>
                  <a:lnTo>
                    <a:pt x="1939" y="1281"/>
                  </a:lnTo>
                  <a:lnTo>
                    <a:pt x="1939" y="1281"/>
                  </a:lnTo>
                  <a:lnTo>
                    <a:pt x="1939" y="1281"/>
                  </a:lnTo>
                  <a:lnTo>
                    <a:pt x="1939" y="1281"/>
                  </a:lnTo>
                  <a:lnTo>
                    <a:pt x="1941" y="1281"/>
                  </a:lnTo>
                  <a:lnTo>
                    <a:pt x="1943" y="1276"/>
                  </a:lnTo>
                  <a:lnTo>
                    <a:pt x="1943" y="1273"/>
                  </a:lnTo>
                  <a:lnTo>
                    <a:pt x="1943" y="1273"/>
                  </a:lnTo>
                  <a:lnTo>
                    <a:pt x="1946" y="1273"/>
                  </a:lnTo>
                  <a:lnTo>
                    <a:pt x="1946" y="1271"/>
                  </a:lnTo>
                  <a:lnTo>
                    <a:pt x="1946" y="1271"/>
                  </a:lnTo>
                  <a:lnTo>
                    <a:pt x="1948" y="1269"/>
                  </a:lnTo>
                  <a:lnTo>
                    <a:pt x="1948" y="1266"/>
                  </a:lnTo>
                  <a:lnTo>
                    <a:pt x="1946" y="1266"/>
                  </a:lnTo>
                  <a:lnTo>
                    <a:pt x="1946" y="1264"/>
                  </a:lnTo>
                  <a:lnTo>
                    <a:pt x="1946"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6" y="1250"/>
                  </a:lnTo>
                  <a:lnTo>
                    <a:pt x="1946" y="1247"/>
                  </a:lnTo>
                  <a:lnTo>
                    <a:pt x="1946" y="1247"/>
                  </a:lnTo>
                  <a:lnTo>
                    <a:pt x="1948" y="1247"/>
                  </a:lnTo>
                  <a:lnTo>
                    <a:pt x="1948" y="1245"/>
                  </a:lnTo>
                  <a:lnTo>
                    <a:pt x="1948" y="1243"/>
                  </a:lnTo>
                  <a:lnTo>
                    <a:pt x="1948"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3" y="1240"/>
                  </a:lnTo>
                  <a:lnTo>
                    <a:pt x="1953" y="1243"/>
                  </a:lnTo>
                  <a:lnTo>
                    <a:pt x="1950" y="1245"/>
                  </a:lnTo>
                  <a:lnTo>
                    <a:pt x="1950" y="1247"/>
                  </a:lnTo>
                  <a:lnTo>
                    <a:pt x="1948" y="1247"/>
                  </a:lnTo>
                  <a:lnTo>
                    <a:pt x="1948" y="1250"/>
                  </a:lnTo>
                  <a:lnTo>
                    <a:pt x="1948" y="1255"/>
                  </a:lnTo>
                  <a:lnTo>
                    <a:pt x="1946" y="1257"/>
                  </a:lnTo>
                  <a:lnTo>
                    <a:pt x="1946" y="1259"/>
                  </a:lnTo>
                  <a:lnTo>
                    <a:pt x="1948" y="1262"/>
                  </a:lnTo>
                  <a:lnTo>
                    <a:pt x="1950" y="1264"/>
                  </a:lnTo>
                  <a:lnTo>
                    <a:pt x="1950" y="1266"/>
                  </a:lnTo>
                  <a:lnTo>
                    <a:pt x="1950" y="1269"/>
                  </a:lnTo>
                  <a:lnTo>
                    <a:pt x="1950" y="1271"/>
                  </a:lnTo>
                  <a:lnTo>
                    <a:pt x="1950" y="1273"/>
                  </a:lnTo>
                  <a:lnTo>
                    <a:pt x="1950" y="1273"/>
                  </a:lnTo>
                  <a:lnTo>
                    <a:pt x="1953" y="1273"/>
                  </a:lnTo>
                  <a:lnTo>
                    <a:pt x="1953" y="1276"/>
                  </a:lnTo>
                  <a:lnTo>
                    <a:pt x="1955" y="1276"/>
                  </a:lnTo>
                  <a:lnTo>
                    <a:pt x="1955" y="1276"/>
                  </a:lnTo>
                  <a:lnTo>
                    <a:pt x="1957" y="1276"/>
                  </a:lnTo>
                  <a:lnTo>
                    <a:pt x="1957" y="1276"/>
                  </a:lnTo>
                  <a:lnTo>
                    <a:pt x="1957" y="1278"/>
                  </a:lnTo>
                  <a:lnTo>
                    <a:pt x="1957" y="1278"/>
                  </a:lnTo>
                  <a:lnTo>
                    <a:pt x="1955" y="1278"/>
                  </a:lnTo>
                  <a:lnTo>
                    <a:pt x="1955" y="1278"/>
                  </a:lnTo>
                  <a:lnTo>
                    <a:pt x="1955" y="1278"/>
                  </a:lnTo>
                  <a:lnTo>
                    <a:pt x="1955" y="1278"/>
                  </a:lnTo>
                  <a:lnTo>
                    <a:pt x="1955" y="1278"/>
                  </a:lnTo>
                  <a:lnTo>
                    <a:pt x="1950" y="1278"/>
                  </a:lnTo>
                  <a:lnTo>
                    <a:pt x="1950" y="1278"/>
                  </a:lnTo>
                  <a:lnTo>
                    <a:pt x="1950" y="1278"/>
                  </a:lnTo>
                  <a:lnTo>
                    <a:pt x="1946" y="1281"/>
                  </a:lnTo>
                  <a:lnTo>
                    <a:pt x="1946" y="1283"/>
                  </a:lnTo>
                  <a:lnTo>
                    <a:pt x="1946" y="1283"/>
                  </a:lnTo>
                  <a:lnTo>
                    <a:pt x="1946" y="1283"/>
                  </a:lnTo>
                  <a:lnTo>
                    <a:pt x="1946" y="1285"/>
                  </a:lnTo>
                  <a:lnTo>
                    <a:pt x="1943" y="1288"/>
                  </a:lnTo>
                  <a:lnTo>
                    <a:pt x="1943" y="1288"/>
                  </a:lnTo>
                  <a:lnTo>
                    <a:pt x="1943" y="1290"/>
                  </a:lnTo>
                  <a:lnTo>
                    <a:pt x="1941" y="1290"/>
                  </a:lnTo>
                  <a:lnTo>
                    <a:pt x="1941" y="1292"/>
                  </a:lnTo>
                  <a:lnTo>
                    <a:pt x="1941" y="1292"/>
                  </a:lnTo>
                  <a:lnTo>
                    <a:pt x="1941" y="1295"/>
                  </a:lnTo>
                  <a:lnTo>
                    <a:pt x="1941" y="1300"/>
                  </a:lnTo>
                  <a:lnTo>
                    <a:pt x="1941" y="1300"/>
                  </a:lnTo>
                  <a:lnTo>
                    <a:pt x="1943" y="1304"/>
                  </a:lnTo>
                  <a:lnTo>
                    <a:pt x="1943" y="1304"/>
                  </a:lnTo>
                  <a:lnTo>
                    <a:pt x="1943" y="1307"/>
                  </a:lnTo>
                  <a:lnTo>
                    <a:pt x="1943" y="1307"/>
                  </a:lnTo>
                  <a:lnTo>
                    <a:pt x="1943" y="1309"/>
                  </a:lnTo>
                  <a:lnTo>
                    <a:pt x="1946" y="1307"/>
                  </a:lnTo>
                  <a:lnTo>
                    <a:pt x="1946" y="1307"/>
                  </a:lnTo>
                  <a:lnTo>
                    <a:pt x="1946" y="1304"/>
                  </a:lnTo>
                  <a:lnTo>
                    <a:pt x="1946" y="1302"/>
                  </a:lnTo>
                  <a:lnTo>
                    <a:pt x="1946" y="1302"/>
                  </a:lnTo>
                  <a:lnTo>
                    <a:pt x="1946" y="1302"/>
                  </a:lnTo>
                  <a:lnTo>
                    <a:pt x="1946" y="1304"/>
                  </a:lnTo>
                  <a:lnTo>
                    <a:pt x="1946" y="1304"/>
                  </a:lnTo>
                  <a:lnTo>
                    <a:pt x="1948" y="1307"/>
                  </a:lnTo>
                  <a:lnTo>
                    <a:pt x="1948" y="1311"/>
                  </a:lnTo>
                  <a:lnTo>
                    <a:pt x="1948" y="1311"/>
                  </a:lnTo>
                  <a:lnTo>
                    <a:pt x="1957" y="1309"/>
                  </a:lnTo>
                  <a:lnTo>
                    <a:pt x="1960" y="1309"/>
                  </a:lnTo>
                  <a:lnTo>
                    <a:pt x="1960" y="1307"/>
                  </a:lnTo>
                  <a:lnTo>
                    <a:pt x="1960" y="1304"/>
                  </a:lnTo>
                  <a:lnTo>
                    <a:pt x="1960" y="1302"/>
                  </a:lnTo>
                  <a:lnTo>
                    <a:pt x="1960" y="1302"/>
                  </a:lnTo>
                  <a:lnTo>
                    <a:pt x="1967" y="1297"/>
                  </a:lnTo>
                  <a:lnTo>
                    <a:pt x="1967" y="1297"/>
                  </a:lnTo>
                  <a:lnTo>
                    <a:pt x="1967" y="1300"/>
                  </a:lnTo>
                  <a:lnTo>
                    <a:pt x="1967" y="1300"/>
                  </a:lnTo>
                  <a:lnTo>
                    <a:pt x="1965" y="1300"/>
                  </a:lnTo>
                  <a:lnTo>
                    <a:pt x="1962" y="1302"/>
                  </a:lnTo>
                  <a:lnTo>
                    <a:pt x="1962" y="1304"/>
                  </a:lnTo>
                  <a:lnTo>
                    <a:pt x="1960" y="1307"/>
                  </a:lnTo>
                  <a:lnTo>
                    <a:pt x="1960" y="1307"/>
                  </a:lnTo>
                  <a:lnTo>
                    <a:pt x="1962" y="1309"/>
                  </a:lnTo>
                  <a:lnTo>
                    <a:pt x="1962" y="1309"/>
                  </a:lnTo>
                  <a:lnTo>
                    <a:pt x="1960" y="1311"/>
                  </a:lnTo>
                  <a:lnTo>
                    <a:pt x="1957" y="1311"/>
                  </a:lnTo>
                  <a:lnTo>
                    <a:pt x="1957" y="1311"/>
                  </a:lnTo>
                  <a:lnTo>
                    <a:pt x="1955" y="1314"/>
                  </a:lnTo>
                  <a:lnTo>
                    <a:pt x="1957" y="1314"/>
                  </a:lnTo>
                  <a:lnTo>
                    <a:pt x="1957" y="1316"/>
                  </a:lnTo>
                  <a:lnTo>
                    <a:pt x="1957" y="1316"/>
                  </a:lnTo>
                  <a:lnTo>
                    <a:pt x="1957" y="1316"/>
                  </a:lnTo>
                  <a:lnTo>
                    <a:pt x="1957" y="1316"/>
                  </a:lnTo>
                  <a:lnTo>
                    <a:pt x="1957" y="1318"/>
                  </a:lnTo>
                  <a:lnTo>
                    <a:pt x="1957" y="1318"/>
                  </a:lnTo>
                  <a:lnTo>
                    <a:pt x="1960" y="1318"/>
                  </a:lnTo>
                  <a:lnTo>
                    <a:pt x="1960" y="1318"/>
                  </a:lnTo>
                  <a:lnTo>
                    <a:pt x="1960" y="1314"/>
                  </a:lnTo>
                  <a:lnTo>
                    <a:pt x="1960" y="1314"/>
                  </a:lnTo>
                  <a:lnTo>
                    <a:pt x="1962" y="1316"/>
                  </a:lnTo>
                  <a:lnTo>
                    <a:pt x="1962" y="1316"/>
                  </a:lnTo>
                  <a:lnTo>
                    <a:pt x="1962" y="1316"/>
                  </a:lnTo>
                  <a:lnTo>
                    <a:pt x="1962" y="1318"/>
                  </a:lnTo>
                  <a:lnTo>
                    <a:pt x="1965" y="1318"/>
                  </a:lnTo>
                  <a:lnTo>
                    <a:pt x="1965" y="1318"/>
                  </a:lnTo>
                  <a:lnTo>
                    <a:pt x="1967" y="1316"/>
                  </a:lnTo>
                  <a:lnTo>
                    <a:pt x="1969" y="1316"/>
                  </a:lnTo>
                  <a:lnTo>
                    <a:pt x="1969" y="1314"/>
                  </a:lnTo>
                  <a:lnTo>
                    <a:pt x="1969" y="1314"/>
                  </a:lnTo>
                  <a:lnTo>
                    <a:pt x="1969" y="1304"/>
                  </a:lnTo>
                  <a:lnTo>
                    <a:pt x="1969" y="1304"/>
                  </a:lnTo>
                  <a:lnTo>
                    <a:pt x="1969" y="1302"/>
                  </a:lnTo>
                  <a:lnTo>
                    <a:pt x="1974" y="1302"/>
                  </a:lnTo>
                  <a:lnTo>
                    <a:pt x="1974" y="1302"/>
                  </a:lnTo>
                  <a:lnTo>
                    <a:pt x="1974" y="1302"/>
                  </a:lnTo>
                  <a:lnTo>
                    <a:pt x="1972" y="1304"/>
                  </a:lnTo>
                  <a:lnTo>
                    <a:pt x="1972" y="1304"/>
                  </a:lnTo>
                  <a:lnTo>
                    <a:pt x="1972" y="1307"/>
                  </a:lnTo>
                  <a:lnTo>
                    <a:pt x="1972" y="1307"/>
                  </a:lnTo>
                  <a:lnTo>
                    <a:pt x="1972" y="1307"/>
                  </a:lnTo>
                  <a:lnTo>
                    <a:pt x="1974" y="1307"/>
                  </a:lnTo>
                  <a:lnTo>
                    <a:pt x="1974" y="1309"/>
                  </a:lnTo>
                  <a:lnTo>
                    <a:pt x="1974" y="1309"/>
                  </a:lnTo>
                  <a:lnTo>
                    <a:pt x="1974" y="1309"/>
                  </a:lnTo>
                  <a:lnTo>
                    <a:pt x="1972" y="1309"/>
                  </a:lnTo>
                  <a:lnTo>
                    <a:pt x="1972" y="1309"/>
                  </a:lnTo>
                  <a:lnTo>
                    <a:pt x="1972" y="1309"/>
                  </a:lnTo>
                  <a:lnTo>
                    <a:pt x="1972" y="1311"/>
                  </a:lnTo>
                  <a:lnTo>
                    <a:pt x="1972" y="1311"/>
                  </a:lnTo>
                  <a:lnTo>
                    <a:pt x="1972" y="1311"/>
                  </a:lnTo>
                  <a:lnTo>
                    <a:pt x="1972" y="1311"/>
                  </a:lnTo>
                  <a:lnTo>
                    <a:pt x="1972" y="1311"/>
                  </a:lnTo>
                  <a:lnTo>
                    <a:pt x="1972" y="1311"/>
                  </a:lnTo>
                  <a:lnTo>
                    <a:pt x="1972" y="1311"/>
                  </a:lnTo>
                  <a:lnTo>
                    <a:pt x="1972" y="1311"/>
                  </a:lnTo>
                  <a:lnTo>
                    <a:pt x="1972" y="1314"/>
                  </a:lnTo>
                  <a:lnTo>
                    <a:pt x="1972" y="1314"/>
                  </a:lnTo>
                  <a:lnTo>
                    <a:pt x="1972" y="1314"/>
                  </a:lnTo>
                  <a:lnTo>
                    <a:pt x="1972" y="1316"/>
                  </a:lnTo>
                  <a:lnTo>
                    <a:pt x="1969" y="1318"/>
                  </a:lnTo>
                  <a:lnTo>
                    <a:pt x="1967" y="1321"/>
                  </a:lnTo>
                  <a:lnTo>
                    <a:pt x="1967" y="1321"/>
                  </a:lnTo>
                  <a:lnTo>
                    <a:pt x="1967" y="1323"/>
                  </a:lnTo>
                  <a:lnTo>
                    <a:pt x="1969" y="1323"/>
                  </a:lnTo>
                  <a:lnTo>
                    <a:pt x="1969" y="1323"/>
                  </a:lnTo>
                  <a:lnTo>
                    <a:pt x="1969" y="1326"/>
                  </a:lnTo>
                  <a:lnTo>
                    <a:pt x="1969" y="1326"/>
                  </a:lnTo>
                  <a:lnTo>
                    <a:pt x="1972" y="1326"/>
                  </a:lnTo>
                  <a:lnTo>
                    <a:pt x="1974" y="1328"/>
                  </a:lnTo>
                  <a:lnTo>
                    <a:pt x="1974" y="1328"/>
                  </a:lnTo>
                  <a:lnTo>
                    <a:pt x="1976" y="1328"/>
                  </a:lnTo>
                  <a:lnTo>
                    <a:pt x="1976" y="1328"/>
                  </a:lnTo>
                  <a:lnTo>
                    <a:pt x="1979" y="1328"/>
                  </a:lnTo>
                  <a:lnTo>
                    <a:pt x="1976" y="1326"/>
                  </a:lnTo>
                  <a:lnTo>
                    <a:pt x="1976" y="1326"/>
                  </a:lnTo>
                  <a:lnTo>
                    <a:pt x="1979" y="1323"/>
                  </a:lnTo>
                  <a:lnTo>
                    <a:pt x="1979" y="1321"/>
                  </a:lnTo>
                  <a:lnTo>
                    <a:pt x="1981" y="1321"/>
                  </a:lnTo>
                  <a:lnTo>
                    <a:pt x="1981" y="1321"/>
                  </a:lnTo>
                  <a:lnTo>
                    <a:pt x="1984" y="1318"/>
                  </a:lnTo>
                  <a:lnTo>
                    <a:pt x="1984" y="1318"/>
                  </a:lnTo>
                  <a:lnTo>
                    <a:pt x="1984" y="1318"/>
                  </a:lnTo>
                  <a:lnTo>
                    <a:pt x="1986" y="1316"/>
                  </a:lnTo>
                  <a:lnTo>
                    <a:pt x="1984" y="1316"/>
                  </a:lnTo>
                  <a:lnTo>
                    <a:pt x="1984" y="1316"/>
                  </a:lnTo>
                  <a:lnTo>
                    <a:pt x="1986" y="1314"/>
                  </a:lnTo>
                  <a:lnTo>
                    <a:pt x="1986" y="1316"/>
                  </a:lnTo>
                  <a:lnTo>
                    <a:pt x="1986" y="1316"/>
                  </a:lnTo>
                  <a:lnTo>
                    <a:pt x="1991" y="1314"/>
                  </a:lnTo>
                  <a:lnTo>
                    <a:pt x="1991" y="1314"/>
                  </a:lnTo>
                  <a:lnTo>
                    <a:pt x="1991" y="1314"/>
                  </a:lnTo>
                  <a:lnTo>
                    <a:pt x="1991" y="1314"/>
                  </a:lnTo>
                  <a:lnTo>
                    <a:pt x="1991" y="1314"/>
                  </a:lnTo>
                  <a:lnTo>
                    <a:pt x="1991" y="1314"/>
                  </a:lnTo>
                  <a:lnTo>
                    <a:pt x="1991" y="1314"/>
                  </a:lnTo>
                  <a:lnTo>
                    <a:pt x="1991" y="1311"/>
                  </a:lnTo>
                  <a:lnTo>
                    <a:pt x="1991" y="1311"/>
                  </a:lnTo>
                  <a:lnTo>
                    <a:pt x="1991" y="1309"/>
                  </a:lnTo>
                  <a:lnTo>
                    <a:pt x="1991" y="1309"/>
                  </a:lnTo>
                  <a:lnTo>
                    <a:pt x="1993" y="1309"/>
                  </a:lnTo>
                  <a:lnTo>
                    <a:pt x="1993" y="1314"/>
                  </a:lnTo>
                  <a:lnTo>
                    <a:pt x="1993" y="1314"/>
                  </a:lnTo>
                  <a:lnTo>
                    <a:pt x="1993" y="1316"/>
                  </a:lnTo>
                  <a:lnTo>
                    <a:pt x="1993" y="1316"/>
                  </a:lnTo>
                  <a:lnTo>
                    <a:pt x="1991" y="1316"/>
                  </a:lnTo>
                  <a:lnTo>
                    <a:pt x="1991" y="1316"/>
                  </a:lnTo>
                  <a:lnTo>
                    <a:pt x="1988" y="1316"/>
                  </a:lnTo>
                  <a:lnTo>
                    <a:pt x="1988" y="1318"/>
                  </a:lnTo>
                  <a:lnTo>
                    <a:pt x="1988" y="1318"/>
                  </a:lnTo>
                  <a:lnTo>
                    <a:pt x="1986" y="1321"/>
                  </a:lnTo>
                  <a:lnTo>
                    <a:pt x="1986" y="1323"/>
                  </a:lnTo>
                  <a:lnTo>
                    <a:pt x="1984" y="1326"/>
                  </a:lnTo>
                  <a:lnTo>
                    <a:pt x="1981" y="1328"/>
                  </a:lnTo>
                  <a:lnTo>
                    <a:pt x="1981" y="1330"/>
                  </a:lnTo>
                  <a:lnTo>
                    <a:pt x="1984" y="1330"/>
                  </a:lnTo>
                  <a:lnTo>
                    <a:pt x="1986" y="1326"/>
                  </a:lnTo>
                  <a:lnTo>
                    <a:pt x="1991" y="1326"/>
                  </a:lnTo>
                  <a:lnTo>
                    <a:pt x="1988" y="1328"/>
                  </a:lnTo>
                  <a:lnTo>
                    <a:pt x="1988" y="1328"/>
                  </a:lnTo>
                  <a:lnTo>
                    <a:pt x="1988" y="1328"/>
                  </a:lnTo>
                  <a:lnTo>
                    <a:pt x="1986" y="1328"/>
                  </a:lnTo>
                  <a:lnTo>
                    <a:pt x="1986" y="1328"/>
                  </a:lnTo>
                  <a:lnTo>
                    <a:pt x="1986" y="1330"/>
                  </a:lnTo>
                  <a:lnTo>
                    <a:pt x="1984" y="1330"/>
                  </a:lnTo>
                  <a:lnTo>
                    <a:pt x="1984" y="1333"/>
                  </a:lnTo>
                  <a:lnTo>
                    <a:pt x="1984" y="1333"/>
                  </a:lnTo>
                  <a:lnTo>
                    <a:pt x="1984" y="1333"/>
                  </a:lnTo>
                  <a:lnTo>
                    <a:pt x="1984" y="1333"/>
                  </a:lnTo>
                  <a:lnTo>
                    <a:pt x="1986" y="1333"/>
                  </a:lnTo>
                  <a:lnTo>
                    <a:pt x="1986" y="1333"/>
                  </a:lnTo>
                  <a:lnTo>
                    <a:pt x="1986" y="1333"/>
                  </a:lnTo>
                  <a:lnTo>
                    <a:pt x="1986" y="1335"/>
                  </a:lnTo>
                  <a:lnTo>
                    <a:pt x="1988" y="1335"/>
                  </a:lnTo>
                  <a:lnTo>
                    <a:pt x="1988" y="1335"/>
                  </a:lnTo>
                  <a:lnTo>
                    <a:pt x="1991" y="1335"/>
                  </a:lnTo>
                  <a:lnTo>
                    <a:pt x="1991" y="1333"/>
                  </a:lnTo>
                  <a:lnTo>
                    <a:pt x="1991" y="1333"/>
                  </a:lnTo>
                  <a:lnTo>
                    <a:pt x="1991" y="1333"/>
                  </a:lnTo>
                  <a:lnTo>
                    <a:pt x="1991" y="1330"/>
                  </a:lnTo>
                  <a:lnTo>
                    <a:pt x="1991" y="1330"/>
                  </a:lnTo>
                  <a:lnTo>
                    <a:pt x="1991" y="1330"/>
                  </a:lnTo>
                  <a:lnTo>
                    <a:pt x="1993" y="1330"/>
                  </a:lnTo>
                  <a:lnTo>
                    <a:pt x="1993" y="1333"/>
                  </a:lnTo>
                  <a:lnTo>
                    <a:pt x="1993" y="1333"/>
                  </a:lnTo>
                  <a:lnTo>
                    <a:pt x="1995" y="1333"/>
                  </a:lnTo>
                  <a:lnTo>
                    <a:pt x="1995" y="1333"/>
                  </a:lnTo>
                  <a:lnTo>
                    <a:pt x="1995" y="1333"/>
                  </a:lnTo>
                  <a:lnTo>
                    <a:pt x="1993" y="1333"/>
                  </a:lnTo>
                  <a:lnTo>
                    <a:pt x="1993" y="1335"/>
                  </a:lnTo>
                  <a:lnTo>
                    <a:pt x="1993" y="1335"/>
                  </a:lnTo>
                  <a:lnTo>
                    <a:pt x="1995" y="1335"/>
                  </a:lnTo>
                  <a:lnTo>
                    <a:pt x="1995" y="1335"/>
                  </a:lnTo>
                  <a:lnTo>
                    <a:pt x="1995" y="1337"/>
                  </a:lnTo>
                  <a:lnTo>
                    <a:pt x="1995" y="1337"/>
                  </a:lnTo>
                  <a:lnTo>
                    <a:pt x="1995" y="1340"/>
                  </a:lnTo>
                  <a:lnTo>
                    <a:pt x="1998" y="1340"/>
                  </a:lnTo>
                  <a:lnTo>
                    <a:pt x="1998" y="1340"/>
                  </a:lnTo>
                  <a:lnTo>
                    <a:pt x="1998" y="1340"/>
                  </a:lnTo>
                  <a:lnTo>
                    <a:pt x="1998" y="1337"/>
                  </a:lnTo>
                  <a:lnTo>
                    <a:pt x="1998" y="1337"/>
                  </a:lnTo>
                  <a:lnTo>
                    <a:pt x="1998" y="1337"/>
                  </a:lnTo>
                  <a:lnTo>
                    <a:pt x="1998" y="1337"/>
                  </a:lnTo>
                  <a:lnTo>
                    <a:pt x="1998" y="1335"/>
                  </a:lnTo>
                  <a:lnTo>
                    <a:pt x="1998" y="1335"/>
                  </a:lnTo>
                  <a:lnTo>
                    <a:pt x="2000" y="1337"/>
                  </a:lnTo>
                  <a:lnTo>
                    <a:pt x="2000" y="1340"/>
                  </a:lnTo>
                  <a:lnTo>
                    <a:pt x="2000" y="1340"/>
                  </a:lnTo>
                  <a:lnTo>
                    <a:pt x="2000" y="1340"/>
                  </a:lnTo>
                  <a:lnTo>
                    <a:pt x="2002" y="1340"/>
                  </a:lnTo>
                  <a:lnTo>
                    <a:pt x="2002" y="1340"/>
                  </a:lnTo>
                  <a:lnTo>
                    <a:pt x="2000" y="1340"/>
                  </a:lnTo>
                  <a:lnTo>
                    <a:pt x="2000" y="1342"/>
                  </a:lnTo>
                  <a:lnTo>
                    <a:pt x="2002" y="1342"/>
                  </a:lnTo>
                  <a:lnTo>
                    <a:pt x="2002" y="1342"/>
                  </a:lnTo>
                  <a:lnTo>
                    <a:pt x="2002" y="1340"/>
                  </a:lnTo>
                  <a:lnTo>
                    <a:pt x="2002" y="1340"/>
                  </a:lnTo>
                  <a:lnTo>
                    <a:pt x="2005" y="1342"/>
                  </a:lnTo>
                  <a:lnTo>
                    <a:pt x="2005" y="1342"/>
                  </a:lnTo>
                  <a:lnTo>
                    <a:pt x="2005" y="1342"/>
                  </a:lnTo>
                  <a:lnTo>
                    <a:pt x="2005" y="1337"/>
                  </a:lnTo>
                  <a:lnTo>
                    <a:pt x="2002" y="1333"/>
                  </a:lnTo>
                  <a:lnTo>
                    <a:pt x="2002" y="1330"/>
                  </a:lnTo>
                  <a:lnTo>
                    <a:pt x="2000" y="1328"/>
                  </a:lnTo>
                  <a:lnTo>
                    <a:pt x="2000" y="1326"/>
                  </a:lnTo>
                  <a:lnTo>
                    <a:pt x="2000" y="1326"/>
                  </a:lnTo>
                  <a:lnTo>
                    <a:pt x="1998" y="1323"/>
                  </a:lnTo>
                  <a:lnTo>
                    <a:pt x="1998" y="1321"/>
                  </a:lnTo>
                  <a:lnTo>
                    <a:pt x="1998" y="1321"/>
                  </a:lnTo>
                  <a:lnTo>
                    <a:pt x="2000" y="1321"/>
                  </a:lnTo>
                  <a:lnTo>
                    <a:pt x="2000" y="1318"/>
                  </a:lnTo>
                  <a:lnTo>
                    <a:pt x="2000" y="1318"/>
                  </a:lnTo>
                  <a:lnTo>
                    <a:pt x="1998" y="1316"/>
                  </a:lnTo>
                  <a:lnTo>
                    <a:pt x="1998" y="1316"/>
                  </a:lnTo>
                  <a:lnTo>
                    <a:pt x="1998" y="1316"/>
                  </a:lnTo>
                  <a:lnTo>
                    <a:pt x="2000" y="1314"/>
                  </a:lnTo>
                  <a:lnTo>
                    <a:pt x="2000" y="1314"/>
                  </a:lnTo>
                  <a:lnTo>
                    <a:pt x="1998" y="1311"/>
                  </a:lnTo>
                  <a:lnTo>
                    <a:pt x="1998" y="1311"/>
                  </a:lnTo>
                  <a:lnTo>
                    <a:pt x="2000" y="1311"/>
                  </a:lnTo>
                  <a:lnTo>
                    <a:pt x="2000" y="1311"/>
                  </a:lnTo>
                  <a:lnTo>
                    <a:pt x="2000" y="1311"/>
                  </a:lnTo>
                  <a:lnTo>
                    <a:pt x="2000" y="1311"/>
                  </a:lnTo>
                  <a:lnTo>
                    <a:pt x="2000" y="1314"/>
                  </a:lnTo>
                  <a:lnTo>
                    <a:pt x="2000" y="1314"/>
                  </a:lnTo>
                  <a:lnTo>
                    <a:pt x="2000" y="1314"/>
                  </a:lnTo>
                  <a:lnTo>
                    <a:pt x="2000" y="1318"/>
                  </a:lnTo>
                  <a:lnTo>
                    <a:pt x="2000" y="1321"/>
                  </a:lnTo>
                  <a:lnTo>
                    <a:pt x="2000" y="1323"/>
                  </a:lnTo>
                  <a:lnTo>
                    <a:pt x="2000"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5" y="1328"/>
                  </a:lnTo>
                  <a:lnTo>
                    <a:pt x="2005" y="1330"/>
                  </a:lnTo>
                  <a:lnTo>
                    <a:pt x="2005" y="1330"/>
                  </a:lnTo>
                  <a:lnTo>
                    <a:pt x="2007" y="1330"/>
                  </a:lnTo>
                  <a:lnTo>
                    <a:pt x="2007" y="1333"/>
                  </a:lnTo>
                  <a:lnTo>
                    <a:pt x="2007" y="1333"/>
                  </a:lnTo>
                  <a:lnTo>
                    <a:pt x="2010" y="1333"/>
                  </a:lnTo>
                  <a:lnTo>
                    <a:pt x="2010" y="1335"/>
                  </a:lnTo>
                  <a:lnTo>
                    <a:pt x="2010" y="1335"/>
                  </a:lnTo>
                  <a:lnTo>
                    <a:pt x="2010" y="1333"/>
                  </a:lnTo>
                  <a:lnTo>
                    <a:pt x="2010" y="1333"/>
                  </a:lnTo>
                  <a:lnTo>
                    <a:pt x="2010" y="1333"/>
                  </a:lnTo>
                  <a:lnTo>
                    <a:pt x="2012" y="1330"/>
                  </a:lnTo>
                  <a:lnTo>
                    <a:pt x="2012" y="1330"/>
                  </a:lnTo>
                  <a:lnTo>
                    <a:pt x="2012" y="1330"/>
                  </a:lnTo>
                  <a:lnTo>
                    <a:pt x="2012" y="1328"/>
                  </a:lnTo>
                  <a:lnTo>
                    <a:pt x="2012" y="1328"/>
                  </a:lnTo>
                  <a:lnTo>
                    <a:pt x="2014" y="1326"/>
                  </a:lnTo>
                  <a:lnTo>
                    <a:pt x="2017" y="1326"/>
                  </a:lnTo>
                  <a:lnTo>
                    <a:pt x="2017" y="1326"/>
                  </a:lnTo>
                  <a:lnTo>
                    <a:pt x="2017" y="1328"/>
                  </a:lnTo>
                  <a:lnTo>
                    <a:pt x="2014" y="1330"/>
                  </a:lnTo>
                  <a:lnTo>
                    <a:pt x="2014" y="1330"/>
                  </a:lnTo>
                  <a:lnTo>
                    <a:pt x="2014" y="1335"/>
                  </a:lnTo>
                  <a:lnTo>
                    <a:pt x="2014" y="1337"/>
                  </a:lnTo>
                  <a:lnTo>
                    <a:pt x="2014" y="1337"/>
                  </a:lnTo>
                  <a:lnTo>
                    <a:pt x="2017" y="1337"/>
                  </a:lnTo>
                  <a:lnTo>
                    <a:pt x="2017" y="1335"/>
                  </a:lnTo>
                  <a:lnTo>
                    <a:pt x="2017" y="1335"/>
                  </a:lnTo>
                  <a:lnTo>
                    <a:pt x="2017" y="1335"/>
                  </a:lnTo>
                  <a:lnTo>
                    <a:pt x="2017" y="1335"/>
                  </a:lnTo>
                  <a:lnTo>
                    <a:pt x="2017" y="1335"/>
                  </a:lnTo>
                  <a:lnTo>
                    <a:pt x="2021" y="1337"/>
                  </a:lnTo>
                  <a:lnTo>
                    <a:pt x="2021" y="1337"/>
                  </a:lnTo>
                  <a:lnTo>
                    <a:pt x="2021" y="1337"/>
                  </a:lnTo>
                  <a:lnTo>
                    <a:pt x="2021" y="1337"/>
                  </a:lnTo>
                  <a:lnTo>
                    <a:pt x="2021" y="1335"/>
                  </a:lnTo>
                  <a:lnTo>
                    <a:pt x="2021" y="1333"/>
                  </a:lnTo>
                  <a:lnTo>
                    <a:pt x="2019" y="1333"/>
                  </a:lnTo>
                  <a:lnTo>
                    <a:pt x="2021" y="1333"/>
                  </a:lnTo>
                  <a:lnTo>
                    <a:pt x="2024" y="1333"/>
                  </a:lnTo>
                  <a:lnTo>
                    <a:pt x="2024" y="1333"/>
                  </a:lnTo>
                  <a:lnTo>
                    <a:pt x="2024" y="1330"/>
                  </a:lnTo>
                  <a:lnTo>
                    <a:pt x="2024" y="1330"/>
                  </a:lnTo>
                  <a:lnTo>
                    <a:pt x="2024" y="1328"/>
                  </a:lnTo>
                  <a:lnTo>
                    <a:pt x="2024" y="1328"/>
                  </a:lnTo>
                  <a:lnTo>
                    <a:pt x="2026" y="1328"/>
                  </a:lnTo>
                  <a:lnTo>
                    <a:pt x="2026" y="1326"/>
                  </a:lnTo>
                  <a:lnTo>
                    <a:pt x="2024" y="1323"/>
                  </a:lnTo>
                  <a:lnTo>
                    <a:pt x="2024" y="1323"/>
                  </a:lnTo>
                  <a:lnTo>
                    <a:pt x="2024" y="1323"/>
                  </a:lnTo>
                  <a:lnTo>
                    <a:pt x="2026" y="1321"/>
                  </a:lnTo>
                  <a:lnTo>
                    <a:pt x="2026" y="1323"/>
                  </a:lnTo>
                  <a:lnTo>
                    <a:pt x="2026" y="1323"/>
                  </a:lnTo>
                  <a:lnTo>
                    <a:pt x="2026" y="1328"/>
                  </a:lnTo>
                  <a:lnTo>
                    <a:pt x="2026" y="1330"/>
                  </a:lnTo>
                  <a:lnTo>
                    <a:pt x="2028" y="1330"/>
                  </a:lnTo>
                  <a:lnTo>
                    <a:pt x="2028" y="1333"/>
                  </a:lnTo>
                  <a:lnTo>
                    <a:pt x="2031" y="1335"/>
                  </a:lnTo>
                  <a:lnTo>
                    <a:pt x="2031" y="1335"/>
                  </a:lnTo>
                  <a:lnTo>
                    <a:pt x="2033" y="1335"/>
                  </a:lnTo>
                  <a:lnTo>
                    <a:pt x="2033" y="1333"/>
                  </a:lnTo>
                  <a:lnTo>
                    <a:pt x="2033" y="1330"/>
                  </a:lnTo>
                  <a:lnTo>
                    <a:pt x="2036" y="1330"/>
                  </a:lnTo>
                  <a:lnTo>
                    <a:pt x="2036" y="1330"/>
                  </a:lnTo>
                  <a:lnTo>
                    <a:pt x="2038" y="1330"/>
                  </a:lnTo>
                  <a:lnTo>
                    <a:pt x="2036" y="1333"/>
                  </a:lnTo>
                  <a:lnTo>
                    <a:pt x="2036" y="1335"/>
                  </a:lnTo>
                  <a:lnTo>
                    <a:pt x="2036" y="1335"/>
                  </a:lnTo>
                  <a:lnTo>
                    <a:pt x="2036" y="1335"/>
                  </a:lnTo>
                  <a:lnTo>
                    <a:pt x="2036" y="1335"/>
                  </a:lnTo>
                  <a:lnTo>
                    <a:pt x="2033" y="1335"/>
                  </a:lnTo>
                  <a:lnTo>
                    <a:pt x="2033" y="1335"/>
                  </a:lnTo>
                  <a:lnTo>
                    <a:pt x="2033" y="1335"/>
                  </a:lnTo>
                  <a:lnTo>
                    <a:pt x="2033" y="1335"/>
                  </a:lnTo>
                  <a:lnTo>
                    <a:pt x="2033" y="1337"/>
                  </a:lnTo>
                  <a:lnTo>
                    <a:pt x="2033" y="1337"/>
                  </a:lnTo>
                  <a:lnTo>
                    <a:pt x="2036" y="1337"/>
                  </a:lnTo>
                  <a:lnTo>
                    <a:pt x="2033" y="1337"/>
                  </a:lnTo>
                  <a:lnTo>
                    <a:pt x="2036" y="1337"/>
                  </a:lnTo>
                  <a:lnTo>
                    <a:pt x="2038" y="1337"/>
                  </a:lnTo>
                  <a:lnTo>
                    <a:pt x="2038" y="1337"/>
                  </a:lnTo>
                  <a:lnTo>
                    <a:pt x="2038" y="1337"/>
                  </a:lnTo>
                  <a:lnTo>
                    <a:pt x="2038" y="1337"/>
                  </a:lnTo>
                  <a:lnTo>
                    <a:pt x="2038" y="1335"/>
                  </a:lnTo>
                  <a:lnTo>
                    <a:pt x="2040" y="1335"/>
                  </a:lnTo>
                  <a:lnTo>
                    <a:pt x="2040" y="1333"/>
                  </a:lnTo>
                  <a:lnTo>
                    <a:pt x="2040" y="1333"/>
                  </a:lnTo>
                  <a:lnTo>
                    <a:pt x="2040" y="1333"/>
                  </a:lnTo>
                  <a:lnTo>
                    <a:pt x="2043" y="1333"/>
                  </a:lnTo>
                  <a:lnTo>
                    <a:pt x="2043" y="1335"/>
                  </a:lnTo>
                  <a:lnTo>
                    <a:pt x="2043" y="1335"/>
                  </a:lnTo>
                  <a:lnTo>
                    <a:pt x="2043" y="1337"/>
                  </a:lnTo>
                  <a:lnTo>
                    <a:pt x="2043" y="1337"/>
                  </a:lnTo>
                  <a:lnTo>
                    <a:pt x="2043" y="1337"/>
                  </a:lnTo>
                  <a:lnTo>
                    <a:pt x="2043" y="1340"/>
                  </a:lnTo>
                  <a:lnTo>
                    <a:pt x="2045" y="1340"/>
                  </a:lnTo>
                  <a:lnTo>
                    <a:pt x="2043" y="1340"/>
                  </a:lnTo>
                  <a:lnTo>
                    <a:pt x="2047" y="1340"/>
                  </a:lnTo>
                  <a:lnTo>
                    <a:pt x="2047" y="1340"/>
                  </a:lnTo>
                  <a:lnTo>
                    <a:pt x="2050" y="1340"/>
                  </a:lnTo>
                  <a:lnTo>
                    <a:pt x="2047" y="1337"/>
                  </a:lnTo>
                  <a:lnTo>
                    <a:pt x="2047" y="1337"/>
                  </a:lnTo>
                  <a:lnTo>
                    <a:pt x="2047" y="1337"/>
                  </a:lnTo>
                  <a:lnTo>
                    <a:pt x="2047" y="1335"/>
                  </a:lnTo>
                  <a:lnTo>
                    <a:pt x="2047" y="1335"/>
                  </a:lnTo>
                  <a:lnTo>
                    <a:pt x="2047" y="1335"/>
                  </a:lnTo>
                  <a:lnTo>
                    <a:pt x="2047" y="1335"/>
                  </a:lnTo>
                  <a:lnTo>
                    <a:pt x="2045" y="1333"/>
                  </a:lnTo>
                  <a:lnTo>
                    <a:pt x="2045" y="1333"/>
                  </a:lnTo>
                  <a:lnTo>
                    <a:pt x="2045" y="1330"/>
                  </a:lnTo>
                  <a:lnTo>
                    <a:pt x="2045" y="1330"/>
                  </a:lnTo>
                  <a:lnTo>
                    <a:pt x="2045" y="1328"/>
                  </a:lnTo>
                  <a:lnTo>
                    <a:pt x="2045" y="1328"/>
                  </a:lnTo>
                  <a:lnTo>
                    <a:pt x="2045" y="1328"/>
                  </a:lnTo>
                  <a:lnTo>
                    <a:pt x="2045" y="1328"/>
                  </a:lnTo>
                  <a:lnTo>
                    <a:pt x="2047" y="1326"/>
                  </a:lnTo>
                  <a:lnTo>
                    <a:pt x="2047" y="1326"/>
                  </a:lnTo>
                  <a:lnTo>
                    <a:pt x="2045" y="1326"/>
                  </a:lnTo>
                  <a:lnTo>
                    <a:pt x="2043" y="1326"/>
                  </a:lnTo>
                  <a:lnTo>
                    <a:pt x="2043" y="1326"/>
                  </a:lnTo>
                  <a:lnTo>
                    <a:pt x="2045" y="1326"/>
                  </a:lnTo>
                  <a:lnTo>
                    <a:pt x="2045" y="1323"/>
                  </a:lnTo>
                  <a:lnTo>
                    <a:pt x="2045" y="1323"/>
                  </a:lnTo>
                  <a:lnTo>
                    <a:pt x="2045" y="1323"/>
                  </a:lnTo>
                  <a:lnTo>
                    <a:pt x="2045" y="1323"/>
                  </a:lnTo>
                  <a:lnTo>
                    <a:pt x="2043" y="1323"/>
                  </a:lnTo>
                  <a:lnTo>
                    <a:pt x="2043" y="1323"/>
                  </a:lnTo>
                  <a:lnTo>
                    <a:pt x="2043" y="1323"/>
                  </a:lnTo>
                  <a:lnTo>
                    <a:pt x="2043" y="1321"/>
                  </a:lnTo>
                  <a:lnTo>
                    <a:pt x="2043" y="1321"/>
                  </a:lnTo>
                  <a:lnTo>
                    <a:pt x="2043" y="1321"/>
                  </a:lnTo>
                  <a:lnTo>
                    <a:pt x="2043" y="1318"/>
                  </a:lnTo>
                  <a:lnTo>
                    <a:pt x="2043" y="1318"/>
                  </a:lnTo>
                  <a:lnTo>
                    <a:pt x="2043" y="1316"/>
                  </a:lnTo>
                  <a:lnTo>
                    <a:pt x="2040" y="1316"/>
                  </a:lnTo>
                  <a:lnTo>
                    <a:pt x="2038" y="1318"/>
                  </a:lnTo>
                  <a:lnTo>
                    <a:pt x="2038" y="1318"/>
                  </a:lnTo>
                  <a:lnTo>
                    <a:pt x="2038" y="1318"/>
                  </a:lnTo>
                  <a:lnTo>
                    <a:pt x="2038" y="1316"/>
                  </a:lnTo>
                  <a:lnTo>
                    <a:pt x="2038" y="1316"/>
                  </a:lnTo>
                  <a:lnTo>
                    <a:pt x="2038" y="1316"/>
                  </a:lnTo>
                  <a:lnTo>
                    <a:pt x="2036" y="1316"/>
                  </a:lnTo>
                  <a:lnTo>
                    <a:pt x="2036" y="1316"/>
                  </a:lnTo>
                  <a:lnTo>
                    <a:pt x="2038" y="1314"/>
                  </a:lnTo>
                  <a:lnTo>
                    <a:pt x="2038" y="1314"/>
                  </a:lnTo>
                  <a:lnTo>
                    <a:pt x="2038" y="1311"/>
                  </a:lnTo>
                  <a:lnTo>
                    <a:pt x="2040" y="1311"/>
                  </a:lnTo>
                  <a:lnTo>
                    <a:pt x="2040" y="1314"/>
                  </a:lnTo>
                  <a:lnTo>
                    <a:pt x="2040" y="1314"/>
                  </a:lnTo>
                  <a:lnTo>
                    <a:pt x="2040" y="1311"/>
                  </a:lnTo>
                  <a:lnTo>
                    <a:pt x="2040" y="1311"/>
                  </a:lnTo>
                  <a:lnTo>
                    <a:pt x="2040" y="1311"/>
                  </a:lnTo>
                  <a:lnTo>
                    <a:pt x="2038" y="1311"/>
                  </a:lnTo>
                  <a:lnTo>
                    <a:pt x="2036" y="1311"/>
                  </a:lnTo>
                  <a:lnTo>
                    <a:pt x="2036" y="1311"/>
                  </a:lnTo>
                  <a:lnTo>
                    <a:pt x="2036" y="1309"/>
                  </a:lnTo>
                  <a:lnTo>
                    <a:pt x="2036" y="1309"/>
                  </a:lnTo>
                  <a:lnTo>
                    <a:pt x="2038" y="1309"/>
                  </a:lnTo>
                  <a:lnTo>
                    <a:pt x="2038" y="1309"/>
                  </a:lnTo>
                  <a:lnTo>
                    <a:pt x="2038" y="1307"/>
                  </a:lnTo>
                  <a:lnTo>
                    <a:pt x="2036" y="1307"/>
                  </a:lnTo>
                  <a:lnTo>
                    <a:pt x="2036" y="1307"/>
                  </a:lnTo>
                  <a:lnTo>
                    <a:pt x="2036" y="1307"/>
                  </a:lnTo>
                  <a:lnTo>
                    <a:pt x="2036" y="1307"/>
                  </a:lnTo>
                  <a:lnTo>
                    <a:pt x="2036" y="1309"/>
                  </a:lnTo>
                  <a:lnTo>
                    <a:pt x="2033" y="1309"/>
                  </a:lnTo>
                  <a:lnTo>
                    <a:pt x="2033" y="1309"/>
                  </a:lnTo>
                  <a:lnTo>
                    <a:pt x="2033" y="1309"/>
                  </a:lnTo>
                  <a:lnTo>
                    <a:pt x="2033" y="1307"/>
                  </a:lnTo>
                  <a:lnTo>
                    <a:pt x="2033" y="1307"/>
                  </a:lnTo>
                  <a:lnTo>
                    <a:pt x="2036" y="1304"/>
                  </a:lnTo>
                  <a:lnTo>
                    <a:pt x="2036" y="1304"/>
                  </a:lnTo>
                  <a:lnTo>
                    <a:pt x="2036" y="1304"/>
                  </a:lnTo>
                  <a:lnTo>
                    <a:pt x="2033" y="1304"/>
                  </a:lnTo>
                  <a:lnTo>
                    <a:pt x="2033" y="1304"/>
                  </a:lnTo>
                  <a:lnTo>
                    <a:pt x="2033" y="1304"/>
                  </a:lnTo>
                  <a:lnTo>
                    <a:pt x="2033" y="1302"/>
                  </a:lnTo>
                  <a:lnTo>
                    <a:pt x="2028" y="1302"/>
                  </a:lnTo>
                  <a:lnTo>
                    <a:pt x="2028" y="1302"/>
                  </a:lnTo>
                  <a:lnTo>
                    <a:pt x="2028" y="1302"/>
                  </a:lnTo>
                  <a:lnTo>
                    <a:pt x="2026" y="1302"/>
                  </a:lnTo>
                  <a:lnTo>
                    <a:pt x="2026" y="1302"/>
                  </a:lnTo>
                  <a:lnTo>
                    <a:pt x="2026" y="1302"/>
                  </a:lnTo>
                  <a:lnTo>
                    <a:pt x="2028" y="1302"/>
                  </a:lnTo>
                  <a:lnTo>
                    <a:pt x="2026" y="1300"/>
                  </a:lnTo>
                  <a:lnTo>
                    <a:pt x="2026" y="1302"/>
                  </a:lnTo>
                  <a:lnTo>
                    <a:pt x="2024" y="1302"/>
                  </a:lnTo>
                  <a:lnTo>
                    <a:pt x="2028" y="1297"/>
                  </a:lnTo>
                  <a:lnTo>
                    <a:pt x="2028" y="1297"/>
                  </a:lnTo>
                  <a:lnTo>
                    <a:pt x="2026" y="1300"/>
                  </a:lnTo>
                  <a:lnTo>
                    <a:pt x="2017" y="1297"/>
                  </a:lnTo>
                  <a:lnTo>
                    <a:pt x="2017" y="1295"/>
                  </a:lnTo>
                  <a:lnTo>
                    <a:pt x="2019" y="1295"/>
                  </a:lnTo>
                  <a:lnTo>
                    <a:pt x="2026" y="1295"/>
                  </a:lnTo>
                  <a:lnTo>
                    <a:pt x="2026" y="1295"/>
                  </a:lnTo>
                  <a:lnTo>
                    <a:pt x="2026" y="1295"/>
                  </a:lnTo>
                  <a:lnTo>
                    <a:pt x="2028" y="1295"/>
                  </a:lnTo>
                  <a:lnTo>
                    <a:pt x="2028" y="1295"/>
                  </a:lnTo>
                  <a:lnTo>
                    <a:pt x="2028" y="1295"/>
                  </a:lnTo>
                  <a:lnTo>
                    <a:pt x="2031" y="1292"/>
                  </a:lnTo>
                  <a:lnTo>
                    <a:pt x="2031" y="1292"/>
                  </a:lnTo>
                  <a:lnTo>
                    <a:pt x="2024" y="1292"/>
                  </a:lnTo>
                  <a:lnTo>
                    <a:pt x="2021" y="1292"/>
                  </a:lnTo>
                  <a:lnTo>
                    <a:pt x="2021" y="1292"/>
                  </a:lnTo>
                  <a:lnTo>
                    <a:pt x="2021" y="1292"/>
                  </a:lnTo>
                  <a:lnTo>
                    <a:pt x="2019" y="1292"/>
                  </a:lnTo>
                  <a:lnTo>
                    <a:pt x="2019" y="1292"/>
                  </a:lnTo>
                  <a:lnTo>
                    <a:pt x="2019" y="1290"/>
                  </a:lnTo>
                  <a:lnTo>
                    <a:pt x="2014" y="1290"/>
                  </a:lnTo>
                  <a:lnTo>
                    <a:pt x="2014" y="1290"/>
                  </a:lnTo>
                  <a:lnTo>
                    <a:pt x="2014" y="1290"/>
                  </a:lnTo>
                  <a:lnTo>
                    <a:pt x="2014" y="1290"/>
                  </a:lnTo>
                  <a:lnTo>
                    <a:pt x="2017" y="1290"/>
                  </a:lnTo>
                  <a:lnTo>
                    <a:pt x="2014" y="1288"/>
                  </a:lnTo>
                  <a:lnTo>
                    <a:pt x="2014" y="1288"/>
                  </a:lnTo>
                  <a:lnTo>
                    <a:pt x="2014" y="1288"/>
                  </a:lnTo>
                  <a:lnTo>
                    <a:pt x="2014" y="1288"/>
                  </a:lnTo>
                  <a:lnTo>
                    <a:pt x="2012" y="1288"/>
                  </a:lnTo>
                  <a:lnTo>
                    <a:pt x="2012" y="1288"/>
                  </a:lnTo>
                  <a:lnTo>
                    <a:pt x="2012" y="1285"/>
                  </a:lnTo>
                  <a:lnTo>
                    <a:pt x="2012" y="1285"/>
                  </a:lnTo>
                  <a:lnTo>
                    <a:pt x="2014" y="1285"/>
                  </a:lnTo>
                  <a:lnTo>
                    <a:pt x="2014" y="1285"/>
                  </a:lnTo>
                  <a:lnTo>
                    <a:pt x="2017" y="1288"/>
                  </a:lnTo>
                  <a:lnTo>
                    <a:pt x="2019" y="1290"/>
                  </a:lnTo>
                  <a:lnTo>
                    <a:pt x="2019" y="1290"/>
                  </a:lnTo>
                  <a:lnTo>
                    <a:pt x="2024" y="1285"/>
                  </a:lnTo>
                  <a:lnTo>
                    <a:pt x="2024" y="1285"/>
                  </a:lnTo>
                  <a:lnTo>
                    <a:pt x="2021" y="1283"/>
                  </a:lnTo>
                  <a:lnTo>
                    <a:pt x="2021" y="1283"/>
                  </a:lnTo>
                  <a:lnTo>
                    <a:pt x="2021" y="1283"/>
                  </a:lnTo>
                  <a:lnTo>
                    <a:pt x="2021" y="1281"/>
                  </a:lnTo>
                  <a:lnTo>
                    <a:pt x="2021" y="1281"/>
                  </a:lnTo>
                  <a:lnTo>
                    <a:pt x="2021" y="1281"/>
                  </a:lnTo>
                  <a:lnTo>
                    <a:pt x="2021" y="1281"/>
                  </a:lnTo>
                  <a:lnTo>
                    <a:pt x="2019" y="1281"/>
                  </a:lnTo>
                  <a:lnTo>
                    <a:pt x="2019" y="1278"/>
                  </a:lnTo>
                  <a:lnTo>
                    <a:pt x="2017" y="1278"/>
                  </a:lnTo>
                  <a:lnTo>
                    <a:pt x="2014" y="1281"/>
                  </a:lnTo>
                  <a:lnTo>
                    <a:pt x="2012" y="1281"/>
                  </a:lnTo>
                  <a:lnTo>
                    <a:pt x="2010" y="1281"/>
                  </a:lnTo>
                  <a:lnTo>
                    <a:pt x="2010" y="1281"/>
                  </a:lnTo>
                  <a:lnTo>
                    <a:pt x="2007" y="1283"/>
                  </a:lnTo>
                  <a:lnTo>
                    <a:pt x="2007" y="1283"/>
                  </a:lnTo>
                  <a:lnTo>
                    <a:pt x="2005" y="1283"/>
                  </a:lnTo>
                  <a:lnTo>
                    <a:pt x="2005" y="1283"/>
                  </a:lnTo>
                  <a:lnTo>
                    <a:pt x="2005" y="1281"/>
                  </a:lnTo>
                  <a:lnTo>
                    <a:pt x="2007" y="1281"/>
                  </a:lnTo>
                  <a:lnTo>
                    <a:pt x="2010" y="1281"/>
                  </a:lnTo>
                  <a:lnTo>
                    <a:pt x="2010" y="1281"/>
                  </a:lnTo>
                  <a:lnTo>
                    <a:pt x="2010" y="1278"/>
                  </a:lnTo>
                  <a:lnTo>
                    <a:pt x="2012" y="1276"/>
                  </a:lnTo>
                  <a:lnTo>
                    <a:pt x="2017" y="1276"/>
                  </a:lnTo>
                  <a:lnTo>
                    <a:pt x="2017" y="1276"/>
                  </a:lnTo>
                  <a:lnTo>
                    <a:pt x="2017" y="1276"/>
                  </a:lnTo>
                  <a:lnTo>
                    <a:pt x="2014" y="1273"/>
                  </a:lnTo>
                  <a:lnTo>
                    <a:pt x="2014" y="1273"/>
                  </a:lnTo>
                  <a:lnTo>
                    <a:pt x="2014" y="1273"/>
                  </a:lnTo>
                  <a:lnTo>
                    <a:pt x="2012" y="1271"/>
                  </a:lnTo>
                  <a:lnTo>
                    <a:pt x="2012" y="1271"/>
                  </a:lnTo>
                  <a:lnTo>
                    <a:pt x="2010" y="1269"/>
                  </a:lnTo>
                  <a:lnTo>
                    <a:pt x="2002" y="1264"/>
                  </a:lnTo>
                  <a:lnTo>
                    <a:pt x="2000" y="1264"/>
                  </a:lnTo>
                  <a:lnTo>
                    <a:pt x="2000" y="1262"/>
                  </a:lnTo>
                  <a:lnTo>
                    <a:pt x="2000" y="1259"/>
                  </a:lnTo>
                  <a:lnTo>
                    <a:pt x="2000" y="1259"/>
                  </a:lnTo>
                  <a:lnTo>
                    <a:pt x="2000" y="1259"/>
                  </a:lnTo>
                  <a:lnTo>
                    <a:pt x="1998" y="1259"/>
                  </a:lnTo>
                  <a:lnTo>
                    <a:pt x="1998" y="1259"/>
                  </a:lnTo>
                  <a:lnTo>
                    <a:pt x="1998" y="1257"/>
                  </a:lnTo>
                  <a:lnTo>
                    <a:pt x="1998" y="1257"/>
                  </a:lnTo>
                  <a:lnTo>
                    <a:pt x="1998" y="1257"/>
                  </a:lnTo>
                  <a:lnTo>
                    <a:pt x="1998" y="1257"/>
                  </a:lnTo>
                  <a:lnTo>
                    <a:pt x="1998" y="1257"/>
                  </a:lnTo>
                  <a:lnTo>
                    <a:pt x="1998" y="1257"/>
                  </a:lnTo>
                  <a:lnTo>
                    <a:pt x="2000" y="1257"/>
                  </a:lnTo>
                  <a:lnTo>
                    <a:pt x="2002" y="1259"/>
                  </a:lnTo>
                  <a:lnTo>
                    <a:pt x="2002" y="1262"/>
                  </a:lnTo>
                  <a:lnTo>
                    <a:pt x="2005" y="1264"/>
                  </a:lnTo>
                  <a:lnTo>
                    <a:pt x="2012" y="1266"/>
                  </a:lnTo>
                  <a:lnTo>
                    <a:pt x="2012" y="1269"/>
                  </a:lnTo>
                  <a:lnTo>
                    <a:pt x="2014" y="1271"/>
                  </a:lnTo>
                  <a:lnTo>
                    <a:pt x="2017" y="1271"/>
                  </a:lnTo>
                  <a:lnTo>
                    <a:pt x="2019" y="1273"/>
                  </a:lnTo>
                  <a:lnTo>
                    <a:pt x="2021" y="1273"/>
                  </a:lnTo>
                  <a:lnTo>
                    <a:pt x="2021" y="1276"/>
                  </a:lnTo>
                  <a:lnTo>
                    <a:pt x="2024" y="1276"/>
                  </a:lnTo>
                  <a:lnTo>
                    <a:pt x="2024" y="1276"/>
                  </a:lnTo>
                  <a:lnTo>
                    <a:pt x="2024" y="1273"/>
                  </a:lnTo>
                  <a:lnTo>
                    <a:pt x="2024" y="1273"/>
                  </a:lnTo>
                  <a:lnTo>
                    <a:pt x="2028" y="1273"/>
                  </a:lnTo>
                  <a:lnTo>
                    <a:pt x="2031" y="1273"/>
                  </a:lnTo>
                  <a:lnTo>
                    <a:pt x="2031" y="1273"/>
                  </a:lnTo>
                  <a:lnTo>
                    <a:pt x="2031" y="1273"/>
                  </a:lnTo>
                  <a:lnTo>
                    <a:pt x="2031" y="1276"/>
                  </a:lnTo>
                  <a:lnTo>
                    <a:pt x="2033" y="1276"/>
                  </a:lnTo>
                  <a:lnTo>
                    <a:pt x="2033" y="1276"/>
                  </a:lnTo>
                  <a:lnTo>
                    <a:pt x="2033" y="1271"/>
                  </a:lnTo>
                  <a:lnTo>
                    <a:pt x="2033" y="1271"/>
                  </a:lnTo>
                  <a:lnTo>
                    <a:pt x="2033" y="1269"/>
                  </a:lnTo>
                  <a:lnTo>
                    <a:pt x="2031" y="1269"/>
                  </a:lnTo>
                  <a:lnTo>
                    <a:pt x="2028" y="1266"/>
                  </a:lnTo>
                  <a:lnTo>
                    <a:pt x="2028" y="1264"/>
                  </a:lnTo>
                  <a:lnTo>
                    <a:pt x="2026" y="1264"/>
                  </a:lnTo>
                  <a:lnTo>
                    <a:pt x="2026" y="1264"/>
                  </a:lnTo>
                  <a:lnTo>
                    <a:pt x="2024" y="1262"/>
                  </a:lnTo>
                  <a:lnTo>
                    <a:pt x="2026" y="1262"/>
                  </a:lnTo>
                  <a:lnTo>
                    <a:pt x="2026" y="1262"/>
                  </a:lnTo>
                  <a:lnTo>
                    <a:pt x="2028" y="1264"/>
                  </a:lnTo>
                  <a:lnTo>
                    <a:pt x="2031" y="1264"/>
                  </a:lnTo>
                  <a:lnTo>
                    <a:pt x="2033" y="1269"/>
                  </a:lnTo>
                  <a:lnTo>
                    <a:pt x="2033" y="1269"/>
                  </a:lnTo>
                  <a:lnTo>
                    <a:pt x="2033" y="1269"/>
                  </a:lnTo>
                  <a:lnTo>
                    <a:pt x="2036" y="1269"/>
                  </a:lnTo>
                  <a:lnTo>
                    <a:pt x="2036" y="1269"/>
                  </a:lnTo>
                  <a:lnTo>
                    <a:pt x="2036" y="1269"/>
                  </a:lnTo>
                  <a:lnTo>
                    <a:pt x="2036" y="1269"/>
                  </a:lnTo>
                  <a:lnTo>
                    <a:pt x="2036" y="1271"/>
                  </a:lnTo>
                  <a:lnTo>
                    <a:pt x="2036" y="1271"/>
                  </a:lnTo>
                  <a:lnTo>
                    <a:pt x="2038" y="1271"/>
                  </a:lnTo>
                  <a:lnTo>
                    <a:pt x="2038" y="1271"/>
                  </a:lnTo>
                  <a:lnTo>
                    <a:pt x="2040" y="1271"/>
                  </a:lnTo>
                  <a:lnTo>
                    <a:pt x="2040" y="1271"/>
                  </a:lnTo>
                  <a:lnTo>
                    <a:pt x="2040" y="1271"/>
                  </a:lnTo>
                  <a:lnTo>
                    <a:pt x="2040" y="1271"/>
                  </a:lnTo>
                  <a:lnTo>
                    <a:pt x="2038" y="1269"/>
                  </a:lnTo>
                  <a:lnTo>
                    <a:pt x="2038" y="1266"/>
                  </a:lnTo>
                  <a:lnTo>
                    <a:pt x="2040" y="1266"/>
                  </a:lnTo>
                  <a:lnTo>
                    <a:pt x="2040" y="1266"/>
                  </a:lnTo>
                  <a:lnTo>
                    <a:pt x="2040" y="1269"/>
                  </a:lnTo>
                  <a:lnTo>
                    <a:pt x="2043" y="1269"/>
                  </a:lnTo>
                  <a:lnTo>
                    <a:pt x="2043" y="1269"/>
                  </a:lnTo>
                  <a:lnTo>
                    <a:pt x="2043" y="1266"/>
                  </a:lnTo>
                  <a:lnTo>
                    <a:pt x="2043" y="1264"/>
                  </a:lnTo>
                  <a:lnTo>
                    <a:pt x="2040" y="1264"/>
                  </a:lnTo>
                  <a:lnTo>
                    <a:pt x="2040" y="1262"/>
                  </a:lnTo>
                  <a:lnTo>
                    <a:pt x="2040" y="1262"/>
                  </a:lnTo>
                  <a:lnTo>
                    <a:pt x="2038" y="1262"/>
                  </a:lnTo>
                  <a:lnTo>
                    <a:pt x="2036" y="1262"/>
                  </a:lnTo>
                  <a:lnTo>
                    <a:pt x="2036" y="1262"/>
                  </a:lnTo>
                  <a:lnTo>
                    <a:pt x="2033" y="1262"/>
                  </a:lnTo>
                  <a:lnTo>
                    <a:pt x="2031" y="1262"/>
                  </a:lnTo>
                  <a:lnTo>
                    <a:pt x="2028" y="1259"/>
                  </a:lnTo>
                  <a:lnTo>
                    <a:pt x="2028" y="1259"/>
                  </a:lnTo>
                  <a:lnTo>
                    <a:pt x="2033" y="1259"/>
                  </a:lnTo>
                  <a:lnTo>
                    <a:pt x="2036" y="1259"/>
                  </a:lnTo>
                  <a:lnTo>
                    <a:pt x="2038" y="1259"/>
                  </a:lnTo>
                  <a:lnTo>
                    <a:pt x="2038" y="1257"/>
                  </a:lnTo>
                  <a:lnTo>
                    <a:pt x="2038" y="1257"/>
                  </a:lnTo>
                  <a:lnTo>
                    <a:pt x="2038" y="1257"/>
                  </a:lnTo>
                  <a:lnTo>
                    <a:pt x="2038" y="1255"/>
                  </a:lnTo>
                  <a:lnTo>
                    <a:pt x="2036" y="1255"/>
                  </a:lnTo>
                  <a:lnTo>
                    <a:pt x="2036" y="1255"/>
                  </a:lnTo>
                  <a:lnTo>
                    <a:pt x="2031" y="1252"/>
                  </a:lnTo>
                  <a:lnTo>
                    <a:pt x="2031" y="1252"/>
                  </a:lnTo>
                  <a:lnTo>
                    <a:pt x="2028" y="1255"/>
                  </a:lnTo>
                  <a:lnTo>
                    <a:pt x="2028" y="1255"/>
                  </a:lnTo>
                  <a:lnTo>
                    <a:pt x="2026" y="1252"/>
                  </a:lnTo>
                  <a:lnTo>
                    <a:pt x="2024" y="1252"/>
                  </a:lnTo>
                  <a:lnTo>
                    <a:pt x="2024" y="1252"/>
                  </a:lnTo>
                  <a:lnTo>
                    <a:pt x="2024" y="1252"/>
                  </a:lnTo>
                  <a:lnTo>
                    <a:pt x="2024" y="1252"/>
                  </a:lnTo>
                  <a:lnTo>
                    <a:pt x="2024" y="1252"/>
                  </a:lnTo>
                  <a:lnTo>
                    <a:pt x="2024" y="1252"/>
                  </a:lnTo>
                  <a:lnTo>
                    <a:pt x="2024" y="1252"/>
                  </a:lnTo>
                  <a:lnTo>
                    <a:pt x="2021" y="1250"/>
                  </a:lnTo>
                  <a:lnTo>
                    <a:pt x="2021" y="1250"/>
                  </a:lnTo>
                  <a:lnTo>
                    <a:pt x="2021" y="1250"/>
                  </a:lnTo>
                  <a:lnTo>
                    <a:pt x="2021" y="1250"/>
                  </a:lnTo>
                  <a:lnTo>
                    <a:pt x="2019" y="1250"/>
                  </a:lnTo>
                  <a:lnTo>
                    <a:pt x="2021" y="1247"/>
                  </a:lnTo>
                  <a:lnTo>
                    <a:pt x="2021" y="1247"/>
                  </a:lnTo>
                  <a:lnTo>
                    <a:pt x="2024" y="1250"/>
                  </a:lnTo>
                  <a:lnTo>
                    <a:pt x="2024" y="1250"/>
                  </a:lnTo>
                  <a:lnTo>
                    <a:pt x="2024" y="1250"/>
                  </a:lnTo>
                  <a:lnTo>
                    <a:pt x="2024" y="1250"/>
                  </a:lnTo>
                  <a:lnTo>
                    <a:pt x="2026" y="1250"/>
                  </a:lnTo>
                  <a:lnTo>
                    <a:pt x="2026" y="1250"/>
                  </a:lnTo>
                  <a:lnTo>
                    <a:pt x="2026" y="1250"/>
                  </a:lnTo>
                  <a:lnTo>
                    <a:pt x="2026" y="1250"/>
                  </a:lnTo>
                  <a:lnTo>
                    <a:pt x="2028" y="1252"/>
                  </a:lnTo>
                  <a:lnTo>
                    <a:pt x="2028" y="1252"/>
                  </a:lnTo>
                  <a:lnTo>
                    <a:pt x="2028" y="1252"/>
                  </a:lnTo>
                  <a:lnTo>
                    <a:pt x="2033" y="1252"/>
                  </a:lnTo>
                  <a:lnTo>
                    <a:pt x="2033" y="1252"/>
                  </a:lnTo>
                  <a:lnTo>
                    <a:pt x="2036" y="1250"/>
                  </a:lnTo>
                  <a:lnTo>
                    <a:pt x="2036" y="1250"/>
                  </a:lnTo>
                  <a:lnTo>
                    <a:pt x="2036" y="1250"/>
                  </a:lnTo>
                  <a:lnTo>
                    <a:pt x="2036" y="1250"/>
                  </a:lnTo>
                  <a:lnTo>
                    <a:pt x="2036" y="1250"/>
                  </a:lnTo>
                  <a:lnTo>
                    <a:pt x="2036" y="1250"/>
                  </a:lnTo>
                  <a:lnTo>
                    <a:pt x="2038" y="1252"/>
                  </a:lnTo>
                  <a:lnTo>
                    <a:pt x="2040" y="1247"/>
                  </a:lnTo>
                  <a:lnTo>
                    <a:pt x="2040" y="1247"/>
                  </a:lnTo>
                  <a:lnTo>
                    <a:pt x="2040" y="1247"/>
                  </a:lnTo>
                  <a:lnTo>
                    <a:pt x="2043" y="1247"/>
                  </a:lnTo>
                  <a:lnTo>
                    <a:pt x="2043" y="1245"/>
                  </a:lnTo>
                  <a:lnTo>
                    <a:pt x="2043" y="1245"/>
                  </a:lnTo>
                  <a:lnTo>
                    <a:pt x="2043" y="1245"/>
                  </a:lnTo>
                  <a:lnTo>
                    <a:pt x="2038" y="1243"/>
                  </a:lnTo>
                  <a:lnTo>
                    <a:pt x="2038" y="1243"/>
                  </a:lnTo>
                  <a:lnTo>
                    <a:pt x="2038" y="1243"/>
                  </a:lnTo>
                  <a:lnTo>
                    <a:pt x="2036" y="1240"/>
                  </a:lnTo>
                  <a:lnTo>
                    <a:pt x="2036" y="1240"/>
                  </a:lnTo>
                  <a:lnTo>
                    <a:pt x="2036" y="1240"/>
                  </a:lnTo>
                  <a:lnTo>
                    <a:pt x="2036" y="1240"/>
                  </a:lnTo>
                  <a:lnTo>
                    <a:pt x="2036" y="1240"/>
                  </a:lnTo>
                  <a:lnTo>
                    <a:pt x="2036" y="1240"/>
                  </a:lnTo>
                  <a:lnTo>
                    <a:pt x="2036" y="1240"/>
                  </a:lnTo>
                  <a:lnTo>
                    <a:pt x="2036" y="1240"/>
                  </a:lnTo>
                  <a:lnTo>
                    <a:pt x="2033" y="1240"/>
                  </a:lnTo>
                  <a:lnTo>
                    <a:pt x="2033" y="1240"/>
                  </a:lnTo>
                  <a:lnTo>
                    <a:pt x="2033" y="1240"/>
                  </a:lnTo>
                  <a:lnTo>
                    <a:pt x="2033" y="1240"/>
                  </a:lnTo>
                  <a:lnTo>
                    <a:pt x="2033" y="1238"/>
                  </a:lnTo>
                  <a:lnTo>
                    <a:pt x="2033" y="1238"/>
                  </a:lnTo>
                  <a:lnTo>
                    <a:pt x="2031" y="1236"/>
                  </a:lnTo>
                  <a:lnTo>
                    <a:pt x="2031" y="1236"/>
                  </a:lnTo>
                  <a:lnTo>
                    <a:pt x="2031" y="1236"/>
                  </a:lnTo>
                  <a:lnTo>
                    <a:pt x="2028" y="1236"/>
                  </a:lnTo>
                  <a:lnTo>
                    <a:pt x="2028" y="1236"/>
                  </a:lnTo>
                  <a:lnTo>
                    <a:pt x="2026" y="1236"/>
                  </a:lnTo>
                  <a:lnTo>
                    <a:pt x="2026" y="1236"/>
                  </a:lnTo>
                  <a:lnTo>
                    <a:pt x="2017" y="1240"/>
                  </a:lnTo>
                  <a:lnTo>
                    <a:pt x="2014" y="1238"/>
                  </a:lnTo>
                  <a:lnTo>
                    <a:pt x="2014" y="1238"/>
                  </a:lnTo>
                  <a:lnTo>
                    <a:pt x="2012" y="1238"/>
                  </a:lnTo>
                  <a:lnTo>
                    <a:pt x="2012" y="1236"/>
                  </a:lnTo>
                  <a:lnTo>
                    <a:pt x="2010" y="1236"/>
                  </a:lnTo>
                  <a:lnTo>
                    <a:pt x="2007" y="1233"/>
                  </a:lnTo>
                  <a:lnTo>
                    <a:pt x="2007" y="1233"/>
                  </a:lnTo>
                  <a:lnTo>
                    <a:pt x="2007" y="1233"/>
                  </a:lnTo>
                  <a:lnTo>
                    <a:pt x="2007" y="1233"/>
                  </a:lnTo>
                  <a:lnTo>
                    <a:pt x="2005" y="1236"/>
                  </a:lnTo>
                  <a:lnTo>
                    <a:pt x="2005" y="1236"/>
                  </a:lnTo>
                  <a:lnTo>
                    <a:pt x="2002" y="1236"/>
                  </a:lnTo>
                  <a:lnTo>
                    <a:pt x="2005" y="1231"/>
                  </a:lnTo>
                  <a:lnTo>
                    <a:pt x="2007" y="1231"/>
                  </a:lnTo>
                  <a:lnTo>
                    <a:pt x="2010" y="1231"/>
                  </a:lnTo>
                  <a:lnTo>
                    <a:pt x="2010" y="1233"/>
                  </a:lnTo>
                  <a:lnTo>
                    <a:pt x="2012" y="1236"/>
                  </a:lnTo>
                  <a:lnTo>
                    <a:pt x="2012" y="1236"/>
                  </a:lnTo>
                  <a:lnTo>
                    <a:pt x="2014" y="1236"/>
                  </a:lnTo>
                  <a:lnTo>
                    <a:pt x="2014" y="1238"/>
                  </a:lnTo>
                  <a:lnTo>
                    <a:pt x="2017" y="1238"/>
                  </a:lnTo>
                  <a:lnTo>
                    <a:pt x="2017" y="1238"/>
                  </a:lnTo>
                  <a:lnTo>
                    <a:pt x="2017" y="1236"/>
                  </a:lnTo>
                  <a:lnTo>
                    <a:pt x="2017" y="1236"/>
                  </a:lnTo>
                  <a:lnTo>
                    <a:pt x="2019" y="1236"/>
                  </a:lnTo>
                  <a:lnTo>
                    <a:pt x="2019" y="1236"/>
                  </a:lnTo>
                  <a:lnTo>
                    <a:pt x="2019" y="1236"/>
                  </a:lnTo>
                  <a:lnTo>
                    <a:pt x="2021" y="1236"/>
                  </a:lnTo>
                  <a:lnTo>
                    <a:pt x="2021" y="1236"/>
                  </a:lnTo>
                  <a:lnTo>
                    <a:pt x="2024" y="1233"/>
                  </a:lnTo>
                  <a:lnTo>
                    <a:pt x="2026" y="1233"/>
                  </a:lnTo>
                  <a:lnTo>
                    <a:pt x="2028" y="1233"/>
                  </a:lnTo>
                  <a:lnTo>
                    <a:pt x="2028" y="1233"/>
                  </a:lnTo>
                  <a:lnTo>
                    <a:pt x="2028" y="1231"/>
                  </a:lnTo>
                  <a:lnTo>
                    <a:pt x="2028" y="1231"/>
                  </a:lnTo>
                  <a:lnTo>
                    <a:pt x="2031" y="1233"/>
                  </a:lnTo>
                  <a:lnTo>
                    <a:pt x="2031" y="1233"/>
                  </a:lnTo>
                  <a:lnTo>
                    <a:pt x="2031" y="1233"/>
                  </a:lnTo>
                  <a:lnTo>
                    <a:pt x="2033" y="1233"/>
                  </a:lnTo>
                  <a:lnTo>
                    <a:pt x="2033" y="1233"/>
                  </a:lnTo>
                  <a:lnTo>
                    <a:pt x="2033" y="1233"/>
                  </a:lnTo>
                  <a:lnTo>
                    <a:pt x="2036" y="1229"/>
                  </a:lnTo>
                  <a:lnTo>
                    <a:pt x="2036" y="1229"/>
                  </a:lnTo>
                  <a:lnTo>
                    <a:pt x="2038" y="1229"/>
                  </a:lnTo>
                  <a:lnTo>
                    <a:pt x="2038" y="1229"/>
                  </a:lnTo>
                  <a:lnTo>
                    <a:pt x="2040" y="1226"/>
                  </a:lnTo>
                  <a:lnTo>
                    <a:pt x="2040" y="1224"/>
                  </a:lnTo>
                  <a:lnTo>
                    <a:pt x="2043" y="1224"/>
                  </a:lnTo>
                  <a:lnTo>
                    <a:pt x="2043" y="1224"/>
                  </a:lnTo>
                  <a:lnTo>
                    <a:pt x="2043" y="1224"/>
                  </a:lnTo>
                  <a:lnTo>
                    <a:pt x="2040" y="1221"/>
                  </a:lnTo>
                  <a:lnTo>
                    <a:pt x="2040" y="1221"/>
                  </a:lnTo>
                  <a:lnTo>
                    <a:pt x="2038" y="1224"/>
                  </a:lnTo>
                  <a:lnTo>
                    <a:pt x="2038" y="1224"/>
                  </a:lnTo>
                  <a:lnTo>
                    <a:pt x="2036" y="1224"/>
                  </a:lnTo>
                  <a:lnTo>
                    <a:pt x="2036" y="1221"/>
                  </a:lnTo>
                  <a:lnTo>
                    <a:pt x="2038" y="1221"/>
                  </a:lnTo>
                  <a:lnTo>
                    <a:pt x="2038" y="1221"/>
                  </a:lnTo>
                  <a:lnTo>
                    <a:pt x="2038" y="1219"/>
                  </a:lnTo>
                  <a:lnTo>
                    <a:pt x="2038" y="1219"/>
                  </a:lnTo>
                  <a:lnTo>
                    <a:pt x="2036" y="1221"/>
                  </a:lnTo>
                  <a:lnTo>
                    <a:pt x="2036" y="1221"/>
                  </a:lnTo>
                  <a:lnTo>
                    <a:pt x="2036" y="1219"/>
                  </a:lnTo>
                  <a:lnTo>
                    <a:pt x="2036" y="1219"/>
                  </a:lnTo>
                  <a:lnTo>
                    <a:pt x="2036" y="1219"/>
                  </a:lnTo>
                  <a:lnTo>
                    <a:pt x="2036" y="1219"/>
                  </a:lnTo>
                  <a:lnTo>
                    <a:pt x="2036" y="1219"/>
                  </a:lnTo>
                  <a:lnTo>
                    <a:pt x="2033" y="1221"/>
                  </a:lnTo>
                  <a:lnTo>
                    <a:pt x="2033" y="1221"/>
                  </a:lnTo>
                  <a:lnTo>
                    <a:pt x="2031" y="1219"/>
                  </a:lnTo>
                  <a:lnTo>
                    <a:pt x="2031" y="1219"/>
                  </a:lnTo>
                  <a:lnTo>
                    <a:pt x="2031" y="1217"/>
                  </a:lnTo>
                  <a:lnTo>
                    <a:pt x="2031" y="1217"/>
                  </a:lnTo>
                  <a:lnTo>
                    <a:pt x="2024" y="1219"/>
                  </a:lnTo>
                  <a:lnTo>
                    <a:pt x="2024" y="1219"/>
                  </a:lnTo>
                  <a:lnTo>
                    <a:pt x="2021" y="1219"/>
                  </a:lnTo>
                  <a:lnTo>
                    <a:pt x="2021" y="1219"/>
                  </a:lnTo>
                  <a:lnTo>
                    <a:pt x="2019" y="1219"/>
                  </a:lnTo>
                  <a:lnTo>
                    <a:pt x="2017" y="1219"/>
                  </a:lnTo>
                  <a:lnTo>
                    <a:pt x="2017" y="1219"/>
                  </a:lnTo>
                  <a:lnTo>
                    <a:pt x="2014" y="1219"/>
                  </a:lnTo>
                  <a:lnTo>
                    <a:pt x="2014" y="1219"/>
                  </a:lnTo>
                  <a:lnTo>
                    <a:pt x="2012" y="1221"/>
                  </a:lnTo>
                  <a:lnTo>
                    <a:pt x="2012" y="1224"/>
                  </a:lnTo>
                  <a:lnTo>
                    <a:pt x="2010" y="1224"/>
                  </a:lnTo>
                  <a:lnTo>
                    <a:pt x="2007" y="1221"/>
                  </a:lnTo>
                  <a:lnTo>
                    <a:pt x="2007" y="1221"/>
                  </a:lnTo>
                  <a:lnTo>
                    <a:pt x="2005" y="1221"/>
                  </a:lnTo>
                  <a:lnTo>
                    <a:pt x="2002" y="1219"/>
                  </a:lnTo>
                  <a:lnTo>
                    <a:pt x="2002" y="1219"/>
                  </a:lnTo>
                  <a:lnTo>
                    <a:pt x="2000" y="1217"/>
                  </a:lnTo>
                  <a:lnTo>
                    <a:pt x="2000" y="1217"/>
                  </a:lnTo>
                  <a:lnTo>
                    <a:pt x="1998" y="1217"/>
                  </a:lnTo>
                  <a:lnTo>
                    <a:pt x="1998" y="1217"/>
                  </a:lnTo>
                  <a:lnTo>
                    <a:pt x="2000" y="1214"/>
                  </a:lnTo>
                  <a:lnTo>
                    <a:pt x="2000" y="1214"/>
                  </a:lnTo>
                  <a:lnTo>
                    <a:pt x="2002" y="1217"/>
                  </a:lnTo>
                  <a:lnTo>
                    <a:pt x="2002" y="1217"/>
                  </a:lnTo>
                  <a:lnTo>
                    <a:pt x="2002" y="1217"/>
                  </a:lnTo>
                  <a:lnTo>
                    <a:pt x="2002" y="1217"/>
                  </a:lnTo>
                  <a:lnTo>
                    <a:pt x="2002" y="1217"/>
                  </a:lnTo>
                  <a:lnTo>
                    <a:pt x="2005" y="1219"/>
                  </a:lnTo>
                  <a:lnTo>
                    <a:pt x="2005" y="1219"/>
                  </a:lnTo>
                  <a:lnTo>
                    <a:pt x="2005" y="1219"/>
                  </a:lnTo>
                  <a:lnTo>
                    <a:pt x="2005" y="1219"/>
                  </a:lnTo>
                  <a:lnTo>
                    <a:pt x="2005" y="1219"/>
                  </a:lnTo>
                  <a:lnTo>
                    <a:pt x="2005" y="1219"/>
                  </a:lnTo>
                  <a:lnTo>
                    <a:pt x="2007" y="1221"/>
                  </a:lnTo>
                  <a:lnTo>
                    <a:pt x="2010" y="1221"/>
                  </a:lnTo>
                  <a:lnTo>
                    <a:pt x="2010" y="1221"/>
                  </a:lnTo>
                  <a:lnTo>
                    <a:pt x="2012" y="1221"/>
                  </a:lnTo>
                  <a:lnTo>
                    <a:pt x="2012" y="1221"/>
                  </a:lnTo>
                  <a:lnTo>
                    <a:pt x="2012" y="1219"/>
                  </a:lnTo>
                  <a:lnTo>
                    <a:pt x="2012" y="1219"/>
                  </a:lnTo>
                  <a:lnTo>
                    <a:pt x="2014" y="1214"/>
                  </a:lnTo>
                  <a:lnTo>
                    <a:pt x="2017" y="1212"/>
                  </a:lnTo>
                  <a:lnTo>
                    <a:pt x="2017" y="1210"/>
                  </a:lnTo>
                  <a:lnTo>
                    <a:pt x="2017" y="1210"/>
                  </a:lnTo>
                  <a:lnTo>
                    <a:pt x="2014" y="1207"/>
                  </a:lnTo>
                  <a:lnTo>
                    <a:pt x="2012" y="1207"/>
                  </a:lnTo>
                  <a:lnTo>
                    <a:pt x="2010" y="1205"/>
                  </a:lnTo>
                  <a:lnTo>
                    <a:pt x="2007" y="1205"/>
                  </a:lnTo>
                  <a:lnTo>
                    <a:pt x="2007" y="1202"/>
                  </a:lnTo>
                  <a:lnTo>
                    <a:pt x="2005" y="1205"/>
                  </a:lnTo>
                  <a:lnTo>
                    <a:pt x="2005" y="1205"/>
                  </a:lnTo>
                  <a:lnTo>
                    <a:pt x="2005" y="1207"/>
                  </a:lnTo>
                  <a:lnTo>
                    <a:pt x="2005" y="1207"/>
                  </a:lnTo>
                  <a:lnTo>
                    <a:pt x="2002" y="1207"/>
                  </a:lnTo>
                  <a:lnTo>
                    <a:pt x="2000" y="1207"/>
                  </a:lnTo>
                  <a:lnTo>
                    <a:pt x="2000" y="1207"/>
                  </a:lnTo>
                  <a:lnTo>
                    <a:pt x="2000" y="1207"/>
                  </a:lnTo>
                  <a:lnTo>
                    <a:pt x="2000" y="1207"/>
                  </a:lnTo>
                  <a:lnTo>
                    <a:pt x="2002" y="1207"/>
                  </a:lnTo>
                  <a:lnTo>
                    <a:pt x="2002" y="1207"/>
                  </a:lnTo>
                  <a:lnTo>
                    <a:pt x="2002" y="1205"/>
                  </a:lnTo>
                  <a:lnTo>
                    <a:pt x="2002" y="1205"/>
                  </a:lnTo>
                  <a:lnTo>
                    <a:pt x="2002" y="1205"/>
                  </a:lnTo>
                  <a:lnTo>
                    <a:pt x="2000" y="1202"/>
                  </a:lnTo>
                  <a:lnTo>
                    <a:pt x="2002" y="1202"/>
                  </a:lnTo>
                  <a:lnTo>
                    <a:pt x="2005" y="1202"/>
                  </a:lnTo>
                  <a:lnTo>
                    <a:pt x="2007" y="1200"/>
                  </a:lnTo>
                  <a:lnTo>
                    <a:pt x="2010" y="1200"/>
                  </a:lnTo>
                  <a:lnTo>
                    <a:pt x="2012" y="1200"/>
                  </a:lnTo>
                  <a:lnTo>
                    <a:pt x="2012" y="1200"/>
                  </a:lnTo>
                  <a:lnTo>
                    <a:pt x="2014" y="1200"/>
                  </a:lnTo>
                  <a:lnTo>
                    <a:pt x="2017" y="1200"/>
                  </a:lnTo>
                  <a:lnTo>
                    <a:pt x="2017" y="1202"/>
                  </a:lnTo>
                  <a:lnTo>
                    <a:pt x="2017" y="1202"/>
                  </a:lnTo>
                  <a:lnTo>
                    <a:pt x="2019" y="1205"/>
                  </a:lnTo>
                  <a:lnTo>
                    <a:pt x="2019" y="1205"/>
                  </a:lnTo>
                  <a:lnTo>
                    <a:pt x="2021" y="1205"/>
                  </a:lnTo>
                  <a:lnTo>
                    <a:pt x="2021" y="1205"/>
                  </a:lnTo>
                  <a:lnTo>
                    <a:pt x="2024" y="1202"/>
                  </a:lnTo>
                  <a:lnTo>
                    <a:pt x="2024" y="1202"/>
                  </a:lnTo>
                  <a:lnTo>
                    <a:pt x="2024" y="1202"/>
                  </a:lnTo>
                  <a:lnTo>
                    <a:pt x="2024" y="1202"/>
                  </a:lnTo>
                  <a:lnTo>
                    <a:pt x="2026" y="1202"/>
                  </a:lnTo>
                  <a:lnTo>
                    <a:pt x="2028" y="1202"/>
                  </a:lnTo>
                  <a:lnTo>
                    <a:pt x="2028" y="1202"/>
                  </a:lnTo>
                  <a:lnTo>
                    <a:pt x="2031" y="1202"/>
                  </a:lnTo>
                  <a:lnTo>
                    <a:pt x="2031" y="1202"/>
                  </a:lnTo>
                  <a:lnTo>
                    <a:pt x="2033" y="1200"/>
                  </a:lnTo>
                  <a:lnTo>
                    <a:pt x="2033" y="1200"/>
                  </a:lnTo>
                  <a:lnTo>
                    <a:pt x="2031" y="1198"/>
                  </a:lnTo>
                  <a:lnTo>
                    <a:pt x="2031" y="1195"/>
                  </a:lnTo>
                  <a:lnTo>
                    <a:pt x="2033" y="1195"/>
                  </a:lnTo>
                  <a:lnTo>
                    <a:pt x="2036" y="1195"/>
                  </a:lnTo>
                  <a:lnTo>
                    <a:pt x="2036" y="1195"/>
                  </a:lnTo>
                  <a:lnTo>
                    <a:pt x="2036" y="1193"/>
                  </a:lnTo>
                  <a:lnTo>
                    <a:pt x="2036" y="1193"/>
                  </a:lnTo>
                  <a:lnTo>
                    <a:pt x="2036" y="1193"/>
                  </a:lnTo>
                  <a:lnTo>
                    <a:pt x="2036" y="1191"/>
                  </a:lnTo>
                  <a:lnTo>
                    <a:pt x="2038" y="1191"/>
                  </a:lnTo>
                  <a:lnTo>
                    <a:pt x="2038" y="1191"/>
                  </a:lnTo>
                  <a:lnTo>
                    <a:pt x="2038" y="1191"/>
                  </a:lnTo>
                  <a:lnTo>
                    <a:pt x="2040" y="1188"/>
                  </a:lnTo>
                  <a:lnTo>
                    <a:pt x="2040" y="1188"/>
                  </a:lnTo>
                  <a:lnTo>
                    <a:pt x="2038" y="1188"/>
                  </a:lnTo>
                  <a:lnTo>
                    <a:pt x="2038" y="1188"/>
                  </a:lnTo>
                  <a:lnTo>
                    <a:pt x="2036" y="1186"/>
                  </a:lnTo>
                  <a:lnTo>
                    <a:pt x="2036" y="1186"/>
                  </a:lnTo>
                  <a:lnTo>
                    <a:pt x="2036" y="1186"/>
                  </a:lnTo>
                  <a:lnTo>
                    <a:pt x="2036" y="1186"/>
                  </a:lnTo>
                  <a:lnTo>
                    <a:pt x="2026" y="1191"/>
                  </a:lnTo>
                  <a:lnTo>
                    <a:pt x="2024" y="1193"/>
                  </a:lnTo>
                  <a:lnTo>
                    <a:pt x="2024" y="1193"/>
                  </a:lnTo>
                  <a:lnTo>
                    <a:pt x="2021" y="1193"/>
                  </a:lnTo>
                  <a:lnTo>
                    <a:pt x="2021" y="1193"/>
                  </a:lnTo>
                  <a:lnTo>
                    <a:pt x="2024" y="1191"/>
                  </a:lnTo>
                  <a:lnTo>
                    <a:pt x="2024" y="1191"/>
                  </a:lnTo>
                  <a:lnTo>
                    <a:pt x="2024" y="1191"/>
                  </a:lnTo>
                  <a:lnTo>
                    <a:pt x="2024" y="1188"/>
                  </a:lnTo>
                  <a:lnTo>
                    <a:pt x="2024" y="1188"/>
                  </a:lnTo>
                  <a:lnTo>
                    <a:pt x="2026" y="1188"/>
                  </a:lnTo>
                  <a:lnTo>
                    <a:pt x="2026" y="1188"/>
                  </a:lnTo>
                  <a:lnTo>
                    <a:pt x="2026" y="1188"/>
                  </a:lnTo>
                  <a:lnTo>
                    <a:pt x="2028" y="1188"/>
                  </a:lnTo>
                  <a:lnTo>
                    <a:pt x="2028" y="1186"/>
                  </a:lnTo>
                  <a:lnTo>
                    <a:pt x="2028" y="1186"/>
                  </a:lnTo>
                  <a:lnTo>
                    <a:pt x="2028" y="1186"/>
                  </a:lnTo>
                  <a:lnTo>
                    <a:pt x="2031" y="1184"/>
                  </a:lnTo>
                  <a:lnTo>
                    <a:pt x="2031" y="1184"/>
                  </a:lnTo>
                  <a:lnTo>
                    <a:pt x="2031" y="1184"/>
                  </a:lnTo>
                  <a:lnTo>
                    <a:pt x="2031" y="1181"/>
                  </a:lnTo>
                  <a:lnTo>
                    <a:pt x="2031" y="1181"/>
                  </a:lnTo>
                  <a:lnTo>
                    <a:pt x="2028" y="1181"/>
                  </a:lnTo>
                  <a:lnTo>
                    <a:pt x="2028" y="1179"/>
                  </a:lnTo>
                  <a:lnTo>
                    <a:pt x="2026" y="1181"/>
                  </a:lnTo>
                  <a:lnTo>
                    <a:pt x="2026" y="1179"/>
                  </a:lnTo>
                  <a:lnTo>
                    <a:pt x="2019" y="1176"/>
                  </a:lnTo>
                  <a:lnTo>
                    <a:pt x="2017" y="1174"/>
                  </a:lnTo>
                  <a:lnTo>
                    <a:pt x="2017" y="1174"/>
                  </a:lnTo>
                  <a:lnTo>
                    <a:pt x="2010" y="1176"/>
                  </a:lnTo>
                  <a:lnTo>
                    <a:pt x="2010" y="1176"/>
                  </a:lnTo>
                  <a:lnTo>
                    <a:pt x="2010" y="1176"/>
                  </a:lnTo>
                  <a:lnTo>
                    <a:pt x="2010" y="1179"/>
                  </a:lnTo>
                  <a:lnTo>
                    <a:pt x="2010" y="1181"/>
                  </a:lnTo>
                  <a:lnTo>
                    <a:pt x="2007" y="1181"/>
                  </a:lnTo>
                  <a:lnTo>
                    <a:pt x="2005" y="1181"/>
                  </a:lnTo>
                  <a:lnTo>
                    <a:pt x="2005" y="1181"/>
                  </a:lnTo>
                  <a:lnTo>
                    <a:pt x="2007" y="1176"/>
                  </a:lnTo>
                  <a:lnTo>
                    <a:pt x="2007" y="1176"/>
                  </a:lnTo>
                  <a:lnTo>
                    <a:pt x="2007" y="1174"/>
                  </a:lnTo>
                  <a:lnTo>
                    <a:pt x="2007" y="1174"/>
                  </a:lnTo>
                  <a:lnTo>
                    <a:pt x="2007" y="1172"/>
                  </a:lnTo>
                  <a:lnTo>
                    <a:pt x="2010" y="1172"/>
                  </a:lnTo>
                  <a:lnTo>
                    <a:pt x="2012" y="1174"/>
                  </a:lnTo>
                  <a:lnTo>
                    <a:pt x="2012" y="1174"/>
                  </a:lnTo>
                  <a:lnTo>
                    <a:pt x="2017" y="1172"/>
                  </a:lnTo>
                  <a:lnTo>
                    <a:pt x="2017" y="1172"/>
                  </a:lnTo>
                  <a:lnTo>
                    <a:pt x="2021" y="1172"/>
                  </a:lnTo>
                  <a:lnTo>
                    <a:pt x="2024" y="1174"/>
                  </a:lnTo>
                  <a:lnTo>
                    <a:pt x="2024" y="1174"/>
                  </a:lnTo>
                  <a:lnTo>
                    <a:pt x="2024" y="1174"/>
                  </a:lnTo>
                  <a:lnTo>
                    <a:pt x="2026" y="1176"/>
                  </a:lnTo>
                  <a:lnTo>
                    <a:pt x="2026" y="1176"/>
                  </a:lnTo>
                  <a:lnTo>
                    <a:pt x="2026" y="1176"/>
                  </a:lnTo>
                  <a:lnTo>
                    <a:pt x="2031" y="1174"/>
                  </a:lnTo>
                  <a:lnTo>
                    <a:pt x="2031" y="1174"/>
                  </a:lnTo>
                  <a:lnTo>
                    <a:pt x="2031" y="1172"/>
                  </a:lnTo>
                  <a:lnTo>
                    <a:pt x="2031" y="1172"/>
                  </a:lnTo>
                  <a:lnTo>
                    <a:pt x="2031" y="1172"/>
                  </a:lnTo>
                  <a:lnTo>
                    <a:pt x="2031" y="1169"/>
                  </a:lnTo>
                  <a:lnTo>
                    <a:pt x="2031" y="1169"/>
                  </a:lnTo>
                  <a:lnTo>
                    <a:pt x="2031" y="1169"/>
                  </a:lnTo>
                  <a:lnTo>
                    <a:pt x="2033" y="1169"/>
                  </a:lnTo>
                  <a:lnTo>
                    <a:pt x="2033" y="1169"/>
                  </a:lnTo>
                  <a:lnTo>
                    <a:pt x="2033" y="1169"/>
                  </a:lnTo>
                  <a:lnTo>
                    <a:pt x="2033" y="1167"/>
                  </a:lnTo>
                  <a:lnTo>
                    <a:pt x="2033" y="1167"/>
                  </a:lnTo>
                  <a:lnTo>
                    <a:pt x="2033" y="1167"/>
                  </a:lnTo>
                  <a:lnTo>
                    <a:pt x="2033" y="1165"/>
                  </a:lnTo>
                  <a:lnTo>
                    <a:pt x="2033" y="1165"/>
                  </a:lnTo>
                  <a:lnTo>
                    <a:pt x="2033" y="1165"/>
                  </a:lnTo>
                  <a:lnTo>
                    <a:pt x="2031" y="1162"/>
                  </a:lnTo>
                  <a:lnTo>
                    <a:pt x="2028" y="1162"/>
                  </a:lnTo>
                  <a:lnTo>
                    <a:pt x="2026" y="1160"/>
                  </a:lnTo>
                  <a:lnTo>
                    <a:pt x="2024" y="1158"/>
                  </a:lnTo>
                  <a:lnTo>
                    <a:pt x="2021" y="1158"/>
                  </a:lnTo>
                  <a:lnTo>
                    <a:pt x="2021" y="1158"/>
                  </a:lnTo>
                  <a:lnTo>
                    <a:pt x="2019" y="1158"/>
                  </a:lnTo>
                  <a:lnTo>
                    <a:pt x="2019" y="1158"/>
                  </a:lnTo>
                  <a:lnTo>
                    <a:pt x="2017" y="1155"/>
                  </a:lnTo>
                  <a:lnTo>
                    <a:pt x="2012" y="1158"/>
                  </a:lnTo>
                  <a:lnTo>
                    <a:pt x="2007" y="1158"/>
                  </a:lnTo>
                  <a:lnTo>
                    <a:pt x="2010" y="1155"/>
                  </a:lnTo>
                  <a:lnTo>
                    <a:pt x="2010" y="1155"/>
                  </a:lnTo>
                  <a:lnTo>
                    <a:pt x="2010" y="1153"/>
                  </a:lnTo>
                  <a:lnTo>
                    <a:pt x="2005" y="1153"/>
                  </a:lnTo>
                  <a:lnTo>
                    <a:pt x="2005" y="1155"/>
                  </a:lnTo>
                  <a:lnTo>
                    <a:pt x="2005" y="1155"/>
                  </a:lnTo>
                  <a:lnTo>
                    <a:pt x="2002" y="1155"/>
                  </a:lnTo>
                  <a:lnTo>
                    <a:pt x="1998" y="1158"/>
                  </a:lnTo>
                  <a:lnTo>
                    <a:pt x="1998" y="1158"/>
                  </a:lnTo>
                  <a:lnTo>
                    <a:pt x="1998" y="1160"/>
                  </a:lnTo>
                  <a:lnTo>
                    <a:pt x="1998" y="1158"/>
                  </a:lnTo>
                  <a:lnTo>
                    <a:pt x="1998" y="1158"/>
                  </a:lnTo>
                  <a:lnTo>
                    <a:pt x="1998" y="1155"/>
                  </a:lnTo>
                  <a:lnTo>
                    <a:pt x="2002" y="1153"/>
                  </a:lnTo>
                  <a:lnTo>
                    <a:pt x="2002" y="1150"/>
                  </a:lnTo>
                  <a:lnTo>
                    <a:pt x="2002" y="1150"/>
                  </a:lnTo>
                  <a:lnTo>
                    <a:pt x="2002" y="1148"/>
                  </a:lnTo>
                  <a:lnTo>
                    <a:pt x="2000" y="1148"/>
                  </a:lnTo>
                  <a:lnTo>
                    <a:pt x="2000" y="1148"/>
                  </a:lnTo>
                  <a:lnTo>
                    <a:pt x="2000" y="1150"/>
                  </a:lnTo>
                  <a:lnTo>
                    <a:pt x="2000" y="1150"/>
                  </a:lnTo>
                  <a:lnTo>
                    <a:pt x="2000" y="1150"/>
                  </a:lnTo>
                  <a:lnTo>
                    <a:pt x="1998" y="1150"/>
                  </a:lnTo>
                  <a:lnTo>
                    <a:pt x="1998" y="1148"/>
                  </a:lnTo>
                  <a:lnTo>
                    <a:pt x="1998" y="1148"/>
                  </a:lnTo>
                  <a:lnTo>
                    <a:pt x="1995" y="1150"/>
                  </a:lnTo>
                  <a:lnTo>
                    <a:pt x="1995" y="1150"/>
                  </a:lnTo>
                  <a:lnTo>
                    <a:pt x="1995" y="1150"/>
                  </a:lnTo>
                  <a:lnTo>
                    <a:pt x="1995" y="1150"/>
                  </a:lnTo>
                  <a:lnTo>
                    <a:pt x="1995" y="1155"/>
                  </a:lnTo>
                  <a:lnTo>
                    <a:pt x="1995" y="1158"/>
                  </a:lnTo>
                  <a:lnTo>
                    <a:pt x="1995" y="1158"/>
                  </a:lnTo>
                  <a:lnTo>
                    <a:pt x="1993" y="1158"/>
                  </a:lnTo>
                  <a:lnTo>
                    <a:pt x="1993" y="1158"/>
                  </a:lnTo>
                  <a:lnTo>
                    <a:pt x="1993" y="1158"/>
                  </a:lnTo>
                  <a:lnTo>
                    <a:pt x="1993" y="1155"/>
                  </a:lnTo>
                  <a:lnTo>
                    <a:pt x="1993" y="1155"/>
                  </a:lnTo>
                  <a:lnTo>
                    <a:pt x="1991" y="1155"/>
                  </a:lnTo>
                  <a:lnTo>
                    <a:pt x="1991" y="1153"/>
                  </a:lnTo>
                  <a:lnTo>
                    <a:pt x="1991" y="1153"/>
                  </a:lnTo>
                  <a:lnTo>
                    <a:pt x="1991" y="1150"/>
                  </a:lnTo>
                  <a:lnTo>
                    <a:pt x="1991" y="1148"/>
                  </a:lnTo>
                  <a:lnTo>
                    <a:pt x="1988" y="1146"/>
                  </a:lnTo>
                  <a:lnTo>
                    <a:pt x="1988" y="1146"/>
                  </a:lnTo>
                  <a:lnTo>
                    <a:pt x="1986" y="1146"/>
                  </a:lnTo>
                  <a:lnTo>
                    <a:pt x="1984" y="1148"/>
                  </a:lnTo>
                  <a:lnTo>
                    <a:pt x="1984" y="1148"/>
                  </a:lnTo>
                  <a:lnTo>
                    <a:pt x="1984" y="1150"/>
                  </a:lnTo>
                  <a:lnTo>
                    <a:pt x="1984" y="1150"/>
                  </a:lnTo>
                  <a:lnTo>
                    <a:pt x="1984" y="1150"/>
                  </a:lnTo>
                  <a:lnTo>
                    <a:pt x="1981" y="1150"/>
                  </a:lnTo>
                  <a:lnTo>
                    <a:pt x="1981" y="1150"/>
                  </a:lnTo>
                  <a:lnTo>
                    <a:pt x="1981" y="1150"/>
                  </a:lnTo>
                  <a:lnTo>
                    <a:pt x="1981" y="1150"/>
                  </a:lnTo>
                  <a:lnTo>
                    <a:pt x="1981" y="1150"/>
                  </a:lnTo>
                  <a:lnTo>
                    <a:pt x="1981" y="1153"/>
                  </a:lnTo>
                  <a:lnTo>
                    <a:pt x="1981" y="1153"/>
                  </a:lnTo>
                  <a:lnTo>
                    <a:pt x="1984" y="1155"/>
                  </a:lnTo>
                  <a:lnTo>
                    <a:pt x="1986" y="1158"/>
                  </a:lnTo>
                  <a:lnTo>
                    <a:pt x="1986" y="1158"/>
                  </a:lnTo>
                  <a:lnTo>
                    <a:pt x="1986" y="1160"/>
                  </a:lnTo>
                  <a:lnTo>
                    <a:pt x="1984" y="1160"/>
                  </a:lnTo>
                  <a:lnTo>
                    <a:pt x="1984" y="1162"/>
                  </a:lnTo>
                  <a:lnTo>
                    <a:pt x="1981" y="1162"/>
                  </a:lnTo>
                  <a:lnTo>
                    <a:pt x="1984" y="1165"/>
                  </a:lnTo>
                  <a:lnTo>
                    <a:pt x="1984" y="1165"/>
                  </a:lnTo>
                  <a:lnTo>
                    <a:pt x="1984" y="1165"/>
                  </a:lnTo>
                  <a:lnTo>
                    <a:pt x="1984" y="1165"/>
                  </a:lnTo>
                  <a:lnTo>
                    <a:pt x="1986" y="1167"/>
                  </a:lnTo>
                  <a:lnTo>
                    <a:pt x="1986" y="1169"/>
                  </a:lnTo>
                  <a:lnTo>
                    <a:pt x="1986" y="1169"/>
                  </a:lnTo>
                  <a:lnTo>
                    <a:pt x="1988" y="1169"/>
                  </a:lnTo>
                  <a:lnTo>
                    <a:pt x="1988" y="1169"/>
                  </a:lnTo>
                  <a:lnTo>
                    <a:pt x="1991" y="1169"/>
                  </a:lnTo>
                  <a:lnTo>
                    <a:pt x="1991" y="1172"/>
                  </a:lnTo>
                  <a:lnTo>
                    <a:pt x="1993" y="1172"/>
                  </a:lnTo>
                  <a:lnTo>
                    <a:pt x="1995" y="1172"/>
                  </a:lnTo>
                  <a:lnTo>
                    <a:pt x="1995" y="1174"/>
                  </a:lnTo>
                  <a:lnTo>
                    <a:pt x="1995" y="1174"/>
                  </a:lnTo>
                  <a:lnTo>
                    <a:pt x="1995" y="1174"/>
                  </a:lnTo>
                  <a:lnTo>
                    <a:pt x="1995" y="1176"/>
                  </a:lnTo>
                  <a:lnTo>
                    <a:pt x="1995" y="1176"/>
                  </a:lnTo>
                  <a:lnTo>
                    <a:pt x="1991" y="1172"/>
                  </a:lnTo>
                  <a:lnTo>
                    <a:pt x="1988" y="1172"/>
                  </a:lnTo>
                  <a:lnTo>
                    <a:pt x="1986" y="1169"/>
                  </a:lnTo>
                  <a:lnTo>
                    <a:pt x="1986" y="1172"/>
                  </a:lnTo>
                  <a:lnTo>
                    <a:pt x="1984" y="1169"/>
                  </a:lnTo>
                  <a:lnTo>
                    <a:pt x="1984" y="1169"/>
                  </a:lnTo>
                  <a:lnTo>
                    <a:pt x="1981" y="1167"/>
                  </a:lnTo>
                  <a:lnTo>
                    <a:pt x="1981" y="1165"/>
                  </a:lnTo>
                  <a:lnTo>
                    <a:pt x="1979" y="1165"/>
                  </a:lnTo>
                  <a:lnTo>
                    <a:pt x="1979" y="1165"/>
                  </a:lnTo>
                  <a:lnTo>
                    <a:pt x="1976" y="1165"/>
                  </a:lnTo>
                  <a:lnTo>
                    <a:pt x="1976" y="1165"/>
                  </a:lnTo>
                  <a:lnTo>
                    <a:pt x="1974" y="1165"/>
                  </a:lnTo>
                  <a:lnTo>
                    <a:pt x="1974" y="1165"/>
                  </a:lnTo>
                  <a:lnTo>
                    <a:pt x="1974" y="1165"/>
                  </a:lnTo>
                  <a:lnTo>
                    <a:pt x="1972" y="1167"/>
                  </a:lnTo>
                  <a:lnTo>
                    <a:pt x="1972" y="1167"/>
                  </a:lnTo>
                  <a:lnTo>
                    <a:pt x="1972" y="1169"/>
                  </a:lnTo>
                  <a:lnTo>
                    <a:pt x="1972" y="1169"/>
                  </a:lnTo>
                  <a:lnTo>
                    <a:pt x="1972" y="1169"/>
                  </a:lnTo>
                  <a:lnTo>
                    <a:pt x="1974" y="1169"/>
                  </a:lnTo>
                  <a:lnTo>
                    <a:pt x="1974" y="1172"/>
                  </a:lnTo>
                  <a:lnTo>
                    <a:pt x="1974" y="1172"/>
                  </a:lnTo>
                  <a:lnTo>
                    <a:pt x="1976" y="1172"/>
                  </a:lnTo>
                  <a:lnTo>
                    <a:pt x="1976" y="1174"/>
                  </a:lnTo>
                  <a:lnTo>
                    <a:pt x="1976" y="1174"/>
                  </a:lnTo>
                  <a:lnTo>
                    <a:pt x="1979" y="1176"/>
                  </a:lnTo>
                  <a:lnTo>
                    <a:pt x="1979" y="1176"/>
                  </a:lnTo>
                  <a:lnTo>
                    <a:pt x="1979" y="1179"/>
                  </a:lnTo>
                  <a:lnTo>
                    <a:pt x="1979" y="1179"/>
                  </a:lnTo>
                  <a:lnTo>
                    <a:pt x="1979" y="1181"/>
                  </a:lnTo>
                  <a:lnTo>
                    <a:pt x="1979" y="1184"/>
                  </a:lnTo>
                  <a:lnTo>
                    <a:pt x="1981" y="1184"/>
                  </a:lnTo>
                  <a:lnTo>
                    <a:pt x="1981" y="1184"/>
                  </a:lnTo>
                  <a:lnTo>
                    <a:pt x="1981" y="1186"/>
                  </a:lnTo>
                  <a:lnTo>
                    <a:pt x="1981" y="1186"/>
                  </a:lnTo>
                  <a:lnTo>
                    <a:pt x="1981" y="1186"/>
                  </a:lnTo>
                  <a:lnTo>
                    <a:pt x="1981" y="1188"/>
                  </a:lnTo>
                  <a:lnTo>
                    <a:pt x="1984" y="1188"/>
                  </a:lnTo>
                  <a:lnTo>
                    <a:pt x="1984" y="1191"/>
                  </a:lnTo>
                  <a:lnTo>
                    <a:pt x="1981" y="1191"/>
                  </a:lnTo>
                  <a:lnTo>
                    <a:pt x="1984" y="1193"/>
                  </a:lnTo>
                  <a:lnTo>
                    <a:pt x="1981" y="1193"/>
                  </a:lnTo>
                  <a:lnTo>
                    <a:pt x="1981" y="1191"/>
                  </a:lnTo>
                  <a:lnTo>
                    <a:pt x="1981" y="1188"/>
                  </a:lnTo>
                  <a:lnTo>
                    <a:pt x="1981" y="1186"/>
                  </a:lnTo>
                  <a:lnTo>
                    <a:pt x="1981" y="1186"/>
                  </a:lnTo>
                  <a:lnTo>
                    <a:pt x="1979" y="1186"/>
                  </a:lnTo>
                  <a:lnTo>
                    <a:pt x="1979" y="1186"/>
                  </a:lnTo>
                  <a:lnTo>
                    <a:pt x="1979" y="1184"/>
                  </a:lnTo>
                  <a:lnTo>
                    <a:pt x="1979" y="1184"/>
                  </a:lnTo>
                  <a:lnTo>
                    <a:pt x="1976" y="1181"/>
                  </a:lnTo>
                  <a:lnTo>
                    <a:pt x="1976" y="1181"/>
                  </a:lnTo>
                  <a:lnTo>
                    <a:pt x="1976" y="1179"/>
                  </a:lnTo>
                  <a:lnTo>
                    <a:pt x="1976" y="1176"/>
                  </a:lnTo>
                  <a:lnTo>
                    <a:pt x="1974" y="1174"/>
                  </a:lnTo>
                  <a:lnTo>
                    <a:pt x="1972" y="1172"/>
                  </a:lnTo>
                  <a:lnTo>
                    <a:pt x="1969" y="1169"/>
                  </a:lnTo>
                  <a:lnTo>
                    <a:pt x="1969" y="1169"/>
                  </a:lnTo>
                  <a:lnTo>
                    <a:pt x="1967" y="1167"/>
                  </a:lnTo>
                  <a:lnTo>
                    <a:pt x="1967" y="1167"/>
                  </a:lnTo>
                  <a:lnTo>
                    <a:pt x="1965" y="1167"/>
                  </a:lnTo>
                  <a:lnTo>
                    <a:pt x="1965" y="1167"/>
                  </a:lnTo>
                  <a:lnTo>
                    <a:pt x="1965" y="1169"/>
                  </a:lnTo>
                  <a:lnTo>
                    <a:pt x="1965" y="1169"/>
                  </a:lnTo>
                  <a:lnTo>
                    <a:pt x="1965" y="1169"/>
                  </a:lnTo>
                  <a:lnTo>
                    <a:pt x="1965" y="1172"/>
                  </a:lnTo>
                  <a:lnTo>
                    <a:pt x="1960" y="1174"/>
                  </a:lnTo>
                  <a:lnTo>
                    <a:pt x="1960" y="1176"/>
                  </a:lnTo>
                  <a:lnTo>
                    <a:pt x="1960" y="1179"/>
                  </a:lnTo>
                  <a:lnTo>
                    <a:pt x="1957" y="1179"/>
                  </a:lnTo>
                  <a:lnTo>
                    <a:pt x="1955" y="1181"/>
                  </a:lnTo>
                  <a:lnTo>
                    <a:pt x="1957" y="1184"/>
                  </a:lnTo>
                  <a:lnTo>
                    <a:pt x="1960" y="1186"/>
                  </a:lnTo>
                  <a:lnTo>
                    <a:pt x="1960" y="1188"/>
                  </a:lnTo>
                  <a:lnTo>
                    <a:pt x="1962" y="1188"/>
                  </a:lnTo>
                  <a:lnTo>
                    <a:pt x="1962" y="1193"/>
                  </a:lnTo>
                  <a:lnTo>
                    <a:pt x="1962" y="1193"/>
                  </a:lnTo>
                  <a:lnTo>
                    <a:pt x="1962" y="1195"/>
                  </a:lnTo>
                  <a:lnTo>
                    <a:pt x="1962" y="1195"/>
                  </a:lnTo>
                  <a:lnTo>
                    <a:pt x="1962" y="1198"/>
                  </a:lnTo>
                  <a:lnTo>
                    <a:pt x="1962" y="1198"/>
                  </a:lnTo>
                  <a:lnTo>
                    <a:pt x="1960" y="1191"/>
                  </a:lnTo>
                  <a:lnTo>
                    <a:pt x="1957" y="1188"/>
                  </a:lnTo>
                  <a:lnTo>
                    <a:pt x="1957" y="1186"/>
                  </a:lnTo>
                  <a:lnTo>
                    <a:pt x="1955" y="1184"/>
                  </a:lnTo>
                  <a:lnTo>
                    <a:pt x="1953" y="1181"/>
                  </a:lnTo>
                  <a:lnTo>
                    <a:pt x="1953" y="1181"/>
                  </a:lnTo>
                  <a:lnTo>
                    <a:pt x="1953" y="1181"/>
                  </a:lnTo>
                  <a:lnTo>
                    <a:pt x="1950" y="1181"/>
                  </a:lnTo>
                  <a:lnTo>
                    <a:pt x="1950" y="1181"/>
                  </a:lnTo>
                  <a:lnTo>
                    <a:pt x="1950" y="1184"/>
                  </a:lnTo>
                  <a:lnTo>
                    <a:pt x="1953" y="1184"/>
                  </a:lnTo>
                  <a:lnTo>
                    <a:pt x="1953" y="1184"/>
                  </a:lnTo>
                  <a:lnTo>
                    <a:pt x="1953" y="1186"/>
                  </a:lnTo>
                  <a:lnTo>
                    <a:pt x="1953" y="1186"/>
                  </a:lnTo>
                  <a:lnTo>
                    <a:pt x="1955" y="1186"/>
                  </a:lnTo>
                  <a:lnTo>
                    <a:pt x="1955" y="1186"/>
                  </a:lnTo>
                  <a:lnTo>
                    <a:pt x="1955" y="1188"/>
                  </a:lnTo>
                  <a:lnTo>
                    <a:pt x="1955" y="1188"/>
                  </a:lnTo>
                  <a:lnTo>
                    <a:pt x="1955" y="1188"/>
                  </a:lnTo>
                  <a:lnTo>
                    <a:pt x="1955" y="1191"/>
                  </a:lnTo>
                  <a:lnTo>
                    <a:pt x="1953" y="1191"/>
                  </a:lnTo>
                  <a:lnTo>
                    <a:pt x="1946" y="1195"/>
                  </a:lnTo>
                  <a:lnTo>
                    <a:pt x="1946" y="1193"/>
                  </a:lnTo>
                  <a:lnTo>
                    <a:pt x="1946" y="1193"/>
                  </a:lnTo>
                  <a:lnTo>
                    <a:pt x="1948" y="1193"/>
                  </a:lnTo>
                  <a:lnTo>
                    <a:pt x="1950" y="1191"/>
                  </a:lnTo>
                  <a:lnTo>
                    <a:pt x="1953" y="1191"/>
                  </a:lnTo>
                  <a:lnTo>
                    <a:pt x="1953" y="1188"/>
                  </a:lnTo>
                  <a:lnTo>
                    <a:pt x="1953" y="1188"/>
                  </a:lnTo>
                  <a:lnTo>
                    <a:pt x="1950" y="1186"/>
                  </a:lnTo>
                  <a:lnTo>
                    <a:pt x="1950" y="1186"/>
                  </a:lnTo>
                  <a:lnTo>
                    <a:pt x="1950" y="1186"/>
                  </a:lnTo>
                  <a:lnTo>
                    <a:pt x="1950" y="1186"/>
                  </a:lnTo>
                  <a:lnTo>
                    <a:pt x="1950" y="1184"/>
                  </a:lnTo>
                  <a:lnTo>
                    <a:pt x="1950" y="1181"/>
                  </a:lnTo>
                  <a:lnTo>
                    <a:pt x="1950" y="1181"/>
                  </a:lnTo>
                  <a:lnTo>
                    <a:pt x="1955" y="1179"/>
                  </a:lnTo>
                  <a:lnTo>
                    <a:pt x="1955" y="1176"/>
                  </a:lnTo>
                  <a:lnTo>
                    <a:pt x="1955" y="1174"/>
                  </a:lnTo>
                  <a:lnTo>
                    <a:pt x="1955" y="1172"/>
                  </a:lnTo>
                  <a:lnTo>
                    <a:pt x="1955" y="1172"/>
                  </a:lnTo>
                  <a:lnTo>
                    <a:pt x="1953" y="1169"/>
                  </a:lnTo>
                  <a:lnTo>
                    <a:pt x="1953" y="1167"/>
                  </a:lnTo>
                  <a:lnTo>
                    <a:pt x="1948" y="1165"/>
                  </a:lnTo>
                  <a:lnTo>
                    <a:pt x="1948" y="1165"/>
                  </a:lnTo>
                  <a:lnTo>
                    <a:pt x="1948" y="1165"/>
                  </a:lnTo>
                  <a:lnTo>
                    <a:pt x="1948" y="1162"/>
                  </a:lnTo>
                  <a:lnTo>
                    <a:pt x="1948" y="1162"/>
                  </a:lnTo>
                  <a:lnTo>
                    <a:pt x="1948" y="1160"/>
                  </a:lnTo>
                  <a:lnTo>
                    <a:pt x="1950" y="1155"/>
                  </a:lnTo>
                  <a:lnTo>
                    <a:pt x="1950" y="1155"/>
                  </a:lnTo>
                  <a:lnTo>
                    <a:pt x="1950" y="1150"/>
                  </a:lnTo>
                  <a:lnTo>
                    <a:pt x="1950" y="1150"/>
                  </a:lnTo>
                  <a:lnTo>
                    <a:pt x="1948" y="1148"/>
                  </a:lnTo>
                  <a:lnTo>
                    <a:pt x="1946" y="1146"/>
                  </a:lnTo>
                  <a:lnTo>
                    <a:pt x="1946" y="1143"/>
                  </a:lnTo>
                  <a:lnTo>
                    <a:pt x="1943" y="1143"/>
                  </a:lnTo>
                  <a:lnTo>
                    <a:pt x="1941" y="1143"/>
                  </a:lnTo>
                  <a:lnTo>
                    <a:pt x="1939" y="1143"/>
                  </a:lnTo>
                  <a:lnTo>
                    <a:pt x="1939" y="1146"/>
                  </a:lnTo>
                  <a:lnTo>
                    <a:pt x="1941" y="1146"/>
                  </a:lnTo>
                  <a:lnTo>
                    <a:pt x="1941" y="1148"/>
                  </a:lnTo>
                  <a:lnTo>
                    <a:pt x="1941" y="1148"/>
                  </a:lnTo>
                  <a:lnTo>
                    <a:pt x="1941" y="1150"/>
                  </a:lnTo>
                  <a:lnTo>
                    <a:pt x="1941" y="1153"/>
                  </a:lnTo>
                  <a:lnTo>
                    <a:pt x="1941" y="1153"/>
                  </a:lnTo>
                  <a:lnTo>
                    <a:pt x="1939" y="1153"/>
                  </a:lnTo>
                  <a:lnTo>
                    <a:pt x="1941" y="1150"/>
                  </a:lnTo>
                  <a:lnTo>
                    <a:pt x="1941" y="1150"/>
                  </a:lnTo>
                  <a:lnTo>
                    <a:pt x="1941" y="1148"/>
                  </a:lnTo>
                  <a:lnTo>
                    <a:pt x="1941" y="1148"/>
                  </a:lnTo>
                  <a:lnTo>
                    <a:pt x="1941" y="1148"/>
                  </a:lnTo>
                  <a:lnTo>
                    <a:pt x="1939" y="1148"/>
                  </a:lnTo>
                  <a:lnTo>
                    <a:pt x="1939" y="1148"/>
                  </a:lnTo>
                  <a:lnTo>
                    <a:pt x="1936" y="1148"/>
                  </a:lnTo>
                  <a:lnTo>
                    <a:pt x="1936" y="1148"/>
                  </a:lnTo>
                  <a:lnTo>
                    <a:pt x="1936" y="1150"/>
                  </a:lnTo>
                  <a:lnTo>
                    <a:pt x="1939" y="1158"/>
                  </a:lnTo>
                  <a:lnTo>
                    <a:pt x="1939" y="1160"/>
                  </a:lnTo>
                  <a:lnTo>
                    <a:pt x="1941" y="1160"/>
                  </a:lnTo>
                  <a:lnTo>
                    <a:pt x="1941" y="1160"/>
                  </a:lnTo>
                  <a:lnTo>
                    <a:pt x="1941" y="1162"/>
                  </a:lnTo>
                  <a:lnTo>
                    <a:pt x="1941" y="1165"/>
                  </a:lnTo>
                  <a:lnTo>
                    <a:pt x="1941" y="1169"/>
                  </a:lnTo>
                  <a:lnTo>
                    <a:pt x="1941" y="1172"/>
                  </a:lnTo>
                  <a:lnTo>
                    <a:pt x="1939" y="1174"/>
                  </a:lnTo>
                  <a:lnTo>
                    <a:pt x="1939" y="1176"/>
                  </a:lnTo>
                  <a:lnTo>
                    <a:pt x="1939" y="1179"/>
                  </a:lnTo>
                  <a:lnTo>
                    <a:pt x="1939" y="1179"/>
                  </a:lnTo>
                  <a:lnTo>
                    <a:pt x="1939" y="1181"/>
                  </a:lnTo>
                  <a:lnTo>
                    <a:pt x="1941" y="1184"/>
                  </a:lnTo>
                  <a:lnTo>
                    <a:pt x="1939" y="1181"/>
                  </a:lnTo>
                  <a:lnTo>
                    <a:pt x="1939" y="1181"/>
                  </a:lnTo>
                  <a:lnTo>
                    <a:pt x="1936" y="1179"/>
                  </a:lnTo>
                  <a:lnTo>
                    <a:pt x="1936" y="1176"/>
                  </a:lnTo>
                  <a:lnTo>
                    <a:pt x="1939" y="1174"/>
                  </a:lnTo>
                  <a:lnTo>
                    <a:pt x="1939" y="1167"/>
                  </a:lnTo>
                  <a:lnTo>
                    <a:pt x="1939" y="1162"/>
                  </a:lnTo>
                  <a:lnTo>
                    <a:pt x="1939" y="1162"/>
                  </a:lnTo>
                  <a:lnTo>
                    <a:pt x="1939" y="1160"/>
                  </a:lnTo>
                  <a:lnTo>
                    <a:pt x="1936" y="1158"/>
                  </a:lnTo>
                  <a:lnTo>
                    <a:pt x="1936" y="1158"/>
                  </a:lnTo>
                  <a:lnTo>
                    <a:pt x="1934" y="1158"/>
                  </a:lnTo>
                  <a:lnTo>
                    <a:pt x="1931" y="1158"/>
                  </a:lnTo>
                  <a:lnTo>
                    <a:pt x="1929" y="1160"/>
                  </a:lnTo>
                  <a:lnTo>
                    <a:pt x="1929" y="1162"/>
                  </a:lnTo>
                  <a:lnTo>
                    <a:pt x="1927" y="1162"/>
                  </a:lnTo>
                  <a:lnTo>
                    <a:pt x="1927" y="1162"/>
                  </a:lnTo>
                  <a:lnTo>
                    <a:pt x="1927" y="1162"/>
                  </a:lnTo>
                  <a:lnTo>
                    <a:pt x="1927" y="1162"/>
                  </a:lnTo>
                  <a:lnTo>
                    <a:pt x="1924" y="1162"/>
                  </a:lnTo>
                  <a:lnTo>
                    <a:pt x="1922" y="1162"/>
                  </a:lnTo>
                  <a:lnTo>
                    <a:pt x="1922" y="1162"/>
                  </a:lnTo>
                  <a:lnTo>
                    <a:pt x="1922" y="1165"/>
                  </a:lnTo>
                  <a:lnTo>
                    <a:pt x="1924" y="1167"/>
                  </a:lnTo>
                  <a:lnTo>
                    <a:pt x="1924" y="1167"/>
                  </a:lnTo>
                  <a:lnTo>
                    <a:pt x="1924" y="1169"/>
                  </a:lnTo>
                  <a:lnTo>
                    <a:pt x="1922" y="1169"/>
                  </a:lnTo>
                  <a:lnTo>
                    <a:pt x="1917" y="1172"/>
                  </a:lnTo>
                  <a:lnTo>
                    <a:pt x="1915" y="1176"/>
                  </a:lnTo>
                  <a:lnTo>
                    <a:pt x="1915" y="1176"/>
                  </a:lnTo>
                  <a:lnTo>
                    <a:pt x="1913" y="1179"/>
                  </a:lnTo>
                  <a:lnTo>
                    <a:pt x="1910" y="1181"/>
                  </a:lnTo>
                  <a:lnTo>
                    <a:pt x="1908" y="1184"/>
                  </a:lnTo>
                  <a:lnTo>
                    <a:pt x="1908" y="1184"/>
                  </a:lnTo>
                  <a:lnTo>
                    <a:pt x="1908" y="1186"/>
                  </a:lnTo>
                  <a:lnTo>
                    <a:pt x="1908" y="1186"/>
                  </a:lnTo>
                  <a:lnTo>
                    <a:pt x="1908" y="1188"/>
                  </a:lnTo>
                  <a:lnTo>
                    <a:pt x="1908" y="1188"/>
                  </a:lnTo>
                  <a:lnTo>
                    <a:pt x="1910" y="1193"/>
                  </a:lnTo>
                  <a:lnTo>
                    <a:pt x="1910" y="1193"/>
                  </a:lnTo>
                  <a:lnTo>
                    <a:pt x="1910" y="1193"/>
                  </a:lnTo>
                  <a:lnTo>
                    <a:pt x="1910" y="1195"/>
                  </a:lnTo>
                  <a:lnTo>
                    <a:pt x="1910" y="1195"/>
                  </a:lnTo>
                  <a:lnTo>
                    <a:pt x="1910" y="1195"/>
                  </a:lnTo>
                  <a:lnTo>
                    <a:pt x="1908" y="1193"/>
                  </a:lnTo>
                  <a:lnTo>
                    <a:pt x="1905" y="1188"/>
                  </a:lnTo>
                  <a:lnTo>
                    <a:pt x="1905" y="1186"/>
                  </a:lnTo>
                  <a:lnTo>
                    <a:pt x="1905" y="1184"/>
                  </a:lnTo>
                  <a:lnTo>
                    <a:pt x="1915" y="1172"/>
                  </a:lnTo>
                  <a:lnTo>
                    <a:pt x="1915" y="1169"/>
                  </a:lnTo>
                  <a:lnTo>
                    <a:pt x="1915" y="1169"/>
                  </a:lnTo>
                  <a:lnTo>
                    <a:pt x="1917" y="1169"/>
                  </a:lnTo>
                  <a:lnTo>
                    <a:pt x="1920" y="1169"/>
                  </a:lnTo>
                  <a:lnTo>
                    <a:pt x="1920" y="1167"/>
                  </a:lnTo>
                  <a:lnTo>
                    <a:pt x="1920" y="1167"/>
                  </a:lnTo>
                  <a:lnTo>
                    <a:pt x="1920" y="1162"/>
                  </a:lnTo>
                  <a:lnTo>
                    <a:pt x="1917" y="1162"/>
                  </a:lnTo>
                  <a:lnTo>
                    <a:pt x="1917" y="1162"/>
                  </a:lnTo>
                  <a:lnTo>
                    <a:pt x="1910" y="1169"/>
                  </a:lnTo>
                  <a:lnTo>
                    <a:pt x="1903" y="1174"/>
                  </a:lnTo>
                  <a:lnTo>
                    <a:pt x="1901" y="1176"/>
                  </a:lnTo>
                  <a:lnTo>
                    <a:pt x="1898" y="1181"/>
                  </a:lnTo>
                  <a:lnTo>
                    <a:pt x="1898" y="1181"/>
                  </a:lnTo>
                  <a:lnTo>
                    <a:pt x="1896" y="1181"/>
                  </a:lnTo>
                  <a:lnTo>
                    <a:pt x="1896" y="1179"/>
                  </a:lnTo>
                  <a:lnTo>
                    <a:pt x="1903" y="1172"/>
                  </a:lnTo>
                  <a:lnTo>
                    <a:pt x="1908" y="1172"/>
                  </a:lnTo>
                  <a:lnTo>
                    <a:pt x="1908" y="1169"/>
                  </a:lnTo>
                  <a:lnTo>
                    <a:pt x="1908" y="1167"/>
                  </a:lnTo>
                  <a:lnTo>
                    <a:pt x="1910" y="1165"/>
                  </a:lnTo>
                  <a:lnTo>
                    <a:pt x="1908" y="1165"/>
                  </a:lnTo>
                  <a:lnTo>
                    <a:pt x="1905" y="1167"/>
                  </a:lnTo>
                  <a:lnTo>
                    <a:pt x="1889" y="1169"/>
                  </a:lnTo>
                  <a:lnTo>
                    <a:pt x="1891" y="1169"/>
                  </a:lnTo>
                  <a:lnTo>
                    <a:pt x="1915" y="1160"/>
                  </a:lnTo>
                  <a:lnTo>
                    <a:pt x="1917" y="1160"/>
                  </a:lnTo>
                  <a:lnTo>
                    <a:pt x="1920" y="1160"/>
                  </a:lnTo>
                  <a:lnTo>
                    <a:pt x="1920" y="1158"/>
                  </a:lnTo>
                  <a:lnTo>
                    <a:pt x="1917" y="1158"/>
                  </a:lnTo>
                  <a:lnTo>
                    <a:pt x="1915" y="1158"/>
                  </a:lnTo>
                  <a:lnTo>
                    <a:pt x="1915" y="1158"/>
                  </a:lnTo>
                  <a:lnTo>
                    <a:pt x="1915" y="1158"/>
                  </a:lnTo>
                  <a:lnTo>
                    <a:pt x="1915" y="1155"/>
                  </a:lnTo>
                  <a:lnTo>
                    <a:pt x="1913" y="1153"/>
                  </a:lnTo>
                  <a:lnTo>
                    <a:pt x="1913" y="1153"/>
                  </a:lnTo>
                  <a:lnTo>
                    <a:pt x="1913" y="1150"/>
                  </a:lnTo>
                  <a:lnTo>
                    <a:pt x="1908" y="1148"/>
                  </a:lnTo>
                  <a:lnTo>
                    <a:pt x="1908" y="1148"/>
                  </a:lnTo>
                  <a:lnTo>
                    <a:pt x="1905" y="1150"/>
                  </a:lnTo>
                  <a:lnTo>
                    <a:pt x="1903" y="1153"/>
                  </a:lnTo>
                  <a:lnTo>
                    <a:pt x="1898" y="1155"/>
                  </a:lnTo>
                  <a:lnTo>
                    <a:pt x="1896" y="1155"/>
                  </a:lnTo>
                  <a:lnTo>
                    <a:pt x="1894" y="1153"/>
                  </a:lnTo>
                  <a:lnTo>
                    <a:pt x="1901" y="1153"/>
                  </a:lnTo>
                  <a:lnTo>
                    <a:pt x="1901" y="1153"/>
                  </a:lnTo>
                  <a:lnTo>
                    <a:pt x="1903" y="1148"/>
                  </a:lnTo>
                  <a:lnTo>
                    <a:pt x="1903" y="1146"/>
                  </a:lnTo>
                  <a:lnTo>
                    <a:pt x="1903" y="1146"/>
                  </a:lnTo>
                  <a:lnTo>
                    <a:pt x="1903" y="1146"/>
                  </a:lnTo>
                  <a:lnTo>
                    <a:pt x="1903" y="1146"/>
                  </a:lnTo>
                  <a:lnTo>
                    <a:pt x="1903" y="1146"/>
                  </a:lnTo>
                  <a:lnTo>
                    <a:pt x="1903" y="1143"/>
                  </a:lnTo>
                  <a:lnTo>
                    <a:pt x="1903" y="1143"/>
                  </a:lnTo>
                  <a:lnTo>
                    <a:pt x="1903" y="1143"/>
                  </a:lnTo>
                  <a:lnTo>
                    <a:pt x="1903" y="1143"/>
                  </a:lnTo>
                  <a:lnTo>
                    <a:pt x="1901" y="1143"/>
                  </a:lnTo>
                  <a:lnTo>
                    <a:pt x="1901" y="1141"/>
                  </a:lnTo>
                  <a:lnTo>
                    <a:pt x="1901" y="1139"/>
                  </a:lnTo>
                  <a:lnTo>
                    <a:pt x="1898" y="1139"/>
                  </a:lnTo>
                  <a:lnTo>
                    <a:pt x="1898" y="1136"/>
                  </a:lnTo>
                  <a:lnTo>
                    <a:pt x="1898" y="1139"/>
                  </a:lnTo>
                  <a:lnTo>
                    <a:pt x="1894" y="1141"/>
                  </a:lnTo>
                  <a:lnTo>
                    <a:pt x="1894" y="1141"/>
                  </a:lnTo>
                  <a:lnTo>
                    <a:pt x="1891" y="1141"/>
                  </a:lnTo>
                  <a:lnTo>
                    <a:pt x="1894" y="1139"/>
                  </a:lnTo>
                  <a:lnTo>
                    <a:pt x="1894" y="1139"/>
                  </a:lnTo>
                  <a:lnTo>
                    <a:pt x="1894" y="1136"/>
                  </a:lnTo>
                  <a:lnTo>
                    <a:pt x="1891" y="1134"/>
                  </a:lnTo>
                  <a:lnTo>
                    <a:pt x="1889" y="1134"/>
                  </a:lnTo>
                  <a:lnTo>
                    <a:pt x="1889" y="1134"/>
                  </a:lnTo>
                  <a:lnTo>
                    <a:pt x="1886" y="1131"/>
                  </a:lnTo>
                  <a:lnTo>
                    <a:pt x="1886" y="1131"/>
                  </a:lnTo>
                  <a:lnTo>
                    <a:pt x="1884" y="1134"/>
                  </a:lnTo>
                  <a:lnTo>
                    <a:pt x="1886" y="1134"/>
                  </a:lnTo>
                  <a:lnTo>
                    <a:pt x="1886" y="1136"/>
                  </a:lnTo>
                  <a:lnTo>
                    <a:pt x="1884" y="1136"/>
                  </a:lnTo>
                  <a:lnTo>
                    <a:pt x="1884" y="1136"/>
                  </a:lnTo>
                  <a:lnTo>
                    <a:pt x="1879" y="1143"/>
                  </a:lnTo>
                  <a:lnTo>
                    <a:pt x="1879" y="1143"/>
                  </a:lnTo>
                  <a:lnTo>
                    <a:pt x="1879" y="1141"/>
                  </a:lnTo>
                  <a:lnTo>
                    <a:pt x="1879" y="1139"/>
                  </a:lnTo>
                  <a:lnTo>
                    <a:pt x="1882" y="1136"/>
                  </a:lnTo>
                  <a:lnTo>
                    <a:pt x="1884" y="1136"/>
                  </a:lnTo>
                  <a:lnTo>
                    <a:pt x="1884" y="1134"/>
                  </a:lnTo>
                  <a:lnTo>
                    <a:pt x="1884" y="1134"/>
                  </a:lnTo>
                  <a:lnTo>
                    <a:pt x="1884" y="1134"/>
                  </a:lnTo>
                  <a:lnTo>
                    <a:pt x="1884" y="1134"/>
                  </a:lnTo>
                  <a:lnTo>
                    <a:pt x="1884" y="1131"/>
                  </a:lnTo>
                  <a:lnTo>
                    <a:pt x="1882" y="1131"/>
                  </a:lnTo>
                  <a:lnTo>
                    <a:pt x="1882" y="1131"/>
                  </a:lnTo>
                  <a:lnTo>
                    <a:pt x="1882" y="1131"/>
                  </a:lnTo>
                  <a:lnTo>
                    <a:pt x="1879" y="1131"/>
                  </a:lnTo>
                  <a:lnTo>
                    <a:pt x="1879" y="1129"/>
                  </a:lnTo>
                  <a:lnTo>
                    <a:pt x="1877" y="1129"/>
                  </a:lnTo>
                  <a:lnTo>
                    <a:pt x="1872" y="1129"/>
                  </a:lnTo>
                  <a:lnTo>
                    <a:pt x="1872" y="1129"/>
                  </a:lnTo>
                  <a:lnTo>
                    <a:pt x="1870" y="1129"/>
                  </a:lnTo>
                  <a:lnTo>
                    <a:pt x="1870" y="1131"/>
                  </a:lnTo>
                  <a:lnTo>
                    <a:pt x="1870" y="1131"/>
                  </a:lnTo>
                  <a:lnTo>
                    <a:pt x="1870" y="1131"/>
                  </a:lnTo>
                  <a:lnTo>
                    <a:pt x="1870" y="1131"/>
                  </a:lnTo>
                  <a:lnTo>
                    <a:pt x="1870" y="1131"/>
                  </a:lnTo>
                  <a:lnTo>
                    <a:pt x="1868" y="1131"/>
                  </a:lnTo>
                  <a:lnTo>
                    <a:pt x="1868" y="1131"/>
                  </a:lnTo>
                  <a:lnTo>
                    <a:pt x="1870" y="1134"/>
                  </a:lnTo>
                  <a:lnTo>
                    <a:pt x="1870" y="1136"/>
                  </a:lnTo>
                  <a:lnTo>
                    <a:pt x="1870" y="1136"/>
                  </a:lnTo>
                  <a:lnTo>
                    <a:pt x="1872" y="1139"/>
                  </a:lnTo>
                  <a:lnTo>
                    <a:pt x="1872" y="1141"/>
                  </a:lnTo>
                  <a:lnTo>
                    <a:pt x="1872" y="1143"/>
                  </a:lnTo>
                  <a:lnTo>
                    <a:pt x="1872" y="1143"/>
                  </a:lnTo>
                  <a:lnTo>
                    <a:pt x="1872" y="1143"/>
                  </a:lnTo>
                  <a:lnTo>
                    <a:pt x="1870" y="1143"/>
                  </a:lnTo>
                  <a:lnTo>
                    <a:pt x="1872" y="1143"/>
                  </a:lnTo>
                  <a:lnTo>
                    <a:pt x="1872" y="1141"/>
                  </a:lnTo>
                  <a:lnTo>
                    <a:pt x="1870" y="1141"/>
                  </a:lnTo>
                  <a:lnTo>
                    <a:pt x="1870" y="1139"/>
                  </a:lnTo>
                  <a:lnTo>
                    <a:pt x="1870" y="1139"/>
                  </a:lnTo>
                  <a:lnTo>
                    <a:pt x="1868" y="1136"/>
                  </a:lnTo>
                  <a:lnTo>
                    <a:pt x="1868" y="1136"/>
                  </a:lnTo>
                  <a:lnTo>
                    <a:pt x="1868" y="1136"/>
                  </a:lnTo>
                  <a:lnTo>
                    <a:pt x="1865" y="1136"/>
                  </a:lnTo>
                  <a:lnTo>
                    <a:pt x="1865" y="1136"/>
                  </a:lnTo>
                  <a:lnTo>
                    <a:pt x="1865" y="1136"/>
                  </a:lnTo>
                  <a:lnTo>
                    <a:pt x="1865" y="1139"/>
                  </a:lnTo>
                  <a:lnTo>
                    <a:pt x="1865" y="1139"/>
                  </a:lnTo>
                  <a:lnTo>
                    <a:pt x="1865" y="1139"/>
                  </a:lnTo>
                  <a:lnTo>
                    <a:pt x="1863" y="1141"/>
                  </a:lnTo>
                  <a:lnTo>
                    <a:pt x="1863" y="1141"/>
                  </a:lnTo>
                  <a:lnTo>
                    <a:pt x="1863" y="1141"/>
                  </a:lnTo>
                  <a:lnTo>
                    <a:pt x="1863" y="1141"/>
                  </a:lnTo>
                  <a:lnTo>
                    <a:pt x="1865" y="1143"/>
                  </a:lnTo>
                  <a:lnTo>
                    <a:pt x="1865" y="1143"/>
                  </a:lnTo>
                  <a:lnTo>
                    <a:pt x="1865" y="1143"/>
                  </a:lnTo>
                  <a:lnTo>
                    <a:pt x="1865" y="1143"/>
                  </a:lnTo>
                  <a:lnTo>
                    <a:pt x="1865" y="1143"/>
                  </a:lnTo>
                  <a:lnTo>
                    <a:pt x="1865" y="1146"/>
                  </a:lnTo>
                  <a:lnTo>
                    <a:pt x="1863" y="1146"/>
                  </a:lnTo>
                  <a:lnTo>
                    <a:pt x="1863" y="1146"/>
                  </a:lnTo>
                  <a:lnTo>
                    <a:pt x="1863" y="1146"/>
                  </a:lnTo>
                  <a:lnTo>
                    <a:pt x="1863" y="1148"/>
                  </a:lnTo>
                  <a:lnTo>
                    <a:pt x="1863" y="1148"/>
                  </a:lnTo>
                  <a:lnTo>
                    <a:pt x="1863" y="1150"/>
                  </a:lnTo>
                  <a:lnTo>
                    <a:pt x="1863" y="1153"/>
                  </a:lnTo>
                  <a:lnTo>
                    <a:pt x="1865" y="1153"/>
                  </a:lnTo>
                  <a:lnTo>
                    <a:pt x="1865" y="1153"/>
                  </a:lnTo>
                  <a:lnTo>
                    <a:pt x="1863" y="1153"/>
                  </a:lnTo>
                  <a:lnTo>
                    <a:pt x="1863" y="1153"/>
                  </a:lnTo>
                  <a:lnTo>
                    <a:pt x="1860" y="1150"/>
                  </a:lnTo>
                  <a:lnTo>
                    <a:pt x="1860" y="1150"/>
                  </a:lnTo>
                  <a:lnTo>
                    <a:pt x="1860" y="1148"/>
                  </a:lnTo>
                  <a:lnTo>
                    <a:pt x="1860" y="1146"/>
                  </a:lnTo>
                  <a:lnTo>
                    <a:pt x="1860" y="1143"/>
                  </a:lnTo>
                  <a:lnTo>
                    <a:pt x="1863" y="1143"/>
                  </a:lnTo>
                  <a:lnTo>
                    <a:pt x="1863" y="1141"/>
                  </a:lnTo>
                  <a:lnTo>
                    <a:pt x="1863" y="1141"/>
                  </a:lnTo>
                  <a:lnTo>
                    <a:pt x="1863" y="1141"/>
                  </a:lnTo>
                  <a:lnTo>
                    <a:pt x="1863" y="1141"/>
                  </a:lnTo>
                  <a:lnTo>
                    <a:pt x="1863" y="1139"/>
                  </a:lnTo>
                  <a:lnTo>
                    <a:pt x="1860" y="1139"/>
                  </a:lnTo>
                  <a:lnTo>
                    <a:pt x="1860" y="1136"/>
                  </a:lnTo>
                  <a:lnTo>
                    <a:pt x="1860" y="1136"/>
                  </a:lnTo>
                  <a:lnTo>
                    <a:pt x="1860" y="1136"/>
                  </a:lnTo>
                  <a:lnTo>
                    <a:pt x="1858" y="1136"/>
                  </a:lnTo>
                  <a:lnTo>
                    <a:pt x="1858" y="1136"/>
                  </a:lnTo>
                  <a:lnTo>
                    <a:pt x="1858" y="1141"/>
                  </a:lnTo>
                  <a:lnTo>
                    <a:pt x="1858" y="1141"/>
                  </a:lnTo>
                  <a:lnTo>
                    <a:pt x="1858" y="1141"/>
                  </a:lnTo>
                  <a:lnTo>
                    <a:pt x="1858" y="1139"/>
                  </a:lnTo>
                  <a:lnTo>
                    <a:pt x="1856" y="1136"/>
                  </a:lnTo>
                  <a:lnTo>
                    <a:pt x="1856" y="1136"/>
                  </a:lnTo>
                  <a:lnTo>
                    <a:pt x="1856" y="1136"/>
                  </a:lnTo>
                  <a:lnTo>
                    <a:pt x="1856" y="1134"/>
                  </a:lnTo>
                  <a:lnTo>
                    <a:pt x="1856" y="1134"/>
                  </a:lnTo>
                  <a:lnTo>
                    <a:pt x="1858" y="1136"/>
                  </a:lnTo>
                  <a:lnTo>
                    <a:pt x="1858" y="1136"/>
                  </a:lnTo>
                  <a:lnTo>
                    <a:pt x="1858" y="1134"/>
                  </a:lnTo>
                  <a:lnTo>
                    <a:pt x="1858" y="1134"/>
                  </a:lnTo>
                  <a:lnTo>
                    <a:pt x="1858" y="1129"/>
                  </a:lnTo>
                  <a:lnTo>
                    <a:pt x="1856" y="1129"/>
                  </a:lnTo>
                  <a:lnTo>
                    <a:pt x="1856" y="1129"/>
                  </a:lnTo>
                  <a:lnTo>
                    <a:pt x="1853" y="1129"/>
                  </a:lnTo>
                  <a:lnTo>
                    <a:pt x="1853" y="1127"/>
                  </a:lnTo>
                  <a:lnTo>
                    <a:pt x="1858" y="1124"/>
                  </a:lnTo>
                  <a:lnTo>
                    <a:pt x="1860" y="1122"/>
                  </a:lnTo>
                  <a:lnTo>
                    <a:pt x="1860" y="1120"/>
                  </a:lnTo>
                  <a:lnTo>
                    <a:pt x="1860" y="1120"/>
                  </a:lnTo>
                  <a:lnTo>
                    <a:pt x="1858" y="1117"/>
                  </a:lnTo>
                  <a:lnTo>
                    <a:pt x="1856" y="1120"/>
                  </a:lnTo>
                  <a:lnTo>
                    <a:pt x="1851" y="1117"/>
                  </a:lnTo>
                  <a:lnTo>
                    <a:pt x="1849" y="1120"/>
                  </a:lnTo>
                  <a:lnTo>
                    <a:pt x="1849" y="1120"/>
                  </a:lnTo>
                  <a:lnTo>
                    <a:pt x="1849" y="1120"/>
                  </a:lnTo>
                  <a:lnTo>
                    <a:pt x="1849" y="1122"/>
                  </a:lnTo>
                  <a:lnTo>
                    <a:pt x="1849" y="1122"/>
                  </a:lnTo>
                  <a:lnTo>
                    <a:pt x="1849" y="1122"/>
                  </a:lnTo>
                  <a:lnTo>
                    <a:pt x="1849" y="1122"/>
                  </a:lnTo>
                  <a:lnTo>
                    <a:pt x="1846" y="1122"/>
                  </a:lnTo>
                  <a:lnTo>
                    <a:pt x="1846" y="1122"/>
                  </a:lnTo>
                  <a:lnTo>
                    <a:pt x="1846" y="1122"/>
                  </a:lnTo>
                  <a:lnTo>
                    <a:pt x="1846" y="1124"/>
                  </a:lnTo>
                  <a:lnTo>
                    <a:pt x="1849" y="1127"/>
                  </a:lnTo>
                  <a:lnTo>
                    <a:pt x="1849" y="1129"/>
                  </a:lnTo>
                  <a:lnTo>
                    <a:pt x="1846" y="1131"/>
                  </a:lnTo>
                  <a:lnTo>
                    <a:pt x="1844" y="1134"/>
                  </a:lnTo>
                  <a:lnTo>
                    <a:pt x="1844" y="1134"/>
                  </a:lnTo>
                  <a:lnTo>
                    <a:pt x="1844" y="1136"/>
                  </a:lnTo>
                  <a:lnTo>
                    <a:pt x="1844" y="1136"/>
                  </a:lnTo>
                  <a:lnTo>
                    <a:pt x="1846" y="1143"/>
                  </a:lnTo>
                  <a:lnTo>
                    <a:pt x="1846" y="1143"/>
                  </a:lnTo>
                  <a:lnTo>
                    <a:pt x="1846" y="1146"/>
                  </a:lnTo>
                  <a:lnTo>
                    <a:pt x="1846" y="1146"/>
                  </a:lnTo>
                  <a:lnTo>
                    <a:pt x="1846" y="1146"/>
                  </a:lnTo>
                  <a:lnTo>
                    <a:pt x="1846" y="1148"/>
                  </a:lnTo>
                  <a:lnTo>
                    <a:pt x="1846" y="1148"/>
                  </a:lnTo>
                  <a:lnTo>
                    <a:pt x="1849" y="1148"/>
                  </a:lnTo>
                  <a:lnTo>
                    <a:pt x="1853" y="1150"/>
                  </a:lnTo>
                  <a:lnTo>
                    <a:pt x="1856" y="1150"/>
                  </a:lnTo>
                  <a:lnTo>
                    <a:pt x="1856" y="1153"/>
                  </a:lnTo>
                  <a:lnTo>
                    <a:pt x="1860" y="1158"/>
                  </a:lnTo>
                  <a:lnTo>
                    <a:pt x="1860" y="1160"/>
                  </a:lnTo>
                  <a:lnTo>
                    <a:pt x="1860" y="1160"/>
                  </a:lnTo>
                  <a:lnTo>
                    <a:pt x="1860" y="1160"/>
                  </a:lnTo>
                  <a:lnTo>
                    <a:pt x="1856" y="1155"/>
                  </a:lnTo>
                  <a:lnTo>
                    <a:pt x="1853" y="1153"/>
                  </a:lnTo>
                  <a:lnTo>
                    <a:pt x="1853" y="1153"/>
                  </a:lnTo>
                  <a:lnTo>
                    <a:pt x="1851" y="1150"/>
                  </a:lnTo>
                  <a:lnTo>
                    <a:pt x="1851" y="1153"/>
                  </a:lnTo>
                  <a:lnTo>
                    <a:pt x="1846" y="1150"/>
                  </a:lnTo>
                  <a:lnTo>
                    <a:pt x="1846" y="1150"/>
                  </a:lnTo>
                  <a:lnTo>
                    <a:pt x="1844" y="1150"/>
                  </a:lnTo>
                  <a:lnTo>
                    <a:pt x="1844" y="1148"/>
                  </a:lnTo>
                  <a:lnTo>
                    <a:pt x="1844" y="1148"/>
                  </a:lnTo>
                  <a:lnTo>
                    <a:pt x="1844" y="1148"/>
                  </a:lnTo>
                  <a:lnTo>
                    <a:pt x="1844" y="1146"/>
                  </a:lnTo>
                  <a:lnTo>
                    <a:pt x="1844" y="1146"/>
                  </a:lnTo>
                  <a:lnTo>
                    <a:pt x="1844" y="1143"/>
                  </a:lnTo>
                  <a:lnTo>
                    <a:pt x="1844" y="1143"/>
                  </a:lnTo>
                  <a:lnTo>
                    <a:pt x="1844" y="1141"/>
                  </a:lnTo>
                  <a:lnTo>
                    <a:pt x="1842" y="1136"/>
                  </a:lnTo>
                  <a:lnTo>
                    <a:pt x="1842" y="1134"/>
                  </a:lnTo>
                  <a:lnTo>
                    <a:pt x="1839" y="1129"/>
                  </a:lnTo>
                  <a:lnTo>
                    <a:pt x="1839" y="1129"/>
                  </a:lnTo>
                  <a:lnTo>
                    <a:pt x="1839" y="1129"/>
                  </a:lnTo>
                  <a:lnTo>
                    <a:pt x="1839" y="1129"/>
                  </a:lnTo>
                  <a:lnTo>
                    <a:pt x="1837" y="1131"/>
                  </a:lnTo>
                  <a:lnTo>
                    <a:pt x="1837" y="1131"/>
                  </a:lnTo>
                  <a:lnTo>
                    <a:pt x="1837" y="1131"/>
                  </a:lnTo>
                  <a:lnTo>
                    <a:pt x="1837" y="1131"/>
                  </a:lnTo>
                  <a:lnTo>
                    <a:pt x="1837" y="1131"/>
                  </a:lnTo>
                  <a:lnTo>
                    <a:pt x="1832" y="1134"/>
                  </a:lnTo>
                  <a:lnTo>
                    <a:pt x="1832" y="1134"/>
                  </a:lnTo>
                  <a:lnTo>
                    <a:pt x="1832" y="1136"/>
                  </a:lnTo>
                  <a:lnTo>
                    <a:pt x="1832" y="1136"/>
                  </a:lnTo>
                  <a:lnTo>
                    <a:pt x="1830" y="1136"/>
                  </a:lnTo>
                  <a:lnTo>
                    <a:pt x="1830" y="1136"/>
                  </a:lnTo>
                  <a:lnTo>
                    <a:pt x="1830" y="1136"/>
                  </a:lnTo>
                  <a:lnTo>
                    <a:pt x="1830" y="1139"/>
                  </a:lnTo>
                  <a:lnTo>
                    <a:pt x="1830" y="1139"/>
                  </a:lnTo>
                  <a:lnTo>
                    <a:pt x="1832" y="1139"/>
                  </a:lnTo>
                  <a:lnTo>
                    <a:pt x="1832" y="1141"/>
                  </a:lnTo>
                  <a:lnTo>
                    <a:pt x="1832" y="1141"/>
                  </a:lnTo>
                  <a:lnTo>
                    <a:pt x="1834" y="1141"/>
                  </a:lnTo>
                  <a:lnTo>
                    <a:pt x="1834" y="1143"/>
                  </a:lnTo>
                  <a:lnTo>
                    <a:pt x="1834" y="1143"/>
                  </a:lnTo>
                  <a:lnTo>
                    <a:pt x="1834" y="1143"/>
                  </a:lnTo>
                  <a:lnTo>
                    <a:pt x="1834" y="1146"/>
                  </a:lnTo>
                  <a:lnTo>
                    <a:pt x="1834" y="1146"/>
                  </a:lnTo>
                  <a:lnTo>
                    <a:pt x="1834" y="1146"/>
                  </a:lnTo>
                  <a:lnTo>
                    <a:pt x="1832" y="1148"/>
                  </a:lnTo>
                  <a:lnTo>
                    <a:pt x="1832" y="1150"/>
                  </a:lnTo>
                  <a:lnTo>
                    <a:pt x="1832" y="1153"/>
                  </a:lnTo>
                  <a:lnTo>
                    <a:pt x="1834" y="1153"/>
                  </a:lnTo>
                  <a:lnTo>
                    <a:pt x="1834" y="1155"/>
                  </a:lnTo>
                  <a:lnTo>
                    <a:pt x="1834" y="1155"/>
                  </a:lnTo>
                  <a:lnTo>
                    <a:pt x="1837" y="1160"/>
                  </a:lnTo>
                  <a:lnTo>
                    <a:pt x="1837" y="1160"/>
                  </a:lnTo>
                  <a:lnTo>
                    <a:pt x="1839" y="1162"/>
                  </a:lnTo>
                  <a:lnTo>
                    <a:pt x="1839" y="1165"/>
                  </a:lnTo>
                  <a:lnTo>
                    <a:pt x="1839" y="1165"/>
                  </a:lnTo>
                  <a:lnTo>
                    <a:pt x="1839" y="1167"/>
                  </a:lnTo>
                  <a:lnTo>
                    <a:pt x="1839" y="1167"/>
                  </a:lnTo>
                  <a:lnTo>
                    <a:pt x="1839" y="1167"/>
                  </a:lnTo>
                  <a:lnTo>
                    <a:pt x="1837" y="1165"/>
                  </a:lnTo>
                  <a:lnTo>
                    <a:pt x="1837" y="1162"/>
                  </a:lnTo>
                  <a:lnTo>
                    <a:pt x="1834" y="1162"/>
                  </a:lnTo>
                  <a:lnTo>
                    <a:pt x="1834" y="1160"/>
                  </a:lnTo>
                  <a:lnTo>
                    <a:pt x="1834" y="1160"/>
                  </a:lnTo>
                  <a:lnTo>
                    <a:pt x="1834" y="1158"/>
                  </a:lnTo>
                  <a:lnTo>
                    <a:pt x="1834" y="1155"/>
                  </a:lnTo>
                  <a:lnTo>
                    <a:pt x="1832" y="1155"/>
                  </a:lnTo>
                  <a:lnTo>
                    <a:pt x="1832" y="1153"/>
                  </a:lnTo>
                  <a:lnTo>
                    <a:pt x="1832" y="1153"/>
                  </a:lnTo>
                  <a:lnTo>
                    <a:pt x="1830" y="1150"/>
                  </a:lnTo>
                  <a:lnTo>
                    <a:pt x="1830" y="1148"/>
                  </a:lnTo>
                  <a:lnTo>
                    <a:pt x="1830" y="1148"/>
                  </a:lnTo>
                  <a:lnTo>
                    <a:pt x="1830" y="1146"/>
                  </a:lnTo>
                  <a:lnTo>
                    <a:pt x="1827" y="1143"/>
                  </a:lnTo>
                  <a:lnTo>
                    <a:pt x="1825" y="1143"/>
                  </a:lnTo>
                  <a:lnTo>
                    <a:pt x="1825" y="1143"/>
                  </a:lnTo>
                  <a:lnTo>
                    <a:pt x="1825" y="1143"/>
                  </a:lnTo>
                  <a:lnTo>
                    <a:pt x="1825" y="1141"/>
                  </a:lnTo>
                  <a:lnTo>
                    <a:pt x="1823" y="1141"/>
                  </a:lnTo>
                  <a:lnTo>
                    <a:pt x="1825" y="1136"/>
                  </a:lnTo>
                  <a:lnTo>
                    <a:pt x="1825" y="1136"/>
                  </a:lnTo>
                  <a:lnTo>
                    <a:pt x="1825" y="1134"/>
                  </a:lnTo>
                  <a:lnTo>
                    <a:pt x="1823" y="1131"/>
                  </a:lnTo>
                  <a:lnTo>
                    <a:pt x="1823" y="1131"/>
                  </a:lnTo>
                  <a:lnTo>
                    <a:pt x="1823" y="1129"/>
                  </a:lnTo>
                  <a:lnTo>
                    <a:pt x="1823" y="1129"/>
                  </a:lnTo>
                  <a:lnTo>
                    <a:pt x="1823" y="1129"/>
                  </a:lnTo>
                  <a:lnTo>
                    <a:pt x="1823" y="1129"/>
                  </a:lnTo>
                  <a:lnTo>
                    <a:pt x="1823" y="1129"/>
                  </a:lnTo>
                  <a:lnTo>
                    <a:pt x="1823" y="1129"/>
                  </a:lnTo>
                  <a:lnTo>
                    <a:pt x="1823" y="1129"/>
                  </a:lnTo>
                  <a:lnTo>
                    <a:pt x="1823" y="1127"/>
                  </a:lnTo>
                  <a:lnTo>
                    <a:pt x="1820" y="1127"/>
                  </a:lnTo>
                  <a:lnTo>
                    <a:pt x="1820" y="1124"/>
                  </a:lnTo>
                  <a:lnTo>
                    <a:pt x="1818" y="1124"/>
                  </a:lnTo>
                  <a:lnTo>
                    <a:pt x="1818" y="1124"/>
                  </a:lnTo>
                  <a:lnTo>
                    <a:pt x="1815" y="1124"/>
                  </a:lnTo>
                  <a:lnTo>
                    <a:pt x="1818" y="1127"/>
                  </a:lnTo>
                  <a:lnTo>
                    <a:pt x="1818" y="1127"/>
                  </a:lnTo>
                  <a:lnTo>
                    <a:pt x="1818" y="1127"/>
                  </a:lnTo>
                  <a:lnTo>
                    <a:pt x="1818" y="1129"/>
                  </a:lnTo>
                  <a:lnTo>
                    <a:pt x="1820" y="1129"/>
                  </a:lnTo>
                  <a:lnTo>
                    <a:pt x="1820" y="1129"/>
                  </a:lnTo>
                  <a:lnTo>
                    <a:pt x="1820" y="1131"/>
                  </a:lnTo>
                  <a:lnTo>
                    <a:pt x="1823" y="1134"/>
                  </a:lnTo>
                  <a:lnTo>
                    <a:pt x="1823" y="1134"/>
                  </a:lnTo>
                  <a:lnTo>
                    <a:pt x="1823" y="1136"/>
                  </a:lnTo>
                  <a:lnTo>
                    <a:pt x="1820" y="1136"/>
                  </a:lnTo>
                  <a:lnTo>
                    <a:pt x="1820" y="1139"/>
                  </a:lnTo>
                  <a:lnTo>
                    <a:pt x="1820" y="1141"/>
                  </a:lnTo>
                  <a:lnTo>
                    <a:pt x="1820" y="1141"/>
                  </a:lnTo>
                  <a:lnTo>
                    <a:pt x="1818" y="1143"/>
                  </a:lnTo>
                  <a:lnTo>
                    <a:pt x="1818" y="1143"/>
                  </a:lnTo>
                  <a:lnTo>
                    <a:pt x="1818" y="1143"/>
                  </a:lnTo>
                  <a:lnTo>
                    <a:pt x="1818" y="1146"/>
                  </a:lnTo>
                  <a:lnTo>
                    <a:pt x="1815" y="1146"/>
                  </a:lnTo>
                  <a:lnTo>
                    <a:pt x="1815" y="1146"/>
                  </a:lnTo>
                  <a:lnTo>
                    <a:pt x="1815" y="1148"/>
                  </a:lnTo>
                  <a:lnTo>
                    <a:pt x="1818" y="1150"/>
                  </a:lnTo>
                  <a:lnTo>
                    <a:pt x="1818" y="1150"/>
                  </a:lnTo>
                  <a:lnTo>
                    <a:pt x="1818" y="1153"/>
                  </a:lnTo>
                  <a:lnTo>
                    <a:pt x="1818" y="1153"/>
                  </a:lnTo>
                  <a:lnTo>
                    <a:pt x="1818" y="1153"/>
                  </a:lnTo>
                  <a:lnTo>
                    <a:pt x="1818" y="1155"/>
                  </a:lnTo>
                  <a:lnTo>
                    <a:pt x="1818" y="1155"/>
                  </a:lnTo>
                  <a:lnTo>
                    <a:pt x="1818" y="1155"/>
                  </a:lnTo>
                  <a:lnTo>
                    <a:pt x="1820" y="1155"/>
                  </a:lnTo>
                  <a:lnTo>
                    <a:pt x="1820" y="1158"/>
                  </a:lnTo>
                  <a:lnTo>
                    <a:pt x="1820" y="1158"/>
                  </a:lnTo>
                  <a:lnTo>
                    <a:pt x="1820" y="1158"/>
                  </a:lnTo>
                  <a:lnTo>
                    <a:pt x="1820" y="1158"/>
                  </a:lnTo>
                  <a:lnTo>
                    <a:pt x="1820" y="1158"/>
                  </a:lnTo>
                  <a:lnTo>
                    <a:pt x="1823" y="1160"/>
                  </a:lnTo>
                  <a:lnTo>
                    <a:pt x="1820" y="1162"/>
                  </a:lnTo>
                  <a:lnTo>
                    <a:pt x="1820" y="1160"/>
                  </a:lnTo>
                  <a:lnTo>
                    <a:pt x="1820" y="1160"/>
                  </a:lnTo>
                  <a:lnTo>
                    <a:pt x="1818" y="1158"/>
                  </a:lnTo>
                  <a:lnTo>
                    <a:pt x="1815" y="1160"/>
                  </a:lnTo>
                  <a:lnTo>
                    <a:pt x="1813" y="1160"/>
                  </a:lnTo>
                  <a:lnTo>
                    <a:pt x="1813" y="1158"/>
                  </a:lnTo>
                  <a:lnTo>
                    <a:pt x="1811" y="1160"/>
                  </a:lnTo>
                  <a:lnTo>
                    <a:pt x="1808" y="1160"/>
                  </a:lnTo>
                  <a:lnTo>
                    <a:pt x="1806" y="1160"/>
                  </a:lnTo>
                  <a:lnTo>
                    <a:pt x="1806" y="1160"/>
                  </a:lnTo>
                  <a:lnTo>
                    <a:pt x="1806" y="1158"/>
                  </a:lnTo>
                  <a:lnTo>
                    <a:pt x="1808" y="1158"/>
                  </a:lnTo>
                  <a:lnTo>
                    <a:pt x="1813" y="1158"/>
                  </a:lnTo>
                  <a:lnTo>
                    <a:pt x="1815" y="1155"/>
                  </a:lnTo>
                  <a:lnTo>
                    <a:pt x="1815" y="1155"/>
                  </a:lnTo>
                  <a:lnTo>
                    <a:pt x="1815" y="1153"/>
                  </a:lnTo>
                  <a:lnTo>
                    <a:pt x="1815" y="1153"/>
                  </a:lnTo>
                  <a:lnTo>
                    <a:pt x="1815" y="1153"/>
                  </a:lnTo>
                  <a:lnTo>
                    <a:pt x="1815" y="1150"/>
                  </a:lnTo>
                  <a:lnTo>
                    <a:pt x="1815" y="1150"/>
                  </a:lnTo>
                  <a:lnTo>
                    <a:pt x="1815" y="1148"/>
                  </a:lnTo>
                  <a:lnTo>
                    <a:pt x="1815" y="1148"/>
                  </a:lnTo>
                  <a:lnTo>
                    <a:pt x="1813" y="1146"/>
                  </a:lnTo>
                  <a:lnTo>
                    <a:pt x="1813" y="1143"/>
                  </a:lnTo>
                  <a:lnTo>
                    <a:pt x="1815" y="1141"/>
                  </a:lnTo>
                  <a:lnTo>
                    <a:pt x="1815" y="1141"/>
                  </a:lnTo>
                  <a:lnTo>
                    <a:pt x="1815" y="1139"/>
                  </a:lnTo>
                  <a:lnTo>
                    <a:pt x="1815" y="1139"/>
                  </a:lnTo>
                  <a:lnTo>
                    <a:pt x="1813" y="1139"/>
                  </a:lnTo>
                  <a:lnTo>
                    <a:pt x="1813" y="1136"/>
                  </a:lnTo>
                  <a:lnTo>
                    <a:pt x="1813" y="1136"/>
                  </a:lnTo>
                  <a:lnTo>
                    <a:pt x="1813" y="1136"/>
                  </a:lnTo>
                  <a:lnTo>
                    <a:pt x="1811" y="1136"/>
                  </a:lnTo>
                  <a:lnTo>
                    <a:pt x="1811" y="1136"/>
                  </a:lnTo>
                  <a:lnTo>
                    <a:pt x="1811" y="1136"/>
                  </a:lnTo>
                  <a:lnTo>
                    <a:pt x="1808" y="1136"/>
                  </a:lnTo>
                  <a:lnTo>
                    <a:pt x="1808" y="1139"/>
                  </a:lnTo>
                  <a:lnTo>
                    <a:pt x="1806" y="1139"/>
                  </a:lnTo>
                  <a:lnTo>
                    <a:pt x="1804" y="1139"/>
                  </a:lnTo>
                  <a:lnTo>
                    <a:pt x="1808" y="1136"/>
                  </a:lnTo>
                  <a:lnTo>
                    <a:pt x="1808" y="1136"/>
                  </a:lnTo>
                  <a:lnTo>
                    <a:pt x="1808" y="1134"/>
                  </a:lnTo>
                  <a:lnTo>
                    <a:pt x="1806" y="1134"/>
                  </a:lnTo>
                  <a:lnTo>
                    <a:pt x="1799" y="1134"/>
                  </a:lnTo>
                  <a:lnTo>
                    <a:pt x="1799" y="1136"/>
                  </a:lnTo>
                  <a:lnTo>
                    <a:pt x="1799" y="1136"/>
                  </a:lnTo>
                  <a:lnTo>
                    <a:pt x="1799" y="1139"/>
                  </a:lnTo>
                  <a:lnTo>
                    <a:pt x="1801" y="1146"/>
                  </a:lnTo>
                  <a:lnTo>
                    <a:pt x="1801" y="1148"/>
                  </a:lnTo>
                  <a:lnTo>
                    <a:pt x="1801" y="1150"/>
                  </a:lnTo>
                  <a:lnTo>
                    <a:pt x="1801" y="1150"/>
                  </a:lnTo>
                  <a:lnTo>
                    <a:pt x="1801" y="1150"/>
                  </a:lnTo>
                  <a:lnTo>
                    <a:pt x="1801" y="1148"/>
                  </a:lnTo>
                  <a:lnTo>
                    <a:pt x="1801" y="1146"/>
                  </a:lnTo>
                  <a:lnTo>
                    <a:pt x="1801" y="1146"/>
                  </a:lnTo>
                  <a:lnTo>
                    <a:pt x="1799" y="1141"/>
                  </a:lnTo>
                  <a:lnTo>
                    <a:pt x="1799" y="1141"/>
                  </a:lnTo>
                  <a:lnTo>
                    <a:pt x="1799" y="1141"/>
                  </a:lnTo>
                  <a:lnTo>
                    <a:pt x="1799" y="1141"/>
                  </a:lnTo>
                  <a:lnTo>
                    <a:pt x="1797" y="1141"/>
                  </a:lnTo>
                  <a:lnTo>
                    <a:pt x="1797" y="1141"/>
                  </a:lnTo>
                  <a:lnTo>
                    <a:pt x="1797" y="1141"/>
                  </a:lnTo>
                  <a:lnTo>
                    <a:pt x="1797" y="1139"/>
                  </a:lnTo>
                  <a:lnTo>
                    <a:pt x="1797" y="1139"/>
                  </a:lnTo>
                  <a:lnTo>
                    <a:pt x="1797" y="1139"/>
                  </a:lnTo>
                  <a:lnTo>
                    <a:pt x="1794" y="1136"/>
                  </a:lnTo>
                  <a:lnTo>
                    <a:pt x="1794" y="1139"/>
                  </a:lnTo>
                  <a:lnTo>
                    <a:pt x="1794" y="1139"/>
                  </a:lnTo>
                  <a:lnTo>
                    <a:pt x="1794" y="1139"/>
                  </a:lnTo>
                  <a:lnTo>
                    <a:pt x="1794" y="1141"/>
                  </a:lnTo>
                  <a:lnTo>
                    <a:pt x="1794" y="1141"/>
                  </a:lnTo>
                  <a:lnTo>
                    <a:pt x="1794" y="1141"/>
                  </a:lnTo>
                  <a:lnTo>
                    <a:pt x="1794" y="1143"/>
                  </a:lnTo>
                  <a:lnTo>
                    <a:pt x="1792" y="1148"/>
                  </a:lnTo>
                  <a:lnTo>
                    <a:pt x="1792" y="1148"/>
                  </a:lnTo>
                  <a:lnTo>
                    <a:pt x="1794" y="1148"/>
                  </a:lnTo>
                  <a:lnTo>
                    <a:pt x="1794" y="1150"/>
                  </a:lnTo>
                  <a:lnTo>
                    <a:pt x="1794" y="1150"/>
                  </a:lnTo>
                  <a:lnTo>
                    <a:pt x="1794" y="1150"/>
                  </a:lnTo>
                  <a:lnTo>
                    <a:pt x="1794" y="1150"/>
                  </a:lnTo>
                  <a:lnTo>
                    <a:pt x="1792" y="1150"/>
                  </a:lnTo>
                  <a:lnTo>
                    <a:pt x="1792" y="1150"/>
                  </a:lnTo>
                  <a:lnTo>
                    <a:pt x="1792" y="1148"/>
                  </a:lnTo>
                  <a:lnTo>
                    <a:pt x="1792" y="1148"/>
                  </a:lnTo>
                  <a:lnTo>
                    <a:pt x="1792" y="1141"/>
                  </a:lnTo>
                  <a:lnTo>
                    <a:pt x="1792" y="1141"/>
                  </a:lnTo>
                  <a:lnTo>
                    <a:pt x="1792"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7" y="1131"/>
                  </a:lnTo>
                  <a:lnTo>
                    <a:pt x="1785" y="1131"/>
                  </a:lnTo>
                  <a:lnTo>
                    <a:pt x="1782" y="1131"/>
                  </a:lnTo>
                  <a:lnTo>
                    <a:pt x="1780" y="1131"/>
                  </a:lnTo>
                  <a:lnTo>
                    <a:pt x="1780" y="1131"/>
                  </a:lnTo>
                  <a:lnTo>
                    <a:pt x="1780" y="1131"/>
                  </a:lnTo>
                  <a:lnTo>
                    <a:pt x="1780" y="1131"/>
                  </a:lnTo>
                  <a:lnTo>
                    <a:pt x="1780" y="1131"/>
                  </a:lnTo>
                  <a:lnTo>
                    <a:pt x="1778" y="1131"/>
                  </a:lnTo>
                  <a:lnTo>
                    <a:pt x="1778" y="1131"/>
                  </a:lnTo>
                  <a:lnTo>
                    <a:pt x="1775" y="1131"/>
                  </a:lnTo>
                  <a:lnTo>
                    <a:pt x="1775" y="1134"/>
                  </a:lnTo>
                  <a:lnTo>
                    <a:pt x="1773" y="1139"/>
                  </a:lnTo>
                  <a:lnTo>
                    <a:pt x="1773"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1" y="1148"/>
                  </a:lnTo>
                  <a:lnTo>
                    <a:pt x="1771" y="1148"/>
                  </a:lnTo>
                  <a:lnTo>
                    <a:pt x="1773" y="1148"/>
                  </a:lnTo>
                  <a:lnTo>
                    <a:pt x="1775" y="1148"/>
                  </a:lnTo>
                  <a:lnTo>
                    <a:pt x="1775" y="1146"/>
                  </a:lnTo>
                  <a:lnTo>
                    <a:pt x="1775" y="1143"/>
                  </a:lnTo>
                  <a:lnTo>
                    <a:pt x="1773" y="1141"/>
                  </a:lnTo>
                  <a:lnTo>
                    <a:pt x="1773" y="1139"/>
                  </a:lnTo>
                  <a:lnTo>
                    <a:pt x="1773" y="1136"/>
                  </a:lnTo>
                  <a:lnTo>
                    <a:pt x="1773" y="1134"/>
                  </a:lnTo>
                  <a:lnTo>
                    <a:pt x="1773" y="1134"/>
                  </a:lnTo>
                  <a:lnTo>
                    <a:pt x="1773" y="1134"/>
                  </a:lnTo>
                  <a:lnTo>
                    <a:pt x="1773" y="1134"/>
                  </a:lnTo>
                  <a:lnTo>
                    <a:pt x="1773" y="1134"/>
                  </a:lnTo>
                  <a:lnTo>
                    <a:pt x="1773" y="1134"/>
                  </a:lnTo>
                  <a:lnTo>
                    <a:pt x="1773" y="1134"/>
                  </a:lnTo>
                  <a:lnTo>
                    <a:pt x="1773" y="1134"/>
                  </a:lnTo>
                  <a:lnTo>
                    <a:pt x="1778" y="1129"/>
                  </a:lnTo>
                  <a:lnTo>
                    <a:pt x="1778" y="1129"/>
                  </a:lnTo>
                  <a:lnTo>
                    <a:pt x="1778" y="1129"/>
                  </a:lnTo>
                  <a:lnTo>
                    <a:pt x="1771" y="1129"/>
                  </a:lnTo>
                  <a:lnTo>
                    <a:pt x="1771" y="1129"/>
                  </a:lnTo>
                  <a:lnTo>
                    <a:pt x="1768" y="1129"/>
                  </a:lnTo>
                  <a:lnTo>
                    <a:pt x="1768" y="1129"/>
                  </a:lnTo>
                  <a:lnTo>
                    <a:pt x="1768" y="1129"/>
                  </a:lnTo>
                  <a:lnTo>
                    <a:pt x="1768" y="1131"/>
                  </a:lnTo>
                  <a:lnTo>
                    <a:pt x="1768" y="1131"/>
                  </a:lnTo>
                  <a:lnTo>
                    <a:pt x="1768" y="1134"/>
                  </a:lnTo>
                  <a:lnTo>
                    <a:pt x="1768" y="1131"/>
                  </a:lnTo>
                  <a:lnTo>
                    <a:pt x="1766" y="1131"/>
                  </a:lnTo>
                  <a:lnTo>
                    <a:pt x="1766"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1" y="1143"/>
                  </a:lnTo>
                  <a:lnTo>
                    <a:pt x="1761" y="1146"/>
                  </a:lnTo>
                  <a:lnTo>
                    <a:pt x="1761" y="1143"/>
                  </a:lnTo>
                  <a:lnTo>
                    <a:pt x="1761" y="1143"/>
                  </a:lnTo>
                  <a:lnTo>
                    <a:pt x="1761" y="1143"/>
                  </a:lnTo>
                  <a:lnTo>
                    <a:pt x="1763" y="1141"/>
                  </a:lnTo>
                  <a:lnTo>
                    <a:pt x="1763" y="1141"/>
                  </a:lnTo>
                  <a:lnTo>
                    <a:pt x="1763" y="1139"/>
                  </a:lnTo>
                  <a:lnTo>
                    <a:pt x="1761" y="1139"/>
                  </a:lnTo>
                  <a:lnTo>
                    <a:pt x="1761" y="1139"/>
                  </a:lnTo>
                  <a:lnTo>
                    <a:pt x="1761" y="1136"/>
                  </a:lnTo>
                  <a:lnTo>
                    <a:pt x="1761" y="1136"/>
                  </a:lnTo>
                  <a:lnTo>
                    <a:pt x="1761" y="1136"/>
                  </a:lnTo>
                  <a:lnTo>
                    <a:pt x="1761" y="1134"/>
                  </a:lnTo>
                  <a:lnTo>
                    <a:pt x="1761" y="1134"/>
                  </a:lnTo>
                  <a:lnTo>
                    <a:pt x="1761" y="1134"/>
                  </a:lnTo>
                  <a:lnTo>
                    <a:pt x="1761" y="1134"/>
                  </a:lnTo>
                  <a:lnTo>
                    <a:pt x="1761" y="1136"/>
                  </a:lnTo>
                  <a:lnTo>
                    <a:pt x="1759" y="1139"/>
                  </a:lnTo>
                  <a:lnTo>
                    <a:pt x="1756" y="1139"/>
                  </a:lnTo>
                  <a:lnTo>
                    <a:pt x="1756" y="1139"/>
                  </a:lnTo>
                  <a:lnTo>
                    <a:pt x="1756" y="1141"/>
                  </a:lnTo>
                  <a:lnTo>
                    <a:pt x="1754" y="1141"/>
                  </a:lnTo>
                  <a:lnTo>
                    <a:pt x="1754" y="1143"/>
                  </a:lnTo>
                  <a:lnTo>
                    <a:pt x="1756" y="1143"/>
                  </a:lnTo>
                  <a:lnTo>
                    <a:pt x="1756" y="1143"/>
                  </a:lnTo>
                  <a:lnTo>
                    <a:pt x="1756" y="1146"/>
                  </a:lnTo>
                  <a:lnTo>
                    <a:pt x="1754" y="1146"/>
                  </a:lnTo>
                  <a:lnTo>
                    <a:pt x="1754" y="1143"/>
                  </a:lnTo>
                  <a:lnTo>
                    <a:pt x="1754" y="1143"/>
                  </a:lnTo>
                  <a:lnTo>
                    <a:pt x="1754" y="1141"/>
                  </a:lnTo>
                  <a:lnTo>
                    <a:pt x="1754" y="1141"/>
                  </a:lnTo>
                  <a:lnTo>
                    <a:pt x="1754" y="1139"/>
                  </a:lnTo>
                  <a:lnTo>
                    <a:pt x="1763" y="1129"/>
                  </a:lnTo>
                  <a:lnTo>
                    <a:pt x="1763" y="1129"/>
                  </a:lnTo>
                  <a:lnTo>
                    <a:pt x="1763" y="1129"/>
                  </a:lnTo>
                  <a:lnTo>
                    <a:pt x="1763" y="1129"/>
                  </a:lnTo>
                  <a:lnTo>
                    <a:pt x="1763" y="1129"/>
                  </a:lnTo>
                  <a:lnTo>
                    <a:pt x="1763" y="1129"/>
                  </a:lnTo>
                  <a:lnTo>
                    <a:pt x="1763" y="1129"/>
                  </a:lnTo>
                  <a:lnTo>
                    <a:pt x="1763" y="1127"/>
                  </a:lnTo>
                  <a:lnTo>
                    <a:pt x="1763" y="1127"/>
                  </a:lnTo>
                  <a:lnTo>
                    <a:pt x="1771" y="1124"/>
                  </a:lnTo>
                  <a:lnTo>
                    <a:pt x="1773" y="1127"/>
                  </a:lnTo>
                  <a:lnTo>
                    <a:pt x="1775" y="1127"/>
                  </a:lnTo>
                  <a:lnTo>
                    <a:pt x="1775" y="1124"/>
                  </a:lnTo>
                  <a:lnTo>
                    <a:pt x="1778" y="1124"/>
                  </a:lnTo>
                  <a:lnTo>
                    <a:pt x="1778" y="1122"/>
                  </a:lnTo>
                  <a:lnTo>
                    <a:pt x="1778" y="1122"/>
                  </a:lnTo>
                  <a:lnTo>
                    <a:pt x="1775" y="1120"/>
                  </a:lnTo>
                  <a:lnTo>
                    <a:pt x="1778" y="1120"/>
                  </a:lnTo>
                  <a:lnTo>
                    <a:pt x="1778" y="1117"/>
                  </a:lnTo>
                  <a:lnTo>
                    <a:pt x="1780" y="1120"/>
                  </a:lnTo>
                  <a:lnTo>
                    <a:pt x="1780" y="1117"/>
                  </a:lnTo>
                  <a:lnTo>
                    <a:pt x="1780" y="1117"/>
                  </a:lnTo>
                  <a:lnTo>
                    <a:pt x="1780" y="1117"/>
                  </a:lnTo>
                  <a:lnTo>
                    <a:pt x="1780" y="1115"/>
                  </a:lnTo>
                  <a:lnTo>
                    <a:pt x="1782" y="1115"/>
                  </a:lnTo>
                  <a:lnTo>
                    <a:pt x="1782" y="1115"/>
                  </a:lnTo>
                  <a:lnTo>
                    <a:pt x="1782" y="1113"/>
                  </a:lnTo>
                  <a:lnTo>
                    <a:pt x="1778" y="1113"/>
                  </a:lnTo>
                  <a:lnTo>
                    <a:pt x="1775" y="1115"/>
                  </a:lnTo>
                  <a:lnTo>
                    <a:pt x="1773" y="1117"/>
                  </a:lnTo>
                  <a:lnTo>
                    <a:pt x="1773" y="1117"/>
                  </a:lnTo>
                  <a:lnTo>
                    <a:pt x="1773" y="1117"/>
                  </a:lnTo>
                  <a:lnTo>
                    <a:pt x="1771" y="1117"/>
                  </a:lnTo>
                  <a:lnTo>
                    <a:pt x="1768" y="1117"/>
                  </a:lnTo>
                  <a:lnTo>
                    <a:pt x="1766" y="1117"/>
                  </a:lnTo>
                  <a:lnTo>
                    <a:pt x="1768" y="1117"/>
                  </a:lnTo>
                  <a:lnTo>
                    <a:pt x="1768" y="1117"/>
                  </a:lnTo>
                  <a:lnTo>
                    <a:pt x="1768" y="1120"/>
                  </a:lnTo>
                  <a:lnTo>
                    <a:pt x="1771" y="1120"/>
                  </a:lnTo>
                  <a:lnTo>
                    <a:pt x="1771" y="1122"/>
                  </a:lnTo>
                  <a:lnTo>
                    <a:pt x="1771" y="1122"/>
                  </a:lnTo>
                  <a:lnTo>
                    <a:pt x="1771" y="1122"/>
                  </a:lnTo>
                  <a:lnTo>
                    <a:pt x="1763" y="1127"/>
                  </a:lnTo>
                  <a:lnTo>
                    <a:pt x="1763" y="1124"/>
                  </a:lnTo>
                  <a:lnTo>
                    <a:pt x="1766" y="1124"/>
                  </a:lnTo>
                  <a:lnTo>
                    <a:pt x="1768" y="1122"/>
                  </a:lnTo>
                  <a:lnTo>
                    <a:pt x="1768" y="1122"/>
                  </a:lnTo>
                  <a:lnTo>
                    <a:pt x="1766" y="1122"/>
                  </a:lnTo>
                  <a:lnTo>
                    <a:pt x="1766" y="1120"/>
                  </a:lnTo>
                  <a:lnTo>
                    <a:pt x="1766" y="1120"/>
                  </a:lnTo>
                  <a:lnTo>
                    <a:pt x="1763" y="1120"/>
                  </a:lnTo>
                  <a:lnTo>
                    <a:pt x="1763" y="1117"/>
                  </a:lnTo>
                  <a:lnTo>
                    <a:pt x="1763" y="1120"/>
                  </a:lnTo>
                  <a:lnTo>
                    <a:pt x="1763" y="1120"/>
                  </a:lnTo>
                  <a:lnTo>
                    <a:pt x="1763" y="1122"/>
                  </a:lnTo>
                  <a:lnTo>
                    <a:pt x="1763" y="1122"/>
                  </a:lnTo>
                  <a:lnTo>
                    <a:pt x="1763" y="1120"/>
                  </a:lnTo>
                  <a:lnTo>
                    <a:pt x="1761" y="1120"/>
                  </a:lnTo>
                  <a:lnTo>
                    <a:pt x="1761" y="1120"/>
                  </a:lnTo>
                  <a:lnTo>
                    <a:pt x="1761" y="1120"/>
                  </a:lnTo>
                  <a:lnTo>
                    <a:pt x="1759" y="1120"/>
                  </a:lnTo>
                  <a:lnTo>
                    <a:pt x="1759" y="1120"/>
                  </a:lnTo>
                  <a:lnTo>
                    <a:pt x="1761" y="1122"/>
                  </a:lnTo>
                  <a:lnTo>
                    <a:pt x="1759" y="1122"/>
                  </a:lnTo>
                  <a:lnTo>
                    <a:pt x="1759" y="1122"/>
                  </a:lnTo>
                  <a:lnTo>
                    <a:pt x="1759" y="1120"/>
                  </a:lnTo>
                  <a:lnTo>
                    <a:pt x="1759" y="1120"/>
                  </a:lnTo>
                  <a:lnTo>
                    <a:pt x="1756" y="1120"/>
                  </a:lnTo>
                  <a:lnTo>
                    <a:pt x="1756" y="1122"/>
                  </a:lnTo>
                  <a:lnTo>
                    <a:pt x="1754" y="1122"/>
                  </a:lnTo>
                  <a:lnTo>
                    <a:pt x="1754" y="1124"/>
                  </a:lnTo>
                  <a:lnTo>
                    <a:pt x="1754"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4" y="1127"/>
                  </a:lnTo>
                  <a:lnTo>
                    <a:pt x="1754" y="1127"/>
                  </a:lnTo>
                  <a:lnTo>
                    <a:pt x="1752" y="1124"/>
                  </a:lnTo>
                  <a:lnTo>
                    <a:pt x="1752" y="1122"/>
                  </a:lnTo>
                  <a:lnTo>
                    <a:pt x="1754" y="1122"/>
                  </a:lnTo>
                  <a:lnTo>
                    <a:pt x="1754" y="1120"/>
                  </a:lnTo>
                  <a:lnTo>
                    <a:pt x="1754" y="1117"/>
                  </a:lnTo>
                  <a:lnTo>
                    <a:pt x="1752" y="1117"/>
                  </a:lnTo>
                  <a:lnTo>
                    <a:pt x="1752" y="1117"/>
                  </a:lnTo>
                  <a:lnTo>
                    <a:pt x="1752" y="1117"/>
                  </a:lnTo>
                  <a:lnTo>
                    <a:pt x="1752" y="1120"/>
                  </a:lnTo>
                  <a:lnTo>
                    <a:pt x="1749" y="1120"/>
                  </a:lnTo>
                  <a:lnTo>
                    <a:pt x="1749" y="1120"/>
                  </a:lnTo>
                  <a:lnTo>
                    <a:pt x="1749" y="1117"/>
                  </a:lnTo>
                  <a:lnTo>
                    <a:pt x="1749" y="1117"/>
                  </a:lnTo>
                  <a:lnTo>
                    <a:pt x="1747" y="1120"/>
                  </a:lnTo>
                  <a:lnTo>
                    <a:pt x="1747" y="1120"/>
                  </a:lnTo>
                  <a:lnTo>
                    <a:pt x="1745" y="1122"/>
                  </a:lnTo>
                  <a:lnTo>
                    <a:pt x="1745" y="1122"/>
                  </a:lnTo>
                  <a:lnTo>
                    <a:pt x="1742" y="1122"/>
                  </a:lnTo>
                  <a:lnTo>
                    <a:pt x="1742" y="1122"/>
                  </a:lnTo>
                  <a:lnTo>
                    <a:pt x="1742" y="1124"/>
                  </a:lnTo>
                  <a:lnTo>
                    <a:pt x="1742" y="1124"/>
                  </a:lnTo>
                  <a:lnTo>
                    <a:pt x="1745" y="1127"/>
                  </a:lnTo>
                  <a:lnTo>
                    <a:pt x="1745" y="1127"/>
                  </a:lnTo>
                  <a:lnTo>
                    <a:pt x="1745" y="1129"/>
                  </a:lnTo>
                  <a:lnTo>
                    <a:pt x="1747" y="1131"/>
                  </a:lnTo>
                  <a:lnTo>
                    <a:pt x="1747" y="1131"/>
                  </a:lnTo>
                  <a:lnTo>
                    <a:pt x="1747" y="1134"/>
                  </a:lnTo>
                  <a:lnTo>
                    <a:pt x="1747" y="1134"/>
                  </a:lnTo>
                  <a:lnTo>
                    <a:pt x="1747" y="1136"/>
                  </a:lnTo>
                  <a:lnTo>
                    <a:pt x="1747" y="1136"/>
                  </a:lnTo>
                  <a:lnTo>
                    <a:pt x="1747" y="1134"/>
                  </a:lnTo>
                  <a:lnTo>
                    <a:pt x="1745" y="1131"/>
                  </a:lnTo>
                  <a:lnTo>
                    <a:pt x="1745" y="1129"/>
                  </a:lnTo>
                  <a:lnTo>
                    <a:pt x="1745" y="1129"/>
                  </a:lnTo>
                  <a:lnTo>
                    <a:pt x="1742" y="1127"/>
                  </a:lnTo>
                  <a:lnTo>
                    <a:pt x="1742" y="1124"/>
                  </a:lnTo>
                  <a:lnTo>
                    <a:pt x="1740" y="1124"/>
                  </a:lnTo>
                  <a:lnTo>
                    <a:pt x="1740" y="1124"/>
                  </a:lnTo>
                  <a:lnTo>
                    <a:pt x="1740" y="1124"/>
                  </a:lnTo>
                  <a:lnTo>
                    <a:pt x="1740" y="1122"/>
                  </a:lnTo>
                  <a:lnTo>
                    <a:pt x="1740" y="1124"/>
                  </a:lnTo>
                  <a:lnTo>
                    <a:pt x="1740" y="1124"/>
                  </a:lnTo>
                  <a:lnTo>
                    <a:pt x="1740" y="1127"/>
                  </a:lnTo>
                  <a:lnTo>
                    <a:pt x="1740" y="1127"/>
                  </a:lnTo>
                  <a:lnTo>
                    <a:pt x="1740" y="1127"/>
                  </a:lnTo>
                  <a:lnTo>
                    <a:pt x="1737" y="1127"/>
                  </a:lnTo>
                  <a:lnTo>
                    <a:pt x="1737" y="1124"/>
                  </a:lnTo>
                  <a:lnTo>
                    <a:pt x="1737" y="1124"/>
                  </a:lnTo>
                  <a:lnTo>
                    <a:pt x="1735" y="1127"/>
                  </a:lnTo>
                  <a:lnTo>
                    <a:pt x="1735" y="1127"/>
                  </a:lnTo>
                  <a:lnTo>
                    <a:pt x="1735" y="1127"/>
                  </a:lnTo>
                  <a:lnTo>
                    <a:pt x="1735" y="1127"/>
                  </a:lnTo>
                  <a:lnTo>
                    <a:pt x="1735" y="1127"/>
                  </a:lnTo>
                  <a:lnTo>
                    <a:pt x="1735" y="1127"/>
                  </a:lnTo>
                  <a:lnTo>
                    <a:pt x="1733" y="1124"/>
                  </a:lnTo>
                  <a:lnTo>
                    <a:pt x="1733" y="1124"/>
                  </a:lnTo>
                  <a:lnTo>
                    <a:pt x="1733" y="1124"/>
                  </a:lnTo>
                  <a:lnTo>
                    <a:pt x="1733" y="1124"/>
                  </a:lnTo>
                  <a:lnTo>
                    <a:pt x="1730" y="1124"/>
                  </a:lnTo>
                  <a:lnTo>
                    <a:pt x="1730" y="1124"/>
                  </a:lnTo>
                  <a:lnTo>
                    <a:pt x="1726" y="1127"/>
                  </a:lnTo>
                  <a:lnTo>
                    <a:pt x="1726" y="1127"/>
                  </a:lnTo>
                  <a:lnTo>
                    <a:pt x="1726" y="1127"/>
                  </a:lnTo>
                  <a:lnTo>
                    <a:pt x="1723" y="1127"/>
                  </a:lnTo>
                  <a:lnTo>
                    <a:pt x="1723" y="1127"/>
                  </a:lnTo>
                  <a:lnTo>
                    <a:pt x="1723" y="1127"/>
                  </a:lnTo>
                  <a:lnTo>
                    <a:pt x="1723" y="1129"/>
                  </a:lnTo>
                  <a:lnTo>
                    <a:pt x="1723" y="1129"/>
                  </a:lnTo>
                  <a:lnTo>
                    <a:pt x="1723" y="1129"/>
                  </a:lnTo>
                  <a:lnTo>
                    <a:pt x="1714" y="1134"/>
                  </a:lnTo>
                  <a:lnTo>
                    <a:pt x="1716" y="1131"/>
                  </a:lnTo>
                  <a:lnTo>
                    <a:pt x="1721" y="1129"/>
                  </a:lnTo>
                  <a:lnTo>
                    <a:pt x="1721" y="1129"/>
                  </a:lnTo>
                  <a:lnTo>
                    <a:pt x="1721" y="1127"/>
                  </a:lnTo>
                  <a:lnTo>
                    <a:pt x="1721" y="1127"/>
                  </a:lnTo>
                  <a:lnTo>
                    <a:pt x="1721" y="1127"/>
                  </a:lnTo>
                  <a:lnTo>
                    <a:pt x="1721" y="1127"/>
                  </a:lnTo>
                  <a:lnTo>
                    <a:pt x="1721" y="1127"/>
                  </a:lnTo>
                  <a:lnTo>
                    <a:pt x="1721" y="1127"/>
                  </a:lnTo>
                  <a:lnTo>
                    <a:pt x="1716" y="1127"/>
                  </a:lnTo>
                  <a:lnTo>
                    <a:pt x="1714" y="1127"/>
                  </a:lnTo>
                  <a:lnTo>
                    <a:pt x="1714" y="1129"/>
                  </a:lnTo>
                  <a:lnTo>
                    <a:pt x="1714" y="1129"/>
                  </a:lnTo>
                  <a:lnTo>
                    <a:pt x="1714" y="1129"/>
                  </a:lnTo>
                  <a:lnTo>
                    <a:pt x="1714" y="1131"/>
                  </a:lnTo>
                  <a:lnTo>
                    <a:pt x="1714" y="1131"/>
                  </a:lnTo>
                  <a:lnTo>
                    <a:pt x="1711" y="1134"/>
                  </a:lnTo>
                  <a:lnTo>
                    <a:pt x="1711" y="1134"/>
                  </a:lnTo>
                  <a:lnTo>
                    <a:pt x="1709" y="1134"/>
                  </a:lnTo>
                  <a:lnTo>
                    <a:pt x="1709" y="1134"/>
                  </a:lnTo>
                  <a:lnTo>
                    <a:pt x="1709"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4" y="1124"/>
                  </a:lnTo>
                  <a:lnTo>
                    <a:pt x="1723" y="1124"/>
                  </a:lnTo>
                  <a:lnTo>
                    <a:pt x="1723" y="1124"/>
                  </a:lnTo>
                  <a:lnTo>
                    <a:pt x="1726" y="1120"/>
                  </a:lnTo>
                  <a:lnTo>
                    <a:pt x="1726" y="1120"/>
                  </a:lnTo>
                  <a:lnTo>
                    <a:pt x="1728" y="1120"/>
                  </a:lnTo>
                  <a:lnTo>
                    <a:pt x="1730" y="1120"/>
                  </a:lnTo>
                  <a:lnTo>
                    <a:pt x="1733" y="1120"/>
                  </a:lnTo>
                  <a:lnTo>
                    <a:pt x="1733" y="1117"/>
                  </a:lnTo>
                  <a:lnTo>
                    <a:pt x="1730" y="1117"/>
                  </a:lnTo>
                  <a:lnTo>
                    <a:pt x="1728" y="1117"/>
                  </a:lnTo>
                  <a:lnTo>
                    <a:pt x="1728" y="1117"/>
                  </a:lnTo>
                  <a:lnTo>
                    <a:pt x="1730" y="1117"/>
                  </a:lnTo>
                  <a:lnTo>
                    <a:pt x="1730" y="1115"/>
                  </a:lnTo>
                  <a:lnTo>
                    <a:pt x="1730" y="1117"/>
                  </a:lnTo>
                  <a:lnTo>
                    <a:pt x="1730" y="1115"/>
                  </a:lnTo>
                  <a:lnTo>
                    <a:pt x="1730" y="1115"/>
                  </a:lnTo>
                  <a:lnTo>
                    <a:pt x="1728" y="1115"/>
                  </a:lnTo>
                  <a:lnTo>
                    <a:pt x="1728" y="1115"/>
                  </a:lnTo>
                  <a:lnTo>
                    <a:pt x="1728" y="1115"/>
                  </a:lnTo>
                  <a:lnTo>
                    <a:pt x="1728" y="1115"/>
                  </a:lnTo>
                  <a:lnTo>
                    <a:pt x="1728" y="1115"/>
                  </a:lnTo>
                  <a:lnTo>
                    <a:pt x="1726" y="1115"/>
                  </a:lnTo>
                  <a:lnTo>
                    <a:pt x="1718" y="1115"/>
                  </a:lnTo>
                  <a:lnTo>
                    <a:pt x="1716" y="1117"/>
                  </a:lnTo>
                  <a:lnTo>
                    <a:pt x="1714" y="1117"/>
                  </a:lnTo>
                  <a:lnTo>
                    <a:pt x="1714" y="1115"/>
                  </a:lnTo>
                  <a:lnTo>
                    <a:pt x="1709" y="1120"/>
                  </a:lnTo>
                  <a:lnTo>
                    <a:pt x="1707" y="1117"/>
                  </a:lnTo>
                  <a:lnTo>
                    <a:pt x="1702" y="1120"/>
                  </a:lnTo>
                  <a:lnTo>
                    <a:pt x="1702" y="1120"/>
                  </a:lnTo>
                  <a:lnTo>
                    <a:pt x="1702" y="1122"/>
                  </a:lnTo>
                  <a:lnTo>
                    <a:pt x="1702" y="1122"/>
                  </a:lnTo>
                  <a:lnTo>
                    <a:pt x="1700" y="1122"/>
                  </a:lnTo>
                  <a:lnTo>
                    <a:pt x="1700" y="1122"/>
                  </a:lnTo>
                  <a:lnTo>
                    <a:pt x="1700" y="1122"/>
                  </a:lnTo>
                  <a:lnTo>
                    <a:pt x="1700" y="1122"/>
                  </a:lnTo>
                  <a:lnTo>
                    <a:pt x="1700" y="1122"/>
                  </a:lnTo>
                  <a:lnTo>
                    <a:pt x="1700" y="1122"/>
                  </a:lnTo>
                  <a:lnTo>
                    <a:pt x="1700" y="1120"/>
                  </a:lnTo>
                  <a:lnTo>
                    <a:pt x="1700" y="1120"/>
                  </a:lnTo>
                  <a:lnTo>
                    <a:pt x="1700" y="1120"/>
                  </a:lnTo>
                  <a:lnTo>
                    <a:pt x="1700" y="1117"/>
                  </a:lnTo>
                  <a:lnTo>
                    <a:pt x="1697" y="1117"/>
                  </a:lnTo>
                  <a:lnTo>
                    <a:pt x="1685" y="1122"/>
                  </a:lnTo>
                  <a:lnTo>
                    <a:pt x="1685" y="1120"/>
                  </a:lnTo>
                  <a:lnTo>
                    <a:pt x="1692" y="1117"/>
                  </a:lnTo>
                  <a:lnTo>
                    <a:pt x="1690" y="1117"/>
                  </a:lnTo>
                  <a:lnTo>
                    <a:pt x="1688" y="1117"/>
                  </a:lnTo>
                  <a:lnTo>
                    <a:pt x="1683" y="1120"/>
                  </a:lnTo>
                  <a:lnTo>
                    <a:pt x="1683" y="1117"/>
                  </a:lnTo>
                  <a:lnTo>
                    <a:pt x="1685" y="1115"/>
                  </a:lnTo>
                  <a:lnTo>
                    <a:pt x="1690" y="1117"/>
                  </a:lnTo>
                  <a:lnTo>
                    <a:pt x="1692" y="1115"/>
                  </a:lnTo>
                  <a:lnTo>
                    <a:pt x="1695" y="1115"/>
                  </a:lnTo>
                  <a:lnTo>
                    <a:pt x="1697" y="1117"/>
                  </a:lnTo>
                  <a:lnTo>
                    <a:pt x="1697" y="1117"/>
                  </a:lnTo>
                  <a:lnTo>
                    <a:pt x="1700" y="1117"/>
                  </a:lnTo>
                  <a:lnTo>
                    <a:pt x="1702" y="1115"/>
                  </a:lnTo>
                  <a:lnTo>
                    <a:pt x="1702" y="1115"/>
                  </a:lnTo>
                  <a:lnTo>
                    <a:pt x="1704" y="1115"/>
                  </a:lnTo>
                  <a:lnTo>
                    <a:pt x="1704" y="1115"/>
                  </a:lnTo>
                  <a:lnTo>
                    <a:pt x="1707" y="1115"/>
                  </a:lnTo>
                  <a:lnTo>
                    <a:pt x="1707" y="1115"/>
                  </a:lnTo>
                  <a:lnTo>
                    <a:pt x="1707" y="1115"/>
                  </a:lnTo>
                  <a:lnTo>
                    <a:pt x="1709" y="1115"/>
                  </a:lnTo>
                  <a:lnTo>
                    <a:pt x="1709" y="1115"/>
                  </a:lnTo>
                  <a:lnTo>
                    <a:pt x="1709" y="1115"/>
                  </a:lnTo>
                  <a:lnTo>
                    <a:pt x="1709" y="1113"/>
                  </a:lnTo>
                  <a:lnTo>
                    <a:pt x="1709" y="1113"/>
                  </a:lnTo>
                  <a:lnTo>
                    <a:pt x="1714" y="1113"/>
                  </a:lnTo>
                  <a:lnTo>
                    <a:pt x="1711" y="1110"/>
                  </a:lnTo>
                  <a:lnTo>
                    <a:pt x="1709" y="1110"/>
                  </a:lnTo>
                  <a:lnTo>
                    <a:pt x="1707" y="1110"/>
                  </a:lnTo>
                  <a:lnTo>
                    <a:pt x="1707" y="1110"/>
                  </a:lnTo>
                  <a:lnTo>
                    <a:pt x="1707" y="1108"/>
                  </a:lnTo>
                  <a:lnTo>
                    <a:pt x="1709" y="1108"/>
                  </a:lnTo>
                  <a:lnTo>
                    <a:pt x="1711" y="1108"/>
                  </a:lnTo>
                  <a:lnTo>
                    <a:pt x="1714" y="1108"/>
                  </a:lnTo>
                  <a:lnTo>
                    <a:pt x="1718" y="1108"/>
                  </a:lnTo>
                  <a:lnTo>
                    <a:pt x="1718" y="1105"/>
                  </a:lnTo>
                  <a:lnTo>
                    <a:pt x="1733" y="1105"/>
                  </a:lnTo>
                  <a:lnTo>
                    <a:pt x="1733" y="1103"/>
                  </a:lnTo>
                  <a:lnTo>
                    <a:pt x="1735" y="1103"/>
                  </a:lnTo>
                  <a:lnTo>
                    <a:pt x="1733" y="1103"/>
                  </a:lnTo>
                  <a:lnTo>
                    <a:pt x="1733" y="1103"/>
                  </a:lnTo>
                  <a:lnTo>
                    <a:pt x="1730" y="1103"/>
                  </a:lnTo>
                  <a:lnTo>
                    <a:pt x="1730" y="1103"/>
                  </a:lnTo>
                  <a:lnTo>
                    <a:pt x="1730" y="1103"/>
                  </a:lnTo>
                  <a:lnTo>
                    <a:pt x="1730" y="1103"/>
                  </a:lnTo>
                  <a:lnTo>
                    <a:pt x="1728" y="1103"/>
                  </a:lnTo>
                  <a:lnTo>
                    <a:pt x="1721" y="1103"/>
                  </a:lnTo>
                  <a:lnTo>
                    <a:pt x="1718" y="1103"/>
                  </a:lnTo>
                  <a:lnTo>
                    <a:pt x="1718" y="1103"/>
                  </a:lnTo>
                  <a:lnTo>
                    <a:pt x="1716" y="1103"/>
                  </a:lnTo>
                  <a:lnTo>
                    <a:pt x="1716" y="1103"/>
                  </a:lnTo>
                  <a:lnTo>
                    <a:pt x="1716" y="1103"/>
                  </a:lnTo>
                  <a:lnTo>
                    <a:pt x="1709" y="1105"/>
                  </a:lnTo>
                  <a:lnTo>
                    <a:pt x="1709" y="1103"/>
                  </a:lnTo>
                  <a:lnTo>
                    <a:pt x="1718" y="1101"/>
                  </a:lnTo>
                  <a:lnTo>
                    <a:pt x="1721" y="1101"/>
                  </a:lnTo>
                  <a:lnTo>
                    <a:pt x="1726" y="1101"/>
                  </a:lnTo>
                  <a:lnTo>
                    <a:pt x="1726" y="1098"/>
                  </a:lnTo>
                  <a:lnTo>
                    <a:pt x="1723" y="1098"/>
                  </a:lnTo>
                  <a:lnTo>
                    <a:pt x="1723" y="1098"/>
                  </a:lnTo>
                  <a:lnTo>
                    <a:pt x="1721" y="1098"/>
                  </a:lnTo>
                  <a:lnTo>
                    <a:pt x="1721" y="1098"/>
                  </a:lnTo>
                  <a:lnTo>
                    <a:pt x="1721" y="1098"/>
                  </a:lnTo>
                  <a:lnTo>
                    <a:pt x="1721" y="1096"/>
                  </a:lnTo>
                  <a:lnTo>
                    <a:pt x="1721" y="1096"/>
                  </a:lnTo>
                  <a:lnTo>
                    <a:pt x="1721" y="1096"/>
                  </a:lnTo>
                  <a:lnTo>
                    <a:pt x="1721" y="1096"/>
                  </a:lnTo>
                  <a:lnTo>
                    <a:pt x="1721" y="1096"/>
                  </a:lnTo>
                  <a:lnTo>
                    <a:pt x="1718" y="1094"/>
                  </a:lnTo>
                  <a:lnTo>
                    <a:pt x="1716" y="1096"/>
                  </a:lnTo>
                  <a:lnTo>
                    <a:pt x="1714" y="1096"/>
                  </a:lnTo>
                  <a:lnTo>
                    <a:pt x="1711" y="1096"/>
                  </a:lnTo>
                  <a:lnTo>
                    <a:pt x="1711" y="1096"/>
                  </a:lnTo>
                  <a:lnTo>
                    <a:pt x="1709" y="1094"/>
                  </a:lnTo>
                  <a:lnTo>
                    <a:pt x="1704" y="1098"/>
                  </a:lnTo>
                  <a:lnTo>
                    <a:pt x="1704" y="1098"/>
                  </a:lnTo>
                  <a:lnTo>
                    <a:pt x="1704" y="1098"/>
                  </a:lnTo>
                  <a:lnTo>
                    <a:pt x="1704" y="1098"/>
                  </a:lnTo>
                  <a:lnTo>
                    <a:pt x="1702" y="1098"/>
                  </a:lnTo>
                  <a:lnTo>
                    <a:pt x="1702" y="1096"/>
                  </a:lnTo>
                  <a:lnTo>
                    <a:pt x="1704" y="1098"/>
                  </a:lnTo>
                  <a:lnTo>
                    <a:pt x="1704" y="1096"/>
                  </a:lnTo>
                  <a:lnTo>
                    <a:pt x="1704" y="1096"/>
                  </a:lnTo>
                  <a:lnTo>
                    <a:pt x="1704" y="1096"/>
                  </a:lnTo>
                  <a:lnTo>
                    <a:pt x="1704" y="1096"/>
                  </a:lnTo>
                  <a:lnTo>
                    <a:pt x="1704" y="1096"/>
                  </a:lnTo>
                  <a:lnTo>
                    <a:pt x="1707" y="1096"/>
                  </a:lnTo>
                  <a:lnTo>
                    <a:pt x="1707" y="1094"/>
                  </a:lnTo>
                  <a:lnTo>
                    <a:pt x="1711" y="1091"/>
                  </a:lnTo>
                  <a:lnTo>
                    <a:pt x="1718" y="1091"/>
                  </a:lnTo>
                  <a:lnTo>
                    <a:pt x="1718" y="1091"/>
                  </a:lnTo>
                  <a:lnTo>
                    <a:pt x="1721" y="1089"/>
                  </a:lnTo>
                  <a:lnTo>
                    <a:pt x="1718" y="1089"/>
                  </a:lnTo>
                  <a:lnTo>
                    <a:pt x="1718" y="1086"/>
                  </a:lnTo>
                  <a:lnTo>
                    <a:pt x="1726" y="1084"/>
                  </a:lnTo>
                  <a:lnTo>
                    <a:pt x="1726" y="1082"/>
                  </a:lnTo>
                  <a:lnTo>
                    <a:pt x="1723" y="1082"/>
                  </a:lnTo>
                  <a:lnTo>
                    <a:pt x="1709" y="1079"/>
                  </a:lnTo>
                  <a:lnTo>
                    <a:pt x="1707" y="1079"/>
                  </a:lnTo>
                  <a:lnTo>
                    <a:pt x="1707" y="1079"/>
                  </a:lnTo>
                  <a:lnTo>
                    <a:pt x="1707" y="1079"/>
                  </a:lnTo>
                  <a:lnTo>
                    <a:pt x="1700" y="1079"/>
                  </a:lnTo>
                  <a:lnTo>
                    <a:pt x="1697" y="1082"/>
                  </a:lnTo>
                  <a:lnTo>
                    <a:pt x="1692" y="1086"/>
                  </a:lnTo>
                  <a:lnTo>
                    <a:pt x="1692" y="1089"/>
                  </a:lnTo>
                  <a:lnTo>
                    <a:pt x="1690" y="1091"/>
                  </a:lnTo>
                  <a:lnTo>
                    <a:pt x="1690" y="1094"/>
                  </a:lnTo>
                  <a:lnTo>
                    <a:pt x="1688" y="1094"/>
                  </a:lnTo>
                  <a:lnTo>
                    <a:pt x="1690" y="1096"/>
                  </a:lnTo>
                  <a:lnTo>
                    <a:pt x="1690" y="1096"/>
                  </a:lnTo>
                  <a:lnTo>
                    <a:pt x="1690" y="1096"/>
                  </a:lnTo>
                  <a:lnTo>
                    <a:pt x="1690" y="1096"/>
                  </a:lnTo>
                  <a:lnTo>
                    <a:pt x="1690" y="1098"/>
                  </a:lnTo>
                  <a:lnTo>
                    <a:pt x="1690" y="1098"/>
                  </a:lnTo>
                  <a:lnTo>
                    <a:pt x="1690" y="1098"/>
                  </a:lnTo>
                  <a:lnTo>
                    <a:pt x="1690" y="1101"/>
                  </a:lnTo>
                  <a:lnTo>
                    <a:pt x="1690" y="1103"/>
                  </a:lnTo>
                  <a:lnTo>
                    <a:pt x="1690" y="1105"/>
                  </a:lnTo>
                  <a:lnTo>
                    <a:pt x="1690" y="1105"/>
                  </a:lnTo>
                  <a:lnTo>
                    <a:pt x="1690" y="1103"/>
                  </a:lnTo>
                  <a:lnTo>
                    <a:pt x="1690" y="1101"/>
                  </a:lnTo>
                  <a:lnTo>
                    <a:pt x="1690" y="1101"/>
                  </a:lnTo>
                  <a:lnTo>
                    <a:pt x="1688" y="1101"/>
                  </a:lnTo>
                  <a:lnTo>
                    <a:pt x="1688" y="1098"/>
                  </a:lnTo>
                  <a:lnTo>
                    <a:pt x="1688" y="1096"/>
                  </a:lnTo>
                  <a:lnTo>
                    <a:pt x="1688" y="1094"/>
                  </a:lnTo>
                  <a:lnTo>
                    <a:pt x="1688" y="1094"/>
                  </a:lnTo>
                  <a:lnTo>
                    <a:pt x="1688" y="1094"/>
                  </a:lnTo>
                  <a:lnTo>
                    <a:pt x="1688" y="1094"/>
                  </a:lnTo>
                  <a:lnTo>
                    <a:pt x="1688" y="1094"/>
                  </a:lnTo>
                  <a:lnTo>
                    <a:pt x="1683" y="1094"/>
                  </a:lnTo>
                  <a:lnTo>
                    <a:pt x="1683" y="1094"/>
                  </a:lnTo>
                  <a:lnTo>
                    <a:pt x="1683" y="1096"/>
                  </a:lnTo>
                  <a:lnTo>
                    <a:pt x="1683" y="1096"/>
                  </a:lnTo>
                  <a:lnTo>
                    <a:pt x="1683" y="1096"/>
                  </a:lnTo>
                  <a:lnTo>
                    <a:pt x="1683" y="1094"/>
                  </a:lnTo>
                  <a:lnTo>
                    <a:pt x="1683" y="1094"/>
                  </a:lnTo>
                  <a:lnTo>
                    <a:pt x="1685" y="1091"/>
                  </a:lnTo>
                  <a:lnTo>
                    <a:pt x="1688" y="1089"/>
                  </a:lnTo>
                  <a:lnTo>
                    <a:pt x="1690" y="1089"/>
                  </a:lnTo>
                  <a:lnTo>
                    <a:pt x="1692" y="1086"/>
                  </a:lnTo>
                  <a:lnTo>
                    <a:pt x="1692" y="1086"/>
                  </a:lnTo>
                  <a:lnTo>
                    <a:pt x="1692" y="1084"/>
                  </a:lnTo>
                  <a:lnTo>
                    <a:pt x="1695" y="1082"/>
                  </a:lnTo>
                  <a:lnTo>
                    <a:pt x="1695" y="1079"/>
                  </a:lnTo>
                  <a:lnTo>
                    <a:pt x="1692" y="1079"/>
                  </a:lnTo>
                  <a:lnTo>
                    <a:pt x="1690" y="1082"/>
                  </a:lnTo>
                  <a:lnTo>
                    <a:pt x="1688" y="1082"/>
                  </a:lnTo>
                  <a:lnTo>
                    <a:pt x="1683" y="1084"/>
                  </a:lnTo>
                  <a:lnTo>
                    <a:pt x="1681" y="1084"/>
                  </a:lnTo>
                  <a:lnTo>
                    <a:pt x="1681" y="1084"/>
                  </a:lnTo>
                  <a:lnTo>
                    <a:pt x="1685" y="1082"/>
                  </a:lnTo>
                  <a:lnTo>
                    <a:pt x="1688" y="1079"/>
                  </a:lnTo>
                  <a:lnTo>
                    <a:pt x="1690" y="1079"/>
                  </a:lnTo>
                  <a:lnTo>
                    <a:pt x="1702" y="1075"/>
                  </a:lnTo>
                  <a:lnTo>
                    <a:pt x="1704" y="1075"/>
                  </a:lnTo>
                  <a:lnTo>
                    <a:pt x="1704" y="1075"/>
                  </a:lnTo>
                  <a:lnTo>
                    <a:pt x="1704" y="1075"/>
                  </a:lnTo>
                  <a:lnTo>
                    <a:pt x="1707" y="1072"/>
                  </a:lnTo>
                  <a:lnTo>
                    <a:pt x="1707" y="1072"/>
                  </a:lnTo>
                  <a:lnTo>
                    <a:pt x="1707" y="1072"/>
                  </a:lnTo>
                  <a:lnTo>
                    <a:pt x="1704" y="1072"/>
                  </a:lnTo>
                  <a:lnTo>
                    <a:pt x="1704" y="1072"/>
                  </a:lnTo>
                  <a:lnTo>
                    <a:pt x="1704" y="1070"/>
                  </a:lnTo>
                  <a:lnTo>
                    <a:pt x="1702" y="1070"/>
                  </a:lnTo>
                  <a:lnTo>
                    <a:pt x="1702" y="1070"/>
                  </a:lnTo>
                  <a:lnTo>
                    <a:pt x="1700" y="1070"/>
                  </a:lnTo>
                  <a:lnTo>
                    <a:pt x="1695" y="1072"/>
                  </a:lnTo>
                  <a:lnTo>
                    <a:pt x="1685" y="1075"/>
                  </a:lnTo>
                  <a:lnTo>
                    <a:pt x="1681" y="1075"/>
                  </a:lnTo>
                  <a:lnTo>
                    <a:pt x="1676" y="1075"/>
                  </a:lnTo>
                  <a:lnTo>
                    <a:pt x="1674" y="1075"/>
                  </a:lnTo>
                  <a:lnTo>
                    <a:pt x="1671" y="1079"/>
                  </a:lnTo>
                  <a:lnTo>
                    <a:pt x="1671" y="1084"/>
                  </a:lnTo>
                  <a:lnTo>
                    <a:pt x="1671" y="1084"/>
                  </a:lnTo>
                  <a:lnTo>
                    <a:pt x="1669" y="1084"/>
                  </a:lnTo>
                  <a:lnTo>
                    <a:pt x="1669" y="1082"/>
                  </a:lnTo>
                  <a:lnTo>
                    <a:pt x="1674" y="1075"/>
                  </a:lnTo>
                  <a:lnTo>
                    <a:pt x="1695" y="1070"/>
                  </a:lnTo>
                  <a:lnTo>
                    <a:pt x="1697" y="1068"/>
                  </a:lnTo>
                  <a:lnTo>
                    <a:pt x="1700" y="1068"/>
                  </a:lnTo>
                  <a:lnTo>
                    <a:pt x="1702" y="1068"/>
                  </a:lnTo>
                  <a:lnTo>
                    <a:pt x="1704" y="1068"/>
                  </a:lnTo>
                  <a:lnTo>
                    <a:pt x="1707" y="1068"/>
                  </a:lnTo>
                  <a:lnTo>
                    <a:pt x="1709" y="1068"/>
                  </a:lnTo>
                  <a:lnTo>
                    <a:pt x="1711" y="1070"/>
                  </a:lnTo>
                  <a:lnTo>
                    <a:pt x="1718" y="1070"/>
                  </a:lnTo>
                  <a:lnTo>
                    <a:pt x="1726" y="1070"/>
                  </a:lnTo>
                  <a:lnTo>
                    <a:pt x="1726" y="1068"/>
                  </a:lnTo>
                  <a:lnTo>
                    <a:pt x="1728" y="1065"/>
                  </a:lnTo>
                  <a:lnTo>
                    <a:pt x="1728" y="1065"/>
                  </a:lnTo>
                  <a:lnTo>
                    <a:pt x="1730" y="1065"/>
                  </a:lnTo>
                  <a:lnTo>
                    <a:pt x="1733" y="1065"/>
                  </a:lnTo>
                  <a:lnTo>
                    <a:pt x="1735" y="1065"/>
                  </a:lnTo>
                  <a:lnTo>
                    <a:pt x="1735" y="1065"/>
                  </a:lnTo>
                  <a:lnTo>
                    <a:pt x="1733" y="1065"/>
                  </a:lnTo>
                  <a:lnTo>
                    <a:pt x="1733" y="1065"/>
                  </a:lnTo>
                  <a:lnTo>
                    <a:pt x="1733" y="1063"/>
                  </a:lnTo>
                  <a:lnTo>
                    <a:pt x="1735" y="1063"/>
                  </a:lnTo>
                  <a:lnTo>
                    <a:pt x="1740" y="1060"/>
                  </a:lnTo>
                  <a:lnTo>
                    <a:pt x="1747" y="1060"/>
                  </a:lnTo>
                  <a:lnTo>
                    <a:pt x="1747" y="1060"/>
                  </a:lnTo>
                  <a:lnTo>
                    <a:pt x="1747" y="1056"/>
                  </a:lnTo>
                  <a:lnTo>
                    <a:pt x="1747" y="1053"/>
                  </a:lnTo>
                  <a:lnTo>
                    <a:pt x="1747" y="1051"/>
                  </a:lnTo>
                  <a:lnTo>
                    <a:pt x="1745" y="1051"/>
                  </a:lnTo>
                  <a:lnTo>
                    <a:pt x="1745" y="1049"/>
                  </a:lnTo>
                  <a:lnTo>
                    <a:pt x="1742" y="1049"/>
                  </a:lnTo>
                  <a:lnTo>
                    <a:pt x="1742" y="1049"/>
                  </a:lnTo>
                  <a:lnTo>
                    <a:pt x="1742" y="1049"/>
                  </a:lnTo>
                  <a:lnTo>
                    <a:pt x="1740" y="1046"/>
                  </a:lnTo>
                  <a:lnTo>
                    <a:pt x="1737" y="1046"/>
                  </a:lnTo>
                  <a:lnTo>
                    <a:pt x="1737" y="1044"/>
                  </a:lnTo>
                  <a:lnTo>
                    <a:pt x="1718" y="1042"/>
                  </a:lnTo>
                  <a:lnTo>
                    <a:pt x="1709" y="1046"/>
                  </a:lnTo>
                  <a:lnTo>
                    <a:pt x="1709" y="1044"/>
                  </a:lnTo>
                  <a:lnTo>
                    <a:pt x="1702" y="1049"/>
                  </a:lnTo>
                  <a:lnTo>
                    <a:pt x="1702" y="1051"/>
                  </a:lnTo>
                  <a:lnTo>
                    <a:pt x="1700" y="1051"/>
                  </a:lnTo>
                  <a:lnTo>
                    <a:pt x="1697" y="1053"/>
                  </a:lnTo>
                  <a:lnTo>
                    <a:pt x="1683" y="1051"/>
                  </a:lnTo>
                  <a:lnTo>
                    <a:pt x="1681" y="1051"/>
                  </a:lnTo>
                  <a:lnTo>
                    <a:pt x="1676" y="1051"/>
                  </a:lnTo>
                  <a:lnTo>
                    <a:pt x="1669" y="1051"/>
                  </a:lnTo>
                  <a:lnTo>
                    <a:pt x="1666" y="1056"/>
                  </a:lnTo>
                  <a:lnTo>
                    <a:pt x="1666" y="1060"/>
                  </a:lnTo>
                  <a:lnTo>
                    <a:pt x="1664" y="1060"/>
                  </a:lnTo>
                  <a:lnTo>
                    <a:pt x="1662" y="1060"/>
                  </a:lnTo>
                  <a:lnTo>
                    <a:pt x="1662" y="1060"/>
                  </a:lnTo>
                  <a:lnTo>
                    <a:pt x="1662" y="1063"/>
                  </a:lnTo>
                  <a:lnTo>
                    <a:pt x="1662" y="1063"/>
                  </a:lnTo>
                  <a:lnTo>
                    <a:pt x="1662" y="1063"/>
                  </a:lnTo>
                  <a:lnTo>
                    <a:pt x="1659" y="1065"/>
                  </a:lnTo>
                  <a:lnTo>
                    <a:pt x="1659" y="1065"/>
                  </a:lnTo>
                  <a:lnTo>
                    <a:pt x="1645" y="1068"/>
                  </a:lnTo>
                  <a:lnTo>
                    <a:pt x="1643" y="1070"/>
                  </a:lnTo>
                  <a:lnTo>
                    <a:pt x="1643" y="1070"/>
                  </a:lnTo>
                  <a:lnTo>
                    <a:pt x="1643" y="1072"/>
                  </a:lnTo>
                  <a:lnTo>
                    <a:pt x="1640" y="1075"/>
                  </a:lnTo>
                  <a:lnTo>
                    <a:pt x="1638" y="1075"/>
                  </a:lnTo>
                  <a:lnTo>
                    <a:pt x="1638" y="1075"/>
                  </a:lnTo>
                  <a:lnTo>
                    <a:pt x="1638" y="1075"/>
                  </a:lnTo>
                  <a:lnTo>
                    <a:pt x="1636" y="1072"/>
                  </a:lnTo>
                  <a:lnTo>
                    <a:pt x="1636" y="1072"/>
                  </a:lnTo>
                  <a:lnTo>
                    <a:pt x="1636" y="1072"/>
                  </a:lnTo>
                  <a:lnTo>
                    <a:pt x="1638" y="1072"/>
                  </a:lnTo>
                  <a:lnTo>
                    <a:pt x="1643" y="1068"/>
                  </a:lnTo>
                  <a:lnTo>
                    <a:pt x="1643" y="1065"/>
                  </a:lnTo>
                  <a:lnTo>
                    <a:pt x="1659" y="1063"/>
                  </a:lnTo>
                  <a:lnTo>
                    <a:pt x="1659" y="1063"/>
                  </a:lnTo>
                  <a:lnTo>
                    <a:pt x="1659" y="1060"/>
                  </a:lnTo>
                  <a:lnTo>
                    <a:pt x="1662" y="1058"/>
                  </a:lnTo>
                  <a:lnTo>
                    <a:pt x="1664" y="1056"/>
                  </a:lnTo>
                  <a:lnTo>
                    <a:pt x="1664" y="1056"/>
                  </a:lnTo>
                  <a:lnTo>
                    <a:pt x="1664" y="1053"/>
                  </a:lnTo>
                  <a:lnTo>
                    <a:pt x="1666" y="1051"/>
                  </a:lnTo>
                  <a:lnTo>
                    <a:pt x="1669" y="1049"/>
                  </a:lnTo>
                  <a:lnTo>
                    <a:pt x="1669" y="1049"/>
                  </a:lnTo>
                  <a:lnTo>
                    <a:pt x="1669" y="1049"/>
                  </a:lnTo>
                  <a:lnTo>
                    <a:pt x="1669" y="1046"/>
                  </a:lnTo>
                  <a:lnTo>
                    <a:pt x="1669" y="1046"/>
                  </a:lnTo>
                  <a:lnTo>
                    <a:pt x="1671" y="1046"/>
                  </a:lnTo>
                  <a:lnTo>
                    <a:pt x="1674" y="1046"/>
                  </a:lnTo>
                  <a:lnTo>
                    <a:pt x="1681" y="1044"/>
                  </a:lnTo>
                  <a:lnTo>
                    <a:pt x="1681" y="1042"/>
                  </a:lnTo>
                  <a:lnTo>
                    <a:pt x="1681" y="1042"/>
                  </a:lnTo>
                  <a:lnTo>
                    <a:pt x="1681" y="1039"/>
                  </a:lnTo>
                  <a:lnTo>
                    <a:pt x="1681" y="1037"/>
                  </a:lnTo>
                  <a:lnTo>
                    <a:pt x="1681" y="1034"/>
                  </a:lnTo>
                  <a:lnTo>
                    <a:pt x="1681" y="1034"/>
                  </a:lnTo>
                  <a:lnTo>
                    <a:pt x="1681" y="1032"/>
                  </a:lnTo>
                  <a:lnTo>
                    <a:pt x="1681" y="1032"/>
                  </a:lnTo>
                  <a:lnTo>
                    <a:pt x="1681" y="1030"/>
                  </a:lnTo>
                  <a:lnTo>
                    <a:pt x="1681" y="1030"/>
                  </a:lnTo>
                  <a:lnTo>
                    <a:pt x="1683" y="1030"/>
                  </a:lnTo>
                  <a:lnTo>
                    <a:pt x="1683" y="1027"/>
                  </a:lnTo>
                  <a:lnTo>
                    <a:pt x="1690" y="1023"/>
                  </a:lnTo>
                  <a:lnTo>
                    <a:pt x="1692" y="1023"/>
                  </a:lnTo>
                  <a:lnTo>
                    <a:pt x="1692" y="1025"/>
                  </a:lnTo>
                  <a:lnTo>
                    <a:pt x="1695" y="1023"/>
                  </a:lnTo>
                  <a:lnTo>
                    <a:pt x="1697" y="1025"/>
                  </a:lnTo>
                  <a:lnTo>
                    <a:pt x="1704" y="1023"/>
                  </a:lnTo>
                  <a:lnTo>
                    <a:pt x="1709" y="1018"/>
                  </a:lnTo>
                  <a:lnTo>
                    <a:pt x="1709" y="1018"/>
                  </a:lnTo>
                  <a:lnTo>
                    <a:pt x="1709" y="1015"/>
                  </a:lnTo>
                  <a:lnTo>
                    <a:pt x="1707" y="1015"/>
                  </a:lnTo>
                  <a:lnTo>
                    <a:pt x="1707" y="1013"/>
                  </a:lnTo>
                  <a:lnTo>
                    <a:pt x="1704" y="1011"/>
                  </a:lnTo>
                  <a:lnTo>
                    <a:pt x="1702" y="1011"/>
                  </a:lnTo>
                  <a:lnTo>
                    <a:pt x="1700" y="1008"/>
                  </a:lnTo>
                  <a:lnTo>
                    <a:pt x="1697" y="1004"/>
                  </a:lnTo>
                  <a:lnTo>
                    <a:pt x="1697" y="1004"/>
                  </a:lnTo>
                  <a:lnTo>
                    <a:pt x="1695" y="1001"/>
                  </a:lnTo>
                  <a:lnTo>
                    <a:pt x="1692" y="1001"/>
                  </a:lnTo>
                  <a:lnTo>
                    <a:pt x="1690" y="1001"/>
                  </a:lnTo>
                  <a:lnTo>
                    <a:pt x="1690" y="999"/>
                  </a:lnTo>
                  <a:lnTo>
                    <a:pt x="1690" y="999"/>
                  </a:lnTo>
                  <a:lnTo>
                    <a:pt x="1690" y="999"/>
                  </a:lnTo>
                  <a:lnTo>
                    <a:pt x="1690" y="999"/>
                  </a:lnTo>
                  <a:lnTo>
                    <a:pt x="1690" y="999"/>
                  </a:lnTo>
                  <a:lnTo>
                    <a:pt x="1690" y="999"/>
                  </a:lnTo>
                  <a:lnTo>
                    <a:pt x="1688" y="997"/>
                  </a:lnTo>
                  <a:lnTo>
                    <a:pt x="1688" y="997"/>
                  </a:lnTo>
                  <a:lnTo>
                    <a:pt x="1685" y="997"/>
                  </a:lnTo>
                  <a:lnTo>
                    <a:pt x="1688" y="997"/>
                  </a:lnTo>
                  <a:lnTo>
                    <a:pt x="1685" y="997"/>
                  </a:lnTo>
                  <a:lnTo>
                    <a:pt x="1685" y="997"/>
                  </a:lnTo>
                  <a:lnTo>
                    <a:pt x="1685" y="997"/>
                  </a:lnTo>
                  <a:lnTo>
                    <a:pt x="1685" y="997"/>
                  </a:lnTo>
                  <a:lnTo>
                    <a:pt x="1685" y="997"/>
                  </a:lnTo>
                  <a:lnTo>
                    <a:pt x="1683" y="994"/>
                  </a:lnTo>
                  <a:lnTo>
                    <a:pt x="1683" y="994"/>
                  </a:lnTo>
                  <a:lnTo>
                    <a:pt x="1678" y="992"/>
                  </a:lnTo>
                  <a:lnTo>
                    <a:pt x="1678" y="992"/>
                  </a:lnTo>
                  <a:lnTo>
                    <a:pt x="1671" y="987"/>
                  </a:lnTo>
                  <a:lnTo>
                    <a:pt x="1669" y="987"/>
                  </a:lnTo>
                  <a:lnTo>
                    <a:pt x="1666" y="987"/>
                  </a:lnTo>
                  <a:lnTo>
                    <a:pt x="1664" y="985"/>
                  </a:lnTo>
                  <a:lnTo>
                    <a:pt x="1659" y="987"/>
                  </a:lnTo>
                  <a:lnTo>
                    <a:pt x="1659" y="987"/>
                  </a:lnTo>
                  <a:lnTo>
                    <a:pt x="1659" y="987"/>
                  </a:lnTo>
                  <a:lnTo>
                    <a:pt x="1659" y="985"/>
                  </a:lnTo>
                  <a:lnTo>
                    <a:pt x="1657" y="985"/>
                  </a:lnTo>
                  <a:lnTo>
                    <a:pt x="1657" y="985"/>
                  </a:lnTo>
                  <a:lnTo>
                    <a:pt x="1657" y="985"/>
                  </a:lnTo>
                  <a:lnTo>
                    <a:pt x="1655" y="987"/>
                  </a:lnTo>
                  <a:lnTo>
                    <a:pt x="1655" y="987"/>
                  </a:lnTo>
                  <a:lnTo>
                    <a:pt x="1655" y="989"/>
                  </a:lnTo>
                  <a:lnTo>
                    <a:pt x="1655" y="992"/>
                  </a:lnTo>
                  <a:lnTo>
                    <a:pt x="1655" y="994"/>
                  </a:lnTo>
                  <a:lnTo>
                    <a:pt x="1655" y="997"/>
                  </a:lnTo>
                  <a:lnTo>
                    <a:pt x="1655" y="997"/>
                  </a:lnTo>
                  <a:lnTo>
                    <a:pt x="1655" y="997"/>
                  </a:lnTo>
                  <a:lnTo>
                    <a:pt x="1657" y="999"/>
                  </a:lnTo>
                  <a:lnTo>
                    <a:pt x="1657" y="999"/>
                  </a:lnTo>
                  <a:lnTo>
                    <a:pt x="1655" y="999"/>
                  </a:lnTo>
                  <a:lnTo>
                    <a:pt x="1655" y="999"/>
                  </a:lnTo>
                  <a:lnTo>
                    <a:pt x="1655" y="999"/>
                  </a:lnTo>
                  <a:lnTo>
                    <a:pt x="1657" y="1001"/>
                  </a:lnTo>
                  <a:lnTo>
                    <a:pt x="1657" y="1001"/>
                  </a:lnTo>
                  <a:lnTo>
                    <a:pt x="1657" y="1001"/>
                  </a:lnTo>
                  <a:lnTo>
                    <a:pt x="1657" y="1001"/>
                  </a:lnTo>
                  <a:lnTo>
                    <a:pt x="1657" y="1001"/>
                  </a:lnTo>
                  <a:lnTo>
                    <a:pt x="1657" y="1001"/>
                  </a:lnTo>
                  <a:lnTo>
                    <a:pt x="1657" y="1004"/>
                  </a:lnTo>
                  <a:lnTo>
                    <a:pt x="1662" y="1001"/>
                  </a:lnTo>
                  <a:lnTo>
                    <a:pt x="1662" y="1001"/>
                  </a:lnTo>
                  <a:lnTo>
                    <a:pt x="1662" y="1006"/>
                  </a:lnTo>
                  <a:lnTo>
                    <a:pt x="1662" y="1008"/>
                  </a:lnTo>
                  <a:lnTo>
                    <a:pt x="1659" y="1011"/>
                  </a:lnTo>
                  <a:lnTo>
                    <a:pt x="1659" y="1008"/>
                  </a:lnTo>
                  <a:lnTo>
                    <a:pt x="1657" y="1011"/>
                  </a:lnTo>
                  <a:lnTo>
                    <a:pt x="1657" y="1011"/>
                  </a:lnTo>
                  <a:lnTo>
                    <a:pt x="1657" y="1011"/>
                  </a:lnTo>
                  <a:lnTo>
                    <a:pt x="1657" y="1011"/>
                  </a:lnTo>
                  <a:lnTo>
                    <a:pt x="1659" y="1011"/>
                  </a:lnTo>
                  <a:lnTo>
                    <a:pt x="1657" y="1011"/>
                  </a:lnTo>
                  <a:lnTo>
                    <a:pt x="1657" y="1013"/>
                  </a:lnTo>
                  <a:lnTo>
                    <a:pt x="1657" y="1013"/>
                  </a:lnTo>
                  <a:lnTo>
                    <a:pt x="1655" y="1013"/>
                  </a:lnTo>
                  <a:lnTo>
                    <a:pt x="1655" y="1013"/>
                  </a:lnTo>
                  <a:lnTo>
                    <a:pt x="1655" y="1013"/>
                  </a:lnTo>
                  <a:lnTo>
                    <a:pt x="1657" y="1013"/>
                  </a:lnTo>
                  <a:lnTo>
                    <a:pt x="1657" y="1013"/>
                  </a:lnTo>
                  <a:lnTo>
                    <a:pt x="1657" y="1015"/>
                  </a:lnTo>
                  <a:lnTo>
                    <a:pt x="1657" y="1015"/>
                  </a:lnTo>
                  <a:lnTo>
                    <a:pt x="1657" y="1018"/>
                  </a:lnTo>
                  <a:lnTo>
                    <a:pt x="1657" y="1018"/>
                  </a:lnTo>
                  <a:lnTo>
                    <a:pt x="1655" y="1018"/>
                  </a:lnTo>
                  <a:lnTo>
                    <a:pt x="1655" y="1020"/>
                  </a:lnTo>
                  <a:lnTo>
                    <a:pt x="1655" y="1020"/>
                  </a:lnTo>
                  <a:lnTo>
                    <a:pt x="1657" y="1020"/>
                  </a:lnTo>
                  <a:lnTo>
                    <a:pt x="1657" y="1020"/>
                  </a:lnTo>
                  <a:lnTo>
                    <a:pt x="1657" y="1023"/>
                  </a:lnTo>
                  <a:lnTo>
                    <a:pt x="1657" y="1023"/>
                  </a:lnTo>
                  <a:lnTo>
                    <a:pt x="1657" y="1023"/>
                  </a:lnTo>
                  <a:lnTo>
                    <a:pt x="1657" y="1023"/>
                  </a:lnTo>
                  <a:lnTo>
                    <a:pt x="1657" y="1023"/>
                  </a:lnTo>
                  <a:lnTo>
                    <a:pt x="1657" y="1023"/>
                  </a:lnTo>
                  <a:lnTo>
                    <a:pt x="1657" y="1023"/>
                  </a:lnTo>
                  <a:lnTo>
                    <a:pt x="1657" y="1023"/>
                  </a:lnTo>
                  <a:lnTo>
                    <a:pt x="1657" y="1023"/>
                  </a:lnTo>
                  <a:lnTo>
                    <a:pt x="1657" y="1025"/>
                  </a:lnTo>
                  <a:lnTo>
                    <a:pt x="1657" y="1025"/>
                  </a:lnTo>
                  <a:lnTo>
                    <a:pt x="1655" y="1025"/>
                  </a:lnTo>
                  <a:lnTo>
                    <a:pt x="1650" y="1025"/>
                  </a:lnTo>
                  <a:lnTo>
                    <a:pt x="1650" y="1025"/>
                  </a:lnTo>
                  <a:lnTo>
                    <a:pt x="1647" y="1027"/>
                  </a:lnTo>
                  <a:lnTo>
                    <a:pt x="1645" y="1030"/>
                  </a:lnTo>
                  <a:lnTo>
                    <a:pt x="1645" y="1032"/>
                  </a:lnTo>
                  <a:lnTo>
                    <a:pt x="1645" y="1034"/>
                  </a:lnTo>
                  <a:lnTo>
                    <a:pt x="1645" y="1044"/>
                  </a:lnTo>
                  <a:lnTo>
                    <a:pt x="1643" y="1046"/>
                  </a:lnTo>
                  <a:lnTo>
                    <a:pt x="1640" y="1046"/>
                  </a:lnTo>
                  <a:lnTo>
                    <a:pt x="1640" y="1046"/>
                  </a:lnTo>
                  <a:lnTo>
                    <a:pt x="1638" y="1046"/>
                  </a:lnTo>
                  <a:lnTo>
                    <a:pt x="1636"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1" y="1063"/>
                  </a:lnTo>
                  <a:lnTo>
                    <a:pt x="1631" y="1063"/>
                  </a:lnTo>
                  <a:lnTo>
                    <a:pt x="1631" y="1063"/>
                  </a:lnTo>
                  <a:lnTo>
                    <a:pt x="1631" y="1060"/>
                  </a:lnTo>
                  <a:lnTo>
                    <a:pt x="1631" y="1060"/>
                  </a:lnTo>
                  <a:lnTo>
                    <a:pt x="1631" y="1058"/>
                  </a:lnTo>
                  <a:lnTo>
                    <a:pt x="1631" y="1056"/>
                  </a:lnTo>
                  <a:lnTo>
                    <a:pt x="1631" y="1056"/>
                  </a:lnTo>
                  <a:lnTo>
                    <a:pt x="1631" y="1053"/>
                  </a:lnTo>
                  <a:lnTo>
                    <a:pt x="1631" y="1051"/>
                  </a:lnTo>
                  <a:lnTo>
                    <a:pt x="1631" y="1051"/>
                  </a:lnTo>
                  <a:lnTo>
                    <a:pt x="1631" y="1049"/>
                  </a:lnTo>
                  <a:lnTo>
                    <a:pt x="1631" y="1046"/>
                  </a:lnTo>
                  <a:lnTo>
                    <a:pt x="1631" y="1046"/>
                  </a:lnTo>
                  <a:lnTo>
                    <a:pt x="1633" y="1044"/>
                  </a:lnTo>
                  <a:lnTo>
                    <a:pt x="1640" y="1044"/>
                  </a:lnTo>
                  <a:lnTo>
                    <a:pt x="1640" y="1044"/>
                  </a:lnTo>
                  <a:lnTo>
                    <a:pt x="1640" y="1042"/>
                  </a:lnTo>
                  <a:lnTo>
                    <a:pt x="1643" y="1039"/>
                  </a:lnTo>
                  <a:lnTo>
                    <a:pt x="1640" y="1034"/>
                  </a:lnTo>
                  <a:lnTo>
                    <a:pt x="1643" y="1034"/>
                  </a:lnTo>
                  <a:lnTo>
                    <a:pt x="1643" y="1032"/>
                  </a:lnTo>
                  <a:lnTo>
                    <a:pt x="1643" y="1032"/>
                  </a:lnTo>
                  <a:lnTo>
                    <a:pt x="1643" y="1030"/>
                  </a:lnTo>
                  <a:lnTo>
                    <a:pt x="1643" y="1030"/>
                  </a:lnTo>
                  <a:lnTo>
                    <a:pt x="1643" y="1027"/>
                  </a:lnTo>
                  <a:lnTo>
                    <a:pt x="1643" y="1025"/>
                  </a:lnTo>
                  <a:lnTo>
                    <a:pt x="1647" y="1020"/>
                  </a:lnTo>
                  <a:lnTo>
                    <a:pt x="1650" y="1018"/>
                  </a:lnTo>
                  <a:lnTo>
                    <a:pt x="1650" y="1013"/>
                  </a:lnTo>
                  <a:lnTo>
                    <a:pt x="1647" y="1013"/>
                  </a:lnTo>
                  <a:lnTo>
                    <a:pt x="1647" y="1011"/>
                  </a:lnTo>
                  <a:lnTo>
                    <a:pt x="1650" y="1006"/>
                  </a:lnTo>
                  <a:lnTo>
                    <a:pt x="1647" y="1006"/>
                  </a:lnTo>
                  <a:lnTo>
                    <a:pt x="1647" y="1004"/>
                  </a:lnTo>
                  <a:lnTo>
                    <a:pt x="1647" y="1004"/>
                  </a:lnTo>
                  <a:lnTo>
                    <a:pt x="1645" y="1004"/>
                  </a:lnTo>
                  <a:lnTo>
                    <a:pt x="1645" y="1004"/>
                  </a:lnTo>
                  <a:lnTo>
                    <a:pt x="1645" y="1004"/>
                  </a:lnTo>
                  <a:lnTo>
                    <a:pt x="1645" y="1001"/>
                  </a:lnTo>
                  <a:lnTo>
                    <a:pt x="1638" y="1006"/>
                  </a:lnTo>
                  <a:lnTo>
                    <a:pt x="1636" y="1006"/>
                  </a:lnTo>
                  <a:lnTo>
                    <a:pt x="1633" y="1006"/>
                  </a:lnTo>
                  <a:lnTo>
                    <a:pt x="1633" y="1008"/>
                  </a:lnTo>
                  <a:lnTo>
                    <a:pt x="1633" y="1008"/>
                  </a:lnTo>
                  <a:lnTo>
                    <a:pt x="1636" y="1008"/>
                  </a:lnTo>
                  <a:lnTo>
                    <a:pt x="1638" y="1011"/>
                  </a:lnTo>
                  <a:lnTo>
                    <a:pt x="1636" y="1011"/>
                  </a:lnTo>
                  <a:lnTo>
                    <a:pt x="1633" y="1011"/>
                  </a:lnTo>
                  <a:lnTo>
                    <a:pt x="1631" y="1011"/>
                  </a:lnTo>
                  <a:lnTo>
                    <a:pt x="1619" y="1020"/>
                  </a:lnTo>
                  <a:lnTo>
                    <a:pt x="1619" y="1023"/>
                  </a:lnTo>
                  <a:lnTo>
                    <a:pt x="1619" y="1025"/>
                  </a:lnTo>
                  <a:lnTo>
                    <a:pt x="1619" y="1027"/>
                  </a:lnTo>
                  <a:lnTo>
                    <a:pt x="1619" y="1027"/>
                  </a:lnTo>
                  <a:lnTo>
                    <a:pt x="1621" y="1030"/>
                  </a:lnTo>
                  <a:lnTo>
                    <a:pt x="1621" y="1030"/>
                  </a:lnTo>
                  <a:lnTo>
                    <a:pt x="1621" y="1030"/>
                  </a:lnTo>
                  <a:lnTo>
                    <a:pt x="1621" y="1030"/>
                  </a:lnTo>
                  <a:lnTo>
                    <a:pt x="1624" y="1032"/>
                  </a:lnTo>
                  <a:lnTo>
                    <a:pt x="1624" y="1032"/>
                  </a:lnTo>
                  <a:lnTo>
                    <a:pt x="1624" y="1032"/>
                  </a:lnTo>
                  <a:lnTo>
                    <a:pt x="1626" y="1034"/>
                  </a:lnTo>
                  <a:lnTo>
                    <a:pt x="1626" y="1034"/>
                  </a:lnTo>
                  <a:lnTo>
                    <a:pt x="1624" y="1037"/>
                  </a:lnTo>
                  <a:lnTo>
                    <a:pt x="1624" y="1037"/>
                  </a:lnTo>
                  <a:lnTo>
                    <a:pt x="1624" y="1037"/>
                  </a:lnTo>
                  <a:lnTo>
                    <a:pt x="1624" y="1039"/>
                  </a:lnTo>
                  <a:lnTo>
                    <a:pt x="1621" y="1037"/>
                  </a:lnTo>
                  <a:lnTo>
                    <a:pt x="1621" y="1037"/>
                  </a:lnTo>
                  <a:lnTo>
                    <a:pt x="1617" y="1039"/>
                  </a:lnTo>
                  <a:lnTo>
                    <a:pt x="1617" y="1042"/>
                  </a:lnTo>
                  <a:lnTo>
                    <a:pt x="1614" y="1051"/>
                  </a:lnTo>
                  <a:lnTo>
                    <a:pt x="1614" y="1053"/>
                  </a:lnTo>
                  <a:lnTo>
                    <a:pt x="1610" y="1053"/>
                  </a:lnTo>
                  <a:lnTo>
                    <a:pt x="1610" y="1053"/>
                  </a:lnTo>
                  <a:lnTo>
                    <a:pt x="1610" y="1051"/>
                  </a:lnTo>
                  <a:lnTo>
                    <a:pt x="1612" y="1051"/>
                  </a:lnTo>
                  <a:lnTo>
                    <a:pt x="1612" y="1051"/>
                  </a:lnTo>
                  <a:lnTo>
                    <a:pt x="1612" y="1051"/>
                  </a:lnTo>
                  <a:lnTo>
                    <a:pt x="1612" y="1049"/>
                  </a:lnTo>
                  <a:lnTo>
                    <a:pt x="1612"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7" y="1037"/>
                  </a:lnTo>
                  <a:lnTo>
                    <a:pt x="1617" y="1037"/>
                  </a:lnTo>
                  <a:lnTo>
                    <a:pt x="1624" y="1034"/>
                  </a:lnTo>
                  <a:lnTo>
                    <a:pt x="1624" y="1034"/>
                  </a:lnTo>
                  <a:lnTo>
                    <a:pt x="1621" y="1032"/>
                  </a:lnTo>
                  <a:lnTo>
                    <a:pt x="1619" y="1032"/>
                  </a:lnTo>
                  <a:lnTo>
                    <a:pt x="1619" y="1030"/>
                  </a:lnTo>
                  <a:lnTo>
                    <a:pt x="1617" y="1030"/>
                  </a:lnTo>
                  <a:lnTo>
                    <a:pt x="1614" y="1030"/>
                  </a:lnTo>
                  <a:lnTo>
                    <a:pt x="1612" y="1032"/>
                  </a:lnTo>
                  <a:lnTo>
                    <a:pt x="1612" y="1034"/>
                  </a:lnTo>
                  <a:lnTo>
                    <a:pt x="1612" y="1037"/>
                  </a:lnTo>
                  <a:lnTo>
                    <a:pt x="1612" y="1037"/>
                  </a:lnTo>
                  <a:lnTo>
                    <a:pt x="1612" y="1034"/>
                  </a:lnTo>
                  <a:lnTo>
                    <a:pt x="1612" y="1034"/>
                  </a:lnTo>
                  <a:lnTo>
                    <a:pt x="1612" y="1032"/>
                  </a:lnTo>
                  <a:lnTo>
                    <a:pt x="1612" y="1032"/>
                  </a:lnTo>
                  <a:lnTo>
                    <a:pt x="1617" y="1027"/>
                  </a:lnTo>
                  <a:lnTo>
                    <a:pt x="1617" y="1027"/>
                  </a:lnTo>
                  <a:lnTo>
                    <a:pt x="1617" y="1025"/>
                  </a:lnTo>
                  <a:lnTo>
                    <a:pt x="1617" y="1023"/>
                  </a:lnTo>
                  <a:lnTo>
                    <a:pt x="1617" y="1023"/>
                  </a:lnTo>
                  <a:lnTo>
                    <a:pt x="1617" y="1023"/>
                  </a:lnTo>
                  <a:lnTo>
                    <a:pt x="1614" y="1020"/>
                  </a:lnTo>
                  <a:lnTo>
                    <a:pt x="1614" y="1020"/>
                  </a:lnTo>
                  <a:lnTo>
                    <a:pt x="1617" y="1020"/>
                  </a:lnTo>
                  <a:lnTo>
                    <a:pt x="1617" y="1018"/>
                  </a:lnTo>
                  <a:lnTo>
                    <a:pt x="1619" y="1013"/>
                  </a:lnTo>
                  <a:lnTo>
                    <a:pt x="1621" y="1013"/>
                  </a:lnTo>
                  <a:lnTo>
                    <a:pt x="1621" y="1011"/>
                  </a:lnTo>
                  <a:lnTo>
                    <a:pt x="1621" y="1011"/>
                  </a:lnTo>
                  <a:lnTo>
                    <a:pt x="1621" y="1008"/>
                  </a:lnTo>
                  <a:lnTo>
                    <a:pt x="1624" y="1006"/>
                  </a:lnTo>
                  <a:lnTo>
                    <a:pt x="1624" y="1006"/>
                  </a:lnTo>
                  <a:lnTo>
                    <a:pt x="1626" y="1004"/>
                  </a:lnTo>
                  <a:lnTo>
                    <a:pt x="1626" y="1004"/>
                  </a:lnTo>
                  <a:lnTo>
                    <a:pt x="1626" y="1004"/>
                  </a:lnTo>
                  <a:lnTo>
                    <a:pt x="1629" y="1001"/>
                  </a:lnTo>
                  <a:lnTo>
                    <a:pt x="1631" y="1001"/>
                  </a:lnTo>
                  <a:lnTo>
                    <a:pt x="1631" y="999"/>
                  </a:lnTo>
                  <a:lnTo>
                    <a:pt x="1636" y="999"/>
                  </a:lnTo>
                  <a:lnTo>
                    <a:pt x="1636" y="997"/>
                  </a:lnTo>
                  <a:lnTo>
                    <a:pt x="1638" y="994"/>
                  </a:lnTo>
                  <a:lnTo>
                    <a:pt x="1640" y="992"/>
                  </a:lnTo>
                  <a:lnTo>
                    <a:pt x="1640" y="992"/>
                  </a:lnTo>
                  <a:lnTo>
                    <a:pt x="1638" y="989"/>
                  </a:lnTo>
                  <a:lnTo>
                    <a:pt x="1638" y="987"/>
                  </a:lnTo>
                  <a:lnTo>
                    <a:pt x="1636" y="987"/>
                  </a:lnTo>
                  <a:lnTo>
                    <a:pt x="1636" y="985"/>
                  </a:lnTo>
                  <a:lnTo>
                    <a:pt x="1636" y="982"/>
                  </a:lnTo>
                  <a:lnTo>
                    <a:pt x="1636" y="982"/>
                  </a:lnTo>
                  <a:lnTo>
                    <a:pt x="1636" y="980"/>
                  </a:lnTo>
                  <a:lnTo>
                    <a:pt x="1636" y="980"/>
                  </a:lnTo>
                  <a:lnTo>
                    <a:pt x="1636" y="980"/>
                  </a:lnTo>
                  <a:lnTo>
                    <a:pt x="1638" y="980"/>
                  </a:lnTo>
                  <a:lnTo>
                    <a:pt x="1638" y="982"/>
                  </a:lnTo>
                  <a:lnTo>
                    <a:pt x="1638" y="982"/>
                  </a:lnTo>
                  <a:lnTo>
                    <a:pt x="1638" y="985"/>
                  </a:lnTo>
                  <a:lnTo>
                    <a:pt x="1638" y="985"/>
                  </a:lnTo>
                  <a:lnTo>
                    <a:pt x="1640" y="985"/>
                  </a:lnTo>
                  <a:lnTo>
                    <a:pt x="1643" y="987"/>
                  </a:lnTo>
                  <a:lnTo>
                    <a:pt x="1643" y="987"/>
                  </a:lnTo>
                  <a:lnTo>
                    <a:pt x="1643" y="987"/>
                  </a:lnTo>
                  <a:lnTo>
                    <a:pt x="1643" y="985"/>
                  </a:lnTo>
                  <a:lnTo>
                    <a:pt x="1643" y="982"/>
                  </a:lnTo>
                  <a:lnTo>
                    <a:pt x="1643" y="982"/>
                  </a:lnTo>
                  <a:lnTo>
                    <a:pt x="1643" y="980"/>
                  </a:lnTo>
                  <a:lnTo>
                    <a:pt x="1643" y="980"/>
                  </a:lnTo>
                  <a:lnTo>
                    <a:pt x="1643" y="978"/>
                  </a:lnTo>
                  <a:lnTo>
                    <a:pt x="1643" y="978"/>
                  </a:lnTo>
                  <a:lnTo>
                    <a:pt x="1643" y="978"/>
                  </a:lnTo>
                  <a:lnTo>
                    <a:pt x="1643" y="978"/>
                  </a:lnTo>
                  <a:lnTo>
                    <a:pt x="1643" y="975"/>
                  </a:lnTo>
                  <a:lnTo>
                    <a:pt x="1643" y="973"/>
                  </a:lnTo>
                  <a:lnTo>
                    <a:pt x="1643" y="973"/>
                  </a:lnTo>
                  <a:lnTo>
                    <a:pt x="1643" y="970"/>
                  </a:lnTo>
                  <a:lnTo>
                    <a:pt x="1640" y="970"/>
                  </a:lnTo>
                  <a:lnTo>
                    <a:pt x="1640" y="970"/>
                  </a:lnTo>
                  <a:lnTo>
                    <a:pt x="1640" y="970"/>
                  </a:lnTo>
                  <a:lnTo>
                    <a:pt x="1638" y="968"/>
                  </a:lnTo>
                  <a:lnTo>
                    <a:pt x="1638" y="968"/>
                  </a:lnTo>
                  <a:lnTo>
                    <a:pt x="1612" y="966"/>
                  </a:lnTo>
                  <a:lnTo>
                    <a:pt x="1610" y="966"/>
                  </a:lnTo>
                  <a:lnTo>
                    <a:pt x="1605" y="963"/>
                  </a:lnTo>
                  <a:lnTo>
                    <a:pt x="1603" y="963"/>
                  </a:lnTo>
                  <a:lnTo>
                    <a:pt x="1600" y="966"/>
                  </a:lnTo>
                  <a:lnTo>
                    <a:pt x="1600" y="966"/>
                  </a:lnTo>
                  <a:lnTo>
                    <a:pt x="1600" y="966"/>
                  </a:lnTo>
                  <a:lnTo>
                    <a:pt x="1598" y="966"/>
                  </a:lnTo>
                  <a:lnTo>
                    <a:pt x="1595" y="968"/>
                  </a:lnTo>
                  <a:lnTo>
                    <a:pt x="1595" y="970"/>
                  </a:lnTo>
                  <a:lnTo>
                    <a:pt x="1595" y="970"/>
                  </a:lnTo>
                  <a:lnTo>
                    <a:pt x="1595" y="973"/>
                  </a:lnTo>
                  <a:lnTo>
                    <a:pt x="1595" y="975"/>
                  </a:lnTo>
                  <a:lnTo>
                    <a:pt x="1598" y="975"/>
                  </a:lnTo>
                  <a:lnTo>
                    <a:pt x="1598" y="978"/>
                  </a:lnTo>
                  <a:lnTo>
                    <a:pt x="1595" y="978"/>
                  </a:lnTo>
                  <a:lnTo>
                    <a:pt x="1593" y="975"/>
                  </a:lnTo>
                  <a:lnTo>
                    <a:pt x="1593" y="975"/>
                  </a:lnTo>
                  <a:lnTo>
                    <a:pt x="1593" y="978"/>
                  </a:lnTo>
                  <a:lnTo>
                    <a:pt x="1593" y="978"/>
                  </a:lnTo>
                  <a:lnTo>
                    <a:pt x="1593" y="978"/>
                  </a:lnTo>
                  <a:lnTo>
                    <a:pt x="1593" y="978"/>
                  </a:lnTo>
                  <a:lnTo>
                    <a:pt x="1591" y="978"/>
                  </a:lnTo>
                  <a:lnTo>
                    <a:pt x="1591" y="980"/>
                  </a:lnTo>
                  <a:lnTo>
                    <a:pt x="1591" y="982"/>
                  </a:lnTo>
                  <a:lnTo>
                    <a:pt x="1591" y="982"/>
                  </a:lnTo>
                  <a:lnTo>
                    <a:pt x="1591" y="987"/>
                  </a:lnTo>
                  <a:lnTo>
                    <a:pt x="1591" y="989"/>
                  </a:lnTo>
                  <a:lnTo>
                    <a:pt x="1591" y="987"/>
                  </a:lnTo>
                  <a:lnTo>
                    <a:pt x="1588" y="985"/>
                  </a:lnTo>
                  <a:lnTo>
                    <a:pt x="1588" y="987"/>
                  </a:lnTo>
                  <a:lnTo>
                    <a:pt x="1588" y="987"/>
                  </a:lnTo>
                  <a:lnTo>
                    <a:pt x="1588" y="987"/>
                  </a:lnTo>
                  <a:lnTo>
                    <a:pt x="1586" y="989"/>
                  </a:lnTo>
                  <a:lnTo>
                    <a:pt x="1581" y="992"/>
                  </a:lnTo>
                  <a:lnTo>
                    <a:pt x="1581" y="992"/>
                  </a:lnTo>
                  <a:lnTo>
                    <a:pt x="1581" y="992"/>
                  </a:lnTo>
                  <a:lnTo>
                    <a:pt x="1581" y="992"/>
                  </a:lnTo>
                  <a:lnTo>
                    <a:pt x="1581" y="994"/>
                  </a:lnTo>
                  <a:lnTo>
                    <a:pt x="1584" y="994"/>
                  </a:lnTo>
                  <a:lnTo>
                    <a:pt x="1586" y="997"/>
                  </a:lnTo>
                  <a:lnTo>
                    <a:pt x="1588" y="999"/>
                  </a:lnTo>
                  <a:lnTo>
                    <a:pt x="1586" y="999"/>
                  </a:lnTo>
                  <a:lnTo>
                    <a:pt x="1584" y="1004"/>
                  </a:lnTo>
                  <a:lnTo>
                    <a:pt x="1584" y="1004"/>
                  </a:lnTo>
                  <a:lnTo>
                    <a:pt x="1584" y="1004"/>
                  </a:lnTo>
                  <a:lnTo>
                    <a:pt x="1584" y="1004"/>
                  </a:lnTo>
                  <a:lnTo>
                    <a:pt x="1584" y="999"/>
                  </a:lnTo>
                  <a:lnTo>
                    <a:pt x="1584" y="999"/>
                  </a:lnTo>
                  <a:lnTo>
                    <a:pt x="1584" y="997"/>
                  </a:lnTo>
                  <a:lnTo>
                    <a:pt x="1581" y="997"/>
                  </a:lnTo>
                  <a:lnTo>
                    <a:pt x="1579" y="994"/>
                  </a:lnTo>
                  <a:lnTo>
                    <a:pt x="1579" y="994"/>
                  </a:lnTo>
                  <a:lnTo>
                    <a:pt x="1579" y="994"/>
                  </a:lnTo>
                  <a:lnTo>
                    <a:pt x="1579" y="992"/>
                  </a:lnTo>
                  <a:lnTo>
                    <a:pt x="1579" y="989"/>
                  </a:lnTo>
                  <a:lnTo>
                    <a:pt x="1579" y="989"/>
                  </a:lnTo>
                  <a:lnTo>
                    <a:pt x="1581" y="987"/>
                  </a:lnTo>
                  <a:lnTo>
                    <a:pt x="1584" y="985"/>
                  </a:lnTo>
                  <a:lnTo>
                    <a:pt x="1588" y="975"/>
                  </a:lnTo>
                  <a:lnTo>
                    <a:pt x="1588" y="973"/>
                  </a:lnTo>
                  <a:lnTo>
                    <a:pt x="1588" y="968"/>
                  </a:lnTo>
                  <a:lnTo>
                    <a:pt x="1588" y="966"/>
                  </a:lnTo>
                  <a:lnTo>
                    <a:pt x="1588" y="966"/>
                  </a:lnTo>
                  <a:lnTo>
                    <a:pt x="1588" y="966"/>
                  </a:lnTo>
                  <a:lnTo>
                    <a:pt x="1586" y="963"/>
                  </a:lnTo>
                  <a:lnTo>
                    <a:pt x="1586" y="963"/>
                  </a:lnTo>
                  <a:lnTo>
                    <a:pt x="1586" y="963"/>
                  </a:lnTo>
                  <a:lnTo>
                    <a:pt x="1586" y="963"/>
                  </a:lnTo>
                  <a:lnTo>
                    <a:pt x="1584" y="963"/>
                  </a:lnTo>
                  <a:lnTo>
                    <a:pt x="1581" y="963"/>
                  </a:lnTo>
                  <a:lnTo>
                    <a:pt x="1576" y="975"/>
                  </a:lnTo>
                  <a:lnTo>
                    <a:pt x="1574" y="978"/>
                  </a:lnTo>
                  <a:lnTo>
                    <a:pt x="1572" y="980"/>
                  </a:lnTo>
                  <a:lnTo>
                    <a:pt x="1572" y="982"/>
                  </a:lnTo>
                  <a:lnTo>
                    <a:pt x="1572" y="982"/>
                  </a:lnTo>
                  <a:lnTo>
                    <a:pt x="1569" y="982"/>
                  </a:lnTo>
                  <a:lnTo>
                    <a:pt x="1569" y="985"/>
                  </a:lnTo>
                  <a:lnTo>
                    <a:pt x="1569" y="985"/>
                  </a:lnTo>
                  <a:lnTo>
                    <a:pt x="1569" y="987"/>
                  </a:lnTo>
                  <a:lnTo>
                    <a:pt x="1569" y="987"/>
                  </a:lnTo>
                  <a:lnTo>
                    <a:pt x="1569" y="987"/>
                  </a:lnTo>
                  <a:lnTo>
                    <a:pt x="1567" y="994"/>
                  </a:lnTo>
                  <a:lnTo>
                    <a:pt x="1562" y="997"/>
                  </a:lnTo>
                  <a:lnTo>
                    <a:pt x="1562" y="999"/>
                  </a:lnTo>
                  <a:lnTo>
                    <a:pt x="1565" y="1001"/>
                  </a:lnTo>
                  <a:lnTo>
                    <a:pt x="1565" y="1001"/>
                  </a:lnTo>
                  <a:lnTo>
                    <a:pt x="1565" y="1004"/>
                  </a:lnTo>
                  <a:lnTo>
                    <a:pt x="1565" y="1004"/>
                  </a:lnTo>
                  <a:lnTo>
                    <a:pt x="1567" y="1006"/>
                  </a:lnTo>
                  <a:lnTo>
                    <a:pt x="1567" y="1006"/>
                  </a:lnTo>
                  <a:lnTo>
                    <a:pt x="1567" y="1006"/>
                  </a:lnTo>
                  <a:lnTo>
                    <a:pt x="1567" y="1006"/>
                  </a:lnTo>
                  <a:lnTo>
                    <a:pt x="1565" y="1008"/>
                  </a:lnTo>
                  <a:lnTo>
                    <a:pt x="1567" y="1008"/>
                  </a:lnTo>
                  <a:lnTo>
                    <a:pt x="1567" y="1008"/>
                  </a:lnTo>
                  <a:lnTo>
                    <a:pt x="1567" y="1015"/>
                  </a:lnTo>
                  <a:lnTo>
                    <a:pt x="1567"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2" y="1027"/>
                  </a:lnTo>
                  <a:lnTo>
                    <a:pt x="1572" y="1027"/>
                  </a:lnTo>
                  <a:lnTo>
                    <a:pt x="1572" y="1030"/>
                  </a:lnTo>
                  <a:lnTo>
                    <a:pt x="1572" y="1030"/>
                  </a:lnTo>
                  <a:lnTo>
                    <a:pt x="1572" y="1032"/>
                  </a:lnTo>
                  <a:lnTo>
                    <a:pt x="1572" y="1034"/>
                  </a:lnTo>
                  <a:lnTo>
                    <a:pt x="1572" y="1034"/>
                  </a:lnTo>
                  <a:lnTo>
                    <a:pt x="1572" y="1037"/>
                  </a:lnTo>
                  <a:lnTo>
                    <a:pt x="1574" y="1039"/>
                  </a:lnTo>
                  <a:lnTo>
                    <a:pt x="1574" y="1042"/>
                  </a:lnTo>
                  <a:lnTo>
                    <a:pt x="1574" y="1042"/>
                  </a:lnTo>
                  <a:lnTo>
                    <a:pt x="1574" y="1042"/>
                  </a:lnTo>
                  <a:lnTo>
                    <a:pt x="1572" y="1046"/>
                  </a:lnTo>
                  <a:lnTo>
                    <a:pt x="1572" y="1049"/>
                  </a:lnTo>
                  <a:lnTo>
                    <a:pt x="1574" y="1051"/>
                  </a:lnTo>
                  <a:lnTo>
                    <a:pt x="1574" y="1053"/>
                  </a:lnTo>
                  <a:lnTo>
                    <a:pt x="1572" y="1053"/>
                  </a:lnTo>
                  <a:lnTo>
                    <a:pt x="1572" y="1051"/>
                  </a:lnTo>
                  <a:lnTo>
                    <a:pt x="1572" y="1049"/>
                  </a:lnTo>
                  <a:lnTo>
                    <a:pt x="1572" y="1046"/>
                  </a:lnTo>
                  <a:lnTo>
                    <a:pt x="1572" y="1044"/>
                  </a:lnTo>
                  <a:lnTo>
                    <a:pt x="1572" y="1042"/>
                  </a:lnTo>
                  <a:lnTo>
                    <a:pt x="1572" y="1042"/>
                  </a:lnTo>
                  <a:lnTo>
                    <a:pt x="1572" y="1044"/>
                  </a:lnTo>
                  <a:lnTo>
                    <a:pt x="1572" y="1044"/>
                  </a:lnTo>
                  <a:lnTo>
                    <a:pt x="1572" y="1042"/>
                  </a:lnTo>
                  <a:lnTo>
                    <a:pt x="1572" y="1042"/>
                  </a:lnTo>
                  <a:lnTo>
                    <a:pt x="1572" y="1039"/>
                  </a:lnTo>
                  <a:lnTo>
                    <a:pt x="1572" y="1039"/>
                  </a:lnTo>
                  <a:lnTo>
                    <a:pt x="1572" y="1039"/>
                  </a:lnTo>
                  <a:lnTo>
                    <a:pt x="1572" y="1039"/>
                  </a:lnTo>
                  <a:lnTo>
                    <a:pt x="1569" y="1037"/>
                  </a:lnTo>
                  <a:lnTo>
                    <a:pt x="1572" y="1034"/>
                  </a:lnTo>
                  <a:lnTo>
                    <a:pt x="1572" y="1034"/>
                  </a:lnTo>
                  <a:lnTo>
                    <a:pt x="1569" y="1030"/>
                  </a:lnTo>
                  <a:lnTo>
                    <a:pt x="1569" y="1027"/>
                  </a:lnTo>
                  <a:lnTo>
                    <a:pt x="1567" y="1027"/>
                  </a:lnTo>
                  <a:lnTo>
                    <a:pt x="1567" y="1027"/>
                  </a:lnTo>
                  <a:lnTo>
                    <a:pt x="1567" y="1025"/>
                  </a:lnTo>
                  <a:lnTo>
                    <a:pt x="1567" y="1025"/>
                  </a:lnTo>
                  <a:lnTo>
                    <a:pt x="1567" y="1025"/>
                  </a:lnTo>
                  <a:lnTo>
                    <a:pt x="1565" y="1020"/>
                  </a:lnTo>
                  <a:lnTo>
                    <a:pt x="1565" y="1018"/>
                  </a:lnTo>
                  <a:lnTo>
                    <a:pt x="1562" y="1008"/>
                  </a:lnTo>
                  <a:lnTo>
                    <a:pt x="1562" y="1006"/>
                  </a:lnTo>
                  <a:lnTo>
                    <a:pt x="1562" y="1006"/>
                  </a:lnTo>
                  <a:lnTo>
                    <a:pt x="1560" y="1006"/>
                  </a:lnTo>
                  <a:lnTo>
                    <a:pt x="1560" y="1006"/>
                  </a:lnTo>
                  <a:lnTo>
                    <a:pt x="1560" y="1006"/>
                  </a:lnTo>
                  <a:lnTo>
                    <a:pt x="1558" y="1006"/>
                  </a:lnTo>
                  <a:lnTo>
                    <a:pt x="1555" y="1006"/>
                  </a:lnTo>
                  <a:lnTo>
                    <a:pt x="1555" y="1008"/>
                  </a:lnTo>
                  <a:lnTo>
                    <a:pt x="1553" y="1008"/>
                  </a:lnTo>
                  <a:lnTo>
                    <a:pt x="1555" y="1006"/>
                  </a:lnTo>
                  <a:lnTo>
                    <a:pt x="1553" y="1006"/>
                  </a:lnTo>
                  <a:lnTo>
                    <a:pt x="1553" y="1006"/>
                  </a:lnTo>
                  <a:lnTo>
                    <a:pt x="1550" y="1006"/>
                  </a:lnTo>
                  <a:lnTo>
                    <a:pt x="1550" y="1008"/>
                  </a:lnTo>
                  <a:lnTo>
                    <a:pt x="1553" y="1011"/>
                  </a:lnTo>
                  <a:lnTo>
                    <a:pt x="1553" y="1013"/>
                  </a:lnTo>
                  <a:lnTo>
                    <a:pt x="1550" y="1018"/>
                  </a:lnTo>
                  <a:lnTo>
                    <a:pt x="1553" y="1018"/>
                  </a:lnTo>
                  <a:lnTo>
                    <a:pt x="1553" y="1018"/>
                  </a:lnTo>
                  <a:lnTo>
                    <a:pt x="1553" y="1018"/>
                  </a:lnTo>
                  <a:lnTo>
                    <a:pt x="1553" y="1023"/>
                  </a:lnTo>
                  <a:lnTo>
                    <a:pt x="1555" y="1025"/>
                  </a:lnTo>
                  <a:lnTo>
                    <a:pt x="1555" y="1027"/>
                  </a:lnTo>
                  <a:lnTo>
                    <a:pt x="1555" y="1032"/>
                  </a:lnTo>
                  <a:lnTo>
                    <a:pt x="1555" y="1034"/>
                  </a:lnTo>
                  <a:lnTo>
                    <a:pt x="1553" y="1034"/>
                  </a:lnTo>
                  <a:lnTo>
                    <a:pt x="1553" y="1034"/>
                  </a:lnTo>
                  <a:lnTo>
                    <a:pt x="1553" y="1032"/>
                  </a:lnTo>
                  <a:lnTo>
                    <a:pt x="1553" y="1032"/>
                  </a:lnTo>
                  <a:lnTo>
                    <a:pt x="1553" y="1027"/>
                  </a:lnTo>
                  <a:lnTo>
                    <a:pt x="1550" y="1023"/>
                  </a:lnTo>
                  <a:lnTo>
                    <a:pt x="1550" y="1023"/>
                  </a:lnTo>
                  <a:lnTo>
                    <a:pt x="1550" y="1023"/>
                  </a:lnTo>
                  <a:lnTo>
                    <a:pt x="1548" y="1023"/>
                  </a:lnTo>
                  <a:lnTo>
                    <a:pt x="1546" y="1025"/>
                  </a:lnTo>
                  <a:lnTo>
                    <a:pt x="1546" y="1025"/>
                  </a:lnTo>
                  <a:lnTo>
                    <a:pt x="1546" y="1025"/>
                  </a:lnTo>
                  <a:lnTo>
                    <a:pt x="1546" y="1023"/>
                  </a:lnTo>
                  <a:lnTo>
                    <a:pt x="1550" y="1023"/>
                  </a:lnTo>
                  <a:lnTo>
                    <a:pt x="1550" y="1020"/>
                  </a:lnTo>
                  <a:lnTo>
                    <a:pt x="1550" y="1020"/>
                  </a:lnTo>
                  <a:lnTo>
                    <a:pt x="1548" y="1018"/>
                  </a:lnTo>
                  <a:lnTo>
                    <a:pt x="1548" y="1018"/>
                  </a:lnTo>
                  <a:lnTo>
                    <a:pt x="1548" y="1018"/>
                  </a:lnTo>
                  <a:lnTo>
                    <a:pt x="1550" y="1011"/>
                  </a:lnTo>
                  <a:lnTo>
                    <a:pt x="1550" y="1011"/>
                  </a:lnTo>
                  <a:lnTo>
                    <a:pt x="1550" y="1011"/>
                  </a:lnTo>
                  <a:lnTo>
                    <a:pt x="1550" y="1008"/>
                  </a:lnTo>
                  <a:lnTo>
                    <a:pt x="1548" y="1008"/>
                  </a:lnTo>
                  <a:lnTo>
                    <a:pt x="1548" y="1008"/>
                  </a:lnTo>
                  <a:lnTo>
                    <a:pt x="1548" y="1006"/>
                  </a:lnTo>
                  <a:lnTo>
                    <a:pt x="1548" y="1006"/>
                  </a:lnTo>
                  <a:lnTo>
                    <a:pt x="1548" y="1006"/>
                  </a:lnTo>
                  <a:lnTo>
                    <a:pt x="1548" y="1004"/>
                  </a:lnTo>
                  <a:lnTo>
                    <a:pt x="1558" y="1004"/>
                  </a:lnTo>
                  <a:lnTo>
                    <a:pt x="1560" y="1004"/>
                  </a:lnTo>
                  <a:lnTo>
                    <a:pt x="1560" y="1004"/>
                  </a:lnTo>
                  <a:lnTo>
                    <a:pt x="1560" y="1001"/>
                  </a:lnTo>
                  <a:lnTo>
                    <a:pt x="1560" y="999"/>
                  </a:lnTo>
                  <a:lnTo>
                    <a:pt x="1560" y="999"/>
                  </a:lnTo>
                  <a:lnTo>
                    <a:pt x="1560" y="997"/>
                  </a:lnTo>
                  <a:lnTo>
                    <a:pt x="1560" y="994"/>
                  </a:lnTo>
                  <a:lnTo>
                    <a:pt x="1565" y="987"/>
                  </a:lnTo>
                  <a:lnTo>
                    <a:pt x="1565" y="985"/>
                  </a:lnTo>
                  <a:lnTo>
                    <a:pt x="1562" y="980"/>
                  </a:lnTo>
                  <a:lnTo>
                    <a:pt x="1562" y="980"/>
                  </a:lnTo>
                  <a:lnTo>
                    <a:pt x="1562" y="978"/>
                  </a:lnTo>
                  <a:lnTo>
                    <a:pt x="1562" y="978"/>
                  </a:lnTo>
                  <a:lnTo>
                    <a:pt x="1565" y="970"/>
                  </a:lnTo>
                  <a:lnTo>
                    <a:pt x="1565" y="968"/>
                  </a:lnTo>
                  <a:lnTo>
                    <a:pt x="1562" y="968"/>
                  </a:lnTo>
                  <a:lnTo>
                    <a:pt x="1562" y="966"/>
                  </a:lnTo>
                  <a:lnTo>
                    <a:pt x="1560" y="963"/>
                  </a:lnTo>
                  <a:lnTo>
                    <a:pt x="1560" y="963"/>
                  </a:lnTo>
                  <a:lnTo>
                    <a:pt x="1558" y="961"/>
                  </a:lnTo>
                  <a:lnTo>
                    <a:pt x="1558" y="961"/>
                  </a:lnTo>
                  <a:lnTo>
                    <a:pt x="1555" y="959"/>
                  </a:lnTo>
                  <a:lnTo>
                    <a:pt x="1555" y="956"/>
                  </a:lnTo>
                  <a:lnTo>
                    <a:pt x="1550" y="956"/>
                  </a:lnTo>
                  <a:lnTo>
                    <a:pt x="1548" y="956"/>
                  </a:lnTo>
                  <a:lnTo>
                    <a:pt x="1548" y="956"/>
                  </a:lnTo>
                  <a:lnTo>
                    <a:pt x="1546" y="961"/>
                  </a:lnTo>
                  <a:lnTo>
                    <a:pt x="1541" y="966"/>
                  </a:lnTo>
                  <a:lnTo>
                    <a:pt x="1541" y="968"/>
                  </a:lnTo>
                  <a:lnTo>
                    <a:pt x="1541" y="970"/>
                  </a:lnTo>
                  <a:lnTo>
                    <a:pt x="1543" y="970"/>
                  </a:lnTo>
                  <a:lnTo>
                    <a:pt x="1543" y="973"/>
                  </a:lnTo>
                  <a:lnTo>
                    <a:pt x="1543" y="973"/>
                  </a:lnTo>
                  <a:lnTo>
                    <a:pt x="1543" y="973"/>
                  </a:lnTo>
                  <a:lnTo>
                    <a:pt x="1543" y="975"/>
                  </a:lnTo>
                  <a:lnTo>
                    <a:pt x="1543" y="975"/>
                  </a:lnTo>
                  <a:lnTo>
                    <a:pt x="1543" y="978"/>
                  </a:lnTo>
                  <a:lnTo>
                    <a:pt x="1543" y="978"/>
                  </a:lnTo>
                  <a:lnTo>
                    <a:pt x="1543" y="978"/>
                  </a:lnTo>
                  <a:lnTo>
                    <a:pt x="1546" y="978"/>
                  </a:lnTo>
                  <a:lnTo>
                    <a:pt x="1548" y="980"/>
                  </a:lnTo>
                  <a:lnTo>
                    <a:pt x="1548" y="982"/>
                  </a:lnTo>
                  <a:lnTo>
                    <a:pt x="1548" y="982"/>
                  </a:lnTo>
                  <a:lnTo>
                    <a:pt x="1548" y="982"/>
                  </a:lnTo>
                  <a:lnTo>
                    <a:pt x="1543" y="980"/>
                  </a:lnTo>
                  <a:lnTo>
                    <a:pt x="1543" y="980"/>
                  </a:lnTo>
                  <a:lnTo>
                    <a:pt x="1536" y="985"/>
                  </a:lnTo>
                  <a:lnTo>
                    <a:pt x="1534" y="989"/>
                  </a:lnTo>
                  <a:lnTo>
                    <a:pt x="1532" y="992"/>
                  </a:lnTo>
                  <a:lnTo>
                    <a:pt x="1529" y="997"/>
                  </a:lnTo>
                  <a:lnTo>
                    <a:pt x="1524" y="1001"/>
                  </a:lnTo>
                  <a:lnTo>
                    <a:pt x="1524" y="1001"/>
                  </a:lnTo>
                  <a:lnTo>
                    <a:pt x="1524" y="1006"/>
                  </a:lnTo>
                  <a:lnTo>
                    <a:pt x="1524" y="1008"/>
                  </a:lnTo>
                  <a:lnTo>
                    <a:pt x="1524" y="1008"/>
                  </a:lnTo>
                  <a:lnTo>
                    <a:pt x="1524" y="1011"/>
                  </a:lnTo>
                  <a:lnTo>
                    <a:pt x="1524" y="1011"/>
                  </a:lnTo>
                  <a:lnTo>
                    <a:pt x="1522" y="1013"/>
                  </a:lnTo>
                  <a:lnTo>
                    <a:pt x="1522" y="1013"/>
                  </a:lnTo>
                  <a:lnTo>
                    <a:pt x="1522" y="1015"/>
                  </a:lnTo>
                  <a:lnTo>
                    <a:pt x="1522" y="1015"/>
                  </a:lnTo>
                  <a:lnTo>
                    <a:pt x="1520" y="1018"/>
                  </a:lnTo>
                  <a:lnTo>
                    <a:pt x="1520" y="1018"/>
                  </a:lnTo>
                  <a:lnTo>
                    <a:pt x="1520" y="1015"/>
                  </a:lnTo>
                  <a:lnTo>
                    <a:pt x="1520" y="1015"/>
                  </a:lnTo>
                  <a:lnTo>
                    <a:pt x="1520" y="1015"/>
                  </a:lnTo>
                  <a:lnTo>
                    <a:pt x="1520" y="1015"/>
                  </a:lnTo>
                  <a:lnTo>
                    <a:pt x="1520" y="1015"/>
                  </a:lnTo>
                  <a:lnTo>
                    <a:pt x="1517" y="1015"/>
                  </a:lnTo>
                  <a:lnTo>
                    <a:pt x="1520" y="1015"/>
                  </a:lnTo>
                  <a:lnTo>
                    <a:pt x="1522" y="1013"/>
                  </a:lnTo>
                  <a:lnTo>
                    <a:pt x="1522" y="1008"/>
                  </a:lnTo>
                  <a:lnTo>
                    <a:pt x="1522" y="1008"/>
                  </a:lnTo>
                  <a:lnTo>
                    <a:pt x="1522" y="1004"/>
                  </a:lnTo>
                  <a:lnTo>
                    <a:pt x="1522" y="1004"/>
                  </a:lnTo>
                  <a:lnTo>
                    <a:pt x="1522" y="1004"/>
                  </a:lnTo>
                  <a:lnTo>
                    <a:pt x="1522" y="1004"/>
                  </a:lnTo>
                  <a:lnTo>
                    <a:pt x="1522" y="1001"/>
                  </a:lnTo>
                  <a:lnTo>
                    <a:pt x="1522" y="1001"/>
                  </a:lnTo>
                  <a:lnTo>
                    <a:pt x="1522" y="997"/>
                  </a:lnTo>
                  <a:lnTo>
                    <a:pt x="1522" y="997"/>
                  </a:lnTo>
                  <a:lnTo>
                    <a:pt x="1522" y="997"/>
                  </a:lnTo>
                  <a:lnTo>
                    <a:pt x="1522" y="994"/>
                  </a:lnTo>
                  <a:lnTo>
                    <a:pt x="1522" y="994"/>
                  </a:lnTo>
                  <a:lnTo>
                    <a:pt x="1522" y="994"/>
                  </a:lnTo>
                  <a:lnTo>
                    <a:pt x="1522" y="994"/>
                  </a:lnTo>
                  <a:lnTo>
                    <a:pt x="1522" y="994"/>
                  </a:lnTo>
                  <a:lnTo>
                    <a:pt x="1520" y="994"/>
                  </a:lnTo>
                  <a:lnTo>
                    <a:pt x="1517" y="992"/>
                  </a:lnTo>
                  <a:lnTo>
                    <a:pt x="1517" y="992"/>
                  </a:lnTo>
                  <a:lnTo>
                    <a:pt x="1515" y="999"/>
                  </a:lnTo>
                  <a:lnTo>
                    <a:pt x="1505" y="1004"/>
                  </a:lnTo>
                  <a:lnTo>
                    <a:pt x="1508" y="1001"/>
                  </a:lnTo>
                  <a:lnTo>
                    <a:pt x="1515" y="994"/>
                  </a:lnTo>
                  <a:lnTo>
                    <a:pt x="1515" y="992"/>
                  </a:lnTo>
                  <a:lnTo>
                    <a:pt x="1515" y="992"/>
                  </a:lnTo>
                  <a:lnTo>
                    <a:pt x="1515" y="989"/>
                  </a:lnTo>
                  <a:lnTo>
                    <a:pt x="1515" y="989"/>
                  </a:lnTo>
                  <a:lnTo>
                    <a:pt x="1515" y="987"/>
                  </a:lnTo>
                  <a:lnTo>
                    <a:pt x="1515" y="985"/>
                  </a:lnTo>
                  <a:lnTo>
                    <a:pt x="1517" y="985"/>
                  </a:lnTo>
                  <a:lnTo>
                    <a:pt x="1517" y="982"/>
                  </a:lnTo>
                  <a:lnTo>
                    <a:pt x="1517" y="980"/>
                  </a:lnTo>
                  <a:lnTo>
                    <a:pt x="1517" y="980"/>
                  </a:lnTo>
                  <a:lnTo>
                    <a:pt x="1517" y="980"/>
                  </a:lnTo>
                  <a:lnTo>
                    <a:pt x="1517" y="978"/>
                  </a:lnTo>
                  <a:lnTo>
                    <a:pt x="1517" y="978"/>
                  </a:lnTo>
                  <a:lnTo>
                    <a:pt x="1515" y="978"/>
                  </a:lnTo>
                  <a:lnTo>
                    <a:pt x="1515" y="978"/>
                  </a:lnTo>
                  <a:lnTo>
                    <a:pt x="1515" y="975"/>
                  </a:lnTo>
                  <a:lnTo>
                    <a:pt x="1515" y="975"/>
                  </a:lnTo>
                  <a:lnTo>
                    <a:pt x="1515" y="973"/>
                  </a:lnTo>
                  <a:lnTo>
                    <a:pt x="1515" y="973"/>
                  </a:lnTo>
                  <a:lnTo>
                    <a:pt x="1517" y="973"/>
                  </a:lnTo>
                  <a:lnTo>
                    <a:pt x="1520" y="968"/>
                  </a:lnTo>
                  <a:lnTo>
                    <a:pt x="1520" y="968"/>
                  </a:lnTo>
                  <a:lnTo>
                    <a:pt x="1524" y="968"/>
                  </a:lnTo>
                  <a:lnTo>
                    <a:pt x="1529" y="968"/>
                  </a:lnTo>
                  <a:lnTo>
                    <a:pt x="1532" y="968"/>
                  </a:lnTo>
                  <a:lnTo>
                    <a:pt x="1532" y="966"/>
                  </a:lnTo>
                  <a:lnTo>
                    <a:pt x="1532" y="966"/>
                  </a:lnTo>
                  <a:lnTo>
                    <a:pt x="1532" y="961"/>
                  </a:lnTo>
                  <a:lnTo>
                    <a:pt x="1532" y="959"/>
                  </a:lnTo>
                  <a:lnTo>
                    <a:pt x="1532" y="959"/>
                  </a:lnTo>
                  <a:lnTo>
                    <a:pt x="1532" y="956"/>
                  </a:lnTo>
                  <a:lnTo>
                    <a:pt x="1532" y="954"/>
                  </a:lnTo>
                  <a:lnTo>
                    <a:pt x="1534" y="949"/>
                  </a:lnTo>
                  <a:lnTo>
                    <a:pt x="1534" y="947"/>
                  </a:lnTo>
                  <a:lnTo>
                    <a:pt x="1532" y="947"/>
                  </a:lnTo>
                  <a:lnTo>
                    <a:pt x="1524" y="940"/>
                  </a:lnTo>
                  <a:lnTo>
                    <a:pt x="1520" y="940"/>
                  </a:lnTo>
                  <a:lnTo>
                    <a:pt x="1517" y="937"/>
                  </a:lnTo>
                  <a:lnTo>
                    <a:pt x="1517" y="937"/>
                  </a:lnTo>
                  <a:lnTo>
                    <a:pt x="1517" y="935"/>
                  </a:lnTo>
                  <a:lnTo>
                    <a:pt x="1515" y="935"/>
                  </a:lnTo>
                  <a:lnTo>
                    <a:pt x="1513" y="935"/>
                  </a:lnTo>
                  <a:lnTo>
                    <a:pt x="1513" y="933"/>
                  </a:lnTo>
                  <a:lnTo>
                    <a:pt x="1510" y="933"/>
                  </a:lnTo>
                  <a:lnTo>
                    <a:pt x="1505" y="933"/>
                  </a:lnTo>
                  <a:lnTo>
                    <a:pt x="1501" y="933"/>
                  </a:lnTo>
                  <a:lnTo>
                    <a:pt x="1482" y="933"/>
                  </a:lnTo>
                  <a:lnTo>
                    <a:pt x="1479" y="933"/>
                  </a:lnTo>
                  <a:lnTo>
                    <a:pt x="1479" y="933"/>
                  </a:lnTo>
                  <a:lnTo>
                    <a:pt x="1479" y="933"/>
                  </a:lnTo>
                  <a:lnTo>
                    <a:pt x="1479" y="933"/>
                  </a:lnTo>
                  <a:lnTo>
                    <a:pt x="1479" y="935"/>
                  </a:lnTo>
                  <a:lnTo>
                    <a:pt x="1479" y="935"/>
                  </a:lnTo>
                  <a:lnTo>
                    <a:pt x="1479" y="937"/>
                  </a:lnTo>
                  <a:lnTo>
                    <a:pt x="1482" y="937"/>
                  </a:lnTo>
                  <a:lnTo>
                    <a:pt x="1482" y="940"/>
                  </a:lnTo>
                  <a:lnTo>
                    <a:pt x="1482" y="942"/>
                  </a:lnTo>
                  <a:lnTo>
                    <a:pt x="1479" y="947"/>
                  </a:lnTo>
                  <a:lnTo>
                    <a:pt x="1477" y="947"/>
                  </a:lnTo>
                  <a:lnTo>
                    <a:pt x="1477" y="947"/>
                  </a:lnTo>
                  <a:lnTo>
                    <a:pt x="1479" y="947"/>
                  </a:lnTo>
                  <a:lnTo>
                    <a:pt x="1479" y="949"/>
                  </a:lnTo>
                  <a:lnTo>
                    <a:pt x="1479" y="949"/>
                  </a:lnTo>
                  <a:lnTo>
                    <a:pt x="1479" y="949"/>
                  </a:lnTo>
                  <a:lnTo>
                    <a:pt x="1482" y="949"/>
                  </a:lnTo>
                  <a:lnTo>
                    <a:pt x="1482" y="952"/>
                  </a:lnTo>
                  <a:lnTo>
                    <a:pt x="1482" y="952"/>
                  </a:lnTo>
                  <a:lnTo>
                    <a:pt x="1482" y="954"/>
                  </a:lnTo>
                  <a:lnTo>
                    <a:pt x="1479" y="956"/>
                  </a:lnTo>
                  <a:lnTo>
                    <a:pt x="1477" y="956"/>
                  </a:lnTo>
                  <a:lnTo>
                    <a:pt x="1479" y="959"/>
                  </a:lnTo>
                  <a:lnTo>
                    <a:pt x="1479" y="959"/>
                  </a:lnTo>
                  <a:lnTo>
                    <a:pt x="1479" y="961"/>
                  </a:lnTo>
                  <a:lnTo>
                    <a:pt x="1482" y="963"/>
                  </a:lnTo>
                  <a:lnTo>
                    <a:pt x="1482" y="963"/>
                  </a:lnTo>
                  <a:lnTo>
                    <a:pt x="1482" y="966"/>
                  </a:lnTo>
                  <a:lnTo>
                    <a:pt x="1482" y="966"/>
                  </a:lnTo>
                  <a:lnTo>
                    <a:pt x="1484" y="968"/>
                  </a:lnTo>
                  <a:lnTo>
                    <a:pt x="1484" y="970"/>
                  </a:lnTo>
                  <a:lnTo>
                    <a:pt x="1484" y="970"/>
                  </a:lnTo>
                  <a:lnTo>
                    <a:pt x="1484" y="973"/>
                  </a:lnTo>
                  <a:lnTo>
                    <a:pt x="1482" y="973"/>
                  </a:lnTo>
                  <a:lnTo>
                    <a:pt x="1482" y="973"/>
                  </a:lnTo>
                  <a:lnTo>
                    <a:pt x="1479" y="973"/>
                  </a:lnTo>
                  <a:lnTo>
                    <a:pt x="1479" y="975"/>
                  </a:lnTo>
                  <a:lnTo>
                    <a:pt x="1479" y="975"/>
                  </a:lnTo>
                  <a:lnTo>
                    <a:pt x="1482" y="978"/>
                  </a:lnTo>
                  <a:lnTo>
                    <a:pt x="1482" y="978"/>
                  </a:lnTo>
                  <a:lnTo>
                    <a:pt x="1482" y="980"/>
                  </a:lnTo>
                  <a:lnTo>
                    <a:pt x="1482" y="980"/>
                  </a:lnTo>
                  <a:lnTo>
                    <a:pt x="1482" y="982"/>
                  </a:lnTo>
                  <a:lnTo>
                    <a:pt x="1482" y="985"/>
                  </a:lnTo>
                  <a:lnTo>
                    <a:pt x="1482" y="987"/>
                  </a:lnTo>
                  <a:lnTo>
                    <a:pt x="1482" y="987"/>
                  </a:lnTo>
                  <a:lnTo>
                    <a:pt x="1482" y="989"/>
                  </a:lnTo>
                  <a:lnTo>
                    <a:pt x="1479" y="992"/>
                  </a:lnTo>
                  <a:lnTo>
                    <a:pt x="1482" y="992"/>
                  </a:lnTo>
                  <a:lnTo>
                    <a:pt x="1482" y="994"/>
                  </a:lnTo>
                  <a:lnTo>
                    <a:pt x="1484" y="997"/>
                  </a:lnTo>
                  <a:lnTo>
                    <a:pt x="1482" y="994"/>
                  </a:lnTo>
                  <a:lnTo>
                    <a:pt x="1479" y="994"/>
                  </a:lnTo>
                  <a:lnTo>
                    <a:pt x="1479" y="992"/>
                  </a:lnTo>
                  <a:lnTo>
                    <a:pt x="1479" y="989"/>
                  </a:lnTo>
                  <a:lnTo>
                    <a:pt x="1482" y="987"/>
                  </a:lnTo>
                  <a:lnTo>
                    <a:pt x="1482" y="985"/>
                  </a:lnTo>
                  <a:lnTo>
                    <a:pt x="1482" y="982"/>
                  </a:lnTo>
                  <a:lnTo>
                    <a:pt x="1479" y="980"/>
                  </a:lnTo>
                  <a:lnTo>
                    <a:pt x="1479" y="978"/>
                  </a:lnTo>
                  <a:lnTo>
                    <a:pt x="1479" y="978"/>
                  </a:lnTo>
                  <a:lnTo>
                    <a:pt x="1477" y="975"/>
                  </a:lnTo>
                  <a:lnTo>
                    <a:pt x="1477" y="975"/>
                  </a:lnTo>
                  <a:lnTo>
                    <a:pt x="1477" y="973"/>
                  </a:lnTo>
                  <a:lnTo>
                    <a:pt x="1482" y="968"/>
                  </a:lnTo>
                  <a:lnTo>
                    <a:pt x="1479" y="968"/>
                  </a:lnTo>
                  <a:lnTo>
                    <a:pt x="1479" y="968"/>
                  </a:lnTo>
                  <a:lnTo>
                    <a:pt x="1479" y="968"/>
                  </a:lnTo>
                  <a:lnTo>
                    <a:pt x="1477" y="968"/>
                  </a:lnTo>
                  <a:lnTo>
                    <a:pt x="1477" y="968"/>
                  </a:lnTo>
                  <a:lnTo>
                    <a:pt x="1477" y="968"/>
                  </a:lnTo>
                  <a:lnTo>
                    <a:pt x="1477" y="968"/>
                  </a:lnTo>
                  <a:lnTo>
                    <a:pt x="1472" y="966"/>
                  </a:lnTo>
                  <a:lnTo>
                    <a:pt x="1472" y="966"/>
                  </a:lnTo>
                  <a:lnTo>
                    <a:pt x="1468" y="966"/>
                  </a:lnTo>
                  <a:lnTo>
                    <a:pt x="1468" y="968"/>
                  </a:lnTo>
                  <a:lnTo>
                    <a:pt x="1470" y="968"/>
                  </a:lnTo>
                  <a:lnTo>
                    <a:pt x="1470" y="970"/>
                  </a:lnTo>
                  <a:lnTo>
                    <a:pt x="1470" y="970"/>
                  </a:lnTo>
                  <a:lnTo>
                    <a:pt x="1470" y="970"/>
                  </a:lnTo>
                  <a:lnTo>
                    <a:pt x="1468" y="973"/>
                  </a:lnTo>
                  <a:lnTo>
                    <a:pt x="1468" y="973"/>
                  </a:lnTo>
                  <a:lnTo>
                    <a:pt x="1468" y="973"/>
                  </a:lnTo>
                  <a:lnTo>
                    <a:pt x="1468" y="973"/>
                  </a:lnTo>
                  <a:lnTo>
                    <a:pt x="1468" y="975"/>
                  </a:lnTo>
                  <a:lnTo>
                    <a:pt x="1468" y="978"/>
                  </a:lnTo>
                  <a:lnTo>
                    <a:pt x="1468" y="978"/>
                  </a:lnTo>
                  <a:lnTo>
                    <a:pt x="1468" y="978"/>
                  </a:lnTo>
                  <a:lnTo>
                    <a:pt x="1468" y="980"/>
                  </a:lnTo>
                  <a:lnTo>
                    <a:pt x="1468" y="980"/>
                  </a:lnTo>
                  <a:lnTo>
                    <a:pt x="1468" y="982"/>
                  </a:lnTo>
                  <a:lnTo>
                    <a:pt x="1468" y="982"/>
                  </a:lnTo>
                  <a:lnTo>
                    <a:pt x="1470" y="985"/>
                  </a:lnTo>
                  <a:lnTo>
                    <a:pt x="1470" y="987"/>
                  </a:lnTo>
                  <a:lnTo>
                    <a:pt x="1470" y="989"/>
                  </a:lnTo>
                  <a:lnTo>
                    <a:pt x="1470" y="992"/>
                  </a:lnTo>
                  <a:lnTo>
                    <a:pt x="1470" y="992"/>
                  </a:lnTo>
                  <a:lnTo>
                    <a:pt x="1470" y="994"/>
                  </a:lnTo>
                  <a:lnTo>
                    <a:pt x="1468" y="994"/>
                  </a:lnTo>
                  <a:lnTo>
                    <a:pt x="1468" y="994"/>
                  </a:lnTo>
                  <a:lnTo>
                    <a:pt x="1468" y="994"/>
                  </a:lnTo>
                  <a:lnTo>
                    <a:pt x="1468" y="997"/>
                  </a:lnTo>
                  <a:lnTo>
                    <a:pt x="1465" y="994"/>
                  </a:lnTo>
                  <a:lnTo>
                    <a:pt x="1468" y="994"/>
                  </a:lnTo>
                  <a:lnTo>
                    <a:pt x="1470" y="992"/>
                  </a:lnTo>
                  <a:lnTo>
                    <a:pt x="1470" y="989"/>
                  </a:lnTo>
                  <a:lnTo>
                    <a:pt x="1468" y="987"/>
                  </a:lnTo>
                  <a:lnTo>
                    <a:pt x="1468" y="985"/>
                  </a:lnTo>
                  <a:lnTo>
                    <a:pt x="1468" y="985"/>
                  </a:lnTo>
                  <a:lnTo>
                    <a:pt x="1468" y="982"/>
                  </a:lnTo>
                  <a:lnTo>
                    <a:pt x="1468" y="982"/>
                  </a:lnTo>
                  <a:lnTo>
                    <a:pt x="1468"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8" y="966"/>
                  </a:lnTo>
                  <a:lnTo>
                    <a:pt x="1468" y="963"/>
                  </a:lnTo>
                  <a:lnTo>
                    <a:pt x="1468" y="963"/>
                  </a:lnTo>
                  <a:lnTo>
                    <a:pt x="1468" y="961"/>
                  </a:lnTo>
                  <a:lnTo>
                    <a:pt x="1465" y="961"/>
                  </a:lnTo>
                  <a:lnTo>
                    <a:pt x="1465" y="961"/>
                  </a:lnTo>
                  <a:lnTo>
                    <a:pt x="1465" y="959"/>
                  </a:lnTo>
                  <a:lnTo>
                    <a:pt x="1465" y="959"/>
                  </a:lnTo>
                  <a:lnTo>
                    <a:pt x="1463" y="959"/>
                  </a:lnTo>
                  <a:lnTo>
                    <a:pt x="1463" y="961"/>
                  </a:lnTo>
                  <a:lnTo>
                    <a:pt x="1463" y="961"/>
                  </a:lnTo>
                  <a:lnTo>
                    <a:pt x="1463" y="961"/>
                  </a:lnTo>
                  <a:lnTo>
                    <a:pt x="1465" y="963"/>
                  </a:lnTo>
                  <a:lnTo>
                    <a:pt x="1465" y="966"/>
                  </a:lnTo>
                  <a:lnTo>
                    <a:pt x="1463" y="966"/>
                  </a:lnTo>
                  <a:lnTo>
                    <a:pt x="1463" y="968"/>
                  </a:lnTo>
                  <a:lnTo>
                    <a:pt x="1463" y="968"/>
                  </a:lnTo>
                  <a:lnTo>
                    <a:pt x="1463" y="963"/>
                  </a:lnTo>
                  <a:lnTo>
                    <a:pt x="1463" y="963"/>
                  </a:lnTo>
                  <a:lnTo>
                    <a:pt x="1461" y="963"/>
                  </a:lnTo>
                  <a:lnTo>
                    <a:pt x="1458" y="961"/>
                  </a:lnTo>
                  <a:lnTo>
                    <a:pt x="1458" y="961"/>
                  </a:lnTo>
                  <a:lnTo>
                    <a:pt x="1458" y="959"/>
                  </a:lnTo>
                  <a:lnTo>
                    <a:pt x="1458" y="956"/>
                  </a:lnTo>
                  <a:lnTo>
                    <a:pt x="1456" y="954"/>
                  </a:lnTo>
                  <a:lnTo>
                    <a:pt x="1456" y="954"/>
                  </a:lnTo>
                  <a:lnTo>
                    <a:pt x="1456" y="952"/>
                  </a:lnTo>
                  <a:lnTo>
                    <a:pt x="1456" y="952"/>
                  </a:lnTo>
                  <a:lnTo>
                    <a:pt x="1453" y="949"/>
                  </a:lnTo>
                  <a:lnTo>
                    <a:pt x="1453" y="949"/>
                  </a:lnTo>
                  <a:lnTo>
                    <a:pt x="1451" y="949"/>
                  </a:lnTo>
                  <a:lnTo>
                    <a:pt x="1451" y="949"/>
                  </a:lnTo>
                  <a:lnTo>
                    <a:pt x="1451" y="952"/>
                  </a:lnTo>
                  <a:lnTo>
                    <a:pt x="1449" y="954"/>
                  </a:lnTo>
                  <a:lnTo>
                    <a:pt x="1449" y="956"/>
                  </a:lnTo>
                  <a:lnTo>
                    <a:pt x="1449" y="956"/>
                  </a:lnTo>
                  <a:lnTo>
                    <a:pt x="1449" y="956"/>
                  </a:lnTo>
                  <a:lnTo>
                    <a:pt x="1449" y="956"/>
                  </a:lnTo>
                  <a:lnTo>
                    <a:pt x="1451" y="959"/>
                  </a:lnTo>
                  <a:lnTo>
                    <a:pt x="1451" y="959"/>
                  </a:lnTo>
                  <a:lnTo>
                    <a:pt x="1451" y="961"/>
                  </a:lnTo>
                  <a:lnTo>
                    <a:pt x="1451" y="961"/>
                  </a:lnTo>
                  <a:lnTo>
                    <a:pt x="1451" y="961"/>
                  </a:lnTo>
                  <a:lnTo>
                    <a:pt x="1451" y="963"/>
                  </a:lnTo>
                  <a:lnTo>
                    <a:pt x="1451" y="963"/>
                  </a:lnTo>
                  <a:lnTo>
                    <a:pt x="1451" y="963"/>
                  </a:lnTo>
                  <a:lnTo>
                    <a:pt x="1451" y="966"/>
                  </a:lnTo>
                  <a:lnTo>
                    <a:pt x="1451" y="966"/>
                  </a:lnTo>
                  <a:lnTo>
                    <a:pt x="1451" y="970"/>
                  </a:lnTo>
                  <a:lnTo>
                    <a:pt x="1451" y="973"/>
                  </a:lnTo>
                  <a:lnTo>
                    <a:pt x="1453" y="973"/>
                  </a:lnTo>
                  <a:lnTo>
                    <a:pt x="1453" y="973"/>
                  </a:lnTo>
                  <a:lnTo>
                    <a:pt x="1453" y="975"/>
                  </a:lnTo>
                  <a:lnTo>
                    <a:pt x="1453" y="985"/>
                  </a:lnTo>
                  <a:lnTo>
                    <a:pt x="1451" y="987"/>
                  </a:lnTo>
                  <a:lnTo>
                    <a:pt x="1451" y="987"/>
                  </a:lnTo>
                  <a:lnTo>
                    <a:pt x="1451" y="985"/>
                  </a:lnTo>
                  <a:lnTo>
                    <a:pt x="1451" y="982"/>
                  </a:lnTo>
                  <a:lnTo>
                    <a:pt x="1451" y="980"/>
                  </a:lnTo>
                  <a:lnTo>
                    <a:pt x="1453" y="980"/>
                  </a:lnTo>
                  <a:lnTo>
                    <a:pt x="1453" y="980"/>
                  </a:lnTo>
                  <a:lnTo>
                    <a:pt x="1451" y="978"/>
                  </a:lnTo>
                  <a:lnTo>
                    <a:pt x="1451" y="978"/>
                  </a:lnTo>
                  <a:lnTo>
                    <a:pt x="1451" y="978"/>
                  </a:lnTo>
                  <a:lnTo>
                    <a:pt x="1449" y="978"/>
                  </a:lnTo>
                  <a:lnTo>
                    <a:pt x="1449" y="978"/>
                  </a:lnTo>
                  <a:lnTo>
                    <a:pt x="1451" y="975"/>
                  </a:lnTo>
                  <a:lnTo>
                    <a:pt x="1451" y="975"/>
                  </a:lnTo>
                  <a:lnTo>
                    <a:pt x="1451" y="973"/>
                  </a:lnTo>
                  <a:lnTo>
                    <a:pt x="1451" y="973"/>
                  </a:lnTo>
                  <a:lnTo>
                    <a:pt x="1449" y="970"/>
                  </a:lnTo>
                  <a:lnTo>
                    <a:pt x="1449" y="970"/>
                  </a:lnTo>
                  <a:lnTo>
                    <a:pt x="1449" y="968"/>
                  </a:lnTo>
                  <a:lnTo>
                    <a:pt x="1449" y="966"/>
                  </a:lnTo>
                  <a:lnTo>
                    <a:pt x="1449" y="966"/>
                  </a:lnTo>
                  <a:lnTo>
                    <a:pt x="1449" y="966"/>
                  </a:lnTo>
                  <a:lnTo>
                    <a:pt x="1444" y="968"/>
                  </a:lnTo>
                  <a:lnTo>
                    <a:pt x="1444" y="970"/>
                  </a:lnTo>
                  <a:lnTo>
                    <a:pt x="1442" y="970"/>
                  </a:lnTo>
                  <a:lnTo>
                    <a:pt x="1442" y="970"/>
                  </a:lnTo>
                  <a:lnTo>
                    <a:pt x="1442" y="968"/>
                  </a:lnTo>
                  <a:lnTo>
                    <a:pt x="1444" y="966"/>
                  </a:lnTo>
                  <a:lnTo>
                    <a:pt x="1444" y="966"/>
                  </a:lnTo>
                  <a:lnTo>
                    <a:pt x="1444" y="966"/>
                  </a:lnTo>
                  <a:lnTo>
                    <a:pt x="1446" y="963"/>
                  </a:lnTo>
                  <a:lnTo>
                    <a:pt x="1446" y="963"/>
                  </a:lnTo>
                  <a:lnTo>
                    <a:pt x="1449" y="963"/>
                  </a:lnTo>
                  <a:lnTo>
                    <a:pt x="1449" y="963"/>
                  </a:lnTo>
                  <a:lnTo>
                    <a:pt x="1449" y="961"/>
                  </a:lnTo>
                  <a:lnTo>
                    <a:pt x="1449" y="961"/>
                  </a:lnTo>
                  <a:lnTo>
                    <a:pt x="1449"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9" y="940"/>
                  </a:lnTo>
                  <a:lnTo>
                    <a:pt x="1449" y="937"/>
                  </a:lnTo>
                  <a:lnTo>
                    <a:pt x="1449" y="937"/>
                  </a:lnTo>
                  <a:lnTo>
                    <a:pt x="1449" y="935"/>
                  </a:lnTo>
                  <a:lnTo>
                    <a:pt x="1446" y="935"/>
                  </a:lnTo>
                  <a:lnTo>
                    <a:pt x="1446" y="935"/>
                  </a:lnTo>
                  <a:lnTo>
                    <a:pt x="1446" y="940"/>
                  </a:lnTo>
                  <a:lnTo>
                    <a:pt x="1446" y="940"/>
                  </a:lnTo>
                  <a:lnTo>
                    <a:pt x="1446" y="937"/>
                  </a:lnTo>
                  <a:lnTo>
                    <a:pt x="1446" y="937"/>
                  </a:lnTo>
                  <a:lnTo>
                    <a:pt x="1446" y="935"/>
                  </a:lnTo>
                  <a:lnTo>
                    <a:pt x="1444" y="935"/>
                  </a:lnTo>
                  <a:lnTo>
                    <a:pt x="1444" y="935"/>
                  </a:lnTo>
                  <a:lnTo>
                    <a:pt x="1439" y="937"/>
                  </a:lnTo>
                  <a:lnTo>
                    <a:pt x="1437" y="940"/>
                  </a:lnTo>
                  <a:lnTo>
                    <a:pt x="1437" y="944"/>
                  </a:lnTo>
                  <a:lnTo>
                    <a:pt x="1437" y="947"/>
                  </a:lnTo>
                  <a:lnTo>
                    <a:pt x="1439" y="949"/>
                  </a:lnTo>
                  <a:lnTo>
                    <a:pt x="1437" y="949"/>
                  </a:lnTo>
                  <a:lnTo>
                    <a:pt x="1437" y="952"/>
                  </a:lnTo>
                  <a:lnTo>
                    <a:pt x="1437" y="952"/>
                  </a:lnTo>
                  <a:lnTo>
                    <a:pt x="1439" y="954"/>
                  </a:lnTo>
                  <a:lnTo>
                    <a:pt x="1442" y="959"/>
                  </a:lnTo>
                  <a:lnTo>
                    <a:pt x="1442" y="959"/>
                  </a:lnTo>
                  <a:lnTo>
                    <a:pt x="1439" y="959"/>
                  </a:lnTo>
                  <a:lnTo>
                    <a:pt x="1439" y="956"/>
                  </a:lnTo>
                  <a:lnTo>
                    <a:pt x="1437" y="956"/>
                  </a:lnTo>
                  <a:lnTo>
                    <a:pt x="1437" y="954"/>
                  </a:lnTo>
                  <a:lnTo>
                    <a:pt x="1435" y="952"/>
                  </a:lnTo>
                  <a:lnTo>
                    <a:pt x="1435" y="952"/>
                  </a:lnTo>
                  <a:lnTo>
                    <a:pt x="1437" y="949"/>
                  </a:lnTo>
                  <a:lnTo>
                    <a:pt x="1437" y="947"/>
                  </a:lnTo>
                  <a:lnTo>
                    <a:pt x="1437" y="947"/>
                  </a:lnTo>
                  <a:lnTo>
                    <a:pt x="1437" y="944"/>
                  </a:lnTo>
                  <a:lnTo>
                    <a:pt x="1437" y="944"/>
                  </a:lnTo>
                  <a:lnTo>
                    <a:pt x="1437" y="942"/>
                  </a:lnTo>
                  <a:lnTo>
                    <a:pt x="1435" y="942"/>
                  </a:lnTo>
                  <a:lnTo>
                    <a:pt x="1435" y="942"/>
                  </a:lnTo>
                  <a:lnTo>
                    <a:pt x="1435" y="942"/>
                  </a:lnTo>
                  <a:lnTo>
                    <a:pt x="1435" y="942"/>
                  </a:lnTo>
                  <a:lnTo>
                    <a:pt x="1435" y="942"/>
                  </a:lnTo>
                  <a:lnTo>
                    <a:pt x="1435" y="942"/>
                  </a:lnTo>
                  <a:lnTo>
                    <a:pt x="1430" y="944"/>
                  </a:lnTo>
                  <a:lnTo>
                    <a:pt x="1430" y="944"/>
                  </a:lnTo>
                  <a:lnTo>
                    <a:pt x="1430" y="947"/>
                  </a:lnTo>
                  <a:lnTo>
                    <a:pt x="1430" y="952"/>
                  </a:lnTo>
                  <a:lnTo>
                    <a:pt x="1427" y="952"/>
                  </a:lnTo>
                  <a:lnTo>
                    <a:pt x="1427" y="952"/>
                  </a:lnTo>
                  <a:lnTo>
                    <a:pt x="1427" y="954"/>
                  </a:lnTo>
                  <a:lnTo>
                    <a:pt x="1427" y="954"/>
                  </a:lnTo>
                  <a:lnTo>
                    <a:pt x="1427" y="961"/>
                  </a:lnTo>
                  <a:lnTo>
                    <a:pt x="1427" y="961"/>
                  </a:lnTo>
                  <a:lnTo>
                    <a:pt x="1427" y="963"/>
                  </a:lnTo>
                  <a:lnTo>
                    <a:pt x="1425" y="963"/>
                  </a:lnTo>
                  <a:lnTo>
                    <a:pt x="1425" y="963"/>
                  </a:lnTo>
                  <a:lnTo>
                    <a:pt x="1427" y="966"/>
                  </a:lnTo>
                  <a:lnTo>
                    <a:pt x="1427" y="970"/>
                  </a:lnTo>
                  <a:lnTo>
                    <a:pt x="1430" y="970"/>
                  </a:lnTo>
                  <a:lnTo>
                    <a:pt x="1432" y="973"/>
                  </a:lnTo>
                  <a:lnTo>
                    <a:pt x="1432" y="973"/>
                  </a:lnTo>
                  <a:lnTo>
                    <a:pt x="1435" y="975"/>
                  </a:lnTo>
                  <a:lnTo>
                    <a:pt x="1435" y="978"/>
                  </a:lnTo>
                  <a:lnTo>
                    <a:pt x="1432" y="980"/>
                  </a:lnTo>
                  <a:lnTo>
                    <a:pt x="1432" y="982"/>
                  </a:lnTo>
                  <a:lnTo>
                    <a:pt x="1432" y="985"/>
                  </a:lnTo>
                  <a:lnTo>
                    <a:pt x="1432" y="987"/>
                  </a:lnTo>
                  <a:lnTo>
                    <a:pt x="1432" y="989"/>
                  </a:lnTo>
                  <a:lnTo>
                    <a:pt x="1430" y="997"/>
                  </a:lnTo>
                  <a:lnTo>
                    <a:pt x="1430" y="997"/>
                  </a:lnTo>
                  <a:lnTo>
                    <a:pt x="1427" y="997"/>
                  </a:lnTo>
                  <a:lnTo>
                    <a:pt x="1427" y="997"/>
                  </a:lnTo>
                  <a:lnTo>
                    <a:pt x="1430" y="994"/>
                  </a:lnTo>
                  <a:lnTo>
                    <a:pt x="1430" y="994"/>
                  </a:lnTo>
                  <a:lnTo>
                    <a:pt x="1430" y="992"/>
                  </a:lnTo>
                  <a:lnTo>
                    <a:pt x="1430" y="992"/>
                  </a:lnTo>
                  <a:lnTo>
                    <a:pt x="1430" y="992"/>
                  </a:lnTo>
                  <a:lnTo>
                    <a:pt x="1430" y="989"/>
                  </a:lnTo>
                  <a:lnTo>
                    <a:pt x="1430" y="989"/>
                  </a:lnTo>
                  <a:lnTo>
                    <a:pt x="1430" y="989"/>
                  </a:lnTo>
                  <a:lnTo>
                    <a:pt x="1430" y="989"/>
                  </a:lnTo>
                  <a:lnTo>
                    <a:pt x="1430" y="985"/>
                  </a:lnTo>
                  <a:lnTo>
                    <a:pt x="1430" y="985"/>
                  </a:lnTo>
                  <a:lnTo>
                    <a:pt x="1430" y="985"/>
                  </a:lnTo>
                  <a:lnTo>
                    <a:pt x="1430" y="982"/>
                  </a:lnTo>
                  <a:lnTo>
                    <a:pt x="1430" y="982"/>
                  </a:lnTo>
                  <a:lnTo>
                    <a:pt x="1430" y="980"/>
                  </a:lnTo>
                  <a:lnTo>
                    <a:pt x="1430" y="980"/>
                  </a:lnTo>
                  <a:lnTo>
                    <a:pt x="1430" y="980"/>
                  </a:lnTo>
                  <a:lnTo>
                    <a:pt x="1430" y="980"/>
                  </a:lnTo>
                  <a:lnTo>
                    <a:pt x="1432" y="980"/>
                  </a:lnTo>
                  <a:lnTo>
                    <a:pt x="1432" y="978"/>
                  </a:lnTo>
                  <a:lnTo>
                    <a:pt x="1432" y="978"/>
                  </a:lnTo>
                  <a:lnTo>
                    <a:pt x="1432" y="978"/>
                  </a:lnTo>
                  <a:lnTo>
                    <a:pt x="1432" y="975"/>
                  </a:lnTo>
                  <a:lnTo>
                    <a:pt x="1432" y="975"/>
                  </a:lnTo>
                  <a:lnTo>
                    <a:pt x="1430" y="975"/>
                  </a:lnTo>
                  <a:lnTo>
                    <a:pt x="1430" y="973"/>
                  </a:lnTo>
                  <a:lnTo>
                    <a:pt x="1427" y="973"/>
                  </a:lnTo>
                  <a:lnTo>
                    <a:pt x="1423" y="973"/>
                  </a:lnTo>
                  <a:lnTo>
                    <a:pt x="1425" y="973"/>
                  </a:lnTo>
                  <a:lnTo>
                    <a:pt x="1425" y="970"/>
                  </a:lnTo>
                  <a:lnTo>
                    <a:pt x="1425" y="970"/>
                  </a:lnTo>
                  <a:lnTo>
                    <a:pt x="1425" y="968"/>
                  </a:lnTo>
                  <a:lnTo>
                    <a:pt x="1423" y="966"/>
                  </a:lnTo>
                  <a:lnTo>
                    <a:pt x="1418" y="968"/>
                  </a:lnTo>
                  <a:lnTo>
                    <a:pt x="1418" y="970"/>
                  </a:lnTo>
                  <a:lnTo>
                    <a:pt x="1418" y="970"/>
                  </a:lnTo>
                  <a:lnTo>
                    <a:pt x="1418" y="973"/>
                  </a:lnTo>
                  <a:lnTo>
                    <a:pt x="1418" y="973"/>
                  </a:lnTo>
                  <a:lnTo>
                    <a:pt x="1416" y="975"/>
                  </a:lnTo>
                  <a:lnTo>
                    <a:pt x="1416" y="973"/>
                  </a:lnTo>
                  <a:lnTo>
                    <a:pt x="1418" y="970"/>
                  </a:lnTo>
                  <a:lnTo>
                    <a:pt x="1418" y="968"/>
                  </a:lnTo>
                  <a:lnTo>
                    <a:pt x="1418" y="968"/>
                  </a:lnTo>
                  <a:lnTo>
                    <a:pt x="1423" y="966"/>
                  </a:lnTo>
                  <a:lnTo>
                    <a:pt x="1423" y="963"/>
                  </a:lnTo>
                  <a:lnTo>
                    <a:pt x="1423" y="963"/>
                  </a:lnTo>
                  <a:lnTo>
                    <a:pt x="1423" y="963"/>
                  </a:lnTo>
                  <a:lnTo>
                    <a:pt x="1423" y="961"/>
                  </a:lnTo>
                  <a:lnTo>
                    <a:pt x="1425" y="961"/>
                  </a:lnTo>
                  <a:lnTo>
                    <a:pt x="1425" y="961"/>
                  </a:lnTo>
                  <a:lnTo>
                    <a:pt x="1425" y="959"/>
                  </a:lnTo>
                  <a:lnTo>
                    <a:pt x="1425" y="959"/>
                  </a:lnTo>
                  <a:lnTo>
                    <a:pt x="1425" y="956"/>
                  </a:lnTo>
                  <a:lnTo>
                    <a:pt x="1425" y="954"/>
                  </a:lnTo>
                  <a:lnTo>
                    <a:pt x="1425" y="954"/>
                  </a:lnTo>
                  <a:lnTo>
                    <a:pt x="1423" y="954"/>
                  </a:lnTo>
                  <a:lnTo>
                    <a:pt x="1423" y="952"/>
                  </a:lnTo>
                  <a:lnTo>
                    <a:pt x="1423" y="952"/>
                  </a:lnTo>
                  <a:lnTo>
                    <a:pt x="1420" y="952"/>
                  </a:lnTo>
                  <a:lnTo>
                    <a:pt x="1420" y="952"/>
                  </a:lnTo>
                  <a:lnTo>
                    <a:pt x="1420" y="952"/>
                  </a:lnTo>
                  <a:lnTo>
                    <a:pt x="1418" y="954"/>
                  </a:lnTo>
                  <a:lnTo>
                    <a:pt x="1418" y="956"/>
                  </a:lnTo>
                  <a:lnTo>
                    <a:pt x="1418" y="956"/>
                  </a:lnTo>
                  <a:lnTo>
                    <a:pt x="1418" y="959"/>
                  </a:lnTo>
                  <a:lnTo>
                    <a:pt x="1418" y="959"/>
                  </a:lnTo>
                  <a:lnTo>
                    <a:pt x="1418" y="959"/>
                  </a:lnTo>
                  <a:lnTo>
                    <a:pt x="1418" y="959"/>
                  </a:lnTo>
                  <a:lnTo>
                    <a:pt x="1416" y="961"/>
                  </a:lnTo>
                  <a:lnTo>
                    <a:pt x="1413" y="968"/>
                  </a:lnTo>
                  <a:lnTo>
                    <a:pt x="1411" y="970"/>
                  </a:lnTo>
                  <a:lnTo>
                    <a:pt x="1408" y="973"/>
                  </a:lnTo>
                  <a:lnTo>
                    <a:pt x="1408" y="973"/>
                  </a:lnTo>
                  <a:lnTo>
                    <a:pt x="1411" y="968"/>
                  </a:lnTo>
                  <a:lnTo>
                    <a:pt x="1411" y="963"/>
                  </a:lnTo>
                  <a:lnTo>
                    <a:pt x="1416" y="956"/>
                  </a:lnTo>
                  <a:lnTo>
                    <a:pt x="1416" y="956"/>
                  </a:lnTo>
                  <a:lnTo>
                    <a:pt x="1416" y="956"/>
                  </a:lnTo>
                  <a:lnTo>
                    <a:pt x="1413" y="954"/>
                  </a:lnTo>
                  <a:lnTo>
                    <a:pt x="1413" y="954"/>
                  </a:lnTo>
                  <a:lnTo>
                    <a:pt x="1411" y="954"/>
                  </a:lnTo>
                  <a:lnTo>
                    <a:pt x="1404" y="961"/>
                  </a:lnTo>
                  <a:lnTo>
                    <a:pt x="1404" y="959"/>
                  </a:lnTo>
                  <a:lnTo>
                    <a:pt x="1404" y="956"/>
                  </a:lnTo>
                  <a:lnTo>
                    <a:pt x="1411" y="952"/>
                  </a:lnTo>
                  <a:lnTo>
                    <a:pt x="1413" y="952"/>
                  </a:lnTo>
                  <a:lnTo>
                    <a:pt x="1416" y="952"/>
                  </a:lnTo>
                  <a:lnTo>
                    <a:pt x="1416" y="949"/>
                  </a:lnTo>
                  <a:lnTo>
                    <a:pt x="1416" y="949"/>
                  </a:lnTo>
                  <a:lnTo>
                    <a:pt x="1418" y="949"/>
                  </a:lnTo>
                  <a:lnTo>
                    <a:pt x="1418" y="947"/>
                  </a:lnTo>
                  <a:lnTo>
                    <a:pt x="1420" y="947"/>
                  </a:lnTo>
                  <a:lnTo>
                    <a:pt x="1418"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3" y="940"/>
                  </a:lnTo>
                  <a:lnTo>
                    <a:pt x="1423" y="940"/>
                  </a:lnTo>
                  <a:lnTo>
                    <a:pt x="1425"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5" y="928"/>
                  </a:lnTo>
                  <a:lnTo>
                    <a:pt x="1425" y="928"/>
                  </a:lnTo>
                  <a:lnTo>
                    <a:pt x="1425" y="928"/>
                  </a:lnTo>
                  <a:lnTo>
                    <a:pt x="1427" y="923"/>
                  </a:lnTo>
                  <a:lnTo>
                    <a:pt x="1425" y="923"/>
                  </a:lnTo>
                  <a:lnTo>
                    <a:pt x="1425" y="921"/>
                  </a:lnTo>
                  <a:lnTo>
                    <a:pt x="1423" y="918"/>
                  </a:lnTo>
                  <a:lnTo>
                    <a:pt x="1420" y="916"/>
                  </a:lnTo>
                  <a:lnTo>
                    <a:pt x="1420" y="916"/>
                  </a:lnTo>
                  <a:lnTo>
                    <a:pt x="1418" y="916"/>
                  </a:lnTo>
                  <a:lnTo>
                    <a:pt x="1418" y="916"/>
                  </a:lnTo>
                  <a:lnTo>
                    <a:pt x="1418" y="916"/>
                  </a:lnTo>
                  <a:lnTo>
                    <a:pt x="1418" y="916"/>
                  </a:lnTo>
                  <a:lnTo>
                    <a:pt x="1416" y="916"/>
                  </a:lnTo>
                  <a:lnTo>
                    <a:pt x="1401" y="918"/>
                  </a:lnTo>
                  <a:lnTo>
                    <a:pt x="1397" y="918"/>
                  </a:lnTo>
                  <a:lnTo>
                    <a:pt x="1397" y="918"/>
                  </a:lnTo>
                  <a:lnTo>
                    <a:pt x="1394" y="918"/>
                  </a:lnTo>
                  <a:lnTo>
                    <a:pt x="1394" y="921"/>
                  </a:lnTo>
                  <a:lnTo>
                    <a:pt x="1394" y="921"/>
                  </a:lnTo>
                  <a:lnTo>
                    <a:pt x="1394" y="923"/>
                  </a:lnTo>
                  <a:lnTo>
                    <a:pt x="1394" y="923"/>
                  </a:lnTo>
                  <a:lnTo>
                    <a:pt x="1394" y="926"/>
                  </a:lnTo>
                  <a:lnTo>
                    <a:pt x="1397" y="926"/>
                  </a:lnTo>
                  <a:lnTo>
                    <a:pt x="1397" y="928"/>
                  </a:lnTo>
                  <a:lnTo>
                    <a:pt x="1397" y="930"/>
                  </a:lnTo>
                  <a:lnTo>
                    <a:pt x="1394" y="930"/>
                  </a:lnTo>
                  <a:lnTo>
                    <a:pt x="1394" y="933"/>
                  </a:lnTo>
                  <a:lnTo>
                    <a:pt x="1392" y="933"/>
                  </a:lnTo>
                  <a:lnTo>
                    <a:pt x="1392" y="933"/>
                  </a:lnTo>
                  <a:lnTo>
                    <a:pt x="1392" y="933"/>
                  </a:lnTo>
                  <a:lnTo>
                    <a:pt x="1392" y="933"/>
                  </a:lnTo>
                  <a:lnTo>
                    <a:pt x="1390" y="933"/>
                  </a:lnTo>
                  <a:lnTo>
                    <a:pt x="1387" y="935"/>
                  </a:lnTo>
                  <a:lnTo>
                    <a:pt x="1387" y="935"/>
                  </a:lnTo>
                  <a:lnTo>
                    <a:pt x="1387" y="937"/>
                  </a:lnTo>
                  <a:lnTo>
                    <a:pt x="1387" y="940"/>
                  </a:lnTo>
                  <a:lnTo>
                    <a:pt x="1390" y="940"/>
                  </a:lnTo>
                  <a:lnTo>
                    <a:pt x="1390" y="942"/>
                  </a:lnTo>
                  <a:lnTo>
                    <a:pt x="1390" y="942"/>
                  </a:lnTo>
                  <a:lnTo>
                    <a:pt x="1390" y="944"/>
                  </a:lnTo>
                  <a:lnTo>
                    <a:pt x="1390" y="947"/>
                  </a:lnTo>
                  <a:lnTo>
                    <a:pt x="1390" y="947"/>
                  </a:lnTo>
                  <a:lnTo>
                    <a:pt x="1390" y="949"/>
                  </a:lnTo>
                  <a:lnTo>
                    <a:pt x="1390" y="949"/>
                  </a:lnTo>
                  <a:lnTo>
                    <a:pt x="1390" y="952"/>
                  </a:lnTo>
                  <a:lnTo>
                    <a:pt x="1390" y="954"/>
                  </a:lnTo>
                  <a:lnTo>
                    <a:pt x="1390" y="959"/>
                  </a:lnTo>
                  <a:lnTo>
                    <a:pt x="1390" y="959"/>
                  </a:lnTo>
                  <a:lnTo>
                    <a:pt x="1390" y="961"/>
                  </a:lnTo>
                  <a:lnTo>
                    <a:pt x="1390" y="961"/>
                  </a:lnTo>
                  <a:lnTo>
                    <a:pt x="1387" y="963"/>
                  </a:lnTo>
                  <a:lnTo>
                    <a:pt x="1385" y="963"/>
                  </a:lnTo>
                  <a:lnTo>
                    <a:pt x="1385" y="963"/>
                  </a:lnTo>
                  <a:lnTo>
                    <a:pt x="1382" y="966"/>
                  </a:lnTo>
                  <a:lnTo>
                    <a:pt x="1382" y="963"/>
                  </a:lnTo>
                  <a:lnTo>
                    <a:pt x="1385" y="963"/>
                  </a:lnTo>
                  <a:lnTo>
                    <a:pt x="1387" y="961"/>
                  </a:lnTo>
                  <a:lnTo>
                    <a:pt x="1390" y="956"/>
                  </a:lnTo>
                  <a:lnTo>
                    <a:pt x="1390" y="954"/>
                  </a:lnTo>
                  <a:lnTo>
                    <a:pt x="1390" y="952"/>
                  </a:lnTo>
                  <a:lnTo>
                    <a:pt x="1390" y="949"/>
                  </a:lnTo>
                  <a:lnTo>
                    <a:pt x="1390"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5" y="935"/>
                  </a:lnTo>
                  <a:lnTo>
                    <a:pt x="1387" y="935"/>
                  </a:lnTo>
                  <a:lnTo>
                    <a:pt x="1387" y="933"/>
                  </a:lnTo>
                  <a:lnTo>
                    <a:pt x="1392" y="928"/>
                  </a:lnTo>
                  <a:lnTo>
                    <a:pt x="1394" y="928"/>
                  </a:lnTo>
                  <a:lnTo>
                    <a:pt x="1394" y="926"/>
                  </a:lnTo>
                  <a:lnTo>
                    <a:pt x="1392" y="926"/>
                  </a:lnTo>
                  <a:lnTo>
                    <a:pt x="1385" y="923"/>
                  </a:lnTo>
                  <a:lnTo>
                    <a:pt x="1380" y="926"/>
                  </a:lnTo>
                  <a:lnTo>
                    <a:pt x="1373" y="935"/>
                  </a:lnTo>
                  <a:lnTo>
                    <a:pt x="1373" y="935"/>
                  </a:lnTo>
                  <a:lnTo>
                    <a:pt x="1373" y="935"/>
                  </a:lnTo>
                  <a:lnTo>
                    <a:pt x="1373" y="937"/>
                  </a:lnTo>
                  <a:lnTo>
                    <a:pt x="1373" y="940"/>
                  </a:lnTo>
                  <a:lnTo>
                    <a:pt x="1373" y="942"/>
                  </a:lnTo>
                  <a:lnTo>
                    <a:pt x="1371" y="944"/>
                  </a:lnTo>
                  <a:lnTo>
                    <a:pt x="1371" y="947"/>
                  </a:lnTo>
                  <a:lnTo>
                    <a:pt x="1371" y="949"/>
                  </a:lnTo>
                  <a:lnTo>
                    <a:pt x="1371" y="952"/>
                  </a:lnTo>
                  <a:lnTo>
                    <a:pt x="1371" y="954"/>
                  </a:lnTo>
                  <a:lnTo>
                    <a:pt x="1371" y="954"/>
                  </a:lnTo>
                  <a:lnTo>
                    <a:pt x="1368" y="954"/>
                  </a:lnTo>
                  <a:lnTo>
                    <a:pt x="1368" y="954"/>
                  </a:lnTo>
                  <a:lnTo>
                    <a:pt x="1368" y="952"/>
                  </a:lnTo>
                  <a:lnTo>
                    <a:pt x="1368" y="947"/>
                  </a:lnTo>
                  <a:lnTo>
                    <a:pt x="1371" y="947"/>
                  </a:lnTo>
                  <a:lnTo>
                    <a:pt x="1371" y="942"/>
                  </a:lnTo>
                  <a:lnTo>
                    <a:pt x="1371" y="942"/>
                  </a:lnTo>
                  <a:lnTo>
                    <a:pt x="1371" y="940"/>
                  </a:lnTo>
                  <a:lnTo>
                    <a:pt x="1371" y="937"/>
                  </a:lnTo>
                  <a:lnTo>
                    <a:pt x="1371" y="935"/>
                  </a:lnTo>
                  <a:lnTo>
                    <a:pt x="1371" y="933"/>
                  </a:lnTo>
                  <a:lnTo>
                    <a:pt x="1371" y="933"/>
                  </a:lnTo>
                  <a:lnTo>
                    <a:pt x="1380" y="923"/>
                  </a:lnTo>
                  <a:lnTo>
                    <a:pt x="1385" y="921"/>
                  </a:lnTo>
                  <a:lnTo>
                    <a:pt x="1390" y="921"/>
                  </a:lnTo>
                  <a:lnTo>
                    <a:pt x="1390" y="921"/>
                  </a:lnTo>
                  <a:lnTo>
                    <a:pt x="1394" y="914"/>
                  </a:lnTo>
                  <a:lnTo>
                    <a:pt x="1394" y="914"/>
                  </a:lnTo>
                  <a:lnTo>
                    <a:pt x="1394" y="914"/>
                  </a:lnTo>
                  <a:lnTo>
                    <a:pt x="1394" y="911"/>
                  </a:lnTo>
                  <a:lnTo>
                    <a:pt x="1394" y="911"/>
                  </a:lnTo>
                  <a:lnTo>
                    <a:pt x="1394" y="911"/>
                  </a:lnTo>
                  <a:lnTo>
                    <a:pt x="1394" y="911"/>
                  </a:lnTo>
                  <a:lnTo>
                    <a:pt x="1394" y="911"/>
                  </a:lnTo>
                  <a:lnTo>
                    <a:pt x="1394" y="907"/>
                  </a:lnTo>
                  <a:lnTo>
                    <a:pt x="1392" y="907"/>
                  </a:lnTo>
                  <a:lnTo>
                    <a:pt x="1390" y="904"/>
                  </a:lnTo>
                  <a:lnTo>
                    <a:pt x="1387" y="902"/>
                  </a:lnTo>
                  <a:lnTo>
                    <a:pt x="1387" y="899"/>
                  </a:lnTo>
                  <a:lnTo>
                    <a:pt x="1382" y="897"/>
                  </a:lnTo>
                  <a:lnTo>
                    <a:pt x="1382" y="897"/>
                  </a:lnTo>
                  <a:lnTo>
                    <a:pt x="1382" y="895"/>
                  </a:lnTo>
                  <a:lnTo>
                    <a:pt x="1380" y="895"/>
                  </a:lnTo>
                  <a:lnTo>
                    <a:pt x="1380" y="895"/>
                  </a:lnTo>
                  <a:lnTo>
                    <a:pt x="1380" y="892"/>
                  </a:lnTo>
                  <a:lnTo>
                    <a:pt x="1380" y="892"/>
                  </a:lnTo>
                  <a:lnTo>
                    <a:pt x="1378" y="890"/>
                  </a:lnTo>
                  <a:lnTo>
                    <a:pt x="1378" y="890"/>
                  </a:lnTo>
                  <a:lnTo>
                    <a:pt x="1371" y="890"/>
                  </a:lnTo>
                  <a:lnTo>
                    <a:pt x="1368" y="890"/>
                  </a:lnTo>
                  <a:lnTo>
                    <a:pt x="1366" y="890"/>
                  </a:lnTo>
                  <a:lnTo>
                    <a:pt x="1366" y="890"/>
                  </a:lnTo>
                  <a:lnTo>
                    <a:pt x="1361" y="888"/>
                  </a:lnTo>
                  <a:lnTo>
                    <a:pt x="1356" y="890"/>
                  </a:lnTo>
                  <a:lnTo>
                    <a:pt x="1354" y="890"/>
                  </a:lnTo>
                  <a:lnTo>
                    <a:pt x="1354" y="890"/>
                  </a:lnTo>
                  <a:lnTo>
                    <a:pt x="1354" y="892"/>
                  </a:lnTo>
                  <a:lnTo>
                    <a:pt x="1354" y="895"/>
                  </a:lnTo>
                  <a:lnTo>
                    <a:pt x="1354" y="895"/>
                  </a:lnTo>
                  <a:lnTo>
                    <a:pt x="1356" y="897"/>
                  </a:lnTo>
                  <a:lnTo>
                    <a:pt x="1356" y="899"/>
                  </a:lnTo>
                  <a:lnTo>
                    <a:pt x="1356" y="899"/>
                  </a:lnTo>
                  <a:lnTo>
                    <a:pt x="1356" y="899"/>
                  </a:lnTo>
                  <a:lnTo>
                    <a:pt x="1354" y="899"/>
                  </a:lnTo>
                  <a:lnTo>
                    <a:pt x="1352" y="897"/>
                  </a:lnTo>
                  <a:lnTo>
                    <a:pt x="1352" y="897"/>
                  </a:lnTo>
                  <a:lnTo>
                    <a:pt x="1352" y="895"/>
                  </a:lnTo>
                  <a:lnTo>
                    <a:pt x="1352" y="895"/>
                  </a:lnTo>
                  <a:lnTo>
                    <a:pt x="1352" y="895"/>
                  </a:lnTo>
                  <a:lnTo>
                    <a:pt x="1352" y="892"/>
                  </a:lnTo>
                  <a:lnTo>
                    <a:pt x="1349" y="892"/>
                  </a:lnTo>
                  <a:lnTo>
                    <a:pt x="1349" y="892"/>
                  </a:lnTo>
                  <a:lnTo>
                    <a:pt x="1335" y="892"/>
                  </a:lnTo>
                  <a:lnTo>
                    <a:pt x="1335" y="890"/>
                  </a:lnTo>
                  <a:lnTo>
                    <a:pt x="1335" y="890"/>
                  </a:lnTo>
                  <a:lnTo>
                    <a:pt x="1335" y="890"/>
                  </a:lnTo>
                  <a:lnTo>
                    <a:pt x="1335" y="890"/>
                  </a:lnTo>
                  <a:lnTo>
                    <a:pt x="1333" y="888"/>
                  </a:lnTo>
                  <a:lnTo>
                    <a:pt x="1333" y="888"/>
                  </a:lnTo>
                  <a:lnTo>
                    <a:pt x="1330" y="885"/>
                  </a:lnTo>
                  <a:lnTo>
                    <a:pt x="1326" y="885"/>
                  </a:lnTo>
                  <a:lnTo>
                    <a:pt x="1307" y="890"/>
                  </a:lnTo>
                  <a:lnTo>
                    <a:pt x="1307" y="892"/>
                  </a:lnTo>
                  <a:lnTo>
                    <a:pt x="1304" y="895"/>
                  </a:lnTo>
                  <a:lnTo>
                    <a:pt x="1304" y="897"/>
                  </a:lnTo>
                  <a:lnTo>
                    <a:pt x="1300" y="899"/>
                  </a:lnTo>
                  <a:lnTo>
                    <a:pt x="1300" y="899"/>
                  </a:lnTo>
                  <a:lnTo>
                    <a:pt x="1300" y="899"/>
                  </a:lnTo>
                  <a:lnTo>
                    <a:pt x="1300" y="902"/>
                  </a:lnTo>
                  <a:lnTo>
                    <a:pt x="1295" y="904"/>
                  </a:lnTo>
                  <a:lnTo>
                    <a:pt x="1293" y="911"/>
                  </a:lnTo>
                  <a:lnTo>
                    <a:pt x="1293" y="911"/>
                  </a:lnTo>
                  <a:lnTo>
                    <a:pt x="1293" y="911"/>
                  </a:lnTo>
                  <a:lnTo>
                    <a:pt x="1290" y="911"/>
                  </a:lnTo>
                  <a:lnTo>
                    <a:pt x="1290" y="911"/>
                  </a:lnTo>
                  <a:lnTo>
                    <a:pt x="1290" y="911"/>
                  </a:lnTo>
                  <a:lnTo>
                    <a:pt x="1293" y="914"/>
                  </a:lnTo>
                  <a:lnTo>
                    <a:pt x="1293" y="914"/>
                  </a:lnTo>
                  <a:lnTo>
                    <a:pt x="1290" y="918"/>
                  </a:lnTo>
                  <a:lnTo>
                    <a:pt x="1290" y="918"/>
                  </a:lnTo>
                  <a:lnTo>
                    <a:pt x="1293" y="921"/>
                  </a:lnTo>
                  <a:lnTo>
                    <a:pt x="1293" y="923"/>
                  </a:lnTo>
                  <a:lnTo>
                    <a:pt x="1293" y="926"/>
                  </a:lnTo>
                  <a:lnTo>
                    <a:pt x="1295" y="926"/>
                  </a:lnTo>
                  <a:lnTo>
                    <a:pt x="1304" y="930"/>
                  </a:lnTo>
                  <a:lnTo>
                    <a:pt x="1311" y="930"/>
                  </a:lnTo>
                  <a:lnTo>
                    <a:pt x="1314" y="933"/>
                  </a:lnTo>
                  <a:lnTo>
                    <a:pt x="1316" y="933"/>
                  </a:lnTo>
                  <a:lnTo>
                    <a:pt x="1323" y="935"/>
                  </a:lnTo>
                  <a:lnTo>
                    <a:pt x="1323" y="935"/>
                  </a:lnTo>
                  <a:lnTo>
                    <a:pt x="1328" y="937"/>
                  </a:lnTo>
                  <a:lnTo>
                    <a:pt x="1335" y="935"/>
                  </a:lnTo>
                  <a:lnTo>
                    <a:pt x="1340" y="935"/>
                  </a:lnTo>
                  <a:lnTo>
                    <a:pt x="1345" y="937"/>
                  </a:lnTo>
                  <a:lnTo>
                    <a:pt x="1337" y="937"/>
                  </a:lnTo>
                  <a:lnTo>
                    <a:pt x="1335" y="935"/>
                  </a:lnTo>
                  <a:lnTo>
                    <a:pt x="1335" y="935"/>
                  </a:lnTo>
                  <a:lnTo>
                    <a:pt x="1326" y="937"/>
                  </a:lnTo>
                  <a:lnTo>
                    <a:pt x="1326" y="940"/>
                  </a:lnTo>
                  <a:lnTo>
                    <a:pt x="1326" y="940"/>
                  </a:lnTo>
                  <a:lnTo>
                    <a:pt x="1328" y="940"/>
                  </a:lnTo>
                  <a:lnTo>
                    <a:pt x="1328" y="942"/>
                  </a:lnTo>
                  <a:lnTo>
                    <a:pt x="1328" y="942"/>
                  </a:lnTo>
                  <a:lnTo>
                    <a:pt x="1328" y="944"/>
                  </a:lnTo>
                  <a:lnTo>
                    <a:pt x="1328" y="944"/>
                  </a:lnTo>
                  <a:lnTo>
                    <a:pt x="1328" y="944"/>
                  </a:lnTo>
                  <a:lnTo>
                    <a:pt x="1328" y="944"/>
                  </a:lnTo>
                  <a:lnTo>
                    <a:pt x="1328" y="944"/>
                  </a:lnTo>
                  <a:lnTo>
                    <a:pt x="1328" y="942"/>
                  </a:lnTo>
                  <a:lnTo>
                    <a:pt x="1328" y="942"/>
                  </a:lnTo>
                  <a:lnTo>
                    <a:pt x="1326" y="942"/>
                  </a:lnTo>
                  <a:lnTo>
                    <a:pt x="1326" y="940"/>
                  </a:lnTo>
                  <a:lnTo>
                    <a:pt x="1326" y="940"/>
                  </a:lnTo>
                  <a:lnTo>
                    <a:pt x="1326" y="940"/>
                  </a:lnTo>
                  <a:lnTo>
                    <a:pt x="1326" y="937"/>
                  </a:lnTo>
                  <a:lnTo>
                    <a:pt x="1323" y="935"/>
                  </a:lnTo>
                  <a:lnTo>
                    <a:pt x="1319" y="935"/>
                  </a:lnTo>
                  <a:lnTo>
                    <a:pt x="1316" y="935"/>
                  </a:lnTo>
                  <a:lnTo>
                    <a:pt x="1314" y="935"/>
                  </a:lnTo>
                  <a:lnTo>
                    <a:pt x="1314" y="935"/>
                  </a:lnTo>
                  <a:lnTo>
                    <a:pt x="1311" y="935"/>
                  </a:lnTo>
                  <a:lnTo>
                    <a:pt x="1311" y="933"/>
                  </a:lnTo>
                  <a:lnTo>
                    <a:pt x="1300" y="933"/>
                  </a:lnTo>
                  <a:lnTo>
                    <a:pt x="1300" y="935"/>
                  </a:lnTo>
                  <a:lnTo>
                    <a:pt x="1300" y="935"/>
                  </a:lnTo>
                  <a:lnTo>
                    <a:pt x="1300" y="937"/>
                  </a:lnTo>
                  <a:lnTo>
                    <a:pt x="1302" y="940"/>
                  </a:lnTo>
                  <a:lnTo>
                    <a:pt x="1302"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2" y="944"/>
                  </a:lnTo>
                  <a:lnTo>
                    <a:pt x="1302" y="942"/>
                  </a:lnTo>
                  <a:lnTo>
                    <a:pt x="1302" y="942"/>
                  </a:lnTo>
                  <a:lnTo>
                    <a:pt x="1300" y="942"/>
                  </a:lnTo>
                  <a:lnTo>
                    <a:pt x="1300" y="942"/>
                  </a:lnTo>
                  <a:lnTo>
                    <a:pt x="1300" y="940"/>
                  </a:lnTo>
                  <a:lnTo>
                    <a:pt x="1300" y="940"/>
                  </a:lnTo>
                  <a:lnTo>
                    <a:pt x="1300" y="937"/>
                  </a:lnTo>
                  <a:lnTo>
                    <a:pt x="1297" y="937"/>
                  </a:lnTo>
                  <a:lnTo>
                    <a:pt x="1297" y="935"/>
                  </a:lnTo>
                  <a:lnTo>
                    <a:pt x="1297" y="935"/>
                  </a:lnTo>
                  <a:lnTo>
                    <a:pt x="1297" y="935"/>
                  </a:lnTo>
                  <a:lnTo>
                    <a:pt x="1297" y="935"/>
                  </a:lnTo>
                  <a:lnTo>
                    <a:pt x="1297" y="933"/>
                  </a:lnTo>
                  <a:lnTo>
                    <a:pt x="1295" y="933"/>
                  </a:lnTo>
                  <a:lnTo>
                    <a:pt x="1295" y="933"/>
                  </a:lnTo>
                  <a:lnTo>
                    <a:pt x="1293" y="933"/>
                  </a:lnTo>
                  <a:lnTo>
                    <a:pt x="1293" y="935"/>
                  </a:lnTo>
                  <a:lnTo>
                    <a:pt x="1290" y="935"/>
                  </a:lnTo>
                  <a:lnTo>
                    <a:pt x="1290" y="935"/>
                  </a:lnTo>
                  <a:lnTo>
                    <a:pt x="1290" y="935"/>
                  </a:lnTo>
                  <a:lnTo>
                    <a:pt x="1290" y="935"/>
                  </a:lnTo>
                  <a:lnTo>
                    <a:pt x="1290" y="937"/>
                  </a:lnTo>
                  <a:lnTo>
                    <a:pt x="1290" y="937"/>
                  </a:lnTo>
                  <a:lnTo>
                    <a:pt x="1290" y="937"/>
                  </a:lnTo>
                  <a:lnTo>
                    <a:pt x="1290" y="937"/>
                  </a:lnTo>
                  <a:lnTo>
                    <a:pt x="1293" y="937"/>
                  </a:lnTo>
                  <a:lnTo>
                    <a:pt x="1293" y="940"/>
                  </a:lnTo>
                  <a:lnTo>
                    <a:pt x="1293" y="942"/>
                  </a:lnTo>
                  <a:lnTo>
                    <a:pt x="1293" y="942"/>
                  </a:lnTo>
                  <a:lnTo>
                    <a:pt x="1290" y="944"/>
                  </a:lnTo>
                  <a:lnTo>
                    <a:pt x="1293" y="947"/>
                  </a:lnTo>
                  <a:lnTo>
                    <a:pt x="1297" y="949"/>
                  </a:lnTo>
                  <a:lnTo>
                    <a:pt x="1300" y="949"/>
                  </a:lnTo>
                  <a:lnTo>
                    <a:pt x="1302" y="949"/>
                  </a:lnTo>
                  <a:lnTo>
                    <a:pt x="1304" y="949"/>
                  </a:lnTo>
                  <a:lnTo>
                    <a:pt x="1307" y="952"/>
                  </a:lnTo>
                  <a:lnTo>
                    <a:pt x="1307" y="952"/>
                  </a:lnTo>
                  <a:lnTo>
                    <a:pt x="1309" y="952"/>
                  </a:lnTo>
                  <a:lnTo>
                    <a:pt x="1309" y="954"/>
                  </a:lnTo>
                  <a:lnTo>
                    <a:pt x="1309" y="954"/>
                  </a:lnTo>
                  <a:lnTo>
                    <a:pt x="1311" y="956"/>
                  </a:lnTo>
                  <a:lnTo>
                    <a:pt x="1311" y="959"/>
                  </a:lnTo>
                  <a:lnTo>
                    <a:pt x="1314" y="961"/>
                  </a:lnTo>
                  <a:lnTo>
                    <a:pt x="1314" y="961"/>
                  </a:lnTo>
                  <a:lnTo>
                    <a:pt x="1316" y="961"/>
                  </a:lnTo>
                  <a:lnTo>
                    <a:pt x="1316" y="959"/>
                  </a:lnTo>
                  <a:lnTo>
                    <a:pt x="1319" y="959"/>
                  </a:lnTo>
                  <a:lnTo>
                    <a:pt x="1321" y="961"/>
                  </a:lnTo>
                  <a:lnTo>
                    <a:pt x="1321" y="961"/>
                  </a:lnTo>
                  <a:lnTo>
                    <a:pt x="1321" y="963"/>
                  </a:lnTo>
                  <a:lnTo>
                    <a:pt x="1323" y="963"/>
                  </a:lnTo>
                  <a:lnTo>
                    <a:pt x="1328" y="968"/>
                  </a:lnTo>
                  <a:lnTo>
                    <a:pt x="1328" y="968"/>
                  </a:lnTo>
                  <a:lnTo>
                    <a:pt x="1330" y="968"/>
                  </a:lnTo>
                  <a:lnTo>
                    <a:pt x="1330" y="970"/>
                  </a:lnTo>
                  <a:lnTo>
                    <a:pt x="1333" y="970"/>
                  </a:lnTo>
                  <a:lnTo>
                    <a:pt x="1333" y="970"/>
                  </a:lnTo>
                  <a:lnTo>
                    <a:pt x="1333" y="970"/>
                  </a:lnTo>
                  <a:lnTo>
                    <a:pt x="1335" y="970"/>
                  </a:lnTo>
                  <a:lnTo>
                    <a:pt x="1335" y="970"/>
                  </a:lnTo>
                  <a:lnTo>
                    <a:pt x="1335" y="970"/>
                  </a:lnTo>
                  <a:lnTo>
                    <a:pt x="1335" y="970"/>
                  </a:lnTo>
                  <a:lnTo>
                    <a:pt x="1335" y="970"/>
                  </a:lnTo>
                  <a:lnTo>
                    <a:pt x="1335" y="973"/>
                  </a:lnTo>
                  <a:lnTo>
                    <a:pt x="1337" y="975"/>
                  </a:lnTo>
                  <a:lnTo>
                    <a:pt x="1335" y="975"/>
                  </a:lnTo>
                  <a:lnTo>
                    <a:pt x="1335" y="973"/>
                  </a:lnTo>
                  <a:lnTo>
                    <a:pt x="1333" y="970"/>
                  </a:lnTo>
                  <a:lnTo>
                    <a:pt x="1328" y="970"/>
                  </a:lnTo>
                  <a:lnTo>
                    <a:pt x="1328" y="970"/>
                  </a:lnTo>
                  <a:lnTo>
                    <a:pt x="1326" y="966"/>
                  </a:lnTo>
                  <a:lnTo>
                    <a:pt x="1323" y="966"/>
                  </a:lnTo>
                  <a:lnTo>
                    <a:pt x="1321" y="963"/>
                  </a:lnTo>
                  <a:lnTo>
                    <a:pt x="1319" y="963"/>
                  </a:lnTo>
                  <a:lnTo>
                    <a:pt x="1319" y="963"/>
                  </a:lnTo>
                  <a:lnTo>
                    <a:pt x="1319" y="961"/>
                  </a:lnTo>
                  <a:lnTo>
                    <a:pt x="1319" y="961"/>
                  </a:lnTo>
                  <a:lnTo>
                    <a:pt x="1319" y="961"/>
                  </a:lnTo>
                  <a:lnTo>
                    <a:pt x="1319" y="961"/>
                  </a:lnTo>
                  <a:lnTo>
                    <a:pt x="1319" y="961"/>
                  </a:lnTo>
                  <a:lnTo>
                    <a:pt x="1316" y="963"/>
                  </a:lnTo>
                  <a:lnTo>
                    <a:pt x="1314" y="963"/>
                  </a:lnTo>
                  <a:lnTo>
                    <a:pt x="1316" y="966"/>
                  </a:lnTo>
                  <a:lnTo>
                    <a:pt x="1316" y="966"/>
                  </a:lnTo>
                  <a:lnTo>
                    <a:pt x="1319" y="968"/>
                  </a:lnTo>
                  <a:lnTo>
                    <a:pt x="1319" y="968"/>
                  </a:lnTo>
                  <a:lnTo>
                    <a:pt x="1321" y="970"/>
                  </a:lnTo>
                  <a:lnTo>
                    <a:pt x="1326" y="973"/>
                  </a:lnTo>
                  <a:lnTo>
                    <a:pt x="1328" y="973"/>
                  </a:lnTo>
                  <a:lnTo>
                    <a:pt x="1330" y="975"/>
                  </a:lnTo>
                  <a:lnTo>
                    <a:pt x="1330" y="975"/>
                  </a:lnTo>
                  <a:lnTo>
                    <a:pt x="1330" y="975"/>
                  </a:lnTo>
                  <a:lnTo>
                    <a:pt x="1330" y="975"/>
                  </a:lnTo>
                  <a:lnTo>
                    <a:pt x="1328" y="975"/>
                  </a:lnTo>
                  <a:lnTo>
                    <a:pt x="1323" y="973"/>
                  </a:lnTo>
                  <a:lnTo>
                    <a:pt x="1321" y="973"/>
                  </a:lnTo>
                  <a:lnTo>
                    <a:pt x="1314" y="966"/>
                  </a:lnTo>
                  <a:lnTo>
                    <a:pt x="1311" y="963"/>
                  </a:lnTo>
                  <a:lnTo>
                    <a:pt x="1309" y="956"/>
                  </a:lnTo>
                  <a:lnTo>
                    <a:pt x="1307" y="954"/>
                  </a:lnTo>
                  <a:lnTo>
                    <a:pt x="1304" y="952"/>
                  </a:lnTo>
                  <a:lnTo>
                    <a:pt x="1293" y="949"/>
                  </a:lnTo>
                  <a:lnTo>
                    <a:pt x="1293" y="949"/>
                  </a:lnTo>
                  <a:lnTo>
                    <a:pt x="1293" y="949"/>
                  </a:lnTo>
                  <a:lnTo>
                    <a:pt x="1293" y="952"/>
                  </a:lnTo>
                  <a:lnTo>
                    <a:pt x="1293" y="952"/>
                  </a:lnTo>
                  <a:lnTo>
                    <a:pt x="1295" y="954"/>
                  </a:lnTo>
                  <a:lnTo>
                    <a:pt x="1295" y="956"/>
                  </a:lnTo>
                  <a:lnTo>
                    <a:pt x="1295" y="956"/>
                  </a:lnTo>
                  <a:lnTo>
                    <a:pt x="1295" y="956"/>
                  </a:lnTo>
                  <a:lnTo>
                    <a:pt x="1295" y="956"/>
                  </a:lnTo>
                  <a:lnTo>
                    <a:pt x="1295" y="956"/>
                  </a:lnTo>
                  <a:lnTo>
                    <a:pt x="1295" y="959"/>
                  </a:lnTo>
                  <a:lnTo>
                    <a:pt x="1295" y="959"/>
                  </a:lnTo>
                  <a:lnTo>
                    <a:pt x="1295" y="959"/>
                  </a:lnTo>
                  <a:lnTo>
                    <a:pt x="1295" y="961"/>
                  </a:lnTo>
                  <a:lnTo>
                    <a:pt x="1295" y="961"/>
                  </a:lnTo>
                  <a:lnTo>
                    <a:pt x="1295" y="961"/>
                  </a:lnTo>
                  <a:lnTo>
                    <a:pt x="1295" y="961"/>
                  </a:lnTo>
                  <a:lnTo>
                    <a:pt x="1297" y="963"/>
                  </a:lnTo>
                  <a:lnTo>
                    <a:pt x="1297" y="963"/>
                  </a:lnTo>
                  <a:lnTo>
                    <a:pt x="1300" y="966"/>
                  </a:lnTo>
                  <a:lnTo>
                    <a:pt x="1300" y="966"/>
                  </a:lnTo>
                  <a:lnTo>
                    <a:pt x="1302" y="966"/>
                  </a:lnTo>
                  <a:lnTo>
                    <a:pt x="1307" y="966"/>
                  </a:lnTo>
                  <a:lnTo>
                    <a:pt x="1307" y="966"/>
                  </a:lnTo>
                  <a:lnTo>
                    <a:pt x="1307" y="968"/>
                  </a:lnTo>
                  <a:lnTo>
                    <a:pt x="1307" y="968"/>
                  </a:lnTo>
                  <a:lnTo>
                    <a:pt x="1309" y="968"/>
                  </a:lnTo>
                  <a:lnTo>
                    <a:pt x="1309" y="968"/>
                  </a:lnTo>
                  <a:lnTo>
                    <a:pt x="1309" y="970"/>
                  </a:lnTo>
                  <a:lnTo>
                    <a:pt x="1309" y="970"/>
                  </a:lnTo>
                  <a:lnTo>
                    <a:pt x="1311" y="970"/>
                  </a:lnTo>
                  <a:lnTo>
                    <a:pt x="1311" y="970"/>
                  </a:lnTo>
                  <a:lnTo>
                    <a:pt x="1311" y="973"/>
                  </a:lnTo>
                  <a:lnTo>
                    <a:pt x="1309" y="973"/>
                  </a:lnTo>
                  <a:lnTo>
                    <a:pt x="1304" y="970"/>
                  </a:lnTo>
                  <a:lnTo>
                    <a:pt x="1293" y="968"/>
                  </a:lnTo>
                  <a:lnTo>
                    <a:pt x="1293" y="968"/>
                  </a:lnTo>
                  <a:lnTo>
                    <a:pt x="1293" y="970"/>
                  </a:lnTo>
                  <a:lnTo>
                    <a:pt x="1293" y="970"/>
                  </a:lnTo>
                  <a:lnTo>
                    <a:pt x="1290" y="970"/>
                  </a:lnTo>
                  <a:lnTo>
                    <a:pt x="1288"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8" y="947"/>
                  </a:lnTo>
                  <a:lnTo>
                    <a:pt x="1288" y="947"/>
                  </a:lnTo>
                  <a:lnTo>
                    <a:pt x="1288" y="944"/>
                  </a:lnTo>
                  <a:lnTo>
                    <a:pt x="1288" y="944"/>
                  </a:lnTo>
                  <a:lnTo>
                    <a:pt x="1288" y="944"/>
                  </a:lnTo>
                  <a:lnTo>
                    <a:pt x="1288" y="942"/>
                  </a:lnTo>
                  <a:lnTo>
                    <a:pt x="1288" y="942"/>
                  </a:lnTo>
                  <a:lnTo>
                    <a:pt x="1288" y="942"/>
                  </a:lnTo>
                  <a:lnTo>
                    <a:pt x="1285" y="942"/>
                  </a:lnTo>
                  <a:lnTo>
                    <a:pt x="1285" y="942"/>
                  </a:lnTo>
                  <a:lnTo>
                    <a:pt x="1285" y="942"/>
                  </a:lnTo>
                  <a:lnTo>
                    <a:pt x="1283" y="940"/>
                  </a:lnTo>
                  <a:lnTo>
                    <a:pt x="1281" y="937"/>
                  </a:lnTo>
                  <a:lnTo>
                    <a:pt x="1276" y="935"/>
                  </a:lnTo>
                  <a:lnTo>
                    <a:pt x="1274" y="935"/>
                  </a:lnTo>
                  <a:lnTo>
                    <a:pt x="1274" y="935"/>
                  </a:lnTo>
                  <a:lnTo>
                    <a:pt x="1274" y="937"/>
                  </a:lnTo>
                  <a:lnTo>
                    <a:pt x="1274" y="937"/>
                  </a:lnTo>
                  <a:lnTo>
                    <a:pt x="1274"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4" y="947"/>
                  </a:lnTo>
                  <a:lnTo>
                    <a:pt x="1274" y="947"/>
                  </a:lnTo>
                  <a:lnTo>
                    <a:pt x="1274" y="949"/>
                  </a:lnTo>
                  <a:lnTo>
                    <a:pt x="1276" y="949"/>
                  </a:lnTo>
                  <a:lnTo>
                    <a:pt x="1276" y="949"/>
                  </a:lnTo>
                  <a:lnTo>
                    <a:pt x="1276" y="952"/>
                  </a:lnTo>
                  <a:lnTo>
                    <a:pt x="1276" y="952"/>
                  </a:lnTo>
                  <a:lnTo>
                    <a:pt x="1276" y="952"/>
                  </a:lnTo>
                  <a:lnTo>
                    <a:pt x="1276" y="954"/>
                  </a:lnTo>
                  <a:lnTo>
                    <a:pt x="1276" y="952"/>
                  </a:lnTo>
                  <a:lnTo>
                    <a:pt x="1274" y="949"/>
                  </a:lnTo>
                  <a:lnTo>
                    <a:pt x="1274" y="949"/>
                  </a:lnTo>
                  <a:lnTo>
                    <a:pt x="1274" y="949"/>
                  </a:lnTo>
                  <a:lnTo>
                    <a:pt x="1274" y="947"/>
                  </a:lnTo>
                  <a:lnTo>
                    <a:pt x="1271" y="947"/>
                  </a:lnTo>
                  <a:lnTo>
                    <a:pt x="1271" y="947"/>
                  </a:lnTo>
                  <a:lnTo>
                    <a:pt x="1271" y="947"/>
                  </a:lnTo>
                  <a:lnTo>
                    <a:pt x="1269" y="947"/>
                  </a:lnTo>
                  <a:lnTo>
                    <a:pt x="1269" y="947"/>
                  </a:lnTo>
                  <a:lnTo>
                    <a:pt x="1269" y="949"/>
                  </a:lnTo>
                  <a:lnTo>
                    <a:pt x="1269" y="952"/>
                  </a:lnTo>
                  <a:lnTo>
                    <a:pt x="1269" y="952"/>
                  </a:lnTo>
                  <a:lnTo>
                    <a:pt x="1269" y="952"/>
                  </a:lnTo>
                  <a:lnTo>
                    <a:pt x="1269" y="952"/>
                  </a:lnTo>
                  <a:lnTo>
                    <a:pt x="1269" y="954"/>
                  </a:lnTo>
                  <a:lnTo>
                    <a:pt x="1266" y="954"/>
                  </a:lnTo>
                  <a:lnTo>
                    <a:pt x="1266" y="952"/>
                  </a:lnTo>
                  <a:lnTo>
                    <a:pt x="1266" y="952"/>
                  </a:lnTo>
                  <a:lnTo>
                    <a:pt x="1266" y="949"/>
                  </a:lnTo>
                  <a:lnTo>
                    <a:pt x="1266" y="949"/>
                  </a:lnTo>
                  <a:lnTo>
                    <a:pt x="1269" y="947"/>
                  </a:lnTo>
                  <a:lnTo>
                    <a:pt x="1269" y="944"/>
                  </a:lnTo>
                  <a:lnTo>
                    <a:pt x="1269" y="944"/>
                  </a:lnTo>
                  <a:lnTo>
                    <a:pt x="1269" y="942"/>
                  </a:lnTo>
                  <a:lnTo>
                    <a:pt x="1269" y="942"/>
                  </a:lnTo>
                  <a:lnTo>
                    <a:pt x="1266" y="942"/>
                  </a:lnTo>
                  <a:lnTo>
                    <a:pt x="1266" y="940"/>
                  </a:lnTo>
                  <a:lnTo>
                    <a:pt x="1266" y="940"/>
                  </a:lnTo>
                  <a:lnTo>
                    <a:pt x="1266" y="940"/>
                  </a:lnTo>
                  <a:lnTo>
                    <a:pt x="1266" y="940"/>
                  </a:lnTo>
                  <a:lnTo>
                    <a:pt x="1266" y="940"/>
                  </a:lnTo>
                  <a:lnTo>
                    <a:pt x="1266" y="940"/>
                  </a:lnTo>
                  <a:lnTo>
                    <a:pt x="1266" y="940"/>
                  </a:lnTo>
                  <a:lnTo>
                    <a:pt x="1262" y="937"/>
                  </a:lnTo>
                  <a:lnTo>
                    <a:pt x="1262" y="937"/>
                  </a:lnTo>
                  <a:lnTo>
                    <a:pt x="1262" y="935"/>
                  </a:lnTo>
                  <a:lnTo>
                    <a:pt x="1262" y="933"/>
                  </a:lnTo>
                  <a:lnTo>
                    <a:pt x="1262" y="933"/>
                  </a:lnTo>
                  <a:lnTo>
                    <a:pt x="1262" y="930"/>
                  </a:lnTo>
                  <a:lnTo>
                    <a:pt x="1262" y="930"/>
                  </a:lnTo>
                  <a:lnTo>
                    <a:pt x="1259" y="930"/>
                  </a:lnTo>
                  <a:lnTo>
                    <a:pt x="1259" y="930"/>
                  </a:lnTo>
                  <a:lnTo>
                    <a:pt x="1259" y="930"/>
                  </a:lnTo>
                  <a:lnTo>
                    <a:pt x="1259" y="930"/>
                  </a:lnTo>
                  <a:lnTo>
                    <a:pt x="1259" y="930"/>
                  </a:lnTo>
                  <a:lnTo>
                    <a:pt x="1259" y="930"/>
                  </a:lnTo>
                  <a:lnTo>
                    <a:pt x="1259" y="930"/>
                  </a:lnTo>
                  <a:lnTo>
                    <a:pt x="1259" y="930"/>
                  </a:lnTo>
                  <a:lnTo>
                    <a:pt x="1259" y="930"/>
                  </a:lnTo>
                  <a:lnTo>
                    <a:pt x="1257" y="930"/>
                  </a:lnTo>
                  <a:lnTo>
                    <a:pt x="1257" y="930"/>
                  </a:lnTo>
                  <a:lnTo>
                    <a:pt x="1257" y="930"/>
                  </a:lnTo>
                  <a:lnTo>
                    <a:pt x="1257" y="930"/>
                  </a:lnTo>
                  <a:lnTo>
                    <a:pt x="1257" y="933"/>
                  </a:lnTo>
                  <a:lnTo>
                    <a:pt x="1257" y="933"/>
                  </a:lnTo>
                  <a:lnTo>
                    <a:pt x="1257" y="935"/>
                  </a:lnTo>
                  <a:lnTo>
                    <a:pt x="1257" y="937"/>
                  </a:lnTo>
                  <a:lnTo>
                    <a:pt x="1257" y="937"/>
                  </a:lnTo>
                  <a:lnTo>
                    <a:pt x="1255" y="940"/>
                  </a:lnTo>
                  <a:lnTo>
                    <a:pt x="1252" y="947"/>
                  </a:lnTo>
                  <a:lnTo>
                    <a:pt x="1252" y="947"/>
                  </a:lnTo>
                  <a:lnTo>
                    <a:pt x="1255" y="949"/>
                  </a:lnTo>
                  <a:lnTo>
                    <a:pt x="1257" y="952"/>
                  </a:lnTo>
                  <a:lnTo>
                    <a:pt x="1259" y="952"/>
                  </a:lnTo>
                  <a:lnTo>
                    <a:pt x="1259" y="954"/>
                  </a:lnTo>
                  <a:lnTo>
                    <a:pt x="1264" y="956"/>
                  </a:lnTo>
                  <a:lnTo>
                    <a:pt x="1266" y="959"/>
                  </a:lnTo>
                  <a:lnTo>
                    <a:pt x="1269" y="959"/>
                  </a:lnTo>
                  <a:lnTo>
                    <a:pt x="1271" y="959"/>
                  </a:lnTo>
                  <a:lnTo>
                    <a:pt x="1271" y="961"/>
                  </a:lnTo>
                  <a:lnTo>
                    <a:pt x="1264" y="959"/>
                  </a:lnTo>
                  <a:lnTo>
                    <a:pt x="1262" y="959"/>
                  </a:lnTo>
                  <a:lnTo>
                    <a:pt x="1262" y="959"/>
                  </a:lnTo>
                  <a:lnTo>
                    <a:pt x="1262" y="959"/>
                  </a:lnTo>
                  <a:lnTo>
                    <a:pt x="1262" y="959"/>
                  </a:lnTo>
                  <a:lnTo>
                    <a:pt x="1262" y="956"/>
                  </a:lnTo>
                  <a:lnTo>
                    <a:pt x="1259" y="956"/>
                  </a:lnTo>
                  <a:lnTo>
                    <a:pt x="1255" y="952"/>
                  </a:lnTo>
                  <a:lnTo>
                    <a:pt x="1252" y="949"/>
                  </a:lnTo>
                  <a:lnTo>
                    <a:pt x="1252" y="949"/>
                  </a:lnTo>
                  <a:lnTo>
                    <a:pt x="1252" y="952"/>
                  </a:lnTo>
                  <a:lnTo>
                    <a:pt x="1252" y="954"/>
                  </a:lnTo>
                  <a:lnTo>
                    <a:pt x="1252" y="956"/>
                  </a:lnTo>
                  <a:lnTo>
                    <a:pt x="1255" y="959"/>
                  </a:lnTo>
                  <a:lnTo>
                    <a:pt x="1255" y="959"/>
                  </a:lnTo>
                  <a:lnTo>
                    <a:pt x="1255" y="959"/>
                  </a:lnTo>
                  <a:lnTo>
                    <a:pt x="1255" y="959"/>
                  </a:lnTo>
                  <a:lnTo>
                    <a:pt x="1252" y="959"/>
                  </a:lnTo>
                  <a:lnTo>
                    <a:pt x="1252" y="959"/>
                  </a:lnTo>
                  <a:lnTo>
                    <a:pt x="1252" y="959"/>
                  </a:lnTo>
                  <a:lnTo>
                    <a:pt x="1252" y="959"/>
                  </a:lnTo>
                  <a:lnTo>
                    <a:pt x="1252" y="959"/>
                  </a:lnTo>
                  <a:lnTo>
                    <a:pt x="1252" y="961"/>
                  </a:lnTo>
                  <a:lnTo>
                    <a:pt x="1252" y="961"/>
                  </a:lnTo>
                  <a:lnTo>
                    <a:pt x="1252" y="961"/>
                  </a:lnTo>
                  <a:lnTo>
                    <a:pt x="1252" y="961"/>
                  </a:lnTo>
                  <a:lnTo>
                    <a:pt x="1250" y="961"/>
                  </a:lnTo>
                  <a:lnTo>
                    <a:pt x="1250" y="961"/>
                  </a:lnTo>
                  <a:lnTo>
                    <a:pt x="1250" y="961"/>
                  </a:lnTo>
                  <a:lnTo>
                    <a:pt x="1250" y="961"/>
                  </a:lnTo>
                  <a:lnTo>
                    <a:pt x="1250" y="961"/>
                  </a:lnTo>
                  <a:lnTo>
                    <a:pt x="1250" y="963"/>
                  </a:lnTo>
                  <a:lnTo>
                    <a:pt x="1252" y="966"/>
                  </a:lnTo>
                  <a:lnTo>
                    <a:pt x="1252" y="966"/>
                  </a:lnTo>
                  <a:lnTo>
                    <a:pt x="1255" y="966"/>
                  </a:lnTo>
                  <a:lnTo>
                    <a:pt x="1255" y="970"/>
                  </a:lnTo>
                  <a:lnTo>
                    <a:pt x="1255" y="973"/>
                  </a:lnTo>
                  <a:lnTo>
                    <a:pt x="1255" y="973"/>
                  </a:lnTo>
                  <a:lnTo>
                    <a:pt x="1252" y="975"/>
                  </a:lnTo>
                  <a:lnTo>
                    <a:pt x="1252" y="975"/>
                  </a:lnTo>
                  <a:lnTo>
                    <a:pt x="1252" y="978"/>
                  </a:lnTo>
                  <a:lnTo>
                    <a:pt x="1250" y="978"/>
                  </a:lnTo>
                  <a:lnTo>
                    <a:pt x="1248" y="980"/>
                  </a:lnTo>
                  <a:lnTo>
                    <a:pt x="1248" y="985"/>
                  </a:lnTo>
                  <a:lnTo>
                    <a:pt x="1248" y="987"/>
                  </a:lnTo>
                  <a:lnTo>
                    <a:pt x="1243" y="989"/>
                  </a:lnTo>
                  <a:lnTo>
                    <a:pt x="1243"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3" y="975"/>
                  </a:lnTo>
                  <a:lnTo>
                    <a:pt x="1243" y="975"/>
                  </a:lnTo>
                  <a:lnTo>
                    <a:pt x="1240" y="978"/>
                  </a:lnTo>
                  <a:lnTo>
                    <a:pt x="1238" y="978"/>
                  </a:lnTo>
                  <a:lnTo>
                    <a:pt x="1238" y="978"/>
                  </a:lnTo>
                  <a:lnTo>
                    <a:pt x="1236" y="978"/>
                  </a:lnTo>
                  <a:lnTo>
                    <a:pt x="1238" y="975"/>
                  </a:lnTo>
                  <a:lnTo>
                    <a:pt x="1238" y="975"/>
                  </a:lnTo>
                  <a:lnTo>
                    <a:pt x="1238" y="975"/>
                  </a:lnTo>
                  <a:lnTo>
                    <a:pt x="1238" y="973"/>
                  </a:lnTo>
                  <a:lnTo>
                    <a:pt x="1236" y="973"/>
                  </a:lnTo>
                  <a:lnTo>
                    <a:pt x="1236" y="973"/>
                  </a:lnTo>
                  <a:lnTo>
                    <a:pt x="1238" y="973"/>
                  </a:lnTo>
                  <a:lnTo>
                    <a:pt x="1243" y="970"/>
                  </a:lnTo>
                  <a:lnTo>
                    <a:pt x="1245" y="973"/>
                  </a:lnTo>
                  <a:lnTo>
                    <a:pt x="1250" y="973"/>
                  </a:lnTo>
                  <a:lnTo>
                    <a:pt x="1250" y="973"/>
                  </a:lnTo>
                  <a:lnTo>
                    <a:pt x="1250" y="970"/>
                  </a:lnTo>
                  <a:lnTo>
                    <a:pt x="1250" y="970"/>
                  </a:lnTo>
                  <a:lnTo>
                    <a:pt x="1248" y="968"/>
                  </a:lnTo>
                  <a:lnTo>
                    <a:pt x="1245" y="968"/>
                  </a:lnTo>
                  <a:lnTo>
                    <a:pt x="1243" y="968"/>
                  </a:lnTo>
                  <a:lnTo>
                    <a:pt x="1243" y="968"/>
                  </a:lnTo>
                  <a:lnTo>
                    <a:pt x="1243" y="968"/>
                  </a:lnTo>
                  <a:lnTo>
                    <a:pt x="1236" y="963"/>
                  </a:lnTo>
                  <a:lnTo>
                    <a:pt x="1238" y="963"/>
                  </a:lnTo>
                  <a:lnTo>
                    <a:pt x="1238" y="961"/>
                  </a:lnTo>
                  <a:lnTo>
                    <a:pt x="1238" y="961"/>
                  </a:lnTo>
                  <a:lnTo>
                    <a:pt x="1238" y="959"/>
                  </a:lnTo>
                  <a:lnTo>
                    <a:pt x="1238" y="954"/>
                  </a:lnTo>
                  <a:lnTo>
                    <a:pt x="1240" y="949"/>
                  </a:lnTo>
                  <a:lnTo>
                    <a:pt x="1240" y="947"/>
                  </a:lnTo>
                  <a:lnTo>
                    <a:pt x="1243" y="944"/>
                  </a:lnTo>
                  <a:lnTo>
                    <a:pt x="1243"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1" y="942"/>
                  </a:lnTo>
                  <a:lnTo>
                    <a:pt x="1231" y="942"/>
                  </a:lnTo>
                  <a:lnTo>
                    <a:pt x="1226" y="961"/>
                  </a:lnTo>
                  <a:lnTo>
                    <a:pt x="1224" y="963"/>
                  </a:lnTo>
                  <a:lnTo>
                    <a:pt x="1222" y="963"/>
                  </a:lnTo>
                  <a:lnTo>
                    <a:pt x="1224"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9" y="949"/>
                  </a:lnTo>
                  <a:lnTo>
                    <a:pt x="1229" y="944"/>
                  </a:lnTo>
                  <a:lnTo>
                    <a:pt x="1229" y="942"/>
                  </a:lnTo>
                  <a:lnTo>
                    <a:pt x="1229" y="942"/>
                  </a:lnTo>
                  <a:lnTo>
                    <a:pt x="1231" y="935"/>
                  </a:lnTo>
                  <a:lnTo>
                    <a:pt x="1236" y="928"/>
                  </a:lnTo>
                  <a:lnTo>
                    <a:pt x="1236" y="926"/>
                  </a:lnTo>
                  <a:lnTo>
                    <a:pt x="1233" y="926"/>
                  </a:lnTo>
                  <a:lnTo>
                    <a:pt x="1233" y="923"/>
                  </a:lnTo>
                  <a:lnTo>
                    <a:pt x="1236" y="923"/>
                  </a:lnTo>
                  <a:lnTo>
                    <a:pt x="1236" y="923"/>
                  </a:lnTo>
                  <a:lnTo>
                    <a:pt x="1236" y="921"/>
                  </a:lnTo>
                  <a:lnTo>
                    <a:pt x="1236" y="921"/>
                  </a:lnTo>
                  <a:lnTo>
                    <a:pt x="1236" y="921"/>
                  </a:lnTo>
                  <a:lnTo>
                    <a:pt x="1236" y="918"/>
                  </a:lnTo>
                  <a:lnTo>
                    <a:pt x="1236" y="916"/>
                  </a:lnTo>
                  <a:lnTo>
                    <a:pt x="1236" y="916"/>
                  </a:lnTo>
                  <a:lnTo>
                    <a:pt x="1238" y="916"/>
                  </a:lnTo>
                  <a:lnTo>
                    <a:pt x="1238" y="914"/>
                  </a:lnTo>
                  <a:lnTo>
                    <a:pt x="1238" y="914"/>
                  </a:lnTo>
                  <a:lnTo>
                    <a:pt x="1238" y="914"/>
                  </a:lnTo>
                  <a:lnTo>
                    <a:pt x="1238" y="911"/>
                  </a:lnTo>
                  <a:lnTo>
                    <a:pt x="1238" y="911"/>
                  </a:lnTo>
                  <a:lnTo>
                    <a:pt x="1238" y="911"/>
                  </a:lnTo>
                  <a:lnTo>
                    <a:pt x="1236" y="909"/>
                  </a:lnTo>
                  <a:lnTo>
                    <a:pt x="1236" y="909"/>
                  </a:lnTo>
                  <a:lnTo>
                    <a:pt x="1233" y="907"/>
                  </a:lnTo>
                  <a:lnTo>
                    <a:pt x="1231" y="907"/>
                  </a:lnTo>
                  <a:lnTo>
                    <a:pt x="1229" y="907"/>
                  </a:lnTo>
                  <a:lnTo>
                    <a:pt x="1229" y="904"/>
                  </a:lnTo>
                  <a:lnTo>
                    <a:pt x="1226" y="902"/>
                  </a:lnTo>
                  <a:lnTo>
                    <a:pt x="1224" y="902"/>
                  </a:lnTo>
                  <a:lnTo>
                    <a:pt x="1224" y="902"/>
                  </a:lnTo>
                  <a:lnTo>
                    <a:pt x="1224" y="899"/>
                  </a:lnTo>
                  <a:lnTo>
                    <a:pt x="1224" y="899"/>
                  </a:lnTo>
                  <a:lnTo>
                    <a:pt x="1224" y="897"/>
                  </a:lnTo>
                  <a:lnTo>
                    <a:pt x="1222" y="897"/>
                  </a:lnTo>
                  <a:lnTo>
                    <a:pt x="1222" y="897"/>
                  </a:lnTo>
                  <a:lnTo>
                    <a:pt x="1222" y="897"/>
                  </a:lnTo>
                  <a:lnTo>
                    <a:pt x="1222" y="895"/>
                  </a:lnTo>
                  <a:lnTo>
                    <a:pt x="1222" y="892"/>
                  </a:lnTo>
                  <a:lnTo>
                    <a:pt x="1222" y="892"/>
                  </a:lnTo>
                  <a:lnTo>
                    <a:pt x="1222" y="890"/>
                  </a:lnTo>
                  <a:lnTo>
                    <a:pt x="1222" y="888"/>
                  </a:lnTo>
                  <a:lnTo>
                    <a:pt x="1222" y="885"/>
                  </a:lnTo>
                  <a:lnTo>
                    <a:pt x="1219" y="883"/>
                  </a:lnTo>
                  <a:lnTo>
                    <a:pt x="1217" y="881"/>
                  </a:lnTo>
                  <a:lnTo>
                    <a:pt x="1217" y="881"/>
                  </a:lnTo>
                  <a:lnTo>
                    <a:pt x="1203" y="876"/>
                  </a:lnTo>
                  <a:lnTo>
                    <a:pt x="1200" y="876"/>
                  </a:lnTo>
                  <a:lnTo>
                    <a:pt x="1198" y="873"/>
                  </a:lnTo>
                  <a:lnTo>
                    <a:pt x="1198" y="871"/>
                  </a:lnTo>
                  <a:lnTo>
                    <a:pt x="1198" y="871"/>
                  </a:lnTo>
                  <a:lnTo>
                    <a:pt x="1198" y="871"/>
                  </a:lnTo>
                  <a:lnTo>
                    <a:pt x="1198" y="869"/>
                  </a:lnTo>
                  <a:lnTo>
                    <a:pt x="1198"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1" y="855"/>
                  </a:lnTo>
                  <a:lnTo>
                    <a:pt x="1191" y="852"/>
                  </a:lnTo>
                  <a:lnTo>
                    <a:pt x="1191" y="852"/>
                  </a:lnTo>
                  <a:lnTo>
                    <a:pt x="1188" y="850"/>
                  </a:lnTo>
                  <a:lnTo>
                    <a:pt x="1186" y="847"/>
                  </a:lnTo>
                  <a:lnTo>
                    <a:pt x="1184" y="845"/>
                  </a:lnTo>
                  <a:lnTo>
                    <a:pt x="1184" y="845"/>
                  </a:lnTo>
                  <a:lnTo>
                    <a:pt x="1184" y="845"/>
                  </a:lnTo>
                  <a:lnTo>
                    <a:pt x="1181" y="845"/>
                  </a:lnTo>
                  <a:lnTo>
                    <a:pt x="1181" y="843"/>
                  </a:lnTo>
                  <a:lnTo>
                    <a:pt x="1181" y="843"/>
                  </a:lnTo>
                  <a:lnTo>
                    <a:pt x="1181" y="840"/>
                  </a:lnTo>
                  <a:lnTo>
                    <a:pt x="1179" y="840"/>
                  </a:lnTo>
                  <a:lnTo>
                    <a:pt x="1169" y="843"/>
                  </a:lnTo>
                  <a:lnTo>
                    <a:pt x="1165" y="840"/>
                  </a:lnTo>
                  <a:lnTo>
                    <a:pt x="1155" y="845"/>
                  </a:lnTo>
                  <a:lnTo>
                    <a:pt x="1146" y="847"/>
                  </a:lnTo>
                  <a:lnTo>
                    <a:pt x="1146" y="847"/>
                  </a:lnTo>
                  <a:lnTo>
                    <a:pt x="1146" y="847"/>
                  </a:lnTo>
                  <a:lnTo>
                    <a:pt x="1143" y="850"/>
                  </a:lnTo>
                  <a:lnTo>
                    <a:pt x="1143" y="852"/>
                  </a:lnTo>
                  <a:lnTo>
                    <a:pt x="1143" y="855"/>
                  </a:lnTo>
                  <a:lnTo>
                    <a:pt x="1141" y="855"/>
                  </a:lnTo>
                  <a:lnTo>
                    <a:pt x="1139" y="855"/>
                  </a:lnTo>
                  <a:lnTo>
                    <a:pt x="1139" y="855"/>
                  </a:lnTo>
                  <a:lnTo>
                    <a:pt x="1134" y="857"/>
                  </a:lnTo>
                  <a:lnTo>
                    <a:pt x="1132" y="862"/>
                  </a:lnTo>
                  <a:lnTo>
                    <a:pt x="1129" y="864"/>
                  </a:lnTo>
                  <a:lnTo>
                    <a:pt x="1122" y="871"/>
                  </a:lnTo>
                  <a:lnTo>
                    <a:pt x="1122" y="873"/>
                  </a:lnTo>
                  <a:lnTo>
                    <a:pt x="1132" y="876"/>
                  </a:lnTo>
                  <a:lnTo>
                    <a:pt x="1132" y="876"/>
                  </a:lnTo>
                  <a:lnTo>
                    <a:pt x="1134" y="878"/>
                  </a:lnTo>
                  <a:lnTo>
                    <a:pt x="1134" y="878"/>
                  </a:lnTo>
                  <a:lnTo>
                    <a:pt x="1134" y="881"/>
                  </a:lnTo>
                  <a:lnTo>
                    <a:pt x="1134" y="881"/>
                  </a:lnTo>
                  <a:lnTo>
                    <a:pt x="1134" y="883"/>
                  </a:lnTo>
                  <a:lnTo>
                    <a:pt x="1134" y="883"/>
                  </a:lnTo>
                  <a:lnTo>
                    <a:pt x="1136" y="885"/>
                  </a:lnTo>
                  <a:lnTo>
                    <a:pt x="1136" y="885"/>
                  </a:lnTo>
                  <a:lnTo>
                    <a:pt x="1136" y="888"/>
                  </a:lnTo>
                  <a:lnTo>
                    <a:pt x="1136" y="888"/>
                  </a:lnTo>
                  <a:lnTo>
                    <a:pt x="1136" y="888"/>
                  </a:lnTo>
                  <a:lnTo>
                    <a:pt x="1136" y="888"/>
                  </a:lnTo>
                  <a:lnTo>
                    <a:pt x="1134" y="888"/>
                  </a:lnTo>
                  <a:lnTo>
                    <a:pt x="1134" y="885"/>
                  </a:lnTo>
                  <a:lnTo>
                    <a:pt x="1132" y="883"/>
                  </a:lnTo>
                  <a:lnTo>
                    <a:pt x="1132" y="881"/>
                  </a:lnTo>
                  <a:lnTo>
                    <a:pt x="1132" y="881"/>
                  </a:lnTo>
                  <a:lnTo>
                    <a:pt x="1129" y="878"/>
                  </a:lnTo>
                  <a:lnTo>
                    <a:pt x="1129" y="878"/>
                  </a:lnTo>
                  <a:lnTo>
                    <a:pt x="1129" y="878"/>
                  </a:lnTo>
                  <a:lnTo>
                    <a:pt x="1117" y="876"/>
                  </a:lnTo>
                  <a:lnTo>
                    <a:pt x="1115" y="878"/>
                  </a:lnTo>
                  <a:lnTo>
                    <a:pt x="1108" y="885"/>
                  </a:lnTo>
                  <a:lnTo>
                    <a:pt x="1108" y="885"/>
                  </a:lnTo>
                  <a:lnTo>
                    <a:pt x="1108" y="888"/>
                  </a:lnTo>
                  <a:lnTo>
                    <a:pt x="1108" y="888"/>
                  </a:lnTo>
                  <a:lnTo>
                    <a:pt x="1110" y="888"/>
                  </a:lnTo>
                  <a:lnTo>
                    <a:pt x="1110" y="890"/>
                  </a:lnTo>
                  <a:lnTo>
                    <a:pt x="1110" y="890"/>
                  </a:lnTo>
                  <a:lnTo>
                    <a:pt x="1110" y="892"/>
                  </a:lnTo>
                  <a:lnTo>
                    <a:pt x="1117" y="897"/>
                  </a:lnTo>
                  <a:lnTo>
                    <a:pt x="1120" y="899"/>
                  </a:lnTo>
                  <a:lnTo>
                    <a:pt x="1117" y="899"/>
                  </a:lnTo>
                  <a:lnTo>
                    <a:pt x="1115" y="897"/>
                  </a:lnTo>
                  <a:lnTo>
                    <a:pt x="1113" y="895"/>
                  </a:lnTo>
                  <a:lnTo>
                    <a:pt x="1113" y="895"/>
                  </a:lnTo>
                  <a:lnTo>
                    <a:pt x="1110" y="895"/>
                  </a:lnTo>
                  <a:lnTo>
                    <a:pt x="1110" y="895"/>
                  </a:lnTo>
                  <a:lnTo>
                    <a:pt x="1108" y="892"/>
                  </a:lnTo>
                  <a:lnTo>
                    <a:pt x="1108" y="892"/>
                  </a:lnTo>
                  <a:lnTo>
                    <a:pt x="1106" y="888"/>
                  </a:lnTo>
                  <a:lnTo>
                    <a:pt x="1106"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1" y="904"/>
                  </a:lnTo>
                  <a:lnTo>
                    <a:pt x="1115" y="909"/>
                  </a:lnTo>
                  <a:lnTo>
                    <a:pt x="1117" y="909"/>
                  </a:lnTo>
                  <a:lnTo>
                    <a:pt x="1125" y="909"/>
                  </a:lnTo>
                  <a:lnTo>
                    <a:pt x="1127" y="911"/>
                  </a:lnTo>
                  <a:lnTo>
                    <a:pt x="1134" y="911"/>
                  </a:lnTo>
                  <a:lnTo>
                    <a:pt x="1139" y="911"/>
                  </a:lnTo>
                  <a:lnTo>
                    <a:pt x="1139" y="911"/>
                  </a:lnTo>
                  <a:lnTo>
                    <a:pt x="1139" y="911"/>
                  </a:lnTo>
                  <a:lnTo>
                    <a:pt x="1141" y="914"/>
                  </a:lnTo>
                  <a:lnTo>
                    <a:pt x="1143" y="916"/>
                  </a:lnTo>
                  <a:lnTo>
                    <a:pt x="1143" y="914"/>
                  </a:lnTo>
                  <a:lnTo>
                    <a:pt x="1141" y="914"/>
                  </a:lnTo>
                  <a:lnTo>
                    <a:pt x="1136" y="911"/>
                  </a:lnTo>
                  <a:lnTo>
                    <a:pt x="1132" y="914"/>
                  </a:lnTo>
                  <a:lnTo>
                    <a:pt x="1127" y="914"/>
                  </a:lnTo>
                  <a:lnTo>
                    <a:pt x="1120" y="914"/>
                  </a:lnTo>
                  <a:lnTo>
                    <a:pt x="1113" y="914"/>
                  </a:lnTo>
                  <a:lnTo>
                    <a:pt x="1108" y="914"/>
                  </a:lnTo>
                  <a:lnTo>
                    <a:pt x="1103" y="911"/>
                  </a:lnTo>
                  <a:lnTo>
                    <a:pt x="1098" y="911"/>
                  </a:lnTo>
                  <a:lnTo>
                    <a:pt x="1098" y="911"/>
                  </a:lnTo>
                  <a:lnTo>
                    <a:pt x="1098" y="914"/>
                  </a:lnTo>
                  <a:lnTo>
                    <a:pt x="1101" y="916"/>
                  </a:lnTo>
                  <a:lnTo>
                    <a:pt x="1103" y="918"/>
                  </a:lnTo>
                  <a:lnTo>
                    <a:pt x="1101" y="918"/>
                  </a:lnTo>
                  <a:lnTo>
                    <a:pt x="1096" y="916"/>
                  </a:lnTo>
                  <a:lnTo>
                    <a:pt x="1096" y="916"/>
                  </a:lnTo>
                  <a:lnTo>
                    <a:pt x="1094" y="914"/>
                  </a:lnTo>
                  <a:lnTo>
                    <a:pt x="1094" y="914"/>
                  </a:lnTo>
                  <a:lnTo>
                    <a:pt x="1094" y="911"/>
                  </a:lnTo>
                  <a:lnTo>
                    <a:pt x="1094" y="911"/>
                  </a:lnTo>
                  <a:lnTo>
                    <a:pt x="1091" y="914"/>
                  </a:lnTo>
                  <a:lnTo>
                    <a:pt x="1091" y="916"/>
                  </a:lnTo>
                  <a:lnTo>
                    <a:pt x="1091" y="921"/>
                  </a:lnTo>
                  <a:lnTo>
                    <a:pt x="1091" y="923"/>
                  </a:lnTo>
                  <a:lnTo>
                    <a:pt x="1103" y="921"/>
                  </a:lnTo>
                  <a:lnTo>
                    <a:pt x="1101" y="921"/>
                  </a:lnTo>
                  <a:lnTo>
                    <a:pt x="1103" y="921"/>
                  </a:lnTo>
                  <a:lnTo>
                    <a:pt x="1103" y="921"/>
                  </a:lnTo>
                  <a:lnTo>
                    <a:pt x="1106" y="921"/>
                  </a:lnTo>
                  <a:lnTo>
                    <a:pt x="1106" y="923"/>
                  </a:lnTo>
                  <a:lnTo>
                    <a:pt x="1106" y="923"/>
                  </a:lnTo>
                  <a:lnTo>
                    <a:pt x="1106" y="923"/>
                  </a:lnTo>
                  <a:lnTo>
                    <a:pt x="1110" y="926"/>
                  </a:lnTo>
                  <a:lnTo>
                    <a:pt x="1110" y="926"/>
                  </a:lnTo>
                  <a:lnTo>
                    <a:pt x="1117" y="928"/>
                  </a:lnTo>
                  <a:lnTo>
                    <a:pt x="1120" y="928"/>
                  </a:lnTo>
                  <a:lnTo>
                    <a:pt x="1132" y="935"/>
                  </a:lnTo>
                  <a:lnTo>
                    <a:pt x="1136" y="935"/>
                  </a:lnTo>
                  <a:lnTo>
                    <a:pt x="1141" y="937"/>
                  </a:lnTo>
                  <a:lnTo>
                    <a:pt x="1139" y="937"/>
                  </a:lnTo>
                  <a:lnTo>
                    <a:pt x="1136" y="935"/>
                  </a:lnTo>
                  <a:lnTo>
                    <a:pt x="1132" y="935"/>
                  </a:lnTo>
                  <a:lnTo>
                    <a:pt x="1129" y="935"/>
                  </a:lnTo>
                  <a:lnTo>
                    <a:pt x="1127" y="935"/>
                  </a:lnTo>
                  <a:lnTo>
                    <a:pt x="1125" y="933"/>
                  </a:lnTo>
                  <a:lnTo>
                    <a:pt x="1110" y="930"/>
                  </a:lnTo>
                  <a:lnTo>
                    <a:pt x="1103" y="928"/>
                  </a:lnTo>
                  <a:lnTo>
                    <a:pt x="1098" y="928"/>
                  </a:lnTo>
                  <a:lnTo>
                    <a:pt x="1094"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4" y="940"/>
                  </a:lnTo>
                  <a:lnTo>
                    <a:pt x="1094" y="942"/>
                  </a:lnTo>
                  <a:lnTo>
                    <a:pt x="1094" y="942"/>
                  </a:lnTo>
                  <a:lnTo>
                    <a:pt x="1094" y="944"/>
                  </a:lnTo>
                  <a:lnTo>
                    <a:pt x="1094" y="944"/>
                  </a:lnTo>
                  <a:lnTo>
                    <a:pt x="1094" y="944"/>
                  </a:lnTo>
                  <a:lnTo>
                    <a:pt x="1094" y="947"/>
                  </a:lnTo>
                  <a:lnTo>
                    <a:pt x="1094" y="947"/>
                  </a:lnTo>
                  <a:lnTo>
                    <a:pt x="1094" y="947"/>
                  </a:lnTo>
                  <a:lnTo>
                    <a:pt x="1094" y="949"/>
                  </a:lnTo>
                  <a:lnTo>
                    <a:pt x="1094" y="949"/>
                  </a:lnTo>
                  <a:lnTo>
                    <a:pt x="1094" y="949"/>
                  </a:lnTo>
                  <a:lnTo>
                    <a:pt x="1094" y="949"/>
                  </a:lnTo>
                  <a:lnTo>
                    <a:pt x="1096" y="952"/>
                  </a:lnTo>
                  <a:lnTo>
                    <a:pt x="1096" y="952"/>
                  </a:lnTo>
                  <a:lnTo>
                    <a:pt x="1096" y="954"/>
                  </a:lnTo>
                  <a:lnTo>
                    <a:pt x="1096" y="954"/>
                  </a:lnTo>
                  <a:lnTo>
                    <a:pt x="1096" y="956"/>
                  </a:lnTo>
                  <a:lnTo>
                    <a:pt x="1096" y="956"/>
                  </a:lnTo>
                  <a:lnTo>
                    <a:pt x="1096" y="956"/>
                  </a:lnTo>
                  <a:lnTo>
                    <a:pt x="1098" y="961"/>
                  </a:lnTo>
                  <a:lnTo>
                    <a:pt x="1101" y="961"/>
                  </a:lnTo>
                  <a:lnTo>
                    <a:pt x="1103" y="961"/>
                  </a:lnTo>
                  <a:lnTo>
                    <a:pt x="1103" y="961"/>
                  </a:lnTo>
                  <a:lnTo>
                    <a:pt x="1103" y="961"/>
                  </a:lnTo>
                  <a:lnTo>
                    <a:pt x="1101" y="963"/>
                  </a:lnTo>
                  <a:lnTo>
                    <a:pt x="1101" y="963"/>
                  </a:lnTo>
                  <a:lnTo>
                    <a:pt x="1101" y="963"/>
                  </a:lnTo>
                  <a:lnTo>
                    <a:pt x="1101" y="966"/>
                  </a:lnTo>
                  <a:lnTo>
                    <a:pt x="1101" y="966"/>
                  </a:lnTo>
                  <a:lnTo>
                    <a:pt x="1101" y="966"/>
                  </a:lnTo>
                  <a:lnTo>
                    <a:pt x="1101" y="966"/>
                  </a:lnTo>
                  <a:lnTo>
                    <a:pt x="1103" y="966"/>
                  </a:lnTo>
                  <a:lnTo>
                    <a:pt x="1103" y="968"/>
                  </a:lnTo>
                  <a:lnTo>
                    <a:pt x="1103" y="968"/>
                  </a:lnTo>
                  <a:lnTo>
                    <a:pt x="1103" y="968"/>
                  </a:lnTo>
                  <a:lnTo>
                    <a:pt x="1106" y="970"/>
                  </a:lnTo>
                  <a:lnTo>
                    <a:pt x="1108"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20" y="975"/>
                  </a:lnTo>
                  <a:lnTo>
                    <a:pt x="1120" y="975"/>
                  </a:lnTo>
                  <a:lnTo>
                    <a:pt x="1120" y="975"/>
                  </a:lnTo>
                  <a:lnTo>
                    <a:pt x="1120" y="973"/>
                  </a:lnTo>
                  <a:lnTo>
                    <a:pt x="1120" y="973"/>
                  </a:lnTo>
                  <a:lnTo>
                    <a:pt x="1122" y="970"/>
                  </a:lnTo>
                  <a:lnTo>
                    <a:pt x="1125" y="968"/>
                  </a:lnTo>
                  <a:lnTo>
                    <a:pt x="1125" y="966"/>
                  </a:lnTo>
                  <a:lnTo>
                    <a:pt x="1125" y="966"/>
                  </a:lnTo>
                  <a:lnTo>
                    <a:pt x="1125" y="968"/>
                  </a:lnTo>
                  <a:lnTo>
                    <a:pt x="1125" y="970"/>
                  </a:lnTo>
                  <a:lnTo>
                    <a:pt x="1125" y="970"/>
                  </a:lnTo>
                  <a:lnTo>
                    <a:pt x="1125" y="970"/>
                  </a:lnTo>
                  <a:lnTo>
                    <a:pt x="1125" y="973"/>
                  </a:lnTo>
                  <a:lnTo>
                    <a:pt x="1125" y="973"/>
                  </a:lnTo>
                  <a:lnTo>
                    <a:pt x="1125" y="973"/>
                  </a:lnTo>
                  <a:lnTo>
                    <a:pt x="1125" y="975"/>
                  </a:lnTo>
                  <a:lnTo>
                    <a:pt x="1125" y="975"/>
                  </a:lnTo>
                  <a:lnTo>
                    <a:pt x="1125" y="975"/>
                  </a:lnTo>
                  <a:lnTo>
                    <a:pt x="1125" y="975"/>
                  </a:lnTo>
                  <a:lnTo>
                    <a:pt x="1134" y="973"/>
                  </a:lnTo>
                  <a:lnTo>
                    <a:pt x="1136" y="970"/>
                  </a:lnTo>
                  <a:lnTo>
                    <a:pt x="1136" y="970"/>
                  </a:lnTo>
                  <a:lnTo>
                    <a:pt x="1134" y="975"/>
                  </a:lnTo>
                  <a:lnTo>
                    <a:pt x="1134" y="975"/>
                  </a:lnTo>
                  <a:lnTo>
                    <a:pt x="1127" y="975"/>
                  </a:lnTo>
                  <a:lnTo>
                    <a:pt x="1127" y="975"/>
                  </a:lnTo>
                  <a:lnTo>
                    <a:pt x="1125" y="980"/>
                  </a:lnTo>
                  <a:lnTo>
                    <a:pt x="1125" y="980"/>
                  </a:lnTo>
                  <a:lnTo>
                    <a:pt x="1125" y="980"/>
                  </a:lnTo>
                  <a:lnTo>
                    <a:pt x="1125" y="982"/>
                  </a:lnTo>
                  <a:lnTo>
                    <a:pt x="1125" y="982"/>
                  </a:lnTo>
                  <a:lnTo>
                    <a:pt x="1125" y="982"/>
                  </a:lnTo>
                  <a:lnTo>
                    <a:pt x="1129" y="985"/>
                  </a:lnTo>
                  <a:lnTo>
                    <a:pt x="1129" y="985"/>
                  </a:lnTo>
                  <a:lnTo>
                    <a:pt x="1132" y="985"/>
                  </a:lnTo>
                  <a:lnTo>
                    <a:pt x="1132" y="985"/>
                  </a:lnTo>
                  <a:lnTo>
                    <a:pt x="1132" y="985"/>
                  </a:lnTo>
                  <a:lnTo>
                    <a:pt x="1134" y="985"/>
                  </a:lnTo>
                  <a:lnTo>
                    <a:pt x="1132" y="987"/>
                  </a:lnTo>
                  <a:lnTo>
                    <a:pt x="1132" y="987"/>
                  </a:lnTo>
                  <a:lnTo>
                    <a:pt x="1132" y="987"/>
                  </a:lnTo>
                  <a:lnTo>
                    <a:pt x="1136" y="992"/>
                  </a:lnTo>
                  <a:lnTo>
                    <a:pt x="1136" y="992"/>
                  </a:lnTo>
                  <a:lnTo>
                    <a:pt x="1141" y="992"/>
                  </a:lnTo>
                  <a:lnTo>
                    <a:pt x="1143" y="992"/>
                  </a:lnTo>
                  <a:lnTo>
                    <a:pt x="1143" y="994"/>
                  </a:lnTo>
                  <a:lnTo>
                    <a:pt x="1143" y="994"/>
                  </a:lnTo>
                  <a:lnTo>
                    <a:pt x="1143" y="994"/>
                  </a:lnTo>
                  <a:lnTo>
                    <a:pt x="1143" y="994"/>
                  </a:lnTo>
                  <a:lnTo>
                    <a:pt x="1146" y="997"/>
                  </a:lnTo>
                  <a:lnTo>
                    <a:pt x="1146" y="997"/>
                  </a:lnTo>
                  <a:lnTo>
                    <a:pt x="1146" y="999"/>
                  </a:lnTo>
                  <a:lnTo>
                    <a:pt x="1148" y="999"/>
                  </a:lnTo>
                  <a:lnTo>
                    <a:pt x="1151" y="1001"/>
                  </a:lnTo>
                  <a:lnTo>
                    <a:pt x="1153" y="1001"/>
                  </a:lnTo>
                  <a:lnTo>
                    <a:pt x="1151" y="1001"/>
                  </a:lnTo>
                  <a:lnTo>
                    <a:pt x="1153" y="1001"/>
                  </a:lnTo>
                  <a:lnTo>
                    <a:pt x="1153" y="1004"/>
                  </a:lnTo>
                  <a:lnTo>
                    <a:pt x="1153" y="1004"/>
                  </a:lnTo>
                  <a:lnTo>
                    <a:pt x="1153" y="1004"/>
                  </a:lnTo>
                  <a:lnTo>
                    <a:pt x="1153" y="1004"/>
                  </a:lnTo>
                  <a:lnTo>
                    <a:pt x="1153" y="1004"/>
                  </a:lnTo>
                  <a:lnTo>
                    <a:pt x="1153" y="1004"/>
                  </a:lnTo>
                  <a:lnTo>
                    <a:pt x="1153" y="1006"/>
                  </a:lnTo>
                  <a:lnTo>
                    <a:pt x="1153" y="1008"/>
                  </a:lnTo>
                  <a:lnTo>
                    <a:pt x="1153" y="1008"/>
                  </a:lnTo>
                  <a:lnTo>
                    <a:pt x="1151" y="1006"/>
                  </a:lnTo>
                  <a:lnTo>
                    <a:pt x="1151" y="1006"/>
                  </a:lnTo>
                  <a:lnTo>
                    <a:pt x="1151" y="1004"/>
                  </a:lnTo>
                  <a:lnTo>
                    <a:pt x="1151" y="1001"/>
                  </a:lnTo>
                  <a:lnTo>
                    <a:pt x="1148" y="1001"/>
                  </a:lnTo>
                  <a:lnTo>
                    <a:pt x="1148" y="1001"/>
                  </a:lnTo>
                  <a:lnTo>
                    <a:pt x="1148" y="999"/>
                  </a:lnTo>
                  <a:lnTo>
                    <a:pt x="1146" y="999"/>
                  </a:lnTo>
                  <a:lnTo>
                    <a:pt x="1146" y="999"/>
                  </a:lnTo>
                  <a:lnTo>
                    <a:pt x="1146" y="999"/>
                  </a:lnTo>
                  <a:lnTo>
                    <a:pt x="1143" y="999"/>
                  </a:lnTo>
                  <a:lnTo>
                    <a:pt x="1143" y="999"/>
                  </a:lnTo>
                  <a:lnTo>
                    <a:pt x="1143" y="999"/>
                  </a:lnTo>
                  <a:lnTo>
                    <a:pt x="1143" y="997"/>
                  </a:lnTo>
                  <a:lnTo>
                    <a:pt x="1141" y="997"/>
                  </a:lnTo>
                  <a:lnTo>
                    <a:pt x="1141" y="997"/>
                  </a:lnTo>
                  <a:lnTo>
                    <a:pt x="1141" y="994"/>
                  </a:lnTo>
                  <a:lnTo>
                    <a:pt x="1139" y="994"/>
                  </a:lnTo>
                  <a:lnTo>
                    <a:pt x="1139" y="994"/>
                  </a:lnTo>
                  <a:lnTo>
                    <a:pt x="1139" y="994"/>
                  </a:lnTo>
                  <a:lnTo>
                    <a:pt x="1136" y="994"/>
                  </a:lnTo>
                  <a:lnTo>
                    <a:pt x="1134" y="994"/>
                  </a:lnTo>
                  <a:lnTo>
                    <a:pt x="1129" y="989"/>
                  </a:lnTo>
                  <a:lnTo>
                    <a:pt x="1129" y="989"/>
                  </a:lnTo>
                  <a:lnTo>
                    <a:pt x="1129" y="989"/>
                  </a:lnTo>
                  <a:lnTo>
                    <a:pt x="1129" y="987"/>
                  </a:lnTo>
                  <a:lnTo>
                    <a:pt x="1127" y="987"/>
                  </a:lnTo>
                  <a:lnTo>
                    <a:pt x="1127" y="987"/>
                  </a:lnTo>
                  <a:lnTo>
                    <a:pt x="1127" y="987"/>
                  </a:lnTo>
                  <a:lnTo>
                    <a:pt x="1125" y="987"/>
                  </a:lnTo>
                  <a:lnTo>
                    <a:pt x="1125" y="987"/>
                  </a:lnTo>
                  <a:lnTo>
                    <a:pt x="1122" y="987"/>
                  </a:lnTo>
                  <a:lnTo>
                    <a:pt x="1122" y="987"/>
                  </a:lnTo>
                  <a:lnTo>
                    <a:pt x="1122" y="987"/>
                  </a:lnTo>
                  <a:lnTo>
                    <a:pt x="1122" y="987"/>
                  </a:lnTo>
                  <a:lnTo>
                    <a:pt x="1122" y="989"/>
                  </a:lnTo>
                  <a:lnTo>
                    <a:pt x="1122" y="989"/>
                  </a:lnTo>
                  <a:lnTo>
                    <a:pt x="1120" y="987"/>
                  </a:lnTo>
                  <a:lnTo>
                    <a:pt x="1122" y="987"/>
                  </a:lnTo>
                  <a:lnTo>
                    <a:pt x="1122" y="987"/>
                  </a:lnTo>
                  <a:lnTo>
                    <a:pt x="1120" y="987"/>
                  </a:lnTo>
                  <a:lnTo>
                    <a:pt x="1120" y="987"/>
                  </a:lnTo>
                  <a:lnTo>
                    <a:pt x="1120" y="987"/>
                  </a:lnTo>
                  <a:lnTo>
                    <a:pt x="1117" y="987"/>
                  </a:lnTo>
                  <a:lnTo>
                    <a:pt x="1117" y="987"/>
                  </a:lnTo>
                  <a:lnTo>
                    <a:pt x="1117" y="987"/>
                  </a:lnTo>
                  <a:lnTo>
                    <a:pt x="1120" y="987"/>
                  </a:lnTo>
                  <a:lnTo>
                    <a:pt x="1117" y="989"/>
                  </a:lnTo>
                  <a:lnTo>
                    <a:pt x="1117" y="989"/>
                  </a:lnTo>
                  <a:lnTo>
                    <a:pt x="1117" y="989"/>
                  </a:lnTo>
                  <a:lnTo>
                    <a:pt x="1117" y="987"/>
                  </a:lnTo>
                  <a:lnTo>
                    <a:pt x="1117" y="987"/>
                  </a:lnTo>
                  <a:lnTo>
                    <a:pt x="1117" y="987"/>
                  </a:lnTo>
                  <a:lnTo>
                    <a:pt x="1115" y="987"/>
                  </a:lnTo>
                  <a:lnTo>
                    <a:pt x="1115" y="987"/>
                  </a:lnTo>
                  <a:lnTo>
                    <a:pt x="1115" y="987"/>
                  </a:lnTo>
                  <a:lnTo>
                    <a:pt x="1113" y="987"/>
                  </a:lnTo>
                  <a:lnTo>
                    <a:pt x="1110" y="987"/>
                  </a:lnTo>
                  <a:lnTo>
                    <a:pt x="1110" y="987"/>
                  </a:lnTo>
                  <a:lnTo>
                    <a:pt x="1110" y="989"/>
                  </a:lnTo>
                  <a:lnTo>
                    <a:pt x="1110" y="989"/>
                  </a:lnTo>
                  <a:lnTo>
                    <a:pt x="1110" y="989"/>
                  </a:lnTo>
                  <a:lnTo>
                    <a:pt x="1113" y="989"/>
                  </a:lnTo>
                  <a:lnTo>
                    <a:pt x="1113" y="992"/>
                  </a:lnTo>
                  <a:lnTo>
                    <a:pt x="1113" y="992"/>
                  </a:lnTo>
                  <a:lnTo>
                    <a:pt x="1110" y="989"/>
                  </a:lnTo>
                  <a:lnTo>
                    <a:pt x="1108" y="989"/>
                  </a:lnTo>
                  <a:lnTo>
                    <a:pt x="1110" y="992"/>
                  </a:lnTo>
                  <a:lnTo>
                    <a:pt x="1110" y="992"/>
                  </a:lnTo>
                  <a:lnTo>
                    <a:pt x="1110" y="994"/>
                  </a:lnTo>
                  <a:lnTo>
                    <a:pt x="1110" y="997"/>
                  </a:lnTo>
                  <a:lnTo>
                    <a:pt x="1113" y="997"/>
                  </a:lnTo>
                  <a:lnTo>
                    <a:pt x="1113" y="997"/>
                  </a:lnTo>
                  <a:lnTo>
                    <a:pt x="1115" y="997"/>
                  </a:lnTo>
                  <a:lnTo>
                    <a:pt x="1115" y="999"/>
                  </a:lnTo>
                  <a:lnTo>
                    <a:pt x="1115" y="999"/>
                  </a:lnTo>
                  <a:lnTo>
                    <a:pt x="1115" y="999"/>
                  </a:lnTo>
                  <a:lnTo>
                    <a:pt x="1113" y="999"/>
                  </a:lnTo>
                  <a:lnTo>
                    <a:pt x="1110" y="999"/>
                  </a:lnTo>
                  <a:lnTo>
                    <a:pt x="1110" y="1001"/>
                  </a:lnTo>
                  <a:lnTo>
                    <a:pt x="1113" y="1001"/>
                  </a:lnTo>
                  <a:lnTo>
                    <a:pt x="1113" y="1004"/>
                  </a:lnTo>
                  <a:lnTo>
                    <a:pt x="1113" y="1004"/>
                  </a:lnTo>
                  <a:lnTo>
                    <a:pt x="1113" y="1004"/>
                  </a:lnTo>
                  <a:lnTo>
                    <a:pt x="1113" y="1006"/>
                  </a:lnTo>
                  <a:lnTo>
                    <a:pt x="1113" y="1006"/>
                  </a:lnTo>
                  <a:lnTo>
                    <a:pt x="1110" y="1006"/>
                  </a:lnTo>
                  <a:lnTo>
                    <a:pt x="1110" y="1006"/>
                  </a:lnTo>
                  <a:lnTo>
                    <a:pt x="1110" y="1006"/>
                  </a:lnTo>
                  <a:lnTo>
                    <a:pt x="1108" y="1008"/>
                  </a:lnTo>
                  <a:lnTo>
                    <a:pt x="1106" y="1008"/>
                  </a:lnTo>
                  <a:lnTo>
                    <a:pt x="1108" y="1011"/>
                  </a:lnTo>
                  <a:lnTo>
                    <a:pt x="1108" y="1011"/>
                  </a:lnTo>
                  <a:lnTo>
                    <a:pt x="1108" y="1011"/>
                  </a:lnTo>
                  <a:lnTo>
                    <a:pt x="1103" y="1011"/>
                  </a:lnTo>
                  <a:lnTo>
                    <a:pt x="1103" y="1011"/>
                  </a:lnTo>
                  <a:lnTo>
                    <a:pt x="1103" y="1011"/>
                  </a:lnTo>
                  <a:lnTo>
                    <a:pt x="1103" y="1011"/>
                  </a:lnTo>
                  <a:lnTo>
                    <a:pt x="1101" y="1011"/>
                  </a:lnTo>
                  <a:lnTo>
                    <a:pt x="1101" y="1011"/>
                  </a:lnTo>
                  <a:lnTo>
                    <a:pt x="1101" y="1011"/>
                  </a:lnTo>
                  <a:lnTo>
                    <a:pt x="1101" y="1011"/>
                  </a:lnTo>
                  <a:lnTo>
                    <a:pt x="1101" y="1013"/>
                  </a:lnTo>
                  <a:lnTo>
                    <a:pt x="1101" y="1013"/>
                  </a:lnTo>
                  <a:lnTo>
                    <a:pt x="1101" y="1013"/>
                  </a:lnTo>
                  <a:lnTo>
                    <a:pt x="1103" y="1013"/>
                  </a:lnTo>
                  <a:lnTo>
                    <a:pt x="1103" y="1015"/>
                  </a:lnTo>
                  <a:lnTo>
                    <a:pt x="1103" y="1015"/>
                  </a:lnTo>
                  <a:lnTo>
                    <a:pt x="1101" y="1013"/>
                  </a:lnTo>
                  <a:lnTo>
                    <a:pt x="1101" y="1013"/>
                  </a:lnTo>
                  <a:lnTo>
                    <a:pt x="1101" y="1013"/>
                  </a:lnTo>
                  <a:lnTo>
                    <a:pt x="1101" y="1013"/>
                  </a:lnTo>
                  <a:lnTo>
                    <a:pt x="1101" y="1013"/>
                  </a:lnTo>
                  <a:lnTo>
                    <a:pt x="1098" y="1013"/>
                  </a:lnTo>
                  <a:lnTo>
                    <a:pt x="1098" y="1013"/>
                  </a:lnTo>
                  <a:lnTo>
                    <a:pt x="1101" y="1013"/>
                  </a:lnTo>
                  <a:lnTo>
                    <a:pt x="1101" y="1013"/>
                  </a:lnTo>
                  <a:lnTo>
                    <a:pt x="1101" y="1015"/>
                  </a:lnTo>
                  <a:lnTo>
                    <a:pt x="1110" y="1015"/>
                  </a:lnTo>
                  <a:lnTo>
                    <a:pt x="1113" y="1018"/>
                  </a:lnTo>
                  <a:lnTo>
                    <a:pt x="1115" y="1018"/>
                  </a:lnTo>
                  <a:lnTo>
                    <a:pt x="1115" y="1020"/>
                  </a:lnTo>
                  <a:lnTo>
                    <a:pt x="1115" y="1020"/>
                  </a:lnTo>
                  <a:lnTo>
                    <a:pt x="1117" y="1020"/>
                  </a:lnTo>
                  <a:lnTo>
                    <a:pt x="1117" y="1023"/>
                  </a:lnTo>
                  <a:lnTo>
                    <a:pt x="1120" y="1025"/>
                  </a:lnTo>
                  <a:lnTo>
                    <a:pt x="1120" y="1025"/>
                  </a:lnTo>
                  <a:lnTo>
                    <a:pt x="1120" y="1027"/>
                  </a:lnTo>
                  <a:lnTo>
                    <a:pt x="1122" y="1027"/>
                  </a:lnTo>
                  <a:lnTo>
                    <a:pt x="1120" y="1027"/>
                  </a:lnTo>
                  <a:lnTo>
                    <a:pt x="1117" y="1030"/>
                  </a:lnTo>
                  <a:lnTo>
                    <a:pt x="1117" y="1030"/>
                  </a:lnTo>
                  <a:lnTo>
                    <a:pt x="1120" y="1030"/>
                  </a:lnTo>
                  <a:lnTo>
                    <a:pt x="1120" y="1030"/>
                  </a:lnTo>
                  <a:lnTo>
                    <a:pt x="1120" y="1030"/>
                  </a:lnTo>
                  <a:lnTo>
                    <a:pt x="1122" y="1032"/>
                  </a:lnTo>
                  <a:lnTo>
                    <a:pt x="1127"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6" y="1034"/>
                  </a:lnTo>
                  <a:lnTo>
                    <a:pt x="1146" y="1034"/>
                  </a:lnTo>
                  <a:lnTo>
                    <a:pt x="1148" y="1034"/>
                  </a:lnTo>
                  <a:lnTo>
                    <a:pt x="1148" y="1034"/>
                  </a:lnTo>
                  <a:lnTo>
                    <a:pt x="1148" y="1037"/>
                  </a:lnTo>
                  <a:lnTo>
                    <a:pt x="1148" y="1039"/>
                  </a:lnTo>
                  <a:lnTo>
                    <a:pt x="1148" y="1042"/>
                  </a:lnTo>
                  <a:lnTo>
                    <a:pt x="1151" y="1042"/>
                  </a:lnTo>
                  <a:lnTo>
                    <a:pt x="1151" y="1042"/>
                  </a:lnTo>
                  <a:lnTo>
                    <a:pt x="1151" y="1044"/>
                  </a:lnTo>
                  <a:lnTo>
                    <a:pt x="1153" y="1044"/>
                  </a:lnTo>
                  <a:lnTo>
                    <a:pt x="1153" y="1049"/>
                  </a:lnTo>
                  <a:lnTo>
                    <a:pt x="1155" y="1051"/>
                  </a:lnTo>
                  <a:lnTo>
                    <a:pt x="1155" y="1051"/>
                  </a:lnTo>
                  <a:lnTo>
                    <a:pt x="1153" y="1053"/>
                  </a:lnTo>
                  <a:lnTo>
                    <a:pt x="1151" y="1056"/>
                  </a:lnTo>
                  <a:lnTo>
                    <a:pt x="1148" y="1056"/>
                  </a:lnTo>
                  <a:lnTo>
                    <a:pt x="1148" y="1058"/>
                  </a:lnTo>
                  <a:lnTo>
                    <a:pt x="1151" y="1060"/>
                  </a:lnTo>
                  <a:lnTo>
                    <a:pt x="1151" y="1060"/>
                  </a:lnTo>
                  <a:lnTo>
                    <a:pt x="1151" y="1065"/>
                  </a:lnTo>
                  <a:lnTo>
                    <a:pt x="1151" y="1068"/>
                  </a:lnTo>
                  <a:lnTo>
                    <a:pt x="1153" y="1070"/>
                  </a:lnTo>
                  <a:lnTo>
                    <a:pt x="1155" y="1072"/>
                  </a:lnTo>
                  <a:lnTo>
                    <a:pt x="1155" y="1072"/>
                  </a:lnTo>
                  <a:lnTo>
                    <a:pt x="1153" y="1075"/>
                  </a:lnTo>
                  <a:lnTo>
                    <a:pt x="1153" y="1075"/>
                  </a:lnTo>
                  <a:lnTo>
                    <a:pt x="1153" y="1077"/>
                  </a:lnTo>
                  <a:lnTo>
                    <a:pt x="1153" y="1077"/>
                  </a:lnTo>
                  <a:lnTo>
                    <a:pt x="1153" y="1079"/>
                  </a:lnTo>
                  <a:lnTo>
                    <a:pt x="1153" y="1082"/>
                  </a:lnTo>
                  <a:lnTo>
                    <a:pt x="1153" y="1084"/>
                  </a:lnTo>
                  <a:lnTo>
                    <a:pt x="1155" y="1084"/>
                  </a:lnTo>
                  <a:lnTo>
                    <a:pt x="1155" y="1086"/>
                  </a:lnTo>
                  <a:lnTo>
                    <a:pt x="1155" y="1086"/>
                  </a:lnTo>
                  <a:lnTo>
                    <a:pt x="1158" y="1089"/>
                  </a:lnTo>
                  <a:lnTo>
                    <a:pt x="1158" y="1091"/>
                  </a:lnTo>
                  <a:lnTo>
                    <a:pt x="1158" y="1091"/>
                  </a:lnTo>
                  <a:lnTo>
                    <a:pt x="1158" y="1091"/>
                  </a:lnTo>
                  <a:lnTo>
                    <a:pt x="1158" y="1091"/>
                  </a:lnTo>
                  <a:lnTo>
                    <a:pt x="1160" y="1094"/>
                  </a:lnTo>
                  <a:lnTo>
                    <a:pt x="1160" y="1096"/>
                  </a:lnTo>
                  <a:lnTo>
                    <a:pt x="1158" y="1096"/>
                  </a:lnTo>
                  <a:lnTo>
                    <a:pt x="1158" y="1096"/>
                  </a:lnTo>
                  <a:lnTo>
                    <a:pt x="1158" y="1096"/>
                  </a:lnTo>
                  <a:lnTo>
                    <a:pt x="1158" y="1098"/>
                  </a:lnTo>
                  <a:lnTo>
                    <a:pt x="1158" y="1098"/>
                  </a:lnTo>
                  <a:lnTo>
                    <a:pt x="1155" y="1098"/>
                  </a:lnTo>
                  <a:lnTo>
                    <a:pt x="1155" y="1101"/>
                  </a:lnTo>
                  <a:lnTo>
                    <a:pt x="1153" y="1101"/>
                  </a:lnTo>
                  <a:lnTo>
                    <a:pt x="1153" y="1098"/>
                  </a:lnTo>
                  <a:lnTo>
                    <a:pt x="1153" y="1098"/>
                  </a:lnTo>
                  <a:lnTo>
                    <a:pt x="1153" y="1096"/>
                  </a:lnTo>
                  <a:lnTo>
                    <a:pt x="1153" y="1096"/>
                  </a:lnTo>
                  <a:lnTo>
                    <a:pt x="1153" y="1096"/>
                  </a:lnTo>
                  <a:lnTo>
                    <a:pt x="1153" y="1094"/>
                  </a:lnTo>
                  <a:lnTo>
                    <a:pt x="1153" y="1091"/>
                  </a:lnTo>
                  <a:lnTo>
                    <a:pt x="1151" y="1091"/>
                  </a:lnTo>
                  <a:lnTo>
                    <a:pt x="1151" y="1091"/>
                  </a:lnTo>
                  <a:lnTo>
                    <a:pt x="1151" y="1089"/>
                  </a:lnTo>
                  <a:lnTo>
                    <a:pt x="1151" y="1089"/>
                  </a:lnTo>
                  <a:lnTo>
                    <a:pt x="1151" y="1089"/>
                  </a:lnTo>
                  <a:lnTo>
                    <a:pt x="1151" y="1089"/>
                  </a:lnTo>
                  <a:lnTo>
                    <a:pt x="1151" y="1089"/>
                  </a:lnTo>
                  <a:lnTo>
                    <a:pt x="1151" y="1089"/>
                  </a:lnTo>
                  <a:lnTo>
                    <a:pt x="1151" y="1089"/>
                  </a:lnTo>
                  <a:lnTo>
                    <a:pt x="1151" y="1086"/>
                  </a:lnTo>
                  <a:lnTo>
                    <a:pt x="1146" y="1086"/>
                  </a:lnTo>
                  <a:lnTo>
                    <a:pt x="1146" y="1086"/>
                  </a:lnTo>
                  <a:lnTo>
                    <a:pt x="1148" y="1084"/>
                  </a:lnTo>
                  <a:lnTo>
                    <a:pt x="1151" y="1084"/>
                  </a:lnTo>
                  <a:lnTo>
                    <a:pt x="1153" y="1086"/>
                  </a:lnTo>
                  <a:lnTo>
                    <a:pt x="1153" y="1086"/>
                  </a:lnTo>
                  <a:lnTo>
                    <a:pt x="1153" y="1086"/>
                  </a:lnTo>
                  <a:lnTo>
                    <a:pt x="1153" y="1084"/>
                  </a:lnTo>
                  <a:lnTo>
                    <a:pt x="1153" y="1082"/>
                  </a:lnTo>
                  <a:lnTo>
                    <a:pt x="1153" y="1082"/>
                  </a:lnTo>
                  <a:lnTo>
                    <a:pt x="1153" y="1079"/>
                  </a:lnTo>
                  <a:lnTo>
                    <a:pt x="1153" y="1079"/>
                  </a:lnTo>
                  <a:lnTo>
                    <a:pt x="1151" y="1077"/>
                  </a:lnTo>
                  <a:lnTo>
                    <a:pt x="1151" y="1077"/>
                  </a:lnTo>
                  <a:lnTo>
                    <a:pt x="1151" y="1077"/>
                  </a:lnTo>
                  <a:lnTo>
                    <a:pt x="1151" y="1077"/>
                  </a:lnTo>
                  <a:lnTo>
                    <a:pt x="1151" y="1077"/>
                  </a:lnTo>
                  <a:lnTo>
                    <a:pt x="1148" y="1077"/>
                  </a:lnTo>
                  <a:lnTo>
                    <a:pt x="1148" y="1077"/>
                  </a:lnTo>
                  <a:lnTo>
                    <a:pt x="1146" y="1077"/>
                  </a:lnTo>
                  <a:lnTo>
                    <a:pt x="1146" y="1077"/>
                  </a:lnTo>
                  <a:lnTo>
                    <a:pt x="1146" y="1077"/>
                  </a:lnTo>
                  <a:lnTo>
                    <a:pt x="1146" y="1079"/>
                  </a:lnTo>
                  <a:lnTo>
                    <a:pt x="1148" y="1079"/>
                  </a:lnTo>
                  <a:lnTo>
                    <a:pt x="1148" y="1079"/>
                  </a:lnTo>
                  <a:lnTo>
                    <a:pt x="1143" y="1079"/>
                  </a:lnTo>
                  <a:lnTo>
                    <a:pt x="1143" y="1079"/>
                  </a:lnTo>
                  <a:lnTo>
                    <a:pt x="1143" y="1079"/>
                  </a:lnTo>
                  <a:lnTo>
                    <a:pt x="1146" y="1082"/>
                  </a:lnTo>
                  <a:lnTo>
                    <a:pt x="1143" y="1082"/>
                  </a:lnTo>
                  <a:lnTo>
                    <a:pt x="1143" y="1082"/>
                  </a:lnTo>
                  <a:lnTo>
                    <a:pt x="1143" y="1082"/>
                  </a:lnTo>
                  <a:lnTo>
                    <a:pt x="1143" y="1082"/>
                  </a:lnTo>
                  <a:lnTo>
                    <a:pt x="1141" y="1082"/>
                  </a:lnTo>
                  <a:lnTo>
                    <a:pt x="1141" y="1082"/>
                  </a:lnTo>
                  <a:lnTo>
                    <a:pt x="1141" y="1082"/>
                  </a:lnTo>
                  <a:lnTo>
                    <a:pt x="1141" y="1082"/>
                  </a:lnTo>
                  <a:lnTo>
                    <a:pt x="1134" y="1082"/>
                  </a:lnTo>
                  <a:lnTo>
                    <a:pt x="1132" y="1082"/>
                  </a:lnTo>
                  <a:lnTo>
                    <a:pt x="1132" y="1084"/>
                  </a:lnTo>
                  <a:lnTo>
                    <a:pt x="1132" y="1084"/>
                  </a:lnTo>
                  <a:lnTo>
                    <a:pt x="1125" y="1086"/>
                  </a:lnTo>
                  <a:lnTo>
                    <a:pt x="1125" y="1086"/>
                  </a:lnTo>
                  <a:lnTo>
                    <a:pt x="1122" y="1089"/>
                  </a:lnTo>
                  <a:lnTo>
                    <a:pt x="1117" y="1096"/>
                  </a:lnTo>
                  <a:lnTo>
                    <a:pt x="1115" y="1096"/>
                  </a:lnTo>
                  <a:lnTo>
                    <a:pt x="1115" y="1098"/>
                  </a:lnTo>
                  <a:lnTo>
                    <a:pt x="1115" y="1098"/>
                  </a:lnTo>
                  <a:lnTo>
                    <a:pt x="1115" y="1101"/>
                  </a:lnTo>
                  <a:lnTo>
                    <a:pt x="1113" y="1101"/>
                  </a:lnTo>
                  <a:lnTo>
                    <a:pt x="1103" y="1105"/>
                  </a:lnTo>
                  <a:lnTo>
                    <a:pt x="1098" y="1105"/>
                  </a:lnTo>
                  <a:lnTo>
                    <a:pt x="1098" y="1105"/>
                  </a:lnTo>
                  <a:lnTo>
                    <a:pt x="1098" y="1103"/>
                  </a:lnTo>
                  <a:lnTo>
                    <a:pt x="1106" y="1098"/>
                  </a:lnTo>
                  <a:lnTo>
                    <a:pt x="1108" y="1098"/>
                  </a:lnTo>
                  <a:lnTo>
                    <a:pt x="1108" y="1098"/>
                  </a:lnTo>
                  <a:lnTo>
                    <a:pt x="1108" y="1098"/>
                  </a:lnTo>
                  <a:lnTo>
                    <a:pt x="1108" y="1098"/>
                  </a:lnTo>
                  <a:lnTo>
                    <a:pt x="1110" y="1098"/>
                  </a:lnTo>
                  <a:lnTo>
                    <a:pt x="1110" y="1096"/>
                  </a:lnTo>
                  <a:lnTo>
                    <a:pt x="1113" y="1096"/>
                  </a:lnTo>
                  <a:lnTo>
                    <a:pt x="1115" y="1094"/>
                  </a:lnTo>
                  <a:lnTo>
                    <a:pt x="1115" y="1094"/>
                  </a:lnTo>
                  <a:lnTo>
                    <a:pt x="1113" y="1094"/>
                  </a:lnTo>
                  <a:lnTo>
                    <a:pt x="1113" y="1091"/>
                  </a:lnTo>
                  <a:lnTo>
                    <a:pt x="1115" y="1091"/>
                  </a:lnTo>
                  <a:lnTo>
                    <a:pt x="1117" y="1086"/>
                  </a:lnTo>
                  <a:lnTo>
                    <a:pt x="1120" y="1086"/>
                  </a:lnTo>
                  <a:lnTo>
                    <a:pt x="1120" y="1084"/>
                  </a:lnTo>
                  <a:lnTo>
                    <a:pt x="1120" y="1084"/>
                  </a:lnTo>
                  <a:lnTo>
                    <a:pt x="1120" y="1084"/>
                  </a:lnTo>
                  <a:lnTo>
                    <a:pt x="1122" y="1084"/>
                  </a:lnTo>
                  <a:lnTo>
                    <a:pt x="1122" y="1082"/>
                  </a:lnTo>
                  <a:lnTo>
                    <a:pt x="1125" y="1082"/>
                  </a:lnTo>
                  <a:lnTo>
                    <a:pt x="1125" y="1079"/>
                  </a:lnTo>
                  <a:lnTo>
                    <a:pt x="1127" y="1079"/>
                  </a:lnTo>
                  <a:lnTo>
                    <a:pt x="1132" y="1082"/>
                  </a:lnTo>
                  <a:lnTo>
                    <a:pt x="1132" y="1082"/>
                  </a:lnTo>
                  <a:lnTo>
                    <a:pt x="1132" y="1082"/>
                  </a:lnTo>
                  <a:lnTo>
                    <a:pt x="1132" y="1079"/>
                  </a:lnTo>
                  <a:lnTo>
                    <a:pt x="1134" y="1079"/>
                  </a:lnTo>
                  <a:lnTo>
                    <a:pt x="1134" y="1077"/>
                  </a:lnTo>
                  <a:lnTo>
                    <a:pt x="1134" y="1079"/>
                  </a:lnTo>
                  <a:lnTo>
                    <a:pt x="1134" y="1079"/>
                  </a:lnTo>
                  <a:lnTo>
                    <a:pt x="1134" y="1079"/>
                  </a:lnTo>
                  <a:lnTo>
                    <a:pt x="1136" y="1077"/>
                  </a:lnTo>
                  <a:lnTo>
                    <a:pt x="1134" y="1077"/>
                  </a:lnTo>
                  <a:lnTo>
                    <a:pt x="1134" y="1077"/>
                  </a:lnTo>
                  <a:lnTo>
                    <a:pt x="1134" y="1077"/>
                  </a:lnTo>
                  <a:lnTo>
                    <a:pt x="1132" y="1077"/>
                  </a:lnTo>
                  <a:lnTo>
                    <a:pt x="1132" y="1075"/>
                  </a:lnTo>
                  <a:lnTo>
                    <a:pt x="1134" y="1075"/>
                  </a:lnTo>
                  <a:lnTo>
                    <a:pt x="1136" y="1075"/>
                  </a:lnTo>
                  <a:lnTo>
                    <a:pt x="1139" y="1075"/>
                  </a:lnTo>
                  <a:lnTo>
                    <a:pt x="1139" y="1072"/>
                  </a:lnTo>
                  <a:lnTo>
                    <a:pt x="1141" y="1072"/>
                  </a:lnTo>
                  <a:lnTo>
                    <a:pt x="1141" y="1070"/>
                  </a:lnTo>
                  <a:lnTo>
                    <a:pt x="1139" y="1072"/>
                  </a:lnTo>
                  <a:lnTo>
                    <a:pt x="1139" y="1072"/>
                  </a:lnTo>
                  <a:lnTo>
                    <a:pt x="1136" y="1070"/>
                  </a:lnTo>
                  <a:lnTo>
                    <a:pt x="1139" y="1070"/>
                  </a:lnTo>
                  <a:lnTo>
                    <a:pt x="1148" y="1070"/>
                  </a:lnTo>
                  <a:lnTo>
                    <a:pt x="1151" y="1068"/>
                  </a:lnTo>
                  <a:lnTo>
                    <a:pt x="1148" y="1065"/>
                  </a:lnTo>
                  <a:lnTo>
                    <a:pt x="1148" y="1063"/>
                  </a:lnTo>
                  <a:lnTo>
                    <a:pt x="1146" y="1063"/>
                  </a:lnTo>
                  <a:lnTo>
                    <a:pt x="1146" y="1063"/>
                  </a:lnTo>
                  <a:lnTo>
                    <a:pt x="1146" y="1063"/>
                  </a:lnTo>
                  <a:lnTo>
                    <a:pt x="1146" y="1063"/>
                  </a:lnTo>
                  <a:lnTo>
                    <a:pt x="1146" y="1063"/>
                  </a:lnTo>
                  <a:lnTo>
                    <a:pt x="1146" y="1063"/>
                  </a:lnTo>
                  <a:lnTo>
                    <a:pt x="1146" y="1060"/>
                  </a:lnTo>
                  <a:lnTo>
                    <a:pt x="1146" y="1060"/>
                  </a:lnTo>
                  <a:lnTo>
                    <a:pt x="1146"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4" y="1056"/>
                  </a:lnTo>
                  <a:lnTo>
                    <a:pt x="1134" y="1056"/>
                  </a:lnTo>
                  <a:lnTo>
                    <a:pt x="1134" y="1056"/>
                  </a:lnTo>
                  <a:lnTo>
                    <a:pt x="1132" y="1056"/>
                  </a:lnTo>
                  <a:lnTo>
                    <a:pt x="1132" y="1056"/>
                  </a:lnTo>
                  <a:lnTo>
                    <a:pt x="1132" y="1053"/>
                  </a:lnTo>
                  <a:lnTo>
                    <a:pt x="1132" y="1053"/>
                  </a:lnTo>
                  <a:lnTo>
                    <a:pt x="1129" y="1053"/>
                  </a:lnTo>
                  <a:lnTo>
                    <a:pt x="1129" y="1053"/>
                  </a:lnTo>
                  <a:lnTo>
                    <a:pt x="1129" y="1053"/>
                  </a:lnTo>
                  <a:lnTo>
                    <a:pt x="1129" y="1053"/>
                  </a:lnTo>
                  <a:lnTo>
                    <a:pt x="1129" y="1053"/>
                  </a:lnTo>
                  <a:lnTo>
                    <a:pt x="1127" y="1051"/>
                  </a:lnTo>
                  <a:lnTo>
                    <a:pt x="1127" y="1051"/>
                  </a:lnTo>
                  <a:lnTo>
                    <a:pt x="1127" y="1053"/>
                  </a:lnTo>
                  <a:lnTo>
                    <a:pt x="1125" y="1053"/>
                  </a:lnTo>
                  <a:lnTo>
                    <a:pt x="1125" y="1051"/>
                  </a:lnTo>
                  <a:lnTo>
                    <a:pt x="1125" y="1051"/>
                  </a:lnTo>
                  <a:lnTo>
                    <a:pt x="1125" y="1051"/>
                  </a:lnTo>
                  <a:lnTo>
                    <a:pt x="1122" y="1049"/>
                  </a:lnTo>
                  <a:lnTo>
                    <a:pt x="1120" y="1046"/>
                  </a:lnTo>
                  <a:lnTo>
                    <a:pt x="1117" y="1046"/>
                  </a:lnTo>
                  <a:lnTo>
                    <a:pt x="1117" y="1044"/>
                  </a:lnTo>
                  <a:lnTo>
                    <a:pt x="1117" y="1044"/>
                  </a:lnTo>
                  <a:lnTo>
                    <a:pt x="1117" y="1044"/>
                  </a:lnTo>
                  <a:lnTo>
                    <a:pt x="1115" y="1042"/>
                  </a:lnTo>
                  <a:lnTo>
                    <a:pt x="1115" y="1042"/>
                  </a:lnTo>
                  <a:lnTo>
                    <a:pt x="1115" y="1042"/>
                  </a:lnTo>
                  <a:lnTo>
                    <a:pt x="1113" y="1042"/>
                  </a:lnTo>
                  <a:lnTo>
                    <a:pt x="1113" y="1042"/>
                  </a:lnTo>
                  <a:lnTo>
                    <a:pt x="1110" y="1037"/>
                  </a:lnTo>
                  <a:lnTo>
                    <a:pt x="1108" y="1037"/>
                  </a:lnTo>
                  <a:lnTo>
                    <a:pt x="1108" y="1037"/>
                  </a:lnTo>
                  <a:lnTo>
                    <a:pt x="1106" y="1034"/>
                  </a:lnTo>
                  <a:lnTo>
                    <a:pt x="1106" y="1034"/>
                  </a:lnTo>
                  <a:lnTo>
                    <a:pt x="1106" y="1032"/>
                  </a:lnTo>
                  <a:lnTo>
                    <a:pt x="1103" y="1032"/>
                  </a:lnTo>
                  <a:lnTo>
                    <a:pt x="1103" y="1032"/>
                  </a:lnTo>
                  <a:lnTo>
                    <a:pt x="1101" y="1032"/>
                  </a:lnTo>
                  <a:lnTo>
                    <a:pt x="1098" y="1027"/>
                  </a:lnTo>
                  <a:lnTo>
                    <a:pt x="1096" y="1025"/>
                  </a:lnTo>
                  <a:lnTo>
                    <a:pt x="1096" y="1023"/>
                  </a:lnTo>
                  <a:lnTo>
                    <a:pt x="1094" y="1020"/>
                  </a:lnTo>
                  <a:lnTo>
                    <a:pt x="1094" y="1020"/>
                  </a:lnTo>
                  <a:lnTo>
                    <a:pt x="1094" y="1018"/>
                  </a:lnTo>
                  <a:lnTo>
                    <a:pt x="1091" y="1018"/>
                  </a:lnTo>
                  <a:lnTo>
                    <a:pt x="1091" y="1015"/>
                  </a:lnTo>
                  <a:lnTo>
                    <a:pt x="1091" y="1015"/>
                  </a:lnTo>
                  <a:lnTo>
                    <a:pt x="1091" y="1015"/>
                  </a:lnTo>
                  <a:lnTo>
                    <a:pt x="1089" y="1015"/>
                  </a:lnTo>
                  <a:lnTo>
                    <a:pt x="1089" y="1013"/>
                  </a:lnTo>
                  <a:lnTo>
                    <a:pt x="1089" y="1013"/>
                  </a:lnTo>
                  <a:lnTo>
                    <a:pt x="1089" y="1011"/>
                  </a:lnTo>
                  <a:lnTo>
                    <a:pt x="1087" y="1008"/>
                  </a:lnTo>
                  <a:lnTo>
                    <a:pt x="1087" y="1006"/>
                  </a:lnTo>
                  <a:lnTo>
                    <a:pt x="1087" y="1006"/>
                  </a:lnTo>
                  <a:lnTo>
                    <a:pt x="1087" y="1006"/>
                  </a:lnTo>
                  <a:lnTo>
                    <a:pt x="1087"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7" y="982"/>
                  </a:lnTo>
                  <a:lnTo>
                    <a:pt x="1087" y="980"/>
                  </a:lnTo>
                  <a:lnTo>
                    <a:pt x="1087" y="978"/>
                  </a:lnTo>
                  <a:lnTo>
                    <a:pt x="1084" y="975"/>
                  </a:lnTo>
                  <a:lnTo>
                    <a:pt x="1082" y="973"/>
                  </a:lnTo>
                  <a:lnTo>
                    <a:pt x="1070" y="961"/>
                  </a:lnTo>
                  <a:lnTo>
                    <a:pt x="1068" y="959"/>
                  </a:lnTo>
                  <a:lnTo>
                    <a:pt x="1068" y="959"/>
                  </a:lnTo>
                  <a:lnTo>
                    <a:pt x="1065" y="956"/>
                  </a:lnTo>
                  <a:lnTo>
                    <a:pt x="1065" y="954"/>
                  </a:lnTo>
                  <a:lnTo>
                    <a:pt x="1065" y="954"/>
                  </a:lnTo>
                  <a:lnTo>
                    <a:pt x="1065" y="952"/>
                  </a:lnTo>
                  <a:lnTo>
                    <a:pt x="1065" y="952"/>
                  </a:lnTo>
                  <a:lnTo>
                    <a:pt x="1065" y="947"/>
                  </a:lnTo>
                  <a:lnTo>
                    <a:pt x="1065" y="947"/>
                  </a:lnTo>
                  <a:lnTo>
                    <a:pt x="1065" y="944"/>
                  </a:lnTo>
                  <a:lnTo>
                    <a:pt x="1065" y="940"/>
                  </a:lnTo>
                  <a:lnTo>
                    <a:pt x="1068"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80" y="885"/>
                  </a:lnTo>
                  <a:lnTo>
                    <a:pt x="1080" y="881"/>
                  </a:lnTo>
                  <a:lnTo>
                    <a:pt x="1082" y="881"/>
                  </a:lnTo>
                  <a:lnTo>
                    <a:pt x="1082" y="881"/>
                  </a:lnTo>
                  <a:lnTo>
                    <a:pt x="1094" y="864"/>
                  </a:lnTo>
                  <a:lnTo>
                    <a:pt x="1094" y="862"/>
                  </a:lnTo>
                  <a:lnTo>
                    <a:pt x="1094" y="862"/>
                  </a:lnTo>
                  <a:lnTo>
                    <a:pt x="1094" y="862"/>
                  </a:lnTo>
                  <a:lnTo>
                    <a:pt x="1094" y="857"/>
                  </a:lnTo>
                  <a:lnTo>
                    <a:pt x="1094" y="857"/>
                  </a:lnTo>
                  <a:lnTo>
                    <a:pt x="1094" y="857"/>
                  </a:lnTo>
                  <a:lnTo>
                    <a:pt x="1087" y="852"/>
                  </a:lnTo>
                  <a:lnTo>
                    <a:pt x="1084" y="852"/>
                  </a:lnTo>
                  <a:lnTo>
                    <a:pt x="1082" y="852"/>
                  </a:lnTo>
                  <a:lnTo>
                    <a:pt x="1082" y="855"/>
                  </a:lnTo>
                  <a:lnTo>
                    <a:pt x="1070" y="855"/>
                  </a:lnTo>
                  <a:lnTo>
                    <a:pt x="1063" y="855"/>
                  </a:lnTo>
                  <a:lnTo>
                    <a:pt x="1054" y="857"/>
                  </a:lnTo>
                  <a:lnTo>
                    <a:pt x="1049" y="857"/>
                  </a:lnTo>
                  <a:lnTo>
                    <a:pt x="1044" y="859"/>
                  </a:lnTo>
                  <a:lnTo>
                    <a:pt x="1042" y="862"/>
                  </a:lnTo>
                  <a:lnTo>
                    <a:pt x="1035" y="864"/>
                  </a:lnTo>
                  <a:lnTo>
                    <a:pt x="1032" y="869"/>
                  </a:lnTo>
                  <a:lnTo>
                    <a:pt x="1027" y="869"/>
                  </a:lnTo>
                  <a:lnTo>
                    <a:pt x="1025" y="871"/>
                  </a:lnTo>
                  <a:lnTo>
                    <a:pt x="1020" y="873"/>
                  </a:lnTo>
                  <a:lnTo>
                    <a:pt x="1018" y="878"/>
                  </a:lnTo>
                  <a:lnTo>
                    <a:pt x="1016" y="881"/>
                  </a:lnTo>
                  <a:lnTo>
                    <a:pt x="1006" y="895"/>
                  </a:lnTo>
                  <a:lnTo>
                    <a:pt x="1006" y="895"/>
                  </a:lnTo>
                  <a:lnTo>
                    <a:pt x="1006" y="897"/>
                  </a:lnTo>
                  <a:lnTo>
                    <a:pt x="1006" y="897"/>
                  </a:lnTo>
                  <a:lnTo>
                    <a:pt x="1006" y="897"/>
                  </a:lnTo>
                  <a:lnTo>
                    <a:pt x="1006" y="899"/>
                  </a:lnTo>
                  <a:lnTo>
                    <a:pt x="1006" y="899"/>
                  </a:lnTo>
                  <a:lnTo>
                    <a:pt x="1006" y="899"/>
                  </a:lnTo>
                  <a:lnTo>
                    <a:pt x="1004" y="899"/>
                  </a:lnTo>
                  <a:lnTo>
                    <a:pt x="1001" y="904"/>
                  </a:lnTo>
                  <a:lnTo>
                    <a:pt x="1001" y="907"/>
                  </a:lnTo>
                  <a:lnTo>
                    <a:pt x="1001" y="909"/>
                  </a:lnTo>
                  <a:lnTo>
                    <a:pt x="999" y="909"/>
                  </a:lnTo>
                  <a:lnTo>
                    <a:pt x="999" y="911"/>
                  </a:lnTo>
                  <a:lnTo>
                    <a:pt x="999" y="911"/>
                  </a:lnTo>
                  <a:lnTo>
                    <a:pt x="999" y="914"/>
                  </a:lnTo>
                  <a:lnTo>
                    <a:pt x="1004" y="914"/>
                  </a:lnTo>
                  <a:lnTo>
                    <a:pt x="1006" y="916"/>
                  </a:lnTo>
                  <a:lnTo>
                    <a:pt x="1006" y="916"/>
                  </a:lnTo>
                  <a:lnTo>
                    <a:pt x="1001" y="916"/>
                  </a:lnTo>
                  <a:lnTo>
                    <a:pt x="1001" y="916"/>
                  </a:lnTo>
                  <a:lnTo>
                    <a:pt x="999" y="916"/>
                  </a:lnTo>
                  <a:lnTo>
                    <a:pt x="999" y="914"/>
                  </a:lnTo>
                  <a:lnTo>
                    <a:pt x="999" y="914"/>
                  </a:lnTo>
                  <a:lnTo>
                    <a:pt x="997" y="916"/>
                  </a:lnTo>
                  <a:lnTo>
                    <a:pt x="997" y="916"/>
                  </a:lnTo>
                  <a:lnTo>
                    <a:pt x="994" y="921"/>
                  </a:lnTo>
                  <a:lnTo>
                    <a:pt x="997" y="921"/>
                  </a:lnTo>
                  <a:lnTo>
                    <a:pt x="997" y="921"/>
                  </a:lnTo>
                  <a:lnTo>
                    <a:pt x="997" y="923"/>
                  </a:lnTo>
                  <a:lnTo>
                    <a:pt x="999" y="921"/>
                  </a:lnTo>
                  <a:lnTo>
                    <a:pt x="999" y="923"/>
                  </a:lnTo>
                  <a:lnTo>
                    <a:pt x="999" y="923"/>
                  </a:lnTo>
                  <a:lnTo>
                    <a:pt x="997"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7" y="961"/>
                  </a:lnTo>
                  <a:lnTo>
                    <a:pt x="997" y="961"/>
                  </a:lnTo>
                  <a:lnTo>
                    <a:pt x="997" y="961"/>
                  </a:lnTo>
                  <a:lnTo>
                    <a:pt x="997" y="961"/>
                  </a:lnTo>
                  <a:lnTo>
                    <a:pt x="997" y="961"/>
                  </a:lnTo>
                  <a:lnTo>
                    <a:pt x="997" y="961"/>
                  </a:lnTo>
                  <a:lnTo>
                    <a:pt x="997" y="963"/>
                  </a:lnTo>
                  <a:lnTo>
                    <a:pt x="997" y="963"/>
                  </a:lnTo>
                  <a:lnTo>
                    <a:pt x="997" y="963"/>
                  </a:lnTo>
                  <a:lnTo>
                    <a:pt x="997" y="963"/>
                  </a:lnTo>
                  <a:lnTo>
                    <a:pt x="994" y="963"/>
                  </a:lnTo>
                  <a:lnTo>
                    <a:pt x="994" y="963"/>
                  </a:lnTo>
                  <a:lnTo>
                    <a:pt x="994" y="963"/>
                  </a:lnTo>
                  <a:lnTo>
                    <a:pt x="992" y="963"/>
                  </a:lnTo>
                  <a:lnTo>
                    <a:pt x="992" y="963"/>
                  </a:lnTo>
                  <a:lnTo>
                    <a:pt x="990" y="961"/>
                  </a:lnTo>
                  <a:lnTo>
                    <a:pt x="990" y="961"/>
                  </a:lnTo>
                  <a:lnTo>
                    <a:pt x="987" y="961"/>
                  </a:lnTo>
                  <a:lnTo>
                    <a:pt x="987" y="963"/>
                  </a:lnTo>
                  <a:lnTo>
                    <a:pt x="990" y="963"/>
                  </a:lnTo>
                  <a:lnTo>
                    <a:pt x="990" y="966"/>
                  </a:lnTo>
                  <a:lnTo>
                    <a:pt x="990" y="966"/>
                  </a:lnTo>
                  <a:lnTo>
                    <a:pt x="990" y="968"/>
                  </a:lnTo>
                  <a:lnTo>
                    <a:pt x="990" y="968"/>
                  </a:lnTo>
                  <a:lnTo>
                    <a:pt x="990" y="970"/>
                  </a:lnTo>
                  <a:lnTo>
                    <a:pt x="992" y="970"/>
                  </a:lnTo>
                  <a:lnTo>
                    <a:pt x="992" y="973"/>
                  </a:lnTo>
                  <a:lnTo>
                    <a:pt x="992" y="973"/>
                  </a:lnTo>
                  <a:lnTo>
                    <a:pt x="992" y="973"/>
                  </a:lnTo>
                  <a:lnTo>
                    <a:pt x="990" y="973"/>
                  </a:lnTo>
                  <a:lnTo>
                    <a:pt x="992" y="975"/>
                  </a:lnTo>
                  <a:lnTo>
                    <a:pt x="992" y="975"/>
                  </a:lnTo>
                  <a:lnTo>
                    <a:pt x="992" y="978"/>
                  </a:lnTo>
                  <a:lnTo>
                    <a:pt x="990" y="978"/>
                  </a:lnTo>
                  <a:lnTo>
                    <a:pt x="990" y="978"/>
                  </a:lnTo>
                  <a:lnTo>
                    <a:pt x="987" y="975"/>
                  </a:lnTo>
                  <a:lnTo>
                    <a:pt x="987" y="975"/>
                  </a:lnTo>
                  <a:lnTo>
                    <a:pt x="987" y="978"/>
                  </a:lnTo>
                  <a:lnTo>
                    <a:pt x="987" y="978"/>
                  </a:lnTo>
                  <a:lnTo>
                    <a:pt x="987" y="978"/>
                  </a:lnTo>
                  <a:lnTo>
                    <a:pt x="985" y="982"/>
                  </a:lnTo>
                  <a:lnTo>
                    <a:pt x="985" y="982"/>
                  </a:lnTo>
                  <a:lnTo>
                    <a:pt x="987" y="985"/>
                  </a:lnTo>
                  <a:lnTo>
                    <a:pt x="987" y="985"/>
                  </a:lnTo>
                  <a:lnTo>
                    <a:pt x="987" y="985"/>
                  </a:lnTo>
                  <a:lnTo>
                    <a:pt x="987" y="987"/>
                  </a:lnTo>
                  <a:lnTo>
                    <a:pt x="987" y="987"/>
                  </a:lnTo>
                  <a:lnTo>
                    <a:pt x="987" y="989"/>
                  </a:lnTo>
                  <a:lnTo>
                    <a:pt x="987" y="989"/>
                  </a:lnTo>
                  <a:lnTo>
                    <a:pt x="987" y="992"/>
                  </a:lnTo>
                  <a:lnTo>
                    <a:pt x="987" y="992"/>
                  </a:lnTo>
                  <a:lnTo>
                    <a:pt x="985" y="992"/>
                  </a:lnTo>
                  <a:lnTo>
                    <a:pt x="985" y="994"/>
                  </a:lnTo>
                  <a:lnTo>
                    <a:pt x="985" y="994"/>
                  </a:lnTo>
                  <a:lnTo>
                    <a:pt x="985" y="994"/>
                  </a:lnTo>
                  <a:lnTo>
                    <a:pt x="985" y="994"/>
                  </a:lnTo>
                  <a:lnTo>
                    <a:pt x="987" y="994"/>
                  </a:lnTo>
                  <a:lnTo>
                    <a:pt x="987" y="994"/>
                  </a:lnTo>
                  <a:lnTo>
                    <a:pt x="985" y="994"/>
                  </a:lnTo>
                  <a:lnTo>
                    <a:pt x="985" y="994"/>
                  </a:lnTo>
                  <a:lnTo>
                    <a:pt x="985" y="994"/>
                  </a:lnTo>
                  <a:lnTo>
                    <a:pt x="985" y="994"/>
                  </a:lnTo>
                  <a:lnTo>
                    <a:pt x="985" y="994"/>
                  </a:lnTo>
                  <a:lnTo>
                    <a:pt x="985" y="994"/>
                  </a:lnTo>
                  <a:lnTo>
                    <a:pt x="985" y="997"/>
                  </a:lnTo>
                  <a:lnTo>
                    <a:pt x="987" y="997"/>
                  </a:lnTo>
                  <a:lnTo>
                    <a:pt x="987" y="997"/>
                  </a:lnTo>
                  <a:lnTo>
                    <a:pt x="987" y="997"/>
                  </a:lnTo>
                  <a:lnTo>
                    <a:pt x="987" y="997"/>
                  </a:lnTo>
                  <a:lnTo>
                    <a:pt x="987" y="999"/>
                  </a:lnTo>
                  <a:lnTo>
                    <a:pt x="985" y="999"/>
                  </a:lnTo>
                  <a:lnTo>
                    <a:pt x="985" y="999"/>
                  </a:lnTo>
                  <a:lnTo>
                    <a:pt x="985" y="1001"/>
                  </a:lnTo>
                  <a:lnTo>
                    <a:pt x="985" y="1004"/>
                  </a:lnTo>
                  <a:lnTo>
                    <a:pt x="985" y="1006"/>
                  </a:lnTo>
                  <a:lnTo>
                    <a:pt x="985" y="1006"/>
                  </a:lnTo>
                  <a:lnTo>
                    <a:pt x="987" y="1008"/>
                  </a:lnTo>
                  <a:lnTo>
                    <a:pt x="987" y="1008"/>
                  </a:lnTo>
                  <a:lnTo>
                    <a:pt x="985" y="1011"/>
                  </a:lnTo>
                  <a:lnTo>
                    <a:pt x="987" y="1011"/>
                  </a:lnTo>
                  <a:lnTo>
                    <a:pt x="987" y="1013"/>
                  </a:lnTo>
                  <a:lnTo>
                    <a:pt x="987" y="1013"/>
                  </a:lnTo>
                  <a:lnTo>
                    <a:pt x="987" y="1013"/>
                  </a:lnTo>
                  <a:lnTo>
                    <a:pt x="987" y="1015"/>
                  </a:lnTo>
                  <a:lnTo>
                    <a:pt x="987" y="1015"/>
                  </a:lnTo>
                  <a:lnTo>
                    <a:pt x="990" y="1015"/>
                  </a:lnTo>
                  <a:lnTo>
                    <a:pt x="992" y="1018"/>
                  </a:lnTo>
                  <a:lnTo>
                    <a:pt x="992" y="1018"/>
                  </a:lnTo>
                  <a:lnTo>
                    <a:pt x="994" y="1015"/>
                  </a:lnTo>
                  <a:lnTo>
                    <a:pt x="994" y="1015"/>
                  </a:lnTo>
                  <a:lnTo>
                    <a:pt x="997" y="1015"/>
                  </a:lnTo>
                  <a:lnTo>
                    <a:pt x="997" y="1015"/>
                  </a:lnTo>
                  <a:lnTo>
                    <a:pt x="997" y="1015"/>
                  </a:lnTo>
                  <a:lnTo>
                    <a:pt x="997" y="1018"/>
                  </a:lnTo>
                  <a:lnTo>
                    <a:pt x="997" y="1018"/>
                  </a:lnTo>
                  <a:lnTo>
                    <a:pt x="997" y="1020"/>
                  </a:lnTo>
                  <a:lnTo>
                    <a:pt x="997" y="1020"/>
                  </a:lnTo>
                  <a:lnTo>
                    <a:pt x="994" y="1020"/>
                  </a:lnTo>
                  <a:lnTo>
                    <a:pt x="994" y="1020"/>
                  </a:lnTo>
                  <a:lnTo>
                    <a:pt x="994" y="1020"/>
                  </a:lnTo>
                  <a:lnTo>
                    <a:pt x="994" y="1020"/>
                  </a:lnTo>
                  <a:lnTo>
                    <a:pt x="987" y="1027"/>
                  </a:lnTo>
                  <a:lnTo>
                    <a:pt x="987" y="1027"/>
                  </a:lnTo>
                  <a:lnTo>
                    <a:pt x="990" y="1030"/>
                  </a:lnTo>
                  <a:lnTo>
                    <a:pt x="987" y="1030"/>
                  </a:lnTo>
                  <a:lnTo>
                    <a:pt x="987" y="1030"/>
                  </a:lnTo>
                  <a:lnTo>
                    <a:pt x="987" y="1032"/>
                  </a:lnTo>
                  <a:lnTo>
                    <a:pt x="987" y="1032"/>
                  </a:lnTo>
                  <a:lnTo>
                    <a:pt x="990" y="1032"/>
                  </a:lnTo>
                  <a:lnTo>
                    <a:pt x="987" y="1034"/>
                  </a:lnTo>
                  <a:lnTo>
                    <a:pt x="987" y="1037"/>
                  </a:lnTo>
                  <a:lnTo>
                    <a:pt x="987" y="1037"/>
                  </a:lnTo>
                  <a:lnTo>
                    <a:pt x="987" y="1037"/>
                  </a:lnTo>
                  <a:lnTo>
                    <a:pt x="987" y="1037"/>
                  </a:lnTo>
                  <a:lnTo>
                    <a:pt x="987" y="1037"/>
                  </a:lnTo>
                  <a:lnTo>
                    <a:pt x="987" y="1037"/>
                  </a:lnTo>
                  <a:lnTo>
                    <a:pt x="987" y="1037"/>
                  </a:lnTo>
                  <a:lnTo>
                    <a:pt x="987" y="1037"/>
                  </a:lnTo>
                  <a:lnTo>
                    <a:pt x="985" y="1039"/>
                  </a:lnTo>
                  <a:lnTo>
                    <a:pt x="987" y="1039"/>
                  </a:lnTo>
                  <a:lnTo>
                    <a:pt x="990" y="1042"/>
                  </a:lnTo>
                  <a:lnTo>
                    <a:pt x="990" y="1042"/>
                  </a:lnTo>
                  <a:lnTo>
                    <a:pt x="990" y="1042"/>
                  </a:lnTo>
                  <a:lnTo>
                    <a:pt x="990" y="1044"/>
                  </a:lnTo>
                  <a:lnTo>
                    <a:pt x="990"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7" y="1051"/>
                  </a:lnTo>
                  <a:lnTo>
                    <a:pt x="997" y="1051"/>
                  </a:lnTo>
                  <a:lnTo>
                    <a:pt x="997" y="1051"/>
                  </a:lnTo>
                  <a:lnTo>
                    <a:pt x="997" y="1053"/>
                  </a:lnTo>
                  <a:lnTo>
                    <a:pt x="997" y="1053"/>
                  </a:lnTo>
                  <a:lnTo>
                    <a:pt x="997" y="1053"/>
                  </a:lnTo>
                  <a:lnTo>
                    <a:pt x="997" y="1053"/>
                  </a:lnTo>
                  <a:lnTo>
                    <a:pt x="997" y="1056"/>
                  </a:lnTo>
                  <a:lnTo>
                    <a:pt x="997" y="1056"/>
                  </a:lnTo>
                  <a:lnTo>
                    <a:pt x="997" y="1058"/>
                  </a:lnTo>
                  <a:lnTo>
                    <a:pt x="997" y="1058"/>
                  </a:lnTo>
                  <a:lnTo>
                    <a:pt x="997"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7" y="1072"/>
                  </a:lnTo>
                  <a:lnTo>
                    <a:pt x="997" y="1075"/>
                  </a:lnTo>
                  <a:lnTo>
                    <a:pt x="997" y="1075"/>
                  </a:lnTo>
                  <a:lnTo>
                    <a:pt x="994" y="1075"/>
                  </a:lnTo>
                  <a:lnTo>
                    <a:pt x="997" y="1075"/>
                  </a:lnTo>
                  <a:lnTo>
                    <a:pt x="997" y="1077"/>
                  </a:lnTo>
                  <a:lnTo>
                    <a:pt x="997" y="1079"/>
                  </a:lnTo>
                  <a:lnTo>
                    <a:pt x="997" y="1079"/>
                  </a:lnTo>
                  <a:lnTo>
                    <a:pt x="997" y="1079"/>
                  </a:lnTo>
                  <a:lnTo>
                    <a:pt x="997" y="1079"/>
                  </a:lnTo>
                  <a:lnTo>
                    <a:pt x="997" y="1079"/>
                  </a:lnTo>
                  <a:lnTo>
                    <a:pt x="997" y="1079"/>
                  </a:lnTo>
                  <a:lnTo>
                    <a:pt x="997" y="1082"/>
                  </a:lnTo>
                  <a:lnTo>
                    <a:pt x="999" y="1082"/>
                  </a:lnTo>
                  <a:lnTo>
                    <a:pt x="999" y="1084"/>
                  </a:lnTo>
                  <a:lnTo>
                    <a:pt x="999" y="1084"/>
                  </a:lnTo>
                  <a:lnTo>
                    <a:pt x="999" y="1084"/>
                  </a:lnTo>
                  <a:lnTo>
                    <a:pt x="999" y="1084"/>
                  </a:lnTo>
                  <a:lnTo>
                    <a:pt x="999" y="1086"/>
                  </a:lnTo>
                  <a:lnTo>
                    <a:pt x="1001" y="1086"/>
                  </a:lnTo>
                  <a:lnTo>
                    <a:pt x="1001" y="1089"/>
                  </a:lnTo>
                  <a:lnTo>
                    <a:pt x="1001" y="1089"/>
                  </a:lnTo>
                  <a:lnTo>
                    <a:pt x="1004" y="1089"/>
                  </a:lnTo>
                  <a:lnTo>
                    <a:pt x="1039" y="1094"/>
                  </a:lnTo>
                  <a:lnTo>
                    <a:pt x="1044" y="1091"/>
                  </a:lnTo>
                  <a:lnTo>
                    <a:pt x="1054" y="1091"/>
                  </a:lnTo>
                  <a:lnTo>
                    <a:pt x="1056" y="1094"/>
                  </a:lnTo>
                  <a:lnTo>
                    <a:pt x="1056" y="1094"/>
                  </a:lnTo>
                  <a:lnTo>
                    <a:pt x="1056" y="1091"/>
                  </a:lnTo>
                  <a:lnTo>
                    <a:pt x="1058" y="1089"/>
                  </a:lnTo>
                  <a:lnTo>
                    <a:pt x="1061" y="1086"/>
                  </a:lnTo>
                  <a:lnTo>
                    <a:pt x="1061" y="1086"/>
                  </a:lnTo>
                  <a:lnTo>
                    <a:pt x="1063" y="1086"/>
                  </a:lnTo>
                  <a:lnTo>
                    <a:pt x="1063" y="1086"/>
                  </a:lnTo>
                  <a:lnTo>
                    <a:pt x="1063" y="1089"/>
                  </a:lnTo>
                  <a:lnTo>
                    <a:pt x="1063" y="1089"/>
                  </a:lnTo>
                  <a:lnTo>
                    <a:pt x="1063" y="1089"/>
                  </a:lnTo>
                  <a:lnTo>
                    <a:pt x="1063" y="1091"/>
                  </a:lnTo>
                  <a:lnTo>
                    <a:pt x="1063" y="1091"/>
                  </a:lnTo>
                  <a:lnTo>
                    <a:pt x="1063" y="1094"/>
                  </a:lnTo>
                  <a:lnTo>
                    <a:pt x="1063" y="1094"/>
                  </a:lnTo>
                  <a:lnTo>
                    <a:pt x="1068" y="1096"/>
                  </a:lnTo>
                  <a:lnTo>
                    <a:pt x="1070" y="1098"/>
                  </a:lnTo>
                  <a:lnTo>
                    <a:pt x="1070" y="1098"/>
                  </a:lnTo>
                  <a:lnTo>
                    <a:pt x="1070" y="1098"/>
                  </a:lnTo>
                  <a:lnTo>
                    <a:pt x="1075" y="1101"/>
                  </a:lnTo>
                  <a:lnTo>
                    <a:pt x="1075" y="1101"/>
                  </a:lnTo>
                  <a:lnTo>
                    <a:pt x="1075" y="1101"/>
                  </a:lnTo>
                  <a:lnTo>
                    <a:pt x="1077" y="1101"/>
                  </a:lnTo>
                  <a:lnTo>
                    <a:pt x="1080" y="1101"/>
                  </a:lnTo>
                  <a:lnTo>
                    <a:pt x="1080" y="1103"/>
                  </a:lnTo>
                  <a:lnTo>
                    <a:pt x="1080" y="1103"/>
                  </a:lnTo>
                  <a:lnTo>
                    <a:pt x="1080" y="1103"/>
                  </a:lnTo>
                  <a:lnTo>
                    <a:pt x="1080" y="1103"/>
                  </a:lnTo>
                  <a:lnTo>
                    <a:pt x="1082" y="1103"/>
                  </a:lnTo>
                  <a:lnTo>
                    <a:pt x="1082" y="1103"/>
                  </a:lnTo>
                  <a:lnTo>
                    <a:pt x="1082" y="1103"/>
                  </a:lnTo>
                  <a:lnTo>
                    <a:pt x="1082" y="1103"/>
                  </a:lnTo>
                  <a:lnTo>
                    <a:pt x="1082" y="1103"/>
                  </a:lnTo>
                  <a:lnTo>
                    <a:pt x="1091" y="1105"/>
                  </a:lnTo>
                  <a:lnTo>
                    <a:pt x="1091" y="1105"/>
                  </a:lnTo>
                  <a:lnTo>
                    <a:pt x="1091" y="1105"/>
                  </a:lnTo>
                  <a:lnTo>
                    <a:pt x="1091" y="1105"/>
                  </a:lnTo>
                  <a:lnTo>
                    <a:pt x="1084" y="1105"/>
                  </a:lnTo>
                  <a:lnTo>
                    <a:pt x="1084" y="1105"/>
                  </a:lnTo>
                  <a:lnTo>
                    <a:pt x="1082" y="1105"/>
                  </a:lnTo>
                  <a:lnTo>
                    <a:pt x="1082" y="1108"/>
                  </a:lnTo>
                  <a:lnTo>
                    <a:pt x="1082" y="1110"/>
                  </a:lnTo>
                  <a:lnTo>
                    <a:pt x="1082" y="1113"/>
                  </a:lnTo>
                  <a:lnTo>
                    <a:pt x="1082" y="1113"/>
                  </a:lnTo>
                  <a:lnTo>
                    <a:pt x="1082" y="1113"/>
                  </a:lnTo>
                  <a:lnTo>
                    <a:pt x="1077" y="1113"/>
                  </a:lnTo>
                  <a:lnTo>
                    <a:pt x="1075" y="1113"/>
                  </a:lnTo>
                  <a:lnTo>
                    <a:pt x="1075" y="1113"/>
                  </a:lnTo>
                  <a:lnTo>
                    <a:pt x="1072" y="1113"/>
                  </a:lnTo>
                  <a:lnTo>
                    <a:pt x="1072" y="1113"/>
                  </a:lnTo>
                  <a:lnTo>
                    <a:pt x="1072" y="1113"/>
                  </a:lnTo>
                  <a:lnTo>
                    <a:pt x="1070" y="1113"/>
                  </a:lnTo>
                  <a:lnTo>
                    <a:pt x="1070" y="1113"/>
                  </a:lnTo>
                  <a:lnTo>
                    <a:pt x="1068" y="1115"/>
                  </a:lnTo>
                  <a:lnTo>
                    <a:pt x="1054" y="1115"/>
                  </a:lnTo>
                  <a:lnTo>
                    <a:pt x="1054" y="1115"/>
                  </a:lnTo>
                  <a:lnTo>
                    <a:pt x="1054" y="1115"/>
                  </a:lnTo>
                  <a:lnTo>
                    <a:pt x="1051" y="1113"/>
                  </a:lnTo>
                  <a:lnTo>
                    <a:pt x="1051" y="1113"/>
                  </a:lnTo>
                  <a:lnTo>
                    <a:pt x="1051" y="1110"/>
                  </a:lnTo>
                  <a:lnTo>
                    <a:pt x="1049" y="1110"/>
                  </a:lnTo>
                  <a:lnTo>
                    <a:pt x="1049" y="1110"/>
                  </a:lnTo>
                  <a:lnTo>
                    <a:pt x="1044" y="1110"/>
                  </a:lnTo>
                  <a:lnTo>
                    <a:pt x="1044" y="1108"/>
                  </a:lnTo>
                  <a:lnTo>
                    <a:pt x="1042" y="1108"/>
                  </a:lnTo>
                  <a:lnTo>
                    <a:pt x="1039" y="1110"/>
                  </a:lnTo>
                  <a:lnTo>
                    <a:pt x="1037" y="1110"/>
                  </a:lnTo>
                  <a:lnTo>
                    <a:pt x="1037" y="1110"/>
                  </a:lnTo>
                  <a:lnTo>
                    <a:pt x="1037" y="1110"/>
                  </a:lnTo>
                  <a:lnTo>
                    <a:pt x="1035" y="1110"/>
                  </a:lnTo>
                  <a:lnTo>
                    <a:pt x="1035" y="1110"/>
                  </a:lnTo>
                  <a:lnTo>
                    <a:pt x="1027" y="1113"/>
                  </a:lnTo>
                  <a:lnTo>
                    <a:pt x="1027" y="1113"/>
                  </a:lnTo>
                  <a:lnTo>
                    <a:pt x="1027" y="1113"/>
                  </a:lnTo>
                  <a:lnTo>
                    <a:pt x="1025" y="1113"/>
                  </a:lnTo>
                  <a:lnTo>
                    <a:pt x="1025" y="1110"/>
                  </a:lnTo>
                  <a:lnTo>
                    <a:pt x="1025" y="1110"/>
                  </a:lnTo>
                  <a:lnTo>
                    <a:pt x="1025" y="1110"/>
                  </a:lnTo>
                  <a:lnTo>
                    <a:pt x="1025" y="1110"/>
                  </a:lnTo>
                  <a:lnTo>
                    <a:pt x="1016" y="1110"/>
                  </a:lnTo>
                  <a:lnTo>
                    <a:pt x="1016" y="1110"/>
                  </a:lnTo>
                  <a:lnTo>
                    <a:pt x="1016" y="1113"/>
                  </a:lnTo>
                  <a:lnTo>
                    <a:pt x="1018" y="1113"/>
                  </a:lnTo>
                  <a:lnTo>
                    <a:pt x="1018" y="1113"/>
                  </a:lnTo>
                  <a:lnTo>
                    <a:pt x="1023" y="1117"/>
                  </a:lnTo>
                  <a:lnTo>
                    <a:pt x="1027" y="1117"/>
                  </a:lnTo>
                  <a:lnTo>
                    <a:pt x="1027" y="1117"/>
                  </a:lnTo>
                  <a:lnTo>
                    <a:pt x="1027" y="1120"/>
                  </a:lnTo>
                  <a:lnTo>
                    <a:pt x="1027" y="1120"/>
                  </a:lnTo>
                  <a:lnTo>
                    <a:pt x="1027" y="1120"/>
                  </a:lnTo>
                  <a:lnTo>
                    <a:pt x="1027" y="1120"/>
                  </a:lnTo>
                  <a:lnTo>
                    <a:pt x="1027" y="1120"/>
                  </a:lnTo>
                  <a:lnTo>
                    <a:pt x="1027" y="1122"/>
                  </a:lnTo>
                  <a:lnTo>
                    <a:pt x="1025" y="1122"/>
                  </a:lnTo>
                  <a:lnTo>
                    <a:pt x="1023" y="1124"/>
                  </a:lnTo>
                  <a:lnTo>
                    <a:pt x="1023" y="1124"/>
                  </a:lnTo>
                  <a:lnTo>
                    <a:pt x="1020" y="1124"/>
                  </a:lnTo>
                  <a:lnTo>
                    <a:pt x="1020" y="1124"/>
                  </a:lnTo>
                  <a:lnTo>
                    <a:pt x="1023" y="1127"/>
                  </a:lnTo>
                  <a:lnTo>
                    <a:pt x="1025" y="1131"/>
                  </a:lnTo>
                  <a:lnTo>
                    <a:pt x="1025" y="1134"/>
                  </a:lnTo>
                  <a:lnTo>
                    <a:pt x="1027" y="1136"/>
                  </a:lnTo>
                  <a:lnTo>
                    <a:pt x="1032" y="1139"/>
                  </a:lnTo>
                  <a:lnTo>
                    <a:pt x="1035" y="1141"/>
                  </a:lnTo>
                  <a:lnTo>
                    <a:pt x="1035" y="1141"/>
                  </a:lnTo>
                  <a:lnTo>
                    <a:pt x="1035" y="1141"/>
                  </a:lnTo>
                  <a:lnTo>
                    <a:pt x="1035" y="1141"/>
                  </a:lnTo>
                  <a:lnTo>
                    <a:pt x="1035" y="1141"/>
                  </a:lnTo>
                  <a:lnTo>
                    <a:pt x="1037" y="1143"/>
                  </a:lnTo>
                  <a:lnTo>
                    <a:pt x="1037" y="1143"/>
                  </a:lnTo>
                  <a:lnTo>
                    <a:pt x="1037" y="1143"/>
                  </a:lnTo>
                  <a:lnTo>
                    <a:pt x="1037" y="1146"/>
                  </a:lnTo>
                  <a:lnTo>
                    <a:pt x="1039" y="1146"/>
                  </a:lnTo>
                  <a:lnTo>
                    <a:pt x="1039" y="1146"/>
                  </a:lnTo>
                  <a:lnTo>
                    <a:pt x="1039" y="1148"/>
                  </a:lnTo>
                  <a:lnTo>
                    <a:pt x="1042" y="1153"/>
                  </a:lnTo>
                  <a:lnTo>
                    <a:pt x="1044" y="1155"/>
                  </a:lnTo>
                  <a:lnTo>
                    <a:pt x="1049" y="1160"/>
                  </a:lnTo>
                  <a:lnTo>
                    <a:pt x="1051" y="1160"/>
                  </a:lnTo>
                  <a:lnTo>
                    <a:pt x="1058" y="1160"/>
                  </a:lnTo>
                  <a:lnTo>
                    <a:pt x="1058" y="1160"/>
                  </a:lnTo>
                  <a:lnTo>
                    <a:pt x="1061" y="1160"/>
                  </a:lnTo>
                  <a:lnTo>
                    <a:pt x="1061" y="1160"/>
                  </a:lnTo>
                  <a:lnTo>
                    <a:pt x="1063" y="1162"/>
                  </a:lnTo>
                  <a:lnTo>
                    <a:pt x="1068" y="1165"/>
                  </a:lnTo>
                  <a:lnTo>
                    <a:pt x="1075" y="1167"/>
                  </a:lnTo>
                  <a:lnTo>
                    <a:pt x="1077" y="1167"/>
                  </a:lnTo>
                  <a:lnTo>
                    <a:pt x="1077" y="1169"/>
                  </a:lnTo>
                  <a:lnTo>
                    <a:pt x="1077" y="1172"/>
                  </a:lnTo>
                  <a:lnTo>
                    <a:pt x="1075" y="1172"/>
                  </a:lnTo>
                  <a:lnTo>
                    <a:pt x="1075" y="1172"/>
                  </a:lnTo>
                  <a:lnTo>
                    <a:pt x="1072" y="1169"/>
                  </a:lnTo>
                  <a:lnTo>
                    <a:pt x="1072" y="1169"/>
                  </a:lnTo>
                  <a:lnTo>
                    <a:pt x="1070" y="1169"/>
                  </a:lnTo>
                  <a:lnTo>
                    <a:pt x="1068" y="1169"/>
                  </a:lnTo>
                  <a:lnTo>
                    <a:pt x="1068" y="1169"/>
                  </a:lnTo>
                  <a:lnTo>
                    <a:pt x="1068" y="1167"/>
                  </a:lnTo>
                  <a:lnTo>
                    <a:pt x="1068" y="1167"/>
                  </a:lnTo>
                  <a:lnTo>
                    <a:pt x="1068" y="1167"/>
                  </a:lnTo>
                  <a:lnTo>
                    <a:pt x="1068" y="1167"/>
                  </a:lnTo>
                  <a:lnTo>
                    <a:pt x="1065" y="1169"/>
                  </a:lnTo>
                  <a:lnTo>
                    <a:pt x="1068" y="1169"/>
                  </a:lnTo>
                  <a:lnTo>
                    <a:pt x="1068" y="1172"/>
                  </a:lnTo>
                  <a:lnTo>
                    <a:pt x="1070" y="1172"/>
                  </a:lnTo>
                  <a:lnTo>
                    <a:pt x="1075" y="1172"/>
                  </a:lnTo>
                  <a:lnTo>
                    <a:pt x="1077" y="1174"/>
                  </a:lnTo>
                  <a:lnTo>
                    <a:pt x="1077" y="1174"/>
                  </a:lnTo>
                  <a:lnTo>
                    <a:pt x="1077" y="1174"/>
                  </a:lnTo>
                  <a:lnTo>
                    <a:pt x="1077" y="1174"/>
                  </a:lnTo>
                  <a:lnTo>
                    <a:pt x="1077" y="1174"/>
                  </a:lnTo>
                  <a:lnTo>
                    <a:pt x="1077" y="1174"/>
                  </a:lnTo>
                  <a:lnTo>
                    <a:pt x="1080" y="1176"/>
                  </a:lnTo>
                  <a:lnTo>
                    <a:pt x="1082" y="1174"/>
                  </a:lnTo>
                  <a:lnTo>
                    <a:pt x="1087" y="1169"/>
                  </a:lnTo>
                  <a:lnTo>
                    <a:pt x="1087" y="1169"/>
                  </a:lnTo>
                  <a:lnTo>
                    <a:pt x="1087" y="1169"/>
                  </a:lnTo>
                  <a:lnTo>
                    <a:pt x="1082" y="1169"/>
                  </a:lnTo>
                  <a:lnTo>
                    <a:pt x="1082" y="1169"/>
                  </a:lnTo>
                  <a:lnTo>
                    <a:pt x="1082" y="1169"/>
                  </a:lnTo>
                  <a:lnTo>
                    <a:pt x="1082" y="1167"/>
                  </a:lnTo>
                  <a:lnTo>
                    <a:pt x="1082" y="1167"/>
                  </a:lnTo>
                  <a:lnTo>
                    <a:pt x="1089" y="1167"/>
                  </a:lnTo>
                  <a:lnTo>
                    <a:pt x="1091" y="1167"/>
                  </a:lnTo>
                  <a:lnTo>
                    <a:pt x="1106" y="1167"/>
                  </a:lnTo>
                  <a:lnTo>
                    <a:pt x="1106" y="1167"/>
                  </a:lnTo>
                  <a:lnTo>
                    <a:pt x="1106" y="1167"/>
                  </a:lnTo>
                  <a:lnTo>
                    <a:pt x="1106" y="1167"/>
                  </a:lnTo>
                  <a:lnTo>
                    <a:pt x="1106" y="1167"/>
                  </a:lnTo>
                  <a:lnTo>
                    <a:pt x="1106" y="1165"/>
                  </a:lnTo>
                  <a:lnTo>
                    <a:pt x="1106" y="1165"/>
                  </a:lnTo>
                  <a:lnTo>
                    <a:pt x="1106" y="1165"/>
                  </a:lnTo>
                  <a:lnTo>
                    <a:pt x="1106" y="1162"/>
                  </a:lnTo>
                  <a:lnTo>
                    <a:pt x="1106" y="1162"/>
                  </a:lnTo>
                  <a:lnTo>
                    <a:pt x="1106" y="1162"/>
                  </a:lnTo>
                  <a:lnTo>
                    <a:pt x="1103" y="1160"/>
                  </a:lnTo>
                  <a:lnTo>
                    <a:pt x="1103" y="1160"/>
                  </a:lnTo>
                  <a:lnTo>
                    <a:pt x="1098" y="1160"/>
                  </a:lnTo>
                  <a:lnTo>
                    <a:pt x="1096" y="1160"/>
                  </a:lnTo>
                  <a:lnTo>
                    <a:pt x="1096" y="1160"/>
                  </a:lnTo>
                  <a:lnTo>
                    <a:pt x="1096" y="1160"/>
                  </a:lnTo>
                  <a:lnTo>
                    <a:pt x="1098" y="1158"/>
                  </a:lnTo>
                  <a:lnTo>
                    <a:pt x="1098" y="1158"/>
                  </a:lnTo>
                  <a:lnTo>
                    <a:pt x="1098" y="1155"/>
                  </a:lnTo>
                  <a:lnTo>
                    <a:pt x="1101" y="1150"/>
                  </a:lnTo>
                  <a:lnTo>
                    <a:pt x="1103" y="1150"/>
                  </a:lnTo>
                  <a:lnTo>
                    <a:pt x="1106" y="1150"/>
                  </a:lnTo>
                  <a:lnTo>
                    <a:pt x="1106" y="1153"/>
                  </a:lnTo>
                  <a:lnTo>
                    <a:pt x="1106" y="1153"/>
                  </a:lnTo>
                  <a:lnTo>
                    <a:pt x="1103" y="1153"/>
                  </a:lnTo>
                  <a:lnTo>
                    <a:pt x="1103" y="1155"/>
                  </a:lnTo>
                  <a:lnTo>
                    <a:pt x="1103" y="1155"/>
                  </a:lnTo>
                  <a:lnTo>
                    <a:pt x="1106" y="1155"/>
                  </a:lnTo>
                  <a:lnTo>
                    <a:pt x="1108" y="1155"/>
                  </a:lnTo>
                  <a:lnTo>
                    <a:pt x="1106" y="1155"/>
                  </a:lnTo>
                  <a:lnTo>
                    <a:pt x="1108" y="1158"/>
                  </a:lnTo>
                  <a:lnTo>
                    <a:pt x="1110" y="1158"/>
                  </a:lnTo>
                  <a:lnTo>
                    <a:pt x="1113" y="1158"/>
                  </a:lnTo>
                  <a:lnTo>
                    <a:pt x="1110" y="1158"/>
                  </a:lnTo>
                  <a:lnTo>
                    <a:pt x="1108" y="1160"/>
                  </a:lnTo>
                  <a:lnTo>
                    <a:pt x="1108" y="1160"/>
                  </a:lnTo>
                  <a:lnTo>
                    <a:pt x="1108"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20" y="1150"/>
                  </a:lnTo>
                  <a:lnTo>
                    <a:pt x="1120" y="1148"/>
                  </a:lnTo>
                  <a:lnTo>
                    <a:pt x="1120" y="1148"/>
                  </a:lnTo>
                  <a:lnTo>
                    <a:pt x="1120" y="1148"/>
                  </a:lnTo>
                  <a:lnTo>
                    <a:pt x="1120" y="1148"/>
                  </a:lnTo>
                  <a:lnTo>
                    <a:pt x="1122" y="1148"/>
                  </a:lnTo>
                  <a:lnTo>
                    <a:pt x="1122" y="1146"/>
                  </a:lnTo>
                  <a:lnTo>
                    <a:pt x="1122" y="1146"/>
                  </a:lnTo>
                  <a:lnTo>
                    <a:pt x="1120" y="1143"/>
                  </a:lnTo>
                  <a:lnTo>
                    <a:pt x="1120" y="1143"/>
                  </a:lnTo>
                  <a:lnTo>
                    <a:pt x="1122" y="1143"/>
                  </a:lnTo>
                  <a:lnTo>
                    <a:pt x="1122" y="1143"/>
                  </a:lnTo>
                  <a:lnTo>
                    <a:pt x="1122" y="1146"/>
                  </a:lnTo>
                  <a:lnTo>
                    <a:pt x="1125"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20" y="1162"/>
                  </a:lnTo>
                  <a:lnTo>
                    <a:pt x="1120" y="1165"/>
                  </a:lnTo>
                  <a:lnTo>
                    <a:pt x="1120" y="1167"/>
                  </a:lnTo>
                  <a:lnTo>
                    <a:pt x="1120" y="1169"/>
                  </a:lnTo>
                  <a:lnTo>
                    <a:pt x="1122" y="1169"/>
                  </a:lnTo>
                  <a:lnTo>
                    <a:pt x="1132" y="1179"/>
                  </a:lnTo>
                  <a:lnTo>
                    <a:pt x="1148" y="1186"/>
                  </a:lnTo>
                  <a:lnTo>
                    <a:pt x="1151" y="1186"/>
                  </a:lnTo>
                  <a:lnTo>
                    <a:pt x="1155" y="1181"/>
                  </a:lnTo>
                  <a:lnTo>
                    <a:pt x="1165" y="1181"/>
                  </a:lnTo>
                  <a:lnTo>
                    <a:pt x="1165" y="1181"/>
                  </a:lnTo>
                  <a:lnTo>
                    <a:pt x="1162" y="1179"/>
                  </a:lnTo>
                  <a:lnTo>
                    <a:pt x="1160" y="1179"/>
                  </a:lnTo>
                  <a:lnTo>
                    <a:pt x="1158" y="1179"/>
                  </a:lnTo>
                  <a:lnTo>
                    <a:pt x="1155" y="1179"/>
                  </a:lnTo>
                  <a:lnTo>
                    <a:pt x="1153" y="1176"/>
                  </a:lnTo>
                  <a:lnTo>
                    <a:pt x="1148" y="1179"/>
                  </a:lnTo>
                  <a:lnTo>
                    <a:pt x="1146" y="1181"/>
                  </a:lnTo>
                  <a:lnTo>
                    <a:pt x="1146" y="1181"/>
                  </a:lnTo>
                  <a:lnTo>
                    <a:pt x="1143" y="1179"/>
                  </a:lnTo>
                  <a:lnTo>
                    <a:pt x="1146" y="1176"/>
                  </a:lnTo>
                  <a:lnTo>
                    <a:pt x="1146" y="1176"/>
                  </a:lnTo>
                  <a:lnTo>
                    <a:pt x="1155" y="1174"/>
                  </a:lnTo>
                  <a:lnTo>
                    <a:pt x="1158" y="1174"/>
                  </a:lnTo>
                  <a:lnTo>
                    <a:pt x="1160" y="1172"/>
                  </a:lnTo>
                  <a:lnTo>
                    <a:pt x="1160" y="1172"/>
                  </a:lnTo>
                  <a:lnTo>
                    <a:pt x="1162" y="1174"/>
                  </a:lnTo>
                  <a:lnTo>
                    <a:pt x="1165" y="1174"/>
                  </a:lnTo>
                  <a:lnTo>
                    <a:pt x="1165" y="1172"/>
                  </a:lnTo>
                  <a:lnTo>
                    <a:pt x="1165" y="1172"/>
                  </a:lnTo>
                  <a:lnTo>
                    <a:pt x="1165" y="1172"/>
                  </a:lnTo>
                  <a:lnTo>
                    <a:pt x="1167" y="1174"/>
                  </a:lnTo>
                  <a:lnTo>
                    <a:pt x="1167" y="1174"/>
                  </a:lnTo>
                  <a:lnTo>
                    <a:pt x="1172" y="1174"/>
                  </a:lnTo>
                  <a:lnTo>
                    <a:pt x="1174" y="1172"/>
                  </a:lnTo>
                  <a:lnTo>
                    <a:pt x="1177" y="1169"/>
                  </a:lnTo>
                  <a:lnTo>
                    <a:pt x="1177" y="1169"/>
                  </a:lnTo>
                  <a:lnTo>
                    <a:pt x="1177" y="1169"/>
                  </a:lnTo>
                  <a:lnTo>
                    <a:pt x="1177" y="1169"/>
                  </a:lnTo>
                  <a:lnTo>
                    <a:pt x="1177" y="1172"/>
                  </a:lnTo>
                  <a:lnTo>
                    <a:pt x="1174" y="1172"/>
                  </a:lnTo>
                  <a:lnTo>
                    <a:pt x="1177" y="1174"/>
                  </a:lnTo>
                  <a:lnTo>
                    <a:pt x="1177" y="1176"/>
                  </a:lnTo>
                  <a:lnTo>
                    <a:pt x="1179" y="1176"/>
                  </a:lnTo>
                  <a:lnTo>
                    <a:pt x="1181" y="1176"/>
                  </a:lnTo>
                  <a:lnTo>
                    <a:pt x="1181" y="1176"/>
                  </a:lnTo>
                  <a:lnTo>
                    <a:pt x="1186" y="1176"/>
                  </a:lnTo>
                  <a:lnTo>
                    <a:pt x="1193" y="1176"/>
                  </a:lnTo>
                  <a:lnTo>
                    <a:pt x="1203" y="1174"/>
                  </a:lnTo>
                  <a:lnTo>
                    <a:pt x="1203" y="1174"/>
                  </a:lnTo>
                  <a:lnTo>
                    <a:pt x="1203" y="1174"/>
                  </a:lnTo>
                  <a:lnTo>
                    <a:pt x="1214" y="1176"/>
                  </a:lnTo>
                  <a:lnTo>
                    <a:pt x="1217" y="1174"/>
                  </a:lnTo>
                  <a:lnTo>
                    <a:pt x="1219" y="1172"/>
                  </a:lnTo>
                  <a:lnTo>
                    <a:pt x="1224" y="1169"/>
                  </a:lnTo>
                  <a:lnTo>
                    <a:pt x="1226" y="1167"/>
                  </a:lnTo>
                  <a:lnTo>
                    <a:pt x="1226" y="1167"/>
                  </a:lnTo>
                  <a:lnTo>
                    <a:pt x="1226" y="1167"/>
                  </a:lnTo>
                  <a:lnTo>
                    <a:pt x="1226" y="1167"/>
                  </a:lnTo>
                  <a:lnTo>
                    <a:pt x="1229" y="1167"/>
                  </a:lnTo>
                  <a:lnTo>
                    <a:pt x="1229" y="1165"/>
                  </a:lnTo>
                  <a:lnTo>
                    <a:pt x="1229" y="1167"/>
                  </a:lnTo>
                  <a:lnTo>
                    <a:pt x="1229" y="1167"/>
                  </a:lnTo>
                  <a:lnTo>
                    <a:pt x="1231"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3" y="1172"/>
                  </a:lnTo>
                  <a:lnTo>
                    <a:pt x="1245" y="1172"/>
                  </a:lnTo>
                  <a:lnTo>
                    <a:pt x="1245" y="1169"/>
                  </a:lnTo>
                  <a:lnTo>
                    <a:pt x="1245" y="1169"/>
                  </a:lnTo>
                  <a:lnTo>
                    <a:pt x="1248" y="1172"/>
                  </a:lnTo>
                  <a:lnTo>
                    <a:pt x="1248" y="1172"/>
                  </a:lnTo>
                  <a:lnTo>
                    <a:pt x="1255" y="1174"/>
                  </a:lnTo>
                  <a:lnTo>
                    <a:pt x="1255" y="1174"/>
                  </a:lnTo>
                  <a:lnTo>
                    <a:pt x="1257" y="1174"/>
                  </a:lnTo>
                  <a:lnTo>
                    <a:pt x="1259" y="1174"/>
                  </a:lnTo>
                  <a:lnTo>
                    <a:pt x="1262" y="1174"/>
                  </a:lnTo>
                  <a:lnTo>
                    <a:pt x="1262" y="1174"/>
                  </a:lnTo>
                  <a:lnTo>
                    <a:pt x="1259" y="1174"/>
                  </a:lnTo>
                  <a:lnTo>
                    <a:pt x="1259" y="1174"/>
                  </a:lnTo>
                  <a:lnTo>
                    <a:pt x="1259" y="1176"/>
                  </a:lnTo>
                  <a:lnTo>
                    <a:pt x="1259" y="1176"/>
                  </a:lnTo>
                  <a:lnTo>
                    <a:pt x="1259" y="1174"/>
                  </a:lnTo>
                  <a:lnTo>
                    <a:pt x="1262" y="1174"/>
                  </a:lnTo>
                  <a:lnTo>
                    <a:pt x="1262" y="1176"/>
                  </a:lnTo>
                  <a:lnTo>
                    <a:pt x="1262" y="1176"/>
                  </a:lnTo>
                  <a:lnTo>
                    <a:pt x="1262" y="1176"/>
                  </a:lnTo>
                  <a:lnTo>
                    <a:pt x="1262" y="1176"/>
                  </a:lnTo>
                  <a:lnTo>
                    <a:pt x="1259" y="1176"/>
                  </a:lnTo>
                  <a:lnTo>
                    <a:pt x="1259" y="1176"/>
                  </a:lnTo>
                  <a:lnTo>
                    <a:pt x="1262"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9" y="1169"/>
                  </a:lnTo>
                  <a:lnTo>
                    <a:pt x="1269" y="1169"/>
                  </a:lnTo>
                  <a:lnTo>
                    <a:pt x="1269" y="1172"/>
                  </a:lnTo>
                  <a:lnTo>
                    <a:pt x="1274" y="1169"/>
                  </a:lnTo>
                  <a:lnTo>
                    <a:pt x="1271" y="1167"/>
                  </a:lnTo>
                  <a:lnTo>
                    <a:pt x="1271" y="1167"/>
                  </a:lnTo>
                  <a:lnTo>
                    <a:pt x="1274" y="1167"/>
                  </a:lnTo>
                  <a:lnTo>
                    <a:pt x="1274" y="1167"/>
                  </a:lnTo>
                  <a:lnTo>
                    <a:pt x="1276" y="1167"/>
                  </a:lnTo>
                  <a:lnTo>
                    <a:pt x="1276" y="1167"/>
                  </a:lnTo>
                  <a:lnTo>
                    <a:pt x="1276" y="1167"/>
                  </a:lnTo>
                  <a:lnTo>
                    <a:pt x="1276" y="1165"/>
                  </a:lnTo>
                  <a:lnTo>
                    <a:pt x="1274" y="1165"/>
                  </a:lnTo>
                  <a:lnTo>
                    <a:pt x="1274" y="1165"/>
                  </a:lnTo>
                  <a:lnTo>
                    <a:pt x="1276" y="1162"/>
                  </a:lnTo>
                  <a:lnTo>
                    <a:pt x="1274" y="1160"/>
                  </a:lnTo>
                  <a:lnTo>
                    <a:pt x="1274" y="1160"/>
                  </a:lnTo>
                  <a:lnTo>
                    <a:pt x="1269" y="1160"/>
                  </a:lnTo>
                  <a:lnTo>
                    <a:pt x="1269" y="1160"/>
                  </a:lnTo>
                  <a:lnTo>
                    <a:pt x="1266" y="1158"/>
                  </a:lnTo>
                  <a:lnTo>
                    <a:pt x="1266" y="1158"/>
                  </a:lnTo>
                  <a:lnTo>
                    <a:pt x="1266" y="1158"/>
                  </a:lnTo>
                  <a:lnTo>
                    <a:pt x="1266" y="1158"/>
                  </a:lnTo>
                  <a:lnTo>
                    <a:pt x="1266" y="1158"/>
                  </a:lnTo>
                  <a:lnTo>
                    <a:pt x="1266" y="1158"/>
                  </a:lnTo>
                  <a:lnTo>
                    <a:pt x="1264" y="1158"/>
                  </a:lnTo>
                  <a:lnTo>
                    <a:pt x="1262" y="1153"/>
                  </a:lnTo>
                  <a:lnTo>
                    <a:pt x="1259" y="1153"/>
                  </a:lnTo>
                  <a:lnTo>
                    <a:pt x="1255" y="1150"/>
                  </a:lnTo>
                  <a:lnTo>
                    <a:pt x="1240" y="1148"/>
                  </a:lnTo>
                  <a:lnTo>
                    <a:pt x="1238" y="1146"/>
                  </a:lnTo>
                  <a:lnTo>
                    <a:pt x="1236" y="1146"/>
                  </a:lnTo>
                  <a:lnTo>
                    <a:pt x="1236" y="1146"/>
                  </a:lnTo>
                  <a:lnTo>
                    <a:pt x="1236" y="1146"/>
                  </a:lnTo>
                  <a:lnTo>
                    <a:pt x="1233" y="1146"/>
                  </a:lnTo>
                  <a:lnTo>
                    <a:pt x="1233" y="1146"/>
                  </a:lnTo>
                  <a:lnTo>
                    <a:pt x="1233" y="1146"/>
                  </a:lnTo>
                  <a:lnTo>
                    <a:pt x="1233" y="1146"/>
                  </a:lnTo>
                  <a:lnTo>
                    <a:pt x="1233" y="1146"/>
                  </a:lnTo>
                  <a:lnTo>
                    <a:pt x="1226" y="1139"/>
                  </a:lnTo>
                  <a:lnTo>
                    <a:pt x="1226" y="1139"/>
                  </a:lnTo>
                  <a:lnTo>
                    <a:pt x="1229" y="1139"/>
                  </a:lnTo>
                  <a:lnTo>
                    <a:pt x="1229" y="1141"/>
                  </a:lnTo>
                  <a:lnTo>
                    <a:pt x="1233" y="1143"/>
                  </a:lnTo>
                  <a:lnTo>
                    <a:pt x="1240" y="1146"/>
                  </a:lnTo>
                  <a:lnTo>
                    <a:pt x="1243" y="1146"/>
                  </a:lnTo>
                  <a:lnTo>
                    <a:pt x="1243" y="1146"/>
                  </a:lnTo>
                  <a:lnTo>
                    <a:pt x="1245" y="1146"/>
                  </a:lnTo>
                  <a:lnTo>
                    <a:pt x="1245" y="1146"/>
                  </a:lnTo>
                  <a:lnTo>
                    <a:pt x="1245" y="1146"/>
                  </a:lnTo>
                  <a:lnTo>
                    <a:pt x="1248" y="1148"/>
                  </a:lnTo>
                  <a:lnTo>
                    <a:pt x="1250" y="1148"/>
                  </a:lnTo>
                  <a:lnTo>
                    <a:pt x="1250" y="1148"/>
                  </a:lnTo>
                  <a:lnTo>
                    <a:pt x="1252" y="1148"/>
                  </a:lnTo>
                  <a:lnTo>
                    <a:pt x="1252" y="1148"/>
                  </a:lnTo>
                  <a:lnTo>
                    <a:pt x="1252" y="1148"/>
                  </a:lnTo>
                  <a:lnTo>
                    <a:pt x="1255" y="1148"/>
                  </a:lnTo>
                  <a:lnTo>
                    <a:pt x="1255" y="1148"/>
                  </a:lnTo>
                  <a:lnTo>
                    <a:pt x="1257" y="1150"/>
                  </a:lnTo>
                  <a:lnTo>
                    <a:pt x="1257" y="1150"/>
                  </a:lnTo>
                  <a:lnTo>
                    <a:pt x="1264" y="1153"/>
                  </a:lnTo>
                  <a:lnTo>
                    <a:pt x="1264" y="1153"/>
                  </a:lnTo>
                  <a:lnTo>
                    <a:pt x="1264" y="1153"/>
                  </a:lnTo>
                  <a:lnTo>
                    <a:pt x="1264" y="1153"/>
                  </a:lnTo>
                  <a:lnTo>
                    <a:pt x="1264" y="1155"/>
                  </a:lnTo>
                  <a:lnTo>
                    <a:pt x="1266" y="1155"/>
                  </a:lnTo>
                  <a:lnTo>
                    <a:pt x="1266" y="1155"/>
                  </a:lnTo>
                  <a:lnTo>
                    <a:pt x="1274" y="1160"/>
                  </a:lnTo>
                  <a:lnTo>
                    <a:pt x="1274" y="1160"/>
                  </a:lnTo>
                  <a:lnTo>
                    <a:pt x="1278" y="1158"/>
                  </a:lnTo>
                  <a:lnTo>
                    <a:pt x="1278" y="1158"/>
                  </a:lnTo>
                  <a:lnTo>
                    <a:pt x="1278" y="1160"/>
                  </a:lnTo>
                  <a:lnTo>
                    <a:pt x="1278" y="1160"/>
                  </a:lnTo>
                  <a:lnTo>
                    <a:pt x="1278" y="1160"/>
                  </a:lnTo>
                  <a:lnTo>
                    <a:pt x="1281" y="1162"/>
                  </a:lnTo>
                  <a:lnTo>
                    <a:pt x="1283" y="1160"/>
                  </a:lnTo>
                  <a:lnTo>
                    <a:pt x="1283" y="1162"/>
                  </a:lnTo>
                  <a:lnTo>
                    <a:pt x="1288" y="1162"/>
                  </a:lnTo>
                  <a:lnTo>
                    <a:pt x="1288" y="1165"/>
                  </a:lnTo>
                  <a:lnTo>
                    <a:pt x="1288" y="1165"/>
                  </a:lnTo>
                  <a:lnTo>
                    <a:pt x="1290" y="1165"/>
                  </a:lnTo>
                  <a:lnTo>
                    <a:pt x="1290" y="1167"/>
                  </a:lnTo>
                  <a:lnTo>
                    <a:pt x="1293" y="1167"/>
                  </a:lnTo>
                  <a:lnTo>
                    <a:pt x="1295" y="1167"/>
                  </a:lnTo>
                  <a:lnTo>
                    <a:pt x="1295" y="1167"/>
                  </a:lnTo>
                  <a:lnTo>
                    <a:pt x="1297" y="1169"/>
                  </a:lnTo>
                  <a:lnTo>
                    <a:pt x="1300" y="1172"/>
                  </a:lnTo>
                  <a:lnTo>
                    <a:pt x="1304" y="1172"/>
                  </a:lnTo>
                  <a:lnTo>
                    <a:pt x="1304" y="1174"/>
                  </a:lnTo>
                  <a:lnTo>
                    <a:pt x="1304" y="1174"/>
                  </a:lnTo>
                  <a:lnTo>
                    <a:pt x="1304" y="1174"/>
                  </a:lnTo>
                  <a:lnTo>
                    <a:pt x="1304" y="1174"/>
                  </a:lnTo>
                  <a:lnTo>
                    <a:pt x="1304" y="1174"/>
                  </a:lnTo>
                  <a:lnTo>
                    <a:pt x="1307" y="1172"/>
                  </a:lnTo>
                  <a:lnTo>
                    <a:pt x="1309" y="1169"/>
                  </a:lnTo>
                  <a:lnTo>
                    <a:pt x="1309" y="1169"/>
                  </a:lnTo>
                  <a:lnTo>
                    <a:pt x="1309" y="1169"/>
                  </a:lnTo>
                  <a:lnTo>
                    <a:pt x="1309" y="1167"/>
                  </a:lnTo>
                  <a:lnTo>
                    <a:pt x="1307" y="1167"/>
                  </a:lnTo>
                  <a:lnTo>
                    <a:pt x="1307" y="1165"/>
                  </a:lnTo>
                  <a:lnTo>
                    <a:pt x="1300" y="1160"/>
                  </a:lnTo>
                  <a:lnTo>
                    <a:pt x="1297" y="1160"/>
                  </a:lnTo>
                  <a:lnTo>
                    <a:pt x="1295" y="1158"/>
                  </a:lnTo>
                  <a:lnTo>
                    <a:pt x="1293" y="1158"/>
                  </a:lnTo>
                  <a:lnTo>
                    <a:pt x="1293" y="1158"/>
                  </a:lnTo>
                  <a:lnTo>
                    <a:pt x="1293" y="1155"/>
                  </a:lnTo>
                  <a:lnTo>
                    <a:pt x="1290" y="1155"/>
                  </a:lnTo>
                  <a:lnTo>
                    <a:pt x="1290" y="1153"/>
                  </a:lnTo>
                  <a:lnTo>
                    <a:pt x="1290" y="1153"/>
                  </a:lnTo>
                  <a:lnTo>
                    <a:pt x="1285" y="1150"/>
                  </a:lnTo>
                  <a:lnTo>
                    <a:pt x="1283" y="1150"/>
                  </a:lnTo>
                  <a:lnTo>
                    <a:pt x="1283" y="1153"/>
                  </a:lnTo>
                  <a:lnTo>
                    <a:pt x="1283" y="1153"/>
                  </a:lnTo>
                  <a:lnTo>
                    <a:pt x="1281" y="1153"/>
                  </a:lnTo>
                  <a:lnTo>
                    <a:pt x="1281" y="1153"/>
                  </a:lnTo>
                  <a:lnTo>
                    <a:pt x="1281" y="1153"/>
                  </a:lnTo>
                  <a:lnTo>
                    <a:pt x="1281" y="1153"/>
                  </a:lnTo>
                  <a:lnTo>
                    <a:pt x="1278" y="1150"/>
                  </a:lnTo>
                  <a:lnTo>
                    <a:pt x="1276" y="1150"/>
                  </a:lnTo>
                  <a:lnTo>
                    <a:pt x="1271" y="1150"/>
                  </a:lnTo>
                  <a:lnTo>
                    <a:pt x="1271" y="1148"/>
                  </a:lnTo>
                  <a:lnTo>
                    <a:pt x="1269" y="1148"/>
                  </a:lnTo>
                  <a:lnTo>
                    <a:pt x="1269" y="1146"/>
                  </a:lnTo>
                  <a:lnTo>
                    <a:pt x="1269" y="1146"/>
                  </a:lnTo>
                  <a:lnTo>
                    <a:pt x="1269" y="1146"/>
                  </a:lnTo>
                  <a:lnTo>
                    <a:pt x="1271" y="1146"/>
                  </a:lnTo>
                  <a:lnTo>
                    <a:pt x="1274" y="1146"/>
                  </a:lnTo>
                  <a:lnTo>
                    <a:pt x="1276" y="1146"/>
                  </a:lnTo>
                  <a:lnTo>
                    <a:pt x="1285" y="1143"/>
                  </a:lnTo>
                  <a:lnTo>
                    <a:pt x="1288" y="1143"/>
                  </a:lnTo>
                  <a:lnTo>
                    <a:pt x="1288" y="1143"/>
                  </a:lnTo>
                  <a:lnTo>
                    <a:pt x="1290" y="1143"/>
                  </a:lnTo>
                  <a:lnTo>
                    <a:pt x="1290" y="1143"/>
                  </a:lnTo>
                  <a:lnTo>
                    <a:pt x="1293" y="1146"/>
                  </a:lnTo>
                  <a:lnTo>
                    <a:pt x="1293" y="1146"/>
                  </a:lnTo>
                  <a:lnTo>
                    <a:pt x="1295" y="1146"/>
                  </a:lnTo>
                  <a:lnTo>
                    <a:pt x="1295" y="1143"/>
                  </a:lnTo>
                  <a:lnTo>
                    <a:pt x="1297" y="1143"/>
                  </a:lnTo>
                  <a:lnTo>
                    <a:pt x="1300" y="1143"/>
                  </a:lnTo>
                  <a:lnTo>
                    <a:pt x="1307" y="1143"/>
                  </a:lnTo>
                  <a:lnTo>
                    <a:pt x="1314" y="1146"/>
                  </a:lnTo>
                  <a:lnTo>
                    <a:pt x="1316" y="1146"/>
                  </a:lnTo>
                  <a:lnTo>
                    <a:pt x="1316" y="1146"/>
                  </a:lnTo>
                  <a:lnTo>
                    <a:pt x="1316" y="1143"/>
                  </a:lnTo>
                  <a:lnTo>
                    <a:pt x="1319" y="1143"/>
                  </a:lnTo>
                  <a:lnTo>
                    <a:pt x="1319" y="1143"/>
                  </a:lnTo>
                  <a:lnTo>
                    <a:pt x="1323" y="1143"/>
                  </a:lnTo>
                  <a:lnTo>
                    <a:pt x="1323" y="1143"/>
                  </a:lnTo>
                  <a:lnTo>
                    <a:pt x="1326" y="1143"/>
                  </a:lnTo>
                  <a:lnTo>
                    <a:pt x="1326" y="1146"/>
                  </a:lnTo>
                  <a:lnTo>
                    <a:pt x="1326" y="1146"/>
                  </a:lnTo>
                  <a:lnTo>
                    <a:pt x="1326" y="1146"/>
                  </a:lnTo>
                  <a:lnTo>
                    <a:pt x="1326" y="1146"/>
                  </a:lnTo>
                  <a:lnTo>
                    <a:pt x="1328" y="1146"/>
                  </a:lnTo>
                  <a:lnTo>
                    <a:pt x="1328" y="1143"/>
                  </a:lnTo>
                  <a:lnTo>
                    <a:pt x="1328" y="1143"/>
                  </a:lnTo>
                  <a:lnTo>
                    <a:pt x="1328" y="1143"/>
                  </a:lnTo>
                  <a:lnTo>
                    <a:pt x="1330" y="1143"/>
                  </a:lnTo>
                  <a:lnTo>
                    <a:pt x="1330" y="1143"/>
                  </a:lnTo>
                  <a:lnTo>
                    <a:pt x="1330" y="1143"/>
                  </a:lnTo>
                  <a:lnTo>
                    <a:pt x="1333" y="1146"/>
                  </a:lnTo>
                  <a:lnTo>
                    <a:pt x="1333" y="1146"/>
                  </a:lnTo>
                  <a:lnTo>
                    <a:pt x="1333" y="1146"/>
                  </a:lnTo>
                  <a:lnTo>
                    <a:pt x="1333" y="1146"/>
                  </a:lnTo>
                  <a:lnTo>
                    <a:pt x="1335" y="1148"/>
                  </a:lnTo>
                  <a:lnTo>
                    <a:pt x="1335" y="1150"/>
                  </a:lnTo>
                  <a:lnTo>
                    <a:pt x="1335" y="1150"/>
                  </a:lnTo>
                  <a:lnTo>
                    <a:pt x="1337" y="1150"/>
                  </a:lnTo>
                  <a:lnTo>
                    <a:pt x="1337" y="1150"/>
                  </a:lnTo>
                  <a:lnTo>
                    <a:pt x="1340" y="1153"/>
                  </a:lnTo>
                  <a:lnTo>
                    <a:pt x="1347" y="1148"/>
                  </a:lnTo>
                  <a:lnTo>
                    <a:pt x="1361" y="1141"/>
                  </a:lnTo>
                  <a:lnTo>
                    <a:pt x="1364" y="1141"/>
                  </a:lnTo>
                  <a:lnTo>
                    <a:pt x="1364" y="1141"/>
                  </a:lnTo>
                  <a:lnTo>
                    <a:pt x="1364" y="1141"/>
                  </a:lnTo>
                  <a:lnTo>
                    <a:pt x="1366" y="1141"/>
                  </a:lnTo>
                  <a:lnTo>
                    <a:pt x="1366" y="1141"/>
                  </a:lnTo>
                  <a:lnTo>
                    <a:pt x="1364" y="1139"/>
                  </a:lnTo>
                  <a:lnTo>
                    <a:pt x="1366" y="1139"/>
                  </a:lnTo>
                  <a:lnTo>
                    <a:pt x="1366" y="1139"/>
                  </a:lnTo>
                  <a:lnTo>
                    <a:pt x="1366" y="1139"/>
                  </a:lnTo>
                  <a:lnTo>
                    <a:pt x="1366" y="1136"/>
                  </a:lnTo>
                  <a:lnTo>
                    <a:pt x="1366" y="1136"/>
                  </a:lnTo>
                  <a:lnTo>
                    <a:pt x="1366" y="1134"/>
                  </a:lnTo>
                  <a:lnTo>
                    <a:pt x="1366" y="1131"/>
                  </a:lnTo>
                  <a:lnTo>
                    <a:pt x="1366" y="1131"/>
                  </a:lnTo>
                  <a:lnTo>
                    <a:pt x="1366" y="1129"/>
                  </a:lnTo>
                  <a:lnTo>
                    <a:pt x="1364" y="1129"/>
                  </a:lnTo>
                  <a:lnTo>
                    <a:pt x="1364" y="1127"/>
                  </a:lnTo>
                  <a:lnTo>
                    <a:pt x="1364" y="1127"/>
                  </a:lnTo>
                  <a:lnTo>
                    <a:pt x="1364" y="1127"/>
                  </a:lnTo>
                  <a:lnTo>
                    <a:pt x="1364" y="1127"/>
                  </a:lnTo>
                  <a:lnTo>
                    <a:pt x="1364" y="1127"/>
                  </a:lnTo>
                  <a:lnTo>
                    <a:pt x="1364" y="1127"/>
                  </a:lnTo>
                  <a:lnTo>
                    <a:pt x="1361" y="1124"/>
                  </a:lnTo>
                  <a:lnTo>
                    <a:pt x="1361" y="1124"/>
                  </a:lnTo>
                  <a:lnTo>
                    <a:pt x="1361" y="1124"/>
                  </a:lnTo>
                  <a:lnTo>
                    <a:pt x="1361" y="1124"/>
                  </a:lnTo>
                  <a:lnTo>
                    <a:pt x="1361" y="1122"/>
                  </a:lnTo>
                  <a:lnTo>
                    <a:pt x="1361" y="1122"/>
                  </a:lnTo>
                  <a:lnTo>
                    <a:pt x="1359" y="1122"/>
                  </a:lnTo>
                  <a:lnTo>
                    <a:pt x="1359" y="1122"/>
                  </a:lnTo>
                  <a:lnTo>
                    <a:pt x="1359" y="1120"/>
                  </a:lnTo>
                  <a:lnTo>
                    <a:pt x="1359" y="1120"/>
                  </a:lnTo>
                  <a:lnTo>
                    <a:pt x="1359" y="1120"/>
                  </a:lnTo>
                  <a:lnTo>
                    <a:pt x="1356" y="1117"/>
                  </a:lnTo>
                  <a:lnTo>
                    <a:pt x="1356" y="1115"/>
                  </a:lnTo>
                  <a:lnTo>
                    <a:pt x="1356" y="1115"/>
                  </a:lnTo>
                  <a:lnTo>
                    <a:pt x="1352" y="1110"/>
                  </a:lnTo>
                  <a:lnTo>
                    <a:pt x="1349" y="1108"/>
                  </a:lnTo>
                  <a:lnTo>
                    <a:pt x="1347" y="1105"/>
                  </a:lnTo>
                  <a:lnTo>
                    <a:pt x="1347" y="1105"/>
                  </a:lnTo>
                  <a:lnTo>
                    <a:pt x="1345" y="1105"/>
                  </a:lnTo>
                  <a:lnTo>
                    <a:pt x="1342" y="1105"/>
                  </a:lnTo>
                  <a:lnTo>
                    <a:pt x="1342" y="1108"/>
                  </a:lnTo>
                  <a:lnTo>
                    <a:pt x="1342" y="1108"/>
                  </a:lnTo>
                  <a:lnTo>
                    <a:pt x="1340" y="1108"/>
                  </a:lnTo>
                  <a:lnTo>
                    <a:pt x="1340" y="1108"/>
                  </a:lnTo>
                  <a:lnTo>
                    <a:pt x="1337" y="1108"/>
                  </a:lnTo>
                  <a:lnTo>
                    <a:pt x="1335" y="1105"/>
                  </a:lnTo>
                  <a:lnTo>
                    <a:pt x="1335" y="1105"/>
                  </a:lnTo>
                  <a:lnTo>
                    <a:pt x="1333" y="1105"/>
                  </a:lnTo>
                  <a:lnTo>
                    <a:pt x="1333" y="1105"/>
                  </a:lnTo>
                  <a:lnTo>
                    <a:pt x="1333" y="1105"/>
                  </a:lnTo>
                  <a:lnTo>
                    <a:pt x="1333" y="1108"/>
                  </a:lnTo>
                  <a:lnTo>
                    <a:pt x="1330" y="1108"/>
                  </a:lnTo>
                  <a:lnTo>
                    <a:pt x="1330" y="1108"/>
                  </a:lnTo>
                  <a:lnTo>
                    <a:pt x="1330" y="1105"/>
                  </a:lnTo>
                  <a:lnTo>
                    <a:pt x="1328" y="1105"/>
                  </a:lnTo>
                  <a:lnTo>
                    <a:pt x="1326" y="1105"/>
                  </a:lnTo>
                  <a:lnTo>
                    <a:pt x="1326" y="1103"/>
                  </a:lnTo>
                  <a:lnTo>
                    <a:pt x="1326" y="1103"/>
                  </a:lnTo>
                  <a:lnTo>
                    <a:pt x="1326" y="1101"/>
                  </a:lnTo>
                  <a:lnTo>
                    <a:pt x="1326" y="1101"/>
                  </a:lnTo>
                  <a:lnTo>
                    <a:pt x="1326" y="1098"/>
                  </a:lnTo>
                  <a:lnTo>
                    <a:pt x="1328" y="1098"/>
                  </a:lnTo>
                  <a:lnTo>
                    <a:pt x="1328" y="1101"/>
                  </a:lnTo>
                  <a:lnTo>
                    <a:pt x="1330" y="1101"/>
                  </a:lnTo>
                  <a:lnTo>
                    <a:pt x="1330" y="1101"/>
                  </a:lnTo>
                  <a:lnTo>
                    <a:pt x="1330" y="1098"/>
                  </a:lnTo>
                  <a:lnTo>
                    <a:pt x="1330" y="1098"/>
                  </a:lnTo>
                  <a:lnTo>
                    <a:pt x="1328" y="1096"/>
                  </a:lnTo>
                  <a:lnTo>
                    <a:pt x="1328" y="1096"/>
                  </a:lnTo>
                  <a:lnTo>
                    <a:pt x="1328" y="1096"/>
                  </a:lnTo>
                  <a:lnTo>
                    <a:pt x="1328"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3" y="1089"/>
                  </a:lnTo>
                  <a:lnTo>
                    <a:pt x="1333" y="1089"/>
                  </a:lnTo>
                  <a:lnTo>
                    <a:pt x="1333" y="1089"/>
                  </a:lnTo>
                  <a:lnTo>
                    <a:pt x="1333" y="1089"/>
                  </a:lnTo>
                  <a:lnTo>
                    <a:pt x="1333" y="1091"/>
                  </a:lnTo>
                  <a:lnTo>
                    <a:pt x="1333" y="1091"/>
                  </a:lnTo>
                  <a:lnTo>
                    <a:pt x="1333" y="1091"/>
                  </a:lnTo>
                  <a:lnTo>
                    <a:pt x="1333" y="1094"/>
                  </a:lnTo>
                  <a:lnTo>
                    <a:pt x="1333" y="1094"/>
                  </a:lnTo>
                  <a:lnTo>
                    <a:pt x="1333" y="1096"/>
                  </a:lnTo>
                  <a:lnTo>
                    <a:pt x="1333" y="1096"/>
                  </a:lnTo>
                  <a:lnTo>
                    <a:pt x="1333" y="1096"/>
                  </a:lnTo>
                  <a:lnTo>
                    <a:pt x="1333" y="1098"/>
                  </a:lnTo>
                  <a:lnTo>
                    <a:pt x="1333" y="1098"/>
                  </a:lnTo>
                  <a:lnTo>
                    <a:pt x="1333" y="1098"/>
                  </a:lnTo>
                  <a:lnTo>
                    <a:pt x="1333" y="1098"/>
                  </a:lnTo>
                  <a:lnTo>
                    <a:pt x="1333" y="1098"/>
                  </a:lnTo>
                  <a:lnTo>
                    <a:pt x="1330" y="1098"/>
                  </a:lnTo>
                  <a:lnTo>
                    <a:pt x="1333" y="1098"/>
                  </a:lnTo>
                  <a:lnTo>
                    <a:pt x="1333"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3" y="1082"/>
                  </a:lnTo>
                  <a:lnTo>
                    <a:pt x="1333" y="1082"/>
                  </a:lnTo>
                  <a:lnTo>
                    <a:pt x="1333" y="1082"/>
                  </a:lnTo>
                  <a:lnTo>
                    <a:pt x="1333" y="1082"/>
                  </a:lnTo>
                  <a:lnTo>
                    <a:pt x="1333" y="1082"/>
                  </a:lnTo>
                  <a:lnTo>
                    <a:pt x="1333" y="1082"/>
                  </a:lnTo>
                  <a:lnTo>
                    <a:pt x="1333" y="1079"/>
                  </a:lnTo>
                  <a:lnTo>
                    <a:pt x="1333" y="1077"/>
                  </a:lnTo>
                  <a:lnTo>
                    <a:pt x="1335" y="1077"/>
                  </a:lnTo>
                  <a:lnTo>
                    <a:pt x="1335" y="1077"/>
                  </a:lnTo>
                  <a:lnTo>
                    <a:pt x="1335" y="1077"/>
                  </a:lnTo>
                  <a:lnTo>
                    <a:pt x="1335" y="1079"/>
                  </a:lnTo>
                  <a:lnTo>
                    <a:pt x="1337" y="1079"/>
                  </a:lnTo>
                  <a:lnTo>
                    <a:pt x="1337" y="1079"/>
                  </a:lnTo>
                  <a:lnTo>
                    <a:pt x="1337" y="1079"/>
                  </a:lnTo>
                  <a:lnTo>
                    <a:pt x="1340" y="1079"/>
                  </a:lnTo>
                  <a:lnTo>
                    <a:pt x="1340" y="1079"/>
                  </a:lnTo>
                  <a:lnTo>
                    <a:pt x="1340" y="1079"/>
                  </a:lnTo>
                  <a:lnTo>
                    <a:pt x="1340" y="1077"/>
                  </a:lnTo>
                  <a:lnTo>
                    <a:pt x="1340" y="1079"/>
                  </a:lnTo>
                  <a:lnTo>
                    <a:pt x="1342" y="1079"/>
                  </a:lnTo>
                  <a:lnTo>
                    <a:pt x="1342" y="1079"/>
                  </a:lnTo>
                  <a:lnTo>
                    <a:pt x="1345" y="1082"/>
                  </a:lnTo>
                  <a:lnTo>
                    <a:pt x="1345" y="1084"/>
                  </a:lnTo>
                  <a:lnTo>
                    <a:pt x="1347" y="1084"/>
                  </a:lnTo>
                  <a:lnTo>
                    <a:pt x="1345" y="1084"/>
                  </a:lnTo>
                  <a:lnTo>
                    <a:pt x="1345" y="1084"/>
                  </a:lnTo>
                  <a:lnTo>
                    <a:pt x="1345" y="1084"/>
                  </a:lnTo>
                  <a:lnTo>
                    <a:pt x="1342" y="1084"/>
                  </a:lnTo>
                  <a:lnTo>
                    <a:pt x="1342" y="1082"/>
                  </a:lnTo>
                  <a:lnTo>
                    <a:pt x="1342" y="1082"/>
                  </a:lnTo>
                  <a:lnTo>
                    <a:pt x="1342" y="1082"/>
                  </a:lnTo>
                  <a:lnTo>
                    <a:pt x="1340" y="1082"/>
                  </a:lnTo>
                  <a:lnTo>
                    <a:pt x="1340" y="1084"/>
                  </a:lnTo>
                  <a:lnTo>
                    <a:pt x="1337" y="1086"/>
                  </a:lnTo>
                  <a:lnTo>
                    <a:pt x="1337" y="1086"/>
                  </a:lnTo>
                  <a:lnTo>
                    <a:pt x="1340" y="1086"/>
                  </a:lnTo>
                  <a:lnTo>
                    <a:pt x="1340" y="1086"/>
                  </a:lnTo>
                  <a:lnTo>
                    <a:pt x="1340" y="1086"/>
                  </a:lnTo>
                  <a:lnTo>
                    <a:pt x="1340" y="1086"/>
                  </a:lnTo>
                  <a:lnTo>
                    <a:pt x="1340"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40" y="1094"/>
                  </a:lnTo>
                  <a:lnTo>
                    <a:pt x="1340" y="1094"/>
                  </a:lnTo>
                  <a:lnTo>
                    <a:pt x="1340" y="1094"/>
                  </a:lnTo>
                  <a:lnTo>
                    <a:pt x="1340" y="1096"/>
                  </a:lnTo>
                  <a:lnTo>
                    <a:pt x="1340" y="1096"/>
                  </a:lnTo>
                  <a:lnTo>
                    <a:pt x="1342" y="1094"/>
                  </a:lnTo>
                  <a:lnTo>
                    <a:pt x="1342" y="1094"/>
                  </a:lnTo>
                  <a:lnTo>
                    <a:pt x="1345" y="1096"/>
                  </a:lnTo>
                  <a:lnTo>
                    <a:pt x="1345" y="1096"/>
                  </a:lnTo>
                  <a:lnTo>
                    <a:pt x="1345" y="1098"/>
                  </a:lnTo>
                  <a:lnTo>
                    <a:pt x="1347" y="1098"/>
                  </a:lnTo>
                  <a:lnTo>
                    <a:pt x="1347" y="1096"/>
                  </a:lnTo>
                  <a:lnTo>
                    <a:pt x="1345" y="1096"/>
                  </a:lnTo>
                  <a:lnTo>
                    <a:pt x="1345" y="1096"/>
                  </a:lnTo>
                  <a:lnTo>
                    <a:pt x="1345" y="1094"/>
                  </a:lnTo>
                  <a:lnTo>
                    <a:pt x="1345" y="1094"/>
                  </a:lnTo>
                  <a:lnTo>
                    <a:pt x="1345" y="1094"/>
                  </a:lnTo>
                  <a:lnTo>
                    <a:pt x="1345" y="1091"/>
                  </a:lnTo>
                  <a:lnTo>
                    <a:pt x="1345" y="1091"/>
                  </a:lnTo>
                  <a:lnTo>
                    <a:pt x="1345" y="1091"/>
                  </a:lnTo>
                  <a:lnTo>
                    <a:pt x="1345" y="1094"/>
                  </a:lnTo>
                  <a:lnTo>
                    <a:pt x="1347" y="1094"/>
                  </a:lnTo>
                  <a:lnTo>
                    <a:pt x="1347" y="1094"/>
                  </a:lnTo>
                  <a:lnTo>
                    <a:pt x="1349" y="1094"/>
                  </a:lnTo>
                  <a:lnTo>
                    <a:pt x="1349" y="1094"/>
                  </a:lnTo>
                  <a:lnTo>
                    <a:pt x="1349" y="1096"/>
                  </a:lnTo>
                  <a:lnTo>
                    <a:pt x="1352" y="1098"/>
                  </a:lnTo>
                  <a:lnTo>
                    <a:pt x="1354" y="1098"/>
                  </a:lnTo>
                  <a:lnTo>
                    <a:pt x="1354" y="1098"/>
                  </a:lnTo>
                  <a:lnTo>
                    <a:pt x="1354" y="1098"/>
                  </a:lnTo>
                  <a:lnTo>
                    <a:pt x="1354" y="1101"/>
                  </a:lnTo>
                  <a:lnTo>
                    <a:pt x="1354" y="1101"/>
                  </a:lnTo>
                  <a:lnTo>
                    <a:pt x="1359" y="1103"/>
                  </a:lnTo>
                  <a:lnTo>
                    <a:pt x="1359" y="1103"/>
                  </a:lnTo>
                  <a:lnTo>
                    <a:pt x="1356" y="1101"/>
                  </a:lnTo>
                  <a:lnTo>
                    <a:pt x="1356" y="1101"/>
                  </a:lnTo>
                  <a:lnTo>
                    <a:pt x="1356" y="1101"/>
                  </a:lnTo>
                  <a:lnTo>
                    <a:pt x="1356" y="1101"/>
                  </a:lnTo>
                  <a:lnTo>
                    <a:pt x="1356" y="1101"/>
                  </a:lnTo>
                  <a:lnTo>
                    <a:pt x="1356" y="1101"/>
                  </a:lnTo>
                  <a:lnTo>
                    <a:pt x="1359" y="1098"/>
                  </a:lnTo>
                  <a:lnTo>
                    <a:pt x="1359" y="1098"/>
                  </a:lnTo>
                  <a:lnTo>
                    <a:pt x="1364" y="1098"/>
                  </a:lnTo>
                  <a:lnTo>
                    <a:pt x="1364" y="1101"/>
                  </a:lnTo>
                  <a:lnTo>
                    <a:pt x="1361" y="1101"/>
                  </a:lnTo>
                  <a:lnTo>
                    <a:pt x="1361" y="1101"/>
                  </a:lnTo>
                  <a:lnTo>
                    <a:pt x="1361" y="1101"/>
                  </a:lnTo>
                  <a:lnTo>
                    <a:pt x="1361" y="1101"/>
                  </a:lnTo>
                  <a:lnTo>
                    <a:pt x="1361" y="1103"/>
                  </a:lnTo>
                  <a:lnTo>
                    <a:pt x="1361" y="1103"/>
                  </a:lnTo>
                  <a:lnTo>
                    <a:pt x="1359" y="1103"/>
                  </a:lnTo>
                  <a:lnTo>
                    <a:pt x="1359" y="1103"/>
                  </a:lnTo>
                  <a:lnTo>
                    <a:pt x="1364" y="1105"/>
                  </a:lnTo>
                  <a:lnTo>
                    <a:pt x="1364" y="1105"/>
                  </a:lnTo>
                  <a:lnTo>
                    <a:pt x="1366" y="1108"/>
                  </a:lnTo>
                  <a:lnTo>
                    <a:pt x="1366" y="1110"/>
                  </a:lnTo>
                  <a:lnTo>
                    <a:pt x="1366" y="1110"/>
                  </a:lnTo>
                  <a:lnTo>
                    <a:pt x="1366" y="1110"/>
                  </a:lnTo>
                  <a:lnTo>
                    <a:pt x="1368" y="1110"/>
                  </a:lnTo>
                  <a:lnTo>
                    <a:pt x="1368" y="1110"/>
                  </a:lnTo>
                  <a:lnTo>
                    <a:pt x="1368" y="1110"/>
                  </a:lnTo>
                  <a:lnTo>
                    <a:pt x="1368" y="1108"/>
                  </a:lnTo>
                  <a:lnTo>
                    <a:pt x="1368" y="1108"/>
                  </a:lnTo>
                  <a:lnTo>
                    <a:pt x="1371" y="1108"/>
                  </a:lnTo>
                  <a:lnTo>
                    <a:pt x="1371" y="1108"/>
                  </a:lnTo>
                  <a:lnTo>
                    <a:pt x="1373" y="1108"/>
                  </a:lnTo>
                  <a:lnTo>
                    <a:pt x="1375" y="1108"/>
                  </a:lnTo>
                  <a:lnTo>
                    <a:pt x="1375" y="1108"/>
                  </a:lnTo>
                  <a:lnTo>
                    <a:pt x="1375" y="1108"/>
                  </a:lnTo>
                  <a:lnTo>
                    <a:pt x="1373" y="1105"/>
                  </a:lnTo>
                  <a:lnTo>
                    <a:pt x="1373" y="1105"/>
                  </a:lnTo>
                  <a:lnTo>
                    <a:pt x="1373" y="1105"/>
                  </a:lnTo>
                  <a:lnTo>
                    <a:pt x="1373" y="1105"/>
                  </a:lnTo>
                  <a:lnTo>
                    <a:pt x="1371" y="1105"/>
                  </a:lnTo>
                  <a:lnTo>
                    <a:pt x="1371" y="1105"/>
                  </a:lnTo>
                  <a:lnTo>
                    <a:pt x="1373" y="1103"/>
                  </a:lnTo>
                  <a:lnTo>
                    <a:pt x="1373" y="1105"/>
                  </a:lnTo>
                  <a:lnTo>
                    <a:pt x="1375" y="1105"/>
                  </a:lnTo>
                  <a:lnTo>
                    <a:pt x="1375" y="1105"/>
                  </a:lnTo>
                  <a:lnTo>
                    <a:pt x="1378" y="1105"/>
                  </a:lnTo>
                  <a:lnTo>
                    <a:pt x="1380" y="1103"/>
                  </a:lnTo>
                  <a:lnTo>
                    <a:pt x="1380" y="1101"/>
                  </a:lnTo>
                  <a:lnTo>
                    <a:pt x="1380" y="1101"/>
                  </a:lnTo>
                  <a:lnTo>
                    <a:pt x="1382" y="1103"/>
                  </a:lnTo>
                  <a:lnTo>
                    <a:pt x="1382" y="1103"/>
                  </a:lnTo>
                  <a:lnTo>
                    <a:pt x="1382" y="1101"/>
                  </a:lnTo>
                  <a:lnTo>
                    <a:pt x="1382" y="1101"/>
                  </a:lnTo>
                  <a:lnTo>
                    <a:pt x="1382" y="1101"/>
                  </a:lnTo>
                  <a:lnTo>
                    <a:pt x="1385" y="1103"/>
                  </a:lnTo>
                  <a:lnTo>
                    <a:pt x="1387" y="1103"/>
                  </a:lnTo>
                  <a:lnTo>
                    <a:pt x="1387" y="1105"/>
                  </a:lnTo>
                  <a:lnTo>
                    <a:pt x="1390" y="1105"/>
                  </a:lnTo>
                  <a:lnTo>
                    <a:pt x="1390" y="1108"/>
                  </a:lnTo>
                  <a:lnTo>
                    <a:pt x="1392" y="1113"/>
                  </a:lnTo>
                  <a:lnTo>
                    <a:pt x="1392" y="1113"/>
                  </a:lnTo>
                  <a:lnTo>
                    <a:pt x="1392" y="1115"/>
                  </a:lnTo>
                  <a:lnTo>
                    <a:pt x="1394" y="1117"/>
                  </a:lnTo>
                  <a:lnTo>
                    <a:pt x="1394" y="1120"/>
                  </a:lnTo>
                  <a:lnTo>
                    <a:pt x="1394" y="1122"/>
                  </a:lnTo>
                  <a:lnTo>
                    <a:pt x="1394" y="1124"/>
                  </a:lnTo>
                  <a:lnTo>
                    <a:pt x="1397" y="1127"/>
                  </a:lnTo>
                  <a:lnTo>
                    <a:pt x="1399" y="1129"/>
                  </a:lnTo>
                  <a:lnTo>
                    <a:pt x="1399" y="1134"/>
                  </a:lnTo>
                  <a:lnTo>
                    <a:pt x="1399" y="1136"/>
                  </a:lnTo>
                  <a:lnTo>
                    <a:pt x="1401" y="1136"/>
                  </a:lnTo>
                  <a:lnTo>
                    <a:pt x="1401" y="1139"/>
                  </a:lnTo>
                  <a:lnTo>
                    <a:pt x="1404" y="1141"/>
                  </a:lnTo>
                  <a:lnTo>
                    <a:pt x="1404"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4" y="1134"/>
                  </a:lnTo>
                  <a:lnTo>
                    <a:pt x="1404" y="1134"/>
                  </a:lnTo>
                  <a:lnTo>
                    <a:pt x="1404" y="1136"/>
                  </a:lnTo>
                  <a:lnTo>
                    <a:pt x="1404" y="1136"/>
                  </a:lnTo>
                  <a:lnTo>
                    <a:pt x="1401" y="1136"/>
                  </a:lnTo>
                  <a:lnTo>
                    <a:pt x="1404" y="1131"/>
                  </a:lnTo>
                  <a:lnTo>
                    <a:pt x="1404" y="1131"/>
                  </a:lnTo>
                  <a:lnTo>
                    <a:pt x="1408" y="1129"/>
                  </a:lnTo>
                  <a:lnTo>
                    <a:pt x="1408" y="1127"/>
                  </a:lnTo>
                  <a:lnTo>
                    <a:pt x="1408" y="1127"/>
                  </a:lnTo>
                  <a:lnTo>
                    <a:pt x="1411" y="1127"/>
                  </a:lnTo>
                  <a:lnTo>
                    <a:pt x="1411" y="1124"/>
                  </a:lnTo>
                  <a:lnTo>
                    <a:pt x="1411" y="1124"/>
                  </a:lnTo>
                  <a:lnTo>
                    <a:pt x="1416" y="1120"/>
                  </a:lnTo>
                  <a:lnTo>
                    <a:pt x="1418" y="1120"/>
                  </a:lnTo>
                  <a:lnTo>
                    <a:pt x="1418" y="1122"/>
                  </a:lnTo>
                  <a:lnTo>
                    <a:pt x="1413" y="1124"/>
                  </a:lnTo>
                  <a:lnTo>
                    <a:pt x="1411" y="1129"/>
                  </a:lnTo>
                  <a:lnTo>
                    <a:pt x="1411" y="1131"/>
                  </a:lnTo>
                  <a:lnTo>
                    <a:pt x="1411" y="1131"/>
                  </a:lnTo>
                  <a:lnTo>
                    <a:pt x="1416" y="1131"/>
                  </a:lnTo>
                  <a:lnTo>
                    <a:pt x="1416" y="1131"/>
                  </a:lnTo>
                  <a:lnTo>
                    <a:pt x="1416" y="1131"/>
                  </a:lnTo>
                  <a:lnTo>
                    <a:pt x="1418" y="1129"/>
                  </a:lnTo>
                  <a:lnTo>
                    <a:pt x="1418" y="1127"/>
                  </a:lnTo>
                  <a:lnTo>
                    <a:pt x="1418" y="1127"/>
                  </a:lnTo>
                  <a:lnTo>
                    <a:pt x="1420" y="1127"/>
                  </a:lnTo>
                  <a:lnTo>
                    <a:pt x="1420" y="1127"/>
                  </a:lnTo>
                  <a:lnTo>
                    <a:pt x="1420" y="1129"/>
                  </a:lnTo>
                  <a:lnTo>
                    <a:pt x="1418" y="1129"/>
                  </a:lnTo>
                  <a:lnTo>
                    <a:pt x="1418" y="1131"/>
                  </a:lnTo>
                  <a:lnTo>
                    <a:pt x="1425" y="1129"/>
                  </a:lnTo>
                  <a:lnTo>
                    <a:pt x="1425" y="1127"/>
                  </a:lnTo>
                  <a:lnTo>
                    <a:pt x="1425" y="1127"/>
                  </a:lnTo>
                  <a:lnTo>
                    <a:pt x="1427" y="1127"/>
                  </a:lnTo>
                  <a:lnTo>
                    <a:pt x="1427" y="1127"/>
                  </a:lnTo>
                  <a:lnTo>
                    <a:pt x="1427" y="1129"/>
                  </a:lnTo>
                  <a:lnTo>
                    <a:pt x="1425" y="1129"/>
                  </a:lnTo>
                  <a:lnTo>
                    <a:pt x="1425" y="1129"/>
                  </a:lnTo>
                  <a:lnTo>
                    <a:pt x="1425" y="1131"/>
                  </a:lnTo>
                  <a:lnTo>
                    <a:pt x="1427" y="1134"/>
                  </a:lnTo>
                  <a:lnTo>
                    <a:pt x="1427" y="1134"/>
                  </a:lnTo>
                  <a:lnTo>
                    <a:pt x="1427" y="1134"/>
                  </a:lnTo>
                  <a:lnTo>
                    <a:pt x="1430" y="1134"/>
                  </a:lnTo>
                  <a:lnTo>
                    <a:pt x="1430" y="1134"/>
                  </a:lnTo>
                  <a:lnTo>
                    <a:pt x="1430" y="1134"/>
                  </a:lnTo>
                  <a:lnTo>
                    <a:pt x="1430" y="1136"/>
                  </a:lnTo>
                  <a:lnTo>
                    <a:pt x="1430" y="1136"/>
                  </a:lnTo>
                  <a:lnTo>
                    <a:pt x="1430" y="1139"/>
                  </a:lnTo>
                  <a:lnTo>
                    <a:pt x="1430" y="1139"/>
                  </a:lnTo>
                  <a:lnTo>
                    <a:pt x="1427" y="1141"/>
                  </a:lnTo>
                  <a:lnTo>
                    <a:pt x="1427" y="1139"/>
                  </a:lnTo>
                  <a:lnTo>
                    <a:pt x="1427" y="1139"/>
                  </a:lnTo>
                  <a:lnTo>
                    <a:pt x="1427" y="1136"/>
                  </a:lnTo>
                  <a:lnTo>
                    <a:pt x="1427" y="1139"/>
                  </a:lnTo>
                  <a:lnTo>
                    <a:pt x="1425" y="1139"/>
                  </a:lnTo>
                  <a:lnTo>
                    <a:pt x="1425" y="1139"/>
                  </a:lnTo>
                  <a:lnTo>
                    <a:pt x="1425" y="1139"/>
                  </a:lnTo>
                  <a:lnTo>
                    <a:pt x="1425" y="1139"/>
                  </a:lnTo>
                  <a:lnTo>
                    <a:pt x="1425" y="1139"/>
                  </a:lnTo>
                  <a:lnTo>
                    <a:pt x="1425" y="1139"/>
                  </a:lnTo>
                  <a:lnTo>
                    <a:pt x="1425" y="1141"/>
                  </a:lnTo>
                  <a:lnTo>
                    <a:pt x="1423" y="1141"/>
                  </a:lnTo>
                  <a:lnTo>
                    <a:pt x="1420" y="1141"/>
                  </a:lnTo>
                  <a:lnTo>
                    <a:pt x="1420" y="1143"/>
                  </a:lnTo>
                  <a:lnTo>
                    <a:pt x="1420" y="1146"/>
                  </a:lnTo>
                  <a:lnTo>
                    <a:pt x="1423" y="1148"/>
                  </a:lnTo>
                  <a:lnTo>
                    <a:pt x="1423" y="1146"/>
                  </a:lnTo>
                  <a:lnTo>
                    <a:pt x="1425" y="1146"/>
                  </a:lnTo>
                  <a:lnTo>
                    <a:pt x="1425" y="1146"/>
                  </a:lnTo>
                  <a:lnTo>
                    <a:pt x="1425" y="1146"/>
                  </a:lnTo>
                  <a:lnTo>
                    <a:pt x="1425" y="1148"/>
                  </a:lnTo>
                  <a:lnTo>
                    <a:pt x="1427" y="1148"/>
                  </a:lnTo>
                  <a:lnTo>
                    <a:pt x="1427" y="1148"/>
                  </a:lnTo>
                  <a:lnTo>
                    <a:pt x="1427" y="1148"/>
                  </a:lnTo>
                  <a:lnTo>
                    <a:pt x="1430" y="1148"/>
                  </a:lnTo>
                  <a:lnTo>
                    <a:pt x="1430" y="1146"/>
                  </a:lnTo>
                  <a:lnTo>
                    <a:pt x="1432" y="1143"/>
                  </a:lnTo>
                  <a:lnTo>
                    <a:pt x="1432" y="1143"/>
                  </a:lnTo>
                  <a:lnTo>
                    <a:pt x="1432" y="1143"/>
                  </a:lnTo>
                  <a:lnTo>
                    <a:pt x="1432" y="1146"/>
                  </a:lnTo>
                  <a:lnTo>
                    <a:pt x="1432" y="1146"/>
                  </a:lnTo>
                  <a:lnTo>
                    <a:pt x="1432" y="1148"/>
                  </a:lnTo>
                  <a:lnTo>
                    <a:pt x="1432" y="1148"/>
                  </a:lnTo>
                  <a:lnTo>
                    <a:pt x="1435" y="1148"/>
                  </a:lnTo>
                  <a:lnTo>
                    <a:pt x="1439" y="1148"/>
                  </a:lnTo>
                  <a:lnTo>
                    <a:pt x="1439" y="1148"/>
                  </a:lnTo>
                  <a:lnTo>
                    <a:pt x="1439" y="1143"/>
                  </a:lnTo>
                  <a:lnTo>
                    <a:pt x="1439" y="1143"/>
                  </a:lnTo>
                  <a:lnTo>
                    <a:pt x="1439" y="1143"/>
                  </a:lnTo>
                  <a:lnTo>
                    <a:pt x="1439" y="1143"/>
                  </a:lnTo>
                  <a:lnTo>
                    <a:pt x="1437" y="1143"/>
                  </a:lnTo>
                  <a:lnTo>
                    <a:pt x="1439" y="1141"/>
                  </a:lnTo>
                  <a:lnTo>
                    <a:pt x="1439" y="1141"/>
                  </a:lnTo>
                  <a:lnTo>
                    <a:pt x="1439" y="1143"/>
                  </a:lnTo>
                  <a:lnTo>
                    <a:pt x="1439" y="1143"/>
                  </a:lnTo>
                  <a:lnTo>
                    <a:pt x="1439" y="1141"/>
                  </a:lnTo>
                  <a:lnTo>
                    <a:pt x="1439" y="1141"/>
                  </a:lnTo>
                  <a:lnTo>
                    <a:pt x="1442" y="1139"/>
                  </a:lnTo>
                  <a:lnTo>
                    <a:pt x="1439" y="1136"/>
                  </a:lnTo>
                  <a:lnTo>
                    <a:pt x="1439" y="1136"/>
                  </a:lnTo>
                  <a:lnTo>
                    <a:pt x="1439" y="1136"/>
                  </a:lnTo>
                  <a:lnTo>
                    <a:pt x="1437" y="1139"/>
                  </a:lnTo>
                  <a:lnTo>
                    <a:pt x="1437" y="1136"/>
                  </a:lnTo>
                  <a:lnTo>
                    <a:pt x="1437" y="1136"/>
                  </a:lnTo>
                  <a:lnTo>
                    <a:pt x="1442" y="1134"/>
                  </a:lnTo>
                  <a:lnTo>
                    <a:pt x="1442" y="1134"/>
                  </a:lnTo>
                  <a:lnTo>
                    <a:pt x="1442" y="1134"/>
                  </a:lnTo>
                  <a:lnTo>
                    <a:pt x="1444" y="1134"/>
                  </a:lnTo>
                  <a:lnTo>
                    <a:pt x="1444" y="1134"/>
                  </a:lnTo>
                  <a:lnTo>
                    <a:pt x="1444" y="1136"/>
                  </a:lnTo>
                  <a:lnTo>
                    <a:pt x="1444" y="1136"/>
                  </a:lnTo>
                  <a:lnTo>
                    <a:pt x="1451" y="1134"/>
                  </a:lnTo>
                  <a:lnTo>
                    <a:pt x="1449" y="1136"/>
                  </a:lnTo>
                  <a:lnTo>
                    <a:pt x="1451" y="1136"/>
                  </a:lnTo>
                  <a:lnTo>
                    <a:pt x="1451" y="1139"/>
                  </a:lnTo>
                  <a:lnTo>
                    <a:pt x="1451" y="1139"/>
                  </a:lnTo>
                  <a:lnTo>
                    <a:pt x="1451" y="1139"/>
                  </a:lnTo>
                  <a:lnTo>
                    <a:pt x="1446" y="1139"/>
                  </a:lnTo>
                  <a:lnTo>
                    <a:pt x="1444" y="1139"/>
                  </a:lnTo>
                  <a:lnTo>
                    <a:pt x="1442" y="1136"/>
                  </a:lnTo>
                  <a:lnTo>
                    <a:pt x="1442" y="1139"/>
                  </a:lnTo>
                  <a:lnTo>
                    <a:pt x="1442" y="1143"/>
                  </a:lnTo>
                  <a:lnTo>
                    <a:pt x="1439" y="1143"/>
                  </a:lnTo>
                  <a:lnTo>
                    <a:pt x="1439" y="1146"/>
                  </a:lnTo>
                  <a:lnTo>
                    <a:pt x="1439" y="1146"/>
                  </a:lnTo>
                  <a:lnTo>
                    <a:pt x="1442" y="1148"/>
                  </a:lnTo>
                  <a:lnTo>
                    <a:pt x="1442" y="1150"/>
                  </a:lnTo>
                  <a:lnTo>
                    <a:pt x="1449" y="1153"/>
                  </a:lnTo>
                  <a:lnTo>
                    <a:pt x="1451" y="1155"/>
                  </a:lnTo>
                  <a:lnTo>
                    <a:pt x="1451" y="1155"/>
                  </a:lnTo>
                  <a:lnTo>
                    <a:pt x="1451" y="1158"/>
                  </a:lnTo>
                  <a:lnTo>
                    <a:pt x="1453" y="1158"/>
                  </a:lnTo>
                  <a:lnTo>
                    <a:pt x="1453" y="1158"/>
                  </a:lnTo>
                  <a:lnTo>
                    <a:pt x="1458" y="1155"/>
                  </a:lnTo>
                  <a:lnTo>
                    <a:pt x="1461" y="1155"/>
                  </a:lnTo>
                  <a:lnTo>
                    <a:pt x="1463" y="1155"/>
                  </a:lnTo>
                  <a:lnTo>
                    <a:pt x="1468" y="1155"/>
                  </a:lnTo>
                  <a:lnTo>
                    <a:pt x="1468" y="1158"/>
                  </a:lnTo>
                  <a:lnTo>
                    <a:pt x="1468" y="1158"/>
                  </a:lnTo>
                  <a:lnTo>
                    <a:pt x="1470" y="1158"/>
                  </a:lnTo>
                  <a:lnTo>
                    <a:pt x="1470" y="1158"/>
                  </a:lnTo>
                  <a:lnTo>
                    <a:pt x="1470" y="1158"/>
                  </a:lnTo>
                  <a:lnTo>
                    <a:pt x="1472" y="1158"/>
                  </a:lnTo>
                  <a:lnTo>
                    <a:pt x="1475" y="1160"/>
                  </a:lnTo>
                  <a:lnTo>
                    <a:pt x="1477" y="1160"/>
                  </a:lnTo>
                  <a:lnTo>
                    <a:pt x="1482" y="1165"/>
                  </a:lnTo>
                  <a:lnTo>
                    <a:pt x="1484" y="1165"/>
                  </a:lnTo>
                  <a:lnTo>
                    <a:pt x="1484" y="1165"/>
                  </a:lnTo>
                  <a:lnTo>
                    <a:pt x="1487" y="1169"/>
                  </a:lnTo>
                  <a:lnTo>
                    <a:pt x="1487" y="1169"/>
                  </a:lnTo>
                  <a:lnTo>
                    <a:pt x="1487" y="1172"/>
                  </a:lnTo>
                  <a:lnTo>
                    <a:pt x="1487" y="1172"/>
                  </a:lnTo>
                  <a:lnTo>
                    <a:pt x="1487" y="1172"/>
                  </a:lnTo>
                  <a:lnTo>
                    <a:pt x="1487" y="1174"/>
                  </a:lnTo>
                  <a:lnTo>
                    <a:pt x="1487" y="1174"/>
                  </a:lnTo>
                  <a:lnTo>
                    <a:pt x="1487" y="1176"/>
                  </a:lnTo>
                  <a:lnTo>
                    <a:pt x="1487" y="1176"/>
                  </a:lnTo>
                  <a:lnTo>
                    <a:pt x="1484" y="1176"/>
                  </a:lnTo>
                  <a:lnTo>
                    <a:pt x="1482" y="1179"/>
                  </a:lnTo>
                  <a:lnTo>
                    <a:pt x="1482" y="1179"/>
                  </a:lnTo>
                  <a:lnTo>
                    <a:pt x="1482" y="1181"/>
                  </a:lnTo>
                  <a:lnTo>
                    <a:pt x="1482" y="1181"/>
                  </a:lnTo>
                  <a:lnTo>
                    <a:pt x="1482" y="1181"/>
                  </a:lnTo>
                  <a:lnTo>
                    <a:pt x="1482" y="1181"/>
                  </a:lnTo>
                  <a:lnTo>
                    <a:pt x="1482" y="1181"/>
                  </a:lnTo>
                  <a:lnTo>
                    <a:pt x="1479" y="1184"/>
                  </a:lnTo>
                  <a:lnTo>
                    <a:pt x="1479" y="1186"/>
                  </a:lnTo>
                  <a:lnTo>
                    <a:pt x="1479" y="1186"/>
                  </a:lnTo>
                  <a:lnTo>
                    <a:pt x="1479" y="1186"/>
                  </a:lnTo>
                  <a:lnTo>
                    <a:pt x="1477" y="1188"/>
                  </a:lnTo>
                  <a:lnTo>
                    <a:pt x="1475" y="1188"/>
                  </a:lnTo>
                  <a:lnTo>
                    <a:pt x="1472" y="1186"/>
                  </a:lnTo>
                  <a:lnTo>
                    <a:pt x="1472" y="1186"/>
                  </a:lnTo>
                  <a:lnTo>
                    <a:pt x="1463" y="1186"/>
                  </a:lnTo>
                  <a:lnTo>
                    <a:pt x="1461" y="1191"/>
                  </a:lnTo>
                  <a:lnTo>
                    <a:pt x="1458" y="1193"/>
                  </a:lnTo>
                  <a:lnTo>
                    <a:pt x="1458" y="1193"/>
                  </a:lnTo>
                  <a:lnTo>
                    <a:pt x="1458" y="1193"/>
                  </a:lnTo>
                  <a:lnTo>
                    <a:pt x="1458" y="1195"/>
                  </a:lnTo>
                  <a:lnTo>
                    <a:pt x="1461" y="1195"/>
                  </a:lnTo>
                  <a:lnTo>
                    <a:pt x="1461" y="1198"/>
                  </a:lnTo>
                  <a:lnTo>
                    <a:pt x="1461" y="1198"/>
                  </a:lnTo>
                  <a:lnTo>
                    <a:pt x="1461" y="1200"/>
                  </a:lnTo>
                  <a:lnTo>
                    <a:pt x="1461" y="1202"/>
                  </a:lnTo>
                  <a:lnTo>
                    <a:pt x="1463" y="1202"/>
                  </a:lnTo>
                  <a:lnTo>
                    <a:pt x="1465" y="1202"/>
                  </a:lnTo>
                  <a:lnTo>
                    <a:pt x="1465" y="1202"/>
                  </a:lnTo>
                  <a:lnTo>
                    <a:pt x="1465" y="1202"/>
                  </a:lnTo>
                  <a:lnTo>
                    <a:pt x="1468" y="1205"/>
                  </a:lnTo>
                  <a:lnTo>
                    <a:pt x="1468" y="1210"/>
                  </a:lnTo>
                  <a:lnTo>
                    <a:pt x="1465" y="1214"/>
                  </a:lnTo>
                  <a:lnTo>
                    <a:pt x="1468" y="1217"/>
                  </a:lnTo>
                  <a:lnTo>
                    <a:pt x="1470" y="1221"/>
                  </a:lnTo>
                  <a:lnTo>
                    <a:pt x="1472" y="1221"/>
                  </a:lnTo>
                  <a:lnTo>
                    <a:pt x="1479" y="1217"/>
                  </a:lnTo>
                  <a:lnTo>
                    <a:pt x="1487" y="1207"/>
                  </a:lnTo>
                  <a:lnTo>
                    <a:pt x="1487" y="1205"/>
                  </a:lnTo>
                  <a:lnTo>
                    <a:pt x="1487" y="1202"/>
                  </a:lnTo>
                  <a:lnTo>
                    <a:pt x="1487" y="1202"/>
                  </a:lnTo>
                  <a:lnTo>
                    <a:pt x="1491" y="1200"/>
                  </a:lnTo>
                  <a:lnTo>
                    <a:pt x="1491" y="1195"/>
                  </a:lnTo>
                  <a:lnTo>
                    <a:pt x="1494" y="1193"/>
                  </a:lnTo>
                  <a:lnTo>
                    <a:pt x="1496" y="1191"/>
                  </a:lnTo>
                  <a:lnTo>
                    <a:pt x="1496" y="1188"/>
                  </a:lnTo>
                  <a:lnTo>
                    <a:pt x="1494" y="1186"/>
                  </a:lnTo>
                  <a:lnTo>
                    <a:pt x="1491" y="1184"/>
                  </a:lnTo>
                  <a:lnTo>
                    <a:pt x="1494" y="1181"/>
                  </a:lnTo>
                  <a:lnTo>
                    <a:pt x="1494" y="1181"/>
                  </a:lnTo>
                  <a:lnTo>
                    <a:pt x="1494" y="1181"/>
                  </a:lnTo>
                  <a:lnTo>
                    <a:pt x="1494" y="1181"/>
                  </a:lnTo>
                  <a:lnTo>
                    <a:pt x="1496" y="1181"/>
                  </a:lnTo>
                  <a:lnTo>
                    <a:pt x="1496" y="1181"/>
                  </a:lnTo>
                  <a:lnTo>
                    <a:pt x="1498" y="1184"/>
                  </a:lnTo>
                  <a:lnTo>
                    <a:pt x="1498" y="1184"/>
                  </a:lnTo>
                  <a:lnTo>
                    <a:pt x="1498" y="1184"/>
                  </a:lnTo>
                  <a:lnTo>
                    <a:pt x="1503" y="1186"/>
                  </a:lnTo>
                  <a:lnTo>
                    <a:pt x="1505" y="1186"/>
                  </a:lnTo>
                  <a:lnTo>
                    <a:pt x="1508" y="1188"/>
                  </a:lnTo>
                  <a:lnTo>
                    <a:pt x="1508" y="1188"/>
                  </a:lnTo>
                  <a:lnTo>
                    <a:pt x="1508" y="1188"/>
                  </a:lnTo>
                  <a:lnTo>
                    <a:pt x="1510" y="1186"/>
                  </a:lnTo>
                  <a:lnTo>
                    <a:pt x="1510" y="1186"/>
                  </a:lnTo>
                  <a:lnTo>
                    <a:pt x="1510" y="1184"/>
                  </a:lnTo>
                  <a:lnTo>
                    <a:pt x="1508" y="1181"/>
                  </a:lnTo>
                  <a:lnTo>
                    <a:pt x="1508" y="1179"/>
                  </a:lnTo>
                  <a:lnTo>
                    <a:pt x="1508" y="1179"/>
                  </a:lnTo>
                  <a:lnTo>
                    <a:pt x="1508" y="1179"/>
                  </a:lnTo>
                  <a:lnTo>
                    <a:pt x="1508" y="1176"/>
                  </a:lnTo>
                  <a:lnTo>
                    <a:pt x="1508" y="1176"/>
                  </a:lnTo>
                  <a:lnTo>
                    <a:pt x="1508" y="1176"/>
                  </a:lnTo>
                  <a:lnTo>
                    <a:pt x="1508" y="1174"/>
                  </a:lnTo>
                  <a:lnTo>
                    <a:pt x="1508" y="1174"/>
                  </a:lnTo>
                  <a:lnTo>
                    <a:pt x="1508" y="1172"/>
                  </a:lnTo>
                  <a:lnTo>
                    <a:pt x="1508" y="1172"/>
                  </a:lnTo>
                  <a:lnTo>
                    <a:pt x="1510" y="1172"/>
                  </a:lnTo>
                  <a:lnTo>
                    <a:pt x="1510" y="1172"/>
                  </a:lnTo>
                  <a:lnTo>
                    <a:pt x="1510" y="1169"/>
                  </a:lnTo>
                  <a:lnTo>
                    <a:pt x="1510" y="1169"/>
                  </a:lnTo>
                  <a:lnTo>
                    <a:pt x="1513" y="1169"/>
                  </a:lnTo>
                  <a:lnTo>
                    <a:pt x="1513" y="1167"/>
                  </a:lnTo>
                  <a:lnTo>
                    <a:pt x="1513" y="1167"/>
                  </a:lnTo>
                  <a:lnTo>
                    <a:pt x="1515" y="1169"/>
                  </a:lnTo>
                  <a:lnTo>
                    <a:pt x="1517" y="1169"/>
                  </a:lnTo>
                  <a:lnTo>
                    <a:pt x="1517" y="1169"/>
                  </a:lnTo>
                  <a:lnTo>
                    <a:pt x="1517" y="1169"/>
                  </a:lnTo>
                  <a:lnTo>
                    <a:pt x="1520" y="1172"/>
                  </a:lnTo>
                  <a:lnTo>
                    <a:pt x="1520" y="1172"/>
                  </a:lnTo>
                  <a:lnTo>
                    <a:pt x="1520" y="1172"/>
                  </a:lnTo>
                  <a:lnTo>
                    <a:pt x="1517" y="1174"/>
                  </a:lnTo>
                  <a:lnTo>
                    <a:pt x="1517" y="1174"/>
                  </a:lnTo>
                  <a:lnTo>
                    <a:pt x="1515" y="1174"/>
                  </a:lnTo>
                  <a:lnTo>
                    <a:pt x="1515" y="1174"/>
                  </a:lnTo>
                  <a:lnTo>
                    <a:pt x="1515" y="1174"/>
                  </a:lnTo>
                  <a:lnTo>
                    <a:pt x="1517" y="1172"/>
                  </a:lnTo>
                  <a:lnTo>
                    <a:pt x="1513" y="1176"/>
                  </a:lnTo>
                  <a:lnTo>
                    <a:pt x="1510" y="1176"/>
                  </a:lnTo>
                  <a:lnTo>
                    <a:pt x="1510" y="1179"/>
                  </a:lnTo>
                  <a:lnTo>
                    <a:pt x="1510" y="1181"/>
                  </a:lnTo>
                  <a:lnTo>
                    <a:pt x="1510" y="1181"/>
                  </a:lnTo>
                  <a:lnTo>
                    <a:pt x="1513" y="1181"/>
                  </a:lnTo>
                  <a:lnTo>
                    <a:pt x="1513" y="1179"/>
                  </a:lnTo>
                  <a:lnTo>
                    <a:pt x="1515" y="1179"/>
                  </a:lnTo>
                  <a:lnTo>
                    <a:pt x="1510" y="1184"/>
                  </a:lnTo>
                  <a:lnTo>
                    <a:pt x="1513" y="1184"/>
                  </a:lnTo>
                  <a:lnTo>
                    <a:pt x="1515" y="1179"/>
                  </a:lnTo>
                  <a:lnTo>
                    <a:pt x="1515" y="1179"/>
                  </a:lnTo>
                  <a:lnTo>
                    <a:pt x="1515" y="1181"/>
                  </a:lnTo>
                  <a:lnTo>
                    <a:pt x="1513" y="1184"/>
                  </a:lnTo>
                  <a:lnTo>
                    <a:pt x="1510" y="1186"/>
                  </a:lnTo>
                  <a:lnTo>
                    <a:pt x="1515" y="1184"/>
                  </a:lnTo>
                  <a:lnTo>
                    <a:pt x="1520" y="1179"/>
                  </a:lnTo>
                  <a:lnTo>
                    <a:pt x="1520" y="1179"/>
                  </a:lnTo>
                  <a:lnTo>
                    <a:pt x="1522" y="1179"/>
                  </a:lnTo>
                  <a:lnTo>
                    <a:pt x="1522" y="1179"/>
                  </a:lnTo>
                  <a:lnTo>
                    <a:pt x="1522" y="1181"/>
                  </a:lnTo>
                  <a:lnTo>
                    <a:pt x="1522" y="1181"/>
                  </a:lnTo>
                  <a:lnTo>
                    <a:pt x="1522" y="1181"/>
                  </a:lnTo>
                  <a:lnTo>
                    <a:pt x="1522" y="1184"/>
                  </a:lnTo>
                  <a:lnTo>
                    <a:pt x="1522" y="1184"/>
                  </a:lnTo>
                  <a:lnTo>
                    <a:pt x="1522" y="1186"/>
                  </a:lnTo>
                  <a:lnTo>
                    <a:pt x="1522" y="1186"/>
                  </a:lnTo>
                  <a:lnTo>
                    <a:pt x="1520" y="1188"/>
                  </a:lnTo>
                  <a:lnTo>
                    <a:pt x="1520" y="1188"/>
                  </a:lnTo>
                  <a:lnTo>
                    <a:pt x="1520" y="1191"/>
                  </a:lnTo>
                  <a:lnTo>
                    <a:pt x="1517" y="1191"/>
                  </a:lnTo>
                  <a:lnTo>
                    <a:pt x="1517" y="1193"/>
                  </a:lnTo>
                  <a:lnTo>
                    <a:pt x="1517" y="1193"/>
                  </a:lnTo>
                  <a:lnTo>
                    <a:pt x="1520" y="1193"/>
                  </a:lnTo>
                  <a:lnTo>
                    <a:pt x="1522" y="1191"/>
                  </a:lnTo>
                  <a:lnTo>
                    <a:pt x="1522" y="1193"/>
                  </a:lnTo>
                  <a:lnTo>
                    <a:pt x="1522" y="1193"/>
                  </a:lnTo>
                  <a:lnTo>
                    <a:pt x="1522" y="1193"/>
                  </a:lnTo>
                  <a:lnTo>
                    <a:pt x="1522" y="1193"/>
                  </a:lnTo>
                  <a:lnTo>
                    <a:pt x="1527" y="1191"/>
                  </a:lnTo>
                  <a:lnTo>
                    <a:pt x="1527" y="1188"/>
                  </a:lnTo>
                  <a:lnTo>
                    <a:pt x="1527"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7" y="1186"/>
                  </a:lnTo>
                  <a:lnTo>
                    <a:pt x="1527" y="1186"/>
                  </a:lnTo>
                  <a:lnTo>
                    <a:pt x="1529" y="1186"/>
                  </a:lnTo>
                  <a:lnTo>
                    <a:pt x="1529" y="1188"/>
                  </a:lnTo>
                  <a:lnTo>
                    <a:pt x="1529" y="1188"/>
                  </a:lnTo>
                  <a:lnTo>
                    <a:pt x="1529" y="1191"/>
                  </a:lnTo>
                  <a:lnTo>
                    <a:pt x="1527" y="1193"/>
                  </a:lnTo>
                  <a:lnTo>
                    <a:pt x="1527" y="1193"/>
                  </a:lnTo>
                  <a:lnTo>
                    <a:pt x="1527" y="1193"/>
                  </a:lnTo>
                  <a:lnTo>
                    <a:pt x="1527" y="1195"/>
                  </a:lnTo>
                  <a:lnTo>
                    <a:pt x="1527" y="1195"/>
                  </a:lnTo>
                  <a:lnTo>
                    <a:pt x="1529" y="1198"/>
                  </a:lnTo>
                  <a:lnTo>
                    <a:pt x="1534" y="1198"/>
                  </a:lnTo>
                  <a:lnTo>
                    <a:pt x="1534" y="1200"/>
                  </a:lnTo>
                  <a:lnTo>
                    <a:pt x="1534" y="1198"/>
                  </a:lnTo>
                  <a:lnTo>
                    <a:pt x="1536" y="1200"/>
                  </a:lnTo>
                  <a:lnTo>
                    <a:pt x="1536" y="1200"/>
                  </a:lnTo>
                  <a:lnTo>
                    <a:pt x="1536" y="1202"/>
                  </a:lnTo>
                  <a:lnTo>
                    <a:pt x="1539" y="1202"/>
                  </a:lnTo>
                  <a:lnTo>
                    <a:pt x="1539" y="1205"/>
                  </a:lnTo>
                  <a:lnTo>
                    <a:pt x="1541" y="1205"/>
                  </a:lnTo>
                  <a:lnTo>
                    <a:pt x="1541" y="1205"/>
                  </a:lnTo>
                  <a:lnTo>
                    <a:pt x="1543" y="1205"/>
                  </a:lnTo>
                  <a:lnTo>
                    <a:pt x="1543" y="1205"/>
                  </a:lnTo>
                  <a:lnTo>
                    <a:pt x="1543" y="1205"/>
                  </a:lnTo>
                  <a:lnTo>
                    <a:pt x="1543" y="1207"/>
                  </a:lnTo>
                  <a:lnTo>
                    <a:pt x="1543" y="1207"/>
                  </a:lnTo>
                  <a:lnTo>
                    <a:pt x="1546" y="1207"/>
                  </a:lnTo>
                  <a:lnTo>
                    <a:pt x="1548" y="1207"/>
                  </a:lnTo>
                  <a:lnTo>
                    <a:pt x="1550" y="1207"/>
                  </a:lnTo>
                  <a:lnTo>
                    <a:pt x="1550" y="1207"/>
                  </a:lnTo>
                  <a:lnTo>
                    <a:pt x="1550" y="1207"/>
                  </a:lnTo>
                  <a:lnTo>
                    <a:pt x="1553" y="1205"/>
                  </a:lnTo>
                  <a:lnTo>
                    <a:pt x="1558" y="1202"/>
                  </a:lnTo>
                  <a:lnTo>
                    <a:pt x="1558" y="1205"/>
                  </a:lnTo>
                  <a:lnTo>
                    <a:pt x="1558" y="1207"/>
                  </a:lnTo>
                  <a:lnTo>
                    <a:pt x="1558" y="1207"/>
                  </a:lnTo>
                  <a:lnTo>
                    <a:pt x="1558" y="1207"/>
                  </a:lnTo>
                  <a:lnTo>
                    <a:pt x="1560" y="1205"/>
                  </a:lnTo>
                  <a:lnTo>
                    <a:pt x="1560" y="1205"/>
                  </a:lnTo>
                  <a:lnTo>
                    <a:pt x="1560" y="1202"/>
                  </a:lnTo>
                  <a:lnTo>
                    <a:pt x="1560" y="1202"/>
                  </a:lnTo>
                  <a:lnTo>
                    <a:pt x="1560" y="1200"/>
                  </a:lnTo>
                  <a:lnTo>
                    <a:pt x="1560" y="1200"/>
                  </a:lnTo>
                  <a:lnTo>
                    <a:pt x="1558" y="1200"/>
                  </a:lnTo>
                  <a:lnTo>
                    <a:pt x="1558" y="1200"/>
                  </a:lnTo>
                  <a:lnTo>
                    <a:pt x="1555" y="1198"/>
                  </a:lnTo>
                  <a:lnTo>
                    <a:pt x="1553" y="1195"/>
                  </a:lnTo>
                  <a:lnTo>
                    <a:pt x="1553" y="1195"/>
                  </a:lnTo>
                  <a:lnTo>
                    <a:pt x="1553" y="1195"/>
                  </a:lnTo>
                  <a:lnTo>
                    <a:pt x="1553" y="1195"/>
                  </a:lnTo>
                  <a:lnTo>
                    <a:pt x="1553" y="1195"/>
                  </a:lnTo>
                  <a:lnTo>
                    <a:pt x="1553" y="1195"/>
                  </a:lnTo>
                  <a:lnTo>
                    <a:pt x="1550" y="1195"/>
                  </a:lnTo>
                  <a:lnTo>
                    <a:pt x="1550" y="1195"/>
                  </a:lnTo>
                  <a:lnTo>
                    <a:pt x="1550" y="1193"/>
                  </a:lnTo>
                  <a:lnTo>
                    <a:pt x="1550" y="1193"/>
                  </a:lnTo>
                  <a:lnTo>
                    <a:pt x="1550" y="1193"/>
                  </a:lnTo>
                  <a:lnTo>
                    <a:pt x="1548" y="1193"/>
                  </a:lnTo>
                  <a:lnTo>
                    <a:pt x="1548" y="1191"/>
                  </a:lnTo>
                  <a:lnTo>
                    <a:pt x="1546" y="1193"/>
                  </a:lnTo>
                  <a:lnTo>
                    <a:pt x="1546" y="1193"/>
                  </a:lnTo>
                  <a:lnTo>
                    <a:pt x="1546" y="1191"/>
                  </a:lnTo>
                  <a:lnTo>
                    <a:pt x="1543" y="1191"/>
                  </a:lnTo>
                  <a:lnTo>
                    <a:pt x="1543" y="1191"/>
                  </a:lnTo>
                  <a:lnTo>
                    <a:pt x="1543" y="1191"/>
                  </a:lnTo>
                  <a:lnTo>
                    <a:pt x="1546" y="1188"/>
                  </a:lnTo>
                  <a:lnTo>
                    <a:pt x="1546" y="1188"/>
                  </a:lnTo>
                  <a:lnTo>
                    <a:pt x="1546" y="1188"/>
                  </a:lnTo>
                  <a:lnTo>
                    <a:pt x="1548" y="1188"/>
                  </a:lnTo>
                  <a:lnTo>
                    <a:pt x="1548" y="1188"/>
                  </a:lnTo>
                  <a:lnTo>
                    <a:pt x="1550" y="1188"/>
                  </a:lnTo>
                  <a:lnTo>
                    <a:pt x="1550" y="1188"/>
                  </a:lnTo>
                  <a:lnTo>
                    <a:pt x="1550" y="1188"/>
                  </a:lnTo>
                  <a:lnTo>
                    <a:pt x="1550" y="1188"/>
                  </a:lnTo>
                  <a:lnTo>
                    <a:pt x="1553" y="1188"/>
                  </a:lnTo>
                  <a:lnTo>
                    <a:pt x="1553" y="1188"/>
                  </a:lnTo>
                  <a:lnTo>
                    <a:pt x="1555" y="1188"/>
                  </a:lnTo>
                  <a:lnTo>
                    <a:pt x="1560" y="1188"/>
                  </a:lnTo>
                  <a:lnTo>
                    <a:pt x="1558" y="1188"/>
                  </a:lnTo>
                  <a:lnTo>
                    <a:pt x="1558" y="1191"/>
                  </a:lnTo>
                  <a:lnTo>
                    <a:pt x="1558" y="1191"/>
                  </a:lnTo>
                  <a:lnTo>
                    <a:pt x="1560" y="1191"/>
                  </a:lnTo>
                  <a:lnTo>
                    <a:pt x="1562" y="1191"/>
                  </a:lnTo>
                  <a:lnTo>
                    <a:pt x="1560" y="1191"/>
                  </a:lnTo>
                  <a:lnTo>
                    <a:pt x="1560" y="1195"/>
                  </a:lnTo>
                  <a:lnTo>
                    <a:pt x="1560" y="1195"/>
                  </a:lnTo>
                  <a:lnTo>
                    <a:pt x="1560" y="1193"/>
                  </a:lnTo>
                  <a:lnTo>
                    <a:pt x="1562" y="1193"/>
                  </a:lnTo>
                  <a:lnTo>
                    <a:pt x="1562" y="1193"/>
                  </a:lnTo>
                  <a:lnTo>
                    <a:pt x="1562" y="1193"/>
                  </a:lnTo>
                  <a:lnTo>
                    <a:pt x="1562" y="1195"/>
                  </a:lnTo>
                  <a:lnTo>
                    <a:pt x="1562" y="1198"/>
                  </a:lnTo>
                  <a:lnTo>
                    <a:pt x="1562" y="1198"/>
                  </a:lnTo>
                  <a:lnTo>
                    <a:pt x="1565" y="1200"/>
                  </a:lnTo>
                  <a:lnTo>
                    <a:pt x="1565" y="1200"/>
                  </a:lnTo>
                  <a:lnTo>
                    <a:pt x="1565" y="1202"/>
                  </a:lnTo>
                  <a:lnTo>
                    <a:pt x="1565" y="1202"/>
                  </a:lnTo>
                  <a:lnTo>
                    <a:pt x="1562" y="1205"/>
                  </a:lnTo>
                  <a:lnTo>
                    <a:pt x="1562" y="1205"/>
                  </a:lnTo>
                  <a:lnTo>
                    <a:pt x="1562" y="1205"/>
                  </a:lnTo>
                  <a:lnTo>
                    <a:pt x="1562" y="1207"/>
                  </a:lnTo>
                  <a:lnTo>
                    <a:pt x="1562" y="1210"/>
                  </a:lnTo>
                  <a:lnTo>
                    <a:pt x="1562" y="1212"/>
                  </a:lnTo>
                  <a:lnTo>
                    <a:pt x="1562" y="1212"/>
                  </a:lnTo>
                  <a:lnTo>
                    <a:pt x="1562" y="1214"/>
                  </a:lnTo>
                  <a:lnTo>
                    <a:pt x="1565" y="1214"/>
                  </a:lnTo>
                  <a:lnTo>
                    <a:pt x="1565" y="1214"/>
                  </a:lnTo>
                  <a:lnTo>
                    <a:pt x="1567" y="1214"/>
                  </a:lnTo>
                  <a:lnTo>
                    <a:pt x="1569" y="1217"/>
                  </a:lnTo>
                  <a:lnTo>
                    <a:pt x="1569" y="1217"/>
                  </a:lnTo>
                  <a:lnTo>
                    <a:pt x="1574" y="1219"/>
                  </a:lnTo>
                  <a:lnTo>
                    <a:pt x="1574" y="1219"/>
                  </a:lnTo>
                  <a:lnTo>
                    <a:pt x="1576" y="1219"/>
                  </a:lnTo>
                  <a:lnTo>
                    <a:pt x="1579" y="1219"/>
                  </a:lnTo>
                  <a:lnTo>
                    <a:pt x="1579" y="1219"/>
                  </a:lnTo>
                  <a:lnTo>
                    <a:pt x="1579" y="1219"/>
                  </a:lnTo>
                  <a:lnTo>
                    <a:pt x="1576" y="1219"/>
                  </a:lnTo>
                  <a:lnTo>
                    <a:pt x="1576" y="1219"/>
                  </a:lnTo>
                  <a:lnTo>
                    <a:pt x="1576" y="1219"/>
                  </a:lnTo>
                  <a:lnTo>
                    <a:pt x="1576" y="1221"/>
                  </a:lnTo>
                  <a:lnTo>
                    <a:pt x="1579" y="1221"/>
                  </a:lnTo>
                  <a:lnTo>
                    <a:pt x="1579" y="1221"/>
                  </a:lnTo>
                  <a:lnTo>
                    <a:pt x="1579" y="1221"/>
                  </a:lnTo>
                  <a:lnTo>
                    <a:pt x="1579" y="1224"/>
                  </a:lnTo>
                  <a:lnTo>
                    <a:pt x="1579" y="1224"/>
                  </a:lnTo>
                  <a:lnTo>
                    <a:pt x="1579" y="1221"/>
                  </a:lnTo>
                  <a:lnTo>
                    <a:pt x="1579" y="1221"/>
                  </a:lnTo>
                  <a:lnTo>
                    <a:pt x="1579" y="1221"/>
                  </a:lnTo>
                  <a:lnTo>
                    <a:pt x="1579" y="1221"/>
                  </a:lnTo>
                  <a:lnTo>
                    <a:pt x="1579" y="1221"/>
                  </a:lnTo>
                  <a:lnTo>
                    <a:pt x="1579" y="1219"/>
                  </a:lnTo>
                  <a:lnTo>
                    <a:pt x="1581" y="1219"/>
                  </a:lnTo>
                  <a:lnTo>
                    <a:pt x="1581" y="1214"/>
                  </a:lnTo>
                  <a:lnTo>
                    <a:pt x="1581" y="1214"/>
                  </a:lnTo>
                  <a:lnTo>
                    <a:pt x="1581" y="1214"/>
                  </a:lnTo>
                  <a:lnTo>
                    <a:pt x="1581" y="1214"/>
                  </a:lnTo>
                  <a:lnTo>
                    <a:pt x="1581" y="1214"/>
                  </a:lnTo>
                  <a:lnTo>
                    <a:pt x="1584" y="1212"/>
                  </a:lnTo>
                  <a:lnTo>
                    <a:pt x="1584" y="1212"/>
                  </a:lnTo>
                  <a:lnTo>
                    <a:pt x="1584" y="1212"/>
                  </a:lnTo>
                  <a:lnTo>
                    <a:pt x="1584" y="1210"/>
                  </a:lnTo>
                  <a:lnTo>
                    <a:pt x="1584" y="1210"/>
                  </a:lnTo>
                  <a:lnTo>
                    <a:pt x="1584" y="1210"/>
                  </a:lnTo>
                  <a:lnTo>
                    <a:pt x="1584" y="1207"/>
                  </a:lnTo>
                  <a:lnTo>
                    <a:pt x="1584" y="1207"/>
                  </a:lnTo>
                  <a:lnTo>
                    <a:pt x="1584" y="1207"/>
                  </a:lnTo>
                  <a:lnTo>
                    <a:pt x="1584" y="1207"/>
                  </a:lnTo>
                  <a:lnTo>
                    <a:pt x="1584" y="1207"/>
                  </a:lnTo>
                  <a:lnTo>
                    <a:pt x="1584" y="1207"/>
                  </a:lnTo>
                  <a:lnTo>
                    <a:pt x="1586" y="1207"/>
                  </a:lnTo>
                  <a:lnTo>
                    <a:pt x="1586" y="1207"/>
                  </a:lnTo>
                  <a:lnTo>
                    <a:pt x="1586" y="1207"/>
                  </a:lnTo>
                  <a:lnTo>
                    <a:pt x="1584" y="1210"/>
                  </a:lnTo>
                  <a:lnTo>
                    <a:pt x="1584" y="1210"/>
                  </a:lnTo>
                  <a:lnTo>
                    <a:pt x="1586" y="1210"/>
                  </a:lnTo>
                  <a:lnTo>
                    <a:pt x="1586" y="1212"/>
                  </a:lnTo>
                  <a:lnTo>
                    <a:pt x="1586" y="1212"/>
                  </a:lnTo>
                  <a:lnTo>
                    <a:pt x="1586" y="1212"/>
                  </a:lnTo>
                  <a:lnTo>
                    <a:pt x="1586" y="1212"/>
                  </a:lnTo>
                  <a:lnTo>
                    <a:pt x="1586" y="1214"/>
                  </a:lnTo>
                  <a:lnTo>
                    <a:pt x="1586" y="1214"/>
                  </a:lnTo>
                  <a:lnTo>
                    <a:pt x="1584" y="1214"/>
                  </a:lnTo>
                  <a:lnTo>
                    <a:pt x="1584" y="1214"/>
                  </a:lnTo>
                  <a:lnTo>
                    <a:pt x="1584" y="1214"/>
                  </a:lnTo>
                  <a:lnTo>
                    <a:pt x="1584" y="1214"/>
                  </a:lnTo>
                  <a:lnTo>
                    <a:pt x="1584" y="1217"/>
                  </a:lnTo>
                  <a:lnTo>
                    <a:pt x="1584" y="1217"/>
                  </a:lnTo>
                  <a:lnTo>
                    <a:pt x="1584" y="1217"/>
                  </a:lnTo>
                  <a:lnTo>
                    <a:pt x="1584" y="1217"/>
                  </a:lnTo>
                  <a:lnTo>
                    <a:pt x="1581" y="1219"/>
                  </a:lnTo>
                  <a:lnTo>
                    <a:pt x="1581" y="1219"/>
                  </a:lnTo>
                  <a:lnTo>
                    <a:pt x="1584" y="1219"/>
                  </a:lnTo>
                  <a:lnTo>
                    <a:pt x="1584" y="1219"/>
                  </a:lnTo>
                  <a:lnTo>
                    <a:pt x="1586" y="1219"/>
                  </a:lnTo>
                  <a:lnTo>
                    <a:pt x="1586" y="1219"/>
                  </a:lnTo>
                  <a:lnTo>
                    <a:pt x="1588" y="1219"/>
                  </a:lnTo>
                  <a:lnTo>
                    <a:pt x="1588" y="1219"/>
                  </a:lnTo>
                  <a:lnTo>
                    <a:pt x="1588" y="1219"/>
                  </a:lnTo>
                  <a:lnTo>
                    <a:pt x="1588" y="1219"/>
                  </a:lnTo>
                  <a:lnTo>
                    <a:pt x="1588" y="1217"/>
                  </a:lnTo>
                  <a:lnTo>
                    <a:pt x="1588" y="1217"/>
                  </a:lnTo>
                  <a:lnTo>
                    <a:pt x="1586" y="1217"/>
                  </a:lnTo>
                  <a:lnTo>
                    <a:pt x="1588" y="1217"/>
                  </a:lnTo>
                  <a:lnTo>
                    <a:pt x="1588" y="1217"/>
                  </a:lnTo>
                  <a:lnTo>
                    <a:pt x="1588" y="1217"/>
                  </a:lnTo>
                  <a:lnTo>
                    <a:pt x="1588" y="1214"/>
                  </a:lnTo>
                  <a:lnTo>
                    <a:pt x="1588" y="1214"/>
                  </a:lnTo>
                  <a:lnTo>
                    <a:pt x="1591" y="1217"/>
                  </a:lnTo>
                  <a:lnTo>
                    <a:pt x="1591" y="1217"/>
                  </a:lnTo>
                  <a:lnTo>
                    <a:pt x="1591" y="1217"/>
                  </a:lnTo>
                  <a:lnTo>
                    <a:pt x="1591" y="1217"/>
                  </a:lnTo>
                  <a:lnTo>
                    <a:pt x="1591" y="1217"/>
                  </a:lnTo>
                  <a:lnTo>
                    <a:pt x="1593" y="1217"/>
                  </a:lnTo>
                  <a:lnTo>
                    <a:pt x="1593" y="1219"/>
                  </a:lnTo>
                  <a:lnTo>
                    <a:pt x="1593" y="1219"/>
                  </a:lnTo>
                  <a:lnTo>
                    <a:pt x="1591" y="1219"/>
                  </a:lnTo>
                  <a:lnTo>
                    <a:pt x="1593" y="1219"/>
                  </a:lnTo>
                  <a:lnTo>
                    <a:pt x="1593" y="1219"/>
                  </a:lnTo>
                  <a:lnTo>
                    <a:pt x="1593" y="1219"/>
                  </a:lnTo>
                  <a:lnTo>
                    <a:pt x="1593" y="1219"/>
                  </a:lnTo>
                  <a:lnTo>
                    <a:pt x="1593" y="1219"/>
                  </a:lnTo>
                  <a:lnTo>
                    <a:pt x="1595" y="1219"/>
                  </a:lnTo>
                  <a:lnTo>
                    <a:pt x="1595" y="1219"/>
                  </a:lnTo>
                  <a:lnTo>
                    <a:pt x="1595" y="1219"/>
                  </a:lnTo>
                  <a:lnTo>
                    <a:pt x="1598" y="1219"/>
                  </a:lnTo>
                  <a:lnTo>
                    <a:pt x="1598" y="1219"/>
                  </a:lnTo>
                  <a:lnTo>
                    <a:pt x="1598" y="1219"/>
                  </a:lnTo>
                  <a:lnTo>
                    <a:pt x="1598" y="1219"/>
                  </a:lnTo>
                  <a:lnTo>
                    <a:pt x="1598" y="1219"/>
                  </a:lnTo>
                  <a:lnTo>
                    <a:pt x="1598" y="1217"/>
                  </a:lnTo>
                  <a:lnTo>
                    <a:pt x="1598" y="1217"/>
                  </a:lnTo>
                  <a:lnTo>
                    <a:pt x="1598" y="1217"/>
                  </a:lnTo>
                  <a:lnTo>
                    <a:pt x="1598" y="1217"/>
                  </a:lnTo>
                  <a:lnTo>
                    <a:pt x="1598" y="1217"/>
                  </a:lnTo>
                  <a:lnTo>
                    <a:pt x="1600" y="1217"/>
                  </a:lnTo>
                  <a:lnTo>
                    <a:pt x="1600" y="1217"/>
                  </a:lnTo>
                  <a:lnTo>
                    <a:pt x="1600" y="1219"/>
                  </a:lnTo>
                  <a:lnTo>
                    <a:pt x="1603" y="1221"/>
                  </a:lnTo>
                  <a:lnTo>
                    <a:pt x="1603" y="1224"/>
                  </a:lnTo>
                  <a:lnTo>
                    <a:pt x="1605" y="1226"/>
                  </a:lnTo>
                  <a:lnTo>
                    <a:pt x="1605" y="1226"/>
                  </a:lnTo>
                  <a:lnTo>
                    <a:pt x="1607" y="1229"/>
                  </a:lnTo>
                  <a:lnTo>
                    <a:pt x="1610" y="1231"/>
                  </a:lnTo>
                  <a:lnTo>
                    <a:pt x="1610" y="1231"/>
                  </a:lnTo>
                  <a:lnTo>
                    <a:pt x="1610" y="1231"/>
                  </a:lnTo>
                  <a:lnTo>
                    <a:pt x="1610" y="1231"/>
                  </a:lnTo>
                  <a:lnTo>
                    <a:pt x="1610" y="1231"/>
                  </a:lnTo>
                  <a:lnTo>
                    <a:pt x="1610" y="1231"/>
                  </a:lnTo>
                  <a:lnTo>
                    <a:pt x="1610" y="1233"/>
                  </a:lnTo>
                  <a:lnTo>
                    <a:pt x="1610" y="1233"/>
                  </a:lnTo>
                  <a:lnTo>
                    <a:pt x="1610" y="1233"/>
                  </a:lnTo>
                  <a:lnTo>
                    <a:pt x="1610" y="1233"/>
                  </a:lnTo>
                  <a:lnTo>
                    <a:pt x="1610" y="1233"/>
                  </a:lnTo>
                  <a:lnTo>
                    <a:pt x="1612" y="1236"/>
                  </a:lnTo>
                  <a:lnTo>
                    <a:pt x="1612" y="1236"/>
                  </a:lnTo>
                  <a:lnTo>
                    <a:pt x="1612" y="1236"/>
                  </a:lnTo>
                  <a:lnTo>
                    <a:pt x="1612" y="1238"/>
                  </a:lnTo>
                  <a:lnTo>
                    <a:pt x="1612" y="1238"/>
                  </a:lnTo>
                  <a:lnTo>
                    <a:pt x="1612" y="1238"/>
                  </a:lnTo>
                  <a:lnTo>
                    <a:pt x="1612" y="1240"/>
                  </a:lnTo>
                  <a:lnTo>
                    <a:pt x="1612" y="1240"/>
                  </a:lnTo>
                  <a:lnTo>
                    <a:pt x="1612" y="1240"/>
                  </a:lnTo>
                  <a:lnTo>
                    <a:pt x="1614" y="1240"/>
                  </a:lnTo>
                  <a:lnTo>
                    <a:pt x="1614" y="1240"/>
                  </a:lnTo>
                  <a:lnTo>
                    <a:pt x="1614" y="1240"/>
                  </a:lnTo>
                  <a:lnTo>
                    <a:pt x="1614" y="1243"/>
                  </a:lnTo>
                  <a:lnTo>
                    <a:pt x="1614" y="1243"/>
                  </a:lnTo>
                  <a:lnTo>
                    <a:pt x="1617" y="1245"/>
                  </a:lnTo>
                  <a:lnTo>
                    <a:pt x="1619" y="1245"/>
                  </a:lnTo>
                  <a:lnTo>
                    <a:pt x="1619" y="1245"/>
                  </a:lnTo>
                  <a:lnTo>
                    <a:pt x="1619" y="1243"/>
                  </a:lnTo>
                  <a:lnTo>
                    <a:pt x="1619" y="1243"/>
                  </a:lnTo>
                  <a:lnTo>
                    <a:pt x="1621" y="1243"/>
                  </a:lnTo>
                  <a:lnTo>
                    <a:pt x="1621" y="1245"/>
                  </a:lnTo>
                  <a:lnTo>
                    <a:pt x="1621" y="1245"/>
                  </a:lnTo>
                  <a:lnTo>
                    <a:pt x="1624" y="1245"/>
                  </a:lnTo>
                  <a:lnTo>
                    <a:pt x="1624" y="1247"/>
                  </a:lnTo>
                  <a:lnTo>
                    <a:pt x="1626" y="1247"/>
                  </a:lnTo>
                  <a:lnTo>
                    <a:pt x="1626" y="1247"/>
                  </a:lnTo>
                  <a:lnTo>
                    <a:pt x="1626" y="1247"/>
                  </a:lnTo>
                  <a:lnTo>
                    <a:pt x="1626" y="1247"/>
                  </a:lnTo>
                  <a:lnTo>
                    <a:pt x="1629" y="1247"/>
                  </a:lnTo>
                  <a:lnTo>
                    <a:pt x="1629" y="1247"/>
                  </a:lnTo>
                  <a:lnTo>
                    <a:pt x="1629" y="1250"/>
                  </a:lnTo>
                  <a:lnTo>
                    <a:pt x="1629" y="1250"/>
                  </a:lnTo>
                  <a:lnTo>
                    <a:pt x="1631" y="1250"/>
                  </a:lnTo>
                  <a:lnTo>
                    <a:pt x="1631" y="1252"/>
                  </a:lnTo>
                  <a:lnTo>
                    <a:pt x="1629" y="1255"/>
                  </a:lnTo>
                  <a:lnTo>
                    <a:pt x="1629" y="1255"/>
                  </a:lnTo>
                  <a:lnTo>
                    <a:pt x="1629" y="1257"/>
                  </a:lnTo>
                  <a:lnTo>
                    <a:pt x="1631" y="1257"/>
                  </a:lnTo>
                  <a:lnTo>
                    <a:pt x="1631" y="1259"/>
                  </a:lnTo>
                  <a:lnTo>
                    <a:pt x="1633" y="1259"/>
                  </a:lnTo>
                  <a:lnTo>
                    <a:pt x="1633" y="1259"/>
                  </a:lnTo>
                  <a:lnTo>
                    <a:pt x="1633" y="1259"/>
                  </a:lnTo>
                  <a:lnTo>
                    <a:pt x="1633" y="1259"/>
                  </a:lnTo>
                  <a:lnTo>
                    <a:pt x="1636" y="1259"/>
                  </a:lnTo>
                  <a:lnTo>
                    <a:pt x="1638" y="1259"/>
                  </a:lnTo>
                  <a:lnTo>
                    <a:pt x="1638" y="1259"/>
                  </a:lnTo>
                  <a:lnTo>
                    <a:pt x="1638" y="1262"/>
                  </a:lnTo>
                  <a:lnTo>
                    <a:pt x="1640" y="1262"/>
                  </a:lnTo>
                  <a:lnTo>
                    <a:pt x="1640" y="1264"/>
                  </a:lnTo>
                  <a:lnTo>
                    <a:pt x="1640" y="1264"/>
                  </a:lnTo>
                  <a:lnTo>
                    <a:pt x="1640" y="1264"/>
                  </a:lnTo>
                  <a:lnTo>
                    <a:pt x="1643" y="1264"/>
                  </a:lnTo>
                  <a:lnTo>
                    <a:pt x="1643" y="1264"/>
                  </a:lnTo>
                  <a:lnTo>
                    <a:pt x="1643" y="1266"/>
                  </a:lnTo>
                  <a:lnTo>
                    <a:pt x="1643" y="1266"/>
                  </a:lnTo>
                  <a:lnTo>
                    <a:pt x="1643" y="1266"/>
                  </a:lnTo>
                  <a:lnTo>
                    <a:pt x="1643" y="1269"/>
                  </a:lnTo>
                  <a:lnTo>
                    <a:pt x="1643" y="1271"/>
                  </a:lnTo>
                  <a:lnTo>
                    <a:pt x="1645" y="1271"/>
                  </a:lnTo>
                  <a:lnTo>
                    <a:pt x="1647" y="1273"/>
                  </a:lnTo>
                  <a:lnTo>
                    <a:pt x="1647" y="1273"/>
                  </a:lnTo>
                  <a:lnTo>
                    <a:pt x="1650" y="1276"/>
                  </a:lnTo>
                  <a:lnTo>
                    <a:pt x="1652" y="1278"/>
                  </a:lnTo>
                  <a:lnTo>
                    <a:pt x="1652" y="1281"/>
                  </a:lnTo>
                  <a:lnTo>
                    <a:pt x="1655" y="1283"/>
                  </a:lnTo>
                  <a:lnTo>
                    <a:pt x="1657" y="1283"/>
                  </a:lnTo>
                  <a:lnTo>
                    <a:pt x="1662" y="1285"/>
                  </a:lnTo>
                  <a:lnTo>
                    <a:pt x="1659" y="1288"/>
                  </a:lnTo>
                  <a:lnTo>
                    <a:pt x="1659" y="1288"/>
                  </a:lnTo>
                  <a:lnTo>
                    <a:pt x="1662" y="1290"/>
                  </a:lnTo>
                  <a:lnTo>
                    <a:pt x="1662" y="1292"/>
                  </a:lnTo>
                  <a:lnTo>
                    <a:pt x="1662" y="1292"/>
                  </a:lnTo>
                  <a:lnTo>
                    <a:pt x="1662" y="1295"/>
                  </a:lnTo>
                  <a:lnTo>
                    <a:pt x="1662" y="1295"/>
                  </a:lnTo>
                  <a:lnTo>
                    <a:pt x="1662" y="1295"/>
                  </a:lnTo>
                  <a:lnTo>
                    <a:pt x="1662" y="1300"/>
                  </a:lnTo>
                  <a:lnTo>
                    <a:pt x="1662" y="1302"/>
                  </a:lnTo>
                  <a:lnTo>
                    <a:pt x="1659" y="1304"/>
                  </a:lnTo>
                  <a:lnTo>
                    <a:pt x="1652" y="1307"/>
                  </a:lnTo>
                  <a:lnTo>
                    <a:pt x="1652" y="1309"/>
                  </a:lnTo>
                  <a:lnTo>
                    <a:pt x="1650" y="1311"/>
                  </a:lnTo>
                  <a:lnTo>
                    <a:pt x="1650" y="1314"/>
                  </a:lnTo>
                  <a:lnTo>
                    <a:pt x="1652" y="1321"/>
                  </a:lnTo>
                  <a:lnTo>
                    <a:pt x="1652" y="1323"/>
                  </a:lnTo>
                  <a:lnTo>
                    <a:pt x="1652" y="1323"/>
                  </a:lnTo>
                  <a:lnTo>
                    <a:pt x="1652" y="1323"/>
                  </a:lnTo>
                  <a:lnTo>
                    <a:pt x="1652" y="1323"/>
                  </a:lnTo>
                  <a:lnTo>
                    <a:pt x="1652" y="1326"/>
                  </a:lnTo>
                  <a:lnTo>
                    <a:pt x="1652" y="1328"/>
                  </a:lnTo>
                  <a:lnTo>
                    <a:pt x="1652" y="1333"/>
                  </a:lnTo>
                  <a:lnTo>
                    <a:pt x="1655" y="1337"/>
                  </a:lnTo>
                  <a:lnTo>
                    <a:pt x="1655" y="1337"/>
                  </a:lnTo>
                  <a:lnTo>
                    <a:pt x="1657" y="1340"/>
                  </a:lnTo>
                  <a:lnTo>
                    <a:pt x="1655" y="1340"/>
                  </a:lnTo>
                  <a:lnTo>
                    <a:pt x="1652" y="1342"/>
                  </a:lnTo>
                  <a:lnTo>
                    <a:pt x="1652" y="1342"/>
                  </a:lnTo>
                  <a:lnTo>
                    <a:pt x="1650" y="1345"/>
                  </a:lnTo>
                  <a:lnTo>
                    <a:pt x="1650" y="1347"/>
                  </a:lnTo>
                  <a:lnTo>
                    <a:pt x="1647" y="1349"/>
                  </a:lnTo>
                  <a:lnTo>
                    <a:pt x="1647" y="1349"/>
                  </a:lnTo>
                  <a:lnTo>
                    <a:pt x="1647" y="1352"/>
                  </a:lnTo>
                  <a:lnTo>
                    <a:pt x="1647" y="1352"/>
                  </a:lnTo>
                  <a:lnTo>
                    <a:pt x="1647" y="1354"/>
                  </a:lnTo>
                  <a:lnTo>
                    <a:pt x="1647" y="1356"/>
                  </a:lnTo>
                  <a:lnTo>
                    <a:pt x="1647" y="1359"/>
                  </a:lnTo>
                  <a:lnTo>
                    <a:pt x="1647" y="1361"/>
                  </a:lnTo>
                  <a:lnTo>
                    <a:pt x="1643" y="1373"/>
                  </a:lnTo>
                  <a:lnTo>
                    <a:pt x="1640" y="1375"/>
                  </a:lnTo>
                  <a:lnTo>
                    <a:pt x="1640" y="1378"/>
                  </a:lnTo>
                  <a:lnTo>
                    <a:pt x="1640" y="1380"/>
                  </a:lnTo>
                  <a:lnTo>
                    <a:pt x="1638" y="1380"/>
                  </a:lnTo>
                  <a:lnTo>
                    <a:pt x="1638" y="1380"/>
                  </a:lnTo>
                  <a:lnTo>
                    <a:pt x="1638" y="1382"/>
                  </a:lnTo>
                  <a:lnTo>
                    <a:pt x="1638" y="1382"/>
                  </a:lnTo>
                  <a:lnTo>
                    <a:pt x="1638" y="1382"/>
                  </a:lnTo>
                  <a:lnTo>
                    <a:pt x="1638" y="1382"/>
                  </a:lnTo>
                  <a:lnTo>
                    <a:pt x="1638" y="1385"/>
                  </a:lnTo>
                  <a:lnTo>
                    <a:pt x="1638" y="1385"/>
                  </a:lnTo>
                  <a:lnTo>
                    <a:pt x="1636" y="1387"/>
                  </a:lnTo>
                  <a:lnTo>
                    <a:pt x="1636" y="1387"/>
                  </a:lnTo>
                  <a:lnTo>
                    <a:pt x="1636" y="1387"/>
                  </a:lnTo>
                  <a:lnTo>
                    <a:pt x="1636" y="1387"/>
                  </a:lnTo>
                  <a:lnTo>
                    <a:pt x="1636" y="1387"/>
                  </a:lnTo>
                  <a:lnTo>
                    <a:pt x="1636" y="1389"/>
                  </a:lnTo>
                  <a:lnTo>
                    <a:pt x="1629" y="1399"/>
                  </a:lnTo>
                  <a:lnTo>
                    <a:pt x="1629" y="1404"/>
                  </a:lnTo>
                  <a:lnTo>
                    <a:pt x="1626" y="1406"/>
                  </a:lnTo>
                  <a:lnTo>
                    <a:pt x="1626" y="1408"/>
                  </a:lnTo>
                  <a:lnTo>
                    <a:pt x="1629" y="1408"/>
                  </a:lnTo>
                  <a:lnTo>
                    <a:pt x="1629" y="1411"/>
                  </a:lnTo>
                  <a:lnTo>
                    <a:pt x="1631" y="1413"/>
                  </a:lnTo>
                  <a:lnTo>
                    <a:pt x="1640" y="1418"/>
                  </a:lnTo>
                  <a:lnTo>
                    <a:pt x="1640" y="1418"/>
                  </a:lnTo>
                  <a:lnTo>
                    <a:pt x="1640" y="1418"/>
                  </a:lnTo>
                  <a:lnTo>
                    <a:pt x="1643" y="1418"/>
                  </a:lnTo>
                  <a:lnTo>
                    <a:pt x="1645" y="1420"/>
                  </a:lnTo>
                  <a:lnTo>
                    <a:pt x="1647" y="1423"/>
                  </a:lnTo>
                  <a:lnTo>
                    <a:pt x="1650" y="1423"/>
                  </a:lnTo>
                  <a:lnTo>
                    <a:pt x="1655" y="1425"/>
                  </a:lnTo>
                  <a:lnTo>
                    <a:pt x="1655" y="1427"/>
                  </a:lnTo>
                  <a:lnTo>
                    <a:pt x="1657" y="1427"/>
                  </a:lnTo>
                  <a:lnTo>
                    <a:pt x="1659" y="1427"/>
                  </a:lnTo>
                  <a:lnTo>
                    <a:pt x="1659" y="1427"/>
                  </a:lnTo>
                  <a:lnTo>
                    <a:pt x="1662" y="1427"/>
                  </a:lnTo>
                  <a:lnTo>
                    <a:pt x="1664" y="1427"/>
                  </a:lnTo>
                  <a:lnTo>
                    <a:pt x="1666" y="1430"/>
                  </a:lnTo>
                  <a:lnTo>
                    <a:pt x="1666" y="1430"/>
                  </a:lnTo>
                  <a:lnTo>
                    <a:pt x="1669" y="1432"/>
                  </a:lnTo>
                  <a:lnTo>
                    <a:pt x="1669" y="1432"/>
                  </a:lnTo>
                  <a:lnTo>
                    <a:pt x="1669" y="1432"/>
                  </a:lnTo>
                  <a:lnTo>
                    <a:pt x="1671" y="1432"/>
                  </a:lnTo>
                  <a:lnTo>
                    <a:pt x="1669" y="1432"/>
                  </a:lnTo>
                  <a:lnTo>
                    <a:pt x="1669" y="1434"/>
                  </a:lnTo>
                  <a:lnTo>
                    <a:pt x="1669" y="1434"/>
                  </a:lnTo>
                  <a:lnTo>
                    <a:pt x="1671" y="1437"/>
                  </a:lnTo>
                  <a:lnTo>
                    <a:pt x="1671" y="1437"/>
                  </a:lnTo>
                  <a:lnTo>
                    <a:pt x="1671" y="1437"/>
                  </a:lnTo>
                  <a:lnTo>
                    <a:pt x="1671" y="1437"/>
                  </a:lnTo>
                  <a:lnTo>
                    <a:pt x="1674" y="1437"/>
                  </a:lnTo>
                  <a:lnTo>
                    <a:pt x="1674" y="1437"/>
                  </a:lnTo>
                  <a:lnTo>
                    <a:pt x="1674" y="1437"/>
                  </a:lnTo>
                  <a:lnTo>
                    <a:pt x="1674" y="1437"/>
                  </a:lnTo>
                  <a:lnTo>
                    <a:pt x="1676" y="1439"/>
                  </a:lnTo>
                  <a:lnTo>
                    <a:pt x="1676" y="1439"/>
                  </a:lnTo>
                  <a:lnTo>
                    <a:pt x="1676" y="1442"/>
                  </a:lnTo>
                  <a:lnTo>
                    <a:pt x="1676" y="1442"/>
                  </a:lnTo>
                  <a:lnTo>
                    <a:pt x="1676" y="1442"/>
                  </a:lnTo>
                  <a:lnTo>
                    <a:pt x="1678" y="1442"/>
                  </a:lnTo>
                  <a:lnTo>
                    <a:pt x="1681" y="1446"/>
                  </a:lnTo>
                  <a:lnTo>
                    <a:pt x="1683" y="1449"/>
                  </a:lnTo>
                  <a:lnTo>
                    <a:pt x="1683" y="1449"/>
                  </a:lnTo>
                  <a:lnTo>
                    <a:pt x="1683" y="1449"/>
                  </a:lnTo>
                  <a:lnTo>
                    <a:pt x="1685" y="1449"/>
                  </a:lnTo>
                  <a:lnTo>
                    <a:pt x="1685" y="1451"/>
                  </a:lnTo>
                  <a:lnTo>
                    <a:pt x="1685" y="1451"/>
                  </a:lnTo>
                  <a:lnTo>
                    <a:pt x="1685" y="1451"/>
                  </a:lnTo>
                  <a:lnTo>
                    <a:pt x="1685" y="1453"/>
                  </a:lnTo>
                  <a:lnTo>
                    <a:pt x="1685" y="1453"/>
                  </a:lnTo>
                  <a:lnTo>
                    <a:pt x="1683" y="1453"/>
                  </a:lnTo>
                  <a:lnTo>
                    <a:pt x="1683" y="1453"/>
                  </a:lnTo>
                  <a:lnTo>
                    <a:pt x="1681" y="1451"/>
                  </a:lnTo>
                  <a:lnTo>
                    <a:pt x="1681" y="1453"/>
                  </a:lnTo>
                  <a:lnTo>
                    <a:pt x="1678" y="1456"/>
                  </a:lnTo>
                  <a:lnTo>
                    <a:pt x="1678" y="1453"/>
                  </a:lnTo>
                  <a:lnTo>
                    <a:pt x="1678" y="1453"/>
                  </a:lnTo>
                  <a:lnTo>
                    <a:pt x="1676" y="1453"/>
                  </a:lnTo>
                  <a:lnTo>
                    <a:pt x="1676" y="1453"/>
                  </a:lnTo>
                  <a:lnTo>
                    <a:pt x="1676" y="1451"/>
                  </a:lnTo>
                  <a:lnTo>
                    <a:pt x="1676" y="1451"/>
                  </a:lnTo>
                  <a:lnTo>
                    <a:pt x="1674" y="1451"/>
                  </a:lnTo>
                  <a:lnTo>
                    <a:pt x="1669" y="1451"/>
                  </a:lnTo>
                  <a:lnTo>
                    <a:pt x="1669" y="1451"/>
                  </a:lnTo>
                  <a:lnTo>
                    <a:pt x="1669" y="1453"/>
                  </a:lnTo>
                  <a:lnTo>
                    <a:pt x="1666" y="1456"/>
                  </a:lnTo>
                  <a:lnTo>
                    <a:pt x="1664" y="1453"/>
                  </a:lnTo>
                  <a:lnTo>
                    <a:pt x="1664" y="1453"/>
                  </a:lnTo>
                  <a:lnTo>
                    <a:pt x="1664" y="1453"/>
                  </a:lnTo>
                  <a:lnTo>
                    <a:pt x="1664" y="1453"/>
                  </a:lnTo>
                  <a:lnTo>
                    <a:pt x="1662" y="1453"/>
                  </a:lnTo>
                  <a:lnTo>
                    <a:pt x="1662" y="1453"/>
                  </a:lnTo>
                  <a:lnTo>
                    <a:pt x="1662" y="1453"/>
                  </a:lnTo>
                  <a:lnTo>
                    <a:pt x="1662" y="1456"/>
                  </a:lnTo>
                  <a:lnTo>
                    <a:pt x="1659" y="1456"/>
                  </a:lnTo>
                  <a:lnTo>
                    <a:pt x="1659" y="1456"/>
                  </a:lnTo>
                  <a:lnTo>
                    <a:pt x="1659" y="1456"/>
                  </a:lnTo>
                  <a:lnTo>
                    <a:pt x="1659" y="1456"/>
                  </a:lnTo>
                  <a:lnTo>
                    <a:pt x="1659" y="1458"/>
                  </a:lnTo>
                  <a:lnTo>
                    <a:pt x="1662" y="1458"/>
                  </a:lnTo>
                  <a:lnTo>
                    <a:pt x="1662" y="1458"/>
                  </a:lnTo>
                  <a:lnTo>
                    <a:pt x="1657" y="1460"/>
                  </a:lnTo>
                  <a:lnTo>
                    <a:pt x="1657" y="1463"/>
                  </a:lnTo>
                  <a:lnTo>
                    <a:pt x="1657" y="1463"/>
                  </a:lnTo>
                  <a:lnTo>
                    <a:pt x="1657" y="1468"/>
                  </a:lnTo>
                  <a:lnTo>
                    <a:pt x="1657" y="1468"/>
                  </a:lnTo>
                  <a:lnTo>
                    <a:pt x="1657" y="1468"/>
                  </a:lnTo>
                  <a:lnTo>
                    <a:pt x="1657" y="1470"/>
                  </a:lnTo>
                  <a:lnTo>
                    <a:pt x="1655" y="1470"/>
                  </a:lnTo>
                  <a:lnTo>
                    <a:pt x="1655" y="1475"/>
                  </a:lnTo>
                  <a:lnTo>
                    <a:pt x="1652" y="1477"/>
                  </a:lnTo>
                  <a:lnTo>
                    <a:pt x="1650" y="1477"/>
                  </a:lnTo>
                  <a:lnTo>
                    <a:pt x="1647" y="1477"/>
                  </a:lnTo>
                  <a:lnTo>
                    <a:pt x="1647" y="1475"/>
                  </a:lnTo>
                  <a:lnTo>
                    <a:pt x="1647" y="1475"/>
                  </a:lnTo>
                  <a:lnTo>
                    <a:pt x="1647" y="1475"/>
                  </a:lnTo>
                  <a:lnTo>
                    <a:pt x="1647" y="1475"/>
                  </a:lnTo>
                  <a:lnTo>
                    <a:pt x="1647" y="1475"/>
                  </a:lnTo>
                  <a:lnTo>
                    <a:pt x="1647" y="1472"/>
                  </a:lnTo>
                  <a:lnTo>
                    <a:pt x="1645" y="1472"/>
                  </a:lnTo>
                  <a:lnTo>
                    <a:pt x="1645" y="1472"/>
                  </a:lnTo>
                  <a:lnTo>
                    <a:pt x="1645" y="1472"/>
                  </a:lnTo>
                  <a:lnTo>
                    <a:pt x="1645" y="1470"/>
                  </a:lnTo>
                  <a:lnTo>
                    <a:pt x="1645" y="1470"/>
                  </a:lnTo>
                  <a:lnTo>
                    <a:pt x="1645" y="1470"/>
                  </a:lnTo>
                  <a:lnTo>
                    <a:pt x="1645" y="1470"/>
                  </a:lnTo>
                  <a:lnTo>
                    <a:pt x="1643" y="1470"/>
                  </a:lnTo>
                  <a:lnTo>
                    <a:pt x="1643" y="1470"/>
                  </a:lnTo>
                  <a:lnTo>
                    <a:pt x="1643" y="1470"/>
                  </a:lnTo>
                  <a:lnTo>
                    <a:pt x="1643" y="1472"/>
                  </a:lnTo>
                  <a:lnTo>
                    <a:pt x="1643" y="1472"/>
                  </a:lnTo>
                  <a:lnTo>
                    <a:pt x="1643" y="1475"/>
                  </a:lnTo>
                  <a:lnTo>
                    <a:pt x="1643" y="1475"/>
                  </a:lnTo>
                  <a:lnTo>
                    <a:pt x="1643" y="1475"/>
                  </a:lnTo>
                  <a:lnTo>
                    <a:pt x="1643" y="1475"/>
                  </a:lnTo>
                  <a:lnTo>
                    <a:pt x="1643" y="1475"/>
                  </a:lnTo>
                  <a:lnTo>
                    <a:pt x="1640" y="1475"/>
                  </a:lnTo>
                  <a:lnTo>
                    <a:pt x="1640" y="1475"/>
                  </a:lnTo>
                  <a:lnTo>
                    <a:pt x="1638" y="1477"/>
                  </a:lnTo>
                  <a:lnTo>
                    <a:pt x="1638" y="1477"/>
                  </a:lnTo>
                  <a:lnTo>
                    <a:pt x="1638" y="1477"/>
                  </a:lnTo>
                  <a:lnTo>
                    <a:pt x="1636" y="1477"/>
                  </a:lnTo>
                  <a:lnTo>
                    <a:pt x="1636" y="1479"/>
                  </a:lnTo>
                  <a:lnTo>
                    <a:pt x="1633" y="1477"/>
                  </a:lnTo>
                  <a:lnTo>
                    <a:pt x="1631" y="1477"/>
                  </a:lnTo>
                  <a:lnTo>
                    <a:pt x="1631" y="1479"/>
                  </a:lnTo>
                  <a:lnTo>
                    <a:pt x="1631" y="1479"/>
                  </a:lnTo>
                  <a:lnTo>
                    <a:pt x="1631" y="1479"/>
                  </a:lnTo>
                  <a:lnTo>
                    <a:pt x="1631" y="1479"/>
                  </a:lnTo>
                  <a:lnTo>
                    <a:pt x="1633" y="1482"/>
                  </a:lnTo>
                  <a:lnTo>
                    <a:pt x="1636" y="1484"/>
                  </a:lnTo>
                  <a:lnTo>
                    <a:pt x="1636" y="1487"/>
                  </a:lnTo>
                  <a:lnTo>
                    <a:pt x="1636" y="1489"/>
                  </a:lnTo>
                  <a:lnTo>
                    <a:pt x="1636" y="1489"/>
                  </a:lnTo>
                  <a:lnTo>
                    <a:pt x="1633" y="1489"/>
                  </a:lnTo>
                  <a:lnTo>
                    <a:pt x="1633" y="1491"/>
                  </a:lnTo>
                  <a:lnTo>
                    <a:pt x="1631" y="1491"/>
                  </a:lnTo>
                  <a:lnTo>
                    <a:pt x="1629" y="1491"/>
                  </a:lnTo>
                  <a:lnTo>
                    <a:pt x="1619" y="1494"/>
                  </a:lnTo>
                  <a:lnTo>
                    <a:pt x="1617" y="1494"/>
                  </a:lnTo>
                  <a:lnTo>
                    <a:pt x="1617" y="1491"/>
                  </a:lnTo>
                  <a:lnTo>
                    <a:pt x="1617" y="1491"/>
                  </a:lnTo>
                  <a:lnTo>
                    <a:pt x="1614" y="1489"/>
                  </a:lnTo>
                  <a:lnTo>
                    <a:pt x="1614" y="1489"/>
                  </a:lnTo>
                  <a:lnTo>
                    <a:pt x="1614" y="1489"/>
                  </a:lnTo>
                  <a:lnTo>
                    <a:pt x="1614" y="1489"/>
                  </a:lnTo>
                  <a:lnTo>
                    <a:pt x="1614" y="1491"/>
                  </a:lnTo>
                  <a:lnTo>
                    <a:pt x="1614" y="1491"/>
                  </a:lnTo>
                  <a:lnTo>
                    <a:pt x="1614" y="1491"/>
                  </a:lnTo>
                  <a:lnTo>
                    <a:pt x="1612" y="1494"/>
                  </a:lnTo>
                  <a:lnTo>
                    <a:pt x="1612" y="1494"/>
                  </a:lnTo>
                  <a:lnTo>
                    <a:pt x="1603" y="1496"/>
                  </a:lnTo>
                  <a:lnTo>
                    <a:pt x="1605" y="1496"/>
                  </a:lnTo>
                  <a:lnTo>
                    <a:pt x="1605" y="1496"/>
                  </a:lnTo>
                  <a:lnTo>
                    <a:pt x="1605" y="1498"/>
                  </a:lnTo>
                  <a:lnTo>
                    <a:pt x="1607" y="1498"/>
                  </a:lnTo>
                  <a:lnTo>
                    <a:pt x="1607" y="1498"/>
                  </a:lnTo>
                  <a:lnTo>
                    <a:pt x="1607" y="1498"/>
                  </a:lnTo>
                  <a:lnTo>
                    <a:pt x="1607" y="1501"/>
                  </a:lnTo>
                  <a:lnTo>
                    <a:pt x="1612" y="1498"/>
                  </a:lnTo>
                  <a:lnTo>
                    <a:pt x="1614" y="1501"/>
                  </a:lnTo>
                  <a:lnTo>
                    <a:pt x="1617" y="1501"/>
                  </a:lnTo>
                  <a:lnTo>
                    <a:pt x="1617" y="1501"/>
                  </a:lnTo>
                  <a:lnTo>
                    <a:pt x="1617" y="1503"/>
                  </a:lnTo>
                  <a:lnTo>
                    <a:pt x="1617" y="1503"/>
                  </a:lnTo>
                  <a:lnTo>
                    <a:pt x="1614" y="1503"/>
                  </a:lnTo>
                  <a:lnTo>
                    <a:pt x="1617" y="1503"/>
                  </a:lnTo>
                  <a:lnTo>
                    <a:pt x="1617" y="1503"/>
                  </a:lnTo>
                  <a:lnTo>
                    <a:pt x="1617" y="1503"/>
                  </a:lnTo>
                  <a:lnTo>
                    <a:pt x="1617" y="1503"/>
                  </a:lnTo>
                  <a:lnTo>
                    <a:pt x="1619" y="1503"/>
                  </a:lnTo>
                  <a:lnTo>
                    <a:pt x="1621" y="1503"/>
                  </a:lnTo>
                  <a:lnTo>
                    <a:pt x="1624" y="1505"/>
                  </a:lnTo>
                  <a:lnTo>
                    <a:pt x="1626" y="1505"/>
                  </a:lnTo>
                  <a:lnTo>
                    <a:pt x="1631" y="1508"/>
                  </a:lnTo>
                  <a:lnTo>
                    <a:pt x="1631" y="1510"/>
                  </a:lnTo>
                  <a:lnTo>
                    <a:pt x="1633" y="1510"/>
                  </a:lnTo>
                  <a:lnTo>
                    <a:pt x="1633" y="1513"/>
                  </a:lnTo>
                  <a:lnTo>
                    <a:pt x="1633" y="1515"/>
                  </a:lnTo>
                  <a:lnTo>
                    <a:pt x="1636" y="1515"/>
                  </a:lnTo>
                  <a:lnTo>
                    <a:pt x="1636" y="1515"/>
                  </a:lnTo>
                  <a:lnTo>
                    <a:pt x="1636" y="1513"/>
                  </a:lnTo>
                  <a:lnTo>
                    <a:pt x="1636" y="1513"/>
                  </a:lnTo>
                  <a:lnTo>
                    <a:pt x="1638" y="1510"/>
                  </a:lnTo>
                  <a:lnTo>
                    <a:pt x="1638" y="1510"/>
                  </a:lnTo>
                  <a:lnTo>
                    <a:pt x="1636" y="1508"/>
                  </a:lnTo>
                  <a:lnTo>
                    <a:pt x="1636" y="1508"/>
                  </a:lnTo>
                  <a:lnTo>
                    <a:pt x="1636" y="1505"/>
                  </a:lnTo>
                  <a:lnTo>
                    <a:pt x="1636" y="1505"/>
                  </a:lnTo>
                  <a:lnTo>
                    <a:pt x="1636" y="1503"/>
                  </a:lnTo>
                  <a:lnTo>
                    <a:pt x="1636" y="1503"/>
                  </a:lnTo>
                  <a:lnTo>
                    <a:pt x="1636" y="1503"/>
                  </a:lnTo>
                  <a:lnTo>
                    <a:pt x="1636" y="1503"/>
                  </a:lnTo>
                  <a:lnTo>
                    <a:pt x="1638" y="1503"/>
                  </a:lnTo>
                  <a:lnTo>
                    <a:pt x="1638" y="1503"/>
                  </a:lnTo>
                  <a:lnTo>
                    <a:pt x="1638" y="1505"/>
                  </a:lnTo>
                  <a:lnTo>
                    <a:pt x="1638" y="1508"/>
                  </a:lnTo>
                  <a:lnTo>
                    <a:pt x="1638" y="1508"/>
                  </a:lnTo>
                  <a:lnTo>
                    <a:pt x="1638" y="1508"/>
                  </a:lnTo>
                  <a:lnTo>
                    <a:pt x="1638" y="1508"/>
                  </a:lnTo>
                  <a:lnTo>
                    <a:pt x="1638" y="1510"/>
                  </a:lnTo>
                  <a:lnTo>
                    <a:pt x="1638" y="1513"/>
                  </a:lnTo>
                  <a:lnTo>
                    <a:pt x="1638" y="1513"/>
                  </a:lnTo>
                  <a:lnTo>
                    <a:pt x="1638" y="1513"/>
                  </a:lnTo>
                  <a:lnTo>
                    <a:pt x="1638" y="1515"/>
                  </a:lnTo>
                  <a:lnTo>
                    <a:pt x="1638" y="1515"/>
                  </a:lnTo>
                  <a:lnTo>
                    <a:pt x="1638" y="1515"/>
                  </a:lnTo>
                  <a:lnTo>
                    <a:pt x="1640" y="1515"/>
                  </a:lnTo>
                  <a:lnTo>
                    <a:pt x="1640" y="1517"/>
                  </a:lnTo>
                  <a:lnTo>
                    <a:pt x="1640" y="1517"/>
                  </a:lnTo>
                  <a:lnTo>
                    <a:pt x="1640" y="1515"/>
                  </a:lnTo>
                  <a:lnTo>
                    <a:pt x="1640" y="1517"/>
                  </a:lnTo>
                  <a:lnTo>
                    <a:pt x="1640" y="1517"/>
                  </a:lnTo>
                  <a:lnTo>
                    <a:pt x="1640" y="1517"/>
                  </a:lnTo>
                  <a:lnTo>
                    <a:pt x="1640" y="1517"/>
                  </a:lnTo>
                  <a:lnTo>
                    <a:pt x="1640" y="1517"/>
                  </a:lnTo>
                  <a:lnTo>
                    <a:pt x="1638" y="1517"/>
                  </a:lnTo>
                  <a:lnTo>
                    <a:pt x="1636" y="1517"/>
                  </a:lnTo>
                  <a:lnTo>
                    <a:pt x="1636" y="1517"/>
                  </a:lnTo>
                  <a:lnTo>
                    <a:pt x="1636" y="1520"/>
                  </a:lnTo>
                  <a:lnTo>
                    <a:pt x="1636" y="1520"/>
                  </a:lnTo>
                  <a:lnTo>
                    <a:pt x="1633" y="1520"/>
                  </a:lnTo>
                  <a:lnTo>
                    <a:pt x="1633" y="1522"/>
                  </a:lnTo>
                  <a:lnTo>
                    <a:pt x="1633" y="1524"/>
                  </a:lnTo>
                  <a:lnTo>
                    <a:pt x="1633" y="1524"/>
                  </a:lnTo>
                  <a:lnTo>
                    <a:pt x="1633" y="1527"/>
                  </a:lnTo>
                  <a:lnTo>
                    <a:pt x="1631" y="1527"/>
                  </a:lnTo>
                  <a:lnTo>
                    <a:pt x="1633" y="1527"/>
                  </a:lnTo>
                  <a:lnTo>
                    <a:pt x="1633" y="1527"/>
                  </a:lnTo>
                  <a:lnTo>
                    <a:pt x="1633" y="1527"/>
                  </a:lnTo>
                  <a:lnTo>
                    <a:pt x="1636" y="1527"/>
                  </a:lnTo>
                  <a:lnTo>
                    <a:pt x="1636" y="1527"/>
                  </a:lnTo>
                  <a:lnTo>
                    <a:pt x="1636" y="1527"/>
                  </a:lnTo>
                  <a:lnTo>
                    <a:pt x="1636" y="1527"/>
                  </a:lnTo>
                  <a:lnTo>
                    <a:pt x="1638" y="1522"/>
                  </a:lnTo>
                  <a:lnTo>
                    <a:pt x="1638" y="1522"/>
                  </a:lnTo>
                  <a:lnTo>
                    <a:pt x="1638" y="1522"/>
                  </a:lnTo>
                  <a:lnTo>
                    <a:pt x="1638" y="1522"/>
                  </a:lnTo>
                  <a:lnTo>
                    <a:pt x="1638" y="1522"/>
                  </a:lnTo>
                  <a:lnTo>
                    <a:pt x="1640" y="1524"/>
                  </a:lnTo>
                  <a:lnTo>
                    <a:pt x="1640" y="1524"/>
                  </a:lnTo>
                  <a:lnTo>
                    <a:pt x="1640" y="1524"/>
                  </a:lnTo>
                  <a:lnTo>
                    <a:pt x="1640" y="1527"/>
                  </a:lnTo>
                  <a:lnTo>
                    <a:pt x="1640" y="1527"/>
                  </a:lnTo>
                  <a:lnTo>
                    <a:pt x="1640" y="1529"/>
                  </a:lnTo>
                  <a:lnTo>
                    <a:pt x="1640" y="1529"/>
                  </a:lnTo>
                  <a:lnTo>
                    <a:pt x="1640" y="1529"/>
                  </a:lnTo>
                  <a:lnTo>
                    <a:pt x="1640" y="1529"/>
                  </a:lnTo>
                  <a:lnTo>
                    <a:pt x="1643" y="1532"/>
                  </a:lnTo>
                  <a:lnTo>
                    <a:pt x="1643" y="1532"/>
                  </a:lnTo>
                  <a:lnTo>
                    <a:pt x="1643" y="1534"/>
                  </a:lnTo>
                  <a:lnTo>
                    <a:pt x="1645" y="1534"/>
                  </a:lnTo>
                  <a:lnTo>
                    <a:pt x="1645" y="1534"/>
                  </a:lnTo>
                  <a:lnTo>
                    <a:pt x="1645" y="1534"/>
                  </a:lnTo>
                  <a:lnTo>
                    <a:pt x="1647" y="1536"/>
                  </a:lnTo>
                  <a:lnTo>
                    <a:pt x="1645" y="1539"/>
                  </a:lnTo>
                  <a:lnTo>
                    <a:pt x="1645" y="1539"/>
                  </a:lnTo>
                  <a:lnTo>
                    <a:pt x="1643" y="1539"/>
                  </a:lnTo>
                  <a:lnTo>
                    <a:pt x="1643" y="1539"/>
                  </a:lnTo>
                  <a:lnTo>
                    <a:pt x="1643" y="1536"/>
                  </a:lnTo>
                  <a:lnTo>
                    <a:pt x="1643" y="1536"/>
                  </a:lnTo>
                  <a:lnTo>
                    <a:pt x="1640" y="1536"/>
                  </a:lnTo>
                  <a:lnTo>
                    <a:pt x="1640" y="1536"/>
                  </a:lnTo>
                  <a:lnTo>
                    <a:pt x="1640" y="1536"/>
                  </a:lnTo>
                  <a:lnTo>
                    <a:pt x="1640" y="1536"/>
                  </a:lnTo>
                  <a:lnTo>
                    <a:pt x="1638" y="1536"/>
                  </a:lnTo>
                  <a:lnTo>
                    <a:pt x="1638" y="1536"/>
                  </a:lnTo>
                  <a:lnTo>
                    <a:pt x="1636" y="1536"/>
                  </a:lnTo>
                  <a:lnTo>
                    <a:pt x="1636" y="1534"/>
                  </a:lnTo>
                  <a:lnTo>
                    <a:pt x="1636" y="1534"/>
                  </a:lnTo>
                  <a:lnTo>
                    <a:pt x="1636" y="1534"/>
                  </a:lnTo>
                  <a:lnTo>
                    <a:pt x="1636" y="1534"/>
                  </a:lnTo>
                  <a:lnTo>
                    <a:pt x="1636" y="1534"/>
                  </a:lnTo>
                  <a:lnTo>
                    <a:pt x="1636" y="1534"/>
                  </a:lnTo>
                  <a:lnTo>
                    <a:pt x="1636" y="1534"/>
                  </a:lnTo>
                  <a:lnTo>
                    <a:pt x="1636" y="1534"/>
                  </a:lnTo>
                  <a:lnTo>
                    <a:pt x="1636" y="1534"/>
                  </a:lnTo>
                  <a:lnTo>
                    <a:pt x="1638" y="1532"/>
                  </a:lnTo>
                  <a:lnTo>
                    <a:pt x="1638" y="1532"/>
                  </a:lnTo>
                  <a:lnTo>
                    <a:pt x="1638" y="1532"/>
                  </a:lnTo>
                  <a:lnTo>
                    <a:pt x="1638" y="1529"/>
                  </a:lnTo>
                  <a:lnTo>
                    <a:pt x="1638" y="1529"/>
                  </a:lnTo>
                  <a:lnTo>
                    <a:pt x="1638" y="1529"/>
                  </a:lnTo>
                  <a:lnTo>
                    <a:pt x="1636" y="1529"/>
                  </a:lnTo>
                  <a:lnTo>
                    <a:pt x="1636" y="1529"/>
                  </a:lnTo>
                  <a:lnTo>
                    <a:pt x="1636" y="1529"/>
                  </a:lnTo>
                  <a:lnTo>
                    <a:pt x="1633" y="1529"/>
                  </a:lnTo>
                  <a:lnTo>
                    <a:pt x="1633" y="1529"/>
                  </a:lnTo>
                  <a:lnTo>
                    <a:pt x="1631" y="1529"/>
                  </a:lnTo>
                  <a:lnTo>
                    <a:pt x="1631" y="1527"/>
                  </a:lnTo>
                  <a:lnTo>
                    <a:pt x="1629" y="1527"/>
                  </a:lnTo>
                  <a:lnTo>
                    <a:pt x="1629" y="1524"/>
                  </a:lnTo>
                  <a:lnTo>
                    <a:pt x="1629" y="1524"/>
                  </a:lnTo>
                  <a:lnTo>
                    <a:pt x="1629" y="1524"/>
                  </a:lnTo>
                  <a:lnTo>
                    <a:pt x="1626" y="1524"/>
                  </a:lnTo>
                  <a:lnTo>
                    <a:pt x="1626" y="1524"/>
                  </a:lnTo>
                  <a:lnTo>
                    <a:pt x="1626" y="1522"/>
                  </a:lnTo>
                  <a:lnTo>
                    <a:pt x="1631" y="1522"/>
                  </a:lnTo>
                  <a:lnTo>
                    <a:pt x="1631"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1" y="1513"/>
                  </a:lnTo>
                  <a:lnTo>
                    <a:pt x="1631" y="1510"/>
                  </a:lnTo>
                  <a:lnTo>
                    <a:pt x="1629" y="1510"/>
                  </a:lnTo>
                  <a:lnTo>
                    <a:pt x="1626" y="1508"/>
                  </a:lnTo>
                  <a:lnTo>
                    <a:pt x="1624" y="1508"/>
                  </a:lnTo>
                  <a:lnTo>
                    <a:pt x="1624" y="1508"/>
                  </a:lnTo>
                  <a:lnTo>
                    <a:pt x="1619" y="1505"/>
                  </a:lnTo>
                  <a:lnTo>
                    <a:pt x="1617" y="1505"/>
                  </a:lnTo>
                  <a:lnTo>
                    <a:pt x="1617" y="1505"/>
                  </a:lnTo>
                  <a:lnTo>
                    <a:pt x="1617" y="1505"/>
                  </a:lnTo>
                  <a:lnTo>
                    <a:pt x="1614" y="1503"/>
                  </a:lnTo>
                  <a:lnTo>
                    <a:pt x="1614" y="1503"/>
                  </a:lnTo>
                  <a:lnTo>
                    <a:pt x="1614" y="1503"/>
                  </a:lnTo>
                  <a:lnTo>
                    <a:pt x="1614" y="1501"/>
                  </a:lnTo>
                  <a:lnTo>
                    <a:pt x="1612" y="1501"/>
                  </a:lnTo>
                  <a:lnTo>
                    <a:pt x="1612" y="1501"/>
                  </a:lnTo>
                  <a:lnTo>
                    <a:pt x="1612" y="1501"/>
                  </a:lnTo>
                  <a:lnTo>
                    <a:pt x="1610" y="1501"/>
                  </a:lnTo>
                  <a:lnTo>
                    <a:pt x="1607" y="1501"/>
                  </a:lnTo>
                  <a:lnTo>
                    <a:pt x="1607" y="1501"/>
                  </a:lnTo>
                  <a:lnTo>
                    <a:pt x="1605" y="1501"/>
                  </a:lnTo>
                  <a:lnTo>
                    <a:pt x="1605" y="1501"/>
                  </a:lnTo>
                  <a:lnTo>
                    <a:pt x="1603" y="1498"/>
                  </a:lnTo>
                  <a:lnTo>
                    <a:pt x="1603" y="1498"/>
                  </a:lnTo>
                  <a:lnTo>
                    <a:pt x="1600" y="1501"/>
                  </a:lnTo>
                  <a:lnTo>
                    <a:pt x="1598" y="1501"/>
                  </a:lnTo>
                  <a:lnTo>
                    <a:pt x="1574" y="1496"/>
                  </a:lnTo>
                  <a:lnTo>
                    <a:pt x="1572" y="1498"/>
                  </a:lnTo>
                  <a:lnTo>
                    <a:pt x="1572" y="1498"/>
                  </a:lnTo>
                  <a:lnTo>
                    <a:pt x="1569" y="1496"/>
                  </a:lnTo>
                  <a:lnTo>
                    <a:pt x="1569" y="1496"/>
                  </a:lnTo>
                  <a:lnTo>
                    <a:pt x="1565" y="1498"/>
                  </a:lnTo>
                  <a:lnTo>
                    <a:pt x="1565" y="1498"/>
                  </a:lnTo>
                  <a:lnTo>
                    <a:pt x="1565" y="1498"/>
                  </a:lnTo>
                  <a:lnTo>
                    <a:pt x="1565" y="1501"/>
                  </a:lnTo>
                  <a:lnTo>
                    <a:pt x="1560" y="1501"/>
                  </a:lnTo>
                  <a:lnTo>
                    <a:pt x="1558" y="1501"/>
                  </a:lnTo>
                  <a:lnTo>
                    <a:pt x="1558" y="1498"/>
                  </a:lnTo>
                  <a:lnTo>
                    <a:pt x="1555" y="1498"/>
                  </a:lnTo>
                  <a:lnTo>
                    <a:pt x="1553" y="1498"/>
                  </a:lnTo>
                  <a:lnTo>
                    <a:pt x="1550" y="1498"/>
                  </a:lnTo>
                  <a:lnTo>
                    <a:pt x="1553" y="1498"/>
                  </a:lnTo>
                  <a:lnTo>
                    <a:pt x="1553" y="1498"/>
                  </a:lnTo>
                  <a:lnTo>
                    <a:pt x="1553" y="1498"/>
                  </a:lnTo>
                  <a:lnTo>
                    <a:pt x="1553" y="1498"/>
                  </a:lnTo>
                  <a:lnTo>
                    <a:pt x="1548" y="1498"/>
                  </a:lnTo>
                  <a:lnTo>
                    <a:pt x="1546" y="1501"/>
                  </a:lnTo>
                  <a:lnTo>
                    <a:pt x="1548" y="1503"/>
                  </a:lnTo>
                  <a:lnTo>
                    <a:pt x="1553" y="1505"/>
                  </a:lnTo>
                  <a:lnTo>
                    <a:pt x="1553" y="1505"/>
                  </a:lnTo>
                  <a:lnTo>
                    <a:pt x="1553" y="1508"/>
                  </a:lnTo>
                  <a:lnTo>
                    <a:pt x="1548" y="1508"/>
                  </a:lnTo>
                  <a:lnTo>
                    <a:pt x="1548" y="1508"/>
                  </a:lnTo>
                  <a:lnTo>
                    <a:pt x="1548" y="1513"/>
                  </a:lnTo>
                  <a:lnTo>
                    <a:pt x="1548" y="1513"/>
                  </a:lnTo>
                  <a:lnTo>
                    <a:pt x="1548" y="1515"/>
                  </a:lnTo>
                  <a:lnTo>
                    <a:pt x="1550" y="1515"/>
                  </a:lnTo>
                  <a:lnTo>
                    <a:pt x="1553" y="1517"/>
                  </a:lnTo>
                  <a:lnTo>
                    <a:pt x="1555" y="1517"/>
                  </a:lnTo>
                  <a:lnTo>
                    <a:pt x="1558" y="1522"/>
                  </a:lnTo>
                  <a:lnTo>
                    <a:pt x="1558" y="1522"/>
                  </a:lnTo>
                  <a:lnTo>
                    <a:pt x="1558" y="1524"/>
                  </a:lnTo>
                  <a:lnTo>
                    <a:pt x="1558" y="1524"/>
                  </a:lnTo>
                  <a:lnTo>
                    <a:pt x="1555" y="1527"/>
                  </a:lnTo>
                  <a:lnTo>
                    <a:pt x="1553" y="1529"/>
                  </a:lnTo>
                  <a:lnTo>
                    <a:pt x="1553" y="1529"/>
                  </a:lnTo>
                  <a:lnTo>
                    <a:pt x="1550" y="1529"/>
                  </a:lnTo>
                  <a:lnTo>
                    <a:pt x="1548" y="1529"/>
                  </a:lnTo>
                  <a:lnTo>
                    <a:pt x="1548" y="1532"/>
                  </a:lnTo>
                  <a:lnTo>
                    <a:pt x="1548" y="1532"/>
                  </a:lnTo>
                  <a:lnTo>
                    <a:pt x="1548" y="1534"/>
                  </a:lnTo>
                  <a:lnTo>
                    <a:pt x="1546" y="1536"/>
                  </a:lnTo>
                  <a:lnTo>
                    <a:pt x="1543" y="1536"/>
                  </a:lnTo>
                  <a:lnTo>
                    <a:pt x="1541" y="1539"/>
                  </a:lnTo>
                  <a:lnTo>
                    <a:pt x="1541" y="1539"/>
                  </a:lnTo>
                  <a:lnTo>
                    <a:pt x="1539" y="1541"/>
                  </a:lnTo>
                  <a:lnTo>
                    <a:pt x="1539" y="1541"/>
                  </a:lnTo>
                  <a:lnTo>
                    <a:pt x="1539" y="1543"/>
                  </a:lnTo>
                  <a:lnTo>
                    <a:pt x="1539" y="1543"/>
                  </a:lnTo>
                  <a:lnTo>
                    <a:pt x="1539" y="1543"/>
                  </a:lnTo>
                  <a:lnTo>
                    <a:pt x="1539" y="1543"/>
                  </a:lnTo>
                  <a:lnTo>
                    <a:pt x="1539" y="1543"/>
                  </a:lnTo>
                  <a:lnTo>
                    <a:pt x="1539" y="1546"/>
                  </a:lnTo>
                  <a:lnTo>
                    <a:pt x="1539" y="1546"/>
                  </a:lnTo>
                  <a:lnTo>
                    <a:pt x="1536" y="1548"/>
                  </a:lnTo>
                  <a:lnTo>
                    <a:pt x="1536" y="1548"/>
                  </a:lnTo>
                  <a:lnTo>
                    <a:pt x="1536" y="1550"/>
                  </a:lnTo>
                  <a:lnTo>
                    <a:pt x="1536" y="1550"/>
                  </a:lnTo>
                  <a:lnTo>
                    <a:pt x="1536" y="1553"/>
                  </a:lnTo>
                  <a:lnTo>
                    <a:pt x="1536" y="1553"/>
                  </a:lnTo>
                  <a:lnTo>
                    <a:pt x="1536" y="1553"/>
                  </a:lnTo>
                  <a:lnTo>
                    <a:pt x="1539" y="1555"/>
                  </a:lnTo>
                  <a:lnTo>
                    <a:pt x="1539" y="1558"/>
                  </a:lnTo>
                  <a:lnTo>
                    <a:pt x="1539" y="1558"/>
                  </a:lnTo>
                  <a:lnTo>
                    <a:pt x="1539" y="1558"/>
                  </a:lnTo>
                  <a:lnTo>
                    <a:pt x="1541" y="1558"/>
                  </a:lnTo>
                  <a:lnTo>
                    <a:pt x="1541" y="1560"/>
                  </a:lnTo>
                  <a:lnTo>
                    <a:pt x="1541" y="1560"/>
                  </a:lnTo>
                  <a:lnTo>
                    <a:pt x="1541" y="1560"/>
                  </a:lnTo>
                  <a:lnTo>
                    <a:pt x="1541" y="1562"/>
                  </a:lnTo>
                  <a:lnTo>
                    <a:pt x="1543" y="1562"/>
                  </a:lnTo>
                  <a:lnTo>
                    <a:pt x="1541" y="1562"/>
                  </a:lnTo>
                  <a:lnTo>
                    <a:pt x="1541" y="1565"/>
                  </a:lnTo>
                  <a:lnTo>
                    <a:pt x="1541" y="1565"/>
                  </a:lnTo>
                  <a:lnTo>
                    <a:pt x="1541" y="1565"/>
                  </a:lnTo>
                  <a:lnTo>
                    <a:pt x="1541" y="1565"/>
                  </a:lnTo>
                  <a:lnTo>
                    <a:pt x="1541" y="1565"/>
                  </a:lnTo>
                  <a:lnTo>
                    <a:pt x="1541" y="1565"/>
                  </a:lnTo>
                  <a:lnTo>
                    <a:pt x="1541" y="1567"/>
                  </a:lnTo>
                  <a:lnTo>
                    <a:pt x="1541" y="1567"/>
                  </a:lnTo>
                  <a:lnTo>
                    <a:pt x="1541" y="1567"/>
                  </a:lnTo>
                  <a:lnTo>
                    <a:pt x="1541" y="1567"/>
                  </a:lnTo>
                  <a:lnTo>
                    <a:pt x="1541" y="1569"/>
                  </a:lnTo>
                  <a:lnTo>
                    <a:pt x="1541" y="1572"/>
                  </a:lnTo>
                  <a:lnTo>
                    <a:pt x="1541" y="1572"/>
                  </a:lnTo>
                  <a:lnTo>
                    <a:pt x="1541" y="1572"/>
                  </a:lnTo>
                  <a:lnTo>
                    <a:pt x="1541" y="1572"/>
                  </a:lnTo>
                  <a:lnTo>
                    <a:pt x="1541" y="1572"/>
                  </a:lnTo>
                  <a:lnTo>
                    <a:pt x="1539" y="1574"/>
                  </a:lnTo>
                  <a:lnTo>
                    <a:pt x="1536" y="1574"/>
                  </a:lnTo>
                  <a:lnTo>
                    <a:pt x="1541" y="1574"/>
                  </a:lnTo>
                  <a:lnTo>
                    <a:pt x="1543" y="1574"/>
                  </a:lnTo>
                  <a:lnTo>
                    <a:pt x="1543" y="1576"/>
                  </a:lnTo>
                  <a:lnTo>
                    <a:pt x="1543" y="1576"/>
                  </a:lnTo>
                  <a:lnTo>
                    <a:pt x="1543" y="1579"/>
                  </a:lnTo>
                  <a:lnTo>
                    <a:pt x="1543" y="1579"/>
                  </a:lnTo>
                  <a:lnTo>
                    <a:pt x="1543" y="1579"/>
                  </a:lnTo>
                  <a:lnTo>
                    <a:pt x="1543" y="1579"/>
                  </a:lnTo>
                  <a:lnTo>
                    <a:pt x="1546" y="1579"/>
                  </a:lnTo>
                  <a:lnTo>
                    <a:pt x="1546" y="1581"/>
                  </a:lnTo>
                  <a:lnTo>
                    <a:pt x="1546" y="1581"/>
                  </a:lnTo>
                  <a:lnTo>
                    <a:pt x="1546" y="1581"/>
                  </a:lnTo>
                  <a:lnTo>
                    <a:pt x="1548" y="1581"/>
                  </a:lnTo>
                  <a:lnTo>
                    <a:pt x="1548" y="1584"/>
                  </a:lnTo>
                  <a:lnTo>
                    <a:pt x="1546" y="1584"/>
                  </a:lnTo>
                  <a:lnTo>
                    <a:pt x="1546" y="1584"/>
                  </a:lnTo>
                  <a:lnTo>
                    <a:pt x="1546" y="1584"/>
                  </a:lnTo>
                  <a:lnTo>
                    <a:pt x="1546" y="1586"/>
                  </a:lnTo>
                  <a:lnTo>
                    <a:pt x="1546" y="1586"/>
                  </a:lnTo>
                  <a:lnTo>
                    <a:pt x="1548" y="1586"/>
                  </a:lnTo>
                  <a:lnTo>
                    <a:pt x="1550" y="1586"/>
                  </a:lnTo>
                  <a:lnTo>
                    <a:pt x="1550" y="1586"/>
                  </a:lnTo>
                  <a:lnTo>
                    <a:pt x="1550" y="1586"/>
                  </a:lnTo>
                  <a:lnTo>
                    <a:pt x="1550" y="1588"/>
                  </a:lnTo>
                  <a:lnTo>
                    <a:pt x="1553" y="1591"/>
                  </a:lnTo>
                  <a:lnTo>
                    <a:pt x="1558" y="1591"/>
                  </a:lnTo>
                  <a:lnTo>
                    <a:pt x="1558" y="1593"/>
                  </a:lnTo>
                  <a:lnTo>
                    <a:pt x="1555" y="1593"/>
                  </a:lnTo>
                  <a:lnTo>
                    <a:pt x="1555" y="1593"/>
                  </a:lnTo>
                  <a:lnTo>
                    <a:pt x="1555" y="1593"/>
                  </a:lnTo>
                  <a:lnTo>
                    <a:pt x="1555" y="1595"/>
                  </a:lnTo>
                  <a:lnTo>
                    <a:pt x="1558" y="1595"/>
                  </a:lnTo>
                  <a:lnTo>
                    <a:pt x="1558" y="1595"/>
                  </a:lnTo>
                  <a:lnTo>
                    <a:pt x="1558" y="1595"/>
                  </a:lnTo>
                  <a:lnTo>
                    <a:pt x="1558" y="1595"/>
                  </a:lnTo>
                  <a:lnTo>
                    <a:pt x="1560" y="1595"/>
                  </a:lnTo>
                  <a:lnTo>
                    <a:pt x="1560" y="1595"/>
                  </a:lnTo>
                  <a:lnTo>
                    <a:pt x="1560" y="1595"/>
                  </a:lnTo>
                  <a:lnTo>
                    <a:pt x="1562" y="1593"/>
                  </a:lnTo>
                  <a:lnTo>
                    <a:pt x="1562" y="1593"/>
                  </a:lnTo>
                  <a:lnTo>
                    <a:pt x="1562" y="1593"/>
                  </a:lnTo>
                  <a:lnTo>
                    <a:pt x="1562" y="1595"/>
                  </a:lnTo>
                  <a:lnTo>
                    <a:pt x="1562" y="1595"/>
                  </a:lnTo>
                  <a:lnTo>
                    <a:pt x="1562" y="1595"/>
                  </a:lnTo>
                  <a:lnTo>
                    <a:pt x="1562" y="1595"/>
                  </a:lnTo>
                  <a:lnTo>
                    <a:pt x="1562" y="1595"/>
                  </a:lnTo>
                  <a:lnTo>
                    <a:pt x="1560" y="1595"/>
                  </a:lnTo>
                  <a:lnTo>
                    <a:pt x="1562" y="1598"/>
                  </a:lnTo>
                  <a:lnTo>
                    <a:pt x="1565" y="1598"/>
                  </a:lnTo>
                  <a:lnTo>
                    <a:pt x="1567" y="1598"/>
                  </a:lnTo>
                  <a:lnTo>
                    <a:pt x="1567" y="1598"/>
                  </a:lnTo>
                  <a:lnTo>
                    <a:pt x="1569" y="1600"/>
                  </a:lnTo>
                  <a:lnTo>
                    <a:pt x="1569" y="1600"/>
                  </a:lnTo>
                  <a:lnTo>
                    <a:pt x="1569" y="1600"/>
                  </a:lnTo>
                  <a:lnTo>
                    <a:pt x="1569" y="1600"/>
                  </a:lnTo>
                  <a:lnTo>
                    <a:pt x="1569" y="1600"/>
                  </a:lnTo>
                  <a:lnTo>
                    <a:pt x="1569" y="1600"/>
                  </a:lnTo>
                  <a:lnTo>
                    <a:pt x="1572" y="1600"/>
                  </a:lnTo>
                  <a:lnTo>
                    <a:pt x="1572" y="1600"/>
                  </a:lnTo>
                  <a:lnTo>
                    <a:pt x="1572" y="1600"/>
                  </a:lnTo>
                  <a:lnTo>
                    <a:pt x="1572" y="1600"/>
                  </a:lnTo>
                  <a:lnTo>
                    <a:pt x="1574" y="1600"/>
                  </a:lnTo>
                  <a:lnTo>
                    <a:pt x="1572" y="1598"/>
                  </a:lnTo>
                  <a:lnTo>
                    <a:pt x="1572" y="1595"/>
                  </a:lnTo>
                  <a:lnTo>
                    <a:pt x="1572" y="1595"/>
                  </a:lnTo>
                  <a:lnTo>
                    <a:pt x="1572" y="1595"/>
                  </a:lnTo>
                  <a:lnTo>
                    <a:pt x="1576" y="1595"/>
                  </a:lnTo>
                  <a:lnTo>
                    <a:pt x="1576" y="1595"/>
                  </a:lnTo>
                  <a:lnTo>
                    <a:pt x="1579" y="1595"/>
                  </a:lnTo>
                  <a:lnTo>
                    <a:pt x="1579" y="1598"/>
                  </a:lnTo>
                  <a:lnTo>
                    <a:pt x="1576" y="1598"/>
                  </a:lnTo>
                  <a:lnTo>
                    <a:pt x="1576" y="1600"/>
                  </a:lnTo>
                  <a:lnTo>
                    <a:pt x="1581" y="1598"/>
                  </a:lnTo>
                  <a:lnTo>
                    <a:pt x="1581" y="1598"/>
                  </a:lnTo>
                  <a:lnTo>
                    <a:pt x="1581" y="1598"/>
                  </a:lnTo>
                  <a:lnTo>
                    <a:pt x="1581" y="1598"/>
                  </a:lnTo>
                  <a:lnTo>
                    <a:pt x="1581" y="1598"/>
                  </a:lnTo>
                  <a:lnTo>
                    <a:pt x="1584" y="1598"/>
                  </a:lnTo>
                  <a:lnTo>
                    <a:pt x="1584" y="1598"/>
                  </a:lnTo>
                  <a:lnTo>
                    <a:pt x="1581" y="1600"/>
                  </a:lnTo>
                  <a:lnTo>
                    <a:pt x="1581" y="1600"/>
                  </a:lnTo>
                  <a:lnTo>
                    <a:pt x="1581" y="1600"/>
                  </a:lnTo>
                  <a:lnTo>
                    <a:pt x="1584" y="1600"/>
                  </a:lnTo>
                  <a:lnTo>
                    <a:pt x="1584" y="1600"/>
                  </a:lnTo>
                  <a:lnTo>
                    <a:pt x="1584" y="1600"/>
                  </a:lnTo>
                  <a:lnTo>
                    <a:pt x="1584" y="1600"/>
                  </a:lnTo>
                  <a:lnTo>
                    <a:pt x="1584" y="1600"/>
                  </a:lnTo>
                  <a:lnTo>
                    <a:pt x="1586" y="1600"/>
                  </a:lnTo>
                  <a:lnTo>
                    <a:pt x="1586" y="1600"/>
                  </a:lnTo>
                  <a:lnTo>
                    <a:pt x="1586" y="1603"/>
                  </a:lnTo>
                  <a:lnTo>
                    <a:pt x="1586" y="1603"/>
                  </a:lnTo>
                  <a:lnTo>
                    <a:pt x="1586" y="1603"/>
                  </a:lnTo>
                  <a:lnTo>
                    <a:pt x="1591" y="1600"/>
                  </a:lnTo>
                  <a:lnTo>
                    <a:pt x="1593" y="1598"/>
                  </a:lnTo>
                  <a:lnTo>
                    <a:pt x="1593" y="1598"/>
                  </a:lnTo>
                  <a:lnTo>
                    <a:pt x="1593" y="1595"/>
                  </a:lnTo>
                  <a:lnTo>
                    <a:pt x="1593" y="1595"/>
                  </a:lnTo>
                  <a:lnTo>
                    <a:pt x="1595" y="1598"/>
                  </a:lnTo>
                  <a:lnTo>
                    <a:pt x="1598" y="1598"/>
                  </a:lnTo>
                  <a:lnTo>
                    <a:pt x="1600" y="1598"/>
                  </a:lnTo>
                  <a:lnTo>
                    <a:pt x="1600" y="1595"/>
                  </a:lnTo>
                  <a:lnTo>
                    <a:pt x="1603" y="1598"/>
                  </a:lnTo>
                  <a:lnTo>
                    <a:pt x="1605" y="1598"/>
                  </a:lnTo>
                  <a:lnTo>
                    <a:pt x="1607" y="1598"/>
                  </a:lnTo>
                  <a:lnTo>
                    <a:pt x="1607" y="1598"/>
                  </a:lnTo>
                  <a:lnTo>
                    <a:pt x="1607" y="1598"/>
                  </a:lnTo>
                  <a:lnTo>
                    <a:pt x="1607" y="1598"/>
                  </a:lnTo>
                  <a:lnTo>
                    <a:pt x="1607" y="1598"/>
                  </a:lnTo>
                  <a:lnTo>
                    <a:pt x="1607" y="1600"/>
                  </a:lnTo>
                  <a:lnTo>
                    <a:pt x="1607" y="1600"/>
                  </a:lnTo>
                  <a:lnTo>
                    <a:pt x="1610" y="1600"/>
                  </a:lnTo>
                  <a:lnTo>
                    <a:pt x="1610" y="1600"/>
                  </a:lnTo>
                  <a:lnTo>
                    <a:pt x="1612" y="1600"/>
                  </a:lnTo>
                  <a:lnTo>
                    <a:pt x="1612" y="1600"/>
                  </a:lnTo>
                  <a:lnTo>
                    <a:pt x="1614" y="1598"/>
                  </a:lnTo>
                  <a:lnTo>
                    <a:pt x="1614" y="1598"/>
                  </a:lnTo>
                  <a:lnTo>
                    <a:pt x="1614" y="1598"/>
                  </a:lnTo>
                  <a:lnTo>
                    <a:pt x="1612" y="1595"/>
                  </a:lnTo>
                  <a:lnTo>
                    <a:pt x="1612" y="1595"/>
                  </a:lnTo>
                  <a:lnTo>
                    <a:pt x="1612" y="1595"/>
                  </a:lnTo>
                  <a:lnTo>
                    <a:pt x="1610" y="1595"/>
                  </a:lnTo>
                  <a:lnTo>
                    <a:pt x="1610" y="1595"/>
                  </a:lnTo>
                  <a:lnTo>
                    <a:pt x="1610" y="1593"/>
                  </a:lnTo>
                  <a:lnTo>
                    <a:pt x="1607" y="1591"/>
                  </a:lnTo>
                  <a:lnTo>
                    <a:pt x="1610" y="1591"/>
                  </a:lnTo>
                  <a:lnTo>
                    <a:pt x="1610" y="1591"/>
                  </a:lnTo>
                  <a:lnTo>
                    <a:pt x="1610" y="1591"/>
                  </a:lnTo>
                  <a:lnTo>
                    <a:pt x="1610" y="1593"/>
                  </a:lnTo>
                  <a:lnTo>
                    <a:pt x="1612" y="1591"/>
                  </a:lnTo>
                  <a:lnTo>
                    <a:pt x="1612" y="1591"/>
                  </a:lnTo>
                  <a:lnTo>
                    <a:pt x="1612" y="1588"/>
                  </a:lnTo>
                  <a:lnTo>
                    <a:pt x="1612" y="1588"/>
                  </a:lnTo>
                  <a:lnTo>
                    <a:pt x="1612" y="1588"/>
                  </a:lnTo>
                  <a:lnTo>
                    <a:pt x="1614" y="1588"/>
                  </a:lnTo>
                  <a:lnTo>
                    <a:pt x="1614" y="1588"/>
                  </a:lnTo>
                  <a:lnTo>
                    <a:pt x="1614" y="1588"/>
                  </a:lnTo>
                  <a:lnTo>
                    <a:pt x="1614" y="1588"/>
                  </a:lnTo>
                  <a:lnTo>
                    <a:pt x="1614" y="1588"/>
                  </a:lnTo>
                  <a:lnTo>
                    <a:pt x="1617" y="1588"/>
                  </a:lnTo>
                  <a:lnTo>
                    <a:pt x="1617" y="1591"/>
                  </a:lnTo>
                  <a:lnTo>
                    <a:pt x="1619" y="1591"/>
                  </a:lnTo>
                  <a:lnTo>
                    <a:pt x="1621" y="1588"/>
                  </a:lnTo>
                  <a:lnTo>
                    <a:pt x="1621" y="1588"/>
                  </a:lnTo>
                  <a:lnTo>
                    <a:pt x="1621" y="1588"/>
                  </a:lnTo>
                  <a:lnTo>
                    <a:pt x="1619" y="1586"/>
                  </a:lnTo>
                  <a:lnTo>
                    <a:pt x="1619" y="1586"/>
                  </a:lnTo>
                  <a:lnTo>
                    <a:pt x="1619" y="1586"/>
                  </a:lnTo>
                  <a:lnTo>
                    <a:pt x="1617" y="1586"/>
                  </a:lnTo>
                  <a:lnTo>
                    <a:pt x="1617" y="1586"/>
                  </a:lnTo>
                  <a:lnTo>
                    <a:pt x="1617" y="1586"/>
                  </a:lnTo>
                  <a:lnTo>
                    <a:pt x="1619" y="1586"/>
                  </a:lnTo>
                  <a:lnTo>
                    <a:pt x="1621" y="1586"/>
                  </a:lnTo>
                  <a:lnTo>
                    <a:pt x="1621" y="1586"/>
                  </a:lnTo>
                  <a:lnTo>
                    <a:pt x="1624" y="1588"/>
                  </a:lnTo>
                  <a:lnTo>
                    <a:pt x="1629" y="1584"/>
                  </a:lnTo>
                  <a:lnTo>
                    <a:pt x="1626" y="1584"/>
                  </a:lnTo>
                  <a:lnTo>
                    <a:pt x="1626" y="1584"/>
                  </a:lnTo>
                  <a:lnTo>
                    <a:pt x="1624" y="1584"/>
                  </a:lnTo>
                  <a:lnTo>
                    <a:pt x="1624" y="1584"/>
                  </a:lnTo>
                  <a:lnTo>
                    <a:pt x="1621" y="1584"/>
                  </a:lnTo>
                  <a:lnTo>
                    <a:pt x="1619" y="1581"/>
                  </a:lnTo>
                  <a:lnTo>
                    <a:pt x="1619" y="1581"/>
                  </a:lnTo>
                  <a:lnTo>
                    <a:pt x="1624" y="1581"/>
                  </a:lnTo>
                  <a:lnTo>
                    <a:pt x="1624" y="1579"/>
                  </a:lnTo>
                  <a:lnTo>
                    <a:pt x="1626" y="1579"/>
                  </a:lnTo>
                  <a:lnTo>
                    <a:pt x="1629" y="1579"/>
                  </a:lnTo>
                  <a:lnTo>
                    <a:pt x="1629" y="1576"/>
                  </a:lnTo>
                  <a:lnTo>
                    <a:pt x="1626" y="1576"/>
                  </a:lnTo>
                  <a:lnTo>
                    <a:pt x="1626" y="1576"/>
                  </a:lnTo>
                  <a:lnTo>
                    <a:pt x="1626" y="1576"/>
                  </a:lnTo>
                  <a:lnTo>
                    <a:pt x="1629" y="1576"/>
                  </a:lnTo>
                  <a:lnTo>
                    <a:pt x="1629" y="1576"/>
                  </a:lnTo>
                  <a:lnTo>
                    <a:pt x="1629" y="1576"/>
                  </a:lnTo>
                  <a:lnTo>
                    <a:pt x="1629" y="1576"/>
                  </a:lnTo>
                  <a:lnTo>
                    <a:pt x="1629" y="1576"/>
                  </a:lnTo>
                  <a:lnTo>
                    <a:pt x="1629" y="1576"/>
                  </a:lnTo>
                  <a:lnTo>
                    <a:pt x="1631" y="1576"/>
                  </a:lnTo>
                  <a:lnTo>
                    <a:pt x="1631" y="1576"/>
                  </a:lnTo>
                  <a:lnTo>
                    <a:pt x="1631" y="1576"/>
                  </a:lnTo>
                  <a:lnTo>
                    <a:pt x="1631" y="1574"/>
                  </a:lnTo>
                  <a:lnTo>
                    <a:pt x="1633" y="1572"/>
                  </a:lnTo>
                  <a:lnTo>
                    <a:pt x="1633" y="1572"/>
                  </a:lnTo>
                  <a:lnTo>
                    <a:pt x="1636" y="1574"/>
                  </a:lnTo>
                  <a:lnTo>
                    <a:pt x="1636" y="1574"/>
                  </a:lnTo>
                  <a:lnTo>
                    <a:pt x="1636" y="1574"/>
                  </a:lnTo>
                  <a:lnTo>
                    <a:pt x="1636" y="1574"/>
                  </a:lnTo>
                  <a:lnTo>
                    <a:pt x="1638" y="1574"/>
                  </a:lnTo>
                  <a:lnTo>
                    <a:pt x="1638" y="1574"/>
                  </a:lnTo>
                  <a:lnTo>
                    <a:pt x="1638" y="1574"/>
                  </a:lnTo>
                  <a:lnTo>
                    <a:pt x="1638" y="1574"/>
                  </a:lnTo>
                  <a:lnTo>
                    <a:pt x="1638" y="1572"/>
                  </a:lnTo>
                  <a:lnTo>
                    <a:pt x="1640" y="1572"/>
                  </a:lnTo>
                  <a:lnTo>
                    <a:pt x="1643" y="1572"/>
                  </a:lnTo>
                  <a:lnTo>
                    <a:pt x="1643" y="1572"/>
                  </a:lnTo>
                  <a:lnTo>
                    <a:pt x="1638" y="1569"/>
                  </a:lnTo>
                  <a:lnTo>
                    <a:pt x="1638" y="1569"/>
                  </a:lnTo>
                  <a:lnTo>
                    <a:pt x="1638" y="1569"/>
                  </a:lnTo>
                  <a:lnTo>
                    <a:pt x="1638" y="1569"/>
                  </a:lnTo>
                  <a:lnTo>
                    <a:pt x="1638" y="1569"/>
                  </a:lnTo>
                  <a:lnTo>
                    <a:pt x="1638" y="1567"/>
                  </a:lnTo>
                  <a:lnTo>
                    <a:pt x="1638" y="1567"/>
                  </a:lnTo>
                  <a:lnTo>
                    <a:pt x="1638" y="1567"/>
                  </a:lnTo>
                  <a:lnTo>
                    <a:pt x="1636" y="1567"/>
                  </a:lnTo>
                  <a:lnTo>
                    <a:pt x="1636" y="1567"/>
                  </a:lnTo>
                  <a:lnTo>
                    <a:pt x="1636" y="1567"/>
                  </a:lnTo>
                  <a:lnTo>
                    <a:pt x="1633" y="1565"/>
                  </a:lnTo>
                  <a:lnTo>
                    <a:pt x="1633" y="1565"/>
                  </a:lnTo>
                  <a:lnTo>
                    <a:pt x="1633" y="1565"/>
                  </a:lnTo>
                  <a:lnTo>
                    <a:pt x="1633" y="1565"/>
                  </a:lnTo>
                  <a:lnTo>
                    <a:pt x="1633" y="1565"/>
                  </a:lnTo>
                  <a:lnTo>
                    <a:pt x="1633" y="1565"/>
                  </a:lnTo>
                  <a:lnTo>
                    <a:pt x="1640" y="1565"/>
                  </a:lnTo>
                  <a:lnTo>
                    <a:pt x="1640" y="1567"/>
                  </a:lnTo>
                  <a:lnTo>
                    <a:pt x="1640" y="1567"/>
                  </a:lnTo>
                  <a:lnTo>
                    <a:pt x="1643" y="1565"/>
                  </a:lnTo>
                  <a:lnTo>
                    <a:pt x="1640" y="1565"/>
                  </a:lnTo>
                  <a:lnTo>
                    <a:pt x="1640" y="1565"/>
                  </a:lnTo>
                  <a:lnTo>
                    <a:pt x="1640" y="1565"/>
                  </a:lnTo>
                  <a:lnTo>
                    <a:pt x="1643" y="1565"/>
                  </a:lnTo>
                  <a:lnTo>
                    <a:pt x="1643" y="1565"/>
                  </a:lnTo>
                  <a:lnTo>
                    <a:pt x="1643" y="1565"/>
                  </a:lnTo>
                  <a:lnTo>
                    <a:pt x="1643" y="1565"/>
                  </a:lnTo>
                  <a:lnTo>
                    <a:pt x="1643" y="1565"/>
                  </a:lnTo>
                  <a:lnTo>
                    <a:pt x="1643" y="1565"/>
                  </a:lnTo>
                  <a:lnTo>
                    <a:pt x="1643" y="1565"/>
                  </a:lnTo>
                  <a:lnTo>
                    <a:pt x="1643" y="1562"/>
                  </a:lnTo>
                  <a:lnTo>
                    <a:pt x="1643" y="1562"/>
                  </a:lnTo>
                  <a:lnTo>
                    <a:pt x="1640" y="1562"/>
                  </a:lnTo>
                  <a:lnTo>
                    <a:pt x="1638" y="1560"/>
                  </a:lnTo>
                  <a:lnTo>
                    <a:pt x="1636" y="1560"/>
                  </a:lnTo>
                  <a:lnTo>
                    <a:pt x="1636" y="1560"/>
                  </a:lnTo>
                  <a:lnTo>
                    <a:pt x="1636"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1" y="1555"/>
                  </a:lnTo>
                  <a:lnTo>
                    <a:pt x="1631" y="1553"/>
                  </a:lnTo>
                  <a:lnTo>
                    <a:pt x="1631" y="1553"/>
                  </a:lnTo>
                  <a:lnTo>
                    <a:pt x="1633" y="1553"/>
                  </a:lnTo>
                  <a:lnTo>
                    <a:pt x="1638" y="1555"/>
                  </a:lnTo>
                  <a:lnTo>
                    <a:pt x="1638" y="1555"/>
                  </a:lnTo>
                  <a:lnTo>
                    <a:pt x="1640" y="1555"/>
                  </a:lnTo>
                  <a:lnTo>
                    <a:pt x="1643" y="1553"/>
                  </a:lnTo>
                  <a:lnTo>
                    <a:pt x="1643" y="1555"/>
                  </a:lnTo>
                  <a:lnTo>
                    <a:pt x="1645" y="1555"/>
                  </a:lnTo>
                  <a:lnTo>
                    <a:pt x="1647" y="1555"/>
                  </a:lnTo>
                  <a:lnTo>
                    <a:pt x="1647" y="1555"/>
                  </a:lnTo>
                  <a:lnTo>
                    <a:pt x="1650" y="1555"/>
                  </a:lnTo>
                  <a:lnTo>
                    <a:pt x="1652" y="1555"/>
                  </a:lnTo>
                  <a:lnTo>
                    <a:pt x="1652" y="1555"/>
                  </a:lnTo>
                  <a:lnTo>
                    <a:pt x="1655" y="1558"/>
                  </a:lnTo>
                  <a:lnTo>
                    <a:pt x="1655" y="1558"/>
                  </a:lnTo>
                  <a:lnTo>
                    <a:pt x="1657" y="1558"/>
                  </a:lnTo>
                  <a:lnTo>
                    <a:pt x="1657" y="1558"/>
                  </a:lnTo>
                  <a:lnTo>
                    <a:pt x="1657" y="1560"/>
                  </a:lnTo>
                  <a:lnTo>
                    <a:pt x="1659" y="1560"/>
                  </a:lnTo>
                  <a:lnTo>
                    <a:pt x="1659" y="1560"/>
                  </a:lnTo>
                  <a:lnTo>
                    <a:pt x="1659" y="1560"/>
                  </a:lnTo>
                  <a:lnTo>
                    <a:pt x="1659" y="1560"/>
                  </a:lnTo>
                  <a:lnTo>
                    <a:pt x="1662" y="1560"/>
                  </a:lnTo>
                  <a:lnTo>
                    <a:pt x="1662" y="1560"/>
                  </a:lnTo>
                  <a:lnTo>
                    <a:pt x="1659" y="1560"/>
                  </a:lnTo>
                  <a:lnTo>
                    <a:pt x="1662" y="1560"/>
                  </a:lnTo>
                  <a:lnTo>
                    <a:pt x="1662" y="1558"/>
                  </a:lnTo>
                  <a:lnTo>
                    <a:pt x="1662" y="1558"/>
                  </a:lnTo>
                  <a:lnTo>
                    <a:pt x="1662" y="1558"/>
                  </a:lnTo>
                  <a:lnTo>
                    <a:pt x="1659" y="1558"/>
                  </a:lnTo>
                  <a:lnTo>
                    <a:pt x="1659" y="1558"/>
                  </a:lnTo>
                  <a:lnTo>
                    <a:pt x="1659" y="1555"/>
                  </a:lnTo>
                  <a:lnTo>
                    <a:pt x="1659" y="1555"/>
                  </a:lnTo>
                  <a:lnTo>
                    <a:pt x="1659" y="1555"/>
                  </a:lnTo>
                  <a:lnTo>
                    <a:pt x="1662" y="1555"/>
                  </a:lnTo>
                  <a:lnTo>
                    <a:pt x="1662" y="1558"/>
                  </a:lnTo>
                  <a:lnTo>
                    <a:pt x="1666" y="1558"/>
                  </a:lnTo>
                  <a:lnTo>
                    <a:pt x="1669" y="1558"/>
                  </a:lnTo>
                  <a:lnTo>
                    <a:pt x="1669" y="1560"/>
                  </a:lnTo>
                  <a:lnTo>
                    <a:pt x="1669" y="1558"/>
                  </a:lnTo>
                  <a:lnTo>
                    <a:pt x="1671" y="1558"/>
                  </a:lnTo>
                  <a:lnTo>
                    <a:pt x="1671" y="1558"/>
                  </a:lnTo>
                  <a:lnTo>
                    <a:pt x="1671" y="1558"/>
                  </a:lnTo>
                  <a:lnTo>
                    <a:pt x="1674" y="1558"/>
                  </a:lnTo>
                  <a:lnTo>
                    <a:pt x="1674" y="1560"/>
                  </a:lnTo>
                  <a:lnTo>
                    <a:pt x="1676" y="1560"/>
                  </a:lnTo>
                  <a:lnTo>
                    <a:pt x="1678" y="1560"/>
                  </a:lnTo>
                  <a:lnTo>
                    <a:pt x="1678" y="1560"/>
                  </a:lnTo>
                  <a:lnTo>
                    <a:pt x="1676" y="1558"/>
                  </a:lnTo>
                  <a:lnTo>
                    <a:pt x="1676" y="1558"/>
                  </a:lnTo>
                  <a:lnTo>
                    <a:pt x="1678" y="1558"/>
                  </a:lnTo>
                  <a:lnTo>
                    <a:pt x="1681" y="1558"/>
                  </a:lnTo>
                  <a:lnTo>
                    <a:pt x="1681" y="1558"/>
                  </a:lnTo>
                  <a:lnTo>
                    <a:pt x="1681" y="1558"/>
                  </a:lnTo>
                  <a:lnTo>
                    <a:pt x="1681" y="1558"/>
                  </a:lnTo>
                  <a:lnTo>
                    <a:pt x="1681" y="1555"/>
                  </a:lnTo>
                  <a:lnTo>
                    <a:pt x="1683" y="1555"/>
                  </a:lnTo>
                  <a:lnTo>
                    <a:pt x="1683" y="1553"/>
                  </a:lnTo>
                  <a:lnTo>
                    <a:pt x="1683" y="1553"/>
                  </a:lnTo>
                  <a:lnTo>
                    <a:pt x="1683" y="1553"/>
                  </a:lnTo>
                  <a:lnTo>
                    <a:pt x="1685" y="1553"/>
                  </a:lnTo>
                  <a:lnTo>
                    <a:pt x="1685" y="1550"/>
                  </a:lnTo>
                  <a:lnTo>
                    <a:pt x="1685" y="1550"/>
                  </a:lnTo>
                  <a:lnTo>
                    <a:pt x="1685" y="1548"/>
                  </a:lnTo>
                  <a:lnTo>
                    <a:pt x="1685" y="1548"/>
                  </a:lnTo>
                  <a:lnTo>
                    <a:pt x="1683" y="1548"/>
                  </a:lnTo>
                  <a:lnTo>
                    <a:pt x="1681" y="1548"/>
                  </a:lnTo>
                  <a:lnTo>
                    <a:pt x="1681" y="1548"/>
                  </a:lnTo>
                  <a:lnTo>
                    <a:pt x="1681" y="1548"/>
                  </a:lnTo>
                  <a:lnTo>
                    <a:pt x="1678" y="1546"/>
                  </a:lnTo>
                  <a:lnTo>
                    <a:pt x="1678" y="1546"/>
                  </a:lnTo>
                  <a:lnTo>
                    <a:pt x="1678" y="1546"/>
                  </a:lnTo>
                  <a:lnTo>
                    <a:pt x="1681" y="1546"/>
                  </a:lnTo>
                  <a:lnTo>
                    <a:pt x="1681" y="1546"/>
                  </a:lnTo>
                  <a:lnTo>
                    <a:pt x="1681" y="1546"/>
                  </a:lnTo>
                  <a:lnTo>
                    <a:pt x="1683" y="1546"/>
                  </a:lnTo>
                  <a:lnTo>
                    <a:pt x="1681" y="1543"/>
                  </a:lnTo>
                  <a:lnTo>
                    <a:pt x="1681" y="1543"/>
                  </a:lnTo>
                  <a:lnTo>
                    <a:pt x="1678" y="1546"/>
                  </a:lnTo>
                  <a:lnTo>
                    <a:pt x="1678" y="1543"/>
                  </a:lnTo>
                  <a:lnTo>
                    <a:pt x="1678" y="1543"/>
                  </a:lnTo>
                  <a:lnTo>
                    <a:pt x="1681" y="1543"/>
                  </a:lnTo>
                  <a:lnTo>
                    <a:pt x="1681" y="1543"/>
                  </a:lnTo>
                  <a:lnTo>
                    <a:pt x="1683" y="1541"/>
                  </a:lnTo>
                  <a:lnTo>
                    <a:pt x="1683" y="1541"/>
                  </a:lnTo>
                  <a:lnTo>
                    <a:pt x="1676" y="1536"/>
                  </a:lnTo>
                  <a:lnTo>
                    <a:pt x="1669" y="1534"/>
                  </a:lnTo>
                  <a:lnTo>
                    <a:pt x="1669" y="1532"/>
                  </a:lnTo>
                  <a:lnTo>
                    <a:pt x="1666" y="1534"/>
                  </a:lnTo>
                  <a:lnTo>
                    <a:pt x="1664" y="1532"/>
                  </a:lnTo>
                  <a:lnTo>
                    <a:pt x="1664" y="1532"/>
                  </a:lnTo>
                  <a:lnTo>
                    <a:pt x="1664" y="1532"/>
                  </a:lnTo>
                  <a:lnTo>
                    <a:pt x="1664" y="1532"/>
                  </a:lnTo>
                  <a:lnTo>
                    <a:pt x="1664" y="1532"/>
                  </a:lnTo>
                  <a:lnTo>
                    <a:pt x="1662" y="1529"/>
                  </a:lnTo>
                  <a:lnTo>
                    <a:pt x="1662" y="1529"/>
                  </a:lnTo>
                  <a:lnTo>
                    <a:pt x="1662" y="1529"/>
                  </a:lnTo>
                  <a:lnTo>
                    <a:pt x="1659" y="1529"/>
                  </a:lnTo>
                  <a:lnTo>
                    <a:pt x="1657" y="1529"/>
                  </a:lnTo>
                  <a:lnTo>
                    <a:pt x="1655" y="1527"/>
                  </a:lnTo>
                  <a:lnTo>
                    <a:pt x="1657" y="1527"/>
                  </a:lnTo>
                  <a:lnTo>
                    <a:pt x="1657" y="1527"/>
                  </a:lnTo>
                  <a:lnTo>
                    <a:pt x="1659" y="1527"/>
                  </a:lnTo>
                  <a:lnTo>
                    <a:pt x="1662" y="1527"/>
                  </a:lnTo>
                  <a:lnTo>
                    <a:pt x="1662" y="1527"/>
                  </a:lnTo>
                  <a:lnTo>
                    <a:pt x="1662" y="1527"/>
                  </a:lnTo>
                  <a:lnTo>
                    <a:pt x="1662" y="1524"/>
                  </a:lnTo>
                  <a:lnTo>
                    <a:pt x="1662" y="1524"/>
                  </a:lnTo>
                  <a:lnTo>
                    <a:pt x="1662" y="1524"/>
                  </a:lnTo>
                  <a:lnTo>
                    <a:pt x="1662" y="1524"/>
                  </a:lnTo>
                  <a:lnTo>
                    <a:pt x="1662" y="1524"/>
                  </a:lnTo>
                  <a:lnTo>
                    <a:pt x="1666" y="1527"/>
                  </a:lnTo>
                  <a:lnTo>
                    <a:pt x="1666" y="1527"/>
                  </a:lnTo>
                  <a:lnTo>
                    <a:pt x="1666" y="1524"/>
                  </a:lnTo>
                  <a:lnTo>
                    <a:pt x="1666" y="1524"/>
                  </a:lnTo>
                  <a:lnTo>
                    <a:pt x="1666" y="1522"/>
                  </a:lnTo>
                  <a:lnTo>
                    <a:pt x="1664" y="1522"/>
                  </a:lnTo>
                  <a:lnTo>
                    <a:pt x="1664" y="1520"/>
                  </a:lnTo>
                  <a:lnTo>
                    <a:pt x="1662" y="1520"/>
                  </a:lnTo>
                  <a:lnTo>
                    <a:pt x="1664" y="1517"/>
                  </a:lnTo>
                  <a:lnTo>
                    <a:pt x="1664" y="1517"/>
                  </a:lnTo>
                  <a:lnTo>
                    <a:pt x="1666" y="1517"/>
                  </a:lnTo>
                  <a:lnTo>
                    <a:pt x="1666" y="1515"/>
                  </a:lnTo>
                  <a:lnTo>
                    <a:pt x="1664" y="1515"/>
                  </a:lnTo>
                  <a:lnTo>
                    <a:pt x="1664" y="1515"/>
                  </a:lnTo>
                  <a:lnTo>
                    <a:pt x="1664" y="1513"/>
                  </a:lnTo>
                  <a:lnTo>
                    <a:pt x="1666" y="1513"/>
                  </a:lnTo>
                  <a:lnTo>
                    <a:pt x="1669" y="1513"/>
                  </a:lnTo>
                  <a:lnTo>
                    <a:pt x="1669" y="1513"/>
                  </a:lnTo>
                  <a:lnTo>
                    <a:pt x="1669" y="1515"/>
                  </a:lnTo>
                  <a:lnTo>
                    <a:pt x="1669" y="1515"/>
                  </a:lnTo>
                  <a:lnTo>
                    <a:pt x="1669" y="1515"/>
                  </a:lnTo>
                  <a:lnTo>
                    <a:pt x="1669" y="1515"/>
                  </a:lnTo>
                  <a:lnTo>
                    <a:pt x="1671" y="1515"/>
                  </a:lnTo>
                  <a:lnTo>
                    <a:pt x="1671" y="1515"/>
                  </a:lnTo>
                  <a:lnTo>
                    <a:pt x="1674" y="1517"/>
                  </a:lnTo>
                  <a:lnTo>
                    <a:pt x="1671" y="1517"/>
                  </a:lnTo>
                  <a:lnTo>
                    <a:pt x="1669" y="1517"/>
                  </a:lnTo>
                  <a:lnTo>
                    <a:pt x="1669" y="1517"/>
                  </a:lnTo>
                  <a:lnTo>
                    <a:pt x="1669" y="1522"/>
                  </a:lnTo>
                  <a:lnTo>
                    <a:pt x="1669" y="1522"/>
                  </a:lnTo>
                  <a:lnTo>
                    <a:pt x="1669" y="1524"/>
                  </a:lnTo>
                  <a:lnTo>
                    <a:pt x="1669" y="1524"/>
                  </a:lnTo>
                  <a:lnTo>
                    <a:pt x="1669" y="1527"/>
                  </a:lnTo>
                  <a:lnTo>
                    <a:pt x="1669" y="1527"/>
                  </a:lnTo>
                  <a:lnTo>
                    <a:pt x="1669" y="1527"/>
                  </a:lnTo>
                  <a:lnTo>
                    <a:pt x="1669" y="1527"/>
                  </a:lnTo>
                  <a:lnTo>
                    <a:pt x="1669" y="1527"/>
                  </a:lnTo>
                  <a:lnTo>
                    <a:pt x="1669" y="1527"/>
                  </a:lnTo>
                  <a:lnTo>
                    <a:pt x="1669" y="1527"/>
                  </a:lnTo>
                  <a:lnTo>
                    <a:pt x="1669" y="1529"/>
                  </a:lnTo>
                  <a:lnTo>
                    <a:pt x="1671" y="1529"/>
                  </a:lnTo>
                  <a:lnTo>
                    <a:pt x="1671" y="1532"/>
                  </a:lnTo>
                  <a:lnTo>
                    <a:pt x="1674" y="1532"/>
                  </a:lnTo>
                  <a:lnTo>
                    <a:pt x="1676" y="1532"/>
                  </a:lnTo>
                  <a:lnTo>
                    <a:pt x="1676" y="1532"/>
                  </a:lnTo>
                  <a:lnTo>
                    <a:pt x="1676" y="1534"/>
                  </a:lnTo>
                  <a:lnTo>
                    <a:pt x="1676" y="1534"/>
                  </a:lnTo>
                  <a:lnTo>
                    <a:pt x="1678" y="1536"/>
                  </a:lnTo>
                  <a:lnTo>
                    <a:pt x="1678" y="1536"/>
                  </a:lnTo>
                  <a:lnTo>
                    <a:pt x="1678" y="1536"/>
                  </a:lnTo>
                  <a:lnTo>
                    <a:pt x="1681" y="1536"/>
                  </a:lnTo>
                  <a:lnTo>
                    <a:pt x="1681" y="1536"/>
                  </a:lnTo>
                  <a:lnTo>
                    <a:pt x="1681" y="1534"/>
                  </a:lnTo>
                  <a:lnTo>
                    <a:pt x="1683" y="1534"/>
                  </a:lnTo>
                  <a:lnTo>
                    <a:pt x="1683" y="1534"/>
                  </a:lnTo>
                  <a:lnTo>
                    <a:pt x="1683" y="1534"/>
                  </a:lnTo>
                  <a:lnTo>
                    <a:pt x="1683" y="1536"/>
                  </a:lnTo>
                  <a:lnTo>
                    <a:pt x="1683" y="1536"/>
                  </a:lnTo>
                  <a:lnTo>
                    <a:pt x="1683" y="1536"/>
                  </a:lnTo>
                  <a:lnTo>
                    <a:pt x="1685" y="1539"/>
                  </a:lnTo>
                  <a:lnTo>
                    <a:pt x="1685" y="1539"/>
                  </a:lnTo>
                  <a:lnTo>
                    <a:pt x="1685" y="1536"/>
                  </a:lnTo>
                  <a:lnTo>
                    <a:pt x="1685" y="1534"/>
                  </a:lnTo>
                  <a:lnTo>
                    <a:pt x="1683" y="1534"/>
                  </a:lnTo>
                  <a:lnTo>
                    <a:pt x="1683" y="1532"/>
                  </a:lnTo>
                  <a:lnTo>
                    <a:pt x="1681" y="1532"/>
                  </a:lnTo>
                  <a:lnTo>
                    <a:pt x="1683" y="1532"/>
                  </a:lnTo>
                  <a:lnTo>
                    <a:pt x="1685" y="1532"/>
                  </a:lnTo>
                  <a:lnTo>
                    <a:pt x="1685" y="1532"/>
                  </a:lnTo>
                  <a:lnTo>
                    <a:pt x="1685" y="1532"/>
                  </a:lnTo>
                  <a:lnTo>
                    <a:pt x="1683" y="1529"/>
                  </a:lnTo>
                  <a:lnTo>
                    <a:pt x="1685" y="1527"/>
                  </a:lnTo>
                  <a:lnTo>
                    <a:pt x="1685" y="1527"/>
                  </a:lnTo>
                  <a:lnTo>
                    <a:pt x="1685" y="1529"/>
                  </a:lnTo>
                  <a:lnTo>
                    <a:pt x="1685" y="1529"/>
                  </a:lnTo>
                  <a:lnTo>
                    <a:pt x="1688" y="1529"/>
                  </a:lnTo>
                  <a:lnTo>
                    <a:pt x="1688" y="1529"/>
                  </a:lnTo>
                  <a:lnTo>
                    <a:pt x="1688" y="1532"/>
                  </a:lnTo>
                  <a:lnTo>
                    <a:pt x="1688" y="1532"/>
                  </a:lnTo>
                  <a:lnTo>
                    <a:pt x="1688" y="1534"/>
                  </a:lnTo>
                  <a:lnTo>
                    <a:pt x="1688" y="1534"/>
                  </a:lnTo>
                  <a:lnTo>
                    <a:pt x="1690" y="1536"/>
                  </a:lnTo>
                  <a:lnTo>
                    <a:pt x="1690" y="1534"/>
                  </a:lnTo>
                  <a:lnTo>
                    <a:pt x="1690" y="1532"/>
                  </a:lnTo>
                  <a:lnTo>
                    <a:pt x="1688" y="1529"/>
                  </a:lnTo>
                  <a:lnTo>
                    <a:pt x="1688" y="1529"/>
                  </a:lnTo>
                  <a:lnTo>
                    <a:pt x="1688" y="1529"/>
                  </a:lnTo>
                  <a:lnTo>
                    <a:pt x="1688" y="1527"/>
                  </a:lnTo>
                  <a:lnTo>
                    <a:pt x="1688" y="1527"/>
                  </a:lnTo>
                  <a:lnTo>
                    <a:pt x="1690" y="1527"/>
                  </a:lnTo>
                  <a:lnTo>
                    <a:pt x="1690" y="1527"/>
                  </a:lnTo>
                  <a:lnTo>
                    <a:pt x="1690" y="1524"/>
                  </a:lnTo>
                  <a:lnTo>
                    <a:pt x="1690" y="1524"/>
                  </a:lnTo>
                  <a:lnTo>
                    <a:pt x="1690" y="1524"/>
                  </a:lnTo>
                  <a:lnTo>
                    <a:pt x="1690" y="1524"/>
                  </a:lnTo>
                  <a:lnTo>
                    <a:pt x="1690" y="1522"/>
                  </a:lnTo>
                  <a:lnTo>
                    <a:pt x="1690" y="1520"/>
                  </a:lnTo>
                  <a:lnTo>
                    <a:pt x="1690" y="1520"/>
                  </a:lnTo>
                  <a:lnTo>
                    <a:pt x="1690" y="1520"/>
                  </a:lnTo>
                  <a:lnTo>
                    <a:pt x="1692" y="1520"/>
                  </a:lnTo>
                  <a:lnTo>
                    <a:pt x="1692" y="1520"/>
                  </a:lnTo>
                  <a:lnTo>
                    <a:pt x="1692" y="1522"/>
                  </a:lnTo>
                  <a:lnTo>
                    <a:pt x="1692" y="1524"/>
                  </a:lnTo>
                  <a:lnTo>
                    <a:pt x="1692" y="1527"/>
                  </a:lnTo>
                  <a:lnTo>
                    <a:pt x="1695" y="1527"/>
                  </a:lnTo>
                  <a:lnTo>
                    <a:pt x="1695" y="1529"/>
                  </a:lnTo>
                  <a:lnTo>
                    <a:pt x="1695" y="1529"/>
                  </a:lnTo>
                  <a:lnTo>
                    <a:pt x="1697" y="1532"/>
                  </a:lnTo>
                  <a:lnTo>
                    <a:pt x="1700" y="1532"/>
                  </a:lnTo>
                  <a:lnTo>
                    <a:pt x="1695" y="1534"/>
                  </a:lnTo>
                  <a:lnTo>
                    <a:pt x="1692" y="1534"/>
                  </a:lnTo>
                  <a:lnTo>
                    <a:pt x="1692" y="1536"/>
                  </a:lnTo>
                  <a:lnTo>
                    <a:pt x="1695" y="1536"/>
                  </a:lnTo>
                  <a:lnTo>
                    <a:pt x="1695" y="1534"/>
                  </a:lnTo>
                  <a:lnTo>
                    <a:pt x="1697" y="1534"/>
                  </a:lnTo>
                  <a:lnTo>
                    <a:pt x="1700" y="1536"/>
                  </a:lnTo>
                  <a:lnTo>
                    <a:pt x="1702" y="1536"/>
                  </a:lnTo>
                  <a:lnTo>
                    <a:pt x="1702" y="1536"/>
                  </a:lnTo>
                  <a:lnTo>
                    <a:pt x="1704" y="1536"/>
                  </a:lnTo>
                  <a:lnTo>
                    <a:pt x="1702" y="1539"/>
                  </a:lnTo>
                  <a:lnTo>
                    <a:pt x="1697" y="1536"/>
                  </a:lnTo>
                  <a:lnTo>
                    <a:pt x="1695" y="1536"/>
                  </a:lnTo>
                  <a:lnTo>
                    <a:pt x="1702" y="1543"/>
                  </a:lnTo>
                  <a:lnTo>
                    <a:pt x="1702" y="1543"/>
                  </a:lnTo>
                  <a:lnTo>
                    <a:pt x="1702" y="1546"/>
                  </a:lnTo>
                  <a:lnTo>
                    <a:pt x="1702" y="1546"/>
                  </a:lnTo>
                  <a:lnTo>
                    <a:pt x="1700" y="1543"/>
                  </a:lnTo>
                  <a:lnTo>
                    <a:pt x="1697" y="1543"/>
                  </a:lnTo>
                  <a:lnTo>
                    <a:pt x="1700" y="1546"/>
                  </a:lnTo>
                  <a:lnTo>
                    <a:pt x="1700" y="1546"/>
                  </a:lnTo>
                  <a:lnTo>
                    <a:pt x="1702" y="1546"/>
                  </a:lnTo>
                  <a:lnTo>
                    <a:pt x="1702" y="1548"/>
                  </a:lnTo>
                  <a:lnTo>
                    <a:pt x="1702" y="1550"/>
                  </a:lnTo>
                  <a:lnTo>
                    <a:pt x="1702" y="1550"/>
                  </a:lnTo>
                  <a:lnTo>
                    <a:pt x="1702" y="1550"/>
                  </a:lnTo>
                  <a:lnTo>
                    <a:pt x="1702" y="1550"/>
                  </a:lnTo>
                  <a:lnTo>
                    <a:pt x="1702" y="1553"/>
                  </a:lnTo>
                  <a:lnTo>
                    <a:pt x="1700" y="1553"/>
                  </a:lnTo>
                  <a:lnTo>
                    <a:pt x="1702" y="1553"/>
                  </a:lnTo>
                  <a:lnTo>
                    <a:pt x="1702" y="1553"/>
                  </a:lnTo>
                  <a:lnTo>
                    <a:pt x="1702" y="1553"/>
                  </a:lnTo>
                  <a:lnTo>
                    <a:pt x="1704" y="1553"/>
                  </a:lnTo>
                  <a:lnTo>
                    <a:pt x="1704" y="1553"/>
                  </a:lnTo>
                  <a:lnTo>
                    <a:pt x="1704" y="1555"/>
                  </a:lnTo>
                  <a:lnTo>
                    <a:pt x="1704" y="1553"/>
                  </a:lnTo>
                  <a:lnTo>
                    <a:pt x="1704" y="1553"/>
                  </a:lnTo>
                  <a:lnTo>
                    <a:pt x="1704" y="1555"/>
                  </a:lnTo>
                  <a:lnTo>
                    <a:pt x="1707" y="1553"/>
                  </a:lnTo>
                  <a:lnTo>
                    <a:pt x="1707" y="1553"/>
                  </a:lnTo>
                  <a:lnTo>
                    <a:pt x="1707" y="1553"/>
                  </a:lnTo>
                  <a:lnTo>
                    <a:pt x="1709" y="1553"/>
                  </a:lnTo>
                  <a:lnTo>
                    <a:pt x="1709" y="1553"/>
                  </a:lnTo>
                  <a:lnTo>
                    <a:pt x="1707" y="1550"/>
                  </a:lnTo>
                  <a:lnTo>
                    <a:pt x="1707" y="1548"/>
                  </a:lnTo>
                  <a:lnTo>
                    <a:pt x="1707" y="1548"/>
                  </a:lnTo>
                  <a:lnTo>
                    <a:pt x="1707" y="1548"/>
                  </a:lnTo>
                  <a:lnTo>
                    <a:pt x="1707" y="1548"/>
                  </a:lnTo>
                  <a:lnTo>
                    <a:pt x="1707" y="1546"/>
                  </a:lnTo>
                  <a:lnTo>
                    <a:pt x="1707" y="1546"/>
                  </a:lnTo>
                  <a:lnTo>
                    <a:pt x="1707" y="1546"/>
                  </a:lnTo>
                  <a:lnTo>
                    <a:pt x="1704" y="1543"/>
                  </a:lnTo>
                  <a:lnTo>
                    <a:pt x="1704" y="1541"/>
                  </a:lnTo>
                  <a:lnTo>
                    <a:pt x="1704" y="1541"/>
                  </a:lnTo>
                  <a:lnTo>
                    <a:pt x="1704" y="1541"/>
                  </a:lnTo>
                  <a:lnTo>
                    <a:pt x="1707" y="1541"/>
                  </a:lnTo>
                  <a:lnTo>
                    <a:pt x="1707" y="1541"/>
                  </a:lnTo>
                  <a:lnTo>
                    <a:pt x="1707" y="1541"/>
                  </a:lnTo>
                  <a:lnTo>
                    <a:pt x="1707" y="1539"/>
                  </a:lnTo>
                  <a:lnTo>
                    <a:pt x="1707" y="1539"/>
                  </a:lnTo>
                  <a:lnTo>
                    <a:pt x="1707" y="1539"/>
                  </a:lnTo>
                  <a:lnTo>
                    <a:pt x="1707" y="1536"/>
                  </a:lnTo>
                  <a:lnTo>
                    <a:pt x="1707" y="1536"/>
                  </a:lnTo>
                  <a:lnTo>
                    <a:pt x="1709" y="1539"/>
                  </a:lnTo>
                  <a:lnTo>
                    <a:pt x="1709" y="1539"/>
                  </a:lnTo>
                  <a:lnTo>
                    <a:pt x="1711" y="1539"/>
                  </a:lnTo>
                  <a:lnTo>
                    <a:pt x="1711" y="1539"/>
                  </a:lnTo>
                  <a:lnTo>
                    <a:pt x="1711" y="1539"/>
                  </a:lnTo>
                  <a:lnTo>
                    <a:pt x="1711" y="1536"/>
                  </a:lnTo>
                  <a:lnTo>
                    <a:pt x="1709" y="1536"/>
                  </a:lnTo>
                  <a:lnTo>
                    <a:pt x="1709" y="1536"/>
                  </a:lnTo>
                  <a:lnTo>
                    <a:pt x="1709" y="1536"/>
                  </a:lnTo>
                  <a:lnTo>
                    <a:pt x="1709" y="1536"/>
                  </a:lnTo>
                  <a:lnTo>
                    <a:pt x="1709" y="1536"/>
                  </a:lnTo>
                  <a:lnTo>
                    <a:pt x="1709" y="1536"/>
                  </a:lnTo>
                  <a:lnTo>
                    <a:pt x="1707" y="1536"/>
                  </a:lnTo>
                  <a:lnTo>
                    <a:pt x="1707" y="1536"/>
                  </a:lnTo>
                  <a:lnTo>
                    <a:pt x="1707" y="1534"/>
                  </a:lnTo>
                  <a:lnTo>
                    <a:pt x="1704" y="1534"/>
                  </a:lnTo>
                  <a:lnTo>
                    <a:pt x="1704" y="1534"/>
                  </a:lnTo>
                  <a:lnTo>
                    <a:pt x="1704" y="1532"/>
                  </a:lnTo>
                  <a:lnTo>
                    <a:pt x="1702" y="1532"/>
                  </a:lnTo>
                  <a:lnTo>
                    <a:pt x="1702" y="1532"/>
                  </a:lnTo>
                  <a:lnTo>
                    <a:pt x="1702" y="1529"/>
                  </a:lnTo>
                  <a:lnTo>
                    <a:pt x="1702" y="1529"/>
                  </a:lnTo>
                  <a:lnTo>
                    <a:pt x="1702" y="1529"/>
                  </a:lnTo>
                  <a:lnTo>
                    <a:pt x="1702" y="1529"/>
                  </a:lnTo>
                  <a:lnTo>
                    <a:pt x="1704" y="1532"/>
                  </a:lnTo>
                  <a:lnTo>
                    <a:pt x="1707" y="1532"/>
                  </a:lnTo>
                  <a:lnTo>
                    <a:pt x="1707" y="1532"/>
                  </a:lnTo>
                  <a:lnTo>
                    <a:pt x="1709" y="1532"/>
                  </a:lnTo>
                  <a:lnTo>
                    <a:pt x="1709" y="1532"/>
                  </a:lnTo>
                  <a:lnTo>
                    <a:pt x="1709" y="1532"/>
                  </a:lnTo>
                  <a:lnTo>
                    <a:pt x="1709" y="1532"/>
                  </a:lnTo>
                  <a:lnTo>
                    <a:pt x="1709" y="1532"/>
                  </a:lnTo>
                  <a:lnTo>
                    <a:pt x="1709" y="1532"/>
                  </a:lnTo>
                  <a:lnTo>
                    <a:pt x="1709" y="1532"/>
                  </a:lnTo>
                  <a:lnTo>
                    <a:pt x="1709" y="1532"/>
                  </a:lnTo>
                  <a:lnTo>
                    <a:pt x="1711" y="1529"/>
                  </a:lnTo>
                  <a:lnTo>
                    <a:pt x="1711" y="1527"/>
                  </a:lnTo>
                  <a:lnTo>
                    <a:pt x="1711" y="1527"/>
                  </a:lnTo>
                  <a:lnTo>
                    <a:pt x="1711" y="1527"/>
                  </a:lnTo>
                  <a:lnTo>
                    <a:pt x="1711" y="1527"/>
                  </a:lnTo>
                  <a:lnTo>
                    <a:pt x="1711" y="1527"/>
                  </a:lnTo>
                  <a:lnTo>
                    <a:pt x="1711" y="1524"/>
                  </a:lnTo>
                  <a:lnTo>
                    <a:pt x="1709" y="1524"/>
                  </a:lnTo>
                  <a:lnTo>
                    <a:pt x="1709" y="1522"/>
                  </a:lnTo>
                  <a:lnTo>
                    <a:pt x="1709" y="1522"/>
                  </a:lnTo>
                  <a:lnTo>
                    <a:pt x="1709" y="1520"/>
                  </a:lnTo>
                  <a:lnTo>
                    <a:pt x="1709" y="1520"/>
                  </a:lnTo>
                  <a:lnTo>
                    <a:pt x="1709" y="1520"/>
                  </a:lnTo>
                  <a:lnTo>
                    <a:pt x="1711" y="1522"/>
                  </a:lnTo>
                  <a:lnTo>
                    <a:pt x="1711" y="1522"/>
                  </a:lnTo>
                  <a:lnTo>
                    <a:pt x="1714" y="1524"/>
                  </a:lnTo>
                  <a:lnTo>
                    <a:pt x="1714" y="1524"/>
                  </a:lnTo>
                  <a:lnTo>
                    <a:pt x="1714" y="1524"/>
                  </a:lnTo>
                  <a:lnTo>
                    <a:pt x="1716" y="1524"/>
                  </a:lnTo>
                  <a:lnTo>
                    <a:pt x="1716" y="1524"/>
                  </a:lnTo>
                  <a:lnTo>
                    <a:pt x="1716" y="1522"/>
                  </a:lnTo>
                  <a:lnTo>
                    <a:pt x="1718" y="1522"/>
                  </a:lnTo>
                  <a:lnTo>
                    <a:pt x="1718" y="1522"/>
                  </a:lnTo>
                  <a:lnTo>
                    <a:pt x="1718" y="1522"/>
                  </a:lnTo>
                  <a:lnTo>
                    <a:pt x="1718" y="1524"/>
                  </a:lnTo>
                  <a:lnTo>
                    <a:pt x="1718" y="1524"/>
                  </a:lnTo>
                  <a:lnTo>
                    <a:pt x="1718" y="1524"/>
                  </a:lnTo>
                  <a:lnTo>
                    <a:pt x="1721" y="1524"/>
                  </a:lnTo>
                  <a:lnTo>
                    <a:pt x="1721" y="1524"/>
                  </a:lnTo>
                  <a:lnTo>
                    <a:pt x="1721" y="1527"/>
                  </a:lnTo>
                  <a:lnTo>
                    <a:pt x="1721" y="1527"/>
                  </a:lnTo>
                  <a:lnTo>
                    <a:pt x="1721" y="1527"/>
                  </a:lnTo>
                  <a:lnTo>
                    <a:pt x="1721" y="1527"/>
                  </a:lnTo>
                  <a:lnTo>
                    <a:pt x="1718" y="1527"/>
                  </a:lnTo>
                  <a:lnTo>
                    <a:pt x="1718" y="1524"/>
                  </a:lnTo>
                  <a:lnTo>
                    <a:pt x="1718" y="1527"/>
                  </a:lnTo>
                  <a:lnTo>
                    <a:pt x="1718" y="1527"/>
                  </a:lnTo>
                  <a:lnTo>
                    <a:pt x="1718" y="1527"/>
                  </a:lnTo>
                  <a:lnTo>
                    <a:pt x="1721" y="1527"/>
                  </a:lnTo>
                  <a:lnTo>
                    <a:pt x="1721" y="1529"/>
                  </a:lnTo>
                  <a:lnTo>
                    <a:pt x="1721" y="1532"/>
                  </a:lnTo>
                  <a:lnTo>
                    <a:pt x="1721" y="1532"/>
                  </a:lnTo>
                  <a:lnTo>
                    <a:pt x="1721" y="1532"/>
                  </a:lnTo>
                  <a:lnTo>
                    <a:pt x="1723" y="1529"/>
                  </a:lnTo>
                  <a:lnTo>
                    <a:pt x="1726" y="1527"/>
                  </a:lnTo>
                  <a:lnTo>
                    <a:pt x="1726" y="1527"/>
                  </a:lnTo>
                  <a:lnTo>
                    <a:pt x="1726" y="1524"/>
                  </a:lnTo>
                  <a:lnTo>
                    <a:pt x="1723" y="1522"/>
                  </a:lnTo>
                  <a:lnTo>
                    <a:pt x="1723" y="1520"/>
                  </a:lnTo>
                  <a:lnTo>
                    <a:pt x="1721" y="1520"/>
                  </a:lnTo>
                  <a:lnTo>
                    <a:pt x="1721" y="1517"/>
                  </a:lnTo>
                  <a:lnTo>
                    <a:pt x="1721" y="1517"/>
                  </a:lnTo>
                  <a:lnTo>
                    <a:pt x="1721" y="1517"/>
                  </a:lnTo>
                  <a:lnTo>
                    <a:pt x="1721" y="1517"/>
                  </a:lnTo>
                  <a:lnTo>
                    <a:pt x="1721" y="1517"/>
                  </a:lnTo>
                  <a:lnTo>
                    <a:pt x="1721" y="1515"/>
                  </a:lnTo>
                  <a:lnTo>
                    <a:pt x="1721" y="1515"/>
                  </a:lnTo>
                  <a:lnTo>
                    <a:pt x="1721" y="1515"/>
                  </a:lnTo>
                  <a:lnTo>
                    <a:pt x="1721" y="1515"/>
                  </a:lnTo>
                  <a:lnTo>
                    <a:pt x="1721" y="1517"/>
                  </a:lnTo>
                  <a:lnTo>
                    <a:pt x="1723" y="1517"/>
                  </a:lnTo>
                  <a:lnTo>
                    <a:pt x="1723" y="1517"/>
                  </a:lnTo>
                  <a:lnTo>
                    <a:pt x="1723" y="1520"/>
                  </a:lnTo>
                  <a:lnTo>
                    <a:pt x="1723" y="1520"/>
                  </a:lnTo>
                  <a:lnTo>
                    <a:pt x="1723" y="1520"/>
                  </a:lnTo>
                  <a:lnTo>
                    <a:pt x="1726" y="1520"/>
                  </a:lnTo>
                  <a:lnTo>
                    <a:pt x="1726" y="1522"/>
                  </a:lnTo>
                  <a:lnTo>
                    <a:pt x="1726" y="1522"/>
                  </a:lnTo>
                  <a:lnTo>
                    <a:pt x="1728" y="1520"/>
                  </a:lnTo>
                  <a:lnTo>
                    <a:pt x="1728" y="1520"/>
                  </a:lnTo>
                  <a:lnTo>
                    <a:pt x="1728" y="1517"/>
                  </a:lnTo>
                  <a:lnTo>
                    <a:pt x="1728" y="1517"/>
                  </a:lnTo>
                  <a:lnTo>
                    <a:pt x="1728" y="1520"/>
                  </a:lnTo>
                  <a:lnTo>
                    <a:pt x="1728" y="1520"/>
                  </a:lnTo>
                  <a:lnTo>
                    <a:pt x="1728" y="1520"/>
                  </a:lnTo>
                  <a:lnTo>
                    <a:pt x="1728" y="1522"/>
                  </a:lnTo>
                  <a:lnTo>
                    <a:pt x="1728" y="1522"/>
                  </a:lnTo>
                  <a:lnTo>
                    <a:pt x="1728" y="1522"/>
                  </a:lnTo>
                  <a:lnTo>
                    <a:pt x="1728" y="1524"/>
                  </a:lnTo>
                  <a:lnTo>
                    <a:pt x="1728" y="1524"/>
                  </a:lnTo>
                  <a:lnTo>
                    <a:pt x="1728" y="1524"/>
                  </a:lnTo>
                  <a:lnTo>
                    <a:pt x="1728" y="1527"/>
                  </a:lnTo>
                  <a:lnTo>
                    <a:pt x="1728" y="1527"/>
                  </a:lnTo>
                  <a:lnTo>
                    <a:pt x="1728" y="1527"/>
                  </a:lnTo>
                  <a:lnTo>
                    <a:pt x="1723" y="1532"/>
                  </a:lnTo>
                  <a:lnTo>
                    <a:pt x="1723" y="1534"/>
                  </a:lnTo>
                  <a:lnTo>
                    <a:pt x="1726" y="1534"/>
                  </a:lnTo>
                  <a:lnTo>
                    <a:pt x="1726" y="1534"/>
                  </a:lnTo>
                  <a:lnTo>
                    <a:pt x="1726" y="1534"/>
                  </a:lnTo>
                  <a:lnTo>
                    <a:pt x="1726" y="1532"/>
                  </a:lnTo>
                  <a:lnTo>
                    <a:pt x="1728" y="1532"/>
                  </a:lnTo>
                  <a:lnTo>
                    <a:pt x="1728" y="1532"/>
                  </a:lnTo>
                  <a:lnTo>
                    <a:pt x="1728" y="1534"/>
                  </a:lnTo>
                  <a:lnTo>
                    <a:pt x="1728" y="1534"/>
                  </a:lnTo>
                  <a:lnTo>
                    <a:pt x="1726" y="1536"/>
                  </a:lnTo>
                  <a:lnTo>
                    <a:pt x="1726" y="1536"/>
                  </a:lnTo>
                  <a:lnTo>
                    <a:pt x="1726" y="1534"/>
                  </a:lnTo>
                  <a:lnTo>
                    <a:pt x="1723" y="1536"/>
                  </a:lnTo>
                  <a:lnTo>
                    <a:pt x="1723" y="1541"/>
                  </a:lnTo>
                  <a:lnTo>
                    <a:pt x="1728" y="1541"/>
                  </a:lnTo>
                  <a:lnTo>
                    <a:pt x="1728" y="1541"/>
                  </a:lnTo>
                  <a:lnTo>
                    <a:pt x="1730" y="1541"/>
                  </a:lnTo>
                  <a:lnTo>
                    <a:pt x="1728" y="1539"/>
                  </a:lnTo>
                  <a:lnTo>
                    <a:pt x="1730" y="1539"/>
                  </a:lnTo>
                  <a:lnTo>
                    <a:pt x="1730" y="1539"/>
                  </a:lnTo>
                  <a:lnTo>
                    <a:pt x="1733" y="1539"/>
                  </a:lnTo>
                  <a:lnTo>
                    <a:pt x="1733" y="1539"/>
                  </a:lnTo>
                  <a:lnTo>
                    <a:pt x="1733" y="1541"/>
                  </a:lnTo>
                  <a:lnTo>
                    <a:pt x="1733" y="1541"/>
                  </a:lnTo>
                  <a:lnTo>
                    <a:pt x="1733" y="1541"/>
                  </a:lnTo>
                  <a:lnTo>
                    <a:pt x="1733" y="1541"/>
                  </a:lnTo>
                  <a:lnTo>
                    <a:pt x="1733"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3" y="1548"/>
                  </a:lnTo>
                  <a:lnTo>
                    <a:pt x="1733" y="1548"/>
                  </a:lnTo>
                  <a:lnTo>
                    <a:pt x="1733" y="1550"/>
                  </a:lnTo>
                  <a:lnTo>
                    <a:pt x="1735" y="1550"/>
                  </a:lnTo>
                  <a:lnTo>
                    <a:pt x="1735" y="1550"/>
                  </a:lnTo>
                  <a:lnTo>
                    <a:pt x="1737" y="1548"/>
                  </a:lnTo>
                  <a:lnTo>
                    <a:pt x="1737" y="1548"/>
                  </a:lnTo>
                  <a:lnTo>
                    <a:pt x="1735" y="1546"/>
                  </a:lnTo>
                  <a:lnTo>
                    <a:pt x="1735" y="1546"/>
                  </a:lnTo>
                  <a:lnTo>
                    <a:pt x="1735" y="1546"/>
                  </a:lnTo>
                  <a:lnTo>
                    <a:pt x="1733" y="1546"/>
                  </a:lnTo>
                  <a:lnTo>
                    <a:pt x="1735" y="1546"/>
                  </a:lnTo>
                  <a:lnTo>
                    <a:pt x="1735" y="1543"/>
                  </a:lnTo>
                  <a:lnTo>
                    <a:pt x="1735" y="1543"/>
                  </a:lnTo>
                  <a:lnTo>
                    <a:pt x="1735" y="1543"/>
                  </a:lnTo>
                  <a:lnTo>
                    <a:pt x="1735" y="1543"/>
                  </a:lnTo>
                  <a:lnTo>
                    <a:pt x="1735" y="1543"/>
                  </a:lnTo>
                  <a:lnTo>
                    <a:pt x="1737" y="1543"/>
                  </a:lnTo>
                  <a:lnTo>
                    <a:pt x="1737" y="1546"/>
                  </a:lnTo>
                  <a:lnTo>
                    <a:pt x="1742" y="1543"/>
                  </a:lnTo>
                  <a:lnTo>
                    <a:pt x="1742" y="1546"/>
                  </a:lnTo>
                  <a:lnTo>
                    <a:pt x="1742" y="1546"/>
                  </a:lnTo>
                  <a:lnTo>
                    <a:pt x="1742" y="1546"/>
                  </a:lnTo>
                  <a:lnTo>
                    <a:pt x="1742" y="1546"/>
                  </a:lnTo>
                  <a:lnTo>
                    <a:pt x="1742" y="1546"/>
                  </a:lnTo>
                  <a:lnTo>
                    <a:pt x="1742" y="1546"/>
                  </a:lnTo>
                  <a:lnTo>
                    <a:pt x="1742" y="1548"/>
                  </a:lnTo>
                  <a:lnTo>
                    <a:pt x="1745" y="1548"/>
                  </a:lnTo>
                  <a:lnTo>
                    <a:pt x="1747" y="1548"/>
                  </a:lnTo>
                  <a:lnTo>
                    <a:pt x="1747" y="1550"/>
                  </a:lnTo>
                  <a:lnTo>
                    <a:pt x="1747" y="1550"/>
                  </a:lnTo>
                  <a:lnTo>
                    <a:pt x="1747" y="1550"/>
                  </a:lnTo>
                  <a:lnTo>
                    <a:pt x="1747" y="1553"/>
                  </a:lnTo>
                  <a:lnTo>
                    <a:pt x="1747" y="1553"/>
                  </a:lnTo>
                  <a:lnTo>
                    <a:pt x="1749" y="1550"/>
                  </a:lnTo>
                  <a:lnTo>
                    <a:pt x="1752" y="1550"/>
                  </a:lnTo>
                  <a:lnTo>
                    <a:pt x="1752" y="1550"/>
                  </a:lnTo>
                  <a:lnTo>
                    <a:pt x="1754" y="1550"/>
                  </a:lnTo>
                  <a:lnTo>
                    <a:pt x="1754" y="1553"/>
                  </a:lnTo>
                  <a:lnTo>
                    <a:pt x="1754" y="1553"/>
                  </a:lnTo>
                  <a:lnTo>
                    <a:pt x="1754" y="1553"/>
                  </a:lnTo>
                  <a:lnTo>
                    <a:pt x="1756" y="1555"/>
                  </a:lnTo>
                  <a:lnTo>
                    <a:pt x="1756" y="1555"/>
                  </a:lnTo>
                  <a:lnTo>
                    <a:pt x="1756" y="1555"/>
                  </a:lnTo>
                  <a:lnTo>
                    <a:pt x="1756" y="1555"/>
                  </a:lnTo>
                  <a:lnTo>
                    <a:pt x="1756" y="1555"/>
                  </a:lnTo>
                  <a:lnTo>
                    <a:pt x="1759" y="1558"/>
                  </a:lnTo>
                  <a:lnTo>
                    <a:pt x="1759" y="1558"/>
                  </a:lnTo>
                  <a:lnTo>
                    <a:pt x="1756" y="1558"/>
                  </a:lnTo>
                  <a:lnTo>
                    <a:pt x="1756" y="1558"/>
                  </a:lnTo>
                  <a:lnTo>
                    <a:pt x="1756" y="1558"/>
                  </a:lnTo>
                  <a:lnTo>
                    <a:pt x="1756" y="1560"/>
                  </a:lnTo>
                  <a:lnTo>
                    <a:pt x="1756" y="1560"/>
                  </a:lnTo>
                  <a:lnTo>
                    <a:pt x="1756" y="1562"/>
                  </a:lnTo>
                  <a:lnTo>
                    <a:pt x="1759" y="1562"/>
                  </a:lnTo>
                  <a:lnTo>
                    <a:pt x="1759" y="1560"/>
                  </a:lnTo>
                  <a:lnTo>
                    <a:pt x="1761" y="1560"/>
                  </a:lnTo>
                  <a:lnTo>
                    <a:pt x="1761" y="1562"/>
                  </a:lnTo>
                  <a:lnTo>
                    <a:pt x="1761" y="1562"/>
                  </a:lnTo>
                  <a:lnTo>
                    <a:pt x="1759" y="1562"/>
                  </a:lnTo>
                  <a:lnTo>
                    <a:pt x="1759" y="1562"/>
                  </a:lnTo>
                  <a:lnTo>
                    <a:pt x="1761" y="1562"/>
                  </a:lnTo>
                  <a:lnTo>
                    <a:pt x="1763" y="1562"/>
                  </a:lnTo>
                  <a:lnTo>
                    <a:pt x="1766" y="1562"/>
                  </a:lnTo>
                  <a:lnTo>
                    <a:pt x="1766" y="1565"/>
                  </a:lnTo>
                  <a:lnTo>
                    <a:pt x="1766" y="1565"/>
                  </a:lnTo>
                  <a:lnTo>
                    <a:pt x="1768" y="1565"/>
                  </a:lnTo>
                  <a:lnTo>
                    <a:pt x="1768" y="1565"/>
                  </a:lnTo>
                  <a:lnTo>
                    <a:pt x="1768" y="1565"/>
                  </a:lnTo>
                  <a:lnTo>
                    <a:pt x="1768" y="1565"/>
                  </a:lnTo>
                  <a:lnTo>
                    <a:pt x="1771" y="1565"/>
                  </a:lnTo>
                  <a:lnTo>
                    <a:pt x="1771" y="1562"/>
                  </a:lnTo>
                  <a:lnTo>
                    <a:pt x="1768" y="1562"/>
                  </a:lnTo>
                  <a:lnTo>
                    <a:pt x="1768" y="1562"/>
                  </a:lnTo>
                  <a:lnTo>
                    <a:pt x="1768" y="1562"/>
                  </a:lnTo>
                  <a:lnTo>
                    <a:pt x="1768" y="1562"/>
                  </a:lnTo>
                  <a:lnTo>
                    <a:pt x="1766" y="1562"/>
                  </a:lnTo>
                  <a:lnTo>
                    <a:pt x="1766" y="1560"/>
                  </a:lnTo>
                  <a:lnTo>
                    <a:pt x="1766" y="1560"/>
                  </a:lnTo>
                  <a:lnTo>
                    <a:pt x="1766" y="1560"/>
                  </a:lnTo>
                  <a:lnTo>
                    <a:pt x="1766" y="1558"/>
                  </a:lnTo>
                  <a:lnTo>
                    <a:pt x="1766" y="1555"/>
                  </a:lnTo>
                  <a:lnTo>
                    <a:pt x="1766" y="1555"/>
                  </a:lnTo>
                  <a:lnTo>
                    <a:pt x="1766" y="1555"/>
                  </a:lnTo>
                  <a:lnTo>
                    <a:pt x="1766" y="1555"/>
                  </a:lnTo>
                  <a:lnTo>
                    <a:pt x="1766" y="1555"/>
                  </a:lnTo>
                  <a:lnTo>
                    <a:pt x="1766" y="1558"/>
                  </a:lnTo>
                  <a:lnTo>
                    <a:pt x="1766" y="1558"/>
                  </a:lnTo>
                  <a:lnTo>
                    <a:pt x="1768" y="1560"/>
                  </a:lnTo>
                  <a:lnTo>
                    <a:pt x="1768" y="1560"/>
                  </a:lnTo>
                  <a:lnTo>
                    <a:pt x="1768" y="1560"/>
                  </a:lnTo>
                  <a:lnTo>
                    <a:pt x="1771" y="1558"/>
                  </a:lnTo>
                  <a:lnTo>
                    <a:pt x="1771" y="1558"/>
                  </a:lnTo>
                  <a:lnTo>
                    <a:pt x="1771" y="1562"/>
                  </a:lnTo>
                  <a:lnTo>
                    <a:pt x="1771" y="1562"/>
                  </a:lnTo>
                  <a:lnTo>
                    <a:pt x="1771" y="1562"/>
                  </a:lnTo>
                  <a:lnTo>
                    <a:pt x="1773" y="1562"/>
                  </a:lnTo>
                  <a:lnTo>
                    <a:pt x="1773" y="1565"/>
                  </a:lnTo>
                  <a:lnTo>
                    <a:pt x="1773" y="1565"/>
                  </a:lnTo>
                  <a:lnTo>
                    <a:pt x="1773" y="1567"/>
                  </a:lnTo>
                  <a:lnTo>
                    <a:pt x="1771" y="1567"/>
                  </a:lnTo>
                  <a:lnTo>
                    <a:pt x="1773" y="1569"/>
                  </a:lnTo>
                  <a:lnTo>
                    <a:pt x="1773" y="1569"/>
                  </a:lnTo>
                  <a:lnTo>
                    <a:pt x="1775" y="1572"/>
                  </a:lnTo>
                  <a:lnTo>
                    <a:pt x="1775" y="1574"/>
                  </a:lnTo>
                  <a:lnTo>
                    <a:pt x="1775" y="1574"/>
                  </a:lnTo>
                  <a:lnTo>
                    <a:pt x="1775" y="1572"/>
                  </a:lnTo>
                  <a:lnTo>
                    <a:pt x="1775" y="1572"/>
                  </a:lnTo>
                  <a:lnTo>
                    <a:pt x="1778" y="1572"/>
                  </a:lnTo>
                  <a:lnTo>
                    <a:pt x="1782" y="1574"/>
                  </a:lnTo>
                  <a:lnTo>
                    <a:pt x="1782" y="1574"/>
                  </a:lnTo>
                  <a:lnTo>
                    <a:pt x="1782" y="1574"/>
                  </a:lnTo>
                  <a:lnTo>
                    <a:pt x="1782" y="1576"/>
                  </a:lnTo>
                  <a:lnTo>
                    <a:pt x="1780" y="1576"/>
                  </a:lnTo>
                  <a:lnTo>
                    <a:pt x="1782" y="1576"/>
                  </a:lnTo>
                  <a:lnTo>
                    <a:pt x="1785" y="1576"/>
                  </a:lnTo>
                  <a:lnTo>
                    <a:pt x="1787" y="1576"/>
                  </a:lnTo>
                  <a:lnTo>
                    <a:pt x="1787" y="1576"/>
                  </a:lnTo>
                  <a:lnTo>
                    <a:pt x="1787" y="1576"/>
                  </a:lnTo>
                  <a:lnTo>
                    <a:pt x="1787" y="1574"/>
                  </a:lnTo>
                  <a:lnTo>
                    <a:pt x="1787" y="1574"/>
                  </a:lnTo>
                  <a:lnTo>
                    <a:pt x="1787" y="1574"/>
                  </a:lnTo>
                  <a:lnTo>
                    <a:pt x="1785" y="1572"/>
                  </a:lnTo>
                  <a:lnTo>
                    <a:pt x="1785" y="1572"/>
                  </a:lnTo>
                  <a:lnTo>
                    <a:pt x="1785" y="1569"/>
                  </a:lnTo>
                  <a:lnTo>
                    <a:pt x="1787" y="1567"/>
                  </a:lnTo>
                  <a:lnTo>
                    <a:pt x="1785" y="1565"/>
                  </a:lnTo>
                  <a:lnTo>
                    <a:pt x="1787" y="1565"/>
                  </a:lnTo>
                  <a:lnTo>
                    <a:pt x="1787" y="1567"/>
                  </a:lnTo>
                  <a:lnTo>
                    <a:pt x="1787" y="1565"/>
                  </a:lnTo>
                  <a:lnTo>
                    <a:pt x="1787" y="1565"/>
                  </a:lnTo>
                  <a:lnTo>
                    <a:pt x="1787" y="1565"/>
                  </a:lnTo>
                  <a:lnTo>
                    <a:pt x="1787" y="1565"/>
                  </a:lnTo>
                  <a:lnTo>
                    <a:pt x="1787" y="1562"/>
                  </a:lnTo>
                  <a:lnTo>
                    <a:pt x="1787" y="1562"/>
                  </a:lnTo>
                  <a:lnTo>
                    <a:pt x="1787" y="1562"/>
                  </a:lnTo>
                  <a:lnTo>
                    <a:pt x="1787" y="1562"/>
                  </a:lnTo>
                  <a:lnTo>
                    <a:pt x="1787" y="1562"/>
                  </a:lnTo>
                  <a:lnTo>
                    <a:pt x="1785" y="1562"/>
                  </a:lnTo>
                  <a:lnTo>
                    <a:pt x="1787" y="1560"/>
                  </a:lnTo>
                  <a:lnTo>
                    <a:pt x="1787" y="1562"/>
                  </a:lnTo>
                  <a:lnTo>
                    <a:pt x="1787" y="1562"/>
                  </a:lnTo>
                  <a:lnTo>
                    <a:pt x="1789" y="1562"/>
                  </a:lnTo>
                  <a:lnTo>
                    <a:pt x="1789" y="1565"/>
                  </a:lnTo>
                  <a:lnTo>
                    <a:pt x="1789" y="1565"/>
                  </a:lnTo>
                  <a:lnTo>
                    <a:pt x="1792" y="1562"/>
                  </a:lnTo>
                  <a:lnTo>
                    <a:pt x="1794" y="1560"/>
                  </a:lnTo>
                  <a:lnTo>
                    <a:pt x="1792" y="1565"/>
                  </a:lnTo>
                  <a:lnTo>
                    <a:pt x="1792" y="1565"/>
                  </a:lnTo>
                  <a:lnTo>
                    <a:pt x="1792" y="1565"/>
                  </a:lnTo>
                  <a:lnTo>
                    <a:pt x="1789" y="1565"/>
                  </a:lnTo>
                  <a:lnTo>
                    <a:pt x="1789" y="1567"/>
                  </a:lnTo>
                  <a:lnTo>
                    <a:pt x="1792" y="1572"/>
                  </a:lnTo>
                  <a:lnTo>
                    <a:pt x="1792" y="1572"/>
                  </a:lnTo>
                  <a:lnTo>
                    <a:pt x="1789" y="1572"/>
                  </a:lnTo>
                  <a:lnTo>
                    <a:pt x="1792" y="1574"/>
                  </a:lnTo>
                  <a:lnTo>
                    <a:pt x="1792" y="1574"/>
                  </a:lnTo>
                  <a:lnTo>
                    <a:pt x="1792" y="1574"/>
                  </a:lnTo>
                  <a:lnTo>
                    <a:pt x="1792" y="1576"/>
                  </a:lnTo>
                  <a:lnTo>
                    <a:pt x="1789" y="1574"/>
                  </a:lnTo>
                  <a:lnTo>
                    <a:pt x="1789" y="1574"/>
                  </a:lnTo>
                  <a:lnTo>
                    <a:pt x="1789" y="1576"/>
                  </a:lnTo>
                  <a:lnTo>
                    <a:pt x="1789" y="1576"/>
                  </a:lnTo>
                  <a:lnTo>
                    <a:pt x="1789" y="1576"/>
                  </a:lnTo>
                  <a:lnTo>
                    <a:pt x="1789" y="1579"/>
                  </a:lnTo>
                  <a:lnTo>
                    <a:pt x="1789" y="1576"/>
                  </a:lnTo>
                  <a:lnTo>
                    <a:pt x="1792" y="1579"/>
                  </a:lnTo>
                  <a:lnTo>
                    <a:pt x="1794" y="1584"/>
                  </a:lnTo>
                  <a:lnTo>
                    <a:pt x="1794" y="1584"/>
                  </a:lnTo>
                  <a:lnTo>
                    <a:pt x="1797" y="1584"/>
                  </a:lnTo>
                  <a:lnTo>
                    <a:pt x="1797" y="1581"/>
                  </a:lnTo>
                  <a:lnTo>
                    <a:pt x="1797" y="1581"/>
                  </a:lnTo>
                  <a:lnTo>
                    <a:pt x="1797" y="1579"/>
                  </a:lnTo>
                  <a:lnTo>
                    <a:pt x="1797" y="1579"/>
                  </a:lnTo>
                  <a:lnTo>
                    <a:pt x="1797" y="1576"/>
                  </a:lnTo>
                  <a:lnTo>
                    <a:pt x="1794" y="1576"/>
                  </a:lnTo>
                  <a:lnTo>
                    <a:pt x="1794" y="1576"/>
                  </a:lnTo>
                  <a:lnTo>
                    <a:pt x="1794" y="1574"/>
                  </a:lnTo>
                  <a:lnTo>
                    <a:pt x="1794" y="1574"/>
                  </a:lnTo>
                  <a:lnTo>
                    <a:pt x="1794" y="1574"/>
                  </a:lnTo>
                  <a:lnTo>
                    <a:pt x="1794" y="1574"/>
                  </a:lnTo>
                  <a:lnTo>
                    <a:pt x="1797" y="1574"/>
                  </a:lnTo>
                  <a:lnTo>
                    <a:pt x="1799" y="1576"/>
                  </a:lnTo>
                  <a:lnTo>
                    <a:pt x="1799" y="1576"/>
                  </a:lnTo>
                  <a:lnTo>
                    <a:pt x="1799" y="1576"/>
                  </a:lnTo>
                  <a:lnTo>
                    <a:pt x="1801" y="1576"/>
                  </a:lnTo>
                  <a:lnTo>
                    <a:pt x="1801" y="1576"/>
                  </a:lnTo>
                  <a:lnTo>
                    <a:pt x="1801" y="1574"/>
                  </a:lnTo>
                  <a:lnTo>
                    <a:pt x="1801" y="1576"/>
                  </a:lnTo>
                  <a:lnTo>
                    <a:pt x="1801" y="1576"/>
                  </a:lnTo>
                  <a:lnTo>
                    <a:pt x="1801" y="1576"/>
                  </a:lnTo>
                  <a:lnTo>
                    <a:pt x="1804" y="1579"/>
                  </a:lnTo>
                  <a:lnTo>
                    <a:pt x="1804" y="1579"/>
                  </a:lnTo>
                  <a:lnTo>
                    <a:pt x="1804" y="1581"/>
                  </a:lnTo>
                  <a:lnTo>
                    <a:pt x="1804" y="1579"/>
                  </a:lnTo>
                  <a:lnTo>
                    <a:pt x="1806" y="1574"/>
                  </a:lnTo>
                  <a:lnTo>
                    <a:pt x="1806" y="1574"/>
                  </a:lnTo>
                  <a:lnTo>
                    <a:pt x="1806" y="1576"/>
                  </a:lnTo>
                  <a:lnTo>
                    <a:pt x="1808" y="1576"/>
                  </a:lnTo>
                  <a:lnTo>
                    <a:pt x="1808" y="1576"/>
                  </a:lnTo>
                  <a:lnTo>
                    <a:pt x="1808" y="1579"/>
                  </a:lnTo>
                  <a:lnTo>
                    <a:pt x="1806" y="1579"/>
                  </a:lnTo>
                  <a:lnTo>
                    <a:pt x="1806" y="1579"/>
                  </a:lnTo>
                  <a:lnTo>
                    <a:pt x="1806" y="1579"/>
                  </a:lnTo>
                  <a:lnTo>
                    <a:pt x="1806" y="1579"/>
                  </a:lnTo>
                  <a:lnTo>
                    <a:pt x="1806" y="1581"/>
                  </a:lnTo>
                  <a:lnTo>
                    <a:pt x="1808" y="1581"/>
                  </a:lnTo>
                  <a:lnTo>
                    <a:pt x="1808" y="1579"/>
                  </a:lnTo>
                  <a:lnTo>
                    <a:pt x="1808" y="1579"/>
                  </a:lnTo>
                  <a:lnTo>
                    <a:pt x="1808" y="1579"/>
                  </a:lnTo>
                  <a:lnTo>
                    <a:pt x="1808" y="1579"/>
                  </a:lnTo>
                  <a:lnTo>
                    <a:pt x="1811" y="1576"/>
                  </a:lnTo>
                  <a:lnTo>
                    <a:pt x="1808" y="1576"/>
                  </a:lnTo>
                  <a:lnTo>
                    <a:pt x="1808" y="1574"/>
                  </a:lnTo>
                  <a:lnTo>
                    <a:pt x="1808" y="1574"/>
                  </a:lnTo>
                  <a:lnTo>
                    <a:pt x="1808" y="1574"/>
                  </a:lnTo>
                  <a:lnTo>
                    <a:pt x="1808" y="1574"/>
                  </a:lnTo>
                  <a:lnTo>
                    <a:pt x="1808" y="1572"/>
                  </a:lnTo>
                  <a:lnTo>
                    <a:pt x="1808" y="1569"/>
                  </a:lnTo>
                  <a:lnTo>
                    <a:pt x="1806" y="1569"/>
                  </a:lnTo>
                  <a:lnTo>
                    <a:pt x="1806" y="1572"/>
                  </a:lnTo>
                  <a:lnTo>
                    <a:pt x="1804" y="1572"/>
                  </a:lnTo>
                  <a:lnTo>
                    <a:pt x="1804" y="1569"/>
                  </a:lnTo>
                  <a:lnTo>
                    <a:pt x="1804" y="1569"/>
                  </a:lnTo>
                  <a:lnTo>
                    <a:pt x="1804" y="1569"/>
                  </a:lnTo>
                  <a:lnTo>
                    <a:pt x="1804" y="1572"/>
                  </a:lnTo>
                  <a:lnTo>
                    <a:pt x="1804" y="1574"/>
                  </a:lnTo>
                  <a:lnTo>
                    <a:pt x="1801" y="1574"/>
                  </a:lnTo>
                  <a:lnTo>
                    <a:pt x="1801" y="1572"/>
                  </a:lnTo>
                  <a:lnTo>
                    <a:pt x="1801" y="1569"/>
                  </a:lnTo>
                  <a:lnTo>
                    <a:pt x="1801" y="1567"/>
                  </a:lnTo>
                  <a:lnTo>
                    <a:pt x="1804" y="1567"/>
                  </a:lnTo>
                  <a:lnTo>
                    <a:pt x="1804" y="1567"/>
                  </a:lnTo>
                  <a:lnTo>
                    <a:pt x="1804" y="1567"/>
                  </a:lnTo>
                  <a:lnTo>
                    <a:pt x="1804" y="1567"/>
                  </a:lnTo>
                  <a:lnTo>
                    <a:pt x="1804" y="1567"/>
                  </a:lnTo>
                  <a:lnTo>
                    <a:pt x="1806" y="1567"/>
                  </a:lnTo>
                  <a:lnTo>
                    <a:pt x="1806" y="1567"/>
                  </a:lnTo>
                  <a:lnTo>
                    <a:pt x="1808" y="1567"/>
                  </a:lnTo>
                  <a:lnTo>
                    <a:pt x="1808" y="1567"/>
                  </a:lnTo>
                  <a:lnTo>
                    <a:pt x="1811" y="1569"/>
                  </a:lnTo>
                  <a:lnTo>
                    <a:pt x="1813" y="1572"/>
                  </a:lnTo>
                  <a:lnTo>
                    <a:pt x="1813" y="1572"/>
                  </a:lnTo>
                  <a:lnTo>
                    <a:pt x="1813" y="1574"/>
                  </a:lnTo>
                  <a:lnTo>
                    <a:pt x="1813" y="1574"/>
                  </a:lnTo>
                  <a:lnTo>
                    <a:pt x="1813" y="1574"/>
                  </a:lnTo>
                  <a:lnTo>
                    <a:pt x="1813" y="1574"/>
                  </a:lnTo>
                  <a:lnTo>
                    <a:pt x="1813" y="1569"/>
                  </a:lnTo>
                  <a:lnTo>
                    <a:pt x="1813" y="1569"/>
                  </a:lnTo>
                  <a:lnTo>
                    <a:pt x="1815" y="1569"/>
                  </a:lnTo>
                  <a:lnTo>
                    <a:pt x="1815" y="1569"/>
                  </a:lnTo>
                  <a:lnTo>
                    <a:pt x="1815" y="1572"/>
                  </a:lnTo>
                  <a:lnTo>
                    <a:pt x="1815" y="1572"/>
                  </a:lnTo>
                  <a:lnTo>
                    <a:pt x="1815" y="1574"/>
                  </a:lnTo>
                  <a:lnTo>
                    <a:pt x="1815" y="1574"/>
                  </a:lnTo>
                  <a:lnTo>
                    <a:pt x="1818" y="1574"/>
                  </a:lnTo>
                  <a:lnTo>
                    <a:pt x="1818" y="1576"/>
                  </a:lnTo>
                  <a:lnTo>
                    <a:pt x="1818" y="1576"/>
                  </a:lnTo>
                  <a:lnTo>
                    <a:pt x="1820" y="1576"/>
                  </a:lnTo>
                  <a:lnTo>
                    <a:pt x="1820" y="1576"/>
                  </a:lnTo>
                  <a:lnTo>
                    <a:pt x="1820" y="1574"/>
                  </a:lnTo>
                  <a:lnTo>
                    <a:pt x="1820" y="1574"/>
                  </a:lnTo>
                  <a:lnTo>
                    <a:pt x="1818" y="1572"/>
                  </a:lnTo>
                  <a:lnTo>
                    <a:pt x="1815" y="1572"/>
                  </a:lnTo>
                  <a:lnTo>
                    <a:pt x="1818" y="1569"/>
                  </a:lnTo>
                  <a:lnTo>
                    <a:pt x="1818" y="1569"/>
                  </a:lnTo>
                  <a:lnTo>
                    <a:pt x="1818" y="1569"/>
                  </a:lnTo>
                  <a:lnTo>
                    <a:pt x="1820" y="1569"/>
                  </a:lnTo>
                  <a:lnTo>
                    <a:pt x="1820" y="1569"/>
                  </a:lnTo>
                  <a:lnTo>
                    <a:pt x="1820" y="1569"/>
                  </a:lnTo>
                  <a:lnTo>
                    <a:pt x="1820" y="1572"/>
                  </a:lnTo>
                  <a:lnTo>
                    <a:pt x="1820" y="1572"/>
                  </a:lnTo>
                  <a:lnTo>
                    <a:pt x="1820" y="1572"/>
                  </a:lnTo>
                  <a:lnTo>
                    <a:pt x="1820" y="1569"/>
                  </a:lnTo>
                  <a:lnTo>
                    <a:pt x="1820" y="1569"/>
                  </a:lnTo>
                  <a:lnTo>
                    <a:pt x="1823" y="1569"/>
                  </a:lnTo>
                  <a:lnTo>
                    <a:pt x="1820" y="1569"/>
                  </a:lnTo>
                  <a:lnTo>
                    <a:pt x="1820" y="1572"/>
                  </a:lnTo>
                  <a:lnTo>
                    <a:pt x="1820" y="1572"/>
                  </a:lnTo>
                  <a:lnTo>
                    <a:pt x="1820" y="1572"/>
                  </a:lnTo>
                  <a:lnTo>
                    <a:pt x="1823" y="1574"/>
                  </a:lnTo>
                  <a:lnTo>
                    <a:pt x="1823" y="1574"/>
                  </a:lnTo>
                  <a:lnTo>
                    <a:pt x="1823" y="1574"/>
                  </a:lnTo>
                  <a:lnTo>
                    <a:pt x="1823" y="1576"/>
                  </a:lnTo>
                  <a:lnTo>
                    <a:pt x="1825" y="1574"/>
                  </a:lnTo>
                  <a:lnTo>
                    <a:pt x="1825" y="1574"/>
                  </a:lnTo>
                  <a:lnTo>
                    <a:pt x="1825" y="1576"/>
                  </a:lnTo>
                  <a:lnTo>
                    <a:pt x="1825" y="1576"/>
                  </a:lnTo>
                  <a:lnTo>
                    <a:pt x="1823" y="1576"/>
                  </a:lnTo>
                  <a:lnTo>
                    <a:pt x="1825" y="1579"/>
                  </a:lnTo>
                  <a:lnTo>
                    <a:pt x="1825" y="1581"/>
                  </a:lnTo>
                  <a:lnTo>
                    <a:pt x="1827" y="1579"/>
                  </a:lnTo>
                  <a:lnTo>
                    <a:pt x="1830" y="1579"/>
                  </a:lnTo>
                  <a:lnTo>
                    <a:pt x="1830" y="1579"/>
                  </a:lnTo>
                  <a:lnTo>
                    <a:pt x="1830" y="1576"/>
                  </a:lnTo>
                  <a:lnTo>
                    <a:pt x="1830" y="1576"/>
                  </a:lnTo>
                  <a:lnTo>
                    <a:pt x="1830" y="1576"/>
                  </a:lnTo>
                  <a:lnTo>
                    <a:pt x="1827" y="1576"/>
                  </a:lnTo>
                  <a:lnTo>
                    <a:pt x="1830" y="1576"/>
                  </a:lnTo>
                  <a:lnTo>
                    <a:pt x="1830" y="1576"/>
                  </a:lnTo>
                  <a:lnTo>
                    <a:pt x="1830" y="1574"/>
                  </a:lnTo>
                  <a:lnTo>
                    <a:pt x="1830" y="1574"/>
                  </a:lnTo>
                  <a:lnTo>
                    <a:pt x="1827" y="1574"/>
                  </a:lnTo>
                  <a:lnTo>
                    <a:pt x="1830" y="1574"/>
                  </a:lnTo>
                  <a:lnTo>
                    <a:pt x="1830" y="1574"/>
                  </a:lnTo>
                  <a:lnTo>
                    <a:pt x="1830" y="1574"/>
                  </a:lnTo>
                  <a:lnTo>
                    <a:pt x="1832" y="1574"/>
                  </a:lnTo>
                  <a:lnTo>
                    <a:pt x="1832" y="1576"/>
                  </a:lnTo>
                  <a:lnTo>
                    <a:pt x="1830" y="1579"/>
                  </a:lnTo>
                  <a:lnTo>
                    <a:pt x="1832" y="1579"/>
                  </a:lnTo>
                  <a:lnTo>
                    <a:pt x="1832" y="1579"/>
                  </a:lnTo>
                  <a:lnTo>
                    <a:pt x="1834" y="1579"/>
                  </a:lnTo>
                  <a:lnTo>
                    <a:pt x="1834" y="1579"/>
                  </a:lnTo>
                  <a:lnTo>
                    <a:pt x="1834" y="1576"/>
                  </a:lnTo>
                  <a:lnTo>
                    <a:pt x="1834" y="1576"/>
                  </a:lnTo>
                  <a:lnTo>
                    <a:pt x="1832" y="1574"/>
                  </a:lnTo>
                  <a:lnTo>
                    <a:pt x="1834" y="1574"/>
                  </a:lnTo>
                  <a:lnTo>
                    <a:pt x="1834" y="1572"/>
                  </a:lnTo>
                  <a:lnTo>
                    <a:pt x="1837" y="1574"/>
                  </a:lnTo>
                  <a:lnTo>
                    <a:pt x="1834" y="1574"/>
                  </a:lnTo>
                  <a:lnTo>
                    <a:pt x="1834" y="1574"/>
                  </a:lnTo>
                  <a:lnTo>
                    <a:pt x="1834" y="1576"/>
                  </a:lnTo>
                  <a:lnTo>
                    <a:pt x="1834" y="1576"/>
                  </a:lnTo>
                  <a:lnTo>
                    <a:pt x="1837" y="1576"/>
                  </a:lnTo>
                  <a:lnTo>
                    <a:pt x="1837" y="1576"/>
                  </a:lnTo>
                  <a:lnTo>
                    <a:pt x="1837" y="1576"/>
                  </a:lnTo>
                  <a:lnTo>
                    <a:pt x="1837" y="1581"/>
                  </a:lnTo>
                  <a:lnTo>
                    <a:pt x="1834" y="1581"/>
                  </a:lnTo>
                  <a:lnTo>
                    <a:pt x="1834" y="1584"/>
                  </a:lnTo>
                  <a:lnTo>
                    <a:pt x="1834" y="1584"/>
                  </a:lnTo>
                  <a:lnTo>
                    <a:pt x="1834" y="1584"/>
                  </a:lnTo>
                  <a:lnTo>
                    <a:pt x="1834" y="1584"/>
                  </a:lnTo>
                  <a:lnTo>
                    <a:pt x="1834" y="1586"/>
                  </a:lnTo>
                  <a:lnTo>
                    <a:pt x="1830" y="1588"/>
                  </a:lnTo>
                  <a:lnTo>
                    <a:pt x="1830" y="1591"/>
                  </a:lnTo>
                  <a:lnTo>
                    <a:pt x="1830" y="1591"/>
                  </a:lnTo>
                  <a:lnTo>
                    <a:pt x="1830" y="1593"/>
                  </a:lnTo>
                  <a:lnTo>
                    <a:pt x="1830" y="1593"/>
                  </a:lnTo>
                  <a:lnTo>
                    <a:pt x="1827" y="1595"/>
                  </a:lnTo>
                  <a:lnTo>
                    <a:pt x="1818" y="1595"/>
                  </a:lnTo>
                  <a:lnTo>
                    <a:pt x="1815" y="1598"/>
                  </a:lnTo>
                  <a:lnTo>
                    <a:pt x="1813" y="1598"/>
                  </a:lnTo>
                  <a:lnTo>
                    <a:pt x="1813" y="1598"/>
                  </a:lnTo>
                  <a:lnTo>
                    <a:pt x="1813" y="1600"/>
                  </a:lnTo>
                  <a:lnTo>
                    <a:pt x="1813" y="1600"/>
                  </a:lnTo>
                  <a:lnTo>
                    <a:pt x="1811" y="1600"/>
                  </a:lnTo>
                  <a:lnTo>
                    <a:pt x="1811" y="1600"/>
                  </a:lnTo>
                  <a:lnTo>
                    <a:pt x="1811" y="1600"/>
                  </a:lnTo>
                  <a:lnTo>
                    <a:pt x="1808" y="1600"/>
                  </a:lnTo>
                  <a:lnTo>
                    <a:pt x="1808" y="1600"/>
                  </a:lnTo>
                  <a:lnTo>
                    <a:pt x="1811" y="1600"/>
                  </a:lnTo>
                  <a:lnTo>
                    <a:pt x="1811" y="1600"/>
                  </a:lnTo>
                  <a:lnTo>
                    <a:pt x="1813" y="1600"/>
                  </a:lnTo>
                  <a:lnTo>
                    <a:pt x="1813" y="1603"/>
                  </a:lnTo>
                  <a:lnTo>
                    <a:pt x="1813" y="1603"/>
                  </a:lnTo>
                  <a:lnTo>
                    <a:pt x="1813" y="1603"/>
                  </a:lnTo>
                  <a:lnTo>
                    <a:pt x="1813" y="1603"/>
                  </a:lnTo>
                  <a:lnTo>
                    <a:pt x="1813" y="1603"/>
                  </a:lnTo>
                  <a:lnTo>
                    <a:pt x="1815" y="1603"/>
                  </a:lnTo>
                  <a:lnTo>
                    <a:pt x="1815" y="1603"/>
                  </a:lnTo>
                  <a:lnTo>
                    <a:pt x="1815" y="1603"/>
                  </a:lnTo>
                  <a:lnTo>
                    <a:pt x="1815" y="1600"/>
                  </a:lnTo>
                  <a:lnTo>
                    <a:pt x="1815" y="1600"/>
                  </a:lnTo>
                  <a:lnTo>
                    <a:pt x="1815" y="1600"/>
                  </a:lnTo>
                  <a:lnTo>
                    <a:pt x="1815" y="1600"/>
                  </a:lnTo>
                  <a:lnTo>
                    <a:pt x="1818" y="1600"/>
                  </a:lnTo>
                  <a:lnTo>
                    <a:pt x="1818" y="1603"/>
                  </a:lnTo>
                  <a:lnTo>
                    <a:pt x="1823" y="1600"/>
                  </a:lnTo>
                  <a:lnTo>
                    <a:pt x="1823" y="1600"/>
                  </a:lnTo>
                  <a:lnTo>
                    <a:pt x="1823" y="1598"/>
                  </a:lnTo>
                  <a:lnTo>
                    <a:pt x="1823" y="1598"/>
                  </a:lnTo>
                  <a:lnTo>
                    <a:pt x="1825" y="1598"/>
                  </a:lnTo>
                  <a:lnTo>
                    <a:pt x="1825" y="1600"/>
                  </a:lnTo>
                  <a:lnTo>
                    <a:pt x="1827" y="1603"/>
                  </a:lnTo>
                  <a:lnTo>
                    <a:pt x="1827" y="1603"/>
                  </a:lnTo>
                  <a:lnTo>
                    <a:pt x="1827" y="1603"/>
                  </a:lnTo>
                  <a:lnTo>
                    <a:pt x="1827" y="1603"/>
                  </a:lnTo>
                  <a:lnTo>
                    <a:pt x="1827" y="1603"/>
                  </a:lnTo>
                  <a:lnTo>
                    <a:pt x="1825" y="1603"/>
                  </a:lnTo>
                  <a:lnTo>
                    <a:pt x="1825" y="1605"/>
                  </a:lnTo>
                  <a:lnTo>
                    <a:pt x="1827" y="1605"/>
                  </a:lnTo>
                  <a:lnTo>
                    <a:pt x="1827" y="1607"/>
                  </a:lnTo>
                  <a:lnTo>
                    <a:pt x="1827" y="1607"/>
                  </a:lnTo>
                  <a:lnTo>
                    <a:pt x="1830" y="1607"/>
                  </a:lnTo>
                  <a:lnTo>
                    <a:pt x="1830" y="1610"/>
                  </a:lnTo>
                  <a:lnTo>
                    <a:pt x="1830" y="1610"/>
                  </a:lnTo>
                  <a:lnTo>
                    <a:pt x="1830" y="1610"/>
                  </a:lnTo>
                  <a:lnTo>
                    <a:pt x="1830" y="1610"/>
                  </a:lnTo>
                  <a:lnTo>
                    <a:pt x="1832" y="1607"/>
                  </a:lnTo>
                  <a:lnTo>
                    <a:pt x="1834" y="1607"/>
                  </a:lnTo>
                  <a:lnTo>
                    <a:pt x="1834" y="1610"/>
                  </a:lnTo>
                  <a:lnTo>
                    <a:pt x="1834" y="1610"/>
                  </a:lnTo>
                  <a:lnTo>
                    <a:pt x="1832" y="1610"/>
                  </a:lnTo>
                  <a:lnTo>
                    <a:pt x="1832" y="1612"/>
                  </a:lnTo>
                  <a:lnTo>
                    <a:pt x="1832" y="1612"/>
                  </a:lnTo>
                  <a:lnTo>
                    <a:pt x="1832" y="1612"/>
                  </a:lnTo>
                  <a:lnTo>
                    <a:pt x="1834" y="1612"/>
                  </a:lnTo>
                  <a:lnTo>
                    <a:pt x="1837" y="1614"/>
                  </a:lnTo>
                  <a:lnTo>
                    <a:pt x="1837" y="1614"/>
                  </a:lnTo>
                  <a:lnTo>
                    <a:pt x="1834" y="1614"/>
                  </a:lnTo>
                  <a:lnTo>
                    <a:pt x="1834" y="1614"/>
                  </a:lnTo>
                  <a:lnTo>
                    <a:pt x="1834" y="1617"/>
                  </a:lnTo>
                  <a:lnTo>
                    <a:pt x="1837" y="1617"/>
                  </a:lnTo>
                  <a:lnTo>
                    <a:pt x="1839" y="1617"/>
                  </a:lnTo>
                  <a:lnTo>
                    <a:pt x="1842" y="1617"/>
                  </a:lnTo>
                  <a:lnTo>
                    <a:pt x="1846" y="1617"/>
                  </a:lnTo>
                  <a:lnTo>
                    <a:pt x="1846" y="1619"/>
                  </a:lnTo>
                  <a:lnTo>
                    <a:pt x="1849" y="1619"/>
                  </a:lnTo>
                  <a:lnTo>
                    <a:pt x="1849" y="1617"/>
                  </a:lnTo>
                  <a:lnTo>
                    <a:pt x="1849" y="1617"/>
                  </a:lnTo>
                  <a:lnTo>
                    <a:pt x="1849" y="1617"/>
                  </a:lnTo>
                  <a:lnTo>
                    <a:pt x="1849" y="1617"/>
                  </a:lnTo>
                  <a:lnTo>
                    <a:pt x="1851" y="1617"/>
                  </a:lnTo>
                  <a:lnTo>
                    <a:pt x="1851" y="1619"/>
                  </a:lnTo>
                  <a:lnTo>
                    <a:pt x="1849" y="1619"/>
                  </a:lnTo>
                  <a:lnTo>
                    <a:pt x="1851" y="1621"/>
                  </a:lnTo>
                  <a:lnTo>
                    <a:pt x="1853" y="1621"/>
                  </a:lnTo>
                  <a:lnTo>
                    <a:pt x="1856" y="1621"/>
                  </a:lnTo>
                  <a:lnTo>
                    <a:pt x="1856" y="1621"/>
                  </a:lnTo>
                  <a:lnTo>
                    <a:pt x="1858" y="1621"/>
                  </a:lnTo>
                  <a:lnTo>
                    <a:pt x="1858" y="1621"/>
                  </a:lnTo>
                  <a:lnTo>
                    <a:pt x="1858" y="1621"/>
                  </a:lnTo>
                  <a:lnTo>
                    <a:pt x="1858" y="1624"/>
                  </a:lnTo>
                  <a:lnTo>
                    <a:pt x="1858" y="1624"/>
                  </a:lnTo>
                  <a:lnTo>
                    <a:pt x="1860" y="1624"/>
                  </a:lnTo>
                  <a:lnTo>
                    <a:pt x="1860" y="1621"/>
                  </a:lnTo>
                  <a:lnTo>
                    <a:pt x="1860" y="1621"/>
                  </a:lnTo>
                  <a:lnTo>
                    <a:pt x="1858" y="1619"/>
                  </a:lnTo>
                  <a:lnTo>
                    <a:pt x="1858" y="1617"/>
                  </a:lnTo>
                  <a:lnTo>
                    <a:pt x="1858" y="1614"/>
                  </a:lnTo>
                  <a:lnTo>
                    <a:pt x="1858" y="1614"/>
                  </a:lnTo>
                  <a:lnTo>
                    <a:pt x="1860" y="1614"/>
                  </a:lnTo>
                  <a:lnTo>
                    <a:pt x="1860" y="1614"/>
                  </a:lnTo>
                  <a:lnTo>
                    <a:pt x="1860" y="1614"/>
                  </a:lnTo>
                  <a:lnTo>
                    <a:pt x="1860" y="1614"/>
                  </a:lnTo>
                  <a:lnTo>
                    <a:pt x="1865" y="1614"/>
                  </a:lnTo>
                  <a:lnTo>
                    <a:pt x="1865" y="1612"/>
                  </a:lnTo>
                  <a:lnTo>
                    <a:pt x="1865" y="1612"/>
                  </a:lnTo>
                  <a:lnTo>
                    <a:pt x="1865" y="1612"/>
                  </a:lnTo>
                  <a:lnTo>
                    <a:pt x="1863" y="1610"/>
                  </a:lnTo>
                  <a:lnTo>
                    <a:pt x="1863" y="1607"/>
                  </a:lnTo>
                  <a:lnTo>
                    <a:pt x="1863" y="1605"/>
                  </a:lnTo>
                  <a:lnTo>
                    <a:pt x="1865" y="1605"/>
                  </a:lnTo>
                  <a:lnTo>
                    <a:pt x="1865" y="1605"/>
                  </a:lnTo>
                  <a:lnTo>
                    <a:pt x="1865" y="1605"/>
                  </a:lnTo>
                  <a:lnTo>
                    <a:pt x="1865" y="1607"/>
                  </a:lnTo>
                  <a:lnTo>
                    <a:pt x="1865" y="1607"/>
                  </a:lnTo>
                  <a:lnTo>
                    <a:pt x="1865" y="1607"/>
                  </a:lnTo>
                  <a:lnTo>
                    <a:pt x="1865" y="1607"/>
                  </a:lnTo>
                  <a:lnTo>
                    <a:pt x="1865" y="1610"/>
                  </a:lnTo>
                  <a:lnTo>
                    <a:pt x="1868" y="1610"/>
                  </a:lnTo>
                  <a:lnTo>
                    <a:pt x="1868" y="1610"/>
                  </a:lnTo>
                  <a:lnTo>
                    <a:pt x="1868" y="1610"/>
                  </a:lnTo>
                  <a:lnTo>
                    <a:pt x="1868" y="1607"/>
                  </a:lnTo>
                  <a:lnTo>
                    <a:pt x="1868" y="1607"/>
                  </a:lnTo>
                  <a:lnTo>
                    <a:pt x="1868" y="1605"/>
                  </a:lnTo>
                  <a:lnTo>
                    <a:pt x="1870" y="1605"/>
                  </a:lnTo>
                  <a:lnTo>
                    <a:pt x="1870" y="1605"/>
                  </a:lnTo>
                  <a:lnTo>
                    <a:pt x="1870" y="1605"/>
                  </a:lnTo>
                  <a:lnTo>
                    <a:pt x="1870" y="1607"/>
                  </a:lnTo>
                  <a:lnTo>
                    <a:pt x="1870" y="1607"/>
                  </a:lnTo>
                  <a:lnTo>
                    <a:pt x="1870" y="1607"/>
                  </a:lnTo>
                  <a:lnTo>
                    <a:pt x="1868" y="1610"/>
                  </a:lnTo>
                  <a:lnTo>
                    <a:pt x="1868" y="1610"/>
                  </a:lnTo>
                  <a:lnTo>
                    <a:pt x="1868" y="1610"/>
                  </a:lnTo>
                  <a:lnTo>
                    <a:pt x="1868" y="1612"/>
                  </a:lnTo>
                  <a:lnTo>
                    <a:pt x="1868" y="1612"/>
                  </a:lnTo>
                  <a:lnTo>
                    <a:pt x="1868" y="1612"/>
                  </a:lnTo>
                  <a:lnTo>
                    <a:pt x="1868" y="1614"/>
                  </a:lnTo>
                  <a:lnTo>
                    <a:pt x="1868" y="1614"/>
                  </a:lnTo>
                  <a:lnTo>
                    <a:pt x="1868" y="1614"/>
                  </a:lnTo>
                  <a:lnTo>
                    <a:pt x="1865" y="1614"/>
                  </a:lnTo>
                  <a:lnTo>
                    <a:pt x="1865" y="1617"/>
                  </a:lnTo>
                  <a:lnTo>
                    <a:pt x="1868" y="1617"/>
                  </a:lnTo>
                  <a:lnTo>
                    <a:pt x="1865" y="1619"/>
                  </a:lnTo>
                  <a:lnTo>
                    <a:pt x="1863" y="1619"/>
                  </a:lnTo>
                  <a:lnTo>
                    <a:pt x="1863" y="1619"/>
                  </a:lnTo>
                  <a:lnTo>
                    <a:pt x="1863" y="1621"/>
                  </a:lnTo>
                  <a:lnTo>
                    <a:pt x="1863" y="1621"/>
                  </a:lnTo>
                  <a:lnTo>
                    <a:pt x="1863" y="1624"/>
                  </a:lnTo>
                  <a:lnTo>
                    <a:pt x="1863" y="1624"/>
                  </a:lnTo>
                  <a:lnTo>
                    <a:pt x="1865" y="1624"/>
                  </a:lnTo>
                  <a:lnTo>
                    <a:pt x="1868" y="1621"/>
                  </a:lnTo>
                  <a:lnTo>
                    <a:pt x="1868" y="1621"/>
                  </a:lnTo>
                  <a:lnTo>
                    <a:pt x="1868" y="1621"/>
                  </a:lnTo>
                  <a:lnTo>
                    <a:pt x="1868" y="1619"/>
                  </a:lnTo>
                  <a:lnTo>
                    <a:pt x="1868" y="1619"/>
                  </a:lnTo>
                  <a:lnTo>
                    <a:pt x="1868" y="1619"/>
                  </a:lnTo>
                  <a:lnTo>
                    <a:pt x="1868" y="1619"/>
                  </a:lnTo>
                  <a:lnTo>
                    <a:pt x="1868" y="1617"/>
                  </a:lnTo>
                  <a:lnTo>
                    <a:pt x="1868" y="1617"/>
                  </a:lnTo>
                  <a:lnTo>
                    <a:pt x="1870" y="1617"/>
                  </a:lnTo>
                  <a:lnTo>
                    <a:pt x="1870" y="1617"/>
                  </a:lnTo>
                  <a:lnTo>
                    <a:pt x="1870" y="1619"/>
                  </a:lnTo>
                  <a:lnTo>
                    <a:pt x="1870" y="1619"/>
                  </a:lnTo>
                  <a:lnTo>
                    <a:pt x="1872" y="1619"/>
                  </a:lnTo>
                  <a:lnTo>
                    <a:pt x="1872" y="1621"/>
                  </a:lnTo>
                  <a:lnTo>
                    <a:pt x="1872" y="1621"/>
                  </a:lnTo>
                  <a:lnTo>
                    <a:pt x="1870" y="1621"/>
                  </a:lnTo>
                  <a:lnTo>
                    <a:pt x="1868" y="1624"/>
                  </a:lnTo>
                  <a:lnTo>
                    <a:pt x="1868" y="1624"/>
                  </a:lnTo>
                  <a:lnTo>
                    <a:pt x="1870" y="1624"/>
                  </a:lnTo>
                  <a:lnTo>
                    <a:pt x="1872" y="1624"/>
                  </a:lnTo>
                  <a:lnTo>
                    <a:pt x="1875" y="1621"/>
                  </a:lnTo>
                  <a:lnTo>
                    <a:pt x="1875" y="1621"/>
                  </a:lnTo>
                  <a:lnTo>
                    <a:pt x="1879" y="1621"/>
                  </a:lnTo>
                  <a:lnTo>
                    <a:pt x="1879" y="1621"/>
                  </a:lnTo>
                  <a:lnTo>
                    <a:pt x="1879" y="1624"/>
                  </a:lnTo>
                  <a:lnTo>
                    <a:pt x="1877" y="1624"/>
                  </a:lnTo>
                  <a:lnTo>
                    <a:pt x="1875" y="1624"/>
                  </a:lnTo>
                  <a:lnTo>
                    <a:pt x="1877" y="1626"/>
                  </a:lnTo>
                  <a:lnTo>
                    <a:pt x="1879" y="1626"/>
                  </a:lnTo>
                  <a:lnTo>
                    <a:pt x="1879" y="1626"/>
                  </a:lnTo>
                  <a:lnTo>
                    <a:pt x="1879" y="1626"/>
                  </a:lnTo>
                  <a:lnTo>
                    <a:pt x="1884" y="1624"/>
                  </a:lnTo>
                  <a:lnTo>
                    <a:pt x="1891" y="1624"/>
                  </a:lnTo>
                  <a:lnTo>
                    <a:pt x="1891" y="1624"/>
                  </a:lnTo>
                  <a:lnTo>
                    <a:pt x="1894" y="1624"/>
                  </a:lnTo>
                  <a:lnTo>
                    <a:pt x="1894" y="1624"/>
                  </a:lnTo>
                  <a:lnTo>
                    <a:pt x="1894" y="1624"/>
                  </a:lnTo>
                  <a:lnTo>
                    <a:pt x="1894" y="1624"/>
                  </a:lnTo>
                  <a:lnTo>
                    <a:pt x="1896" y="1624"/>
                  </a:lnTo>
                  <a:lnTo>
                    <a:pt x="1896" y="1624"/>
                  </a:lnTo>
                  <a:lnTo>
                    <a:pt x="1898" y="1626"/>
                  </a:lnTo>
                  <a:lnTo>
                    <a:pt x="1901" y="1626"/>
                  </a:lnTo>
                  <a:lnTo>
                    <a:pt x="1901" y="1626"/>
                  </a:lnTo>
                  <a:lnTo>
                    <a:pt x="1905" y="1629"/>
                  </a:lnTo>
                  <a:lnTo>
                    <a:pt x="1908" y="1629"/>
                  </a:lnTo>
                  <a:lnTo>
                    <a:pt x="1910" y="1626"/>
                  </a:lnTo>
                  <a:lnTo>
                    <a:pt x="1910" y="1626"/>
                  </a:lnTo>
                  <a:lnTo>
                    <a:pt x="1913" y="1626"/>
                  </a:lnTo>
                  <a:lnTo>
                    <a:pt x="1913" y="1626"/>
                  </a:lnTo>
                  <a:lnTo>
                    <a:pt x="1913" y="1626"/>
                  </a:lnTo>
                  <a:lnTo>
                    <a:pt x="1915" y="1624"/>
                  </a:lnTo>
                  <a:lnTo>
                    <a:pt x="1915" y="1621"/>
                  </a:lnTo>
                  <a:lnTo>
                    <a:pt x="1917" y="1619"/>
                  </a:lnTo>
                  <a:lnTo>
                    <a:pt x="1917" y="1621"/>
                  </a:lnTo>
                  <a:lnTo>
                    <a:pt x="1920" y="1621"/>
                  </a:lnTo>
                  <a:lnTo>
                    <a:pt x="1920" y="1621"/>
                  </a:lnTo>
                  <a:lnTo>
                    <a:pt x="1922" y="1621"/>
                  </a:lnTo>
                  <a:lnTo>
                    <a:pt x="1922" y="1621"/>
                  </a:lnTo>
                  <a:lnTo>
                    <a:pt x="1922" y="1621"/>
                  </a:lnTo>
                  <a:lnTo>
                    <a:pt x="1924" y="1621"/>
                  </a:lnTo>
                  <a:lnTo>
                    <a:pt x="1924" y="1621"/>
                  </a:lnTo>
                  <a:lnTo>
                    <a:pt x="1927" y="1621"/>
                  </a:lnTo>
                  <a:lnTo>
                    <a:pt x="1924" y="1621"/>
                  </a:lnTo>
                  <a:lnTo>
                    <a:pt x="1924" y="1621"/>
                  </a:lnTo>
                  <a:lnTo>
                    <a:pt x="1924" y="1621"/>
                  </a:lnTo>
                  <a:lnTo>
                    <a:pt x="1924" y="1619"/>
                  </a:lnTo>
                  <a:lnTo>
                    <a:pt x="1924" y="1619"/>
                  </a:lnTo>
                  <a:lnTo>
                    <a:pt x="1924" y="1619"/>
                  </a:lnTo>
                  <a:lnTo>
                    <a:pt x="1922" y="1619"/>
                  </a:lnTo>
                  <a:lnTo>
                    <a:pt x="1922" y="1619"/>
                  </a:lnTo>
                  <a:lnTo>
                    <a:pt x="1922" y="1619"/>
                  </a:lnTo>
                  <a:lnTo>
                    <a:pt x="1920" y="1617"/>
                  </a:lnTo>
                  <a:lnTo>
                    <a:pt x="1920" y="1617"/>
                  </a:lnTo>
                  <a:lnTo>
                    <a:pt x="1920" y="1617"/>
                  </a:lnTo>
                  <a:lnTo>
                    <a:pt x="1920" y="1614"/>
                  </a:lnTo>
                  <a:lnTo>
                    <a:pt x="1922" y="1617"/>
                  </a:lnTo>
                  <a:lnTo>
                    <a:pt x="1922" y="1617"/>
                  </a:lnTo>
                  <a:lnTo>
                    <a:pt x="1924" y="1617"/>
                  </a:lnTo>
                  <a:lnTo>
                    <a:pt x="1927" y="1617"/>
                  </a:lnTo>
                  <a:lnTo>
                    <a:pt x="1927" y="1619"/>
                  </a:lnTo>
                  <a:lnTo>
                    <a:pt x="1929" y="1619"/>
                  </a:lnTo>
                  <a:lnTo>
                    <a:pt x="1929" y="1619"/>
                  </a:lnTo>
                  <a:lnTo>
                    <a:pt x="1929" y="1617"/>
                  </a:lnTo>
                  <a:lnTo>
                    <a:pt x="1929" y="1617"/>
                  </a:lnTo>
                  <a:lnTo>
                    <a:pt x="1929" y="1617"/>
                  </a:lnTo>
                  <a:lnTo>
                    <a:pt x="1929" y="1614"/>
                  </a:lnTo>
                  <a:lnTo>
                    <a:pt x="1929" y="1614"/>
                  </a:lnTo>
                  <a:lnTo>
                    <a:pt x="1929" y="1614"/>
                  </a:lnTo>
                  <a:lnTo>
                    <a:pt x="1929" y="1614"/>
                  </a:lnTo>
                  <a:lnTo>
                    <a:pt x="1931" y="1617"/>
                  </a:lnTo>
                  <a:lnTo>
                    <a:pt x="1931" y="1617"/>
                  </a:lnTo>
                  <a:lnTo>
                    <a:pt x="1934" y="1614"/>
                  </a:lnTo>
                  <a:lnTo>
                    <a:pt x="1934" y="1614"/>
                  </a:lnTo>
                  <a:lnTo>
                    <a:pt x="1934" y="1614"/>
                  </a:lnTo>
                  <a:lnTo>
                    <a:pt x="1936" y="1614"/>
                  </a:lnTo>
                  <a:lnTo>
                    <a:pt x="1936" y="1612"/>
                  </a:lnTo>
                  <a:lnTo>
                    <a:pt x="1939" y="1612"/>
                  </a:lnTo>
                  <a:lnTo>
                    <a:pt x="1939" y="1614"/>
                  </a:lnTo>
                  <a:lnTo>
                    <a:pt x="1939" y="1614"/>
                  </a:lnTo>
                  <a:lnTo>
                    <a:pt x="1939" y="1614"/>
                  </a:lnTo>
                  <a:lnTo>
                    <a:pt x="1939" y="1614"/>
                  </a:lnTo>
                  <a:lnTo>
                    <a:pt x="1934" y="1617"/>
                  </a:lnTo>
                  <a:lnTo>
                    <a:pt x="1934" y="1617"/>
                  </a:lnTo>
                  <a:lnTo>
                    <a:pt x="1934" y="1619"/>
                  </a:lnTo>
                  <a:lnTo>
                    <a:pt x="1934" y="1621"/>
                  </a:lnTo>
                  <a:lnTo>
                    <a:pt x="1936" y="1619"/>
                  </a:lnTo>
                  <a:lnTo>
                    <a:pt x="1936" y="1619"/>
                  </a:lnTo>
                  <a:lnTo>
                    <a:pt x="1939" y="1619"/>
                  </a:lnTo>
                  <a:lnTo>
                    <a:pt x="1939" y="1619"/>
                  </a:lnTo>
                  <a:lnTo>
                    <a:pt x="1939" y="1619"/>
                  </a:lnTo>
                  <a:lnTo>
                    <a:pt x="1936" y="1619"/>
                  </a:lnTo>
                  <a:lnTo>
                    <a:pt x="1939" y="1621"/>
                  </a:lnTo>
                  <a:lnTo>
                    <a:pt x="1939" y="1621"/>
                  </a:lnTo>
                  <a:lnTo>
                    <a:pt x="1939" y="1621"/>
                  </a:lnTo>
                  <a:lnTo>
                    <a:pt x="1936" y="1621"/>
                  </a:lnTo>
                  <a:lnTo>
                    <a:pt x="1934" y="1624"/>
                  </a:lnTo>
                  <a:lnTo>
                    <a:pt x="1934" y="1624"/>
                  </a:lnTo>
                  <a:lnTo>
                    <a:pt x="1936" y="1626"/>
                  </a:lnTo>
                  <a:lnTo>
                    <a:pt x="1939" y="1626"/>
                  </a:lnTo>
                  <a:lnTo>
                    <a:pt x="1941" y="1629"/>
                  </a:lnTo>
                  <a:lnTo>
                    <a:pt x="1941" y="1629"/>
                  </a:lnTo>
                  <a:lnTo>
                    <a:pt x="1941" y="1629"/>
                  </a:lnTo>
                  <a:lnTo>
                    <a:pt x="1943" y="1629"/>
                  </a:lnTo>
                  <a:lnTo>
                    <a:pt x="1943" y="1631"/>
                  </a:lnTo>
                  <a:lnTo>
                    <a:pt x="1946" y="1631"/>
                  </a:lnTo>
                  <a:lnTo>
                    <a:pt x="1946" y="1631"/>
                  </a:lnTo>
                  <a:lnTo>
                    <a:pt x="1943" y="1631"/>
                  </a:lnTo>
                  <a:lnTo>
                    <a:pt x="1943" y="1629"/>
                  </a:lnTo>
                  <a:lnTo>
                    <a:pt x="1943" y="1629"/>
                  </a:lnTo>
                  <a:lnTo>
                    <a:pt x="1943" y="1629"/>
                  </a:lnTo>
                  <a:lnTo>
                    <a:pt x="1943" y="1626"/>
                  </a:lnTo>
                  <a:lnTo>
                    <a:pt x="1943" y="1626"/>
                  </a:lnTo>
                  <a:lnTo>
                    <a:pt x="1941" y="1626"/>
                  </a:lnTo>
                  <a:lnTo>
                    <a:pt x="1941" y="1626"/>
                  </a:lnTo>
                  <a:lnTo>
                    <a:pt x="1943" y="1626"/>
                  </a:lnTo>
                  <a:lnTo>
                    <a:pt x="1943" y="1626"/>
                  </a:lnTo>
                  <a:lnTo>
                    <a:pt x="1943" y="1626"/>
                  </a:lnTo>
                  <a:lnTo>
                    <a:pt x="1943" y="1626"/>
                  </a:lnTo>
                  <a:lnTo>
                    <a:pt x="1943" y="1626"/>
                  </a:lnTo>
                  <a:lnTo>
                    <a:pt x="1946" y="1629"/>
                  </a:lnTo>
                  <a:lnTo>
                    <a:pt x="1946" y="1629"/>
                  </a:lnTo>
                  <a:lnTo>
                    <a:pt x="1946" y="1629"/>
                  </a:lnTo>
                  <a:lnTo>
                    <a:pt x="1946" y="1629"/>
                  </a:lnTo>
                  <a:lnTo>
                    <a:pt x="1946" y="1631"/>
                  </a:lnTo>
                  <a:lnTo>
                    <a:pt x="1948" y="1631"/>
                  </a:lnTo>
                  <a:lnTo>
                    <a:pt x="1948" y="1631"/>
                  </a:lnTo>
                  <a:lnTo>
                    <a:pt x="1948" y="1631"/>
                  </a:lnTo>
                  <a:lnTo>
                    <a:pt x="1948" y="1631"/>
                  </a:lnTo>
                  <a:lnTo>
                    <a:pt x="1948" y="1631"/>
                  </a:lnTo>
                  <a:lnTo>
                    <a:pt x="1948" y="1631"/>
                  </a:lnTo>
                  <a:lnTo>
                    <a:pt x="1948" y="1629"/>
                  </a:lnTo>
                  <a:lnTo>
                    <a:pt x="1948" y="1629"/>
                  </a:lnTo>
                  <a:lnTo>
                    <a:pt x="1948" y="1629"/>
                  </a:lnTo>
                  <a:lnTo>
                    <a:pt x="1948" y="1626"/>
                  </a:lnTo>
                  <a:lnTo>
                    <a:pt x="1948" y="1626"/>
                  </a:lnTo>
                  <a:lnTo>
                    <a:pt x="1948" y="1626"/>
                  </a:lnTo>
                  <a:lnTo>
                    <a:pt x="1948" y="1624"/>
                  </a:lnTo>
                  <a:lnTo>
                    <a:pt x="1948" y="1624"/>
                  </a:lnTo>
                  <a:lnTo>
                    <a:pt x="1948" y="1624"/>
                  </a:lnTo>
                  <a:lnTo>
                    <a:pt x="1948" y="1624"/>
                  </a:lnTo>
                  <a:lnTo>
                    <a:pt x="1950" y="1631"/>
                  </a:lnTo>
                  <a:lnTo>
                    <a:pt x="1950" y="1631"/>
                  </a:lnTo>
                  <a:lnTo>
                    <a:pt x="1953" y="1633"/>
                  </a:lnTo>
                  <a:lnTo>
                    <a:pt x="1957" y="1636"/>
                  </a:lnTo>
                  <a:lnTo>
                    <a:pt x="1967" y="1638"/>
                  </a:lnTo>
                  <a:lnTo>
                    <a:pt x="1969" y="1638"/>
                  </a:lnTo>
                  <a:lnTo>
                    <a:pt x="1969" y="1636"/>
                  </a:lnTo>
                  <a:lnTo>
                    <a:pt x="1972" y="1638"/>
                  </a:lnTo>
                  <a:lnTo>
                    <a:pt x="1972" y="1638"/>
                  </a:lnTo>
                  <a:lnTo>
                    <a:pt x="1972" y="1638"/>
                  </a:lnTo>
                  <a:lnTo>
                    <a:pt x="1974" y="1638"/>
                  </a:lnTo>
                  <a:lnTo>
                    <a:pt x="1974" y="1638"/>
                  </a:lnTo>
                  <a:lnTo>
                    <a:pt x="1974" y="1638"/>
                  </a:lnTo>
                  <a:lnTo>
                    <a:pt x="1974" y="1636"/>
                  </a:lnTo>
                  <a:lnTo>
                    <a:pt x="1974" y="1636"/>
                  </a:lnTo>
                  <a:lnTo>
                    <a:pt x="1976" y="1636"/>
                  </a:lnTo>
                  <a:lnTo>
                    <a:pt x="1976" y="1638"/>
                  </a:lnTo>
                  <a:lnTo>
                    <a:pt x="1976" y="1638"/>
                  </a:lnTo>
                  <a:lnTo>
                    <a:pt x="1981" y="1638"/>
                  </a:lnTo>
                  <a:lnTo>
                    <a:pt x="1981" y="1638"/>
                  </a:lnTo>
                  <a:lnTo>
                    <a:pt x="1981" y="1638"/>
                  </a:lnTo>
                  <a:lnTo>
                    <a:pt x="1981" y="1638"/>
                  </a:lnTo>
                  <a:lnTo>
                    <a:pt x="1981" y="1640"/>
                  </a:lnTo>
                  <a:lnTo>
                    <a:pt x="1984" y="1640"/>
                  </a:lnTo>
                  <a:lnTo>
                    <a:pt x="1984" y="1640"/>
                  </a:lnTo>
                  <a:lnTo>
                    <a:pt x="1986" y="1640"/>
                  </a:lnTo>
                  <a:lnTo>
                    <a:pt x="1986" y="1640"/>
                  </a:lnTo>
                  <a:lnTo>
                    <a:pt x="1988" y="1640"/>
                  </a:lnTo>
                  <a:lnTo>
                    <a:pt x="1991" y="1640"/>
                  </a:lnTo>
                  <a:lnTo>
                    <a:pt x="2010" y="1636"/>
                  </a:lnTo>
                  <a:lnTo>
                    <a:pt x="2010" y="1636"/>
                  </a:lnTo>
                  <a:lnTo>
                    <a:pt x="2010" y="1633"/>
                  </a:lnTo>
                  <a:lnTo>
                    <a:pt x="2010" y="1633"/>
                  </a:lnTo>
                  <a:lnTo>
                    <a:pt x="2010" y="1633"/>
                  </a:lnTo>
                  <a:lnTo>
                    <a:pt x="2010" y="1636"/>
                  </a:lnTo>
                  <a:lnTo>
                    <a:pt x="2012" y="1636"/>
                  </a:lnTo>
                  <a:lnTo>
                    <a:pt x="2012" y="1636"/>
                  </a:lnTo>
                  <a:lnTo>
                    <a:pt x="2012" y="1636"/>
                  </a:lnTo>
                  <a:lnTo>
                    <a:pt x="2012" y="1636"/>
                  </a:lnTo>
                  <a:lnTo>
                    <a:pt x="2012" y="1636"/>
                  </a:lnTo>
                  <a:lnTo>
                    <a:pt x="2014" y="1633"/>
                  </a:lnTo>
                  <a:lnTo>
                    <a:pt x="2019" y="1633"/>
                  </a:lnTo>
                  <a:lnTo>
                    <a:pt x="2019" y="1633"/>
                  </a:lnTo>
                  <a:lnTo>
                    <a:pt x="2019" y="1633"/>
                  </a:lnTo>
                  <a:lnTo>
                    <a:pt x="2019" y="1633"/>
                  </a:lnTo>
                  <a:lnTo>
                    <a:pt x="2019" y="1633"/>
                  </a:lnTo>
                  <a:lnTo>
                    <a:pt x="2019" y="1633"/>
                  </a:lnTo>
                  <a:lnTo>
                    <a:pt x="2019" y="1631"/>
                  </a:lnTo>
                  <a:lnTo>
                    <a:pt x="2019" y="1631"/>
                  </a:lnTo>
                  <a:lnTo>
                    <a:pt x="2021" y="1631"/>
                  </a:lnTo>
                  <a:lnTo>
                    <a:pt x="2021" y="1633"/>
                  </a:lnTo>
                  <a:lnTo>
                    <a:pt x="2021" y="1633"/>
                  </a:lnTo>
                  <a:lnTo>
                    <a:pt x="2021" y="1633"/>
                  </a:lnTo>
                  <a:lnTo>
                    <a:pt x="2021" y="1633"/>
                  </a:lnTo>
                  <a:lnTo>
                    <a:pt x="2021" y="1633"/>
                  </a:lnTo>
                  <a:lnTo>
                    <a:pt x="2024" y="1633"/>
                  </a:lnTo>
                  <a:lnTo>
                    <a:pt x="2028" y="1633"/>
                  </a:lnTo>
                  <a:lnTo>
                    <a:pt x="2028" y="1631"/>
                  </a:lnTo>
                  <a:lnTo>
                    <a:pt x="2028" y="1631"/>
                  </a:lnTo>
                  <a:lnTo>
                    <a:pt x="2031" y="1629"/>
                  </a:lnTo>
                  <a:lnTo>
                    <a:pt x="2033" y="1631"/>
                  </a:lnTo>
                  <a:lnTo>
                    <a:pt x="2033" y="1631"/>
                  </a:lnTo>
                  <a:lnTo>
                    <a:pt x="2036" y="1631"/>
                  </a:lnTo>
                  <a:lnTo>
                    <a:pt x="2038" y="1629"/>
                  </a:lnTo>
                  <a:lnTo>
                    <a:pt x="2040" y="1629"/>
                  </a:lnTo>
                  <a:lnTo>
                    <a:pt x="2043" y="1629"/>
                  </a:lnTo>
                  <a:lnTo>
                    <a:pt x="2043" y="1629"/>
                  </a:lnTo>
                  <a:lnTo>
                    <a:pt x="2043" y="1631"/>
                  </a:lnTo>
                  <a:lnTo>
                    <a:pt x="2043" y="1631"/>
                  </a:lnTo>
                  <a:lnTo>
                    <a:pt x="2043" y="1631"/>
                  </a:lnTo>
                  <a:lnTo>
                    <a:pt x="2043" y="1633"/>
                  </a:lnTo>
                  <a:lnTo>
                    <a:pt x="2045" y="1633"/>
                  </a:lnTo>
                  <a:lnTo>
                    <a:pt x="2045" y="1633"/>
                  </a:lnTo>
                  <a:lnTo>
                    <a:pt x="2047" y="1631"/>
                  </a:lnTo>
                  <a:lnTo>
                    <a:pt x="2047" y="1631"/>
                  </a:lnTo>
                  <a:lnTo>
                    <a:pt x="2047" y="1631"/>
                  </a:lnTo>
                  <a:lnTo>
                    <a:pt x="2047" y="1631"/>
                  </a:lnTo>
                  <a:lnTo>
                    <a:pt x="2047" y="1629"/>
                  </a:lnTo>
                  <a:lnTo>
                    <a:pt x="2047" y="1631"/>
                  </a:lnTo>
                  <a:lnTo>
                    <a:pt x="2055" y="1633"/>
                  </a:lnTo>
                  <a:lnTo>
                    <a:pt x="2055" y="1633"/>
                  </a:lnTo>
                  <a:lnTo>
                    <a:pt x="2055" y="1633"/>
                  </a:lnTo>
                  <a:lnTo>
                    <a:pt x="2057" y="1631"/>
                  </a:lnTo>
                  <a:lnTo>
                    <a:pt x="2057" y="1631"/>
                  </a:lnTo>
                  <a:lnTo>
                    <a:pt x="2057" y="1629"/>
                  </a:lnTo>
                  <a:lnTo>
                    <a:pt x="2059" y="1631"/>
                  </a:lnTo>
                  <a:lnTo>
                    <a:pt x="2062" y="1631"/>
                  </a:lnTo>
                  <a:lnTo>
                    <a:pt x="2062" y="1629"/>
                  </a:lnTo>
                  <a:lnTo>
                    <a:pt x="2062" y="1629"/>
                  </a:lnTo>
                  <a:lnTo>
                    <a:pt x="2059" y="1629"/>
                  </a:lnTo>
                  <a:lnTo>
                    <a:pt x="2062" y="1629"/>
                  </a:lnTo>
                  <a:lnTo>
                    <a:pt x="2064" y="1629"/>
                  </a:lnTo>
                  <a:lnTo>
                    <a:pt x="2069" y="1629"/>
                  </a:lnTo>
                  <a:lnTo>
                    <a:pt x="2069" y="1629"/>
                  </a:lnTo>
                  <a:lnTo>
                    <a:pt x="2069" y="1629"/>
                  </a:lnTo>
                  <a:lnTo>
                    <a:pt x="2069" y="1629"/>
                  </a:lnTo>
                  <a:lnTo>
                    <a:pt x="2071" y="1629"/>
                  </a:lnTo>
                  <a:lnTo>
                    <a:pt x="2071" y="1629"/>
                  </a:lnTo>
                  <a:lnTo>
                    <a:pt x="2071" y="1631"/>
                  </a:lnTo>
                  <a:lnTo>
                    <a:pt x="2073" y="1631"/>
                  </a:lnTo>
                  <a:lnTo>
                    <a:pt x="2073" y="1631"/>
                  </a:lnTo>
                  <a:lnTo>
                    <a:pt x="2073" y="1631"/>
                  </a:lnTo>
                  <a:lnTo>
                    <a:pt x="2076" y="1629"/>
                  </a:lnTo>
                  <a:lnTo>
                    <a:pt x="2076" y="1629"/>
                  </a:lnTo>
                  <a:lnTo>
                    <a:pt x="2076" y="1631"/>
                  </a:lnTo>
                  <a:lnTo>
                    <a:pt x="2076" y="1633"/>
                  </a:lnTo>
                  <a:lnTo>
                    <a:pt x="2076" y="1633"/>
                  </a:lnTo>
                  <a:lnTo>
                    <a:pt x="2078" y="1633"/>
                  </a:lnTo>
                  <a:lnTo>
                    <a:pt x="2078" y="1633"/>
                  </a:lnTo>
                  <a:lnTo>
                    <a:pt x="2078" y="1633"/>
                  </a:lnTo>
                  <a:lnTo>
                    <a:pt x="2078" y="1631"/>
                  </a:lnTo>
                  <a:lnTo>
                    <a:pt x="2078" y="1631"/>
                  </a:lnTo>
                  <a:lnTo>
                    <a:pt x="2081" y="1633"/>
                  </a:lnTo>
                  <a:lnTo>
                    <a:pt x="2081" y="1633"/>
                  </a:lnTo>
                  <a:lnTo>
                    <a:pt x="2083" y="1633"/>
                  </a:lnTo>
                  <a:lnTo>
                    <a:pt x="2083" y="1633"/>
                  </a:lnTo>
                  <a:lnTo>
                    <a:pt x="2085" y="1633"/>
                  </a:lnTo>
                  <a:lnTo>
                    <a:pt x="2088" y="1633"/>
                  </a:lnTo>
                  <a:lnTo>
                    <a:pt x="2090" y="1631"/>
                  </a:lnTo>
                  <a:lnTo>
                    <a:pt x="2092" y="1631"/>
                  </a:lnTo>
                  <a:lnTo>
                    <a:pt x="2097" y="1629"/>
                  </a:lnTo>
                  <a:lnTo>
                    <a:pt x="2099" y="1626"/>
                  </a:lnTo>
                  <a:lnTo>
                    <a:pt x="2102" y="1626"/>
                  </a:lnTo>
                  <a:lnTo>
                    <a:pt x="2102" y="1624"/>
                  </a:lnTo>
                  <a:lnTo>
                    <a:pt x="2104" y="1624"/>
                  </a:lnTo>
                  <a:lnTo>
                    <a:pt x="2104" y="1621"/>
                  </a:lnTo>
                  <a:lnTo>
                    <a:pt x="2104" y="1621"/>
                  </a:lnTo>
                  <a:lnTo>
                    <a:pt x="2102" y="1621"/>
                  </a:lnTo>
                  <a:close/>
                  <a:moveTo>
                    <a:pt x="1158" y="1110"/>
                  </a:moveTo>
                  <a:lnTo>
                    <a:pt x="1155" y="1110"/>
                  </a:lnTo>
                  <a:lnTo>
                    <a:pt x="1155" y="1113"/>
                  </a:lnTo>
                  <a:lnTo>
                    <a:pt x="1155" y="1115"/>
                  </a:lnTo>
                  <a:lnTo>
                    <a:pt x="1155" y="1115"/>
                  </a:lnTo>
                  <a:lnTo>
                    <a:pt x="1153" y="1115"/>
                  </a:lnTo>
                  <a:lnTo>
                    <a:pt x="1151" y="1117"/>
                  </a:lnTo>
                  <a:lnTo>
                    <a:pt x="1146" y="1127"/>
                  </a:lnTo>
                  <a:lnTo>
                    <a:pt x="1141" y="1129"/>
                  </a:lnTo>
                  <a:lnTo>
                    <a:pt x="1141" y="1131"/>
                  </a:lnTo>
                  <a:lnTo>
                    <a:pt x="1139" y="1131"/>
                  </a:lnTo>
                  <a:lnTo>
                    <a:pt x="1136" y="1134"/>
                  </a:lnTo>
                  <a:lnTo>
                    <a:pt x="1134" y="1134"/>
                  </a:lnTo>
                  <a:lnTo>
                    <a:pt x="1132" y="1134"/>
                  </a:lnTo>
                  <a:lnTo>
                    <a:pt x="1143" y="1127"/>
                  </a:lnTo>
                  <a:lnTo>
                    <a:pt x="1143" y="1127"/>
                  </a:lnTo>
                  <a:lnTo>
                    <a:pt x="1146" y="1122"/>
                  </a:lnTo>
                  <a:lnTo>
                    <a:pt x="1155" y="1110"/>
                  </a:lnTo>
                  <a:lnTo>
                    <a:pt x="1158" y="1108"/>
                  </a:lnTo>
                  <a:lnTo>
                    <a:pt x="1158" y="1110"/>
                  </a:lnTo>
                  <a:close/>
                  <a:moveTo>
                    <a:pt x="1326" y="1098"/>
                  </a:moveTo>
                  <a:lnTo>
                    <a:pt x="1323" y="1098"/>
                  </a:lnTo>
                  <a:lnTo>
                    <a:pt x="1321" y="1096"/>
                  </a:lnTo>
                  <a:lnTo>
                    <a:pt x="1319" y="1094"/>
                  </a:lnTo>
                  <a:lnTo>
                    <a:pt x="1316" y="1094"/>
                  </a:lnTo>
                  <a:lnTo>
                    <a:pt x="1316" y="1091"/>
                  </a:lnTo>
                  <a:lnTo>
                    <a:pt x="1316" y="1094"/>
                  </a:lnTo>
                  <a:lnTo>
                    <a:pt x="1316" y="1094"/>
                  </a:lnTo>
                  <a:lnTo>
                    <a:pt x="1314" y="1094"/>
                  </a:lnTo>
                  <a:lnTo>
                    <a:pt x="1314" y="1094"/>
                  </a:lnTo>
                  <a:lnTo>
                    <a:pt x="1309" y="1094"/>
                  </a:lnTo>
                  <a:lnTo>
                    <a:pt x="1309" y="1091"/>
                  </a:lnTo>
                  <a:lnTo>
                    <a:pt x="1307" y="1091"/>
                  </a:lnTo>
                  <a:lnTo>
                    <a:pt x="1307" y="1089"/>
                  </a:lnTo>
                  <a:lnTo>
                    <a:pt x="1307" y="1089"/>
                  </a:lnTo>
                  <a:lnTo>
                    <a:pt x="1307" y="1091"/>
                  </a:lnTo>
                  <a:lnTo>
                    <a:pt x="1307" y="1091"/>
                  </a:lnTo>
                  <a:lnTo>
                    <a:pt x="1304" y="1089"/>
                  </a:lnTo>
                  <a:lnTo>
                    <a:pt x="1304" y="1089"/>
                  </a:lnTo>
                  <a:lnTo>
                    <a:pt x="1302" y="1089"/>
                  </a:lnTo>
                  <a:lnTo>
                    <a:pt x="1302" y="1089"/>
                  </a:lnTo>
                  <a:lnTo>
                    <a:pt x="1302" y="1089"/>
                  </a:lnTo>
                  <a:lnTo>
                    <a:pt x="1304" y="1091"/>
                  </a:lnTo>
                  <a:lnTo>
                    <a:pt x="1302" y="1091"/>
                  </a:lnTo>
                  <a:lnTo>
                    <a:pt x="1300" y="1089"/>
                  </a:lnTo>
                  <a:lnTo>
                    <a:pt x="1300" y="1091"/>
                  </a:lnTo>
                  <a:lnTo>
                    <a:pt x="1300" y="1091"/>
                  </a:lnTo>
                  <a:lnTo>
                    <a:pt x="1300" y="1091"/>
                  </a:lnTo>
                  <a:lnTo>
                    <a:pt x="1297" y="1091"/>
                  </a:lnTo>
                  <a:lnTo>
                    <a:pt x="1300" y="1094"/>
                  </a:lnTo>
                  <a:lnTo>
                    <a:pt x="1300" y="1094"/>
                  </a:lnTo>
                  <a:lnTo>
                    <a:pt x="1300" y="1096"/>
                  </a:lnTo>
                  <a:lnTo>
                    <a:pt x="1300" y="1096"/>
                  </a:lnTo>
                  <a:lnTo>
                    <a:pt x="1295" y="1098"/>
                  </a:lnTo>
                  <a:lnTo>
                    <a:pt x="1295" y="1098"/>
                  </a:lnTo>
                  <a:lnTo>
                    <a:pt x="1295" y="1096"/>
                  </a:lnTo>
                  <a:lnTo>
                    <a:pt x="1293" y="1096"/>
                  </a:lnTo>
                  <a:lnTo>
                    <a:pt x="1293" y="1094"/>
                  </a:lnTo>
                  <a:lnTo>
                    <a:pt x="1293" y="1094"/>
                  </a:lnTo>
                  <a:lnTo>
                    <a:pt x="1293" y="1094"/>
                  </a:lnTo>
                  <a:lnTo>
                    <a:pt x="1293" y="1094"/>
                  </a:lnTo>
                  <a:lnTo>
                    <a:pt x="1293" y="1094"/>
                  </a:lnTo>
                  <a:lnTo>
                    <a:pt x="1290" y="1091"/>
                  </a:lnTo>
                  <a:lnTo>
                    <a:pt x="1290" y="1094"/>
                  </a:lnTo>
                  <a:lnTo>
                    <a:pt x="1290" y="1094"/>
                  </a:lnTo>
                  <a:lnTo>
                    <a:pt x="1288" y="1094"/>
                  </a:lnTo>
                  <a:lnTo>
                    <a:pt x="1288" y="1096"/>
                  </a:lnTo>
                  <a:lnTo>
                    <a:pt x="1285" y="1094"/>
                  </a:lnTo>
                  <a:lnTo>
                    <a:pt x="1283" y="1094"/>
                  </a:lnTo>
                  <a:lnTo>
                    <a:pt x="1283" y="1094"/>
                  </a:lnTo>
                  <a:lnTo>
                    <a:pt x="1283" y="1094"/>
                  </a:lnTo>
                  <a:lnTo>
                    <a:pt x="1283" y="1094"/>
                  </a:lnTo>
                  <a:lnTo>
                    <a:pt x="1283" y="1091"/>
                  </a:lnTo>
                  <a:lnTo>
                    <a:pt x="1283" y="1091"/>
                  </a:lnTo>
                  <a:lnTo>
                    <a:pt x="1281" y="1091"/>
                  </a:lnTo>
                  <a:lnTo>
                    <a:pt x="1281" y="1094"/>
                  </a:lnTo>
                  <a:lnTo>
                    <a:pt x="1283" y="1094"/>
                  </a:lnTo>
                  <a:lnTo>
                    <a:pt x="1283" y="1096"/>
                  </a:lnTo>
                  <a:lnTo>
                    <a:pt x="1283" y="1096"/>
                  </a:lnTo>
                  <a:lnTo>
                    <a:pt x="1283" y="1096"/>
                  </a:lnTo>
                  <a:lnTo>
                    <a:pt x="1278" y="1096"/>
                  </a:lnTo>
                  <a:lnTo>
                    <a:pt x="1276" y="1094"/>
                  </a:lnTo>
                  <a:lnTo>
                    <a:pt x="1274" y="1094"/>
                  </a:lnTo>
                  <a:lnTo>
                    <a:pt x="1274" y="1091"/>
                  </a:lnTo>
                  <a:lnTo>
                    <a:pt x="1274" y="1091"/>
                  </a:lnTo>
                  <a:lnTo>
                    <a:pt x="1274" y="1089"/>
                  </a:lnTo>
                  <a:lnTo>
                    <a:pt x="1274" y="1089"/>
                  </a:lnTo>
                  <a:lnTo>
                    <a:pt x="1274" y="1089"/>
                  </a:lnTo>
                  <a:lnTo>
                    <a:pt x="1276" y="1089"/>
                  </a:lnTo>
                  <a:lnTo>
                    <a:pt x="1276" y="1089"/>
                  </a:lnTo>
                  <a:lnTo>
                    <a:pt x="1278" y="1089"/>
                  </a:lnTo>
                  <a:lnTo>
                    <a:pt x="1278" y="1089"/>
                  </a:lnTo>
                  <a:lnTo>
                    <a:pt x="1281" y="1091"/>
                  </a:lnTo>
                  <a:lnTo>
                    <a:pt x="1281" y="1091"/>
                  </a:lnTo>
                  <a:lnTo>
                    <a:pt x="1281" y="1091"/>
                  </a:lnTo>
                  <a:lnTo>
                    <a:pt x="1283" y="1089"/>
                  </a:lnTo>
                  <a:lnTo>
                    <a:pt x="1283" y="1086"/>
                  </a:lnTo>
                  <a:lnTo>
                    <a:pt x="1283" y="1086"/>
                  </a:lnTo>
                  <a:lnTo>
                    <a:pt x="1285" y="1086"/>
                  </a:lnTo>
                  <a:lnTo>
                    <a:pt x="1285" y="1086"/>
                  </a:lnTo>
                  <a:lnTo>
                    <a:pt x="1285" y="1086"/>
                  </a:lnTo>
                  <a:lnTo>
                    <a:pt x="1285" y="1084"/>
                  </a:lnTo>
                  <a:lnTo>
                    <a:pt x="1285" y="1084"/>
                  </a:lnTo>
                  <a:lnTo>
                    <a:pt x="1288" y="1084"/>
                  </a:lnTo>
                  <a:lnTo>
                    <a:pt x="1288" y="1084"/>
                  </a:lnTo>
                  <a:lnTo>
                    <a:pt x="1288" y="1084"/>
                  </a:lnTo>
                  <a:lnTo>
                    <a:pt x="1288" y="1084"/>
                  </a:lnTo>
                  <a:lnTo>
                    <a:pt x="1285" y="1084"/>
                  </a:lnTo>
                  <a:lnTo>
                    <a:pt x="1285" y="1084"/>
                  </a:lnTo>
                  <a:lnTo>
                    <a:pt x="1288" y="1086"/>
                  </a:lnTo>
                  <a:lnTo>
                    <a:pt x="1288" y="1086"/>
                  </a:lnTo>
                  <a:lnTo>
                    <a:pt x="1290" y="1084"/>
                  </a:lnTo>
                  <a:lnTo>
                    <a:pt x="1290" y="1084"/>
                  </a:lnTo>
                  <a:lnTo>
                    <a:pt x="1290" y="1086"/>
                  </a:lnTo>
                  <a:lnTo>
                    <a:pt x="1290" y="1086"/>
                  </a:lnTo>
                  <a:lnTo>
                    <a:pt x="1293" y="1084"/>
                  </a:lnTo>
                  <a:lnTo>
                    <a:pt x="1293" y="1084"/>
                  </a:lnTo>
                  <a:lnTo>
                    <a:pt x="1293" y="1084"/>
                  </a:lnTo>
                  <a:lnTo>
                    <a:pt x="1290" y="1082"/>
                  </a:lnTo>
                  <a:lnTo>
                    <a:pt x="1290" y="1082"/>
                  </a:lnTo>
                  <a:lnTo>
                    <a:pt x="1290" y="1082"/>
                  </a:lnTo>
                  <a:lnTo>
                    <a:pt x="1293" y="1082"/>
                  </a:lnTo>
                  <a:lnTo>
                    <a:pt x="1293" y="1082"/>
                  </a:lnTo>
                  <a:lnTo>
                    <a:pt x="1293" y="1082"/>
                  </a:lnTo>
                  <a:lnTo>
                    <a:pt x="1295" y="1084"/>
                  </a:lnTo>
                  <a:lnTo>
                    <a:pt x="1295" y="1084"/>
                  </a:lnTo>
                  <a:lnTo>
                    <a:pt x="1295" y="1084"/>
                  </a:lnTo>
                  <a:lnTo>
                    <a:pt x="1295" y="1086"/>
                  </a:lnTo>
                  <a:lnTo>
                    <a:pt x="1293" y="1086"/>
                  </a:lnTo>
                  <a:lnTo>
                    <a:pt x="1293" y="1086"/>
                  </a:lnTo>
                  <a:lnTo>
                    <a:pt x="1293" y="1089"/>
                  </a:lnTo>
                  <a:lnTo>
                    <a:pt x="1293" y="1089"/>
                  </a:lnTo>
                  <a:lnTo>
                    <a:pt x="1295" y="1086"/>
                  </a:lnTo>
                  <a:lnTo>
                    <a:pt x="1297" y="1086"/>
                  </a:lnTo>
                  <a:lnTo>
                    <a:pt x="1297" y="1089"/>
                  </a:lnTo>
                  <a:lnTo>
                    <a:pt x="1297" y="1089"/>
                  </a:lnTo>
                  <a:lnTo>
                    <a:pt x="1297" y="1089"/>
                  </a:lnTo>
                  <a:lnTo>
                    <a:pt x="1300" y="1091"/>
                  </a:lnTo>
                  <a:lnTo>
                    <a:pt x="1300" y="1091"/>
                  </a:lnTo>
                  <a:lnTo>
                    <a:pt x="1300" y="1089"/>
                  </a:lnTo>
                  <a:lnTo>
                    <a:pt x="1302" y="1086"/>
                  </a:lnTo>
                  <a:lnTo>
                    <a:pt x="1302" y="1086"/>
                  </a:lnTo>
                  <a:lnTo>
                    <a:pt x="1302" y="1084"/>
                  </a:lnTo>
                  <a:lnTo>
                    <a:pt x="1302" y="1084"/>
                  </a:lnTo>
                  <a:lnTo>
                    <a:pt x="1302" y="1084"/>
                  </a:lnTo>
                  <a:lnTo>
                    <a:pt x="1304" y="1084"/>
                  </a:lnTo>
                  <a:lnTo>
                    <a:pt x="1304" y="1084"/>
                  </a:lnTo>
                  <a:lnTo>
                    <a:pt x="1307" y="1084"/>
                  </a:lnTo>
                  <a:lnTo>
                    <a:pt x="1307" y="1084"/>
                  </a:lnTo>
                  <a:lnTo>
                    <a:pt x="1307" y="1084"/>
                  </a:lnTo>
                  <a:lnTo>
                    <a:pt x="1304" y="1086"/>
                  </a:lnTo>
                  <a:lnTo>
                    <a:pt x="1307" y="1086"/>
                  </a:lnTo>
                  <a:lnTo>
                    <a:pt x="1307" y="1086"/>
                  </a:lnTo>
                  <a:lnTo>
                    <a:pt x="1307"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4" y="1089"/>
                  </a:lnTo>
                  <a:lnTo>
                    <a:pt x="1316" y="1091"/>
                  </a:lnTo>
                  <a:lnTo>
                    <a:pt x="1319" y="1091"/>
                  </a:lnTo>
                  <a:lnTo>
                    <a:pt x="1319" y="1091"/>
                  </a:lnTo>
                  <a:lnTo>
                    <a:pt x="1319" y="1091"/>
                  </a:lnTo>
                  <a:lnTo>
                    <a:pt x="1321" y="1094"/>
                  </a:lnTo>
                  <a:lnTo>
                    <a:pt x="1321" y="1096"/>
                  </a:lnTo>
                  <a:lnTo>
                    <a:pt x="1323" y="1096"/>
                  </a:lnTo>
                  <a:lnTo>
                    <a:pt x="1323" y="1096"/>
                  </a:lnTo>
                  <a:lnTo>
                    <a:pt x="1326" y="1096"/>
                  </a:lnTo>
                  <a:lnTo>
                    <a:pt x="1326" y="1098"/>
                  </a:lnTo>
                  <a:lnTo>
                    <a:pt x="1326" y="1098"/>
                  </a:lnTo>
                  <a:close/>
                  <a:moveTo>
                    <a:pt x="1728" y="1108"/>
                  </a:moveTo>
                  <a:lnTo>
                    <a:pt x="1721" y="1108"/>
                  </a:lnTo>
                  <a:lnTo>
                    <a:pt x="1718" y="1110"/>
                  </a:lnTo>
                  <a:lnTo>
                    <a:pt x="1716" y="1110"/>
                  </a:lnTo>
                  <a:lnTo>
                    <a:pt x="1714" y="1110"/>
                  </a:lnTo>
                  <a:lnTo>
                    <a:pt x="1714" y="1110"/>
                  </a:lnTo>
                  <a:lnTo>
                    <a:pt x="1714" y="1110"/>
                  </a:lnTo>
                  <a:lnTo>
                    <a:pt x="1714" y="1110"/>
                  </a:lnTo>
                  <a:lnTo>
                    <a:pt x="1714" y="1113"/>
                  </a:lnTo>
                  <a:lnTo>
                    <a:pt x="1714" y="1113"/>
                  </a:lnTo>
                  <a:lnTo>
                    <a:pt x="1723" y="1110"/>
                  </a:lnTo>
                  <a:lnTo>
                    <a:pt x="1733" y="1110"/>
                  </a:lnTo>
                  <a:lnTo>
                    <a:pt x="1742" y="1108"/>
                  </a:lnTo>
                  <a:lnTo>
                    <a:pt x="1742" y="1108"/>
                  </a:lnTo>
                  <a:lnTo>
                    <a:pt x="1740" y="1108"/>
                  </a:lnTo>
                  <a:lnTo>
                    <a:pt x="1728" y="1108"/>
                  </a:lnTo>
                  <a:close/>
                  <a:moveTo>
                    <a:pt x="1697" y="1034"/>
                  </a:moveTo>
                  <a:lnTo>
                    <a:pt x="1697" y="1034"/>
                  </a:lnTo>
                  <a:lnTo>
                    <a:pt x="1697" y="1032"/>
                  </a:lnTo>
                  <a:lnTo>
                    <a:pt x="1695" y="1032"/>
                  </a:lnTo>
                  <a:lnTo>
                    <a:pt x="1695" y="1032"/>
                  </a:lnTo>
                  <a:lnTo>
                    <a:pt x="1695" y="1032"/>
                  </a:lnTo>
                  <a:lnTo>
                    <a:pt x="1695" y="1032"/>
                  </a:lnTo>
                  <a:lnTo>
                    <a:pt x="1692" y="1032"/>
                  </a:lnTo>
                  <a:lnTo>
                    <a:pt x="1692" y="1032"/>
                  </a:lnTo>
                  <a:lnTo>
                    <a:pt x="1690" y="1032"/>
                  </a:lnTo>
                  <a:lnTo>
                    <a:pt x="1690" y="1030"/>
                  </a:lnTo>
                  <a:lnTo>
                    <a:pt x="1690" y="1030"/>
                  </a:lnTo>
                  <a:lnTo>
                    <a:pt x="1688" y="1032"/>
                  </a:lnTo>
                  <a:lnTo>
                    <a:pt x="1688" y="1032"/>
                  </a:lnTo>
                  <a:lnTo>
                    <a:pt x="1688" y="1032"/>
                  </a:lnTo>
                  <a:lnTo>
                    <a:pt x="1688" y="1034"/>
                  </a:lnTo>
                  <a:lnTo>
                    <a:pt x="1690" y="1034"/>
                  </a:lnTo>
                  <a:lnTo>
                    <a:pt x="1692" y="1034"/>
                  </a:lnTo>
                  <a:lnTo>
                    <a:pt x="1692" y="1037"/>
                  </a:lnTo>
                  <a:lnTo>
                    <a:pt x="1688" y="1034"/>
                  </a:lnTo>
                  <a:lnTo>
                    <a:pt x="1685" y="1037"/>
                  </a:lnTo>
                  <a:lnTo>
                    <a:pt x="1685" y="1039"/>
                  </a:lnTo>
                  <a:lnTo>
                    <a:pt x="1685" y="1042"/>
                  </a:lnTo>
                  <a:lnTo>
                    <a:pt x="1685" y="1044"/>
                  </a:lnTo>
                  <a:lnTo>
                    <a:pt x="1685" y="1044"/>
                  </a:lnTo>
                  <a:lnTo>
                    <a:pt x="1685" y="1044"/>
                  </a:lnTo>
                  <a:lnTo>
                    <a:pt x="1683" y="1046"/>
                  </a:lnTo>
                  <a:lnTo>
                    <a:pt x="1683" y="1046"/>
                  </a:lnTo>
                  <a:lnTo>
                    <a:pt x="1695" y="1046"/>
                  </a:lnTo>
                  <a:lnTo>
                    <a:pt x="1697" y="1046"/>
                  </a:lnTo>
                  <a:lnTo>
                    <a:pt x="1695" y="1044"/>
                  </a:lnTo>
                  <a:lnTo>
                    <a:pt x="1695" y="1042"/>
                  </a:lnTo>
                  <a:lnTo>
                    <a:pt x="1695" y="1037"/>
                  </a:lnTo>
                  <a:lnTo>
                    <a:pt x="1697" y="1034"/>
                  </a:lnTo>
                  <a:close/>
                  <a:moveTo>
                    <a:pt x="2111" y="1553"/>
                  </a:moveTo>
                  <a:lnTo>
                    <a:pt x="2111" y="1553"/>
                  </a:lnTo>
                  <a:lnTo>
                    <a:pt x="2111" y="1550"/>
                  </a:lnTo>
                  <a:lnTo>
                    <a:pt x="2111" y="1550"/>
                  </a:lnTo>
                  <a:lnTo>
                    <a:pt x="2111" y="1550"/>
                  </a:lnTo>
                  <a:lnTo>
                    <a:pt x="2114" y="1550"/>
                  </a:lnTo>
                  <a:lnTo>
                    <a:pt x="2114" y="1550"/>
                  </a:lnTo>
                  <a:lnTo>
                    <a:pt x="2114" y="1548"/>
                  </a:lnTo>
                  <a:lnTo>
                    <a:pt x="2114" y="1546"/>
                  </a:lnTo>
                  <a:lnTo>
                    <a:pt x="2111" y="1546"/>
                  </a:lnTo>
                  <a:lnTo>
                    <a:pt x="2109" y="1546"/>
                  </a:lnTo>
                  <a:lnTo>
                    <a:pt x="2109" y="1546"/>
                  </a:lnTo>
                  <a:lnTo>
                    <a:pt x="2107" y="1548"/>
                  </a:lnTo>
                  <a:lnTo>
                    <a:pt x="2107" y="1548"/>
                  </a:lnTo>
                  <a:lnTo>
                    <a:pt x="2107" y="1550"/>
                  </a:lnTo>
                  <a:lnTo>
                    <a:pt x="2107" y="1550"/>
                  </a:lnTo>
                  <a:lnTo>
                    <a:pt x="2107" y="1550"/>
                  </a:lnTo>
                  <a:lnTo>
                    <a:pt x="2107" y="1553"/>
                  </a:lnTo>
                  <a:lnTo>
                    <a:pt x="2107" y="1553"/>
                  </a:lnTo>
                  <a:lnTo>
                    <a:pt x="2104" y="1555"/>
                  </a:lnTo>
                  <a:lnTo>
                    <a:pt x="2107" y="1555"/>
                  </a:lnTo>
                  <a:lnTo>
                    <a:pt x="2109" y="1555"/>
                  </a:lnTo>
                  <a:lnTo>
                    <a:pt x="2111" y="1553"/>
                  </a:lnTo>
                  <a:lnTo>
                    <a:pt x="2111" y="1553"/>
                  </a:lnTo>
                  <a:close/>
                  <a:moveTo>
                    <a:pt x="2211" y="1702"/>
                  </a:moveTo>
                  <a:lnTo>
                    <a:pt x="2211" y="1702"/>
                  </a:lnTo>
                  <a:lnTo>
                    <a:pt x="2213" y="1700"/>
                  </a:lnTo>
                  <a:lnTo>
                    <a:pt x="2213" y="1697"/>
                  </a:lnTo>
                  <a:lnTo>
                    <a:pt x="2211" y="1695"/>
                  </a:lnTo>
                  <a:lnTo>
                    <a:pt x="2211" y="1695"/>
                  </a:lnTo>
                  <a:lnTo>
                    <a:pt x="2211" y="1695"/>
                  </a:lnTo>
                  <a:lnTo>
                    <a:pt x="2211" y="1692"/>
                  </a:lnTo>
                  <a:lnTo>
                    <a:pt x="2211" y="1692"/>
                  </a:lnTo>
                  <a:lnTo>
                    <a:pt x="2208" y="1692"/>
                  </a:lnTo>
                  <a:lnTo>
                    <a:pt x="2208" y="1692"/>
                  </a:lnTo>
                  <a:lnTo>
                    <a:pt x="2211" y="1695"/>
                  </a:lnTo>
                  <a:lnTo>
                    <a:pt x="2208" y="1700"/>
                  </a:lnTo>
                  <a:lnTo>
                    <a:pt x="2208" y="1702"/>
                  </a:lnTo>
                  <a:lnTo>
                    <a:pt x="2208" y="1702"/>
                  </a:lnTo>
                  <a:lnTo>
                    <a:pt x="2211" y="1702"/>
                  </a:lnTo>
                  <a:lnTo>
                    <a:pt x="2211" y="1702"/>
                  </a:lnTo>
                  <a:close/>
                  <a:moveTo>
                    <a:pt x="1858" y="2642"/>
                  </a:moveTo>
                  <a:lnTo>
                    <a:pt x="1860" y="2639"/>
                  </a:lnTo>
                  <a:lnTo>
                    <a:pt x="1860" y="2639"/>
                  </a:lnTo>
                  <a:lnTo>
                    <a:pt x="1858" y="2639"/>
                  </a:lnTo>
                  <a:lnTo>
                    <a:pt x="1858" y="2639"/>
                  </a:lnTo>
                  <a:lnTo>
                    <a:pt x="1858" y="2639"/>
                  </a:lnTo>
                  <a:lnTo>
                    <a:pt x="1856" y="2639"/>
                  </a:lnTo>
                  <a:lnTo>
                    <a:pt x="1856" y="2642"/>
                  </a:lnTo>
                  <a:lnTo>
                    <a:pt x="1853" y="2642"/>
                  </a:lnTo>
                  <a:lnTo>
                    <a:pt x="1853" y="2642"/>
                  </a:lnTo>
                  <a:lnTo>
                    <a:pt x="1853" y="2644"/>
                  </a:lnTo>
                  <a:lnTo>
                    <a:pt x="1856" y="2642"/>
                  </a:lnTo>
                  <a:lnTo>
                    <a:pt x="1856" y="2642"/>
                  </a:lnTo>
                  <a:lnTo>
                    <a:pt x="1856" y="2642"/>
                  </a:lnTo>
                  <a:lnTo>
                    <a:pt x="1856" y="2644"/>
                  </a:lnTo>
                  <a:lnTo>
                    <a:pt x="1856" y="2644"/>
                  </a:lnTo>
                  <a:lnTo>
                    <a:pt x="1856" y="2644"/>
                  </a:lnTo>
                  <a:lnTo>
                    <a:pt x="1856" y="2644"/>
                  </a:lnTo>
                  <a:lnTo>
                    <a:pt x="1856" y="2644"/>
                  </a:lnTo>
                  <a:lnTo>
                    <a:pt x="1856" y="2644"/>
                  </a:lnTo>
                  <a:lnTo>
                    <a:pt x="1856" y="2644"/>
                  </a:lnTo>
                  <a:lnTo>
                    <a:pt x="1856" y="2644"/>
                  </a:lnTo>
                  <a:lnTo>
                    <a:pt x="1856" y="2644"/>
                  </a:lnTo>
                  <a:lnTo>
                    <a:pt x="1856" y="2644"/>
                  </a:lnTo>
                  <a:lnTo>
                    <a:pt x="1858" y="2644"/>
                  </a:lnTo>
                  <a:lnTo>
                    <a:pt x="1858" y="2644"/>
                  </a:lnTo>
                  <a:lnTo>
                    <a:pt x="1858" y="2644"/>
                  </a:lnTo>
                  <a:lnTo>
                    <a:pt x="1858" y="2644"/>
                  </a:lnTo>
                  <a:lnTo>
                    <a:pt x="1858" y="2644"/>
                  </a:lnTo>
                  <a:lnTo>
                    <a:pt x="1858" y="2644"/>
                  </a:lnTo>
                  <a:lnTo>
                    <a:pt x="1860" y="2642"/>
                  </a:lnTo>
                  <a:lnTo>
                    <a:pt x="1858" y="2642"/>
                  </a:lnTo>
                  <a:lnTo>
                    <a:pt x="1858" y="2642"/>
                  </a:lnTo>
                  <a:lnTo>
                    <a:pt x="1858" y="2642"/>
                  </a:lnTo>
                  <a:lnTo>
                    <a:pt x="1858" y="2642"/>
                  </a:lnTo>
                  <a:lnTo>
                    <a:pt x="1858" y="2642"/>
                  </a:lnTo>
                  <a:close/>
                  <a:moveTo>
                    <a:pt x="2130" y="1560"/>
                  </a:moveTo>
                  <a:lnTo>
                    <a:pt x="2133" y="1560"/>
                  </a:lnTo>
                  <a:lnTo>
                    <a:pt x="2133" y="1558"/>
                  </a:lnTo>
                  <a:lnTo>
                    <a:pt x="2133" y="1558"/>
                  </a:lnTo>
                  <a:lnTo>
                    <a:pt x="2133" y="1558"/>
                  </a:lnTo>
                  <a:lnTo>
                    <a:pt x="2133" y="1558"/>
                  </a:lnTo>
                  <a:lnTo>
                    <a:pt x="2133" y="1558"/>
                  </a:lnTo>
                  <a:lnTo>
                    <a:pt x="2135" y="1555"/>
                  </a:lnTo>
                  <a:lnTo>
                    <a:pt x="2135" y="1553"/>
                  </a:lnTo>
                  <a:lnTo>
                    <a:pt x="2133" y="1550"/>
                  </a:lnTo>
                  <a:lnTo>
                    <a:pt x="2133" y="1550"/>
                  </a:lnTo>
                  <a:lnTo>
                    <a:pt x="2133" y="1550"/>
                  </a:lnTo>
                  <a:lnTo>
                    <a:pt x="2133" y="1550"/>
                  </a:lnTo>
                  <a:lnTo>
                    <a:pt x="2133" y="1550"/>
                  </a:lnTo>
                  <a:lnTo>
                    <a:pt x="2135" y="1550"/>
                  </a:lnTo>
                  <a:lnTo>
                    <a:pt x="2135" y="1550"/>
                  </a:lnTo>
                  <a:lnTo>
                    <a:pt x="2135" y="1550"/>
                  </a:lnTo>
                  <a:lnTo>
                    <a:pt x="2135" y="1548"/>
                  </a:lnTo>
                  <a:lnTo>
                    <a:pt x="2135" y="1548"/>
                  </a:lnTo>
                  <a:lnTo>
                    <a:pt x="2133" y="1548"/>
                  </a:lnTo>
                  <a:lnTo>
                    <a:pt x="2130" y="1548"/>
                  </a:lnTo>
                  <a:lnTo>
                    <a:pt x="2130" y="1548"/>
                  </a:lnTo>
                  <a:lnTo>
                    <a:pt x="2135" y="1543"/>
                  </a:lnTo>
                  <a:lnTo>
                    <a:pt x="2135" y="1543"/>
                  </a:lnTo>
                  <a:lnTo>
                    <a:pt x="2135" y="1543"/>
                  </a:lnTo>
                  <a:lnTo>
                    <a:pt x="2133" y="1543"/>
                  </a:lnTo>
                  <a:lnTo>
                    <a:pt x="2133" y="1543"/>
                  </a:lnTo>
                  <a:lnTo>
                    <a:pt x="2133" y="1541"/>
                  </a:lnTo>
                  <a:lnTo>
                    <a:pt x="2133" y="1541"/>
                  </a:lnTo>
                  <a:lnTo>
                    <a:pt x="2130" y="1543"/>
                  </a:lnTo>
                  <a:lnTo>
                    <a:pt x="2128" y="1541"/>
                  </a:lnTo>
                  <a:lnTo>
                    <a:pt x="2125" y="1543"/>
                  </a:lnTo>
                  <a:lnTo>
                    <a:pt x="2125" y="1543"/>
                  </a:lnTo>
                  <a:lnTo>
                    <a:pt x="2125" y="1543"/>
                  </a:lnTo>
                  <a:lnTo>
                    <a:pt x="2123" y="1546"/>
                  </a:lnTo>
                  <a:lnTo>
                    <a:pt x="2121" y="1546"/>
                  </a:lnTo>
                  <a:lnTo>
                    <a:pt x="2121" y="1548"/>
                  </a:lnTo>
                  <a:lnTo>
                    <a:pt x="2121" y="1548"/>
                  </a:lnTo>
                  <a:lnTo>
                    <a:pt x="2121" y="1548"/>
                  </a:lnTo>
                  <a:lnTo>
                    <a:pt x="2118" y="1546"/>
                  </a:lnTo>
                  <a:lnTo>
                    <a:pt x="2118" y="1546"/>
                  </a:lnTo>
                  <a:lnTo>
                    <a:pt x="2116" y="1546"/>
                  </a:lnTo>
                  <a:lnTo>
                    <a:pt x="2114" y="1548"/>
                  </a:lnTo>
                  <a:lnTo>
                    <a:pt x="2116" y="1550"/>
                  </a:lnTo>
                  <a:lnTo>
                    <a:pt x="2116" y="1553"/>
                  </a:lnTo>
                  <a:lnTo>
                    <a:pt x="2118" y="1553"/>
                  </a:lnTo>
                  <a:lnTo>
                    <a:pt x="2118" y="1553"/>
                  </a:lnTo>
                  <a:lnTo>
                    <a:pt x="2116" y="1555"/>
                  </a:lnTo>
                  <a:lnTo>
                    <a:pt x="2114" y="1555"/>
                  </a:lnTo>
                  <a:lnTo>
                    <a:pt x="2114" y="1558"/>
                  </a:lnTo>
                  <a:lnTo>
                    <a:pt x="2114" y="1558"/>
                  </a:lnTo>
                  <a:lnTo>
                    <a:pt x="2116" y="1558"/>
                  </a:lnTo>
                  <a:lnTo>
                    <a:pt x="2116" y="1560"/>
                  </a:lnTo>
                  <a:lnTo>
                    <a:pt x="2118" y="1560"/>
                  </a:lnTo>
                  <a:lnTo>
                    <a:pt x="2125" y="1560"/>
                  </a:lnTo>
                  <a:lnTo>
                    <a:pt x="2128" y="1560"/>
                  </a:lnTo>
                  <a:lnTo>
                    <a:pt x="2130" y="1560"/>
                  </a:lnTo>
                  <a:lnTo>
                    <a:pt x="2130" y="1560"/>
                  </a:lnTo>
                  <a:close/>
                  <a:moveTo>
                    <a:pt x="2170" y="1631"/>
                  </a:moveTo>
                  <a:lnTo>
                    <a:pt x="2170" y="1631"/>
                  </a:lnTo>
                  <a:lnTo>
                    <a:pt x="2168" y="1629"/>
                  </a:lnTo>
                  <a:lnTo>
                    <a:pt x="2168" y="1629"/>
                  </a:lnTo>
                  <a:lnTo>
                    <a:pt x="2168" y="1629"/>
                  </a:lnTo>
                  <a:lnTo>
                    <a:pt x="2168" y="1626"/>
                  </a:lnTo>
                  <a:lnTo>
                    <a:pt x="2168" y="1626"/>
                  </a:lnTo>
                  <a:lnTo>
                    <a:pt x="2166" y="1626"/>
                  </a:lnTo>
                  <a:lnTo>
                    <a:pt x="2166" y="1626"/>
                  </a:lnTo>
                  <a:lnTo>
                    <a:pt x="2166" y="1626"/>
                  </a:lnTo>
                  <a:lnTo>
                    <a:pt x="2166" y="1626"/>
                  </a:lnTo>
                  <a:lnTo>
                    <a:pt x="2166" y="1626"/>
                  </a:lnTo>
                  <a:lnTo>
                    <a:pt x="2166" y="1626"/>
                  </a:lnTo>
                  <a:lnTo>
                    <a:pt x="2166" y="1624"/>
                  </a:lnTo>
                  <a:lnTo>
                    <a:pt x="2166" y="1621"/>
                  </a:lnTo>
                  <a:lnTo>
                    <a:pt x="2166" y="1621"/>
                  </a:lnTo>
                  <a:lnTo>
                    <a:pt x="2166" y="1621"/>
                  </a:lnTo>
                  <a:lnTo>
                    <a:pt x="2166" y="1621"/>
                  </a:lnTo>
                  <a:lnTo>
                    <a:pt x="2166" y="1621"/>
                  </a:lnTo>
                  <a:lnTo>
                    <a:pt x="2163" y="1619"/>
                  </a:lnTo>
                  <a:lnTo>
                    <a:pt x="2163" y="1621"/>
                  </a:lnTo>
                  <a:lnTo>
                    <a:pt x="2161" y="1621"/>
                  </a:lnTo>
                  <a:lnTo>
                    <a:pt x="2161" y="1621"/>
                  </a:lnTo>
                  <a:lnTo>
                    <a:pt x="2161" y="1621"/>
                  </a:lnTo>
                  <a:lnTo>
                    <a:pt x="2161" y="1619"/>
                  </a:lnTo>
                  <a:lnTo>
                    <a:pt x="2161" y="1621"/>
                  </a:lnTo>
                  <a:lnTo>
                    <a:pt x="2161" y="1621"/>
                  </a:lnTo>
                  <a:lnTo>
                    <a:pt x="2161" y="1621"/>
                  </a:lnTo>
                  <a:lnTo>
                    <a:pt x="2159" y="1621"/>
                  </a:lnTo>
                  <a:lnTo>
                    <a:pt x="2159" y="1621"/>
                  </a:lnTo>
                  <a:lnTo>
                    <a:pt x="2161" y="1619"/>
                  </a:lnTo>
                  <a:lnTo>
                    <a:pt x="2161" y="1617"/>
                  </a:lnTo>
                  <a:lnTo>
                    <a:pt x="2149" y="1621"/>
                  </a:lnTo>
                  <a:lnTo>
                    <a:pt x="2147" y="1621"/>
                  </a:lnTo>
                  <a:lnTo>
                    <a:pt x="2147" y="1621"/>
                  </a:lnTo>
                  <a:lnTo>
                    <a:pt x="2135" y="1631"/>
                  </a:lnTo>
                  <a:lnTo>
                    <a:pt x="2133" y="1633"/>
                  </a:lnTo>
                  <a:lnTo>
                    <a:pt x="2133" y="1633"/>
                  </a:lnTo>
                  <a:lnTo>
                    <a:pt x="2133" y="1636"/>
                  </a:lnTo>
                  <a:lnTo>
                    <a:pt x="2135" y="1638"/>
                  </a:lnTo>
                  <a:lnTo>
                    <a:pt x="2135" y="1638"/>
                  </a:lnTo>
                  <a:lnTo>
                    <a:pt x="2137" y="1638"/>
                  </a:lnTo>
                  <a:lnTo>
                    <a:pt x="2137" y="1638"/>
                  </a:lnTo>
                  <a:lnTo>
                    <a:pt x="2137" y="1638"/>
                  </a:lnTo>
                  <a:lnTo>
                    <a:pt x="2142" y="1640"/>
                  </a:lnTo>
                  <a:lnTo>
                    <a:pt x="2142" y="1640"/>
                  </a:lnTo>
                  <a:lnTo>
                    <a:pt x="2144" y="1638"/>
                  </a:lnTo>
                  <a:lnTo>
                    <a:pt x="2144" y="1638"/>
                  </a:lnTo>
                  <a:lnTo>
                    <a:pt x="2144" y="1640"/>
                  </a:lnTo>
                  <a:lnTo>
                    <a:pt x="2147" y="1640"/>
                  </a:lnTo>
                  <a:lnTo>
                    <a:pt x="2147" y="1640"/>
                  </a:lnTo>
                  <a:lnTo>
                    <a:pt x="2147" y="1640"/>
                  </a:lnTo>
                  <a:lnTo>
                    <a:pt x="2149" y="1640"/>
                  </a:lnTo>
                  <a:lnTo>
                    <a:pt x="2149" y="1640"/>
                  </a:lnTo>
                  <a:lnTo>
                    <a:pt x="2149" y="1640"/>
                  </a:lnTo>
                  <a:lnTo>
                    <a:pt x="2152" y="1640"/>
                  </a:lnTo>
                  <a:lnTo>
                    <a:pt x="2152" y="1640"/>
                  </a:lnTo>
                  <a:lnTo>
                    <a:pt x="2152" y="1643"/>
                  </a:lnTo>
                  <a:lnTo>
                    <a:pt x="2154" y="1643"/>
                  </a:lnTo>
                  <a:lnTo>
                    <a:pt x="2154" y="1643"/>
                  </a:lnTo>
                  <a:lnTo>
                    <a:pt x="2156" y="1640"/>
                  </a:lnTo>
                  <a:lnTo>
                    <a:pt x="2156" y="1643"/>
                  </a:lnTo>
                  <a:lnTo>
                    <a:pt x="2156" y="1643"/>
                  </a:lnTo>
                  <a:lnTo>
                    <a:pt x="2156" y="1643"/>
                  </a:lnTo>
                  <a:lnTo>
                    <a:pt x="2156" y="1643"/>
                  </a:lnTo>
                  <a:lnTo>
                    <a:pt x="2156" y="1643"/>
                  </a:lnTo>
                  <a:lnTo>
                    <a:pt x="2159" y="1645"/>
                  </a:lnTo>
                  <a:lnTo>
                    <a:pt x="2163" y="1643"/>
                  </a:lnTo>
                  <a:lnTo>
                    <a:pt x="2166" y="1643"/>
                  </a:lnTo>
                  <a:lnTo>
                    <a:pt x="2166" y="1643"/>
                  </a:lnTo>
                  <a:lnTo>
                    <a:pt x="2163" y="1645"/>
                  </a:lnTo>
                  <a:lnTo>
                    <a:pt x="2163" y="1645"/>
                  </a:lnTo>
                  <a:lnTo>
                    <a:pt x="2163" y="1647"/>
                  </a:lnTo>
                  <a:lnTo>
                    <a:pt x="2166" y="1647"/>
                  </a:lnTo>
                  <a:lnTo>
                    <a:pt x="2166" y="1647"/>
                  </a:lnTo>
                  <a:lnTo>
                    <a:pt x="2166" y="1647"/>
                  </a:lnTo>
                  <a:lnTo>
                    <a:pt x="2168" y="1645"/>
                  </a:lnTo>
                  <a:lnTo>
                    <a:pt x="2168" y="1647"/>
                  </a:lnTo>
                  <a:lnTo>
                    <a:pt x="2170" y="1647"/>
                  </a:lnTo>
                  <a:lnTo>
                    <a:pt x="2170" y="1647"/>
                  </a:lnTo>
                  <a:lnTo>
                    <a:pt x="2170" y="1645"/>
                  </a:lnTo>
                  <a:lnTo>
                    <a:pt x="2170" y="1643"/>
                  </a:lnTo>
                  <a:lnTo>
                    <a:pt x="2170" y="1640"/>
                  </a:lnTo>
                  <a:lnTo>
                    <a:pt x="2168" y="1640"/>
                  </a:lnTo>
                  <a:lnTo>
                    <a:pt x="2168" y="1638"/>
                  </a:lnTo>
                  <a:lnTo>
                    <a:pt x="2170" y="1636"/>
                  </a:lnTo>
                  <a:lnTo>
                    <a:pt x="2170" y="1633"/>
                  </a:lnTo>
                  <a:lnTo>
                    <a:pt x="2170" y="1633"/>
                  </a:lnTo>
                  <a:lnTo>
                    <a:pt x="2170" y="1631"/>
                  </a:lnTo>
                  <a:close/>
                  <a:moveTo>
                    <a:pt x="2135" y="1614"/>
                  </a:moveTo>
                  <a:lnTo>
                    <a:pt x="2135" y="1614"/>
                  </a:lnTo>
                  <a:lnTo>
                    <a:pt x="2135" y="1614"/>
                  </a:lnTo>
                  <a:lnTo>
                    <a:pt x="2137" y="1614"/>
                  </a:lnTo>
                  <a:lnTo>
                    <a:pt x="2137" y="1614"/>
                  </a:lnTo>
                  <a:lnTo>
                    <a:pt x="2137" y="1617"/>
                  </a:lnTo>
                  <a:lnTo>
                    <a:pt x="2140" y="1617"/>
                  </a:lnTo>
                  <a:lnTo>
                    <a:pt x="2144" y="1614"/>
                  </a:lnTo>
                  <a:lnTo>
                    <a:pt x="2149" y="1617"/>
                  </a:lnTo>
                  <a:lnTo>
                    <a:pt x="2149" y="1617"/>
                  </a:lnTo>
                  <a:lnTo>
                    <a:pt x="2152" y="1617"/>
                  </a:lnTo>
                  <a:lnTo>
                    <a:pt x="2152" y="1614"/>
                  </a:lnTo>
                  <a:lnTo>
                    <a:pt x="2152" y="1612"/>
                  </a:lnTo>
                  <a:lnTo>
                    <a:pt x="2152" y="1612"/>
                  </a:lnTo>
                  <a:lnTo>
                    <a:pt x="2152" y="1612"/>
                  </a:lnTo>
                  <a:lnTo>
                    <a:pt x="2152" y="1612"/>
                  </a:lnTo>
                  <a:lnTo>
                    <a:pt x="2152" y="1610"/>
                  </a:lnTo>
                  <a:lnTo>
                    <a:pt x="2149" y="1610"/>
                  </a:lnTo>
                  <a:lnTo>
                    <a:pt x="2147" y="1607"/>
                  </a:lnTo>
                  <a:lnTo>
                    <a:pt x="2147" y="1607"/>
                  </a:lnTo>
                  <a:lnTo>
                    <a:pt x="2144" y="1607"/>
                  </a:lnTo>
                  <a:lnTo>
                    <a:pt x="2144" y="1607"/>
                  </a:lnTo>
                  <a:lnTo>
                    <a:pt x="2144" y="1610"/>
                  </a:lnTo>
                  <a:lnTo>
                    <a:pt x="2144" y="1610"/>
                  </a:lnTo>
                  <a:lnTo>
                    <a:pt x="2144" y="1610"/>
                  </a:lnTo>
                  <a:lnTo>
                    <a:pt x="2142" y="1607"/>
                  </a:lnTo>
                  <a:lnTo>
                    <a:pt x="2142" y="1605"/>
                  </a:lnTo>
                  <a:lnTo>
                    <a:pt x="2140" y="1605"/>
                  </a:lnTo>
                  <a:lnTo>
                    <a:pt x="2140" y="1605"/>
                  </a:lnTo>
                  <a:lnTo>
                    <a:pt x="2140" y="1607"/>
                  </a:lnTo>
                  <a:lnTo>
                    <a:pt x="2140" y="1607"/>
                  </a:lnTo>
                  <a:lnTo>
                    <a:pt x="2140" y="1605"/>
                  </a:lnTo>
                  <a:lnTo>
                    <a:pt x="2135" y="1603"/>
                  </a:lnTo>
                  <a:lnTo>
                    <a:pt x="2133"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5" y="1614"/>
                  </a:lnTo>
                  <a:lnTo>
                    <a:pt x="2135" y="1614"/>
                  </a:lnTo>
                  <a:close/>
                  <a:moveTo>
                    <a:pt x="2230" y="1716"/>
                  </a:moveTo>
                  <a:lnTo>
                    <a:pt x="2230" y="1714"/>
                  </a:lnTo>
                  <a:lnTo>
                    <a:pt x="2230" y="1714"/>
                  </a:lnTo>
                  <a:lnTo>
                    <a:pt x="2230" y="1714"/>
                  </a:lnTo>
                  <a:lnTo>
                    <a:pt x="2230" y="1714"/>
                  </a:lnTo>
                  <a:lnTo>
                    <a:pt x="2230" y="1711"/>
                  </a:lnTo>
                  <a:lnTo>
                    <a:pt x="2227" y="1714"/>
                  </a:lnTo>
                  <a:lnTo>
                    <a:pt x="2227" y="1714"/>
                  </a:lnTo>
                  <a:lnTo>
                    <a:pt x="2227" y="1716"/>
                  </a:lnTo>
                  <a:lnTo>
                    <a:pt x="2227" y="1716"/>
                  </a:lnTo>
                  <a:lnTo>
                    <a:pt x="2225" y="1714"/>
                  </a:lnTo>
                  <a:lnTo>
                    <a:pt x="2225" y="1714"/>
                  </a:lnTo>
                  <a:lnTo>
                    <a:pt x="2225" y="1714"/>
                  </a:lnTo>
                  <a:lnTo>
                    <a:pt x="2223" y="1714"/>
                  </a:lnTo>
                  <a:lnTo>
                    <a:pt x="2223" y="1711"/>
                  </a:lnTo>
                  <a:lnTo>
                    <a:pt x="2223" y="1711"/>
                  </a:lnTo>
                  <a:lnTo>
                    <a:pt x="2220" y="1711"/>
                  </a:lnTo>
                  <a:lnTo>
                    <a:pt x="2220" y="1711"/>
                  </a:lnTo>
                  <a:lnTo>
                    <a:pt x="2220" y="1711"/>
                  </a:lnTo>
                  <a:lnTo>
                    <a:pt x="2218" y="1709"/>
                  </a:lnTo>
                  <a:lnTo>
                    <a:pt x="2218" y="1709"/>
                  </a:lnTo>
                  <a:lnTo>
                    <a:pt x="2218" y="1709"/>
                  </a:lnTo>
                  <a:lnTo>
                    <a:pt x="2218" y="1711"/>
                  </a:lnTo>
                  <a:lnTo>
                    <a:pt x="2215" y="1711"/>
                  </a:lnTo>
                  <a:lnTo>
                    <a:pt x="2215" y="1711"/>
                  </a:lnTo>
                  <a:lnTo>
                    <a:pt x="2211" y="1714"/>
                  </a:lnTo>
                  <a:lnTo>
                    <a:pt x="2211" y="1714"/>
                  </a:lnTo>
                  <a:lnTo>
                    <a:pt x="2211" y="1716"/>
                  </a:lnTo>
                  <a:lnTo>
                    <a:pt x="2211" y="1719"/>
                  </a:lnTo>
                  <a:lnTo>
                    <a:pt x="2213" y="1719"/>
                  </a:lnTo>
                  <a:lnTo>
                    <a:pt x="2218" y="1721"/>
                  </a:lnTo>
                  <a:lnTo>
                    <a:pt x="2220" y="1721"/>
                  </a:lnTo>
                  <a:lnTo>
                    <a:pt x="2220" y="1721"/>
                  </a:lnTo>
                  <a:lnTo>
                    <a:pt x="2223" y="1721"/>
                  </a:lnTo>
                  <a:lnTo>
                    <a:pt x="2225" y="1721"/>
                  </a:lnTo>
                  <a:lnTo>
                    <a:pt x="2225" y="1721"/>
                  </a:lnTo>
                  <a:lnTo>
                    <a:pt x="2230" y="1721"/>
                  </a:lnTo>
                  <a:lnTo>
                    <a:pt x="2230" y="1719"/>
                  </a:lnTo>
                  <a:lnTo>
                    <a:pt x="2230" y="1716"/>
                  </a:lnTo>
                  <a:lnTo>
                    <a:pt x="2230" y="1716"/>
                  </a:lnTo>
                  <a:close/>
                  <a:moveTo>
                    <a:pt x="1669" y="1517"/>
                  </a:moveTo>
                  <a:lnTo>
                    <a:pt x="1669" y="1517"/>
                  </a:lnTo>
                  <a:lnTo>
                    <a:pt x="1669" y="1517"/>
                  </a:lnTo>
                  <a:lnTo>
                    <a:pt x="1669"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3" y="1640"/>
                  </a:moveTo>
                  <a:lnTo>
                    <a:pt x="1913" y="1640"/>
                  </a:lnTo>
                  <a:lnTo>
                    <a:pt x="1910" y="1638"/>
                  </a:lnTo>
                  <a:lnTo>
                    <a:pt x="1908" y="1638"/>
                  </a:lnTo>
                  <a:lnTo>
                    <a:pt x="1908" y="1638"/>
                  </a:lnTo>
                  <a:lnTo>
                    <a:pt x="1908" y="1638"/>
                  </a:lnTo>
                  <a:lnTo>
                    <a:pt x="1905" y="1638"/>
                  </a:lnTo>
                  <a:lnTo>
                    <a:pt x="1903" y="1638"/>
                  </a:lnTo>
                  <a:lnTo>
                    <a:pt x="1903" y="1638"/>
                  </a:lnTo>
                  <a:lnTo>
                    <a:pt x="1905" y="1636"/>
                  </a:lnTo>
                  <a:lnTo>
                    <a:pt x="1903" y="1636"/>
                  </a:lnTo>
                  <a:lnTo>
                    <a:pt x="1901" y="1633"/>
                  </a:lnTo>
                  <a:lnTo>
                    <a:pt x="1901" y="1633"/>
                  </a:lnTo>
                  <a:lnTo>
                    <a:pt x="1901" y="1633"/>
                  </a:lnTo>
                  <a:lnTo>
                    <a:pt x="1903" y="1633"/>
                  </a:lnTo>
                  <a:lnTo>
                    <a:pt x="1901" y="1633"/>
                  </a:lnTo>
                  <a:lnTo>
                    <a:pt x="1901" y="1633"/>
                  </a:lnTo>
                  <a:lnTo>
                    <a:pt x="1898" y="1631"/>
                  </a:lnTo>
                  <a:lnTo>
                    <a:pt x="1896" y="1633"/>
                  </a:lnTo>
                  <a:lnTo>
                    <a:pt x="1894" y="1631"/>
                  </a:lnTo>
                  <a:lnTo>
                    <a:pt x="1891" y="1631"/>
                  </a:lnTo>
                  <a:lnTo>
                    <a:pt x="1882" y="1629"/>
                  </a:lnTo>
                  <a:lnTo>
                    <a:pt x="1865" y="1633"/>
                  </a:lnTo>
                  <a:lnTo>
                    <a:pt x="1865" y="1633"/>
                  </a:lnTo>
                  <a:lnTo>
                    <a:pt x="1865" y="1633"/>
                  </a:lnTo>
                  <a:lnTo>
                    <a:pt x="1868" y="1636"/>
                  </a:lnTo>
                  <a:lnTo>
                    <a:pt x="1870" y="1636"/>
                  </a:lnTo>
                  <a:lnTo>
                    <a:pt x="1875" y="1636"/>
                  </a:lnTo>
                  <a:lnTo>
                    <a:pt x="1872" y="1636"/>
                  </a:lnTo>
                  <a:lnTo>
                    <a:pt x="1870" y="1636"/>
                  </a:lnTo>
                  <a:lnTo>
                    <a:pt x="1870" y="1638"/>
                  </a:lnTo>
                  <a:lnTo>
                    <a:pt x="1870" y="1638"/>
                  </a:lnTo>
                  <a:lnTo>
                    <a:pt x="1870" y="1638"/>
                  </a:lnTo>
                  <a:lnTo>
                    <a:pt x="1872" y="1638"/>
                  </a:lnTo>
                  <a:lnTo>
                    <a:pt x="1875" y="1638"/>
                  </a:lnTo>
                  <a:lnTo>
                    <a:pt x="1875" y="1636"/>
                  </a:lnTo>
                  <a:lnTo>
                    <a:pt x="1877" y="1636"/>
                  </a:lnTo>
                  <a:lnTo>
                    <a:pt x="1877" y="1636"/>
                  </a:lnTo>
                  <a:lnTo>
                    <a:pt x="1882" y="1638"/>
                  </a:lnTo>
                  <a:lnTo>
                    <a:pt x="1882" y="1636"/>
                  </a:lnTo>
                  <a:lnTo>
                    <a:pt x="1884" y="1636"/>
                  </a:lnTo>
                  <a:lnTo>
                    <a:pt x="1884" y="1636"/>
                  </a:lnTo>
                  <a:lnTo>
                    <a:pt x="1886" y="1636"/>
                  </a:lnTo>
                  <a:lnTo>
                    <a:pt x="1886" y="1636"/>
                  </a:lnTo>
                  <a:lnTo>
                    <a:pt x="1886" y="1638"/>
                  </a:lnTo>
                  <a:lnTo>
                    <a:pt x="1886" y="1638"/>
                  </a:lnTo>
                  <a:lnTo>
                    <a:pt x="1886" y="1638"/>
                  </a:lnTo>
                  <a:lnTo>
                    <a:pt x="1884" y="1638"/>
                  </a:lnTo>
                  <a:lnTo>
                    <a:pt x="1884" y="1638"/>
                  </a:lnTo>
                  <a:lnTo>
                    <a:pt x="1884" y="1638"/>
                  </a:lnTo>
                  <a:lnTo>
                    <a:pt x="1884" y="1638"/>
                  </a:lnTo>
                  <a:lnTo>
                    <a:pt x="1882" y="1638"/>
                  </a:lnTo>
                  <a:lnTo>
                    <a:pt x="1882" y="1638"/>
                  </a:lnTo>
                  <a:lnTo>
                    <a:pt x="1882" y="1640"/>
                  </a:lnTo>
                  <a:lnTo>
                    <a:pt x="1884" y="1640"/>
                  </a:lnTo>
                  <a:lnTo>
                    <a:pt x="1886" y="1643"/>
                  </a:lnTo>
                  <a:lnTo>
                    <a:pt x="1889" y="1647"/>
                  </a:lnTo>
                  <a:lnTo>
                    <a:pt x="1891" y="1650"/>
                  </a:lnTo>
                  <a:lnTo>
                    <a:pt x="1891" y="1650"/>
                  </a:lnTo>
                  <a:lnTo>
                    <a:pt x="1894" y="1650"/>
                  </a:lnTo>
                  <a:lnTo>
                    <a:pt x="1894" y="1650"/>
                  </a:lnTo>
                  <a:lnTo>
                    <a:pt x="1894" y="1652"/>
                  </a:lnTo>
                  <a:lnTo>
                    <a:pt x="1894" y="1652"/>
                  </a:lnTo>
                  <a:lnTo>
                    <a:pt x="1896" y="1652"/>
                  </a:lnTo>
                  <a:lnTo>
                    <a:pt x="1896" y="1652"/>
                  </a:lnTo>
                  <a:lnTo>
                    <a:pt x="1898" y="1652"/>
                  </a:lnTo>
                  <a:lnTo>
                    <a:pt x="1898" y="1652"/>
                  </a:lnTo>
                  <a:lnTo>
                    <a:pt x="1898" y="1650"/>
                  </a:lnTo>
                  <a:lnTo>
                    <a:pt x="1898" y="1650"/>
                  </a:lnTo>
                  <a:lnTo>
                    <a:pt x="1901" y="1650"/>
                  </a:lnTo>
                  <a:lnTo>
                    <a:pt x="1903" y="1650"/>
                  </a:lnTo>
                  <a:lnTo>
                    <a:pt x="1903" y="1650"/>
                  </a:lnTo>
                  <a:lnTo>
                    <a:pt x="1908" y="1650"/>
                  </a:lnTo>
                  <a:lnTo>
                    <a:pt x="1913" y="1647"/>
                  </a:lnTo>
                  <a:lnTo>
                    <a:pt x="1913" y="1645"/>
                  </a:lnTo>
                  <a:lnTo>
                    <a:pt x="1915" y="1643"/>
                  </a:lnTo>
                  <a:lnTo>
                    <a:pt x="1915" y="1643"/>
                  </a:lnTo>
                  <a:lnTo>
                    <a:pt x="1915" y="1640"/>
                  </a:lnTo>
                  <a:lnTo>
                    <a:pt x="1913" y="1640"/>
                  </a:lnTo>
                  <a:close/>
                  <a:moveTo>
                    <a:pt x="2088" y="1801"/>
                  </a:moveTo>
                  <a:lnTo>
                    <a:pt x="2088" y="1797"/>
                  </a:lnTo>
                  <a:lnTo>
                    <a:pt x="2090" y="1794"/>
                  </a:lnTo>
                  <a:lnTo>
                    <a:pt x="2095" y="1787"/>
                  </a:lnTo>
                  <a:lnTo>
                    <a:pt x="2095" y="1785"/>
                  </a:lnTo>
                  <a:lnTo>
                    <a:pt x="2097" y="1780"/>
                  </a:lnTo>
                  <a:lnTo>
                    <a:pt x="2095" y="1775"/>
                  </a:lnTo>
                  <a:lnTo>
                    <a:pt x="2095" y="1773"/>
                  </a:lnTo>
                  <a:lnTo>
                    <a:pt x="2090" y="1773"/>
                  </a:lnTo>
                  <a:lnTo>
                    <a:pt x="2088" y="1771"/>
                  </a:lnTo>
                  <a:lnTo>
                    <a:pt x="2088" y="1771"/>
                  </a:lnTo>
                  <a:lnTo>
                    <a:pt x="2085" y="1768"/>
                  </a:lnTo>
                  <a:lnTo>
                    <a:pt x="2085" y="1768"/>
                  </a:lnTo>
                  <a:lnTo>
                    <a:pt x="2085" y="1768"/>
                  </a:lnTo>
                  <a:lnTo>
                    <a:pt x="2081" y="1768"/>
                  </a:lnTo>
                  <a:lnTo>
                    <a:pt x="2078" y="1768"/>
                  </a:lnTo>
                  <a:lnTo>
                    <a:pt x="2078" y="1768"/>
                  </a:lnTo>
                  <a:lnTo>
                    <a:pt x="2078" y="1768"/>
                  </a:lnTo>
                  <a:lnTo>
                    <a:pt x="2076" y="1773"/>
                  </a:lnTo>
                  <a:lnTo>
                    <a:pt x="2078" y="1780"/>
                  </a:lnTo>
                  <a:lnTo>
                    <a:pt x="2078" y="1782"/>
                  </a:lnTo>
                  <a:lnTo>
                    <a:pt x="2076" y="1785"/>
                  </a:lnTo>
                  <a:lnTo>
                    <a:pt x="2076" y="1787"/>
                  </a:lnTo>
                  <a:lnTo>
                    <a:pt x="2078" y="1799"/>
                  </a:lnTo>
                  <a:lnTo>
                    <a:pt x="2078" y="1801"/>
                  </a:lnTo>
                  <a:lnTo>
                    <a:pt x="2081" y="1804"/>
                  </a:lnTo>
                  <a:lnTo>
                    <a:pt x="2083" y="1804"/>
                  </a:lnTo>
                  <a:lnTo>
                    <a:pt x="2085" y="1801"/>
                  </a:lnTo>
                  <a:lnTo>
                    <a:pt x="2088"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7" y="2209"/>
                  </a:lnTo>
                  <a:lnTo>
                    <a:pt x="1745" y="2211"/>
                  </a:lnTo>
                  <a:lnTo>
                    <a:pt x="1742" y="2213"/>
                  </a:lnTo>
                  <a:lnTo>
                    <a:pt x="1742" y="2213"/>
                  </a:lnTo>
                  <a:lnTo>
                    <a:pt x="1742" y="2216"/>
                  </a:lnTo>
                  <a:lnTo>
                    <a:pt x="1742" y="2216"/>
                  </a:lnTo>
                  <a:lnTo>
                    <a:pt x="1742" y="2216"/>
                  </a:lnTo>
                  <a:lnTo>
                    <a:pt x="1745" y="2216"/>
                  </a:lnTo>
                  <a:lnTo>
                    <a:pt x="1745" y="2216"/>
                  </a:lnTo>
                  <a:lnTo>
                    <a:pt x="1747" y="2213"/>
                  </a:lnTo>
                  <a:lnTo>
                    <a:pt x="1749" y="2211"/>
                  </a:lnTo>
                  <a:close/>
                  <a:moveTo>
                    <a:pt x="1695" y="1070"/>
                  </a:moveTo>
                  <a:lnTo>
                    <a:pt x="1695" y="1070"/>
                  </a:lnTo>
                  <a:lnTo>
                    <a:pt x="1695" y="1070"/>
                  </a:lnTo>
                  <a:lnTo>
                    <a:pt x="1695" y="1070"/>
                  </a:lnTo>
                  <a:close/>
                  <a:moveTo>
                    <a:pt x="1950" y="1278"/>
                  </a:moveTo>
                  <a:lnTo>
                    <a:pt x="1950" y="1278"/>
                  </a:lnTo>
                  <a:lnTo>
                    <a:pt x="1950" y="1278"/>
                  </a:lnTo>
                  <a:lnTo>
                    <a:pt x="1950" y="1278"/>
                  </a:lnTo>
                  <a:close/>
                  <a:moveTo>
                    <a:pt x="2019" y="1423"/>
                  </a:moveTo>
                  <a:lnTo>
                    <a:pt x="2019" y="1423"/>
                  </a:lnTo>
                  <a:lnTo>
                    <a:pt x="2019" y="1423"/>
                  </a:lnTo>
                  <a:lnTo>
                    <a:pt x="2019" y="1423"/>
                  </a:lnTo>
                  <a:close/>
                  <a:moveTo>
                    <a:pt x="1617" y="1749"/>
                  </a:moveTo>
                  <a:lnTo>
                    <a:pt x="1607" y="1754"/>
                  </a:lnTo>
                  <a:lnTo>
                    <a:pt x="1607" y="1754"/>
                  </a:lnTo>
                  <a:lnTo>
                    <a:pt x="1607" y="1754"/>
                  </a:lnTo>
                  <a:lnTo>
                    <a:pt x="1607" y="1756"/>
                  </a:lnTo>
                  <a:lnTo>
                    <a:pt x="1610" y="1756"/>
                  </a:lnTo>
                  <a:lnTo>
                    <a:pt x="1617" y="1754"/>
                  </a:lnTo>
                  <a:lnTo>
                    <a:pt x="1619" y="1754"/>
                  </a:lnTo>
                  <a:lnTo>
                    <a:pt x="1619" y="1752"/>
                  </a:lnTo>
                  <a:lnTo>
                    <a:pt x="1617" y="1749"/>
                  </a:lnTo>
                  <a:lnTo>
                    <a:pt x="1617" y="1749"/>
                  </a:lnTo>
                  <a:close/>
                  <a:moveTo>
                    <a:pt x="1638" y="1669"/>
                  </a:moveTo>
                  <a:lnTo>
                    <a:pt x="1638" y="1669"/>
                  </a:lnTo>
                  <a:lnTo>
                    <a:pt x="1640" y="1666"/>
                  </a:lnTo>
                  <a:lnTo>
                    <a:pt x="1640" y="1664"/>
                  </a:lnTo>
                  <a:lnTo>
                    <a:pt x="1638" y="1664"/>
                  </a:lnTo>
                  <a:lnTo>
                    <a:pt x="1638" y="1664"/>
                  </a:lnTo>
                  <a:lnTo>
                    <a:pt x="1640" y="1664"/>
                  </a:lnTo>
                  <a:lnTo>
                    <a:pt x="1640" y="1662"/>
                  </a:lnTo>
                  <a:lnTo>
                    <a:pt x="1640" y="1659"/>
                  </a:lnTo>
                  <a:lnTo>
                    <a:pt x="1640" y="1659"/>
                  </a:lnTo>
                  <a:lnTo>
                    <a:pt x="1643" y="1659"/>
                  </a:lnTo>
                  <a:lnTo>
                    <a:pt x="1643" y="1659"/>
                  </a:lnTo>
                  <a:lnTo>
                    <a:pt x="1640" y="1659"/>
                  </a:lnTo>
                  <a:lnTo>
                    <a:pt x="1638" y="1659"/>
                  </a:lnTo>
                  <a:lnTo>
                    <a:pt x="1636" y="1659"/>
                  </a:lnTo>
                  <a:lnTo>
                    <a:pt x="1638" y="1655"/>
                  </a:lnTo>
                  <a:lnTo>
                    <a:pt x="1636" y="1655"/>
                  </a:lnTo>
                  <a:lnTo>
                    <a:pt x="1636" y="1655"/>
                  </a:lnTo>
                  <a:lnTo>
                    <a:pt x="1633" y="1655"/>
                  </a:lnTo>
                  <a:lnTo>
                    <a:pt x="1633" y="1655"/>
                  </a:lnTo>
                  <a:lnTo>
                    <a:pt x="1631" y="1655"/>
                  </a:lnTo>
                  <a:lnTo>
                    <a:pt x="1631" y="1652"/>
                  </a:lnTo>
                  <a:lnTo>
                    <a:pt x="1633" y="1652"/>
                  </a:lnTo>
                  <a:lnTo>
                    <a:pt x="1612" y="1647"/>
                  </a:lnTo>
                  <a:lnTo>
                    <a:pt x="1612" y="1647"/>
                  </a:lnTo>
                  <a:lnTo>
                    <a:pt x="1614" y="1650"/>
                  </a:lnTo>
                  <a:lnTo>
                    <a:pt x="1614" y="1650"/>
                  </a:lnTo>
                  <a:lnTo>
                    <a:pt x="1612" y="1650"/>
                  </a:lnTo>
                  <a:lnTo>
                    <a:pt x="1612" y="1650"/>
                  </a:lnTo>
                  <a:lnTo>
                    <a:pt x="1610" y="1650"/>
                  </a:lnTo>
                  <a:lnTo>
                    <a:pt x="1610" y="1650"/>
                  </a:lnTo>
                  <a:lnTo>
                    <a:pt x="1607" y="1650"/>
                  </a:lnTo>
                  <a:lnTo>
                    <a:pt x="1605" y="1650"/>
                  </a:lnTo>
                  <a:lnTo>
                    <a:pt x="1603" y="1650"/>
                  </a:lnTo>
                  <a:lnTo>
                    <a:pt x="1603" y="1650"/>
                  </a:lnTo>
                  <a:lnTo>
                    <a:pt x="1603" y="1652"/>
                  </a:lnTo>
                  <a:lnTo>
                    <a:pt x="1600" y="1655"/>
                  </a:lnTo>
                  <a:lnTo>
                    <a:pt x="1603" y="1655"/>
                  </a:lnTo>
                  <a:lnTo>
                    <a:pt x="1603" y="1657"/>
                  </a:lnTo>
                  <a:lnTo>
                    <a:pt x="1607" y="1655"/>
                  </a:lnTo>
                  <a:lnTo>
                    <a:pt x="1607" y="1655"/>
                  </a:lnTo>
                  <a:lnTo>
                    <a:pt x="1603" y="1657"/>
                  </a:lnTo>
                  <a:lnTo>
                    <a:pt x="1603" y="1657"/>
                  </a:lnTo>
                  <a:lnTo>
                    <a:pt x="1603" y="1657"/>
                  </a:lnTo>
                  <a:lnTo>
                    <a:pt x="1605" y="1659"/>
                  </a:lnTo>
                  <a:lnTo>
                    <a:pt x="1605" y="1659"/>
                  </a:lnTo>
                  <a:lnTo>
                    <a:pt x="1605" y="1659"/>
                  </a:lnTo>
                  <a:lnTo>
                    <a:pt x="1605" y="1659"/>
                  </a:lnTo>
                  <a:lnTo>
                    <a:pt x="1603" y="1659"/>
                  </a:lnTo>
                  <a:lnTo>
                    <a:pt x="1603" y="1659"/>
                  </a:lnTo>
                  <a:lnTo>
                    <a:pt x="1605" y="1659"/>
                  </a:lnTo>
                  <a:lnTo>
                    <a:pt x="1607" y="1659"/>
                  </a:lnTo>
                  <a:lnTo>
                    <a:pt x="1607" y="1659"/>
                  </a:lnTo>
                  <a:lnTo>
                    <a:pt x="1607" y="1659"/>
                  </a:lnTo>
                  <a:lnTo>
                    <a:pt x="1607" y="1659"/>
                  </a:lnTo>
                  <a:lnTo>
                    <a:pt x="1610" y="1662"/>
                  </a:lnTo>
                  <a:lnTo>
                    <a:pt x="1612" y="1662"/>
                  </a:lnTo>
                  <a:lnTo>
                    <a:pt x="1612" y="1662"/>
                  </a:lnTo>
                  <a:lnTo>
                    <a:pt x="1612" y="1662"/>
                  </a:lnTo>
                  <a:lnTo>
                    <a:pt x="1612" y="1662"/>
                  </a:lnTo>
                  <a:lnTo>
                    <a:pt x="1612" y="1662"/>
                  </a:lnTo>
                  <a:lnTo>
                    <a:pt x="1612" y="1662"/>
                  </a:lnTo>
                  <a:lnTo>
                    <a:pt x="1612" y="1662"/>
                  </a:lnTo>
                  <a:lnTo>
                    <a:pt x="1614" y="1664"/>
                  </a:lnTo>
                  <a:lnTo>
                    <a:pt x="1614" y="1664"/>
                  </a:lnTo>
                  <a:lnTo>
                    <a:pt x="1614" y="1664"/>
                  </a:lnTo>
                  <a:lnTo>
                    <a:pt x="1614" y="1664"/>
                  </a:lnTo>
                  <a:lnTo>
                    <a:pt x="1614" y="1664"/>
                  </a:lnTo>
                  <a:lnTo>
                    <a:pt x="1617" y="1664"/>
                  </a:lnTo>
                  <a:lnTo>
                    <a:pt x="1617" y="1664"/>
                  </a:lnTo>
                  <a:lnTo>
                    <a:pt x="1617" y="1664"/>
                  </a:lnTo>
                  <a:lnTo>
                    <a:pt x="1621" y="1666"/>
                  </a:lnTo>
                  <a:lnTo>
                    <a:pt x="1621" y="1666"/>
                  </a:lnTo>
                  <a:lnTo>
                    <a:pt x="1624" y="1669"/>
                  </a:lnTo>
                  <a:lnTo>
                    <a:pt x="1626" y="1669"/>
                  </a:lnTo>
                  <a:lnTo>
                    <a:pt x="1626" y="1669"/>
                  </a:lnTo>
                  <a:lnTo>
                    <a:pt x="1626" y="1669"/>
                  </a:lnTo>
                  <a:lnTo>
                    <a:pt x="1629" y="1669"/>
                  </a:lnTo>
                  <a:lnTo>
                    <a:pt x="1631" y="1669"/>
                  </a:lnTo>
                  <a:lnTo>
                    <a:pt x="1631" y="1669"/>
                  </a:lnTo>
                  <a:lnTo>
                    <a:pt x="1631" y="1669"/>
                  </a:lnTo>
                  <a:lnTo>
                    <a:pt x="1633" y="1669"/>
                  </a:lnTo>
                  <a:lnTo>
                    <a:pt x="1633" y="1669"/>
                  </a:lnTo>
                  <a:lnTo>
                    <a:pt x="1636" y="1669"/>
                  </a:lnTo>
                  <a:lnTo>
                    <a:pt x="1638" y="1669"/>
                  </a:lnTo>
                  <a:lnTo>
                    <a:pt x="1638" y="1669"/>
                  </a:lnTo>
                  <a:close/>
                  <a:moveTo>
                    <a:pt x="1624" y="1749"/>
                  </a:moveTo>
                  <a:lnTo>
                    <a:pt x="1621" y="1749"/>
                  </a:lnTo>
                  <a:lnTo>
                    <a:pt x="1621" y="1749"/>
                  </a:lnTo>
                  <a:lnTo>
                    <a:pt x="1621" y="1747"/>
                  </a:lnTo>
                  <a:lnTo>
                    <a:pt x="1621" y="1749"/>
                  </a:lnTo>
                  <a:lnTo>
                    <a:pt x="1619" y="1749"/>
                  </a:lnTo>
                  <a:lnTo>
                    <a:pt x="1619" y="1749"/>
                  </a:lnTo>
                  <a:lnTo>
                    <a:pt x="1619" y="1749"/>
                  </a:lnTo>
                  <a:lnTo>
                    <a:pt x="1619" y="1749"/>
                  </a:lnTo>
                  <a:lnTo>
                    <a:pt x="1619" y="1749"/>
                  </a:lnTo>
                  <a:lnTo>
                    <a:pt x="1617" y="1749"/>
                  </a:lnTo>
                  <a:lnTo>
                    <a:pt x="1619" y="1749"/>
                  </a:lnTo>
                  <a:lnTo>
                    <a:pt x="1619" y="1752"/>
                  </a:lnTo>
                  <a:lnTo>
                    <a:pt x="1619" y="1752"/>
                  </a:lnTo>
                  <a:lnTo>
                    <a:pt x="1619" y="1752"/>
                  </a:lnTo>
                  <a:lnTo>
                    <a:pt x="1621" y="1754"/>
                  </a:lnTo>
                  <a:lnTo>
                    <a:pt x="1621" y="1754"/>
                  </a:lnTo>
                  <a:lnTo>
                    <a:pt x="1621" y="1754"/>
                  </a:lnTo>
                  <a:lnTo>
                    <a:pt x="1624" y="1754"/>
                  </a:lnTo>
                  <a:lnTo>
                    <a:pt x="1624" y="1752"/>
                  </a:lnTo>
                  <a:lnTo>
                    <a:pt x="1624" y="1752"/>
                  </a:lnTo>
                  <a:lnTo>
                    <a:pt x="1624" y="1749"/>
                  </a:lnTo>
                  <a:lnTo>
                    <a:pt x="1626" y="1749"/>
                  </a:lnTo>
                  <a:lnTo>
                    <a:pt x="1626" y="1749"/>
                  </a:lnTo>
                  <a:lnTo>
                    <a:pt x="1626" y="1747"/>
                  </a:lnTo>
                  <a:lnTo>
                    <a:pt x="1626" y="1747"/>
                  </a:lnTo>
                  <a:lnTo>
                    <a:pt x="1624" y="1749"/>
                  </a:lnTo>
                  <a:close/>
                  <a:moveTo>
                    <a:pt x="1700" y="2100"/>
                  </a:moveTo>
                  <a:lnTo>
                    <a:pt x="1700" y="2100"/>
                  </a:lnTo>
                  <a:lnTo>
                    <a:pt x="1700" y="2100"/>
                  </a:lnTo>
                  <a:lnTo>
                    <a:pt x="1697" y="2100"/>
                  </a:lnTo>
                  <a:lnTo>
                    <a:pt x="1697" y="2097"/>
                  </a:lnTo>
                  <a:lnTo>
                    <a:pt x="1695" y="2097"/>
                  </a:lnTo>
                  <a:lnTo>
                    <a:pt x="1695" y="2097"/>
                  </a:lnTo>
                  <a:lnTo>
                    <a:pt x="1695" y="2097"/>
                  </a:lnTo>
                  <a:lnTo>
                    <a:pt x="1695" y="2097"/>
                  </a:lnTo>
                  <a:lnTo>
                    <a:pt x="1692" y="2095"/>
                  </a:lnTo>
                  <a:lnTo>
                    <a:pt x="1695" y="2097"/>
                  </a:lnTo>
                  <a:lnTo>
                    <a:pt x="1695" y="2100"/>
                  </a:lnTo>
                  <a:lnTo>
                    <a:pt x="1695" y="2100"/>
                  </a:lnTo>
                  <a:lnTo>
                    <a:pt x="1697" y="2100"/>
                  </a:lnTo>
                  <a:lnTo>
                    <a:pt x="1697" y="2100"/>
                  </a:lnTo>
                  <a:lnTo>
                    <a:pt x="1697" y="2100"/>
                  </a:lnTo>
                  <a:lnTo>
                    <a:pt x="1697" y="2102"/>
                  </a:lnTo>
                  <a:lnTo>
                    <a:pt x="1697" y="2102"/>
                  </a:lnTo>
                  <a:lnTo>
                    <a:pt x="1695" y="2102"/>
                  </a:lnTo>
                  <a:lnTo>
                    <a:pt x="1700" y="2104"/>
                  </a:lnTo>
                  <a:lnTo>
                    <a:pt x="1709" y="2107"/>
                  </a:lnTo>
                  <a:lnTo>
                    <a:pt x="1709" y="2107"/>
                  </a:lnTo>
                  <a:lnTo>
                    <a:pt x="1707" y="2104"/>
                  </a:lnTo>
                  <a:lnTo>
                    <a:pt x="1700" y="2102"/>
                  </a:lnTo>
                  <a:lnTo>
                    <a:pt x="1697" y="2102"/>
                  </a:lnTo>
                  <a:lnTo>
                    <a:pt x="1697" y="2100"/>
                  </a:lnTo>
                  <a:lnTo>
                    <a:pt x="1697" y="2100"/>
                  </a:lnTo>
                  <a:lnTo>
                    <a:pt x="1700" y="2100"/>
                  </a:lnTo>
                  <a:close/>
                  <a:moveTo>
                    <a:pt x="1603" y="2029"/>
                  </a:moveTo>
                  <a:lnTo>
                    <a:pt x="1603" y="2029"/>
                  </a:lnTo>
                  <a:lnTo>
                    <a:pt x="1603" y="2029"/>
                  </a:lnTo>
                  <a:lnTo>
                    <a:pt x="1603" y="2029"/>
                  </a:lnTo>
                  <a:lnTo>
                    <a:pt x="1603" y="2026"/>
                  </a:lnTo>
                  <a:lnTo>
                    <a:pt x="1603" y="2026"/>
                  </a:lnTo>
                  <a:lnTo>
                    <a:pt x="1603" y="2026"/>
                  </a:lnTo>
                  <a:lnTo>
                    <a:pt x="1600" y="2026"/>
                  </a:lnTo>
                  <a:lnTo>
                    <a:pt x="1598" y="2026"/>
                  </a:lnTo>
                  <a:lnTo>
                    <a:pt x="1598" y="2026"/>
                  </a:lnTo>
                  <a:lnTo>
                    <a:pt x="1598" y="2026"/>
                  </a:lnTo>
                  <a:lnTo>
                    <a:pt x="1598" y="2026"/>
                  </a:lnTo>
                  <a:lnTo>
                    <a:pt x="1598" y="2026"/>
                  </a:lnTo>
                  <a:lnTo>
                    <a:pt x="1598" y="2026"/>
                  </a:lnTo>
                  <a:lnTo>
                    <a:pt x="1598" y="2026"/>
                  </a:lnTo>
                  <a:lnTo>
                    <a:pt x="1598" y="2029"/>
                  </a:lnTo>
                  <a:lnTo>
                    <a:pt x="1598" y="2029"/>
                  </a:lnTo>
                  <a:lnTo>
                    <a:pt x="1598" y="2029"/>
                  </a:lnTo>
                  <a:lnTo>
                    <a:pt x="1598" y="2029"/>
                  </a:lnTo>
                  <a:lnTo>
                    <a:pt x="1598" y="2029"/>
                  </a:lnTo>
                  <a:lnTo>
                    <a:pt x="1598" y="2031"/>
                  </a:lnTo>
                  <a:lnTo>
                    <a:pt x="1598" y="2031"/>
                  </a:lnTo>
                  <a:lnTo>
                    <a:pt x="1598"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8" y="2036"/>
                  </a:lnTo>
                  <a:lnTo>
                    <a:pt x="1598" y="2036"/>
                  </a:lnTo>
                  <a:lnTo>
                    <a:pt x="1598" y="2036"/>
                  </a:lnTo>
                  <a:lnTo>
                    <a:pt x="1598" y="2036"/>
                  </a:lnTo>
                  <a:lnTo>
                    <a:pt x="1600" y="2036"/>
                  </a:lnTo>
                  <a:lnTo>
                    <a:pt x="1600" y="2033"/>
                  </a:lnTo>
                  <a:lnTo>
                    <a:pt x="1600" y="2033"/>
                  </a:lnTo>
                  <a:lnTo>
                    <a:pt x="1600" y="2031"/>
                  </a:lnTo>
                  <a:lnTo>
                    <a:pt x="1600" y="2031"/>
                  </a:lnTo>
                  <a:lnTo>
                    <a:pt x="1600" y="2031"/>
                  </a:lnTo>
                  <a:lnTo>
                    <a:pt x="1603" y="2029"/>
                  </a:lnTo>
                  <a:lnTo>
                    <a:pt x="1603" y="2029"/>
                  </a:lnTo>
                  <a:close/>
                  <a:moveTo>
                    <a:pt x="1607" y="2010"/>
                  </a:moveTo>
                  <a:lnTo>
                    <a:pt x="1607" y="2010"/>
                  </a:lnTo>
                  <a:lnTo>
                    <a:pt x="1607" y="2010"/>
                  </a:lnTo>
                  <a:lnTo>
                    <a:pt x="1605" y="2010"/>
                  </a:lnTo>
                  <a:lnTo>
                    <a:pt x="1605" y="2010"/>
                  </a:lnTo>
                  <a:lnTo>
                    <a:pt x="1605" y="2010"/>
                  </a:lnTo>
                  <a:lnTo>
                    <a:pt x="1605" y="2010"/>
                  </a:lnTo>
                  <a:lnTo>
                    <a:pt x="1605" y="2010"/>
                  </a:lnTo>
                  <a:lnTo>
                    <a:pt x="1603" y="2010"/>
                  </a:lnTo>
                  <a:lnTo>
                    <a:pt x="1603" y="2010"/>
                  </a:lnTo>
                  <a:lnTo>
                    <a:pt x="1603" y="2010"/>
                  </a:lnTo>
                  <a:lnTo>
                    <a:pt x="1603" y="2010"/>
                  </a:lnTo>
                  <a:lnTo>
                    <a:pt x="1603" y="2010"/>
                  </a:lnTo>
                  <a:lnTo>
                    <a:pt x="1603" y="2010"/>
                  </a:lnTo>
                  <a:lnTo>
                    <a:pt x="1600" y="2012"/>
                  </a:lnTo>
                  <a:lnTo>
                    <a:pt x="1600" y="2012"/>
                  </a:lnTo>
                  <a:lnTo>
                    <a:pt x="1600" y="2014"/>
                  </a:lnTo>
                  <a:lnTo>
                    <a:pt x="1600" y="2017"/>
                  </a:lnTo>
                  <a:lnTo>
                    <a:pt x="1598"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3" y="2017"/>
                  </a:lnTo>
                  <a:lnTo>
                    <a:pt x="1600" y="2017"/>
                  </a:lnTo>
                  <a:lnTo>
                    <a:pt x="1603" y="2017"/>
                  </a:lnTo>
                  <a:lnTo>
                    <a:pt x="1603" y="2019"/>
                  </a:lnTo>
                  <a:lnTo>
                    <a:pt x="1603" y="2019"/>
                  </a:lnTo>
                  <a:lnTo>
                    <a:pt x="1603" y="2022"/>
                  </a:lnTo>
                  <a:lnTo>
                    <a:pt x="1603" y="2022"/>
                  </a:lnTo>
                  <a:lnTo>
                    <a:pt x="1605" y="2022"/>
                  </a:lnTo>
                  <a:lnTo>
                    <a:pt x="1605" y="2019"/>
                  </a:lnTo>
                  <a:lnTo>
                    <a:pt x="1607" y="2017"/>
                  </a:lnTo>
                  <a:lnTo>
                    <a:pt x="1607" y="2017"/>
                  </a:lnTo>
                  <a:lnTo>
                    <a:pt x="1607" y="2017"/>
                  </a:lnTo>
                  <a:lnTo>
                    <a:pt x="1607" y="2017"/>
                  </a:lnTo>
                  <a:lnTo>
                    <a:pt x="1607" y="2014"/>
                  </a:lnTo>
                  <a:lnTo>
                    <a:pt x="1610" y="2012"/>
                  </a:lnTo>
                  <a:lnTo>
                    <a:pt x="1610" y="2012"/>
                  </a:lnTo>
                  <a:lnTo>
                    <a:pt x="1610" y="2010"/>
                  </a:lnTo>
                  <a:lnTo>
                    <a:pt x="1610" y="2010"/>
                  </a:lnTo>
                  <a:lnTo>
                    <a:pt x="1607" y="2010"/>
                  </a:lnTo>
                  <a:close/>
                  <a:moveTo>
                    <a:pt x="1541" y="1333"/>
                  </a:moveTo>
                  <a:lnTo>
                    <a:pt x="1541" y="1333"/>
                  </a:lnTo>
                  <a:lnTo>
                    <a:pt x="1546" y="1326"/>
                  </a:lnTo>
                  <a:lnTo>
                    <a:pt x="1548"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8" y="1309"/>
                  </a:lnTo>
                  <a:lnTo>
                    <a:pt x="1558" y="1309"/>
                  </a:lnTo>
                  <a:lnTo>
                    <a:pt x="1558" y="1307"/>
                  </a:lnTo>
                  <a:lnTo>
                    <a:pt x="1558" y="1304"/>
                  </a:lnTo>
                  <a:lnTo>
                    <a:pt x="1558" y="1300"/>
                  </a:lnTo>
                  <a:lnTo>
                    <a:pt x="1558" y="1297"/>
                  </a:lnTo>
                  <a:lnTo>
                    <a:pt x="1558" y="1295"/>
                  </a:lnTo>
                  <a:lnTo>
                    <a:pt x="1558" y="1292"/>
                  </a:lnTo>
                  <a:lnTo>
                    <a:pt x="1558" y="1292"/>
                  </a:lnTo>
                  <a:lnTo>
                    <a:pt x="1558" y="1290"/>
                  </a:lnTo>
                  <a:lnTo>
                    <a:pt x="1555" y="1290"/>
                  </a:lnTo>
                  <a:lnTo>
                    <a:pt x="1555" y="1290"/>
                  </a:lnTo>
                  <a:lnTo>
                    <a:pt x="1555" y="1290"/>
                  </a:lnTo>
                  <a:lnTo>
                    <a:pt x="1553" y="1288"/>
                  </a:lnTo>
                  <a:lnTo>
                    <a:pt x="1553" y="1283"/>
                  </a:lnTo>
                  <a:lnTo>
                    <a:pt x="1550" y="1278"/>
                  </a:lnTo>
                  <a:lnTo>
                    <a:pt x="1550" y="1276"/>
                  </a:lnTo>
                  <a:lnTo>
                    <a:pt x="1548" y="1273"/>
                  </a:lnTo>
                  <a:lnTo>
                    <a:pt x="1546" y="1273"/>
                  </a:lnTo>
                  <a:lnTo>
                    <a:pt x="1546" y="1271"/>
                  </a:lnTo>
                  <a:lnTo>
                    <a:pt x="1543" y="1269"/>
                  </a:lnTo>
                  <a:lnTo>
                    <a:pt x="1541" y="1266"/>
                  </a:lnTo>
                  <a:lnTo>
                    <a:pt x="1541" y="1266"/>
                  </a:lnTo>
                  <a:lnTo>
                    <a:pt x="1541" y="1264"/>
                  </a:lnTo>
                  <a:lnTo>
                    <a:pt x="1541" y="1257"/>
                  </a:lnTo>
                  <a:lnTo>
                    <a:pt x="1541" y="1255"/>
                  </a:lnTo>
                  <a:lnTo>
                    <a:pt x="1541" y="1252"/>
                  </a:lnTo>
                  <a:lnTo>
                    <a:pt x="1541" y="1252"/>
                  </a:lnTo>
                  <a:lnTo>
                    <a:pt x="1541" y="1250"/>
                  </a:lnTo>
                  <a:lnTo>
                    <a:pt x="1541" y="1250"/>
                  </a:lnTo>
                  <a:lnTo>
                    <a:pt x="1539" y="1247"/>
                  </a:lnTo>
                  <a:lnTo>
                    <a:pt x="1539" y="1247"/>
                  </a:lnTo>
                  <a:lnTo>
                    <a:pt x="1539" y="1245"/>
                  </a:lnTo>
                  <a:lnTo>
                    <a:pt x="1536" y="1245"/>
                  </a:lnTo>
                  <a:lnTo>
                    <a:pt x="1536" y="1245"/>
                  </a:lnTo>
                  <a:lnTo>
                    <a:pt x="1536" y="1245"/>
                  </a:lnTo>
                  <a:lnTo>
                    <a:pt x="1536" y="1245"/>
                  </a:lnTo>
                  <a:lnTo>
                    <a:pt x="1534" y="1245"/>
                  </a:lnTo>
                  <a:lnTo>
                    <a:pt x="1534" y="1243"/>
                  </a:lnTo>
                  <a:lnTo>
                    <a:pt x="1532" y="1243"/>
                  </a:lnTo>
                  <a:lnTo>
                    <a:pt x="1520" y="1243"/>
                  </a:lnTo>
                  <a:lnTo>
                    <a:pt x="1515" y="1240"/>
                  </a:lnTo>
                  <a:lnTo>
                    <a:pt x="1503" y="1240"/>
                  </a:lnTo>
                  <a:lnTo>
                    <a:pt x="1501" y="1243"/>
                  </a:lnTo>
                  <a:lnTo>
                    <a:pt x="1501" y="1245"/>
                  </a:lnTo>
                  <a:lnTo>
                    <a:pt x="1501" y="1247"/>
                  </a:lnTo>
                  <a:lnTo>
                    <a:pt x="1496" y="1247"/>
                  </a:lnTo>
                  <a:lnTo>
                    <a:pt x="1496" y="1247"/>
                  </a:lnTo>
                  <a:lnTo>
                    <a:pt x="1494" y="1247"/>
                  </a:lnTo>
                  <a:lnTo>
                    <a:pt x="1494" y="1245"/>
                  </a:lnTo>
                  <a:lnTo>
                    <a:pt x="1491" y="1245"/>
                  </a:lnTo>
                  <a:lnTo>
                    <a:pt x="1491" y="1247"/>
                  </a:lnTo>
                  <a:lnTo>
                    <a:pt x="1482" y="1257"/>
                  </a:lnTo>
                  <a:lnTo>
                    <a:pt x="1482"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7" y="1321"/>
                  </a:lnTo>
                  <a:lnTo>
                    <a:pt x="1487" y="1321"/>
                  </a:lnTo>
                  <a:lnTo>
                    <a:pt x="1487" y="1323"/>
                  </a:lnTo>
                  <a:lnTo>
                    <a:pt x="1487" y="1323"/>
                  </a:lnTo>
                  <a:lnTo>
                    <a:pt x="1487" y="1323"/>
                  </a:lnTo>
                  <a:lnTo>
                    <a:pt x="1487" y="1326"/>
                  </a:lnTo>
                  <a:lnTo>
                    <a:pt x="1489" y="1326"/>
                  </a:lnTo>
                  <a:lnTo>
                    <a:pt x="1489" y="1328"/>
                  </a:lnTo>
                  <a:lnTo>
                    <a:pt x="1489" y="1328"/>
                  </a:lnTo>
                  <a:lnTo>
                    <a:pt x="1489" y="1330"/>
                  </a:lnTo>
                  <a:lnTo>
                    <a:pt x="1491" y="1330"/>
                  </a:lnTo>
                  <a:lnTo>
                    <a:pt x="1491" y="1333"/>
                  </a:lnTo>
                  <a:lnTo>
                    <a:pt x="1494" y="1333"/>
                  </a:lnTo>
                  <a:lnTo>
                    <a:pt x="1494" y="1333"/>
                  </a:lnTo>
                  <a:lnTo>
                    <a:pt x="1494" y="1333"/>
                  </a:lnTo>
                  <a:lnTo>
                    <a:pt x="1498" y="1340"/>
                  </a:lnTo>
                  <a:lnTo>
                    <a:pt x="1501" y="1342"/>
                  </a:lnTo>
                  <a:lnTo>
                    <a:pt x="1501" y="1345"/>
                  </a:lnTo>
                  <a:lnTo>
                    <a:pt x="1503" y="1345"/>
                  </a:lnTo>
                  <a:lnTo>
                    <a:pt x="1503" y="1345"/>
                  </a:lnTo>
                  <a:lnTo>
                    <a:pt x="1505" y="1345"/>
                  </a:lnTo>
                  <a:lnTo>
                    <a:pt x="1517" y="1342"/>
                  </a:lnTo>
                  <a:lnTo>
                    <a:pt x="1517" y="1342"/>
                  </a:lnTo>
                  <a:lnTo>
                    <a:pt x="1520" y="1340"/>
                  </a:lnTo>
                  <a:lnTo>
                    <a:pt x="1527" y="1340"/>
                  </a:lnTo>
                  <a:lnTo>
                    <a:pt x="1527" y="1337"/>
                  </a:lnTo>
                  <a:lnTo>
                    <a:pt x="1529" y="1335"/>
                  </a:lnTo>
                  <a:lnTo>
                    <a:pt x="1529" y="1335"/>
                  </a:lnTo>
                  <a:lnTo>
                    <a:pt x="1532" y="1335"/>
                  </a:lnTo>
                  <a:lnTo>
                    <a:pt x="1534" y="1333"/>
                  </a:lnTo>
                  <a:lnTo>
                    <a:pt x="1541" y="1333"/>
                  </a:lnTo>
                  <a:close/>
                  <a:moveTo>
                    <a:pt x="1690" y="2088"/>
                  </a:moveTo>
                  <a:lnTo>
                    <a:pt x="1690" y="2088"/>
                  </a:lnTo>
                  <a:lnTo>
                    <a:pt x="1690" y="2088"/>
                  </a:lnTo>
                  <a:lnTo>
                    <a:pt x="1690" y="2088"/>
                  </a:lnTo>
                  <a:lnTo>
                    <a:pt x="1690" y="2088"/>
                  </a:lnTo>
                  <a:lnTo>
                    <a:pt x="1690" y="2088"/>
                  </a:lnTo>
                  <a:lnTo>
                    <a:pt x="1690" y="2088"/>
                  </a:lnTo>
                  <a:lnTo>
                    <a:pt x="1692" y="2088"/>
                  </a:lnTo>
                  <a:lnTo>
                    <a:pt x="1692" y="2088"/>
                  </a:lnTo>
                  <a:lnTo>
                    <a:pt x="1692" y="2088"/>
                  </a:lnTo>
                  <a:lnTo>
                    <a:pt x="1692" y="2088"/>
                  </a:lnTo>
                  <a:lnTo>
                    <a:pt x="1692" y="2088"/>
                  </a:lnTo>
                  <a:lnTo>
                    <a:pt x="1695" y="2088"/>
                  </a:lnTo>
                  <a:lnTo>
                    <a:pt x="1695" y="2088"/>
                  </a:lnTo>
                  <a:lnTo>
                    <a:pt x="1695" y="2088"/>
                  </a:lnTo>
                  <a:lnTo>
                    <a:pt x="1695" y="2088"/>
                  </a:lnTo>
                  <a:lnTo>
                    <a:pt x="1695" y="2088"/>
                  </a:lnTo>
                  <a:lnTo>
                    <a:pt x="1695" y="2088"/>
                  </a:lnTo>
                  <a:lnTo>
                    <a:pt x="1692" y="2088"/>
                  </a:lnTo>
                  <a:lnTo>
                    <a:pt x="1692" y="2085"/>
                  </a:lnTo>
                  <a:lnTo>
                    <a:pt x="1692" y="2085"/>
                  </a:lnTo>
                  <a:lnTo>
                    <a:pt x="1692" y="2085"/>
                  </a:lnTo>
                  <a:lnTo>
                    <a:pt x="1690" y="2085"/>
                  </a:lnTo>
                  <a:lnTo>
                    <a:pt x="1690" y="2088"/>
                  </a:lnTo>
                  <a:lnTo>
                    <a:pt x="1692" y="2088"/>
                  </a:lnTo>
                  <a:lnTo>
                    <a:pt x="1692" y="2088"/>
                  </a:lnTo>
                  <a:lnTo>
                    <a:pt x="1692" y="2088"/>
                  </a:lnTo>
                  <a:lnTo>
                    <a:pt x="1690" y="2088"/>
                  </a:lnTo>
                  <a:close/>
                  <a:moveTo>
                    <a:pt x="1678" y="2088"/>
                  </a:moveTo>
                  <a:lnTo>
                    <a:pt x="1678" y="2088"/>
                  </a:lnTo>
                  <a:lnTo>
                    <a:pt x="1678" y="2088"/>
                  </a:lnTo>
                  <a:lnTo>
                    <a:pt x="1681" y="2088"/>
                  </a:lnTo>
                  <a:lnTo>
                    <a:pt x="1681" y="2088"/>
                  </a:lnTo>
                  <a:lnTo>
                    <a:pt x="1681" y="2088"/>
                  </a:lnTo>
                  <a:lnTo>
                    <a:pt x="1681" y="2088"/>
                  </a:lnTo>
                  <a:lnTo>
                    <a:pt x="1681" y="2088"/>
                  </a:lnTo>
                  <a:lnTo>
                    <a:pt x="1681" y="2088"/>
                  </a:lnTo>
                  <a:lnTo>
                    <a:pt x="1681" y="2088"/>
                  </a:lnTo>
                  <a:lnTo>
                    <a:pt x="1681" y="2088"/>
                  </a:lnTo>
                  <a:lnTo>
                    <a:pt x="1681" y="2088"/>
                  </a:lnTo>
                  <a:lnTo>
                    <a:pt x="1678" y="2085"/>
                  </a:lnTo>
                  <a:lnTo>
                    <a:pt x="1678" y="2083"/>
                  </a:lnTo>
                  <a:lnTo>
                    <a:pt x="1678" y="2085"/>
                  </a:lnTo>
                  <a:lnTo>
                    <a:pt x="1678" y="2085"/>
                  </a:lnTo>
                  <a:lnTo>
                    <a:pt x="1678" y="2085"/>
                  </a:lnTo>
                  <a:lnTo>
                    <a:pt x="1678" y="2088"/>
                  </a:lnTo>
                  <a:close/>
                  <a:moveTo>
                    <a:pt x="1747" y="2637"/>
                  </a:moveTo>
                  <a:lnTo>
                    <a:pt x="1745" y="2632"/>
                  </a:lnTo>
                  <a:lnTo>
                    <a:pt x="1742" y="2632"/>
                  </a:lnTo>
                  <a:lnTo>
                    <a:pt x="1740" y="2627"/>
                  </a:lnTo>
                  <a:lnTo>
                    <a:pt x="1740" y="2625"/>
                  </a:lnTo>
                  <a:lnTo>
                    <a:pt x="1737" y="2625"/>
                  </a:lnTo>
                  <a:lnTo>
                    <a:pt x="1730" y="2618"/>
                  </a:lnTo>
                  <a:lnTo>
                    <a:pt x="1728" y="2616"/>
                  </a:lnTo>
                  <a:lnTo>
                    <a:pt x="1726" y="2616"/>
                  </a:lnTo>
                  <a:lnTo>
                    <a:pt x="1726" y="2613"/>
                  </a:lnTo>
                  <a:lnTo>
                    <a:pt x="1723" y="2613"/>
                  </a:lnTo>
                  <a:lnTo>
                    <a:pt x="1723" y="2613"/>
                  </a:lnTo>
                  <a:lnTo>
                    <a:pt x="1723" y="2611"/>
                  </a:lnTo>
                  <a:lnTo>
                    <a:pt x="1714" y="2606"/>
                  </a:lnTo>
                  <a:lnTo>
                    <a:pt x="1711" y="2606"/>
                  </a:lnTo>
                  <a:lnTo>
                    <a:pt x="1697" y="2609"/>
                  </a:lnTo>
                  <a:lnTo>
                    <a:pt x="1695" y="2611"/>
                  </a:lnTo>
                  <a:lnTo>
                    <a:pt x="1688" y="2611"/>
                  </a:lnTo>
                  <a:lnTo>
                    <a:pt x="1685" y="2613"/>
                  </a:lnTo>
                  <a:lnTo>
                    <a:pt x="1681" y="2616"/>
                  </a:lnTo>
                  <a:lnTo>
                    <a:pt x="1681" y="2618"/>
                  </a:lnTo>
                  <a:lnTo>
                    <a:pt x="1676" y="2618"/>
                  </a:lnTo>
                  <a:lnTo>
                    <a:pt x="1676" y="2618"/>
                  </a:lnTo>
                  <a:lnTo>
                    <a:pt x="1674" y="2623"/>
                  </a:lnTo>
                  <a:lnTo>
                    <a:pt x="1671" y="2625"/>
                  </a:lnTo>
                  <a:lnTo>
                    <a:pt x="1671" y="2630"/>
                  </a:lnTo>
                  <a:lnTo>
                    <a:pt x="1671" y="2630"/>
                  </a:lnTo>
                  <a:lnTo>
                    <a:pt x="1669" y="2632"/>
                  </a:lnTo>
                  <a:lnTo>
                    <a:pt x="1669" y="2635"/>
                  </a:lnTo>
                  <a:lnTo>
                    <a:pt x="1671" y="2635"/>
                  </a:lnTo>
                  <a:lnTo>
                    <a:pt x="1676" y="2637"/>
                  </a:lnTo>
                  <a:lnTo>
                    <a:pt x="1685" y="2639"/>
                  </a:lnTo>
                  <a:lnTo>
                    <a:pt x="1692" y="2639"/>
                  </a:lnTo>
                  <a:lnTo>
                    <a:pt x="1704" y="2642"/>
                  </a:lnTo>
                  <a:lnTo>
                    <a:pt x="1714" y="2639"/>
                  </a:lnTo>
                  <a:lnTo>
                    <a:pt x="1723" y="2642"/>
                  </a:lnTo>
                  <a:lnTo>
                    <a:pt x="1730" y="2644"/>
                  </a:lnTo>
                  <a:lnTo>
                    <a:pt x="1742" y="2644"/>
                  </a:lnTo>
                  <a:lnTo>
                    <a:pt x="1747" y="2646"/>
                  </a:lnTo>
                  <a:lnTo>
                    <a:pt x="1747" y="2646"/>
                  </a:lnTo>
                  <a:lnTo>
                    <a:pt x="1749" y="2644"/>
                  </a:lnTo>
                  <a:lnTo>
                    <a:pt x="1747" y="2644"/>
                  </a:lnTo>
                  <a:lnTo>
                    <a:pt x="1749" y="2642"/>
                  </a:lnTo>
                  <a:lnTo>
                    <a:pt x="1747" y="2637"/>
                  </a:lnTo>
                  <a:close/>
                  <a:moveTo>
                    <a:pt x="1674" y="2211"/>
                  </a:moveTo>
                  <a:lnTo>
                    <a:pt x="1674" y="2211"/>
                  </a:lnTo>
                  <a:lnTo>
                    <a:pt x="1674" y="2211"/>
                  </a:lnTo>
                  <a:lnTo>
                    <a:pt x="1674" y="2211"/>
                  </a:lnTo>
                  <a:lnTo>
                    <a:pt x="1676" y="2211"/>
                  </a:lnTo>
                  <a:lnTo>
                    <a:pt x="1676" y="2211"/>
                  </a:lnTo>
                  <a:lnTo>
                    <a:pt x="1674" y="2213"/>
                  </a:lnTo>
                  <a:lnTo>
                    <a:pt x="1674" y="2213"/>
                  </a:lnTo>
                  <a:lnTo>
                    <a:pt x="1674" y="2216"/>
                  </a:lnTo>
                  <a:lnTo>
                    <a:pt x="1674" y="2216"/>
                  </a:lnTo>
                  <a:lnTo>
                    <a:pt x="1674" y="2216"/>
                  </a:lnTo>
                  <a:lnTo>
                    <a:pt x="1674" y="2216"/>
                  </a:lnTo>
                  <a:lnTo>
                    <a:pt x="1674" y="2216"/>
                  </a:lnTo>
                  <a:lnTo>
                    <a:pt x="1674" y="2218"/>
                  </a:lnTo>
                  <a:lnTo>
                    <a:pt x="1676" y="2220"/>
                  </a:lnTo>
                  <a:lnTo>
                    <a:pt x="1676" y="2220"/>
                  </a:lnTo>
                  <a:lnTo>
                    <a:pt x="1676" y="2218"/>
                  </a:lnTo>
                  <a:lnTo>
                    <a:pt x="1676" y="2213"/>
                  </a:lnTo>
                  <a:lnTo>
                    <a:pt x="1676" y="2213"/>
                  </a:lnTo>
                  <a:lnTo>
                    <a:pt x="1676" y="2211"/>
                  </a:lnTo>
                  <a:lnTo>
                    <a:pt x="1678" y="2213"/>
                  </a:lnTo>
                  <a:lnTo>
                    <a:pt x="1678" y="2211"/>
                  </a:lnTo>
                  <a:lnTo>
                    <a:pt x="1678" y="2211"/>
                  </a:lnTo>
                  <a:lnTo>
                    <a:pt x="1678" y="2209"/>
                  </a:lnTo>
                  <a:lnTo>
                    <a:pt x="1678" y="2206"/>
                  </a:lnTo>
                  <a:lnTo>
                    <a:pt x="1676" y="2204"/>
                  </a:lnTo>
                  <a:lnTo>
                    <a:pt x="1676" y="2204"/>
                  </a:lnTo>
                  <a:lnTo>
                    <a:pt x="1676" y="2204"/>
                  </a:lnTo>
                  <a:lnTo>
                    <a:pt x="1674" y="2201"/>
                  </a:lnTo>
                  <a:lnTo>
                    <a:pt x="1674" y="2204"/>
                  </a:lnTo>
                  <a:lnTo>
                    <a:pt x="1674" y="2204"/>
                  </a:lnTo>
                  <a:lnTo>
                    <a:pt x="1674" y="2204"/>
                  </a:lnTo>
                  <a:lnTo>
                    <a:pt x="1674" y="2204"/>
                  </a:lnTo>
                  <a:lnTo>
                    <a:pt x="1674" y="2206"/>
                  </a:lnTo>
                  <a:lnTo>
                    <a:pt x="1674" y="2209"/>
                  </a:lnTo>
                  <a:lnTo>
                    <a:pt x="1674" y="2209"/>
                  </a:lnTo>
                  <a:lnTo>
                    <a:pt x="1674" y="2211"/>
                  </a:lnTo>
                  <a:lnTo>
                    <a:pt x="1674" y="2211"/>
                  </a:lnTo>
                  <a:close/>
                  <a:moveTo>
                    <a:pt x="1655" y="1906"/>
                  </a:moveTo>
                  <a:lnTo>
                    <a:pt x="1655" y="1906"/>
                  </a:lnTo>
                  <a:lnTo>
                    <a:pt x="1655" y="1906"/>
                  </a:lnTo>
                  <a:lnTo>
                    <a:pt x="1652" y="1906"/>
                  </a:lnTo>
                  <a:lnTo>
                    <a:pt x="1652" y="1906"/>
                  </a:lnTo>
                  <a:lnTo>
                    <a:pt x="1652" y="1906"/>
                  </a:lnTo>
                  <a:lnTo>
                    <a:pt x="1652" y="1906"/>
                  </a:lnTo>
                  <a:lnTo>
                    <a:pt x="1638" y="1915"/>
                  </a:lnTo>
                  <a:lnTo>
                    <a:pt x="1638" y="1915"/>
                  </a:lnTo>
                  <a:lnTo>
                    <a:pt x="1638" y="1915"/>
                  </a:lnTo>
                  <a:lnTo>
                    <a:pt x="1638" y="1917"/>
                  </a:lnTo>
                  <a:lnTo>
                    <a:pt x="1638" y="1917"/>
                  </a:lnTo>
                  <a:lnTo>
                    <a:pt x="1638" y="1917"/>
                  </a:lnTo>
                  <a:lnTo>
                    <a:pt x="1638" y="1922"/>
                  </a:lnTo>
                  <a:lnTo>
                    <a:pt x="1638" y="1922"/>
                  </a:lnTo>
                  <a:lnTo>
                    <a:pt x="1638" y="1922"/>
                  </a:lnTo>
                  <a:lnTo>
                    <a:pt x="1643" y="1920"/>
                  </a:lnTo>
                  <a:lnTo>
                    <a:pt x="1645" y="1917"/>
                  </a:lnTo>
                  <a:lnTo>
                    <a:pt x="1652" y="1913"/>
                  </a:lnTo>
                  <a:lnTo>
                    <a:pt x="1652" y="1910"/>
                  </a:lnTo>
                  <a:lnTo>
                    <a:pt x="1652" y="1910"/>
                  </a:lnTo>
                  <a:lnTo>
                    <a:pt x="1652" y="1910"/>
                  </a:lnTo>
                  <a:lnTo>
                    <a:pt x="1650" y="1913"/>
                  </a:lnTo>
                  <a:lnTo>
                    <a:pt x="1655" y="1908"/>
                  </a:lnTo>
                  <a:lnTo>
                    <a:pt x="1655" y="1908"/>
                  </a:lnTo>
                  <a:lnTo>
                    <a:pt x="1655" y="1908"/>
                  </a:lnTo>
                  <a:lnTo>
                    <a:pt x="1655" y="1906"/>
                  </a:lnTo>
                  <a:close/>
                  <a:moveTo>
                    <a:pt x="1565" y="1243"/>
                  </a:moveTo>
                  <a:lnTo>
                    <a:pt x="1565" y="1240"/>
                  </a:lnTo>
                  <a:lnTo>
                    <a:pt x="1565" y="1240"/>
                  </a:lnTo>
                  <a:lnTo>
                    <a:pt x="1565" y="1240"/>
                  </a:lnTo>
                  <a:lnTo>
                    <a:pt x="1565" y="1238"/>
                  </a:lnTo>
                  <a:lnTo>
                    <a:pt x="1562" y="1238"/>
                  </a:lnTo>
                  <a:lnTo>
                    <a:pt x="1560" y="1238"/>
                  </a:lnTo>
                  <a:lnTo>
                    <a:pt x="1560" y="1238"/>
                  </a:lnTo>
                  <a:lnTo>
                    <a:pt x="1558" y="1238"/>
                  </a:lnTo>
                  <a:lnTo>
                    <a:pt x="1560" y="1243"/>
                  </a:lnTo>
                  <a:lnTo>
                    <a:pt x="1560" y="1243"/>
                  </a:lnTo>
                  <a:lnTo>
                    <a:pt x="1560" y="1243"/>
                  </a:lnTo>
                  <a:lnTo>
                    <a:pt x="1560" y="1245"/>
                  </a:lnTo>
                  <a:lnTo>
                    <a:pt x="1560" y="1245"/>
                  </a:lnTo>
                  <a:lnTo>
                    <a:pt x="1560" y="1245"/>
                  </a:lnTo>
                  <a:lnTo>
                    <a:pt x="1560" y="1245"/>
                  </a:lnTo>
                  <a:lnTo>
                    <a:pt x="1560" y="1245"/>
                  </a:lnTo>
                  <a:lnTo>
                    <a:pt x="1560" y="1245"/>
                  </a:lnTo>
                  <a:lnTo>
                    <a:pt x="1560" y="1247"/>
                  </a:lnTo>
                  <a:lnTo>
                    <a:pt x="1560" y="1247"/>
                  </a:lnTo>
                  <a:lnTo>
                    <a:pt x="1558" y="1247"/>
                  </a:lnTo>
                  <a:lnTo>
                    <a:pt x="1553" y="1250"/>
                  </a:lnTo>
                  <a:lnTo>
                    <a:pt x="1550" y="1250"/>
                  </a:lnTo>
                  <a:lnTo>
                    <a:pt x="1550" y="1252"/>
                  </a:lnTo>
                  <a:lnTo>
                    <a:pt x="1550" y="1252"/>
                  </a:lnTo>
                  <a:lnTo>
                    <a:pt x="1550" y="1255"/>
                  </a:lnTo>
                  <a:lnTo>
                    <a:pt x="1553" y="1259"/>
                  </a:lnTo>
                  <a:lnTo>
                    <a:pt x="1553" y="1259"/>
                  </a:lnTo>
                  <a:lnTo>
                    <a:pt x="1555" y="1262"/>
                  </a:lnTo>
                  <a:lnTo>
                    <a:pt x="1560" y="1266"/>
                  </a:lnTo>
                  <a:lnTo>
                    <a:pt x="1562" y="1269"/>
                  </a:lnTo>
                  <a:lnTo>
                    <a:pt x="1565" y="1271"/>
                  </a:lnTo>
                  <a:lnTo>
                    <a:pt x="1572" y="1271"/>
                  </a:lnTo>
                  <a:lnTo>
                    <a:pt x="1603" y="1259"/>
                  </a:lnTo>
                  <a:lnTo>
                    <a:pt x="1605" y="1259"/>
                  </a:lnTo>
                  <a:lnTo>
                    <a:pt x="1603" y="1257"/>
                  </a:lnTo>
                  <a:lnTo>
                    <a:pt x="1603" y="1255"/>
                  </a:lnTo>
                  <a:lnTo>
                    <a:pt x="1603" y="1255"/>
                  </a:lnTo>
                  <a:lnTo>
                    <a:pt x="1603" y="1252"/>
                  </a:lnTo>
                  <a:lnTo>
                    <a:pt x="1600" y="1252"/>
                  </a:lnTo>
                  <a:lnTo>
                    <a:pt x="1600" y="1252"/>
                  </a:lnTo>
                  <a:lnTo>
                    <a:pt x="1600" y="1250"/>
                  </a:lnTo>
                  <a:lnTo>
                    <a:pt x="1600" y="1250"/>
                  </a:lnTo>
                  <a:lnTo>
                    <a:pt x="1600" y="1250"/>
                  </a:lnTo>
                  <a:lnTo>
                    <a:pt x="1598" y="1250"/>
                  </a:lnTo>
                  <a:lnTo>
                    <a:pt x="1598" y="1247"/>
                  </a:lnTo>
                  <a:lnTo>
                    <a:pt x="1598" y="1247"/>
                  </a:lnTo>
                  <a:lnTo>
                    <a:pt x="1598" y="1247"/>
                  </a:lnTo>
                  <a:lnTo>
                    <a:pt x="1595" y="1245"/>
                  </a:lnTo>
                  <a:lnTo>
                    <a:pt x="1595" y="1243"/>
                  </a:lnTo>
                  <a:lnTo>
                    <a:pt x="1593" y="1243"/>
                  </a:lnTo>
                  <a:lnTo>
                    <a:pt x="1591" y="1240"/>
                  </a:lnTo>
                  <a:lnTo>
                    <a:pt x="1588" y="1243"/>
                  </a:lnTo>
                  <a:lnTo>
                    <a:pt x="1586" y="1243"/>
                  </a:lnTo>
                  <a:lnTo>
                    <a:pt x="1584" y="1243"/>
                  </a:lnTo>
                  <a:lnTo>
                    <a:pt x="1584" y="1243"/>
                  </a:lnTo>
                  <a:lnTo>
                    <a:pt x="1584" y="1245"/>
                  </a:lnTo>
                  <a:lnTo>
                    <a:pt x="1584" y="1245"/>
                  </a:lnTo>
                  <a:lnTo>
                    <a:pt x="1584" y="1245"/>
                  </a:lnTo>
                  <a:lnTo>
                    <a:pt x="1584" y="1245"/>
                  </a:lnTo>
                  <a:lnTo>
                    <a:pt x="1581" y="1245"/>
                  </a:lnTo>
                  <a:lnTo>
                    <a:pt x="1581" y="1245"/>
                  </a:lnTo>
                  <a:lnTo>
                    <a:pt x="1576" y="1245"/>
                  </a:lnTo>
                  <a:lnTo>
                    <a:pt x="1572" y="1245"/>
                  </a:lnTo>
                  <a:lnTo>
                    <a:pt x="1569" y="1245"/>
                  </a:lnTo>
                  <a:lnTo>
                    <a:pt x="1569" y="1245"/>
                  </a:lnTo>
                  <a:lnTo>
                    <a:pt x="1567" y="1245"/>
                  </a:lnTo>
                  <a:lnTo>
                    <a:pt x="1565" y="1245"/>
                  </a:lnTo>
                  <a:lnTo>
                    <a:pt x="1565" y="1245"/>
                  </a:lnTo>
                  <a:lnTo>
                    <a:pt x="1565" y="1243"/>
                  </a:lnTo>
                  <a:lnTo>
                    <a:pt x="1565" y="1243"/>
                  </a:lnTo>
                  <a:close/>
                  <a:moveTo>
                    <a:pt x="1562" y="1224"/>
                  </a:moveTo>
                  <a:lnTo>
                    <a:pt x="1562" y="1224"/>
                  </a:lnTo>
                  <a:lnTo>
                    <a:pt x="1562" y="1221"/>
                  </a:lnTo>
                  <a:lnTo>
                    <a:pt x="1562" y="1221"/>
                  </a:lnTo>
                  <a:lnTo>
                    <a:pt x="1560" y="1219"/>
                  </a:lnTo>
                  <a:lnTo>
                    <a:pt x="1558" y="1217"/>
                  </a:lnTo>
                  <a:lnTo>
                    <a:pt x="1553" y="1214"/>
                  </a:lnTo>
                  <a:lnTo>
                    <a:pt x="1550" y="1212"/>
                  </a:lnTo>
                  <a:lnTo>
                    <a:pt x="1548" y="1212"/>
                  </a:lnTo>
                  <a:lnTo>
                    <a:pt x="1548" y="1214"/>
                  </a:lnTo>
                  <a:lnTo>
                    <a:pt x="1548" y="1214"/>
                  </a:lnTo>
                  <a:lnTo>
                    <a:pt x="1548" y="1214"/>
                  </a:lnTo>
                  <a:lnTo>
                    <a:pt x="1548" y="1217"/>
                  </a:lnTo>
                  <a:lnTo>
                    <a:pt x="1548" y="1217"/>
                  </a:lnTo>
                  <a:lnTo>
                    <a:pt x="1548" y="1219"/>
                  </a:lnTo>
                  <a:lnTo>
                    <a:pt x="1550" y="1219"/>
                  </a:lnTo>
                  <a:lnTo>
                    <a:pt x="1553" y="1221"/>
                  </a:lnTo>
                  <a:lnTo>
                    <a:pt x="1555" y="1224"/>
                  </a:lnTo>
                  <a:lnTo>
                    <a:pt x="1558" y="1224"/>
                  </a:lnTo>
                  <a:lnTo>
                    <a:pt x="1558" y="1224"/>
                  </a:lnTo>
                  <a:lnTo>
                    <a:pt x="1558" y="1226"/>
                  </a:lnTo>
                  <a:lnTo>
                    <a:pt x="1558" y="1226"/>
                  </a:lnTo>
                  <a:lnTo>
                    <a:pt x="1558" y="1229"/>
                  </a:lnTo>
                  <a:lnTo>
                    <a:pt x="1560" y="1231"/>
                  </a:lnTo>
                  <a:lnTo>
                    <a:pt x="1562" y="1231"/>
                  </a:lnTo>
                  <a:lnTo>
                    <a:pt x="1562" y="1229"/>
                  </a:lnTo>
                  <a:lnTo>
                    <a:pt x="1562" y="1229"/>
                  </a:lnTo>
                  <a:lnTo>
                    <a:pt x="1562" y="1226"/>
                  </a:lnTo>
                  <a:lnTo>
                    <a:pt x="1562" y="1224"/>
                  </a:lnTo>
                  <a:lnTo>
                    <a:pt x="1562" y="1224"/>
                  </a:lnTo>
                  <a:close/>
                  <a:moveTo>
                    <a:pt x="1510" y="1214"/>
                  </a:moveTo>
                  <a:lnTo>
                    <a:pt x="1513" y="1217"/>
                  </a:lnTo>
                  <a:lnTo>
                    <a:pt x="1513" y="1217"/>
                  </a:lnTo>
                  <a:lnTo>
                    <a:pt x="1513" y="1219"/>
                  </a:lnTo>
                  <a:lnTo>
                    <a:pt x="1513" y="1219"/>
                  </a:lnTo>
                  <a:lnTo>
                    <a:pt x="1513" y="1221"/>
                  </a:lnTo>
                  <a:lnTo>
                    <a:pt x="1515" y="1221"/>
                  </a:lnTo>
                  <a:lnTo>
                    <a:pt x="1520" y="1226"/>
                  </a:lnTo>
                  <a:lnTo>
                    <a:pt x="1529" y="1226"/>
                  </a:lnTo>
                  <a:lnTo>
                    <a:pt x="1532" y="1229"/>
                  </a:lnTo>
                  <a:lnTo>
                    <a:pt x="1532" y="1229"/>
                  </a:lnTo>
                  <a:lnTo>
                    <a:pt x="1532" y="1231"/>
                  </a:lnTo>
                  <a:lnTo>
                    <a:pt x="1534" y="1231"/>
                  </a:lnTo>
                  <a:lnTo>
                    <a:pt x="1534" y="1231"/>
                  </a:lnTo>
                  <a:lnTo>
                    <a:pt x="1536" y="1231"/>
                  </a:lnTo>
                  <a:lnTo>
                    <a:pt x="1536" y="1231"/>
                  </a:lnTo>
                  <a:lnTo>
                    <a:pt x="1536" y="1231"/>
                  </a:lnTo>
                  <a:lnTo>
                    <a:pt x="1539" y="1231"/>
                  </a:lnTo>
                  <a:lnTo>
                    <a:pt x="1539" y="1231"/>
                  </a:lnTo>
                  <a:lnTo>
                    <a:pt x="1539" y="1231"/>
                  </a:lnTo>
                  <a:lnTo>
                    <a:pt x="1539" y="1231"/>
                  </a:lnTo>
                  <a:lnTo>
                    <a:pt x="1539" y="1231"/>
                  </a:lnTo>
                  <a:lnTo>
                    <a:pt x="1536" y="1229"/>
                  </a:lnTo>
                  <a:lnTo>
                    <a:pt x="1536" y="1229"/>
                  </a:lnTo>
                  <a:lnTo>
                    <a:pt x="1539" y="1229"/>
                  </a:lnTo>
                  <a:lnTo>
                    <a:pt x="1539" y="1229"/>
                  </a:lnTo>
                  <a:lnTo>
                    <a:pt x="1539"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4" y="1224"/>
                  </a:lnTo>
                  <a:lnTo>
                    <a:pt x="1534" y="1224"/>
                  </a:lnTo>
                  <a:lnTo>
                    <a:pt x="1534" y="1224"/>
                  </a:lnTo>
                  <a:lnTo>
                    <a:pt x="1532" y="1221"/>
                  </a:lnTo>
                  <a:lnTo>
                    <a:pt x="1532" y="1221"/>
                  </a:lnTo>
                  <a:lnTo>
                    <a:pt x="1534" y="1221"/>
                  </a:lnTo>
                  <a:lnTo>
                    <a:pt x="1534" y="1221"/>
                  </a:lnTo>
                  <a:lnTo>
                    <a:pt x="1534" y="1219"/>
                  </a:lnTo>
                  <a:lnTo>
                    <a:pt x="1536" y="1219"/>
                  </a:lnTo>
                  <a:lnTo>
                    <a:pt x="1534" y="1217"/>
                  </a:lnTo>
                  <a:lnTo>
                    <a:pt x="1534" y="1217"/>
                  </a:lnTo>
                  <a:lnTo>
                    <a:pt x="1534" y="1217"/>
                  </a:lnTo>
                  <a:lnTo>
                    <a:pt x="1532" y="1214"/>
                  </a:lnTo>
                  <a:lnTo>
                    <a:pt x="1529" y="1214"/>
                  </a:lnTo>
                  <a:lnTo>
                    <a:pt x="1529" y="1212"/>
                  </a:lnTo>
                  <a:lnTo>
                    <a:pt x="1527" y="1212"/>
                  </a:lnTo>
                  <a:lnTo>
                    <a:pt x="1524" y="1210"/>
                  </a:lnTo>
                  <a:lnTo>
                    <a:pt x="1524" y="1210"/>
                  </a:lnTo>
                  <a:lnTo>
                    <a:pt x="1522" y="1207"/>
                  </a:lnTo>
                  <a:lnTo>
                    <a:pt x="1522" y="1205"/>
                  </a:lnTo>
                  <a:lnTo>
                    <a:pt x="1520" y="1202"/>
                  </a:lnTo>
                  <a:lnTo>
                    <a:pt x="1515" y="1205"/>
                  </a:lnTo>
                  <a:lnTo>
                    <a:pt x="1513" y="1202"/>
                  </a:lnTo>
                  <a:lnTo>
                    <a:pt x="1513" y="1202"/>
                  </a:lnTo>
                  <a:lnTo>
                    <a:pt x="1513"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2" y="1210"/>
                  </a:lnTo>
                  <a:lnTo>
                    <a:pt x="1539" y="1207"/>
                  </a:lnTo>
                  <a:lnTo>
                    <a:pt x="1539" y="1207"/>
                  </a:lnTo>
                  <a:lnTo>
                    <a:pt x="1536" y="1205"/>
                  </a:lnTo>
                  <a:lnTo>
                    <a:pt x="1536" y="1205"/>
                  </a:lnTo>
                  <a:lnTo>
                    <a:pt x="1534" y="1205"/>
                  </a:lnTo>
                  <a:lnTo>
                    <a:pt x="1534" y="1205"/>
                  </a:lnTo>
                  <a:lnTo>
                    <a:pt x="1534" y="1205"/>
                  </a:lnTo>
                  <a:lnTo>
                    <a:pt x="1532" y="1202"/>
                  </a:lnTo>
                  <a:lnTo>
                    <a:pt x="1532" y="1200"/>
                  </a:lnTo>
                  <a:lnTo>
                    <a:pt x="1527" y="1202"/>
                  </a:lnTo>
                  <a:lnTo>
                    <a:pt x="1527" y="1202"/>
                  </a:lnTo>
                  <a:lnTo>
                    <a:pt x="1527" y="1207"/>
                  </a:lnTo>
                  <a:lnTo>
                    <a:pt x="1529" y="1210"/>
                  </a:lnTo>
                  <a:lnTo>
                    <a:pt x="1529" y="1210"/>
                  </a:lnTo>
                  <a:close/>
                  <a:moveTo>
                    <a:pt x="1574" y="1816"/>
                  </a:moveTo>
                  <a:lnTo>
                    <a:pt x="1574" y="1816"/>
                  </a:lnTo>
                  <a:lnTo>
                    <a:pt x="1574" y="1813"/>
                  </a:lnTo>
                  <a:lnTo>
                    <a:pt x="1574" y="1811"/>
                  </a:lnTo>
                  <a:lnTo>
                    <a:pt x="1574" y="1806"/>
                  </a:lnTo>
                  <a:lnTo>
                    <a:pt x="1574" y="1806"/>
                  </a:lnTo>
                  <a:lnTo>
                    <a:pt x="1572" y="1804"/>
                  </a:lnTo>
                  <a:lnTo>
                    <a:pt x="1572" y="1801"/>
                  </a:lnTo>
                  <a:lnTo>
                    <a:pt x="1572" y="1799"/>
                  </a:lnTo>
                  <a:lnTo>
                    <a:pt x="1572" y="1797"/>
                  </a:lnTo>
                  <a:lnTo>
                    <a:pt x="1569" y="1797"/>
                  </a:lnTo>
                  <a:lnTo>
                    <a:pt x="1569" y="1794"/>
                  </a:lnTo>
                  <a:lnTo>
                    <a:pt x="1569" y="1794"/>
                  </a:lnTo>
                  <a:lnTo>
                    <a:pt x="1567" y="1794"/>
                  </a:lnTo>
                  <a:lnTo>
                    <a:pt x="1567" y="1794"/>
                  </a:lnTo>
                  <a:lnTo>
                    <a:pt x="1567" y="1794"/>
                  </a:lnTo>
                  <a:lnTo>
                    <a:pt x="1565" y="1792"/>
                  </a:lnTo>
                  <a:lnTo>
                    <a:pt x="1565" y="1792"/>
                  </a:lnTo>
                  <a:lnTo>
                    <a:pt x="1562" y="1790"/>
                  </a:lnTo>
                  <a:lnTo>
                    <a:pt x="1562" y="1790"/>
                  </a:lnTo>
                  <a:lnTo>
                    <a:pt x="1562" y="1790"/>
                  </a:lnTo>
                  <a:lnTo>
                    <a:pt x="1560" y="1787"/>
                  </a:lnTo>
                  <a:lnTo>
                    <a:pt x="1560" y="1787"/>
                  </a:lnTo>
                  <a:lnTo>
                    <a:pt x="1560" y="1787"/>
                  </a:lnTo>
                  <a:lnTo>
                    <a:pt x="1558" y="1787"/>
                  </a:lnTo>
                  <a:lnTo>
                    <a:pt x="1558" y="1787"/>
                  </a:lnTo>
                  <a:lnTo>
                    <a:pt x="1558" y="1787"/>
                  </a:lnTo>
                  <a:lnTo>
                    <a:pt x="1555" y="1787"/>
                  </a:lnTo>
                  <a:lnTo>
                    <a:pt x="1555" y="1785"/>
                  </a:lnTo>
                  <a:lnTo>
                    <a:pt x="1555" y="1785"/>
                  </a:lnTo>
                  <a:lnTo>
                    <a:pt x="1555" y="1785"/>
                  </a:lnTo>
                  <a:lnTo>
                    <a:pt x="1555" y="1785"/>
                  </a:lnTo>
                  <a:lnTo>
                    <a:pt x="1553" y="1785"/>
                  </a:lnTo>
                  <a:lnTo>
                    <a:pt x="1553" y="1787"/>
                  </a:lnTo>
                  <a:lnTo>
                    <a:pt x="1550" y="1787"/>
                  </a:lnTo>
                  <a:lnTo>
                    <a:pt x="1550" y="1790"/>
                  </a:lnTo>
                  <a:lnTo>
                    <a:pt x="1550" y="1790"/>
                  </a:lnTo>
                  <a:lnTo>
                    <a:pt x="1550" y="1790"/>
                  </a:lnTo>
                  <a:lnTo>
                    <a:pt x="1548" y="1790"/>
                  </a:lnTo>
                  <a:lnTo>
                    <a:pt x="1548" y="1790"/>
                  </a:lnTo>
                  <a:lnTo>
                    <a:pt x="1548" y="1790"/>
                  </a:lnTo>
                  <a:lnTo>
                    <a:pt x="1548" y="1790"/>
                  </a:lnTo>
                  <a:lnTo>
                    <a:pt x="1548" y="1787"/>
                  </a:lnTo>
                  <a:lnTo>
                    <a:pt x="1548" y="1787"/>
                  </a:lnTo>
                  <a:lnTo>
                    <a:pt x="1546" y="1790"/>
                  </a:lnTo>
                  <a:lnTo>
                    <a:pt x="1546" y="1790"/>
                  </a:lnTo>
                  <a:lnTo>
                    <a:pt x="1546" y="1790"/>
                  </a:lnTo>
                  <a:lnTo>
                    <a:pt x="1543" y="1790"/>
                  </a:lnTo>
                  <a:lnTo>
                    <a:pt x="1543" y="1790"/>
                  </a:lnTo>
                  <a:lnTo>
                    <a:pt x="1541" y="1790"/>
                  </a:lnTo>
                  <a:lnTo>
                    <a:pt x="1539" y="1794"/>
                  </a:lnTo>
                  <a:lnTo>
                    <a:pt x="1536" y="1794"/>
                  </a:lnTo>
                  <a:lnTo>
                    <a:pt x="1536" y="1797"/>
                  </a:lnTo>
                  <a:lnTo>
                    <a:pt x="1536" y="1797"/>
                  </a:lnTo>
                  <a:lnTo>
                    <a:pt x="1536" y="1801"/>
                  </a:lnTo>
                  <a:lnTo>
                    <a:pt x="1536" y="1801"/>
                  </a:lnTo>
                  <a:lnTo>
                    <a:pt x="1536" y="1804"/>
                  </a:lnTo>
                  <a:lnTo>
                    <a:pt x="1534" y="1808"/>
                  </a:lnTo>
                  <a:lnTo>
                    <a:pt x="1534" y="1811"/>
                  </a:lnTo>
                  <a:lnTo>
                    <a:pt x="1534" y="1820"/>
                  </a:lnTo>
                  <a:lnTo>
                    <a:pt x="1534" y="1823"/>
                  </a:lnTo>
                  <a:lnTo>
                    <a:pt x="1534" y="1825"/>
                  </a:lnTo>
                  <a:lnTo>
                    <a:pt x="1534" y="1825"/>
                  </a:lnTo>
                  <a:lnTo>
                    <a:pt x="1536" y="1830"/>
                  </a:lnTo>
                  <a:lnTo>
                    <a:pt x="1539" y="1834"/>
                  </a:lnTo>
                  <a:lnTo>
                    <a:pt x="1539" y="1837"/>
                  </a:lnTo>
                  <a:lnTo>
                    <a:pt x="1539" y="1837"/>
                  </a:lnTo>
                  <a:lnTo>
                    <a:pt x="1539" y="1839"/>
                  </a:lnTo>
                  <a:lnTo>
                    <a:pt x="1539" y="1839"/>
                  </a:lnTo>
                  <a:lnTo>
                    <a:pt x="1539" y="1839"/>
                  </a:lnTo>
                  <a:lnTo>
                    <a:pt x="1539" y="1839"/>
                  </a:lnTo>
                  <a:lnTo>
                    <a:pt x="1539" y="1842"/>
                  </a:lnTo>
                  <a:lnTo>
                    <a:pt x="1541" y="1844"/>
                  </a:lnTo>
                  <a:lnTo>
                    <a:pt x="1541" y="1844"/>
                  </a:lnTo>
                  <a:lnTo>
                    <a:pt x="1541" y="1846"/>
                  </a:lnTo>
                  <a:lnTo>
                    <a:pt x="1543" y="1846"/>
                  </a:lnTo>
                  <a:lnTo>
                    <a:pt x="1546" y="1846"/>
                  </a:lnTo>
                  <a:lnTo>
                    <a:pt x="1546" y="1849"/>
                  </a:lnTo>
                  <a:lnTo>
                    <a:pt x="1548" y="1849"/>
                  </a:lnTo>
                  <a:lnTo>
                    <a:pt x="1550" y="1849"/>
                  </a:lnTo>
                  <a:lnTo>
                    <a:pt x="1553" y="1849"/>
                  </a:lnTo>
                  <a:lnTo>
                    <a:pt x="1553" y="1851"/>
                  </a:lnTo>
                  <a:lnTo>
                    <a:pt x="1553" y="1851"/>
                  </a:lnTo>
                  <a:lnTo>
                    <a:pt x="1555" y="1851"/>
                  </a:lnTo>
                  <a:lnTo>
                    <a:pt x="1558" y="1853"/>
                  </a:lnTo>
                  <a:lnTo>
                    <a:pt x="1558" y="1853"/>
                  </a:lnTo>
                  <a:lnTo>
                    <a:pt x="1558" y="1853"/>
                  </a:lnTo>
                  <a:lnTo>
                    <a:pt x="1560" y="1856"/>
                  </a:lnTo>
                  <a:lnTo>
                    <a:pt x="1562" y="1858"/>
                  </a:lnTo>
                  <a:lnTo>
                    <a:pt x="1562" y="1858"/>
                  </a:lnTo>
                  <a:lnTo>
                    <a:pt x="1562" y="1858"/>
                  </a:lnTo>
                  <a:lnTo>
                    <a:pt x="1565" y="1858"/>
                  </a:lnTo>
                  <a:lnTo>
                    <a:pt x="1565" y="1861"/>
                  </a:lnTo>
                  <a:lnTo>
                    <a:pt x="1565" y="1861"/>
                  </a:lnTo>
                  <a:lnTo>
                    <a:pt x="1565" y="1861"/>
                  </a:lnTo>
                  <a:lnTo>
                    <a:pt x="1565" y="1861"/>
                  </a:lnTo>
                  <a:lnTo>
                    <a:pt x="1567" y="1861"/>
                  </a:lnTo>
                  <a:lnTo>
                    <a:pt x="1569" y="1861"/>
                  </a:lnTo>
                  <a:lnTo>
                    <a:pt x="1569" y="1858"/>
                  </a:lnTo>
                  <a:lnTo>
                    <a:pt x="1569" y="1858"/>
                  </a:lnTo>
                  <a:lnTo>
                    <a:pt x="1569" y="1856"/>
                  </a:lnTo>
                  <a:lnTo>
                    <a:pt x="1569" y="1856"/>
                  </a:lnTo>
                  <a:lnTo>
                    <a:pt x="1572" y="1851"/>
                  </a:lnTo>
                  <a:lnTo>
                    <a:pt x="1572" y="1851"/>
                  </a:lnTo>
                  <a:lnTo>
                    <a:pt x="1572" y="1846"/>
                  </a:lnTo>
                  <a:lnTo>
                    <a:pt x="1572" y="1844"/>
                  </a:lnTo>
                  <a:lnTo>
                    <a:pt x="1569" y="1844"/>
                  </a:lnTo>
                  <a:lnTo>
                    <a:pt x="1569" y="1842"/>
                  </a:lnTo>
                  <a:lnTo>
                    <a:pt x="1569" y="1842"/>
                  </a:lnTo>
                  <a:lnTo>
                    <a:pt x="1569" y="1842"/>
                  </a:lnTo>
                  <a:lnTo>
                    <a:pt x="1569" y="1839"/>
                  </a:lnTo>
                  <a:lnTo>
                    <a:pt x="1569" y="1839"/>
                  </a:lnTo>
                  <a:lnTo>
                    <a:pt x="1572" y="1839"/>
                  </a:lnTo>
                  <a:lnTo>
                    <a:pt x="1572" y="1839"/>
                  </a:lnTo>
                  <a:lnTo>
                    <a:pt x="1572" y="1839"/>
                  </a:lnTo>
                  <a:lnTo>
                    <a:pt x="1572" y="1839"/>
                  </a:lnTo>
                  <a:lnTo>
                    <a:pt x="1572" y="1837"/>
                  </a:lnTo>
                  <a:lnTo>
                    <a:pt x="1572" y="1837"/>
                  </a:lnTo>
                  <a:lnTo>
                    <a:pt x="1572" y="1837"/>
                  </a:lnTo>
                  <a:lnTo>
                    <a:pt x="1572" y="1834"/>
                  </a:lnTo>
                  <a:lnTo>
                    <a:pt x="1572" y="1834"/>
                  </a:lnTo>
                  <a:lnTo>
                    <a:pt x="1572" y="1830"/>
                  </a:lnTo>
                  <a:lnTo>
                    <a:pt x="1572" y="1830"/>
                  </a:lnTo>
                  <a:lnTo>
                    <a:pt x="1572" y="1827"/>
                  </a:lnTo>
                  <a:lnTo>
                    <a:pt x="1572" y="1825"/>
                  </a:lnTo>
                  <a:lnTo>
                    <a:pt x="1572" y="1825"/>
                  </a:lnTo>
                  <a:lnTo>
                    <a:pt x="1574" y="1823"/>
                  </a:lnTo>
                  <a:lnTo>
                    <a:pt x="1574" y="1823"/>
                  </a:lnTo>
                  <a:lnTo>
                    <a:pt x="1574" y="1823"/>
                  </a:lnTo>
                  <a:lnTo>
                    <a:pt x="1572" y="1820"/>
                  </a:lnTo>
                  <a:lnTo>
                    <a:pt x="1572" y="1818"/>
                  </a:lnTo>
                  <a:lnTo>
                    <a:pt x="1572" y="1818"/>
                  </a:lnTo>
                  <a:lnTo>
                    <a:pt x="1574" y="1818"/>
                  </a:lnTo>
                  <a:lnTo>
                    <a:pt x="1574" y="1820"/>
                  </a:lnTo>
                  <a:lnTo>
                    <a:pt x="1574" y="1820"/>
                  </a:lnTo>
                  <a:lnTo>
                    <a:pt x="1574" y="1820"/>
                  </a:lnTo>
                  <a:lnTo>
                    <a:pt x="1576" y="1820"/>
                  </a:lnTo>
                  <a:lnTo>
                    <a:pt x="1574" y="1818"/>
                  </a:lnTo>
                  <a:lnTo>
                    <a:pt x="1574" y="1816"/>
                  </a:lnTo>
                  <a:close/>
                  <a:moveTo>
                    <a:pt x="1600" y="2083"/>
                  </a:moveTo>
                  <a:lnTo>
                    <a:pt x="1598" y="2083"/>
                  </a:lnTo>
                  <a:lnTo>
                    <a:pt x="1598" y="2085"/>
                  </a:lnTo>
                  <a:lnTo>
                    <a:pt x="1598" y="2085"/>
                  </a:lnTo>
                  <a:lnTo>
                    <a:pt x="1600" y="2085"/>
                  </a:lnTo>
                  <a:lnTo>
                    <a:pt x="1600" y="2083"/>
                  </a:lnTo>
                  <a:lnTo>
                    <a:pt x="1600" y="2083"/>
                  </a:lnTo>
                  <a:lnTo>
                    <a:pt x="1600" y="2083"/>
                  </a:lnTo>
                  <a:lnTo>
                    <a:pt x="1600" y="2083"/>
                  </a:lnTo>
                  <a:close/>
                  <a:moveTo>
                    <a:pt x="1574" y="1629"/>
                  </a:moveTo>
                  <a:lnTo>
                    <a:pt x="1572" y="1629"/>
                  </a:lnTo>
                  <a:lnTo>
                    <a:pt x="1572" y="1629"/>
                  </a:lnTo>
                  <a:lnTo>
                    <a:pt x="1572" y="1631"/>
                  </a:lnTo>
                  <a:lnTo>
                    <a:pt x="1572" y="1631"/>
                  </a:lnTo>
                  <a:lnTo>
                    <a:pt x="1572" y="1633"/>
                  </a:lnTo>
                  <a:lnTo>
                    <a:pt x="1572" y="1633"/>
                  </a:lnTo>
                  <a:lnTo>
                    <a:pt x="1572" y="1633"/>
                  </a:lnTo>
                  <a:lnTo>
                    <a:pt x="1572" y="1633"/>
                  </a:lnTo>
                  <a:lnTo>
                    <a:pt x="1574" y="1636"/>
                  </a:lnTo>
                  <a:lnTo>
                    <a:pt x="1579" y="1633"/>
                  </a:lnTo>
                  <a:lnTo>
                    <a:pt x="1581" y="1636"/>
                  </a:lnTo>
                  <a:lnTo>
                    <a:pt x="1581" y="1633"/>
                  </a:lnTo>
                  <a:lnTo>
                    <a:pt x="1581" y="1633"/>
                  </a:lnTo>
                  <a:lnTo>
                    <a:pt x="1584" y="1629"/>
                  </a:lnTo>
                  <a:lnTo>
                    <a:pt x="1584" y="1626"/>
                  </a:lnTo>
                  <a:lnTo>
                    <a:pt x="1584" y="1626"/>
                  </a:lnTo>
                  <a:lnTo>
                    <a:pt x="1584" y="1626"/>
                  </a:lnTo>
                  <a:lnTo>
                    <a:pt x="1586" y="1624"/>
                  </a:lnTo>
                  <a:lnTo>
                    <a:pt x="1586" y="1624"/>
                  </a:lnTo>
                  <a:lnTo>
                    <a:pt x="1584" y="1624"/>
                  </a:lnTo>
                  <a:lnTo>
                    <a:pt x="1576" y="1626"/>
                  </a:lnTo>
                  <a:lnTo>
                    <a:pt x="1576" y="1626"/>
                  </a:lnTo>
                  <a:lnTo>
                    <a:pt x="1576" y="1629"/>
                  </a:lnTo>
                  <a:lnTo>
                    <a:pt x="1574" y="1629"/>
                  </a:lnTo>
                  <a:close/>
                  <a:moveTo>
                    <a:pt x="1586" y="2033"/>
                  </a:moveTo>
                  <a:lnTo>
                    <a:pt x="1586" y="2033"/>
                  </a:lnTo>
                  <a:lnTo>
                    <a:pt x="1586" y="2031"/>
                  </a:lnTo>
                  <a:lnTo>
                    <a:pt x="1586" y="2031"/>
                  </a:lnTo>
                  <a:lnTo>
                    <a:pt x="1586" y="2031"/>
                  </a:lnTo>
                  <a:lnTo>
                    <a:pt x="1586" y="2033"/>
                  </a:lnTo>
                  <a:lnTo>
                    <a:pt x="1586" y="2033"/>
                  </a:lnTo>
                  <a:lnTo>
                    <a:pt x="1584" y="2036"/>
                  </a:lnTo>
                  <a:lnTo>
                    <a:pt x="1584" y="2036"/>
                  </a:lnTo>
                  <a:lnTo>
                    <a:pt x="1584" y="2036"/>
                  </a:lnTo>
                  <a:lnTo>
                    <a:pt x="1584" y="2036"/>
                  </a:lnTo>
                  <a:lnTo>
                    <a:pt x="1586" y="2036"/>
                  </a:lnTo>
                  <a:lnTo>
                    <a:pt x="1586" y="2036"/>
                  </a:lnTo>
                  <a:lnTo>
                    <a:pt x="1586" y="2033"/>
                  </a:lnTo>
                  <a:close/>
                  <a:moveTo>
                    <a:pt x="1591" y="2033"/>
                  </a:moveTo>
                  <a:lnTo>
                    <a:pt x="1591" y="2033"/>
                  </a:lnTo>
                  <a:lnTo>
                    <a:pt x="1591" y="2033"/>
                  </a:lnTo>
                  <a:lnTo>
                    <a:pt x="1591" y="2031"/>
                  </a:lnTo>
                  <a:lnTo>
                    <a:pt x="1591" y="2031"/>
                  </a:lnTo>
                  <a:lnTo>
                    <a:pt x="1591" y="2031"/>
                  </a:lnTo>
                  <a:lnTo>
                    <a:pt x="1591" y="2031"/>
                  </a:lnTo>
                  <a:lnTo>
                    <a:pt x="1591" y="2031"/>
                  </a:lnTo>
                  <a:lnTo>
                    <a:pt x="1591" y="2029"/>
                  </a:lnTo>
                  <a:lnTo>
                    <a:pt x="1591" y="2029"/>
                  </a:lnTo>
                  <a:lnTo>
                    <a:pt x="1591" y="2029"/>
                  </a:lnTo>
                  <a:lnTo>
                    <a:pt x="1591" y="2029"/>
                  </a:lnTo>
                  <a:lnTo>
                    <a:pt x="1591" y="2029"/>
                  </a:lnTo>
                  <a:lnTo>
                    <a:pt x="1591" y="2029"/>
                  </a:lnTo>
                  <a:lnTo>
                    <a:pt x="1591" y="2031"/>
                  </a:lnTo>
                  <a:lnTo>
                    <a:pt x="1591" y="2033"/>
                  </a:lnTo>
                  <a:lnTo>
                    <a:pt x="1591" y="2033"/>
                  </a:lnTo>
                  <a:lnTo>
                    <a:pt x="1591" y="2036"/>
                  </a:lnTo>
                  <a:lnTo>
                    <a:pt x="1591" y="2033"/>
                  </a:lnTo>
                  <a:lnTo>
                    <a:pt x="1591" y="2033"/>
                  </a:lnTo>
                  <a:close/>
                  <a:moveTo>
                    <a:pt x="1591" y="1704"/>
                  </a:moveTo>
                  <a:lnTo>
                    <a:pt x="1593" y="1704"/>
                  </a:lnTo>
                  <a:lnTo>
                    <a:pt x="1593" y="1704"/>
                  </a:lnTo>
                  <a:lnTo>
                    <a:pt x="1593" y="1707"/>
                  </a:lnTo>
                  <a:lnTo>
                    <a:pt x="1598" y="1709"/>
                  </a:lnTo>
                  <a:lnTo>
                    <a:pt x="1600" y="1709"/>
                  </a:lnTo>
                  <a:lnTo>
                    <a:pt x="1600" y="1707"/>
                  </a:lnTo>
                  <a:lnTo>
                    <a:pt x="1603" y="1704"/>
                  </a:lnTo>
                  <a:lnTo>
                    <a:pt x="1605" y="1704"/>
                  </a:lnTo>
                  <a:lnTo>
                    <a:pt x="1605" y="1700"/>
                  </a:lnTo>
                  <a:lnTo>
                    <a:pt x="1607" y="1700"/>
                  </a:lnTo>
                  <a:lnTo>
                    <a:pt x="1612" y="1695"/>
                  </a:lnTo>
                  <a:lnTo>
                    <a:pt x="1612" y="1695"/>
                  </a:lnTo>
                  <a:lnTo>
                    <a:pt x="1610" y="1695"/>
                  </a:lnTo>
                  <a:lnTo>
                    <a:pt x="1610" y="1692"/>
                  </a:lnTo>
                  <a:lnTo>
                    <a:pt x="1612" y="1688"/>
                  </a:lnTo>
                  <a:lnTo>
                    <a:pt x="1612" y="1688"/>
                  </a:lnTo>
                  <a:lnTo>
                    <a:pt x="1610" y="1688"/>
                  </a:lnTo>
                  <a:lnTo>
                    <a:pt x="1610" y="1688"/>
                  </a:lnTo>
                  <a:lnTo>
                    <a:pt x="1610" y="1688"/>
                  </a:lnTo>
                  <a:lnTo>
                    <a:pt x="1610" y="1685"/>
                  </a:lnTo>
                  <a:lnTo>
                    <a:pt x="1607" y="1685"/>
                  </a:lnTo>
                  <a:lnTo>
                    <a:pt x="1607" y="1685"/>
                  </a:lnTo>
                  <a:lnTo>
                    <a:pt x="1605" y="1683"/>
                  </a:lnTo>
                  <a:lnTo>
                    <a:pt x="1605" y="1683"/>
                  </a:lnTo>
                  <a:lnTo>
                    <a:pt x="1603" y="1683"/>
                  </a:lnTo>
                  <a:lnTo>
                    <a:pt x="1603" y="1681"/>
                  </a:lnTo>
                  <a:lnTo>
                    <a:pt x="1603" y="1681"/>
                  </a:lnTo>
                  <a:lnTo>
                    <a:pt x="1603" y="1681"/>
                  </a:lnTo>
                  <a:lnTo>
                    <a:pt x="1603" y="1681"/>
                  </a:lnTo>
                  <a:lnTo>
                    <a:pt x="1603" y="1678"/>
                  </a:lnTo>
                  <a:lnTo>
                    <a:pt x="1603" y="1678"/>
                  </a:lnTo>
                  <a:lnTo>
                    <a:pt x="1603" y="1678"/>
                  </a:lnTo>
                  <a:lnTo>
                    <a:pt x="1600" y="1678"/>
                  </a:lnTo>
                  <a:lnTo>
                    <a:pt x="1603" y="1678"/>
                  </a:lnTo>
                  <a:lnTo>
                    <a:pt x="1603" y="1678"/>
                  </a:lnTo>
                  <a:lnTo>
                    <a:pt x="1600" y="1678"/>
                  </a:lnTo>
                  <a:lnTo>
                    <a:pt x="1600" y="1678"/>
                  </a:lnTo>
                  <a:lnTo>
                    <a:pt x="1600" y="1678"/>
                  </a:lnTo>
                  <a:lnTo>
                    <a:pt x="1600" y="1678"/>
                  </a:lnTo>
                  <a:lnTo>
                    <a:pt x="1600" y="1678"/>
                  </a:lnTo>
                  <a:lnTo>
                    <a:pt x="1598" y="1676"/>
                  </a:lnTo>
                  <a:lnTo>
                    <a:pt x="1598" y="1676"/>
                  </a:lnTo>
                  <a:lnTo>
                    <a:pt x="1598" y="1676"/>
                  </a:lnTo>
                  <a:lnTo>
                    <a:pt x="1598" y="1678"/>
                  </a:lnTo>
                  <a:lnTo>
                    <a:pt x="1595" y="1678"/>
                  </a:lnTo>
                  <a:lnTo>
                    <a:pt x="1595" y="1678"/>
                  </a:lnTo>
                  <a:lnTo>
                    <a:pt x="1593" y="1678"/>
                  </a:lnTo>
                  <a:lnTo>
                    <a:pt x="1593" y="1678"/>
                  </a:lnTo>
                  <a:lnTo>
                    <a:pt x="1593" y="1676"/>
                  </a:lnTo>
                  <a:lnTo>
                    <a:pt x="1593" y="1676"/>
                  </a:lnTo>
                  <a:lnTo>
                    <a:pt x="1593" y="1676"/>
                  </a:lnTo>
                  <a:lnTo>
                    <a:pt x="1591" y="1676"/>
                  </a:lnTo>
                  <a:lnTo>
                    <a:pt x="1588" y="1676"/>
                  </a:lnTo>
                  <a:lnTo>
                    <a:pt x="1586" y="1676"/>
                  </a:lnTo>
                  <a:lnTo>
                    <a:pt x="1584" y="1676"/>
                  </a:lnTo>
                  <a:lnTo>
                    <a:pt x="1584" y="1676"/>
                  </a:lnTo>
                  <a:lnTo>
                    <a:pt x="1581" y="1678"/>
                  </a:lnTo>
                  <a:lnTo>
                    <a:pt x="1581" y="1678"/>
                  </a:lnTo>
                  <a:lnTo>
                    <a:pt x="1579" y="1676"/>
                  </a:lnTo>
                  <a:lnTo>
                    <a:pt x="1576" y="1676"/>
                  </a:lnTo>
                  <a:lnTo>
                    <a:pt x="1574" y="1678"/>
                  </a:lnTo>
                  <a:lnTo>
                    <a:pt x="1569" y="1681"/>
                  </a:lnTo>
                  <a:lnTo>
                    <a:pt x="1569" y="1683"/>
                  </a:lnTo>
                  <a:lnTo>
                    <a:pt x="1565" y="1685"/>
                  </a:lnTo>
                  <a:lnTo>
                    <a:pt x="1565" y="1685"/>
                  </a:lnTo>
                  <a:lnTo>
                    <a:pt x="1565" y="1685"/>
                  </a:lnTo>
                  <a:lnTo>
                    <a:pt x="1565" y="1688"/>
                  </a:lnTo>
                  <a:lnTo>
                    <a:pt x="1565" y="1688"/>
                  </a:lnTo>
                  <a:lnTo>
                    <a:pt x="1565" y="1690"/>
                  </a:lnTo>
                  <a:lnTo>
                    <a:pt x="1567" y="1690"/>
                  </a:lnTo>
                  <a:lnTo>
                    <a:pt x="1567" y="1690"/>
                  </a:lnTo>
                  <a:lnTo>
                    <a:pt x="1569" y="1690"/>
                  </a:lnTo>
                  <a:lnTo>
                    <a:pt x="1569" y="1690"/>
                  </a:lnTo>
                  <a:lnTo>
                    <a:pt x="1572" y="1692"/>
                  </a:lnTo>
                  <a:lnTo>
                    <a:pt x="1576" y="1697"/>
                  </a:lnTo>
                  <a:lnTo>
                    <a:pt x="1579" y="1697"/>
                  </a:lnTo>
                  <a:lnTo>
                    <a:pt x="1584" y="1700"/>
                  </a:lnTo>
                  <a:lnTo>
                    <a:pt x="1586" y="1702"/>
                  </a:lnTo>
                  <a:lnTo>
                    <a:pt x="1586" y="1702"/>
                  </a:lnTo>
                  <a:lnTo>
                    <a:pt x="1588" y="1702"/>
                  </a:lnTo>
                  <a:lnTo>
                    <a:pt x="1588" y="1704"/>
                  </a:lnTo>
                  <a:lnTo>
                    <a:pt x="1591" y="1704"/>
                  </a:lnTo>
                  <a:lnTo>
                    <a:pt x="1591" y="1704"/>
                  </a:lnTo>
                  <a:close/>
                  <a:moveTo>
                    <a:pt x="1593" y="2055"/>
                  </a:moveTo>
                  <a:lnTo>
                    <a:pt x="1593" y="2055"/>
                  </a:lnTo>
                  <a:lnTo>
                    <a:pt x="1591" y="2057"/>
                  </a:lnTo>
                  <a:lnTo>
                    <a:pt x="1593" y="2057"/>
                  </a:lnTo>
                  <a:lnTo>
                    <a:pt x="1593" y="2059"/>
                  </a:lnTo>
                  <a:lnTo>
                    <a:pt x="1593" y="2059"/>
                  </a:lnTo>
                  <a:lnTo>
                    <a:pt x="1593" y="2059"/>
                  </a:lnTo>
                  <a:lnTo>
                    <a:pt x="1593" y="2057"/>
                  </a:lnTo>
                  <a:lnTo>
                    <a:pt x="1593" y="2057"/>
                  </a:lnTo>
                  <a:lnTo>
                    <a:pt x="1593" y="2052"/>
                  </a:lnTo>
                  <a:lnTo>
                    <a:pt x="1593" y="2052"/>
                  </a:lnTo>
                  <a:lnTo>
                    <a:pt x="1593" y="2052"/>
                  </a:lnTo>
                  <a:lnTo>
                    <a:pt x="1593" y="2052"/>
                  </a:lnTo>
                  <a:lnTo>
                    <a:pt x="1593" y="2052"/>
                  </a:lnTo>
                  <a:lnTo>
                    <a:pt x="1593" y="2050"/>
                  </a:lnTo>
                  <a:lnTo>
                    <a:pt x="1593" y="2050"/>
                  </a:lnTo>
                  <a:lnTo>
                    <a:pt x="1593" y="2050"/>
                  </a:lnTo>
                  <a:lnTo>
                    <a:pt x="1593" y="2050"/>
                  </a:lnTo>
                  <a:lnTo>
                    <a:pt x="1593" y="2050"/>
                  </a:lnTo>
                  <a:lnTo>
                    <a:pt x="1593" y="2050"/>
                  </a:lnTo>
                  <a:lnTo>
                    <a:pt x="1591" y="2052"/>
                  </a:lnTo>
                  <a:lnTo>
                    <a:pt x="1591" y="2055"/>
                  </a:lnTo>
                  <a:lnTo>
                    <a:pt x="1591" y="2055"/>
                  </a:lnTo>
                  <a:lnTo>
                    <a:pt x="1593" y="2055"/>
                  </a:lnTo>
                  <a:close/>
                  <a:moveTo>
                    <a:pt x="1718" y="1529"/>
                  </a:moveTo>
                  <a:lnTo>
                    <a:pt x="1718" y="1529"/>
                  </a:lnTo>
                  <a:lnTo>
                    <a:pt x="1718" y="1527"/>
                  </a:lnTo>
                  <a:lnTo>
                    <a:pt x="1716" y="1527"/>
                  </a:lnTo>
                  <a:lnTo>
                    <a:pt x="1716" y="1527"/>
                  </a:lnTo>
                  <a:lnTo>
                    <a:pt x="1714" y="1529"/>
                  </a:lnTo>
                  <a:lnTo>
                    <a:pt x="1714" y="1529"/>
                  </a:lnTo>
                  <a:lnTo>
                    <a:pt x="1714" y="1532"/>
                  </a:lnTo>
                  <a:lnTo>
                    <a:pt x="1714" y="1532"/>
                  </a:lnTo>
                  <a:lnTo>
                    <a:pt x="1714" y="1534"/>
                  </a:lnTo>
                  <a:lnTo>
                    <a:pt x="1714" y="1534"/>
                  </a:lnTo>
                  <a:lnTo>
                    <a:pt x="1718" y="1534"/>
                  </a:lnTo>
                  <a:lnTo>
                    <a:pt x="1718" y="1534"/>
                  </a:lnTo>
                  <a:lnTo>
                    <a:pt x="1716" y="1534"/>
                  </a:lnTo>
                  <a:lnTo>
                    <a:pt x="1716" y="1536"/>
                  </a:lnTo>
                  <a:lnTo>
                    <a:pt x="1718" y="1536"/>
                  </a:lnTo>
                  <a:lnTo>
                    <a:pt x="1718" y="1536"/>
                  </a:lnTo>
                  <a:lnTo>
                    <a:pt x="1718" y="1539"/>
                  </a:lnTo>
                  <a:lnTo>
                    <a:pt x="1718" y="1539"/>
                  </a:lnTo>
                  <a:lnTo>
                    <a:pt x="1718" y="1539"/>
                  </a:lnTo>
                  <a:lnTo>
                    <a:pt x="1718" y="1539"/>
                  </a:lnTo>
                  <a:lnTo>
                    <a:pt x="1716" y="1539"/>
                  </a:lnTo>
                  <a:lnTo>
                    <a:pt x="1716" y="1539"/>
                  </a:lnTo>
                  <a:lnTo>
                    <a:pt x="1716" y="1541"/>
                  </a:lnTo>
                  <a:lnTo>
                    <a:pt x="1718" y="1541"/>
                  </a:lnTo>
                  <a:lnTo>
                    <a:pt x="1718" y="1543"/>
                  </a:lnTo>
                  <a:lnTo>
                    <a:pt x="1721" y="1548"/>
                  </a:lnTo>
                  <a:lnTo>
                    <a:pt x="1721" y="1550"/>
                  </a:lnTo>
                  <a:lnTo>
                    <a:pt x="1723" y="1548"/>
                  </a:lnTo>
                  <a:lnTo>
                    <a:pt x="1726"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1" y="1541"/>
                  </a:lnTo>
                  <a:lnTo>
                    <a:pt x="1723" y="1539"/>
                  </a:lnTo>
                  <a:lnTo>
                    <a:pt x="1723" y="1539"/>
                  </a:lnTo>
                  <a:lnTo>
                    <a:pt x="1723" y="1536"/>
                  </a:lnTo>
                  <a:lnTo>
                    <a:pt x="1721" y="1534"/>
                  </a:lnTo>
                  <a:lnTo>
                    <a:pt x="1721" y="1534"/>
                  </a:lnTo>
                  <a:lnTo>
                    <a:pt x="1721"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8" y="2289"/>
                  </a:lnTo>
                  <a:lnTo>
                    <a:pt x="1726" y="2289"/>
                  </a:lnTo>
                  <a:lnTo>
                    <a:pt x="1726" y="2289"/>
                  </a:lnTo>
                  <a:lnTo>
                    <a:pt x="1723" y="2284"/>
                  </a:lnTo>
                  <a:lnTo>
                    <a:pt x="1723" y="2284"/>
                  </a:lnTo>
                  <a:lnTo>
                    <a:pt x="1723" y="2282"/>
                  </a:lnTo>
                  <a:lnTo>
                    <a:pt x="1723" y="2284"/>
                  </a:lnTo>
                  <a:lnTo>
                    <a:pt x="1723" y="2287"/>
                  </a:lnTo>
                  <a:lnTo>
                    <a:pt x="1726" y="2296"/>
                  </a:lnTo>
                  <a:lnTo>
                    <a:pt x="1726" y="2301"/>
                  </a:lnTo>
                  <a:lnTo>
                    <a:pt x="1726" y="2303"/>
                  </a:lnTo>
                  <a:lnTo>
                    <a:pt x="1726" y="2308"/>
                  </a:lnTo>
                  <a:lnTo>
                    <a:pt x="1726" y="2320"/>
                  </a:lnTo>
                  <a:lnTo>
                    <a:pt x="1726" y="2320"/>
                  </a:lnTo>
                  <a:lnTo>
                    <a:pt x="1726" y="2322"/>
                  </a:lnTo>
                  <a:lnTo>
                    <a:pt x="1726" y="2322"/>
                  </a:lnTo>
                  <a:lnTo>
                    <a:pt x="1723" y="2324"/>
                  </a:lnTo>
                  <a:lnTo>
                    <a:pt x="1721" y="2324"/>
                  </a:lnTo>
                  <a:lnTo>
                    <a:pt x="1721" y="2324"/>
                  </a:lnTo>
                  <a:lnTo>
                    <a:pt x="1721" y="2327"/>
                  </a:lnTo>
                  <a:lnTo>
                    <a:pt x="1721" y="2327"/>
                  </a:lnTo>
                  <a:lnTo>
                    <a:pt x="1721" y="2329"/>
                  </a:lnTo>
                  <a:lnTo>
                    <a:pt x="1721" y="2329"/>
                  </a:lnTo>
                  <a:lnTo>
                    <a:pt x="1721" y="2332"/>
                  </a:lnTo>
                  <a:lnTo>
                    <a:pt x="1718" y="2332"/>
                  </a:lnTo>
                  <a:lnTo>
                    <a:pt x="1718" y="2329"/>
                  </a:lnTo>
                  <a:lnTo>
                    <a:pt x="1718" y="2329"/>
                  </a:lnTo>
                  <a:lnTo>
                    <a:pt x="1718" y="2327"/>
                  </a:lnTo>
                  <a:lnTo>
                    <a:pt x="1718" y="2327"/>
                  </a:lnTo>
                  <a:lnTo>
                    <a:pt x="1718" y="2324"/>
                  </a:lnTo>
                  <a:lnTo>
                    <a:pt x="1721" y="2320"/>
                  </a:lnTo>
                  <a:lnTo>
                    <a:pt x="1721" y="2320"/>
                  </a:lnTo>
                  <a:lnTo>
                    <a:pt x="1721" y="2315"/>
                  </a:lnTo>
                  <a:lnTo>
                    <a:pt x="1721" y="2315"/>
                  </a:lnTo>
                  <a:lnTo>
                    <a:pt x="1721" y="2313"/>
                  </a:lnTo>
                  <a:lnTo>
                    <a:pt x="1721" y="2310"/>
                  </a:lnTo>
                  <a:lnTo>
                    <a:pt x="1721" y="2310"/>
                  </a:lnTo>
                  <a:lnTo>
                    <a:pt x="1721" y="2308"/>
                  </a:lnTo>
                  <a:lnTo>
                    <a:pt x="1721" y="2308"/>
                  </a:lnTo>
                  <a:lnTo>
                    <a:pt x="1721" y="2308"/>
                  </a:lnTo>
                  <a:lnTo>
                    <a:pt x="1721" y="2306"/>
                  </a:lnTo>
                  <a:lnTo>
                    <a:pt x="1721" y="2303"/>
                  </a:lnTo>
                  <a:lnTo>
                    <a:pt x="1721" y="2301"/>
                  </a:lnTo>
                  <a:lnTo>
                    <a:pt x="1718" y="2298"/>
                  </a:lnTo>
                  <a:lnTo>
                    <a:pt x="1718" y="2298"/>
                  </a:lnTo>
                  <a:lnTo>
                    <a:pt x="1718" y="2296"/>
                  </a:lnTo>
                  <a:lnTo>
                    <a:pt x="1718" y="2296"/>
                  </a:lnTo>
                  <a:lnTo>
                    <a:pt x="1718" y="2296"/>
                  </a:lnTo>
                  <a:lnTo>
                    <a:pt x="1716" y="2291"/>
                  </a:lnTo>
                  <a:lnTo>
                    <a:pt x="1716" y="2291"/>
                  </a:lnTo>
                  <a:lnTo>
                    <a:pt x="1714" y="2291"/>
                  </a:lnTo>
                  <a:lnTo>
                    <a:pt x="1716" y="2291"/>
                  </a:lnTo>
                  <a:lnTo>
                    <a:pt x="1716" y="2294"/>
                  </a:lnTo>
                  <a:lnTo>
                    <a:pt x="1716" y="2294"/>
                  </a:lnTo>
                  <a:lnTo>
                    <a:pt x="1716" y="2294"/>
                  </a:lnTo>
                  <a:lnTo>
                    <a:pt x="1716" y="2294"/>
                  </a:lnTo>
                  <a:lnTo>
                    <a:pt x="1716" y="2294"/>
                  </a:lnTo>
                  <a:lnTo>
                    <a:pt x="1716" y="2294"/>
                  </a:lnTo>
                  <a:lnTo>
                    <a:pt x="1716" y="2298"/>
                  </a:lnTo>
                  <a:lnTo>
                    <a:pt x="1718" y="2303"/>
                  </a:lnTo>
                  <a:lnTo>
                    <a:pt x="1718" y="2313"/>
                  </a:lnTo>
                  <a:lnTo>
                    <a:pt x="1718" y="2315"/>
                  </a:lnTo>
                  <a:lnTo>
                    <a:pt x="1718" y="2317"/>
                  </a:lnTo>
                  <a:lnTo>
                    <a:pt x="1711" y="2329"/>
                  </a:lnTo>
                  <a:lnTo>
                    <a:pt x="1707" y="2348"/>
                  </a:lnTo>
                  <a:lnTo>
                    <a:pt x="1704" y="2351"/>
                  </a:lnTo>
                  <a:lnTo>
                    <a:pt x="1704" y="2353"/>
                  </a:lnTo>
                  <a:lnTo>
                    <a:pt x="1704" y="2355"/>
                  </a:lnTo>
                  <a:lnTo>
                    <a:pt x="1707" y="2355"/>
                  </a:lnTo>
                  <a:lnTo>
                    <a:pt x="1709" y="2355"/>
                  </a:lnTo>
                  <a:lnTo>
                    <a:pt x="1709" y="2358"/>
                  </a:lnTo>
                  <a:lnTo>
                    <a:pt x="1709" y="2358"/>
                  </a:lnTo>
                  <a:lnTo>
                    <a:pt x="1711" y="2358"/>
                  </a:lnTo>
                  <a:lnTo>
                    <a:pt x="1711" y="2360"/>
                  </a:lnTo>
                  <a:lnTo>
                    <a:pt x="1711" y="2360"/>
                  </a:lnTo>
                  <a:lnTo>
                    <a:pt x="1714" y="2360"/>
                  </a:lnTo>
                  <a:lnTo>
                    <a:pt x="1714" y="2360"/>
                  </a:lnTo>
                  <a:lnTo>
                    <a:pt x="1714" y="2360"/>
                  </a:lnTo>
                  <a:lnTo>
                    <a:pt x="1714" y="2358"/>
                  </a:lnTo>
                  <a:lnTo>
                    <a:pt x="1714" y="2355"/>
                  </a:lnTo>
                  <a:lnTo>
                    <a:pt x="1714" y="2353"/>
                  </a:lnTo>
                  <a:lnTo>
                    <a:pt x="1718" y="2346"/>
                  </a:lnTo>
                  <a:lnTo>
                    <a:pt x="1721" y="2332"/>
                  </a:lnTo>
                  <a:lnTo>
                    <a:pt x="1723" y="2329"/>
                  </a:lnTo>
                  <a:lnTo>
                    <a:pt x="1723" y="2329"/>
                  </a:lnTo>
                  <a:lnTo>
                    <a:pt x="1726" y="2329"/>
                  </a:lnTo>
                  <a:lnTo>
                    <a:pt x="1726" y="2329"/>
                  </a:lnTo>
                  <a:lnTo>
                    <a:pt x="1726" y="2332"/>
                  </a:lnTo>
                  <a:lnTo>
                    <a:pt x="1726" y="2336"/>
                  </a:lnTo>
                  <a:lnTo>
                    <a:pt x="1723" y="2336"/>
                  </a:lnTo>
                  <a:lnTo>
                    <a:pt x="1723" y="2348"/>
                  </a:lnTo>
                  <a:lnTo>
                    <a:pt x="1718" y="2360"/>
                  </a:lnTo>
                  <a:lnTo>
                    <a:pt x="1718" y="2362"/>
                  </a:lnTo>
                  <a:lnTo>
                    <a:pt x="1721" y="2362"/>
                  </a:lnTo>
                  <a:lnTo>
                    <a:pt x="1721" y="2362"/>
                  </a:lnTo>
                  <a:lnTo>
                    <a:pt x="1721" y="2362"/>
                  </a:lnTo>
                  <a:lnTo>
                    <a:pt x="1721" y="2360"/>
                  </a:lnTo>
                  <a:lnTo>
                    <a:pt x="1721" y="2360"/>
                  </a:lnTo>
                  <a:lnTo>
                    <a:pt x="1723" y="2351"/>
                  </a:lnTo>
                  <a:lnTo>
                    <a:pt x="1723" y="2351"/>
                  </a:lnTo>
                  <a:lnTo>
                    <a:pt x="1723" y="2351"/>
                  </a:lnTo>
                  <a:lnTo>
                    <a:pt x="1726" y="2353"/>
                  </a:lnTo>
                  <a:lnTo>
                    <a:pt x="1728" y="2353"/>
                  </a:lnTo>
                  <a:lnTo>
                    <a:pt x="1730" y="2353"/>
                  </a:lnTo>
                  <a:lnTo>
                    <a:pt x="1733" y="2351"/>
                  </a:lnTo>
                  <a:lnTo>
                    <a:pt x="1735" y="2341"/>
                  </a:lnTo>
                  <a:lnTo>
                    <a:pt x="1735" y="2341"/>
                  </a:lnTo>
                  <a:lnTo>
                    <a:pt x="1735" y="2341"/>
                  </a:lnTo>
                  <a:lnTo>
                    <a:pt x="1735" y="2324"/>
                  </a:lnTo>
                  <a:lnTo>
                    <a:pt x="1737" y="2317"/>
                  </a:lnTo>
                  <a:lnTo>
                    <a:pt x="1737" y="2315"/>
                  </a:lnTo>
                  <a:lnTo>
                    <a:pt x="1737" y="2315"/>
                  </a:lnTo>
                  <a:lnTo>
                    <a:pt x="1740" y="2315"/>
                  </a:lnTo>
                  <a:lnTo>
                    <a:pt x="1740" y="2317"/>
                  </a:lnTo>
                  <a:lnTo>
                    <a:pt x="1742" y="2320"/>
                  </a:lnTo>
                  <a:lnTo>
                    <a:pt x="1742" y="2322"/>
                  </a:lnTo>
                  <a:lnTo>
                    <a:pt x="1742" y="2322"/>
                  </a:lnTo>
                  <a:lnTo>
                    <a:pt x="1742" y="2336"/>
                  </a:lnTo>
                  <a:lnTo>
                    <a:pt x="1742" y="2348"/>
                  </a:lnTo>
                  <a:lnTo>
                    <a:pt x="1742" y="2348"/>
                  </a:lnTo>
                  <a:lnTo>
                    <a:pt x="1742" y="2341"/>
                  </a:lnTo>
                  <a:lnTo>
                    <a:pt x="1742" y="2329"/>
                  </a:lnTo>
                  <a:lnTo>
                    <a:pt x="1742" y="2327"/>
                  </a:lnTo>
                  <a:lnTo>
                    <a:pt x="1742" y="2327"/>
                  </a:lnTo>
                  <a:lnTo>
                    <a:pt x="1742" y="2324"/>
                  </a:lnTo>
                  <a:lnTo>
                    <a:pt x="1742" y="2322"/>
                  </a:lnTo>
                  <a:lnTo>
                    <a:pt x="1745" y="2320"/>
                  </a:lnTo>
                  <a:lnTo>
                    <a:pt x="1745" y="2317"/>
                  </a:lnTo>
                  <a:lnTo>
                    <a:pt x="1745" y="2317"/>
                  </a:lnTo>
                  <a:lnTo>
                    <a:pt x="1742" y="2317"/>
                  </a:lnTo>
                  <a:lnTo>
                    <a:pt x="1742" y="2315"/>
                  </a:lnTo>
                  <a:lnTo>
                    <a:pt x="1742" y="2315"/>
                  </a:lnTo>
                  <a:lnTo>
                    <a:pt x="1745" y="2315"/>
                  </a:lnTo>
                  <a:lnTo>
                    <a:pt x="1742" y="2315"/>
                  </a:lnTo>
                  <a:lnTo>
                    <a:pt x="1742" y="2315"/>
                  </a:lnTo>
                  <a:lnTo>
                    <a:pt x="1742" y="2315"/>
                  </a:lnTo>
                  <a:lnTo>
                    <a:pt x="1742" y="2315"/>
                  </a:lnTo>
                  <a:lnTo>
                    <a:pt x="1742" y="2315"/>
                  </a:lnTo>
                  <a:lnTo>
                    <a:pt x="1742" y="2315"/>
                  </a:lnTo>
                  <a:lnTo>
                    <a:pt x="1742" y="2315"/>
                  </a:lnTo>
                  <a:lnTo>
                    <a:pt x="1740" y="2303"/>
                  </a:lnTo>
                  <a:lnTo>
                    <a:pt x="1740" y="2303"/>
                  </a:lnTo>
                  <a:lnTo>
                    <a:pt x="1740" y="2303"/>
                  </a:lnTo>
                  <a:lnTo>
                    <a:pt x="1740" y="2303"/>
                  </a:lnTo>
                  <a:lnTo>
                    <a:pt x="1742" y="2303"/>
                  </a:lnTo>
                  <a:lnTo>
                    <a:pt x="1742" y="2301"/>
                  </a:lnTo>
                  <a:lnTo>
                    <a:pt x="1742" y="2301"/>
                  </a:lnTo>
                  <a:lnTo>
                    <a:pt x="1742" y="2301"/>
                  </a:lnTo>
                  <a:lnTo>
                    <a:pt x="1742" y="2301"/>
                  </a:lnTo>
                  <a:lnTo>
                    <a:pt x="1742" y="2301"/>
                  </a:lnTo>
                  <a:lnTo>
                    <a:pt x="1742" y="2298"/>
                  </a:lnTo>
                  <a:lnTo>
                    <a:pt x="1742" y="2301"/>
                  </a:lnTo>
                  <a:lnTo>
                    <a:pt x="1742" y="2301"/>
                  </a:lnTo>
                  <a:lnTo>
                    <a:pt x="1742" y="2303"/>
                  </a:lnTo>
                  <a:lnTo>
                    <a:pt x="1745" y="2303"/>
                  </a:lnTo>
                  <a:lnTo>
                    <a:pt x="1745" y="2308"/>
                  </a:lnTo>
                  <a:lnTo>
                    <a:pt x="1745" y="2310"/>
                  </a:lnTo>
                  <a:lnTo>
                    <a:pt x="1745" y="2327"/>
                  </a:lnTo>
                  <a:lnTo>
                    <a:pt x="1745" y="2332"/>
                  </a:lnTo>
                  <a:lnTo>
                    <a:pt x="1745" y="2334"/>
                  </a:lnTo>
                  <a:lnTo>
                    <a:pt x="1745" y="2336"/>
                  </a:lnTo>
                  <a:lnTo>
                    <a:pt x="1745" y="2341"/>
                  </a:lnTo>
                  <a:lnTo>
                    <a:pt x="1745" y="2343"/>
                  </a:lnTo>
                  <a:lnTo>
                    <a:pt x="1745" y="2346"/>
                  </a:lnTo>
                  <a:lnTo>
                    <a:pt x="1745" y="2346"/>
                  </a:lnTo>
                  <a:lnTo>
                    <a:pt x="1745" y="2346"/>
                  </a:lnTo>
                  <a:lnTo>
                    <a:pt x="1745" y="2348"/>
                  </a:lnTo>
                  <a:lnTo>
                    <a:pt x="1745" y="2348"/>
                  </a:lnTo>
                  <a:lnTo>
                    <a:pt x="1747" y="2348"/>
                  </a:lnTo>
                  <a:lnTo>
                    <a:pt x="1745" y="2343"/>
                  </a:lnTo>
                  <a:lnTo>
                    <a:pt x="1747" y="2332"/>
                  </a:lnTo>
                  <a:lnTo>
                    <a:pt x="1745" y="2322"/>
                  </a:lnTo>
                  <a:lnTo>
                    <a:pt x="1747" y="2313"/>
                  </a:lnTo>
                  <a:lnTo>
                    <a:pt x="1747" y="2313"/>
                  </a:lnTo>
                  <a:lnTo>
                    <a:pt x="1747" y="2308"/>
                  </a:lnTo>
                  <a:lnTo>
                    <a:pt x="1747" y="2308"/>
                  </a:lnTo>
                  <a:lnTo>
                    <a:pt x="1747" y="2308"/>
                  </a:lnTo>
                  <a:lnTo>
                    <a:pt x="1749" y="2306"/>
                  </a:lnTo>
                  <a:lnTo>
                    <a:pt x="1749" y="2306"/>
                  </a:lnTo>
                  <a:lnTo>
                    <a:pt x="1749" y="2303"/>
                  </a:lnTo>
                  <a:lnTo>
                    <a:pt x="1747" y="2306"/>
                  </a:lnTo>
                  <a:lnTo>
                    <a:pt x="1747" y="2306"/>
                  </a:lnTo>
                  <a:lnTo>
                    <a:pt x="1745" y="2303"/>
                  </a:lnTo>
                  <a:lnTo>
                    <a:pt x="1747" y="2303"/>
                  </a:lnTo>
                  <a:lnTo>
                    <a:pt x="1747" y="2303"/>
                  </a:lnTo>
                  <a:lnTo>
                    <a:pt x="1747" y="2303"/>
                  </a:lnTo>
                  <a:lnTo>
                    <a:pt x="1747" y="2301"/>
                  </a:lnTo>
                  <a:lnTo>
                    <a:pt x="1747" y="2301"/>
                  </a:lnTo>
                  <a:lnTo>
                    <a:pt x="1745" y="2301"/>
                  </a:lnTo>
                  <a:lnTo>
                    <a:pt x="1745" y="2301"/>
                  </a:lnTo>
                  <a:lnTo>
                    <a:pt x="1745" y="2298"/>
                  </a:lnTo>
                  <a:lnTo>
                    <a:pt x="1745" y="2296"/>
                  </a:lnTo>
                  <a:lnTo>
                    <a:pt x="1745" y="2296"/>
                  </a:lnTo>
                  <a:lnTo>
                    <a:pt x="1742" y="2296"/>
                  </a:lnTo>
                  <a:lnTo>
                    <a:pt x="1740" y="2296"/>
                  </a:lnTo>
                  <a:lnTo>
                    <a:pt x="1737" y="2296"/>
                  </a:lnTo>
                  <a:lnTo>
                    <a:pt x="1735" y="2296"/>
                  </a:lnTo>
                  <a:lnTo>
                    <a:pt x="1733" y="2294"/>
                  </a:lnTo>
                  <a:lnTo>
                    <a:pt x="1730" y="2289"/>
                  </a:lnTo>
                  <a:lnTo>
                    <a:pt x="1730" y="2289"/>
                  </a:lnTo>
                  <a:close/>
                  <a:moveTo>
                    <a:pt x="1749" y="1695"/>
                  </a:moveTo>
                  <a:lnTo>
                    <a:pt x="1749" y="1692"/>
                  </a:lnTo>
                  <a:lnTo>
                    <a:pt x="1747" y="1692"/>
                  </a:lnTo>
                  <a:lnTo>
                    <a:pt x="1747" y="1695"/>
                  </a:lnTo>
                  <a:lnTo>
                    <a:pt x="1747" y="1695"/>
                  </a:lnTo>
                  <a:lnTo>
                    <a:pt x="1747" y="1695"/>
                  </a:lnTo>
                  <a:lnTo>
                    <a:pt x="1747" y="1692"/>
                  </a:lnTo>
                  <a:lnTo>
                    <a:pt x="1745" y="1692"/>
                  </a:lnTo>
                  <a:lnTo>
                    <a:pt x="1745" y="1692"/>
                  </a:lnTo>
                  <a:lnTo>
                    <a:pt x="1745" y="1692"/>
                  </a:lnTo>
                  <a:lnTo>
                    <a:pt x="1742" y="1692"/>
                  </a:lnTo>
                  <a:lnTo>
                    <a:pt x="1742" y="1692"/>
                  </a:lnTo>
                  <a:lnTo>
                    <a:pt x="1742" y="1692"/>
                  </a:lnTo>
                  <a:lnTo>
                    <a:pt x="1742" y="1695"/>
                  </a:lnTo>
                  <a:lnTo>
                    <a:pt x="1740" y="1697"/>
                  </a:lnTo>
                  <a:lnTo>
                    <a:pt x="1740" y="1697"/>
                  </a:lnTo>
                  <a:lnTo>
                    <a:pt x="1745" y="1700"/>
                  </a:lnTo>
                  <a:lnTo>
                    <a:pt x="1745" y="1700"/>
                  </a:lnTo>
                  <a:lnTo>
                    <a:pt x="1745" y="1700"/>
                  </a:lnTo>
                  <a:lnTo>
                    <a:pt x="1749" y="1700"/>
                  </a:lnTo>
                  <a:lnTo>
                    <a:pt x="1749" y="1700"/>
                  </a:lnTo>
                  <a:lnTo>
                    <a:pt x="1752" y="1700"/>
                  </a:lnTo>
                  <a:lnTo>
                    <a:pt x="1754" y="1700"/>
                  </a:lnTo>
                  <a:lnTo>
                    <a:pt x="1763" y="1700"/>
                  </a:lnTo>
                  <a:lnTo>
                    <a:pt x="1771" y="1697"/>
                  </a:lnTo>
                  <a:lnTo>
                    <a:pt x="1768" y="1697"/>
                  </a:lnTo>
                  <a:lnTo>
                    <a:pt x="1766" y="1692"/>
                  </a:lnTo>
                  <a:lnTo>
                    <a:pt x="1766" y="1692"/>
                  </a:lnTo>
                  <a:lnTo>
                    <a:pt x="1766" y="1692"/>
                  </a:lnTo>
                  <a:lnTo>
                    <a:pt x="1761" y="1692"/>
                  </a:lnTo>
                  <a:lnTo>
                    <a:pt x="1761" y="1692"/>
                  </a:lnTo>
                  <a:lnTo>
                    <a:pt x="1759" y="1692"/>
                  </a:lnTo>
                  <a:lnTo>
                    <a:pt x="1752" y="1697"/>
                  </a:lnTo>
                  <a:lnTo>
                    <a:pt x="1752" y="1697"/>
                  </a:lnTo>
                  <a:lnTo>
                    <a:pt x="1749" y="1695"/>
                  </a:lnTo>
                  <a:lnTo>
                    <a:pt x="1749" y="1695"/>
                  </a:lnTo>
                  <a:lnTo>
                    <a:pt x="1749" y="1695"/>
                  </a:lnTo>
                  <a:lnTo>
                    <a:pt x="1749" y="1695"/>
                  </a:lnTo>
                  <a:close/>
                  <a:moveTo>
                    <a:pt x="1735" y="1555"/>
                  </a:moveTo>
                  <a:lnTo>
                    <a:pt x="1735" y="1555"/>
                  </a:lnTo>
                  <a:lnTo>
                    <a:pt x="1735" y="1558"/>
                  </a:lnTo>
                  <a:lnTo>
                    <a:pt x="1735" y="1558"/>
                  </a:lnTo>
                  <a:lnTo>
                    <a:pt x="1735" y="1558"/>
                  </a:lnTo>
                  <a:lnTo>
                    <a:pt x="1737" y="1558"/>
                  </a:lnTo>
                  <a:lnTo>
                    <a:pt x="1737" y="1558"/>
                  </a:lnTo>
                  <a:lnTo>
                    <a:pt x="1737" y="1558"/>
                  </a:lnTo>
                  <a:lnTo>
                    <a:pt x="1737" y="1558"/>
                  </a:lnTo>
                  <a:lnTo>
                    <a:pt x="1737" y="1558"/>
                  </a:lnTo>
                  <a:lnTo>
                    <a:pt x="1737" y="1560"/>
                  </a:lnTo>
                  <a:lnTo>
                    <a:pt x="1737" y="1560"/>
                  </a:lnTo>
                  <a:lnTo>
                    <a:pt x="1737" y="1560"/>
                  </a:lnTo>
                  <a:lnTo>
                    <a:pt x="1740" y="1558"/>
                  </a:lnTo>
                  <a:lnTo>
                    <a:pt x="1740" y="1558"/>
                  </a:lnTo>
                  <a:lnTo>
                    <a:pt x="1740" y="1558"/>
                  </a:lnTo>
                  <a:lnTo>
                    <a:pt x="1740" y="1558"/>
                  </a:lnTo>
                  <a:lnTo>
                    <a:pt x="1740" y="1558"/>
                  </a:lnTo>
                  <a:lnTo>
                    <a:pt x="1742" y="1555"/>
                  </a:lnTo>
                  <a:lnTo>
                    <a:pt x="1740" y="1555"/>
                  </a:lnTo>
                  <a:lnTo>
                    <a:pt x="1740" y="1555"/>
                  </a:lnTo>
                  <a:lnTo>
                    <a:pt x="1740" y="1555"/>
                  </a:lnTo>
                  <a:lnTo>
                    <a:pt x="1740" y="1555"/>
                  </a:lnTo>
                  <a:lnTo>
                    <a:pt x="1742" y="1555"/>
                  </a:lnTo>
                  <a:lnTo>
                    <a:pt x="1742" y="1553"/>
                  </a:lnTo>
                  <a:lnTo>
                    <a:pt x="1742" y="1553"/>
                  </a:lnTo>
                  <a:lnTo>
                    <a:pt x="1742" y="1553"/>
                  </a:lnTo>
                  <a:lnTo>
                    <a:pt x="1740" y="1553"/>
                  </a:lnTo>
                  <a:lnTo>
                    <a:pt x="1737" y="1553"/>
                  </a:lnTo>
                  <a:lnTo>
                    <a:pt x="1737" y="1553"/>
                  </a:lnTo>
                  <a:lnTo>
                    <a:pt x="1737" y="1550"/>
                  </a:lnTo>
                  <a:lnTo>
                    <a:pt x="1737" y="1550"/>
                  </a:lnTo>
                  <a:lnTo>
                    <a:pt x="1737" y="1550"/>
                  </a:lnTo>
                  <a:lnTo>
                    <a:pt x="1737" y="1550"/>
                  </a:lnTo>
                  <a:lnTo>
                    <a:pt x="1737" y="1550"/>
                  </a:lnTo>
                  <a:lnTo>
                    <a:pt x="1735" y="1550"/>
                  </a:lnTo>
                  <a:lnTo>
                    <a:pt x="1735" y="1553"/>
                  </a:lnTo>
                  <a:lnTo>
                    <a:pt x="1737" y="1553"/>
                  </a:lnTo>
                  <a:lnTo>
                    <a:pt x="1737" y="1553"/>
                  </a:lnTo>
                  <a:lnTo>
                    <a:pt x="1737" y="1555"/>
                  </a:lnTo>
                  <a:lnTo>
                    <a:pt x="1737" y="1555"/>
                  </a:lnTo>
                  <a:lnTo>
                    <a:pt x="1735" y="1555"/>
                  </a:lnTo>
                  <a:close/>
                  <a:moveTo>
                    <a:pt x="1742" y="2272"/>
                  </a:moveTo>
                  <a:lnTo>
                    <a:pt x="1742" y="2275"/>
                  </a:lnTo>
                  <a:lnTo>
                    <a:pt x="1745" y="2275"/>
                  </a:lnTo>
                  <a:lnTo>
                    <a:pt x="1745" y="2275"/>
                  </a:lnTo>
                  <a:lnTo>
                    <a:pt x="1747" y="2272"/>
                  </a:lnTo>
                  <a:lnTo>
                    <a:pt x="1747" y="2272"/>
                  </a:lnTo>
                  <a:lnTo>
                    <a:pt x="1747" y="2272"/>
                  </a:lnTo>
                  <a:lnTo>
                    <a:pt x="1745" y="2272"/>
                  </a:lnTo>
                  <a:lnTo>
                    <a:pt x="1745" y="2272"/>
                  </a:lnTo>
                  <a:lnTo>
                    <a:pt x="1742" y="2272"/>
                  </a:lnTo>
                  <a:lnTo>
                    <a:pt x="1742" y="2272"/>
                  </a:lnTo>
                  <a:lnTo>
                    <a:pt x="1742" y="2272"/>
                  </a:lnTo>
                  <a:lnTo>
                    <a:pt x="1742" y="2272"/>
                  </a:lnTo>
                  <a:close/>
                  <a:moveTo>
                    <a:pt x="1759" y="2315"/>
                  </a:moveTo>
                  <a:lnTo>
                    <a:pt x="1761" y="2315"/>
                  </a:lnTo>
                  <a:lnTo>
                    <a:pt x="1761" y="2315"/>
                  </a:lnTo>
                  <a:lnTo>
                    <a:pt x="1761" y="2315"/>
                  </a:lnTo>
                  <a:lnTo>
                    <a:pt x="1761" y="2315"/>
                  </a:lnTo>
                  <a:lnTo>
                    <a:pt x="1763" y="2315"/>
                  </a:lnTo>
                  <a:lnTo>
                    <a:pt x="1763" y="2313"/>
                  </a:lnTo>
                  <a:lnTo>
                    <a:pt x="1761" y="2313"/>
                  </a:lnTo>
                  <a:lnTo>
                    <a:pt x="1761" y="2310"/>
                  </a:lnTo>
                  <a:lnTo>
                    <a:pt x="1763" y="2310"/>
                  </a:lnTo>
                  <a:lnTo>
                    <a:pt x="1763" y="2308"/>
                  </a:lnTo>
                  <a:lnTo>
                    <a:pt x="1761" y="2308"/>
                  </a:lnTo>
                  <a:lnTo>
                    <a:pt x="1761" y="2306"/>
                  </a:lnTo>
                  <a:lnTo>
                    <a:pt x="1761" y="2306"/>
                  </a:lnTo>
                  <a:lnTo>
                    <a:pt x="1761" y="2303"/>
                  </a:lnTo>
                  <a:lnTo>
                    <a:pt x="1759" y="2301"/>
                  </a:lnTo>
                  <a:lnTo>
                    <a:pt x="1759" y="2298"/>
                  </a:lnTo>
                  <a:lnTo>
                    <a:pt x="1756" y="2291"/>
                  </a:lnTo>
                  <a:lnTo>
                    <a:pt x="1756" y="2291"/>
                  </a:lnTo>
                  <a:lnTo>
                    <a:pt x="1754" y="2291"/>
                  </a:lnTo>
                  <a:lnTo>
                    <a:pt x="1754" y="2291"/>
                  </a:lnTo>
                  <a:lnTo>
                    <a:pt x="1752" y="2294"/>
                  </a:lnTo>
                  <a:lnTo>
                    <a:pt x="1752" y="2294"/>
                  </a:lnTo>
                  <a:lnTo>
                    <a:pt x="1752" y="2296"/>
                  </a:lnTo>
                  <a:lnTo>
                    <a:pt x="1752" y="2298"/>
                  </a:lnTo>
                  <a:lnTo>
                    <a:pt x="1752" y="2301"/>
                  </a:lnTo>
                  <a:lnTo>
                    <a:pt x="1752" y="2301"/>
                  </a:lnTo>
                  <a:lnTo>
                    <a:pt x="1752" y="2301"/>
                  </a:lnTo>
                  <a:lnTo>
                    <a:pt x="1752" y="2303"/>
                  </a:lnTo>
                  <a:lnTo>
                    <a:pt x="1752" y="2303"/>
                  </a:lnTo>
                  <a:lnTo>
                    <a:pt x="1752" y="2303"/>
                  </a:lnTo>
                  <a:lnTo>
                    <a:pt x="1752" y="2306"/>
                  </a:lnTo>
                  <a:lnTo>
                    <a:pt x="1752" y="2306"/>
                  </a:lnTo>
                  <a:lnTo>
                    <a:pt x="1752" y="2308"/>
                  </a:lnTo>
                  <a:lnTo>
                    <a:pt x="1754" y="2308"/>
                  </a:lnTo>
                  <a:lnTo>
                    <a:pt x="1754" y="2310"/>
                  </a:lnTo>
                  <a:lnTo>
                    <a:pt x="1752" y="2317"/>
                  </a:lnTo>
                  <a:lnTo>
                    <a:pt x="1752" y="2320"/>
                  </a:lnTo>
                  <a:lnTo>
                    <a:pt x="1752" y="2322"/>
                  </a:lnTo>
                  <a:lnTo>
                    <a:pt x="1752" y="2322"/>
                  </a:lnTo>
                  <a:lnTo>
                    <a:pt x="1754" y="2322"/>
                  </a:lnTo>
                  <a:lnTo>
                    <a:pt x="1756" y="2320"/>
                  </a:lnTo>
                  <a:lnTo>
                    <a:pt x="1756" y="2317"/>
                  </a:lnTo>
                  <a:lnTo>
                    <a:pt x="1756" y="2317"/>
                  </a:lnTo>
                  <a:lnTo>
                    <a:pt x="1759" y="2315"/>
                  </a:lnTo>
                  <a:lnTo>
                    <a:pt x="1759" y="2315"/>
                  </a:lnTo>
                  <a:lnTo>
                    <a:pt x="1759" y="2317"/>
                  </a:lnTo>
                  <a:lnTo>
                    <a:pt x="1759" y="2315"/>
                  </a:lnTo>
                  <a:close/>
                  <a:moveTo>
                    <a:pt x="1754" y="2334"/>
                  </a:moveTo>
                  <a:lnTo>
                    <a:pt x="1754" y="2332"/>
                  </a:lnTo>
                  <a:lnTo>
                    <a:pt x="1754" y="2329"/>
                  </a:lnTo>
                  <a:lnTo>
                    <a:pt x="1752" y="2332"/>
                  </a:lnTo>
                  <a:lnTo>
                    <a:pt x="1752" y="2332"/>
                  </a:lnTo>
                  <a:lnTo>
                    <a:pt x="1752" y="2332"/>
                  </a:lnTo>
                  <a:lnTo>
                    <a:pt x="1752" y="2329"/>
                  </a:lnTo>
                  <a:lnTo>
                    <a:pt x="1754" y="2329"/>
                  </a:lnTo>
                  <a:lnTo>
                    <a:pt x="1754" y="2329"/>
                  </a:lnTo>
                  <a:lnTo>
                    <a:pt x="1754" y="2329"/>
                  </a:lnTo>
                  <a:lnTo>
                    <a:pt x="1752" y="2327"/>
                  </a:lnTo>
                  <a:lnTo>
                    <a:pt x="1752" y="2327"/>
                  </a:lnTo>
                  <a:lnTo>
                    <a:pt x="1752" y="2327"/>
                  </a:lnTo>
                  <a:lnTo>
                    <a:pt x="1752" y="2327"/>
                  </a:lnTo>
                  <a:lnTo>
                    <a:pt x="1752" y="2327"/>
                  </a:lnTo>
                  <a:lnTo>
                    <a:pt x="1749" y="2329"/>
                  </a:lnTo>
                  <a:lnTo>
                    <a:pt x="1749" y="2329"/>
                  </a:lnTo>
                  <a:lnTo>
                    <a:pt x="1749" y="2329"/>
                  </a:lnTo>
                  <a:lnTo>
                    <a:pt x="1749" y="2332"/>
                  </a:lnTo>
                  <a:lnTo>
                    <a:pt x="1752" y="2334"/>
                  </a:lnTo>
                  <a:lnTo>
                    <a:pt x="1752" y="2336"/>
                  </a:lnTo>
                  <a:lnTo>
                    <a:pt x="1752" y="2341"/>
                  </a:lnTo>
                  <a:lnTo>
                    <a:pt x="1752" y="2348"/>
                  </a:lnTo>
                  <a:lnTo>
                    <a:pt x="1752" y="2351"/>
                  </a:lnTo>
                  <a:lnTo>
                    <a:pt x="1752" y="2353"/>
                  </a:lnTo>
                  <a:lnTo>
                    <a:pt x="1749" y="2353"/>
                  </a:lnTo>
                  <a:lnTo>
                    <a:pt x="1752" y="2353"/>
                  </a:lnTo>
                  <a:lnTo>
                    <a:pt x="1752" y="2348"/>
                  </a:lnTo>
                  <a:lnTo>
                    <a:pt x="1752" y="2346"/>
                  </a:lnTo>
                  <a:lnTo>
                    <a:pt x="1752" y="2341"/>
                  </a:lnTo>
                  <a:lnTo>
                    <a:pt x="1752" y="2341"/>
                  </a:lnTo>
                  <a:lnTo>
                    <a:pt x="1752" y="2339"/>
                  </a:lnTo>
                  <a:lnTo>
                    <a:pt x="1752" y="2334"/>
                  </a:lnTo>
                  <a:lnTo>
                    <a:pt x="1754" y="2334"/>
                  </a:lnTo>
                  <a:close/>
                  <a:moveTo>
                    <a:pt x="1749" y="2327"/>
                  </a:moveTo>
                  <a:lnTo>
                    <a:pt x="1749" y="2329"/>
                  </a:lnTo>
                  <a:lnTo>
                    <a:pt x="1749" y="2329"/>
                  </a:lnTo>
                  <a:lnTo>
                    <a:pt x="1749" y="2329"/>
                  </a:lnTo>
                  <a:lnTo>
                    <a:pt x="1749" y="2327"/>
                  </a:lnTo>
                  <a:lnTo>
                    <a:pt x="1749" y="2327"/>
                  </a:lnTo>
                  <a:close/>
                  <a:moveTo>
                    <a:pt x="1676" y="1924"/>
                  </a:moveTo>
                  <a:lnTo>
                    <a:pt x="1676" y="1924"/>
                  </a:lnTo>
                  <a:lnTo>
                    <a:pt x="1676" y="1924"/>
                  </a:lnTo>
                  <a:lnTo>
                    <a:pt x="1676" y="1924"/>
                  </a:lnTo>
                  <a:lnTo>
                    <a:pt x="1676" y="1924"/>
                  </a:lnTo>
                  <a:lnTo>
                    <a:pt x="1676" y="1922"/>
                  </a:lnTo>
                  <a:lnTo>
                    <a:pt x="1676" y="1922"/>
                  </a:lnTo>
                  <a:lnTo>
                    <a:pt x="1676" y="1922"/>
                  </a:lnTo>
                  <a:lnTo>
                    <a:pt x="1676" y="1922"/>
                  </a:lnTo>
                  <a:lnTo>
                    <a:pt x="1676" y="1922"/>
                  </a:lnTo>
                  <a:lnTo>
                    <a:pt x="1676" y="1922"/>
                  </a:lnTo>
                  <a:lnTo>
                    <a:pt x="1676" y="1922"/>
                  </a:lnTo>
                  <a:lnTo>
                    <a:pt x="1676" y="1924"/>
                  </a:lnTo>
                  <a:lnTo>
                    <a:pt x="1676" y="1924"/>
                  </a:lnTo>
                  <a:close/>
                  <a:moveTo>
                    <a:pt x="1695" y="1948"/>
                  </a:moveTo>
                  <a:lnTo>
                    <a:pt x="1695" y="1948"/>
                  </a:lnTo>
                  <a:lnTo>
                    <a:pt x="1695" y="1948"/>
                  </a:lnTo>
                  <a:lnTo>
                    <a:pt x="1697" y="1948"/>
                  </a:lnTo>
                  <a:lnTo>
                    <a:pt x="1697" y="1948"/>
                  </a:lnTo>
                  <a:lnTo>
                    <a:pt x="1697" y="1948"/>
                  </a:lnTo>
                  <a:lnTo>
                    <a:pt x="1697" y="1948"/>
                  </a:lnTo>
                  <a:lnTo>
                    <a:pt x="1697" y="1948"/>
                  </a:lnTo>
                  <a:lnTo>
                    <a:pt x="1697" y="1948"/>
                  </a:lnTo>
                  <a:lnTo>
                    <a:pt x="1697" y="1946"/>
                  </a:lnTo>
                  <a:lnTo>
                    <a:pt x="1697" y="1946"/>
                  </a:lnTo>
                  <a:lnTo>
                    <a:pt x="1695" y="1946"/>
                  </a:lnTo>
                  <a:lnTo>
                    <a:pt x="1695" y="1946"/>
                  </a:lnTo>
                  <a:lnTo>
                    <a:pt x="1695" y="1948"/>
                  </a:lnTo>
                  <a:lnTo>
                    <a:pt x="1695" y="1948"/>
                  </a:lnTo>
                  <a:lnTo>
                    <a:pt x="1695" y="1948"/>
                  </a:lnTo>
                  <a:close/>
                  <a:moveTo>
                    <a:pt x="1603" y="2066"/>
                  </a:moveTo>
                  <a:lnTo>
                    <a:pt x="1603" y="2066"/>
                  </a:lnTo>
                  <a:lnTo>
                    <a:pt x="1603" y="2066"/>
                  </a:lnTo>
                  <a:lnTo>
                    <a:pt x="1603" y="2069"/>
                  </a:lnTo>
                  <a:lnTo>
                    <a:pt x="1603" y="2069"/>
                  </a:lnTo>
                  <a:lnTo>
                    <a:pt x="1603" y="2069"/>
                  </a:lnTo>
                  <a:lnTo>
                    <a:pt x="1603" y="2069"/>
                  </a:lnTo>
                  <a:lnTo>
                    <a:pt x="1603" y="2069"/>
                  </a:lnTo>
                  <a:lnTo>
                    <a:pt x="1603" y="2069"/>
                  </a:lnTo>
                  <a:lnTo>
                    <a:pt x="1603" y="2069"/>
                  </a:lnTo>
                  <a:lnTo>
                    <a:pt x="1603" y="2069"/>
                  </a:lnTo>
                  <a:lnTo>
                    <a:pt x="1603" y="2069"/>
                  </a:lnTo>
                  <a:lnTo>
                    <a:pt x="1603" y="2066"/>
                  </a:lnTo>
                  <a:lnTo>
                    <a:pt x="1603" y="2066"/>
                  </a:lnTo>
                  <a:close/>
                  <a:moveTo>
                    <a:pt x="1806" y="2554"/>
                  </a:moveTo>
                  <a:lnTo>
                    <a:pt x="1806" y="2554"/>
                  </a:lnTo>
                  <a:lnTo>
                    <a:pt x="1804" y="2554"/>
                  </a:lnTo>
                  <a:lnTo>
                    <a:pt x="1804" y="2554"/>
                  </a:lnTo>
                  <a:lnTo>
                    <a:pt x="1804" y="2554"/>
                  </a:lnTo>
                  <a:lnTo>
                    <a:pt x="1804" y="2554"/>
                  </a:lnTo>
                  <a:lnTo>
                    <a:pt x="1804" y="2554"/>
                  </a:lnTo>
                  <a:lnTo>
                    <a:pt x="1806" y="2554"/>
                  </a:lnTo>
                  <a:lnTo>
                    <a:pt x="1806" y="2554"/>
                  </a:lnTo>
                  <a:lnTo>
                    <a:pt x="1806" y="2554"/>
                  </a:lnTo>
                  <a:lnTo>
                    <a:pt x="1806" y="2554"/>
                  </a:lnTo>
                  <a:lnTo>
                    <a:pt x="1806" y="2554"/>
                  </a:lnTo>
                  <a:lnTo>
                    <a:pt x="1806" y="2554"/>
                  </a:lnTo>
                  <a:lnTo>
                    <a:pt x="1806" y="2554"/>
                  </a:lnTo>
                  <a:lnTo>
                    <a:pt x="1806" y="2554"/>
                  </a:lnTo>
                  <a:lnTo>
                    <a:pt x="1806" y="2554"/>
                  </a:lnTo>
                  <a:close/>
                  <a:moveTo>
                    <a:pt x="1662" y="1908"/>
                  </a:moveTo>
                  <a:lnTo>
                    <a:pt x="1659" y="1908"/>
                  </a:lnTo>
                  <a:lnTo>
                    <a:pt x="1659" y="1908"/>
                  </a:lnTo>
                  <a:lnTo>
                    <a:pt x="1657" y="1910"/>
                  </a:lnTo>
                  <a:lnTo>
                    <a:pt x="1657" y="1910"/>
                  </a:lnTo>
                  <a:lnTo>
                    <a:pt x="1659" y="1913"/>
                  </a:lnTo>
                  <a:lnTo>
                    <a:pt x="1659" y="1913"/>
                  </a:lnTo>
                  <a:lnTo>
                    <a:pt x="1659" y="1913"/>
                  </a:lnTo>
                  <a:lnTo>
                    <a:pt x="1662" y="1910"/>
                  </a:lnTo>
                  <a:lnTo>
                    <a:pt x="1662" y="1908"/>
                  </a:lnTo>
                  <a:lnTo>
                    <a:pt x="1662" y="1908"/>
                  </a:lnTo>
                  <a:lnTo>
                    <a:pt x="1662" y="1908"/>
                  </a:lnTo>
                  <a:close/>
                  <a:moveTo>
                    <a:pt x="1692" y="1950"/>
                  </a:moveTo>
                  <a:lnTo>
                    <a:pt x="1692" y="1950"/>
                  </a:lnTo>
                  <a:lnTo>
                    <a:pt x="1692" y="1950"/>
                  </a:lnTo>
                  <a:lnTo>
                    <a:pt x="1692" y="1950"/>
                  </a:lnTo>
                  <a:lnTo>
                    <a:pt x="1692" y="1950"/>
                  </a:lnTo>
                  <a:lnTo>
                    <a:pt x="1695" y="1950"/>
                  </a:lnTo>
                  <a:lnTo>
                    <a:pt x="1695" y="1950"/>
                  </a:lnTo>
                  <a:lnTo>
                    <a:pt x="1695" y="1953"/>
                  </a:lnTo>
                  <a:lnTo>
                    <a:pt x="1695" y="1953"/>
                  </a:lnTo>
                  <a:lnTo>
                    <a:pt x="1695" y="1953"/>
                  </a:lnTo>
                  <a:lnTo>
                    <a:pt x="1695" y="1953"/>
                  </a:lnTo>
                  <a:lnTo>
                    <a:pt x="1695" y="1950"/>
                  </a:lnTo>
                  <a:lnTo>
                    <a:pt x="1695" y="1950"/>
                  </a:lnTo>
                  <a:lnTo>
                    <a:pt x="1695" y="1950"/>
                  </a:lnTo>
                  <a:lnTo>
                    <a:pt x="1695" y="1950"/>
                  </a:lnTo>
                  <a:lnTo>
                    <a:pt x="1692" y="1950"/>
                  </a:lnTo>
                  <a:lnTo>
                    <a:pt x="1692" y="1950"/>
                  </a:lnTo>
                  <a:lnTo>
                    <a:pt x="1692" y="1950"/>
                  </a:lnTo>
                  <a:lnTo>
                    <a:pt x="1692" y="1950"/>
                  </a:lnTo>
                  <a:close/>
                  <a:moveTo>
                    <a:pt x="1695" y="1953"/>
                  </a:moveTo>
                  <a:lnTo>
                    <a:pt x="1695" y="1953"/>
                  </a:lnTo>
                  <a:lnTo>
                    <a:pt x="1697" y="1953"/>
                  </a:lnTo>
                  <a:lnTo>
                    <a:pt x="1697" y="1953"/>
                  </a:lnTo>
                  <a:lnTo>
                    <a:pt x="1697" y="1953"/>
                  </a:lnTo>
                  <a:lnTo>
                    <a:pt x="1697" y="1953"/>
                  </a:lnTo>
                  <a:lnTo>
                    <a:pt x="1697" y="1953"/>
                  </a:lnTo>
                  <a:lnTo>
                    <a:pt x="1697" y="1953"/>
                  </a:lnTo>
                  <a:lnTo>
                    <a:pt x="1697" y="1953"/>
                  </a:lnTo>
                  <a:lnTo>
                    <a:pt x="1695" y="1953"/>
                  </a:lnTo>
                  <a:lnTo>
                    <a:pt x="1695" y="1953"/>
                  </a:lnTo>
                  <a:close/>
                  <a:moveTo>
                    <a:pt x="1607" y="2007"/>
                  </a:moveTo>
                  <a:lnTo>
                    <a:pt x="1610" y="2003"/>
                  </a:lnTo>
                  <a:lnTo>
                    <a:pt x="1610" y="2003"/>
                  </a:lnTo>
                  <a:lnTo>
                    <a:pt x="1610" y="2000"/>
                  </a:lnTo>
                  <a:lnTo>
                    <a:pt x="1610" y="2000"/>
                  </a:lnTo>
                  <a:lnTo>
                    <a:pt x="1610" y="2000"/>
                  </a:lnTo>
                  <a:lnTo>
                    <a:pt x="1610" y="2000"/>
                  </a:lnTo>
                  <a:lnTo>
                    <a:pt x="1607" y="2003"/>
                  </a:lnTo>
                  <a:lnTo>
                    <a:pt x="1607" y="2005"/>
                  </a:lnTo>
                  <a:lnTo>
                    <a:pt x="1607" y="2005"/>
                  </a:lnTo>
                  <a:lnTo>
                    <a:pt x="1607" y="2007"/>
                  </a:lnTo>
                  <a:lnTo>
                    <a:pt x="1607" y="2007"/>
                  </a:lnTo>
                  <a:close/>
                  <a:moveTo>
                    <a:pt x="1605" y="2005"/>
                  </a:moveTo>
                  <a:lnTo>
                    <a:pt x="1605" y="2005"/>
                  </a:lnTo>
                  <a:lnTo>
                    <a:pt x="1605" y="2007"/>
                  </a:lnTo>
                  <a:lnTo>
                    <a:pt x="1605" y="2007"/>
                  </a:lnTo>
                  <a:lnTo>
                    <a:pt x="1607" y="2007"/>
                  </a:lnTo>
                  <a:lnTo>
                    <a:pt x="1607" y="2007"/>
                  </a:lnTo>
                  <a:lnTo>
                    <a:pt x="1607" y="2005"/>
                  </a:lnTo>
                  <a:lnTo>
                    <a:pt x="1607" y="2005"/>
                  </a:lnTo>
                  <a:lnTo>
                    <a:pt x="1607" y="2005"/>
                  </a:lnTo>
                  <a:lnTo>
                    <a:pt x="1605" y="2005"/>
                  </a:lnTo>
                  <a:close/>
                  <a:moveTo>
                    <a:pt x="1610" y="2007"/>
                  </a:moveTo>
                  <a:lnTo>
                    <a:pt x="1610" y="2007"/>
                  </a:lnTo>
                  <a:lnTo>
                    <a:pt x="1610" y="2007"/>
                  </a:lnTo>
                  <a:lnTo>
                    <a:pt x="1610" y="2010"/>
                  </a:lnTo>
                  <a:lnTo>
                    <a:pt x="1610" y="2007"/>
                  </a:lnTo>
                  <a:lnTo>
                    <a:pt x="1610" y="2007"/>
                  </a:lnTo>
                  <a:lnTo>
                    <a:pt x="1610" y="2007"/>
                  </a:lnTo>
                  <a:lnTo>
                    <a:pt x="1610" y="2007"/>
                  </a:lnTo>
                  <a:close/>
                  <a:moveTo>
                    <a:pt x="1716" y="1979"/>
                  </a:moveTo>
                  <a:lnTo>
                    <a:pt x="1716" y="1979"/>
                  </a:lnTo>
                  <a:lnTo>
                    <a:pt x="1716" y="1979"/>
                  </a:lnTo>
                  <a:lnTo>
                    <a:pt x="1716" y="1979"/>
                  </a:lnTo>
                  <a:lnTo>
                    <a:pt x="1716" y="1977"/>
                  </a:lnTo>
                  <a:lnTo>
                    <a:pt x="1716" y="1979"/>
                  </a:lnTo>
                  <a:lnTo>
                    <a:pt x="1716" y="1979"/>
                  </a:lnTo>
                  <a:lnTo>
                    <a:pt x="1716" y="1979"/>
                  </a:lnTo>
                  <a:lnTo>
                    <a:pt x="1716" y="1979"/>
                  </a:lnTo>
                  <a:lnTo>
                    <a:pt x="1716" y="1979"/>
                  </a:lnTo>
                  <a:lnTo>
                    <a:pt x="1716" y="1979"/>
                  </a:lnTo>
                  <a:lnTo>
                    <a:pt x="1716" y="1979"/>
                  </a:lnTo>
                  <a:lnTo>
                    <a:pt x="1716"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9" y="1995"/>
                  </a:lnTo>
                  <a:lnTo>
                    <a:pt x="1709" y="1995"/>
                  </a:lnTo>
                  <a:lnTo>
                    <a:pt x="1709" y="1995"/>
                  </a:lnTo>
                  <a:lnTo>
                    <a:pt x="1709" y="1995"/>
                  </a:lnTo>
                  <a:lnTo>
                    <a:pt x="1709" y="1995"/>
                  </a:lnTo>
                  <a:lnTo>
                    <a:pt x="1711" y="1995"/>
                  </a:lnTo>
                  <a:lnTo>
                    <a:pt x="1711" y="1995"/>
                  </a:lnTo>
                  <a:lnTo>
                    <a:pt x="1711" y="1995"/>
                  </a:lnTo>
                  <a:lnTo>
                    <a:pt x="1711" y="1995"/>
                  </a:lnTo>
                  <a:lnTo>
                    <a:pt x="1711" y="1995"/>
                  </a:lnTo>
                  <a:lnTo>
                    <a:pt x="1711" y="1995"/>
                  </a:lnTo>
                  <a:lnTo>
                    <a:pt x="1711" y="1995"/>
                  </a:lnTo>
                  <a:lnTo>
                    <a:pt x="1714" y="1995"/>
                  </a:lnTo>
                  <a:lnTo>
                    <a:pt x="1714" y="1995"/>
                  </a:lnTo>
                  <a:lnTo>
                    <a:pt x="1714" y="1995"/>
                  </a:lnTo>
                  <a:lnTo>
                    <a:pt x="1714" y="1993"/>
                  </a:lnTo>
                  <a:lnTo>
                    <a:pt x="1711" y="1993"/>
                  </a:lnTo>
                  <a:lnTo>
                    <a:pt x="1711" y="1993"/>
                  </a:lnTo>
                  <a:close/>
                  <a:moveTo>
                    <a:pt x="1600" y="2040"/>
                  </a:moveTo>
                  <a:lnTo>
                    <a:pt x="1600" y="2040"/>
                  </a:lnTo>
                  <a:lnTo>
                    <a:pt x="1598" y="2040"/>
                  </a:lnTo>
                  <a:lnTo>
                    <a:pt x="1598" y="2040"/>
                  </a:lnTo>
                  <a:lnTo>
                    <a:pt x="1598" y="2043"/>
                  </a:lnTo>
                  <a:lnTo>
                    <a:pt x="1598" y="2043"/>
                  </a:lnTo>
                  <a:lnTo>
                    <a:pt x="1600" y="2040"/>
                  </a:lnTo>
                  <a:lnTo>
                    <a:pt x="1600" y="2040"/>
                  </a:lnTo>
                  <a:close/>
                  <a:moveTo>
                    <a:pt x="1586" y="2050"/>
                  </a:moveTo>
                  <a:lnTo>
                    <a:pt x="1586" y="2052"/>
                  </a:lnTo>
                  <a:lnTo>
                    <a:pt x="1586" y="2052"/>
                  </a:lnTo>
                  <a:lnTo>
                    <a:pt x="1586" y="2052"/>
                  </a:lnTo>
                  <a:lnTo>
                    <a:pt x="1586" y="2055"/>
                  </a:lnTo>
                  <a:lnTo>
                    <a:pt x="1586" y="2055"/>
                  </a:lnTo>
                  <a:lnTo>
                    <a:pt x="1586" y="2052"/>
                  </a:lnTo>
                  <a:lnTo>
                    <a:pt x="1586" y="2050"/>
                  </a:lnTo>
                  <a:lnTo>
                    <a:pt x="1586" y="2050"/>
                  </a:lnTo>
                  <a:lnTo>
                    <a:pt x="1586" y="2050"/>
                  </a:lnTo>
                  <a:close/>
                  <a:moveTo>
                    <a:pt x="1605" y="2055"/>
                  </a:moveTo>
                  <a:lnTo>
                    <a:pt x="1605" y="2052"/>
                  </a:lnTo>
                  <a:lnTo>
                    <a:pt x="1605" y="2052"/>
                  </a:lnTo>
                  <a:lnTo>
                    <a:pt x="1605" y="2055"/>
                  </a:lnTo>
                  <a:lnTo>
                    <a:pt x="1605" y="2055"/>
                  </a:lnTo>
                  <a:lnTo>
                    <a:pt x="1605" y="2055"/>
                  </a:lnTo>
                  <a:lnTo>
                    <a:pt x="1605" y="2055"/>
                  </a:lnTo>
                  <a:lnTo>
                    <a:pt x="1605" y="2055"/>
                  </a:lnTo>
                  <a:lnTo>
                    <a:pt x="1605" y="2055"/>
                  </a:lnTo>
                  <a:lnTo>
                    <a:pt x="1605" y="2057"/>
                  </a:lnTo>
                  <a:lnTo>
                    <a:pt x="1605" y="2057"/>
                  </a:lnTo>
                  <a:lnTo>
                    <a:pt x="1605" y="2057"/>
                  </a:lnTo>
                  <a:lnTo>
                    <a:pt x="1605" y="2057"/>
                  </a:lnTo>
                  <a:lnTo>
                    <a:pt x="1605" y="2057"/>
                  </a:lnTo>
                  <a:lnTo>
                    <a:pt x="1605" y="2055"/>
                  </a:lnTo>
                  <a:close/>
                  <a:moveTo>
                    <a:pt x="1603" y="2055"/>
                  </a:moveTo>
                  <a:lnTo>
                    <a:pt x="1603" y="2055"/>
                  </a:lnTo>
                  <a:lnTo>
                    <a:pt x="1603" y="2055"/>
                  </a:lnTo>
                  <a:lnTo>
                    <a:pt x="1603" y="2055"/>
                  </a:lnTo>
                  <a:lnTo>
                    <a:pt x="1603" y="2057"/>
                  </a:lnTo>
                  <a:lnTo>
                    <a:pt x="1603" y="2057"/>
                  </a:lnTo>
                  <a:lnTo>
                    <a:pt x="1603" y="2057"/>
                  </a:lnTo>
                  <a:lnTo>
                    <a:pt x="1603" y="2057"/>
                  </a:lnTo>
                  <a:lnTo>
                    <a:pt x="1605" y="2057"/>
                  </a:lnTo>
                  <a:lnTo>
                    <a:pt x="1605" y="2057"/>
                  </a:lnTo>
                  <a:lnTo>
                    <a:pt x="1605" y="2055"/>
                  </a:lnTo>
                  <a:lnTo>
                    <a:pt x="1603" y="2055"/>
                  </a:lnTo>
                  <a:lnTo>
                    <a:pt x="1603" y="2055"/>
                  </a:lnTo>
                  <a:close/>
                  <a:moveTo>
                    <a:pt x="1593" y="2066"/>
                  </a:moveTo>
                  <a:lnTo>
                    <a:pt x="1593" y="2066"/>
                  </a:lnTo>
                  <a:lnTo>
                    <a:pt x="1593" y="2069"/>
                  </a:lnTo>
                  <a:lnTo>
                    <a:pt x="1593" y="2069"/>
                  </a:lnTo>
                  <a:lnTo>
                    <a:pt x="1591" y="2069"/>
                  </a:lnTo>
                  <a:lnTo>
                    <a:pt x="1591" y="2069"/>
                  </a:lnTo>
                  <a:lnTo>
                    <a:pt x="1591" y="2069"/>
                  </a:lnTo>
                  <a:lnTo>
                    <a:pt x="1593" y="2069"/>
                  </a:lnTo>
                  <a:lnTo>
                    <a:pt x="1593" y="2069"/>
                  </a:lnTo>
                  <a:lnTo>
                    <a:pt x="1593" y="2069"/>
                  </a:lnTo>
                  <a:lnTo>
                    <a:pt x="1593" y="2069"/>
                  </a:lnTo>
                  <a:lnTo>
                    <a:pt x="1593" y="2066"/>
                  </a:lnTo>
                  <a:lnTo>
                    <a:pt x="1593" y="2066"/>
                  </a:lnTo>
                  <a:close/>
                  <a:moveTo>
                    <a:pt x="1593" y="2071"/>
                  </a:moveTo>
                  <a:lnTo>
                    <a:pt x="1593" y="2071"/>
                  </a:lnTo>
                  <a:lnTo>
                    <a:pt x="1593" y="2071"/>
                  </a:lnTo>
                  <a:lnTo>
                    <a:pt x="1593" y="2071"/>
                  </a:lnTo>
                  <a:lnTo>
                    <a:pt x="1593" y="2071"/>
                  </a:lnTo>
                  <a:lnTo>
                    <a:pt x="1593" y="2074"/>
                  </a:lnTo>
                  <a:lnTo>
                    <a:pt x="1593" y="2074"/>
                  </a:lnTo>
                  <a:lnTo>
                    <a:pt x="1593" y="2074"/>
                  </a:lnTo>
                  <a:lnTo>
                    <a:pt x="1593" y="2074"/>
                  </a:lnTo>
                  <a:lnTo>
                    <a:pt x="1593" y="2074"/>
                  </a:lnTo>
                  <a:lnTo>
                    <a:pt x="1593" y="2071"/>
                  </a:lnTo>
                  <a:close/>
                  <a:moveTo>
                    <a:pt x="1598" y="2088"/>
                  </a:moveTo>
                  <a:lnTo>
                    <a:pt x="1598" y="2088"/>
                  </a:lnTo>
                  <a:lnTo>
                    <a:pt x="1598" y="2088"/>
                  </a:lnTo>
                  <a:lnTo>
                    <a:pt x="1598" y="2088"/>
                  </a:lnTo>
                  <a:lnTo>
                    <a:pt x="1598" y="2088"/>
                  </a:lnTo>
                  <a:lnTo>
                    <a:pt x="1598" y="2090"/>
                  </a:lnTo>
                  <a:lnTo>
                    <a:pt x="1600" y="2088"/>
                  </a:lnTo>
                  <a:lnTo>
                    <a:pt x="1600" y="2088"/>
                  </a:lnTo>
                  <a:lnTo>
                    <a:pt x="1600" y="2088"/>
                  </a:lnTo>
                  <a:lnTo>
                    <a:pt x="1598" y="2088"/>
                  </a:lnTo>
                  <a:close/>
                  <a:moveTo>
                    <a:pt x="1697" y="2085"/>
                  </a:moveTo>
                  <a:lnTo>
                    <a:pt x="1697" y="2085"/>
                  </a:lnTo>
                  <a:lnTo>
                    <a:pt x="1697" y="2083"/>
                  </a:lnTo>
                  <a:lnTo>
                    <a:pt x="1697" y="2083"/>
                  </a:lnTo>
                  <a:lnTo>
                    <a:pt x="1697" y="2083"/>
                  </a:lnTo>
                  <a:lnTo>
                    <a:pt x="1697" y="2083"/>
                  </a:lnTo>
                  <a:lnTo>
                    <a:pt x="1697" y="2083"/>
                  </a:lnTo>
                  <a:lnTo>
                    <a:pt x="1695" y="2083"/>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1" y="2111"/>
                  </a:lnTo>
                  <a:lnTo>
                    <a:pt x="1721" y="2111"/>
                  </a:lnTo>
                  <a:lnTo>
                    <a:pt x="1721" y="2111"/>
                  </a:lnTo>
                  <a:lnTo>
                    <a:pt x="1721" y="2111"/>
                  </a:lnTo>
                  <a:lnTo>
                    <a:pt x="1723" y="2111"/>
                  </a:lnTo>
                  <a:lnTo>
                    <a:pt x="1726" y="2114"/>
                  </a:lnTo>
                  <a:lnTo>
                    <a:pt x="1726" y="2111"/>
                  </a:lnTo>
                  <a:lnTo>
                    <a:pt x="1726" y="2111"/>
                  </a:lnTo>
                  <a:lnTo>
                    <a:pt x="1723" y="2111"/>
                  </a:lnTo>
                  <a:close/>
                  <a:moveTo>
                    <a:pt x="1730" y="2114"/>
                  </a:moveTo>
                  <a:lnTo>
                    <a:pt x="1728" y="2114"/>
                  </a:lnTo>
                  <a:lnTo>
                    <a:pt x="1723" y="2114"/>
                  </a:lnTo>
                  <a:lnTo>
                    <a:pt x="1723" y="2114"/>
                  </a:lnTo>
                  <a:lnTo>
                    <a:pt x="1723" y="2116"/>
                  </a:lnTo>
                  <a:lnTo>
                    <a:pt x="1726" y="2116"/>
                  </a:lnTo>
                  <a:lnTo>
                    <a:pt x="1726" y="2116"/>
                  </a:lnTo>
                  <a:lnTo>
                    <a:pt x="1726" y="2116"/>
                  </a:lnTo>
                  <a:lnTo>
                    <a:pt x="1726" y="2116"/>
                  </a:lnTo>
                  <a:lnTo>
                    <a:pt x="1728" y="2116"/>
                  </a:lnTo>
                  <a:lnTo>
                    <a:pt x="1728"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9" y="2126"/>
                  </a:lnTo>
                  <a:lnTo>
                    <a:pt x="1759" y="2126"/>
                  </a:lnTo>
                  <a:lnTo>
                    <a:pt x="1759" y="2126"/>
                  </a:lnTo>
                  <a:lnTo>
                    <a:pt x="1761" y="2126"/>
                  </a:lnTo>
                  <a:lnTo>
                    <a:pt x="1761" y="2126"/>
                  </a:lnTo>
                  <a:lnTo>
                    <a:pt x="1759" y="2126"/>
                  </a:lnTo>
                  <a:lnTo>
                    <a:pt x="1759" y="2126"/>
                  </a:lnTo>
                  <a:lnTo>
                    <a:pt x="1759" y="2123"/>
                  </a:lnTo>
                  <a:lnTo>
                    <a:pt x="1759" y="2123"/>
                  </a:lnTo>
                  <a:lnTo>
                    <a:pt x="1754" y="2123"/>
                  </a:lnTo>
                  <a:lnTo>
                    <a:pt x="1754" y="2123"/>
                  </a:lnTo>
                  <a:lnTo>
                    <a:pt x="1754" y="2123"/>
                  </a:lnTo>
                  <a:lnTo>
                    <a:pt x="1752" y="2123"/>
                  </a:lnTo>
                  <a:lnTo>
                    <a:pt x="1754" y="2123"/>
                  </a:lnTo>
                  <a:lnTo>
                    <a:pt x="1756" y="2123"/>
                  </a:lnTo>
                  <a:lnTo>
                    <a:pt x="1756" y="2126"/>
                  </a:lnTo>
                  <a:lnTo>
                    <a:pt x="1756" y="2126"/>
                  </a:lnTo>
                  <a:lnTo>
                    <a:pt x="1756" y="2126"/>
                  </a:lnTo>
                  <a:close/>
                  <a:moveTo>
                    <a:pt x="1811" y="2173"/>
                  </a:moveTo>
                  <a:lnTo>
                    <a:pt x="1811" y="2173"/>
                  </a:lnTo>
                  <a:lnTo>
                    <a:pt x="1811" y="2171"/>
                  </a:lnTo>
                  <a:lnTo>
                    <a:pt x="1811" y="2171"/>
                  </a:lnTo>
                  <a:lnTo>
                    <a:pt x="1811" y="2171"/>
                  </a:lnTo>
                  <a:lnTo>
                    <a:pt x="1811" y="2171"/>
                  </a:lnTo>
                  <a:lnTo>
                    <a:pt x="1808" y="2168"/>
                  </a:lnTo>
                  <a:lnTo>
                    <a:pt x="1806" y="2168"/>
                  </a:lnTo>
                  <a:lnTo>
                    <a:pt x="1806" y="2168"/>
                  </a:lnTo>
                  <a:lnTo>
                    <a:pt x="1808" y="2171"/>
                  </a:lnTo>
                  <a:lnTo>
                    <a:pt x="1811" y="2173"/>
                  </a:lnTo>
                  <a:lnTo>
                    <a:pt x="1811" y="2173"/>
                  </a:lnTo>
                  <a:close/>
                  <a:moveTo>
                    <a:pt x="1735" y="2194"/>
                  </a:moveTo>
                  <a:lnTo>
                    <a:pt x="1735" y="2194"/>
                  </a:lnTo>
                  <a:lnTo>
                    <a:pt x="1735" y="2194"/>
                  </a:lnTo>
                  <a:lnTo>
                    <a:pt x="1735" y="2194"/>
                  </a:lnTo>
                  <a:lnTo>
                    <a:pt x="1733" y="2194"/>
                  </a:lnTo>
                  <a:lnTo>
                    <a:pt x="1733" y="2194"/>
                  </a:lnTo>
                  <a:lnTo>
                    <a:pt x="1733" y="2194"/>
                  </a:lnTo>
                  <a:lnTo>
                    <a:pt x="1735" y="2194"/>
                  </a:lnTo>
                  <a:lnTo>
                    <a:pt x="1735" y="2194"/>
                  </a:lnTo>
                  <a:close/>
                  <a:moveTo>
                    <a:pt x="1745" y="2209"/>
                  </a:moveTo>
                  <a:lnTo>
                    <a:pt x="1742" y="2206"/>
                  </a:lnTo>
                  <a:lnTo>
                    <a:pt x="1742" y="2206"/>
                  </a:lnTo>
                  <a:lnTo>
                    <a:pt x="1740" y="2209"/>
                  </a:lnTo>
                  <a:lnTo>
                    <a:pt x="1740" y="2209"/>
                  </a:lnTo>
                  <a:lnTo>
                    <a:pt x="1740" y="2209"/>
                  </a:lnTo>
                  <a:lnTo>
                    <a:pt x="1740" y="2211"/>
                  </a:lnTo>
                  <a:lnTo>
                    <a:pt x="1742" y="2209"/>
                  </a:lnTo>
                  <a:lnTo>
                    <a:pt x="1742" y="2209"/>
                  </a:lnTo>
                  <a:lnTo>
                    <a:pt x="1745" y="2209"/>
                  </a:lnTo>
                  <a:close/>
                  <a:moveTo>
                    <a:pt x="1827" y="2197"/>
                  </a:moveTo>
                  <a:lnTo>
                    <a:pt x="1825" y="2194"/>
                  </a:lnTo>
                  <a:lnTo>
                    <a:pt x="1825" y="2194"/>
                  </a:lnTo>
                  <a:lnTo>
                    <a:pt x="1825" y="2194"/>
                  </a:lnTo>
                  <a:lnTo>
                    <a:pt x="1825" y="2194"/>
                  </a:lnTo>
                  <a:lnTo>
                    <a:pt x="1825" y="2194"/>
                  </a:lnTo>
                  <a:lnTo>
                    <a:pt x="1823" y="2192"/>
                  </a:lnTo>
                  <a:lnTo>
                    <a:pt x="1823" y="2192"/>
                  </a:lnTo>
                  <a:lnTo>
                    <a:pt x="1823" y="2192"/>
                  </a:lnTo>
                  <a:lnTo>
                    <a:pt x="1823" y="2194"/>
                  </a:lnTo>
                  <a:lnTo>
                    <a:pt x="1823" y="2194"/>
                  </a:lnTo>
                  <a:lnTo>
                    <a:pt x="1825" y="2197"/>
                  </a:lnTo>
                  <a:lnTo>
                    <a:pt x="1825" y="2197"/>
                  </a:lnTo>
                  <a:lnTo>
                    <a:pt x="1825" y="2197"/>
                  </a:lnTo>
                  <a:lnTo>
                    <a:pt x="1825" y="2197"/>
                  </a:lnTo>
                  <a:lnTo>
                    <a:pt x="1825" y="2197"/>
                  </a:lnTo>
                  <a:lnTo>
                    <a:pt x="1827" y="2197"/>
                  </a:lnTo>
                  <a:lnTo>
                    <a:pt x="1827" y="2197"/>
                  </a:lnTo>
                  <a:lnTo>
                    <a:pt x="1827" y="2197"/>
                  </a:lnTo>
                  <a:lnTo>
                    <a:pt x="1827" y="2197"/>
                  </a:lnTo>
                  <a:lnTo>
                    <a:pt x="1827" y="2197"/>
                  </a:lnTo>
                  <a:lnTo>
                    <a:pt x="1827" y="2197"/>
                  </a:lnTo>
                  <a:close/>
                  <a:moveTo>
                    <a:pt x="1834" y="2211"/>
                  </a:moveTo>
                  <a:lnTo>
                    <a:pt x="1834" y="2211"/>
                  </a:lnTo>
                  <a:lnTo>
                    <a:pt x="1832" y="2211"/>
                  </a:lnTo>
                  <a:lnTo>
                    <a:pt x="1832" y="2211"/>
                  </a:lnTo>
                  <a:lnTo>
                    <a:pt x="1832" y="2211"/>
                  </a:lnTo>
                  <a:lnTo>
                    <a:pt x="1832" y="2211"/>
                  </a:lnTo>
                  <a:lnTo>
                    <a:pt x="1832" y="2213"/>
                  </a:lnTo>
                  <a:lnTo>
                    <a:pt x="1832" y="2213"/>
                  </a:lnTo>
                  <a:lnTo>
                    <a:pt x="1832"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7" y="2218"/>
                  </a:lnTo>
                  <a:lnTo>
                    <a:pt x="1837" y="2218"/>
                  </a:lnTo>
                  <a:lnTo>
                    <a:pt x="1837" y="2218"/>
                  </a:lnTo>
                  <a:lnTo>
                    <a:pt x="1837" y="2218"/>
                  </a:lnTo>
                  <a:lnTo>
                    <a:pt x="1837" y="2216"/>
                  </a:lnTo>
                  <a:lnTo>
                    <a:pt x="1837" y="2216"/>
                  </a:lnTo>
                  <a:lnTo>
                    <a:pt x="1834" y="2216"/>
                  </a:lnTo>
                  <a:close/>
                  <a:moveTo>
                    <a:pt x="1839" y="2227"/>
                  </a:moveTo>
                  <a:lnTo>
                    <a:pt x="1839" y="2227"/>
                  </a:lnTo>
                  <a:lnTo>
                    <a:pt x="1839" y="2227"/>
                  </a:lnTo>
                  <a:lnTo>
                    <a:pt x="1839" y="2227"/>
                  </a:lnTo>
                  <a:lnTo>
                    <a:pt x="1839" y="2227"/>
                  </a:lnTo>
                  <a:lnTo>
                    <a:pt x="1842" y="2227"/>
                  </a:lnTo>
                  <a:lnTo>
                    <a:pt x="1842" y="2225"/>
                  </a:lnTo>
                  <a:lnTo>
                    <a:pt x="1842" y="2225"/>
                  </a:lnTo>
                  <a:lnTo>
                    <a:pt x="1839" y="2225"/>
                  </a:lnTo>
                  <a:lnTo>
                    <a:pt x="1839" y="2225"/>
                  </a:lnTo>
                  <a:lnTo>
                    <a:pt x="1839" y="2225"/>
                  </a:lnTo>
                  <a:lnTo>
                    <a:pt x="1839" y="2225"/>
                  </a:lnTo>
                  <a:lnTo>
                    <a:pt x="1839" y="2225"/>
                  </a:lnTo>
                  <a:lnTo>
                    <a:pt x="1839" y="2225"/>
                  </a:lnTo>
                  <a:lnTo>
                    <a:pt x="1839" y="2225"/>
                  </a:lnTo>
                  <a:lnTo>
                    <a:pt x="1839" y="2227"/>
                  </a:lnTo>
                  <a:close/>
                  <a:moveTo>
                    <a:pt x="1846" y="2237"/>
                  </a:moveTo>
                  <a:lnTo>
                    <a:pt x="1846" y="2237"/>
                  </a:lnTo>
                  <a:lnTo>
                    <a:pt x="1844" y="2235"/>
                  </a:lnTo>
                  <a:lnTo>
                    <a:pt x="1844" y="2235"/>
                  </a:lnTo>
                  <a:lnTo>
                    <a:pt x="1844" y="2235"/>
                  </a:lnTo>
                  <a:lnTo>
                    <a:pt x="1844" y="2235"/>
                  </a:lnTo>
                  <a:lnTo>
                    <a:pt x="1844" y="2235"/>
                  </a:lnTo>
                  <a:lnTo>
                    <a:pt x="1844" y="2235"/>
                  </a:lnTo>
                  <a:lnTo>
                    <a:pt x="1844" y="2235"/>
                  </a:lnTo>
                  <a:lnTo>
                    <a:pt x="1844" y="2237"/>
                  </a:lnTo>
                  <a:lnTo>
                    <a:pt x="1844" y="2237"/>
                  </a:lnTo>
                  <a:lnTo>
                    <a:pt x="1844" y="2237"/>
                  </a:lnTo>
                  <a:lnTo>
                    <a:pt x="1844" y="2237"/>
                  </a:lnTo>
                  <a:lnTo>
                    <a:pt x="1846" y="2237"/>
                  </a:lnTo>
                  <a:lnTo>
                    <a:pt x="1846" y="2237"/>
                  </a:lnTo>
                  <a:lnTo>
                    <a:pt x="1846" y="2237"/>
                  </a:lnTo>
                  <a:lnTo>
                    <a:pt x="1846" y="2237"/>
                  </a:lnTo>
                  <a:close/>
                  <a:moveTo>
                    <a:pt x="1766" y="2265"/>
                  </a:moveTo>
                  <a:lnTo>
                    <a:pt x="1766" y="2265"/>
                  </a:lnTo>
                  <a:lnTo>
                    <a:pt x="1766" y="2265"/>
                  </a:lnTo>
                  <a:lnTo>
                    <a:pt x="1763" y="2265"/>
                  </a:lnTo>
                  <a:lnTo>
                    <a:pt x="1763" y="2265"/>
                  </a:lnTo>
                  <a:lnTo>
                    <a:pt x="1766" y="2265"/>
                  </a:lnTo>
                  <a:lnTo>
                    <a:pt x="1766" y="2265"/>
                  </a:lnTo>
                  <a:close/>
                  <a:moveTo>
                    <a:pt x="1761" y="2265"/>
                  </a:moveTo>
                  <a:lnTo>
                    <a:pt x="1761" y="2265"/>
                  </a:lnTo>
                  <a:lnTo>
                    <a:pt x="1763" y="2265"/>
                  </a:lnTo>
                  <a:lnTo>
                    <a:pt x="1761" y="2265"/>
                  </a:lnTo>
                  <a:lnTo>
                    <a:pt x="1761" y="2265"/>
                  </a:lnTo>
                  <a:close/>
                  <a:moveTo>
                    <a:pt x="1780" y="2272"/>
                  </a:moveTo>
                  <a:lnTo>
                    <a:pt x="1780" y="2272"/>
                  </a:lnTo>
                  <a:lnTo>
                    <a:pt x="1780" y="2272"/>
                  </a:lnTo>
                  <a:lnTo>
                    <a:pt x="1780" y="2272"/>
                  </a:lnTo>
                  <a:lnTo>
                    <a:pt x="1780" y="2272"/>
                  </a:lnTo>
                  <a:lnTo>
                    <a:pt x="1780" y="2272"/>
                  </a:lnTo>
                  <a:close/>
                  <a:moveTo>
                    <a:pt x="1782" y="2272"/>
                  </a:moveTo>
                  <a:lnTo>
                    <a:pt x="1782" y="2272"/>
                  </a:lnTo>
                  <a:lnTo>
                    <a:pt x="1782" y="2275"/>
                  </a:lnTo>
                  <a:lnTo>
                    <a:pt x="1782" y="2275"/>
                  </a:lnTo>
                  <a:lnTo>
                    <a:pt x="1782" y="2272"/>
                  </a:lnTo>
                  <a:close/>
                  <a:moveTo>
                    <a:pt x="1853" y="2261"/>
                  </a:moveTo>
                  <a:lnTo>
                    <a:pt x="1851" y="2258"/>
                  </a:lnTo>
                  <a:lnTo>
                    <a:pt x="1851" y="2261"/>
                  </a:lnTo>
                  <a:lnTo>
                    <a:pt x="1851" y="2261"/>
                  </a:lnTo>
                  <a:lnTo>
                    <a:pt x="1851" y="2263"/>
                  </a:lnTo>
                  <a:lnTo>
                    <a:pt x="1851"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4" y="2284"/>
                  </a:moveTo>
                  <a:lnTo>
                    <a:pt x="1804" y="2284"/>
                  </a:lnTo>
                  <a:lnTo>
                    <a:pt x="1801" y="2284"/>
                  </a:lnTo>
                  <a:lnTo>
                    <a:pt x="1804" y="2284"/>
                  </a:lnTo>
                  <a:lnTo>
                    <a:pt x="1804" y="2287"/>
                  </a:lnTo>
                  <a:lnTo>
                    <a:pt x="1804" y="2287"/>
                  </a:lnTo>
                  <a:lnTo>
                    <a:pt x="1804" y="2287"/>
                  </a:lnTo>
                  <a:lnTo>
                    <a:pt x="1804"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4" y="2289"/>
                  </a:lnTo>
                  <a:lnTo>
                    <a:pt x="1804" y="2287"/>
                  </a:lnTo>
                  <a:lnTo>
                    <a:pt x="1801" y="2287"/>
                  </a:lnTo>
                  <a:lnTo>
                    <a:pt x="1801" y="2287"/>
                  </a:lnTo>
                  <a:close/>
                  <a:moveTo>
                    <a:pt x="1853" y="2277"/>
                  </a:moveTo>
                  <a:lnTo>
                    <a:pt x="1853" y="2277"/>
                  </a:lnTo>
                  <a:lnTo>
                    <a:pt x="1853" y="2277"/>
                  </a:lnTo>
                  <a:lnTo>
                    <a:pt x="1856" y="2275"/>
                  </a:lnTo>
                  <a:lnTo>
                    <a:pt x="1856" y="2275"/>
                  </a:lnTo>
                  <a:lnTo>
                    <a:pt x="1856" y="2272"/>
                  </a:lnTo>
                  <a:lnTo>
                    <a:pt x="1856" y="2272"/>
                  </a:lnTo>
                  <a:lnTo>
                    <a:pt x="1856" y="2272"/>
                  </a:lnTo>
                  <a:lnTo>
                    <a:pt x="1856"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2" y="2294"/>
                  </a:moveTo>
                  <a:lnTo>
                    <a:pt x="1789" y="2294"/>
                  </a:lnTo>
                  <a:lnTo>
                    <a:pt x="1789" y="2296"/>
                  </a:lnTo>
                  <a:lnTo>
                    <a:pt x="1789" y="2296"/>
                  </a:lnTo>
                  <a:lnTo>
                    <a:pt x="1789" y="2296"/>
                  </a:lnTo>
                  <a:lnTo>
                    <a:pt x="1789" y="2296"/>
                  </a:lnTo>
                  <a:lnTo>
                    <a:pt x="1789" y="2296"/>
                  </a:lnTo>
                  <a:lnTo>
                    <a:pt x="1789" y="2296"/>
                  </a:lnTo>
                  <a:lnTo>
                    <a:pt x="1792" y="2296"/>
                  </a:lnTo>
                  <a:lnTo>
                    <a:pt x="1792" y="2296"/>
                  </a:lnTo>
                  <a:lnTo>
                    <a:pt x="1792" y="2294"/>
                  </a:lnTo>
                  <a:lnTo>
                    <a:pt x="1792" y="2294"/>
                  </a:lnTo>
                  <a:lnTo>
                    <a:pt x="1792" y="2294"/>
                  </a:lnTo>
                  <a:lnTo>
                    <a:pt x="1792" y="2296"/>
                  </a:lnTo>
                  <a:lnTo>
                    <a:pt x="1792" y="2296"/>
                  </a:lnTo>
                  <a:lnTo>
                    <a:pt x="1792" y="2294"/>
                  </a:lnTo>
                  <a:lnTo>
                    <a:pt x="1792" y="2294"/>
                  </a:lnTo>
                  <a:lnTo>
                    <a:pt x="1792" y="2294"/>
                  </a:lnTo>
                  <a:close/>
                  <a:moveTo>
                    <a:pt x="1856" y="2284"/>
                  </a:moveTo>
                  <a:lnTo>
                    <a:pt x="1856" y="2284"/>
                  </a:lnTo>
                  <a:lnTo>
                    <a:pt x="1853" y="2284"/>
                  </a:lnTo>
                  <a:lnTo>
                    <a:pt x="1853" y="2284"/>
                  </a:lnTo>
                  <a:lnTo>
                    <a:pt x="1856" y="2284"/>
                  </a:lnTo>
                  <a:lnTo>
                    <a:pt x="1856" y="2282"/>
                  </a:lnTo>
                  <a:lnTo>
                    <a:pt x="1856" y="2282"/>
                  </a:lnTo>
                  <a:lnTo>
                    <a:pt x="1853" y="2282"/>
                  </a:lnTo>
                  <a:lnTo>
                    <a:pt x="1853" y="2280"/>
                  </a:lnTo>
                  <a:lnTo>
                    <a:pt x="1853" y="2282"/>
                  </a:lnTo>
                  <a:lnTo>
                    <a:pt x="1853" y="2282"/>
                  </a:lnTo>
                  <a:lnTo>
                    <a:pt x="1853" y="2282"/>
                  </a:lnTo>
                  <a:lnTo>
                    <a:pt x="1853" y="2282"/>
                  </a:lnTo>
                  <a:lnTo>
                    <a:pt x="1853" y="2284"/>
                  </a:lnTo>
                  <a:lnTo>
                    <a:pt x="1856" y="2284"/>
                  </a:lnTo>
                  <a:close/>
                  <a:moveTo>
                    <a:pt x="1778" y="2490"/>
                  </a:moveTo>
                  <a:lnTo>
                    <a:pt x="1780" y="2490"/>
                  </a:lnTo>
                  <a:lnTo>
                    <a:pt x="1778" y="2490"/>
                  </a:lnTo>
                  <a:lnTo>
                    <a:pt x="1778" y="2490"/>
                  </a:lnTo>
                  <a:lnTo>
                    <a:pt x="1778" y="2490"/>
                  </a:lnTo>
                  <a:lnTo>
                    <a:pt x="1778" y="2490"/>
                  </a:lnTo>
                  <a:lnTo>
                    <a:pt x="1778" y="2490"/>
                  </a:lnTo>
                  <a:lnTo>
                    <a:pt x="1778" y="2493"/>
                  </a:lnTo>
                  <a:lnTo>
                    <a:pt x="1778" y="2493"/>
                  </a:lnTo>
                  <a:lnTo>
                    <a:pt x="1778" y="2493"/>
                  </a:lnTo>
                  <a:lnTo>
                    <a:pt x="1778" y="2490"/>
                  </a:lnTo>
                  <a:lnTo>
                    <a:pt x="1778" y="2490"/>
                  </a:lnTo>
                  <a:close/>
                  <a:moveTo>
                    <a:pt x="1775" y="2493"/>
                  </a:moveTo>
                  <a:lnTo>
                    <a:pt x="1775" y="2493"/>
                  </a:lnTo>
                  <a:lnTo>
                    <a:pt x="1775" y="2493"/>
                  </a:lnTo>
                  <a:lnTo>
                    <a:pt x="1775" y="2493"/>
                  </a:lnTo>
                  <a:lnTo>
                    <a:pt x="1775" y="2493"/>
                  </a:lnTo>
                  <a:lnTo>
                    <a:pt x="1775" y="2495"/>
                  </a:lnTo>
                  <a:lnTo>
                    <a:pt x="1775" y="2495"/>
                  </a:lnTo>
                  <a:lnTo>
                    <a:pt x="1778" y="2493"/>
                  </a:lnTo>
                  <a:lnTo>
                    <a:pt x="1778" y="2493"/>
                  </a:lnTo>
                  <a:lnTo>
                    <a:pt x="1778" y="2493"/>
                  </a:lnTo>
                  <a:lnTo>
                    <a:pt x="1775" y="2493"/>
                  </a:lnTo>
                  <a:lnTo>
                    <a:pt x="1775" y="2493"/>
                  </a:lnTo>
                  <a:close/>
                  <a:moveTo>
                    <a:pt x="1778" y="2500"/>
                  </a:moveTo>
                  <a:lnTo>
                    <a:pt x="1778" y="2500"/>
                  </a:lnTo>
                  <a:lnTo>
                    <a:pt x="1778" y="2500"/>
                  </a:lnTo>
                  <a:lnTo>
                    <a:pt x="1778" y="2500"/>
                  </a:lnTo>
                  <a:lnTo>
                    <a:pt x="1778" y="2500"/>
                  </a:lnTo>
                  <a:lnTo>
                    <a:pt x="1778" y="2497"/>
                  </a:lnTo>
                  <a:lnTo>
                    <a:pt x="1778"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8" y="2500"/>
                  </a:lnTo>
                  <a:lnTo>
                    <a:pt x="1778" y="2500"/>
                  </a:lnTo>
                  <a:lnTo>
                    <a:pt x="1778" y="2500"/>
                  </a:lnTo>
                  <a:close/>
                  <a:moveTo>
                    <a:pt x="1813" y="2559"/>
                  </a:moveTo>
                  <a:lnTo>
                    <a:pt x="1813" y="2556"/>
                  </a:lnTo>
                  <a:lnTo>
                    <a:pt x="1813" y="2556"/>
                  </a:lnTo>
                  <a:lnTo>
                    <a:pt x="1813" y="2556"/>
                  </a:lnTo>
                  <a:lnTo>
                    <a:pt x="1813" y="2556"/>
                  </a:lnTo>
                  <a:lnTo>
                    <a:pt x="1813" y="2556"/>
                  </a:lnTo>
                  <a:lnTo>
                    <a:pt x="1813" y="2556"/>
                  </a:lnTo>
                  <a:lnTo>
                    <a:pt x="1813" y="2556"/>
                  </a:lnTo>
                  <a:lnTo>
                    <a:pt x="1813" y="2556"/>
                  </a:lnTo>
                  <a:lnTo>
                    <a:pt x="1813" y="2559"/>
                  </a:lnTo>
                  <a:lnTo>
                    <a:pt x="1811" y="2559"/>
                  </a:lnTo>
                  <a:lnTo>
                    <a:pt x="1811" y="2559"/>
                  </a:lnTo>
                  <a:lnTo>
                    <a:pt x="1811"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close/>
                  <a:moveTo>
                    <a:pt x="1820" y="2559"/>
                  </a:moveTo>
                  <a:lnTo>
                    <a:pt x="1820" y="2559"/>
                  </a:lnTo>
                  <a:lnTo>
                    <a:pt x="1818" y="2559"/>
                  </a:lnTo>
                  <a:lnTo>
                    <a:pt x="1818" y="2561"/>
                  </a:lnTo>
                  <a:lnTo>
                    <a:pt x="1818" y="2561"/>
                  </a:lnTo>
                  <a:lnTo>
                    <a:pt x="1818" y="2561"/>
                  </a:lnTo>
                  <a:lnTo>
                    <a:pt x="1820" y="2561"/>
                  </a:lnTo>
                  <a:lnTo>
                    <a:pt x="1820" y="2561"/>
                  </a:lnTo>
                  <a:lnTo>
                    <a:pt x="1820" y="2561"/>
                  </a:lnTo>
                  <a:lnTo>
                    <a:pt x="1820" y="2561"/>
                  </a:lnTo>
                  <a:lnTo>
                    <a:pt x="1820" y="2559"/>
                  </a:lnTo>
                  <a:lnTo>
                    <a:pt x="1820" y="2559"/>
                  </a:lnTo>
                  <a:close/>
                  <a:moveTo>
                    <a:pt x="1823" y="2571"/>
                  </a:moveTo>
                  <a:lnTo>
                    <a:pt x="1823" y="2571"/>
                  </a:lnTo>
                  <a:lnTo>
                    <a:pt x="1823" y="2568"/>
                  </a:lnTo>
                  <a:lnTo>
                    <a:pt x="1823" y="2571"/>
                  </a:lnTo>
                  <a:lnTo>
                    <a:pt x="1820" y="2571"/>
                  </a:lnTo>
                  <a:lnTo>
                    <a:pt x="1820" y="2571"/>
                  </a:lnTo>
                  <a:lnTo>
                    <a:pt x="1820" y="2571"/>
                  </a:lnTo>
                  <a:lnTo>
                    <a:pt x="1820" y="2571"/>
                  </a:lnTo>
                  <a:lnTo>
                    <a:pt x="1820" y="2571"/>
                  </a:lnTo>
                  <a:lnTo>
                    <a:pt x="1823" y="2571"/>
                  </a:lnTo>
                  <a:close/>
                  <a:moveTo>
                    <a:pt x="1832" y="2639"/>
                  </a:moveTo>
                  <a:lnTo>
                    <a:pt x="1832" y="2639"/>
                  </a:lnTo>
                  <a:lnTo>
                    <a:pt x="1834" y="2639"/>
                  </a:lnTo>
                  <a:lnTo>
                    <a:pt x="1834" y="2639"/>
                  </a:lnTo>
                  <a:lnTo>
                    <a:pt x="1834" y="2639"/>
                  </a:lnTo>
                  <a:lnTo>
                    <a:pt x="1834" y="2637"/>
                  </a:lnTo>
                  <a:lnTo>
                    <a:pt x="1834" y="2637"/>
                  </a:lnTo>
                  <a:lnTo>
                    <a:pt x="1832" y="2637"/>
                  </a:lnTo>
                  <a:lnTo>
                    <a:pt x="1832" y="2637"/>
                  </a:lnTo>
                  <a:lnTo>
                    <a:pt x="1832" y="2637"/>
                  </a:lnTo>
                  <a:lnTo>
                    <a:pt x="1832" y="2637"/>
                  </a:lnTo>
                  <a:lnTo>
                    <a:pt x="1832" y="2637"/>
                  </a:lnTo>
                  <a:lnTo>
                    <a:pt x="1832" y="2637"/>
                  </a:lnTo>
                  <a:lnTo>
                    <a:pt x="1832" y="2639"/>
                  </a:lnTo>
                  <a:close/>
                  <a:moveTo>
                    <a:pt x="1856" y="2675"/>
                  </a:moveTo>
                  <a:lnTo>
                    <a:pt x="1856" y="2675"/>
                  </a:lnTo>
                  <a:lnTo>
                    <a:pt x="1856" y="2672"/>
                  </a:lnTo>
                  <a:lnTo>
                    <a:pt x="1856" y="2672"/>
                  </a:lnTo>
                  <a:lnTo>
                    <a:pt x="1856" y="2672"/>
                  </a:lnTo>
                  <a:lnTo>
                    <a:pt x="1853" y="2675"/>
                  </a:lnTo>
                  <a:lnTo>
                    <a:pt x="1853" y="2675"/>
                  </a:lnTo>
                  <a:lnTo>
                    <a:pt x="1856" y="2675"/>
                  </a:lnTo>
                  <a:lnTo>
                    <a:pt x="1856" y="2675"/>
                  </a:lnTo>
                  <a:lnTo>
                    <a:pt x="1858" y="2675"/>
                  </a:lnTo>
                  <a:lnTo>
                    <a:pt x="1856" y="2675"/>
                  </a:lnTo>
                  <a:lnTo>
                    <a:pt x="1856" y="2675"/>
                  </a:lnTo>
                  <a:close/>
                  <a:moveTo>
                    <a:pt x="1844" y="2684"/>
                  </a:moveTo>
                  <a:lnTo>
                    <a:pt x="1844" y="2687"/>
                  </a:lnTo>
                  <a:lnTo>
                    <a:pt x="1844" y="2687"/>
                  </a:lnTo>
                  <a:lnTo>
                    <a:pt x="1844" y="2687"/>
                  </a:lnTo>
                  <a:lnTo>
                    <a:pt x="1846" y="2687"/>
                  </a:lnTo>
                  <a:lnTo>
                    <a:pt x="1846" y="2687"/>
                  </a:lnTo>
                  <a:lnTo>
                    <a:pt x="1846" y="2684"/>
                  </a:lnTo>
                  <a:lnTo>
                    <a:pt x="1844" y="2684"/>
                  </a:lnTo>
                  <a:close/>
                  <a:moveTo>
                    <a:pt x="1844" y="2691"/>
                  </a:moveTo>
                  <a:lnTo>
                    <a:pt x="1842" y="2691"/>
                  </a:lnTo>
                  <a:lnTo>
                    <a:pt x="1842" y="2691"/>
                  </a:lnTo>
                  <a:lnTo>
                    <a:pt x="1842" y="2691"/>
                  </a:lnTo>
                  <a:lnTo>
                    <a:pt x="1842" y="2691"/>
                  </a:lnTo>
                  <a:lnTo>
                    <a:pt x="1842" y="2691"/>
                  </a:lnTo>
                  <a:lnTo>
                    <a:pt x="1842" y="2694"/>
                  </a:lnTo>
                  <a:lnTo>
                    <a:pt x="1842" y="2694"/>
                  </a:lnTo>
                  <a:lnTo>
                    <a:pt x="1844" y="2691"/>
                  </a:lnTo>
                  <a:lnTo>
                    <a:pt x="1844" y="2691"/>
                  </a:lnTo>
                  <a:lnTo>
                    <a:pt x="1844" y="2691"/>
                  </a:lnTo>
                  <a:lnTo>
                    <a:pt x="1844" y="2689"/>
                  </a:lnTo>
                  <a:lnTo>
                    <a:pt x="1844" y="2691"/>
                  </a:lnTo>
                  <a:close/>
                  <a:moveTo>
                    <a:pt x="1849" y="2706"/>
                  </a:moveTo>
                  <a:lnTo>
                    <a:pt x="1846" y="2708"/>
                  </a:lnTo>
                  <a:lnTo>
                    <a:pt x="1846" y="2710"/>
                  </a:lnTo>
                  <a:lnTo>
                    <a:pt x="1849" y="2710"/>
                  </a:lnTo>
                  <a:lnTo>
                    <a:pt x="1851" y="2708"/>
                  </a:lnTo>
                  <a:lnTo>
                    <a:pt x="1851" y="2708"/>
                  </a:lnTo>
                  <a:lnTo>
                    <a:pt x="1851" y="2706"/>
                  </a:lnTo>
                  <a:lnTo>
                    <a:pt x="1851" y="2706"/>
                  </a:lnTo>
                  <a:lnTo>
                    <a:pt x="1851" y="2706"/>
                  </a:lnTo>
                  <a:lnTo>
                    <a:pt x="1849" y="2706"/>
                  </a:lnTo>
                  <a:close/>
                  <a:moveTo>
                    <a:pt x="1860" y="2713"/>
                  </a:moveTo>
                  <a:lnTo>
                    <a:pt x="1860" y="2713"/>
                  </a:lnTo>
                  <a:lnTo>
                    <a:pt x="1860" y="2715"/>
                  </a:lnTo>
                  <a:lnTo>
                    <a:pt x="1860" y="2715"/>
                  </a:lnTo>
                  <a:lnTo>
                    <a:pt x="1860" y="2715"/>
                  </a:lnTo>
                  <a:lnTo>
                    <a:pt x="1860" y="2715"/>
                  </a:lnTo>
                  <a:lnTo>
                    <a:pt x="1860" y="2715"/>
                  </a:lnTo>
                  <a:lnTo>
                    <a:pt x="1863" y="2715"/>
                  </a:lnTo>
                  <a:lnTo>
                    <a:pt x="1860" y="2713"/>
                  </a:lnTo>
                  <a:lnTo>
                    <a:pt x="1860" y="2713"/>
                  </a:lnTo>
                  <a:close/>
                  <a:moveTo>
                    <a:pt x="2234" y="1830"/>
                  </a:moveTo>
                  <a:lnTo>
                    <a:pt x="2234" y="1827"/>
                  </a:lnTo>
                  <a:lnTo>
                    <a:pt x="2234" y="1830"/>
                  </a:lnTo>
                  <a:lnTo>
                    <a:pt x="2234" y="183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5251239" y="4820003"/>
              <a:ext cx="351474" cy="557877"/>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6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0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7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4 w 298"/>
                <a:gd name="T81" fmla="*/ 215 h 473"/>
                <a:gd name="T82" fmla="*/ 250 w 298"/>
                <a:gd name="T83" fmla="*/ 191 h 473"/>
                <a:gd name="T84" fmla="*/ 243 w 298"/>
                <a:gd name="T85" fmla="*/ 163 h 473"/>
                <a:gd name="T86" fmla="*/ 250 w 298"/>
                <a:gd name="T87" fmla="*/ 158 h 473"/>
                <a:gd name="T88" fmla="*/ 281 w 298"/>
                <a:gd name="T89" fmla="*/ 92 h 473"/>
                <a:gd name="T90" fmla="*/ 262 w 298"/>
                <a:gd name="T91" fmla="*/ 87 h 473"/>
                <a:gd name="T92" fmla="*/ 250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0"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4" y="173"/>
                  </a:lnTo>
                  <a:lnTo>
                    <a:pt x="224"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8"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3" y="199"/>
                  </a:lnTo>
                  <a:lnTo>
                    <a:pt x="153"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7"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1" y="213"/>
                  </a:lnTo>
                  <a:lnTo>
                    <a:pt x="101" y="213"/>
                  </a:lnTo>
                  <a:lnTo>
                    <a:pt x="101" y="213"/>
                  </a:lnTo>
                  <a:lnTo>
                    <a:pt x="101" y="213"/>
                  </a:lnTo>
                  <a:lnTo>
                    <a:pt x="101" y="213"/>
                  </a:lnTo>
                  <a:lnTo>
                    <a:pt x="99" y="213"/>
                  </a:lnTo>
                  <a:lnTo>
                    <a:pt x="99" y="215"/>
                  </a:lnTo>
                  <a:lnTo>
                    <a:pt x="97" y="215"/>
                  </a:lnTo>
                  <a:lnTo>
                    <a:pt x="97" y="215"/>
                  </a:lnTo>
                  <a:lnTo>
                    <a:pt x="97" y="213"/>
                  </a:lnTo>
                  <a:lnTo>
                    <a:pt x="99" y="213"/>
                  </a:lnTo>
                  <a:lnTo>
                    <a:pt x="101" y="213"/>
                  </a:lnTo>
                  <a:lnTo>
                    <a:pt x="101" y="210"/>
                  </a:lnTo>
                  <a:lnTo>
                    <a:pt x="101" y="210"/>
                  </a:lnTo>
                  <a:lnTo>
                    <a:pt x="99" y="210"/>
                  </a:lnTo>
                  <a:lnTo>
                    <a:pt x="97" y="210"/>
                  </a:lnTo>
                  <a:lnTo>
                    <a:pt x="99" y="210"/>
                  </a:lnTo>
                  <a:lnTo>
                    <a:pt x="101" y="208"/>
                  </a:lnTo>
                  <a:lnTo>
                    <a:pt x="101"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2" y="218"/>
                  </a:lnTo>
                  <a:lnTo>
                    <a:pt x="82" y="218"/>
                  </a:lnTo>
                  <a:lnTo>
                    <a:pt x="85" y="218"/>
                  </a:lnTo>
                  <a:lnTo>
                    <a:pt x="85" y="215"/>
                  </a:lnTo>
                  <a:lnTo>
                    <a:pt x="82" y="215"/>
                  </a:lnTo>
                  <a:lnTo>
                    <a:pt x="82"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6" y="218"/>
                  </a:lnTo>
                  <a:lnTo>
                    <a:pt x="56" y="220"/>
                  </a:lnTo>
                  <a:lnTo>
                    <a:pt x="56" y="222"/>
                  </a:lnTo>
                  <a:lnTo>
                    <a:pt x="56" y="222"/>
                  </a:lnTo>
                  <a:lnTo>
                    <a:pt x="56" y="225"/>
                  </a:lnTo>
                  <a:lnTo>
                    <a:pt x="56" y="227"/>
                  </a:lnTo>
                  <a:lnTo>
                    <a:pt x="54" y="227"/>
                  </a:lnTo>
                  <a:lnTo>
                    <a:pt x="54" y="229"/>
                  </a:lnTo>
                  <a:lnTo>
                    <a:pt x="54" y="229"/>
                  </a:lnTo>
                  <a:lnTo>
                    <a:pt x="54" y="232"/>
                  </a:lnTo>
                  <a:lnTo>
                    <a:pt x="54" y="232"/>
                  </a:lnTo>
                  <a:lnTo>
                    <a:pt x="54" y="234"/>
                  </a:lnTo>
                  <a:lnTo>
                    <a:pt x="56" y="234"/>
                  </a:lnTo>
                  <a:lnTo>
                    <a:pt x="56" y="236"/>
                  </a:lnTo>
                  <a:lnTo>
                    <a:pt x="56" y="236"/>
                  </a:lnTo>
                  <a:lnTo>
                    <a:pt x="56" y="236"/>
                  </a:lnTo>
                  <a:lnTo>
                    <a:pt x="56" y="239"/>
                  </a:lnTo>
                  <a:lnTo>
                    <a:pt x="56" y="239"/>
                  </a:lnTo>
                  <a:lnTo>
                    <a:pt x="56" y="239"/>
                  </a:lnTo>
                  <a:lnTo>
                    <a:pt x="56" y="239"/>
                  </a:lnTo>
                  <a:lnTo>
                    <a:pt x="59" y="239"/>
                  </a:lnTo>
                  <a:lnTo>
                    <a:pt x="59" y="239"/>
                  </a:lnTo>
                  <a:lnTo>
                    <a:pt x="56" y="241"/>
                  </a:lnTo>
                  <a:lnTo>
                    <a:pt x="56" y="241"/>
                  </a:lnTo>
                  <a:lnTo>
                    <a:pt x="56" y="241"/>
                  </a:lnTo>
                  <a:lnTo>
                    <a:pt x="56"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2"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1" y="265"/>
                  </a:lnTo>
                  <a:lnTo>
                    <a:pt x="101" y="265"/>
                  </a:lnTo>
                  <a:lnTo>
                    <a:pt x="101" y="265"/>
                  </a:lnTo>
                  <a:lnTo>
                    <a:pt x="101" y="267"/>
                  </a:lnTo>
                  <a:lnTo>
                    <a:pt x="101" y="267"/>
                  </a:lnTo>
                  <a:lnTo>
                    <a:pt x="101"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6" y="300"/>
                  </a:lnTo>
                  <a:lnTo>
                    <a:pt x="49" y="307"/>
                  </a:lnTo>
                  <a:lnTo>
                    <a:pt x="45" y="319"/>
                  </a:lnTo>
                  <a:lnTo>
                    <a:pt x="38" y="329"/>
                  </a:lnTo>
                  <a:lnTo>
                    <a:pt x="35" y="331"/>
                  </a:lnTo>
                  <a:lnTo>
                    <a:pt x="35" y="333"/>
                  </a:lnTo>
                  <a:lnTo>
                    <a:pt x="30" y="341"/>
                  </a:lnTo>
                  <a:lnTo>
                    <a:pt x="30"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0" y="355"/>
                  </a:lnTo>
                  <a:lnTo>
                    <a:pt x="30" y="355"/>
                  </a:lnTo>
                  <a:lnTo>
                    <a:pt x="30"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1" y="376"/>
                  </a:lnTo>
                  <a:lnTo>
                    <a:pt x="11" y="378"/>
                  </a:lnTo>
                  <a:lnTo>
                    <a:pt x="7" y="386"/>
                  </a:lnTo>
                  <a:lnTo>
                    <a:pt x="2" y="402"/>
                  </a:lnTo>
                  <a:lnTo>
                    <a:pt x="2" y="405"/>
                  </a:lnTo>
                  <a:lnTo>
                    <a:pt x="2" y="407"/>
                  </a:lnTo>
                  <a:lnTo>
                    <a:pt x="2" y="407"/>
                  </a:lnTo>
                  <a:lnTo>
                    <a:pt x="7" y="393"/>
                  </a:lnTo>
                  <a:lnTo>
                    <a:pt x="9" y="383"/>
                  </a:lnTo>
                  <a:lnTo>
                    <a:pt x="9" y="383"/>
                  </a:lnTo>
                  <a:lnTo>
                    <a:pt x="11" y="383"/>
                  </a:lnTo>
                  <a:lnTo>
                    <a:pt x="11" y="383"/>
                  </a:lnTo>
                  <a:lnTo>
                    <a:pt x="14" y="381"/>
                  </a:lnTo>
                  <a:lnTo>
                    <a:pt x="14" y="381"/>
                  </a:lnTo>
                  <a:lnTo>
                    <a:pt x="16" y="383"/>
                  </a:lnTo>
                  <a:lnTo>
                    <a:pt x="16" y="383"/>
                  </a:lnTo>
                  <a:lnTo>
                    <a:pt x="16" y="386"/>
                  </a:lnTo>
                  <a:lnTo>
                    <a:pt x="14" y="388"/>
                  </a:lnTo>
                  <a:lnTo>
                    <a:pt x="14" y="390"/>
                  </a:lnTo>
                  <a:lnTo>
                    <a:pt x="11" y="393"/>
                  </a:lnTo>
                  <a:lnTo>
                    <a:pt x="9" y="400"/>
                  </a:lnTo>
                  <a:lnTo>
                    <a:pt x="9" y="400"/>
                  </a:lnTo>
                  <a:lnTo>
                    <a:pt x="9" y="402"/>
                  </a:lnTo>
                  <a:lnTo>
                    <a:pt x="9" y="402"/>
                  </a:lnTo>
                  <a:lnTo>
                    <a:pt x="9" y="407"/>
                  </a:lnTo>
                  <a:lnTo>
                    <a:pt x="9" y="409"/>
                  </a:lnTo>
                  <a:lnTo>
                    <a:pt x="11" y="419"/>
                  </a:lnTo>
                  <a:lnTo>
                    <a:pt x="11" y="421"/>
                  </a:lnTo>
                  <a:lnTo>
                    <a:pt x="11" y="421"/>
                  </a:lnTo>
                  <a:lnTo>
                    <a:pt x="11" y="426"/>
                  </a:lnTo>
                  <a:lnTo>
                    <a:pt x="11" y="426"/>
                  </a:lnTo>
                  <a:lnTo>
                    <a:pt x="11" y="428"/>
                  </a:lnTo>
                  <a:lnTo>
                    <a:pt x="11" y="431"/>
                  </a:lnTo>
                  <a:lnTo>
                    <a:pt x="11"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0" y="459"/>
                  </a:lnTo>
                  <a:lnTo>
                    <a:pt x="30" y="459"/>
                  </a:lnTo>
                  <a:lnTo>
                    <a:pt x="30" y="459"/>
                  </a:lnTo>
                  <a:lnTo>
                    <a:pt x="30" y="457"/>
                  </a:lnTo>
                  <a:lnTo>
                    <a:pt x="30"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6" y="464"/>
                  </a:lnTo>
                  <a:lnTo>
                    <a:pt x="56" y="466"/>
                  </a:lnTo>
                  <a:lnTo>
                    <a:pt x="59" y="466"/>
                  </a:lnTo>
                  <a:lnTo>
                    <a:pt x="59" y="466"/>
                  </a:lnTo>
                  <a:lnTo>
                    <a:pt x="59" y="466"/>
                  </a:lnTo>
                  <a:lnTo>
                    <a:pt x="59" y="466"/>
                  </a:lnTo>
                  <a:lnTo>
                    <a:pt x="59" y="466"/>
                  </a:lnTo>
                  <a:lnTo>
                    <a:pt x="59" y="466"/>
                  </a:lnTo>
                  <a:lnTo>
                    <a:pt x="59" y="464"/>
                  </a:lnTo>
                  <a:lnTo>
                    <a:pt x="56" y="464"/>
                  </a:lnTo>
                  <a:lnTo>
                    <a:pt x="56"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2"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2" y="442"/>
                  </a:lnTo>
                  <a:lnTo>
                    <a:pt x="82" y="442"/>
                  </a:lnTo>
                  <a:lnTo>
                    <a:pt x="82" y="440"/>
                  </a:lnTo>
                  <a:lnTo>
                    <a:pt x="82" y="438"/>
                  </a:lnTo>
                  <a:lnTo>
                    <a:pt x="80" y="435"/>
                  </a:lnTo>
                  <a:lnTo>
                    <a:pt x="80" y="433"/>
                  </a:lnTo>
                  <a:lnTo>
                    <a:pt x="80" y="433"/>
                  </a:lnTo>
                  <a:lnTo>
                    <a:pt x="80" y="433"/>
                  </a:lnTo>
                  <a:lnTo>
                    <a:pt x="80" y="431"/>
                  </a:lnTo>
                  <a:lnTo>
                    <a:pt x="80" y="431"/>
                  </a:lnTo>
                  <a:lnTo>
                    <a:pt x="78" y="431"/>
                  </a:lnTo>
                  <a:lnTo>
                    <a:pt x="80" y="431"/>
                  </a:lnTo>
                  <a:lnTo>
                    <a:pt x="82" y="433"/>
                  </a:lnTo>
                  <a:lnTo>
                    <a:pt x="82"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1" y="416"/>
                  </a:lnTo>
                  <a:lnTo>
                    <a:pt x="101" y="416"/>
                  </a:lnTo>
                  <a:lnTo>
                    <a:pt x="101" y="416"/>
                  </a:lnTo>
                  <a:lnTo>
                    <a:pt x="101" y="414"/>
                  </a:lnTo>
                  <a:lnTo>
                    <a:pt x="101" y="414"/>
                  </a:lnTo>
                  <a:lnTo>
                    <a:pt x="101" y="414"/>
                  </a:lnTo>
                  <a:lnTo>
                    <a:pt x="101" y="412"/>
                  </a:lnTo>
                  <a:lnTo>
                    <a:pt x="101" y="412"/>
                  </a:lnTo>
                  <a:lnTo>
                    <a:pt x="101" y="412"/>
                  </a:lnTo>
                  <a:lnTo>
                    <a:pt x="99" y="409"/>
                  </a:lnTo>
                  <a:lnTo>
                    <a:pt x="97" y="409"/>
                  </a:lnTo>
                  <a:lnTo>
                    <a:pt x="97" y="409"/>
                  </a:lnTo>
                  <a:lnTo>
                    <a:pt x="97" y="409"/>
                  </a:lnTo>
                  <a:lnTo>
                    <a:pt x="97" y="407"/>
                  </a:lnTo>
                  <a:lnTo>
                    <a:pt x="97" y="407"/>
                  </a:lnTo>
                  <a:lnTo>
                    <a:pt x="97" y="407"/>
                  </a:lnTo>
                  <a:lnTo>
                    <a:pt x="99" y="407"/>
                  </a:lnTo>
                  <a:lnTo>
                    <a:pt x="101" y="405"/>
                  </a:lnTo>
                  <a:lnTo>
                    <a:pt x="101" y="402"/>
                  </a:lnTo>
                  <a:lnTo>
                    <a:pt x="101" y="402"/>
                  </a:lnTo>
                  <a:lnTo>
                    <a:pt x="104" y="400"/>
                  </a:lnTo>
                  <a:lnTo>
                    <a:pt x="104" y="400"/>
                  </a:lnTo>
                  <a:lnTo>
                    <a:pt x="104" y="397"/>
                  </a:lnTo>
                  <a:lnTo>
                    <a:pt x="104" y="397"/>
                  </a:lnTo>
                  <a:lnTo>
                    <a:pt x="104" y="395"/>
                  </a:lnTo>
                  <a:lnTo>
                    <a:pt x="101" y="395"/>
                  </a:lnTo>
                  <a:lnTo>
                    <a:pt x="101"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1" y="386"/>
                  </a:lnTo>
                  <a:lnTo>
                    <a:pt x="101" y="386"/>
                  </a:lnTo>
                  <a:lnTo>
                    <a:pt x="101" y="386"/>
                  </a:lnTo>
                  <a:lnTo>
                    <a:pt x="101" y="386"/>
                  </a:lnTo>
                  <a:lnTo>
                    <a:pt x="101" y="383"/>
                  </a:lnTo>
                  <a:lnTo>
                    <a:pt x="101" y="383"/>
                  </a:lnTo>
                  <a:lnTo>
                    <a:pt x="101"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7" y="336"/>
                  </a:lnTo>
                  <a:lnTo>
                    <a:pt x="127" y="336"/>
                  </a:lnTo>
                  <a:lnTo>
                    <a:pt x="127" y="336"/>
                  </a:lnTo>
                  <a:lnTo>
                    <a:pt x="127"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8" y="258"/>
                  </a:lnTo>
                  <a:lnTo>
                    <a:pt x="201" y="258"/>
                  </a:lnTo>
                  <a:lnTo>
                    <a:pt x="198" y="258"/>
                  </a:lnTo>
                  <a:lnTo>
                    <a:pt x="198" y="258"/>
                  </a:lnTo>
                  <a:lnTo>
                    <a:pt x="198" y="255"/>
                  </a:lnTo>
                  <a:lnTo>
                    <a:pt x="198" y="255"/>
                  </a:lnTo>
                  <a:lnTo>
                    <a:pt x="198" y="255"/>
                  </a:lnTo>
                  <a:lnTo>
                    <a:pt x="198" y="255"/>
                  </a:lnTo>
                  <a:lnTo>
                    <a:pt x="198" y="255"/>
                  </a:lnTo>
                  <a:lnTo>
                    <a:pt x="198"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4" y="225"/>
                  </a:lnTo>
                  <a:lnTo>
                    <a:pt x="224" y="225"/>
                  </a:lnTo>
                  <a:lnTo>
                    <a:pt x="224" y="225"/>
                  </a:lnTo>
                  <a:lnTo>
                    <a:pt x="224" y="225"/>
                  </a:lnTo>
                  <a:lnTo>
                    <a:pt x="224" y="222"/>
                  </a:lnTo>
                  <a:lnTo>
                    <a:pt x="224"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4" y="215"/>
                  </a:lnTo>
                  <a:lnTo>
                    <a:pt x="224" y="215"/>
                  </a:lnTo>
                  <a:lnTo>
                    <a:pt x="224"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0" y="196"/>
                  </a:lnTo>
                  <a:lnTo>
                    <a:pt x="250" y="196"/>
                  </a:lnTo>
                  <a:lnTo>
                    <a:pt x="250" y="199"/>
                  </a:lnTo>
                  <a:lnTo>
                    <a:pt x="250" y="196"/>
                  </a:lnTo>
                  <a:lnTo>
                    <a:pt x="248" y="194"/>
                  </a:lnTo>
                  <a:lnTo>
                    <a:pt x="248" y="194"/>
                  </a:lnTo>
                  <a:lnTo>
                    <a:pt x="248" y="191"/>
                  </a:lnTo>
                  <a:lnTo>
                    <a:pt x="250" y="189"/>
                  </a:lnTo>
                  <a:lnTo>
                    <a:pt x="250" y="191"/>
                  </a:lnTo>
                  <a:lnTo>
                    <a:pt x="250" y="191"/>
                  </a:lnTo>
                  <a:lnTo>
                    <a:pt x="250" y="194"/>
                  </a:lnTo>
                  <a:lnTo>
                    <a:pt x="250"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0" y="168"/>
                  </a:lnTo>
                  <a:lnTo>
                    <a:pt x="250" y="168"/>
                  </a:lnTo>
                  <a:lnTo>
                    <a:pt x="250" y="170"/>
                  </a:lnTo>
                  <a:lnTo>
                    <a:pt x="250" y="170"/>
                  </a:lnTo>
                  <a:lnTo>
                    <a:pt x="250" y="170"/>
                  </a:lnTo>
                  <a:lnTo>
                    <a:pt x="250" y="170"/>
                  </a:lnTo>
                  <a:lnTo>
                    <a:pt x="253" y="168"/>
                  </a:lnTo>
                  <a:lnTo>
                    <a:pt x="253" y="165"/>
                  </a:lnTo>
                  <a:lnTo>
                    <a:pt x="250" y="165"/>
                  </a:lnTo>
                  <a:lnTo>
                    <a:pt x="250" y="163"/>
                  </a:lnTo>
                  <a:lnTo>
                    <a:pt x="253" y="161"/>
                  </a:lnTo>
                  <a:lnTo>
                    <a:pt x="253" y="161"/>
                  </a:lnTo>
                  <a:lnTo>
                    <a:pt x="253" y="158"/>
                  </a:lnTo>
                  <a:lnTo>
                    <a:pt x="253" y="158"/>
                  </a:lnTo>
                  <a:lnTo>
                    <a:pt x="253" y="158"/>
                  </a:lnTo>
                  <a:lnTo>
                    <a:pt x="253" y="158"/>
                  </a:lnTo>
                  <a:lnTo>
                    <a:pt x="250" y="158"/>
                  </a:lnTo>
                  <a:lnTo>
                    <a:pt x="250" y="158"/>
                  </a:lnTo>
                  <a:lnTo>
                    <a:pt x="250" y="158"/>
                  </a:lnTo>
                  <a:lnTo>
                    <a:pt x="250"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0" y="94"/>
                  </a:lnTo>
                  <a:lnTo>
                    <a:pt x="250" y="90"/>
                  </a:lnTo>
                  <a:lnTo>
                    <a:pt x="250"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0" y="102"/>
                  </a:lnTo>
                  <a:lnTo>
                    <a:pt x="250"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0" y="125"/>
                  </a:lnTo>
                  <a:lnTo>
                    <a:pt x="250" y="123"/>
                  </a:lnTo>
                  <a:lnTo>
                    <a:pt x="250"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0" y="151"/>
                  </a:lnTo>
                  <a:lnTo>
                    <a:pt x="250" y="151"/>
                  </a:lnTo>
                  <a:lnTo>
                    <a:pt x="250" y="149"/>
                  </a:lnTo>
                  <a:lnTo>
                    <a:pt x="250" y="146"/>
                  </a:lnTo>
                  <a:lnTo>
                    <a:pt x="250" y="146"/>
                  </a:lnTo>
                  <a:lnTo>
                    <a:pt x="250" y="144"/>
                  </a:lnTo>
                  <a:lnTo>
                    <a:pt x="250"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4" y="135"/>
                  </a:lnTo>
                  <a:lnTo>
                    <a:pt x="224" y="135"/>
                  </a:lnTo>
                  <a:lnTo>
                    <a:pt x="224"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4" y="35"/>
                  </a:lnTo>
                  <a:lnTo>
                    <a:pt x="224" y="35"/>
                  </a:lnTo>
                  <a:lnTo>
                    <a:pt x="224"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8" y="73"/>
                  </a:lnTo>
                  <a:lnTo>
                    <a:pt x="198" y="75"/>
                  </a:lnTo>
                  <a:lnTo>
                    <a:pt x="198" y="75"/>
                  </a:lnTo>
                  <a:lnTo>
                    <a:pt x="198" y="78"/>
                  </a:lnTo>
                  <a:lnTo>
                    <a:pt x="198"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8" y="120"/>
                  </a:lnTo>
                  <a:lnTo>
                    <a:pt x="198" y="125"/>
                  </a:lnTo>
                  <a:lnTo>
                    <a:pt x="198" y="125"/>
                  </a:lnTo>
                  <a:lnTo>
                    <a:pt x="196" y="128"/>
                  </a:lnTo>
                  <a:lnTo>
                    <a:pt x="198" y="130"/>
                  </a:lnTo>
                  <a:lnTo>
                    <a:pt x="198" y="132"/>
                  </a:lnTo>
                  <a:lnTo>
                    <a:pt x="198" y="135"/>
                  </a:lnTo>
                  <a:lnTo>
                    <a:pt x="198" y="135"/>
                  </a:lnTo>
                  <a:lnTo>
                    <a:pt x="198" y="137"/>
                  </a:lnTo>
                  <a:lnTo>
                    <a:pt x="196" y="139"/>
                  </a:lnTo>
                  <a:lnTo>
                    <a:pt x="198" y="139"/>
                  </a:lnTo>
                  <a:lnTo>
                    <a:pt x="198" y="142"/>
                  </a:lnTo>
                  <a:lnTo>
                    <a:pt x="198"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4"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0" y="156"/>
                  </a:lnTo>
                  <a:lnTo>
                    <a:pt x="250" y="154"/>
                  </a:lnTo>
                  <a:lnTo>
                    <a:pt x="250" y="151"/>
                  </a:lnTo>
                  <a:lnTo>
                    <a:pt x="250" y="151"/>
                  </a:lnTo>
                  <a:lnTo>
                    <a:pt x="250"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5" y="94"/>
                  </a:lnTo>
                  <a:lnTo>
                    <a:pt x="293" y="94"/>
                  </a:lnTo>
                  <a:lnTo>
                    <a:pt x="293" y="94"/>
                  </a:lnTo>
                  <a:close/>
                  <a:moveTo>
                    <a:pt x="298" y="87"/>
                  </a:moveTo>
                  <a:lnTo>
                    <a:pt x="295" y="85"/>
                  </a:lnTo>
                  <a:lnTo>
                    <a:pt x="295" y="85"/>
                  </a:lnTo>
                  <a:lnTo>
                    <a:pt x="295" y="85"/>
                  </a:lnTo>
                  <a:lnTo>
                    <a:pt x="295" y="83"/>
                  </a:lnTo>
                  <a:lnTo>
                    <a:pt x="295" y="85"/>
                  </a:lnTo>
                  <a:lnTo>
                    <a:pt x="293" y="87"/>
                  </a:lnTo>
                  <a:lnTo>
                    <a:pt x="293" y="90"/>
                  </a:lnTo>
                  <a:lnTo>
                    <a:pt x="293" y="87"/>
                  </a:lnTo>
                  <a:lnTo>
                    <a:pt x="295" y="87"/>
                  </a:lnTo>
                  <a:lnTo>
                    <a:pt x="295"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Rectangle 13"/>
            <p:cNvSpPr>
              <a:spLocks noChangeArrowheads="1"/>
            </p:cNvSpPr>
            <p:nvPr/>
          </p:nvSpPr>
          <p:spPr bwMode="auto">
            <a:xfrm>
              <a:off x="1586709" y="2932894"/>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1474663" y="2859769"/>
              <a:ext cx="8256" cy="10616"/>
            </a:xfrm>
            <a:custGeom>
              <a:avLst/>
              <a:gdLst>
                <a:gd name="T0" fmla="*/ 5 w 7"/>
                <a:gd name="T1" fmla="*/ 7 h 9"/>
                <a:gd name="T2" fmla="*/ 5 w 7"/>
                <a:gd name="T3" fmla="*/ 9 h 9"/>
                <a:gd name="T4" fmla="*/ 5 w 7"/>
                <a:gd name="T5" fmla="*/ 9 h 9"/>
                <a:gd name="T6" fmla="*/ 7 w 7"/>
                <a:gd name="T7" fmla="*/ 9 h 9"/>
                <a:gd name="T8" fmla="*/ 7 w 7"/>
                <a:gd name="T9" fmla="*/ 7 h 9"/>
                <a:gd name="T10" fmla="*/ 7 w 7"/>
                <a:gd name="T11" fmla="*/ 7 h 9"/>
                <a:gd name="T12" fmla="*/ 7 w 7"/>
                <a:gd name="T13" fmla="*/ 7 h 9"/>
                <a:gd name="T14" fmla="*/ 5 w 7"/>
                <a:gd name="T15" fmla="*/ 5 h 9"/>
                <a:gd name="T16" fmla="*/ 7 w 7"/>
                <a:gd name="T17" fmla="*/ 5 h 9"/>
                <a:gd name="T18" fmla="*/ 7 w 7"/>
                <a:gd name="T19" fmla="*/ 5 h 9"/>
                <a:gd name="T20" fmla="*/ 7 w 7"/>
                <a:gd name="T21" fmla="*/ 2 h 9"/>
                <a:gd name="T22" fmla="*/ 7 w 7"/>
                <a:gd name="T23" fmla="*/ 2 h 9"/>
                <a:gd name="T24" fmla="*/ 5 w 7"/>
                <a:gd name="T25" fmla="*/ 2 h 9"/>
                <a:gd name="T26" fmla="*/ 2 w 7"/>
                <a:gd name="T27" fmla="*/ 0 h 9"/>
                <a:gd name="T28" fmla="*/ 2 w 7"/>
                <a:gd name="T29" fmla="*/ 0 h 9"/>
                <a:gd name="T30" fmla="*/ 0 w 7"/>
                <a:gd name="T31" fmla="*/ 0 h 9"/>
                <a:gd name="T32" fmla="*/ 5 w 7"/>
                <a:gd name="T33" fmla="*/ 7 h 9"/>
                <a:gd name="T34" fmla="*/ 5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5" y="7"/>
                  </a:moveTo>
                  <a:lnTo>
                    <a:pt x="5" y="9"/>
                  </a:lnTo>
                  <a:lnTo>
                    <a:pt x="5" y="9"/>
                  </a:lnTo>
                  <a:lnTo>
                    <a:pt x="7" y="9"/>
                  </a:lnTo>
                  <a:lnTo>
                    <a:pt x="7" y="7"/>
                  </a:lnTo>
                  <a:lnTo>
                    <a:pt x="7" y="7"/>
                  </a:lnTo>
                  <a:lnTo>
                    <a:pt x="7" y="7"/>
                  </a:lnTo>
                  <a:lnTo>
                    <a:pt x="5" y="5"/>
                  </a:lnTo>
                  <a:lnTo>
                    <a:pt x="7" y="5"/>
                  </a:lnTo>
                  <a:lnTo>
                    <a:pt x="7" y="5"/>
                  </a:lnTo>
                  <a:lnTo>
                    <a:pt x="7" y="2"/>
                  </a:lnTo>
                  <a:lnTo>
                    <a:pt x="7" y="2"/>
                  </a:lnTo>
                  <a:lnTo>
                    <a:pt x="5" y="2"/>
                  </a:lnTo>
                  <a:lnTo>
                    <a:pt x="2" y="0"/>
                  </a:lnTo>
                  <a:lnTo>
                    <a:pt x="2" y="0"/>
                  </a:lnTo>
                  <a:lnTo>
                    <a:pt x="0" y="0"/>
                  </a:lnTo>
                  <a:lnTo>
                    <a:pt x="5" y="7"/>
                  </a:lnTo>
                  <a:lnTo>
                    <a:pt x="5"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p:cNvSpPr>
            <p:nvPr/>
          </p:nvSpPr>
          <p:spPr bwMode="auto">
            <a:xfrm>
              <a:off x="1535993" y="2868025"/>
              <a:ext cx="8256" cy="5897"/>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p:cNvSpPr>
            <p:nvPr/>
          </p:nvSpPr>
          <p:spPr bwMode="auto">
            <a:xfrm>
              <a:off x="1485277" y="2837360"/>
              <a:ext cx="11794" cy="5897"/>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862699" y="2945869"/>
              <a:ext cx="8256" cy="5897"/>
            </a:xfrm>
            <a:custGeom>
              <a:avLst/>
              <a:gdLst>
                <a:gd name="T0" fmla="*/ 0 w 7"/>
                <a:gd name="T1" fmla="*/ 5 h 5"/>
                <a:gd name="T2" fmla="*/ 2 w 7"/>
                <a:gd name="T3" fmla="*/ 5 h 5"/>
                <a:gd name="T4" fmla="*/ 2 w 7"/>
                <a:gd name="T5" fmla="*/ 5 h 5"/>
                <a:gd name="T6" fmla="*/ 2 w 7"/>
                <a:gd name="T7" fmla="*/ 3 h 5"/>
                <a:gd name="T8" fmla="*/ 2 w 7"/>
                <a:gd name="T9" fmla="*/ 3 h 5"/>
                <a:gd name="T10" fmla="*/ 5 w 7"/>
                <a:gd name="T11" fmla="*/ 3 h 5"/>
                <a:gd name="T12" fmla="*/ 5 w 7"/>
                <a:gd name="T13" fmla="*/ 3 h 5"/>
                <a:gd name="T14" fmla="*/ 5 w 7"/>
                <a:gd name="T15" fmla="*/ 3 h 5"/>
                <a:gd name="T16" fmla="*/ 5 w 7"/>
                <a:gd name="T17" fmla="*/ 3 h 5"/>
                <a:gd name="T18" fmla="*/ 5 w 7"/>
                <a:gd name="T19" fmla="*/ 3 h 5"/>
                <a:gd name="T20" fmla="*/ 7 w 7"/>
                <a:gd name="T21" fmla="*/ 3 h 5"/>
                <a:gd name="T22" fmla="*/ 7 w 7"/>
                <a:gd name="T23" fmla="*/ 3 h 5"/>
                <a:gd name="T24" fmla="*/ 5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5" y="3"/>
                  </a:lnTo>
                  <a:lnTo>
                    <a:pt x="5" y="3"/>
                  </a:lnTo>
                  <a:lnTo>
                    <a:pt x="5" y="3"/>
                  </a:lnTo>
                  <a:lnTo>
                    <a:pt x="5" y="3"/>
                  </a:lnTo>
                  <a:lnTo>
                    <a:pt x="5" y="3"/>
                  </a:lnTo>
                  <a:lnTo>
                    <a:pt x="7" y="3"/>
                  </a:lnTo>
                  <a:lnTo>
                    <a:pt x="7" y="3"/>
                  </a:lnTo>
                  <a:lnTo>
                    <a:pt x="5" y="0"/>
                  </a:lnTo>
                  <a:lnTo>
                    <a:pt x="2" y="0"/>
                  </a:lnTo>
                  <a:lnTo>
                    <a:pt x="2" y="0"/>
                  </a:lnTo>
                  <a:lnTo>
                    <a:pt x="0" y="3"/>
                  </a:lnTo>
                  <a:lnTo>
                    <a:pt x="0" y="3"/>
                  </a:lnTo>
                  <a:lnTo>
                    <a:pt x="0" y="3"/>
                  </a:lnTo>
                  <a:lnTo>
                    <a:pt x="0"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2289657" y="3047301"/>
              <a:ext cx="8256" cy="2359"/>
            </a:xfrm>
            <a:custGeom>
              <a:avLst/>
              <a:gdLst>
                <a:gd name="T0" fmla="*/ 7 w 7"/>
                <a:gd name="T1" fmla="*/ 2 h 2"/>
                <a:gd name="T2" fmla="*/ 7 w 7"/>
                <a:gd name="T3" fmla="*/ 2 h 2"/>
                <a:gd name="T4" fmla="*/ 7 w 7"/>
                <a:gd name="T5" fmla="*/ 0 h 2"/>
                <a:gd name="T6" fmla="*/ 5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5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5" y="0"/>
                  </a:lnTo>
                  <a:lnTo>
                    <a:pt x="0" y="0"/>
                  </a:lnTo>
                  <a:lnTo>
                    <a:pt x="0" y="0"/>
                  </a:lnTo>
                  <a:lnTo>
                    <a:pt x="0" y="0"/>
                  </a:lnTo>
                  <a:lnTo>
                    <a:pt x="0" y="0"/>
                  </a:lnTo>
                  <a:lnTo>
                    <a:pt x="0" y="0"/>
                  </a:lnTo>
                  <a:lnTo>
                    <a:pt x="0" y="2"/>
                  </a:lnTo>
                  <a:lnTo>
                    <a:pt x="5" y="2"/>
                  </a:lnTo>
                  <a:lnTo>
                    <a:pt x="7"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2320323" y="3047301"/>
              <a:ext cx="24769" cy="8256"/>
            </a:xfrm>
            <a:custGeom>
              <a:avLst/>
              <a:gdLst>
                <a:gd name="T0" fmla="*/ 21 w 21"/>
                <a:gd name="T1" fmla="*/ 7 h 7"/>
                <a:gd name="T2" fmla="*/ 14 w 21"/>
                <a:gd name="T3" fmla="*/ 4 h 7"/>
                <a:gd name="T4" fmla="*/ 12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2" y="4"/>
                  </a:lnTo>
                  <a:lnTo>
                    <a:pt x="7" y="2"/>
                  </a:lnTo>
                  <a:lnTo>
                    <a:pt x="2" y="0"/>
                  </a:lnTo>
                  <a:lnTo>
                    <a:pt x="2" y="0"/>
                  </a:lnTo>
                  <a:lnTo>
                    <a:pt x="0" y="0"/>
                  </a:lnTo>
                  <a:lnTo>
                    <a:pt x="2" y="0"/>
                  </a:lnTo>
                  <a:lnTo>
                    <a:pt x="7" y="4"/>
                  </a:lnTo>
                  <a:lnTo>
                    <a:pt x="21"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2163457" y="2998943"/>
              <a:ext cx="9436" cy="5897"/>
            </a:xfrm>
            <a:custGeom>
              <a:avLst/>
              <a:gdLst>
                <a:gd name="T0" fmla="*/ 0 w 8"/>
                <a:gd name="T1" fmla="*/ 0 h 5"/>
                <a:gd name="T2" fmla="*/ 0 w 8"/>
                <a:gd name="T3" fmla="*/ 0 h 5"/>
                <a:gd name="T4" fmla="*/ 3 w 8"/>
                <a:gd name="T5" fmla="*/ 3 h 5"/>
                <a:gd name="T6" fmla="*/ 3 w 8"/>
                <a:gd name="T7" fmla="*/ 3 h 5"/>
                <a:gd name="T8" fmla="*/ 8 w 8"/>
                <a:gd name="T9" fmla="*/ 3 h 5"/>
                <a:gd name="T10" fmla="*/ 8 w 8"/>
                <a:gd name="T11" fmla="*/ 5 h 5"/>
                <a:gd name="T12" fmla="*/ 8 w 8"/>
                <a:gd name="T13" fmla="*/ 3 h 5"/>
                <a:gd name="T14" fmla="*/ 8 w 8"/>
                <a:gd name="T15" fmla="*/ 3 h 5"/>
                <a:gd name="T16" fmla="*/ 5 w 8"/>
                <a:gd name="T17" fmla="*/ 3 h 5"/>
                <a:gd name="T18" fmla="*/ 3 w 8"/>
                <a:gd name="T19" fmla="*/ 0 h 5"/>
                <a:gd name="T20" fmla="*/ 0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0" y="0"/>
                  </a:moveTo>
                  <a:lnTo>
                    <a:pt x="0" y="0"/>
                  </a:lnTo>
                  <a:lnTo>
                    <a:pt x="3" y="3"/>
                  </a:lnTo>
                  <a:lnTo>
                    <a:pt x="3" y="3"/>
                  </a:lnTo>
                  <a:lnTo>
                    <a:pt x="8" y="3"/>
                  </a:lnTo>
                  <a:lnTo>
                    <a:pt x="8" y="5"/>
                  </a:lnTo>
                  <a:lnTo>
                    <a:pt x="8" y="3"/>
                  </a:lnTo>
                  <a:lnTo>
                    <a:pt x="8" y="3"/>
                  </a:lnTo>
                  <a:lnTo>
                    <a:pt x="5" y="3"/>
                  </a:lnTo>
                  <a:lnTo>
                    <a:pt x="3" y="0"/>
                  </a:lnTo>
                  <a:lnTo>
                    <a:pt x="0"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2177611" y="2998943"/>
              <a:ext cx="11794" cy="3539"/>
            </a:xfrm>
            <a:custGeom>
              <a:avLst/>
              <a:gdLst>
                <a:gd name="T0" fmla="*/ 0 w 10"/>
                <a:gd name="T1" fmla="*/ 3 h 3"/>
                <a:gd name="T2" fmla="*/ 3 w 10"/>
                <a:gd name="T3" fmla="*/ 3 h 3"/>
                <a:gd name="T4" fmla="*/ 5 w 10"/>
                <a:gd name="T5" fmla="*/ 3 h 3"/>
                <a:gd name="T6" fmla="*/ 5 w 10"/>
                <a:gd name="T7" fmla="*/ 3 h 3"/>
                <a:gd name="T8" fmla="*/ 7 w 10"/>
                <a:gd name="T9" fmla="*/ 0 h 3"/>
                <a:gd name="T10" fmla="*/ 7 w 10"/>
                <a:gd name="T11" fmla="*/ 0 h 3"/>
                <a:gd name="T12" fmla="*/ 10 w 10"/>
                <a:gd name="T13" fmla="*/ 3 h 3"/>
                <a:gd name="T14" fmla="*/ 10 w 10"/>
                <a:gd name="T15" fmla="*/ 0 h 3"/>
                <a:gd name="T16" fmla="*/ 7 w 10"/>
                <a:gd name="T17" fmla="*/ 0 h 3"/>
                <a:gd name="T18" fmla="*/ 5 w 10"/>
                <a:gd name="T19" fmla="*/ 0 h 3"/>
                <a:gd name="T20" fmla="*/ 5 w 10"/>
                <a:gd name="T21" fmla="*/ 0 h 3"/>
                <a:gd name="T22" fmla="*/ 3 w 10"/>
                <a:gd name="T23" fmla="*/ 0 h 3"/>
                <a:gd name="T24" fmla="*/ 3 w 10"/>
                <a:gd name="T25" fmla="*/ 0 h 3"/>
                <a:gd name="T26" fmla="*/ 0 w 10"/>
                <a:gd name="T27" fmla="*/ 0 h 3"/>
                <a:gd name="T28" fmla="*/ 0 w 10"/>
                <a:gd name="T29" fmla="*/ 0 h 3"/>
                <a:gd name="T30" fmla="*/ 0 w 10"/>
                <a:gd name="T31" fmla="*/ 0 h 3"/>
                <a:gd name="T32" fmla="*/ 0 w 10"/>
                <a:gd name="T33" fmla="*/ 3 h 3"/>
                <a:gd name="T34" fmla="*/ 0 w 10"/>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
                  <a:moveTo>
                    <a:pt x="0" y="3"/>
                  </a:moveTo>
                  <a:lnTo>
                    <a:pt x="3" y="3"/>
                  </a:lnTo>
                  <a:lnTo>
                    <a:pt x="5" y="3"/>
                  </a:lnTo>
                  <a:lnTo>
                    <a:pt x="5" y="3"/>
                  </a:lnTo>
                  <a:lnTo>
                    <a:pt x="7" y="0"/>
                  </a:lnTo>
                  <a:lnTo>
                    <a:pt x="7" y="0"/>
                  </a:lnTo>
                  <a:lnTo>
                    <a:pt x="10" y="3"/>
                  </a:lnTo>
                  <a:lnTo>
                    <a:pt x="10" y="0"/>
                  </a:lnTo>
                  <a:lnTo>
                    <a:pt x="7" y="0"/>
                  </a:lnTo>
                  <a:lnTo>
                    <a:pt x="5" y="0"/>
                  </a:lnTo>
                  <a:lnTo>
                    <a:pt x="5" y="0"/>
                  </a:lnTo>
                  <a:lnTo>
                    <a:pt x="3" y="0"/>
                  </a:lnTo>
                  <a:lnTo>
                    <a:pt x="3" y="0"/>
                  </a:lnTo>
                  <a:lnTo>
                    <a:pt x="0" y="0"/>
                  </a:lnTo>
                  <a:lnTo>
                    <a:pt x="0" y="0"/>
                  </a:lnTo>
                  <a:lnTo>
                    <a:pt x="0" y="0"/>
                  </a:lnTo>
                  <a:lnTo>
                    <a:pt x="0" y="3"/>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2166995" y="2994226"/>
              <a:ext cx="10616" cy="2359"/>
            </a:xfrm>
            <a:custGeom>
              <a:avLst/>
              <a:gdLst>
                <a:gd name="T0" fmla="*/ 7 w 9"/>
                <a:gd name="T1" fmla="*/ 0 h 2"/>
                <a:gd name="T2" fmla="*/ 5 w 9"/>
                <a:gd name="T3" fmla="*/ 0 h 2"/>
                <a:gd name="T4" fmla="*/ 2 w 9"/>
                <a:gd name="T5" fmla="*/ 0 h 2"/>
                <a:gd name="T6" fmla="*/ 2 w 9"/>
                <a:gd name="T7" fmla="*/ 0 h 2"/>
                <a:gd name="T8" fmla="*/ 2 w 9"/>
                <a:gd name="T9" fmla="*/ 0 h 2"/>
                <a:gd name="T10" fmla="*/ 0 w 9"/>
                <a:gd name="T11" fmla="*/ 0 h 2"/>
                <a:gd name="T12" fmla="*/ 2 w 9"/>
                <a:gd name="T13" fmla="*/ 2 h 2"/>
                <a:gd name="T14" fmla="*/ 7 w 9"/>
                <a:gd name="T15" fmla="*/ 2 h 2"/>
                <a:gd name="T16" fmla="*/ 9 w 9"/>
                <a:gd name="T17" fmla="*/ 2 h 2"/>
                <a:gd name="T18" fmla="*/ 7 w 9"/>
                <a:gd name="T19" fmla="*/ 0 h 2"/>
                <a:gd name="T20" fmla="*/ 7 w 9"/>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7" y="0"/>
                  </a:moveTo>
                  <a:lnTo>
                    <a:pt x="5" y="0"/>
                  </a:lnTo>
                  <a:lnTo>
                    <a:pt x="2" y="0"/>
                  </a:lnTo>
                  <a:lnTo>
                    <a:pt x="2" y="0"/>
                  </a:lnTo>
                  <a:lnTo>
                    <a:pt x="2" y="0"/>
                  </a:lnTo>
                  <a:lnTo>
                    <a:pt x="0" y="0"/>
                  </a:lnTo>
                  <a:lnTo>
                    <a:pt x="2" y="2"/>
                  </a:lnTo>
                  <a:lnTo>
                    <a:pt x="7" y="2"/>
                  </a:lnTo>
                  <a:lnTo>
                    <a:pt x="9" y="2"/>
                  </a:lnTo>
                  <a:lnTo>
                    <a:pt x="7" y="0"/>
                  </a:lnTo>
                  <a:lnTo>
                    <a:pt x="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p:cNvSpPr>
            <p:nvPr/>
          </p:nvSpPr>
          <p:spPr bwMode="auto">
            <a:xfrm>
              <a:off x="2191764" y="2998943"/>
              <a:ext cx="11794" cy="3539"/>
            </a:xfrm>
            <a:custGeom>
              <a:avLst/>
              <a:gdLst>
                <a:gd name="T0" fmla="*/ 7 w 10"/>
                <a:gd name="T1" fmla="*/ 3 h 3"/>
                <a:gd name="T2" fmla="*/ 10 w 10"/>
                <a:gd name="T3" fmla="*/ 0 h 3"/>
                <a:gd name="T4" fmla="*/ 10 w 10"/>
                <a:gd name="T5" fmla="*/ 0 h 3"/>
                <a:gd name="T6" fmla="*/ 7 w 10"/>
                <a:gd name="T7" fmla="*/ 0 h 3"/>
                <a:gd name="T8" fmla="*/ 7 w 10"/>
                <a:gd name="T9" fmla="*/ 0 h 3"/>
                <a:gd name="T10" fmla="*/ 7 w 10"/>
                <a:gd name="T11" fmla="*/ 0 h 3"/>
                <a:gd name="T12" fmla="*/ 2 w 10"/>
                <a:gd name="T13" fmla="*/ 0 h 3"/>
                <a:gd name="T14" fmla="*/ 2 w 10"/>
                <a:gd name="T15" fmla="*/ 0 h 3"/>
                <a:gd name="T16" fmla="*/ 0 w 10"/>
                <a:gd name="T17" fmla="*/ 0 h 3"/>
                <a:gd name="T18" fmla="*/ 5 w 10"/>
                <a:gd name="T19" fmla="*/ 3 h 3"/>
                <a:gd name="T20" fmla="*/ 7 w 10"/>
                <a:gd name="T21" fmla="*/ 3 h 3"/>
                <a:gd name="T22" fmla="*/ 7 w 10"/>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
                  <a:moveTo>
                    <a:pt x="7" y="3"/>
                  </a:moveTo>
                  <a:lnTo>
                    <a:pt x="10" y="0"/>
                  </a:lnTo>
                  <a:lnTo>
                    <a:pt x="10" y="0"/>
                  </a:lnTo>
                  <a:lnTo>
                    <a:pt x="7" y="0"/>
                  </a:lnTo>
                  <a:lnTo>
                    <a:pt x="7" y="0"/>
                  </a:lnTo>
                  <a:lnTo>
                    <a:pt x="7" y="0"/>
                  </a:lnTo>
                  <a:lnTo>
                    <a:pt x="2" y="0"/>
                  </a:lnTo>
                  <a:lnTo>
                    <a:pt x="2" y="0"/>
                  </a:lnTo>
                  <a:lnTo>
                    <a:pt x="0" y="0"/>
                  </a:lnTo>
                  <a:lnTo>
                    <a:pt x="5" y="3"/>
                  </a:lnTo>
                  <a:lnTo>
                    <a:pt x="7" y="3"/>
                  </a:lnTo>
                  <a:lnTo>
                    <a:pt x="7"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p:cNvSpPr>
            <p:nvPr/>
          </p:nvSpPr>
          <p:spPr bwMode="auto">
            <a:xfrm>
              <a:off x="2150483" y="2985969"/>
              <a:ext cx="12974" cy="8256"/>
            </a:xfrm>
            <a:custGeom>
              <a:avLst/>
              <a:gdLst>
                <a:gd name="T0" fmla="*/ 9 w 11"/>
                <a:gd name="T1" fmla="*/ 7 h 7"/>
                <a:gd name="T2" fmla="*/ 11 w 11"/>
                <a:gd name="T3" fmla="*/ 7 h 7"/>
                <a:gd name="T4" fmla="*/ 11 w 11"/>
                <a:gd name="T5" fmla="*/ 7 h 7"/>
                <a:gd name="T6" fmla="*/ 11 w 11"/>
                <a:gd name="T7" fmla="*/ 4 h 7"/>
                <a:gd name="T8" fmla="*/ 7 w 11"/>
                <a:gd name="T9" fmla="*/ 4 h 7"/>
                <a:gd name="T10" fmla="*/ 2 w 11"/>
                <a:gd name="T11" fmla="*/ 0 h 7"/>
                <a:gd name="T12" fmla="*/ 2 w 11"/>
                <a:gd name="T13" fmla="*/ 0 h 7"/>
                <a:gd name="T14" fmla="*/ 0 w 11"/>
                <a:gd name="T15" fmla="*/ 2 h 7"/>
                <a:gd name="T16" fmla="*/ 0 w 11"/>
                <a:gd name="T17" fmla="*/ 4 h 7"/>
                <a:gd name="T18" fmla="*/ 2 w 11"/>
                <a:gd name="T19" fmla="*/ 4 h 7"/>
                <a:gd name="T20" fmla="*/ 9 w 11"/>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9" y="7"/>
                  </a:moveTo>
                  <a:lnTo>
                    <a:pt x="11" y="7"/>
                  </a:lnTo>
                  <a:lnTo>
                    <a:pt x="11" y="7"/>
                  </a:lnTo>
                  <a:lnTo>
                    <a:pt x="11" y="4"/>
                  </a:lnTo>
                  <a:lnTo>
                    <a:pt x="7" y="4"/>
                  </a:lnTo>
                  <a:lnTo>
                    <a:pt x="2" y="0"/>
                  </a:lnTo>
                  <a:lnTo>
                    <a:pt x="2" y="0"/>
                  </a:lnTo>
                  <a:lnTo>
                    <a:pt x="0" y="2"/>
                  </a:lnTo>
                  <a:lnTo>
                    <a:pt x="0" y="4"/>
                  </a:lnTo>
                  <a:lnTo>
                    <a:pt x="2" y="4"/>
                  </a:lnTo>
                  <a:lnTo>
                    <a:pt x="9"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315438" y="2849154"/>
              <a:ext cx="1362257" cy="1319797"/>
            </a:xfrm>
            <a:custGeom>
              <a:avLst/>
              <a:gdLst>
                <a:gd name="T0" fmla="*/ 717 w 1155"/>
                <a:gd name="T1" fmla="*/ 544 h 1119"/>
                <a:gd name="T2" fmla="*/ 514 w 1155"/>
                <a:gd name="T3" fmla="*/ 134 h 1119"/>
                <a:gd name="T4" fmla="*/ 476 w 1155"/>
                <a:gd name="T5" fmla="*/ 161 h 1119"/>
                <a:gd name="T6" fmla="*/ 473 w 1155"/>
                <a:gd name="T7" fmla="*/ 130 h 1119"/>
                <a:gd name="T8" fmla="*/ 485 w 1155"/>
                <a:gd name="T9" fmla="*/ 97 h 1119"/>
                <a:gd name="T10" fmla="*/ 476 w 1155"/>
                <a:gd name="T11" fmla="*/ 99 h 1119"/>
                <a:gd name="T12" fmla="*/ 457 w 1155"/>
                <a:gd name="T13" fmla="*/ 99 h 1119"/>
                <a:gd name="T14" fmla="*/ 452 w 1155"/>
                <a:gd name="T15" fmla="*/ 108 h 1119"/>
                <a:gd name="T16" fmla="*/ 438 w 1155"/>
                <a:gd name="T17" fmla="*/ 123 h 1119"/>
                <a:gd name="T18" fmla="*/ 435 w 1155"/>
                <a:gd name="T19" fmla="*/ 137 h 1119"/>
                <a:gd name="T20" fmla="*/ 412 w 1155"/>
                <a:gd name="T21" fmla="*/ 125 h 1119"/>
                <a:gd name="T22" fmla="*/ 388 w 1155"/>
                <a:gd name="T23" fmla="*/ 30 h 1119"/>
                <a:gd name="T24" fmla="*/ 353 w 1155"/>
                <a:gd name="T25" fmla="*/ 66 h 1119"/>
                <a:gd name="T26" fmla="*/ 298 w 1155"/>
                <a:gd name="T27" fmla="*/ 59 h 1119"/>
                <a:gd name="T28" fmla="*/ 256 w 1155"/>
                <a:gd name="T29" fmla="*/ 92 h 1119"/>
                <a:gd name="T30" fmla="*/ 263 w 1155"/>
                <a:gd name="T31" fmla="*/ 75 h 1119"/>
                <a:gd name="T32" fmla="*/ 263 w 1155"/>
                <a:gd name="T33" fmla="*/ 68 h 1119"/>
                <a:gd name="T34" fmla="*/ 253 w 1155"/>
                <a:gd name="T35" fmla="*/ 73 h 1119"/>
                <a:gd name="T36" fmla="*/ 244 w 1155"/>
                <a:gd name="T37" fmla="*/ 61 h 1119"/>
                <a:gd name="T38" fmla="*/ 218 w 1155"/>
                <a:gd name="T39" fmla="*/ 78 h 1119"/>
                <a:gd name="T40" fmla="*/ 204 w 1155"/>
                <a:gd name="T41" fmla="*/ 75 h 1119"/>
                <a:gd name="T42" fmla="*/ 194 w 1155"/>
                <a:gd name="T43" fmla="*/ 99 h 1119"/>
                <a:gd name="T44" fmla="*/ 170 w 1155"/>
                <a:gd name="T45" fmla="*/ 92 h 1119"/>
                <a:gd name="T46" fmla="*/ 180 w 1155"/>
                <a:gd name="T47" fmla="*/ 78 h 1119"/>
                <a:gd name="T48" fmla="*/ 204 w 1155"/>
                <a:gd name="T49" fmla="*/ 66 h 1119"/>
                <a:gd name="T50" fmla="*/ 239 w 1155"/>
                <a:gd name="T51" fmla="*/ 54 h 1119"/>
                <a:gd name="T52" fmla="*/ 279 w 1155"/>
                <a:gd name="T53" fmla="*/ 59 h 1119"/>
                <a:gd name="T54" fmla="*/ 338 w 1155"/>
                <a:gd name="T55" fmla="*/ 35 h 1119"/>
                <a:gd name="T56" fmla="*/ 324 w 1155"/>
                <a:gd name="T57" fmla="*/ 30 h 1119"/>
                <a:gd name="T58" fmla="*/ 305 w 1155"/>
                <a:gd name="T59" fmla="*/ 21 h 1119"/>
                <a:gd name="T60" fmla="*/ 282 w 1155"/>
                <a:gd name="T61" fmla="*/ 30 h 1119"/>
                <a:gd name="T62" fmla="*/ 232 w 1155"/>
                <a:gd name="T63" fmla="*/ 28 h 1119"/>
                <a:gd name="T64" fmla="*/ 208 w 1155"/>
                <a:gd name="T65" fmla="*/ 42 h 1119"/>
                <a:gd name="T66" fmla="*/ 166 w 1155"/>
                <a:gd name="T67" fmla="*/ 40 h 1119"/>
                <a:gd name="T68" fmla="*/ 187 w 1155"/>
                <a:gd name="T69" fmla="*/ 18 h 1119"/>
                <a:gd name="T70" fmla="*/ 170 w 1155"/>
                <a:gd name="T71" fmla="*/ 14 h 1119"/>
                <a:gd name="T72" fmla="*/ 142 w 1155"/>
                <a:gd name="T73" fmla="*/ 23 h 1119"/>
                <a:gd name="T74" fmla="*/ 114 w 1155"/>
                <a:gd name="T75" fmla="*/ 21 h 1119"/>
                <a:gd name="T76" fmla="*/ 107 w 1155"/>
                <a:gd name="T77" fmla="*/ 66 h 1119"/>
                <a:gd name="T78" fmla="*/ 26 w 1155"/>
                <a:gd name="T79" fmla="*/ 130 h 1119"/>
                <a:gd name="T80" fmla="*/ 9 w 1155"/>
                <a:gd name="T81" fmla="*/ 168 h 1119"/>
                <a:gd name="T82" fmla="*/ 71 w 1155"/>
                <a:gd name="T83" fmla="*/ 222 h 1119"/>
                <a:gd name="T84" fmla="*/ 59 w 1155"/>
                <a:gd name="T85" fmla="*/ 260 h 1119"/>
                <a:gd name="T86" fmla="*/ 33 w 1155"/>
                <a:gd name="T87" fmla="*/ 310 h 1119"/>
                <a:gd name="T88" fmla="*/ 69 w 1155"/>
                <a:gd name="T89" fmla="*/ 321 h 1119"/>
                <a:gd name="T90" fmla="*/ 59 w 1155"/>
                <a:gd name="T91" fmla="*/ 364 h 1119"/>
                <a:gd name="T92" fmla="*/ 26 w 1155"/>
                <a:gd name="T93" fmla="*/ 383 h 1119"/>
                <a:gd name="T94" fmla="*/ 17 w 1155"/>
                <a:gd name="T95" fmla="*/ 414 h 1119"/>
                <a:gd name="T96" fmla="*/ 24 w 1155"/>
                <a:gd name="T97" fmla="*/ 463 h 1119"/>
                <a:gd name="T98" fmla="*/ 47 w 1155"/>
                <a:gd name="T99" fmla="*/ 480 h 1119"/>
                <a:gd name="T100" fmla="*/ 50 w 1155"/>
                <a:gd name="T101" fmla="*/ 523 h 1119"/>
                <a:gd name="T102" fmla="*/ 54 w 1155"/>
                <a:gd name="T103" fmla="*/ 551 h 1119"/>
                <a:gd name="T104" fmla="*/ 38 w 1155"/>
                <a:gd name="T105" fmla="*/ 584 h 1119"/>
                <a:gd name="T106" fmla="*/ 33 w 1155"/>
                <a:gd name="T107" fmla="*/ 624 h 1119"/>
                <a:gd name="T108" fmla="*/ 31 w 1155"/>
                <a:gd name="T109" fmla="*/ 650 h 1119"/>
                <a:gd name="T110" fmla="*/ 26 w 1155"/>
                <a:gd name="T111" fmla="*/ 688 h 1119"/>
                <a:gd name="T112" fmla="*/ 54 w 1155"/>
                <a:gd name="T113" fmla="*/ 717 h 1119"/>
                <a:gd name="T114" fmla="*/ 69 w 1155"/>
                <a:gd name="T115" fmla="*/ 769 h 1119"/>
                <a:gd name="T116" fmla="*/ 71 w 1155"/>
                <a:gd name="T117" fmla="*/ 816 h 1119"/>
                <a:gd name="T118" fmla="*/ 80 w 1155"/>
                <a:gd name="T119" fmla="*/ 845 h 1119"/>
                <a:gd name="T120" fmla="*/ 137 w 1155"/>
                <a:gd name="T121" fmla="*/ 864 h 1119"/>
                <a:gd name="T122" fmla="*/ 161 w 1155"/>
                <a:gd name="T123" fmla="*/ 904 h 1119"/>
                <a:gd name="T124" fmla="*/ 502 w 1155"/>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5" h="1119">
                  <a:moveTo>
                    <a:pt x="1155" y="748"/>
                  </a:moveTo>
                  <a:lnTo>
                    <a:pt x="1155" y="743"/>
                  </a:lnTo>
                  <a:lnTo>
                    <a:pt x="1152" y="740"/>
                  </a:lnTo>
                  <a:lnTo>
                    <a:pt x="1150" y="740"/>
                  </a:lnTo>
                  <a:lnTo>
                    <a:pt x="1145" y="740"/>
                  </a:lnTo>
                  <a:lnTo>
                    <a:pt x="1145" y="740"/>
                  </a:lnTo>
                  <a:lnTo>
                    <a:pt x="1126" y="736"/>
                  </a:lnTo>
                  <a:lnTo>
                    <a:pt x="1110" y="733"/>
                  </a:lnTo>
                  <a:lnTo>
                    <a:pt x="1093" y="729"/>
                  </a:lnTo>
                  <a:lnTo>
                    <a:pt x="1077" y="724"/>
                  </a:lnTo>
                  <a:lnTo>
                    <a:pt x="1053" y="719"/>
                  </a:lnTo>
                  <a:lnTo>
                    <a:pt x="1029" y="714"/>
                  </a:lnTo>
                  <a:lnTo>
                    <a:pt x="1006" y="707"/>
                  </a:lnTo>
                  <a:lnTo>
                    <a:pt x="982" y="700"/>
                  </a:lnTo>
                  <a:lnTo>
                    <a:pt x="963" y="695"/>
                  </a:lnTo>
                  <a:lnTo>
                    <a:pt x="942" y="691"/>
                  </a:lnTo>
                  <a:lnTo>
                    <a:pt x="923" y="684"/>
                  </a:lnTo>
                  <a:lnTo>
                    <a:pt x="904" y="679"/>
                  </a:lnTo>
                  <a:lnTo>
                    <a:pt x="895" y="677"/>
                  </a:lnTo>
                  <a:lnTo>
                    <a:pt x="885" y="674"/>
                  </a:lnTo>
                  <a:lnTo>
                    <a:pt x="876" y="669"/>
                  </a:lnTo>
                  <a:lnTo>
                    <a:pt x="868" y="662"/>
                  </a:lnTo>
                  <a:lnTo>
                    <a:pt x="866" y="660"/>
                  </a:lnTo>
                  <a:lnTo>
                    <a:pt x="864" y="658"/>
                  </a:lnTo>
                  <a:lnTo>
                    <a:pt x="861" y="653"/>
                  </a:lnTo>
                  <a:lnTo>
                    <a:pt x="859" y="650"/>
                  </a:lnTo>
                  <a:lnTo>
                    <a:pt x="854" y="643"/>
                  </a:lnTo>
                  <a:lnTo>
                    <a:pt x="852" y="636"/>
                  </a:lnTo>
                  <a:lnTo>
                    <a:pt x="847" y="629"/>
                  </a:lnTo>
                  <a:lnTo>
                    <a:pt x="842" y="624"/>
                  </a:lnTo>
                  <a:lnTo>
                    <a:pt x="840" y="617"/>
                  </a:lnTo>
                  <a:lnTo>
                    <a:pt x="838" y="613"/>
                  </a:lnTo>
                  <a:lnTo>
                    <a:pt x="833" y="608"/>
                  </a:lnTo>
                  <a:lnTo>
                    <a:pt x="831" y="603"/>
                  </a:lnTo>
                  <a:lnTo>
                    <a:pt x="831" y="601"/>
                  </a:lnTo>
                  <a:lnTo>
                    <a:pt x="828" y="601"/>
                  </a:lnTo>
                  <a:lnTo>
                    <a:pt x="826" y="601"/>
                  </a:lnTo>
                  <a:lnTo>
                    <a:pt x="826" y="601"/>
                  </a:lnTo>
                  <a:lnTo>
                    <a:pt x="814" y="598"/>
                  </a:lnTo>
                  <a:lnTo>
                    <a:pt x="805" y="598"/>
                  </a:lnTo>
                  <a:lnTo>
                    <a:pt x="795" y="596"/>
                  </a:lnTo>
                  <a:lnTo>
                    <a:pt x="786" y="594"/>
                  </a:lnTo>
                  <a:lnTo>
                    <a:pt x="781" y="594"/>
                  </a:lnTo>
                  <a:lnTo>
                    <a:pt x="776" y="594"/>
                  </a:lnTo>
                  <a:lnTo>
                    <a:pt x="771" y="591"/>
                  </a:lnTo>
                  <a:lnTo>
                    <a:pt x="767" y="591"/>
                  </a:lnTo>
                  <a:lnTo>
                    <a:pt x="764" y="591"/>
                  </a:lnTo>
                  <a:lnTo>
                    <a:pt x="764" y="591"/>
                  </a:lnTo>
                  <a:lnTo>
                    <a:pt x="762" y="591"/>
                  </a:lnTo>
                  <a:lnTo>
                    <a:pt x="762" y="591"/>
                  </a:lnTo>
                  <a:lnTo>
                    <a:pt x="753" y="582"/>
                  </a:lnTo>
                  <a:lnTo>
                    <a:pt x="745" y="575"/>
                  </a:lnTo>
                  <a:lnTo>
                    <a:pt x="738" y="568"/>
                  </a:lnTo>
                  <a:lnTo>
                    <a:pt x="731" y="561"/>
                  </a:lnTo>
                  <a:lnTo>
                    <a:pt x="717" y="544"/>
                  </a:lnTo>
                  <a:lnTo>
                    <a:pt x="700" y="525"/>
                  </a:lnTo>
                  <a:lnTo>
                    <a:pt x="686" y="508"/>
                  </a:lnTo>
                  <a:lnTo>
                    <a:pt x="672" y="492"/>
                  </a:lnTo>
                  <a:lnTo>
                    <a:pt x="656" y="471"/>
                  </a:lnTo>
                  <a:lnTo>
                    <a:pt x="639" y="452"/>
                  </a:lnTo>
                  <a:lnTo>
                    <a:pt x="622" y="430"/>
                  </a:lnTo>
                  <a:lnTo>
                    <a:pt x="606" y="411"/>
                  </a:lnTo>
                  <a:lnTo>
                    <a:pt x="592" y="392"/>
                  </a:lnTo>
                  <a:lnTo>
                    <a:pt x="580" y="376"/>
                  </a:lnTo>
                  <a:lnTo>
                    <a:pt x="568" y="359"/>
                  </a:lnTo>
                  <a:lnTo>
                    <a:pt x="554" y="340"/>
                  </a:lnTo>
                  <a:lnTo>
                    <a:pt x="549" y="333"/>
                  </a:lnTo>
                  <a:lnTo>
                    <a:pt x="544" y="326"/>
                  </a:lnTo>
                  <a:lnTo>
                    <a:pt x="540" y="317"/>
                  </a:lnTo>
                  <a:lnTo>
                    <a:pt x="532" y="310"/>
                  </a:lnTo>
                  <a:lnTo>
                    <a:pt x="532" y="310"/>
                  </a:lnTo>
                  <a:lnTo>
                    <a:pt x="532" y="310"/>
                  </a:lnTo>
                  <a:lnTo>
                    <a:pt x="532" y="307"/>
                  </a:lnTo>
                  <a:lnTo>
                    <a:pt x="532" y="307"/>
                  </a:lnTo>
                  <a:lnTo>
                    <a:pt x="532" y="305"/>
                  </a:lnTo>
                  <a:lnTo>
                    <a:pt x="535" y="300"/>
                  </a:lnTo>
                  <a:lnTo>
                    <a:pt x="535" y="298"/>
                  </a:lnTo>
                  <a:lnTo>
                    <a:pt x="537" y="295"/>
                  </a:lnTo>
                  <a:lnTo>
                    <a:pt x="540" y="284"/>
                  </a:lnTo>
                  <a:lnTo>
                    <a:pt x="544" y="272"/>
                  </a:lnTo>
                  <a:lnTo>
                    <a:pt x="549" y="262"/>
                  </a:lnTo>
                  <a:lnTo>
                    <a:pt x="551" y="250"/>
                  </a:lnTo>
                  <a:lnTo>
                    <a:pt x="558" y="232"/>
                  </a:lnTo>
                  <a:lnTo>
                    <a:pt x="566" y="213"/>
                  </a:lnTo>
                  <a:lnTo>
                    <a:pt x="570" y="196"/>
                  </a:lnTo>
                  <a:lnTo>
                    <a:pt x="577" y="177"/>
                  </a:lnTo>
                  <a:lnTo>
                    <a:pt x="577" y="177"/>
                  </a:lnTo>
                  <a:lnTo>
                    <a:pt x="575" y="170"/>
                  </a:lnTo>
                  <a:lnTo>
                    <a:pt x="561" y="151"/>
                  </a:lnTo>
                  <a:lnTo>
                    <a:pt x="558" y="151"/>
                  </a:lnTo>
                  <a:lnTo>
                    <a:pt x="556" y="149"/>
                  </a:lnTo>
                  <a:lnTo>
                    <a:pt x="544" y="142"/>
                  </a:lnTo>
                  <a:lnTo>
                    <a:pt x="540" y="142"/>
                  </a:lnTo>
                  <a:lnTo>
                    <a:pt x="535" y="139"/>
                  </a:lnTo>
                  <a:lnTo>
                    <a:pt x="530" y="139"/>
                  </a:lnTo>
                  <a:lnTo>
                    <a:pt x="530" y="137"/>
                  </a:lnTo>
                  <a:lnTo>
                    <a:pt x="528" y="137"/>
                  </a:lnTo>
                  <a:lnTo>
                    <a:pt x="528" y="137"/>
                  </a:lnTo>
                  <a:lnTo>
                    <a:pt x="525" y="137"/>
                  </a:lnTo>
                  <a:lnTo>
                    <a:pt x="525" y="137"/>
                  </a:lnTo>
                  <a:lnTo>
                    <a:pt x="525" y="134"/>
                  </a:lnTo>
                  <a:lnTo>
                    <a:pt x="525" y="134"/>
                  </a:lnTo>
                  <a:lnTo>
                    <a:pt x="523" y="134"/>
                  </a:lnTo>
                  <a:lnTo>
                    <a:pt x="523" y="134"/>
                  </a:lnTo>
                  <a:lnTo>
                    <a:pt x="523" y="137"/>
                  </a:lnTo>
                  <a:lnTo>
                    <a:pt x="521" y="134"/>
                  </a:lnTo>
                  <a:lnTo>
                    <a:pt x="518" y="132"/>
                  </a:lnTo>
                  <a:lnTo>
                    <a:pt x="516" y="132"/>
                  </a:lnTo>
                  <a:lnTo>
                    <a:pt x="516" y="132"/>
                  </a:lnTo>
                  <a:lnTo>
                    <a:pt x="514" y="134"/>
                  </a:lnTo>
                  <a:lnTo>
                    <a:pt x="514"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2" y="153"/>
                  </a:lnTo>
                  <a:lnTo>
                    <a:pt x="502" y="153"/>
                  </a:lnTo>
                  <a:lnTo>
                    <a:pt x="502" y="153"/>
                  </a:lnTo>
                  <a:lnTo>
                    <a:pt x="502" y="153"/>
                  </a:lnTo>
                  <a:lnTo>
                    <a:pt x="502" y="153"/>
                  </a:lnTo>
                  <a:lnTo>
                    <a:pt x="502" y="156"/>
                  </a:lnTo>
                  <a:lnTo>
                    <a:pt x="502" y="156"/>
                  </a:lnTo>
                  <a:lnTo>
                    <a:pt x="499" y="158"/>
                  </a:lnTo>
                  <a:lnTo>
                    <a:pt x="499" y="158"/>
                  </a:lnTo>
                  <a:lnTo>
                    <a:pt x="497" y="156"/>
                  </a:lnTo>
                  <a:lnTo>
                    <a:pt x="497" y="156"/>
                  </a:lnTo>
                  <a:lnTo>
                    <a:pt x="495"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6" y="163"/>
                  </a:lnTo>
                  <a:lnTo>
                    <a:pt x="478" y="161"/>
                  </a:lnTo>
                  <a:lnTo>
                    <a:pt x="478" y="161"/>
                  </a:lnTo>
                  <a:lnTo>
                    <a:pt x="476" y="161"/>
                  </a:lnTo>
                  <a:lnTo>
                    <a:pt x="476" y="161"/>
                  </a:lnTo>
                  <a:lnTo>
                    <a:pt x="476" y="161"/>
                  </a:lnTo>
                  <a:lnTo>
                    <a:pt x="476" y="161"/>
                  </a:lnTo>
                  <a:lnTo>
                    <a:pt x="476"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9" y="163"/>
                  </a:lnTo>
                  <a:lnTo>
                    <a:pt x="469" y="161"/>
                  </a:lnTo>
                  <a:lnTo>
                    <a:pt x="469" y="161"/>
                  </a:lnTo>
                  <a:lnTo>
                    <a:pt x="469" y="158"/>
                  </a:lnTo>
                  <a:lnTo>
                    <a:pt x="471" y="158"/>
                  </a:lnTo>
                  <a:lnTo>
                    <a:pt x="469"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9" y="144"/>
                  </a:lnTo>
                  <a:lnTo>
                    <a:pt x="469"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6" y="127"/>
                  </a:lnTo>
                  <a:lnTo>
                    <a:pt x="476" y="130"/>
                  </a:lnTo>
                  <a:lnTo>
                    <a:pt x="473" y="130"/>
                  </a:lnTo>
                  <a:lnTo>
                    <a:pt x="473" y="130"/>
                  </a:lnTo>
                  <a:lnTo>
                    <a:pt x="471" y="127"/>
                  </a:lnTo>
                  <a:lnTo>
                    <a:pt x="471" y="127"/>
                  </a:lnTo>
                  <a:lnTo>
                    <a:pt x="471" y="125"/>
                  </a:lnTo>
                  <a:lnTo>
                    <a:pt x="469" y="125"/>
                  </a:lnTo>
                  <a:lnTo>
                    <a:pt x="469" y="125"/>
                  </a:lnTo>
                  <a:lnTo>
                    <a:pt x="469" y="123"/>
                  </a:lnTo>
                  <a:lnTo>
                    <a:pt x="471" y="123"/>
                  </a:lnTo>
                  <a:lnTo>
                    <a:pt x="471" y="123"/>
                  </a:lnTo>
                  <a:lnTo>
                    <a:pt x="471" y="120"/>
                  </a:lnTo>
                  <a:lnTo>
                    <a:pt x="471" y="120"/>
                  </a:lnTo>
                  <a:lnTo>
                    <a:pt x="471" y="120"/>
                  </a:lnTo>
                  <a:lnTo>
                    <a:pt x="471" y="120"/>
                  </a:lnTo>
                  <a:lnTo>
                    <a:pt x="471" y="118"/>
                  </a:lnTo>
                  <a:lnTo>
                    <a:pt x="473" y="116"/>
                  </a:lnTo>
                  <a:lnTo>
                    <a:pt x="476" y="116"/>
                  </a:lnTo>
                  <a:lnTo>
                    <a:pt x="476" y="116"/>
                  </a:lnTo>
                  <a:lnTo>
                    <a:pt x="476" y="116"/>
                  </a:lnTo>
                  <a:lnTo>
                    <a:pt x="476" y="113"/>
                  </a:lnTo>
                  <a:lnTo>
                    <a:pt x="476" y="113"/>
                  </a:lnTo>
                  <a:lnTo>
                    <a:pt x="476" y="113"/>
                  </a:lnTo>
                  <a:lnTo>
                    <a:pt x="476" y="113"/>
                  </a:lnTo>
                  <a:lnTo>
                    <a:pt x="476" y="111"/>
                  </a:lnTo>
                  <a:lnTo>
                    <a:pt x="476" y="111"/>
                  </a:lnTo>
                  <a:lnTo>
                    <a:pt x="476" y="111"/>
                  </a:lnTo>
                  <a:lnTo>
                    <a:pt x="473" y="111"/>
                  </a:lnTo>
                  <a:lnTo>
                    <a:pt x="473" y="108"/>
                  </a:lnTo>
                  <a:lnTo>
                    <a:pt x="476" y="108"/>
                  </a:lnTo>
                  <a:lnTo>
                    <a:pt x="476" y="108"/>
                  </a:lnTo>
                  <a:lnTo>
                    <a:pt x="476" y="108"/>
                  </a:lnTo>
                  <a:lnTo>
                    <a:pt x="478" y="108"/>
                  </a:lnTo>
                  <a:lnTo>
                    <a:pt x="478" y="108"/>
                  </a:lnTo>
                  <a:lnTo>
                    <a:pt x="478" y="108"/>
                  </a:lnTo>
                  <a:lnTo>
                    <a:pt x="478" y="106"/>
                  </a:lnTo>
                  <a:lnTo>
                    <a:pt x="478" y="106"/>
                  </a:lnTo>
                  <a:lnTo>
                    <a:pt x="476" y="106"/>
                  </a:lnTo>
                  <a:lnTo>
                    <a:pt x="476" y="104"/>
                  </a:lnTo>
                  <a:lnTo>
                    <a:pt x="476" y="104"/>
                  </a:lnTo>
                  <a:lnTo>
                    <a:pt x="476"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6" y="89"/>
                  </a:lnTo>
                  <a:lnTo>
                    <a:pt x="476" y="89"/>
                  </a:lnTo>
                  <a:lnTo>
                    <a:pt x="476" y="89"/>
                  </a:lnTo>
                  <a:lnTo>
                    <a:pt x="476" y="89"/>
                  </a:lnTo>
                  <a:lnTo>
                    <a:pt x="476" y="89"/>
                  </a:lnTo>
                  <a:lnTo>
                    <a:pt x="473" y="89"/>
                  </a:lnTo>
                  <a:lnTo>
                    <a:pt x="473" y="89"/>
                  </a:lnTo>
                  <a:lnTo>
                    <a:pt x="473" y="89"/>
                  </a:lnTo>
                  <a:lnTo>
                    <a:pt x="476" y="89"/>
                  </a:lnTo>
                  <a:lnTo>
                    <a:pt x="476" y="89"/>
                  </a:lnTo>
                  <a:lnTo>
                    <a:pt x="476" y="89"/>
                  </a:lnTo>
                  <a:lnTo>
                    <a:pt x="476" y="92"/>
                  </a:lnTo>
                  <a:lnTo>
                    <a:pt x="476" y="92"/>
                  </a:lnTo>
                  <a:lnTo>
                    <a:pt x="476" y="92"/>
                  </a:lnTo>
                  <a:lnTo>
                    <a:pt x="473" y="92"/>
                  </a:lnTo>
                  <a:lnTo>
                    <a:pt x="473" y="92"/>
                  </a:lnTo>
                  <a:lnTo>
                    <a:pt x="476"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6" y="101"/>
                  </a:lnTo>
                  <a:lnTo>
                    <a:pt x="476" y="99"/>
                  </a:lnTo>
                  <a:lnTo>
                    <a:pt x="476" y="99"/>
                  </a:lnTo>
                  <a:lnTo>
                    <a:pt x="476" y="97"/>
                  </a:lnTo>
                  <a:lnTo>
                    <a:pt x="476" y="94"/>
                  </a:lnTo>
                  <a:lnTo>
                    <a:pt x="476" y="94"/>
                  </a:lnTo>
                  <a:lnTo>
                    <a:pt x="471" y="94"/>
                  </a:lnTo>
                  <a:lnTo>
                    <a:pt x="471" y="94"/>
                  </a:lnTo>
                  <a:lnTo>
                    <a:pt x="471" y="94"/>
                  </a:lnTo>
                  <a:lnTo>
                    <a:pt x="471" y="94"/>
                  </a:lnTo>
                  <a:lnTo>
                    <a:pt x="471" y="94"/>
                  </a:lnTo>
                  <a:lnTo>
                    <a:pt x="471" y="92"/>
                  </a:lnTo>
                  <a:lnTo>
                    <a:pt x="471" y="92"/>
                  </a:lnTo>
                  <a:lnTo>
                    <a:pt x="471" y="94"/>
                  </a:lnTo>
                  <a:lnTo>
                    <a:pt x="469" y="94"/>
                  </a:lnTo>
                  <a:lnTo>
                    <a:pt x="469" y="94"/>
                  </a:lnTo>
                  <a:lnTo>
                    <a:pt x="466" y="94"/>
                  </a:lnTo>
                  <a:lnTo>
                    <a:pt x="466" y="94"/>
                  </a:lnTo>
                  <a:lnTo>
                    <a:pt x="466" y="94"/>
                  </a:lnTo>
                  <a:lnTo>
                    <a:pt x="466" y="94"/>
                  </a:lnTo>
                  <a:lnTo>
                    <a:pt x="466" y="94"/>
                  </a:lnTo>
                  <a:lnTo>
                    <a:pt x="469"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9" y="97"/>
                  </a:lnTo>
                  <a:lnTo>
                    <a:pt x="469" y="99"/>
                  </a:lnTo>
                  <a:lnTo>
                    <a:pt x="469" y="99"/>
                  </a:lnTo>
                  <a:lnTo>
                    <a:pt x="466" y="99"/>
                  </a:lnTo>
                  <a:lnTo>
                    <a:pt x="466" y="101"/>
                  </a:lnTo>
                  <a:lnTo>
                    <a:pt x="469" y="101"/>
                  </a:lnTo>
                  <a:lnTo>
                    <a:pt x="469" y="101"/>
                  </a:lnTo>
                  <a:lnTo>
                    <a:pt x="469"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50" y="113"/>
                  </a:lnTo>
                  <a:lnTo>
                    <a:pt x="450"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50" y="118"/>
                  </a:lnTo>
                  <a:lnTo>
                    <a:pt x="450" y="118"/>
                  </a:lnTo>
                  <a:lnTo>
                    <a:pt x="450" y="118"/>
                  </a:lnTo>
                  <a:lnTo>
                    <a:pt x="450" y="118"/>
                  </a:lnTo>
                  <a:lnTo>
                    <a:pt x="445" y="120"/>
                  </a:lnTo>
                  <a:lnTo>
                    <a:pt x="445" y="120"/>
                  </a:lnTo>
                  <a:lnTo>
                    <a:pt x="443"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3"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1" y="132"/>
                  </a:lnTo>
                  <a:lnTo>
                    <a:pt x="431" y="132"/>
                  </a:lnTo>
                  <a:lnTo>
                    <a:pt x="431" y="132"/>
                  </a:lnTo>
                  <a:lnTo>
                    <a:pt x="431" y="134"/>
                  </a:lnTo>
                  <a:lnTo>
                    <a:pt x="428" y="134"/>
                  </a:lnTo>
                  <a:lnTo>
                    <a:pt x="431" y="134"/>
                  </a:lnTo>
                  <a:lnTo>
                    <a:pt x="428" y="134"/>
                  </a:lnTo>
                  <a:lnTo>
                    <a:pt x="428" y="134"/>
                  </a:lnTo>
                  <a:lnTo>
                    <a:pt x="426" y="134"/>
                  </a:lnTo>
                  <a:lnTo>
                    <a:pt x="426" y="134"/>
                  </a:lnTo>
                  <a:lnTo>
                    <a:pt x="426" y="134"/>
                  </a:lnTo>
                  <a:lnTo>
                    <a:pt x="426" y="134"/>
                  </a:lnTo>
                  <a:lnTo>
                    <a:pt x="426" y="134"/>
                  </a:lnTo>
                  <a:lnTo>
                    <a:pt x="426" y="137"/>
                  </a:lnTo>
                  <a:lnTo>
                    <a:pt x="424" y="137"/>
                  </a:lnTo>
                  <a:lnTo>
                    <a:pt x="424" y="137"/>
                  </a:lnTo>
                  <a:lnTo>
                    <a:pt x="424" y="139"/>
                  </a:lnTo>
                  <a:lnTo>
                    <a:pt x="424" y="139"/>
                  </a:lnTo>
                  <a:lnTo>
                    <a:pt x="424" y="137"/>
                  </a:lnTo>
                  <a:lnTo>
                    <a:pt x="426" y="137"/>
                  </a:lnTo>
                  <a:lnTo>
                    <a:pt x="426" y="137"/>
                  </a:lnTo>
                  <a:lnTo>
                    <a:pt x="426" y="137"/>
                  </a:lnTo>
                  <a:lnTo>
                    <a:pt x="431"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7" y="139"/>
                  </a:lnTo>
                  <a:lnTo>
                    <a:pt x="414" y="134"/>
                  </a:lnTo>
                  <a:lnTo>
                    <a:pt x="412" y="127"/>
                  </a:lnTo>
                  <a:lnTo>
                    <a:pt x="412" y="125"/>
                  </a:lnTo>
                  <a:lnTo>
                    <a:pt x="409" y="125"/>
                  </a:lnTo>
                  <a:lnTo>
                    <a:pt x="409" y="125"/>
                  </a:lnTo>
                  <a:lnTo>
                    <a:pt x="409" y="123"/>
                  </a:lnTo>
                  <a:lnTo>
                    <a:pt x="409" y="123"/>
                  </a:lnTo>
                  <a:lnTo>
                    <a:pt x="409" y="123"/>
                  </a:lnTo>
                  <a:lnTo>
                    <a:pt x="409" y="120"/>
                  </a:lnTo>
                  <a:lnTo>
                    <a:pt x="405" y="101"/>
                  </a:lnTo>
                  <a:lnTo>
                    <a:pt x="405" y="99"/>
                  </a:lnTo>
                  <a:lnTo>
                    <a:pt x="405" y="97"/>
                  </a:lnTo>
                  <a:lnTo>
                    <a:pt x="405" y="97"/>
                  </a:lnTo>
                  <a:lnTo>
                    <a:pt x="405" y="97"/>
                  </a:lnTo>
                  <a:lnTo>
                    <a:pt x="405"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5"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8" y="47"/>
                  </a:lnTo>
                  <a:lnTo>
                    <a:pt x="398" y="49"/>
                  </a:lnTo>
                  <a:lnTo>
                    <a:pt x="400" y="52"/>
                  </a:lnTo>
                  <a:lnTo>
                    <a:pt x="398" y="49"/>
                  </a:lnTo>
                  <a:lnTo>
                    <a:pt x="390" y="49"/>
                  </a:lnTo>
                  <a:lnTo>
                    <a:pt x="388" y="47"/>
                  </a:lnTo>
                  <a:lnTo>
                    <a:pt x="386" y="47"/>
                  </a:lnTo>
                  <a:lnTo>
                    <a:pt x="383" y="49"/>
                  </a:lnTo>
                  <a:lnTo>
                    <a:pt x="381" y="47"/>
                  </a:lnTo>
                  <a:lnTo>
                    <a:pt x="381" y="47"/>
                  </a:lnTo>
                  <a:lnTo>
                    <a:pt x="379" y="47"/>
                  </a:lnTo>
                  <a:lnTo>
                    <a:pt x="379" y="47"/>
                  </a:lnTo>
                  <a:lnTo>
                    <a:pt x="376" y="47"/>
                  </a:lnTo>
                  <a:lnTo>
                    <a:pt x="376" y="47"/>
                  </a:lnTo>
                  <a:lnTo>
                    <a:pt x="376" y="49"/>
                  </a:lnTo>
                  <a:lnTo>
                    <a:pt x="374" y="49"/>
                  </a:lnTo>
                  <a:lnTo>
                    <a:pt x="372" y="49"/>
                  </a:lnTo>
                  <a:lnTo>
                    <a:pt x="372"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3" y="66"/>
                  </a:lnTo>
                  <a:lnTo>
                    <a:pt x="353" y="68"/>
                  </a:lnTo>
                  <a:lnTo>
                    <a:pt x="348" y="71"/>
                  </a:lnTo>
                  <a:lnTo>
                    <a:pt x="348" y="71"/>
                  </a:lnTo>
                  <a:lnTo>
                    <a:pt x="346" y="73"/>
                  </a:lnTo>
                  <a:lnTo>
                    <a:pt x="343" y="73"/>
                  </a:lnTo>
                  <a:lnTo>
                    <a:pt x="343" y="73"/>
                  </a:lnTo>
                  <a:lnTo>
                    <a:pt x="341" y="73"/>
                  </a:lnTo>
                  <a:lnTo>
                    <a:pt x="338" y="73"/>
                  </a:lnTo>
                  <a:lnTo>
                    <a:pt x="338" y="73"/>
                  </a:lnTo>
                  <a:lnTo>
                    <a:pt x="336" y="75"/>
                  </a:lnTo>
                  <a:lnTo>
                    <a:pt x="336" y="75"/>
                  </a:lnTo>
                  <a:lnTo>
                    <a:pt x="336" y="78"/>
                  </a:lnTo>
                  <a:lnTo>
                    <a:pt x="336" y="78"/>
                  </a:lnTo>
                  <a:lnTo>
                    <a:pt x="336" y="78"/>
                  </a:lnTo>
                  <a:lnTo>
                    <a:pt x="334" y="78"/>
                  </a:lnTo>
                  <a:lnTo>
                    <a:pt x="334" y="75"/>
                  </a:lnTo>
                  <a:lnTo>
                    <a:pt x="331" y="75"/>
                  </a:lnTo>
                  <a:lnTo>
                    <a:pt x="331" y="73"/>
                  </a:lnTo>
                  <a:lnTo>
                    <a:pt x="331" y="73"/>
                  </a:lnTo>
                  <a:lnTo>
                    <a:pt x="331" y="73"/>
                  </a:lnTo>
                  <a:lnTo>
                    <a:pt x="334" y="71"/>
                  </a:lnTo>
                  <a:lnTo>
                    <a:pt x="334" y="68"/>
                  </a:lnTo>
                  <a:lnTo>
                    <a:pt x="334" y="68"/>
                  </a:lnTo>
                  <a:lnTo>
                    <a:pt x="334" y="68"/>
                  </a:lnTo>
                  <a:lnTo>
                    <a:pt x="336" y="63"/>
                  </a:lnTo>
                  <a:lnTo>
                    <a:pt x="338" y="61"/>
                  </a:lnTo>
                  <a:lnTo>
                    <a:pt x="343" y="63"/>
                  </a:lnTo>
                  <a:lnTo>
                    <a:pt x="343" y="63"/>
                  </a:lnTo>
                  <a:lnTo>
                    <a:pt x="343" y="63"/>
                  </a:lnTo>
                  <a:lnTo>
                    <a:pt x="343" y="61"/>
                  </a:lnTo>
                  <a:lnTo>
                    <a:pt x="346" y="61"/>
                  </a:lnTo>
                  <a:lnTo>
                    <a:pt x="346" y="59"/>
                  </a:lnTo>
                  <a:lnTo>
                    <a:pt x="346" y="59"/>
                  </a:lnTo>
                  <a:lnTo>
                    <a:pt x="348" y="59"/>
                  </a:lnTo>
                  <a:lnTo>
                    <a:pt x="348" y="56"/>
                  </a:lnTo>
                  <a:lnTo>
                    <a:pt x="350" y="54"/>
                  </a:lnTo>
                  <a:lnTo>
                    <a:pt x="350" y="56"/>
                  </a:lnTo>
                  <a:lnTo>
                    <a:pt x="350" y="54"/>
                  </a:lnTo>
                  <a:lnTo>
                    <a:pt x="348" y="54"/>
                  </a:lnTo>
                  <a:lnTo>
                    <a:pt x="348" y="54"/>
                  </a:lnTo>
                  <a:lnTo>
                    <a:pt x="346" y="56"/>
                  </a:lnTo>
                  <a:lnTo>
                    <a:pt x="343" y="59"/>
                  </a:lnTo>
                  <a:lnTo>
                    <a:pt x="343" y="59"/>
                  </a:lnTo>
                  <a:lnTo>
                    <a:pt x="341" y="59"/>
                  </a:lnTo>
                  <a:lnTo>
                    <a:pt x="341" y="61"/>
                  </a:lnTo>
                  <a:lnTo>
                    <a:pt x="338" y="61"/>
                  </a:lnTo>
                  <a:lnTo>
                    <a:pt x="329" y="59"/>
                  </a:lnTo>
                  <a:lnTo>
                    <a:pt x="327"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5" y="73"/>
                  </a:lnTo>
                  <a:lnTo>
                    <a:pt x="277" y="73"/>
                  </a:lnTo>
                  <a:lnTo>
                    <a:pt x="277" y="73"/>
                  </a:lnTo>
                  <a:lnTo>
                    <a:pt x="277" y="75"/>
                  </a:lnTo>
                  <a:lnTo>
                    <a:pt x="275"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6" y="92"/>
                  </a:lnTo>
                  <a:lnTo>
                    <a:pt x="256" y="94"/>
                  </a:lnTo>
                  <a:lnTo>
                    <a:pt x="256" y="94"/>
                  </a:lnTo>
                  <a:lnTo>
                    <a:pt x="256" y="94"/>
                  </a:lnTo>
                  <a:lnTo>
                    <a:pt x="256" y="94"/>
                  </a:lnTo>
                  <a:lnTo>
                    <a:pt x="256" y="94"/>
                  </a:lnTo>
                  <a:lnTo>
                    <a:pt x="253" y="94"/>
                  </a:lnTo>
                  <a:lnTo>
                    <a:pt x="253" y="94"/>
                  </a:lnTo>
                  <a:lnTo>
                    <a:pt x="253" y="94"/>
                  </a:lnTo>
                  <a:lnTo>
                    <a:pt x="253" y="94"/>
                  </a:lnTo>
                  <a:lnTo>
                    <a:pt x="253" y="94"/>
                  </a:lnTo>
                  <a:lnTo>
                    <a:pt x="256" y="92"/>
                  </a:lnTo>
                  <a:lnTo>
                    <a:pt x="256" y="92"/>
                  </a:lnTo>
                  <a:lnTo>
                    <a:pt x="256" y="89"/>
                  </a:lnTo>
                  <a:lnTo>
                    <a:pt x="256" y="89"/>
                  </a:lnTo>
                  <a:lnTo>
                    <a:pt x="256" y="89"/>
                  </a:lnTo>
                  <a:lnTo>
                    <a:pt x="256" y="89"/>
                  </a:lnTo>
                  <a:lnTo>
                    <a:pt x="256"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6" y="73"/>
                  </a:lnTo>
                  <a:lnTo>
                    <a:pt x="256"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6" y="63"/>
                  </a:lnTo>
                  <a:lnTo>
                    <a:pt x="256" y="68"/>
                  </a:lnTo>
                  <a:lnTo>
                    <a:pt x="256"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7" y="59"/>
                  </a:lnTo>
                  <a:lnTo>
                    <a:pt x="237"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7" y="71"/>
                  </a:lnTo>
                  <a:lnTo>
                    <a:pt x="237" y="71"/>
                  </a:lnTo>
                  <a:lnTo>
                    <a:pt x="237" y="71"/>
                  </a:lnTo>
                  <a:lnTo>
                    <a:pt x="234" y="71"/>
                  </a:lnTo>
                  <a:lnTo>
                    <a:pt x="234" y="71"/>
                  </a:lnTo>
                  <a:lnTo>
                    <a:pt x="234" y="71"/>
                  </a:lnTo>
                  <a:lnTo>
                    <a:pt x="234" y="71"/>
                  </a:lnTo>
                  <a:lnTo>
                    <a:pt x="234" y="71"/>
                  </a:lnTo>
                  <a:lnTo>
                    <a:pt x="234" y="68"/>
                  </a:lnTo>
                  <a:lnTo>
                    <a:pt x="237" y="68"/>
                  </a:lnTo>
                  <a:lnTo>
                    <a:pt x="234" y="68"/>
                  </a:lnTo>
                  <a:lnTo>
                    <a:pt x="234" y="71"/>
                  </a:lnTo>
                  <a:lnTo>
                    <a:pt x="232" y="71"/>
                  </a:lnTo>
                  <a:lnTo>
                    <a:pt x="232" y="71"/>
                  </a:lnTo>
                  <a:lnTo>
                    <a:pt x="232" y="71"/>
                  </a:lnTo>
                  <a:lnTo>
                    <a:pt x="230" y="71"/>
                  </a:lnTo>
                  <a:lnTo>
                    <a:pt x="230" y="71"/>
                  </a:lnTo>
                  <a:lnTo>
                    <a:pt x="230"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1" y="75"/>
                  </a:lnTo>
                  <a:lnTo>
                    <a:pt x="211" y="75"/>
                  </a:lnTo>
                  <a:lnTo>
                    <a:pt x="211" y="75"/>
                  </a:lnTo>
                  <a:lnTo>
                    <a:pt x="211"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1" y="73"/>
                  </a:lnTo>
                  <a:lnTo>
                    <a:pt x="211" y="73"/>
                  </a:lnTo>
                  <a:lnTo>
                    <a:pt x="208" y="73"/>
                  </a:lnTo>
                  <a:lnTo>
                    <a:pt x="208" y="73"/>
                  </a:lnTo>
                  <a:lnTo>
                    <a:pt x="204" y="75"/>
                  </a:lnTo>
                  <a:lnTo>
                    <a:pt x="204"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5" y="89"/>
                  </a:lnTo>
                  <a:lnTo>
                    <a:pt x="185" y="89"/>
                  </a:lnTo>
                  <a:lnTo>
                    <a:pt x="185" y="89"/>
                  </a:lnTo>
                  <a:lnTo>
                    <a:pt x="182" y="92"/>
                  </a:lnTo>
                  <a:lnTo>
                    <a:pt x="182" y="94"/>
                  </a:lnTo>
                  <a:lnTo>
                    <a:pt x="182" y="94"/>
                  </a:lnTo>
                  <a:lnTo>
                    <a:pt x="180" y="92"/>
                  </a:lnTo>
                  <a:lnTo>
                    <a:pt x="180" y="92"/>
                  </a:lnTo>
                  <a:lnTo>
                    <a:pt x="180" y="92"/>
                  </a:lnTo>
                  <a:lnTo>
                    <a:pt x="180" y="92"/>
                  </a:lnTo>
                  <a:lnTo>
                    <a:pt x="178" y="92"/>
                  </a:lnTo>
                  <a:lnTo>
                    <a:pt x="178" y="92"/>
                  </a:lnTo>
                  <a:lnTo>
                    <a:pt x="178" y="89"/>
                  </a:lnTo>
                  <a:lnTo>
                    <a:pt x="178" y="89"/>
                  </a:lnTo>
                  <a:lnTo>
                    <a:pt x="178" y="89"/>
                  </a:lnTo>
                  <a:lnTo>
                    <a:pt x="178" y="89"/>
                  </a:lnTo>
                  <a:lnTo>
                    <a:pt x="178" y="89"/>
                  </a:lnTo>
                  <a:lnTo>
                    <a:pt x="178" y="89"/>
                  </a:lnTo>
                  <a:lnTo>
                    <a:pt x="178" y="87"/>
                  </a:lnTo>
                  <a:lnTo>
                    <a:pt x="178" y="87"/>
                  </a:lnTo>
                  <a:lnTo>
                    <a:pt x="178" y="85"/>
                  </a:lnTo>
                  <a:lnTo>
                    <a:pt x="178" y="85"/>
                  </a:lnTo>
                  <a:lnTo>
                    <a:pt x="178"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8" y="99"/>
                  </a:lnTo>
                  <a:lnTo>
                    <a:pt x="175" y="99"/>
                  </a:lnTo>
                  <a:lnTo>
                    <a:pt x="178" y="99"/>
                  </a:lnTo>
                  <a:lnTo>
                    <a:pt x="178" y="101"/>
                  </a:lnTo>
                  <a:lnTo>
                    <a:pt x="178" y="101"/>
                  </a:lnTo>
                  <a:lnTo>
                    <a:pt x="178" y="104"/>
                  </a:lnTo>
                  <a:lnTo>
                    <a:pt x="178"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8" y="82"/>
                  </a:lnTo>
                  <a:lnTo>
                    <a:pt x="178" y="80"/>
                  </a:lnTo>
                  <a:lnTo>
                    <a:pt x="180" y="80"/>
                  </a:lnTo>
                  <a:lnTo>
                    <a:pt x="180" y="80"/>
                  </a:lnTo>
                  <a:lnTo>
                    <a:pt x="182" y="78"/>
                  </a:lnTo>
                  <a:lnTo>
                    <a:pt x="180" y="78"/>
                  </a:lnTo>
                  <a:lnTo>
                    <a:pt x="180" y="75"/>
                  </a:lnTo>
                  <a:lnTo>
                    <a:pt x="182" y="75"/>
                  </a:lnTo>
                  <a:lnTo>
                    <a:pt x="182" y="75"/>
                  </a:lnTo>
                  <a:lnTo>
                    <a:pt x="182" y="75"/>
                  </a:lnTo>
                  <a:lnTo>
                    <a:pt x="182" y="75"/>
                  </a:lnTo>
                  <a:lnTo>
                    <a:pt x="185" y="75"/>
                  </a:lnTo>
                  <a:lnTo>
                    <a:pt x="185" y="73"/>
                  </a:lnTo>
                  <a:lnTo>
                    <a:pt x="185" y="73"/>
                  </a:lnTo>
                  <a:lnTo>
                    <a:pt x="185" y="73"/>
                  </a:lnTo>
                  <a:lnTo>
                    <a:pt x="185" y="73"/>
                  </a:lnTo>
                  <a:lnTo>
                    <a:pt x="185" y="73"/>
                  </a:lnTo>
                  <a:lnTo>
                    <a:pt x="185"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4" y="66"/>
                  </a:lnTo>
                  <a:lnTo>
                    <a:pt x="204" y="63"/>
                  </a:lnTo>
                  <a:lnTo>
                    <a:pt x="204" y="63"/>
                  </a:lnTo>
                  <a:lnTo>
                    <a:pt x="206" y="63"/>
                  </a:lnTo>
                  <a:lnTo>
                    <a:pt x="206" y="63"/>
                  </a:lnTo>
                  <a:lnTo>
                    <a:pt x="206" y="61"/>
                  </a:lnTo>
                  <a:lnTo>
                    <a:pt x="208" y="61"/>
                  </a:lnTo>
                  <a:lnTo>
                    <a:pt x="211" y="61"/>
                  </a:lnTo>
                  <a:lnTo>
                    <a:pt x="211" y="61"/>
                  </a:lnTo>
                  <a:lnTo>
                    <a:pt x="211" y="61"/>
                  </a:lnTo>
                  <a:lnTo>
                    <a:pt x="213" y="61"/>
                  </a:lnTo>
                  <a:lnTo>
                    <a:pt x="213" y="61"/>
                  </a:lnTo>
                  <a:lnTo>
                    <a:pt x="215" y="61"/>
                  </a:lnTo>
                  <a:lnTo>
                    <a:pt x="215" y="61"/>
                  </a:lnTo>
                  <a:lnTo>
                    <a:pt x="215" y="61"/>
                  </a:lnTo>
                  <a:lnTo>
                    <a:pt x="215" y="63"/>
                  </a:lnTo>
                  <a:lnTo>
                    <a:pt x="215" y="66"/>
                  </a:lnTo>
                  <a:lnTo>
                    <a:pt x="213" y="71"/>
                  </a:lnTo>
                  <a:lnTo>
                    <a:pt x="211"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7" y="54"/>
                  </a:lnTo>
                  <a:lnTo>
                    <a:pt x="237"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6" y="52"/>
                  </a:lnTo>
                  <a:lnTo>
                    <a:pt x="256"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5" y="54"/>
                  </a:lnTo>
                  <a:lnTo>
                    <a:pt x="275" y="54"/>
                  </a:lnTo>
                  <a:lnTo>
                    <a:pt x="275" y="54"/>
                  </a:lnTo>
                  <a:lnTo>
                    <a:pt x="275" y="54"/>
                  </a:lnTo>
                  <a:lnTo>
                    <a:pt x="275" y="56"/>
                  </a:lnTo>
                  <a:lnTo>
                    <a:pt x="275" y="56"/>
                  </a:lnTo>
                  <a:lnTo>
                    <a:pt x="272" y="56"/>
                  </a:lnTo>
                  <a:lnTo>
                    <a:pt x="272" y="56"/>
                  </a:lnTo>
                  <a:lnTo>
                    <a:pt x="272" y="59"/>
                  </a:lnTo>
                  <a:lnTo>
                    <a:pt x="275" y="59"/>
                  </a:lnTo>
                  <a:lnTo>
                    <a:pt x="275" y="61"/>
                  </a:lnTo>
                  <a:lnTo>
                    <a:pt x="275" y="61"/>
                  </a:lnTo>
                  <a:lnTo>
                    <a:pt x="275" y="61"/>
                  </a:lnTo>
                  <a:lnTo>
                    <a:pt x="277" y="61"/>
                  </a:lnTo>
                  <a:lnTo>
                    <a:pt x="277" y="59"/>
                  </a:lnTo>
                  <a:lnTo>
                    <a:pt x="279" y="59"/>
                  </a:lnTo>
                  <a:lnTo>
                    <a:pt x="279" y="59"/>
                  </a:lnTo>
                  <a:lnTo>
                    <a:pt x="279" y="59"/>
                  </a:lnTo>
                  <a:lnTo>
                    <a:pt x="279" y="56"/>
                  </a:lnTo>
                  <a:lnTo>
                    <a:pt x="282"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1" y="49"/>
                  </a:lnTo>
                  <a:lnTo>
                    <a:pt x="303" y="47"/>
                  </a:lnTo>
                  <a:lnTo>
                    <a:pt x="303" y="47"/>
                  </a:lnTo>
                  <a:lnTo>
                    <a:pt x="303" y="47"/>
                  </a:lnTo>
                  <a:lnTo>
                    <a:pt x="305" y="47"/>
                  </a:lnTo>
                  <a:lnTo>
                    <a:pt x="303" y="47"/>
                  </a:lnTo>
                  <a:lnTo>
                    <a:pt x="305" y="47"/>
                  </a:lnTo>
                  <a:lnTo>
                    <a:pt x="308" y="47"/>
                  </a:lnTo>
                  <a:lnTo>
                    <a:pt x="310" y="47"/>
                  </a:lnTo>
                  <a:lnTo>
                    <a:pt x="324" y="45"/>
                  </a:lnTo>
                  <a:lnTo>
                    <a:pt x="327" y="45"/>
                  </a:lnTo>
                  <a:lnTo>
                    <a:pt x="331" y="45"/>
                  </a:lnTo>
                  <a:lnTo>
                    <a:pt x="331" y="45"/>
                  </a:lnTo>
                  <a:lnTo>
                    <a:pt x="334" y="42"/>
                  </a:lnTo>
                  <a:lnTo>
                    <a:pt x="336" y="42"/>
                  </a:lnTo>
                  <a:lnTo>
                    <a:pt x="334" y="42"/>
                  </a:lnTo>
                  <a:lnTo>
                    <a:pt x="334" y="40"/>
                  </a:lnTo>
                  <a:lnTo>
                    <a:pt x="334"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4" y="23"/>
                  </a:lnTo>
                  <a:lnTo>
                    <a:pt x="334" y="26"/>
                  </a:lnTo>
                  <a:lnTo>
                    <a:pt x="334" y="26"/>
                  </a:lnTo>
                  <a:lnTo>
                    <a:pt x="334" y="26"/>
                  </a:lnTo>
                  <a:lnTo>
                    <a:pt x="331" y="26"/>
                  </a:lnTo>
                  <a:lnTo>
                    <a:pt x="334" y="26"/>
                  </a:lnTo>
                  <a:lnTo>
                    <a:pt x="334" y="26"/>
                  </a:lnTo>
                  <a:lnTo>
                    <a:pt x="334" y="26"/>
                  </a:lnTo>
                  <a:lnTo>
                    <a:pt x="334" y="28"/>
                  </a:lnTo>
                  <a:lnTo>
                    <a:pt x="331" y="28"/>
                  </a:lnTo>
                  <a:lnTo>
                    <a:pt x="329" y="30"/>
                  </a:lnTo>
                  <a:lnTo>
                    <a:pt x="329" y="33"/>
                  </a:lnTo>
                  <a:lnTo>
                    <a:pt x="327" y="33"/>
                  </a:lnTo>
                  <a:lnTo>
                    <a:pt x="327" y="33"/>
                  </a:lnTo>
                  <a:lnTo>
                    <a:pt x="327" y="33"/>
                  </a:lnTo>
                  <a:lnTo>
                    <a:pt x="327" y="33"/>
                  </a:lnTo>
                  <a:lnTo>
                    <a:pt x="327"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8" y="21"/>
                  </a:lnTo>
                  <a:lnTo>
                    <a:pt x="308" y="21"/>
                  </a:lnTo>
                  <a:lnTo>
                    <a:pt x="308" y="18"/>
                  </a:lnTo>
                  <a:lnTo>
                    <a:pt x="308"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1" y="21"/>
                  </a:lnTo>
                  <a:lnTo>
                    <a:pt x="301"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2" y="33"/>
                  </a:lnTo>
                  <a:lnTo>
                    <a:pt x="282" y="33"/>
                  </a:lnTo>
                  <a:lnTo>
                    <a:pt x="279" y="35"/>
                  </a:lnTo>
                  <a:lnTo>
                    <a:pt x="279" y="35"/>
                  </a:lnTo>
                  <a:lnTo>
                    <a:pt x="282" y="35"/>
                  </a:lnTo>
                  <a:lnTo>
                    <a:pt x="282" y="35"/>
                  </a:lnTo>
                  <a:lnTo>
                    <a:pt x="279" y="37"/>
                  </a:lnTo>
                  <a:lnTo>
                    <a:pt x="279" y="37"/>
                  </a:lnTo>
                  <a:lnTo>
                    <a:pt x="279" y="35"/>
                  </a:lnTo>
                  <a:lnTo>
                    <a:pt x="279" y="35"/>
                  </a:lnTo>
                  <a:lnTo>
                    <a:pt x="279" y="35"/>
                  </a:lnTo>
                  <a:lnTo>
                    <a:pt x="279" y="33"/>
                  </a:lnTo>
                  <a:lnTo>
                    <a:pt x="282" y="33"/>
                  </a:lnTo>
                  <a:lnTo>
                    <a:pt x="282" y="30"/>
                  </a:lnTo>
                  <a:lnTo>
                    <a:pt x="282" y="30"/>
                  </a:lnTo>
                  <a:lnTo>
                    <a:pt x="282" y="28"/>
                  </a:lnTo>
                  <a:lnTo>
                    <a:pt x="282" y="28"/>
                  </a:lnTo>
                  <a:lnTo>
                    <a:pt x="282" y="26"/>
                  </a:lnTo>
                  <a:lnTo>
                    <a:pt x="279" y="26"/>
                  </a:lnTo>
                  <a:lnTo>
                    <a:pt x="279" y="23"/>
                  </a:lnTo>
                  <a:lnTo>
                    <a:pt x="279" y="23"/>
                  </a:lnTo>
                  <a:lnTo>
                    <a:pt x="277" y="23"/>
                  </a:lnTo>
                  <a:lnTo>
                    <a:pt x="277" y="26"/>
                  </a:lnTo>
                  <a:lnTo>
                    <a:pt x="275" y="26"/>
                  </a:lnTo>
                  <a:lnTo>
                    <a:pt x="275" y="28"/>
                  </a:lnTo>
                  <a:lnTo>
                    <a:pt x="275" y="28"/>
                  </a:lnTo>
                  <a:lnTo>
                    <a:pt x="277" y="28"/>
                  </a:lnTo>
                  <a:lnTo>
                    <a:pt x="275" y="28"/>
                  </a:lnTo>
                  <a:lnTo>
                    <a:pt x="267" y="28"/>
                  </a:lnTo>
                  <a:lnTo>
                    <a:pt x="265" y="28"/>
                  </a:lnTo>
                  <a:lnTo>
                    <a:pt x="263" y="28"/>
                  </a:lnTo>
                  <a:lnTo>
                    <a:pt x="263" y="30"/>
                  </a:lnTo>
                  <a:lnTo>
                    <a:pt x="263" y="30"/>
                  </a:lnTo>
                  <a:lnTo>
                    <a:pt x="260" y="33"/>
                  </a:lnTo>
                  <a:lnTo>
                    <a:pt x="258" y="33"/>
                  </a:lnTo>
                  <a:lnTo>
                    <a:pt x="258" y="33"/>
                  </a:lnTo>
                  <a:lnTo>
                    <a:pt x="256"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7"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7" y="30"/>
                  </a:lnTo>
                  <a:lnTo>
                    <a:pt x="237" y="30"/>
                  </a:lnTo>
                  <a:lnTo>
                    <a:pt x="237" y="30"/>
                  </a:lnTo>
                  <a:lnTo>
                    <a:pt x="239" y="30"/>
                  </a:lnTo>
                  <a:lnTo>
                    <a:pt x="237" y="30"/>
                  </a:lnTo>
                  <a:lnTo>
                    <a:pt x="237" y="33"/>
                  </a:lnTo>
                  <a:lnTo>
                    <a:pt x="237" y="33"/>
                  </a:lnTo>
                  <a:lnTo>
                    <a:pt x="237" y="33"/>
                  </a:lnTo>
                  <a:lnTo>
                    <a:pt x="234" y="33"/>
                  </a:lnTo>
                  <a:lnTo>
                    <a:pt x="239" y="33"/>
                  </a:lnTo>
                  <a:lnTo>
                    <a:pt x="239" y="33"/>
                  </a:lnTo>
                  <a:lnTo>
                    <a:pt x="239" y="35"/>
                  </a:lnTo>
                  <a:lnTo>
                    <a:pt x="237" y="35"/>
                  </a:lnTo>
                  <a:lnTo>
                    <a:pt x="232" y="35"/>
                  </a:lnTo>
                  <a:lnTo>
                    <a:pt x="232" y="35"/>
                  </a:lnTo>
                  <a:lnTo>
                    <a:pt x="232" y="33"/>
                  </a:lnTo>
                  <a:lnTo>
                    <a:pt x="230" y="30"/>
                  </a:lnTo>
                  <a:lnTo>
                    <a:pt x="230"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1" y="40"/>
                  </a:lnTo>
                  <a:lnTo>
                    <a:pt x="211" y="40"/>
                  </a:lnTo>
                  <a:lnTo>
                    <a:pt x="211" y="40"/>
                  </a:lnTo>
                  <a:lnTo>
                    <a:pt x="208" y="42"/>
                  </a:lnTo>
                  <a:lnTo>
                    <a:pt x="208" y="42"/>
                  </a:lnTo>
                  <a:lnTo>
                    <a:pt x="208" y="42"/>
                  </a:lnTo>
                  <a:lnTo>
                    <a:pt x="208" y="42"/>
                  </a:lnTo>
                  <a:lnTo>
                    <a:pt x="208" y="42"/>
                  </a:lnTo>
                  <a:lnTo>
                    <a:pt x="208" y="42"/>
                  </a:lnTo>
                  <a:lnTo>
                    <a:pt x="208" y="42"/>
                  </a:lnTo>
                  <a:lnTo>
                    <a:pt x="204" y="42"/>
                  </a:lnTo>
                  <a:lnTo>
                    <a:pt x="204" y="42"/>
                  </a:lnTo>
                  <a:lnTo>
                    <a:pt x="204"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5" y="40"/>
                  </a:lnTo>
                  <a:lnTo>
                    <a:pt x="185" y="40"/>
                  </a:lnTo>
                  <a:lnTo>
                    <a:pt x="185" y="40"/>
                  </a:lnTo>
                  <a:lnTo>
                    <a:pt x="185" y="40"/>
                  </a:lnTo>
                  <a:lnTo>
                    <a:pt x="185" y="37"/>
                  </a:lnTo>
                  <a:lnTo>
                    <a:pt x="185" y="37"/>
                  </a:lnTo>
                  <a:lnTo>
                    <a:pt x="185" y="40"/>
                  </a:lnTo>
                  <a:lnTo>
                    <a:pt x="182" y="40"/>
                  </a:lnTo>
                  <a:lnTo>
                    <a:pt x="182" y="37"/>
                  </a:lnTo>
                  <a:lnTo>
                    <a:pt x="182" y="37"/>
                  </a:lnTo>
                  <a:lnTo>
                    <a:pt x="180" y="40"/>
                  </a:lnTo>
                  <a:lnTo>
                    <a:pt x="180" y="40"/>
                  </a:lnTo>
                  <a:lnTo>
                    <a:pt x="180" y="40"/>
                  </a:lnTo>
                  <a:lnTo>
                    <a:pt x="178" y="42"/>
                  </a:lnTo>
                  <a:lnTo>
                    <a:pt x="178"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9"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8"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5" y="21"/>
                  </a:lnTo>
                  <a:lnTo>
                    <a:pt x="187" y="21"/>
                  </a:lnTo>
                  <a:lnTo>
                    <a:pt x="187" y="21"/>
                  </a:lnTo>
                  <a:lnTo>
                    <a:pt x="187" y="18"/>
                  </a:lnTo>
                  <a:lnTo>
                    <a:pt x="187" y="18"/>
                  </a:lnTo>
                  <a:lnTo>
                    <a:pt x="185" y="18"/>
                  </a:lnTo>
                  <a:lnTo>
                    <a:pt x="185" y="18"/>
                  </a:lnTo>
                  <a:lnTo>
                    <a:pt x="185" y="18"/>
                  </a:lnTo>
                  <a:lnTo>
                    <a:pt x="182" y="18"/>
                  </a:lnTo>
                  <a:lnTo>
                    <a:pt x="185" y="16"/>
                  </a:lnTo>
                  <a:lnTo>
                    <a:pt x="182" y="16"/>
                  </a:lnTo>
                  <a:lnTo>
                    <a:pt x="182" y="16"/>
                  </a:lnTo>
                  <a:lnTo>
                    <a:pt x="185" y="14"/>
                  </a:lnTo>
                  <a:lnTo>
                    <a:pt x="185" y="14"/>
                  </a:lnTo>
                  <a:lnTo>
                    <a:pt x="182" y="14"/>
                  </a:lnTo>
                  <a:lnTo>
                    <a:pt x="182" y="14"/>
                  </a:lnTo>
                  <a:lnTo>
                    <a:pt x="182" y="14"/>
                  </a:lnTo>
                  <a:lnTo>
                    <a:pt x="182" y="14"/>
                  </a:lnTo>
                  <a:lnTo>
                    <a:pt x="185" y="11"/>
                  </a:lnTo>
                  <a:lnTo>
                    <a:pt x="185" y="11"/>
                  </a:lnTo>
                  <a:lnTo>
                    <a:pt x="187" y="11"/>
                  </a:lnTo>
                  <a:lnTo>
                    <a:pt x="187" y="11"/>
                  </a:lnTo>
                  <a:lnTo>
                    <a:pt x="187" y="9"/>
                  </a:lnTo>
                  <a:lnTo>
                    <a:pt x="187" y="9"/>
                  </a:lnTo>
                  <a:lnTo>
                    <a:pt x="187" y="7"/>
                  </a:lnTo>
                  <a:lnTo>
                    <a:pt x="187" y="7"/>
                  </a:lnTo>
                  <a:lnTo>
                    <a:pt x="187" y="7"/>
                  </a:lnTo>
                  <a:lnTo>
                    <a:pt x="185" y="4"/>
                  </a:lnTo>
                  <a:lnTo>
                    <a:pt x="185" y="4"/>
                  </a:lnTo>
                  <a:lnTo>
                    <a:pt x="185" y="4"/>
                  </a:lnTo>
                  <a:lnTo>
                    <a:pt x="185" y="4"/>
                  </a:lnTo>
                  <a:lnTo>
                    <a:pt x="185" y="4"/>
                  </a:lnTo>
                  <a:lnTo>
                    <a:pt x="187" y="2"/>
                  </a:lnTo>
                  <a:lnTo>
                    <a:pt x="187" y="2"/>
                  </a:lnTo>
                  <a:lnTo>
                    <a:pt x="187" y="2"/>
                  </a:lnTo>
                  <a:lnTo>
                    <a:pt x="187" y="2"/>
                  </a:lnTo>
                  <a:lnTo>
                    <a:pt x="185" y="0"/>
                  </a:lnTo>
                  <a:lnTo>
                    <a:pt x="185" y="2"/>
                  </a:lnTo>
                  <a:lnTo>
                    <a:pt x="182" y="2"/>
                  </a:lnTo>
                  <a:lnTo>
                    <a:pt x="182" y="0"/>
                  </a:lnTo>
                  <a:lnTo>
                    <a:pt x="182" y="0"/>
                  </a:lnTo>
                  <a:lnTo>
                    <a:pt x="182" y="0"/>
                  </a:lnTo>
                  <a:lnTo>
                    <a:pt x="182" y="0"/>
                  </a:lnTo>
                  <a:lnTo>
                    <a:pt x="182" y="4"/>
                  </a:lnTo>
                  <a:lnTo>
                    <a:pt x="180" y="7"/>
                  </a:lnTo>
                  <a:lnTo>
                    <a:pt x="180" y="7"/>
                  </a:lnTo>
                  <a:lnTo>
                    <a:pt x="178" y="9"/>
                  </a:lnTo>
                  <a:lnTo>
                    <a:pt x="178"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9"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40" y="26"/>
                  </a:lnTo>
                  <a:lnTo>
                    <a:pt x="137" y="21"/>
                  </a:lnTo>
                  <a:lnTo>
                    <a:pt x="137" y="18"/>
                  </a:lnTo>
                  <a:lnTo>
                    <a:pt x="137" y="16"/>
                  </a:lnTo>
                  <a:lnTo>
                    <a:pt x="135" y="14"/>
                  </a:lnTo>
                  <a:lnTo>
                    <a:pt x="135" y="14"/>
                  </a:lnTo>
                  <a:lnTo>
                    <a:pt x="135" y="11"/>
                  </a:lnTo>
                  <a:lnTo>
                    <a:pt x="133" y="11"/>
                  </a:lnTo>
                  <a:lnTo>
                    <a:pt x="133" y="14"/>
                  </a:lnTo>
                  <a:lnTo>
                    <a:pt x="133" y="14"/>
                  </a:lnTo>
                  <a:lnTo>
                    <a:pt x="133"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4" y="21"/>
                  </a:lnTo>
                  <a:lnTo>
                    <a:pt x="111" y="26"/>
                  </a:lnTo>
                  <a:lnTo>
                    <a:pt x="111" y="26"/>
                  </a:lnTo>
                  <a:lnTo>
                    <a:pt x="116" y="33"/>
                  </a:lnTo>
                  <a:lnTo>
                    <a:pt x="116" y="33"/>
                  </a:lnTo>
                  <a:lnTo>
                    <a:pt x="114" y="33"/>
                  </a:lnTo>
                  <a:lnTo>
                    <a:pt x="114" y="35"/>
                  </a:lnTo>
                  <a:lnTo>
                    <a:pt x="114" y="35"/>
                  </a:lnTo>
                  <a:lnTo>
                    <a:pt x="114" y="35"/>
                  </a:lnTo>
                  <a:lnTo>
                    <a:pt x="121" y="37"/>
                  </a:lnTo>
                  <a:lnTo>
                    <a:pt x="116" y="37"/>
                  </a:lnTo>
                  <a:lnTo>
                    <a:pt x="114" y="37"/>
                  </a:lnTo>
                  <a:lnTo>
                    <a:pt x="111" y="37"/>
                  </a:lnTo>
                  <a:lnTo>
                    <a:pt x="109" y="35"/>
                  </a:lnTo>
                  <a:lnTo>
                    <a:pt x="109" y="30"/>
                  </a:lnTo>
                  <a:lnTo>
                    <a:pt x="109" y="30"/>
                  </a:lnTo>
                  <a:lnTo>
                    <a:pt x="107" y="30"/>
                  </a:lnTo>
                  <a:lnTo>
                    <a:pt x="107"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4"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4" y="68"/>
                  </a:lnTo>
                  <a:lnTo>
                    <a:pt x="111" y="68"/>
                  </a:lnTo>
                  <a:lnTo>
                    <a:pt x="111" y="68"/>
                  </a:lnTo>
                  <a:lnTo>
                    <a:pt x="111" y="71"/>
                  </a:lnTo>
                  <a:lnTo>
                    <a:pt x="111" y="71"/>
                  </a:lnTo>
                  <a:lnTo>
                    <a:pt x="111" y="73"/>
                  </a:lnTo>
                  <a:lnTo>
                    <a:pt x="111" y="71"/>
                  </a:lnTo>
                  <a:lnTo>
                    <a:pt x="109" y="68"/>
                  </a:lnTo>
                  <a:lnTo>
                    <a:pt x="109" y="68"/>
                  </a:lnTo>
                  <a:lnTo>
                    <a:pt x="107" y="68"/>
                  </a:lnTo>
                  <a:lnTo>
                    <a:pt x="107" y="66"/>
                  </a:lnTo>
                  <a:lnTo>
                    <a:pt x="107" y="66"/>
                  </a:lnTo>
                  <a:lnTo>
                    <a:pt x="107" y="66"/>
                  </a:lnTo>
                  <a:lnTo>
                    <a:pt x="107" y="66"/>
                  </a:lnTo>
                  <a:lnTo>
                    <a:pt x="107" y="63"/>
                  </a:lnTo>
                  <a:lnTo>
                    <a:pt x="107" y="63"/>
                  </a:lnTo>
                  <a:lnTo>
                    <a:pt x="107" y="63"/>
                  </a:lnTo>
                  <a:lnTo>
                    <a:pt x="107" y="63"/>
                  </a:lnTo>
                  <a:lnTo>
                    <a:pt x="107" y="61"/>
                  </a:lnTo>
                  <a:lnTo>
                    <a:pt x="107" y="61"/>
                  </a:lnTo>
                  <a:lnTo>
                    <a:pt x="107" y="59"/>
                  </a:lnTo>
                  <a:lnTo>
                    <a:pt x="104" y="56"/>
                  </a:lnTo>
                  <a:lnTo>
                    <a:pt x="102" y="54"/>
                  </a:lnTo>
                  <a:lnTo>
                    <a:pt x="102" y="54"/>
                  </a:lnTo>
                  <a:lnTo>
                    <a:pt x="102" y="52"/>
                  </a:lnTo>
                  <a:lnTo>
                    <a:pt x="102" y="49"/>
                  </a:lnTo>
                  <a:lnTo>
                    <a:pt x="102" y="49"/>
                  </a:lnTo>
                  <a:lnTo>
                    <a:pt x="102" y="47"/>
                  </a:lnTo>
                  <a:lnTo>
                    <a:pt x="99" y="47"/>
                  </a:lnTo>
                  <a:lnTo>
                    <a:pt x="97" y="40"/>
                  </a:lnTo>
                  <a:lnTo>
                    <a:pt x="92" y="37"/>
                  </a:lnTo>
                  <a:lnTo>
                    <a:pt x="88" y="33"/>
                  </a:lnTo>
                  <a:lnTo>
                    <a:pt x="88"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6"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7" y="163"/>
                  </a:lnTo>
                  <a:lnTo>
                    <a:pt x="17" y="163"/>
                  </a:lnTo>
                  <a:lnTo>
                    <a:pt x="17" y="163"/>
                  </a:lnTo>
                  <a:lnTo>
                    <a:pt x="17"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7" y="194"/>
                  </a:lnTo>
                  <a:lnTo>
                    <a:pt x="19" y="194"/>
                  </a:lnTo>
                  <a:lnTo>
                    <a:pt x="24" y="196"/>
                  </a:lnTo>
                  <a:lnTo>
                    <a:pt x="28" y="198"/>
                  </a:lnTo>
                  <a:lnTo>
                    <a:pt x="28" y="198"/>
                  </a:lnTo>
                  <a:lnTo>
                    <a:pt x="33" y="201"/>
                  </a:lnTo>
                  <a:lnTo>
                    <a:pt x="36" y="203"/>
                  </a:lnTo>
                  <a:lnTo>
                    <a:pt x="40" y="205"/>
                  </a:lnTo>
                  <a:lnTo>
                    <a:pt x="43" y="208"/>
                  </a:lnTo>
                  <a:lnTo>
                    <a:pt x="47" y="210"/>
                  </a:lnTo>
                  <a:lnTo>
                    <a:pt x="50" y="210"/>
                  </a:lnTo>
                  <a:lnTo>
                    <a:pt x="54" y="213"/>
                  </a:lnTo>
                  <a:lnTo>
                    <a:pt x="59" y="215"/>
                  </a:lnTo>
                  <a:lnTo>
                    <a:pt x="62"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2" y="222"/>
                  </a:lnTo>
                  <a:lnTo>
                    <a:pt x="62" y="222"/>
                  </a:lnTo>
                  <a:lnTo>
                    <a:pt x="62" y="222"/>
                  </a:lnTo>
                  <a:lnTo>
                    <a:pt x="62"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2" y="243"/>
                  </a:lnTo>
                  <a:lnTo>
                    <a:pt x="62" y="243"/>
                  </a:lnTo>
                  <a:lnTo>
                    <a:pt x="62"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3" y="274"/>
                  </a:lnTo>
                  <a:lnTo>
                    <a:pt x="43" y="276"/>
                  </a:lnTo>
                  <a:lnTo>
                    <a:pt x="40" y="276"/>
                  </a:lnTo>
                  <a:lnTo>
                    <a:pt x="40" y="279"/>
                  </a:lnTo>
                  <a:lnTo>
                    <a:pt x="43" y="279"/>
                  </a:lnTo>
                  <a:lnTo>
                    <a:pt x="43" y="279"/>
                  </a:lnTo>
                  <a:lnTo>
                    <a:pt x="45" y="281"/>
                  </a:lnTo>
                  <a:lnTo>
                    <a:pt x="47" y="281"/>
                  </a:lnTo>
                  <a:lnTo>
                    <a:pt x="47" y="284"/>
                  </a:lnTo>
                  <a:lnTo>
                    <a:pt x="47" y="286"/>
                  </a:lnTo>
                  <a:lnTo>
                    <a:pt x="47" y="286"/>
                  </a:lnTo>
                  <a:lnTo>
                    <a:pt x="45" y="286"/>
                  </a:lnTo>
                  <a:lnTo>
                    <a:pt x="45" y="288"/>
                  </a:lnTo>
                  <a:lnTo>
                    <a:pt x="45" y="288"/>
                  </a:lnTo>
                  <a:lnTo>
                    <a:pt x="45" y="288"/>
                  </a:lnTo>
                  <a:lnTo>
                    <a:pt x="43" y="291"/>
                  </a:lnTo>
                  <a:lnTo>
                    <a:pt x="43" y="291"/>
                  </a:lnTo>
                  <a:lnTo>
                    <a:pt x="43" y="293"/>
                  </a:lnTo>
                  <a:lnTo>
                    <a:pt x="43" y="293"/>
                  </a:lnTo>
                  <a:lnTo>
                    <a:pt x="40" y="295"/>
                  </a:lnTo>
                  <a:lnTo>
                    <a:pt x="38" y="295"/>
                  </a:lnTo>
                  <a:lnTo>
                    <a:pt x="38" y="295"/>
                  </a:lnTo>
                  <a:lnTo>
                    <a:pt x="36" y="295"/>
                  </a:lnTo>
                  <a:lnTo>
                    <a:pt x="36" y="295"/>
                  </a:lnTo>
                  <a:lnTo>
                    <a:pt x="36" y="298"/>
                  </a:lnTo>
                  <a:lnTo>
                    <a:pt x="33" y="298"/>
                  </a:lnTo>
                  <a:lnTo>
                    <a:pt x="33" y="300"/>
                  </a:lnTo>
                  <a:lnTo>
                    <a:pt x="33" y="300"/>
                  </a:lnTo>
                  <a:lnTo>
                    <a:pt x="36" y="300"/>
                  </a:lnTo>
                  <a:lnTo>
                    <a:pt x="36" y="300"/>
                  </a:lnTo>
                  <a:lnTo>
                    <a:pt x="36" y="303"/>
                  </a:lnTo>
                  <a:lnTo>
                    <a:pt x="36" y="303"/>
                  </a:lnTo>
                  <a:lnTo>
                    <a:pt x="33" y="305"/>
                  </a:lnTo>
                  <a:lnTo>
                    <a:pt x="33" y="307"/>
                  </a:lnTo>
                  <a:lnTo>
                    <a:pt x="31" y="307"/>
                  </a:lnTo>
                  <a:lnTo>
                    <a:pt x="33" y="310"/>
                  </a:lnTo>
                  <a:lnTo>
                    <a:pt x="33" y="310"/>
                  </a:lnTo>
                  <a:lnTo>
                    <a:pt x="36" y="310"/>
                  </a:lnTo>
                  <a:lnTo>
                    <a:pt x="36" y="312"/>
                  </a:lnTo>
                  <a:lnTo>
                    <a:pt x="38" y="312"/>
                  </a:lnTo>
                  <a:lnTo>
                    <a:pt x="38" y="314"/>
                  </a:lnTo>
                  <a:lnTo>
                    <a:pt x="40" y="312"/>
                  </a:lnTo>
                  <a:lnTo>
                    <a:pt x="40" y="312"/>
                  </a:lnTo>
                  <a:lnTo>
                    <a:pt x="40" y="312"/>
                  </a:lnTo>
                  <a:lnTo>
                    <a:pt x="40" y="312"/>
                  </a:lnTo>
                  <a:lnTo>
                    <a:pt x="43" y="312"/>
                  </a:lnTo>
                  <a:lnTo>
                    <a:pt x="43" y="312"/>
                  </a:lnTo>
                  <a:lnTo>
                    <a:pt x="43" y="312"/>
                  </a:lnTo>
                  <a:lnTo>
                    <a:pt x="43" y="312"/>
                  </a:lnTo>
                  <a:lnTo>
                    <a:pt x="43" y="312"/>
                  </a:lnTo>
                  <a:lnTo>
                    <a:pt x="43"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2" y="321"/>
                  </a:lnTo>
                  <a:lnTo>
                    <a:pt x="62"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2" y="333"/>
                  </a:lnTo>
                  <a:lnTo>
                    <a:pt x="62" y="333"/>
                  </a:lnTo>
                  <a:lnTo>
                    <a:pt x="62" y="333"/>
                  </a:lnTo>
                  <a:lnTo>
                    <a:pt x="62" y="336"/>
                  </a:lnTo>
                  <a:lnTo>
                    <a:pt x="62" y="336"/>
                  </a:lnTo>
                  <a:lnTo>
                    <a:pt x="62" y="336"/>
                  </a:lnTo>
                  <a:lnTo>
                    <a:pt x="62" y="338"/>
                  </a:lnTo>
                  <a:lnTo>
                    <a:pt x="62" y="338"/>
                  </a:lnTo>
                  <a:lnTo>
                    <a:pt x="62"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2" y="362"/>
                  </a:lnTo>
                  <a:lnTo>
                    <a:pt x="62" y="362"/>
                  </a:lnTo>
                  <a:lnTo>
                    <a:pt x="62" y="362"/>
                  </a:lnTo>
                  <a:lnTo>
                    <a:pt x="62"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3" y="374"/>
                  </a:lnTo>
                  <a:lnTo>
                    <a:pt x="43" y="374"/>
                  </a:lnTo>
                  <a:lnTo>
                    <a:pt x="40" y="374"/>
                  </a:lnTo>
                  <a:lnTo>
                    <a:pt x="38" y="376"/>
                  </a:lnTo>
                  <a:lnTo>
                    <a:pt x="38" y="378"/>
                  </a:lnTo>
                  <a:lnTo>
                    <a:pt x="36" y="381"/>
                  </a:lnTo>
                  <a:lnTo>
                    <a:pt x="36" y="381"/>
                  </a:lnTo>
                  <a:lnTo>
                    <a:pt x="36"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7"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7" y="421"/>
                  </a:lnTo>
                  <a:lnTo>
                    <a:pt x="17" y="421"/>
                  </a:lnTo>
                  <a:lnTo>
                    <a:pt x="17"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6" y="468"/>
                  </a:lnTo>
                  <a:lnTo>
                    <a:pt x="36" y="468"/>
                  </a:lnTo>
                  <a:lnTo>
                    <a:pt x="36" y="468"/>
                  </a:lnTo>
                  <a:lnTo>
                    <a:pt x="36" y="468"/>
                  </a:lnTo>
                  <a:lnTo>
                    <a:pt x="38" y="468"/>
                  </a:lnTo>
                  <a:lnTo>
                    <a:pt x="38" y="468"/>
                  </a:lnTo>
                  <a:lnTo>
                    <a:pt x="38" y="466"/>
                  </a:lnTo>
                  <a:lnTo>
                    <a:pt x="40" y="466"/>
                  </a:lnTo>
                  <a:lnTo>
                    <a:pt x="40" y="466"/>
                  </a:lnTo>
                  <a:lnTo>
                    <a:pt x="40" y="466"/>
                  </a:lnTo>
                  <a:lnTo>
                    <a:pt x="40" y="463"/>
                  </a:lnTo>
                  <a:lnTo>
                    <a:pt x="43" y="466"/>
                  </a:lnTo>
                  <a:lnTo>
                    <a:pt x="43" y="466"/>
                  </a:lnTo>
                  <a:lnTo>
                    <a:pt x="43" y="466"/>
                  </a:lnTo>
                  <a:lnTo>
                    <a:pt x="43" y="468"/>
                  </a:lnTo>
                  <a:lnTo>
                    <a:pt x="43" y="468"/>
                  </a:lnTo>
                  <a:lnTo>
                    <a:pt x="43"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3" y="497"/>
                  </a:lnTo>
                  <a:lnTo>
                    <a:pt x="43" y="499"/>
                  </a:lnTo>
                  <a:lnTo>
                    <a:pt x="43" y="501"/>
                  </a:lnTo>
                  <a:lnTo>
                    <a:pt x="43" y="501"/>
                  </a:lnTo>
                  <a:lnTo>
                    <a:pt x="43" y="504"/>
                  </a:lnTo>
                  <a:lnTo>
                    <a:pt x="43" y="504"/>
                  </a:lnTo>
                  <a:lnTo>
                    <a:pt x="43" y="504"/>
                  </a:lnTo>
                  <a:lnTo>
                    <a:pt x="43" y="506"/>
                  </a:lnTo>
                  <a:lnTo>
                    <a:pt x="43" y="506"/>
                  </a:lnTo>
                  <a:lnTo>
                    <a:pt x="43" y="508"/>
                  </a:lnTo>
                  <a:lnTo>
                    <a:pt x="43" y="508"/>
                  </a:lnTo>
                  <a:lnTo>
                    <a:pt x="43" y="508"/>
                  </a:lnTo>
                  <a:lnTo>
                    <a:pt x="45" y="508"/>
                  </a:lnTo>
                  <a:lnTo>
                    <a:pt x="45" y="508"/>
                  </a:lnTo>
                  <a:lnTo>
                    <a:pt x="45" y="508"/>
                  </a:lnTo>
                  <a:lnTo>
                    <a:pt x="45" y="508"/>
                  </a:lnTo>
                  <a:lnTo>
                    <a:pt x="45" y="511"/>
                  </a:lnTo>
                  <a:lnTo>
                    <a:pt x="45" y="511"/>
                  </a:lnTo>
                  <a:lnTo>
                    <a:pt x="45" y="511"/>
                  </a:lnTo>
                  <a:lnTo>
                    <a:pt x="43" y="511"/>
                  </a:lnTo>
                  <a:lnTo>
                    <a:pt x="43" y="513"/>
                  </a:lnTo>
                  <a:lnTo>
                    <a:pt x="43"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3" y="577"/>
                  </a:lnTo>
                  <a:lnTo>
                    <a:pt x="43" y="577"/>
                  </a:lnTo>
                  <a:lnTo>
                    <a:pt x="40" y="577"/>
                  </a:lnTo>
                  <a:lnTo>
                    <a:pt x="40" y="579"/>
                  </a:lnTo>
                  <a:lnTo>
                    <a:pt x="38" y="579"/>
                  </a:lnTo>
                  <a:lnTo>
                    <a:pt x="38" y="579"/>
                  </a:lnTo>
                  <a:lnTo>
                    <a:pt x="38" y="579"/>
                  </a:lnTo>
                  <a:lnTo>
                    <a:pt x="38" y="582"/>
                  </a:lnTo>
                  <a:lnTo>
                    <a:pt x="36" y="582"/>
                  </a:lnTo>
                  <a:lnTo>
                    <a:pt x="36" y="582"/>
                  </a:lnTo>
                  <a:lnTo>
                    <a:pt x="36" y="582"/>
                  </a:lnTo>
                  <a:lnTo>
                    <a:pt x="36" y="582"/>
                  </a:lnTo>
                  <a:lnTo>
                    <a:pt x="36" y="582"/>
                  </a:lnTo>
                  <a:lnTo>
                    <a:pt x="36" y="584"/>
                  </a:lnTo>
                  <a:lnTo>
                    <a:pt x="38" y="584"/>
                  </a:lnTo>
                  <a:lnTo>
                    <a:pt x="38" y="584"/>
                  </a:lnTo>
                  <a:lnTo>
                    <a:pt x="40" y="584"/>
                  </a:lnTo>
                  <a:lnTo>
                    <a:pt x="40" y="584"/>
                  </a:lnTo>
                  <a:lnTo>
                    <a:pt x="40" y="587"/>
                  </a:lnTo>
                  <a:lnTo>
                    <a:pt x="40" y="589"/>
                  </a:lnTo>
                  <a:lnTo>
                    <a:pt x="40" y="589"/>
                  </a:lnTo>
                  <a:lnTo>
                    <a:pt x="40" y="591"/>
                  </a:lnTo>
                  <a:lnTo>
                    <a:pt x="40" y="591"/>
                  </a:lnTo>
                  <a:lnTo>
                    <a:pt x="40" y="591"/>
                  </a:lnTo>
                  <a:lnTo>
                    <a:pt x="43" y="591"/>
                  </a:lnTo>
                  <a:lnTo>
                    <a:pt x="43" y="591"/>
                  </a:lnTo>
                  <a:lnTo>
                    <a:pt x="43" y="591"/>
                  </a:lnTo>
                  <a:lnTo>
                    <a:pt x="43" y="594"/>
                  </a:lnTo>
                  <a:lnTo>
                    <a:pt x="43" y="596"/>
                  </a:lnTo>
                  <a:lnTo>
                    <a:pt x="40" y="596"/>
                  </a:lnTo>
                  <a:lnTo>
                    <a:pt x="40" y="598"/>
                  </a:lnTo>
                  <a:lnTo>
                    <a:pt x="43" y="601"/>
                  </a:lnTo>
                  <a:lnTo>
                    <a:pt x="40" y="601"/>
                  </a:lnTo>
                  <a:lnTo>
                    <a:pt x="40" y="601"/>
                  </a:lnTo>
                  <a:lnTo>
                    <a:pt x="40" y="603"/>
                  </a:lnTo>
                  <a:lnTo>
                    <a:pt x="40" y="603"/>
                  </a:lnTo>
                  <a:lnTo>
                    <a:pt x="43" y="603"/>
                  </a:lnTo>
                  <a:lnTo>
                    <a:pt x="43" y="606"/>
                  </a:lnTo>
                  <a:lnTo>
                    <a:pt x="43" y="606"/>
                  </a:lnTo>
                  <a:lnTo>
                    <a:pt x="43" y="606"/>
                  </a:lnTo>
                  <a:lnTo>
                    <a:pt x="45" y="606"/>
                  </a:lnTo>
                  <a:lnTo>
                    <a:pt x="47" y="606"/>
                  </a:lnTo>
                  <a:lnTo>
                    <a:pt x="47" y="608"/>
                  </a:lnTo>
                  <a:lnTo>
                    <a:pt x="47" y="610"/>
                  </a:lnTo>
                  <a:lnTo>
                    <a:pt x="47" y="610"/>
                  </a:lnTo>
                  <a:lnTo>
                    <a:pt x="45" y="610"/>
                  </a:lnTo>
                  <a:lnTo>
                    <a:pt x="45" y="610"/>
                  </a:lnTo>
                  <a:lnTo>
                    <a:pt x="45" y="610"/>
                  </a:lnTo>
                  <a:lnTo>
                    <a:pt x="43" y="613"/>
                  </a:lnTo>
                  <a:lnTo>
                    <a:pt x="43" y="613"/>
                  </a:lnTo>
                  <a:lnTo>
                    <a:pt x="43" y="613"/>
                  </a:lnTo>
                  <a:lnTo>
                    <a:pt x="43" y="615"/>
                  </a:lnTo>
                  <a:lnTo>
                    <a:pt x="43"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6" y="620"/>
                  </a:lnTo>
                  <a:lnTo>
                    <a:pt x="36" y="620"/>
                  </a:lnTo>
                  <a:lnTo>
                    <a:pt x="33" y="622"/>
                  </a:lnTo>
                  <a:lnTo>
                    <a:pt x="33" y="622"/>
                  </a:lnTo>
                  <a:lnTo>
                    <a:pt x="33" y="624"/>
                  </a:lnTo>
                  <a:lnTo>
                    <a:pt x="36" y="624"/>
                  </a:lnTo>
                  <a:lnTo>
                    <a:pt x="36" y="627"/>
                  </a:lnTo>
                  <a:lnTo>
                    <a:pt x="36" y="627"/>
                  </a:lnTo>
                  <a:lnTo>
                    <a:pt x="36" y="629"/>
                  </a:lnTo>
                  <a:lnTo>
                    <a:pt x="36" y="629"/>
                  </a:lnTo>
                  <a:lnTo>
                    <a:pt x="36" y="632"/>
                  </a:lnTo>
                  <a:lnTo>
                    <a:pt x="36" y="632"/>
                  </a:lnTo>
                  <a:lnTo>
                    <a:pt x="36" y="632"/>
                  </a:lnTo>
                  <a:lnTo>
                    <a:pt x="36" y="632"/>
                  </a:lnTo>
                  <a:lnTo>
                    <a:pt x="36" y="634"/>
                  </a:lnTo>
                  <a:lnTo>
                    <a:pt x="36" y="634"/>
                  </a:lnTo>
                  <a:lnTo>
                    <a:pt x="36"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6" y="639"/>
                  </a:lnTo>
                  <a:lnTo>
                    <a:pt x="36" y="639"/>
                  </a:lnTo>
                  <a:lnTo>
                    <a:pt x="36" y="639"/>
                  </a:lnTo>
                  <a:lnTo>
                    <a:pt x="36" y="639"/>
                  </a:lnTo>
                  <a:lnTo>
                    <a:pt x="36" y="639"/>
                  </a:lnTo>
                  <a:lnTo>
                    <a:pt x="36" y="641"/>
                  </a:lnTo>
                  <a:lnTo>
                    <a:pt x="36" y="641"/>
                  </a:lnTo>
                  <a:lnTo>
                    <a:pt x="36" y="641"/>
                  </a:lnTo>
                  <a:lnTo>
                    <a:pt x="36" y="641"/>
                  </a:lnTo>
                  <a:lnTo>
                    <a:pt x="36" y="641"/>
                  </a:lnTo>
                  <a:lnTo>
                    <a:pt x="36" y="641"/>
                  </a:lnTo>
                  <a:lnTo>
                    <a:pt x="36" y="643"/>
                  </a:lnTo>
                  <a:lnTo>
                    <a:pt x="36" y="643"/>
                  </a:lnTo>
                  <a:lnTo>
                    <a:pt x="36" y="643"/>
                  </a:lnTo>
                  <a:lnTo>
                    <a:pt x="36" y="643"/>
                  </a:lnTo>
                  <a:lnTo>
                    <a:pt x="36" y="643"/>
                  </a:lnTo>
                  <a:lnTo>
                    <a:pt x="36" y="643"/>
                  </a:lnTo>
                  <a:lnTo>
                    <a:pt x="36" y="643"/>
                  </a:lnTo>
                  <a:lnTo>
                    <a:pt x="36" y="646"/>
                  </a:lnTo>
                  <a:lnTo>
                    <a:pt x="36" y="646"/>
                  </a:lnTo>
                  <a:lnTo>
                    <a:pt x="36" y="646"/>
                  </a:lnTo>
                  <a:lnTo>
                    <a:pt x="36" y="646"/>
                  </a:lnTo>
                  <a:lnTo>
                    <a:pt x="33" y="648"/>
                  </a:lnTo>
                  <a:lnTo>
                    <a:pt x="33" y="648"/>
                  </a:lnTo>
                  <a:lnTo>
                    <a:pt x="31" y="648"/>
                  </a:lnTo>
                  <a:lnTo>
                    <a:pt x="31" y="648"/>
                  </a:lnTo>
                  <a:lnTo>
                    <a:pt x="31" y="650"/>
                  </a:lnTo>
                  <a:lnTo>
                    <a:pt x="33" y="650"/>
                  </a:lnTo>
                  <a:lnTo>
                    <a:pt x="33" y="650"/>
                  </a:lnTo>
                  <a:lnTo>
                    <a:pt x="36" y="650"/>
                  </a:lnTo>
                  <a:lnTo>
                    <a:pt x="36" y="650"/>
                  </a:lnTo>
                  <a:lnTo>
                    <a:pt x="36" y="653"/>
                  </a:lnTo>
                  <a:lnTo>
                    <a:pt x="38" y="655"/>
                  </a:lnTo>
                  <a:lnTo>
                    <a:pt x="38" y="655"/>
                  </a:lnTo>
                  <a:lnTo>
                    <a:pt x="38" y="658"/>
                  </a:lnTo>
                  <a:lnTo>
                    <a:pt x="40" y="658"/>
                  </a:lnTo>
                  <a:lnTo>
                    <a:pt x="43" y="660"/>
                  </a:lnTo>
                  <a:lnTo>
                    <a:pt x="43" y="662"/>
                  </a:lnTo>
                  <a:lnTo>
                    <a:pt x="40" y="665"/>
                  </a:lnTo>
                  <a:lnTo>
                    <a:pt x="40" y="665"/>
                  </a:lnTo>
                  <a:lnTo>
                    <a:pt x="38" y="665"/>
                  </a:lnTo>
                  <a:lnTo>
                    <a:pt x="38" y="665"/>
                  </a:lnTo>
                  <a:lnTo>
                    <a:pt x="38" y="665"/>
                  </a:lnTo>
                  <a:lnTo>
                    <a:pt x="38" y="662"/>
                  </a:lnTo>
                  <a:lnTo>
                    <a:pt x="36" y="665"/>
                  </a:lnTo>
                  <a:lnTo>
                    <a:pt x="36" y="665"/>
                  </a:lnTo>
                  <a:lnTo>
                    <a:pt x="36" y="665"/>
                  </a:lnTo>
                  <a:lnTo>
                    <a:pt x="36" y="665"/>
                  </a:lnTo>
                  <a:lnTo>
                    <a:pt x="33" y="665"/>
                  </a:lnTo>
                  <a:lnTo>
                    <a:pt x="33" y="667"/>
                  </a:lnTo>
                  <a:lnTo>
                    <a:pt x="33" y="667"/>
                  </a:lnTo>
                  <a:lnTo>
                    <a:pt x="36" y="669"/>
                  </a:lnTo>
                  <a:lnTo>
                    <a:pt x="36" y="669"/>
                  </a:lnTo>
                  <a:lnTo>
                    <a:pt x="36" y="672"/>
                  </a:lnTo>
                  <a:lnTo>
                    <a:pt x="36"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6" y="695"/>
                  </a:lnTo>
                  <a:lnTo>
                    <a:pt x="36" y="695"/>
                  </a:lnTo>
                  <a:lnTo>
                    <a:pt x="36" y="695"/>
                  </a:lnTo>
                  <a:lnTo>
                    <a:pt x="36"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3" y="703"/>
                  </a:lnTo>
                  <a:lnTo>
                    <a:pt x="43" y="703"/>
                  </a:lnTo>
                  <a:lnTo>
                    <a:pt x="43"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2" y="750"/>
                  </a:lnTo>
                  <a:lnTo>
                    <a:pt x="62" y="752"/>
                  </a:lnTo>
                  <a:lnTo>
                    <a:pt x="62" y="755"/>
                  </a:lnTo>
                  <a:lnTo>
                    <a:pt x="62"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8" y="845"/>
                  </a:lnTo>
                  <a:lnTo>
                    <a:pt x="88" y="845"/>
                  </a:lnTo>
                  <a:lnTo>
                    <a:pt x="88" y="847"/>
                  </a:lnTo>
                  <a:lnTo>
                    <a:pt x="88" y="847"/>
                  </a:lnTo>
                  <a:lnTo>
                    <a:pt x="88"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7" y="852"/>
                  </a:lnTo>
                  <a:lnTo>
                    <a:pt x="107" y="852"/>
                  </a:lnTo>
                  <a:lnTo>
                    <a:pt x="109" y="849"/>
                  </a:lnTo>
                  <a:lnTo>
                    <a:pt x="109" y="847"/>
                  </a:lnTo>
                  <a:lnTo>
                    <a:pt x="111" y="847"/>
                  </a:lnTo>
                  <a:lnTo>
                    <a:pt x="114"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3" y="864"/>
                  </a:lnTo>
                  <a:lnTo>
                    <a:pt x="133" y="864"/>
                  </a:lnTo>
                  <a:lnTo>
                    <a:pt x="135" y="864"/>
                  </a:lnTo>
                  <a:lnTo>
                    <a:pt x="137" y="864"/>
                  </a:lnTo>
                  <a:lnTo>
                    <a:pt x="140" y="861"/>
                  </a:lnTo>
                  <a:lnTo>
                    <a:pt x="140" y="861"/>
                  </a:lnTo>
                  <a:lnTo>
                    <a:pt x="140"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9" y="856"/>
                  </a:lnTo>
                  <a:lnTo>
                    <a:pt x="159"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9" y="882"/>
                  </a:lnTo>
                  <a:lnTo>
                    <a:pt x="159"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5" y="984"/>
                  </a:lnTo>
                  <a:lnTo>
                    <a:pt x="296" y="991"/>
                  </a:lnTo>
                  <a:lnTo>
                    <a:pt x="315" y="996"/>
                  </a:lnTo>
                  <a:lnTo>
                    <a:pt x="336" y="1003"/>
                  </a:lnTo>
                  <a:lnTo>
                    <a:pt x="364" y="1010"/>
                  </a:lnTo>
                  <a:lnTo>
                    <a:pt x="390" y="1017"/>
                  </a:lnTo>
                  <a:lnTo>
                    <a:pt x="419" y="1025"/>
                  </a:lnTo>
                  <a:lnTo>
                    <a:pt x="445" y="1029"/>
                  </a:lnTo>
                  <a:lnTo>
                    <a:pt x="473" y="1036"/>
                  </a:lnTo>
                  <a:lnTo>
                    <a:pt x="502" y="1043"/>
                  </a:lnTo>
                  <a:lnTo>
                    <a:pt x="528" y="1048"/>
                  </a:lnTo>
                  <a:lnTo>
                    <a:pt x="556" y="1055"/>
                  </a:lnTo>
                  <a:lnTo>
                    <a:pt x="585" y="1060"/>
                  </a:lnTo>
                  <a:lnTo>
                    <a:pt x="613" y="1065"/>
                  </a:lnTo>
                  <a:lnTo>
                    <a:pt x="639" y="1069"/>
                  </a:lnTo>
                  <a:lnTo>
                    <a:pt x="667" y="1074"/>
                  </a:lnTo>
                  <a:lnTo>
                    <a:pt x="696" y="1079"/>
                  </a:lnTo>
                  <a:lnTo>
                    <a:pt x="724" y="1084"/>
                  </a:lnTo>
                  <a:lnTo>
                    <a:pt x="753" y="1088"/>
                  </a:lnTo>
                  <a:lnTo>
                    <a:pt x="781" y="1091"/>
                  </a:lnTo>
                  <a:lnTo>
                    <a:pt x="802" y="1096"/>
                  </a:lnTo>
                  <a:lnTo>
                    <a:pt x="826" y="1098"/>
                  </a:lnTo>
                  <a:lnTo>
                    <a:pt x="847" y="1100"/>
                  </a:lnTo>
                  <a:lnTo>
                    <a:pt x="871" y="1103"/>
                  </a:lnTo>
                  <a:lnTo>
                    <a:pt x="892" y="1105"/>
                  </a:lnTo>
                  <a:lnTo>
                    <a:pt x="916" y="1107"/>
                  </a:lnTo>
                  <a:lnTo>
                    <a:pt x="939" y="1110"/>
                  </a:lnTo>
                  <a:lnTo>
                    <a:pt x="961" y="1110"/>
                  </a:lnTo>
                  <a:lnTo>
                    <a:pt x="984" y="1112"/>
                  </a:lnTo>
                  <a:lnTo>
                    <a:pt x="1006"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8" y="975"/>
                  </a:lnTo>
                  <a:lnTo>
                    <a:pt x="1148" y="927"/>
                  </a:lnTo>
                  <a:lnTo>
                    <a:pt x="1150" y="882"/>
                  </a:lnTo>
                  <a:lnTo>
                    <a:pt x="1152" y="835"/>
                  </a:lnTo>
                  <a:lnTo>
                    <a:pt x="1152" y="790"/>
                  </a:lnTo>
                  <a:lnTo>
                    <a:pt x="1152" y="785"/>
                  </a:lnTo>
                  <a:lnTo>
                    <a:pt x="1152" y="783"/>
                  </a:lnTo>
                  <a:lnTo>
                    <a:pt x="1152" y="781"/>
                  </a:lnTo>
                  <a:lnTo>
                    <a:pt x="1152" y="776"/>
                  </a:lnTo>
                  <a:lnTo>
                    <a:pt x="1152" y="771"/>
                  </a:lnTo>
                  <a:lnTo>
                    <a:pt x="1155" y="769"/>
                  </a:lnTo>
                  <a:lnTo>
                    <a:pt x="1155" y="764"/>
                  </a:lnTo>
                  <a:lnTo>
                    <a:pt x="1155" y="759"/>
                  </a:lnTo>
                  <a:lnTo>
                    <a:pt x="1155" y="755"/>
                  </a:lnTo>
                  <a:lnTo>
                    <a:pt x="1155" y="752"/>
                  </a:lnTo>
                  <a:lnTo>
                    <a:pt x="1155" y="74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1773061" y="2857410"/>
              <a:ext cx="11794" cy="10616"/>
            </a:xfrm>
            <a:custGeom>
              <a:avLst/>
              <a:gdLst>
                <a:gd name="T0" fmla="*/ 5 w 10"/>
                <a:gd name="T1" fmla="*/ 7 h 9"/>
                <a:gd name="T2" fmla="*/ 5 w 10"/>
                <a:gd name="T3" fmla="*/ 7 h 9"/>
                <a:gd name="T4" fmla="*/ 5 w 10"/>
                <a:gd name="T5" fmla="*/ 7 h 9"/>
                <a:gd name="T6" fmla="*/ 5 w 10"/>
                <a:gd name="T7" fmla="*/ 7 h 9"/>
                <a:gd name="T8" fmla="*/ 5 w 10"/>
                <a:gd name="T9" fmla="*/ 4 h 9"/>
                <a:gd name="T10" fmla="*/ 5 w 10"/>
                <a:gd name="T11" fmla="*/ 4 h 9"/>
                <a:gd name="T12" fmla="*/ 7 w 10"/>
                <a:gd name="T13" fmla="*/ 7 h 9"/>
                <a:gd name="T14" fmla="*/ 7 w 10"/>
                <a:gd name="T15" fmla="*/ 7 h 9"/>
                <a:gd name="T16" fmla="*/ 7 w 10"/>
                <a:gd name="T17" fmla="*/ 9 h 9"/>
                <a:gd name="T18" fmla="*/ 7 w 10"/>
                <a:gd name="T19" fmla="*/ 7 h 9"/>
                <a:gd name="T20" fmla="*/ 10 w 10"/>
                <a:gd name="T21" fmla="*/ 7 h 9"/>
                <a:gd name="T22" fmla="*/ 10 w 10"/>
                <a:gd name="T23" fmla="*/ 7 h 9"/>
                <a:gd name="T24" fmla="*/ 10 w 10"/>
                <a:gd name="T25" fmla="*/ 7 h 9"/>
                <a:gd name="T26" fmla="*/ 10 w 10"/>
                <a:gd name="T27" fmla="*/ 7 h 9"/>
                <a:gd name="T28" fmla="*/ 10 w 10"/>
                <a:gd name="T29" fmla="*/ 4 h 9"/>
                <a:gd name="T30" fmla="*/ 10 w 10"/>
                <a:gd name="T31" fmla="*/ 4 h 9"/>
                <a:gd name="T32" fmla="*/ 10 w 10"/>
                <a:gd name="T33" fmla="*/ 2 h 9"/>
                <a:gd name="T34" fmla="*/ 10 w 10"/>
                <a:gd name="T35" fmla="*/ 0 h 9"/>
                <a:gd name="T36" fmla="*/ 7 w 10"/>
                <a:gd name="T37" fmla="*/ 0 h 9"/>
                <a:gd name="T38" fmla="*/ 7 w 10"/>
                <a:gd name="T39" fmla="*/ 0 h 9"/>
                <a:gd name="T40" fmla="*/ 2 w 10"/>
                <a:gd name="T41" fmla="*/ 7 h 9"/>
                <a:gd name="T42" fmla="*/ 0 w 10"/>
                <a:gd name="T43" fmla="*/ 9 h 9"/>
                <a:gd name="T44" fmla="*/ 2 w 10"/>
                <a:gd name="T45" fmla="*/ 7 h 9"/>
                <a:gd name="T46" fmla="*/ 5 w 10"/>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9">
                  <a:moveTo>
                    <a:pt x="5" y="7"/>
                  </a:moveTo>
                  <a:lnTo>
                    <a:pt x="5" y="7"/>
                  </a:lnTo>
                  <a:lnTo>
                    <a:pt x="5" y="7"/>
                  </a:lnTo>
                  <a:lnTo>
                    <a:pt x="5" y="7"/>
                  </a:lnTo>
                  <a:lnTo>
                    <a:pt x="5" y="4"/>
                  </a:lnTo>
                  <a:lnTo>
                    <a:pt x="5" y="4"/>
                  </a:lnTo>
                  <a:lnTo>
                    <a:pt x="7" y="7"/>
                  </a:lnTo>
                  <a:lnTo>
                    <a:pt x="7" y="7"/>
                  </a:lnTo>
                  <a:lnTo>
                    <a:pt x="7" y="9"/>
                  </a:lnTo>
                  <a:lnTo>
                    <a:pt x="7" y="7"/>
                  </a:lnTo>
                  <a:lnTo>
                    <a:pt x="10" y="7"/>
                  </a:lnTo>
                  <a:lnTo>
                    <a:pt x="10" y="7"/>
                  </a:lnTo>
                  <a:lnTo>
                    <a:pt x="10" y="7"/>
                  </a:lnTo>
                  <a:lnTo>
                    <a:pt x="10" y="7"/>
                  </a:lnTo>
                  <a:lnTo>
                    <a:pt x="10" y="4"/>
                  </a:lnTo>
                  <a:lnTo>
                    <a:pt x="10" y="4"/>
                  </a:lnTo>
                  <a:lnTo>
                    <a:pt x="10" y="2"/>
                  </a:lnTo>
                  <a:lnTo>
                    <a:pt x="10" y="0"/>
                  </a:lnTo>
                  <a:lnTo>
                    <a:pt x="7" y="0"/>
                  </a:lnTo>
                  <a:lnTo>
                    <a:pt x="7" y="0"/>
                  </a:lnTo>
                  <a:lnTo>
                    <a:pt x="2" y="7"/>
                  </a:lnTo>
                  <a:lnTo>
                    <a:pt x="0" y="9"/>
                  </a:lnTo>
                  <a:lnTo>
                    <a:pt x="2" y="7"/>
                  </a:lnTo>
                  <a:lnTo>
                    <a:pt x="5"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1915774" y="2759516"/>
              <a:ext cx="0" cy="2359"/>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p:cNvSpPr>
            <p:nvPr/>
          </p:nvSpPr>
          <p:spPr bwMode="auto">
            <a:xfrm>
              <a:off x="2434729" y="2831462"/>
              <a:ext cx="8256" cy="8256"/>
            </a:xfrm>
            <a:custGeom>
              <a:avLst/>
              <a:gdLst>
                <a:gd name="T0" fmla="*/ 7 w 7"/>
                <a:gd name="T1" fmla="*/ 5 h 7"/>
                <a:gd name="T2" fmla="*/ 5 w 7"/>
                <a:gd name="T3" fmla="*/ 0 h 7"/>
                <a:gd name="T4" fmla="*/ 2 w 7"/>
                <a:gd name="T5" fmla="*/ 0 h 7"/>
                <a:gd name="T6" fmla="*/ 2 w 7"/>
                <a:gd name="T7" fmla="*/ 0 h 7"/>
                <a:gd name="T8" fmla="*/ 0 w 7"/>
                <a:gd name="T9" fmla="*/ 0 h 7"/>
                <a:gd name="T10" fmla="*/ 5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5" y="0"/>
                  </a:lnTo>
                  <a:lnTo>
                    <a:pt x="2" y="0"/>
                  </a:lnTo>
                  <a:lnTo>
                    <a:pt x="2" y="0"/>
                  </a:lnTo>
                  <a:lnTo>
                    <a:pt x="0" y="0"/>
                  </a:lnTo>
                  <a:lnTo>
                    <a:pt x="5" y="5"/>
                  </a:lnTo>
                  <a:lnTo>
                    <a:pt x="7" y="7"/>
                  </a:lnTo>
                  <a:lnTo>
                    <a:pt x="7"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2426472" y="2826744"/>
              <a:ext cx="2359" cy="2359"/>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p:cNvSpPr>
            <p:nvPr/>
          </p:nvSpPr>
          <p:spPr bwMode="auto">
            <a:xfrm>
              <a:off x="2428832" y="2823206"/>
              <a:ext cx="3539" cy="3539"/>
            </a:xfrm>
            <a:custGeom>
              <a:avLst/>
              <a:gdLst>
                <a:gd name="T0" fmla="*/ 0 w 3"/>
                <a:gd name="T1" fmla="*/ 3 h 3"/>
                <a:gd name="T2" fmla="*/ 3 w 3"/>
                <a:gd name="T3" fmla="*/ 3 h 3"/>
                <a:gd name="T4" fmla="*/ 3 w 3"/>
                <a:gd name="T5" fmla="*/ 3 h 3"/>
                <a:gd name="T6" fmla="*/ 3 w 3"/>
                <a:gd name="T7" fmla="*/ 3 h 3"/>
                <a:gd name="T8" fmla="*/ 3 w 3"/>
                <a:gd name="T9" fmla="*/ 3 h 3"/>
                <a:gd name="T10" fmla="*/ 3 w 3"/>
                <a:gd name="T11" fmla="*/ 3 h 3"/>
                <a:gd name="T12" fmla="*/ 0 w 3"/>
                <a:gd name="T13" fmla="*/ 0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3"/>
                  </a:lnTo>
                  <a:lnTo>
                    <a:pt x="3" y="3"/>
                  </a:lnTo>
                  <a:lnTo>
                    <a:pt x="3" y="3"/>
                  </a:lnTo>
                  <a:lnTo>
                    <a:pt x="3" y="3"/>
                  </a:lnTo>
                  <a:lnTo>
                    <a:pt x="3" y="3"/>
                  </a:lnTo>
                  <a:lnTo>
                    <a:pt x="0" y="0"/>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2432370" y="2823206"/>
              <a:ext cx="4718" cy="0"/>
            </a:xfrm>
            <a:custGeom>
              <a:avLst/>
              <a:gdLst>
                <a:gd name="T0" fmla="*/ 2 w 4"/>
                <a:gd name="T1" fmla="*/ 4 w 4"/>
                <a:gd name="T2" fmla="*/ 2 w 4"/>
                <a:gd name="T3" fmla="*/ 2 w 4"/>
                <a:gd name="T4" fmla="*/ 0 w 4"/>
                <a:gd name="T5" fmla="*/ 0 w 4"/>
                <a:gd name="T6" fmla="*/ 2 w 4"/>
                <a:gd name="T7" fmla="*/ 2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2" y="0"/>
                  </a:moveTo>
                  <a:lnTo>
                    <a:pt x="4" y="0"/>
                  </a:lnTo>
                  <a:lnTo>
                    <a:pt x="2" y="0"/>
                  </a:lnTo>
                  <a:lnTo>
                    <a:pt x="2" y="0"/>
                  </a:lnTo>
                  <a:lnTo>
                    <a:pt x="0" y="0"/>
                  </a:lnTo>
                  <a:lnTo>
                    <a:pt x="0" y="0"/>
                  </a:lnTo>
                  <a:lnTo>
                    <a:pt x="2" y="0"/>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2437088" y="2814950"/>
              <a:ext cx="8256" cy="11794"/>
            </a:xfrm>
            <a:custGeom>
              <a:avLst/>
              <a:gdLst>
                <a:gd name="T0" fmla="*/ 7 w 7"/>
                <a:gd name="T1" fmla="*/ 10 h 10"/>
                <a:gd name="T2" fmla="*/ 7 w 7"/>
                <a:gd name="T3" fmla="*/ 2 h 10"/>
                <a:gd name="T4" fmla="*/ 7 w 7"/>
                <a:gd name="T5" fmla="*/ 2 h 10"/>
                <a:gd name="T6" fmla="*/ 5 w 7"/>
                <a:gd name="T7" fmla="*/ 0 h 10"/>
                <a:gd name="T8" fmla="*/ 3 w 7"/>
                <a:gd name="T9" fmla="*/ 0 h 10"/>
                <a:gd name="T10" fmla="*/ 3 w 7"/>
                <a:gd name="T11" fmla="*/ 0 h 10"/>
                <a:gd name="T12" fmla="*/ 3 w 7"/>
                <a:gd name="T13" fmla="*/ 2 h 10"/>
                <a:gd name="T14" fmla="*/ 3 w 7"/>
                <a:gd name="T15" fmla="*/ 5 h 10"/>
                <a:gd name="T16" fmla="*/ 3 w 7"/>
                <a:gd name="T17" fmla="*/ 5 h 10"/>
                <a:gd name="T18" fmla="*/ 0 w 7"/>
                <a:gd name="T19" fmla="*/ 5 h 10"/>
                <a:gd name="T20" fmla="*/ 0 w 7"/>
                <a:gd name="T21" fmla="*/ 7 h 10"/>
                <a:gd name="T22" fmla="*/ 0 w 7"/>
                <a:gd name="T23" fmla="*/ 7 h 10"/>
                <a:gd name="T24" fmla="*/ 3 w 7"/>
                <a:gd name="T25" fmla="*/ 7 h 10"/>
                <a:gd name="T26" fmla="*/ 3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3" y="0"/>
                  </a:lnTo>
                  <a:lnTo>
                    <a:pt x="3" y="0"/>
                  </a:lnTo>
                  <a:lnTo>
                    <a:pt x="3" y="2"/>
                  </a:lnTo>
                  <a:lnTo>
                    <a:pt x="3" y="5"/>
                  </a:lnTo>
                  <a:lnTo>
                    <a:pt x="3" y="5"/>
                  </a:lnTo>
                  <a:lnTo>
                    <a:pt x="0" y="5"/>
                  </a:lnTo>
                  <a:lnTo>
                    <a:pt x="0" y="7"/>
                  </a:lnTo>
                  <a:lnTo>
                    <a:pt x="0" y="7"/>
                  </a:lnTo>
                  <a:lnTo>
                    <a:pt x="3" y="7"/>
                  </a:lnTo>
                  <a:lnTo>
                    <a:pt x="3" y="7"/>
                  </a:lnTo>
                  <a:lnTo>
                    <a:pt x="5" y="7"/>
                  </a:lnTo>
                  <a:lnTo>
                    <a:pt x="5" y="7"/>
                  </a:lnTo>
                  <a:lnTo>
                    <a:pt x="7"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p:cNvSpPr>
            <p:nvPr/>
          </p:nvSpPr>
          <p:spPr bwMode="auto">
            <a:xfrm>
              <a:off x="2426472" y="2784285"/>
              <a:ext cx="24769" cy="30665"/>
            </a:xfrm>
            <a:custGeom>
              <a:avLst/>
              <a:gdLst>
                <a:gd name="T0" fmla="*/ 21 w 21"/>
                <a:gd name="T1" fmla="*/ 10 h 26"/>
                <a:gd name="T2" fmla="*/ 21 w 21"/>
                <a:gd name="T3" fmla="*/ 5 h 26"/>
                <a:gd name="T4" fmla="*/ 19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5 w 21"/>
                <a:gd name="T23" fmla="*/ 12 h 26"/>
                <a:gd name="T24" fmla="*/ 5 w 21"/>
                <a:gd name="T25" fmla="*/ 14 h 26"/>
                <a:gd name="T26" fmla="*/ 5 w 21"/>
                <a:gd name="T27" fmla="*/ 17 h 26"/>
                <a:gd name="T28" fmla="*/ 12 w 21"/>
                <a:gd name="T29" fmla="*/ 19 h 26"/>
                <a:gd name="T30" fmla="*/ 12 w 21"/>
                <a:gd name="T31" fmla="*/ 19 h 26"/>
                <a:gd name="T32" fmla="*/ 12 w 21"/>
                <a:gd name="T33" fmla="*/ 19 h 26"/>
                <a:gd name="T34" fmla="*/ 14 w 21"/>
                <a:gd name="T35" fmla="*/ 21 h 26"/>
                <a:gd name="T36" fmla="*/ 14 w 21"/>
                <a:gd name="T37" fmla="*/ 21 h 26"/>
                <a:gd name="T38" fmla="*/ 12 w 21"/>
                <a:gd name="T39" fmla="*/ 24 h 26"/>
                <a:gd name="T40" fmla="*/ 12 w 21"/>
                <a:gd name="T41" fmla="*/ 24 h 26"/>
                <a:gd name="T42" fmla="*/ 12 w 21"/>
                <a:gd name="T43" fmla="*/ 24 h 26"/>
                <a:gd name="T44" fmla="*/ 9 w 21"/>
                <a:gd name="T45" fmla="*/ 24 h 26"/>
                <a:gd name="T46" fmla="*/ 9 w 21"/>
                <a:gd name="T47" fmla="*/ 24 h 26"/>
                <a:gd name="T48" fmla="*/ 9 w 21"/>
                <a:gd name="T49" fmla="*/ 26 h 26"/>
                <a:gd name="T50" fmla="*/ 12 w 21"/>
                <a:gd name="T51" fmla="*/ 26 h 26"/>
                <a:gd name="T52" fmla="*/ 12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9" y="2"/>
                  </a:lnTo>
                  <a:lnTo>
                    <a:pt x="2" y="0"/>
                  </a:lnTo>
                  <a:lnTo>
                    <a:pt x="2" y="0"/>
                  </a:lnTo>
                  <a:lnTo>
                    <a:pt x="0" y="2"/>
                  </a:lnTo>
                  <a:lnTo>
                    <a:pt x="0" y="2"/>
                  </a:lnTo>
                  <a:lnTo>
                    <a:pt x="0" y="5"/>
                  </a:lnTo>
                  <a:lnTo>
                    <a:pt x="2" y="7"/>
                  </a:lnTo>
                  <a:lnTo>
                    <a:pt x="2" y="7"/>
                  </a:lnTo>
                  <a:lnTo>
                    <a:pt x="2" y="10"/>
                  </a:lnTo>
                  <a:lnTo>
                    <a:pt x="5" y="12"/>
                  </a:lnTo>
                  <a:lnTo>
                    <a:pt x="5" y="14"/>
                  </a:lnTo>
                  <a:lnTo>
                    <a:pt x="5" y="17"/>
                  </a:lnTo>
                  <a:lnTo>
                    <a:pt x="12" y="19"/>
                  </a:lnTo>
                  <a:lnTo>
                    <a:pt x="12" y="19"/>
                  </a:lnTo>
                  <a:lnTo>
                    <a:pt x="12" y="19"/>
                  </a:lnTo>
                  <a:lnTo>
                    <a:pt x="14" y="21"/>
                  </a:lnTo>
                  <a:lnTo>
                    <a:pt x="14" y="21"/>
                  </a:lnTo>
                  <a:lnTo>
                    <a:pt x="12" y="24"/>
                  </a:lnTo>
                  <a:lnTo>
                    <a:pt x="12" y="24"/>
                  </a:lnTo>
                  <a:lnTo>
                    <a:pt x="12" y="24"/>
                  </a:lnTo>
                  <a:lnTo>
                    <a:pt x="9" y="24"/>
                  </a:lnTo>
                  <a:lnTo>
                    <a:pt x="9" y="24"/>
                  </a:lnTo>
                  <a:lnTo>
                    <a:pt x="9" y="26"/>
                  </a:lnTo>
                  <a:lnTo>
                    <a:pt x="12" y="26"/>
                  </a:lnTo>
                  <a:lnTo>
                    <a:pt x="12" y="26"/>
                  </a:lnTo>
                  <a:lnTo>
                    <a:pt x="14" y="24"/>
                  </a:lnTo>
                  <a:lnTo>
                    <a:pt x="14" y="24"/>
                  </a:lnTo>
                  <a:lnTo>
                    <a:pt x="16" y="24"/>
                  </a:lnTo>
                  <a:lnTo>
                    <a:pt x="16" y="24"/>
                  </a:lnTo>
                  <a:lnTo>
                    <a:pt x="21"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p:cNvSpPr>
            <p:nvPr/>
          </p:nvSpPr>
          <p:spPr bwMode="auto">
            <a:xfrm>
              <a:off x="2122176" y="2725312"/>
              <a:ext cx="320808" cy="371525"/>
            </a:xfrm>
            <a:custGeom>
              <a:avLst/>
              <a:gdLst>
                <a:gd name="T0" fmla="*/ 229 w 272"/>
                <a:gd name="T1" fmla="*/ 313 h 315"/>
                <a:gd name="T2" fmla="*/ 267 w 272"/>
                <a:gd name="T3" fmla="*/ 116 h 315"/>
                <a:gd name="T4" fmla="*/ 263 w 272"/>
                <a:gd name="T5" fmla="*/ 90 h 315"/>
                <a:gd name="T6" fmla="*/ 260 w 272"/>
                <a:gd name="T7" fmla="*/ 100 h 315"/>
                <a:gd name="T8" fmla="*/ 255 w 272"/>
                <a:gd name="T9" fmla="*/ 90 h 315"/>
                <a:gd name="T10" fmla="*/ 244 w 272"/>
                <a:gd name="T11" fmla="*/ 100 h 315"/>
                <a:gd name="T12" fmla="*/ 237 w 272"/>
                <a:gd name="T13" fmla="*/ 105 h 315"/>
                <a:gd name="T14" fmla="*/ 232 w 272"/>
                <a:gd name="T15" fmla="*/ 100 h 315"/>
                <a:gd name="T16" fmla="*/ 227 w 272"/>
                <a:gd name="T17" fmla="*/ 100 h 315"/>
                <a:gd name="T18" fmla="*/ 225 w 272"/>
                <a:gd name="T19" fmla="*/ 107 h 315"/>
                <a:gd name="T20" fmla="*/ 218 w 272"/>
                <a:gd name="T21" fmla="*/ 112 h 315"/>
                <a:gd name="T22" fmla="*/ 218 w 272"/>
                <a:gd name="T23" fmla="*/ 102 h 315"/>
                <a:gd name="T24" fmla="*/ 239 w 272"/>
                <a:gd name="T25" fmla="*/ 81 h 315"/>
                <a:gd name="T26" fmla="*/ 237 w 272"/>
                <a:gd name="T27" fmla="*/ 69 h 315"/>
                <a:gd name="T28" fmla="*/ 211 w 272"/>
                <a:gd name="T29" fmla="*/ 45 h 315"/>
                <a:gd name="T30" fmla="*/ 182 w 272"/>
                <a:gd name="T31" fmla="*/ 60 h 315"/>
                <a:gd name="T32" fmla="*/ 173 w 272"/>
                <a:gd name="T33" fmla="*/ 71 h 315"/>
                <a:gd name="T34" fmla="*/ 156 w 272"/>
                <a:gd name="T35" fmla="*/ 69 h 315"/>
                <a:gd name="T36" fmla="*/ 154 w 272"/>
                <a:gd name="T37" fmla="*/ 64 h 315"/>
                <a:gd name="T38" fmla="*/ 161 w 272"/>
                <a:gd name="T39" fmla="*/ 52 h 315"/>
                <a:gd name="T40" fmla="*/ 170 w 272"/>
                <a:gd name="T41" fmla="*/ 41 h 315"/>
                <a:gd name="T42" fmla="*/ 173 w 272"/>
                <a:gd name="T43" fmla="*/ 31 h 315"/>
                <a:gd name="T44" fmla="*/ 149 w 272"/>
                <a:gd name="T45" fmla="*/ 5 h 315"/>
                <a:gd name="T46" fmla="*/ 109 w 272"/>
                <a:gd name="T47" fmla="*/ 15 h 315"/>
                <a:gd name="T48" fmla="*/ 64 w 272"/>
                <a:gd name="T49" fmla="*/ 36 h 315"/>
                <a:gd name="T50" fmla="*/ 35 w 272"/>
                <a:gd name="T51" fmla="*/ 55 h 315"/>
                <a:gd name="T52" fmla="*/ 26 w 272"/>
                <a:gd name="T53" fmla="*/ 78 h 315"/>
                <a:gd name="T54" fmla="*/ 5 w 272"/>
                <a:gd name="T55" fmla="*/ 102 h 315"/>
                <a:gd name="T56" fmla="*/ 5 w 272"/>
                <a:gd name="T57" fmla="*/ 123 h 315"/>
                <a:gd name="T58" fmla="*/ 14 w 272"/>
                <a:gd name="T59" fmla="*/ 121 h 315"/>
                <a:gd name="T60" fmla="*/ 19 w 272"/>
                <a:gd name="T61" fmla="*/ 128 h 315"/>
                <a:gd name="T62" fmla="*/ 31 w 272"/>
                <a:gd name="T63" fmla="*/ 128 h 315"/>
                <a:gd name="T64" fmla="*/ 38 w 272"/>
                <a:gd name="T65" fmla="*/ 133 h 315"/>
                <a:gd name="T66" fmla="*/ 16 w 272"/>
                <a:gd name="T67" fmla="*/ 145 h 315"/>
                <a:gd name="T68" fmla="*/ 38 w 272"/>
                <a:gd name="T69" fmla="*/ 152 h 315"/>
                <a:gd name="T70" fmla="*/ 40 w 272"/>
                <a:gd name="T71" fmla="*/ 142 h 315"/>
                <a:gd name="T72" fmla="*/ 43 w 272"/>
                <a:gd name="T73" fmla="*/ 152 h 315"/>
                <a:gd name="T74" fmla="*/ 59 w 272"/>
                <a:gd name="T75" fmla="*/ 152 h 315"/>
                <a:gd name="T76" fmla="*/ 97 w 272"/>
                <a:gd name="T77" fmla="*/ 154 h 315"/>
                <a:gd name="T78" fmla="*/ 95 w 272"/>
                <a:gd name="T79" fmla="*/ 157 h 315"/>
                <a:gd name="T80" fmla="*/ 90 w 272"/>
                <a:gd name="T81" fmla="*/ 164 h 315"/>
                <a:gd name="T82" fmla="*/ 54 w 272"/>
                <a:gd name="T83" fmla="*/ 166 h 315"/>
                <a:gd name="T84" fmla="*/ 12 w 272"/>
                <a:gd name="T85" fmla="*/ 204 h 315"/>
                <a:gd name="T86" fmla="*/ 24 w 272"/>
                <a:gd name="T87" fmla="*/ 218 h 315"/>
                <a:gd name="T88" fmla="*/ 57 w 272"/>
                <a:gd name="T89" fmla="*/ 228 h 315"/>
                <a:gd name="T90" fmla="*/ 118 w 272"/>
                <a:gd name="T91" fmla="*/ 235 h 315"/>
                <a:gd name="T92" fmla="*/ 140 w 272"/>
                <a:gd name="T93" fmla="*/ 237 h 315"/>
                <a:gd name="T94" fmla="*/ 154 w 272"/>
                <a:gd name="T95" fmla="*/ 251 h 315"/>
                <a:gd name="T96" fmla="*/ 168 w 272"/>
                <a:gd name="T97" fmla="*/ 256 h 315"/>
                <a:gd name="T98" fmla="*/ 177 w 272"/>
                <a:gd name="T99" fmla="*/ 268 h 315"/>
                <a:gd name="T100" fmla="*/ 192 w 272"/>
                <a:gd name="T101" fmla="*/ 280 h 315"/>
                <a:gd name="T102" fmla="*/ 173 w 272"/>
                <a:gd name="T103" fmla="*/ 280 h 315"/>
                <a:gd name="T104" fmla="*/ 158 w 272"/>
                <a:gd name="T105" fmla="*/ 282 h 315"/>
                <a:gd name="T106" fmla="*/ 128 w 272"/>
                <a:gd name="T107" fmla="*/ 273 h 315"/>
                <a:gd name="T108" fmla="*/ 9 w 272"/>
                <a:gd name="T109" fmla="*/ 268 h 315"/>
                <a:gd name="T110" fmla="*/ 5 w 272"/>
                <a:gd name="T111" fmla="*/ 294 h 315"/>
                <a:gd name="T112" fmla="*/ 19 w 272"/>
                <a:gd name="T113" fmla="*/ 308 h 315"/>
                <a:gd name="T114" fmla="*/ 12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4" y="310"/>
                  </a:moveTo>
                  <a:lnTo>
                    <a:pt x="154"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5" y="313"/>
                  </a:lnTo>
                  <a:lnTo>
                    <a:pt x="229" y="313"/>
                  </a:lnTo>
                  <a:lnTo>
                    <a:pt x="234" y="315"/>
                  </a:lnTo>
                  <a:lnTo>
                    <a:pt x="237" y="299"/>
                  </a:lnTo>
                  <a:lnTo>
                    <a:pt x="239" y="287"/>
                  </a:lnTo>
                  <a:lnTo>
                    <a:pt x="241" y="275"/>
                  </a:lnTo>
                  <a:lnTo>
                    <a:pt x="246" y="254"/>
                  </a:lnTo>
                  <a:lnTo>
                    <a:pt x="248" y="235"/>
                  </a:lnTo>
                  <a:lnTo>
                    <a:pt x="251" y="213"/>
                  </a:lnTo>
                  <a:lnTo>
                    <a:pt x="255" y="194"/>
                  </a:lnTo>
                  <a:lnTo>
                    <a:pt x="258" y="183"/>
                  </a:lnTo>
                  <a:lnTo>
                    <a:pt x="258" y="171"/>
                  </a:lnTo>
                  <a:lnTo>
                    <a:pt x="263" y="154"/>
                  </a:lnTo>
                  <a:lnTo>
                    <a:pt x="265" y="140"/>
                  </a:lnTo>
                  <a:lnTo>
                    <a:pt x="267" y="126"/>
                  </a:lnTo>
                  <a:lnTo>
                    <a:pt x="267" y="116"/>
                  </a:lnTo>
                  <a:lnTo>
                    <a:pt x="272" y="100"/>
                  </a:lnTo>
                  <a:lnTo>
                    <a:pt x="270" y="100"/>
                  </a:lnTo>
                  <a:lnTo>
                    <a:pt x="270" y="102"/>
                  </a:lnTo>
                  <a:lnTo>
                    <a:pt x="270" y="102"/>
                  </a:lnTo>
                  <a:lnTo>
                    <a:pt x="270" y="100"/>
                  </a:lnTo>
                  <a:lnTo>
                    <a:pt x="270" y="100"/>
                  </a:lnTo>
                  <a:lnTo>
                    <a:pt x="267" y="100"/>
                  </a:lnTo>
                  <a:lnTo>
                    <a:pt x="267" y="97"/>
                  </a:lnTo>
                  <a:lnTo>
                    <a:pt x="265" y="93"/>
                  </a:lnTo>
                  <a:lnTo>
                    <a:pt x="265" y="93"/>
                  </a:lnTo>
                  <a:lnTo>
                    <a:pt x="263" y="90"/>
                  </a:lnTo>
                  <a:lnTo>
                    <a:pt x="263" y="90"/>
                  </a:lnTo>
                  <a:lnTo>
                    <a:pt x="263" y="90"/>
                  </a:lnTo>
                  <a:lnTo>
                    <a:pt x="263" y="90"/>
                  </a:lnTo>
                  <a:lnTo>
                    <a:pt x="260" y="90"/>
                  </a:lnTo>
                  <a:lnTo>
                    <a:pt x="260" y="93"/>
                  </a:lnTo>
                  <a:lnTo>
                    <a:pt x="260" y="93"/>
                  </a:lnTo>
                  <a:lnTo>
                    <a:pt x="260" y="93"/>
                  </a:lnTo>
                  <a:lnTo>
                    <a:pt x="260" y="93"/>
                  </a:lnTo>
                  <a:lnTo>
                    <a:pt x="258" y="93"/>
                  </a:lnTo>
                  <a:lnTo>
                    <a:pt x="258" y="93"/>
                  </a:lnTo>
                  <a:lnTo>
                    <a:pt x="258" y="95"/>
                  </a:lnTo>
                  <a:lnTo>
                    <a:pt x="258" y="97"/>
                  </a:lnTo>
                  <a:lnTo>
                    <a:pt x="263"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1" y="95"/>
                  </a:lnTo>
                  <a:lnTo>
                    <a:pt x="246" y="95"/>
                  </a:lnTo>
                  <a:lnTo>
                    <a:pt x="244" y="95"/>
                  </a:lnTo>
                  <a:lnTo>
                    <a:pt x="244" y="95"/>
                  </a:lnTo>
                  <a:lnTo>
                    <a:pt x="244" y="95"/>
                  </a:lnTo>
                  <a:lnTo>
                    <a:pt x="244" y="97"/>
                  </a:lnTo>
                  <a:lnTo>
                    <a:pt x="244"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7" y="107"/>
                  </a:lnTo>
                  <a:lnTo>
                    <a:pt x="237" y="107"/>
                  </a:lnTo>
                  <a:lnTo>
                    <a:pt x="237" y="105"/>
                  </a:lnTo>
                  <a:lnTo>
                    <a:pt x="237" y="105"/>
                  </a:lnTo>
                  <a:lnTo>
                    <a:pt x="237" y="105"/>
                  </a:lnTo>
                  <a:lnTo>
                    <a:pt x="234" y="102"/>
                  </a:lnTo>
                  <a:lnTo>
                    <a:pt x="234" y="102"/>
                  </a:lnTo>
                  <a:lnTo>
                    <a:pt x="234" y="102"/>
                  </a:lnTo>
                  <a:lnTo>
                    <a:pt x="234" y="102"/>
                  </a:lnTo>
                  <a:lnTo>
                    <a:pt x="232" y="105"/>
                  </a:lnTo>
                  <a:lnTo>
                    <a:pt x="232" y="105"/>
                  </a:lnTo>
                  <a:lnTo>
                    <a:pt x="232" y="105"/>
                  </a:lnTo>
                  <a:lnTo>
                    <a:pt x="232" y="102"/>
                  </a:lnTo>
                  <a:lnTo>
                    <a:pt x="234" y="100"/>
                  </a:lnTo>
                  <a:lnTo>
                    <a:pt x="234" y="100"/>
                  </a:lnTo>
                  <a:lnTo>
                    <a:pt x="232" y="100"/>
                  </a:lnTo>
                  <a:lnTo>
                    <a:pt x="232" y="100"/>
                  </a:lnTo>
                  <a:lnTo>
                    <a:pt x="234" y="97"/>
                  </a:lnTo>
                  <a:lnTo>
                    <a:pt x="237" y="97"/>
                  </a:lnTo>
                  <a:lnTo>
                    <a:pt x="237" y="95"/>
                  </a:lnTo>
                  <a:lnTo>
                    <a:pt x="237" y="95"/>
                  </a:lnTo>
                  <a:lnTo>
                    <a:pt x="239" y="95"/>
                  </a:lnTo>
                  <a:lnTo>
                    <a:pt x="237" y="95"/>
                  </a:lnTo>
                  <a:lnTo>
                    <a:pt x="237" y="95"/>
                  </a:lnTo>
                  <a:lnTo>
                    <a:pt x="234" y="95"/>
                  </a:lnTo>
                  <a:lnTo>
                    <a:pt x="232" y="95"/>
                  </a:lnTo>
                  <a:lnTo>
                    <a:pt x="232" y="97"/>
                  </a:lnTo>
                  <a:lnTo>
                    <a:pt x="229" y="97"/>
                  </a:lnTo>
                  <a:lnTo>
                    <a:pt x="229" y="100"/>
                  </a:lnTo>
                  <a:lnTo>
                    <a:pt x="227" y="100"/>
                  </a:lnTo>
                  <a:lnTo>
                    <a:pt x="227" y="100"/>
                  </a:lnTo>
                  <a:lnTo>
                    <a:pt x="225" y="100"/>
                  </a:lnTo>
                  <a:lnTo>
                    <a:pt x="225" y="102"/>
                  </a:lnTo>
                  <a:lnTo>
                    <a:pt x="225" y="102"/>
                  </a:lnTo>
                  <a:lnTo>
                    <a:pt x="225" y="102"/>
                  </a:lnTo>
                  <a:lnTo>
                    <a:pt x="225" y="102"/>
                  </a:lnTo>
                  <a:lnTo>
                    <a:pt x="225" y="105"/>
                  </a:lnTo>
                  <a:lnTo>
                    <a:pt x="227" y="105"/>
                  </a:lnTo>
                  <a:lnTo>
                    <a:pt x="227" y="105"/>
                  </a:lnTo>
                  <a:lnTo>
                    <a:pt x="229" y="105"/>
                  </a:lnTo>
                  <a:lnTo>
                    <a:pt x="229" y="105"/>
                  </a:lnTo>
                  <a:lnTo>
                    <a:pt x="229" y="105"/>
                  </a:lnTo>
                  <a:lnTo>
                    <a:pt x="227" y="107"/>
                  </a:lnTo>
                  <a:lnTo>
                    <a:pt x="225" y="107"/>
                  </a:lnTo>
                  <a:lnTo>
                    <a:pt x="225" y="107"/>
                  </a:lnTo>
                  <a:lnTo>
                    <a:pt x="225" y="109"/>
                  </a:lnTo>
                  <a:lnTo>
                    <a:pt x="222" y="109"/>
                  </a:lnTo>
                  <a:lnTo>
                    <a:pt x="222" y="107"/>
                  </a:lnTo>
                  <a:lnTo>
                    <a:pt x="222" y="107"/>
                  </a:lnTo>
                  <a:lnTo>
                    <a:pt x="222" y="109"/>
                  </a:lnTo>
                  <a:lnTo>
                    <a:pt x="220" y="112"/>
                  </a:lnTo>
                  <a:lnTo>
                    <a:pt x="220" y="112"/>
                  </a:lnTo>
                  <a:lnTo>
                    <a:pt x="220" y="112"/>
                  </a:lnTo>
                  <a:lnTo>
                    <a:pt x="220" y="114"/>
                  </a:lnTo>
                  <a:lnTo>
                    <a:pt x="220" y="114"/>
                  </a:lnTo>
                  <a:lnTo>
                    <a:pt x="218" y="114"/>
                  </a:lnTo>
                  <a:lnTo>
                    <a:pt x="218" y="114"/>
                  </a:lnTo>
                  <a:lnTo>
                    <a:pt x="218" y="114"/>
                  </a:lnTo>
                  <a:lnTo>
                    <a:pt x="218" y="112"/>
                  </a:lnTo>
                  <a:lnTo>
                    <a:pt x="220" y="112"/>
                  </a:lnTo>
                  <a:lnTo>
                    <a:pt x="220" y="109"/>
                  </a:lnTo>
                  <a:lnTo>
                    <a:pt x="220" y="107"/>
                  </a:lnTo>
                  <a:lnTo>
                    <a:pt x="220" y="107"/>
                  </a:lnTo>
                  <a:lnTo>
                    <a:pt x="222" y="105"/>
                  </a:lnTo>
                  <a:lnTo>
                    <a:pt x="225" y="105"/>
                  </a:lnTo>
                  <a:lnTo>
                    <a:pt x="222" y="102"/>
                  </a:lnTo>
                  <a:lnTo>
                    <a:pt x="222" y="102"/>
                  </a:lnTo>
                  <a:lnTo>
                    <a:pt x="220" y="105"/>
                  </a:lnTo>
                  <a:lnTo>
                    <a:pt x="220" y="105"/>
                  </a:lnTo>
                  <a:lnTo>
                    <a:pt x="218" y="105"/>
                  </a:lnTo>
                  <a:lnTo>
                    <a:pt x="218" y="105"/>
                  </a:lnTo>
                  <a:lnTo>
                    <a:pt x="218" y="102"/>
                  </a:lnTo>
                  <a:lnTo>
                    <a:pt x="218" y="102"/>
                  </a:lnTo>
                  <a:lnTo>
                    <a:pt x="218" y="102"/>
                  </a:lnTo>
                  <a:lnTo>
                    <a:pt x="218" y="100"/>
                  </a:lnTo>
                  <a:lnTo>
                    <a:pt x="218" y="100"/>
                  </a:lnTo>
                  <a:lnTo>
                    <a:pt x="227" y="95"/>
                  </a:lnTo>
                  <a:lnTo>
                    <a:pt x="232" y="93"/>
                  </a:lnTo>
                  <a:lnTo>
                    <a:pt x="232" y="93"/>
                  </a:lnTo>
                  <a:lnTo>
                    <a:pt x="232" y="90"/>
                  </a:lnTo>
                  <a:lnTo>
                    <a:pt x="232" y="90"/>
                  </a:lnTo>
                  <a:lnTo>
                    <a:pt x="232" y="90"/>
                  </a:lnTo>
                  <a:lnTo>
                    <a:pt x="232" y="90"/>
                  </a:lnTo>
                  <a:lnTo>
                    <a:pt x="237"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7" y="71"/>
                  </a:lnTo>
                  <a:lnTo>
                    <a:pt x="237" y="69"/>
                  </a:lnTo>
                  <a:lnTo>
                    <a:pt x="237" y="69"/>
                  </a:lnTo>
                  <a:lnTo>
                    <a:pt x="237" y="69"/>
                  </a:lnTo>
                  <a:lnTo>
                    <a:pt x="237" y="69"/>
                  </a:lnTo>
                  <a:lnTo>
                    <a:pt x="237" y="67"/>
                  </a:lnTo>
                  <a:lnTo>
                    <a:pt x="237" y="67"/>
                  </a:lnTo>
                  <a:lnTo>
                    <a:pt x="237" y="67"/>
                  </a:lnTo>
                  <a:lnTo>
                    <a:pt x="234" y="64"/>
                  </a:lnTo>
                  <a:lnTo>
                    <a:pt x="234" y="64"/>
                  </a:lnTo>
                  <a:lnTo>
                    <a:pt x="232" y="64"/>
                  </a:lnTo>
                  <a:lnTo>
                    <a:pt x="229" y="62"/>
                  </a:lnTo>
                  <a:lnTo>
                    <a:pt x="227" y="57"/>
                  </a:lnTo>
                  <a:lnTo>
                    <a:pt x="225" y="57"/>
                  </a:lnTo>
                  <a:lnTo>
                    <a:pt x="222" y="55"/>
                  </a:lnTo>
                  <a:lnTo>
                    <a:pt x="222" y="55"/>
                  </a:lnTo>
                  <a:lnTo>
                    <a:pt x="215" y="52"/>
                  </a:lnTo>
                  <a:lnTo>
                    <a:pt x="213" y="50"/>
                  </a:lnTo>
                  <a:lnTo>
                    <a:pt x="211" y="45"/>
                  </a:lnTo>
                  <a:lnTo>
                    <a:pt x="203" y="43"/>
                  </a:lnTo>
                  <a:lnTo>
                    <a:pt x="203" y="43"/>
                  </a:lnTo>
                  <a:lnTo>
                    <a:pt x="203" y="41"/>
                  </a:lnTo>
                  <a:lnTo>
                    <a:pt x="203" y="41"/>
                  </a:lnTo>
                  <a:lnTo>
                    <a:pt x="201" y="41"/>
                  </a:lnTo>
                  <a:lnTo>
                    <a:pt x="199" y="38"/>
                  </a:lnTo>
                  <a:lnTo>
                    <a:pt x="194" y="41"/>
                  </a:lnTo>
                  <a:lnTo>
                    <a:pt x="187" y="45"/>
                  </a:lnTo>
                  <a:lnTo>
                    <a:pt x="182" y="52"/>
                  </a:lnTo>
                  <a:lnTo>
                    <a:pt x="180" y="55"/>
                  </a:lnTo>
                  <a:lnTo>
                    <a:pt x="177" y="57"/>
                  </a:lnTo>
                  <a:lnTo>
                    <a:pt x="177" y="57"/>
                  </a:lnTo>
                  <a:lnTo>
                    <a:pt x="180" y="60"/>
                  </a:lnTo>
                  <a:lnTo>
                    <a:pt x="182" y="60"/>
                  </a:lnTo>
                  <a:lnTo>
                    <a:pt x="182" y="62"/>
                  </a:lnTo>
                  <a:lnTo>
                    <a:pt x="182" y="62"/>
                  </a:lnTo>
                  <a:lnTo>
                    <a:pt x="182" y="62"/>
                  </a:lnTo>
                  <a:lnTo>
                    <a:pt x="182" y="64"/>
                  </a:lnTo>
                  <a:lnTo>
                    <a:pt x="180" y="64"/>
                  </a:lnTo>
                  <a:lnTo>
                    <a:pt x="180" y="67"/>
                  </a:lnTo>
                  <a:lnTo>
                    <a:pt x="175" y="69"/>
                  </a:lnTo>
                  <a:lnTo>
                    <a:pt x="175" y="69"/>
                  </a:lnTo>
                  <a:lnTo>
                    <a:pt x="175" y="69"/>
                  </a:lnTo>
                  <a:lnTo>
                    <a:pt x="175" y="69"/>
                  </a:lnTo>
                  <a:lnTo>
                    <a:pt x="175" y="69"/>
                  </a:lnTo>
                  <a:lnTo>
                    <a:pt x="175" y="69"/>
                  </a:lnTo>
                  <a:lnTo>
                    <a:pt x="173" y="71"/>
                  </a:lnTo>
                  <a:lnTo>
                    <a:pt x="173" y="71"/>
                  </a:lnTo>
                  <a:lnTo>
                    <a:pt x="173" y="71"/>
                  </a:lnTo>
                  <a:lnTo>
                    <a:pt x="170" y="69"/>
                  </a:lnTo>
                  <a:lnTo>
                    <a:pt x="173" y="69"/>
                  </a:lnTo>
                  <a:lnTo>
                    <a:pt x="177" y="67"/>
                  </a:lnTo>
                  <a:lnTo>
                    <a:pt x="180" y="64"/>
                  </a:lnTo>
                  <a:lnTo>
                    <a:pt x="177" y="64"/>
                  </a:lnTo>
                  <a:lnTo>
                    <a:pt x="170" y="67"/>
                  </a:lnTo>
                  <a:lnTo>
                    <a:pt x="168" y="67"/>
                  </a:lnTo>
                  <a:lnTo>
                    <a:pt x="168" y="67"/>
                  </a:lnTo>
                  <a:lnTo>
                    <a:pt x="168" y="64"/>
                  </a:lnTo>
                  <a:lnTo>
                    <a:pt x="161" y="67"/>
                  </a:lnTo>
                  <a:lnTo>
                    <a:pt x="156" y="69"/>
                  </a:lnTo>
                  <a:lnTo>
                    <a:pt x="156" y="69"/>
                  </a:lnTo>
                  <a:lnTo>
                    <a:pt x="156" y="69"/>
                  </a:lnTo>
                  <a:lnTo>
                    <a:pt x="154" y="71"/>
                  </a:lnTo>
                  <a:lnTo>
                    <a:pt x="154" y="71"/>
                  </a:lnTo>
                  <a:lnTo>
                    <a:pt x="151" y="71"/>
                  </a:lnTo>
                  <a:lnTo>
                    <a:pt x="149" y="69"/>
                  </a:lnTo>
                  <a:lnTo>
                    <a:pt x="149" y="69"/>
                  </a:lnTo>
                  <a:lnTo>
                    <a:pt x="149" y="69"/>
                  </a:lnTo>
                  <a:lnTo>
                    <a:pt x="149" y="69"/>
                  </a:lnTo>
                  <a:lnTo>
                    <a:pt x="149" y="67"/>
                  </a:lnTo>
                  <a:lnTo>
                    <a:pt x="149" y="67"/>
                  </a:lnTo>
                  <a:lnTo>
                    <a:pt x="147" y="67"/>
                  </a:lnTo>
                  <a:lnTo>
                    <a:pt x="147" y="67"/>
                  </a:lnTo>
                  <a:lnTo>
                    <a:pt x="151" y="64"/>
                  </a:lnTo>
                  <a:lnTo>
                    <a:pt x="151" y="64"/>
                  </a:lnTo>
                  <a:lnTo>
                    <a:pt x="154" y="64"/>
                  </a:lnTo>
                  <a:lnTo>
                    <a:pt x="154"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3" y="34"/>
                  </a:lnTo>
                  <a:lnTo>
                    <a:pt x="173" y="34"/>
                  </a:lnTo>
                  <a:lnTo>
                    <a:pt x="173" y="34"/>
                  </a:lnTo>
                  <a:lnTo>
                    <a:pt x="173" y="31"/>
                  </a:lnTo>
                  <a:lnTo>
                    <a:pt x="173" y="31"/>
                  </a:lnTo>
                  <a:lnTo>
                    <a:pt x="173" y="31"/>
                  </a:lnTo>
                  <a:lnTo>
                    <a:pt x="173" y="29"/>
                  </a:lnTo>
                  <a:lnTo>
                    <a:pt x="175" y="24"/>
                  </a:lnTo>
                  <a:lnTo>
                    <a:pt x="175" y="24"/>
                  </a:lnTo>
                  <a:lnTo>
                    <a:pt x="177" y="22"/>
                  </a:lnTo>
                  <a:lnTo>
                    <a:pt x="177" y="19"/>
                  </a:lnTo>
                  <a:lnTo>
                    <a:pt x="175" y="17"/>
                  </a:lnTo>
                  <a:lnTo>
                    <a:pt x="173" y="7"/>
                  </a:lnTo>
                  <a:lnTo>
                    <a:pt x="173" y="5"/>
                  </a:lnTo>
                  <a:lnTo>
                    <a:pt x="168" y="3"/>
                  </a:lnTo>
                  <a:lnTo>
                    <a:pt x="166" y="0"/>
                  </a:lnTo>
                  <a:lnTo>
                    <a:pt x="163" y="0"/>
                  </a:lnTo>
                  <a:lnTo>
                    <a:pt x="161" y="0"/>
                  </a:lnTo>
                  <a:lnTo>
                    <a:pt x="156" y="3"/>
                  </a:lnTo>
                  <a:lnTo>
                    <a:pt x="149" y="5"/>
                  </a:lnTo>
                  <a:lnTo>
                    <a:pt x="147" y="5"/>
                  </a:lnTo>
                  <a:lnTo>
                    <a:pt x="147" y="5"/>
                  </a:lnTo>
                  <a:lnTo>
                    <a:pt x="144" y="5"/>
                  </a:lnTo>
                  <a:lnTo>
                    <a:pt x="142" y="5"/>
                  </a:lnTo>
                  <a:lnTo>
                    <a:pt x="142" y="5"/>
                  </a:lnTo>
                  <a:lnTo>
                    <a:pt x="142" y="7"/>
                  </a:lnTo>
                  <a:lnTo>
                    <a:pt x="142" y="7"/>
                  </a:lnTo>
                  <a:lnTo>
                    <a:pt x="140" y="7"/>
                  </a:lnTo>
                  <a:lnTo>
                    <a:pt x="135" y="10"/>
                  </a:lnTo>
                  <a:lnTo>
                    <a:pt x="130" y="10"/>
                  </a:lnTo>
                  <a:lnTo>
                    <a:pt x="123" y="12"/>
                  </a:lnTo>
                  <a:lnTo>
                    <a:pt x="116" y="12"/>
                  </a:lnTo>
                  <a:lnTo>
                    <a:pt x="114" y="15"/>
                  </a:lnTo>
                  <a:lnTo>
                    <a:pt x="109" y="15"/>
                  </a:lnTo>
                  <a:lnTo>
                    <a:pt x="109" y="15"/>
                  </a:lnTo>
                  <a:lnTo>
                    <a:pt x="109" y="17"/>
                  </a:lnTo>
                  <a:lnTo>
                    <a:pt x="104" y="15"/>
                  </a:lnTo>
                  <a:lnTo>
                    <a:pt x="104" y="17"/>
                  </a:lnTo>
                  <a:lnTo>
                    <a:pt x="95" y="22"/>
                  </a:lnTo>
                  <a:lnTo>
                    <a:pt x="90" y="22"/>
                  </a:lnTo>
                  <a:lnTo>
                    <a:pt x="85" y="24"/>
                  </a:lnTo>
                  <a:lnTo>
                    <a:pt x="80" y="22"/>
                  </a:lnTo>
                  <a:lnTo>
                    <a:pt x="80" y="24"/>
                  </a:lnTo>
                  <a:lnTo>
                    <a:pt x="78" y="26"/>
                  </a:lnTo>
                  <a:lnTo>
                    <a:pt x="76" y="26"/>
                  </a:lnTo>
                  <a:lnTo>
                    <a:pt x="73" y="29"/>
                  </a:lnTo>
                  <a:lnTo>
                    <a:pt x="73" y="31"/>
                  </a:lnTo>
                  <a:lnTo>
                    <a:pt x="64" y="36"/>
                  </a:lnTo>
                  <a:lnTo>
                    <a:pt x="61" y="38"/>
                  </a:lnTo>
                  <a:lnTo>
                    <a:pt x="59" y="38"/>
                  </a:lnTo>
                  <a:lnTo>
                    <a:pt x="57" y="38"/>
                  </a:lnTo>
                  <a:lnTo>
                    <a:pt x="54" y="41"/>
                  </a:lnTo>
                  <a:lnTo>
                    <a:pt x="52" y="41"/>
                  </a:lnTo>
                  <a:lnTo>
                    <a:pt x="52" y="41"/>
                  </a:lnTo>
                  <a:lnTo>
                    <a:pt x="52" y="43"/>
                  </a:lnTo>
                  <a:lnTo>
                    <a:pt x="50" y="43"/>
                  </a:lnTo>
                  <a:lnTo>
                    <a:pt x="50" y="43"/>
                  </a:lnTo>
                  <a:lnTo>
                    <a:pt x="50" y="43"/>
                  </a:lnTo>
                  <a:lnTo>
                    <a:pt x="47" y="45"/>
                  </a:lnTo>
                  <a:lnTo>
                    <a:pt x="40" y="50"/>
                  </a:lnTo>
                  <a:lnTo>
                    <a:pt x="38" y="52"/>
                  </a:lnTo>
                  <a:lnTo>
                    <a:pt x="35" y="55"/>
                  </a:lnTo>
                  <a:lnTo>
                    <a:pt x="35" y="57"/>
                  </a:lnTo>
                  <a:lnTo>
                    <a:pt x="35" y="60"/>
                  </a:lnTo>
                  <a:lnTo>
                    <a:pt x="35" y="60"/>
                  </a:lnTo>
                  <a:lnTo>
                    <a:pt x="35" y="62"/>
                  </a:lnTo>
                  <a:lnTo>
                    <a:pt x="35" y="62"/>
                  </a:lnTo>
                  <a:lnTo>
                    <a:pt x="38" y="64"/>
                  </a:lnTo>
                  <a:lnTo>
                    <a:pt x="43" y="64"/>
                  </a:lnTo>
                  <a:lnTo>
                    <a:pt x="45" y="67"/>
                  </a:lnTo>
                  <a:lnTo>
                    <a:pt x="45" y="69"/>
                  </a:lnTo>
                  <a:lnTo>
                    <a:pt x="45" y="74"/>
                  </a:lnTo>
                  <a:lnTo>
                    <a:pt x="43" y="76"/>
                  </a:lnTo>
                  <a:lnTo>
                    <a:pt x="33" y="78"/>
                  </a:lnTo>
                  <a:lnTo>
                    <a:pt x="28" y="76"/>
                  </a:lnTo>
                  <a:lnTo>
                    <a:pt x="26" y="78"/>
                  </a:lnTo>
                  <a:lnTo>
                    <a:pt x="24" y="81"/>
                  </a:lnTo>
                  <a:lnTo>
                    <a:pt x="24" y="81"/>
                  </a:lnTo>
                  <a:lnTo>
                    <a:pt x="24" y="83"/>
                  </a:lnTo>
                  <a:lnTo>
                    <a:pt x="24" y="83"/>
                  </a:lnTo>
                  <a:lnTo>
                    <a:pt x="24" y="83"/>
                  </a:lnTo>
                  <a:lnTo>
                    <a:pt x="24" y="86"/>
                  </a:lnTo>
                  <a:lnTo>
                    <a:pt x="21" y="86"/>
                  </a:lnTo>
                  <a:lnTo>
                    <a:pt x="19" y="88"/>
                  </a:lnTo>
                  <a:lnTo>
                    <a:pt x="14" y="90"/>
                  </a:lnTo>
                  <a:lnTo>
                    <a:pt x="9" y="95"/>
                  </a:lnTo>
                  <a:lnTo>
                    <a:pt x="9" y="95"/>
                  </a:lnTo>
                  <a:lnTo>
                    <a:pt x="7" y="97"/>
                  </a:lnTo>
                  <a:lnTo>
                    <a:pt x="7" y="97"/>
                  </a:lnTo>
                  <a:lnTo>
                    <a:pt x="5" y="102"/>
                  </a:lnTo>
                  <a:lnTo>
                    <a:pt x="5"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5" y="126"/>
                  </a:lnTo>
                  <a:lnTo>
                    <a:pt x="5" y="123"/>
                  </a:lnTo>
                  <a:lnTo>
                    <a:pt x="5" y="123"/>
                  </a:lnTo>
                  <a:lnTo>
                    <a:pt x="5" y="123"/>
                  </a:lnTo>
                  <a:lnTo>
                    <a:pt x="5" y="121"/>
                  </a:lnTo>
                  <a:lnTo>
                    <a:pt x="5" y="121"/>
                  </a:lnTo>
                  <a:lnTo>
                    <a:pt x="7" y="121"/>
                  </a:lnTo>
                  <a:lnTo>
                    <a:pt x="7" y="121"/>
                  </a:lnTo>
                  <a:lnTo>
                    <a:pt x="7" y="119"/>
                  </a:lnTo>
                  <a:lnTo>
                    <a:pt x="7" y="119"/>
                  </a:lnTo>
                  <a:lnTo>
                    <a:pt x="7" y="119"/>
                  </a:lnTo>
                  <a:lnTo>
                    <a:pt x="12" y="119"/>
                  </a:lnTo>
                  <a:lnTo>
                    <a:pt x="12" y="121"/>
                  </a:lnTo>
                  <a:lnTo>
                    <a:pt x="12"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4" y="128"/>
                  </a:lnTo>
                  <a:lnTo>
                    <a:pt x="26" y="128"/>
                  </a:lnTo>
                  <a:lnTo>
                    <a:pt x="26" y="126"/>
                  </a:lnTo>
                  <a:lnTo>
                    <a:pt x="28" y="126"/>
                  </a:lnTo>
                  <a:lnTo>
                    <a:pt x="28" y="123"/>
                  </a:lnTo>
                  <a:lnTo>
                    <a:pt x="40" y="126"/>
                  </a:lnTo>
                  <a:lnTo>
                    <a:pt x="40" y="126"/>
                  </a:lnTo>
                  <a:lnTo>
                    <a:pt x="35" y="128"/>
                  </a:lnTo>
                  <a:lnTo>
                    <a:pt x="33" y="126"/>
                  </a:lnTo>
                  <a:lnTo>
                    <a:pt x="31" y="128"/>
                  </a:lnTo>
                  <a:lnTo>
                    <a:pt x="31" y="128"/>
                  </a:lnTo>
                  <a:lnTo>
                    <a:pt x="31" y="131"/>
                  </a:lnTo>
                  <a:lnTo>
                    <a:pt x="31" y="131"/>
                  </a:lnTo>
                  <a:lnTo>
                    <a:pt x="31" y="131"/>
                  </a:lnTo>
                  <a:lnTo>
                    <a:pt x="31" y="131"/>
                  </a:lnTo>
                  <a:lnTo>
                    <a:pt x="31" y="131"/>
                  </a:lnTo>
                  <a:lnTo>
                    <a:pt x="33" y="131"/>
                  </a:lnTo>
                  <a:lnTo>
                    <a:pt x="33" y="131"/>
                  </a:lnTo>
                  <a:lnTo>
                    <a:pt x="33" y="131"/>
                  </a:lnTo>
                  <a:lnTo>
                    <a:pt x="33" y="131"/>
                  </a:lnTo>
                  <a:lnTo>
                    <a:pt x="35" y="131"/>
                  </a:lnTo>
                  <a:lnTo>
                    <a:pt x="35" y="131"/>
                  </a:lnTo>
                  <a:lnTo>
                    <a:pt x="35" y="133"/>
                  </a:lnTo>
                  <a:lnTo>
                    <a:pt x="35" y="133"/>
                  </a:lnTo>
                  <a:lnTo>
                    <a:pt x="38" y="133"/>
                  </a:lnTo>
                  <a:lnTo>
                    <a:pt x="38" y="135"/>
                  </a:lnTo>
                  <a:lnTo>
                    <a:pt x="38" y="135"/>
                  </a:lnTo>
                  <a:lnTo>
                    <a:pt x="38" y="135"/>
                  </a:lnTo>
                  <a:lnTo>
                    <a:pt x="35" y="135"/>
                  </a:lnTo>
                  <a:lnTo>
                    <a:pt x="33" y="135"/>
                  </a:lnTo>
                  <a:lnTo>
                    <a:pt x="33" y="135"/>
                  </a:lnTo>
                  <a:lnTo>
                    <a:pt x="35" y="138"/>
                  </a:lnTo>
                  <a:lnTo>
                    <a:pt x="33" y="138"/>
                  </a:lnTo>
                  <a:lnTo>
                    <a:pt x="31" y="135"/>
                  </a:lnTo>
                  <a:lnTo>
                    <a:pt x="24" y="135"/>
                  </a:lnTo>
                  <a:lnTo>
                    <a:pt x="21" y="138"/>
                  </a:lnTo>
                  <a:lnTo>
                    <a:pt x="16" y="140"/>
                  </a:lnTo>
                  <a:lnTo>
                    <a:pt x="16" y="142"/>
                  </a:lnTo>
                  <a:lnTo>
                    <a:pt x="16" y="145"/>
                  </a:lnTo>
                  <a:lnTo>
                    <a:pt x="19" y="147"/>
                  </a:lnTo>
                  <a:lnTo>
                    <a:pt x="26" y="150"/>
                  </a:lnTo>
                  <a:lnTo>
                    <a:pt x="28" y="150"/>
                  </a:lnTo>
                  <a:lnTo>
                    <a:pt x="28" y="150"/>
                  </a:lnTo>
                  <a:lnTo>
                    <a:pt x="31" y="152"/>
                  </a:lnTo>
                  <a:lnTo>
                    <a:pt x="31" y="152"/>
                  </a:lnTo>
                  <a:lnTo>
                    <a:pt x="31" y="150"/>
                  </a:lnTo>
                  <a:lnTo>
                    <a:pt x="31" y="150"/>
                  </a:lnTo>
                  <a:lnTo>
                    <a:pt x="33" y="150"/>
                  </a:lnTo>
                  <a:lnTo>
                    <a:pt x="33" y="150"/>
                  </a:lnTo>
                  <a:lnTo>
                    <a:pt x="33" y="150"/>
                  </a:lnTo>
                  <a:lnTo>
                    <a:pt x="33" y="150"/>
                  </a:lnTo>
                  <a:lnTo>
                    <a:pt x="38" y="152"/>
                  </a:lnTo>
                  <a:lnTo>
                    <a:pt x="38" y="152"/>
                  </a:lnTo>
                  <a:lnTo>
                    <a:pt x="38" y="152"/>
                  </a:lnTo>
                  <a:lnTo>
                    <a:pt x="40" y="150"/>
                  </a:lnTo>
                  <a:lnTo>
                    <a:pt x="40" y="150"/>
                  </a:lnTo>
                  <a:lnTo>
                    <a:pt x="40" y="147"/>
                  </a:lnTo>
                  <a:lnTo>
                    <a:pt x="40" y="147"/>
                  </a:lnTo>
                  <a:lnTo>
                    <a:pt x="38" y="145"/>
                  </a:lnTo>
                  <a:lnTo>
                    <a:pt x="38" y="145"/>
                  </a:lnTo>
                  <a:lnTo>
                    <a:pt x="35" y="145"/>
                  </a:lnTo>
                  <a:lnTo>
                    <a:pt x="38" y="145"/>
                  </a:lnTo>
                  <a:lnTo>
                    <a:pt x="38" y="142"/>
                  </a:lnTo>
                  <a:lnTo>
                    <a:pt x="38" y="142"/>
                  </a:lnTo>
                  <a:lnTo>
                    <a:pt x="40" y="142"/>
                  </a:lnTo>
                  <a:lnTo>
                    <a:pt x="40" y="142"/>
                  </a:lnTo>
                  <a:lnTo>
                    <a:pt x="40" y="142"/>
                  </a:lnTo>
                  <a:lnTo>
                    <a:pt x="40" y="142"/>
                  </a:lnTo>
                  <a:lnTo>
                    <a:pt x="40" y="142"/>
                  </a:lnTo>
                  <a:lnTo>
                    <a:pt x="40" y="142"/>
                  </a:lnTo>
                  <a:lnTo>
                    <a:pt x="40" y="142"/>
                  </a:lnTo>
                  <a:lnTo>
                    <a:pt x="43" y="145"/>
                  </a:lnTo>
                  <a:lnTo>
                    <a:pt x="43" y="145"/>
                  </a:lnTo>
                  <a:lnTo>
                    <a:pt x="43" y="145"/>
                  </a:lnTo>
                  <a:lnTo>
                    <a:pt x="43" y="145"/>
                  </a:lnTo>
                  <a:lnTo>
                    <a:pt x="40" y="147"/>
                  </a:lnTo>
                  <a:lnTo>
                    <a:pt x="43" y="147"/>
                  </a:lnTo>
                  <a:lnTo>
                    <a:pt x="43" y="147"/>
                  </a:lnTo>
                  <a:lnTo>
                    <a:pt x="43" y="147"/>
                  </a:lnTo>
                  <a:lnTo>
                    <a:pt x="43" y="150"/>
                  </a:lnTo>
                  <a:lnTo>
                    <a:pt x="43" y="152"/>
                  </a:lnTo>
                  <a:lnTo>
                    <a:pt x="40" y="152"/>
                  </a:lnTo>
                  <a:lnTo>
                    <a:pt x="40" y="152"/>
                  </a:lnTo>
                  <a:lnTo>
                    <a:pt x="43" y="152"/>
                  </a:lnTo>
                  <a:lnTo>
                    <a:pt x="43" y="152"/>
                  </a:lnTo>
                  <a:lnTo>
                    <a:pt x="45" y="152"/>
                  </a:lnTo>
                  <a:lnTo>
                    <a:pt x="47" y="152"/>
                  </a:lnTo>
                  <a:lnTo>
                    <a:pt x="47" y="152"/>
                  </a:lnTo>
                  <a:lnTo>
                    <a:pt x="50" y="152"/>
                  </a:lnTo>
                  <a:lnTo>
                    <a:pt x="50" y="152"/>
                  </a:lnTo>
                  <a:lnTo>
                    <a:pt x="52" y="152"/>
                  </a:lnTo>
                  <a:lnTo>
                    <a:pt x="52" y="152"/>
                  </a:lnTo>
                  <a:lnTo>
                    <a:pt x="52" y="152"/>
                  </a:lnTo>
                  <a:lnTo>
                    <a:pt x="57" y="152"/>
                  </a:lnTo>
                  <a:lnTo>
                    <a:pt x="59" y="152"/>
                  </a:lnTo>
                  <a:lnTo>
                    <a:pt x="61" y="152"/>
                  </a:lnTo>
                  <a:lnTo>
                    <a:pt x="64" y="152"/>
                  </a:lnTo>
                  <a:lnTo>
                    <a:pt x="69" y="150"/>
                  </a:lnTo>
                  <a:lnTo>
                    <a:pt x="78" y="152"/>
                  </a:lnTo>
                  <a:lnTo>
                    <a:pt x="80" y="152"/>
                  </a:lnTo>
                  <a:lnTo>
                    <a:pt x="83"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9" y="157"/>
                  </a:lnTo>
                  <a:lnTo>
                    <a:pt x="106" y="159"/>
                  </a:lnTo>
                  <a:lnTo>
                    <a:pt x="102" y="159"/>
                  </a:lnTo>
                  <a:lnTo>
                    <a:pt x="102" y="159"/>
                  </a:lnTo>
                  <a:lnTo>
                    <a:pt x="102" y="159"/>
                  </a:lnTo>
                  <a:lnTo>
                    <a:pt x="99" y="161"/>
                  </a:lnTo>
                  <a:lnTo>
                    <a:pt x="97" y="159"/>
                  </a:lnTo>
                  <a:lnTo>
                    <a:pt x="95" y="157"/>
                  </a:lnTo>
                  <a:lnTo>
                    <a:pt x="95" y="157"/>
                  </a:lnTo>
                  <a:lnTo>
                    <a:pt x="95" y="157"/>
                  </a:lnTo>
                  <a:lnTo>
                    <a:pt x="95" y="154"/>
                  </a:lnTo>
                  <a:lnTo>
                    <a:pt x="92" y="157"/>
                  </a:lnTo>
                  <a:lnTo>
                    <a:pt x="90" y="154"/>
                  </a:lnTo>
                  <a:lnTo>
                    <a:pt x="90" y="154"/>
                  </a:lnTo>
                  <a:lnTo>
                    <a:pt x="92" y="154"/>
                  </a:lnTo>
                  <a:lnTo>
                    <a:pt x="80" y="157"/>
                  </a:lnTo>
                  <a:lnTo>
                    <a:pt x="78" y="157"/>
                  </a:lnTo>
                  <a:lnTo>
                    <a:pt x="76" y="157"/>
                  </a:lnTo>
                  <a:lnTo>
                    <a:pt x="76" y="157"/>
                  </a:lnTo>
                  <a:lnTo>
                    <a:pt x="80" y="159"/>
                  </a:lnTo>
                  <a:lnTo>
                    <a:pt x="85" y="161"/>
                  </a:lnTo>
                  <a:lnTo>
                    <a:pt x="87" y="164"/>
                  </a:lnTo>
                  <a:lnTo>
                    <a:pt x="90" y="164"/>
                  </a:lnTo>
                  <a:lnTo>
                    <a:pt x="87" y="166"/>
                  </a:lnTo>
                  <a:lnTo>
                    <a:pt x="80" y="164"/>
                  </a:lnTo>
                  <a:lnTo>
                    <a:pt x="78" y="164"/>
                  </a:lnTo>
                  <a:lnTo>
                    <a:pt x="76" y="164"/>
                  </a:lnTo>
                  <a:lnTo>
                    <a:pt x="76" y="164"/>
                  </a:lnTo>
                  <a:lnTo>
                    <a:pt x="76" y="164"/>
                  </a:lnTo>
                  <a:lnTo>
                    <a:pt x="78" y="164"/>
                  </a:lnTo>
                  <a:lnTo>
                    <a:pt x="78" y="161"/>
                  </a:lnTo>
                  <a:lnTo>
                    <a:pt x="73" y="161"/>
                  </a:lnTo>
                  <a:lnTo>
                    <a:pt x="71" y="164"/>
                  </a:lnTo>
                  <a:lnTo>
                    <a:pt x="57" y="164"/>
                  </a:lnTo>
                  <a:lnTo>
                    <a:pt x="54" y="166"/>
                  </a:lnTo>
                  <a:lnTo>
                    <a:pt x="54" y="166"/>
                  </a:lnTo>
                  <a:lnTo>
                    <a:pt x="54" y="166"/>
                  </a:lnTo>
                  <a:lnTo>
                    <a:pt x="54" y="166"/>
                  </a:lnTo>
                  <a:lnTo>
                    <a:pt x="54" y="168"/>
                  </a:lnTo>
                  <a:lnTo>
                    <a:pt x="52" y="168"/>
                  </a:lnTo>
                  <a:lnTo>
                    <a:pt x="47" y="166"/>
                  </a:lnTo>
                  <a:lnTo>
                    <a:pt x="33" y="168"/>
                  </a:lnTo>
                  <a:lnTo>
                    <a:pt x="24" y="168"/>
                  </a:lnTo>
                  <a:lnTo>
                    <a:pt x="2" y="176"/>
                  </a:lnTo>
                  <a:lnTo>
                    <a:pt x="2" y="178"/>
                  </a:lnTo>
                  <a:lnTo>
                    <a:pt x="2" y="180"/>
                  </a:lnTo>
                  <a:lnTo>
                    <a:pt x="2" y="187"/>
                  </a:lnTo>
                  <a:lnTo>
                    <a:pt x="2" y="190"/>
                  </a:lnTo>
                  <a:lnTo>
                    <a:pt x="5" y="194"/>
                  </a:lnTo>
                  <a:lnTo>
                    <a:pt x="12" y="204"/>
                  </a:lnTo>
                  <a:lnTo>
                    <a:pt x="12"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4" y="218"/>
                  </a:lnTo>
                  <a:lnTo>
                    <a:pt x="24" y="218"/>
                  </a:lnTo>
                  <a:lnTo>
                    <a:pt x="24" y="218"/>
                  </a:lnTo>
                  <a:lnTo>
                    <a:pt x="24" y="221"/>
                  </a:lnTo>
                  <a:lnTo>
                    <a:pt x="26" y="218"/>
                  </a:lnTo>
                  <a:lnTo>
                    <a:pt x="33" y="223"/>
                  </a:lnTo>
                  <a:lnTo>
                    <a:pt x="43" y="225"/>
                  </a:lnTo>
                  <a:lnTo>
                    <a:pt x="45" y="223"/>
                  </a:lnTo>
                  <a:lnTo>
                    <a:pt x="47" y="223"/>
                  </a:lnTo>
                  <a:lnTo>
                    <a:pt x="57" y="225"/>
                  </a:lnTo>
                  <a:lnTo>
                    <a:pt x="59" y="225"/>
                  </a:lnTo>
                  <a:lnTo>
                    <a:pt x="59" y="228"/>
                  </a:lnTo>
                  <a:lnTo>
                    <a:pt x="57" y="228"/>
                  </a:lnTo>
                  <a:lnTo>
                    <a:pt x="57" y="228"/>
                  </a:lnTo>
                  <a:lnTo>
                    <a:pt x="57" y="228"/>
                  </a:lnTo>
                  <a:lnTo>
                    <a:pt x="61" y="230"/>
                  </a:lnTo>
                  <a:lnTo>
                    <a:pt x="71" y="230"/>
                  </a:lnTo>
                  <a:lnTo>
                    <a:pt x="76" y="235"/>
                  </a:lnTo>
                  <a:lnTo>
                    <a:pt x="76" y="235"/>
                  </a:lnTo>
                  <a:lnTo>
                    <a:pt x="76" y="235"/>
                  </a:lnTo>
                  <a:lnTo>
                    <a:pt x="78" y="232"/>
                  </a:lnTo>
                  <a:lnTo>
                    <a:pt x="78" y="232"/>
                  </a:lnTo>
                  <a:lnTo>
                    <a:pt x="85" y="232"/>
                  </a:lnTo>
                  <a:lnTo>
                    <a:pt x="92" y="235"/>
                  </a:lnTo>
                  <a:lnTo>
                    <a:pt x="97" y="235"/>
                  </a:lnTo>
                  <a:lnTo>
                    <a:pt x="109" y="235"/>
                  </a:lnTo>
                  <a:lnTo>
                    <a:pt x="114" y="232"/>
                  </a:lnTo>
                  <a:lnTo>
                    <a:pt x="114" y="232"/>
                  </a:lnTo>
                  <a:lnTo>
                    <a:pt x="118" y="235"/>
                  </a:lnTo>
                  <a:lnTo>
                    <a:pt x="121" y="235"/>
                  </a:lnTo>
                  <a:lnTo>
                    <a:pt x="123" y="232"/>
                  </a:lnTo>
                  <a:lnTo>
                    <a:pt x="125" y="232"/>
                  </a:lnTo>
                  <a:lnTo>
                    <a:pt x="132" y="235"/>
                  </a:lnTo>
                  <a:lnTo>
                    <a:pt x="135" y="237"/>
                  </a:lnTo>
                  <a:lnTo>
                    <a:pt x="135" y="239"/>
                  </a:lnTo>
                  <a:lnTo>
                    <a:pt x="135" y="239"/>
                  </a:lnTo>
                  <a:lnTo>
                    <a:pt x="137" y="242"/>
                  </a:lnTo>
                  <a:lnTo>
                    <a:pt x="137" y="239"/>
                  </a:lnTo>
                  <a:lnTo>
                    <a:pt x="140" y="239"/>
                  </a:lnTo>
                  <a:lnTo>
                    <a:pt x="140" y="239"/>
                  </a:lnTo>
                  <a:lnTo>
                    <a:pt x="140" y="237"/>
                  </a:lnTo>
                  <a:lnTo>
                    <a:pt x="140" y="237"/>
                  </a:lnTo>
                  <a:lnTo>
                    <a:pt x="140" y="237"/>
                  </a:lnTo>
                  <a:lnTo>
                    <a:pt x="140" y="237"/>
                  </a:lnTo>
                  <a:lnTo>
                    <a:pt x="142" y="242"/>
                  </a:lnTo>
                  <a:lnTo>
                    <a:pt x="142" y="242"/>
                  </a:lnTo>
                  <a:lnTo>
                    <a:pt x="147" y="242"/>
                  </a:lnTo>
                  <a:lnTo>
                    <a:pt x="147" y="244"/>
                  </a:lnTo>
                  <a:lnTo>
                    <a:pt x="147" y="244"/>
                  </a:lnTo>
                  <a:lnTo>
                    <a:pt x="147" y="244"/>
                  </a:lnTo>
                  <a:lnTo>
                    <a:pt x="147" y="247"/>
                  </a:lnTo>
                  <a:lnTo>
                    <a:pt x="147" y="247"/>
                  </a:lnTo>
                  <a:lnTo>
                    <a:pt x="149" y="247"/>
                  </a:lnTo>
                  <a:lnTo>
                    <a:pt x="149" y="247"/>
                  </a:lnTo>
                  <a:lnTo>
                    <a:pt x="151" y="247"/>
                  </a:lnTo>
                  <a:lnTo>
                    <a:pt x="151" y="249"/>
                  </a:lnTo>
                  <a:lnTo>
                    <a:pt x="154" y="251"/>
                  </a:lnTo>
                  <a:lnTo>
                    <a:pt x="156" y="254"/>
                  </a:lnTo>
                  <a:lnTo>
                    <a:pt x="156" y="254"/>
                  </a:lnTo>
                  <a:lnTo>
                    <a:pt x="156" y="251"/>
                  </a:lnTo>
                  <a:lnTo>
                    <a:pt x="158" y="251"/>
                  </a:lnTo>
                  <a:lnTo>
                    <a:pt x="161" y="251"/>
                  </a:lnTo>
                  <a:lnTo>
                    <a:pt x="161" y="254"/>
                  </a:lnTo>
                  <a:lnTo>
                    <a:pt x="163" y="254"/>
                  </a:lnTo>
                  <a:lnTo>
                    <a:pt x="163" y="256"/>
                  </a:lnTo>
                  <a:lnTo>
                    <a:pt x="166" y="258"/>
                  </a:lnTo>
                  <a:lnTo>
                    <a:pt x="166" y="258"/>
                  </a:lnTo>
                  <a:lnTo>
                    <a:pt x="166" y="258"/>
                  </a:lnTo>
                  <a:lnTo>
                    <a:pt x="168" y="256"/>
                  </a:lnTo>
                  <a:lnTo>
                    <a:pt x="168" y="256"/>
                  </a:lnTo>
                  <a:lnTo>
                    <a:pt x="168" y="256"/>
                  </a:lnTo>
                  <a:lnTo>
                    <a:pt x="168" y="258"/>
                  </a:lnTo>
                  <a:lnTo>
                    <a:pt x="168" y="258"/>
                  </a:lnTo>
                  <a:lnTo>
                    <a:pt x="168" y="258"/>
                  </a:lnTo>
                  <a:lnTo>
                    <a:pt x="170" y="258"/>
                  </a:lnTo>
                  <a:lnTo>
                    <a:pt x="170" y="258"/>
                  </a:lnTo>
                  <a:lnTo>
                    <a:pt x="173" y="258"/>
                  </a:lnTo>
                  <a:lnTo>
                    <a:pt x="173" y="261"/>
                  </a:lnTo>
                  <a:lnTo>
                    <a:pt x="173" y="261"/>
                  </a:lnTo>
                  <a:lnTo>
                    <a:pt x="175" y="261"/>
                  </a:lnTo>
                  <a:lnTo>
                    <a:pt x="175" y="261"/>
                  </a:lnTo>
                  <a:lnTo>
                    <a:pt x="177" y="261"/>
                  </a:lnTo>
                  <a:lnTo>
                    <a:pt x="177" y="263"/>
                  </a:lnTo>
                  <a:lnTo>
                    <a:pt x="177" y="266"/>
                  </a:lnTo>
                  <a:lnTo>
                    <a:pt x="177" y="268"/>
                  </a:lnTo>
                  <a:lnTo>
                    <a:pt x="177" y="268"/>
                  </a:lnTo>
                  <a:lnTo>
                    <a:pt x="177" y="268"/>
                  </a:lnTo>
                  <a:lnTo>
                    <a:pt x="177" y="270"/>
                  </a:lnTo>
                  <a:lnTo>
                    <a:pt x="180" y="270"/>
                  </a:lnTo>
                  <a:lnTo>
                    <a:pt x="180" y="273"/>
                  </a:lnTo>
                  <a:lnTo>
                    <a:pt x="180" y="273"/>
                  </a:lnTo>
                  <a:lnTo>
                    <a:pt x="182" y="275"/>
                  </a:lnTo>
                  <a:lnTo>
                    <a:pt x="184" y="275"/>
                  </a:lnTo>
                  <a:lnTo>
                    <a:pt x="192" y="275"/>
                  </a:lnTo>
                  <a:lnTo>
                    <a:pt x="194" y="277"/>
                  </a:lnTo>
                  <a:lnTo>
                    <a:pt x="194" y="280"/>
                  </a:lnTo>
                  <a:lnTo>
                    <a:pt x="194" y="280"/>
                  </a:lnTo>
                  <a:lnTo>
                    <a:pt x="192" y="280"/>
                  </a:lnTo>
                  <a:lnTo>
                    <a:pt x="192" y="280"/>
                  </a:lnTo>
                  <a:lnTo>
                    <a:pt x="192" y="282"/>
                  </a:lnTo>
                  <a:lnTo>
                    <a:pt x="194" y="282"/>
                  </a:lnTo>
                  <a:lnTo>
                    <a:pt x="194" y="282"/>
                  </a:lnTo>
                  <a:lnTo>
                    <a:pt x="194" y="284"/>
                  </a:lnTo>
                  <a:lnTo>
                    <a:pt x="192" y="284"/>
                  </a:lnTo>
                  <a:lnTo>
                    <a:pt x="192" y="284"/>
                  </a:lnTo>
                  <a:lnTo>
                    <a:pt x="189" y="282"/>
                  </a:lnTo>
                  <a:lnTo>
                    <a:pt x="187" y="284"/>
                  </a:lnTo>
                  <a:lnTo>
                    <a:pt x="182" y="282"/>
                  </a:lnTo>
                  <a:lnTo>
                    <a:pt x="180" y="282"/>
                  </a:lnTo>
                  <a:lnTo>
                    <a:pt x="170" y="277"/>
                  </a:lnTo>
                  <a:lnTo>
                    <a:pt x="168" y="277"/>
                  </a:lnTo>
                  <a:lnTo>
                    <a:pt x="170" y="280"/>
                  </a:lnTo>
                  <a:lnTo>
                    <a:pt x="173" y="280"/>
                  </a:lnTo>
                  <a:lnTo>
                    <a:pt x="173" y="282"/>
                  </a:lnTo>
                  <a:lnTo>
                    <a:pt x="166" y="280"/>
                  </a:lnTo>
                  <a:lnTo>
                    <a:pt x="166" y="280"/>
                  </a:lnTo>
                  <a:lnTo>
                    <a:pt x="166" y="282"/>
                  </a:lnTo>
                  <a:lnTo>
                    <a:pt x="166" y="282"/>
                  </a:lnTo>
                  <a:lnTo>
                    <a:pt x="166" y="282"/>
                  </a:lnTo>
                  <a:lnTo>
                    <a:pt x="166"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7" y="277"/>
                  </a:lnTo>
                  <a:lnTo>
                    <a:pt x="147" y="277"/>
                  </a:lnTo>
                  <a:lnTo>
                    <a:pt x="147" y="277"/>
                  </a:lnTo>
                  <a:lnTo>
                    <a:pt x="147" y="280"/>
                  </a:lnTo>
                  <a:lnTo>
                    <a:pt x="147" y="280"/>
                  </a:lnTo>
                  <a:lnTo>
                    <a:pt x="140" y="275"/>
                  </a:lnTo>
                  <a:lnTo>
                    <a:pt x="132" y="273"/>
                  </a:lnTo>
                  <a:lnTo>
                    <a:pt x="128" y="273"/>
                  </a:lnTo>
                  <a:lnTo>
                    <a:pt x="116" y="270"/>
                  </a:lnTo>
                  <a:lnTo>
                    <a:pt x="111" y="266"/>
                  </a:lnTo>
                  <a:lnTo>
                    <a:pt x="102" y="263"/>
                  </a:lnTo>
                  <a:lnTo>
                    <a:pt x="92" y="263"/>
                  </a:lnTo>
                  <a:lnTo>
                    <a:pt x="85" y="263"/>
                  </a:lnTo>
                  <a:lnTo>
                    <a:pt x="78" y="263"/>
                  </a:lnTo>
                  <a:lnTo>
                    <a:pt x="66" y="263"/>
                  </a:lnTo>
                  <a:lnTo>
                    <a:pt x="52" y="261"/>
                  </a:lnTo>
                  <a:lnTo>
                    <a:pt x="38" y="263"/>
                  </a:lnTo>
                  <a:lnTo>
                    <a:pt x="31" y="263"/>
                  </a:lnTo>
                  <a:lnTo>
                    <a:pt x="24" y="263"/>
                  </a:lnTo>
                  <a:lnTo>
                    <a:pt x="14" y="266"/>
                  </a:lnTo>
                  <a:lnTo>
                    <a:pt x="12" y="268"/>
                  </a:lnTo>
                  <a:lnTo>
                    <a:pt x="9" y="268"/>
                  </a:lnTo>
                  <a:lnTo>
                    <a:pt x="7" y="268"/>
                  </a:lnTo>
                  <a:lnTo>
                    <a:pt x="7" y="270"/>
                  </a:lnTo>
                  <a:lnTo>
                    <a:pt x="5" y="273"/>
                  </a:lnTo>
                  <a:lnTo>
                    <a:pt x="5" y="275"/>
                  </a:lnTo>
                  <a:lnTo>
                    <a:pt x="5" y="275"/>
                  </a:lnTo>
                  <a:lnTo>
                    <a:pt x="5" y="277"/>
                  </a:lnTo>
                  <a:lnTo>
                    <a:pt x="5" y="282"/>
                  </a:lnTo>
                  <a:lnTo>
                    <a:pt x="5" y="287"/>
                  </a:lnTo>
                  <a:lnTo>
                    <a:pt x="5" y="287"/>
                  </a:lnTo>
                  <a:lnTo>
                    <a:pt x="5" y="289"/>
                  </a:lnTo>
                  <a:lnTo>
                    <a:pt x="5" y="292"/>
                  </a:lnTo>
                  <a:lnTo>
                    <a:pt x="5" y="292"/>
                  </a:lnTo>
                  <a:lnTo>
                    <a:pt x="5" y="294"/>
                  </a:lnTo>
                  <a:lnTo>
                    <a:pt x="5" y="294"/>
                  </a:lnTo>
                  <a:lnTo>
                    <a:pt x="7" y="296"/>
                  </a:lnTo>
                  <a:lnTo>
                    <a:pt x="7" y="299"/>
                  </a:lnTo>
                  <a:lnTo>
                    <a:pt x="9" y="299"/>
                  </a:lnTo>
                  <a:lnTo>
                    <a:pt x="12" y="301"/>
                  </a:lnTo>
                  <a:lnTo>
                    <a:pt x="12"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2" y="287"/>
                  </a:lnTo>
                  <a:lnTo>
                    <a:pt x="12" y="284"/>
                  </a:lnTo>
                  <a:lnTo>
                    <a:pt x="12" y="284"/>
                  </a:lnTo>
                  <a:lnTo>
                    <a:pt x="12" y="284"/>
                  </a:lnTo>
                  <a:lnTo>
                    <a:pt x="12" y="282"/>
                  </a:lnTo>
                  <a:lnTo>
                    <a:pt x="12" y="280"/>
                  </a:lnTo>
                  <a:lnTo>
                    <a:pt x="14" y="277"/>
                  </a:lnTo>
                  <a:lnTo>
                    <a:pt x="14" y="275"/>
                  </a:lnTo>
                  <a:lnTo>
                    <a:pt x="14" y="273"/>
                  </a:lnTo>
                  <a:lnTo>
                    <a:pt x="19" y="273"/>
                  </a:lnTo>
                  <a:lnTo>
                    <a:pt x="19" y="275"/>
                  </a:lnTo>
                  <a:lnTo>
                    <a:pt x="24" y="275"/>
                  </a:lnTo>
                  <a:lnTo>
                    <a:pt x="28" y="277"/>
                  </a:lnTo>
                  <a:lnTo>
                    <a:pt x="33" y="277"/>
                  </a:lnTo>
                  <a:lnTo>
                    <a:pt x="50" y="282"/>
                  </a:lnTo>
                  <a:lnTo>
                    <a:pt x="66" y="284"/>
                  </a:lnTo>
                  <a:lnTo>
                    <a:pt x="85" y="289"/>
                  </a:lnTo>
                  <a:lnTo>
                    <a:pt x="104" y="292"/>
                  </a:lnTo>
                  <a:lnTo>
                    <a:pt x="118" y="296"/>
                  </a:lnTo>
                  <a:lnTo>
                    <a:pt x="125" y="296"/>
                  </a:lnTo>
                  <a:lnTo>
                    <a:pt x="132" y="299"/>
                  </a:lnTo>
                  <a:lnTo>
                    <a:pt x="135" y="299"/>
                  </a:lnTo>
                  <a:lnTo>
                    <a:pt x="137" y="299"/>
                  </a:lnTo>
                  <a:lnTo>
                    <a:pt x="140"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7" y="315"/>
                  </a:lnTo>
                  <a:lnTo>
                    <a:pt x="147" y="315"/>
                  </a:lnTo>
                  <a:lnTo>
                    <a:pt x="149" y="315"/>
                  </a:lnTo>
                  <a:lnTo>
                    <a:pt x="149" y="315"/>
                  </a:lnTo>
                  <a:lnTo>
                    <a:pt x="151" y="315"/>
                  </a:lnTo>
                  <a:lnTo>
                    <a:pt x="151" y="315"/>
                  </a:lnTo>
                  <a:lnTo>
                    <a:pt x="151" y="315"/>
                  </a:lnTo>
                  <a:lnTo>
                    <a:pt x="154" y="315"/>
                  </a:lnTo>
                  <a:lnTo>
                    <a:pt x="154" y="315"/>
                  </a:lnTo>
                  <a:lnTo>
                    <a:pt x="154"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4" y="313"/>
                  </a:lnTo>
                  <a:lnTo>
                    <a:pt x="154" y="310"/>
                  </a:lnTo>
                  <a:lnTo>
                    <a:pt x="151" y="310"/>
                  </a:lnTo>
                  <a:lnTo>
                    <a:pt x="151" y="310"/>
                  </a:lnTo>
                  <a:lnTo>
                    <a:pt x="151" y="310"/>
                  </a:lnTo>
                  <a:lnTo>
                    <a:pt x="154" y="3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p:cNvSpPr>
            <p:nvPr/>
          </p:nvSpPr>
          <p:spPr bwMode="auto">
            <a:xfrm>
              <a:off x="1918133" y="2544858"/>
              <a:ext cx="379781" cy="337321"/>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9 w 322"/>
                <a:gd name="T19" fmla="*/ 215 h 286"/>
                <a:gd name="T20" fmla="*/ 161 w 322"/>
                <a:gd name="T21" fmla="*/ 213 h 286"/>
                <a:gd name="T22" fmla="*/ 175 w 322"/>
                <a:gd name="T23" fmla="*/ 215 h 286"/>
                <a:gd name="T24" fmla="*/ 189 w 322"/>
                <a:gd name="T25" fmla="*/ 205 h 286"/>
                <a:gd name="T26" fmla="*/ 197 w 322"/>
                <a:gd name="T27" fmla="*/ 196 h 286"/>
                <a:gd name="T28" fmla="*/ 208 w 322"/>
                <a:gd name="T29" fmla="*/ 184 h 286"/>
                <a:gd name="T30" fmla="*/ 237 w 322"/>
                <a:gd name="T31" fmla="*/ 175 h 286"/>
                <a:gd name="T32" fmla="*/ 270 w 322"/>
                <a:gd name="T33" fmla="*/ 160 h 286"/>
                <a:gd name="T34" fmla="*/ 301 w 322"/>
                <a:gd name="T35" fmla="*/ 149 h 286"/>
                <a:gd name="T36" fmla="*/ 320 w 322"/>
                <a:gd name="T37" fmla="*/ 139 h 286"/>
                <a:gd name="T38" fmla="*/ 320 w 322"/>
                <a:gd name="T39" fmla="*/ 127 h 286"/>
                <a:gd name="T40" fmla="*/ 308 w 322"/>
                <a:gd name="T41" fmla="*/ 106 h 286"/>
                <a:gd name="T42" fmla="*/ 263 w 322"/>
                <a:gd name="T43" fmla="*/ 56 h 286"/>
                <a:gd name="T44" fmla="*/ 249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3 w 322"/>
                <a:gd name="T57" fmla="*/ 63 h 286"/>
                <a:gd name="T58" fmla="*/ 237 w 322"/>
                <a:gd name="T59" fmla="*/ 52 h 286"/>
                <a:gd name="T60" fmla="*/ 208 w 322"/>
                <a:gd name="T61" fmla="*/ 23 h 286"/>
                <a:gd name="T62" fmla="*/ 192 w 322"/>
                <a:gd name="T63" fmla="*/ 9 h 286"/>
                <a:gd name="T64" fmla="*/ 133 w 322"/>
                <a:gd name="T65" fmla="*/ 2 h 286"/>
                <a:gd name="T66" fmla="*/ 114 w 322"/>
                <a:gd name="T67" fmla="*/ 4 h 286"/>
                <a:gd name="T68" fmla="*/ 116 w 322"/>
                <a:gd name="T69" fmla="*/ 11 h 286"/>
                <a:gd name="T70" fmla="*/ 116 w 322"/>
                <a:gd name="T71" fmla="*/ 18 h 286"/>
                <a:gd name="T72" fmla="*/ 111 w 322"/>
                <a:gd name="T73" fmla="*/ 26 h 286"/>
                <a:gd name="T74" fmla="*/ 114 w 322"/>
                <a:gd name="T75" fmla="*/ 35 h 286"/>
                <a:gd name="T76" fmla="*/ 111 w 322"/>
                <a:gd name="T77" fmla="*/ 42 h 286"/>
                <a:gd name="T78" fmla="*/ 116 w 322"/>
                <a:gd name="T79" fmla="*/ 59 h 286"/>
                <a:gd name="T80" fmla="*/ 107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5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9 w 322"/>
                <a:gd name="T111" fmla="*/ 153 h 286"/>
                <a:gd name="T112" fmla="*/ 21 w 322"/>
                <a:gd name="T113" fmla="*/ 160 h 286"/>
                <a:gd name="T114" fmla="*/ 21 w 322"/>
                <a:gd name="T115" fmla="*/ 163 h 286"/>
                <a:gd name="T116" fmla="*/ 14 w 322"/>
                <a:gd name="T117" fmla="*/ 168 h 286"/>
                <a:gd name="T118" fmla="*/ 10 w 322"/>
                <a:gd name="T119" fmla="*/ 172 h 286"/>
                <a:gd name="T120" fmla="*/ 3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7" y="189"/>
                  </a:lnTo>
                  <a:lnTo>
                    <a:pt x="24" y="191"/>
                  </a:lnTo>
                  <a:lnTo>
                    <a:pt x="24" y="194"/>
                  </a:lnTo>
                  <a:lnTo>
                    <a:pt x="24" y="194"/>
                  </a:lnTo>
                  <a:lnTo>
                    <a:pt x="24" y="196"/>
                  </a:lnTo>
                  <a:lnTo>
                    <a:pt x="24" y="196"/>
                  </a:lnTo>
                  <a:lnTo>
                    <a:pt x="24" y="196"/>
                  </a:lnTo>
                  <a:lnTo>
                    <a:pt x="21" y="196"/>
                  </a:lnTo>
                  <a:lnTo>
                    <a:pt x="21" y="194"/>
                  </a:lnTo>
                  <a:lnTo>
                    <a:pt x="21" y="194"/>
                  </a:lnTo>
                  <a:lnTo>
                    <a:pt x="17" y="191"/>
                  </a:lnTo>
                  <a:lnTo>
                    <a:pt x="17"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5" y="286"/>
                  </a:lnTo>
                  <a:lnTo>
                    <a:pt x="55" y="286"/>
                  </a:lnTo>
                  <a:lnTo>
                    <a:pt x="57" y="284"/>
                  </a:lnTo>
                  <a:lnTo>
                    <a:pt x="57" y="284"/>
                  </a:lnTo>
                  <a:lnTo>
                    <a:pt x="59" y="281"/>
                  </a:lnTo>
                  <a:lnTo>
                    <a:pt x="69" y="279"/>
                  </a:lnTo>
                  <a:lnTo>
                    <a:pt x="71" y="279"/>
                  </a:lnTo>
                  <a:lnTo>
                    <a:pt x="74" y="279"/>
                  </a:lnTo>
                  <a:lnTo>
                    <a:pt x="76" y="279"/>
                  </a:lnTo>
                  <a:lnTo>
                    <a:pt x="78" y="276"/>
                  </a:lnTo>
                  <a:lnTo>
                    <a:pt x="81" y="276"/>
                  </a:lnTo>
                  <a:lnTo>
                    <a:pt x="83" y="272"/>
                  </a:lnTo>
                  <a:lnTo>
                    <a:pt x="85" y="272"/>
                  </a:lnTo>
                  <a:lnTo>
                    <a:pt x="90" y="269"/>
                  </a:lnTo>
                  <a:lnTo>
                    <a:pt x="95" y="265"/>
                  </a:lnTo>
                  <a:lnTo>
                    <a:pt x="95" y="265"/>
                  </a:lnTo>
                  <a:lnTo>
                    <a:pt x="97" y="265"/>
                  </a:lnTo>
                  <a:lnTo>
                    <a:pt x="97" y="267"/>
                  </a:lnTo>
                  <a:lnTo>
                    <a:pt x="100" y="267"/>
                  </a:lnTo>
                  <a:lnTo>
                    <a:pt x="100" y="269"/>
                  </a:lnTo>
                  <a:lnTo>
                    <a:pt x="97" y="269"/>
                  </a:lnTo>
                  <a:lnTo>
                    <a:pt x="95" y="272"/>
                  </a:lnTo>
                  <a:lnTo>
                    <a:pt x="100" y="274"/>
                  </a:lnTo>
                  <a:lnTo>
                    <a:pt x="107" y="274"/>
                  </a:lnTo>
                  <a:lnTo>
                    <a:pt x="114" y="274"/>
                  </a:lnTo>
                  <a:lnTo>
                    <a:pt x="121" y="272"/>
                  </a:lnTo>
                  <a:lnTo>
                    <a:pt x="126"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5" y="243"/>
                  </a:lnTo>
                  <a:lnTo>
                    <a:pt x="145" y="241"/>
                  </a:lnTo>
                  <a:lnTo>
                    <a:pt x="145" y="241"/>
                  </a:lnTo>
                  <a:lnTo>
                    <a:pt x="145" y="239"/>
                  </a:lnTo>
                  <a:lnTo>
                    <a:pt x="145" y="236"/>
                  </a:lnTo>
                  <a:lnTo>
                    <a:pt x="145" y="234"/>
                  </a:lnTo>
                  <a:lnTo>
                    <a:pt x="147" y="231"/>
                  </a:lnTo>
                  <a:lnTo>
                    <a:pt x="149" y="231"/>
                  </a:lnTo>
                  <a:lnTo>
                    <a:pt x="152" y="231"/>
                  </a:lnTo>
                  <a:lnTo>
                    <a:pt x="156" y="224"/>
                  </a:lnTo>
                  <a:lnTo>
                    <a:pt x="156" y="224"/>
                  </a:lnTo>
                  <a:lnTo>
                    <a:pt x="159" y="222"/>
                  </a:lnTo>
                  <a:lnTo>
                    <a:pt x="159" y="222"/>
                  </a:lnTo>
                  <a:lnTo>
                    <a:pt x="159" y="220"/>
                  </a:lnTo>
                  <a:lnTo>
                    <a:pt x="159" y="217"/>
                  </a:lnTo>
                  <a:lnTo>
                    <a:pt x="159" y="217"/>
                  </a:lnTo>
                  <a:lnTo>
                    <a:pt x="159" y="215"/>
                  </a:lnTo>
                  <a:lnTo>
                    <a:pt x="159" y="215"/>
                  </a:lnTo>
                  <a:lnTo>
                    <a:pt x="159" y="213"/>
                  </a:lnTo>
                  <a:lnTo>
                    <a:pt x="159" y="213"/>
                  </a:lnTo>
                  <a:lnTo>
                    <a:pt x="159"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1" y="217"/>
                  </a:lnTo>
                  <a:lnTo>
                    <a:pt x="171" y="217"/>
                  </a:lnTo>
                  <a:lnTo>
                    <a:pt x="171" y="217"/>
                  </a:lnTo>
                  <a:lnTo>
                    <a:pt x="175" y="215"/>
                  </a:lnTo>
                  <a:lnTo>
                    <a:pt x="182" y="213"/>
                  </a:lnTo>
                  <a:lnTo>
                    <a:pt x="185"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7" y="196"/>
                  </a:lnTo>
                  <a:lnTo>
                    <a:pt x="197" y="196"/>
                  </a:lnTo>
                  <a:lnTo>
                    <a:pt x="197" y="194"/>
                  </a:lnTo>
                  <a:lnTo>
                    <a:pt x="197" y="191"/>
                  </a:lnTo>
                  <a:lnTo>
                    <a:pt x="197"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3" y="179"/>
                  </a:lnTo>
                  <a:lnTo>
                    <a:pt x="223" y="177"/>
                  </a:lnTo>
                  <a:lnTo>
                    <a:pt x="230" y="175"/>
                  </a:lnTo>
                  <a:lnTo>
                    <a:pt x="237" y="175"/>
                  </a:lnTo>
                  <a:lnTo>
                    <a:pt x="237" y="172"/>
                  </a:lnTo>
                  <a:lnTo>
                    <a:pt x="242" y="172"/>
                  </a:lnTo>
                  <a:lnTo>
                    <a:pt x="246" y="168"/>
                  </a:lnTo>
                  <a:lnTo>
                    <a:pt x="249" y="168"/>
                  </a:lnTo>
                  <a:lnTo>
                    <a:pt x="258" y="163"/>
                  </a:lnTo>
                  <a:lnTo>
                    <a:pt x="263" y="163"/>
                  </a:lnTo>
                  <a:lnTo>
                    <a:pt x="263" y="163"/>
                  </a:lnTo>
                  <a:lnTo>
                    <a:pt x="265" y="163"/>
                  </a:lnTo>
                  <a:lnTo>
                    <a:pt x="270" y="160"/>
                  </a:lnTo>
                  <a:lnTo>
                    <a:pt x="272" y="160"/>
                  </a:lnTo>
                  <a:lnTo>
                    <a:pt x="275" y="158"/>
                  </a:lnTo>
                  <a:lnTo>
                    <a:pt x="275" y="158"/>
                  </a:lnTo>
                  <a:lnTo>
                    <a:pt x="277" y="158"/>
                  </a:lnTo>
                  <a:lnTo>
                    <a:pt x="279" y="156"/>
                  </a:lnTo>
                  <a:lnTo>
                    <a:pt x="284" y="153"/>
                  </a:lnTo>
                  <a:lnTo>
                    <a:pt x="287" y="151"/>
                  </a:lnTo>
                  <a:lnTo>
                    <a:pt x="294" y="151"/>
                  </a:lnTo>
                  <a:lnTo>
                    <a:pt x="301" y="149"/>
                  </a:lnTo>
                  <a:lnTo>
                    <a:pt x="308" y="149"/>
                  </a:lnTo>
                  <a:lnTo>
                    <a:pt x="313" y="144"/>
                  </a:lnTo>
                  <a:lnTo>
                    <a:pt x="313" y="144"/>
                  </a:lnTo>
                  <a:lnTo>
                    <a:pt x="315" y="144"/>
                  </a:lnTo>
                  <a:lnTo>
                    <a:pt x="317" y="144"/>
                  </a:lnTo>
                  <a:lnTo>
                    <a:pt x="317" y="144"/>
                  </a:lnTo>
                  <a:lnTo>
                    <a:pt x="317" y="142"/>
                  </a:lnTo>
                  <a:lnTo>
                    <a:pt x="320" y="142"/>
                  </a:lnTo>
                  <a:lnTo>
                    <a:pt x="320" y="139"/>
                  </a:lnTo>
                  <a:lnTo>
                    <a:pt x="320" y="139"/>
                  </a:lnTo>
                  <a:lnTo>
                    <a:pt x="322" y="139"/>
                  </a:lnTo>
                  <a:lnTo>
                    <a:pt x="322" y="139"/>
                  </a:lnTo>
                  <a:lnTo>
                    <a:pt x="322" y="137"/>
                  </a:lnTo>
                  <a:lnTo>
                    <a:pt x="322" y="137"/>
                  </a:lnTo>
                  <a:lnTo>
                    <a:pt x="322" y="134"/>
                  </a:lnTo>
                  <a:lnTo>
                    <a:pt x="322" y="132"/>
                  </a:lnTo>
                  <a:lnTo>
                    <a:pt x="320" y="130"/>
                  </a:lnTo>
                  <a:lnTo>
                    <a:pt x="320" y="127"/>
                  </a:lnTo>
                  <a:lnTo>
                    <a:pt x="317" y="125"/>
                  </a:lnTo>
                  <a:lnTo>
                    <a:pt x="317" y="125"/>
                  </a:lnTo>
                  <a:lnTo>
                    <a:pt x="317" y="123"/>
                  </a:lnTo>
                  <a:lnTo>
                    <a:pt x="317" y="123"/>
                  </a:lnTo>
                  <a:lnTo>
                    <a:pt x="317" y="123"/>
                  </a:lnTo>
                  <a:lnTo>
                    <a:pt x="315" y="120"/>
                  </a:lnTo>
                  <a:lnTo>
                    <a:pt x="313" y="116"/>
                  </a:lnTo>
                  <a:lnTo>
                    <a:pt x="310" y="113"/>
                  </a:lnTo>
                  <a:lnTo>
                    <a:pt x="308" y="106"/>
                  </a:lnTo>
                  <a:lnTo>
                    <a:pt x="305" y="101"/>
                  </a:lnTo>
                  <a:lnTo>
                    <a:pt x="305" y="101"/>
                  </a:lnTo>
                  <a:lnTo>
                    <a:pt x="305" y="99"/>
                  </a:lnTo>
                  <a:lnTo>
                    <a:pt x="303" y="99"/>
                  </a:lnTo>
                  <a:lnTo>
                    <a:pt x="296" y="80"/>
                  </a:lnTo>
                  <a:lnTo>
                    <a:pt x="287" y="63"/>
                  </a:lnTo>
                  <a:lnTo>
                    <a:pt x="272" y="56"/>
                  </a:lnTo>
                  <a:lnTo>
                    <a:pt x="263" y="56"/>
                  </a:lnTo>
                  <a:lnTo>
                    <a:pt x="263" y="56"/>
                  </a:lnTo>
                  <a:lnTo>
                    <a:pt x="260" y="56"/>
                  </a:lnTo>
                  <a:lnTo>
                    <a:pt x="258" y="56"/>
                  </a:lnTo>
                  <a:lnTo>
                    <a:pt x="256" y="56"/>
                  </a:lnTo>
                  <a:lnTo>
                    <a:pt x="253" y="59"/>
                  </a:lnTo>
                  <a:lnTo>
                    <a:pt x="251" y="59"/>
                  </a:lnTo>
                  <a:lnTo>
                    <a:pt x="251" y="59"/>
                  </a:lnTo>
                  <a:lnTo>
                    <a:pt x="251" y="59"/>
                  </a:lnTo>
                  <a:lnTo>
                    <a:pt x="251" y="59"/>
                  </a:lnTo>
                  <a:lnTo>
                    <a:pt x="249" y="59"/>
                  </a:lnTo>
                  <a:lnTo>
                    <a:pt x="249" y="61"/>
                  </a:lnTo>
                  <a:lnTo>
                    <a:pt x="249" y="61"/>
                  </a:lnTo>
                  <a:lnTo>
                    <a:pt x="251" y="63"/>
                  </a:lnTo>
                  <a:lnTo>
                    <a:pt x="251" y="63"/>
                  </a:lnTo>
                  <a:lnTo>
                    <a:pt x="249" y="66"/>
                  </a:lnTo>
                  <a:lnTo>
                    <a:pt x="249" y="68"/>
                  </a:lnTo>
                  <a:lnTo>
                    <a:pt x="249" y="68"/>
                  </a:lnTo>
                  <a:lnTo>
                    <a:pt x="246" y="68"/>
                  </a:lnTo>
                  <a:lnTo>
                    <a:pt x="246" y="71"/>
                  </a:lnTo>
                  <a:lnTo>
                    <a:pt x="244" y="71"/>
                  </a:lnTo>
                  <a:lnTo>
                    <a:pt x="244" y="73"/>
                  </a:lnTo>
                  <a:lnTo>
                    <a:pt x="244" y="73"/>
                  </a:lnTo>
                  <a:lnTo>
                    <a:pt x="242" y="73"/>
                  </a:lnTo>
                  <a:lnTo>
                    <a:pt x="242" y="73"/>
                  </a:lnTo>
                  <a:lnTo>
                    <a:pt x="242" y="71"/>
                  </a:lnTo>
                  <a:lnTo>
                    <a:pt x="242" y="71"/>
                  </a:lnTo>
                  <a:lnTo>
                    <a:pt x="239" y="73"/>
                  </a:lnTo>
                  <a:lnTo>
                    <a:pt x="237" y="73"/>
                  </a:lnTo>
                  <a:lnTo>
                    <a:pt x="237" y="73"/>
                  </a:lnTo>
                  <a:lnTo>
                    <a:pt x="237" y="71"/>
                  </a:lnTo>
                  <a:lnTo>
                    <a:pt x="239" y="71"/>
                  </a:lnTo>
                  <a:lnTo>
                    <a:pt x="239" y="71"/>
                  </a:lnTo>
                  <a:lnTo>
                    <a:pt x="239" y="68"/>
                  </a:lnTo>
                  <a:lnTo>
                    <a:pt x="242" y="66"/>
                  </a:lnTo>
                  <a:lnTo>
                    <a:pt x="242" y="66"/>
                  </a:lnTo>
                  <a:lnTo>
                    <a:pt x="242" y="66"/>
                  </a:lnTo>
                  <a:lnTo>
                    <a:pt x="244" y="66"/>
                  </a:lnTo>
                  <a:lnTo>
                    <a:pt x="244" y="63"/>
                  </a:lnTo>
                  <a:lnTo>
                    <a:pt x="244" y="63"/>
                  </a:lnTo>
                  <a:lnTo>
                    <a:pt x="244" y="61"/>
                  </a:lnTo>
                  <a:lnTo>
                    <a:pt x="242" y="61"/>
                  </a:lnTo>
                  <a:lnTo>
                    <a:pt x="244" y="61"/>
                  </a:lnTo>
                  <a:lnTo>
                    <a:pt x="244" y="59"/>
                  </a:lnTo>
                  <a:lnTo>
                    <a:pt x="244" y="56"/>
                  </a:lnTo>
                  <a:lnTo>
                    <a:pt x="244" y="56"/>
                  </a:lnTo>
                  <a:lnTo>
                    <a:pt x="244" y="54"/>
                  </a:lnTo>
                  <a:lnTo>
                    <a:pt x="242" y="52"/>
                  </a:lnTo>
                  <a:lnTo>
                    <a:pt x="239" y="52"/>
                  </a:lnTo>
                  <a:lnTo>
                    <a:pt x="237" y="52"/>
                  </a:lnTo>
                  <a:lnTo>
                    <a:pt x="237" y="52"/>
                  </a:lnTo>
                  <a:lnTo>
                    <a:pt x="237" y="52"/>
                  </a:lnTo>
                  <a:lnTo>
                    <a:pt x="234" y="54"/>
                  </a:lnTo>
                  <a:lnTo>
                    <a:pt x="232" y="56"/>
                  </a:lnTo>
                  <a:lnTo>
                    <a:pt x="230" y="59"/>
                  </a:lnTo>
                  <a:lnTo>
                    <a:pt x="227" y="59"/>
                  </a:lnTo>
                  <a:lnTo>
                    <a:pt x="227" y="61"/>
                  </a:lnTo>
                  <a:lnTo>
                    <a:pt x="225" y="61"/>
                  </a:lnTo>
                  <a:lnTo>
                    <a:pt x="225" y="63"/>
                  </a:lnTo>
                  <a:lnTo>
                    <a:pt x="225" y="63"/>
                  </a:lnTo>
                  <a:lnTo>
                    <a:pt x="225" y="63"/>
                  </a:lnTo>
                  <a:lnTo>
                    <a:pt x="225" y="66"/>
                  </a:lnTo>
                  <a:lnTo>
                    <a:pt x="225" y="66"/>
                  </a:lnTo>
                  <a:lnTo>
                    <a:pt x="223" y="63"/>
                  </a:lnTo>
                  <a:lnTo>
                    <a:pt x="223" y="63"/>
                  </a:lnTo>
                  <a:lnTo>
                    <a:pt x="223" y="61"/>
                  </a:lnTo>
                  <a:lnTo>
                    <a:pt x="225" y="61"/>
                  </a:lnTo>
                  <a:lnTo>
                    <a:pt x="225" y="59"/>
                  </a:lnTo>
                  <a:lnTo>
                    <a:pt x="230" y="54"/>
                  </a:lnTo>
                  <a:lnTo>
                    <a:pt x="232" y="52"/>
                  </a:lnTo>
                  <a:lnTo>
                    <a:pt x="232" y="49"/>
                  </a:lnTo>
                  <a:lnTo>
                    <a:pt x="234" y="49"/>
                  </a:lnTo>
                  <a:lnTo>
                    <a:pt x="234" y="52"/>
                  </a:lnTo>
                  <a:lnTo>
                    <a:pt x="237" y="52"/>
                  </a:lnTo>
                  <a:lnTo>
                    <a:pt x="234" y="49"/>
                  </a:lnTo>
                  <a:lnTo>
                    <a:pt x="227" y="47"/>
                  </a:lnTo>
                  <a:lnTo>
                    <a:pt x="227" y="44"/>
                  </a:lnTo>
                  <a:lnTo>
                    <a:pt x="225" y="44"/>
                  </a:lnTo>
                  <a:lnTo>
                    <a:pt x="223" y="42"/>
                  </a:lnTo>
                  <a:lnTo>
                    <a:pt x="208" y="26"/>
                  </a:lnTo>
                  <a:lnTo>
                    <a:pt x="206" y="26"/>
                  </a:lnTo>
                  <a:lnTo>
                    <a:pt x="206" y="23"/>
                  </a:lnTo>
                  <a:lnTo>
                    <a:pt x="208" y="23"/>
                  </a:lnTo>
                  <a:lnTo>
                    <a:pt x="208" y="21"/>
                  </a:lnTo>
                  <a:lnTo>
                    <a:pt x="208" y="21"/>
                  </a:lnTo>
                  <a:lnTo>
                    <a:pt x="206" y="16"/>
                  </a:lnTo>
                  <a:lnTo>
                    <a:pt x="204" y="16"/>
                  </a:lnTo>
                  <a:lnTo>
                    <a:pt x="204" y="14"/>
                  </a:lnTo>
                  <a:lnTo>
                    <a:pt x="204" y="14"/>
                  </a:lnTo>
                  <a:lnTo>
                    <a:pt x="199" y="11"/>
                  </a:lnTo>
                  <a:lnTo>
                    <a:pt x="197" y="9"/>
                  </a:lnTo>
                  <a:lnTo>
                    <a:pt x="192" y="9"/>
                  </a:lnTo>
                  <a:lnTo>
                    <a:pt x="182" y="9"/>
                  </a:lnTo>
                  <a:lnTo>
                    <a:pt x="175" y="9"/>
                  </a:lnTo>
                  <a:lnTo>
                    <a:pt x="171" y="9"/>
                  </a:lnTo>
                  <a:lnTo>
                    <a:pt x="161" y="7"/>
                  </a:lnTo>
                  <a:lnTo>
                    <a:pt x="154" y="4"/>
                  </a:lnTo>
                  <a:lnTo>
                    <a:pt x="149" y="4"/>
                  </a:lnTo>
                  <a:lnTo>
                    <a:pt x="145" y="4"/>
                  </a:lnTo>
                  <a:lnTo>
                    <a:pt x="142" y="4"/>
                  </a:lnTo>
                  <a:lnTo>
                    <a:pt x="133" y="2"/>
                  </a:lnTo>
                  <a:lnTo>
                    <a:pt x="133" y="2"/>
                  </a:lnTo>
                  <a:lnTo>
                    <a:pt x="133" y="4"/>
                  </a:lnTo>
                  <a:lnTo>
                    <a:pt x="130" y="4"/>
                  </a:lnTo>
                  <a:lnTo>
                    <a:pt x="128" y="2"/>
                  </a:lnTo>
                  <a:lnTo>
                    <a:pt x="126" y="2"/>
                  </a:lnTo>
                  <a:lnTo>
                    <a:pt x="118" y="2"/>
                  </a:lnTo>
                  <a:lnTo>
                    <a:pt x="116" y="0"/>
                  </a:lnTo>
                  <a:lnTo>
                    <a:pt x="114" y="2"/>
                  </a:lnTo>
                  <a:lnTo>
                    <a:pt x="114" y="4"/>
                  </a:lnTo>
                  <a:lnTo>
                    <a:pt x="118" y="4"/>
                  </a:lnTo>
                  <a:lnTo>
                    <a:pt x="118" y="4"/>
                  </a:lnTo>
                  <a:lnTo>
                    <a:pt x="116" y="7"/>
                  </a:lnTo>
                  <a:lnTo>
                    <a:pt x="114" y="7"/>
                  </a:lnTo>
                  <a:lnTo>
                    <a:pt x="114"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4" y="21"/>
                  </a:lnTo>
                  <a:lnTo>
                    <a:pt x="114" y="23"/>
                  </a:lnTo>
                  <a:lnTo>
                    <a:pt x="114" y="23"/>
                  </a:lnTo>
                  <a:lnTo>
                    <a:pt x="114" y="23"/>
                  </a:lnTo>
                  <a:lnTo>
                    <a:pt x="114" y="23"/>
                  </a:lnTo>
                  <a:lnTo>
                    <a:pt x="114" y="26"/>
                  </a:lnTo>
                  <a:lnTo>
                    <a:pt x="111" y="26"/>
                  </a:lnTo>
                  <a:lnTo>
                    <a:pt x="114" y="26"/>
                  </a:lnTo>
                  <a:lnTo>
                    <a:pt x="114" y="28"/>
                  </a:lnTo>
                  <a:lnTo>
                    <a:pt x="114" y="28"/>
                  </a:lnTo>
                  <a:lnTo>
                    <a:pt x="114" y="30"/>
                  </a:lnTo>
                  <a:lnTo>
                    <a:pt x="114" y="33"/>
                  </a:lnTo>
                  <a:lnTo>
                    <a:pt x="111" y="33"/>
                  </a:lnTo>
                  <a:lnTo>
                    <a:pt x="111" y="33"/>
                  </a:lnTo>
                  <a:lnTo>
                    <a:pt x="111" y="33"/>
                  </a:lnTo>
                  <a:lnTo>
                    <a:pt x="114" y="35"/>
                  </a:lnTo>
                  <a:lnTo>
                    <a:pt x="114" y="35"/>
                  </a:lnTo>
                  <a:lnTo>
                    <a:pt x="114" y="35"/>
                  </a:lnTo>
                  <a:lnTo>
                    <a:pt x="114" y="37"/>
                  </a:lnTo>
                  <a:lnTo>
                    <a:pt x="114" y="37"/>
                  </a:lnTo>
                  <a:lnTo>
                    <a:pt x="114" y="37"/>
                  </a:lnTo>
                  <a:lnTo>
                    <a:pt x="114" y="40"/>
                  </a:lnTo>
                  <a:lnTo>
                    <a:pt x="114"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4" y="61"/>
                  </a:lnTo>
                  <a:lnTo>
                    <a:pt x="114" y="61"/>
                  </a:lnTo>
                  <a:lnTo>
                    <a:pt x="111" y="61"/>
                  </a:lnTo>
                  <a:lnTo>
                    <a:pt x="109" y="63"/>
                  </a:lnTo>
                  <a:lnTo>
                    <a:pt x="107" y="63"/>
                  </a:lnTo>
                  <a:lnTo>
                    <a:pt x="107" y="63"/>
                  </a:lnTo>
                  <a:lnTo>
                    <a:pt x="107" y="66"/>
                  </a:lnTo>
                  <a:lnTo>
                    <a:pt x="107" y="66"/>
                  </a:lnTo>
                  <a:lnTo>
                    <a:pt x="107" y="66"/>
                  </a:lnTo>
                  <a:lnTo>
                    <a:pt x="107" y="68"/>
                  </a:lnTo>
                  <a:lnTo>
                    <a:pt x="107" y="68"/>
                  </a:lnTo>
                  <a:lnTo>
                    <a:pt x="104" y="68"/>
                  </a:lnTo>
                  <a:lnTo>
                    <a:pt x="104" y="71"/>
                  </a:lnTo>
                  <a:lnTo>
                    <a:pt x="104" y="71"/>
                  </a:lnTo>
                  <a:lnTo>
                    <a:pt x="102" y="73"/>
                  </a:lnTo>
                  <a:lnTo>
                    <a:pt x="102" y="73"/>
                  </a:lnTo>
                  <a:lnTo>
                    <a:pt x="102" y="73"/>
                  </a:lnTo>
                  <a:lnTo>
                    <a:pt x="100" y="73"/>
                  </a:lnTo>
                  <a:lnTo>
                    <a:pt x="100" y="75"/>
                  </a:lnTo>
                  <a:lnTo>
                    <a:pt x="100" y="75"/>
                  </a:lnTo>
                  <a:lnTo>
                    <a:pt x="97" y="75"/>
                  </a:lnTo>
                  <a:lnTo>
                    <a:pt x="95" y="75"/>
                  </a:lnTo>
                  <a:lnTo>
                    <a:pt x="95" y="75"/>
                  </a:lnTo>
                  <a:lnTo>
                    <a:pt x="95" y="78"/>
                  </a:lnTo>
                  <a:lnTo>
                    <a:pt x="95" y="78"/>
                  </a:lnTo>
                  <a:lnTo>
                    <a:pt x="90" y="78"/>
                  </a:lnTo>
                  <a:lnTo>
                    <a:pt x="90" y="78"/>
                  </a:lnTo>
                  <a:lnTo>
                    <a:pt x="90" y="80"/>
                  </a:lnTo>
                  <a:lnTo>
                    <a:pt x="90" y="80"/>
                  </a:lnTo>
                  <a:lnTo>
                    <a:pt x="90" y="82"/>
                  </a:lnTo>
                  <a:lnTo>
                    <a:pt x="88" y="82"/>
                  </a:lnTo>
                  <a:lnTo>
                    <a:pt x="88" y="85"/>
                  </a:lnTo>
                  <a:lnTo>
                    <a:pt x="85" y="85"/>
                  </a:lnTo>
                  <a:lnTo>
                    <a:pt x="85" y="85"/>
                  </a:lnTo>
                  <a:lnTo>
                    <a:pt x="83" y="87"/>
                  </a:lnTo>
                  <a:lnTo>
                    <a:pt x="81" y="92"/>
                  </a:lnTo>
                  <a:lnTo>
                    <a:pt x="81" y="92"/>
                  </a:lnTo>
                  <a:lnTo>
                    <a:pt x="78" y="92"/>
                  </a:lnTo>
                  <a:lnTo>
                    <a:pt x="76" y="94"/>
                  </a:lnTo>
                  <a:lnTo>
                    <a:pt x="76" y="94"/>
                  </a:lnTo>
                  <a:lnTo>
                    <a:pt x="76" y="94"/>
                  </a:lnTo>
                  <a:lnTo>
                    <a:pt x="76" y="97"/>
                  </a:lnTo>
                  <a:lnTo>
                    <a:pt x="76" y="97"/>
                  </a:lnTo>
                  <a:lnTo>
                    <a:pt x="76" y="97"/>
                  </a:lnTo>
                  <a:lnTo>
                    <a:pt x="76" y="97"/>
                  </a:lnTo>
                  <a:lnTo>
                    <a:pt x="76" y="97"/>
                  </a:lnTo>
                  <a:lnTo>
                    <a:pt x="76" y="99"/>
                  </a:lnTo>
                  <a:lnTo>
                    <a:pt x="74"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4" y="116"/>
                  </a:lnTo>
                  <a:lnTo>
                    <a:pt x="74" y="116"/>
                  </a:lnTo>
                  <a:lnTo>
                    <a:pt x="71" y="116"/>
                  </a:lnTo>
                  <a:lnTo>
                    <a:pt x="71" y="116"/>
                  </a:lnTo>
                  <a:lnTo>
                    <a:pt x="71" y="116"/>
                  </a:lnTo>
                  <a:lnTo>
                    <a:pt x="71" y="118"/>
                  </a:lnTo>
                  <a:lnTo>
                    <a:pt x="71" y="118"/>
                  </a:lnTo>
                  <a:lnTo>
                    <a:pt x="71" y="120"/>
                  </a:lnTo>
                  <a:lnTo>
                    <a:pt x="69" y="120"/>
                  </a:lnTo>
                  <a:lnTo>
                    <a:pt x="69" y="120"/>
                  </a:lnTo>
                  <a:lnTo>
                    <a:pt x="64" y="120"/>
                  </a:lnTo>
                  <a:lnTo>
                    <a:pt x="62" y="118"/>
                  </a:lnTo>
                  <a:lnTo>
                    <a:pt x="57" y="120"/>
                  </a:lnTo>
                  <a:lnTo>
                    <a:pt x="57" y="120"/>
                  </a:lnTo>
                  <a:lnTo>
                    <a:pt x="57" y="120"/>
                  </a:lnTo>
                  <a:lnTo>
                    <a:pt x="55" y="118"/>
                  </a:lnTo>
                  <a:lnTo>
                    <a:pt x="55" y="118"/>
                  </a:lnTo>
                  <a:lnTo>
                    <a:pt x="55"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6" y="146"/>
                  </a:lnTo>
                  <a:lnTo>
                    <a:pt x="36" y="146"/>
                  </a:lnTo>
                  <a:lnTo>
                    <a:pt x="33" y="146"/>
                  </a:lnTo>
                  <a:lnTo>
                    <a:pt x="33" y="149"/>
                  </a:lnTo>
                  <a:lnTo>
                    <a:pt x="33" y="149"/>
                  </a:lnTo>
                  <a:lnTo>
                    <a:pt x="31" y="151"/>
                  </a:lnTo>
                  <a:lnTo>
                    <a:pt x="31" y="151"/>
                  </a:lnTo>
                  <a:lnTo>
                    <a:pt x="31" y="153"/>
                  </a:lnTo>
                  <a:lnTo>
                    <a:pt x="29" y="151"/>
                  </a:lnTo>
                  <a:lnTo>
                    <a:pt x="29" y="151"/>
                  </a:lnTo>
                  <a:lnTo>
                    <a:pt x="29" y="153"/>
                  </a:lnTo>
                  <a:lnTo>
                    <a:pt x="29" y="153"/>
                  </a:lnTo>
                  <a:lnTo>
                    <a:pt x="29"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7" y="163"/>
                  </a:lnTo>
                  <a:lnTo>
                    <a:pt x="17" y="163"/>
                  </a:lnTo>
                  <a:lnTo>
                    <a:pt x="14" y="165"/>
                  </a:lnTo>
                  <a:lnTo>
                    <a:pt x="14" y="165"/>
                  </a:lnTo>
                  <a:lnTo>
                    <a:pt x="14" y="165"/>
                  </a:lnTo>
                  <a:lnTo>
                    <a:pt x="14" y="165"/>
                  </a:lnTo>
                  <a:lnTo>
                    <a:pt x="14" y="168"/>
                  </a:lnTo>
                  <a:lnTo>
                    <a:pt x="14" y="168"/>
                  </a:lnTo>
                  <a:lnTo>
                    <a:pt x="14" y="170"/>
                  </a:lnTo>
                  <a:lnTo>
                    <a:pt x="17" y="170"/>
                  </a:lnTo>
                  <a:lnTo>
                    <a:pt x="14" y="170"/>
                  </a:lnTo>
                  <a:lnTo>
                    <a:pt x="14" y="170"/>
                  </a:lnTo>
                  <a:lnTo>
                    <a:pt x="12" y="170"/>
                  </a:lnTo>
                  <a:lnTo>
                    <a:pt x="10" y="170"/>
                  </a:lnTo>
                  <a:lnTo>
                    <a:pt x="7" y="172"/>
                  </a:lnTo>
                  <a:lnTo>
                    <a:pt x="10" y="172"/>
                  </a:lnTo>
                  <a:lnTo>
                    <a:pt x="10" y="175"/>
                  </a:lnTo>
                  <a:lnTo>
                    <a:pt x="7" y="175"/>
                  </a:lnTo>
                  <a:lnTo>
                    <a:pt x="7" y="177"/>
                  </a:lnTo>
                  <a:lnTo>
                    <a:pt x="7" y="177"/>
                  </a:lnTo>
                  <a:lnTo>
                    <a:pt x="7" y="179"/>
                  </a:lnTo>
                  <a:lnTo>
                    <a:pt x="5" y="182"/>
                  </a:lnTo>
                  <a:lnTo>
                    <a:pt x="5" y="182"/>
                  </a:lnTo>
                  <a:lnTo>
                    <a:pt x="3" y="184"/>
                  </a:lnTo>
                  <a:lnTo>
                    <a:pt x="3" y="184"/>
                  </a:lnTo>
                  <a:lnTo>
                    <a:pt x="0" y="184"/>
                  </a:lnTo>
                  <a:lnTo>
                    <a:pt x="0" y="187"/>
                  </a:lnTo>
                  <a:lnTo>
                    <a:pt x="7" y="18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Rectangle 36"/>
            <p:cNvSpPr>
              <a:spLocks noChangeArrowheads="1"/>
            </p:cNvSpPr>
            <p:nvPr/>
          </p:nvSpPr>
          <p:spPr bwMode="auto">
            <a:xfrm>
              <a:off x="2434729" y="2561370"/>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p:cNvSpPr>
            <p:nvPr/>
          </p:nvSpPr>
          <p:spPr bwMode="auto">
            <a:xfrm>
              <a:off x="2501957" y="2491783"/>
              <a:ext cx="2359" cy="2359"/>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p:cNvSpPr>
            <p:nvPr/>
          </p:nvSpPr>
          <p:spPr bwMode="auto">
            <a:xfrm>
              <a:off x="2203558" y="2424555"/>
              <a:ext cx="16512" cy="18871"/>
            </a:xfrm>
            <a:custGeom>
              <a:avLst/>
              <a:gdLst>
                <a:gd name="T0" fmla="*/ 9 w 14"/>
                <a:gd name="T1" fmla="*/ 7 h 16"/>
                <a:gd name="T2" fmla="*/ 9 w 14"/>
                <a:gd name="T3" fmla="*/ 9 h 16"/>
                <a:gd name="T4" fmla="*/ 9 w 14"/>
                <a:gd name="T5" fmla="*/ 9 h 16"/>
                <a:gd name="T6" fmla="*/ 9 w 14"/>
                <a:gd name="T7" fmla="*/ 9 h 16"/>
                <a:gd name="T8" fmla="*/ 7 w 14"/>
                <a:gd name="T9" fmla="*/ 9 h 16"/>
                <a:gd name="T10" fmla="*/ 7 w 14"/>
                <a:gd name="T11" fmla="*/ 9 h 16"/>
                <a:gd name="T12" fmla="*/ 7 w 14"/>
                <a:gd name="T13" fmla="*/ 9 h 16"/>
                <a:gd name="T14" fmla="*/ 7 w 14"/>
                <a:gd name="T15" fmla="*/ 9 h 16"/>
                <a:gd name="T16" fmla="*/ 4 w 14"/>
                <a:gd name="T17" fmla="*/ 12 h 16"/>
                <a:gd name="T18" fmla="*/ 2 w 14"/>
                <a:gd name="T19" fmla="*/ 12 h 16"/>
                <a:gd name="T20" fmla="*/ 0 w 14"/>
                <a:gd name="T21" fmla="*/ 14 h 16"/>
                <a:gd name="T22" fmla="*/ 0 w 14"/>
                <a:gd name="T23" fmla="*/ 14 h 16"/>
                <a:gd name="T24" fmla="*/ 2 w 14"/>
                <a:gd name="T25" fmla="*/ 16 h 16"/>
                <a:gd name="T26" fmla="*/ 4 w 14"/>
                <a:gd name="T27" fmla="*/ 16 h 16"/>
                <a:gd name="T28" fmla="*/ 4 w 14"/>
                <a:gd name="T29" fmla="*/ 16 h 16"/>
                <a:gd name="T30" fmla="*/ 7 w 14"/>
                <a:gd name="T31" fmla="*/ 14 h 16"/>
                <a:gd name="T32" fmla="*/ 9 w 14"/>
                <a:gd name="T33" fmla="*/ 12 h 16"/>
                <a:gd name="T34" fmla="*/ 11 w 14"/>
                <a:gd name="T35" fmla="*/ 12 h 16"/>
                <a:gd name="T36" fmla="*/ 11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1 w 14"/>
                <a:gd name="T57" fmla="*/ 2 h 16"/>
                <a:gd name="T58" fmla="*/ 11 w 14"/>
                <a:gd name="T59" fmla="*/ 2 h 16"/>
                <a:gd name="T60" fmla="*/ 9 w 14"/>
                <a:gd name="T61" fmla="*/ 2 h 16"/>
                <a:gd name="T62" fmla="*/ 9 w 14"/>
                <a:gd name="T63" fmla="*/ 4 h 16"/>
                <a:gd name="T64" fmla="*/ 9 w 14"/>
                <a:gd name="T65" fmla="*/ 4 h 16"/>
                <a:gd name="T66" fmla="*/ 9 w 14"/>
                <a:gd name="T67" fmla="*/ 7 h 16"/>
                <a:gd name="T68" fmla="*/ 9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9" y="7"/>
                  </a:moveTo>
                  <a:lnTo>
                    <a:pt x="9" y="9"/>
                  </a:lnTo>
                  <a:lnTo>
                    <a:pt x="9" y="9"/>
                  </a:lnTo>
                  <a:lnTo>
                    <a:pt x="9" y="9"/>
                  </a:lnTo>
                  <a:lnTo>
                    <a:pt x="7" y="9"/>
                  </a:lnTo>
                  <a:lnTo>
                    <a:pt x="7" y="9"/>
                  </a:lnTo>
                  <a:lnTo>
                    <a:pt x="7" y="9"/>
                  </a:lnTo>
                  <a:lnTo>
                    <a:pt x="7" y="9"/>
                  </a:lnTo>
                  <a:lnTo>
                    <a:pt x="4" y="12"/>
                  </a:lnTo>
                  <a:lnTo>
                    <a:pt x="2" y="12"/>
                  </a:lnTo>
                  <a:lnTo>
                    <a:pt x="0" y="14"/>
                  </a:lnTo>
                  <a:lnTo>
                    <a:pt x="0" y="14"/>
                  </a:lnTo>
                  <a:lnTo>
                    <a:pt x="2" y="16"/>
                  </a:lnTo>
                  <a:lnTo>
                    <a:pt x="4" y="16"/>
                  </a:lnTo>
                  <a:lnTo>
                    <a:pt x="4" y="16"/>
                  </a:lnTo>
                  <a:lnTo>
                    <a:pt x="7" y="14"/>
                  </a:lnTo>
                  <a:lnTo>
                    <a:pt x="9" y="12"/>
                  </a:lnTo>
                  <a:lnTo>
                    <a:pt x="11" y="12"/>
                  </a:lnTo>
                  <a:lnTo>
                    <a:pt x="11" y="9"/>
                  </a:lnTo>
                  <a:lnTo>
                    <a:pt x="14" y="7"/>
                  </a:lnTo>
                  <a:lnTo>
                    <a:pt x="14" y="7"/>
                  </a:lnTo>
                  <a:lnTo>
                    <a:pt x="14" y="4"/>
                  </a:lnTo>
                  <a:lnTo>
                    <a:pt x="14" y="4"/>
                  </a:lnTo>
                  <a:lnTo>
                    <a:pt x="14" y="4"/>
                  </a:lnTo>
                  <a:lnTo>
                    <a:pt x="14" y="2"/>
                  </a:lnTo>
                  <a:lnTo>
                    <a:pt x="14" y="2"/>
                  </a:lnTo>
                  <a:lnTo>
                    <a:pt x="14" y="0"/>
                  </a:lnTo>
                  <a:lnTo>
                    <a:pt x="14" y="0"/>
                  </a:lnTo>
                  <a:lnTo>
                    <a:pt x="11" y="2"/>
                  </a:lnTo>
                  <a:lnTo>
                    <a:pt x="11" y="2"/>
                  </a:lnTo>
                  <a:lnTo>
                    <a:pt x="9" y="2"/>
                  </a:lnTo>
                  <a:lnTo>
                    <a:pt x="9" y="4"/>
                  </a:lnTo>
                  <a:lnTo>
                    <a:pt x="9" y="4"/>
                  </a:lnTo>
                  <a:lnTo>
                    <a:pt x="9" y="7"/>
                  </a:lnTo>
                  <a:lnTo>
                    <a:pt x="9"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2247198" y="2429272"/>
              <a:ext cx="64870" cy="56613"/>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1 w 55"/>
                <a:gd name="T15" fmla="*/ 24 h 48"/>
                <a:gd name="T16" fmla="*/ 41 w 55"/>
                <a:gd name="T17" fmla="*/ 24 h 48"/>
                <a:gd name="T18" fmla="*/ 41 w 55"/>
                <a:gd name="T19" fmla="*/ 22 h 48"/>
                <a:gd name="T20" fmla="*/ 41 w 55"/>
                <a:gd name="T21" fmla="*/ 22 h 48"/>
                <a:gd name="T22" fmla="*/ 45 w 55"/>
                <a:gd name="T23" fmla="*/ 19 h 48"/>
                <a:gd name="T24" fmla="*/ 48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1 w 55"/>
                <a:gd name="T47" fmla="*/ 5 h 48"/>
                <a:gd name="T48" fmla="*/ 41 w 55"/>
                <a:gd name="T49" fmla="*/ 8 h 48"/>
                <a:gd name="T50" fmla="*/ 38 w 55"/>
                <a:gd name="T51" fmla="*/ 10 h 48"/>
                <a:gd name="T52" fmla="*/ 36 w 55"/>
                <a:gd name="T53" fmla="*/ 12 h 48"/>
                <a:gd name="T54" fmla="*/ 26 w 55"/>
                <a:gd name="T55" fmla="*/ 12 h 48"/>
                <a:gd name="T56" fmla="*/ 22 w 55"/>
                <a:gd name="T57" fmla="*/ 17 h 48"/>
                <a:gd name="T58" fmla="*/ 19 w 55"/>
                <a:gd name="T59" fmla="*/ 17 h 48"/>
                <a:gd name="T60" fmla="*/ 17 w 55"/>
                <a:gd name="T61" fmla="*/ 22 h 48"/>
                <a:gd name="T62" fmla="*/ 12 w 55"/>
                <a:gd name="T63" fmla="*/ 24 h 48"/>
                <a:gd name="T64" fmla="*/ 3 w 55"/>
                <a:gd name="T65" fmla="*/ 31 h 48"/>
                <a:gd name="T66" fmla="*/ 0 w 55"/>
                <a:gd name="T67" fmla="*/ 34 h 48"/>
                <a:gd name="T68" fmla="*/ 0 w 55"/>
                <a:gd name="T69" fmla="*/ 34 h 48"/>
                <a:gd name="T70" fmla="*/ 3 w 55"/>
                <a:gd name="T71" fmla="*/ 38 h 48"/>
                <a:gd name="T72" fmla="*/ 5 w 55"/>
                <a:gd name="T73" fmla="*/ 41 h 48"/>
                <a:gd name="T74" fmla="*/ 8 w 55"/>
                <a:gd name="T75" fmla="*/ 41 h 48"/>
                <a:gd name="T76" fmla="*/ 10 w 55"/>
                <a:gd name="T77" fmla="*/ 41 h 48"/>
                <a:gd name="T78" fmla="*/ 10 w 55"/>
                <a:gd name="T79" fmla="*/ 43 h 48"/>
                <a:gd name="T80" fmla="*/ 8 w 55"/>
                <a:gd name="T81" fmla="*/ 43 h 48"/>
                <a:gd name="T82" fmla="*/ 12 w 55"/>
                <a:gd name="T83" fmla="*/ 45 h 48"/>
                <a:gd name="T84" fmla="*/ 12 w 55"/>
                <a:gd name="T85" fmla="*/ 48 h 48"/>
                <a:gd name="T86" fmla="*/ 24 w 55"/>
                <a:gd name="T87" fmla="*/ 43 h 48"/>
                <a:gd name="T88" fmla="*/ 26 w 55"/>
                <a:gd name="T89" fmla="*/ 41 h 48"/>
                <a:gd name="T90" fmla="*/ 34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4"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1" y="24"/>
                  </a:lnTo>
                  <a:lnTo>
                    <a:pt x="41" y="24"/>
                  </a:lnTo>
                  <a:lnTo>
                    <a:pt x="41" y="24"/>
                  </a:lnTo>
                  <a:lnTo>
                    <a:pt x="41" y="24"/>
                  </a:lnTo>
                  <a:lnTo>
                    <a:pt x="41" y="24"/>
                  </a:lnTo>
                  <a:lnTo>
                    <a:pt x="41" y="22"/>
                  </a:lnTo>
                  <a:lnTo>
                    <a:pt x="41" y="22"/>
                  </a:lnTo>
                  <a:lnTo>
                    <a:pt x="41" y="22"/>
                  </a:lnTo>
                  <a:lnTo>
                    <a:pt x="43" y="19"/>
                  </a:lnTo>
                  <a:lnTo>
                    <a:pt x="45" y="19"/>
                  </a:lnTo>
                  <a:lnTo>
                    <a:pt x="45" y="17"/>
                  </a:lnTo>
                  <a:lnTo>
                    <a:pt x="48" y="17"/>
                  </a:lnTo>
                  <a:lnTo>
                    <a:pt x="48"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1" y="5"/>
                  </a:lnTo>
                  <a:lnTo>
                    <a:pt x="41" y="5"/>
                  </a:lnTo>
                  <a:lnTo>
                    <a:pt x="41" y="8"/>
                  </a:lnTo>
                  <a:lnTo>
                    <a:pt x="38" y="10"/>
                  </a:lnTo>
                  <a:lnTo>
                    <a:pt x="38" y="10"/>
                  </a:lnTo>
                  <a:lnTo>
                    <a:pt x="38" y="10"/>
                  </a:lnTo>
                  <a:lnTo>
                    <a:pt x="36" y="12"/>
                  </a:lnTo>
                  <a:lnTo>
                    <a:pt x="34" y="10"/>
                  </a:lnTo>
                  <a:lnTo>
                    <a:pt x="26" y="12"/>
                  </a:lnTo>
                  <a:lnTo>
                    <a:pt x="24" y="15"/>
                  </a:lnTo>
                  <a:lnTo>
                    <a:pt x="22" y="17"/>
                  </a:lnTo>
                  <a:lnTo>
                    <a:pt x="22" y="17"/>
                  </a:lnTo>
                  <a:lnTo>
                    <a:pt x="19" y="17"/>
                  </a:lnTo>
                  <a:lnTo>
                    <a:pt x="19" y="19"/>
                  </a:lnTo>
                  <a:lnTo>
                    <a:pt x="17" y="22"/>
                  </a:lnTo>
                  <a:lnTo>
                    <a:pt x="15" y="24"/>
                  </a:lnTo>
                  <a:lnTo>
                    <a:pt x="12" y="24"/>
                  </a:lnTo>
                  <a:lnTo>
                    <a:pt x="12" y="24"/>
                  </a:lnTo>
                  <a:lnTo>
                    <a:pt x="3" y="31"/>
                  </a:lnTo>
                  <a:lnTo>
                    <a:pt x="0" y="34"/>
                  </a:lnTo>
                  <a:lnTo>
                    <a:pt x="0" y="34"/>
                  </a:lnTo>
                  <a:lnTo>
                    <a:pt x="0" y="34"/>
                  </a:lnTo>
                  <a:lnTo>
                    <a:pt x="0" y="34"/>
                  </a:lnTo>
                  <a:lnTo>
                    <a:pt x="0" y="34"/>
                  </a:lnTo>
                  <a:lnTo>
                    <a:pt x="3" y="38"/>
                  </a:lnTo>
                  <a:lnTo>
                    <a:pt x="5" y="38"/>
                  </a:lnTo>
                  <a:lnTo>
                    <a:pt x="5" y="41"/>
                  </a:lnTo>
                  <a:lnTo>
                    <a:pt x="8" y="41"/>
                  </a:lnTo>
                  <a:lnTo>
                    <a:pt x="8" y="41"/>
                  </a:lnTo>
                  <a:lnTo>
                    <a:pt x="8" y="41"/>
                  </a:lnTo>
                  <a:lnTo>
                    <a:pt x="10" y="41"/>
                  </a:lnTo>
                  <a:lnTo>
                    <a:pt x="10" y="43"/>
                  </a:lnTo>
                  <a:lnTo>
                    <a:pt x="10" y="43"/>
                  </a:lnTo>
                  <a:lnTo>
                    <a:pt x="10" y="43"/>
                  </a:lnTo>
                  <a:lnTo>
                    <a:pt x="8" y="43"/>
                  </a:lnTo>
                  <a:lnTo>
                    <a:pt x="8" y="43"/>
                  </a:lnTo>
                  <a:lnTo>
                    <a:pt x="12" y="45"/>
                  </a:lnTo>
                  <a:lnTo>
                    <a:pt x="12" y="48"/>
                  </a:lnTo>
                  <a:lnTo>
                    <a:pt x="12" y="48"/>
                  </a:lnTo>
                  <a:lnTo>
                    <a:pt x="15" y="48"/>
                  </a:lnTo>
                  <a:lnTo>
                    <a:pt x="24" y="43"/>
                  </a:lnTo>
                  <a:lnTo>
                    <a:pt x="26" y="43"/>
                  </a:lnTo>
                  <a:lnTo>
                    <a:pt x="26" y="41"/>
                  </a:lnTo>
                  <a:lnTo>
                    <a:pt x="24" y="41"/>
                  </a:lnTo>
                  <a:lnTo>
                    <a:pt x="34" y="34"/>
                  </a:lnTo>
                  <a:lnTo>
                    <a:pt x="34" y="3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2501957" y="2432810"/>
              <a:ext cx="10616" cy="28307"/>
            </a:xfrm>
            <a:custGeom>
              <a:avLst/>
              <a:gdLst>
                <a:gd name="T0" fmla="*/ 7 w 9"/>
                <a:gd name="T1" fmla="*/ 24 h 24"/>
                <a:gd name="T2" fmla="*/ 7 w 9"/>
                <a:gd name="T3" fmla="*/ 21 h 24"/>
                <a:gd name="T4" fmla="*/ 9 w 9"/>
                <a:gd name="T5" fmla="*/ 2 h 24"/>
                <a:gd name="T6" fmla="*/ 9 w 9"/>
                <a:gd name="T7" fmla="*/ 0 h 24"/>
                <a:gd name="T8" fmla="*/ 9 w 9"/>
                <a:gd name="T9" fmla="*/ 0 h 24"/>
                <a:gd name="T10" fmla="*/ 9 w 9"/>
                <a:gd name="T11" fmla="*/ 0 h 24"/>
                <a:gd name="T12" fmla="*/ 7 w 9"/>
                <a:gd name="T13" fmla="*/ 2 h 24"/>
                <a:gd name="T14" fmla="*/ 2 w 9"/>
                <a:gd name="T15" fmla="*/ 5 h 24"/>
                <a:gd name="T16" fmla="*/ 2 w 9"/>
                <a:gd name="T17" fmla="*/ 5 h 24"/>
                <a:gd name="T18" fmla="*/ 2 w 9"/>
                <a:gd name="T19" fmla="*/ 5 h 24"/>
                <a:gd name="T20" fmla="*/ 2 w 9"/>
                <a:gd name="T21" fmla="*/ 5 h 24"/>
                <a:gd name="T22" fmla="*/ 0 w 9"/>
                <a:gd name="T23" fmla="*/ 5 h 24"/>
                <a:gd name="T24" fmla="*/ 0 w 9"/>
                <a:gd name="T25" fmla="*/ 5 h 24"/>
                <a:gd name="T26" fmla="*/ 0 w 9"/>
                <a:gd name="T27" fmla="*/ 5 h 24"/>
                <a:gd name="T28" fmla="*/ 0 w 9"/>
                <a:gd name="T29" fmla="*/ 7 h 24"/>
                <a:gd name="T30" fmla="*/ 0 w 9"/>
                <a:gd name="T31" fmla="*/ 7 h 24"/>
                <a:gd name="T32" fmla="*/ 0 w 9"/>
                <a:gd name="T33" fmla="*/ 7 h 24"/>
                <a:gd name="T34" fmla="*/ 0 w 9"/>
                <a:gd name="T35" fmla="*/ 9 h 24"/>
                <a:gd name="T36" fmla="*/ 0 w 9"/>
                <a:gd name="T37" fmla="*/ 9 h 24"/>
                <a:gd name="T38" fmla="*/ 0 w 9"/>
                <a:gd name="T39" fmla="*/ 9 h 24"/>
                <a:gd name="T40" fmla="*/ 0 w 9"/>
                <a:gd name="T41" fmla="*/ 12 h 24"/>
                <a:gd name="T42" fmla="*/ 0 w 9"/>
                <a:gd name="T43" fmla="*/ 12 h 24"/>
                <a:gd name="T44" fmla="*/ 0 w 9"/>
                <a:gd name="T45" fmla="*/ 12 h 24"/>
                <a:gd name="T46" fmla="*/ 0 w 9"/>
                <a:gd name="T47" fmla="*/ 12 h 24"/>
                <a:gd name="T48" fmla="*/ 0 w 9"/>
                <a:gd name="T49" fmla="*/ 12 h 24"/>
                <a:gd name="T50" fmla="*/ 0 w 9"/>
                <a:gd name="T51" fmla="*/ 14 h 24"/>
                <a:gd name="T52" fmla="*/ 0 w 9"/>
                <a:gd name="T53" fmla="*/ 14 h 24"/>
                <a:gd name="T54" fmla="*/ 4 w 9"/>
                <a:gd name="T55" fmla="*/ 19 h 24"/>
                <a:gd name="T56" fmla="*/ 7 w 9"/>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4">
                  <a:moveTo>
                    <a:pt x="7" y="24"/>
                  </a:moveTo>
                  <a:lnTo>
                    <a:pt x="7" y="21"/>
                  </a:lnTo>
                  <a:lnTo>
                    <a:pt x="9" y="2"/>
                  </a:lnTo>
                  <a:lnTo>
                    <a:pt x="9" y="0"/>
                  </a:lnTo>
                  <a:lnTo>
                    <a:pt x="9" y="0"/>
                  </a:lnTo>
                  <a:lnTo>
                    <a:pt x="9" y="0"/>
                  </a:lnTo>
                  <a:lnTo>
                    <a:pt x="7" y="2"/>
                  </a:lnTo>
                  <a:lnTo>
                    <a:pt x="2" y="5"/>
                  </a:lnTo>
                  <a:lnTo>
                    <a:pt x="2" y="5"/>
                  </a:lnTo>
                  <a:lnTo>
                    <a:pt x="2" y="5"/>
                  </a:lnTo>
                  <a:lnTo>
                    <a:pt x="2"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4" y="19"/>
                  </a:lnTo>
                  <a:lnTo>
                    <a:pt x="7" y="2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2281402" y="2408042"/>
              <a:ext cx="214659" cy="225274"/>
            </a:xfrm>
            <a:custGeom>
              <a:avLst/>
              <a:gdLst>
                <a:gd name="T0" fmla="*/ 137 w 182"/>
                <a:gd name="T1" fmla="*/ 42 h 191"/>
                <a:gd name="T2" fmla="*/ 130 w 182"/>
                <a:gd name="T3" fmla="*/ 33 h 191"/>
                <a:gd name="T4" fmla="*/ 116 w 182"/>
                <a:gd name="T5" fmla="*/ 30 h 191"/>
                <a:gd name="T6" fmla="*/ 106 w 182"/>
                <a:gd name="T7" fmla="*/ 26 h 191"/>
                <a:gd name="T8" fmla="*/ 104 w 182"/>
                <a:gd name="T9" fmla="*/ 16 h 191"/>
                <a:gd name="T10" fmla="*/ 94 w 182"/>
                <a:gd name="T11" fmla="*/ 2 h 191"/>
                <a:gd name="T12" fmla="*/ 66 w 182"/>
                <a:gd name="T13" fmla="*/ 9 h 191"/>
                <a:gd name="T14" fmla="*/ 83 w 182"/>
                <a:gd name="T15" fmla="*/ 28 h 191"/>
                <a:gd name="T16" fmla="*/ 73 w 182"/>
                <a:gd name="T17" fmla="*/ 26 h 191"/>
                <a:gd name="T18" fmla="*/ 45 w 182"/>
                <a:gd name="T19" fmla="*/ 26 h 191"/>
                <a:gd name="T20" fmla="*/ 45 w 182"/>
                <a:gd name="T21" fmla="*/ 35 h 191"/>
                <a:gd name="T22" fmla="*/ 38 w 182"/>
                <a:gd name="T23" fmla="*/ 42 h 191"/>
                <a:gd name="T24" fmla="*/ 80 w 182"/>
                <a:gd name="T25" fmla="*/ 54 h 191"/>
                <a:gd name="T26" fmla="*/ 28 w 182"/>
                <a:gd name="T27" fmla="*/ 54 h 191"/>
                <a:gd name="T28" fmla="*/ 71 w 182"/>
                <a:gd name="T29" fmla="*/ 68 h 191"/>
                <a:gd name="T30" fmla="*/ 40 w 182"/>
                <a:gd name="T31" fmla="*/ 82 h 191"/>
                <a:gd name="T32" fmla="*/ 0 w 182"/>
                <a:gd name="T33" fmla="*/ 89 h 191"/>
                <a:gd name="T34" fmla="*/ 14 w 182"/>
                <a:gd name="T35" fmla="*/ 104 h 191"/>
                <a:gd name="T36" fmla="*/ 31 w 182"/>
                <a:gd name="T37" fmla="*/ 104 h 191"/>
                <a:gd name="T38" fmla="*/ 35 w 182"/>
                <a:gd name="T39" fmla="*/ 111 h 191"/>
                <a:gd name="T40" fmla="*/ 42 w 182"/>
                <a:gd name="T41" fmla="*/ 125 h 191"/>
                <a:gd name="T42" fmla="*/ 42 w 182"/>
                <a:gd name="T43" fmla="*/ 113 h 191"/>
                <a:gd name="T44" fmla="*/ 54 w 182"/>
                <a:gd name="T45" fmla="*/ 116 h 191"/>
                <a:gd name="T46" fmla="*/ 52 w 182"/>
                <a:gd name="T47" fmla="*/ 127 h 191"/>
                <a:gd name="T48" fmla="*/ 76 w 182"/>
                <a:gd name="T49" fmla="*/ 113 h 191"/>
                <a:gd name="T50" fmla="*/ 73 w 182"/>
                <a:gd name="T51" fmla="*/ 104 h 191"/>
                <a:gd name="T52" fmla="*/ 80 w 182"/>
                <a:gd name="T53" fmla="*/ 111 h 191"/>
                <a:gd name="T54" fmla="*/ 87 w 182"/>
                <a:gd name="T55" fmla="*/ 97 h 191"/>
                <a:gd name="T56" fmla="*/ 102 w 182"/>
                <a:gd name="T57" fmla="*/ 99 h 191"/>
                <a:gd name="T58" fmla="*/ 102 w 182"/>
                <a:gd name="T59" fmla="*/ 101 h 191"/>
                <a:gd name="T60" fmla="*/ 90 w 182"/>
                <a:gd name="T61" fmla="*/ 118 h 191"/>
                <a:gd name="T62" fmla="*/ 90 w 182"/>
                <a:gd name="T63" fmla="*/ 130 h 191"/>
                <a:gd name="T64" fmla="*/ 104 w 182"/>
                <a:gd name="T65" fmla="*/ 130 h 191"/>
                <a:gd name="T66" fmla="*/ 113 w 182"/>
                <a:gd name="T67" fmla="*/ 118 h 191"/>
                <a:gd name="T68" fmla="*/ 116 w 182"/>
                <a:gd name="T69" fmla="*/ 120 h 191"/>
                <a:gd name="T70" fmla="*/ 120 w 182"/>
                <a:gd name="T71" fmla="*/ 123 h 191"/>
                <a:gd name="T72" fmla="*/ 120 w 182"/>
                <a:gd name="T73" fmla="*/ 123 h 191"/>
                <a:gd name="T74" fmla="*/ 128 w 182"/>
                <a:gd name="T75" fmla="*/ 130 h 191"/>
                <a:gd name="T76" fmla="*/ 139 w 182"/>
                <a:gd name="T77" fmla="*/ 130 h 191"/>
                <a:gd name="T78" fmla="*/ 149 w 182"/>
                <a:gd name="T79" fmla="*/ 123 h 191"/>
                <a:gd name="T80" fmla="*/ 151 w 182"/>
                <a:gd name="T81" fmla="*/ 130 h 191"/>
                <a:gd name="T82" fmla="*/ 147 w 182"/>
                <a:gd name="T83" fmla="*/ 134 h 191"/>
                <a:gd name="T84" fmla="*/ 139 w 182"/>
                <a:gd name="T85" fmla="*/ 137 h 191"/>
                <a:gd name="T86" fmla="*/ 128 w 182"/>
                <a:gd name="T87" fmla="*/ 142 h 191"/>
                <a:gd name="T88" fmla="*/ 97 w 182"/>
                <a:gd name="T89" fmla="*/ 146 h 191"/>
                <a:gd name="T90" fmla="*/ 90 w 182"/>
                <a:gd name="T91" fmla="*/ 149 h 191"/>
                <a:gd name="T92" fmla="*/ 61 w 182"/>
                <a:gd name="T93" fmla="*/ 160 h 191"/>
                <a:gd name="T94" fmla="*/ 80 w 182"/>
                <a:gd name="T95" fmla="*/ 187 h 191"/>
                <a:gd name="T96" fmla="*/ 135 w 182"/>
                <a:gd name="T97" fmla="*/ 182 h 191"/>
                <a:gd name="T98" fmla="*/ 149 w 182"/>
                <a:gd name="T99" fmla="*/ 177 h 191"/>
                <a:gd name="T100" fmla="*/ 163 w 182"/>
                <a:gd name="T101" fmla="*/ 165 h 191"/>
                <a:gd name="T102" fmla="*/ 165 w 182"/>
                <a:gd name="T103" fmla="*/ 160 h 191"/>
                <a:gd name="T104" fmla="*/ 180 w 182"/>
                <a:gd name="T105" fmla="*/ 118 h 191"/>
                <a:gd name="T106" fmla="*/ 170 w 182"/>
                <a:gd name="T107" fmla="*/ 99 h 191"/>
                <a:gd name="T108" fmla="*/ 154 w 182"/>
                <a:gd name="T109" fmla="*/ 99 h 191"/>
                <a:gd name="T110" fmla="*/ 151 w 182"/>
                <a:gd name="T111" fmla="*/ 89 h 191"/>
                <a:gd name="T112" fmla="*/ 154 w 182"/>
                <a:gd name="T113" fmla="*/ 80 h 191"/>
                <a:gd name="T114" fmla="*/ 154 w 182"/>
                <a:gd name="T115" fmla="*/ 73 h 191"/>
                <a:gd name="T116" fmla="*/ 142 w 182"/>
                <a:gd name="T117" fmla="*/ 71 h 191"/>
                <a:gd name="T118" fmla="*/ 139 w 182"/>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1">
                  <a:moveTo>
                    <a:pt x="142" y="54"/>
                  </a:moveTo>
                  <a:lnTo>
                    <a:pt x="137" y="52"/>
                  </a:lnTo>
                  <a:lnTo>
                    <a:pt x="137" y="49"/>
                  </a:lnTo>
                  <a:lnTo>
                    <a:pt x="137" y="49"/>
                  </a:lnTo>
                  <a:lnTo>
                    <a:pt x="137" y="49"/>
                  </a:lnTo>
                  <a:lnTo>
                    <a:pt x="137" y="47"/>
                  </a:lnTo>
                  <a:lnTo>
                    <a:pt x="135" y="45"/>
                  </a:lnTo>
                  <a:lnTo>
                    <a:pt x="135" y="45"/>
                  </a:lnTo>
                  <a:lnTo>
                    <a:pt x="137" y="45"/>
                  </a:lnTo>
                  <a:lnTo>
                    <a:pt x="137" y="42"/>
                  </a:lnTo>
                  <a:lnTo>
                    <a:pt x="137" y="42"/>
                  </a:lnTo>
                  <a:lnTo>
                    <a:pt x="137" y="40"/>
                  </a:lnTo>
                  <a:lnTo>
                    <a:pt x="139" y="40"/>
                  </a:lnTo>
                  <a:lnTo>
                    <a:pt x="139" y="40"/>
                  </a:lnTo>
                  <a:lnTo>
                    <a:pt x="137" y="40"/>
                  </a:lnTo>
                  <a:lnTo>
                    <a:pt x="137" y="37"/>
                  </a:lnTo>
                  <a:lnTo>
                    <a:pt x="135" y="35"/>
                  </a:lnTo>
                  <a:lnTo>
                    <a:pt x="132" y="35"/>
                  </a:lnTo>
                  <a:lnTo>
                    <a:pt x="132" y="35"/>
                  </a:lnTo>
                  <a:lnTo>
                    <a:pt x="132" y="35"/>
                  </a:lnTo>
                  <a:lnTo>
                    <a:pt x="130" y="35"/>
                  </a:lnTo>
                  <a:lnTo>
                    <a:pt x="130" y="33"/>
                  </a:lnTo>
                  <a:lnTo>
                    <a:pt x="130" y="30"/>
                  </a:lnTo>
                  <a:lnTo>
                    <a:pt x="130" y="30"/>
                  </a:lnTo>
                  <a:lnTo>
                    <a:pt x="128" y="28"/>
                  </a:lnTo>
                  <a:lnTo>
                    <a:pt x="125" y="30"/>
                  </a:lnTo>
                  <a:lnTo>
                    <a:pt x="123" y="30"/>
                  </a:lnTo>
                  <a:lnTo>
                    <a:pt x="123" y="28"/>
                  </a:lnTo>
                  <a:lnTo>
                    <a:pt x="120" y="28"/>
                  </a:lnTo>
                  <a:lnTo>
                    <a:pt x="118" y="28"/>
                  </a:lnTo>
                  <a:lnTo>
                    <a:pt x="118" y="30"/>
                  </a:lnTo>
                  <a:lnTo>
                    <a:pt x="118" y="30"/>
                  </a:lnTo>
                  <a:lnTo>
                    <a:pt x="116" y="30"/>
                  </a:lnTo>
                  <a:lnTo>
                    <a:pt x="116" y="30"/>
                  </a:lnTo>
                  <a:lnTo>
                    <a:pt x="111" y="33"/>
                  </a:lnTo>
                  <a:lnTo>
                    <a:pt x="109" y="30"/>
                  </a:lnTo>
                  <a:lnTo>
                    <a:pt x="106" y="33"/>
                  </a:lnTo>
                  <a:lnTo>
                    <a:pt x="104" y="30"/>
                  </a:lnTo>
                  <a:lnTo>
                    <a:pt x="104" y="30"/>
                  </a:lnTo>
                  <a:lnTo>
                    <a:pt x="104" y="28"/>
                  </a:lnTo>
                  <a:lnTo>
                    <a:pt x="104" y="28"/>
                  </a:lnTo>
                  <a:lnTo>
                    <a:pt x="106" y="28"/>
                  </a:lnTo>
                  <a:lnTo>
                    <a:pt x="106" y="26"/>
                  </a:lnTo>
                  <a:lnTo>
                    <a:pt x="106" y="26"/>
                  </a:lnTo>
                  <a:lnTo>
                    <a:pt x="104" y="23"/>
                  </a:lnTo>
                  <a:lnTo>
                    <a:pt x="104" y="21"/>
                  </a:lnTo>
                  <a:lnTo>
                    <a:pt x="104" y="21"/>
                  </a:lnTo>
                  <a:lnTo>
                    <a:pt x="104" y="21"/>
                  </a:lnTo>
                  <a:lnTo>
                    <a:pt x="104" y="21"/>
                  </a:lnTo>
                  <a:lnTo>
                    <a:pt x="104" y="21"/>
                  </a:lnTo>
                  <a:lnTo>
                    <a:pt x="104" y="18"/>
                  </a:lnTo>
                  <a:lnTo>
                    <a:pt x="106" y="18"/>
                  </a:lnTo>
                  <a:lnTo>
                    <a:pt x="104" y="18"/>
                  </a:lnTo>
                  <a:lnTo>
                    <a:pt x="104" y="18"/>
                  </a:lnTo>
                  <a:lnTo>
                    <a:pt x="104" y="16"/>
                  </a:lnTo>
                  <a:lnTo>
                    <a:pt x="104" y="16"/>
                  </a:lnTo>
                  <a:lnTo>
                    <a:pt x="106" y="16"/>
                  </a:lnTo>
                  <a:lnTo>
                    <a:pt x="106" y="16"/>
                  </a:lnTo>
                  <a:lnTo>
                    <a:pt x="106" y="16"/>
                  </a:lnTo>
                  <a:lnTo>
                    <a:pt x="106" y="14"/>
                  </a:lnTo>
                  <a:lnTo>
                    <a:pt x="106" y="11"/>
                  </a:lnTo>
                  <a:lnTo>
                    <a:pt x="106" y="9"/>
                  </a:lnTo>
                  <a:lnTo>
                    <a:pt x="106" y="9"/>
                  </a:lnTo>
                  <a:lnTo>
                    <a:pt x="106" y="7"/>
                  </a:lnTo>
                  <a:lnTo>
                    <a:pt x="102" y="4"/>
                  </a:lnTo>
                  <a:lnTo>
                    <a:pt x="94" y="2"/>
                  </a:lnTo>
                  <a:lnTo>
                    <a:pt x="94" y="2"/>
                  </a:lnTo>
                  <a:lnTo>
                    <a:pt x="97" y="2"/>
                  </a:lnTo>
                  <a:lnTo>
                    <a:pt x="97" y="0"/>
                  </a:lnTo>
                  <a:lnTo>
                    <a:pt x="92" y="0"/>
                  </a:lnTo>
                  <a:lnTo>
                    <a:pt x="92" y="0"/>
                  </a:lnTo>
                  <a:lnTo>
                    <a:pt x="90" y="2"/>
                  </a:lnTo>
                  <a:lnTo>
                    <a:pt x="90" y="2"/>
                  </a:lnTo>
                  <a:lnTo>
                    <a:pt x="78" y="2"/>
                  </a:lnTo>
                  <a:lnTo>
                    <a:pt x="68" y="9"/>
                  </a:lnTo>
                  <a:lnTo>
                    <a:pt x="66" y="9"/>
                  </a:lnTo>
                  <a:lnTo>
                    <a:pt x="66" y="9"/>
                  </a:lnTo>
                  <a:lnTo>
                    <a:pt x="68" y="11"/>
                  </a:lnTo>
                  <a:lnTo>
                    <a:pt x="68" y="11"/>
                  </a:lnTo>
                  <a:lnTo>
                    <a:pt x="66" y="14"/>
                  </a:lnTo>
                  <a:lnTo>
                    <a:pt x="64" y="14"/>
                  </a:lnTo>
                  <a:lnTo>
                    <a:pt x="66" y="16"/>
                  </a:lnTo>
                  <a:lnTo>
                    <a:pt x="66" y="16"/>
                  </a:lnTo>
                  <a:lnTo>
                    <a:pt x="66" y="18"/>
                  </a:lnTo>
                  <a:lnTo>
                    <a:pt x="66" y="18"/>
                  </a:lnTo>
                  <a:lnTo>
                    <a:pt x="78" y="21"/>
                  </a:lnTo>
                  <a:lnTo>
                    <a:pt x="83" y="26"/>
                  </a:lnTo>
                  <a:lnTo>
                    <a:pt x="83" y="28"/>
                  </a:lnTo>
                  <a:lnTo>
                    <a:pt x="85" y="28"/>
                  </a:lnTo>
                  <a:lnTo>
                    <a:pt x="87" y="30"/>
                  </a:lnTo>
                  <a:lnTo>
                    <a:pt x="90" y="30"/>
                  </a:lnTo>
                  <a:lnTo>
                    <a:pt x="90" y="30"/>
                  </a:lnTo>
                  <a:lnTo>
                    <a:pt x="87" y="33"/>
                  </a:lnTo>
                  <a:lnTo>
                    <a:pt x="85" y="30"/>
                  </a:lnTo>
                  <a:lnTo>
                    <a:pt x="83" y="30"/>
                  </a:lnTo>
                  <a:lnTo>
                    <a:pt x="80" y="30"/>
                  </a:lnTo>
                  <a:lnTo>
                    <a:pt x="80" y="30"/>
                  </a:lnTo>
                  <a:lnTo>
                    <a:pt x="78" y="28"/>
                  </a:lnTo>
                  <a:lnTo>
                    <a:pt x="73" y="26"/>
                  </a:lnTo>
                  <a:lnTo>
                    <a:pt x="68" y="26"/>
                  </a:lnTo>
                  <a:lnTo>
                    <a:pt x="64" y="23"/>
                  </a:lnTo>
                  <a:lnTo>
                    <a:pt x="61" y="21"/>
                  </a:lnTo>
                  <a:lnTo>
                    <a:pt x="57" y="21"/>
                  </a:lnTo>
                  <a:lnTo>
                    <a:pt x="49" y="23"/>
                  </a:lnTo>
                  <a:lnTo>
                    <a:pt x="47" y="23"/>
                  </a:lnTo>
                  <a:lnTo>
                    <a:pt x="47" y="23"/>
                  </a:lnTo>
                  <a:lnTo>
                    <a:pt x="47" y="26"/>
                  </a:lnTo>
                  <a:lnTo>
                    <a:pt x="47" y="26"/>
                  </a:lnTo>
                  <a:lnTo>
                    <a:pt x="47" y="26"/>
                  </a:lnTo>
                  <a:lnTo>
                    <a:pt x="45" y="26"/>
                  </a:lnTo>
                  <a:lnTo>
                    <a:pt x="45" y="26"/>
                  </a:lnTo>
                  <a:lnTo>
                    <a:pt x="45" y="26"/>
                  </a:lnTo>
                  <a:lnTo>
                    <a:pt x="42" y="28"/>
                  </a:lnTo>
                  <a:lnTo>
                    <a:pt x="42" y="30"/>
                  </a:lnTo>
                  <a:lnTo>
                    <a:pt x="42" y="30"/>
                  </a:lnTo>
                  <a:lnTo>
                    <a:pt x="42" y="30"/>
                  </a:lnTo>
                  <a:lnTo>
                    <a:pt x="42" y="33"/>
                  </a:lnTo>
                  <a:lnTo>
                    <a:pt x="45" y="33"/>
                  </a:lnTo>
                  <a:lnTo>
                    <a:pt x="47" y="33"/>
                  </a:lnTo>
                  <a:lnTo>
                    <a:pt x="45" y="35"/>
                  </a:lnTo>
                  <a:lnTo>
                    <a:pt x="45" y="35"/>
                  </a:lnTo>
                  <a:lnTo>
                    <a:pt x="45" y="35"/>
                  </a:lnTo>
                  <a:lnTo>
                    <a:pt x="45" y="37"/>
                  </a:lnTo>
                  <a:lnTo>
                    <a:pt x="45" y="37"/>
                  </a:lnTo>
                  <a:lnTo>
                    <a:pt x="45" y="37"/>
                  </a:lnTo>
                  <a:lnTo>
                    <a:pt x="42" y="37"/>
                  </a:lnTo>
                  <a:lnTo>
                    <a:pt x="42" y="37"/>
                  </a:lnTo>
                  <a:lnTo>
                    <a:pt x="40" y="37"/>
                  </a:lnTo>
                  <a:lnTo>
                    <a:pt x="40" y="37"/>
                  </a:lnTo>
                  <a:lnTo>
                    <a:pt x="38" y="40"/>
                  </a:lnTo>
                  <a:lnTo>
                    <a:pt x="38" y="42"/>
                  </a:lnTo>
                  <a:lnTo>
                    <a:pt x="38" y="42"/>
                  </a:lnTo>
                  <a:lnTo>
                    <a:pt x="38" y="42"/>
                  </a:lnTo>
                  <a:lnTo>
                    <a:pt x="47" y="49"/>
                  </a:lnTo>
                  <a:lnTo>
                    <a:pt x="49" y="47"/>
                  </a:lnTo>
                  <a:lnTo>
                    <a:pt x="47" y="49"/>
                  </a:lnTo>
                  <a:lnTo>
                    <a:pt x="49" y="49"/>
                  </a:lnTo>
                  <a:lnTo>
                    <a:pt x="59" y="49"/>
                  </a:lnTo>
                  <a:lnTo>
                    <a:pt x="61" y="49"/>
                  </a:lnTo>
                  <a:lnTo>
                    <a:pt x="80" y="52"/>
                  </a:lnTo>
                  <a:lnTo>
                    <a:pt x="80" y="52"/>
                  </a:lnTo>
                  <a:lnTo>
                    <a:pt x="80" y="52"/>
                  </a:lnTo>
                  <a:lnTo>
                    <a:pt x="80" y="54"/>
                  </a:lnTo>
                  <a:lnTo>
                    <a:pt x="80" y="54"/>
                  </a:lnTo>
                  <a:lnTo>
                    <a:pt x="78" y="56"/>
                  </a:lnTo>
                  <a:lnTo>
                    <a:pt x="61" y="54"/>
                  </a:lnTo>
                  <a:lnTo>
                    <a:pt x="59" y="52"/>
                  </a:lnTo>
                  <a:lnTo>
                    <a:pt x="59" y="52"/>
                  </a:lnTo>
                  <a:lnTo>
                    <a:pt x="59" y="52"/>
                  </a:lnTo>
                  <a:lnTo>
                    <a:pt x="57" y="52"/>
                  </a:lnTo>
                  <a:lnTo>
                    <a:pt x="57" y="54"/>
                  </a:lnTo>
                  <a:lnTo>
                    <a:pt x="57" y="54"/>
                  </a:lnTo>
                  <a:lnTo>
                    <a:pt x="31" y="52"/>
                  </a:lnTo>
                  <a:lnTo>
                    <a:pt x="28" y="54"/>
                  </a:lnTo>
                  <a:lnTo>
                    <a:pt x="19" y="63"/>
                  </a:lnTo>
                  <a:lnTo>
                    <a:pt x="19" y="66"/>
                  </a:lnTo>
                  <a:lnTo>
                    <a:pt x="19" y="68"/>
                  </a:lnTo>
                  <a:lnTo>
                    <a:pt x="19" y="68"/>
                  </a:lnTo>
                  <a:lnTo>
                    <a:pt x="42" y="73"/>
                  </a:lnTo>
                  <a:lnTo>
                    <a:pt x="45" y="73"/>
                  </a:lnTo>
                  <a:lnTo>
                    <a:pt x="47" y="71"/>
                  </a:lnTo>
                  <a:lnTo>
                    <a:pt x="52" y="71"/>
                  </a:lnTo>
                  <a:lnTo>
                    <a:pt x="54" y="71"/>
                  </a:lnTo>
                  <a:lnTo>
                    <a:pt x="61" y="71"/>
                  </a:lnTo>
                  <a:lnTo>
                    <a:pt x="71" y="68"/>
                  </a:lnTo>
                  <a:lnTo>
                    <a:pt x="71" y="68"/>
                  </a:lnTo>
                  <a:lnTo>
                    <a:pt x="71" y="68"/>
                  </a:lnTo>
                  <a:lnTo>
                    <a:pt x="68" y="68"/>
                  </a:lnTo>
                  <a:lnTo>
                    <a:pt x="64" y="73"/>
                  </a:lnTo>
                  <a:lnTo>
                    <a:pt x="64" y="73"/>
                  </a:lnTo>
                  <a:lnTo>
                    <a:pt x="64" y="73"/>
                  </a:lnTo>
                  <a:lnTo>
                    <a:pt x="64" y="75"/>
                  </a:lnTo>
                  <a:lnTo>
                    <a:pt x="64" y="75"/>
                  </a:lnTo>
                  <a:lnTo>
                    <a:pt x="57" y="75"/>
                  </a:lnTo>
                  <a:lnTo>
                    <a:pt x="42" y="82"/>
                  </a:lnTo>
                  <a:lnTo>
                    <a:pt x="40" y="82"/>
                  </a:lnTo>
                  <a:lnTo>
                    <a:pt x="35" y="80"/>
                  </a:lnTo>
                  <a:lnTo>
                    <a:pt x="33" y="80"/>
                  </a:lnTo>
                  <a:lnTo>
                    <a:pt x="16" y="75"/>
                  </a:lnTo>
                  <a:lnTo>
                    <a:pt x="14" y="78"/>
                  </a:lnTo>
                  <a:lnTo>
                    <a:pt x="5" y="85"/>
                  </a:lnTo>
                  <a:lnTo>
                    <a:pt x="5" y="85"/>
                  </a:lnTo>
                  <a:lnTo>
                    <a:pt x="5" y="87"/>
                  </a:lnTo>
                  <a:lnTo>
                    <a:pt x="2" y="87"/>
                  </a:lnTo>
                  <a:lnTo>
                    <a:pt x="2" y="87"/>
                  </a:lnTo>
                  <a:lnTo>
                    <a:pt x="0" y="89"/>
                  </a:lnTo>
                  <a:lnTo>
                    <a:pt x="0" y="89"/>
                  </a:lnTo>
                  <a:lnTo>
                    <a:pt x="0" y="89"/>
                  </a:lnTo>
                  <a:lnTo>
                    <a:pt x="0" y="92"/>
                  </a:lnTo>
                  <a:lnTo>
                    <a:pt x="0" y="92"/>
                  </a:lnTo>
                  <a:lnTo>
                    <a:pt x="0" y="92"/>
                  </a:lnTo>
                  <a:lnTo>
                    <a:pt x="0" y="94"/>
                  </a:lnTo>
                  <a:lnTo>
                    <a:pt x="0" y="94"/>
                  </a:lnTo>
                  <a:lnTo>
                    <a:pt x="0" y="94"/>
                  </a:lnTo>
                  <a:lnTo>
                    <a:pt x="2" y="97"/>
                  </a:lnTo>
                  <a:lnTo>
                    <a:pt x="12" y="104"/>
                  </a:lnTo>
                  <a:lnTo>
                    <a:pt x="12" y="106"/>
                  </a:lnTo>
                  <a:lnTo>
                    <a:pt x="14" y="104"/>
                  </a:lnTo>
                  <a:lnTo>
                    <a:pt x="14" y="104"/>
                  </a:lnTo>
                  <a:lnTo>
                    <a:pt x="14" y="106"/>
                  </a:lnTo>
                  <a:lnTo>
                    <a:pt x="16" y="108"/>
                  </a:lnTo>
                  <a:lnTo>
                    <a:pt x="19" y="108"/>
                  </a:lnTo>
                  <a:lnTo>
                    <a:pt x="19" y="108"/>
                  </a:lnTo>
                  <a:lnTo>
                    <a:pt x="21" y="106"/>
                  </a:lnTo>
                  <a:lnTo>
                    <a:pt x="23" y="106"/>
                  </a:lnTo>
                  <a:lnTo>
                    <a:pt x="23" y="104"/>
                  </a:lnTo>
                  <a:lnTo>
                    <a:pt x="23" y="104"/>
                  </a:lnTo>
                  <a:lnTo>
                    <a:pt x="26" y="106"/>
                  </a:lnTo>
                  <a:lnTo>
                    <a:pt x="31" y="104"/>
                  </a:lnTo>
                  <a:lnTo>
                    <a:pt x="31" y="104"/>
                  </a:lnTo>
                  <a:lnTo>
                    <a:pt x="31" y="104"/>
                  </a:lnTo>
                  <a:lnTo>
                    <a:pt x="31" y="106"/>
                  </a:lnTo>
                  <a:lnTo>
                    <a:pt x="31" y="106"/>
                  </a:lnTo>
                  <a:lnTo>
                    <a:pt x="31" y="108"/>
                  </a:lnTo>
                  <a:lnTo>
                    <a:pt x="28" y="108"/>
                  </a:lnTo>
                  <a:lnTo>
                    <a:pt x="28" y="111"/>
                  </a:lnTo>
                  <a:lnTo>
                    <a:pt x="28" y="113"/>
                  </a:lnTo>
                  <a:lnTo>
                    <a:pt x="28" y="113"/>
                  </a:lnTo>
                  <a:lnTo>
                    <a:pt x="33" y="111"/>
                  </a:lnTo>
                  <a:lnTo>
                    <a:pt x="35" y="111"/>
                  </a:lnTo>
                  <a:lnTo>
                    <a:pt x="33" y="113"/>
                  </a:lnTo>
                  <a:lnTo>
                    <a:pt x="31" y="116"/>
                  </a:lnTo>
                  <a:lnTo>
                    <a:pt x="28" y="116"/>
                  </a:lnTo>
                  <a:lnTo>
                    <a:pt x="28" y="116"/>
                  </a:lnTo>
                  <a:lnTo>
                    <a:pt x="28" y="118"/>
                  </a:lnTo>
                  <a:lnTo>
                    <a:pt x="33" y="120"/>
                  </a:lnTo>
                  <a:lnTo>
                    <a:pt x="33" y="123"/>
                  </a:lnTo>
                  <a:lnTo>
                    <a:pt x="38" y="127"/>
                  </a:lnTo>
                  <a:lnTo>
                    <a:pt x="40" y="127"/>
                  </a:lnTo>
                  <a:lnTo>
                    <a:pt x="40" y="127"/>
                  </a:lnTo>
                  <a:lnTo>
                    <a:pt x="42" y="125"/>
                  </a:lnTo>
                  <a:lnTo>
                    <a:pt x="42" y="125"/>
                  </a:lnTo>
                  <a:lnTo>
                    <a:pt x="45" y="123"/>
                  </a:lnTo>
                  <a:lnTo>
                    <a:pt x="45" y="123"/>
                  </a:lnTo>
                  <a:lnTo>
                    <a:pt x="45" y="120"/>
                  </a:lnTo>
                  <a:lnTo>
                    <a:pt x="45" y="118"/>
                  </a:lnTo>
                  <a:lnTo>
                    <a:pt x="45" y="116"/>
                  </a:lnTo>
                  <a:lnTo>
                    <a:pt x="45" y="116"/>
                  </a:lnTo>
                  <a:lnTo>
                    <a:pt x="45" y="116"/>
                  </a:lnTo>
                  <a:lnTo>
                    <a:pt x="42" y="116"/>
                  </a:lnTo>
                  <a:lnTo>
                    <a:pt x="42" y="113"/>
                  </a:lnTo>
                  <a:lnTo>
                    <a:pt x="42" y="113"/>
                  </a:lnTo>
                  <a:lnTo>
                    <a:pt x="42" y="113"/>
                  </a:lnTo>
                  <a:lnTo>
                    <a:pt x="45" y="113"/>
                  </a:lnTo>
                  <a:lnTo>
                    <a:pt x="47" y="116"/>
                  </a:lnTo>
                  <a:lnTo>
                    <a:pt x="47" y="118"/>
                  </a:lnTo>
                  <a:lnTo>
                    <a:pt x="49" y="118"/>
                  </a:lnTo>
                  <a:lnTo>
                    <a:pt x="52" y="113"/>
                  </a:lnTo>
                  <a:lnTo>
                    <a:pt x="54" y="113"/>
                  </a:lnTo>
                  <a:lnTo>
                    <a:pt x="54" y="111"/>
                  </a:lnTo>
                  <a:lnTo>
                    <a:pt x="54" y="113"/>
                  </a:lnTo>
                  <a:lnTo>
                    <a:pt x="54" y="116"/>
                  </a:lnTo>
                  <a:lnTo>
                    <a:pt x="54" y="116"/>
                  </a:lnTo>
                  <a:lnTo>
                    <a:pt x="54" y="118"/>
                  </a:lnTo>
                  <a:lnTo>
                    <a:pt x="54" y="118"/>
                  </a:lnTo>
                  <a:lnTo>
                    <a:pt x="54" y="120"/>
                  </a:lnTo>
                  <a:lnTo>
                    <a:pt x="52" y="120"/>
                  </a:lnTo>
                  <a:lnTo>
                    <a:pt x="52" y="120"/>
                  </a:lnTo>
                  <a:lnTo>
                    <a:pt x="52" y="120"/>
                  </a:lnTo>
                  <a:lnTo>
                    <a:pt x="52" y="123"/>
                  </a:lnTo>
                  <a:lnTo>
                    <a:pt x="52" y="125"/>
                  </a:lnTo>
                  <a:lnTo>
                    <a:pt x="52" y="125"/>
                  </a:lnTo>
                  <a:lnTo>
                    <a:pt x="52" y="127"/>
                  </a:lnTo>
                  <a:lnTo>
                    <a:pt x="52" y="127"/>
                  </a:lnTo>
                  <a:lnTo>
                    <a:pt x="52" y="130"/>
                  </a:lnTo>
                  <a:lnTo>
                    <a:pt x="54" y="130"/>
                  </a:lnTo>
                  <a:lnTo>
                    <a:pt x="57" y="132"/>
                  </a:lnTo>
                  <a:lnTo>
                    <a:pt x="71" y="125"/>
                  </a:lnTo>
                  <a:lnTo>
                    <a:pt x="71" y="123"/>
                  </a:lnTo>
                  <a:lnTo>
                    <a:pt x="73" y="123"/>
                  </a:lnTo>
                  <a:lnTo>
                    <a:pt x="73" y="120"/>
                  </a:lnTo>
                  <a:lnTo>
                    <a:pt x="76" y="118"/>
                  </a:lnTo>
                  <a:lnTo>
                    <a:pt x="76" y="116"/>
                  </a:lnTo>
                  <a:lnTo>
                    <a:pt x="76" y="116"/>
                  </a:lnTo>
                  <a:lnTo>
                    <a:pt x="76" y="113"/>
                  </a:lnTo>
                  <a:lnTo>
                    <a:pt x="76" y="113"/>
                  </a:lnTo>
                  <a:lnTo>
                    <a:pt x="76" y="111"/>
                  </a:lnTo>
                  <a:lnTo>
                    <a:pt x="76" y="108"/>
                  </a:lnTo>
                  <a:lnTo>
                    <a:pt x="73" y="108"/>
                  </a:lnTo>
                  <a:lnTo>
                    <a:pt x="73" y="108"/>
                  </a:lnTo>
                  <a:lnTo>
                    <a:pt x="71" y="108"/>
                  </a:lnTo>
                  <a:lnTo>
                    <a:pt x="71" y="108"/>
                  </a:lnTo>
                  <a:lnTo>
                    <a:pt x="71" y="106"/>
                  </a:lnTo>
                  <a:lnTo>
                    <a:pt x="71" y="106"/>
                  </a:lnTo>
                  <a:lnTo>
                    <a:pt x="71" y="106"/>
                  </a:lnTo>
                  <a:lnTo>
                    <a:pt x="73" y="104"/>
                  </a:lnTo>
                  <a:lnTo>
                    <a:pt x="73" y="104"/>
                  </a:lnTo>
                  <a:lnTo>
                    <a:pt x="73" y="106"/>
                  </a:lnTo>
                  <a:lnTo>
                    <a:pt x="78" y="106"/>
                  </a:lnTo>
                  <a:lnTo>
                    <a:pt x="78" y="108"/>
                  </a:lnTo>
                  <a:lnTo>
                    <a:pt x="78" y="108"/>
                  </a:lnTo>
                  <a:lnTo>
                    <a:pt x="76" y="108"/>
                  </a:lnTo>
                  <a:lnTo>
                    <a:pt x="76" y="108"/>
                  </a:lnTo>
                  <a:lnTo>
                    <a:pt x="78" y="111"/>
                  </a:lnTo>
                  <a:lnTo>
                    <a:pt x="78" y="113"/>
                  </a:lnTo>
                  <a:lnTo>
                    <a:pt x="80" y="113"/>
                  </a:lnTo>
                  <a:lnTo>
                    <a:pt x="80" y="111"/>
                  </a:lnTo>
                  <a:lnTo>
                    <a:pt x="83" y="111"/>
                  </a:lnTo>
                  <a:lnTo>
                    <a:pt x="83" y="108"/>
                  </a:lnTo>
                  <a:lnTo>
                    <a:pt x="83" y="106"/>
                  </a:lnTo>
                  <a:lnTo>
                    <a:pt x="85" y="104"/>
                  </a:lnTo>
                  <a:lnTo>
                    <a:pt x="85" y="101"/>
                  </a:lnTo>
                  <a:lnTo>
                    <a:pt x="85" y="99"/>
                  </a:lnTo>
                  <a:lnTo>
                    <a:pt x="85" y="99"/>
                  </a:lnTo>
                  <a:lnTo>
                    <a:pt x="85" y="99"/>
                  </a:lnTo>
                  <a:lnTo>
                    <a:pt x="85" y="99"/>
                  </a:lnTo>
                  <a:lnTo>
                    <a:pt x="85" y="97"/>
                  </a:lnTo>
                  <a:lnTo>
                    <a:pt x="87" y="97"/>
                  </a:lnTo>
                  <a:lnTo>
                    <a:pt x="87" y="94"/>
                  </a:lnTo>
                  <a:lnTo>
                    <a:pt x="87" y="94"/>
                  </a:lnTo>
                  <a:lnTo>
                    <a:pt x="87" y="94"/>
                  </a:lnTo>
                  <a:lnTo>
                    <a:pt x="87" y="92"/>
                  </a:lnTo>
                  <a:lnTo>
                    <a:pt x="87" y="94"/>
                  </a:lnTo>
                  <a:lnTo>
                    <a:pt x="90" y="97"/>
                  </a:lnTo>
                  <a:lnTo>
                    <a:pt x="90" y="101"/>
                  </a:lnTo>
                  <a:lnTo>
                    <a:pt x="90" y="101"/>
                  </a:lnTo>
                  <a:lnTo>
                    <a:pt x="90" y="101"/>
                  </a:lnTo>
                  <a:lnTo>
                    <a:pt x="99" y="99"/>
                  </a:lnTo>
                  <a:lnTo>
                    <a:pt x="102" y="99"/>
                  </a:lnTo>
                  <a:lnTo>
                    <a:pt x="99" y="99"/>
                  </a:lnTo>
                  <a:lnTo>
                    <a:pt x="102" y="99"/>
                  </a:lnTo>
                  <a:lnTo>
                    <a:pt x="102" y="99"/>
                  </a:lnTo>
                  <a:lnTo>
                    <a:pt x="104" y="101"/>
                  </a:lnTo>
                  <a:lnTo>
                    <a:pt x="104" y="101"/>
                  </a:lnTo>
                  <a:lnTo>
                    <a:pt x="104" y="99"/>
                  </a:lnTo>
                  <a:lnTo>
                    <a:pt x="104" y="101"/>
                  </a:lnTo>
                  <a:lnTo>
                    <a:pt x="104" y="101"/>
                  </a:lnTo>
                  <a:lnTo>
                    <a:pt x="104" y="101"/>
                  </a:lnTo>
                  <a:lnTo>
                    <a:pt x="104" y="101"/>
                  </a:lnTo>
                  <a:lnTo>
                    <a:pt x="102" y="101"/>
                  </a:lnTo>
                  <a:lnTo>
                    <a:pt x="99" y="101"/>
                  </a:lnTo>
                  <a:lnTo>
                    <a:pt x="97" y="104"/>
                  </a:lnTo>
                  <a:lnTo>
                    <a:pt x="94" y="104"/>
                  </a:lnTo>
                  <a:lnTo>
                    <a:pt x="92" y="106"/>
                  </a:lnTo>
                  <a:lnTo>
                    <a:pt x="90" y="106"/>
                  </a:lnTo>
                  <a:lnTo>
                    <a:pt x="90" y="108"/>
                  </a:lnTo>
                  <a:lnTo>
                    <a:pt x="87" y="113"/>
                  </a:lnTo>
                  <a:lnTo>
                    <a:pt x="85" y="118"/>
                  </a:lnTo>
                  <a:lnTo>
                    <a:pt x="85" y="120"/>
                  </a:lnTo>
                  <a:lnTo>
                    <a:pt x="85" y="120"/>
                  </a:lnTo>
                  <a:lnTo>
                    <a:pt x="90" y="118"/>
                  </a:lnTo>
                  <a:lnTo>
                    <a:pt x="90" y="118"/>
                  </a:lnTo>
                  <a:lnTo>
                    <a:pt x="92" y="118"/>
                  </a:lnTo>
                  <a:lnTo>
                    <a:pt x="85" y="120"/>
                  </a:lnTo>
                  <a:lnTo>
                    <a:pt x="85" y="120"/>
                  </a:lnTo>
                  <a:lnTo>
                    <a:pt x="83" y="123"/>
                  </a:lnTo>
                  <a:lnTo>
                    <a:pt x="83" y="123"/>
                  </a:lnTo>
                  <a:lnTo>
                    <a:pt x="83" y="127"/>
                  </a:lnTo>
                  <a:lnTo>
                    <a:pt x="83" y="130"/>
                  </a:lnTo>
                  <a:lnTo>
                    <a:pt x="87" y="130"/>
                  </a:lnTo>
                  <a:lnTo>
                    <a:pt x="90" y="130"/>
                  </a:lnTo>
                  <a:lnTo>
                    <a:pt x="90" y="130"/>
                  </a:lnTo>
                  <a:lnTo>
                    <a:pt x="90" y="130"/>
                  </a:lnTo>
                  <a:lnTo>
                    <a:pt x="90" y="130"/>
                  </a:lnTo>
                  <a:lnTo>
                    <a:pt x="94" y="127"/>
                  </a:lnTo>
                  <a:lnTo>
                    <a:pt x="97" y="130"/>
                  </a:lnTo>
                  <a:lnTo>
                    <a:pt x="99" y="130"/>
                  </a:lnTo>
                  <a:lnTo>
                    <a:pt x="102" y="130"/>
                  </a:lnTo>
                  <a:lnTo>
                    <a:pt x="102" y="127"/>
                  </a:lnTo>
                  <a:lnTo>
                    <a:pt x="102" y="125"/>
                  </a:lnTo>
                  <a:lnTo>
                    <a:pt x="102" y="125"/>
                  </a:lnTo>
                  <a:lnTo>
                    <a:pt x="104" y="127"/>
                  </a:lnTo>
                  <a:lnTo>
                    <a:pt x="104" y="130"/>
                  </a:lnTo>
                  <a:lnTo>
                    <a:pt x="104" y="130"/>
                  </a:lnTo>
                  <a:lnTo>
                    <a:pt x="109" y="130"/>
                  </a:lnTo>
                  <a:lnTo>
                    <a:pt x="111" y="127"/>
                  </a:lnTo>
                  <a:lnTo>
                    <a:pt x="113" y="127"/>
                  </a:lnTo>
                  <a:lnTo>
                    <a:pt x="113" y="125"/>
                  </a:lnTo>
                  <a:lnTo>
                    <a:pt x="113" y="125"/>
                  </a:lnTo>
                  <a:lnTo>
                    <a:pt x="113" y="123"/>
                  </a:lnTo>
                  <a:lnTo>
                    <a:pt x="113" y="123"/>
                  </a:lnTo>
                  <a:lnTo>
                    <a:pt x="113" y="120"/>
                  </a:lnTo>
                  <a:lnTo>
                    <a:pt x="113" y="120"/>
                  </a:lnTo>
                  <a:lnTo>
                    <a:pt x="113" y="118"/>
                  </a:lnTo>
                  <a:lnTo>
                    <a:pt x="116" y="116"/>
                  </a:lnTo>
                  <a:lnTo>
                    <a:pt x="116" y="116"/>
                  </a:lnTo>
                  <a:lnTo>
                    <a:pt x="116" y="116"/>
                  </a:lnTo>
                  <a:lnTo>
                    <a:pt x="116" y="116"/>
                  </a:lnTo>
                  <a:lnTo>
                    <a:pt x="116" y="116"/>
                  </a:lnTo>
                  <a:lnTo>
                    <a:pt x="116" y="116"/>
                  </a:lnTo>
                  <a:lnTo>
                    <a:pt x="116" y="116"/>
                  </a:lnTo>
                  <a:lnTo>
                    <a:pt x="118" y="118"/>
                  </a:lnTo>
                  <a:lnTo>
                    <a:pt x="116" y="120"/>
                  </a:lnTo>
                  <a:lnTo>
                    <a:pt x="116" y="120"/>
                  </a:lnTo>
                  <a:lnTo>
                    <a:pt x="116" y="120"/>
                  </a:lnTo>
                  <a:lnTo>
                    <a:pt x="116" y="120"/>
                  </a:lnTo>
                  <a:lnTo>
                    <a:pt x="116" y="123"/>
                  </a:lnTo>
                  <a:lnTo>
                    <a:pt x="116" y="123"/>
                  </a:lnTo>
                  <a:lnTo>
                    <a:pt x="116" y="123"/>
                  </a:lnTo>
                  <a:lnTo>
                    <a:pt x="116" y="123"/>
                  </a:lnTo>
                  <a:lnTo>
                    <a:pt x="118" y="125"/>
                  </a:lnTo>
                  <a:lnTo>
                    <a:pt x="120" y="125"/>
                  </a:lnTo>
                  <a:lnTo>
                    <a:pt x="120" y="123"/>
                  </a:lnTo>
                  <a:lnTo>
                    <a:pt x="120" y="123"/>
                  </a:lnTo>
                  <a:lnTo>
                    <a:pt x="120" y="123"/>
                  </a:lnTo>
                  <a:lnTo>
                    <a:pt x="120" y="123"/>
                  </a:lnTo>
                  <a:lnTo>
                    <a:pt x="120" y="123"/>
                  </a:lnTo>
                  <a:lnTo>
                    <a:pt x="120" y="120"/>
                  </a:lnTo>
                  <a:lnTo>
                    <a:pt x="120" y="120"/>
                  </a:lnTo>
                  <a:lnTo>
                    <a:pt x="120" y="120"/>
                  </a:lnTo>
                  <a:lnTo>
                    <a:pt x="120" y="120"/>
                  </a:lnTo>
                  <a:lnTo>
                    <a:pt x="123" y="120"/>
                  </a:lnTo>
                  <a:lnTo>
                    <a:pt x="123" y="120"/>
                  </a:lnTo>
                  <a:lnTo>
                    <a:pt x="123" y="123"/>
                  </a:lnTo>
                  <a:lnTo>
                    <a:pt x="123" y="123"/>
                  </a:lnTo>
                  <a:lnTo>
                    <a:pt x="120" y="123"/>
                  </a:lnTo>
                  <a:lnTo>
                    <a:pt x="120" y="123"/>
                  </a:lnTo>
                  <a:lnTo>
                    <a:pt x="123" y="123"/>
                  </a:lnTo>
                  <a:lnTo>
                    <a:pt x="123" y="123"/>
                  </a:lnTo>
                  <a:lnTo>
                    <a:pt x="123" y="125"/>
                  </a:lnTo>
                  <a:lnTo>
                    <a:pt x="120" y="125"/>
                  </a:lnTo>
                  <a:lnTo>
                    <a:pt x="120" y="125"/>
                  </a:lnTo>
                  <a:lnTo>
                    <a:pt x="118" y="127"/>
                  </a:lnTo>
                  <a:lnTo>
                    <a:pt x="118" y="127"/>
                  </a:lnTo>
                  <a:lnTo>
                    <a:pt x="118" y="130"/>
                  </a:lnTo>
                  <a:lnTo>
                    <a:pt x="120" y="130"/>
                  </a:lnTo>
                  <a:lnTo>
                    <a:pt x="123" y="130"/>
                  </a:lnTo>
                  <a:lnTo>
                    <a:pt x="128" y="130"/>
                  </a:lnTo>
                  <a:lnTo>
                    <a:pt x="130" y="130"/>
                  </a:lnTo>
                  <a:lnTo>
                    <a:pt x="132" y="130"/>
                  </a:lnTo>
                  <a:lnTo>
                    <a:pt x="135" y="127"/>
                  </a:lnTo>
                  <a:lnTo>
                    <a:pt x="135" y="127"/>
                  </a:lnTo>
                  <a:lnTo>
                    <a:pt x="135" y="127"/>
                  </a:lnTo>
                  <a:lnTo>
                    <a:pt x="135" y="127"/>
                  </a:lnTo>
                  <a:lnTo>
                    <a:pt x="137" y="127"/>
                  </a:lnTo>
                  <a:lnTo>
                    <a:pt x="137" y="130"/>
                  </a:lnTo>
                  <a:lnTo>
                    <a:pt x="137" y="130"/>
                  </a:lnTo>
                  <a:lnTo>
                    <a:pt x="139" y="130"/>
                  </a:lnTo>
                  <a:lnTo>
                    <a:pt x="139" y="130"/>
                  </a:lnTo>
                  <a:lnTo>
                    <a:pt x="139" y="130"/>
                  </a:lnTo>
                  <a:lnTo>
                    <a:pt x="139" y="130"/>
                  </a:lnTo>
                  <a:lnTo>
                    <a:pt x="139" y="130"/>
                  </a:lnTo>
                  <a:lnTo>
                    <a:pt x="142" y="130"/>
                  </a:lnTo>
                  <a:lnTo>
                    <a:pt x="142" y="130"/>
                  </a:lnTo>
                  <a:lnTo>
                    <a:pt x="144" y="130"/>
                  </a:lnTo>
                  <a:lnTo>
                    <a:pt x="144" y="127"/>
                  </a:lnTo>
                  <a:lnTo>
                    <a:pt x="147" y="127"/>
                  </a:lnTo>
                  <a:lnTo>
                    <a:pt x="147" y="125"/>
                  </a:lnTo>
                  <a:lnTo>
                    <a:pt x="149" y="125"/>
                  </a:lnTo>
                  <a:lnTo>
                    <a:pt x="149" y="123"/>
                  </a:lnTo>
                  <a:lnTo>
                    <a:pt x="149" y="123"/>
                  </a:lnTo>
                  <a:lnTo>
                    <a:pt x="154" y="123"/>
                  </a:lnTo>
                  <a:lnTo>
                    <a:pt x="156" y="125"/>
                  </a:lnTo>
                  <a:lnTo>
                    <a:pt x="156" y="125"/>
                  </a:lnTo>
                  <a:lnTo>
                    <a:pt x="156" y="125"/>
                  </a:lnTo>
                  <a:lnTo>
                    <a:pt x="156" y="127"/>
                  </a:lnTo>
                  <a:lnTo>
                    <a:pt x="154" y="127"/>
                  </a:lnTo>
                  <a:lnTo>
                    <a:pt x="154" y="127"/>
                  </a:lnTo>
                  <a:lnTo>
                    <a:pt x="154" y="127"/>
                  </a:lnTo>
                  <a:lnTo>
                    <a:pt x="154" y="127"/>
                  </a:lnTo>
                  <a:lnTo>
                    <a:pt x="151" y="130"/>
                  </a:lnTo>
                  <a:lnTo>
                    <a:pt x="151" y="130"/>
                  </a:lnTo>
                  <a:lnTo>
                    <a:pt x="154" y="130"/>
                  </a:lnTo>
                  <a:lnTo>
                    <a:pt x="151" y="132"/>
                  </a:lnTo>
                  <a:lnTo>
                    <a:pt x="149" y="132"/>
                  </a:lnTo>
                  <a:lnTo>
                    <a:pt x="149" y="134"/>
                  </a:lnTo>
                  <a:lnTo>
                    <a:pt x="149" y="134"/>
                  </a:lnTo>
                  <a:lnTo>
                    <a:pt x="149" y="134"/>
                  </a:lnTo>
                  <a:lnTo>
                    <a:pt x="147" y="134"/>
                  </a:lnTo>
                  <a:lnTo>
                    <a:pt x="147" y="134"/>
                  </a:lnTo>
                  <a:lnTo>
                    <a:pt x="147" y="134"/>
                  </a:lnTo>
                  <a:lnTo>
                    <a:pt x="147" y="134"/>
                  </a:lnTo>
                  <a:lnTo>
                    <a:pt x="147" y="134"/>
                  </a:lnTo>
                  <a:lnTo>
                    <a:pt x="144" y="134"/>
                  </a:lnTo>
                  <a:lnTo>
                    <a:pt x="144" y="134"/>
                  </a:lnTo>
                  <a:lnTo>
                    <a:pt x="144" y="134"/>
                  </a:lnTo>
                  <a:lnTo>
                    <a:pt x="144" y="134"/>
                  </a:lnTo>
                  <a:lnTo>
                    <a:pt x="144" y="134"/>
                  </a:lnTo>
                  <a:lnTo>
                    <a:pt x="144" y="137"/>
                  </a:lnTo>
                  <a:lnTo>
                    <a:pt x="144" y="137"/>
                  </a:lnTo>
                  <a:lnTo>
                    <a:pt x="142" y="139"/>
                  </a:lnTo>
                  <a:lnTo>
                    <a:pt x="142" y="139"/>
                  </a:lnTo>
                  <a:lnTo>
                    <a:pt x="139" y="137"/>
                  </a:lnTo>
                  <a:lnTo>
                    <a:pt x="139" y="137"/>
                  </a:lnTo>
                  <a:lnTo>
                    <a:pt x="137" y="139"/>
                  </a:lnTo>
                  <a:lnTo>
                    <a:pt x="137" y="139"/>
                  </a:lnTo>
                  <a:lnTo>
                    <a:pt x="139" y="139"/>
                  </a:lnTo>
                  <a:lnTo>
                    <a:pt x="139" y="139"/>
                  </a:lnTo>
                  <a:lnTo>
                    <a:pt x="139" y="142"/>
                  </a:lnTo>
                  <a:lnTo>
                    <a:pt x="137" y="142"/>
                  </a:lnTo>
                  <a:lnTo>
                    <a:pt x="137" y="144"/>
                  </a:lnTo>
                  <a:lnTo>
                    <a:pt x="135" y="144"/>
                  </a:lnTo>
                  <a:lnTo>
                    <a:pt x="132" y="144"/>
                  </a:lnTo>
                  <a:lnTo>
                    <a:pt x="128" y="142"/>
                  </a:lnTo>
                  <a:lnTo>
                    <a:pt x="125" y="142"/>
                  </a:lnTo>
                  <a:lnTo>
                    <a:pt x="120" y="142"/>
                  </a:lnTo>
                  <a:lnTo>
                    <a:pt x="113" y="139"/>
                  </a:lnTo>
                  <a:lnTo>
                    <a:pt x="109" y="142"/>
                  </a:lnTo>
                  <a:lnTo>
                    <a:pt x="106" y="139"/>
                  </a:lnTo>
                  <a:lnTo>
                    <a:pt x="104" y="142"/>
                  </a:lnTo>
                  <a:lnTo>
                    <a:pt x="102" y="142"/>
                  </a:lnTo>
                  <a:lnTo>
                    <a:pt x="99" y="142"/>
                  </a:lnTo>
                  <a:lnTo>
                    <a:pt x="97" y="144"/>
                  </a:lnTo>
                  <a:lnTo>
                    <a:pt x="97" y="146"/>
                  </a:lnTo>
                  <a:lnTo>
                    <a:pt x="97" y="146"/>
                  </a:lnTo>
                  <a:lnTo>
                    <a:pt x="97" y="146"/>
                  </a:lnTo>
                  <a:lnTo>
                    <a:pt x="94" y="146"/>
                  </a:lnTo>
                  <a:lnTo>
                    <a:pt x="94" y="146"/>
                  </a:lnTo>
                  <a:lnTo>
                    <a:pt x="94" y="146"/>
                  </a:lnTo>
                  <a:lnTo>
                    <a:pt x="92" y="146"/>
                  </a:lnTo>
                  <a:lnTo>
                    <a:pt x="94" y="146"/>
                  </a:lnTo>
                  <a:lnTo>
                    <a:pt x="94" y="149"/>
                  </a:lnTo>
                  <a:lnTo>
                    <a:pt x="94" y="151"/>
                  </a:lnTo>
                  <a:lnTo>
                    <a:pt x="94" y="149"/>
                  </a:lnTo>
                  <a:lnTo>
                    <a:pt x="92" y="149"/>
                  </a:lnTo>
                  <a:lnTo>
                    <a:pt x="90" y="149"/>
                  </a:lnTo>
                  <a:lnTo>
                    <a:pt x="87" y="149"/>
                  </a:lnTo>
                  <a:lnTo>
                    <a:pt x="85" y="149"/>
                  </a:lnTo>
                  <a:lnTo>
                    <a:pt x="83" y="149"/>
                  </a:lnTo>
                  <a:lnTo>
                    <a:pt x="80" y="151"/>
                  </a:lnTo>
                  <a:lnTo>
                    <a:pt x="76" y="149"/>
                  </a:lnTo>
                  <a:lnTo>
                    <a:pt x="68" y="153"/>
                  </a:lnTo>
                  <a:lnTo>
                    <a:pt x="66" y="156"/>
                  </a:lnTo>
                  <a:lnTo>
                    <a:pt x="64" y="156"/>
                  </a:lnTo>
                  <a:lnTo>
                    <a:pt x="64" y="156"/>
                  </a:lnTo>
                  <a:lnTo>
                    <a:pt x="61" y="158"/>
                  </a:lnTo>
                  <a:lnTo>
                    <a:pt x="61" y="160"/>
                  </a:lnTo>
                  <a:lnTo>
                    <a:pt x="61" y="160"/>
                  </a:lnTo>
                  <a:lnTo>
                    <a:pt x="61" y="163"/>
                  </a:lnTo>
                  <a:lnTo>
                    <a:pt x="66" y="168"/>
                  </a:lnTo>
                  <a:lnTo>
                    <a:pt x="66" y="168"/>
                  </a:lnTo>
                  <a:lnTo>
                    <a:pt x="66" y="170"/>
                  </a:lnTo>
                  <a:lnTo>
                    <a:pt x="66" y="170"/>
                  </a:lnTo>
                  <a:lnTo>
                    <a:pt x="66" y="170"/>
                  </a:lnTo>
                  <a:lnTo>
                    <a:pt x="66" y="170"/>
                  </a:lnTo>
                  <a:lnTo>
                    <a:pt x="73" y="179"/>
                  </a:lnTo>
                  <a:lnTo>
                    <a:pt x="76" y="182"/>
                  </a:lnTo>
                  <a:lnTo>
                    <a:pt x="80" y="187"/>
                  </a:lnTo>
                  <a:lnTo>
                    <a:pt x="85" y="189"/>
                  </a:lnTo>
                  <a:lnTo>
                    <a:pt x="90" y="189"/>
                  </a:lnTo>
                  <a:lnTo>
                    <a:pt x="99" y="189"/>
                  </a:lnTo>
                  <a:lnTo>
                    <a:pt x="104" y="191"/>
                  </a:lnTo>
                  <a:lnTo>
                    <a:pt x="106" y="189"/>
                  </a:lnTo>
                  <a:lnTo>
                    <a:pt x="109" y="189"/>
                  </a:lnTo>
                  <a:lnTo>
                    <a:pt x="111" y="189"/>
                  </a:lnTo>
                  <a:lnTo>
                    <a:pt x="125" y="187"/>
                  </a:lnTo>
                  <a:lnTo>
                    <a:pt x="128" y="184"/>
                  </a:lnTo>
                  <a:lnTo>
                    <a:pt x="132" y="182"/>
                  </a:lnTo>
                  <a:lnTo>
                    <a:pt x="135" y="182"/>
                  </a:lnTo>
                  <a:lnTo>
                    <a:pt x="135" y="182"/>
                  </a:lnTo>
                  <a:lnTo>
                    <a:pt x="137" y="179"/>
                  </a:lnTo>
                  <a:lnTo>
                    <a:pt x="137" y="179"/>
                  </a:lnTo>
                  <a:lnTo>
                    <a:pt x="139" y="179"/>
                  </a:lnTo>
                  <a:lnTo>
                    <a:pt x="142" y="179"/>
                  </a:lnTo>
                  <a:lnTo>
                    <a:pt x="144" y="179"/>
                  </a:lnTo>
                  <a:lnTo>
                    <a:pt x="144" y="179"/>
                  </a:lnTo>
                  <a:lnTo>
                    <a:pt x="144" y="177"/>
                  </a:lnTo>
                  <a:lnTo>
                    <a:pt x="144" y="177"/>
                  </a:lnTo>
                  <a:lnTo>
                    <a:pt x="147" y="177"/>
                  </a:lnTo>
                  <a:lnTo>
                    <a:pt x="149" y="177"/>
                  </a:lnTo>
                  <a:lnTo>
                    <a:pt x="149" y="177"/>
                  </a:lnTo>
                  <a:lnTo>
                    <a:pt x="151" y="175"/>
                  </a:lnTo>
                  <a:lnTo>
                    <a:pt x="154" y="172"/>
                  </a:lnTo>
                  <a:lnTo>
                    <a:pt x="156" y="170"/>
                  </a:lnTo>
                  <a:lnTo>
                    <a:pt x="156" y="170"/>
                  </a:lnTo>
                  <a:lnTo>
                    <a:pt x="154" y="168"/>
                  </a:lnTo>
                  <a:lnTo>
                    <a:pt x="154" y="168"/>
                  </a:lnTo>
                  <a:lnTo>
                    <a:pt x="156" y="165"/>
                  </a:lnTo>
                  <a:lnTo>
                    <a:pt x="156" y="165"/>
                  </a:lnTo>
                  <a:lnTo>
                    <a:pt x="156" y="165"/>
                  </a:lnTo>
                  <a:lnTo>
                    <a:pt x="163" y="165"/>
                  </a:lnTo>
                  <a:lnTo>
                    <a:pt x="163" y="165"/>
                  </a:lnTo>
                  <a:lnTo>
                    <a:pt x="163" y="165"/>
                  </a:lnTo>
                  <a:lnTo>
                    <a:pt x="161" y="163"/>
                  </a:lnTo>
                  <a:lnTo>
                    <a:pt x="161" y="163"/>
                  </a:lnTo>
                  <a:lnTo>
                    <a:pt x="163" y="163"/>
                  </a:lnTo>
                  <a:lnTo>
                    <a:pt x="163" y="163"/>
                  </a:lnTo>
                  <a:lnTo>
                    <a:pt x="163" y="163"/>
                  </a:lnTo>
                  <a:lnTo>
                    <a:pt x="163" y="163"/>
                  </a:lnTo>
                  <a:lnTo>
                    <a:pt x="163" y="163"/>
                  </a:lnTo>
                  <a:lnTo>
                    <a:pt x="163" y="163"/>
                  </a:lnTo>
                  <a:lnTo>
                    <a:pt x="165" y="160"/>
                  </a:lnTo>
                  <a:lnTo>
                    <a:pt x="168" y="163"/>
                  </a:lnTo>
                  <a:lnTo>
                    <a:pt x="170" y="163"/>
                  </a:lnTo>
                  <a:lnTo>
                    <a:pt x="170" y="163"/>
                  </a:lnTo>
                  <a:lnTo>
                    <a:pt x="170" y="163"/>
                  </a:lnTo>
                  <a:lnTo>
                    <a:pt x="170" y="165"/>
                  </a:lnTo>
                  <a:lnTo>
                    <a:pt x="170" y="163"/>
                  </a:lnTo>
                  <a:lnTo>
                    <a:pt x="173" y="163"/>
                  </a:lnTo>
                  <a:lnTo>
                    <a:pt x="173" y="163"/>
                  </a:lnTo>
                  <a:lnTo>
                    <a:pt x="173" y="156"/>
                  </a:lnTo>
                  <a:lnTo>
                    <a:pt x="177" y="137"/>
                  </a:lnTo>
                  <a:lnTo>
                    <a:pt x="180" y="118"/>
                  </a:lnTo>
                  <a:lnTo>
                    <a:pt x="182" y="101"/>
                  </a:lnTo>
                  <a:lnTo>
                    <a:pt x="182" y="101"/>
                  </a:lnTo>
                  <a:lnTo>
                    <a:pt x="180" y="101"/>
                  </a:lnTo>
                  <a:lnTo>
                    <a:pt x="180" y="101"/>
                  </a:lnTo>
                  <a:lnTo>
                    <a:pt x="177" y="101"/>
                  </a:lnTo>
                  <a:lnTo>
                    <a:pt x="173" y="101"/>
                  </a:lnTo>
                  <a:lnTo>
                    <a:pt x="173" y="101"/>
                  </a:lnTo>
                  <a:lnTo>
                    <a:pt x="173" y="101"/>
                  </a:lnTo>
                  <a:lnTo>
                    <a:pt x="173" y="99"/>
                  </a:lnTo>
                  <a:lnTo>
                    <a:pt x="173" y="99"/>
                  </a:lnTo>
                  <a:lnTo>
                    <a:pt x="170" y="99"/>
                  </a:lnTo>
                  <a:lnTo>
                    <a:pt x="163" y="99"/>
                  </a:lnTo>
                  <a:lnTo>
                    <a:pt x="158" y="99"/>
                  </a:lnTo>
                  <a:lnTo>
                    <a:pt x="154" y="99"/>
                  </a:lnTo>
                  <a:lnTo>
                    <a:pt x="154" y="99"/>
                  </a:lnTo>
                  <a:lnTo>
                    <a:pt x="154" y="99"/>
                  </a:lnTo>
                  <a:lnTo>
                    <a:pt x="154" y="99"/>
                  </a:lnTo>
                  <a:lnTo>
                    <a:pt x="154" y="99"/>
                  </a:lnTo>
                  <a:lnTo>
                    <a:pt x="154" y="99"/>
                  </a:lnTo>
                  <a:lnTo>
                    <a:pt x="154" y="99"/>
                  </a:lnTo>
                  <a:lnTo>
                    <a:pt x="154" y="99"/>
                  </a:lnTo>
                  <a:lnTo>
                    <a:pt x="154" y="99"/>
                  </a:lnTo>
                  <a:lnTo>
                    <a:pt x="151" y="97"/>
                  </a:lnTo>
                  <a:lnTo>
                    <a:pt x="154" y="97"/>
                  </a:lnTo>
                  <a:lnTo>
                    <a:pt x="154" y="97"/>
                  </a:lnTo>
                  <a:lnTo>
                    <a:pt x="154" y="97"/>
                  </a:lnTo>
                  <a:lnTo>
                    <a:pt x="154" y="94"/>
                  </a:lnTo>
                  <a:lnTo>
                    <a:pt x="151" y="94"/>
                  </a:lnTo>
                  <a:lnTo>
                    <a:pt x="151" y="94"/>
                  </a:lnTo>
                  <a:lnTo>
                    <a:pt x="151" y="92"/>
                  </a:lnTo>
                  <a:lnTo>
                    <a:pt x="151" y="92"/>
                  </a:lnTo>
                  <a:lnTo>
                    <a:pt x="151" y="92"/>
                  </a:lnTo>
                  <a:lnTo>
                    <a:pt x="151" y="89"/>
                  </a:lnTo>
                  <a:lnTo>
                    <a:pt x="154" y="87"/>
                  </a:lnTo>
                  <a:lnTo>
                    <a:pt x="154" y="87"/>
                  </a:lnTo>
                  <a:lnTo>
                    <a:pt x="154" y="87"/>
                  </a:lnTo>
                  <a:lnTo>
                    <a:pt x="151" y="87"/>
                  </a:lnTo>
                  <a:lnTo>
                    <a:pt x="151"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1" y="73"/>
                  </a:lnTo>
                  <a:lnTo>
                    <a:pt x="151" y="73"/>
                  </a:lnTo>
                  <a:lnTo>
                    <a:pt x="154" y="73"/>
                  </a:lnTo>
                  <a:lnTo>
                    <a:pt x="154" y="73"/>
                  </a:lnTo>
                  <a:lnTo>
                    <a:pt x="154" y="73"/>
                  </a:lnTo>
                  <a:lnTo>
                    <a:pt x="154" y="73"/>
                  </a:lnTo>
                  <a:lnTo>
                    <a:pt x="154" y="73"/>
                  </a:lnTo>
                  <a:lnTo>
                    <a:pt x="144" y="71"/>
                  </a:lnTo>
                  <a:lnTo>
                    <a:pt x="144" y="71"/>
                  </a:lnTo>
                  <a:lnTo>
                    <a:pt x="142" y="73"/>
                  </a:lnTo>
                  <a:lnTo>
                    <a:pt x="142" y="73"/>
                  </a:lnTo>
                  <a:lnTo>
                    <a:pt x="142" y="71"/>
                  </a:lnTo>
                  <a:lnTo>
                    <a:pt x="142" y="71"/>
                  </a:lnTo>
                  <a:lnTo>
                    <a:pt x="142" y="71"/>
                  </a:lnTo>
                  <a:lnTo>
                    <a:pt x="142" y="71"/>
                  </a:lnTo>
                  <a:lnTo>
                    <a:pt x="142" y="71"/>
                  </a:lnTo>
                  <a:lnTo>
                    <a:pt x="142" y="71"/>
                  </a:lnTo>
                  <a:lnTo>
                    <a:pt x="142" y="71"/>
                  </a:lnTo>
                  <a:lnTo>
                    <a:pt x="142" y="71"/>
                  </a:lnTo>
                  <a:lnTo>
                    <a:pt x="139" y="71"/>
                  </a:lnTo>
                  <a:lnTo>
                    <a:pt x="139" y="71"/>
                  </a:lnTo>
                  <a:lnTo>
                    <a:pt x="139" y="71"/>
                  </a:lnTo>
                  <a:lnTo>
                    <a:pt x="137" y="73"/>
                  </a:lnTo>
                  <a:lnTo>
                    <a:pt x="137" y="73"/>
                  </a:lnTo>
                  <a:lnTo>
                    <a:pt x="137" y="71"/>
                  </a:lnTo>
                  <a:lnTo>
                    <a:pt x="137" y="71"/>
                  </a:lnTo>
                  <a:lnTo>
                    <a:pt x="139" y="71"/>
                  </a:lnTo>
                  <a:lnTo>
                    <a:pt x="137" y="68"/>
                  </a:lnTo>
                  <a:lnTo>
                    <a:pt x="137" y="68"/>
                  </a:lnTo>
                  <a:lnTo>
                    <a:pt x="142" y="66"/>
                  </a:lnTo>
                  <a:lnTo>
                    <a:pt x="149" y="66"/>
                  </a:lnTo>
                  <a:lnTo>
                    <a:pt x="149" y="63"/>
                  </a:lnTo>
                  <a:lnTo>
                    <a:pt x="149" y="63"/>
                  </a:lnTo>
                  <a:lnTo>
                    <a:pt x="149" y="61"/>
                  </a:lnTo>
                  <a:lnTo>
                    <a:pt x="147" y="61"/>
                  </a:lnTo>
                  <a:lnTo>
                    <a:pt x="142" y="5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2398166" y="2373838"/>
              <a:ext cx="34204" cy="22410"/>
            </a:xfrm>
            <a:custGeom>
              <a:avLst/>
              <a:gdLst>
                <a:gd name="T0" fmla="*/ 0 w 29"/>
                <a:gd name="T1" fmla="*/ 5 h 19"/>
                <a:gd name="T2" fmla="*/ 0 w 29"/>
                <a:gd name="T3" fmla="*/ 7 h 19"/>
                <a:gd name="T4" fmla="*/ 0 w 29"/>
                <a:gd name="T5" fmla="*/ 7 h 19"/>
                <a:gd name="T6" fmla="*/ 0 w 29"/>
                <a:gd name="T7" fmla="*/ 7 h 19"/>
                <a:gd name="T8" fmla="*/ 0 w 29"/>
                <a:gd name="T9" fmla="*/ 10 h 19"/>
                <a:gd name="T10" fmla="*/ 0 w 29"/>
                <a:gd name="T11" fmla="*/ 10 h 19"/>
                <a:gd name="T12" fmla="*/ 7 w 29"/>
                <a:gd name="T13" fmla="*/ 12 h 19"/>
                <a:gd name="T14" fmla="*/ 7 w 29"/>
                <a:gd name="T15" fmla="*/ 12 h 19"/>
                <a:gd name="T16" fmla="*/ 21 w 29"/>
                <a:gd name="T17" fmla="*/ 17 h 19"/>
                <a:gd name="T18" fmla="*/ 24 w 29"/>
                <a:gd name="T19" fmla="*/ 19 h 19"/>
                <a:gd name="T20" fmla="*/ 24 w 29"/>
                <a:gd name="T21" fmla="*/ 19 h 19"/>
                <a:gd name="T22" fmla="*/ 24 w 29"/>
                <a:gd name="T23" fmla="*/ 19 h 19"/>
                <a:gd name="T24" fmla="*/ 26 w 29"/>
                <a:gd name="T25" fmla="*/ 17 h 19"/>
                <a:gd name="T26" fmla="*/ 26 w 29"/>
                <a:gd name="T27" fmla="*/ 17 h 19"/>
                <a:gd name="T28" fmla="*/ 29 w 29"/>
                <a:gd name="T29" fmla="*/ 14 h 19"/>
                <a:gd name="T30" fmla="*/ 29 w 29"/>
                <a:gd name="T31" fmla="*/ 14 h 19"/>
                <a:gd name="T32" fmla="*/ 29 w 29"/>
                <a:gd name="T33" fmla="*/ 12 h 19"/>
                <a:gd name="T34" fmla="*/ 29 w 29"/>
                <a:gd name="T35" fmla="*/ 10 h 19"/>
                <a:gd name="T36" fmla="*/ 29 w 29"/>
                <a:gd name="T37" fmla="*/ 7 h 19"/>
                <a:gd name="T38" fmla="*/ 29 w 29"/>
                <a:gd name="T39" fmla="*/ 7 h 19"/>
                <a:gd name="T40" fmla="*/ 29 w 29"/>
                <a:gd name="T41" fmla="*/ 7 h 19"/>
                <a:gd name="T42" fmla="*/ 26 w 29"/>
                <a:gd name="T43" fmla="*/ 2 h 19"/>
                <a:gd name="T44" fmla="*/ 24 w 29"/>
                <a:gd name="T45" fmla="*/ 0 h 19"/>
                <a:gd name="T46" fmla="*/ 17 w 29"/>
                <a:gd name="T47" fmla="*/ 0 h 19"/>
                <a:gd name="T48" fmla="*/ 14 w 29"/>
                <a:gd name="T49" fmla="*/ 0 h 19"/>
                <a:gd name="T50" fmla="*/ 12 w 29"/>
                <a:gd name="T51" fmla="*/ 0 h 19"/>
                <a:gd name="T52" fmla="*/ 7 w 29"/>
                <a:gd name="T53" fmla="*/ 0 h 19"/>
                <a:gd name="T54" fmla="*/ 0 w 29"/>
                <a:gd name="T55" fmla="*/ 5 h 19"/>
                <a:gd name="T56" fmla="*/ 0 w 29"/>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9" y="14"/>
                  </a:lnTo>
                  <a:lnTo>
                    <a:pt x="29" y="14"/>
                  </a:lnTo>
                  <a:lnTo>
                    <a:pt x="29" y="12"/>
                  </a:lnTo>
                  <a:lnTo>
                    <a:pt x="29" y="10"/>
                  </a:lnTo>
                  <a:lnTo>
                    <a:pt x="29" y="7"/>
                  </a:lnTo>
                  <a:lnTo>
                    <a:pt x="29" y="7"/>
                  </a:lnTo>
                  <a:lnTo>
                    <a:pt x="29" y="7"/>
                  </a:lnTo>
                  <a:lnTo>
                    <a:pt x="26" y="2"/>
                  </a:lnTo>
                  <a:lnTo>
                    <a:pt x="24" y="0"/>
                  </a:lnTo>
                  <a:lnTo>
                    <a:pt x="17" y="0"/>
                  </a:lnTo>
                  <a:lnTo>
                    <a:pt x="14" y="0"/>
                  </a:lnTo>
                  <a:lnTo>
                    <a:pt x="12" y="0"/>
                  </a:lnTo>
                  <a:lnTo>
                    <a:pt x="7" y="0"/>
                  </a:lnTo>
                  <a:lnTo>
                    <a:pt x="0" y="5"/>
                  </a:lnTo>
                  <a:lnTo>
                    <a:pt x="0"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2172893" y="2295995"/>
              <a:ext cx="228812" cy="147431"/>
            </a:xfrm>
            <a:custGeom>
              <a:avLst/>
              <a:gdLst>
                <a:gd name="T0" fmla="*/ 11 w 194"/>
                <a:gd name="T1" fmla="*/ 80 h 125"/>
                <a:gd name="T2" fmla="*/ 9 w 194"/>
                <a:gd name="T3" fmla="*/ 87 h 125"/>
                <a:gd name="T4" fmla="*/ 4 w 194"/>
                <a:gd name="T5" fmla="*/ 95 h 125"/>
                <a:gd name="T6" fmla="*/ 16 w 194"/>
                <a:gd name="T7" fmla="*/ 97 h 125"/>
                <a:gd name="T8" fmla="*/ 23 w 194"/>
                <a:gd name="T9" fmla="*/ 97 h 125"/>
                <a:gd name="T10" fmla="*/ 30 w 194"/>
                <a:gd name="T11" fmla="*/ 106 h 125"/>
                <a:gd name="T12" fmla="*/ 37 w 194"/>
                <a:gd name="T13" fmla="*/ 106 h 125"/>
                <a:gd name="T14" fmla="*/ 42 w 194"/>
                <a:gd name="T15" fmla="*/ 102 h 125"/>
                <a:gd name="T16" fmla="*/ 49 w 194"/>
                <a:gd name="T17" fmla="*/ 90 h 125"/>
                <a:gd name="T18" fmla="*/ 49 w 194"/>
                <a:gd name="T19" fmla="*/ 99 h 125"/>
                <a:gd name="T20" fmla="*/ 52 w 194"/>
                <a:gd name="T21" fmla="*/ 106 h 125"/>
                <a:gd name="T22" fmla="*/ 49 w 194"/>
                <a:gd name="T23" fmla="*/ 116 h 125"/>
                <a:gd name="T24" fmla="*/ 54 w 194"/>
                <a:gd name="T25" fmla="*/ 121 h 125"/>
                <a:gd name="T26" fmla="*/ 61 w 194"/>
                <a:gd name="T27" fmla="*/ 123 h 125"/>
                <a:gd name="T28" fmla="*/ 68 w 194"/>
                <a:gd name="T29" fmla="*/ 113 h 125"/>
                <a:gd name="T30" fmla="*/ 71 w 194"/>
                <a:gd name="T31" fmla="*/ 104 h 125"/>
                <a:gd name="T32" fmla="*/ 75 w 194"/>
                <a:gd name="T33" fmla="*/ 99 h 125"/>
                <a:gd name="T34" fmla="*/ 78 w 194"/>
                <a:gd name="T35" fmla="*/ 87 h 125"/>
                <a:gd name="T36" fmla="*/ 82 w 194"/>
                <a:gd name="T37" fmla="*/ 83 h 125"/>
                <a:gd name="T38" fmla="*/ 82 w 194"/>
                <a:gd name="T39" fmla="*/ 99 h 125"/>
                <a:gd name="T40" fmla="*/ 85 w 194"/>
                <a:gd name="T41" fmla="*/ 109 h 125"/>
                <a:gd name="T42" fmla="*/ 89 w 194"/>
                <a:gd name="T43" fmla="*/ 104 h 125"/>
                <a:gd name="T44" fmla="*/ 99 w 194"/>
                <a:gd name="T45" fmla="*/ 95 h 125"/>
                <a:gd name="T46" fmla="*/ 101 w 194"/>
                <a:gd name="T47" fmla="*/ 80 h 125"/>
                <a:gd name="T48" fmla="*/ 101 w 194"/>
                <a:gd name="T49" fmla="*/ 73 h 125"/>
                <a:gd name="T50" fmla="*/ 104 w 194"/>
                <a:gd name="T51" fmla="*/ 76 h 125"/>
                <a:gd name="T52" fmla="*/ 113 w 194"/>
                <a:gd name="T53" fmla="*/ 73 h 125"/>
                <a:gd name="T54" fmla="*/ 113 w 194"/>
                <a:gd name="T55" fmla="*/ 61 h 125"/>
                <a:gd name="T56" fmla="*/ 127 w 194"/>
                <a:gd name="T57" fmla="*/ 59 h 125"/>
                <a:gd name="T58" fmla="*/ 125 w 194"/>
                <a:gd name="T59" fmla="*/ 66 h 125"/>
                <a:gd name="T60" fmla="*/ 120 w 194"/>
                <a:gd name="T61" fmla="*/ 76 h 125"/>
                <a:gd name="T62" fmla="*/ 115 w 194"/>
                <a:gd name="T63" fmla="*/ 87 h 125"/>
                <a:gd name="T64" fmla="*/ 120 w 194"/>
                <a:gd name="T65" fmla="*/ 99 h 125"/>
                <a:gd name="T66" fmla="*/ 137 w 194"/>
                <a:gd name="T67" fmla="*/ 99 h 125"/>
                <a:gd name="T68" fmla="*/ 139 w 194"/>
                <a:gd name="T69" fmla="*/ 87 h 125"/>
                <a:gd name="T70" fmla="*/ 146 w 194"/>
                <a:gd name="T71" fmla="*/ 83 h 125"/>
                <a:gd name="T72" fmla="*/ 165 w 194"/>
                <a:gd name="T73" fmla="*/ 76 h 125"/>
                <a:gd name="T74" fmla="*/ 168 w 194"/>
                <a:gd name="T75" fmla="*/ 66 h 125"/>
                <a:gd name="T76" fmla="*/ 177 w 194"/>
                <a:gd name="T77" fmla="*/ 57 h 125"/>
                <a:gd name="T78" fmla="*/ 170 w 194"/>
                <a:gd name="T79" fmla="*/ 38 h 125"/>
                <a:gd name="T80" fmla="*/ 179 w 194"/>
                <a:gd name="T81" fmla="*/ 31 h 125"/>
                <a:gd name="T82" fmla="*/ 191 w 194"/>
                <a:gd name="T83" fmla="*/ 26 h 125"/>
                <a:gd name="T84" fmla="*/ 191 w 194"/>
                <a:gd name="T85" fmla="*/ 21 h 125"/>
                <a:gd name="T86" fmla="*/ 182 w 194"/>
                <a:gd name="T87" fmla="*/ 7 h 125"/>
                <a:gd name="T88" fmla="*/ 170 w 194"/>
                <a:gd name="T89" fmla="*/ 2 h 125"/>
                <a:gd name="T90" fmla="*/ 163 w 194"/>
                <a:gd name="T91" fmla="*/ 5 h 125"/>
                <a:gd name="T92" fmla="*/ 170 w 194"/>
                <a:gd name="T93" fmla="*/ 12 h 125"/>
                <a:gd name="T94" fmla="*/ 158 w 194"/>
                <a:gd name="T95" fmla="*/ 14 h 125"/>
                <a:gd name="T96" fmla="*/ 156 w 194"/>
                <a:gd name="T97" fmla="*/ 19 h 125"/>
                <a:gd name="T98" fmla="*/ 146 w 194"/>
                <a:gd name="T99" fmla="*/ 12 h 125"/>
                <a:gd name="T100" fmla="*/ 146 w 194"/>
                <a:gd name="T101" fmla="*/ 7 h 125"/>
                <a:gd name="T102" fmla="*/ 118 w 194"/>
                <a:gd name="T103" fmla="*/ 5 h 125"/>
                <a:gd name="T104" fmla="*/ 108 w 194"/>
                <a:gd name="T105" fmla="*/ 16 h 125"/>
                <a:gd name="T106" fmla="*/ 94 w 194"/>
                <a:gd name="T107" fmla="*/ 24 h 125"/>
                <a:gd name="T108" fmla="*/ 87 w 194"/>
                <a:gd name="T109" fmla="*/ 31 h 125"/>
                <a:gd name="T110" fmla="*/ 80 w 194"/>
                <a:gd name="T111" fmla="*/ 38 h 125"/>
                <a:gd name="T112" fmla="*/ 63 w 194"/>
                <a:gd name="T113" fmla="*/ 47 h 125"/>
                <a:gd name="T114" fmla="*/ 54 w 194"/>
                <a:gd name="T115" fmla="*/ 52 h 125"/>
                <a:gd name="T116" fmla="*/ 44 w 194"/>
                <a:gd name="T117" fmla="*/ 64 h 125"/>
                <a:gd name="T118" fmla="*/ 16 w 194"/>
                <a:gd name="T119" fmla="*/ 68 h 125"/>
                <a:gd name="T120" fmla="*/ 9 w 194"/>
                <a:gd name="T121" fmla="*/ 73 h 125"/>
                <a:gd name="T122" fmla="*/ 4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2" y="83"/>
                  </a:moveTo>
                  <a:lnTo>
                    <a:pt x="4" y="83"/>
                  </a:lnTo>
                  <a:lnTo>
                    <a:pt x="4" y="80"/>
                  </a:lnTo>
                  <a:lnTo>
                    <a:pt x="7" y="80"/>
                  </a:lnTo>
                  <a:lnTo>
                    <a:pt x="7" y="80"/>
                  </a:lnTo>
                  <a:lnTo>
                    <a:pt x="7" y="78"/>
                  </a:lnTo>
                  <a:lnTo>
                    <a:pt x="7" y="80"/>
                  </a:lnTo>
                  <a:lnTo>
                    <a:pt x="7" y="80"/>
                  </a:lnTo>
                  <a:lnTo>
                    <a:pt x="11" y="78"/>
                  </a:lnTo>
                  <a:lnTo>
                    <a:pt x="11" y="78"/>
                  </a:lnTo>
                  <a:lnTo>
                    <a:pt x="11" y="80"/>
                  </a:lnTo>
                  <a:lnTo>
                    <a:pt x="11" y="80"/>
                  </a:lnTo>
                  <a:lnTo>
                    <a:pt x="11" y="80"/>
                  </a:lnTo>
                  <a:lnTo>
                    <a:pt x="14" y="83"/>
                  </a:lnTo>
                  <a:lnTo>
                    <a:pt x="14" y="83"/>
                  </a:lnTo>
                  <a:lnTo>
                    <a:pt x="9" y="83"/>
                  </a:lnTo>
                  <a:lnTo>
                    <a:pt x="7" y="83"/>
                  </a:lnTo>
                  <a:lnTo>
                    <a:pt x="11" y="83"/>
                  </a:lnTo>
                  <a:lnTo>
                    <a:pt x="11" y="85"/>
                  </a:lnTo>
                  <a:lnTo>
                    <a:pt x="11" y="85"/>
                  </a:lnTo>
                  <a:lnTo>
                    <a:pt x="11" y="87"/>
                  </a:lnTo>
                  <a:lnTo>
                    <a:pt x="9" y="87"/>
                  </a:lnTo>
                  <a:lnTo>
                    <a:pt x="9" y="90"/>
                  </a:lnTo>
                  <a:lnTo>
                    <a:pt x="7" y="90"/>
                  </a:lnTo>
                  <a:lnTo>
                    <a:pt x="4" y="90"/>
                  </a:lnTo>
                  <a:lnTo>
                    <a:pt x="4" y="90"/>
                  </a:lnTo>
                  <a:lnTo>
                    <a:pt x="7" y="92"/>
                  </a:lnTo>
                  <a:lnTo>
                    <a:pt x="7" y="92"/>
                  </a:lnTo>
                  <a:lnTo>
                    <a:pt x="7" y="92"/>
                  </a:lnTo>
                  <a:lnTo>
                    <a:pt x="7" y="92"/>
                  </a:lnTo>
                  <a:lnTo>
                    <a:pt x="7" y="92"/>
                  </a:lnTo>
                  <a:lnTo>
                    <a:pt x="4" y="95"/>
                  </a:lnTo>
                  <a:lnTo>
                    <a:pt x="4" y="95"/>
                  </a:lnTo>
                  <a:lnTo>
                    <a:pt x="2" y="95"/>
                  </a:lnTo>
                  <a:lnTo>
                    <a:pt x="4" y="97"/>
                  </a:lnTo>
                  <a:lnTo>
                    <a:pt x="7" y="99"/>
                  </a:lnTo>
                  <a:lnTo>
                    <a:pt x="9" y="99"/>
                  </a:lnTo>
                  <a:lnTo>
                    <a:pt x="14" y="97"/>
                  </a:lnTo>
                  <a:lnTo>
                    <a:pt x="14" y="99"/>
                  </a:lnTo>
                  <a:lnTo>
                    <a:pt x="16" y="99"/>
                  </a:lnTo>
                  <a:lnTo>
                    <a:pt x="16" y="97"/>
                  </a:lnTo>
                  <a:lnTo>
                    <a:pt x="16" y="97"/>
                  </a:lnTo>
                  <a:lnTo>
                    <a:pt x="16" y="97"/>
                  </a:lnTo>
                  <a:lnTo>
                    <a:pt x="16" y="97"/>
                  </a:lnTo>
                  <a:lnTo>
                    <a:pt x="16" y="97"/>
                  </a:lnTo>
                  <a:lnTo>
                    <a:pt x="16" y="97"/>
                  </a:lnTo>
                  <a:lnTo>
                    <a:pt x="16" y="95"/>
                  </a:lnTo>
                  <a:lnTo>
                    <a:pt x="16" y="95"/>
                  </a:lnTo>
                  <a:lnTo>
                    <a:pt x="16" y="95"/>
                  </a:lnTo>
                  <a:lnTo>
                    <a:pt x="16" y="95"/>
                  </a:lnTo>
                  <a:lnTo>
                    <a:pt x="18" y="92"/>
                  </a:lnTo>
                  <a:lnTo>
                    <a:pt x="18" y="95"/>
                  </a:lnTo>
                  <a:lnTo>
                    <a:pt x="18" y="95"/>
                  </a:lnTo>
                  <a:lnTo>
                    <a:pt x="23" y="95"/>
                  </a:lnTo>
                  <a:lnTo>
                    <a:pt x="23" y="97"/>
                  </a:lnTo>
                  <a:lnTo>
                    <a:pt x="26" y="99"/>
                  </a:lnTo>
                  <a:lnTo>
                    <a:pt x="28" y="102"/>
                  </a:lnTo>
                  <a:lnTo>
                    <a:pt x="28" y="102"/>
                  </a:lnTo>
                  <a:lnTo>
                    <a:pt x="30" y="102"/>
                  </a:lnTo>
                  <a:lnTo>
                    <a:pt x="30" y="104"/>
                  </a:lnTo>
                  <a:lnTo>
                    <a:pt x="30" y="104"/>
                  </a:lnTo>
                  <a:lnTo>
                    <a:pt x="30" y="104"/>
                  </a:lnTo>
                  <a:lnTo>
                    <a:pt x="28" y="106"/>
                  </a:lnTo>
                  <a:lnTo>
                    <a:pt x="28" y="106"/>
                  </a:lnTo>
                  <a:lnTo>
                    <a:pt x="28" y="106"/>
                  </a:lnTo>
                  <a:lnTo>
                    <a:pt x="30" y="106"/>
                  </a:lnTo>
                  <a:lnTo>
                    <a:pt x="30" y="109"/>
                  </a:lnTo>
                  <a:lnTo>
                    <a:pt x="30" y="109"/>
                  </a:lnTo>
                  <a:lnTo>
                    <a:pt x="30" y="109"/>
                  </a:lnTo>
                  <a:lnTo>
                    <a:pt x="33" y="106"/>
                  </a:lnTo>
                  <a:lnTo>
                    <a:pt x="33" y="106"/>
                  </a:lnTo>
                  <a:lnTo>
                    <a:pt x="35" y="104"/>
                  </a:lnTo>
                  <a:lnTo>
                    <a:pt x="37" y="104"/>
                  </a:lnTo>
                  <a:lnTo>
                    <a:pt x="40" y="104"/>
                  </a:lnTo>
                  <a:lnTo>
                    <a:pt x="40" y="106"/>
                  </a:lnTo>
                  <a:lnTo>
                    <a:pt x="40" y="106"/>
                  </a:lnTo>
                  <a:lnTo>
                    <a:pt x="37" y="106"/>
                  </a:lnTo>
                  <a:lnTo>
                    <a:pt x="37" y="109"/>
                  </a:lnTo>
                  <a:lnTo>
                    <a:pt x="37" y="109"/>
                  </a:lnTo>
                  <a:lnTo>
                    <a:pt x="40" y="109"/>
                  </a:lnTo>
                  <a:lnTo>
                    <a:pt x="40" y="109"/>
                  </a:lnTo>
                  <a:lnTo>
                    <a:pt x="40" y="106"/>
                  </a:lnTo>
                  <a:lnTo>
                    <a:pt x="40" y="106"/>
                  </a:lnTo>
                  <a:lnTo>
                    <a:pt x="40" y="106"/>
                  </a:lnTo>
                  <a:lnTo>
                    <a:pt x="40" y="104"/>
                  </a:lnTo>
                  <a:lnTo>
                    <a:pt x="42" y="104"/>
                  </a:lnTo>
                  <a:lnTo>
                    <a:pt x="42" y="102"/>
                  </a:lnTo>
                  <a:lnTo>
                    <a:pt x="42" y="102"/>
                  </a:lnTo>
                  <a:lnTo>
                    <a:pt x="42" y="99"/>
                  </a:lnTo>
                  <a:lnTo>
                    <a:pt x="42" y="97"/>
                  </a:lnTo>
                  <a:lnTo>
                    <a:pt x="42" y="97"/>
                  </a:lnTo>
                  <a:lnTo>
                    <a:pt x="42" y="97"/>
                  </a:lnTo>
                  <a:lnTo>
                    <a:pt x="42" y="97"/>
                  </a:lnTo>
                  <a:lnTo>
                    <a:pt x="44" y="92"/>
                  </a:lnTo>
                  <a:lnTo>
                    <a:pt x="44" y="90"/>
                  </a:lnTo>
                  <a:lnTo>
                    <a:pt x="47" y="90"/>
                  </a:lnTo>
                  <a:lnTo>
                    <a:pt x="49" y="90"/>
                  </a:lnTo>
                  <a:lnTo>
                    <a:pt x="49" y="87"/>
                  </a:lnTo>
                  <a:lnTo>
                    <a:pt x="49" y="90"/>
                  </a:lnTo>
                  <a:lnTo>
                    <a:pt x="49" y="92"/>
                  </a:lnTo>
                  <a:lnTo>
                    <a:pt x="52" y="92"/>
                  </a:lnTo>
                  <a:lnTo>
                    <a:pt x="52" y="95"/>
                  </a:lnTo>
                  <a:lnTo>
                    <a:pt x="52" y="95"/>
                  </a:lnTo>
                  <a:lnTo>
                    <a:pt x="49" y="95"/>
                  </a:lnTo>
                  <a:lnTo>
                    <a:pt x="49" y="97"/>
                  </a:lnTo>
                  <a:lnTo>
                    <a:pt x="49" y="97"/>
                  </a:lnTo>
                  <a:lnTo>
                    <a:pt x="49" y="99"/>
                  </a:lnTo>
                  <a:lnTo>
                    <a:pt x="49" y="97"/>
                  </a:lnTo>
                  <a:lnTo>
                    <a:pt x="52" y="99"/>
                  </a:lnTo>
                  <a:lnTo>
                    <a:pt x="49" y="99"/>
                  </a:lnTo>
                  <a:lnTo>
                    <a:pt x="47" y="102"/>
                  </a:lnTo>
                  <a:lnTo>
                    <a:pt x="47" y="104"/>
                  </a:lnTo>
                  <a:lnTo>
                    <a:pt x="47" y="106"/>
                  </a:lnTo>
                  <a:lnTo>
                    <a:pt x="47" y="106"/>
                  </a:lnTo>
                  <a:lnTo>
                    <a:pt x="49" y="109"/>
                  </a:lnTo>
                  <a:lnTo>
                    <a:pt x="49" y="109"/>
                  </a:lnTo>
                  <a:lnTo>
                    <a:pt x="49" y="106"/>
                  </a:lnTo>
                  <a:lnTo>
                    <a:pt x="49" y="106"/>
                  </a:lnTo>
                  <a:lnTo>
                    <a:pt x="49" y="106"/>
                  </a:lnTo>
                  <a:lnTo>
                    <a:pt x="52" y="106"/>
                  </a:lnTo>
                  <a:lnTo>
                    <a:pt x="52" y="106"/>
                  </a:lnTo>
                  <a:lnTo>
                    <a:pt x="52" y="109"/>
                  </a:lnTo>
                  <a:lnTo>
                    <a:pt x="52" y="109"/>
                  </a:lnTo>
                  <a:lnTo>
                    <a:pt x="52" y="109"/>
                  </a:lnTo>
                  <a:lnTo>
                    <a:pt x="52" y="109"/>
                  </a:lnTo>
                  <a:lnTo>
                    <a:pt x="52" y="111"/>
                  </a:lnTo>
                  <a:lnTo>
                    <a:pt x="52" y="111"/>
                  </a:lnTo>
                  <a:lnTo>
                    <a:pt x="49" y="113"/>
                  </a:lnTo>
                  <a:lnTo>
                    <a:pt x="49" y="113"/>
                  </a:lnTo>
                  <a:lnTo>
                    <a:pt x="49" y="113"/>
                  </a:lnTo>
                  <a:lnTo>
                    <a:pt x="49" y="116"/>
                  </a:lnTo>
                  <a:lnTo>
                    <a:pt x="49" y="116"/>
                  </a:lnTo>
                  <a:lnTo>
                    <a:pt x="49" y="116"/>
                  </a:lnTo>
                  <a:lnTo>
                    <a:pt x="47" y="118"/>
                  </a:lnTo>
                  <a:lnTo>
                    <a:pt x="47" y="121"/>
                  </a:lnTo>
                  <a:lnTo>
                    <a:pt x="47" y="123"/>
                  </a:lnTo>
                  <a:lnTo>
                    <a:pt x="47" y="123"/>
                  </a:lnTo>
                  <a:lnTo>
                    <a:pt x="47" y="125"/>
                  </a:lnTo>
                  <a:lnTo>
                    <a:pt x="49" y="125"/>
                  </a:lnTo>
                  <a:lnTo>
                    <a:pt x="49" y="123"/>
                  </a:lnTo>
                  <a:lnTo>
                    <a:pt x="52" y="123"/>
                  </a:lnTo>
                  <a:lnTo>
                    <a:pt x="52" y="123"/>
                  </a:lnTo>
                  <a:lnTo>
                    <a:pt x="54" y="121"/>
                  </a:lnTo>
                  <a:lnTo>
                    <a:pt x="54" y="118"/>
                  </a:lnTo>
                  <a:lnTo>
                    <a:pt x="54" y="118"/>
                  </a:lnTo>
                  <a:lnTo>
                    <a:pt x="56" y="118"/>
                  </a:lnTo>
                  <a:lnTo>
                    <a:pt x="56" y="118"/>
                  </a:lnTo>
                  <a:lnTo>
                    <a:pt x="56" y="118"/>
                  </a:lnTo>
                  <a:lnTo>
                    <a:pt x="56" y="121"/>
                  </a:lnTo>
                  <a:lnTo>
                    <a:pt x="56" y="121"/>
                  </a:lnTo>
                  <a:lnTo>
                    <a:pt x="56" y="121"/>
                  </a:lnTo>
                  <a:lnTo>
                    <a:pt x="56" y="123"/>
                  </a:lnTo>
                  <a:lnTo>
                    <a:pt x="56" y="123"/>
                  </a:lnTo>
                  <a:lnTo>
                    <a:pt x="61" y="123"/>
                  </a:lnTo>
                  <a:lnTo>
                    <a:pt x="63" y="123"/>
                  </a:lnTo>
                  <a:lnTo>
                    <a:pt x="63" y="121"/>
                  </a:lnTo>
                  <a:lnTo>
                    <a:pt x="66" y="121"/>
                  </a:lnTo>
                  <a:lnTo>
                    <a:pt x="66" y="118"/>
                  </a:lnTo>
                  <a:lnTo>
                    <a:pt x="66" y="118"/>
                  </a:lnTo>
                  <a:lnTo>
                    <a:pt x="68" y="121"/>
                  </a:lnTo>
                  <a:lnTo>
                    <a:pt x="68" y="121"/>
                  </a:lnTo>
                  <a:lnTo>
                    <a:pt x="68" y="118"/>
                  </a:lnTo>
                  <a:lnTo>
                    <a:pt x="68" y="118"/>
                  </a:lnTo>
                  <a:lnTo>
                    <a:pt x="66" y="118"/>
                  </a:lnTo>
                  <a:lnTo>
                    <a:pt x="68" y="113"/>
                  </a:lnTo>
                  <a:lnTo>
                    <a:pt x="68" y="113"/>
                  </a:lnTo>
                  <a:lnTo>
                    <a:pt x="71" y="113"/>
                  </a:lnTo>
                  <a:lnTo>
                    <a:pt x="71" y="113"/>
                  </a:lnTo>
                  <a:lnTo>
                    <a:pt x="71" y="116"/>
                  </a:lnTo>
                  <a:lnTo>
                    <a:pt x="71" y="116"/>
                  </a:lnTo>
                  <a:lnTo>
                    <a:pt x="73" y="116"/>
                  </a:lnTo>
                  <a:lnTo>
                    <a:pt x="73" y="113"/>
                  </a:lnTo>
                  <a:lnTo>
                    <a:pt x="73" y="111"/>
                  </a:lnTo>
                  <a:lnTo>
                    <a:pt x="73" y="109"/>
                  </a:lnTo>
                  <a:lnTo>
                    <a:pt x="71" y="104"/>
                  </a:lnTo>
                  <a:lnTo>
                    <a:pt x="71" y="104"/>
                  </a:lnTo>
                  <a:lnTo>
                    <a:pt x="68" y="104"/>
                  </a:lnTo>
                  <a:lnTo>
                    <a:pt x="68" y="102"/>
                  </a:lnTo>
                  <a:lnTo>
                    <a:pt x="73" y="104"/>
                  </a:lnTo>
                  <a:lnTo>
                    <a:pt x="75" y="104"/>
                  </a:lnTo>
                  <a:lnTo>
                    <a:pt x="75" y="102"/>
                  </a:lnTo>
                  <a:lnTo>
                    <a:pt x="73" y="102"/>
                  </a:lnTo>
                  <a:lnTo>
                    <a:pt x="73" y="102"/>
                  </a:lnTo>
                  <a:lnTo>
                    <a:pt x="73" y="99"/>
                  </a:lnTo>
                  <a:lnTo>
                    <a:pt x="73" y="99"/>
                  </a:lnTo>
                  <a:lnTo>
                    <a:pt x="75" y="99"/>
                  </a:lnTo>
                  <a:lnTo>
                    <a:pt x="75" y="99"/>
                  </a:lnTo>
                  <a:lnTo>
                    <a:pt x="75" y="99"/>
                  </a:lnTo>
                  <a:lnTo>
                    <a:pt x="75" y="99"/>
                  </a:lnTo>
                  <a:lnTo>
                    <a:pt x="75" y="97"/>
                  </a:lnTo>
                  <a:lnTo>
                    <a:pt x="75" y="97"/>
                  </a:lnTo>
                  <a:lnTo>
                    <a:pt x="75" y="97"/>
                  </a:lnTo>
                  <a:lnTo>
                    <a:pt x="75" y="97"/>
                  </a:lnTo>
                  <a:lnTo>
                    <a:pt x="75" y="92"/>
                  </a:lnTo>
                  <a:lnTo>
                    <a:pt x="75" y="90"/>
                  </a:lnTo>
                  <a:lnTo>
                    <a:pt x="78" y="90"/>
                  </a:lnTo>
                  <a:lnTo>
                    <a:pt x="78" y="90"/>
                  </a:lnTo>
                  <a:lnTo>
                    <a:pt x="78" y="87"/>
                  </a:lnTo>
                  <a:lnTo>
                    <a:pt x="78" y="87"/>
                  </a:lnTo>
                  <a:lnTo>
                    <a:pt x="78" y="85"/>
                  </a:lnTo>
                  <a:lnTo>
                    <a:pt x="78" y="85"/>
                  </a:lnTo>
                  <a:lnTo>
                    <a:pt x="78" y="85"/>
                  </a:lnTo>
                  <a:lnTo>
                    <a:pt x="78" y="85"/>
                  </a:lnTo>
                  <a:lnTo>
                    <a:pt x="78" y="85"/>
                  </a:lnTo>
                  <a:lnTo>
                    <a:pt x="80" y="87"/>
                  </a:lnTo>
                  <a:lnTo>
                    <a:pt x="82" y="85"/>
                  </a:lnTo>
                  <a:lnTo>
                    <a:pt x="82" y="85"/>
                  </a:lnTo>
                  <a:lnTo>
                    <a:pt x="82" y="85"/>
                  </a:lnTo>
                  <a:lnTo>
                    <a:pt x="82" y="83"/>
                  </a:lnTo>
                  <a:lnTo>
                    <a:pt x="82" y="83"/>
                  </a:lnTo>
                  <a:lnTo>
                    <a:pt x="82" y="83"/>
                  </a:lnTo>
                  <a:lnTo>
                    <a:pt x="82" y="85"/>
                  </a:lnTo>
                  <a:lnTo>
                    <a:pt x="80" y="90"/>
                  </a:lnTo>
                  <a:lnTo>
                    <a:pt x="80" y="92"/>
                  </a:lnTo>
                  <a:lnTo>
                    <a:pt x="80" y="92"/>
                  </a:lnTo>
                  <a:lnTo>
                    <a:pt x="82" y="95"/>
                  </a:lnTo>
                  <a:lnTo>
                    <a:pt x="82" y="97"/>
                  </a:lnTo>
                  <a:lnTo>
                    <a:pt x="82" y="97"/>
                  </a:lnTo>
                  <a:lnTo>
                    <a:pt x="82" y="99"/>
                  </a:lnTo>
                  <a:lnTo>
                    <a:pt x="82" y="99"/>
                  </a:lnTo>
                  <a:lnTo>
                    <a:pt x="80" y="102"/>
                  </a:lnTo>
                  <a:lnTo>
                    <a:pt x="80" y="104"/>
                  </a:lnTo>
                  <a:lnTo>
                    <a:pt x="80" y="106"/>
                  </a:lnTo>
                  <a:lnTo>
                    <a:pt x="80" y="106"/>
                  </a:lnTo>
                  <a:lnTo>
                    <a:pt x="82" y="106"/>
                  </a:lnTo>
                  <a:lnTo>
                    <a:pt x="82" y="106"/>
                  </a:lnTo>
                  <a:lnTo>
                    <a:pt x="82" y="106"/>
                  </a:lnTo>
                  <a:lnTo>
                    <a:pt x="82" y="109"/>
                  </a:lnTo>
                  <a:lnTo>
                    <a:pt x="82" y="109"/>
                  </a:lnTo>
                  <a:lnTo>
                    <a:pt x="85" y="109"/>
                  </a:lnTo>
                  <a:lnTo>
                    <a:pt x="85" y="109"/>
                  </a:lnTo>
                  <a:lnTo>
                    <a:pt x="85" y="109"/>
                  </a:lnTo>
                  <a:lnTo>
                    <a:pt x="85" y="109"/>
                  </a:lnTo>
                  <a:lnTo>
                    <a:pt x="85" y="106"/>
                  </a:lnTo>
                  <a:lnTo>
                    <a:pt x="85" y="106"/>
                  </a:lnTo>
                  <a:lnTo>
                    <a:pt x="85" y="106"/>
                  </a:lnTo>
                  <a:lnTo>
                    <a:pt x="87" y="106"/>
                  </a:lnTo>
                  <a:lnTo>
                    <a:pt x="87" y="106"/>
                  </a:lnTo>
                  <a:lnTo>
                    <a:pt x="87" y="106"/>
                  </a:lnTo>
                  <a:lnTo>
                    <a:pt x="87" y="104"/>
                  </a:lnTo>
                  <a:lnTo>
                    <a:pt x="87" y="104"/>
                  </a:lnTo>
                  <a:lnTo>
                    <a:pt x="89" y="104"/>
                  </a:lnTo>
                  <a:lnTo>
                    <a:pt x="89" y="104"/>
                  </a:lnTo>
                  <a:lnTo>
                    <a:pt x="89" y="104"/>
                  </a:lnTo>
                  <a:lnTo>
                    <a:pt x="92" y="102"/>
                  </a:lnTo>
                  <a:lnTo>
                    <a:pt x="89" y="102"/>
                  </a:lnTo>
                  <a:lnTo>
                    <a:pt x="89" y="99"/>
                  </a:lnTo>
                  <a:lnTo>
                    <a:pt x="92" y="97"/>
                  </a:lnTo>
                  <a:lnTo>
                    <a:pt x="92" y="97"/>
                  </a:lnTo>
                  <a:lnTo>
                    <a:pt x="94" y="95"/>
                  </a:lnTo>
                  <a:lnTo>
                    <a:pt x="94" y="95"/>
                  </a:lnTo>
                  <a:lnTo>
                    <a:pt x="97" y="95"/>
                  </a:lnTo>
                  <a:lnTo>
                    <a:pt x="99" y="95"/>
                  </a:lnTo>
                  <a:lnTo>
                    <a:pt x="99" y="92"/>
                  </a:lnTo>
                  <a:lnTo>
                    <a:pt x="101" y="92"/>
                  </a:lnTo>
                  <a:lnTo>
                    <a:pt x="101" y="92"/>
                  </a:lnTo>
                  <a:lnTo>
                    <a:pt x="101" y="90"/>
                  </a:lnTo>
                  <a:lnTo>
                    <a:pt x="101" y="90"/>
                  </a:lnTo>
                  <a:lnTo>
                    <a:pt x="101" y="87"/>
                  </a:lnTo>
                  <a:lnTo>
                    <a:pt x="101" y="87"/>
                  </a:lnTo>
                  <a:lnTo>
                    <a:pt x="104" y="87"/>
                  </a:lnTo>
                  <a:lnTo>
                    <a:pt x="104" y="83"/>
                  </a:lnTo>
                  <a:lnTo>
                    <a:pt x="104" y="80"/>
                  </a:lnTo>
                  <a:lnTo>
                    <a:pt x="101" y="80"/>
                  </a:lnTo>
                  <a:lnTo>
                    <a:pt x="101" y="80"/>
                  </a:lnTo>
                  <a:lnTo>
                    <a:pt x="101" y="80"/>
                  </a:lnTo>
                  <a:lnTo>
                    <a:pt x="99" y="80"/>
                  </a:lnTo>
                  <a:lnTo>
                    <a:pt x="99" y="80"/>
                  </a:lnTo>
                  <a:lnTo>
                    <a:pt x="101" y="78"/>
                  </a:lnTo>
                  <a:lnTo>
                    <a:pt x="101" y="78"/>
                  </a:lnTo>
                  <a:lnTo>
                    <a:pt x="101" y="78"/>
                  </a:lnTo>
                  <a:lnTo>
                    <a:pt x="99" y="76"/>
                  </a:lnTo>
                  <a:lnTo>
                    <a:pt x="97" y="76"/>
                  </a:lnTo>
                  <a:lnTo>
                    <a:pt x="99" y="73"/>
                  </a:lnTo>
                  <a:lnTo>
                    <a:pt x="101" y="73"/>
                  </a:lnTo>
                  <a:lnTo>
                    <a:pt x="101" y="73"/>
                  </a:lnTo>
                  <a:lnTo>
                    <a:pt x="104" y="73"/>
                  </a:lnTo>
                  <a:lnTo>
                    <a:pt x="101" y="73"/>
                  </a:lnTo>
                  <a:lnTo>
                    <a:pt x="101" y="73"/>
                  </a:lnTo>
                  <a:lnTo>
                    <a:pt x="101" y="71"/>
                  </a:lnTo>
                  <a:lnTo>
                    <a:pt x="104" y="71"/>
                  </a:lnTo>
                  <a:lnTo>
                    <a:pt x="104" y="71"/>
                  </a:lnTo>
                  <a:lnTo>
                    <a:pt x="104" y="73"/>
                  </a:lnTo>
                  <a:lnTo>
                    <a:pt x="104" y="73"/>
                  </a:lnTo>
                  <a:lnTo>
                    <a:pt x="104" y="76"/>
                  </a:lnTo>
                  <a:lnTo>
                    <a:pt x="104" y="76"/>
                  </a:lnTo>
                  <a:lnTo>
                    <a:pt x="108" y="78"/>
                  </a:lnTo>
                  <a:lnTo>
                    <a:pt x="108" y="78"/>
                  </a:lnTo>
                  <a:lnTo>
                    <a:pt x="108" y="76"/>
                  </a:lnTo>
                  <a:lnTo>
                    <a:pt x="108" y="76"/>
                  </a:lnTo>
                  <a:lnTo>
                    <a:pt x="108" y="76"/>
                  </a:lnTo>
                  <a:lnTo>
                    <a:pt x="108" y="76"/>
                  </a:lnTo>
                  <a:lnTo>
                    <a:pt x="108" y="73"/>
                  </a:lnTo>
                  <a:lnTo>
                    <a:pt x="111" y="73"/>
                  </a:lnTo>
                  <a:lnTo>
                    <a:pt x="113" y="76"/>
                  </a:lnTo>
                  <a:lnTo>
                    <a:pt x="113" y="76"/>
                  </a:lnTo>
                  <a:lnTo>
                    <a:pt x="113" y="73"/>
                  </a:lnTo>
                  <a:lnTo>
                    <a:pt x="113" y="71"/>
                  </a:lnTo>
                  <a:lnTo>
                    <a:pt x="115" y="66"/>
                  </a:lnTo>
                  <a:lnTo>
                    <a:pt x="115" y="66"/>
                  </a:lnTo>
                  <a:lnTo>
                    <a:pt x="113" y="64"/>
                  </a:lnTo>
                  <a:lnTo>
                    <a:pt x="113" y="64"/>
                  </a:lnTo>
                  <a:lnTo>
                    <a:pt x="113" y="61"/>
                  </a:lnTo>
                  <a:lnTo>
                    <a:pt x="113" y="61"/>
                  </a:lnTo>
                  <a:lnTo>
                    <a:pt x="113" y="61"/>
                  </a:lnTo>
                  <a:lnTo>
                    <a:pt x="113" y="61"/>
                  </a:lnTo>
                  <a:lnTo>
                    <a:pt x="113" y="61"/>
                  </a:lnTo>
                  <a:lnTo>
                    <a:pt x="113" y="61"/>
                  </a:lnTo>
                  <a:lnTo>
                    <a:pt x="113" y="59"/>
                  </a:lnTo>
                  <a:lnTo>
                    <a:pt x="118" y="61"/>
                  </a:lnTo>
                  <a:lnTo>
                    <a:pt x="118" y="61"/>
                  </a:lnTo>
                  <a:lnTo>
                    <a:pt x="118" y="61"/>
                  </a:lnTo>
                  <a:lnTo>
                    <a:pt x="118" y="59"/>
                  </a:lnTo>
                  <a:lnTo>
                    <a:pt x="118" y="57"/>
                  </a:lnTo>
                  <a:lnTo>
                    <a:pt x="118" y="57"/>
                  </a:lnTo>
                  <a:lnTo>
                    <a:pt x="118" y="57"/>
                  </a:lnTo>
                  <a:lnTo>
                    <a:pt x="125" y="59"/>
                  </a:lnTo>
                  <a:lnTo>
                    <a:pt x="125" y="59"/>
                  </a:lnTo>
                  <a:lnTo>
                    <a:pt x="127" y="59"/>
                  </a:lnTo>
                  <a:lnTo>
                    <a:pt x="127" y="57"/>
                  </a:lnTo>
                  <a:lnTo>
                    <a:pt x="130" y="57"/>
                  </a:lnTo>
                  <a:lnTo>
                    <a:pt x="130" y="54"/>
                  </a:lnTo>
                  <a:lnTo>
                    <a:pt x="132" y="54"/>
                  </a:lnTo>
                  <a:lnTo>
                    <a:pt x="132" y="57"/>
                  </a:lnTo>
                  <a:lnTo>
                    <a:pt x="132" y="59"/>
                  </a:lnTo>
                  <a:lnTo>
                    <a:pt x="130" y="61"/>
                  </a:lnTo>
                  <a:lnTo>
                    <a:pt x="127" y="64"/>
                  </a:lnTo>
                  <a:lnTo>
                    <a:pt x="125" y="64"/>
                  </a:lnTo>
                  <a:lnTo>
                    <a:pt x="125" y="66"/>
                  </a:lnTo>
                  <a:lnTo>
                    <a:pt x="125" y="66"/>
                  </a:lnTo>
                  <a:lnTo>
                    <a:pt x="125" y="66"/>
                  </a:lnTo>
                  <a:lnTo>
                    <a:pt x="125" y="68"/>
                  </a:lnTo>
                  <a:lnTo>
                    <a:pt x="125" y="68"/>
                  </a:lnTo>
                  <a:lnTo>
                    <a:pt x="125" y="68"/>
                  </a:lnTo>
                  <a:lnTo>
                    <a:pt x="123" y="71"/>
                  </a:lnTo>
                  <a:lnTo>
                    <a:pt x="123" y="73"/>
                  </a:lnTo>
                  <a:lnTo>
                    <a:pt x="123" y="73"/>
                  </a:lnTo>
                  <a:lnTo>
                    <a:pt x="123" y="76"/>
                  </a:lnTo>
                  <a:lnTo>
                    <a:pt x="123" y="76"/>
                  </a:lnTo>
                  <a:lnTo>
                    <a:pt x="123" y="76"/>
                  </a:lnTo>
                  <a:lnTo>
                    <a:pt x="120" y="76"/>
                  </a:lnTo>
                  <a:lnTo>
                    <a:pt x="120" y="78"/>
                  </a:lnTo>
                  <a:lnTo>
                    <a:pt x="120" y="78"/>
                  </a:lnTo>
                  <a:lnTo>
                    <a:pt x="118" y="80"/>
                  </a:lnTo>
                  <a:lnTo>
                    <a:pt x="118" y="83"/>
                  </a:lnTo>
                  <a:lnTo>
                    <a:pt x="118" y="83"/>
                  </a:lnTo>
                  <a:lnTo>
                    <a:pt x="118" y="83"/>
                  </a:lnTo>
                  <a:lnTo>
                    <a:pt x="118" y="83"/>
                  </a:lnTo>
                  <a:lnTo>
                    <a:pt x="115" y="85"/>
                  </a:lnTo>
                  <a:lnTo>
                    <a:pt x="115" y="85"/>
                  </a:lnTo>
                  <a:lnTo>
                    <a:pt x="115" y="87"/>
                  </a:lnTo>
                  <a:lnTo>
                    <a:pt x="115" y="87"/>
                  </a:lnTo>
                  <a:lnTo>
                    <a:pt x="115" y="87"/>
                  </a:lnTo>
                  <a:lnTo>
                    <a:pt x="115" y="87"/>
                  </a:lnTo>
                  <a:lnTo>
                    <a:pt x="115" y="90"/>
                  </a:lnTo>
                  <a:lnTo>
                    <a:pt x="118" y="95"/>
                  </a:lnTo>
                  <a:lnTo>
                    <a:pt x="118" y="95"/>
                  </a:lnTo>
                  <a:lnTo>
                    <a:pt x="118" y="97"/>
                  </a:lnTo>
                  <a:lnTo>
                    <a:pt x="118" y="97"/>
                  </a:lnTo>
                  <a:lnTo>
                    <a:pt x="120" y="97"/>
                  </a:lnTo>
                  <a:lnTo>
                    <a:pt x="120" y="97"/>
                  </a:lnTo>
                  <a:lnTo>
                    <a:pt x="120" y="99"/>
                  </a:lnTo>
                  <a:lnTo>
                    <a:pt x="120" y="99"/>
                  </a:lnTo>
                  <a:lnTo>
                    <a:pt x="120" y="102"/>
                  </a:lnTo>
                  <a:lnTo>
                    <a:pt x="125" y="104"/>
                  </a:lnTo>
                  <a:lnTo>
                    <a:pt x="127" y="104"/>
                  </a:lnTo>
                  <a:lnTo>
                    <a:pt x="127" y="104"/>
                  </a:lnTo>
                  <a:lnTo>
                    <a:pt x="132" y="104"/>
                  </a:lnTo>
                  <a:lnTo>
                    <a:pt x="134" y="99"/>
                  </a:lnTo>
                  <a:lnTo>
                    <a:pt x="134" y="99"/>
                  </a:lnTo>
                  <a:lnTo>
                    <a:pt x="134" y="99"/>
                  </a:lnTo>
                  <a:lnTo>
                    <a:pt x="137" y="99"/>
                  </a:lnTo>
                  <a:lnTo>
                    <a:pt x="137" y="99"/>
                  </a:lnTo>
                  <a:lnTo>
                    <a:pt x="137" y="99"/>
                  </a:lnTo>
                  <a:lnTo>
                    <a:pt x="137" y="99"/>
                  </a:lnTo>
                  <a:lnTo>
                    <a:pt x="137" y="97"/>
                  </a:lnTo>
                  <a:lnTo>
                    <a:pt x="137" y="97"/>
                  </a:lnTo>
                  <a:lnTo>
                    <a:pt x="137" y="95"/>
                  </a:lnTo>
                  <a:lnTo>
                    <a:pt x="137" y="95"/>
                  </a:lnTo>
                  <a:lnTo>
                    <a:pt x="137" y="92"/>
                  </a:lnTo>
                  <a:lnTo>
                    <a:pt x="137" y="92"/>
                  </a:lnTo>
                  <a:lnTo>
                    <a:pt x="139" y="90"/>
                  </a:lnTo>
                  <a:lnTo>
                    <a:pt x="139" y="90"/>
                  </a:lnTo>
                  <a:lnTo>
                    <a:pt x="139" y="87"/>
                  </a:lnTo>
                  <a:lnTo>
                    <a:pt x="139" y="87"/>
                  </a:lnTo>
                  <a:lnTo>
                    <a:pt x="139" y="87"/>
                  </a:lnTo>
                  <a:lnTo>
                    <a:pt x="139" y="87"/>
                  </a:lnTo>
                  <a:lnTo>
                    <a:pt x="139" y="87"/>
                  </a:lnTo>
                  <a:lnTo>
                    <a:pt x="139" y="85"/>
                  </a:lnTo>
                  <a:lnTo>
                    <a:pt x="139" y="85"/>
                  </a:lnTo>
                  <a:lnTo>
                    <a:pt x="139" y="83"/>
                  </a:lnTo>
                  <a:lnTo>
                    <a:pt x="141" y="83"/>
                  </a:lnTo>
                  <a:lnTo>
                    <a:pt x="141" y="83"/>
                  </a:lnTo>
                  <a:lnTo>
                    <a:pt x="144" y="83"/>
                  </a:lnTo>
                  <a:lnTo>
                    <a:pt x="144" y="83"/>
                  </a:lnTo>
                  <a:lnTo>
                    <a:pt x="146" y="83"/>
                  </a:lnTo>
                  <a:lnTo>
                    <a:pt x="146" y="80"/>
                  </a:lnTo>
                  <a:lnTo>
                    <a:pt x="146" y="80"/>
                  </a:lnTo>
                  <a:lnTo>
                    <a:pt x="151" y="83"/>
                  </a:lnTo>
                  <a:lnTo>
                    <a:pt x="151" y="83"/>
                  </a:lnTo>
                  <a:lnTo>
                    <a:pt x="153" y="83"/>
                  </a:lnTo>
                  <a:lnTo>
                    <a:pt x="156" y="83"/>
                  </a:lnTo>
                  <a:lnTo>
                    <a:pt x="163" y="80"/>
                  </a:lnTo>
                  <a:lnTo>
                    <a:pt x="163" y="78"/>
                  </a:lnTo>
                  <a:lnTo>
                    <a:pt x="165" y="78"/>
                  </a:lnTo>
                  <a:lnTo>
                    <a:pt x="165" y="78"/>
                  </a:lnTo>
                  <a:lnTo>
                    <a:pt x="165" y="76"/>
                  </a:lnTo>
                  <a:lnTo>
                    <a:pt x="165" y="76"/>
                  </a:lnTo>
                  <a:lnTo>
                    <a:pt x="165" y="76"/>
                  </a:lnTo>
                  <a:lnTo>
                    <a:pt x="165" y="76"/>
                  </a:lnTo>
                  <a:lnTo>
                    <a:pt x="168" y="76"/>
                  </a:lnTo>
                  <a:lnTo>
                    <a:pt x="168" y="76"/>
                  </a:lnTo>
                  <a:lnTo>
                    <a:pt x="168" y="73"/>
                  </a:lnTo>
                  <a:lnTo>
                    <a:pt x="168" y="71"/>
                  </a:lnTo>
                  <a:lnTo>
                    <a:pt x="168" y="68"/>
                  </a:lnTo>
                  <a:lnTo>
                    <a:pt x="168" y="68"/>
                  </a:lnTo>
                  <a:lnTo>
                    <a:pt x="168" y="66"/>
                  </a:lnTo>
                  <a:lnTo>
                    <a:pt x="168" y="66"/>
                  </a:lnTo>
                  <a:lnTo>
                    <a:pt x="168" y="64"/>
                  </a:lnTo>
                  <a:lnTo>
                    <a:pt x="165" y="61"/>
                  </a:lnTo>
                  <a:lnTo>
                    <a:pt x="165" y="59"/>
                  </a:lnTo>
                  <a:lnTo>
                    <a:pt x="163" y="57"/>
                  </a:lnTo>
                  <a:lnTo>
                    <a:pt x="163" y="54"/>
                  </a:lnTo>
                  <a:lnTo>
                    <a:pt x="163" y="52"/>
                  </a:lnTo>
                  <a:lnTo>
                    <a:pt x="165" y="52"/>
                  </a:lnTo>
                  <a:lnTo>
                    <a:pt x="165" y="52"/>
                  </a:lnTo>
                  <a:lnTo>
                    <a:pt x="170" y="57"/>
                  </a:lnTo>
                  <a:lnTo>
                    <a:pt x="172" y="59"/>
                  </a:lnTo>
                  <a:lnTo>
                    <a:pt x="177" y="57"/>
                  </a:lnTo>
                  <a:lnTo>
                    <a:pt x="177" y="54"/>
                  </a:lnTo>
                  <a:lnTo>
                    <a:pt x="177" y="54"/>
                  </a:lnTo>
                  <a:lnTo>
                    <a:pt x="177" y="52"/>
                  </a:lnTo>
                  <a:lnTo>
                    <a:pt x="175" y="52"/>
                  </a:lnTo>
                  <a:lnTo>
                    <a:pt x="170" y="45"/>
                  </a:lnTo>
                  <a:lnTo>
                    <a:pt x="170" y="42"/>
                  </a:lnTo>
                  <a:lnTo>
                    <a:pt x="170" y="40"/>
                  </a:lnTo>
                  <a:lnTo>
                    <a:pt x="170" y="40"/>
                  </a:lnTo>
                  <a:lnTo>
                    <a:pt x="170" y="38"/>
                  </a:lnTo>
                  <a:lnTo>
                    <a:pt x="170" y="38"/>
                  </a:lnTo>
                  <a:lnTo>
                    <a:pt x="170" y="38"/>
                  </a:lnTo>
                  <a:lnTo>
                    <a:pt x="168" y="35"/>
                  </a:lnTo>
                  <a:lnTo>
                    <a:pt x="168" y="35"/>
                  </a:lnTo>
                  <a:lnTo>
                    <a:pt x="170" y="35"/>
                  </a:lnTo>
                  <a:lnTo>
                    <a:pt x="170" y="35"/>
                  </a:lnTo>
                  <a:lnTo>
                    <a:pt x="172" y="33"/>
                  </a:lnTo>
                  <a:lnTo>
                    <a:pt x="172" y="33"/>
                  </a:lnTo>
                  <a:lnTo>
                    <a:pt x="172" y="33"/>
                  </a:lnTo>
                  <a:lnTo>
                    <a:pt x="172" y="31"/>
                  </a:lnTo>
                  <a:lnTo>
                    <a:pt x="172" y="31"/>
                  </a:lnTo>
                  <a:lnTo>
                    <a:pt x="179" y="31"/>
                  </a:lnTo>
                  <a:lnTo>
                    <a:pt x="179" y="31"/>
                  </a:lnTo>
                  <a:lnTo>
                    <a:pt x="182" y="31"/>
                  </a:lnTo>
                  <a:lnTo>
                    <a:pt x="182" y="31"/>
                  </a:lnTo>
                  <a:lnTo>
                    <a:pt x="184" y="28"/>
                  </a:lnTo>
                  <a:lnTo>
                    <a:pt x="184" y="28"/>
                  </a:lnTo>
                  <a:lnTo>
                    <a:pt x="186" y="28"/>
                  </a:lnTo>
                  <a:lnTo>
                    <a:pt x="189" y="28"/>
                  </a:lnTo>
                  <a:lnTo>
                    <a:pt x="189" y="28"/>
                  </a:lnTo>
                  <a:lnTo>
                    <a:pt x="189" y="28"/>
                  </a:lnTo>
                  <a:lnTo>
                    <a:pt x="189" y="26"/>
                  </a:lnTo>
                  <a:lnTo>
                    <a:pt x="189" y="26"/>
                  </a:lnTo>
                  <a:lnTo>
                    <a:pt x="191" y="26"/>
                  </a:lnTo>
                  <a:lnTo>
                    <a:pt x="191" y="26"/>
                  </a:lnTo>
                  <a:lnTo>
                    <a:pt x="191" y="26"/>
                  </a:lnTo>
                  <a:lnTo>
                    <a:pt x="194" y="26"/>
                  </a:lnTo>
                  <a:lnTo>
                    <a:pt x="194" y="26"/>
                  </a:lnTo>
                  <a:lnTo>
                    <a:pt x="191" y="24"/>
                  </a:lnTo>
                  <a:lnTo>
                    <a:pt x="191" y="24"/>
                  </a:lnTo>
                  <a:lnTo>
                    <a:pt x="191" y="24"/>
                  </a:lnTo>
                  <a:lnTo>
                    <a:pt x="191" y="24"/>
                  </a:lnTo>
                  <a:lnTo>
                    <a:pt x="191" y="24"/>
                  </a:lnTo>
                  <a:lnTo>
                    <a:pt x="191" y="21"/>
                  </a:lnTo>
                  <a:lnTo>
                    <a:pt x="191" y="21"/>
                  </a:lnTo>
                  <a:lnTo>
                    <a:pt x="191" y="19"/>
                  </a:lnTo>
                  <a:lnTo>
                    <a:pt x="189" y="19"/>
                  </a:lnTo>
                  <a:lnTo>
                    <a:pt x="189" y="14"/>
                  </a:lnTo>
                  <a:lnTo>
                    <a:pt x="186" y="14"/>
                  </a:lnTo>
                  <a:lnTo>
                    <a:pt x="186" y="14"/>
                  </a:lnTo>
                  <a:lnTo>
                    <a:pt x="186" y="12"/>
                  </a:lnTo>
                  <a:lnTo>
                    <a:pt x="182" y="9"/>
                  </a:lnTo>
                  <a:lnTo>
                    <a:pt x="182" y="9"/>
                  </a:lnTo>
                  <a:lnTo>
                    <a:pt x="182" y="9"/>
                  </a:lnTo>
                  <a:lnTo>
                    <a:pt x="184" y="7"/>
                  </a:lnTo>
                  <a:lnTo>
                    <a:pt x="182" y="7"/>
                  </a:lnTo>
                  <a:lnTo>
                    <a:pt x="182" y="5"/>
                  </a:lnTo>
                  <a:lnTo>
                    <a:pt x="182" y="5"/>
                  </a:lnTo>
                  <a:lnTo>
                    <a:pt x="179" y="2"/>
                  </a:lnTo>
                  <a:lnTo>
                    <a:pt x="179" y="2"/>
                  </a:lnTo>
                  <a:lnTo>
                    <a:pt x="179" y="2"/>
                  </a:lnTo>
                  <a:lnTo>
                    <a:pt x="177" y="0"/>
                  </a:lnTo>
                  <a:lnTo>
                    <a:pt x="179" y="0"/>
                  </a:lnTo>
                  <a:lnTo>
                    <a:pt x="179" y="0"/>
                  </a:lnTo>
                  <a:lnTo>
                    <a:pt x="168" y="0"/>
                  </a:lnTo>
                  <a:lnTo>
                    <a:pt x="168" y="0"/>
                  </a:lnTo>
                  <a:lnTo>
                    <a:pt x="170" y="2"/>
                  </a:lnTo>
                  <a:lnTo>
                    <a:pt x="170" y="2"/>
                  </a:lnTo>
                  <a:lnTo>
                    <a:pt x="168" y="5"/>
                  </a:lnTo>
                  <a:lnTo>
                    <a:pt x="165" y="5"/>
                  </a:lnTo>
                  <a:lnTo>
                    <a:pt x="165" y="5"/>
                  </a:lnTo>
                  <a:lnTo>
                    <a:pt x="165" y="5"/>
                  </a:lnTo>
                  <a:lnTo>
                    <a:pt x="163" y="5"/>
                  </a:lnTo>
                  <a:lnTo>
                    <a:pt x="163" y="5"/>
                  </a:lnTo>
                  <a:lnTo>
                    <a:pt x="163" y="5"/>
                  </a:lnTo>
                  <a:lnTo>
                    <a:pt x="163" y="5"/>
                  </a:lnTo>
                  <a:lnTo>
                    <a:pt x="163" y="5"/>
                  </a:lnTo>
                  <a:lnTo>
                    <a:pt x="163" y="5"/>
                  </a:lnTo>
                  <a:lnTo>
                    <a:pt x="160" y="5"/>
                  </a:lnTo>
                  <a:lnTo>
                    <a:pt x="163" y="7"/>
                  </a:lnTo>
                  <a:lnTo>
                    <a:pt x="163" y="9"/>
                  </a:lnTo>
                  <a:lnTo>
                    <a:pt x="163" y="12"/>
                  </a:lnTo>
                  <a:lnTo>
                    <a:pt x="163" y="12"/>
                  </a:lnTo>
                  <a:lnTo>
                    <a:pt x="165" y="12"/>
                  </a:lnTo>
                  <a:lnTo>
                    <a:pt x="165" y="12"/>
                  </a:lnTo>
                  <a:lnTo>
                    <a:pt x="165" y="12"/>
                  </a:lnTo>
                  <a:lnTo>
                    <a:pt x="168" y="12"/>
                  </a:lnTo>
                  <a:lnTo>
                    <a:pt x="168" y="12"/>
                  </a:lnTo>
                  <a:lnTo>
                    <a:pt x="170" y="12"/>
                  </a:lnTo>
                  <a:lnTo>
                    <a:pt x="170" y="14"/>
                  </a:lnTo>
                  <a:lnTo>
                    <a:pt x="168" y="14"/>
                  </a:lnTo>
                  <a:lnTo>
                    <a:pt x="165" y="16"/>
                  </a:lnTo>
                  <a:lnTo>
                    <a:pt x="165" y="16"/>
                  </a:lnTo>
                  <a:lnTo>
                    <a:pt x="165" y="16"/>
                  </a:lnTo>
                  <a:lnTo>
                    <a:pt x="165" y="19"/>
                  </a:lnTo>
                  <a:lnTo>
                    <a:pt x="165" y="19"/>
                  </a:lnTo>
                  <a:lnTo>
                    <a:pt x="163" y="19"/>
                  </a:lnTo>
                  <a:lnTo>
                    <a:pt x="160" y="14"/>
                  </a:lnTo>
                  <a:lnTo>
                    <a:pt x="158" y="12"/>
                  </a:lnTo>
                  <a:lnTo>
                    <a:pt x="158" y="14"/>
                  </a:lnTo>
                  <a:lnTo>
                    <a:pt x="158" y="14"/>
                  </a:lnTo>
                  <a:lnTo>
                    <a:pt x="158" y="14"/>
                  </a:lnTo>
                  <a:lnTo>
                    <a:pt x="158" y="14"/>
                  </a:lnTo>
                  <a:lnTo>
                    <a:pt x="158" y="14"/>
                  </a:lnTo>
                  <a:lnTo>
                    <a:pt x="160" y="14"/>
                  </a:lnTo>
                  <a:lnTo>
                    <a:pt x="160" y="16"/>
                  </a:lnTo>
                  <a:lnTo>
                    <a:pt x="160" y="19"/>
                  </a:lnTo>
                  <a:lnTo>
                    <a:pt x="158" y="19"/>
                  </a:lnTo>
                  <a:lnTo>
                    <a:pt x="158" y="19"/>
                  </a:lnTo>
                  <a:lnTo>
                    <a:pt x="156" y="19"/>
                  </a:lnTo>
                  <a:lnTo>
                    <a:pt x="156" y="19"/>
                  </a:lnTo>
                  <a:lnTo>
                    <a:pt x="153" y="16"/>
                  </a:lnTo>
                  <a:lnTo>
                    <a:pt x="153" y="16"/>
                  </a:lnTo>
                  <a:lnTo>
                    <a:pt x="151" y="16"/>
                  </a:lnTo>
                  <a:lnTo>
                    <a:pt x="151" y="16"/>
                  </a:lnTo>
                  <a:lnTo>
                    <a:pt x="151" y="14"/>
                  </a:lnTo>
                  <a:lnTo>
                    <a:pt x="151" y="14"/>
                  </a:lnTo>
                  <a:lnTo>
                    <a:pt x="151" y="14"/>
                  </a:lnTo>
                  <a:lnTo>
                    <a:pt x="149" y="14"/>
                  </a:lnTo>
                  <a:lnTo>
                    <a:pt x="149" y="12"/>
                  </a:lnTo>
                  <a:lnTo>
                    <a:pt x="149" y="12"/>
                  </a:lnTo>
                  <a:lnTo>
                    <a:pt x="146" y="12"/>
                  </a:lnTo>
                  <a:lnTo>
                    <a:pt x="146" y="12"/>
                  </a:lnTo>
                  <a:lnTo>
                    <a:pt x="146" y="12"/>
                  </a:lnTo>
                  <a:lnTo>
                    <a:pt x="146" y="9"/>
                  </a:lnTo>
                  <a:lnTo>
                    <a:pt x="146" y="9"/>
                  </a:lnTo>
                  <a:lnTo>
                    <a:pt x="146" y="9"/>
                  </a:lnTo>
                  <a:lnTo>
                    <a:pt x="144" y="9"/>
                  </a:lnTo>
                  <a:lnTo>
                    <a:pt x="144" y="9"/>
                  </a:lnTo>
                  <a:lnTo>
                    <a:pt x="144" y="9"/>
                  </a:lnTo>
                  <a:lnTo>
                    <a:pt x="144" y="7"/>
                  </a:lnTo>
                  <a:lnTo>
                    <a:pt x="146" y="7"/>
                  </a:lnTo>
                  <a:lnTo>
                    <a:pt x="146" y="7"/>
                  </a:lnTo>
                  <a:lnTo>
                    <a:pt x="141" y="7"/>
                  </a:lnTo>
                  <a:lnTo>
                    <a:pt x="139" y="7"/>
                  </a:lnTo>
                  <a:lnTo>
                    <a:pt x="127" y="5"/>
                  </a:lnTo>
                  <a:lnTo>
                    <a:pt x="127" y="5"/>
                  </a:lnTo>
                  <a:lnTo>
                    <a:pt x="127" y="5"/>
                  </a:lnTo>
                  <a:lnTo>
                    <a:pt x="125" y="5"/>
                  </a:lnTo>
                  <a:lnTo>
                    <a:pt x="125" y="5"/>
                  </a:lnTo>
                  <a:lnTo>
                    <a:pt x="125" y="7"/>
                  </a:lnTo>
                  <a:lnTo>
                    <a:pt x="125" y="7"/>
                  </a:lnTo>
                  <a:lnTo>
                    <a:pt x="123" y="7"/>
                  </a:lnTo>
                  <a:lnTo>
                    <a:pt x="118" y="5"/>
                  </a:lnTo>
                  <a:lnTo>
                    <a:pt x="118" y="5"/>
                  </a:lnTo>
                  <a:lnTo>
                    <a:pt x="118" y="7"/>
                  </a:lnTo>
                  <a:lnTo>
                    <a:pt x="115" y="7"/>
                  </a:lnTo>
                  <a:lnTo>
                    <a:pt x="115" y="7"/>
                  </a:lnTo>
                  <a:lnTo>
                    <a:pt x="115" y="7"/>
                  </a:lnTo>
                  <a:lnTo>
                    <a:pt x="113" y="12"/>
                  </a:lnTo>
                  <a:lnTo>
                    <a:pt x="113" y="12"/>
                  </a:lnTo>
                  <a:lnTo>
                    <a:pt x="113" y="12"/>
                  </a:lnTo>
                  <a:lnTo>
                    <a:pt x="111" y="14"/>
                  </a:lnTo>
                  <a:lnTo>
                    <a:pt x="111" y="16"/>
                  </a:lnTo>
                  <a:lnTo>
                    <a:pt x="108" y="16"/>
                  </a:lnTo>
                  <a:lnTo>
                    <a:pt x="104" y="16"/>
                  </a:lnTo>
                  <a:lnTo>
                    <a:pt x="104" y="19"/>
                  </a:lnTo>
                  <a:lnTo>
                    <a:pt x="104" y="19"/>
                  </a:lnTo>
                  <a:lnTo>
                    <a:pt x="101" y="21"/>
                  </a:lnTo>
                  <a:lnTo>
                    <a:pt x="101" y="19"/>
                  </a:lnTo>
                  <a:lnTo>
                    <a:pt x="99" y="21"/>
                  </a:lnTo>
                  <a:lnTo>
                    <a:pt x="99" y="21"/>
                  </a:lnTo>
                  <a:lnTo>
                    <a:pt x="97" y="24"/>
                  </a:lnTo>
                  <a:lnTo>
                    <a:pt x="97" y="24"/>
                  </a:lnTo>
                  <a:lnTo>
                    <a:pt x="97" y="24"/>
                  </a:lnTo>
                  <a:lnTo>
                    <a:pt x="94" y="24"/>
                  </a:lnTo>
                  <a:lnTo>
                    <a:pt x="94" y="24"/>
                  </a:lnTo>
                  <a:lnTo>
                    <a:pt x="94" y="26"/>
                  </a:lnTo>
                  <a:lnTo>
                    <a:pt x="94" y="26"/>
                  </a:lnTo>
                  <a:lnTo>
                    <a:pt x="92" y="26"/>
                  </a:lnTo>
                  <a:lnTo>
                    <a:pt x="92" y="26"/>
                  </a:lnTo>
                  <a:lnTo>
                    <a:pt x="92" y="26"/>
                  </a:lnTo>
                  <a:lnTo>
                    <a:pt x="89" y="26"/>
                  </a:lnTo>
                  <a:lnTo>
                    <a:pt x="89" y="28"/>
                  </a:lnTo>
                  <a:lnTo>
                    <a:pt x="89" y="31"/>
                  </a:lnTo>
                  <a:lnTo>
                    <a:pt x="89" y="31"/>
                  </a:lnTo>
                  <a:lnTo>
                    <a:pt x="87" y="31"/>
                  </a:lnTo>
                  <a:lnTo>
                    <a:pt x="87" y="31"/>
                  </a:lnTo>
                  <a:lnTo>
                    <a:pt x="87" y="31"/>
                  </a:lnTo>
                  <a:lnTo>
                    <a:pt x="87" y="33"/>
                  </a:lnTo>
                  <a:lnTo>
                    <a:pt x="87" y="33"/>
                  </a:lnTo>
                  <a:lnTo>
                    <a:pt x="85" y="35"/>
                  </a:lnTo>
                  <a:lnTo>
                    <a:pt x="80" y="35"/>
                  </a:lnTo>
                  <a:lnTo>
                    <a:pt x="80" y="35"/>
                  </a:lnTo>
                  <a:lnTo>
                    <a:pt x="80" y="38"/>
                  </a:lnTo>
                  <a:lnTo>
                    <a:pt x="80" y="38"/>
                  </a:lnTo>
                  <a:lnTo>
                    <a:pt x="80" y="38"/>
                  </a:lnTo>
                  <a:lnTo>
                    <a:pt x="80" y="38"/>
                  </a:lnTo>
                  <a:lnTo>
                    <a:pt x="80" y="38"/>
                  </a:lnTo>
                  <a:lnTo>
                    <a:pt x="80" y="40"/>
                  </a:lnTo>
                  <a:lnTo>
                    <a:pt x="78" y="40"/>
                  </a:lnTo>
                  <a:lnTo>
                    <a:pt x="78" y="40"/>
                  </a:lnTo>
                  <a:lnTo>
                    <a:pt x="78" y="40"/>
                  </a:lnTo>
                  <a:lnTo>
                    <a:pt x="78" y="40"/>
                  </a:lnTo>
                  <a:lnTo>
                    <a:pt x="75" y="42"/>
                  </a:lnTo>
                  <a:lnTo>
                    <a:pt x="73" y="45"/>
                  </a:lnTo>
                  <a:lnTo>
                    <a:pt x="73" y="45"/>
                  </a:lnTo>
                  <a:lnTo>
                    <a:pt x="68" y="45"/>
                  </a:lnTo>
                  <a:lnTo>
                    <a:pt x="63" y="47"/>
                  </a:lnTo>
                  <a:lnTo>
                    <a:pt x="61" y="47"/>
                  </a:lnTo>
                  <a:lnTo>
                    <a:pt x="59" y="47"/>
                  </a:lnTo>
                  <a:lnTo>
                    <a:pt x="59" y="47"/>
                  </a:lnTo>
                  <a:lnTo>
                    <a:pt x="59" y="47"/>
                  </a:lnTo>
                  <a:lnTo>
                    <a:pt x="59" y="47"/>
                  </a:lnTo>
                  <a:lnTo>
                    <a:pt x="59" y="47"/>
                  </a:lnTo>
                  <a:lnTo>
                    <a:pt x="56" y="47"/>
                  </a:lnTo>
                  <a:lnTo>
                    <a:pt x="56" y="47"/>
                  </a:lnTo>
                  <a:lnTo>
                    <a:pt x="56" y="50"/>
                  </a:lnTo>
                  <a:lnTo>
                    <a:pt x="54" y="52"/>
                  </a:lnTo>
                  <a:lnTo>
                    <a:pt x="54" y="52"/>
                  </a:lnTo>
                  <a:lnTo>
                    <a:pt x="52" y="52"/>
                  </a:lnTo>
                  <a:lnTo>
                    <a:pt x="52" y="54"/>
                  </a:lnTo>
                  <a:lnTo>
                    <a:pt x="52" y="54"/>
                  </a:lnTo>
                  <a:lnTo>
                    <a:pt x="49" y="57"/>
                  </a:lnTo>
                  <a:lnTo>
                    <a:pt x="47" y="59"/>
                  </a:lnTo>
                  <a:lnTo>
                    <a:pt x="47" y="61"/>
                  </a:lnTo>
                  <a:lnTo>
                    <a:pt x="44" y="61"/>
                  </a:lnTo>
                  <a:lnTo>
                    <a:pt x="44" y="61"/>
                  </a:lnTo>
                  <a:lnTo>
                    <a:pt x="44" y="64"/>
                  </a:lnTo>
                  <a:lnTo>
                    <a:pt x="44" y="64"/>
                  </a:lnTo>
                  <a:lnTo>
                    <a:pt x="44" y="64"/>
                  </a:lnTo>
                  <a:lnTo>
                    <a:pt x="44" y="64"/>
                  </a:lnTo>
                  <a:lnTo>
                    <a:pt x="42" y="64"/>
                  </a:lnTo>
                  <a:lnTo>
                    <a:pt x="37" y="64"/>
                  </a:lnTo>
                  <a:lnTo>
                    <a:pt x="35" y="61"/>
                  </a:lnTo>
                  <a:lnTo>
                    <a:pt x="23" y="61"/>
                  </a:lnTo>
                  <a:lnTo>
                    <a:pt x="23" y="61"/>
                  </a:lnTo>
                  <a:lnTo>
                    <a:pt x="21" y="64"/>
                  </a:lnTo>
                  <a:lnTo>
                    <a:pt x="18" y="64"/>
                  </a:lnTo>
                  <a:lnTo>
                    <a:pt x="16" y="66"/>
                  </a:lnTo>
                  <a:lnTo>
                    <a:pt x="16" y="66"/>
                  </a:lnTo>
                  <a:lnTo>
                    <a:pt x="16" y="68"/>
                  </a:lnTo>
                  <a:lnTo>
                    <a:pt x="16" y="68"/>
                  </a:lnTo>
                  <a:lnTo>
                    <a:pt x="14" y="71"/>
                  </a:lnTo>
                  <a:lnTo>
                    <a:pt x="14" y="71"/>
                  </a:lnTo>
                  <a:lnTo>
                    <a:pt x="14" y="71"/>
                  </a:lnTo>
                  <a:lnTo>
                    <a:pt x="14" y="71"/>
                  </a:lnTo>
                  <a:lnTo>
                    <a:pt x="11" y="73"/>
                  </a:lnTo>
                  <a:lnTo>
                    <a:pt x="11" y="73"/>
                  </a:lnTo>
                  <a:lnTo>
                    <a:pt x="11" y="73"/>
                  </a:lnTo>
                  <a:lnTo>
                    <a:pt x="11" y="73"/>
                  </a:lnTo>
                  <a:lnTo>
                    <a:pt x="9" y="73"/>
                  </a:lnTo>
                  <a:lnTo>
                    <a:pt x="9" y="73"/>
                  </a:lnTo>
                  <a:lnTo>
                    <a:pt x="7" y="76"/>
                  </a:lnTo>
                  <a:lnTo>
                    <a:pt x="7" y="76"/>
                  </a:lnTo>
                  <a:lnTo>
                    <a:pt x="7" y="76"/>
                  </a:lnTo>
                  <a:lnTo>
                    <a:pt x="4" y="76"/>
                  </a:lnTo>
                  <a:lnTo>
                    <a:pt x="4" y="76"/>
                  </a:lnTo>
                  <a:lnTo>
                    <a:pt x="4" y="78"/>
                  </a:lnTo>
                  <a:lnTo>
                    <a:pt x="4" y="78"/>
                  </a:lnTo>
                  <a:lnTo>
                    <a:pt x="4" y="78"/>
                  </a:lnTo>
                  <a:lnTo>
                    <a:pt x="4" y="78"/>
                  </a:lnTo>
                  <a:lnTo>
                    <a:pt x="4" y="78"/>
                  </a:lnTo>
                  <a:lnTo>
                    <a:pt x="4" y="78"/>
                  </a:lnTo>
                  <a:lnTo>
                    <a:pt x="4" y="80"/>
                  </a:lnTo>
                  <a:lnTo>
                    <a:pt x="2" y="80"/>
                  </a:lnTo>
                  <a:lnTo>
                    <a:pt x="2" y="80"/>
                  </a:lnTo>
                  <a:lnTo>
                    <a:pt x="2" y="80"/>
                  </a:lnTo>
                  <a:lnTo>
                    <a:pt x="2" y="83"/>
                  </a:lnTo>
                  <a:lnTo>
                    <a:pt x="2" y="83"/>
                  </a:lnTo>
                  <a:lnTo>
                    <a:pt x="0" y="83"/>
                  </a:lnTo>
                  <a:lnTo>
                    <a:pt x="0" y="83"/>
                  </a:lnTo>
                  <a:lnTo>
                    <a:pt x="2" y="83"/>
                  </a:lnTo>
                  <a:lnTo>
                    <a:pt x="2" y="8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4"/>
            <p:cNvSpPr>
              <a:spLocks/>
            </p:cNvSpPr>
            <p:nvPr/>
          </p:nvSpPr>
          <p:spPr bwMode="auto">
            <a:xfrm>
              <a:off x="2422934" y="2253535"/>
              <a:ext cx="31845" cy="38922"/>
            </a:xfrm>
            <a:custGeom>
              <a:avLst/>
              <a:gdLst>
                <a:gd name="T0" fmla="*/ 5 w 27"/>
                <a:gd name="T1" fmla="*/ 19 h 33"/>
                <a:gd name="T2" fmla="*/ 5 w 27"/>
                <a:gd name="T3" fmla="*/ 22 h 33"/>
                <a:gd name="T4" fmla="*/ 8 w 27"/>
                <a:gd name="T5" fmla="*/ 24 h 33"/>
                <a:gd name="T6" fmla="*/ 8 w 27"/>
                <a:gd name="T7" fmla="*/ 26 h 33"/>
                <a:gd name="T8" fmla="*/ 8 w 27"/>
                <a:gd name="T9" fmla="*/ 26 h 33"/>
                <a:gd name="T10" fmla="*/ 5 w 27"/>
                <a:gd name="T11" fmla="*/ 26 h 33"/>
                <a:gd name="T12" fmla="*/ 5 w 27"/>
                <a:gd name="T13" fmla="*/ 26 h 33"/>
                <a:gd name="T14" fmla="*/ 5 w 27"/>
                <a:gd name="T15" fmla="*/ 26 h 33"/>
                <a:gd name="T16" fmla="*/ 8 w 27"/>
                <a:gd name="T17" fmla="*/ 29 h 33"/>
                <a:gd name="T18" fmla="*/ 12 w 27"/>
                <a:gd name="T19" fmla="*/ 31 h 33"/>
                <a:gd name="T20" fmla="*/ 15 w 27"/>
                <a:gd name="T21" fmla="*/ 33 h 33"/>
                <a:gd name="T22" fmla="*/ 24 w 27"/>
                <a:gd name="T23" fmla="*/ 29 h 33"/>
                <a:gd name="T24" fmla="*/ 27 w 27"/>
                <a:gd name="T25" fmla="*/ 26 h 33"/>
                <a:gd name="T26" fmla="*/ 27 w 27"/>
                <a:gd name="T27" fmla="*/ 26 h 33"/>
                <a:gd name="T28" fmla="*/ 27 w 27"/>
                <a:gd name="T29" fmla="*/ 24 h 33"/>
                <a:gd name="T30" fmla="*/ 27 w 27"/>
                <a:gd name="T31" fmla="*/ 24 h 33"/>
                <a:gd name="T32" fmla="*/ 27 w 27"/>
                <a:gd name="T33" fmla="*/ 22 h 33"/>
                <a:gd name="T34" fmla="*/ 27 w 27"/>
                <a:gd name="T35" fmla="*/ 19 h 33"/>
                <a:gd name="T36" fmla="*/ 27 w 27"/>
                <a:gd name="T37" fmla="*/ 19 h 33"/>
                <a:gd name="T38" fmla="*/ 22 w 27"/>
                <a:gd name="T39" fmla="*/ 17 h 33"/>
                <a:gd name="T40" fmla="*/ 22 w 27"/>
                <a:gd name="T41" fmla="*/ 15 h 33"/>
                <a:gd name="T42" fmla="*/ 22 w 27"/>
                <a:gd name="T43" fmla="*/ 15 h 33"/>
                <a:gd name="T44" fmla="*/ 22 w 27"/>
                <a:gd name="T45" fmla="*/ 12 h 33"/>
                <a:gd name="T46" fmla="*/ 22 w 27"/>
                <a:gd name="T47" fmla="*/ 12 h 33"/>
                <a:gd name="T48" fmla="*/ 22 w 27"/>
                <a:gd name="T49" fmla="*/ 10 h 33"/>
                <a:gd name="T50" fmla="*/ 17 w 27"/>
                <a:gd name="T51" fmla="*/ 10 h 33"/>
                <a:gd name="T52" fmla="*/ 17 w 27"/>
                <a:gd name="T53" fmla="*/ 7 h 33"/>
                <a:gd name="T54" fmla="*/ 19 w 27"/>
                <a:gd name="T55" fmla="*/ 7 h 33"/>
                <a:gd name="T56" fmla="*/ 17 w 27"/>
                <a:gd name="T57" fmla="*/ 5 h 33"/>
                <a:gd name="T58" fmla="*/ 17 w 27"/>
                <a:gd name="T59" fmla="*/ 5 h 33"/>
                <a:gd name="T60" fmla="*/ 19 w 27"/>
                <a:gd name="T61" fmla="*/ 3 h 33"/>
                <a:gd name="T62" fmla="*/ 19 w 27"/>
                <a:gd name="T63" fmla="*/ 3 h 33"/>
                <a:gd name="T64" fmla="*/ 19 w 27"/>
                <a:gd name="T65" fmla="*/ 0 h 33"/>
                <a:gd name="T66" fmla="*/ 17 w 27"/>
                <a:gd name="T67" fmla="*/ 0 h 33"/>
                <a:gd name="T68" fmla="*/ 15 w 27"/>
                <a:gd name="T69" fmla="*/ 3 h 33"/>
                <a:gd name="T70" fmla="*/ 12 w 27"/>
                <a:gd name="T71" fmla="*/ 3 h 33"/>
                <a:gd name="T72" fmla="*/ 10 w 27"/>
                <a:gd name="T73" fmla="*/ 5 h 33"/>
                <a:gd name="T74" fmla="*/ 8 w 27"/>
                <a:gd name="T75" fmla="*/ 7 h 33"/>
                <a:gd name="T76" fmla="*/ 8 w 27"/>
                <a:gd name="T77" fmla="*/ 7 h 33"/>
                <a:gd name="T78" fmla="*/ 5 w 27"/>
                <a:gd name="T79" fmla="*/ 7 h 33"/>
                <a:gd name="T80" fmla="*/ 5 w 27"/>
                <a:gd name="T81" fmla="*/ 10 h 33"/>
                <a:gd name="T82" fmla="*/ 3 w 27"/>
                <a:gd name="T83" fmla="*/ 10 h 33"/>
                <a:gd name="T84" fmla="*/ 3 w 27"/>
                <a:gd name="T85" fmla="*/ 10 h 33"/>
                <a:gd name="T86" fmla="*/ 3 w 27"/>
                <a:gd name="T87" fmla="*/ 7 h 33"/>
                <a:gd name="T88" fmla="*/ 3 w 27"/>
                <a:gd name="T89" fmla="*/ 7 h 33"/>
                <a:gd name="T90" fmla="*/ 0 w 27"/>
                <a:gd name="T91" fmla="*/ 7 h 33"/>
                <a:gd name="T92" fmla="*/ 0 w 27"/>
                <a:gd name="T93" fmla="*/ 7 h 33"/>
                <a:gd name="T94" fmla="*/ 3 w 27"/>
                <a:gd name="T95" fmla="*/ 17 h 33"/>
                <a:gd name="T96" fmla="*/ 5 w 27"/>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33">
                  <a:moveTo>
                    <a:pt x="5" y="19"/>
                  </a:moveTo>
                  <a:lnTo>
                    <a:pt x="5" y="22"/>
                  </a:lnTo>
                  <a:lnTo>
                    <a:pt x="8" y="24"/>
                  </a:lnTo>
                  <a:lnTo>
                    <a:pt x="8" y="26"/>
                  </a:lnTo>
                  <a:lnTo>
                    <a:pt x="8" y="26"/>
                  </a:lnTo>
                  <a:lnTo>
                    <a:pt x="5" y="26"/>
                  </a:lnTo>
                  <a:lnTo>
                    <a:pt x="5" y="26"/>
                  </a:lnTo>
                  <a:lnTo>
                    <a:pt x="5" y="26"/>
                  </a:lnTo>
                  <a:lnTo>
                    <a:pt x="8" y="29"/>
                  </a:lnTo>
                  <a:lnTo>
                    <a:pt x="12" y="31"/>
                  </a:lnTo>
                  <a:lnTo>
                    <a:pt x="15" y="33"/>
                  </a:lnTo>
                  <a:lnTo>
                    <a:pt x="24" y="29"/>
                  </a:lnTo>
                  <a:lnTo>
                    <a:pt x="27" y="26"/>
                  </a:lnTo>
                  <a:lnTo>
                    <a:pt x="27" y="26"/>
                  </a:lnTo>
                  <a:lnTo>
                    <a:pt x="27" y="24"/>
                  </a:lnTo>
                  <a:lnTo>
                    <a:pt x="27" y="24"/>
                  </a:lnTo>
                  <a:lnTo>
                    <a:pt x="27" y="22"/>
                  </a:lnTo>
                  <a:lnTo>
                    <a:pt x="27" y="19"/>
                  </a:lnTo>
                  <a:lnTo>
                    <a:pt x="27" y="19"/>
                  </a:lnTo>
                  <a:lnTo>
                    <a:pt x="22" y="17"/>
                  </a:lnTo>
                  <a:lnTo>
                    <a:pt x="22" y="15"/>
                  </a:lnTo>
                  <a:lnTo>
                    <a:pt x="22" y="15"/>
                  </a:lnTo>
                  <a:lnTo>
                    <a:pt x="22" y="12"/>
                  </a:lnTo>
                  <a:lnTo>
                    <a:pt x="22" y="12"/>
                  </a:lnTo>
                  <a:lnTo>
                    <a:pt x="22" y="10"/>
                  </a:lnTo>
                  <a:lnTo>
                    <a:pt x="17" y="10"/>
                  </a:lnTo>
                  <a:lnTo>
                    <a:pt x="17" y="7"/>
                  </a:lnTo>
                  <a:lnTo>
                    <a:pt x="19" y="7"/>
                  </a:lnTo>
                  <a:lnTo>
                    <a:pt x="17" y="5"/>
                  </a:lnTo>
                  <a:lnTo>
                    <a:pt x="17" y="5"/>
                  </a:lnTo>
                  <a:lnTo>
                    <a:pt x="19" y="3"/>
                  </a:lnTo>
                  <a:lnTo>
                    <a:pt x="19" y="3"/>
                  </a:lnTo>
                  <a:lnTo>
                    <a:pt x="19" y="0"/>
                  </a:lnTo>
                  <a:lnTo>
                    <a:pt x="17" y="0"/>
                  </a:lnTo>
                  <a:lnTo>
                    <a:pt x="15" y="3"/>
                  </a:lnTo>
                  <a:lnTo>
                    <a:pt x="12" y="3"/>
                  </a:lnTo>
                  <a:lnTo>
                    <a:pt x="10" y="5"/>
                  </a:lnTo>
                  <a:lnTo>
                    <a:pt x="8" y="7"/>
                  </a:lnTo>
                  <a:lnTo>
                    <a:pt x="8" y="7"/>
                  </a:lnTo>
                  <a:lnTo>
                    <a:pt x="5" y="7"/>
                  </a:lnTo>
                  <a:lnTo>
                    <a:pt x="5" y="10"/>
                  </a:lnTo>
                  <a:lnTo>
                    <a:pt x="3" y="10"/>
                  </a:lnTo>
                  <a:lnTo>
                    <a:pt x="3" y="10"/>
                  </a:lnTo>
                  <a:lnTo>
                    <a:pt x="3" y="7"/>
                  </a:lnTo>
                  <a:lnTo>
                    <a:pt x="3" y="7"/>
                  </a:lnTo>
                  <a:lnTo>
                    <a:pt x="0" y="7"/>
                  </a:lnTo>
                  <a:lnTo>
                    <a:pt x="0" y="7"/>
                  </a:lnTo>
                  <a:lnTo>
                    <a:pt x="3" y="17"/>
                  </a:lnTo>
                  <a:lnTo>
                    <a:pt x="5" y="1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5"/>
            <p:cNvSpPr>
              <a:spLocks/>
            </p:cNvSpPr>
            <p:nvPr/>
          </p:nvSpPr>
          <p:spPr bwMode="auto">
            <a:xfrm>
              <a:off x="2457139" y="2265330"/>
              <a:ext cx="86100" cy="75484"/>
            </a:xfrm>
            <a:custGeom>
              <a:avLst/>
              <a:gdLst>
                <a:gd name="T0" fmla="*/ 5 w 73"/>
                <a:gd name="T1" fmla="*/ 45 h 64"/>
                <a:gd name="T2" fmla="*/ 5 w 73"/>
                <a:gd name="T3" fmla="*/ 50 h 64"/>
                <a:gd name="T4" fmla="*/ 9 w 73"/>
                <a:gd name="T5" fmla="*/ 50 h 64"/>
                <a:gd name="T6" fmla="*/ 12 w 73"/>
                <a:gd name="T7" fmla="*/ 54 h 64"/>
                <a:gd name="T8" fmla="*/ 12 w 73"/>
                <a:gd name="T9" fmla="*/ 59 h 64"/>
                <a:gd name="T10" fmla="*/ 24 w 73"/>
                <a:gd name="T11" fmla="*/ 61 h 64"/>
                <a:gd name="T12" fmla="*/ 38 w 73"/>
                <a:gd name="T13" fmla="*/ 57 h 64"/>
                <a:gd name="T14" fmla="*/ 45 w 73"/>
                <a:gd name="T15" fmla="*/ 59 h 64"/>
                <a:gd name="T16" fmla="*/ 47 w 73"/>
                <a:gd name="T17" fmla="*/ 57 h 64"/>
                <a:gd name="T18" fmla="*/ 59 w 73"/>
                <a:gd name="T19" fmla="*/ 54 h 64"/>
                <a:gd name="T20" fmla="*/ 61 w 73"/>
                <a:gd name="T21" fmla="*/ 50 h 64"/>
                <a:gd name="T22" fmla="*/ 64 w 73"/>
                <a:gd name="T23" fmla="*/ 47 h 64"/>
                <a:gd name="T24" fmla="*/ 61 w 73"/>
                <a:gd name="T25" fmla="*/ 45 h 64"/>
                <a:gd name="T26" fmla="*/ 64 w 73"/>
                <a:gd name="T27" fmla="*/ 45 h 64"/>
                <a:gd name="T28" fmla="*/ 64 w 73"/>
                <a:gd name="T29" fmla="*/ 42 h 64"/>
                <a:gd name="T30" fmla="*/ 64 w 73"/>
                <a:gd name="T31" fmla="*/ 40 h 64"/>
                <a:gd name="T32" fmla="*/ 64 w 73"/>
                <a:gd name="T33" fmla="*/ 40 h 64"/>
                <a:gd name="T34" fmla="*/ 64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50 w 73"/>
                <a:gd name="T55" fmla="*/ 2 h 64"/>
                <a:gd name="T56" fmla="*/ 42 w 73"/>
                <a:gd name="T57" fmla="*/ 2 h 64"/>
                <a:gd name="T58" fmla="*/ 38 w 73"/>
                <a:gd name="T59" fmla="*/ 5 h 64"/>
                <a:gd name="T60" fmla="*/ 38 w 73"/>
                <a:gd name="T61" fmla="*/ 5 h 64"/>
                <a:gd name="T62" fmla="*/ 33 w 73"/>
                <a:gd name="T63" fmla="*/ 5 h 64"/>
                <a:gd name="T64" fmla="*/ 28 w 73"/>
                <a:gd name="T65" fmla="*/ 5 h 64"/>
                <a:gd name="T66" fmla="*/ 14 w 73"/>
                <a:gd name="T67" fmla="*/ 9 h 64"/>
                <a:gd name="T68" fmla="*/ 12 w 73"/>
                <a:gd name="T69" fmla="*/ 12 h 64"/>
                <a:gd name="T70" fmla="*/ 12 w 73"/>
                <a:gd name="T71" fmla="*/ 12 h 64"/>
                <a:gd name="T72" fmla="*/ 9 w 73"/>
                <a:gd name="T73" fmla="*/ 9 h 64"/>
                <a:gd name="T74" fmla="*/ 7 w 73"/>
                <a:gd name="T75" fmla="*/ 12 h 64"/>
                <a:gd name="T76" fmla="*/ 2 w 73"/>
                <a:gd name="T77" fmla="*/ 19 h 64"/>
                <a:gd name="T78" fmla="*/ 5 w 73"/>
                <a:gd name="T79" fmla="*/ 23 h 64"/>
                <a:gd name="T80" fmla="*/ 2 w 73"/>
                <a:gd name="T81" fmla="*/ 26 h 64"/>
                <a:gd name="T82" fmla="*/ 2 w 73"/>
                <a:gd name="T83" fmla="*/ 28 h 64"/>
                <a:gd name="T84" fmla="*/ 2 w 73"/>
                <a:gd name="T85" fmla="*/ 31 h 64"/>
                <a:gd name="T86" fmla="*/ 2 w 73"/>
                <a:gd name="T87" fmla="*/ 33 h 64"/>
                <a:gd name="T88" fmla="*/ 5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5" y="45"/>
                  </a:lnTo>
                  <a:lnTo>
                    <a:pt x="5" y="45"/>
                  </a:lnTo>
                  <a:lnTo>
                    <a:pt x="5" y="47"/>
                  </a:lnTo>
                  <a:lnTo>
                    <a:pt x="5" y="47"/>
                  </a:lnTo>
                  <a:lnTo>
                    <a:pt x="5" y="50"/>
                  </a:lnTo>
                  <a:lnTo>
                    <a:pt x="7" y="50"/>
                  </a:lnTo>
                  <a:lnTo>
                    <a:pt x="7" y="50"/>
                  </a:lnTo>
                  <a:lnTo>
                    <a:pt x="9" y="50"/>
                  </a:lnTo>
                  <a:lnTo>
                    <a:pt x="9" y="50"/>
                  </a:lnTo>
                  <a:lnTo>
                    <a:pt x="9" y="52"/>
                  </a:lnTo>
                  <a:lnTo>
                    <a:pt x="12" y="54"/>
                  </a:lnTo>
                  <a:lnTo>
                    <a:pt x="12" y="57"/>
                  </a:lnTo>
                  <a:lnTo>
                    <a:pt x="12" y="57"/>
                  </a:lnTo>
                  <a:lnTo>
                    <a:pt x="12" y="59"/>
                  </a:lnTo>
                  <a:lnTo>
                    <a:pt x="19" y="64"/>
                  </a:lnTo>
                  <a:lnTo>
                    <a:pt x="21" y="64"/>
                  </a:lnTo>
                  <a:lnTo>
                    <a:pt x="24" y="61"/>
                  </a:lnTo>
                  <a:lnTo>
                    <a:pt x="33" y="59"/>
                  </a:lnTo>
                  <a:lnTo>
                    <a:pt x="35" y="57"/>
                  </a:lnTo>
                  <a:lnTo>
                    <a:pt x="38" y="57"/>
                  </a:lnTo>
                  <a:lnTo>
                    <a:pt x="38" y="59"/>
                  </a:lnTo>
                  <a:lnTo>
                    <a:pt x="45" y="59"/>
                  </a:lnTo>
                  <a:lnTo>
                    <a:pt x="45" y="59"/>
                  </a:lnTo>
                  <a:lnTo>
                    <a:pt x="47" y="57"/>
                  </a:lnTo>
                  <a:lnTo>
                    <a:pt x="47" y="57"/>
                  </a:lnTo>
                  <a:lnTo>
                    <a:pt x="47" y="57"/>
                  </a:lnTo>
                  <a:lnTo>
                    <a:pt x="50" y="57"/>
                  </a:lnTo>
                  <a:lnTo>
                    <a:pt x="52" y="57"/>
                  </a:lnTo>
                  <a:lnTo>
                    <a:pt x="59" y="54"/>
                  </a:lnTo>
                  <a:lnTo>
                    <a:pt x="61" y="52"/>
                  </a:lnTo>
                  <a:lnTo>
                    <a:pt x="61" y="52"/>
                  </a:lnTo>
                  <a:lnTo>
                    <a:pt x="61" y="50"/>
                  </a:lnTo>
                  <a:lnTo>
                    <a:pt x="64" y="50"/>
                  </a:lnTo>
                  <a:lnTo>
                    <a:pt x="64" y="47"/>
                  </a:lnTo>
                  <a:lnTo>
                    <a:pt x="64" y="47"/>
                  </a:lnTo>
                  <a:lnTo>
                    <a:pt x="61" y="47"/>
                  </a:lnTo>
                  <a:lnTo>
                    <a:pt x="61" y="47"/>
                  </a:lnTo>
                  <a:lnTo>
                    <a:pt x="61" y="45"/>
                  </a:lnTo>
                  <a:lnTo>
                    <a:pt x="64" y="45"/>
                  </a:lnTo>
                  <a:lnTo>
                    <a:pt x="64" y="45"/>
                  </a:lnTo>
                  <a:lnTo>
                    <a:pt x="64" y="45"/>
                  </a:lnTo>
                  <a:lnTo>
                    <a:pt x="64" y="42"/>
                  </a:lnTo>
                  <a:lnTo>
                    <a:pt x="64" y="42"/>
                  </a:lnTo>
                  <a:lnTo>
                    <a:pt x="64" y="42"/>
                  </a:lnTo>
                  <a:lnTo>
                    <a:pt x="64" y="42"/>
                  </a:lnTo>
                  <a:lnTo>
                    <a:pt x="64" y="42"/>
                  </a:lnTo>
                  <a:lnTo>
                    <a:pt x="64" y="40"/>
                  </a:lnTo>
                  <a:lnTo>
                    <a:pt x="64" y="40"/>
                  </a:lnTo>
                  <a:lnTo>
                    <a:pt x="64" y="40"/>
                  </a:lnTo>
                  <a:lnTo>
                    <a:pt x="64" y="40"/>
                  </a:lnTo>
                  <a:lnTo>
                    <a:pt x="64" y="38"/>
                  </a:lnTo>
                  <a:lnTo>
                    <a:pt x="64" y="38"/>
                  </a:lnTo>
                  <a:lnTo>
                    <a:pt x="64"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9" y="19"/>
                  </a:lnTo>
                  <a:lnTo>
                    <a:pt x="71" y="19"/>
                  </a:lnTo>
                  <a:lnTo>
                    <a:pt x="71" y="12"/>
                  </a:lnTo>
                  <a:lnTo>
                    <a:pt x="73" y="5"/>
                  </a:lnTo>
                  <a:lnTo>
                    <a:pt x="59" y="2"/>
                  </a:lnTo>
                  <a:lnTo>
                    <a:pt x="57" y="5"/>
                  </a:lnTo>
                  <a:lnTo>
                    <a:pt x="57" y="5"/>
                  </a:lnTo>
                  <a:lnTo>
                    <a:pt x="54" y="2"/>
                  </a:lnTo>
                  <a:lnTo>
                    <a:pt x="54" y="2"/>
                  </a:lnTo>
                  <a:lnTo>
                    <a:pt x="54" y="2"/>
                  </a:lnTo>
                  <a:lnTo>
                    <a:pt x="54" y="2"/>
                  </a:lnTo>
                  <a:lnTo>
                    <a:pt x="54" y="2"/>
                  </a:lnTo>
                  <a:lnTo>
                    <a:pt x="54" y="2"/>
                  </a:lnTo>
                  <a:lnTo>
                    <a:pt x="50" y="2"/>
                  </a:lnTo>
                  <a:lnTo>
                    <a:pt x="47" y="0"/>
                  </a:lnTo>
                  <a:lnTo>
                    <a:pt x="45" y="2"/>
                  </a:lnTo>
                  <a:lnTo>
                    <a:pt x="42" y="2"/>
                  </a:lnTo>
                  <a:lnTo>
                    <a:pt x="40" y="2"/>
                  </a:lnTo>
                  <a:lnTo>
                    <a:pt x="40" y="5"/>
                  </a:lnTo>
                  <a:lnTo>
                    <a:pt x="38" y="5"/>
                  </a:lnTo>
                  <a:lnTo>
                    <a:pt x="38" y="5"/>
                  </a:lnTo>
                  <a:lnTo>
                    <a:pt x="38" y="5"/>
                  </a:lnTo>
                  <a:lnTo>
                    <a:pt x="38" y="5"/>
                  </a:lnTo>
                  <a:lnTo>
                    <a:pt x="38" y="2"/>
                  </a:lnTo>
                  <a:lnTo>
                    <a:pt x="38" y="2"/>
                  </a:lnTo>
                  <a:lnTo>
                    <a:pt x="33" y="5"/>
                  </a:lnTo>
                  <a:lnTo>
                    <a:pt x="33" y="5"/>
                  </a:lnTo>
                  <a:lnTo>
                    <a:pt x="31" y="5"/>
                  </a:lnTo>
                  <a:lnTo>
                    <a:pt x="28" y="5"/>
                  </a:lnTo>
                  <a:lnTo>
                    <a:pt x="28" y="5"/>
                  </a:lnTo>
                  <a:lnTo>
                    <a:pt x="14" y="9"/>
                  </a:lnTo>
                  <a:lnTo>
                    <a:pt x="14" y="9"/>
                  </a:lnTo>
                  <a:lnTo>
                    <a:pt x="14" y="9"/>
                  </a:lnTo>
                  <a:lnTo>
                    <a:pt x="14" y="9"/>
                  </a:lnTo>
                  <a:lnTo>
                    <a:pt x="12" y="12"/>
                  </a:lnTo>
                  <a:lnTo>
                    <a:pt x="12" y="12"/>
                  </a:lnTo>
                  <a:lnTo>
                    <a:pt x="12" y="12"/>
                  </a:lnTo>
                  <a:lnTo>
                    <a:pt x="12" y="12"/>
                  </a:lnTo>
                  <a:lnTo>
                    <a:pt x="12" y="12"/>
                  </a:lnTo>
                  <a:lnTo>
                    <a:pt x="12" y="12"/>
                  </a:lnTo>
                  <a:lnTo>
                    <a:pt x="9" y="9"/>
                  </a:lnTo>
                  <a:lnTo>
                    <a:pt x="9" y="9"/>
                  </a:lnTo>
                  <a:lnTo>
                    <a:pt x="7" y="9"/>
                  </a:lnTo>
                  <a:lnTo>
                    <a:pt x="7" y="12"/>
                  </a:lnTo>
                  <a:lnTo>
                    <a:pt x="5" y="14"/>
                  </a:lnTo>
                  <a:lnTo>
                    <a:pt x="5" y="16"/>
                  </a:lnTo>
                  <a:lnTo>
                    <a:pt x="2" y="19"/>
                  </a:lnTo>
                  <a:lnTo>
                    <a:pt x="2" y="21"/>
                  </a:lnTo>
                  <a:lnTo>
                    <a:pt x="2" y="21"/>
                  </a:lnTo>
                  <a:lnTo>
                    <a:pt x="5" y="23"/>
                  </a:lnTo>
                  <a:lnTo>
                    <a:pt x="5" y="23"/>
                  </a:lnTo>
                  <a:lnTo>
                    <a:pt x="5" y="23"/>
                  </a:lnTo>
                  <a:lnTo>
                    <a:pt x="2" y="26"/>
                  </a:lnTo>
                  <a:lnTo>
                    <a:pt x="2" y="26"/>
                  </a:lnTo>
                  <a:lnTo>
                    <a:pt x="5" y="26"/>
                  </a:lnTo>
                  <a:lnTo>
                    <a:pt x="2" y="28"/>
                  </a:lnTo>
                  <a:lnTo>
                    <a:pt x="2" y="28"/>
                  </a:lnTo>
                  <a:lnTo>
                    <a:pt x="2" y="31"/>
                  </a:lnTo>
                  <a:lnTo>
                    <a:pt x="2" y="31"/>
                  </a:lnTo>
                  <a:lnTo>
                    <a:pt x="2" y="31"/>
                  </a:lnTo>
                  <a:lnTo>
                    <a:pt x="2" y="31"/>
                  </a:lnTo>
                  <a:lnTo>
                    <a:pt x="2" y="33"/>
                  </a:lnTo>
                  <a:lnTo>
                    <a:pt x="2" y="33"/>
                  </a:lnTo>
                  <a:lnTo>
                    <a:pt x="5" y="33"/>
                  </a:lnTo>
                  <a:lnTo>
                    <a:pt x="5" y="35"/>
                  </a:lnTo>
                  <a:lnTo>
                    <a:pt x="2" y="35"/>
                  </a:lnTo>
                  <a:lnTo>
                    <a:pt x="2" y="35"/>
                  </a:lnTo>
                  <a:lnTo>
                    <a:pt x="0" y="38"/>
                  </a:lnTo>
                  <a:lnTo>
                    <a:pt x="0" y="38"/>
                  </a:lnTo>
                  <a:lnTo>
                    <a:pt x="0" y="40"/>
                  </a:lnTo>
                  <a:lnTo>
                    <a:pt x="0" y="40"/>
                  </a:lnTo>
                  <a:lnTo>
                    <a:pt x="0" y="42"/>
                  </a:lnTo>
                  <a:lnTo>
                    <a:pt x="0" y="42"/>
                  </a:lnTo>
                  <a:lnTo>
                    <a:pt x="2" y="4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6"/>
            <p:cNvSpPr>
              <a:spLocks/>
            </p:cNvSpPr>
            <p:nvPr/>
          </p:nvSpPr>
          <p:spPr bwMode="auto">
            <a:xfrm>
              <a:off x="2473651" y="2200460"/>
              <a:ext cx="81382" cy="50716"/>
            </a:xfrm>
            <a:custGeom>
              <a:avLst/>
              <a:gdLst>
                <a:gd name="T0" fmla="*/ 0 w 69"/>
                <a:gd name="T1" fmla="*/ 34 h 43"/>
                <a:gd name="T2" fmla="*/ 5 w 69"/>
                <a:gd name="T3" fmla="*/ 34 h 43"/>
                <a:gd name="T4" fmla="*/ 10 w 69"/>
                <a:gd name="T5" fmla="*/ 34 h 43"/>
                <a:gd name="T6" fmla="*/ 10 w 69"/>
                <a:gd name="T7" fmla="*/ 34 h 43"/>
                <a:gd name="T8" fmla="*/ 10 w 69"/>
                <a:gd name="T9" fmla="*/ 31 h 43"/>
                <a:gd name="T10" fmla="*/ 24 w 69"/>
                <a:gd name="T11" fmla="*/ 31 h 43"/>
                <a:gd name="T12" fmla="*/ 26 w 69"/>
                <a:gd name="T13" fmla="*/ 31 h 43"/>
                <a:gd name="T14" fmla="*/ 26 w 69"/>
                <a:gd name="T15" fmla="*/ 34 h 43"/>
                <a:gd name="T16" fmla="*/ 26 w 69"/>
                <a:gd name="T17" fmla="*/ 36 h 43"/>
                <a:gd name="T18" fmla="*/ 28 w 69"/>
                <a:gd name="T19" fmla="*/ 38 h 43"/>
                <a:gd name="T20" fmla="*/ 36 w 69"/>
                <a:gd name="T21" fmla="*/ 41 h 43"/>
                <a:gd name="T22" fmla="*/ 36 w 69"/>
                <a:gd name="T23" fmla="*/ 38 h 43"/>
                <a:gd name="T24" fmla="*/ 36 w 69"/>
                <a:gd name="T25" fmla="*/ 38 h 43"/>
                <a:gd name="T26" fmla="*/ 36 w 69"/>
                <a:gd name="T27" fmla="*/ 36 h 43"/>
                <a:gd name="T28" fmla="*/ 40 w 69"/>
                <a:gd name="T29" fmla="*/ 36 h 43"/>
                <a:gd name="T30" fmla="*/ 38 w 69"/>
                <a:gd name="T31" fmla="*/ 34 h 43"/>
                <a:gd name="T32" fmla="*/ 38 w 69"/>
                <a:gd name="T33" fmla="*/ 31 h 43"/>
                <a:gd name="T34" fmla="*/ 40 w 69"/>
                <a:gd name="T35" fmla="*/ 31 h 43"/>
                <a:gd name="T36" fmla="*/ 43 w 69"/>
                <a:gd name="T37" fmla="*/ 34 h 43"/>
                <a:gd name="T38" fmla="*/ 45 w 69"/>
                <a:gd name="T39" fmla="*/ 36 h 43"/>
                <a:gd name="T40" fmla="*/ 45 w 69"/>
                <a:gd name="T41" fmla="*/ 38 h 43"/>
                <a:gd name="T42" fmla="*/ 55 w 69"/>
                <a:gd name="T43" fmla="*/ 43 h 43"/>
                <a:gd name="T44" fmla="*/ 62 w 69"/>
                <a:gd name="T45" fmla="*/ 38 h 43"/>
                <a:gd name="T46" fmla="*/ 69 w 69"/>
                <a:gd name="T47" fmla="*/ 10 h 43"/>
                <a:gd name="T48" fmla="*/ 66 w 69"/>
                <a:gd name="T49" fmla="*/ 7 h 43"/>
                <a:gd name="T50" fmla="*/ 64 w 69"/>
                <a:gd name="T51" fmla="*/ 5 h 43"/>
                <a:gd name="T52" fmla="*/ 62 w 69"/>
                <a:gd name="T53" fmla="*/ 3 h 43"/>
                <a:gd name="T54" fmla="*/ 57 w 69"/>
                <a:gd name="T55" fmla="*/ 0 h 43"/>
                <a:gd name="T56" fmla="*/ 55 w 69"/>
                <a:gd name="T57" fmla="*/ 0 h 43"/>
                <a:gd name="T58" fmla="*/ 55 w 69"/>
                <a:gd name="T59" fmla="*/ 0 h 43"/>
                <a:gd name="T60" fmla="*/ 52 w 69"/>
                <a:gd name="T61" fmla="*/ 3 h 43"/>
                <a:gd name="T62" fmla="*/ 47 w 69"/>
                <a:gd name="T63" fmla="*/ 5 h 43"/>
                <a:gd name="T64" fmla="*/ 45 w 69"/>
                <a:gd name="T65" fmla="*/ 7 h 43"/>
                <a:gd name="T66" fmla="*/ 43 w 69"/>
                <a:gd name="T67" fmla="*/ 7 h 43"/>
                <a:gd name="T68" fmla="*/ 43 w 69"/>
                <a:gd name="T69" fmla="*/ 10 h 43"/>
                <a:gd name="T70" fmla="*/ 33 w 69"/>
                <a:gd name="T71" fmla="*/ 15 h 43"/>
                <a:gd name="T72" fmla="*/ 28 w 69"/>
                <a:gd name="T73" fmla="*/ 15 h 43"/>
                <a:gd name="T74" fmla="*/ 21 w 69"/>
                <a:gd name="T75" fmla="*/ 15 h 43"/>
                <a:gd name="T76" fmla="*/ 14 w 69"/>
                <a:gd name="T77" fmla="*/ 17 h 43"/>
                <a:gd name="T78" fmla="*/ 7 w 69"/>
                <a:gd name="T79" fmla="*/ 22 h 43"/>
                <a:gd name="T80" fmla="*/ 5 w 69"/>
                <a:gd name="T81" fmla="*/ 22 h 43"/>
                <a:gd name="T82" fmla="*/ 2 w 69"/>
                <a:gd name="T83" fmla="*/ 24 h 43"/>
                <a:gd name="T84" fmla="*/ 2 w 69"/>
                <a:gd name="T85" fmla="*/ 24 h 43"/>
                <a:gd name="T86" fmla="*/ 2 w 69"/>
                <a:gd name="T87" fmla="*/ 26 h 43"/>
                <a:gd name="T88" fmla="*/ 0 w 69"/>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43">
                  <a:moveTo>
                    <a:pt x="0" y="31"/>
                  </a:moveTo>
                  <a:lnTo>
                    <a:pt x="0" y="34"/>
                  </a:lnTo>
                  <a:lnTo>
                    <a:pt x="2" y="34"/>
                  </a:lnTo>
                  <a:lnTo>
                    <a:pt x="5" y="34"/>
                  </a:lnTo>
                  <a:lnTo>
                    <a:pt x="10" y="34"/>
                  </a:lnTo>
                  <a:lnTo>
                    <a:pt x="10" y="34"/>
                  </a:lnTo>
                  <a:lnTo>
                    <a:pt x="10" y="34"/>
                  </a:lnTo>
                  <a:lnTo>
                    <a:pt x="10" y="34"/>
                  </a:lnTo>
                  <a:lnTo>
                    <a:pt x="10" y="31"/>
                  </a:lnTo>
                  <a:lnTo>
                    <a:pt x="10" y="31"/>
                  </a:lnTo>
                  <a:lnTo>
                    <a:pt x="21" y="29"/>
                  </a:lnTo>
                  <a:lnTo>
                    <a:pt x="24" y="31"/>
                  </a:lnTo>
                  <a:lnTo>
                    <a:pt x="26" y="31"/>
                  </a:lnTo>
                  <a:lnTo>
                    <a:pt x="26" y="31"/>
                  </a:lnTo>
                  <a:lnTo>
                    <a:pt x="26" y="34"/>
                  </a:lnTo>
                  <a:lnTo>
                    <a:pt x="26" y="34"/>
                  </a:lnTo>
                  <a:lnTo>
                    <a:pt x="26" y="36"/>
                  </a:lnTo>
                  <a:lnTo>
                    <a:pt x="26" y="36"/>
                  </a:lnTo>
                  <a:lnTo>
                    <a:pt x="26" y="38"/>
                  </a:lnTo>
                  <a:lnTo>
                    <a:pt x="28" y="38"/>
                  </a:lnTo>
                  <a:lnTo>
                    <a:pt x="36" y="41"/>
                  </a:lnTo>
                  <a:lnTo>
                    <a:pt x="36" y="41"/>
                  </a:lnTo>
                  <a:lnTo>
                    <a:pt x="36" y="38"/>
                  </a:lnTo>
                  <a:lnTo>
                    <a:pt x="36" y="38"/>
                  </a:lnTo>
                  <a:lnTo>
                    <a:pt x="36" y="38"/>
                  </a:lnTo>
                  <a:lnTo>
                    <a:pt x="36" y="38"/>
                  </a:lnTo>
                  <a:lnTo>
                    <a:pt x="36" y="36"/>
                  </a:lnTo>
                  <a:lnTo>
                    <a:pt x="36" y="36"/>
                  </a:lnTo>
                  <a:lnTo>
                    <a:pt x="38" y="36"/>
                  </a:lnTo>
                  <a:lnTo>
                    <a:pt x="40" y="36"/>
                  </a:lnTo>
                  <a:lnTo>
                    <a:pt x="38" y="34"/>
                  </a:lnTo>
                  <a:lnTo>
                    <a:pt x="38" y="34"/>
                  </a:lnTo>
                  <a:lnTo>
                    <a:pt x="38" y="34"/>
                  </a:lnTo>
                  <a:lnTo>
                    <a:pt x="38" y="31"/>
                  </a:lnTo>
                  <a:lnTo>
                    <a:pt x="38" y="31"/>
                  </a:lnTo>
                  <a:lnTo>
                    <a:pt x="40" y="31"/>
                  </a:lnTo>
                  <a:lnTo>
                    <a:pt x="43" y="31"/>
                  </a:lnTo>
                  <a:lnTo>
                    <a:pt x="43" y="34"/>
                  </a:lnTo>
                  <a:lnTo>
                    <a:pt x="45" y="36"/>
                  </a:lnTo>
                  <a:lnTo>
                    <a:pt x="45" y="36"/>
                  </a:lnTo>
                  <a:lnTo>
                    <a:pt x="47" y="36"/>
                  </a:lnTo>
                  <a:lnTo>
                    <a:pt x="45" y="38"/>
                  </a:lnTo>
                  <a:lnTo>
                    <a:pt x="47" y="38"/>
                  </a:lnTo>
                  <a:lnTo>
                    <a:pt x="55" y="43"/>
                  </a:lnTo>
                  <a:lnTo>
                    <a:pt x="62" y="38"/>
                  </a:lnTo>
                  <a:lnTo>
                    <a:pt x="62" y="38"/>
                  </a:lnTo>
                  <a:lnTo>
                    <a:pt x="64" y="29"/>
                  </a:lnTo>
                  <a:lnTo>
                    <a:pt x="69" y="10"/>
                  </a:lnTo>
                  <a:lnTo>
                    <a:pt x="69" y="7"/>
                  </a:lnTo>
                  <a:lnTo>
                    <a:pt x="66" y="7"/>
                  </a:lnTo>
                  <a:lnTo>
                    <a:pt x="66" y="7"/>
                  </a:lnTo>
                  <a:lnTo>
                    <a:pt x="64" y="5"/>
                  </a:lnTo>
                  <a:lnTo>
                    <a:pt x="62" y="3"/>
                  </a:lnTo>
                  <a:lnTo>
                    <a:pt x="62" y="3"/>
                  </a:lnTo>
                  <a:lnTo>
                    <a:pt x="62" y="0"/>
                  </a:lnTo>
                  <a:lnTo>
                    <a:pt x="57" y="0"/>
                  </a:lnTo>
                  <a:lnTo>
                    <a:pt x="57" y="0"/>
                  </a:lnTo>
                  <a:lnTo>
                    <a:pt x="55" y="0"/>
                  </a:lnTo>
                  <a:lnTo>
                    <a:pt x="55" y="0"/>
                  </a:lnTo>
                  <a:lnTo>
                    <a:pt x="55" y="0"/>
                  </a:lnTo>
                  <a:lnTo>
                    <a:pt x="55" y="3"/>
                  </a:lnTo>
                  <a:lnTo>
                    <a:pt x="52" y="3"/>
                  </a:lnTo>
                  <a:lnTo>
                    <a:pt x="50" y="3"/>
                  </a:lnTo>
                  <a:lnTo>
                    <a:pt x="47" y="5"/>
                  </a:lnTo>
                  <a:lnTo>
                    <a:pt x="47" y="5"/>
                  </a:lnTo>
                  <a:lnTo>
                    <a:pt x="45" y="7"/>
                  </a:lnTo>
                  <a:lnTo>
                    <a:pt x="43" y="7"/>
                  </a:lnTo>
                  <a:lnTo>
                    <a:pt x="43" y="7"/>
                  </a:lnTo>
                  <a:lnTo>
                    <a:pt x="40" y="7"/>
                  </a:lnTo>
                  <a:lnTo>
                    <a:pt x="43" y="10"/>
                  </a:lnTo>
                  <a:lnTo>
                    <a:pt x="40" y="12"/>
                  </a:lnTo>
                  <a:lnTo>
                    <a:pt x="33" y="15"/>
                  </a:lnTo>
                  <a:lnTo>
                    <a:pt x="31" y="15"/>
                  </a:lnTo>
                  <a:lnTo>
                    <a:pt x="28" y="15"/>
                  </a:lnTo>
                  <a:lnTo>
                    <a:pt x="26" y="15"/>
                  </a:lnTo>
                  <a:lnTo>
                    <a:pt x="21" y="15"/>
                  </a:lnTo>
                  <a:lnTo>
                    <a:pt x="19" y="17"/>
                  </a:lnTo>
                  <a:lnTo>
                    <a:pt x="14" y="17"/>
                  </a:lnTo>
                  <a:lnTo>
                    <a:pt x="12" y="19"/>
                  </a:lnTo>
                  <a:lnTo>
                    <a:pt x="7" y="22"/>
                  </a:lnTo>
                  <a:lnTo>
                    <a:pt x="5" y="22"/>
                  </a:lnTo>
                  <a:lnTo>
                    <a:pt x="5" y="22"/>
                  </a:lnTo>
                  <a:lnTo>
                    <a:pt x="5" y="22"/>
                  </a:lnTo>
                  <a:lnTo>
                    <a:pt x="2" y="24"/>
                  </a:lnTo>
                  <a:lnTo>
                    <a:pt x="2" y="24"/>
                  </a:lnTo>
                  <a:lnTo>
                    <a:pt x="2" y="24"/>
                  </a:lnTo>
                  <a:lnTo>
                    <a:pt x="2" y="26"/>
                  </a:lnTo>
                  <a:lnTo>
                    <a:pt x="2" y="26"/>
                  </a:lnTo>
                  <a:lnTo>
                    <a:pt x="0" y="29"/>
                  </a:lnTo>
                  <a:lnTo>
                    <a:pt x="0" y="29"/>
                  </a:lnTo>
                  <a:lnTo>
                    <a:pt x="0" y="3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7"/>
            <p:cNvSpPr>
              <a:spLocks/>
            </p:cNvSpPr>
            <p:nvPr/>
          </p:nvSpPr>
          <p:spPr bwMode="auto">
            <a:xfrm>
              <a:off x="5756041" y="4657240"/>
              <a:ext cx="5897" cy="5897"/>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8"/>
            <p:cNvSpPr>
              <a:spLocks/>
            </p:cNvSpPr>
            <p:nvPr/>
          </p:nvSpPr>
          <p:spPr bwMode="auto">
            <a:xfrm>
              <a:off x="5837422" y="4554629"/>
              <a:ext cx="10616" cy="33025"/>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49"/>
            <p:cNvSpPr>
              <a:spLocks/>
            </p:cNvSpPr>
            <p:nvPr/>
          </p:nvSpPr>
          <p:spPr bwMode="auto">
            <a:xfrm>
              <a:off x="5725375" y="4624215"/>
              <a:ext cx="14154" cy="10616"/>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0"/>
            <p:cNvSpPr>
              <a:spLocks/>
            </p:cNvSpPr>
            <p:nvPr/>
          </p:nvSpPr>
          <p:spPr bwMode="auto">
            <a:xfrm>
              <a:off x="5839781" y="4548731"/>
              <a:ext cx="10616" cy="20051"/>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1"/>
            <p:cNvSpPr>
              <a:spLocks/>
            </p:cNvSpPr>
            <p:nvPr/>
          </p:nvSpPr>
          <p:spPr bwMode="auto">
            <a:xfrm>
              <a:off x="5817372" y="4481503"/>
              <a:ext cx="28307" cy="22410"/>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2"/>
            <p:cNvSpPr>
              <a:spLocks/>
            </p:cNvSpPr>
            <p:nvPr/>
          </p:nvSpPr>
          <p:spPr bwMode="auto">
            <a:xfrm>
              <a:off x="5694709" y="4406019"/>
              <a:ext cx="5897" cy="11794"/>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3"/>
            <p:cNvSpPr>
              <a:spLocks/>
            </p:cNvSpPr>
            <p:nvPr/>
          </p:nvSpPr>
          <p:spPr bwMode="auto">
            <a:xfrm>
              <a:off x="5633379" y="4436684"/>
              <a:ext cx="5897" cy="9436"/>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4"/>
            <p:cNvSpPr>
              <a:spLocks/>
            </p:cNvSpPr>
            <p:nvPr/>
          </p:nvSpPr>
          <p:spPr bwMode="auto">
            <a:xfrm>
              <a:off x="5633379" y="4431966"/>
              <a:ext cx="8256" cy="8256"/>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5"/>
            <p:cNvSpPr>
              <a:spLocks/>
            </p:cNvSpPr>
            <p:nvPr/>
          </p:nvSpPr>
          <p:spPr bwMode="auto">
            <a:xfrm>
              <a:off x="5678198" y="4387148"/>
              <a:ext cx="18871" cy="27127"/>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6"/>
            <p:cNvSpPr>
              <a:spLocks/>
            </p:cNvSpPr>
            <p:nvPr/>
          </p:nvSpPr>
          <p:spPr bwMode="auto">
            <a:xfrm>
              <a:off x="5702966" y="4362379"/>
              <a:ext cx="22410" cy="21230"/>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9 w 19"/>
                <a:gd name="T17" fmla="*/ 18 h 18"/>
                <a:gd name="T18" fmla="*/ 9 w 19"/>
                <a:gd name="T19" fmla="*/ 18 h 18"/>
                <a:gd name="T20" fmla="*/ 9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9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9" y="18"/>
                  </a:lnTo>
                  <a:lnTo>
                    <a:pt x="9" y="18"/>
                  </a:lnTo>
                  <a:lnTo>
                    <a:pt x="9" y="18"/>
                  </a:lnTo>
                  <a:lnTo>
                    <a:pt x="9" y="18"/>
                  </a:lnTo>
                  <a:lnTo>
                    <a:pt x="9" y="16"/>
                  </a:lnTo>
                  <a:lnTo>
                    <a:pt x="9" y="16"/>
                  </a:lnTo>
                  <a:lnTo>
                    <a:pt x="9"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9"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7"/>
            <p:cNvSpPr>
              <a:spLocks/>
            </p:cNvSpPr>
            <p:nvPr/>
          </p:nvSpPr>
          <p:spPr bwMode="auto">
            <a:xfrm>
              <a:off x="5566150" y="4317560"/>
              <a:ext cx="11794" cy="12974"/>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8"/>
            <p:cNvSpPr>
              <a:spLocks/>
            </p:cNvSpPr>
            <p:nvPr/>
          </p:nvSpPr>
          <p:spPr bwMode="auto">
            <a:xfrm>
              <a:off x="5555535" y="4299869"/>
              <a:ext cx="8256" cy="11794"/>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59"/>
            <p:cNvSpPr>
              <a:spLocks/>
            </p:cNvSpPr>
            <p:nvPr/>
          </p:nvSpPr>
          <p:spPr bwMode="auto">
            <a:xfrm>
              <a:off x="5474154" y="4242076"/>
              <a:ext cx="485930" cy="513058"/>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3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3" y="144"/>
                  </a:lnTo>
                  <a:lnTo>
                    <a:pt x="203" y="144"/>
                  </a:lnTo>
                  <a:lnTo>
                    <a:pt x="203" y="142"/>
                  </a:lnTo>
                  <a:lnTo>
                    <a:pt x="203" y="142"/>
                  </a:lnTo>
                  <a:lnTo>
                    <a:pt x="203" y="139"/>
                  </a:lnTo>
                  <a:lnTo>
                    <a:pt x="203"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2" y="175"/>
                  </a:lnTo>
                  <a:lnTo>
                    <a:pt x="132"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6"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1" y="128"/>
                  </a:lnTo>
                  <a:lnTo>
                    <a:pt x="61" y="128"/>
                  </a:lnTo>
                  <a:lnTo>
                    <a:pt x="59" y="128"/>
                  </a:lnTo>
                  <a:lnTo>
                    <a:pt x="57" y="128"/>
                  </a:lnTo>
                  <a:lnTo>
                    <a:pt x="59" y="125"/>
                  </a:lnTo>
                  <a:lnTo>
                    <a:pt x="61" y="125"/>
                  </a:lnTo>
                  <a:lnTo>
                    <a:pt x="61" y="125"/>
                  </a:lnTo>
                  <a:lnTo>
                    <a:pt x="61" y="125"/>
                  </a:lnTo>
                  <a:lnTo>
                    <a:pt x="61" y="125"/>
                  </a:lnTo>
                  <a:lnTo>
                    <a:pt x="64" y="123"/>
                  </a:lnTo>
                  <a:lnTo>
                    <a:pt x="61" y="120"/>
                  </a:lnTo>
                  <a:lnTo>
                    <a:pt x="61" y="118"/>
                  </a:lnTo>
                  <a:lnTo>
                    <a:pt x="64" y="116"/>
                  </a:lnTo>
                  <a:lnTo>
                    <a:pt x="64" y="113"/>
                  </a:lnTo>
                  <a:lnTo>
                    <a:pt x="64" y="111"/>
                  </a:lnTo>
                  <a:lnTo>
                    <a:pt x="61" y="111"/>
                  </a:lnTo>
                  <a:lnTo>
                    <a:pt x="61" y="111"/>
                  </a:lnTo>
                  <a:lnTo>
                    <a:pt x="59" y="111"/>
                  </a:lnTo>
                  <a:lnTo>
                    <a:pt x="59" y="111"/>
                  </a:lnTo>
                  <a:lnTo>
                    <a:pt x="61" y="109"/>
                  </a:lnTo>
                  <a:lnTo>
                    <a:pt x="61" y="109"/>
                  </a:lnTo>
                  <a:lnTo>
                    <a:pt x="61" y="104"/>
                  </a:lnTo>
                  <a:lnTo>
                    <a:pt x="61" y="104"/>
                  </a:lnTo>
                  <a:lnTo>
                    <a:pt x="61" y="102"/>
                  </a:lnTo>
                  <a:lnTo>
                    <a:pt x="61" y="97"/>
                  </a:lnTo>
                  <a:lnTo>
                    <a:pt x="61" y="97"/>
                  </a:lnTo>
                  <a:lnTo>
                    <a:pt x="61" y="94"/>
                  </a:lnTo>
                  <a:lnTo>
                    <a:pt x="61" y="92"/>
                  </a:lnTo>
                  <a:lnTo>
                    <a:pt x="61" y="92"/>
                  </a:lnTo>
                  <a:lnTo>
                    <a:pt x="61"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1" y="87"/>
                  </a:lnTo>
                  <a:lnTo>
                    <a:pt x="61" y="87"/>
                  </a:lnTo>
                  <a:lnTo>
                    <a:pt x="59" y="85"/>
                  </a:lnTo>
                  <a:lnTo>
                    <a:pt x="61" y="83"/>
                  </a:lnTo>
                  <a:lnTo>
                    <a:pt x="61" y="83"/>
                  </a:lnTo>
                  <a:lnTo>
                    <a:pt x="61" y="80"/>
                  </a:lnTo>
                  <a:lnTo>
                    <a:pt x="59" y="75"/>
                  </a:lnTo>
                  <a:lnTo>
                    <a:pt x="59" y="73"/>
                  </a:lnTo>
                  <a:lnTo>
                    <a:pt x="59" y="71"/>
                  </a:lnTo>
                  <a:lnTo>
                    <a:pt x="59" y="68"/>
                  </a:lnTo>
                  <a:lnTo>
                    <a:pt x="59" y="68"/>
                  </a:lnTo>
                  <a:lnTo>
                    <a:pt x="61" y="71"/>
                  </a:lnTo>
                  <a:lnTo>
                    <a:pt x="61" y="68"/>
                  </a:lnTo>
                  <a:lnTo>
                    <a:pt x="61" y="68"/>
                  </a:lnTo>
                  <a:lnTo>
                    <a:pt x="61" y="66"/>
                  </a:lnTo>
                  <a:lnTo>
                    <a:pt x="61" y="66"/>
                  </a:lnTo>
                  <a:lnTo>
                    <a:pt x="61" y="66"/>
                  </a:lnTo>
                  <a:lnTo>
                    <a:pt x="61" y="66"/>
                  </a:lnTo>
                  <a:lnTo>
                    <a:pt x="61" y="66"/>
                  </a:lnTo>
                  <a:lnTo>
                    <a:pt x="61" y="66"/>
                  </a:lnTo>
                  <a:lnTo>
                    <a:pt x="59" y="66"/>
                  </a:lnTo>
                  <a:lnTo>
                    <a:pt x="59" y="66"/>
                  </a:lnTo>
                  <a:lnTo>
                    <a:pt x="59" y="64"/>
                  </a:lnTo>
                  <a:lnTo>
                    <a:pt x="59" y="64"/>
                  </a:lnTo>
                  <a:lnTo>
                    <a:pt x="59" y="64"/>
                  </a:lnTo>
                  <a:lnTo>
                    <a:pt x="61" y="64"/>
                  </a:lnTo>
                  <a:lnTo>
                    <a:pt x="61" y="64"/>
                  </a:lnTo>
                  <a:lnTo>
                    <a:pt x="61" y="64"/>
                  </a:lnTo>
                  <a:lnTo>
                    <a:pt x="61"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5" y="47"/>
                  </a:lnTo>
                  <a:lnTo>
                    <a:pt x="35" y="47"/>
                  </a:lnTo>
                  <a:lnTo>
                    <a:pt x="35" y="45"/>
                  </a:lnTo>
                  <a:lnTo>
                    <a:pt x="38" y="45"/>
                  </a:lnTo>
                  <a:lnTo>
                    <a:pt x="35" y="45"/>
                  </a:lnTo>
                  <a:lnTo>
                    <a:pt x="33" y="45"/>
                  </a:lnTo>
                  <a:lnTo>
                    <a:pt x="35" y="45"/>
                  </a:lnTo>
                  <a:lnTo>
                    <a:pt x="35" y="45"/>
                  </a:lnTo>
                  <a:lnTo>
                    <a:pt x="35" y="42"/>
                  </a:lnTo>
                  <a:lnTo>
                    <a:pt x="35" y="42"/>
                  </a:lnTo>
                  <a:lnTo>
                    <a:pt x="35"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5" y="35"/>
                  </a:lnTo>
                  <a:lnTo>
                    <a:pt x="33" y="33"/>
                  </a:lnTo>
                  <a:lnTo>
                    <a:pt x="33" y="33"/>
                  </a:lnTo>
                  <a:lnTo>
                    <a:pt x="33" y="33"/>
                  </a:lnTo>
                  <a:lnTo>
                    <a:pt x="35" y="33"/>
                  </a:lnTo>
                  <a:lnTo>
                    <a:pt x="35"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5" y="7"/>
                  </a:lnTo>
                  <a:lnTo>
                    <a:pt x="35" y="7"/>
                  </a:lnTo>
                  <a:lnTo>
                    <a:pt x="35" y="7"/>
                  </a:lnTo>
                  <a:lnTo>
                    <a:pt x="35" y="7"/>
                  </a:lnTo>
                  <a:lnTo>
                    <a:pt x="35" y="4"/>
                  </a:lnTo>
                  <a:lnTo>
                    <a:pt x="35" y="7"/>
                  </a:lnTo>
                  <a:lnTo>
                    <a:pt x="35" y="9"/>
                  </a:lnTo>
                  <a:lnTo>
                    <a:pt x="33" y="12"/>
                  </a:lnTo>
                  <a:lnTo>
                    <a:pt x="33" y="9"/>
                  </a:lnTo>
                  <a:lnTo>
                    <a:pt x="33" y="9"/>
                  </a:lnTo>
                  <a:lnTo>
                    <a:pt x="33" y="12"/>
                  </a:lnTo>
                  <a:lnTo>
                    <a:pt x="35" y="12"/>
                  </a:lnTo>
                  <a:lnTo>
                    <a:pt x="38" y="14"/>
                  </a:lnTo>
                  <a:lnTo>
                    <a:pt x="38" y="14"/>
                  </a:lnTo>
                  <a:lnTo>
                    <a:pt x="38" y="14"/>
                  </a:lnTo>
                  <a:lnTo>
                    <a:pt x="40" y="14"/>
                  </a:lnTo>
                  <a:lnTo>
                    <a:pt x="43" y="14"/>
                  </a:lnTo>
                  <a:lnTo>
                    <a:pt x="43" y="14"/>
                  </a:lnTo>
                  <a:lnTo>
                    <a:pt x="43" y="16"/>
                  </a:lnTo>
                  <a:lnTo>
                    <a:pt x="40" y="16"/>
                  </a:lnTo>
                  <a:lnTo>
                    <a:pt x="38" y="16"/>
                  </a:lnTo>
                  <a:lnTo>
                    <a:pt x="35"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9" y="42"/>
                  </a:lnTo>
                  <a:lnTo>
                    <a:pt x="9"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9" y="99"/>
                  </a:lnTo>
                  <a:lnTo>
                    <a:pt x="9" y="97"/>
                  </a:lnTo>
                  <a:lnTo>
                    <a:pt x="9" y="97"/>
                  </a:lnTo>
                  <a:lnTo>
                    <a:pt x="12" y="97"/>
                  </a:lnTo>
                  <a:lnTo>
                    <a:pt x="12" y="99"/>
                  </a:lnTo>
                  <a:lnTo>
                    <a:pt x="12" y="99"/>
                  </a:lnTo>
                  <a:lnTo>
                    <a:pt x="12" y="99"/>
                  </a:lnTo>
                  <a:lnTo>
                    <a:pt x="9" y="99"/>
                  </a:lnTo>
                  <a:lnTo>
                    <a:pt x="9" y="99"/>
                  </a:lnTo>
                  <a:lnTo>
                    <a:pt x="9" y="102"/>
                  </a:lnTo>
                  <a:lnTo>
                    <a:pt x="12" y="102"/>
                  </a:lnTo>
                  <a:lnTo>
                    <a:pt x="12" y="104"/>
                  </a:lnTo>
                  <a:lnTo>
                    <a:pt x="12" y="104"/>
                  </a:lnTo>
                  <a:lnTo>
                    <a:pt x="12" y="106"/>
                  </a:lnTo>
                  <a:lnTo>
                    <a:pt x="9" y="109"/>
                  </a:lnTo>
                  <a:lnTo>
                    <a:pt x="9" y="109"/>
                  </a:lnTo>
                  <a:lnTo>
                    <a:pt x="12" y="111"/>
                  </a:lnTo>
                  <a:lnTo>
                    <a:pt x="12" y="111"/>
                  </a:lnTo>
                  <a:lnTo>
                    <a:pt x="9" y="113"/>
                  </a:lnTo>
                  <a:lnTo>
                    <a:pt x="9" y="116"/>
                  </a:lnTo>
                  <a:lnTo>
                    <a:pt x="9" y="118"/>
                  </a:lnTo>
                  <a:lnTo>
                    <a:pt x="9"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9" y="130"/>
                  </a:lnTo>
                  <a:lnTo>
                    <a:pt x="12" y="130"/>
                  </a:lnTo>
                  <a:lnTo>
                    <a:pt x="12" y="130"/>
                  </a:lnTo>
                  <a:lnTo>
                    <a:pt x="9" y="130"/>
                  </a:lnTo>
                  <a:lnTo>
                    <a:pt x="9" y="132"/>
                  </a:lnTo>
                  <a:lnTo>
                    <a:pt x="9" y="132"/>
                  </a:lnTo>
                  <a:lnTo>
                    <a:pt x="9" y="132"/>
                  </a:lnTo>
                  <a:lnTo>
                    <a:pt x="12" y="132"/>
                  </a:lnTo>
                  <a:lnTo>
                    <a:pt x="12" y="132"/>
                  </a:lnTo>
                  <a:lnTo>
                    <a:pt x="14" y="128"/>
                  </a:lnTo>
                  <a:lnTo>
                    <a:pt x="17" y="128"/>
                  </a:lnTo>
                  <a:lnTo>
                    <a:pt x="17" y="130"/>
                  </a:lnTo>
                  <a:lnTo>
                    <a:pt x="14" y="132"/>
                  </a:lnTo>
                  <a:lnTo>
                    <a:pt x="12" y="132"/>
                  </a:lnTo>
                  <a:lnTo>
                    <a:pt x="7" y="135"/>
                  </a:lnTo>
                  <a:lnTo>
                    <a:pt x="7" y="135"/>
                  </a:lnTo>
                  <a:lnTo>
                    <a:pt x="7" y="139"/>
                  </a:lnTo>
                  <a:lnTo>
                    <a:pt x="9" y="142"/>
                  </a:lnTo>
                  <a:lnTo>
                    <a:pt x="9" y="144"/>
                  </a:lnTo>
                  <a:lnTo>
                    <a:pt x="9" y="146"/>
                  </a:lnTo>
                  <a:lnTo>
                    <a:pt x="9" y="149"/>
                  </a:lnTo>
                  <a:lnTo>
                    <a:pt x="9" y="149"/>
                  </a:lnTo>
                  <a:lnTo>
                    <a:pt x="9" y="151"/>
                  </a:lnTo>
                  <a:lnTo>
                    <a:pt x="9" y="151"/>
                  </a:lnTo>
                  <a:lnTo>
                    <a:pt x="9" y="154"/>
                  </a:lnTo>
                  <a:lnTo>
                    <a:pt x="9"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5" y="236"/>
                  </a:lnTo>
                  <a:lnTo>
                    <a:pt x="35" y="236"/>
                  </a:lnTo>
                  <a:lnTo>
                    <a:pt x="35" y="236"/>
                  </a:lnTo>
                  <a:lnTo>
                    <a:pt x="35" y="236"/>
                  </a:lnTo>
                  <a:lnTo>
                    <a:pt x="35" y="234"/>
                  </a:lnTo>
                  <a:lnTo>
                    <a:pt x="35" y="232"/>
                  </a:lnTo>
                  <a:lnTo>
                    <a:pt x="38" y="234"/>
                  </a:lnTo>
                  <a:lnTo>
                    <a:pt x="40" y="236"/>
                  </a:lnTo>
                  <a:lnTo>
                    <a:pt x="45" y="236"/>
                  </a:lnTo>
                  <a:lnTo>
                    <a:pt x="47" y="236"/>
                  </a:lnTo>
                  <a:lnTo>
                    <a:pt x="47" y="236"/>
                  </a:lnTo>
                  <a:lnTo>
                    <a:pt x="45" y="239"/>
                  </a:lnTo>
                  <a:lnTo>
                    <a:pt x="43" y="239"/>
                  </a:lnTo>
                  <a:lnTo>
                    <a:pt x="43" y="239"/>
                  </a:lnTo>
                  <a:lnTo>
                    <a:pt x="40" y="239"/>
                  </a:lnTo>
                  <a:lnTo>
                    <a:pt x="38" y="239"/>
                  </a:lnTo>
                  <a:lnTo>
                    <a:pt x="35" y="239"/>
                  </a:lnTo>
                  <a:lnTo>
                    <a:pt x="35" y="241"/>
                  </a:lnTo>
                  <a:lnTo>
                    <a:pt x="35" y="241"/>
                  </a:lnTo>
                  <a:lnTo>
                    <a:pt x="40" y="246"/>
                  </a:lnTo>
                  <a:lnTo>
                    <a:pt x="38" y="246"/>
                  </a:lnTo>
                  <a:lnTo>
                    <a:pt x="35" y="244"/>
                  </a:lnTo>
                  <a:lnTo>
                    <a:pt x="35"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1" y="281"/>
                  </a:lnTo>
                  <a:lnTo>
                    <a:pt x="59" y="284"/>
                  </a:lnTo>
                  <a:lnTo>
                    <a:pt x="52" y="286"/>
                  </a:lnTo>
                  <a:lnTo>
                    <a:pt x="50" y="286"/>
                  </a:lnTo>
                  <a:lnTo>
                    <a:pt x="45" y="284"/>
                  </a:lnTo>
                  <a:lnTo>
                    <a:pt x="43" y="284"/>
                  </a:lnTo>
                  <a:lnTo>
                    <a:pt x="40" y="284"/>
                  </a:lnTo>
                  <a:lnTo>
                    <a:pt x="35" y="286"/>
                  </a:lnTo>
                  <a:lnTo>
                    <a:pt x="35" y="286"/>
                  </a:lnTo>
                  <a:lnTo>
                    <a:pt x="35"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5" y="326"/>
                  </a:lnTo>
                  <a:lnTo>
                    <a:pt x="35" y="329"/>
                  </a:lnTo>
                  <a:lnTo>
                    <a:pt x="38" y="331"/>
                  </a:lnTo>
                  <a:lnTo>
                    <a:pt x="40" y="336"/>
                  </a:lnTo>
                  <a:lnTo>
                    <a:pt x="40" y="338"/>
                  </a:lnTo>
                  <a:lnTo>
                    <a:pt x="38" y="341"/>
                  </a:lnTo>
                  <a:lnTo>
                    <a:pt x="38" y="341"/>
                  </a:lnTo>
                  <a:lnTo>
                    <a:pt x="35" y="343"/>
                  </a:lnTo>
                  <a:lnTo>
                    <a:pt x="35"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5"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1" y="329"/>
                  </a:lnTo>
                  <a:lnTo>
                    <a:pt x="61" y="329"/>
                  </a:lnTo>
                  <a:lnTo>
                    <a:pt x="64" y="329"/>
                  </a:lnTo>
                  <a:lnTo>
                    <a:pt x="64" y="329"/>
                  </a:lnTo>
                  <a:lnTo>
                    <a:pt x="64" y="331"/>
                  </a:lnTo>
                  <a:lnTo>
                    <a:pt x="61" y="331"/>
                  </a:lnTo>
                  <a:lnTo>
                    <a:pt x="61"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5" y="409"/>
                  </a:lnTo>
                  <a:lnTo>
                    <a:pt x="35" y="412"/>
                  </a:lnTo>
                  <a:lnTo>
                    <a:pt x="35" y="412"/>
                  </a:lnTo>
                  <a:lnTo>
                    <a:pt x="35" y="412"/>
                  </a:lnTo>
                  <a:lnTo>
                    <a:pt x="35" y="414"/>
                  </a:lnTo>
                  <a:lnTo>
                    <a:pt x="35" y="414"/>
                  </a:lnTo>
                  <a:lnTo>
                    <a:pt x="35"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1" y="435"/>
                  </a:lnTo>
                  <a:lnTo>
                    <a:pt x="61" y="435"/>
                  </a:lnTo>
                  <a:lnTo>
                    <a:pt x="61"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6" y="397"/>
                  </a:lnTo>
                  <a:lnTo>
                    <a:pt x="106" y="397"/>
                  </a:lnTo>
                  <a:lnTo>
                    <a:pt x="106"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2" y="388"/>
                  </a:lnTo>
                  <a:lnTo>
                    <a:pt x="132" y="386"/>
                  </a:lnTo>
                  <a:lnTo>
                    <a:pt x="130" y="386"/>
                  </a:lnTo>
                  <a:lnTo>
                    <a:pt x="130" y="383"/>
                  </a:lnTo>
                  <a:lnTo>
                    <a:pt x="132" y="383"/>
                  </a:lnTo>
                  <a:lnTo>
                    <a:pt x="132"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3" y="341"/>
                  </a:lnTo>
                  <a:lnTo>
                    <a:pt x="203"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3" y="336"/>
                  </a:lnTo>
                  <a:lnTo>
                    <a:pt x="203" y="338"/>
                  </a:lnTo>
                  <a:lnTo>
                    <a:pt x="203"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3" y="322"/>
                  </a:lnTo>
                  <a:lnTo>
                    <a:pt x="203" y="319"/>
                  </a:lnTo>
                  <a:lnTo>
                    <a:pt x="201" y="319"/>
                  </a:lnTo>
                  <a:lnTo>
                    <a:pt x="201" y="317"/>
                  </a:lnTo>
                  <a:lnTo>
                    <a:pt x="203"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0" name="Freeform 60"/>
            <p:cNvSpPr>
              <a:spLocks/>
            </p:cNvSpPr>
            <p:nvPr/>
          </p:nvSpPr>
          <p:spPr bwMode="auto">
            <a:xfrm>
              <a:off x="5507177" y="4197257"/>
              <a:ext cx="5897" cy="16512"/>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1" name="Freeform 61"/>
            <p:cNvSpPr>
              <a:spLocks/>
            </p:cNvSpPr>
            <p:nvPr/>
          </p:nvSpPr>
          <p:spPr bwMode="auto">
            <a:xfrm>
              <a:off x="5247700" y="4046289"/>
              <a:ext cx="3539" cy="2359"/>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2" name="Freeform 62"/>
            <p:cNvSpPr>
              <a:spLocks/>
            </p:cNvSpPr>
            <p:nvPr/>
          </p:nvSpPr>
          <p:spPr bwMode="auto">
            <a:xfrm>
              <a:off x="5184010" y="4021520"/>
              <a:ext cx="24769" cy="22410"/>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6 w 21"/>
                <a:gd name="T21" fmla="*/ 16 h 19"/>
                <a:gd name="T22" fmla="*/ 16 w 21"/>
                <a:gd name="T23" fmla="*/ 14 h 19"/>
                <a:gd name="T24" fmla="*/ 16 w 21"/>
                <a:gd name="T25" fmla="*/ 12 h 19"/>
                <a:gd name="T26" fmla="*/ 16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6 w 21"/>
                <a:gd name="T47" fmla="*/ 7 h 19"/>
                <a:gd name="T48" fmla="*/ 16 w 21"/>
                <a:gd name="T49" fmla="*/ 7 h 19"/>
                <a:gd name="T50" fmla="*/ 16 w 21"/>
                <a:gd name="T51" fmla="*/ 7 h 19"/>
                <a:gd name="T52" fmla="*/ 16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6" y="16"/>
                  </a:lnTo>
                  <a:lnTo>
                    <a:pt x="16" y="14"/>
                  </a:lnTo>
                  <a:lnTo>
                    <a:pt x="16" y="12"/>
                  </a:lnTo>
                  <a:lnTo>
                    <a:pt x="16" y="9"/>
                  </a:lnTo>
                  <a:lnTo>
                    <a:pt x="19" y="9"/>
                  </a:lnTo>
                  <a:lnTo>
                    <a:pt x="21" y="7"/>
                  </a:lnTo>
                  <a:lnTo>
                    <a:pt x="19" y="4"/>
                  </a:lnTo>
                  <a:lnTo>
                    <a:pt x="19" y="4"/>
                  </a:lnTo>
                  <a:lnTo>
                    <a:pt x="19" y="4"/>
                  </a:lnTo>
                  <a:lnTo>
                    <a:pt x="19" y="7"/>
                  </a:lnTo>
                  <a:lnTo>
                    <a:pt x="19" y="7"/>
                  </a:lnTo>
                  <a:lnTo>
                    <a:pt x="19" y="7"/>
                  </a:lnTo>
                  <a:lnTo>
                    <a:pt x="19" y="7"/>
                  </a:lnTo>
                  <a:lnTo>
                    <a:pt x="16" y="7"/>
                  </a:lnTo>
                  <a:lnTo>
                    <a:pt x="16" y="7"/>
                  </a:lnTo>
                  <a:lnTo>
                    <a:pt x="16" y="7"/>
                  </a:lnTo>
                  <a:lnTo>
                    <a:pt x="16"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63"/>
            <p:cNvSpPr>
              <a:spLocks/>
            </p:cNvSpPr>
            <p:nvPr/>
          </p:nvSpPr>
          <p:spPr bwMode="auto">
            <a:xfrm>
              <a:off x="4988223" y="4013264"/>
              <a:ext cx="11794" cy="10616"/>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4" name="Freeform 64"/>
            <p:cNvSpPr>
              <a:spLocks/>
            </p:cNvSpPr>
            <p:nvPr/>
          </p:nvSpPr>
          <p:spPr bwMode="auto">
            <a:xfrm>
              <a:off x="4957557" y="4026238"/>
              <a:ext cx="5897" cy="3539"/>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5" name="Rectangle 65"/>
            <p:cNvSpPr>
              <a:spLocks noChangeArrowheads="1"/>
            </p:cNvSpPr>
            <p:nvPr/>
          </p:nvSpPr>
          <p:spPr bwMode="auto">
            <a:xfrm>
              <a:off x="4957557" y="4026238"/>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6" name="Freeform 66"/>
            <p:cNvSpPr>
              <a:spLocks/>
            </p:cNvSpPr>
            <p:nvPr/>
          </p:nvSpPr>
          <p:spPr bwMode="auto">
            <a:xfrm>
              <a:off x="4963455" y="4001470"/>
              <a:ext cx="18871" cy="16512"/>
            </a:xfrm>
            <a:custGeom>
              <a:avLst/>
              <a:gdLst>
                <a:gd name="T0" fmla="*/ 2 w 16"/>
                <a:gd name="T1" fmla="*/ 12 h 14"/>
                <a:gd name="T2" fmla="*/ 5 w 16"/>
                <a:gd name="T3" fmla="*/ 14 h 14"/>
                <a:gd name="T4" fmla="*/ 5 w 16"/>
                <a:gd name="T5" fmla="*/ 14 h 14"/>
                <a:gd name="T6" fmla="*/ 14 w 16"/>
                <a:gd name="T7" fmla="*/ 12 h 14"/>
                <a:gd name="T8" fmla="*/ 16 w 16"/>
                <a:gd name="T9" fmla="*/ 10 h 14"/>
                <a:gd name="T10" fmla="*/ 16 w 16"/>
                <a:gd name="T11" fmla="*/ 10 h 14"/>
                <a:gd name="T12" fmla="*/ 16 w 16"/>
                <a:gd name="T13" fmla="*/ 10 h 14"/>
                <a:gd name="T14" fmla="*/ 14 w 16"/>
                <a:gd name="T15" fmla="*/ 10 h 14"/>
                <a:gd name="T16" fmla="*/ 12 w 16"/>
                <a:gd name="T17" fmla="*/ 10 h 14"/>
                <a:gd name="T18" fmla="*/ 12 w 16"/>
                <a:gd name="T19" fmla="*/ 10 h 14"/>
                <a:gd name="T20" fmla="*/ 12 w 16"/>
                <a:gd name="T21" fmla="*/ 7 h 14"/>
                <a:gd name="T22" fmla="*/ 12 w 16"/>
                <a:gd name="T23" fmla="*/ 7 h 14"/>
                <a:gd name="T24" fmla="*/ 12 w 16"/>
                <a:gd name="T25" fmla="*/ 7 h 14"/>
                <a:gd name="T26" fmla="*/ 12 w 16"/>
                <a:gd name="T27" fmla="*/ 5 h 14"/>
                <a:gd name="T28" fmla="*/ 12 w 16"/>
                <a:gd name="T29" fmla="*/ 5 h 14"/>
                <a:gd name="T30" fmla="*/ 12 w 16"/>
                <a:gd name="T31" fmla="*/ 5 h 14"/>
                <a:gd name="T32" fmla="*/ 12 w 16"/>
                <a:gd name="T33" fmla="*/ 3 h 14"/>
                <a:gd name="T34" fmla="*/ 12 w 16"/>
                <a:gd name="T35" fmla="*/ 3 h 14"/>
                <a:gd name="T36" fmla="*/ 12 w 16"/>
                <a:gd name="T37" fmla="*/ 3 h 14"/>
                <a:gd name="T38" fmla="*/ 7 w 16"/>
                <a:gd name="T39" fmla="*/ 3 h 14"/>
                <a:gd name="T40" fmla="*/ 7 w 16"/>
                <a:gd name="T41" fmla="*/ 3 h 14"/>
                <a:gd name="T42" fmla="*/ 5 w 16"/>
                <a:gd name="T43" fmla="*/ 3 h 14"/>
                <a:gd name="T44" fmla="*/ 5 w 16"/>
                <a:gd name="T45" fmla="*/ 3 h 14"/>
                <a:gd name="T46" fmla="*/ 5 w 16"/>
                <a:gd name="T47" fmla="*/ 0 h 14"/>
                <a:gd name="T48" fmla="*/ 5 w 16"/>
                <a:gd name="T49" fmla="*/ 0 h 14"/>
                <a:gd name="T50" fmla="*/ 2 w 16"/>
                <a:gd name="T51" fmla="*/ 0 h 14"/>
                <a:gd name="T52" fmla="*/ 2 w 16"/>
                <a:gd name="T53" fmla="*/ 0 h 14"/>
                <a:gd name="T54" fmla="*/ 2 w 16"/>
                <a:gd name="T55" fmla="*/ 0 h 14"/>
                <a:gd name="T56" fmla="*/ 2 w 16"/>
                <a:gd name="T57" fmla="*/ 3 h 14"/>
                <a:gd name="T58" fmla="*/ 2 w 16"/>
                <a:gd name="T59" fmla="*/ 3 h 14"/>
                <a:gd name="T60" fmla="*/ 2 w 16"/>
                <a:gd name="T61" fmla="*/ 3 h 14"/>
                <a:gd name="T62" fmla="*/ 2 w 16"/>
                <a:gd name="T63" fmla="*/ 3 h 14"/>
                <a:gd name="T64" fmla="*/ 2 w 16"/>
                <a:gd name="T65" fmla="*/ 3 h 14"/>
                <a:gd name="T66" fmla="*/ 2 w 16"/>
                <a:gd name="T67" fmla="*/ 5 h 14"/>
                <a:gd name="T68" fmla="*/ 2 w 16"/>
                <a:gd name="T69" fmla="*/ 5 h 14"/>
                <a:gd name="T70" fmla="*/ 2 w 16"/>
                <a:gd name="T71" fmla="*/ 5 h 14"/>
                <a:gd name="T72" fmla="*/ 2 w 16"/>
                <a:gd name="T73" fmla="*/ 7 h 14"/>
                <a:gd name="T74" fmla="*/ 2 w 16"/>
                <a:gd name="T75" fmla="*/ 7 h 14"/>
                <a:gd name="T76" fmla="*/ 2 w 16"/>
                <a:gd name="T77" fmla="*/ 10 h 14"/>
                <a:gd name="T78" fmla="*/ 2 w 16"/>
                <a:gd name="T79" fmla="*/ 7 h 14"/>
                <a:gd name="T80" fmla="*/ 2 w 16"/>
                <a:gd name="T81" fmla="*/ 7 h 14"/>
                <a:gd name="T82" fmla="*/ 2 w 16"/>
                <a:gd name="T83" fmla="*/ 7 h 14"/>
                <a:gd name="T84" fmla="*/ 5 w 16"/>
                <a:gd name="T85" fmla="*/ 7 h 14"/>
                <a:gd name="T86" fmla="*/ 2 w 16"/>
                <a:gd name="T87" fmla="*/ 10 h 14"/>
                <a:gd name="T88" fmla="*/ 2 w 16"/>
                <a:gd name="T89" fmla="*/ 10 h 14"/>
                <a:gd name="T90" fmla="*/ 0 w 16"/>
                <a:gd name="T91" fmla="*/ 10 h 14"/>
                <a:gd name="T92" fmla="*/ 0 w 16"/>
                <a:gd name="T93" fmla="*/ 10 h 14"/>
                <a:gd name="T94" fmla="*/ 0 w 16"/>
                <a:gd name="T95" fmla="*/ 10 h 14"/>
                <a:gd name="T96" fmla="*/ 0 w 16"/>
                <a:gd name="T97" fmla="*/ 10 h 14"/>
                <a:gd name="T98" fmla="*/ 0 w 16"/>
                <a:gd name="T99" fmla="*/ 10 h 14"/>
                <a:gd name="T100" fmla="*/ 0 w 16"/>
                <a:gd name="T101" fmla="*/ 12 h 14"/>
                <a:gd name="T102" fmla="*/ 2 w 16"/>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4">
                  <a:moveTo>
                    <a:pt x="2" y="12"/>
                  </a:moveTo>
                  <a:lnTo>
                    <a:pt x="5" y="14"/>
                  </a:lnTo>
                  <a:lnTo>
                    <a:pt x="5" y="14"/>
                  </a:lnTo>
                  <a:lnTo>
                    <a:pt x="14" y="12"/>
                  </a:lnTo>
                  <a:lnTo>
                    <a:pt x="16" y="10"/>
                  </a:lnTo>
                  <a:lnTo>
                    <a:pt x="16" y="10"/>
                  </a:lnTo>
                  <a:lnTo>
                    <a:pt x="16"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7" name="Freeform 67"/>
            <p:cNvSpPr>
              <a:spLocks/>
            </p:cNvSpPr>
            <p:nvPr/>
          </p:nvSpPr>
          <p:spPr bwMode="auto">
            <a:xfrm>
              <a:off x="4916277" y="3990855"/>
              <a:ext cx="24769" cy="10616"/>
            </a:xfrm>
            <a:custGeom>
              <a:avLst/>
              <a:gdLst>
                <a:gd name="T0" fmla="*/ 0 w 21"/>
                <a:gd name="T1" fmla="*/ 7 h 9"/>
                <a:gd name="T2" fmla="*/ 0 w 21"/>
                <a:gd name="T3" fmla="*/ 7 h 9"/>
                <a:gd name="T4" fmla="*/ 2 w 21"/>
                <a:gd name="T5" fmla="*/ 7 h 9"/>
                <a:gd name="T6" fmla="*/ 2 w 21"/>
                <a:gd name="T7" fmla="*/ 7 h 9"/>
                <a:gd name="T8" fmla="*/ 4 w 21"/>
                <a:gd name="T9" fmla="*/ 7 h 9"/>
                <a:gd name="T10" fmla="*/ 4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4" y="7"/>
                  </a:lnTo>
                  <a:lnTo>
                    <a:pt x="4"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68"/>
            <p:cNvSpPr>
              <a:spLocks/>
            </p:cNvSpPr>
            <p:nvPr/>
          </p:nvSpPr>
          <p:spPr bwMode="auto">
            <a:xfrm>
              <a:off x="4918636" y="3976702"/>
              <a:ext cx="30665" cy="14154"/>
            </a:xfrm>
            <a:custGeom>
              <a:avLst/>
              <a:gdLst>
                <a:gd name="T0" fmla="*/ 0 w 26"/>
                <a:gd name="T1" fmla="*/ 2 h 12"/>
                <a:gd name="T2" fmla="*/ 0 w 26"/>
                <a:gd name="T3" fmla="*/ 5 h 12"/>
                <a:gd name="T4" fmla="*/ 2 w 26"/>
                <a:gd name="T5" fmla="*/ 5 h 12"/>
                <a:gd name="T6" fmla="*/ 2 w 26"/>
                <a:gd name="T7" fmla="*/ 7 h 12"/>
                <a:gd name="T8" fmla="*/ 0 w 26"/>
                <a:gd name="T9" fmla="*/ 7 h 12"/>
                <a:gd name="T10" fmla="*/ 10 w 26"/>
                <a:gd name="T11" fmla="*/ 5 h 12"/>
                <a:gd name="T12" fmla="*/ 12 w 26"/>
                <a:gd name="T13" fmla="*/ 5 h 12"/>
                <a:gd name="T14" fmla="*/ 2 w 26"/>
                <a:gd name="T15" fmla="*/ 9 h 12"/>
                <a:gd name="T16" fmla="*/ 2 w 26"/>
                <a:gd name="T17" fmla="*/ 9 h 12"/>
                <a:gd name="T18" fmla="*/ 2 w 26"/>
                <a:gd name="T19" fmla="*/ 9 h 12"/>
                <a:gd name="T20" fmla="*/ 2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1 w 26"/>
                <a:gd name="T39" fmla="*/ 2 h 12"/>
                <a:gd name="T40" fmla="*/ 21 w 26"/>
                <a:gd name="T41" fmla="*/ 2 h 12"/>
                <a:gd name="T42" fmla="*/ 21 w 26"/>
                <a:gd name="T43" fmla="*/ 0 h 12"/>
                <a:gd name="T44" fmla="*/ 21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2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2" y="2"/>
                  </a:moveTo>
                  <a:lnTo>
                    <a:pt x="0" y="2"/>
                  </a:lnTo>
                  <a:lnTo>
                    <a:pt x="0" y="2"/>
                  </a:lnTo>
                  <a:lnTo>
                    <a:pt x="0" y="5"/>
                  </a:lnTo>
                  <a:lnTo>
                    <a:pt x="2" y="5"/>
                  </a:lnTo>
                  <a:lnTo>
                    <a:pt x="2" y="5"/>
                  </a:lnTo>
                  <a:lnTo>
                    <a:pt x="2" y="5"/>
                  </a:lnTo>
                  <a:lnTo>
                    <a:pt x="2" y="7"/>
                  </a:lnTo>
                  <a:lnTo>
                    <a:pt x="2" y="7"/>
                  </a:lnTo>
                  <a:lnTo>
                    <a:pt x="0" y="7"/>
                  </a:lnTo>
                  <a:lnTo>
                    <a:pt x="2" y="7"/>
                  </a:lnTo>
                  <a:lnTo>
                    <a:pt x="10" y="5"/>
                  </a:lnTo>
                  <a:lnTo>
                    <a:pt x="12" y="5"/>
                  </a:lnTo>
                  <a:lnTo>
                    <a:pt x="12" y="5"/>
                  </a:lnTo>
                  <a:lnTo>
                    <a:pt x="10" y="7"/>
                  </a:lnTo>
                  <a:lnTo>
                    <a:pt x="2" y="9"/>
                  </a:lnTo>
                  <a:lnTo>
                    <a:pt x="2" y="9"/>
                  </a:lnTo>
                  <a:lnTo>
                    <a:pt x="2" y="9"/>
                  </a:lnTo>
                  <a:lnTo>
                    <a:pt x="2" y="9"/>
                  </a:lnTo>
                  <a:lnTo>
                    <a:pt x="2" y="9"/>
                  </a:lnTo>
                  <a:lnTo>
                    <a:pt x="2" y="12"/>
                  </a:lnTo>
                  <a:lnTo>
                    <a:pt x="2"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1" y="2"/>
                  </a:lnTo>
                  <a:lnTo>
                    <a:pt x="21" y="2"/>
                  </a:lnTo>
                  <a:lnTo>
                    <a:pt x="21" y="2"/>
                  </a:lnTo>
                  <a:lnTo>
                    <a:pt x="21" y="0"/>
                  </a:lnTo>
                  <a:lnTo>
                    <a:pt x="21" y="0"/>
                  </a:lnTo>
                  <a:lnTo>
                    <a:pt x="24" y="0"/>
                  </a:lnTo>
                  <a:lnTo>
                    <a:pt x="21"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2"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9" name="Freeform 69"/>
            <p:cNvSpPr>
              <a:spLocks/>
            </p:cNvSpPr>
            <p:nvPr/>
          </p:nvSpPr>
          <p:spPr bwMode="auto">
            <a:xfrm>
              <a:off x="4932789" y="3954292"/>
              <a:ext cx="8256" cy="14154"/>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0" name="Freeform 70"/>
            <p:cNvSpPr>
              <a:spLocks/>
            </p:cNvSpPr>
            <p:nvPr/>
          </p:nvSpPr>
          <p:spPr bwMode="auto">
            <a:xfrm>
              <a:off x="4898585" y="3937780"/>
              <a:ext cx="28307" cy="33025"/>
            </a:xfrm>
            <a:custGeom>
              <a:avLst/>
              <a:gdLst>
                <a:gd name="T0" fmla="*/ 8 w 24"/>
                <a:gd name="T1" fmla="*/ 2 h 28"/>
                <a:gd name="T2" fmla="*/ 8 w 24"/>
                <a:gd name="T3" fmla="*/ 2 h 28"/>
                <a:gd name="T4" fmla="*/ 5 w 24"/>
                <a:gd name="T5" fmla="*/ 2 h 28"/>
                <a:gd name="T6" fmla="*/ 3 w 24"/>
                <a:gd name="T7" fmla="*/ 2 h 28"/>
                <a:gd name="T8" fmla="*/ 3 w 24"/>
                <a:gd name="T9" fmla="*/ 2 h 28"/>
                <a:gd name="T10" fmla="*/ 3 w 24"/>
                <a:gd name="T11" fmla="*/ 4 h 28"/>
                <a:gd name="T12" fmla="*/ 3 w 24"/>
                <a:gd name="T13" fmla="*/ 7 h 28"/>
                <a:gd name="T14" fmla="*/ 0 w 24"/>
                <a:gd name="T15" fmla="*/ 9 h 28"/>
                <a:gd name="T16" fmla="*/ 3 w 24"/>
                <a:gd name="T17" fmla="*/ 14 h 28"/>
                <a:gd name="T18" fmla="*/ 3 w 24"/>
                <a:gd name="T19" fmla="*/ 14 h 28"/>
                <a:gd name="T20" fmla="*/ 5 w 24"/>
                <a:gd name="T21" fmla="*/ 21 h 28"/>
                <a:gd name="T22" fmla="*/ 8 w 24"/>
                <a:gd name="T23" fmla="*/ 23 h 28"/>
                <a:gd name="T24" fmla="*/ 10 w 24"/>
                <a:gd name="T25" fmla="*/ 23 h 28"/>
                <a:gd name="T26" fmla="*/ 12 w 24"/>
                <a:gd name="T27" fmla="*/ 23 h 28"/>
                <a:gd name="T28" fmla="*/ 15 w 24"/>
                <a:gd name="T29" fmla="*/ 26 h 28"/>
                <a:gd name="T30" fmla="*/ 15 w 24"/>
                <a:gd name="T31" fmla="*/ 26 h 28"/>
                <a:gd name="T32" fmla="*/ 19 w 24"/>
                <a:gd name="T33" fmla="*/ 28 h 28"/>
                <a:gd name="T34" fmla="*/ 22 w 24"/>
                <a:gd name="T35" fmla="*/ 26 h 28"/>
                <a:gd name="T36" fmla="*/ 24 w 24"/>
                <a:gd name="T37" fmla="*/ 26 h 28"/>
                <a:gd name="T38" fmla="*/ 22 w 24"/>
                <a:gd name="T39" fmla="*/ 23 h 28"/>
                <a:gd name="T40" fmla="*/ 19 w 24"/>
                <a:gd name="T41" fmla="*/ 21 h 28"/>
                <a:gd name="T42" fmla="*/ 22 w 24"/>
                <a:gd name="T43" fmla="*/ 21 h 28"/>
                <a:gd name="T44" fmla="*/ 19 w 24"/>
                <a:gd name="T45" fmla="*/ 16 h 28"/>
                <a:gd name="T46" fmla="*/ 17 w 24"/>
                <a:gd name="T47" fmla="*/ 14 h 28"/>
                <a:gd name="T48" fmla="*/ 12 w 24"/>
                <a:gd name="T49" fmla="*/ 14 h 28"/>
                <a:gd name="T50" fmla="*/ 10 w 24"/>
                <a:gd name="T51" fmla="*/ 16 h 28"/>
                <a:gd name="T52" fmla="*/ 10 w 24"/>
                <a:gd name="T53" fmla="*/ 19 h 28"/>
                <a:gd name="T54" fmla="*/ 10 w 24"/>
                <a:gd name="T55" fmla="*/ 19 h 28"/>
                <a:gd name="T56" fmla="*/ 8 w 24"/>
                <a:gd name="T57" fmla="*/ 19 h 28"/>
                <a:gd name="T58" fmla="*/ 8 w 24"/>
                <a:gd name="T59" fmla="*/ 19 h 28"/>
                <a:gd name="T60" fmla="*/ 8 w 24"/>
                <a:gd name="T61" fmla="*/ 16 h 28"/>
                <a:gd name="T62" fmla="*/ 10 w 24"/>
                <a:gd name="T63" fmla="*/ 16 h 28"/>
                <a:gd name="T64" fmla="*/ 10 w 24"/>
                <a:gd name="T65" fmla="*/ 14 h 28"/>
                <a:gd name="T66" fmla="*/ 8 w 24"/>
                <a:gd name="T67" fmla="*/ 12 h 28"/>
                <a:gd name="T68" fmla="*/ 8 w 24"/>
                <a:gd name="T69" fmla="*/ 12 h 28"/>
                <a:gd name="T70" fmla="*/ 10 w 24"/>
                <a:gd name="T71" fmla="*/ 9 h 28"/>
                <a:gd name="T72" fmla="*/ 10 w 24"/>
                <a:gd name="T73" fmla="*/ 12 h 28"/>
                <a:gd name="T74" fmla="*/ 12 w 24"/>
                <a:gd name="T75" fmla="*/ 12 h 28"/>
                <a:gd name="T76" fmla="*/ 12 w 24"/>
                <a:gd name="T77" fmla="*/ 7 h 28"/>
                <a:gd name="T78" fmla="*/ 12 w 24"/>
                <a:gd name="T79" fmla="*/ 7 h 28"/>
                <a:gd name="T80" fmla="*/ 10 w 24"/>
                <a:gd name="T81" fmla="*/ 7 h 28"/>
                <a:gd name="T82" fmla="*/ 10 w 24"/>
                <a:gd name="T83" fmla="*/ 4 h 28"/>
                <a:gd name="T84" fmla="*/ 10 w 24"/>
                <a:gd name="T85" fmla="*/ 0 h 28"/>
                <a:gd name="T86" fmla="*/ 10 w 24"/>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8">
                  <a:moveTo>
                    <a:pt x="8" y="0"/>
                  </a:moveTo>
                  <a:lnTo>
                    <a:pt x="8" y="2"/>
                  </a:lnTo>
                  <a:lnTo>
                    <a:pt x="8" y="2"/>
                  </a:lnTo>
                  <a:lnTo>
                    <a:pt x="8" y="2"/>
                  </a:lnTo>
                  <a:lnTo>
                    <a:pt x="5" y="2"/>
                  </a:lnTo>
                  <a:lnTo>
                    <a:pt x="5" y="2"/>
                  </a:lnTo>
                  <a:lnTo>
                    <a:pt x="3" y="2"/>
                  </a:lnTo>
                  <a:lnTo>
                    <a:pt x="3" y="2"/>
                  </a:lnTo>
                  <a:lnTo>
                    <a:pt x="3" y="2"/>
                  </a:lnTo>
                  <a:lnTo>
                    <a:pt x="3" y="2"/>
                  </a:lnTo>
                  <a:lnTo>
                    <a:pt x="3" y="4"/>
                  </a:lnTo>
                  <a:lnTo>
                    <a:pt x="3" y="4"/>
                  </a:lnTo>
                  <a:lnTo>
                    <a:pt x="3" y="7"/>
                  </a:lnTo>
                  <a:lnTo>
                    <a:pt x="3" y="7"/>
                  </a:lnTo>
                  <a:lnTo>
                    <a:pt x="3" y="9"/>
                  </a:lnTo>
                  <a:lnTo>
                    <a:pt x="0" y="9"/>
                  </a:lnTo>
                  <a:lnTo>
                    <a:pt x="0" y="12"/>
                  </a:lnTo>
                  <a:lnTo>
                    <a:pt x="3" y="14"/>
                  </a:lnTo>
                  <a:lnTo>
                    <a:pt x="3" y="14"/>
                  </a:lnTo>
                  <a:lnTo>
                    <a:pt x="3" y="14"/>
                  </a:lnTo>
                  <a:lnTo>
                    <a:pt x="5" y="19"/>
                  </a:lnTo>
                  <a:lnTo>
                    <a:pt x="5" y="21"/>
                  </a:lnTo>
                  <a:lnTo>
                    <a:pt x="8" y="23"/>
                  </a:lnTo>
                  <a:lnTo>
                    <a:pt x="8" y="23"/>
                  </a:lnTo>
                  <a:lnTo>
                    <a:pt x="8" y="23"/>
                  </a:lnTo>
                  <a:lnTo>
                    <a:pt x="10" y="23"/>
                  </a:lnTo>
                  <a:lnTo>
                    <a:pt x="10" y="23"/>
                  </a:lnTo>
                  <a:lnTo>
                    <a:pt x="12" y="23"/>
                  </a:lnTo>
                  <a:lnTo>
                    <a:pt x="12" y="26"/>
                  </a:lnTo>
                  <a:lnTo>
                    <a:pt x="15" y="26"/>
                  </a:lnTo>
                  <a:lnTo>
                    <a:pt x="15" y="26"/>
                  </a:lnTo>
                  <a:lnTo>
                    <a:pt x="15" y="26"/>
                  </a:lnTo>
                  <a:lnTo>
                    <a:pt x="17" y="26"/>
                  </a:lnTo>
                  <a:lnTo>
                    <a:pt x="19" y="28"/>
                  </a:lnTo>
                  <a:lnTo>
                    <a:pt x="22" y="28"/>
                  </a:lnTo>
                  <a:lnTo>
                    <a:pt x="22" y="26"/>
                  </a:lnTo>
                  <a:lnTo>
                    <a:pt x="24" y="26"/>
                  </a:lnTo>
                  <a:lnTo>
                    <a:pt x="24" y="26"/>
                  </a:lnTo>
                  <a:lnTo>
                    <a:pt x="22" y="23"/>
                  </a:lnTo>
                  <a:lnTo>
                    <a:pt x="22" y="23"/>
                  </a:lnTo>
                  <a:lnTo>
                    <a:pt x="19" y="23"/>
                  </a:lnTo>
                  <a:lnTo>
                    <a:pt x="19" y="21"/>
                  </a:lnTo>
                  <a:lnTo>
                    <a:pt x="22" y="21"/>
                  </a:lnTo>
                  <a:lnTo>
                    <a:pt x="22" y="21"/>
                  </a:lnTo>
                  <a:lnTo>
                    <a:pt x="19" y="21"/>
                  </a:lnTo>
                  <a:lnTo>
                    <a:pt x="19" y="16"/>
                  </a:lnTo>
                  <a:lnTo>
                    <a:pt x="17" y="14"/>
                  </a:lnTo>
                  <a:lnTo>
                    <a:pt x="17" y="14"/>
                  </a:lnTo>
                  <a:lnTo>
                    <a:pt x="15" y="14"/>
                  </a:lnTo>
                  <a:lnTo>
                    <a:pt x="12" y="14"/>
                  </a:lnTo>
                  <a:lnTo>
                    <a:pt x="10" y="14"/>
                  </a:lnTo>
                  <a:lnTo>
                    <a:pt x="10" y="16"/>
                  </a:lnTo>
                  <a:lnTo>
                    <a:pt x="10" y="16"/>
                  </a:lnTo>
                  <a:lnTo>
                    <a:pt x="10" y="19"/>
                  </a:lnTo>
                  <a:lnTo>
                    <a:pt x="10" y="19"/>
                  </a:lnTo>
                  <a:lnTo>
                    <a:pt x="10" y="19"/>
                  </a:lnTo>
                  <a:lnTo>
                    <a:pt x="10" y="19"/>
                  </a:lnTo>
                  <a:lnTo>
                    <a:pt x="8" y="19"/>
                  </a:lnTo>
                  <a:lnTo>
                    <a:pt x="8" y="19"/>
                  </a:lnTo>
                  <a:lnTo>
                    <a:pt x="8" y="19"/>
                  </a:lnTo>
                  <a:lnTo>
                    <a:pt x="8" y="16"/>
                  </a:lnTo>
                  <a:lnTo>
                    <a:pt x="8" y="16"/>
                  </a:lnTo>
                  <a:lnTo>
                    <a:pt x="10" y="16"/>
                  </a:lnTo>
                  <a:lnTo>
                    <a:pt x="10" y="16"/>
                  </a:lnTo>
                  <a:lnTo>
                    <a:pt x="10" y="14"/>
                  </a:lnTo>
                  <a:lnTo>
                    <a:pt x="10" y="14"/>
                  </a:lnTo>
                  <a:lnTo>
                    <a:pt x="10" y="12"/>
                  </a:lnTo>
                  <a:lnTo>
                    <a:pt x="8" y="12"/>
                  </a:lnTo>
                  <a:lnTo>
                    <a:pt x="8" y="12"/>
                  </a:lnTo>
                  <a:lnTo>
                    <a:pt x="8" y="12"/>
                  </a:lnTo>
                  <a:lnTo>
                    <a:pt x="10" y="9"/>
                  </a:lnTo>
                  <a:lnTo>
                    <a:pt x="10" y="9"/>
                  </a:lnTo>
                  <a:lnTo>
                    <a:pt x="10" y="9"/>
                  </a:lnTo>
                  <a:lnTo>
                    <a:pt x="10" y="12"/>
                  </a:lnTo>
                  <a:lnTo>
                    <a:pt x="10" y="12"/>
                  </a:lnTo>
                  <a:lnTo>
                    <a:pt x="12" y="12"/>
                  </a:lnTo>
                  <a:lnTo>
                    <a:pt x="12" y="9"/>
                  </a:lnTo>
                  <a:lnTo>
                    <a:pt x="12" y="7"/>
                  </a:lnTo>
                  <a:lnTo>
                    <a:pt x="12" y="7"/>
                  </a:lnTo>
                  <a:lnTo>
                    <a:pt x="12" y="7"/>
                  </a:lnTo>
                  <a:lnTo>
                    <a:pt x="12" y="4"/>
                  </a:lnTo>
                  <a:lnTo>
                    <a:pt x="10" y="7"/>
                  </a:lnTo>
                  <a:lnTo>
                    <a:pt x="10" y="7"/>
                  </a:lnTo>
                  <a:lnTo>
                    <a:pt x="10" y="4"/>
                  </a:lnTo>
                  <a:lnTo>
                    <a:pt x="10" y="2"/>
                  </a:lnTo>
                  <a:lnTo>
                    <a:pt x="10" y="0"/>
                  </a:lnTo>
                  <a:lnTo>
                    <a:pt x="10" y="0"/>
                  </a:lnTo>
                  <a:lnTo>
                    <a:pt x="10" y="0"/>
                  </a:lnTo>
                  <a:lnTo>
                    <a:pt x="8"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1" name="Freeform 71"/>
            <p:cNvSpPr>
              <a:spLocks/>
            </p:cNvSpPr>
            <p:nvPr/>
          </p:nvSpPr>
          <p:spPr bwMode="auto">
            <a:xfrm>
              <a:off x="4854946" y="3889423"/>
              <a:ext cx="16512" cy="17692"/>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4 w 14"/>
                <a:gd name="T11" fmla="*/ 15 h 15"/>
                <a:gd name="T12" fmla="*/ 11 w 14"/>
                <a:gd name="T13" fmla="*/ 12 h 15"/>
                <a:gd name="T14" fmla="*/ 11 w 14"/>
                <a:gd name="T15" fmla="*/ 12 h 15"/>
                <a:gd name="T16" fmla="*/ 14 w 14"/>
                <a:gd name="T17" fmla="*/ 10 h 15"/>
                <a:gd name="T18" fmla="*/ 14 w 14"/>
                <a:gd name="T19" fmla="*/ 10 h 15"/>
                <a:gd name="T20" fmla="*/ 9 w 14"/>
                <a:gd name="T21" fmla="*/ 10 h 15"/>
                <a:gd name="T22" fmla="*/ 7 w 14"/>
                <a:gd name="T23" fmla="*/ 10 h 15"/>
                <a:gd name="T24" fmla="*/ 4 w 14"/>
                <a:gd name="T25" fmla="*/ 10 h 15"/>
                <a:gd name="T26" fmla="*/ 4 w 14"/>
                <a:gd name="T27" fmla="*/ 12 h 15"/>
                <a:gd name="T28" fmla="*/ 4 w 14"/>
                <a:gd name="T29" fmla="*/ 12 h 15"/>
                <a:gd name="T30" fmla="*/ 4 w 14"/>
                <a:gd name="T31" fmla="*/ 12 h 15"/>
                <a:gd name="T32" fmla="*/ 4 w 14"/>
                <a:gd name="T33" fmla="*/ 12 h 15"/>
                <a:gd name="T34" fmla="*/ 4 w 14"/>
                <a:gd name="T35" fmla="*/ 12 h 15"/>
                <a:gd name="T36" fmla="*/ 4 w 14"/>
                <a:gd name="T37" fmla="*/ 10 h 15"/>
                <a:gd name="T38" fmla="*/ 4 w 14"/>
                <a:gd name="T39" fmla="*/ 10 h 15"/>
                <a:gd name="T40" fmla="*/ 4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4 w 14"/>
                <a:gd name="T77" fmla="*/ 0 h 15"/>
                <a:gd name="T78" fmla="*/ 4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4" y="15"/>
                  </a:lnTo>
                  <a:lnTo>
                    <a:pt x="11" y="12"/>
                  </a:lnTo>
                  <a:lnTo>
                    <a:pt x="11" y="12"/>
                  </a:lnTo>
                  <a:lnTo>
                    <a:pt x="14" y="10"/>
                  </a:lnTo>
                  <a:lnTo>
                    <a:pt x="14" y="10"/>
                  </a:lnTo>
                  <a:lnTo>
                    <a:pt x="9" y="10"/>
                  </a:lnTo>
                  <a:lnTo>
                    <a:pt x="7" y="10"/>
                  </a:lnTo>
                  <a:lnTo>
                    <a:pt x="4" y="10"/>
                  </a:lnTo>
                  <a:lnTo>
                    <a:pt x="4" y="12"/>
                  </a:lnTo>
                  <a:lnTo>
                    <a:pt x="4" y="12"/>
                  </a:lnTo>
                  <a:lnTo>
                    <a:pt x="4" y="12"/>
                  </a:lnTo>
                  <a:lnTo>
                    <a:pt x="4" y="12"/>
                  </a:lnTo>
                  <a:lnTo>
                    <a:pt x="4" y="12"/>
                  </a:lnTo>
                  <a:lnTo>
                    <a:pt x="4" y="10"/>
                  </a:lnTo>
                  <a:lnTo>
                    <a:pt x="4" y="10"/>
                  </a:lnTo>
                  <a:lnTo>
                    <a:pt x="4"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4" y="0"/>
                  </a:lnTo>
                  <a:lnTo>
                    <a:pt x="4" y="0"/>
                  </a:lnTo>
                  <a:lnTo>
                    <a:pt x="2" y="3"/>
                  </a:lnTo>
                  <a:lnTo>
                    <a:pt x="2" y="3"/>
                  </a:lnTo>
                  <a:lnTo>
                    <a:pt x="2" y="3"/>
                  </a:lnTo>
                  <a:lnTo>
                    <a:pt x="2" y="5"/>
                  </a:lnTo>
                  <a:lnTo>
                    <a:pt x="2" y="8"/>
                  </a:lnTo>
                  <a:lnTo>
                    <a:pt x="2" y="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2" name="Freeform 72"/>
            <p:cNvSpPr>
              <a:spLocks/>
            </p:cNvSpPr>
            <p:nvPr/>
          </p:nvSpPr>
          <p:spPr bwMode="auto">
            <a:xfrm>
              <a:off x="4843152" y="3889423"/>
              <a:ext cx="14154" cy="17692"/>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3" name="Freeform 73"/>
            <p:cNvSpPr>
              <a:spLocks/>
            </p:cNvSpPr>
            <p:nvPr/>
          </p:nvSpPr>
          <p:spPr bwMode="auto">
            <a:xfrm>
              <a:off x="4834895" y="3864654"/>
              <a:ext cx="14154" cy="11794"/>
            </a:xfrm>
            <a:custGeom>
              <a:avLst/>
              <a:gdLst>
                <a:gd name="T0" fmla="*/ 2 w 12"/>
                <a:gd name="T1" fmla="*/ 10 h 10"/>
                <a:gd name="T2" fmla="*/ 2 w 12"/>
                <a:gd name="T3" fmla="*/ 10 h 10"/>
                <a:gd name="T4" fmla="*/ 2 w 12"/>
                <a:gd name="T5" fmla="*/ 7 h 10"/>
                <a:gd name="T6" fmla="*/ 2 w 12"/>
                <a:gd name="T7" fmla="*/ 7 h 10"/>
                <a:gd name="T8" fmla="*/ 2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2 w 12"/>
                <a:gd name="T71" fmla="*/ 0 h 10"/>
                <a:gd name="T72" fmla="*/ 2 w 12"/>
                <a:gd name="T73" fmla="*/ 0 h 10"/>
                <a:gd name="T74" fmla="*/ 0 w 12"/>
                <a:gd name="T75" fmla="*/ 7 h 10"/>
                <a:gd name="T76" fmla="*/ 2 w 12"/>
                <a:gd name="T77" fmla="*/ 10 h 10"/>
                <a:gd name="T78" fmla="*/ 2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2" y="10"/>
                  </a:moveTo>
                  <a:lnTo>
                    <a:pt x="2" y="10"/>
                  </a:lnTo>
                  <a:lnTo>
                    <a:pt x="2" y="7"/>
                  </a:lnTo>
                  <a:lnTo>
                    <a:pt x="2" y="7"/>
                  </a:lnTo>
                  <a:lnTo>
                    <a:pt x="2"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2" y="0"/>
                  </a:lnTo>
                  <a:lnTo>
                    <a:pt x="2" y="0"/>
                  </a:lnTo>
                  <a:lnTo>
                    <a:pt x="0" y="7"/>
                  </a:lnTo>
                  <a:lnTo>
                    <a:pt x="2" y="10"/>
                  </a:lnTo>
                  <a:lnTo>
                    <a:pt x="2"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4" name="Freeform 74"/>
            <p:cNvSpPr>
              <a:spLocks/>
            </p:cNvSpPr>
            <p:nvPr/>
          </p:nvSpPr>
          <p:spPr bwMode="auto">
            <a:xfrm>
              <a:off x="4820742" y="3862296"/>
              <a:ext cx="14154" cy="14154"/>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7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7 w 12"/>
                <a:gd name="T33" fmla="*/ 5 h 12"/>
                <a:gd name="T34" fmla="*/ 7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7" y="9"/>
                  </a:lnTo>
                  <a:lnTo>
                    <a:pt x="10" y="12"/>
                  </a:lnTo>
                  <a:lnTo>
                    <a:pt x="10" y="9"/>
                  </a:lnTo>
                  <a:lnTo>
                    <a:pt x="12" y="9"/>
                  </a:lnTo>
                  <a:lnTo>
                    <a:pt x="12" y="7"/>
                  </a:lnTo>
                  <a:lnTo>
                    <a:pt x="12" y="7"/>
                  </a:lnTo>
                  <a:lnTo>
                    <a:pt x="12" y="5"/>
                  </a:lnTo>
                  <a:lnTo>
                    <a:pt x="10" y="5"/>
                  </a:lnTo>
                  <a:lnTo>
                    <a:pt x="10" y="2"/>
                  </a:lnTo>
                  <a:lnTo>
                    <a:pt x="7" y="5"/>
                  </a:lnTo>
                  <a:lnTo>
                    <a:pt x="7" y="2"/>
                  </a:lnTo>
                  <a:lnTo>
                    <a:pt x="5" y="0"/>
                  </a:lnTo>
                  <a:lnTo>
                    <a:pt x="5" y="0"/>
                  </a:lnTo>
                  <a:lnTo>
                    <a:pt x="3" y="2"/>
                  </a:lnTo>
                  <a:lnTo>
                    <a:pt x="3" y="2"/>
                  </a:lnTo>
                  <a:lnTo>
                    <a:pt x="3" y="5"/>
                  </a:lnTo>
                  <a:lnTo>
                    <a:pt x="0" y="9"/>
                  </a:lnTo>
                  <a:lnTo>
                    <a:pt x="3" y="9"/>
                  </a:lnTo>
                  <a:lnTo>
                    <a:pt x="3"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5" name="Freeform 75"/>
            <p:cNvSpPr>
              <a:spLocks/>
            </p:cNvSpPr>
            <p:nvPr/>
          </p:nvSpPr>
          <p:spPr bwMode="auto">
            <a:xfrm>
              <a:off x="4616698" y="3733736"/>
              <a:ext cx="11794" cy="18871"/>
            </a:xfrm>
            <a:custGeom>
              <a:avLst/>
              <a:gdLst>
                <a:gd name="T0" fmla="*/ 0 w 10"/>
                <a:gd name="T1" fmla="*/ 9 h 16"/>
                <a:gd name="T2" fmla="*/ 3 w 10"/>
                <a:gd name="T3" fmla="*/ 9 h 16"/>
                <a:gd name="T4" fmla="*/ 3 w 10"/>
                <a:gd name="T5" fmla="*/ 9 h 16"/>
                <a:gd name="T6" fmla="*/ 3 w 10"/>
                <a:gd name="T7" fmla="*/ 9 h 16"/>
                <a:gd name="T8" fmla="*/ 3 w 10"/>
                <a:gd name="T9" fmla="*/ 12 h 16"/>
                <a:gd name="T10" fmla="*/ 3 w 10"/>
                <a:gd name="T11" fmla="*/ 12 h 16"/>
                <a:gd name="T12" fmla="*/ 3 w 10"/>
                <a:gd name="T13" fmla="*/ 9 h 16"/>
                <a:gd name="T14" fmla="*/ 0 w 10"/>
                <a:gd name="T15" fmla="*/ 9 h 16"/>
                <a:gd name="T16" fmla="*/ 0 w 10"/>
                <a:gd name="T17" fmla="*/ 12 h 16"/>
                <a:gd name="T18" fmla="*/ 0 w 10"/>
                <a:gd name="T19" fmla="*/ 12 h 16"/>
                <a:gd name="T20" fmla="*/ 0 w 10"/>
                <a:gd name="T21" fmla="*/ 12 h 16"/>
                <a:gd name="T22" fmla="*/ 0 w 10"/>
                <a:gd name="T23" fmla="*/ 14 h 16"/>
                <a:gd name="T24" fmla="*/ 3 w 10"/>
                <a:gd name="T25" fmla="*/ 14 h 16"/>
                <a:gd name="T26" fmla="*/ 3 w 10"/>
                <a:gd name="T27" fmla="*/ 14 h 16"/>
                <a:gd name="T28" fmla="*/ 3 w 10"/>
                <a:gd name="T29" fmla="*/ 14 h 16"/>
                <a:gd name="T30" fmla="*/ 5 w 10"/>
                <a:gd name="T31" fmla="*/ 14 h 16"/>
                <a:gd name="T32" fmla="*/ 5 w 10"/>
                <a:gd name="T33" fmla="*/ 14 h 16"/>
                <a:gd name="T34" fmla="*/ 5 w 10"/>
                <a:gd name="T35" fmla="*/ 16 h 16"/>
                <a:gd name="T36" fmla="*/ 5 w 10"/>
                <a:gd name="T37" fmla="*/ 16 h 16"/>
                <a:gd name="T38" fmla="*/ 8 w 10"/>
                <a:gd name="T39" fmla="*/ 14 h 16"/>
                <a:gd name="T40" fmla="*/ 8 w 10"/>
                <a:gd name="T41" fmla="*/ 14 h 16"/>
                <a:gd name="T42" fmla="*/ 8 w 10"/>
                <a:gd name="T43" fmla="*/ 12 h 16"/>
                <a:gd name="T44" fmla="*/ 8 w 10"/>
                <a:gd name="T45" fmla="*/ 12 h 16"/>
                <a:gd name="T46" fmla="*/ 10 w 10"/>
                <a:gd name="T47" fmla="*/ 12 h 16"/>
                <a:gd name="T48" fmla="*/ 10 w 10"/>
                <a:gd name="T49" fmla="*/ 9 h 16"/>
                <a:gd name="T50" fmla="*/ 10 w 10"/>
                <a:gd name="T51" fmla="*/ 9 h 16"/>
                <a:gd name="T52" fmla="*/ 10 w 10"/>
                <a:gd name="T53" fmla="*/ 7 h 16"/>
                <a:gd name="T54" fmla="*/ 8 w 10"/>
                <a:gd name="T55" fmla="*/ 7 h 16"/>
                <a:gd name="T56" fmla="*/ 5 w 10"/>
                <a:gd name="T57" fmla="*/ 7 h 16"/>
                <a:gd name="T58" fmla="*/ 3 w 10"/>
                <a:gd name="T59" fmla="*/ 7 h 16"/>
                <a:gd name="T60" fmla="*/ 5 w 10"/>
                <a:gd name="T61" fmla="*/ 5 h 16"/>
                <a:gd name="T62" fmla="*/ 3 w 10"/>
                <a:gd name="T63" fmla="*/ 2 h 16"/>
                <a:gd name="T64" fmla="*/ 3 w 10"/>
                <a:gd name="T65" fmla="*/ 2 h 16"/>
                <a:gd name="T66" fmla="*/ 3 w 10"/>
                <a:gd name="T67" fmla="*/ 2 h 16"/>
                <a:gd name="T68" fmla="*/ 3 w 10"/>
                <a:gd name="T69" fmla="*/ 2 h 16"/>
                <a:gd name="T70" fmla="*/ 0 w 10"/>
                <a:gd name="T71" fmla="*/ 0 h 16"/>
                <a:gd name="T72" fmla="*/ 0 w 10"/>
                <a:gd name="T73" fmla="*/ 0 h 16"/>
                <a:gd name="T74" fmla="*/ 0 w 10"/>
                <a:gd name="T75" fmla="*/ 2 h 16"/>
                <a:gd name="T76" fmla="*/ 0 w 10"/>
                <a:gd name="T77" fmla="*/ 2 h 16"/>
                <a:gd name="T78" fmla="*/ 0 w 10"/>
                <a:gd name="T79" fmla="*/ 5 h 16"/>
                <a:gd name="T80" fmla="*/ 0 w 10"/>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6">
                  <a:moveTo>
                    <a:pt x="0" y="9"/>
                  </a:moveTo>
                  <a:lnTo>
                    <a:pt x="3" y="9"/>
                  </a:lnTo>
                  <a:lnTo>
                    <a:pt x="3" y="9"/>
                  </a:lnTo>
                  <a:lnTo>
                    <a:pt x="3" y="9"/>
                  </a:lnTo>
                  <a:lnTo>
                    <a:pt x="3" y="12"/>
                  </a:lnTo>
                  <a:lnTo>
                    <a:pt x="3" y="12"/>
                  </a:lnTo>
                  <a:lnTo>
                    <a:pt x="3" y="9"/>
                  </a:lnTo>
                  <a:lnTo>
                    <a:pt x="0" y="9"/>
                  </a:lnTo>
                  <a:lnTo>
                    <a:pt x="0" y="12"/>
                  </a:lnTo>
                  <a:lnTo>
                    <a:pt x="0" y="12"/>
                  </a:lnTo>
                  <a:lnTo>
                    <a:pt x="0" y="12"/>
                  </a:lnTo>
                  <a:lnTo>
                    <a:pt x="0" y="14"/>
                  </a:lnTo>
                  <a:lnTo>
                    <a:pt x="3" y="14"/>
                  </a:lnTo>
                  <a:lnTo>
                    <a:pt x="3" y="14"/>
                  </a:lnTo>
                  <a:lnTo>
                    <a:pt x="3" y="14"/>
                  </a:lnTo>
                  <a:lnTo>
                    <a:pt x="5" y="14"/>
                  </a:lnTo>
                  <a:lnTo>
                    <a:pt x="5" y="14"/>
                  </a:lnTo>
                  <a:lnTo>
                    <a:pt x="5" y="16"/>
                  </a:lnTo>
                  <a:lnTo>
                    <a:pt x="5" y="16"/>
                  </a:lnTo>
                  <a:lnTo>
                    <a:pt x="8" y="14"/>
                  </a:lnTo>
                  <a:lnTo>
                    <a:pt x="8" y="14"/>
                  </a:lnTo>
                  <a:lnTo>
                    <a:pt x="8" y="12"/>
                  </a:lnTo>
                  <a:lnTo>
                    <a:pt x="8" y="12"/>
                  </a:lnTo>
                  <a:lnTo>
                    <a:pt x="10" y="12"/>
                  </a:lnTo>
                  <a:lnTo>
                    <a:pt x="10" y="9"/>
                  </a:lnTo>
                  <a:lnTo>
                    <a:pt x="10" y="9"/>
                  </a:lnTo>
                  <a:lnTo>
                    <a:pt x="10" y="7"/>
                  </a:lnTo>
                  <a:lnTo>
                    <a:pt x="8" y="7"/>
                  </a:lnTo>
                  <a:lnTo>
                    <a:pt x="5" y="7"/>
                  </a:lnTo>
                  <a:lnTo>
                    <a:pt x="3" y="7"/>
                  </a:lnTo>
                  <a:lnTo>
                    <a:pt x="5" y="5"/>
                  </a:lnTo>
                  <a:lnTo>
                    <a:pt x="3" y="2"/>
                  </a:lnTo>
                  <a:lnTo>
                    <a:pt x="3" y="2"/>
                  </a:lnTo>
                  <a:lnTo>
                    <a:pt x="3" y="2"/>
                  </a:lnTo>
                  <a:lnTo>
                    <a:pt x="3" y="2"/>
                  </a:lnTo>
                  <a:lnTo>
                    <a:pt x="0" y="0"/>
                  </a:lnTo>
                  <a:lnTo>
                    <a:pt x="0" y="0"/>
                  </a:lnTo>
                  <a:lnTo>
                    <a:pt x="0" y="2"/>
                  </a:lnTo>
                  <a:lnTo>
                    <a:pt x="0" y="2"/>
                  </a:lnTo>
                  <a:lnTo>
                    <a:pt x="0" y="5"/>
                  </a:lnTo>
                  <a:lnTo>
                    <a:pt x="0"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6" name="Freeform 76"/>
            <p:cNvSpPr>
              <a:spLocks/>
            </p:cNvSpPr>
            <p:nvPr/>
          </p:nvSpPr>
          <p:spPr bwMode="auto">
            <a:xfrm>
              <a:off x="4561265" y="3703071"/>
              <a:ext cx="921145" cy="839763"/>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5 w 781"/>
                <a:gd name="T29" fmla="*/ 296 h 712"/>
                <a:gd name="T30" fmla="*/ 488 w 781"/>
                <a:gd name="T31" fmla="*/ 293 h 712"/>
                <a:gd name="T32" fmla="*/ 469 w 781"/>
                <a:gd name="T33" fmla="*/ 282 h 712"/>
                <a:gd name="T34" fmla="*/ 464 w 781"/>
                <a:gd name="T35" fmla="*/ 296 h 712"/>
                <a:gd name="T36" fmla="*/ 443 w 781"/>
                <a:gd name="T37" fmla="*/ 291 h 712"/>
                <a:gd name="T38" fmla="*/ 421 w 781"/>
                <a:gd name="T39" fmla="*/ 317 h 712"/>
                <a:gd name="T40" fmla="*/ 417 w 781"/>
                <a:gd name="T41" fmla="*/ 289 h 712"/>
                <a:gd name="T42" fmla="*/ 395 w 781"/>
                <a:gd name="T43" fmla="*/ 286 h 712"/>
                <a:gd name="T44" fmla="*/ 379 w 781"/>
                <a:gd name="T45" fmla="*/ 270 h 712"/>
                <a:gd name="T46" fmla="*/ 341 w 781"/>
                <a:gd name="T47" fmla="*/ 267 h 712"/>
                <a:gd name="T48" fmla="*/ 301 w 781"/>
                <a:gd name="T49" fmla="*/ 265 h 712"/>
                <a:gd name="T50" fmla="*/ 303 w 781"/>
                <a:gd name="T51" fmla="*/ 239 h 712"/>
                <a:gd name="T52" fmla="*/ 286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3 w 781"/>
                <a:gd name="T65" fmla="*/ 106 h 712"/>
                <a:gd name="T66" fmla="*/ 137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59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89 w 781"/>
                <a:gd name="T101" fmla="*/ 469 h 712"/>
                <a:gd name="T102" fmla="*/ 142 w 781"/>
                <a:gd name="T103" fmla="*/ 473 h 712"/>
                <a:gd name="T104" fmla="*/ 116 w 781"/>
                <a:gd name="T105" fmla="*/ 497 h 712"/>
                <a:gd name="T106" fmla="*/ 128 w 781"/>
                <a:gd name="T107" fmla="*/ 544 h 712"/>
                <a:gd name="T108" fmla="*/ 180 w 781"/>
                <a:gd name="T109" fmla="*/ 611 h 712"/>
                <a:gd name="T110" fmla="*/ 234 w 781"/>
                <a:gd name="T111" fmla="*/ 675 h 712"/>
                <a:gd name="T112" fmla="*/ 260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8" y="402"/>
                  </a:lnTo>
                  <a:lnTo>
                    <a:pt x="738" y="405"/>
                  </a:lnTo>
                  <a:lnTo>
                    <a:pt x="738" y="405"/>
                  </a:lnTo>
                  <a:lnTo>
                    <a:pt x="738"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8" y="402"/>
                  </a:lnTo>
                  <a:lnTo>
                    <a:pt x="738"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8"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8" y="388"/>
                  </a:lnTo>
                  <a:lnTo>
                    <a:pt x="738"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8" y="372"/>
                  </a:lnTo>
                  <a:lnTo>
                    <a:pt x="738"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2" y="367"/>
                  </a:lnTo>
                  <a:lnTo>
                    <a:pt x="712" y="367"/>
                  </a:lnTo>
                  <a:lnTo>
                    <a:pt x="712"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2" y="336"/>
                  </a:lnTo>
                  <a:lnTo>
                    <a:pt x="712" y="336"/>
                  </a:lnTo>
                  <a:lnTo>
                    <a:pt x="710" y="338"/>
                  </a:lnTo>
                  <a:lnTo>
                    <a:pt x="708" y="338"/>
                  </a:lnTo>
                  <a:lnTo>
                    <a:pt x="710" y="336"/>
                  </a:lnTo>
                  <a:lnTo>
                    <a:pt x="712" y="334"/>
                  </a:lnTo>
                  <a:lnTo>
                    <a:pt x="712"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6"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1" y="336"/>
                  </a:lnTo>
                  <a:lnTo>
                    <a:pt x="641" y="336"/>
                  </a:lnTo>
                  <a:lnTo>
                    <a:pt x="641" y="338"/>
                  </a:lnTo>
                  <a:lnTo>
                    <a:pt x="641" y="341"/>
                  </a:lnTo>
                  <a:lnTo>
                    <a:pt x="639" y="343"/>
                  </a:lnTo>
                  <a:lnTo>
                    <a:pt x="641" y="345"/>
                  </a:lnTo>
                  <a:lnTo>
                    <a:pt x="641" y="345"/>
                  </a:lnTo>
                  <a:lnTo>
                    <a:pt x="641" y="348"/>
                  </a:lnTo>
                  <a:lnTo>
                    <a:pt x="639" y="348"/>
                  </a:lnTo>
                  <a:lnTo>
                    <a:pt x="639" y="350"/>
                  </a:lnTo>
                  <a:lnTo>
                    <a:pt x="639" y="350"/>
                  </a:lnTo>
                  <a:lnTo>
                    <a:pt x="641" y="353"/>
                  </a:lnTo>
                  <a:lnTo>
                    <a:pt x="641" y="353"/>
                  </a:lnTo>
                  <a:lnTo>
                    <a:pt x="641" y="355"/>
                  </a:lnTo>
                  <a:lnTo>
                    <a:pt x="641" y="353"/>
                  </a:lnTo>
                  <a:lnTo>
                    <a:pt x="641" y="355"/>
                  </a:lnTo>
                  <a:lnTo>
                    <a:pt x="644" y="355"/>
                  </a:lnTo>
                  <a:lnTo>
                    <a:pt x="644" y="355"/>
                  </a:lnTo>
                  <a:lnTo>
                    <a:pt x="641" y="357"/>
                  </a:lnTo>
                  <a:lnTo>
                    <a:pt x="641" y="364"/>
                  </a:lnTo>
                  <a:lnTo>
                    <a:pt x="641" y="367"/>
                  </a:lnTo>
                  <a:lnTo>
                    <a:pt x="641" y="367"/>
                  </a:lnTo>
                  <a:lnTo>
                    <a:pt x="641" y="367"/>
                  </a:lnTo>
                  <a:lnTo>
                    <a:pt x="641" y="369"/>
                  </a:lnTo>
                  <a:lnTo>
                    <a:pt x="641"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5"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6" y="315"/>
                  </a:lnTo>
                  <a:lnTo>
                    <a:pt x="596" y="312"/>
                  </a:lnTo>
                  <a:lnTo>
                    <a:pt x="594" y="317"/>
                  </a:lnTo>
                  <a:lnTo>
                    <a:pt x="592" y="317"/>
                  </a:lnTo>
                  <a:lnTo>
                    <a:pt x="592" y="317"/>
                  </a:lnTo>
                  <a:lnTo>
                    <a:pt x="592" y="319"/>
                  </a:lnTo>
                  <a:lnTo>
                    <a:pt x="592" y="319"/>
                  </a:lnTo>
                  <a:lnTo>
                    <a:pt x="589" y="319"/>
                  </a:lnTo>
                  <a:lnTo>
                    <a:pt x="589"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0" y="327"/>
                  </a:lnTo>
                  <a:lnTo>
                    <a:pt x="570"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0" y="341"/>
                  </a:lnTo>
                  <a:lnTo>
                    <a:pt x="570"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4" y="402"/>
                  </a:lnTo>
                  <a:lnTo>
                    <a:pt x="544" y="402"/>
                  </a:lnTo>
                  <a:lnTo>
                    <a:pt x="544" y="402"/>
                  </a:lnTo>
                  <a:lnTo>
                    <a:pt x="544" y="402"/>
                  </a:lnTo>
                  <a:lnTo>
                    <a:pt x="544" y="402"/>
                  </a:lnTo>
                  <a:lnTo>
                    <a:pt x="544" y="405"/>
                  </a:lnTo>
                  <a:lnTo>
                    <a:pt x="544"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5" y="435"/>
                  </a:lnTo>
                  <a:lnTo>
                    <a:pt x="528" y="433"/>
                  </a:lnTo>
                  <a:lnTo>
                    <a:pt x="530" y="433"/>
                  </a:lnTo>
                  <a:lnTo>
                    <a:pt x="530" y="433"/>
                  </a:lnTo>
                  <a:lnTo>
                    <a:pt x="528" y="435"/>
                  </a:lnTo>
                  <a:lnTo>
                    <a:pt x="528" y="435"/>
                  </a:lnTo>
                  <a:lnTo>
                    <a:pt x="525" y="435"/>
                  </a:lnTo>
                  <a:lnTo>
                    <a:pt x="525" y="435"/>
                  </a:lnTo>
                  <a:lnTo>
                    <a:pt x="525" y="435"/>
                  </a:lnTo>
                  <a:lnTo>
                    <a:pt x="525" y="438"/>
                  </a:lnTo>
                  <a:lnTo>
                    <a:pt x="525" y="438"/>
                  </a:lnTo>
                  <a:lnTo>
                    <a:pt x="528" y="438"/>
                  </a:lnTo>
                  <a:lnTo>
                    <a:pt x="528" y="438"/>
                  </a:lnTo>
                  <a:lnTo>
                    <a:pt x="528" y="438"/>
                  </a:lnTo>
                  <a:lnTo>
                    <a:pt x="525" y="438"/>
                  </a:lnTo>
                  <a:lnTo>
                    <a:pt x="525" y="438"/>
                  </a:lnTo>
                  <a:lnTo>
                    <a:pt x="525" y="440"/>
                  </a:lnTo>
                  <a:lnTo>
                    <a:pt x="525" y="443"/>
                  </a:lnTo>
                  <a:lnTo>
                    <a:pt x="525" y="443"/>
                  </a:lnTo>
                  <a:lnTo>
                    <a:pt x="525" y="443"/>
                  </a:lnTo>
                  <a:lnTo>
                    <a:pt x="525" y="445"/>
                  </a:lnTo>
                  <a:lnTo>
                    <a:pt x="525" y="447"/>
                  </a:lnTo>
                  <a:lnTo>
                    <a:pt x="525" y="450"/>
                  </a:lnTo>
                  <a:lnTo>
                    <a:pt x="523" y="452"/>
                  </a:lnTo>
                  <a:lnTo>
                    <a:pt x="523" y="452"/>
                  </a:lnTo>
                  <a:lnTo>
                    <a:pt x="523" y="454"/>
                  </a:lnTo>
                  <a:lnTo>
                    <a:pt x="521" y="454"/>
                  </a:lnTo>
                  <a:lnTo>
                    <a:pt x="521" y="454"/>
                  </a:lnTo>
                  <a:lnTo>
                    <a:pt x="521" y="457"/>
                  </a:lnTo>
                  <a:lnTo>
                    <a:pt x="521" y="457"/>
                  </a:lnTo>
                  <a:lnTo>
                    <a:pt x="523" y="457"/>
                  </a:lnTo>
                  <a:lnTo>
                    <a:pt x="525" y="457"/>
                  </a:lnTo>
                  <a:lnTo>
                    <a:pt x="525" y="459"/>
                  </a:lnTo>
                  <a:lnTo>
                    <a:pt x="525" y="459"/>
                  </a:lnTo>
                  <a:lnTo>
                    <a:pt x="523" y="459"/>
                  </a:lnTo>
                  <a:lnTo>
                    <a:pt x="523" y="459"/>
                  </a:lnTo>
                  <a:lnTo>
                    <a:pt x="521" y="459"/>
                  </a:lnTo>
                  <a:lnTo>
                    <a:pt x="521" y="459"/>
                  </a:lnTo>
                  <a:lnTo>
                    <a:pt x="521" y="459"/>
                  </a:lnTo>
                  <a:lnTo>
                    <a:pt x="521" y="459"/>
                  </a:lnTo>
                  <a:lnTo>
                    <a:pt x="521" y="459"/>
                  </a:lnTo>
                  <a:lnTo>
                    <a:pt x="518" y="461"/>
                  </a:lnTo>
                  <a:lnTo>
                    <a:pt x="516" y="464"/>
                  </a:lnTo>
                  <a:lnTo>
                    <a:pt x="511" y="469"/>
                  </a:lnTo>
                  <a:lnTo>
                    <a:pt x="511" y="466"/>
                  </a:lnTo>
                  <a:lnTo>
                    <a:pt x="514" y="464"/>
                  </a:lnTo>
                  <a:lnTo>
                    <a:pt x="516" y="461"/>
                  </a:lnTo>
                  <a:lnTo>
                    <a:pt x="518" y="459"/>
                  </a:lnTo>
                  <a:lnTo>
                    <a:pt x="518" y="457"/>
                  </a:lnTo>
                  <a:lnTo>
                    <a:pt x="518"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8" y="443"/>
                  </a:lnTo>
                  <a:lnTo>
                    <a:pt x="518" y="443"/>
                  </a:lnTo>
                  <a:lnTo>
                    <a:pt x="521" y="445"/>
                  </a:lnTo>
                  <a:lnTo>
                    <a:pt x="518" y="443"/>
                  </a:lnTo>
                  <a:lnTo>
                    <a:pt x="518"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2"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3" y="438"/>
                  </a:lnTo>
                  <a:lnTo>
                    <a:pt x="476" y="438"/>
                  </a:lnTo>
                  <a:lnTo>
                    <a:pt x="488" y="435"/>
                  </a:lnTo>
                  <a:lnTo>
                    <a:pt x="490" y="435"/>
                  </a:lnTo>
                  <a:lnTo>
                    <a:pt x="492"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499" y="419"/>
                  </a:lnTo>
                  <a:lnTo>
                    <a:pt x="499" y="419"/>
                  </a:lnTo>
                  <a:lnTo>
                    <a:pt x="499" y="419"/>
                  </a:lnTo>
                  <a:lnTo>
                    <a:pt x="499" y="419"/>
                  </a:lnTo>
                  <a:lnTo>
                    <a:pt x="499"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8" y="402"/>
                  </a:lnTo>
                  <a:lnTo>
                    <a:pt x="525" y="400"/>
                  </a:lnTo>
                  <a:lnTo>
                    <a:pt x="525"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4" y="355"/>
                  </a:lnTo>
                  <a:lnTo>
                    <a:pt x="542" y="355"/>
                  </a:lnTo>
                  <a:lnTo>
                    <a:pt x="542" y="357"/>
                  </a:lnTo>
                  <a:lnTo>
                    <a:pt x="537" y="364"/>
                  </a:lnTo>
                  <a:lnTo>
                    <a:pt x="530" y="372"/>
                  </a:lnTo>
                  <a:lnTo>
                    <a:pt x="525" y="379"/>
                  </a:lnTo>
                  <a:lnTo>
                    <a:pt x="518"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8" y="379"/>
                  </a:lnTo>
                  <a:lnTo>
                    <a:pt x="518" y="379"/>
                  </a:lnTo>
                  <a:lnTo>
                    <a:pt x="523" y="374"/>
                  </a:lnTo>
                  <a:lnTo>
                    <a:pt x="525" y="372"/>
                  </a:lnTo>
                  <a:lnTo>
                    <a:pt x="525" y="369"/>
                  </a:lnTo>
                  <a:lnTo>
                    <a:pt x="528" y="367"/>
                  </a:lnTo>
                  <a:lnTo>
                    <a:pt x="528" y="367"/>
                  </a:lnTo>
                  <a:lnTo>
                    <a:pt x="533" y="362"/>
                  </a:lnTo>
                  <a:lnTo>
                    <a:pt x="537" y="357"/>
                  </a:lnTo>
                  <a:lnTo>
                    <a:pt x="544" y="353"/>
                  </a:lnTo>
                  <a:lnTo>
                    <a:pt x="544"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0" y="310"/>
                  </a:lnTo>
                  <a:lnTo>
                    <a:pt x="570" y="310"/>
                  </a:lnTo>
                  <a:lnTo>
                    <a:pt x="570" y="310"/>
                  </a:lnTo>
                  <a:lnTo>
                    <a:pt x="570" y="310"/>
                  </a:lnTo>
                  <a:lnTo>
                    <a:pt x="570" y="310"/>
                  </a:lnTo>
                  <a:lnTo>
                    <a:pt x="570"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0"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0"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4" y="286"/>
                  </a:lnTo>
                  <a:lnTo>
                    <a:pt x="544"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5" y="291"/>
                  </a:lnTo>
                  <a:lnTo>
                    <a:pt x="525" y="293"/>
                  </a:lnTo>
                  <a:lnTo>
                    <a:pt x="525" y="293"/>
                  </a:lnTo>
                  <a:lnTo>
                    <a:pt x="528" y="296"/>
                  </a:lnTo>
                  <a:lnTo>
                    <a:pt x="528" y="296"/>
                  </a:lnTo>
                  <a:lnTo>
                    <a:pt x="528" y="296"/>
                  </a:lnTo>
                  <a:lnTo>
                    <a:pt x="528" y="298"/>
                  </a:lnTo>
                  <a:lnTo>
                    <a:pt x="525" y="298"/>
                  </a:lnTo>
                  <a:lnTo>
                    <a:pt x="525" y="296"/>
                  </a:lnTo>
                  <a:lnTo>
                    <a:pt x="525" y="296"/>
                  </a:lnTo>
                  <a:lnTo>
                    <a:pt x="521" y="296"/>
                  </a:lnTo>
                  <a:lnTo>
                    <a:pt x="521" y="296"/>
                  </a:lnTo>
                  <a:lnTo>
                    <a:pt x="521" y="298"/>
                  </a:lnTo>
                  <a:lnTo>
                    <a:pt x="521" y="298"/>
                  </a:lnTo>
                  <a:lnTo>
                    <a:pt x="518" y="298"/>
                  </a:lnTo>
                  <a:lnTo>
                    <a:pt x="518"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499" y="303"/>
                  </a:lnTo>
                  <a:lnTo>
                    <a:pt x="499" y="301"/>
                  </a:lnTo>
                  <a:lnTo>
                    <a:pt x="499" y="301"/>
                  </a:lnTo>
                  <a:lnTo>
                    <a:pt x="499" y="301"/>
                  </a:lnTo>
                  <a:lnTo>
                    <a:pt x="499" y="298"/>
                  </a:lnTo>
                  <a:lnTo>
                    <a:pt x="499" y="298"/>
                  </a:lnTo>
                  <a:lnTo>
                    <a:pt x="499"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2" y="293"/>
                  </a:lnTo>
                  <a:lnTo>
                    <a:pt x="492" y="291"/>
                  </a:lnTo>
                  <a:lnTo>
                    <a:pt x="492"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3" y="301"/>
                  </a:lnTo>
                  <a:lnTo>
                    <a:pt x="473" y="303"/>
                  </a:lnTo>
                  <a:lnTo>
                    <a:pt x="473" y="305"/>
                  </a:lnTo>
                  <a:lnTo>
                    <a:pt x="473" y="303"/>
                  </a:lnTo>
                  <a:lnTo>
                    <a:pt x="473" y="303"/>
                  </a:lnTo>
                  <a:lnTo>
                    <a:pt x="473" y="298"/>
                  </a:lnTo>
                  <a:lnTo>
                    <a:pt x="473" y="296"/>
                  </a:lnTo>
                  <a:lnTo>
                    <a:pt x="473" y="296"/>
                  </a:lnTo>
                  <a:lnTo>
                    <a:pt x="473" y="296"/>
                  </a:lnTo>
                  <a:lnTo>
                    <a:pt x="473" y="293"/>
                  </a:lnTo>
                  <a:lnTo>
                    <a:pt x="473" y="293"/>
                  </a:lnTo>
                  <a:lnTo>
                    <a:pt x="473" y="289"/>
                  </a:lnTo>
                  <a:lnTo>
                    <a:pt x="476" y="286"/>
                  </a:lnTo>
                  <a:lnTo>
                    <a:pt x="476" y="284"/>
                  </a:lnTo>
                  <a:lnTo>
                    <a:pt x="473" y="282"/>
                  </a:lnTo>
                  <a:lnTo>
                    <a:pt x="473"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7" y="305"/>
                  </a:lnTo>
                  <a:lnTo>
                    <a:pt x="447"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7" y="301"/>
                  </a:lnTo>
                  <a:lnTo>
                    <a:pt x="447" y="298"/>
                  </a:lnTo>
                  <a:lnTo>
                    <a:pt x="447" y="298"/>
                  </a:lnTo>
                  <a:lnTo>
                    <a:pt x="447" y="298"/>
                  </a:lnTo>
                  <a:lnTo>
                    <a:pt x="447" y="296"/>
                  </a:lnTo>
                  <a:lnTo>
                    <a:pt x="447" y="296"/>
                  </a:lnTo>
                  <a:lnTo>
                    <a:pt x="447" y="296"/>
                  </a:lnTo>
                  <a:lnTo>
                    <a:pt x="447" y="296"/>
                  </a:lnTo>
                  <a:lnTo>
                    <a:pt x="447" y="296"/>
                  </a:lnTo>
                  <a:lnTo>
                    <a:pt x="447" y="296"/>
                  </a:lnTo>
                  <a:lnTo>
                    <a:pt x="447" y="296"/>
                  </a:lnTo>
                  <a:lnTo>
                    <a:pt x="447" y="296"/>
                  </a:lnTo>
                  <a:lnTo>
                    <a:pt x="445" y="293"/>
                  </a:lnTo>
                  <a:lnTo>
                    <a:pt x="445" y="291"/>
                  </a:lnTo>
                  <a:lnTo>
                    <a:pt x="447"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8" y="303"/>
                  </a:lnTo>
                  <a:lnTo>
                    <a:pt x="428" y="308"/>
                  </a:lnTo>
                  <a:lnTo>
                    <a:pt x="428" y="308"/>
                  </a:lnTo>
                  <a:lnTo>
                    <a:pt x="428" y="305"/>
                  </a:lnTo>
                  <a:lnTo>
                    <a:pt x="428" y="305"/>
                  </a:lnTo>
                  <a:lnTo>
                    <a:pt x="428"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1" y="315"/>
                  </a:lnTo>
                  <a:lnTo>
                    <a:pt x="421" y="317"/>
                  </a:lnTo>
                  <a:lnTo>
                    <a:pt x="421" y="317"/>
                  </a:lnTo>
                  <a:lnTo>
                    <a:pt x="421" y="317"/>
                  </a:lnTo>
                  <a:lnTo>
                    <a:pt x="419" y="317"/>
                  </a:lnTo>
                  <a:lnTo>
                    <a:pt x="419" y="317"/>
                  </a:lnTo>
                  <a:lnTo>
                    <a:pt x="419" y="319"/>
                  </a:lnTo>
                  <a:lnTo>
                    <a:pt x="419" y="319"/>
                  </a:lnTo>
                  <a:lnTo>
                    <a:pt x="421" y="322"/>
                  </a:lnTo>
                  <a:lnTo>
                    <a:pt x="421"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2" y="282"/>
                  </a:lnTo>
                  <a:lnTo>
                    <a:pt x="402" y="286"/>
                  </a:lnTo>
                  <a:lnTo>
                    <a:pt x="402" y="289"/>
                  </a:lnTo>
                  <a:lnTo>
                    <a:pt x="402" y="291"/>
                  </a:lnTo>
                  <a:lnTo>
                    <a:pt x="402" y="286"/>
                  </a:lnTo>
                  <a:lnTo>
                    <a:pt x="400" y="282"/>
                  </a:lnTo>
                  <a:lnTo>
                    <a:pt x="400" y="282"/>
                  </a:lnTo>
                  <a:lnTo>
                    <a:pt x="398" y="279"/>
                  </a:lnTo>
                  <a:lnTo>
                    <a:pt x="395" y="282"/>
                  </a:lnTo>
                  <a:lnTo>
                    <a:pt x="395" y="284"/>
                  </a:lnTo>
                  <a:lnTo>
                    <a:pt x="395" y="286"/>
                  </a:lnTo>
                  <a:lnTo>
                    <a:pt x="393" y="284"/>
                  </a:lnTo>
                  <a:lnTo>
                    <a:pt x="393" y="282"/>
                  </a:lnTo>
                  <a:lnTo>
                    <a:pt x="393" y="279"/>
                  </a:lnTo>
                  <a:lnTo>
                    <a:pt x="393" y="277"/>
                  </a:lnTo>
                  <a:lnTo>
                    <a:pt x="395" y="277"/>
                  </a:lnTo>
                  <a:lnTo>
                    <a:pt x="395" y="277"/>
                  </a:lnTo>
                  <a:lnTo>
                    <a:pt x="398" y="274"/>
                  </a:lnTo>
                  <a:lnTo>
                    <a:pt x="398" y="274"/>
                  </a:lnTo>
                  <a:lnTo>
                    <a:pt x="398" y="274"/>
                  </a:lnTo>
                  <a:lnTo>
                    <a:pt x="395" y="272"/>
                  </a:lnTo>
                  <a:lnTo>
                    <a:pt x="395" y="272"/>
                  </a:lnTo>
                  <a:lnTo>
                    <a:pt x="395" y="272"/>
                  </a:lnTo>
                  <a:lnTo>
                    <a:pt x="395" y="272"/>
                  </a:lnTo>
                  <a:lnTo>
                    <a:pt x="395" y="272"/>
                  </a:lnTo>
                  <a:lnTo>
                    <a:pt x="395" y="267"/>
                  </a:lnTo>
                  <a:lnTo>
                    <a:pt x="395"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6" y="277"/>
                  </a:lnTo>
                  <a:lnTo>
                    <a:pt x="376" y="274"/>
                  </a:lnTo>
                  <a:lnTo>
                    <a:pt x="376" y="272"/>
                  </a:lnTo>
                  <a:lnTo>
                    <a:pt x="374" y="270"/>
                  </a:lnTo>
                  <a:lnTo>
                    <a:pt x="372" y="270"/>
                  </a:lnTo>
                  <a:lnTo>
                    <a:pt x="367" y="274"/>
                  </a:lnTo>
                  <a:lnTo>
                    <a:pt x="365" y="274"/>
                  </a:lnTo>
                  <a:lnTo>
                    <a:pt x="365" y="274"/>
                  </a:lnTo>
                  <a:lnTo>
                    <a:pt x="365" y="274"/>
                  </a:lnTo>
                  <a:lnTo>
                    <a:pt x="360" y="279"/>
                  </a:lnTo>
                  <a:lnTo>
                    <a:pt x="357" y="279"/>
                  </a:lnTo>
                  <a:lnTo>
                    <a:pt x="357" y="279"/>
                  </a:lnTo>
                  <a:lnTo>
                    <a:pt x="355" y="279"/>
                  </a:lnTo>
                  <a:lnTo>
                    <a:pt x="353" y="279"/>
                  </a:lnTo>
                  <a:lnTo>
                    <a:pt x="353" y="279"/>
                  </a:lnTo>
                  <a:lnTo>
                    <a:pt x="353" y="277"/>
                  </a:lnTo>
                  <a:lnTo>
                    <a:pt x="355" y="277"/>
                  </a:lnTo>
                  <a:lnTo>
                    <a:pt x="355" y="274"/>
                  </a:lnTo>
                  <a:lnTo>
                    <a:pt x="357" y="274"/>
                  </a:lnTo>
                  <a:lnTo>
                    <a:pt x="357" y="274"/>
                  </a:lnTo>
                  <a:lnTo>
                    <a:pt x="355" y="274"/>
                  </a:lnTo>
                  <a:lnTo>
                    <a:pt x="355" y="272"/>
                  </a:lnTo>
                  <a:lnTo>
                    <a:pt x="355" y="272"/>
                  </a:lnTo>
                  <a:lnTo>
                    <a:pt x="353" y="272"/>
                  </a:lnTo>
                  <a:lnTo>
                    <a:pt x="350" y="270"/>
                  </a:lnTo>
                  <a:lnTo>
                    <a:pt x="348" y="272"/>
                  </a:lnTo>
                  <a:lnTo>
                    <a:pt x="350"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1" y="265"/>
                  </a:lnTo>
                  <a:lnTo>
                    <a:pt x="331" y="265"/>
                  </a:lnTo>
                  <a:lnTo>
                    <a:pt x="331" y="263"/>
                  </a:lnTo>
                  <a:lnTo>
                    <a:pt x="331" y="263"/>
                  </a:lnTo>
                  <a:lnTo>
                    <a:pt x="331" y="260"/>
                  </a:lnTo>
                  <a:lnTo>
                    <a:pt x="331" y="260"/>
                  </a:lnTo>
                  <a:lnTo>
                    <a:pt x="331" y="260"/>
                  </a:lnTo>
                  <a:lnTo>
                    <a:pt x="334" y="258"/>
                  </a:lnTo>
                  <a:lnTo>
                    <a:pt x="331" y="258"/>
                  </a:lnTo>
                  <a:lnTo>
                    <a:pt x="331" y="258"/>
                  </a:lnTo>
                  <a:lnTo>
                    <a:pt x="331" y="258"/>
                  </a:lnTo>
                  <a:lnTo>
                    <a:pt x="331"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5" y="270"/>
                  </a:lnTo>
                  <a:lnTo>
                    <a:pt x="305" y="270"/>
                  </a:lnTo>
                  <a:lnTo>
                    <a:pt x="301" y="270"/>
                  </a:lnTo>
                  <a:lnTo>
                    <a:pt x="301" y="270"/>
                  </a:lnTo>
                  <a:lnTo>
                    <a:pt x="301" y="270"/>
                  </a:lnTo>
                  <a:lnTo>
                    <a:pt x="298" y="270"/>
                  </a:lnTo>
                  <a:lnTo>
                    <a:pt x="296" y="267"/>
                  </a:lnTo>
                  <a:lnTo>
                    <a:pt x="296" y="267"/>
                  </a:lnTo>
                  <a:lnTo>
                    <a:pt x="296" y="265"/>
                  </a:lnTo>
                  <a:lnTo>
                    <a:pt x="298" y="265"/>
                  </a:lnTo>
                  <a:lnTo>
                    <a:pt x="298" y="265"/>
                  </a:lnTo>
                  <a:lnTo>
                    <a:pt x="301" y="265"/>
                  </a:lnTo>
                  <a:lnTo>
                    <a:pt x="301" y="265"/>
                  </a:lnTo>
                  <a:lnTo>
                    <a:pt x="301" y="265"/>
                  </a:lnTo>
                  <a:lnTo>
                    <a:pt x="303" y="263"/>
                  </a:lnTo>
                  <a:lnTo>
                    <a:pt x="305"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5"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5" y="256"/>
                  </a:lnTo>
                  <a:lnTo>
                    <a:pt x="305" y="256"/>
                  </a:lnTo>
                  <a:lnTo>
                    <a:pt x="305" y="256"/>
                  </a:lnTo>
                  <a:lnTo>
                    <a:pt x="305" y="256"/>
                  </a:lnTo>
                  <a:lnTo>
                    <a:pt x="303" y="256"/>
                  </a:lnTo>
                  <a:lnTo>
                    <a:pt x="301" y="256"/>
                  </a:lnTo>
                  <a:lnTo>
                    <a:pt x="303" y="253"/>
                  </a:lnTo>
                  <a:lnTo>
                    <a:pt x="303" y="253"/>
                  </a:lnTo>
                  <a:lnTo>
                    <a:pt x="301" y="253"/>
                  </a:lnTo>
                  <a:lnTo>
                    <a:pt x="301" y="253"/>
                  </a:lnTo>
                  <a:lnTo>
                    <a:pt x="298" y="253"/>
                  </a:lnTo>
                  <a:lnTo>
                    <a:pt x="296" y="253"/>
                  </a:lnTo>
                  <a:lnTo>
                    <a:pt x="296" y="253"/>
                  </a:lnTo>
                  <a:lnTo>
                    <a:pt x="294" y="253"/>
                  </a:lnTo>
                  <a:lnTo>
                    <a:pt x="294" y="256"/>
                  </a:lnTo>
                  <a:lnTo>
                    <a:pt x="294" y="256"/>
                  </a:lnTo>
                  <a:lnTo>
                    <a:pt x="289" y="258"/>
                  </a:lnTo>
                  <a:lnTo>
                    <a:pt x="289" y="258"/>
                  </a:lnTo>
                  <a:lnTo>
                    <a:pt x="286" y="258"/>
                  </a:lnTo>
                  <a:lnTo>
                    <a:pt x="284" y="256"/>
                  </a:lnTo>
                  <a:lnTo>
                    <a:pt x="286" y="256"/>
                  </a:lnTo>
                  <a:lnTo>
                    <a:pt x="291" y="253"/>
                  </a:lnTo>
                  <a:lnTo>
                    <a:pt x="294" y="251"/>
                  </a:lnTo>
                  <a:lnTo>
                    <a:pt x="294" y="251"/>
                  </a:lnTo>
                  <a:lnTo>
                    <a:pt x="294" y="251"/>
                  </a:lnTo>
                  <a:lnTo>
                    <a:pt x="294" y="251"/>
                  </a:lnTo>
                  <a:lnTo>
                    <a:pt x="291" y="251"/>
                  </a:lnTo>
                  <a:lnTo>
                    <a:pt x="291" y="251"/>
                  </a:lnTo>
                  <a:lnTo>
                    <a:pt x="291" y="251"/>
                  </a:lnTo>
                  <a:lnTo>
                    <a:pt x="289" y="251"/>
                  </a:lnTo>
                  <a:lnTo>
                    <a:pt x="286" y="253"/>
                  </a:lnTo>
                  <a:lnTo>
                    <a:pt x="286" y="253"/>
                  </a:lnTo>
                  <a:lnTo>
                    <a:pt x="286" y="253"/>
                  </a:lnTo>
                  <a:lnTo>
                    <a:pt x="286" y="251"/>
                  </a:lnTo>
                  <a:lnTo>
                    <a:pt x="289" y="248"/>
                  </a:lnTo>
                  <a:lnTo>
                    <a:pt x="301" y="244"/>
                  </a:lnTo>
                  <a:lnTo>
                    <a:pt x="301" y="241"/>
                  </a:lnTo>
                  <a:lnTo>
                    <a:pt x="303" y="241"/>
                  </a:lnTo>
                  <a:lnTo>
                    <a:pt x="303" y="239"/>
                  </a:lnTo>
                  <a:lnTo>
                    <a:pt x="303" y="239"/>
                  </a:lnTo>
                  <a:lnTo>
                    <a:pt x="301" y="239"/>
                  </a:lnTo>
                  <a:lnTo>
                    <a:pt x="301" y="239"/>
                  </a:lnTo>
                  <a:lnTo>
                    <a:pt x="301" y="237"/>
                  </a:lnTo>
                  <a:lnTo>
                    <a:pt x="298" y="237"/>
                  </a:lnTo>
                  <a:lnTo>
                    <a:pt x="298"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6" y="239"/>
                  </a:lnTo>
                  <a:lnTo>
                    <a:pt x="286" y="237"/>
                  </a:lnTo>
                  <a:lnTo>
                    <a:pt x="286" y="237"/>
                  </a:lnTo>
                  <a:lnTo>
                    <a:pt x="284" y="237"/>
                  </a:lnTo>
                  <a:lnTo>
                    <a:pt x="282" y="239"/>
                  </a:lnTo>
                  <a:lnTo>
                    <a:pt x="277" y="239"/>
                  </a:lnTo>
                  <a:lnTo>
                    <a:pt x="275" y="239"/>
                  </a:lnTo>
                  <a:lnTo>
                    <a:pt x="270" y="239"/>
                  </a:lnTo>
                  <a:lnTo>
                    <a:pt x="268" y="239"/>
                  </a:lnTo>
                  <a:lnTo>
                    <a:pt x="268" y="239"/>
                  </a:lnTo>
                  <a:lnTo>
                    <a:pt x="265" y="239"/>
                  </a:lnTo>
                  <a:lnTo>
                    <a:pt x="263" y="241"/>
                  </a:lnTo>
                  <a:lnTo>
                    <a:pt x="260" y="239"/>
                  </a:lnTo>
                  <a:lnTo>
                    <a:pt x="251" y="239"/>
                  </a:lnTo>
                  <a:lnTo>
                    <a:pt x="251" y="239"/>
                  </a:lnTo>
                  <a:lnTo>
                    <a:pt x="251" y="239"/>
                  </a:lnTo>
                  <a:lnTo>
                    <a:pt x="251" y="237"/>
                  </a:lnTo>
                  <a:lnTo>
                    <a:pt x="251" y="237"/>
                  </a:lnTo>
                  <a:lnTo>
                    <a:pt x="251" y="234"/>
                  </a:lnTo>
                  <a:lnTo>
                    <a:pt x="251" y="234"/>
                  </a:lnTo>
                  <a:lnTo>
                    <a:pt x="251" y="234"/>
                  </a:lnTo>
                  <a:lnTo>
                    <a:pt x="251" y="232"/>
                  </a:lnTo>
                  <a:lnTo>
                    <a:pt x="253"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0" y="232"/>
                  </a:lnTo>
                  <a:lnTo>
                    <a:pt x="256" y="237"/>
                  </a:lnTo>
                  <a:lnTo>
                    <a:pt x="256" y="239"/>
                  </a:lnTo>
                  <a:lnTo>
                    <a:pt x="256" y="239"/>
                  </a:lnTo>
                  <a:lnTo>
                    <a:pt x="263" y="237"/>
                  </a:lnTo>
                  <a:lnTo>
                    <a:pt x="268" y="239"/>
                  </a:lnTo>
                  <a:lnTo>
                    <a:pt x="270" y="239"/>
                  </a:lnTo>
                  <a:lnTo>
                    <a:pt x="275" y="237"/>
                  </a:lnTo>
                  <a:lnTo>
                    <a:pt x="279" y="237"/>
                  </a:lnTo>
                  <a:lnTo>
                    <a:pt x="282" y="237"/>
                  </a:lnTo>
                  <a:lnTo>
                    <a:pt x="284" y="234"/>
                  </a:lnTo>
                  <a:lnTo>
                    <a:pt x="284" y="234"/>
                  </a:lnTo>
                  <a:lnTo>
                    <a:pt x="284" y="234"/>
                  </a:lnTo>
                  <a:lnTo>
                    <a:pt x="284" y="232"/>
                  </a:lnTo>
                  <a:lnTo>
                    <a:pt x="286" y="234"/>
                  </a:lnTo>
                  <a:lnTo>
                    <a:pt x="284" y="237"/>
                  </a:lnTo>
                  <a:lnTo>
                    <a:pt x="286" y="237"/>
                  </a:lnTo>
                  <a:lnTo>
                    <a:pt x="289" y="234"/>
                  </a:lnTo>
                  <a:lnTo>
                    <a:pt x="294" y="232"/>
                  </a:lnTo>
                  <a:lnTo>
                    <a:pt x="296" y="232"/>
                  </a:lnTo>
                  <a:lnTo>
                    <a:pt x="296" y="232"/>
                  </a:lnTo>
                  <a:lnTo>
                    <a:pt x="298" y="232"/>
                  </a:lnTo>
                  <a:lnTo>
                    <a:pt x="296" y="229"/>
                  </a:lnTo>
                  <a:lnTo>
                    <a:pt x="296" y="229"/>
                  </a:lnTo>
                  <a:lnTo>
                    <a:pt x="294" y="229"/>
                  </a:lnTo>
                  <a:lnTo>
                    <a:pt x="291" y="229"/>
                  </a:lnTo>
                  <a:lnTo>
                    <a:pt x="291" y="229"/>
                  </a:lnTo>
                  <a:lnTo>
                    <a:pt x="289" y="229"/>
                  </a:lnTo>
                  <a:lnTo>
                    <a:pt x="286" y="229"/>
                  </a:lnTo>
                  <a:lnTo>
                    <a:pt x="286"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79" y="225"/>
                  </a:lnTo>
                  <a:lnTo>
                    <a:pt x="279" y="225"/>
                  </a:lnTo>
                  <a:lnTo>
                    <a:pt x="279" y="222"/>
                  </a:lnTo>
                  <a:lnTo>
                    <a:pt x="282" y="222"/>
                  </a:lnTo>
                  <a:lnTo>
                    <a:pt x="284" y="222"/>
                  </a:lnTo>
                  <a:lnTo>
                    <a:pt x="286" y="220"/>
                  </a:lnTo>
                  <a:lnTo>
                    <a:pt x="286" y="218"/>
                  </a:lnTo>
                  <a:lnTo>
                    <a:pt x="286" y="218"/>
                  </a:lnTo>
                  <a:lnTo>
                    <a:pt x="289" y="218"/>
                  </a:lnTo>
                  <a:lnTo>
                    <a:pt x="289" y="218"/>
                  </a:lnTo>
                  <a:lnTo>
                    <a:pt x="289" y="215"/>
                  </a:lnTo>
                  <a:lnTo>
                    <a:pt x="289" y="213"/>
                  </a:lnTo>
                  <a:lnTo>
                    <a:pt x="286" y="213"/>
                  </a:lnTo>
                  <a:lnTo>
                    <a:pt x="286" y="211"/>
                  </a:lnTo>
                  <a:lnTo>
                    <a:pt x="286" y="211"/>
                  </a:lnTo>
                  <a:lnTo>
                    <a:pt x="286" y="208"/>
                  </a:lnTo>
                  <a:lnTo>
                    <a:pt x="286" y="208"/>
                  </a:lnTo>
                  <a:lnTo>
                    <a:pt x="286" y="206"/>
                  </a:lnTo>
                  <a:lnTo>
                    <a:pt x="286" y="206"/>
                  </a:lnTo>
                  <a:lnTo>
                    <a:pt x="286" y="206"/>
                  </a:lnTo>
                  <a:lnTo>
                    <a:pt x="286" y="201"/>
                  </a:lnTo>
                  <a:lnTo>
                    <a:pt x="286" y="201"/>
                  </a:lnTo>
                  <a:lnTo>
                    <a:pt x="286"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6" y="187"/>
                  </a:lnTo>
                  <a:lnTo>
                    <a:pt x="286" y="185"/>
                  </a:lnTo>
                  <a:lnTo>
                    <a:pt x="284" y="185"/>
                  </a:lnTo>
                  <a:lnTo>
                    <a:pt x="279"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0" y="189"/>
                  </a:lnTo>
                  <a:lnTo>
                    <a:pt x="258" y="189"/>
                  </a:lnTo>
                  <a:lnTo>
                    <a:pt x="256" y="192"/>
                  </a:lnTo>
                  <a:lnTo>
                    <a:pt x="256" y="192"/>
                  </a:lnTo>
                  <a:lnTo>
                    <a:pt x="256" y="189"/>
                  </a:lnTo>
                  <a:lnTo>
                    <a:pt x="256" y="189"/>
                  </a:lnTo>
                  <a:lnTo>
                    <a:pt x="256" y="192"/>
                  </a:lnTo>
                  <a:lnTo>
                    <a:pt x="253" y="192"/>
                  </a:lnTo>
                  <a:lnTo>
                    <a:pt x="253" y="192"/>
                  </a:lnTo>
                  <a:lnTo>
                    <a:pt x="253" y="189"/>
                  </a:lnTo>
                  <a:lnTo>
                    <a:pt x="253" y="189"/>
                  </a:lnTo>
                  <a:lnTo>
                    <a:pt x="256" y="187"/>
                  </a:lnTo>
                  <a:lnTo>
                    <a:pt x="256" y="187"/>
                  </a:lnTo>
                  <a:lnTo>
                    <a:pt x="258" y="185"/>
                  </a:lnTo>
                  <a:lnTo>
                    <a:pt x="258" y="185"/>
                  </a:lnTo>
                  <a:lnTo>
                    <a:pt x="258" y="182"/>
                  </a:lnTo>
                  <a:lnTo>
                    <a:pt x="256" y="182"/>
                  </a:lnTo>
                  <a:lnTo>
                    <a:pt x="256" y="182"/>
                  </a:lnTo>
                  <a:lnTo>
                    <a:pt x="256" y="180"/>
                  </a:lnTo>
                  <a:lnTo>
                    <a:pt x="256" y="180"/>
                  </a:lnTo>
                  <a:lnTo>
                    <a:pt x="253"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4" y="180"/>
                  </a:lnTo>
                  <a:lnTo>
                    <a:pt x="232" y="180"/>
                  </a:lnTo>
                  <a:lnTo>
                    <a:pt x="232" y="182"/>
                  </a:lnTo>
                  <a:lnTo>
                    <a:pt x="232" y="182"/>
                  </a:lnTo>
                  <a:lnTo>
                    <a:pt x="230" y="185"/>
                  </a:lnTo>
                  <a:lnTo>
                    <a:pt x="230" y="185"/>
                  </a:lnTo>
                  <a:lnTo>
                    <a:pt x="227" y="185"/>
                  </a:lnTo>
                  <a:lnTo>
                    <a:pt x="227" y="185"/>
                  </a:lnTo>
                  <a:lnTo>
                    <a:pt x="225" y="185"/>
                  </a:lnTo>
                  <a:lnTo>
                    <a:pt x="223" y="182"/>
                  </a:lnTo>
                  <a:lnTo>
                    <a:pt x="220" y="182"/>
                  </a:lnTo>
                  <a:lnTo>
                    <a:pt x="218" y="182"/>
                  </a:lnTo>
                  <a:lnTo>
                    <a:pt x="220" y="182"/>
                  </a:lnTo>
                  <a:lnTo>
                    <a:pt x="225" y="180"/>
                  </a:lnTo>
                  <a:lnTo>
                    <a:pt x="227" y="182"/>
                  </a:lnTo>
                  <a:lnTo>
                    <a:pt x="230" y="182"/>
                  </a:lnTo>
                  <a:lnTo>
                    <a:pt x="230" y="180"/>
                  </a:lnTo>
                  <a:lnTo>
                    <a:pt x="230" y="175"/>
                  </a:lnTo>
                  <a:lnTo>
                    <a:pt x="230" y="173"/>
                  </a:lnTo>
                  <a:lnTo>
                    <a:pt x="230" y="173"/>
                  </a:lnTo>
                  <a:lnTo>
                    <a:pt x="234" y="170"/>
                  </a:lnTo>
                  <a:lnTo>
                    <a:pt x="234" y="170"/>
                  </a:lnTo>
                  <a:lnTo>
                    <a:pt x="237" y="168"/>
                  </a:lnTo>
                  <a:lnTo>
                    <a:pt x="237" y="168"/>
                  </a:lnTo>
                  <a:lnTo>
                    <a:pt x="237" y="166"/>
                  </a:lnTo>
                  <a:lnTo>
                    <a:pt x="234" y="166"/>
                  </a:lnTo>
                  <a:lnTo>
                    <a:pt x="234" y="166"/>
                  </a:lnTo>
                  <a:lnTo>
                    <a:pt x="234" y="166"/>
                  </a:lnTo>
                  <a:lnTo>
                    <a:pt x="234"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4" y="154"/>
                  </a:lnTo>
                  <a:lnTo>
                    <a:pt x="234" y="154"/>
                  </a:lnTo>
                  <a:lnTo>
                    <a:pt x="234" y="151"/>
                  </a:lnTo>
                  <a:lnTo>
                    <a:pt x="232" y="149"/>
                  </a:lnTo>
                  <a:lnTo>
                    <a:pt x="227" y="147"/>
                  </a:lnTo>
                  <a:lnTo>
                    <a:pt x="227"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5" y="135"/>
                  </a:lnTo>
                  <a:lnTo>
                    <a:pt x="215"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8" y="140"/>
                  </a:lnTo>
                  <a:lnTo>
                    <a:pt x="208" y="144"/>
                  </a:lnTo>
                  <a:lnTo>
                    <a:pt x="208" y="144"/>
                  </a:lnTo>
                  <a:lnTo>
                    <a:pt x="208" y="144"/>
                  </a:lnTo>
                  <a:lnTo>
                    <a:pt x="208" y="144"/>
                  </a:lnTo>
                  <a:lnTo>
                    <a:pt x="208" y="142"/>
                  </a:lnTo>
                  <a:lnTo>
                    <a:pt x="206" y="140"/>
                  </a:lnTo>
                  <a:lnTo>
                    <a:pt x="206" y="140"/>
                  </a:lnTo>
                  <a:lnTo>
                    <a:pt x="206" y="142"/>
                  </a:lnTo>
                  <a:lnTo>
                    <a:pt x="206" y="142"/>
                  </a:lnTo>
                  <a:lnTo>
                    <a:pt x="208" y="147"/>
                  </a:lnTo>
                  <a:lnTo>
                    <a:pt x="208" y="149"/>
                  </a:lnTo>
                  <a:lnTo>
                    <a:pt x="208" y="149"/>
                  </a:lnTo>
                  <a:lnTo>
                    <a:pt x="206" y="149"/>
                  </a:lnTo>
                  <a:lnTo>
                    <a:pt x="206" y="149"/>
                  </a:lnTo>
                  <a:lnTo>
                    <a:pt x="206" y="147"/>
                  </a:lnTo>
                  <a:lnTo>
                    <a:pt x="206" y="147"/>
                  </a:lnTo>
                  <a:lnTo>
                    <a:pt x="206" y="147"/>
                  </a:lnTo>
                  <a:lnTo>
                    <a:pt x="204" y="144"/>
                  </a:lnTo>
                  <a:lnTo>
                    <a:pt x="204" y="144"/>
                  </a:lnTo>
                  <a:lnTo>
                    <a:pt x="204" y="142"/>
                  </a:lnTo>
                  <a:lnTo>
                    <a:pt x="201" y="142"/>
                  </a:lnTo>
                  <a:lnTo>
                    <a:pt x="201" y="142"/>
                  </a:lnTo>
                  <a:lnTo>
                    <a:pt x="199" y="142"/>
                  </a:lnTo>
                  <a:lnTo>
                    <a:pt x="197" y="144"/>
                  </a:lnTo>
                  <a:lnTo>
                    <a:pt x="197" y="147"/>
                  </a:lnTo>
                  <a:lnTo>
                    <a:pt x="194" y="149"/>
                  </a:lnTo>
                  <a:lnTo>
                    <a:pt x="194" y="151"/>
                  </a:lnTo>
                  <a:lnTo>
                    <a:pt x="194" y="149"/>
                  </a:lnTo>
                  <a:lnTo>
                    <a:pt x="197" y="142"/>
                  </a:lnTo>
                  <a:lnTo>
                    <a:pt x="197" y="142"/>
                  </a:lnTo>
                  <a:lnTo>
                    <a:pt x="199" y="140"/>
                  </a:lnTo>
                  <a:lnTo>
                    <a:pt x="201" y="140"/>
                  </a:lnTo>
                  <a:lnTo>
                    <a:pt x="204" y="140"/>
                  </a:lnTo>
                  <a:lnTo>
                    <a:pt x="204" y="137"/>
                  </a:lnTo>
                  <a:lnTo>
                    <a:pt x="204" y="135"/>
                  </a:lnTo>
                  <a:lnTo>
                    <a:pt x="204" y="135"/>
                  </a:lnTo>
                  <a:lnTo>
                    <a:pt x="204" y="132"/>
                  </a:lnTo>
                  <a:lnTo>
                    <a:pt x="201" y="132"/>
                  </a:lnTo>
                  <a:lnTo>
                    <a:pt x="201" y="132"/>
                  </a:lnTo>
                  <a:lnTo>
                    <a:pt x="201" y="132"/>
                  </a:lnTo>
                  <a:lnTo>
                    <a:pt x="201"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89" y="125"/>
                  </a:lnTo>
                  <a:lnTo>
                    <a:pt x="189" y="128"/>
                  </a:lnTo>
                  <a:lnTo>
                    <a:pt x="189" y="128"/>
                  </a:lnTo>
                  <a:lnTo>
                    <a:pt x="189" y="130"/>
                  </a:lnTo>
                  <a:lnTo>
                    <a:pt x="189" y="130"/>
                  </a:lnTo>
                  <a:lnTo>
                    <a:pt x="189" y="130"/>
                  </a:lnTo>
                  <a:lnTo>
                    <a:pt x="189" y="132"/>
                  </a:lnTo>
                  <a:lnTo>
                    <a:pt x="189" y="132"/>
                  </a:lnTo>
                  <a:lnTo>
                    <a:pt x="189" y="130"/>
                  </a:lnTo>
                  <a:lnTo>
                    <a:pt x="187" y="130"/>
                  </a:lnTo>
                  <a:lnTo>
                    <a:pt x="187" y="130"/>
                  </a:lnTo>
                  <a:lnTo>
                    <a:pt x="187" y="132"/>
                  </a:lnTo>
                  <a:lnTo>
                    <a:pt x="187" y="132"/>
                  </a:lnTo>
                  <a:lnTo>
                    <a:pt x="187" y="135"/>
                  </a:lnTo>
                  <a:lnTo>
                    <a:pt x="185" y="135"/>
                  </a:lnTo>
                  <a:lnTo>
                    <a:pt x="185" y="135"/>
                  </a:lnTo>
                  <a:lnTo>
                    <a:pt x="185" y="135"/>
                  </a:lnTo>
                  <a:lnTo>
                    <a:pt x="182" y="135"/>
                  </a:lnTo>
                  <a:lnTo>
                    <a:pt x="182" y="135"/>
                  </a:lnTo>
                  <a:lnTo>
                    <a:pt x="182" y="135"/>
                  </a:lnTo>
                  <a:lnTo>
                    <a:pt x="182" y="135"/>
                  </a:lnTo>
                  <a:lnTo>
                    <a:pt x="182" y="137"/>
                  </a:lnTo>
                  <a:lnTo>
                    <a:pt x="182" y="137"/>
                  </a:lnTo>
                  <a:lnTo>
                    <a:pt x="182" y="137"/>
                  </a:lnTo>
                  <a:lnTo>
                    <a:pt x="182" y="137"/>
                  </a:lnTo>
                  <a:lnTo>
                    <a:pt x="182"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3" y="161"/>
                  </a:lnTo>
                  <a:lnTo>
                    <a:pt x="163"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2" y="130"/>
                  </a:lnTo>
                  <a:lnTo>
                    <a:pt x="182" y="130"/>
                  </a:lnTo>
                  <a:lnTo>
                    <a:pt x="182" y="130"/>
                  </a:lnTo>
                  <a:lnTo>
                    <a:pt x="182" y="128"/>
                  </a:lnTo>
                  <a:lnTo>
                    <a:pt x="182" y="128"/>
                  </a:lnTo>
                  <a:lnTo>
                    <a:pt x="182" y="128"/>
                  </a:lnTo>
                  <a:lnTo>
                    <a:pt x="185" y="125"/>
                  </a:lnTo>
                  <a:lnTo>
                    <a:pt x="182" y="125"/>
                  </a:lnTo>
                  <a:lnTo>
                    <a:pt x="182" y="123"/>
                  </a:lnTo>
                  <a:lnTo>
                    <a:pt x="182"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3" y="106"/>
                  </a:lnTo>
                  <a:lnTo>
                    <a:pt x="163" y="109"/>
                  </a:lnTo>
                  <a:lnTo>
                    <a:pt x="163" y="109"/>
                  </a:lnTo>
                  <a:lnTo>
                    <a:pt x="166" y="111"/>
                  </a:lnTo>
                  <a:lnTo>
                    <a:pt x="166" y="111"/>
                  </a:lnTo>
                  <a:lnTo>
                    <a:pt x="166" y="111"/>
                  </a:lnTo>
                  <a:lnTo>
                    <a:pt x="163" y="111"/>
                  </a:lnTo>
                  <a:lnTo>
                    <a:pt x="163" y="109"/>
                  </a:lnTo>
                  <a:lnTo>
                    <a:pt x="163" y="109"/>
                  </a:lnTo>
                  <a:lnTo>
                    <a:pt x="163" y="109"/>
                  </a:lnTo>
                  <a:lnTo>
                    <a:pt x="161" y="109"/>
                  </a:lnTo>
                  <a:lnTo>
                    <a:pt x="161" y="109"/>
                  </a:lnTo>
                  <a:lnTo>
                    <a:pt x="161" y="111"/>
                  </a:lnTo>
                  <a:lnTo>
                    <a:pt x="163" y="111"/>
                  </a:lnTo>
                  <a:lnTo>
                    <a:pt x="161" y="111"/>
                  </a:lnTo>
                  <a:lnTo>
                    <a:pt x="161" y="111"/>
                  </a:lnTo>
                  <a:lnTo>
                    <a:pt x="161" y="111"/>
                  </a:lnTo>
                  <a:lnTo>
                    <a:pt x="159" y="113"/>
                  </a:lnTo>
                  <a:lnTo>
                    <a:pt x="159" y="113"/>
                  </a:lnTo>
                  <a:lnTo>
                    <a:pt x="159" y="113"/>
                  </a:lnTo>
                  <a:lnTo>
                    <a:pt x="159" y="116"/>
                  </a:lnTo>
                  <a:lnTo>
                    <a:pt x="156" y="116"/>
                  </a:lnTo>
                  <a:lnTo>
                    <a:pt x="159" y="118"/>
                  </a:lnTo>
                  <a:lnTo>
                    <a:pt x="156" y="118"/>
                  </a:lnTo>
                  <a:lnTo>
                    <a:pt x="156" y="118"/>
                  </a:lnTo>
                  <a:lnTo>
                    <a:pt x="156" y="118"/>
                  </a:lnTo>
                  <a:lnTo>
                    <a:pt x="156" y="118"/>
                  </a:lnTo>
                  <a:lnTo>
                    <a:pt x="156" y="118"/>
                  </a:lnTo>
                  <a:lnTo>
                    <a:pt x="156"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7"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7" y="83"/>
                  </a:lnTo>
                  <a:lnTo>
                    <a:pt x="135" y="80"/>
                  </a:lnTo>
                  <a:lnTo>
                    <a:pt x="133" y="83"/>
                  </a:lnTo>
                  <a:lnTo>
                    <a:pt x="133" y="83"/>
                  </a:lnTo>
                  <a:lnTo>
                    <a:pt x="133" y="85"/>
                  </a:lnTo>
                  <a:lnTo>
                    <a:pt x="133" y="87"/>
                  </a:lnTo>
                  <a:lnTo>
                    <a:pt x="133" y="87"/>
                  </a:lnTo>
                  <a:lnTo>
                    <a:pt x="133" y="90"/>
                  </a:lnTo>
                  <a:lnTo>
                    <a:pt x="133" y="90"/>
                  </a:lnTo>
                  <a:lnTo>
                    <a:pt x="133" y="90"/>
                  </a:lnTo>
                  <a:lnTo>
                    <a:pt x="130" y="90"/>
                  </a:lnTo>
                  <a:lnTo>
                    <a:pt x="130" y="87"/>
                  </a:lnTo>
                  <a:lnTo>
                    <a:pt x="130" y="85"/>
                  </a:lnTo>
                  <a:lnTo>
                    <a:pt x="130" y="87"/>
                  </a:lnTo>
                  <a:lnTo>
                    <a:pt x="130"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8" y="73"/>
                  </a:lnTo>
                  <a:lnTo>
                    <a:pt x="118" y="73"/>
                  </a:lnTo>
                  <a:lnTo>
                    <a:pt x="116" y="73"/>
                  </a:lnTo>
                  <a:lnTo>
                    <a:pt x="116" y="73"/>
                  </a:lnTo>
                  <a:lnTo>
                    <a:pt x="116" y="73"/>
                  </a:lnTo>
                  <a:lnTo>
                    <a:pt x="116" y="73"/>
                  </a:lnTo>
                  <a:lnTo>
                    <a:pt x="114" y="71"/>
                  </a:lnTo>
                  <a:lnTo>
                    <a:pt x="111" y="73"/>
                  </a:lnTo>
                  <a:lnTo>
                    <a:pt x="111" y="73"/>
                  </a:lnTo>
                  <a:lnTo>
                    <a:pt x="111" y="76"/>
                  </a:lnTo>
                  <a:lnTo>
                    <a:pt x="111" y="76"/>
                  </a:lnTo>
                  <a:lnTo>
                    <a:pt x="111" y="78"/>
                  </a:lnTo>
                  <a:lnTo>
                    <a:pt x="111" y="78"/>
                  </a:lnTo>
                  <a:lnTo>
                    <a:pt x="109" y="78"/>
                  </a:lnTo>
                  <a:lnTo>
                    <a:pt x="109" y="78"/>
                  </a:lnTo>
                  <a:lnTo>
                    <a:pt x="109" y="78"/>
                  </a:lnTo>
                  <a:lnTo>
                    <a:pt x="107" y="80"/>
                  </a:lnTo>
                  <a:lnTo>
                    <a:pt x="109" y="80"/>
                  </a:lnTo>
                  <a:lnTo>
                    <a:pt x="109" y="80"/>
                  </a:lnTo>
                  <a:lnTo>
                    <a:pt x="109" y="80"/>
                  </a:lnTo>
                  <a:lnTo>
                    <a:pt x="107" y="83"/>
                  </a:lnTo>
                  <a:lnTo>
                    <a:pt x="104"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2" y="90"/>
                  </a:lnTo>
                  <a:lnTo>
                    <a:pt x="92" y="87"/>
                  </a:lnTo>
                  <a:lnTo>
                    <a:pt x="92"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4" y="80"/>
                  </a:lnTo>
                  <a:lnTo>
                    <a:pt x="104" y="78"/>
                  </a:lnTo>
                  <a:lnTo>
                    <a:pt x="104" y="78"/>
                  </a:lnTo>
                  <a:lnTo>
                    <a:pt x="104" y="76"/>
                  </a:lnTo>
                  <a:lnTo>
                    <a:pt x="107" y="73"/>
                  </a:lnTo>
                  <a:lnTo>
                    <a:pt x="107" y="73"/>
                  </a:lnTo>
                  <a:lnTo>
                    <a:pt x="107" y="71"/>
                  </a:lnTo>
                  <a:lnTo>
                    <a:pt x="107" y="69"/>
                  </a:lnTo>
                  <a:lnTo>
                    <a:pt x="107" y="66"/>
                  </a:lnTo>
                  <a:lnTo>
                    <a:pt x="107" y="66"/>
                  </a:lnTo>
                  <a:lnTo>
                    <a:pt x="107" y="66"/>
                  </a:lnTo>
                  <a:lnTo>
                    <a:pt x="107" y="64"/>
                  </a:lnTo>
                  <a:lnTo>
                    <a:pt x="107" y="64"/>
                  </a:lnTo>
                  <a:lnTo>
                    <a:pt x="104" y="64"/>
                  </a:lnTo>
                  <a:lnTo>
                    <a:pt x="104" y="64"/>
                  </a:lnTo>
                  <a:lnTo>
                    <a:pt x="104" y="64"/>
                  </a:lnTo>
                  <a:lnTo>
                    <a:pt x="104" y="66"/>
                  </a:lnTo>
                  <a:lnTo>
                    <a:pt x="104" y="66"/>
                  </a:lnTo>
                  <a:lnTo>
                    <a:pt x="104" y="69"/>
                  </a:lnTo>
                  <a:lnTo>
                    <a:pt x="104"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2" y="57"/>
                  </a:lnTo>
                  <a:lnTo>
                    <a:pt x="92" y="57"/>
                  </a:lnTo>
                  <a:lnTo>
                    <a:pt x="92"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5" y="71"/>
                  </a:lnTo>
                  <a:lnTo>
                    <a:pt x="85" y="71"/>
                  </a:lnTo>
                  <a:lnTo>
                    <a:pt x="88" y="69"/>
                  </a:lnTo>
                  <a:lnTo>
                    <a:pt x="88" y="69"/>
                  </a:lnTo>
                  <a:lnTo>
                    <a:pt x="88" y="69"/>
                  </a:lnTo>
                  <a:lnTo>
                    <a:pt x="88" y="66"/>
                  </a:lnTo>
                  <a:lnTo>
                    <a:pt x="88" y="64"/>
                  </a:lnTo>
                  <a:lnTo>
                    <a:pt x="85" y="61"/>
                  </a:lnTo>
                  <a:lnTo>
                    <a:pt x="85" y="59"/>
                  </a:lnTo>
                  <a:lnTo>
                    <a:pt x="85" y="59"/>
                  </a:lnTo>
                  <a:lnTo>
                    <a:pt x="85"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6" y="52"/>
                  </a:lnTo>
                  <a:lnTo>
                    <a:pt x="66" y="47"/>
                  </a:lnTo>
                  <a:lnTo>
                    <a:pt x="66" y="47"/>
                  </a:lnTo>
                  <a:lnTo>
                    <a:pt x="69" y="47"/>
                  </a:lnTo>
                  <a:lnTo>
                    <a:pt x="69" y="45"/>
                  </a:lnTo>
                  <a:lnTo>
                    <a:pt x="69" y="42"/>
                  </a:lnTo>
                  <a:lnTo>
                    <a:pt x="66"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59" y="47"/>
                  </a:lnTo>
                  <a:lnTo>
                    <a:pt x="59" y="45"/>
                  </a:lnTo>
                  <a:lnTo>
                    <a:pt x="62" y="42"/>
                  </a:lnTo>
                  <a:lnTo>
                    <a:pt x="62" y="42"/>
                  </a:lnTo>
                  <a:lnTo>
                    <a:pt x="64" y="40"/>
                  </a:lnTo>
                  <a:lnTo>
                    <a:pt x="64" y="40"/>
                  </a:lnTo>
                  <a:lnTo>
                    <a:pt x="62" y="40"/>
                  </a:lnTo>
                  <a:lnTo>
                    <a:pt x="62" y="40"/>
                  </a:lnTo>
                  <a:lnTo>
                    <a:pt x="62" y="40"/>
                  </a:lnTo>
                  <a:lnTo>
                    <a:pt x="62" y="38"/>
                  </a:lnTo>
                  <a:lnTo>
                    <a:pt x="59" y="38"/>
                  </a:lnTo>
                  <a:lnTo>
                    <a:pt x="57" y="40"/>
                  </a:lnTo>
                  <a:lnTo>
                    <a:pt x="52" y="42"/>
                  </a:lnTo>
                  <a:lnTo>
                    <a:pt x="52" y="42"/>
                  </a:lnTo>
                  <a:lnTo>
                    <a:pt x="50" y="42"/>
                  </a:lnTo>
                  <a:lnTo>
                    <a:pt x="47" y="40"/>
                  </a:lnTo>
                  <a:lnTo>
                    <a:pt x="45" y="40"/>
                  </a:lnTo>
                  <a:lnTo>
                    <a:pt x="45" y="38"/>
                  </a:lnTo>
                  <a:lnTo>
                    <a:pt x="47" y="35"/>
                  </a:lnTo>
                  <a:lnTo>
                    <a:pt x="47"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0" y="31"/>
                  </a:lnTo>
                  <a:lnTo>
                    <a:pt x="40" y="31"/>
                  </a:lnTo>
                  <a:lnTo>
                    <a:pt x="40" y="28"/>
                  </a:lnTo>
                  <a:lnTo>
                    <a:pt x="40" y="28"/>
                  </a:lnTo>
                  <a:lnTo>
                    <a:pt x="40" y="26"/>
                  </a:lnTo>
                  <a:lnTo>
                    <a:pt x="40" y="26"/>
                  </a:lnTo>
                  <a:lnTo>
                    <a:pt x="40" y="24"/>
                  </a:lnTo>
                  <a:lnTo>
                    <a:pt x="38" y="24"/>
                  </a:lnTo>
                  <a:lnTo>
                    <a:pt x="36" y="26"/>
                  </a:lnTo>
                  <a:lnTo>
                    <a:pt x="36" y="24"/>
                  </a:lnTo>
                  <a:lnTo>
                    <a:pt x="38" y="21"/>
                  </a:lnTo>
                  <a:lnTo>
                    <a:pt x="40" y="19"/>
                  </a:lnTo>
                  <a:lnTo>
                    <a:pt x="40" y="19"/>
                  </a:lnTo>
                  <a:lnTo>
                    <a:pt x="38" y="19"/>
                  </a:lnTo>
                  <a:lnTo>
                    <a:pt x="38" y="16"/>
                  </a:lnTo>
                  <a:lnTo>
                    <a:pt x="36" y="16"/>
                  </a:lnTo>
                  <a:lnTo>
                    <a:pt x="36" y="16"/>
                  </a:lnTo>
                  <a:lnTo>
                    <a:pt x="36" y="16"/>
                  </a:lnTo>
                  <a:lnTo>
                    <a:pt x="36" y="16"/>
                  </a:lnTo>
                  <a:lnTo>
                    <a:pt x="33" y="16"/>
                  </a:lnTo>
                  <a:lnTo>
                    <a:pt x="33" y="16"/>
                  </a:lnTo>
                  <a:lnTo>
                    <a:pt x="31" y="16"/>
                  </a:lnTo>
                  <a:lnTo>
                    <a:pt x="31" y="16"/>
                  </a:lnTo>
                  <a:lnTo>
                    <a:pt x="29" y="16"/>
                  </a:lnTo>
                  <a:lnTo>
                    <a:pt x="31" y="19"/>
                  </a:lnTo>
                  <a:lnTo>
                    <a:pt x="33" y="21"/>
                  </a:lnTo>
                  <a:lnTo>
                    <a:pt x="33" y="19"/>
                  </a:lnTo>
                  <a:lnTo>
                    <a:pt x="36" y="19"/>
                  </a:lnTo>
                  <a:lnTo>
                    <a:pt x="36" y="19"/>
                  </a:lnTo>
                  <a:lnTo>
                    <a:pt x="36" y="21"/>
                  </a:lnTo>
                  <a:lnTo>
                    <a:pt x="33" y="21"/>
                  </a:lnTo>
                  <a:lnTo>
                    <a:pt x="33" y="21"/>
                  </a:lnTo>
                  <a:lnTo>
                    <a:pt x="33" y="24"/>
                  </a:lnTo>
                  <a:lnTo>
                    <a:pt x="33" y="26"/>
                  </a:lnTo>
                  <a:lnTo>
                    <a:pt x="33" y="26"/>
                  </a:lnTo>
                  <a:lnTo>
                    <a:pt x="33" y="26"/>
                  </a:lnTo>
                  <a:lnTo>
                    <a:pt x="33" y="28"/>
                  </a:lnTo>
                  <a:lnTo>
                    <a:pt x="33" y="28"/>
                  </a:lnTo>
                  <a:lnTo>
                    <a:pt x="33"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1" y="21"/>
                  </a:lnTo>
                  <a:lnTo>
                    <a:pt x="21" y="21"/>
                  </a:lnTo>
                  <a:lnTo>
                    <a:pt x="19" y="21"/>
                  </a:lnTo>
                  <a:lnTo>
                    <a:pt x="14" y="33"/>
                  </a:lnTo>
                  <a:lnTo>
                    <a:pt x="14" y="33"/>
                  </a:lnTo>
                  <a:lnTo>
                    <a:pt x="14" y="33"/>
                  </a:lnTo>
                  <a:lnTo>
                    <a:pt x="12" y="33"/>
                  </a:lnTo>
                  <a:lnTo>
                    <a:pt x="12" y="33"/>
                  </a:lnTo>
                  <a:lnTo>
                    <a:pt x="12" y="31"/>
                  </a:lnTo>
                  <a:lnTo>
                    <a:pt x="12" y="31"/>
                  </a:lnTo>
                  <a:lnTo>
                    <a:pt x="17" y="26"/>
                  </a:lnTo>
                  <a:lnTo>
                    <a:pt x="17" y="24"/>
                  </a:lnTo>
                  <a:lnTo>
                    <a:pt x="17" y="24"/>
                  </a:lnTo>
                  <a:lnTo>
                    <a:pt x="17" y="21"/>
                  </a:lnTo>
                  <a:lnTo>
                    <a:pt x="19" y="21"/>
                  </a:lnTo>
                  <a:lnTo>
                    <a:pt x="21" y="19"/>
                  </a:lnTo>
                  <a:lnTo>
                    <a:pt x="21" y="16"/>
                  </a:lnTo>
                  <a:lnTo>
                    <a:pt x="21" y="16"/>
                  </a:lnTo>
                  <a:lnTo>
                    <a:pt x="21" y="16"/>
                  </a:lnTo>
                  <a:lnTo>
                    <a:pt x="21" y="16"/>
                  </a:lnTo>
                  <a:lnTo>
                    <a:pt x="19" y="16"/>
                  </a:lnTo>
                  <a:lnTo>
                    <a:pt x="19" y="16"/>
                  </a:lnTo>
                  <a:lnTo>
                    <a:pt x="21" y="12"/>
                  </a:lnTo>
                  <a:lnTo>
                    <a:pt x="21" y="9"/>
                  </a:lnTo>
                  <a:lnTo>
                    <a:pt x="21" y="9"/>
                  </a:lnTo>
                  <a:lnTo>
                    <a:pt x="21"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4" y="12"/>
                  </a:lnTo>
                  <a:lnTo>
                    <a:pt x="14" y="9"/>
                  </a:lnTo>
                  <a:lnTo>
                    <a:pt x="17" y="7"/>
                  </a:lnTo>
                  <a:lnTo>
                    <a:pt x="17" y="5"/>
                  </a:lnTo>
                  <a:lnTo>
                    <a:pt x="14" y="5"/>
                  </a:lnTo>
                  <a:lnTo>
                    <a:pt x="12" y="5"/>
                  </a:lnTo>
                  <a:lnTo>
                    <a:pt x="10" y="5"/>
                  </a:lnTo>
                  <a:lnTo>
                    <a:pt x="7" y="5"/>
                  </a:lnTo>
                  <a:lnTo>
                    <a:pt x="7" y="7"/>
                  </a:lnTo>
                  <a:lnTo>
                    <a:pt x="5" y="12"/>
                  </a:lnTo>
                  <a:lnTo>
                    <a:pt x="5" y="12"/>
                  </a:lnTo>
                  <a:lnTo>
                    <a:pt x="5" y="7"/>
                  </a:lnTo>
                  <a:lnTo>
                    <a:pt x="7" y="5"/>
                  </a:lnTo>
                  <a:lnTo>
                    <a:pt x="7" y="2"/>
                  </a:lnTo>
                  <a:lnTo>
                    <a:pt x="12" y="2"/>
                  </a:lnTo>
                  <a:lnTo>
                    <a:pt x="14" y="5"/>
                  </a:lnTo>
                  <a:lnTo>
                    <a:pt x="17" y="5"/>
                  </a:lnTo>
                  <a:lnTo>
                    <a:pt x="19" y="5"/>
                  </a:lnTo>
                  <a:lnTo>
                    <a:pt x="19" y="2"/>
                  </a:lnTo>
                  <a:lnTo>
                    <a:pt x="17" y="2"/>
                  </a:lnTo>
                  <a:lnTo>
                    <a:pt x="14" y="2"/>
                  </a:lnTo>
                  <a:lnTo>
                    <a:pt x="14" y="2"/>
                  </a:lnTo>
                  <a:lnTo>
                    <a:pt x="12" y="0"/>
                  </a:lnTo>
                  <a:lnTo>
                    <a:pt x="10" y="2"/>
                  </a:lnTo>
                  <a:lnTo>
                    <a:pt x="10" y="2"/>
                  </a:lnTo>
                  <a:lnTo>
                    <a:pt x="10" y="2"/>
                  </a:lnTo>
                  <a:lnTo>
                    <a:pt x="7" y="2"/>
                  </a:lnTo>
                  <a:lnTo>
                    <a:pt x="7" y="2"/>
                  </a:lnTo>
                  <a:lnTo>
                    <a:pt x="7" y="5"/>
                  </a:lnTo>
                  <a:lnTo>
                    <a:pt x="5" y="5"/>
                  </a:lnTo>
                  <a:lnTo>
                    <a:pt x="5" y="5"/>
                  </a:lnTo>
                  <a:lnTo>
                    <a:pt x="3" y="5"/>
                  </a:lnTo>
                  <a:lnTo>
                    <a:pt x="3" y="7"/>
                  </a:lnTo>
                  <a:lnTo>
                    <a:pt x="3" y="7"/>
                  </a:lnTo>
                  <a:lnTo>
                    <a:pt x="0" y="9"/>
                  </a:lnTo>
                  <a:lnTo>
                    <a:pt x="0" y="12"/>
                  </a:lnTo>
                  <a:lnTo>
                    <a:pt x="0" y="14"/>
                  </a:lnTo>
                  <a:lnTo>
                    <a:pt x="3" y="14"/>
                  </a:lnTo>
                  <a:lnTo>
                    <a:pt x="5" y="16"/>
                  </a:lnTo>
                  <a:lnTo>
                    <a:pt x="7" y="16"/>
                  </a:lnTo>
                  <a:lnTo>
                    <a:pt x="7" y="16"/>
                  </a:lnTo>
                  <a:lnTo>
                    <a:pt x="10" y="14"/>
                  </a:lnTo>
                  <a:lnTo>
                    <a:pt x="10" y="14"/>
                  </a:lnTo>
                  <a:lnTo>
                    <a:pt x="12" y="14"/>
                  </a:lnTo>
                  <a:lnTo>
                    <a:pt x="14" y="16"/>
                  </a:lnTo>
                  <a:lnTo>
                    <a:pt x="14" y="16"/>
                  </a:lnTo>
                  <a:lnTo>
                    <a:pt x="17" y="19"/>
                  </a:lnTo>
                  <a:lnTo>
                    <a:pt x="17" y="19"/>
                  </a:lnTo>
                  <a:lnTo>
                    <a:pt x="17" y="19"/>
                  </a:lnTo>
                  <a:lnTo>
                    <a:pt x="14" y="19"/>
                  </a:lnTo>
                  <a:lnTo>
                    <a:pt x="14" y="21"/>
                  </a:lnTo>
                  <a:lnTo>
                    <a:pt x="12" y="21"/>
                  </a:lnTo>
                  <a:lnTo>
                    <a:pt x="12" y="21"/>
                  </a:lnTo>
                  <a:lnTo>
                    <a:pt x="12" y="21"/>
                  </a:lnTo>
                  <a:lnTo>
                    <a:pt x="12" y="24"/>
                  </a:lnTo>
                  <a:lnTo>
                    <a:pt x="12" y="24"/>
                  </a:lnTo>
                  <a:lnTo>
                    <a:pt x="14" y="24"/>
                  </a:lnTo>
                  <a:lnTo>
                    <a:pt x="14" y="24"/>
                  </a:lnTo>
                  <a:lnTo>
                    <a:pt x="14" y="26"/>
                  </a:lnTo>
                  <a:lnTo>
                    <a:pt x="14" y="26"/>
                  </a:lnTo>
                  <a:lnTo>
                    <a:pt x="12" y="26"/>
                  </a:lnTo>
                  <a:lnTo>
                    <a:pt x="12" y="26"/>
                  </a:lnTo>
                  <a:lnTo>
                    <a:pt x="12" y="28"/>
                  </a:lnTo>
                  <a:lnTo>
                    <a:pt x="12" y="28"/>
                  </a:lnTo>
                  <a:lnTo>
                    <a:pt x="12" y="28"/>
                  </a:lnTo>
                  <a:lnTo>
                    <a:pt x="10" y="28"/>
                  </a:lnTo>
                  <a:lnTo>
                    <a:pt x="10" y="28"/>
                  </a:lnTo>
                  <a:lnTo>
                    <a:pt x="7" y="28"/>
                  </a:lnTo>
                  <a:lnTo>
                    <a:pt x="7" y="28"/>
                  </a:lnTo>
                  <a:lnTo>
                    <a:pt x="7" y="31"/>
                  </a:lnTo>
                  <a:lnTo>
                    <a:pt x="7" y="31"/>
                  </a:lnTo>
                  <a:lnTo>
                    <a:pt x="7" y="31"/>
                  </a:lnTo>
                  <a:lnTo>
                    <a:pt x="10" y="31"/>
                  </a:lnTo>
                  <a:lnTo>
                    <a:pt x="10" y="31"/>
                  </a:lnTo>
                  <a:lnTo>
                    <a:pt x="10" y="33"/>
                  </a:lnTo>
                  <a:lnTo>
                    <a:pt x="12" y="33"/>
                  </a:lnTo>
                  <a:lnTo>
                    <a:pt x="12" y="33"/>
                  </a:lnTo>
                  <a:lnTo>
                    <a:pt x="12" y="35"/>
                  </a:lnTo>
                  <a:lnTo>
                    <a:pt x="14" y="35"/>
                  </a:lnTo>
                  <a:lnTo>
                    <a:pt x="14" y="35"/>
                  </a:lnTo>
                  <a:lnTo>
                    <a:pt x="14" y="33"/>
                  </a:lnTo>
                  <a:lnTo>
                    <a:pt x="14" y="33"/>
                  </a:lnTo>
                  <a:lnTo>
                    <a:pt x="17" y="33"/>
                  </a:lnTo>
                  <a:lnTo>
                    <a:pt x="17" y="33"/>
                  </a:lnTo>
                  <a:lnTo>
                    <a:pt x="17" y="33"/>
                  </a:lnTo>
                  <a:lnTo>
                    <a:pt x="19" y="33"/>
                  </a:lnTo>
                  <a:lnTo>
                    <a:pt x="19" y="33"/>
                  </a:lnTo>
                  <a:lnTo>
                    <a:pt x="21" y="33"/>
                  </a:lnTo>
                  <a:lnTo>
                    <a:pt x="24" y="35"/>
                  </a:lnTo>
                  <a:lnTo>
                    <a:pt x="24" y="38"/>
                  </a:lnTo>
                  <a:lnTo>
                    <a:pt x="21" y="38"/>
                  </a:lnTo>
                  <a:lnTo>
                    <a:pt x="21" y="38"/>
                  </a:lnTo>
                  <a:lnTo>
                    <a:pt x="19" y="40"/>
                  </a:lnTo>
                  <a:lnTo>
                    <a:pt x="21" y="40"/>
                  </a:lnTo>
                  <a:lnTo>
                    <a:pt x="21" y="42"/>
                  </a:lnTo>
                  <a:lnTo>
                    <a:pt x="21" y="42"/>
                  </a:lnTo>
                  <a:lnTo>
                    <a:pt x="21" y="42"/>
                  </a:lnTo>
                  <a:lnTo>
                    <a:pt x="21" y="42"/>
                  </a:lnTo>
                  <a:lnTo>
                    <a:pt x="21" y="45"/>
                  </a:lnTo>
                  <a:lnTo>
                    <a:pt x="21" y="45"/>
                  </a:lnTo>
                  <a:lnTo>
                    <a:pt x="21" y="47"/>
                  </a:lnTo>
                  <a:lnTo>
                    <a:pt x="21" y="47"/>
                  </a:lnTo>
                  <a:lnTo>
                    <a:pt x="21" y="47"/>
                  </a:lnTo>
                  <a:lnTo>
                    <a:pt x="21" y="47"/>
                  </a:lnTo>
                  <a:lnTo>
                    <a:pt x="21" y="47"/>
                  </a:lnTo>
                  <a:lnTo>
                    <a:pt x="21"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3" y="69"/>
                  </a:lnTo>
                  <a:lnTo>
                    <a:pt x="33"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0" y="73"/>
                  </a:lnTo>
                  <a:lnTo>
                    <a:pt x="40" y="73"/>
                  </a:lnTo>
                  <a:lnTo>
                    <a:pt x="43" y="73"/>
                  </a:lnTo>
                  <a:lnTo>
                    <a:pt x="43" y="73"/>
                  </a:lnTo>
                  <a:lnTo>
                    <a:pt x="45" y="71"/>
                  </a:lnTo>
                  <a:lnTo>
                    <a:pt x="45" y="71"/>
                  </a:lnTo>
                  <a:lnTo>
                    <a:pt x="45" y="69"/>
                  </a:lnTo>
                  <a:lnTo>
                    <a:pt x="47" y="66"/>
                  </a:lnTo>
                  <a:lnTo>
                    <a:pt x="47" y="66"/>
                  </a:lnTo>
                  <a:lnTo>
                    <a:pt x="47" y="64"/>
                  </a:lnTo>
                  <a:lnTo>
                    <a:pt x="47"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59" y="85"/>
                  </a:lnTo>
                  <a:lnTo>
                    <a:pt x="59" y="85"/>
                  </a:lnTo>
                  <a:lnTo>
                    <a:pt x="59" y="87"/>
                  </a:lnTo>
                  <a:lnTo>
                    <a:pt x="59" y="87"/>
                  </a:lnTo>
                  <a:lnTo>
                    <a:pt x="59" y="90"/>
                  </a:lnTo>
                  <a:lnTo>
                    <a:pt x="59" y="90"/>
                  </a:lnTo>
                  <a:lnTo>
                    <a:pt x="62" y="92"/>
                  </a:lnTo>
                  <a:lnTo>
                    <a:pt x="62" y="92"/>
                  </a:lnTo>
                  <a:lnTo>
                    <a:pt x="62" y="92"/>
                  </a:lnTo>
                  <a:lnTo>
                    <a:pt x="64" y="92"/>
                  </a:lnTo>
                  <a:lnTo>
                    <a:pt x="64" y="95"/>
                  </a:lnTo>
                  <a:lnTo>
                    <a:pt x="64" y="95"/>
                  </a:lnTo>
                  <a:lnTo>
                    <a:pt x="66"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6" y="106"/>
                  </a:lnTo>
                  <a:lnTo>
                    <a:pt x="66" y="106"/>
                  </a:lnTo>
                  <a:lnTo>
                    <a:pt x="64" y="106"/>
                  </a:lnTo>
                  <a:lnTo>
                    <a:pt x="64" y="106"/>
                  </a:lnTo>
                  <a:lnTo>
                    <a:pt x="62" y="106"/>
                  </a:lnTo>
                  <a:lnTo>
                    <a:pt x="62" y="106"/>
                  </a:lnTo>
                  <a:lnTo>
                    <a:pt x="62" y="106"/>
                  </a:lnTo>
                  <a:lnTo>
                    <a:pt x="62" y="104"/>
                  </a:lnTo>
                  <a:lnTo>
                    <a:pt x="59" y="104"/>
                  </a:lnTo>
                  <a:lnTo>
                    <a:pt x="57" y="106"/>
                  </a:lnTo>
                  <a:lnTo>
                    <a:pt x="57" y="106"/>
                  </a:lnTo>
                  <a:lnTo>
                    <a:pt x="55" y="109"/>
                  </a:lnTo>
                  <a:lnTo>
                    <a:pt x="55" y="111"/>
                  </a:lnTo>
                  <a:lnTo>
                    <a:pt x="57" y="111"/>
                  </a:lnTo>
                  <a:lnTo>
                    <a:pt x="57" y="113"/>
                  </a:lnTo>
                  <a:lnTo>
                    <a:pt x="57" y="113"/>
                  </a:lnTo>
                  <a:lnTo>
                    <a:pt x="57" y="113"/>
                  </a:lnTo>
                  <a:lnTo>
                    <a:pt x="57" y="113"/>
                  </a:lnTo>
                  <a:lnTo>
                    <a:pt x="57" y="116"/>
                  </a:lnTo>
                  <a:lnTo>
                    <a:pt x="59" y="116"/>
                  </a:lnTo>
                  <a:lnTo>
                    <a:pt x="59" y="116"/>
                  </a:lnTo>
                  <a:lnTo>
                    <a:pt x="59" y="118"/>
                  </a:lnTo>
                  <a:lnTo>
                    <a:pt x="57" y="118"/>
                  </a:lnTo>
                  <a:lnTo>
                    <a:pt x="57" y="118"/>
                  </a:lnTo>
                  <a:lnTo>
                    <a:pt x="59" y="118"/>
                  </a:lnTo>
                  <a:lnTo>
                    <a:pt x="59" y="121"/>
                  </a:lnTo>
                  <a:lnTo>
                    <a:pt x="62" y="121"/>
                  </a:lnTo>
                  <a:lnTo>
                    <a:pt x="62" y="118"/>
                  </a:lnTo>
                  <a:lnTo>
                    <a:pt x="62" y="118"/>
                  </a:lnTo>
                  <a:lnTo>
                    <a:pt x="64" y="116"/>
                  </a:lnTo>
                  <a:lnTo>
                    <a:pt x="64" y="116"/>
                  </a:lnTo>
                  <a:lnTo>
                    <a:pt x="64" y="113"/>
                  </a:lnTo>
                  <a:lnTo>
                    <a:pt x="66"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5" y="111"/>
                  </a:lnTo>
                  <a:lnTo>
                    <a:pt x="88" y="113"/>
                  </a:lnTo>
                  <a:lnTo>
                    <a:pt x="88" y="113"/>
                  </a:lnTo>
                  <a:lnTo>
                    <a:pt x="88" y="116"/>
                  </a:lnTo>
                  <a:lnTo>
                    <a:pt x="88" y="116"/>
                  </a:lnTo>
                  <a:lnTo>
                    <a:pt x="90" y="118"/>
                  </a:lnTo>
                  <a:lnTo>
                    <a:pt x="90" y="118"/>
                  </a:lnTo>
                  <a:lnTo>
                    <a:pt x="90" y="118"/>
                  </a:lnTo>
                  <a:lnTo>
                    <a:pt x="92" y="118"/>
                  </a:lnTo>
                  <a:lnTo>
                    <a:pt x="92"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4" y="106"/>
                  </a:lnTo>
                  <a:lnTo>
                    <a:pt x="104" y="104"/>
                  </a:lnTo>
                  <a:lnTo>
                    <a:pt x="104" y="104"/>
                  </a:lnTo>
                  <a:lnTo>
                    <a:pt x="104" y="104"/>
                  </a:lnTo>
                  <a:lnTo>
                    <a:pt x="104" y="102"/>
                  </a:lnTo>
                  <a:lnTo>
                    <a:pt x="104" y="102"/>
                  </a:lnTo>
                  <a:lnTo>
                    <a:pt x="107" y="99"/>
                  </a:lnTo>
                  <a:lnTo>
                    <a:pt x="107" y="99"/>
                  </a:lnTo>
                  <a:lnTo>
                    <a:pt x="109" y="99"/>
                  </a:lnTo>
                  <a:lnTo>
                    <a:pt x="111" y="99"/>
                  </a:lnTo>
                  <a:lnTo>
                    <a:pt x="111" y="99"/>
                  </a:lnTo>
                  <a:lnTo>
                    <a:pt x="114" y="99"/>
                  </a:lnTo>
                  <a:lnTo>
                    <a:pt x="114" y="99"/>
                  </a:lnTo>
                  <a:lnTo>
                    <a:pt x="116" y="99"/>
                  </a:lnTo>
                  <a:lnTo>
                    <a:pt x="116" y="99"/>
                  </a:lnTo>
                  <a:lnTo>
                    <a:pt x="118" y="99"/>
                  </a:lnTo>
                  <a:lnTo>
                    <a:pt x="118" y="99"/>
                  </a:lnTo>
                  <a:lnTo>
                    <a:pt x="121" y="102"/>
                  </a:lnTo>
                  <a:lnTo>
                    <a:pt x="123" y="104"/>
                  </a:lnTo>
                  <a:lnTo>
                    <a:pt x="123" y="104"/>
                  </a:lnTo>
                  <a:lnTo>
                    <a:pt x="123" y="106"/>
                  </a:lnTo>
                  <a:lnTo>
                    <a:pt x="121" y="109"/>
                  </a:lnTo>
                  <a:lnTo>
                    <a:pt x="118" y="111"/>
                  </a:lnTo>
                  <a:lnTo>
                    <a:pt x="116" y="111"/>
                  </a:lnTo>
                  <a:lnTo>
                    <a:pt x="114" y="113"/>
                  </a:lnTo>
                  <a:lnTo>
                    <a:pt x="111" y="113"/>
                  </a:lnTo>
                  <a:lnTo>
                    <a:pt x="111" y="116"/>
                  </a:lnTo>
                  <a:lnTo>
                    <a:pt x="111" y="116"/>
                  </a:lnTo>
                  <a:lnTo>
                    <a:pt x="109" y="116"/>
                  </a:lnTo>
                  <a:lnTo>
                    <a:pt x="109" y="116"/>
                  </a:lnTo>
                  <a:lnTo>
                    <a:pt x="109" y="116"/>
                  </a:lnTo>
                  <a:lnTo>
                    <a:pt x="109" y="118"/>
                  </a:lnTo>
                  <a:lnTo>
                    <a:pt x="107" y="118"/>
                  </a:lnTo>
                  <a:lnTo>
                    <a:pt x="107" y="118"/>
                  </a:lnTo>
                  <a:lnTo>
                    <a:pt x="104" y="121"/>
                  </a:lnTo>
                  <a:lnTo>
                    <a:pt x="104" y="121"/>
                  </a:lnTo>
                  <a:lnTo>
                    <a:pt x="104" y="123"/>
                  </a:lnTo>
                  <a:lnTo>
                    <a:pt x="104" y="125"/>
                  </a:lnTo>
                  <a:lnTo>
                    <a:pt x="104" y="128"/>
                  </a:lnTo>
                  <a:lnTo>
                    <a:pt x="104" y="130"/>
                  </a:lnTo>
                  <a:lnTo>
                    <a:pt x="107" y="130"/>
                  </a:lnTo>
                  <a:lnTo>
                    <a:pt x="109" y="132"/>
                  </a:lnTo>
                  <a:lnTo>
                    <a:pt x="109" y="132"/>
                  </a:lnTo>
                  <a:lnTo>
                    <a:pt x="111" y="132"/>
                  </a:lnTo>
                  <a:lnTo>
                    <a:pt x="111" y="132"/>
                  </a:lnTo>
                  <a:lnTo>
                    <a:pt x="114" y="132"/>
                  </a:lnTo>
                  <a:lnTo>
                    <a:pt x="114" y="130"/>
                  </a:lnTo>
                  <a:lnTo>
                    <a:pt x="114" y="128"/>
                  </a:lnTo>
                  <a:lnTo>
                    <a:pt x="114" y="128"/>
                  </a:lnTo>
                  <a:lnTo>
                    <a:pt x="116" y="128"/>
                  </a:lnTo>
                  <a:lnTo>
                    <a:pt x="118" y="128"/>
                  </a:lnTo>
                  <a:lnTo>
                    <a:pt x="118" y="130"/>
                  </a:lnTo>
                  <a:lnTo>
                    <a:pt x="118" y="130"/>
                  </a:lnTo>
                  <a:lnTo>
                    <a:pt x="118" y="130"/>
                  </a:lnTo>
                  <a:lnTo>
                    <a:pt x="121" y="132"/>
                  </a:lnTo>
                  <a:lnTo>
                    <a:pt x="121" y="132"/>
                  </a:lnTo>
                  <a:lnTo>
                    <a:pt x="121" y="132"/>
                  </a:lnTo>
                  <a:lnTo>
                    <a:pt x="123" y="135"/>
                  </a:lnTo>
                  <a:lnTo>
                    <a:pt x="121" y="137"/>
                  </a:lnTo>
                  <a:lnTo>
                    <a:pt x="121" y="137"/>
                  </a:lnTo>
                  <a:lnTo>
                    <a:pt x="118" y="140"/>
                  </a:lnTo>
                  <a:lnTo>
                    <a:pt x="116" y="140"/>
                  </a:lnTo>
                  <a:lnTo>
                    <a:pt x="116" y="142"/>
                  </a:lnTo>
                  <a:lnTo>
                    <a:pt x="116" y="144"/>
                  </a:lnTo>
                  <a:lnTo>
                    <a:pt x="118"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1" y="166"/>
                  </a:lnTo>
                  <a:lnTo>
                    <a:pt x="111" y="168"/>
                  </a:lnTo>
                  <a:lnTo>
                    <a:pt x="111" y="173"/>
                  </a:lnTo>
                  <a:lnTo>
                    <a:pt x="114" y="175"/>
                  </a:lnTo>
                  <a:lnTo>
                    <a:pt x="114" y="177"/>
                  </a:lnTo>
                  <a:lnTo>
                    <a:pt x="116" y="177"/>
                  </a:lnTo>
                  <a:lnTo>
                    <a:pt x="116" y="180"/>
                  </a:lnTo>
                  <a:lnTo>
                    <a:pt x="118" y="177"/>
                  </a:lnTo>
                  <a:lnTo>
                    <a:pt x="118" y="177"/>
                  </a:lnTo>
                  <a:lnTo>
                    <a:pt x="118" y="177"/>
                  </a:lnTo>
                  <a:lnTo>
                    <a:pt x="121" y="177"/>
                  </a:lnTo>
                  <a:lnTo>
                    <a:pt x="121" y="177"/>
                  </a:lnTo>
                  <a:lnTo>
                    <a:pt x="121" y="177"/>
                  </a:lnTo>
                  <a:lnTo>
                    <a:pt x="123" y="177"/>
                  </a:lnTo>
                  <a:lnTo>
                    <a:pt x="123" y="177"/>
                  </a:lnTo>
                  <a:lnTo>
                    <a:pt x="126" y="177"/>
                  </a:lnTo>
                  <a:lnTo>
                    <a:pt x="126" y="177"/>
                  </a:lnTo>
                  <a:lnTo>
                    <a:pt x="128" y="180"/>
                  </a:lnTo>
                  <a:lnTo>
                    <a:pt x="128" y="182"/>
                  </a:lnTo>
                  <a:lnTo>
                    <a:pt x="130" y="182"/>
                  </a:lnTo>
                  <a:lnTo>
                    <a:pt x="130" y="185"/>
                  </a:lnTo>
                  <a:lnTo>
                    <a:pt x="133" y="185"/>
                  </a:lnTo>
                  <a:lnTo>
                    <a:pt x="135" y="187"/>
                  </a:lnTo>
                  <a:lnTo>
                    <a:pt x="137"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6" y="194"/>
                  </a:lnTo>
                  <a:lnTo>
                    <a:pt x="156" y="194"/>
                  </a:lnTo>
                  <a:lnTo>
                    <a:pt x="156" y="196"/>
                  </a:lnTo>
                  <a:lnTo>
                    <a:pt x="159" y="196"/>
                  </a:lnTo>
                  <a:lnTo>
                    <a:pt x="159" y="196"/>
                  </a:lnTo>
                  <a:lnTo>
                    <a:pt x="159" y="194"/>
                  </a:lnTo>
                  <a:lnTo>
                    <a:pt x="159" y="192"/>
                  </a:lnTo>
                  <a:lnTo>
                    <a:pt x="159" y="192"/>
                  </a:lnTo>
                  <a:lnTo>
                    <a:pt x="159" y="192"/>
                  </a:lnTo>
                  <a:lnTo>
                    <a:pt x="161" y="194"/>
                  </a:lnTo>
                  <a:lnTo>
                    <a:pt x="163" y="196"/>
                  </a:lnTo>
                  <a:lnTo>
                    <a:pt x="163" y="196"/>
                  </a:lnTo>
                  <a:lnTo>
                    <a:pt x="163" y="194"/>
                  </a:lnTo>
                  <a:lnTo>
                    <a:pt x="163" y="194"/>
                  </a:lnTo>
                  <a:lnTo>
                    <a:pt x="163" y="192"/>
                  </a:lnTo>
                  <a:lnTo>
                    <a:pt x="163" y="192"/>
                  </a:lnTo>
                  <a:lnTo>
                    <a:pt x="163" y="189"/>
                  </a:lnTo>
                  <a:lnTo>
                    <a:pt x="163" y="189"/>
                  </a:lnTo>
                  <a:lnTo>
                    <a:pt x="163" y="187"/>
                  </a:lnTo>
                  <a:lnTo>
                    <a:pt x="163"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2" y="232"/>
                  </a:lnTo>
                  <a:lnTo>
                    <a:pt x="182" y="234"/>
                  </a:lnTo>
                  <a:lnTo>
                    <a:pt x="182" y="234"/>
                  </a:lnTo>
                  <a:lnTo>
                    <a:pt x="182" y="237"/>
                  </a:lnTo>
                  <a:lnTo>
                    <a:pt x="182" y="237"/>
                  </a:lnTo>
                  <a:lnTo>
                    <a:pt x="182"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89" y="260"/>
                  </a:lnTo>
                  <a:lnTo>
                    <a:pt x="189" y="260"/>
                  </a:lnTo>
                  <a:lnTo>
                    <a:pt x="192" y="260"/>
                  </a:lnTo>
                  <a:lnTo>
                    <a:pt x="192" y="263"/>
                  </a:lnTo>
                  <a:lnTo>
                    <a:pt x="192" y="263"/>
                  </a:lnTo>
                  <a:lnTo>
                    <a:pt x="192" y="263"/>
                  </a:lnTo>
                  <a:lnTo>
                    <a:pt x="192" y="265"/>
                  </a:lnTo>
                  <a:lnTo>
                    <a:pt x="189" y="265"/>
                  </a:lnTo>
                  <a:lnTo>
                    <a:pt x="189" y="265"/>
                  </a:lnTo>
                  <a:lnTo>
                    <a:pt x="189" y="265"/>
                  </a:lnTo>
                  <a:lnTo>
                    <a:pt x="187" y="267"/>
                  </a:lnTo>
                  <a:lnTo>
                    <a:pt x="187" y="270"/>
                  </a:lnTo>
                  <a:lnTo>
                    <a:pt x="189" y="272"/>
                  </a:lnTo>
                  <a:lnTo>
                    <a:pt x="192" y="272"/>
                  </a:lnTo>
                  <a:lnTo>
                    <a:pt x="189" y="274"/>
                  </a:lnTo>
                  <a:lnTo>
                    <a:pt x="189" y="274"/>
                  </a:lnTo>
                  <a:lnTo>
                    <a:pt x="187" y="277"/>
                  </a:lnTo>
                  <a:lnTo>
                    <a:pt x="187" y="279"/>
                  </a:lnTo>
                  <a:lnTo>
                    <a:pt x="189" y="279"/>
                  </a:lnTo>
                  <a:lnTo>
                    <a:pt x="189" y="282"/>
                  </a:lnTo>
                  <a:lnTo>
                    <a:pt x="189" y="284"/>
                  </a:lnTo>
                  <a:lnTo>
                    <a:pt x="192" y="284"/>
                  </a:lnTo>
                  <a:lnTo>
                    <a:pt x="194" y="286"/>
                  </a:lnTo>
                  <a:lnTo>
                    <a:pt x="194" y="286"/>
                  </a:lnTo>
                  <a:lnTo>
                    <a:pt x="197" y="286"/>
                  </a:lnTo>
                  <a:lnTo>
                    <a:pt x="197" y="289"/>
                  </a:lnTo>
                  <a:lnTo>
                    <a:pt x="199" y="289"/>
                  </a:lnTo>
                  <a:lnTo>
                    <a:pt x="199" y="289"/>
                  </a:lnTo>
                  <a:lnTo>
                    <a:pt x="201" y="289"/>
                  </a:lnTo>
                  <a:lnTo>
                    <a:pt x="201" y="291"/>
                  </a:lnTo>
                  <a:lnTo>
                    <a:pt x="201" y="291"/>
                  </a:lnTo>
                  <a:lnTo>
                    <a:pt x="204" y="291"/>
                  </a:lnTo>
                  <a:lnTo>
                    <a:pt x="204" y="291"/>
                  </a:lnTo>
                  <a:lnTo>
                    <a:pt x="206" y="293"/>
                  </a:lnTo>
                  <a:lnTo>
                    <a:pt x="206" y="296"/>
                  </a:lnTo>
                  <a:lnTo>
                    <a:pt x="206" y="296"/>
                  </a:lnTo>
                  <a:lnTo>
                    <a:pt x="208" y="296"/>
                  </a:lnTo>
                  <a:lnTo>
                    <a:pt x="211" y="296"/>
                  </a:lnTo>
                  <a:lnTo>
                    <a:pt x="211" y="298"/>
                  </a:lnTo>
                  <a:lnTo>
                    <a:pt x="211" y="298"/>
                  </a:lnTo>
                  <a:lnTo>
                    <a:pt x="211" y="301"/>
                  </a:lnTo>
                  <a:lnTo>
                    <a:pt x="208" y="303"/>
                  </a:lnTo>
                  <a:lnTo>
                    <a:pt x="206" y="303"/>
                  </a:lnTo>
                  <a:lnTo>
                    <a:pt x="204" y="303"/>
                  </a:lnTo>
                  <a:lnTo>
                    <a:pt x="201" y="305"/>
                  </a:lnTo>
                  <a:lnTo>
                    <a:pt x="201" y="305"/>
                  </a:lnTo>
                  <a:lnTo>
                    <a:pt x="201" y="305"/>
                  </a:lnTo>
                  <a:lnTo>
                    <a:pt x="199" y="305"/>
                  </a:lnTo>
                  <a:lnTo>
                    <a:pt x="199" y="305"/>
                  </a:lnTo>
                  <a:lnTo>
                    <a:pt x="201" y="308"/>
                  </a:lnTo>
                  <a:lnTo>
                    <a:pt x="201" y="308"/>
                  </a:lnTo>
                  <a:lnTo>
                    <a:pt x="201" y="308"/>
                  </a:lnTo>
                  <a:lnTo>
                    <a:pt x="204" y="308"/>
                  </a:lnTo>
                  <a:lnTo>
                    <a:pt x="204" y="308"/>
                  </a:lnTo>
                  <a:lnTo>
                    <a:pt x="206" y="310"/>
                  </a:lnTo>
                  <a:lnTo>
                    <a:pt x="206" y="312"/>
                  </a:lnTo>
                  <a:lnTo>
                    <a:pt x="206" y="315"/>
                  </a:lnTo>
                  <a:lnTo>
                    <a:pt x="206" y="315"/>
                  </a:lnTo>
                  <a:lnTo>
                    <a:pt x="208" y="315"/>
                  </a:lnTo>
                  <a:lnTo>
                    <a:pt x="208" y="315"/>
                  </a:lnTo>
                  <a:lnTo>
                    <a:pt x="208" y="317"/>
                  </a:lnTo>
                  <a:lnTo>
                    <a:pt x="208" y="317"/>
                  </a:lnTo>
                  <a:lnTo>
                    <a:pt x="208" y="317"/>
                  </a:lnTo>
                  <a:lnTo>
                    <a:pt x="211" y="317"/>
                  </a:lnTo>
                  <a:lnTo>
                    <a:pt x="211" y="317"/>
                  </a:lnTo>
                  <a:lnTo>
                    <a:pt x="211" y="317"/>
                  </a:lnTo>
                  <a:lnTo>
                    <a:pt x="213" y="317"/>
                  </a:lnTo>
                  <a:lnTo>
                    <a:pt x="213" y="317"/>
                  </a:lnTo>
                  <a:lnTo>
                    <a:pt x="213" y="315"/>
                  </a:lnTo>
                  <a:lnTo>
                    <a:pt x="215"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7" y="324"/>
                  </a:lnTo>
                  <a:lnTo>
                    <a:pt x="227" y="324"/>
                  </a:lnTo>
                  <a:lnTo>
                    <a:pt x="227" y="324"/>
                  </a:lnTo>
                  <a:lnTo>
                    <a:pt x="227" y="324"/>
                  </a:lnTo>
                  <a:lnTo>
                    <a:pt x="227" y="324"/>
                  </a:lnTo>
                  <a:lnTo>
                    <a:pt x="227" y="327"/>
                  </a:lnTo>
                  <a:lnTo>
                    <a:pt x="227" y="327"/>
                  </a:lnTo>
                  <a:lnTo>
                    <a:pt x="227" y="327"/>
                  </a:lnTo>
                  <a:lnTo>
                    <a:pt x="227" y="327"/>
                  </a:lnTo>
                  <a:lnTo>
                    <a:pt x="230" y="327"/>
                  </a:lnTo>
                  <a:lnTo>
                    <a:pt x="230" y="327"/>
                  </a:lnTo>
                  <a:lnTo>
                    <a:pt x="230" y="327"/>
                  </a:lnTo>
                  <a:lnTo>
                    <a:pt x="230" y="329"/>
                  </a:lnTo>
                  <a:lnTo>
                    <a:pt x="232" y="329"/>
                  </a:lnTo>
                  <a:lnTo>
                    <a:pt x="232" y="329"/>
                  </a:lnTo>
                  <a:lnTo>
                    <a:pt x="234" y="329"/>
                  </a:lnTo>
                  <a:lnTo>
                    <a:pt x="234"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3" y="345"/>
                  </a:lnTo>
                  <a:lnTo>
                    <a:pt x="258" y="348"/>
                  </a:lnTo>
                  <a:lnTo>
                    <a:pt x="260" y="348"/>
                  </a:lnTo>
                  <a:lnTo>
                    <a:pt x="260"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79" y="360"/>
                  </a:lnTo>
                  <a:lnTo>
                    <a:pt x="279" y="357"/>
                  </a:lnTo>
                  <a:lnTo>
                    <a:pt x="282" y="355"/>
                  </a:lnTo>
                  <a:lnTo>
                    <a:pt x="284" y="355"/>
                  </a:lnTo>
                  <a:lnTo>
                    <a:pt x="286" y="357"/>
                  </a:lnTo>
                  <a:lnTo>
                    <a:pt x="286" y="357"/>
                  </a:lnTo>
                  <a:lnTo>
                    <a:pt x="286"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6" y="386"/>
                  </a:lnTo>
                  <a:lnTo>
                    <a:pt x="284" y="386"/>
                  </a:lnTo>
                  <a:lnTo>
                    <a:pt x="284" y="388"/>
                  </a:lnTo>
                  <a:lnTo>
                    <a:pt x="284" y="390"/>
                  </a:lnTo>
                  <a:lnTo>
                    <a:pt x="284" y="393"/>
                  </a:lnTo>
                  <a:lnTo>
                    <a:pt x="284" y="395"/>
                  </a:lnTo>
                  <a:lnTo>
                    <a:pt x="284" y="398"/>
                  </a:lnTo>
                  <a:lnTo>
                    <a:pt x="286" y="400"/>
                  </a:lnTo>
                  <a:lnTo>
                    <a:pt x="286" y="402"/>
                  </a:lnTo>
                  <a:lnTo>
                    <a:pt x="289" y="402"/>
                  </a:lnTo>
                  <a:lnTo>
                    <a:pt x="291" y="405"/>
                  </a:lnTo>
                  <a:lnTo>
                    <a:pt x="294" y="405"/>
                  </a:lnTo>
                  <a:lnTo>
                    <a:pt x="294" y="405"/>
                  </a:lnTo>
                  <a:lnTo>
                    <a:pt x="296" y="407"/>
                  </a:lnTo>
                  <a:lnTo>
                    <a:pt x="296" y="409"/>
                  </a:lnTo>
                  <a:lnTo>
                    <a:pt x="296" y="414"/>
                  </a:lnTo>
                  <a:lnTo>
                    <a:pt x="298" y="419"/>
                  </a:lnTo>
                  <a:lnTo>
                    <a:pt x="298" y="424"/>
                  </a:lnTo>
                  <a:lnTo>
                    <a:pt x="301" y="428"/>
                  </a:lnTo>
                  <a:lnTo>
                    <a:pt x="301" y="433"/>
                  </a:lnTo>
                  <a:lnTo>
                    <a:pt x="303" y="438"/>
                  </a:lnTo>
                  <a:lnTo>
                    <a:pt x="303" y="443"/>
                  </a:lnTo>
                  <a:lnTo>
                    <a:pt x="301" y="445"/>
                  </a:lnTo>
                  <a:lnTo>
                    <a:pt x="296" y="445"/>
                  </a:lnTo>
                  <a:lnTo>
                    <a:pt x="291" y="447"/>
                  </a:lnTo>
                  <a:lnTo>
                    <a:pt x="286" y="447"/>
                  </a:lnTo>
                  <a:lnTo>
                    <a:pt x="282" y="447"/>
                  </a:lnTo>
                  <a:lnTo>
                    <a:pt x="277" y="447"/>
                  </a:lnTo>
                  <a:lnTo>
                    <a:pt x="275" y="447"/>
                  </a:lnTo>
                  <a:lnTo>
                    <a:pt x="272" y="447"/>
                  </a:lnTo>
                  <a:lnTo>
                    <a:pt x="270" y="447"/>
                  </a:lnTo>
                  <a:lnTo>
                    <a:pt x="268" y="445"/>
                  </a:lnTo>
                  <a:lnTo>
                    <a:pt x="265" y="447"/>
                  </a:lnTo>
                  <a:lnTo>
                    <a:pt x="263" y="447"/>
                  </a:lnTo>
                  <a:lnTo>
                    <a:pt x="263" y="447"/>
                  </a:lnTo>
                  <a:lnTo>
                    <a:pt x="260" y="450"/>
                  </a:lnTo>
                  <a:lnTo>
                    <a:pt x="258" y="452"/>
                  </a:lnTo>
                  <a:lnTo>
                    <a:pt x="258" y="454"/>
                  </a:lnTo>
                  <a:lnTo>
                    <a:pt x="256" y="454"/>
                  </a:lnTo>
                  <a:lnTo>
                    <a:pt x="253" y="454"/>
                  </a:lnTo>
                  <a:lnTo>
                    <a:pt x="251" y="454"/>
                  </a:lnTo>
                  <a:lnTo>
                    <a:pt x="249" y="457"/>
                  </a:lnTo>
                  <a:lnTo>
                    <a:pt x="246" y="457"/>
                  </a:lnTo>
                  <a:lnTo>
                    <a:pt x="242" y="459"/>
                  </a:lnTo>
                  <a:lnTo>
                    <a:pt x="239" y="464"/>
                  </a:lnTo>
                  <a:lnTo>
                    <a:pt x="237" y="466"/>
                  </a:lnTo>
                  <a:lnTo>
                    <a:pt x="232" y="469"/>
                  </a:lnTo>
                  <a:lnTo>
                    <a:pt x="230" y="469"/>
                  </a:lnTo>
                  <a:lnTo>
                    <a:pt x="227" y="471"/>
                  </a:lnTo>
                  <a:lnTo>
                    <a:pt x="225" y="471"/>
                  </a:lnTo>
                  <a:lnTo>
                    <a:pt x="223" y="471"/>
                  </a:lnTo>
                  <a:lnTo>
                    <a:pt x="223" y="471"/>
                  </a:lnTo>
                  <a:lnTo>
                    <a:pt x="220" y="471"/>
                  </a:lnTo>
                  <a:lnTo>
                    <a:pt x="220" y="471"/>
                  </a:lnTo>
                  <a:lnTo>
                    <a:pt x="220" y="471"/>
                  </a:lnTo>
                  <a:lnTo>
                    <a:pt x="218" y="471"/>
                  </a:lnTo>
                  <a:lnTo>
                    <a:pt x="218" y="471"/>
                  </a:lnTo>
                  <a:lnTo>
                    <a:pt x="215" y="471"/>
                  </a:lnTo>
                  <a:lnTo>
                    <a:pt x="215" y="473"/>
                  </a:lnTo>
                  <a:lnTo>
                    <a:pt x="213" y="473"/>
                  </a:lnTo>
                  <a:lnTo>
                    <a:pt x="211" y="476"/>
                  </a:lnTo>
                  <a:lnTo>
                    <a:pt x="211" y="478"/>
                  </a:lnTo>
                  <a:lnTo>
                    <a:pt x="208" y="480"/>
                  </a:lnTo>
                  <a:lnTo>
                    <a:pt x="206" y="480"/>
                  </a:lnTo>
                  <a:lnTo>
                    <a:pt x="206" y="480"/>
                  </a:lnTo>
                  <a:lnTo>
                    <a:pt x="204" y="478"/>
                  </a:lnTo>
                  <a:lnTo>
                    <a:pt x="201" y="478"/>
                  </a:lnTo>
                  <a:lnTo>
                    <a:pt x="199" y="476"/>
                  </a:lnTo>
                  <a:lnTo>
                    <a:pt x="199" y="476"/>
                  </a:lnTo>
                  <a:lnTo>
                    <a:pt x="197" y="476"/>
                  </a:lnTo>
                  <a:lnTo>
                    <a:pt x="194" y="473"/>
                  </a:lnTo>
                  <a:lnTo>
                    <a:pt x="192" y="471"/>
                  </a:lnTo>
                  <a:lnTo>
                    <a:pt x="192" y="471"/>
                  </a:lnTo>
                  <a:lnTo>
                    <a:pt x="192" y="471"/>
                  </a:lnTo>
                  <a:lnTo>
                    <a:pt x="192" y="469"/>
                  </a:lnTo>
                  <a:lnTo>
                    <a:pt x="189" y="469"/>
                  </a:lnTo>
                  <a:lnTo>
                    <a:pt x="189" y="469"/>
                  </a:lnTo>
                  <a:lnTo>
                    <a:pt x="187" y="469"/>
                  </a:lnTo>
                  <a:lnTo>
                    <a:pt x="187" y="469"/>
                  </a:lnTo>
                  <a:lnTo>
                    <a:pt x="187" y="469"/>
                  </a:lnTo>
                  <a:lnTo>
                    <a:pt x="185" y="469"/>
                  </a:lnTo>
                  <a:lnTo>
                    <a:pt x="185" y="469"/>
                  </a:lnTo>
                  <a:lnTo>
                    <a:pt x="182" y="469"/>
                  </a:lnTo>
                  <a:lnTo>
                    <a:pt x="182" y="471"/>
                  </a:lnTo>
                  <a:lnTo>
                    <a:pt x="182" y="471"/>
                  </a:lnTo>
                  <a:lnTo>
                    <a:pt x="182" y="471"/>
                  </a:lnTo>
                  <a:lnTo>
                    <a:pt x="182" y="471"/>
                  </a:lnTo>
                  <a:lnTo>
                    <a:pt x="180" y="471"/>
                  </a:lnTo>
                  <a:lnTo>
                    <a:pt x="180" y="471"/>
                  </a:lnTo>
                  <a:lnTo>
                    <a:pt x="178" y="471"/>
                  </a:lnTo>
                  <a:lnTo>
                    <a:pt x="175" y="471"/>
                  </a:lnTo>
                  <a:lnTo>
                    <a:pt x="175" y="469"/>
                  </a:lnTo>
                  <a:lnTo>
                    <a:pt x="173" y="469"/>
                  </a:lnTo>
                  <a:lnTo>
                    <a:pt x="173" y="471"/>
                  </a:lnTo>
                  <a:lnTo>
                    <a:pt x="171" y="471"/>
                  </a:lnTo>
                  <a:lnTo>
                    <a:pt x="168" y="469"/>
                  </a:lnTo>
                  <a:lnTo>
                    <a:pt x="163" y="469"/>
                  </a:lnTo>
                  <a:lnTo>
                    <a:pt x="161" y="466"/>
                  </a:lnTo>
                  <a:lnTo>
                    <a:pt x="156" y="464"/>
                  </a:lnTo>
                  <a:lnTo>
                    <a:pt x="156" y="464"/>
                  </a:lnTo>
                  <a:lnTo>
                    <a:pt x="156"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7" y="457"/>
                  </a:lnTo>
                  <a:lnTo>
                    <a:pt x="137" y="457"/>
                  </a:lnTo>
                  <a:lnTo>
                    <a:pt x="135" y="454"/>
                  </a:lnTo>
                  <a:lnTo>
                    <a:pt x="133" y="452"/>
                  </a:lnTo>
                  <a:lnTo>
                    <a:pt x="130" y="452"/>
                  </a:lnTo>
                  <a:lnTo>
                    <a:pt x="128" y="454"/>
                  </a:lnTo>
                  <a:lnTo>
                    <a:pt x="128" y="454"/>
                  </a:lnTo>
                  <a:lnTo>
                    <a:pt x="128" y="454"/>
                  </a:lnTo>
                  <a:lnTo>
                    <a:pt x="128" y="454"/>
                  </a:lnTo>
                  <a:lnTo>
                    <a:pt x="128" y="457"/>
                  </a:lnTo>
                  <a:lnTo>
                    <a:pt x="130" y="457"/>
                  </a:lnTo>
                  <a:lnTo>
                    <a:pt x="130" y="457"/>
                  </a:lnTo>
                  <a:lnTo>
                    <a:pt x="133" y="459"/>
                  </a:lnTo>
                  <a:lnTo>
                    <a:pt x="133" y="459"/>
                  </a:lnTo>
                  <a:lnTo>
                    <a:pt x="135" y="459"/>
                  </a:lnTo>
                  <a:lnTo>
                    <a:pt x="137" y="459"/>
                  </a:lnTo>
                  <a:lnTo>
                    <a:pt x="137" y="461"/>
                  </a:lnTo>
                  <a:lnTo>
                    <a:pt x="140" y="461"/>
                  </a:lnTo>
                  <a:lnTo>
                    <a:pt x="140" y="464"/>
                  </a:lnTo>
                  <a:lnTo>
                    <a:pt x="140" y="464"/>
                  </a:lnTo>
                  <a:lnTo>
                    <a:pt x="140" y="464"/>
                  </a:lnTo>
                  <a:lnTo>
                    <a:pt x="137"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6" y="490"/>
                  </a:lnTo>
                  <a:lnTo>
                    <a:pt x="161" y="492"/>
                  </a:lnTo>
                  <a:lnTo>
                    <a:pt x="159" y="497"/>
                  </a:lnTo>
                  <a:lnTo>
                    <a:pt x="159" y="497"/>
                  </a:lnTo>
                  <a:lnTo>
                    <a:pt x="156" y="497"/>
                  </a:lnTo>
                  <a:lnTo>
                    <a:pt x="156" y="497"/>
                  </a:lnTo>
                  <a:lnTo>
                    <a:pt x="156" y="497"/>
                  </a:lnTo>
                  <a:lnTo>
                    <a:pt x="156" y="499"/>
                  </a:lnTo>
                  <a:lnTo>
                    <a:pt x="156" y="499"/>
                  </a:lnTo>
                  <a:lnTo>
                    <a:pt x="159" y="499"/>
                  </a:lnTo>
                  <a:lnTo>
                    <a:pt x="159" y="502"/>
                  </a:lnTo>
                  <a:lnTo>
                    <a:pt x="156" y="502"/>
                  </a:lnTo>
                  <a:lnTo>
                    <a:pt x="154" y="502"/>
                  </a:lnTo>
                  <a:lnTo>
                    <a:pt x="152" y="502"/>
                  </a:lnTo>
                  <a:lnTo>
                    <a:pt x="149" y="502"/>
                  </a:lnTo>
                  <a:lnTo>
                    <a:pt x="147" y="502"/>
                  </a:lnTo>
                  <a:lnTo>
                    <a:pt x="145" y="502"/>
                  </a:lnTo>
                  <a:lnTo>
                    <a:pt x="142" y="499"/>
                  </a:lnTo>
                  <a:lnTo>
                    <a:pt x="140" y="499"/>
                  </a:lnTo>
                  <a:lnTo>
                    <a:pt x="140" y="497"/>
                  </a:lnTo>
                  <a:lnTo>
                    <a:pt x="140" y="497"/>
                  </a:lnTo>
                  <a:lnTo>
                    <a:pt x="137" y="495"/>
                  </a:lnTo>
                  <a:lnTo>
                    <a:pt x="137" y="495"/>
                  </a:lnTo>
                  <a:lnTo>
                    <a:pt x="135" y="495"/>
                  </a:lnTo>
                  <a:lnTo>
                    <a:pt x="135" y="495"/>
                  </a:lnTo>
                  <a:lnTo>
                    <a:pt x="133" y="495"/>
                  </a:lnTo>
                  <a:lnTo>
                    <a:pt x="133" y="495"/>
                  </a:lnTo>
                  <a:lnTo>
                    <a:pt x="130" y="495"/>
                  </a:lnTo>
                  <a:lnTo>
                    <a:pt x="128" y="492"/>
                  </a:lnTo>
                  <a:lnTo>
                    <a:pt x="126" y="492"/>
                  </a:lnTo>
                  <a:lnTo>
                    <a:pt x="123" y="492"/>
                  </a:lnTo>
                  <a:lnTo>
                    <a:pt x="123" y="492"/>
                  </a:lnTo>
                  <a:lnTo>
                    <a:pt x="121" y="492"/>
                  </a:lnTo>
                  <a:lnTo>
                    <a:pt x="121" y="492"/>
                  </a:lnTo>
                  <a:lnTo>
                    <a:pt x="118" y="490"/>
                  </a:lnTo>
                  <a:lnTo>
                    <a:pt x="118" y="490"/>
                  </a:lnTo>
                  <a:lnTo>
                    <a:pt x="118" y="490"/>
                  </a:lnTo>
                  <a:lnTo>
                    <a:pt x="118" y="488"/>
                  </a:lnTo>
                  <a:lnTo>
                    <a:pt x="118" y="488"/>
                  </a:lnTo>
                  <a:lnTo>
                    <a:pt x="118" y="488"/>
                  </a:lnTo>
                  <a:lnTo>
                    <a:pt x="118" y="488"/>
                  </a:lnTo>
                  <a:lnTo>
                    <a:pt x="118" y="485"/>
                  </a:lnTo>
                  <a:lnTo>
                    <a:pt x="118" y="485"/>
                  </a:lnTo>
                  <a:lnTo>
                    <a:pt x="116" y="485"/>
                  </a:lnTo>
                  <a:lnTo>
                    <a:pt x="116" y="485"/>
                  </a:lnTo>
                  <a:lnTo>
                    <a:pt x="114" y="485"/>
                  </a:lnTo>
                  <a:lnTo>
                    <a:pt x="114" y="488"/>
                  </a:lnTo>
                  <a:lnTo>
                    <a:pt x="111" y="488"/>
                  </a:lnTo>
                  <a:lnTo>
                    <a:pt x="111" y="490"/>
                  </a:lnTo>
                  <a:lnTo>
                    <a:pt x="111" y="492"/>
                  </a:lnTo>
                  <a:lnTo>
                    <a:pt x="114" y="495"/>
                  </a:lnTo>
                  <a:lnTo>
                    <a:pt x="114" y="495"/>
                  </a:lnTo>
                  <a:lnTo>
                    <a:pt x="116" y="497"/>
                  </a:lnTo>
                  <a:lnTo>
                    <a:pt x="116" y="497"/>
                  </a:lnTo>
                  <a:lnTo>
                    <a:pt x="118"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0" y="511"/>
                  </a:lnTo>
                  <a:lnTo>
                    <a:pt x="133" y="511"/>
                  </a:lnTo>
                  <a:lnTo>
                    <a:pt x="135" y="514"/>
                  </a:lnTo>
                  <a:lnTo>
                    <a:pt x="135" y="514"/>
                  </a:lnTo>
                  <a:lnTo>
                    <a:pt x="137" y="514"/>
                  </a:lnTo>
                  <a:lnTo>
                    <a:pt x="137" y="514"/>
                  </a:lnTo>
                  <a:lnTo>
                    <a:pt x="137" y="516"/>
                  </a:lnTo>
                  <a:lnTo>
                    <a:pt x="137" y="516"/>
                  </a:lnTo>
                  <a:lnTo>
                    <a:pt x="137" y="516"/>
                  </a:lnTo>
                  <a:lnTo>
                    <a:pt x="137" y="518"/>
                  </a:lnTo>
                  <a:lnTo>
                    <a:pt x="137" y="518"/>
                  </a:lnTo>
                  <a:lnTo>
                    <a:pt x="137"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7" y="535"/>
                  </a:lnTo>
                  <a:lnTo>
                    <a:pt x="135" y="532"/>
                  </a:lnTo>
                  <a:lnTo>
                    <a:pt x="133" y="532"/>
                  </a:lnTo>
                  <a:lnTo>
                    <a:pt x="130"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0" y="547"/>
                  </a:lnTo>
                  <a:lnTo>
                    <a:pt x="130" y="547"/>
                  </a:lnTo>
                  <a:lnTo>
                    <a:pt x="130" y="549"/>
                  </a:lnTo>
                  <a:lnTo>
                    <a:pt x="130" y="549"/>
                  </a:lnTo>
                  <a:lnTo>
                    <a:pt x="133" y="551"/>
                  </a:lnTo>
                  <a:lnTo>
                    <a:pt x="135" y="551"/>
                  </a:lnTo>
                  <a:lnTo>
                    <a:pt x="135" y="554"/>
                  </a:lnTo>
                  <a:lnTo>
                    <a:pt x="137"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7" y="566"/>
                  </a:lnTo>
                  <a:lnTo>
                    <a:pt x="137" y="566"/>
                  </a:lnTo>
                  <a:lnTo>
                    <a:pt x="137" y="568"/>
                  </a:lnTo>
                  <a:lnTo>
                    <a:pt x="137" y="568"/>
                  </a:lnTo>
                  <a:lnTo>
                    <a:pt x="137" y="570"/>
                  </a:lnTo>
                  <a:lnTo>
                    <a:pt x="137" y="570"/>
                  </a:lnTo>
                  <a:lnTo>
                    <a:pt x="135" y="573"/>
                  </a:lnTo>
                  <a:lnTo>
                    <a:pt x="135" y="573"/>
                  </a:lnTo>
                  <a:lnTo>
                    <a:pt x="135" y="575"/>
                  </a:lnTo>
                  <a:lnTo>
                    <a:pt x="135" y="575"/>
                  </a:lnTo>
                  <a:lnTo>
                    <a:pt x="135" y="577"/>
                  </a:lnTo>
                  <a:lnTo>
                    <a:pt x="135" y="577"/>
                  </a:lnTo>
                  <a:lnTo>
                    <a:pt x="135" y="580"/>
                  </a:lnTo>
                  <a:lnTo>
                    <a:pt x="135" y="582"/>
                  </a:lnTo>
                  <a:lnTo>
                    <a:pt x="135" y="582"/>
                  </a:lnTo>
                  <a:lnTo>
                    <a:pt x="137"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6" y="594"/>
                  </a:lnTo>
                  <a:lnTo>
                    <a:pt x="156" y="594"/>
                  </a:lnTo>
                  <a:lnTo>
                    <a:pt x="159" y="594"/>
                  </a:lnTo>
                  <a:lnTo>
                    <a:pt x="159" y="594"/>
                  </a:lnTo>
                  <a:lnTo>
                    <a:pt x="161" y="594"/>
                  </a:lnTo>
                  <a:lnTo>
                    <a:pt x="161" y="596"/>
                  </a:lnTo>
                  <a:lnTo>
                    <a:pt x="163" y="599"/>
                  </a:lnTo>
                  <a:lnTo>
                    <a:pt x="163" y="606"/>
                  </a:lnTo>
                  <a:lnTo>
                    <a:pt x="166" y="611"/>
                  </a:lnTo>
                  <a:lnTo>
                    <a:pt x="168" y="613"/>
                  </a:lnTo>
                  <a:lnTo>
                    <a:pt x="171" y="613"/>
                  </a:lnTo>
                  <a:lnTo>
                    <a:pt x="173" y="613"/>
                  </a:lnTo>
                  <a:lnTo>
                    <a:pt x="175" y="611"/>
                  </a:lnTo>
                  <a:lnTo>
                    <a:pt x="178" y="611"/>
                  </a:lnTo>
                  <a:lnTo>
                    <a:pt x="180" y="611"/>
                  </a:lnTo>
                  <a:lnTo>
                    <a:pt x="182" y="608"/>
                  </a:lnTo>
                  <a:lnTo>
                    <a:pt x="185" y="608"/>
                  </a:lnTo>
                  <a:lnTo>
                    <a:pt x="187" y="611"/>
                  </a:lnTo>
                  <a:lnTo>
                    <a:pt x="187" y="611"/>
                  </a:lnTo>
                  <a:lnTo>
                    <a:pt x="187" y="613"/>
                  </a:lnTo>
                  <a:lnTo>
                    <a:pt x="187" y="613"/>
                  </a:lnTo>
                  <a:lnTo>
                    <a:pt x="189" y="615"/>
                  </a:lnTo>
                  <a:lnTo>
                    <a:pt x="189" y="615"/>
                  </a:lnTo>
                  <a:lnTo>
                    <a:pt x="189"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1" y="618"/>
                  </a:lnTo>
                  <a:lnTo>
                    <a:pt x="201" y="620"/>
                  </a:lnTo>
                  <a:lnTo>
                    <a:pt x="204" y="620"/>
                  </a:lnTo>
                  <a:lnTo>
                    <a:pt x="204" y="620"/>
                  </a:lnTo>
                  <a:lnTo>
                    <a:pt x="206" y="622"/>
                  </a:lnTo>
                  <a:lnTo>
                    <a:pt x="206" y="622"/>
                  </a:lnTo>
                  <a:lnTo>
                    <a:pt x="206" y="627"/>
                  </a:lnTo>
                  <a:lnTo>
                    <a:pt x="206" y="630"/>
                  </a:lnTo>
                  <a:lnTo>
                    <a:pt x="206" y="632"/>
                  </a:lnTo>
                  <a:lnTo>
                    <a:pt x="206" y="634"/>
                  </a:lnTo>
                  <a:lnTo>
                    <a:pt x="208" y="637"/>
                  </a:lnTo>
                  <a:lnTo>
                    <a:pt x="208"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5" y="663"/>
                  </a:lnTo>
                  <a:lnTo>
                    <a:pt x="215" y="663"/>
                  </a:lnTo>
                  <a:lnTo>
                    <a:pt x="218" y="665"/>
                  </a:lnTo>
                  <a:lnTo>
                    <a:pt x="218" y="667"/>
                  </a:lnTo>
                  <a:lnTo>
                    <a:pt x="220" y="670"/>
                  </a:lnTo>
                  <a:lnTo>
                    <a:pt x="220" y="672"/>
                  </a:lnTo>
                  <a:lnTo>
                    <a:pt x="220" y="677"/>
                  </a:lnTo>
                  <a:lnTo>
                    <a:pt x="223" y="677"/>
                  </a:lnTo>
                  <a:lnTo>
                    <a:pt x="223" y="677"/>
                  </a:lnTo>
                  <a:lnTo>
                    <a:pt x="225" y="677"/>
                  </a:lnTo>
                  <a:lnTo>
                    <a:pt x="225" y="677"/>
                  </a:lnTo>
                  <a:lnTo>
                    <a:pt x="227" y="677"/>
                  </a:lnTo>
                  <a:lnTo>
                    <a:pt x="227"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4"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4" y="653"/>
                  </a:lnTo>
                  <a:lnTo>
                    <a:pt x="234" y="651"/>
                  </a:lnTo>
                  <a:lnTo>
                    <a:pt x="234" y="648"/>
                  </a:lnTo>
                  <a:lnTo>
                    <a:pt x="234"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3" y="644"/>
                  </a:lnTo>
                  <a:lnTo>
                    <a:pt x="253" y="644"/>
                  </a:lnTo>
                  <a:lnTo>
                    <a:pt x="253" y="646"/>
                  </a:lnTo>
                  <a:lnTo>
                    <a:pt x="253" y="648"/>
                  </a:lnTo>
                  <a:lnTo>
                    <a:pt x="251" y="648"/>
                  </a:lnTo>
                  <a:lnTo>
                    <a:pt x="251" y="651"/>
                  </a:lnTo>
                  <a:lnTo>
                    <a:pt x="251" y="653"/>
                  </a:lnTo>
                  <a:lnTo>
                    <a:pt x="253" y="653"/>
                  </a:lnTo>
                  <a:lnTo>
                    <a:pt x="253" y="656"/>
                  </a:lnTo>
                  <a:lnTo>
                    <a:pt x="256" y="656"/>
                  </a:lnTo>
                  <a:lnTo>
                    <a:pt x="256" y="658"/>
                  </a:lnTo>
                  <a:lnTo>
                    <a:pt x="258" y="660"/>
                  </a:lnTo>
                  <a:lnTo>
                    <a:pt x="258" y="660"/>
                  </a:lnTo>
                  <a:lnTo>
                    <a:pt x="256" y="660"/>
                  </a:lnTo>
                  <a:lnTo>
                    <a:pt x="253" y="660"/>
                  </a:lnTo>
                  <a:lnTo>
                    <a:pt x="253" y="663"/>
                  </a:lnTo>
                  <a:lnTo>
                    <a:pt x="253" y="663"/>
                  </a:lnTo>
                  <a:lnTo>
                    <a:pt x="253" y="665"/>
                  </a:lnTo>
                  <a:lnTo>
                    <a:pt x="256" y="665"/>
                  </a:lnTo>
                  <a:lnTo>
                    <a:pt x="256" y="667"/>
                  </a:lnTo>
                  <a:lnTo>
                    <a:pt x="256" y="667"/>
                  </a:lnTo>
                  <a:lnTo>
                    <a:pt x="256" y="667"/>
                  </a:lnTo>
                  <a:lnTo>
                    <a:pt x="256" y="670"/>
                  </a:lnTo>
                  <a:lnTo>
                    <a:pt x="256" y="670"/>
                  </a:lnTo>
                  <a:lnTo>
                    <a:pt x="258" y="670"/>
                  </a:lnTo>
                  <a:lnTo>
                    <a:pt x="258" y="672"/>
                  </a:lnTo>
                  <a:lnTo>
                    <a:pt x="258" y="672"/>
                  </a:lnTo>
                  <a:lnTo>
                    <a:pt x="260" y="675"/>
                  </a:lnTo>
                  <a:lnTo>
                    <a:pt x="263" y="675"/>
                  </a:lnTo>
                  <a:lnTo>
                    <a:pt x="263" y="677"/>
                  </a:lnTo>
                  <a:lnTo>
                    <a:pt x="260" y="677"/>
                  </a:lnTo>
                  <a:lnTo>
                    <a:pt x="260" y="677"/>
                  </a:lnTo>
                  <a:lnTo>
                    <a:pt x="260" y="677"/>
                  </a:lnTo>
                  <a:lnTo>
                    <a:pt x="260" y="679"/>
                  </a:lnTo>
                  <a:lnTo>
                    <a:pt x="260"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79" y="708"/>
                  </a:lnTo>
                  <a:lnTo>
                    <a:pt x="279" y="708"/>
                  </a:lnTo>
                  <a:lnTo>
                    <a:pt x="279" y="708"/>
                  </a:lnTo>
                  <a:lnTo>
                    <a:pt x="282" y="708"/>
                  </a:lnTo>
                  <a:lnTo>
                    <a:pt x="282" y="708"/>
                  </a:lnTo>
                  <a:lnTo>
                    <a:pt x="282" y="708"/>
                  </a:lnTo>
                  <a:lnTo>
                    <a:pt x="279" y="705"/>
                  </a:lnTo>
                  <a:lnTo>
                    <a:pt x="279" y="705"/>
                  </a:lnTo>
                  <a:lnTo>
                    <a:pt x="279" y="703"/>
                  </a:lnTo>
                  <a:lnTo>
                    <a:pt x="279" y="703"/>
                  </a:lnTo>
                  <a:lnTo>
                    <a:pt x="279" y="701"/>
                  </a:lnTo>
                  <a:lnTo>
                    <a:pt x="279" y="701"/>
                  </a:lnTo>
                  <a:lnTo>
                    <a:pt x="279" y="701"/>
                  </a:lnTo>
                  <a:lnTo>
                    <a:pt x="277" y="698"/>
                  </a:lnTo>
                  <a:lnTo>
                    <a:pt x="277" y="698"/>
                  </a:lnTo>
                  <a:lnTo>
                    <a:pt x="277" y="696"/>
                  </a:lnTo>
                  <a:lnTo>
                    <a:pt x="275" y="693"/>
                  </a:lnTo>
                  <a:lnTo>
                    <a:pt x="277" y="693"/>
                  </a:lnTo>
                  <a:lnTo>
                    <a:pt x="277" y="691"/>
                  </a:lnTo>
                  <a:lnTo>
                    <a:pt x="277" y="693"/>
                  </a:lnTo>
                  <a:lnTo>
                    <a:pt x="279" y="693"/>
                  </a:lnTo>
                  <a:lnTo>
                    <a:pt x="279" y="693"/>
                  </a:lnTo>
                  <a:lnTo>
                    <a:pt x="279" y="693"/>
                  </a:lnTo>
                  <a:lnTo>
                    <a:pt x="282" y="696"/>
                  </a:lnTo>
                  <a:lnTo>
                    <a:pt x="282" y="696"/>
                  </a:lnTo>
                  <a:lnTo>
                    <a:pt x="284" y="696"/>
                  </a:lnTo>
                  <a:lnTo>
                    <a:pt x="284" y="696"/>
                  </a:lnTo>
                  <a:lnTo>
                    <a:pt x="286" y="698"/>
                  </a:lnTo>
                  <a:lnTo>
                    <a:pt x="286" y="696"/>
                  </a:lnTo>
                  <a:lnTo>
                    <a:pt x="289" y="696"/>
                  </a:lnTo>
                  <a:lnTo>
                    <a:pt x="291" y="696"/>
                  </a:lnTo>
                  <a:lnTo>
                    <a:pt x="291" y="696"/>
                  </a:lnTo>
                  <a:lnTo>
                    <a:pt x="294" y="698"/>
                  </a:lnTo>
                  <a:lnTo>
                    <a:pt x="294" y="701"/>
                  </a:lnTo>
                  <a:lnTo>
                    <a:pt x="294" y="703"/>
                  </a:lnTo>
                  <a:lnTo>
                    <a:pt x="296" y="705"/>
                  </a:lnTo>
                  <a:lnTo>
                    <a:pt x="298" y="705"/>
                  </a:lnTo>
                  <a:lnTo>
                    <a:pt x="301" y="705"/>
                  </a:lnTo>
                  <a:lnTo>
                    <a:pt x="303" y="705"/>
                  </a:lnTo>
                  <a:lnTo>
                    <a:pt x="305" y="705"/>
                  </a:lnTo>
                  <a:lnTo>
                    <a:pt x="305"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4" y="679"/>
                  </a:lnTo>
                  <a:lnTo>
                    <a:pt x="324" y="679"/>
                  </a:lnTo>
                  <a:lnTo>
                    <a:pt x="327" y="679"/>
                  </a:lnTo>
                  <a:lnTo>
                    <a:pt x="327" y="679"/>
                  </a:lnTo>
                  <a:lnTo>
                    <a:pt x="327" y="679"/>
                  </a:lnTo>
                  <a:lnTo>
                    <a:pt x="329" y="679"/>
                  </a:lnTo>
                  <a:lnTo>
                    <a:pt x="329" y="679"/>
                  </a:lnTo>
                  <a:lnTo>
                    <a:pt x="329" y="679"/>
                  </a:lnTo>
                  <a:lnTo>
                    <a:pt x="331" y="679"/>
                  </a:lnTo>
                  <a:lnTo>
                    <a:pt x="334" y="679"/>
                  </a:lnTo>
                  <a:lnTo>
                    <a:pt x="336" y="677"/>
                  </a:lnTo>
                  <a:lnTo>
                    <a:pt x="339" y="677"/>
                  </a:lnTo>
                  <a:lnTo>
                    <a:pt x="341" y="677"/>
                  </a:lnTo>
                  <a:lnTo>
                    <a:pt x="343" y="677"/>
                  </a:lnTo>
                  <a:lnTo>
                    <a:pt x="346" y="679"/>
                  </a:lnTo>
                  <a:lnTo>
                    <a:pt x="348" y="679"/>
                  </a:lnTo>
                  <a:lnTo>
                    <a:pt x="350" y="682"/>
                  </a:lnTo>
                  <a:lnTo>
                    <a:pt x="353" y="682"/>
                  </a:lnTo>
                  <a:lnTo>
                    <a:pt x="355" y="682"/>
                  </a:lnTo>
                  <a:lnTo>
                    <a:pt x="357"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6" y="691"/>
                  </a:lnTo>
                  <a:lnTo>
                    <a:pt x="379" y="691"/>
                  </a:lnTo>
                  <a:lnTo>
                    <a:pt x="381" y="693"/>
                  </a:lnTo>
                  <a:lnTo>
                    <a:pt x="379" y="696"/>
                  </a:lnTo>
                  <a:lnTo>
                    <a:pt x="379" y="698"/>
                  </a:lnTo>
                  <a:lnTo>
                    <a:pt x="376" y="698"/>
                  </a:lnTo>
                  <a:lnTo>
                    <a:pt x="376" y="701"/>
                  </a:lnTo>
                  <a:lnTo>
                    <a:pt x="376" y="701"/>
                  </a:lnTo>
                  <a:lnTo>
                    <a:pt x="376"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5" y="701"/>
                  </a:lnTo>
                  <a:lnTo>
                    <a:pt x="395" y="698"/>
                  </a:lnTo>
                  <a:lnTo>
                    <a:pt x="398" y="698"/>
                  </a:lnTo>
                  <a:lnTo>
                    <a:pt x="398" y="696"/>
                  </a:lnTo>
                  <a:lnTo>
                    <a:pt x="398" y="696"/>
                  </a:lnTo>
                  <a:lnTo>
                    <a:pt x="398" y="693"/>
                  </a:lnTo>
                  <a:lnTo>
                    <a:pt x="398" y="693"/>
                  </a:lnTo>
                  <a:lnTo>
                    <a:pt x="398" y="691"/>
                  </a:lnTo>
                  <a:lnTo>
                    <a:pt x="398" y="691"/>
                  </a:lnTo>
                  <a:lnTo>
                    <a:pt x="398" y="689"/>
                  </a:lnTo>
                  <a:lnTo>
                    <a:pt x="398" y="689"/>
                  </a:lnTo>
                  <a:lnTo>
                    <a:pt x="395" y="689"/>
                  </a:lnTo>
                  <a:lnTo>
                    <a:pt x="395" y="689"/>
                  </a:lnTo>
                  <a:lnTo>
                    <a:pt x="395"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6" y="632"/>
                  </a:lnTo>
                  <a:lnTo>
                    <a:pt x="376"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7" y="603"/>
                  </a:lnTo>
                  <a:lnTo>
                    <a:pt x="357" y="601"/>
                  </a:lnTo>
                  <a:lnTo>
                    <a:pt x="355" y="601"/>
                  </a:lnTo>
                  <a:lnTo>
                    <a:pt x="355" y="599"/>
                  </a:lnTo>
                  <a:lnTo>
                    <a:pt x="355" y="596"/>
                  </a:lnTo>
                  <a:lnTo>
                    <a:pt x="357"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7" y="575"/>
                  </a:lnTo>
                  <a:lnTo>
                    <a:pt x="357" y="573"/>
                  </a:lnTo>
                  <a:lnTo>
                    <a:pt x="357"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6"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5" y="589"/>
                  </a:lnTo>
                  <a:lnTo>
                    <a:pt x="395" y="589"/>
                  </a:lnTo>
                  <a:lnTo>
                    <a:pt x="398" y="592"/>
                  </a:lnTo>
                  <a:lnTo>
                    <a:pt x="400" y="592"/>
                  </a:lnTo>
                  <a:lnTo>
                    <a:pt x="402" y="594"/>
                  </a:lnTo>
                  <a:lnTo>
                    <a:pt x="400" y="596"/>
                  </a:lnTo>
                  <a:lnTo>
                    <a:pt x="400" y="596"/>
                  </a:lnTo>
                  <a:lnTo>
                    <a:pt x="398" y="596"/>
                  </a:lnTo>
                  <a:lnTo>
                    <a:pt x="398" y="596"/>
                  </a:lnTo>
                  <a:lnTo>
                    <a:pt x="395" y="599"/>
                  </a:lnTo>
                  <a:lnTo>
                    <a:pt x="395"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6" y="618"/>
                  </a:lnTo>
                  <a:lnTo>
                    <a:pt x="376" y="618"/>
                  </a:lnTo>
                  <a:lnTo>
                    <a:pt x="376" y="622"/>
                  </a:lnTo>
                  <a:lnTo>
                    <a:pt x="376" y="625"/>
                  </a:lnTo>
                  <a:lnTo>
                    <a:pt x="376" y="627"/>
                  </a:lnTo>
                  <a:lnTo>
                    <a:pt x="376"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5" y="630"/>
                  </a:lnTo>
                  <a:lnTo>
                    <a:pt x="398" y="630"/>
                  </a:lnTo>
                  <a:lnTo>
                    <a:pt x="398" y="630"/>
                  </a:lnTo>
                  <a:lnTo>
                    <a:pt x="400" y="632"/>
                  </a:lnTo>
                  <a:lnTo>
                    <a:pt x="398" y="632"/>
                  </a:lnTo>
                  <a:lnTo>
                    <a:pt x="398" y="632"/>
                  </a:lnTo>
                  <a:lnTo>
                    <a:pt x="398" y="632"/>
                  </a:lnTo>
                  <a:lnTo>
                    <a:pt x="398" y="634"/>
                  </a:lnTo>
                  <a:lnTo>
                    <a:pt x="400" y="634"/>
                  </a:lnTo>
                  <a:lnTo>
                    <a:pt x="400" y="634"/>
                  </a:lnTo>
                  <a:lnTo>
                    <a:pt x="402"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8" y="648"/>
                  </a:lnTo>
                  <a:lnTo>
                    <a:pt x="433" y="646"/>
                  </a:lnTo>
                  <a:lnTo>
                    <a:pt x="438" y="644"/>
                  </a:lnTo>
                  <a:lnTo>
                    <a:pt x="450" y="637"/>
                  </a:lnTo>
                  <a:lnTo>
                    <a:pt x="459" y="632"/>
                  </a:lnTo>
                  <a:lnTo>
                    <a:pt x="469" y="627"/>
                  </a:lnTo>
                  <a:lnTo>
                    <a:pt x="478" y="622"/>
                  </a:lnTo>
                  <a:lnTo>
                    <a:pt x="488" y="618"/>
                  </a:lnTo>
                  <a:lnTo>
                    <a:pt x="497" y="611"/>
                  </a:lnTo>
                  <a:lnTo>
                    <a:pt x="511" y="603"/>
                  </a:lnTo>
                  <a:lnTo>
                    <a:pt x="525" y="596"/>
                  </a:lnTo>
                  <a:lnTo>
                    <a:pt x="540" y="587"/>
                  </a:lnTo>
                  <a:lnTo>
                    <a:pt x="554" y="580"/>
                  </a:lnTo>
                  <a:lnTo>
                    <a:pt x="568" y="570"/>
                  </a:lnTo>
                  <a:lnTo>
                    <a:pt x="582" y="563"/>
                  </a:lnTo>
                  <a:lnTo>
                    <a:pt x="596" y="554"/>
                  </a:lnTo>
                  <a:lnTo>
                    <a:pt x="611" y="544"/>
                  </a:lnTo>
                  <a:lnTo>
                    <a:pt x="623" y="540"/>
                  </a:lnTo>
                  <a:lnTo>
                    <a:pt x="634" y="532"/>
                  </a:lnTo>
                  <a:lnTo>
                    <a:pt x="646" y="525"/>
                  </a:lnTo>
                  <a:lnTo>
                    <a:pt x="658" y="518"/>
                  </a:lnTo>
                  <a:lnTo>
                    <a:pt x="667" y="511"/>
                  </a:lnTo>
                  <a:lnTo>
                    <a:pt x="679" y="504"/>
                  </a:lnTo>
                  <a:lnTo>
                    <a:pt x="686" y="499"/>
                  </a:lnTo>
                  <a:lnTo>
                    <a:pt x="691" y="497"/>
                  </a:lnTo>
                  <a:lnTo>
                    <a:pt x="703" y="490"/>
                  </a:lnTo>
                  <a:lnTo>
                    <a:pt x="708" y="485"/>
                  </a:lnTo>
                  <a:lnTo>
                    <a:pt x="712" y="483"/>
                  </a:lnTo>
                  <a:lnTo>
                    <a:pt x="717" y="480"/>
                  </a:lnTo>
                  <a:lnTo>
                    <a:pt x="722" y="476"/>
                  </a:lnTo>
                  <a:lnTo>
                    <a:pt x="724" y="476"/>
                  </a:lnTo>
                  <a:lnTo>
                    <a:pt x="727" y="480"/>
                  </a:lnTo>
                  <a:lnTo>
                    <a:pt x="729" y="485"/>
                  </a:lnTo>
                  <a:lnTo>
                    <a:pt x="729" y="485"/>
                  </a:lnTo>
                  <a:lnTo>
                    <a:pt x="734" y="492"/>
                  </a:lnTo>
                  <a:lnTo>
                    <a:pt x="738"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7" name="Freeform 77"/>
            <p:cNvSpPr>
              <a:spLocks/>
            </p:cNvSpPr>
            <p:nvPr/>
          </p:nvSpPr>
          <p:spPr bwMode="auto">
            <a:xfrm>
              <a:off x="4573059" y="3694814"/>
              <a:ext cx="4718" cy="8256"/>
            </a:xfrm>
            <a:custGeom>
              <a:avLst/>
              <a:gdLst>
                <a:gd name="T0" fmla="*/ 2 w 4"/>
                <a:gd name="T1" fmla="*/ 7 h 7"/>
                <a:gd name="T2" fmla="*/ 4 w 4"/>
                <a:gd name="T3" fmla="*/ 7 h 7"/>
                <a:gd name="T4" fmla="*/ 4 w 4"/>
                <a:gd name="T5" fmla="*/ 7 h 7"/>
                <a:gd name="T6" fmla="*/ 2 w 4"/>
                <a:gd name="T7" fmla="*/ 7 h 7"/>
                <a:gd name="T8" fmla="*/ 0 w 4"/>
                <a:gd name="T9" fmla="*/ 5 h 7"/>
                <a:gd name="T10" fmla="*/ 0 w 4"/>
                <a:gd name="T11" fmla="*/ 5 h 7"/>
                <a:gd name="T12" fmla="*/ 0 w 4"/>
                <a:gd name="T13" fmla="*/ 5 h 7"/>
                <a:gd name="T14" fmla="*/ 0 w 4"/>
                <a:gd name="T15" fmla="*/ 5 h 7"/>
                <a:gd name="T16" fmla="*/ 0 w 4"/>
                <a:gd name="T17" fmla="*/ 2 h 7"/>
                <a:gd name="T18" fmla="*/ 0 w 4"/>
                <a:gd name="T19" fmla="*/ 2 h 7"/>
                <a:gd name="T20" fmla="*/ 0 w 4"/>
                <a:gd name="T21" fmla="*/ 2 h 7"/>
                <a:gd name="T22" fmla="*/ 0 w 4"/>
                <a:gd name="T23" fmla="*/ 2 h 7"/>
                <a:gd name="T24" fmla="*/ 0 w 4"/>
                <a:gd name="T25" fmla="*/ 0 h 7"/>
                <a:gd name="T26" fmla="*/ 0 w 4"/>
                <a:gd name="T27" fmla="*/ 2 h 7"/>
                <a:gd name="T28" fmla="*/ 0 w 4"/>
                <a:gd name="T29" fmla="*/ 2 h 7"/>
                <a:gd name="T30" fmla="*/ 0 w 4"/>
                <a:gd name="T31" fmla="*/ 5 h 7"/>
                <a:gd name="T32" fmla="*/ 0 w 4"/>
                <a:gd name="T33" fmla="*/ 7 h 7"/>
                <a:gd name="T34" fmla="*/ 2 w 4"/>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2" y="7"/>
                  </a:moveTo>
                  <a:lnTo>
                    <a:pt x="4" y="7"/>
                  </a:lnTo>
                  <a:lnTo>
                    <a:pt x="4"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8" name="Freeform 78"/>
            <p:cNvSpPr>
              <a:spLocks/>
            </p:cNvSpPr>
            <p:nvPr/>
          </p:nvSpPr>
          <p:spPr bwMode="auto">
            <a:xfrm>
              <a:off x="5192267" y="5277627"/>
              <a:ext cx="10616" cy="22410"/>
            </a:xfrm>
            <a:custGeom>
              <a:avLst/>
              <a:gdLst>
                <a:gd name="T0" fmla="*/ 7 w 9"/>
                <a:gd name="T1" fmla="*/ 5 h 19"/>
                <a:gd name="T2" fmla="*/ 7 w 9"/>
                <a:gd name="T3" fmla="*/ 2 h 19"/>
                <a:gd name="T4" fmla="*/ 5 w 9"/>
                <a:gd name="T5" fmla="*/ 2 h 19"/>
                <a:gd name="T6" fmla="*/ 7 w 9"/>
                <a:gd name="T7" fmla="*/ 0 h 19"/>
                <a:gd name="T8" fmla="*/ 5 w 9"/>
                <a:gd name="T9" fmla="*/ 0 h 19"/>
                <a:gd name="T10" fmla="*/ 5 w 9"/>
                <a:gd name="T11" fmla="*/ 0 h 19"/>
                <a:gd name="T12" fmla="*/ 5 w 9"/>
                <a:gd name="T13" fmla="*/ 0 h 19"/>
                <a:gd name="T14" fmla="*/ 5 w 9"/>
                <a:gd name="T15" fmla="*/ 0 h 19"/>
                <a:gd name="T16" fmla="*/ 2 w 9"/>
                <a:gd name="T17" fmla="*/ 0 h 19"/>
                <a:gd name="T18" fmla="*/ 0 w 9"/>
                <a:gd name="T19" fmla="*/ 2 h 19"/>
                <a:gd name="T20" fmla="*/ 0 w 9"/>
                <a:gd name="T21" fmla="*/ 5 h 19"/>
                <a:gd name="T22" fmla="*/ 2 w 9"/>
                <a:gd name="T23" fmla="*/ 7 h 19"/>
                <a:gd name="T24" fmla="*/ 2 w 9"/>
                <a:gd name="T25" fmla="*/ 9 h 19"/>
                <a:gd name="T26" fmla="*/ 2 w 9"/>
                <a:gd name="T27" fmla="*/ 12 h 19"/>
                <a:gd name="T28" fmla="*/ 2 w 9"/>
                <a:gd name="T29" fmla="*/ 14 h 19"/>
                <a:gd name="T30" fmla="*/ 2 w 9"/>
                <a:gd name="T31" fmla="*/ 17 h 19"/>
                <a:gd name="T32" fmla="*/ 2 w 9"/>
                <a:gd name="T33" fmla="*/ 19 h 19"/>
                <a:gd name="T34" fmla="*/ 5 w 9"/>
                <a:gd name="T35" fmla="*/ 19 h 19"/>
                <a:gd name="T36" fmla="*/ 5 w 9"/>
                <a:gd name="T37" fmla="*/ 17 h 19"/>
                <a:gd name="T38" fmla="*/ 5 w 9"/>
                <a:gd name="T39" fmla="*/ 17 h 19"/>
                <a:gd name="T40" fmla="*/ 5 w 9"/>
                <a:gd name="T41" fmla="*/ 17 h 19"/>
                <a:gd name="T42" fmla="*/ 5 w 9"/>
                <a:gd name="T43" fmla="*/ 14 h 19"/>
                <a:gd name="T44" fmla="*/ 5 w 9"/>
                <a:gd name="T45" fmla="*/ 12 h 19"/>
                <a:gd name="T46" fmla="*/ 5 w 9"/>
                <a:gd name="T47" fmla="*/ 12 h 19"/>
                <a:gd name="T48" fmla="*/ 7 w 9"/>
                <a:gd name="T49" fmla="*/ 9 h 19"/>
                <a:gd name="T50" fmla="*/ 9 w 9"/>
                <a:gd name="T51" fmla="*/ 9 h 19"/>
                <a:gd name="T52" fmla="*/ 9 w 9"/>
                <a:gd name="T53" fmla="*/ 9 h 19"/>
                <a:gd name="T54" fmla="*/ 9 w 9"/>
                <a:gd name="T55" fmla="*/ 7 h 19"/>
                <a:gd name="T56" fmla="*/ 9 w 9"/>
                <a:gd name="T57" fmla="*/ 7 h 19"/>
                <a:gd name="T58" fmla="*/ 7 w 9"/>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9" y="9"/>
                  </a:lnTo>
                  <a:lnTo>
                    <a:pt x="9" y="9"/>
                  </a:lnTo>
                  <a:lnTo>
                    <a:pt x="9" y="7"/>
                  </a:lnTo>
                  <a:lnTo>
                    <a:pt x="9" y="7"/>
                  </a:lnTo>
                  <a:lnTo>
                    <a:pt x="7"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9" name="Freeform 79"/>
            <p:cNvSpPr>
              <a:spLocks/>
            </p:cNvSpPr>
            <p:nvPr/>
          </p:nvSpPr>
          <p:spPr bwMode="auto">
            <a:xfrm>
              <a:off x="5194626" y="4895487"/>
              <a:ext cx="11794" cy="24769"/>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7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7 w 10"/>
                <a:gd name="T49" fmla="*/ 4 h 21"/>
                <a:gd name="T50" fmla="*/ 7 w 10"/>
                <a:gd name="T51" fmla="*/ 2 h 21"/>
                <a:gd name="T52" fmla="*/ 7 w 10"/>
                <a:gd name="T53" fmla="*/ 0 h 21"/>
                <a:gd name="T54" fmla="*/ 7 w 10"/>
                <a:gd name="T55" fmla="*/ 0 h 21"/>
                <a:gd name="T56" fmla="*/ 7 w 10"/>
                <a:gd name="T57" fmla="*/ 0 h 21"/>
                <a:gd name="T58" fmla="*/ 7 w 10"/>
                <a:gd name="T59" fmla="*/ 2 h 21"/>
                <a:gd name="T60" fmla="*/ 7 w 10"/>
                <a:gd name="T61" fmla="*/ 4 h 21"/>
                <a:gd name="T62" fmla="*/ 7 w 10"/>
                <a:gd name="T63" fmla="*/ 4 h 21"/>
                <a:gd name="T64" fmla="*/ 7 w 10"/>
                <a:gd name="T65" fmla="*/ 7 h 21"/>
                <a:gd name="T66" fmla="*/ 7 w 10"/>
                <a:gd name="T67" fmla="*/ 7 h 21"/>
                <a:gd name="T68" fmla="*/ 7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7" y="21"/>
                  </a:lnTo>
                  <a:lnTo>
                    <a:pt x="10" y="16"/>
                  </a:lnTo>
                  <a:lnTo>
                    <a:pt x="10" y="11"/>
                  </a:lnTo>
                  <a:lnTo>
                    <a:pt x="10" y="9"/>
                  </a:lnTo>
                  <a:lnTo>
                    <a:pt x="10" y="9"/>
                  </a:lnTo>
                  <a:lnTo>
                    <a:pt x="10" y="7"/>
                  </a:lnTo>
                  <a:lnTo>
                    <a:pt x="10" y="7"/>
                  </a:lnTo>
                  <a:lnTo>
                    <a:pt x="7" y="4"/>
                  </a:lnTo>
                  <a:lnTo>
                    <a:pt x="7" y="2"/>
                  </a:lnTo>
                  <a:lnTo>
                    <a:pt x="7" y="0"/>
                  </a:lnTo>
                  <a:lnTo>
                    <a:pt x="7" y="0"/>
                  </a:lnTo>
                  <a:lnTo>
                    <a:pt x="7" y="0"/>
                  </a:lnTo>
                  <a:lnTo>
                    <a:pt x="7" y="2"/>
                  </a:lnTo>
                  <a:lnTo>
                    <a:pt x="7" y="4"/>
                  </a:lnTo>
                  <a:lnTo>
                    <a:pt x="7" y="4"/>
                  </a:lnTo>
                  <a:lnTo>
                    <a:pt x="7" y="7"/>
                  </a:lnTo>
                  <a:lnTo>
                    <a:pt x="7" y="7"/>
                  </a:lnTo>
                  <a:lnTo>
                    <a:pt x="7" y="7"/>
                  </a:lnTo>
                  <a:lnTo>
                    <a:pt x="5" y="9"/>
                  </a:lnTo>
                  <a:lnTo>
                    <a:pt x="5" y="7"/>
                  </a:lnTo>
                  <a:lnTo>
                    <a:pt x="3" y="7"/>
                  </a:lnTo>
                  <a:lnTo>
                    <a:pt x="0" y="9"/>
                  </a:lnTo>
                  <a:lnTo>
                    <a:pt x="0" y="11"/>
                  </a:lnTo>
                  <a:lnTo>
                    <a:pt x="0" y="11"/>
                  </a:lnTo>
                  <a:lnTo>
                    <a:pt x="0" y="14"/>
                  </a:lnTo>
                  <a:lnTo>
                    <a:pt x="0" y="14"/>
                  </a:lnTo>
                  <a:lnTo>
                    <a:pt x="0"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0" name="Freeform 80"/>
            <p:cNvSpPr>
              <a:spLocks/>
            </p:cNvSpPr>
            <p:nvPr/>
          </p:nvSpPr>
          <p:spPr bwMode="auto">
            <a:xfrm>
              <a:off x="5198164" y="4887231"/>
              <a:ext cx="4718" cy="16512"/>
            </a:xfrm>
            <a:custGeom>
              <a:avLst/>
              <a:gdLst>
                <a:gd name="T0" fmla="*/ 0 w 4"/>
                <a:gd name="T1" fmla="*/ 9 h 14"/>
                <a:gd name="T2" fmla="*/ 0 w 4"/>
                <a:gd name="T3" fmla="*/ 11 h 14"/>
                <a:gd name="T4" fmla="*/ 0 w 4"/>
                <a:gd name="T5" fmla="*/ 14 h 14"/>
                <a:gd name="T6" fmla="*/ 2 w 4"/>
                <a:gd name="T7" fmla="*/ 11 h 14"/>
                <a:gd name="T8" fmla="*/ 4 w 4"/>
                <a:gd name="T9" fmla="*/ 9 h 14"/>
                <a:gd name="T10" fmla="*/ 4 w 4"/>
                <a:gd name="T11" fmla="*/ 7 h 14"/>
                <a:gd name="T12" fmla="*/ 4 w 4"/>
                <a:gd name="T13" fmla="*/ 4 h 14"/>
                <a:gd name="T14" fmla="*/ 4 w 4"/>
                <a:gd name="T15" fmla="*/ 4 h 14"/>
                <a:gd name="T16" fmla="*/ 2 w 4"/>
                <a:gd name="T17" fmla="*/ 2 h 14"/>
                <a:gd name="T18" fmla="*/ 2 w 4"/>
                <a:gd name="T19" fmla="*/ 0 h 14"/>
                <a:gd name="T20" fmla="*/ 0 w 4"/>
                <a:gd name="T21" fmla="*/ 0 h 14"/>
                <a:gd name="T22" fmla="*/ 0 w 4"/>
                <a:gd name="T23" fmla="*/ 2 h 14"/>
                <a:gd name="T24" fmla="*/ 0 w 4"/>
                <a:gd name="T25" fmla="*/ 7 h 14"/>
                <a:gd name="T26" fmla="*/ 0 w 4"/>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4">
                  <a:moveTo>
                    <a:pt x="0" y="9"/>
                  </a:moveTo>
                  <a:lnTo>
                    <a:pt x="0" y="11"/>
                  </a:lnTo>
                  <a:lnTo>
                    <a:pt x="0" y="14"/>
                  </a:lnTo>
                  <a:lnTo>
                    <a:pt x="2" y="11"/>
                  </a:lnTo>
                  <a:lnTo>
                    <a:pt x="4" y="9"/>
                  </a:lnTo>
                  <a:lnTo>
                    <a:pt x="4" y="7"/>
                  </a:lnTo>
                  <a:lnTo>
                    <a:pt x="4" y="4"/>
                  </a:lnTo>
                  <a:lnTo>
                    <a:pt x="4" y="4"/>
                  </a:lnTo>
                  <a:lnTo>
                    <a:pt x="2" y="2"/>
                  </a:lnTo>
                  <a:lnTo>
                    <a:pt x="2" y="0"/>
                  </a:lnTo>
                  <a:lnTo>
                    <a:pt x="0" y="0"/>
                  </a:lnTo>
                  <a:lnTo>
                    <a:pt x="0" y="2"/>
                  </a:lnTo>
                  <a:lnTo>
                    <a:pt x="0" y="7"/>
                  </a:lnTo>
                  <a:lnTo>
                    <a:pt x="0"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1" name="Freeform 81"/>
            <p:cNvSpPr>
              <a:spLocks/>
            </p:cNvSpPr>
            <p:nvPr/>
          </p:nvSpPr>
          <p:spPr bwMode="auto">
            <a:xfrm>
              <a:off x="4938686" y="4917897"/>
              <a:ext cx="396292" cy="339679"/>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7 w 336"/>
                <a:gd name="T37" fmla="*/ 21 h 288"/>
                <a:gd name="T38" fmla="*/ 101 w 336"/>
                <a:gd name="T39" fmla="*/ 35 h 288"/>
                <a:gd name="T40" fmla="*/ 94 w 336"/>
                <a:gd name="T41" fmla="*/ 47 h 288"/>
                <a:gd name="T42" fmla="*/ 82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0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3 w 336"/>
                <a:gd name="T71" fmla="*/ 267 h 288"/>
                <a:gd name="T72" fmla="*/ 175 w 336"/>
                <a:gd name="T73" fmla="*/ 284 h 288"/>
                <a:gd name="T74" fmla="*/ 179 w 336"/>
                <a:gd name="T75" fmla="*/ 279 h 288"/>
                <a:gd name="T76" fmla="*/ 191 w 336"/>
                <a:gd name="T77" fmla="*/ 286 h 288"/>
                <a:gd name="T78" fmla="*/ 194 w 336"/>
                <a:gd name="T79" fmla="*/ 277 h 288"/>
                <a:gd name="T80" fmla="*/ 201 w 336"/>
                <a:gd name="T81" fmla="*/ 284 h 288"/>
                <a:gd name="T82" fmla="*/ 210 w 336"/>
                <a:gd name="T83" fmla="*/ 281 h 288"/>
                <a:gd name="T84" fmla="*/ 224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69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1 w 336"/>
                <a:gd name="T115" fmla="*/ 142 h 288"/>
                <a:gd name="T116" fmla="*/ 321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1"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6" y="120"/>
                  </a:lnTo>
                  <a:lnTo>
                    <a:pt x="279" y="120"/>
                  </a:lnTo>
                  <a:lnTo>
                    <a:pt x="279" y="120"/>
                  </a:lnTo>
                  <a:lnTo>
                    <a:pt x="279" y="118"/>
                  </a:lnTo>
                  <a:lnTo>
                    <a:pt x="279" y="118"/>
                  </a:lnTo>
                  <a:lnTo>
                    <a:pt x="279" y="116"/>
                  </a:lnTo>
                  <a:lnTo>
                    <a:pt x="279" y="113"/>
                  </a:lnTo>
                  <a:lnTo>
                    <a:pt x="279" y="111"/>
                  </a:lnTo>
                  <a:lnTo>
                    <a:pt x="276" y="111"/>
                  </a:lnTo>
                  <a:lnTo>
                    <a:pt x="276" y="108"/>
                  </a:lnTo>
                  <a:lnTo>
                    <a:pt x="274" y="108"/>
                  </a:lnTo>
                  <a:lnTo>
                    <a:pt x="274" y="108"/>
                  </a:lnTo>
                  <a:lnTo>
                    <a:pt x="274" y="108"/>
                  </a:lnTo>
                  <a:lnTo>
                    <a:pt x="272" y="108"/>
                  </a:lnTo>
                  <a:lnTo>
                    <a:pt x="272" y="108"/>
                  </a:lnTo>
                  <a:lnTo>
                    <a:pt x="272" y="108"/>
                  </a:lnTo>
                  <a:lnTo>
                    <a:pt x="272" y="108"/>
                  </a:lnTo>
                  <a:lnTo>
                    <a:pt x="272" y="108"/>
                  </a:lnTo>
                  <a:lnTo>
                    <a:pt x="272" y="108"/>
                  </a:lnTo>
                  <a:lnTo>
                    <a:pt x="269" y="108"/>
                  </a:lnTo>
                  <a:lnTo>
                    <a:pt x="269" y="108"/>
                  </a:lnTo>
                  <a:lnTo>
                    <a:pt x="269" y="108"/>
                  </a:lnTo>
                  <a:lnTo>
                    <a:pt x="272" y="106"/>
                  </a:lnTo>
                  <a:lnTo>
                    <a:pt x="272" y="106"/>
                  </a:lnTo>
                  <a:lnTo>
                    <a:pt x="272" y="104"/>
                  </a:lnTo>
                  <a:lnTo>
                    <a:pt x="269" y="104"/>
                  </a:lnTo>
                  <a:lnTo>
                    <a:pt x="269"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0"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4"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4" y="49"/>
                  </a:lnTo>
                  <a:lnTo>
                    <a:pt x="224" y="47"/>
                  </a:lnTo>
                  <a:lnTo>
                    <a:pt x="224" y="47"/>
                  </a:lnTo>
                  <a:lnTo>
                    <a:pt x="222" y="45"/>
                  </a:lnTo>
                  <a:lnTo>
                    <a:pt x="222" y="42"/>
                  </a:lnTo>
                  <a:lnTo>
                    <a:pt x="222" y="42"/>
                  </a:lnTo>
                  <a:lnTo>
                    <a:pt x="222" y="40"/>
                  </a:lnTo>
                  <a:lnTo>
                    <a:pt x="222" y="37"/>
                  </a:lnTo>
                  <a:lnTo>
                    <a:pt x="224" y="37"/>
                  </a:lnTo>
                  <a:lnTo>
                    <a:pt x="224" y="37"/>
                  </a:lnTo>
                  <a:lnTo>
                    <a:pt x="224" y="37"/>
                  </a:lnTo>
                  <a:lnTo>
                    <a:pt x="224" y="40"/>
                  </a:lnTo>
                  <a:lnTo>
                    <a:pt x="224" y="40"/>
                  </a:lnTo>
                  <a:lnTo>
                    <a:pt x="224" y="40"/>
                  </a:lnTo>
                  <a:lnTo>
                    <a:pt x="224"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8" y="9"/>
                  </a:lnTo>
                  <a:lnTo>
                    <a:pt x="201" y="7"/>
                  </a:lnTo>
                  <a:lnTo>
                    <a:pt x="203" y="2"/>
                  </a:lnTo>
                  <a:lnTo>
                    <a:pt x="198"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2" y="37"/>
                  </a:lnTo>
                  <a:lnTo>
                    <a:pt x="172" y="35"/>
                  </a:lnTo>
                  <a:lnTo>
                    <a:pt x="172"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7" y="21"/>
                  </a:lnTo>
                  <a:lnTo>
                    <a:pt x="127" y="21"/>
                  </a:lnTo>
                  <a:lnTo>
                    <a:pt x="127" y="21"/>
                  </a:lnTo>
                  <a:lnTo>
                    <a:pt x="125" y="21"/>
                  </a:lnTo>
                  <a:lnTo>
                    <a:pt x="123" y="23"/>
                  </a:lnTo>
                  <a:lnTo>
                    <a:pt x="123" y="21"/>
                  </a:lnTo>
                  <a:lnTo>
                    <a:pt x="120" y="21"/>
                  </a:lnTo>
                  <a:lnTo>
                    <a:pt x="120" y="19"/>
                  </a:lnTo>
                  <a:lnTo>
                    <a:pt x="118" y="19"/>
                  </a:lnTo>
                  <a:lnTo>
                    <a:pt x="111" y="26"/>
                  </a:lnTo>
                  <a:lnTo>
                    <a:pt x="108" y="28"/>
                  </a:lnTo>
                  <a:lnTo>
                    <a:pt x="108" y="30"/>
                  </a:lnTo>
                  <a:lnTo>
                    <a:pt x="104" y="33"/>
                  </a:lnTo>
                  <a:lnTo>
                    <a:pt x="101" y="35"/>
                  </a:lnTo>
                  <a:lnTo>
                    <a:pt x="101"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2" y="52"/>
                  </a:lnTo>
                  <a:lnTo>
                    <a:pt x="82" y="54"/>
                  </a:lnTo>
                  <a:lnTo>
                    <a:pt x="82" y="54"/>
                  </a:lnTo>
                  <a:lnTo>
                    <a:pt x="82" y="54"/>
                  </a:lnTo>
                  <a:lnTo>
                    <a:pt x="80" y="54"/>
                  </a:lnTo>
                  <a:lnTo>
                    <a:pt x="80" y="54"/>
                  </a:lnTo>
                  <a:lnTo>
                    <a:pt x="78" y="54"/>
                  </a:lnTo>
                  <a:lnTo>
                    <a:pt x="78" y="54"/>
                  </a:lnTo>
                  <a:lnTo>
                    <a:pt x="78" y="56"/>
                  </a:lnTo>
                  <a:lnTo>
                    <a:pt x="78" y="56"/>
                  </a:lnTo>
                  <a:lnTo>
                    <a:pt x="75" y="56"/>
                  </a:lnTo>
                  <a:lnTo>
                    <a:pt x="75"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6" y="61"/>
                  </a:lnTo>
                  <a:lnTo>
                    <a:pt x="56" y="59"/>
                  </a:lnTo>
                  <a:lnTo>
                    <a:pt x="56" y="59"/>
                  </a:lnTo>
                  <a:lnTo>
                    <a:pt x="56" y="59"/>
                  </a:lnTo>
                  <a:lnTo>
                    <a:pt x="56" y="56"/>
                  </a:lnTo>
                  <a:lnTo>
                    <a:pt x="56" y="56"/>
                  </a:lnTo>
                  <a:lnTo>
                    <a:pt x="54" y="56"/>
                  </a:lnTo>
                  <a:lnTo>
                    <a:pt x="54" y="54"/>
                  </a:lnTo>
                  <a:lnTo>
                    <a:pt x="54" y="56"/>
                  </a:lnTo>
                  <a:lnTo>
                    <a:pt x="49" y="56"/>
                  </a:lnTo>
                  <a:lnTo>
                    <a:pt x="47" y="59"/>
                  </a:lnTo>
                  <a:lnTo>
                    <a:pt x="45" y="61"/>
                  </a:lnTo>
                  <a:lnTo>
                    <a:pt x="40" y="61"/>
                  </a:lnTo>
                  <a:lnTo>
                    <a:pt x="37" y="63"/>
                  </a:lnTo>
                  <a:lnTo>
                    <a:pt x="33" y="63"/>
                  </a:lnTo>
                  <a:lnTo>
                    <a:pt x="30" y="66"/>
                  </a:lnTo>
                  <a:lnTo>
                    <a:pt x="28" y="68"/>
                  </a:lnTo>
                  <a:lnTo>
                    <a:pt x="28" y="68"/>
                  </a:lnTo>
                  <a:lnTo>
                    <a:pt x="28" y="68"/>
                  </a:lnTo>
                  <a:lnTo>
                    <a:pt x="28" y="68"/>
                  </a:lnTo>
                  <a:lnTo>
                    <a:pt x="28" y="71"/>
                  </a:lnTo>
                  <a:lnTo>
                    <a:pt x="28" y="71"/>
                  </a:lnTo>
                  <a:lnTo>
                    <a:pt x="28" y="71"/>
                  </a:lnTo>
                  <a:lnTo>
                    <a:pt x="30" y="73"/>
                  </a:lnTo>
                  <a:lnTo>
                    <a:pt x="30"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1" y="139"/>
                  </a:lnTo>
                  <a:lnTo>
                    <a:pt x="7" y="142"/>
                  </a:lnTo>
                  <a:lnTo>
                    <a:pt x="4" y="146"/>
                  </a:lnTo>
                  <a:lnTo>
                    <a:pt x="0" y="149"/>
                  </a:lnTo>
                  <a:lnTo>
                    <a:pt x="0" y="149"/>
                  </a:lnTo>
                  <a:lnTo>
                    <a:pt x="0" y="149"/>
                  </a:lnTo>
                  <a:lnTo>
                    <a:pt x="2" y="151"/>
                  </a:lnTo>
                  <a:lnTo>
                    <a:pt x="2" y="153"/>
                  </a:lnTo>
                  <a:lnTo>
                    <a:pt x="11" y="153"/>
                  </a:lnTo>
                  <a:lnTo>
                    <a:pt x="14" y="153"/>
                  </a:lnTo>
                  <a:lnTo>
                    <a:pt x="19" y="146"/>
                  </a:lnTo>
                  <a:lnTo>
                    <a:pt x="21" y="146"/>
                  </a:lnTo>
                  <a:lnTo>
                    <a:pt x="23" y="144"/>
                  </a:lnTo>
                  <a:lnTo>
                    <a:pt x="26" y="144"/>
                  </a:lnTo>
                  <a:lnTo>
                    <a:pt x="26" y="142"/>
                  </a:lnTo>
                  <a:lnTo>
                    <a:pt x="26" y="142"/>
                  </a:lnTo>
                  <a:lnTo>
                    <a:pt x="28" y="139"/>
                  </a:lnTo>
                  <a:lnTo>
                    <a:pt x="28" y="137"/>
                  </a:lnTo>
                  <a:lnTo>
                    <a:pt x="30" y="135"/>
                  </a:lnTo>
                  <a:lnTo>
                    <a:pt x="30" y="135"/>
                  </a:lnTo>
                  <a:lnTo>
                    <a:pt x="33" y="135"/>
                  </a:lnTo>
                  <a:lnTo>
                    <a:pt x="35" y="135"/>
                  </a:lnTo>
                  <a:lnTo>
                    <a:pt x="35" y="135"/>
                  </a:lnTo>
                  <a:lnTo>
                    <a:pt x="35" y="135"/>
                  </a:lnTo>
                  <a:lnTo>
                    <a:pt x="37" y="132"/>
                  </a:lnTo>
                  <a:lnTo>
                    <a:pt x="37" y="132"/>
                  </a:lnTo>
                  <a:lnTo>
                    <a:pt x="37" y="132"/>
                  </a:lnTo>
                  <a:lnTo>
                    <a:pt x="37" y="130"/>
                  </a:lnTo>
                  <a:lnTo>
                    <a:pt x="37"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8"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7" y="253"/>
                  </a:lnTo>
                  <a:lnTo>
                    <a:pt x="127" y="255"/>
                  </a:lnTo>
                  <a:lnTo>
                    <a:pt x="127"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3" y="255"/>
                  </a:lnTo>
                  <a:lnTo>
                    <a:pt x="156" y="260"/>
                  </a:lnTo>
                  <a:lnTo>
                    <a:pt x="153" y="260"/>
                  </a:lnTo>
                  <a:lnTo>
                    <a:pt x="153" y="262"/>
                  </a:lnTo>
                  <a:lnTo>
                    <a:pt x="153" y="265"/>
                  </a:lnTo>
                  <a:lnTo>
                    <a:pt x="153" y="267"/>
                  </a:lnTo>
                  <a:lnTo>
                    <a:pt x="161" y="272"/>
                  </a:lnTo>
                  <a:lnTo>
                    <a:pt x="161" y="274"/>
                  </a:lnTo>
                  <a:lnTo>
                    <a:pt x="161" y="279"/>
                  </a:lnTo>
                  <a:lnTo>
                    <a:pt x="161" y="279"/>
                  </a:lnTo>
                  <a:lnTo>
                    <a:pt x="161" y="281"/>
                  </a:lnTo>
                  <a:lnTo>
                    <a:pt x="163" y="284"/>
                  </a:lnTo>
                  <a:lnTo>
                    <a:pt x="165" y="284"/>
                  </a:lnTo>
                  <a:lnTo>
                    <a:pt x="170" y="286"/>
                  </a:lnTo>
                  <a:lnTo>
                    <a:pt x="172" y="288"/>
                  </a:lnTo>
                  <a:lnTo>
                    <a:pt x="175" y="288"/>
                  </a:lnTo>
                  <a:lnTo>
                    <a:pt x="175" y="286"/>
                  </a:lnTo>
                  <a:lnTo>
                    <a:pt x="175" y="286"/>
                  </a:lnTo>
                  <a:lnTo>
                    <a:pt x="175" y="284"/>
                  </a:lnTo>
                  <a:lnTo>
                    <a:pt x="175" y="284"/>
                  </a:lnTo>
                  <a:lnTo>
                    <a:pt x="175" y="284"/>
                  </a:lnTo>
                  <a:lnTo>
                    <a:pt x="177" y="284"/>
                  </a:lnTo>
                  <a:lnTo>
                    <a:pt x="177" y="281"/>
                  </a:lnTo>
                  <a:lnTo>
                    <a:pt x="179" y="284"/>
                  </a:lnTo>
                  <a:lnTo>
                    <a:pt x="179" y="284"/>
                  </a:lnTo>
                  <a:lnTo>
                    <a:pt x="179" y="284"/>
                  </a:lnTo>
                  <a:lnTo>
                    <a:pt x="179" y="281"/>
                  </a:lnTo>
                  <a:lnTo>
                    <a:pt x="179" y="281"/>
                  </a:lnTo>
                  <a:lnTo>
                    <a:pt x="182" y="281"/>
                  </a:lnTo>
                  <a:lnTo>
                    <a:pt x="182" y="281"/>
                  </a:lnTo>
                  <a:lnTo>
                    <a:pt x="179" y="279"/>
                  </a:lnTo>
                  <a:lnTo>
                    <a:pt x="179" y="279"/>
                  </a:lnTo>
                  <a:lnTo>
                    <a:pt x="179" y="277"/>
                  </a:lnTo>
                  <a:lnTo>
                    <a:pt x="179" y="277"/>
                  </a:lnTo>
                  <a:lnTo>
                    <a:pt x="179"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8" y="279"/>
                  </a:lnTo>
                  <a:lnTo>
                    <a:pt x="198" y="279"/>
                  </a:lnTo>
                  <a:lnTo>
                    <a:pt x="198" y="279"/>
                  </a:lnTo>
                  <a:lnTo>
                    <a:pt x="201" y="279"/>
                  </a:lnTo>
                  <a:lnTo>
                    <a:pt x="201" y="279"/>
                  </a:lnTo>
                  <a:lnTo>
                    <a:pt x="203" y="279"/>
                  </a:lnTo>
                  <a:lnTo>
                    <a:pt x="201" y="279"/>
                  </a:lnTo>
                  <a:lnTo>
                    <a:pt x="201" y="281"/>
                  </a:lnTo>
                  <a:lnTo>
                    <a:pt x="201" y="281"/>
                  </a:lnTo>
                  <a:lnTo>
                    <a:pt x="198" y="281"/>
                  </a:lnTo>
                  <a:lnTo>
                    <a:pt x="201" y="284"/>
                  </a:lnTo>
                  <a:lnTo>
                    <a:pt x="203" y="286"/>
                  </a:lnTo>
                  <a:lnTo>
                    <a:pt x="203" y="284"/>
                  </a:lnTo>
                  <a:lnTo>
                    <a:pt x="203" y="281"/>
                  </a:lnTo>
                  <a:lnTo>
                    <a:pt x="205" y="281"/>
                  </a:lnTo>
                  <a:lnTo>
                    <a:pt x="205" y="281"/>
                  </a:lnTo>
                  <a:lnTo>
                    <a:pt x="205" y="281"/>
                  </a:lnTo>
                  <a:lnTo>
                    <a:pt x="205"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4" y="269"/>
                  </a:lnTo>
                  <a:lnTo>
                    <a:pt x="224" y="269"/>
                  </a:lnTo>
                  <a:lnTo>
                    <a:pt x="224" y="272"/>
                  </a:lnTo>
                  <a:lnTo>
                    <a:pt x="224"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0" y="248"/>
                  </a:lnTo>
                  <a:lnTo>
                    <a:pt x="250"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69" y="227"/>
                  </a:lnTo>
                  <a:lnTo>
                    <a:pt x="269" y="227"/>
                  </a:lnTo>
                  <a:lnTo>
                    <a:pt x="269" y="227"/>
                  </a:lnTo>
                  <a:lnTo>
                    <a:pt x="269" y="224"/>
                  </a:lnTo>
                  <a:lnTo>
                    <a:pt x="269" y="224"/>
                  </a:lnTo>
                  <a:lnTo>
                    <a:pt x="269" y="222"/>
                  </a:lnTo>
                  <a:lnTo>
                    <a:pt x="276"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5" y="151"/>
                  </a:lnTo>
                  <a:lnTo>
                    <a:pt x="295"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5"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1" y="144"/>
                  </a:lnTo>
                  <a:lnTo>
                    <a:pt x="321" y="142"/>
                  </a:lnTo>
                  <a:lnTo>
                    <a:pt x="321" y="139"/>
                  </a:lnTo>
                  <a:lnTo>
                    <a:pt x="321" y="139"/>
                  </a:lnTo>
                  <a:lnTo>
                    <a:pt x="321" y="137"/>
                  </a:lnTo>
                  <a:lnTo>
                    <a:pt x="321" y="135"/>
                  </a:lnTo>
                  <a:lnTo>
                    <a:pt x="324" y="135"/>
                  </a:lnTo>
                  <a:lnTo>
                    <a:pt x="324" y="135"/>
                  </a:lnTo>
                  <a:lnTo>
                    <a:pt x="326" y="135"/>
                  </a:lnTo>
                  <a:lnTo>
                    <a:pt x="326" y="132"/>
                  </a:lnTo>
                  <a:lnTo>
                    <a:pt x="326" y="132"/>
                  </a:lnTo>
                  <a:lnTo>
                    <a:pt x="326" y="132"/>
                  </a:lnTo>
                  <a:lnTo>
                    <a:pt x="326" y="130"/>
                  </a:lnTo>
                  <a:lnTo>
                    <a:pt x="324" y="130"/>
                  </a:lnTo>
                  <a:lnTo>
                    <a:pt x="321" y="130"/>
                  </a:lnTo>
                  <a:lnTo>
                    <a:pt x="324" y="130"/>
                  </a:lnTo>
                  <a:lnTo>
                    <a:pt x="321" y="127"/>
                  </a:lnTo>
                  <a:lnTo>
                    <a:pt x="321" y="127"/>
                  </a:lnTo>
                  <a:lnTo>
                    <a:pt x="321" y="127"/>
                  </a:lnTo>
                  <a:lnTo>
                    <a:pt x="321" y="125"/>
                  </a:lnTo>
                  <a:lnTo>
                    <a:pt x="331" y="123"/>
                  </a:lnTo>
                  <a:lnTo>
                    <a:pt x="331" y="123"/>
                  </a:lnTo>
                  <a:lnTo>
                    <a:pt x="333" y="120"/>
                  </a:lnTo>
                  <a:lnTo>
                    <a:pt x="333" y="118"/>
                  </a:lnTo>
                  <a:lnTo>
                    <a:pt x="333" y="118"/>
                  </a:lnTo>
                  <a:lnTo>
                    <a:pt x="336" y="116"/>
                  </a:lnTo>
                  <a:lnTo>
                    <a:pt x="336" y="116"/>
                  </a:lnTo>
                  <a:lnTo>
                    <a:pt x="336" y="113"/>
                  </a:lnTo>
                  <a:lnTo>
                    <a:pt x="336" y="11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 name="Freeform 82"/>
            <p:cNvSpPr>
              <a:spLocks/>
            </p:cNvSpPr>
            <p:nvPr/>
          </p:nvSpPr>
          <p:spPr bwMode="auto">
            <a:xfrm>
              <a:off x="2649388" y="4163054"/>
              <a:ext cx="767818" cy="1178263"/>
            </a:xfrm>
            <a:custGeom>
              <a:avLst/>
              <a:gdLst>
                <a:gd name="T0" fmla="*/ 547 w 651"/>
                <a:gd name="T1" fmla="*/ 403 h 999"/>
                <a:gd name="T2" fmla="*/ 457 w 651"/>
                <a:gd name="T3" fmla="*/ 540 h 999"/>
                <a:gd name="T4" fmla="*/ 388 w 651"/>
                <a:gd name="T5" fmla="*/ 623 h 999"/>
                <a:gd name="T6" fmla="*/ 372 w 651"/>
                <a:gd name="T7" fmla="*/ 685 h 999"/>
                <a:gd name="T8" fmla="*/ 386 w 651"/>
                <a:gd name="T9" fmla="*/ 921 h 999"/>
                <a:gd name="T10" fmla="*/ 391 w 651"/>
                <a:gd name="T11" fmla="*/ 988 h 999"/>
                <a:gd name="T12" fmla="*/ 310 w 651"/>
                <a:gd name="T13" fmla="*/ 995 h 999"/>
                <a:gd name="T14" fmla="*/ 206 w 651"/>
                <a:gd name="T15" fmla="*/ 997 h 999"/>
                <a:gd name="T16" fmla="*/ 90 w 651"/>
                <a:gd name="T17" fmla="*/ 999 h 999"/>
                <a:gd name="T18" fmla="*/ 19 w 651"/>
                <a:gd name="T19" fmla="*/ 943 h 999"/>
                <a:gd name="T20" fmla="*/ 12 w 651"/>
                <a:gd name="T21" fmla="*/ 770 h 999"/>
                <a:gd name="T22" fmla="*/ 7 w 651"/>
                <a:gd name="T23" fmla="*/ 595 h 999"/>
                <a:gd name="T24" fmla="*/ 3 w 651"/>
                <a:gd name="T25" fmla="*/ 422 h 999"/>
                <a:gd name="T26" fmla="*/ 10 w 651"/>
                <a:gd name="T27" fmla="*/ 98 h 999"/>
                <a:gd name="T28" fmla="*/ 95 w 651"/>
                <a:gd name="T29" fmla="*/ 8 h 999"/>
                <a:gd name="T30" fmla="*/ 279 w 651"/>
                <a:gd name="T31" fmla="*/ 3 h 999"/>
                <a:gd name="T32" fmla="*/ 341 w 651"/>
                <a:gd name="T33" fmla="*/ 5 h 999"/>
                <a:gd name="T34" fmla="*/ 343 w 651"/>
                <a:gd name="T35" fmla="*/ 17 h 999"/>
                <a:gd name="T36" fmla="*/ 341 w 651"/>
                <a:gd name="T37" fmla="*/ 31 h 999"/>
                <a:gd name="T38" fmla="*/ 343 w 651"/>
                <a:gd name="T39" fmla="*/ 36 h 999"/>
                <a:gd name="T40" fmla="*/ 346 w 651"/>
                <a:gd name="T41" fmla="*/ 43 h 999"/>
                <a:gd name="T42" fmla="*/ 346 w 651"/>
                <a:gd name="T43" fmla="*/ 48 h 999"/>
                <a:gd name="T44" fmla="*/ 348 w 651"/>
                <a:gd name="T45" fmla="*/ 53 h 999"/>
                <a:gd name="T46" fmla="*/ 350 w 651"/>
                <a:gd name="T47" fmla="*/ 57 h 999"/>
                <a:gd name="T48" fmla="*/ 348 w 651"/>
                <a:gd name="T49" fmla="*/ 60 h 999"/>
                <a:gd name="T50" fmla="*/ 346 w 651"/>
                <a:gd name="T51" fmla="*/ 67 h 999"/>
                <a:gd name="T52" fmla="*/ 346 w 651"/>
                <a:gd name="T53" fmla="*/ 71 h 999"/>
                <a:gd name="T54" fmla="*/ 341 w 651"/>
                <a:gd name="T55" fmla="*/ 81 h 999"/>
                <a:gd name="T56" fmla="*/ 346 w 651"/>
                <a:gd name="T57" fmla="*/ 86 h 999"/>
                <a:gd name="T58" fmla="*/ 353 w 651"/>
                <a:gd name="T59" fmla="*/ 95 h 999"/>
                <a:gd name="T60" fmla="*/ 353 w 651"/>
                <a:gd name="T61" fmla="*/ 100 h 999"/>
                <a:gd name="T62" fmla="*/ 367 w 651"/>
                <a:gd name="T63" fmla="*/ 114 h 999"/>
                <a:gd name="T64" fmla="*/ 374 w 651"/>
                <a:gd name="T65" fmla="*/ 105 h 999"/>
                <a:gd name="T66" fmla="*/ 376 w 651"/>
                <a:gd name="T67" fmla="*/ 109 h 999"/>
                <a:gd name="T68" fmla="*/ 374 w 651"/>
                <a:gd name="T69" fmla="*/ 119 h 999"/>
                <a:gd name="T70" fmla="*/ 374 w 651"/>
                <a:gd name="T71" fmla="*/ 140 h 999"/>
                <a:gd name="T72" fmla="*/ 372 w 651"/>
                <a:gd name="T73" fmla="*/ 157 h 999"/>
                <a:gd name="T74" fmla="*/ 376 w 651"/>
                <a:gd name="T75" fmla="*/ 145 h 999"/>
                <a:gd name="T76" fmla="*/ 376 w 651"/>
                <a:gd name="T77" fmla="*/ 128 h 999"/>
                <a:gd name="T78" fmla="*/ 379 w 651"/>
                <a:gd name="T79" fmla="*/ 114 h 999"/>
                <a:gd name="T80" fmla="*/ 379 w 651"/>
                <a:gd name="T81" fmla="*/ 107 h 999"/>
                <a:gd name="T82" fmla="*/ 395 w 651"/>
                <a:gd name="T83" fmla="*/ 105 h 999"/>
                <a:gd name="T84" fmla="*/ 410 w 651"/>
                <a:gd name="T85" fmla="*/ 105 h 999"/>
                <a:gd name="T86" fmla="*/ 417 w 651"/>
                <a:gd name="T87" fmla="*/ 109 h 999"/>
                <a:gd name="T88" fmla="*/ 426 w 651"/>
                <a:gd name="T89" fmla="*/ 107 h 999"/>
                <a:gd name="T90" fmla="*/ 428 w 651"/>
                <a:gd name="T91" fmla="*/ 124 h 999"/>
                <a:gd name="T92" fmla="*/ 438 w 651"/>
                <a:gd name="T93" fmla="*/ 145 h 999"/>
                <a:gd name="T94" fmla="*/ 445 w 651"/>
                <a:gd name="T95" fmla="*/ 157 h 999"/>
                <a:gd name="T96" fmla="*/ 450 w 651"/>
                <a:gd name="T97" fmla="*/ 164 h 999"/>
                <a:gd name="T98" fmla="*/ 455 w 651"/>
                <a:gd name="T99" fmla="*/ 187 h 999"/>
                <a:gd name="T100" fmla="*/ 466 w 651"/>
                <a:gd name="T101" fmla="*/ 206 h 999"/>
                <a:gd name="T102" fmla="*/ 469 w 651"/>
                <a:gd name="T103" fmla="*/ 216 h 999"/>
                <a:gd name="T104" fmla="*/ 473 w 651"/>
                <a:gd name="T105" fmla="*/ 235 h 999"/>
                <a:gd name="T106" fmla="*/ 457 w 651"/>
                <a:gd name="T107" fmla="*/ 268 h 999"/>
                <a:gd name="T108" fmla="*/ 485 w 651"/>
                <a:gd name="T109" fmla="*/ 251 h 999"/>
                <a:gd name="T110" fmla="*/ 478 w 651"/>
                <a:gd name="T111" fmla="*/ 261 h 999"/>
                <a:gd name="T112" fmla="*/ 492 w 651"/>
                <a:gd name="T113" fmla="*/ 254 h 999"/>
                <a:gd name="T114" fmla="*/ 566 w 651"/>
                <a:gd name="T115" fmla="*/ 228 h 999"/>
                <a:gd name="T116" fmla="*/ 587 w 651"/>
                <a:gd name="T117" fmla="*/ 237 h 999"/>
                <a:gd name="T118" fmla="*/ 618 w 651"/>
                <a:gd name="T119" fmla="*/ 247 h 999"/>
                <a:gd name="T120" fmla="*/ 644 w 651"/>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1" h="999">
                  <a:moveTo>
                    <a:pt x="651" y="251"/>
                  </a:moveTo>
                  <a:lnTo>
                    <a:pt x="639" y="268"/>
                  </a:lnTo>
                  <a:lnTo>
                    <a:pt x="627" y="285"/>
                  </a:lnTo>
                  <a:lnTo>
                    <a:pt x="618" y="299"/>
                  </a:lnTo>
                  <a:lnTo>
                    <a:pt x="608" y="315"/>
                  </a:lnTo>
                  <a:lnTo>
                    <a:pt x="592" y="337"/>
                  </a:lnTo>
                  <a:lnTo>
                    <a:pt x="578" y="360"/>
                  </a:lnTo>
                  <a:lnTo>
                    <a:pt x="563" y="382"/>
                  </a:lnTo>
                  <a:lnTo>
                    <a:pt x="547" y="403"/>
                  </a:lnTo>
                  <a:lnTo>
                    <a:pt x="535" y="424"/>
                  </a:lnTo>
                  <a:lnTo>
                    <a:pt x="521" y="443"/>
                  </a:lnTo>
                  <a:lnTo>
                    <a:pt x="507" y="464"/>
                  </a:lnTo>
                  <a:lnTo>
                    <a:pt x="492" y="486"/>
                  </a:lnTo>
                  <a:lnTo>
                    <a:pt x="485" y="498"/>
                  </a:lnTo>
                  <a:lnTo>
                    <a:pt x="476" y="509"/>
                  </a:lnTo>
                  <a:lnTo>
                    <a:pt x="469" y="519"/>
                  </a:lnTo>
                  <a:lnTo>
                    <a:pt x="462" y="531"/>
                  </a:lnTo>
                  <a:lnTo>
                    <a:pt x="457" y="540"/>
                  </a:lnTo>
                  <a:lnTo>
                    <a:pt x="450" y="547"/>
                  </a:lnTo>
                  <a:lnTo>
                    <a:pt x="445" y="557"/>
                  </a:lnTo>
                  <a:lnTo>
                    <a:pt x="438" y="564"/>
                  </a:lnTo>
                  <a:lnTo>
                    <a:pt x="428" y="578"/>
                  </a:lnTo>
                  <a:lnTo>
                    <a:pt x="417" y="590"/>
                  </a:lnTo>
                  <a:lnTo>
                    <a:pt x="405" y="604"/>
                  </a:lnTo>
                  <a:lnTo>
                    <a:pt x="393" y="618"/>
                  </a:lnTo>
                  <a:lnTo>
                    <a:pt x="391" y="621"/>
                  </a:lnTo>
                  <a:lnTo>
                    <a:pt x="388" y="623"/>
                  </a:lnTo>
                  <a:lnTo>
                    <a:pt x="384" y="625"/>
                  </a:lnTo>
                  <a:lnTo>
                    <a:pt x="381" y="630"/>
                  </a:lnTo>
                  <a:lnTo>
                    <a:pt x="379" y="632"/>
                  </a:lnTo>
                  <a:lnTo>
                    <a:pt x="376" y="637"/>
                  </a:lnTo>
                  <a:lnTo>
                    <a:pt x="374" y="640"/>
                  </a:lnTo>
                  <a:lnTo>
                    <a:pt x="369" y="642"/>
                  </a:lnTo>
                  <a:lnTo>
                    <a:pt x="369" y="644"/>
                  </a:lnTo>
                  <a:lnTo>
                    <a:pt x="369" y="649"/>
                  </a:lnTo>
                  <a:lnTo>
                    <a:pt x="372" y="685"/>
                  </a:lnTo>
                  <a:lnTo>
                    <a:pt x="374" y="720"/>
                  </a:lnTo>
                  <a:lnTo>
                    <a:pt x="376" y="756"/>
                  </a:lnTo>
                  <a:lnTo>
                    <a:pt x="379" y="791"/>
                  </a:lnTo>
                  <a:lnTo>
                    <a:pt x="379" y="819"/>
                  </a:lnTo>
                  <a:lnTo>
                    <a:pt x="381" y="846"/>
                  </a:lnTo>
                  <a:lnTo>
                    <a:pt x="384" y="874"/>
                  </a:lnTo>
                  <a:lnTo>
                    <a:pt x="386" y="900"/>
                  </a:lnTo>
                  <a:lnTo>
                    <a:pt x="386" y="909"/>
                  </a:lnTo>
                  <a:lnTo>
                    <a:pt x="386" y="921"/>
                  </a:lnTo>
                  <a:lnTo>
                    <a:pt x="386" y="926"/>
                  </a:lnTo>
                  <a:lnTo>
                    <a:pt x="386" y="933"/>
                  </a:lnTo>
                  <a:lnTo>
                    <a:pt x="388" y="943"/>
                  </a:lnTo>
                  <a:lnTo>
                    <a:pt x="388" y="952"/>
                  </a:lnTo>
                  <a:lnTo>
                    <a:pt x="388" y="957"/>
                  </a:lnTo>
                  <a:lnTo>
                    <a:pt x="388" y="962"/>
                  </a:lnTo>
                  <a:lnTo>
                    <a:pt x="388" y="969"/>
                  </a:lnTo>
                  <a:lnTo>
                    <a:pt x="391" y="980"/>
                  </a:lnTo>
                  <a:lnTo>
                    <a:pt x="391" y="988"/>
                  </a:lnTo>
                  <a:lnTo>
                    <a:pt x="391" y="990"/>
                  </a:lnTo>
                  <a:lnTo>
                    <a:pt x="391"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8"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6" y="999"/>
                  </a:lnTo>
                  <a:lnTo>
                    <a:pt x="64" y="999"/>
                  </a:lnTo>
                  <a:lnTo>
                    <a:pt x="50" y="999"/>
                  </a:lnTo>
                  <a:lnTo>
                    <a:pt x="38" y="999"/>
                  </a:lnTo>
                  <a:lnTo>
                    <a:pt x="24" y="999"/>
                  </a:lnTo>
                  <a:lnTo>
                    <a:pt x="21" y="999"/>
                  </a:lnTo>
                  <a:lnTo>
                    <a:pt x="21" y="983"/>
                  </a:lnTo>
                  <a:lnTo>
                    <a:pt x="21" y="962"/>
                  </a:lnTo>
                  <a:lnTo>
                    <a:pt x="19" y="943"/>
                  </a:lnTo>
                  <a:lnTo>
                    <a:pt x="19" y="924"/>
                  </a:lnTo>
                  <a:lnTo>
                    <a:pt x="19" y="905"/>
                  </a:lnTo>
                  <a:lnTo>
                    <a:pt x="17" y="886"/>
                  </a:lnTo>
                  <a:lnTo>
                    <a:pt x="17" y="867"/>
                  </a:lnTo>
                  <a:lnTo>
                    <a:pt x="17" y="846"/>
                  </a:lnTo>
                  <a:lnTo>
                    <a:pt x="14" y="827"/>
                  </a:lnTo>
                  <a:lnTo>
                    <a:pt x="14" y="808"/>
                  </a:lnTo>
                  <a:lnTo>
                    <a:pt x="14" y="789"/>
                  </a:lnTo>
                  <a:lnTo>
                    <a:pt x="12" y="770"/>
                  </a:lnTo>
                  <a:lnTo>
                    <a:pt x="12" y="748"/>
                  </a:lnTo>
                  <a:lnTo>
                    <a:pt x="12" y="730"/>
                  </a:lnTo>
                  <a:lnTo>
                    <a:pt x="12" y="711"/>
                  </a:lnTo>
                  <a:lnTo>
                    <a:pt x="10" y="692"/>
                  </a:lnTo>
                  <a:lnTo>
                    <a:pt x="10" y="673"/>
                  </a:lnTo>
                  <a:lnTo>
                    <a:pt x="10" y="654"/>
                  </a:lnTo>
                  <a:lnTo>
                    <a:pt x="10" y="632"/>
                  </a:lnTo>
                  <a:lnTo>
                    <a:pt x="7" y="614"/>
                  </a:lnTo>
                  <a:lnTo>
                    <a:pt x="7" y="595"/>
                  </a:lnTo>
                  <a:lnTo>
                    <a:pt x="7" y="576"/>
                  </a:lnTo>
                  <a:lnTo>
                    <a:pt x="5" y="557"/>
                  </a:lnTo>
                  <a:lnTo>
                    <a:pt x="5" y="538"/>
                  </a:lnTo>
                  <a:lnTo>
                    <a:pt x="5" y="516"/>
                  </a:lnTo>
                  <a:lnTo>
                    <a:pt x="5" y="498"/>
                  </a:lnTo>
                  <a:lnTo>
                    <a:pt x="5" y="479"/>
                  </a:lnTo>
                  <a:lnTo>
                    <a:pt x="3" y="460"/>
                  </a:lnTo>
                  <a:lnTo>
                    <a:pt x="3" y="441"/>
                  </a:lnTo>
                  <a:lnTo>
                    <a:pt x="3" y="422"/>
                  </a:lnTo>
                  <a:lnTo>
                    <a:pt x="3" y="400"/>
                  </a:lnTo>
                  <a:lnTo>
                    <a:pt x="0" y="382"/>
                  </a:lnTo>
                  <a:lnTo>
                    <a:pt x="3" y="348"/>
                  </a:lnTo>
                  <a:lnTo>
                    <a:pt x="3" y="318"/>
                  </a:lnTo>
                  <a:lnTo>
                    <a:pt x="5" y="285"/>
                  </a:lnTo>
                  <a:lnTo>
                    <a:pt x="5" y="251"/>
                  </a:lnTo>
                  <a:lnTo>
                    <a:pt x="7" y="199"/>
                  </a:lnTo>
                  <a:lnTo>
                    <a:pt x="7" y="150"/>
                  </a:lnTo>
                  <a:lnTo>
                    <a:pt x="10" y="98"/>
                  </a:lnTo>
                  <a:lnTo>
                    <a:pt x="12" y="48"/>
                  </a:lnTo>
                  <a:lnTo>
                    <a:pt x="12" y="36"/>
                  </a:lnTo>
                  <a:lnTo>
                    <a:pt x="12" y="26"/>
                  </a:lnTo>
                  <a:lnTo>
                    <a:pt x="12" y="17"/>
                  </a:lnTo>
                  <a:lnTo>
                    <a:pt x="12" y="5"/>
                  </a:lnTo>
                  <a:lnTo>
                    <a:pt x="33" y="8"/>
                  </a:lnTo>
                  <a:lnTo>
                    <a:pt x="52" y="8"/>
                  </a:lnTo>
                  <a:lnTo>
                    <a:pt x="74" y="8"/>
                  </a:lnTo>
                  <a:lnTo>
                    <a:pt x="95" y="8"/>
                  </a:lnTo>
                  <a:lnTo>
                    <a:pt x="114" y="8"/>
                  </a:lnTo>
                  <a:lnTo>
                    <a:pt x="135" y="8"/>
                  </a:lnTo>
                  <a:lnTo>
                    <a:pt x="156" y="8"/>
                  </a:lnTo>
                  <a:lnTo>
                    <a:pt x="175" y="8"/>
                  </a:lnTo>
                  <a:lnTo>
                    <a:pt x="197" y="5"/>
                  </a:lnTo>
                  <a:lnTo>
                    <a:pt x="218" y="5"/>
                  </a:lnTo>
                  <a:lnTo>
                    <a:pt x="237" y="5"/>
                  </a:lnTo>
                  <a:lnTo>
                    <a:pt x="258" y="5"/>
                  </a:lnTo>
                  <a:lnTo>
                    <a:pt x="279" y="3"/>
                  </a:lnTo>
                  <a:lnTo>
                    <a:pt x="298" y="3"/>
                  </a:lnTo>
                  <a:lnTo>
                    <a:pt x="320" y="0"/>
                  </a:lnTo>
                  <a:lnTo>
                    <a:pt x="341" y="0"/>
                  </a:lnTo>
                  <a:lnTo>
                    <a:pt x="341" y="0"/>
                  </a:lnTo>
                  <a:lnTo>
                    <a:pt x="341" y="0"/>
                  </a:lnTo>
                  <a:lnTo>
                    <a:pt x="339" y="3"/>
                  </a:lnTo>
                  <a:lnTo>
                    <a:pt x="339" y="5"/>
                  </a:lnTo>
                  <a:lnTo>
                    <a:pt x="341" y="5"/>
                  </a:lnTo>
                  <a:lnTo>
                    <a:pt x="341" y="5"/>
                  </a:lnTo>
                  <a:lnTo>
                    <a:pt x="341" y="5"/>
                  </a:lnTo>
                  <a:lnTo>
                    <a:pt x="341" y="8"/>
                  </a:lnTo>
                  <a:lnTo>
                    <a:pt x="341" y="8"/>
                  </a:lnTo>
                  <a:lnTo>
                    <a:pt x="341" y="8"/>
                  </a:lnTo>
                  <a:lnTo>
                    <a:pt x="341" y="10"/>
                  </a:lnTo>
                  <a:lnTo>
                    <a:pt x="343" y="15"/>
                  </a:lnTo>
                  <a:lnTo>
                    <a:pt x="341" y="15"/>
                  </a:lnTo>
                  <a:lnTo>
                    <a:pt x="343" y="17"/>
                  </a:lnTo>
                  <a:lnTo>
                    <a:pt x="343" y="17"/>
                  </a:lnTo>
                  <a:lnTo>
                    <a:pt x="343" y="19"/>
                  </a:lnTo>
                  <a:lnTo>
                    <a:pt x="343" y="22"/>
                  </a:lnTo>
                  <a:lnTo>
                    <a:pt x="343" y="22"/>
                  </a:lnTo>
                  <a:lnTo>
                    <a:pt x="343" y="22"/>
                  </a:lnTo>
                  <a:lnTo>
                    <a:pt x="341" y="24"/>
                  </a:lnTo>
                  <a:lnTo>
                    <a:pt x="341" y="24"/>
                  </a:lnTo>
                  <a:lnTo>
                    <a:pt x="343" y="29"/>
                  </a:lnTo>
                  <a:lnTo>
                    <a:pt x="343" y="29"/>
                  </a:lnTo>
                  <a:lnTo>
                    <a:pt x="341" y="31"/>
                  </a:lnTo>
                  <a:lnTo>
                    <a:pt x="341" y="31"/>
                  </a:lnTo>
                  <a:lnTo>
                    <a:pt x="341" y="31"/>
                  </a:lnTo>
                  <a:lnTo>
                    <a:pt x="343" y="34"/>
                  </a:lnTo>
                  <a:lnTo>
                    <a:pt x="343" y="34"/>
                  </a:lnTo>
                  <a:lnTo>
                    <a:pt x="343" y="36"/>
                  </a:lnTo>
                  <a:lnTo>
                    <a:pt x="343" y="36"/>
                  </a:lnTo>
                  <a:lnTo>
                    <a:pt x="343" y="36"/>
                  </a:lnTo>
                  <a:lnTo>
                    <a:pt x="343" y="36"/>
                  </a:lnTo>
                  <a:lnTo>
                    <a:pt x="343" y="36"/>
                  </a:lnTo>
                  <a:lnTo>
                    <a:pt x="346" y="38"/>
                  </a:lnTo>
                  <a:lnTo>
                    <a:pt x="346" y="38"/>
                  </a:lnTo>
                  <a:lnTo>
                    <a:pt x="343" y="38"/>
                  </a:lnTo>
                  <a:lnTo>
                    <a:pt x="343" y="41"/>
                  </a:lnTo>
                  <a:lnTo>
                    <a:pt x="343" y="41"/>
                  </a:lnTo>
                  <a:lnTo>
                    <a:pt x="343" y="41"/>
                  </a:lnTo>
                  <a:lnTo>
                    <a:pt x="343" y="43"/>
                  </a:lnTo>
                  <a:lnTo>
                    <a:pt x="343" y="43"/>
                  </a:lnTo>
                  <a:lnTo>
                    <a:pt x="346" y="43"/>
                  </a:lnTo>
                  <a:lnTo>
                    <a:pt x="346" y="43"/>
                  </a:lnTo>
                  <a:lnTo>
                    <a:pt x="346" y="43"/>
                  </a:lnTo>
                  <a:lnTo>
                    <a:pt x="346" y="45"/>
                  </a:lnTo>
                  <a:lnTo>
                    <a:pt x="346" y="45"/>
                  </a:lnTo>
                  <a:lnTo>
                    <a:pt x="346" y="45"/>
                  </a:lnTo>
                  <a:lnTo>
                    <a:pt x="346" y="45"/>
                  </a:lnTo>
                  <a:lnTo>
                    <a:pt x="346" y="45"/>
                  </a:lnTo>
                  <a:lnTo>
                    <a:pt x="346" y="48"/>
                  </a:lnTo>
                  <a:lnTo>
                    <a:pt x="346" y="48"/>
                  </a:lnTo>
                  <a:lnTo>
                    <a:pt x="346"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6" y="62"/>
                  </a:lnTo>
                  <a:lnTo>
                    <a:pt x="346" y="62"/>
                  </a:lnTo>
                  <a:lnTo>
                    <a:pt x="346" y="64"/>
                  </a:lnTo>
                  <a:lnTo>
                    <a:pt x="346" y="64"/>
                  </a:lnTo>
                  <a:lnTo>
                    <a:pt x="346" y="64"/>
                  </a:lnTo>
                  <a:lnTo>
                    <a:pt x="346" y="64"/>
                  </a:lnTo>
                  <a:lnTo>
                    <a:pt x="346" y="67"/>
                  </a:lnTo>
                  <a:lnTo>
                    <a:pt x="346" y="67"/>
                  </a:lnTo>
                  <a:lnTo>
                    <a:pt x="346" y="67"/>
                  </a:lnTo>
                  <a:lnTo>
                    <a:pt x="346" y="67"/>
                  </a:lnTo>
                  <a:lnTo>
                    <a:pt x="346" y="69"/>
                  </a:lnTo>
                  <a:lnTo>
                    <a:pt x="346" y="69"/>
                  </a:lnTo>
                  <a:lnTo>
                    <a:pt x="346" y="71"/>
                  </a:lnTo>
                  <a:lnTo>
                    <a:pt x="346" y="71"/>
                  </a:lnTo>
                  <a:lnTo>
                    <a:pt x="346" y="71"/>
                  </a:lnTo>
                  <a:lnTo>
                    <a:pt x="346" y="71"/>
                  </a:lnTo>
                  <a:lnTo>
                    <a:pt x="346" y="71"/>
                  </a:lnTo>
                  <a:lnTo>
                    <a:pt x="346" y="71"/>
                  </a:lnTo>
                  <a:lnTo>
                    <a:pt x="348" y="74"/>
                  </a:lnTo>
                  <a:lnTo>
                    <a:pt x="348" y="74"/>
                  </a:lnTo>
                  <a:lnTo>
                    <a:pt x="348" y="74"/>
                  </a:lnTo>
                  <a:lnTo>
                    <a:pt x="346" y="76"/>
                  </a:lnTo>
                  <a:lnTo>
                    <a:pt x="346" y="76"/>
                  </a:lnTo>
                  <a:lnTo>
                    <a:pt x="346" y="81"/>
                  </a:lnTo>
                  <a:lnTo>
                    <a:pt x="346" y="81"/>
                  </a:lnTo>
                  <a:lnTo>
                    <a:pt x="343" y="81"/>
                  </a:lnTo>
                  <a:lnTo>
                    <a:pt x="341" y="81"/>
                  </a:lnTo>
                  <a:lnTo>
                    <a:pt x="339" y="81"/>
                  </a:lnTo>
                  <a:lnTo>
                    <a:pt x="336" y="86"/>
                  </a:lnTo>
                  <a:lnTo>
                    <a:pt x="339" y="83"/>
                  </a:lnTo>
                  <a:lnTo>
                    <a:pt x="346" y="83"/>
                  </a:lnTo>
                  <a:lnTo>
                    <a:pt x="346" y="83"/>
                  </a:lnTo>
                  <a:lnTo>
                    <a:pt x="346" y="83"/>
                  </a:lnTo>
                  <a:lnTo>
                    <a:pt x="346" y="86"/>
                  </a:lnTo>
                  <a:lnTo>
                    <a:pt x="346" y="86"/>
                  </a:lnTo>
                  <a:lnTo>
                    <a:pt x="346" y="86"/>
                  </a:lnTo>
                  <a:lnTo>
                    <a:pt x="346" y="86"/>
                  </a:lnTo>
                  <a:lnTo>
                    <a:pt x="346" y="86"/>
                  </a:lnTo>
                  <a:lnTo>
                    <a:pt x="346" y="88"/>
                  </a:lnTo>
                  <a:lnTo>
                    <a:pt x="348" y="88"/>
                  </a:lnTo>
                  <a:lnTo>
                    <a:pt x="350" y="88"/>
                  </a:lnTo>
                  <a:lnTo>
                    <a:pt x="353" y="90"/>
                  </a:lnTo>
                  <a:lnTo>
                    <a:pt x="353" y="93"/>
                  </a:lnTo>
                  <a:lnTo>
                    <a:pt x="353" y="95"/>
                  </a:lnTo>
                  <a:lnTo>
                    <a:pt x="353" y="95"/>
                  </a:lnTo>
                  <a:lnTo>
                    <a:pt x="353" y="98"/>
                  </a:lnTo>
                  <a:lnTo>
                    <a:pt x="350" y="100"/>
                  </a:lnTo>
                  <a:lnTo>
                    <a:pt x="350" y="100"/>
                  </a:lnTo>
                  <a:lnTo>
                    <a:pt x="350" y="100"/>
                  </a:lnTo>
                  <a:lnTo>
                    <a:pt x="350" y="100"/>
                  </a:lnTo>
                  <a:lnTo>
                    <a:pt x="350" y="102"/>
                  </a:lnTo>
                  <a:lnTo>
                    <a:pt x="350" y="102"/>
                  </a:lnTo>
                  <a:lnTo>
                    <a:pt x="350" y="105"/>
                  </a:lnTo>
                  <a:lnTo>
                    <a:pt x="353" y="100"/>
                  </a:lnTo>
                  <a:lnTo>
                    <a:pt x="355" y="100"/>
                  </a:lnTo>
                  <a:lnTo>
                    <a:pt x="357" y="100"/>
                  </a:lnTo>
                  <a:lnTo>
                    <a:pt x="360" y="100"/>
                  </a:lnTo>
                  <a:lnTo>
                    <a:pt x="362" y="102"/>
                  </a:lnTo>
                  <a:lnTo>
                    <a:pt x="362" y="105"/>
                  </a:lnTo>
                  <a:lnTo>
                    <a:pt x="365" y="107"/>
                  </a:lnTo>
                  <a:lnTo>
                    <a:pt x="365" y="112"/>
                  </a:lnTo>
                  <a:lnTo>
                    <a:pt x="367" y="112"/>
                  </a:lnTo>
                  <a:lnTo>
                    <a:pt x="367" y="114"/>
                  </a:lnTo>
                  <a:lnTo>
                    <a:pt x="369" y="112"/>
                  </a:lnTo>
                  <a:lnTo>
                    <a:pt x="372" y="109"/>
                  </a:lnTo>
                  <a:lnTo>
                    <a:pt x="372" y="109"/>
                  </a:lnTo>
                  <a:lnTo>
                    <a:pt x="372" y="109"/>
                  </a:lnTo>
                  <a:lnTo>
                    <a:pt x="372" y="109"/>
                  </a:lnTo>
                  <a:lnTo>
                    <a:pt x="372"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2"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9" y="142"/>
                  </a:lnTo>
                  <a:lnTo>
                    <a:pt x="379" y="140"/>
                  </a:lnTo>
                  <a:lnTo>
                    <a:pt x="379" y="140"/>
                  </a:lnTo>
                  <a:lnTo>
                    <a:pt x="379"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9" y="116"/>
                  </a:lnTo>
                  <a:lnTo>
                    <a:pt x="379" y="114"/>
                  </a:lnTo>
                  <a:lnTo>
                    <a:pt x="379" y="114"/>
                  </a:lnTo>
                  <a:lnTo>
                    <a:pt x="379" y="112"/>
                  </a:lnTo>
                  <a:lnTo>
                    <a:pt x="379" y="112"/>
                  </a:lnTo>
                  <a:lnTo>
                    <a:pt x="379" y="112"/>
                  </a:lnTo>
                  <a:lnTo>
                    <a:pt x="379" y="109"/>
                  </a:lnTo>
                  <a:lnTo>
                    <a:pt x="379" y="109"/>
                  </a:lnTo>
                  <a:lnTo>
                    <a:pt x="379" y="107"/>
                  </a:lnTo>
                  <a:lnTo>
                    <a:pt x="379" y="107"/>
                  </a:lnTo>
                  <a:lnTo>
                    <a:pt x="379" y="107"/>
                  </a:lnTo>
                  <a:lnTo>
                    <a:pt x="381" y="107"/>
                  </a:lnTo>
                  <a:lnTo>
                    <a:pt x="384" y="107"/>
                  </a:lnTo>
                  <a:lnTo>
                    <a:pt x="393" y="107"/>
                  </a:lnTo>
                  <a:lnTo>
                    <a:pt x="393" y="107"/>
                  </a:lnTo>
                  <a:lnTo>
                    <a:pt x="393" y="107"/>
                  </a:lnTo>
                  <a:lnTo>
                    <a:pt x="393" y="105"/>
                  </a:lnTo>
                  <a:lnTo>
                    <a:pt x="395" y="105"/>
                  </a:lnTo>
                  <a:lnTo>
                    <a:pt x="395" y="105"/>
                  </a:lnTo>
                  <a:lnTo>
                    <a:pt x="395" y="105"/>
                  </a:lnTo>
                  <a:lnTo>
                    <a:pt x="398" y="107"/>
                  </a:lnTo>
                  <a:lnTo>
                    <a:pt x="398" y="105"/>
                  </a:lnTo>
                  <a:lnTo>
                    <a:pt x="398" y="105"/>
                  </a:lnTo>
                  <a:lnTo>
                    <a:pt x="400" y="105"/>
                  </a:lnTo>
                  <a:lnTo>
                    <a:pt x="400" y="105"/>
                  </a:lnTo>
                  <a:lnTo>
                    <a:pt x="407" y="105"/>
                  </a:lnTo>
                  <a:lnTo>
                    <a:pt x="407" y="105"/>
                  </a:lnTo>
                  <a:lnTo>
                    <a:pt x="407" y="105"/>
                  </a:lnTo>
                  <a:lnTo>
                    <a:pt x="410" y="105"/>
                  </a:lnTo>
                  <a:lnTo>
                    <a:pt x="410" y="105"/>
                  </a:lnTo>
                  <a:lnTo>
                    <a:pt x="412" y="107"/>
                  </a:lnTo>
                  <a:lnTo>
                    <a:pt x="412" y="107"/>
                  </a:lnTo>
                  <a:lnTo>
                    <a:pt x="412" y="109"/>
                  </a:lnTo>
                  <a:lnTo>
                    <a:pt x="414" y="109"/>
                  </a:lnTo>
                  <a:lnTo>
                    <a:pt x="414" y="109"/>
                  </a:lnTo>
                  <a:lnTo>
                    <a:pt x="414" y="109"/>
                  </a:lnTo>
                  <a:lnTo>
                    <a:pt x="414" y="109"/>
                  </a:lnTo>
                  <a:lnTo>
                    <a:pt x="417" y="109"/>
                  </a:lnTo>
                  <a:lnTo>
                    <a:pt x="417" y="107"/>
                  </a:lnTo>
                  <a:lnTo>
                    <a:pt x="417" y="107"/>
                  </a:lnTo>
                  <a:lnTo>
                    <a:pt x="419" y="105"/>
                  </a:lnTo>
                  <a:lnTo>
                    <a:pt x="421" y="105"/>
                  </a:lnTo>
                  <a:lnTo>
                    <a:pt x="424" y="105"/>
                  </a:lnTo>
                  <a:lnTo>
                    <a:pt x="424"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1" y="126"/>
                  </a:lnTo>
                  <a:lnTo>
                    <a:pt x="431" y="128"/>
                  </a:lnTo>
                  <a:lnTo>
                    <a:pt x="433" y="133"/>
                  </a:lnTo>
                  <a:lnTo>
                    <a:pt x="436" y="138"/>
                  </a:lnTo>
                  <a:lnTo>
                    <a:pt x="436" y="140"/>
                  </a:lnTo>
                  <a:lnTo>
                    <a:pt x="436" y="140"/>
                  </a:lnTo>
                  <a:lnTo>
                    <a:pt x="438" y="142"/>
                  </a:lnTo>
                  <a:lnTo>
                    <a:pt x="438" y="145"/>
                  </a:lnTo>
                  <a:lnTo>
                    <a:pt x="438" y="147"/>
                  </a:lnTo>
                  <a:lnTo>
                    <a:pt x="440" y="147"/>
                  </a:lnTo>
                  <a:lnTo>
                    <a:pt x="440" y="150"/>
                  </a:lnTo>
                  <a:lnTo>
                    <a:pt x="440" y="152"/>
                  </a:lnTo>
                  <a:lnTo>
                    <a:pt x="443" y="152"/>
                  </a:lnTo>
                  <a:lnTo>
                    <a:pt x="443" y="154"/>
                  </a:lnTo>
                  <a:lnTo>
                    <a:pt x="443"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50" y="164"/>
                  </a:lnTo>
                  <a:lnTo>
                    <a:pt x="450" y="166"/>
                  </a:lnTo>
                  <a:lnTo>
                    <a:pt x="450" y="171"/>
                  </a:lnTo>
                  <a:lnTo>
                    <a:pt x="452" y="178"/>
                  </a:lnTo>
                  <a:lnTo>
                    <a:pt x="452" y="183"/>
                  </a:lnTo>
                  <a:lnTo>
                    <a:pt x="452" y="185"/>
                  </a:lnTo>
                  <a:lnTo>
                    <a:pt x="452" y="185"/>
                  </a:lnTo>
                  <a:lnTo>
                    <a:pt x="455" y="185"/>
                  </a:lnTo>
                  <a:lnTo>
                    <a:pt x="455" y="185"/>
                  </a:lnTo>
                  <a:lnTo>
                    <a:pt x="455" y="187"/>
                  </a:lnTo>
                  <a:lnTo>
                    <a:pt x="457" y="190"/>
                  </a:lnTo>
                  <a:lnTo>
                    <a:pt x="457" y="192"/>
                  </a:lnTo>
                  <a:lnTo>
                    <a:pt x="459" y="195"/>
                  </a:lnTo>
                  <a:lnTo>
                    <a:pt x="459" y="197"/>
                  </a:lnTo>
                  <a:lnTo>
                    <a:pt x="462" y="199"/>
                  </a:lnTo>
                  <a:lnTo>
                    <a:pt x="462" y="199"/>
                  </a:lnTo>
                  <a:lnTo>
                    <a:pt x="462" y="202"/>
                  </a:lnTo>
                  <a:lnTo>
                    <a:pt x="466" y="206"/>
                  </a:lnTo>
                  <a:lnTo>
                    <a:pt x="466" y="206"/>
                  </a:lnTo>
                  <a:lnTo>
                    <a:pt x="466" y="209"/>
                  </a:lnTo>
                  <a:lnTo>
                    <a:pt x="466" y="211"/>
                  </a:lnTo>
                  <a:lnTo>
                    <a:pt x="466" y="211"/>
                  </a:lnTo>
                  <a:lnTo>
                    <a:pt x="469" y="211"/>
                  </a:lnTo>
                  <a:lnTo>
                    <a:pt x="469" y="211"/>
                  </a:lnTo>
                  <a:lnTo>
                    <a:pt x="469" y="213"/>
                  </a:lnTo>
                  <a:lnTo>
                    <a:pt x="469" y="213"/>
                  </a:lnTo>
                  <a:lnTo>
                    <a:pt x="469" y="213"/>
                  </a:lnTo>
                  <a:lnTo>
                    <a:pt x="469"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9" y="256"/>
                  </a:lnTo>
                  <a:lnTo>
                    <a:pt x="466" y="258"/>
                  </a:lnTo>
                  <a:lnTo>
                    <a:pt x="464" y="263"/>
                  </a:lnTo>
                  <a:lnTo>
                    <a:pt x="464" y="263"/>
                  </a:lnTo>
                  <a:lnTo>
                    <a:pt x="464" y="266"/>
                  </a:lnTo>
                  <a:lnTo>
                    <a:pt x="462" y="266"/>
                  </a:lnTo>
                  <a:lnTo>
                    <a:pt x="457" y="268"/>
                  </a:lnTo>
                  <a:lnTo>
                    <a:pt x="457" y="268"/>
                  </a:lnTo>
                  <a:lnTo>
                    <a:pt x="457" y="268"/>
                  </a:lnTo>
                  <a:lnTo>
                    <a:pt x="464" y="266"/>
                  </a:lnTo>
                  <a:lnTo>
                    <a:pt x="466" y="266"/>
                  </a:lnTo>
                  <a:lnTo>
                    <a:pt x="471" y="258"/>
                  </a:lnTo>
                  <a:lnTo>
                    <a:pt x="473" y="256"/>
                  </a:lnTo>
                  <a:lnTo>
                    <a:pt x="483" y="251"/>
                  </a:lnTo>
                  <a:lnTo>
                    <a:pt x="485" y="251"/>
                  </a:lnTo>
                  <a:lnTo>
                    <a:pt x="485" y="251"/>
                  </a:lnTo>
                  <a:lnTo>
                    <a:pt x="488" y="251"/>
                  </a:lnTo>
                  <a:lnTo>
                    <a:pt x="488" y="254"/>
                  </a:lnTo>
                  <a:lnTo>
                    <a:pt x="485" y="254"/>
                  </a:lnTo>
                  <a:lnTo>
                    <a:pt x="485" y="254"/>
                  </a:lnTo>
                  <a:lnTo>
                    <a:pt x="485" y="254"/>
                  </a:lnTo>
                  <a:lnTo>
                    <a:pt x="483" y="258"/>
                  </a:lnTo>
                  <a:lnTo>
                    <a:pt x="481" y="261"/>
                  </a:lnTo>
                  <a:lnTo>
                    <a:pt x="481" y="261"/>
                  </a:lnTo>
                  <a:lnTo>
                    <a:pt x="478" y="261"/>
                  </a:lnTo>
                  <a:lnTo>
                    <a:pt x="478" y="261"/>
                  </a:lnTo>
                  <a:lnTo>
                    <a:pt x="476" y="263"/>
                  </a:lnTo>
                  <a:lnTo>
                    <a:pt x="476" y="263"/>
                  </a:lnTo>
                  <a:lnTo>
                    <a:pt x="476" y="266"/>
                  </a:lnTo>
                  <a:lnTo>
                    <a:pt x="478" y="263"/>
                  </a:lnTo>
                  <a:lnTo>
                    <a:pt x="483" y="261"/>
                  </a:lnTo>
                  <a:lnTo>
                    <a:pt x="483" y="261"/>
                  </a:lnTo>
                  <a:lnTo>
                    <a:pt x="488" y="256"/>
                  </a:lnTo>
                  <a:lnTo>
                    <a:pt x="492" y="254"/>
                  </a:lnTo>
                  <a:lnTo>
                    <a:pt x="499" y="251"/>
                  </a:lnTo>
                  <a:lnTo>
                    <a:pt x="509" y="244"/>
                  </a:lnTo>
                  <a:lnTo>
                    <a:pt x="521" y="240"/>
                  </a:lnTo>
                  <a:lnTo>
                    <a:pt x="535" y="232"/>
                  </a:lnTo>
                  <a:lnTo>
                    <a:pt x="542" y="228"/>
                  </a:lnTo>
                  <a:lnTo>
                    <a:pt x="552" y="228"/>
                  </a:lnTo>
                  <a:lnTo>
                    <a:pt x="561" y="228"/>
                  </a:lnTo>
                  <a:lnTo>
                    <a:pt x="563" y="228"/>
                  </a:lnTo>
                  <a:lnTo>
                    <a:pt x="566" y="228"/>
                  </a:lnTo>
                  <a:lnTo>
                    <a:pt x="568" y="230"/>
                  </a:lnTo>
                  <a:lnTo>
                    <a:pt x="570" y="230"/>
                  </a:lnTo>
                  <a:lnTo>
                    <a:pt x="573" y="230"/>
                  </a:lnTo>
                  <a:lnTo>
                    <a:pt x="575" y="230"/>
                  </a:lnTo>
                  <a:lnTo>
                    <a:pt x="575" y="232"/>
                  </a:lnTo>
                  <a:lnTo>
                    <a:pt x="575" y="232"/>
                  </a:lnTo>
                  <a:lnTo>
                    <a:pt x="580" y="235"/>
                  </a:lnTo>
                  <a:lnTo>
                    <a:pt x="582" y="237"/>
                  </a:lnTo>
                  <a:lnTo>
                    <a:pt x="587" y="237"/>
                  </a:lnTo>
                  <a:lnTo>
                    <a:pt x="587" y="240"/>
                  </a:lnTo>
                  <a:lnTo>
                    <a:pt x="587" y="240"/>
                  </a:lnTo>
                  <a:lnTo>
                    <a:pt x="592" y="240"/>
                  </a:lnTo>
                  <a:lnTo>
                    <a:pt x="594" y="240"/>
                  </a:lnTo>
                  <a:lnTo>
                    <a:pt x="596" y="244"/>
                  </a:lnTo>
                  <a:lnTo>
                    <a:pt x="599" y="244"/>
                  </a:lnTo>
                  <a:lnTo>
                    <a:pt x="604" y="244"/>
                  </a:lnTo>
                  <a:lnTo>
                    <a:pt x="606" y="247"/>
                  </a:lnTo>
                  <a:lnTo>
                    <a:pt x="618" y="247"/>
                  </a:lnTo>
                  <a:lnTo>
                    <a:pt x="623" y="249"/>
                  </a:lnTo>
                  <a:lnTo>
                    <a:pt x="623" y="249"/>
                  </a:lnTo>
                  <a:lnTo>
                    <a:pt x="627" y="247"/>
                  </a:lnTo>
                  <a:lnTo>
                    <a:pt x="630" y="247"/>
                  </a:lnTo>
                  <a:lnTo>
                    <a:pt x="632" y="249"/>
                  </a:lnTo>
                  <a:lnTo>
                    <a:pt x="634" y="249"/>
                  </a:lnTo>
                  <a:lnTo>
                    <a:pt x="639" y="251"/>
                  </a:lnTo>
                  <a:lnTo>
                    <a:pt x="641" y="251"/>
                  </a:lnTo>
                  <a:lnTo>
                    <a:pt x="644" y="251"/>
                  </a:lnTo>
                  <a:lnTo>
                    <a:pt x="644" y="251"/>
                  </a:lnTo>
                  <a:lnTo>
                    <a:pt x="644" y="251"/>
                  </a:lnTo>
                  <a:lnTo>
                    <a:pt x="646" y="251"/>
                  </a:lnTo>
                  <a:lnTo>
                    <a:pt x="646" y="251"/>
                  </a:lnTo>
                  <a:lnTo>
                    <a:pt x="646" y="251"/>
                  </a:lnTo>
                  <a:lnTo>
                    <a:pt x="651" y="25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3" name="Freeform 83"/>
            <p:cNvSpPr>
              <a:spLocks/>
            </p:cNvSpPr>
            <p:nvPr/>
          </p:nvSpPr>
          <p:spPr bwMode="auto">
            <a:xfrm>
              <a:off x="5267752" y="4959177"/>
              <a:ext cx="167481" cy="77843"/>
            </a:xfrm>
            <a:custGeom>
              <a:avLst/>
              <a:gdLst>
                <a:gd name="T0" fmla="*/ 109 w 142"/>
                <a:gd name="T1" fmla="*/ 14 h 66"/>
                <a:gd name="T2" fmla="*/ 109 w 142"/>
                <a:gd name="T3" fmla="*/ 19 h 66"/>
                <a:gd name="T4" fmla="*/ 90 w 142"/>
                <a:gd name="T5" fmla="*/ 31 h 66"/>
                <a:gd name="T6" fmla="*/ 76 w 142"/>
                <a:gd name="T7" fmla="*/ 38 h 66"/>
                <a:gd name="T8" fmla="*/ 68 w 142"/>
                <a:gd name="T9" fmla="*/ 38 h 66"/>
                <a:gd name="T10" fmla="*/ 59 w 142"/>
                <a:gd name="T11" fmla="*/ 38 h 66"/>
                <a:gd name="T12" fmla="*/ 57 w 142"/>
                <a:gd name="T13" fmla="*/ 38 h 66"/>
                <a:gd name="T14" fmla="*/ 54 w 142"/>
                <a:gd name="T15" fmla="*/ 36 h 66"/>
                <a:gd name="T16" fmla="*/ 42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8 w 142"/>
                <a:gd name="T63" fmla="*/ 62 h 66"/>
                <a:gd name="T64" fmla="*/ 76 w 142"/>
                <a:gd name="T65" fmla="*/ 62 h 66"/>
                <a:gd name="T66" fmla="*/ 90 w 142"/>
                <a:gd name="T67" fmla="*/ 55 h 66"/>
                <a:gd name="T68" fmla="*/ 83 w 142"/>
                <a:gd name="T69" fmla="*/ 57 h 66"/>
                <a:gd name="T70" fmla="*/ 87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39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39" y="0"/>
                  </a:moveTo>
                  <a:lnTo>
                    <a:pt x="139"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8" y="38"/>
                  </a:lnTo>
                  <a:lnTo>
                    <a:pt x="68" y="38"/>
                  </a:lnTo>
                  <a:lnTo>
                    <a:pt x="68" y="36"/>
                  </a:lnTo>
                  <a:lnTo>
                    <a:pt x="68"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2" y="40"/>
                  </a:lnTo>
                  <a:lnTo>
                    <a:pt x="42" y="43"/>
                  </a:lnTo>
                  <a:lnTo>
                    <a:pt x="42" y="43"/>
                  </a:lnTo>
                  <a:lnTo>
                    <a:pt x="45" y="43"/>
                  </a:lnTo>
                  <a:lnTo>
                    <a:pt x="45" y="43"/>
                  </a:lnTo>
                  <a:lnTo>
                    <a:pt x="42" y="45"/>
                  </a:lnTo>
                  <a:lnTo>
                    <a:pt x="45" y="45"/>
                  </a:lnTo>
                  <a:lnTo>
                    <a:pt x="45" y="47"/>
                  </a:lnTo>
                  <a:lnTo>
                    <a:pt x="47" y="47"/>
                  </a:lnTo>
                  <a:lnTo>
                    <a:pt x="47" y="50"/>
                  </a:lnTo>
                  <a:lnTo>
                    <a:pt x="47" y="50"/>
                  </a:lnTo>
                  <a:lnTo>
                    <a:pt x="42"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6"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6" y="47"/>
                  </a:lnTo>
                  <a:lnTo>
                    <a:pt x="16"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2"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8" y="62"/>
                  </a:lnTo>
                  <a:lnTo>
                    <a:pt x="68" y="62"/>
                  </a:lnTo>
                  <a:lnTo>
                    <a:pt x="68"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7" y="57"/>
                  </a:lnTo>
                  <a:lnTo>
                    <a:pt x="90" y="55"/>
                  </a:lnTo>
                  <a:lnTo>
                    <a:pt x="87" y="55"/>
                  </a:lnTo>
                  <a:lnTo>
                    <a:pt x="87"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7" y="50"/>
                  </a:lnTo>
                  <a:lnTo>
                    <a:pt x="87" y="50"/>
                  </a:lnTo>
                  <a:lnTo>
                    <a:pt x="87" y="50"/>
                  </a:lnTo>
                  <a:lnTo>
                    <a:pt x="87" y="47"/>
                  </a:lnTo>
                  <a:lnTo>
                    <a:pt x="87"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3" y="64"/>
                  </a:lnTo>
                  <a:lnTo>
                    <a:pt x="113"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39" y="5"/>
                  </a:lnTo>
                  <a:lnTo>
                    <a:pt x="139" y="2"/>
                  </a:lnTo>
                  <a:lnTo>
                    <a:pt x="142" y="0"/>
                  </a:lnTo>
                  <a:lnTo>
                    <a:pt x="13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4" name="Freeform 84"/>
            <p:cNvSpPr>
              <a:spLocks noEditPoints="1"/>
            </p:cNvSpPr>
            <p:nvPr/>
          </p:nvSpPr>
          <p:spPr bwMode="auto">
            <a:xfrm>
              <a:off x="754022" y="3641740"/>
              <a:ext cx="1041448" cy="161347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4 w 883"/>
                <a:gd name="T33" fmla="*/ 793 h 1368"/>
                <a:gd name="T34" fmla="*/ 43 w 883"/>
                <a:gd name="T35" fmla="*/ 738 h 1368"/>
                <a:gd name="T36" fmla="*/ 123 w 883"/>
                <a:gd name="T37" fmla="*/ 729 h 1368"/>
                <a:gd name="T38" fmla="*/ 171 w 883"/>
                <a:gd name="T39" fmla="*/ 821 h 1368"/>
                <a:gd name="T40" fmla="*/ 202 w 883"/>
                <a:gd name="T41" fmla="*/ 743 h 1368"/>
                <a:gd name="T42" fmla="*/ 152 w 883"/>
                <a:gd name="T43" fmla="*/ 712 h 1368"/>
                <a:gd name="T44" fmla="*/ 133 w 883"/>
                <a:gd name="T45" fmla="*/ 658 h 1368"/>
                <a:gd name="T46" fmla="*/ 273 w 883"/>
                <a:gd name="T47" fmla="*/ 1074 h 1368"/>
                <a:gd name="T48" fmla="*/ 303 w 883"/>
                <a:gd name="T49" fmla="*/ 1108 h 1368"/>
                <a:gd name="T50" fmla="*/ 289 w 883"/>
                <a:gd name="T51" fmla="*/ 1103 h 1368"/>
                <a:gd name="T52" fmla="*/ 334 w 883"/>
                <a:gd name="T53" fmla="*/ 1221 h 1368"/>
                <a:gd name="T54" fmla="*/ 348 w 883"/>
                <a:gd name="T55" fmla="*/ 1247 h 1368"/>
                <a:gd name="T56" fmla="*/ 874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2 w 883"/>
                <a:gd name="T83" fmla="*/ 786 h 1368"/>
                <a:gd name="T84" fmla="*/ 211 w 883"/>
                <a:gd name="T85" fmla="*/ 852 h 1368"/>
                <a:gd name="T86" fmla="*/ 265 w 883"/>
                <a:gd name="T87" fmla="*/ 857 h 1368"/>
                <a:gd name="T88" fmla="*/ 192 w 883"/>
                <a:gd name="T89" fmla="*/ 906 h 1368"/>
                <a:gd name="T90" fmla="*/ 254 w 883"/>
                <a:gd name="T91" fmla="*/ 947 h 1368"/>
                <a:gd name="T92" fmla="*/ 209 w 883"/>
                <a:gd name="T93" fmla="*/ 1008 h 1368"/>
                <a:gd name="T94" fmla="*/ 275 w 883"/>
                <a:gd name="T95" fmla="*/ 1037 h 1368"/>
                <a:gd name="T96" fmla="*/ 275 w 883"/>
                <a:gd name="T97" fmla="*/ 1060 h 1368"/>
                <a:gd name="T98" fmla="*/ 299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7"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7" y="824"/>
                  </a:lnTo>
                  <a:lnTo>
                    <a:pt x="154" y="826"/>
                  </a:lnTo>
                  <a:lnTo>
                    <a:pt x="154" y="828"/>
                  </a:lnTo>
                  <a:lnTo>
                    <a:pt x="157" y="828"/>
                  </a:lnTo>
                  <a:lnTo>
                    <a:pt x="157" y="828"/>
                  </a:lnTo>
                  <a:lnTo>
                    <a:pt x="157" y="828"/>
                  </a:lnTo>
                  <a:lnTo>
                    <a:pt x="159" y="828"/>
                  </a:lnTo>
                  <a:lnTo>
                    <a:pt x="157" y="831"/>
                  </a:lnTo>
                  <a:lnTo>
                    <a:pt x="157" y="831"/>
                  </a:lnTo>
                  <a:lnTo>
                    <a:pt x="157" y="833"/>
                  </a:lnTo>
                  <a:lnTo>
                    <a:pt x="157" y="833"/>
                  </a:lnTo>
                  <a:lnTo>
                    <a:pt x="157" y="833"/>
                  </a:lnTo>
                  <a:lnTo>
                    <a:pt x="157"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7" y="762"/>
                  </a:moveTo>
                  <a:lnTo>
                    <a:pt x="157"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7" y="781"/>
                  </a:lnTo>
                  <a:lnTo>
                    <a:pt x="157" y="781"/>
                  </a:lnTo>
                  <a:lnTo>
                    <a:pt x="157"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7" y="762"/>
                  </a:lnTo>
                  <a:close/>
                  <a:moveTo>
                    <a:pt x="159" y="985"/>
                  </a:moveTo>
                  <a:lnTo>
                    <a:pt x="159" y="987"/>
                  </a:lnTo>
                  <a:lnTo>
                    <a:pt x="159" y="987"/>
                  </a:lnTo>
                  <a:lnTo>
                    <a:pt x="157" y="987"/>
                  </a:lnTo>
                  <a:lnTo>
                    <a:pt x="157" y="987"/>
                  </a:lnTo>
                  <a:lnTo>
                    <a:pt x="157"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5" y="1233"/>
                  </a:lnTo>
                  <a:lnTo>
                    <a:pt x="322" y="1231"/>
                  </a:lnTo>
                  <a:lnTo>
                    <a:pt x="322" y="1228"/>
                  </a:lnTo>
                  <a:lnTo>
                    <a:pt x="325" y="1228"/>
                  </a:lnTo>
                  <a:lnTo>
                    <a:pt x="325" y="1231"/>
                  </a:lnTo>
                  <a:lnTo>
                    <a:pt x="325" y="1231"/>
                  </a:lnTo>
                  <a:lnTo>
                    <a:pt x="325"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5"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9"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3" y="1108"/>
                  </a:lnTo>
                  <a:lnTo>
                    <a:pt x="273" y="1108"/>
                  </a:lnTo>
                  <a:lnTo>
                    <a:pt x="273" y="1108"/>
                  </a:lnTo>
                  <a:lnTo>
                    <a:pt x="273" y="1105"/>
                  </a:lnTo>
                  <a:lnTo>
                    <a:pt x="270" y="1103"/>
                  </a:lnTo>
                  <a:lnTo>
                    <a:pt x="273" y="1103"/>
                  </a:lnTo>
                  <a:lnTo>
                    <a:pt x="273" y="1098"/>
                  </a:lnTo>
                  <a:lnTo>
                    <a:pt x="273" y="1091"/>
                  </a:lnTo>
                  <a:lnTo>
                    <a:pt x="273" y="1091"/>
                  </a:lnTo>
                  <a:lnTo>
                    <a:pt x="273" y="1089"/>
                  </a:lnTo>
                  <a:lnTo>
                    <a:pt x="273" y="1089"/>
                  </a:lnTo>
                  <a:lnTo>
                    <a:pt x="273" y="1086"/>
                  </a:lnTo>
                  <a:lnTo>
                    <a:pt x="273" y="1086"/>
                  </a:lnTo>
                  <a:lnTo>
                    <a:pt x="270" y="1084"/>
                  </a:lnTo>
                  <a:lnTo>
                    <a:pt x="268" y="1082"/>
                  </a:lnTo>
                  <a:lnTo>
                    <a:pt x="268" y="1079"/>
                  </a:lnTo>
                  <a:lnTo>
                    <a:pt x="265" y="1079"/>
                  </a:lnTo>
                  <a:lnTo>
                    <a:pt x="258" y="1077"/>
                  </a:lnTo>
                  <a:lnTo>
                    <a:pt x="256" y="1077"/>
                  </a:lnTo>
                  <a:lnTo>
                    <a:pt x="256" y="1074"/>
                  </a:lnTo>
                  <a:lnTo>
                    <a:pt x="254" y="1072"/>
                  </a:lnTo>
                  <a:lnTo>
                    <a:pt x="249" y="1070"/>
                  </a:lnTo>
                  <a:lnTo>
                    <a:pt x="246" y="1070"/>
                  </a:lnTo>
                  <a:lnTo>
                    <a:pt x="244" y="1067"/>
                  </a:lnTo>
                  <a:lnTo>
                    <a:pt x="239" y="1063"/>
                  </a:lnTo>
                  <a:lnTo>
                    <a:pt x="237" y="1060"/>
                  </a:lnTo>
                  <a:lnTo>
                    <a:pt x="232" y="1058"/>
                  </a:lnTo>
                  <a:lnTo>
                    <a:pt x="230" y="1058"/>
                  </a:lnTo>
                  <a:lnTo>
                    <a:pt x="230" y="1056"/>
                  </a:lnTo>
                  <a:lnTo>
                    <a:pt x="228"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2"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7"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1" y="989"/>
                  </a:lnTo>
                  <a:lnTo>
                    <a:pt x="131" y="989"/>
                  </a:lnTo>
                  <a:lnTo>
                    <a:pt x="131"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1" y="1001"/>
                  </a:lnTo>
                  <a:lnTo>
                    <a:pt x="131" y="1001"/>
                  </a:lnTo>
                  <a:lnTo>
                    <a:pt x="133" y="1001"/>
                  </a:lnTo>
                  <a:lnTo>
                    <a:pt x="131" y="1001"/>
                  </a:lnTo>
                  <a:lnTo>
                    <a:pt x="131" y="1001"/>
                  </a:lnTo>
                  <a:lnTo>
                    <a:pt x="128" y="1001"/>
                  </a:lnTo>
                  <a:lnTo>
                    <a:pt x="128" y="1001"/>
                  </a:lnTo>
                  <a:lnTo>
                    <a:pt x="128" y="1003"/>
                  </a:lnTo>
                  <a:lnTo>
                    <a:pt x="128" y="1003"/>
                  </a:lnTo>
                  <a:lnTo>
                    <a:pt x="128" y="1006"/>
                  </a:lnTo>
                  <a:lnTo>
                    <a:pt x="128" y="1006"/>
                  </a:lnTo>
                  <a:lnTo>
                    <a:pt x="131" y="1006"/>
                  </a:lnTo>
                  <a:lnTo>
                    <a:pt x="131" y="1008"/>
                  </a:lnTo>
                  <a:lnTo>
                    <a:pt x="131" y="1008"/>
                  </a:lnTo>
                  <a:lnTo>
                    <a:pt x="131" y="1011"/>
                  </a:lnTo>
                  <a:lnTo>
                    <a:pt x="131" y="1013"/>
                  </a:lnTo>
                  <a:lnTo>
                    <a:pt x="131" y="1013"/>
                  </a:lnTo>
                  <a:lnTo>
                    <a:pt x="131" y="1015"/>
                  </a:lnTo>
                  <a:lnTo>
                    <a:pt x="131" y="1015"/>
                  </a:lnTo>
                  <a:lnTo>
                    <a:pt x="131"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7" y="1060"/>
                  </a:lnTo>
                  <a:lnTo>
                    <a:pt x="159" y="1058"/>
                  </a:lnTo>
                  <a:lnTo>
                    <a:pt x="161" y="1060"/>
                  </a:lnTo>
                  <a:lnTo>
                    <a:pt x="159" y="1063"/>
                  </a:lnTo>
                  <a:lnTo>
                    <a:pt x="157" y="1063"/>
                  </a:lnTo>
                  <a:lnTo>
                    <a:pt x="157" y="1063"/>
                  </a:lnTo>
                  <a:lnTo>
                    <a:pt x="159" y="1065"/>
                  </a:lnTo>
                  <a:lnTo>
                    <a:pt x="157" y="1065"/>
                  </a:lnTo>
                  <a:lnTo>
                    <a:pt x="157" y="1065"/>
                  </a:lnTo>
                  <a:lnTo>
                    <a:pt x="157" y="1067"/>
                  </a:lnTo>
                  <a:lnTo>
                    <a:pt x="157" y="1070"/>
                  </a:lnTo>
                  <a:lnTo>
                    <a:pt x="157"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2" y="1112"/>
                  </a:lnTo>
                  <a:lnTo>
                    <a:pt x="202" y="1112"/>
                  </a:lnTo>
                  <a:lnTo>
                    <a:pt x="202"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2" y="1148"/>
                  </a:lnTo>
                  <a:lnTo>
                    <a:pt x="202" y="1148"/>
                  </a:lnTo>
                  <a:lnTo>
                    <a:pt x="202" y="1145"/>
                  </a:lnTo>
                  <a:lnTo>
                    <a:pt x="202" y="1145"/>
                  </a:lnTo>
                  <a:lnTo>
                    <a:pt x="202" y="1145"/>
                  </a:lnTo>
                  <a:lnTo>
                    <a:pt x="202" y="1148"/>
                  </a:lnTo>
                  <a:lnTo>
                    <a:pt x="202" y="1148"/>
                  </a:lnTo>
                  <a:lnTo>
                    <a:pt x="202"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8" y="1181"/>
                  </a:lnTo>
                  <a:lnTo>
                    <a:pt x="228" y="1181"/>
                  </a:lnTo>
                  <a:lnTo>
                    <a:pt x="228"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8" y="1205"/>
                  </a:lnTo>
                  <a:lnTo>
                    <a:pt x="228" y="1205"/>
                  </a:lnTo>
                  <a:lnTo>
                    <a:pt x="228" y="1207"/>
                  </a:lnTo>
                  <a:lnTo>
                    <a:pt x="228"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4" y="1209"/>
                  </a:lnTo>
                  <a:lnTo>
                    <a:pt x="254"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3" y="1200"/>
                  </a:lnTo>
                  <a:lnTo>
                    <a:pt x="273" y="1195"/>
                  </a:lnTo>
                  <a:lnTo>
                    <a:pt x="273" y="1193"/>
                  </a:lnTo>
                  <a:lnTo>
                    <a:pt x="273" y="1193"/>
                  </a:lnTo>
                  <a:lnTo>
                    <a:pt x="275" y="1190"/>
                  </a:lnTo>
                  <a:lnTo>
                    <a:pt x="275" y="1190"/>
                  </a:lnTo>
                  <a:lnTo>
                    <a:pt x="275" y="1190"/>
                  </a:lnTo>
                  <a:lnTo>
                    <a:pt x="275" y="1190"/>
                  </a:lnTo>
                  <a:lnTo>
                    <a:pt x="275" y="1195"/>
                  </a:lnTo>
                  <a:lnTo>
                    <a:pt x="275" y="1200"/>
                  </a:lnTo>
                  <a:lnTo>
                    <a:pt x="273" y="1200"/>
                  </a:lnTo>
                  <a:lnTo>
                    <a:pt x="273" y="1202"/>
                  </a:lnTo>
                  <a:lnTo>
                    <a:pt x="270" y="1205"/>
                  </a:lnTo>
                  <a:lnTo>
                    <a:pt x="270" y="1207"/>
                  </a:lnTo>
                  <a:lnTo>
                    <a:pt x="268" y="1209"/>
                  </a:lnTo>
                  <a:lnTo>
                    <a:pt x="263" y="1212"/>
                  </a:lnTo>
                  <a:lnTo>
                    <a:pt x="261" y="1212"/>
                  </a:lnTo>
                  <a:lnTo>
                    <a:pt x="258" y="1212"/>
                  </a:lnTo>
                  <a:lnTo>
                    <a:pt x="258" y="1212"/>
                  </a:lnTo>
                  <a:lnTo>
                    <a:pt x="256" y="1214"/>
                  </a:lnTo>
                  <a:lnTo>
                    <a:pt x="256" y="1214"/>
                  </a:lnTo>
                  <a:lnTo>
                    <a:pt x="254" y="1214"/>
                  </a:lnTo>
                  <a:lnTo>
                    <a:pt x="254" y="1217"/>
                  </a:lnTo>
                  <a:lnTo>
                    <a:pt x="254" y="1217"/>
                  </a:lnTo>
                  <a:lnTo>
                    <a:pt x="254" y="1219"/>
                  </a:lnTo>
                  <a:lnTo>
                    <a:pt x="254"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3" y="1257"/>
                  </a:lnTo>
                  <a:lnTo>
                    <a:pt x="273" y="1257"/>
                  </a:lnTo>
                  <a:lnTo>
                    <a:pt x="273"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5" y="1290"/>
                  </a:lnTo>
                  <a:lnTo>
                    <a:pt x="325" y="1290"/>
                  </a:lnTo>
                  <a:lnTo>
                    <a:pt x="325"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8" y="876"/>
                  </a:lnTo>
                  <a:lnTo>
                    <a:pt x="228"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2" y="887"/>
                  </a:lnTo>
                  <a:lnTo>
                    <a:pt x="202" y="887"/>
                  </a:lnTo>
                  <a:lnTo>
                    <a:pt x="202" y="887"/>
                  </a:lnTo>
                  <a:lnTo>
                    <a:pt x="202" y="887"/>
                  </a:lnTo>
                  <a:lnTo>
                    <a:pt x="202" y="887"/>
                  </a:lnTo>
                  <a:lnTo>
                    <a:pt x="199" y="887"/>
                  </a:lnTo>
                  <a:lnTo>
                    <a:pt x="197" y="895"/>
                  </a:lnTo>
                  <a:lnTo>
                    <a:pt x="194" y="897"/>
                  </a:lnTo>
                  <a:lnTo>
                    <a:pt x="194" y="899"/>
                  </a:lnTo>
                  <a:lnTo>
                    <a:pt x="197" y="899"/>
                  </a:lnTo>
                  <a:lnTo>
                    <a:pt x="199" y="899"/>
                  </a:lnTo>
                  <a:lnTo>
                    <a:pt x="199" y="899"/>
                  </a:lnTo>
                  <a:lnTo>
                    <a:pt x="202"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8"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1" y="703"/>
                  </a:lnTo>
                  <a:lnTo>
                    <a:pt x="131" y="703"/>
                  </a:lnTo>
                  <a:lnTo>
                    <a:pt x="131" y="703"/>
                  </a:lnTo>
                  <a:lnTo>
                    <a:pt x="131" y="705"/>
                  </a:lnTo>
                  <a:lnTo>
                    <a:pt x="131" y="705"/>
                  </a:lnTo>
                  <a:lnTo>
                    <a:pt x="131"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2" y="1153"/>
                  </a:lnTo>
                  <a:lnTo>
                    <a:pt x="202" y="1153"/>
                  </a:lnTo>
                  <a:lnTo>
                    <a:pt x="202" y="1153"/>
                  </a:lnTo>
                  <a:lnTo>
                    <a:pt x="202" y="1153"/>
                  </a:lnTo>
                  <a:lnTo>
                    <a:pt x="199" y="1155"/>
                  </a:lnTo>
                  <a:lnTo>
                    <a:pt x="199" y="1155"/>
                  </a:lnTo>
                  <a:lnTo>
                    <a:pt x="199" y="1157"/>
                  </a:lnTo>
                  <a:lnTo>
                    <a:pt x="199" y="1157"/>
                  </a:lnTo>
                  <a:lnTo>
                    <a:pt x="199" y="1160"/>
                  </a:lnTo>
                  <a:lnTo>
                    <a:pt x="199" y="1160"/>
                  </a:lnTo>
                  <a:lnTo>
                    <a:pt x="199" y="1162"/>
                  </a:lnTo>
                  <a:lnTo>
                    <a:pt x="199" y="1162"/>
                  </a:lnTo>
                  <a:lnTo>
                    <a:pt x="202" y="1162"/>
                  </a:lnTo>
                  <a:lnTo>
                    <a:pt x="202"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2" y="883"/>
                  </a:lnTo>
                  <a:lnTo>
                    <a:pt x="202" y="883"/>
                  </a:lnTo>
                  <a:lnTo>
                    <a:pt x="204" y="880"/>
                  </a:lnTo>
                  <a:lnTo>
                    <a:pt x="202" y="880"/>
                  </a:lnTo>
                  <a:lnTo>
                    <a:pt x="202" y="880"/>
                  </a:lnTo>
                  <a:lnTo>
                    <a:pt x="202" y="880"/>
                  </a:lnTo>
                  <a:lnTo>
                    <a:pt x="202" y="880"/>
                  </a:lnTo>
                  <a:lnTo>
                    <a:pt x="202"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1" y="674"/>
                  </a:lnTo>
                  <a:lnTo>
                    <a:pt x="131" y="674"/>
                  </a:lnTo>
                  <a:lnTo>
                    <a:pt x="131" y="674"/>
                  </a:lnTo>
                  <a:lnTo>
                    <a:pt x="131"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1" y="672"/>
                  </a:lnTo>
                  <a:lnTo>
                    <a:pt x="131" y="672"/>
                  </a:lnTo>
                  <a:lnTo>
                    <a:pt x="131" y="672"/>
                  </a:lnTo>
                  <a:lnTo>
                    <a:pt x="131"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4" y="743"/>
                  </a:moveTo>
                  <a:lnTo>
                    <a:pt x="34" y="743"/>
                  </a:lnTo>
                  <a:lnTo>
                    <a:pt x="31" y="743"/>
                  </a:lnTo>
                  <a:lnTo>
                    <a:pt x="29" y="743"/>
                  </a:lnTo>
                  <a:lnTo>
                    <a:pt x="29" y="743"/>
                  </a:lnTo>
                  <a:lnTo>
                    <a:pt x="29" y="745"/>
                  </a:lnTo>
                  <a:lnTo>
                    <a:pt x="31" y="745"/>
                  </a:lnTo>
                  <a:lnTo>
                    <a:pt x="34" y="748"/>
                  </a:lnTo>
                  <a:lnTo>
                    <a:pt x="36" y="748"/>
                  </a:lnTo>
                  <a:lnTo>
                    <a:pt x="36" y="748"/>
                  </a:lnTo>
                  <a:lnTo>
                    <a:pt x="36" y="748"/>
                  </a:lnTo>
                  <a:lnTo>
                    <a:pt x="38" y="748"/>
                  </a:lnTo>
                  <a:lnTo>
                    <a:pt x="38" y="748"/>
                  </a:lnTo>
                  <a:lnTo>
                    <a:pt x="38" y="745"/>
                  </a:lnTo>
                  <a:lnTo>
                    <a:pt x="36" y="745"/>
                  </a:lnTo>
                  <a:lnTo>
                    <a:pt x="34" y="745"/>
                  </a:lnTo>
                  <a:lnTo>
                    <a:pt x="34" y="745"/>
                  </a:lnTo>
                  <a:lnTo>
                    <a:pt x="34" y="745"/>
                  </a:lnTo>
                  <a:lnTo>
                    <a:pt x="34" y="745"/>
                  </a:lnTo>
                  <a:lnTo>
                    <a:pt x="34"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4" y="760"/>
                  </a:lnTo>
                  <a:lnTo>
                    <a:pt x="34" y="757"/>
                  </a:lnTo>
                  <a:lnTo>
                    <a:pt x="34" y="757"/>
                  </a:lnTo>
                  <a:lnTo>
                    <a:pt x="34" y="757"/>
                  </a:lnTo>
                  <a:lnTo>
                    <a:pt x="31" y="757"/>
                  </a:lnTo>
                  <a:lnTo>
                    <a:pt x="34" y="757"/>
                  </a:lnTo>
                  <a:lnTo>
                    <a:pt x="36" y="757"/>
                  </a:lnTo>
                  <a:lnTo>
                    <a:pt x="38" y="757"/>
                  </a:lnTo>
                  <a:lnTo>
                    <a:pt x="36" y="755"/>
                  </a:lnTo>
                  <a:lnTo>
                    <a:pt x="34" y="755"/>
                  </a:lnTo>
                  <a:lnTo>
                    <a:pt x="31" y="755"/>
                  </a:lnTo>
                  <a:lnTo>
                    <a:pt x="31" y="757"/>
                  </a:lnTo>
                  <a:lnTo>
                    <a:pt x="31" y="762"/>
                  </a:lnTo>
                  <a:lnTo>
                    <a:pt x="31" y="762"/>
                  </a:lnTo>
                  <a:lnTo>
                    <a:pt x="31" y="767"/>
                  </a:lnTo>
                  <a:lnTo>
                    <a:pt x="31" y="769"/>
                  </a:lnTo>
                  <a:lnTo>
                    <a:pt x="34" y="769"/>
                  </a:lnTo>
                  <a:lnTo>
                    <a:pt x="34" y="767"/>
                  </a:lnTo>
                  <a:lnTo>
                    <a:pt x="34" y="764"/>
                  </a:lnTo>
                  <a:lnTo>
                    <a:pt x="34" y="764"/>
                  </a:lnTo>
                  <a:lnTo>
                    <a:pt x="34" y="762"/>
                  </a:lnTo>
                  <a:lnTo>
                    <a:pt x="34" y="762"/>
                  </a:lnTo>
                  <a:lnTo>
                    <a:pt x="34" y="762"/>
                  </a:lnTo>
                  <a:lnTo>
                    <a:pt x="34"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4" y="826"/>
                  </a:lnTo>
                  <a:lnTo>
                    <a:pt x="36" y="826"/>
                  </a:lnTo>
                  <a:lnTo>
                    <a:pt x="36" y="826"/>
                  </a:lnTo>
                  <a:lnTo>
                    <a:pt x="36" y="828"/>
                  </a:lnTo>
                  <a:lnTo>
                    <a:pt x="34" y="828"/>
                  </a:lnTo>
                  <a:lnTo>
                    <a:pt x="34" y="828"/>
                  </a:lnTo>
                  <a:lnTo>
                    <a:pt x="34" y="833"/>
                  </a:lnTo>
                  <a:lnTo>
                    <a:pt x="34"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4" y="812"/>
                  </a:lnTo>
                  <a:lnTo>
                    <a:pt x="34" y="805"/>
                  </a:lnTo>
                  <a:lnTo>
                    <a:pt x="36" y="807"/>
                  </a:lnTo>
                  <a:lnTo>
                    <a:pt x="36" y="809"/>
                  </a:lnTo>
                  <a:lnTo>
                    <a:pt x="36" y="809"/>
                  </a:lnTo>
                  <a:lnTo>
                    <a:pt x="36" y="812"/>
                  </a:lnTo>
                  <a:lnTo>
                    <a:pt x="34" y="814"/>
                  </a:lnTo>
                  <a:lnTo>
                    <a:pt x="34" y="816"/>
                  </a:lnTo>
                  <a:lnTo>
                    <a:pt x="34"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4" y="800"/>
                  </a:lnTo>
                  <a:lnTo>
                    <a:pt x="34" y="800"/>
                  </a:lnTo>
                  <a:lnTo>
                    <a:pt x="34" y="800"/>
                  </a:lnTo>
                  <a:lnTo>
                    <a:pt x="34" y="795"/>
                  </a:lnTo>
                  <a:lnTo>
                    <a:pt x="34" y="795"/>
                  </a:lnTo>
                  <a:lnTo>
                    <a:pt x="34"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4" y="793"/>
                  </a:lnTo>
                  <a:lnTo>
                    <a:pt x="34" y="793"/>
                  </a:lnTo>
                  <a:lnTo>
                    <a:pt x="34" y="793"/>
                  </a:lnTo>
                  <a:lnTo>
                    <a:pt x="31" y="793"/>
                  </a:lnTo>
                  <a:lnTo>
                    <a:pt x="34" y="790"/>
                  </a:lnTo>
                  <a:lnTo>
                    <a:pt x="34" y="790"/>
                  </a:lnTo>
                  <a:lnTo>
                    <a:pt x="34" y="788"/>
                  </a:lnTo>
                  <a:lnTo>
                    <a:pt x="31" y="788"/>
                  </a:lnTo>
                  <a:lnTo>
                    <a:pt x="31" y="788"/>
                  </a:lnTo>
                  <a:lnTo>
                    <a:pt x="36" y="783"/>
                  </a:lnTo>
                  <a:lnTo>
                    <a:pt x="34" y="783"/>
                  </a:lnTo>
                  <a:lnTo>
                    <a:pt x="34" y="781"/>
                  </a:lnTo>
                  <a:lnTo>
                    <a:pt x="34" y="781"/>
                  </a:lnTo>
                  <a:lnTo>
                    <a:pt x="34"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4" y="750"/>
                  </a:lnTo>
                  <a:lnTo>
                    <a:pt x="36" y="750"/>
                  </a:lnTo>
                  <a:lnTo>
                    <a:pt x="36" y="750"/>
                  </a:lnTo>
                  <a:lnTo>
                    <a:pt x="36" y="750"/>
                  </a:lnTo>
                  <a:lnTo>
                    <a:pt x="34"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4" y="727"/>
                  </a:lnTo>
                  <a:lnTo>
                    <a:pt x="34" y="727"/>
                  </a:lnTo>
                  <a:lnTo>
                    <a:pt x="31" y="727"/>
                  </a:lnTo>
                  <a:lnTo>
                    <a:pt x="31" y="729"/>
                  </a:lnTo>
                  <a:lnTo>
                    <a:pt x="31" y="727"/>
                  </a:lnTo>
                  <a:lnTo>
                    <a:pt x="31" y="727"/>
                  </a:lnTo>
                  <a:lnTo>
                    <a:pt x="31" y="724"/>
                  </a:lnTo>
                  <a:lnTo>
                    <a:pt x="31" y="724"/>
                  </a:lnTo>
                  <a:lnTo>
                    <a:pt x="31" y="724"/>
                  </a:lnTo>
                  <a:lnTo>
                    <a:pt x="29" y="722"/>
                  </a:lnTo>
                  <a:lnTo>
                    <a:pt x="29" y="719"/>
                  </a:lnTo>
                  <a:lnTo>
                    <a:pt x="34"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1" y="734"/>
                  </a:lnTo>
                  <a:lnTo>
                    <a:pt x="131" y="734"/>
                  </a:lnTo>
                  <a:lnTo>
                    <a:pt x="131" y="736"/>
                  </a:lnTo>
                  <a:lnTo>
                    <a:pt x="131" y="736"/>
                  </a:lnTo>
                  <a:lnTo>
                    <a:pt x="131" y="738"/>
                  </a:lnTo>
                  <a:lnTo>
                    <a:pt x="133" y="738"/>
                  </a:lnTo>
                  <a:lnTo>
                    <a:pt x="133" y="738"/>
                  </a:lnTo>
                  <a:lnTo>
                    <a:pt x="133" y="741"/>
                  </a:lnTo>
                  <a:lnTo>
                    <a:pt x="133" y="741"/>
                  </a:lnTo>
                  <a:lnTo>
                    <a:pt x="131" y="743"/>
                  </a:lnTo>
                  <a:lnTo>
                    <a:pt x="131"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1" y="712"/>
                  </a:lnTo>
                  <a:lnTo>
                    <a:pt x="131"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2" y="833"/>
                  </a:lnTo>
                  <a:lnTo>
                    <a:pt x="202" y="831"/>
                  </a:lnTo>
                  <a:lnTo>
                    <a:pt x="202"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2" y="821"/>
                  </a:lnTo>
                  <a:lnTo>
                    <a:pt x="202" y="821"/>
                  </a:lnTo>
                  <a:lnTo>
                    <a:pt x="202"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2"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2" y="880"/>
                  </a:lnTo>
                  <a:lnTo>
                    <a:pt x="202" y="880"/>
                  </a:lnTo>
                  <a:lnTo>
                    <a:pt x="202" y="878"/>
                  </a:lnTo>
                  <a:lnTo>
                    <a:pt x="202" y="876"/>
                  </a:lnTo>
                  <a:lnTo>
                    <a:pt x="202" y="876"/>
                  </a:lnTo>
                  <a:lnTo>
                    <a:pt x="202" y="873"/>
                  </a:lnTo>
                  <a:lnTo>
                    <a:pt x="204" y="873"/>
                  </a:lnTo>
                  <a:close/>
                  <a:moveTo>
                    <a:pt x="199" y="738"/>
                  </a:moveTo>
                  <a:lnTo>
                    <a:pt x="202" y="743"/>
                  </a:lnTo>
                  <a:lnTo>
                    <a:pt x="202" y="741"/>
                  </a:lnTo>
                  <a:lnTo>
                    <a:pt x="202"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7" y="663"/>
                  </a:lnTo>
                  <a:lnTo>
                    <a:pt x="157" y="663"/>
                  </a:lnTo>
                  <a:lnTo>
                    <a:pt x="157" y="663"/>
                  </a:lnTo>
                  <a:lnTo>
                    <a:pt x="154" y="665"/>
                  </a:lnTo>
                  <a:lnTo>
                    <a:pt x="154" y="667"/>
                  </a:lnTo>
                  <a:lnTo>
                    <a:pt x="154" y="667"/>
                  </a:lnTo>
                  <a:lnTo>
                    <a:pt x="154" y="670"/>
                  </a:lnTo>
                  <a:lnTo>
                    <a:pt x="154" y="670"/>
                  </a:lnTo>
                  <a:lnTo>
                    <a:pt x="157"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7" y="760"/>
                  </a:lnTo>
                  <a:lnTo>
                    <a:pt x="157"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7" y="703"/>
                  </a:lnTo>
                  <a:lnTo>
                    <a:pt x="157" y="698"/>
                  </a:lnTo>
                  <a:lnTo>
                    <a:pt x="154" y="698"/>
                  </a:lnTo>
                  <a:lnTo>
                    <a:pt x="154" y="698"/>
                  </a:lnTo>
                  <a:lnTo>
                    <a:pt x="154" y="696"/>
                  </a:lnTo>
                  <a:lnTo>
                    <a:pt x="154" y="696"/>
                  </a:lnTo>
                  <a:lnTo>
                    <a:pt x="154" y="696"/>
                  </a:lnTo>
                  <a:lnTo>
                    <a:pt x="152" y="693"/>
                  </a:lnTo>
                  <a:lnTo>
                    <a:pt x="152" y="691"/>
                  </a:lnTo>
                  <a:lnTo>
                    <a:pt x="149" y="689"/>
                  </a:lnTo>
                  <a:lnTo>
                    <a:pt x="149" y="689"/>
                  </a:lnTo>
                  <a:close/>
                  <a:moveTo>
                    <a:pt x="131" y="651"/>
                  </a:moveTo>
                  <a:lnTo>
                    <a:pt x="131" y="653"/>
                  </a:lnTo>
                  <a:lnTo>
                    <a:pt x="131" y="653"/>
                  </a:lnTo>
                  <a:lnTo>
                    <a:pt x="131" y="653"/>
                  </a:lnTo>
                  <a:lnTo>
                    <a:pt x="131" y="658"/>
                  </a:lnTo>
                  <a:lnTo>
                    <a:pt x="133" y="658"/>
                  </a:lnTo>
                  <a:lnTo>
                    <a:pt x="133" y="658"/>
                  </a:lnTo>
                  <a:lnTo>
                    <a:pt x="133" y="660"/>
                  </a:lnTo>
                  <a:lnTo>
                    <a:pt x="133" y="660"/>
                  </a:lnTo>
                  <a:lnTo>
                    <a:pt x="135" y="660"/>
                  </a:lnTo>
                  <a:lnTo>
                    <a:pt x="135" y="658"/>
                  </a:lnTo>
                  <a:lnTo>
                    <a:pt x="135" y="655"/>
                  </a:lnTo>
                  <a:lnTo>
                    <a:pt x="133" y="651"/>
                  </a:lnTo>
                  <a:lnTo>
                    <a:pt x="133" y="651"/>
                  </a:lnTo>
                  <a:lnTo>
                    <a:pt x="131"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7" y="655"/>
                  </a:lnTo>
                  <a:lnTo>
                    <a:pt x="159" y="655"/>
                  </a:lnTo>
                  <a:lnTo>
                    <a:pt x="161" y="653"/>
                  </a:lnTo>
                  <a:lnTo>
                    <a:pt x="161" y="651"/>
                  </a:lnTo>
                  <a:lnTo>
                    <a:pt x="159" y="651"/>
                  </a:lnTo>
                  <a:lnTo>
                    <a:pt x="157" y="651"/>
                  </a:lnTo>
                  <a:lnTo>
                    <a:pt x="157"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3" y="1077"/>
                  </a:lnTo>
                  <a:lnTo>
                    <a:pt x="273" y="1077"/>
                  </a:lnTo>
                  <a:lnTo>
                    <a:pt x="273" y="1074"/>
                  </a:lnTo>
                  <a:lnTo>
                    <a:pt x="273" y="1074"/>
                  </a:lnTo>
                  <a:lnTo>
                    <a:pt x="270" y="1074"/>
                  </a:lnTo>
                  <a:close/>
                  <a:moveTo>
                    <a:pt x="280" y="1074"/>
                  </a:moveTo>
                  <a:lnTo>
                    <a:pt x="280" y="1074"/>
                  </a:lnTo>
                  <a:lnTo>
                    <a:pt x="280" y="1074"/>
                  </a:lnTo>
                  <a:lnTo>
                    <a:pt x="277" y="1077"/>
                  </a:lnTo>
                  <a:lnTo>
                    <a:pt x="275" y="1077"/>
                  </a:lnTo>
                  <a:lnTo>
                    <a:pt x="273" y="1077"/>
                  </a:lnTo>
                  <a:lnTo>
                    <a:pt x="273" y="1077"/>
                  </a:lnTo>
                  <a:lnTo>
                    <a:pt x="273" y="1079"/>
                  </a:lnTo>
                  <a:lnTo>
                    <a:pt x="270" y="1079"/>
                  </a:lnTo>
                  <a:lnTo>
                    <a:pt x="270" y="1079"/>
                  </a:lnTo>
                  <a:lnTo>
                    <a:pt x="268" y="1079"/>
                  </a:lnTo>
                  <a:lnTo>
                    <a:pt x="270" y="1079"/>
                  </a:lnTo>
                  <a:lnTo>
                    <a:pt x="270" y="1082"/>
                  </a:lnTo>
                  <a:lnTo>
                    <a:pt x="270" y="1082"/>
                  </a:lnTo>
                  <a:lnTo>
                    <a:pt x="273"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5"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3" y="1103"/>
                  </a:lnTo>
                  <a:lnTo>
                    <a:pt x="273"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9" y="1098"/>
                  </a:lnTo>
                  <a:lnTo>
                    <a:pt x="299" y="1098"/>
                  </a:lnTo>
                  <a:lnTo>
                    <a:pt x="299" y="1101"/>
                  </a:lnTo>
                  <a:lnTo>
                    <a:pt x="296" y="1101"/>
                  </a:lnTo>
                  <a:lnTo>
                    <a:pt x="296" y="1101"/>
                  </a:lnTo>
                  <a:lnTo>
                    <a:pt x="296" y="1103"/>
                  </a:lnTo>
                  <a:lnTo>
                    <a:pt x="296" y="1105"/>
                  </a:lnTo>
                  <a:lnTo>
                    <a:pt x="296" y="1108"/>
                  </a:lnTo>
                  <a:lnTo>
                    <a:pt x="299" y="1108"/>
                  </a:lnTo>
                  <a:lnTo>
                    <a:pt x="301" y="1108"/>
                  </a:lnTo>
                  <a:lnTo>
                    <a:pt x="301" y="1108"/>
                  </a:lnTo>
                  <a:lnTo>
                    <a:pt x="301" y="1110"/>
                  </a:lnTo>
                  <a:lnTo>
                    <a:pt x="301" y="1110"/>
                  </a:lnTo>
                  <a:lnTo>
                    <a:pt x="299" y="1110"/>
                  </a:lnTo>
                  <a:lnTo>
                    <a:pt x="299" y="1110"/>
                  </a:lnTo>
                  <a:lnTo>
                    <a:pt x="299" y="1110"/>
                  </a:lnTo>
                  <a:lnTo>
                    <a:pt x="299" y="1112"/>
                  </a:lnTo>
                  <a:lnTo>
                    <a:pt x="299" y="1115"/>
                  </a:lnTo>
                  <a:lnTo>
                    <a:pt x="299"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4"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4" y="1273"/>
                  </a:lnTo>
                  <a:lnTo>
                    <a:pt x="344" y="1273"/>
                  </a:lnTo>
                  <a:lnTo>
                    <a:pt x="344" y="1273"/>
                  </a:lnTo>
                  <a:lnTo>
                    <a:pt x="344" y="1273"/>
                  </a:lnTo>
                  <a:close/>
                  <a:moveTo>
                    <a:pt x="299" y="1150"/>
                  </a:moveTo>
                  <a:lnTo>
                    <a:pt x="299" y="1150"/>
                  </a:lnTo>
                  <a:lnTo>
                    <a:pt x="299" y="1153"/>
                  </a:lnTo>
                  <a:lnTo>
                    <a:pt x="299"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9" y="1145"/>
                  </a:lnTo>
                  <a:lnTo>
                    <a:pt x="299" y="1145"/>
                  </a:lnTo>
                  <a:lnTo>
                    <a:pt x="299" y="1148"/>
                  </a:lnTo>
                  <a:lnTo>
                    <a:pt x="299" y="1148"/>
                  </a:lnTo>
                  <a:lnTo>
                    <a:pt x="299" y="1148"/>
                  </a:lnTo>
                  <a:lnTo>
                    <a:pt x="299" y="1148"/>
                  </a:lnTo>
                  <a:lnTo>
                    <a:pt x="299" y="1150"/>
                  </a:lnTo>
                  <a:close/>
                  <a:moveTo>
                    <a:pt x="351" y="1261"/>
                  </a:moveTo>
                  <a:lnTo>
                    <a:pt x="351" y="1261"/>
                  </a:lnTo>
                  <a:lnTo>
                    <a:pt x="348" y="1259"/>
                  </a:lnTo>
                  <a:lnTo>
                    <a:pt x="351" y="1259"/>
                  </a:lnTo>
                  <a:lnTo>
                    <a:pt x="351"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1" y="1264"/>
                  </a:lnTo>
                  <a:lnTo>
                    <a:pt x="351" y="1264"/>
                  </a:lnTo>
                  <a:lnTo>
                    <a:pt x="353" y="1264"/>
                  </a:lnTo>
                  <a:lnTo>
                    <a:pt x="353" y="1264"/>
                  </a:lnTo>
                  <a:lnTo>
                    <a:pt x="353" y="1261"/>
                  </a:lnTo>
                  <a:lnTo>
                    <a:pt x="351" y="1261"/>
                  </a:lnTo>
                  <a:lnTo>
                    <a:pt x="351"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5" y="1214"/>
                  </a:lnTo>
                  <a:lnTo>
                    <a:pt x="325"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4"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4"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4"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4" y="1245"/>
                  </a:lnTo>
                  <a:lnTo>
                    <a:pt x="344"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1" y="1361"/>
                  </a:lnTo>
                  <a:lnTo>
                    <a:pt x="881"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4" y="1349"/>
                  </a:lnTo>
                  <a:lnTo>
                    <a:pt x="874"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5" y="1311"/>
                  </a:lnTo>
                  <a:lnTo>
                    <a:pt x="855" y="1311"/>
                  </a:lnTo>
                  <a:lnTo>
                    <a:pt x="855" y="1311"/>
                  </a:lnTo>
                  <a:lnTo>
                    <a:pt x="855" y="1311"/>
                  </a:lnTo>
                  <a:lnTo>
                    <a:pt x="855" y="1311"/>
                  </a:lnTo>
                  <a:lnTo>
                    <a:pt x="855" y="1311"/>
                  </a:lnTo>
                  <a:lnTo>
                    <a:pt x="855" y="1309"/>
                  </a:lnTo>
                  <a:lnTo>
                    <a:pt x="855" y="1309"/>
                  </a:lnTo>
                  <a:lnTo>
                    <a:pt x="855" y="1309"/>
                  </a:lnTo>
                  <a:lnTo>
                    <a:pt x="852" y="1309"/>
                  </a:lnTo>
                  <a:lnTo>
                    <a:pt x="852" y="1309"/>
                  </a:lnTo>
                  <a:lnTo>
                    <a:pt x="852" y="1309"/>
                  </a:lnTo>
                  <a:lnTo>
                    <a:pt x="852" y="1309"/>
                  </a:lnTo>
                  <a:lnTo>
                    <a:pt x="852" y="1306"/>
                  </a:lnTo>
                  <a:lnTo>
                    <a:pt x="852" y="1306"/>
                  </a:lnTo>
                  <a:lnTo>
                    <a:pt x="852" y="1306"/>
                  </a:lnTo>
                  <a:lnTo>
                    <a:pt x="852" y="1304"/>
                  </a:lnTo>
                  <a:lnTo>
                    <a:pt x="855" y="1304"/>
                  </a:lnTo>
                  <a:lnTo>
                    <a:pt x="855" y="1304"/>
                  </a:lnTo>
                  <a:lnTo>
                    <a:pt x="855"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5" y="1221"/>
                  </a:lnTo>
                  <a:lnTo>
                    <a:pt x="855" y="1219"/>
                  </a:lnTo>
                  <a:lnTo>
                    <a:pt x="855" y="1219"/>
                  </a:lnTo>
                  <a:lnTo>
                    <a:pt x="855" y="1217"/>
                  </a:lnTo>
                  <a:lnTo>
                    <a:pt x="855" y="1217"/>
                  </a:lnTo>
                  <a:lnTo>
                    <a:pt x="852" y="1217"/>
                  </a:lnTo>
                  <a:lnTo>
                    <a:pt x="852" y="1217"/>
                  </a:lnTo>
                  <a:lnTo>
                    <a:pt x="852" y="1214"/>
                  </a:lnTo>
                  <a:lnTo>
                    <a:pt x="850" y="1214"/>
                  </a:lnTo>
                  <a:lnTo>
                    <a:pt x="850" y="1214"/>
                  </a:lnTo>
                  <a:lnTo>
                    <a:pt x="848"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9" y="1190"/>
                  </a:lnTo>
                  <a:lnTo>
                    <a:pt x="829" y="1190"/>
                  </a:lnTo>
                  <a:lnTo>
                    <a:pt x="829" y="1190"/>
                  </a:lnTo>
                  <a:lnTo>
                    <a:pt x="829" y="1188"/>
                  </a:lnTo>
                  <a:lnTo>
                    <a:pt x="829" y="1188"/>
                  </a:lnTo>
                  <a:lnTo>
                    <a:pt x="826" y="1186"/>
                  </a:lnTo>
                  <a:lnTo>
                    <a:pt x="824" y="1186"/>
                  </a:lnTo>
                  <a:lnTo>
                    <a:pt x="824" y="1186"/>
                  </a:lnTo>
                  <a:lnTo>
                    <a:pt x="824" y="1183"/>
                  </a:lnTo>
                  <a:lnTo>
                    <a:pt x="824" y="1181"/>
                  </a:lnTo>
                  <a:lnTo>
                    <a:pt x="826" y="1181"/>
                  </a:lnTo>
                  <a:lnTo>
                    <a:pt x="826" y="1181"/>
                  </a:lnTo>
                  <a:lnTo>
                    <a:pt x="829" y="1181"/>
                  </a:lnTo>
                  <a:lnTo>
                    <a:pt x="829" y="1181"/>
                  </a:lnTo>
                  <a:lnTo>
                    <a:pt x="829" y="1181"/>
                  </a:lnTo>
                  <a:lnTo>
                    <a:pt x="829" y="1179"/>
                  </a:lnTo>
                  <a:lnTo>
                    <a:pt x="829" y="1179"/>
                  </a:lnTo>
                  <a:lnTo>
                    <a:pt x="829" y="1179"/>
                  </a:lnTo>
                  <a:lnTo>
                    <a:pt x="829" y="1179"/>
                  </a:lnTo>
                  <a:lnTo>
                    <a:pt x="826" y="1176"/>
                  </a:lnTo>
                  <a:lnTo>
                    <a:pt x="829"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2" y="1169"/>
                  </a:lnTo>
                  <a:lnTo>
                    <a:pt x="822" y="1167"/>
                  </a:lnTo>
                  <a:lnTo>
                    <a:pt x="822" y="1167"/>
                  </a:lnTo>
                  <a:lnTo>
                    <a:pt x="822" y="1167"/>
                  </a:lnTo>
                  <a:lnTo>
                    <a:pt x="822" y="1164"/>
                  </a:lnTo>
                  <a:lnTo>
                    <a:pt x="822" y="1164"/>
                  </a:lnTo>
                  <a:lnTo>
                    <a:pt x="822" y="1164"/>
                  </a:lnTo>
                  <a:lnTo>
                    <a:pt x="819" y="1162"/>
                  </a:lnTo>
                  <a:lnTo>
                    <a:pt x="819" y="1162"/>
                  </a:lnTo>
                  <a:lnTo>
                    <a:pt x="819" y="1162"/>
                  </a:lnTo>
                  <a:lnTo>
                    <a:pt x="817" y="1162"/>
                  </a:lnTo>
                  <a:lnTo>
                    <a:pt x="814" y="1162"/>
                  </a:lnTo>
                  <a:lnTo>
                    <a:pt x="814" y="1162"/>
                  </a:lnTo>
                  <a:lnTo>
                    <a:pt x="812" y="1160"/>
                  </a:lnTo>
                  <a:lnTo>
                    <a:pt x="812" y="1160"/>
                  </a:lnTo>
                  <a:lnTo>
                    <a:pt x="810" y="1157"/>
                  </a:lnTo>
                  <a:lnTo>
                    <a:pt x="810" y="1155"/>
                  </a:lnTo>
                  <a:lnTo>
                    <a:pt x="810" y="1155"/>
                  </a:lnTo>
                  <a:lnTo>
                    <a:pt x="810" y="1153"/>
                  </a:lnTo>
                  <a:lnTo>
                    <a:pt x="810" y="1150"/>
                  </a:lnTo>
                  <a:lnTo>
                    <a:pt x="810" y="1150"/>
                  </a:lnTo>
                  <a:lnTo>
                    <a:pt x="810" y="1148"/>
                  </a:lnTo>
                  <a:lnTo>
                    <a:pt x="810" y="1145"/>
                  </a:lnTo>
                  <a:lnTo>
                    <a:pt x="807" y="1145"/>
                  </a:lnTo>
                  <a:lnTo>
                    <a:pt x="805" y="1143"/>
                  </a:lnTo>
                  <a:lnTo>
                    <a:pt x="805" y="1143"/>
                  </a:lnTo>
                  <a:lnTo>
                    <a:pt x="803" y="1141"/>
                  </a:lnTo>
                  <a:lnTo>
                    <a:pt x="803" y="1141"/>
                  </a:lnTo>
                  <a:lnTo>
                    <a:pt x="803" y="1141"/>
                  </a:lnTo>
                  <a:lnTo>
                    <a:pt x="803" y="1138"/>
                  </a:lnTo>
                  <a:lnTo>
                    <a:pt x="803" y="1138"/>
                  </a:lnTo>
                  <a:lnTo>
                    <a:pt x="803"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4" y="1089"/>
                  </a:lnTo>
                  <a:lnTo>
                    <a:pt x="784" y="1089"/>
                  </a:lnTo>
                  <a:lnTo>
                    <a:pt x="784" y="1089"/>
                  </a:lnTo>
                  <a:lnTo>
                    <a:pt x="781" y="1089"/>
                  </a:lnTo>
                  <a:lnTo>
                    <a:pt x="781" y="1089"/>
                  </a:lnTo>
                  <a:lnTo>
                    <a:pt x="781" y="1089"/>
                  </a:lnTo>
                  <a:lnTo>
                    <a:pt x="779" y="1089"/>
                  </a:lnTo>
                  <a:lnTo>
                    <a:pt x="779" y="1091"/>
                  </a:lnTo>
                  <a:lnTo>
                    <a:pt x="779" y="1091"/>
                  </a:lnTo>
                  <a:lnTo>
                    <a:pt x="777" y="1091"/>
                  </a:lnTo>
                  <a:lnTo>
                    <a:pt x="777" y="1091"/>
                  </a:lnTo>
                  <a:lnTo>
                    <a:pt x="777" y="1091"/>
                  </a:lnTo>
                  <a:lnTo>
                    <a:pt x="777" y="1093"/>
                  </a:lnTo>
                  <a:lnTo>
                    <a:pt x="777" y="1093"/>
                  </a:lnTo>
                  <a:lnTo>
                    <a:pt x="777" y="1093"/>
                  </a:lnTo>
                  <a:lnTo>
                    <a:pt x="777" y="1093"/>
                  </a:lnTo>
                  <a:lnTo>
                    <a:pt x="777"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8" y="1060"/>
                  </a:lnTo>
                  <a:lnTo>
                    <a:pt x="758" y="1060"/>
                  </a:lnTo>
                  <a:lnTo>
                    <a:pt x="758" y="1060"/>
                  </a:lnTo>
                  <a:lnTo>
                    <a:pt x="758" y="1060"/>
                  </a:lnTo>
                  <a:lnTo>
                    <a:pt x="758" y="1060"/>
                  </a:lnTo>
                  <a:lnTo>
                    <a:pt x="758" y="1058"/>
                  </a:lnTo>
                  <a:lnTo>
                    <a:pt x="758" y="1058"/>
                  </a:lnTo>
                  <a:lnTo>
                    <a:pt x="758" y="1058"/>
                  </a:lnTo>
                  <a:lnTo>
                    <a:pt x="758" y="1056"/>
                  </a:lnTo>
                  <a:lnTo>
                    <a:pt x="758" y="1056"/>
                  </a:lnTo>
                  <a:lnTo>
                    <a:pt x="758" y="1053"/>
                  </a:lnTo>
                  <a:lnTo>
                    <a:pt x="758" y="1053"/>
                  </a:lnTo>
                  <a:lnTo>
                    <a:pt x="758" y="1053"/>
                  </a:lnTo>
                  <a:lnTo>
                    <a:pt x="758" y="1051"/>
                  </a:lnTo>
                  <a:lnTo>
                    <a:pt x="758" y="1051"/>
                  </a:lnTo>
                  <a:lnTo>
                    <a:pt x="760" y="1051"/>
                  </a:lnTo>
                  <a:lnTo>
                    <a:pt x="758" y="1048"/>
                  </a:lnTo>
                  <a:lnTo>
                    <a:pt x="758" y="1048"/>
                  </a:lnTo>
                  <a:lnTo>
                    <a:pt x="758" y="1048"/>
                  </a:lnTo>
                  <a:lnTo>
                    <a:pt x="758" y="1046"/>
                  </a:lnTo>
                  <a:lnTo>
                    <a:pt x="758" y="1048"/>
                  </a:lnTo>
                  <a:lnTo>
                    <a:pt x="758" y="1048"/>
                  </a:lnTo>
                  <a:lnTo>
                    <a:pt x="755" y="1051"/>
                  </a:lnTo>
                  <a:lnTo>
                    <a:pt x="755" y="1051"/>
                  </a:lnTo>
                  <a:lnTo>
                    <a:pt x="753" y="1051"/>
                  </a:lnTo>
                  <a:lnTo>
                    <a:pt x="751"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2"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3" y="1018"/>
                  </a:lnTo>
                  <a:lnTo>
                    <a:pt x="715" y="1018"/>
                  </a:lnTo>
                  <a:lnTo>
                    <a:pt x="715" y="1018"/>
                  </a:lnTo>
                  <a:lnTo>
                    <a:pt x="715" y="1018"/>
                  </a:lnTo>
                  <a:lnTo>
                    <a:pt x="715" y="1015"/>
                  </a:lnTo>
                  <a:lnTo>
                    <a:pt x="713" y="1015"/>
                  </a:lnTo>
                  <a:lnTo>
                    <a:pt x="713" y="1013"/>
                  </a:lnTo>
                  <a:lnTo>
                    <a:pt x="713"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3" y="999"/>
                  </a:lnTo>
                  <a:lnTo>
                    <a:pt x="713" y="999"/>
                  </a:lnTo>
                  <a:lnTo>
                    <a:pt x="713" y="999"/>
                  </a:lnTo>
                  <a:lnTo>
                    <a:pt x="713" y="996"/>
                  </a:lnTo>
                  <a:lnTo>
                    <a:pt x="713" y="996"/>
                  </a:lnTo>
                  <a:lnTo>
                    <a:pt x="713" y="996"/>
                  </a:lnTo>
                  <a:lnTo>
                    <a:pt x="713" y="994"/>
                  </a:lnTo>
                  <a:lnTo>
                    <a:pt x="713"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3" y="982"/>
                  </a:lnTo>
                  <a:lnTo>
                    <a:pt x="713" y="980"/>
                  </a:lnTo>
                  <a:lnTo>
                    <a:pt x="713" y="980"/>
                  </a:lnTo>
                  <a:lnTo>
                    <a:pt x="713" y="980"/>
                  </a:lnTo>
                  <a:lnTo>
                    <a:pt x="713" y="977"/>
                  </a:lnTo>
                  <a:lnTo>
                    <a:pt x="713" y="977"/>
                  </a:lnTo>
                  <a:lnTo>
                    <a:pt x="715" y="977"/>
                  </a:lnTo>
                  <a:lnTo>
                    <a:pt x="715" y="975"/>
                  </a:lnTo>
                  <a:lnTo>
                    <a:pt x="713" y="975"/>
                  </a:lnTo>
                  <a:lnTo>
                    <a:pt x="713" y="975"/>
                  </a:lnTo>
                  <a:lnTo>
                    <a:pt x="713" y="973"/>
                  </a:lnTo>
                  <a:lnTo>
                    <a:pt x="713" y="973"/>
                  </a:lnTo>
                  <a:lnTo>
                    <a:pt x="713" y="973"/>
                  </a:lnTo>
                  <a:lnTo>
                    <a:pt x="713" y="970"/>
                  </a:lnTo>
                  <a:lnTo>
                    <a:pt x="713" y="970"/>
                  </a:lnTo>
                  <a:lnTo>
                    <a:pt x="710" y="970"/>
                  </a:lnTo>
                  <a:lnTo>
                    <a:pt x="710" y="968"/>
                  </a:lnTo>
                  <a:lnTo>
                    <a:pt x="710" y="968"/>
                  </a:lnTo>
                  <a:lnTo>
                    <a:pt x="708" y="968"/>
                  </a:lnTo>
                  <a:lnTo>
                    <a:pt x="708" y="970"/>
                  </a:lnTo>
                  <a:lnTo>
                    <a:pt x="706" y="970"/>
                  </a:lnTo>
                  <a:lnTo>
                    <a:pt x="706" y="970"/>
                  </a:lnTo>
                  <a:lnTo>
                    <a:pt x="706" y="970"/>
                  </a:lnTo>
                  <a:lnTo>
                    <a:pt x="703" y="968"/>
                  </a:lnTo>
                  <a:lnTo>
                    <a:pt x="706" y="968"/>
                  </a:lnTo>
                  <a:lnTo>
                    <a:pt x="706" y="966"/>
                  </a:lnTo>
                  <a:lnTo>
                    <a:pt x="703" y="963"/>
                  </a:lnTo>
                  <a:lnTo>
                    <a:pt x="703" y="961"/>
                  </a:lnTo>
                  <a:lnTo>
                    <a:pt x="703" y="961"/>
                  </a:lnTo>
                  <a:lnTo>
                    <a:pt x="706" y="958"/>
                  </a:lnTo>
                  <a:lnTo>
                    <a:pt x="706" y="956"/>
                  </a:lnTo>
                  <a:lnTo>
                    <a:pt x="706" y="956"/>
                  </a:lnTo>
                  <a:lnTo>
                    <a:pt x="706"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7" y="940"/>
                  </a:lnTo>
                  <a:lnTo>
                    <a:pt x="687" y="940"/>
                  </a:lnTo>
                  <a:lnTo>
                    <a:pt x="687" y="940"/>
                  </a:lnTo>
                  <a:lnTo>
                    <a:pt x="687" y="940"/>
                  </a:lnTo>
                  <a:lnTo>
                    <a:pt x="684" y="937"/>
                  </a:lnTo>
                  <a:lnTo>
                    <a:pt x="684" y="937"/>
                  </a:lnTo>
                  <a:lnTo>
                    <a:pt x="684" y="937"/>
                  </a:lnTo>
                  <a:lnTo>
                    <a:pt x="684" y="937"/>
                  </a:lnTo>
                  <a:lnTo>
                    <a:pt x="684" y="935"/>
                  </a:lnTo>
                  <a:lnTo>
                    <a:pt x="682" y="935"/>
                  </a:lnTo>
                  <a:lnTo>
                    <a:pt x="682" y="935"/>
                  </a:lnTo>
                  <a:lnTo>
                    <a:pt x="682" y="935"/>
                  </a:lnTo>
                  <a:lnTo>
                    <a:pt x="680" y="935"/>
                  </a:lnTo>
                  <a:lnTo>
                    <a:pt x="680" y="935"/>
                  </a:lnTo>
                  <a:lnTo>
                    <a:pt x="680" y="932"/>
                  </a:lnTo>
                  <a:lnTo>
                    <a:pt x="680"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1" y="914"/>
                  </a:lnTo>
                  <a:lnTo>
                    <a:pt x="661" y="911"/>
                  </a:lnTo>
                  <a:lnTo>
                    <a:pt x="658" y="911"/>
                  </a:lnTo>
                  <a:lnTo>
                    <a:pt x="658" y="909"/>
                  </a:lnTo>
                  <a:lnTo>
                    <a:pt x="658" y="906"/>
                  </a:lnTo>
                  <a:lnTo>
                    <a:pt x="658" y="906"/>
                  </a:lnTo>
                  <a:lnTo>
                    <a:pt x="658" y="904"/>
                  </a:lnTo>
                  <a:lnTo>
                    <a:pt x="658" y="902"/>
                  </a:lnTo>
                  <a:lnTo>
                    <a:pt x="656" y="899"/>
                  </a:lnTo>
                  <a:lnTo>
                    <a:pt x="656" y="899"/>
                  </a:lnTo>
                  <a:lnTo>
                    <a:pt x="656" y="897"/>
                  </a:lnTo>
                  <a:lnTo>
                    <a:pt x="654" y="897"/>
                  </a:lnTo>
                  <a:lnTo>
                    <a:pt x="654" y="897"/>
                  </a:lnTo>
                  <a:lnTo>
                    <a:pt x="654" y="897"/>
                  </a:lnTo>
                  <a:lnTo>
                    <a:pt x="654" y="897"/>
                  </a:lnTo>
                  <a:lnTo>
                    <a:pt x="654" y="895"/>
                  </a:lnTo>
                  <a:lnTo>
                    <a:pt x="654" y="895"/>
                  </a:lnTo>
                  <a:lnTo>
                    <a:pt x="654" y="895"/>
                  </a:lnTo>
                  <a:lnTo>
                    <a:pt x="654" y="892"/>
                  </a:lnTo>
                  <a:lnTo>
                    <a:pt x="654" y="892"/>
                  </a:lnTo>
                  <a:lnTo>
                    <a:pt x="654" y="892"/>
                  </a:lnTo>
                  <a:lnTo>
                    <a:pt x="654" y="890"/>
                  </a:lnTo>
                  <a:lnTo>
                    <a:pt x="654" y="890"/>
                  </a:lnTo>
                  <a:lnTo>
                    <a:pt x="654" y="887"/>
                  </a:lnTo>
                  <a:lnTo>
                    <a:pt x="654" y="887"/>
                  </a:lnTo>
                  <a:lnTo>
                    <a:pt x="656" y="887"/>
                  </a:lnTo>
                  <a:lnTo>
                    <a:pt x="656" y="887"/>
                  </a:lnTo>
                  <a:lnTo>
                    <a:pt x="656" y="887"/>
                  </a:lnTo>
                  <a:lnTo>
                    <a:pt x="658" y="890"/>
                  </a:lnTo>
                  <a:lnTo>
                    <a:pt x="661" y="890"/>
                  </a:lnTo>
                  <a:lnTo>
                    <a:pt x="663" y="890"/>
                  </a:lnTo>
                  <a:lnTo>
                    <a:pt x="663" y="890"/>
                  </a:lnTo>
                  <a:lnTo>
                    <a:pt x="663" y="887"/>
                  </a:lnTo>
                  <a:lnTo>
                    <a:pt x="663" y="885"/>
                  </a:lnTo>
                  <a:lnTo>
                    <a:pt x="663" y="885"/>
                  </a:lnTo>
                  <a:lnTo>
                    <a:pt x="663" y="883"/>
                  </a:lnTo>
                  <a:lnTo>
                    <a:pt x="663" y="883"/>
                  </a:lnTo>
                  <a:lnTo>
                    <a:pt x="663" y="883"/>
                  </a:lnTo>
                  <a:lnTo>
                    <a:pt x="663" y="880"/>
                  </a:lnTo>
                  <a:lnTo>
                    <a:pt x="661" y="880"/>
                  </a:lnTo>
                  <a:lnTo>
                    <a:pt x="661" y="880"/>
                  </a:lnTo>
                  <a:lnTo>
                    <a:pt x="661"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1" y="852"/>
                  </a:lnTo>
                  <a:lnTo>
                    <a:pt x="661" y="847"/>
                  </a:lnTo>
                  <a:lnTo>
                    <a:pt x="665" y="831"/>
                  </a:lnTo>
                  <a:lnTo>
                    <a:pt x="670" y="812"/>
                  </a:lnTo>
                  <a:lnTo>
                    <a:pt x="675" y="795"/>
                  </a:lnTo>
                  <a:lnTo>
                    <a:pt x="680" y="779"/>
                  </a:lnTo>
                  <a:lnTo>
                    <a:pt x="684" y="769"/>
                  </a:lnTo>
                  <a:lnTo>
                    <a:pt x="689" y="748"/>
                  </a:lnTo>
                  <a:lnTo>
                    <a:pt x="694" y="729"/>
                  </a:lnTo>
                  <a:lnTo>
                    <a:pt x="701" y="703"/>
                  </a:lnTo>
                  <a:lnTo>
                    <a:pt x="710" y="677"/>
                  </a:lnTo>
                  <a:lnTo>
                    <a:pt x="717" y="653"/>
                  </a:lnTo>
                  <a:lnTo>
                    <a:pt x="724" y="627"/>
                  </a:lnTo>
                  <a:lnTo>
                    <a:pt x="732"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3" y="360"/>
                  </a:lnTo>
                  <a:lnTo>
                    <a:pt x="805" y="353"/>
                  </a:lnTo>
                  <a:lnTo>
                    <a:pt x="807" y="345"/>
                  </a:lnTo>
                  <a:lnTo>
                    <a:pt x="810" y="338"/>
                  </a:lnTo>
                  <a:lnTo>
                    <a:pt x="812" y="331"/>
                  </a:lnTo>
                  <a:lnTo>
                    <a:pt x="791" y="324"/>
                  </a:lnTo>
                  <a:lnTo>
                    <a:pt x="772" y="319"/>
                  </a:lnTo>
                  <a:lnTo>
                    <a:pt x="751"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7" y="215"/>
                  </a:lnTo>
                  <a:lnTo>
                    <a:pt x="448" y="206"/>
                  </a:lnTo>
                  <a:lnTo>
                    <a:pt x="426" y="199"/>
                  </a:lnTo>
                  <a:lnTo>
                    <a:pt x="407" y="192"/>
                  </a:lnTo>
                  <a:lnTo>
                    <a:pt x="388" y="182"/>
                  </a:lnTo>
                  <a:lnTo>
                    <a:pt x="370" y="175"/>
                  </a:lnTo>
                  <a:lnTo>
                    <a:pt x="348" y="165"/>
                  </a:lnTo>
                  <a:lnTo>
                    <a:pt x="329" y="156"/>
                  </a:lnTo>
                  <a:lnTo>
                    <a:pt x="310" y="147"/>
                  </a:lnTo>
                  <a:lnTo>
                    <a:pt x="291" y="139"/>
                  </a:lnTo>
                  <a:lnTo>
                    <a:pt x="273" y="130"/>
                  </a:lnTo>
                  <a:lnTo>
                    <a:pt x="254"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7" y="132"/>
                  </a:lnTo>
                  <a:lnTo>
                    <a:pt x="159" y="137"/>
                  </a:lnTo>
                  <a:lnTo>
                    <a:pt x="157" y="139"/>
                  </a:lnTo>
                  <a:lnTo>
                    <a:pt x="157"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2"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8"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8"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2" y="582"/>
                  </a:lnTo>
                  <a:lnTo>
                    <a:pt x="202" y="582"/>
                  </a:lnTo>
                  <a:lnTo>
                    <a:pt x="202"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2"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8" y="563"/>
                  </a:lnTo>
                  <a:lnTo>
                    <a:pt x="228" y="561"/>
                  </a:lnTo>
                  <a:lnTo>
                    <a:pt x="228" y="558"/>
                  </a:lnTo>
                  <a:lnTo>
                    <a:pt x="230" y="554"/>
                  </a:lnTo>
                  <a:lnTo>
                    <a:pt x="230" y="554"/>
                  </a:lnTo>
                  <a:lnTo>
                    <a:pt x="230" y="551"/>
                  </a:lnTo>
                  <a:lnTo>
                    <a:pt x="230" y="551"/>
                  </a:lnTo>
                  <a:lnTo>
                    <a:pt x="230" y="554"/>
                  </a:lnTo>
                  <a:lnTo>
                    <a:pt x="228" y="563"/>
                  </a:lnTo>
                  <a:lnTo>
                    <a:pt x="228" y="563"/>
                  </a:lnTo>
                  <a:lnTo>
                    <a:pt x="230" y="566"/>
                  </a:lnTo>
                  <a:lnTo>
                    <a:pt x="228" y="570"/>
                  </a:lnTo>
                  <a:lnTo>
                    <a:pt x="228"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8" y="573"/>
                  </a:lnTo>
                  <a:lnTo>
                    <a:pt x="228" y="573"/>
                  </a:lnTo>
                  <a:lnTo>
                    <a:pt x="228" y="575"/>
                  </a:lnTo>
                  <a:lnTo>
                    <a:pt x="228"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2" y="596"/>
                  </a:lnTo>
                  <a:lnTo>
                    <a:pt x="199" y="596"/>
                  </a:lnTo>
                  <a:lnTo>
                    <a:pt x="199" y="599"/>
                  </a:lnTo>
                  <a:lnTo>
                    <a:pt x="199" y="599"/>
                  </a:lnTo>
                  <a:lnTo>
                    <a:pt x="199" y="599"/>
                  </a:lnTo>
                  <a:lnTo>
                    <a:pt x="199" y="599"/>
                  </a:lnTo>
                  <a:lnTo>
                    <a:pt x="202"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2" y="606"/>
                  </a:lnTo>
                  <a:lnTo>
                    <a:pt x="202"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7" y="637"/>
                  </a:lnTo>
                  <a:lnTo>
                    <a:pt x="157" y="637"/>
                  </a:lnTo>
                  <a:lnTo>
                    <a:pt x="154" y="639"/>
                  </a:lnTo>
                  <a:lnTo>
                    <a:pt x="154" y="639"/>
                  </a:lnTo>
                  <a:lnTo>
                    <a:pt x="154" y="641"/>
                  </a:lnTo>
                  <a:lnTo>
                    <a:pt x="154" y="641"/>
                  </a:lnTo>
                  <a:lnTo>
                    <a:pt x="152" y="644"/>
                  </a:lnTo>
                  <a:lnTo>
                    <a:pt x="152" y="644"/>
                  </a:lnTo>
                  <a:lnTo>
                    <a:pt x="152" y="646"/>
                  </a:lnTo>
                  <a:lnTo>
                    <a:pt x="154" y="646"/>
                  </a:lnTo>
                  <a:lnTo>
                    <a:pt x="154" y="646"/>
                  </a:lnTo>
                  <a:lnTo>
                    <a:pt x="157" y="648"/>
                  </a:lnTo>
                  <a:lnTo>
                    <a:pt x="157"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7" y="658"/>
                  </a:lnTo>
                  <a:lnTo>
                    <a:pt x="157" y="658"/>
                  </a:lnTo>
                  <a:lnTo>
                    <a:pt x="157" y="658"/>
                  </a:lnTo>
                  <a:lnTo>
                    <a:pt x="157" y="658"/>
                  </a:lnTo>
                  <a:lnTo>
                    <a:pt x="157" y="660"/>
                  </a:lnTo>
                  <a:lnTo>
                    <a:pt x="157"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7" y="684"/>
                  </a:lnTo>
                  <a:lnTo>
                    <a:pt x="154" y="686"/>
                  </a:lnTo>
                  <a:lnTo>
                    <a:pt x="154" y="686"/>
                  </a:lnTo>
                  <a:lnTo>
                    <a:pt x="154" y="691"/>
                  </a:lnTo>
                  <a:lnTo>
                    <a:pt x="157" y="691"/>
                  </a:lnTo>
                  <a:lnTo>
                    <a:pt x="157" y="693"/>
                  </a:lnTo>
                  <a:lnTo>
                    <a:pt x="157" y="693"/>
                  </a:lnTo>
                  <a:lnTo>
                    <a:pt x="157" y="693"/>
                  </a:lnTo>
                  <a:lnTo>
                    <a:pt x="159" y="693"/>
                  </a:lnTo>
                  <a:lnTo>
                    <a:pt x="159" y="693"/>
                  </a:lnTo>
                  <a:lnTo>
                    <a:pt x="159" y="696"/>
                  </a:lnTo>
                  <a:lnTo>
                    <a:pt x="159" y="696"/>
                  </a:lnTo>
                  <a:lnTo>
                    <a:pt x="157"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2" y="719"/>
                  </a:lnTo>
                  <a:lnTo>
                    <a:pt x="202" y="722"/>
                  </a:lnTo>
                  <a:lnTo>
                    <a:pt x="202"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8" y="710"/>
                  </a:lnTo>
                  <a:lnTo>
                    <a:pt x="230" y="708"/>
                  </a:lnTo>
                  <a:lnTo>
                    <a:pt x="230" y="710"/>
                  </a:lnTo>
                  <a:lnTo>
                    <a:pt x="230" y="710"/>
                  </a:lnTo>
                  <a:lnTo>
                    <a:pt x="228" y="710"/>
                  </a:lnTo>
                  <a:lnTo>
                    <a:pt x="228" y="710"/>
                  </a:lnTo>
                  <a:lnTo>
                    <a:pt x="228" y="712"/>
                  </a:lnTo>
                  <a:lnTo>
                    <a:pt x="228" y="712"/>
                  </a:lnTo>
                  <a:lnTo>
                    <a:pt x="228"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8"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8"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2" y="745"/>
                  </a:lnTo>
                  <a:lnTo>
                    <a:pt x="202"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2"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2" y="774"/>
                  </a:lnTo>
                  <a:lnTo>
                    <a:pt x="199" y="776"/>
                  </a:lnTo>
                  <a:lnTo>
                    <a:pt x="199" y="776"/>
                  </a:lnTo>
                  <a:lnTo>
                    <a:pt x="202" y="783"/>
                  </a:lnTo>
                  <a:lnTo>
                    <a:pt x="202" y="783"/>
                  </a:lnTo>
                  <a:lnTo>
                    <a:pt x="202" y="786"/>
                  </a:lnTo>
                  <a:lnTo>
                    <a:pt x="206" y="786"/>
                  </a:lnTo>
                  <a:lnTo>
                    <a:pt x="206" y="786"/>
                  </a:lnTo>
                  <a:lnTo>
                    <a:pt x="204" y="786"/>
                  </a:lnTo>
                  <a:lnTo>
                    <a:pt x="202" y="786"/>
                  </a:lnTo>
                  <a:lnTo>
                    <a:pt x="202" y="786"/>
                  </a:lnTo>
                  <a:lnTo>
                    <a:pt x="202" y="788"/>
                  </a:lnTo>
                  <a:lnTo>
                    <a:pt x="202" y="788"/>
                  </a:lnTo>
                  <a:lnTo>
                    <a:pt x="204" y="788"/>
                  </a:lnTo>
                  <a:lnTo>
                    <a:pt x="204" y="790"/>
                  </a:lnTo>
                  <a:lnTo>
                    <a:pt x="202" y="790"/>
                  </a:lnTo>
                  <a:lnTo>
                    <a:pt x="202" y="790"/>
                  </a:lnTo>
                  <a:lnTo>
                    <a:pt x="202" y="790"/>
                  </a:lnTo>
                  <a:lnTo>
                    <a:pt x="202" y="790"/>
                  </a:lnTo>
                  <a:lnTo>
                    <a:pt x="202" y="793"/>
                  </a:lnTo>
                  <a:lnTo>
                    <a:pt x="202"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2"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2" y="857"/>
                  </a:lnTo>
                  <a:lnTo>
                    <a:pt x="202" y="857"/>
                  </a:lnTo>
                  <a:lnTo>
                    <a:pt x="202" y="859"/>
                  </a:lnTo>
                  <a:lnTo>
                    <a:pt x="202" y="859"/>
                  </a:lnTo>
                  <a:lnTo>
                    <a:pt x="202" y="861"/>
                  </a:lnTo>
                  <a:lnTo>
                    <a:pt x="202" y="864"/>
                  </a:lnTo>
                  <a:lnTo>
                    <a:pt x="202"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4"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4"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4"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4" y="895"/>
                  </a:lnTo>
                  <a:lnTo>
                    <a:pt x="254"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4" y="899"/>
                  </a:lnTo>
                  <a:lnTo>
                    <a:pt x="251" y="895"/>
                  </a:lnTo>
                  <a:lnTo>
                    <a:pt x="254" y="895"/>
                  </a:lnTo>
                  <a:lnTo>
                    <a:pt x="254" y="892"/>
                  </a:lnTo>
                  <a:lnTo>
                    <a:pt x="254"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8" y="887"/>
                  </a:lnTo>
                  <a:lnTo>
                    <a:pt x="228"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2" y="902"/>
                  </a:lnTo>
                  <a:lnTo>
                    <a:pt x="202"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2" y="935"/>
                  </a:lnTo>
                  <a:lnTo>
                    <a:pt x="202" y="932"/>
                  </a:lnTo>
                  <a:lnTo>
                    <a:pt x="206" y="932"/>
                  </a:lnTo>
                  <a:lnTo>
                    <a:pt x="206" y="932"/>
                  </a:lnTo>
                  <a:lnTo>
                    <a:pt x="206" y="930"/>
                  </a:lnTo>
                  <a:lnTo>
                    <a:pt x="206" y="930"/>
                  </a:lnTo>
                  <a:lnTo>
                    <a:pt x="204" y="930"/>
                  </a:lnTo>
                  <a:lnTo>
                    <a:pt x="202" y="930"/>
                  </a:lnTo>
                  <a:lnTo>
                    <a:pt x="199" y="928"/>
                  </a:lnTo>
                  <a:lnTo>
                    <a:pt x="199" y="925"/>
                  </a:lnTo>
                  <a:lnTo>
                    <a:pt x="199" y="925"/>
                  </a:lnTo>
                  <a:lnTo>
                    <a:pt x="202"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8" y="937"/>
                  </a:lnTo>
                  <a:lnTo>
                    <a:pt x="246" y="947"/>
                  </a:lnTo>
                  <a:lnTo>
                    <a:pt x="249" y="944"/>
                  </a:lnTo>
                  <a:lnTo>
                    <a:pt x="251" y="944"/>
                  </a:lnTo>
                  <a:lnTo>
                    <a:pt x="251" y="944"/>
                  </a:lnTo>
                  <a:lnTo>
                    <a:pt x="251" y="944"/>
                  </a:lnTo>
                  <a:lnTo>
                    <a:pt x="251" y="944"/>
                  </a:lnTo>
                  <a:lnTo>
                    <a:pt x="251" y="942"/>
                  </a:lnTo>
                  <a:lnTo>
                    <a:pt x="251" y="940"/>
                  </a:lnTo>
                  <a:lnTo>
                    <a:pt x="251" y="940"/>
                  </a:lnTo>
                  <a:lnTo>
                    <a:pt x="254" y="937"/>
                  </a:lnTo>
                  <a:lnTo>
                    <a:pt x="254" y="937"/>
                  </a:lnTo>
                  <a:lnTo>
                    <a:pt x="254" y="937"/>
                  </a:lnTo>
                  <a:lnTo>
                    <a:pt x="254" y="935"/>
                  </a:lnTo>
                  <a:lnTo>
                    <a:pt x="254" y="937"/>
                  </a:lnTo>
                  <a:lnTo>
                    <a:pt x="254" y="937"/>
                  </a:lnTo>
                  <a:lnTo>
                    <a:pt x="254" y="940"/>
                  </a:lnTo>
                  <a:lnTo>
                    <a:pt x="254" y="940"/>
                  </a:lnTo>
                  <a:lnTo>
                    <a:pt x="254" y="944"/>
                  </a:lnTo>
                  <a:lnTo>
                    <a:pt x="254" y="944"/>
                  </a:lnTo>
                  <a:lnTo>
                    <a:pt x="254"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2" y="937"/>
                  </a:lnTo>
                  <a:lnTo>
                    <a:pt x="202" y="940"/>
                  </a:lnTo>
                  <a:lnTo>
                    <a:pt x="202" y="942"/>
                  </a:lnTo>
                  <a:lnTo>
                    <a:pt x="202"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2" y="1011"/>
                  </a:lnTo>
                  <a:lnTo>
                    <a:pt x="202"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2" y="1006"/>
                  </a:lnTo>
                  <a:lnTo>
                    <a:pt x="202" y="1003"/>
                  </a:lnTo>
                  <a:lnTo>
                    <a:pt x="199" y="1003"/>
                  </a:lnTo>
                  <a:lnTo>
                    <a:pt x="199" y="1001"/>
                  </a:lnTo>
                  <a:lnTo>
                    <a:pt x="199" y="1001"/>
                  </a:lnTo>
                  <a:lnTo>
                    <a:pt x="199" y="1001"/>
                  </a:lnTo>
                  <a:lnTo>
                    <a:pt x="202" y="1001"/>
                  </a:lnTo>
                  <a:lnTo>
                    <a:pt x="202"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4" y="1034"/>
                  </a:lnTo>
                  <a:lnTo>
                    <a:pt x="256" y="1034"/>
                  </a:lnTo>
                  <a:lnTo>
                    <a:pt x="256" y="1034"/>
                  </a:lnTo>
                  <a:lnTo>
                    <a:pt x="254" y="1037"/>
                  </a:lnTo>
                  <a:lnTo>
                    <a:pt x="249" y="1037"/>
                  </a:lnTo>
                  <a:lnTo>
                    <a:pt x="246" y="1037"/>
                  </a:lnTo>
                  <a:lnTo>
                    <a:pt x="246" y="1039"/>
                  </a:lnTo>
                  <a:lnTo>
                    <a:pt x="244" y="1039"/>
                  </a:lnTo>
                  <a:lnTo>
                    <a:pt x="242" y="1039"/>
                  </a:lnTo>
                  <a:lnTo>
                    <a:pt x="242" y="1041"/>
                  </a:lnTo>
                  <a:lnTo>
                    <a:pt x="244" y="1041"/>
                  </a:lnTo>
                  <a:lnTo>
                    <a:pt x="251" y="1044"/>
                  </a:lnTo>
                  <a:lnTo>
                    <a:pt x="251" y="1044"/>
                  </a:lnTo>
                  <a:lnTo>
                    <a:pt x="254" y="1041"/>
                  </a:lnTo>
                  <a:lnTo>
                    <a:pt x="254"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3"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3" y="1046"/>
                  </a:lnTo>
                  <a:lnTo>
                    <a:pt x="273" y="1046"/>
                  </a:lnTo>
                  <a:lnTo>
                    <a:pt x="273" y="1046"/>
                  </a:lnTo>
                  <a:lnTo>
                    <a:pt x="273"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4" y="1048"/>
                  </a:lnTo>
                  <a:lnTo>
                    <a:pt x="254" y="1048"/>
                  </a:lnTo>
                  <a:lnTo>
                    <a:pt x="256" y="1051"/>
                  </a:lnTo>
                  <a:lnTo>
                    <a:pt x="254" y="1051"/>
                  </a:lnTo>
                  <a:lnTo>
                    <a:pt x="254"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3" y="1063"/>
                  </a:lnTo>
                  <a:lnTo>
                    <a:pt x="273"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3" y="1067"/>
                  </a:lnTo>
                  <a:lnTo>
                    <a:pt x="273" y="1070"/>
                  </a:lnTo>
                  <a:lnTo>
                    <a:pt x="270" y="1070"/>
                  </a:lnTo>
                  <a:lnTo>
                    <a:pt x="270" y="1070"/>
                  </a:lnTo>
                  <a:lnTo>
                    <a:pt x="270" y="1070"/>
                  </a:lnTo>
                  <a:lnTo>
                    <a:pt x="270" y="1072"/>
                  </a:lnTo>
                  <a:lnTo>
                    <a:pt x="270" y="1072"/>
                  </a:lnTo>
                  <a:lnTo>
                    <a:pt x="273"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5" y="1046"/>
                  </a:lnTo>
                  <a:lnTo>
                    <a:pt x="325" y="1046"/>
                  </a:lnTo>
                  <a:lnTo>
                    <a:pt x="325"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9" y="1079"/>
                  </a:lnTo>
                  <a:lnTo>
                    <a:pt x="299" y="1079"/>
                  </a:lnTo>
                  <a:lnTo>
                    <a:pt x="299" y="1079"/>
                  </a:lnTo>
                  <a:lnTo>
                    <a:pt x="299"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9" y="1091"/>
                  </a:lnTo>
                  <a:lnTo>
                    <a:pt x="299" y="1089"/>
                  </a:lnTo>
                  <a:lnTo>
                    <a:pt x="299" y="1086"/>
                  </a:lnTo>
                  <a:lnTo>
                    <a:pt x="299" y="1084"/>
                  </a:lnTo>
                  <a:lnTo>
                    <a:pt x="301" y="1086"/>
                  </a:lnTo>
                  <a:lnTo>
                    <a:pt x="301" y="1086"/>
                  </a:lnTo>
                  <a:lnTo>
                    <a:pt x="301" y="1089"/>
                  </a:lnTo>
                  <a:lnTo>
                    <a:pt x="301" y="1091"/>
                  </a:lnTo>
                  <a:lnTo>
                    <a:pt x="301" y="1091"/>
                  </a:lnTo>
                  <a:lnTo>
                    <a:pt x="299" y="1093"/>
                  </a:lnTo>
                  <a:lnTo>
                    <a:pt x="299" y="1093"/>
                  </a:lnTo>
                  <a:lnTo>
                    <a:pt x="299" y="1093"/>
                  </a:lnTo>
                  <a:lnTo>
                    <a:pt x="299"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5" y="1096"/>
                  </a:lnTo>
                  <a:lnTo>
                    <a:pt x="325"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9" y="1119"/>
                  </a:lnTo>
                  <a:lnTo>
                    <a:pt x="299" y="1119"/>
                  </a:lnTo>
                  <a:lnTo>
                    <a:pt x="299" y="1119"/>
                  </a:lnTo>
                  <a:lnTo>
                    <a:pt x="299" y="1122"/>
                  </a:lnTo>
                  <a:lnTo>
                    <a:pt x="299"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4" y="1153"/>
                  </a:lnTo>
                  <a:lnTo>
                    <a:pt x="344" y="1150"/>
                  </a:lnTo>
                  <a:lnTo>
                    <a:pt x="341" y="1148"/>
                  </a:lnTo>
                  <a:lnTo>
                    <a:pt x="341" y="1148"/>
                  </a:lnTo>
                  <a:lnTo>
                    <a:pt x="341" y="1145"/>
                  </a:lnTo>
                  <a:lnTo>
                    <a:pt x="341" y="1143"/>
                  </a:lnTo>
                  <a:lnTo>
                    <a:pt x="341" y="1143"/>
                  </a:lnTo>
                  <a:lnTo>
                    <a:pt x="341" y="1141"/>
                  </a:lnTo>
                  <a:lnTo>
                    <a:pt x="341" y="1138"/>
                  </a:lnTo>
                  <a:lnTo>
                    <a:pt x="344" y="1138"/>
                  </a:lnTo>
                  <a:lnTo>
                    <a:pt x="351"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1" y="1127"/>
                  </a:lnTo>
                  <a:lnTo>
                    <a:pt x="348" y="1127"/>
                  </a:lnTo>
                  <a:lnTo>
                    <a:pt x="348" y="1124"/>
                  </a:lnTo>
                  <a:lnTo>
                    <a:pt x="348" y="1124"/>
                  </a:lnTo>
                  <a:lnTo>
                    <a:pt x="348" y="1122"/>
                  </a:lnTo>
                  <a:lnTo>
                    <a:pt x="348" y="1122"/>
                  </a:lnTo>
                  <a:lnTo>
                    <a:pt x="348" y="1122"/>
                  </a:lnTo>
                  <a:lnTo>
                    <a:pt x="351" y="1124"/>
                  </a:lnTo>
                  <a:lnTo>
                    <a:pt x="353" y="1127"/>
                  </a:lnTo>
                  <a:lnTo>
                    <a:pt x="355" y="1129"/>
                  </a:lnTo>
                  <a:lnTo>
                    <a:pt x="355" y="1129"/>
                  </a:lnTo>
                  <a:lnTo>
                    <a:pt x="358" y="1134"/>
                  </a:lnTo>
                  <a:lnTo>
                    <a:pt x="358" y="1136"/>
                  </a:lnTo>
                  <a:lnTo>
                    <a:pt x="358" y="1136"/>
                  </a:lnTo>
                  <a:lnTo>
                    <a:pt x="355" y="1138"/>
                  </a:lnTo>
                  <a:lnTo>
                    <a:pt x="353" y="1138"/>
                  </a:lnTo>
                  <a:lnTo>
                    <a:pt x="353" y="1138"/>
                  </a:lnTo>
                  <a:lnTo>
                    <a:pt x="351" y="1138"/>
                  </a:lnTo>
                  <a:lnTo>
                    <a:pt x="348" y="1138"/>
                  </a:lnTo>
                  <a:lnTo>
                    <a:pt x="348" y="1141"/>
                  </a:lnTo>
                  <a:lnTo>
                    <a:pt x="346" y="1141"/>
                  </a:lnTo>
                  <a:lnTo>
                    <a:pt x="344" y="1141"/>
                  </a:lnTo>
                  <a:lnTo>
                    <a:pt x="344" y="1143"/>
                  </a:lnTo>
                  <a:lnTo>
                    <a:pt x="344" y="1145"/>
                  </a:lnTo>
                  <a:lnTo>
                    <a:pt x="344" y="1145"/>
                  </a:lnTo>
                  <a:lnTo>
                    <a:pt x="344" y="1148"/>
                  </a:lnTo>
                  <a:lnTo>
                    <a:pt x="346" y="1148"/>
                  </a:lnTo>
                  <a:lnTo>
                    <a:pt x="346" y="1150"/>
                  </a:lnTo>
                  <a:lnTo>
                    <a:pt x="344" y="1153"/>
                  </a:lnTo>
                  <a:lnTo>
                    <a:pt x="344" y="1155"/>
                  </a:lnTo>
                  <a:lnTo>
                    <a:pt x="344" y="1157"/>
                  </a:lnTo>
                  <a:lnTo>
                    <a:pt x="341" y="1157"/>
                  </a:lnTo>
                  <a:lnTo>
                    <a:pt x="339" y="1160"/>
                  </a:lnTo>
                  <a:lnTo>
                    <a:pt x="339" y="1162"/>
                  </a:lnTo>
                  <a:lnTo>
                    <a:pt x="339" y="1162"/>
                  </a:lnTo>
                  <a:lnTo>
                    <a:pt x="341" y="1164"/>
                  </a:lnTo>
                  <a:lnTo>
                    <a:pt x="341" y="1169"/>
                  </a:lnTo>
                  <a:lnTo>
                    <a:pt x="344" y="1172"/>
                  </a:lnTo>
                  <a:lnTo>
                    <a:pt x="341" y="1174"/>
                  </a:lnTo>
                  <a:lnTo>
                    <a:pt x="344" y="1174"/>
                  </a:lnTo>
                  <a:lnTo>
                    <a:pt x="351" y="1176"/>
                  </a:lnTo>
                  <a:lnTo>
                    <a:pt x="360" y="1174"/>
                  </a:lnTo>
                  <a:lnTo>
                    <a:pt x="358" y="1176"/>
                  </a:lnTo>
                  <a:lnTo>
                    <a:pt x="355" y="1176"/>
                  </a:lnTo>
                  <a:lnTo>
                    <a:pt x="351" y="1176"/>
                  </a:lnTo>
                  <a:lnTo>
                    <a:pt x="348" y="1176"/>
                  </a:lnTo>
                  <a:lnTo>
                    <a:pt x="348" y="1176"/>
                  </a:lnTo>
                  <a:lnTo>
                    <a:pt x="346" y="1179"/>
                  </a:lnTo>
                  <a:lnTo>
                    <a:pt x="346" y="1179"/>
                  </a:lnTo>
                  <a:lnTo>
                    <a:pt x="344" y="1179"/>
                  </a:lnTo>
                  <a:lnTo>
                    <a:pt x="344" y="1179"/>
                  </a:lnTo>
                  <a:lnTo>
                    <a:pt x="344"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1" y="1200"/>
                  </a:lnTo>
                  <a:lnTo>
                    <a:pt x="351"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70" y="1188"/>
                  </a:lnTo>
                  <a:lnTo>
                    <a:pt x="370"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70" y="1195"/>
                  </a:lnTo>
                  <a:lnTo>
                    <a:pt x="370"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70" y="1217"/>
                  </a:lnTo>
                  <a:lnTo>
                    <a:pt x="370" y="1214"/>
                  </a:lnTo>
                  <a:lnTo>
                    <a:pt x="370" y="1214"/>
                  </a:lnTo>
                  <a:lnTo>
                    <a:pt x="370" y="1214"/>
                  </a:lnTo>
                  <a:lnTo>
                    <a:pt x="370" y="1214"/>
                  </a:lnTo>
                  <a:lnTo>
                    <a:pt x="370"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70" y="1231"/>
                  </a:lnTo>
                  <a:lnTo>
                    <a:pt x="372" y="1231"/>
                  </a:lnTo>
                  <a:lnTo>
                    <a:pt x="370"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70"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8" y="1292"/>
                  </a:lnTo>
                  <a:lnTo>
                    <a:pt x="552" y="1295"/>
                  </a:lnTo>
                  <a:lnTo>
                    <a:pt x="564"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3" y="1354"/>
                  </a:lnTo>
                  <a:lnTo>
                    <a:pt x="817" y="1356"/>
                  </a:lnTo>
                  <a:lnTo>
                    <a:pt x="829" y="1359"/>
                  </a:lnTo>
                  <a:lnTo>
                    <a:pt x="843" y="1361"/>
                  </a:lnTo>
                  <a:lnTo>
                    <a:pt x="855" y="1363"/>
                  </a:lnTo>
                  <a:lnTo>
                    <a:pt x="866" y="1366"/>
                  </a:lnTo>
                  <a:lnTo>
                    <a:pt x="881" y="1368"/>
                  </a:lnTo>
                  <a:lnTo>
                    <a:pt x="881" y="1368"/>
                  </a:lnTo>
                  <a:lnTo>
                    <a:pt x="881"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8" y="1030"/>
                  </a:lnTo>
                  <a:lnTo>
                    <a:pt x="228"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8" y="1039"/>
                  </a:lnTo>
                  <a:lnTo>
                    <a:pt x="228" y="1039"/>
                  </a:lnTo>
                  <a:lnTo>
                    <a:pt x="228" y="1039"/>
                  </a:lnTo>
                  <a:lnTo>
                    <a:pt x="228" y="1039"/>
                  </a:lnTo>
                  <a:lnTo>
                    <a:pt x="228" y="1039"/>
                  </a:lnTo>
                  <a:lnTo>
                    <a:pt x="228"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8" y="1044"/>
                  </a:lnTo>
                  <a:lnTo>
                    <a:pt x="228" y="1044"/>
                  </a:lnTo>
                  <a:lnTo>
                    <a:pt x="230" y="1044"/>
                  </a:lnTo>
                  <a:lnTo>
                    <a:pt x="232" y="1044"/>
                  </a:lnTo>
                  <a:lnTo>
                    <a:pt x="232" y="1041"/>
                  </a:lnTo>
                  <a:lnTo>
                    <a:pt x="230" y="1041"/>
                  </a:lnTo>
                  <a:lnTo>
                    <a:pt x="228"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8"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8" y="1022"/>
                  </a:lnTo>
                  <a:lnTo>
                    <a:pt x="228" y="1025"/>
                  </a:lnTo>
                  <a:lnTo>
                    <a:pt x="228" y="1022"/>
                  </a:lnTo>
                  <a:lnTo>
                    <a:pt x="228"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8"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4" y="1065"/>
                  </a:lnTo>
                  <a:lnTo>
                    <a:pt x="249" y="1067"/>
                  </a:lnTo>
                  <a:lnTo>
                    <a:pt x="249" y="1065"/>
                  </a:lnTo>
                  <a:lnTo>
                    <a:pt x="249" y="1067"/>
                  </a:lnTo>
                  <a:lnTo>
                    <a:pt x="249" y="1067"/>
                  </a:lnTo>
                  <a:lnTo>
                    <a:pt x="251" y="1070"/>
                  </a:lnTo>
                  <a:lnTo>
                    <a:pt x="251" y="1070"/>
                  </a:lnTo>
                  <a:lnTo>
                    <a:pt x="254"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4" y="1254"/>
                  </a:moveTo>
                  <a:lnTo>
                    <a:pt x="344" y="1254"/>
                  </a:lnTo>
                  <a:lnTo>
                    <a:pt x="344" y="1254"/>
                  </a:lnTo>
                  <a:lnTo>
                    <a:pt x="346" y="1254"/>
                  </a:lnTo>
                  <a:lnTo>
                    <a:pt x="346" y="1252"/>
                  </a:lnTo>
                  <a:lnTo>
                    <a:pt x="344" y="1252"/>
                  </a:lnTo>
                  <a:lnTo>
                    <a:pt x="344" y="1252"/>
                  </a:lnTo>
                  <a:lnTo>
                    <a:pt x="344" y="1252"/>
                  </a:lnTo>
                  <a:lnTo>
                    <a:pt x="344" y="1252"/>
                  </a:lnTo>
                  <a:lnTo>
                    <a:pt x="344" y="1252"/>
                  </a:lnTo>
                  <a:lnTo>
                    <a:pt x="344" y="1252"/>
                  </a:lnTo>
                  <a:lnTo>
                    <a:pt x="344" y="1252"/>
                  </a:lnTo>
                  <a:lnTo>
                    <a:pt x="344" y="1252"/>
                  </a:lnTo>
                  <a:lnTo>
                    <a:pt x="341" y="1252"/>
                  </a:lnTo>
                  <a:lnTo>
                    <a:pt x="344" y="1252"/>
                  </a:lnTo>
                  <a:lnTo>
                    <a:pt x="344" y="1252"/>
                  </a:lnTo>
                  <a:lnTo>
                    <a:pt x="344" y="1254"/>
                  </a:lnTo>
                  <a:lnTo>
                    <a:pt x="344" y="1254"/>
                  </a:lnTo>
                  <a:lnTo>
                    <a:pt x="344" y="1254"/>
                  </a:lnTo>
                  <a:lnTo>
                    <a:pt x="344" y="1254"/>
                  </a:lnTo>
                  <a:lnTo>
                    <a:pt x="344" y="1254"/>
                  </a:lnTo>
                  <a:lnTo>
                    <a:pt x="344" y="1254"/>
                  </a:lnTo>
                  <a:lnTo>
                    <a:pt x="344" y="1254"/>
                  </a:lnTo>
                  <a:lnTo>
                    <a:pt x="344"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4" y="1261"/>
                  </a:lnTo>
                  <a:lnTo>
                    <a:pt x="344" y="1261"/>
                  </a:lnTo>
                  <a:lnTo>
                    <a:pt x="344" y="1261"/>
                  </a:lnTo>
                  <a:lnTo>
                    <a:pt x="344" y="1261"/>
                  </a:lnTo>
                  <a:lnTo>
                    <a:pt x="344" y="1264"/>
                  </a:lnTo>
                  <a:lnTo>
                    <a:pt x="344" y="1264"/>
                  </a:lnTo>
                  <a:lnTo>
                    <a:pt x="344" y="1264"/>
                  </a:lnTo>
                  <a:lnTo>
                    <a:pt x="344" y="1264"/>
                  </a:lnTo>
                  <a:lnTo>
                    <a:pt x="344" y="1266"/>
                  </a:lnTo>
                  <a:lnTo>
                    <a:pt x="344" y="1266"/>
                  </a:lnTo>
                  <a:lnTo>
                    <a:pt x="344"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4" y="1212"/>
                  </a:lnTo>
                  <a:lnTo>
                    <a:pt x="254" y="1212"/>
                  </a:lnTo>
                  <a:lnTo>
                    <a:pt x="254" y="1212"/>
                  </a:lnTo>
                  <a:lnTo>
                    <a:pt x="254"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1" y="1252"/>
                  </a:moveTo>
                  <a:lnTo>
                    <a:pt x="351"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1" y="1257"/>
                  </a:lnTo>
                  <a:lnTo>
                    <a:pt x="351" y="1257"/>
                  </a:lnTo>
                  <a:lnTo>
                    <a:pt x="351" y="1257"/>
                  </a:lnTo>
                  <a:lnTo>
                    <a:pt x="351" y="1257"/>
                  </a:lnTo>
                  <a:lnTo>
                    <a:pt x="351" y="1257"/>
                  </a:lnTo>
                  <a:lnTo>
                    <a:pt x="351" y="1254"/>
                  </a:lnTo>
                  <a:lnTo>
                    <a:pt x="351" y="1254"/>
                  </a:lnTo>
                  <a:lnTo>
                    <a:pt x="351" y="1254"/>
                  </a:lnTo>
                  <a:lnTo>
                    <a:pt x="351" y="1254"/>
                  </a:lnTo>
                  <a:lnTo>
                    <a:pt x="351" y="1254"/>
                  </a:lnTo>
                  <a:lnTo>
                    <a:pt x="351" y="1252"/>
                  </a:lnTo>
                  <a:lnTo>
                    <a:pt x="351" y="1252"/>
                  </a:lnTo>
                  <a:lnTo>
                    <a:pt x="351" y="1252"/>
                  </a:lnTo>
                  <a:lnTo>
                    <a:pt x="351"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60" y="634"/>
                  </a:lnTo>
                  <a:lnTo>
                    <a:pt x="60" y="634"/>
                  </a:lnTo>
                  <a:lnTo>
                    <a:pt x="60" y="634"/>
                  </a:lnTo>
                  <a:lnTo>
                    <a:pt x="60" y="634"/>
                  </a:lnTo>
                  <a:lnTo>
                    <a:pt x="60" y="637"/>
                  </a:lnTo>
                  <a:lnTo>
                    <a:pt x="60" y="637"/>
                  </a:lnTo>
                  <a:lnTo>
                    <a:pt x="60" y="639"/>
                  </a:lnTo>
                  <a:lnTo>
                    <a:pt x="60" y="639"/>
                  </a:lnTo>
                  <a:lnTo>
                    <a:pt x="60" y="639"/>
                  </a:lnTo>
                  <a:lnTo>
                    <a:pt x="60"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4" y="665"/>
                  </a:lnTo>
                  <a:lnTo>
                    <a:pt x="31" y="665"/>
                  </a:lnTo>
                  <a:lnTo>
                    <a:pt x="29" y="665"/>
                  </a:lnTo>
                  <a:lnTo>
                    <a:pt x="29" y="667"/>
                  </a:lnTo>
                  <a:lnTo>
                    <a:pt x="29" y="667"/>
                  </a:lnTo>
                  <a:lnTo>
                    <a:pt x="26" y="667"/>
                  </a:lnTo>
                  <a:lnTo>
                    <a:pt x="26" y="667"/>
                  </a:lnTo>
                  <a:lnTo>
                    <a:pt x="29" y="665"/>
                  </a:lnTo>
                  <a:lnTo>
                    <a:pt x="31" y="663"/>
                  </a:lnTo>
                  <a:lnTo>
                    <a:pt x="34" y="663"/>
                  </a:lnTo>
                  <a:lnTo>
                    <a:pt x="36" y="663"/>
                  </a:lnTo>
                  <a:lnTo>
                    <a:pt x="36" y="663"/>
                  </a:lnTo>
                  <a:lnTo>
                    <a:pt x="36" y="663"/>
                  </a:lnTo>
                  <a:lnTo>
                    <a:pt x="34"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4" y="655"/>
                  </a:lnTo>
                  <a:lnTo>
                    <a:pt x="34"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60" y="639"/>
                  </a:lnTo>
                  <a:lnTo>
                    <a:pt x="60"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4" y="632"/>
                  </a:lnTo>
                  <a:lnTo>
                    <a:pt x="34" y="632"/>
                  </a:lnTo>
                  <a:lnTo>
                    <a:pt x="31" y="632"/>
                  </a:lnTo>
                  <a:lnTo>
                    <a:pt x="31" y="632"/>
                  </a:lnTo>
                  <a:lnTo>
                    <a:pt x="31" y="632"/>
                  </a:lnTo>
                  <a:lnTo>
                    <a:pt x="34"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4"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4" y="708"/>
                  </a:lnTo>
                  <a:lnTo>
                    <a:pt x="34" y="708"/>
                  </a:lnTo>
                  <a:lnTo>
                    <a:pt x="34" y="708"/>
                  </a:lnTo>
                  <a:lnTo>
                    <a:pt x="34" y="705"/>
                  </a:lnTo>
                  <a:lnTo>
                    <a:pt x="34"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60" y="672"/>
                  </a:lnTo>
                  <a:lnTo>
                    <a:pt x="60"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5" name="Freeform 85"/>
            <p:cNvSpPr>
              <a:spLocks/>
            </p:cNvSpPr>
            <p:nvPr/>
          </p:nvSpPr>
          <p:spPr bwMode="auto">
            <a:xfrm>
              <a:off x="1525378" y="4032135"/>
              <a:ext cx="711204" cy="1265543"/>
            </a:xfrm>
            <a:custGeom>
              <a:avLst/>
              <a:gdLst>
                <a:gd name="T0" fmla="*/ 302 w 603"/>
                <a:gd name="T1" fmla="*/ 1049 h 1073"/>
                <a:gd name="T2" fmla="*/ 227 w 603"/>
                <a:gd name="T3" fmla="*/ 1030 h 1073"/>
                <a:gd name="T4" fmla="*/ 222 w 603"/>
                <a:gd name="T5" fmla="*/ 1018 h 1073"/>
                <a:gd name="T6" fmla="*/ 212 w 603"/>
                <a:gd name="T7" fmla="*/ 1011 h 1073"/>
                <a:gd name="T8" fmla="*/ 210 w 603"/>
                <a:gd name="T9" fmla="*/ 1004 h 1073"/>
                <a:gd name="T10" fmla="*/ 205 w 603"/>
                <a:gd name="T11" fmla="*/ 997 h 1073"/>
                <a:gd name="T12" fmla="*/ 203 w 603"/>
                <a:gd name="T13" fmla="*/ 980 h 1073"/>
                <a:gd name="T14" fmla="*/ 198 w 603"/>
                <a:gd name="T15" fmla="*/ 978 h 1073"/>
                <a:gd name="T16" fmla="*/ 203 w 603"/>
                <a:gd name="T17" fmla="*/ 971 h 1073"/>
                <a:gd name="T18" fmla="*/ 205 w 603"/>
                <a:gd name="T19" fmla="*/ 964 h 1073"/>
                <a:gd name="T20" fmla="*/ 208 w 603"/>
                <a:gd name="T21" fmla="*/ 949 h 1073"/>
                <a:gd name="T22" fmla="*/ 210 w 603"/>
                <a:gd name="T23" fmla="*/ 938 h 1073"/>
                <a:gd name="T24" fmla="*/ 210 w 603"/>
                <a:gd name="T25" fmla="*/ 930 h 1073"/>
                <a:gd name="T26" fmla="*/ 208 w 603"/>
                <a:gd name="T27" fmla="*/ 916 h 1073"/>
                <a:gd name="T28" fmla="*/ 208 w 603"/>
                <a:gd name="T29" fmla="*/ 902 h 1073"/>
                <a:gd name="T30" fmla="*/ 201 w 603"/>
                <a:gd name="T31" fmla="*/ 886 h 1073"/>
                <a:gd name="T32" fmla="*/ 189 w 603"/>
                <a:gd name="T33" fmla="*/ 886 h 1073"/>
                <a:gd name="T34" fmla="*/ 186 w 603"/>
                <a:gd name="T35" fmla="*/ 871 h 1073"/>
                <a:gd name="T36" fmla="*/ 179 w 603"/>
                <a:gd name="T37" fmla="*/ 864 h 1073"/>
                <a:gd name="T38" fmla="*/ 170 w 603"/>
                <a:gd name="T39" fmla="*/ 855 h 1073"/>
                <a:gd name="T40" fmla="*/ 172 w 603"/>
                <a:gd name="T41" fmla="*/ 843 h 1073"/>
                <a:gd name="T42" fmla="*/ 168 w 603"/>
                <a:gd name="T43" fmla="*/ 833 h 1073"/>
                <a:gd name="T44" fmla="*/ 156 w 603"/>
                <a:gd name="T45" fmla="*/ 822 h 1073"/>
                <a:gd name="T46" fmla="*/ 146 w 603"/>
                <a:gd name="T47" fmla="*/ 807 h 1073"/>
                <a:gd name="T48" fmla="*/ 144 w 603"/>
                <a:gd name="T49" fmla="*/ 798 h 1073"/>
                <a:gd name="T50" fmla="*/ 139 w 603"/>
                <a:gd name="T51" fmla="*/ 781 h 1073"/>
                <a:gd name="T52" fmla="*/ 134 w 603"/>
                <a:gd name="T53" fmla="*/ 765 h 1073"/>
                <a:gd name="T54" fmla="*/ 127 w 603"/>
                <a:gd name="T55" fmla="*/ 758 h 1073"/>
                <a:gd name="T56" fmla="*/ 123 w 603"/>
                <a:gd name="T57" fmla="*/ 765 h 1073"/>
                <a:gd name="T58" fmla="*/ 113 w 603"/>
                <a:gd name="T59" fmla="*/ 751 h 1073"/>
                <a:gd name="T60" fmla="*/ 111 w 603"/>
                <a:gd name="T61" fmla="*/ 736 h 1073"/>
                <a:gd name="T62" fmla="*/ 104 w 603"/>
                <a:gd name="T63" fmla="*/ 729 h 1073"/>
                <a:gd name="T64" fmla="*/ 106 w 603"/>
                <a:gd name="T65" fmla="*/ 720 h 1073"/>
                <a:gd name="T66" fmla="*/ 89 w 603"/>
                <a:gd name="T67" fmla="*/ 717 h 1073"/>
                <a:gd name="T68" fmla="*/ 87 w 603"/>
                <a:gd name="T69" fmla="*/ 696 h 1073"/>
                <a:gd name="T70" fmla="*/ 73 w 603"/>
                <a:gd name="T71" fmla="*/ 682 h 1073"/>
                <a:gd name="T72" fmla="*/ 63 w 603"/>
                <a:gd name="T73" fmla="*/ 687 h 1073"/>
                <a:gd name="T74" fmla="*/ 63 w 603"/>
                <a:gd name="T75" fmla="*/ 680 h 1073"/>
                <a:gd name="T76" fmla="*/ 61 w 603"/>
                <a:gd name="T77" fmla="*/ 670 h 1073"/>
                <a:gd name="T78" fmla="*/ 61 w 603"/>
                <a:gd name="T79" fmla="*/ 658 h 1073"/>
                <a:gd name="T80" fmla="*/ 61 w 603"/>
                <a:gd name="T81" fmla="*/ 644 h 1073"/>
                <a:gd name="T82" fmla="*/ 52 w 603"/>
                <a:gd name="T83" fmla="*/ 639 h 1073"/>
                <a:gd name="T84" fmla="*/ 49 w 603"/>
                <a:gd name="T85" fmla="*/ 623 h 1073"/>
                <a:gd name="T86" fmla="*/ 49 w 603"/>
                <a:gd name="T87" fmla="*/ 616 h 1073"/>
                <a:gd name="T88" fmla="*/ 37 w 603"/>
                <a:gd name="T89" fmla="*/ 601 h 1073"/>
                <a:gd name="T90" fmla="*/ 33 w 603"/>
                <a:gd name="T91" fmla="*/ 609 h 1073"/>
                <a:gd name="T92" fmla="*/ 26 w 603"/>
                <a:gd name="T93" fmla="*/ 601 h 1073"/>
                <a:gd name="T94" fmla="*/ 21 w 603"/>
                <a:gd name="T95" fmla="*/ 587 h 1073"/>
                <a:gd name="T96" fmla="*/ 9 w 603"/>
                <a:gd name="T97" fmla="*/ 583 h 1073"/>
                <a:gd name="T98" fmla="*/ 2 w 603"/>
                <a:gd name="T99" fmla="*/ 566 h 1073"/>
                <a:gd name="T100" fmla="*/ 0 w 603"/>
                <a:gd name="T101" fmla="*/ 556 h 1073"/>
                <a:gd name="T102" fmla="*/ 9 w 603"/>
                <a:gd name="T103" fmla="*/ 549 h 1073"/>
                <a:gd name="T104" fmla="*/ 4 w 603"/>
                <a:gd name="T105" fmla="*/ 545 h 1073"/>
                <a:gd name="T106" fmla="*/ 7 w 603"/>
                <a:gd name="T107" fmla="*/ 521 h 1073"/>
                <a:gd name="T108" fmla="*/ 85 w 603"/>
                <a:gd name="T109" fmla="*/ 246 h 1073"/>
                <a:gd name="T110" fmla="*/ 153 w 603"/>
                <a:gd name="T111" fmla="*/ 14 h 1073"/>
                <a:gd name="T112" fmla="*/ 489 w 603"/>
                <a:gd name="T113" fmla="*/ 71 h 1073"/>
                <a:gd name="T114" fmla="*/ 558 w 603"/>
                <a:gd name="T115" fmla="*/ 396 h 1073"/>
                <a:gd name="T116" fmla="*/ 499 w 603"/>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3" h="1073">
                  <a:moveTo>
                    <a:pt x="466" y="1073"/>
                  </a:moveTo>
                  <a:lnTo>
                    <a:pt x="459" y="1073"/>
                  </a:lnTo>
                  <a:lnTo>
                    <a:pt x="444" y="1070"/>
                  </a:lnTo>
                  <a:lnTo>
                    <a:pt x="433" y="1068"/>
                  </a:lnTo>
                  <a:lnTo>
                    <a:pt x="418" y="1068"/>
                  </a:lnTo>
                  <a:lnTo>
                    <a:pt x="407" y="1065"/>
                  </a:lnTo>
                  <a:lnTo>
                    <a:pt x="392" y="1063"/>
                  </a:lnTo>
                  <a:lnTo>
                    <a:pt x="380" y="1061"/>
                  </a:lnTo>
                  <a:lnTo>
                    <a:pt x="366" y="1058"/>
                  </a:lnTo>
                  <a:lnTo>
                    <a:pt x="354" y="1058"/>
                  </a:lnTo>
                  <a:lnTo>
                    <a:pt x="343" y="1056"/>
                  </a:lnTo>
                  <a:lnTo>
                    <a:pt x="328" y="1054"/>
                  </a:lnTo>
                  <a:lnTo>
                    <a:pt x="317" y="1051"/>
                  </a:lnTo>
                  <a:lnTo>
                    <a:pt x="302" y="1049"/>
                  </a:lnTo>
                  <a:lnTo>
                    <a:pt x="291" y="1046"/>
                  </a:lnTo>
                  <a:lnTo>
                    <a:pt x="276" y="1044"/>
                  </a:lnTo>
                  <a:lnTo>
                    <a:pt x="265" y="1044"/>
                  </a:lnTo>
                  <a:lnTo>
                    <a:pt x="253" y="1042"/>
                  </a:lnTo>
                  <a:lnTo>
                    <a:pt x="239" y="1039"/>
                  </a:lnTo>
                  <a:lnTo>
                    <a:pt x="227" y="1037"/>
                  </a:lnTo>
                  <a:lnTo>
                    <a:pt x="227" y="1035"/>
                  </a:lnTo>
                  <a:lnTo>
                    <a:pt x="229" y="1035"/>
                  </a:lnTo>
                  <a:lnTo>
                    <a:pt x="229" y="1035"/>
                  </a:lnTo>
                  <a:lnTo>
                    <a:pt x="229" y="1035"/>
                  </a:lnTo>
                  <a:lnTo>
                    <a:pt x="229" y="1032"/>
                  </a:lnTo>
                  <a:lnTo>
                    <a:pt x="229" y="1032"/>
                  </a:lnTo>
                  <a:lnTo>
                    <a:pt x="229" y="1030"/>
                  </a:lnTo>
                  <a:lnTo>
                    <a:pt x="227" y="1030"/>
                  </a:lnTo>
                  <a:lnTo>
                    <a:pt x="227" y="1030"/>
                  </a:lnTo>
                  <a:lnTo>
                    <a:pt x="224" y="1030"/>
                  </a:lnTo>
                  <a:lnTo>
                    <a:pt x="224" y="1028"/>
                  </a:lnTo>
                  <a:lnTo>
                    <a:pt x="224" y="1028"/>
                  </a:lnTo>
                  <a:lnTo>
                    <a:pt x="224" y="1025"/>
                  </a:lnTo>
                  <a:lnTo>
                    <a:pt x="224" y="1025"/>
                  </a:lnTo>
                  <a:lnTo>
                    <a:pt x="224" y="1023"/>
                  </a:lnTo>
                  <a:lnTo>
                    <a:pt x="224" y="1023"/>
                  </a:lnTo>
                  <a:lnTo>
                    <a:pt x="224" y="1023"/>
                  </a:lnTo>
                  <a:lnTo>
                    <a:pt x="224" y="1020"/>
                  </a:lnTo>
                  <a:lnTo>
                    <a:pt x="224" y="1020"/>
                  </a:lnTo>
                  <a:lnTo>
                    <a:pt x="222" y="1018"/>
                  </a:lnTo>
                  <a:lnTo>
                    <a:pt x="222" y="1018"/>
                  </a:lnTo>
                  <a:lnTo>
                    <a:pt x="222" y="1018"/>
                  </a:lnTo>
                  <a:lnTo>
                    <a:pt x="220" y="1018"/>
                  </a:lnTo>
                  <a:lnTo>
                    <a:pt x="220" y="1018"/>
                  </a:lnTo>
                  <a:lnTo>
                    <a:pt x="217" y="1016"/>
                  </a:lnTo>
                  <a:lnTo>
                    <a:pt x="217" y="1016"/>
                  </a:lnTo>
                  <a:lnTo>
                    <a:pt x="217" y="1016"/>
                  </a:lnTo>
                  <a:lnTo>
                    <a:pt x="217" y="1016"/>
                  </a:lnTo>
                  <a:lnTo>
                    <a:pt x="215" y="1016"/>
                  </a:lnTo>
                  <a:lnTo>
                    <a:pt x="215" y="1016"/>
                  </a:lnTo>
                  <a:lnTo>
                    <a:pt x="212" y="1016"/>
                  </a:lnTo>
                  <a:lnTo>
                    <a:pt x="212" y="1013"/>
                  </a:lnTo>
                  <a:lnTo>
                    <a:pt x="212" y="1013"/>
                  </a:lnTo>
                  <a:lnTo>
                    <a:pt x="212" y="1011"/>
                  </a:lnTo>
                  <a:lnTo>
                    <a:pt x="212" y="1011"/>
                  </a:lnTo>
                  <a:lnTo>
                    <a:pt x="212" y="1011"/>
                  </a:lnTo>
                  <a:lnTo>
                    <a:pt x="212" y="1011"/>
                  </a:lnTo>
                  <a:lnTo>
                    <a:pt x="212" y="1009"/>
                  </a:lnTo>
                  <a:lnTo>
                    <a:pt x="212" y="1009"/>
                  </a:lnTo>
                  <a:lnTo>
                    <a:pt x="212" y="1009"/>
                  </a:lnTo>
                  <a:lnTo>
                    <a:pt x="210" y="1009"/>
                  </a:lnTo>
                  <a:lnTo>
                    <a:pt x="210" y="1009"/>
                  </a:lnTo>
                  <a:lnTo>
                    <a:pt x="210" y="1006"/>
                  </a:lnTo>
                  <a:lnTo>
                    <a:pt x="210" y="1006"/>
                  </a:lnTo>
                  <a:lnTo>
                    <a:pt x="210" y="1006"/>
                  </a:lnTo>
                  <a:lnTo>
                    <a:pt x="210" y="1006"/>
                  </a:lnTo>
                  <a:lnTo>
                    <a:pt x="210" y="1004"/>
                  </a:lnTo>
                  <a:lnTo>
                    <a:pt x="210" y="1004"/>
                  </a:lnTo>
                  <a:lnTo>
                    <a:pt x="210" y="1004"/>
                  </a:lnTo>
                  <a:lnTo>
                    <a:pt x="210" y="1004"/>
                  </a:lnTo>
                  <a:lnTo>
                    <a:pt x="210" y="1004"/>
                  </a:lnTo>
                  <a:lnTo>
                    <a:pt x="210" y="1001"/>
                  </a:lnTo>
                  <a:lnTo>
                    <a:pt x="210" y="1001"/>
                  </a:lnTo>
                  <a:lnTo>
                    <a:pt x="208" y="1001"/>
                  </a:lnTo>
                  <a:lnTo>
                    <a:pt x="208" y="1001"/>
                  </a:lnTo>
                  <a:lnTo>
                    <a:pt x="208" y="999"/>
                  </a:lnTo>
                  <a:lnTo>
                    <a:pt x="208" y="999"/>
                  </a:lnTo>
                  <a:lnTo>
                    <a:pt x="208" y="999"/>
                  </a:lnTo>
                  <a:lnTo>
                    <a:pt x="205" y="999"/>
                  </a:lnTo>
                  <a:lnTo>
                    <a:pt x="205" y="999"/>
                  </a:lnTo>
                  <a:lnTo>
                    <a:pt x="205" y="999"/>
                  </a:lnTo>
                  <a:lnTo>
                    <a:pt x="205" y="997"/>
                  </a:lnTo>
                  <a:lnTo>
                    <a:pt x="205" y="997"/>
                  </a:lnTo>
                  <a:lnTo>
                    <a:pt x="205" y="997"/>
                  </a:lnTo>
                  <a:lnTo>
                    <a:pt x="205" y="997"/>
                  </a:lnTo>
                  <a:lnTo>
                    <a:pt x="203" y="994"/>
                  </a:lnTo>
                  <a:lnTo>
                    <a:pt x="203" y="992"/>
                  </a:lnTo>
                  <a:lnTo>
                    <a:pt x="203" y="990"/>
                  </a:lnTo>
                  <a:lnTo>
                    <a:pt x="205" y="987"/>
                  </a:lnTo>
                  <a:lnTo>
                    <a:pt x="205" y="987"/>
                  </a:lnTo>
                  <a:lnTo>
                    <a:pt x="208" y="985"/>
                  </a:lnTo>
                  <a:lnTo>
                    <a:pt x="208" y="983"/>
                  </a:lnTo>
                  <a:lnTo>
                    <a:pt x="208" y="980"/>
                  </a:lnTo>
                  <a:lnTo>
                    <a:pt x="205" y="980"/>
                  </a:lnTo>
                  <a:lnTo>
                    <a:pt x="205" y="980"/>
                  </a:lnTo>
                  <a:lnTo>
                    <a:pt x="205" y="980"/>
                  </a:lnTo>
                  <a:lnTo>
                    <a:pt x="203" y="983"/>
                  </a:lnTo>
                  <a:lnTo>
                    <a:pt x="203" y="980"/>
                  </a:lnTo>
                  <a:lnTo>
                    <a:pt x="203" y="980"/>
                  </a:lnTo>
                  <a:lnTo>
                    <a:pt x="203" y="980"/>
                  </a:lnTo>
                  <a:lnTo>
                    <a:pt x="203" y="980"/>
                  </a:lnTo>
                  <a:lnTo>
                    <a:pt x="201" y="980"/>
                  </a:lnTo>
                  <a:lnTo>
                    <a:pt x="201" y="980"/>
                  </a:lnTo>
                  <a:lnTo>
                    <a:pt x="201" y="980"/>
                  </a:lnTo>
                  <a:lnTo>
                    <a:pt x="201" y="980"/>
                  </a:lnTo>
                  <a:lnTo>
                    <a:pt x="201" y="980"/>
                  </a:lnTo>
                  <a:lnTo>
                    <a:pt x="201" y="980"/>
                  </a:lnTo>
                  <a:lnTo>
                    <a:pt x="201" y="978"/>
                  </a:lnTo>
                  <a:lnTo>
                    <a:pt x="201" y="978"/>
                  </a:lnTo>
                  <a:lnTo>
                    <a:pt x="201" y="978"/>
                  </a:lnTo>
                  <a:lnTo>
                    <a:pt x="198" y="978"/>
                  </a:lnTo>
                  <a:lnTo>
                    <a:pt x="198" y="978"/>
                  </a:lnTo>
                  <a:lnTo>
                    <a:pt x="198" y="978"/>
                  </a:lnTo>
                  <a:lnTo>
                    <a:pt x="198" y="978"/>
                  </a:lnTo>
                  <a:lnTo>
                    <a:pt x="198" y="975"/>
                  </a:lnTo>
                  <a:lnTo>
                    <a:pt x="198" y="975"/>
                  </a:lnTo>
                  <a:lnTo>
                    <a:pt x="198" y="975"/>
                  </a:lnTo>
                  <a:lnTo>
                    <a:pt x="198" y="973"/>
                  </a:lnTo>
                  <a:lnTo>
                    <a:pt x="201" y="973"/>
                  </a:lnTo>
                  <a:lnTo>
                    <a:pt x="201" y="973"/>
                  </a:lnTo>
                  <a:lnTo>
                    <a:pt x="201" y="973"/>
                  </a:lnTo>
                  <a:lnTo>
                    <a:pt x="203" y="973"/>
                  </a:lnTo>
                  <a:lnTo>
                    <a:pt x="203" y="973"/>
                  </a:lnTo>
                  <a:lnTo>
                    <a:pt x="203" y="973"/>
                  </a:lnTo>
                  <a:lnTo>
                    <a:pt x="203" y="971"/>
                  </a:lnTo>
                  <a:lnTo>
                    <a:pt x="203" y="971"/>
                  </a:lnTo>
                  <a:lnTo>
                    <a:pt x="203" y="971"/>
                  </a:lnTo>
                  <a:lnTo>
                    <a:pt x="203" y="968"/>
                  </a:lnTo>
                  <a:lnTo>
                    <a:pt x="205" y="968"/>
                  </a:lnTo>
                  <a:lnTo>
                    <a:pt x="205" y="968"/>
                  </a:lnTo>
                  <a:lnTo>
                    <a:pt x="205" y="968"/>
                  </a:lnTo>
                  <a:lnTo>
                    <a:pt x="205" y="968"/>
                  </a:lnTo>
                  <a:lnTo>
                    <a:pt x="205" y="966"/>
                  </a:lnTo>
                  <a:lnTo>
                    <a:pt x="205" y="966"/>
                  </a:lnTo>
                  <a:lnTo>
                    <a:pt x="205" y="966"/>
                  </a:lnTo>
                  <a:lnTo>
                    <a:pt x="205" y="966"/>
                  </a:lnTo>
                  <a:lnTo>
                    <a:pt x="205" y="966"/>
                  </a:lnTo>
                  <a:lnTo>
                    <a:pt x="205" y="964"/>
                  </a:lnTo>
                  <a:lnTo>
                    <a:pt x="205" y="964"/>
                  </a:lnTo>
                  <a:lnTo>
                    <a:pt x="205" y="964"/>
                  </a:lnTo>
                  <a:lnTo>
                    <a:pt x="205" y="961"/>
                  </a:lnTo>
                  <a:lnTo>
                    <a:pt x="205" y="961"/>
                  </a:lnTo>
                  <a:lnTo>
                    <a:pt x="205" y="961"/>
                  </a:lnTo>
                  <a:lnTo>
                    <a:pt x="208" y="961"/>
                  </a:lnTo>
                  <a:lnTo>
                    <a:pt x="208" y="961"/>
                  </a:lnTo>
                  <a:lnTo>
                    <a:pt x="208" y="961"/>
                  </a:lnTo>
                  <a:lnTo>
                    <a:pt x="208" y="961"/>
                  </a:lnTo>
                  <a:lnTo>
                    <a:pt x="208" y="959"/>
                  </a:lnTo>
                  <a:lnTo>
                    <a:pt x="208" y="959"/>
                  </a:lnTo>
                  <a:lnTo>
                    <a:pt x="208" y="957"/>
                  </a:lnTo>
                  <a:lnTo>
                    <a:pt x="208" y="954"/>
                  </a:lnTo>
                  <a:lnTo>
                    <a:pt x="208" y="952"/>
                  </a:lnTo>
                  <a:lnTo>
                    <a:pt x="208" y="949"/>
                  </a:lnTo>
                  <a:lnTo>
                    <a:pt x="208" y="949"/>
                  </a:lnTo>
                  <a:lnTo>
                    <a:pt x="208" y="947"/>
                  </a:lnTo>
                  <a:lnTo>
                    <a:pt x="208" y="945"/>
                  </a:lnTo>
                  <a:lnTo>
                    <a:pt x="208" y="945"/>
                  </a:lnTo>
                  <a:lnTo>
                    <a:pt x="208" y="942"/>
                  </a:lnTo>
                  <a:lnTo>
                    <a:pt x="210" y="945"/>
                  </a:lnTo>
                  <a:lnTo>
                    <a:pt x="210" y="945"/>
                  </a:lnTo>
                  <a:lnTo>
                    <a:pt x="210" y="942"/>
                  </a:lnTo>
                  <a:lnTo>
                    <a:pt x="210" y="942"/>
                  </a:lnTo>
                  <a:lnTo>
                    <a:pt x="210" y="940"/>
                  </a:lnTo>
                  <a:lnTo>
                    <a:pt x="210" y="940"/>
                  </a:lnTo>
                  <a:lnTo>
                    <a:pt x="210" y="940"/>
                  </a:lnTo>
                  <a:lnTo>
                    <a:pt x="210" y="938"/>
                  </a:lnTo>
                  <a:lnTo>
                    <a:pt x="210" y="938"/>
                  </a:lnTo>
                  <a:lnTo>
                    <a:pt x="210" y="938"/>
                  </a:lnTo>
                  <a:lnTo>
                    <a:pt x="210" y="935"/>
                  </a:lnTo>
                  <a:lnTo>
                    <a:pt x="210" y="935"/>
                  </a:lnTo>
                  <a:lnTo>
                    <a:pt x="210" y="935"/>
                  </a:lnTo>
                  <a:lnTo>
                    <a:pt x="210" y="935"/>
                  </a:lnTo>
                  <a:lnTo>
                    <a:pt x="210" y="935"/>
                  </a:lnTo>
                  <a:lnTo>
                    <a:pt x="210" y="933"/>
                  </a:lnTo>
                  <a:lnTo>
                    <a:pt x="210" y="933"/>
                  </a:lnTo>
                  <a:lnTo>
                    <a:pt x="210" y="933"/>
                  </a:lnTo>
                  <a:lnTo>
                    <a:pt x="210" y="933"/>
                  </a:lnTo>
                  <a:lnTo>
                    <a:pt x="210" y="933"/>
                  </a:lnTo>
                  <a:lnTo>
                    <a:pt x="210" y="933"/>
                  </a:lnTo>
                  <a:lnTo>
                    <a:pt x="210" y="930"/>
                  </a:lnTo>
                  <a:lnTo>
                    <a:pt x="210" y="930"/>
                  </a:lnTo>
                  <a:lnTo>
                    <a:pt x="210" y="930"/>
                  </a:lnTo>
                  <a:lnTo>
                    <a:pt x="208" y="930"/>
                  </a:lnTo>
                  <a:lnTo>
                    <a:pt x="208" y="930"/>
                  </a:lnTo>
                  <a:lnTo>
                    <a:pt x="208" y="930"/>
                  </a:lnTo>
                  <a:lnTo>
                    <a:pt x="208" y="928"/>
                  </a:lnTo>
                  <a:lnTo>
                    <a:pt x="208" y="928"/>
                  </a:lnTo>
                  <a:lnTo>
                    <a:pt x="208" y="926"/>
                  </a:lnTo>
                  <a:lnTo>
                    <a:pt x="208" y="926"/>
                  </a:lnTo>
                  <a:lnTo>
                    <a:pt x="208" y="923"/>
                  </a:lnTo>
                  <a:lnTo>
                    <a:pt x="210" y="923"/>
                  </a:lnTo>
                  <a:lnTo>
                    <a:pt x="210" y="921"/>
                  </a:lnTo>
                  <a:lnTo>
                    <a:pt x="210" y="921"/>
                  </a:lnTo>
                  <a:lnTo>
                    <a:pt x="208" y="919"/>
                  </a:lnTo>
                  <a:lnTo>
                    <a:pt x="208" y="919"/>
                  </a:lnTo>
                  <a:lnTo>
                    <a:pt x="208" y="916"/>
                  </a:lnTo>
                  <a:lnTo>
                    <a:pt x="210" y="916"/>
                  </a:lnTo>
                  <a:lnTo>
                    <a:pt x="210" y="914"/>
                  </a:lnTo>
                  <a:lnTo>
                    <a:pt x="210" y="914"/>
                  </a:lnTo>
                  <a:lnTo>
                    <a:pt x="210" y="914"/>
                  </a:lnTo>
                  <a:lnTo>
                    <a:pt x="208" y="912"/>
                  </a:lnTo>
                  <a:lnTo>
                    <a:pt x="208" y="912"/>
                  </a:lnTo>
                  <a:lnTo>
                    <a:pt x="208" y="909"/>
                  </a:lnTo>
                  <a:lnTo>
                    <a:pt x="208" y="909"/>
                  </a:lnTo>
                  <a:lnTo>
                    <a:pt x="210" y="909"/>
                  </a:lnTo>
                  <a:lnTo>
                    <a:pt x="210" y="907"/>
                  </a:lnTo>
                  <a:lnTo>
                    <a:pt x="208" y="907"/>
                  </a:lnTo>
                  <a:lnTo>
                    <a:pt x="208" y="904"/>
                  </a:lnTo>
                  <a:lnTo>
                    <a:pt x="208" y="904"/>
                  </a:lnTo>
                  <a:lnTo>
                    <a:pt x="208" y="902"/>
                  </a:lnTo>
                  <a:lnTo>
                    <a:pt x="205" y="902"/>
                  </a:lnTo>
                  <a:lnTo>
                    <a:pt x="205" y="902"/>
                  </a:lnTo>
                  <a:lnTo>
                    <a:pt x="205" y="902"/>
                  </a:lnTo>
                  <a:lnTo>
                    <a:pt x="205" y="900"/>
                  </a:lnTo>
                  <a:lnTo>
                    <a:pt x="205" y="900"/>
                  </a:lnTo>
                  <a:lnTo>
                    <a:pt x="205" y="900"/>
                  </a:lnTo>
                  <a:lnTo>
                    <a:pt x="205" y="897"/>
                  </a:lnTo>
                  <a:lnTo>
                    <a:pt x="203" y="895"/>
                  </a:lnTo>
                  <a:lnTo>
                    <a:pt x="203" y="895"/>
                  </a:lnTo>
                  <a:lnTo>
                    <a:pt x="203" y="893"/>
                  </a:lnTo>
                  <a:lnTo>
                    <a:pt x="201" y="890"/>
                  </a:lnTo>
                  <a:lnTo>
                    <a:pt x="201" y="888"/>
                  </a:lnTo>
                  <a:lnTo>
                    <a:pt x="201" y="888"/>
                  </a:lnTo>
                  <a:lnTo>
                    <a:pt x="201" y="886"/>
                  </a:lnTo>
                  <a:lnTo>
                    <a:pt x="201" y="886"/>
                  </a:lnTo>
                  <a:lnTo>
                    <a:pt x="198" y="886"/>
                  </a:lnTo>
                  <a:lnTo>
                    <a:pt x="198" y="886"/>
                  </a:lnTo>
                  <a:lnTo>
                    <a:pt x="198" y="883"/>
                  </a:lnTo>
                  <a:lnTo>
                    <a:pt x="196" y="883"/>
                  </a:lnTo>
                  <a:lnTo>
                    <a:pt x="196" y="883"/>
                  </a:lnTo>
                  <a:lnTo>
                    <a:pt x="194" y="883"/>
                  </a:lnTo>
                  <a:lnTo>
                    <a:pt x="191" y="883"/>
                  </a:lnTo>
                  <a:lnTo>
                    <a:pt x="191" y="886"/>
                  </a:lnTo>
                  <a:lnTo>
                    <a:pt x="191" y="886"/>
                  </a:lnTo>
                  <a:lnTo>
                    <a:pt x="189" y="886"/>
                  </a:lnTo>
                  <a:lnTo>
                    <a:pt x="189" y="886"/>
                  </a:lnTo>
                  <a:lnTo>
                    <a:pt x="189" y="886"/>
                  </a:lnTo>
                  <a:lnTo>
                    <a:pt x="189" y="886"/>
                  </a:lnTo>
                  <a:lnTo>
                    <a:pt x="189" y="886"/>
                  </a:lnTo>
                  <a:lnTo>
                    <a:pt x="189" y="883"/>
                  </a:lnTo>
                  <a:lnTo>
                    <a:pt x="186" y="883"/>
                  </a:lnTo>
                  <a:lnTo>
                    <a:pt x="186" y="881"/>
                  </a:lnTo>
                  <a:lnTo>
                    <a:pt x="186" y="878"/>
                  </a:lnTo>
                  <a:lnTo>
                    <a:pt x="184" y="876"/>
                  </a:lnTo>
                  <a:lnTo>
                    <a:pt x="184" y="876"/>
                  </a:lnTo>
                  <a:lnTo>
                    <a:pt x="184" y="876"/>
                  </a:lnTo>
                  <a:lnTo>
                    <a:pt x="186" y="876"/>
                  </a:lnTo>
                  <a:lnTo>
                    <a:pt x="186" y="876"/>
                  </a:lnTo>
                  <a:lnTo>
                    <a:pt x="186" y="874"/>
                  </a:lnTo>
                  <a:lnTo>
                    <a:pt x="186" y="874"/>
                  </a:lnTo>
                  <a:lnTo>
                    <a:pt x="186" y="871"/>
                  </a:lnTo>
                  <a:lnTo>
                    <a:pt x="186" y="871"/>
                  </a:lnTo>
                  <a:lnTo>
                    <a:pt x="186" y="871"/>
                  </a:lnTo>
                  <a:lnTo>
                    <a:pt x="186" y="869"/>
                  </a:lnTo>
                  <a:lnTo>
                    <a:pt x="184" y="869"/>
                  </a:lnTo>
                  <a:lnTo>
                    <a:pt x="184" y="869"/>
                  </a:lnTo>
                  <a:lnTo>
                    <a:pt x="184" y="869"/>
                  </a:lnTo>
                  <a:lnTo>
                    <a:pt x="184" y="867"/>
                  </a:lnTo>
                  <a:lnTo>
                    <a:pt x="182" y="869"/>
                  </a:lnTo>
                  <a:lnTo>
                    <a:pt x="182" y="869"/>
                  </a:lnTo>
                  <a:lnTo>
                    <a:pt x="182" y="869"/>
                  </a:lnTo>
                  <a:lnTo>
                    <a:pt x="182" y="869"/>
                  </a:lnTo>
                  <a:lnTo>
                    <a:pt x="182" y="867"/>
                  </a:lnTo>
                  <a:lnTo>
                    <a:pt x="182" y="867"/>
                  </a:lnTo>
                  <a:lnTo>
                    <a:pt x="182" y="864"/>
                  </a:lnTo>
                  <a:lnTo>
                    <a:pt x="179" y="864"/>
                  </a:lnTo>
                  <a:lnTo>
                    <a:pt x="179" y="864"/>
                  </a:lnTo>
                  <a:lnTo>
                    <a:pt x="177" y="864"/>
                  </a:lnTo>
                  <a:lnTo>
                    <a:pt x="177" y="862"/>
                  </a:lnTo>
                  <a:lnTo>
                    <a:pt x="177" y="862"/>
                  </a:lnTo>
                  <a:lnTo>
                    <a:pt x="177" y="862"/>
                  </a:lnTo>
                  <a:lnTo>
                    <a:pt x="177" y="862"/>
                  </a:lnTo>
                  <a:lnTo>
                    <a:pt x="175" y="859"/>
                  </a:lnTo>
                  <a:lnTo>
                    <a:pt x="175" y="859"/>
                  </a:lnTo>
                  <a:lnTo>
                    <a:pt x="175" y="859"/>
                  </a:lnTo>
                  <a:lnTo>
                    <a:pt x="175" y="857"/>
                  </a:lnTo>
                  <a:lnTo>
                    <a:pt x="175" y="857"/>
                  </a:lnTo>
                  <a:lnTo>
                    <a:pt x="172" y="855"/>
                  </a:lnTo>
                  <a:lnTo>
                    <a:pt x="170" y="855"/>
                  </a:lnTo>
                  <a:lnTo>
                    <a:pt x="170" y="855"/>
                  </a:lnTo>
                  <a:lnTo>
                    <a:pt x="170" y="852"/>
                  </a:lnTo>
                  <a:lnTo>
                    <a:pt x="170" y="850"/>
                  </a:lnTo>
                  <a:lnTo>
                    <a:pt x="172" y="850"/>
                  </a:lnTo>
                  <a:lnTo>
                    <a:pt x="172" y="850"/>
                  </a:lnTo>
                  <a:lnTo>
                    <a:pt x="175" y="850"/>
                  </a:lnTo>
                  <a:lnTo>
                    <a:pt x="175" y="850"/>
                  </a:lnTo>
                  <a:lnTo>
                    <a:pt x="175" y="850"/>
                  </a:lnTo>
                  <a:lnTo>
                    <a:pt x="175" y="848"/>
                  </a:lnTo>
                  <a:lnTo>
                    <a:pt x="175" y="848"/>
                  </a:lnTo>
                  <a:lnTo>
                    <a:pt x="175" y="848"/>
                  </a:lnTo>
                  <a:lnTo>
                    <a:pt x="175" y="848"/>
                  </a:lnTo>
                  <a:lnTo>
                    <a:pt x="172" y="845"/>
                  </a:lnTo>
                  <a:lnTo>
                    <a:pt x="175" y="845"/>
                  </a:lnTo>
                  <a:lnTo>
                    <a:pt x="172" y="843"/>
                  </a:lnTo>
                  <a:lnTo>
                    <a:pt x="172" y="843"/>
                  </a:lnTo>
                  <a:lnTo>
                    <a:pt x="172" y="843"/>
                  </a:lnTo>
                  <a:lnTo>
                    <a:pt x="172" y="843"/>
                  </a:lnTo>
                  <a:lnTo>
                    <a:pt x="172" y="841"/>
                  </a:lnTo>
                  <a:lnTo>
                    <a:pt x="170" y="841"/>
                  </a:lnTo>
                  <a:lnTo>
                    <a:pt x="170" y="841"/>
                  </a:lnTo>
                  <a:lnTo>
                    <a:pt x="170" y="841"/>
                  </a:lnTo>
                  <a:lnTo>
                    <a:pt x="170" y="838"/>
                  </a:lnTo>
                  <a:lnTo>
                    <a:pt x="170" y="838"/>
                  </a:lnTo>
                  <a:lnTo>
                    <a:pt x="168" y="838"/>
                  </a:lnTo>
                  <a:lnTo>
                    <a:pt x="168" y="836"/>
                  </a:lnTo>
                  <a:lnTo>
                    <a:pt x="168" y="836"/>
                  </a:lnTo>
                  <a:lnTo>
                    <a:pt x="168" y="836"/>
                  </a:lnTo>
                  <a:lnTo>
                    <a:pt x="168" y="833"/>
                  </a:lnTo>
                  <a:lnTo>
                    <a:pt x="168" y="833"/>
                  </a:lnTo>
                  <a:lnTo>
                    <a:pt x="168" y="833"/>
                  </a:lnTo>
                  <a:lnTo>
                    <a:pt x="165" y="831"/>
                  </a:lnTo>
                  <a:lnTo>
                    <a:pt x="165" y="831"/>
                  </a:lnTo>
                  <a:lnTo>
                    <a:pt x="165" y="831"/>
                  </a:lnTo>
                  <a:lnTo>
                    <a:pt x="163" y="831"/>
                  </a:lnTo>
                  <a:lnTo>
                    <a:pt x="160" y="831"/>
                  </a:lnTo>
                  <a:lnTo>
                    <a:pt x="160" y="831"/>
                  </a:lnTo>
                  <a:lnTo>
                    <a:pt x="158" y="829"/>
                  </a:lnTo>
                  <a:lnTo>
                    <a:pt x="158" y="829"/>
                  </a:lnTo>
                  <a:lnTo>
                    <a:pt x="156" y="826"/>
                  </a:lnTo>
                  <a:lnTo>
                    <a:pt x="156" y="824"/>
                  </a:lnTo>
                  <a:lnTo>
                    <a:pt x="156" y="824"/>
                  </a:lnTo>
                  <a:lnTo>
                    <a:pt x="156" y="822"/>
                  </a:lnTo>
                  <a:lnTo>
                    <a:pt x="156" y="819"/>
                  </a:lnTo>
                  <a:lnTo>
                    <a:pt x="156" y="819"/>
                  </a:lnTo>
                  <a:lnTo>
                    <a:pt x="156" y="817"/>
                  </a:lnTo>
                  <a:lnTo>
                    <a:pt x="156" y="814"/>
                  </a:lnTo>
                  <a:lnTo>
                    <a:pt x="153" y="814"/>
                  </a:lnTo>
                  <a:lnTo>
                    <a:pt x="151" y="812"/>
                  </a:lnTo>
                  <a:lnTo>
                    <a:pt x="151" y="812"/>
                  </a:lnTo>
                  <a:lnTo>
                    <a:pt x="149" y="810"/>
                  </a:lnTo>
                  <a:lnTo>
                    <a:pt x="149" y="810"/>
                  </a:lnTo>
                  <a:lnTo>
                    <a:pt x="149" y="810"/>
                  </a:lnTo>
                  <a:lnTo>
                    <a:pt x="149" y="807"/>
                  </a:lnTo>
                  <a:lnTo>
                    <a:pt x="149" y="807"/>
                  </a:lnTo>
                  <a:lnTo>
                    <a:pt x="149" y="807"/>
                  </a:lnTo>
                  <a:lnTo>
                    <a:pt x="146" y="807"/>
                  </a:lnTo>
                  <a:lnTo>
                    <a:pt x="146" y="807"/>
                  </a:lnTo>
                  <a:lnTo>
                    <a:pt x="146" y="807"/>
                  </a:lnTo>
                  <a:lnTo>
                    <a:pt x="144" y="805"/>
                  </a:lnTo>
                  <a:lnTo>
                    <a:pt x="144" y="805"/>
                  </a:lnTo>
                  <a:lnTo>
                    <a:pt x="144" y="803"/>
                  </a:lnTo>
                  <a:lnTo>
                    <a:pt x="144" y="803"/>
                  </a:lnTo>
                  <a:lnTo>
                    <a:pt x="144" y="803"/>
                  </a:lnTo>
                  <a:lnTo>
                    <a:pt x="144" y="803"/>
                  </a:lnTo>
                  <a:lnTo>
                    <a:pt x="144" y="800"/>
                  </a:lnTo>
                  <a:lnTo>
                    <a:pt x="144" y="800"/>
                  </a:lnTo>
                  <a:lnTo>
                    <a:pt x="144" y="800"/>
                  </a:lnTo>
                  <a:lnTo>
                    <a:pt x="144" y="800"/>
                  </a:lnTo>
                  <a:lnTo>
                    <a:pt x="144" y="800"/>
                  </a:lnTo>
                  <a:lnTo>
                    <a:pt x="144" y="798"/>
                  </a:lnTo>
                  <a:lnTo>
                    <a:pt x="144" y="796"/>
                  </a:lnTo>
                  <a:lnTo>
                    <a:pt x="146" y="793"/>
                  </a:lnTo>
                  <a:lnTo>
                    <a:pt x="144" y="791"/>
                  </a:lnTo>
                  <a:lnTo>
                    <a:pt x="144" y="791"/>
                  </a:lnTo>
                  <a:lnTo>
                    <a:pt x="141" y="788"/>
                  </a:lnTo>
                  <a:lnTo>
                    <a:pt x="141" y="788"/>
                  </a:lnTo>
                  <a:lnTo>
                    <a:pt x="141" y="786"/>
                  </a:lnTo>
                  <a:lnTo>
                    <a:pt x="141" y="784"/>
                  </a:lnTo>
                  <a:lnTo>
                    <a:pt x="141" y="784"/>
                  </a:lnTo>
                  <a:lnTo>
                    <a:pt x="141" y="784"/>
                  </a:lnTo>
                  <a:lnTo>
                    <a:pt x="141" y="784"/>
                  </a:lnTo>
                  <a:lnTo>
                    <a:pt x="139" y="781"/>
                  </a:lnTo>
                  <a:lnTo>
                    <a:pt x="139" y="781"/>
                  </a:lnTo>
                  <a:lnTo>
                    <a:pt x="139" y="781"/>
                  </a:lnTo>
                  <a:lnTo>
                    <a:pt x="139" y="779"/>
                  </a:lnTo>
                  <a:lnTo>
                    <a:pt x="139" y="779"/>
                  </a:lnTo>
                  <a:lnTo>
                    <a:pt x="139" y="779"/>
                  </a:lnTo>
                  <a:lnTo>
                    <a:pt x="139" y="777"/>
                  </a:lnTo>
                  <a:lnTo>
                    <a:pt x="137" y="777"/>
                  </a:lnTo>
                  <a:lnTo>
                    <a:pt x="137" y="774"/>
                  </a:lnTo>
                  <a:lnTo>
                    <a:pt x="137" y="774"/>
                  </a:lnTo>
                  <a:lnTo>
                    <a:pt x="134" y="774"/>
                  </a:lnTo>
                  <a:lnTo>
                    <a:pt x="134" y="772"/>
                  </a:lnTo>
                  <a:lnTo>
                    <a:pt x="132" y="770"/>
                  </a:lnTo>
                  <a:lnTo>
                    <a:pt x="134" y="770"/>
                  </a:lnTo>
                  <a:lnTo>
                    <a:pt x="134" y="767"/>
                  </a:lnTo>
                  <a:lnTo>
                    <a:pt x="134" y="765"/>
                  </a:lnTo>
                  <a:lnTo>
                    <a:pt x="134" y="765"/>
                  </a:lnTo>
                  <a:lnTo>
                    <a:pt x="132" y="765"/>
                  </a:lnTo>
                  <a:lnTo>
                    <a:pt x="132" y="762"/>
                  </a:lnTo>
                  <a:lnTo>
                    <a:pt x="132" y="762"/>
                  </a:lnTo>
                  <a:lnTo>
                    <a:pt x="132" y="762"/>
                  </a:lnTo>
                  <a:lnTo>
                    <a:pt x="132" y="760"/>
                  </a:lnTo>
                  <a:lnTo>
                    <a:pt x="132" y="760"/>
                  </a:lnTo>
                  <a:lnTo>
                    <a:pt x="132" y="760"/>
                  </a:lnTo>
                  <a:lnTo>
                    <a:pt x="132" y="758"/>
                  </a:lnTo>
                  <a:lnTo>
                    <a:pt x="132" y="758"/>
                  </a:lnTo>
                  <a:lnTo>
                    <a:pt x="132" y="758"/>
                  </a:lnTo>
                  <a:lnTo>
                    <a:pt x="130" y="758"/>
                  </a:lnTo>
                  <a:lnTo>
                    <a:pt x="130" y="758"/>
                  </a:lnTo>
                  <a:lnTo>
                    <a:pt x="130" y="758"/>
                  </a:lnTo>
                  <a:lnTo>
                    <a:pt x="127" y="758"/>
                  </a:lnTo>
                  <a:lnTo>
                    <a:pt x="127" y="758"/>
                  </a:lnTo>
                  <a:lnTo>
                    <a:pt x="127" y="758"/>
                  </a:lnTo>
                  <a:lnTo>
                    <a:pt x="125" y="758"/>
                  </a:lnTo>
                  <a:lnTo>
                    <a:pt x="125" y="760"/>
                  </a:lnTo>
                  <a:lnTo>
                    <a:pt x="125" y="760"/>
                  </a:lnTo>
                  <a:lnTo>
                    <a:pt x="123" y="760"/>
                  </a:lnTo>
                  <a:lnTo>
                    <a:pt x="123" y="760"/>
                  </a:lnTo>
                  <a:lnTo>
                    <a:pt x="123" y="760"/>
                  </a:lnTo>
                  <a:lnTo>
                    <a:pt x="123" y="760"/>
                  </a:lnTo>
                  <a:lnTo>
                    <a:pt x="123" y="762"/>
                  </a:lnTo>
                  <a:lnTo>
                    <a:pt x="123" y="762"/>
                  </a:lnTo>
                  <a:lnTo>
                    <a:pt x="123" y="762"/>
                  </a:lnTo>
                  <a:lnTo>
                    <a:pt x="123" y="762"/>
                  </a:lnTo>
                  <a:lnTo>
                    <a:pt x="123" y="765"/>
                  </a:lnTo>
                  <a:lnTo>
                    <a:pt x="120" y="765"/>
                  </a:lnTo>
                  <a:lnTo>
                    <a:pt x="118" y="762"/>
                  </a:lnTo>
                  <a:lnTo>
                    <a:pt x="115" y="762"/>
                  </a:lnTo>
                  <a:lnTo>
                    <a:pt x="115" y="762"/>
                  </a:lnTo>
                  <a:lnTo>
                    <a:pt x="115" y="760"/>
                  </a:lnTo>
                  <a:lnTo>
                    <a:pt x="115" y="758"/>
                  </a:lnTo>
                  <a:lnTo>
                    <a:pt x="115" y="755"/>
                  </a:lnTo>
                  <a:lnTo>
                    <a:pt x="115" y="755"/>
                  </a:lnTo>
                  <a:lnTo>
                    <a:pt x="115" y="753"/>
                  </a:lnTo>
                  <a:lnTo>
                    <a:pt x="115" y="753"/>
                  </a:lnTo>
                  <a:lnTo>
                    <a:pt x="115" y="751"/>
                  </a:lnTo>
                  <a:lnTo>
                    <a:pt x="115" y="751"/>
                  </a:lnTo>
                  <a:lnTo>
                    <a:pt x="115" y="751"/>
                  </a:lnTo>
                  <a:lnTo>
                    <a:pt x="113" y="751"/>
                  </a:lnTo>
                  <a:lnTo>
                    <a:pt x="113" y="748"/>
                  </a:lnTo>
                  <a:lnTo>
                    <a:pt x="113" y="748"/>
                  </a:lnTo>
                  <a:lnTo>
                    <a:pt x="113" y="748"/>
                  </a:lnTo>
                  <a:lnTo>
                    <a:pt x="113" y="746"/>
                  </a:lnTo>
                  <a:lnTo>
                    <a:pt x="113" y="746"/>
                  </a:lnTo>
                  <a:lnTo>
                    <a:pt x="113" y="743"/>
                  </a:lnTo>
                  <a:lnTo>
                    <a:pt x="113" y="743"/>
                  </a:lnTo>
                  <a:lnTo>
                    <a:pt x="113" y="741"/>
                  </a:lnTo>
                  <a:lnTo>
                    <a:pt x="113" y="741"/>
                  </a:lnTo>
                  <a:lnTo>
                    <a:pt x="113" y="741"/>
                  </a:lnTo>
                  <a:lnTo>
                    <a:pt x="111" y="739"/>
                  </a:lnTo>
                  <a:lnTo>
                    <a:pt x="111" y="739"/>
                  </a:lnTo>
                  <a:lnTo>
                    <a:pt x="111" y="739"/>
                  </a:lnTo>
                  <a:lnTo>
                    <a:pt x="111" y="736"/>
                  </a:lnTo>
                  <a:lnTo>
                    <a:pt x="108" y="736"/>
                  </a:lnTo>
                  <a:lnTo>
                    <a:pt x="108" y="736"/>
                  </a:lnTo>
                  <a:lnTo>
                    <a:pt x="108" y="734"/>
                  </a:lnTo>
                  <a:lnTo>
                    <a:pt x="106" y="734"/>
                  </a:lnTo>
                  <a:lnTo>
                    <a:pt x="106" y="734"/>
                  </a:lnTo>
                  <a:lnTo>
                    <a:pt x="106" y="732"/>
                  </a:lnTo>
                  <a:lnTo>
                    <a:pt x="106" y="732"/>
                  </a:lnTo>
                  <a:lnTo>
                    <a:pt x="106" y="732"/>
                  </a:lnTo>
                  <a:lnTo>
                    <a:pt x="106" y="729"/>
                  </a:lnTo>
                  <a:lnTo>
                    <a:pt x="106" y="729"/>
                  </a:lnTo>
                  <a:lnTo>
                    <a:pt x="106" y="729"/>
                  </a:lnTo>
                  <a:lnTo>
                    <a:pt x="106"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6" y="720"/>
                  </a:lnTo>
                  <a:lnTo>
                    <a:pt x="104" y="717"/>
                  </a:lnTo>
                  <a:lnTo>
                    <a:pt x="104" y="717"/>
                  </a:lnTo>
                  <a:lnTo>
                    <a:pt x="104" y="717"/>
                  </a:lnTo>
                  <a:lnTo>
                    <a:pt x="104" y="715"/>
                  </a:lnTo>
                  <a:lnTo>
                    <a:pt x="104" y="717"/>
                  </a:lnTo>
                  <a:lnTo>
                    <a:pt x="104" y="717"/>
                  </a:lnTo>
                  <a:lnTo>
                    <a:pt x="101" y="720"/>
                  </a:lnTo>
                  <a:lnTo>
                    <a:pt x="101" y="720"/>
                  </a:lnTo>
                  <a:lnTo>
                    <a:pt x="99" y="720"/>
                  </a:lnTo>
                  <a:lnTo>
                    <a:pt x="97" y="717"/>
                  </a:lnTo>
                  <a:lnTo>
                    <a:pt x="94" y="717"/>
                  </a:lnTo>
                  <a:lnTo>
                    <a:pt x="92" y="717"/>
                  </a:lnTo>
                  <a:lnTo>
                    <a:pt x="89" y="717"/>
                  </a:lnTo>
                  <a:lnTo>
                    <a:pt x="89" y="717"/>
                  </a:lnTo>
                  <a:lnTo>
                    <a:pt x="87" y="717"/>
                  </a:lnTo>
                  <a:lnTo>
                    <a:pt x="87" y="713"/>
                  </a:lnTo>
                  <a:lnTo>
                    <a:pt x="85" y="713"/>
                  </a:lnTo>
                  <a:lnTo>
                    <a:pt x="85" y="710"/>
                  </a:lnTo>
                  <a:lnTo>
                    <a:pt x="82" y="710"/>
                  </a:lnTo>
                  <a:lnTo>
                    <a:pt x="82" y="710"/>
                  </a:lnTo>
                  <a:lnTo>
                    <a:pt x="80" y="708"/>
                  </a:lnTo>
                  <a:lnTo>
                    <a:pt x="80" y="706"/>
                  </a:lnTo>
                  <a:lnTo>
                    <a:pt x="80" y="703"/>
                  </a:lnTo>
                  <a:lnTo>
                    <a:pt x="80" y="701"/>
                  </a:lnTo>
                  <a:lnTo>
                    <a:pt x="82" y="701"/>
                  </a:lnTo>
                  <a:lnTo>
                    <a:pt x="82" y="699"/>
                  </a:lnTo>
                  <a:lnTo>
                    <a:pt x="85" y="699"/>
                  </a:lnTo>
                  <a:lnTo>
                    <a:pt x="87" y="696"/>
                  </a:lnTo>
                  <a:lnTo>
                    <a:pt x="87" y="694"/>
                  </a:lnTo>
                  <a:lnTo>
                    <a:pt x="87" y="694"/>
                  </a:lnTo>
                  <a:lnTo>
                    <a:pt x="85" y="691"/>
                  </a:lnTo>
                  <a:lnTo>
                    <a:pt x="82" y="689"/>
                  </a:lnTo>
                  <a:lnTo>
                    <a:pt x="82" y="689"/>
                  </a:lnTo>
                  <a:lnTo>
                    <a:pt x="80" y="687"/>
                  </a:lnTo>
                  <a:lnTo>
                    <a:pt x="78" y="687"/>
                  </a:lnTo>
                  <a:lnTo>
                    <a:pt x="75" y="684"/>
                  </a:lnTo>
                  <a:lnTo>
                    <a:pt x="75" y="682"/>
                  </a:lnTo>
                  <a:lnTo>
                    <a:pt x="75" y="682"/>
                  </a:lnTo>
                  <a:lnTo>
                    <a:pt x="73" y="682"/>
                  </a:lnTo>
                  <a:lnTo>
                    <a:pt x="73" y="682"/>
                  </a:lnTo>
                  <a:lnTo>
                    <a:pt x="73" y="682"/>
                  </a:lnTo>
                  <a:lnTo>
                    <a:pt x="73" y="682"/>
                  </a:lnTo>
                  <a:lnTo>
                    <a:pt x="73" y="684"/>
                  </a:lnTo>
                  <a:lnTo>
                    <a:pt x="73" y="684"/>
                  </a:lnTo>
                  <a:lnTo>
                    <a:pt x="70" y="684"/>
                  </a:lnTo>
                  <a:lnTo>
                    <a:pt x="70" y="684"/>
                  </a:lnTo>
                  <a:lnTo>
                    <a:pt x="70" y="684"/>
                  </a:lnTo>
                  <a:lnTo>
                    <a:pt x="70" y="684"/>
                  </a:lnTo>
                  <a:lnTo>
                    <a:pt x="70" y="687"/>
                  </a:lnTo>
                  <a:lnTo>
                    <a:pt x="70" y="687"/>
                  </a:lnTo>
                  <a:lnTo>
                    <a:pt x="70" y="687"/>
                  </a:lnTo>
                  <a:lnTo>
                    <a:pt x="68" y="689"/>
                  </a:lnTo>
                  <a:lnTo>
                    <a:pt x="68" y="687"/>
                  </a:lnTo>
                  <a:lnTo>
                    <a:pt x="66" y="687"/>
                  </a:lnTo>
                  <a:lnTo>
                    <a:pt x="63" y="687"/>
                  </a:lnTo>
                  <a:lnTo>
                    <a:pt x="63" y="687"/>
                  </a:lnTo>
                  <a:lnTo>
                    <a:pt x="61" y="689"/>
                  </a:lnTo>
                  <a:lnTo>
                    <a:pt x="61" y="689"/>
                  </a:lnTo>
                  <a:lnTo>
                    <a:pt x="61" y="689"/>
                  </a:lnTo>
                  <a:lnTo>
                    <a:pt x="59" y="687"/>
                  </a:lnTo>
                  <a:lnTo>
                    <a:pt x="61" y="687"/>
                  </a:lnTo>
                  <a:lnTo>
                    <a:pt x="61" y="687"/>
                  </a:lnTo>
                  <a:lnTo>
                    <a:pt x="61" y="687"/>
                  </a:lnTo>
                  <a:lnTo>
                    <a:pt x="61" y="684"/>
                  </a:lnTo>
                  <a:lnTo>
                    <a:pt x="59" y="684"/>
                  </a:lnTo>
                  <a:lnTo>
                    <a:pt x="59" y="682"/>
                  </a:lnTo>
                  <a:lnTo>
                    <a:pt x="59" y="682"/>
                  </a:lnTo>
                  <a:lnTo>
                    <a:pt x="61" y="680"/>
                  </a:lnTo>
                  <a:lnTo>
                    <a:pt x="61" y="680"/>
                  </a:lnTo>
                  <a:lnTo>
                    <a:pt x="63" y="680"/>
                  </a:lnTo>
                  <a:lnTo>
                    <a:pt x="63" y="680"/>
                  </a:lnTo>
                  <a:lnTo>
                    <a:pt x="63" y="680"/>
                  </a:lnTo>
                  <a:lnTo>
                    <a:pt x="63" y="677"/>
                  </a:lnTo>
                  <a:lnTo>
                    <a:pt x="61" y="677"/>
                  </a:lnTo>
                  <a:lnTo>
                    <a:pt x="61" y="677"/>
                  </a:lnTo>
                  <a:lnTo>
                    <a:pt x="61" y="677"/>
                  </a:lnTo>
                  <a:lnTo>
                    <a:pt x="61" y="675"/>
                  </a:lnTo>
                  <a:lnTo>
                    <a:pt x="61" y="675"/>
                  </a:lnTo>
                  <a:lnTo>
                    <a:pt x="61" y="675"/>
                  </a:lnTo>
                  <a:lnTo>
                    <a:pt x="61" y="672"/>
                  </a:lnTo>
                  <a:lnTo>
                    <a:pt x="61" y="672"/>
                  </a:lnTo>
                  <a:lnTo>
                    <a:pt x="61" y="672"/>
                  </a:lnTo>
                  <a:lnTo>
                    <a:pt x="61" y="670"/>
                  </a:lnTo>
                  <a:lnTo>
                    <a:pt x="61" y="670"/>
                  </a:lnTo>
                  <a:lnTo>
                    <a:pt x="61" y="670"/>
                  </a:lnTo>
                  <a:lnTo>
                    <a:pt x="59" y="668"/>
                  </a:lnTo>
                  <a:lnTo>
                    <a:pt x="59" y="668"/>
                  </a:lnTo>
                  <a:lnTo>
                    <a:pt x="59" y="668"/>
                  </a:lnTo>
                  <a:lnTo>
                    <a:pt x="59" y="665"/>
                  </a:lnTo>
                  <a:lnTo>
                    <a:pt x="59" y="665"/>
                  </a:lnTo>
                  <a:lnTo>
                    <a:pt x="59" y="665"/>
                  </a:lnTo>
                  <a:lnTo>
                    <a:pt x="59" y="663"/>
                  </a:lnTo>
                  <a:lnTo>
                    <a:pt x="59" y="663"/>
                  </a:lnTo>
                  <a:lnTo>
                    <a:pt x="61" y="663"/>
                  </a:lnTo>
                  <a:lnTo>
                    <a:pt x="61" y="663"/>
                  </a:lnTo>
                  <a:lnTo>
                    <a:pt x="63" y="661"/>
                  </a:lnTo>
                  <a:lnTo>
                    <a:pt x="63" y="661"/>
                  </a:lnTo>
                  <a:lnTo>
                    <a:pt x="61" y="658"/>
                  </a:lnTo>
                  <a:lnTo>
                    <a:pt x="61" y="658"/>
                  </a:lnTo>
                  <a:lnTo>
                    <a:pt x="61" y="656"/>
                  </a:lnTo>
                  <a:lnTo>
                    <a:pt x="61" y="656"/>
                  </a:lnTo>
                  <a:lnTo>
                    <a:pt x="61" y="654"/>
                  </a:lnTo>
                  <a:lnTo>
                    <a:pt x="61" y="651"/>
                  </a:lnTo>
                  <a:lnTo>
                    <a:pt x="61" y="651"/>
                  </a:lnTo>
                  <a:lnTo>
                    <a:pt x="59" y="651"/>
                  </a:lnTo>
                  <a:lnTo>
                    <a:pt x="59" y="649"/>
                  </a:lnTo>
                  <a:lnTo>
                    <a:pt x="59" y="649"/>
                  </a:lnTo>
                  <a:lnTo>
                    <a:pt x="59" y="649"/>
                  </a:lnTo>
                  <a:lnTo>
                    <a:pt x="59" y="646"/>
                  </a:lnTo>
                  <a:lnTo>
                    <a:pt x="59" y="646"/>
                  </a:lnTo>
                  <a:lnTo>
                    <a:pt x="61" y="646"/>
                  </a:lnTo>
                  <a:lnTo>
                    <a:pt x="61" y="644"/>
                  </a:lnTo>
                  <a:lnTo>
                    <a:pt x="59" y="644"/>
                  </a:lnTo>
                  <a:lnTo>
                    <a:pt x="59" y="644"/>
                  </a:lnTo>
                  <a:lnTo>
                    <a:pt x="59" y="642"/>
                  </a:lnTo>
                  <a:lnTo>
                    <a:pt x="59" y="642"/>
                  </a:lnTo>
                  <a:lnTo>
                    <a:pt x="59" y="642"/>
                  </a:lnTo>
                  <a:lnTo>
                    <a:pt x="59" y="639"/>
                  </a:lnTo>
                  <a:lnTo>
                    <a:pt x="59" y="639"/>
                  </a:lnTo>
                  <a:lnTo>
                    <a:pt x="56" y="639"/>
                  </a:lnTo>
                  <a:lnTo>
                    <a:pt x="56" y="637"/>
                  </a:lnTo>
                  <a:lnTo>
                    <a:pt x="56" y="637"/>
                  </a:lnTo>
                  <a:lnTo>
                    <a:pt x="54" y="637"/>
                  </a:lnTo>
                  <a:lnTo>
                    <a:pt x="54" y="639"/>
                  </a:lnTo>
                  <a:lnTo>
                    <a:pt x="52" y="639"/>
                  </a:lnTo>
                  <a:lnTo>
                    <a:pt x="52" y="639"/>
                  </a:lnTo>
                  <a:lnTo>
                    <a:pt x="52" y="639"/>
                  </a:lnTo>
                  <a:lnTo>
                    <a:pt x="49" y="637"/>
                  </a:lnTo>
                  <a:lnTo>
                    <a:pt x="52" y="637"/>
                  </a:lnTo>
                  <a:lnTo>
                    <a:pt x="52" y="635"/>
                  </a:lnTo>
                  <a:lnTo>
                    <a:pt x="49" y="632"/>
                  </a:lnTo>
                  <a:lnTo>
                    <a:pt x="49" y="630"/>
                  </a:lnTo>
                  <a:lnTo>
                    <a:pt x="49" y="630"/>
                  </a:lnTo>
                  <a:lnTo>
                    <a:pt x="52" y="627"/>
                  </a:lnTo>
                  <a:lnTo>
                    <a:pt x="52" y="625"/>
                  </a:lnTo>
                  <a:lnTo>
                    <a:pt x="52" y="625"/>
                  </a:lnTo>
                  <a:lnTo>
                    <a:pt x="52" y="623"/>
                  </a:lnTo>
                  <a:lnTo>
                    <a:pt x="49" y="623"/>
                  </a:lnTo>
                  <a:lnTo>
                    <a:pt x="49" y="623"/>
                  </a:lnTo>
                  <a:lnTo>
                    <a:pt x="49" y="623"/>
                  </a:lnTo>
                  <a:lnTo>
                    <a:pt x="49" y="623"/>
                  </a:lnTo>
                  <a:lnTo>
                    <a:pt x="49" y="620"/>
                  </a:lnTo>
                  <a:lnTo>
                    <a:pt x="49" y="620"/>
                  </a:lnTo>
                  <a:lnTo>
                    <a:pt x="47" y="620"/>
                  </a:lnTo>
                  <a:lnTo>
                    <a:pt x="47" y="620"/>
                  </a:lnTo>
                  <a:lnTo>
                    <a:pt x="47" y="620"/>
                  </a:lnTo>
                  <a:lnTo>
                    <a:pt x="47" y="620"/>
                  </a:lnTo>
                  <a:lnTo>
                    <a:pt x="47" y="618"/>
                  </a:lnTo>
                  <a:lnTo>
                    <a:pt x="47" y="618"/>
                  </a:lnTo>
                  <a:lnTo>
                    <a:pt x="49" y="618"/>
                  </a:lnTo>
                  <a:lnTo>
                    <a:pt x="49" y="618"/>
                  </a:lnTo>
                  <a:lnTo>
                    <a:pt x="49" y="616"/>
                  </a:lnTo>
                  <a:lnTo>
                    <a:pt x="49" y="616"/>
                  </a:lnTo>
                  <a:lnTo>
                    <a:pt x="49" y="616"/>
                  </a:lnTo>
                  <a:lnTo>
                    <a:pt x="47" y="613"/>
                  </a:lnTo>
                  <a:lnTo>
                    <a:pt x="47" y="613"/>
                  </a:lnTo>
                  <a:lnTo>
                    <a:pt x="47" y="611"/>
                  </a:lnTo>
                  <a:lnTo>
                    <a:pt x="44" y="609"/>
                  </a:lnTo>
                  <a:lnTo>
                    <a:pt x="44" y="606"/>
                  </a:lnTo>
                  <a:lnTo>
                    <a:pt x="44" y="606"/>
                  </a:lnTo>
                  <a:lnTo>
                    <a:pt x="42" y="606"/>
                  </a:lnTo>
                  <a:lnTo>
                    <a:pt x="42" y="606"/>
                  </a:lnTo>
                  <a:lnTo>
                    <a:pt x="42" y="604"/>
                  </a:lnTo>
                  <a:lnTo>
                    <a:pt x="42" y="604"/>
                  </a:lnTo>
                  <a:lnTo>
                    <a:pt x="40" y="604"/>
                  </a:lnTo>
                  <a:lnTo>
                    <a:pt x="40" y="601"/>
                  </a:lnTo>
                  <a:lnTo>
                    <a:pt x="40" y="601"/>
                  </a:lnTo>
                  <a:lnTo>
                    <a:pt x="37" y="601"/>
                  </a:lnTo>
                  <a:lnTo>
                    <a:pt x="37" y="604"/>
                  </a:lnTo>
                  <a:lnTo>
                    <a:pt x="37" y="604"/>
                  </a:lnTo>
                  <a:lnTo>
                    <a:pt x="37" y="604"/>
                  </a:lnTo>
                  <a:lnTo>
                    <a:pt x="37" y="606"/>
                  </a:lnTo>
                  <a:lnTo>
                    <a:pt x="37" y="606"/>
                  </a:lnTo>
                  <a:lnTo>
                    <a:pt x="37" y="606"/>
                  </a:lnTo>
                  <a:lnTo>
                    <a:pt x="35" y="606"/>
                  </a:lnTo>
                  <a:lnTo>
                    <a:pt x="35" y="609"/>
                  </a:lnTo>
                  <a:lnTo>
                    <a:pt x="35" y="609"/>
                  </a:lnTo>
                  <a:lnTo>
                    <a:pt x="35" y="609"/>
                  </a:lnTo>
                  <a:lnTo>
                    <a:pt x="35" y="611"/>
                  </a:lnTo>
                  <a:lnTo>
                    <a:pt x="35" y="611"/>
                  </a:lnTo>
                  <a:lnTo>
                    <a:pt x="35" y="611"/>
                  </a:lnTo>
                  <a:lnTo>
                    <a:pt x="33" y="609"/>
                  </a:lnTo>
                  <a:lnTo>
                    <a:pt x="33" y="609"/>
                  </a:lnTo>
                  <a:lnTo>
                    <a:pt x="33" y="609"/>
                  </a:lnTo>
                  <a:lnTo>
                    <a:pt x="33" y="609"/>
                  </a:lnTo>
                  <a:lnTo>
                    <a:pt x="30" y="606"/>
                  </a:lnTo>
                  <a:lnTo>
                    <a:pt x="30" y="606"/>
                  </a:lnTo>
                  <a:lnTo>
                    <a:pt x="30" y="606"/>
                  </a:lnTo>
                  <a:lnTo>
                    <a:pt x="30" y="606"/>
                  </a:lnTo>
                  <a:lnTo>
                    <a:pt x="30" y="604"/>
                  </a:lnTo>
                  <a:lnTo>
                    <a:pt x="28" y="604"/>
                  </a:lnTo>
                  <a:lnTo>
                    <a:pt x="28" y="604"/>
                  </a:lnTo>
                  <a:lnTo>
                    <a:pt x="28" y="604"/>
                  </a:lnTo>
                  <a:lnTo>
                    <a:pt x="26" y="604"/>
                  </a:lnTo>
                  <a:lnTo>
                    <a:pt x="26" y="604"/>
                  </a:lnTo>
                  <a:lnTo>
                    <a:pt x="26" y="601"/>
                  </a:lnTo>
                  <a:lnTo>
                    <a:pt x="26" y="601"/>
                  </a:lnTo>
                  <a:lnTo>
                    <a:pt x="23" y="601"/>
                  </a:lnTo>
                  <a:lnTo>
                    <a:pt x="23" y="601"/>
                  </a:lnTo>
                  <a:lnTo>
                    <a:pt x="23" y="599"/>
                  </a:lnTo>
                  <a:lnTo>
                    <a:pt x="23" y="597"/>
                  </a:lnTo>
                  <a:lnTo>
                    <a:pt x="21" y="594"/>
                  </a:lnTo>
                  <a:lnTo>
                    <a:pt x="21" y="594"/>
                  </a:lnTo>
                  <a:lnTo>
                    <a:pt x="21" y="592"/>
                  </a:lnTo>
                  <a:lnTo>
                    <a:pt x="21" y="592"/>
                  </a:lnTo>
                  <a:lnTo>
                    <a:pt x="21" y="590"/>
                  </a:lnTo>
                  <a:lnTo>
                    <a:pt x="21" y="590"/>
                  </a:lnTo>
                  <a:lnTo>
                    <a:pt x="21" y="587"/>
                  </a:lnTo>
                  <a:lnTo>
                    <a:pt x="21" y="587"/>
                  </a:lnTo>
                  <a:lnTo>
                    <a:pt x="21" y="587"/>
                  </a:lnTo>
                  <a:lnTo>
                    <a:pt x="21" y="585"/>
                  </a:lnTo>
                  <a:lnTo>
                    <a:pt x="21" y="585"/>
                  </a:lnTo>
                  <a:lnTo>
                    <a:pt x="18" y="585"/>
                  </a:lnTo>
                  <a:lnTo>
                    <a:pt x="18" y="585"/>
                  </a:lnTo>
                  <a:lnTo>
                    <a:pt x="18" y="585"/>
                  </a:lnTo>
                  <a:lnTo>
                    <a:pt x="16" y="585"/>
                  </a:lnTo>
                  <a:lnTo>
                    <a:pt x="16" y="585"/>
                  </a:lnTo>
                  <a:lnTo>
                    <a:pt x="14" y="585"/>
                  </a:lnTo>
                  <a:lnTo>
                    <a:pt x="14" y="583"/>
                  </a:lnTo>
                  <a:lnTo>
                    <a:pt x="14" y="583"/>
                  </a:lnTo>
                  <a:lnTo>
                    <a:pt x="11" y="583"/>
                  </a:lnTo>
                  <a:lnTo>
                    <a:pt x="11" y="583"/>
                  </a:lnTo>
                  <a:lnTo>
                    <a:pt x="11" y="583"/>
                  </a:lnTo>
                  <a:lnTo>
                    <a:pt x="9" y="583"/>
                  </a:lnTo>
                  <a:lnTo>
                    <a:pt x="9" y="583"/>
                  </a:lnTo>
                  <a:lnTo>
                    <a:pt x="9" y="583"/>
                  </a:lnTo>
                  <a:lnTo>
                    <a:pt x="9" y="583"/>
                  </a:lnTo>
                  <a:lnTo>
                    <a:pt x="7" y="583"/>
                  </a:lnTo>
                  <a:lnTo>
                    <a:pt x="7" y="580"/>
                  </a:lnTo>
                  <a:lnTo>
                    <a:pt x="4" y="580"/>
                  </a:lnTo>
                  <a:lnTo>
                    <a:pt x="4" y="578"/>
                  </a:lnTo>
                  <a:lnTo>
                    <a:pt x="4" y="575"/>
                  </a:lnTo>
                  <a:lnTo>
                    <a:pt x="4" y="575"/>
                  </a:lnTo>
                  <a:lnTo>
                    <a:pt x="4" y="573"/>
                  </a:lnTo>
                  <a:lnTo>
                    <a:pt x="4" y="571"/>
                  </a:lnTo>
                  <a:lnTo>
                    <a:pt x="2" y="568"/>
                  </a:lnTo>
                  <a:lnTo>
                    <a:pt x="2" y="568"/>
                  </a:lnTo>
                  <a:lnTo>
                    <a:pt x="2"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2" y="556"/>
                  </a:lnTo>
                  <a:lnTo>
                    <a:pt x="2" y="556"/>
                  </a:lnTo>
                  <a:lnTo>
                    <a:pt x="2" y="556"/>
                  </a:lnTo>
                  <a:lnTo>
                    <a:pt x="4" y="559"/>
                  </a:lnTo>
                  <a:lnTo>
                    <a:pt x="7" y="559"/>
                  </a:lnTo>
                  <a:lnTo>
                    <a:pt x="9" y="559"/>
                  </a:lnTo>
                  <a:lnTo>
                    <a:pt x="9" y="559"/>
                  </a:lnTo>
                  <a:lnTo>
                    <a:pt x="9" y="556"/>
                  </a:lnTo>
                  <a:lnTo>
                    <a:pt x="9" y="554"/>
                  </a:lnTo>
                  <a:lnTo>
                    <a:pt x="9" y="554"/>
                  </a:lnTo>
                  <a:lnTo>
                    <a:pt x="9" y="552"/>
                  </a:lnTo>
                  <a:lnTo>
                    <a:pt x="9" y="552"/>
                  </a:lnTo>
                  <a:lnTo>
                    <a:pt x="9" y="552"/>
                  </a:lnTo>
                  <a:lnTo>
                    <a:pt x="9" y="549"/>
                  </a:lnTo>
                  <a:lnTo>
                    <a:pt x="7" y="549"/>
                  </a:lnTo>
                  <a:lnTo>
                    <a:pt x="7" y="549"/>
                  </a:lnTo>
                  <a:lnTo>
                    <a:pt x="7" y="549"/>
                  </a:lnTo>
                  <a:lnTo>
                    <a:pt x="4" y="549"/>
                  </a:lnTo>
                  <a:lnTo>
                    <a:pt x="4" y="549"/>
                  </a:lnTo>
                  <a:lnTo>
                    <a:pt x="4" y="549"/>
                  </a:lnTo>
                  <a:lnTo>
                    <a:pt x="4" y="549"/>
                  </a:lnTo>
                  <a:lnTo>
                    <a:pt x="4" y="549"/>
                  </a:lnTo>
                  <a:lnTo>
                    <a:pt x="2" y="547"/>
                  </a:lnTo>
                  <a:lnTo>
                    <a:pt x="2" y="547"/>
                  </a:lnTo>
                  <a:lnTo>
                    <a:pt x="2" y="547"/>
                  </a:lnTo>
                  <a:lnTo>
                    <a:pt x="2" y="547"/>
                  </a:lnTo>
                  <a:lnTo>
                    <a:pt x="4" y="545"/>
                  </a:lnTo>
                  <a:lnTo>
                    <a:pt x="4" y="545"/>
                  </a:lnTo>
                  <a:lnTo>
                    <a:pt x="4" y="545"/>
                  </a:lnTo>
                  <a:lnTo>
                    <a:pt x="4" y="542"/>
                  </a:lnTo>
                  <a:lnTo>
                    <a:pt x="4" y="542"/>
                  </a:lnTo>
                  <a:lnTo>
                    <a:pt x="4" y="542"/>
                  </a:lnTo>
                  <a:lnTo>
                    <a:pt x="4" y="542"/>
                  </a:lnTo>
                  <a:lnTo>
                    <a:pt x="2" y="540"/>
                  </a:lnTo>
                  <a:lnTo>
                    <a:pt x="2" y="540"/>
                  </a:lnTo>
                  <a:lnTo>
                    <a:pt x="2" y="540"/>
                  </a:lnTo>
                  <a:lnTo>
                    <a:pt x="2" y="538"/>
                  </a:lnTo>
                  <a:lnTo>
                    <a:pt x="2" y="535"/>
                  </a:lnTo>
                  <a:lnTo>
                    <a:pt x="2" y="533"/>
                  </a:lnTo>
                  <a:lnTo>
                    <a:pt x="4" y="528"/>
                  </a:lnTo>
                  <a:lnTo>
                    <a:pt x="4" y="526"/>
                  </a:lnTo>
                  <a:lnTo>
                    <a:pt x="7" y="521"/>
                  </a:lnTo>
                  <a:lnTo>
                    <a:pt x="7" y="516"/>
                  </a:lnTo>
                  <a:lnTo>
                    <a:pt x="11" y="500"/>
                  </a:lnTo>
                  <a:lnTo>
                    <a:pt x="16" y="481"/>
                  </a:lnTo>
                  <a:lnTo>
                    <a:pt x="21" y="464"/>
                  </a:lnTo>
                  <a:lnTo>
                    <a:pt x="26" y="448"/>
                  </a:lnTo>
                  <a:lnTo>
                    <a:pt x="30" y="438"/>
                  </a:lnTo>
                  <a:lnTo>
                    <a:pt x="35" y="417"/>
                  </a:lnTo>
                  <a:lnTo>
                    <a:pt x="40" y="398"/>
                  </a:lnTo>
                  <a:lnTo>
                    <a:pt x="47" y="372"/>
                  </a:lnTo>
                  <a:lnTo>
                    <a:pt x="56" y="346"/>
                  </a:lnTo>
                  <a:lnTo>
                    <a:pt x="63" y="322"/>
                  </a:lnTo>
                  <a:lnTo>
                    <a:pt x="70" y="296"/>
                  </a:lnTo>
                  <a:lnTo>
                    <a:pt x="78" y="270"/>
                  </a:lnTo>
                  <a:lnTo>
                    <a:pt x="85" y="246"/>
                  </a:lnTo>
                  <a:lnTo>
                    <a:pt x="92" y="223"/>
                  </a:lnTo>
                  <a:lnTo>
                    <a:pt x="99" y="199"/>
                  </a:lnTo>
                  <a:lnTo>
                    <a:pt x="106" y="175"/>
                  </a:lnTo>
                  <a:lnTo>
                    <a:pt x="113" y="152"/>
                  </a:lnTo>
                  <a:lnTo>
                    <a:pt x="120" y="128"/>
                  </a:lnTo>
                  <a:lnTo>
                    <a:pt x="127" y="104"/>
                  </a:lnTo>
                  <a:lnTo>
                    <a:pt x="134" y="81"/>
                  </a:lnTo>
                  <a:lnTo>
                    <a:pt x="141" y="57"/>
                  </a:lnTo>
                  <a:lnTo>
                    <a:pt x="144" y="50"/>
                  </a:lnTo>
                  <a:lnTo>
                    <a:pt x="146" y="43"/>
                  </a:lnTo>
                  <a:lnTo>
                    <a:pt x="146" y="36"/>
                  </a:lnTo>
                  <a:lnTo>
                    <a:pt x="149" y="29"/>
                  </a:lnTo>
                  <a:lnTo>
                    <a:pt x="151" y="22"/>
                  </a:lnTo>
                  <a:lnTo>
                    <a:pt x="153" y="14"/>
                  </a:lnTo>
                  <a:lnTo>
                    <a:pt x="156" y="7"/>
                  </a:lnTo>
                  <a:lnTo>
                    <a:pt x="158" y="0"/>
                  </a:lnTo>
                  <a:lnTo>
                    <a:pt x="186" y="7"/>
                  </a:lnTo>
                  <a:lnTo>
                    <a:pt x="212" y="14"/>
                  </a:lnTo>
                  <a:lnTo>
                    <a:pt x="241" y="22"/>
                  </a:lnTo>
                  <a:lnTo>
                    <a:pt x="267" y="26"/>
                  </a:lnTo>
                  <a:lnTo>
                    <a:pt x="295" y="33"/>
                  </a:lnTo>
                  <a:lnTo>
                    <a:pt x="324" y="40"/>
                  </a:lnTo>
                  <a:lnTo>
                    <a:pt x="350" y="45"/>
                  </a:lnTo>
                  <a:lnTo>
                    <a:pt x="378" y="52"/>
                  </a:lnTo>
                  <a:lnTo>
                    <a:pt x="407" y="57"/>
                  </a:lnTo>
                  <a:lnTo>
                    <a:pt x="435" y="62"/>
                  </a:lnTo>
                  <a:lnTo>
                    <a:pt x="461" y="66"/>
                  </a:lnTo>
                  <a:lnTo>
                    <a:pt x="489" y="71"/>
                  </a:lnTo>
                  <a:lnTo>
                    <a:pt x="518" y="76"/>
                  </a:lnTo>
                  <a:lnTo>
                    <a:pt x="546" y="81"/>
                  </a:lnTo>
                  <a:lnTo>
                    <a:pt x="575" y="85"/>
                  </a:lnTo>
                  <a:lnTo>
                    <a:pt x="603" y="88"/>
                  </a:lnTo>
                  <a:lnTo>
                    <a:pt x="598" y="119"/>
                  </a:lnTo>
                  <a:lnTo>
                    <a:pt x="593" y="149"/>
                  </a:lnTo>
                  <a:lnTo>
                    <a:pt x="589" y="180"/>
                  </a:lnTo>
                  <a:lnTo>
                    <a:pt x="584" y="211"/>
                  </a:lnTo>
                  <a:lnTo>
                    <a:pt x="579" y="242"/>
                  </a:lnTo>
                  <a:lnTo>
                    <a:pt x="575" y="272"/>
                  </a:lnTo>
                  <a:lnTo>
                    <a:pt x="570" y="303"/>
                  </a:lnTo>
                  <a:lnTo>
                    <a:pt x="567" y="334"/>
                  </a:lnTo>
                  <a:lnTo>
                    <a:pt x="563" y="365"/>
                  </a:lnTo>
                  <a:lnTo>
                    <a:pt x="558" y="396"/>
                  </a:lnTo>
                  <a:lnTo>
                    <a:pt x="553" y="426"/>
                  </a:lnTo>
                  <a:lnTo>
                    <a:pt x="549" y="457"/>
                  </a:lnTo>
                  <a:lnTo>
                    <a:pt x="544" y="488"/>
                  </a:lnTo>
                  <a:lnTo>
                    <a:pt x="539" y="519"/>
                  </a:lnTo>
                  <a:lnTo>
                    <a:pt x="537" y="549"/>
                  </a:lnTo>
                  <a:lnTo>
                    <a:pt x="532" y="580"/>
                  </a:lnTo>
                  <a:lnTo>
                    <a:pt x="527" y="611"/>
                  </a:lnTo>
                  <a:lnTo>
                    <a:pt x="522" y="642"/>
                  </a:lnTo>
                  <a:lnTo>
                    <a:pt x="518" y="672"/>
                  </a:lnTo>
                  <a:lnTo>
                    <a:pt x="515" y="703"/>
                  </a:lnTo>
                  <a:lnTo>
                    <a:pt x="511" y="734"/>
                  </a:lnTo>
                  <a:lnTo>
                    <a:pt x="506" y="765"/>
                  </a:lnTo>
                  <a:lnTo>
                    <a:pt x="501" y="796"/>
                  </a:lnTo>
                  <a:lnTo>
                    <a:pt x="499" y="826"/>
                  </a:lnTo>
                  <a:lnTo>
                    <a:pt x="494" y="857"/>
                  </a:lnTo>
                  <a:lnTo>
                    <a:pt x="489" y="888"/>
                  </a:lnTo>
                  <a:lnTo>
                    <a:pt x="485" y="919"/>
                  </a:lnTo>
                  <a:lnTo>
                    <a:pt x="482" y="949"/>
                  </a:lnTo>
                  <a:lnTo>
                    <a:pt x="478" y="980"/>
                  </a:lnTo>
                  <a:lnTo>
                    <a:pt x="473" y="1011"/>
                  </a:lnTo>
                  <a:lnTo>
                    <a:pt x="468" y="1042"/>
                  </a:lnTo>
                  <a:lnTo>
                    <a:pt x="466" y="1073"/>
                  </a:lnTo>
                  <a:lnTo>
                    <a:pt x="466" y="107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87" name="TextBox 86"/>
          <p:cNvSpPr txBox="1"/>
          <p:nvPr/>
        </p:nvSpPr>
        <p:spPr>
          <a:xfrm>
            <a:off x="8005807" y="2473354"/>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88" name="TextBox 87"/>
          <p:cNvSpPr txBox="1"/>
          <p:nvPr/>
        </p:nvSpPr>
        <p:spPr>
          <a:xfrm>
            <a:off x="6737039" y="2069423"/>
            <a:ext cx="3462300" cy="400110"/>
          </a:xfrm>
          <a:prstGeom prst="rect">
            <a:avLst/>
          </a:prstGeom>
          <a:noFill/>
        </p:spPr>
        <p:txBody>
          <a:bodyPr wrap="square" rtlCol="0">
            <a:spAutoFit/>
          </a:bodyPr>
          <a:lstStyle/>
          <a:p>
            <a:r>
              <a:rPr lang="id-ID" sz="2000" b="1" dirty="0">
                <a:solidFill>
                  <a:schemeClr val="tx1">
                    <a:lumMod val="50000"/>
                    <a:lumOff val="50000"/>
                  </a:schemeClr>
                </a:solidFill>
                <a:latin typeface="Neris" panose="00000800000000000000" pitchFamily="50" charset="0"/>
              </a:rPr>
              <a:t>Business Overflow</a:t>
            </a:r>
          </a:p>
        </p:txBody>
      </p:sp>
      <p:sp>
        <p:nvSpPr>
          <p:cNvPr id="89" name="TextBox 88"/>
          <p:cNvSpPr txBox="1"/>
          <p:nvPr/>
        </p:nvSpPr>
        <p:spPr>
          <a:xfrm>
            <a:off x="6524923" y="2350493"/>
            <a:ext cx="1714440" cy="830997"/>
          </a:xfrm>
          <a:prstGeom prst="rect">
            <a:avLst/>
          </a:prstGeom>
          <a:noFill/>
        </p:spPr>
        <p:txBody>
          <a:bodyPr wrap="square" rtlCol="0">
            <a:spAutoFit/>
          </a:bodyPr>
          <a:lstStyle/>
          <a:p>
            <a:pPr algn="ctr"/>
            <a:r>
              <a:rPr lang="id-ID" sz="4800" dirty="0">
                <a:solidFill>
                  <a:schemeClr val="accent2"/>
                </a:solidFill>
                <a:latin typeface="Neris Thin" panose="00000300000000000000" pitchFamily="50" charset="0"/>
              </a:rPr>
              <a:t>78%</a:t>
            </a:r>
          </a:p>
        </p:txBody>
      </p:sp>
      <p:grpSp>
        <p:nvGrpSpPr>
          <p:cNvPr id="4" name="Group 3"/>
          <p:cNvGrpSpPr/>
          <p:nvPr/>
        </p:nvGrpSpPr>
        <p:grpSpPr>
          <a:xfrm>
            <a:off x="7019341" y="3496317"/>
            <a:ext cx="3495828" cy="1914301"/>
            <a:chOff x="7019341" y="3496317"/>
            <a:chExt cx="3495828" cy="1914301"/>
          </a:xfrm>
        </p:grpSpPr>
        <p:grpSp>
          <p:nvGrpSpPr>
            <p:cNvPr id="90" name="Group 89"/>
            <p:cNvGrpSpPr/>
            <p:nvPr/>
          </p:nvGrpSpPr>
          <p:grpSpPr>
            <a:xfrm>
              <a:off x="7019341" y="3733736"/>
              <a:ext cx="3257027" cy="1406311"/>
              <a:chOff x="8141492" y="3867045"/>
              <a:chExt cx="2525802" cy="2460531"/>
            </a:xfrm>
          </p:grpSpPr>
          <p:sp>
            <p:nvSpPr>
              <p:cNvPr id="91" name="Right Triangle 90"/>
              <p:cNvSpPr/>
              <p:nvPr/>
            </p:nvSpPr>
            <p:spPr>
              <a:xfrm>
                <a:off x="10294708" y="4088388"/>
                <a:ext cx="261306" cy="214630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ight Triangle 91"/>
              <p:cNvSpPr/>
              <p:nvPr/>
            </p:nvSpPr>
            <p:spPr>
              <a:xfrm flipH="1">
                <a:off x="10033402" y="4088388"/>
                <a:ext cx="261306" cy="214630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ight Triangle 92"/>
              <p:cNvSpPr/>
              <p:nvPr/>
            </p:nvSpPr>
            <p:spPr>
              <a:xfrm>
                <a:off x="9834304" y="4482088"/>
                <a:ext cx="261306" cy="17526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ight Triangle 93"/>
              <p:cNvSpPr/>
              <p:nvPr/>
            </p:nvSpPr>
            <p:spPr>
              <a:xfrm flipH="1">
                <a:off x="9572998" y="4482088"/>
                <a:ext cx="261306" cy="17526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ight Triangle 94"/>
              <p:cNvSpPr/>
              <p:nvPr/>
            </p:nvSpPr>
            <p:spPr>
              <a:xfrm>
                <a:off x="9389892" y="3867045"/>
                <a:ext cx="261306" cy="2367643"/>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ight Triangle 95"/>
              <p:cNvSpPr/>
              <p:nvPr/>
            </p:nvSpPr>
            <p:spPr>
              <a:xfrm flipH="1">
                <a:off x="9128586" y="3867045"/>
                <a:ext cx="261306" cy="2367643"/>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ight Triangle 96"/>
              <p:cNvSpPr/>
              <p:nvPr/>
            </p:nvSpPr>
            <p:spPr>
              <a:xfrm>
                <a:off x="8945481" y="4482089"/>
                <a:ext cx="261306" cy="175260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ight Triangle 97"/>
              <p:cNvSpPr/>
              <p:nvPr/>
            </p:nvSpPr>
            <p:spPr>
              <a:xfrm flipH="1">
                <a:off x="8684176" y="4482089"/>
                <a:ext cx="261306" cy="17526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ight Triangle 98"/>
              <p:cNvSpPr/>
              <p:nvPr/>
            </p:nvSpPr>
            <p:spPr>
              <a:xfrm>
                <a:off x="8501070" y="4951989"/>
                <a:ext cx="261306" cy="12827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ight Triangle 99"/>
              <p:cNvSpPr/>
              <p:nvPr/>
            </p:nvSpPr>
            <p:spPr>
              <a:xfrm flipH="1">
                <a:off x="8239764" y="4951989"/>
                <a:ext cx="261306" cy="12827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rot="16200000">
                <a:off x="9357949" y="5018231"/>
                <a:ext cx="92888" cy="2525802"/>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02" name="Rectangular Callout 101"/>
            <p:cNvSpPr/>
            <p:nvPr/>
          </p:nvSpPr>
          <p:spPr>
            <a:xfrm>
              <a:off x="7105186" y="4054652"/>
              <a:ext cx="528103" cy="237130"/>
            </a:xfrm>
            <a:prstGeom prst="wedgeRectCallout">
              <a:avLst>
                <a:gd name="adj1" fmla="val -4961"/>
                <a:gd name="adj2" fmla="val 756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40%</a:t>
              </a:r>
            </a:p>
          </p:txBody>
        </p:sp>
        <p:sp>
          <p:nvSpPr>
            <p:cNvPr id="103" name="Rectangular Callout 102"/>
            <p:cNvSpPr/>
            <p:nvPr/>
          </p:nvSpPr>
          <p:spPr>
            <a:xfrm>
              <a:off x="7784180" y="3750141"/>
              <a:ext cx="528103" cy="237130"/>
            </a:xfrm>
            <a:prstGeom prst="wedgeRectCallout">
              <a:avLst>
                <a:gd name="adj1" fmla="val -7847"/>
                <a:gd name="adj2" fmla="val 12063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60%</a:t>
              </a:r>
            </a:p>
          </p:txBody>
        </p:sp>
        <p:sp>
          <p:nvSpPr>
            <p:cNvPr id="104" name="Rectangular Callout 103"/>
            <p:cNvSpPr/>
            <p:nvPr/>
          </p:nvSpPr>
          <p:spPr>
            <a:xfrm>
              <a:off x="8678961" y="3496317"/>
              <a:ext cx="528103" cy="237130"/>
            </a:xfrm>
            <a:prstGeom prst="wedgeRectCallout">
              <a:avLst>
                <a:gd name="adj1" fmla="val -43920"/>
                <a:gd name="adj2" fmla="val 8529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76%</a:t>
              </a:r>
            </a:p>
          </p:txBody>
        </p:sp>
        <p:sp>
          <p:nvSpPr>
            <p:cNvPr id="105" name="Rectangular Callout 104"/>
            <p:cNvSpPr/>
            <p:nvPr/>
          </p:nvSpPr>
          <p:spPr>
            <a:xfrm>
              <a:off x="9094508" y="3840209"/>
              <a:ext cx="528103" cy="237130"/>
            </a:xfrm>
            <a:prstGeom prst="wedgeRectCallout">
              <a:avLst>
                <a:gd name="adj1" fmla="val 382"/>
                <a:gd name="adj2" fmla="val 851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62%</a:t>
              </a:r>
            </a:p>
          </p:txBody>
        </p:sp>
        <p:sp>
          <p:nvSpPr>
            <p:cNvPr id="106" name="Rectangular Callout 105"/>
            <p:cNvSpPr/>
            <p:nvPr/>
          </p:nvSpPr>
          <p:spPr>
            <a:xfrm>
              <a:off x="9987066" y="3840209"/>
              <a:ext cx="528103" cy="237130"/>
            </a:xfrm>
            <a:prstGeom prst="wedgeRectCallout">
              <a:avLst>
                <a:gd name="adj1" fmla="val -65991"/>
                <a:gd name="adj2" fmla="val 4666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73%</a:t>
              </a:r>
            </a:p>
          </p:txBody>
        </p:sp>
        <p:sp>
          <p:nvSpPr>
            <p:cNvPr id="107" name="TextBox 106"/>
            <p:cNvSpPr txBox="1"/>
            <p:nvPr/>
          </p:nvSpPr>
          <p:spPr>
            <a:xfrm>
              <a:off x="7183469"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2011</a:t>
              </a:r>
              <a:endParaRPr lang="id-ID" sz="1050" dirty="0">
                <a:solidFill>
                  <a:schemeClr val="accent6"/>
                </a:solidFill>
              </a:endParaRPr>
            </a:p>
          </p:txBody>
        </p:sp>
        <p:sp>
          <p:nvSpPr>
            <p:cNvPr id="108" name="TextBox 107"/>
            <p:cNvSpPr txBox="1"/>
            <p:nvPr/>
          </p:nvSpPr>
          <p:spPr>
            <a:xfrm>
              <a:off x="7755220"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2012</a:t>
              </a:r>
              <a:endParaRPr lang="id-ID" sz="1050" dirty="0">
                <a:solidFill>
                  <a:schemeClr val="accent6"/>
                </a:solidFill>
              </a:endParaRPr>
            </a:p>
          </p:txBody>
        </p:sp>
        <p:sp>
          <p:nvSpPr>
            <p:cNvPr id="109" name="TextBox 108"/>
            <p:cNvSpPr txBox="1"/>
            <p:nvPr/>
          </p:nvSpPr>
          <p:spPr>
            <a:xfrm>
              <a:off x="8337464"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2013</a:t>
              </a:r>
              <a:endParaRPr lang="id-ID" sz="1050" dirty="0">
                <a:solidFill>
                  <a:schemeClr val="accent6"/>
                </a:solidFill>
              </a:endParaRPr>
            </a:p>
          </p:txBody>
        </p:sp>
        <p:sp>
          <p:nvSpPr>
            <p:cNvPr id="110" name="TextBox 109"/>
            <p:cNvSpPr txBox="1"/>
            <p:nvPr/>
          </p:nvSpPr>
          <p:spPr>
            <a:xfrm>
              <a:off x="8909215"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2014</a:t>
              </a:r>
              <a:endParaRPr lang="id-ID" sz="1050" dirty="0">
                <a:solidFill>
                  <a:schemeClr val="accent6"/>
                </a:solidFill>
              </a:endParaRPr>
            </a:p>
          </p:txBody>
        </p:sp>
        <p:sp>
          <p:nvSpPr>
            <p:cNvPr id="111" name="TextBox 110"/>
            <p:cNvSpPr txBox="1"/>
            <p:nvPr/>
          </p:nvSpPr>
          <p:spPr>
            <a:xfrm>
              <a:off x="9539181"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2015</a:t>
              </a:r>
              <a:endParaRPr lang="id-ID" sz="1050" dirty="0">
                <a:solidFill>
                  <a:schemeClr val="accent6"/>
                </a:solidFill>
              </a:endParaRPr>
            </a:p>
          </p:txBody>
        </p:sp>
      </p:grpSp>
    </p:spTree>
    <p:extLst>
      <p:ext uri="{BB962C8B-B14F-4D97-AF65-F5344CB8AC3E}">
        <p14:creationId xmlns:p14="http://schemas.microsoft.com/office/powerpoint/2010/main" val="15670054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86"/>
                                        </p:tgtEl>
                                        <p:attrNameLst>
                                          <p:attrName>style.visibility</p:attrName>
                                        </p:attrNameLst>
                                      </p:cBhvr>
                                      <p:to>
                                        <p:strVal val="visible"/>
                                      </p:to>
                                    </p:set>
                                    <p:anim calcmode="lin" valueType="num">
                                      <p:cBhvr>
                                        <p:cTn id="15" dur="500" fill="hold"/>
                                        <p:tgtEl>
                                          <p:spTgt spid="86"/>
                                        </p:tgtEl>
                                        <p:attrNameLst>
                                          <p:attrName>ppt_w</p:attrName>
                                        </p:attrNameLst>
                                      </p:cBhvr>
                                      <p:tavLst>
                                        <p:tav tm="0">
                                          <p:val>
                                            <p:fltVal val="0"/>
                                          </p:val>
                                        </p:tav>
                                        <p:tav tm="100000">
                                          <p:val>
                                            <p:strVal val="#ppt_w"/>
                                          </p:val>
                                        </p:tav>
                                      </p:tavLst>
                                    </p:anim>
                                    <p:anim calcmode="lin" valueType="num">
                                      <p:cBhvr>
                                        <p:cTn id="16" dur="500" fill="hold"/>
                                        <p:tgtEl>
                                          <p:spTgt spid="86"/>
                                        </p:tgtEl>
                                        <p:attrNameLst>
                                          <p:attrName>ppt_h</p:attrName>
                                        </p:attrNameLst>
                                      </p:cBhvr>
                                      <p:tavLst>
                                        <p:tav tm="0">
                                          <p:val>
                                            <p:fltVal val="0"/>
                                          </p:val>
                                        </p:tav>
                                        <p:tav tm="100000">
                                          <p:val>
                                            <p:strVal val="#ppt_h"/>
                                          </p:val>
                                        </p:tav>
                                      </p:tavLst>
                                    </p:anim>
                                    <p:animEffect transition="in" filter="fade">
                                      <p:cBhvr>
                                        <p:cTn id="17" dur="500"/>
                                        <p:tgtEl>
                                          <p:spTgt spid="86"/>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500"/>
                                        <p:tgtEl>
                                          <p:spTgt spid="8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fade">
                                      <p:cBhvr>
                                        <p:cTn id="25" dur="500"/>
                                        <p:tgtEl>
                                          <p:spTgt spid="8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7" grpId="0"/>
      <p:bldP spid="88" grpId="0"/>
      <p:bldP spid="8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Australia </a:t>
            </a:r>
            <a:r>
              <a:rPr lang="id-ID" b="1" i="1" spc="-300" dirty="0">
                <a:solidFill>
                  <a:schemeClr val="tx1">
                    <a:lumMod val="65000"/>
                    <a:lumOff val="35000"/>
                  </a:schemeClr>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TextBox 6"/>
          <p:cNvSpPr txBox="1"/>
          <p:nvPr/>
        </p:nvSpPr>
        <p:spPr>
          <a:xfrm>
            <a:off x="6132513" y="2123421"/>
            <a:ext cx="3462300" cy="369332"/>
          </a:xfrm>
          <a:prstGeom prst="rect">
            <a:avLst/>
          </a:prstGeom>
          <a:noFill/>
        </p:spPr>
        <p:txBody>
          <a:bodyPr wrap="square" rtlCol="0">
            <a:spAutoFit/>
          </a:bodyPr>
          <a:lstStyle/>
          <a:p>
            <a:r>
              <a:rPr lang="id-ID" b="1" dirty="0">
                <a:solidFill>
                  <a:schemeClr val="tx1">
                    <a:lumMod val="50000"/>
                    <a:lumOff val="50000"/>
                  </a:schemeClr>
                </a:solidFill>
                <a:latin typeface="Neris" panose="00000800000000000000" pitchFamily="50" charset="0"/>
              </a:rPr>
              <a:t>Project Analytic</a:t>
            </a:r>
          </a:p>
        </p:txBody>
      </p:sp>
      <p:grpSp>
        <p:nvGrpSpPr>
          <p:cNvPr id="17" name="Group 16"/>
          <p:cNvGrpSpPr/>
          <p:nvPr/>
        </p:nvGrpSpPr>
        <p:grpSpPr>
          <a:xfrm>
            <a:off x="860612" y="1741382"/>
            <a:ext cx="5271901" cy="3854444"/>
            <a:chOff x="860612" y="1777939"/>
            <a:chExt cx="5840534" cy="4270188"/>
          </a:xfrm>
        </p:grpSpPr>
        <p:sp>
          <p:nvSpPr>
            <p:cNvPr id="9" name="Freeform 8"/>
            <p:cNvSpPr>
              <a:spLocks noEditPoints="1"/>
            </p:cNvSpPr>
            <p:nvPr/>
          </p:nvSpPr>
          <p:spPr bwMode="auto">
            <a:xfrm>
              <a:off x="860612" y="2336924"/>
              <a:ext cx="1996788" cy="2656622"/>
            </a:xfrm>
            <a:custGeom>
              <a:avLst/>
              <a:gdLst>
                <a:gd name="T0" fmla="*/ 1057 w 1386"/>
                <a:gd name="T1" fmla="*/ 71 h 1844"/>
                <a:gd name="T2" fmla="*/ 1011 w 1386"/>
                <a:gd name="T3" fmla="*/ 144 h 1844"/>
                <a:gd name="T4" fmla="*/ 1335 w 1386"/>
                <a:gd name="T5" fmla="*/ 100 h 1844"/>
                <a:gd name="T6" fmla="*/ 1310 w 1386"/>
                <a:gd name="T7" fmla="*/ 134 h 1844"/>
                <a:gd name="T8" fmla="*/ 1305 w 1386"/>
                <a:gd name="T9" fmla="*/ 74 h 1844"/>
                <a:gd name="T10" fmla="*/ 1252 w 1386"/>
                <a:gd name="T11" fmla="*/ 18 h 1844"/>
                <a:gd name="T12" fmla="*/ 1204 w 1386"/>
                <a:gd name="T13" fmla="*/ 1 h 1844"/>
                <a:gd name="T14" fmla="*/ 1191 w 1386"/>
                <a:gd name="T15" fmla="*/ 30 h 1844"/>
                <a:gd name="T16" fmla="*/ 1167 w 1386"/>
                <a:gd name="T17" fmla="*/ 22 h 1844"/>
                <a:gd name="T18" fmla="*/ 1143 w 1386"/>
                <a:gd name="T19" fmla="*/ 20 h 1844"/>
                <a:gd name="T20" fmla="*/ 1141 w 1386"/>
                <a:gd name="T21" fmla="*/ 35 h 1844"/>
                <a:gd name="T22" fmla="*/ 1119 w 1386"/>
                <a:gd name="T23" fmla="*/ 73 h 1844"/>
                <a:gd name="T24" fmla="*/ 1101 w 1386"/>
                <a:gd name="T25" fmla="*/ 52 h 1844"/>
                <a:gd name="T26" fmla="*/ 1085 w 1386"/>
                <a:gd name="T27" fmla="*/ 64 h 1844"/>
                <a:gd name="T28" fmla="*/ 1057 w 1386"/>
                <a:gd name="T29" fmla="*/ 86 h 1844"/>
                <a:gd name="T30" fmla="*/ 1070 w 1386"/>
                <a:gd name="T31" fmla="*/ 108 h 1844"/>
                <a:gd name="T32" fmla="*/ 1057 w 1386"/>
                <a:gd name="T33" fmla="*/ 124 h 1844"/>
                <a:gd name="T34" fmla="*/ 1029 w 1386"/>
                <a:gd name="T35" fmla="*/ 129 h 1844"/>
                <a:gd name="T36" fmla="*/ 1053 w 1386"/>
                <a:gd name="T37" fmla="*/ 137 h 1844"/>
                <a:gd name="T38" fmla="*/ 1016 w 1386"/>
                <a:gd name="T39" fmla="*/ 132 h 1844"/>
                <a:gd name="T40" fmla="*/ 990 w 1386"/>
                <a:gd name="T41" fmla="*/ 164 h 1844"/>
                <a:gd name="T42" fmla="*/ 1002 w 1386"/>
                <a:gd name="T43" fmla="*/ 207 h 1844"/>
                <a:gd name="T44" fmla="*/ 1007 w 1386"/>
                <a:gd name="T45" fmla="*/ 231 h 1844"/>
                <a:gd name="T46" fmla="*/ 941 w 1386"/>
                <a:gd name="T47" fmla="*/ 222 h 1844"/>
                <a:gd name="T48" fmla="*/ 931 w 1386"/>
                <a:gd name="T49" fmla="*/ 225 h 1844"/>
                <a:gd name="T50" fmla="*/ 917 w 1386"/>
                <a:gd name="T51" fmla="*/ 246 h 1844"/>
                <a:gd name="T52" fmla="*/ 934 w 1386"/>
                <a:gd name="T53" fmla="*/ 290 h 1844"/>
                <a:gd name="T54" fmla="*/ 909 w 1386"/>
                <a:gd name="T55" fmla="*/ 314 h 1844"/>
                <a:gd name="T56" fmla="*/ 870 w 1386"/>
                <a:gd name="T57" fmla="*/ 236 h 1844"/>
                <a:gd name="T58" fmla="*/ 829 w 1386"/>
                <a:gd name="T59" fmla="*/ 270 h 1844"/>
                <a:gd name="T60" fmla="*/ 814 w 1386"/>
                <a:gd name="T61" fmla="*/ 366 h 1844"/>
                <a:gd name="T62" fmla="*/ 742 w 1386"/>
                <a:gd name="T63" fmla="*/ 460 h 1844"/>
                <a:gd name="T64" fmla="*/ 522 w 1386"/>
                <a:gd name="T65" fmla="*/ 546 h 1844"/>
                <a:gd name="T66" fmla="*/ 423 w 1386"/>
                <a:gd name="T67" fmla="*/ 594 h 1844"/>
                <a:gd name="T68" fmla="*/ 338 w 1386"/>
                <a:gd name="T69" fmla="*/ 585 h 1844"/>
                <a:gd name="T70" fmla="*/ 186 w 1386"/>
                <a:gd name="T71" fmla="*/ 684 h 1844"/>
                <a:gd name="T72" fmla="*/ 113 w 1386"/>
                <a:gd name="T73" fmla="*/ 754 h 1844"/>
                <a:gd name="T74" fmla="*/ 65 w 1386"/>
                <a:gd name="T75" fmla="*/ 762 h 1844"/>
                <a:gd name="T76" fmla="*/ 45 w 1386"/>
                <a:gd name="T77" fmla="*/ 888 h 1844"/>
                <a:gd name="T78" fmla="*/ 116 w 1386"/>
                <a:gd name="T79" fmla="*/ 1042 h 1844"/>
                <a:gd name="T80" fmla="*/ 85 w 1386"/>
                <a:gd name="T81" fmla="*/ 1052 h 1844"/>
                <a:gd name="T82" fmla="*/ 43 w 1386"/>
                <a:gd name="T83" fmla="*/ 1029 h 1844"/>
                <a:gd name="T84" fmla="*/ 62 w 1386"/>
                <a:gd name="T85" fmla="*/ 1102 h 1844"/>
                <a:gd name="T86" fmla="*/ 34 w 1386"/>
                <a:gd name="T87" fmla="*/ 1078 h 1844"/>
                <a:gd name="T88" fmla="*/ 126 w 1386"/>
                <a:gd name="T89" fmla="*/ 1256 h 1844"/>
                <a:gd name="T90" fmla="*/ 189 w 1386"/>
                <a:gd name="T91" fmla="*/ 1455 h 1844"/>
                <a:gd name="T92" fmla="*/ 240 w 1386"/>
                <a:gd name="T93" fmla="*/ 1633 h 1844"/>
                <a:gd name="T94" fmla="*/ 179 w 1386"/>
                <a:gd name="T95" fmla="*/ 1728 h 1844"/>
                <a:gd name="T96" fmla="*/ 309 w 1386"/>
                <a:gd name="T97" fmla="*/ 1827 h 1844"/>
                <a:gd name="T98" fmla="*/ 393 w 1386"/>
                <a:gd name="T99" fmla="*/ 1839 h 1844"/>
                <a:gd name="T100" fmla="*/ 456 w 1386"/>
                <a:gd name="T101" fmla="*/ 1830 h 1844"/>
                <a:gd name="T102" fmla="*/ 549 w 1386"/>
                <a:gd name="T103" fmla="*/ 1784 h 1844"/>
                <a:gd name="T104" fmla="*/ 646 w 1386"/>
                <a:gd name="T105" fmla="*/ 1744 h 1844"/>
                <a:gd name="T106" fmla="*/ 783 w 1386"/>
                <a:gd name="T107" fmla="*/ 1730 h 1844"/>
                <a:gd name="T108" fmla="*/ 887 w 1386"/>
                <a:gd name="T109" fmla="*/ 1745 h 1844"/>
                <a:gd name="T110" fmla="*/ 970 w 1386"/>
                <a:gd name="T111" fmla="*/ 1665 h 1844"/>
                <a:gd name="T112" fmla="*/ 1386 w 1386"/>
                <a:gd name="T113" fmla="*/ 1547 h 1844"/>
                <a:gd name="T114" fmla="*/ 1369 w 1386"/>
                <a:gd name="T115" fmla="*/ 239 h 1844"/>
                <a:gd name="T116" fmla="*/ 1350 w 1386"/>
                <a:gd name="T117" fmla="*/ 253 h 1844"/>
                <a:gd name="T118" fmla="*/ 1364 w 1386"/>
                <a:gd name="T119" fmla="*/ 205 h 1844"/>
                <a:gd name="T120" fmla="*/ 1315 w 1386"/>
                <a:gd name="T121" fmla="*/ 124 h 1844"/>
                <a:gd name="T122" fmla="*/ 14 w 1386"/>
                <a:gd name="T123" fmla="*/ 1035 h 1844"/>
                <a:gd name="T124" fmla="*/ 216 w 1386"/>
                <a:gd name="T125" fmla="*/ 613 h 1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6" h="1844">
                  <a:moveTo>
                    <a:pt x="1172" y="13"/>
                  </a:moveTo>
                  <a:lnTo>
                    <a:pt x="1172" y="15"/>
                  </a:lnTo>
                  <a:lnTo>
                    <a:pt x="1174" y="15"/>
                  </a:lnTo>
                  <a:lnTo>
                    <a:pt x="1174" y="15"/>
                  </a:lnTo>
                  <a:lnTo>
                    <a:pt x="1175" y="13"/>
                  </a:lnTo>
                  <a:lnTo>
                    <a:pt x="1177" y="15"/>
                  </a:lnTo>
                  <a:lnTo>
                    <a:pt x="1179" y="15"/>
                  </a:lnTo>
                  <a:lnTo>
                    <a:pt x="1179" y="15"/>
                  </a:lnTo>
                  <a:lnTo>
                    <a:pt x="1181" y="15"/>
                  </a:lnTo>
                  <a:lnTo>
                    <a:pt x="1181" y="13"/>
                  </a:lnTo>
                  <a:lnTo>
                    <a:pt x="1179" y="13"/>
                  </a:lnTo>
                  <a:lnTo>
                    <a:pt x="1175" y="11"/>
                  </a:lnTo>
                  <a:lnTo>
                    <a:pt x="1174" y="11"/>
                  </a:lnTo>
                  <a:lnTo>
                    <a:pt x="1170" y="11"/>
                  </a:lnTo>
                  <a:lnTo>
                    <a:pt x="1172" y="13"/>
                  </a:lnTo>
                  <a:lnTo>
                    <a:pt x="1172" y="13"/>
                  </a:lnTo>
                  <a:close/>
                  <a:moveTo>
                    <a:pt x="1031" y="108"/>
                  </a:moveTo>
                  <a:lnTo>
                    <a:pt x="1033" y="108"/>
                  </a:lnTo>
                  <a:lnTo>
                    <a:pt x="1033" y="108"/>
                  </a:lnTo>
                  <a:lnTo>
                    <a:pt x="1033" y="108"/>
                  </a:lnTo>
                  <a:lnTo>
                    <a:pt x="1035" y="110"/>
                  </a:lnTo>
                  <a:lnTo>
                    <a:pt x="1035" y="110"/>
                  </a:lnTo>
                  <a:lnTo>
                    <a:pt x="1036" y="112"/>
                  </a:lnTo>
                  <a:lnTo>
                    <a:pt x="1036" y="112"/>
                  </a:lnTo>
                  <a:lnTo>
                    <a:pt x="1036" y="110"/>
                  </a:lnTo>
                  <a:lnTo>
                    <a:pt x="1036" y="108"/>
                  </a:lnTo>
                  <a:lnTo>
                    <a:pt x="1036" y="108"/>
                  </a:lnTo>
                  <a:lnTo>
                    <a:pt x="1036" y="108"/>
                  </a:lnTo>
                  <a:lnTo>
                    <a:pt x="1035" y="108"/>
                  </a:lnTo>
                  <a:lnTo>
                    <a:pt x="1036" y="107"/>
                  </a:lnTo>
                  <a:lnTo>
                    <a:pt x="1036" y="107"/>
                  </a:lnTo>
                  <a:lnTo>
                    <a:pt x="1036" y="105"/>
                  </a:lnTo>
                  <a:lnTo>
                    <a:pt x="1036" y="105"/>
                  </a:lnTo>
                  <a:lnTo>
                    <a:pt x="1035" y="103"/>
                  </a:lnTo>
                  <a:lnTo>
                    <a:pt x="1035" y="105"/>
                  </a:lnTo>
                  <a:lnTo>
                    <a:pt x="1035" y="105"/>
                  </a:lnTo>
                  <a:lnTo>
                    <a:pt x="1035" y="107"/>
                  </a:lnTo>
                  <a:lnTo>
                    <a:pt x="1033" y="107"/>
                  </a:lnTo>
                  <a:lnTo>
                    <a:pt x="1033" y="105"/>
                  </a:lnTo>
                  <a:lnTo>
                    <a:pt x="1031" y="105"/>
                  </a:lnTo>
                  <a:lnTo>
                    <a:pt x="1029" y="107"/>
                  </a:lnTo>
                  <a:lnTo>
                    <a:pt x="1031" y="108"/>
                  </a:lnTo>
                  <a:lnTo>
                    <a:pt x="1031" y="108"/>
                  </a:lnTo>
                  <a:close/>
                  <a:moveTo>
                    <a:pt x="1050" y="76"/>
                  </a:moveTo>
                  <a:lnTo>
                    <a:pt x="1052" y="76"/>
                  </a:lnTo>
                  <a:lnTo>
                    <a:pt x="1052" y="76"/>
                  </a:lnTo>
                  <a:lnTo>
                    <a:pt x="1052" y="76"/>
                  </a:lnTo>
                  <a:lnTo>
                    <a:pt x="1053" y="78"/>
                  </a:lnTo>
                  <a:lnTo>
                    <a:pt x="1053" y="79"/>
                  </a:lnTo>
                  <a:lnTo>
                    <a:pt x="1055" y="78"/>
                  </a:lnTo>
                  <a:lnTo>
                    <a:pt x="1055" y="78"/>
                  </a:lnTo>
                  <a:lnTo>
                    <a:pt x="1055" y="78"/>
                  </a:lnTo>
                  <a:lnTo>
                    <a:pt x="1055" y="76"/>
                  </a:lnTo>
                  <a:lnTo>
                    <a:pt x="1055" y="76"/>
                  </a:lnTo>
                  <a:lnTo>
                    <a:pt x="1055" y="76"/>
                  </a:lnTo>
                  <a:lnTo>
                    <a:pt x="1055" y="76"/>
                  </a:lnTo>
                  <a:lnTo>
                    <a:pt x="1057" y="76"/>
                  </a:lnTo>
                  <a:lnTo>
                    <a:pt x="1057" y="76"/>
                  </a:lnTo>
                  <a:lnTo>
                    <a:pt x="1058" y="74"/>
                  </a:lnTo>
                  <a:lnTo>
                    <a:pt x="1060" y="74"/>
                  </a:lnTo>
                  <a:lnTo>
                    <a:pt x="1058" y="73"/>
                  </a:lnTo>
                  <a:lnTo>
                    <a:pt x="1057" y="71"/>
                  </a:lnTo>
                  <a:lnTo>
                    <a:pt x="1057" y="69"/>
                  </a:lnTo>
                  <a:lnTo>
                    <a:pt x="1058" y="69"/>
                  </a:lnTo>
                  <a:lnTo>
                    <a:pt x="1058" y="68"/>
                  </a:lnTo>
                  <a:lnTo>
                    <a:pt x="1060" y="64"/>
                  </a:lnTo>
                  <a:lnTo>
                    <a:pt x="1060" y="64"/>
                  </a:lnTo>
                  <a:lnTo>
                    <a:pt x="1058" y="64"/>
                  </a:lnTo>
                  <a:lnTo>
                    <a:pt x="1058" y="64"/>
                  </a:lnTo>
                  <a:lnTo>
                    <a:pt x="1057" y="62"/>
                  </a:lnTo>
                  <a:lnTo>
                    <a:pt x="1057" y="62"/>
                  </a:lnTo>
                  <a:lnTo>
                    <a:pt x="1057" y="62"/>
                  </a:lnTo>
                  <a:lnTo>
                    <a:pt x="1057" y="61"/>
                  </a:lnTo>
                  <a:lnTo>
                    <a:pt x="1055" y="61"/>
                  </a:lnTo>
                  <a:lnTo>
                    <a:pt x="1055" y="61"/>
                  </a:lnTo>
                  <a:lnTo>
                    <a:pt x="1055" y="62"/>
                  </a:lnTo>
                  <a:lnTo>
                    <a:pt x="1053" y="64"/>
                  </a:lnTo>
                  <a:lnTo>
                    <a:pt x="1053" y="64"/>
                  </a:lnTo>
                  <a:lnTo>
                    <a:pt x="1052" y="66"/>
                  </a:lnTo>
                  <a:lnTo>
                    <a:pt x="1053" y="68"/>
                  </a:lnTo>
                  <a:lnTo>
                    <a:pt x="1053" y="68"/>
                  </a:lnTo>
                  <a:lnTo>
                    <a:pt x="1053" y="69"/>
                  </a:lnTo>
                  <a:lnTo>
                    <a:pt x="1053" y="71"/>
                  </a:lnTo>
                  <a:lnTo>
                    <a:pt x="1053" y="71"/>
                  </a:lnTo>
                  <a:lnTo>
                    <a:pt x="1052" y="69"/>
                  </a:lnTo>
                  <a:lnTo>
                    <a:pt x="1050" y="69"/>
                  </a:lnTo>
                  <a:lnTo>
                    <a:pt x="1050" y="71"/>
                  </a:lnTo>
                  <a:lnTo>
                    <a:pt x="1050" y="73"/>
                  </a:lnTo>
                  <a:lnTo>
                    <a:pt x="1050" y="76"/>
                  </a:lnTo>
                  <a:lnTo>
                    <a:pt x="1050" y="76"/>
                  </a:lnTo>
                  <a:lnTo>
                    <a:pt x="1050" y="76"/>
                  </a:lnTo>
                  <a:close/>
                  <a:moveTo>
                    <a:pt x="1332" y="105"/>
                  </a:moveTo>
                  <a:lnTo>
                    <a:pt x="1335" y="110"/>
                  </a:lnTo>
                  <a:lnTo>
                    <a:pt x="1338" y="113"/>
                  </a:lnTo>
                  <a:lnTo>
                    <a:pt x="1338" y="110"/>
                  </a:lnTo>
                  <a:lnTo>
                    <a:pt x="1338" y="108"/>
                  </a:lnTo>
                  <a:lnTo>
                    <a:pt x="1337" y="107"/>
                  </a:lnTo>
                  <a:lnTo>
                    <a:pt x="1337" y="105"/>
                  </a:lnTo>
                  <a:lnTo>
                    <a:pt x="1335" y="105"/>
                  </a:lnTo>
                  <a:lnTo>
                    <a:pt x="1333" y="100"/>
                  </a:lnTo>
                  <a:lnTo>
                    <a:pt x="1332" y="98"/>
                  </a:lnTo>
                  <a:lnTo>
                    <a:pt x="1330" y="98"/>
                  </a:lnTo>
                  <a:lnTo>
                    <a:pt x="1330" y="100"/>
                  </a:lnTo>
                  <a:lnTo>
                    <a:pt x="1330" y="103"/>
                  </a:lnTo>
                  <a:lnTo>
                    <a:pt x="1332" y="105"/>
                  </a:lnTo>
                  <a:close/>
                  <a:moveTo>
                    <a:pt x="997" y="142"/>
                  </a:moveTo>
                  <a:lnTo>
                    <a:pt x="999" y="142"/>
                  </a:lnTo>
                  <a:lnTo>
                    <a:pt x="1001" y="141"/>
                  </a:lnTo>
                  <a:lnTo>
                    <a:pt x="999" y="142"/>
                  </a:lnTo>
                  <a:lnTo>
                    <a:pt x="1001" y="142"/>
                  </a:lnTo>
                  <a:lnTo>
                    <a:pt x="1001" y="141"/>
                  </a:lnTo>
                  <a:lnTo>
                    <a:pt x="1002" y="141"/>
                  </a:lnTo>
                  <a:lnTo>
                    <a:pt x="1004" y="141"/>
                  </a:lnTo>
                  <a:lnTo>
                    <a:pt x="1006" y="142"/>
                  </a:lnTo>
                  <a:lnTo>
                    <a:pt x="1004" y="142"/>
                  </a:lnTo>
                  <a:lnTo>
                    <a:pt x="1004" y="142"/>
                  </a:lnTo>
                  <a:lnTo>
                    <a:pt x="1002" y="146"/>
                  </a:lnTo>
                  <a:lnTo>
                    <a:pt x="1001" y="144"/>
                  </a:lnTo>
                  <a:lnTo>
                    <a:pt x="1001" y="146"/>
                  </a:lnTo>
                  <a:lnTo>
                    <a:pt x="1001" y="146"/>
                  </a:lnTo>
                  <a:lnTo>
                    <a:pt x="1001" y="147"/>
                  </a:lnTo>
                  <a:lnTo>
                    <a:pt x="1002" y="147"/>
                  </a:lnTo>
                  <a:lnTo>
                    <a:pt x="1002" y="147"/>
                  </a:lnTo>
                  <a:lnTo>
                    <a:pt x="1011" y="144"/>
                  </a:lnTo>
                  <a:lnTo>
                    <a:pt x="1012" y="144"/>
                  </a:lnTo>
                  <a:lnTo>
                    <a:pt x="1009" y="142"/>
                  </a:lnTo>
                  <a:lnTo>
                    <a:pt x="1007" y="139"/>
                  </a:lnTo>
                  <a:lnTo>
                    <a:pt x="1006" y="137"/>
                  </a:lnTo>
                  <a:lnTo>
                    <a:pt x="1006" y="137"/>
                  </a:lnTo>
                  <a:lnTo>
                    <a:pt x="1006" y="135"/>
                  </a:lnTo>
                  <a:lnTo>
                    <a:pt x="1004" y="135"/>
                  </a:lnTo>
                  <a:lnTo>
                    <a:pt x="1004" y="135"/>
                  </a:lnTo>
                  <a:lnTo>
                    <a:pt x="1002" y="135"/>
                  </a:lnTo>
                  <a:lnTo>
                    <a:pt x="1004" y="132"/>
                  </a:lnTo>
                  <a:lnTo>
                    <a:pt x="1004" y="130"/>
                  </a:lnTo>
                  <a:lnTo>
                    <a:pt x="1004" y="130"/>
                  </a:lnTo>
                  <a:lnTo>
                    <a:pt x="999" y="134"/>
                  </a:lnTo>
                  <a:lnTo>
                    <a:pt x="999" y="134"/>
                  </a:lnTo>
                  <a:lnTo>
                    <a:pt x="1001" y="134"/>
                  </a:lnTo>
                  <a:lnTo>
                    <a:pt x="999" y="135"/>
                  </a:lnTo>
                  <a:lnTo>
                    <a:pt x="999" y="135"/>
                  </a:lnTo>
                  <a:lnTo>
                    <a:pt x="999" y="137"/>
                  </a:lnTo>
                  <a:lnTo>
                    <a:pt x="999" y="137"/>
                  </a:lnTo>
                  <a:lnTo>
                    <a:pt x="999" y="137"/>
                  </a:lnTo>
                  <a:lnTo>
                    <a:pt x="997" y="135"/>
                  </a:lnTo>
                  <a:lnTo>
                    <a:pt x="997" y="137"/>
                  </a:lnTo>
                  <a:lnTo>
                    <a:pt x="997" y="137"/>
                  </a:lnTo>
                  <a:lnTo>
                    <a:pt x="997" y="137"/>
                  </a:lnTo>
                  <a:lnTo>
                    <a:pt x="997" y="139"/>
                  </a:lnTo>
                  <a:lnTo>
                    <a:pt x="995" y="139"/>
                  </a:lnTo>
                  <a:lnTo>
                    <a:pt x="995" y="141"/>
                  </a:lnTo>
                  <a:lnTo>
                    <a:pt x="997" y="141"/>
                  </a:lnTo>
                  <a:lnTo>
                    <a:pt x="997" y="142"/>
                  </a:lnTo>
                  <a:close/>
                  <a:moveTo>
                    <a:pt x="1386" y="98"/>
                  </a:moveTo>
                  <a:lnTo>
                    <a:pt x="1384" y="98"/>
                  </a:lnTo>
                  <a:lnTo>
                    <a:pt x="1381" y="96"/>
                  </a:lnTo>
                  <a:lnTo>
                    <a:pt x="1379" y="95"/>
                  </a:lnTo>
                  <a:lnTo>
                    <a:pt x="1372" y="95"/>
                  </a:lnTo>
                  <a:lnTo>
                    <a:pt x="1371" y="95"/>
                  </a:lnTo>
                  <a:lnTo>
                    <a:pt x="1367" y="95"/>
                  </a:lnTo>
                  <a:lnTo>
                    <a:pt x="1366" y="93"/>
                  </a:lnTo>
                  <a:lnTo>
                    <a:pt x="1364" y="95"/>
                  </a:lnTo>
                  <a:lnTo>
                    <a:pt x="1362" y="91"/>
                  </a:lnTo>
                  <a:lnTo>
                    <a:pt x="1359" y="91"/>
                  </a:lnTo>
                  <a:lnTo>
                    <a:pt x="1350" y="90"/>
                  </a:lnTo>
                  <a:lnTo>
                    <a:pt x="1349" y="88"/>
                  </a:lnTo>
                  <a:lnTo>
                    <a:pt x="1345" y="88"/>
                  </a:lnTo>
                  <a:lnTo>
                    <a:pt x="1344" y="88"/>
                  </a:lnTo>
                  <a:lnTo>
                    <a:pt x="1344" y="90"/>
                  </a:lnTo>
                  <a:lnTo>
                    <a:pt x="1342" y="90"/>
                  </a:lnTo>
                  <a:lnTo>
                    <a:pt x="1338" y="91"/>
                  </a:lnTo>
                  <a:lnTo>
                    <a:pt x="1333" y="91"/>
                  </a:lnTo>
                  <a:lnTo>
                    <a:pt x="1333" y="93"/>
                  </a:lnTo>
                  <a:lnTo>
                    <a:pt x="1335" y="95"/>
                  </a:lnTo>
                  <a:lnTo>
                    <a:pt x="1335" y="95"/>
                  </a:lnTo>
                  <a:lnTo>
                    <a:pt x="1337" y="95"/>
                  </a:lnTo>
                  <a:lnTo>
                    <a:pt x="1337" y="95"/>
                  </a:lnTo>
                  <a:lnTo>
                    <a:pt x="1338" y="96"/>
                  </a:lnTo>
                  <a:lnTo>
                    <a:pt x="1338" y="96"/>
                  </a:lnTo>
                  <a:lnTo>
                    <a:pt x="1337" y="96"/>
                  </a:lnTo>
                  <a:lnTo>
                    <a:pt x="1337" y="96"/>
                  </a:lnTo>
                  <a:lnTo>
                    <a:pt x="1337" y="98"/>
                  </a:lnTo>
                  <a:lnTo>
                    <a:pt x="1335" y="98"/>
                  </a:lnTo>
                  <a:lnTo>
                    <a:pt x="1335" y="98"/>
                  </a:lnTo>
                  <a:lnTo>
                    <a:pt x="1335" y="100"/>
                  </a:lnTo>
                  <a:lnTo>
                    <a:pt x="1335" y="100"/>
                  </a:lnTo>
                  <a:lnTo>
                    <a:pt x="1337" y="101"/>
                  </a:lnTo>
                  <a:lnTo>
                    <a:pt x="1337" y="103"/>
                  </a:lnTo>
                  <a:lnTo>
                    <a:pt x="1338" y="108"/>
                  </a:lnTo>
                  <a:lnTo>
                    <a:pt x="1338" y="108"/>
                  </a:lnTo>
                  <a:lnTo>
                    <a:pt x="1340" y="108"/>
                  </a:lnTo>
                  <a:lnTo>
                    <a:pt x="1340" y="110"/>
                  </a:lnTo>
                  <a:lnTo>
                    <a:pt x="1340" y="110"/>
                  </a:lnTo>
                  <a:lnTo>
                    <a:pt x="1340" y="112"/>
                  </a:lnTo>
                  <a:lnTo>
                    <a:pt x="1340" y="112"/>
                  </a:lnTo>
                  <a:lnTo>
                    <a:pt x="1338" y="113"/>
                  </a:lnTo>
                  <a:lnTo>
                    <a:pt x="1338" y="113"/>
                  </a:lnTo>
                  <a:lnTo>
                    <a:pt x="1337" y="113"/>
                  </a:lnTo>
                  <a:lnTo>
                    <a:pt x="1335" y="112"/>
                  </a:lnTo>
                  <a:lnTo>
                    <a:pt x="1332" y="108"/>
                  </a:lnTo>
                  <a:lnTo>
                    <a:pt x="1332" y="108"/>
                  </a:lnTo>
                  <a:lnTo>
                    <a:pt x="1332" y="110"/>
                  </a:lnTo>
                  <a:lnTo>
                    <a:pt x="1332" y="113"/>
                  </a:lnTo>
                  <a:lnTo>
                    <a:pt x="1330" y="112"/>
                  </a:lnTo>
                  <a:lnTo>
                    <a:pt x="1330" y="112"/>
                  </a:lnTo>
                  <a:lnTo>
                    <a:pt x="1328" y="103"/>
                  </a:lnTo>
                  <a:lnTo>
                    <a:pt x="1328" y="101"/>
                  </a:lnTo>
                  <a:lnTo>
                    <a:pt x="1327" y="101"/>
                  </a:lnTo>
                  <a:lnTo>
                    <a:pt x="1325" y="103"/>
                  </a:lnTo>
                  <a:lnTo>
                    <a:pt x="1325" y="105"/>
                  </a:lnTo>
                  <a:lnTo>
                    <a:pt x="1325" y="105"/>
                  </a:lnTo>
                  <a:lnTo>
                    <a:pt x="1325" y="105"/>
                  </a:lnTo>
                  <a:lnTo>
                    <a:pt x="1325" y="107"/>
                  </a:lnTo>
                  <a:lnTo>
                    <a:pt x="1325" y="107"/>
                  </a:lnTo>
                  <a:lnTo>
                    <a:pt x="1323" y="107"/>
                  </a:lnTo>
                  <a:lnTo>
                    <a:pt x="1323" y="107"/>
                  </a:lnTo>
                  <a:lnTo>
                    <a:pt x="1318" y="112"/>
                  </a:lnTo>
                  <a:lnTo>
                    <a:pt x="1316" y="113"/>
                  </a:lnTo>
                  <a:lnTo>
                    <a:pt x="1318" y="118"/>
                  </a:lnTo>
                  <a:lnTo>
                    <a:pt x="1318" y="118"/>
                  </a:lnTo>
                  <a:lnTo>
                    <a:pt x="1318" y="118"/>
                  </a:lnTo>
                  <a:lnTo>
                    <a:pt x="1318" y="120"/>
                  </a:lnTo>
                  <a:lnTo>
                    <a:pt x="1320" y="124"/>
                  </a:lnTo>
                  <a:lnTo>
                    <a:pt x="1320" y="124"/>
                  </a:lnTo>
                  <a:lnTo>
                    <a:pt x="1318" y="125"/>
                  </a:lnTo>
                  <a:lnTo>
                    <a:pt x="1320" y="127"/>
                  </a:lnTo>
                  <a:lnTo>
                    <a:pt x="1320" y="129"/>
                  </a:lnTo>
                  <a:lnTo>
                    <a:pt x="1321" y="130"/>
                  </a:lnTo>
                  <a:lnTo>
                    <a:pt x="1325" y="132"/>
                  </a:lnTo>
                  <a:lnTo>
                    <a:pt x="1325" y="134"/>
                  </a:lnTo>
                  <a:lnTo>
                    <a:pt x="1325" y="137"/>
                  </a:lnTo>
                  <a:lnTo>
                    <a:pt x="1325" y="144"/>
                  </a:lnTo>
                  <a:lnTo>
                    <a:pt x="1325" y="144"/>
                  </a:lnTo>
                  <a:lnTo>
                    <a:pt x="1325" y="142"/>
                  </a:lnTo>
                  <a:lnTo>
                    <a:pt x="1321" y="135"/>
                  </a:lnTo>
                  <a:lnTo>
                    <a:pt x="1321" y="134"/>
                  </a:lnTo>
                  <a:lnTo>
                    <a:pt x="1320" y="132"/>
                  </a:lnTo>
                  <a:lnTo>
                    <a:pt x="1320" y="132"/>
                  </a:lnTo>
                  <a:lnTo>
                    <a:pt x="1315" y="127"/>
                  </a:lnTo>
                  <a:lnTo>
                    <a:pt x="1313" y="127"/>
                  </a:lnTo>
                  <a:lnTo>
                    <a:pt x="1311" y="125"/>
                  </a:lnTo>
                  <a:lnTo>
                    <a:pt x="1311" y="125"/>
                  </a:lnTo>
                  <a:lnTo>
                    <a:pt x="1310" y="125"/>
                  </a:lnTo>
                  <a:lnTo>
                    <a:pt x="1310" y="127"/>
                  </a:lnTo>
                  <a:lnTo>
                    <a:pt x="1310" y="127"/>
                  </a:lnTo>
                  <a:lnTo>
                    <a:pt x="1310" y="129"/>
                  </a:lnTo>
                  <a:lnTo>
                    <a:pt x="1310" y="129"/>
                  </a:lnTo>
                  <a:lnTo>
                    <a:pt x="1310" y="134"/>
                  </a:lnTo>
                  <a:lnTo>
                    <a:pt x="1310" y="139"/>
                  </a:lnTo>
                  <a:lnTo>
                    <a:pt x="1310" y="142"/>
                  </a:lnTo>
                  <a:lnTo>
                    <a:pt x="1310" y="146"/>
                  </a:lnTo>
                  <a:lnTo>
                    <a:pt x="1308" y="149"/>
                  </a:lnTo>
                  <a:lnTo>
                    <a:pt x="1306" y="149"/>
                  </a:lnTo>
                  <a:lnTo>
                    <a:pt x="1305" y="151"/>
                  </a:lnTo>
                  <a:lnTo>
                    <a:pt x="1303" y="152"/>
                  </a:lnTo>
                  <a:lnTo>
                    <a:pt x="1301" y="151"/>
                  </a:lnTo>
                  <a:lnTo>
                    <a:pt x="1301" y="151"/>
                  </a:lnTo>
                  <a:lnTo>
                    <a:pt x="1305" y="147"/>
                  </a:lnTo>
                  <a:lnTo>
                    <a:pt x="1306" y="144"/>
                  </a:lnTo>
                  <a:lnTo>
                    <a:pt x="1306" y="141"/>
                  </a:lnTo>
                  <a:lnTo>
                    <a:pt x="1305" y="134"/>
                  </a:lnTo>
                  <a:lnTo>
                    <a:pt x="1305" y="134"/>
                  </a:lnTo>
                  <a:lnTo>
                    <a:pt x="1306" y="134"/>
                  </a:lnTo>
                  <a:lnTo>
                    <a:pt x="1306" y="134"/>
                  </a:lnTo>
                  <a:lnTo>
                    <a:pt x="1308" y="124"/>
                  </a:lnTo>
                  <a:lnTo>
                    <a:pt x="1308" y="124"/>
                  </a:lnTo>
                  <a:lnTo>
                    <a:pt x="1306" y="122"/>
                  </a:lnTo>
                  <a:lnTo>
                    <a:pt x="1306" y="120"/>
                  </a:lnTo>
                  <a:lnTo>
                    <a:pt x="1306" y="118"/>
                  </a:lnTo>
                  <a:lnTo>
                    <a:pt x="1306" y="117"/>
                  </a:lnTo>
                  <a:lnTo>
                    <a:pt x="1308" y="115"/>
                  </a:lnTo>
                  <a:lnTo>
                    <a:pt x="1308" y="113"/>
                  </a:lnTo>
                  <a:lnTo>
                    <a:pt x="1308" y="112"/>
                  </a:lnTo>
                  <a:lnTo>
                    <a:pt x="1308" y="110"/>
                  </a:lnTo>
                  <a:lnTo>
                    <a:pt x="1308" y="108"/>
                  </a:lnTo>
                  <a:lnTo>
                    <a:pt x="1310" y="107"/>
                  </a:lnTo>
                  <a:lnTo>
                    <a:pt x="1310" y="107"/>
                  </a:lnTo>
                  <a:lnTo>
                    <a:pt x="1311" y="100"/>
                  </a:lnTo>
                  <a:lnTo>
                    <a:pt x="1311" y="98"/>
                  </a:lnTo>
                  <a:lnTo>
                    <a:pt x="1310" y="96"/>
                  </a:lnTo>
                  <a:lnTo>
                    <a:pt x="1311" y="95"/>
                  </a:lnTo>
                  <a:lnTo>
                    <a:pt x="1313" y="95"/>
                  </a:lnTo>
                  <a:lnTo>
                    <a:pt x="1315" y="95"/>
                  </a:lnTo>
                  <a:lnTo>
                    <a:pt x="1316" y="95"/>
                  </a:lnTo>
                  <a:lnTo>
                    <a:pt x="1316" y="95"/>
                  </a:lnTo>
                  <a:lnTo>
                    <a:pt x="1316" y="95"/>
                  </a:lnTo>
                  <a:lnTo>
                    <a:pt x="1316" y="93"/>
                  </a:lnTo>
                  <a:lnTo>
                    <a:pt x="1316" y="90"/>
                  </a:lnTo>
                  <a:lnTo>
                    <a:pt x="1316" y="88"/>
                  </a:lnTo>
                  <a:lnTo>
                    <a:pt x="1316" y="86"/>
                  </a:lnTo>
                  <a:lnTo>
                    <a:pt x="1316" y="86"/>
                  </a:lnTo>
                  <a:lnTo>
                    <a:pt x="1318" y="86"/>
                  </a:lnTo>
                  <a:lnTo>
                    <a:pt x="1320" y="88"/>
                  </a:lnTo>
                  <a:lnTo>
                    <a:pt x="1320" y="86"/>
                  </a:lnTo>
                  <a:lnTo>
                    <a:pt x="1320" y="86"/>
                  </a:lnTo>
                  <a:lnTo>
                    <a:pt x="1320" y="85"/>
                  </a:lnTo>
                  <a:lnTo>
                    <a:pt x="1320" y="85"/>
                  </a:lnTo>
                  <a:lnTo>
                    <a:pt x="1320" y="83"/>
                  </a:lnTo>
                  <a:lnTo>
                    <a:pt x="1318" y="83"/>
                  </a:lnTo>
                  <a:lnTo>
                    <a:pt x="1318" y="83"/>
                  </a:lnTo>
                  <a:lnTo>
                    <a:pt x="1316" y="83"/>
                  </a:lnTo>
                  <a:lnTo>
                    <a:pt x="1315" y="83"/>
                  </a:lnTo>
                  <a:lnTo>
                    <a:pt x="1315" y="83"/>
                  </a:lnTo>
                  <a:lnTo>
                    <a:pt x="1310" y="79"/>
                  </a:lnTo>
                  <a:lnTo>
                    <a:pt x="1310" y="78"/>
                  </a:lnTo>
                  <a:lnTo>
                    <a:pt x="1308" y="78"/>
                  </a:lnTo>
                  <a:lnTo>
                    <a:pt x="1308" y="78"/>
                  </a:lnTo>
                  <a:lnTo>
                    <a:pt x="1306" y="78"/>
                  </a:lnTo>
                  <a:lnTo>
                    <a:pt x="1305" y="76"/>
                  </a:lnTo>
                  <a:lnTo>
                    <a:pt x="1305" y="74"/>
                  </a:lnTo>
                  <a:lnTo>
                    <a:pt x="1305" y="74"/>
                  </a:lnTo>
                  <a:lnTo>
                    <a:pt x="1305" y="74"/>
                  </a:lnTo>
                  <a:lnTo>
                    <a:pt x="1301" y="73"/>
                  </a:lnTo>
                  <a:lnTo>
                    <a:pt x="1301" y="71"/>
                  </a:lnTo>
                  <a:lnTo>
                    <a:pt x="1299" y="71"/>
                  </a:lnTo>
                  <a:lnTo>
                    <a:pt x="1299" y="73"/>
                  </a:lnTo>
                  <a:lnTo>
                    <a:pt x="1298" y="73"/>
                  </a:lnTo>
                  <a:lnTo>
                    <a:pt x="1296" y="73"/>
                  </a:lnTo>
                  <a:lnTo>
                    <a:pt x="1296" y="73"/>
                  </a:lnTo>
                  <a:lnTo>
                    <a:pt x="1296" y="73"/>
                  </a:lnTo>
                  <a:lnTo>
                    <a:pt x="1294" y="71"/>
                  </a:lnTo>
                  <a:lnTo>
                    <a:pt x="1294" y="69"/>
                  </a:lnTo>
                  <a:lnTo>
                    <a:pt x="1296" y="69"/>
                  </a:lnTo>
                  <a:lnTo>
                    <a:pt x="1296" y="69"/>
                  </a:lnTo>
                  <a:lnTo>
                    <a:pt x="1294" y="68"/>
                  </a:lnTo>
                  <a:lnTo>
                    <a:pt x="1293" y="66"/>
                  </a:lnTo>
                  <a:lnTo>
                    <a:pt x="1291" y="64"/>
                  </a:lnTo>
                  <a:lnTo>
                    <a:pt x="1289" y="64"/>
                  </a:lnTo>
                  <a:lnTo>
                    <a:pt x="1288" y="64"/>
                  </a:lnTo>
                  <a:lnTo>
                    <a:pt x="1288" y="62"/>
                  </a:lnTo>
                  <a:lnTo>
                    <a:pt x="1289" y="61"/>
                  </a:lnTo>
                  <a:lnTo>
                    <a:pt x="1289" y="59"/>
                  </a:lnTo>
                  <a:lnTo>
                    <a:pt x="1288" y="59"/>
                  </a:lnTo>
                  <a:lnTo>
                    <a:pt x="1288" y="59"/>
                  </a:lnTo>
                  <a:lnTo>
                    <a:pt x="1288" y="59"/>
                  </a:lnTo>
                  <a:lnTo>
                    <a:pt x="1288" y="61"/>
                  </a:lnTo>
                  <a:lnTo>
                    <a:pt x="1286" y="61"/>
                  </a:lnTo>
                  <a:lnTo>
                    <a:pt x="1286" y="61"/>
                  </a:lnTo>
                  <a:lnTo>
                    <a:pt x="1286" y="61"/>
                  </a:lnTo>
                  <a:lnTo>
                    <a:pt x="1284" y="59"/>
                  </a:lnTo>
                  <a:lnTo>
                    <a:pt x="1286" y="57"/>
                  </a:lnTo>
                  <a:lnTo>
                    <a:pt x="1284" y="56"/>
                  </a:lnTo>
                  <a:lnTo>
                    <a:pt x="1284" y="56"/>
                  </a:lnTo>
                  <a:lnTo>
                    <a:pt x="1282" y="56"/>
                  </a:lnTo>
                  <a:lnTo>
                    <a:pt x="1282" y="54"/>
                  </a:lnTo>
                  <a:lnTo>
                    <a:pt x="1279" y="49"/>
                  </a:lnTo>
                  <a:lnTo>
                    <a:pt x="1279" y="47"/>
                  </a:lnTo>
                  <a:lnTo>
                    <a:pt x="1274" y="44"/>
                  </a:lnTo>
                  <a:lnTo>
                    <a:pt x="1272" y="42"/>
                  </a:lnTo>
                  <a:lnTo>
                    <a:pt x="1272" y="40"/>
                  </a:lnTo>
                  <a:lnTo>
                    <a:pt x="1271" y="39"/>
                  </a:lnTo>
                  <a:lnTo>
                    <a:pt x="1267" y="35"/>
                  </a:lnTo>
                  <a:lnTo>
                    <a:pt x="1267" y="35"/>
                  </a:lnTo>
                  <a:lnTo>
                    <a:pt x="1267" y="35"/>
                  </a:lnTo>
                  <a:lnTo>
                    <a:pt x="1265" y="35"/>
                  </a:lnTo>
                  <a:lnTo>
                    <a:pt x="1265" y="35"/>
                  </a:lnTo>
                  <a:lnTo>
                    <a:pt x="1265" y="35"/>
                  </a:lnTo>
                  <a:lnTo>
                    <a:pt x="1264" y="34"/>
                  </a:lnTo>
                  <a:lnTo>
                    <a:pt x="1260" y="32"/>
                  </a:lnTo>
                  <a:lnTo>
                    <a:pt x="1260" y="32"/>
                  </a:lnTo>
                  <a:lnTo>
                    <a:pt x="1259" y="30"/>
                  </a:lnTo>
                  <a:lnTo>
                    <a:pt x="1257" y="28"/>
                  </a:lnTo>
                  <a:lnTo>
                    <a:pt x="1257" y="28"/>
                  </a:lnTo>
                  <a:lnTo>
                    <a:pt x="1255" y="30"/>
                  </a:lnTo>
                  <a:lnTo>
                    <a:pt x="1255" y="28"/>
                  </a:lnTo>
                  <a:lnTo>
                    <a:pt x="1254" y="28"/>
                  </a:lnTo>
                  <a:lnTo>
                    <a:pt x="1252" y="27"/>
                  </a:lnTo>
                  <a:lnTo>
                    <a:pt x="1254" y="25"/>
                  </a:lnTo>
                  <a:lnTo>
                    <a:pt x="1254" y="23"/>
                  </a:lnTo>
                  <a:lnTo>
                    <a:pt x="1252" y="22"/>
                  </a:lnTo>
                  <a:lnTo>
                    <a:pt x="1252" y="20"/>
                  </a:lnTo>
                  <a:lnTo>
                    <a:pt x="1252" y="18"/>
                  </a:lnTo>
                  <a:lnTo>
                    <a:pt x="1250" y="18"/>
                  </a:lnTo>
                  <a:lnTo>
                    <a:pt x="1248" y="20"/>
                  </a:lnTo>
                  <a:lnTo>
                    <a:pt x="1248" y="20"/>
                  </a:lnTo>
                  <a:lnTo>
                    <a:pt x="1248" y="20"/>
                  </a:lnTo>
                  <a:lnTo>
                    <a:pt x="1248" y="18"/>
                  </a:lnTo>
                  <a:lnTo>
                    <a:pt x="1247" y="18"/>
                  </a:lnTo>
                  <a:lnTo>
                    <a:pt x="1247" y="18"/>
                  </a:lnTo>
                  <a:lnTo>
                    <a:pt x="1245" y="18"/>
                  </a:lnTo>
                  <a:lnTo>
                    <a:pt x="1245" y="17"/>
                  </a:lnTo>
                  <a:lnTo>
                    <a:pt x="1245" y="17"/>
                  </a:lnTo>
                  <a:lnTo>
                    <a:pt x="1243" y="15"/>
                  </a:lnTo>
                  <a:lnTo>
                    <a:pt x="1242" y="15"/>
                  </a:lnTo>
                  <a:lnTo>
                    <a:pt x="1242" y="17"/>
                  </a:lnTo>
                  <a:lnTo>
                    <a:pt x="1243" y="18"/>
                  </a:lnTo>
                  <a:lnTo>
                    <a:pt x="1243" y="20"/>
                  </a:lnTo>
                  <a:lnTo>
                    <a:pt x="1240" y="18"/>
                  </a:lnTo>
                  <a:lnTo>
                    <a:pt x="1238" y="18"/>
                  </a:lnTo>
                  <a:lnTo>
                    <a:pt x="1235" y="15"/>
                  </a:lnTo>
                  <a:lnTo>
                    <a:pt x="1235" y="13"/>
                  </a:lnTo>
                  <a:lnTo>
                    <a:pt x="1233" y="15"/>
                  </a:lnTo>
                  <a:lnTo>
                    <a:pt x="1233" y="18"/>
                  </a:lnTo>
                  <a:lnTo>
                    <a:pt x="1231" y="18"/>
                  </a:lnTo>
                  <a:lnTo>
                    <a:pt x="1231" y="18"/>
                  </a:lnTo>
                  <a:lnTo>
                    <a:pt x="1230" y="18"/>
                  </a:lnTo>
                  <a:lnTo>
                    <a:pt x="1230" y="17"/>
                  </a:lnTo>
                  <a:lnTo>
                    <a:pt x="1230" y="15"/>
                  </a:lnTo>
                  <a:lnTo>
                    <a:pt x="1230" y="13"/>
                  </a:lnTo>
                  <a:lnTo>
                    <a:pt x="1228" y="13"/>
                  </a:lnTo>
                  <a:lnTo>
                    <a:pt x="1228" y="13"/>
                  </a:lnTo>
                  <a:lnTo>
                    <a:pt x="1228" y="15"/>
                  </a:lnTo>
                  <a:lnTo>
                    <a:pt x="1228" y="15"/>
                  </a:lnTo>
                  <a:lnTo>
                    <a:pt x="1228" y="17"/>
                  </a:lnTo>
                  <a:lnTo>
                    <a:pt x="1228" y="17"/>
                  </a:lnTo>
                  <a:lnTo>
                    <a:pt x="1226" y="20"/>
                  </a:lnTo>
                  <a:lnTo>
                    <a:pt x="1225" y="20"/>
                  </a:lnTo>
                  <a:lnTo>
                    <a:pt x="1223" y="18"/>
                  </a:lnTo>
                  <a:lnTo>
                    <a:pt x="1223" y="17"/>
                  </a:lnTo>
                  <a:lnTo>
                    <a:pt x="1221" y="15"/>
                  </a:lnTo>
                  <a:lnTo>
                    <a:pt x="1221" y="13"/>
                  </a:lnTo>
                  <a:lnTo>
                    <a:pt x="1220" y="13"/>
                  </a:lnTo>
                  <a:lnTo>
                    <a:pt x="1220" y="11"/>
                  </a:lnTo>
                  <a:lnTo>
                    <a:pt x="1220" y="10"/>
                  </a:lnTo>
                  <a:lnTo>
                    <a:pt x="1220" y="8"/>
                  </a:lnTo>
                  <a:lnTo>
                    <a:pt x="1218" y="10"/>
                  </a:lnTo>
                  <a:lnTo>
                    <a:pt x="1220" y="8"/>
                  </a:lnTo>
                  <a:lnTo>
                    <a:pt x="1218" y="6"/>
                  </a:lnTo>
                  <a:lnTo>
                    <a:pt x="1218" y="8"/>
                  </a:lnTo>
                  <a:lnTo>
                    <a:pt x="1216" y="8"/>
                  </a:lnTo>
                  <a:lnTo>
                    <a:pt x="1216" y="5"/>
                  </a:lnTo>
                  <a:lnTo>
                    <a:pt x="1216" y="5"/>
                  </a:lnTo>
                  <a:lnTo>
                    <a:pt x="1215" y="3"/>
                  </a:lnTo>
                  <a:lnTo>
                    <a:pt x="1213" y="3"/>
                  </a:lnTo>
                  <a:lnTo>
                    <a:pt x="1213" y="1"/>
                  </a:lnTo>
                  <a:lnTo>
                    <a:pt x="1209" y="0"/>
                  </a:lnTo>
                  <a:lnTo>
                    <a:pt x="1208" y="0"/>
                  </a:lnTo>
                  <a:lnTo>
                    <a:pt x="1206" y="0"/>
                  </a:lnTo>
                  <a:lnTo>
                    <a:pt x="1206" y="1"/>
                  </a:lnTo>
                  <a:lnTo>
                    <a:pt x="1206" y="1"/>
                  </a:lnTo>
                  <a:lnTo>
                    <a:pt x="1208" y="3"/>
                  </a:lnTo>
                  <a:lnTo>
                    <a:pt x="1206" y="3"/>
                  </a:lnTo>
                  <a:lnTo>
                    <a:pt x="1206" y="1"/>
                  </a:lnTo>
                  <a:lnTo>
                    <a:pt x="1204" y="1"/>
                  </a:lnTo>
                  <a:lnTo>
                    <a:pt x="1203" y="1"/>
                  </a:lnTo>
                  <a:lnTo>
                    <a:pt x="1201" y="1"/>
                  </a:lnTo>
                  <a:lnTo>
                    <a:pt x="1201" y="3"/>
                  </a:lnTo>
                  <a:lnTo>
                    <a:pt x="1203" y="5"/>
                  </a:lnTo>
                  <a:lnTo>
                    <a:pt x="1203" y="5"/>
                  </a:lnTo>
                  <a:lnTo>
                    <a:pt x="1203" y="6"/>
                  </a:lnTo>
                  <a:lnTo>
                    <a:pt x="1203" y="6"/>
                  </a:lnTo>
                  <a:lnTo>
                    <a:pt x="1201" y="6"/>
                  </a:lnTo>
                  <a:lnTo>
                    <a:pt x="1201" y="6"/>
                  </a:lnTo>
                  <a:lnTo>
                    <a:pt x="1201" y="8"/>
                  </a:lnTo>
                  <a:lnTo>
                    <a:pt x="1199" y="8"/>
                  </a:lnTo>
                  <a:lnTo>
                    <a:pt x="1199" y="6"/>
                  </a:lnTo>
                  <a:lnTo>
                    <a:pt x="1199" y="5"/>
                  </a:lnTo>
                  <a:lnTo>
                    <a:pt x="1199" y="3"/>
                  </a:lnTo>
                  <a:lnTo>
                    <a:pt x="1198" y="3"/>
                  </a:lnTo>
                  <a:lnTo>
                    <a:pt x="1198" y="3"/>
                  </a:lnTo>
                  <a:lnTo>
                    <a:pt x="1198" y="5"/>
                  </a:lnTo>
                  <a:lnTo>
                    <a:pt x="1196" y="5"/>
                  </a:lnTo>
                  <a:lnTo>
                    <a:pt x="1194" y="5"/>
                  </a:lnTo>
                  <a:lnTo>
                    <a:pt x="1192" y="5"/>
                  </a:lnTo>
                  <a:lnTo>
                    <a:pt x="1192" y="6"/>
                  </a:lnTo>
                  <a:lnTo>
                    <a:pt x="1194" y="10"/>
                  </a:lnTo>
                  <a:lnTo>
                    <a:pt x="1194" y="10"/>
                  </a:lnTo>
                  <a:lnTo>
                    <a:pt x="1196" y="13"/>
                  </a:lnTo>
                  <a:lnTo>
                    <a:pt x="1196" y="13"/>
                  </a:lnTo>
                  <a:lnTo>
                    <a:pt x="1196" y="15"/>
                  </a:lnTo>
                  <a:lnTo>
                    <a:pt x="1198" y="15"/>
                  </a:lnTo>
                  <a:lnTo>
                    <a:pt x="1198" y="17"/>
                  </a:lnTo>
                  <a:lnTo>
                    <a:pt x="1199" y="17"/>
                  </a:lnTo>
                  <a:lnTo>
                    <a:pt x="1199" y="17"/>
                  </a:lnTo>
                  <a:lnTo>
                    <a:pt x="1201" y="17"/>
                  </a:lnTo>
                  <a:lnTo>
                    <a:pt x="1201" y="18"/>
                  </a:lnTo>
                  <a:lnTo>
                    <a:pt x="1201" y="18"/>
                  </a:lnTo>
                  <a:lnTo>
                    <a:pt x="1199" y="18"/>
                  </a:lnTo>
                  <a:lnTo>
                    <a:pt x="1198" y="18"/>
                  </a:lnTo>
                  <a:lnTo>
                    <a:pt x="1198" y="18"/>
                  </a:lnTo>
                  <a:lnTo>
                    <a:pt x="1198" y="20"/>
                  </a:lnTo>
                  <a:lnTo>
                    <a:pt x="1199" y="20"/>
                  </a:lnTo>
                  <a:lnTo>
                    <a:pt x="1201" y="20"/>
                  </a:lnTo>
                  <a:lnTo>
                    <a:pt x="1199" y="22"/>
                  </a:lnTo>
                  <a:lnTo>
                    <a:pt x="1198" y="22"/>
                  </a:lnTo>
                  <a:lnTo>
                    <a:pt x="1196" y="20"/>
                  </a:lnTo>
                  <a:lnTo>
                    <a:pt x="1196" y="20"/>
                  </a:lnTo>
                  <a:lnTo>
                    <a:pt x="1194" y="22"/>
                  </a:lnTo>
                  <a:lnTo>
                    <a:pt x="1194" y="20"/>
                  </a:lnTo>
                  <a:lnTo>
                    <a:pt x="1192" y="22"/>
                  </a:lnTo>
                  <a:lnTo>
                    <a:pt x="1192" y="22"/>
                  </a:lnTo>
                  <a:lnTo>
                    <a:pt x="1191" y="22"/>
                  </a:lnTo>
                  <a:lnTo>
                    <a:pt x="1189" y="22"/>
                  </a:lnTo>
                  <a:lnTo>
                    <a:pt x="1189" y="22"/>
                  </a:lnTo>
                  <a:lnTo>
                    <a:pt x="1189" y="23"/>
                  </a:lnTo>
                  <a:lnTo>
                    <a:pt x="1189" y="23"/>
                  </a:lnTo>
                  <a:lnTo>
                    <a:pt x="1189" y="25"/>
                  </a:lnTo>
                  <a:lnTo>
                    <a:pt x="1191" y="25"/>
                  </a:lnTo>
                  <a:lnTo>
                    <a:pt x="1191" y="25"/>
                  </a:lnTo>
                  <a:lnTo>
                    <a:pt x="1191" y="25"/>
                  </a:lnTo>
                  <a:lnTo>
                    <a:pt x="1192" y="23"/>
                  </a:lnTo>
                  <a:lnTo>
                    <a:pt x="1192" y="23"/>
                  </a:lnTo>
                  <a:lnTo>
                    <a:pt x="1192" y="25"/>
                  </a:lnTo>
                  <a:lnTo>
                    <a:pt x="1191" y="27"/>
                  </a:lnTo>
                  <a:lnTo>
                    <a:pt x="1191" y="28"/>
                  </a:lnTo>
                  <a:lnTo>
                    <a:pt x="1191" y="30"/>
                  </a:lnTo>
                  <a:lnTo>
                    <a:pt x="1191" y="30"/>
                  </a:lnTo>
                  <a:lnTo>
                    <a:pt x="1189" y="34"/>
                  </a:lnTo>
                  <a:lnTo>
                    <a:pt x="1187" y="34"/>
                  </a:lnTo>
                  <a:lnTo>
                    <a:pt x="1187" y="34"/>
                  </a:lnTo>
                  <a:lnTo>
                    <a:pt x="1187" y="32"/>
                  </a:lnTo>
                  <a:lnTo>
                    <a:pt x="1186" y="30"/>
                  </a:lnTo>
                  <a:lnTo>
                    <a:pt x="1186" y="30"/>
                  </a:lnTo>
                  <a:lnTo>
                    <a:pt x="1184" y="28"/>
                  </a:lnTo>
                  <a:lnTo>
                    <a:pt x="1184" y="28"/>
                  </a:lnTo>
                  <a:lnTo>
                    <a:pt x="1184" y="30"/>
                  </a:lnTo>
                  <a:lnTo>
                    <a:pt x="1184" y="30"/>
                  </a:lnTo>
                  <a:lnTo>
                    <a:pt x="1184" y="32"/>
                  </a:lnTo>
                  <a:lnTo>
                    <a:pt x="1184" y="32"/>
                  </a:lnTo>
                  <a:lnTo>
                    <a:pt x="1184" y="34"/>
                  </a:lnTo>
                  <a:lnTo>
                    <a:pt x="1184" y="34"/>
                  </a:lnTo>
                  <a:lnTo>
                    <a:pt x="1184" y="35"/>
                  </a:lnTo>
                  <a:lnTo>
                    <a:pt x="1184" y="35"/>
                  </a:lnTo>
                  <a:lnTo>
                    <a:pt x="1184" y="37"/>
                  </a:lnTo>
                  <a:lnTo>
                    <a:pt x="1182" y="37"/>
                  </a:lnTo>
                  <a:lnTo>
                    <a:pt x="1181" y="37"/>
                  </a:lnTo>
                  <a:lnTo>
                    <a:pt x="1181" y="39"/>
                  </a:lnTo>
                  <a:lnTo>
                    <a:pt x="1181" y="39"/>
                  </a:lnTo>
                  <a:lnTo>
                    <a:pt x="1181" y="40"/>
                  </a:lnTo>
                  <a:lnTo>
                    <a:pt x="1181" y="42"/>
                  </a:lnTo>
                  <a:lnTo>
                    <a:pt x="1179" y="42"/>
                  </a:lnTo>
                  <a:lnTo>
                    <a:pt x="1179" y="42"/>
                  </a:lnTo>
                  <a:lnTo>
                    <a:pt x="1177" y="40"/>
                  </a:lnTo>
                  <a:lnTo>
                    <a:pt x="1177" y="40"/>
                  </a:lnTo>
                  <a:lnTo>
                    <a:pt x="1177" y="39"/>
                  </a:lnTo>
                  <a:lnTo>
                    <a:pt x="1177" y="37"/>
                  </a:lnTo>
                  <a:lnTo>
                    <a:pt x="1177" y="35"/>
                  </a:lnTo>
                  <a:lnTo>
                    <a:pt x="1175" y="35"/>
                  </a:lnTo>
                  <a:lnTo>
                    <a:pt x="1175" y="35"/>
                  </a:lnTo>
                  <a:lnTo>
                    <a:pt x="1174" y="35"/>
                  </a:lnTo>
                  <a:lnTo>
                    <a:pt x="1172" y="35"/>
                  </a:lnTo>
                  <a:lnTo>
                    <a:pt x="1172" y="35"/>
                  </a:lnTo>
                  <a:lnTo>
                    <a:pt x="1170" y="34"/>
                  </a:lnTo>
                  <a:lnTo>
                    <a:pt x="1170" y="34"/>
                  </a:lnTo>
                  <a:lnTo>
                    <a:pt x="1174" y="30"/>
                  </a:lnTo>
                  <a:lnTo>
                    <a:pt x="1172" y="28"/>
                  </a:lnTo>
                  <a:lnTo>
                    <a:pt x="1170" y="30"/>
                  </a:lnTo>
                  <a:lnTo>
                    <a:pt x="1167" y="30"/>
                  </a:lnTo>
                  <a:lnTo>
                    <a:pt x="1167" y="30"/>
                  </a:lnTo>
                  <a:lnTo>
                    <a:pt x="1169" y="28"/>
                  </a:lnTo>
                  <a:lnTo>
                    <a:pt x="1170" y="25"/>
                  </a:lnTo>
                  <a:lnTo>
                    <a:pt x="1170" y="25"/>
                  </a:lnTo>
                  <a:lnTo>
                    <a:pt x="1170" y="23"/>
                  </a:lnTo>
                  <a:lnTo>
                    <a:pt x="1172" y="22"/>
                  </a:lnTo>
                  <a:lnTo>
                    <a:pt x="1172" y="22"/>
                  </a:lnTo>
                  <a:lnTo>
                    <a:pt x="1172" y="22"/>
                  </a:lnTo>
                  <a:lnTo>
                    <a:pt x="1172" y="20"/>
                  </a:lnTo>
                  <a:lnTo>
                    <a:pt x="1174" y="20"/>
                  </a:lnTo>
                  <a:lnTo>
                    <a:pt x="1174" y="18"/>
                  </a:lnTo>
                  <a:lnTo>
                    <a:pt x="1175" y="18"/>
                  </a:lnTo>
                  <a:lnTo>
                    <a:pt x="1177" y="18"/>
                  </a:lnTo>
                  <a:lnTo>
                    <a:pt x="1174" y="17"/>
                  </a:lnTo>
                  <a:lnTo>
                    <a:pt x="1174" y="17"/>
                  </a:lnTo>
                  <a:lnTo>
                    <a:pt x="1172" y="18"/>
                  </a:lnTo>
                  <a:lnTo>
                    <a:pt x="1170" y="20"/>
                  </a:lnTo>
                  <a:lnTo>
                    <a:pt x="1170" y="22"/>
                  </a:lnTo>
                  <a:lnTo>
                    <a:pt x="1169" y="22"/>
                  </a:lnTo>
                  <a:lnTo>
                    <a:pt x="1167" y="22"/>
                  </a:lnTo>
                  <a:lnTo>
                    <a:pt x="1165" y="20"/>
                  </a:lnTo>
                  <a:lnTo>
                    <a:pt x="1164" y="22"/>
                  </a:lnTo>
                  <a:lnTo>
                    <a:pt x="1162" y="23"/>
                  </a:lnTo>
                  <a:lnTo>
                    <a:pt x="1160" y="27"/>
                  </a:lnTo>
                  <a:lnTo>
                    <a:pt x="1158" y="27"/>
                  </a:lnTo>
                  <a:lnTo>
                    <a:pt x="1157" y="27"/>
                  </a:lnTo>
                  <a:lnTo>
                    <a:pt x="1157" y="28"/>
                  </a:lnTo>
                  <a:lnTo>
                    <a:pt x="1157" y="28"/>
                  </a:lnTo>
                  <a:lnTo>
                    <a:pt x="1157" y="28"/>
                  </a:lnTo>
                  <a:lnTo>
                    <a:pt x="1157" y="30"/>
                  </a:lnTo>
                  <a:lnTo>
                    <a:pt x="1155" y="30"/>
                  </a:lnTo>
                  <a:lnTo>
                    <a:pt x="1155" y="30"/>
                  </a:lnTo>
                  <a:lnTo>
                    <a:pt x="1155" y="32"/>
                  </a:lnTo>
                  <a:lnTo>
                    <a:pt x="1155" y="34"/>
                  </a:lnTo>
                  <a:lnTo>
                    <a:pt x="1153" y="34"/>
                  </a:lnTo>
                  <a:lnTo>
                    <a:pt x="1153" y="35"/>
                  </a:lnTo>
                  <a:lnTo>
                    <a:pt x="1153" y="35"/>
                  </a:lnTo>
                  <a:lnTo>
                    <a:pt x="1155" y="35"/>
                  </a:lnTo>
                  <a:lnTo>
                    <a:pt x="1155" y="35"/>
                  </a:lnTo>
                  <a:lnTo>
                    <a:pt x="1155" y="35"/>
                  </a:lnTo>
                  <a:lnTo>
                    <a:pt x="1157" y="37"/>
                  </a:lnTo>
                  <a:lnTo>
                    <a:pt x="1158" y="39"/>
                  </a:lnTo>
                  <a:lnTo>
                    <a:pt x="1158" y="39"/>
                  </a:lnTo>
                  <a:lnTo>
                    <a:pt x="1155" y="40"/>
                  </a:lnTo>
                  <a:lnTo>
                    <a:pt x="1153" y="40"/>
                  </a:lnTo>
                  <a:lnTo>
                    <a:pt x="1153" y="42"/>
                  </a:lnTo>
                  <a:lnTo>
                    <a:pt x="1153" y="42"/>
                  </a:lnTo>
                  <a:lnTo>
                    <a:pt x="1153" y="42"/>
                  </a:lnTo>
                  <a:lnTo>
                    <a:pt x="1152" y="40"/>
                  </a:lnTo>
                  <a:lnTo>
                    <a:pt x="1152" y="40"/>
                  </a:lnTo>
                  <a:lnTo>
                    <a:pt x="1150" y="42"/>
                  </a:lnTo>
                  <a:lnTo>
                    <a:pt x="1150" y="42"/>
                  </a:lnTo>
                  <a:lnTo>
                    <a:pt x="1148" y="42"/>
                  </a:lnTo>
                  <a:lnTo>
                    <a:pt x="1148" y="42"/>
                  </a:lnTo>
                  <a:lnTo>
                    <a:pt x="1147" y="42"/>
                  </a:lnTo>
                  <a:lnTo>
                    <a:pt x="1148" y="40"/>
                  </a:lnTo>
                  <a:lnTo>
                    <a:pt x="1148" y="40"/>
                  </a:lnTo>
                  <a:lnTo>
                    <a:pt x="1148" y="40"/>
                  </a:lnTo>
                  <a:lnTo>
                    <a:pt x="1148" y="40"/>
                  </a:lnTo>
                  <a:lnTo>
                    <a:pt x="1148" y="39"/>
                  </a:lnTo>
                  <a:lnTo>
                    <a:pt x="1147" y="39"/>
                  </a:lnTo>
                  <a:lnTo>
                    <a:pt x="1145" y="37"/>
                  </a:lnTo>
                  <a:lnTo>
                    <a:pt x="1145" y="34"/>
                  </a:lnTo>
                  <a:lnTo>
                    <a:pt x="1143" y="35"/>
                  </a:lnTo>
                  <a:lnTo>
                    <a:pt x="1145" y="34"/>
                  </a:lnTo>
                  <a:lnTo>
                    <a:pt x="1147" y="32"/>
                  </a:lnTo>
                  <a:lnTo>
                    <a:pt x="1147" y="30"/>
                  </a:lnTo>
                  <a:lnTo>
                    <a:pt x="1145" y="30"/>
                  </a:lnTo>
                  <a:lnTo>
                    <a:pt x="1141" y="30"/>
                  </a:lnTo>
                  <a:lnTo>
                    <a:pt x="1143" y="28"/>
                  </a:lnTo>
                  <a:lnTo>
                    <a:pt x="1141" y="28"/>
                  </a:lnTo>
                  <a:lnTo>
                    <a:pt x="1143" y="27"/>
                  </a:lnTo>
                  <a:lnTo>
                    <a:pt x="1145" y="27"/>
                  </a:lnTo>
                  <a:lnTo>
                    <a:pt x="1147" y="27"/>
                  </a:lnTo>
                  <a:lnTo>
                    <a:pt x="1147" y="25"/>
                  </a:lnTo>
                  <a:lnTo>
                    <a:pt x="1145" y="25"/>
                  </a:lnTo>
                  <a:lnTo>
                    <a:pt x="1141" y="23"/>
                  </a:lnTo>
                  <a:lnTo>
                    <a:pt x="1143" y="23"/>
                  </a:lnTo>
                  <a:lnTo>
                    <a:pt x="1147" y="22"/>
                  </a:lnTo>
                  <a:lnTo>
                    <a:pt x="1147" y="20"/>
                  </a:lnTo>
                  <a:lnTo>
                    <a:pt x="1145" y="20"/>
                  </a:lnTo>
                  <a:lnTo>
                    <a:pt x="1143" y="20"/>
                  </a:lnTo>
                  <a:lnTo>
                    <a:pt x="1143" y="22"/>
                  </a:lnTo>
                  <a:lnTo>
                    <a:pt x="1140" y="23"/>
                  </a:lnTo>
                  <a:lnTo>
                    <a:pt x="1140" y="23"/>
                  </a:lnTo>
                  <a:lnTo>
                    <a:pt x="1138" y="25"/>
                  </a:lnTo>
                  <a:lnTo>
                    <a:pt x="1138" y="23"/>
                  </a:lnTo>
                  <a:lnTo>
                    <a:pt x="1138" y="22"/>
                  </a:lnTo>
                  <a:lnTo>
                    <a:pt x="1140" y="22"/>
                  </a:lnTo>
                  <a:lnTo>
                    <a:pt x="1141" y="20"/>
                  </a:lnTo>
                  <a:lnTo>
                    <a:pt x="1141" y="20"/>
                  </a:lnTo>
                  <a:lnTo>
                    <a:pt x="1140" y="20"/>
                  </a:lnTo>
                  <a:lnTo>
                    <a:pt x="1140" y="20"/>
                  </a:lnTo>
                  <a:lnTo>
                    <a:pt x="1140" y="20"/>
                  </a:lnTo>
                  <a:lnTo>
                    <a:pt x="1140" y="18"/>
                  </a:lnTo>
                  <a:lnTo>
                    <a:pt x="1141" y="17"/>
                  </a:lnTo>
                  <a:lnTo>
                    <a:pt x="1141" y="17"/>
                  </a:lnTo>
                  <a:lnTo>
                    <a:pt x="1140" y="17"/>
                  </a:lnTo>
                  <a:lnTo>
                    <a:pt x="1140" y="17"/>
                  </a:lnTo>
                  <a:lnTo>
                    <a:pt x="1138" y="17"/>
                  </a:lnTo>
                  <a:lnTo>
                    <a:pt x="1136" y="17"/>
                  </a:lnTo>
                  <a:lnTo>
                    <a:pt x="1136" y="17"/>
                  </a:lnTo>
                  <a:lnTo>
                    <a:pt x="1136" y="15"/>
                  </a:lnTo>
                  <a:lnTo>
                    <a:pt x="1136" y="15"/>
                  </a:lnTo>
                  <a:lnTo>
                    <a:pt x="1136" y="13"/>
                  </a:lnTo>
                  <a:lnTo>
                    <a:pt x="1135" y="13"/>
                  </a:lnTo>
                  <a:lnTo>
                    <a:pt x="1135" y="15"/>
                  </a:lnTo>
                  <a:lnTo>
                    <a:pt x="1135" y="15"/>
                  </a:lnTo>
                  <a:lnTo>
                    <a:pt x="1133" y="17"/>
                  </a:lnTo>
                  <a:lnTo>
                    <a:pt x="1133" y="17"/>
                  </a:lnTo>
                  <a:lnTo>
                    <a:pt x="1131" y="17"/>
                  </a:lnTo>
                  <a:lnTo>
                    <a:pt x="1130" y="17"/>
                  </a:lnTo>
                  <a:lnTo>
                    <a:pt x="1130" y="17"/>
                  </a:lnTo>
                  <a:lnTo>
                    <a:pt x="1130" y="18"/>
                  </a:lnTo>
                  <a:lnTo>
                    <a:pt x="1131" y="18"/>
                  </a:lnTo>
                  <a:lnTo>
                    <a:pt x="1135" y="20"/>
                  </a:lnTo>
                  <a:lnTo>
                    <a:pt x="1135" y="20"/>
                  </a:lnTo>
                  <a:lnTo>
                    <a:pt x="1135" y="20"/>
                  </a:lnTo>
                  <a:lnTo>
                    <a:pt x="1136" y="22"/>
                  </a:lnTo>
                  <a:lnTo>
                    <a:pt x="1136" y="23"/>
                  </a:lnTo>
                  <a:lnTo>
                    <a:pt x="1136" y="23"/>
                  </a:lnTo>
                  <a:lnTo>
                    <a:pt x="1136" y="25"/>
                  </a:lnTo>
                  <a:lnTo>
                    <a:pt x="1136" y="25"/>
                  </a:lnTo>
                  <a:lnTo>
                    <a:pt x="1135" y="25"/>
                  </a:lnTo>
                  <a:lnTo>
                    <a:pt x="1131" y="22"/>
                  </a:lnTo>
                  <a:lnTo>
                    <a:pt x="1131" y="22"/>
                  </a:lnTo>
                  <a:lnTo>
                    <a:pt x="1131" y="23"/>
                  </a:lnTo>
                  <a:lnTo>
                    <a:pt x="1131" y="25"/>
                  </a:lnTo>
                  <a:lnTo>
                    <a:pt x="1131" y="25"/>
                  </a:lnTo>
                  <a:lnTo>
                    <a:pt x="1130" y="25"/>
                  </a:lnTo>
                  <a:lnTo>
                    <a:pt x="1130" y="25"/>
                  </a:lnTo>
                  <a:lnTo>
                    <a:pt x="1128" y="23"/>
                  </a:lnTo>
                  <a:lnTo>
                    <a:pt x="1126" y="22"/>
                  </a:lnTo>
                  <a:lnTo>
                    <a:pt x="1126" y="23"/>
                  </a:lnTo>
                  <a:lnTo>
                    <a:pt x="1126" y="25"/>
                  </a:lnTo>
                  <a:lnTo>
                    <a:pt x="1126" y="25"/>
                  </a:lnTo>
                  <a:lnTo>
                    <a:pt x="1126" y="25"/>
                  </a:lnTo>
                  <a:lnTo>
                    <a:pt x="1126" y="27"/>
                  </a:lnTo>
                  <a:lnTo>
                    <a:pt x="1126" y="28"/>
                  </a:lnTo>
                  <a:lnTo>
                    <a:pt x="1128" y="28"/>
                  </a:lnTo>
                  <a:lnTo>
                    <a:pt x="1128" y="30"/>
                  </a:lnTo>
                  <a:lnTo>
                    <a:pt x="1136" y="30"/>
                  </a:lnTo>
                  <a:lnTo>
                    <a:pt x="1140" y="32"/>
                  </a:lnTo>
                  <a:lnTo>
                    <a:pt x="1141" y="35"/>
                  </a:lnTo>
                  <a:lnTo>
                    <a:pt x="1140" y="35"/>
                  </a:lnTo>
                  <a:lnTo>
                    <a:pt x="1140" y="37"/>
                  </a:lnTo>
                  <a:lnTo>
                    <a:pt x="1140" y="39"/>
                  </a:lnTo>
                  <a:lnTo>
                    <a:pt x="1140" y="40"/>
                  </a:lnTo>
                  <a:lnTo>
                    <a:pt x="1140" y="40"/>
                  </a:lnTo>
                  <a:lnTo>
                    <a:pt x="1138" y="42"/>
                  </a:lnTo>
                  <a:lnTo>
                    <a:pt x="1136" y="42"/>
                  </a:lnTo>
                  <a:lnTo>
                    <a:pt x="1136" y="42"/>
                  </a:lnTo>
                  <a:lnTo>
                    <a:pt x="1135" y="42"/>
                  </a:lnTo>
                  <a:lnTo>
                    <a:pt x="1133" y="44"/>
                  </a:lnTo>
                  <a:lnTo>
                    <a:pt x="1133" y="44"/>
                  </a:lnTo>
                  <a:lnTo>
                    <a:pt x="1133" y="45"/>
                  </a:lnTo>
                  <a:lnTo>
                    <a:pt x="1133" y="47"/>
                  </a:lnTo>
                  <a:lnTo>
                    <a:pt x="1135" y="47"/>
                  </a:lnTo>
                  <a:lnTo>
                    <a:pt x="1135" y="49"/>
                  </a:lnTo>
                  <a:lnTo>
                    <a:pt x="1135" y="49"/>
                  </a:lnTo>
                  <a:lnTo>
                    <a:pt x="1133" y="51"/>
                  </a:lnTo>
                  <a:lnTo>
                    <a:pt x="1133" y="51"/>
                  </a:lnTo>
                  <a:lnTo>
                    <a:pt x="1133" y="52"/>
                  </a:lnTo>
                  <a:lnTo>
                    <a:pt x="1133" y="52"/>
                  </a:lnTo>
                  <a:lnTo>
                    <a:pt x="1133" y="54"/>
                  </a:lnTo>
                  <a:lnTo>
                    <a:pt x="1131" y="54"/>
                  </a:lnTo>
                  <a:lnTo>
                    <a:pt x="1130" y="54"/>
                  </a:lnTo>
                  <a:lnTo>
                    <a:pt x="1130" y="54"/>
                  </a:lnTo>
                  <a:lnTo>
                    <a:pt x="1130" y="56"/>
                  </a:lnTo>
                  <a:lnTo>
                    <a:pt x="1128" y="56"/>
                  </a:lnTo>
                  <a:lnTo>
                    <a:pt x="1126" y="56"/>
                  </a:lnTo>
                  <a:lnTo>
                    <a:pt x="1126" y="56"/>
                  </a:lnTo>
                  <a:lnTo>
                    <a:pt x="1126" y="57"/>
                  </a:lnTo>
                  <a:lnTo>
                    <a:pt x="1126" y="57"/>
                  </a:lnTo>
                  <a:lnTo>
                    <a:pt x="1126" y="57"/>
                  </a:lnTo>
                  <a:lnTo>
                    <a:pt x="1128" y="59"/>
                  </a:lnTo>
                  <a:lnTo>
                    <a:pt x="1128" y="59"/>
                  </a:lnTo>
                  <a:lnTo>
                    <a:pt x="1128" y="59"/>
                  </a:lnTo>
                  <a:lnTo>
                    <a:pt x="1130" y="59"/>
                  </a:lnTo>
                  <a:lnTo>
                    <a:pt x="1130" y="61"/>
                  </a:lnTo>
                  <a:lnTo>
                    <a:pt x="1130" y="62"/>
                  </a:lnTo>
                  <a:lnTo>
                    <a:pt x="1131" y="62"/>
                  </a:lnTo>
                  <a:lnTo>
                    <a:pt x="1131" y="64"/>
                  </a:lnTo>
                  <a:lnTo>
                    <a:pt x="1131" y="64"/>
                  </a:lnTo>
                  <a:lnTo>
                    <a:pt x="1131" y="66"/>
                  </a:lnTo>
                  <a:lnTo>
                    <a:pt x="1131" y="68"/>
                  </a:lnTo>
                  <a:lnTo>
                    <a:pt x="1131" y="68"/>
                  </a:lnTo>
                  <a:lnTo>
                    <a:pt x="1130" y="68"/>
                  </a:lnTo>
                  <a:lnTo>
                    <a:pt x="1130" y="68"/>
                  </a:lnTo>
                  <a:lnTo>
                    <a:pt x="1128" y="68"/>
                  </a:lnTo>
                  <a:lnTo>
                    <a:pt x="1128" y="68"/>
                  </a:lnTo>
                  <a:lnTo>
                    <a:pt x="1128" y="69"/>
                  </a:lnTo>
                  <a:lnTo>
                    <a:pt x="1128" y="69"/>
                  </a:lnTo>
                  <a:lnTo>
                    <a:pt x="1126" y="69"/>
                  </a:lnTo>
                  <a:lnTo>
                    <a:pt x="1126" y="69"/>
                  </a:lnTo>
                  <a:lnTo>
                    <a:pt x="1125" y="69"/>
                  </a:lnTo>
                  <a:lnTo>
                    <a:pt x="1125" y="68"/>
                  </a:lnTo>
                  <a:lnTo>
                    <a:pt x="1125" y="68"/>
                  </a:lnTo>
                  <a:lnTo>
                    <a:pt x="1121" y="68"/>
                  </a:lnTo>
                  <a:lnTo>
                    <a:pt x="1121" y="68"/>
                  </a:lnTo>
                  <a:lnTo>
                    <a:pt x="1121" y="69"/>
                  </a:lnTo>
                  <a:lnTo>
                    <a:pt x="1121" y="71"/>
                  </a:lnTo>
                  <a:lnTo>
                    <a:pt x="1119" y="71"/>
                  </a:lnTo>
                  <a:lnTo>
                    <a:pt x="1119" y="71"/>
                  </a:lnTo>
                  <a:lnTo>
                    <a:pt x="1119" y="73"/>
                  </a:lnTo>
                  <a:lnTo>
                    <a:pt x="1119" y="73"/>
                  </a:lnTo>
                  <a:lnTo>
                    <a:pt x="1121" y="74"/>
                  </a:lnTo>
                  <a:lnTo>
                    <a:pt x="1121" y="74"/>
                  </a:lnTo>
                  <a:lnTo>
                    <a:pt x="1121" y="74"/>
                  </a:lnTo>
                  <a:lnTo>
                    <a:pt x="1121" y="78"/>
                  </a:lnTo>
                  <a:lnTo>
                    <a:pt x="1119" y="78"/>
                  </a:lnTo>
                  <a:lnTo>
                    <a:pt x="1118" y="78"/>
                  </a:lnTo>
                  <a:lnTo>
                    <a:pt x="1116" y="74"/>
                  </a:lnTo>
                  <a:lnTo>
                    <a:pt x="1114" y="74"/>
                  </a:lnTo>
                  <a:lnTo>
                    <a:pt x="1114" y="74"/>
                  </a:lnTo>
                  <a:lnTo>
                    <a:pt x="1114" y="73"/>
                  </a:lnTo>
                  <a:lnTo>
                    <a:pt x="1113" y="73"/>
                  </a:lnTo>
                  <a:lnTo>
                    <a:pt x="1113" y="71"/>
                  </a:lnTo>
                  <a:lnTo>
                    <a:pt x="1114" y="71"/>
                  </a:lnTo>
                  <a:lnTo>
                    <a:pt x="1114" y="69"/>
                  </a:lnTo>
                  <a:lnTo>
                    <a:pt x="1113" y="69"/>
                  </a:lnTo>
                  <a:lnTo>
                    <a:pt x="1113" y="69"/>
                  </a:lnTo>
                  <a:lnTo>
                    <a:pt x="1114" y="68"/>
                  </a:lnTo>
                  <a:lnTo>
                    <a:pt x="1113" y="64"/>
                  </a:lnTo>
                  <a:lnTo>
                    <a:pt x="1114" y="64"/>
                  </a:lnTo>
                  <a:lnTo>
                    <a:pt x="1114" y="64"/>
                  </a:lnTo>
                  <a:lnTo>
                    <a:pt x="1114" y="62"/>
                  </a:lnTo>
                  <a:lnTo>
                    <a:pt x="1114" y="62"/>
                  </a:lnTo>
                  <a:lnTo>
                    <a:pt x="1114" y="62"/>
                  </a:lnTo>
                  <a:lnTo>
                    <a:pt x="1114" y="62"/>
                  </a:lnTo>
                  <a:lnTo>
                    <a:pt x="1113" y="62"/>
                  </a:lnTo>
                  <a:lnTo>
                    <a:pt x="1113" y="62"/>
                  </a:lnTo>
                  <a:lnTo>
                    <a:pt x="1113" y="62"/>
                  </a:lnTo>
                  <a:lnTo>
                    <a:pt x="1111" y="62"/>
                  </a:lnTo>
                  <a:lnTo>
                    <a:pt x="1111" y="62"/>
                  </a:lnTo>
                  <a:lnTo>
                    <a:pt x="1111" y="62"/>
                  </a:lnTo>
                  <a:lnTo>
                    <a:pt x="1111" y="61"/>
                  </a:lnTo>
                  <a:lnTo>
                    <a:pt x="1111" y="61"/>
                  </a:lnTo>
                  <a:lnTo>
                    <a:pt x="1111" y="61"/>
                  </a:lnTo>
                  <a:lnTo>
                    <a:pt x="1109" y="61"/>
                  </a:lnTo>
                  <a:lnTo>
                    <a:pt x="1109" y="61"/>
                  </a:lnTo>
                  <a:lnTo>
                    <a:pt x="1109" y="62"/>
                  </a:lnTo>
                  <a:lnTo>
                    <a:pt x="1108" y="62"/>
                  </a:lnTo>
                  <a:lnTo>
                    <a:pt x="1104" y="64"/>
                  </a:lnTo>
                  <a:lnTo>
                    <a:pt x="1106" y="61"/>
                  </a:lnTo>
                  <a:lnTo>
                    <a:pt x="1106" y="61"/>
                  </a:lnTo>
                  <a:lnTo>
                    <a:pt x="1104" y="61"/>
                  </a:lnTo>
                  <a:lnTo>
                    <a:pt x="1106" y="59"/>
                  </a:lnTo>
                  <a:lnTo>
                    <a:pt x="1104" y="57"/>
                  </a:lnTo>
                  <a:lnTo>
                    <a:pt x="1104" y="57"/>
                  </a:lnTo>
                  <a:lnTo>
                    <a:pt x="1102" y="59"/>
                  </a:lnTo>
                  <a:lnTo>
                    <a:pt x="1102" y="64"/>
                  </a:lnTo>
                  <a:lnTo>
                    <a:pt x="1102" y="66"/>
                  </a:lnTo>
                  <a:lnTo>
                    <a:pt x="1102" y="66"/>
                  </a:lnTo>
                  <a:lnTo>
                    <a:pt x="1097" y="76"/>
                  </a:lnTo>
                  <a:lnTo>
                    <a:pt x="1097" y="78"/>
                  </a:lnTo>
                  <a:lnTo>
                    <a:pt x="1097" y="74"/>
                  </a:lnTo>
                  <a:lnTo>
                    <a:pt x="1101" y="68"/>
                  </a:lnTo>
                  <a:lnTo>
                    <a:pt x="1101" y="64"/>
                  </a:lnTo>
                  <a:lnTo>
                    <a:pt x="1099" y="62"/>
                  </a:lnTo>
                  <a:lnTo>
                    <a:pt x="1099" y="54"/>
                  </a:lnTo>
                  <a:lnTo>
                    <a:pt x="1099" y="54"/>
                  </a:lnTo>
                  <a:lnTo>
                    <a:pt x="1099" y="52"/>
                  </a:lnTo>
                  <a:lnTo>
                    <a:pt x="1099" y="52"/>
                  </a:lnTo>
                  <a:lnTo>
                    <a:pt x="1099" y="52"/>
                  </a:lnTo>
                  <a:lnTo>
                    <a:pt x="1099" y="51"/>
                  </a:lnTo>
                  <a:lnTo>
                    <a:pt x="1101" y="52"/>
                  </a:lnTo>
                  <a:lnTo>
                    <a:pt x="1101" y="52"/>
                  </a:lnTo>
                  <a:lnTo>
                    <a:pt x="1102" y="52"/>
                  </a:lnTo>
                  <a:lnTo>
                    <a:pt x="1102" y="52"/>
                  </a:lnTo>
                  <a:lnTo>
                    <a:pt x="1104" y="51"/>
                  </a:lnTo>
                  <a:lnTo>
                    <a:pt x="1104" y="51"/>
                  </a:lnTo>
                  <a:lnTo>
                    <a:pt x="1102" y="49"/>
                  </a:lnTo>
                  <a:lnTo>
                    <a:pt x="1104" y="47"/>
                  </a:lnTo>
                  <a:lnTo>
                    <a:pt x="1104" y="47"/>
                  </a:lnTo>
                  <a:lnTo>
                    <a:pt x="1104" y="45"/>
                  </a:lnTo>
                  <a:lnTo>
                    <a:pt x="1104" y="47"/>
                  </a:lnTo>
                  <a:lnTo>
                    <a:pt x="1102" y="47"/>
                  </a:lnTo>
                  <a:lnTo>
                    <a:pt x="1102" y="47"/>
                  </a:lnTo>
                  <a:lnTo>
                    <a:pt x="1102" y="49"/>
                  </a:lnTo>
                  <a:lnTo>
                    <a:pt x="1101" y="47"/>
                  </a:lnTo>
                  <a:lnTo>
                    <a:pt x="1099" y="45"/>
                  </a:lnTo>
                  <a:lnTo>
                    <a:pt x="1099" y="45"/>
                  </a:lnTo>
                  <a:lnTo>
                    <a:pt x="1097" y="45"/>
                  </a:lnTo>
                  <a:lnTo>
                    <a:pt x="1097" y="45"/>
                  </a:lnTo>
                  <a:lnTo>
                    <a:pt x="1097" y="45"/>
                  </a:lnTo>
                  <a:lnTo>
                    <a:pt x="1097" y="44"/>
                  </a:lnTo>
                  <a:lnTo>
                    <a:pt x="1096" y="42"/>
                  </a:lnTo>
                  <a:lnTo>
                    <a:pt x="1094" y="42"/>
                  </a:lnTo>
                  <a:lnTo>
                    <a:pt x="1094" y="44"/>
                  </a:lnTo>
                  <a:lnTo>
                    <a:pt x="1092" y="44"/>
                  </a:lnTo>
                  <a:lnTo>
                    <a:pt x="1092" y="44"/>
                  </a:lnTo>
                  <a:lnTo>
                    <a:pt x="1092" y="45"/>
                  </a:lnTo>
                  <a:lnTo>
                    <a:pt x="1094" y="45"/>
                  </a:lnTo>
                  <a:lnTo>
                    <a:pt x="1094" y="47"/>
                  </a:lnTo>
                  <a:lnTo>
                    <a:pt x="1092" y="47"/>
                  </a:lnTo>
                  <a:lnTo>
                    <a:pt x="1092" y="49"/>
                  </a:lnTo>
                  <a:lnTo>
                    <a:pt x="1092" y="51"/>
                  </a:lnTo>
                  <a:lnTo>
                    <a:pt x="1092" y="52"/>
                  </a:lnTo>
                  <a:lnTo>
                    <a:pt x="1092" y="54"/>
                  </a:lnTo>
                  <a:lnTo>
                    <a:pt x="1094" y="54"/>
                  </a:lnTo>
                  <a:lnTo>
                    <a:pt x="1094" y="56"/>
                  </a:lnTo>
                  <a:lnTo>
                    <a:pt x="1096" y="57"/>
                  </a:lnTo>
                  <a:lnTo>
                    <a:pt x="1094" y="59"/>
                  </a:lnTo>
                  <a:lnTo>
                    <a:pt x="1094" y="61"/>
                  </a:lnTo>
                  <a:lnTo>
                    <a:pt x="1094" y="66"/>
                  </a:lnTo>
                  <a:lnTo>
                    <a:pt x="1094" y="66"/>
                  </a:lnTo>
                  <a:lnTo>
                    <a:pt x="1094" y="66"/>
                  </a:lnTo>
                  <a:lnTo>
                    <a:pt x="1094" y="66"/>
                  </a:lnTo>
                  <a:lnTo>
                    <a:pt x="1094" y="68"/>
                  </a:lnTo>
                  <a:lnTo>
                    <a:pt x="1092" y="68"/>
                  </a:lnTo>
                  <a:lnTo>
                    <a:pt x="1092" y="68"/>
                  </a:lnTo>
                  <a:lnTo>
                    <a:pt x="1092" y="68"/>
                  </a:lnTo>
                  <a:lnTo>
                    <a:pt x="1092" y="69"/>
                  </a:lnTo>
                  <a:lnTo>
                    <a:pt x="1092" y="69"/>
                  </a:lnTo>
                  <a:lnTo>
                    <a:pt x="1092" y="69"/>
                  </a:lnTo>
                  <a:lnTo>
                    <a:pt x="1092" y="71"/>
                  </a:lnTo>
                  <a:lnTo>
                    <a:pt x="1091" y="71"/>
                  </a:lnTo>
                  <a:lnTo>
                    <a:pt x="1089" y="71"/>
                  </a:lnTo>
                  <a:lnTo>
                    <a:pt x="1087" y="69"/>
                  </a:lnTo>
                  <a:lnTo>
                    <a:pt x="1087" y="69"/>
                  </a:lnTo>
                  <a:lnTo>
                    <a:pt x="1089" y="69"/>
                  </a:lnTo>
                  <a:lnTo>
                    <a:pt x="1089" y="68"/>
                  </a:lnTo>
                  <a:lnTo>
                    <a:pt x="1089" y="66"/>
                  </a:lnTo>
                  <a:lnTo>
                    <a:pt x="1089" y="66"/>
                  </a:lnTo>
                  <a:lnTo>
                    <a:pt x="1087" y="66"/>
                  </a:lnTo>
                  <a:lnTo>
                    <a:pt x="1087" y="66"/>
                  </a:lnTo>
                  <a:lnTo>
                    <a:pt x="1087" y="66"/>
                  </a:lnTo>
                  <a:lnTo>
                    <a:pt x="1085" y="64"/>
                  </a:lnTo>
                  <a:lnTo>
                    <a:pt x="1085" y="64"/>
                  </a:lnTo>
                  <a:lnTo>
                    <a:pt x="1084" y="66"/>
                  </a:lnTo>
                  <a:lnTo>
                    <a:pt x="1084" y="66"/>
                  </a:lnTo>
                  <a:lnTo>
                    <a:pt x="1084" y="68"/>
                  </a:lnTo>
                  <a:lnTo>
                    <a:pt x="1084" y="69"/>
                  </a:lnTo>
                  <a:lnTo>
                    <a:pt x="1082" y="68"/>
                  </a:lnTo>
                  <a:lnTo>
                    <a:pt x="1082" y="69"/>
                  </a:lnTo>
                  <a:lnTo>
                    <a:pt x="1082" y="69"/>
                  </a:lnTo>
                  <a:lnTo>
                    <a:pt x="1082" y="71"/>
                  </a:lnTo>
                  <a:lnTo>
                    <a:pt x="1082" y="71"/>
                  </a:lnTo>
                  <a:lnTo>
                    <a:pt x="1082" y="71"/>
                  </a:lnTo>
                  <a:lnTo>
                    <a:pt x="1082" y="73"/>
                  </a:lnTo>
                  <a:lnTo>
                    <a:pt x="1082" y="73"/>
                  </a:lnTo>
                  <a:lnTo>
                    <a:pt x="1082" y="74"/>
                  </a:lnTo>
                  <a:lnTo>
                    <a:pt x="1080" y="74"/>
                  </a:lnTo>
                  <a:lnTo>
                    <a:pt x="1080" y="74"/>
                  </a:lnTo>
                  <a:lnTo>
                    <a:pt x="1080" y="76"/>
                  </a:lnTo>
                  <a:lnTo>
                    <a:pt x="1080" y="78"/>
                  </a:lnTo>
                  <a:lnTo>
                    <a:pt x="1080" y="78"/>
                  </a:lnTo>
                  <a:lnTo>
                    <a:pt x="1079" y="78"/>
                  </a:lnTo>
                  <a:lnTo>
                    <a:pt x="1077" y="71"/>
                  </a:lnTo>
                  <a:lnTo>
                    <a:pt x="1075" y="69"/>
                  </a:lnTo>
                  <a:lnTo>
                    <a:pt x="1075" y="71"/>
                  </a:lnTo>
                  <a:lnTo>
                    <a:pt x="1074" y="73"/>
                  </a:lnTo>
                  <a:lnTo>
                    <a:pt x="1072" y="74"/>
                  </a:lnTo>
                  <a:lnTo>
                    <a:pt x="1072" y="76"/>
                  </a:lnTo>
                  <a:lnTo>
                    <a:pt x="1072" y="73"/>
                  </a:lnTo>
                  <a:lnTo>
                    <a:pt x="1072" y="73"/>
                  </a:lnTo>
                  <a:lnTo>
                    <a:pt x="1072" y="66"/>
                  </a:lnTo>
                  <a:lnTo>
                    <a:pt x="1072" y="66"/>
                  </a:lnTo>
                  <a:lnTo>
                    <a:pt x="1072" y="66"/>
                  </a:lnTo>
                  <a:lnTo>
                    <a:pt x="1070" y="68"/>
                  </a:lnTo>
                  <a:lnTo>
                    <a:pt x="1070" y="69"/>
                  </a:lnTo>
                  <a:lnTo>
                    <a:pt x="1070" y="71"/>
                  </a:lnTo>
                  <a:lnTo>
                    <a:pt x="1070" y="71"/>
                  </a:lnTo>
                  <a:lnTo>
                    <a:pt x="1068" y="73"/>
                  </a:lnTo>
                  <a:lnTo>
                    <a:pt x="1068" y="73"/>
                  </a:lnTo>
                  <a:lnTo>
                    <a:pt x="1067" y="73"/>
                  </a:lnTo>
                  <a:lnTo>
                    <a:pt x="1065" y="73"/>
                  </a:lnTo>
                  <a:lnTo>
                    <a:pt x="1063" y="74"/>
                  </a:lnTo>
                  <a:lnTo>
                    <a:pt x="1062" y="76"/>
                  </a:lnTo>
                  <a:lnTo>
                    <a:pt x="1062" y="78"/>
                  </a:lnTo>
                  <a:lnTo>
                    <a:pt x="1063" y="78"/>
                  </a:lnTo>
                  <a:lnTo>
                    <a:pt x="1067" y="78"/>
                  </a:lnTo>
                  <a:lnTo>
                    <a:pt x="1068" y="78"/>
                  </a:lnTo>
                  <a:lnTo>
                    <a:pt x="1067" y="79"/>
                  </a:lnTo>
                  <a:lnTo>
                    <a:pt x="1065" y="79"/>
                  </a:lnTo>
                  <a:lnTo>
                    <a:pt x="1065" y="79"/>
                  </a:lnTo>
                  <a:lnTo>
                    <a:pt x="1063" y="81"/>
                  </a:lnTo>
                  <a:lnTo>
                    <a:pt x="1063" y="81"/>
                  </a:lnTo>
                  <a:lnTo>
                    <a:pt x="1060" y="79"/>
                  </a:lnTo>
                  <a:lnTo>
                    <a:pt x="1060" y="81"/>
                  </a:lnTo>
                  <a:lnTo>
                    <a:pt x="1058" y="83"/>
                  </a:lnTo>
                  <a:lnTo>
                    <a:pt x="1060" y="83"/>
                  </a:lnTo>
                  <a:lnTo>
                    <a:pt x="1058" y="83"/>
                  </a:lnTo>
                  <a:lnTo>
                    <a:pt x="1058" y="83"/>
                  </a:lnTo>
                  <a:lnTo>
                    <a:pt x="1058" y="83"/>
                  </a:lnTo>
                  <a:lnTo>
                    <a:pt x="1057" y="83"/>
                  </a:lnTo>
                  <a:lnTo>
                    <a:pt x="1057" y="85"/>
                  </a:lnTo>
                  <a:lnTo>
                    <a:pt x="1057" y="85"/>
                  </a:lnTo>
                  <a:lnTo>
                    <a:pt x="1057" y="85"/>
                  </a:lnTo>
                  <a:lnTo>
                    <a:pt x="1057" y="86"/>
                  </a:lnTo>
                  <a:lnTo>
                    <a:pt x="1057" y="86"/>
                  </a:lnTo>
                  <a:lnTo>
                    <a:pt x="1055" y="86"/>
                  </a:lnTo>
                  <a:lnTo>
                    <a:pt x="1055" y="86"/>
                  </a:lnTo>
                  <a:lnTo>
                    <a:pt x="1053" y="86"/>
                  </a:lnTo>
                  <a:lnTo>
                    <a:pt x="1053" y="88"/>
                  </a:lnTo>
                  <a:lnTo>
                    <a:pt x="1053" y="88"/>
                  </a:lnTo>
                  <a:lnTo>
                    <a:pt x="1055" y="88"/>
                  </a:lnTo>
                  <a:lnTo>
                    <a:pt x="1055" y="90"/>
                  </a:lnTo>
                  <a:lnTo>
                    <a:pt x="1055" y="90"/>
                  </a:lnTo>
                  <a:lnTo>
                    <a:pt x="1055" y="90"/>
                  </a:lnTo>
                  <a:lnTo>
                    <a:pt x="1057" y="90"/>
                  </a:lnTo>
                  <a:lnTo>
                    <a:pt x="1057" y="90"/>
                  </a:lnTo>
                  <a:lnTo>
                    <a:pt x="1058" y="90"/>
                  </a:lnTo>
                  <a:lnTo>
                    <a:pt x="1058" y="95"/>
                  </a:lnTo>
                  <a:lnTo>
                    <a:pt x="1060" y="96"/>
                  </a:lnTo>
                  <a:lnTo>
                    <a:pt x="1062" y="96"/>
                  </a:lnTo>
                  <a:lnTo>
                    <a:pt x="1062" y="96"/>
                  </a:lnTo>
                  <a:lnTo>
                    <a:pt x="1065" y="96"/>
                  </a:lnTo>
                  <a:lnTo>
                    <a:pt x="1067" y="98"/>
                  </a:lnTo>
                  <a:lnTo>
                    <a:pt x="1068" y="100"/>
                  </a:lnTo>
                  <a:lnTo>
                    <a:pt x="1067" y="100"/>
                  </a:lnTo>
                  <a:lnTo>
                    <a:pt x="1067" y="101"/>
                  </a:lnTo>
                  <a:lnTo>
                    <a:pt x="1067" y="101"/>
                  </a:lnTo>
                  <a:lnTo>
                    <a:pt x="1067" y="101"/>
                  </a:lnTo>
                  <a:lnTo>
                    <a:pt x="1065" y="103"/>
                  </a:lnTo>
                  <a:lnTo>
                    <a:pt x="1065" y="101"/>
                  </a:lnTo>
                  <a:lnTo>
                    <a:pt x="1063" y="101"/>
                  </a:lnTo>
                  <a:lnTo>
                    <a:pt x="1063" y="101"/>
                  </a:lnTo>
                  <a:lnTo>
                    <a:pt x="1063" y="101"/>
                  </a:lnTo>
                  <a:lnTo>
                    <a:pt x="1063" y="101"/>
                  </a:lnTo>
                  <a:lnTo>
                    <a:pt x="1062" y="101"/>
                  </a:lnTo>
                  <a:lnTo>
                    <a:pt x="1060" y="101"/>
                  </a:lnTo>
                  <a:lnTo>
                    <a:pt x="1060" y="101"/>
                  </a:lnTo>
                  <a:lnTo>
                    <a:pt x="1060" y="103"/>
                  </a:lnTo>
                  <a:lnTo>
                    <a:pt x="1060" y="103"/>
                  </a:lnTo>
                  <a:lnTo>
                    <a:pt x="1058" y="103"/>
                  </a:lnTo>
                  <a:lnTo>
                    <a:pt x="1058" y="103"/>
                  </a:lnTo>
                  <a:lnTo>
                    <a:pt x="1058" y="105"/>
                  </a:lnTo>
                  <a:lnTo>
                    <a:pt x="1058" y="105"/>
                  </a:lnTo>
                  <a:lnTo>
                    <a:pt x="1060" y="105"/>
                  </a:lnTo>
                  <a:lnTo>
                    <a:pt x="1060" y="105"/>
                  </a:lnTo>
                  <a:lnTo>
                    <a:pt x="1060" y="105"/>
                  </a:lnTo>
                  <a:lnTo>
                    <a:pt x="1062" y="105"/>
                  </a:lnTo>
                  <a:lnTo>
                    <a:pt x="1062" y="105"/>
                  </a:lnTo>
                  <a:lnTo>
                    <a:pt x="1062" y="105"/>
                  </a:lnTo>
                  <a:lnTo>
                    <a:pt x="1063" y="107"/>
                  </a:lnTo>
                  <a:lnTo>
                    <a:pt x="1063" y="107"/>
                  </a:lnTo>
                  <a:lnTo>
                    <a:pt x="1063" y="107"/>
                  </a:lnTo>
                  <a:lnTo>
                    <a:pt x="1065" y="107"/>
                  </a:lnTo>
                  <a:lnTo>
                    <a:pt x="1065" y="105"/>
                  </a:lnTo>
                  <a:lnTo>
                    <a:pt x="1067" y="105"/>
                  </a:lnTo>
                  <a:lnTo>
                    <a:pt x="1065" y="107"/>
                  </a:lnTo>
                  <a:lnTo>
                    <a:pt x="1065" y="107"/>
                  </a:lnTo>
                  <a:lnTo>
                    <a:pt x="1065" y="108"/>
                  </a:lnTo>
                  <a:lnTo>
                    <a:pt x="1067" y="108"/>
                  </a:lnTo>
                  <a:lnTo>
                    <a:pt x="1067" y="108"/>
                  </a:lnTo>
                  <a:lnTo>
                    <a:pt x="1067" y="108"/>
                  </a:lnTo>
                  <a:lnTo>
                    <a:pt x="1068" y="108"/>
                  </a:lnTo>
                  <a:lnTo>
                    <a:pt x="1068" y="108"/>
                  </a:lnTo>
                  <a:lnTo>
                    <a:pt x="1068" y="108"/>
                  </a:lnTo>
                  <a:lnTo>
                    <a:pt x="1068" y="108"/>
                  </a:lnTo>
                  <a:lnTo>
                    <a:pt x="1070" y="108"/>
                  </a:lnTo>
                  <a:lnTo>
                    <a:pt x="1070" y="108"/>
                  </a:lnTo>
                  <a:lnTo>
                    <a:pt x="1070" y="108"/>
                  </a:lnTo>
                  <a:lnTo>
                    <a:pt x="1070" y="108"/>
                  </a:lnTo>
                  <a:lnTo>
                    <a:pt x="1072" y="108"/>
                  </a:lnTo>
                  <a:lnTo>
                    <a:pt x="1072" y="108"/>
                  </a:lnTo>
                  <a:lnTo>
                    <a:pt x="1074" y="110"/>
                  </a:lnTo>
                  <a:lnTo>
                    <a:pt x="1075" y="110"/>
                  </a:lnTo>
                  <a:lnTo>
                    <a:pt x="1077" y="110"/>
                  </a:lnTo>
                  <a:lnTo>
                    <a:pt x="1079" y="110"/>
                  </a:lnTo>
                  <a:lnTo>
                    <a:pt x="1079" y="112"/>
                  </a:lnTo>
                  <a:lnTo>
                    <a:pt x="1077" y="112"/>
                  </a:lnTo>
                  <a:lnTo>
                    <a:pt x="1075" y="113"/>
                  </a:lnTo>
                  <a:lnTo>
                    <a:pt x="1075" y="113"/>
                  </a:lnTo>
                  <a:lnTo>
                    <a:pt x="1074" y="113"/>
                  </a:lnTo>
                  <a:lnTo>
                    <a:pt x="1074" y="113"/>
                  </a:lnTo>
                  <a:lnTo>
                    <a:pt x="1074" y="115"/>
                  </a:lnTo>
                  <a:lnTo>
                    <a:pt x="1074" y="115"/>
                  </a:lnTo>
                  <a:lnTo>
                    <a:pt x="1075" y="115"/>
                  </a:lnTo>
                  <a:lnTo>
                    <a:pt x="1075" y="115"/>
                  </a:lnTo>
                  <a:lnTo>
                    <a:pt x="1075" y="115"/>
                  </a:lnTo>
                  <a:lnTo>
                    <a:pt x="1075" y="117"/>
                  </a:lnTo>
                  <a:lnTo>
                    <a:pt x="1075" y="117"/>
                  </a:lnTo>
                  <a:lnTo>
                    <a:pt x="1074" y="117"/>
                  </a:lnTo>
                  <a:lnTo>
                    <a:pt x="1074" y="117"/>
                  </a:lnTo>
                  <a:lnTo>
                    <a:pt x="1074" y="117"/>
                  </a:lnTo>
                  <a:lnTo>
                    <a:pt x="1074" y="118"/>
                  </a:lnTo>
                  <a:lnTo>
                    <a:pt x="1075" y="118"/>
                  </a:lnTo>
                  <a:lnTo>
                    <a:pt x="1075" y="120"/>
                  </a:lnTo>
                  <a:lnTo>
                    <a:pt x="1079" y="118"/>
                  </a:lnTo>
                  <a:lnTo>
                    <a:pt x="1079" y="120"/>
                  </a:lnTo>
                  <a:lnTo>
                    <a:pt x="1079" y="122"/>
                  </a:lnTo>
                  <a:lnTo>
                    <a:pt x="1079" y="122"/>
                  </a:lnTo>
                  <a:lnTo>
                    <a:pt x="1072" y="120"/>
                  </a:lnTo>
                  <a:lnTo>
                    <a:pt x="1070" y="122"/>
                  </a:lnTo>
                  <a:lnTo>
                    <a:pt x="1070" y="122"/>
                  </a:lnTo>
                  <a:lnTo>
                    <a:pt x="1068" y="122"/>
                  </a:lnTo>
                  <a:lnTo>
                    <a:pt x="1067" y="122"/>
                  </a:lnTo>
                  <a:lnTo>
                    <a:pt x="1065" y="120"/>
                  </a:lnTo>
                  <a:lnTo>
                    <a:pt x="1065" y="120"/>
                  </a:lnTo>
                  <a:lnTo>
                    <a:pt x="1067" y="118"/>
                  </a:lnTo>
                  <a:lnTo>
                    <a:pt x="1067" y="118"/>
                  </a:lnTo>
                  <a:lnTo>
                    <a:pt x="1065" y="117"/>
                  </a:lnTo>
                  <a:lnTo>
                    <a:pt x="1063" y="117"/>
                  </a:lnTo>
                  <a:lnTo>
                    <a:pt x="1063" y="117"/>
                  </a:lnTo>
                  <a:lnTo>
                    <a:pt x="1063" y="115"/>
                  </a:lnTo>
                  <a:lnTo>
                    <a:pt x="1062" y="115"/>
                  </a:lnTo>
                  <a:lnTo>
                    <a:pt x="1062" y="115"/>
                  </a:lnTo>
                  <a:lnTo>
                    <a:pt x="1060" y="113"/>
                  </a:lnTo>
                  <a:lnTo>
                    <a:pt x="1060" y="113"/>
                  </a:lnTo>
                  <a:lnTo>
                    <a:pt x="1058" y="113"/>
                  </a:lnTo>
                  <a:lnTo>
                    <a:pt x="1057" y="113"/>
                  </a:lnTo>
                  <a:lnTo>
                    <a:pt x="1057" y="112"/>
                  </a:lnTo>
                  <a:lnTo>
                    <a:pt x="1057" y="110"/>
                  </a:lnTo>
                  <a:lnTo>
                    <a:pt x="1055" y="112"/>
                  </a:lnTo>
                  <a:lnTo>
                    <a:pt x="1055" y="113"/>
                  </a:lnTo>
                  <a:lnTo>
                    <a:pt x="1055" y="115"/>
                  </a:lnTo>
                  <a:lnTo>
                    <a:pt x="1057" y="118"/>
                  </a:lnTo>
                  <a:lnTo>
                    <a:pt x="1057" y="120"/>
                  </a:lnTo>
                  <a:lnTo>
                    <a:pt x="1057" y="120"/>
                  </a:lnTo>
                  <a:lnTo>
                    <a:pt x="1057" y="122"/>
                  </a:lnTo>
                  <a:lnTo>
                    <a:pt x="1057" y="122"/>
                  </a:lnTo>
                  <a:lnTo>
                    <a:pt x="1057" y="122"/>
                  </a:lnTo>
                  <a:lnTo>
                    <a:pt x="1057" y="124"/>
                  </a:lnTo>
                  <a:lnTo>
                    <a:pt x="1055" y="122"/>
                  </a:lnTo>
                  <a:lnTo>
                    <a:pt x="1053" y="120"/>
                  </a:lnTo>
                  <a:lnTo>
                    <a:pt x="1053" y="118"/>
                  </a:lnTo>
                  <a:lnTo>
                    <a:pt x="1053" y="118"/>
                  </a:lnTo>
                  <a:lnTo>
                    <a:pt x="1052" y="115"/>
                  </a:lnTo>
                  <a:lnTo>
                    <a:pt x="1052" y="115"/>
                  </a:lnTo>
                  <a:lnTo>
                    <a:pt x="1053" y="113"/>
                  </a:lnTo>
                  <a:lnTo>
                    <a:pt x="1053" y="113"/>
                  </a:lnTo>
                  <a:lnTo>
                    <a:pt x="1053" y="113"/>
                  </a:lnTo>
                  <a:lnTo>
                    <a:pt x="1052" y="112"/>
                  </a:lnTo>
                  <a:lnTo>
                    <a:pt x="1052" y="112"/>
                  </a:lnTo>
                  <a:lnTo>
                    <a:pt x="1052" y="112"/>
                  </a:lnTo>
                  <a:lnTo>
                    <a:pt x="1052" y="112"/>
                  </a:lnTo>
                  <a:lnTo>
                    <a:pt x="1050" y="112"/>
                  </a:lnTo>
                  <a:lnTo>
                    <a:pt x="1050" y="113"/>
                  </a:lnTo>
                  <a:lnTo>
                    <a:pt x="1048" y="115"/>
                  </a:lnTo>
                  <a:lnTo>
                    <a:pt x="1048" y="112"/>
                  </a:lnTo>
                  <a:lnTo>
                    <a:pt x="1046" y="112"/>
                  </a:lnTo>
                  <a:lnTo>
                    <a:pt x="1046" y="110"/>
                  </a:lnTo>
                  <a:lnTo>
                    <a:pt x="1050" y="108"/>
                  </a:lnTo>
                  <a:lnTo>
                    <a:pt x="1048" y="107"/>
                  </a:lnTo>
                  <a:lnTo>
                    <a:pt x="1048" y="107"/>
                  </a:lnTo>
                  <a:lnTo>
                    <a:pt x="1046" y="107"/>
                  </a:lnTo>
                  <a:lnTo>
                    <a:pt x="1046" y="108"/>
                  </a:lnTo>
                  <a:lnTo>
                    <a:pt x="1045" y="108"/>
                  </a:lnTo>
                  <a:lnTo>
                    <a:pt x="1043" y="107"/>
                  </a:lnTo>
                  <a:lnTo>
                    <a:pt x="1043" y="107"/>
                  </a:lnTo>
                  <a:lnTo>
                    <a:pt x="1041" y="107"/>
                  </a:lnTo>
                  <a:lnTo>
                    <a:pt x="1043" y="108"/>
                  </a:lnTo>
                  <a:lnTo>
                    <a:pt x="1043" y="110"/>
                  </a:lnTo>
                  <a:lnTo>
                    <a:pt x="1043" y="112"/>
                  </a:lnTo>
                  <a:lnTo>
                    <a:pt x="1043" y="112"/>
                  </a:lnTo>
                  <a:lnTo>
                    <a:pt x="1045" y="113"/>
                  </a:lnTo>
                  <a:lnTo>
                    <a:pt x="1045" y="115"/>
                  </a:lnTo>
                  <a:lnTo>
                    <a:pt x="1045" y="117"/>
                  </a:lnTo>
                  <a:lnTo>
                    <a:pt x="1043" y="118"/>
                  </a:lnTo>
                  <a:lnTo>
                    <a:pt x="1043" y="117"/>
                  </a:lnTo>
                  <a:lnTo>
                    <a:pt x="1041" y="118"/>
                  </a:lnTo>
                  <a:lnTo>
                    <a:pt x="1040" y="120"/>
                  </a:lnTo>
                  <a:lnTo>
                    <a:pt x="1038" y="120"/>
                  </a:lnTo>
                  <a:lnTo>
                    <a:pt x="1038" y="118"/>
                  </a:lnTo>
                  <a:lnTo>
                    <a:pt x="1036" y="118"/>
                  </a:lnTo>
                  <a:lnTo>
                    <a:pt x="1035" y="118"/>
                  </a:lnTo>
                  <a:lnTo>
                    <a:pt x="1035" y="118"/>
                  </a:lnTo>
                  <a:lnTo>
                    <a:pt x="1033" y="118"/>
                  </a:lnTo>
                  <a:lnTo>
                    <a:pt x="1031" y="118"/>
                  </a:lnTo>
                  <a:lnTo>
                    <a:pt x="1031" y="118"/>
                  </a:lnTo>
                  <a:lnTo>
                    <a:pt x="1029" y="118"/>
                  </a:lnTo>
                  <a:lnTo>
                    <a:pt x="1029" y="120"/>
                  </a:lnTo>
                  <a:lnTo>
                    <a:pt x="1029" y="120"/>
                  </a:lnTo>
                  <a:lnTo>
                    <a:pt x="1029" y="120"/>
                  </a:lnTo>
                  <a:lnTo>
                    <a:pt x="1028" y="122"/>
                  </a:lnTo>
                  <a:lnTo>
                    <a:pt x="1028" y="122"/>
                  </a:lnTo>
                  <a:lnTo>
                    <a:pt x="1028" y="124"/>
                  </a:lnTo>
                  <a:lnTo>
                    <a:pt x="1028" y="124"/>
                  </a:lnTo>
                  <a:lnTo>
                    <a:pt x="1029" y="124"/>
                  </a:lnTo>
                  <a:lnTo>
                    <a:pt x="1031" y="124"/>
                  </a:lnTo>
                  <a:lnTo>
                    <a:pt x="1031" y="124"/>
                  </a:lnTo>
                  <a:lnTo>
                    <a:pt x="1029" y="125"/>
                  </a:lnTo>
                  <a:lnTo>
                    <a:pt x="1029" y="125"/>
                  </a:lnTo>
                  <a:lnTo>
                    <a:pt x="1029" y="127"/>
                  </a:lnTo>
                  <a:lnTo>
                    <a:pt x="1029" y="129"/>
                  </a:lnTo>
                  <a:lnTo>
                    <a:pt x="1029" y="129"/>
                  </a:lnTo>
                  <a:lnTo>
                    <a:pt x="1029" y="129"/>
                  </a:lnTo>
                  <a:lnTo>
                    <a:pt x="1031" y="129"/>
                  </a:lnTo>
                  <a:lnTo>
                    <a:pt x="1031" y="129"/>
                  </a:lnTo>
                  <a:lnTo>
                    <a:pt x="1031" y="129"/>
                  </a:lnTo>
                  <a:lnTo>
                    <a:pt x="1031" y="129"/>
                  </a:lnTo>
                  <a:lnTo>
                    <a:pt x="1031" y="130"/>
                  </a:lnTo>
                  <a:lnTo>
                    <a:pt x="1033" y="130"/>
                  </a:lnTo>
                  <a:lnTo>
                    <a:pt x="1036" y="127"/>
                  </a:lnTo>
                  <a:lnTo>
                    <a:pt x="1038" y="125"/>
                  </a:lnTo>
                  <a:lnTo>
                    <a:pt x="1038" y="125"/>
                  </a:lnTo>
                  <a:lnTo>
                    <a:pt x="1038" y="125"/>
                  </a:lnTo>
                  <a:lnTo>
                    <a:pt x="1040" y="124"/>
                  </a:lnTo>
                  <a:lnTo>
                    <a:pt x="1040" y="124"/>
                  </a:lnTo>
                  <a:lnTo>
                    <a:pt x="1040" y="124"/>
                  </a:lnTo>
                  <a:lnTo>
                    <a:pt x="1041" y="125"/>
                  </a:lnTo>
                  <a:lnTo>
                    <a:pt x="1041" y="125"/>
                  </a:lnTo>
                  <a:lnTo>
                    <a:pt x="1041" y="125"/>
                  </a:lnTo>
                  <a:lnTo>
                    <a:pt x="1043" y="125"/>
                  </a:lnTo>
                  <a:lnTo>
                    <a:pt x="1043" y="122"/>
                  </a:lnTo>
                  <a:lnTo>
                    <a:pt x="1045" y="122"/>
                  </a:lnTo>
                  <a:lnTo>
                    <a:pt x="1046" y="124"/>
                  </a:lnTo>
                  <a:lnTo>
                    <a:pt x="1046" y="124"/>
                  </a:lnTo>
                  <a:lnTo>
                    <a:pt x="1045" y="127"/>
                  </a:lnTo>
                  <a:lnTo>
                    <a:pt x="1043" y="129"/>
                  </a:lnTo>
                  <a:lnTo>
                    <a:pt x="1041" y="129"/>
                  </a:lnTo>
                  <a:lnTo>
                    <a:pt x="1040" y="127"/>
                  </a:lnTo>
                  <a:lnTo>
                    <a:pt x="1040" y="127"/>
                  </a:lnTo>
                  <a:lnTo>
                    <a:pt x="1040" y="127"/>
                  </a:lnTo>
                  <a:lnTo>
                    <a:pt x="1038" y="129"/>
                  </a:lnTo>
                  <a:lnTo>
                    <a:pt x="1036" y="129"/>
                  </a:lnTo>
                  <a:lnTo>
                    <a:pt x="1035" y="129"/>
                  </a:lnTo>
                  <a:lnTo>
                    <a:pt x="1035" y="130"/>
                  </a:lnTo>
                  <a:lnTo>
                    <a:pt x="1035" y="130"/>
                  </a:lnTo>
                  <a:lnTo>
                    <a:pt x="1035" y="130"/>
                  </a:lnTo>
                  <a:lnTo>
                    <a:pt x="1035" y="132"/>
                  </a:lnTo>
                  <a:lnTo>
                    <a:pt x="1033" y="132"/>
                  </a:lnTo>
                  <a:lnTo>
                    <a:pt x="1033" y="134"/>
                  </a:lnTo>
                  <a:lnTo>
                    <a:pt x="1031" y="134"/>
                  </a:lnTo>
                  <a:lnTo>
                    <a:pt x="1031" y="134"/>
                  </a:lnTo>
                  <a:lnTo>
                    <a:pt x="1031" y="135"/>
                  </a:lnTo>
                  <a:lnTo>
                    <a:pt x="1033" y="135"/>
                  </a:lnTo>
                  <a:lnTo>
                    <a:pt x="1033" y="135"/>
                  </a:lnTo>
                  <a:lnTo>
                    <a:pt x="1033" y="135"/>
                  </a:lnTo>
                  <a:lnTo>
                    <a:pt x="1033" y="137"/>
                  </a:lnTo>
                  <a:lnTo>
                    <a:pt x="1035" y="137"/>
                  </a:lnTo>
                  <a:lnTo>
                    <a:pt x="1035" y="139"/>
                  </a:lnTo>
                  <a:lnTo>
                    <a:pt x="1036" y="139"/>
                  </a:lnTo>
                  <a:lnTo>
                    <a:pt x="1038" y="137"/>
                  </a:lnTo>
                  <a:lnTo>
                    <a:pt x="1040" y="135"/>
                  </a:lnTo>
                  <a:lnTo>
                    <a:pt x="1045" y="134"/>
                  </a:lnTo>
                  <a:lnTo>
                    <a:pt x="1045" y="134"/>
                  </a:lnTo>
                  <a:lnTo>
                    <a:pt x="1046" y="134"/>
                  </a:lnTo>
                  <a:lnTo>
                    <a:pt x="1048" y="135"/>
                  </a:lnTo>
                  <a:lnTo>
                    <a:pt x="1050" y="135"/>
                  </a:lnTo>
                  <a:lnTo>
                    <a:pt x="1050" y="134"/>
                  </a:lnTo>
                  <a:lnTo>
                    <a:pt x="1052" y="135"/>
                  </a:lnTo>
                  <a:lnTo>
                    <a:pt x="1052" y="135"/>
                  </a:lnTo>
                  <a:lnTo>
                    <a:pt x="1053" y="135"/>
                  </a:lnTo>
                  <a:lnTo>
                    <a:pt x="1055" y="135"/>
                  </a:lnTo>
                  <a:lnTo>
                    <a:pt x="1055" y="137"/>
                  </a:lnTo>
                  <a:lnTo>
                    <a:pt x="1053" y="137"/>
                  </a:lnTo>
                  <a:lnTo>
                    <a:pt x="1052" y="137"/>
                  </a:lnTo>
                  <a:lnTo>
                    <a:pt x="1050" y="139"/>
                  </a:lnTo>
                  <a:lnTo>
                    <a:pt x="1050" y="139"/>
                  </a:lnTo>
                  <a:lnTo>
                    <a:pt x="1048" y="144"/>
                  </a:lnTo>
                  <a:lnTo>
                    <a:pt x="1048" y="146"/>
                  </a:lnTo>
                  <a:lnTo>
                    <a:pt x="1053" y="149"/>
                  </a:lnTo>
                  <a:lnTo>
                    <a:pt x="1053" y="149"/>
                  </a:lnTo>
                  <a:lnTo>
                    <a:pt x="1057" y="152"/>
                  </a:lnTo>
                  <a:lnTo>
                    <a:pt x="1058" y="154"/>
                  </a:lnTo>
                  <a:lnTo>
                    <a:pt x="1055" y="152"/>
                  </a:lnTo>
                  <a:lnTo>
                    <a:pt x="1050" y="149"/>
                  </a:lnTo>
                  <a:lnTo>
                    <a:pt x="1046" y="147"/>
                  </a:lnTo>
                  <a:lnTo>
                    <a:pt x="1046" y="149"/>
                  </a:lnTo>
                  <a:lnTo>
                    <a:pt x="1046" y="151"/>
                  </a:lnTo>
                  <a:lnTo>
                    <a:pt x="1046" y="152"/>
                  </a:lnTo>
                  <a:lnTo>
                    <a:pt x="1045" y="151"/>
                  </a:lnTo>
                  <a:lnTo>
                    <a:pt x="1045" y="151"/>
                  </a:lnTo>
                  <a:lnTo>
                    <a:pt x="1045" y="151"/>
                  </a:lnTo>
                  <a:lnTo>
                    <a:pt x="1045" y="149"/>
                  </a:lnTo>
                  <a:lnTo>
                    <a:pt x="1043" y="149"/>
                  </a:lnTo>
                  <a:lnTo>
                    <a:pt x="1043" y="149"/>
                  </a:lnTo>
                  <a:lnTo>
                    <a:pt x="1041" y="151"/>
                  </a:lnTo>
                  <a:lnTo>
                    <a:pt x="1041" y="151"/>
                  </a:lnTo>
                  <a:lnTo>
                    <a:pt x="1040" y="151"/>
                  </a:lnTo>
                  <a:lnTo>
                    <a:pt x="1040" y="149"/>
                  </a:lnTo>
                  <a:lnTo>
                    <a:pt x="1041" y="147"/>
                  </a:lnTo>
                  <a:lnTo>
                    <a:pt x="1041" y="146"/>
                  </a:lnTo>
                  <a:lnTo>
                    <a:pt x="1041" y="146"/>
                  </a:lnTo>
                  <a:lnTo>
                    <a:pt x="1040" y="146"/>
                  </a:lnTo>
                  <a:lnTo>
                    <a:pt x="1040" y="144"/>
                  </a:lnTo>
                  <a:lnTo>
                    <a:pt x="1038" y="144"/>
                  </a:lnTo>
                  <a:lnTo>
                    <a:pt x="1038" y="144"/>
                  </a:lnTo>
                  <a:lnTo>
                    <a:pt x="1038" y="144"/>
                  </a:lnTo>
                  <a:lnTo>
                    <a:pt x="1038" y="142"/>
                  </a:lnTo>
                  <a:lnTo>
                    <a:pt x="1035" y="141"/>
                  </a:lnTo>
                  <a:lnTo>
                    <a:pt x="1035" y="139"/>
                  </a:lnTo>
                  <a:lnTo>
                    <a:pt x="1031" y="139"/>
                  </a:lnTo>
                  <a:lnTo>
                    <a:pt x="1031" y="139"/>
                  </a:lnTo>
                  <a:lnTo>
                    <a:pt x="1028" y="139"/>
                  </a:lnTo>
                  <a:lnTo>
                    <a:pt x="1026" y="139"/>
                  </a:lnTo>
                  <a:lnTo>
                    <a:pt x="1028" y="139"/>
                  </a:lnTo>
                  <a:lnTo>
                    <a:pt x="1028" y="137"/>
                  </a:lnTo>
                  <a:lnTo>
                    <a:pt x="1028" y="137"/>
                  </a:lnTo>
                  <a:lnTo>
                    <a:pt x="1026" y="135"/>
                  </a:lnTo>
                  <a:lnTo>
                    <a:pt x="1026" y="135"/>
                  </a:lnTo>
                  <a:lnTo>
                    <a:pt x="1024" y="135"/>
                  </a:lnTo>
                  <a:lnTo>
                    <a:pt x="1024" y="134"/>
                  </a:lnTo>
                  <a:lnTo>
                    <a:pt x="1023" y="135"/>
                  </a:lnTo>
                  <a:lnTo>
                    <a:pt x="1019" y="139"/>
                  </a:lnTo>
                  <a:lnTo>
                    <a:pt x="1019" y="137"/>
                  </a:lnTo>
                  <a:lnTo>
                    <a:pt x="1021" y="135"/>
                  </a:lnTo>
                  <a:lnTo>
                    <a:pt x="1021" y="134"/>
                  </a:lnTo>
                  <a:lnTo>
                    <a:pt x="1021" y="134"/>
                  </a:lnTo>
                  <a:lnTo>
                    <a:pt x="1018" y="132"/>
                  </a:lnTo>
                  <a:lnTo>
                    <a:pt x="1018" y="132"/>
                  </a:lnTo>
                  <a:lnTo>
                    <a:pt x="1018" y="132"/>
                  </a:lnTo>
                  <a:lnTo>
                    <a:pt x="1018" y="130"/>
                  </a:lnTo>
                  <a:lnTo>
                    <a:pt x="1018" y="130"/>
                  </a:lnTo>
                  <a:lnTo>
                    <a:pt x="1016" y="130"/>
                  </a:lnTo>
                  <a:lnTo>
                    <a:pt x="1016" y="132"/>
                  </a:lnTo>
                  <a:lnTo>
                    <a:pt x="1016" y="132"/>
                  </a:lnTo>
                  <a:lnTo>
                    <a:pt x="1016" y="132"/>
                  </a:lnTo>
                  <a:lnTo>
                    <a:pt x="1014" y="132"/>
                  </a:lnTo>
                  <a:lnTo>
                    <a:pt x="1014" y="132"/>
                  </a:lnTo>
                  <a:lnTo>
                    <a:pt x="1012" y="130"/>
                  </a:lnTo>
                  <a:lnTo>
                    <a:pt x="1012" y="132"/>
                  </a:lnTo>
                  <a:lnTo>
                    <a:pt x="1012" y="134"/>
                  </a:lnTo>
                  <a:lnTo>
                    <a:pt x="1012" y="134"/>
                  </a:lnTo>
                  <a:lnTo>
                    <a:pt x="1014" y="134"/>
                  </a:lnTo>
                  <a:lnTo>
                    <a:pt x="1014" y="134"/>
                  </a:lnTo>
                  <a:lnTo>
                    <a:pt x="1016" y="135"/>
                  </a:lnTo>
                  <a:lnTo>
                    <a:pt x="1016" y="135"/>
                  </a:lnTo>
                  <a:lnTo>
                    <a:pt x="1016" y="137"/>
                  </a:lnTo>
                  <a:lnTo>
                    <a:pt x="1014" y="137"/>
                  </a:lnTo>
                  <a:lnTo>
                    <a:pt x="1012" y="137"/>
                  </a:lnTo>
                  <a:lnTo>
                    <a:pt x="1012" y="139"/>
                  </a:lnTo>
                  <a:lnTo>
                    <a:pt x="1014" y="139"/>
                  </a:lnTo>
                  <a:lnTo>
                    <a:pt x="1014" y="139"/>
                  </a:lnTo>
                  <a:lnTo>
                    <a:pt x="1016" y="137"/>
                  </a:lnTo>
                  <a:lnTo>
                    <a:pt x="1018" y="139"/>
                  </a:lnTo>
                  <a:lnTo>
                    <a:pt x="1018" y="139"/>
                  </a:lnTo>
                  <a:lnTo>
                    <a:pt x="1019" y="141"/>
                  </a:lnTo>
                  <a:lnTo>
                    <a:pt x="1018" y="141"/>
                  </a:lnTo>
                  <a:lnTo>
                    <a:pt x="1016" y="142"/>
                  </a:lnTo>
                  <a:lnTo>
                    <a:pt x="1014" y="142"/>
                  </a:lnTo>
                  <a:lnTo>
                    <a:pt x="1014" y="146"/>
                  </a:lnTo>
                  <a:lnTo>
                    <a:pt x="1014" y="147"/>
                  </a:lnTo>
                  <a:lnTo>
                    <a:pt x="1016" y="149"/>
                  </a:lnTo>
                  <a:lnTo>
                    <a:pt x="1014" y="151"/>
                  </a:lnTo>
                  <a:lnTo>
                    <a:pt x="1012" y="151"/>
                  </a:lnTo>
                  <a:lnTo>
                    <a:pt x="1012" y="149"/>
                  </a:lnTo>
                  <a:lnTo>
                    <a:pt x="1011" y="149"/>
                  </a:lnTo>
                  <a:lnTo>
                    <a:pt x="1011" y="147"/>
                  </a:lnTo>
                  <a:lnTo>
                    <a:pt x="1011" y="146"/>
                  </a:lnTo>
                  <a:lnTo>
                    <a:pt x="1011" y="146"/>
                  </a:lnTo>
                  <a:lnTo>
                    <a:pt x="1011" y="146"/>
                  </a:lnTo>
                  <a:lnTo>
                    <a:pt x="1011" y="146"/>
                  </a:lnTo>
                  <a:lnTo>
                    <a:pt x="1011" y="146"/>
                  </a:lnTo>
                  <a:lnTo>
                    <a:pt x="1011" y="146"/>
                  </a:lnTo>
                  <a:lnTo>
                    <a:pt x="1011" y="152"/>
                  </a:lnTo>
                  <a:lnTo>
                    <a:pt x="1009" y="152"/>
                  </a:lnTo>
                  <a:lnTo>
                    <a:pt x="1007" y="152"/>
                  </a:lnTo>
                  <a:lnTo>
                    <a:pt x="1006" y="152"/>
                  </a:lnTo>
                  <a:lnTo>
                    <a:pt x="1004" y="152"/>
                  </a:lnTo>
                  <a:lnTo>
                    <a:pt x="1002" y="151"/>
                  </a:lnTo>
                  <a:lnTo>
                    <a:pt x="999" y="149"/>
                  </a:lnTo>
                  <a:lnTo>
                    <a:pt x="997" y="149"/>
                  </a:lnTo>
                  <a:lnTo>
                    <a:pt x="995" y="151"/>
                  </a:lnTo>
                  <a:lnTo>
                    <a:pt x="995" y="154"/>
                  </a:lnTo>
                  <a:lnTo>
                    <a:pt x="994" y="154"/>
                  </a:lnTo>
                  <a:lnTo>
                    <a:pt x="992" y="154"/>
                  </a:lnTo>
                  <a:lnTo>
                    <a:pt x="992" y="156"/>
                  </a:lnTo>
                  <a:lnTo>
                    <a:pt x="992" y="156"/>
                  </a:lnTo>
                  <a:lnTo>
                    <a:pt x="990" y="154"/>
                  </a:lnTo>
                  <a:lnTo>
                    <a:pt x="989" y="154"/>
                  </a:lnTo>
                  <a:lnTo>
                    <a:pt x="989" y="154"/>
                  </a:lnTo>
                  <a:lnTo>
                    <a:pt x="990" y="156"/>
                  </a:lnTo>
                  <a:lnTo>
                    <a:pt x="990" y="158"/>
                  </a:lnTo>
                  <a:lnTo>
                    <a:pt x="990" y="161"/>
                  </a:lnTo>
                  <a:lnTo>
                    <a:pt x="992" y="161"/>
                  </a:lnTo>
                  <a:lnTo>
                    <a:pt x="992" y="163"/>
                  </a:lnTo>
                  <a:lnTo>
                    <a:pt x="992" y="164"/>
                  </a:lnTo>
                  <a:lnTo>
                    <a:pt x="992" y="166"/>
                  </a:lnTo>
                  <a:lnTo>
                    <a:pt x="990" y="164"/>
                  </a:lnTo>
                  <a:lnTo>
                    <a:pt x="990" y="164"/>
                  </a:lnTo>
                  <a:lnTo>
                    <a:pt x="990" y="166"/>
                  </a:lnTo>
                  <a:lnTo>
                    <a:pt x="990" y="166"/>
                  </a:lnTo>
                  <a:lnTo>
                    <a:pt x="990" y="168"/>
                  </a:lnTo>
                  <a:lnTo>
                    <a:pt x="989" y="168"/>
                  </a:lnTo>
                  <a:lnTo>
                    <a:pt x="989" y="166"/>
                  </a:lnTo>
                  <a:lnTo>
                    <a:pt x="989" y="166"/>
                  </a:lnTo>
                  <a:lnTo>
                    <a:pt x="989" y="166"/>
                  </a:lnTo>
                  <a:lnTo>
                    <a:pt x="989" y="168"/>
                  </a:lnTo>
                  <a:lnTo>
                    <a:pt x="989" y="168"/>
                  </a:lnTo>
                  <a:lnTo>
                    <a:pt x="989" y="171"/>
                  </a:lnTo>
                  <a:lnTo>
                    <a:pt x="989" y="171"/>
                  </a:lnTo>
                  <a:lnTo>
                    <a:pt x="989" y="173"/>
                  </a:lnTo>
                  <a:lnTo>
                    <a:pt x="989" y="176"/>
                  </a:lnTo>
                  <a:lnTo>
                    <a:pt x="990" y="178"/>
                  </a:lnTo>
                  <a:lnTo>
                    <a:pt x="990" y="178"/>
                  </a:lnTo>
                  <a:lnTo>
                    <a:pt x="990" y="185"/>
                  </a:lnTo>
                  <a:lnTo>
                    <a:pt x="992" y="183"/>
                  </a:lnTo>
                  <a:lnTo>
                    <a:pt x="992" y="183"/>
                  </a:lnTo>
                  <a:lnTo>
                    <a:pt x="992" y="183"/>
                  </a:lnTo>
                  <a:lnTo>
                    <a:pt x="994" y="183"/>
                  </a:lnTo>
                  <a:lnTo>
                    <a:pt x="994" y="183"/>
                  </a:lnTo>
                  <a:lnTo>
                    <a:pt x="994" y="181"/>
                  </a:lnTo>
                  <a:lnTo>
                    <a:pt x="994" y="180"/>
                  </a:lnTo>
                  <a:lnTo>
                    <a:pt x="994" y="181"/>
                  </a:lnTo>
                  <a:lnTo>
                    <a:pt x="995" y="186"/>
                  </a:lnTo>
                  <a:lnTo>
                    <a:pt x="997" y="190"/>
                  </a:lnTo>
                  <a:lnTo>
                    <a:pt x="997" y="190"/>
                  </a:lnTo>
                  <a:lnTo>
                    <a:pt x="997" y="190"/>
                  </a:lnTo>
                  <a:lnTo>
                    <a:pt x="999" y="191"/>
                  </a:lnTo>
                  <a:lnTo>
                    <a:pt x="997" y="191"/>
                  </a:lnTo>
                  <a:lnTo>
                    <a:pt x="997" y="193"/>
                  </a:lnTo>
                  <a:lnTo>
                    <a:pt x="997" y="195"/>
                  </a:lnTo>
                  <a:lnTo>
                    <a:pt x="997" y="195"/>
                  </a:lnTo>
                  <a:lnTo>
                    <a:pt x="1001" y="193"/>
                  </a:lnTo>
                  <a:lnTo>
                    <a:pt x="1004" y="185"/>
                  </a:lnTo>
                  <a:lnTo>
                    <a:pt x="1006" y="183"/>
                  </a:lnTo>
                  <a:lnTo>
                    <a:pt x="1007" y="178"/>
                  </a:lnTo>
                  <a:lnTo>
                    <a:pt x="1009" y="178"/>
                  </a:lnTo>
                  <a:lnTo>
                    <a:pt x="1011" y="178"/>
                  </a:lnTo>
                  <a:lnTo>
                    <a:pt x="1014" y="178"/>
                  </a:lnTo>
                  <a:lnTo>
                    <a:pt x="1016" y="178"/>
                  </a:lnTo>
                  <a:lnTo>
                    <a:pt x="1019" y="178"/>
                  </a:lnTo>
                  <a:lnTo>
                    <a:pt x="1018" y="180"/>
                  </a:lnTo>
                  <a:lnTo>
                    <a:pt x="1016" y="181"/>
                  </a:lnTo>
                  <a:lnTo>
                    <a:pt x="1016" y="183"/>
                  </a:lnTo>
                  <a:lnTo>
                    <a:pt x="1014" y="185"/>
                  </a:lnTo>
                  <a:lnTo>
                    <a:pt x="1014" y="185"/>
                  </a:lnTo>
                  <a:lnTo>
                    <a:pt x="1012" y="183"/>
                  </a:lnTo>
                  <a:lnTo>
                    <a:pt x="1011" y="183"/>
                  </a:lnTo>
                  <a:lnTo>
                    <a:pt x="1009" y="185"/>
                  </a:lnTo>
                  <a:lnTo>
                    <a:pt x="1007" y="186"/>
                  </a:lnTo>
                  <a:lnTo>
                    <a:pt x="1007" y="190"/>
                  </a:lnTo>
                  <a:lnTo>
                    <a:pt x="1007" y="191"/>
                  </a:lnTo>
                  <a:lnTo>
                    <a:pt x="1009" y="193"/>
                  </a:lnTo>
                  <a:lnTo>
                    <a:pt x="1007" y="193"/>
                  </a:lnTo>
                  <a:lnTo>
                    <a:pt x="1006" y="195"/>
                  </a:lnTo>
                  <a:lnTo>
                    <a:pt x="1006" y="198"/>
                  </a:lnTo>
                  <a:lnTo>
                    <a:pt x="1006" y="203"/>
                  </a:lnTo>
                  <a:lnTo>
                    <a:pt x="1007" y="205"/>
                  </a:lnTo>
                  <a:lnTo>
                    <a:pt x="1004" y="205"/>
                  </a:lnTo>
                  <a:lnTo>
                    <a:pt x="1002" y="207"/>
                  </a:lnTo>
                  <a:lnTo>
                    <a:pt x="1001" y="208"/>
                  </a:lnTo>
                  <a:lnTo>
                    <a:pt x="1001" y="210"/>
                  </a:lnTo>
                  <a:lnTo>
                    <a:pt x="999" y="208"/>
                  </a:lnTo>
                  <a:lnTo>
                    <a:pt x="999" y="207"/>
                  </a:lnTo>
                  <a:lnTo>
                    <a:pt x="997" y="205"/>
                  </a:lnTo>
                  <a:lnTo>
                    <a:pt x="997" y="205"/>
                  </a:lnTo>
                  <a:lnTo>
                    <a:pt x="995" y="203"/>
                  </a:lnTo>
                  <a:lnTo>
                    <a:pt x="997" y="203"/>
                  </a:lnTo>
                  <a:lnTo>
                    <a:pt x="997" y="202"/>
                  </a:lnTo>
                  <a:lnTo>
                    <a:pt x="995" y="200"/>
                  </a:lnTo>
                  <a:lnTo>
                    <a:pt x="995" y="200"/>
                  </a:lnTo>
                  <a:lnTo>
                    <a:pt x="994" y="200"/>
                  </a:lnTo>
                  <a:lnTo>
                    <a:pt x="994" y="200"/>
                  </a:lnTo>
                  <a:lnTo>
                    <a:pt x="992" y="202"/>
                  </a:lnTo>
                  <a:lnTo>
                    <a:pt x="992" y="207"/>
                  </a:lnTo>
                  <a:lnTo>
                    <a:pt x="992" y="208"/>
                  </a:lnTo>
                  <a:lnTo>
                    <a:pt x="992" y="208"/>
                  </a:lnTo>
                  <a:lnTo>
                    <a:pt x="990" y="210"/>
                  </a:lnTo>
                  <a:lnTo>
                    <a:pt x="989" y="210"/>
                  </a:lnTo>
                  <a:lnTo>
                    <a:pt x="989" y="212"/>
                  </a:lnTo>
                  <a:lnTo>
                    <a:pt x="989" y="212"/>
                  </a:lnTo>
                  <a:lnTo>
                    <a:pt x="989" y="214"/>
                  </a:lnTo>
                  <a:lnTo>
                    <a:pt x="989" y="215"/>
                  </a:lnTo>
                  <a:lnTo>
                    <a:pt x="989" y="215"/>
                  </a:lnTo>
                  <a:lnTo>
                    <a:pt x="990" y="215"/>
                  </a:lnTo>
                  <a:lnTo>
                    <a:pt x="990" y="217"/>
                  </a:lnTo>
                  <a:lnTo>
                    <a:pt x="989" y="219"/>
                  </a:lnTo>
                  <a:lnTo>
                    <a:pt x="989" y="220"/>
                  </a:lnTo>
                  <a:lnTo>
                    <a:pt x="989" y="220"/>
                  </a:lnTo>
                  <a:lnTo>
                    <a:pt x="989" y="220"/>
                  </a:lnTo>
                  <a:lnTo>
                    <a:pt x="990" y="220"/>
                  </a:lnTo>
                  <a:lnTo>
                    <a:pt x="990" y="224"/>
                  </a:lnTo>
                  <a:lnTo>
                    <a:pt x="992" y="224"/>
                  </a:lnTo>
                  <a:lnTo>
                    <a:pt x="992" y="225"/>
                  </a:lnTo>
                  <a:lnTo>
                    <a:pt x="994" y="225"/>
                  </a:lnTo>
                  <a:lnTo>
                    <a:pt x="994" y="224"/>
                  </a:lnTo>
                  <a:lnTo>
                    <a:pt x="995" y="224"/>
                  </a:lnTo>
                  <a:lnTo>
                    <a:pt x="995" y="224"/>
                  </a:lnTo>
                  <a:lnTo>
                    <a:pt x="997" y="225"/>
                  </a:lnTo>
                  <a:lnTo>
                    <a:pt x="997" y="225"/>
                  </a:lnTo>
                  <a:lnTo>
                    <a:pt x="999" y="224"/>
                  </a:lnTo>
                  <a:lnTo>
                    <a:pt x="1006" y="224"/>
                  </a:lnTo>
                  <a:lnTo>
                    <a:pt x="1007" y="224"/>
                  </a:lnTo>
                  <a:lnTo>
                    <a:pt x="1016" y="225"/>
                  </a:lnTo>
                  <a:lnTo>
                    <a:pt x="1021" y="227"/>
                  </a:lnTo>
                  <a:lnTo>
                    <a:pt x="1024" y="229"/>
                  </a:lnTo>
                  <a:lnTo>
                    <a:pt x="1026" y="229"/>
                  </a:lnTo>
                  <a:lnTo>
                    <a:pt x="1026" y="229"/>
                  </a:lnTo>
                  <a:lnTo>
                    <a:pt x="1028" y="231"/>
                  </a:lnTo>
                  <a:lnTo>
                    <a:pt x="1031" y="229"/>
                  </a:lnTo>
                  <a:lnTo>
                    <a:pt x="1033" y="231"/>
                  </a:lnTo>
                  <a:lnTo>
                    <a:pt x="1031" y="232"/>
                  </a:lnTo>
                  <a:lnTo>
                    <a:pt x="1028" y="232"/>
                  </a:lnTo>
                  <a:lnTo>
                    <a:pt x="1024" y="231"/>
                  </a:lnTo>
                  <a:lnTo>
                    <a:pt x="1024" y="229"/>
                  </a:lnTo>
                  <a:lnTo>
                    <a:pt x="1023" y="229"/>
                  </a:lnTo>
                  <a:lnTo>
                    <a:pt x="1018" y="229"/>
                  </a:lnTo>
                  <a:lnTo>
                    <a:pt x="1014" y="229"/>
                  </a:lnTo>
                  <a:lnTo>
                    <a:pt x="1012" y="229"/>
                  </a:lnTo>
                  <a:lnTo>
                    <a:pt x="1012" y="229"/>
                  </a:lnTo>
                  <a:lnTo>
                    <a:pt x="1009" y="231"/>
                  </a:lnTo>
                  <a:lnTo>
                    <a:pt x="1007" y="231"/>
                  </a:lnTo>
                  <a:lnTo>
                    <a:pt x="997" y="229"/>
                  </a:lnTo>
                  <a:lnTo>
                    <a:pt x="994" y="229"/>
                  </a:lnTo>
                  <a:lnTo>
                    <a:pt x="992" y="227"/>
                  </a:lnTo>
                  <a:lnTo>
                    <a:pt x="990" y="225"/>
                  </a:lnTo>
                  <a:lnTo>
                    <a:pt x="989" y="225"/>
                  </a:lnTo>
                  <a:lnTo>
                    <a:pt x="987" y="227"/>
                  </a:lnTo>
                  <a:lnTo>
                    <a:pt x="985" y="231"/>
                  </a:lnTo>
                  <a:lnTo>
                    <a:pt x="984" y="231"/>
                  </a:lnTo>
                  <a:lnTo>
                    <a:pt x="982" y="231"/>
                  </a:lnTo>
                  <a:lnTo>
                    <a:pt x="975" y="229"/>
                  </a:lnTo>
                  <a:lnTo>
                    <a:pt x="973" y="229"/>
                  </a:lnTo>
                  <a:lnTo>
                    <a:pt x="973" y="227"/>
                  </a:lnTo>
                  <a:lnTo>
                    <a:pt x="970" y="222"/>
                  </a:lnTo>
                  <a:lnTo>
                    <a:pt x="970" y="220"/>
                  </a:lnTo>
                  <a:lnTo>
                    <a:pt x="968" y="220"/>
                  </a:lnTo>
                  <a:lnTo>
                    <a:pt x="967" y="219"/>
                  </a:lnTo>
                  <a:lnTo>
                    <a:pt x="965" y="219"/>
                  </a:lnTo>
                  <a:lnTo>
                    <a:pt x="962" y="217"/>
                  </a:lnTo>
                  <a:lnTo>
                    <a:pt x="960" y="219"/>
                  </a:lnTo>
                  <a:lnTo>
                    <a:pt x="958" y="219"/>
                  </a:lnTo>
                  <a:lnTo>
                    <a:pt x="958" y="217"/>
                  </a:lnTo>
                  <a:lnTo>
                    <a:pt x="958" y="217"/>
                  </a:lnTo>
                  <a:lnTo>
                    <a:pt x="958" y="217"/>
                  </a:lnTo>
                  <a:lnTo>
                    <a:pt x="955" y="217"/>
                  </a:lnTo>
                  <a:lnTo>
                    <a:pt x="953" y="215"/>
                  </a:lnTo>
                  <a:lnTo>
                    <a:pt x="950" y="214"/>
                  </a:lnTo>
                  <a:lnTo>
                    <a:pt x="948" y="214"/>
                  </a:lnTo>
                  <a:lnTo>
                    <a:pt x="950" y="215"/>
                  </a:lnTo>
                  <a:lnTo>
                    <a:pt x="951" y="217"/>
                  </a:lnTo>
                  <a:lnTo>
                    <a:pt x="953" y="219"/>
                  </a:lnTo>
                  <a:lnTo>
                    <a:pt x="955" y="219"/>
                  </a:lnTo>
                  <a:lnTo>
                    <a:pt x="955" y="220"/>
                  </a:lnTo>
                  <a:lnTo>
                    <a:pt x="951" y="220"/>
                  </a:lnTo>
                  <a:lnTo>
                    <a:pt x="951" y="224"/>
                  </a:lnTo>
                  <a:lnTo>
                    <a:pt x="955" y="227"/>
                  </a:lnTo>
                  <a:lnTo>
                    <a:pt x="955" y="229"/>
                  </a:lnTo>
                  <a:lnTo>
                    <a:pt x="953" y="227"/>
                  </a:lnTo>
                  <a:lnTo>
                    <a:pt x="951" y="227"/>
                  </a:lnTo>
                  <a:lnTo>
                    <a:pt x="951" y="225"/>
                  </a:lnTo>
                  <a:lnTo>
                    <a:pt x="950" y="225"/>
                  </a:lnTo>
                  <a:lnTo>
                    <a:pt x="948" y="224"/>
                  </a:lnTo>
                  <a:lnTo>
                    <a:pt x="946" y="224"/>
                  </a:lnTo>
                  <a:lnTo>
                    <a:pt x="946" y="225"/>
                  </a:lnTo>
                  <a:lnTo>
                    <a:pt x="946" y="227"/>
                  </a:lnTo>
                  <a:lnTo>
                    <a:pt x="946" y="231"/>
                  </a:lnTo>
                  <a:lnTo>
                    <a:pt x="946" y="232"/>
                  </a:lnTo>
                  <a:lnTo>
                    <a:pt x="946" y="232"/>
                  </a:lnTo>
                  <a:lnTo>
                    <a:pt x="945" y="232"/>
                  </a:lnTo>
                  <a:lnTo>
                    <a:pt x="945" y="231"/>
                  </a:lnTo>
                  <a:lnTo>
                    <a:pt x="945" y="231"/>
                  </a:lnTo>
                  <a:lnTo>
                    <a:pt x="945" y="232"/>
                  </a:lnTo>
                  <a:lnTo>
                    <a:pt x="943" y="231"/>
                  </a:lnTo>
                  <a:lnTo>
                    <a:pt x="941" y="227"/>
                  </a:lnTo>
                  <a:lnTo>
                    <a:pt x="943" y="227"/>
                  </a:lnTo>
                  <a:lnTo>
                    <a:pt x="943" y="227"/>
                  </a:lnTo>
                  <a:lnTo>
                    <a:pt x="945" y="227"/>
                  </a:lnTo>
                  <a:lnTo>
                    <a:pt x="945" y="225"/>
                  </a:lnTo>
                  <a:lnTo>
                    <a:pt x="945" y="225"/>
                  </a:lnTo>
                  <a:lnTo>
                    <a:pt x="945" y="224"/>
                  </a:lnTo>
                  <a:lnTo>
                    <a:pt x="943" y="224"/>
                  </a:lnTo>
                  <a:lnTo>
                    <a:pt x="943" y="224"/>
                  </a:lnTo>
                  <a:lnTo>
                    <a:pt x="941" y="222"/>
                  </a:lnTo>
                  <a:lnTo>
                    <a:pt x="939" y="222"/>
                  </a:lnTo>
                  <a:lnTo>
                    <a:pt x="933" y="217"/>
                  </a:lnTo>
                  <a:lnTo>
                    <a:pt x="934" y="217"/>
                  </a:lnTo>
                  <a:lnTo>
                    <a:pt x="938" y="217"/>
                  </a:lnTo>
                  <a:lnTo>
                    <a:pt x="939" y="217"/>
                  </a:lnTo>
                  <a:lnTo>
                    <a:pt x="941" y="215"/>
                  </a:lnTo>
                  <a:lnTo>
                    <a:pt x="939" y="215"/>
                  </a:lnTo>
                  <a:lnTo>
                    <a:pt x="938" y="215"/>
                  </a:lnTo>
                  <a:lnTo>
                    <a:pt x="936" y="214"/>
                  </a:lnTo>
                  <a:lnTo>
                    <a:pt x="936" y="214"/>
                  </a:lnTo>
                  <a:lnTo>
                    <a:pt x="936" y="212"/>
                  </a:lnTo>
                  <a:lnTo>
                    <a:pt x="938" y="214"/>
                  </a:lnTo>
                  <a:lnTo>
                    <a:pt x="939" y="214"/>
                  </a:lnTo>
                  <a:lnTo>
                    <a:pt x="939" y="212"/>
                  </a:lnTo>
                  <a:lnTo>
                    <a:pt x="939" y="212"/>
                  </a:lnTo>
                  <a:lnTo>
                    <a:pt x="938" y="212"/>
                  </a:lnTo>
                  <a:lnTo>
                    <a:pt x="938" y="212"/>
                  </a:lnTo>
                  <a:lnTo>
                    <a:pt x="938" y="210"/>
                  </a:lnTo>
                  <a:lnTo>
                    <a:pt x="936" y="210"/>
                  </a:lnTo>
                  <a:lnTo>
                    <a:pt x="936" y="210"/>
                  </a:lnTo>
                  <a:lnTo>
                    <a:pt x="936" y="210"/>
                  </a:lnTo>
                  <a:lnTo>
                    <a:pt x="934" y="210"/>
                  </a:lnTo>
                  <a:lnTo>
                    <a:pt x="933" y="208"/>
                  </a:lnTo>
                  <a:lnTo>
                    <a:pt x="933" y="207"/>
                  </a:lnTo>
                  <a:lnTo>
                    <a:pt x="933" y="207"/>
                  </a:lnTo>
                  <a:lnTo>
                    <a:pt x="931" y="208"/>
                  </a:lnTo>
                  <a:lnTo>
                    <a:pt x="929" y="208"/>
                  </a:lnTo>
                  <a:lnTo>
                    <a:pt x="921" y="208"/>
                  </a:lnTo>
                  <a:lnTo>
                    <a:pt x="921" y="210"/>
                  </a:lnTo>
                  <a:lnTo>
                    <a:pt x="921" y="210"/>
                  </a:lnTo>
                  <a:lnTo>
                    <a:pt x="921" y="210"/>
                  </a:lnTo>
                  <a:lnTo>
                    <a:pt x="919" y="210"/>
                  </a:lnTo>
                  <a:lnTo>
                    <a:pt x="919" y="210"/>
                  </a:lnTo>
                  <a:lnTo>
                    <a:pt x="917" y="212"/>
                  </a:lnTo>
                  <a:lnTo>
                    <a:pt x="917" y="214"/>
                  </a:lnTo>
                  <a:lnTo>
                    <a:pt x="919" y="215"/>
                  </a:lnTo>
                  <a:lnTo>
                    <a:pt x="919" y="217"/>
                  </a:lnTo>
                  <a:lnTo>
                    <a:pt x="919" y="217"/>
                  </a:lnTo>
                  <a:lnTo>
                    <a:pt x="916" y="219"/>
                  </a:lnTo>
                  <a:lnTo>
                    <a:pt x="917" y="219"/>
                  </a:lnTo>
                  <a:lnTo>
                    <a:pt x="917" y="220"/>
                  </a:lnTo>
                  <a:lnTo>
                    <a:pt x="919" y="220"/>
                  </a:lnTo>
                  <a:lnTo>
                    <a:pt x="921" y="222"/>
                  </a:lnTo>
                  <a:lnTo>
                    <a:pt x="921" y="222"/>
                  </a:lnTo>
                  <a:lnTo>
                    <a:pt x="921" y="222"/>
                  </a:lnTo>
                  <a:lnTo>
                    <a:pt x="921" y="222"/>
                  </a:lnTo>
                  <a:lnTo>
                    <a:pt x="922" y="222"/>
                  </a:lnTo>
                  <a:lnTo>
                    <a:pt x="922" y="222"/>
                  </a:lnTo>
                  <a:lnTo>
                    <a:pt x="922" y="222"/>
                  </a:lnTo>
                  <a:lnTo>
                    <a:pt x="922" y="222"/>
                  </a:lnTo>
                  <a:lnTo>
                    <a:pt x="921" y="222"/>
                  </a:lnTo>
                  <a:lnTo>
                    <a:pt x="921" y="220"/>
                  </a:lnTo>
                  <a:lnTo>
                    <a:pt x="922" y="220"/>
                  </a:lnTo>
                  <a:lnTo>
                    <a:pt x="922" y="220"/>
                  </a:lnTo>
                  <a:lnTo>
                    <a:pt x="924" y="220"/>
                  </a:lnTo>
                  <a:lnTo>
                    <a:pt x="924" y="222"/>
                  </a:lnTo>
                  <a:lnTo>
                    <a:pt x="926" y="222"/>
                  </a:lnTo>
                  <a:lnTo>
                    <a:pt x="926" y="224"/>
                  </a:lnTo>
                  <a:lnTo>
                    <a:pt x="926" y="224"/>
                  </a:lnTo>
                  <a:lnTo>
                    <a:pt x="929" y="224"/>
                  </a:lnTo>
                  <a:lnTo>
                    <a:pt x="931" y="224"/>
                  </a:lnTo>
                  <a:lnTo>
                    <a:pt x="931" y="225"/>
                  </a:lnTo>
                  <a:lnTo>
                    <a:pt x="931" y="225"/>
                  </a:lnTo>
                  <a:lnTo>
                    <a:pt x="931" y="227"/>
                  </a:lnTo>
                  <a:lnTo>
                    <a:pt x="931" y="229"/>
                  </a:lnTo>
                  <a:lnTo>
                    <a:pt x="929" y="229"/>
                  </a:lnTo>
                  <a:lnTo>
                    <a:pt x="928" y="227"/>
                  </a:lnTo>
                  <a:lnTo>
                    <a:pt x="928" y="227"/>
                  </a:lnTo>
                  <a:lnTo>
                    <a:pt x="926" y="227"/>
                  </a:lnTo>
                  <a:lnTo>
                    <a:pt x="924" y="227"/>
                  </a:lnTo>
                  <a:lnTo>
                    <a:pt x="924" y="227"/>
                  </a:lnTo>
                  <a:lnTo>
                    <a:pt x="924" y="227"/>
                  </a:lnTo>
                  <a:lnTo>
                    <a:pt x="926" y="229"/>
                  </a:lnTo>
                  <a:lnTo>
                    <a:pt x="926" y="229"/>
                  </a:lnTo>
                  <a:lnTo>
                    <a:pt x="926" y="229"/>
                  </a:lnTo>
                  <a:lnTo>
                    <a:pt x="928" y="229"/>
                  </a:lnTo>
                  <a:lnTo>
                    <a:pt x="929" y="231"/>
                  </a:lnTo>
                  <a:lnTo>
                    <a:pt x="931" y="232"/>
                  </a:lnTo>
                  <a:lnTo>
                    <a:pt x="926" y="232"/>
                  </a:lnTo>
                  <a:lnTo>
                    <a:pt x="917" y="229"/>
                  </a:lnTo>
                  <a:lnTo>
                    <a:pt x="917" y="231"/>
                  </a:lnTo>
                  <a:lnTo>
                    <a:pt x="916" y="231"/>
                  </a:lnTo>
                  <a:lnTo>
                    <a:pt x="914" y="231"/>
                  </a:lnTo>
                  <a:lnTo>
                    <a:pt x="914" y="231"/>
                  </a:lnTo>
                  <a:lnTo>
                    <a:pt x="916" y="232"/>
                  </a:lnTo>
                  <a:lnTo>
                    <a:pt x="926" y="237"/>
                  </a:lnTo>
                  <a:lnTo>
                    <a:pt x="924" y="237"/>
                  </a:lnTo>
                  <a:lnTo>
                    <a:pt x="922" y="237"/>
                  </a:lnTo>
                  <a:lnTo>
                    <a:pt x="921" y="239"/>
                  </a:lnTo>
                  <a:lnTo>
                    <a:pt x="922" y="239"/>
                  </a:lnTo>
                  <a:lnTo>
                    <a:pt x="924" y="239"/>
                  </a:lnTo>
                  <a:lnTo>
                    <a:pt x="924" y="241"/>
                  </a:lnTo>
                  <a:lnTo>
                    <a:pt x="922" y="241"/>
                  </a:lnTo>
                  <a:lnTo>
                    <a:pt x="921" y="241"/>
                  </a:lnTo>
                  <a:lnTo>
                    <a:pt x="919" y="239"/>
                  </a:lnTo>
                  <a:lnTo>
                    <a:pt x="916" y="239"/>
                  </a:lnTo>
                  <a:lnTo>
                    <a:pt x="914" y="239"/>
                  </a:lnTo>
                  <a:lnTo>
                    <a:pt x="912" y="236"/>
                  </a:lnTo>
                  <a:lnTo>
                    <a:pt x="909" y="236"/>
                  </a:lnTo>
                  <a:lnTo>
                    <a:pt x="912" y="237"/>
                  </a:lnTo>
                  <a:lnTo>
                    <a:pt x="912" y="239"/>
                  </a:lnTo>
                  <a:lnTo>
                    <a:pt x="911" y="239"/>
                  </a:lnTo>
                  <a:lnTo>
                    <a:pt x="911" y="239"/>
                  </a:lnTo>
                  <a:lnTo>
                    <a:pt x="905" y="237"/>
                  </a:lnTo>
                  <a:lnTo>
                    <a:pt x="907" y="239"/>
                  </a:lnTo>
                  <a:lnTo>
                    <a:pt x="907" y="239"/>
                  </a:lnTo>
                  <a:lnTo>
                    <a:pt x="907" y="239"/>
                  </a:lnTo>
                  <a:lnTo>
                    <a:pt x="907" y="239"/>
                  </a:lnTo>
                  <a:lnTo>
                    <a:pt x="907" y="239"/>
                  </a:lnTo>
                  <a:lnTo>
                    <a:pt x="909" y="241"/>
                  </a:lnTo>
                  <a:lnTo>
                    <a:pt x="909" y="241"/>
                  </a:lnTo>
                  <a:lnTo>
                    <a:pt x="912" y="242"/>
                  </a:lnTo>
                  <a:lnTo>
                    <a:pt x="912" y="242"/>
                  </a:lnTo>
                  <a:lnTo>
                    <a:pt x="912" y="244"/>
                  </a:lnTo>
                  <a:lnTo>
                    <a:pt x="914" y="244"/>
                  </a:lnTo>
                  <a:lnTo>
                    <a:pt x="916" y="244"/>
                  </a:lnTo>
                  <a:lnTo>
                    <a:pt x="917" y="244"/>
                  </a:lnTo>
                  <a:lnTo>
                    <a:pt x="916" y="241"/>
                  </a:lnTo>
                  <a:lnTo>
                    <a:pt x="917" y="242"/>
                  </a:lnTo>
                  <a:lnTo>
                    <a:pt x="921" y="241"/>
                  </a:lnTo>
                  <a:lnTo>
                    <a:pt x="922" y="242"/>
                  </a:lnTo>
                  <a:lnTo>
                    <a:pt x="922" y="244"/>
                  </a:lnTo>
                  <a:lnTo>
                    <a:pt x="921" y="244"/>
                  </a:lnTo>
                  <a:lnTo>
                    <a:pt x="917" y="246"/>
                  </a:lnTo>
                  <a:lnTo>
                    <a:pt x="919" y="248"/>
                  </a:lnTo>
                  <a:lnTo>
                    <a:pt x="917" y="249"/>
                  </a:lnTo>
                  <a:lnTo>
                    <a:pt x="916" y="249"/>
                  </a:lnTo>
                  <a:lnTo>
                    <a:pt x="914" y="251"/>
                  </a:lnTo>
                  <a:lnTo>
                    <a:pt x="914" y="251"/>
                  </a:lnTo>
                  <a:lnTo>
                    <a:pt x="914" y="251"/>
                  </a:lnTo>
                  <a:lnTo>
                    <a:pt x="921" y="253"/>
                  </a:lnTo>
                  <a:lnTo>
                    <a:pt x="922" y="253"/>
                  </a:lnTo>
                  <a:lnTo>
                    <a:pt x="924" y="256"/>
                  </a:lnTo>
                  <a:lnTo>
                    <a:pt x="926" y="256"/>
                  </a:lnTo>
                  <a:lnTo>
                    <a:pt x="929" y="258"/>
                  </a:lnTo>
                  <a:lnTo>
                    <a:pt x="931" y="259"/>
                  </a:lnTo>
                  <a:lnTo>
                    <a:pt x="931" y="261"/>
                  </a:lnTo>
                  <a:lnTo>
                    <a:pt x="933" y="265"/>
                  </a:lnTo>
                  <a:lnTo>
                    <a:pt x="933" y="266"/>
                  </a:lnTo>
                  <a:lnTo>
                    <a:pt x="936" y="271"/>
                  </a:lnTo>
                  <a:lnTo>
                    <a:pt x="938" y="271"/>
                  </a:lnTo>
                  <a:lnTo>
                    <a:pt x="941" y="271"/>
                  </a:lnTo>
                  <a:lnTo>
                    <a:pt x="948" y="270"/>
                  </a:lnTo>
                  <a:lnTo>
                    <a:pt x="950" y="268"/>
                  </a:lnTo>
                  <a:lnTo>
                    <a:pt x="950" y="265"/>
                  </a:lnTo>
                  <a:lnTo>
                    <a:pt x="951" y="265"/>
                  </a:lnTo>
                  <a:lnTo>
                    <a:pt x="951" y="266"/>
                  </a:lnTo>
                  <a:lnTo>
                    <a:pt x="951" y="268"/>
                  </a:lnTo>
                  <a:lnTo>
                    <a:pt x="950" y="270"/>
                  </a:lnTo>
                  <a:lnTo>
                    <a:pt x="950" y="271"/>
                  </a:lnTo>
                  <a:lnTo>
                    <a:pt x="948" y="271"/>
                  </a:lnTo>
                  <a:lnTo>
                    <a:pt x="946" y="273"/>
                  </a:lnTo>
                  <a:lnTo>
                    <a:pt x="945" y="275"/>
                  </a:lnTo>
                  <a:lnTo>
                    <a:pt x="945" y="275"/>
                  </a:lnTo>
                  <a:lnTo>
                    <a:pt x="943" y="276"/>
                  </a:lnTo>
                  <a:lnTo>
                    <a:pt x="941" y="278"/>
                  </a:lnTo>
                  <a:lnTo>
                    <a:pt x="943" y="280"/>
                  </a:lnTo>
                  <a:lnTo>
                    <a:pt x="943" y="281"/>
                  </a:lnTo>
                  <a:lnTo>
                    <a:pt x="945" y="281"/>
                  </a:lnTo>
                  <a:lnTo>
                    <a:pt x="945" y="283"/>
                  </a:lnTo>
                  <a:lnTo>
                    <a:pt x="943" y="283"/>
                  </a:lnTo>
                  <a:lnTo>
                    <a:pt x="939" y="281"/>
                  </a:lnTo>
                  <a:lnTo>
                    <a:pt x="939" y="281"/>
                  </a:lnTo>
                  <a:lnTo>
                    <a:pt x="938" y="281"/>
                  </a:lnTo>
                  <a:lnTo>
                    <a:pt x="938" y="283"/>
                  </a:lnTo>
                  <a:lnTo>
                    <a:pt x="939" y="287"/>
                  </a:lnTo>
                  <a:lnTo>
                    <a:pt x="941" y="293"/>
                  </a:lnTo>
                  <a:lnTo>
                    <a:pt x="943" y="295"/>
                  </a:lnTo>
                  <a:lnTo>
                    <a:pt x="946" y="298"/>
                  </a:lnTo>
                  <a:lnTo>
                    <a:pt x="946" y="298"/>
                  </a:lnTo>
                  <a:lnTo>
                    <a:pt x="948" y="298"/>
                  </a:lnTo>
                  <a:lnTo>
                    <a:pt x="948" y="298"/>
                  </a:lnTo>
                  <a:lnTo>
                    <a:pt x="948" y="298"/>
                  </a:lnTo>
                  <a:lnTo>
                    <a:pt x="948" y="300"/>
                  </a:lnTo>
                  <a:lnTo>
                    <a:pt x="948" y="300"/>
                  </a:lnTo>
                  <a:lnTo>
                    <a:pt x="945" y="300"/>
                  </a:lnTo>
                  <a:lnTo>
                    <a:pt x="945" y="300"/>
                  </a:lnTo>
                  <a:lnTo>
                    <a:pt x="943" y="298"/>
                  </a:lnTo>
                  <a:lnTo>
                    <a:pt x="941" y="297"/>
                  </a:lnTo>
                  <a:lnTo>
                    <a:pt x="941" y="295"/>
                  </a:lnTo>
                  <a:lnTo>
                    <a:pt x="939" y="295"/>
                  </a:lnTo>
                  <a:lnTo>
                    <a:pt x="938" y="293"/>
                  </a:lnTo>
                  <a:lnTo>
                    <a:pt x="936" y="293"/>
                  </a:lnTo>
                  <a:lnTo>
                    <a:pt x="936" y="292"/>
                  </a:lnTo>
                  <a:lnTo>
                    <a:pt x="936" y="292"/>
                  </a:lnTo>
                  <a:lnTo>
                    <a:pt x="934" y="290"/>
                  </a:lnTo>
                  <a:lnTo>
                    <a:pt x="934" y="290"/>
                  </a:lnTo>
                  <a:lnTo>
                    <a:pt x="934" y="288"/>
                  </a:lnTo>
                  <a:lnTo>
                    <a:pt x="933" y="287"/>
                  </a:lnTo>
                  <a:lnTo>
                    <a:pt x="931" y="287"/>
                  </a:lnTo>
                  <a:lnTo>
                    <a:pt x="929" y="285"/>
                  </a:lnTo>
                  <a:lnTo>
                    <a:pt x="929" y="287"/>
                  </a:lnTo>
                  <a:lnTo>
                    <a:pt x="929" y="287"/>
                  </a:lnTo>
                  <a:lnTo>
                    <a:pt x="928" y="287"/>
                  </a:lnTo>
                  <a:lnTo>
                    <a:pt x="928" y="283"/>
                  </a:lnTo>
                  <a:lnTo>
                    <a:pt x="928" y="281"/>
                  </a:lnTo>
                  <a:lnTo>
                    <a:pt x="926" y="281"/>
                  </a:lnTo>
                  <a:lnTo>
                    <a:pt x="926" y="281"/>
                  </a:lnTo>
                  <a:lnTo>
                    <a:pt x="924" y="281"/>
                  </a:lnTo>
                  <a:lnTo>
                    <a:pt x="924" y="281"/>
                  </a:lnTo>
                  <a:lnTo>
                    <a:pt x="922" y="281"/>
                  </a:lnTo>
                  <a:lnTo>
                    <a:pt x="922" y="281"/>
                  </a:lnTo>
                  <a:lnTo>
                    <a:pt x="921" y="280"/>
                  </a:lnTo>
                  <a:lnTo>
                    <a:pt x="921" y="281"/>
                  </a:lnTo>
                  <a:lnTo>
                    <a:pt x="919" y="283"/>
                  </a:lnTo>
                  <a:lnTo>
                    <a:pt x="919" y="285"/>
                  </a:lnTo>
                  <a:lnTo>
                    <a:pt x="919" y="290"/>
                  </a:lnTo>
                  <a:lnTo>
                    <a:pt x="922" y="295"/>
                  </a:lnTo>
                  <a:lnTo>
                    <a:pt x="924" y="297"/>
                  </a:lnTo>
                  <a:lnTo>
                    <a:pt x="926" y="297"/>
                  </a:lnTo>
                  <a:lnTo>
                    <a:pt x="924" y="298"/>
                  </a:lnTo>
                  <a:lnTo>
                    <a:pt x="924" y="298"/>
                  </a:lnTo>
                  <a:lnTo>
                    <a:pt x="924" y="298"/>
                  </a:lnTo>
                  <a:lnTo>
                    <a:pt x="924" y="298"/>
                  </a:lnTo>
                  <a:lnTo>
                    <a:pt x="922" y="300"/>
                  </a:lnTo>
                  <a:lnTo>
                    <a:pt x="922" y="300"/>
                  </a:lnTo>
                  <a:lnTo>
                    <a:pt x="922" y="302"/>
                  </a:lnTo>
                  <a:lnTo>
                    <a:pt x="922" y="304"/>
                  </a:lnTo>
                  <a:lnTo>
                    <a:pt x="922" y="304"/>
                  </a:lnTo>
                  <a:lnTo>
                    <a:pt x="921" y="305"/>
                  </a:lnTo>
                  <a:lnTo>
                    <a:pt x="921" y="305"/>
                  </a:lnTo>
                  <a:lnTo>
                    <a:pt x="921" y="307"/>
                  </a:lnTo>
                  <a:lnTo>
                    <a:pt x="921" y="307"/>
                  </a:lnTo>
                  <a:lnTo>
                    <a:pt x="921" y="309"/>
                  </a:lnTo>
                  <a:lnTo>
                    <a:pt x="921" y="310"/>
                  </a:lnTo>
                  <a:lnTo>
                    <a:pt x="919" y="312"/>
                  </a:lnTo>
                  <a:lnTo>
                    <a:pt x="919" y="312"/>
                  </a:lnTo>
                  <a:lnTo>
                    <a:pt x="917" y="315"/>
                  </a:lnTo>
                  <a:lnTo>
                    <a:pt x="917" y="321"/>
                  </a:lnTo>
                  <a:lnTo>
                    <a:pt x="917" y="321"/>
                  </a:lnTo>
                  <a:lnTo>
                    <a:pt x="919" y="324"/>
                  </a:lnTo>
                  <a:lnTo>
                    <a:pt x="921" y="326"/>
                  </a:lnTo>
                  <a:lnTo>
                    <a:pt x="921" y="326"/>
                  </a:lnTo>
                  <a:lnTo>
                    <a:pt x="921" y="331"/>
                  </a:lnTo>
                  <a:lnTo>
                    <a:pt x="921" y="331"/>
                  </a:lnTo>
                  <a:lnTo>
                    <a:pt x="919" y="332"/>
                  </a:lnTo>
                  <a:lnTo>
                    <a:pt x="919" y="332"/>
                  </a:lnTo>
                  <a:lnTo>
                    <a:pt x="919" y="332"/>
                  </a:lnTo>
                  <a:lnTo>
                    <a:pt x="919" y="331"/>
                  </a:lnTo>
                  <a:lnTo>
                    <a:pt x="917" y="327"/>
                  </a:lnTo>
                  <a:lnTo>
                    <a:pt x="917" y="326"/>
                  </a:lnTo>
                  <a:lnTo>
                    <a:pt x="916" y="324"/>
                  </a:lnTo>
                  <a:lnTo>
                    <a:pt x="914" y="322"/>
                  </a:lnTo>
                  <a:lnTo>
                    <a:pt x="912" y="319"/>
                  </a:lnTo>
                  <a:lnTo>
                    <a:pt x="912" y="317"/>
                  </a:lnTo>
                  <a:lnTo>
                    <a:pt x="911" y="317"/>
                  </a:lnTo>
                  <a:lnTo>
                    <a:pt x="909" y="315"/>
                  </a:lnTo>
                  <a:lnTo>
                    <a:pt x="909" y="314"/>
                  </a:lnTo>
                  <a:lnTo>
                    <a:pt x="909" y="312"/>
                  </a:lnTo>
                  <a:lnTo>
                    <a:pt x="907" y="310"/>
                  </a:lnTo>
                  <a:lnTo>
                    <a:pt x="904" y="310"/>
                  </a:lnTo>
                  <a:lnTo>
                    <a:pt x="904" y="309"/>
                  </a:lnTo>
                  <a:lnTo>
                    <a:pt x="902" y="305"/>
                  </a:lnTo>
                  <a:lnTo>
                    <a:pt x="902" y="304"/>
                  </a:lnTo>
                  <a:lnTo>
                    <a:pt x="902" y="302"/>
                  </a:lnTo>
                  <a:lnTo>
                    <a:pt x="900" y="298"/>
                  </a:lnTo>
                  <a:lnTo>
                    <a:pt x="899" y="297"/>
                  </a:lnTo>
                  <a:lnTo>
                    <a:pt x="899" y="295"/>
                  </a:lnTo>
                  <a:lnTo>
                    <a:pt x="897" y="293"/>
                  </a:lnTo>
                  <a:lnTo>
                    <a:pt x="894" y="290"/>
                  </a:lnTo>
                  <a:lnTo>
                    <a:pt x="894" y="288"/>
                  </a:lnTo>
                  <a:lnTo>
                    <a:pt x="892" y="287"/>
                  </a:lnTo>
                  <a:lnTo>
                    <a:pt x="892" y="283"/>
                  </a:lnTo>
                  <a:lnTo>
                    <a:pt x="892" y="283"/>
                  </a:lnTo>
                  <a:lnTo>
                    <a:pt x="888" y="280"/>
                  </a:lnTo>
                  <a:lnTo>
                    <a:pt x="887" y="276"/>
                  </a:lnTo>
                  <a:lnTo>
                    <a:pt x="885" y="275"/>
                  </a:lnTo>
                  <a:lnTo>
                    <a:pt x="883" y="275"/>
                  </a:lnTo>
                  <a:lnTo>
                    <a:pt x="882" y="275"/>
                  </a:lnTo>
                  <a:lnTo>
                    <a:pt x="882" y="273"/>
                  </a:lnTo>
                  <a:lnTo>
                    <a:pt x="883" y="270"/>
                  </a:lnTo>
                  <a:lnTo>
                    <a:pt x="883" y="268"/>
                  </a:lnTo>
                  <a:lnTo>
                    <a:pt x="883" y="266"/>
                  </a:lnTo>
                  <a:lnTo>
                    <a:pt x="883" y="265"/>
                  </a:lnTo>
                  <a:lnTo>
                    <a:pt x="882" y="265"/>
                  </a:lnTo>
                  <a:lnTo>
                    <a:pt x="880" y="265"/>
                  </a:lnTo>
                  <a:lnTo>
                    <a:pt x="878" y="263"/>
                  </a:lnTo>
                  <a:lnTo>
                    <a:pt x="878" y="261"/>
                  </a:lnTo>
                  <a:lnTo>
                    <a:pt x="878" y="259"/>
                  </a:lnTo>
                  <a:lnTo>
                    <a:pt x="878" y="258"/>
                  </a:lnTo>
                  <a:lnTo>
                    <a:pt x="878" y="258"/>
                  </a:lnTo>
                  <a:lnTo>
                    <a:pt x="880" y="258"/>
                  </a:lnTo>
                  <a:lnTo>
                    <a:pt x="880" y="258"/>
                  </a:lnTo>
                  <a:lnTo>
                    <a:pt x="880" y="256"/>
                  </a:lnTo>
                  <a:lnTo>
                    <a:pt x="882" y="256"/>
                  </a:lnTo>
                  <a:lnTo>
                    <a:pt x="882" y="254"/>
                  </a:lnTo>
                  <a:lnTo>
                    <a:pt x="880" y="254"/>
                  </a:lnTo>
                  <a:lnTo>
                    <a:pt x="880" y="256"/>
                  </a:lnTo>
                  <a:lnTo>
                    <a:pt x="880" y="256"/>
                  </a:lnTo>
                  <a:lnTo>
                    <a:pt x="880" y="256"/>
                  </a:lnTo>
                  <a:lnTo>
                    <a:pt x="878" y="256"/>
                  </a:lnTo>
                  <a:lnTo>
                    <a:pt x="877" y="256"/>
                  </a:lnTo>
                  <a:lnTo>
                    <a:pt x="877" y="256"/>
                  </a:lnTo>
                  <a:lnTo>
                    <a:pt x="875" y="254"/>
                  </a:lnTo>
                  <a:lnTo>
                    <a:pt x="873" y="254"/>
                  </a:lnTo>
                  <a:lnTo>
                    <a:pt x="872" y="254"/>
                  </a:lnTo>
                  <a:lnTo>
                    <a:pt x="872" y="251"/>
                  </a:lnTo>
                  <a:lnTo>
                    <a:pt x="872" y="249"/>
                  </a:lnTo>
                  <a:lnTo>
                    <a:pt x="872" y="248"/>
                  </a:lnTo>
                  <a:lnTo>
                    <a:pt x="870" y="249"/>
                  </a:lnTo>
                  <a:lnTo>
                    <a:pt x="868" y="249"/>
                  </a:lnTo>
                  <a:lnTo>
                    <a:pt x="868" y="249"/>
                  </a:lnTo>
                  <a:lnTo>
                    <a:pt x="868" y="249"/>
                  </a:lnTo>
                  <a:lnTo>
                    <a:pt x="866" y="246"/>
                  </a:lnTo>
                  <a:lnTo>
                    <a:pt x="866" y="246"/>
                  </a:lnTo>
                  <a:lnTo>
                    <a:pt x="868" y="241"/>
                  </a:lnTo>
                  <a:lnTo>
                    <a:pt x="868" y="239"/>
                  </a:lnTo>
                  <a:lnTo>
                    <a:pt x="868" y="237"/>
                  </a:lnTo>
                  <a:lnTo>
                    <a:pt x="868" y="236"/>
                  </a:lnTo>
                  <a:lnTo>
                    <a:pt x="870" y="236"/>
                  </a:lnTo>
                  <a:lnTo>
                    <a:pt x="872" y="236"/>
                  </a:lnTo>
                  <a:lnTo>
                    <a:pt x="872" y="236"/>
                  </a:lnTo>
                  <a:lnTo>
                    <a:pt x="873" y="236"/>
                  </a:lnTo>
                  <a:lnTo>
                    <a:pt x="875" y="236"/>
                  </a:lnTo>
                  <a:lnTo>
                    <a:pt x="875" y="234"/>
                  </a:lnTo>
                  <a:lnTo>
                    <a:pt x="873" y="234"/>
                  </a:lnTo>
                  <a:lnTo>
                    <a:pt x="870" y="232"/>
                  </a:lnTo>
                  <a:lnTo>
                    <a:pt x="872" y="229"/>
                  </a:lnTo>
                  <a:lnTo>
                    <a:pt x="872" y="229"/>
                  </a:lnTo>
                  <a:lnTo>
                    <a:pt x="870" y="227"/>
                  </a:lnTo>
                  <a:lnTo>
                    <a:pt x="865" y="231"/>
                  </a:lnTo>
                  <a:lnTo>
                    <a:pt x="863" y="231"/>
                  </a:lnTo>
                  <a:lnTo>
                    <a:pt x="861" y="234"/>
                  </a:lnTo>
                  <a:lnTo>
                    <a:pt x="861" y="237"/>
                  </a:lnTo>
                  <a:lnTo>
                    <a:pt x="860" y="239"/>
                  </a:lnTo>
                  <a:lnTo>
                    <a:pt x="858" y="239"/>
                  </a:lnTo>
                  <a:lnTo>
                    <a:pt x="858" y="241"/>
                  </a:lnTo>
                  <a:lnTo>
                    <a:pt x="858" y="242"/>
                  </a:lnTo>
                  <a:lnTo>
                    <a:pt x="856" y="242"/>
                  </a:lnTo>
                  <a:lnTo>
                    <a:pt x="856" y="244"/>
                  </a:lnTo>
                  <a:lnTo>
                    <a:pt x="855" y="244"/>
                  </a:lnTo>
                  <a:lnTo>
                    <a:pt x="853" y="244"/>
                  </a:lnTo>
                  <a:lnTo>
                    <a:pt x="851" y="244"/>
                  </a:lnTo>
                  <a:lnTo>
                    <a:pt x="849" y="246"/>
                  </a:lnTo>
                  <a:lnTo>
                    <a:pt x="849" y="246"/>
                  </a:lnTo>
                  <a:lnTo>
                    <a:pt x="849" y="248"/>
                  </a:lnTo>
                  <a:lnTo>
                    <a:pt x="849" y="251"/>
                  </a:lnTo>
                  <a:lnTo>
                    <a:pt x="849" y="251"/>
                  </a:lnTo>
                  <a:lnTo>
                    <a:pt x="848" y="253"/>
                  </a:lnTo>
                  <a:lnTo>
                    <a:pt x="848" y="253"/>
                  </a:lnTo>
                  <a:lnTo>
                    <a:pt x="848" y="256"/>
                  </a:lnTo>
                  <a:lnTo>
                    <a:pt x="849" y="258"/>
                  </a:lnTo>
                  <a:lnTo>
                    <a:pt x="855" y="263"/>
                  </a:lnTo>
                  <a:lnTo>
                    <a:pt x="849" y="261"/>
                  </a:lnTo>
                  <a:lnTo>
                    <a:pt x="849" y="261"/>
                  </a:lnTo>
                  <a:lnTo>
                    <a:pt x="848" y="261"/>
                  </a:lnTo>
                  <a:lnTo>
                    <a:pt x="846" y="261"/>
                  </a:lnTo>
                  <a:lnTo>
                    <a:pt x="846" y="263"/>
                  </a:lnTo>
                  <a:lnTo>
                    <a:pt x="844" y="263"/>
                  </a:lnTo>
                  <a:lnTo>
                    <a:pt x="844" y="263"/>
                  </a:lnTo>
                  <a:lnTo>
                    <a:pt x="841" y="263"/>
                  </a:lnTo>
                  <a:lnTo>
                    <a:pt x="841" y="263"/>
                  </a:lnTo>
                  <a:lnTo>
                    <a:pt x="839" y="265"/>
                  </a:lnTo>
                  <a:lnTo>
                    <a:pt x="839" y="265"/>
                  </a:lnTo>
                  <a:lnTo>
                    <a:pt x="838" y="265"/>
                  </a:lnTo>
                  <a:lnTo>
                    <a:pt x="836" y="265"/>
                  </a:lnTo>
                  <a:lnTo>
                    <a:pt x="836" y="263"/>
                  </a:lnTo>
                  <a:lnTo>
                    <a:pt x="836" y="261"/>
                  </a:lnTo>
                  <a:lnTo>
                    <a:pt x="834" y="263"/>
                  </a:lnTo>
                  <a:lnTo>
                    <a:pt x="832" y="263"/>
                  </a:lnTo>
                  <a:lnTo>
                    <a:pt x="832" y="265"/>
                  </a:lnTo>
                  <a:lnTo>
                    <a:pt x="831" y="266"/>
                  </a:lnTo>
                  <a:lnTo>
                    <a:pt x="831" y="266"/>
                  </a:lnTo>
                  <a:lnTo>
                    <a:pt x="831" y="266"/>
                  </a:lnTo>
                  <a:lnTo>
                    <a:pt x="831" y="268"/>
                  </a:lnTo>
                  <a:lnTo>
                    <a:pt x="831" y="268"/>
                  </a:lnTo>
                  <a:lnTo>
                    <a:pt x="831" y="268"/>
                  </a:lnTo>
                  <a:lnTo>
                    <a:pt x="831" y="268"/>
                  </a:lnTo>
                  <a:lnTo>
                    <a:pt x="829" y="268"/>
                  </a:lnTo>
                  <a:lnTo>
                    <a:pt x="829" y="268"/>
                  </a:lnTo>
                  <a:lnTo>
                    <a:pt x="829" y="268"/>
                  </a:lnTo>
                  <a:lnTo>
                    <a:pt x="829" y="270"/>
                  </a:lnTo>
                  <a:lnTo>
                    <a:pt x="829" y="271"/>
                  </a:lnTo>
                  <a:lnTo>
                    <a:pt x="832" y="273"/>
                  </a:lnTo>
                  <a:lnTo>
                    <a:pt x="834" y="278"/>
                  </a:lnTo>
                  <a:lnTo>
                    <a:pt x="834" y="278"/>
                  </a:lnTo>
                  <a:lnTo>
                    <a:pt x="831" y="278"/>
                  </a:lnTo>
                  <a:lnTo>
                    <a:pt x="829" y="278"/>
                  </a:lnTo>
                  <a:lnTo>
                    <a:pt x="829" y="276"/>
                  </a:lnTo>
                  <a:lnTo>
                    <a:pt x="827" y="275"/>
                  </a:lnTo>
                  <a:lnTo>
                    <a:pt x="827" y="275"/>
                  </a:lnTo>
                  <a:lnTo>
                    <a:pt x="826" y="275"/>
                  </a:lnTo>
                  <a:lnTo>
                    <a:pt x="824" y="275"/>
                  </a:lnTo>
                  <a:lnTo>
                    <a:pt x="824" y="276"/>
                  </a:lnTo>
                  <a:lnTo>
                    <a:pt x="826" y="276"/>
                  </a:lnTo>
                  <a:lnTo>
                    <a:pt x="824" y="278"/>
                  </a:lnTo>
                  <a:lnTo>
                    <a:pt x="824" y="280"/>
                  </a:lnTo>
                  <a:lnTo>
                    <a:pt x="822" y="280"/>
                  </a:lnTo>
                  <a:lnTo>
                    <a:pt x="822" y="278"/>
                  </a:lnTo>
                  <a:lnTo>
                    <a:pt x="822" y="276"/>
                  </a:lnTo>
                  <a:lnTo>
                    <a:pt x="819" y="280"/>
                  </a:lnTo>
                  <a:lnTo>
                    <a:pt x="807" y="288"/>
                  </a:lnTo>
                  <a:lnTo>
                    <a:pt x="807" y="290"/>
                  </a:lnTo>
                  <a:lnTo>
                    <a:pt x="805" y="292"/>
                  </a:lnTo>
                  <a:lnTo>
                    <a:pt x="805" y="292"/>
                  </a:lnTo>
                  <a:lnTo>
                    <a:pt x="807" y="292"/>
                  </a:lnTo>
                  <a:lnTo>
                    <a:pt x="807" y="293"/>
                  </a:lnTo>
                  <a:lnTo>
                    <a:pt x="807" y="295"/>
                  </a:lnTo>
                  <a:lnTo>
                    <a:pt x="802" y="300"/>
                  </a:lnTo>
                  <a:lnTo>
                    <a:pt x="802" y="300"/>
                  </a:lnTo>
                  <a:lnTo>
                    <a:pt x="800" y="302"/>
                  </a:lnTo>
                  <a:lnTo>
                    <a:pt x="799" y="302"/>
                  </a:lnTo>
                  <a:lnTo>
                    <a:pt x="799" y="304"/>
                  </a:lnTo>
                  <a:lnTo>
                    <a:pt x="799" y="307"/>
                  </a:lnTo>
                  <a:lnTo>
                    <a:pt x="797" y="310"/>
                  </a:lnTo>
                  <a:lnTo>
                    <a:pt x="795" y="321"/>
                  </a:lnTo>
                  <a:lnTo>
                    <a:pt x="795" y="331"/>
                  </a:lnTo>
                  <a:lnTo>
                    <a:pt x="797" y="331"/>
                  </a:lnTo>
                  <a:lnTo>
                    <a:pt x="797" y="332"/>
                  </a:lnTo>
                  <a:lnTo>
                    <a:pt x="797" y="332"/>
                  </a:lnTo>
                  <a:lnTo>
                    <a:pt x="799" y="336"/>
                  </a:lnTo>
                  <a:lnTo>
                    <a:pt x="799" y="338"/>
                  </a:lnTo>
                  <a:lnTo>
                    <a:pt x="799" y="339"/>
                  </a:lnTo>
                  <a:lnTo>
                    <a:pt x="800" y="341"/>
                  </a:lnTo>
                  <a:lnTo>
                    <a:pt x="800" y="343"/>
                  </a:lnTo>
                  <a:lnTo>
                    <a:pt x="802" y="343"/>
                  </a:lnTo>
                  <a:lnTo>
                    <a:pt x="800" y="344"/>
                  </a:lnTo>
                  <a:lnTo>
                    <a:pt x="800" y="344"/>
                  </a:lnTo>
                  <a:lnTo>
                    <a:pt x="800" y="346"/>
                  </a:lnTo>
                  <a:lnTo>
                    <a:pt x="800" y="351"/>
                  </a:lnTo>
                  <a:lnTo>
                    <a:pt x="802" y="356"/>
                  </a:lnTo>
                  <a:lnTo>
                    <a:pt x="802" y="360"/>
                  </a:lnTo>
                  <a:lnTo>
                    <a:pt x="800" y="363"/>
                  </a:lnTo>
                  <a:lnTo>
                    <a:pt x="799" y="366"/>
                  </a:lnTo>
                  <a:lnTo>
                    <a:pt x="799" y="366"/>
                  </a:lnTo>
                  <a:lnTo>
                    <a:pt x="799" y="366"/>
                  </a:lnTo>
                  <a:lnTo>
                    <a:pt x="800" y="366"/>
                  </a:lnTo>
                  <a:lnTo>
                    <a:pt x="800" y="368"/>
                  </a:lnTo>
                  <a:lnTo>
                    <a:pt x="800" y="368"/>
                  </a:lnTo>
                  <a:lnTo>
                    <a:pt x="802" y="365"/>
                  </a:lnTo>
                  <a:lnTo>
                    <a:pt x="805" y="365"/>
                  </a:lnTo>
                  <a:lnTo>
                    <a:pt x="809" y="365"/>
                  </a:lnTo>
                  <a:lnTo>
                    <a:pt x="810" y="365"/>
                  </a:lnTo>
                  <a:lnTo>
                    <a:pt x="814" y="366"/>
                  </a:lnTo>
                  <a:lnTo>
                    <a:pt x="814" y="368"/>
                  </a:lnTo>
                  <a:lnTo>
                    <a:pt x="815" y="370"/>
                  </a:lnTo>
                  <a:lnTo>
                    <a:pt x="815" y="373"/>
                  </a:lnTo>
                  <a:lnTo>
                    <a:pt x="815" y="375"/>
                  </a:lnTo>
                  <a:lnTo>
                    <a:pt x="814" y="378"/>
                  </a:lnTo>
                  <a:lnTo>
                    <a:pt x="812" y="380"/>
                  </a:lnTo>
                  <a:lnTo>
                    <a:pt x="805" y="383"/>
                  </a:lnTo>
                  <a:lnTo>
                    <a:pt x="802" y="385"/>
                  </a:lnTo>
                  <a:lnTo>
                    <a:pt x="802" y="385"/>
                  </a:lnTo>
                  <a:lnTo>
                    <a:pt x="800" y="388"/>
                  </a:lnTo>
                  <a:lnTo>
                    <a:pt x="800" y="388"/>
                  </a:lnTo>
                  <a:lnTo>
                    <a:pt x="800" y="387"/>
                  </a:lnTo>
                  <a:lnTo>
                    <a:pt x="799" y="387"/>
                  </a:lnTo>
                  <a:lnTo>
                    <a:pt x="797" y="390"/>
                  </a:lnTo>
                  <a:lnTo>
                    <a:pt x="795" y="392"/>
                  </a:lnTo>
                  <a:lnTo>
                    <a:pt x="793" y="394"/>
                  </a:lnTo>
                  <a:lnTo>
                    <a:pt x="788" y="395"/>
                  </a:lnTo>
                  <a:lnTo>
                    <a:pt x="788" y="395"/>
                  </a:lnTo>
                  <a:lnTo>
                    <a:pt x="787" y="399"/>
                  </a:lnTo>
                  <a:lnTo>
                    <a:pt x="785" y="400"/>
                  </a:lnTo>
                  <a:lnTo>
                    <a:pt x="776" y="407"/>
                  </a:lnTo>
                  <a:lnTo>
                    <a:pt x="773" y="409"/>
                  </a:lnTo>
                  <a:lnTo>
                    <a:pt x="771" y="409"/>
                  </a:lnTo>
                  <a:lnTo>
                    <a:pt x="771" y="407"/>
                  </a:lnTo>
                  <a:lnTo>
                    <a:pt x="770" y="407"/>
                  </a:lnTo>
                  <a:lnTo>
                    <a:pt x="768" y="407"/>
                  </a:lnTo>
                  <a:lnTo>
                    <a:pt x="768" y="407"/>
                  </a:lnTo>
                  <a:lnTo>
                    <a:pt x="766" y="409"/>
                  </a:lnTo>
                  <a:lnTo>
                    <a:pt x="765" y="414"/>
                  </a:lnTo>
                  <a:lnTo>
                    <a:pt x="763" y="416"/>
                  </a:lnTo>
                  <a:lnTo>
                    <a:pt x="761" y="417"/>
                  </a:lnTo>
                  <a:lnTo>
                    <a:pt x="763" y="419"/>
                  </a:lnTo>
                  <a:lnTo>
                    <a:pt x="765" y="419"/>
                  </a:lnTo>
                  <a:lnTo>
                    <a:pt x="765" y="421"/>
                  </a:lnTo>
                  <a:lnTo>
                    <a:pt x="765" y="422"/>
                  </a:lnTo>
                  <a:lnTo>
                    <a:pt x="763" y="424"/>
                  </a:lnTo>
                  <a:lnTo>
                    <a:pt x="759" y="428"/>
                  </a:lnTo>
                  <a:lnTo>
                    <a:pt x="759" y="428"/>
                  </a:lnTo>
                  <a:lnTo>
                    <a:pt x="756" y="428"/>
                  </a:lnTo>
                  <a:lnTo>
                    <a:pt x="754" y="429"/>
                  </a:lnTo>
                  <a:lnTo>
                    <a:pt x="754" y="429"/>
                  </a:lnTo>
                  <a:lnTo>
                    <a:pt x="753" y="429"/>
                  </a:lnTo>
                  <a:lnTo>
                    <a:pt x="751" y="429"/>
                  </a:lnTo>
                  <a:lnTo>
                    <a:pt x="751" y="429"/>
                  </a:lnTo>
                  <a:lnTo>
                    <a:pt x="751" y="431"/>
                  </a:lnTo>
                  <a:lnTo>
                    <a:pt x="751" y="433"/>
                  </a:lnTo>
                  <a:lnTo>
                    <a:pt x="753" y="433"/>
                  </a:lnTo>
                  <a:lnTo>
                    <a:pt x="753" y="433"/>
                  </a:lnTo>
                  <a:lnTo>
                    <a:pt x="753" y="434"/>
                  </a:lnTo>
                  <a:lnTo>
                    <a:pt x="753" y="436"/>
                  </a:lnTo>
                  <a:lnTo>
                    <a:pt x="753" y="438"/>
                  </a:lnTo>
                  <a:lnTo>
                    <a:pt x="751" y="438"/>
                  </a:lnTo>
                  <a:lnTo>
                    <a:pt x="749" y="443"/>
                  </a:lnTo>
                  <a:lnTo>
                    <a:pt x="749" y="446"/>
                  </a:lnTo>
                  <a:lnTo>
                    <a:pt x="748" y="446"/>
                  </a:lnTo>
                  <a:lnTo>
                    <a:pt x="748" y="448"/>
                  </a:lnTo>
                  <a:lnTo>
                    <a:pt x="746" y="450"/>
                  </a:lnTo>
                  <a:lnTo>
                    <a:pt x="746" y="450"/>
                  </a:lnTo>
                  <a:lnTo>
                    <a:pt x="746" y="451"/>
                  </a:lnTo>
                  <a:lnTo>
                    <a:pt x="746" y="453"/>
                  </a:lnTo>
                  <a:lnTo>
                    <a:pt x="744" y="455"/>
                  </a:lnTo>
                  <a:lnTo>
                    <a:pt x="742" y="460"/>
                  </a:lnTo>
                  <a:lnTo>
                    <a:pt x="734" y="473"/>
                  </a:lnTo>
                  <a:lnTo>
                    <a:pt x="724" y="484"/>
                  </a:lnTo>
                  <a:lnTo>
                    <a:pt x="714" y="494"/>
                  </a:lnTo>
                  <a:lnTo>
                    <a:pt x="714" y="495"/>
                  </a:lnTo>
                  <a:lnTo>
                    <a:pt x="712" y="495"/>
                  </a:lnTo>
                  <a:lnTo>
                    <a:pt x="709" y="499"/>
                  </a:lnTo>
                  <a:lnTo>
                    <a:pt x="693" y="509"/>
                  </a:lnTo>
                  <a:lnTo>
                    <a:pt x="680" y="514"/>
                  </a:lnTo>
                  <a:lnTo>
                    <a:pt x="668" y="519"/>
                  </a:lnTo>
                  <a:lnTo>
                    <a:pt x="642" y="528"/>
                  </a:lnTo>
                  <a:lnTo>
                    <a:pt x="632" y="531"/>
                  </a:lnTo>
                  <a:lnTo>
                    <a:pt x="617" y="533"/>
                  </a:lnTo>
                  <a:lnTo>
                    <a:pt x="603" y="535"/>
                  </a:lnTo>
                  <a:lnTo>
                    <a:pt x="595" y="536"/>
                  </a:lnTo>
                  <a:lnTo>
                    <a:pt x="590" y="536"/>
                  </a:lnTo>
                  <a:lnTo>
                    <a:pt x="588" y="536"/>
                  </a:lnTo>
                  <a:lnTo>
                    <a:pt x="586" y="538"/>
                  </a:lnTo>
                  <a:lnTo>
                    <a:pt x="586" y="538"/>
                  </a:lnTo>
                  <a:lnTo>
                    <a:pt x="586" y="540"/>
                  </a:lnTo>
                  <a:lnTo>
                    <a:pt x="586" y="540"/>
                  </a:lnTo>
                  <a:lnTo>
                    <a:pt x="586" y="541"/>
                  </a:lnTo>
                  <a:lnTo>
                    <a:pt x="585" y="541"/>
                  </a:lnTo>
                  <a:lnTo>
                    <a:pt x="583" y="541"/>
                  </a:lnTo>
                  <a:lnTo>
                    <a:pt x="583" y="541"/>
                  </a:lnTo>
                  <a:lnTo>
                    <a:pt x="581" y="543"/>
                  </a:lnTo>
                  <a:lnTo>
                    <a:pt x="579" y="543"/>
                  </a:lnTo>
                  <a:lnTo>
                    <a:pt x="579" y="543"/>
                  </a:lnTo>
                  <a:lnTo>
                    <a:pt x="576" y="545"/>
                  </a:lnTo>
                  <a:lnTo>
                    <a:pt x="574" y="546"/>
                  </a:lnTo>
                  <a:lnTo>
                    <a:pt x="573" y="545"/>
                  </a:lnTo>
                  <a:lnTo>
                    <a:pt x="571" y="545"/>
                  </a:lnTo>
                  <a:lnTo>
                    <a:pt x="568" y="543"/>
                  </a:lnTo>
                  <a:lnTo>
                    <a:pt x="566" y="541"/>
                  </a:lnTo>
                  <a:lnTo>
                    <a:pt x="566" y="541"/>
                  </a:lnTo>
                  <a:lnTo>
                    <a:pt x="566" y="540"/>
                  </a:lnTo>
                  <a:lnTo>
                    <a:pt x="564" y="540"/>
                  </a:lnTo>
                  <a:lnTo>
                    <a:pt x="564" y="540"/>
                  </a:lnTo>
                  <a:lnTo>
                    <a:pt x="564" y="541"/>
                  </a:lnTo>
                  <a:lnTo>
                    <a:pt x="562" y="541"/>
                  </a:lnTo>
                  <a:lnTo>
                    <a:pt x="561" y="541"/>
                  </a:lnTo>
                  <a:lnTo>
                    <a:pt x="557" y="540"/>
                  </a:lnTo>
                  <a:lnTo>
                    <a:pt x="556" y="540"/>
                  </a:lnTo>
                  <a:lnTo>
                    <a:pt x="554" y="540"/>
                  </a:lnTo>
                  <a:lnTo>
                    <a:pt x="551" y="538"/>
                  </a:lnTo>
                  <a:lnTo>
                    <a:pt x="544" y="536"/>
                  </a:lnTo>
                  <a:lnTo>
                    <a:pt x="542" y="536"/>
                  </a:lnTo>
                  <a:lnTo>
                    <a:pt x="540" y="536"/>
                  </a:lnTo>
                  <a:lnTo>
                    <a:pt x="539" y="536"/>
                  </a:lnTo>
                  <a:lnTo>
                    <a:pt x="539" y="538"/>
                  </a:lnTo>
                  <a:lnTo>
                    <a:pt x="539" y="540"/>
                  </a:lnTo>
                  <a:lnTo>
                    <a:pt x="535" y="538"/>
                  </a:lnTo>
                  <a:lnTo>
                    <a:pt x="534" y="536"/>
                  </a:lnTo>
                  <a:lnTo>
                    <a:pt x="530" y="538"/>
                  </a:lnTo>
                  <a:lnTo>
                    <a:pt x="530" y="540"/>
                  </a:lnTo>
                  <a:lnTo>
                    <a:pt x="530" y="540"/>
                  </a:lnTo>
                  <a:lnTo>
                    <a:pt x="530" y="541"/>
                  </a:lnTo>
                  <a:lnTo>
                    <a:pt x="529" y="541"/>
                  </a:lnTo>
                  <a:lnTo>
                    <a:pt x="527" y="541"/>
                  </a:lnTo>
                  <a:lnTo>
                    <a:pt x="525" y="543"/>
                  </a:lnTo>
                  <a:lnTo>
                    <a:pt x="523" y="543"/>
                  </a:lnTo>
                  <a:lnTo>
                    <a:pt x="523" y="545"/>
                  </a:lnTo>
                  <a:lnTo>
                    <a:pt x="522" y="546"/>
                  </a:lnTo>
                  <a:lnTo>
                    <a:pt x="522" y="548"/>
                  </a:lnTo>
                  <a:lnTo>
                    <a:pt x="515" y="557"/>
                  </a:lnTo>
                  <a:lnTo>
                    <a:pt x="512" y="560"/>
                  </a:lnTo>
                  <a:lnTo>
                    <a:pt x="510" y="562"/>
                  </a:lnTo>
                  <a:lnTo>
                    <a:pt x="508" y="563"/>
                  </a:lnTo>
                  <a:lnTo>
                    <a:pt x="506" y="565"/>
                  </a:lnTo>
                  <a:lnTo>
                    <a:pt x="505" y="565"/>
                  </a:lnTo>
                  <a:lnTo>
                    <a:pt x="503" y="565"/>
                  </a:lnTo>
                  <a:lnTo>
                    <a:pt x="500" y="567"/>
                  </a:lnTo>
                  <a:lnTo>
                    <a:pt x="498" y="568"/>
                  </a:lnTo>
                  <a:lnTo>
                    <a:pt x="496" y="568"/>
                  </a:lnTo>
                  <a:lnTo>
                    <a:pt x="495" y="567"/>
                  </a:lnTo>
                  <a:lnTo>
                    <a:pt x="495" y="567"/>
                  </a:lnTo>
                  <a:lnTo>
                    <a:pt x="493" y="567"/>
                  </a:lnTo>
                  <a:lnTo>
                    <a:pt x="493" y="567"/>
                  </a:lnTo>
                  <a:lnTo>
                    <a:pt x="493" y="567"/>
                  </a:lnTo>
                  <a:lnTo>
                    <a:pt x="491" y="567"/>
                  </a:lnTo>
                  <a:lnTo>
                    <a:pt x="488" y="567"/>
                  </a:lnTo>
                  <a:lnTo>
                    <a:pt x="488" y="567"/>
                  </a:lnTo>
                  <a:lnTo>
                    <a:pt x="488" y="567"/>
                  </a:lnTo>
                  <a:lnTo>
                    <a:pt x="488" y="567"/>
                  </a:lnTo>
                  <a:lnTo>
                    <a:pt x="486" y="567"/>
                  </a:lnTo>
                  <a:lnTo>
                    <a:pt x="486" y="567"/>
                  </a:lnTo>
                  <a:lnTo>
                    <a:pt x="486" y="567"/>
                  </a:lnTo>
                  <a:lnTo>
                    <a:pt x="474" y="570"/>
                  </a:lnTo>
                  <a:lnTo>
                    <a:pt x="471" y="570"/>
                  </a:lnTo>
                  <a:lnTo>
                    <a:pt x="469" y="572"/>
                  </a:lnTo>
                  <a:lnTo>
                    <a:pt x="469" y="570"/>
                  </a:lnTo>
                  <a:lnTo>
                    <a:pt x="467" y="570"/>
                  </a:lnTo>
                  <a:lnTo>
                    <a:pt x="467" y="568"/>
                  </a:lnTo>
                  <a:lnTo>
                    <a:pt x="467" y="568"/>
                  </a:lnTo>
                  <a:lnTo>
                    <a:pt x="466" y="568"/>
                  </a:lnTo>
                  <a:lnTo>
                    <a:pt x="464" y="570"/>
                  </a:lnTo>
                  <a:lnTo>
                    <a:pt x="464" y="570"/>
                  </a:lnTo>
                  <a:lnTo>
                    <a:pt x="462" y="570"/>
                  </a:lnTo>
                  <a:lnTo>
                    <a:pt x="461" y="572"/>
                  </a:lnTo>
                  <a:lnTo>
                    <a:pt x="459" y="572"/>
                  </a:lnTo>
                  <a:lnTo>
                    <a:pt x="457" y="572"/>
                  </a:lnTo>
                  <a:lnTo>
                    <a:pt x="456" y="572"/>
                  </a:lnTo>
                  <a:lnTo>
                    <a:pt x="456" y="572"/>
                  </a:lnTo>
                  <a:lnTo>
                    <a:pt x="456" y="570"/>
                  </a:lnTo>
                  <a:lnTo>
                    <a:pt x="456" y="570"/>
                  </a:lnTo>
                  <a:lnTo>
                    <a:pt x="454" y="570"/>
                  </a:lnTo>
                  <a:lnTo>
                    <a:pt x="454" y="570"/>
                  </a:lnTo>
                  <a:lnTo>
                    <a:pt x="452" y="570"/>
                  </a:lnTo>
                  <a:lnTo>
                    <a:pt x="452" y="570"/>
                  </a:lnTo>
                  <a:lnTo>
                    <a:pt x="450" y="570"/>
                  </a:lnTo>
                  <a:lnTo>
                    <a:pt x="433" y="582"/>
                  </a:lnTo>
                  <a:lnTo>
                    <a:pt x="433" y="584"/>
                  </a:lnTo>
                  <a:lnTo>
                    <a:pt x="433" y="584"/>
                  </a:lnTo>
                  <a:lnTo>
                    <a:pt x="433" y="585"/>
                  </a:lnTo>
                  <a:lnTo>
                    <a:pt x="433" y="585"/>
                  </a:lnTo>
                  <a:lnTo>
                    <a:pt x="432" y="587"/>
                  </a:lnTo>
                  <a:lnTo>
                    <a:pt x="432" y="589"/>
                  </a:lnTo>
                  <a:lnTo>
                    <a:pt x="428" y="589"/>
                  </a:lnTo>
                  <a:lnTo>
                    <a:pt x="428" y="589"/>
                  </a:lnTo>
                  <a:lnTo>
                    <a:pt x="428" y="589"/>
                  </a:lnTo>
                  <a:lnTo>
                    <a:pt x="427" y="591"/>
                  </a:lnTo>
                  <a:lnTo>
                    <a:pt x="427" y="592"/>
                  </a:lnTo>
                  <a:lnTo>
                    <a:pt x="425" y="592"/>
                  </a:lnTo>
                  <a:lnTo>
                    <a:pt x="425" y="594"/>
                  </a:lnTo>
                  <a:lnTo>
                    <a:pt x="423" y="594"/>
                  </a:lnTo>
                  <a:lnTo>
                    <a:pt x="420" y="594"/>
                  </a:lnTo>
                  <a:lnTo>
                    <a:pt x="418" y="596"/>
                  </a:lnTo>
                  <a:lnTo>
                    <a:pt x="416" y="597"/>
                  </a:lnTo>
                  <a:lnTo>
                    <a:pt x="416" y="596"/>
                  </a:lnTo>
                  <a:lnTo>
                    <a:pt x="413" y="597"/>
                  </a:lnTo>
                  <a:lnTo>
                    <a:pt x="411" y="597"/>
                  </a:lnTo>
                  <a:lnTo>
                    <a:pt x="411" y="597"/>
                  </a:lnTo>
                  <a:lnTo>
                    <a:pt x="411" y="597"/>
                  </a:lnTo>
                  <a:lnTo>
                    <a:pt x="410" y="596"/>
                  </a:lnTo>
                  <a:lnTo>
                    <a:pt x="410" y="597"/>
                  </a:lnTo>
                  <a:lnTo>
                    <a:pt x="410" y="597"/>
                  </a:lnTo>
                  <a:lnTo>
                    <a:pt x="408" y="597"/>
                  </a:lnTo>
                  <a:lnTo>
                    <a:pt x="406" y="597"/>
                  </a:lnTo>
                  <a:lnTo>
                    <a:pt x="405" y="596"/>
                  </a:lnTo>
                  <a:lnTo>
                    <a:pt x="403" y="597"/>
                  </a:lnTo>
                  <a:lnTo>
                    <a:pt x="399" y="599"/>
                  </a:lnTo>
                  <a:lnTo>
                    <a:pt x="398" y="601"/>
                  </a:lnTo>
                  <a:lnTo>
                    <a:pt x="391" y="602"/>
                  </a:lnTo>
                  <a:lnTo>
                    <a:pt x="384" y="602"/>
                  </a:lnTo>
                  <a:lnTo>
                    <a:pt x="379" y="602"/>
                  </a:lnTo>
                  <a:lnTo>
                    <a:pt x="376" y="601"/>
                  </a:lnTo>
                  <a:lnTo>
                    <a:pt x="371" y="599"/>
                  </a:lnTo>
                  <a:lnTo>
                    <a:pt x="369" y="597"/>
                  </a:lnTo>
                  <a:lnTo>
                    <a:pt x="367" y="597"/>
                  </a:lnTo>
                  <a:lnTo>
                    <a:pt x="367" y="597"/>
                  </a:lnTo>
                  <a:lnTo>
                    <a:pt x="367" y="596"/>
                  </a:lnTo>
                  <a:lnTo>
                    <a:pt x="367" y="596"/>
                  </a:lnTo>
                  <a:lnTo>
                    <a:pt x="367" y="594"/>
                  </a:lnTo>
                  <a:lnTo>
                    <a:pt x="367" y="594"/>
                  </a:lnTo>
                  <a:lnTo>
                    <a:pt x="367" y="592"/>
                  </a:lnTo>
                  <a:lnTo>
                    <a:pt x="367" y="592"/>
                  </a:lnTo>
                  <a:lnTo>
                    <a:pt x="367" y="592"/>
                  </a:lnTo>
                  <a:lnTo>
                    <a:pt x="367" y="591"/>
                  </a:lnTo>
                  <a:lnTo>
                    <a:pt x="366" y="591"/>
                  </a:lnTo>
                  <a:lnTo>
                    <a:pt x="366" y="592"/>
                  </a:lnTo>
                  <a:lnTo>
                    <a:pt x="364" y="594"/>
                  </a:lnTo>
                  <a:lnTo>
                    <a:pt x="362" y="594"/>
                  </a:lnTo>
                  <a:lnTo>
                    <a:pt x="360" y="594"/>
                  </a:lnTo>
                  <a:lnTo>
                    <a:pt x="360" y="594"/>
                  </a:lnTo>
                  <a:lnTo>
                    <a:pt x="359" y="594"/>
                  </a:lnTo>
                  <a:lnTo>
                    <a:pt x="359" y="594"/>
                  </a:lnTo>
                  <a:lnTo>
                    <a:pt x="349" y="597"/>
                  </a:lnTo>
                  <a:lnTo>
                    <a:pt x="349" y="597"/>
                  </a:lnTo>
                  <a:lnTo>
                    <a:pt x="349" y="599"/>
                  </a:lnTo>
                  <a:lnTo>
                    <a:pt x="347" y="601"/>
                  </a:lnTo>
                  <a:lnTo>
                    <a:pt x="343" y="601"/>
                  </a:lnTo>
                  <a:lnTo>
                    <a:pt x="342" y="601"/>
                  </a:lnTo>
                  <a:lnTo>
                    <a:pt x="340" y="601"/>
                  </a:lnTo>
                  <a:lnTo>
                    <a:pt x="338" y="601"/>
                  </a:lnTo>
                  <a:lnTo>
                    <a:pt x="335" y="597"/>
                  </a:lnTo>
                  <a:lnTo>
                    <a:pt x="335" y="596"/>
                  </a:lnTo>
                  <a:lnTo>
                    <a:pt x="335" y="596"/>
                  </a:lnTo>
                  <a:lnTo>
                    <a:pt x="335" y="594"/>
                  </a:lnTo>
                  <a:lnTo>
                    <a:pt x="337" y="592"/>
                  </a:lnTo>
                  <a:lnTo>
                    <a:pt x="337" y="592"/>
                  </a:lnTo>
                  <a:lnTo>
                    <a:pt x="337" y="589"/>
                  </a:lnTo>
                  <a:lnTo>
                    <a:pt x="337" y="587"/>
                  </a:lnTo>
                  <a:lnTo>
                    <a:pt x="338" y="587"/>
                  </a:lnTo>
                  <a:lnTo>
                    <a:pt x="340" y="585"/>
                  </a:lnTo>
                  <a:lnTo>
                    <a:pt x="340" y="585"/>
                  </a:lnTo>
                  <a:lnTo>
                    <a:pt x="338" y="585"/>
                  </a:lnTo>
                  <a:lnTo>
                    <a:pt x="338" y="585"/>
                  </a:lnTo>
                  <a:lnTo>
                    <a:pt x="337" y="585"/>
                  </a:lnTo>
                  <a:lnTo>
                    <a:pt x="337" y="585"/>
                  </a:lnTo>
                  <a:lnTo>
                    <a:pt x="335" y="585"/>
                  </a:lnTo>
                  <a:lnTo>
                    <a:pt x="335" y="587"/>
                  </a:lnTo>
                  <a:lnTo>
                    <a:pt x="333" y="589"/>
                  </a:lnTo>
                  <a:lnTo>
                    <a:pt x="332" y="592"/>
                  </a:lnTo>
                  <a:lnTo>
                    <a:pt x="326" y="597"/>
                  </a:lnTo>
                  <a:lnTo>
                    <a:pt x="318" y="602"/>
                  </a:lnTo>
                  <a:lnTo>
                    <a:pt x="315" y="604"/>
                  </a:lnTo>
                  <a:lnTo>
                    <a:pt x="313" y="604"/>
                  </a:lnTo>
                  <a:lnTo>
                    <a:pt x="311" y="604"/>
                  </a:lnTo>
                  <a:lnTo>
                    <a:pt x="311" y="606"/>
                  </a:lnTo>
                  <a:lnTo>
                    <a:pt x="311" y="608"/>
                  </a:lnTo>
                  <a:lnTo>
                    <a:pt x="309" y="608"/>
                  </a:lnTo>
                  <a:lnTo>
                    <a:pt x="309" y="608"/>
                  </a:lnTo>
                  <a:lnTo>
                    <a:pt x="308" y="608"/>
                  </a:lnTo>
                  <a:lnTo>
                    <a:pt x="306" y="609"/>
                  </a:lnTo>
                  <a:lnTo>
                    <a:pt x="304" y="611"/>
                  </a:lnTo>
                  <a:lnTo>
                    <a:pt x="301" y="611"/>
                  </a:lnTo>
                  <a:lnTo>
                    <a:pt x="298" y="611"/>
                  </a:lnTo>
                  <a:lnTo>
                    <a:pt x="296" y="611"/>
                  </a:lnTo>
                  <a:lnTo>
                    <a:pt x="294" y="613"/>
                  </a:lnTo>
                  <a:lnTo>
                    <a:pt x="293" y="614"/>
                  </a:lnTo>
                  <a:lnTo>
                    <a:pt x="289" y="614"/>
                  </a:lnTo>
                  <a:lnTo>
                    <a:pt x="287" y="613"/>
                  </a:lnTo>
                  <a:lnTo>
                    <a:pt x="287" y="613"/>
                  </a:lnTo>
                  <a:lnTo>
                    <a:pt x="286" y="613"/>
                  </a:lnTo>
                  <a:lnTo>
                    <a:pt x="284" y="613"/>
                  </a:lnTo>
                  <a:lnTo>
                    <a:pt x="282" y="614"/>
                  </a:lnTo>
                  <a:lnTo>
                    <a:pt x="282" y="618"/>
                  </a:lnTo>
                  <a:lnTo>
                    <a:pt x="282" y="621"/>
                  </a:lnTo>
                  <a:lnTo>
                    <a:pt x="281" y="623"/>
                  </a:lnTo>
                  <a:lnTo>
                    <a:pt x="277" y="625"/>
                  </a:lnTo>
                  <a:lnTo>
                    <a:pt x="274" y="625"/>
                  </a:lnTo>
                  <a:lnTo>
                    <a:pt x="272" y="626"/>
                  </a:lnTo>
                  <a:lnTo>
                    <a:pt x="272" y="626"/>
                  </a:lnTo>
                  <a:lnTo>
                    <a:pt x="269" y="628"/>
                  </a:lnTo>
                  <a:lnTo>
                    <a:pt x="265" y="630"/>
                  </a:lnTo>
                  <a:lnTo>
                    <a:pt x="264" y="630"/>
                  </a:lnTo>
                  <a:lnTo>
                    <a:pt x="262" y="631"/>
                  </a:lnTo>
                  <a:lnTo>
                    <a:pt x="259" y="633"/>
                  </a:lnTo>
                  <a:lnTo>
                    <a:pt x="257" y="636"/>
                  </a:lnTo>
                  <a:lnTo>
                    <a:pt x="255" y="640"/>
                  </a:lnTo>
                  <a:lnTo>
                    <a:pt x="252" y="643"/>
                  </a:lnTo>
                  <a:lnTo>
                    <a:pt x="252" y="645"/>
                  </a:lnTo>
                  <a:lnTo>
                    <a:pt x="250" y="647"/>
                  </a:lnTo>
                  <a:lnTo>
                    <a:pt x="238" y="652"/>
                  </a:lnTo>
                  <a:lnTo>
                    <a:pt x="235" y="653"/>
                  </a:lnTo>
                  <a:lnTo>
                    <a:pt x="233" y="655"/>
                  </a:lnTo>
                  <a:lnTo>
                    <a:pt x="226" y="662"/>
                  </a:lnTo>
                  <a:lnTo>
                    <a:pt x="225" y="665"/>
                  </a:lnTo>
                  <a:lnTo>
                    <a:pt x="223" y="665"/>
                  </a:lnTo>
                  <a:lnTo>
                    <a:pt x="223" y="667"/>
                  </a:lnTo>
                  <a:lnTo>
                    <a:pt x="221" y="669"/>
                  </a:lnTo>
                  <a:lnTo>
                    <a:pt x="219" y="670"/>
                  </a:lnTo>
                  <a:lnTo>
                    <a:pt x="199" y="677"/>
                  </a:lnTo>
                  <a:lnTo>
                    <a:pt x="189" y="684"/>
                  </a:lnTo>
                  <a:lnTo>
                    <a:pt x="189" y="682"/>
                  </a:lnTo>
                  <a:lnTo>
                    <a:pt x="189" y="682"/>
                  </a:lnTo>
                  <a:lnTo>
                    <a:pt x="187" y="682"/>
                  </a:lnTo>
                  <a:lnTo>
                    <a:pt x="187" y="684"/>
                  </a:lnTo>
                  <a:lnTo>
                    <a:pt x="186" y="684"/>
                  </a:lnTo>
                  <a:lnTo>
                    <a:pt x="182" y="686"/>
                  </a:lnTo>
                  <a:lnTo>
                    <a:pt x="179" y="684"/>
                  </a:lnTo>
                  <a:lnTo>
                    <a:pt x="175" y="686"/>
                  </a:lnTo>
                  <a:lnTo>
                    <a:pt x="162" y="692"/>
                  </a:lnTo>
                  <a:lnTo>
                    <a:pt x="155" y="696"/>
                  </a:lnTo>
                  <a:lnTo>
                    <a:pt x="153" y="696"/>
                  </a:lnTo>
                  <a:lnTo>
                    <a:pt x="153" y="698"/>
                  </a:lnTo>
                  <a:lnTo>
                    <a:pt x="152" y="698"/>
                  </a:lnTo>
                  <a:lnTo>
                    <a:pt x="150" y="699"/>
                  </a:lnTo>
                  <a:lnTo>
                    <a:pt x="150" y="699"/>
                  </a:lnTo>
                  <a:lnTo>
                    <a:pt x="148" y="703"/>
                  </a:lnTo>
                  <a:lnTo>
                    <a:pt x="148" y="704"/>
                  </a:lnTo>
                  <a:lnTo>
                    <a:pt x="148" y="704"/>
                  </a:lnTo>
                  <a:lnTo>
                    <a:pt x="148" y="706"/>
                  </a:lnTo>
                  <a:lnTo>
                    <a:pt x="148" y="706"/>
                  </a:lnTo>
                  <a:lnTo>
                    <a:pt x="148" y="706"/>
                  </a:lnTo>
                  <a:lnTo>
                    <a:pt x="146" y="706"/>
                  </a:lnTo>
                  <a:lnTo>
                    <a:pt x="146" y="708"/>
                  </a:lnTo>
                  <a:lnTo>
                    <a:pt x="141" y="716"/>
                  </a:lnTo>
                  <a:lnTo>
                    <a:pt x="141" y="715"/>
                  </a:lnTo>
                  <a:lnTo>
                    <a:pt x="140" y="713"/>
                  </a:lnTo>
                  <a:lnTo>
                    <a:pt x="138" y="711"/>
                  </a:lnTo>
                  <a:lnTo>
                    <a:pt x="138" y="713"/>
                  </a:lnTo>
                  <a:lnTo>
                    <a:pt x="138" y="713"/>
                  </a:lnTo>
                  <a:lnTo>
                    <a:pt x="138" y="715"/>
                  </a:lnTo>
                  <a:lnTo>
                    <a:pt x="138" y="716"/>
                  </a:lnTo>
                  <a:lnTo>
                    <a:pt x="138" y="716"/>
                  </a:lnTo>
                  <a:lnTo>
                    <a:pt x="140" y="718"/>
                  </a:lnTo>
                  <a:lnTo>
                    <a:pt x="140" y="718"/>
                  </a:lnTo>
                  <a:lnTo>
                    <a:pt x="140" y="720"/>
                  </a:lnTo>
                  <a:lnTo>
                    <a:pt x="138" y="723"/>
                  </a:lnTo>
                  <a:lnTo>
                    <a:pt x="138" y="726"/>
                  </a:lnTo>
                  <a:lnTo>
                    <a:pt x="136" y="726"/>
                  </a:lnTo>
                  <a:lnTo>
                    <a:pt x="136" y="726"/>
                  </a:lnTo>
                  <a:lnTo>
                    <a:pt x="135" y="726"/>
                  </a:lnTo>
                  <a:lnTo>
                    <a:pt x="135" y="728"/>
                  </a:lnTo>
                  <a:lnTo>
                    <a:pt x="135" y="728"/>
                  </a:lnTo>
                  <a:lnTo>
                    <a:pt x="135" y="730"/>
                  </a:lnTo>
                  <a:lnTo>
                    <a:pt x="133" y="733"/>
                  </a:lnTo>
                  <a:lnTo>
                    <a:pt x="133" y="733"/>
                  </a:lnTo>
                  <a:lnTo>
                    <a:pt x="131" y="735"/>
                  </a:lnTo>
                  <a:lnTo>
                    <a:pt x="131" y="738"/>
                  </a:lnTo>
                  <a:lnTo>
                    <a:pt x="128" y="743"/>
                  </a:lnTo>
                  <a:lnTo>
                    <a:pt x="128" y="745"/>
                  </a:lnTo>
                  <a:lnTo>
                    <a:pt x="128" y="747"/>
                  </a:lnTo>
                  <a:lnTo>
                    <a:pt x="128" y="748"/>
                  </a:lnTo>
                  <a:lnTo>
                    <a:pt x="126" y="750"/>
                  </a:lnTo>
                  <a:lnTo>
                    <a:pt x="126" y="750"/>
                  </a:lnTo>
                  <a:lnTo>
                    <a:pt x="126" y="752"/>
                  </a:lnTo>
                  <a:lnTo>
                    <a:pt x="126" y="754"/>
                  </a:lnTo>
                  <a:lnTo>
                    <a:pt x="126" y="754"/>
                  </a:lnTo>
                  <a:lnTo>
                    <a:pt x="124" y="755"/>
                  </a:lnTo>
                  <a:lnTo>
                    <a:pt x="123" y="754"/>
                  </a:lnTo>
                  <a:lnTo>
                    <a:pt x="121" y="754"/>
                  </a:lnTo>
                  <a:lnTo>
                    <a:pt x="121" y="752"/>
                  </a:lnTo>
                  <a:lnTo>
                    <a:pt x="121" y="750"/>
                  </a:lnTo>
                  <a:lnTo>
                    <a:pt x="119" y="750"/>
                  </a:lnTo>
                  <a:lnTo>
                    <a:pt x="118" y="750"/>
                  </a:lnTo>
                  <a:lnTo>
                    <a:pt x="118" y="752"/>
                  </a:lnTo>
                  <a:lnTo>
                    <a:pt x="116" y="752"/>
                  </a:lnTo>
                  <a:lnTo>
                    <a:pt x="114" y="752"/>
                  </a:lnTo>
                  <a:lnTo>
                    <a:pt x="113" y="754"/>
                  </a:lnTo>
                  <a:lnTo>
                    <a:pt x="111" y="755"/>
                  </a:lnTo>
                  <a:lnTo>
                    <a:pt x="111" y="757"/>
                  </a:lnTo>
                  <a:lnTo>
                    <a:pt x="107" y="757"/>
                  </a:lnTo>
                  <a:lnTo>
                    <a:pt x="106" y="755"/>
                  </a:lnTo>
                  <a:lnTo>
                    <a:pt x="104" y="754"/>
                  </a:lnTo>
                  <a:lnTo>
                    <a:pt x="106" y="750"/>
                  </a:lnTo>
                  <a:lnTo>
                    <a:pt x="104" y="747"/>
                  </a:lnTo>
                  <a:lnTo>
                    <a:pt x="104" y="747"/>
                  </a:lnTo>
                  <a:lnTo>
                    <a:pt x="106" y="745"/>
                  </a:lnTo>
                  <a:lnTo>
                    <a:pt x="107" y="743"/>
                  </a:lnTo>
                  <a:lnTo>
                    <a:pt x="109" y="743"/>
                  </a:lnTo>
                  <a:lnTo>
                    <a:pt x="109" y="742"/>
                  </a:lnTo>
                  <a:lnTo>
                    <a:pt x="109" y="740"/>
                  </a:lnTo>
                  <a:lnTo>
                    <a:pt x="109" y="738"/>
                  </a:lnTo>
                  <a:lnTo>
                    <a:pt x="107" y="737"/>
                  </a:lnTo>
                  <a:lnTo>
                    <a:pt x="106" y="738"/>
                  </a:lnTo>
                  <a:lnTo>
                    <a:pt x="106" y="740"/>
                  </a:lnTo>
                  <a:lnTo>
                    <a:pt x="106" y="742"/>
                  </a:lnTo>
                  <a:lnTo>
                    <a:pt x="104" y="740"/>
                  </a:lnTo>
                  <a:lnTo>
                    <a:pt x="104" y="738"/>
                  </a:lnTo>
                  <a:lnTo>
                    <a:pt x="106" y="737"/>
                  </a:lnTo>
                  <a:lnTo>
                    <a:pt x="106" y="735"/>
                  </a:lnTo>
                  <a:lnTo>
                    <a:pt x="104" y="731"/>
                  </a:lnTo>
                  <a:lnTo>
                    <a:pt x="102" y="730"/>
                  </a:lnTo>
                  <a:lnTo>
                    <a:pt x="101" y="726"/>
                  </a:lnTo>
                  <a:lnTo>
                    <a:pt x="102" y="725"/>
                  </a:lnTo>
                  <a:lnTo>
                    <a:pt x="102" y="721"/>
                  </a:lnTo>
                  <a:lnTo>
                    <a:pt x="106" y="706"/>
                  </a:lnTo>
                  <a:lnTo>
                    <a:pt x="107" y="701"/>
                  </a:lnTo>
                  <a:lnTo>
                    <a:pt x="107" y="699"/>
                  </a:lnTo>
                  <a:lnTo>
                    <a:pt x="107" y="699"/>
                  </a:lnTo>
                  <a:lnTo>
                    <a:pt x="109" y="698"/>
                  </a:lnTo>
                  <a:lnTo>
                    <a:pt x="109" y="698"/>
                  </a:lnTo>
                  <a:lnTo>
                    <a:pt x="109" y="696"/>
                  </a:lnTo>
                  <a:lnTo>
                    <a:pt x="107" y="694"/>
                  </a:lnTo>
                  <a:lnTo>
                    <a:pt x="107" y="694"/>
                  </a:lnTo>
                  <a:lnTo>
                    <a:pt x="106" y="696"/>
                  </a:lnTo>
                  <a:lnTo>
                    <a:pt x="104" y="696"/>
                  </a:lnTo>
                  <a:lnTo>
                    <a:pt x="102" y="696"/>
                  </a:lnTo>
                  <a:lnTo>
                    <a:pt x="101" y="696"/>
                  </a:lnTo>
                  <a:lnTo>
                    <a:pt x="97" y="698"/>
                  </a:lnTo>
                  <a:lnTo>
                    <a:pt x="96" y="699"/>
                  </a:lnTo>
                  <a:lnTo>
                    <a:pt x="90" y="708"/>
                  </a:lnTo>
                  <a:lnTo>
                    <a:pt x="89" y="713"/>
                  </a:lnTo>
                  <a:lnTo>
                    <a:pt x="85" y="716"/>
                  </a:lnTo>
                  <a:lnTo>
                    <a:pt x="85" y="718"/>
                  </a:lnTo>
                  <a:lnTo>
                    <a:pt x="85" y="720"/>
                  </a:lnTo>
                  <a:lnTo>
                    <a:pt x="85" y="721"/>
                  </a:lnTo>
                  <a:lnTo>
                    <a:pt x="77" y="740"/>
                  </a:lnTo>
                  <a:lnTo>
                    <a:pt x="77" y="742"/>
                  </a:lnTo>
                  <a:lnTo>
                    <a:pt x="73" y="745"/>
                  </a:lnTo>
                  <a:lnTo>
                    <a:pt x="73" y="747"/>
                  </a:lnTo>
                  <a:lnTo>
                    <a:pt x="72" y="748"/>
                  </a:lnTo>
                  <a:lnTo>
                    <a:pt x="72" y="752"/>
                  </a:lnTo>
                  <a:lnTo>
                    <a:pt x="72" y="754"/>
                  </a:lnTo>
                  <a:lnTo>
                    <a:pt x="70" y="754"/>
                  </a:lnTo>
                  <a:lnTo>
                    <a:pt x="68" y="759"/>
                  </a:lnTo>
                  <a:lnTo>
                    <a:pt x="67" y="759"/>
                  </a:lnTo>
                  <a:lnTo>
                    <a:pt x="65" y="760"/>
                  </a:lnTo>
                  <a:lnTo>
                    <a:pt x="65" y="760"/>
                  </a:lnTo>
                  <a:lnTo>
                    <a:pt x="65" y="762"/>
                  </a:lnTo>
                  <a:lnTo>
                    <a:pt x="65" y="762"/>
                  </a:lnTo>
                  <a:lnTo>
                    <a:pt x="65" y="764"/>
                  </a:lnTo>
                  <a:lnTo>
                    <a:pt x="65" y="764"/>
                  </a:lnTo>
                  <a:lnTo>
                    <a:pt x="65" y="767"/>
                  </a:lnTo>
                  <a:lnTo>
                    <a:pt x="65" y="767"/>
                  </a:lnTo>
                  <a:lnTo>
                    <a:pt x="67" y="769"/>
                  </a:lnTo>
                  <a:lnTo>
                    <a:pt x="67" y="772"/>
                  </a:lnTo>
                  <a:lnTo>
                    <a:pt x="65" y="774"/>
                  </a:lnTo>
                  <a:lnTo>
                    <a:pt x="67" y="774"/>
                  </a:lnTo>
                  <a:lnTo>
                    <a:pt x="68" y="776"/>
                  </a:lnTo>
                  <a:lnTo>
                    <a:pt x="68" y="776"/>
                  </a:lnTo>
                  <a:lnTo>
                    <a:pt x="70" y="776"/>
                  </a:lnTo>
                  <a:lnTo>
                    <a:pt x="73" y="781"/>
                  </a:lnTo>
                  <a:lnTo>
                    <a:pt x="75" y="786"/>
                  </a:lnTo>
                  <a:lnTo>
                    <a:pt x="77" y="788"/>
                  </a:lnTo>
                  <a:lnTo>
                    <a:pt x="77" y="789"/>
                  </a:lnTo>
                  <a:lnTo>
                    <a:pt x="79" y="793"/>
                  </a:lnTo>
                  <a:lnTo>
                    <a:pt x="79" y="803"/>
                  </a:lnTo>
                  <a:lnTo>
                    <a:pt x="79" y="805"/>
                  </a:lnTo>
                  <a:lnTo>
                    <a:pt x="77" y="806"/>
                  </a:lnTo>
                  <a:lnTo>
                    <a:pt x="75" y="808"/>
                  </a:lnTo>
                  <a:lnTo>
                    <a:pt x="75" y="808"/>
                  </a:lnTo>
                  <a:lnTo>
                    <a:pt x="73" y="808"/>
                  </a:lnTo>
                  <a:lnTo>
                    <a:pt x="73" y="810"/>
                  </a:lnTo>
                  <a:lnTo>
                    <a:pt x="73" y="810"/>
                  </a:lnTo>
                  <a:lnTo>
                    <a:pt x="73" y="811"/>
                  </a:lnTo>
                  <a:lnTo>
                    <a:pt x="73" y="813"/>
                  </a:lnTo>
                  <a:lnTo>
                    <a:pt x="75" y="818"/>
                  </a:lnTo>
                  <a:lnTo>
                    <a:pt x="75" y="827"/>
                  </a:lnTo>
                  <a:lnTo>
                    <a:pt x="75" y="828"/>
                  </a:lnTo>
                  <a:lnTo>
                    <a:pt x="75" y="832"/>
                  </a:lnTo>
                  <a:lnTo>
                    <a:pt x="75" y="837"/>
                  </a:lnTo>
                  <a:lnTo>
                    <a:pt x="75" y="838"/>
                  </a:lnTo>
                  <a:lnTo>
                    <a:pt x="73" y="840"/>
                  </a:lnTo>
                  <a:lnTo>
                    <a:pt x="73" y="840"/>
                  </a:lnTo>
                  <a:lnTo>
                    <a:pt x="73" y="842"/>
                  </a:lnTo>
                  <a:lnTo>
                    <a:pt x="72" y="844"/>
                  </a:lnTo>
                  <a:lnTo>
                    <a:pt x="68" y="845"/>
                  </a:lnTo>
                  <a:lnTo>
                    <a:pt x="68" y="847"/>
                  </a:lnTo>
                  <a:lnTo>
                    <a:pt x="68" y="847"/>
                  </a:lnTo>
                  <a:lnTo>
                    <a:pt x="67" y="849"/>
                  </a:lnTo>
                  <a:lnTo>
                    <a:pt x="65" y="849"/>
                  </a:lnTo>
                  <a:lnTo>
                    <a:pt x="63" y="850"/>
                  </a:lnTo>
                  <a:lnTo>
                    <a:pt x="63" y="850"/>
                  </a:lnTo>
                  <a:lnTo>
                    <a:pt x="63" y="850"/>
                  </a:lnTo>
                  <a:lnTo>
                    <a:pt x="62" y="852"/>
                  </a:lnTo>
                  <a:lnTo>
                    <a:pt x="62" y="852"/>
                  </a:lnTo>
                  <a:lnTo>
                    <a:pt x="60" y="852"/>
                  </a:lnTo>
                  <a:lnTo>
                    <a:pt x="60" y="852"/>
                  </a:lnTo>
                  <a:lnTo>
                    <a:pt x="56" y="862"/>
                  </a:lnTo>
                  <a:lnTo>
                    <a:pt x="55" y="862"/>
                  </a:lnTo>
                  <a:lnTo>
                    <a:pt x="53" y="864"/>
                  </a:lnTo>
                  <a:lnTo>
                    <a:pt x="51" y="872"/>
                  </a:lnTo>
                  <a:lnTo>
                    <a:pt x="51" y="872"/>
                  </a:lnTo>
                  <a:lnTo>
                    <a:pt x="48" y="876"/>
                  </a:lnTo>
                  <a:lnTo>
                    <a:pt x="48" y="878"/>
                  </a:lnTo>
                  <a:lnTo>
                    <a:pt x="48" y="879"/>
                  </a:lnTo>
                  <a:lnTo>
                    <a:pt x="48" y="881"/>
                  </a:lnTo>
                  <a:lnTo>
                    <a:pt x="48" y="883"/>
                  </a:lnTo>
                  <a:lnTo>
                    <a:pt x="46" y="884"/>
                  </a:lnTo>
                  <a:lnTo>
                    <a:pt x="46" y="886"/>
                  </a:lnTo>
                  <a:lnTo>
                    <a:pt x="45" y="888"/>
                  </a:lnTo>
                  <a:lnTo>
                    <a:pt x="45" y="888"/>
                  </a:lnTo>
                  <a:lnTo>
                    <a:pt x="45" y="891"/>
                  </a:lnTo>
                  <a:lnTo>
                    <a:pt x="45" y="893"/>
                  </a:lnTo>
                  <a:lnTo>
                    <a:pt x="46" y="896"/>
                  </a:lnTo>
                  <a:lnTo>
                    <a:pt x="46" y="900"/>
                  </a:lnTo>
                  <a:lnTo>
                    <a:pt x="45" y="901"/>
                  </a:lnTo>
                  <a:lnTo>
                    <a:pt x="43" y="903"/>
                  </a:lnTo>
                  <a:lnTo>
                    <a:pt x="41" y="905"/>
                  </a:lnTo>
                  <a:lnTo>
                    <a:pt x="41" y="906"/>
                  </a:lnTo>
                  <a:lnTo>
                    <a:pt x="43" y="920"/>
                  </a:lnTo>
                  <a:lnTo>
                    <a:pt x="43" y="923"/>
                  </a:lnTo>
                  <a:lnTo>
                    <a:pt x="45" y="927"/>
                  </a:lnTo>
                  <a:lnTo>
                    <a:pt x="46" y="930"/>
                  </a:lnTo>
                  <a:lnTo>
                    <a:pt x="55" y="940"/>
                  </a:lnTo>
                  <a:lnTo>
                    <a:pt x="60" y="947"/>
                  </a:lnTo>
                  <a:lnTo>
                    <a:pt x="62" y="949"/>
                  </a:lnTo>
                  <a:lnTo>
                    <a:pt x="62" y="951"/>
                  </a:lnTo>
                  <a:lnTo>
                    <a:pt x="62" y="952"/>
                  </a:lnTo>
                  <a:lnTo>
                    <a:pt x="62" y="954"/>
                  </a:lnTo>
                  <a:lnTo>
                    <a:pt x="60" y="956"/>
                  </a:lnTo>
                  <a:lnTo>
                    <a:pt x="60" y="957"/>
                  </a:lnTo>
                  <a:lnTo>
                    <a:pt x="62" y="959"/>
                  </a:lnTo>
                  <a:lnTo>
                    <a:pt x="62" y="961"/>
                  </a:lnTo>
                  <a:lnTo>
                    <a:pt x="63" y="961"/>
                  </a:lnTo>
                  <a:lnTo>
                    <a:pt x="65" y="962"/>
                  </a:lnTo>
                  <a:lnTo>
                    <a:pt x="67" y="964"/>
                  </a:lnTo>
                  <a:lnTo>
                    <a:pt x="65" y="966"/>
                  </a:lnTo>
                  <a:lnTo>
                    <a:pt x="65" y="968"/>
                  </a:lnTo>
                  <a:lnTo>
                    <a:pt x="65" y="969"/>
                  </a:lnTo>
                  <a:lnTo>
                    <a:pt x="63" y="969"/>
                  </a:lnTo>
                  <a:lnTo>
                    <a:pt x="63" y="969"/>
                  </a:lnTo>
                  <a:lnTo>
                    <a:pt x="65" y="971"/>
                  </a:lnTo>
                  <a:lnTo>
                    <a:pt x="65" y="973"/>
                  </a:lnTo>
                  <a:lnTo>
                    <a:pt x="67" y="974"/>
                  </a:lnTo>
                  <a:lnTo>
                    <a:pt x="67" y="978"/>
                  </a:lnTo>
                  <a:lnTo>
                    <a:pt x="68" y="979"/>
                  </a:lnTo>
                  <a:lnTo>
                    <a:pt x="70" y="981"/>
                  </a:lnTo>
                  <a:lnTo>
                    <a:pt x="73" y="983"/>
                  </a:lnTo>
                  <a:lnTo>
                    <a:pt x="77" y="985"/>
                  </a:lnTo>
                  <a:lnTo>
                    <a:pt x="77" y="985"/>
                  </a:lnTo>
                  <a:lnTo>
                    <a:pt x="79" y="986"/>
                  </a:lnTo>
                  <a:lnTo>
                    <a:pt x="79" y="988"/>
                  </a:lnTo>
                  <a:lnTo>
                    <a:pt x="82" y="993"/>
                  </a:lnTo>
                  <a:lnTo>
                    <a:pt x="82" y="995"/>
                  </a:lnTo>
                  <a:lnTo>
                    <a:pt x="82" y="996"/>
                  </a:lnTo>
                  <a:lnTo>
                    <a:pt x="89" y="1008"/>
                  </a:lnTo>
                  <a:lnTo>
                    <a:pt x="90" y="1012"/>
                  </a:lnTo>
                  <a:lnTo>
                    <a:pt x="96" y="1020"/>
                  </a:lnTo>
                  <a:lnTo>
                    <a:pt x="99" y="1025"/>
                  </a:lnTo>
                  <a:lnTo>
                    <a:pt x="99" y="1025"/>
                  </a:lnTo>
                  <a:lnTo>
                    <a:pt x="102" y="1029"/>
                  </a:lnTo>
                  <a:lnTo>
                    <a:pt x="102" y="1029"/>
                  </a:lnTo>
                  <a:lnTo>
                    <a:pt x="102" y="1030"/>
                  </a:lnTo>
                  <a:lnTo>
                    <a:pt x="104" y="1030"/>
                  </a:lnTo>
                  <a:lnTo>
                    <a:pt x="104" y="1030"/>
                  </a:lnTo>
                  <a:lnTo>
                    <a:pt x="106" y="1032"/>
                  </a:lnTo>
                  <a:lnTo>
                    <a:pt x="106" y="1034"/>
                  </a:lnTo>
                  <a:lnTo>
                    <a:pt x="106" y="1035"/>
                  </a:lnTo>
                  <a:lnTo>
                    <a:pt x="107" y="1035"/>
                  </a:lnTo>
                  <a:lnTo>
                    <a:pt x="107" y="1037"/>
                  </a:lnTo>
                  <a:lnTo>
                    <a:pt x="107" y="1039"/>
                  </a:lnTo>
                  <a:lnTo>
                    <a:pt x="111" y="1039"/>
                  </a:lnTo>
                  <a:lnTo>
                    <a:pt x="116" y="1042"/>
                  </a:lnTo>
                  <a:lnTo>
                    <a:pt x="118" y="1042"/>
                  </a:lnTo>
                  <a:lnTo>
                    <a:pt x="118" y="1044"/>
                  </a:lnTo>
                  <a:lnTo>
                    <a:pt x="116" y="1047"/>
                  </a:lnTo>
                  <a:lnTo>
                    <a:pt x="116" y="1049"/>
                  </a:lnTo>
                  <a:lnTo>
                    <a:pt x="114" y="1051"/>
                  </a:lnTo>
                  <a:lnTo>
                    <a:pt x="114" y="1052"/>
                  </a:lnTo>
                  <a:lnTo>
                    <a:pt x="116" y="1052"/>
                  </a:lnTo>
                  <a:lnTo>
                    <a:pt x="118" y="1054"/>
                  </a:lnTo>
                  <a:lnTo>
                    <a:pt x="118" y="1056"/>
                  </a:lnTo>
                  <a:lnTo>
                    <a:pt x="118" y="1056"/>
                  </a:lnTo>
                  <a:lnTo>
                    <a:pt x="116" y="1056"/>
                  </a:lnTo>
                  <a:lnTo>
                    <a:pt x="116" y="1056"/>
                  </a:lnTo>
                  <a:lnTo>
                    <a:pt x="114" y="1056"/>
                  </a:lnTo>
                  <a:lnTo>
                    <a:pt x="114" y="1056"/>
                  </a:lnTo>
                  <a:lnTo>
                    <a:pt x="113" y="1056"/>
                  </a:lnTo>
                  <a:lnTo>
                    <a:pt x="113" y="1054"/>
                  </a:lnTo>
                  <a:lnTo>
                    <a:pt x="111" y="1054"/>
                  </a:lnTo>
                  <a:lnTo>
                    <a:pt x="111" y="1054"/>
                  </a:lnTo>
                  <a:lnTo>
                    <a:pt x="111" y="1058"/>
                  </a:lnTo>
                  <a:lnTo>
                    <a:pt x="113" y="1061"/>
                  </a:lnTo>
                  <a:lnTo>
                    <a:pt x="114" y="1063"/>
                  </a:lnTo>
                  <a:lnTo>
                    <a:pt x="114" y="1063"/>
                  </a:lnTo>
                  <a:lnTo>
                    <a:pt x="114" y="1064"/>
                  </a:lnTo>
                  <a:lnTo>
                    <a:pt x="114" y="1066"/>
                  </a:lnTo>
                  <a:lnTo>
                    <a:pt x="113" y="1066"/>
                  </a:lnTo>
                  <a:lnTo>
                    <a:pt x="113" y="1066"/>
                  </a:lnTo>
                  <a:lnTo>
                    <a:pt x="113" y="1066"/>
                  </a:lnTo>
                  <a:lnTo>
                    <a:pt x="113" y="1068"/>
                  </a:lnTo>
                  <a:lnTo>
                    <a:pt x="111" y="1068"/>
                  </a:lnTo>
                  <a:lnTo>
                    <a:pt x="111" y="1069"/>
                  </a:lnTo>
                  <a:lnTo>
                    <a:pt x="109" y="1071"/>
                  </a:lnTo>
                  <a:lnTo>
                    <a:pt x="109" y="1073"/>
                  </a:lnTo>
                  <a:lnTo>
                    <a:pt x="111" y="1075"/>
                  </a:lnTo>
                  <a:lnTo>
                    <a:pt x="111" y="1076"/>
                  </a:lnTo>
                  <a:lnTo>
                    <a:pt x="113" y="1080"/>
                  </a:lnTo>
                  <a:lnTo>
                    <a:pt x="114" y="1081"/>
                  </a:lnTo>
                  <a:lnTo>
                    <a:pt x="113" y="1086"/>
                  </a:lnTo>
                  <a:lnTo>
                    <a:pt x="113" y="1088"/>
                  </a:lnTo>
                  <a:lnTo>
                    <a:pt x="111" y="1088"/>
                  </a:lnTo>
                  <a:lnTo>
                    <a:pt x="107" y="1088"/>
                  </a:lnTo>
                  <a:lnTo>
                    <a:pt x="107" y="1090"/>
                  </a:lnTo>
                  <a:lnTo>
                    <a:pt x="106" y="1091"/>
                  </a:lnTo>
                  <a:lnTo>
                    <a:pt x="106" y="1091"/>
                  </a:lnTo>
                  <a:lnTo>
                    <a:pt x="104" y="1093"/>
                  </a:lnTo>
                  <a:lnTo>
                    <a:pt x="102" y="1095"/>
                  </a:lnTo>
                  <a:lnTo>
                    <a:pt x="101" y="1097"/>
                  </a:lnTo>
                  <a:lnTo>
                    <a:pt x="99" y="1095"/>
                  </a:lnTo>
                  <a:lnTo>
                    <a:pt x="97" y="1090"/>
                  </a:lnTo>
                  <a:lnTo>
                    <a:pt x="92" y="1085"/>
                  </a:lnTo>
                  <a:lnTo>
                    <a:pt x="90" y="1083"/>
                  </a:lnTo>
                  <a:lnTo>
                    <a:pt x="90" y="1081"/>
                  </a:lnTo>
                  <a:lnTo>
                    <a:pt x="89" y="1080"/>
                  </a:lnTo>
                  <a:lnTo>
                    <a:pt x="89" y="1076"/>
                  </a:lnTo>
                  <a:lnTo>
                    <a:pt x="87" y="1071"/>
                  </a:lnTo>
                  <a:lnTo>
                    <a:pt x="87" y="1069"/>
                  </a:lnTo>
                  <a:lnTo>
                    <a:pt x="89" y="1066"/>
                  </a:lnTo>
                  <a:lnTo>
                    <a:pt x="87" y="1066"/>
                  </a:lnTo>
                  <a:lnTo>
                    <a:pt x="85" y="1066"/>
                  </a:lnTo>
                  <a:lnTo>
                    <a:pt x="84" y="1058"/>
                  </a:lnTo>
                  <a:lnTo>
                    <a:pt x="84" y="1056"/>
                  </a:lnTo>
                  <a:lnTo>
                    <a:pt x="85" y="1052"/>
                  </a:lnTo>
                  <a:lnTo>
                    <a:pt x="85" y="1052"/>
                  </a:lnTo>
                  <a:lnTo>
                    <a:pt x="84" y="1052"/>
                  </a:lnTo>
                  <a:lnTo>
                    <a:pt x="82" y="1052"/>
                  </a:lnTo>
                  <a:lnTo>
                    <a:pt x="82" y="1052"/>
                  </a:lnTo>
                  <a:lnTo>
                    <a:pt x="82" y="1052"/>
                  </a:lnTo>
                  <a:lnTo>
                    <a:pt x="82" y="1052"/>
                  </a:lnTo>
                  <a:lnTo>
                    <a:pt x="82" y="1054"/>
                  </a:lnTo>
                  <a:lnTo>
                    <a:pt x="82" y="1056"/>
                  </a:lnTo>
                  <a:lnTo>
                    <a:pt x="84" y="1056"/>
                  </a:lnTo>
                  <a:lnTo>
                    <a:pt x="82" y="1059"/>
                  </a:lnTo>
                  <a:lnTo>
                    <a:pt x="82" y="1063"/>
                  </a:lnTo>
                  <a:lnTo>
                    <a:pt x="80" y="1066"/>
                  </a:lnTo>
                  <a:lnTo>
                    <a:pt x="75" y="1075"/>
                  </a:lnTo>
                  <a:lnTo>
                    <a:pt x="73" y="1075"/>
                  </a:lnTo>
                  <a:lnTo>
                    <a:pt x="72" y="1073"/>
                  </a:lnTo>
                  <a:lnTo>
                    <a:pt x="70" y="1073"/>
                  </a:lnTo>
                  <a:lnTo>
                    <a:pt x="70" y="1071"/>
                  </a:lnTo>
                  <a:lnTo>
                    <a:pt x="68" y="1069"/>
                  </a:lnTo>
                  <a:lnTo>
                    <a:pt x="68" y="1068"/>
                  </a:lnTo>
                  <a:lnTo>
                    <a:pt x="67" y="1064"/>
                  </a:lnTo>
                  <a:lnTo>
                    <a:pt x="67" y="1061"/>
                  </a:lnTo>
                  <a:lnTo>
                    <a:pt x="67" y="1059"/>
                  </a:lnTo>
                  <a:lnTo>
                    <a:pt x="68" y="1056"/>
                  </a:lnTo>
                  <a:lnTo>
                    <a:pt x="70" y="1056"/>
                  </a:lnTo>
                  <a:lnTo>
                    <a:pt x="70" y="1054"/>
                  </a:lnTo>
                  <a:lnTo>
                    <a:pt x="70" y="1052"/>
                  </a:lnTo>
                  <a:lnTo>
                    <a:pt x="70" y="1051"/>
                  </a:lnTo>
                  <a:lnTo>
                    <a:pt x="72" y="1049"/>
                  </a:lnTo>
                  <a:lnTo>
                    <a:pt x="72" y="1049"/>
                  </a:lnTo>
                  <a:lnTo>
                    <a:pt x="72" y="1047"/>
                  </a:lnTo>
                  <a:lnTo>
                    <a:pt x="72" y="1046"/>
                  </a:lnTo>
                  <a:lnTo>
                    <a:pt x="72" y="1046"/>
                  </a:lnTo>
                  <a:lnTo>
                    <a:pt x="70" y="1046"/>
                  </a:lnTo>
                  <a:lnTo>
                    <a:pt x="70" y="1044"/>
                  </a:lnTo>
                  <a:lnTo>
                    <a:pt x="70" y="1044"/>
                  </a:lnTo>
                  <a:lnTo>
                    <a:pt x="68" y="1042"/>
                  </a:lnTo>
                  <a:lnTo>
                    <a:pt x="70" y="1041"/>
                  </a:lnTo>
                  <a:lnTo>
                    <a:pt x="68" y="1039"/>
                  </a:lnTo>
                  <a:lnTo>
                    <a:pt x="67" y="1037"/>
                  </a:lnTo>
                  <a:lnTo>
                    <a:pt x="65" y="1035"/>
                  </a:lnTo>
                  <a:lnTo>
                    <a:pt x="63" y="1034"/>
                  </a:lnTo>
                  <a:lnTo>
                    <a:pt x="58" y="1030"/>
                  </a:lnTo>
                  <a:lnTo>
                    <a:pt x="58" y="1030"/>
                  </a:lnTo>
                  <a:lnTo>
                    <a:pt x="58" y="1029"/>
                  </a:lnTo>
                  <a:lnTo>
                    <a:pt x="56" y="1025"/>
                  </a:lnTo>
                  <a:lnTo>
                    <a:pt x="56" y="1024"/>
                  </a:lnTo>
                  <a:lnTo>
                    <a:pt x="55" y="1024"/>
                  </a:lnTo>
                  <a:lnTo>
                    <a:pt x="55" y="1024"/>
                  </a:lnTo>
                  <a:lnTo>
                    <a:pt x="53" y="1024"/>
                  </a:lnTo>
                  <a:lnTo>
                    <a:pt x="53" y="1024"/>
                  </a:lnTo>
                  <a:lnTo>
                    <a:pt x="53" y="1022"/>
                  </a:lnTo>
                  <a:lnTo>
                    <a:pt x="51" y="1022"/>
                  </a:lnTo>
                  <a:lnTo>
                    <a:pt x="51" y="1022"/>
                  </a:lnTo>
                  <a:lnTo>
                    <a:pt x="51" y="1020"/>
                  </a:lnTo>
                  <a:lnTo>
                    <a:pt x="51" y="1017"/>
                  </a:lnTo>
                  <a:lnTo>
                    <a:pt x="51" y="1013"/>
                  </a:lnTo>
                  <a:lnTo>
                    <a:pt x="50" y="1013"/>
                  </a:lnTo>
                  <a:lnTo>
                    <a:pt x="48" y="1017"/>
                  </a:lnTo>
                  <a:lnTo>
                    <a:pt x="46" y="1020"/>
                  </a:lnTo>
                  <a:lnTo>
                    <a:pt x="46" y="1022"/>
                  </a:lnTo>
                  <a:lnTo>
                    <a:pt x="43" y="1025"/>
                  </a:lnTo>
                  <a:lnTo>
                    <a:pt x="43" y="1025"/>
                  </a:lnTo>
                  <a:lnTo>
                    <a:pt x="43" y="1029"/>
                  </a:lnTo>
                  <a:lnTo>
                    <a:pt x="41" y="1030"/>
                  </a:lnTo>
                  <a:lnTo>
                    <a:pt x="43" y="1032"/>
                  </a:lnTo>
                  <a:lnTo>
                    <a:pt x="43" y="1034"/>
                  </a:lnTo>
                  <a:lnTo>
                    <a:pt x="46" y="1035"/>
                  </a:lnTo>
                  <a:lnTo>
                    <a:pt x="48" y="1037"/>
                  </a:lnTo>
                  <a:lnTo>
                    <a:pt x="46" y="1039"/>
                  </a:lnTo>
                  <a:lnTo>
                    <a:pt x="46" y="1039"/>
                  </a:lnTo>
                  <a:lnTo>
                    <a:pt x="46" y="1041"/>
                  </a:lnTo>
                  <a:lnTo>
                    <a:pt x="48" y="1042"/>
                  </a:lnTo>
                  <a:lnTo>
                    <a:pt x="48" y="1042"/>
                  </a:lnTo>
                  <a:lnTo>
                    <a:pt x="50" y="1044"/>
                  </a:lnTo>
                  <a:lnTo>
                    <a:pt x="51" y="1044"/>
                  </a:lnTo>
                  <a:lnTo>
                    <a:pt x="51" y="1046"/>
                  </a:lnTo>
                  <a:lnTo>
                    <a:pt x="51" y="1047"/>
                  </a:lnTo>
                  <a:lnTo>
                    <a:pt x="51" y="1049"/>
                  </a:lnTo>
                  <a:lnTo>
                    <a:pt x="51" y="1049"/>
                  </a:lnTo>
                  <a:lnTo>
                    <a:pt x="55" y="1052"/>
                  </a:lnTo>
                  <a:lnTo>
                    <a:pt x="56" y="1063"/>
                  </a:lnTo>
                  <a:lnTo>
                    <a:pt x="56" y="1063"/>
                  </a:lnTo>
                  <a:lnTo>
                    <a:pt x="58" y="1064"/>
                  </a:lnTo>
                  <a:lnTo>
                    <a:pt x="60" y="1066"/>
                  </a:lnTo>
                  <a:lnTo>
                    <a:pt x="62" y="1066"/>
                  </a:lnTo>
                  <a:lnTo>
                    <a:pt x="65" y="1069"/>
                  </a:lnTo>
                  <a:lnTo>
                    <a:pt x="65" y="1071"/>
                  </a:lnTo>
                  <a:lnTo>
                    <a:pt x="65" y="1073"/>
                  </a:lnTo>
                  <a:lnTo>
                    <a:pt x="65" y="1075"/>
                  </a:lnTo>
                  <a:lnTo>
                    <a:pt x="67" y="1075"/>
                  </a:lnTo>
                  <a:lnTo>
                    <a:pt x="73" y="1076"/>
                  </a:lnTo>
                  <a:lnTo>
                    <a:pt x="75" y="1078"/>
                  </a:lnTo>
                  <a:lnTo>
                    <a:pt x="79" y="1080"/>
                  </a:lnTo>
                  <a:lnTo>
                    <a:pt x="80" y="1081"/>
                  </a:lnTo>
                  <a:lnTo>
                    <a:pt x="82" y="1085"/>
                  </a:lnTo>
                  <a:lnTo>
                    <a:pt x="82" y="1086"/>
                  </a:lnTo>
                  <a:lnTo>
                    <a:pt x="82" y="1088"/>
                  </a:lnTo>
                  <a:lnTo>
                    <a:pt x="82" y="1091"/>
                  </a:lnTo>
                  <a:lnTo>
                    <a:pt x="82" y="1093"/>
                  </a:lnTo>
                  <a:lnTo>
                    <a:pt x="84" y="1097"/>
                  </a:lnTo>
                  <a:lnTo>
                    <a:pt x="84" y="1098"/>
                  </a:lnTo>
                  <a:lnTo>
                    <a:pt x="82" y="1100"/>
                  </a:lnTo>
                  <a:lnTo>
                    <a:pt x="82" y="1102"/>
                  </a:lnTo>
                  <a:lnTo>
                    <a:pt x="80" y="1103"/>
                  </a:lnTo>
                  <a:lnTo>
                    <a:pt x="79" y="1103"/>
                  </a:lnTo>
                  <a:lnTo>
                    <a:pt x="79" y="1103"/>
                  </a:lnTo>
                  <a:lnTo>
                    <a:pt x="77" y="1108"/>
                  </a:lnTo>
                  <a:lnTo>
                    <a:pt x="75" y="1108"/>
                  </a:lnTo>
                  <a:lnTo>
                    <a:pt x="73" y="1107"/>
                  </a:lnTo>
                  <a:lnTo>
                    <a:pt x="73" y="1107"/>
                  </a:lnTo>
                  <a:lnTo>
                    <a:pt x="72" y="1107"/>
                  </a:lnTo>
                  <a:lnTo>
                    <a:pt x="70" y="1108"/>
                  </a:lnTo>
                  <a:lnTo>
                    <a:pt x="67" y="1110"/>
                  </a:lnTo>
                  <a:lnTo>
                    <a:pt x="67" y="1110"/>
                  </a:lnTo>
                  <a:lnTo>
                    <a:pt x="68" y="1114"/>
                  </a:lnTo>
                  <a:lnTo>
                    <a:pt x="65" y="1114"/>
                  </a:lnTo>
                  <a:lnTo>
                    <a:pt x="63" y="1112"/>
                  </a:lnTo>
                  <a:lnTo>
                    <a:pt x="63" y="1112"/>
                  </a:lnTo>
                  <a:lnTo>
                    <a:pt x="63" y="1110"/>
                  </a:lnTo>
                  <a:lnTo>
                    <a:pt x="63" y="1108"/>
                  </a:lnTo>
                  <a:lnTo>
                    <a:pt x="63" y="1108"/>
                  </a:lnTo>
                  <a:lnTo>
                    <a:pt x="62" y="1108"/>
                  </a:lnTo>
                  <a:lnTo>
                    <a:pt x="62" y="1107"/>
                  </a:lnTo>
                  <a:lnTo>
                    <a:pt x="62" y="1105"/>
                  </a:lnTo>
                  <a:lnTo>
                    <a:pt x="62" y="1102"/>
                  </a:lnTo>
                  <a:lnTo>
                    <a:pt x="62" y="1102"/>
                  </a:lnTo>
                  <a:lnTo>
                    <a:pt x="62" y="1098"/>
                  </a:lnTo>
                  <a:lnTo>
                    <a:pt x="62" y="1098"/>
                  </a:lnTo>
                  <a:lnTo>
                    <a:pt x="62" y="1097"/>
                  </a:lnTo>
                  <a:lnTo>
                    <a:pt x="60" y="1097"/>
                  </a:lnTo>
                  <a:lnTo>
                    <a:pt x="60" y="1098"/>
                  </a:lnTo>
                  <a:lnTo>
                    <a:pt x="60" y="1098"/>
                  </a:lnTo>
                  <a:lnTo>
                    <a:pt x="60" y="1100"/>
                  </a:lnTo>
                  <a:lnTo>
                    <a:pt x="58" y="1102"/>
                  </a:lnTo>
                  <a:lnTo>
                    <a:pt x="58" y="1103"/>
                  </a:lnTo>
                  <a:lnTo>
                    <a:pt x="58" y="1108"/>
                  </a:lnTo>
                  <a:lnTo>
                    <a:pt x="56" y="1108"/>
                  </a:lnTo>
                  <a:lnTo>
                    <a:pt x="56" y="1107"/>
                  </a:lnTo>
                  <a:lnTo>
                    <a:pt x="56" y="1105"/>
                  </a:lnTo>
                  <a:lnTo>
                    <a:pt x="56" y="1100"/>
                  </a:lnTo>
                  <a:lnTo>
                    <a:pt x="55" y="1097"/>
                  </a:lnTo>
                  <a:lnTo>
                    <a:pt x="55" y="1097"/>
                  </a:lnTo>
                  <a:lnTo>
                    <a:pt x="55" y="1095"/>
                  </a:lnTo>
                  <a:lnTo>
                    <a:pt x="55" y="1093"/>
                  </a:lnTo>
                  <a:lnTo>
                    <a:pt x="55" y="1091"/>
                  </a:lnTo>
                  <a:lnTo>
                    <a:pt x="55" y="1090"/>
                  </a:lnTo>
                  <a:lnTo>
                    <a:pt x="55" y="1085"/>
                  </a:lnTo>
                  <a:lnTo>
                    <a:pt x="53" y="1083"/>
                  </a:lnTo>
                  <a:lnTo>
                    <a:pt x="53" y="1081"/>
                  </a:lnTo>
                  <a:lnTo>
                    <a:pt x="51" y="1080"/>
                  </a:lnTo>
                  <a:lnTo>
                    <a:pt x="51" y="1081"/>
                  </a:lnTo>
                  <a:lnTo>
                    <a:pt x="51" y="1086"/>
                  </a:lnTo>
                  <a:lnTo>
                    <a:pt x="51" y="1088"/>
                  </a:lnTo>
                  <a:lnTo>
                    <a:pt x="50" y="1090"/>
                  </a:lnTo>
                  <a:lnTo>
                    <a:pt x="50" y="1088"/>
                  </a:lnTo>
                  <a:lnTo>
                    <a:pt x="48" y="1086"/>
                  </a:lnTo>
                  <a:lnTo>
                    <a:pt x="48" y="1081"/>
                  </a:lnTo>
                  <a:lnTo>
                    <a:pt x="48" y="1081"/>
                  </a:lnTo>
                  <a:lnTo>
                    <a:pt x="48" y="1080"/>
                  </a:lnTo>
                  <a:lnTo>
                    <a:pt x="48" y="1080"/>
                  </a:lnTo>
                  <a:lnTo>
                    <a:pt x="48" y="1080"/>
                  </a:lnTo>
                  <a:lnTo>
                    <a:pt x="46" y="1076"/>
                  </a:lnTo>
                  <a:lnTo>
                    <a:pt x="45" y="1073"/>
                  </a:lnTo>
                  <a:lnTo>
                    <a:pt x="43" y="1069"/>
                  </a:lnTo>
                  <a:lnTo>
                    <a:pt x="43" y="1068"/>
                  </a:lnTo>
                  <a:lnTo>
                    <a:pt x="41" y="1069"/>
                  </a:lnTo>
                  <a:lnTo>
                    <a:pt x="41" y="1071"/>
                  </a:lnTo>
                  <a:lnTo>
                    <a:pt x="40" y="1061"/>
                  </a:lnTo>
                  <a:lnTo>
                    <a:pt x="40" y="1058"/>
                  </a:lnTo>
                  <a:lnTo>
                    <a:pt x="38" y="1059"/>
                  </a:lnTo>
                  <a:lnTo>
                    <a:pt x="40" y="1066"/>
                  </a:lnTo>
                  <a:lnTo>
                    <a:pt x="40" y="1076"/>
                  </a:lnTo>
                  <a:lnTo>
                    <a:pt x="38" y="1080"/>
                  </a:lnTo>
                  <a:lnTo>
                    <a:pt x="38" y="1081"/>
                  </a:lnTo>
                  <a:lnTo>
                    <a:pt x="38" y="1083"/>
                  </a:lnTo>
                  <a:lnTo>
                    <a:pt x="40" y="1088"/>
                  </a:lnTo>
                  <a:lnTo>
                    <a:pt x="41" y="1090"/>
                  </a:lnTo>
                  <a:lnTo>
                    <a:pt x="40" y="1088"/>
                  </a:lnTo>
                  <a:lnTo>
                    <a:pt x="38" y="1088"/>
                  </a:lnTo>
                  <a:lnTo>
                    <a:pt x="38" y="1086"/>
                  </a:lnTo>
                  <a:lnTo>
                    <a:pt x="36" y="1085"/>
                  </a:lnTo>
                  <a:lnTo>
                    <a:pt x="36" y="1085"/>
                  </a:lnTo>
                  <a:lnTo>
                    <a:pt x="36" y="1085"/>
                  </a:lnTo>
                  <a:lnTo>
                    <a:pt x="36" y="1083"/>
                  </a:lnTo>
                  <a:lnTo>
                    <a:pt x="36" y="1083"/>
                  </a:lnTo>
                  <a:lnTo>
                    <a:pt x="34" y="1080"/>
                  </a:lnTo>
                  <a:lnTo>
                    <a:pt x="34" y="1078"/>
                  </a:lnTo>
                  <a:lnTo>
                    <a:pt x="34" y="1059"/>
                  </a:lnTo>
                  <a:lnTo>
                    <a:pt x="33" y="1058"/>
                  </a:lnTo>
                  <a:lnTo>
                    <a:pt x="33" y="1059"/>
                  </a:lnTo>
                  <a:lnTo>
                    <a:pt x="31" y="1061"/>
                  </a:lnTo>
                  <a:lnTo>
                    <a:pt x="31" y="1064"/>
                  </a:lnTo>
                  <a:lnTo>
                    <a:pt x="33" y="1068"/>
                  </a:lnTo>
                  <a:lnTo>
                    <a:pt x="33" y="1069"/>
                  </a:lnTo>
                  <a:lnTo>
                    <a:pt x="31" y="1071"/>
                  </a:lnTo>
                  <a:lnTo>
                    <a:pt x="31" y="1073"/>
                  </a:lnTo>
                  <a:lnTo>
                    <a:pt x="31" y="1076"/>
                  </a:lnTo>
                  <a:lnTo>
                    <a:pt x="29" y="1076"/>
                  </a:lnTo>
                  <a:lnTo>
                    <a:pt x="29" y="1075"/>
                  </a:lnTo>
                  <a:lnTo>
                    <a:pt x="29" y="1073"/>
                  </a:lnTo>
                  <a:lnTo>
                    <a:pt x="28" y="1073"/>
                  </a:lnTo>
                  <a:lnTo>
                    <a:pt x="26" y="1071"/>
                  </a:lnTo>
                  <a:lnTo>
                    <a:pt x="24" y="1071"/>
                  </a:lnTo>
                  <a:lnTo>
                    <a:pt x="21" y="1069"/>
                  </a:lnTo>
                  <a:lnTo>
                    <a:pt x="19" y="1069"/>
                  </a:lnTo>
                  <a:lnTo>
                    <a:pt x="21" y="1071"/>
                  </a:lnTo>
                  <a:lnTo>
                    <a:pt x="28" y="1075"/>
                  </a:lnTo>
                  <a:lnTo>
                    <a:pt x="29" y="1080"/>
                  </a:lnTo>
                  <a:lnTo>
                    <a:pt x="31" y="1081"/>
                  </a:lnTo>
                  <a:lnTo>
                    <a:pt x="33" y="1085"/>
                  </a:lnTo>
                  <a:lnTo>
                    <a:pt x="31" y="1086"/>
                  </a:lnTo>
                  <a:lnTo>
                    <a:pt x="33" y="1088"/>
                  </a:lnTo>
                  <a:lnTo>
                    <a:pt x="33" y="1090"/>
                  </a:lnTo>
                  <a:lnTo>
                    <a:pt x="34" y="1091"/>
                  </a:lnTo>
                  <a:lnTo>
                    <a:pt x="36" y="1093"/>
                  </a:lnTo>
                  <a:lnTo>
                    <a:pt x="38" y="1095"/>
                  </a:lnTo>
                  <a:lnTo>
                    <a:pt x="40" y="1095"/>
                  </a:lnTo>
                  <a:lnTo>
                    <a:pt x="48" y="1105"/>
                  </a:lnTo>
                  <a:lnTo>
                    <a:pt x="55" y="1110"/>
                  </a:lnTo>
                  <a:lnTo>
                    <a:pt x="55" y="1112"/>
                  </a:lnTo>
                  <a:lnTo>
                    <a:pt x="56" y="1114"/>
                  </a:lnTo>
                  <a:lnTo>
                    <a:pt x="65" y="1122"/>
                  </a:lnTo>
                  <a:lnTo>
                    <a:pt x="73" y="1136"/>
                  </a:lnTo>
                  <a:lnTo>
                    <a:pt x="89" y="1158"/>
                  </a:lnTo>
                  <a:lnTo>
                    <a:pt x="96" y="1170"/>
                  </a:lnTo>
                  <a:lnTo>
                    <a:pt x="101" y="1181"/>
                  </a:lnTo>
                  <a:lnTo>
                    <a:pt x="107" y="1202"/>
                  </a:lnTo>
                  <a:lnTo>
                    <a:pt x="107" y="1204"/>
                  </a:lnTo>
                  <a:lnTo>
                    <a:pt x="107" y="1204"/>
                  </a:lnTo>
                  <a:lnTo>
                    <a:pt x="106" y="1205"/>
                  </a:lnTo>
                  <a:lnTo>
                    <a:pt x="106" y="1207"/>
                  </a:lnTo>
                  <a:lnTo>
                    <a:pt x="106" y="1209"/>
                  </a:lnTo>
                  <a:lnTo>
                    <a:pt x="104" y="1212"/>
                  </a:lnTo>
                  <a:lnTo>
                    <a:pt x="102" y="1214"/>
                  </a:lnTo>
                  <a:lnTo>
                    <a:pt x="102" y="1217"/>
                  </a:lnTo>
                  <a:lnTo>
                    <a:pt x="104" y="1221"/>
                  </a:lnTo>
                  <a:lnTo>
                    <a:pt x="107" y="1231"/>
                  </a:lnTo>
                  <a:lnTo>
                    <a:pt x="107" y="1231"/>
                  </a:lnTo>
                  <a:lnTo>
                    <a:pt x="107" y="1234"/>
                  </a:lnTo>
                  <a:lnTo>
                    <a:pt x="107" y="1234"/>
                  </a:lnTo>
                  <a:lnTo>
                    <a:pt x="107" y="1236"/>
                  </a:lnTo>
                  <a:lnTo>
                    <a:pt x="109" y="1238"/>
                  </a:lnTo>
                  <a:lnTo>
                    <a:pt x="116" y="1246"/>
                  </a:lnTo>
                  <a:lnTo>
                    <a:pt x="118" y="1246"/>
                  </a:lnTo>
                  <a:lnTo>
                    <a:pt x="119" y="1248"/>
                  </a:lnTo>
                  <a:lnTo>
                    <a:pt x="121" y="1249"/>
                  </a:lnTo>
                  <a:lnTo>
                    <a:pt x="126" y="1255"/>
                  </a:lnTo>
                  <a:lnTo>
                    <a:pt x="126" y="1256"/>
                  </a:lnTo>
                  <a:lnTo>
                    <a:pt x="126" y="1256"/>
                  </a:lnTo>
                  <a:lnTo>
                    <a:pt x="131" y="1263"/>
                  </a:lnTo>
                  <a:lnTo>
                    <a:pt x="138" y="1271"/>
                  </a:lnTo>
                  <a:lnTo>
                    <a:pt x="140" y="1273"/>
                  </a:lnTo>
                  <a:lnTo>
                    <a:pt x="145" y="1285"/>
                  </a:lnTo>
                  <a:lnTo>
                    <a:pt x="146" y="1288"/>
                  </a:lnTo>
                  <a:lnTo>
                    <a:pt x="146" y="1294"/>
                  </a:lnTo>
                  <a:lnTo>
                    <a:pt x="145" y="1297"/>
                  </a:lnTo>
                  <a:lnTo>
                    <a:pt x="145" y="1297"/>
                  </a:lnTo>
                  <a:lnTo>
                    <a:pt x="146" y="1300"/>
                  </a:lnTo>
                  <a:lnTo>
                    <a:pt x="148" y="1302"/>
                  </a:lnTo>
                  <a:lnTo>
                    <a:pt x="150" y="1307"/>
                  </a:lnTo>
                  <a:lnTo>
                    <a:pt x="152" y="1307"/>
                  </a:lnTo>
                  <a:lnTo>
                    <a:pt x="167" y="1322"/>
                  </a:lnTo>
                  <a:lnTo>
                    <a:pt x="167" y="1324"/>
                  </a:lnTo>
                  <a:lnTo>
                    <a:pt x="172" y="1334"/>
                  </a:lnTo>
                  <a:lnTo>
                    <a:pt x="174" y="1339"/>
                  </a:lnTo>
                  <a:lnTo>
                    <a:pt x="175" y="1343"/>
                  </a:lnTo>
                  <a:lnTo>
                    <a:pt x="175" y="1345"/>
                  </a:lnTo>
                  <a:lnTo>
                    <a:pt x="175" y="1346"/>
                  </a:lnTo>
                  <a:lnTo>
                    <a:pt x="175" y="1348"/>
                  </a:lnTo>
                  <a:lnTo>
                    <a:pt x="177" y="1351"/>
                  </a:lnTo>
                  <a:lnTo>
                    <a:pt x="179" y="1356"/>
                  </a:lnTo>
                  <a:lnTo>
                    <a:pt x="179" y="1358"/>
                  </a:lnTo>
                  <a:lnTo>
                    <a:pt x="179" y="1360"/>
                  </a:lnTo>
                  <a:lnTo>
                    <a:pt x="177" y="1365"/>
                  </a:lnTo>
                  <a:lnTo>
                    <a:pt x="175" y="1372"/>
                  </a:lnTo>
                  <a:lnTo>
                    <a:pt x="175" y="1378"/>
                  </a:lnTo>
                  <a:lnTo>
                    <a:pt x="175" y="1387"/>
                  </a:lnTo>
                  <a:lnTo>
                    <a:pt x="177" y="1387"/>
                  </a:lnTo>
                  <a:lnTo>
                    <a:pt x="177" y="1390"/>
                  </a:lnTo>
                  <a:lnTo>
                    <a:pt x="177" y="1392"/>
                  </a:lnTo>
                  <a:lnTo>
                    <a:pt x="175" y="1404"/>
                  </a:lnTo>
                  <a:lnTo>
                    <a:pt x="175" y="1407"/>
                  </a:lnTo>
                  <a:lnTo>
                    <a:pt x="177" y="1407"/>
                  </a:lnTo>
                  <a:lnTo>
                    <a:pt x="177" y="1407"/>
                  </a:lnTo>
                  <a:lnTo>
                    <a:pt x="179" y="1409"/>
                  </a:lnTo>
                  <a:lnTo>
                    <a:pt x="179" y="1411"/>
                  </a:lnTo>
                  <a:lnTo>
                    <a:pt x="179" y="1412"/>
                  </a:lnTo>
                  <a:lnTo>
                    <a:pt x="180" y="1414"/>
                  </a:lnTo>
                  <a:lnTo>
                    <a:pt x="179" y="1416"/>
                  </a:lnTo>
                  <a:lnTo>
                    <a:pt x="179" y="1418"/>
                  </a:lnTo>
                  <a:lnTo>
                    <a:pt x="179" y="1419"/>
                  </a:lnTo>
                  <a:lnTo>
                    <a:pt x="179" y="1421"/>
                  </a:lnTo>
                  <a:lnTo>
                    <a:pt x="180" y="1421"/>
                  </a:lnTo>
                  <a:lnTo>
                    <a:pt x="182" y="1423"/>
                  </a:lnTo>
                  <a:lnTo>
                    <a:pt x="182" y="1423"/>
                  </a:lnTo>
                  <a:lnTo>
                    <a:pt x="182" y="1424"/>
                  </a:lnTo>
                  <a:lnTo>
                    <a:pt x="182" y="1424"/>
                  </a:lnTo>
                  <a:lnTo>
                    <a:pt x="182" y="1426"/>
                  </a:lnTo>
                  <a:lnTo>
                    <a:pt x="182" y="1428"/>
                  </a:lnTo>
                  <a:lnTo>
                    <a:pt x="182" y="1428"/>
                  </a:lnTo>
                  <a:lnTo>
                    <a:pt x="182" y="1428"/>
                  </a:lnTo>
                  <a:lnTo>
                    <a:pt x="182" y="1429"/>
                  </a:lnTo>
                  <a:lnTo>
                    <a:pt x="182" y="1429"/>
                  </a:lnTo>
                  <a:lnTo>
                    <a:pt x="182" y="1431"/>
                  </a:lnTo>
                  <a:lnTo>
                    <a:pt x="184" y="1433"/>
                  </a:lnTo>
                  <a:lnTo>
                    <a:pt x="186" y="1440"/>
                  </a:lnTo>
                  <a:lnTo>
                    <a:pt x="186" y="1441"/>
                  </a:lnTo>
                  <a:lnTo>
                    <a:pt x="186" y="1445"/>
                  </a:lnTo>
                  <a:lnTo>
                    <a:pt x="186" y="1446"/>
                  </a:lnTo>
                  <a:lnTo>
                    <a:pt x="189" y="1453"/>
                  </a:lnTo>
                  <a:lnTo>
                    <a:pt x="189" y="1455"/>
                  </a:lnTo>
                  <a:lnTo>
                    <a:pt x="189" y="1455"/>
                  </a:lnTo>
                  <a:lnTo>
                    <a:pt x="194" y="1465"/>
                  </a:lnTo>
                  <a:lnTo>
                    <a:pt x="196" y="1467"/>
                  </a:lnTo>
                  <a:lnTo>
                    <a:pt x="196" y="1467"/>
                  </a:lnTo>
                  <a:lnTo>
                    <a:pt x="196" y="1472"/>
                  </a:lnTo>
                  <a:lnTo>
                    <a:pt x="201" y="1477"/>
                  </a:lnTo>
                  <a:lnTo>
                    <a:pt x="208" y="1485"/>
                  </a:lnTo>
                  <a:lnTo>
                    <a:pt x="214" y="1499"/>
                  </a:lnTo>
                  <a:lnTo>
                    <a:pt x="219" y="1513"/>
                  </a:lnTo>
                  <a:lnTo>
                    <a:pt x="228" y="1525"/>
                  </a:lnTo>
                  <a:lnTo>
                    <a:pt x="233" y="1535"/>
                  </a:lnTo>
                  <a:lnTo>
                    <a:pt x="240" y="1543"/>
                  </a:lnTo>
                  <a:lnTo>
                    <a:pt x="242" y="1547"/>
                  </a:lnTo>
                  <a:lnTo>
                    <a:pt x="243" y="1553"/>
                  </a:lnTo>
                  <a:lnTo>
                    <a:pt x="245" y="1567"/>
                  </a:lnTo>
                  <a:lnTo>
                    <a:pt x="243" y="1577"/>
                  </a:lnTo>
                  <a:lnTo>
                    <a:pt x="243" y="1579"/>
                  </a:lnTo>
                  <a:lnTo>
                    <a:pt x="245" y="1581"/>
                  </a:lnTo>
                  <a:lnTo>
                    <a:pt x="245" y="1582"/>
                  </a:lnTo>
                  <a:lnTo>
                    <a:pt x="245" y="1584"/>
                  </a:lnTo>
                  <a:lnTo>
                    <a:pt x="243" y="1584"/>
                  </a:lnTo>
                  <a:lnTo>
                    <a:pt x="245" y="1586"/>
                  </a:lnTo>
                  <a:lnTo>
                    <a:pt x="245" y="1586"/>
                  </a:lnTo>
                  <a:lnTo>
                    <a:pt x="245" y="1587"/>
                  </a:lnTo>
                  <a:lnTo>
                    <a:pt x="247" y="1589"/>
                  </a:lnTo>
                  <a:lnTo>
                    <a:pt x="245" y="1592"/>
                  </a:lnTo>
                  <a:lnTo>
                    <a:pt x="245" y="1594"/>
                  </a:lnTo>
                  <a:lnTo>
                    <a:pt x="243" y="1596"/>
                  </a:lnTo>
                  <a:lnTo>
                    <a:pt x="243" y="1598"/>
                  </a:lnTo>
                  <a:lnTo>
                    <a:pt x="238" y="1598"/>
                  </a:lnTo>
                  <a:lnTo>
                    <a:pt x="240" y="1598"/>
                  </a:lnTo>
                  <a:lnTo>
                    <a:pt x="242" y="1599"/>
                  </a:lnTo>
                  <a:lnTo>
                    <a:pt x="243" y="1601"/>
                  </a:lnTo>
                  <a:lnTo>
                    <a:pt x="243" y="1603"/>
                  </a:lnTo>
                  <a:lnTo>
                    <a:pt x="243" y="1603"/>
                  </a:lnTo>
                  <a:lnTo>
                    <a:pt x="242" y="1604"/>
                  </a:lnTo>
                  <a:lnTo>
                    <a:pt x="243" y="1606"/>
                  </a:lnTo>
                  <a:lnTo>
                    <a:pt x="245" y="1609"/>
                  </a:lnTo>
                  <a:lnTo>
                    <a:pt x="245" y="1613"/>
                  </a:lnTo>
                  <a:lnTo>
                    <a:pt x="243" y="1616"/>
                  </a:lnTo>
                  <a:lnTo>
                    <a:pt x="243" y="1616"/>
                  </a:lnTo>
                  <a:lnTo>
                    <a:pt x="243" y="1618"/>
                  </a:lnTo>
                  <a:lnTo>
                    <a:pt x="242" y="1618"/>
                  </a:lnTo>
                  <a:lnTo>
                    <a:pt x="242" y="1620"/>
                  </a:lnTo>
                  <a:lnTo>
                    <a:pt x="243" y="1621"/>
                  </a:lnTo>
                  <a:lnTo>
                    <a:pt x="243" y="1621"/>
                  </a:lnTo>
                  <a:lnTo>
                    <a:pt x="245" y="1623"/>
                  </a:lnTo>
                  <a:lnTo>
                    <a:pt x="247" y="1623"/>
                  </a:lnTo>
                  <a:lnTo>
                    <a:pt x="247" y="1625"/>
                  </a:lnTo>
                  <a:lnTo>
                    <a:pt x="247" y="1628"/>
                  </a:lnTo>
                  <a:lnTo>
                    <a:pt x="245" y="1628"/>
                  </a:lnTo>
                  <a:lnTo>
                    <a:pt x="242" y="1628"/>
                  </a:lnTo>
                  <a:lnTo>
                    <a:pt x="240" y="1628"/>
                  </a:lnTo>
                  <a:lnTo>
                    <a:pt x="238" y="1626"/>
                  </a:lnTo>
                  <a:lnTo>
                    <a:pt x="238" y="1626"/>
                  </a:lnTo>
                  <a:lnTo>
                    <a:pt x="238" y="1628"/>
                  </a:lnTo>
                  <a:lnTo>
                    <a:pt x="238" y="1628"/>
                  </a:lnTo>
                  <a:lnTo>
                    <a:pt x="238" y="1628"/>
                  </a:lnTo>
                  <a:lnTo>
                    <a:pt x="240" y="1630"/>
                  </a:lnTo>
                  <a:lnTo>
                    <a:pt x="240" y="1630"/>
                  </a:lnTo>
                  <a:lnTo>
                    <a:pt x="240" y="1631"/>
                  </a:lnTo>
                  <a:lnTo>
                    <a:pt x="240" y="1633"/>
                  </a:lnTo>
                  <a:lnTo>
                    <a:pt x="242" y="1633"/>
                  </a:lnTo>
                  <a:lnTo>
                    <a:pt x="243" y="1637"/>
                  </a:lnTo>
                  <a:lnTo>
                    <a:pt x="243" y="1638"/>
                  </a:lnTo>
                  <a:lnTo>
                    <a:pt x="242" y="1640"/>
                  </a:lnTo>
                  <a:lnTo>
                    <a:pt x="240" y="1640"/>
                  </a:lnTo>
                  <a:lnTo>
                    <a:pt x="238" y="1637"/>
                  </a:lnTo>
                  <a:lnTo>
                    <a:pt x="236" y="1630"/>
                  </a:lnTo>
                  <a:lnTo>
                    <a:pt x="236" y="1626"/>
                  </a:lnTo>
                  <a:lnTo>
                    <a:pt x="240" y="1621"/>
                  </a:lnTo>
                  <a:lnTo>
                    <a:pt x="242" y="1618"/>
                  </a:lnTo>
                  <a:lnTo>
                    <a:pt x="238" y="1620"/>
                  </a:lnTo>
                  <a:lnTo>
                    <a:pt x="235" y="1625"/>
                  </a:lnTo>
                  <a:lnTo>
                    <a:pt x="233" y="1626"/>
                  </a:lnTo>
                  <a:lnTo>
                    <a:pt x="233" y="1630"/>
                  </a:lnTo>
                  <a:lnTo>
                    <a:pt x="233" y="1633"/>
                  </a:lnTo>
                  <a:lnTo>
                    <a:pt x="233" y="1637"/>
                  </a:lnTo>
                  <a:lnTo>
                    <a:pt x="235" y="1643"/>
                  </a:lnTo>
                  <a:lnTo>
                    <a:pt x="238" y="1654"/>
                  </a:lnTo>
                  <a:lnTo>
                    <a:pt x="238" y="1662"/>
                  </a:lnTo>
                  <a:lnTo>
                    <a:pt x="238" y="1671"/>
                  </a:lnTo>
                  <a:lnTo>
                    <a:pt x="238" y="1684"/>
                  </a:lnTo>
                  <a:lnTo>
                    <a:pt x="238" y="1684"/>
                  </a:lnTo>
                  <a:lnTo>
                    <a:pt x="240" y="1681"/>
                  </a:lnTo>
                  <a:lnTo>
                    <a:pt x="240" y="1677"/>
                  </a:lnTo>
                  <a:lnTo>
                    <a:pt x="242" y="1676"/>
                  </a:lnTo>
                  <a:lnTo>
                    <a:pt x="242" y="1676"/>
                  </a:lnTo>
                  <a:lnTo>
                    <a:pt x="242" y="1677"/>
                  </a:lnTo>
                  <a:lnTo>
                    <a:pt x="242" y="1682"/>
                  </a:lnTo>
                  <a:lnTo>
                    <a:pt x="242" y="1684"/>
                  </a:lnTo>
                  <a:lnTo>
                    <a:pt x="238" y="1686"/>
                  </a:lnTo>
                  <a:lnTo>
                    <a:pt x="236" y="1686"/>
                  </a:lnTo>
                  <a:lnTo>
                    <a:pt x="236" y="1686"/>
                  </a:lnTo>
                  <a:lnTo>
                    <a:pt x="235" y="1686"/>
                  </a:lnTo>
                  <a:lnTo>
                    <a:pt x="235" y="1686"/>
                  </a:lnTo>
                  <a:lnTo>
                    <a:pt x="235" y="1688"/>
                  </a:lnTo>
                  <a:lnTo>
                    <a:pt x="233" y="1691"/>
                  </a:lnTo>
                  <a:lnTo>
                    <a:pt x="230" y="1696"/>
                  </a:lnTo>
                  <a:lnTo>
                    <a:pt x="225" y="1703"/>
                  </a:lnTo>
                  <a:lnTo>
                    <a:pt x="218" y="1711"/>
                  </a:lnTo>
                  <a:lnTo>
                    <a:pt x="216" y="1713"/>
                  </a:lnTo>
                  <a:lnTo>
                    <a:pt x="213" y="1713"/>
                  </a:lnTo>
                  <a:lnTo>
                    <a:pt x="209" y="1715"/>
                  </a:lnTo>
                  <a:lnTo>
                    <a:pt x="204" y="1715"/>
                  </a:lnTo>
                  <a:lnTo>
                    <a:pt x="201" y="1715"/>
                  </a:lnTo>
                  <a:lnTo>
                    <a:pt x="197" y="1715"/>
                  </a:lnTo>
                  <a:lnTo>
                    <a:pt x="194" y="1713"/>
                  </a:lnTo>
                  <a:lnTo>
                    <a:pt x="191" y="1713"/>
                  </a:lnTo>
                  <a:lnTo>
                    <a:pt x="189" y="1710"/>
                  </a:lnTo>
                  <a:lnTo>
                    <a:pt x="187" y="1708"/>
                  </a:lnTo>
                  <a:lnTo>
                    <a:pt x="184" y="1706"/>
                  </a:lnTo>
                  <a:lnTo>
                    <a:pt x="180" y="1705"/>
                  </a:lnTo>
                  <a:lnTo>
                    <a:pt x="180" y="1705"/>
                  </a:lnTo>
                  <a:lnTo>
                    <a:pt x="180" y="1706"/>
                  </a:lnTo>
                  <a:lnTo>
                    <a:pt x="180" y="1711"/>
                  </a:lnTo>
                  <a:lnTo>
                    <a:pt x="180" y="1713"/>
                  </a:lnTo>
                  <a:lnTo>
                    <a:pt x="180" y="1713"/>
                  </a:lnTo>
                  <a:lnTo>
                    <a:pt x="179" y="1716"/>
                  </a:lnTo>
                  <a:lnTo>
                    <a:pt x="177" y="1718"/>
                  </a:lnTo>
                  <a:lnTo>
                    <a:pt x="177" y="1721"/>
                  </a:lnTo>
                  <a:lnTo>
                    <a:pt x="179" y="1725"/>
                  </a:lnTo>
                  <a:lnTo>
                    <a:pt x="180" y="1727"/>
                  </a:lnTo>
                  <a:lnTo>
                    <a:pt x="179" y="1728"/>
                  </a:lnTo>
                  <a:lnTo>
                    <a:pt x="177" y="1732"/>
                  </a:lnTo>
                  <a:lnTo>
                    <a:pt x="177" y="1733"/>
                  </a:lnTo>
                  <a:lnTo>
                    <a:pt x="177" y="1735"/>
                  </a:lnTo>
                  <a:lnTo>
                    <a:pt x="179" y="1738"/>
                  </a:lnTo>
                  <a:lnTo>
                    <a:pt x="179" y="1750"/>
                  </a:lnTo>
                  <a:lnTo>
                    <a:pt x="179" y="1752"/>
                  </a:lnTo>
                  <a:lnTo>
                    <a:pt x="179" y="1754"/>
                  </a:lnTo>
                  <a:lnTo>
                    <a:pt x="180" y="1757"/>
                  </a:lnTo>
                  <a:lnTo>
                    <a:pt x="182" y="1759"/>
                  </a:lnTo>
                  <a:lnTo>
                    <a:pt x="182" y="1761"/>
                  </a:lnTo>
                  <a:lnTo>
                    <a:pt x="182" y="1764"/>
                  </a:lnTo>
                  <a:lnTo>
                    <a:pt x="182" y="1767"/>
                  </a:lnTo>
                  <a:lnTo>
                    <a:pt x="182" y="1767"/>
                  </a:lnTo>
                  <a:lnTo>
                    <a:pt x="191" y="1776"/>
                  </a:lnTo>
                  <a:lnTo>
                    <a:pt x="191" y="1778"/>
                  </a:lnTo>
                  <a:lnTo>
                    <a:pt x="192" y="1776"/>
                  </a:lnTo>
                  <a:lnTo>
                    <a:pt x="196" y="1772"/>
                  </a:lnTo>
                  <a:lnTo>
                    <a:pt x="196" y="1771"/>
                  </a:lnTo>
                  <a:lnTo>
                    <a:pt x="203" y="1771"/>
                  </a:lnTo>
                  <a:lnTo>
                    <a:pt x="206" y="1771"/>
                  </a:lnTo>
                  <a:lnTo>
                    <a:pt x="209" y="1772"/>
                  </a:lnTo>
                  <a:lnTo>
                    <a:pt x="223" y="1778"/>
                  </a:lnTo>
                  <a:lnTo>
                    <a:pt x="223" y="1779"/>
                  </a:lnTo>
                  <a:lnTo>
                    <a:pt x="225" y="1779"/>
                  </a:lnTo>
                  <a:lnTo>
                    <a:pt x="225" y="1779"/>
                  </a:lnTo>
                  <a:lnTo>
                    <a:pt x="225" y="1781"/>
                  </a:lnTo>
                  <a:lnTo>
                    <a:pt x="226" y="1781"/>
                  </a:lnTo>
                  <a:lnTo>
                    <a:pt x="226" y="1781"/>
                  </a:lnTo>
                  <a:lnTo>
                    <a:pt x="230" y="1783"/>
                  </a:lnTo>
                  <a:lnTo>
                    <a:pt x="233" y="1784"/>
                  </a:lnTo>
                  <a:lnTo>
                    <a:pt x="245" y="1793"/>
                  </a:lnTo>
                  <a:lnTo>
                    <a:pt x="257" y="1803"/>
                  </a:lnTo>
                  <a:lnTo>
                    <a:pt x="260" y="1806"/>
                  </a:lnTo>
                  <a:lnTo>
                    <a:pt x="260" y="1808"/>
                  </a:lnTo>
                  <a:lnTo>
                    <a:pt x="262" y="1811"/>
                  </a:lnTo>
                  <a:lnTo>
                    <a:pt x="264" y="1813"/>
                  </a:lnTo>
                  <a:lnTo>
                    <a:pt x="265" y="1815"/>
                  </a:lnTo>
                  <a:lnTo>
                    <a:pt x="265" y="1817"/>
                  </a:lnTo>
                  <a:lnTo>
                    <a:pt x="265" y="1817"/>
                  </a:lnTo>
                  <a:lnTo>
                    <a:pt x="265" y="1817"/>
                  </a:lnTo>
                  <a:lnTo>
                    <a:pt x="265" y="1817"/>
                  </a:lnTo>
                  <a:lnTo>
                    <a:pt x="267" y="1817"/>
                  </a:lnTo>
                  <a:lnTo>
                    <a:pt x="269" y="1817"/>
                  </a:lnTo>
                  <a:lnTo>
                    <a:pt x="276" y="1818"/>
                  </a:lnTo>
                  <a:lnTo>
                    <a:pt x="287" y="1822"/>
                  </a:lnTo>
                  <a:lnTo>
                    <a:pt x="293" y="1823"/>
                  </a:lnTo>
                  <a:lnTo>
                    <a:pt x="296" y="1823"/>
                  </a:lnTo>
                  <a:lnTo>
                    <a:pt x="299" y="1825"/>
                  </a:lnTo>
                  <a:lnTo>
                    <a:pt x="301" y="1823"/>
                  </a:lnTo>
                  <a:lnTo>
                    <a:pt x="299" y="1820"/>
                  </a:lnTo>
                  <a:lnTo>
                    <a:pt x="299" y="1820"/>
                  </a:lnTo>
                  <a:lnTo>
                    <a:pt x="301" y="1820"/>
                  </a:lnTo>
                  <a:lnTo>
                    <a:pt x="301" y="1820"/>
                  </a:lnTo>
                  <a:lnTo>
                    <a:pt x="301" y="1820"/>
                  </a:lnTo>
                  <a:lnTo>
                    <a:pt x="303" y="1822"/>
                  </a:lnTo>
                  <a:lnTo>
                    <a:pt x="303" y="1822"/>
                  </a:lnTo>
                  <a:lnTo>
                    <a:pt x="304" y="1823"/>
                  </a:lnTo>
                  <a:lnTo>
                    <a:pt x="308" y="1823"/>
                  </a:lnTo>
                  <a:lnTo>
                    <a:pt x="309" y="1825"/>
                  </a:lnTo>
                  <a:lnTo>
                    <a:pt x="309" y="1825"/>
                  </a:lnTo>
                  <a:lnTo>
                    <a:pt x="309" y="1827"/>
                  </a:lnTo>
                  <a:lnTo>
                    <a:pt x="309" y="1827"/>
                  </a:lnTo>
                  <a:lnTo>
                    <a:pt x="309" y="1827"/>
                  </a:lnTo>
                  <a:lnTo>
                    <a:pt x="308" y="1827"/>
                  </a:lnTo>
                  <a:lnTo>
                    <a:pt x="299" y="1825"/>
                  </a:lnTo>
                  <a:lnTo>
                    <a:pt x="299" y="1825"/>
                  </a:lnTo>
                  <a:lnTo>
                    <a:pt x="301" y="1827"/>
                  </a:lnTo>
                  <a:lnTo>
                    <a:pt x="304" y="1828"/>
                  </a:lnTo>
                  <a:lnTo>
                    <a:pt x="306" y="1832"/>
                  </a:lnTo>
                  <a:lnTo>
                    <a:pt x="306" y="1832"/>
                  </a:lnTo>
                  <a:lnTo>
                    <a:pt x="309" y="1832"/>
                  </a:lnTo>
                  <a:lnTo>
                    <a:pt x="309" y="1832"/>
                  </a:lnTo>
                  <a:lnTo>
                    <a:pt x="311" y="1832"/>
                  </a:lnTo>
                  <a:lnTo>
                    <a:pt x="313" y="1834"/>
                  </a:lnTo>
                  <a:lnTo>
                    <a:pt x="318" y="1834"/>
                  </a:lnTo>
                  <a:lnTo>
                    <a:pt x="320" y="1835"/>
                  </a:lnTo>
                  <a:lnTo>
                    <a:pt x="321" y="1835"/>
                  </a:lnTo>
                  <a:lnTo>
                    <a:pt x="323" y="1835"/>
                  </a:lnTo>
                  <a:lnTo>
                    <a:pt x="323" y="1834"/>
                  </a:lnTo>
                  <a:lnTo>
                    <a:pt x="330" y="1834"/>
                  </a:lnTo>
                  <a:lnTo>
                    <a:pt x="330" y="1834"/>
                  </a:lnTo>
                  <a:lnTo>
                    <a:pt x="330" y="1834"/>
                  </a:lnTo>
                  <a:lnTo>
                    <a:pt x="330" y="1834"/>
                  </a:lnTo>
                  <a:lnTo>
                    <a:pt x="330" y="1832"/>
                  </a:lnTo>
                  <a:lnTo>
                    <a:pt x="332" y="1832"/>
                  </a:lnTo>
                  <a:lnTo>
                    <a:pt x="335" y="1834"/>
                  </a:lnTo>
                  <a:lnTo>
                    <a:pt x="338" y="1835"/>
                  </a:lnTo>
                  <a:lnTo>
                    <a:pt x="340" y="1835"/>
                  </a:lnTo>
                  <a:lnTo>
                    <a:pt x="342" y="1837"/>
                  </a:lnTo>
                  <a:lnTo>
                    <a:pt x="343" y="1835"/>
                  </a:lnTo>
                  <a:lnTo>
                    <a:pt x="345" y="1835"/>
                  </a:lnTo>
                  <a:lnTo>
                    <a:pt x="347" y="1834"/>
                  </a:lnTo>
                  <a:lnTo>
                    <a:pt x="349" y="1834"/>
                  </a:lnTo>
                  <a:lnTo>
                    <a:pt x="350" y="1834"/>
                  </a:lnTo>
                  <a:lnTo>
                    <a:pt x="352" y="1834"/>
                  </a:lnTo>
                  <a:lnTo>
                    <a:pt x="352" y="1834"/>
                  </a:lnTo>
                  <a:lnTo>
                    <a:pt x="354" y="1834"/>
                  </a:lnTo>
                  <a:lnTo>
                    <a:pt x="354" y="1834"/>
                  </a:lnTo>
                  <a:lnTo>
                    <a:pt x="355" y="1834"/>
                  </a:lnTo>
                  <a:lnTo>
                    <a:pt x="357" y="1834"/>
                  </a:lnTo>
                  <a:lnTo>
                    <a:pt x="357" y="1834"/>
                  </a:lnTo>
                  <a:lnTo>
                    <a:pt x="360" y="1834"/>
                  </a:lnTo>
                  <a:lnTo>
                    <a:pt x="360" y="1835"/>
                  </a:lnTo>
                  <a:lnTo>
                    <a:pt x="362" y="1835"/>
                  </a:lnTo>
                  <a:lnTo>
                    <a:pt x="364" y="1837"/>
                  </a:lnTo>
                  <a:lnTo>
                    <a:pt x="366" y="1837"/>
                  </a:lnTo>
                  <a:lnTo>
                    <a:pt x="367" y="1834"/>
                  </a:lnTo>
                  <a:lnTo>
                    <a:pt x="367" y="1834"/>
                  </a:lnTo>
                  <a:lnTo>
                    <a:pt x="369" y="1832"/>
                  </a:lnTo>
                  <a:lnTo>
                    <a:pt x="371" y="1832"/>
                  </a:lnTo>
                  <a:lnTo>
                    <a:pt x="371" y="1834"/>
                  </a:lnTo>
                  <a:lnTo>
                    <a:pt x="372" y="1834"/>
                  </a:lnTo>
                  <a:lnTo>
                    <a:pt x="372" y="1834"/>
                  </a:lnTo>
                  <a:lnTo>
                    <a:pt x="374" y="1834"/>
                  </a:lnTo>
                  <a:lnTo>
                    <a:pt x="374" y="1834"/>
                  </a:lnTo>
                  <a:lnTo>
                    <a:pt x="376" y="1834"/>
                  </a:lnTo>
                  <a:lnTo>
                    <a:pt x="379" y="1834"/>
                  </a:lnTo>
                  <a:lnTo>
                    <a:pt x="381" y="1835"/>
                  </a:lnTo>
                  <a:lnTo>
                    <a:pt x="381" y="1834"/>
                  </a:lnTo>
                  <a:lnTo>
                    <a:pt x="382" y="1834"/>
                  </a:lnTo>
                  <a:lnTo>
                    <a:pt x="384" y="1834"/>
                  </a:lnTo>
                  <a:lnTo>
                    <a:pt x="386" y="1835"/>
                  </a:lnTo>
                  <a:lnTo>
                    <a:pt x="388" y="1835"/>
                  </a:lnTo>
                  <a:lnTo>
                    <a:pt x="393" y="1839"/>
                  </a:lnTo>
                  <a:lnTo>
                    <a:pt x="393" y="1839"/>
                  </a:lnTo>
                  <a:lnTo>
                    <a:pt x="396" y="1839"/>
                  </a:lnTo>
                  <a:lnTo>
                    <a:pt x="399" y="1840"/>
                  </a:lnTo>
                  <a:lnTo>
                    <a:pt x="403" y="1842"/>
                  </a:lnTo>
                  <a:lnTo>
                    <a:pt x="406" y="1844"/>
                  </a:lnTo>
                  <a:lnTo>
                    <a:pt x="406" y="1840"/>
                  </a:lnTo>
                  <a:lnTo>
                    <a:pt x="406" y="1839"/>
                  </a:lnTo>
                  <a:lnTo>
                    <a:pt x="408" y="1837"/>
                  </a:lnTo>
                  <a:lnTo>
                    <a:pt x="410" y="1835"/>
                  </a:lnTo>
                  <a:lnTo>
                    <a:pt x="411" y="1835"/>
                  </a:lnTo>
                  <a:lnTo>
                    <a:pt x="416" y="1835"/>
                  </a:lnTo>
                  <a:lnTo>
                    <a:pt x="423" y="1837"/>
                  </a:lnTo>
                  <a:lnTo>
                    <a:pt x="427" y="1840"/>
                  </a:lnTo>
                  <a:lnTo>
                    <a:pt x="430" y="1842"/>
                  </a:lnTo>
                  <a:lnTo>
                    <a:pt x="433" y="1842"/>
                  </a:lnTo>
                  <a:lnTo>
                    <a:pt x="435" y="1842"/>
                  </a:lnTo>
                  <a:lnTo>
                    <a:pt x="437" y="1840"/>
                  </a:lnTo>
                  <a:lnTo>
                    <a:pt x="437" y="1840"/>
                  </a:lnTo>
                  <a:lnTo>
                    <a:pt x="439" y="1840"/>
                  </a:lnTo>
                  <a:lnTo>
                    <a:pt x="439" y="1839"/>
                  </a:lnTo>
                  <a:lnTo>
                    <a:pt x="439" y="1839"/>
                  </a:lnTo>
                  <a:lnTo>
                    <a:pt x="435" y="1839"/>
                  </a:lnTo>
                  <a:lnTo>
                    <a:pt x="433" y="1839"/>
                  </a:lnTo>
                  <a:lnTo>
                    <a:pt x="432" y="1835"/>
                  </a:lnTo>
                  <a:lnTo>
                    <a:pt x="430" y="1835"/>
                  </a:lnTo>
                  <a:lnTo>
                    <a:pt x="430" y="1835"/>
                  </a:lnTo>
                  <a:lnTo>
                    <a:pt x="430" y="1837"/>
                  </a:lnTo>
                  <a:lnTo>
                    <a:pt x="430" y="1837"/>
                  </a:lnTo>
                  <a:lnTo>
                    <a:pt x="430" y="1839"/>
                  </a:lnTo>
                  <a:lnTo>
                    <a:pt x="430" y="1839"/>
                  </a:lnTo>
                  <a:lnTo>
                    <a:pt x="430" y="1839"/>
                  </a:lnTo>
                  <a:lnTo>
                    <a:pt x="427" y="1837"/>
                  </a:lnTo>
                  <a:lnTo>
                    <a:pt x="425" y="1837"/>
                  </a:lnTo>
                  <a:lnTo>
                    <a:pt x="425" y="1835"/>
                  </a:lnTo>
                  <a:lnTo>
                    <a:pt x="425" y="1834"/>
                  </a:lnTo>
                  <a:lnTo>
                    <a:pt x="427" y="1834"/>
                  </a:lnTo>
                  <a:lnTo>
                    <a:pt x="432" y="1834"/>
                  </a:lnTo>
                  <a:lnTo>
                    <a:pt x="432" y="1834"/>
                  </a:lnTo>
                  <a:lnTo>
                    <a:pt x="432" y="1832"/>
                  </a:lnTo>
                  <a:lnTo>
                    <a:pt x="432" y="1832"/>
                  </a:lnTo>
                  <a:lnTo>
                    <a:pt x="433" y="1832"/>
                  </a:lnTo>
                  <a:lnTo>
                    <a:pt x="433" y="1832"/>
                  </a:lnTo>
                  <a:lnTo>
                    <a:pt x="433" y="1834"/>
                  </a:lnTo>
                  <a:lnTo>
                    <a:pt x="433" y="1834"/>
                  </a:lnTo>
                  <a:lnTo>
                    <a:pt x="435" y="1834"/>
                  </a:lnTo>
                  <a:lnTo>
                    <a:pt x="437" y="1832"/>
                  </a:lnTo>
                  <a:lnTo>
                    <a:pt x="437" y="1832"/>
                  </a:lnTo>
                  <a:lnTo>
                    <a:pt x="439" y="1832"/>
                  </a:lnTo>
                  <a:lnTo>
                    <a:pt x="440" y="1834"/>
                  </a:lnTo>
                  <a:lnTo>
                    <a:pt x="440" y="1834"/>
                  </a:lnTo>
                  <a:lnTo>
                    <a:pt x="442" y="1834"/>
                  </a:lnTo>
                  <a:lnTo>
                    <a:pt x="442" y="1832"/>
                  </a:lnTo>
                  <a:lnTo>
                    <a:pt x="444" y="1832"/>
                  </a:lnTo>
                  <a:lnTo>
                    <a:pt x="447" y="1832"/>
                  </a:lnTo>
                  <a:lnTo>
                    <a:pt x="449" y="1830"/>
                  </a:lnTo>
                  <a:lnTo>
                    <a:pt x="449" y="1832"/>
                  </a:lnTo>
                  <a:lnTo>
                    <a:pt x="449" y="1830"/>
                  </a:lnTo>
                  <a:lnTo>
                    <a:pt x="454" y="1834"/>
                  </a:lnTo>
                  <a:lnTo>
                    <a:pt x="454" y="1834"/>
                  </a:lnTo>
                  <a:lnTo>
                    <a:pt x="456" y="1834"/>
                  </a:lnTo>
                  <a:lnTo>
                    <a:pt x="456" y="1832"/>
                  </a:lnTo>
                  <a:lnTo>
                    <a:pt x="456" y="1830"/>
                  </a:lnTo>
                  <a:lnTo>
                    <a:pt x="454" y="1828"/>
                  </a:lnTo>
                  <a:lnTo>
                    <a:pt x="454" y="1828"/>
                  </a:lnTo>
                  <a:lnTo>
                    <a:pt x="454" y="1828"/>
                  </a:lnTo>
                  <a:lnTo>
                    <a:pt x="452" y="1828"/>
                  </a:lnTo>
                  <a:lnTo>
                    <a:pt x="452" y="1827"/>
                  </a:lnTo>
                  <a:lnTo>
                    <a:pt x="454" y="1827"/>
                  </a:lnTo>
                  <a:lnTo>
                    <a:pt x="457" y="1827"/>
                  </a:lnTo>
                  <a:lnTo>
                    <a:pt x="461" y="1825"/>
                  </a:lnTo>
                  <a:lnTo>
                    <a:pt x="462" y="1823"/>
                  </a:lnTo>
                  <a:lnTo>
                    <a:pt x="469" y="1823"/>
                  </a:lnTo>
                  <a:lnTo>
                    <a:pt x="472" y="1823"/>
                  </a:lnTo>
                  <a:lnTo>
                    <a:pt x="472" y="1823"/>
                  </a:lnTo>
                  <a:lnTo>
                    <a:pt x="474" y="1822"/>
                  </a:lnTo>
                  <a:lnTo>
                    <a:pt x="472" y="1818"/>
                  </a:lnTo>
                  <a:lnTo>
                    <a:pt x="472" y="1817"/>
                  </a:lnTo>
                  <a:lnTo>
                    <a:pt x="472" y="1815"/>
                  </a:lnTo>
                  <a:lnTo>
                    <a:pt x="474" y="1813"/>
                  </a:lnTo>
                  <a:lnTo>
                    <a:pt x="476" y="1810"/>
                  </a:lnTo>
                  <a:lnTo>
                    <a:pt x="478" y="1810"/>
                  </a:lnTo>
                  <a:lnTo>
                    <a:pt x="481" y="1806"/>
                  </a:lnTo>
                  <a:lnTo>
                    <a:pt x="484" y="1806"/>
                  </a:lnTo>
                  <a:lnTo>
                    <a:pt x="491" y="1805"/>
                  </a:lnTo>
                  <a:lnTo>
                    <a:pt x="493" y="1803"/>
                  </a:lnTo>
                  <a:lnTo>
                    <a:pt x="496" y="1801"/>
                  </a:lnTo>
                  <a:lnTo>
                    <a:pt x="500" y="1801"/>
                  </a:lnTo>
                  <a:lnTo>
                    <a:pt x="501" y="1800"/>
                  </a:lnTo>
                  <a:lnTo>
                    <a:pt x="505" y="1798"/>
                  </a:lnTo>
                  <a:lnTo>
                    <a:pt x="501" y="1796"/>
                  </a:lnTo>
                  <a:lnTo>
                    <a:pt x="501" y="1795"/>
                  </a:lnTo>
                  <a:lnTo>
                    <a:pt x="501" y="1793"/>
                  </a:lnTo>
                  <a:lnTo>
                    <a:pt x="503" y="1793"/>
                  </a:lnTo>
                  <a:lnTo>
                    <a:pt x="505" y="1793"/>
                  </a:lnTo>
                  <a:lnTo>
                    <a:pt x="506" y="1789"/>
                  </a:lnTo>
                  <a:lnTo>
                    <a:pt x="508" y="1789"/>
                  </a:lnTo>
                  <a:lnTo>
                    <a:pt x="515" y="1789"/>
                  </a:lnTo>
                  <a:lnTo>
                    <a:pt x="515" y="1788"/>
                  </a:lnTo>
                  <a:lnTo>
                    <a:pt x="515" y="1788"/>
                  </a:lnTo>
                  <a:lnTo>
                    <a:pt x="512" y="1784"/>
                  </a:lnTo>
                  <a:lnTo>
                    <a:pt x="512" y="1784"/>
                  </a:lnTo>
                  <a:lnTo>
                    <a:pt x="517" y="1784"/>
                  </a:lnTo>
                  <a:lnTo>
                    <a:pt x="517" y="1784"/>
                  </a:lnTo>
                  <a:lnTo>
                    <a:pt x="518" y="1784"/>
                  </a:lnTo>
                  <a:lnTo>
                    <a:pt x="520" y="1784"/>
                  </a:lnTo>
                  <a:lnTo>
                    <a:pt x="535" y="1786"/>
                  </a:lnTo>
                  <a:lnTo>
                    <a:pt x="535" y="1786"/>
                  </a:lnTo>
                  <a:lnTo>
                    <a:pt x="537" y="1788"/>
                  </a:lnTo>
                  <a:lnTo>
                    <a:pt x="537" y="1788"/>
                  </a:lnTo>
                  <a:lnTo>
                    <a:pt x="539" y="1788"/>
                  </a:lnTo>
                  <a:lnTo>
                    <a:pt x="540" y="1788"/>
                  </a:lnTo>
                  <a:lnTo>
                    <a:pt x="542" y="1788"/>
                  </a:lnTo>
                  <a:lnTo>
                    <a:pt x="542" y="1788"/>
                  </a:lnTo>
                  <a:lnTo>
                    <a:pt x="544" y="1789"/>
                  </a:lnTo>
                  <a:lnTo>
                    <a:pt x="544" y="1789"/>
                  </a:lnTo>
                  <a:lnTo>
                    <a:pt x="544" y="1791"/>
                  </a:lnTo>
                  <a:lnTo>
                    <a:pt x="544" y="1791"/>
                  </a:lnTo>
                  <a:lnTo>
                    <a:pt x="546" y="1791"/>
                  </a:lnTo>
                  <a:lnTo>
                    <a:pt x="547" y="1791"/>
                  </a:lnTo>
                  <a:lnTo>
                    <a:pt x="547" y="1791"/>
                  </a:lnTo>
                  <a:lnTo>
                    <a:pt x="547" y="1789"/>
                  </a:lnTo>
                  <a:lnTo>
                    <a:pt x="547" y="1788"/>
                  </a:lnTo>
                  <a:lnTo>
                    <a:pt x="549" y="1786"/>
                  </a:lnTo>
                  <a:lnTo>
                    <a:pt x="549" y="1784"/>
                  </a:lnTo>
                  <a:lnTo>
                    <a:pt x="549" y="1784"/>
                  </a:lnTo>
                  <a:lnTo>
                    <a:pt x="551" y="1784"/>
                  </a:lnTo>
                  <a:lnTo>
                    <a:pt x="552" y="1784"/>
                  </a:lnTo>
                  <a:lnTo>
                    <a:pt x="554" y="1784"/>
                  </a:lnTo>
                  <a:lnTo>
                    <a:pt x="554" y="1786"/>
                  </a:lnTo>
                  <a:lnTo>
                    <a:pt x="556" y="1788"/>
                  </a:lnTo>
                  <a:lnTo>
                    <a:pt x="556" y="1788"/>
                  </a:lnTo>
                  <a:lnTo>
                    <a:pt x="556" y="1788"/>
                  </a:lnTo>
                  <a:lnTo>
                    <a:pt x="557" y="1788"/>
                  </a:lnTo>
                  <a:lnTo>
                    <a:pt x="557" y="1788"/>
                  </a:lnTo>
                  <a:lnTo>
                    <a:pt x="557" y="1786"/>
                  </a:lnTo>
                  <a:lnTo>
                    <a:pt x="559" y="1786"/>
                  </a:lnTo>
                  <a:lnTo>
                    <a:pt x="559" y="1784"/>
                  </a:lnTo>
                  <a:lnTo>
                    <a:pt x="557" y="1783"/>
                  </a:lnTo>
                  <a:lnTo>
                    <a:pt x="557" y="1781"/>
                  </a:lnTo>
                  <a:lnTo>
                    <a:pt x="559" y="1779"/>
                  </a:lnTo>
                  <a:lnTo>
                    <a:pt x="561" y="1778"/>
                  </a:lnTo>
                  <a:lnTo>
                    <a:pt x="562" y="1778"/>
                  </a:lnTo>
                  <a:lnTo>
                    <a:pt x="566" y="1781"/>
                  </a:lnTo>
                  <a:lnTo>
                    <a:pt x="569" y="1779"/>
                  </a:lnTo>
                  <a:lnTo>
                    <a:pt x="571" y="1779"/>
                  </a:lnTo>
                  <a:lnTo>
                    <a:pt x="573" y="1779"/>
                  </a:lnTo>
                  <a:lnTo>
                    <a:pt x="573" y="1779"/>
                  </a:lnTo>
                  <a:lnTo>
                    <a:pt x="571" y="1778"/>
                  </a:lnTo>
                  <a:lnTo>
                    <a:pt x="569" y="1778"/>
                  </a:lnTo>
                  <a:lnTo>
                    <a:pt x="568" y="1776"/>
                  </a:lnTo>
                  <a:lnTo>
                    <a:pt x="566" y="1774"/>
                  </a:lnTo>
                  <a:lnTo>
                    <a:pt x="566" y="1772"/>
                  </a:lnTo>
                  <a:lnTo>
                    <a:pt x="566" y="1771"/>
                  </a:lnTo>
                  <a:lnTo>
                    <a:pt x="568" y="1767"/>
                  </a:lnTo>
                  <a:lnTo>
                    <a:pt x="568" y="1766"/>
                  </a:lnTo>
                  <a:lnTo>
                    <a:pt x="571" y="1764"/>
                  </a:lnTo>
                  <a:lnTo>
                    <a:pt x="571" y="1764"/>
                  </a:lnTo>
                  <a:lnTo>
                    <a:pt x="574" y="1757"/>
                  </a:lnTo>
                  <a:lnTo>
                    <a:pt x="576" y="1757"/>
                  </a:lnTo>
                  <a:lnTo>
                    <a:pt x="578" y="1757"/>
                  </a:lnTo>
                  <a:lnTo>
                    <a:pt x="578" y="1755"/>
                  </a:lnTo>
                  <a:lnTo>
                    <a:pt x="579" y="1755"/>
                  </a:lnTo>
                  <a:lnTo>
                    <a:pt x="578" y="1754"/>
                  </a:lnTo>
                  <a:lnTo>
                    <a:pt x="579" y="1752"/>
                  </a:lnTo>
                  <a:lnTo>
                    <a:pt x="586" y="1750"/>
                  </a:lnTo>
                  <a:lnTo>
                    <a:pt x="588" y="1750"/>
                  </a:lnTo>
                  <a:lnTo>
                    <a:pt x="593" y="1745"/>
                  </a:lnTo>
                  <a:lnTo>
                    <a:pt x="595" y="1744"/>
                  </a:lnTo>
                  <a:lnTo>
                    <a:pt x="600" y="1742"/>
                  </a:lnTo>
                  <a:lnTo>
                    <a:pt x="603" y="1742"/>
                  </a:lnTo>
                  <a:lnTo>
                    <a:pt x="605" y="1742"/>
                  </a:lnTo>
                  <a:lnTo>
                    <a:pt x="607" y="1742"/>
                  </a:lnTo>
                  <a:lnTo>
                    <a:pt x="608" y="1740"/>
                  </a:lnTo>
                  <a:lnTo>
                    <a:pt x="610" y="1740"/>
                  </a:lnTo>
                  <a:lnTo>
                    <a:pt x="612" y="1738"/>
                  </a:lnTo>
                  <a:lnTo>
                    <a:pt x="613" y="1738"/>
                  </a:lnTo>
                  <a:lnTo>
                    <a:pt x="615" y="1738"/>
                  </a:lnTo>
                  <a:lnTo>
                    <a:pt x="617" y="1740"/>
                  </a:lnTo>
                  <a:lnTo>
                    <a:pt x="619" y="1740"/>
                  </a:lnTo>
                  <a:lnTo>
                    <a:pt x="620" y="1742"/>
                  </a:lnTo>
                  <a:lnTo>
                    <a:pt x="622" y="1742"/>
                  </a:lnTo>
                  <a:lnTo>
                    <a:pt x="625" y="1740"/>
                  </a:lnTo>
                  <a:lnTo>
                    <a:pt x="627" y="1740"/>
                  </a:lnTo>
                  <a:lnTo>
                    <a:pt x="635" y="1740"/>
                  </a:lnTo>
                  <a:lnTo>
                    <a:pt x="644" y="1742"/>
                  </a:lnTo>
                  <a:lnTo>
                    <a:pt x="646" y="1744"/>
                  </a:lnTo>
                  <a:lnTo>
                    <a:pt x="647" y="1744"/>
                  </a:lnTo>
                  <a:lnTo>
                    <a:pt x="656" y="1740"/>
                  </a:lnTo>
                  <a:lnTo>
                    <a:pt x="658" y="1738"/>
                  </a:lnTo>
                  <a:lnTo>
                    <a:pt x="658" y="1738"/>
                  </a:lnTo>
                  <a:lnTo>
                    <a:pt x="658" y="1738"/>
                  </a:lnTo>
                  <a:lnTo>
                    <a:pt x="658" y="1737"/>
                  </a:lnTo>
                  <a:lnTo>
                    <a:pt x="659" y="1737"/>
                  </a:lnTo>
                  <a:lnTo>
                    <a:pt x="659" y="1737"/>
                  </a:lnTo>
                  <a:lnTo>
                    <a:pt x="661" y="1737"/>
                  </a:lnTo>
                  <a:lnTo>
                    <a:pt x="676" y="1737"/>
                  </a:lnTo>
                  <a:lnTo>
                    <a:pt x="678" y="1735"/>
                  </a:lnTo>
                  <a:lnTo>
                    <a:pt x="680" y="1735"/>
                  </a:lnTo>
                  <a:lnTo>
                    <a:pt x="681" y="1735"/>
                  </a:lnTo>
                  <a:lnTo>
                    <a:pt x="683" y="1733"/>
                  </a:lnTo>
                  <a:lnTo>
                    <a:pt x="686" y="1733"/>
                  </a:lnTo>
                  <a:lnTo>
                    <a:pt x="690" y="1733"/>
                  </a:lnTo>
                  <a:lnTo>
                    <a:pt x="693" y="1733"/>
                  </a:lnTo>
                  <a:lnTo>
                    <a:pt x="695" y="1735"/>
                  </a:lnTo>
                  <a:lnTo>
                    <a:pt x="695" y="1733"/>
                  </a:lnTo>
                  <a:lnTo>
                    <a:pt x="697" y="1733"/>
                  </a:lnTo>
                  <a:lnTo>
                    <a:pt x="698" y="1733"/>
                  </a:lnTo>
                  <a:lnTo>
                    <a:pt x="700" y="1733"/>
                  </a:lnTo>
                  <a:lnTo>
                    <a:pt x="703" y="1732"/>
                  </a:lnTo>
                  <a:lnTo>
                    <a:pt x="705" y="1732"/>
                  </a:lnTo>
                  <a:lnTo>
                    <a:pt x="707" y="1732"/>
                  </a:lnTo>
                  <a:lnTo>
                    <a:pt x="709" y="1733"/>
                  </a:lnTo>
                  <a:lnTo>
                    <a:pt x="710" y="1733"/>
                  </a:lnTo>
                  <a:lnTo>
                    <a:pt x="712" y="1733"/>
                  </a:lnTo>
                  <a:lnTo>
                    <a:pt x="712" y="1733"/>
                  </a:lnTo>
                  <a:lnTo>
                    <a:pt x="715" y="1732"/>
                  </a:lnTo>
                  <a:lnTo>
                    <a:pt x="717" y="1732"/>
                  </a:lnTo>
                  <a:lnTo>
                    <a:pt x="722" y="1732"/>
                  </a:lnTo>
                  <a:lnTo>
                    <a:pt x="724" y="1730"/>
                  </a:lnTo>
                  <a:lnTo>
                    <a:pt x="725" y="1730"/>
                  </a:lnTo>
                  <a:lnTo>
                    <a:pt x="741" y="1730"/>
                  </a:lnTo>
                  <a:lnTo>
                    <a:pt x="742" y="1730"/>
                  </a:lnTo>
                  <a:lnTo>
                    <a:pt x="742" y="1730"/>
                  </a:lnTo>
                  <a:lnTo>
                    <a:pt x="744" y="1730"/>
                  </a:lnTo>
                  <a:lnTo>
                    <a:pt x="748" y="1732"/>
                  </a:lnTo>
                  <a:lnTo>
                    <a:pt x="748" y="1732"/>
                  </a:lnTo>
                  <a:lnTo>
                    <a:pt x="749" y="1732"/>
                  </a:lnTo>
                  <a:lnTo>
                    <a:pt x="751" y="1733"/>
                  </a:lnTo>
                  <a:lnTo>
                    <a:pt x="751" y="1735"/>
                  </a:lnTo>
                  <a:lnTo>
                    <a:pt x="753" y="1735"/>
                  </a:lnTo>
                  <a:lnTo>
                    <a:pt x="754" y="1735"/>
                  </a:lnTo>
                  <a:lnTo>
                    <a:pt x="754" y="1733"/>
                  </a:lnTo>
                  <a:lnTo>
                    <a:pt x="756" y="1733"/>
                  </a:lnTo>
                  <a:lnTo>
                    <a:pt x="756" y="1733"/>
                  </a:lnTo>
                  <a:lnTo>
                    <a:pt x="758" y="1733"/>
                  </a:lnTo>
                  <a:lnTo>
                    <a:pt x="759" y="1733"/>
                  </a:lnTo>
                  <a:lnTo>
                    <a:pt x="759" y="1733"/>
                  </a:lnTo>
                  <a:lnTo>
                    <a:pt x="761" y="1733"/>
                  </a:lnTo>
                  <a:lnTo>
                    <a:pt x="765" y="1737"/>
                  </a:lnTo>
                  <a:lnTo>
                    <a:pt x="766" y="1737"/>
                  </a:lnTo>
                  <a:lnTo>
                    <a:pt x="768" y="1737"/>
                  </a:lnTo>
                  <a:lnTo>
                    <a:pt x="770" y="1735"/>
                  </a:lnTo>
                  <a:lnTo>
                    <a:pt x="771" y="1735"/>
                  </a:lnTo>
                  <a:lnTo>
                    <a:pt x="773" y="1735"/>
                  </a:lnTo>
                  <a:lnTo>
                    <a:pt x="776" y="1732"/>
                  </a:lnTo>
                  <a:lnTo>
                    <a:pt x="778" y="1730"/>
                  </a:lnTo>
                  <a:lnTo>
                    <a:pt x="782" y="1730"/>
                  </a:lnTo>
                  <a:lnTo>
                    <a:pt x="783" y="1730"/>
                  </a:lnTo>
                  <a:lnTo>
                    <a:pt x="783" y="1730"/>
                  </a:lnTo>
                  <a:lnTo>
                    <a:pt x="785" y="1730"/>
                  </a:lnTo>
                  <a:lnTo>
                    <a:pt x="787" y="1733"/>
                  </a:lnTo>
                  <a:lnTo>
                    <a:pt x="788" y="1735"/>
                  </a:lnTo>
                  <a:lnTo>
                    <a:pt x="790" y="1735"/>
                  </a:lnTo>
                  <a:lnTo>
                    <a:pt x="790" y="1737"/>
                  </a:lnTo>
                  <a:lnTo>
                    <a:pt x="790" y="1738"/>
                  </a:lnTo>
                  <a:lnTo>
                    <a:pt x="793" y="1742"/>
                  </a:lnTo>
                  <a:lnTo>
                    <a:pt x="792" y="1744"/>
                  </a:lnTo>
                  <a:lnTo>
                    <a:pt x="790" y="1745"/>
                  </a:lnTo>
                  <a:lnTo>
                    <a:pt x="790" y="1747"/>
                  </a:lnTo>
                  <a:lnTo>
                    <a:pt x="792" y="1747"/>
                  </a:lnTo>
                  <a:lnTo>
                    <a:pt x="800" y="1747"/>
                  </a:lnTo>
                  <a:lnTo>
                    <a:pt x="800" y="1747"/>
                  </a:lnTo>
                  <a:lnTo>
                    <a:pt x="800" y="1745"/>
                  </a:lnTo>
                  <a:lnTo>
                    <a:pt x="802" y="1745"/>
                  </a:lnTo>
                  <a:lnTo>
                    <a:pt x="802" y="1745"/>
                  </a:lnTo>
                  <a:lnTo>
                    <a:pt x="802" y="1745"/>
                  </a:lnTo>
                  <a:lnTo>
                    <a:pt x="804" y="1747"/>
                  </a:lnTo>
                  <a:lnTo>
                    <a:pt x="805" y="1747"/>
                  </a:lnTo>
                  <a:lnTo>
                    <a:pt x="807" y="1745"/>
                  </a:lnTo>
                  <a:lnTo>
                    <a:pt x="807" y="1744"/>
                  </a:lnTo>
                  <a:lnTo>
                    <a:pt x="807" y="1742"/>
                  </a:lnTo>
                  <a:lnTo>
                    <a:pt x="807" y="1740"/>
                  </a:lnTo>
                  <a:lnTo>
                    <a:pt x="810" y="1738"/>
                  </a:lnTo>
                  <a:lnTo>
                    <a:pt x="814" y="1738"/>
                  </a:lnTo>
                  <a:lnTo>
                    <a:pt x="817" y="1738"/>
                  </a:lnTo>
                  <a:lnTo>
                    <a:pt x="826" y="1740"/>
                  </a:lnTo>
                  <a:lnTo>
                    <a:pt x="827" y="1740"/>
                  </a:lnTo>
                  <a:lnTo>
                    <a:pt x="829" y="1740"/>
                  </a:lnTo>
                  <a:lnTo>
                    <a:pt x="829" y="1740"/>
                  </a:lnTo>
                  <a:lnTo>
                    <a:pt x="829" y="1740"/>
                  </a:lnTo>
                  <a:lnTo>
                    <a:pt x="829" y="1740"/>
                  </a:lnTo>
                  <a:lnTo>
                    <a:pt x="831" y="1740"/>
                  </a:lnTo>
                  <a:lnTo>
                    <a:pt x="832" y="1742"/>
                  </a:lnTo>
                  <a:lnTo>
                    <a:pt x="832" y="1742"/>
                  </a:lnTo>
                  <a:lnTo>
                    <a:pt x="834" y="1740"/>
                  </a:lnTo>
                  <a:lnTo>
                    <a:pt x="834" y="1738"/>
                  </a:lnTo>
                  <a:lnTo>
                    <a:pt x="832" y="1738"/>
                  </a:lnTo>
                  <a:lnTo>
                    <a:pt x="836" y="1737"/>
                  </a:lnTo>
                  <a:lnTo>
                    <a:pt x="839" y="1737"/>
                  </a:lnTo>
                  <a:lnTo>
                    <a:pt x="846" y="1737"/>
                  </a:lnTo>
                  <a:lnTo>
                    <a:pt x="849" y="1735"/>
                  </a:lnTo>
                  <a:lnTo>
                    <a:pt x="851" y="1735"/>
                  </a:lnTo>
                  <a:lnTo>
                    <a:pt x="851" y="1735"/>
                  </a:lnTo>
                  <a:lnTo>
                    <a:pt x="853" y="1737"/>
                  </a:lnTo>
                  <a:lnTo>
                    <a:pt x="855" y="1737"/>
                  </a:lnTo>
                  <a:lnTo>
                    <a:pt x="856" y="1737"/>
                  </a:lnTo>
                  <a:lnTo>
                    <a:pt x="860" y="1737"/>
                  </a:lnTo>
                  <a:lnTo>
                    <a:pt x="866" y="1735"/>
                  </a:lnTo>
                  <a:lnTo>
                    <a:pt x="870" y="1733"/>
                  </a:lnTo>
                  <a:lnTo>
                    <a:pt x="870" y="1733"/>
                  </a:lnTo>
                  <a:lnTo>
                    <a:pt x="872" y="1733"/>
                  </a:lnTo>
                  <a:lnTo>
                    <a:pt x="873" y="1733"/>
                  </a:lnTo>
                  <a:lnTo>
                    <a:pt x="877" y="1735"/>
                  </a:lnTo>
                  <a:lnTo>
                    <a:pt x="880" y="1737"/>
                  </a:lnTo>
                  <a:lnTo>
                    <a:pt x="882" y="1740"/>
                  </a:lnTo>
                  <a:lnTo>
                    <a:pt x="882" y="1745"/>
                  </a:lnTo>
                  <a:lnTo>
                    <a:pt x="883" y="1747"/>
                  </a:lnTo>
                  <a:lnTo>
                    <a:pt x="885" y="1745"/>
                  </a:lnTo>
                  <a:lnTo>
                    <a:pt x="887" y="1745"/>
                  </a:lnTo>
                  <a:lnTo>
                    <a:pt x="887" y="1745"/>
                  </a:lnTo>
                  <a:lnTo>
                    <a:pt x="888" y="1745"/>
                  </a:lnTo>
                  <a:lnTo>
                    <a:pt x="888" y="1745"/>
                  </a:lnTo>
                  <a:lnTo>
                    <a:pt x="888" y="1745"/>
                  </a:lnTo>
                  <a:lnTo>
                    <a:pt x="888" y="1745"/>
                  </a:lnTo>
                  <a:lnTo>
                    <a:pt x="890" y="1745"/>
                  </a:lnTo>
                  <a:lnTo>
                    <a:pt x="892" y="1744"/>
                  </a:lnTo>
                  <a:lnTo>
                    <a:pt x="897" y="1740"/>
                  </a:lnTo>
                  <a:lnTo>
                    <a:pt x="899" y="1737"/>
                  </a:lnTo>
                  <a:lnTo>
                    <a:pt x="902" y="1737"/>
                  </a:lnTo>
                  <a:lnTo>
                    <a:pt x="909" y="1737"/>
                  </a:lnTo>
                  <a:lnTo>
                    <a:pt x="911" y="1737"/>
                  </a:lnTo>
                  <a:lnTo>
                    <a:pt x="911" y="1738"/>
                  </a:lnTo>
                  <a:lnTo>
                    <a:pt x="912" y="1740"/>
                  </a:lnTo>
                  <a:lnTo>
                    <a:pt x="914" y="1740"/>
                  </a:lnTo>
                  <a:lnTo>
                    <a:pt x="916" y="1740"/>
                  </a:lnTo>
                  <a:lnTo>
                    <a:pt x="919" y="1735"/>
                  </a:lnTo>
                  <a:lnTo>
                    <a:pt x="919" y="1735"/>
                  </a:lnTo>
                  <a:lnTo>
                    <a:pt x="922" y="1735"/>
                  </a:lnTo>
                  <a:lnTo>
                    <a:pt x="922" y="1735"/>
                  </a:lnTo>
                  <a:lnTo>
                    <a:pt x="924" y="1735"/>
                  </a:lnTo>
                  <a:lnTo>
                    <a:pt x="924" y="1733"/>
                  </a:lnTo>
                  <a:lnTo>
                    <a:pt x="926" y="1732"/>
                  </a:lnTo>
                  <a:lnTo>
                    <a:pt x="928" y="1732"/>
                  </a:lnTo>
                  <a:lnTo>
                    <a:pt x="931" y="1730"/>
                  </a:lnTo>
                  <a:lnTo>
                    <a:pt x="933" y="1728"/>
                  </a:lnTo>
                  <a:lnTo>
                    <a:pt x="933" y="1728"/>
                  </a:lnTo>
                  <a:lnTo>
                    <a:pt x="933" y="1727"/>
                  </a:lnTo>
                  <a:lnTo>
                    <a:pt x="933" y="1727"/>
                  </a:lnTo>
                  <a:lnTo>
                    <a:pt x="933" y="1725"/>
                  </a:lnTo>
                  <a:lnTo>
                    <a:pt x="933" y="1725"/>
                  </a:lnTo>
                  <a:lnTo>
                    <a:pt x="934" y="1723"/>
                  </a:lnTo>
                  <a:lnTo>
                    <a:pt x="934" y="1721"/>
                  </a:lnTo>
                  <a:lnTo>
                    <a:pt x="939" y="1716"/>
                  </a:lnTo>
                  <a:lnTo>
                    <a:pt x="943" y="1715"/>
                  </a:lnTo>
                  <a:lnTo>
                    <a:pt x="945" y="1713"/>
                  </a:lnTo>
                  <a:lnTo>
                    <a:pt x="945" y="1713"/>
                  </a:lnTo>
                  <a:lnTo>
                    <a:pt x="945" y="1713"/>
                  </a:lnTo>
                  <a:lnTo>
                    <a:pt x="945" y="1713"/>
                  </a:lnTo>
                  <a:lnTo>
                    <a:pt x="945" y="1713"/>
                  </a:lnTo>
                  <a:lnTo>
                    <a:pt x="945" y="1711"/>
                  </a:lnTo>
                  <a:lnTo>
                    <a:pt x="946" y="1710"/>
                  </a:lnTo>
                  <a:lnTo>
                    <a:pt x="948" y="1710"/>
                  </a:lnTo>
                  <a:lnTo>
                    <a:pt x="950" y="1710"/>
                  </a:lnTo>
                  <a:lnTo>
                    <a:pt x="951" y="1708"/>
                  </a:lnTo>
                  <a:lnTo>
                    <a:pt x="953" y="1706"/>
                  </a:lnTo>
                  <a:lnTo>
                    <a:pt x="953" y="1703"/>
                  </a:lnTo>
                  <a:lnTo>
                    <a:pt x="953" y="1701"/>
                  </a:lnTo>
                  <a:lnTo>
                    <a:pt x="955" y="1696"/>
                  </a:lnTo>
                  <a:lnTo>
                    <a:pt x="955" y="1694"/>
                  </a:lnTo>
                  <a:lnTo>
                    <a:pt x="956" y="1693"/>
                  </a:lnTo>
                  <a:lnTo>
                    <a:pt x="956" y="1693"/>
                  </a:lnTo>
                  <a:lnTo>
                    <a:pt x="956" y="1691"/>
                  </a:lnTo>
                  <a:lnTo>
                    <a:pt x="956" y="1691"/>
                  </a:lnTo>
                  <a:lnTo>
                    <a:pt x="956" y="1689"/>
                  </a:lnTo>
                  <a:lnTo>
                    <a:pt x="960" y="1684"/>
                  </a:lnTo>
                  <a:lnTo>
                    <a:pt x="962" y="1682"/>
                  </a:lnTo>
                  <a:lnTo>
                    <a:pt x="962" y="1681"/>
                  </a:lnTo>
                  <a:lnTo>
                    <a:pt x="962" y="1679"/>
                  </a:lnTo>
                  <a:lnTo>
                    <a:pt x="963" y="1676"/>
                  </a:lnTo>
                  <a:lnTo>
                    <a:pt x="963" y="1672"/>
                  </a:lnTo>
                  <a:lnTo>
                    <a:pt x="965" y="1671"/>
                  </a:lnTo>
                  <a:lnTo>
                    <a:pt x="970" y="1665"/>
                  </a:lnTo>
                  <a:lnTo>
                    <a:pt x="973" y="1662"/>
                  </a:lnTo>
                  <a:lnTo>
                    <a:pt x="975" y="1662"/>
                  </a:lnTo>
                  <a:lnTo>
                    <a:pt x="977" y="1660"/>
                  </a:lnTo>
                  <a:lnTo>
                    <a:pt x="978" y="1660"/>
                  </a:lnTo>
                  <a:lnTo>
                    <a:pt x="982" y="1657"/>
                  </a:lnTo>
                  <a:lnTo>
                    <a:pt x="984" y="1657"/>
                  </a:lnTo>
                  <a:lnTo>
                    <a:pt x="987" y="1655"/>
                  </a:lnTo>
                  <a:lnTo>
                    <a:pt x="1001" y="1654"/>
                  </a:lnTo>
                  <a:lnTo>
                    <a:pt x="1018" y="1652"/>
                  </a:lnTo>
                  <a:lnTo>
                    <a:pt x="1019" y="1650"/>
                  </a:lnTo>
                  <a:lnTo>
                    <a:pt x="1028" y="1647"/>
                  </a:lnTo>
                  <a:lnTo>
                    <a:pt x="1031" y="1645"/>
                  </a:lnTo>
                  <a:lnTo>
                    <a:pt x="1041" y="1637"/>
                  </a:lnTo>
                  <a:lnTo>
                    <a:pt x="1043" y="1637"/>
                  </a:lnTo>
                  <a:lnTo>
                    <a:pt x="1045" y="1637"/>
                  </a:lnTo>
                  <a:lnTo>
                    <a:pt x="1050" y="1635"/>
                  </a:lnTo>
                  <a:lnTo>
                    <a:pt x="1063" y="1626"/>
                  </a:lnTo>
                  <a:lnTo>
                    <a:pt x="1070" y="1625"/>
                  </a:lnTo>
                  <a:lnTo>
                    <a:pt x="1084" y="1621"/>
                  </a:lnTo>
                  <a:lnTo>
                    <a:pt x="1087" y="1620"/>
                  </a:lnTo>
                  <a:lnTo>
                    <a:pt x="1099" y="1611"/>
                  </a:lnTo>
                  <a:lnTo>
                    <a:pt x="1111" y="1603"/>
                  </a:lnTo>
                  <a:lnTo>
                    <a:pt x="1114" y="1601"/>
                  </a:lnTo>
                  <a:lnTo>
                    <a:pt x="1121" y="1598"/>
                  </a:lnTo>
                  <a:lnTo>
                    <a:pt x="1125" y="1596"/>
                  </a:lnTo>
                  <a:lnTo>
                    <a:pt x="1128" y="1598"/>
                  </a:lnTo>
                  <a:lnTo>
                    <a:pt x="1135" y="1598"/>
                  </a:lnTo>
                  <a:lnTo>
                    <a:pt x="1136" y="1598"/>
                  </a:lnTo>
                  <a:lnTo>
                    <a:pt x="1138" y="1596"/>
                  </a:lnTo>
                  <a:lnTo>
                    <a:pt x="1138" y="1594"/>
                  </a:lnTo>
                  <a:lnTo>
                    <a:pt x="1140" y="1594"/>
                  </a:lnTo>
                  <a:lnTo>
                    <a:pt x="1143" y="1594"/>
                  </a:lnTo>
                  <a:lnTo>
                    <a:pt x="1143" y="1592"/>
                  </a:lnTo>
                  <a:lnTo>
                    <a:pt x="1145" y="1594"/>
                  </a:lnTo>
                  <a:lnTo>
                    <a:pt x="1150" y="1594"/>
                  </a:lnTo>
                  <a:lnTo>
                    <a:pt x="1152" y="1596"/>
                  </a:lnTo>
                  <a:lnTo>
                    <a:pt x="1160" y="1598"/>
                  </a:lnTo>
                  <a:lnTo>
                    <a:pt x="1186" y="1601"/>
                  </a:lnTo>
                  <a:lnTo>
                    <a:pt x="1194" y="1599"/>
                  </a:lnTo>
                  <a:lnTo>
                    <a:pt x="1196" y="1599"/>
                  </a:lnTo>
                  <a:lnTo>
                    <a:pt x="1199" y="1599"/>
                  </a:lnTo>
                  <a:lnTo>
                    <a:pt x="1208" y="1599"/>
                  </a:lnTo>
                  <a:lnTo>
                    <a:pt x="1218" y="1599"/>
                  </a:lnTo>
                  <a:lnTo>
                    <a:pt x="1221" y="1599"/>
                  </a:lnTo>
                  <a:lnTo>
                    <a:pt x="1221" y="1599"/>
                  </a:lnTo>
                  <a:lnTo>
                    <a:pt x="1223" y="1599"/>
                  </a:lnTo>
                  <a:lnTo>
                    <a:pt x="1238" y="1598"/>
                  </a:lnTo>
                  <a:lnTo>
                    <a:pt x="1260" y="1591"/>
                  </a:lnTo>
                  <a:lnTo>
                    <a:pt x="1260" y="1591"/>
                  </a:lnTo>
                  <a:lnTo>
                    <a:pt x="1262" y="1589"/>
                  </a:lnTo>
                  <a:lnTo>
                    <a:pt x="1262" y="1589"/>
                  </a:lnTo>
                  <a:lnTo>
                    <a:pt x="1264" y="1589"/>
                  </a:lnTo>
                  <a:lnTo>
                    <a:pt x="1281" y="1584"/>
                  </a:lnTo>
                  <a:lnTo>
                    <a:pt x="1301" y="1581"/>
                  </a:lnTo>
                  <a:lnTo>
                    <a:pt x="1320" y="1575"/>
                  </a:lnTo>
                  <a:lnTo>
                    <a:pt x="1357" y="1560"/>
                  </a:lnTo>
                  <a:lnTo>
                    <a:pt x="1362" y="1557"/>
                  </a:lnTo>
                  <a:lnTo>
                    <a:pt x="1366" y="1555"/>
                  </a:lnTo>
                  <a:lnTo>
                    <a:pt x="1367" y="1553"/>
                  </a:lnTo>
                  <a:lnTo>
                    <a:pt x="1381" y="1548"/>
                  </a:lnTo>
                  <a:lnTo>
                    <a:pt x="1386" y="1547"/>
                  </a:lnTo>
                  <a:lnTo>
                    <a:pt x="1386" y="1547"/>
                  </a:lnTo>
                  <a:lnTo>
                    <a:pt x="1386" y="214"/>
                  </a:lnTo>
                  <a:lnTo>
                    <a:pt x="1384" y="215"/>
                  </a:lnTo>
                  <a:lnTo>
                    <a:pt x="1383" y="215"/>
                  </a:lnTo>
                  <a:lnTo>
                    <a:pt x="1383" y="215"/>
                  </a:lnTo>
                  <a:lnTo>
                    <a:pt x="1381" y="217"/>
                  </a:lnTo>
                  <a:lnTo>
                    <a:pt x="1381" y="217"/>
                  </a:lnTo>
                  <a:lnTo>
                    <a:pt x="1381" y="215"/>
                  </a:lnTo>
                  <a:lnTo>
                    <a:pt x="1379" y="215"/>
                  </a:lnTo>
                  <a:lnTo>
                    <a:pt x="1379" y="217"/>
                  </a:lnTo>
                  <a:lnTo>
                    <a:pt x="1379" y="217"/>
                  </a:lnTo>
                  <a:lnTo>
                    <a:pt x="1381" y="219"/>
                  </a:lnTo>
                  <a:lnTo>
                    <a:pt x="1383" y="219"/>
                  </a:lnTo>
                  <a:lnTo>
                    <a:pt x="1383" y="219"/>
                  </a:lnTo>
                  <a:lnTo>
                    <a:pt x="1381" y="220"/>
                  </a:lnTo>
                  <a:lnTo>
                    <a:pt x="1383" y="220"/>
                  </a:lnTo>
                  <a:lnTo>
                    <a:pt x="1383" y="220"/>
                  </a:lnTo>
                  <a:lnTo>
                    <a:pt x="1384" y="220"/>
                  </a:lnTo>
                  <a:lnTo>
                    <a:pt x="1384" y="222"/>
                  </a:lnTo>
                  <a:lnTo>
                    <a:pt x="1384" y="222"/>
                  </a:lnTo>
                  <a:lnTo>
                    <a:pt x="1381" y="224"/>
                  </a:lnTo>
                  <a:lnTo>
                    <a:pt x="1381" y="224"/>
                  </a:lnTo>
                  <a:lnTo>
                    <a:pt x="1379" y="224"/>
                  </a:lnTo>
                  <a:lnTo>
                    <a:pt x="1379" y="224"/>
                  </a:lnTo>
                  <a:lnTo>
                    <a:pt x="1379" y="225"/>
                  </a:lnTo>
                  <a:lnTo>
                    <a:pt x="1383" y="225"/>
                  </a:lnTo>
                  <a:lnTo>
                    <a:pt x="1383" y="227"/>
                  </a:lnTo>
                  <a:lnTo>
                    <a:pt x="1383" y="227"/>
                  </a:lnTo>
                  <a:lnTo>
                    <a:pt x="1379" y="227"/>
                  </a:lnTo>
                  <a:lnTo>
                    <a:pt x="1378" y="227"/>
                  </a:lnTo>
                  <a:lnTo>
                    <a:pt x="1378" y="229"/>
                  </a:lnTo>
                  <a:lnTo>
                    <a:pt x="1378" y="229"/>
                  </a:lnTo>
                  <a:lnTo>
                    <a:pt x="1379" y="231"/>
                  </a:lnTo>
                  <a:lnTo>
                    <a:pt x="1379" y="231"/>
                  </a:lnTo>
                  <a:lnTo>
                    <a:pt x="1378" y="232"/>
                  </a:lnTo>
                  <a:lnTo>
                    <a:pt x="1378" y="232"/>
                  </a:lnTo>
                  <a:lnTo>
                    <a:pt x="1378" y="232"/>
                  </a:lnTo>
                  <a:lnTo>
                    <a:pt x="1376" y="232"/>
                  </a:lnTo>
                  <a:lnTo>
                    <a:pt x="1376" y="232"/>
                  </a:lnTo>
                  <a:lnTo>
                    <a:pt x="1376" y="232"/>
                  </a:lnTo>
                  <a:lnTo>
                    <a:pt x="1376" y="232"/>
                  </a:lnTo>
                  <a:lnTo>
                    <a:pt x="1376" y="234"/>
                  </a:lnTo>
                  <a:lnTo>
                    <a:pt x="1374" y="234"/>
                  </a:lnTo>
                  <a:lnTo>
                    <a:pt x="1374" y="234"/>
                  </a:lnTo>
                  <a:lnTo>
                    <a:pt x="1374" y="232"/>
                  </a:lnTo>
                  <a:lnTo>
                    <a:pt x="1374" y="231"/>
                  </a:lnTo>
                  <a:lnTo>
                    <a:pt x="1374" y="231"/>
                  </a:lnTo>
                  <a:lnTo>
                    <a:pt x="1374" y="231"/>
                  </a:lnTo>
                  <a:lnTo>
                    <a:pt x="1372" y="232"/>
                  </a:lnTo>
                  <a:lnTo>
                    <a:pt x="1372" y="232"/>
                  </a:lnTo>
                  <a:lnTo>
                    <a:pt x="1372" y="232"/>
                  </a:lnTo>
                  <a:lnTo>
                    <a:pt x="1372" y="232"/>
                  </a:lnTo>
                  <a:lnTo>
                    <a:pt x="1372" y="232"/>
                  </a:lnTo>
                  <a:lnTo>
                    <a:pt x="1371" y="231"/>
                  </a:lnTo>
                  <a:lnTo>
                    <a:pt x="1371" y="231"/>
                  </a:lnTo>
                  <a:lnTo>
                    <a:pt x="1369" y="232"/>
                  </a:lnTo>
                  <a:lnTo>
                    <a:pt x="1369" y="234"/>
                  </a:lnTo>
                  <a:lnTo>
                    <a:pt x="1369" y="234"/>
                  </a:lnTo>
                  <a:lnTo>
                    <a:pt x="1369" y="236"/>
                  </a:lnTo>
                  <a:lnTo>
                    <a:pt x="1367" y="237"/>
                  </a:lnTo>
                  <a:lnTo>
                    <a:pt x="1369" y="237"/>
                  </a:lnTo>
                  <a:lnTo>
                    <a:pt x="1369" y="239"/>
                  </a:lnTo>
                  <a:lnTo>
                    <a:pt x="1369" y="239"/>
                  </a:lnTo>
                  <a:lnTo>
                    <a:pt x="1369" y="239"/>
                  </a:lnTo>
                  <a:lnTo>
                    <a:pt x="1369" y="241"/>
                  </a:lnTo>
                  <a:lnTo>
                    <a:pt x="1367" y="241"/>
                  </a:lnTo>
                  <a:lnTo>
                    <a:pt x="1367" y="241"/>
                  </a:lnTo>
                  <a:lnTo>
                    <a:pt x="1367" y="242"/>
                  </a:lnTo>
                  <a:lnTo>
                    <a:pt x="1367" y="242"/>
                  </a:lnTo>
                  <a:lnTo>
                    <a:pt x="1367" y="242"/>
                  </a:lnTo>
                  <a:lnTo>
                    <a:pt x="1369" y="242"/>
                  </a:lnTo>
                  <a:lnTo>
                    <a:pt x="1369" y="244"/>
                  </a:lnTo>
                  <a:lnTo>
                    <a:pt x="1371" y="244"/>
                  </a:lnTo>
                  <a:lnTo>
                    <a:pt x="1371" y="244"/>
                  </a:lnTo>
                  <a:lnTo>
                    <a:pt x="1371" y="246"/>
                  </a:lnTo>
                  <a:lnTo>
                    <a:pt x="1369" y="246"/>
                  </a:lnTo>
                  <a:lnTo>
                    <a:pt x="1367" y="246"/>
                  </a:lnTo>
                  <a:lnTo>
                    <a:pt x="1367" y="246"/>
                  </a:lnTo>
                  <a:lnTo>
                    <a:pt x="1366" y="248"/>
                  </a:lnTo>
                  <a:lnTo>
                    <a:pt x="1367" y="249"/>
                  </a:lnTo>
                  <a:lnTo>
                    <a:pt x="1367" y="249"/>
                  </a:lnTo>
                  <a:lnTo>
                    <a:pt x="1369" y="251"/>
                  </a:lnTo>
                  <a:lnTo>
                    <a:pt x="1371" y="251"/>
                  </a:lnTo>
                  <a:lnTo>
                    <a:pt x="1369" y="253"/>
                  </a:lnTo>
                  <a:lnTo>
                    <a:pt x="1369" y="253"/>
                  </a:lnTo>
                  <a:lnTo>
                    <a:pt x="1367" y="253"/>
                  </a:lnTo>
                  <a:lnTo>
                    <a:pt x="1367" y="254"/>
                  </a:lnTo>
                  <a:lnTo>
                    <a:pt x="1367" y="254"/>
                  </a:lnTo>
                  <a:lnTo>
                    <a:pt x="1367" y="256"/>
                  </a:lnTo>
                  <a:lnTo>
                    <a:pt x="1367" y="258"/>
                  </a:lnTo>
                  <a:lnTo>
                    <a:pt x="1367" y="258"/>
                  </a:lnTo>
                  <a:lnTo>
                    <a:pt x="1366" y="259"/>
                  </a:lnTo>
                  <a:lnTo>
                    <a:pt x="1366" y="261"/>
                  </a:lnTo>
                  <a:lnTo>
                    <a:pt x="1366" y="263"/>
                  </a:lnTo>
                  <a:lnTo>
                    <a:pt x="1364" y="263"/>
                  </a:lnTo>
                  <a:lnTo>
                    <a:pt x="1364" y="265"/>
                  </a:lnTo>
                  <a:lnTo>
                    <a:pt x="1364" y="263"/>
                  </a:lnTo>
                  <a:lnTo>
                    <a:pt x="1364" y="263"/>
                  </a:lnTo>
                  <a:lnTo>
                    <a:pt x="1362" y="261"/>
                  </a:lnTo>
                  <a:lnTo>
                    <a:pt x="1362" y="261"/>
                  </a:lnTo>
                  <a:lnTo>
                    <a:pt x="1364" y="259"/>
                  </a:lnTo>
                  <a:lnTo>
                    <a:pt x="1366" y="256"/>
                  </a:lnTo>
                  <a:lnTo>
                    <a:pt x="1366" y="254"/>
                  </a:lnTo>
                  <a:lnTo>
                    <a:pt x="1364" y="253"/>
                  </a:lnTo>
                  <a:lnTo>
                    <a:pt x="1364" y="254"/>
                  </a:lnTo>
                  <a:lnTo>
                    <a:pt x="1362" y="254"/>
                  </a:lnTo>
                  <a:lnTo>
                    <a:pt x="1361" y="254"/>
                  </a:lnTo>
                  <a:lnTo>
                    <a:pt x="1359" y="254"/>
                  </a:lnTo>
                  <a:lnTo>
                    <a:pt x="1361" y="254"/>
                  </a:lnTo>
                  <a:lnTo>
                    <a:pt x="1359" y="254"/>
                  </a:lnTo>
                  <a:lnTo>
                    <a:pt x="1357" y="254"/>
                  </a:lnTo>
                  <a:lnTo>
                    <a:pt x="1355" y="254"/>
                  </a:lnTo>
                  <a:lnTo>
                    <a:pt x="1355" y="254"/>
                  </a:lnTo>
                  <a:lnTo>
                    <a:pt x="1355" y="253"/>
                  </a:lnTo>
                  <a:lnTo>
                    <a:pt x="1355" y="253"/>
                  </a:lnTo>
                  <a:lnTo>
                    <a:pt x="1354" y="253"/>
                  </a:lnTo>
                  <a:lnTo>
                    <a:pt x="1354" y="253"/>
                  </a:lnTo>
                  <a:lnTo>
                    <a:pt x="1354" y="253"/>
                  </a:lnTo>
                  <a:lnTo>
                    <a:pt x="1354" y="251"/>
                  </a:lnTo>
                  <a:lnTo>
                    <a:pt x="1354" y="251"/>
                  </a:lnTo>
                  <a:lnTo>
                    <a:pt x="1354" y="251"/>
                  </a:lnTo>
                  <a:lnTo>
                    <a:pt x="1354" y="249"/>
                  </a:lnTo>
                  <a:lnTo>
                    <a:pt x="1354" y="251"/>
                  </a:lnTo>
                  <a:lnTo>
                    <a:pt x="1352" y="251"/>
                  </a:lnTo>
                  <a:lnTo>
                    <a:pt x="1350" y="253"/>
                  </a:lnTo>
                  <a:lnTo>
                    <a:pt x="1350" y="251"/>
                  </a:lnTo>
                  <a:lnTo>
                    <a:pt x="1350" y="249"/>
                  </a:lnTo>
                  <a:lnTo>
                    <a:pt x="1352" y="249"/>
                  </a:lnTo>
                  <a:lnTo>
                    <a:pt x="1352" y="249"/>
                  </a:lnTo>
                  <a:lnTo>
                    <a:pt x="1352" y="248"/>
                  </a:lnTo>
                  <a:lnTo>
                    <a:pt x="1349" y="248"/>
                  </a:lnTo>
                  <a:lnTo>
                    <a:pt x="1349" y="248"/>
                  </a:lnTo>
                  <a:lnTo>
                    <a:pt x="1349" y="248"/>
                  </a:lnTo>
                  <a:lnTo>
                    <a:pt x="1349" y="248"/>
                  </a:lnTo>
                  <a:lnTo>
                    <a:pt x="1352" y="248"/>
                  </a:lnTo>
                  <a:lnTo>
                    <a:pt x="1352" y="246"/>
                  </a:lnTo>
                  <a:lnTo>
                    <a:pt x="1354" y="246"/>
                  </a:lnTo>
                  <a:lnTo>
                    <a:pt x="1354" y="244"/>
                  </a:lnTo>
                  <a:lnTo>
                    <a:pt x="1352" y="244"/>
                  </a:lnTo>
                  <a:lnTo>
                    <a:pt x="1352" y="244"/>
                  </a:lnTo>
                  <a:lnTo>
                    <a:pt x="1350" y="244"/>
                  </a:lnTo>
                  <a:lnTo>
                    <a:pt x="1349" y="244"/>
                  </a:lnTo>
                  <a:lnTo>
                    <a:pt x="1349" y="242"/>
                  </a:lnTo>
                  <a:lnTo>
                    <a:pt x="1349" y="242"/>
                  </a:lnTo>
                  <a:lnTo>
                    <a:pt x="1352" y="241"/>
                  </a:lnTo>
                  <a:lnTo>
                    <a:pt x="1352" y="239"/>
                  </a:lnTo>
                  <a:lnTo>
                    <a:pt x="1350" y="239"/>
                  </a:lnTo>
                  <a:lnTo>
                    <a:pt x="1349" y="239"/>
                  </a:lnTo>
                  <a:lnTo>
                    <a:pt x="1345" y="242"/>
                  </a:lnTo>
                  <a:lnTo>
                    <a:pt x="1344" y="242"/>
                  </a:lnTo>
                  <a:lnTo>
                    <a:pt x="1344" y="242"/>
                  </a:lnTo>
                  <a:lnTo>
                    <a:pt x="1344" y="241"/>
                  </a:lnTo>
                  <a:lnTo>
                    <a:pt x="1345" y="239"/>
                  </a:lnTo>
                  <a:lnTo>
                    <a:pt x="1347" y="237"/>
                  </a:lnTo>
                  <a:lnTo>
                    <a:pt x="1347" y="236"/>
                  </a:lnTo>
                  <a:lnTo>
                    <a:pt x="1354" y="227"/>
                  </a:lnTo>
                  <a:lnTo>
                    <a:pt x="1355" y="225"/>
                  </a:lnTo>
                  <a:lnTo>
                    <a:pt x="1355" y="224"/>
                  </a:lnTo>
                  <a:lnTo>
                    <a:pt x="1355" y="222"/>
                  </a:lnTo>
                  <a:lnTo>
                    <a:pt x="1354" y="219"/>
                  </a:lnTo>
                  <a:lnTo>
                    <a:pt x="1352" y="217"/>
                  </a:lnTo>
                  <a:lnTo>
                    <a:pt x="1354" y="217"/>
                  </a:lnTo>
                  <a:lnTo>
                    <a:pt x="1355" y="215"/>
                  </a:lnTo>
                  <a:lnTo>
                    <a:pt x="1357" y="217"/>
                  </a:lnTo>
                  <a:lnTo>
                    <a:pt x="1357" y="215"/>
                  </a:lnTo>
                  <a:lnTo>
                    <a:pt x="1357" y="215"/>
                  </a:lnTo>
                  <a:lnTo>
                    <a:pt x="1357" y="215"/>
                  </a:lnTo>
                  <a:lnTo>
                    <a:pt x="1359" y="215"/>
                  </a:lnTo>
                  <a:lnTo>
                    <a:pt x="1359" y="215"/>
                  </a:lnTo>
                  <a:lnTo>
                    <a:pt x="1361" y="217"/>
                  </a:lnTo>
                  <a:lnTo>
                    <a:pt x="1361" y="217"/>
                  </a:lnTo>
                  <a:lnTo>
                    <a:pt x="1362" y="215"/>
                  </a:lnTo>
                  <a:lnTo>
                    <a:pt x="1361" y="214"/>
                  </a:lnTo>
                  <a:lnTo>
                    <a:pt x="1357" y="210"/>
                  </a:lnTo>
                  <a:lnTo>
                    <a:pt x="1357" y="210"/>
                  </a:lnTo>
                  <a:lnTo>
                    <a:pt x="1355" y="210"/>
                  </a:lnTo>
                  <a:lnTo>
                    <a:pt x="1354" y="210"/>
                  </a:lnTo>
                  <a:lnTo>
                    <a:pt x="1357" y="208"/>
                  </a:lnTo>
                  <a:lnTo>
                    <a:pt x="1357" y="208"/>
                  </a:lnTo>
                  <a:lnTo>
                    <a:pt x="1357" y="207"/>
                  </a:lnTo>
                  <a:lnTo>
                    <a:pt x="1357" y="207"/>
                  </a:lnTo>
                  <a:lnTo>
                    <a:pt x="1359" y="207"/>
                  </a:lnTo>
                  <a:lnTo>
                    <a:pt x="1361" y="208"/>
                  </a:lnTo>
                  <a:lnTo>
                    <a:pt x="1361" y="208"/>
                  </a:lnTo>
                  <a:lnTo>
                    <a:pt x="1362" y="208"/>
                  </a:lnTo>
                  <a:lnTo>
                    <a:pt x="1362" y="207"/>
                  </a:lnTo>
                  <a:lnTo>
                    <a:pt x="1364" y="205"/>
                  </a:lnTo>
                  <a:lnTo>
                    <a:pt x="1364" y="203"/>
                  </a:lnTo>
                  <a:lnTo>
                    <a:pt x="1366" y="202"/>
                  </a:lnTo>
                  <a:lnTo>
                    <a:pt x="1367" y="202"/>
                  </a:lnTo>
                  <a:lnTo>
                    <a:pt x="1369" y="202"/>
                  </a:lnTo>
                  <a:lnTo>
                    <a:pt x="1371" y="202"/>
                  </a:lnTo>
                  <a:lnTo>
                    <a:pt x="1371" y="203"/>
                  </a:lnTo>
                  <a:lnTo>
                    <a:pt x="1369" y="203"/>
                  </a:lnTo>
                  <a:lnTo>
                    <a:pt x="1364" y="207"/>
                  </a:lnTo>
                  <a:lnTo>
                    <a:pt x="1364" y="208"/>
                  </a:lnTo>
                  <a:lnTo>
                    <a:pt x="1362" y="210"/>
                  </a:lnTo>
                  <a:lnTo>
                    <a:pt x="1364" y="210"/>
                  </a:lnTo>
                  <a:lnTo>
                    <a:pt x="1367" y="208"/>
                  </a:lnTo>
                  <a:lnTo>
                    <a:pt x="1369" y="208"/>
                  </a:lnTo>
                  <a:lnTo>
                    <a:pt x="1369" y="208"/>
                  </a:lnTo>
                  <a:lnTo>
                    <a:pt x="1369" y="210"/>
                  </a:lnTo>
                  <a:lnTo>
                    <a:pt x="1367" y="210"/>
                  </a:lnTo>
                  <a:lnTo>
                    <a:pt x="1369" y="208"/>
                  </a:lnTo>
                  <a:lnTo>
                    <a:pt x="1369" y="208"/>
                  </a:lnTo>
                  <a:lnTo>
                    <a:pt x="1369" y="210"/>
                  </a:lnTo>
                  <a:lnTo>
                    <a:pt x="1369" y="210"/>
                  </a:lnTo>
                  <a:lnTo>
                    <a:pt x="1367" y="212"/>
                  </a:lnTo>
                  <a:lnTo>
                    <a:pt x="1369" y="212"/>
                  </a:lnTo>
                  <a:lnTo>
                    <a:pt x="1371" y="212"/>
                  </a:lnTo>
                  <a:lnTo>
                    <a:pt x="1371" y="210"/>
                  </a:lnTo>
                  <a:lnTo>
                    <a:pt x="1372" y="208"/>
                  </a:lnTo>
                  <a:lnTo>
                    <a:pt x="1372" y="208"/>
                  </a:lnTo>
                  <a:lnTo>
                    <a:pt x="1372" y="208"/>
                  </a:lnTo>
                  <a:lnTo>
                    <a:pt x="1372" y="210"/>
                  </a:lnTo>
                  <a:lnTo>
                    <a:pt x="1374" y="210"/>
                  </a:lnTo>
                  <a:lnTo>
                    <a:pt x="1374" y="208"/>
                  </a:lnTo>
                  <a:lnTo>
                    <a:pt x="1376" y="208"/>
                  </a:lnTo>
                  <a:lnTo>
                    <a:pt x="1376" y="207"/>
                  </a:lnTo>
                  <a:lnTo>
                    <a:pt x="1378" y="205"/>
                  </a:lnTo>
                  <a:lnTo>
                    <a:pt x="1379" y="205"/>
                  </a:lnTo>
                  <a:lnTo>
                    <a:pt x="1381" y="205"/>
                  </a:lnTo>
                  <a:lnTo>
                    <a:pt x="1383" y="205"/>
                  </a:lnTo>
                  <a:lnTo>
                    <a:pt x="1386" y="205"/>
                  </a:lnTo>
                  <a:lnTo>
                    <a:pt x="1386" y="98"/>
                  </a:lnTo>
                  <a:lnTo>
                    <a:pt x="1386" y="98"/>
                  </a:lnTo>
                  <a:close/>
                  <a:moveTo>
                    <a:pt x="238" y="1592"/>
                  </a:moveTo>
                  <a:lnTo>
                    <a:pt x="238" y="1594"/>
                  </a:lnTo>
                  <a:lnTo>
                    <a:pt x="240" y="1594"/>
                  </a:lnTo>
                  <a:lnTo>
                    <a:pt x="240" y="1592"/>
                  </a:lnTo>
                  <a:lnTo>
                    <a:pt x="238" y="1587"/>
                  </a:lnTo>
                  <a:lnTo>
                    <a:pt x="238" y="1586"/>
                  </a:lnTo>
                  <a:lnTo>
                    <a:pt x="236" y="1587"/>
                  </a:lnTo>
                  <a:lnTo>
                    <a:pt x="236" y="1589"/>
                  </a:lnTo>
                  <a:lnTo>
                    <a:pt x="236" y="1591"/>
                  </a:lnTo>
                  <a:lnTo>
                    <a:pt x="238" y="1592"/>
                  </a:lnTo>
                  <a:close/>
                  <a:moveTo>
                    <a:pt x="1316" y="118"/>
                  </a:moveTo>
                  <a:lnTo>
                    <a:pt x="1315" y="118"/>
                  </a:lnTo>
                  <a:lnTo>
                    <a:pt x="1315" y="117"/>
                  </a:lnTo>
                  <a:lnTo>
                    <a:pt x="1313" y="117"/>
                  </a:lnTo>
                  <a:lnTo>
                    <a:pt x="1313" y="117"/>
                  </a:lnTo>
                  <a:lnTo>
                    <a:pt x="1313" y="113"/>
                  </a:lnTo>
                  <a:lnTo>
                    <a:pt x="1311" y="112"/>
                  </a:lnTo>
                  <a:lnTo>
                    <a:pt x="1311" y="113"/>
                  </a:lnTo>
                  <a:lnTo>
                    <a:pt x="1311" y="120"/>
                  </a:lnTo>
                  <a:lnTo>
                    <a:pt x="1311" y="120"/>
                  </a:lnTo>
                  <a:lnTo>
                    <a:pt x="1311" y="122"/>
                  </a:lnTo>
                  <a:lnTo>
                    <a:pt x="1313" y="124"/>
                  </a:lnTo>
                  <a:lnTo>
                    <a:pt x="1315" y="124"/>
                  </a:lnTo>
                  <a:lnTo>
                    <a:pt x="1315" y="124"/>
                  </a:lnTo>
                  <a:lnTo>
                    <a:pt x="1316" y="125"/>
                  </a:lnTo>
                  <a:lnTo>
                    <a:pt x="1316" y="125"/>
                  </a:lnTo>
                  <a:lnTo>
                    <a:pt x="1316" y="124"/>
                  </a:lnTo>
                  <a:lnTo>
                    <a:pt x="1316" y="122"/>
                  </a:lnTo>
                  <a:lnTo>
                    <a:pt x="1316" y="120"/>
                  </a:lnTo>
                  <a:lnTo>
                    <a:pt x="1316" y="118"/>
                  </a:lnTo>
                  <a:lnTo>
                    <a:pt x="1316" y="118"/>
                  </a:lnTo>
                  <a:close/>
                  <a:moveTo>
                    <a:pt x="985" y="135"/>
                  </a:moveTo>
                  <a:lnTo>
                    <a:pt x="987" y="137"/>
                  </a:lnTo>
                  <a:lnTo>
                    <a:pt x="989" y="137"/>
                  </a:lnTo>
                  <a:lnTo>
                    <a:pt x="989" y="137"/>
                  </a:lnTo>
                  <a:lnTo>
                    <a:pt x="989" y="135"/>
                  </a:lnTo>
                  <a:lnTo>
                    <a:pt x="989" y="135"/>
                  </a:lnTo>
                  <a:lnTo>
                    <a:pt x="990" y="135"/>
                  </a:lnTo>
                  <a:lnTo>
                    <a:pt x="990" y="135"/>
                  </a:lnTo>
                  <a:lnTo>
                    <a:pt x="992" y="135"/>
                  </a:lnTo>
                  <a:lnTo>
                    <a:pt x="992" y="135"/>
                  </a:lnTo>
                  <a:lnTo>
                    <a:pt x="994" y="135"/>
                  </a:lnTo>
                  <a:lnTo>
                    <a:pt x="992" y="134"/>
                  </a:lnTo>
                  <a:lnTo>
                    <a:pt x="994" y="134"/>
                  </a:lnTo>
                  <a:lnTo>
                    <a:pt x="994" y="132"/>
                  </a:lnTo>
                  <a:lnTo>
                    <a:pt x="995" y="132"/>
                  </a:lnTo>
                  <a:lnTo>
                    <a:pt x="994" y="130"/>
                  </a:lnTo>
                  <a:lnTo>
                    <a:pt x="994" y="130"/>
                  </a:lnTo>
                  <a:lnTo>
                    <a:pt x="992" y="130"/>
                  </a:lnTo>
                  <a:lnTo>
                    <a:pt x="992" y="130"/>
                  </a:lnTo>
                  <a:lnTo>
                    <a:pt x="990" y="132"/>
                  </a:lnTo>
                  <a:lnTo>
                    <a:pt x="989" y="134"/>
                  </a:lnTo>
                  <a:lnTo>
                    <a:pt x="985" y="134"/>
                  </a:lnTo>
                  <a:lnTo>
                    <a:pt x="985" y="135"/>
                  </a:lnTo>
                  <a:lnTo>
                    <a:pt x="985" y="135"/>
                  </a:lnTo>
                  <a:lnTo>
                    <a:pt x="985" y="135"/>
                  </a:lnTo>
                  <a:close/>
                  <a:moveTo>
                    <a:pt x="21" y="1064"/>
                  </a:moveTo>
                  <a:lnTo>
                    <a:pt x="23" y="1066"/>
                  </a:lnTo>
                  <a:lnTo>
                    <a:pt x="24" y="1068"/>
                  </a:lnTo>
                  <a:lnTo>
                    <a:pt x="26" y="1068"/>
                  </a:lnTo>
                  <a:lnTo>
                    <a:pt x="26" y="1068"/>
                  </a:lnTo>
                  <a:lnTo>
                    <a:pt x="28" y="1068"/>
                  </a:lnTo>
                  <a:lnTo>
                    <a:pt x="28" y="1066"/>
                  </a:lnTo>
                  <a:lnTo>
                    <a:pt x="28" y="1064"/>
                  </a:lnTo>
                  <a:lnTo>
                    <a:pt x="28" y="1063"/>
                  </a:lnTo>
                  <a:lnTo>
                    <a:pt x="26" y="1061"/>
                  </a:lnTo>
                  <a:lnTo>
                    <a:pt x="26" y="1059"/>
                  </a:lnTo>
                  <a:lnTo>
                    <a:pt x="26" y="1059"/>
                  </a:lnTo>
                  <a:lnTo>
                    <a:pt x="26" y="1058"/>
                  </a:lnTo>
                  <a:lnTo>
                    <a:pt x="24" y="1056"/>
                  </a:lnTo>
                  <a:lnTo>
                    <a:pt x="24" y="1056"/>
                  </a:lnTo>
                  <a:lnTo>
                    <a:pt x="23" y="1054"/>
                  </a:lnTo>
                  <a:lnTo>
                    <a:pt x="23" y="1052"/>
                  </a:lnTo>
                  <a:lnTo>
                    <a:pt x="21" y="1052"/>
                  </a:lnTo>
                  <a:lnTo>
                    <a:pt x="19" y="1052"/>
                  </a:lnTo>
                  <a:lnTo>
                    <a:pt x="21" y="1052"/>
                  </a:lnTo>
                  <a:lnTo>
                    <a:pt x="21" y="1052"/>
                  </a:lnTo>
                  <a:lnTo>
                    <a:pt x="21" y="1054"/>
                  </a:lnTo>
                  <a:lnTo>
                    <a:pt x="19" y="1054"/>
                  </a:lnTo>
                  <a:lnTo>
                    <a:pt x="19" y="1051"/>
                  </a:lnTo>
                  <a:lnTo>
                    <a:pt x="21" y="1047"/>
                  </a:lnTo>
                  <a:lnTo>
                    <a:pt x="17" y="1046"/>
                  </a:lnTo>
                  <a:lnTo>
                    <a:pt x="17" y="1044"/>
                  </a:lnTo>
                  <a:lnTo>
                    <a:pt x="16" y="1039"/>
                  </a:lnTo>
                  <a:lnTo>
                    <a:pt x="14" y="1035"/>
                  </a:lnTo>
                  <a:lnTo>
                    <a:pt x="12" y="1032"/>
                  </a:lnTo>
                  <a:lnTo>
                    <a:pt x="11" y="1029"/>
                  </a:lnTo>
                  <a:lnTo>
                    <a:pt x="11" y="1025"/>
                  </a:lnTo>
                  <a:lnTo>
                    <a:pt x="7" y="1020"/>
                  </a:lnTo>
                  <a:lnTo>
                    <a:pt x="7" y="1018"/>
                  </a:lnTo>
                  <a:lnTo>
                    <a:pt x="7" y="1015"/>
                  </a:lnTo>
                  <a:lnTo>
                    <a:pt x="7" y="1015"/>
                  </a:lnTo>
                  <a:lnTo>
                    <a:pt x="9" y="1013"/>
                  </a:lnTo>
                  <a:lnTo>
                    <a:pt x="9" y="1013"/>
                  </a:lnTo>
                  <a:lnTo>
                    <a:pt x="9" y="1013"/>
                  </a:lnTo>
                  <a:lnTo>
                    <a:pt x="7" y="1013"/>
                  </a:lnTo>
                  <a:lnTo>
                    <a:pt x="6" y="1013"/>
                  </a:lnTo>
                  <a:lnTo>
                    <a:pt x="6" y="1012"/>
                  </a:lnTo>
                  <a:lnTo>
                    <a:pt x="4" y="1013"/>
                  </a:lnTo>
                  <a:lnTo>
                    <a:pt x="2" y="1013"/>
                  </a:lnTo>
                  <a:lnTo>
                    <a:pt x="2" y="1015"/>
                  </a:lnTo>
                  <a:lnTo>
                    <a:pt x="0" y="1017"/>
                  </a:lnTo>
                  <a:lnTo>
                    <a:pt x="0" y="1020"/>
                  </a:lnTo>
                  <a:lnTo>
                    <a:pt x="0" y="1024"/>
                  </a:lnTo>
                  <a:lnTo>
                    <a:pt x="4" y="1030"/>
                  </a:lnTo>
                  <a:lnTo>
                    <a:pt x="6" y="1035"/>
                  </a:lnTo>
                  <a:lnTo>
                    <a:pt x="6" y="1035"/>
                  </a:lnTo>
                  <a:lnTo>
                    <a:pt x="4" y="1037"/>
                  </a:lnTo>
                  <a:lnTo>
                    <a:pt x="6" y="1039"/>
                  </a:lnTo>
                  <a:lnTo>
                    <a:pt x="7" y="1042"/>
                  </a:lnTo>
                  <a:lnTo>
                    <a:pt x="12" y="1051"/>
                  </a:lnTo>
                  <a:lnTo>
                    <a:pt x="14" y="1054"/>
                  </a:lnTo>
                  <a:lnTo>
                    <a:pt x="19" y="1059"/>
                  </a:lnTo>
                  <a:lnTo>
                    <a:pt x="21" y="1059"/>
                  </a:lnTo>
                  <a:lnTo>
                    <a:pt x="21" y="1064"/>
                  </a:lnTo>
                  <a:close/>
                  <a:moveTo>
                    <a:pt x="14" y="993"/>
                  </a:moveTo>
                  <a:lnTo>
                    <a:pt x="14" y="995"/>
                  </a:lnTo>
                  <a:lnTo>
                    <a:pt x="14" y="995"/>
                  </a:lnTo>
                  <a:lnTo>
                    <a:pt x="14" y="993"/>
                  </a:lnTo>
                  <a:lnTo>
                    <a:pt x="16" y="991"/>
                  </a:lnTo>
                  <a:lnTo>
                    <a:pt x="16" y="988"/>
                  </a:lnTo>
                  <a:lnTo>
                    <a:pt x="16" y="986"/>
                  </a:lnTo>
                  <a:lnTo>
                    <a:pt x="17" y="985"/>
                  </a:lnTo>
                  <a:lnTo>
                    <a:pt x="17" y="983"/>
                  </a:lnTo>
                  <a:lnTo>
                    <a:pt x="17" y="979"/>
                  </a:lnTo>
                  <a:lnTo>
                    <a:pt x="17" y="978"/>
                  </a:lnTo>
                  <a:lnTo>
                    <a:pt x="19" y="976"/>
                  </a:lnTo>
                  <a:lnTo>
                    <a:pt x="17" y="976"/>
                  </a:lnTo>
                  <a:lnTo>
                    <a:pt x="17" y="974"/>
                  </a:lnTo>
                  <a:lnTo>
                    <a:pt x="19" y="971"/>
                  </a:lnTo>
                  <a:lnTo>
                    <a:pt x="16" y="973"/>
                  </a:lnTo>
                  <a:lnTo>
                    <a:pt x="16" y="976"/>
                  </a:lnTo>
                  <a:lnTo>
                    <a:pt x="16" y="983"/>
                  </a:lnTo>
                  <a:lnTo>
                    <a:pt x="16" y="985"/>
                  </a:lnTo>
                  <a:lnTo>
                    <a:pt x="12" y="991"/>
                  </a:lnTo>
                  <a:lnTo>
                    <a:pt x="14" y="993"/>
                  </a:lnTo>
                  <a:lnTo>
                    <a:pt x="14" y="993"/>
                  </a:lnTo>
                  <a:close/>
                  <a:moveTo>
                    <a:pt x="208" y="614"/>
                  </a:moveTo>
                  <a:lnTo>
                    <a:pt x="209" y="614"/>
                  </a:lnTo>
                  <a:lnTo>
                    <a:pt x="209" y="613"/>
                  </a:lnTo>
                  <a:lnTo>
                    <a:pt x="209" y="613"/>
                  </a:lnTo>
                  <a:lnTo>
                    <a:pt x="211" y="613"/>
                  </a:lnTo>
                  <a:lnTo>
                    <a:pt x="211" y="614"/>
                  </a:lnTo>
                  <a:lnTo>
                    <a:pt x="213" y="616"/>
                  </a:lnTo>
                  <a:lnTo>
                    <a:pt x="214" y="614"/>
                  </a:lnTo>
                  <a:lnTo>
                    <a:pt x="216" y="613"/>
                  </a:lnTo>
                  <a:lnTo>
                    <a:pt x="216" y="613"/>
                  </a:lnTo>
                  <a:lnTo>
                    <a:pt x="216" y="613"/>
                  </a:lnTo>
                  <a:lnTo>
                    <a:pt x="218" y="611"/>
                  </a:lnTo>
                  <a:lnTo>
                    <a:pt x="218" y="611"/>
                  </a:lnTo>
                  <a:lnTo>
                    <a:pt x="218" y="611"/>
                  </a:lnTo>
                  <a:lnTo>
                    <a:pt x="218" y="609"/>
                  </a:lnTo>
                  <a:lnTo>
                    <a:pt x="218" y="609"/>
                  </a:lnTo>
                  <a:lnTo>
                    <a:pt x="218" y="608"/>
                  </a:lnTo>
                  <a:lnTo>
                    <a:pt x="221" y="606"/>
                  </a:lnTo>
                  <a:lnTo>
                    <a:pt x="221" y="604"/>
                  </a:lnTo>
                  <a:lnTo>
                    <a:pt x="221" y="602"/>
                  </a:lnTo>
                  <a:lnTo>
                    <a:pt x="219" y="601"/>
                  </a:lnTo>
                  <a:lnTo>
                    <a:pt x="219" y="599"/>
                  </a:lnTo>
                  <a:lnTo>
                    <a:pt x="219" y="597"/>
                  </a:lnTo>
                  <a:lnTo>
                    <a:pt x="218" y="597"/>
                  </a:lnTo>
                  <a:lnTo>
                    <a:pt x="214" y="599"/>
                  </a:lnTo>
                  <a:lnTo>
                    <a:pt x="209" y="606"/>
                  </a:lnTo>
                  <a:lnTo>
                    <a:pt x="208" y="609"/>
                  </a:lnTo>
                  <a:lnTo>
                    <a:pt x="206" y="613"/>
                  </a:lnTo>
                  <a:lnTo>
                    <a:pt x="206" y="614"/>
                  </a:lnTo>
                  <a:lnTo>
                    <a:pt x="208" y="614"/>
                  </a:lnTo>
                  <a:lnTo>
                    <a:pt x="208" y="614"/>
                  </a:lnTo>
                  <a:close/>
                  <a:moveTo>
                    <a:pt x="19" y="969"/>
                  </a:moveTo>
                  <a:lnTo>
                    <a:pt x="19" y="969"/>
                  </a:lnTo>
                  <a:lnTo>
                    <a:pt x="19" y="969"/>
                  </a:lnTo>
                  <a:lnTo>
                    <a:pt x="19" y="968"/>
                  </a:lnTo>
                  <a:lnTo>
                    <a:pt x="19" y="966"/>
                  </a:lnTo>
                  <a:lnTo>
                    <a:pt x="21" y="964"/>
                  </a:lnTo>
                  <a:lnTo>
                    <a:pt x="21" y="962"/>
                  </a:lnTo>
                  <a:lnTo>
                    <a:pt x="21" y="961"/>
                  </a:lnTo>
                  <a:lnTo>
                    <a:pt x="23" y="954"/>
                  </a:lnTo>
                  <a:lnTo>
                    <a:pt x="23" y="951"/>
                  </a:lnTo>
                  <a:lnTo>
                    <a:pt x="21" y="949"/>
                  </a:lnTo>
                  <a:lnTo>
                    <a:pt x="19" y="954"/>
                  </a:lnTo>
                  <a:lnTo>
                    <a:pt x="17" y="968"/>
                  </a:lnTo>
                  <a:lnTo>
                    <a:pt x="19" y="968"/>
                  </a:lnTo>
                  <a:lnTo>
                    <a:pt x="19" y="96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9"/>
            <p:cNvSpPr>
              <a:spLocks noEditPoints="1"/>
            </p:cNvSpPr>
            <p:nvPr/>
          </p:nvSpPr>
          <p:spPr bwMode="auto">
            <a:xfrm>
              <a:off x="4342746" y="4849478"/>
              <a:ext cx="1117971" cy="639664"/>
            </a:xfrm>
            <a:custGeom>
              <a:avLst/>
              <a:gdLst>
                <a:gd name="T0" fmla="*/ 489 w 776"/>
                <a:gd name="T1" fmla="*/ 412 h 444"/>
                <a:gd name="T2" fmla="*/ 387 w 776"/>
                <a:gd name="T3" fmla="*/ 373 h 444"/>
                <a:gd name="T4" fmla="*/ 377 w 776"/>
                <a:gd name="T5" fmla="*/ 390 h 444"/>
                <a:gd name="T6" fmla="*/ 370 w 776"/>
                <a:gd name="T7" fmla="*/ 385 h 444"/>
                <a:gd name="T8" fmla="*/ 375 w 776"/>
                <a:gd name="T9" fmla="*/ 392 h 444"/>
                <a:gd name="T10" fmla="*/ 616 w 776"/>
                <a:gd name="T11" fmla="*/ 242 h 444"/>
                <a:gd name="T12" fmla="*/ 618 w 776"/>
                <a:gd name="T13" fmla="*/ 215 h 444"/>
                <a:gd name="T14" fmla="*/ 609 w 776"/>
                <a:gd name="T15" fmla="*/ 186 h 444"/>
                <a:gd name="T16" fmla="*/ 580 w 776"/>
                <a:gd name="T17" fmla="*/ 168 h 444"/>
                <a:gd name="T18" fmla="*/ 550 w 776"/>
                <a:gd name="T19" fmla="*/ 174 h 444"/>
                <a:gd name="T20" fmla="*/ 528 w 776"/>
                <a:gd name="T21" fmla="*/ 180 h 444"/>
                <a:gd name="T22" fmla="*/ 536 w 776"/>
                <a:gd name="T23" fmla="*/ 191 h 444"/>
                <a:gd name="T24" fmla="*/ 511 w 776"/>
                <a:gd name="T25" fmla="*/ 183 h 444"/>
                <a:gd name="T26" fmla="*/ 477 w 776"/>
                <a:gd name="T27" fmla="*/ 171 h 444"/>
                <a:gd name="T28" fmla="*/ 450 w 776"/>
                <a:gd name="T29" fmla="*/ 178 h 444"/>
                <a:gd name="T30" fmla="*/ 411 w 776"/>
                <a:gd name="T31" fmla="*/ 171 h 444"/>
                <a:gd name="T32" fmla="*/ 343 w 776"/>
                <a:gd name="T33" fmla="*/ 176 h 444"/>
                <a:gd name="T34" fmla="*/ 322 w 776"/>
                <a:gd name="T35" fmla="*/ 183 h 444"/>
                <a:gd name="T36" fmla="*/ 282 w 776"/>
                <a:gd name="T37" fmla="*/ 149 h 444"/>
                <a:gd name="T38" fmla="*/ 246 w 776"/>
                <a:gd name="T39" fmla="*/ 125 h 444"/>
                <a:gd name="T40" fmla="*/ 222 w 776"/>
                <a:gd name="T41" fmla="*/ 107 h 444"/>
                <a:gd name="T42" fmla="*/ 203 w 776"/>
                <a:gd name="T43" fmla="*/ 78 h 444"/>
                <a:gd name="T44" fmla="*/ 193 w 776"/>
                <a:gd name="T45" fmla="*/ 64 h 444"/>
                <a:gd name="T46" fmla="*/ 163 w 776"/>
                <a:gd name="T47" fmla="*/ 56 h 444"/>
                <a:gd name="T48" fmla="*/ 149 w 776"/>
                <a:gd name="T49" fmla="*/ 62 h 444"/>
                <a:gd name="T50" fmla="*/ 134 w 776"/>
                <a:gd name="T51" fmla="*/ 67 h 444"/>
                <a:gd name="T52" fmla="*/ 124 w 776"/>
                <a:gd name="T53" fmla="*/ 32 h 444"/>
                <a:gd name="T54" fmla="*/ 105 w 776"/>
                <a:gd name="T55" fmla="*/ 18 h 444"/>
                <a:gd name="T56" fmla="*/ 74 w 776"/>
                <a:gd name="T57" fmla="*/ 13 h 444"/>
                <a:gd name="T58" fmla="*/ 39 w 776"/>
                <a:gd name="T59" fmla="*/ 15 h 444"/>
                <a:gd name="T60" fmla="*/ 20 w 776"/>
                <a:gd name="T61" fmla="*/ 10 h 444"/>
                <a:gd name="T62" fmla="*/ 0 w 776"/>
                <a:gd name="T63" fmla="*/ 351 h 444"/>
                <a:gd name="T64" fmla="*/ 40 w 776"/>
                <a:gd name="T65" fmla="*/ 378 h 444"/>
                <a:gd name="T66" fmla="*/ 56 w 776"/>
                <a:gd name="T67" fmla="*/ 380 h 444"/>
                <a:gd name="T68" fmla="*/ 103 w 776"/>
                <a:gd name="T69" fmla="*/ 380 h 444"/>
                <a:gd name="T70" fmla="*/ 134 w 776"/>
                <a:gd name="T71" fmla="*/ 382 h 444"/>
                <a:gd name="T72" fmla="*/ 190 w 776"/>
                <a:gd name="T73" fmla="*/ 407 h 444"/>
                <a:gd name="T74" fmla="*/ 227 w 776"/>
                <a:gd name="T75" fmla="*/ 416 h 444"/>
                <a:gd name="T76" fmla="*/ 251 w 776"/>
                <a:gd name="T77" fmla="*/ 402 h 444"/>
                <a:gd name="T78" fmla="*/ 278 w 776"/>
                <a:gd name="T79" fmla="*/ 383 h 444"/>
                <a:gd name="T80" fmla="*/ 317 w 776"/>
                <a:gd name="T81" fmla="*/ 370 h 444"/>
                <a:gd name="T82" fmla="*/ 293 w 776"/>
                <a:gd name="T83" fmla="*/ 360 h 444"/>
                <a:gd name="T84" fmla="*/ 321 w 776"/>
                <a:gd name="T85" fmla="*/ 346 h 444"/>
                <a:gd name="T86" fmla="*/ 348 w 776"/>
                <a:gd name="T87" fmla="*/ 343 h 444"/>
                <a:gd name="T88" fmla="*/ 346 w 776"/>
                <a:gd name="T89" fmla="*/ 371 h 444"/>
                <a:gd name="T90" fmla="*/ 322 w 776"/>
                <a:gd name="T91" fmla="*/ 375 h 444"/>
                <a:gd name="T92" fmla="*/ 366 w 776"/>
                <a:gd name="T93" fmla="*/ 377 h 444"/>
                <a:gd name="T94" fmla="*/ 377 w 776"/>
                <a:gd name="T95" fmla="*/ 366 h 444"/>
                <a:gd name="T96" fmla="*/ 390 w 776"/>
                <a:gd name="T97" fmla="*/ 382 h 444"/>
                <a:gd name="T98" fmla="*/ 390 w 776"/>
                <a:gd name="T99" fmla="*/ 395 h 444"/>
                <a:gd name="T100" fmla="*/ 424 w 776"/>
                <a:gd name="T101" fmla="*/ 417 h 444"/>
                <a:gd name="T102" fmla="*/ 462 w 776"/>
                <a:gd name="T103" fmla="*/ 439 h 444"/>
                <a:gd name="T104" fmla="*/ 473 w 776"/>
                <a:gd name="T105" fmla="*/ 434 h 444"/>
                <a:gd name="T106" fmla="*/ 473 w 776"/>
                <a:gd name="T107" fmla="*/ 422 h 444"/>
                <a:gd name="T108" fmla="*/ 460 w 776"/>
                <a:gd name="T109" fmla="*/ 424 h 444"/>
                <a:gd name="T110" fmla="*/ 450 w 776"/>
                <a:gd name="T111" fmla="*/ 411 h 444"/>
                <a:gd name="T112" fmla="*/ 492 w 776"/>
                <a:gd name="T113" fmla="*/ 404 h 444"/>
                <a:gd name="T114" fmla="*/ 657 w 776"/>
                <a:gd name="T115" fmla="*/ 329 h 444"/>
                <a:gd name="T116" fmla="*/ 721 w 776"/>
                <a:gd name="T117" fmla="*/ 327 h 444"/>
                <a:gd name="T118" fmla="*/ 757 w 776"/>
                <a:gd name="T119" fmla="*/ 30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6" h="444">
                  <a:moveTo>
                    <a:pt x="489" y="411"/>
                  </a:moveTo>
                  <a:lnTo>
                    <a:pt x="487" y="411"/>
                  </a:lnTo>
                  <a:lnTo>
                    <a:pt x="487" y="411"/>
                  </a:lnTo>
                  <a:lnTo>
                    <a:pt x="485" y="411"/>
                  </a:lnTo>
                  <a:lnTo>
                    <a:pt x="484" y="411"/>
                  </a:lnTo>
                  <a:lnTo>
                    <a:pt x="479" y="411"/>
                  </a:lnTo>
                  <a:lnTo>
                    <a:pt x="475" y="411"/>
                  </a:lnTo>
                  <a:lnTo>
                    <a:pt x="473" y="411"/>
                  </a:lnTo>
                  <a:lnTo>
                    <a:pt x="475" y="412"/>
                  </a:lnTo>
                  <a:lnTo>
                    <a:pt x="475" y="412"/>
                  </a:lnTo>
                  <a:lnTo>
                    <a:pt x="477" y="414"/>
                  </a:lnTo>
                  <a:lnTo>
                    <a:pt x="480" y="414"/>
                  </a:lnTo>
                  <a:lnTo>
                    <a:pt x="482" y="414"/>
                  </a:lnTo>
                  <a:lnTo>
                    <a:pt x="482" y="414"/>
                  </a:lnTo>
                  <a:lnTo>
                    <a:pt x="484" y="412"/>
                  </a:lnTo>
                  <a:lnTo>
                    <a:pt x="484" y="412"/>
                  </a:lnTo>
                  <a:lnTo>
                    <a:pt x="489" y="412"/>
                  </a:lnTo>
                  <a:lnTo>
                    <a:pt x="489" y="412"/>
                  </a:lnTo>
                  <a:lnTo>
                    <a:pt x="490" y="412"/>
                  </a:lnTo>
                  <a:lnTo>
                    <a:pt x="490" y="411"/>
                  </a:lnTo>
                  <a:lnTo>
                    <a:pt x="489" y="411"/>
                  </a:lnTo>
                  <a:lnTo>
                    <a:pt x="489" y="411"/>
                  </a:lnTo>
                  <a:close/>
                  <a:moveTo>
                    <a:pt x="372" y="378"/>
                  </a:moveTo>
                  <a:lnTo>
                    <a:pt x="372" y="380"/>
                  </a:lnTo>
                  <a:lnTo>
                    <a:pt x="372" y="380"/>
                  </a:lnTo>
                  <a:lnTo>
                    <a:pt x="375" y="382"/>
                  </a:lnTo>
                  <a:lnTo>
                    <a:pt x="375" y="382"/>
                  </a:lnTo>
                  <a:lnTo>
                    <a:pt x="378" y="383"/>
                  </a:lnTo>
                  <a:lnTo>
                    <a:pt x="380" y="382"/>
                  </a:lnTo>
                  <a:lnTo>
                    <a:pt x="383" y="378"/>
                  </a:lnTo>
                  <a:lnTo>
                    <a:pt x="383" y="378"/>
                  </a:lnTo>
                  <a:lnTo>
                    <a:pt x="387" y="378"/>
                  </a:lnTo>
                  <a:lnTo>
                    <a:pt x="389" y="378"/>
                  </a:lnTo>
                  <a:lnTo>
                    <a:pt x="390" y="377"/>
                  </a:lnTo>
                  <a:lnTo>
                    <a:pt x="387" y="375"/>
                  </a:lnTo>
                  <a:lnTo>
                    <a:pt x="387" y="373"/>
                  </a:lnTo>
                  <a:lnTo>
                    <a:pt x="385" y="373"/>
                  </a:lnTo>
                  <a:lnTo>
                    <a:pt x="383" y="373"/>
                  </a:lnTo>
                  <a:lnTo>
                    <a:pt x="380" y="373"/>
                  </a:lnTo>
                  <a:lnTo>
                    <a:pt x="378" y="373"/>
                  </a:lnTo>
                  <a:lnTo>
                    <a:pt x="375" y="373"/>
                  </a:lnTo>
                  <a:lnTo>
                    <a:pt x="375" y="373"/>
                  </a:lnTo>
                  <a:lnTo>
                    <a:pt x="373" y="371"/>
                  </a:lnTo>
                  <a:lnTo>
                    <a:pt x="373" y="371"/>
                  </a:lnTo>
                  <a:lnTo>
                    <a:pt x="373" y="371"/>
                  </a:lnTo>
                  <a:lnTo>
                    <a:pt x="372" y="371"/>
                  </a:lnTo>
                  <a:lnTo>
                    <a:pt x="372" y="373"/>
                  </a:lnTo>
                  <a:lnTo>
                    <a:pt x="372" y="373"/>
                  </a:lnTo>
                  <a:lnTo>
                    <a:pt x="373" y="373"/>
                  </a:lnTo>
                  <a:lnTo>
                    <a:pt x="370" y="377"/>
                  </a:lnTo>
                  <a:lnTo>
                    <a:pt x="372" y="378"/>
                  </a:lnTo>
                  <a:close/>
                  <a:moveTo>
                    <a:pt x="378" y="392"/>
                  </a:moveTo>
                  <a:lnTo>
                    <a:pt x="377" y="392"/>
                  </a:lnTo>
                  <a:lnTo>
                    <a:pt x="377" y="390"/>
                  </a:lnTo>
                  <a:lnTo>
                    <a:pt x="377" y="390"/>
                  </a:lnTo>
                  <a:lnTo>
                    <a:pt x="377" y="390"/>
                  </a:lnTo>
                  <a:lnTo>
                    <a:pt x="377" y="390"/>
                  </a:lnTo>
                  <a:lnTo>
                    <a:pt x="375" y="390"/>
                  </a:lnTo>
                  <a:lnTo>
                    <a:pt x="375" y="390"/>
                  </a:lnTo>
                  <a:lnTo>
                    <a:pt x="375" y="390"/>
                  </a:lnTo>
                  <a:lnTo>
                    <a:pt x="375" y="388"/>
                  </a:lnTo>
                  <a:lnTo>
                    <a:pt x="373" y="388"/>
                  </a:lnTo>
                  <a:lnTo>
                    <a:pt x="373" y="387"/>
                  </a:lnTo>
                  <a:lnTo>
                    <a:pt x="373" y="387"/>
                  </a:lnTo>
                  <a:lnTo>
                    <a:pt x="375" y="387"/>
                  </a:lnTo>
                  <a:lnTo>
                    <a:pt x="373" y="387"/>
                  </a:lnTo>
                  <a:lnTo>
                    <a:pt x="373" y="385"/>
                  </a:lnTo>
                  <a:lnTo>
                    <a:pt x="373" y="385"/>
                  </a:lnTo>
                  <a:lnTo>
                    <a:pt x="372" y="385"/>
                  </a:lnTo>
                  <a:lnTo>
                    <a:pt x="372" y="385"/>
                  </a:lnTo>
                  <a:lnTo>
                    <a:pt x="370" y="385"/>
                  </a:lnTo>
                  <a:lnTo>
                    <a:pt x="370" y="385"/>
                  </a:lnTo>
                  <a:lnTo>
                    <a:pt x="365" y="385"/>
                  </a:lnTo>
                  <a:lnTo>
                    <a:pt x="363" y="387"/>
                  </a:lnTo>
                  <a:lnTo>
                    <a:pt x="361" y="387"/>
                  </a:lnTo>
                  <a:lnTo>
                    <a:pt x="360" y="388"/>
                  </a:lnTo>
                  <a:lnTo>
                    <a:pt x="358" y="390"/>
                  </a:lnTo>
                  <a:lnTo>
                    <a:pt x="356" y="392"/>
                  </a:lnTo>
                  <a:lnTo>
                    <a:pt x="358" y="392"/>
                  </a:lnTo>
                  <a:lnTo>
                    <a:pt x="361" y="392"/>
                  </a:lnTo>
                  <a:lnTo>
                    <a:pt x="361" y="392"/>
                  </a:lnTo>
                  <a:lnTo>
                    <a:pt x="363" y="392"/>
                  </a:lnTo>
                  <a:lnTo>
                    <a:pt x="365" y="392"/>
                  </a:lnTo>
                  <a:lnTo>
                    <a:pt x="365" y="392"/>
                  </a:lnTo>
                  <a:lnTo>
                    <a:pt x="365" y="392"/>
                  </a:lnTo>
                  <a:lnTo>
                    <a:pt x="366" y="392"/>
                  </a:lnTo>
                  <a:lnTo>
                    <a:pt x="366" y="392"/>
                  </a:lnTo>
                  <a:lnTo>
                    <a:pt x="370" y="390"/>
                  </a:lnTo>
                  <a:lnTo>
                    <a:pt x="372" y="392"/>
                  </a:lnTo>
                  <a:lnTo>
                    <a:pt x="375" y="392"/>
                  </a:lnTo>
                  <a:lnTo>
                    <a:pt x="377" y="394"/>
                  </a:lnTo>
                  <a:lnTo>
                    <a:pt x="377" y="394"/>
                  </a:lnTo>
                  <a:lnTo>
                    <a:pt x="377" y="395"/>
                  </a:lnTo>
                  <a:lnTo>
                    <a:pt x="377" y="395"/>
                  </a:lnTo>
                  <a:lnTo>
                    <a:pt x="377" y="395"/>
                  </a:lnTo>
                  <a:lnTo>
                    <a:pt x="378" y="394"/>
                  </a:lnTo>
                  <a:lnTo>
                    <a:pt x="378" y="394"/>
                  </a:lnTo>
                  <a:lnTo>
                    <a:pt x="378" y="392"/>
                  </a:lnTo>
                  <a:close/>
                  <a:moveTo>
                    <a:pt x="757" y="297"/>
                  </a:moveTo>
                  <a:lnTo>
                    <a:pt x="720" y="281"/>
                  </a:lnTo>
                  <a:lnTo>
                    <a:pt x="701" y="273"/>
                  </a:lnTo>
                  <a:lnTo>
                    <a:pt x="664" y="259"/>
                  </a:lnTo>
                  <a:lnTo>
                    <a:pt x="645" y="251"/>
                  </a:lnTo>
                  <a:lnTo>
                    <a:pt x="626" y="244"/>
                  </a:lnTo>
                  <a:lnTo>
                    <a:pt x="625" y="242"/>
                  </a:lnTo>
                  <a:lnTo>
                    <a:pt x="619" y="242"/>
                  </a:lnTo>
                  <a:lnTo>
                    <a:pt x="618" y="242"/>
                  </a:lnTo>
                  <a:lnTo>
                    <a:pt x="616" y="242"/>
                  </a:lnTo>
                  <a:lnTo>
                    <a:pt x="616" y="241"/>
                  </a:lnTo>
                  <a:lnTo>
                    <a:pt x="623" y="234"/>
                  </a:lnTo>
                  <a:lnTo>
                    <a:pt x="623" y="232"/>
                  </a:lnTo>
                  <a:lnTo>
                    <a:pt x="625" y="231"/>
                  </a:lnTo>
                  <a:lnTo>
                    <a:pt x="625" y="227"/>
                  </a:lnTo>
                  <a:lnTo>
                    <a:pt x="625" y="227"/>
                  </a:lnTo>
                  <a:lnTo>
                    <a:pt x="623" y="224"/>
                  </a:lnTo>
                  <a:lnTo>
                    <a:pt x="621" y="224"/>
                  </a:lnTo>
                  <a:lnTo>
                    <a:pt x="619" y="224"/>
                  </a:lnTo>
                  <a:lnTo>
                    <a:pt x="619" y="224"/>
                  </a:lnTo>
                  <a:lnTo>
                    <a:pt x="619" y="222"/>
                  </a:lnTo>
                  <a:lnTo>
                    <a:pt x="618" y="222"/>
                  </a:lnTo>
                  <a:lnTo>
                    <a:pt x="618" y="222"/>
                  </a:lnTo>
                  <a:lnTo>
                    <a:pt x="618" y="220"/>
                  </a:lnTo>
                  <a:lnTo>
                    <a:pt x="618" y="217"/>
                  </a:lnTo>
                  <a:lnTo>
                    <a:pt x="618" y="217"/>
                  </a:lnTo>
                  <a:lnTo>
                    <a:pt x="618" y="217"/>
                  </a:lnTo>
                  <a:lnTo>
                    <a:pt x="618" y="215"/>
                  </a:lnTo>
                  <a:lnTo>
                    <a:pt x="618" y="214"/>
                  </a:lnTo>
                  <a:lnTo>
                    <a:pt x="616" y="214"/>
                  </a:lnTo>
                  <a:lnTo>
                    <a:pt x="616" y="212"/>
                  </a:lnTo>
                  <a:lnTo>
                    <a:pt x="613" y="210"/>
                  </a:lnTo>
                  <a:lnTo>
                    <a:pt x="611" y="208"/>
                  </a:lnTo>
                  <a:lnTo>
                    <a:pt x="611" y="207"/>
                  </a:lnTo>
                  <a:lnTo>
                    <a:pt x="611" y="207"/>
                  </a:lnTo>
                  <a:lnTo>
                    <a:pt x="613" y="205"/>
                  </a:lnTo>
                  <a:lnTo>
                    <a:pt x="613" y="205"/>
                  </a:lnTo>
                  <a:lnTo>
                    <a:pt x="613" y="203"/>
                  </a:lnTo>
                  <a:lnTo>
                    <a:pt x="611" y="202"/>
                  </a:lnTo>
                  <a:lnTo>
                    <a:pt x="611" y="202"/>
                  </a:lnTo>
                  <a:lnTo>
                    <a:pt x="609" y="197"/>
                  </a:lnTo>
                  <a:lnTo>
                    <a:pt x="609" y="195"/>
                  </a:lnTo>
                  <a:lnTo>
                    <a:pt x="608" y="195"/>
                  </a:lnTo>
                  <a:lnTo>
                    <a:pt x="608" y="191"/>
                  </a:lnTo>
                  <a:lnTo>
                    <a:pt x="609" y="188"/>
                  </a:lnTo>
                  <a:lnTo>
                    <a:pt x="609" y="186"/>
                  </a:lnTo>
                  <a:lnTo>
                    <a:pt x="606" y="185"/>
                  </a:lnTo>
                  <a:lnTo>
                    <a:pt x="604" y="183"/>
                  </a:lnTo>
                  <a:lnTo>
                    <a:pt x="606" y="181"/>
                  </a:lnTo>
                  <a:lnTo>
                    <a:pt x="606" y="180"/>
                  </a:lnTo>
                  <a:lnTo>
                    <a:pt x="606" y="180"/>
                  </a:lnTo>
                  <a:lnTo>
                    <a:pt x="602" y="178"/>
                  </a:lnTo>
                  <a:lnTo>
                    <a:pt x="601" y="178"/>
                  </a:lnTo>
                  <a:lnTo>
                    <a:pt x="601" y="178"/>
                  </a:lnTo>
                  <a:lnTo>
                    <a:pt x="599" y="176"/>
                  </a:lnTo>
                  <a:lnTo>
                    <a:pt x="599" y="176"/>
                  </a:lnTo>
                  <a:lnTo>
                    <a:pt x="597" y="174"/>
                  </a:lnTo>
                  <a:lnTo>
                    <a:pt x="597" y="174"/>
                  </a:lnTo>
                  <a:lnTo>
                    <a:pt x="597" y="174"/>
                  </a:lnTo>
                  <a:lnTo>
                    <a:pt x="594" y="173"/>
                  </a:lnTo>
                  <a:lnTo>
                    <a:pt x="584" y="169"/>
                  </a:lnTo>
                  <a:lnTo>
                    <a:pt x="582" y="169"/>
                  </a:lnTo>
                  <a:lnTo>
                    <a:pt x="580" y="168"/>
                  </a:lnTo>
                  <a:lnTo>
                    <a:pt x="580" y="168"/>
                  </a:lnTo>
                  <a:lnTo>
                    <a:pt x="579" y="169"/>
                  </a:lnTo>
                  <a:lnTo>
                    <a:pt x="577" y="169"/>
                  </a:lnTo>
                  <a:lnTo>
                    <a:pt x="577" y="169"/>
                  </a:lnTo>
                  <a:lnTo>
                    <a:pt x="567" y="173"/>
                  </a:lnTo>
                  <a:lnTo>
                    <a:pt x="565" y="173"/>
                  </a:lnTo>
                  <a:lnTo>
                    <a:pt x="565" y="171"/>
                  </a:lnTo>
                  <a:lnTo>
                    <a:pt x="563" y="169"/>
                  </a:lnTo>
                  <a:lnTo>
                    <a:pt x="562" y="169"/>
                  </a:lnTo>
                  <a:lnTo>
                    <a:pt x="562" y="169"/>
                  </a:lnTo>
                  <a:lnTo>
                    <a:pt x="560" y="169"/>
                  </a:lnTo>
                  <a:lnTo>
                    <a:pt x="558" y="169"/>
                  </a:lnTo>
                  <a:lnTo>
                    <a:pt x="558" y="169"/>
                  </a:lnTo>
                  <a:lnTo>
                    <a:pt x="555" y="169"/>
                  </a:lnTo>
                  <a:lnTo>
                    <a:pt x="555" y="169"/>
                  </a:lnTo>
                  <a:lnTo>
                    <a:pt x="553" y="171"/>
                  </a:lnTo>
                  <a:lnTo>
                    <a:pt x="552" y="173"/>
                  </a:lnTo>
                  <a:lnTo>
                    <a:pt x="552" y="173"/>
                  </a:lnTo>
                  <a:lnTo>
                    <a:pt x="550" y="174"/>
                  </a:lnTo>
                  <a:lnTo>
                    <a:pt x="550" y="180"/>
                  </a:lnTo>
                  <a:lnTo>
                    <a:pt x="548" y="180"/>
                  </a:lnTo>
                  <a:lnTo>
                    <a:pt x="546" y="180"/>
                  </a:lnTo>
                  <a:lnTo>
                    <a:pt x="546" y="178"/>
                  </a:lnTo>
                  <a:lnTo>
                    <a:pt x="545" y="178"/>
                  </a:lnTo>
                  <a:lnTo>
                    <a:pt x="543" y="178"/>
                  </a:lnTo>
                  <a:lnTo>
                    <a:pt x="543" y="178"/>
                  </a:lnTo>
                  <a:lnTo>
                    <a:pt x="538" y="180"/>
                  </a:lnTo>
                  <a:lnTo>
                    <a:pt x="535" y="180"/>
                  </a:lnTo>
                  <a:lnTo>
                    <a:pt x="535" y="180"/>
                  </a:lnTo>
                  <a:lnTo>
                    <a:pt x="533" y="180"/>
                  </a:lnTo>
                  <a:lnTo>
                    <a:pt x="533" y="178"/>
                  </a:lnTo>
                  <a:lnTo>
                    <a:pt x="531" y="178"/>
                  </a:lnTo>
                  <a:lnTo>
                    <a:pt x="531" y="178"/>
                  </a:lnTo>
                  <a:lnTo>
                    <a:pt x="531" y="178"/>
                  </a:lnTo>
                  <a:lnTo>
                    <a:pt x="529" y="178"/>
                  </a:lnTo>
                  <a:lnTo>
                    <a:pt x="529" y="178"/>
                  </a:lnTo>
                  <a:lnTo>
                    <a:pt x="528" y="180"/>
                  </a:lnTo>
                  <a:lnTo>
                    <a:pt x="528" y="181"/>
                  </a:lnTo>
                  <a:lnTo>
                    <a:pt x="528" y="181"/>
                  </a:lnTo>
                  <a:lnTo>
                    <a:pt x="526" y="183"/>
                  </a:lnTo>
                  <a:lnTo>
                    <a:pt x="526" y="183"/>
                  </a:lnTo>
                  <a:lnTo>
                    <a:pt x="526" y="183"/>
                  </a:lnTo>
                  <a:lnTo>
                    <a:pt x="526" y="185"/>
                  </a:lnTo>
                  <a:lnTo>
                    <a:pt x="526" y="185"/>
                  </a:lnTo>
                  <a:lnTo>
                    <a:pt x="526" y="185"/>
                  </a:lnTo>
                  <a:lnTo>
                    <a:pt x="528" y="186"/>
                  </a:lnTo>
                  <a:lnTo>
                    <a:pt x="528" y="188"/>
                  </a:lnTo>
                  <a:lnTo>
                    <a:pt x="528" y="190"/>
                  </a:lnTo>
                  <a:lnTo>
                    <a:pt x="529" y="190"/>
                  </a:lnTo>
                  <a:lnTo>
                    <a:pt x="529" y="191"/>
                  </a:lnTo>
                  <a:lnTo>
                    <a:pt x="531" y="191"/>
                  </a:lnTo>
                  <a:lnTo>
                    <a:pt x="533" y="191"/>
                  </a:lnTo>
                  <a:lnTo>
                    <a:pt x="535" y="191"/>
                  </a:lnTo>
                  <a:lnTo>
                    <a:pt x="535" y="191"/>
                  </a:lnTo>
                  <a:lnTo>
                    <a:pt x="536" y="191"/>
                  </a:lnTo>
                  <a:lnTo>
                    <a:pt x="536" y="193"/>
                  </a:lnTo>
                  <a:lnTo>
                    <a:pt x="535" y="193"/>
                  </a:lnTo>
                  <a:lnTo>
                    <a:pt x="528" y="195"/>
                  </a:lnTo>
                  <a:lnTo>
                    <a:pt x="528" y="193"/>
                  </a:lnTo>
                  <a:lnTo>
                    <a:pt x="524" y="190"/>
                  </a:lnTo>
                  <a:lnTo>
                    <a:pt x="523" y="188"/>
                  </a:lnTo>
                  <a:lnTo>
                    <a:pt x="523" y="186"/>
                  </a:lnTo>
                  <a:lnTo>
                    <a:pt x="523" y="183"/>
                  </a:lnTo>
                  <a:lnTo>
                    <a:pt x="523" y="183"/>
                  </a:lnTo>
                  <a:lnTo>
                    <a:pt x="521" y="181"/>
                  </a:lnTo>
                  <a:lnTo>
                    <a:pt x="519" y="181"/>
                  </a:lnTo>
                  <a:lnTo>
                    <a:pt x="519" y="181"/>
                  </a:lnTo>
                  <a:lnTo>
                    <a:pt x="518" y="181"/>
                  </a:lnTo>
                  <a:lnTo>
                    <a:pt x="516" y="183"/>
                  </a:lnTo>
                  <a:lnTo>
                    <a:pt x="516" y="183"/>
                  </a:lnTo>
                  <a:lnTo>
                    <a:pt x="516" y="185"/>
                  </a:lnTo>
                  <a:lnTo>
                    <a:pt x="514" y="183"/>
                  </a:lnTo>
                  <a:lnTo>
                    <a:pt x="511" y="183"/>
                  </a:lnTo>
                  <a:lnTo>
                    <a:pt x="509" y="181"/>
                  </a:lnTo>
                  <a:lnTo>
                    <a:pt x="506" y="181"/>
                  </a:lnTo>
                  <a:lnTo>
                    <a:pt x="504" y="181"/>
                  </a:lnTo>
                  <a:lnTo>
                    <a:pt x="504" y="180"/>
                  </a:lnTo>
                  <a:lnTo>
                    <a:pt x="504" y="180"/>
                  </a:lnTo>
                  <a:lnTo>
                    <a:pt x="501" y="180"/>
                  </a:lnTo>
                  <a:lnTo>
                    <a:pt x="499" y="180"/>
                  </a:lnTo>
                  <a:lnTo>
                    <a:pt x="499" y="178"/>
                  </a:lnTo>
                  <a:lnTo>
                    <a:pt x="497" y="178"/>
                  </a:lnTo>
                  <a:lnTo>
                    <a:pt x="494" y="178"/>
                  </a:lnTo>
                  <a:lnTo>
                    <a:pt x="492" y="178"/>
                  </a:lnTo>
                  <a:lnTo>
                    <a:pt x="490" y="176"/>
                  </a:lnTo>
                  <a:lnTo>
                    <a:pt x="489" y="174"/>
                  </a:lnTo>
                  <a:lnTo>
                    <a:pt x="487" y="173"/>
                  </a:lnTo>
                  <a:lnTo>
                    <a:pt x="480" y="173"/>
                  </a:lnTo>
                  <a:lnTo>
                    <a:pt x="479" y="173"/>
                  </a:lnTo>
                  <a:lnTo>
                    <a:pt x="477" y="171"/>
                  </a:lnTo>
                  <a:lnTo>
                    <a:pt x="477" y="171"/>
                  </a:lnTo>
                  <a:lnTo>
                    <a:pt x="475" y="171"/>
                  </a:lnTo>
                  <a:lnTo>
                    <a:pt x="475" y="173"/>
                  </a:lnTo>
                  <a:lnTo>
                    <a:pt x="473" y="173"/>
                  </a:lnTo>
                  <a:lnTo>
                    <a:pt x="473" y="173"/>
                  </a:lnTo>
                  <a:lnTo>
                    <a:pt x="472" y="173"/>
                  </a:lnTo>
                  <a:lnTo>
                    <a:pt x="472" y="171"/>
                  </a:lnTo>
                  <a:lnTo>
                    <a:pt x="470" y="173"/>
                  </a:lnTo>
                  <a:lnTo>
                    <a:pt x="467" y="178"/>
                  </a:lnTo>
                  <a:lnTo>
                    <a:pt x="465" y="178"/>
                  </a:lnTo>
                  <a:lnTo>
                    <a:pt x="460" y="178"/>
                  </a:lnTo>
                  <a:lnTo>
                    <a:pt x="456" y="176"/>
                  </a:lnTo>
                  <a:lnTo>
                    <a:pt x="455" y="176"/>
                  </a:lnTo>
                  <a:lnTo>
                    <a:pt x="453" y="176"/>
                  </a:lnTo>
                  <a:lnTo>
                    <a:pt x="453" y="178"/>
                  </a:lnTo>
                  <a:lnTo>
                    <a:pt x="451" y="178"/>
                  </a:lnTo>
                  <a:lnTo>
                    <a:pt x="451" y="178"/>
                  </a:lnTo>
                  <a:lnTo>
                    <a:pt x="451" y="178"/>
                  </a:lnTo>
                  <a:lnTo>
                    <a:pt x="450" y="178"/>
                  </a:lnTo>
                  <a:lnTo>
                    <a:pt x="450" y="178"/>
                  </a:lnTo>
                  <a:lnTo>
                    <a:pt x="446" y="176"/>
                  </a:lnTo>
                  <a:lnTo>
                    <a:pt x="441" y="176"/>
                  </a:lnTo>
                  <a:lnTo>
                    <a:pt x="439" y="176"/>
                  </a:lnTo>
                  <a:lnTo>
                    <a:pt x="438" y="174"/>
                  </a:lnTo>
                  <a:lnTo>
                    <a:pt x="436" y="174"/>
                  </a:lnTo>
                  <a:lnTo>
                    <a:pt x="433" y="174"/>
                  </a:lnTo>
                  <a:lnTo>
                    <a:pt x="431" y="174"/>
                  </a:lnTo>
                  <a:lnTo>
                    <a:pt x="431" y="174"/>
                  </a:lnTo>
                  <a:lnTo>
                    <a:pt x="431" y="173"/>
                  </a:lnTo>
                  <a:lnTo>
                    <a:pt x="431" y="173"/>
                  </a:lnTo>
                  <a:lnTo>
                    <a:pt x="429" y="171"/>
                  </a:lnTo>
                  <a:lnTo>
                    <a:pt x="428" y="171"/>
                  </a:lnTo>
                  <a:lnTo>
                    <a:pt x="426" y="171"/>
                  </a:lnTo>
                  <a:lnTo>
                    <a:pt x="424" y="171"/>
                  </a:lnTo>
                  <a:lnTo>
                    <a:pt x="419" y="173"/>
                  </a:lnTo>
                  <a:lnTo>
                    <a:pt x="414" y="173"/>
                  </a:lnTo>
                  <a:lnTo>
                    <a:pt x="411" y="171"/>
                  </a:lnTo>
                  <a:lnTo>
                    <a:pt x="397" y="161"/>
                  </a:lnTo>
                  <a:lnTo>
                    <a:pt x="394" y="159"/>
                  </a:lnTo>
                  <a:lnTo>
                    <a:pt x="390" y="159"/>
                  </a:lnTo>
                  <a:lnTo>
                    <a:pt x="385" y="159"/>
                  </a:lnTo>
                  <a:lnTo>
                    <a:pt x="380" y="163"/>
                  </a:lnTo>
                  <a:lnTo>
                    <a:pt x="377" y="163"/>
                  </a:lnTo>
                  <a:lnTo>
                    <a:pt x="372" y="163"/>
                  </a:lnTo>
                  <a:lnTo>
                    <a:pt x="368" y="161"/>
                  </a:lnTo>
                  <a:lnTo>
                    <a:pt x="366" y="161"/>
                  </a:lnTo>
                  <a:lnTo>
                    <a:pt x="358" y="161"/>
                  </a:lnTo>
                  <a:lnTo>
                    <a:pt x="348" y="163"/>
                  </a:lnTo>
                  <a:lnTo>
                    <a:pt x="346" y="163"/>
                  </a:lnTo>
                  <a:lnTo>
                    <a:pt x="344" y="164"/>
                  </a:lnTo>
                  <a:lnTo>
                    <a:pt x="344" y="164"/>
                  </a:lnTo>
                  <a:lnTo>
                    <a:pt x="344" y="169"/>
                  </a:lnTo>
                  <a:lnTo>
                    <a:pt x="341" y="173"/>
                  </a:lnTo>
                  <a:lnTo>
                    <a:pt x="341" y="174"/>
                  </a:lnTo>
                  <a:lnTo>
                    <a:pt x="343" y="176"/>
                  </a:lnTo>
                  <a:lnTo>
                    <a:pt x="344" y="178"/>
                  </a:lnTo>
                  <a:lnTo>
                    <a:pt x="344" y="180"/>
                  </a:lnTo>
                  <a:lnTo>
                    <a:pt x="346" y="181"/>
                  </a:lnTo>
                  <a:lnTo>
                    <a:pt x="344" y="181"/>
                  </a:lnTo>
                  <a:lnTo>
                    <a:pt x="343" y="183"/>
                  </a:lnTo>
                  <a:lnTo>
                    <a:pt x="339" y="181"/>
                  </a:lnTo>
                  <a:lnTo>
                    <a:pt x="338" y="180"/>
                  </a:lnTo>
                  <a:lnTo>
                    <a:pt x="336" y="181"/>
                  </a:lnTo>
                  <a:lnTo>
                    <a:pt x="332" y="185"/>
                  </a:lnTo>
                  <a:lnTo>
                    <a:pt x="331" y="185"/>
                  </a:lnTo>
                  <a:lnTo>
                    <a:pt x="327" y="185"/>
                  </a:lnTo>
                  <a:lnTo>
                    <a:pt x="324" y="185"/>
                  </a:lnTo>
                  <a:lnTo>
                    <a:pt x="324" y="185"/>
                  </a:lnTo>
                  <a:lnTo>
                    <a:pt x="324" y="183"/>
                  </a:lnTo>
                  <a:lnTo>
                    <a:pt x="324" y="183"/>
                  </a:lnTo>
                  <a:lnTo>
                    <a:pt x="322" y="183"/>
                  </a:lnTo>
                  <a:lnTo>
                    <a:pt x="322" y="183"/>
                  </a:lnTo>
                  <a:lnTo>
                    <a:pt x="322" y="183"/>
                  </a:lnTo>
                  <a:lnTo>
                    <a:pt x="321" y="183"/>
                  </a:lnTo>
                  <a:lnTo>
                    <a:pt x="319" y="181"/>
                  </a:lnTo>
                  <a:lnTo>
                    <a:pt x="317" y="181"/>
                  </a:lnTo>
                  <a:lnTo>
                    <a:pt x="314" y="180"/>
                  </a:lnTo>
                  <a:lnTo>
                    <a:pt x="312" y="180"/>
                  </a:lnTo>
                  <a:lnTo>
                    <a:pt x="304" y="169"/>
                  </a:lnTo>
                  <a:lnTo>
                    <a:pt x="300" y="169"/>
                  </a:lnTo>
                  <a:lnTo>
                    <a:pt x="299" y="168"/>
                  </a:lnTo>
                  <a:lnTo>
                    <a:pt x="297" y="166"/>
                  </a:lnTo>
                  <a:lnTo>
                    <a:pt x="293" y="157"/>
                  </a:lnTo>
                  <a:lnTo>
                    <a:pt x="292" y="154"/>
                  </a:lnTo>
                  <a:lnTo>
                    <a:pt x="288" y="152"/>
                  </a:lnTo>
                  <a:lnTo>
                    <a:pt x="288" y="152"/>
                  </a:lnTo>
                  <a:lnTo>
                    <a:pt x="285" y="152"/>
                  </a:lnTo>
                  <a:lnTo>
                    <a:pt x="285" y="152"/>
                  </a:lnTo>
                  <a:lnTo>
                    <a:pt x="283" y="151"/>
                  </a:lnTo>
                  <a:lnTo>
                    <a:pt x="283" y="151"/>
                  </a:lnTo>
                  <a:lnTo>
                    <a:pt x="282" y="149"/>
                  </a:lnTo>
                  <a:lnTo>
                    <a:pt x="280" y="147"/>
                  </a:lnTo>
                  <a:lnTo>
                    <a:pt x="280" y="147"/>
                  </a:lnTo>
                  <a:lnTo>
                    <a:pt x="280" y="147"/>
                  </a:lnTo>
                  <a:lnTo>
                    <a:pt x="278" y="147"/>
                  </a:lnTo>
                  <a:lnTo>
                    <a:pt x="276" y="146"/>
                  </a:lnTo>
                  <a:lnTo>
                    <a:pt x="276" y="146"/>
                  </a:lnTo>
                  <a:lnTo>
                    <a:pt x="275" y="144"/>
                  </a:lnTo>
                  <a:lnTo>
                    <a:pt x="270" y="139"/>
                  </a:lnTo>
                  <a:lnTo>
                    <a:pt x="266" y="137"/>
                  </a:lnTo>
                  <a:lnTo>
                    <a:pt x="263" y="135"/>
                  </a:lnTo>
                  <a:lnTo>
                    <a:pt x="261" y="135"/>
                  </a:lnTo>
                  <a:lnTo>
                    <a:pt x="259" y="132"/>
                  </a:lnTo>
                  <a:lnTo>
                    <a:pt x="258" y="132"/>
                  </a:lnTo>
                  <a:lnTo>
                    <a:pt x="253" y="130"/>
                  </a:lnTo>
                  <a:lnTo>
                    <a:pt x="249" y="129"/>
                  </a:lnTo>
                  <a:lnTo>
                    <a:pt x="248" y="127"/>
                  </a:lnTo>
                  <a:lnTo>
                    <a:pt x="246" y="125"/>
                  </a:lnTo>
                  <a:lnTo>
                    <a:pt x="246" y="125"/>
                  </a:lnTo>
                  <a:lnTo>
                    <a:pt x="242" y="125"/>
                  </a:lnTo>
                  <a:lnTo>
                    <a:pt x="242" y="125"/>
                  </a:lnTo>
                  <a:lnTo>
                    <a:pt x="242" y="124"/>
                  </a:lnTo>
                  <a:lnTo>
                    <a:pt x="242" y="124"/>
                  </a:lnTo>
                  <a:lnTo>
                    <a:pt x="237" y="122"/>
                  </a:lnTo>
                  <a:lnTo>
                    <a:pt x="231" y="122"/>
                  </a:lnTo>
                  <a:lnTo>
                    <a:pt x="226" y="118"/>
                  </a:lnTo>
                  <a:lnTo>
                    <a:pt x="226" y="118"/>
                  </a:lnTo>
                  <a:lnTo>
                    <a:pt x="226" y="117"/>
                  </a:lnTo>
                  <a:lnTo>
                    <a:pt x="224" y="117"/>
                  </a:lnTo>
                  <a:lnTo>
                    <a:pt x="226" y="115"/>
                  </a:lnTo>
                  <a:lnTo>
                    <a:pt x="226" y="115"/>
                  </a:lnTo>
                  <a:lnTo>
                    <a:pt x="226" y="113"/>
                  </a:lnTo>
                  <a:lnTo>
                    <a:pt x="226" y="112"/>
                  </a:lnTo>
                  <a:lnTo>
                    <a:pt x="226" y="110"/>
                  </a:lnTo>
                  <a:lnTo>
                    <a:pt x="226" y="108"/>
                  </a:lnTo>
                  <a:lnTo>
                    <a:pt x="224" y="108"/>
                  </a:lnTo>
                  <a:lnTo>
                    <a:pt x="222" y="107"/>
                  </a:lnTo>
                  <a:lnTo>
                    <a:pt x="214" y="105"/>
                  </a:lnTo>
                  <a:lnTo>
                    <a:pt x="212" y="105"/>
                  </a:lnTo>
                  <a:lnTo>
                    <a:pt x="210" y="103"/>
                  </a:lnTo>
                  <a:lnTo>
                    <a:pt x="210" y="103"/>
                  </a:lnTo>
                  <a:lnTo>
                    <a:pt x="209" y="100"/>
                  </a:lnTo>
                  <a:lnTo>
                    <a:pt x="207" y="96"/>
                  </a:lnTo>
                  <a:lnTo>
                    <a:pt x="205" y="93"/>
                  </a:lnTo>
                  <a:lnTo>
                    <a:pt x="205" y="88"/>
                  </a:lnTo>
                  <a:lnTo>
                    <a:pt x="203" y="86"/>
                  </a:lnTo>
                  <a:lnTo>
                    <a:pt x="203" y="84"/>
                  </a:lnTo>
                  <a:lnTo>
                    <a:pt x="203" y="84"/>
                  </a:lnTo>
                  <a:lnTo>
                    <a:pt x="205" y="83"/>
                  </a:lnTo>
                  <a:lnTo>
                    <a:pt x="205" y="81"/>
                  </a:lnTo>
                  <a:lnTo>
                    <a:pt x="205" y="81"/>
                  </a:lnTo>
                  <a:lnTo>
                    <a:pt x="203" y="79"/>
                  </a:lnTo>
                  <a:lnTo>
                    <a:pt x="203" y="79"/>
                  </a:lnTo>
                  <a:lnTo>
                    <a:pt x="203" y="78"/>
                  </a:lnTo>
                  <a:lnTo>
                    <a:pt x="203" y="78"/>
                  </a:lnTo>
                  <a:lnTo>
                    <a:pt x="205" y="78"/>
                  </a:lnTo>
                  <a:lnTo>
                    <a:pt x="205" y="78"/>
                  </a:lnTo>
                  <a:lnTo>
                    <a:pt x="205" y="76"/>
                  </a:lnTo>
                  <a:lnTo>
                    <a:pt x="205" y="76"/>
                  </a:lnTo>
                  <a:lnTo>
                    <a:pt x="205" y="74"/>
                  </a:lnTo>
                  <a:lnTo>
                    <a:pt x="205" y="73"/>
                  </a:lnTo>
                  <a:lnTo>
                    <a:pt x="205" y="73"/>
                  </a:lnTo>
                  <a:lnTo>
                    <a:pt x="205" y="71"/>
                  </a:lnTo>
                  <a:lnTo>
                    <a:pt x="205" y="71"/>
                  </a:lnTo>
                  <a:lnTo>
                    <a:pt x="203" y="69"/>
                  </a:lnTo>
                  <a:lnTo>
                    <a:pt x="202" y="69"/>
                  </a:lnTo>
                  <a:lnTo>
                    <a:pt x="200" y="69"/>
                  </a:lnTo>
                  <a:lnTo>
                    <a:pt x="198" y="69"/>
                  </a:lnTo>
                  <a:lnTo>
                    <a:pt x="198" y="67"/>
                  </a:lnTo>
                  <a:lnTo>
                    <a:pt x="198" y="66"/>
                  </a:lnTo>
                  <a:lnTo>
                    <a:pt x="197" y="66"/>
                  </a:lnTo>
                  <a:lnTo>
                    <a:pt x="195" y="66"/>
                  </a:lnTo>
                  <a:lnTo>
                    <a:pt x="193" y="64"/>
                  </a:lnTo>
                  <a:lnTo>
                    <a:pt x="188" y="62"/>
                  </a:lnTo>
                  <a:lnTo>
                    <a:pt x="186" y="62"/>
                  </a:lnTo>
                  <a:lnTo>
                    <a:pt x="180" y="61"/>
                  </a:lnTo>
                  <a:lnTo>
                    <a:pt x="176" y="59"/>
                  </a:lnTo>
                  <a:lnTo>
                    <a:pt x="175" y="59"/>
                  </a:lnTo>
                  <a:lnTo>
                    <a:pt x="175" y="61"/>
                  </a:lnTo>
                  <a:lnTo>
                    <a:pt x="173" y="61"/>
                  </a:lnTo>
                  <a:lnTo>
                    <a:pt x="171" y="61"/>
                  </a:lnTo>
                  <a:lnTo>
                    <a:pt x="169" y="57"/>
                  </a:lnTo>
                  <a:lnTo>
                    <a:pt x="168" y="57"/>
                  </a:lnTo>
                  <a:lnTo>
                    <a:pt x="168" y="59"/>
                  </a:lnTo>
                  <a:lnTo>
                    <a:pt x="168" y="59"/>
                  </a:lnTo>
                  <a:lnTo>
                    <a:pt x="164" y="61"/>
                  </a:lnTo>
                  <a:lnTo>
                    <a:pt x="164" y="59"/>
                  </a:lnTo>
                  <a:lnTo>
                    <a:pt x="164" y="59"/>
                  </a:lnTo>
                  <a:lnTo>
                    <a:pt x="163" y="57"/>
                  </a:lnTo>
                  <a:lnTo>
                    <a:pt x="163" y="56"/>
                  </a:lnTo>
                  <a:lnTo>
                    <a:pt x="163" y="56"/>
                  </a:lnTo>
                  <a:lnTo>
                    <a:pt x="161" y="54"/>
                  </a:lnTo>
                  <a:lnTo>
                    <a:pt x="159" y="54"/>
                  </a:lnTo>
                  <a:lnTo>
                    <a:pt x="158" y="52"/>
                  </a:lnTo>
                  <a:lnTo>
                    <a:pt x="158" y="52"/>
                  </a:lnTo>
                  <a:lnTo>
                    <a:pt x="158" y="52"/>
                  </a:lnTo>
                  <a:lnTo>
                    <a:pt x="156" y="52"/>
                  </a:lnTo>
                  <a:lnTo>
                    <a:pt x="154" y="52"/>
                  </a:lnTo>
                  <a:lnTo>
                    <a:pt x="153" y="52"/>
                  </a:lnTo>
                  <a:lnTo>
                    <a:pt x="151" y="54"/>
                  </a:lnTo>
                  <a:lnTo>
                    <a:pt x="151" y="56"/>
                  </a:lnTo>
                  <a:lnTo>
                    <a:pt x="149" y="59"/>
                  </a:lnTo>
                  <a:lnTo>
                    <a:pt x="149" y="59"/>
                  </a:lnTo>
                  <a:lnTo>
                    <a:pt x="149" y="59"/>
                  </a:lnTo>
                  <a:lnTo>
                    <a:pt x="149" y="61"/>
                  </a:lnTo>
                  <a:lnTo>
                    <a:pt x="149" y="61"/>
                  </a:lnTo>
                  <a:lnTo>
                    <a:pt x="149" y="62"/>
                  </a:lnTo>
                  <a:lnTo>
                    <a:pt x="149" y="62"/>
                  </a:lnTo>
                  <a:lnTo>
                    <a:pt x="149" y="62"/>
                  </a:lnTo>
                  <a:lnTo>
                    <a:pt x="149" y="64"/>
                  </a:lnTo>
                  <a:lnTo>
                    <a:pt x="147" y="64"/>
                  </a:lnTo>
                  <a:lnTo>
                    <a:pt x="147" y="64"/>
                  </a:lnTo>
                  <a:lnTo>
                    <a:pt x="146" y="64"/>
                  </a:lnTo>
                  <a:lnTo>
                    <a:pt x="144" y="64"/>
                  </a:lnTo>
                  <a:lnTo>
                    <a:pt x="142" y="64"/>
                  </a:lnTo>
                  <a:lnTo>
                    <a:pt x="142" y="66"/>
                  </a:lnTo>
                  <a:lnTo>
                    <a:pt x="144" y="67"/>
                  </a:lnTo>
                  <a:lnTo>
                    <a:pt x="144" y="69"/>
                  </a:lnTo>
                  <a:lnTo>
                    <a:pt x="144" y="69"/>
                  </a:lnTo>
                  <a:lnTo>
                    <a:pt x="142" y="69"/>
                  </a:lnTo>
                  <a:lnTo>
                    <a:pt x="141" y="69"/>
                  </a:lnTo>
                  <a:lnTo>
                    <a:pt x="141" y="69"/>
                  </a:lnTo>
                  <a:lnTo>
                    <a:pt x="139" y="69"/>
                  </a:lnTo>
                  <a:lnTo>
                    <a:pt x="137" y="67"/>
                  </a:lnTo>
                  <a:lnTo>
                    <a:pt x="136" y="67"/>
                  </a:lnTo>
                  <a:lnTo>
                    <a:pt x="136" y="67"/>
                  </a:lnTo>
                  <a:lnTo>
                    <a:pt x="134" y="67"/>
                  </a:lnTo>
                  <a:lnTo>
                    <a:pt x="134" y="66"/>
                  </a:lnTo>
                  <a:lnTo>
                    <a:pt x="134" y="64"/>
                  </a:lnTo>
                  <a:lnTo>
                    <a:pt x="134" y="64"/>
                  </a:lnTo>
                  <a:lnTo>
                    <a:pt x="132" y="59"/>
                  </a:lnTo>
                  <a:lnTo>
                    <a:pt x="129" y="57"/>
                  </a:lnTo>
                  <a:lnTo>
                    <a:pt x="129" y="56"/>
                  </a:lnTo>
                  <a:lnTo>
                    <a:pt x="129" y="56"/>
                  </a:lnTo>
                  <a:lnTo>
                    <a:pt x="129" y="54"/>
                  </a:lnTo>
                  <a:lnTo>
                    <a:pt x="129" y="54"/>
                  </a:lnTo>
                  <a:lnTo>
                    <a:pt x="129" y="54"/>
                  </a:lnTo>
                  <a:lnTo>
                    <a:pt x="129" y="52"/>
                  </a:lnTo>
                  <a:lnTo>
                    <a:pt x="122" y="49"/>
                  </a:lnTo>
                  <a:lnTo>
                    <a:pt x="122" y="47"/>
                  </a:lnTo>
                  <a:lnTo>
                    <a:pt x="120" y="40"/>
                  </a:lnTo>
                  <a:lnTo>
                    <a:pt x="120" y="39"/>
                  </a:lnTo>
                  <a:lnTo>
                    <a:pt x="122" y="37"/>
                  </a:lnTo>
                  <a:lnTo>
                    <a:pt x="124" y="34"/>
                  </a:lnTo>
                  <a:lnTo>
                    <a:pt x="124" y="32"/>
                  </a:lnTo>
                  <a:lnTo>
                    <a:pt x="124" y="30"/>
                  </a:lnTo>
                  <a:lnTo>
                    <a:pt x="122" y="30"/>
                  </a:lnTo>
                  <a:lnTo>
                    <a:pt x="120" y="30"/>
                  </a:lnTo>
                  <a:lnTo>
                    <a:pt x="119" y="30"/>
                  </a:lnTo>
                  <a:lnTo>
                    <a:pt x="117" y="30"/>
                  </a:lnTo>
                  <a:lnTo>
                    <a:pt x="115" y="28"/>
                  </a:lnTo>
                  <a:lnTo>
                    <a:pt x="113" y="27"/>
                  </a:lnTo>
                  <a:lnTo>
                    <a:pt x="112" y="25"/>
                  </a:lnTo>
                  <a:lnTo>
                    <a:pt x="112" y="25"/>
                  </a:lnTo>
                  <a:lnTo>
                    <a:pt x="112" y="25"/>
                  </a:lnTo>
                  <a:lnTo>
                    <a:pt x="110" y="25"/>
                  </a:lnTo>
                  <a:lnTo>
                    <a:pt x="110" y="22"/>
                  </a:lnTo>
                  <a:lnTo>
                    <a:pt x="110" y="20"/>
                  </a:lnTo>
                  <a:lnTo>
                    <a:pt x="110" y="18"/>
                  </a:lnTo>
                  <a:lnTo>
                    <a:pt x="108" y="18"/>
                  </a:lnTo>
                  <a:lnTo>
                    <a:pt x="108" y="18"/>
                  </a:lnTo>
                  <a:lnTo>
                    <a:pt x="107" y="18"/>
                  </a:lnTo>
                  <a:lnTo>
                    <a:pt x="105" y="18"/>
                  </a:lnTo>
                  <a:lnTo>
                    <a:pt x="103" y="17"/>
                  </a:lnTo>
                  <a:lnTo>
                    <a:pt x="103" y="15"/>
                  </a:lnTo>
                  <a:lnTo>
                    <a:pt x="102" y="15"/>
                  </a:lnTo>
                  <a:lnTo>
                    <a:pt x="100" y="15"/>
                  </a:lnTo>
                  <a:lnTo>
                    <a:pt x="100" y="15"/>
                  </a:lnTo>
                  <a:lnTo>
                    <a:pt x="98" y="17"/>
                  </a:lnTo>
                  <a:lnTo>
                    <a:pt x="96" y="17"/>
                  </a:lnTo>
                  <a:lnTo>
                    <a:pt x="95" y="13"/>
                  </a:lnTo>
                  <a:lnTo>
                    <a:pt x="93" y="11"/>
                  </a:lnTo>
                  <a:lnTo>
                    <a:pt x="91" y="11"/>
                  </a:lnTo>
                  <a:lnTo>
                    <a:pt x="86" y="11"/>
                  </a:lnTo>
                  <a:lnTo>
                    <a:pt x="85" y="11"/>
                  </a:lnTo>
                  <a:lnTo>
                    <a:pt x="85" y="11"/>
                  </a:lnTo>
                  <a:lnTo>
                    <a:pt x="83" y="11"/>
                  </a:lnTo>
                  <a:lnTo>
                    <a:pt x="83" y="11"/>
                  </a:lnTo>
                  <a:lnTo>
                    <a:pt x="81" y="13"/>
                  </a:lnTo>
                  <a:lnTo>
                    <a:pt x="79" y="13"/>
                  </a:lnTo>
                  <a:lnTo>
                    <a:pt x="74" y="13"/>
                  </a:lnTo>
                  <a:lnTo>
                    <a:pt x="73" y="13"/>
                  </a:lnTo>
                  <a:lnTo>
                    <a:pt x="69" y="11"/>
                  </a:lnTo>
                  <a:lnTo>
                    <a:pt x="68" y="10"/>
                  </a:lnTo>
                  <a:lnTo>
                    <a:pt x="64" y="11"/>
                  </a:lnTo>
                  <a:lnTo>
                    <a:pt x="59" y="13"/>
                  </a:lnTo>
                  <a:lnTo>
                    <a:pt x="57" y="15"/>
                  </a:lnTo>
                  <a:lnTo>
                    <a:pt x="54" y="17"/>
                  </a:lnTo>
                  <a:lnTo>
                    <a:pt x="52" y="18"/>
                  </a:lnTo>
                  <a:lnTo>
                    <a:pt x="52" y="20"/>
                  </a:lnTo>
                  <a:lnTo>
                    <a:pt x="49" y="20"/>
                  </a:lnTo>
                  <a:lnTo>
                    <a:pt x="49" y="20"/>
                  </a:lnTo>
                  <a:lnTo>
                    <a:pt x="49" y="20"/>
                  </a:lnTo>
                  <a:lnTo>
                    <a:pt x="47" y="18"/>
                  </a:lnTo>
                  <a:lnTo>
                    <a:pt x="47" y="17"/>
                  </a:lnTo>
                  <a:lnTo>
                    <a:pt x="47" y="17"/>
                  </a:lnTo>
                  <a:lnTo>
                    <a:pt x="42" y="17"/>
                  </a:lnTo>
                  <a:lnTo>
                    <a:pt x="40" y="15"/>
                  </a:lnTo>
                  <a:lnTo>
                    <a:pt x="39" y="15"/>
                  </a:lnTo>
                  <a:lnTo>
                    <a:pt x="37" y="13"/>
                  </a:lnTo>
                  <a:lnTo>
                    <a:pt x="37" y="13"/>
                  </a:lnTo>
                  <a:lnTo>
                    <a:pt x="34" y="13"/>
                  </a:lnTo>
                  <a:lnTo>
                    <a:pt x="32" y="13"/>
                  </a:lnTo>
                  <a:lnTo>
                    <a:pt x="30" y="13"/>
                  </a:lnTo>
                  <a:lnTo>
                    <a:pt x="30" y="13"/>
                  </a:lnTo>
                  <a:lnTo>
                    <a:pt x="29" y="11"/>
                  </a:lnTo>
                  <a:lnTo>
                    <a:pt x="29" y="11"/>
                  </a:lnTo>
                  <a:lnTo>
                    <a:pt x="27" y="10"/>
                  </a:lnTo>
                  <a:lnTo>
                    <a:pt x="27" y="10"/>
                  </a:lnTo>
                  <a:lnTo>
                    <a:pt x="25" y="10"/>
                  </a:lnTo>
                  <a:lnTo>
                    <a:pt x="25" y="8"/>
                  </a:lnTo>
                  <a:lnTo>
                    <a:pt x="25" y="8"/>
                  </a:lnTo>
                  <a:lnTo>
                    <a:pt x="23" y="8"/>
                  </a:lnTo>
                  <a:lnTo>
                    <a:pt x="23" y="8"/>
                  </a:lnTo>
                  <a:lnTo>
                    <a:pt x="22" y="8"/>
                  </a:lnTo>
                  <a:lnTo>
                    <a:pt x="22" y="10"/>
                  </a:lnTo>
                  <a:lnTo>
                    <a:pt x="20" y="10"/>
                  </a:lnTo>
                  <a:lnTo>
                    <a:pt x="18" y="10"/>
                  </a:lnTo>
                  <a:lnTo>
                    <a:pt x="18" y="8"/>
                  </a:lnTo>
                  <a:lnTo>
                    <a:pt x="17" y="8"/>
                  </a:lnTo>
                  <a:lnTo>
                    <a:pt x="17" y="8"/>
                  </a:lnTo>
                  <a:lnTo>
                    <a:pt x="15" y="6"/>
                  </a:lnTo>
                  <a:lnTo>
                    <a:pt x="6" y="6"/>
                  </a:lnTo>
                  <a:lnTo>
                    <a:pt x="5" y="6"/>
                  </a:lnTo>
                  <a:lnTo>
                    <a:pt x="3" y="3"/>
                  </a:lnTo>
                  <a:lnTo>
                    <a:pt x="1" y="1"/>
                  </a:lnTo>
                  <a:lnTo>
                    <a:pt x="0" y="0"/>
                  </a:lnTo>
                  <a:lnTo>
                    <a:pt x="0" y="6"/>
                  </a:lnTo>
                  <a:lnTo>
                    <a:pt x="0" y="51"/>
                  </a:lnTo>
                  <a:lnTo>
                    <a:pt x="0" y="93"/>
                  </a:lnTo>
                  <a:lnTo>
                    <a:pt x="0" y="180"/>
                  </a:lnTo>
                  <a:lnTo>
                    <a:pt x="0" y="222"/>
                  </a:lnTo>
                  <a:lnTo>
                    <a:pt x="0" y="266"/>
                  </a:lnTo>
                  <a:lnTo>
                    <a:pt x="0" y="309"/>
                  </a:lnTo>
                  <a:lnTo>
                    <a:pt x="0" y="351"/>
                  </a:lnTo>
                  <a:lnTo>
                    <a:pt x="0" y="351"/>
                  </a:lnTo>
                  <a:lnTo>
                    <a:pt x="1" y="353"/>
                  </a:lnTo>
                  <a:lnTo>
                    <a:pt x="15" y="356"/>
                  </a:lnTo>
                  <a:lnTo>
                    <a:pt x="22" y="361"/>
                  </a:lnTo>
                  <a:lnTo>
                    <a:pt x="35" y="371"/>
                  </a:lnTo>
                  <a:lnTo>
                    <a:pt x="37" y="371"/>
                  </a:lnTo>
                  <a:lnTo>
                    <a:pt x="37" y="373"/>
                  </a:lnTo>
                  <a:lnTo>
                    <a:pt x="37" y="375"/>
                  </a:lnTo>
                  <a:lnTo>
                    <a:pt x="37" y="375"/>
                  </a:lnTo>
                  <a:lnTo>
                    <a:pt x="37" y="377"/>
                  </a:lnTo>
                  <a:lnTo>
                    <a:pt x="35" y="378"/>
                  </a:lnTo>
                  <a:lnTo>
                    <a:pt x="35" y="380"/>
                  </a:lnTo>
                  <a:lnTo>
                    <a:pt x="35" y="380"/>
                  </a:lnTo>
                  <a:lnTo>
                    <a:pt x="37" y="380"/>
                  </a:lnTo>
                  <a:lnTo>
                    <a:pt x="39" y="382"/>
                  </a:lnTo>
                  <a:lnTo>
                    <a:pt x="39" y="380"/>
                  </a:lnTo>
                  <a:lnTo>
                    <a:pt x="39" y="380"/>
                  </a:lnTo>
                  <a:lnTo>
                    <a:pt x="40" y="378"/>
                  </a:lnTo>
                  <a:lnTo>
                    <a:pt x="40" y="378"/>
                  </a:lnTo>
                  <a:lnTo>
                    <a:pt x="42" y="378"/>
                  </a:lnTo>
                  <a:lnTo>
                    <a:pt x="42" y="378"/>
                  </a:lnTo>
                  <a:lnTo>
                    <a:pt x="44" y="378"/>
                  </a:lnTo>
                  <a:lnTo>
                    <a:pt x="46" y="378"/>
                  </a:lnTo>
                  <a:lnTo>
                    <a:pt x="46" y="380"/>
                  </a:lnTo>
                  <a:lnTo>
                    <a:pt x="47" y="380"/>
                  </a:lnTo>
                  <a:lnTo>
                    <a:pt x="49" y="382"/>
                  </a:lnTo>
                  <a:lnTo>
                    <a:pt x="49" y="383"/>
                  </a:lnTo>
                  <a:lnTo>
                    <a:pt x="51" y="383"/>
                  </a:lnTo>
                  <a:lnTo>
                    <a:pt x="51" y="383"/>
                  </a:lnTo>
                  <a:lnTo>
                    <a:pt x="52" y="382"/>
                  </a:lnTo>
                  <a:lnTo>
                    <a:pt x="52" y="382"/>
                  </a:lnTo>
                  <a:lnTo>
                    <a:pt x="54" y="380"/>
                  </a:lnTo>
                  <a:lnTo>
                    <a:pt x="54" y="380"/>
                  </a:lnTo>
                  <a:lnTo>
                    <a:pt x="56" y="380"/>
                  </a:lnTo>
                  <a:lnTo>
                    <a:pt x="56" y="380"/>
                  </a:lnTo>
                  <a:lnTo>
                    <a:pt x="56" y="380"/>
                  </a:lnTo>
                  <a:lnTo>
                    <a:pt x="59" y="380"/>
                  </a:lnTo>
                  <a:lnTo>
                    <a:pt x="59" y="380"/>
                  </a:lnTo>
                  <a:lnTo>
                    <a:pt x="59" y="380"/>
                  </a:lnTo>
                  <a:lnTo>
                    <a:pt x="57" y="378"/>
                  </a:lnTo>
                  <a:lnTo>
                    <a:pt x="56" y="377"/>
                  </a:lnTo>
                  <a:lnTo>
                    <a:pt x="56" y="375"/>
                  </a:lnTo>
                  <a:lnTo>
                    <a:pt x="57" y="373"/>
                  </a:lnTo>
                  <a:lnTo>
                    <a:pt x="61" y="370"/>
                  </a:lnTo>
                  <a:lnTo>
                    <a:pt x="64" y="370"/>
                  </a:lnTo>
                  <a:lnTo>
                    <a:pt x="68" y="368"/>
                  </a:lnTo>
                  <a:lnTo>
                    <a:pt x="78" y="370"/>
                  </a:lnTo>
                  <a:lnTo>
                    <a:pt x="79" y="370"/>
                  </a:lnTo>
                  <a:lnTo>
                    <a:pt x="79" y="370"/>
                  </a:lnTo>
                  <a:lnTo>
                    <a:pt x="83" y="370"/>
                  </a:lnTo>
                  <a:lnTo>
                    <a:pt x="85" y="370"/>
                  </a:lnTo>
                  <a:lnTo>
                    <a:pt x="88" y="371"/>
                  </a:lnTo>
                  <a:lnTo>
                    <a:pt x="96" y="378"/>
                  </a:lnTo>
                  <a:lnTo>
                    <a:pt x="103" y="380"/>
                  </a:lnTo>
                  <a:lnTo>
                    <a:pt x="108" y="382"/>
                  </a:lnTo>
                  <a:lnTo>
                    <a:pt x="112" y="380"/>
                  </a:lnTo>
                  <a:lnTo>
                    <a:pt x="113" y="378"/>
                  </a:lnTo>
                  <a:lnTo>
                    <a:pt x="115" y="378"/>
                  </a:lnTo>
                  <a:lnTo>
                    <a:pt x="124" y="378"/>
                  </a:lnTo>
                  <a:lnTo>
                    <a:pt x="124" y="378"/>
                  </a:lnTo>
                  <a:lnTo>
                    <a:pt x="125" y="380"/>
                  </a:lnTo>
                  <a:lnTo>
                    <a:pt x="127" y="380"/>
                  </a:lnTo>
                  <a:lnTo>
                    <a:pt x="129" y="382"/>
                  </a:lnTo>
                  <a:lnTo>
                    <a:pt x="129" y="380"/>
                  </a:lnTo>
                  <a:lnTo>
                    <a:pt x="129" y="380"/>
                  </a:lnTo>
                  <a:lnTo>
                    <a:pt x="130" y="378"/>
                  </a:lnTo>
                  <a:lnTo>
                    <a:pt x="130" y="378"/>
                  </a:lnTo>
                  <a:lnTo>
                    <a:pt x="132" y="378"/>
                  </a:lnTo>
                  <a:lnTo>
                    <a:pt x="132" y="378"/>
                  </a:lnTo>
                  <a:lnTo>
                    <a:pt x="132" y="378"/>
                  </a:lnTo>
                  <a:lnTo>
                    <a:pt x="134" y="382"/>
                  </a:lnTo>
                  <a:lnTo>
                    <a:pt x="134" y="382"/>
                  </a:lnTo>
                  <a:lnTo>
                    <a:pt x="134" y="382"/>
                  </a:lnTo>
                  <a:lnTo>
                    <a:pt x="134" y="382"/>
                  </a:lnTo>
                  <a:lnTo>
                    <a:pt x="136" y="382"/>
                  </a:lnTo>
                  <a:lnTo>
                    <a:pt x="136" y="382"/>
                  </a:lnTo>
                  <a:lnTo>
                    <a:pt x="139" y="383"/>
                  </a:lnTo>
                  <a:lnTo>
                    <a:pt x="146" y="387"/>
                  </a:lnTo>
                  <a:lnTo>
                    <a:pt x="153" y="392"/>
                  </a:lnTo>
                  <a:lnTo>
                    <a:pt x="154" y="392"/>
                  </a:lnTo>
                  <a:lnTo>
                    <a:pt x="159" y="395"/>
                  </a:lnTo>
                  <a:lnTo>
                    <a:pt x="161" y="397"/>
                  </a:lnTo>
                  <a:lnTo>
                    <a:pt x="163" y="397"/>
                  </a:lnTo>
                  <a:lnTo>
                    <a:pt x="164" y="397"/>
                  </a:lnTo>
                  <a:lnTo>
                    <a:pt x="166" y="397"/>
                  </a:lnTo>
                  <a:lnTo>
                    <a:pt x="169" y="399"/>
                  </a:lnTo>
                  <a:lnTo>
                    <a:pt x="180" y="400"/>
                  </a:lnTo>
                  <a:lnTo>
                    <a:pt x="181" y="402"/>
                  </a:lnTo>
                  <a:lnTo>
                    <a:pt x="185" y="404"/>
                  </a:lnTo>
                  <a:lnTo>
                    <a:pt x="190" y="407"/>
                  </a:lnTo>
                  <a:lnTo>
                    <a:pt x="192" y="409"/>
                  </a:lnTo>
                  <a:lnTo>
                    <a:pt x="192" y="411"/>
                  </a:lnTo>
                  <a:lnTo>
                    <a:pt x="193" y="411"/>
                  </a:lnTo>
                  <a:lnTo>
                    <a:pt x="195" y="412"/>
                  </a:lnTo>
                  <a:lnTo>
                    <a:pt x="203" y="411"/>
                  </a:lnTo>
                  <a:lnTo>
                    <a:pt x="205" y="411"/>
                  </a:lnTo>
                  <a:lnTo>
                    <a:pt x="207" y="412"/>
                  </a:lnTo>
                  <a:lnTo>
                    <a:pt x="210" y="414"/>
                  </a:lnTo>
                  <a:lnTo>
                    <a:pt x="214" y="414"/>
                  </a:lnTo>
                  <a:lnTo>
                    <a:pt x="214" y="416"/>
                  </a:lnTo>
                  <a:lnTo>
                    <a:pt x="215" y="416"/>
                  </a:lnTo>
                  <a:lnTo>
                    <a:pt x="215" y="416"/>
                  </a:lnTo>
                  <a:lnTo>
                    <a:pt x="217" y="417"/>
                  </a:lnTo>
                  <a:lnTo>
                    <a:pt x="219" y="419"/>
                  </a:lnTo>
                  <a:lnTo>
                    <a:pt x="220" y="421"/>
                  </a:lnTo>
                  <a:lnTo>
                    <a:pt x="222" y="419"/>
                  </a:lnTo>
                  <a:lnTo>
                    <a:pt x="224" y="419"/>
                  </a:lnTo>
                  <a:lnTo>
                    <a:pt x="227" y="416"/>
                  </a:lnTo>
                  <a:lnTo>
                    <a:pt x="227" y="416"/>
                  </a:lnTo>
                  <a:lnTo>
                    <a:pt x="231" y="414"/>
                  </a:lnTo>
                  <a:lnTo>
                    <a:pt x="231" y="414"/>
                  </a:lnTo>
                  <a:lnTo>
                    <a:pt x="232" y="414"/>
                  </a:lnTo>
                  <a:lnTo>
                    <a:pt x="232" y="414"/>
                  </a:lnTo>
                  <a:lnTo>
                    <a:pt x="232" y="414"/>
                  </a:lnTo>
                  <a:lnTo>
                    <a:pt x="232" y="414"/>
                  </a:lnTo>
                  <a:lnTo>
                    <a:pt x="232" y="414"/>
                  </a:lnTo>
                  <a:lnTo>
                    <a:pt x="234" y="412"/>
                  </a:lnTo>
                  <a:lnTo>
                    <a:pt x="234" y="411"/>
                  </a:lnTo>
                  <a:lnTo>
                    <a:pt x="236" y="409"/>
                  </a:lnTo>
                  <a:lnTo>
                    <a:pt x="237" y="409"/>
                  </a:lnTo>
                  <a:lnTo>
                    <a:pt x="239" y="407"/>
                  </a:lnTo>
                  <a:lnTo>
                    <a:pt x="248" y="405"/>
                  </a:lnTo>
                  <a:lnTo>
                    <a:pt x="249" y="405"/>
                  </a:lnTo>
                  <a:lnTo>
                    <a:pt x="249" y="404"/>
                  </a:lnTo>
                  <a:lnTo>
                    <a:pt x="251" y="402"/>
                  </a:lnTo>
                  <a:lnTo>
                    <a:pt x="251" y="402"/>
                  </a:lnTo>
                  <a:lnTo>
                    <a:pt x="253" y="402"/>
                  </a:lnTo>
                  <a:lnTo>
                    <a:pt x="254" y="397"/>
                  </a:lnTo>
                  <a:lnTo>
                    <a:pt x="256" y="397"/>
                  </a:lnTo>
                  <a:lnTo>
                    <a:pt x="258" y="395"/>
                  </a:lnTo>
                  <a:lnTo>
                    <a:pt x="259" y="395"/>
                  </a:lnTo>
                  <a:lnTo>
                    <a:pt x="259" y="395"/>
                  </a:lnTo>
                  <a:lnTo>
                    <a:pt x="261" y="394"/>
                  </a:lnTo>
                  <a:lnTo>
                    <a:pt x="261" y="394"/>
                  </a:lnTo>
                  <a:lnTo>
                    <a:pt x="261" y="392"/>
                  </a:lnTo>
                  <a:lnTo>
                    <a:pt x="261" y="392"/>
                  </a:lnTo>
                  <a:lnTo>
                    <a:pt x="266" y="388"/>
                  </a:lnTo>
                  <a:lnTo>
                    <a:pt x="266" y="387"/>
                  </a:lnTo>
                  <a:lnTo>
                    <a:pt x="271" y="387"/>
                  </a:lnTo>
                  <a:lnTo>
                    <a:pt x="271" y="387"/>
                  </a:lnTo>
                  <a:lnTo>
                    <a:pt x="273" y="385"/>
                  </a:lnTo>
                  <a:lnTo>
                    <a:pt x="273" y="385"/>
                  </a:lnTo>
                  <a:lnTo>
                    <a:pt x="276" y="383"/>
                  </a:lnTo>
                  <a:lnTo>
                    <a:pt x="278" y="383"/>
                  </a:lnTo>
                  <a:lnTo>
                    <a:pt x="278" y="382"/>
                  </a:lnTo>
                  <a:lnTo>
                    <a:pt x="280" y="382"/>
                  </a:lnTo>
                  <a:lnTo>
                    <a:pt x="280" y="380"/>
                  </a:lnTo>
                  <a:lnTo>
                    <a:pt x="282" y="380"/>
                  </a:lnTo>
                  <a:lnTo>
                    <a:pt x="283" y="380"/>
                  </a:lnTo>
                  <a:lnTo>
                    <a:pt x="288" y="377"/>
                  </a:lnTo>
                  <a:lnTo>
                    <a:pt x="295" y="371"/>
                  </a:lnTo>
                  <a:lnTo>
                    <a:pt x="297" y="371"/>
                  </a:lnTo>
                  <a:lnTo>
                    <a:pt x="299" y="371"/>
                  </a:lnTo>
                  <a:lnTo>
                    <a:pt x="300" y="371"/>
                  </a:lnTo>
                  <a:lnTo>
                    <a:pt x="302" y="371"/>
                  </a:lnTo>
                  <a:lnTo>
                    <a:pt x="304" y="371"/>
                  </a:lnTo>
                  <a:lnTo>
                    <a:pt x="304" y="371"/>
                  </a:lnTo>
                  <a:lnTo>
                    <a:pt x="305" y="371"/>
                  </a:lnTo>
                  <a:lnTo>
                    <a:pt x="305" y="371"/>
                  </a:lnTo>
                  <a:lnTo>
                    <a:pt x="307" y="371"/>
                  </a:lnTo>
                  <a:lnTo>
                    <a:pt x="314" y="371"/>
                  </a:lnTo>
                  <a:lnTo>
                    <a:pt x="317" y="370"/>
                  </a:lnTo>
                  <a:lnTo>
                    <a:pt x="317" y="368"/>
                  </a:lnTo>
                  <a:lnTo>
                    <a:pt x="317" y="368"/>
                  </a:lnTo>
                  <a:lnTo>
                    <a:pt x="319" y="366"/>
                  </a:lnTo>
                  <a:lnTo>
                    <a:pt x="321" y="365"/>
                  </a:lnTo>
                  <a:lnTo>
                    <a:pt x="321" y="365"/>
                  </a:lnTo>
                  <a:lnTo>
                    <a:pt x="322" y="365"/>
                  </a:lnTo>
                  <a:lnTo>
                    <a:pt x="322" y="365"/>
                  </a:lnTo>
                  <a:lnTo>
                    <a:pt x="322" y="365"/>
                  </a:lnTo>
                  <a:lnTo>
                    <a:pt x="322" y="363"/>
                  </a:lnTo>
                  <a:lnTo>
                    <a:pt x="322" y="363"/>
                  </a:lnTo>
                  <a:lnTo>
                    <a:pt x="324" y="360"/>
                  </a:lnTo>
                  <a:lnTo>
                    <a:pt x="322" y="358"/>
                  </a:lnTo>
                  <a:lnTo>
                    <a:pt x="317" y="356"/>
                  </a:lnTo>
                  <a:lnTo>
                    <a:pt x="310" y="360"/>
                  </a:lnTo>
                  <a:lnTo>
                    <a:pt x="309" y="361"/>
                  </a:lnTo>
                  <a:lnTo>
                    <a:pt x="305" y="361"/>
                  </a:lnTo>
                  <a:lnTo>
                    <a:pt x="299" y="360"/>
                  </a:lnTo>
                  <a:lnTo>
                    <a:pt x="293" y="360"/>
                  </a:lnTo>
                  <a:lnTo>
                    <a:pt x="292" y="358"/>
                  </a:lnTo>
                  <a:lnTo>
                    <a:pt x="293" y="356"/>
                  </a:lnTo>
                  <a:lnTo>
                    <a:pt x="295" y="354"/>
                  </a:lnTo>
                  <a:lnTo>
                    <a:pt x="300" y="354"/>
                  </a:lnTo>
                  <a:lnTo>
                    <a:pt x="302" y="354"/>
                  </a:lnTo>
                  <a:lnTo>
                    <a:pt x="304" y="354"/>
                  </a:lnTo>
                  <a:lnTo>
                    <a:pt x="304" y="354"/>
                  </a:lnTo>
                  <a:lnTo>
                    <a:pt x="305" y="356"/>
                  </a:lnTo>
                  <a:lnTo>
                    <a:pt x="305" y="356"/>
                  </a:lnTo>
                  <a:lnTo>
                    <a:pt x="307" y="354"/>
                  </a:lnTo>
                  <a:lnTo>
                    <a:pt x="307" y="354"/>
                  </a:lnTo>
                  <a:lnTo>
                    <a:pt x="305" y="354"/>
                  </a:lnTo>
                  <a:lnTo>
                    <a:pt x="305" y="353"/>
                  </a:lnTo>
                  <a:lnTo>
                    <a:pt x="307" y="353"/>
                  </a:lnTo>
                  <a:lnTo>
                    <a:pt x="307" y="351"/>
                  </a:lnTo>
                  <a:lnTo>
                    <a:pt x="309" y="349"/>
                  </a:lnTo>
                  <a:lnTo>
                    <a:pt x="319" y="348"/>
                  </a:lnTo>
                  <a:lnTo>
                    <a:pt x="321" y="346"/>
                  </a:lnTo>
                  <a:lnTo>
                    <a:pt x="321" y="346"/>
                  </a:lnTo>
                  <a:lnTo>
                    <a:pt x="324" y="343"/>
                  </a:lnTo>
                  <a:lnTo>
                    <a:pt x="326" y="343"/>
                  </a:lnTo>
                  <a:lnTo>
                    <a:pt x="326" y="343"/>
                  </a:lnTo>
                  <a:lnTo>
                    <a:pt x="327" y="343"/>
                  </a:lnTo>
                  <a:lnTo>
                    <a:pt x="329" y="341"/>
                  </a:lnTo>
                  <a:lnTo>
                    <a:pt x="331" y="341"/>
                  </a:lnTo>
                  <a:lnTo>
                    <a:pt x="331" y="339"/>
                  </a:lnTo>
                  <a:lnTo>
                    <a:pt x="331" y="337"/>
                  </a:lnTo>
                  <a:lnTo>
                    <a:pt x="332" y="337"/>
                  </a:lnTo>
                  <a:lnTo>
                    <a:pt x="334" y="337"/>
                  </a:lnTo>
                  <a:lnTo>
                    <a:pt x="339" y="337"/>
                  </a:lnTo>
                  <a:lnTo>
                    <a:pt x="339" y="334"/>
                  </a:lnTo>
                  <a:lnTo>
                    <a:pt x="341" y="334"/>
                  </a:lnTo>
                  <a:lnTo>
                    <a:pt x="344" y="336"/>
                  </a:lnTo>
                  <a:lnTo>
                    <a:pt x="346" y="337"/>
                  </a:lnTo>
                  <a:lnTo>
                    <a:pt x="346" y="339"/>
                  </a:lnTo>
                  <a:lnTo>
                    <a:pt x="348" y="343"/>
                  </a:lnTo>
                  <a:lnTo>
                    <a:pt x="349" y="346"/>
                  </a:lnTo>
                  <a:lnTo>
                    <a:pt x="349" y="346"/>
                  </a:lnTo>
                  <a:lnTo>
                    <a:pt x="351" y="346"/>
                  </a:lnTo>
                  <a:lnTo>
                    <a:pt x="353" y="348"/>
                  </a:lnTo>
                  <a:lnTo>
                    <a:pt x="355" y="348"/>
                  </a:lnTo>
                  <a:lnTo>
                    <a:pt x="356" y="351"/>
                  </a:lnTo>
                  <a:lnTo>
                    <a:pt x="358" y="353"/>
                  </a:lnTo>
                  <a:lnTo>
                    <a:pt x="358" y="356"/>
                  </a:lnTo>
                  <a:lnTo>
                    <a:pt x="358" y="360"/>
                  </a:lnTo>
                  <a:lnTo>
                    <a:pt x="353" y="363"/>
                  </a:lnTo>
                  <a:lnTo>
                    <a:pt x="353" y="365"/>
                  </a:lnTo>
                  <a:lnTo>
                    <a:pt x="351" y="366"/>
                  </a:lnTo>
                  <a:lnTo>
                    <a:pt x="349" y="368"/>
                  </a:lnTo>
                  <a:lnTo>
                    <a:pt x="349" y="368"/>
                  </a:lnTo>
                  <a:lnTo>
                    <a:pt x="349" y="370"/>
                  </a:lnTo>
                  <a:lnTo>
                    <a:pt x="349" y="370"/>
                  </a:lnTo>
                  <a:lnTo>
                    <a:pt x="348" y="371"/>
                  </a:lnTo>
                  <a:lnTo>
                    <a:pt x="346" y="371"/>
                  </a:lnTo>
                  <a:lnTo>
                    <a:pt x="346" y="373"/>
                  </a:lnTo>
                  <a:lnTo>
                    <a:pt x="346" y="373"/>
                  </a:lnTo>
                  <a:lnTo>
                    <a:pt x="346" y="375"/>
                  </a:lnTo>
                  <a:lnTo>
                    <a:pt x="346" y="375"/>
                  </a:lnTo>
                  <a:lnTo>
                    <a:pt x="343" y="377"/>
                  </a:lnTo>
                  <a:lnTo>
                    <a:pt x="338" y="378"/>
                  </a:lnTo>
                  <a:lnTo>
                    <a:pt x="334" y="378"/>
                  </a:lnTo>
                  <a:lnTo>
                    <a:pt x="331" y="378"/>
                  </a:lnTo>
                  <a:lnTo>
                    <a:pt x="329" y="378"/>
                  </a:lnTo>
                  <a:lnTo>
                    <a:pt x="326" y="375"/>
                  </a:lnTo>
                  <a:lnTo>
                    <a:pt x="324" y="375"/>
                  </a:lnTo>
                  <a:lnTo>
                    <a:pt x="321" y="375"/>
                  </a:lnTo>
                  <a:lnTo>
                    <a:pt x="321" y="373"/>
                  </a:lnTo>
                  <a:lnTo>
                    <a:pt x="319" y="373"/>
                  </a:lnTo>
                  <a:lnTo>
                    <a:pt x="319" y="373"/>
                  </a:lnTo>
                  <a:lnTo>
                    <a:pt x="319" y="375"/>
                  </a:lnTo>
                  <a:lnTo>
                    <a:pt x="321" y="375"/>
                  </a:lnTo>
                  <a:lnTo>
                    <a:pt x="322" y="375"/>
                  </a:lnTo>
                  <a:lnTo>
                    <a:pt x="324" y="377"/>
                  </a:lnTo>
                  <a:lnTo>
                    <a:pt x="338" y="387"/>
                  </a:lnTo>
                  <a:lnTo>
                    <a:pt x="341" y="388"/>
                  </a:lnTo>
                  <a:lnTo>
                    <a:pt x="343" y="390"/>
                  </a:lnTo>
                  <a:lnTo>
                    <a:pt x="343" y="388"/>
                  </a:lnTo>
                  <a:lnTo>
                    <a:pt x="349" y="388"/>
                  </a:lnTo>
                  <a:lnTo>
                    <a:pt x="351" y="388"/>
                  </a:lnTo>
                  <a:lnTo>
                    <a:pt x="349" y="387"/>
                  </a:lnTo>
                  <a:lnTo>
                    <a:pt x="351" y="385"/>
                  </a:lnTo>
                  <a:lnTo>
                    <a:pt x="353" y="385"/>
                  </a:lnTo>
                  <a:lnTo>
                    <a:pt x="355" y="383"/>
                  </a:lnTo>
                  <a:lnTo>
                    <a:pt x="356" y="383"/>
                  </a:lnTo>
                  <a:lnTo>
                    <a:pt x="356" y="382"/>
                  </a:lnTo>
                  <a:lnTo>
                    <a:pt x="356" y="382"/>
                  </a:lnTo>
                  <a:lnTo>
                    <a:pt x="360" y="380"/>
                  </a:lnTo>
                  <a:lnTo>
                    <a:pt x="366" y="382"/>
                  </a:lnTo>
                  <a:lnTo>
                    <a:pt x="366" y="380"/>
                  </a:lnTo>
                  <a:lnTo>
                    <a:pt x="366" y="377"/>
                  </a:lnTo>
                  <a:lnTo>
                    <a:pt x="366" y="377"/>
                  </a:lnTo>
                  <a:lnTo>
                    <a:pt x="365" y="375"/>
                  </a:lnTo>
                  <a:lnTo>
                    <a:pt x="365" y="373"/>
                  </a:lnTo>
                  <a:lnTo>
                    <a:pt x="365" y="373"/>
                  </a:lnTo>
                  <a:lnTo>
                    <a:pt x="366" y="373"/>
                  </a:lnTo>
                  <a:lnTo>
                    <a:pt x="366" y="373"/>
                  </a:lnTo>
                  <a:lnTo>
                    <a:pt x="368" y="370"/>
                  </a:lnTo>
                  <a:lnTo>
                    <a:pt x="368" y="370"/>
                  </a:lnTo>
                  <a:lnTo>
                    <a:pt x="370" y="368"/>
                  </a:lnTo>
                  <a:lnTo>
                    <a:pt x="370" y="368"/>
                  </a:lnTo>
                  <a:lnTo>
                    <a:pt x="370" y="366"/>
                  </a:lnTo>
                  <a:lnTo>
                    <a:pt x="370" y="366"/>
                  </a:lnTo>
                  <a:lnTo>
                    <a:pt x="373" y="366"/>
                  </a:lnTo>
                  <a:lnTo>
                    <a:pt x="375" y="366"/>
                  </a:lnTo>
                  <a:lnTo>
                    <a:pt x="375" y="368"/>
                  </a:lnTo>
                  <a:lnTo>
                    <a:pt x="377" y="366"/>
                  </a:lnTo>
                  <a:lnTo>
                    <a:pt x="377" y="366"/>
                  </a:lnTo>
                  <a:lnTo>
                    <a:pt x="377" y="366"/>
                  </a:lnTo>
                  <a:lnTo>
                    <a:pt x="380" y="366"/>
                  </a:lnTo>
                  <a:lnTo>
                    <a:pt x="383" y="365"/>
                  </a:lnTo>
                  <a:lnTo>
                    <a:pt x="385" y="366"/>
                  </a:lnTo>
                  <a:lnTo>
                    <a:pt x="387" y="366"/>
                  </a:lnTo>
                  <a:lnTo>
                    <a:pt x="389" y="366"/>
                  </a:lnTo>
                  <a:lnTo>
                    <a:pt x="390" y="370"/>
                  </a:lnTo>
                  <a:lnTo>
                    <a:pt x="392" y="371"/>
                  </a:lnTo>
                  <a:lnTo>
                    <a:pt x="392" y="373"/>
                  </a:lnTo>
                  <a:lnTo>
                    <a:pt x="392" y="375"/>
                  </a:lnTo>
                  <a:lnTo>
                    <a:pt x="392" y="375"/>
                  </a:lnTo>
                  <a:lnTo>
                    <a:pt x="392" y="375"/>
                  </a:lnTo>
                  <a:lnTo>
                    <a:pt x="394" y="377"/>
                  </a:lnTo>
                  <a:lnTo>
                    <a:pt x="395" y="378"/>
                  </a:lnTo>
                  <a:lnTo>
                    <a:pt x="395" y="380"/>
                  </a:lnTo>
                  <a:lnTo>
                    <a:pt x="394" y="380"/>
                  </a:lnTo>
                  <a:lnTo>
                    <a:pt x="394" y="380"/>
                  </a:lnTo>
                  <a:lnTo>
                    <a:pt x="392" y="382"/>
                  </a:lnTo>
                  <a:lnTo>
                    <a:pt x="390" y="382"/>
                  </a:lnTo>
                  <a:lnTo>
                    <a:pt x="389" y="383"/>
                  </a:lnTo>
                  <a:lnTo>
                    <a:pt x="389" y="383"/>
                  </a:lnTo>
                  <a:lnTo>
                    <a:pt x="387" y="382"/>
                  </a:lnTo>
                  <a:lnTo>
                    <a:pt x="387" y="382"/>
                  </a:lnTo>
                  <a:lnTo>
                    <a:pt x="385" y="382"/>
                  </a:lnTo>
                  <a:lnTo>
                    <a:pt x="383" y="383"/>
                  </a:lnTo>
                  <a:lnTo>
                    <a:pt x="383" y="383"/>
                  </a:lnTo>
                  <a:lnTo>
                    <a:pt x="385" y="385"/>
                  </a:lnTo>
                  <a:lnTo>
                    <a:pt x="383" y="387"/>
                  </a:lnTo>
                  <a:lnTo>
                    <a:pt x="383" y="388"/>
                  </a:lnTo>
                  <a:lnTo>
                    <a:pt x="385" y="388"/>
                  </a:lnTo>
                  <a:lnTo>
                    <a:pt x="383" y="390"/>
                  </a:lnTo>
                  <a:lnTo>
                    <a:pt x="382" y="392"/>
                  </a:lnTo>
                  <a:lnTo>
                    <a:pt x="380" y="392"/>
                  </a:lnTo>
                  <a:lnTo>
                    <a:pt x="380" y="392"/>
                  </a:lnTo>
                  <a:lnTo>
                    <a:pt x="380" y="392"/>
                  </a:lnTo>
                  <a:lnTo>
                    <a:pt x="385" y="394"/>
                  </a:lnTo>
                  <a:lnTo>
                    <a:pt x="390" y="395"/>
                  </a:lnTo>
                  <a:lnTo>
                    <a:pt x="392" y="395"/>
                  </a:lnTo>
                  <a:lnTo>
                    <a:pt x="392" y="397"/>
                  </a:lnTo>
                  <a:lnTo>
                    <a:pt x="397" y="404"/>
                  </a:lnTo>
                  <a:lnTo>
                    <a:pt x="399" y="404"/>
                  </a:lnTo>
                  <a:lnTo>
                    <a:pt x="402" y="404"/>
                  </a:lnTo>
                  <a:lnTo>
                    <a:pt x="407" y="402"/>
                  </a:lnTo>
                  <a:lnTo>
                    <a:pt x="411" y="400"/>
                  </a:lnTo>
                  <a:lnTo>
                    <a:pt x="414" y="400"/>
                  </a:lnTo>
                  <a:lnTo>
                    <a:pt x="417" y="402"/>
                  </a:lnTo>
                  <a:lnTo>
                    <a:pt x="419" y="404"/>
                  </a:lnTo>
                  <a:lnTo>
                    <a:pt x="421" y="407"/>
                  </a:lnTo>
                  <a:lnTo>
                    <a:pt x="417" y="405"/>
                  </a:lnTo>
                  <a:lnTo>
                    <a:pt x="414" y="404"/>
                  </a:lnTo>
                  <a:lnTo>
                    <a:pt x="412" y="402"/>
                  </a:lnTo>
                  <a:lnTo>
                    <a:pt x="414" y="404"/>
                  </a:lnTo>
                  <a:lnTo>
                    <a:pt x="417" y="407"/>
                  </a:lnTo>
                  <a:lnTo>
                    <a:pt x="421" y="411"/>
                  </a:lnTo>
                  <a:lnTo>
                    <a:pt x="424" y="417"/>
                  </a:lnTo>
                  <a:lnTo>
                    <a:pt x="426" y="422"/>
                  </a:lnTo>
                  <a:lnTo>
                    <a:pt x="426" y="424"/>
                  </a:lnTo>
                  <a:lnTo>
                    <a:pt x="428" y="424"/>
                  </a:lnTo>
                  <a:lnTo>
                    <a:pt x="433" y="424"/>
                  </a:lnTo>
                  <a:lnTo>
                    <a:pt x="433" y="422"/>
                  </a:lnTo>
                  <a:lnTo>
                    <a:pt x="434" y="421"/>
                  </a:lnTo>
                  <a:lnTo>
                    <a:pt x="434" y="419"/>
                  </a:lnTo>
                  <a:lnTo>
                    <a:pt x="434" y="417"/>
                  </a:lnTo>
                  <a:lnTo>
                    <a:pt x="441" y="417"/>
                  </a:lnTo>
                  <a:lnTo>
                    <a:pt x="450" y="421"/>
                  </a:lnTo>
                  <a:lnTo>
                    <a:pt x="455" y="427"/>
                  </a:lnTo>
                  <a:lnTo>
                    <a:pt x="456" y="431"/>
                  </a:lnTo>
                  <a:lnTo>
                    <a:pt x="458" y="434"/>
                  </a:lnTo>
                  <a:lnTo>
                    <a:pt x="458" y="436"/>
                  </a:lnTo>
                  <a:lnTo>
                    <a:pt x="463" y="436"/>
                  </a:lnTo>
                  <a:lnTo>
                    <a:pt x="463" y="438"/>
                  </a:lnTo>
                  <a:lnTo>
                    <a:pt x="463" y="439"/>
                  </a:lnTo>
                  <a:lnTo>
                    <a:pt x="462" y="439"/>
                  </a:lnTo>
                  <a:lnTo>
                    <a:pt x="462" y="439"/>
                  </a:lnTo>
                  <a:lnTo>
                    <a:pt x="462" y="441"/>
                  </a:lnTo>
                  <a:lnTo>
                    <a:pt x="462" y="443"/>
                  </a:lnTo>
                  <a:lnTo>
                    <a:pt x="463" y="443"/>
                  </a:lnTo>
                  <a:lnTo>
                    <a:pt x="467" y="444"/>
                  </a:lnTo>
                  <a:lnTo>
                    <a:pt x="467" y="444"/>
                  </a:lnTo>
                  <a:lnTo>
                    <a:pt x="468" y="444"/>
                  </a:lnTo>
                  <a:lnTo>
                    <a:pt x="470" y="444"/>
                  </a:lnTo>
                  <a:lnTo>
                    <a:pt x="470" y="443"/>
                  </a:lnTo>
                  <a:lnTo>
                    <a:pt x="472" y="441"/>
                  </a:lnTo>
                  <a:lnTo>
                    <a:pt x="470" y="441"/>
                  </a:lnTo>
                  <a:lnTo>
                    <a:pt x="470" y="439"/>
                  </a:lnTo>
                  <a:lnTo>
                    <a:pt x="472" y="439"/>
                  </a:lnTo>
                  <a:lnTo>
                    <a:pt x="473" y="438"/>
                  </a:lnTo>
                  <a:lnTo>
                    <a:pt x="475" y="438"/>
                  </a:lnTo>
                  <a:lnTo>
                    <a:pt x="475" y="438"/>
                  </a:lnTo>
                  <a:lnTo>
                    <a:pt x="473" y="434"/>
                  </a:lnTo>
                  <a:lnTo>
                    <a:pt x="473" y="434"/>
                  </a:lnTo>
                  <a:lnTo>
                    <a:pt x="472" y="434"/>
                  </a:lnTo>
                  <a:lnTo>
                    <a:pt x="472" y="434"/>
                  </a:lnTo>
                  <a:lnTo>
                    <a:pt x="472" y="434"/>
                  </a:lnTo>
                  <a:lnTo>
                    <a:pt x="470" y="434"/>
                  </a:lnTo>
                  <a:lnTo>
                    <a:pt x="470" y="433"/>
                  </a:lnTo>
                  <a:lnTo>
                    <a:pt x="472" y="429"/>
                  </a:lnTo>
                  <a:lnTo>
                    <a:pt x="472" y="429"/>
                  </a:lnTo>
                  <a:lnTo>
                    <a:pt x="472" y="427"/>
                  </a:lnTo>
                  <a:lnTo>
                    <a:pt x="473" y="427"/>
                  </a:lnTo>
                  <a:lnTo>
                    <a:pt x="475" y="426"/>
                  </a:lnTo>
                  <a:lnTo>
                    <a:pt x="475" y="426"/>
                  </a:lnTo>
                  <a:lnTo>
                    <a:pt x="475" y="424"/>
                  </a:lnTo>
                  <a:lnTo>
                    <a:pt x="475" y="424"/>
                  </a:lnTo>
                  <a:lnTo>
                    <a:pt x="475" y="424"/>
                  </a:lnTo>
                  <a:lnTo>
                    <a:pt x="475" y="424"/>
                  </a:lnTo>
                  <a:lnTo>
                    <a:pt x="475" y="422"/>
                  </a:lnTo>
                  <a:lnTo>
                    <a:pt x="473" y="422"/>
                  </a:lnTo>
                  <a:lnTo>
                    <a:pt x="473" y="422"/>
                  </a:lnTo>
                  <a:lnTo>
                    <a:pt x="473" y="421"/>
                  </a:lnTo>
                  <a:lnTo>
                    <a:pt x="473" y="419"/>
                  </a:lnTo>
                  <a:lnTo>
                    <a:pt x="473" y="417"/>
                  </a:lnTo>
                  <a:lnTo>
                    <a:pt x="473" y="416"/>
                  </a:lnTo>
                  <a:lnTo>
                    <a:pt x="473" y="414"/>
                  </a:lnTo>
                  <a:lnTo>
                    <a:pt x="472" y="414"/>
                  </a:lnTo>
                  <a:lnTo>
                    <a:pt x="470" y="416"/>
                  </a:lnTo>
                  <a:lnTo>
                    <a:pt x="470" y="416"/>
                  </a:lnTo>
                  <a:lnTo>
                    <a:pt x="470" y="417"/>
                  </a:lnTo>
                  <a:lnTo>
                    <a:pt x="470" y="417"/>
                  </a:lnTo>
                  <a:lnTo>
                    <a:pt x="468" y="419"/>
                  </a:lnTo>
                  <a:lnTo>
                    <a:pt x="468" y="419"/>
                  </a:lnTo>
                  <a:lnTo>
                    <a:pt x="468" y="421"/>
                  </a:lnTo>
                  <a:lnTo>
                    <a:pt x="467" y="419"/>
                  </a:lnTo>
                  <a:lnTo>
                    <a:pt x="465" y="421"/>
                  </a:lnTo>
                  <a:lnTo>
                    <a:pt x="463" y="421"/>
                  </a:lnTo>
                  <a:lnTo>
                    <a:pt x="462" y="422"/>
                  </a:lnTo>
                  <a:lnTo>
                    <a:pt x="460" y="424"/>
                  </a:lnTo>
                  <a:lnTo>
                    <a:pt x="460" y="424"/>
                  </a:lnTo>
                  <a:lnTo>
                    <a:pt x="458" y="424"/>
                  </a:lnTo>
                  <a:lnTo>
                    <a:pt x="456" y="424"/>
                  </a:lnTo>
                  <a:lnTo>
                    <a:pt x="458" y="422"/>
                  </a:lnTo>
                  <a:lnTo>
                    <a:pt x="456" y="421"/>
                  </a:lnTo>
                  <a:lnTo>
                    <a:pt x="456" y="421"/>
                  </a:lnTo>
                  <a:lnTo>
                    <a:pt x="456" y="419"/>
                  </a:lnTo>
                  <a:lnTo>
                    <a:pt x="456" y="417"/>
                  </a:lnTo>
                  <a:lnTo>
                    <a:pt x="456" y="417"/>
                  </a:lnTo>
                  <a:lnTo>
                    <a:pt x="456" y="417"/>
                  </a:lnTo>
                  <a:lnTo>
                    <a:pt x="456" y="417"/>
                  </a:lnTo>
                  <a:lnTo>
                    <a:pt x="456" y="416"/>
                  </a:lnTo>
                  <a:lnTo>
                    <a:pt x="455" y="417"/>
                  </a:lnTo>
                  <a:lnTo>
                    <a:pt x="453" y="416"/>
                  </a:lnTo>
                  <a:lnTo>
                    <a:pt x="453" y="416"/>
                  </a:lnTo>
                  <a:lnTo>
                    <a:pt x="453" y="414"/>
                  </a:lnTo>
                  <a:lnTo>
                    <a:pt x="451" y="414"/>
                  </a:lnTo>
                  <a:lnTo>
                    <a:pt x="450" y="411"/>
                  </a:lnTo>
                  <a:lnTo>
                    <a:pt x="453" y="407"/>
                  </a:lnTo>
                  <a:lnTo>
                    <a:pt x="453" y="407"/>
                  </a:lnTo>
                  <a:lnTo>
                    <a:pt x="455" y="407"/>
                  </a:lnTo>
                  <a:lnTo>
                    <a:pt x="463" y="405"/>
                  </a:lnTo>
                  <a:lnTo>
                    <a:pt x="465" y="407"/>
                  </a:lnTo>
                  <a:lnTo>
                    <a:pt x="465" y="407"/>
                  </a:lnTo>
                  <a:lnTo>
                    <a:pt x="467" y="409"/>
                  </a:lnTo>
                  <a:lnTo>
                    <a:pt x="468" y="409"/>
                  </a:lnTo>
                  <a:lnTo>
                    <a:pt x="470" y="409"/>
                  </a:lnTo>
                  <a:lnTo>
                    <a:pt x="470" y="407"/>
                  </a:lnTo>
                  <a:lnTo>
                    <a:pt x="473" y="407"/>
                  </a:lnTo>
                  <a:lnTo>
                    <a:pt x="477" y="407"/>
                  </a:lnTo>
                  <a:lnTo>
                    <a:pt x="479" y="407"/>
                  </a:lnTo>
                  <a:lnTo>
                    <a:pt x="480" y="407"/>
                  </a:lnTo>
                  <a:lnTo>
                    <a:pt x="482" y="407"/>
                  </a:lnTo>
                  <a:lnTo>
                    <a:pt x="487" y="404"/>
                  </a:lnTo>
                  <a:lnTo>
                    <a:pt x="489" y="404"/>
                  </a:lnTo>
                  <a:lnTo>
                    <a:pt x="492" y="404"/>
                  </a:lnTo>
                  <a:lnTo>
                    <a:pt x="504" y="402"/>
                  </a:lnTo>
                  <a:lnTo>
                    <a:pt x="506" y="402"/>
                  </a:lnTo>
                  <a:lnTo>
                    <a:pt x="504" y="404"/>
                  </a:lnTo>
                  <a:lnTo>
                    <a:pt x="506" y="405"/>
                  </a:lnTo>
                  <a:lnTo>
                    <a:pt x="506" y="405"/>
                  </a:lnTo>
                  <a:lnTo>
                    <a:pt x="509" y="402"/>
                  </a:lnTo>
                  <a:lnTo>
                    <a:pt x="509" y="400"/>
                  </a:lnTo>
                  <a:lnTo>
                    <a:pt x="511" y="400"/>
                  </a:lnTo>
                  <a:lnTo>
                    <a:pt x="518" y="395"/>
                  </a:lnTo>
                  <a:lnTo>
                    <a:pt x="526" y="387"/>
                  </a:lnTo>
                  <a:lnTo>
                    <a:pt x="535" y="380"/>
                  </a:lnTo>
                  <a:lnTo>
                    <a:pt x="553" y="365"/>
                  </a:lnTo>
                  <a:lnTo>
                    <a:pt x="570" y="353"/>
                  </a:lnTo>
                  <a:lnTo>
                    <a:pt x="584" y="344"/>
                  </a:lnTo>
                  <a:lnTo>
                    <a:pt x="597" y="339"/>
                  </a:lnTo>
                  <a:lnTo>
                    <a:pt x="616" y="334"/>
                  </a:lnTo>
                  <a:lnTo>
                    <a:pt x="631" y="331"/>
                  </a:lnTo>
                  <a:lnTo>
                    <a:pt x="657" y="329"/>
                  </a:lnTo>
                  <a:lnTo>
                    <a:pt x="667" y="331"/>
                  </a:lnTo>
                  <a:lnTo>
                    <a:pt x="669" y="331"/>
                  </a:lnTo>
                  <a:lnTo>
                    <a:pt x="672" y="329"/>
                  </a:lnTo>
                  <a:lnTo>
                    <a:pt x="674" y="329"/>
                  </a:lnTo>
                  <a:lnTo>
                    <a:pt x="682" y="329"/>
                  </a:lnTo>
                  <a:lnTo>
                    <a:pt x="687" y="327"/>
                  </a:lnTo>
                  <a:lnTo>
                    <a:pt x="699" y="327"/>
                  </a:lnTo>
                  <a:lnTo>
                    <a:pt x="703" y="327"/>
                  </a:lnTo>
                  <a:lnTo>
                    <a:pt x="704" y="327"/>
                  </a:lnTo>
                  <a:lnTo>
                    <a:pt x="706" y="327"/>
                  </a:lnTo>
                  <a:lnTo>
                    <a:pt x="713" y="327"/>
                  </a:lnTo>
                  <a:lnTo>
                    <a:pt x="715" y="327"/>
                  </a:lnTo>
                  <a:lnTo>
                    <a:pt x="715" y="329"/>
                  </a:lnTo>
                  <a:lnTo>
                    <a:pt x="715" y="329"/>
                  </a:lnTo>
                  <a:lnTo>
                    <a:pt x="715" y="331"/>
                  </a:lnTo>
                  <a:lnTo>
                    <a:pt x="715" y="331"/>
                  </a:lnTo>
                  <a:lnTo>
                    <a:pt x="718" y="329"/>
                  </a:lnTo>
                  <a:lnTo>
                    <a:pt x="721" y="327"/>
                  </a:lnTo>
                  <a:lnTo>
                    <a:pt x="733" y="327"/>
                  </a:lnTo>
                  <a:lnTo>
                    <a:pt x="733" y="327"/>
                  </a:lnTo>
                  <a:lnTo>
                    <a:pt x="735" y="327"/>
                  </a:lnTo>
                  <a:lnTo>
                    <a:pt x="735" y="326"/>
                  </a:lnTo>
                  <a:lnTo>
                    <a:pt x="735" y="326"/>
                  </a:lnTo>
                  <a:lnTo>
                    <a:pt x="737" y="324"/>
                  </a:lnTo>
                  <a:lnTo>
                    <a:pt x="742" y="324"/>
                  </a:lnTo>
                  <a:lnTo>
                    <a:pt x="743" y="324"/>
                  </a:lnTo>
                  <a:lnTo>
                    <a:pt x="743" y="322"/>
                  </a:lnTo>
                  <a:lnTo>
                    <a:pt x="743" y="322"/>
                  </a:lnTo>
                  <a:lnTo>
                    <a:pt x="745" y="321"/>
                  </a:lnTo>
                  <a:lnTo>
                    <a:pt x="748" y="321"/>
                  </a:lnTo>
                  <a:lnTo>
                    <a:pt x="750" y="319"/>
                  </a:lnTo>
                  <a:lnTo>
                    <a:pt x="754" y="315"/>
                  </a:lnTo>
                  <a:lnTo>
                    <a:pt x="754" y="314"/>
                  </a:lnTo>
                  <a:lnTo>
                    <a:pt x="757" y="312"/>
                  </a:lnTo>
                  <a:lnTo>
                    <a:pt x="757" y="310"/>
                  </a:lnTo>
                  <a:lnTo>
                    <a:pt x="757" y="309"/>
                  </a:lnTo>
                  <a:lnTo>
                    <a:pt x="754" y="304"/>
                  </a:lnTo>
                  <a:lnTo>
                    <a:pt x="757" y="305"/>
                  </a:lnTo>
                  <a:lnTo>
                    <a:pt x="759" y="305"/>
                  </a:lnTo>
                  <a:lnTo>
                    <a:pt x="759" y="304"/>
                  </a:lnTo>
                  <a:lnTo>
                    <a:pt x="760" y="304"/>
                  </a:lnTo>
                  <a:lnTo>
                    <a:pt x="760" y="305"/>
                  </a:lnTo>
                  <a:lnTo>
                    <a:pt x="759" y="305"/>
                  </a:lnTo>
                  <a:lnTo>
                    <a:pt x="760" y="307"/>
                  </a:lnTo>
                  <a:lnTo>
                    <a:pt x="760" y="307"/>
                  </a:lnTo>
                  <a:lnTo>
                    <a:pt x="759" y="307"/>
                  </a:lnTo>
                  <a:lnTo>
                    <a:pt x="759" y="307"/>
                  </a:lnTo>
                  <a:lnTo>
                    <a:pt x="769" y="307"/>
                  </a:lnTo>
                  <a:lnTo>
                    <a:pt x="774" y="305"/>
                  </a:lnTo>
                  <a:lnTo>
                    <a:pt x="776" y="304"/>
                  </a:lnTo>
                  <a:lnTo>
                    <a:pt x="757" y="29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noEditPoints="1"/>
            </p:cNvSpPr>
            <p:nvPr/>
          </p:nvSpPr>
          <p:spPr bwMode="auto">
            <a:xfrm>
              <a:off x="4700036" y="5543888"/>
              <a:ext cx="574833" cy="504239"/>
            </a:xfrm>
            <a:custGeom>
              <a:avLst/>
              <a:gdLst>
                <a:gd name="T0" fmla="*/ 366 w 399"/>
                <a:gd name="T1" fmla="*/ 266 h 350"/>
                <a:gd name="T2" fmla="*/ 304 w 399"/>
                <a:gd name="T3" fmla="*/ 312 h 350"/>
                <a:gd name="T4" fmla="*/ 387 w 399"/>
                <a:gd name="T5" fmla="*/ 239 h 350"/>
                <a:gd name="T6" fmla="*/ 383 w 399"/>
                <a:gd name="T7" fmla="*/ 187 h 350"/>
                <a:gd name="T8" fmla="*/ 382 w 399"/>
                <a:gd name="T9" fmla="*/ 139 h 350"/>
                <a:gd name="T10" fmla="*/ 365 w 399"/>
                <a:gd name="T11" fmla="*/ 102 h 350"/>
                <a:gd name="T12" fmla="*/ 329 w 399"/>
                <a:gd name="T13" fmla="*/ 107 h 350"/>
                <a:gd name="T14" fmla="*/ 273 w 399"/>
                <a:gd name="T15" fmla="*/ 120 h 350"/>
                <a:gd name="T16" fmla="*/ 256 w 399"/>
                <a:gd name="T17" fmla="*/ 136 h 350"/>
                <a:gd name="T18" fmla="*/ 234 w 399"/>
                <a:gd name="T19" fmla="*/ 136 h 350"/>
                <a:gd name="T20" fmla="*/ 163 w 399"/>
                <a:gd name="T21" fmla="*/ 119 h 350"/>
                <a:gd name="T22" fmla="*/ 122 w 399"/>
                <a:gd name="T23" fmla="*/ 103 h 350"/>
                <a:gd name="T24" fmla="*/ 78 w 399"/>
                <a:gd name="T25" fmla="*/ 97 h 350"/>
                <a:gd name="T26" fmla="*/ 73 w 399"/>
                <a:gd name="T27" fmla="*/ 134 h 350"/>
                <a:gd name="T28" fmla="*/ 96 w 399"/>
                <a:gd name="T29" fmla="*/ 183 h 350"/>
                <a:gd name="T30" fmla="*/ 125 w 399"/>
                <a:gd name="T31" fmla="*/ 222 h 350"/>
                <a:gd name="T32" fmla="*/ 144 w 399"/>
                <a:gd name="T33" fmla="*/ 239 h 350"/>
                <a:gd name="T34" fmla="*/ 125 w 399"/>
                <a:gd name="T35" fmla="*/ 232 h 350"/>
                <a:gd name="T36" fmla="*/ 127 w 399"/>
                <a:gd name="T37" fmla="*/ 263 h 350"/>
                <a:gd name="T38" fmla="*/ 156 w 399"/>
                <a:gd name="T39" fmla="*/ 299 h 350"/>
                <a:gd name="T40" fmla="*/ 168 w 399"/>
                <a:gd name="T41" fmla="*/ 316 h 350"/>
                <a:gd name="T42" fmla="*/ 183 w 399"/>
                <a:gd name="T43" fmla="*/ 317 h 350"/>
                <a:gd name="T44" fmla="*/ 205 w 399"/>
                <a:gd name="T45" fmla="*/ 328 h 350"/>
                <a:gd name="T46" fmla="*/ 185 w 399"/>
                <a:gd name="T47" fmla="*/ 331 h 350"/>
                <a:gd name="T48" fmla="*/ 208 w 399"/>
                <a:gd name="T49" fmla="*/ 338 h 350"/>
                <a:gd name="T50" fmla="*/ 251 w 399"/>
                <a:gd name="T51" fmla="*/ 348 h 350"/>
                <a:gd name="T52" fmla="*/ 273 w 399"/>
                <a:gd name="T53" fmla="*/ 336 h 350"/>
                <a:gd name="T54" fmla="*/ 280 w 399"/>
                <a:gd name="T55" fmla="*/ 321 h 350"/>
                <a:gd name="T56" fmla="*/ 280 w 399"/>
                <a:gd name="T57" fmla="*/ 316 h 350"/>
                <a:gd name="T58" fmla="*/ 297 w 399"/>
                <a:gd name="T59" fmla="*/ 297 h 350"/>
                <a:gd name="T60" fmla="*/ 310 w 399"/>
                <a:gd name="T61" fmla="*/ 287 h 350"/>
                <a:gd name="T62" fmla="*/ 317 w 399"/>
                <a:gd name="T63" fmla="*/ 280 h 350"/>
                <a:gd name="T64" fmla="*/ 346 w 399"/>
                <a:gd name="T65" fmla="*/ 290 h 350"/>
                <a:gd name="T66" fmla="*/ 329 w 399"/>
                <a:gd name="T67" fmla="*/ 289 h 350"/>
                <a:gd name="T68" fmla="*/ 343 w 399"/>
                <a:gd name="T69" fmla="*/ 312 h 350"/>
                <a:gd name="T70" fmla="*/ 356 w 399"/>
                <a:gd name="T71" fmla="*/ 305 h 350"/>
                <a:gd name="T72" fmla="*/ 354 w 399"/>
                <a:gd name="T73" fmla="*/ 283 h 350"/>
                <a:gd name="T74" fmla="*/ 353 w 399"/>
                <a:gd name="T75" fmla="*/ 270 h 350"/>
                <a:gd name="T76" fmla="*/ 358 w 399"/>
                <a:gd name="T77" fmla="*/ 243 h 350"/>
                <a:gd name="T78" fmla="*/ 370 w 399"/>
                <a:gd name="T79" fmla="*/ 215 h 350"/>
                <a:gd name="T80" fmla="*/ 373 w 399"/>
                <a:gd name="T81" fmla="*/ 212 h 350"/>
                <a:gd name="T82" fmla="*/ 385 w 399"/>
                <a:gd name="T83" fmla="*/ 231 h 350"/>
                <a:gd name="T84" fmla="*/ 191 w 399"/>
                <a:gd name="T85" fmla="*/ 265 h 350"/>
                <a:gd name="T86" fmla="*/ 210 w 399"/>
                <a:gd name="T87" fmla="*/ 270 h 350"/>
                <a:gd name="T88" fmla="*/ 202 w 399"/>
                <a:gd name="T89" fmla="*/ 277 h 350"/>
                <a:gd name="T90" fmla="*/ 203 w 399"/>
                <a:gd name="T91" fmla="*/ 295 h 350"/>
                <a:gd name="T92" fmla="*/ 188 w 399"/>
                <a:gd name="T93" fmla="*/ 277 h 350"/>
                <a:gd name="T94" fmla="*/ 212 w 399"/>
                <a:gd name="T95" fmla="*/ 287 h 350"/>
                <a:gd name="T96" fmla="*/ 290 w 399"/>
                <a:gd name="T97" fmla="*/ 328 h 350"/>
                <a:gd name="T98" fmla="*/ 292 w 399"/>
                <a:gd name="T99" fmla="*/ 331 h 350"/>
                <a:gd name="T100" fmla="*/ 302 w 399"/>
                <a:gd name="T101" fmla="*/ 328 h 350"/>
                <a:gd name="T102" fmla="*/ 23 w 399"/>
                <a:gd name="T103" fmla="*/ 27 h 350"/>
                <a:gd name="T104" fmla="*/ 5 w 399"/>
                <a:gd name="T105" fmla="*/ 10 h 350"/>
                <a:gd name="T106" fmla="*/ 5 w 399"/>
                <a:gd name="T107" fmla="*/ 47 h 350"/>
                <a:gd name="T108" fmla="*/ 371 w 399"/>
                <a:gd name="T109" fmla="*/ 80 h 350"/>
                <a:gd name="T110" fmla="*/ 348 w 399"/>
                <a:gd name="T111" fmla="*/ 29 h 350"/>
                <a:gd name="T112" fmla="*/ 370 w 399"/>
                <a:gd name="T113" fmla="*/ 59 h 350"/>
                <a:gd name="T114" fmla="*/ 377 w 399"/>
                <a:gd name="T115" fmla="*/ 47 h 350"/>
                <a:gd name="T116" fmla="*/ 337 w 399"/>
                <a:gd name="T117" fmla="*/ 25 h 350"/>
                <a:gd name="T118" fmla="*/ 358 w 399"/>
                <a:gd name="T119" fmla="*/ 69 h 350"/>
                <a:gd name="T120" fmla="*/ 390 w 399"/>
                <a:gd name="T121" fmla="*/ 78 h 350"/>
                <a:gd name="T122" fmla="*/ 95 w 399"/>
                <a:gd name="T123" fmla="*/ 69 h 350"/>
                <a:gd name="T124" fmla="*/ 90 w 399"/>
                <a:gd name="T125" fmla="*/ 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350">
                  <a:moveTo>
                    <a:pt x="370" y="263"/>
                  </a:moveTo>
                  <a:lnTo>
                    <a:pt x="370" y="261"/>
                  </a:lnTo>
                  <a:lnTo>
                    <a:pt x="370" y="260"/>
                  </a:lnTo>
                  <a:lnTo>
                    <a:pt x="370" y="260"/>
                  </a:lnTo>
                  <a:lnTo>
                    <a:pt x="368" y="260"/>
                  </a:lnTo>
                  <a:lnTo>
                    <a:pt x="366" y="258"/>
                  </a:lnTo>
                  <a:lnTo>
                    <a:pt x="365" y="258"/>
                  </a:lnTo>
                  <a:lnTo>
                    <a:pt x="363" y="260"/>
                  </a:lnTo>
                  <a:lnTo>
                    <a:pt x="361" y="260"/>
                  </a:lnTo>
                  <a:lnTo>
                    <a:pt x="360" y="261"/>
                  </a:lnTo>
                  <a:lnTo>
                    <a:pt x="358" y="263"/>
                  </a:lnTo>
                  <a:lnTo>
                    <a:pt x="358" y="265"/>
                  </a:lnTo>
                  <a:lnTo>
                    <a:pt x="360" y="266"/>
                  </a:lnTo>
                  <a:lnTo>
                    <a:pt x="361" y="266"/>
                  </a:lnTo>
                  <a:lnTo>
                    <a:pt x="360" y="270"/>
                  </a:lnTo>
                  <a:lnTo>
                    <a:pt x="360" y="270"/>
                  </a:lnTo>
                  <a:lnTo>
                    <a:pt x="358" y="272"/>
                  </a:lnTo>
                  <a:lnTo>
                    <a:pt x="358" y="273"/>
                  </a:lnTo>
                  <a:lnTo>
                    <a:pt x="360" y="273"/>
                  </a:lnTo>
                  <a:lnTo>
                    <a:pt x="360" y="272"/>
                  </a:lnTo>
                  <a:lnTo>
                    <a:pt x="361" y="272"/>
                  </a:lnTo>
                  <a:lnTo>
                    <a:pt x="366" y="270"/>
                  </a:lnTo>
                  <a:lnTo>
                    <a:pt x="366" y="270"/>
                  </a:lnTo>
                  <a:lnTo>
                    <a:pt x="365" y="268"/>
                  </a:lnTo>
                  <a:lnTo>
                    <a:pt x="363" y="266"/>
                  </a:lnTo>
                  <a:lnTo>
                    <a:pt x="366" y="266"/>
                  </a:lnTo>
                  <a:lnTo>
                    <a:pt x="370" y="266"/>
                  </a:lnTo>
                  <a:lnTo>
                    <a:pt x="373" y="265"/>
                  </a:lnTo>
                  <a:lnTo>
                    <a:pt x="371" y="263"/>
                  </a:lnTo>
                  <a:lnTo>
                    <a:pt x="370" y="263"/>
                  </a:lnTo>
                  <a:close/>
                  <a:moveTo>
                    <a:pt x="307" y="311"/>
                  </a:moveTo>
                  <a:lnTo>
                    <a:pt x="307" y="309"/>
                  </a:lnTo>
                  <a:lnTo>
                    <a:pt x="307" y="309"/>
                  </a:lnTo>
                  <a:lnTo>
                    <a:pt x="307" y="307"/>
                  </a:lnTo>
                  <a:lnTo>
                    <a:pt x="305" y="307"/>
                  </a:lnTo>
                  <a:lnTo>
                    <a:pt x="305" y="305"/>
                  </a:lnTo>
                  <a:lnTo>
                    <a:pt x="305" y="304"/>
                  </a:lnTo>
                  <a:lnTo>
                    <a:pt x="304" y="304"/>
                  </a:lnTo>
                  <a:lnTo>
                    <a:pt x="302" y="300"/>
                  </a:lnTo>
                  <a:lnTo>
                    <a:pt x="300" y="302"/>
                  </a:lnTo>
                  <a:lnTo>
                    <a:pt x="300" y="304"/>
                  </a:lnTo>
                  <a:lnTo>
                    <a:pt x="300" y="305"/>
                  </a:lnTo>
                  <a:lnTo>
                    <a:pt x="300" y="305"/>
                  </a:lnTo>
                  <a:lnTo>
                    <a:pt x="302" y="305"/>
                  </a:lnTo>
                  <a:lnTo>
                    <a:pt x="302" y="307"/>
                  </a:lnTo>
                  <a:lnTo>
                    <a:pt x="297" y="307"/>
                  </a:lnTo>
                  <a:lnTo>
                    <a:pt x="297" y="307"/>
                  </a:lnTo>
                  <a:lnTo>
                    <a:pt x="297" y="309"/>
                  </a:lnTo>
                  <a:lnTo>
                    <a:pt x="298" y="311"/>
                  </a:lnTo>
                  <a:lnTo>
                    <a:pt x="304" y="311"/>
                  </a:lnTo>
                  <a:lnTo>
                    <a:pt x="305" y="311"/>
                  </a:lnTo>
                  <a:lnTo>
                    <a:pt x="304" y="312"/>
                  </a:lnTo>
                  <a:lnTo>
                    <a:pt x="302" y="314"/>
                  </a:lnTo>
                  <a:lnTo>
                    <a:pt x="302" y="314"/>
                  </a:lnTo>
                  <a:lnTo>
                    <a:pt x="302" y="316"/>
                  </a:lnTo>
                  <a:lnTo>
                    <a:pt x="302" y="317"/>
                  </a:lnTo>
                  <a:lnTo>
                    <a:pt x="304" y="316"/>
                  </a:lnTo>
                  <a:lnTo>
                    <a:pt x="304" y="316"/>
                  </a:lnTo>
                  <a:lnTo>
                    <a:pt x="305" y="316"/>
                  </a:lnTo>
                  <a:lnTo>
                    <a:pt x="305" y="316"/>
                  </a:lnTo>
                  <a:lnTo>
                    <a:pt x="309" y="316"/>
                  </a:lnTo>
                  <a:lnTo>
                    <a:pt x="309" y="316"/>
                  </a:lnTo>
                  <a:lnTo>
                    <a:pt x="309" y="312"/>
                  </a:lnTo>
                  <a:lnTo>
                    <a:pt x="307" y="311"/>
                  </a:lnTo>
                  <a:close/>
                  <a:moveTo>
                    <a:pt x="385" y="236"/>
                  </a:moveTo>
                  <a:lnTo>
                    <a:pt x="385" y="236"/>
                  </a:lnTo>
                  <a:lnTo>
                    <a:pt x="383" y="234"/>
                  </a:lnTo>
                  <a:lnTo>
                    <a:pt x="380" y="234"/>
                  </a:lnTo>
                  <a:lnTo>
                    <a:pt x="378" y="234"/>
                  </a:lnTo>
                  <a:lnTo>
                    <a:pt x="377" y="234"/>
                  </a:lnTo>
                  <a:lnTo>
                    <a:pt x="378" y="236"/>
                  </a:lnTo>
                  <a:lnTo>
                    <a:pt x="378" y="236"/>
                  </a:lnTo>
                  <a:lnTo>
                    <a:pt x="382" y="238"/>
                  </a:lnTo>
                  <a:lnTo>
                    <a:pt x="383" y="238"/>
                  </a:lnTo>
                  <a:lnTo>
                    <a:pt x="383" y="238"/>
                  </a:lnTo>
                  <a:lnTo>
                    <a:pt x="385" y="239"/>
                  </a:lnTo>
                  <a:lnTo>
                    <a:pt x="385" y="239"/>
                  </a:lnTo>
                  <a:lnTo>
                    <a:pt x="387" y="239"/>
                  </a:lnTo>
                  <a:lnTo>
                    <a:pt x="387" y="239"/>
                  </a:lnTo>
                  <a:lnTo>
                    <a:pt x="385" y="238"/>
                  </a:lnTo>
                  <a:lnTo>
                    <a:pt x="385" y="236"/>
                  </a:lnTo>
                  <a:close/>
                  <a:moveTo>
                    <a:pt x="385" y="222"/>
                  </a:moveTo>
                  <a:lnTo>
                    <a:pt x="385" y="222"/>
                  </a:lnTo>
                  <a:lnTo>
                    <a:pt x="387" y="219"/>
                  </a:lnTo>
                  <a:lnTo>
                    <a:pt x="388" y="219"/>
                  </a:lnTo>
                  <a:lnTo>
                    <a:pt x="388" y="219"/>
                  </a:lnTo>
                  <a:lnTo>
                    <a:pt x="388" y="217"/>
                  </a:lnTo>
                  <a:lnTo>
                    <a:pt x="383" y="212"/>
                  </a:lnTo>
                  <a:lnTo>
                    <a:pt x="383" y="209"/>
                  </a:lnTo>
                  <a:lnTo>
                    <a:pt x="385" y="204"/>
                  </a:lnTo>
                  <a:lnTo>
                    <a:pt x="385" y="202"/>
                  </a:lnTo>
                  <a:lnTo>
                    <a:pt x="385" y="200"/>
                  </a:lnTo>
                  <a:lnTo>
                    <a:pt x="385" y="200"/>
                  </a:lnTo>
                  <a:lnTo>
                    <a:pt x="385" y="200"/>
                  </a:lnTo>
                  <a:lnTo>
                    <a:pt x="385" y="199"/>
                  </a:lnTo>
                  <a:lnTo>
                    <a:pt x="382" y="197"/>
                  </a:lnTo>
                  <a:lnTo>
                    <a:pt x="382" y="197"/>
                  </a:lnTo>
                  <a:lnTo>
                    <a:pt x="382" y="195"/>
                  </a:lnTo>
                  <a:lnTo>
                    <a:pt x="382" y="193"/>
                  </a:lnTo>
                  <a:lnTo>
                    <a:pt x="380" y="193"/>
                  </a:lnTo>
                  <a:lnTo>
                    <a:pt x="380" y="192"/>
                  </a:lnTo>
                  <a:lnTo>
                    <a:pt x="382" y="190"/>
                  </a:lnTo>
                  <a:lnTo>
                    <a:pt x="383" y="188"/>
                  </a:lnTo>
                  <a:lnTo>
                    <a:pt x="383" y="187"/>
                  </a:lnTo>
                  <a:lnTo>
                    <a:pt x="382" y="182"/>
                  </a:lnTo>
                  <a:lnTo>
                    <a:pt x="382" y="180"/>
                  </a:lnTo>
                  <a:lnTo>
                    <a:pt x="383" y="178"/>
                  </a:lnTo>
                  <a:lnTo>
                    <a:pt x="383" y="176"/>
                  </a:lnTo>
                  <a:lnTo>
                    <a:pt x="385" y="175"/>
                  </a:lnTo>
                  <a:lnTo>
                    <a:pt x="385" y="173"/>
                  </a:lnTo>
                  <a:lnTo>
                    <a:pt x="383" y="171"/>
                  </a:lnTo>
                  <a:lnTo>
                    <a:pt x="382" y="168"/>
                  </a:lnTo>
                  <a:lnTo>
                    <a:pt x="382" y="168"/>
                  </a:lnTo>
                  <a:lnTo>
                    <a:pt x="382" y="166"/>
                  </a:lnTo>
                  <a:lnTo>
                    <a:pt x="382" y="166"/>
                  </a:lnTo>
                  <a:lnTo>
                    <a:pt x="382" y="165"/>
                  </a:lnTo>
                  <a:lnTo>
                    <a:pt x="382" y="163"/>
                  </a:lnTo>
                  <a:lnTo>
                    <a:pt x="382" y="161"/>
                  </a:lnTo>
                  <a:lnTo>
                    <a:pt x="387" y="149"/>
                  </a:lnTo>
                  <a:lnTo>
                    <a:pt x="388" y="148"/>
                  </a:lnTo>
                  <a:lnTo>
                    <a:pt x="387" y="148"/>
                  </a:lnTo>
                  <a:lnTo>
                    <a:pt x="380" y="153"/>
                  </a:lnTo>
                  <a:lnTo>
                    <a:pt x="380" y="151"/>
                  </a:lnTo>
                  <a:lnTo>
                    <a:pt x="382" y="149"/>
                  </a:lnTo>
                  <a:lnTo>
                    <a:pt x="385" y="146"/>
                  </a:lnTo>
                  <a:lnTo>
                    <a:pt x="385" y="146"/>
                  </a:lnTo>
                  <a:lnTo>
                    <a:pt x="385" y="144"/>
                  </a:lnTo>
                  <a:lnTo>
                    <a:pt x="382" y="141"/>
                  </a:lnTo>
                  <a:lnTo>
                    <a:pt x="382" y="141"/>
                  </a:lnTo>
                  <a:lnTo>
                    <a:pt x="382" y="139"/>
                  </a:lnTo>
                  <a:lnTo>
                    <a:pt x="380" y="137"/>
                  </a:lnTo>
                  <a:lnTo>
                    <a:pt x="380" y="136"/>
                  </a:lnTo>
                  <a:lnTo>
                    <a:pt x="382" y="132"/>
                  </a:lnTo>
                  <a:lnTo>
                    <a:pt x="382" y="132"/>
                  </a:lnTo>
                  <a:lnTo>
                    <a:pt x="382" y="132"/>
                  </a:lnTo>
                  <a:lnTo>
                    <a:pt x="383" y="127"/>
                  </a:lnTo>
                  <a:lnTo>
                    <a:pt x="383" y="127"/>
                  </a:lnTo>
                  <a:lnTo>
                    <a:pt x="383" y="127"/>
                  </a:lnTo>
                  <a:lnTo>
                    <a:pt x="382" y="127"/>
                  </a:lnTo>
                  <a:lnTo>
                    <a:pt x="382" y="125"/>
                  </a:lnTo>
                  <a:lnTo>
                    <a:pt x="382" y="125"/>
                  </a:lnTo>
                  <a:lnTo>
                    <a:pt x="383" y="124"/>
                  </a:lnTo>
                  <a:lnTo>
                    <a:pt x="383" y="124"/>
                  </a:lnTo>
                  <a:lnTo>
                    <a:pt x="385" y="124"/>
                  </a:lnTo>
                  <a:lnTo>
                    <a:pt x="387" y="122"/>
                  </a:lnTo>
                  <a:lnTo>
                    <a:pt x="385" y="120"/>
                  </a:lnTo>
                  <a:lnTo>
                    <a:pt x="385" y="119"/>
                  </a:lnTo>
                  <a:lnTo>
                    <a:pt x="382" y="115"/>
                  </a:lnTo>
                  <a:lnTo>
                    <a:pt x="375" y="109"/>
                  </a:lnTo>
                  <a:lnTo>
                    <a:pt x="375" y="109"/>
                  </a:lnTo>
                  <a:lnTo>
                    <a:pt x="371" y="109"/>
                  </a:lnTo>
                  <a:lnTo>
                    <a:pt x="370" y="109"/>
                  </a:lnTo>
                  <a:lnTo>
                    <a:pt x="368" y="107"/>
                  </a:lnTo>
                  <a:lnTo>
                    <a:pt x="368" y="105"/>
                  </a:lnTo>
                  <a:lnTo>
                    <a:pt x="365" y="103"/>
                  </a:lnTo>
                  <a:lnTo>
                    <a:pt x="365" y="102"/>
                  </a:lnTo>
                  <a:lnTo>
                    <a:pt x="363" y="102"/>
                  </a:lnTo>
                  <a:lnTo>
                    <a:pt x="361" y="102"/>
                  </a:lnTo>
                  <a:lnTo>
                    <a:pt x="361" y="102"/>
                  </a:lnTo>
                  <a:lnTo>
                    <a:pt x="361" y="102"/>
                  </a:lnTo>
                  <a:lnTo>
                    <a:pt x="360" y="100"/>
                  </a:lnTo>
                  <a:lnTo>
                    <a:pt x="360" y="100"/>
                  </a:lnTo>
                  <a:lnTo>
                    <a:pt x="358" y="100"/>
                  </a:lnTo>
                  <a:lnTo>
                    <a:pt x="356" y="100"/>
                  </a:lnTo>
                  <a:lnTo>
                    <a:pt x="356" y="100"/>
                  </a:lnTo>
                  <a:lnTo>
                    <a:pt x="354" y="100"/>
                  </a:lnTo>
                  <a:lnTo>
                    <a:pt x="354" y="102"/>
                  </a:lnTo>
                  <a:lnTo>
                    <a:pt x="353" y="102"/>
                  </a:lnTo>
                  <a:lnTo>
                    <a:pt x="353" y="105"/>
                  </a:lnTo>
                  <a:lnTo>
                    <a:pt x="351" y="107"/>
                  </a:lnTo>
                  <a:lnTo>
                    <a:pt x="351" y="107"/>
                  </a:lnTo>
                  <a:lnTo>
                    <a:pt x="349" y="110"/>
                  </a:lnTo>
                  <a:lnTo>
                    <a:pt x="348" y="112"/>
                  </a:lnTo>
                  <a:lnTo>
                    <a:pt x="344" y="112"/>
                  </a:lnTo>
                  <a:lnTo>
                    <a:pt x="343" y="114"/>
                  </a:lnTo>
                  <a:lnTo>
                    <a:pt x="341" y="112"/>
                  </a:lnTo>
                  <a:lnTo>
                    <a:pt x="337" y="110"/>
                  </a:lnTo>
                  <a:lnTo>
                    <a:pt x="336" y="110"/>
                  </a:lnTo>
                  <a:lnTo>
                    <a:pt x="332" y="110"/>
                  </a:lnTo>
                  <a:lnTo>
                    <a:pt x="332" y="110"/>
                  </a:lnTo>
                  <a:lnTo>
                    <a:pt x="331" y="109"/>
                  </a:lnTo>
                  <a:lnTo>
                    <a:pt x="329" y="107"/>
                  </a:lnTo>
                  <a:lnTo>
                    <a:pt x="327" y="107"/>
                  </a:lnTo>
                  <a:lnTo>
                    <a:pt x="322" y="109"/>
                  </a:lnTo>
                  <a:lnTo>
                    <a:pt x="322" y="110"/>
                  </a:lnTo>
                  <a:lnTo>
                    <a:pt x="322" y="112"/>
                  </a:lnTo>
                  <a:lnTo>
                    <a:pt x="315" y="119"/>
                  </a:lnTo>
                  <a:lnTo>
                    <a:pt x="314" y="120"/>
                  </a:lnTo>
                  <a:lnTo>
                    <a:pt x="310" y="124"/>
                  </a:lnTo>
                  <a:lnTo>
                    <a:pt x="307" y="122"/>
                  </a:lnTo>
                  <a:lnTo>
                    <a:pt x="305" y="122"/>
                  </a:lnTo>
                  <a:lnTo>
                    <a:pt x="305" y="120"/>
                  </a:lnTo>
                  <a:lnTo>
                    <a:pt x="305" y="120"/>
                  </a:lnTo>
                  <a:lnTo>
                    <a:pt x="304" y="120"/>
                  </a:lnTo>
                  <a:lnTo>
                    <a:pt x="302" y="120"/>
                  </a:lnTo>
                  <a:lnTo>
                    <a:pt x="302" y="119"/>
                  </a:lnTo>
                  <a:lnTo>
                    <a:pt x="302" y="119"/>
                  </a:lnTo>
                  <a:lnTo>
                    <a:pt x="300" y="117"/>
                  </a:lnTo>
                  <a:lnTo>
                    <a:pt x="297" y="119"/>
                  </a:lnTo>
                  <a:lnTo>
                    <a:pt x="297" y="117"/>
                  </a:lnTo>
                  <a:lnTo>
                    <a:pt x="290" y="122"/>
                  </a:lnTo>
                  <a:lnTo>
                    <a:pt x="287" y="122"/>
                  </a:lnTo>
                  <a:lnTo>
                    <a:pt x="275" y="122"/>
                  </a:lnTo>
                  <a:lnTo>
                    <a:pt x="275" y="120"/>
                  </a:lnTo>
                  <a:lnTo>
                    <a:pt x="275" y="120"/>
                  </a:lnTo>
                  <a:lnTo>
                    <a:pt x="273" y="120"/>
                  </a:lnTo>
                  <a:lnTo>
                    <a:pt x="273" y="120"/>
                  </a:lnTo>
                  <a:lnTo>
                    <a:pt x="273" y="120"/>
                  </a:lnTo>
                  <a:lnTo>
                    <a:pt x="271" y="120"/>
                  </a:lnTo>
                  <a:lnTo>
                    <a:pt x="271" y="120"/>
                  </a:lnTo>
                  <a:lnTo>
                    <a:pt x="270" y="122"/>
                  </a:lnTo>
                  <a:lnTo>
                    <a:pt x="270" y="122"/>
                  </a:lnTo>
                  <a:lnTo>
                    <a:pt x="270" y="122"/>
                  </a:lnTo>
                  <a:lnTo>
                    <a:pt x="266" y="124"/>
                  </a:lnTo>
                  <a:lnTo>
                    <a:pt x="261" y="124"/>
                  </a:lnTo>
                  <a:lnTo>
                    <a:pt x="258" y="125"/>
                  </a:lnTo>
                  <a:lnTo>
                    <a:pt x="256" y="129"/>
                  </a:lnTo>
                  <a:lnTo>
                    <a:pt x="256" y="131"/>
                  </a:lnTo>
                  <a:lnTo>
                    <a:pt x="258" y="132"/>
                  </a:lnTo>
                  <a:lnTo>
                    <a:pt x="259" y="132"/>
                  </a:lnTo>
                  <a:lnTo>
                    <a:pt x="263" y="134"/>
                  </a:lnTo>
                  <a:lnTo>
                    <a:pt x="264" y="134"/>
                  </a:lnTo>
                  <a:lnTo>
                    <a:pt x="266" y="136"/>
                  </a:lnTo>
                  <a:lnTo>
                    <a:pt x="266" y="136"/>
                  </a:lnTo>
                  <a:lnTo>
                    <a:pt x="266" y="137"/>
                  </a:lnTo>
                  <a:lnTo>
                    <a:pt x="264" y="136"/>
                  </a:lnTo>
                  <a:lnTo>
                    <a:pt x="264" y="136"/>
                  </a:lnTo>
                  <a:lnTo>
                    <a:pt x="263" y="136"/>
                  </a:lnTo>
                  <a:lnTo>
                    <a:pt x="261" y="136"/>
                  </a:lnTo>
                  <a:lnTo>
                    <a:pt x="261" y="136"/>
                  </a:lnTo>
                  <a:lnTo>
                    <a:pt x="261" y="136"/>
                  </a:lnTo>
                  <a:lnTo>
                    <a:pt x="259" y="137"/>
                  </a:lnTo>
                  <a:lnTo>
                    <a:pt x="258" y="136"/>
                  </a:lnTo>
                  <a:lnTo>
                    <a:pt x="256" y="136"/>
                  </a:lnTo>
                  <a:lnTo>
                    <a:pt x="254" y="136"/>
                  </a:lnTo>
                  <a:lnTo>
                    <a:pt x="254" y="134"/>
                  </a:lnTo>
                  <a:lnTo>
                    <a:pt x="254" y="134"/>
                  </a:lnTo>
                  <a:lnTo>
                    <a:pt x="254" y="132"/>
                  </a:lnTo>
                  <a:lnTo>
                    <a:pt x="254" y="131"/>
                  </a:lnTo>
                  <a:lnTo>
                    <a:pt x="253" y="129"/>
                  </a:lnTo>
                  <a:lnTo>
                    <a:pt x="253" y="129"/>
                  </a:lnTo>
                  <a:lnTo>
                    <a:pt x="251" y="129"/>
                  </a:lnTo>
                  <a:lnTo>
                    <a:pt x="251" y="127"/>
                  </a:lnTo>
                  <a:lnTo>
                    <a:pt x="249" y="127"/>
                  </a:lnTo>
                  <a:lnTo>
                    <a:pt x="247" y="129"/>
                  </a:lnTo>
                  <a:lnTo>
                    <a:pt x="247" y="129"/>
                  </a:lnTo>
                  <a:lnTo>
                    <a:pt x="246" y="129"/>
                  </a:lnTo>
                  <a:lnTo>
                    <a:pt x="244" y="131"/>
                  </a:lnTo>
                  <a:lnTo>
                    <a:pt x="242" y="131"/>
                  </a:lnTo>
                  <a:lnTo>
                    <a:pt x="241" y="131"/>
                  </a:lnTo>
                  <a:lnTo>
                    <a:pt x="241" y="131"/>
                  </a:lnTo>
                  <a:lnTo>
                    <a:pt x="241" y="132"/>
                  </a:lnTo>
                  <a:lnTo>
                    <a:pt x="239" y="134"/>
                  </a:lnTo>
                  <a:lnTo>
                    <a:pt x="236" y="136"/>
                  </a:lnTo>
                  <a:lnTo>
                    <a:pt x="236" y="136"/>
                  </a:lnTo>
                  <a:lnTo>
                    <a:pt x="237" y="137"/>
                  </a:lnTo>
                  <a:lnTo>
                    <a:pt x="236" y="137"/>
                  </a:lnTo>
                  <a:lnTo>
                    <a:pt x="234" y="137"/>
                  </a:lnTo>
                  <a:lnTo>
                    <a:pt x="234" y="137"/>
                  </a:lnTo>
                  <a:lnTo>
                    <a:pt x="234" y="136"/>
                  </a:lnTo>
                  <a:lnTo>
                    <a:pt x="232" y="134"/>
                  </a:lnTo>
                  <a:lnTo>
                    <a:pt x="232" y="134"/>
                  </a:lnTo>
                  <a:lnTo>
                    <a:pt x="227" y="136"/>
                  </a:lnTo>
                  <a:lnTo>
                    <a:pt x="222" y="137"/>
                  </a:lnTo>
                  <a:lnTo>
                    <a:pt x="215" y="137"/>
                  </a:lnTo>
                  <a:lnTo>
                    <a:pt x="203" y="136"/>
                  </a:lnTo>
                  <a:lnTo>
                    <a:pt x="195" y="132"/>
                  </a:lnTo>
                  <a:lnTo>
                    <a:pt x="191" y="132"/>
                  </a:lnTo>
                  <a:lnTo>
                    <a:pt x="191" y="132"/>
                  </a:lnTo>
                  <a:lnTo>
                    <a:pt x="190" y="131"/>
                  </a:lnTo>
                  <a:lnTo>
                    <a:pt x="188" y="131"/>
                  </a:lnTo>
                  <a:lnTo>
                    <a:pt x="186" y="131"/>
                  </a:lnTo>
                  <a:lnTo>
                    <a:pt x="183" y="127"/>
                  </a:lnTo>
                  <a:lnTo>
                    <a:pt x="181" y="127"/>
                  </a:lnTo>
                  <a:lnTo>
                    <a:pt x="180" y="127"/>
                  </a:lnTo>
                  <a:lnTo>
                    <a:pt x="180" y="127"/>
                  </a:lnTo>
                  <a:lnTo>
                    <a:pt x="178" y="127"/>
                  </a:lnTo>
                  <a:lnTo>
                    <a:pt x="178" y="125"/>
                  </a:lnTo>
                  <a:lnTo>
                    <a:pt x="176" y="125"/>
                  </a:lnTo>
                  <a:lnTo>
                    <a:pt x="173" y="125"/>
                  </a:lnTo>
                  <a:lnTo>
                    <a:pt x="171" y="125"/>
                  </a:lnTo>
                  <a:lnTo>
                    <a:pt x="169" y="124"/>
                  </a:lnTo>
                  <a:lnTo>
                    <a:pt x="168" y="124"/>
                  </a:lnTo>
                  <a:lnTo>
                    <a:pt x="164" y="122"/>
                  </a:lnTo>
                  <a:lnTo>
                    <a:pt x="163" y="120"/>
                  </a:lnTo>
                  <a:lnTo>
                    <a:pt x="163" y="119"/>
                  </a:lnTo>
                  <a:lnTo>
                    <a:pt x="163" y="117"/>
                  </a:lnTo>
                  <a:lnTo>
                    <a:pt x="161" y="117"/>
                  </a:lnTo>
                  <a:lnTo>
                    <a:pt x="152" y="115"/>
                  </a:lnTo>
                  <a:lnTo>
                    <a:pt x="149" y="115"/>
                  </a:lnTo>
                  <a:lnTo>
                    <a:pt x="146" y="112"/>
                  </a:lnTo>
                  <a:lnTo>
                    <a:pt x="144" y="109"/>
                  </a:lnTo>
                  <a:lnTo>
                    <a:pt x="139" y="110"/>
                  </a:lnTo>
                  <a:lnTo>
                    <a:pt x="137" y="110"/>
                  </a:lnTo>
                  <a:lnTo>
                    <a:pt x="134" y="110"/>
                  </a:lnTo>
                  <a:lnTo>
                    <a:pt x="132" y="109"/>
                  </a:lnTo>
                  <a:lnTo>
                    <a:pt x="130" y="109"/>
                  </a:lnTo>
                  <a:lnTo>
                    <a:pt x="129" y="109"/>
                  </a:lnTo>
                  <a:lnTo>
                    <a:pt x="127" y="109"/>
                  </a:lnTo>
                  <a:lnTo>
                    <a:pt x="127" y="107"/>
                  </a:lnTo>
                  <a:lnTo>
                    <a:pt x="124" y="105"/>
                  </a:lnTo>
                  <a:lnTo>
                    <a:pt x="122" y="105"/>
                  </a:lnTo>
                  <a:lnTo>
                    <a:pt x="122" y="103"/>
                  </a:lnTo>
                  <a:lnTo>
                    <a:pt x="122" y="103"/>
                  </a:lnTo>
                  <a:lnTo>
                    <a:pt x="124" y="102"/>
                  </a:lnTo>
                  <a:lnTo>
                    <a:pt x="125" y="102"/>
                  </a:lnTo>
                  <a:lnTo>
                    <a:pt x="125" y="100"/>
                  </a:lnTo>
                  <a:lnTo>
                    <a:pt x="122" y="98"/>
                  </a:lnTo>
                  <a:lnTo>
                    <a:pt x="120" y="98"/>
                  </a:lnTo>
                  <a:lnTo>
                    <a:pt x="122" y="98"/>
                  </a:lnTo>
                  <a:lnTo>
                    <a:pt x="122" y="102"/>
                  </a:lnTo>
                  <a:lnTo>
                    <a:pt x="122" y="103"/>
                  </a:lnTo>
                  <a:lnTo>
                    <a:pt x="120" y="105"/>
                  </a:lnTo>
                  <a:lnTo>
                    <a:pt x="118" y="105"/>
                  </a:lnTo>
                  <a:lnTo>
                    <a:pt x="110" y="105"/>
                  </a:lnTo>
                  <a:lnTo>
                    <a:pt x="112" y="105"/>
                  </a:lnTo>
                  <a:lnTo>
                    <a:pt x="112" y="107"/>
                  </a:lnTo>
                  <a:lnTo>
                    <a:pt x="110" y="107"/>
                  </a:lnTo>
                  <a:lnTo>
                    <a:pt x="107" y="107"/>
                  </a:lnTo>
                  <a:lnTo>
                    <a:pt x="107" y="105"/>
                  </a:lnTo>
                  <a:lnTo>
                    <a:pt x="105" y="105"/>
                  </a:lnTo>
                  <a:lnTo>
                    <a:pt x="105" y="103"/>
                  </a:lnTo>
                  <a:lnTo>
                    <a:pt x="101" y="103"/>
                  </a:lnTo>
                  <a:lnTo>
                    <a:pt x="100" y="102"/>
                  </a:lnTo>
                  <a:lnTo>
                    <a:pt x="100" y="102"/>
                  </a:lnTo>
                  <a:lnTo>
                    <a:pt x="98" y="100"/>
                  </a:lnTo>
                  <a:lnTo>
                    <a:pt x="96" y="100"/>
                  </a:lnTo>
                  <a:lnTo>
                    <a:pt x="93" y="100"/>
                  </a:lnTo>
                  <a:lnTo>
                    <a:pt x="90" y="100"/>
                  </a:lnTo>
                  <a:lnTo>
                    <a:pt x="84" y="98"/>
                  </a:lnTo>
                  <a:lnTo>
                    <a:pt x="81" y="98"/>
                  </a:lnTo>
                  <a:lnTo>
                    <a:pt x="81" y="98"/>
                  </a:lnTo>
                  <a:lnTo>
                    <a:pt x="79" y="98"/>
                  </a:lnTo>
                  <a:lnTo>
                    <a:pt x="79" y="98"/>
                  </a:lnTo>
                  <a:lnTo>
                    <a:pt x="79" y="98"/>
                  </a:lnTo>
                  <a:lnTo>
                    <a:pt x="79" y="98"/>
                  </a:lnTo>
                  <a:lnTo>
                    <a:pt x="78" y="97"/>
                  </a:lnTo>
                  <a:lnTo>
                    <a:pt x="78" y="97"/>
                  </a:lnTo>
                  <a:lnTo>
                    <a:pt x="76" y="93"/>
                  </a:lnTo>
                  <a:lnTo>
                    <a:pt x="76" y="93"/>
                  </a:lnTo>
                  <a:lnTo>
                    <a:pt x="74" y="92"/>
                  </a:lnTo>
                  <a:lnTo>
                    <a:pt x="73" y="93"/>
                  </a:lnTo>
                  <a:lnTo>
                    <a:pt x="73" y="95"/>
                  </a:lnTo>
                  <a:lnTo>
                    <a:pt x="73" y="97"/>
                  </a:lnTo>
                  <a:lnTo>
                    <a:pt x="74" y="107"/>
                  </a:lnTo>
                  <a:lnTo>
                    <a:pt x="74" y="109"/>
                  </a:lnTo>
                  <a:lnTo>
                    <a:pt x="74" y="112"/>
                  </a:lnTo>
                  <a:lnTo>
                    <a:pt x="73" y="112"/>
                  </a:lnTo>
                  <a:lnTo>
                    <a:pt x="73" y="114"/>
                  </a:lnTo>
                  <a:lnTo>
                    <a:pt x="71" y="114"/>
                  </a:lnTo>
                  <a:lnTo>
                    <a:pt x="69" y="114"/>
                  </a:lnTo>
                  <a:lnTo>
                    <a:pt x="68" y="115"/>
                  </a:lnTo>
                  <a:lnTo>
                    <a:pt x="68" y="115"/>
                  </a:lnTo>
                  <a:lnTo>
                    <a:pt x="66" y="117"/>
                  </a:lnTo>
                  <a:lnTo>
                    <a:pt x="66" y="117"/>
                  </a:lnTo>
                  <a:lnTo>
                    <a:pt x="68" y="119"/>
                  </a:lnTo>
                  <a:lnTo>
                    <a:pt x="68" y="120"/>
                  </a:lnTo>
                  <a:lnTo>
                    <a:pt x="68" y="120"/>
                  </a:lnTo>
                  <a:lnTo>
                    <a:pt x="66" y="122"/>
                  </a:lnTo>
                  <a:lnTo>
                    <a:pt x="66" y="122"/>
                  </a:lnTo>
                  <a:lnTo>
                    <a:pt x="69" y="127"/>
                  </a:lnTo>
                  <a:lnTo>
                    <a:pt x="71" y="129"/>
                  </a:lnTo>
                  <a:lnTo>
                    <a:pt x="71" y="132"/>
                  </a:lnTo>
                  <a:lnTo>
                    <a:pt x="73" y="134"/>
                  </a:lnTo>
                  <a:lnTo>
                    <a:pt x="73" y="137"/>
                  </a:lnTo>
                  <a:lnTo>
                    <a:pt x="73" y="139"/>
                  </a:lnTo>
                  <a:lnTo>
                    <a:pt x="71" y="141"/>
                  </a:lnTo>
                  <a:lnTo>
                    <a:pt x="73" y="142"/>
                  </a:lnTo>
                  <a:lnTo>
                    <a:pt x="79" y="151"/>
                  </a:lnTo>
                  <a:lnTo>
                    <a:pt x="79" y="154"/>
                  </a:lnTo>
                  <a:lnTo>
                    <a:pt x="81" y="156"/>
                  </a:lnTo>
                  <a:lnTo>
                    <a:pt x="78" y="156"/>
                  </a:lnTo>
                  <a:lnTo>
                    <a:pt x="78" y="158"/>
                  </a:lnTo>
                  <a:lnTo>
                    <a:pt x="78" y="158"/>
                  </a:lnTo>
                  <a:lnTo>
                    <a:pt x="78" y="158"/>
                  </a:lnTo>
                  <a:lnTo>
                    <a:pt x="78" y="158"/>
                  </a:lnTo>
                  <a:lnTo>
                    <a:pt x="79" y="159"/>
                  </a:lnTo>
                  <a:lnTo>
                    <a:pt x="79" y="159"/>
                  </a:lnTo>
                  <a:lnTo>
                    <a:pt x="81" y="161"/>
                  </a:lnTo>
                  <a:lnTo>
                    <a:pt x="81" y="161"/>
                  </a:lnTo>
                  <a:lnTo>
                    <a:pt x="83" y="163"/>
                  </a:lnTo>
                  <a:lnTo>
                    <a:pt x="88" y="170"/>
                  </a:lnTo>
                  <a:lnTo>
                    <a:pt x="91" y="178"/>
                  </a:lnTo>
                  <a:lnTo>
                    <a:pt x="91" y="182"/>
                  </a:lnTo>
                  <a:lnTo>
                    <a:pt x="91" y="182"/>
                  </a:lnTo>
                  <a:lnTo>
                    <a:pt x="93" y="183"/>
                  </a:lnTo>
                  <a:lnTo>
                    <a:pt x="93" y="183"/>
                  </a:lnTo>
                  <a:lnTo>
                    <a:pt x="93" y="183"/>
                  </a:lnTo>
                  <a:lnTo>
                    <a:pt x="95" y="183"/>
                  </a:lnTo>
                  <a:lnTo>
                    <a:pt x="96" y="183"/>
                  </a:lnTo>
                  <a:lnTo>
                    <a:pt x="96" y="185"/>
                  </a:lnTo>
                  <a:lnTo>
                    <a:pt x="96" y="185"/>
                  </a:lnTo>
                  <a:lnTo>
                    <a:pt x="98" y="187"/>
                  </a:lnTo>
                  <a:lnTo>
                    <a:pt x="101" y="192"/>
                  </a:lnTo>
                  <a:lnTo>
                    <a:pt x="103" y="192"/>
                  </a:lnTo>
                  <a:lnTo>
                    <a:pt x="103" y="193"/>
                  </a:lnTo>
                  <a:lnTo>
                    <a:pt x="103" y="193"/>
                  </a:lnTo>
                  <a:lnTo>
                    <a:pt x="105" y="195"/>
                  </a:lnTo>
                  <a:lnTo>
                    <a:pt x="105" y="195"/>
                  </a:lnTo>
                  <a:lnTo>
                    <a:pt x="105" y="197"/>
                  </a:lnTo>
                  <a:lnTo>
                    <a:pt x="112" y="202"/>
                  </a:lnTo>
                  <a:lnTo>
                    <a:pt x="117" y="205"/>
                  </a:lnTo>
                  <a:lnTo>
                    <a:pt x="120" y="212"/>
                  </a:lnTo>
                  <a:lnTo>
                    <a:pt x="122" y="219"/>
                  </a:lnTo>
                  <a:lnTo>
                    <a:pt x="118" y="226"/>
                  </a:lnTo>
                  <a:lnTo>
                    <a:pt x="122" y="227"/>
                  </a:lnTo>
                  <a:lnTo>
                    <a:pt x="122" y="227"/>
                  </a:lnTo>
                  <a:lnTo>
                    <a:pt x="124" y="227"/>
                  </a:lnTo>
                  <a:lnTo>
                    <a:pt x="124" y="226"/>
                  </a:lnTo>
                  <a:lnTo>
                    <a:pt x="124" y="226"/>
                  </a:lnTo>
                  <a:lnTo>
                    <a:pt x="124" y="224"/>
                  </a:lnTo>
                  <a:lnTo>
                    <a:pt x="124" y="224"/>
                  </a:lnTo>
                  <a:lnTo>
                    <a:pt x="124" y="224"/>
                  </a:lnTo>
                  <a:lnTo>
                    <a:pt x="125" y="222"/>
                  </a:lnTo>
                  <a:lnTo>
                    <a:pt x="125" y="222"/>
                  </a:lnTo>
                  <a:lnTo>
                    <a:pt x="125" y="222"/>
                  </a:lnTo>
                  <a:lnTo>
                    <a:pt x="127" y="221"/>
                  </a:lnTo>
                  <a:lnTo>
                    <a:pt x="127" y="221"/>
                  </a:lnTo>
                  <a:lnTo>
                    <a:pt x="129" y="221"/>
                  </a:lnTo>
                  <a:lnTo>
                    <a:pt x="129" y="222"/>
                  </a:lnTo>
                  <a:lnTo>
                    <a:pt x="129" y="224"/>
                  </a:lnTo>
                  <a:lnTo>
                    <a:pt x="130" y="226"/>
                  </a:lnTo>
                  <a:lnTo>
                    <a:pt x="130" y="229"/>
                  </a:lnTo>
                  <a:lnTo>
                    <a:pt x="130" y="229"/>
                  </a:lnTo>
                  <a:lnTo>
                    <a:pt x="132" y="231"/>
                  </a:lnTo>
                  <a:lnTo>
                    <a:pt x="134" y="232"/>
                  </a:lnTo>
                  <a:lnTo>
                    <a:pt x="139" y="236"/>
                  </a:lnTo>
                  <a:lnTo>
                    <a:pt x="141" y="238"/>
                  </a:lnTo>
                  <a:lnTo>
                    <a:pt x="141" y="238"/>
                  </a:lnTo>
                  <a:lnTo>
                    <a:pt x="141" y="236"/>
                  </a:lnTo>
                  <a:lnTo>
                    <a:pt x="142" y="236"/>
                  </a:lnTo>
                  <a:lnTo>
                    <a:pt x="142" y="236"/>
                  </a:lnTo>
                  <a:lnTo>
                    <a:pt x="144" y="236"/>
                  </a:lnTo>
                  <a:lnTo>
                    <a:pt x="144" y="238"/>
                  </a:lnTo>
                  <a:lnTo>
                    <a:pt x="144" y="238"/>
                  </a:lnTo>
                  <a:lnTo>
                    <a:pt x="144" y="238"/>
                  </a:lnTo>
                  <a:lnTo>
                    <a:pt x="144" y="239"/>
                  </a:lnTo>
                  <a:lnTo>
                    <a:pt x="144" y="239"/>
                  </a:lnTo>
                  <a:lnTo>
                    <a:pt x="144" y="239"/>
                  </a:lnTo>
                  <a:lnTo>
                    <a:pt x="144" y="239"/>
                  </a:lnTo>
                  <a:lnTo>
                    <a:pt x="144" y="239"/>
                  </a:lnTo>
                  <a:lnTo>
                    <a:pt x="144" y="239"/>
                  </a:lnTo>
                  <a:lnTo>
                    <a:pt x="146" y="239"/>
                  </a:lnTo>
                  <a:lnTo>
                    <a:pt x="144" y="239"/>
                  </a:lnTo>
                  <a:lnTo>
                    <a:pt x="146" y="239"/>
                  </a:lnTo>
                  <a:lnTo>
                    <a:pt x="146" y="238"/>
                  </a:lnTo>
                  <a:lnTo>
                    <a:pt x="147" y="238"/>
                  </a:lnTo>
                  <a:lnTo>
                    <a:pt x="147" y="239"/>
                  </a:lnTo>
                  <a:lnTo>
                    <a:pt x="146" y="241"/>
                  </a:lnTo>
                  <a:lnTo>
                    <a:pt x="144" y="243"/>
                  </a:lnTo>
                  <a:lnTo>
                    <a:pt x="144" y="244"/>
                  </a:lnTo>
                  <a:lnTo>
                    <a:pt x="142" y="246"/>
                  </a:lnTo>
                  <a:lnTo>
                    <a:pt x="141" y="244"/>
                  </a:lnTo>
                  <a:lnTo>
                    <a:pt x="141" y="251"/>
                  </a:lnTo>
                  <a:lnTo>
                    <a:pt x="141" y="253"/>
                  </a:lnTo>
                  <a:lnTo>
                    <a:pt x="141" y="253"/>
                  </a:lnTo>
                  <a:lnTo>
                    <a:pt x="139" y="251"/>
                  </a:lnTo>
                  <a:lnTo>
                    <a:pt x="137" y="248"/>
                  </a:lnTo>
                  <a:lnTo>
                    <a:pt x="137" y="246"/>
                  </a:lnTo>
                  <a:lnTo>
                    <a:pt x="137" y="243"/>
                  </a:lnTo>
                  <a:lnTo>
                    <a:pt x="137" y="241"/>
                  </a:lnTo>
                  <a:lnTo>
                    <a:pt x="135" y="241"/>
                  </a:lnTo>
                  <a:lnTo>
                    <a:pt x="130" y="238"/>
                  </a:lnTo>
                  <a:lnTo>
                    <a:pt x="127" y="236"/>
                  </a:lnTo>
                  <a:lnTo>
                    <a:pt x="127" y="236"/>
                  </a:lnTo>
                  <a:lnTo>
                    <a:pt x="127" y="234"/>
                  </a:lnTo>
                  <a:lnTo>
                    <a:pt x="127" y="234"/>
                  </a:lnTo>
                  <a:lnTo>
                    <a:pt x="125" y="232"/>
                  </a:lnTo>
                  <a:lnTo>
                    <a:pt x="125" y="232"/>
                  </a:lnTo>
                  <a:lnTo>
                    <a:pt x="124" y="232"/>
                  </a:lnTo>
                  <a:lnTo>
                    <a:pt x="120" y="232"/>
                  </a:lnTo>
                  <a:lnTo>
                    <a:pt x="120" y="231"/>
                  </a:lnTo>
                  <a:lnTo>
                    <a:pt x="120" y="229"/>
                  </a:lnTo>
                  <a:lnTo>
                    <a:pt x="118" y="229"/>
                  </a:lnTo>
                  <a:lnTo>
                    <a:pt x="118" y="227"/>
                  </a:lnTo>
                  <a:lnTo>
                    <a:pt x="117" y="226"/>
                  </a:lnTo>
                  <a:lnTo>
                    <a:pt x="115" y="226"/>
                  </a:lnTo>
                  <a:lnTo>
                    <a:pt x="115" y="227"/>
                  </a:lnTo>
                  <a:lnTo>
                    <a:pt x="117" y="229"/>
                  </a:lnTo>
                  <a:lnTo>
                    <a:pt x="117" y="229"/>
                  </a:lnTo>
                  <a:lnTo>
                    <a:pt x="117" y="234"/>
                  </a:lnTo>
                  <a:lnTo>
                    <a:pt x="117" y="238"/>
                  </a:lnTo>
                  <a:lnTo>
                    <a:pt x="118" y="241"/>
                  </a:lnTo>
                  <a:lnTo>
                    <a:pt x="120" y="246"/>
                  </a:lnTo>
                  <a:lnTo>
                    <a:pt x="118" y="248"/>
                  </a:lnTo>
                  <a:lnTo>
                    <a:pt x="120" y="251"/>
                  </a:lnTo>
                  <a:lnTo>
                    <a:pt x="122" y="255"/>
                  </a:lnTo>
                  <a:lnTo>
                    <a:pt x="125" y="256"/>
                  </a:lnTo>
                  <a:lnTo>
                    <a:pt x="122" y="260"/>
                  </a:lnTo>
                  <a:lnTo>
                    <a:pt x="122" y="260"/>
                  </a:lnTo>
                  <a:lnTo>
                    <a:pt x="124" y="261"/>
                  </a:lnTo>
                  <a:lnTo>
                    <a:pt x="125" y="261"/>
                  </a:lnTo>
                  <a:lnTo>
                    <a:pt x="125" y="261"/>
                  </a:lnTo>
                  <a:lnTo>
                    <a:pt x="127" y="263"/>
                  </a:lnTo>
                  <a:lnTo>
                    <a:pt x="127" y="265"/>
                  </a:lnTo>
                  <a:lnTo>
                    <a:pt x="127" y="265"/>
                  </a:lnTo>
                  <a:lnTo>
                    <a:pt x="129" y="265"/>
                  </a:lnTo>
                  <a:lnTo>
                    <a:pt x="129" y="265"/>
                  </a:lnTo>
                  <a:lnTo>
                    <a:pt x="130" y="270"/>
                  </a:lnTo>
                  <a:lnTo>
                    <a:pt x="132" y="270"/>
                  </a:lnTo>
                  <a:lnTo>
                    <a:pt x="132" y="270"/>
                  </a:lnTo>
                  <a:lnTo>
                    <a:pt x="132" y="272"/>
                  </a:lnTo>
                  <a:lnTo>
                    <a:pt x="130" y="273"/>
                  </a:lnTo>
                  <a:lnTo>
                    <a:pt x="130" y="273"/>
                  </a:lnTo>
                  <a:lnTo>
                    <a:pt x="130" y="273"/>
                  </a:lnTo>
                  <a:lnTo>
                    <a:pt x="130" y="273"/>
                  </a:lnTo>
                  <a:lnTo>
                    <a:pt x="130" y="273"/>
                  </a:lnTo>
                  <a:lnTo>
                    <a:pt x="132" y="275"/>
                  </a:lnTo>
                  <a:lnTo>
                    <a:pt x="134" y="275"/>
                  </a:lnTo>
                  <a:lnTo>
                    <a:pt x="134" y="275"/>
                  </a:lnTo>
                  <a:lnTo>
                    <a:pt x="134" y="277"/>
                  </a:lnTo>
                  <a:lnTo>
                    <a:pt x="135" y="282"/>
                  </a:lnTo>
                  <a:lnTo>
                    <a:pt x="137" y="285"/>
                  </a:lnTo>
                  <a:lnTo>
                    <a:pt x="141" y="287"/>
                  </a:lnTo>
                  <a:lnTo>
                    <a:pt x="142" y="290"/>
                  </a:lnTo>
                  <a:lnTo>
                    <a:pt x="144" y="292"/>
                  </a:lnTo>
                  <a:lnTo>
                    <a:pt x="149" y="292"/>
                  </a:lnTo>
                  <a:lnTo>
                    <a:pt x="151" y="292"/>
                  </a:lnTo>
                  <a:lnTo>
                    <a:pt x="154" y="297"/>
                  </a:lnTo>
                  <a:lnTo>
                    <a:pt x="156" y="299"/>
                  </a:lnTo>
                  <a:lnTo>
                    <a:pt x="156" y="299"/>
                  </a:lnTo>
                  <a:lnTo>
                    <a:pt x="158" y="299"/>
                  </a:lnTo>
                  <a:lnTo>
                    <a:pt x="158" y="299"/>
                  </a:lnTo>
                  <a:lnTo>
                    <a:pt x="158" y="299"/>
                  </a:lnTo>
                  <a:lnTo>
                    <a:pt x="158" y="300"/>
                  </a:lnTo>
                  <a:lnTo>
                    <a:pt x="158" y="300"/>
                  </a:lnTo>
                  <a:lnTo>
                    <a:pt x="158" y="302"/>
                  </a:lnTo>
                  <a:lnTo>
                    <a:pt x="158" y="304"/>
                  </a:lnTo>
                  <a:lnTo>
                    <a:pt x="158" y="304"/>
                  </a:lnTo>
                  <a:lnTo>
                    <a:pt x="159" y="304"/>
                  </a:lnTo>
                  <a:lnTo>
                    <a:pt x="161" y="304"/>
                  </a:lnTo>
                  <a:lnTo>
                    <a:pt x="161" y="304"/>
                  </a:lnTo>
                  <a:lnTo>
                    <a:pt x="163" y="304"/>
                  </a:lnTo>
                  <a:lnTo>
                    <a:pt x="161" y="304"/>
                  </a:lnTo>
                  <a:lnTo>
                    <a:pt x="163" y="305"/>
                  </a:lnTo>
                  <a:lnTo>
                    <a:pt x="163" y="307"/>
                  </a:lnTo>
                  <a:lnTo>
                    <a:pt x="163" y="307"/>
                  </a:lnTo>
                  <a:lnTo>
                    <a:pt x="164" y="307"/>
                  </a:lnTo>
                  <a:lnTo>
                    <a:pt x="164" y="309"/>
                  </a:lnTo>
                  <a:lnTo>
                    <a:pt x="164" y="309"/>
                  </a:lnTo>
                  <a:lnTo>
                    <a:pt x="164" y="309"/>
                  </a:lnTo>
                  <a:lnTo>
                    <a:pt x="164" y="311"/>
                  </a:lnTo>
                  <a:lnTo>
                    <a:pt x="166" y="311"/>
                  </a:lnTo>
                  <a:lnTo>
                    <a:pt x="168" y="312"/>
                  </a:lnTo>
                  <a:lnTo>
                    <a:pt x="168" y="312"/>
                  </a:lnTo>
                  <a:lnTo>
                    <a:pt x="168" y="316"/>
                  </a:lnTo>
                  <a:lnTo>
                    <a:pt x="168" y="316"/>
                  </a:lnTo>
                  <a:lnTo>
                    <a:pt x="171" y="319"/>
                  </a:lnTo>
                  <a:lnTo>
                    <a:pt x="171" y="321"/>
                  </a:lnTo>
                  <a:lnTo>
                    <a:pt x="173" y="321"/>
                  </a:lnTo>
                  <a:lnTo>
                    <a:pt x="176" y="321"/>
                  </a:lnTo>
                  <a:lnTo>
                    <a:pt x="178" y="321"/>
                  </a:lnTo>
                  <a:lnTo>
                    <a:pt x="180" y="319"/>
                  </a:lnTo>
                  <a:lnTo>
                    <a:pt x="180" y="319"/>
                  </a:lnTo>
                  <a:lnTo>
                    <a:pt x="178" y="317"/>
                  </a:lnTo>
                  <a:lnTo>
                    <a:pt x="174" y="319"/>
                  </a:lnTo>
                  <a:lnTo>
                    <a:pt x="174" y="317"/>
                  </a:lnTo>
                  <a:lnTo>
                    <a:pt x="174" y="317"/>
                  </a:lnTo>
                  <a:lnTo>
                    <a:pt x="174" y="316"/>
                  </a:lnTo>
                  <a:lnTo>
                    <a:pt x="176" y="316"/>
                  </a:lnTo>
                  <a:lnTo>
                    <a:pt x="176" y="316"/>
                  </a:lnTo>
                  <a:lnTo>
                    <a:pt x="176" y="316"/>
                  </a:lnTo>
                  <a:lnTo>
                    <a:pt x="178" y="316"/>
                  </a:lnTo>
                  <a:lnTo>
                    <a:pt x="178" y="316"/>
                  </a:lnTo>
                  <a:lnTo>
                    <a:pt x="178" y="314"/>
                  </a:lnTo>
                  <a:lnTo>
                    <a:pt x="178" y="312"/>
                  </a:lnTo>
                  <a:lnTo>
                    <a:pt x="178" y="311"/>
                  </a:lnTo>
                  <a:lnTo>
                    <a:pt x="180" y="312"/>
                  </a:lnTo>
                  <a:lnTo>
                    <a:pt x="181" y="314"/>
                  </a:lnTo>
                  <a:lnTo>
                    <a:pt x="181" y="314"/>
                  </a:lnTo>
                  <a:lnTo>
                    <a:pt x="181" y="316"/>
                  </a:lnTo>
                  <a:lnTo>
                    <a:pt x="183" y="317"/>
                  </a:lnTo>
                  <a:lnTo>
                    <a:pt x="183" y="319"/>
                  </a:lnTo>
                  <a:lnTo>
                    <a:pt x="185" y="321"/>
                  </a:lnTo>
                  <a:lnTo>
                    <a:pt x="186" y="321"/>
                  </a:lnTo>
                  <a:lnTo>
                    <a:pt x="188" y="322"/>
                  </a:lnTo>
                  <a:lnTo>
                    <a:pt x="190" y="322"/>
                  </a:lnTo>
                  <a:lnTo>
                    <a:pt x="190" y="321"/>
                  </a:lnTo>
                  <a:lnTo>
                    <a:pt x="190" y="319"/>
                  </a:lnTo>
                  <a:lnTo>
                    <a:pt x="190" y="319"/>
                  </a:lnTo>
                  <a:lnTo>
                    <a:pt x="191" y="319"/>
                  </a:lnTo>
                  <a:lnTo>
                    <a:pt x="191" y="319"/>
                  </a:lnTo>
                  <a:lnTo>
                    <a:pt x="191" y="319"/>
                  </a:lnTo>
                  <a:lnTo>
                    <a:pt x="193" y="321"/>
                  </a:lnTo>
                  <a:lnTo>
                    <a:pt x="193" y="322"/>
                  </a:lnTo>
                  <a:lnTo>
                    <a:pt x="195" y="324"/>
                  </a:lnTo>
                  <a:lnTo>
                    <a:pt x="197" y="322"/>
                  </a:lnTo>
                  <a:lnTo>
                    <a:pt x="198" y="319"/>
                  </a:lnTo>
                  <a:lnTo>
                    <a:pt x="200" y="319"/>
                  </a:lnTo>
                  <a:lnTo>
                    <a:pt x="200" y="319"/>
                  </a:lnTo>
                  <a:lnTo>
                    <a:pt x="202" y="321"/>
                  </a:lnTo>
                  <a:lnTo>
                    <a:pt x="205" y="322"/>
                  </a:lnTo>
                  <a:lnTo>
                    <a:pt x="205" y="322"/>
                  </a:lnTo>
                  <a:lnTo>
                    <a:pt x="205" y="322"/>
                  </a:lnTo>
                  <a:lnTo>
                    <a:pt x="205" y="326"/>
                  </a:lnTo>
                  <a:lnTo>
                    <a:pt x="205" y="328"/>
                  </a:lnTo>
                  <a:lnTo>
                    <a:pt x="205" y="329"/>
                  </a:lnTo>
                  <a:lnTo>
                    <a:pt x="205" y="328"/>
                  </a:lnTo>
                  <a:lnTo>
                    <a:pt x="203" y="328"/>
                  </a:lnTo>
                  <a:lnTo>
                    <a:pt x="202" y="326"/>
                  </a:lnTo>
                  <a:lnTo>
                    <a:pt x="202" y="326"/>
                  </a:lnTo>
                  <a:lnTo>
                    <a:pt x="200" y="326"/>
                  </a:lnTo>
                  <a:lnTo>
                    <a:pt x="200" y="326"/>
                  </a:lnTo>
                  <a:lnTo>
                    <a:pt x="202" y="328"/>
                  </a:lnTo>
                  <a:lnTo>
                    <a:pt x="200" y="328"/>
                  </a:lnTo>
                  <a:lnTo>
                    <a:pt x="200" y="328"/>
                  </a:lnTo>
                  <a:lnTo>
                    <a:pt x="198" y="328"/>
                  </a:lnTo>
                  <a:lnTo>
                    <a:pt x="198" y="328"/>
                  </a:lnTo>
                  <a:lnTo>
                    <a:pt x="200" y="329"/>
                  </a:lnTo>
                  <a:lnTo>
                    <a:pt x="198" y="331"/>
                  </a:lnTo>
                  <a:lnTo>
                    <a:pt x="198" y="329"/>
                  </a:lnTo>
                  <a:lnTo>
                    <a:pt x="197" y="328"/>
                  </a:lnTo>
                  <a:lnTo>
                    <a:pt x="195" y="326"/>
                  </a:lnTo>
                  <a:lnTo>
                    <a:pt x="193" y="326"/>
                  </a:lnTo>
                  <a:lnTo>
                    <a:pt x="185" y="324"/>
                  </a:lnTo>
                  <a:lnTo>
                    <a:pt x="183" y="324"/>
                  </a:lnTo>
                  <a:lnTo>
                    <a:pt x="185" y="326"/>
                  </a:lnTo>
                  <a:lnTo>
                    <a:pt x="185" y="328"/>
                  </a:lnTo>
                  <a:lnTo>
                    <a:pt x="185" y="328"/>
                  </a:lnTo>
                  <a:lnTo>
                    <a:pt x="181" y="326"/>
                  </a:lnTo>
                  <a:lnTo>
                    <a:pt x="180" y="326"/>
                  </a:lnTo>
                  <a:lnTo>
                    <a:pt x="180" y="328"/>
                  </a:lnTo>
                  <a:lnTo>
                    <a:pt x="180" y="328"/>
                  </a:lnTo>
                  <a:lnTo>
                    <a:pt x="185" y="331"/>
                  </a:lnTo>
                  <a:lnTo>
                    <a:pt x="188" y="333"/>
                  </a:lnTo>
                  <a:lnTo>
                    <a:pt x="188" y="336"/>
                  </a:lnTo>
                  <a:lnTo>
                    <a:pt x="188" y="343"/>
                  </a:lnTo>
                  <a:lnTo>
                    <a:pt x="191" y="341"/>
                  </a:lnTo>
                  <a:lnTo>
                    <a:pt x="193" y="341"/>
                  </a:lnTo>
                  <a:lnTo>
                    <a:pt x="193" y="341"/>
                  </a:lnTo>
                  <a:lnTo>
                    <a:pt x="193" y="341"/>
                  </a:lnTo>
                  <a:lnTo>
                    <a:pt x="195" y="341"/>
                  </a:lnTo>
                  <a:lnTo>
                    <a:pt x="195" y="341"/>
                  </a:lnTo>
                  <a:lnTo>
                    <a:pt x="195" y="339"/>
                  </a:lnTo>
                  <a:lnTo>
                    <a:pt x="195" y="339"/>
                  </a:lnTo>
                  <a:lnTo>
                    <a:pt x="195" y="339"/>
                  </a:lnTo>
                  <a:lnTo>
                    <a:pt x="198" y="338"/>
                  </a:lnTo>
                  <a:lnTo>
                    <a:pt x="198" y="338"/>
                  </a:lnTo>
                  <a:lnTo>
                    <a:pt x="200" y="339"/>
                  </a:lnTo>
                  <a:lnTo>
                    <a:pt x="200" y="339"/>
                  </a:lnTo>
                  <a:lnTo>
                    <a:pt x="202" y="341"/>
                  </a:lnTo>
                  <a:lnTo>
                    <a:pt x="202" y="341"/>
                  </a:lnTo>
                  <a:lnTo>
                    <a:pt x="203" y="339"/>
                  </a:lnTo>
                  <a:lnTo>
                    <a:pt x="203" y="338"/>
                  </a:lnTo>
                  <a:lnTo>
                    <a:pt x="203" y="336"/>
                  </a:lnTo>
                  <a:lnTo>
                    <a:pt x="205" y="336"/>
                  </a:lnTo>
                  <a:lnTo>
                    <a:pt x="205" y="336"/>
                  </a:lnTo>
                  <a:lnTo>
                    <a:pt x="207" y="336"/>
                  </a:lnTo>
                  <a:lnTo>
                    <a:pt x="208" y="336"/>
                  </a:lnTo>
                  <a:lnTo>
                    <a:pt x="208" y="338"/>
                  </a:lnTo>
                  <a:lnTo>
                    <a:pt x="208" y="339"/>
                  </a:lnTo>
                  <a:lnTo>
                    <a:pt x="208" y="339"/>
                  </a:lnTo>
                  <a:lnTo>
                    <a:pt x="210" y="341"/>
                  </a:lnTo>
                  <a:lnTo>
                    <a:pt x="212" y="339"/>
                  </a:lnTo>
                  <a:lnTo>
                    <a:pt x="212" y="339"/>
                  </a:lnTo>
                  <a:lnTo>
                    <a:pt x="215" y="338"/>
                  </a:lnTo>
                  <a:lnTo>
                    <a:pt x="215" y="339"/>
                  </a:lnTo>
                  <a:lnTo>
                    <a:pt x="217" y="339"/>
                  </a:lnTo>
                  <a:lnTo>
                    <a:pt x="227" y="341"/>
                  </a:lnTo>
                  <a:lnTo>
                    <a:pt x="229" y="341"/>
                  </a:lnTo>
                  <a:lnTo>
                    <a:pt x="232" y="339"/>
                  </a:lnTo>
                  <a:lnTo>
                    <a:pt x="232" y="339"/>
                  </a:lnTo>
                  <a:lnTo>
                    <a:pt x="234" y="339"/>
                  </a:lnTo>
                  <a:lnTo>
                    <a:pt x="232" y="338"/>
                  </a:lnTo>
                  <a:lnTo>
                    <a:pt x="232" y="336"/>
                  </a:lnTo>
                  <a:lnTo>
                    <a:pt x="232" y="334"/>
                  </a:lnTo>
                  <a:lnTo>
                    <a:pt x="234" y="336"/>
                  </a:lnTo>
                  <a:lnTo>
                    <a:pt x="236" y="338"/>
                  </a:lnTo>
                  <a:lnTo>
                    <a:pt x="236" y="341"/>
                  </a:lnTo>
                  <a:lnTo>
                    <a:pt x="237" y="343"/>
                  </a:lnTo>
                  <a:lnTo>
                    <a:pt x="237" y="343"/>
                  </a:lnTo>
                  <a:lnTo>
                    <a:pt x="244" y="345"/>
                  </a:lnTo>
                  <a:lnTo>
                    <a:pt x="244" y="346"/>
                  </a:lnTo>
                  <a:lnTo>
                    <a:pt x="246" y="348"/>
                  </a:lnTo>
                  <a:lnTo>
                    <a:pt x="246" y="348"/>
                  </a:lnTo>
                  <a:lnTo>
                    <a:pt x="251" y="348"/>
                  </a:lnTo>
                  <a:lnTo>
                    <a:pt x="253" y="346"/>
                  </a:lnTo>
                  <a:lnTo>
                    <a:pt x="254" y="348"/>
                  </a:lnTo>
                  <a:lnTo>
                    <a:pt x="256" y="348"/>
                  </a:lnTo>
                  <a:lnTo>
                    <a:pt x="256" y="348"/>
                  </a:lnTo>
                  <a:lnTo>
                    <a:pt x="256" y="350"/>
                  </a:lnTo>
                  <a:lnTo>
                    <a:pt x="256" y="350"/>
                  </a:lnTo>
                  <a:lnTo>
                    <a:pt x="258" y="350"/>
                  </a:lnTo>
                  <a:lnTo>
                    <a:pt x="259" y="350"/>
                  </a:lnTo>
                  <a:lnTo>
                    <a:pt x="264" y="348"/>
                  </a:lnTo>
                  <a:lnTo>
                    <a:pt x="266" y="346"/>
                  </a:lnTo>
                  <a:lnTo>
                    <a:pt x="266" y="345"/>
                  </a:lnTo>
                  <a:lnTo>
                    <a:pt x="264" y="343"/>
                  </a:lnTo>
                  <a:lnTo>
                    <a:pt x="263" y="343"/>
                  </a:lnTo>
                  <a:lnTo>
                    <a:pt x="263" y="343"/>
                  </a:lnTo>
                  <a:lnTo>
                    <a:pt x="263" y="341"/>
                  </a:lnTo>
                  <a:lnTo>
                    <a:pt x="264" y="341"/>
                  </a:lnTo>
                  <a:lnTo>
                    <a:pt x="264" y="341"/>
                  </a:lnTo>
                  <a:lnTo>
                    <a:pt x="266" y="341"/>
                  </a:lnTo>
                  <a:lnTo>
                    <a:pt x="266" y="341"/>
                  </a:lnTo>
                  <a:lnTo>
                    <a:pt x="268" y="339"/>
                  </a:lnTo>
                  <a:lnTo>
                    <a:pt x="266" y="338"/>
                  </a:lnTo>
                  <a:lnTo>
                    <a:pt x="266" y="338"/>
                  </a:lnTo>
                  <a:lnTo>
                    <a:pt x="266" y="338"/>
                  </a:lnTo>
                  <a:lnTo>
                    <a:pt x="266" y="336"/>
                  </a:lnTo>
                  <a:lnTo>
                    <a:pt x="268" y="336"/>
                  </a:lnTo>
                  <a:lnTo>
                    <a:pt x="273" y="336"/>
                  </a:lnTo>
                  <a:lnTo>
                    <a:pt x="271" y="334"/>
                  </a:lnTo>
                  <a:lnTo>
                    <a:pt x="266" y="333"/>
                  </a:lnTo>
                  <a:lnTo>
                    <a:pt x="264" y="331"/>
                  </a:lnTo>
                  <a:lnTo>
                    <a:pt x="268" y="331"/>
                  </a:lnTo>
                  <a:lnTo>
                    <a:pt x="270" y="331"/>
                  </a:lnTo>
                  <a:lnTo>
                    <a:pt x="271" y="331"/>
                  </a:lnTo>
                  <a:lnTo>
                    <a:pt x="271" y="331"/>
                  </a:lnTo>
                  <a:lnTo>
                    <a:pt x="273" y="328"/>
                  </a:lnTo>
                  <a:lnTo>
                    <a:pt x="275" y="328"/>
                  </a:lnTo>
                  <a:lnTo>
                    <a:pt x="276" y="326"/>
                  </a:lnTo>
                  <a:lnTo>
                    <a:pt x="276" y="324"/>
                  </a:lnTo>
                  <a:lnTo>
                    <a:pt x="275" y="324"/>
                  </a:lnTo>
                  <a:lnTo>
                    <a:pt x="273" y="324"/>
                  </a:lnTo>
                  <a:lnTo>
                    <a:pt x="268" y="324"/>
                  </a:lnTo>
                  <a:lnTo>
                    <a:pt x="270" y="322"/>
                  </a:lnTo>
                  <a:lnTo>
                    <a:pt x="271" y="322"/>
                  </a:lnTo>
                  <a:lnTo>
                    <a:pt x="273" y="321"/>
                  </a:lnTo>
                  <a:lnTo>
                    <a:pt x="275" y="321"/>
                  </a:lnTo>
                  <a:lnTo>
                    <a:pt x="275" y="322"/>
                  </a:lnTo>
                  <a:lnTo>
                    <a:pt x="275" y="322"/>
                  </a:lnTo>
                  <a:lnTo>
                    <a:pt x="276" y="322"/>
                  </a:lnTo>
                  <a:lnTo>
                    <a:pt x="276" y="322"/>
                  </a:lnTo>
                  <a:lnTo>
                    <a:pt x="278" y="322"/>
                  </a:lnTo>
                  <a:lnTo>
                    <a:pt x="278" y="322"/>
                  </a:lnTo>
                  <a:lnTo>
                    <a:pt x="280" y="321"/>
                  </a:lnTo>
                  <a:lnTo>
                    <a:pt x="280" y="321"/>
                  </a:lnTo>
                  <a:lnTo>
                    <a:pt x="280" y="319"/>
                  </a:lnTo>
                  <a:lnTo>
                    <a:pt x="278" y="317"/>
                  </a:lnTo>
                  <a:lnTo>
                    <a:pt x="276" y="316"/>
                  </a:lnTo>
                  <a:lnTo>
                    <a:pt x="271" y="312"/>
                  </a:lnTo>
                  <a:lnTo>
                    <a:pt x="270" y="312"/>
                  </a:lnTo>
                  <a:lnTo>
                    <a:pt x="268" y="312"/>
                  </a:lnTo>
                  <a:lnTo>
                    <a:pt x="268" y="309"/>
                  </a:lnTo>
                  <a:lnTo>
                    <a:pt x="268" y="307"/>
                  </a:lnTo>
                  <a:lnTo>
                    <a:pt x="270" y="305"/>
                  </a:lnTo>
                  <a:lnTo>
                    <a:pt x="270" y="305"/>
                  </a:lnTo>
                  <a:lnTo>
                    <a:pt x="271" y="304"/>
                  </a:lnTo>
                  <a:lnTo>
                    <a:pt x="273" y="304"/>
                  </a:lnTo>
                  <a:lnTo>
                    <a:pt x="273" y="307"/>
                  </a:lnTo>
                  <a:lnTo>
                    <a:pt x="273" y="311"/>
                  </a:lnTo>
                  <a:lnTo>
                    <a:pt x="273" y="311"/>
                  </a:lnTo>
                  <a:lnTo>
                    <a:pt x="276" y="312"/>
                  </a:lnTo>
                  <a:lnTo>
                    <a:pt x="276" y="312"/>
                  </a:lnTo>
                  <a:lnTo>
                    <a:pt x="278" y="311"/>
                  </a:lnTo>
                  <a:lnTo>
                    <a:pt x="280" y="309"/>
                  </a:lnTo>
                  <a:lnTo>
                    <a:pt x="280" y="307"/>
                  </a:lnTo>
                  <a:lnTo>
                    <a:pt x="281" y="311"/>
                  </a:lnTo>
                  <a:lnTo>
                    <a:pt x="281" y="311"/>
                  </a:lnTo>
                  <a:lnTo>
                    <a:pt x="281" y="312"/>
                  </a:lnTo>
                  <a:lnTo>
                    <a:pt x="280" y="312"/>
                  </a:lnTo>
                  <a:lnTo>
                    <a:pt x="280" y="314"/>
                  </a:lnTo>
                  <a:lnTo>
                    <a:pt x="280" y="316"/>
                  </a:lnTo>
                  <a:lnTo>
                    <a:pt x="283" y="316"/>
                  </a:lnTo>
                  <a:lnTo>
                    <a:pt x="285" y="316"/>
                  </a:lnTo>
                  <a:lnTo>
                    <a:pt x="285" y="316"/>
                  </a:lnTo>
                  <a:lnTo>
                    <a:pt x="285" y="317"/>
                  </a:lnTo>
                  <a:lnTo>
                    <a:pt x="285" y="317"/>
                  </a:lnTo>
                  <a:lnTo>
                    <a:pt x="285" y="317"/>
                  </a:lnTo>
                  <a:lnTo>
                    <a:pt x="287" y="319"/>
                  </a:lnTo>
                  <a:lnTo>
                    <a:pt x="288" y="319"/>
                  </a:lnTo>
                  <a:lnTo>
                    <a:pt x="290" y="319"/>
                  </a:lnTo>
                  <a:lnTo>
                    <a:pt x="292" y="319"/>
                  </a:lnTo>
                  <a:lnTo>
                    <a:pt x="293" y="317"/>
                  </a:lnTo>
                  <a:lnTo>
                    <a:pt x="293" y="316"/>
                  </a:lnTo>
                  <a:lnTo>
                    <a:pt x="293" y="312"/>
                  </a:lnTo>
                  <a:lnTo>
                    <a:pt x="293" y="312"/>
                  </a:lnTo>
                  <a:lnTo>
                    <a:pt x="293" y="309"/>
                  </a:lnTo>
                  <a:lnTo>
                    <a:pt x="292" y="307"/>
                  </a:lnTo>
                  <a:lnTo>
                    <a:pt x="293" y="305"/>
                  </a:lnTo>
                  <a:lnTo>
                    <a:pt x="293" y="304"/>
                  </a:lnTo>
                  <a:lnTo>
                    <a:pt x="295" y="304"/>
                  </a:lnTo>
                  <a:lnTo>
                    <a:pt x="297" y="302"/>
                  </a:lnTo>
                  <a:lnTo>
                    <a:pt x="297" y="302"/>
                  </a:lnTo>
                  <a:lnTo>
                    <a:pt x="297" y="300"/>
                  </a:lnTo>
                  <a:lnTo>
                    <a:pt x="293" y="299"/>
                  </a:lnTo>
                  <a:lnTo>
                    <a:pt x="293" y="297"/>
                  </a:lnTo>
                  <a:lnTo>
                    <a:pt x="295" y="295"/>
                  </a:lnTo>
                  <a:lnTo>
                    <a:pt x="297" y="297"/>
                  </a:lnTo>
                  <a:lnTo>
                    <a:pt x="298" y="299"/>
                  </a:lnTo>
                  <a:lnTo>
                    <a:pt x="300" y="299"/>
                  </a:lnTo>
                  <a:lnTo>
                    <a:pt x="300" y="294"/>
                  </a:lnTo>
                  <a:lnTo>
                    <a:pt x="300" y="292"/>
                  </a:lnTo>
                  <a:lnTo>
                    <a:pt x="300" y="290"/>
                  </a:lnTo>
                  <a:lnTo>
                    <a:pt x="302" y="289"/>
                  </a:lnTo>
                  <a:lnTo>
                    <a:pt x="302" y="287"/>
                  </a:lnTo>
                  <a:lnTo>
                    <a:pt x="300" y="285"/>
                  </a:lnTo>
                  <a:lnTo>
                    <a:pt x="298" y="282"/>
                  </a:lnTo>
                  <a:lnTo>
                    <a:pt x="297" y="280"/>
                  </a:lnTo>
                  <a:lnTo>
                    <a:pt x="297" y="278"/>
                  </a:lnTo>
                  <a:lnTo>
                    <a:pt x="295" y="278"/>
                  </a:lnTo>
                  <a:lnTo>
                    <a:pt x="295" y="277"/>
                  </a:lnTo>
                  <a:lnTo>
                    <a:pt x="293" y="277"/>
                  </a:lnTo>
                  <a:lnTo>
                    <a:pt x="295" y="277"/>
                  </a:lnTo>
                  <a:lnTo>
                    <a:pt x="295" y="275"/>
                  </a:lnTo>
                  <a:lnTo>
                    <a:pt x="297" y="275"/>
                  </a:lnTo>
                  <a:lnTo>
                    <a:pt x="297" y="277"/>
                  </a:lnTo>
                  <a:lnTo>
                    <a:pt x="302" y="283"/>
                  </a:lnTo>
                  <a:lnTo>
                    <a:pt x="304" y="283"/>
                  </a:lnTo>
                  <a:lnTo>
                    <a:pt x="305" y="283"/>
                  </a:lnTo>
                  <a:lnTo>
                    <a:pt x="307" y="285"/>
                  </a:lnTo>
                  <a:lnTo>
                    <a:pt x="307" y="287"/>
                  </a:lnTo>
                  <a:lnTo>
                    <a:pt x="307" y="289"/>
                  </a:lnTo>
                  <a:lnTo>
                    <a:pt x="309" y="289"/>
                  </a:lnTo>
                  <a:lnTo>
                    <a:pt x="310" y="287"/>
                  </a:lnTo>
                  <a:lnTo>
                    <a:pt x="312" y="287"/>
                  </a:lnTo>
                  <a:lnTo>
                    <a:pt x="312" y="290"/>
                  </a:lnTo>
                  <a:lnTo>
                    <a:pt x="312" y="292"/>
                  </a:lnTo>
                  <a:lnTo>
                    <a:pt x="312" y="292"/>
                  </a:lnTo>
                  <a:lnTo>
                    <a:pt x="314" y="292"/>
                  </a:lnTo>
                  <a:lnTo>
                    <a:pt x="312" y="294"/>
                  </a:lnTo>
                  <a:lnTo>
                    <a:pt x="312" y="295"/>
                  </a:lnTo>
                  <a:lnTo>
                    <a:pt x="310" y="295"/>
                  </a:lnTo>
                  <a:lnTo>
                    <a:pt x="309" y="295"/>
                  </a:lnTo>
                  <a:lnTo>
                    <a:pt x="309" y="294"/>
                  </a:lnTo>
                  <a:lnTo>
                    <a:pt x="307" y="294"/>
                  </a:lnTo>
                  <a:lnTo>
                    <a:pt x="305" y="294"/>
                  </a:lnTo>
                  <a:lnTo>
                    <a:pt x="305" y="295"/>
                  </a:lnTo>
                  <a:lnTo>
                    <a:pt x="307" y="297"/>
                  </a:lnTo>
                  <a:lnTo>
                    <a:pt x="309" y="299"/>
                  </a:lnTo>
                  <a:lnTo>
                    <a:pt x="309" y="299"/>
                  </a:lnTo>
                  <a:lnTo>
                    <a:pt x="310" y="297"/>
                  </a:lnTo>
                  <a:lnTo>
                    <a:pt x="315" y="297"/>
                  </a:lnTo>
                  <a:lnTo>
                    <a:pt x="317" y="295"/>
                  </a:lnTo>
                  <a:lnTo>
                    <a:pt x="317" y="295"/>
                  </a:lnTo>
                  <a:lnTo>
                    <a:pt x="319" y="292"/>
                  </a:lnTo>
                  <a:lnTo>
                    <a:pt x="315" y="287"/>
                  </a:lnTo>
                  <a:lnTo>
                    <a:pt x="315" y="285"/>
                  </a:lnTo>
                  <a:lnTo>
                    <a:pt x="315" y="282"/>
                  </a:lnTo>
                  <a:lnTo>
                    <a:pt x="315" y="282"/>
                  </a:lnTo>
                  <a:lnTo>
                    <a:pt x="317" y="280"/>
                  </a:lnTo>
                  <a:lnTo>
                    <a:pt x="322" y="278"/>
                  </a:lnTo>
                  <a:lnTo>
                    <a:pt x="322" y="278"/>
                  </a:lnTo>
                  <a:lnTo>
                    <a:pt x="324" y="280"/>
                  </a:lnTo>
                  <a:lnTo>
                    <a:pt x="324" y="280"/>
                  </a:lnTo>
                  <a:lnTo>
                    <a:pt x="324" y="282"/>
                  </a:lnTo>
                  <a:lnTo>
                    <a:pt x="324" y="282"/>
                  </a:lnTo>
                  <a:lnTo>
                    <a:pt x="326" y="283"/>
                  </a:lnTo>
                  <a:lnTo>
                    <a:pt x="326" y="283"/>
                  </a:lnTo>
                  <a:lnTo>
                    <a:pt x="327" y="283"/>
                  </a:lnTo>
                  <a:lnTo>
                    <a:pt x="327" y="283"/>
                  </a:lnTo>
                  <a:lnTo>
                    <a:pt x="329" y="283"/>
                  </a:lnTo>
                  <a:lnTo>
                    <a:pt x="329" y="285"/>
                  </a:lnTo>
                  <a:lnTo>
                    <a:pt x="329" y="285"/>
                  </a:lnTo>
                  <a:lnTo>
                    <a:pt x="331" y="285"/>
                  </a:lnTo>
                  <a:lnTo>
                    <a:pt x="334" y="285"/>
                  </a:lnTo>
                  <a:lnTo>
                    <a:pt x="334" y="285"/>
                  </a:lnTo>
                  <a:lnTo>
                    <a:pt x="336" y="285"/>
                  </a:lnTo>
                  <a:lnTo>
                    <a:pt x="336" y="285"/>
                  </a:lnTo>
                  <a:lnTo>
                    <a:pt x="337" y="287"/>
                  </a:lnTo>
                  <a:lnTo>
                    <a:pt x="343" y="285"/>
                  </a:lnTo>
                  <a:lnTo>
                    <a:pt x="344" y="287"/>
                  </a:lnTo>
                  <a:lnTo>
                    <a:pt x="344" y="287"/>
                  </a:lnTo>
                  <a:lnTo>
                    <a:pt x="343" y="289"/>
                  </a:lnTo>
                  <a:lnTo>
                    <a:pt x="343" y="290"/>
                  </a:lnTo>
                  <a:lnTo>
                    <a:pt x="346" y="290"/>
                  </a:lnTo>
                  <a:lnTo>
                    <a:pt x="346" y="290"/>
                  </a:lnTo>
                  <a:lnTo>
                    <a:pt x="344" y="292"/>
                  </a:lnTo>
                  <a:lnTo>
                    <a:pt x="344" y="292"/>
                  </a:lnTo>
                  <a:lnTo>
                    <a:pt x="343" y="292"/>
                  </a:lnTo>
                  <a:lnTo>
                    <a:pt x="344" y="294"/>
                  </a:lnTo>
                  <a:lnTo>
                    <a:pt x="346" y="295"/>
                  </a:lnTo>
                  <a:lnTo>
                    <a:pt x="348" y="295"/>
                  </a:lnTo>
                  <a:lnTo>
                    <a:pt x="349" y="295"/>
                  </a:lnTo>
                  <a:lnTo>
                    <a:pt x="348" y="297"/>
                  </a:lnTo>
                  <a:lnTo>
                    <a:pt x="346" y="299"/>
                  </a:lnTo>
                  <a:lnTo>
                    <a:pt x="346" y="299"/>
                  </a:lnTo>
                  <a:lnTo>
                    <a:pt x="346" y="299"/>
                  </a:lnTo>
                  <a:lnTo>
                    <a:pt x="344" y="299"/>
                  </a:lnTo>
                  <a:lnTo>
                    <a:pt x="344" y="299"/>
                  </a:lnTo>
                  <a:lnTo>
                    <a:pt x="343" y="299"/>
                  </a:lnTo>
                  <a:lnTo>
                    <a:pt x="343" y="299"/>
                  </a:lnTo>
                  <a:lnTo>
                    <a:pt x="341" y="299"/>
                  </a:lnTo>
                  <a:lnTo>
                    <a:pt x="339" y="299"/>
                  </a:lnTo>
                  <a:lnTo>
                    <a:pt x="337" y="297"/>
                  </a:lnTo>
                  <a:lnTo>
                    <a:pt x="332" y="295"/>
                  </a:lnTo>
                  <a:lnTo>
                    <a:pt x="334" y="294"/>
                  </a:lnTo>
                  <a:lnTo>
                    <a:pt x="334" y="292"/>
                  </a:lnTo>
                  <a:lnTo>
                    <a:pt x="334" y="290"/>
                  </a:lnTo>
                  <a:lnTo>
                    <a:pt x="334" y="290"/>
                  </a:lnTo>
                  <a:lnTo>
                    <a:pt x="332" y="289"/>
                  </a:lnTo>
                  <a:lnTo>
                    <a:pt x="331" y="289"/>
                  </a:lnTo>
                  <a:lnTo>
                    <a:pt x="329" y="289"/>
                  </a:lnTo>
                  <a:lnTo>
                    <a:pt x="329" y="290"/>
                  </a:lnTo>
                  <a:lnTo>
                    <a:pt x="331" y="290"/>
                  </a:lnTo>
                  <a:lnTo>
                    <a:pt x="331" y="292"/>
                  </a:lnTo>
                  <a:lnTo>
                    <a:pt x="331" y="292"/>
                  </a:lnTo>
                  <a:lnTo>
                    <a:pt x="331" y="292"/>
                  </a:lnTo>
                  <a:lnTo>
                    <a:pt x="331" y="292"/>
                  </a:lnTo>
                  <a:lnTo>
                    <a:pt x="331" y="294"/>
                  </a:lnTo>
                  <a:lnTo>
                    <a:pt x="329" y="294"/>
                  </a:lnTo>
                  <a:lnTo>
                    <a:pt x="329" y="294"/>
                  </a:lnTo>
                  <a:lnTo>
                    <a:pt x="326" y="295"/>
                  </a:lnTo>
                  <a:lnTo>
                    <a:pt x="326" y="295"/>
                  </a:lnTo>
                  <a:lnTo>
                    <a:pt x="324" y="297"/>
                  </a:lnTo>
                  <a:lnTo>
                    <a:pt x="326" y="299"/>
                  </a:lnTo>
                  <a:lnTo>
                    <a:pt x="326" y="300"/>
                  </a:lnTo>
                  <a:lnTo>
                    <a:pt x="327" y="300"/>
                  </a:lnTo>
                  <a:lnTo>
                    <a:pt x="329" y="302"/>
                  </a:lnTo>
                  <a:lnTo>
                    <a:pt x="336" y="304"/>
                  </a:lnTo>
                  <a:lnTo>
                    <a:pt x="334" y="305"/>
                  </a:lnTo>
                  <a:lnTo>
                    <a:pt x="332" y="305"/>
                  </a:lnTo>
                  <a:lnTo>
                    <a:pt x="331" y="305"/>
                  </a:lnTo>
                  <a:lnTo>
                    <a:pt x="332" y="309"/>
                  </a:lnTo>
                  <a:lnTo>
                    <a:pt x="337" y="314"/>
                  </a:lnTo>
                  <a:lnTo>
                    <a:pt x="339" y="316"/>
                  </a:lnTo>
                  <a:lnTo>
                    <a:pt x="341" y="314"/>
                  </a:lnTo>
                  <a:lnTo>
                    <a:pt x="343" y="312"/>
                  </a:lnTo>
                  <a:lnTo>
                    <a:pt x="343" y="312"/>
                  </a:lnTo>
                  <a:lnTo>
                    <a:pt x="346" y="312"/>
                  </a:lnTo>
                  <a:lnTo>
                    <a:pt x="344" y="311"/>
                  </a:lnTo>
                  <a:lnTo>
                    <a:pt x="344" y="309"/>
                  </a:lnTo>
                  <a:lnTo>
                    <a:pt x="344" y="307"/>
                  </a:lnTo>
                  <a:lnTo>
                    <a:pt x="346" y="307"/>
                  </a:lnTo>
                  <a:lnTo>
                    <a:pt x="348" y="305"/>
                  </a:lnTo>
                  <a:lnTo>
                    <a:pt x="348" y="307"/>
                  </a:lnTo>
                  <a:lnTo>
                    <a:pt x="348" y="307"/>
                  </a:lnTo>
                  <a:lnTo>
                    <a:pt x="348" y="309"/>
                  </a:lnTo>
                  <a:lnTo>
                    <a:pt x="349" y="311"/>
                  </a:lnTo>
                  <a:lnTo>
                    <a:pt x="354" y="314"/>
                  </a:lnTo>
                  <a:lnTo>
                    <a:pt x="356" y="314"/>
                  </a:lnTo>
                  <a:lnTo>
                    <a:pt x="358" y="314"/>
                  </a:lnTo>
                  <a:lnTo>
                    <a:pt x="358" y="314"/>
                  </a:lnTo>
                  <a:lnTo>
                    <a:pt x="356" y="312"/>
                  </a:lnTo>
                  <a:lnTo>
                    <a:pt x="356" y="312"/>
                  </a:lnTo>
                  <a:lnTo>
                    <a:pt x="356" y="311"/>
                  </a:lnTo>
                  <a:lnTo>
                    <a:pt x="356" y="311"/>
                  </a:lnTo>
                  <a:lnTo>
                    <a:pt x="356" y="311"/>
                  </a:lnTo>
                  <a:lnTo>
                    <a:pt x="358" y="309"/>
                  </a:lnTo>
                  <a:lnTo>
                    <a:pt x="358" y="309"/>
                  </a:lnTo>
                  <a:lnTo>
                    <a:pt x="358" y="307"/>
                  </a:lnTo>
                  <a:lnTo>
                    <a:pt x="356" y="307"/>
                  </a:lnTo>
                  <a:lnTo>
                    <a:pt x="354" y="307"/>
                  </a:lnTo>
                  <a:lnTo>
                    <a:pt x="356" y="305"/>
                  </a:lnTo>
                  <a:lnTo>
                    <a:pt x="356" y="305"/>
                  </a:lnTo>
                  <a:lnTo>
                    <a:pt x="356" y="304"/>
                  </a:lnTo>
                  <a:lnTo>
                    <a:pt x="354" y="304"/>
                  </a:lnTo>
                  <a:lnTo>
                    <a:pt x="353" y="300"/>
                  </a:lnTo>
                  <a:lnTo>
                    <a:pt x="354" y="300"/>
                  </a:lnTo>
                  <a:lnTo>
                    <a:pt x="354" y="295"/>
                  </a:lnTo>
                  <a:lnTo>
                    <a:pt x="354" y="294"/>
                  </a:lnTo>
                  <a:lnTo>
                    <a:pt x="356" y="294"/>
                  </a:lnTo>
                  <a:lnTo>
                    <a:pt x="358" y="292"/>
                  </a:lnTo>
                  <a:lnTo>
                    <a:pt x="358" y="292"/>
                  </a:lnTo>
                  <a:lnTo>
                    <a:pt x="358" y="290"/>
                  </a:lnTo>
                  <a:lnTo>
                    <a:pt x="358" y="290"/>
                  </a:lnTo>
                  <a:lnTo>
                    <a:pt x="358" y="290"/>
                  </a:lnTo>
                  <a:lnTo>
                    <a:pt x="356" y="289"/>
                  </a:lnTo>
                  <a:lnTo>
                    <a:pt x="356" y="289"/>
                  </a:lnTo>
                  <a:lnTo>
                    <a:pt x="356" y="289"/>
                  </a:lnTo>
                  <a:lnTo>
                    <a:pt x="358" y="287"/>
                  </a:lnTo>
                  <a:lnTo>
                    <a:pt x="358" y="287"/>
                  </a:lnTo>
                  <a:lnTo>
                    <a:pt x="358" y="287"/>
                  </a:lnTo>
                  <a:lnTo>
                    <a:pt x="358" y="287"/>
                  </a:lnTo>
                  <a:lnTo>
                    <a:pt x="356" y="285"/>
                  </a:lnTo>
                  <a:lnTo>
                    <a:pt x="356" y="285"/>
                  </a:lnTo>
                  <a:lnTo>
                    <a:pt x="356" y="283"/>
                  </a:lnTo>
                  <a:lnTo>
                    <a:pt x="356" y="283"/>
                  </a:lnTo>
                  <a:lnTo>
                    <a:pt x="354" y="283"/>
                  </a:lnTo>
                  <a:lnTo>
                    <a:pt x="354" y="283"/>
                  </a:lnTo>
                  <a:lnTo>
                    <a:pt x="354" y="283"/>
                  </a:lnTo>
                  <a:lnTo>
                    <a:pt x="353" y="283"/>
                  </a:lnTo>
                  <a:lnTo>
                    <a:pt x="353" y="283"/>
                  </a:lnTo>
                  <a:lnTo>
                    <a:pt x="353" y="282"/>
                  </a:lnTo>
                  <a:lnTo>
                    <a:pt x="351" y="280"/>
                  </a:lnTo>
                  <a:lnTo>
                    <a:pt x="348" y="282"/>
                  </a:lnTo>
                  <a:lnTo>
                    <a:pt x="348" y="283"/>
                  </a:lnTo>
                  <a:lnTo>
                    <a:pt x="349" y="285"/>
                  </a:lnTo>
                  <a:lnTo>
                    <a:pt x="349" y="285"/>
                  </a:lnTo>
                  <a:lnTo>
                    <a:pt x="349" y="285"/>
                  </a:lnTo>
                  <a:lnTo>
                    <a:pt x="348" y="285"/>
                  </a:lnTo>
                  <a:lnTo>
                    <a:pt x="346" y="285"/>
                  </a:lnTo>
                  <a:lnTo>
                    <a:pt x="344" y="285"/>
                  </a:lnTo>
                  <a:lnTo>
                    <a:pt x="344" y="283"/>
                  </a:lnTo>
                  <a:lnTo>
                    <a:pt x="344" y="282"/>
                  </a:lnTo>
                  <a:lnTo>
                    <a:pt x="346" y="280"/>
                  </a:lnTo>
                  <a:lnTo>
                    <a:pt x="346" y="280"/>
                  </a:lnTo>
                  <a:lnTo>
                    <a:pt x="348" y="280"/>
                  </a:lnTo>
                  <a:lnTo>
                    <a:pt x="348" y="280"/>
                  </a:lnTo>
                  <a:lnTo>
                    <a:pt x="348" y="278"/>
                  </a:lnTo>
                  <a:lnTo>
                    <a:pt x="348" y="278"/>
                  </a:lnTo>
                  <a:lnTo>
                    <a:pt x="348" y="275"/>
                  </a:lnTo>
                  <a:lnTo>
                    <a:pt x="348" y="273"/>
                  </a:lnTo>
                  <a:lnTo>
                    <a:pt x="349" y="273"/>
                  </a:lnTo>
                  <a:lnTo>
                    <a:pt x="351" y="273"/>
                  </a:lnTo>
                  <a:lnTo>
                    <a:pt x="353" y="272"/>
                  </a:lnTo>
                  <a:lnTo>
                    <a:pt x="353" y="270"/>
                  </a:lnTo>
                  <a:lnTo>
                    <a:pt x="353" y="268"/>
                  </a:lnTo>
                  <a:lnTo>
                    <a:pt x="353" y="268"/>
                  </a:lnTo>
                  <a:lnTo>
                    <a:pt x="354" y="266"/>
                  </a:lnTo>
                  <a:lnTo>
                    <a:pt x="354" y="265"/>
                  </a:lnTo>
                  <a:lnTo>
                    <a:pt x="353" y="265"/>
                  </a:lnTo>
                  <a:lnTo>
                    <a:pt x="353" y="265"/>
                  </a:lnTo>
                  <a:lnTo>
                    <a:pt x="353" y="263"/>
                  </a:lnTo>
                  <a:lnTo>
                    <a:pt x="353" y="263"/>
                  </a:lnTo>
                  <a:lnTo>
                    <a:pt x="353" y="263"/>
                  </a:lnTo>
                  <a:lnTo>
                    <a:pt x="353" y="261"/>
                  </a:lnTo>
                  <a:lnTo>
                    <a:pt x="353" y="260"/>
                  </a:lnTo>
                  <a:lnTo>
                    <a:pt x="348" y="255"/>
                  </a:lnTo>
                  <a:lnTo>
                    <a:pt x="349" y="255"/>
                  </a:lnTo>
                  <a:lnTo>
                    <a:pt x="349" y="255"/>
                  </a:lnTo>
                  <a:lnTo>
                    <a:pt x="349" y="255"/>
                  </a:lnTo>
                  <a:lnTo>
                    <a:pt x="349" y="253"/>
                  </a:lnTo>
                  <a:lnTo>
                    <a:pt x="351" y="253"/>
                  </a:lnTo>
                  <a:lnTo>
                    <a:pt x="353" y="256"/>
                  </a:lnTo>
                  <a:lnTo>
                    <a:pt x="353" y="256"/>
                  </a:lnTo>
                  <a:lnTo>
                    <a:pt x="354" y="256"/>
                  </a:lnTo>
                  <a:lnTo>
                    <a:pt x="356" y="255"/>
                  </a:lnTo>
                  <a:lnTo>
                    <a:pt x="356" y="253"/>
                  </a:lnTo>
                  <a:lnTo>
                    <a:pt x="358" y="253"/>
                  </a:lnTo>
                  <a:lnTo>
                    <a:pt x="358" y="251"/>
                  </a:lnTo>
                  <a:lnTo>
                    <a:pt x="358" y="246"/>
                  </a:lnTo>
                  <a:lnTo>
                    <a:pt x="358" y="243"/>
                  </a:lnTo>
                  <a:lnTo>
                    <a:pt x="358" y="239"/>
                  </a:lnTo>
                  <a:lnTo>
                    <a:pt x="360" y="238"/>
                  </a:lnTo>
                  <a:lnTo>
                    <a:pt x="360" y="238"/>
                  </a:lnTo>
                  <a:lnTo>
                    <a:pt x="360" y="236"/>
                  </a:lnTo>
                  <a:lnTo>
                    <a:pt x="358" y="236"/>
                  </a:lnTo>
                  <a:lnTo>
                    <a:pt x="356" y="236"/>
                  </a:lnTo>
                  <a:lnTo>
                    <a:pt x="354" y="238"/>
                  </a:lnTo>
                  <a:lnTo>
                    <a:pt x="354" y="238"/>
                  </a:lnTo>
                  <a:lnTo>
                    <a:pt x="356" y="236"/>
                  </a:lnTo>
                  <a:lnTo>
                    <a:pt x="358" y="232"/>
                  </a:lnTo>
                  <a:lnTo>
                    <a:pt x="360" y="231"/>
                  </a:lnTo>
                  <a:lnTo>
                    <a:pt x="358" y="231"/>
                  </a:lnTo>
                  <a:lnTo>
                    <a:pt x="360" y="231"/>
                  </a:lnTo>
                  <a:lnTo>
                    <a:pt x="360" y="229"/>
                  </a:lnTo>
                  <a:lnTo>
                    <a:pt x="360" y="229"/>
                  </a:lnTo>
                  <a:lnTo>
                    <a:pt x="361" y="227"/>
                  </a:lnTo>
                  <a:lnTo>
                    <a:pt x="363" y="226"/>
                  </a:lnTo>
                  <a:lnTo>
                    <a:pt x="365" y="224"/>
                  </a:lnTo>
                  <a:lnTo>
                    <a:pt x="365" y="221"/>
                  </a:lnTo>
                  <a:lnTo>
                    <a:pt x="365" y="219"/>
                  </a:lnTo>
                  <a:lnTo>
                    <a:pt x="365" y="217"/>
                  </a:lnTo>
                  <a:lnTo>
                    <a:pt x="368" y="215"/>
                  </a:lnTo>
                  <a:lnTo>
                    <a:pt x="377" y="217"/>
                  </a:lnTo>
                  <a:lnTo>
                    <a:pt x="371" y="215"/>
                  </a:lnTo>
                  <a:lnTo>
                    <a:pt x="371" y="215"/>
                  </a:lnTo>
                  <a:lnTo>
                    <a:pt x="370" y="215"/>
                  </a:lnTo>
                  <a:lnTo>
                    <a:pt x="370" y="214"/>
                  </a:lnTo>
                  <a:lnTo>
                    <a:pt x="368" y="214"/>
                  </a:lnTo>
                  <a:lnTo>
                    <a:pt x="368" y="214"/>
                  </a:lnTo>
                  <a:lnTo>
                    <a:pt x="370" y="212"/>
                  </a:lnTo>
                  <a:lnTo>
                    <a:pt x="370" y="212"/>
                  </a:lnTo>
                  <a:lnTo>
                    <a:pt x="371" y="212"/>
                  </a:lnTo>
                  <a:lnTo>
                    <a:pt x="370" y="210"/>
                  </a:lnTo>
                  <a:lnTo>
                    <a:pt x="370" y="209"/>
                  </a:lnTo>
                  <a:lnTo>
                    <a:pt x="370" y="209"/>
                  </a:lnTo>
                  <a:lnTo>
                    <a:pt x="371" y="207"/>
                  </a:lnTo>
                  <a:lnTo>
                    <a:pt x="373" y="209"/>
                  </a:lnTo>
                  <a:lnTo>
                    <a:pt x="373" y="209"/>
                  </a:lnTo>
                  <a:lnTo>
                    <a:pt x="375" y="209"/>
                  </a:lnTo>
                  <a:lnTo>
                    <a:pt x="375" y="207"/>
                  </a:lnTo>
                  <a:lnTo>
                    <a:pt x="373" y="205"/>
                  </a:lnTo>
                  <a:lnTo>
                    <a:pt x="373" y="204"/>
                  </a:lnTo>
                  <a:lnTo>
                    <a:pt x="375" y="204"/>
                  </a:lnTo>
                  <a:lnTo>
                    <a:pt x="375" y="204"/>
                  </a:lnTo>
                  <a:lnTo>
                    <a:pt x="375" y="205"/>
                  </a:lnTo>
                  <a:lnTo>
                    <a:pt x="375" y="207"/>
                  </a:lnTo>
                  <a:lnTo>
                    <a:pt x="378" y="207"/>
                  </a:lnTo>
                  <a:lnTo>
                    <a:pt x="378" y="209"/>
                  </a:lnTo>
                  <a:lnTo>
                    <a:pt x="377" y="210"/>
                  </a:lnTo>
                  <a:lnTo>
                    <a:pt x="377" y="210"/>
                  </a:lnTo>
                  <a:lnTo>
                    <a:pt x="375" y="212"/>
                  </a:lnTo>
                  <a:lnTo>
                    <a:pt x="373" y="212"/>
                  </a:lnTo>
                  <a:lnTo>
                    <a:pt x="371" y="214"/>
                  </a:lnTo>
                  <a:lnTo>
                    <a:pt x="377" y="215"/>
                  </a:lnTo>
                  <a:lnTo>
                    <a:pt x="378" y="215"/>
                  </a:lnTo>
                  <a:lnTo>
                    <a:pt x="382" y="219"/>
                  </a:lnTo>
                  <a:lnTo>
                    <a:pt x="383" y="219"/>
                  </a:lnTo>
                  <a:lnTo>
                    <a:pt x="385" y="219"/>
                  </a:lnTo>
                  <a:lnTo>
                    <a:pt x="385" y="221"/>
                  </a:lnTo>
                  <a:lnTo>
                    <a:pt x="383" y="221"/>
                  </a:lnTo>
                  <a:lnTo>
                    <a:pt x="382" y="222"/>
                  </a:lnTo>
                  <a:lnTo>
                    <a:pt x="382" y="222"/>
                  </a:lnTo>
                  <a:lnTo>
                    <a:pt x="383" y="222"/>
                  </a:lnTo>
                  <a:lnTo>
                    <a:pt x="383" y="224"/>
                  </a:lnTo>
                  <a:lnTo>
                    <a:pt x="383" y="224"/>
                  </a:lnTo>
                  <a:lnTo>
                    <a:pt x="383" y="226"/>
                  </a:lnTo>
                  <a:lnTo>
                    <a:pt x="383" y="226"/>
                  </a:lnTo>
                  <a:lnTo>
                    <a:pt x="382" y="227"/>
                  </a:lnTo>
                  <a:lnTo>
                    <a:pt x="382" y="227"/>
                  </a:lnTo>
                  <a:lnTo>
                    <a:pt x="382" y="227"/>
                  </a:lnTo>
                  <a:lnTo>
                    <a:pt x="380" y="229"/>
                  </a:lnTo>
                  <a:lnTo>
                    <a:pt x="380" y="229"/>
                  </a:lnTo>
                  <a:lnTo>
                    <a:pt x="380" y="231"/>
                  </a:lnTo>
                  <a:lnTo>
                    <a:pt x="383" y="231"/>
                  </a:lnTo>
                  <a:lnTo>
                    <a:pt x="383" y="231"/>
                  </a:lnTo>
                  <a:lnTo>
                    <a:pt x="383" y="232"/>
                  </a:lnTo>
                  <a:lnTo>
                    <a:pt x="385" y="232"/>
                  </a:lnTo>
                  <a:lnTo>
                    <a:pt x="385" y="231"/>
                  </a:lnTo>
                  <a:lnTo>
                    <a:pt x="387" y="231"/>
                  </a:lnTo>
                  <a:lnTo>
                    <a:pt x="387" y="229"/>
                  </a:lnTo>
                  <a:lnTo>
                    <a:pt x="388" y="229"/>
                  </a:lnTo>
                  <a:lnTo>
                    <a:pt x="388" y="226"/>
                  </a:lnTo>
                  <a:lnTo>
                    <a:pt x="388" y="224"/>
                  </a:lnTo>
                  <a:lnTo>
                    <a:pt x="385" y="222"/>
                  </a:lnTo>
                  <a:close/>
                  <a:moveTo>
                    <a:pt x="185" y="270"/>
                  </a:moveTo>
                  <a:lnTo>
                    <a:pt x="185" y="270"/>
                  </a:lnTo>
                  <a:lnTo>
                    <a:pt x="186" y="268"/>
                  </a:lnTo>
                  <a:lnTo>
                    <a:pt x="186" y="268"/>
                  </a:lnTo>
                  <a:lnTo>
                    <a:pt x="186" y="266"/>
                  </a:lnTo>
                  <a:lnTo>
                    <a:pt x="186" y="266"/>
                  </a:lnTo>
                  <a:lnTo>
                    <a:pt x="186" y="265"/>
                  </a:lnTo>
                  <a:lnTo>
                    <a:pt x="186" y="265"/>
                  </a:lnTo>
                  <a:lnTo>
                    <a:pt x="186" y="263"/>
                  </a:lnTo>
                  <a:lnTo>
                    <a:pt x="186" y="261"/>
                  </a:lnTo>
                  <a:lnTo>
                    <a:pt x="186" y="261"/>
                  </a:lnTo>
                  <a:lnTo>
                    <a:pt x="188" y="261"/>
                  </a:lnTo>
                  <a:lnTo>
                    <a:pt x="190" y="261"/>
                  </a:lnTo>
                  <a:lnTo>
                    <a:pt x="190" y="263"/>
                  </a:lnTo>
                  <a:lnTo>
                    <a:pt x="190" y="266"/>
                  </a:lnTo>
                  <a:lnTo>
                    <a:pt x="190" y="266"/>
                  </a:lnTo>
                  <a:lnTo>
                    <a:pt x="191" y="266"/>
                  </a:lnTo>
                  <a:lnTo>
                    <a:pt x="191" y="266"/>
                  </a:lnTo>
                  <a:lnTo>
                    <a:pt x="191" y="266"/>
                  </a:lnTo>
                  <a:lnTo>
                    <a:pt x="191" y="265"/>
                  </a:lnTo>
                  <a:lnTo>
                    <a:pt x="191" y="263"/>
                  </a:lnTo>
                  <a:lnTo>
                    <a:pt x="193" y="260"/>
                  </a:lnTo>
                  <a:lnTo>
                    <a:pt x="195" y="260"/>
                  </a:lnTo>
                  <a:lnTo>
                    <a:pt x="195" y="260"/>
                  </a:lnTo>
                  <a:lnTo>
                    <a:pt x="195" y="261"/>
                  </a:lnTo>
                  <a:lnTo>
                    <a:pt x="195" y="263"/>
                  </a:lnTo>
                  <a:lnTo>
                    <a:pt x="195" y="265"/>
                  </a:lnTo>
                  <a:lnTo>
                    <a:pt x="197" y="265"/>
                  </a:lnTo>
                  <a:lnTo>
                    <a:pt x="200" y="265"/>
                  </a:lnTo>
                  <a:lnTo>
                    <a:pt x="200" y="263"/>
                  </a:lnTo>
                  <a:lnTo>
                    <a:pt x="200" y="261"/>
                  </a:lnTo>
                  <a:lnTo>
                    <a:pt x="200" y="260"/>
                  </a:lnTo>
                  <a:lnTo>
                    <a:pt x="202" y="258"/>
                  </a:lnTo>
                  <a:lnTo>
                    <a:pt x="203" y="260"/>
                  </a:lnTo>
                  <a:lnTo>
                    <a:pt x="205" y="263"/>
                  </a:lnTo>
                  <a:lnTo>
                    <a:pt x="207" y="261"/>
                  </a:lnTo>
                  <a:lnTo>
                    <a:pt x="208" y="261"/>
                  </a:lnTo>
                  <a:lnTo>
                    <a:pt x="208" y="263"/>
                  </a:lnTo>
                  <a:lnTo>
                    <a:pt x="208" y="265"/>
                  </a:lnTo>
                  <a:lnTo>
                    <a:pt x="208" y="265"/>
                  </a:lnTo>
                  <a:lnTo>
                    <a:pt x="207" y="265"/>
                  </a:lnTo>
                  <a:lnTo>
                    <a:pt x="207" y="265"/>
                  </a:lnTo>
                  <a:lnTo>
                    <a:pt x="207" y="268"/>
                  </a:lnTo>
                  <a:lnTo>
                    <a:pt x="210" y="268"/>
                  </a:lnTo>
                  <a:lnTo>
                    <a:pt x="210" y="270"/>
                  </a:lnTo>
                  <a:lnTo>
                    <a:pt x="210" y="270"/>
                  </a:lnTo>
                  <a:lnTo>
                    <a:pt x="212" y="270"/>
                  </a:lnTo>
                  <a:lnTo>
                    <a:pt x="212" y="272"/>
                  </a:lnTo>
                  <a:lnTo>
                    <a:pt x="212" y="272"/>
                  </a:lnTo>
                  <a:lnTo>
                    <a:pt x="212" y="272"/>
                  </a:lnTo>
                  <a:lnTo>
                    <a:pt x="212" y="273"/>
                  </a:lnTo>
                  <a:lnTo>
                    <a:pt x="212" y="273"/>
                  </a:lnTo>
                  <a:lnTo>
                    <a:pt x="212" y="275"/>
                  </a:lnTo>
                  <a:lnTo>
                    <a:pt x="215" y="277"/>
                  </a:lnTo>
                  <a:lnTo>
                    <a:pt x="215" y="278"/>
                  </a:lnTo>
                  <a:lnTo>
                    <a:pt x="214" y="278"/>
                  </a:lnTo>
                  <a:lnTo>
                    <a:pt x="212" y="278"/>
                  </a:lnTo>
                  <a:lnTo>
                    <a:pt x="210" y="277"/>
                  </a:lnTo>
                  <a:lnTo>
                    <a:pt x="208" y="277"/>
                  </a:lnTo>
                  <a:lnTo>
                    <a:pt x="208" y="277"/>
                  </a:lnTo>
                  <a:lnTo>
                    <a:pt x="207" y="278"/>
                  </a:lnTo>
                  <a:lnTo>
                    <a:pt x="207" y="280"/>
                  </a:lnTo>
                  <a:lnTo>
                    <a:pt x="207" y="280"/>
                  </a:lnTo>
                  <a:lnTo>
                    <a:pt x="207" y="282"/>
                  </a:lnTo>
                  <a:lnTo>
                    <a:pt x="207" y="282"/>
                  </a:lnTo>
                  <a:lnTo>
                    <a:pt x="205" y="282"/>
                  </a:lnTo>
                  <a:lnTo>
                    <a:pt x="205" y="282"/>
                  </a:lnTo>
                  <a:lnTo>
                    <a:pt x="205" y="280"/>
                  </a:lnTo>
                  <a:lnTo>
                    <a:pt x="203" y="280"/>
                  </a:lnTo>
                  <a:lnTo>
                    <a:pt x="203" y="280"/>
                  </a:lnTo>
                  <a:lnTo>
                    <a:pt x="203" y="278"/>
                  </a:lnTo>
                  <a:lnTo>
                    <a:pt x="202" y="277"/>
                  </a:lnTo>
                  <a:lnTo>
                    <a:pt x="200" y="277"/>
                  </a:lnTo>
                  <a:lnTo>
                    <a:pt x="200" y="275"/>
                  </a:lnTo>
                  <a:lnTo>
                    <a:pt x="200" y="273"/>
                  </a:lnTo>
                  <a:lnTo>
                    <a:pt x="198" y="272"/>
                  </a:lnTo>
                  <a:lnTo>
                    <a:pt x="195" y="272"/>
                  </a:lnTo>
                  <a:lnTo>
                    <a:pt x="193" y="272"/>
                  </a:lnTo>
                  <a:lnTo>
                    <a:pt x="193" y="272"/>
                  </a:lnTo>
                  <a:lnTo>
                    <a:pt x="193" y="272"/>
                  </a:lnTo>
                  <a:lnTo>
                    <a:pt x="191" y="272"/>
                  </a:lnTo>
                  <a:lnTo>
                    <a:pt x="191" y="272"/>
                  </a:lnTo>
                  <a:lnTo>
                    <a:pt x="191" y="272"/>
                  </a:lnTo>
                  <a:lnTo>
                    <a:pt x="190" y="270"/>
                  </a:lnTo>
                  <a:lnTo>
                    <a:pt x="190" y="270"/>
                  </a:lnTo>
                  <a:lnTo>
                    <a:pt x="188" y="272"/>
                  </a:lnTo>
                  <a:lnTo>
                    <a:pt x="186" y="272"/>
                  </a:lnTo>
                  <a:lnTo>
                    <a:pt x="185" y="272"/>
                  </a:lnTo>
                  <a:lnTo>
                    <a:pt x="183" y="272"/>
                  </a:lnTo>
                  <a:lnTo>
                    <a:pt x="183" y="272"/>
                  </a:lnTo>
                  <a:lnTo>
                    <a:pt x="185" y="270"/>
                  </a:lnTo>
                  <a:close/>
                  <a:moveTo>
                    <a:pt x="217" y="297"/>
                  </a:moveTo>
                  <a:lnTo>
                    <a:pt x="214" y="297"/>
                  </a:lnTo>
                  <a:lnTo>
                    <a:pt x="208" y="297"/>
                  </a:lnTo>
                  <a:lnTo>
                    <a:pt x="207" y="297"/>
                  </a:lnTo>
                  <a:lnTo>
                    <a:pt x="203" y="297"/>
                  </a:lnTo>
                  <a:lnTo>
                    <a:pt x="203" y="297"/>
                  </a:lnTo>
                  <a:lnTo>
                    <a:pt x="203" y="295"/>
                  </a:lnTo>
                  <a:lnTo>
                    <a:pt x="203" y="294"/>
                  </a:lnTo>
                  <a:lnTo>
                    <a:pt x="203" y="292"/>
                  </a:lnTo>
                  <a:lnTo>
                    <a:pt x="202" y="290"/>
                  </a:lnTo>
                  <a:lnTo>
                    <a:pt x="202" y="290"/>
                  </a:lnTo>
                  <a:lnTo>
                    <a:pt x="198" y="290"/>
                  </a:lnTo>
                  <a:lnTo>
                    <a:pt x="197" y="290"/>
                  </a:lnTo>
                  <a:lnTo>
                    <a:pt x="195" y="290"/>
                  </a:lnTo>
                  <a:lnTo>
                    <a:pt x="195" y="290"/>
                  </a:lnTo>
                  <a:lnTo>
                    <a:pt x="195" y="289"/>
                  </a:lnTo>
                  <a:lnTo>
                    <a:pt x="195" y="289"/>
                  </a:lnTo>
                  <a:lnTo>
                    <a:pt x="191" y="289"/>
                  </a:lnTo>
                  <a:lnTo>
                    <a:pt x="190" y="285"/>
                  </a:lnTo>
                  <a:lnTo>
                    <a:pt x="188" y="283"/>
                  </a:lnTo>
                  <a:lnTo>
                    <a:pt x="188" y="282"/>
                  </a:lnTo>
                  <a:lnTo>
                    <a:pt x="188" y="280"/>
                  </a:lnTo>
                  <a:lnTo>
                    <a:pt x="186" y="280"/>
                  </a:lnTo>
                  <a:lnTo>
                    <a:pt x="185" y="280"/>
                  </a:lnTo>
                  <a:lnTo>
                    <a:pt x="185" y="280"/>
                  </a:lnTo>
                  <a:lnTo>
                    <a:pt x="185" y="278"/>
                  </a:lnTo>
                  <a:lnTo>
                    <a:pt x="185" y="277"/>
                  </a:lnTo>
                  <a:lnTo>
                    <a:pt x="183" y="275"/>
                  </a:lnTo>
                  <a:lnTo>
                    <a:pt x="185" y="275"/>
                  </a:lnTo>
                  <a:lnTo>
                    <a:pt x="186" y="275"/>
                  </a:lnTo>
                  <a:lnTo>
                    <a:pt x="186" y="275"/>
                  </a:lnTo>
                  <a:lnTo>
                    <a:pt x="188" y="275"/>
                  </a:lnTo>
                  <a:lnTo>
                    <a:pt x="188" y="277"/>
                  </a:lnTo>
                  <a:lnTo>
                    <a:pt x="190" y="277"/>
                  </a:lnTo>
                  <a:lnTo>
                    <a:pt x="190" y="277"/>
                  </a:lnTo>
                  <a:lnTo>
                    <a:pt x="190" y="275"/>
                  </a:lnTo>
                  <a:lnTo>
                    <a:pt x="191" y="275"/>
                  </a:lnTo>
                  <a:lnTo>
                    <a:pt x="191" y="277"/>
                  </a:lnTo>
                  <a:lnTo>
                    <a:pt x="193" y="277"/>
                  </a:lnTo>
                  <a:lnTo>
                    <a:pt x="197" y="280"/>
                  </a:lnTo>
                  <a:lnTo>
                    <a:pt x="197" y="280"/>
                  </a:lnTo>
                  <a:lnTo>
                    <a:pt x="198" y="280"/>
                  </a:lnTo>
                  <a:lnTo>
                    <a:pt x="200" y="280"/>
                  </a:lnTo>
                  <a:lnTo>
                    <a:pt x="202" y="282"/>
                  </a:lnTo>
                  <a:lnTo>
                    <a:pt x="197" y="282"/>
                  </a:lnTo>
                  <a:lnTo>
                    <a:pt x="197" y="282"/>
                  </a:lnTo>
                  <a:lnTo>
                    <a:pt x="197" y="282"/>
                  </a:lnTo>
                  <a:lnTo>
                    <a:pt x="195" y="282"/>
                  </a:lnTo>
                  <a:lnTo>
                    <a:pt x="195" y="282"/>
                  </a:lnTo>
                  <a:lnTo>
                    <a:pt x="193" y="283"/>
                  </a:lnTo>
                  <a:lnTo>
                    <a:pt x="195" y="283"/>
                  </a:lnTo>
                  <a:lnTo>
                    <a:pt x="200" y="287"/>
                  </a:lnTo>
                  <a:lnTo>
                    <a:pt x="202" y="289"/>
                  </a:lnTo>
                  <a:lnTo>
                    <a:pt x="203" y="289"/>
                  </a:lnTo>
                  <a:lnTo>
                    <a:pt x="205" y="287"/>
                  </a:lnTo>
                  <a:lnTo>
                    <a:pt x="210" y="285"/>
                  </a:lnTo>
                  <a:lnTo>
                    <a:pt x="210" y="285"/>
                  </a:lnTo>
                  <a:lnTo>
                    <a:pt x="212" y="285"/>
                  </a:lnTo>
                  <a:lnTo>
                    <a:pt x="212" y="287"/>
                  </a:lnTo>
                  <a:lnTo>
                    <a:pt x="212" y="289"/>
                  </a:lnTo>
                  <a:lnTo>
                    <a:pt x="214" y="290"/>
                  </a:lnTo>
                  <a:lnTo>
                    <a:pt x="215" y="290"/>
                  </a:lnTo>
                  <a:lnTo>
                    <a:pt x="217" y="290"/>
                  </a:lnTo>
                  <a:lnTo>
                    <a:pt x="215" y="292"/>
                  </a:lnTo>
                  <a:lnTo>
                    <a:pt x="214" y="292"/>
                  </a:lnTo>
                  <a:lnTo>
                    <a:pt x="215" y="294"/>
                  </a:lnTo>
                  <a:lnTo>
                    <a:pt x="217" y="294"/>
                  </a:lnTo>
                  <a:lnTo>
                    <a:pt x="217" y="294"/>
                  </a:lnTo>
                  <a:lnTo>
                    <a:pt x="219" y="295"/>
                  </a:lnTo>
                  <a:lnTo>
                    <a:pt x="219" y="295"/>
                  </a:lnTo>
                  <a:lnTo>
                    <a:pt x="217" y="297"/>
                  </a:lnTo>
                  <a:close/>
                  <a:moveTo>
                    <a:pt x="302" y="326"/>
                  </a:moveTo>
                  <a:lnTo>
                    <a:pt x="300" y="324"/>
                  </a:lnTo>
                  <a:lnTo>
                    <a:pt x="300" y="324"/>
                  </a:lnTo>
                  <a:lnTo>
                    <a:pt x="298" y="317"/>
                  </a:lnTo>
                  <a:lnTo>
                    <a:pt x="297" y="317"/>
                  </a:lnTo>
                  <a:lnTo>
                    <a:pt x="297" y="319"/>
                  </a:lnTo>
                  <a:lnTo>
                    <a:pt x="293" y="321"/>
                  </a:lnTo>
                  <a:lnTo>
                    <a:pt x="292" y="322"/>
                  </a:lnTo>
                  <a:lnTo>
                    <a:pt x="292" y="322"/>
                  </a:lnTo>
                  <a:lnTo>
                    <a:pt x="292" y="324"/>
                  </a:lnTo>
                  <a:lnTo>
                    <a:pt x="292" y="326"/>
                  </a:lnTo>
                  <a:lnTo>
                    <a:pt x="292" y="326"/>
                  </a:lnTo>
                  <a:lnTo>
                    <a:pt x="292" y="326"/>
                  </a:lnTo>
                  <a:lnTo>
                    <a:pt x="290" y="328"/>
                  </a:lnTo>
                  <a:lnTo>
                    <a:pt x="290" y="328"/>
                  </a:lnTo>
                  <a:lnTo>
                    <a:pt x="288" y="326"/>
                  </a:lnTo>
                  <a:lnTo>
                    <a:pt x="288" y="324"/>
                  </a:lnTo>
                  <a:lnTo>
                    <a:pt x="287" y="326"/>
                  </a:lnTo>
                  <a:lnTo>
                    <a:pt x="287" y="326"/>
                  </a:lnTo>
                  <a:lnTo>
                    <a:pt x="287" y="326"/>
                  </a:lnTo>
                  <a:lnTo>
                    <a:pt x="287" y="328"/>
                  </a:lnTo>
                  <a:lnTo>
                    <a:pt x="287" y="329"/>
                  </a:lnTo>
                  <a:lnTo>
                    <a:pt x="287" y="333"/>
                  </a:lnTo>
                  <a:lnTo>
                    <a:pt x="287" y="334"/>
                  </a:lnTo>
                  <a:lnTo>
                    <a:pt x="287" y="334"/>
                  </a:lnTo>
                  <a:lnTo>
                    <a:pt x="285" y="334"/>
                  </a:lnTo>
                  <a:lnTo>
                    <a:pt x="281" y="331"/>
                  </a:lnTo>
                  <a:lnTo>
                    <a:pt x="280" y="329"/>
                  </a:lnTo>
                  <a:lnTo>
                    <a:pt x="278" y="331"/>
                  </a:lnTo>
                  <a:lnTo>
                    <a:pt x="280" y="333"/>
                  </a:lnTo>
                  <a:lnTo>
                    <a:pt x="281" y="333"/>
                  </a:lnTo>
                  <a:lnTo>
                    <a:pt x="281" y="334"/>
                  </a:lnTo>
                  <a:lnTo>
                    <a:pt x="283" y="336"/>
                  </a:lnTo>
                  <a:lnTo>
                    <a:pt x="285" y="338"/>
                  </a:lnTo>
                  <a:lnTo>
                    <a:pt x="287" y="338"/>
                  </a:lnTo>
                  <a:lnTo>
                    <a:pt x="287" y="336"/>
                  </a:lnTo>
                  <a:lnTo>
                    <a:pt x="288" y="334"/>
                  </a:lnTo>
                  <a:lnTo>
                    <a:pt x="288" y="331"/>
                  </a:lnTo>
                  <a:lnTo>
                    <a:pt x="290" y="331"/>
                  </a:lnTo>
                  <a:lnTo>
                    <a:pt x="292" y="331"/>
                  </a:lnTo>
                  <a:lnTo>
                    <a:pt x="292" y="331"/>
                  </a:lnTo>
                  <a:lnTo>
                    <a:pt x="290" y="333"/>
                  </a:lnTo>
                  <a:lnTo>
                    <a:pt x="290" y="333"/>
                  </a:lnTo>
                  <a:lnTo>
                    <a:pt x="292" y="333"/>
                  </a:lnTo>
                  <a:lnTo>
                    <a:pt x="292" y="333"/>
                  </a:lnTo>
                  <a:lnTo>
                    <a:pt x="292" y="334"/>
                  </a:lnTo>
                  <a:lnTo>
                    <a:pt x="292" y="334"/>
                  </a:lnTo>
                  <a:lnTo>
                    <a:pt x="292" y="336"/>
                  </a:lnTo>
                  <a:lnTo>
                    <a:pt x="292" y="336"/>
                  </a:lnTo>
                  <a:lnTo>
                    <a:pt x="292" y="336"/>
                  </a:lnTo>
                  <a:lnTo>
                    <a:pt x="292" y="336"/>
                  </a:lnTo>
                  <a:lnTo>
                    <a:pt x="293" y="336"/>
                  </a:lnTo>
                  <a:lnTo>
                    <a:pt x="293" y="336"/>
                  </a:lnTo>
                  <a:lnTo>
                    <a:pt x="293" y="336"/>
                  </a:lnTo>
                  <a:lnTo>
                    <a:pt x="297" y="338"/>
                  </a:lnTo>
                  <a:lnTo>
                    <a:pt x="297" y="338"/>
                  </a:lnTo>
                  <a:lnTo>
                    <a:pt x="298" y="338"/>
                  </a:lnTo>
                  <a:lnTo>
                    <a:pt x="300" y="336"/>
                  </a:lnTo>
                  <a:lnTo>
                    <a:pt x="300" y="333"/>
                  </a:lnTo>
                  <a:lnTo>
                    <a:pt x="300" y="333"/>
                  </a:lnTo>
                  <a:lnTo>
                    <a:pt x="300" y="331"/>
                  </a:lnTo>
                  <a:lnTo>
                    <a:pt x="302" y="331"/>
                  </a:lnTo>
                  <a:lnTo>
                    <a:pt x="302" y="329"/>
                  </a:lnTo>
                  <a:lnTo>
                    <a:pt x="302" y="329"/>
                  </a:lnTo>
                  <a:lnTo>
                    <a:pt x="304" y="328"/>
                  </a:lnTo>
                  <a:lnTo>
                    <a:pt x="302" y="328"/>
                  </a:lnTo>
                  <a:lnTo>
                    <a:pt x="302" y="326"/>
                  </a:lnTo>
                  <a:close/>
                  <a:moveTo>
                    <a:pt x="76" y="80"/>
                  </a:moveTo>
                  <a:lnTo>
                    <a:pt x="76" y="80"/>
                  </a:lnTo>
                  <a:lnTo>
                    <a:pt x="76" y="85"/>
                  </a:lnTo>
                  <a:lnTo>
                    <a:pt x="76" y="86"/>
                  </a:lnTo>
                  <a:lnTo>
                    <a:pt x="78" y="86"/>
                  </a:lnTo>
                  <a:lnTo>
                    <a:pt x="79" y="86"/>
                  </a:lnTo>
                  <a:lnTo>
                    <a:pt x="79" y="81"/>
                  </a:lnTo>
                  <a:lnTo>
                    <a:pt x="81" y="80"/>
                  </a:lnTo>
                  <a:lnTo>
                    <a:pt x="81" y="80"/>
                  </a:lnTo>
                  <a:lnTo>
                    <a:pt x="81" y="73"/>
                  </a:lnTo>
                  <a:lnTo>
                    <a:pt x="81" y="73"/>
                  </a:lnTo>
                  <a:lnTo>
                    <a:pt x="81" y="71"/>
                  </a:lnTo>
                  <a:lnTo>
                    <a:pt x="79" y="71"/>
                  </a:lnTo>
                  <a:lnTo>
                    <a:pt x="79" y="71"/>
                  </a:lnTo>
                  <a:lnTo>
                    <a:pt x="79" y="76"/>
                  </a:lnTo>
                  <a:lnTo>
                    <a:pt x="79" y="76"/>
                  </a:lnTo>
                  <a:lnTo>
                    <a:pt x="78" y="78"/>
                  </a:lnTo>
                  <a:lnTo>
                    <a:pt x="76" y="78"/>
                  </a:lnTo>
                  <a:lnTo>
                    <a:pt x="74" y="78"/>
                  </a:lnTo>
                  <a:lnTo>
                    <a:pt x="74" y="78"/>
                  </a:lnTo>
                  <a:lnTo>
                    <a:pt x="74" y="80"/>
                  </a:lnTo>
                  <a:lnTo>
                    <a:pt x="76" y="80"/>
                  </a:lnTo>
                  <a:close/>
                  <a:moveTo>
                    <a:pt x="25" y="29"/>
                  </a:moveTo>
                  <a:lnTo>
                    <a:pt x="23" y="29"/>
                  </a:lnTo>
                  <a:lnTo>
                    <a:pt x="23" y="27"/>
                  </a:lnTo>
                  <a:lnTo>
                    <a:pt x="22" y="27"/>
                  </a:lnTo>
                  <a:lnTo>
                    <a:pt x="22" y="25"/>
                  </a:lnTo>
                  <a:lnTo>
                    <a:pt x="23" y="22"/>
                  </a:lnTo>
                  <a:lnTo>
                    <a:pt x="23" y="20"/>
                  </a:lnTo>
                  <a:lnTo>
                    <a:pt x="23" y="19"/>
                  </a:lnTo>
                  <a:lnTo>
                    <a:pt x="22" y="15"/>
                  </a:lnTo>
                  <a:lnTo>
                    <a:pt x="22" y="12"/>
                  </a:lnTo>
                  <a:lnTo>
                    <a:pt x="23" y="8"/>
                  </a:lnTo>
                  <a:lnTo>
                    <a:pt x="22" y="7"/>
                  </a:lnTo>
                  <a:lnTo>
                    <a:pt x="22" y="7"/>
                  </a:lnTo>
                  <a:lnTo>
                    <a:pt x="22" y="7"/>
                  </a:lnTo>
                  <a:lnTo>
                    <a:pt x="20" y="3"/>
                  </a:lnTo>
                  <a:lnTo>
                    <a:pt x="18" y="3"/>
                  </a:lnTo>
                  <a:lnTo>
                    <a:pt x="15" y="2"/>
                  </a:lnTo>
                  <a:lnTo>
                    <a:pt x="13" y="0"/>
                  </a:lnTo>
                  <a:lnTo>
                    <a:pt x="11" y="0"/>
                  </a:lnTo>
                  <a:lnTo>
                    <a:pt x="11" y="0"/>
                  </a:lnTo>
                  <a:lnTo>
                    <a:pt x="10" y="0"/>
                  </a:lnTo>
                  <a:lnTo>
                    <a:pt x="8" y="0"/>
                  </a:lnTo>
                  <a:lnTo>
                    <a:pt x="8" y="2"/>
                  </a:lnTo>
                  <a:lnTo>
                    <a:pt x="8" y="3"/>
                  </a:lnTo>
                  <a:lnTo>
                    <a:pt x="8" y="5"/>
                  </a:lnTo>
                  <a:lnTo>
                    <a:pt x="8" y="7"/>
                  </a:lnTo>
                  <a:lnTo>
                    <a:pt x="8" y="8"/>
                  </a:lnTo>
                  <a:lnTo>
                    <a:pt x="6" y="8"/>
                  </a:lnTo>
                  <a:lnTo>
                    <a:pt x="5" y="10"/>
                  </a:lnTo>
                  <a:lnTo>
                    <a:pt x="3" y="10"/>
                  </a:lnTo>
                  <a:lnTo>
                    <a:pt x="1" y="10"/>
                  </a:lnTo>
                  <a:lnTo>
                    <a:pt x="1" y="12"/>
                  </a:lnTo>
                  <a:lnTo>
                    <a:pt x="1" y="13"/>
                  </a:lnTo>
                  <a:lnTo>
                    <a:pt x="1" y="13"/>
                  </a:lnTo>
                  <a:lnTo>
                    <a:pt x="0" y="15"/>
                  </a:lnTo>
                  <a:lnTo>
                    <a:pt x="0" y="15"/>
                  </a:lnTo>
                  <a:lnTo>
                    <a:pt x="0" y="15"/>
                  </a:lnTo>
                  <a:lnTo>
                    <a:pt x="1" y="17"/>
                  </a:lnTo>
                  <a:lnTo>
                    <a:pt x="1" y="17"/>
                  </a:lnTo>
                  <a:lnTo>
                    <a:pt x="1" y="20"/>
                  </a:lnTo>
                  <a:lnTo>
                    <a:pt x="1" y="22"/>
                  </a:lnTo>
                  <a:lnTo>
                    <a:pt x="0" y="24"/>
                  </a:lnTo>
                  <a:lnTo>
                    <a:pt x="0" y="25"/>
                  </a:lnTo>
                  <a:lnTo>
                    <a:pt x="0" y="29"/>
                  </a:lnTo>
                  <a:lnTo>
                    <a:pt x="0" y="30"/>
                  </a:lnTo>
                  <a:lnTo>
                    <a:pt x="0" y="32"/>
                  </a:lnTo>
                  <a:lnTo>
                    <a:pt x="1" y="32"/>
                  </a:lnTo>
                  <a:lnTo>
                    <a:pt x="3" y="34"/>
                  </a:lnTo>
                  <a:lnTo>
                    <a:pt x="3" y="35"/>
                  </a:lnTo>
                  <a:lnTo>
                    <a:pt x="3" y="39"/>
                  </a:lnTo>
                  <a:lnTo>
                    <a:pt x="3" y="41"/>
                  </a:lnTo>
                  <a:lnTo>
                    <a:pt x="1" y="41"/>
                  </a:lnTo>
                  <a:lnTo>
                    <a:pt x="3" y="44"/>
                  </a:lnTo>
                  <a:lnTo>
                    <a:pt x="3" y="46"/>
                  </a:lnTo>
                  <a:lnTo>
                    <a:pt x="5" y="47"/>
                  </a:lnTo>
                  <a:lnTo>
                    <a:pt x="6" y="47"/>
                  </a:lnTo>
                  <a:lnTo>
                    <a:pt x="15" y="44"/>
                  </a:lnTo>
                  <a:lnTo>
                    <a:pt x="17" y="42"/>
                  </a:lnTo>
                  <a:lnTo>
                    <a:pt x="17" y="42"/>
                  </a:lnTo>
                  <a:lnTo>
                    <a:pt x="18" y="42"/>
                  </a:lnTo>
                  <a:lnTo>
                    <a:pt x="18" y="41"/>
                  </a:lnTo>
                  <a:lnTo>
                    <a:pt x="18" y="41"/>
                  </a:lnTo>
                  <a:lnTo>
                    <a:pt x="20" y="41"/>
                  </a:lnTo>
                  <a:lnTo>
                    <a:pt x="22" y="39"/>
                  </a:lnTo>
                  <a:lnTo>
                    <a:pt x="23" y="39"/>
                  </a:lnTo>
                  <a:lnTo>
                    <a:pt x="23" y="39"/>
                  </a:lnTo>
                  <a:lnTo>
                    <a:pt x="23" y="37"/>
                  </a:lnTo>
                  <a:lnTo>
                    <a:pt x="23" y="35"/>
                  </a:lnTo>
                  <a:lnTo>
                    <a:pt x="23" y="35"/>
                  </a:lnTo>
                  <a:lnTo>
                    <a:pt x="25" y="35"/>
                  </a:lnTo>
                  <a:lnTo>
                    <a:pt x="25" y="34"/>
                  </a:lnTo>
                  <a:lnTo>
                    <a:pt x="25" y="32"/>
                  </a:lnTo>
                  <a:lnTo>
                    <a:pt x="25" y="30"/>
                  </a:lnTo>
                  <a:lnTo>
                    <a:pt x="25" y="30"/>
                  </a:lnTo>
                  <a:lnTo>
                    <a:pt x="25" y="29"/>
                  </a:lnTo>
                  <a:lnTo>
                    <a:pt x="25" y="29"/>
                  </a:lnTo>
                  <a:close/>
                  <a:moveTo>
                    <a:pt x="378" y="80"/>
                  </a:moveTo>
                  <a:lnTo>
                    <a:pt x="378" y="80"/>
                  </a:lnTo>
                  <a:lnTo>
                    <a:pt x="378" y="78"/>
                  </a:lnTo>
                  <a:lnTo>
                    <a:pt x="373" y="80"/>
                  </a:lnTo>
                  <a:lnTo>
                    <a:pt x="371" y="80"/>
                  </a:lnTo>
                  <a:lnTo>
                    <a:pt x="368" y="80"/>
                  </a:lnTo>
                  <a:lnTo>
                    <a:pt x="368" y="81"/>
                  </a:lnTo>
                  <a:lnTo>
                    <a:pt x="366" y="81"/>
                  </a:lnTo>
                  <a:lnTo>
                    <a:pt x="366" y="81"/>
                  </a:lnTo>
                  <a:lnTo>
                    <a:pt x="366" y="81"/>
                  </a:lnTo>
                  <a:lnTo>
                    <a:pt x="366" y="83"/>
                  </a:lnTo>
                  <a:lnTo>
                    <a:pt x="366" y="83"/>
                  </a:lnTo>
                  <a:lnTo>
                    <a:pt x="368" y="85"/>
                  </a:lnTo>
                  <a:lnTo>
                    <a:pt x="368" y="85"/>
                  </a:lnTo>
                  <a:lnTo>
                    <a:pt x="368" y="85"/>
                  </a:lnTo>
                  <a:lnTo>
                    <a:pt x="370" y="85"/>
                  </a:lnTo>
                  <a:lnTo>
                    <a:pt x="371" y="85"/>
                  </a:lnTo>
                  <a:lnTo>
                    <a:pt x="371" y="86"/>
                  </a:lnTo>
                  <a:lnTo>
                    <a:pt x="375" y="88"/>
                  </a:lnTo>
                  <a:lnTo>
                    <a:pt x="375" y="86"/>
                  </a:lnTo>
                  <a:lnTo>
                    <a:pt x="375" y="85"/>
                  </a:lnTo>
                  <a:lnTo>
                    <a:pt x="377" y="83"/>
                  </a:lnTo>
                  <a:lnTo>
                    <a:pt x="377" y="83"/>
                  </a:lnTo>
                  <a:lnTo>
                    <a:pt x="377" y="83"/>
                  </a:lnTo>
                  <a:lnTo>
                    <a:pt x="377" y="81"/>
                  </a:lnTo>
                  <a:lnTo>
                    <a:pt x="377" y="81"/>
                  </a:lnTo>
                  <a:lnTo>
                    <a:pt x="378" y="80"/>
                  </a:lnTo>
                  <a:close/>
                  <a:moveTo>
                    <a:pt x="343" y="29"/>
                  </a:moveTo>
                  <a:lnTo>
                    <a:pt x="346" y="27"/>
                  </a:lnTo>
                  <a:lnTo>
                    <a:pt x="348" y="27"/>
                  </a:lnTo>
                  <a:lnTo>
                    <a:pt x="348" y="29"/>
                  </a:lnTo>
                  <a:lnTo>
                    <a:pt x="348" y="30"/>
                  </a:lnTo>
                  <a:lnTo>
                    <a:pt x="349" y="32"/>
                  </a:lnTo>
                  <a:lnTo>
                    <a:pt x="349" y="34"/>
                  </a:lnTo>
                  <a:lnTo>
                    <a:pt x="349" y="35"/>
                  </a:lnTo>
                  <a:lnTo>
                    <a:pt x="348" y="39"/>
                  </a:lnTo>
                  <a:lnTo>
                    <a:pt x="348" y="39"/>
                  </a:lnTo>
                  <a:lnTo>
                    <a:pt x="349" y="39"/>
                  </a:lnTo>
                  <a:lnTo>
                    <a:pt x="351" y="39"/>
                  </a:lnTo>
                  <a:lnTo>
                    <a:pt x="353" y="41"/>
                  </a:lnTo>
                  <a:lnTo>
                    <a:pt x="353" y="42"/>
                  </a:lnTo>
                  <a:lnTo>
                    <a:pt x="353" y="44"/>
                  </a:lnTo>
                  <a:lnTo>
                    <a:pt x="354" y="44"/>
                  </a:lnTo>
                  <a:lnTo>
                    <a:pt x="354" y="44"/>
                  </a:lnTo>
                  <a:lnTo>
                    <a:pt x="356" y="44"/>
                  </a:lnTo>
                  <a:lnTo>
                    <a:pt x="358" y="46"/>
                  </a:lnTo>
                  <a:lnTo>
                    <a:pt x="358" y="46"/>
                  </a:lnTo>
                  <a:lnTo>
                    <a:pt x="360" y="47"/>
                  </a:lnTo>
                  <a:lnTo>
                    <a:pt x="358" y="49"/>
                  </a:lnTo>
                  <a:lnTo>
                    <a:pt x="358" y="51"/>
                  </a:lnTo>
                  <a:lnTo>
                    <a:pt x="360" y="51"/>
                  </a:lnTo>
                  <a:lnTo>
                    <a:pt x="363" y="54"/>
                  </a:lnTo>
                  <a:lnTo>
                    <a:pt x="361" y="56"/>
                  </a:lnTo>
                  <a:lnTo>
                    <a:pt x="361" y="58"/>
                  </a:lnTo>
                  <a:lnTo>
                    <a:pt x="365" y="58"/>
                  </a:lnTo>
                  <a:lnTo>
                    <a:pt x="368" y="59"/>
                  </a:lnTo>
                  <a:lnTo>
                    <a:pt x="370" y="59"/>
                  </a:lnTo>
                  <a:lnTo>
                    <a:pt x="371" y="58"/>
                  </a:lnTo>
                  <a:lnTo>
                    <a:pt x="373" y="58"/>
                  </a:lnTo>
                  <a:lnTo>
                    <a:pt x="373" y="58"/>
                  </a:lnTo>
                  <a:lnTo>
                    <a:pt x="375" y="54"/>
                  </a:lnTo>
                  <a:lnTo>
                    <a:pt x="375" y="54"/>
                  </a:lnTo>
                  <a:lnTo>
                    <a:pt x="377" y="54"/>
                  </a:lnTo>
                  <a:lnTo>
                    <a:pt x="377" y="54"/>
                  </a:lnTo>
                  <a:lnTo>
                    <a:pt x="378" y="54"/>
                  </a:lnTo>
                  <a:lnTo>
                    <a:pt x="380" y="54"/>
                  </a:lnTo>
                  <a:lnTo>
                    <a:pt x="382" y="56"/>
                  </a:lnTo>
                  <a:lnTo>
                    <a:pt x="383" y="56"/>
                  </a:lnTo>
                  <a:lnTo>
                    <a:pt x="385" y="56"/>
                  </a:lnTo>
                  <a:lnTo>
                    <a:pt x="385" y="54"/>
                  </a:lnTo>
                  <a:lnTo>
                    <a:pt x="383" y="54"/>
                  </a:lnTo>
                  <a:lnTo>
                    <a:pt x="382" y="52"/>
                  </a:lnTo>
                  <a:lnTo>
                    <a:pt x="383" y="51"/>
                  </a:lnTo>
                  <a:lnTo>
                    <a:pt x="385" y="52"/>
                  </a:lnTo>
                  <a:lnTo>
                    <a:pt x="387" y="52"/>
                  </a:lnTo>
                  <a:lnTo>
                    <a:pt x="387" y="51"/>
                  </a:lnTo>
                  <a:lnTo>
                    <a:pt x="385" y="47"/>
                  </a:lnTo>
                  <a:lnTo>
                    <a:pt x="383" y="46"/>
                  </a:lnTo>
                  <a:lnTo>
                    <a:pt x="383" y="44"/>
                  </a:lnTo>
                  <a:lnTo>
                    <a:pt x="382" y="46"/>
                  </a:lnTo>
                  <a:lnTo>
                    <a:pt x="380" y="47"/>
                  </a:lnTo>
                  <a:lnTo>
                    <a:pt x="378" y="47"/>
                  </a:lnTo>
                  <a:lnTo>
                    <a:pt x="377" y="47"/>
                  </a:lnTo>
                  <a:lnTo>
                    <a:pt x="378" y="46"/>
                  </a:lnTo>
                  <a:lnTo>
                    <a:pt x="382" y="44"/>
                  </a:lnTo>
                  <a:lnTo>
                    <a:pt x="383" y="42"/>
                  </a:lnTo>
                  <a:lnTo>
                    <a:pt x="383" y="35"/>
                  </a:lnTo>
                  <a:lnTo>
                    <a:pt x="383" y="32"/>
                  </a:lnTo>
                  <a:lnTo>
                    <a:pt x="375" y="32"/>
                  </a:lnTo>
                  <a:lnTo>
                    <a:pt x="371" y="30"/>
                  </a:lnTo>
                  <a:lnTo>
                    <a:pt x="370" y="29"/>
                  </a:lnTo>
                  <a:lnTo>
                    <a:pt x="370" y="27"/>
                  </a:lnTo>
                  <a:lnTo>
                    <a:pt x="353" y="12"/>
                  </a:lnTo>
                  <a:lnTo>
                    <a:pt x="349" y="15"/>
                  </a:lnTo>
                  <a:lnTo>
                    <a:pt x="348" y="15"/>
                  </a:lnTo>
                  <a:lnTo>
                    <a:pt x="348" y="15"/>
                  </a:lnTo>
                  <a:lnTo>
                    <a:pt x="346" y="15"/>
                  </a:lnTo>
                  <a:lnTo>
                    <a:pt x="346" y="13"/>
                  </a:lnTo>
                  <a:lnTo>
                    <a:pt x="346" y="15"/>
                  </a:lnTo>
                  <a:lnTo>
                    <a:pt x="346" y="15"/>
                  </a:lnTo>
                  <a:lnTo>
                    <a:pt x="346" y="17"/>
                  </a:lnTo>
                  <a:lnTo>
                    <a:pt x="348" y="17"/>
                  </a:lnTo>
                  <a:lnTo>
                    <a:pt x="346" y="19"/>
                  </a:lnTo>
                  <a:lnTo>
                    <a:pt x="344" y="19"/>
                  </a:lnTo>
                  <a:lnTo>
                    <a:pt x="346" y="20"/>
                  </a:lnTo>
                  <a:lnTo>
                    <a:pt x="344" y="22"/>
                  </a:lnTo>
                  <a:lnTo>
                    <a:pt x="341" y="22"/>
                  </a:lnTo>
                  <a:lnTo>
                    <a:pt x="339" y="24"/>
                  </a:lnTo>
                  <a:lnTo>
                    <a:pt x="337" y="25"/>
                  </a:lnTo>
                  <a:lnTo>
                    <a:pt x="336" y="25"/>
                  </a:lnTo>
                  <a:lnTo>
                    <a:pt x="341" y="29"/>
                  </a:lnTo>
                  <a:lnTo>
                    <a:pt x="343" y="29"/>
                  </a:lnTo>
                  <a:close/>
                  <a:moveTo>
                    <a:pt x="397" y="71"/>
                  </a:moveTo>
                  <a:lnTo>
                    <a:pt x="395" y="68"/>
                  </a:lnTo>
                  <a:lnTo>
                    <a:pt x="394" y="68"/>
                  </a:lnTo>
                  <a:lnTo>
                    <a:pt x="392" y="68"/>
                  </a:lnTo>
                  <a:lnTo>
                    <a:pt x="392" y="66"/>
                  </a:lnTo>
                  <a:lnTo>
                    <a:pt x="387" y="63"/>
                  </a:lnTo>
                  <a:lnTo>
                    <a:pt x="387" y="63"/>
                  </a:lnTo>
                  <a:lnTo>
                    <a:pt x="385" y="63"/>
                  </a:lnTo>
                  <a:lnTo>
                    <a:pt x="385" y="63"/>
                  </a:lnTo>
                  <a:lnTo>
                    <a:pt x="383" y="64"/>
                  </a:lnTo>
                  <a:lnTo>
                    <a:pt x="383" y="64"/>
                  </a:lnTo>
                  <a:lnTo>
                    <a:pt x="382" y="64"/>
                  </a:lnTo>
                  <a:lnTo>
                    <a:pt x="380" y="64"/>
                  </a:lnTo>
                  <a:lnTo>
                    <a:pt x="375" y="66"/>
                  </a:lnTo>
                  <a:lnTo>
                    <a:pt x="375" y="68"/>
                  </a:lnTo>
                  <a:lnTo>
                    <a:pt x="375" y="68"/>
                  </a:lnTo>
                  <a:lnTo>
                    <a:pt x="371" y="66"/>
                  </a:lnTo>
                  <a:lnTo>
                    <a:pt x="371" y="66"/>
                  </a:lnTo>
                  <a:lnTo>
                    <a:pt x="370" y="66"/>
                  </a:lnTo>
                  <a:lnTo>
                    <a:pt x="365" y="66"/>
                  </a:lnTo>
                  <a:lnTo>
                    <a:pt x="363" y="66"/>
                  </a:lnTo>
                  <a:lnTo>
                    <a:pt x="358" y="69"/>
                  </a:lnTo>
                  <a:lnTo>
                    <a:pt x="358" y="69"/>
                  </a:lnTo>
                  <a:lnTo>
                    <a:pt x="358" y="73"/>
                  </a:lnTo>
                  <a:lnTo>
                    <a:pt x="358" y="73"/>
                  </a:lnTo>
                  <a:lnTo>
                    <a:pt x="358" y="73"/>
                  </a:lnTo>
                  <a:lnTo>
                    <a:pt x="360" y="73"/>
                  </a:lnTo>
                  <a:lnTo>
                    <a:pt x="361" y="73"/>
                  </a:lnTo>
                  <a:lnTo>
                    <a:pt x="361" y="75"/>
                  </a:lnTo>
                  <a:lnTo>
                    <a:pt x="363" y="75"/>
                  </a:lnTo>
                  <a:lnTo>
                    <a:pt x="365" y="75"/>
                  </a:lnTo>
                  <a:lnTo>
                    <a:pt x="370" y="75"/>
                  </a:lnTo>
                  <a:lnTo>
                    <a:pt x="371" y="75"/>
                  </a:lnTo>
                  <a:lnTo>
                    <a:pt x="371" y="75"/>
                  </a:lnTo>
                  <a:lnTo>
                    <a:pt x="373" y="75"/>
                  </a:lnTo>
                  <a:lnTo>
                    <a:pt x="373" y="75"/>
                  </a:lnTo>
                  <a:lnTo>
                    <a:pt x="373" y="75"/>
                  </a:lnTo>
                  <a:lnTo>
                    <a:pt x="375" y="75"/>
                  </a:lnTo>
                  <a:lnTo>
                    <a:pt x="375" y="75"/>
                  </a:lnTo>
                  <a:lnTo>
                    <a:pt x="377" y="75"/>
                  </a:lnTo>
                  <a:lnTo>
                    <a:pt x="377" y="75"/>
                  </a:lnTo>
                  <a:lnTo>
                    <a:pt x="377" y="76"/>
                  </a:lnTo>
                  <a:lnTo>
                    <a:pt x="383" y="73"/>
                  </a:lnTo>
                  <a:lnTo>
                    <a:pt x="385" y="75"/>
                  </a:lnTo>
                  <a:lnTo>
                    <a:pt x="387" y="76"/>
                  </a:lnTo>
                  <a:lnTo>
                    <a:pt x="387" y="80"/>
                  </a:lnTo>
                  <a:lnTo>
                    <a:pt x="388" y="78"/>
                  </a:lnTo>
                  <a:lnTo>
                    <a:pt x="390" y="78"/>
                  </a:lnTo>
                  <a:lnTo>
                    <a:pt x="390" y="78"/>
                  </a:lnTo>
                  <a:lnTo>
                    <a:pt x="392" y="78"/>
                  </a:lnTo>
                  <a:lnTo>
                    <a:pt x="392" y="78"/>
                  </a:lnTo>
                  <a:lnTo>
                    <a:pt x="394" y="76"/>
                  </a:lnTo>
                  <a:lnTo>
                    <a:pt x="394" y="75"/>
                  </a:lnTo>
                  <a:lnTo>
                    <a:pt x="394" y="75"/>
                  </a:lnTo>
                  <a:lnTo>
                    <a:pt x="395" y="75"/>
                  </a:lnTo>
                  <a:lnTo>
                    <a:pt x="397" y="73"/>
                  </a:lnTo>
                  <a:lnTo>
                    <a:pt x="397" y="73"/>
                  </a:lnTo>
                  <a:lnTo>
                    <a:pt x="397" y="75"/>
                  </a:lnTo>
                  <a:lnTo>
                    <a:pt x="399" y="75"/>
                  </a:lnTo>
                  <a:lnTo>
                    <a:pt x="399" y="75"/>
                  </a:lnTo>
                  <a:lnTo>
                    <a:pt x="399" y="73"/>
                  </a:lnTo>
                  <a:lnTo>
                    <a:pt x="397" y="71"/>
                  </a:lnTo>
                  <a:close/>
                  <a:moveTo>
                    <a:pt x="86" y="76"/>
                  </a:moveTo>
                  <a:lnTo>
                    <a:pt x="88" y="76"/>
                  </a:lnTo>
                  <a:lnTo>
                    <a:pt x="91" y="76"/>
                  </a:lnTo>
                  <a:lnTo>
                    <a:pt x="91" y="76"/>
                  </a:lnTo>
                  <a:lnTo>
                    <a:pt x="91" y="76"/>
                  </a:lnTo>
                  <a:lnTo>
                    <a:pt x="93" y="76"/>
                  </a:lnTo>
                  <a:lnTo>
                    <a:pt x="95" y="75"/>
                  </a:lnTo>
                  <a:lnTo>
                    <a:pt x="95" y="75"/>
                  </a:lnTo>
                  <a:lnTo>
                    <a:pt x="95" y="75"/>
                  </a:lnTo>
                  <a:lnTo>
                    <a:pt x="95" y="73"/>
                  </a:lnTo>
                  <a:lnTo>
                    <a:pt x="96" y="71"/>
                  </a:lnTo>
                  <a:lnTo>
                    <a:pt x="96" y="71"/>
                  </a:lnTo>
                  <a:lnTo>
                    <a:pt x="95" y="69"/>
                  </a:lnTo>
                  <a:lnTo>
                    <a:pt x="93" y="69"/>
                  </a:lnTo>
                  <a:lnTo>
                    <a:pt x="93" y="69"/>
                  </a:lnTo>
                  <a:lnTo>
                    <a:pt x="90" y="69"/>
                  </a:lnTo>
                  <a:lnTo>
                    <a:pt x="90" y="69"/>
                  </a:lnTo>
                  <a:lnTo>
                    <a:pt x="88" y="69"/>
                  </a:lnTo>
                  <a:lnTo>
                    <a:pt x="88" y="69"/>
                  </a:lnTo>
                  <a:lnTo>
                    <a:pt x="88" y="69"/>
                  </a:lnTo>
                  <a:lnTo>
                    <a:pt x="90" y="71"/>
                  </a:lnTo>
                  <a:lnTo>
                    <a:pt x="90" y="71"/>
                  </a:lnTo>
                  <a:lnTo>
                    <a:pt x="88" y="71"/>
                  </a:lnTo>
                  <a:lnTo>
                    <a:pt x="88" y="73"/>
                  </a:lnTo>
                  <a:lnTo>
                    <a:pt x="86" y="73"/>
                  </a:lnTo>
                  <a:lnTo>
                    <a:pt x="84" y="73"/>
                  </a:lnTo>
                  <a:lnTo>
                    <a:pt x="84" y="73"/>
                  </a:lnTo>
                  <a:lnTo>
                    <a:pt x="86" y="75"/>
                  </a:lnTo>
                  <a:lnTo>
                    <a:pt x="86" y="76"/>
                  </a:lnTo>
                  <a:close/>
                  <a:moveTo>
                    <a:pt x="93" y="90"/>
                  </a:moveTo>
                  <a:lnTo>
                    <a:pt x="93" y="90"/>
                  </a:lnTo>
                  <a:lnTo>
                    <a:pt x="91" y="90"/>
                  </a:lnTo>
                  <a:lnTo>
                    <a:pt x="88" y="93"/>
                  </a:lnTo>
                  <a:lnTo>
                    <a:pt x="88" y="93"/>
                  </a:lnTo>
                  <a:lnTo>
                    <a:pt x="88" y="98"/>
                  </a:lnTo>
                  <a:lnTo>
                    <a:pt x="88" y="98"/>
                  </a:lnTo>
                  <a:lnTo>
                    <a:pt x="90" y="98"/>
                  </a:lnTo>
                  <a:lnTo>
                    <a:pt x="90" y="98"/>
                  </a:lnTo>
                  <a:lnTo>
                    <a:pt x="90" y="98"/>
                  </a:lnTo>
                  <a:lnTo>
                    <a:pt x="91" y="98"/>
                  </a:lnTo>
                  <a:lnTo>
                    <a:pt x="91" y="98"/>
                  </a:lnTo>
                  <a:lnTo>
                    <a:pt x="93" y="98"/>
                  </a:lnTo>
                  <a:lnTo>
                    <a:pt x="93" y="98"/>
                  </a:lnTo>
                  <a:lnTo>
                    <a:pt x="98" y="97"/>
                  </a:lnTo>
                  <a:lnTo>
                    <a:pt x="100" y="97"/>
                  </a:lnTo>
                  <a:lnTo>
                    <a:pt x="101" y="97"/>
                  </a:lnTo>
                  <a:lnTo>
                    <a:pt x="105" y="97"/>
                  </a:lnTo>
                  <a:lnTo>
                    <a:pt x="105" y="97"/>
                  </a:lnTo>
                  <a:lnTo>
                    <a:pt x="103" y="95"/>
                  </a:lnTo>
                  <a:lnTo>
                    <a:pt x="101" y="95"/>
                  </a:lnTo>
                  <a:lnTo>
                    <a:pt x="100" y="93"/>
                  </a:lnTo>
                  <a:lnTo>
                    <a:pt x="98" y="93"/>
                  </a:lnTo>
                  <a:lnTo>
                    <a:pt x="96" y="92"/>
                  </a:lnTo>
                  <a:lnTo>
                    <a:pt x="96" y="92"/>
                  </a:lnTo>
                  <a:lnTo>
                    <a:pt x="95" y="92"/>
                  </a:lnTo>
                  <a:lnTo>
                    <a:pt x="93" y="9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EditPoints="1"/>
            </p:cNvSpPr>
            <p:nvPr/>
          </p:nvSpPr>
          <p:spPr bwMode="auto">
            <a:xfrm>
              <a:off x="2857400" y="3858287"/>
              <a:ext cx="1489668" cy="1499752"/>
            </a:xfrm>
            <a:custGeom>
              <a:avLst/>
              <a:gdLst>
                <a:gd name="T0" fmla="*/ 399 w 1034"/>
                <a:gd name="T1" fmla="*/ 542 h 1041"/>
                <a:gd name="T2" fmla="*/ 477 w 1034"/>
                <a:gd name="T3" fmla="*/ 664 h 1041"/>
                <a:gd name="T4" fmla="*/ 718 w 1034"/>
                <a:gd name="T5" fmla="*/ 735 h 1041"/>
                <a:gd name="T6" fmla="*/ 757 w 1034"/>
                <a:gd name="T7" fmla="*/ 842 h 1041"/>
                <a:gd name="T8" fmla="*/ 742 w 1034"/>
                <a:gd name="T9" fmla="*/ 825 h 1041"/>
                <a:gd name="T10" fmla="*/ 667 w 1034"/>
                <a:gd name="T11" fmla="*/ 839 h 1041"/>
                <a:gd name="T12" fmla="*/ 664 w 1034"/>
                <a:gd name="T13" fmla="*/ 866 h 1041"/>
                <a:gd name="T14" fmla="*/ 700 w 1034"/>
                <a:gd name="T15" fmla="*/ 866 h 1041"/>
                <a:gd name="T16" fmla="*/ 742 w 1034"/>
                <a:gd name="T17" fmla="*/ 859 h 1041"/>
                <a:gd name="T18" fmla="*/ 786 w 1034"/>
                <a:gd name="T19" fmla="*/ 847 h 1041"/>
                <a:gd name="T20" fmla="*/ 146 w 1034"/>
                <a:gd name="T21" fmla="*/ 484 h 1041"/>
                <a:gd name="T22" fmla="*/ 301 w 1034"/>
                <a:gd name="T23" fmla="*/ 519 h 1041"/>
                <a:gd name="T24" fmla="*/ 345 w 1034"/>
                <a:gd name="T25" fmla="*/ 526 h 1041"/>
                <a:gd name="T26" fmla="*/ 382 w 1034"/>
                <a:gd name="T27" fmla="*/ 535 h 1041"/>
                <a:gd name="T28" fmla="*/ 394 w 1034"/>
                <a:gd name="T29" fmla="*/ 531 h 1041"/>
                <a:gd name="T30" fmla="*/ 411 w 1034"/>
                <a:gd name="T31" fmla="*/ 536 h 1041"/>
                <a:gd name="T32" fmla="*/ 419 w 1034"/>
                <a:gd name="T33" fmla="*/ 557 h 1041"/>
                <a:gd name="T34" fmla="*/ 435 w 1034"/>
                <a:gd name="T35" fmla="*/ 557 h 1041"/>
                <a:gd name="T36" fmla="*/ 448 w 1034"/>
                <a:gd name="T37" fmla="*/ 586 h 1041"/>
                <a:gd name="T38" fmla="*/ 438 w 1034"/>
                <a:gd name="T39" fmla="*/ 598 h 1041"/>
                <a:gd name="T40" fmla="*/ 455 w 1034"/>
                <a:gd name="T41" fmla="*/ 618 h 1041"/>
                <a:gd name="T42" fmla="*/ 486 w 1034"/>
                <a:gd name="T43" fmla="*/ 621 h 1041"/>
                <a:gd name="T44" fmla="*/ 501 w 1034"/>
                <a:gd name="T45" fmla="*/ 633 h 1041"/>
                <a:gd name="T46" fmla="*/ 535 w 1034"/>
                <a:gd name="T47" fmla="*/ 686 h 1041"/>
                <a:gd name="T48" fmla="*/ 550 w 1034"/>
                <a:gd name="T49" fmla="*/ 732 h 1041"/>
                <a:gd name="T50" fmla="*/ 555 w 1034"/>
                <a:gd name="T51" fmla="*/ 744 h 1041"/>
                <a:gd name="T52" fmla="*/ 533 w 1034"/>
                <a:gd name="T53" fmla="*/ 728 h 1041"/>
                <a:gd name="T54" fmla="*/ 548 w 1034"/>
                <a:gd name="T55" fmla="*/ 749 h 1041"/>
                <a:gd name="T56" fmla="*/ 591 w 1034"/>
                <a:gd name="T57" fmla="*/ 767 h 1041"/>
                <a:gd name="T58" fmla="*/ 604 w 1034"/>
                <a:gd name="T59" fmla="*/ 754 h 1041"/>
                <a:gd name="T60" fmla="*/ 593 w 1034"/>
                <a:gd name="T61" fmla="*/ 755 h 1041"/>
                <a:gd name="T62" fmla="*/ 611 w 1034"/>
                <a:gd name="T63" fmla="*/ 735 h 1041"/>
                <a:gd name="T64" fmla="*/ 640 w 1034"/>
                <a:gd name="T65" fmla="*/ 691 h 1041"/>
                <a:gd name="T66" fmla="*/ 681 w 1034"/>
                <a:gd name="T67" fmla="*/ 671 h 1041"/>
                <a:gd name="T68" fmla="*/ 703 w 1034"/>
                <a:gd name="T69" fmla="*/ 664 h 1041"/>
                <a:gd name="T70" fmla="*/ 740 w 1034"/>
                <a:gd name="T71" fmla="*/ 603 h 1041"/>
                <a:gd name="T72" fmla="*/ 759 w 1034"/>
                <a:gd name="T73" fmla="*/ 591 h 1041"/>
                <a:gd name="T74" fmla="*/ 759 w 1034"/>
                <a:gd name="T75" fmla="*/ 569 h 1041"/>
                <a:gd name="T76" fmla="*/ 773 w 1034"/>
                <a:gd name="T77" fmla="*/ 604 h 1041"/>
                <a:gd name="T78" fmla="*/ 771 w 1034"/>
                <a:gd name="T79" fmla="*/ 616 h 1041"/>
                <a:gd name="T80" fmla="*/ 766 w 1034"/>
                <a:gd name="T81" fmla="*/ 655 h 1041"/>
                <a:gd name="T82" fmla="*/ 735 w 1034"/>
                <a:gd name="T83" fmla="*/ 691 h 1041"/>
                <a:gd name="T84" fmla="*/ 728 w 1034"/>
                <a:gd name="T85" fmla="*/ 725 h 1041"/>
                <a:gd name="T86" fmla="*/ 725 w 1034"/>
                <a:gd name="T87" fmla="*/ 771 h 1041"/>
                <a:gd name="T88" fmla="*/ 684 w 1034"/>
                <a:gd name="T89" fmla="*/ 788 h 1041"/>
                <a:gd name="T90" fmla="*/ 706 w 1034"/>
                <a:gd name="T91" fmla="*/ 795 h 1041"/>
                <a:gd name="T92" fmla="*/ 754 w 1034"/>
                <a:gd name="T93" fmla="*/ 786 h 1041"/>
                <a:gd name="T94" fmla="*/ 766 w 1034"/>
                <a:gd name="T95" fmla="*/ 737 h 1041"/>
                <a:gd name="T96" fmla="*/ 798 w 1034"/>
                <a:gd name="T97" fmla="*/ 727 h 1041"/>
                <a:gd name="T98" fmla="*/ 822 w 1034"/>
                <a:gd name="T99" fmla="*/ 759 h 1041"/>
                <a:gd name="T100" fmla="*/ 813 w 1034"/>
                <a:gd name="T101" fmla="*/ 805 h 1041"/>
                <a:gd name="T102" fmla="*/ 800 w 1034"/>
                <a:gd name="T103" fmla="*/ 832 h 1041"/>
                <a:gd name="T104" fmla="*/ 859 w 1034"/>
                <a:gd name="T105" fmla="*/ 822 h 1041"/>
                <a:gd name="T106" fmla="*/ 857 w 1034"/>
                <a:gd name="T107" fmla="*/ 815 h 1041"/>
                <a:gd name="T108" fmla="*/ 891 w 1034"/>
                <a:gd name="T109" fmla="*/ 813 h 1041"/>
                <a:gd name="T110" fmla="*/ 890 w 1034"/>
                <a:gd name="T111" fmla="*/ 835 h 1041"/>
                <a:gd name="T112" fmla="*/ 869 w 1034"/>
                <a:gd name="T113" fmla="*/ 822 h 1041"/>
                <a:gd name="T114" fmla="*/ 910 w 1034"/>
                <a:gd name="T115" fmla="*/ 866 h 1041"/>
                <a:gd name="T116" fmla="*/ 936 w 1034"/>
                <a:gd name="T117" fmla="*/ 915 h 1041"/>
                <a:gd name="T118" fmla="*/ 949 w 1034"/>
                <a:gd name="T119" fmla="*/ 992 h 1041"/>
                <a:gd name="T120" fmla="*/ 978 w 1034"/>
                <a:gd name="T121" fmla="*/ 1024 h 1041"/>
                <a:gd name="T122" fmla="*/ 1031 w 1034"/>
                <a:gd name="T123" fmla="*/ 1039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1041">
                  <a:moveTo>
                    <a:pt x="644" y="788"/>
                  </a:moveTo>
                  <a:lnTo>
                    <a:pt x="644" y="788"/>
                  </a:lnTo>
                  <a:lnTo>
                    <a:pt x="642" y="788"/>
                  </a:lnTo>
                  <a:lnTo>
                    <a:pt x="640" y="789"/>
                  </a:lnTo>
                  <a:lnTo>
                    <a:pt x="642" y="789"/>
                  </a:lnTo>
                  <a:lnTo>
                    <a:pt x="644" y="791"/>
                  </a:lnTo>
                  <a:lnTo>
                    <a:pt x="645" y="791"/>
                  </a:lnTo>
                  <a:lnTo>
                    <a:pt x="645" y="791"/>
                  </a:lnTo>
                  <a:lnTo>
                    <a:pt x="645" y="791"/>
                  </a:lnTo>
                  <a:lnTo>
                    <a:pt x="645" y="789"/>
                  </a:lnTo>
                  <a:lnTo>
                    <a:pt x="644" y="788"/>
                  </a:lnTo>
                  <a:close/>
                  <a:moveTo>
                    <a:pt x="399" y="538"/>
                  </a:moveTo>
                  <a:lnTo>
                    <a:pt x="396" y="538"/>
                  </a:lnTo>
                  <a:lnTo>
                    <a:pt x="394" y="540"/>
                  </a:lnTo>
                  <a:lnTo>
                    <a:pt x="392" y="542"/>
                  </a:lnTo>
                  <a:lnTo>
                    <a:pt x="392" y="543"/>
                  </a:lnTo>
                  <a:lnTo>
                    <a:pt x="391" y="545"/>
                  </a:lnTo>
                  <a:lnTo>
                    <a:pt x="394" y="545"/>
                  </a:lnTo>
                  <a:lnTo>
                    <a:pt x="396" y="543"/>
                  </a:lnTo>
                  <a:lnTo>
                    <a:pt x="397" y="543"/>
                  </a:lnTo>
                  <a:lnTo>
                    <a:pt x="397" y="543"/>
                  </a:lnTo>
                  <a:lnTo>
                    <a:pt x="397" y="543"/>
                  </a:lnTo>
                  <a:lnTo>
                    <a:pt x="399" y="542"/>
                  </a:lnTo>
                  <a:lnTo>
                    <a:pt x="399" y="542"/>
                  </a:lnTo>
                  <a:lnTo>
                    <a:pt x="399" y="542"/>
                  </a:lnTo>
                  <a:lnTo>
                    <a:pt x="397" y="540"/>
                  </a:lnTo>
                  <a:lnTo>
                    <a:pt x="402" y="538"/>
                  </a:lnTo>
                  <a:lnTo>
                    <a:pt x="402" y="538"/>
                  </a:lnTo>
                  <a:lnTo>
                    <a:pt x="401" y="538"/>
                  </a:lnTo>
                  <a:lnTo>
                    <a:pt x="399" y="538"/>
                  </a:lnTo>
                  <a:close/>
                  <a:moveTo>
                    <a:pt x="477" y="664"/>
                  </a:moveTo>
                  <a:lnTo>
                    <a:pt x="477" y="664"/>
                  </a:lnTo>
                  <a:lnTo>
                    <a:pt x="477" y="664"/>
                  </a:lnTo>
                  <a:lnTo>
                    <a:pt x="475" y="664"/>
                  </a:lnTo>
                  <a:lnTo>
                    <a:pt x="474" y="664"/>
                  </a:lnTo>
                  <a:lnTo>
                    <a:pt x="472" y="664"/>
                  </a:lnTo>
                  <a:lnTo>
                    <a:pt x="472" y="665"/>
                  </a:lnTo>
                  <a:lnTo>
                    <a:pt x="472" y="665"/>
                  </a:lnTo>
                  <a:lnTo>
                    <a:pt x="472" y="667"/>
                  </a:lnTo>
                  <a:lnTo>
                    <a:pt x="472" y="669"/>
                  </a:lnTo>
                  <a:lnTo>
                    <a:pt x="472" y="671"/>
                  </a:lnTo>
                  <a:lnTo>
                    <a:pt x="474" y="671"/>
                  </a:lnTo>
                  <a:lnTo>
                    <a:pt x="475" y="667"/>
                  </a:lnTo>
                  <a:lnTo>
                    <a:pt x="477" y="667"/>
                  </a:lnTo>
                  <a:lnTo>
                    <a:pt x="477" y="667"/>
                  </a:lnTo>
                  <a:lnTo>
                    <a:pt x="479" y="667"/>
                  </a:lnTo>
                  <a:lnTo>
                    <a:pt x="477" y="665"/>
                  </a:lnTo>
                  <a:lnTo>
                    <a:pt x="477" y="664"/>
                  </a:lnTo>
                  <a:close/>
                  <a:moveTo>
                    <a:pt x="620" y="778"/>
                  </a:moveTo>
                  <a:lnTo>
                    <a:pt x="620" y="778"/>
                  </a:lnTo>
                  <a:lnTo>
                    <a:pt x="620" y="778"/>
                  </a:lnTo>
                  <a:lnTo>
                    <a:pt x="618" y="776"/>
                  </a:lnTo>
                  <a:lnTo>
                    <a:pt x="615" y="771"/>
                  </a:lnTo>
                  <a:lnTo>
                    <a:pt x="613" y="771"/>
                  </a:lnTo>
                  <a:lnTo>
                    <a:pt x="611" y="771"/>
                  </a:lnTo>
                  <a:lnTo>
                    <a:pt x="611" y="772"/>
                  </a:lnTo>
                  <a:lnTo>
                    <a:pt x="615" y="776"/>
                  </a:lnTo>
                  <a:lnTo>
                    <a:pt x="616" y="778"/>
                  </a:lnTo>
                  <a:lnTo>
                    <a:pt x="616" y="779"/>
                  </a:lnTo>
                  <a:lnTo>
                    <a:pt x="616" y="781"/>
                  </a:lnTo>
                  <a:lnTo>
                    <a:pt x="620" y="781"/>
                  </a:lnTo>
                  <a:lnTo>
                    <a:pt x="620" y="783"/>
                  </a:lnTo>
                  <a:lnTo>
                    <a:pt x="621" y="781"/>
                  </a:lnTo>
                  <a:lnTo>
                    <a:pt x="621" y="781"/>
                  </a:lnTo>
                  <a:lnTo>
                    <a:pt x="621" y="779"/>
                  </a:lnTo>
                  <a:lnTo>
                    <a:pt x="620" y="778"/>
                  </a:lnTo>
                  <a:close/>
                  <a:moveTo>
                    <a:pt x="720" y="735"/>
                  </a:moveTo>
                  <a:lnTo>
                    <a:pt x="722" y="732"/>
                  </a:lnTo>
                  <a:lnTo>
                    <a:pt x="722" y="730"/>
                  </a:lnTo>
                  <a:lnTo>
                    <a:pt x="718" y="733"/>
                  </a:lnTo>
                  <a:lnTo>
                    <a:pt x="718" y="733"/>
                  </a:lnTo>
                  <a:lnTo>
                    <a:pt x="718" y="735"/>
                  </a:lnTo>
                  <a:lnTo>
                    <a:pt x="720" y="735"/>
                  </a:lnTo>
                  <a:lnTo>
                    <a:pt x="720" y="735"/>
                  </a:lnTo>
                  <a:close/>
                  <a:moveTo>
                    <a:pt x="784" y="845"/>
                  </a:moveTo>
                  <a:lnTo>
                    <a:pt x="783" y="845"/>
                  </a:lnTo>
                  <a:lnTo>
                    <a:pt x="783" y="845"/>
                  </a:lnTo>
                  <a:lnTo>
                    <a:pt x="781" y="844"/>
                  </a:lnTo>
                  <a:lnTo>
                    <a:pt x="781" y="842"/>
                  </a:lnTo>
                  <a:lnTo>
                    <a:pt x="781" y="840"/>
                  </a:lnTo>
                  <a:lnTo>
                    <a:pt x="779" y="840"/>
                  </a:lnTo>
                  <a:lnTo>
                    <a:pt x="776" y="839"/>
                  </a:lnTo>
                  <a:lnTo>
                    <a:pt x="773" y="839"/>
                  </a:lnTo>
                  <a:lnTo>
                    <a:pt x="769" y="839"/>
                  </a:lnTo>
                  <a:lnTo>
                    <a:pt x="767" y="839"/>
                  </a:lnTo>
                  <a:lnTo>
                    <a:pt x="766" y="840"/>
                  </a:lnTo>
                  <a:lnTo>
                    <a:pt x="766" y="842"/>
                  </a:lnTo>
                  <a:lnTo>
                    <a:pt x="766" y="842"/>
                  </a:lnTo>
                  <a:lnTo>
                    <a:pt x="764" y="844"/>
                  </a:lnTo>
                  <a:lnTo>
                    <a:pt x="762" y="845"/>
                  </a:lnTo>
                  <a:lnTo>
                    <a:pt x="761" y="845"/>
                  </a:lnTo>
                  <a:lnTo>
                    <a:pt x="759" y="845"/>
                  </a:lnTo>
                  <a:lnTo>
                    <a:pt x="757" y="845"/>
                  </a:lnTo>
                  <a:lnTo>
                    <a:pt x="757" y="844"/>
                  </a:lnTo>
                  <a:lnTo>
                    <a:pt x="757" y="842"/>
                  </a:lnTo>
                  <a:lnTo>
                    <a:pt x="757" y="842"/>
                  </a:lnTo>
                  <a:lnTo>
                    <a:pt x="757" y="840"/>
                  </a:lnTo>
                  <a:lnTo>
                    <a:pt x="757" y="840"/>
                  </a:lnTo>
                  <a:lnTo>
                    <a:pt x="756" y="839"/>
                  </a:lnTo>
                  <a:lnTo>
                    <a:pt x="756" y="839"/>
                  </a:lnTo>
                  <a:lnTo>
                    <a:pt x="756" y="840"/>
                  </a:lnTo>
                  <a:lnTo>
                    <a:pt x="754" y="840"/>
                  </a:lnTo>
                  <a:lnTo>
                    <a:pt x="751" y="840"/>
                  </a:lnTo>
                  <a:lnTo>
                    <a:pt x="749" y="840"/>
                  </a:lnTo>
                  <a:lnTo>
                    <a:pt x="745" y="839"/>
                  </a:lnTo>
                  <a:lnTo>
                    <a:pt x="742" y="840"/>
                  </a:lnTo>
                  <a:lnTo>
                    <a:pt x="740" y="840"/>
                  </a:lnTo>
                  <a:lnTo>
                    <a:pt x="739" y="839"/>
                  </a:lnTo>
                  <a:lnTo>
                    <a:pt x="744" y="835"/>
                  </a:lnTo>
                  <a:lnTo>
                    <a:pt x="745" y="832"/>
                  </a:lnTo>
                  <a:lnTo>
                    <a:pt x="745" y="832"/>
                  </a:lnTo>
                  <a:lnTo>
                    <a:pt x="744" y="832"/>
                  </a:lnTo>
                  <a:lnTo>
                    <a:pt x="740" y="832"/>
                  </a:lnTo>
                  <a:lnTo>
                    <a:pt x="739" y="832"/>
                  </a:lnTo>
                  <a:lnTo>
                    <a:pt x="739" y="830"/>
                  </a:lnTo>
                  <a:lnTo>
                    <a:pt x="740" y="829"/>
                  </a:lnTo>
                  <a:lnTo>
                    <a:pt x="742" y="829"/>
                  </a:lnTo>
                  <a:lnTo>
                    <a:pt x="744" y="827"/>
                  </a:lnTo>
                  <a:lnTo>
                    <a:pt x="744" y="827"/>
                  </a:lnTo>
                  <a:lnTo>
                    <a:pt x="742" y="825"/>
                  </a:lnTo>
                  <a:lnTo>
                    <a:pt x="740" y="827"/>
                  </a:lnTo>
                  <a:lnTo>
                    <a:pt x="740" y="825"/>
                  </a:lnTo>
                  <a:lnTo>
                    <a:pt x="739" y="827"/>
                  </a:lnTo>
                  <a:lnTo>
                    <a:pt x="735" y="827"/>
                  </a:lnTo>
                  <a:lnTo>
                    <a:pt x="734" y="827"/>
                  </a:lnTo>
                  <a:lnTo>
                    <a:pt x="732" y="827"/>
                  </a:lnTo>
                  <a:lnTo>
                    <a:pt x="730" y="827"/>
                  </a:lnTo>
                  <a:lnTo>
                    <a:pt x="728" y="829"/>
                  </a:lnTo>
                  <a:lnTo>
                    <a:pt x="727" y="829"/>
                  </a:lnTo>
                  <a:lnTo>
                    <a:pt x="727" y="829"/>
                  </a:lnTo>
                  <a:lnTo>
                    <a:pt x="720" y="827"/>
                  </a:lnTo>
                  <a:lnTo>
                    <a:pt x="718" y="825"/>
                  </a:lnTo>
                  <a:lnTo>
                    <a:pt x="717" y="827"/>
                  </a:lnTo>
                  <a:lnTo>
                    <a:pt x="715" y="827"/>
                  </a:lnTo>
                  <a:lnTo>
                    <a:pt x="715" y="829"/>
                  </a:lnTo>
                  <a:lnTo>
                    <a:pt x="713" y="829"/>
                  </a:lnTo>
                  <a:lnTo>
                    <a:pt x="701" y="832"/>
                  </a:lnTo>
                  <a:lnTo>
                    <a:pt x="698" y="834"/>
                  </a:lnTo>
                  <a:lnTo>
                    <a:pt x="696" y="834"/>
                  </a:lnTo>
                  <a:lnTo>
                    <a:pt x="672" y="837"/>
                  </a:lnTo>
                  <a:lnTo>
                    <a:pt x="671" y="837"/>
                  </a:lnTo>
                  <a:lnTo>
                    <a:pt x="671" y="837"/>
                  </a:lnTo>
                  <a:lnTo>
                    <a:pt x="669" y="839"/>
                  </a:lnTo>
                  <a:lnTo>
                    <a:pt x="667" y="839"/>
                  </a:lnTo>
                  <a:lnTo>
                    <a:pt x="662" y="840"/>
                  </a:lnTo>
                  <a:lnTo>
                    <a:pt x="657" y="840"/>
                  </a:lnTo>
                  <a:lnTo>
                    <a:pt x="654" y="840"/>
                  </a:lnTo>
                  <a:lnTo>
                    <a:pt x="654" y="842"/>
                  </a:lnTo>
                  <a:lnTo>
                    <a:pt x="654" y="842"/>
                  </a:lnTo>
                  <a:lnTo>
                    <a:pt x="654" y="844"/>
                  </a:lnTo>
                  <a:lnTo>
                    <a:pt x="652" y="845"/>
                  </a:lnTo>
                  <a:lnTo>
                    <a:pt x="652" y="845"/>
                  </a:lnTo>
                  <a:lnTo>
                    <a:pt x="652" y="845"/>
                  </a:lnTo>
                  <a:lnTo>
                    <a:pt x="652" y="847"/>
                  </a:lnTo>
                  <a:lnTo>
                    <a:pt x="650" y="849"/>
                  </a:lnTo>
                  <a:lnTo>
                    <a:pt x="650" y="851"/>
                  </a:lnTo>
                  <a:lnTo>
                    <a:pt x="650" y="851"/>
                  </a:lnTo>
                  <a:lnTo>
                    <a:pt x="650" y="851"/>
                  </a:lnTo>
                  <a:lnTo>
                    <a:pt x="649" y="852"/>
                  </a:lnTo>
                  <a:lnTo>
                    <a:pt x="649" y="854"/>
                  </a:lnTo>
                  <a:lnTo>
                    <a:pt x="649" y="854"/>
                  </a:lnTo>
                  <a:lnTo>
                    <a:pt x="654" y="857"/>
                  </a:lnTo>
                  <a:lnTo>
                    <a:pt x="655" y="859"/>
                  </a:lnTo>
                  <a:lnTo>
                    <a:pt x="659" y="859"/>
                  </a:lnTo>
                  <a:lnTo>
                    <a:pt x="659" y="859"/>
                  </a:lnTo>
                  <a:lnTo>
                    <a:pt x="662" y="862"/>
                  </a:lnTo>
                  <a:lnTo>
                    <a:pt x="664" y="864"/>
                  </a:lnTo>
                  <a:lnTo>
                    <a:pt x="664" y="866"/>
                  </a:lnTo>
                  <a:lnTo>
                    <a:pt x="664" y="866"/>
                  </a:lnTo>
                  <a:lnTo>
                    <a:pt x="664" y="868"/>
                  </a:lnTo>
                  <a:lnTo>
                    <a:pt x="666" y="868"/>
                  </a:lnTo>
                  <a:lnTo>
                    <a:pt x="667" y="866"/>
                  </a:lnTo>
                  <a:lnTo>
                    <a:pt x="669" y="866"/>
                  </a:lnTo>
                  <a:lnTo>
                    <a:pt x="669" y="866"/>
                  </a:lnTo>
                  <a:lnTo>
                    <a:pt x="669" y="866"/>
                  </a:lnTo>
                  <a:lnTo>
                    <a:pt x="671" y="866"/>
                  </a:lnTo>
                  <a:lnTo>
                    <a:pt x="671" y="866"/>
                  </a:lnTo>
                  <a:lnTo>
                    <a:pt x="672" y="866"/>
                  </a:lnTo>
                  <a:lnTo>
                    <a:pt x="674" y="866"/>
                  </a:lnTo>
                  <a:lnTo>
                    <a:pt x="674" y="866"/>
                  </a:lnTo>
                  <a:lnTo>
                    <a:pt x="676" y="864"/>
                  </a:lnTo>
                  <a:lnTo>
                    <a:pt x="678" y="864"/>
                  </a:lnTo>
                  <a:lnTo>
                    <a:pt x="678" y="864"/>
                  </a:lnTo>
                  <a:lnTo>
                    <a:pt x="679" y="866"/>
                  </a:lnTo>
                  <a:lnTo>
                    <a:pt x="683" y="866"/>
                  </a:lnTo>
                  <a:lnTo>
                    <a:pt x="684" y="866"/>
                  </a:lnTo>
                  <a:lnTo>
                    <a:pt x="691" y="864"/>
                  </a:lnTo>
                  <a:lnTo>
                    <a:pt x="691" y="864"/>
                  </a:lnTo>
                  <a:lnTo>
                    <a:pt x="693" y="864"/>
                  </a:lnTo>
                  <a:lnTo>
                    <a:pt x="696" y="864"/>
                  </a:lnTo>
                  <a:lnTo>
                    <a:pt x="698" y="864"/>
                  </a:lnTo>
                  <a:lnTo>
                    <a:pt x="700" y="866"/>
                  </a:lnTo>
                  <a:lnTo>
                    <a:pt x="701" y="866"/>
                  </a:lnTo>
                  <a:lnTo>
                    <a:pt x="705" y="864"/>
                  </a:lnTo>
                  <a:lnTo>
                    <a:pt x="705" y="862"/>
                  </a:lnTo>
                  <a:lnTo>
                    <a:pt x="705" y="861"/>
                  </a:lnTo>
                  <a:lnTo>
                    <a:pt x="708" y="861"/>
                  </a:lnTo>
                  <a:lnTo>
                    <a:pt x="708" y="861"/>
                  </a:lnTo>
                  <a:lnTo>
                    <a:pt x="710" y="861"/>
                  </a:lnTo>
                  <a:lnTo>
                    <a:pt x="715" y="861"/>
                  </a:lnTo>
                  <a:lnTo>
                    <a:pt x="718" y="862"/>
                  </a:lnTo>
                  <a:lnTo>
                    <a:pt x="722" y="862"/>
                  </a:lnTo>
                  <a:lnTo>
                    <a:pt x="725" y="866"/>
                  </a:lnTo>
                  <a:lnTo>
                    <a:pt x="727" y="868"/>
                  </a:lnTo>
                  <a:lnTo>
                    <a:pt x="728" y="869"/>
                  </a:lnTo>
                  <a:lnTo>
                    <a:pt x="732" y="868"/>
                  </a:lnTo>
                  <a:lnTo>
                    <a:pt x="737" y="864"/>
                  </a:lnTo>
                  <a:lnTo>
                    <a:pt x="740" y="864"/>
                  </a:lnTo>
                  <a:lnTo>
                    <a:pt x="742" y="862"/>
                  </a:lnTo>
                  <a:lnTo>
                    <a:pt x="742" y="862"/>
                  </a:lnTo>
                  <a:lnTo>
                    <a:pt x="742" y="862"/>
                  </a:lnTo>
                  <a:lnTo>
                    <a:pt x="742" y="862"/>
                  </a:lnTo>
                  <a:lnTo>
                    <a:pt x="742" y="861"/>
                  </a:lnTo>
                  <a:lnTo>
                    <a:pt x="742" y="861"/>
                  </a:lnTo>
                  <a:lnTo>
                    <a:pt x="742" y="859"/>
                  </a:lnTo>
                  <a:lnTo>
                    <a:pt x="742" y="859"/>
                  </a:lnTo>
                  <a:lnTo>
                    <a:pt x="742" y="859"/>
                  </a:lnTo>
                  <a:lnTo>
                    <a:pt x="742" y="857"/>
                  </a:lnTo>
                  <a:lnTo>
                    <a:pt x="742" y="856"/>
                  </a:lnTo>
                  <a:lnTo>
                    <a:pt x="744" y="854"/>
                  </a:lnTo>
                  <a:lnTo>
                    <a:pt x="747" y="854"/>
                  </a:lnTo>
                  <a:lnTo>
                    <a:pt x="754" y="851"/>
                  </a:lnTo>
                  <a:lnTo>
                    <a:pt x="757" y="851"/>
                  </a:lnTo>
                  <a:lnTo>
                    <a:pt x="761" y="851"/>
                  </a:lnTo>
                  <a:lnTo>
                    <a:pt x="762" y="851"/>
                  </a:lnTo>
                  <a:lnTo>
                    <a:pt x="764" y="851"/>
                  </a:lnTo>
                  <a:lnTo>
                    <a:pt x="766" y="851"/>
                  </a:lnTo>
                  <a:lnTo>
                    <a:pt x="767" y="851"/>
                  </a:lnTo>
                  <a:lnTo>
                    <a:pt x="769" y="851"/>
                  </a:lnTo>
                  <a:lnTo>
                    <a:pt x="771" y="852"/>
                  </a:lnTo>
                  <a:lnTo>
                    <a:pt x="774" y="854"/>
                  </a:lnTo>
                  <a:lnTo>
                    <a:pt x="776" y="854"/>
                  </a:lnTo>
                  <a:lnTo>
                    <a:pt x="778" y="854"/>
                  </a:lnTo>
                  <a:lnTo>
                    <a:pt x="779" y="854"/>
                  </a:lnTo>
                  <a:lnTo>
                    <a:pt x="781" y="854"/>
                  </a:lnTo>
                  <a:lnTo>
                    <a:pt x="783" y="851"/>
                  </a:lnTo>
                  <a:lnTo>
                    <a:pt x="784" y="851"/>
                  </a:lnTo>
                  <a:lnTo>
                    <a:pt x="786" y="851"/>
                  </a:lnTo>
                  <a:lnTo>
                    <a:pt x="786" y="849"/>
                  </a:lnTo>
                  <a:lnTo>
                    <a:pt x="786" y="847"/>
                  </a:lnTo>
                  <a:lnTo>
                    <a:pt x="786" y="845"/>
                  </a:lnTo>
                  <a:lnTo>
                    <a:pt x="784" y="845"/>
                  </a:lnTo>
                  <a:close/>
                  <a:moveTo>
                    <a:pt x="0" y="0"/>
                  </a:moveTo>
                  <a:lnTo>
                    <a:pt x="0" y="491"/>
                  </a:lnTo>
                  <a:lnTo>
                    <a:pt x="8" y="489"/>
                  </a:lnTo>
                  <a:lnTo>
                    <a:pt x="10" y="489"/>
                  </a:lnTo>
                  <a:lnTo>
                    <a:pt x="12" y="489"/>
                  </a:lnTo>
                  <a:lnTo>
                    <a:pt x="17" y="487"/>
                  </a:lnTo>
                  <a:lnTo>
                    <a:pt x="19" y="487"/>
                  </a:lnTo>
                  <a:lnTo>
                    <a:pt x="25" y="487"/>
                  </a:lnTo>
                  <a:lnTo>
                    <a:pt x="27" y="487"/>
                  </a:lnTo>
                  <a:lnTo>
                    <a:pt x="32" y="487"/>
                  </a:lnTo>
                  <a:lnTo>
                    <a:pt x="39" y="487"/>
                  </a:lnTo>
                  <a:lnTo>
                    <a:pt x="41" y="485"/>
                  </a:lnTo>
                  <a:lnTo>
                    <a:pt x="46" y="485"/>
                  </a:lnTo>
                  <a:lnTo>
                    <a:pt x="65" y="484"/>
                  </a:lnTo>
                  <a:lnTo>
                    <a:pt x="82" y="482"/>
                  </a:lnTo>
                  <a:lnTo>
                    <a:pt x="93" y="482"/>
                  </a:lnTo>
                  <a:lnTo>
                    <a:pt x="98" y="480"/>
                  </a:lnTo>
                  <a:lnTo>
                    <a:pt x="100" y="480"/>
                  </a:lnTo>
                  <a:lnTo>
                    <a:pt x="109" y="480"/>
                  </a:lnTo>
                  <a:lnTo>
                    <a:pt x="114" y="482"/>
                  </a:lnTo>
                  <a:lnTo>
                    <a:pt x="134" y="482"/>
                  </a:lnTo>
                  <a:lnTo>
                    <a:pt x="146" y="484"/>
                  </a:lnTo>
                  <a:lnTo>
                    <a:pt x="155" y="484"/>
                  </a:lnTo>
                  <a:lnTo>
                    <a:pt x="158" y="482"/>
                  </a:lnTo>
                  <a:lnTo>
                    <a:pt x="172" y="479"/>
                  </a:lnTo>
                  <a:lnTo>
                    <a:pt x="180" y="474"/>
                  </a:lnTo>
                  <a:lnTo>
                    <a:pt x="183" y="472"/>
                  </a:lnTo>
                  <a:lnTo>
                    <a:pt x="188" y="472"/>
                  </a:lnTo>
                  <a:lnTo>
                    <a:pt x="202" y="477"/>
                  </a:lnTo>
                  <a:lnTo>
                    <a:pt x="219" y="484"/>
                  </a:lnTo>
                  <a:lnTo>
                    <a:pt x="239" y="494"/>
                  </a:lnTo>
                  <a:lnTo>
                    <a:pt x="251" y="502"/>
                  </a:lnTo>
                  <a:lnTo>
                    <a:pt x="265" y="509"/>
                  </a:lnTo>
                  <a:lnTo>
                    <a:pt x="268" y="511"/>
                  </a:lnTo>
                  <a:lnTo>
                    <a:pt x="272" y="516"/>
                  </a:lnTo>
                  <a:lnTo>
                    <a:pt x="275" y="519"/>
                  </a:lnTo>
                  <a:lnTo>
                    <a:pt x="278" y="519"/>
                  </a:lnTo>
                  <a:lnTo>
                    <a:pt x="282" y="521"/>
                  </a:lnTo>
                  <a:lnTo>
                    <a:pt x="287" y="519"/>
                  </a:lnTo>
                  <a:lnTo>
                    <a:pt x="290" y="518"/>
                  </a:lnTo>
                  <a:lnTo>
                    <a:pt x="292" y="518"/>
                  </a:lnTo>
                  <a:lnTo>
                    <a:pt x="295" y="518"/>
                  </a:lnTo>
                  <a:lnTo>
                    <a:pt x="297" y="519"/>
                  </a:lnTo>
                  <a:lnTo>
                    <a:pt x="299" y="519"/>
                  </a:lnTo>
                  <a:lnTo>
                    <a:pt x="299" y="519"/>
                  </a:lnTo>
                  <a:lnTo>
                    <a:pt x="301" y="519"/>
                  </a:lnTo>
                  <a:lnTo>
                    <a:pt x="299" y="518"/>
                  </a:lnTo>
                  <a:lnTo>
                    <a:pt x="299" y="518"/>
                  </a:lnTo>
                  <a:lnTo>
                    <a:pt x="297" y="516"/>
                  </a:lnTo>
                  <a:lnTo>
                    <a:pt x="299" y="514"/>
                  </a:lnTo>
                  <a:lnTo>
                    <a:pt x="299" y="513"/>
                  </a:lnTo>
                  <a:lnTo>
                    <a:pt x="301" y="513"/>
                  </a:lnTo>
                  <a:lnTo>
                    <a:pt x="302" y="513"/>
                  </a:lnTo>
                  <a:lnTo>
                    <a:pt x="307" y="511"/>
                  </a:lnTo>
                  <a:lnTo>
                    <a:pt x="309" y="511"/>
                  </a:lnTo>
                  <a:lnTo>
                    <a:pt x="316" y="513"/>
                  </a:lnTo>
                  <a:lnTo>
                    <a:pt x="319" y="513"/>
                  </a:lnTo>
                  <a:lnTo>
                    <a:pt x="323" y="513"/>
                  </a:lnTo>
                  <a:lnTo>
                    <a:pt x="326" y="513"/>
                  </a:lnTo>
                  <a:lnTo>
                    <a:pt x="328" y="513"/>
                  </a:lnTo>
                  <a:lnTo>
                    <a:pt x="331" y="516"/>
                  </a:lnTo>
                  <a:lnTo>
                    <a:pt x="333" y="518"/>
                  </a:lnTo>
                  <a:lnTo>
                    <a:pt x="340" y="523"/>
                  </a:lnTo>
                  <a:lnTo>
                    <a:pt x="341" y="523"/>
                  </a:lnTo>
                  <a:lnTo>
                    <a:pt x="341" y="523"/>
                  </a:lnTo>
                  <a:lnTo>
                    <a:pt x="343" y="525"/>
                  </a:lnTo>
                  <a:lnTo>
                    <a:pt x="343" y="526"/>
                  </a:lnTo>
                  <a:lnTo>
                    <a:pt x="343" y="526"/>
                  </a:lnTo>
                  <a:lnTo>
                    <a:pt x="343" y="526"/>
                  </a:lnTo>
                  <a:lnTo>
                    <a:pt x="345" y="526"/>
                  </a:lnTo>
                  <a:lnTo>
                    <a:pt x="345" y="526"/>
                  </a:lnTo>
                  <a:lnTo>
                    <a:pt x="346" y="526"/>
                  </a:lnTo>
                  <a:lnTo>
                    <a:pt x="348" y="526"/>
                  </a:lnTo>
                  <a:lnTo>
                    <a:pt x="350" y="526"/>
                  </a:lnTo>
                  <a:lnTo>
                    <a:pt x="357" y="533"/>
                  </a:lnTo>
                  <a:lnTo>
                    <a:pt x="357" y="533"/>
                  </a:lnTo>
                  <a:lnTo>
                    <a:pt x="357" y="535"/>
                  </a:lnTo>
                  <a:lnTo>
                    <a:pt x="357" y="535"/>
                  </a:lnTo>
                  <a:lnTo>
                    <a:pt x="358" y="535"/>
                  </a:lnTo>
                  <a:lnTo>
                    <a:pt x="358" y="535"/>
                  </a:lnTo>
                  <a:lnTo>
                    <a:pt x="360" y="533"/>
                  </a:lnTo>
                  <a:lnTo>
                    <a:pt x="362" y="533"/>
                  </a:lnTo>
                  <a:lnTo>
                    <a:pt x="362" y="533"/>
                  </a:lnTo>
                  <a:lnTo>
                    <a:pt x="363" y="535"/>
                  </a:lnTo>
                  <a:lnTo>
                    <a:pt x="365" y="535"/>
                  </a:lnTo>
                  <a:lnTo>
                    <a:pt x="367" y="536"/>
                  </a:lnTo>
                  <a:lnTo>
                    <a:pt x="368" y="536"/>
                  </a:lnTo>
                  <a:lnTo>
                    <a:pt x="368" y="536"/>
                  </a:lnTo>
                  <a:lnTo>
                    <a:pt x="370" y="533"/>
                  </a:lnTo>
                  <a:lnTo>
                    <a:pt x="374" y="535"/>
                  </a:lnTo>
                  <a:lnTo>
                    <a:pt x="375" y="535"/>
                  </a:lnTo>
                  <a:lnTo>
                    <a:pt x="380" y="535"/>
                  </a:lnTo>
                  <a:lnTo>
                    <a:pt x="380" y="535"/>
                  </a:lnTo>
                  <a:lnTo>
                    <a:pt x="382" y="535"/>
                  </a:lnTo>
                  <a:lnTo>
                    <a:pt x="382" y="535"/>
                  </a:lnTo>
                  <a:lnTo>
                    <a:pt x="382" y="533"/>
                  </a:lnTo>
                  <a:lnTo>
                    <a:pt x="384" y="533"/>
                  </a:lnTo>
                  <a:lnTo>
                    <a:pt x="385" y="535"/>
                  </a:lnTo>
                  <a:lnTo>
                    <a:pt x="385" y="535"/>
                  </a:lnTo>
                  <a:lnTo>
                    <a:pt x="387" y="535"/>
                  </a:lnTo>
                  <a:lnTo>
                    <a:pt x="387" y="533"/>
                  </a:lnTo>
                  <a:lnTo>
                    <a:pt x="385" y="531"/>
                  </a:lnTo>
                  <a:lnTo>
                    <a:pt x="384" y="531"/>
                  </a:lnTo>
                  <a:lnTo>
                    <a:pt x="382" y="531"/>
                  </a:lnTo>
                  <a:lnTo>
                    <a:pt x="380" y="531"/>
                  </a:lnTo>
                  <a:lnTo>
                    <a:pt x="380" y="530"/>
                  </a:lnTo>
                  <a:lnTo>
                    <a:pt x="380" y="528"/>
                  </a:lnTo>
                  <a:lnTo>
                    <a:pt x="382" y="528"/>
                  </a:lnTo>
                  <a:lnTo>
                    <a:pt x="382" y="528"/>
                  </a:lnTo>
                  <a:lnTo>
                    <a:pt x="384" y="528"/>
                  </a:lnTo>
                  <a:lnTo>
                    <a:pt x="385" y="526"/>
                  </a:lnTo>
                  <a:lnTo>
                    <a:pt x="387" y="528"/>
                  </a:lnTo>
                  <a:lnTo>
                    <a:pt x="387" y="530"/>
                  </a:lnTo>
                  <a:lnTo>
                    <a:pt x="387" y="530"/>
                  </a:lnTo>
                  <a:lnTo>
                    <a:pt x="389" y="530"/>
                  </a:lnTo>
                  <a:lnTo>
                    <a:pt x="392" y="531"/>
                  </a:lnTo>
                  <a:lnTo>
                    <a:pt x="392" y="531"/>
                  </a:lnTo>
                  <a:lnTo>
                    <a:pt x="394" y="531"/>
                  </a:lnTo>
                  <a:lnTo>
                    <a:pt x="394" y="530"/>
                  </a:lnTo>
                  <a:lnTo>
                    <a:pt x="394" y="528"/>
                  </a:lnTo>
                  <a:lnTo>
                    <a:pt x="396" y="526"/>
                  </a:lnTo>
                  <a:lnTo>
                    <a:pt x="397" y="526"/>
                  </a:lnTo>
                  <a:lnTo>
                    <a:pt x="399" y="526"/>
                  </a:lnTo>
                  <a:lnTo>
                    <a:pt x="401" y="526"/>
                  </a:lnTo>
                  <a:lnTo>
                    <a:pt x="402" y="526"/>
                  </a:lnTo>
                  <a:lnTo>
                    <a:pt x="404" y="528"/>
                  </a:lnTo>
                  <a:lnTo>
                    <a:pt x="402" y="528"/>
                  </a:lnTo>
                  <a:lnTo>
                    <a:pt x="402" y="530"/>
                  </a:lnTo>
                  <a:lnTo>
                    <a:pt x="402" y="530"/>
                  </a:lnTo>
                  <a:lnTo>
                    <a:pt x="402" y="530"/>
                  </a:lnTo>
                  <a:lnTo>
                    <a:pt x="402" y="531"/>
                  </a:lnTo>
                  <a:lnTo>
                    <a:pt x="404" y="531"/>
                  </a:lnTo>
                  <a:lnTo>
                    <a:pt x="404" y="531"/>
                  </a:lnTo>
                  <a:lnTo>
                    <a:pt x="404" y="533"/>
                  </a:lnTo>
                  <a:lnTo>
                    <a:pt x="404" y="533"/>
                  </a:lnTo>
                  <a:lnTo>
                    <a:pt x="404" y="533"/>
                  </a:lnTo>
                  <a:lnTo>
                    <a:pt x="404" y="533"/>
                  </a:lnTo>
                  <a:lnTo>
                    <a:pt x="406" y="535"/>
                  </a:lnTo>
                  <a:lnTo>
                    <a:pt x="406" y="535"/>
                  </a:lnTo>
                  <a:lnTo>
                    <a:pt x="408" y="535"/>
                  </a:lnTo>
                  <a:lnTo>
                    <a:pt x="409" y="536"/>
                  </a:lnTo>
                  <a:lnTo>
                    <a:pt x="411" y="536"/>
                  </a:lnTo>
                  <a:lnTo>
                    <a:pt x="411" y="536"/>
                  </a:lnTo>
                  <a:lnTo>
                    <a:pt x="411" y="538"/>
                  </a:lnTo>
                  <a:lnTo>
                    <a:pt x="411" y="540"/>
                  </a:lnTo>
                  <a:lnTo>
                    <a:pt x="411" y="540"/>
                  </a:lnTo>
                  <a:lnTo>
                    <a:pt x="413" y="540"/>
                  </a:lnTo>
                  <a:lnTo>
                    <a:pt x="413" y="540"/>
                  </a:lnTo>
                  <a:lnTo>
                    <a:pt x="414" y="540"/>
                  </a:lnTo>
                  <a:lnTo>
                    <a:pt x="414" y="538"/>
                  </a:lnTo>
                  <a:lnTo>
                    <a:pt x="416" y="538"/>
                  </a:lnTo>
                  <a:lnTo>
                    <a:pt x="416" y="538"/>
                  </a:lnTo>
                  <a:lnTo>
                    <a:pt x="418" y="542"/>
                  </a:lnTo>
                  <a:lnTo>
                    <a:pt x="421" y="545"/>
                  </a:lnTo>
                  <a:lnTo>
                    <a:pt x="423" y="545"/>
                  </a:lnTo>
                  <a:lnTo>
                    <a:pt x="423" y="547"/>
                  </a:lnTo>
                  <a:lnTo>
                    <a:pt x="426" y="550"/>
                  </a:lnTo>
                  <a:lnTo>
                    <a:pt x="426" y="550"/>
                  </a:lnTo>
                  <a:lnTo>
                    <a:pt x="426" y="552"/>
                  </a:lnTo>
                  <a:lnTo>
                    <a:pt x="425" y="553"/>
                  </a:lnTo>
                  <a:lnTo>
                    <a:pt x="423" y="553"/>
                  </a:lnTo>
                  <a:lnTo>
                    <a:pt x="423" y="553"/>
                  </a:lnTo>
                  <a:lnTo>
                    <a:pt x="421" y="552"/>
                  </a:lnTo>
                  <a:lnTo>
                    <a:pt x="421" y="552"/>
                  </a:lnTo>
                  <a:lnTo>
                    <a:pt x="419" y="555"/>
                  </a:lnTo>
                  <a:lnTo>
                    <a:pt x="419" y="557"/>
                  </a:lnTo>
                  <a:lnTo>
                    <a:pt x="419" y="557"/>
                  </a:lnTo>
                  <a:lnTo>
                    <a:pt x="419" y="559"/>
                  </a:lnTo>
                  <a:lnTo>
                    <a:pt x="419" y="560"/>
                  </a:lnTo>
                  <a:lnTo>
                    <a:pt x="419" y="560"/>
                  </a:lnTo>
                  <a:lnTo>
                    <a:pt x="419" y="562"/>
                  </a:lnTo>
                  <a:lnTo>
                    <a:pt x="419" y="562"/>
                  </a:lnTo>
                  <a:lnTo>
                    <a:pt x="418" y="562"/>
                  </a:lnTo>
                  <a:lnTo>
                    <a:pt x="418" y="564"/>
                  </a:lnTo>
                  <a:lnTo>
                    <a:pt x="418" y="564"/>
                  </a:lnTo>
                  <a:lnTo>
                    <a:pt x="419" y="564"/>
                  </a:lnTo>
                  <a:lnTo>
                    <a:pt x="419" y="564"/>
                  </a:lnTo>
                  <a:lnTo>
                    <a:pt x="421" y="564"/>
                  </a:lnTo>
                  <a:lnTo>
                    <a:pt x="423" y="564"/>
                  </a:lnTo>
                  <a:lnTo>
                    <a:pt x="423" y="564"/>
                  </a:lnTo>
                  <a:lnTo>
                    <a:pt x="423" y="564"/>
                  </a:lnTo>
                  <a:lnTo>
                    <a:pt x="423" y="562"/>
                  </a:lnTo>
                  <a:lnTo>
                    <a:pt x="426" y="560"/>
                  </a:lnTo>
                  <a:lnTo>
                    <a:pt x="426" y="560"/>
                  </a:lnTo>
                  <a:lnTo>
                    <a:pt x="428" y="560"/>
                  </a:lnTo>
                  <a:lnTo>
                    <a:pt x="430" y="560"/>
                  </a:lnTo>
                  <a:lnTo>
                    <a:pt x="431" y="560"/>
                  </a:lnTo>
                  <a:lnTo>
                    <a:pt x="433" y="559"/>
                  </a:lnTo>
                  <a:lnTo>
                    <a:pt x="433" y="557"/>
                  </a:lnTo>
                  <a:lnTo>
                    <a:pt x="435" y="557"/>
                  </a:lnTo>
                  <a:lnTo>
                    <a:pt x="436" y="557"/>
                  </a:lnTo>
                  <a:lnTo>
                    <a:pt x="438" y="559"/>
                  </a:lnTo>
                  <a:lnTo>
                    <a:pt x="438" y="557"/>
                  </a:lnTo>
                  <a:lnTo>
                    <a:pt x="440" y="557"/>
                  </a:lnTo>
                  <a:lnTo>
                    <a:pt x="440" y="557"/>
                  </a:lnTo>
                  <a:lnTo>
                    <a:pt x="441" y="557"/>
                  </a:lnTo>
                  <a:lnTo>
                    <a:pt x="441" y="557"/>
                  </a:lnTo>
                  <a:lnTo>
                    <a:pt x="443" y="557"/>
                  </a:lnTo>
                  <a:lnTo>
                    <a:pt x="448" y="560"/>
                  </a:lnTo>
                  <a:lnTo>
                    <a:pt x="450" y="562"/>
                  </a:lnTo>
                  <a:lnTo>
                    <a:pt x="453" y="565"/>
                  </a:lnTo>
                  <a:lnTo>
                    <a:pt x="455" y="569"/>
                  </a:lnTo>
                  <a:lnTo>
                    <a:pt x="457" y="574"/>
                  </a:lnTo>
                  <a:lnTo>
                    <a:pt x="457" y="575"/>
                  </a:lnTo>
                  <a:lnTo>
                    <a:pt x="455" y="577"/>
                  </a:lnTo>
                  <a:lnTo>
                    <a:pt x="455" y="579"/>
                  </a:lnTo>
                  <a:lnTo>
                    <a:pt x="453" y="581"/>
                  </a:lnTo>
                  <a:lnTo>
                    <a:pt x="453" y="581"/>
                  </a:lnTo>
                  <a:lnTo>
                    <a:pt x="452" y="582"/>
                  </a:lnTo>
                  <a:lnTo>
                    <a:pt x="452" y="584"/>
                  </a:lnTo>
                  <a:lnTo>
                    <a:pt x="450" y="584"/>
                  </a:lnTo>
                  <a:lnTo>
                    <a:pt x="450" y="586"/>
                  </a:lnTo>
                  <a:lnTo>
                    <a:pt x="450" y="587"/>
                  </a:lnTo>
                  <a:lnTo>
                    <a:pt x="448" y="586"/>
                  </a:lnTo>
                  <a:lnTo>
                    <a:pt x="448" y="586"/>
                  </a:lnTo>
                  <a:lnTo>
                    <a:pt x="448" y="584"/>
                  </a:lnTo>
                  <a:lnTo>
                    <a:pt x="448" y="584"/>
                  </a:lnTo>
                  <a:lnTo>
                    <a:pt x="448" y="582"/>
                  </a:lnTo>
                  <a:lnTo>
                    <a:pt x="448" y="582"/>
                  </a:lnTo>
                  <a:lnTo>
                    <a:pt x="448" y="581"/>
                  </a:lnTo>
                  <a:lnTo>
                    <a:pt x="450" y="579"/>
                  </a:lnTo>
                  <a:lnTo>
                    <a:pt x="448" y="579"/>
                  </a:lnTo>
                  <a:lnTo>
                    <a:pt x="441" y="579"/>
                  </a:lnTo>
                  <a:lnTo>
                    <a:pt x="438" y="579"/>
                  </a:lnTo>
                  <a:lnTo>
                    <a:pt x="436" y="579"/>
                  </a:lnTo>
                  <a:lnTo>
                    <a:pt x="436" y="579"/>
                  </a:lnTo>
                  <a:lnTo>
                    <a:pt x="436" y="581"/>
                  </a:lnTo>
                  <a:lnTo>
                    <a:pt x="440" y="584"/>
                  </a:lnTo>
                  <a:lnTo>
                    <a:pt x="441" y="587"/>
                  </a:lnTo>
                  <a:lnTo>
                    <a:pt x="441" y="589"/>
                  </a:lnTo>
                  <a:lnTo>
                    <a:pt x="441" y="591"/>
                  </a:lnTo>
                  <a:lnTo>
                    <a:pt x="441" y="592"/>
                  </a:lnTo>
                  <a:lnTo>
                    <a:pt x="438" y="592"/>
                  </a:lnTo>
                  <a:lnTo>
                    <a:pt x="438" y="594"/>
                  </a:lnTo>
                  <a:lnTo>
                    <a:pt x="436" y="596"/>
                  </a:lnTo>
                  <a:lnTo>
                    <a:pt x="436" y="596"/>
                  </a:lnTo>
                  <a:lnTo>
                    <a:pt x="436" y="598"/>
                  </a:lnTo>
                  <a:lnTo>
                    <a:pt x="438" y="598"/>
                  </a:lnTo>
                  <a:lnTo>
                    <a:pt x="441" y="598"/>
                  </a:lnTo>
                  <a:lnTo>
                    <a:pt x="443" y="599"/>
                  </a:lnTo>
                  <a:lnTo>
                    <a:pt x="443" y="599"/>
                  </a:lnTo>
                  <a:lnTo>
                    <a:pt x="443" y="599"/>
                  </a:lnTo>
                  <a:lnTo>
                    <a:pt x="445" y="599"/>
                  </a:lnTo>
                  <a:lnTo>
                    <a:pt x="445" y="598"/>
                  </a:lnTo>
                  <a:lnTo>
                    <a:pt x="447" y="598"/>
                  </a:lnTo>
                  <a:lnTo>
                    <a:pt x="447" y="599"/>
                  </a:lnTo>
                  <a:lnTo>
                    <a:pt x="448" y="599"/>
                  </a:lnTo>
                  <a:lnTo>
                    <a:pt x="448" y="601"/>
                  </a:lnTo>
                  <a:lnTo>
                    <a:pt x="448" y="603"/>
                  </a:lnTo>
                  <a:lnTo>
                    <a:pt x="448" y="604"/>
                  </a:lnTo>
                  <a:lnTo>
                    <a:pt x="445" y="604"/>
                  </a:lnTo>
                  <a:lnTo>
                    <a:pt x="443" y="606"/>
                  </a:lnTo>
                  <a:lnTo>
                    <a:pt x="445" y="606"/>
                  </a:lnTo>
                  <a:lnTo>
                    <a:pt x="445" y="608"/>
                  </a:lnTo>
                  <a:lnTo>
                    <a:pt x="448" y="606"/>
                  </a:lnTo>
                  <a:lnTo>
                    <a:pt x="450" y="608"/>
                  </a:lnTo>
                  <a:lnTo>
                    <a:pt x="452" y="608"/>
                  </a:lnTo>
                  <a:lnTo>
                    <a:pt x="452" y="608"/>
                  </a:lnTo>
                  <a:lnTo>
                    <a:pt x="453" y="613"/>
                  </a:lnTo>
                  <a:lnTo>
                    <a:pt x="453" y="615"/>
                  </a:lnTo>
                  <a:lnTo>
                    <a:pt x="453" y="616"/>
                  </a:lnTo>
                  <a:lnTo>
                    <a:pt x="455" y="618"/>
                  </a:lnTo>
                  <a:lnTo>
                    <a:pt x="460" y="621"/>
                  </a:lnTo>
                  <a:lnTo>
                    <a:pt x="460" y="620"/>
                  </a:lnTo>
                  <a:lnTo>
                    <a:pt x="462" y="620"/>
                  </a:lnTo>
                  <a:lnTo>
                    <a:pt x="462" y="618"/>
                  </a:lnTo>
                  <a:lnTo>
                    <a:pt x="462" y="618"/>
                  </a:lnTo>
                  <a:lnTo>
                    <a:pt x="462" y="616"/>
                  </a:lnTo>
                  <a:lnTo>
                    <a:pt x="462" y="618"/>
                  </a:lnTo>
                  <a:lnTo>
                    <a:pt x="464" y="618"/>
                  </a:lnTo>
                  <a:lnTo>
                    <a:pt x="464" y="618"/>
                  </a:lnTo>
                  <a:lnTo>
                    <a:pt x="465" y="618"/>
                  </a:lnTo>
                  <a:lnTo>
                    <a:pt x="467" y="618"/>
                  </a:lnTo>
                  <a:lnTo>
                    <a:pt x="469" y="616"/>
                  </a:lnTo>
                  <a:lnTo>
                    <a:pt x="472" y="616"/>
                  </a:lnTo>
                  <a:lnTo>
                    <a:pt x="477" y="620"/>
                  </a:lnTo>
                  <a:lnTo>
                    <a:pt x="482" y="621"/>
                  </a:lnTo>
                  <a:lnTo>
                    <a:pt x="482" y="621"/>
                  </a:lnTo>
                  <a:lnTo>
                    <a:pt x="486" y="625"/>
                  </a:lnTo>
                  <a:lnTo>
                    <a:pt x="486" y="623"/>
                  </a:lnTo>
                  <a:lnTo>
                    <a:pt x="486" y="623"/>
                  </a:lnTo>
                  <a:lnTo>
                    <a:pt x="487" y="623"/>
                  </a:lnTo>
                  <a:lnTo>
                    <a:pt x="487" y="623"/>
                  </a:lnTo>
                  <a:lnTo>
                    <a:pt x="487" y="621"/>
                  </a:lnTo>
                  <a:lnTo>
                    <a:pt x="486" y="621"/>
                  </a:lnTo>
                  <a:lnTo>
                    <a:pt x="486" y="621"/>
                  </a:lnTo>
                  <a:lnTo>
                    <a:pt x="486" y="620"/>
                  </a:lnTo>
                  <a:lnTo>
                    <a:pt x="486" y="620"/>
                  </a:lnTo>
                  <a:lnTo>
                    <a:pt x="484" y="620"/>
                  </a:lnTo>
                  <a:lnTo>
                    <a:pt x="482" y="620"/>
                  </a:lnTo>
                  <a:lnTo>
                    <a:pt x="481" y="618"/>
                  </a:lnTo>
                  <a:lnTo>
                    <a:pt x="481" y="618"/>
                  </a:lnTo>
                  <a:lnTo>
                    <a:pt x="481" y="616"/>
                  </a:lnTo>
                  <a:lnTo>
                    <a:pt x="484" y="616"/>
                  </a:lnTo>
                  <a:lnTo>
                    <a:pt x="489" y="618"/>
                  </a:lnTo>
                  <a:lnTo>
                    <a:pt x="491" y="618"/>
                  </a:lnTo>
                  <a:lnTo>
                    <a:pt x="492" y="618"/>
                  </a:lnTo>
                  <a:lnTo>
                    <a:pt x="492" y="620"/>
                  </a:lnTo>
                  <a:lnTo>
                    <a:pt x="494" y="621"/>
                  </a:lnTo>
                  <a:lnTo>
                    <a:pt x="494" y="623"/>
                  </a:lnTo>
                  <a:lnTo>
                    <a:pt x="492" y="623"/>
                  </a:lnTo>
                  <a:lnTo>
                    <a:pt x="491" y="623"/>
                  </a:lnTo>
                  <a:lnTo>
                    <a:pt x="489" y="623"/>
                  </a:lnTo>
                  <a:lnTo>
                    <a:pt x="491" y="625"/>
                  </a:lnTo>
                  <a:lnTo>
                    <a:pt x="491" y="625"/>
                  </a:lnTo>
                  <a:lnTo>
                    <a:pt x="492" y="626"/>
                  </a:lnTo>
                  <a:lnTo>
                    <a:pt x="494" y="626"/>
                  </a:lnTo>
                  <a:lnTo>
                    <a:pt x="498" y="630"/>
                  </a:lnTo>
                  <a:lnTo>
                    <a:pt x="499" y="632"/>
                  </a:lnTo>
                  <a:lnTo>
                    <a:pt x="501" y="633"/>
                  </a:lnTo>
                  <a:lnTo>
                    <a:pt x="503" y="637"/>
                  </a:lnTo>
                  <a:lnTo>
                    <a:pt x="504" y="643"/>
                  </a:lnTo>
                  <a:lnTo>
                    <a:pt x="504" y="645"/>
                  </a:lnTo>
                  <a:lnTo>
                    <a:pt x="506" y="647"/>
                  </a:lnTo>
                  <a:lnTo>
                    <a:pt x="506" y="650"/>
                  </a:lnTo>
                  <a:lnTo>
                    <a:pt x="504" y="652"/>
                  </a:lnTo>
                  <a:lnTo>
                    <a:pt x="504" y="654"/>
                  </a:lnTo>
                  <a:lnTo>
                    <a:pt x="504" y="655"/>
                  </a:lnTo>
                  <a:lnTo>
                    <a:pt x="504" y="657"/>
                  </a:lnTo>
                  <a:lnTo>
                    <a:pt x="503" y="657"/>
                  </a:lnTo>
                  <a:lnTo>
                    <a:pt x="504" y="659"/>
                  </a:lnTo>
                  <a:lnTo>
                    <a:pt x="506" y="659"/>
                  </a:lnTo>
                  <a:lnTo>
                    <a:pt x="508" y="660"/>
                  </a:lnTo>
                  <a:lnTo>
                    <a:pt x="509" y="662"/>
                  </a:lnTo>
                  <a:lnTo>
                    <a:pt x="509" y="662"/>
                  </a:lnTo>
                  <a:lnTo>
                    <a:pt x="511" y="664"/>
                  </a:lnTo>
                  <a:lnTo>
                    <a:pt x="513" y="664"/>
                  </a:lnTo>
                  <a:lnTo>
                    <a:pt x="518" y="667"/>
                  </a:lnTo>
                  <a:lnTo>
                    <a:pt x="523" y="672"/>
                  </a:lnTo>
                  <a:lnTo>
                    <a:pt x="528" y="677"/>
                  </a:lnTo>
                  <a:lnTo>
                    <a:pt x="530" y="679"/>
                  </a:lnTo>
                  <a:lnTo>
                    <a:pt x="531" y="679"/>
                  </a:lnTo>
                  <a:lnTo>
                    <a:pt x="533" y="681"/>
                  </a:lnTo>
                  <a:lnTo>
                    <a:pt x="535" y="686"/>
                  </a:lnTo>
                  <a:lnTo>
                    <a:pt x="538" y="688"/>
                  </a:lnTo>
                  <a:lnTo>
                    <a:pt x="540" y="689"/>
                  </a:lnTo>
                  <a:lnTo>
                    <a:pt x="540" y="691"/>
                  </a:lnTo>
                  <a:lnTo>
                    <a:pt x="540" y="694"/>
                  </a:lnTo>
                  <a:lnTo>
                    <a:pt x="540" y="696"/>
                  </a:lnTo>
                  <a:lnTo>
                    <a:pt x="540" y="696"/>
                  </a:lnTo>
                  <a:lnTo>
                    <a:pt x="540" y="698"/>
                  </a:lnTo>
                  <a:lnTo>
                    <a:pt x="540" y="698"/>
                  </a:lnTo>
                  <a:lnTo>
                    <a:pt x="540" y="699"/>
                  </a:lnTo>
                  <a:lnTo>
                    <a:pt x="540" y="701"/>
                  </a:lnTo>
                  <a:lnTo>
                    <a:pt x="538" y="701"/>
                  </a:lnTo>
                  <a:lnTo>
                    <a:pt x="537" y="701"/>
                  </a:lnTo>
                  <a:lnTo>
                    <a:pt x="537" y="703"/>
                  </a:lnTo>
                  <a:lnTo>
                    <a:pt x="538" y="703"/>
                  </a:lnTo>
                  <a:lnTo>
                    <a:pt x="540" y="705"/>
                  </a:lnTo>
                  <a:lnTo>
                    <a:pt x="543" y="705"/>
                  </a:lnTo>
                  <a:lnTo>
                    <a:pt x="545" y="708"/>
                  </a:lnTo>
                  <a:lnTo>
                    <a:pt x="547" y="713"/>
                  </a:lnTo>
                  <a:lnTo>
                    <a:pt x="548" y="725"/>
                  </a:lnTo>
                  <a:lnTo>
                    <a:pt x="548" y="727"/>
                  </a:lnTo>
                  <a:lnTo>
                    <a:pt x="550" y="728"/>
                  </a:lnTo>
                  <a:lnTo>
                    <a:pt x="550" y="730"/>
                  </a:lnTo>
                  <a:lnTo>
                    <a:pt x="552" y="732"/>
                  </a:lnTo>
                  <a:lnTo>
                    <a:pt x="550" y="732"/>
                  </a:lnTo>
                  <a:lnTo>
                    <a:pt x="550" y="733"/>
                  </a:lnTo>
                  <a:lnTo>
                    <a:pt x="550" y="733"/>
                  </a:lnTo>
                  <a:lnTo>
                    <a:pt x="550" y="735"/>
                  </a:lnTo>
                  <a:lnTo>
                    <a:pt x="550" y="735"/>
                  </a:lnTo>
                  <a:lnTo>
                    <a:pt x="550" y="735"/>
                  </a:lnTo>
                  <a:lnTo>
                    <a:pt x="550" y="737"/>
                  </a:lnTo>
                  <a:lnTo>
                    <a:pt x="550" y="737"/>
                  </a:lnTo>
                  <a:lnTo>
                    <a:pt x="550" y="739"/>
                  </a:lnTo>
                  <a:lnTo>
                    <a:pt x="550" y="739"/>
                  </a:lnTo>
                  <a:lnTo>
                    <a:pt x="552" y="740"/>
                  </a:lnTo>
                  <a:lnTo>
                    <a:pt x="552" y="739"/>
                  </a:lnTo>
                  <a:lnTo>
                    <a:pt x="552" y="739"/>
                  </a:lnTo>
                  <a:lnTo>
                    <a:pt x="554" y="739"/>
                  </a:lnTo>
                  <a:lnTo>
                    <a:pt x="554" y="737"/>
                  </a:lnTo>
                  <a:lnTo>
                    <a:pt x="554" y="737"/>
                  </a:lnTo>
                  <a:lnTo>
                    <a:pt x="555" y="737"/>
                  </a:lnTo>
                  <a:lnTo>
                    <a:pt x="555" y="737"/>
                  </a:lnTo>
                  <a:lnTo>
                    <a:pt x="555" y="739"/>
                  </a:lnTo>
                  <a:lnTo>
                    <a:pt x="555" y="740"/>
                  </a:lnTo>
                  <a:lnTo>
                    <a:pt x="555" y="742"/>
                  </a:lnTo>
                  <a:lnTo>
                    <a:pt x="559" y="742"/>
                  </a:lnTo>
                  <a:lnTo>
                    <a:pt x="560" y="742"/>
                  </a:lnTo>
                  <a:lnTo>
                    <a:pt x="560" y="744"/>
                  </a:lnTo>
                  <a:lnTo>
                    <a:pt x="555" y="744"/>
                  </a:lnTo>
                  <a:lnTo>
                    <a:pt x="554" y="745"/>
                  </a:lnTo>
                  <a:lnTo>
                    <a:pt x="552" y="745"/>
                  </a:lnTo>
                  <a:lnTo>
                    <a:pt x="550" y="745"/>
                  </a:lnTo>
                  <a:lnTo>
                    <a:pt x="548" y="744"/>
                  </a:lnTo>
                  <a:lnTo>
                    <a:pt x="547" y="742"/>
                  </a:lnTo>
                  <a:lnTo>
                    <a:pt x="547" y="742"/>
                  </a:lnTo>
                  <a:lnTo>
                    <a:pt x="547" y="740"/>
                  </a:lnTo>
                  <a:lnTo>
                    <a:pt x="547" y="740"/>
                  </a:lnTo>
                  <a:lnTo>
                    <a:pt x="545" y="739"/>
                  </a:lnTo>
                  <a:lnTo>
                    <a:pt x="543" y="739"/>
                  </a:lnTo>
                  <a:lnTo>
                    <a:pt x="543" y="737"/>
                  </a:lnTo>
                  <a:lnTo>
                    <a:pt x="543" y="735"/>
                  </a:lnTo>
                  <a:lnTo>
                    <a:pt x="545" y="735"/>
                  </a:lnTo>
                  <a:lnTo>
                    <a:pt x="543" y="735"/>
                  </a:lnTo>
                  <a:lnTo>
                    <a:pt x="538" y="733"/>
                  </a:lnTo>
                  <a:lnTo>
                    <a:pt x="537" y="733"/>
                  </a:lnTo>
                  <a:lnTo>
                    <a:pt x="535" y="732"/>
                  </a:lnTo>
                  <a:lnTo>
                    <a:pt x="535" y="730"/>
                  </a:lnTo>
                  <a:lnTo>
                    <a:pt x="535" y="728"/>
                  </a:lnTo>
                  <a:lnTo>
                    <a:pt x="537" y="727"/>
                  </a:lnTo>
                  <a:lnTo>
                    <a:pt x="535" y="727"/>
                  </a:lnTo>
                  <a:lnTo>
                    <a:pt x="535" y="727"/>
                  </a:lnTo>
                  <a:lnTo>
                    <a:pt x="533" y="728"/>
                  </a:lnTo>
                  <a:lnTo>
                    <a:pt x="533" y="728"/>
                  </a:lnTo>
                  <a:lnTo>
                    <a:pt x="533" y="730"/>
                  </a:lnTo>
                  <a:lnTo>
                    <a:pt x="531" y="730"/>
                  </a:lnTo>
                  <a:lnTo>
                    <a:pt x="531" y="732"/>
                  </a:lnTo>
                  <a:lnTo>
                    <a:pt x="530" y="733"/>
                  </a:lnTo>
                  <a:lnTo>
                    <a:pt x="530" y="735"/>
                  </a:lnTo>
                  <a:lnTo>
                    <a:pt x="530" y="737"/>
                  </a:lnTo>
                  <a:lnTo>
                    <a:pt x="526" y="739"/>
                  </a:lnTo>
                  <a:lnTo>
                    <a:pt x="526" y="740"/>
                  </a:lnTo>
                  <a:lnTo>
                    <a:pt x="528" y="742"/>
                  </a:lnTo>
                  <a:lnTo>
                    <a:pt x="528" y="740"/>
                  </a:lnTo>
                  <a:lnTo>
                    <a:pt x="530" y="740"/>
                  </a:lnTo>
                  <a:lnTo>
                    <a:pt x="531" y="739"/>
                  </a:lnTo>
                  <a:lnTo>
                    <a:pt x="533" y="739"/>
                  </a:lnTo>
                  <a:lnTo>
                    <a:pt x="535" y="739"/>
                  </a:lnTo>
                  <a:lnTo>
                    <a:pt x="537" y="739"/>
                  </a:lnTo>
                  <a:lnTo>
                    <a:pt x="538" y="739"/>
                  </a:lnTo>
                  <a:lnTo>
                    <a:pt x="542" y="740"/>
                  </a:lnTo>
                  <a:lnTo>
                    <a:pt x="545" y="744"/>
                  </a:lnTo>
                  <a:lnTo>
                    <a:pt x="547" y="744"/>
                  </a:lnTo>
                  <a:lnTo>
                    <a:pt x="547" y="745"/>
                  </a:lnTo>
                  <a:lnTo>
                    <a:pt x="545" y="749"/>
                  </a:lnTo>
                  <a:lnTo>
                    <a:pt x="545" y="749"/>
                  </a:lnTo>
                  <a:lnTo>
                    <a:pt x="548" y="749"/>
                  </a:lnTo>
                  <a:lnTo>
                    <a:pt x="548" y="749"/>
                  </a:lnTo>
                  <a:lnTo>
                    <a:pt x="550" y="749"/>
                  </a:lnTo>
                  <a:lnTo>
                    <a:pt x="554" y="750"/>
                  </a:lnTo>
                  <a:lnTo>
                    <a:pt x="557" y="752"/>
                  </a:lnTo>
                  <a:lnTo>
                    <a:pt x="559" y="754"/>
                  </a:lnTo>
                  <a:lnTo>
                    <a:pt x="560" y="757"/>
                  </a:lnTo>
                  <a:lnTo>
                    <a:pt x="569" y="766"/>
                  </a:lnTo>
                  <a:lnTo>
                    <a:pt x="571" y="767"/>
                  </a:lnTo>
                  <a:lnTo>
                    <a:pt x="571" y="769"/>
                  </a:lnTo>
                  <a:lnTo>
                    <a:pt x="571" y="771"/>
                  </a:lnTo>
                  <a:lnTo>
                    <a:pt x="571" y="771"/>
                  </a:lnTo>
                  <a:lnTo>
                    <a:pt x="572" y="771"/>
                  </a:lnTo>
                  <a:lnTo>
                    <a:pt x="576" y="771"/>
                  </a:lnTo>
                  <a:lnTo>
                    <a:pt x="576" y="771"/>
                  </a:lnTo>
                  <a:lnTo>
                    <a:pt x="576" y="771"/>
                  </a:lnTo>
                  <a:lnTo>
                    <a:pt x="576" y="769"/>
                  </a:lnTo>
                  <a:lnTo>
                    <a:pt x="576" y="769"/>
                  </a:lnTo>
                  <a:lnTo>
                    <a:pt x="576" y="769"/>
                  </a:lnTo>
                  <a:lnTo>
                    <a:pt x="577" y="769"/>
                  </a:lnTo>
                  <a:lnTo>
                    <a:pt x="577" y="767"/>
                  </a:lnTo>
                  <a:lnTo>
                    <a:pt x="577" y="766"/>
                  </a:lnTo>
                  <a:lnTo>
                    <a:pt x="581" y="764"/>
                  </a:lnTo>
                  <a:lnTo>
                    <a:pt x="584" y="764"/>
                  </a:lnTo>
                  <a:lnTo>
                    <a:pt x="588" y="764"/>
                  </a:lnTo>
                  <a:lnTo>
                    <a:pt x="591" y="767"/>
                  </a:lnTo>
                  <a:lnTo>
                    <a:pt x="591" y="769"/>
                  </a:lnTo>
                  <a:lnTo>
                    <a:pt x="591" y="769"/>
                  </a:lnTo>
                  <a:lnTo>
                    <a:pt x="591" y="769"/>
                  </a:lnTo>
                  <a:lnTo>
                    <a:pt x="593" y="769"/>
                  </a:lnTo>
                  <a:lnTo>
                    <a:pt x="594" y="771"/>
                  </a:lnTo>
                  <a:lnTo>
                    <a:pt x="596" y="771"/>
                  </a:lnTo>
                  <a:lnTo>
                    <a:pt x="596" y="772"/>
                  </a:lnTo>
                  <a:lnTo>
                    <a:pt x="598" y="776"/>
                  </a:lnTo>
                  <a:lnTo>
                    <a:pt x="599" y="776"/>
                  </a:lnTo>
                  <a:lnTo>
                    <a:pt x="601" y="776"/>
                  </a:lnTo>
                  <a:lnTo>
                    <a:pt x="603" y="774"/>
                  </a:lnTo>
                  <a:lnTo>
                    <a:pt x="604" y="774"/>
                  </a:lnTo>
                  <a:lnTo>
                    <a:pt x="603" y="772"/>
                  </a:lnTo>
                  <a:lnTo>
                    <a:pt x="603" y="772"/>
                  </a:lnTo>
                  <a:lnTo>
                    <a:pt x="603" y="771"/>
                  </a:lnTo>
                  <a:lnTo>
                    <a:pt x="603" y="771"/>
                  </a:lnTo>
                  <a:lnTo>
                    <a:pt x="601" y="766"/>
                  </a:lnTo>
                  <a:lnTo>
                    <a:pt x="601" y="764"/>
                  </a:lnTo>
                  <a:lnTo>
                    <a:pt x="601" y="762"/>
                  </a:lnTo>
                  <a:lnTo>
                    <a:pt x="603" y="761"/>
                  </a:lnTo>
                  <a:lnTo>
                    <a:pt x="604" y="761"/>
                  </a:lnTo>
                  <a:lnTo>
                    <a:pt x="604" y="759"/>
                  </a:lnTo>
                  <a:lnTo>
                    <a:pt x="604" y="755"/>
                  </a:lnTo>
                  <a:lnTo>
                    <a:pt x="604" y="754"/>
                  </a:lnTo>
                  <a:lnTo>
                    <a:pt x="604" y="752"/>
                  </a:lnTo>
                  <a:lnTo>
                    <a:pt x="603" y="752"/>
                  </a:lnTo>
                  <a:lnTo>
                    <a:pt x="603" y="754"/>
                  </a:lnTo>
                  <a:lnTo>
                    <a:pt x="603" y="754"/>
                  </a:lnTo>
                  <a:lnTo>
                    <a:pt x="603" y="755"/>
                  </a:lnTo>
                  <a:lnTo>
                    <a:pt x="601" y="757"/>
                  </a:lnTo>
                  <a:lnTo>
                    <a:pt x="601" y="757"/>
                  </a:lnTo>
                  <a:lnTo>
                    <a:pt x="599" y="757"/>
                  </a:lnTo>
                  <a:lnTo>
                    <a:pt x="599" y="755"/>
                  </a:lnTo>
                  <a:lnTo>
                    <a:pt x="598" y="755"/>
                  </a:lnTo>
                  <a:lnTo>
                    <a:pt x="598" y="755"/>
                  </a:lnTo>
                  <a:lnTo>
                    <a:pt x="594" y="759"/>
                  </a:lnTo>
                  <a:lnTo>
                    <a:pt x="593" y="759"/>
                  </a:lnTo>
                  <a:lnTo>
                    <a:pt x="591" y="761"/>
                  </a:lnTo>
                  <a:lnTo>
                    <a:pt x="589" y="761"/>
                  </a:lnTo>
                  <a:lnTo>
                    <a:pt x="588" y="761"/>
                  </a:lnTo>
                  <a:lnTo>
                    <a:pt x="586" y="761"/>
                  </a:lnTo>
                  <a:lnTo>
                    <a:pt x="586" y="759"/>
                  </a:lnTo>
                  <a:lnTo>
                    <a:pt x="586" y="759"/>
                  </a:lnTo>
                  <a:lnTo>
                    <a:pt x="588" y="757"/>
                  </a:lnTo>
                  <a:lnTo>
                    <a:pt x="588" y="757"/>
                  </a:lnTo>
                  <a:lnTo>
                    <a:pt x="589" y="755"/>
                  </a:lnTo>
                  <a:lnTo>
                    <a:pt x="591" y="755"/>
                  </a:lnTo>
                  <a:lnTo>
                    <a:pt x="593" y="755"/>
                  </a:lnTo>
                  <a:lnTo>
                    <a:pt x="594" y="754"/>
                  </a:lnTo>
                  <a:lnTo>
                    <a:pt x="593" y="752"/>
                  </a:lnTo>
                  <a:lnTo>
                    <a:pt x="591" y="752"/>
                  </a:lnTo>
                  <a:lnTo>
                    <a:pt x="591" y="750"/>
                  </a:lnTo>
                  <a:lnTo>
                    <a:pt x="591" y="750"/>
                  </a:lnTo>
                  <a:lnTo>
                    <a:pt x="591" y="749"/>
                  </a:lnTo>
                  <a:lnTo>
                    <a:pt x="591" y="747"/>
                  </a:lnTo>
                  <a:lnTo>
                    <a:pt x="593" y="745"/>
                  </a:lnTo>
                  <a:lnTo>
                    <a:pt x="594" y="744"/>
                  </a:lnTo>
                  <a:lnTo>
                    <a:pt x="596" y="744"/>
                  </a:lnTo>
                  <a:lnTo>
                    <a:pt x="598" y="745"/>
                  </a:lnTo>
                  <a:lnTo>
                    <a:pt x="598" y="744"/>
                  </a:lnTo>
                  <a:lnTo>
                    <a:pt x="598" y="744"/>
                  </a:lnTo>
                  <a:lnTo>
                    <a:pt x="596" y="740"/>
                  </a:lnTo>
                  <a:lnTo>
                    <a:pt x="596" y="739"/>
                  </a:lnTo>
                  <a:lnTo>
                    <a:pt x="598" y="737"/>
                  </a:lnTo>
                  <a:lnTo>
                    <a:pt x="598" y="735"/>
                  </a:lnTo>
                  <a:lnTo>
                    <a:pt x="599" y="735"/>
                  </a:lnTo>
                  <a:lnTo>
                    <a:pt x="599" y="733"/>
                  </a:lnTo>
                  <a:lnTo>
                    <a:pt x="603" y="733"/>
                  </a:lnTo>
                  <a:lnTo>
                    <a:pt x="606" y="732"/>
                  </a:lnTo>
                  <a:lnTo>
                    <a:pt x="610" y="732"/>
                  </a:lnTo>
                  <a:lnTo>
                    <a:pt x="610" y="733"/>
                  </a:lnTo>
                  <a:lnTo>
                    <a:pt x="611" y="735"/>
                  </a:lnTo>
                  <a:lnTo>
                    <a:pt x="611" y="735"/>
                  </a:lnTo>
                  <a:lnTo>
                    <a:pt x="613" y="733"/>
                  </a:lnTo>
                  <a:lnTo>
                    <a:pt x="613" y="732"/>
                  </a:lnTo>
                  <a:lnTo>
                    <a:pt x="613" y="728"/>
                  </a:lnTo>
                  <a:lnTo>
                    <a:pt x="613" y="728"/>
                  </a:lnTo>
                  <a:lnTo>
                    <a:pt x="613" y="727"/>
                  </a:lnTo>
                  <a:lnTo>
                    <a:pt x="613" y="725"/>
                  </a:lnTo>
                  <a:lnTo>
                    <a:pt x="613" y="725"/>
                  </a:lnTo>
                  <a:lnTo>
                    <a:pt x="615" y="723"/>
                  </a:lnTo>
                  <a:lnTo>
                    <a:pt x="613" y="723"/>
                  </a:lnTo>
                  <a:lnTo>
                    <a:pt x="615" y="720"/>
                  </a:lnTo>
                  <a:lnTo>
                    <a:pt x="620" y="718"/>
                  </a:lnTo>
                  <a:lnTo>
                    <a:pt x="623" y="716"/>
                  </a:lnTo>
                  <a:lnTo>
                    <a:pt x="628" y="708"/>
                  </a:lnTo>
                  <a:lnTo>
                    <a:pt x="630" y="706"/>
                  </a:lnTo>
                  <a:lnTo>
                    <a:pt x="632" y="703"/>
                  </a:lnTo>
                  <a:lnTo>
                    <a:pt x="632" y="703"/>
                  </a:lnTo>
                  <a:lnTo>
                    <a:pt x="633" y="701"/>
                  </a:lnTo>
                  <a:lnTo>
                    <a:pt x="633" y="699"/>
                  </a:lnTo>
                  <a:lnTo>
                    <a:pt x="633" y="699"/>
                  </a:lnTo>
                  <a:lnTo>
                    <a:pt x="633" y="698"/>
                  </a:lnTo>
                  <a:lnTo>
                    <a:pt x="635" y="696"/>
                  </a:lnTo>
                  <a:lnTo>
                    <a:pt x="635" y="696"/>
                  </a:lnTo>
                  <a:lnTo>
                    <a:pt x="640" y="691"/>
                  </a:lnTo>
                  <a:lnTo>
                    <a:pt x="642" y="691"/>
                  </a:lnTo>
                  <a:lnTo>
                    <a:pt x="645" y="691"/>
                  </a:lnTo>
                  <a:lnTo>
                    <a:pt x="647" y="689"/>
                  </a:lnTo>
                  <a:lnTo>
                    <a:pt x="650" y="688"/>
                  </a:lnTo>
                  <a:lnTo>
                    <a:pt x="654" y="686"/>
                  </a:lnTo>
                  <a:lnTo>
                    <a:pt x="654" y="682"/>
                  </a:lnTo>
                  <a:lnTo>
                    <a:pt x="654" y="682"/>
                  </a:lnTo>
                  <a:lnTo>
                    <a:pt x="654" y="682"/>
                  </a:lnTo>
                  <a:lnTo>
                    <a:pt x="655" y="681"/>
                  </a:lnTo>
                  <a:lnTo>
                    <a:pt x="661" y="679"/>
                  </a:lnTo>
                  <a:lnTo>
                    <a:pt x="662" y="679"/>
                  </a:lnTo>
                  <a:lnTo>
                    <a:pt x="664" y="679"/>
                  </a:lnTo>
                  <a:lnTo>
                    <a:pt x="664" y="677"/>
                  </a:lnTo>
                  <a:lnTo>
                    <a:pt x="666" y="676"/>
                  </a:lnTo>
                  <a:lnTo>
                    <a:pt x="666" y="676"/>
                  </a:lnTo>
                  <a:lnTo>
                    <a:pt x="669" y="676"/>
                  </a:lnTo>
                  <a:lnTo>
                    <a:pt x="671" y="674"/>
                  </a:lnTo>
                  <a:lnTo>
                    <a:pt x="671" y="674"/>
                  </a:lnTo>
                  <a:lnTo>
                    <a:pt x="672" y="672"/>
                  </a:lnTo>
                  <a:lnTo>
                    <a:pt x="674" y="672"/>
                  </a:lnTo>
                  <a:lnTo>
                    <a:pt x="678" y="672"/>
                  </a:lnTo>
                  <a:lnTo>
                    <a:pt x="679" y="672"/>
                  </a:lnTo>
                  <a:lnTo>
                    <a:pt x="681" y="672"/>
                  </a:lnTo>
                  <a:lnTo>
                    <a:pt x="681" y="671"/>
                  </a:lnTo>
                  <a:lnTo>
                    <a:pt x="686" y="669"/>
                  </a:lnTo>
                  <a:lnTo>
                    <a:pt x="684" y="669"/>
                  </a:lnTo>
                  <a:lnTo>
                    <a:pt x="679" y="669"/>
                  </a:lnTo>
                  <a:lnTo>
                    <a:pt x="679" y="669"/>
                  </a:lnTo>
                  <a:lnTo>
                    <a:pt x="679" y="669"/>
                  </a:lnTo>
                  <a:lnTo>
                    <a:pt x="679" y="667"/>
                  </a:lnTo>
                  <a:lnTo>
                    <a:pt x="679" y="667"/>
                  </a:lnTo>
                  <a:lnTo>
                    <a:pt x="681" y="667"/>
                  </a:lnTo>
                  <a:lnTo>
                    <a:pt x="681" y="667"/>
                  </a:lnTo>
                  <a:lnTo>
                    <a:pt x="683" y="665"/>
                  </a:lnTo>
                  <a:lnTo>
                    <a:pt x="683" y="665"/>
                  </a:lnTo>
                  <a:lnTo>
                    <a:pt x="683" y="664"/>
                  </a:lnTo>
                  <a:lnTo>
                    <a:pt x="684" y="662"/>
                  </a:lnTo>
                  <a:lnTo>
                    <a:pt x="686" y="662"/>
                  </a:lnTo>
                  <a:lnTo>
                    <a:pt x="688" y="664"/>
                  </a:lnTo>
                  <a:lnTo>
                    <a:pt x="688" y="664"/>
                  </a:lnTo>
                  <a:lnTo>
                    <a:pt x="688" y="665"/>
                  </a:lnTo>
                  <a:lnTo>
                    <a:pt x="689" y="665"/>
                  </a:lnTo>
                  <a:lnTo>
                    <a:pt x="689" y="665"/>
                  </a:lnTo>
                  <a:lnTo>
                    <a:pt x="691" y="665"/>
                  </a:lnTo>
                  <a:lnTo>
                    <a:pt x="691" y="665"/>
                  </a:lnTo>
                  <a:lnTo>
                    <a:pt x="696" y="665"/>
                  </a:lnTo>
                  <a:lnTo>
                    <a:pt x="701" y="665"/>
                  </a:lnTo>
                  <a:lnTo>
                    <a:pt x="703" y="664"/>
                  </a:lnTo>
                  <a:lnTo>
                    <a:pt x="705" y="662"/>
                  </a:lnTo>
                  <a:lnTo>
                    <a:pt x="706" y="660"/>
                  </a:lnTo>
                  <a:lnTo>
                    <a:pt x="708" y="660"/>
                  </a:lnTo>
                  <a:lnTo>
                    <a:pt x="711" y="655"/>
                  </a:lnTo>
                  <a:lnTo>
                    <a:pt x="715" y="647"/>
                  </a:lnTo>
                  <a:lnTo>
                    <a:pt x="717" y="645"/>
                  </a:lnTo>
                  <a:lnTo>
                    <a:pt x="720" y="640"/>
                  </a:lnTo>
                  <a:lnTo>
                    <a:pt x="722" y="638"/>
                  </a:lnTo>
                  <a:lnTo>
                    <a:pt x="722" y="637"/>
                  </a:lnTo>
                  <a:lnTo>
                    <a:pt x="722" y="630"/>
                  </a:lnTo>
                  <a:lnTo>
                    <a:pt x="723" y="628"/>
                  </a:lnTo>
                  <a:lnTo>
                    <a:pt x="727" y="623"/>
                  </a:lnTo>
                  <a:lnTo>
                    <a:pt x="727" y="621"/>
                  </a:lnTo>
                  <a:lnTo>
                    <a:pt x="727" y="620"/>
                  </a:lnTo>
                  <a:lnTo>
                    <a:pt x="727" y="618"/>
                  </a:lnTo>
                  <a:lnTo>
                    <a:pt x="728" y="616"/>
                  </a:lnTo>
                  <a:lnTo>
                    <a:pt x="730" y="615"/>
                  </a:lnTo>
                  <a:lnTo>
                    <a:pt x="732" y="613"/>
                  </a:lnTo>
                  <a:lnTo>
                    <a:pt x="734" y="613"/>
                  </a:lnTo>
                  <a:lnTo>
                    <a:pt x="740" y="606"/>
                  </a:lnTo>
                  <a:lnTo>
                    <a:pt x="740" y="606"/>
                  </a:lnTo>
                  <a:lnTo>
                    <a:pt x="740" y="604"/>
                  </a:lnTo>
                  <a:lnTo>
                    <a:pt x="740" y="603"/>
                  </a:lnTo>
                  <a:lnTo>
                    <a:pt x="740" y="603"/>
                  </a:lnTo>
                  <a:lnTo>
                    <a:pt x="742" y="601"/>
                  </a:lnTo>
                  <a:lnTo>
                    <a:pt x="744" y="599"/>
                  </a:lnTo>
                  <a:lnTo>
                    <a:pt x="745" y="599"/>
                  </a:lnTo>
                  <a:lnTo>
                    <a:pt x="747" y="599"/>
                  </a:lnTo>
                  <a:lnTo>
                    <a:pt x="751" y="601"/>
                  </a:lnTo>
                  <a:lnTo>
                    <a:pt x="752" y="603"/>
                  </a:lnTo>
                  <a:lnTo>
                    <a:pt x="752" y="603"/>
                  </a:lnTo>
                  <a:lnTo>
                    <a:pt x="754" y="603"/>
                  </a:lnTo>
                  <a:lnTo>
                    <a:pt x="756" y="603"/>
                  </a:lnTo>
                  <a:lnTo>
                    <a:pt x="756" y="603"/>
                  </a:lnTo>
                  <a:lnTo>
                    <a:pt x="756" y="601"/>
                  </a:lnTo>
                  <a:lnTo>
                    <a:pt x="754" y="599"/>
                  </a:lnTo>
                  <a:lnTo>
                    <a:pt x="754" y="598"/>
                  </a:lnTo>
                  <a:lnTo>
                    <a:pt x="754" y="598"/>
                  </a:lnTo>
                  <a:lnTo>
                    <a:pt x="754" y="596"/>
                  </a:lnTo>
                  <a:lnTo>
                    <a:pt x="754" y="596"/>
                  </a:lnTo>
                  <a:lnTo>
                    <a:pt x="756" y="596"/>
                  </a:lnTo>
                  <a:lnTo>
                    <a:pt x="756" y="596"/>
                  </a:lnTo>
                  <a:lnTo>
                    <a:pt x="756" y="596"/>
                  </a:lnTo>
                  <a:lnTo>
                    <a:pt x="757" y="594"/>
                  </a:lnTo>
                  <a:lnTo>
                    <a:pt x="757" y="592"/>
                  </a:lnTo>
                  <a:lnTo>
                    <a:pt x="759" y="592"/>
                  </a:lnTo>
                  <a:lnTo>
                    <a:pt x="759" y="591"/>
                  </a:lnTo>
                  <a:lnTo>
                    <a:pt x="759" y="591"/>
                  </a:lnTo>
                  <a:lnTo>
                    <a:pt x="759" y="584"/>
                  </a:lnTo>
                  <a:lnTo>
                    <a:pt x="757" y="581"/>
                  </a:lnTo>
                  <a:lnTo>
                    <a:pt x="757" y="581"/>
                  </a:lnTo>
                  <a:lnTo>
                    <a:pt x="757" y="579"/>
                  </a:lnTo>
                  <a:lnTo>
                    <a:pt x="756" y="577"/>
                  </a:lnTo>
                  <a:lnTo>
                    <a:pt x="754" y="577"/>
                  </a:lnTo>
                  <a:lnTo>
                    <a:pt x="754" y="575"/>
                  </a:lnTo>
                  <a:lnTo>
                    <a:pt x="754" y="574"/>
                  </a:lnTo>
                  <a:lnTo>
                    <a:pt x="756" y="570"/>
                  </a:lnTo>
                  <a:lnTo>
                    <a:pt x="754" y="569"/>
                  </a:lnTo>
                  <a:lnTo>
                    <a:pt x="754" y="567"/>
                  </a:lnTo>
                  <a:lnTo>
                    <a:pt x="754" y="565"/>
                  </a:lnTo>
                  <a:lnTo>
                    <a:pt x="754" y="564"/>
                  </a:lnTo>
                  <a:lnTo>
                    <a:pt x="756" y="562"/>
                  </a:lnTo>
                  <a:lnTo>
                    <a:pt x="756" y="562"/>
                  </a:lnTo>
                  <a:lnTo>
                    <a:pt x="756" y="562"/>
                  </a:lnTo>
                  <a:lnTo>
                    <a:pt x="757" y="564"/>
                  </a:lnTo>
                  <a:lnTo>
                    <a:pt x="757" y="565"/>
                  </a:lnTo>
                  <a:lnTo>
                    <a:pt x="757" y="565"/>
                  </a:lnTo>
                  <a:lnTo>
                    <a:pt x="759" y="565"/>
                  </a:lnTo>
                  <a:lnTo>
                    <a:pt x="759" y="565"/>
                  </a:lnTo>
                  <a:lnTo>
                    <a:pt x="761" y="567"/>
                  </a:lnTo>
                  <a:lnTo>
                    <a:pt x="759" y="567"/>
                  </a:lnTo>
                  <a:lnTo>
                    <a:pt x="759" y="569"/>
                  </a:lnTo>
                  <a:lnTo>
                    <a:pt x="759" y="570"/>
                  </a:lnTo>
                  <a:lnTo>
                    <a:pt x="761" y="570"/>
                  </a:lnTo>
                  <a:lnTo>
                    <a:pt x="762" y="572"/>
                  </a:lnTo>
                  <a:lnTo>
                    <a:pt x="762" y="574"/>
                  </a:lnTo>
                  <a:lnTo>
                    <a:pt x="762" y="574"/>
                  </a:lnTo>
                  <a:lnTo>
                    <a:pt x="762" y="575"/>
                  </a:lnTo>
                  <a:lnTo>
                    <a:pt x="762" y="575"/>
                  </a:lnTo>
                  <a:lnTo>
                    <a:pt x="762" y="575"/>
                  </a:lnTo>
                  <a:lnTo>
                    <a:pt x="762" y="577"/>
                  </a:lnTo>
                  <a:lnTo>
                    <a:pt x="762" y="577"/>
                  </a:lnTo>
                  <a:lnTo>
                    <a:pt x="762" y="577"/>
                  </a:lnTo>
                  <a:lnTo>
                    <a:pt x="762" y="577"/>
                  </a:lnTo>
                  <a:lnTo>
                    <a:pt x="764" y="577"/>
                  </a:lnTo>
                  <a:lnTo>
                    <a:pt x="764" y="577"/>
                  </a:lnTo>
                  <a:lnTo>
                    <a:pt x="766" y="579"/>
                  </a:lnTo>
                  <a:lnTo>
                    <a:pt x="766" y="579"/>
                  </a:lnTo>
                  <a:lnTo>
                    <a:pt x="766" y="579"/>
                  </a:lnTo>
                  <a:lnTo>
                    <a:pt x="766" y="579"/>
                  </a:lnTo>
                  <a:lnTo>
                    <a:pt x="769" y="582"/>
                  </a:lnTo>
                  <a:lnTo>
                    <a:pt x="767" y="582"/>
                  </a:lnTo>
                  <a:lnTo>
                    <a:pt x="767" y="584"/>
                  </a:lnTo>
                  <a:lnTo>
                    <a:pt x="767" y="586"/>
                  </a:lnTo>
                  <a:lnTo>
                    <a:pt x="771" y="604"/>
                  </a:lnTo>
                  <a:lnTo>
                    <a:pt x="773" y="604"/>
                  </a:lnTo>
                  <a:lnTo>
                    <a:pt x="773" y="604"/>
                  </a:lnTo>
                  <a:lnTo>
                    <a:pt x="773" y="604"/>
                  </a:lnTo>
                  <a:lnTo>
                    <a:pt x="776" y="604"/>
                  </a:lnTo>
                  <a:lnTo>
                    <a:pt x="776" y="606"/>
                  </a:lnTo>
                  <a:lnTo>
                    <a:pt x="778" y="606"/>
                  </a:lnTo>
                  <a:lnTo>
                    <a:pt x="778" y="608"/>
                  </a:lnTo>
                  <a:lnTo>
                    <a:pt x="778" y="609"/>
                  </a:lnTo>
                  <a:lnTo>
                    <a:pt x="779" y="611"/>
                  </a:lnTo>
                  <a:lnTo>
                    <a:pt x="779" y="611"/>
                  </a:lnTo>
                  <a:lnTo>
                    <a:pt x="779" y="613"/>
                  </a:lnTo>
                  <a:lnTo>
                    <a:pt x="779" y="615"/>
                  </a:lnTo>
                  <a:lnTo>
                    <a:pt x="779" y="615"/>
                  </a:lnTo>
                  <a:lnTo>
                    <a:pt x="779" y="615"/>
                  </a:lnTo>
                  <a:lnTo>
                    <a:pt x="778" y="615"/>
                  </a:lnTo>
                  <a:lnTo>
                    <a:pt x="778" y="616"/>
                  </a:lnTo>
                  <a:lnTo>
                    <a:pt x="776" y="616"/>
                  </a:lnTo>
                  <a:lnTo>
                    <a:pt x="776" y="615"/>
                  </a:lnTo>
                  <a:lnTo>
                    <a:pt x="774" y="615"/>
                  </a:lnTo>
                  <a:lnTo>
                    <a:pt x="774" y="615"/>
                  </a:lnTo>
                  <a:lnTo>
                    <a:pt x="773" y="616"/>
                  </a:lnTo>
                  <a:lnTo>
                    <a:pt x="773" y="616"/>
                  </a:lnTo>
                  <a:lnTo>
                    <a:pt x="773" y="616"/>
                  </a:lnTo>
                  <a:lnTo>
                    <a:pt x="771" y="616"/>
                  </a:lnTo>
                  <a:lnTo>
                    <a:pt x="771" y="616"/>
                  </a:lnTo>
                  <a:lnTo>
                    <a:pt x="766" y="618"/>
                  </a:lnTo>
                  <a:lnTo>
                    <a:pt x="762" y="620"/>
                  </a:lnTo>
                  <a:lnTo>
                    <a:pt x="762" y="621"/>
                  </a:lnTo>
                  <a:lnTo>
                    <a:pt x="761" y="623"/>
                  </a:lnTo>
                  <a:lnTo>
                    <a:pt x="761" y="625"/>
                  </a:lnTo>
                  <a:lnTo>
                    <a:pt x="759" y="626"/>
                  </a:lnTo>
                  <a:lnTo>
                    <a:pt x="761" y="628"/>
                  </a:lnTo>
                  <a:lnTo>
                    <a:pt x="762" y="630"/>
                  </a:lnTo>
                  <a:lnTo>
                    <a:pt x="766" y="633"/>
                  </a:lnTo>
                  <a:lnTo>
                    <a:pt x="766" y="633"/>
                  </a:lnTo>
                  <a:lnTo>
                    <a:pt x="766" y="635"/>
                  </a:lnTo>
                  <a:lnTo>
                    <a:pt x="764" y="638"/>
                  </a:lnTo>
                  <a:lnTo>
                    <a:pt x="764" y="638"/>
                  </a:lnTo>
                  <a:lnTo>
                    <a:pt x="767" y="640"/>
                  </a:lnTo>
                  <a:lnTo>
                    <a:pt x="767" y="640"/>
                  </a:lnTo>
                  <a:lnTo>
                    <a:pt x="769" y="642"/>
                  </a:lnTo>
                  <a:lnTo>
                    <a:pt x="769" y="645"/>
                  </a:lnTo>
                  <a:lnTo>
                    <a:pt x="771" y="647"/>
                  </a:lnTo>
                  <a:lnTo>
                    <a:pt x="771" y="649"/>
                  </a:lnTo>
                  <a:lnTo>
                    <a:pt x="771" y="652"/>
                  </a:lnTo>
                  <a:lnTo>
                    <a:pt x="771" y="654"/>
                  </a:lnTo>
                  <a:lnTo>
                    <a:pt x="769" y="655"/>
                  </a:lnTo>
                  <a:lnTo>
                    <a:pt x="769" y="657"/>
                  </a:lnTo>
                  <a:lnTo>
                    <a:pt x="766" y="655"/>
                  </a:lnTo>
                  <a:lnTo>
                    <a:pt x="764" y="657"/>
                  </a:lnTo>
                  <a:lnTo>
                    <a:pt x="757" y="664"/>
                  </a:lnTo>
                  <a:lnTo>
                    <a:pt x="757" y="664"/>
                  </a:lnTo>
                  <a:lnTo>
                    <a:pt x="756" y="664"/>
                  </a:lnTo>
                  <a:lnTo>
                    <a:pt x="754" y="665"/>
                  </a:lnTo>
                  <a:lnTo>
                    <a:pt x="751" y="671"/>
                  </a:lnTo>
                  <a:lnTo>
                    <a:pt x="751" y="672"/>
                  </a:lnTo>
                  <a:lnTo>
                    <a:pt x="745" y="676"/>
                  </a:lnTo>
                  <a:lnTo>
                    <a:pt x="744" y="677"/>
                  </a:lnTo>
                  <a:lnTo>
                    <a:pt x="742" y="677"/>
                  </a:lnTo>
                  <a:lnTo>
                    <a:pt x="740" y="679"/>
                  </a:lnTo>
                  <a:lnTo>
                    <a:pt x="742" y="679"/>
                  </a:lnTo>
                  <a:lnTo>
                    <a:pt x="742" y="681"/>
                  </a:lnTo>
                  <a:lnTo>
                    <a:pt x="744" y="681"/>
                  </a:lnTo>
                  <a:lnTo>
                    <a:pt x="744" y="682"/>
                  </a:lnTo>
                  <a:lnTo>
                    <a:pt x="744" y="682"/>
                  </a:lnTo>
                  <a:lnTo>
                    <a:pt x="742" y="684"/>
                  </a:lnTo>
                  <a:lnTo>
                    <a:pt x="742" y="684"/>
                  </a:lnTo>
                  <a:lnTo>
                    <a:pt x="740" y="686"/>
                  </a:lnTo>
                  <a:lnTo>
                    <a:pt x="739" y="686"/>
                  </a:lnTo>
                  <a:lnTo>
                    <a:pt x="737" y="688"/>
                  </a:lnTo>
                  <a:lnTo>
                    <a:pt x="735" y="689"/>
                  </a:lnTo>
                  <a:lnTo>
                    <a:pt x="735" y="691"/>
                  </a:lnTo>
                  <a:lnTo>
                    <a:pt x="735" y="691"/>
                  </a:lnTo>
                  <a:lnTo>
                    <a:pt x="735" y="693"/>
                  </a:lnTo>
                  <a:lnTo>
                    <a:pt x="737" y="694"/>
                  </a:lnTo>
                  <a:lnTo>
                    <a:pt x="737" y="694"/>
                  </a:lnTo>
                  <a:lnTo>
                    <a:pt x="737" y="696"/>
                  </a:lnTo>
                  <a:lnTo>
                    <a:pt x="737" y="698"/>
                  </a:lnTo>
                  <a:lnTo>
                    <a:pt x="734" y="701"/>
                  </a:lnTo>
                  <a:lnTo>
                    <a:pt x="734" y="703"/>
                  </a:lnTo>
                  <a:lnTo>
                    <a:pt x="732" y="703"/>
                  </a:lnTo>
                  <a:lnTo>
                    <a:pt x="730" y="701"/>
                  </a:lnTo>
                  <a:lnTo>
                    <a:pt x="728" y="701"/>
                  </a:lnTo>
                  <a:lnTo>
                    <a:pt x="728" y="703"/>
                  </a:lnTo>
                  <a:lnTo>
                    <a:pt x="728" y="703"/>
                  </a:lnTo>
                  <a:lnTo>
                    <a:pt x="728" y="703"/>
                  </a:lnTo>
                  <a:lnTo>
                    <a:pt x="730" y="706"/>
                  </a:lnTo>
                  <a:lnTo>
                    <a:pt x="730" y="708"/>
                  </a:lnTo>
                  <a:lnTo>
                    <a:pt x="732" y="710"/>
                  </a:lnTo>
                  <a:lnTo>
                    <a:pt x="732" y="711"/>
                  </a:lnTo>
                  <a:lnTo>
                    <a:pt x="732" y="713"/>
                  </a:lnTo>
                  <a:lnTo>
                    <a:pt x="730" y="720"/>
                  </a:lnTo>
                  <a:lnTo>
                    <a:pt x="730" y="722"/>
                  </a:lnTo>
                  <a:lnTo>
                    <a:pt x="730" y="723"/>
                  </a:lnTo>
                  <a:lnTo>
                    <a:pt x="730" y="723"/>
                  </a:lnTo>
                  <a:lnTo>
                    <a:pt x="728" y="725"/>
                  </a:lnTo>
                  <a:lnTo>
                    <a:pt x="728" y="725"/>
                  </a:lnTo>
                  <a:lnTo>
                    <a:pt x="728" y="725"/>
                  </a:lnTo>
                  <a:lnTo>
                    <a:pt x="727" y="725"/>
                  </a:lnTo>
                  <a:lnTo>
                    <a:pt x="727" y="725"/>
                  </a:lnTo>
                  <a:lnTo>
                    <a:pt x="725" y="730"/>
                  </a:lnTo>
                  <a:lnTo>
                    <a:pt x="725" y="730"/>
                  </a:lnTo>
                  <a:lnTo>
                    <a:pt x="727" y="730"/>
                  </a:lnTo>
                  <a:lnTo>
                    <a:pt x="727" y="728"/>
                  </a:lnTo>
                  <a:lnTo>
                    <a:pt x="728" y="728"/>
                  </a:lnTo>
                  <a:lnTo>
                    <a:pt x="730" y="730"/>
                  </a:lnTo>
                  <a:lnTo>
                    <a:pt x="730" y="732"/>
                  </a:lnTo>
                  <a:lnTo>
                    <a:pt x="730" y="735"/>
                  </a:lnTo>
                  <a:lnTo>
                    <a:pt x="732" y="737"/>
                  </a:lnTo>
                  <a:lnTo>
                    <a:pt x="732" y="740"/>
                  </a:lnTo>
                  <a:lnTo>
                    <a:pt x="734" y="742"/>
                  </a:lnTo>
                  <a:lnTo>
                    <a:pt x="730" y="750"/>
                  </a:lnTo>
                  <a:lnTo>
                    <a:pt x="730" y="752"/>
                  </a:lnTo>
                  <a:lnTo>
                    <a:pt x="730" y="754"/>
                  </a:lnTo>
                  <a:lnTo>
                    <a:pt x="730" y="755"/>
                  </a:lnTo>
                  <a:lnTo>
                    <a:pt x="730" y="755"/>
                  </a:lnTo>
                  <a:lnTo>
                    <a:pt x="728" y="759"/>
                  </a:lnTo>
                  <a:lnTo>
                    <a:pt x="728" y="762"/>
                  </a:lnTo>
                  <a:lnTo>
                    <a:pt x="728" y="766"/>
                  </a:lnTo>
                  <a:lnTo>
                    <a:pt x="727" y="769"/>
                  </a:lnTo>
                  <a:lnTo>
                    <a:pt x="725" y="771"/>
                  </a:lnTo>
                  <a:lnTo>
                    <a:pt x="723" y="772"/>
                  </a:lnTo>
                  <a:lnTo>
                    <a:pt x="722" y="771"/>
                  </a:lnTo>
                  <a:lnTo>
                    <a:pt x="720" y="771"/>
                  </a:lnTo>
                  <a:lnTo>
                    <a:pt x="715" y="769"/>
                  </a:lnTo>
                  <a:lnTo>
                    <a:pt x="715" y="769"/>
                  </a:lnTo>
                  <a:lnTo>
                    <a:pt x="713" y="767"/>
                  </a:lnTo>
                  <a:lnTo>
                    <a:pt x="711" y="767"/>
                  </a:lnTo>
                  <a:lnTo>
                    <a:pt x="708" y="767"/>
                  </a:lnTo>
                  <a:lnTo>
                    <a:pt x="701" y="769"/>
                  </a:lnTo>
                  <a:lnTo>
                    <a:pt x="698" y="769"/>
                  </a:lnTo>
                  <a:lnTo>
                    <a:pt x="691" y="767"/>
                  </a:lnTo>
                  <a:lnTo>
                    <a:pt x="691" y="767"/>
                  </a:lnTo>
                  <a:lnTo>
                    <a:pt x="691" y="769"/>
                  </a:lnTo>
                  <a:lnTo>
                    <a:pt x="686" y="772"/>
                  </a:lnTo>
                  <a:lnTo>
                    <a:pt x="688" y="774"/>
                  </a:lnTo>
                  <a:lnTo>
                    <a:pt x="688" y="776"/>
                  </a:lnTo>
                  <a:lnTo>
                    <a:pt x="684" y="778"/>
                  </a:lnTo>
                  <a:lnTo>
                    <a:pt x="684" y="778"/>
                  </a:lnTo>
                  <a:lnTo>
                    <a:pt x="684" y="779"/>
                  </a:lnTo>
                  <a:lnTo>
                    <a:pt x="684" y="779"/>
                  </a:lnTo>
                  <a:lnTo>
                    <a:pt x="686" y="781"/>
                  </a:lnTo>
                  <a:lnTo>
                    <a:pt x="686" y="783"/>
                  </a:lnTo>
                  <a:lnTo>
                    <a:pt x="686" y="784"/>
                  </a:lnTo>
                  <a:lnTo>
                    <a:pt x="684" y="788"/>
                  </a:lnTo>
                  <a:lnTo>
                    <a:pt x="684" y="788"/>
                  </a:lnTo>
                  <a:lnTo>
                    <a:pt x="683" y="789"/>
                  </a:lnTo>
                  <a:lnTo>
                    <a:pt x="683" y="789"/>
                  </a:lnTo>
                  <a:lnTo>
                    <a:pt x="681" y="789"/>
                  </a:lnTo>
                  <a:lnTo>
                    <a:pt x="681" y="791"/>
                  </a:lnTo>
                  <a:lnTo>
                    <a:pt x="681" y="791"/>
                  </a:lnTo>
                  <a:lnTo>
                    <a:pt x="679" y="791"/>
                  </a:lnTo>
                  <a:lnTo>
                    <a:pt x="678" y="793"/>
                  </a:lnTo>
                  <a:lnTo>
                    <a:pt x="676" y="795"/>
                  </a:lnTo>
                  <a:lnTo>
                    <a:pt x="676" y="795"/>
                  </a:lnTo>
                  <a:lnTo>
                    <a:pt x="676" y="796"/>
                  </a:lnTo>
                  <a:lnTo>
                    <a:pt x="676" y="796"/>
                  </a:lnTo>
                  <a:lnTo>
                    <a:pt x="676" y="798"/>
                  </a:lnTo>
                  <a:lnTo>
                    <a:pt x="676" y="798"/>
                  </a:lnTo>
                  <a:lnTo>
                    <a:pt x="678" y="800"/>
                  </a:lnTo>
                  <a:lnTo>
                    <a:pt x="678" y="801"/>
                  </a:lnTo>
                  <a:lnTo>
                    <a:pt x="681" y="801"/>
                  </a:lnTo>
                  <a:lnTo>
                    <a:pt x="686" y="800"/>
                  </a:lnTo>
                  <a:lnTo>
                    <a:pt x="688" y="798"/>
                  </a:lnTo>
                  <a:lnTo>
                    <a:pt x="693" y="795"/>
                  </a:lnTo>
                  <a:lnTo>
                    <a:pt x="694" y="795"/>
                  </a:lnTo>
                  <a:lnTo>
                    <a:pt x="700" y="796"/>
                  </a:lnTo>
                  <a:lnTo>
                    <a:pt x="703" y="796"/>
                  </a:lnTo>
                  <a:lnTo>
                    <a:pt x="706" y="795"/>
                  </a:lnTo>
                  <a:lnTo>
                    <a:pt x="706" y="793"/>
                  </a:lnTo>
                  <a:lnTo>
                    <a:pt x="710" y="791"/>
                  </a:lnTo>
                  <a:lnTo>
                    <a:pt x="711" y="789"/>
                  </a:lnTo>
                  <a:lnTo>
                    <a:pt x="718" y="791"/>
                  </a:lnTo>
                  <a:lnTo>
                    <a:pt x="720" y="789"/>
                  </a:lnTo>
                  <a:lnTo>
                    <a:pt x="722" y="788"/>
                  </a:lnTo>
                  <a:lnTo>
                    <a:pt x="723" y="786"/>
                  </a:lnTo>
                  <a:lnTo>
                    <a:pt x="725" y="786"/>
                  </a:lnTo>
                  <a:lnTo>
                    <a:pt x="727" y="786"/>
                  </a:lnTo>
                  <a:lnTo>
                    <a:pt x="730" y="786"/>
                  </a:lnTo>
                  <a:lnTo>
                    <a:pt x="732" y="786"/>
                  </a:lnTo>
                  <a:lnTo>
                    <a:pt x="734" y="786"/>
                  </a:lnTo>
                  <a:lnTo>
                    <a:pt x="734" y="786"/>
                  </a:lnTo>
                  <a:lnTo>
                    <a:pt x="737" y="786"/>
                  </a:lnTo>
                  <a:lnTo>
                    <a:pt x="737" y="786"/>
                  </a:lnTo>
                  <a:lnTo>
                    <a:pt x="739" y="788"/>
                  </a:lnTo>
                  <a:lnTo>
                    <a:pt x="742" y="789"/>
                  </a:lnTo>
                  <a:lnTo>
                    <a:pt x="747" y="791"/>
                  </a:lnTo>
                  <a:lnTo>
                    <a:pt x="749" y="791"/>
                  </a:lnTo>
                  <a:lnTo>
                    <a:pt x="749" y="791"/>
                  </a:lnTo>
                  <a:lnTo>
                    <a:pt x="751" y="788"/>
                  </a:lnTo>
                  <a:lnTo>
                    <a:pt x="754" y="788"/>
                  </a:lnTo>
                  <a:lnTo>
                    <a:pt x="754" y="786"/>
                  </a:lnTo>
                  <a:lnTo>
                    <a:pt x="754" y="786"/>
                  </a:lnTo>
                  <a:lnTo>
                    <a:pt x="754" y="784"/>
                  </a:lnTo>
                  <a:lnTo>
                    <a:pt x="754" y="781"/>
                  </a:lnTo>
                  <a:lnTo>
                    <a:pt x="754" y="779"/>
                  </a:lnTo>
                  <a:lnTo>
                    <a:pt x="756" y="779"/>
                  </a:lnTo>
                  <a:lnTo>
                    <a:pt x="756" y="776"/>
                  </a:lnTo>
                  <a:lnTo>
                    <a:pt x="756" y="774"/>
                  </a:lnTo>
                  <a:lnTo>
                    <a:pt x="757" y="769"/>
                  </a:lnTo>
                  <a:lnTo>
                    <a:pt x="759" y="764"/>
                  </a:lnTo>
                  <a:lnTo>
                    <a:pt x="759" y="764"/>
                  </a:lnTo>
                  <a:lnTo>
                    <a:pt x="759" y="762"/>
                  </a:lnTo>
                  <a:lnTo>
                    <a:pt x="761" y="761"/>
                  </a:lnTo>
                  <a:lnTo>
                    <a:pt x="762" y="761"/>
                  </a:lnTo>
                  <a:lnTo>
                    <a:pt x="762" y="759"/>
                  </a:lnTo>
                  <a:lnTo>
                    <a:pt x="764" y="757"/>
                  </a:lnTo>
                  <a:lnTo>
                    <a:pt x="764" y="755"/>
                  </a:lnTo>
                  <a:lnTo>
                    <a:pt x="764" y="755"/>
                  </a:lnTo>
                  <a:lnTo>
                    <a:pt x="764" y="749"/>
                  </a:lnTo>
                  <a:lnTo>
                    <a:pt x="766" y="747"/>
                  </a:lnTo>
                  <a:lnTo>
                    <a:pt x="766" y="745"/>
                  </a:lnTo>
                  <a:lnTo>
                    <a:pt x="767" y="744"/>
                  </a:lnTo>
                  <a:lnTo>
                    <a:pt x="766" y="740"/>
                  </a:lnTo>
                  <a:lnTo>
                    <a:pt x="766" y="740"/>
                  </a:lnTo>
                  <a:lnTo>
                    <a:pt x="766" y="739"/>
                  </a:lnTo>
                  <a:lnTo>
                    <a:pt x="766" y="737"/>
                  </a:lnTo>
                  <a:lnTo>
                    <a:pt x="766" y="735"/>
                  </a:lnTo>
                  <a:lnTo>
                    <a:pt x="769" y="727"/>
                  </a:lnTo>
                  <a:lnTo>
                    <a:pt x="769" y="725"/>
                  </a:lnTo>
                  <a:lnTo>
                    <a:pt x="776" y="720"/>
                  </a:lnTo>
                  <a:lnTo>
                    <a:pt x="778" y="716"/>
                  </a:lnTo>
                  <a:lnTo>
                    <a:pt x="778" y="715"/>
                  </a:lnTo>
                  <a:lnTo>
                    <a:pt x="778" y="715"/>
                  </a:lnTo>
                  <a:lnTo>
                    <a:pt x="778" y="715"/>
                  </a:lnTo>
                  <a:lnTo>
                    <a:pt x="776" y="711"/>
                  </a:lnTo>
                  <a:lnTo>
                    <a:pt x="776" y="711"/>
                  </a:lnTo>
                  <a:lnTo>
                    <a:pt x="776" y="710"/>
                  </a:lnTo>
                  <a:lnTo>
                    <a:pt x="779" y="705"/>
                  </a:lnTo>
                  <a:lnTo>
                    <a:pt x="781" y="703"/>
                  </a:lnTo>
                  <a:lnTo>
                    <a:pt x="781" y="701"/>
                  </a:lnTo>
                  <a:lnTo>
                    <a:pt x="783" y="701"/>
                  </a:lnTo>
                  <a:lnTo>
                    <a:pt x="784" y="701"/>
                  </a:lnTo>
                  <a:lnTo>
                    <a:pt x="790" y="708"/>
                  </a:lnTo>
                  <a:lnTo>
                    <a:pt x="790" y="710"/>
                  </a:lnTo>
                  <a:lnTo>
                    <a:pt x="788" y="711"/>
                  </a:lnTo>
                  <a:lnTo>
                    <a:pt x="788" y="711"/>
                  </a:lnTo>
                  <a:lnTo>
                    <a:pt x="790" y="713"/>
                  </a:lnTo>
                  <a:lnTo>
                    <a:pt x="793" y="715"/>
                  </a:lnTo>
                  <a:lnTo>
                    <a:pt x="795" y="716"/>
                  </a:lnTo>
                  <a:lnTo>
                    <a:pt x="798" y="727"/>
                  </a:lnTo>
                  <a:lnTo>
                    <a:pt x="800" y="732"/>
                  </a:lnTo>
                  <a:lnTo>
                    <a:pt x="800" y="733"/>
                  </a:lnTo>
                  <a:lnTo>
                    <a:pt x="803" y="735"/>
                  </a:lnTo>
                  <a:lnTo>
                    <a:pt x="805" y="735"/>
                  </a:lnTo>
                  <a:lnTo>
                    <a:pt x="807" y="739"/>
                  </a:lnTo>
                  <a:lnTo>
                    <a:pt x="807" y="740"/>
                  </a:lnTo>
                  <a:lnTo>
                    <a:pt x="810" y="742"/>
                  </a:lnTo>
                  <a:lnTo>
                    <a:pt x="813" y="744"/>
                  </a:lnTo>
                  <a:lnTo>
                    <a:pt x="813" y="745"/>
                  </a:lnTo>
                  <a:lnTo>
                    <a:pt x="813" y="745"/>
                  </a:lnTo>
                  <a:lnTo>
                    <a:pt x="813" y="747"/>
                  </a:lnTo>
                  <a:lnTo>
                    <a:pt x="813" y="747"/>
                  </a:lnTo>
                  <a:lnTo>
                    <a:pt x="813" y="749"/>
                  </a:lnTo>
                  <a:lnTo>
                    <a:pt x="815" y="749"/>
                  </a:lnTo>
                  <a:lnTo>
                    <a:pt x="817" y="750"/>
                  </a:lnTo>
                  <a:lnTo>
                    <a:pt x="817" y="750"/>
                  </a:lnTo>
                  <a:lnTo>
                    <a:pt x="817" y="750"/>
                  </a:lnTo>
                  <a:lnTo>
                    <a:pt x="818" y="752"/>
                  </a:lnTo>
                  <a:lnTo>
                    <a:pt x="818" y="752"/>
                  </a:lnTo>
                  <a:lnTo>
                    <a:pt x="820" y="752"/>
                  </a:lnTo>
                  <a:lnTo>
                    <a:pt x="822" y="754"/>
                  </a:lnTo>
                  <a:lnTo>
                    <a:pt x="822" y="755"/>
                  </a:lnTo>
                  <a:lnTo>
                    <a:pt x="824" y="757"/>
                  </a:lnTo>
                  <a:lnTo>
                    <a:pt x="822" y="759"/>
                  </a:lnTo>
                  <a:lnTo>
                    <a:pt x="822" y="757"/>
                  </a:lnTo>
                  <a:lnTo>
                    <a:pt x="820" y="755"/>
                  </a:lnTo>
                  <a:lnTo>
                    <a:pt x="818" y="755"/>
                  </a:lnTo>
                  <a:lnTo>
                    <a:pt x="818" y="757"/>
                  </a:lnTo>
                  <a:lnTo>
                    <a:pt x="817" y="764"/>
                  </a:lnTo>
                  <a:lnTo>
                    <a:pt x="817" y="767"/>
                  </a:lnTo>
                  <a:lnTo>
                    <a:pt x="818" y="776"/>
                  </a:lnTo>
                  <a:lnTo>
                    <a:pt x="820" y="779"/>
                  </a:lnTo>
                  <a:lnTo>
                    <a:pt x="818" y="781"/>
                  </a:lnTo>
                  <a:lnTo>
                    <a:pt x="817" y="783"/>
                  </a:lnTo>
                  <a:lnTo>
                    <a:pt x="815" y="784"/>
                  </a:lnTo>
                  <a:lnTo>
                    <a:pt x="815" y="789"/>
                  </a:lnTo>
                  <a:lnTo>
                    <a:pt x="815" y="791"/>
                  </a:lnTo>
                  <a:lnTo>
                    <a:pt x="815" y="793"/>
                  </a:lnTo>
                  <a:lnTo>
                    <a:pt x="815" y="793"/>
                  </a:lnTo>
                  <a:lnTo>
                    <a:pt x="817" y="795"/>
                  </a:lnTo>
                  <a:lnTo>
                    <a:pt x="817" y="795"/>
                  </a:lnTo>
                  <a:lnTo>
                    <a:pt x="815" y="796"/>
                  </a:lnTo>
                  <a:lnTo>
                    <a:pt x="815" y="796"/>
                  </a:lnTo>
                  <a:lnTo>
                    <a:pt x="813" y="798"/>
                  </a:lnTo>
                  <a:lnTo>
                    <a:pt x="813" y="798"/>
                  </a:lnTo>
                  <a:lnTo>
                    <a:pt x="813" y="800"/>
                  </a:lnTo>
                  <a:lnTo>
                    <a:pt x="813" y="803"/>
                  </a:lnTo>
                  <a:lnTo>
                    <a:pt x="813" y="805"/>
                  </a:lnTo>
                  <a:lnTo>
                    <a:pt x="812" y="806"/>
                  </a:lnTo>
                  <a:lnTo>
                    <a:pt x="810" y="806"/>
                  </a:lnTo>
                  <a:lnTo>
                    <a:pt x="808" y="808"/>
                  </a:lnTo>
                  <a:lnTo>
                    <a:pt x="808" y="808"/>
                  </a:lnTo>
                  <a:lnTo>
                    <a:pt x="807" y="808"/>
                  </a:lnTo>
                  <a:lnTo>
                    <a:pt x="805" y="810"/>
                  </a:lnTo>
                  <a:lnTo>
                    <a:pt x="803" y="813"/>
                  </a:lnTo>
                  <a:lnTo>
                    <a:pt x="800" y="817"/>
                  </a:lnTo>
                  <a:lnTo>
                    <a:pt x="798" y="818"/>
                  </a:lnTo>
                  <a:lnTo>
                    <a:pt x="790" y="822"/>
                  </a:lnTo>
                  <a:lnTo>
                    <a:pt x="788" y="822"/>
                  </a:lnTo>
                  <a:lnTo>
                    <a:pt x="786" y="823"/>
                  </a:lnTo>
                  <a:lnTo>
                    <a:pt x="784" y="825"/>
                  </a:lnTo>
                  <a:lnTo>
                    <a:pt x="784" y="827"/>
                  </a:lnTo>
                  <a:lnTo>
                    <a:pt x="784" y="829"/>
                  </a:lnTo>
                  <a:lnTo>
                    <a:pt x="784" y="829"/>
                  </a:lnTo>
                  <a:lnTo>
                    <a:pt x="790" y="832"/>
                  </a:lnTo>
                  <a:lnTo>
                    <a:pt x="791" y="834"/>
                  </a:lnTo>
                  <a:lnTo>
                    <a:pt x="793" y="834"/>
                  </a:lnTo>
                  <a:lnTo>
                    <a:pt x="795" y="834"/>
                  </a:lnTo>
                  <a:lnTo>
                    <a:pt x="796" y="832"/>
                  </a:lnTo>
                  <a:lnTo>
                    <a:pt x="798" y="832"/>
                  </a:lnTo>
                  <a:lnTo>
                    <a:pt x="800" y="832"/>
                  </a:lnTo>
                  <a:lnTo>
                    <a:pt x="800" y="832"/>
                  </a:lnTo>
                  <a:lnTo>
                    <a:pt x="813" y="832"/>
                  </a:lnTo>
                  <a:lnTo>
                    <a:pt x="822" y="832"/>
                  </a:lnTo>
                  <a:lnTo>
                    <a:pt x="824" y="830"/>
                  </a:lnTo>
                  <a:lnTo>
                    <a:pt x="827" y="829"/>
                  </a:lnTo>
                  <a:lnTo>
                    <a:pt x="829" y="827"/>
                  </a:lnTo>
                  <a:lnTo>
                    <a:pt x="830" y="825"/>
                  </a:lnTo>
                  <a:lnTo>
                    <a:pt x="830" y="825"/>
                  </a:lnTo>
                  <a:lnTo>
                    <a:pt x="832" y="823"/>
                  </a:lnTo>
                  <a:lnTo>
                    <a:pt x="839" y="822"/>
                  </a:lnTo>
                  <a:lnTo>
                    <a:pt x="844" y="822"/>
                  </a:lnTo>
                  <a:lnTo>
                    <a:pt x="846" y="822"/>
                  </a:lnTo>
                  <a:lnTo>
                    <a:pt x="849" y="823"/>
                  </a:lnTo>
                  <a:lnTo>
                    <a:pt x="851" y="823"/>
                  </a:lnTo>
                  <a:lnTo>
                    <a:pt x="851" y="823"/>
                  </a:lnTo>
                  <a:lnTo>
                    <a:pt x="852" y="823"/>
                  </a:lnTo>
                  <a:lnTo>
                    <a:pt x="854" y="823"/>
                  </a:lnTo>
                  <a:lnTo>
                    <a:pt x="854" y="823"/>
                  </a:lnTo>
                  <a:lnTo>
                    <a:pt x="856" y="823"/>
                  </a:lnTo>
                  <a:lnTo>
                    <a:pt x="857" y="823"/>
                  </a:lnTo>
                  <a:lnTo>
                    <a:pt x="859" y="823"/>
                  </a:lnTo>
                  <a:lnTo>
                    <a:pt x="861" y="823"/>
                  </a:lnTo>
                  <a:lnTo>
                    <a:pt x="861" y="822"/>
                  </a:lnTo>
                  <a:lnTo>
                    <a:pt x="859" y="822"/>
                  </a:lnTo>
                  <a:lnTo>
                    <a:pt x="859" y="822"/>
                  </a:lnTo>
                  <a:lnTo>
                    <a:pt x="857" y="822"/>
                  </a:lnTo>
                  <a:lnTo>
                    <a:pt x="857" y="822"/>
                  </a:lnTo>
                  <a:lnTo>
                    <a:pt x="856" y="822"/>
                  </a:lnTo>
                  <a:lnTo>
                    <a:pt x="854" y="820"/>
                  </a:lnTo>
                  <a:lnTo>
                    <a:pt x="854" y="820"/>
                  </a:lnTo>
                  <a:lnTo>
                    <a:pt x="852" y="820"/>
                  </a:lnTo>
                  <a:lnTo>
                    <a:pt x="846" y="820"/>
                  </a:lnTo>
                  <a:lnTo>
                    <a:pt x="846" y="818"/>
                  </a:lnTo>
                  <a:lnTo>
                    <a:pt x="844" y="817"/>
                  </a:lnTo>
                  <a:lnTo>
                    <a:pt x="844" y="817"/>
                  </a:lnTo>
                  <a:lnTo>
                    <a:pt x="851" y="817"/>
                  </a:lnTo>
                  <a:lnTo>
                    <a:pt x="852" y="817"/>
                  </a:lnTo>
                  <a:lnTo>
                    <a:pt x="852" y="817"/>
                  </a:lnTo>
                  <a:lnTo>
                    <a:pt x="854" y="818"/>
                  </a:lnTo>
                  <a:lnTo>
                    <a:pt x="854" y="818"/>
                  </a:lnTo>
                  <a:lnTo>
                    <a:pt x="859" y="820"/>
                  </a:lnTo>
                  <a:lnTo>
                    <a:pt x="861" y="820"/>
                  </a:lnTo>
                  <a:lnTo>
                    <a:pt x="863" y="820"/>
                  </a:lnTo>
                  <a:lnTo>
                    <a:pt x="864" y="820"/>
                  </a:lnTo>
                  <a:lnTo>
                    <a:pt x="864" y="820"/>
                  </a:lnTo>
                  <a:lnTo>
                    <a:pt x="864" y="818"/>
                  </a:lnTo>
                  <a:lnTo>
                    <a:pt x="863" y="818"/>
                  </a:lnTo>
                  <a:lnTo>
                    <a:pt x="859" y="817"/>
                  </a:lnTo>
                  <a:lnTo>
                    <a:pt x="857" y="815"/>
                  </a:lnTo>
                  <a:lnTo>
                    <a:pt x="857" y="813"/>
                  </a:lnTo>
                  <a:lnTo>
                    <a:pt x="857" y="812"/>
                  </a:lnTo>
                  <a:lnTo>
                    <a:pt x="859" y="810"/>
                  </a:lnTo>
                  <a:lnTo>
                    <a:pt x="864" y="808"/>
                  </a:lnTo>
                  <a:lnTo>
                    <a:pt x="866" y="810"/>
                  </a:lnTo>
                  <a:lnTo>
                    <a:pt x="868" y="810"/>
                  </a:lnTo>
                  <a:lnTo>
                    <a:pt x="869" y="810"/>
                  </a:lnTo>
                  <a:lnTo>
                    <a:pt x="871" y="808"/>
                  </a:lnTo>
                  <a:lnTo>
                    <a:pt x="873" y="806"/>
                  </a:lnTo>
                  <a:lnTo>
                    <a:pt x="878" y="805"/>
                  </a:lnTo>
                  <a:lnTo>
                    <a:pt x="878" y="805"/>
                  </a:lnTo>
                  <a:lnTo>
                    <a:pt x="878" y="803"/>
                  </a:lnTo>
                  <a:lnTo>
                    <a:pt x="878" y="803"/>
                  </a:lnTo>
                  <a:lnTo>
                    <a:pt x="878" y="803"/>
                  </a:lnTo>
                  <a:lnTo>
                    <a:pt x="876" y="803"/>
                  </a:lnTo>
                  <a:lnTo>
                    <a:pt x="881" y="803"/>
                  </a:lnTo>
                  <a:lnTo>
                    <a:pt x="885" y="805"/>
                  </a:lnTo>
                  <a:lnTo>
                    <a:pt x="888" y="806"/>
                  </a:lnTo>
                  <a:lnTo>
                    <a:pt x="888" y="810"/>
                  </a:lnTo>
                  <a:lnTo>
                    <a:pt x="890" y="808"/>
                  </a:lnTo>
                  <a:lnTo>
                    <a:pt x="891" y="808"/>
                  </a:lnTo>
                  <a:lnTo>
                    <a:pt x="893" y="808"/>
                  </a:lnTo>
                  <a:lnTo>
                    <a:pt x="893" y="810"/>
                  </a:lnTo>
                  <a:lnTo>
                    <a:pt x="891" y="813"/>
                  </a:lnTo>
                  <a:lnTo>
                    <a:pt x="891" y="813"/>
                  </a:lnTo>
                  <a:lnTo>
                    <a:pt x="893" y="815"/>
                  </a:lnTo>
                  <a:lnTo>
                    <a:pt x="893" y="815"/>
                  </a:lnTo>
                  <a:lnTo>
                    <a:pt x="893" y="817"/>
                  </a:lnTo>
                  <a:lnTo>
                    <a:pt x="893" y="818"/>
                  </a:lnTo>
                  <a:lnTo>
                    <a:pt x="891" y="818"/>
                  </a:lnTo>
                  <a:lnTo>
                    <a:pt x="886" y="817"/>
                  </a:lnTo>
                  <a:lnTo>
                    <a:pt x="886" y="817"/>
                  </a:lnTo>
                  <a:lnTo>
                    <a:pt x="885" y="817"/>
                  </a:lnTo>
                  <a:lnTo>
                    <a:pt x="885" y="817"/>
                  </a:lnTo>
                  <a:lnTo>
                    <a:pt x="885" y="818"/>
                  </a:lnTo>
                  <a:lnTo>
                    <a:pt x="885" y="818"/>
                  </a:lnTo>
                  <a:lnTo>
                    <a:pt x="881" y="818"/>
                  </a:lnTo>
                  <a:lnTo>
                    <a:pt x="880" y="820"/>
                  </a:lnTo>
                  <a:lnTo>
                    <a:pt x="881" y="820"/>
                  </a:lnTo>
                  <a:lnTo>
                    <a:pt x="881" y="820"/>
                  </a:lnTo>
                  <a:lnTo>
                    <a:pt x="885" y="822"/>
                  </a:lnTo>
                  <a:lnTo>
                    <a:pt x="886" y="822"/>
                  </a:lnTo>
                  <a:lnTo>
                    <a:pt x="891" y="827"/>
                  </a:lnTo>
                  <a:lnTo>
                    <a:pt x="893" y="829"/>
                  </a:lnTo>
                  <a:lnTo>
                    <a:pt x="891" y="830"/>
                  </a:lnTo>
                  <a:lnTo>
                    <a:pt x="890" y="832"/>
                  </a:lnTo>
                  <a:lnTo>
                    <a:pt x="891" y="834"/>
                  </a:lnTo>
                  <a:lnTo>
                    <a:pt x="890" y="835"/>
                  </a:lnTo>
                  <a:lnTo>
                    <a:pt x="888" y="835"/>
                  </a:lnTo>
                  <a:lnTo>
                    <a:pt x="886" y="835"/>
                  </a:lnTo>
                  <a:lnTo>
                    <a:pt x="883" y="835"/>
                  </a:lnTo>
                  <a:lnTo>
                    <a:pt x="881" y="835"/>
                  </a:lnTo>
                  <a:lnTo>
                    <a:pt x="881" y="834"/>
                  </a:lnTo>
                  <a:lnTo>
                    <a:pt x="881" y="834"/>
                  </a:lnTo>
                  <a:lnTo>
                    <a:pt x="883" y="832"/>
                  </a:lnTo>
                  <a:lnTo>
                    <a:pt x="883" y="832"/>
                  </a:lnTo>
                  <a:lnTo>
                    <a:pt x="883" y="830"/>
                  </a:lnTo>
                  <a:lnTo>
                    <a:pt x="883" y="830"/>
                  </a:lnTo>
                  <a:lnTo>
                    <a:pt x="883" y="830"/>
                  </a:lnTo>
                  <a:lnTo>
                    <a:pt x="881" y="830"/>
                  </a:lnTo>
                  <a:lnTo>
                    <a:pt x="881" y="829"/>
                  </a:lnTo>
                  <a:lnTo>
                    <a:pt x="881" y="827"/>
                  </a:lnTo>
                  <a:lnTo>
                    <a:pt x="881" y="827"/>
                  </a:lnTo>
                  <a:lnTo>
                    <a:pt x="881" y="825"/>
                  </a:lnTo>
                  <a:lnTo>
                    <a:pt x="881" y="823"/>
                  </a:lnTo>
                  <a:lnTo>
                    <a:pt x="880" y="822"/>
                  </a:lnTo>
                  <a:lnTo>
                    <a:pt x="880" y="822"/>
                  </a:lnTo>
                  <a:lnTo>
                    <a:pt x="878" y="822"/>
                  </a:lnTo>
                  <a:lnTo>
                    <a:pt x="874" y="818"/>
                  </a:lnTo>
                  <a:lnTo>
                    <a:pt x="873" y="818"/>
                  </a:lnTo>
                  <a:lnTo>
                    <a:pt x="871" y="820"/>
                  </a:lnTo>
                  <a:lnTo>
                    <a:pt x="869" y="822"/>
                  </a:lnTo>
                  <a:lnTo>
                    <a:pt x="868" y="823"/>
                  </a:lnTo>
                  <a:lnTo>
                    <a:pt x="868" y="825"/>
                  </a:lnTo>
                  <a:lnTo>
                    <a:pt x="866" y="825"/>
                  </a:lnTo>
                  <a:lnTo>
                    <a:pt x="864" y="825"/>
                  </a:lnTo>
                  <a:lnTo>
                    <a:pt x="864" y="827"/>
                  </a:lnTo>
                  <a:lnTo>
                    <a:pt x="864" y="827"/>
                  </a:lnTo>
                  <a:lnTo>
                    <a:pt x="866" y="829"/>
                  </a:lnTo>
                  <a:lnTo>
                    <a:pt x="869" y="830"/>
                  </a:lnTo>
                  <a:lnTo>
                    <a:pt x="871" y="830"/>
                  </a:lnTo>
                  <a:lnTo>
                    <a:pt x="876" y="835"/>
                  </a:lnTo>
                  <a:lnTo>
                    <a:pt x="878" y="835"/>
                  </a:lnTo>
                  <a:lnTo>
                    <a:pt x="893" y="847"/>
                  </a:lnTo>
                  <a:lnTo>
                    <a:pt x="897" y="849"/>
                  </a:lnTo>
                  <a:lnTo>
                    <a:pt x="897" y="851"/>
                  </a:lnTo>
                  <a:lnTo>
                    <a:pt x="902" y="852"/>
                  </a:lnTo>
                  <a:lnTo>
                    <a:pt x="902" y="852"/>
                  </a:lnTo>
                  <a:lnTo>
                    <a:pt x="912" y="864"/>
                  </a:lnTo>
                  <a:lnTo>
                    <a:pt x="914" y="864"/>
                  </a:lnTo>
                  <a:lnTo>
                    <a:pt x="914" y="868"/>
                  </a:lnTo>
                  <a:lnTo>
                    <a:pt x="919" y="878"/>
                  </a:lnTo>
                  <a:lnTo>
                    <a:pt x="919" y="881"/>
                  </a:lnTo>
                  <a:lnTo>
                    <a:pt x="919" y="881"/>
                  </a:lnTo>
                  <a:lnTo>
                    <a:pt x="914" y="871"/>
                  </a:lnTo>
                  <a:lnTo>
                    <a:pt x="910" y="866"/>
                  </a:lnTo>
                  <a:lnTo>
                    <a:pt x="905" y="859"/>
                  </a:lnTo>
                  <a:lnTo>
                    <a:pt x="900" y="856"/>
                  </a:lnTo>
                  <a:lnTo>
                    <a:pt x="891" y="849"/>
                  </a:lnTo>
                  <a:lnTo>
                    <a:pt x="861" y="827"/>
                  </a:lnTo>
                  <a:lnTo>
                    <a:pt x="857" y="825"/>
                  </a:lnTo>
                  <a:lnTo>
                    <a:pt x="854" y="825"/>
                  </a:lnTo>
                  <a:lnTo>
                    <a:pt x="859" y="829"/>
                  </a:lnTo>
                  <a:lnTo>
                    <a:pt x="861" y="829"/>
                  </a:lnTo>
                  <a:lnTo>
                    <a:pt x="864" y="832"/>
                  </a:lnTo>
                  <a:lnTo>
                    <a:pt x="866" y="832"/>
                  </a:lnTo>
                  <a:lnTo>
                    <a:pt x="869" y="835"/>
                  </a:lnTo>
                  <a:lnTo>
                    <a:pt x="873" y="835"/>
                  </a:lnTo>
                  <a:lnTo>
                    <a:pt x="874" y="839"/>
                  </a:lnTo>
                  <a:lnTo>
                    <a:pt x="878" y="840"/>
                  </a:lnTo>
                  <a:lnTo>
                    <a:pt x="885" y="845"/>
                  </a:lnTo>
                  <a:lnTo>
                    <a:pt x="900" y="857"/>
                  </a:lnTo>
                  <a:lnTo>
                    <a:pt x="902" y="859"/>
                  </a:lnTo>
                  <a:lnTo>
                    <a:pt x="902" y="861"/>
                  </a:lnTo>
                  <a:lnTo>
                    <a:pt x="905" y="864"/>
                  </a:lnTo>
                  <a:lnTo>
                    <a:pt x="908" y="866"/>
                  </a:lnTo>
                  <a:lnTo>
                    <a:pt x="910" y="868"/>
                  </a:lnTo>
                  <a:lnTo>
                    <a:pt x="915" y="879"/>
                  </a:lnTo>
                  <a:lnTo>
                    <a:pt x="924" y="893"/>
                  </a:lnTo>
                  <a:lnTo>
                    <a:pt x="936" y="915"/>
                  </a:lnTo>
                  <a:lnTo>
                    <a:pt x="936" y="917"/>
                  </a:lnTo>
                  <a:lnTo>
                    <a:pt x="936" y="927"/>
                  </a:lnTo>
                  <a:lnTo>
                    <a:pt x="936" y="932"/>
                  </a:lnTo>
                  <a:lnTo>
                    <a:pt x="934" y="934"/>
                  </a:lnTo>
                  <a:lnTo>
                    <a:pt x="932" y="937"/>
                  </a:lnTo>
                  <a:lnTo>
                    <a:pt x="929" y="939"/>
                  </a:lnTo>
                  <a:lnTo>
                    <a:pt x="919" y="944"/>
                  </a:lnTo>
                  <a:lnTo>
                    <a:pt x="920" y="946"/>
                  </a:lnTo>
                  <a:lnTo>
                    <a:pt x="920" y="946"/>
                  </a:lnTo>
                  <a:lnTo>
                    <a:pt x="922" y="947"/>
                  </a:lnTo>
                  <a:lnTo>
                    <a:pt x="924" y="947"/>
                  </a:lnTo>
                  <a:lnTo>
                    <a:pt x="925" y="949"/>
                  </a:lnTo>
                  <a:lnTo>
                    <a:pt x="925" y="952"/>
                  </a:lnTo>
                  <a:lnTo>
                    <a:pt x="927" y="954"/>
                  </a:lnTo>
                  <a:lnTo>
                    <a:pt x="929" y="958"/>
                  </a:lnTo>
                  <a:lnTo>
                    <a:pt x="929" y="959"/>
                  </a:lnTo>
                  <a:lnTo>
                    <a:pt x="929" y="961"/>
                  </a:lnTo>
                  <a:lnTo>
                    <a:pt x="927" y="963"/>
                  </a:lnTo>
                  <a:lnTo>
                    <a:pt x="925" y="963"/>
                  </a:lnTo>
                  <a:lnTo>
                    <a:pt x="925" y="963"/>
                  </a:lnTo>
                  <a:lnTo>
                    <a:pt x="927" y="966"/>
                  </a:lnTo>
                  <a:lnTo>
                    <a:pt x="931" y="971"/>
                  </a:lnTo>
                  <a:lnTo>
                    <a:pt x="946" y="990"/>
                  </a:lnTo>
                  <a:lnTo>
                    <a:pt x="949" y="992"/>
                  </a:lnTo>
                  <a:lnTo>
                    <a:pt x="949" y="992"/>
                  </a:lnTo>
                  <a:lnTo>
                    <a:pt x="949" y="990"/>
                  </a:lnTo>
                  <a:lnTo>
                    <a:pt x="949" y="990"/>
                  </a:lnTo>
                  <a:lnTo>
                    <a:pt x="951" y="990"/>
                  </a:lnTo>
                  <a:lnTo>
                    <a:pt x="951" y="990"/>
                  </a:lnTo>
                  <a:lnTo>
                    <a:pt x="951" y="990"/>
                  </a:lnTo>
                  <a:lnTo>
                    <a:pt x="953" y="990"/>
                  </a:lnTo>
                  <a:lnTo>
                    <a:pt x="953" y="990"/>
                  </a:lnTo>
                  <a:lnTo>
                    <a:pt x="954" y="992"/>
                  </a:lnTo>
                  <a:lnTo>
                    <a:pt x="956" y="992"/>
                  </a:lnTo>
                  <a:lnTo>
                    <a:pt x="958" y="993"/>
                  </a:lnTo>
                  <a:lnTo>
                    <a:pt x="959" y="995"/>
                  </a:lnTo>
                  <a:lnTo>
                    <a:pt x="959" y="995"/>
                  </a:lnTo>
                  <a:lnTo>
                    <a:pt x="958" y="997"/>
                  </a:lnTo>
                  <a:lnTo>
                    <a:pt x="958" y="997"/>
                  </a:lnTo>
                  <a:lnTo>
                    <a:pt x="959" y="998"/>
                  </a:lnTo>
                  <a:lnTo>
                    <a:pt x="966" y="1003"/>
                  </a:lnTo>
                  <a:lnTo>
                    <a:pt x="968" y="1005"/>
                  </a:lnTo>
                  <a:lnTo>
                    <a:pt x="971" y="1010"/>
                  </a:lnTo>
                  <a:lnTo>
                    <a:pt x="973" y="1012"/>
                  </a:lnTo>
                  <a:lnTo>
                    <a:pt x="976" y="1019"/>
                  </a:lnTo>
                  <a:lnTo>
                    <a:pt x="978" y="1020"/>
                  </a:lnTo>
                  <a:lnTo>
                    <a:pt x="978" y="1022"/>
                  </a:lnTo>
                  <a:lnTo>
                    <a:pt x="978" y="1024"/>
                  </a:lnTo>
                  <a:lnTo>
                    <a:pt x="978" y="1024"/>
                  </a:lnTo>
                  <a:lnTo>
                    <a:pt x="980" y="1025"/>
                  </a:lnTo>
                  <a:lnTo>
                    <a:pt x="980" y="1025"/>
                  </a:lnTo>
                  <a:lnTo>
                    <a:pt x="981" y="1025"/>
                  </a:lnTo>
                  <a:lnTo>
                    <a:pt x="981" y="1025"/>
                  </a:lnTo>
                  <a:lnTo>
                    <a:pt x="981" y="1025"/>
                  </a:lnTo>
                  <a:lnTo>
                    <a:pt x="981" y="1027"/>
                  </a:lnTo>
                  <a:lnTo>
                    <a:pt x="981" y="1027"/>
                  </a:lnTo>
                  <a:lnTo>
                    <a:pt x="983" y="1027"/>
                  </a:lnTo>
                  <a:lnTo>
                    <a:pt x="987" y="1029"/>
                  </a:lnTo>
                  <a:lnTo>
                    <a:pt x="988" y="1029"/>
                  </a:lnTo>
                  <a:lnTo>
                    <a:pt x="995" y="1034"/>
                  </a:lnTo>
                  <a:lnTo>
                    <a:pt x="997" y="1036"/>
                  </a:lnTo>
                  <a:lnTo>
                    <a:pt x="998" y="1036"/>
                  </a:lnTo>
                  <a:lnTo>
                    <a:pt x="998" y="1037"/>
                  </a:lnTo>
                  <a:lnTo>
                    <a:pt x="1000" y="1037"/>
                  </a:lnTo>
                  <a:lnTo>
                    <a:pt x="1002" y="1037"/>
                  </a:lnTo>
                  <a:lnTo>
                    <a:pt x="1002" y="1037"/>
                  </a:lnTo>
                  <a:lnTo>
                    <a:pt x="1004" y="1039"/>
                  </a:lnTo>
                  <a:lnTo>
                    <a:pt x="1005" y="1039"/>
                  </a:lnTo>
                  <a:lnTo>
                    <a:pt x="1007" y="1039"/>
                  </a:lnTo>
                  <a:lnTo>
                    <a:pt x="1009" y="1041"/>
                  </a:lnTo>
                  <a:lnTo>
                    <a:pt x="1029" y="1039"/>
                  </a:lnTo>
                  <a:lnTo>
                    <a:pt x="1031" y="1039"/>
                  </a:lnTo>
                  <a:lnTo>
                    <a:pt x="1031" y="997"/>
                  </a:lnTo>
                  <a:lnTo>
                    <a:pt x="1031" y="954"/>
                  </a:lnTo>
                  <a:lnTo>
                    <a:pt x="1031" y="910"/>
                  </a:lnTo>
                  <a:lnTo>
                    <a:pt x="1031" y="868"/>
                  </a:lnTo>
                  <a:lnTo>
                    <a:pt x="1031" y="781"/>
                  </a:lnTo>
                  <a:lnTo>
                    <a:pt x="1031" y="739"/>
                  </a:lnTo>
                  <a:lnTo>
                    <a:pt x="1031" y="694"/>
                  </a:lnTo>
                  <a:lnTo>
                    <a:pt x="1031" y="688"/>
                  </a:lnTo>
                  <a:lnTo>
                    <a:pt x="1032" y="689"/>
                  </a:lnTo>
                  <a:lnTo>
                    <a:pt x="1034" y="691"/>
                  </a:lnTo>
                  <a:lnTo>
                    <a:pt x="1034" y="0"/>
                  </a:lnTo>
                  <a:lnTo>
                    <a:pt x="0"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2"/>
            <p:cNvSpPr>
              <a:spLocks noEditPoints="1"/>
            </p:cNvSpPr>
            <p:nvPr/>
          </p:nvSpPr>
          <p:spPr bwMode="auto">
            <a:xfrm>
              <a:off x="3975371" y="1777939"/>
              <a:ext cx="2725775" cy="2473655"/>
            </a:xfrm>
            <a:custGeom>
              <a:avLst/>
              <a:gdLst>
                <a:gd name="T0" fmla="*/ 1022 w 1892"/>
                <a:gd name="T1" fmla="*/ 1119 h 1717"/>
                <a:gd name="T2" fmla="*/ 1056 w 1892"/>
                <a:gd name="T3" fmla="*/ 1069 h 1717"/>
                <a:gd name="T4" fmla="*/ 937 w 1892"/>
                <a:gd name="T5" fmla="*/ 941 h 1717"/>
                <a:gd name="T6" fmla="*/ 1138 w 1892"/>
                <a:gd name="T7" fmla="*/ 1254 h 1717"/>
                <a:gd name="T8" fmla="*/ 1124 w 1892"/>
                <a:gd name="T9" fmla="*/ 1228 h 1717"/>
                <a:gd name="T10" fmla="*/ 1318 w 1892"/>
                <a:gd name="T11" fmla="*/ 1354 h 1717"/>
                <a:gd name="T12" fmla="*/ 1146 w 1892"/>
                <a:gd name="T13" fmla="*/ 1252 h 1717"/>
                <a:gd name="T14" fmla="*/ 1073 w 1892"/>
                <a:gd name="T15" fmla="*/ 1126 h 1717"/>
                <a:gd name="T16" fmla="*/ 1007 w 1892"/>
                <a:gd name="T17" fmla="*/ 1136 h 1717"/>
                <a:gd name="T18" fmla="*/ 122 w 1892"/>
                <a:gd name="T19" fmla="*/ 681 h 1717"/>
                <a:gd name="T20" fmla="*/ 127 w 1892"/>
                <a:gd name="T21" fmla="*/ 627 h 1717"/>
                <a:gd name="T22" fmla="*/ 112 w 1892"/>
                <a:gd name="T23" fmla="*/ 624 h 1717"/>
                <a:gd name="T24" fmla="*/ 1331 w 1892"/>
                <a:gd name="T25" fmla="*/ 1564 h 1717"/>
                <a:gd name="T26" fmla="*/ 1328 w 1892"/>
                <a:gd name="T27" fmla="*/ 1605 h 1717"/>
                <a:gd name="T28" fmla="*/ 1299 w 1892"/>
                <a:gd name="T29" fmla="*/ 1547 h 1717"/>
                <a:gd name="T30" fmla="*/ 1304 w 1892"/>
                <a:gd name="T31" fmla="*/ 1447 h 1717"/>
                <a:gd name="T32" fmla="*/ 1285 w 1892"/>
                <a:gd name="T33" fmla="*/ 1400 h 1717"/>
                <a:gd name="T34" fmla="*/ 1255 w 1892"/>
                <a:gd name="T35" fmla="*/ 1367 h 1717"/>
                <a:gd name="T36" fmla="*/ 1178 w 1892"/>
                <a:gd name="T37" fmla="*/ 1272 h 1717"/>
                <a:gd name="T38" fmla="*/ 1153 w 1892"/>
                <a:gd name="T39" fmla="*/ 1267 h 1717"/>
                <a:gd name="T40" fmla="*/ 1109 w 1892"/>
                <a:gd name="T41" fmla="*/ 1226 h 1717"/>
                <a:gd name="T42" fmla="*/ 1100 w 1892"/>
                <a:gd name="T43" fmla="*/ 1147 h 1717"/>
                <a:gd name="T44" fmla="*/ 1087 w 1892"/>
                <a:gd name="T45" fmla="*/ 1130 h 1717"/>
                <a:gd name="T46" fmla="*/ 1037 w 1892"/>
                <a:gd name="T47" fmla="*/ 1113 h 1717"/>
                <a:gd name="T48" fmla="*/ 1002 w 1892"/>
                <a:gd name="T49" fmla="*/ 1126 h 1717"/>
                <a:gd name="T50" fmla="*/ 983 w 1892"/>
                <a:gd name="T51" fmla="*/ 1063 h 1717"/>
                <a:gd name="T52" fmla="*/ 966 w 1892"/>
                <a:gd name="T53" fmla="*/ 1021 h 1717"/>
                <a:gd name="T54" fmla="*/ 934 w 1892"/>
                <a:gd name="T55" fmla="*/ 996 h 1717"/>
                <a:gd name="T56" fmla="*/ 932 w 1892"/>
                <a:gd name="T57" fmla="*/ 967 h 1717"/>
                <a:gd name="T58" fmla="*/ 919 w 1892"/>
                <a:gd name="T59" fmla="*/ 946 h 1717"/>
                <a:gd name="T60" fmla="*/ 898 w 1892"/>
                <a:gd name="T61" fmla="*/ 945 h 1717"/>
                <a:gd name="T62" fmla="*/ 840 w 1892"/>
                <a:gd name="T63" fmla="*/ 909 h 1717"/>
                <a:gd name="T64" fmla="*/ 776 w 1892"/>
                <a:gd name="T65" fmla="*/ 858 h 1717"/>
                <a:gd name="T66" fmla="*/ 717 w 1892"/>
                <a:gd name="T67" fmla="*/ 805 h 1717"/>
                <a:gd name="T68" fmla="*/ 701 w 1892"/>
                <a:gd name="T69" fmla="*/ 724 h 1717"/>
                <a:gd name="T70" fmla="*/ 674 w 1892"/>
                <a:gd name="T71" fmla="*/ 659 h 1717"/>
                <a:gd name="T72" fmla="*/ 638 w 1892"/>
                <a:gd name="T73" fmla="*/ 624 h 1717"/>
                <a:gd name="T74" fmla="*/ 627 w 1892"/>
                <a:gd name="T75" fmla="*/ 540 h 1717"/>
                <a:gd name="T76" fmla="*/ 608 w 1892"/>
                <a:gd name="T77" fmla="*/ 479 h 1717"/>
                <a:gd name="T78" fmla="*/ 559 w 1892"/>
                <a:gd name="T79" fmla="*/ 425 h 1717"/>
                <a:gd name="T80" fmla="*/ 497 w 1892"/>
                <a:gd name="T81" fmla="*/ 445 h 1717"/>
                <a:gd name="T82" fmla="*/ 469 w 1892"/>
                <a:gd name="T83" fmla="*/ 313 h 1717"/>
                <a:gd name="T84" fmla="*/ 438 w 1892"/>
                <a:gd name="T85" fmla="*/ 257 h 1717"/>
                <a:gd name="T86" fmla="*/ 416 w 1892"/>
                <a:gd name="T87" fmla="*/ 179 h 1717"/>
                <a:gd name="T88" fmla="*/ 396 w 1892"/>
                <a:gd name="T89" fmla="*/ 135 h 1717"/>
                <a:gd name="T90" fmla="*/ 345 w 1892"/>
                <a:gd name="T91" fmla="*/ 216 h 1717"/>
                <a:gd name="T92" fmla="*/ 319 w 1892"/>
                <a:gd name="T93" fmla="*/ 260 h 1717"/>
                <a:gd name="T94" fmla="*/ 329 w 1892"/>
                <a:gd name="T95" fmla="*/ 296 h 1717"/>
                <a:gd name="T96" fmla="*/ 309 w 1892"/>
                <a:gd name="T97" fmla="*/ 325 h 1717"/>
                <a:gd name="T98" fmla="*/ 302 w 1892"/>
                <a:gd name="T99" fmla="*/ 449 h 1717"/>
                <a:gd name="T100" fmla="*/ 287 w 1892"/>
                <a:gd name="T101" fmla="*/ 608 h 1717"/>
                <a:gd name="T102" fmla="*/ 236 w 1892"/>
                <a:gd name="T103" fmla="*/ 712 h 1717"/>
                <a:gd name="T104" fmla="*/ 97 w 1892"/>
                <a:gd name="T105" fmla="*/ 680 h 1717"/>
                <a:gd name="T106" fmla="*/ 954 w 1892"/>
                <a:gd name="T107" fmla="*/ 1690 h 1717"/>
                <a:gd name="T108" fmla="*/ 1068 w 1892"/>
                <a:gd name="T109" fmla="*/ 1671 h 1717"/>
                <a:gd name="T110" fmla="*/ 1156 w 1892"/>
                <a:gd name="T111" fmla="*/ 1714 h 1717"/>
                <a:gd name="T112" fmla="*/ 1194 w 1892"/>
                <a:gd name="T113" fmla="*/ 1695 h 1717"/>
                <a:gd name="T114" fmla="*/ 1204 w 1892"/>
                <a:gd name="T115" fmla="*/ 1663 h 1717"/>
                <a:gd name="T116" fmla="*/ 1256 w 1892"/>
                <a:gd name="T117" fmla="*/ 1643 h 1717"/>
                <a:gd name="T118" fmla="*/ 1335 w 1892"/>
                <a:gd name="T119" fmla="*/ 1629 h 1717"/>
                <a:gd name="T120" fmla="*/ 708 w 1892"/>
                <a:gd name="T121" fmla="*/ 797 h 1717"/>
                <a:gd name="T122" fmla="*/ 365 w 1892"/>
                <a:gd name="T123" fmla="*/ 87 h 1717"/>
                <a:gd name="T124" fmla="*/ 1888 w 1892"/>
                <a:gd name="T125" fmla="*/ 87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2" h="1717">
                  <a:moveTo>
                    <a:pt x="757" y="855"/>
                  </a:moveTo>
                  <a:lnTo>
                    <a:pt x="757" y="856"/>
                  </a:lnTo>
                  <a:lnTo>
                    <a:pt x="759" y="856"/>
                  </a:lnTo>
                  <a:lnTo>
                    <a:pt x="762" y="855"/>
                  </a:lnTo>
                  <a:lnTo>
                    <a:pt x="762" y="856"/>
                  </a:lnTo>
                  <a:lnTo>
                    <a:pt x="762" y="855"/>
                  </a:lnTo>
                  <a:lnTo>
                    <a:pt x="764" y="855"/>
                  </a:lnTo>
                  <a:lnTo>
                    <a:pt x="764" y="851"/>
                  </a:lnTo>
                  <a:lnTo>
                    <a:pt x="764" y="851"/>
                  </a:lnTo>
                  <a:lnTo>
                    <a:pt x="762" y="851"/>
                  </a:lnTo>
                  <a:lnTo>
                    <a:pt x="762" y="851"/>
                  </a:lnTo>
                  <a:lnTo>
                    <a:pt x="762" y="851"/>
                  </a:lnTo>
                  <a:lnTo>
                    <a:pt x="761" y="851"/>
                  </a:lnTo>
                  <a:lnTo>
                    <a:pt x="761" y="851"/>
                  </a:lnTo>
                  <a:lnTo>
                    <a:pt x="761" y="851"/>
                  </a:lnTo>
                  <a:lnTo>
                    <a:pt x="759" y="851"/>
                  </a:lnTo>
                  <a:lnTo>
                    <a:pt x="757" y="851"/>
                  </a:lnTo>
                  <a:lnTo>
                    <a:pt x="757" y="851"/>
                  </a:lnTo>
                  <a:lnTo>
                    <a:pt x="756" y="853"/>
                  </a:lnTo>
                  <a:lnTo>
                    <a:pt x="756" y="853"/>
                  </a:lnTo>
                  <a:lnTo>
                    <a:pt x="756" y="855"/>
                  </a:lnTo>
                  <a:lnTo>
                    <a:pt x="757" y="855"/>
                  </a:lnTo>
                  <a:close/>
                  <a:moveTo>
                    <a:pt x="953" y="970"/>
                  </a:moveTo>
                  <a:lnTo>
                    <a:pt x="951" y="970"/>
                  </a:lnTo>
                  <a:lnTo>
                    <a:pt x="949" y="972"/>
                  </a:lnTo>
                  <a:lnTo>
                    <a:pt x="949" y="972"/>
                  </a:lnTo>
                  <a:lnTo>
                    <a:pt x="951" y="972"/>
                  </a:lnTo>
                  <a:lnTo>
                    <a:pt x="951" y="973"/>
                  </a:lnTo>
                  <a:lnTo>
                    <a:pt x="951" y="973"/>
                  </a:lnTo>
                  <a:lnTo>
                    <a:pt x="953" y="972"/>
                  </a:lnTo>
                  <a:lnTo>
                    <a:pt x="954" y="970"/>
                  </a:lnTo>
                  <a:lnTo>
                    <a:pt x="954" y="970"/>
                  </a:lnTo>
                  <a:lnTo>
                    <a:pt x="956" y="968"/>
                  </a:lnTo>
                  <a:lnTo>
                    <a:pt x="956" y="968"/>
                  </a:lnTo>
                  <a:lnTo>
                    <a:pt x="954" y="967"/>
                  </a:lnTo>
                  <a:lnTo>
                    <a:pt x="954" y="965"/>
                  </a:lnTo>
                  <a:lnTo>
                    <a:pt x="954" y="963"/>
                  </a:lnTo>
                  <a:lnTo>
                    <a:pt x="954" y="965"/>
                  </a:lnTo>
                  <a:lnTo>
                    <a:pt x="954" y="967"/>
                  </a:lnTo>
                  <a:lnTo>
                    <a:pt x="954" y="968"/>
                  </a:lnTo>
                  <a:lnTo>
                    <a:pt x="953" y="970"/>
                  </a:lnTo>
                  <a:lnTo>
                    <a:pt x="953" y="970"/>
                  </a:lnTo>
                  <a:close/>
                  <a:moveTo>
                    <a:pt x="1022" y="1116"/>
                  </a:moveTo>
                  <a:lnTo>
                    <a:pt x="1022" y="1116"/>
                  </a:lnTo>
                  <a:lnTo>
                    <a:pt x="1022" y="1116"/>
                  </a:lnTo>
                  <a:lnTo>
                    <a:pt x="1022" y="1118"/>
                  </a:lnTo>
                  <a:lnTo>
                    <a:pt x="1022" y="1118"/>
                  </a:lnTo>
                  <a:lnTo>
                    <a:pt x="1022" y="1119"/>
                  </a:lnTo>
                  <a:lnTo>
                    <a:pt x="1024" y="1119"/>
                  </a:lnTo>
                  <a:lnTo>
                    <a:pt x="1026" y="1119"/>
                  </a:lnTo>
                  <a:lnTo>
                    <a:pt x="1026" y="1116"/>
                  </a:lnTo>
                  <a:lnTo>
                    <a:pt x="1027" y="1114"/>
                  </a:lnTo>
                  <a:lnTo>
                    <a:pt x="1027" y="1111"/>
                  </a:lnTo>
                  <a:lnTo>
                    <a:pt x="1026" y="1111"/>
                  </a:lnTo>
                  <a:lnTo>
                    <a:pt x="1026" y="1109"/>
                  </a:lnTo>
                  <a:lnTo>
                    <a:pt x="1026" y="1108"/>
                  </a:lnTo>
                  <a:lnTo>
                    <a:pt x="1026" y="1106"/>
                  </a:lnTo>
                  <a:lnTo>
                    <a:pt x="1026" y="1104"/>
                  </a:lnTo>
                  <a:lnTo>
                    <a:pt x="1024" y="1104"/>
                  </a:lnTo>
                  <a:lnTo>
                    <a:pt x="1024" y="1106"/>
                  </a:lnTo>
                  <a:lnTo>
                    <a:pt x="1024" y="1106"/>
                  </a:lnTo>
                  <a:lnTo>
                    <a:pt x="1024" y="1108"/>
                  </a:lnTo>
                  <a:lnTo>
                    <a:pt x="1022" y="1108"/>
                  </a:lnTo>
                  <a:lnTo>
                    <a:pt x="1022" y="1111"/>
                  </a:lnTo>
                  <a:lnTo>
                    <a:pt x="1022" y="1113"/>
                  </a:lnTo>
                  <a:lnTo>
                    <a:pt x="1020" y="1114"/>
                  </a:lnTo>
                  <a:lnTo>
                    <a:pt x="1022" y="1114"/>
                  </a:lnTo>
                  <a:lnTo>
                    <a:pt x="1022" y="1116"/>
                  </a:lnTo>
                  <a:close/>
                  <a:moveTo>
                    <a:pt x="900" y="929"/>
                  </a:moveTo>
                  <a:lnTo>
                    <a:pt x="900" y="931"/>
                  </a:lnTo>
                  <a:lnTo>
                    <a:pt x="900" y="931"/>
                  </a:lnTo>
                  <a:lnTo>
                    <a:pt x="900" y="931"/>
                  </a:lnTo>
                  <a:lnTo>
                    <a:pt x="900" y="931"/>
                  </a:lnTo>
                  <a:lnTo>
                    <a:pt x="902" y="933"/>
                  </a:lnTo>
                  <a:lnTo>
                    <a:pt x="902" y="929"/>
                  </a:lnTo>
                  <a:lnTo>
                    <a:pt x="902" y="928"/>
                  </a:lnTo>
                  <a:lnTo>
                    <a:pt x="902" y="926"/>
                  </a:lnTo>
                  <a:lnTo>
                    <a:pt x="900" y="924"/>
                  </a:lnTo>
                  <a:lnTo>
                    <a:pt x="898" y="926"/>
                  </a:lnTo>
                  <a:lnTo>
                    <a:pt x="900" y="928"/>
                  </a:lnTo>
                  <a:lnTo>
                    <a:pt x="900" y="929"/>
                  </a:lnTo>
                  <a:close/>
                  <a:moveTo>
                    <a:pt x="1054" y="1072"/>
                  </a:moveTo>
                  <a:lnTo>
                    <a:pt x="1054" y="1072"/>
                  </a:lnTo>
                  <a:lnTo>
                    <a:pt x="1056" y="1072"/>
                  </a:lnTo>
                  <a:lnTo>
                    <a:pt x="1056" y="1072"/>
                  </a:lnTo>
                  <a:lnTo>
                    <a:pt x="1056" y="1072"/>
                  </a:lnTo>
                  <a:lnTo>
                    <a:pt x="1058" y="1074"/>
                  </a:lnTo>
                  <a:lnTo>
                    <a:pt x="1058" y="1072"/>
                  </a:lnTo>
                  <a:lnTo>
                    <a:pt x="1058" y="1072"/>
                  </a:lnTo>
                  <a:lnTo>
                    <a:pt x="1058" y="1072"/>
                  </a:lnTo>
                  <a:lnTo>
                    <a:pt x="1058" y="1072"/>
                  </a:lnTo>
                  <a:lnTo>
                    <a:pt x="1058" y="1072"/>
                  </a:lnTo>
                  <a:lnTo>
                    <a:pt x="1058" y="1072"/>
                  </a:lnTo>
                  <a:lnTo>
                    <a:pt x="1060" y="1070"/>
                  </a:lnTo>
                  <a:lnTo>
                    <a:pt x="1058" y="1070"/>
                  </a:lnTo>
                  <a:lnTo>
                    <a:pt x="1056" y="1069"/>
                  </a:lnTo>
                  <a:lnTo>
                    <a:pt x="1054" y="1067"/>
                  </a:lnTo>
                  <a:lnTo>
                    <a:pt x="1054" y="1067"/>
                  </a:lnTo>
                  <a:lnTo>
                    <a:pt x="1054" y="1069"/>
                  </a:lnTo>
                  <a:lnTo>
                    <a:pt x="1054" y="1070"/>
                  </a:lnTo>
                  <a:lnTo>
                    <a:pt x="1054" y="1070"/>
                  </a:lnTo>
                  <a:lnTo>
                    <a:pt x="1054" y="1070"/>
                  </a:lnTo>
                  <a:lnTo>
                    <a:pt x="1053" y="1070"/>
                  </a:lnTo>
                  <a:lnTo>
                    <a:pt x="1053" y="1072"/>
                  </a:lnTo>
                  <a:lnTo>
                    <a:pt x="1054" y="1072"/>
                  </a:lnTo>
                  <a:lnTo>
                    <a:pt x="1054" y="1072"/>
                  </a:lnTo>
                  <a:close/>
                  <a:moveTo>
                    <a:pt x="944" y="945"/>
                  </a:moveTo>
                  <a:lnTo>
                    <a:pt x="942" y="946"/>
                  </a:lnTo>
                  <a:lnTo>
                    <a:pt x="942" y="948"/>
                  </a:lnTo>
                  <a:lnTo>
                    <a:pt x="944" y="948"/>
                  </a:lnTo>
                  <a:lnTo>
                    <a:pt x="944" y="950"/>
                  </a:lnTo>
                  <a:lnTo>
                    <a:pt x="941" y="951"/>
                  </a:lnTo>
                  <a:lnTo>
                    <a:pt x="941" y="953"/>
                  </a:lnTo>
                  <a:lnTo>
                    <a:pt x="941" y="953"/>
                  </a:lnTo>
                  <a:lnTo>
                    <a:pt x="941" y="953"/>
                  </a:lnTo>
                  <a:lnTo>
                    <a:pt x="942" y="953"/>
                  </a:lnTo>
                  <a:lnTo>
                    <a:pt x="942" y="953"/>
                  </a:lnTo>
                  <a:lnTo>
                    <a:pt x="944" y="951"/>
                  </a:lnTo>
                  <a:lnTo>
                    <a:pt x="944" y="955"/>
                  </a:lnTo>
                  <a:lnTo>
                    <a:pt x="944" y="956"/>
                  </a:lnTo>
                  <a:lnTo>
                    <a:pt x="946" y="955"/>
                  </a:lnTo>
                  <a:lnTo>
                    <a:pt x="947" y="955"/>
                  </a:lnTo>
                  <a:lnTo>
                    <a:pt x="947" y="956"/>
                  </a:lnTo>
                  <a:lnTo>
                    <a:pt x="949" y="955"/>
                  </a:lnTo>
                  <a:lnTo>
                    <a:pt x="949" y="953"/>
                  </a:lnTo>
                  <a:lnTo>
                    <a:pt x="951" y="955"/>
                  </a:lnTo>
                  <a:lnTo>
                    <a:pt x="951" y="955"/>
                  </a:lnTo>
                  <a:lnTo>
                    <a:pt x="953" y="955"/>
                  </a:lnTo>
                  <a:lnTo>
                    <a:pt x="953" y="953"/>
                  </a:lnTo>
                  <a:lnTo>
                    <a:pt x="953" y="953"/>
                  </a:lnTo>
                  <a:lnTo>
                    <a:pt x="951" y="951"/>
                  </a:lnTo>
                  <a:lnTo>
                    <a:pt x="949" y="950"/>
                  </a:lnTo>
                  <a:lnTo>
                    <a:pt x="949" y="948"/>
                  </a:lnTo>
                  <a:lnTo>
                    <a:pt x="947" y="948"/>
                  </a:lnTo>
                  <a:lnTo>
                    <a:pt x="947" y="948"/>
                  </a:lnTo>
                  <a:lnTo>
                    <a:pt x="947" y="945"/>
                  </a:lnTo>
                  <a:lnTo>
                    <a:pt x="947" y="945"/>
                  </a:lnTo>
                  <a:lnTo>
                    <a:pt x="946" y="941"/>
                  </a:lnTo>
                  <a:lnTo>
                    <a:pt x="946" y="941"/>
                  </a:lnTo>
                  <a:lnTo>
                    <a:pt x="944" y="941"/>
                  </a:lnTo>
                  <a:lnTo>
                    <a:pt x="944" y="945"/>
                  </a:lnTo>
                  <a:close/>
                  <a:moveTo>
                    <a:pt x="937" y="941"/>
                  </a:moveTo>
                  <a:lnTo>
                    <a:pt x="937" y="941"/>
                  </a:lnTo>
                  <a:lnTo>
                    <a:pt x="937" y="941"/>
                  </a:lnTo>
                  <a:lnTo>
                    <a:pt x="939" y="941"/>
                  </a:lnTo>
                  <a:lnTo>
                    <a:pt x="939" y="941"/>
                  </a:lnTo>
                  <a:lnTo>
                    <a:pt x="939" y="941"/>
                  </a:lnTo>
                  <a:lnTo>
                    <a:pt x="939" y="941"/>
                  </a:lnTo>
                  <a:lnTo>
                    <a:pt x="939" y="941"/>
                  </a:lnTo>
                  <a:lnTo>
                    <a:pt x="939" y="941"/>
                  </a:lnTo>
                  <a:lnTo>
                    <a:pt x="941" y="941"/>
                  </a:lnTo>
                  <a:lnTo>
                    <a:pt x="941" y="941"/>
                  </a:lnTo>
                  <a:lnTo>
                    <a:pt x="941" y="943"/>
                  </a:lnTo>
                  <a:lnTo>
                    <a:pt x="942" y="941"/>
                  </a:lnTo>
                  <a:lnTo>
                    <a:pt x="942" y="939"/>
                  </a:lnTo>
                  <a:lnTo>
                    <a:pt x="942" y="939"/>
                  </a:lnTo>
                  <a:lnTo>
                    <a:pt x="942" y="938"/>
                  </a:lnTo>
                  <a:lnTo>
                    <a:pt x="942" y="938"/>
                  </a:lnTo>
                  <a:lnTo>
                    <a:pt x="942" y="936"/>
                  </a:lnTo>
                  <a:lnTo>
                    <a:pt x="944" y="934"/>
                  </a:lnTo>
                  <a:lnTo>
                    <a:pt x="944" y="933"/>
                  </a:lnTo>
                  <a:lnTo>
                    <a:pt x="944" y="931"/>
                  </a:lnTo>
                  <a:lnTo>
                    <a:pt x="942" y="933"/>
                  </a:lnTo>
                  <a:lnTo>
                    <a:pt x="942" y="933"/>
                  </a:lnTo>
                  <a:lnTo>
                    <a:pt x="942" y="933"/>
                  </a:lnTo>
                  <a:lnTo>
                    <a:pt x="941" y="934"/>
                  </a:lnTo>
                  <a:lnTo>
                    <a:pt x="941" y="934"/>
                  </a:lnTo>
                  <a:lnTo>
                    <a:pt x="941" y="933"/>
                  </a:lnTo>
                  <a:lnTo>
                    <a:pt x="939" y="933"/>
                  </a:lnTo>
                  <a:lnTo>
                    <a:pt x="939" y="934"/>
                  </a:lnTo>
                  <a:lnTo>
                    <a:pt x="939" y="934"/>
                  </a:lnTo>
                  <a:lnTo>
                    <a:pt x="939" y="934"/>
                  </a:lnTo>
                  <a:lnTo>
                    <a:pt x="939" y="934"/>
                  </a:lnTo>
                  <a:lnTo>
                    <a:pt x="939" y="936"/>
                  </a:lnTo>
                  <a:lnTo>
                    <a:pt x="937" y="938"/>
                  </a:lnTo>
                  <a:lnTo>
                    <a:pt x="936" y="939"/>
                  </a:lnTo>
                  <a:lnTo>
                    <a:pt x="937" y="941"/>
                  </a:lnTo>
                  <a:lnTo>
                    <a:pt x="937" y="941"/>
                  </a:lnTo>
                  <a:close/>
                  <a:moveTo>
                    <a:pt x="1122" y="1230"/>
                  </a:moveTo>
                  <a:lnTo>
                    <a:pt x="1122" y="1230"/>
                  </a:lnTo>
                  <a:lnTo>
                    <a:pt x="1121" y="1230"/>
                  </a:lnTo>
                  <a:lnTo>
                    <a:pt x="1124" y="1237"/>
                  </a:lnTo>
                  <a:lnTo>
                    <a:pt x="1124" y="1238"/>
                  </a:lnTo>
                  <a:lnTo>
                    <a:pt x="1126" y="1238"/>
                  </a:lnTo>
                  <a:lnTo>
                    <a:pt x="1127" y="1240"/>
                  </a:lnTo>
                  <a:lnTo>
                    <a:pt x="1131" y="1243"/>
                  </a:lnTo>
                  <a:lnTo>
                    <a:pt x="1133" y="1245"/>
                  </a:lnTo>
                  <a:lnTo>
                    <a:pt x="1133" y="1249"/>
                  </a:lnTo>
                  <a:lnTo>
                    <a:pt x="1134" y="1250"/>
                  </a:lnTo>
                  <a:lnTo>
                    <a:pt x="1136" y="1252"/>
                  </a:lnTo>
                  <a:lnTo>
                    <a:pt x="1136" y="1252"/>
                  </a:lnTo>
                  <a:lnTo>
                    <a:pt x="1138" y="1254"/>
                  </a:lnTo>
                  <a:lnTo>
                    <a:pt x="1138" y="1254"/>
                  </a:lnTo>
                  <a:lnTo>
                    <a:pt x="1139" y="1254"/>
                  </a:lnTo>
                  <a:lnTo>
                    <a:pt x="1141" y="1254"/>
                  </a:lnTo>
                  <a:lnTo>
                    <a:pt x="1141" y="1254"/>
                  </a:lnTo>
                  <a:lnTo>
                    <a:pt x="1143" y="1252"/>
                  </a:lnTo>
                  <a:lnTo>
                    <a:pt x="1143" y="1252"/>
                  </a:lnTo>
                  <a:lnTo>
                    <a:pt x="1143" y="1252"/>
                  </a:lnTo>
                  <a:lnTo>
                    <a:pt x="1143" y="1252"/>
                  </a:lnTo>
                  <a:lnTo>
                    <a:pt x="1143" y="1250"/>
                  </a:lnTo>
                  <a:lnTo>
                    <a:pt x="1144" y="1250"/>
                  </a:lnTo>
                  <a:lnTo>
                    <a:pt x="1144" y="1250"/>
                  </a:lnTo>
                  <a:lnTo>
                    <a:pt x="1144" y="1250"/>
                  </a:lnTo>
                  <a:lnTo>
                    <a:pt x="1144" y="1247"/>
                  </a:lnTo>
                  <a:lnTo>
                    <a:pt x="1143" y="1245"/>
                  </a:lnTo>
                  <a:lnTo>
                    <a:pt x="1143" y="1243"/>
                  </a:lnTo>
                  <a:lnTo>
                    <a:pt x="1141" y="1243"/>
                  </a:lnTo>
                  <a:lnTo>
                    <a:pt x="1139" y="1240"/>
                  </a:lnTo>
                  <a:lnTo>
                    <a:pt x="1139" y="1238"/>
                  </a:lnTo>
                  <a:lnTo>
                    <a:pt x="1138" y="1237"/>
                  </a:lnTo>
                  <a:lnTo>
                    <a:pt x="1138" y="1235"/>
                  </a:lnTo>
                  <a:lnTo>
                    <a:pt x="1139" y="1230"/>
                  </a:lnTo>
                  <a:lnTo>
                    <a:pt x="1139" y="1228"/>
                  </a:lnTo>
                  <a:lnTo>
                    <a:pt x="1138" y="1230"/>
                  </a:lnTo>
                  <a:lnTo>
                    <a:pt x="1138" y="1232"/>
                  </a:lnTo>
                  <a:lnTo>
                    <a:pt x="1136" y="1232"/>
                  </a:lnTo>
                  <a:lnTo>
                    <a:pt x="1134" y="1232"/>
                  </a:lnTo>
                  <a:lnTo>
                    <a:pt x="1136" y="1230"/>
                  </a:lnTo>
                  <a:lnTo>
                    <a:pt x="1134" y="1230"/>
                  </a:lnTo>
                  <a:lnTo>
                    <a:pt x="1133" y="1230"/>
                  </a:lnTo>
                  <a:lnTo>
                    <a:pt x="1131" y="1230"/>
                  </a:lnTo>
                  <a:lnTo>
                    <a:pt x="1131" y="1228"/>
                  </a:lnTo>
                  <a:lnTo>
                    <a:pt x="1127" y="1228"/>
                  </a:lnTo>
                  <a:lnTo>
                    <a:pt x="1126" y="1226"/>
                  </a:lnTo>
                  <a:lnTo>
                    <a:pt x="1126" y="1226"/>
                  </a:lnTo>
                  <a:lnTo>
                    <a:pt x="1126" y="1226"/>
                  </a:lnTo>
                  <a:lnTo>
                    <a:pt x="1126" y="1225"/>
                  </a:lnTo>
                  <a:lnTo>
                    <a:pt x="1124" y="1225"/>
                  </a:lnTo>
                  <a:lnTo>
                    <a:pt x="1124" y="1225"/>
                  </a:lnTo>
                  <a:lnTo>
                    <a:pt x="1124" y="1225"/>
                  </a:lnTo>
                  <a:lnTo>
                    <a:pt x="1122" y="1225"/>
                  </a:lnTo>
                  <a:lnTo>
                    <a:pt x="1122" y="1225"/>
                  </a:lnTo>
                  <a:lnTo>
                    <a:pt x="1121" y="1225"/>
                  </a:lnTo>
                  <a:lnTo>
                    <a:pt x="1121" y="1225"/>
                  </a:lnTo>
                  <a:lnTo>
                    <a:pt x="1121" y="1226"/>
                  </a:lnTo>
                  <a:lnTo>
                    <a:pt x="1122" y="1226"/>
                  </a:lnTo>
                  <a:lnTo>
                    <a:pt x="1122" y="1226"/>
                  </a:lnTo>
                  <a:lnTo>
                    <a:pt x="1124" y="1228"/>
                  </a:lnTo>
                  <a:lnTo>
                    <a:pt x="1124" y="1228"/>
                  </a:lnTo>
                  <a:lnTo>
                    <a:pt x="1124" y="1230"/>
                  </a:lnTo>
                  <a:lnTo>
                    <a:pt x="1122" y="1230"/>
                  </a:lnTo>
                  <a:close/>
                  <a:moveTo>
                    <a:pt x="1058" y="1079"/>
                  </a:moveTo>
                  <a:lnTo>
                    <a:pt x="1061" y="1080"/>
                  </a:lnTo>
                  <a:lnTo>
                    <a:pt x="1063" y="1080"/>
                  </a:lnTo>
                  <a:lnTo>
                    <a:pt x="1063" y="1079"/>
                  </a:lnTo>
                  <a:lnTo>
                    <a:pt x="1063" y="1079"/>
                  </a:lnTo>
                  <a:lnTo>
                    <a:pt x="1065" y="1077"/>
                  </a:lnTo>
                  <a:lnTo>
                    <a:pt x="1061" y="1077"/>
                  </a:lnTo>
                  <a:lnTo>
                    <a:pt x="1061" y="1077"/>
                  </a:lnTo>
                  <a:lnTo>
                    <a:pt x="1060" y="1077"/>
                  </a:lnTo>
                  <a:lnTo>
                    <a:pt x="1058" y="1077"/>
                  </a:lnTo>
                  <a:lnTo>
                    <a:pt x="1058" y="1079"/>
                  </a:lnTo>
                  <a:close/>
                  <a:moveTo>
                    <a:pt x="1296" y="1389"/>
                  </a:moveTo>
                  <a:lnTo>
                    <a:pt x="1294" y="1393"/>
                  </a:lnTo>
                  <a:lnTo>
                    <a:pt x="1294" y="1393"/>
                  </a:lnTo>
                  <a:lnTo>
                    <a:pt x="1292" y="1395"/>
                  </a:lnTo>
                  <a:lnTo>
                    <a:pt x="1292" y="1395"/>
                  </a:lnTo>
                  <a:lnTo>
                    <a:pt x="1290" y="1396"/>
                  </a:lnTo>
                  <a:lnTo>
                    <a:pt x="1290" y="1401"/>
                  </a:lnTo>
                  <a:lnTo>
                    <a:pt x="1290" y="1403"/>
                  </a:lnTo>
                  <a:lnTo>
                    <a:pt x="1287" y="1405"/>
                  </a:lnTo>
                  <a:lnTo>
                    <a:pt x="1287" y="1406"/>
                  </a:lnTo>
                  <a:lnTo>
                    <a:pt x="1287" y="1408"/>
                  </a:lnTo>
                  <a:lnTo>
                    <a:pt x="1287" y="1412"/>
                  </a:lnTo>
                  <a:lnTo>
                    <a:pt x="1290" y="1412"/>
                  </a:lnTo>
                  <a:lnTo>
                    <a:pt x="1289" y="1413"/>
                  </a:lnTo>
                  <a:lnTo>
                    <a:pt x="1290" y="1418"/>
                  </a:lnTo>
                  <a:lnTo>
                    <a:pt x="1290" y="1420"/>
                  </a:lnTo>
                  <a:lnTo>
                    <a:pt x="1290" y="1422"/>
                  </a:lnTo>
                  <a:lnTo>
                    <a:pt x="1292" y="1423"/>
                  </a:lnTo>
                  <a:lnTo>
                    <a:pt x="1296" y="1427"/>
                  </a:lnTo>
                  <a:lnTo>
                    <a:pt x="1299" y="1427"/>
                  </a:lnTo>
                  <a:lnTo>
                    <a:pt x="1299" y="1423"/>
                  </a:lnTo>
                  <a:lnTo>
                    <a:pt x="1299" y="1420"/>
                  </a:lnTo>
                  <a:lnTo>
                    <a:pt x="1299" y="1418"/>
                  </a:lnTo>
                  <a:lnTo>
                    <a:pt x="1299" y="1415"/>
                  </a:lnTo>
                  <a:lnTo>
                    <a:pt x="1304" y="1398"/>
                  </a:lnTo>
                  <a:lnTo>
                    <a:pt x="1314" y="1381"/>
                  </a:lnTo>
                  <a:lnTo>
                    <a:pt x="1321" y="1366"/>
                  </a:lnTo>
                  <a:lnTo>
                    <a:pt x="1321" y="1364"/>
                  </a:lnTo>
                  <a:lnTo>
                    <a:pt x="1321" y="1362"/>
                  </a:lnTo>
                  <a:lnTo>
                    <a:pt x="1323" y="1361"/>
                  </a:lnTo>
                  <a:lnTo>
                    <a:pt x="1323" y="1359"/>
                  </a:lnTo>
                  <a:lnTo>
                    <a:pt x="1323" y="1357"/>
                  </a:lnTo>
                  <a:lnTo>
                    <a:pt x="1323" y="1356"/>
                  </a:lnTo>
                  <a:lnTo>
                    <a:pt x="1319" y="1354"/>
                  </a:lnTo>
                  <a:lnTo>
                    <a:pt x="1318" y="1354"/>
                  </a:lnTo>
                  <a:lnTo>
                    <a:pt x="1318" y="1352"/>
                  </a:lnTo>
                  <a:lnTo>
                    <a:pt x="1316" y="1347"/>
                  </a:lnTo>
                  <a:lnTo>
                    <a:pt x="1316" y="1347"/>
                  </a:lnTo>
                  <a:lnTo>
                    <a:pt x="1316" y="1335"/>
                  </a:lnTo>
                  <a:lnTo>
                    <a:pt x="1316" y="1332"/>
                  </a:lnTo>
                  <a:lnTo>
                    <a:pt x="1314" y="1332"/>
                  </a:lnTo>
                  <a:lnTo>
                    <a:pt x="1311" y="1335"/>
                  </a:lnTo>
                  <a:lnTo>
                    <a:pt x="1309" y="1337"/>
                  </a:lnTo>
                  <a:lnTo>
                    <a:pt x="1307" y="1337"/>
                  </a:lnTo>
                  <a:lnTo>
                    <a:pt x="1302" y="1342"/>
                  </a:lnTo>
                  <a:lnTo>
                    <a:pt x="1306" y="1342"/>
                  </a:lnTo>
                  <a:lnTo>
                    <a:pt x="1307" y="1345"/>
                  </a:lnTo>
                  <a:lnTo>
                    <a:pt x="1311" y="1349"/>
                  </a:lnTo>
                  <a:lnTo>
                    <a:pt x="1311" y="1350"/>
                  </a:lnTo>
                  <a:lnTo>
                    <a:pt x="1313" y="1354"/>
                  </a:lnTo>
                  <a:lnTo>
                    <a:pt x="1313" y="1357"/>
                  </a:lnTo>
                  <a:lnTo>
                    <a:pt x="1311" y="1361"/>
                  </a:lnTo>
                  <a:lnTo>
                    <a:pt x="1309" y="1364"/>
                  </a:lnTo>
                  <a:lnTo>
                    <a:pt x="1306" y="1366"/>
                  </a:lnTo>
                  <a:lnTo>
                    <a:pt x="1304" y="1367"/>
                  </a:lnTo>
                  <a:lnTo>
                    <a:pt x="1294" y="1374"/>
                  </a:lnTo>
                  <a:lnTo>
                    <a:pt x="1292" y="1376"/>
                  </a:lnTo>
                  <a:lnTo>
                    <a:pt x="1292" y="1376"/>
                  </a:lnTo>
                  <a:lnTo>
                    <a:pt x="1292" y="1378"/>
                  </a:lnTo>
                  <a:lnTo>
                    <a:pt x="1292" y="1378"/>
                  </a:lnTo>
                  <a:lnTo>
                    <a:pt x="1292" y="1378"/>
                  </a:lnTo>
                  <a:lnTo>
                    <a:pt x="1296" y="1378"/>
                  </a:lnTo>
                  <a:lnTo>
                    <a:pt x="1296" y="1379"/>
                  </a:lnTo>
                  <a:lnTo>
                    <a:pt x="1296" y="1379"/>
                  </a:lnTo>
                  <a:lnTo>
                    <a:pt x="1297" y="1379"/>
                  </a:lnTo>
                  <a:lnTo>
                    <a:pt x="1296" y="1383"/>
                  </a:lnTo>
                  <a:lnTo>
                    <a:pt x="1297" y="1386"/>
                  </a:lnTo>
                  <a:lnTo>
                    <a:pt x="1296" y="1389"/>
                  </a:lnTo>
                  <a:lnTo>
                    <a:pt x="1296" y="1389"/>
                  </a:lnTo>
                  <a:close/>
                  <a:moveTo>
                    <a:pt x="1148" y="1255"/>
                  </a:moveTo>
                  <a:lnTo>
                    <a:pt x="1150" y="1257"/>
                  </a:lnTo>
                  <a:lnTo>
                    <a:pt x="1150" y="1259"/>
                  </a:lnTo>
                  <a:lnTo>
                    <a:pt x="1150" y="1260"/>
                  </a:lnTo>
                  <a:lnTo>
                    <a:pt x="1151" y="1262"/>
                  </a:lnTo>
                  <a:lnTo>
                    <a:pt x="1153" y="1260"/>
                  </a:lnTo>
                  <a:lnTo>
                    <a:pt x="1151" y="1259"/>
                  </a:lnTo>
                  <a:lnTo>
                    <a:pt x="1151" y="1257"/>
                  </a:lnTo>
                  <a:lnTo>
                    <a:pt x="1150" y="1255"/>
                  </a:lnTo>
                  <a:lnTo>
                    <a:pt x="1148" y="1254"/>
                  </a:lnTo>
                  <a:lnTo>
                    <a:pt x="1148" y="1250"/>
                  </a:lnTo>
                  <a:lnTo>
                    <a:pt x="1148" y="1250"/>
                  </a:lnTo>
                  <a:lnTo>
                    <a:pt x="1146" y="1252"/>
                  </a:lnTo>
                  <a:lnTo>
                    <a:pt x="1146" y="1252"/>
                  </a:lnTo>
                  <a:lnTo>
                    <a:pt x="1146" y="1252"/>
                  </a:lnTo>
                  <a:lnTo>
                    <a:pt x="1148" y="1255"/>
                  </a:lnTo>
                  <a:close/>
                  <a:moveTo>
                    <a:pt x="1290" y="1388"/>
                  </a:moveTo>
                  <a:lnTo>
                    <a:pt x="1292" y="1386"/>
                  </a:lnTo>
                  <a:lnTo>
                    <a:pt x="1290" y="1384"/>
                  </a:lnTo>
                  <a:lnTo>
                    <a:pt x="1287" y="1381"/>
                  </a:lnTo>
                  <a:lnTo>
                    <a:pt x="1287" y="1383"/>
                  </a:lnTo>
                  <a:lnTo>
                    <a:pt x="1287" y="1384"/>
                  </a:lnTo>
                  <a:lnTo>
                    <a:pt x="1290" y="1388"/>
                  </a:lnTo>
                  <a:close/>
                  <a:moveTo>
                    <a:pt x="1073" y="1126"/>
                  </a:moveTo>
                  <a:lnTo>
                    <a:pt x="1073" y="1126"/>
                  </a:lnTo>
                  <a:lnTo>
                    <a:pt x="1073" y="1126"/>
                  </a:lnTo>
                  <a:lnTo>
                    <a:pt x="1073" y="1126"/>
                  </a:lnTo>
                  <a:lnTo>
                    <a:pt x="1075" y="1128"/>
                  </a:lnTo>
                  <a:lnTo>
                    <a:pt x="1073" y="1128"/>
                  </a:lnTo>
                  <a:lnTo>
                    <a:pt x="1075" y="1130"/>
                  </a:lnTo>
                  <a:lnTo>
                    <a:pt x="1075" y="1130"/>
                  </a:lnTo>
                  <a:lnTo>
                    <a:pt x="1077" y="1130"/>
                  </a:lnTo>
                  <a:lnTo>
                    <a:pt x="1078" y="1130"/>
                  </a:lnTo>
                  <a:lnTo>
                    <a:pt x="1078" y="1130"/>
                  </a:lnTo>
                  <a:lnTo>
                    <a:pt x="1078" y="1128"/>
                  </a:lnTo>
                  <a:lnTo>
                    <a:pt x="1078" y="1128"/>
                  </a:lnTo>
                  <a:lnTo>
                    <a:pt x="1078" y="1128"/>
                  </a:lnTo>
                  <a:lnTo>
                    <a:pt x="1080" y="1126"/>
                  </a:lnTo>
                  <a:lnTo>
                    <a:pt x="1080" y="1126"/>
                  </a:lnTo>
                  <a:lnTo>
                    <a:pt x="1082" y="1126"/>
                  </a:lnTo>
                  <a:lnTo>
                    <a:pt x="1080" y="1125"/>
                  </a:lnTo>
                  <a:lnTo>
                    <a:pt x="1080" y="1125"/>
                  </a:lnTo>
                  <a:lnTo>
                    <a:pt x="1080" y="1125"/>
                  </a:lnTo>
                  <a:lnTo>
                    <a:pt x="1078" y="1125"/>
                  </a:lnTo>
                  <a:lnTo>
                    <a:pt x="1078" y="1123"/>
                  </a:lnTo>
                  <a:lnTo>
                    <a:pt x="1078" y="1123"/>
                  </a:lnTo>
                  <a:lnTo>
                    <a:pt x="1078" y="1121"/>
                  </a:lnTo>
                  <a:lnTo>
                    <a:pt x="1078" y="1121"/>
                  </a:lnTo>
                  <a:lnTo>
                    <a:pt x="1077" y="1119"/>
                  </a:lnTo>
                  <a:lnTo>
                    <a:pt x="1077" y="1119"/>
                  </a:lnTo>
                  <a:lnTo>
                    <a:pt x="1077" y="1119"/>
                  </a:lnTo>
                  <a:lnTo>
                    <a:pt x="1075" y="1118"/>
                  </a:lnTo>
                  <a:lnTo>
                    <a:pt x="1073" y="1119"/>
                  </a:lnTo>
                  <a:lnTo>
                    <a:pt x="1073" y="1119"/>
                  </a:lnTo>
                  <a:lnTo>
                    <a:pt x="1075" y="1119"/>
                  </a:lnTo>
                  <a:lnTo>
                    <a:pt x="1075" y="1121"/>
                  </a:lnTo>
                  <a:lnTo>
                    <a:pt x="1075" y="1121"/>
                  </a:lnTo>
                  <a:lnTo>
                    <a:pt x="1075" y="1123"/>
                  </a:lnTo>
                  <a:lnTo>
                    <a:pt x="1073" y="1125"/>
                  </a:lnTo>
                  <a:lnTo>
                    <a:pt x="1071" y="1126"/>
                  </a:lnTo>
                  <a:lnTo>
                    <a:pt x="1073" y="1126"/>
                  </a:lnTo>
                  <a:lnTo>
                    <a:pt x="1073" y="1126"/>
                  </a:lnTo>
                  <a:close/>
                  <a:moveTo>
                    <a:pt x="1323" y="1536"/>
                  </a:moveTo>
                  <a:lnTo>
                    <a:pt x="1323" y="1537"/>
                  </a:lnTo>
                  <a:lnTo>
                    <a:pt x="1323" y="1539"/>
                  </a:lnTo>
                  <a:lnTo>
                    <a:pt x="1323" y="1544"/>
                  </a:lnTo>
                  <a:lnTo>
                    <a:pt x="1323" y="1551"/>
                  </a:lnTo>
                  <a:lnTo>
                    <a:pt x="1323" y="1553"/>
                  </a:lnTo>
                  <a:lnTo>
                    <a:pt x="1324" y="1553"/>
                  </a:lnTo>
                  <a:lnTo>
                    <a:pt x="1324" y="1554"/>
                  </a:lnTo>
                  <a:lnTo>
                    <a:pt x="1326" y="1556"/>
                  </a:lnTo>
                  <a:lnTo>
                    <a:pt x="1326" y="1558"/>
                  </a:lnTo>
                  <a:lnTo>
                    <a:pt x="1326" y="1559"/>
                  </a:lnTo>
                  <a:lnTo>
                    <a:pt x="1328" y="1561"/>
                  </a:lnTo>
                  <a:lnTo>
                    <a:pt x="1328" y="1561"/>
                  </a:lnTo>
                  <a:lnTo>
                    <a:pt x="1328" y="1559"/>
                  </a:lnTo>
                  <a:lnTo>
                    <a:pt x="1328" y="1558"/>
                  </a:lnTo>
                  <a:lnTo>
                    <a:pt x="1328" y="1558"/>
                  </a:lnTo>
                  <a:lnTo>
                    <a:pt x="1328" y="1554"/>
                  </a:lnTo>
                  <a:lnTo>
                    <a:pt x="1328" y="1554"/>
                  </a:lnTo>
                  <a:lnTo>
                    <a:pt x="1328" y="1549"/>
                  </a:lnTo>
                  <a:lnTo>
                    <a:pt x="1328" y="1546"/>
                  </a:lnTo>
                  <a:lnTo>
                    <a:pt x="1331" y="1536"/>
                  </a:lnTo>
                  <a:lnTo>
                    <a:pt x="1331" y="1534"/>
                  </a:lnTo>
                  <a:lnTo>
                    <a:pt x="1331" y="1532"/>
                  </a:lnTo>
                  <a:lnTo>
                    <a:pt x="1330" y="1532"/>
                  </a:lnTo>
                  <a:lnTo>
                    <a:pt x="1330" y="1532"/>
                  </a:lnTo>
                  <a:lnTo>
                    <a:pt x="1328" y="1534"/>
                  </a:lnTo>
                  <a:lnTo>
                    <a:pt x="1324" y="1534"/>
                  </a:lnTo>
                  <a:lnTo>
                    <a:pt x="1323" y="1536"/>
                  </a:lnTo>
                  <a:lnTo>
                    <a:pt x="1323" y="1536"/>
                  </a:lnTo>
                  <a:close/>
                  <a:moveTo>
                    <a:pt x="1007" y="1136"/>
                  </a:moveTo>
                  <a:lnTo>
                    <a:pt x="1009" y="1136"/>
                  </a:lnTo>
                  <a:lnTo>
                    <a:pt x="1009" y="1138"/>
                  </a:lnTo>
                  <a:lnTo>
                    <a:pt x="1010" y="1136"/>
                  </a:lnTo>
                  <a:lnTo>
                    <a:pt x="1012" y="1135"/>
                  </a:lnTo>
                  <a:lnTo>
                    <a:pt x="1012" y="1133"/>
                  </a:lnTo>
                  <a:lnTo>
                    <a:pt x="1012" y="1133"/>
                  </a:lnTo>
                  <a:lnTo>
                    <a:pt x="1012" y="1131"/>
                  </a:lnTo>
                  <a:lnTo>
                    <a:pt x="1012" y="1131"/>
                  </a:lnTo>
                  <a:lnTo>
                    <a:pt x="1010" y="1130"/>
                  </a:lnTo>
                  <a:lnTo>
                    <a:pt x="1010" y="1130"/>
                  </a:lnTo>
                  <a:lnTo>
                    <a:pt x="1009" y="1130"/>
                  </a:lnTo>
                  <a:lnTo>
                    <a:pt x="1009" y="1130"/>
                  </a:lnTo>
                  <a:lnTo>
                    <a:pt x="1009" y="1133"/>
                  </a:lnTo>
                  <a:lnTo>
                    <a:pt x="1007" y="1133"/>
                  </a:lnTo>
                  <a:lnTo>
                    <a:pt x="1009" y="1135"/>
                  </a:lnTo>
                  <a:lnTo>
                    <a:pt x="1009" y="1135"/>
                  </a:lnTo>
                  <a:lnTo>
                    <a:pt x="1009" y="1136"/>
                  </a:lnTo>
                  <a:lnTo>
                    <a:pt x="1007" y="1136"/>
                  </a:lnTo>
                  <a:close/>
                  <a:moveTo>
                    <a:pt x="93" y="656"/>
                  </a:moveTo>
                  <a:lnTo>
                    <a:pt x="93" y="656"/>
                  </a:lnTo>
                  <a:lnTo>
                    <a:pt x="93" y="656"/>
                  </a:lnTo>
                  <a:lnTo>
                    <a:pt x="93" y="658"/>
                  </a:lnTo>
                  <a:lnTo>
                    <a:pt x="95" y="658"/>
                  </a:lnTo>
                  <a:lnTo>
                    <a:pt x="95" y="658"/>
                  </a:lnTo>
                  <a:lnTo>
                    <a:pt x="95" y="656"/>
                  </a:lnTo>
                  <a:lnTo>
                    <a:pt x="95" y="656"/>
                  </a:lnTo>
                  <a:lnTo>
                    <a:pt x="98" y="656"/>
                  </a:lnTo>
                  <a:lnTo>
                    <a:pt x="98" y="654"/>
                  </a:lnTo>
                  <a:lnTo>
                    <a:pt x="98" y="653"/>
                  </a:lnTo>
                  <a:lnTo>
                    <a:pt x="97" y="653"/>
                  </a:lnTo>
                  <a:lnTo>
                    <a:pt x="95" y="654"/>
                  </a:lnTo>
                  <a:lnTo>
                    <a:pt x="93" y="654"/>
                  </a:lnTo>
                  <a:lnTo>
                    <a:pt x="93" y="654"/>
                  </a:lnTo>
                  <a:lnTo>
                    <a:pt x="93" y="656"/>
                  </a:lnTo>
                  <a:close/>
                  <a:moveTo>
                    <a:pt x="122" y="681"/>
                  </a:moveTo>
                  <a:lnTo>
                    <a:pt x="122" y="680"/>
                  </a:lnTo>
                  <a:lnTo>
                    <a:pt x="124" y="678"/>
                  </a:lnTo>
                  <a:lnTo>
                    <a:pt x="126" y="678"/>
                  </a:lnTo>
                  <a:lnTo>
                    <a:pt x="127" y="678"/>
                  </a:lnTo>
                  <a:lnTo>
                    <a:pt x="127" y="678"/>
                  </a:lnTo>
                  <a:lnTo>
                    <a:pt x="127" y="680"/>
                  </a:lnTo>
                  <a:lnTo>
                    <a:pt x="127" y="680"/>
                  </a:lnTo>
                  <a:lnTo>
                    <a:pt x="127" y="680"/>
                  </a:lnTo>
                  <a:lnTo>
                    <a:pt x="129" y="680"/>
                  </a:lnTo>
                  <a:lnTo>
                    <a:pt x="129" y="680"/>
                  </a:lnTo>
                  <a:lnTo>
                    <a:pt x="129" y="680"/>
                  </a:lnTo>
                  <a:lnTo>
                    <a:pt x="131" y="678"/>
                  </a:lnTo>
                  <a:lnTo>
                    <a:pt x="132" y="678"/>
                  </a:lnTo>
                  <a:lnTo>
                    <a:pt x="134" y="678"/>
                  </a:lnTo>
                  <a:lnTo>
                    <a:pt x="134" y="676"/>
                  </a:lnTo>
                  <a:lnTo>
                    <a:pt x="134" y="676"/>
                  </a:lnTo>
                  <a:lnTo>
                    <a:pt x="134" y="675"/>
                  </a:lnTo>
                  <a:lnTo>
                    <a:pt x="132" y="675"/>
                  </a:lnTo>
                  <a:lnTo>
                    <a:pt x="134" y="673"/>
                  </a:lnTo>
                  <a:lnTo>
                    <a:pt x="132" y="671"/>
                  </a:lnTo>
                  <a:lnTo>
                    <a:pt x="129" y="669"/>
                  </a:lnTo>
                  <a:lnTo>
                    <a:pt x="127" y="668"/>
                  </a:lnTo>
                  <a:lnTo>
                    <a:pt x="127" y="669"/>
                  </a:lnTo>
                  <a:lnTo>
                    <a:pt x="127" y="669"/>
                  </a:lnTo>
                  <a:lnTo>
                    <a:pt x="126" y="671"/>
                  </a:lnTo>
                  <a:lnTo>
                    <a:pt x="124" y="675"/>
                  </a:lnTo>
                  <a:lnTo>
                    <a:pt x="122" y="676"/>
                  </a:lnTo>
                  <a:lnTo>
                    <a:pt x="121" y="676"/>
                  </a:lnTo>
                  <a:lnTo>
                    <a:pt x="121" y="678"/>
                  </a:lnTo>
                  <a:lnTo>
                    <a:pt x="121" y="681"/>
                  </a:lnTo>
                  <a:lnTo>
                    <a:pt x="122" y="681"/>
                  </a:lnTo>
                  <a:lnTo>
                    <a:pt x="122" y="681"/>
                  </a:lnTo>
                  <a:lnTo>
                    <a:pt x="122" y="681"/>
                  </a:lnTo>
                  <a:lnTo>
                    <a:pt x="122" y="681"/>
                  </a:lnTo>
                  <a:lnTo>
                    <a:pt x="122" y="681"/>
                  </a:lnTo>
                  <a:close/>
                  <a:moveTo>
                    <a:pt x="98" y="649"/>
                  </a:moveTo>
                  <a:lnTo>
                    <a:pt x="98" y="649"/>
                  </a:lnTo>
                  <a:lnTo>
                    <a:pt x="100" y="647"/>
                  </a:lnTo>
                  <a:lnTo>
                    <a:pt x="100" y="646"/>
                  </a:lnTo>
                  <a:lnTo>
                    <a:pt x="102" y="646"/>
                  </a:lnTo>
                  <a:lnTo>
                    <a:pt x="102" y="644"/>
                  </a:lnTo>
                  <a:lnTo>
                    <a:pt x="102" y="642"/>
                  </a:lnTo>
                  <a:lnTo>
                    <a:pt x="100" y="641"/>
                  </a:lnTo>
                  <a:lnTo>
                    <a:pt x="102" y="641"/>
                  </a:lnTo>
                  <a:lnTo>
                    <a:pt x="104" y="644"/>
                  </a:lnTo>
                  <a:lnTo>
                    <a:pt x="105" y="646"/>
                  </a:lnTo>
                  <a:lnTo>
                    <a:pt x="105" y="646"/>
                  </a:lnTo>
                  <a:lnTo>
                    <a:pt x="112" y="646"/>
                  </a:lnTo>
                  <a:lnTo>
                    <a:pt x="112" y="646"/>
                  </a:lnTo>
                  <a:lnTo>
                    <a:pt x="115" y="644"/>
                  </a:lnTo>
                  <a:lnTo>
                    <a:pt x="117" y="644"/>
                  </a:lnTo>
                  <a:lnTo>
                    <a:pt x="117" y="642"/>
                  </a:lnTo>
                  <a:lnTo>
                    <a:pt x="119" y="639"/>
                  </a:lnTo>
                  <a:lnTo>
                    <a:pt x="119" y="639"/>
                  </a:lnTo>
                  <a:lnTo>
                    <a:pt x="121" y="639"/>
                  </a:lnTo>
                  <a:lnTo>
                    <a:pt x="122" y="641"/>
                  </a:lnTo>
                  <a:lnTo>
                    <a:pt x="122" y="641"/>
                  </a:lnTo>
                  <a:lnTo>
                    <a:pt x="124" y="641"/>
                  </a:lnTo>
                  <a:lnTo>
                    <a:pt x="124" y="639"/>
                  </a:lnTo>
                  <a:lnTo>
                    <a:pt x="126" y="639"/>
                  </a:lnTo>
                  <a:lnTo>
                    <a:pt x="124" y="637"/>
                  </a:lnTo>
                  <a:lnTo>
                    <a:pt x="124" y="637"/>
                  </a:lnTo>
                  <a:lnTo>
                    <a:pt x="126" y="636"/>
                  </a:lnTo>
                  <a:lnTo>
                    <a:pt x="126" y="636"/>
                  </a:lnTo>
                  <a:lnTo>
                    <a:pt x="126" y="636"/>
                  </a:lnTo>
                  <a:lnTo>
                    <a:pt x="126" y="632"/>
                  </a:lnTo>
                  <a:lnTo>
                    <a:pt x="126" y="632"/>
                  </a:lnTo>
                  <a:lnTo>
                    <a:pt x="127" y="630"/>
                  </a:lnTo>
                  <a:lnTo>
                    <a:pt x="127" y="630"/>
                  </a:lnTo>
                  <a:lnTo>
                    <a:pt x="129" y="632"/>
                  </a:lnTo>
                  <a:lnTo>
                    <a:pt x="129" y="632"/>
                  </a:lnTo>
                  <a:lnTo>
                    <a:pt x="131" y="630"/>
                  </a:lnTo>
                  <a:lnTo>
                    <a:pt x="131" y="630"/>
                  </a:lnTo>
                  <a:lnTo>
                    <a:pt x="131" y="630"/>
                  </a:lnTo>
                  <a:lnTo>
                    <a:pt x="129" y="630"/>
                  </a:lnTo>
                  <a:lnTo>
                    <a:pt x="127" y="629"/>
                  </a:lnTo>
                  <a:lnTo>
                    <a:pt x="127" y="629"/>
                  </a:lnTo>
                  <a:lnTo>
                    <a:pt x="127" y="629"/>
                  </a:lnTo>
                  <a:lnTo>
                    <a:pt x="127" y="627"/>
                  </a:lnTo>
                  <a:lnTo>
                    <a:pt x="131" y="627"/>
                  </a:lnTo>
                  <a:lnTo>
                    <a:pt x="131" y="627"/>
                  </a:lnTo>
                  <a:lnTo>
                    <a:pt x="132" y="625"/>
                  </a:lnTo>
                  <a:lnTo>
                    <a:pt x="132" y="625"/>
                  </a:lnTo>
                  <a:lnTo>
                    <a:pt x="132" y="625"/>
                  </a:lnTo>
                  <a:lnTo>
                    <a:pt x="134" y="625"/>
                  </a:lnTo>
                  <a:lnTo>
                    <a:pt x="134" y="625"/>
                  </a:lnTo>
                  <a:lnTo>
                    <a:pt x="134" y="627"/>
                  </a:lnTo>
                  <a:lnTo>
                    <a:pt x="136" y="627"/>
                  </a:lnTo>
                  <a:lnTo>
                    <a:pt x="138" y="630"/>
                  </a:lnTo>
                  <a:lnTo>
                    <a:pt x="138" y="630"/>
                  </a:lnTo>
                  <a:lnTo>
                    <a:pt x="139" y="630"/>
                  </a:lnTo>
                  <a:lnTo>
                    <a:pt x="141" y="629"/>
                  </a:lnTo>
                  <a:lnTo>
                    <a:pt x="143" y="629"/>
                  </a:lnTo>
                  <a:lnTo>
                    <a:pt x="144" y="629"/>
                  </a:lnTo>
                  <a:lnTo>
                    <a:pt x="146" y="629"/>
                  </a:lnTo>
                  <a:lnTo>
                    <a:pt x="146" y="629"/>
                  </a:lnTo>
                  <a:lnTo>
                    <a:pt x="146" y="629"/>
                  </a:lnTo>
                  <a:lnTo>
                    <a:pt x="146" y="627"/>
                  </a:lnTo>
                  <a:lnTo>
                    <a:pt x="146" y="627"/>
                  </a:lnTo>
                  <a:lnTo>
                    <a:pt x="146" y="625"/>
                  </a:lnTo>
                  <a:lnTo>
                    <a:pt x="148" y="625"/>
                  </a:lnTo>
                  <a:lnTo>
                    <a:pt x="148" y="625"/>
                  </a:lnTo>
                  <a:lnTo>
                    <a:pt x="148" y="627"/>
                  </a:lnTo>
                  <a:lnTo>
                    <a:pt x="149" y="627"/>
                  </a:lnTo>
                  <a:lnTo>
                    <a:pt x="149" y="625"/>
                  </a:lnTo>
                  <a:lnTo>
                    <a:pt x="149" y="624"/>
                  </a:lnTo>
                  <a:lnTo>
                    <a:pt x="149" y="622"/>
                  </a:lnTo>
                  <a:lnTo>
                    <a:pt x="149" y="622"/>
                  </a:lnTo>
                  <a:lnTo>
                    <a:pt x="148" y="622"/>
                  </a:lnTo>
                  <a:lnTo>
                    <a:pt x="148" y="622"/>
                  </a:lnTo>
                  <a:lnTo>
                    <a:pt x="146" y="624"/>
                  </a:lnTo>
                  <a:lnTo>
                    <a:pt x="144" y="624"/>
                  </a:lnTo>
                  <a:lnTo>
                    <a:pt x="144" y="624"/>
                  </a:lnTo>
                  <a:lnTo>
                    <a:pt x="146" y="622"/>
                  </a:lnTo>
                  <a:lnTo>
                    <a:pt x="146" y="622"/>
                  </a:lnTo>
                  <a:lnTo>
                    <a:pt x="143" y="622"/>
                  </a:lnTo>
                  <a:lnTo>
                    <a:pt x="141" y="620"/>
                  </a:lnTo>
                  <a:lnTo>
                    <a:pt x="139" y="620"/>
                  </a:lnTo>
                  <a:lnTo>
                    <a:pt x="139" y="619"/>
                  </a:lnTo>
                  <a:lnTo>
                    <a:pt x="138" y="619"/>
                  </a:lnTo>
                  <a:lnTo>
                    <a:pt x="138" y="617"/>
                  </a:lnTo>
                  <a:lnTo>
                    <a:pt x="136" y="617"/>
                  </a:lnTo>
                  <a:lnTo>
                    <a:pt x="132" y="619"/>
                  </a:lnTo>
                  <a:lnTo>
                    <a:pt x="127" y="620"/>
                  </a:lnTo>
                  <a:lnTo>
                    <a:pt x="117" y="622"/>
                  </a:lnTo>
                  <a:lnTo>
                    <a:pt x="114" y="622"/>
                  </a:lnTo>
                  <a:lnTo>
                    <a:pt x="112" y="624"/>
                  </a:lnTo>
                  <a:lnTo>
                    <a:pt x="110" y="624"/>
                  </a:lnTo>
                  <a:lnTo>
                    <a:pt x="109" y="625"/>
                  </a:lnTo>
                  <a:lnTo>
                    <a:pt x="107" y="627"/>
                  </a:lnTo>
                  <a:lnTo>
                    <a:pt x="107" y="627"/>
                  </a:lnTo>
                  <a:lnTo>
                    <a:pt x="105" y="627"/>
                  </a:lnTo>
                  <a:lnTo>
                    <a:pt x="105" y="629"/>
                  </a:lnTo>
                  <a:lnTo>
                    <a:pt x="105" y="629"/>
                  </a:lnTo>
                  <a:lnTo>
                    <a:pt x="104" y="629"/>
                  </a:lnTo>
                  <a:lnTo>
                    <a:pt x="104" y="630"/>
                  </a:lnTo>
                  <a:lnTo>
                    <a:pt x="104" y="632"/>
                  </a:lnTo>
                  <a:lnTo>
                    <a:pt x="102" y="634"/>
                  </a:lnTo>
                  <a:lnTo>
                    <a:pt x="100" y="636"/>
                  </a:lnTo>
                  <a:lnTo>
                    <a:pt x="100" y="637"/>
                  </a:lnTo>
                  <a:lnTo>
                    <a:pt x="98" y="637"/>
                  </a:lnTo>
                  <a:lnTo>
                    <a:pt x="98" y="641"/>
                  </a:lnTo>
                  <a:lnTo>
                    <a:pt x="98" y="641"/>
                  </a:lnTo>
                  <a:lnTo>
                    <a:pt x="98" y="642"/>
                  </a:lnTo>
                  <a:lnTo>
                    <a:pt x="97" y="642"/>
                  </a:lnTo>
                  <a:lnTo>
                    <a:pt x="97" y="644"/>
                  </a:lnTo>
                  <a:lnTo>
                    <a:pt x="97" y="644"/>
                  </a:lnTo>
                  <a:lnTo>
                    <a:pt x="98" y="646"/>
                  </a:lnTo>
                  <a:lnTo>
                    <a:pt x="98" y="649"/>
                  </a:lnTo>
                  <a:close/>
                  <a:moveTo>
                    <a:pt x="353" y="79"/>
                  </a:moveTo>
                  <a:lnTo>
                    <a:pt x="355" y="80"/>
                  </a:lnTo>
                  <a:lnTo>
                    <a:pt x="355" y="82"/>
                  </a:lnTo>
                  <a:lnTo>
                    <a:pt x="357" y="82"/>
                  </a:lnTo>
                  <a:lnTo>
                    <a:pt x="357" y="82"/>
                  </a:lnTo>
                  <a:lnTo>
                    <a:pt x="358" y="82"/>
                  </a:lnTo>
                  <a:lnTo>
                    <a:pt x="358" y="80"/>
                  </a:lnTo>
                  <a:lnTo>
                    <a:pt x="360" y="80"/>
                  </a:lnTo>
                  <a:lnTo>
                    <a:pt x="360" y="79"/>
                  </a:lnTo>
                  <a:lnTo>
                    <a:pt x="360" y="75"/>
                  </a:lnTo>
                  <a:lnTo>
                    <a:pt x="360" y="75"/>
                  </a:lnTo>
                  <a:lnTo>
                    <a:pt x="360" y="73"/>
                  </a:lnTo>
                  <a:lnTo>
                    <a:pt x="358" y="72"/>
                  </a:lnTo>
                  <a:lnTo>
                    <a:pt x="357" y="72"/>
                  </a:lnTo>
                  <a:lnTo>
                    <a:pt x="357" y="72"/>
                  </a:lnTo>
                  <a:lnTo>
                    <a:pt x="351" y="77"/>
                  </a:lnTo>
                  <a:lnTo>
                    <a:pt x="351" y="79"/>
                  </a:lnTo>
                  <a:lnTo>
                    <a:pt x="353" y="79"/>
                  </a:lnTo>
                  <a:close/>
                  <a:moveTo>
                    <a:pt x="1411" y="1016"/>
                  </a:moveTo>
                  <a:lnTo>
                    <a:pt x="1411" y="1016"/>
                  </a:lnTo>
                  <a:lnTo>
                    <a:pt x="1411" y="1016"/>
                  </a:lnTo>
                  <a:lnTo>
                    <a:pt x="1411" y="1016"/>
                  </a:lnTo>
                  <a:close/>
                  <a:moveTo>
                    <a:pt x="1333" y="1566"/>
                  </a:moveTo>
                  <a:lnTo>
                    <a:pt x="1333" y="1566"/>
                  </a:lnTo>
                  <a:lnTo>
                    <a:pt x="1331" y="1564"/>
                  </a:lnTo>
                  <a:lnTo>
                    <a:pt x="1331" y="1564"/>
                  </a:lnTo>
                  <a:lnTo>
                    <a:pt x="1330" y="1564"/>
                  </a:lnTo>
                  <a:lnTo>
                    <a:pt x="1328" y="1564"/>
                  </a:lnTo>
                  <a:lnTo>
                    <a:pt x="1328" y="1566"/>
                  </a:lnTo>
                  <a:lnTo>
                    <a:pt x="1328" y="1568"/>
                  </a:lnTo>
                  <a:lnTo>
                    <a:pt x="1328" y="1569"/>
                  </a:lnTo>
                  <a:lnTo>
                    <a:pt x="1326" y="1571"/>
                  </a:lnTo>
                  <a:lnTo>
                    <a:pt x="1324" y="1573"/>
                  </a:lnTo>
                  <a:lnTo>
                    <a:pt x="1326" y="1576"/>
                  </a:lnTo>
                  <a:lnTo>
                    <a:pt x="1326" y="1578"/>
                  </a:lnTo>
                  <a:lnTo>
                    <a:pt x="1326" y="1580"/>
                  </a:lnTo>
                  <a:lnTo>
                    <a:pt x="1326" y="1581"/>
                  </a:lnTo>
                  <a:lnTo>
                    <a:pt x="1324" y="1583"/>
                  </a:lnTo>
                  <a:lnTo>
                    <a:pt x="1326" y="1583"/>
                  </a:lnTo>
                  <a:lnTo>
                    <a:pt x="1326" y="1585"/>
                  </a:lnTo>
                  <a:lnTo>
                    <a:pt x="1326" y="1585"/>
                  </a:lnTo>
                  <a:lnTo>
                    <a:pt x="1326" y="1586"/>
                  </a:lnTo>
                  <a:lnTo>
                    <a:pt x="1326" y="1586"/>
                  </a:lnTo>
                  <a:lnTo>
                    <a:pt x="1326" y="1586"/>
                  </a:lnTo>
                  <a:lnTo>
                    <a:pt x="1324" y="1586"/>
                  </a:lnTo>
                  <a:lnTo>
                    <a:pt x="1324" y="1590"/>
                  </a:lnTo>
                  <a:lnTo>
                    <a:pt x="1324" y="1592"/>
                  </a:lnTo>
                  <a:lnTo>
                    <a:pt x="1326" y="1593"/>
                  </a:lnTo>
                  <a:lnTo>
                    <a:pt x="1326" y="1593"/>
                  </a:lnTo>
                  <a:lnTo>
                    <a:pt x="1328" y="1593"/>
                  </a:lnTo>
                  <a:lnTo>
                    <a:pt x="1328" y="1593"/>
                  </a:lnTo>
                  <a:lnTo>
                    <a:pt x="1330" y="1593"/>
                  </a:lnTo>
                  <a:lnTo>
                    <a:pt x="1330" y="1593"/>
                  </a:lnTo>
                  <a:lnTo>
                    <a:pt x="1335" y="1575"/>
                  </a:lnTo>
                  <a:lnTo>
                    <a:pt x="1336" y="1569"/>
                  </a:lnTo>
                  <a:lnTo>
                    <a:pt x="1338" y="1566"/>
                  </a:lnTo>
                  <a:lnTo>
                    <a:pt x="1335" y="1566"/>
                  </a:lnTo>
                  <a:lnTo>
                    <a:pt x="1333" y="1566"/>
                  </a:lnTo>
                  <a:close/>
                  <a:moveTo>
                    <a:pt x="1333" y="1626"/>
                  </a:moveTo>
                  <a:lnTo>
                    <a:pt x="1331" y="1626"/>
                  </a:lnTo>
                  <a:lnTo>
                    <a:pt x="1330" y="1624"/>
                  </a:lnTo>
                  <a:lnTo>
                    <a:pt x="1330" y="1615"/>
                  </a:lnTo>
                  <a:lnTo>
                    <a:pt x="1330" y="1612"/>
                  </a:lnTo>
                  <a:lnTo>
                    <a:pt x="1328" y="1614"/>
                  </a:lnTo>
                  <a:lnTo>
                    <a:pt x="1328" y="1614"/>
                  </a:lnTo>
                  <a:lnTo>
                    <a:pt x="1326" y="1615"/>
                  </a:lnTo>
                  <a:lnTo>
                    <a:pt x="1326" y="1614"/>
                  </a:lnTo>
                  <a:lnTo>
                    <a:pt x="1326" y="1614"/>
                  </a:lnTo>
                  <a:lnTo>
                    <a:pt x="1326" y="1612"/>
                  </a:lnTo>
                  <a:lnTo>
                    <a:pt x="1326" y="1610"/>
                  </a:lnTo>
                  <a:lnTo>
                    <a:pt x="1328" y="1609"/>
                  </a:lnTo>
                  <a:lnTo>
                    <a:pt x="1328" y="1612"/>
                  </a:lnTo>
                  <a:lnTo>
                    <a:pt x="1328" y="1607"/>
                  </a:lnTo>
                  <a:lnTo>
                    <a:pt x="1328" y="1605"/>
                  </a:lnTo>
                  <a:lnTo>
                    <a:pt x="1330" y="1600"/>
                  </a:lnTo>
                  <a:lnTo>
                    <a:pt x="1330" y="1598"/>
                  </a:lnTo>
                  <a:lnTo>
                    <a:pt x="1330" y="1598"/>
                  </a:lnTo>
                  <a:lnTo>
                    <a:pt x="1328" y="1600"/>
                  </a:lnTo>
                  <a:lnTo>
                    <a:pt x="1326" y="1600"/>
                  </a:lnTo>
                  <a:lnTo>
                    <a:pt x="1326" y="1600"/>
                  </a:lnTo>
                  <a:lnTo>
                    <a:pt x="1326" y="1598"/>
                  </a:lnTo>
                  <a:lnTo>
                    <a:pt x="1326" y="1598"/>
                  </a:lnTo>
                  <a:lnTo>
                    <a:pt x="1326" y="1597"/>
                  </a:lnTo>
                  <a:lnTo>
                    <a:pt x="1323" y="1595"/>
                  </a:lnTo>
                  <a:lnTo>
                    <a:pt x="1323" y="1593"/>
                  </a:lnTo>
                  <a:lnTo>
                    <a:pt x="1323" y="1593"/>
                  </a:lnTo>
                  <a:lnTo>
                    <a:pt x="1321" y="1593"/>
                  </a:lnTo>
                  <a:lnTo>
                    <a:pt x="1321" y="1592"/>
                  </a:lnTo>
                  <a:lnTo>
                    <a:pt x="1321" y="1592"/>
                  </a:lnTo>
                  <a:lnTo>
                    <a:pt x="1321" y="1590"/>
                  </a:lnTo>
                  <a:lnTo>
                    <a:pt x="1319" y="1588"/>
                  </a:lnTo>
                  <a:lnTo>
                    <a:pt x="1318" y="1586"/>
                  </a:lnTo>
                  <a:lnTo>
                    <a:pt x="1318" y="1586"/>
                  </a:lnTo>
                  <a:lnTo>
                    <a:pt x="1318" y="1580"/>
                  </a:lnTo>
                  <a:lnTo>
                    <a:pt x="1318" y="1580"/>
                  </a:lnTo>
                  <a:lnTo>
                    <a:pt x="1316" y="1578"/>
                  </a:lnTo>
                  <a:lnTo>
                    <a:pt x="1316" y="1576"/>
                  </a:lnTo>
                  <a:lnTo>
                    <a:pt x="1316" y="1576"/>
                  </a:lnTo>
                  <a:lnTo>
                    <a:pt x="1316" y="1576"/>
                  </a:lnTo>
                  <a:lnTo>
                    <a:pt x="1314" y="1573"/>
                  </a:lnTo>
                  <a:lnTo>
                    <a:pt x="1314" y="1573"/>
                  </a:lnTo>
                  <a:lnTo>
                    <a:pt x="1313" y="1571"/>
                  </a:lnTo>
                  <a:lnTo>
                    <a:pt x="1311" y="1571"/>
                  </a:lnTo>
                  <a:lnTo>
                    <a:pt x="1311" y="1571"/>
                  </a:lnTo>
                  <a:lnTo>
                    <a:pt x="1309" y="1571"/>
                  </a:lnTo>
                  <a:lnTo>
                    <a:pt x="1307" y="1569"/>
                  </a:lnTo>
                  <a:lnTo>
                    <a:pt x="1307" y="1568"/>
                  </a:lnTo>
                  <a:lnTo>
                    <a:pt x="1306" y="1564"/>
                  </a:lnTo>
                  <a:lnTo>
                    <a:pt x="1306" y="1563"/>
                  </a:lnTo>
                  <a:lnTo>
                    <a:pt x="1304" y="1561"/>
                  </a:lnTo>
                  <a:lnTo>
                    <a:pt x="1301" y="1559"/>
                  </a:lnTo>
                  <a:lnTo>
                    <a:pt x="1299" y="1559"/>
                  </a:lnTo>
                  <a:lnTo>
                    <a:pt x="1297" y="1558"/>
                  </a:lnTo>
                  <a:lnTo>
                    <a:pt x="1297" y="1558"/>
                  </a:lnTo>
                  <a:lnTo>
                    <a:pt x="1296" y="1556"/>
                  </a:lnTo>
                  <a:lnTo>
                    <a:pt x="1297" y="1554"/>
                  </a:lnTo>
                  <a:lnTo>
                    <a:pt x="1299" y="1553"/>
                  </a:lnTo>
                  <a:lnTo>
                    <a:pt x="1301" y="1553"/>
                  </a:lnTo>
                  <a:lnTo>
                    <a:pt x="1301" y="1551"/>
                  </a:lnTo>
                  <a:lnTo>
                    <a:pt x="1301" y="1547"/>
                  </a:lnTo>
                  <a:lnTo>
                    <a:pt x="1301" y="1547"/>
                  </a:lnTo>
                  <a:lnTo>
                    <a:pt x="1299" y="1547"/>
                  </a:lnTo>
                  <a:lnTo>
                    <a:pt x="1299" y="1547"/>
                  </a:lnTo>
                  <a:lnTo>
                    <a:pt x="1297" y="1547"/>
                  </a:lnTo>
                  <a:lnTo>
                    <a:pt x="1296" y="1547"/>
                  </a:lnTo>
                  <a:lnTo>
                    <a:pt x="1294" y="1547"/>
                  </a:lnTo>
                  <a:lnTo>
                    <a:pt x="1294" y="1546"/>
                  </a:lnTo>
                  <a:lnTo>
                    <a:pt x="1296" y="1544"/>
                  </a:lnTo>
                  <a:lnTo>
                    <a:pt x="1296" y="1542"/>
                  </a:lnTo>
                  <a:lnTo>
                    <a:pt x="1297" y="1541"/>
                  </a:lnTo>
                  <a:lnTo>
                    <a:pt x="1301" y="1539"/>
                  </a:lnTo>
                  <a:lnTo>
                    <a:pt x="1304" y="1537"/>
                  </a:lnTo>
                  <a:lnTo>
                    <a:pt x="1307" y="1539"/>
                  </a:lnTo>
                  <a:lnTo>
                    <a:pt x="1309" y="1537"/>
                  </a:lnTo>
                  <a:lnTo>
                    <a:pt x="1309" y="1534"/>
                  </a:lnTo>
                  <a:lnTo>
                    <a:pt x="1304" y="1524"/>
                  </a:lnTo>
                  <a:lnTo>
                    <a:pt x="1304" y="1522"/>
                  </a:lnTo>
                  <a:lnTo>
                    <a:pt x="1304" y="1519"/>
                  </a:lnTo>
                  <a:lnTo>
                    <a:pt x="1304" y="1519"/>
                  </a:lnTo>
                  <a:lnTo>
                    <a:pt x="1304" y="1517"/>
                  </a:lnTo>
                  <a:lnTo>
                    <a:pt x="1304" y="1515"/>
                  </a:lnTo>
                  <a:lnTo>
                    <a:pt x="1304" y="1513"/>
                  </a:lnTo>
                  <a:lnTo>
                    <a:pt x="1304" y="1513"/>
                  </a:lnTo>
                  <a:lnTo>
                    <a:pt x="1304" y="1513"/>
                  </a:lnTo>
                  <a:lnTo>
                    <a:pt x="1304" y="1512"/>
                  </a:lnTo>
                  <a:lnTo>
                    <a:pt x="1304" y="1508"/>
                  </a:lnTo>
                  <a:lnTo>
                    <a:pt x="1304" y="1508"/>
                  </a:lnTo>
                  <a:lnTo>
                    <a:pt x="1304" y="1503"/>
                  </a:lnTo>
                  <a:lnTo>
                    <a:pt x="1301" y="1503"/>
                  </a:lnTo>
                  <a:lnTo>
                    <a:pt x="1301" y="1502"/>
                  </a:lnTo>
                  <a:lnTo>
                    <a:pt x="1301" y="1502"/>
                  </a:lnTo>
                  <a:lnTo>
                    <a:pt x="1301" y="1500"/>
                  </a:lnTo>
                  <a:lnTo>
                    <a:pt x="1301" y="1485"/>
                  </a:lnTo>
                  <a:lnTo>
                    <a:pt x="1302" y="1481"/>
                  </a:lnTo>
                  <a:lnTo>
                    <a:pt x="1302" y="1478"/>
                  </a:lnTo>
                  <a:lnTo>
                    <a:pt x="1302" y="1478"/>
                  </a:lnTo>
                  <a:lnTo>
                    <a:pt x="1301" y="1476"/>
                  </a:lnTo>
                  <a:lnTo>
                    <a:pt x="1301" y="1476"/>
                  </a:lnTo>
                  <a:lnTo>
                    <a:pt x="1299" y="1476"/>
                  </a:lnTo>
                  <a:lnTo>
                    <a:pt x="1297" y="1474"/>
                  </a:lnTo>
                  <a:lnTo>
                    <a:pt x="1297" y="1473"/>
                  </a:lnTo>
                  <a:lnTo>
                    <a:pt x="1297" y="1471"/>
                  </a:lnTo>
                  <a:lnTo>
                    <a:pt x="1297" y="1469"/>
                  </a:lnTo>
                  <a:lnTo>
                    <a:pt x="1301" y="1459"/>
                  </a:lnTo>
                  <a:lnTo>
                    <a:pt x="1301" y="1459"/>
                  </a:lnTo>
                  <a:lnTo>
                    <a:pt x="1302" y="1454"/>
                  </a:lnTo>
                  <a:lnTo>
                    <a:pt x="1302" y="1454"/>
                  </a:lnTo>
                  <a:lnTo>
                    <a:pt x="1302" y="1451"/>
                  </a:lnTo>
                  <a:lnTo>
                    <a:pt x="1304" y="1449"/>
                  </a:lnTo>
                  <a:lnTo>
                    <a:pt x="1304" y="1447"/>
                  </a:lnTo>
                  <a:lnTo>
                    <a:pt x="1306" y="1444"/>
                  </a:lnTo>
                  <a:lnTo>
                    <a:pt x="1307" y="1442"/>
                  </a:lnTo>
                  <a:lnTo>
                    <a:pt x="1307" y="1440"/>
                  </a:lnTo>
                  <a:lnTo>
                    <a:pt x="1309" y="1439"/>
                  </a:lnTo>
                  <a:lnTo>
                    <a:pt x="1306" y="1440"/>
                  </a:lnTo>
                  <a:lnTo>
                    <a:pt x="1304" y="1440"/>
                  </a:lnTo>
                  <a:lnTo>
                    <a:pt x="1301" y="1439"/>
                  </a:lnTo>
                  <a:lnTo>
                    <a:pt x="1301" y="1437"/>
                  </a:lnTo>
                  <a:lnTo>
                    <a:pt x="1299" y="1434"/>
                  </a:lnTo>
                  <a:lnTo>
                    <a:pt x="1299" y="1430"/>
                  </a:lnTo>
                  <a:lnTo>
                    <a:pt x="1297" y="1430"/>
                  </a:lnTo>
                  <a:lnTo>
                    <a:pt x="1296" y="1429"/>
                  </a:lnTo>
                  <a:lnTo>
                    <a:pt x="1297" y="1429"/>
                  </a:lnTo>
                  <a:lnTo>
                    <a:pt x="1297" y="1430"/>
                  </a:lnTo>
                  <a:lnTo>
                    <a:pt x="1297" y="1432"/>
                  </a:lnTo>
                  <a:lnTo>
                    <a:pt x="1296" y="1434"/>
                  </a:lnTo>
                  <a:lnTo>
                    <a:pt x="1296" y="1437"/>
                  </a:lnTo>
                  <a:lnTo>
                    <a:pt x="1296" y="1437"/>
                  </a:lnTo>
                  <a:lnTo>
                    <a:pt x="1294" y="1442"/>
                  </a:lnTo>
                  <a:lnTo>
                    <a:pt x="1292" y="1442"/>
                  </a:lnTo>
                  <a:lnTo>
                    <a:pt x="1292" y="1439"/>
                  </a:lnTo>
                  <a:lnTo>
                    <a:pt x="1292" y="1439"/>
                  </a:lnTo>
                  <a:lnTo>
                    <a:pt x="1294" y="1437"/>
                  </a:lnTo>
                  <a:lnTo>
                    <a:pt x="1294" y="1437"/>
                  </a:lnTo>
                  <a:lnTo>
                    <a:pt x="1294" y="1437"/>
                  </a:lnTo>
                  <a:lnTo>
                    <a:pt x="1294" y="1435"/>
                  </a:lnTo>
                  <a:lnTo>
                    <a:pt x="1294" y="1432"/>
                  </a:lnTo>
                  <a:lnTo>
                    <a:pt x="1292" y="1430"/>
                  </a:lnTo>
                  <a:lnTo>
                    <a:pt x="1289" y="1423"/>
                  </a:lnTo>
                  <a:lnTo>
                    <a:pt x="1287" y="1423"/>
                  </a:lnTo>
                  <a:lnTo>
                    <a:pt x="1285" y="1423"/>
                  </a:lnTo>
                  <a:lnTo>
                    <a:pt x="1285" y="1422"/>
                  </a:lnTo>
                  <a:lnTo>
                    <a:pt x="1284" y="1420"/>
                  </a:lnTo>
                  <a:lnTo>
                    <a:pt x="1284" y="1420"/>
                  </a:lnTo>
                  <a:lnTo>
                    <a:pt x="1285" y="1420"/>
                  </a:lnTo>
                  <a:lnTo>
                    <a:pt x="1284" y="1418"/>
                  </a:lnTo>
                  <a:lnTo>
                    <a:pt x="1282" y="1418"/>
                  </a:lnTo>
                  <a:lnTo>
                    <a:pt x="1280" y="1417"/>
                  </a:lnTo>
                  <a:lnTo>
                    <a:pt x="1284" y="1417"/>
                  </a:lnTo>
                  <a:lnTo>
                    <a:pt x="1284" y="1413"/>
                  </a:lnTo>
                  <a:lnTo>
                    <a:pt x="1282" y="1408"/>
                  </a:lnTo>
                  <a:lnTo>
                    <a:pt x="1282" y="1406"/>
                  </a:lnTo>
                  <a:lnTo>
                    <a:pt x="1284" y="1405"/>
                  </a:lnTo>
                  <a:lnTo>
                    <a:pt x="1287" y="1403"/>
                  </a:lnTo>
                  <a:lnTo>
                    <a:pt x="1289" y="1401"/>
                  </a:lnTo>
                  <a:lnTo>
                    <a:pt x="1287" y="1401"/>
                  </a:lnTo>
                  <a:lnTo>
                    <a:pt x="1287" y="1400"/>
                  </a:lnTo>
                  <a:lnTo>
                    <a:pt x="1285" y="1400"/>
                  </a:lnTo>
                  <a:lnTo>
                    <a:pt x="1287" y="1400"/>
                  </a:lnTo>
                  <a:lnTo>
                    <a:pt x="1287" y="1398"/>
                  </a:lnTo>
                  <a:lnTo>
                    <a:pt x="1289" y="1398"/>
                  </a:lnTo>
                  <a:lnTo>
                    <a:pt x="1287" y="1396"/>
                  </a:lnTo>
                  <a:lnTo>
                    <a:pt x="1285" y="1396"/>
                  </a:lnTo>
                  <a:lnTo>
                    <a:pt x="1282" y="1398"/>
                  </a:lnTo>
                  <a:lnTo>
                    <a:pt x="1280" y="1400"/>
                  </a:lnTo>
                  <a:lnTo>
                    <a:pt x="1280" y="1398"/>
                  </a:lnTo>
                  <a:lnTo>
                    <a:pt x="1280" y="1398"/>
                  </a:lnTo>
                  <a:lnTo>
                    <a:pt x="1282" y="1396"/>
                  </a:lnTo>
                  <a:lnTo>
                    <a:pt x="1285" y="1395"/>
                  </a:lnTo>
                  <a:lnTo>
                    <a:pt x="1285" y="1395"/>
                  </a:lnTo>
                  <a:lnTo>
                    <a:pt x="1284" y="1386"/>
                  </a:lnTo>
                  <a:lnTo>
                    <a:pt x="1284" y="1384"/>
                  </a:lnTo>
                  <a:lnTo>
                    <a:pt x="1284" y="1383"/>
                  </a:lnTo>
                  <a:lnTo>
                    <a:pt x="1282" y="1383"/>
                  </a:lnTo>
                  <a:lnTo>
                    <a:pt x="1279" y="1383"/>
                  </a:lnTo>
                  <a:lnTo>
                    <a:pt x="1277" y="1381"/>
                  </a:lnTo>
                  <a:lnTo>
                    <a:pt x="1277" y="1379"/>
                  </a:lnTo>
                  <a:lnTo>
                    <a:pt x="1277" y="1379"/>
                  </a:lnTo>
                  <a:lnTo>
                    <a:pt x="1275" y="1379"/>
                  </a:lnTo>
                  <a:lnTo>
                    <a:pt x="1275" y="1381"/>
                  </a:lnTo>
                  <a:lnTo>
                    <a:pt x="1275" y="1381"/>
                  </a:lnTo>
                  <a:lnTo>
                    <a:pt x="1275" y="1383"/>
                  </a:lnTo>
                  <a:lnTo>
                    <a:pt x="1273" y="1383"/>
                  </a:lnTo>
                  <a:lnTo>
                    <a:pt x="1272" y="1381"/>
                  </a:lnTo>
                  <a:lnTo>
                    <a:pt x="1268" y="1381"/>
                  </a:lnTo>
                  <a:lnTo>
                    <a:pt x="1265" y="1379"/>
                  </a:lnTo>
                  <a:lnTo>
                    <a:pt x="1263" y="1379"/>
                  </a:lnTo>
                  <a:lnTo>
                    <a:pt x="1262" y="1378"/>
                  </a:lnTo>
                  <a:lnTo>
                    <a:pt x="1262" y="1378"/>
                  </a:lnTo>
                  <a:lnTo>
                    <a:pt x="1260" y="1376"/>
                  </a:lnTo>
                  <a:lnTo>
                    <a:pt x="1258" y="1374"/>
                  </a:lnTo>
                  <a:lnTo>
                    <a:pt x="1256" y="1374"/>
                  </a:lnTo>
                  <a:lnTo>
                    <a:pt x="1255" y="1374"/>
                  </a:lnTo>
                  <a:lnTo>
                    <a:pt x="1253" y="1374"/>
                  </a:lnTo>
                  <a:lnTo>
                    <a:pt x="1253" y="1374"/>
                  </a:lnTo>
                  <a:lnTo>
                    <a:pt x="1255" y="1373"/>
                  </a:lnTo>
                  <a:lnTo>
                    <a:pt x="1255" y="1373"/>
                  </a:lnTo>
                  <a:lnTo>
                    <a:pt x="1255" y="1373"/>
                  </a:lnTo>
                  <a:lnTo>
                    <a:pt x="1256" y="1373"/>
                  </a:lnTo>
                  <a:lnTo>
                    <a:pt x="1256" y="1374"/>
                  </a:lnTo>
                  <a:lnTo>
                    <a:pt x="1258" y="1373"/>
                  </a:lnTo>
                  <a:lnTo>
                    <a:pt x="1260" y="1373"/>
                  </a:lnTo>
                  <a:lnTo>
                    <a:pt x="1260" y="1373"/>
                  </a:lnTo>
                  <a:lnTo>
                    <a:pt x="1260" y="1371"/>
                  </a:lnTo>
                  <a:lnTo>
                    <a:pt x="1256" y="1369"/>
                  </a:lnTo>
                  <a:lnTo>
                    <a:pt x="1255" y="1367"/>
                  </a:lnTo>
                  <a:lnTo>
                    <a:pt x="1255" y="1367"/>
                  </a:lnTo>
                  <a:lnTo>
                    <a:pt x="1248" y="1359"/>
                  </a:lnTo>
                  <a:lnTo>
                    <a:pt x="1248" y="1357"/>
                  </a:lnTo>
                  <a:lnTo>
                    <a:pt x="1248" y="1349"/>
                  </a:lnTo>
                  <a:lnTo>
                    <a:pt x="1248" y="1345"/>
                  </a:lnTo>
                  <a:lnTo>
                    <a:pt x="1245" y="1342"/>
                  </a:lnTo>
                  <a:lnTo>
                    <a:pt x="1243" y="1339"/>
                  </a:lnTo>
                  <a:lnTo>
                    <a:pt x="1240" y="1337"/>
                  </a:lnTo>
                  <a:lnTo>
                    <a:pt x="1234" y="1335"/>
                  </a:lnTo>
                  <a:lnTo>
                    <a:pt x="1233" y="1335"/>
                  </a:lnTo>
                  <a:lnTo>
                    <a:pt x="1231" y="1335"/>
                  </a:lnTo>
                  <a:lnTo>
                    <a:pt x="1217" y="1325"/>
                  </a:lnTo>
                  <a:lnTo>
                    <a:pt x="1216" y="1323"/>
                  </a:lnTo>
                  <a:lnTo>
                    <a:pt x="1212" y="1318"/>
                  </a:lnTo>
                  <a:lnTo>
                    <a:pt x="1211" y="1316"/>
                  </a:lnTo>
                  <a:lnTo>
                    <a:pt x="1206" y="1308"/>
                  </a:lnTo>
                  <a:lnTo>
                    <a:pt x="1200" y="1293"/>
                  </a:lnTo>
                  <a:lnTo>
                    <a:pt x="1199" y="1291"/>
                  </a:lnTo>
                  <a:lnTo>
                    <a:pt x="1199" y="1291"/>
                  </a:lnTo>
                  <a:lnTo>
                    <a:pt x="1197" y="1289"/>
                  </a:lnTo>
                  <a:lnTo>
                    <a:pt x="1197" y="1288"/>
                  </a:lnTo>
                  <a:lnTo>
                    <a:pt x="1197" y="1288"/>
                  </a:lnTo>
                  <a:lnTo>
                    <a:pt x="1197" y="1286"/>
                  </a:lnTo>
                  <a:lnTo>
                    <a:pt x="1195" y="1284"/>
                  </a:lnTo>
                  <a:lnTo>
                    <a:pt x="1195" y="1286"/>
                  </a:lnTo>
                  <a:lnTo>
                    <a:pt x="1195" y="1286"/>
                  </a:lnTo>
                  <a:lnTo>
                    <a:pt x="1195" y="1286"/>
                  </a:lnTo>
                  <a:lnTo>
                    <a:pt x="1195" y="1286"/>
                  </a:lnTo>
                  <a:lnTo>
                    <a:pt x="1194" y="1288"/>
                  </a:lnTo>
                  <a:lnTo>
                    <a:pt x="1194" y="1288"/>
                  </a:lnTo>
                  <a:lnTo>
                    <a:pt x="1194" y="1288"/>
                  </a:lnTo>
                  <a:lnTo>
                    <a:pt x="1194" y="1288"/>
                  </a:lnTo>
                  <a:lnTo>
                    <a:pt x="1192" y="1288"/>
                  </a:lnTo>
                  <a:lnTo>
                    <a:pt x="1190" y="1286"/>
                  </a:lnTo>
                  <a:lnTo>
                    <a:pt x="1189" y="1284"/>
                  </a:lnTo>
                  <a:lnTo>
                    <a:pt x="1187" y="1283"/>
                  </a:lnTo>
                  <a:lnTo>
                    <a:pt x="1187" y="1279"/>
                  </a:lnTo>
                  <a:lnTo>
                    <a:pt x="1185" y="1277"/>
                  </a:lnTo>
                  <a:lnTo>
                    <a:pt x="1185" y="1274"/>
                  </a:lnTo>
                  <a:lnTo>
                    <a:pt x="1183" y="1276"/>
                  </a:lnTo>
                  <a:lnTo>
                    <a:pt x="1182" y="1277"/>
                  </a:lnTo>
                  <a:lnTo>
                    <a:pt x="1182" y="1277"/>
                  </a:lnTo>
                  <a:lnTo>
                    <a:pt x="1180" y="1277"/>
                  </a:lnTo>
                  <a:lnTo>
                    <a:pt x="1180" y="1276"/>
                  </a:lnTo>
                  <a:lnTo>
                    <a:pt x="1182" y="1274"/>
                  </a:lnTo>
                  <a:lnTo>
                    <a:pt x="1182" y="1274"/>
                  </a:lnTo>
                  <a:lnTo>
                    <a:pt x="1180" y="1274"/>
                  </a:lnTo>
                  <a:lnTo>
                    <a:pt x="1178" y="1272"/>
                  </a:lnTo>
                  <a:lnTo>
                    <a:pt x="1178" y="1272"/>
                  </a:lnTo>
                  <a:lnTo>
                    <a:pt x="1177" y="1271"/>
                  </a:lnTo>
                  <a:lnTo>
                    <a:pt x="1175" y="1271"/>
                  </a:lnTo>
                  <a:lnTo>
                    <a:pt x="1173" y="1271"/>
                  </a:lnTo>
                  <a:lnTo>
                    <a:pt x="1172" y="1271"/>
                  </a:lnTo>
                  <a:lnTo>
                    <a:pt x="1172" y="1272"/>
                  </a:lnTo>
                  <a:lnTo>
                    <a:pt x="1172" y="1272"/>
                  </a:lnTo>
                  <a:lnTo>
                    <a:pt x="1175" y="1274"/>
                  </a:lnTo>
                  <a:lnTo>
                    <a:pt x="1177" y="1274"/>
                  </a:lnTo>
                  <a:lnTo>
                    <a:pt x="1177" y="1276"/>
                  </a:lnTo>
                  <a:lnTo>
                    <a:pt x="1178" y="1277"/>
                  </a:lnTo>
                  <a:lnTo>
                    <a:pt x="1178" y="1281"/>
                  </a:lnTo>
                  <a:lnTo>
                    <a:pt x="1177" y="1279"/>
                  </a:lnTo>
                  <a:lnTo>
                    <a:pt x="1175" y="1277"/>
                  </a:lnTo>
                  <a:lnTo>
                    <a:pt x="1172" y="1277"/>
                  </a:lnTo>
                  <a:lnTo>
                    <a:pt x="1170" y="1277"/>
                  </a:lnTo>
                  <a:lnTo>
                    <a:pt x="1170" y="1277"/>
                  </a:lnTo>
                  <a:lnTo>
                    <a:pt x="1170" y="1276"/>
                  </a:lnTo>
                  <a:lnTo>
                    <a:pt x="1168" y="1276"/>
                  </a:lnTo>
                  <a:lnTo>
                    <a:pt x="1168" y="1277"/>
                  </a:lnTo>
                  <a:lnTo>
                    <a:pt x="1168" y="1279"/>
                  </a:lnTo>
                  <a:lnTo>
                    <a:pt x="1168" y="1279"/>
                  </a:lnTo>
                  <a:lnTo>
                    <a:pt x="1168" y="1279"/>
                  </a:lnTo>
                  <a:lnTo>
                    <a:pt x="1168" y="1281"/>
                  </a:lnTo>
                  <a:lnTo>
                    <a:pt x="1168" y="1281"/>
                  </a:lnTo>
                  <a:lnTo>
                    <a:pt x="1168" y="1281"/>
                  </a:lnTo>
                  <a:lnTo>
                    <a:pt x="1167" y="1281"/>
                  </a:lnTo>
                  <a:lnTo>
                    <a:pt x="1165" y="1279"/>
                  </a:lnTo>
                  <a:lnTo>
                    <a:pt x="1165" y="1279"/>
                  </a:lnTo>
                  <a:lnTo>
                    <a:pt x="1165" y="1277"/>
                  </a:lnTo>
                  <a:lnTo>
                    <a:pt x="1165" y="1276"/>
                  </a:lnTo>
                  <a:lnTo>
                    <a:pt x="1165" y="1276"/>
                  </a:lnTo>
                  <a:lnTo>
                    <a:pt x="1167" y="1276"/>
                  </a:lnTo>
                  <a:lnTo>
                    <a:pt x="1167" y="1276"/>
                  </a:lnTo>
                  <a:lnTo>
                    <a:pt x="1165" y="1274"/>
                  </a:lnTo>
                  <a:lnTo>
                    <a:pt x="1165" y="1274"/>
                  </a:lnTo>
                  <a:lnTo>
                    <a:pt x="1165" y="1274"/>
                  </a:lnTo>
                  <a:lnTo>
                    <a:pt x="1163" y="1272"/>
                  </a:lnTo>
                  <a:lnTo>
                    <a:pt x="1161" y="1272"/>
                  </a:lnTo>
                  <a:lnTo>
                    <a:pt x="1160" y="1271"/>
                  </a:lnTo>
                  <a:lnTo>
                    <a:pt x="1158" y="1271"/>
                  </a:lnTo>
                  <a:lnTo>
                    <a:pt x="1158" y="1272"/>
                  </a:lnTo>
                  <a:lnTo>
                    <a:pt x="1158" y="1272"/>
                  </a:lnTo>
                  <a:lnTo>
                    <a:pt x="1158" y="1272"/>
                  </a:lnTo>
                  <a:lnTo>
                    <a:pt x="1156" y="1272"/>
                  </a:lnTo>
                  <a:lnTo>
                    <a:pt x="1156" y="1272"/>
                  </a:lnTo>
                  <a:lnTo>
                    <a:pt x="1155" y="1271"/>
                  </a:lnTo>
                  <a:lnTo>
                    <a:pt x="1153" y="1267"/>
                  </a:lnTo>
                  <a:lnTo>
                    <a:pt x="1148" y="1264"/>
                  </a:lnTo>
                  <a:lnTo>
                    <a:pt x="1148" y="1262"/>
                  </a:lnTo>
                  <a:lnTo>
                    <a:pt x="1148" y="1260"/>
                  </a:lnTo>
                  <a:lnTo>
                    <a:pt x="1146" y="1260"/>
                  </a:lnTo>
                  <a:lnTo>
                    <a:pt x="1146" y="1260"/>
                  </a:lnTo>
                  <a:lnTo>
                    <a:pt x="1144" y="1260"/>
                  </a:lnTo>
                  <a:lnTo>
                    <a:pt x="1144" y="1260"/>
                  </a:lnTo>
                  <a:lnTo>
                    <a:pt x="1144" y="1260"/>
                  </a:lnTo>
                  <a:lnTo>
                    <a:pt x="1144" y="1259"/>
                  </a:lnTo>
                  <a:lnTo>
                    <a:pt x="1143" y="1259"/>
                  </a:lnTo>
                  <a:lnTo>
                    <a:pt x="1143" y="1259"/>
                  </a:lnTo>
                  <a:lnTo>
                    <a:pt x="1143" y="1257"/>
                  </a:lnTo>
                  <a:lnTo>
                    <a:pt x="1143" y="1257"/>
                  </a:lnTo>
                  <a:lnTo>
                    <a:pt x="1143" y="1257"/>
                  </a:lnTo>
                  <a:lnTo>
                    <a:pt x="1141" y="1257"/>
                  </a:lnTo>
                  <a:lnTo>
                    <a:pt x="1141" y="1257"/>
                  </a:lnTo>
                  <a:lnTo>
                    <a:pt x="1138" y="1255"/>
                  </a:lnTo>
                  <a:lnTo>
                    <a:pt x="1134" y="1255"/>
                  </a:lnTo>
                  <a:lnTo>
                    <a:pt x="1134" y="1254"/>
                  </a:lnTo>
                  <a:lnTo>
                    <a:pt x="1134" y="1254"/>
                  </a:lnTo>
                  <a:lnTo>
                    <a:pt x="1133" y="1252"/>
                  </a:lnTo>
                  <a:lnTo>
                    <a:pt x="1133" y="1252"/>
                  </a:lnTo>
                  <a:lnTo>
                    <a:pt x="1133" y="1250"/>
                  </a:lnTo>
                  <a:lnTo>
                    <a:pt x="1131" y="1249"/>
                  </a:lnTo>
                  <a:lnTo>
                    <a:pt x="1131" y="1247"/>
                  </a:lnTo>
                  <a:lnTo>
                    <a:pt x="1129" y="1245"/>
                  </a:lnTo>
                  <a:lnTo>
                    <a:pt x="1129" y="1243"/>
                  </a:lnTo>
                  <a:lnTo>
                    <a:pt x="1129" y="1242"/>
                  </a:lnTo>
                  <a:lnTo>
                    <a:pt x="1124" y="1240"/>
                  </a:lnTo>
                  <a:lnTo>
                    <a:pt x="1124" y="1238"/>
                  </a:lnTo>
                  <a:lnTo>
                    <a:pt x="1122" y="1235"/>
                  </a:lnTo>
                  <a:lnTo>
                    <a:pt x="1121" y="1233"/>
                  </a:lnTo>
                  <a:lnTo>
                    <a:pt x="1117" y="1235"/>
                  </a:lnTo>
                  <a:lnTo>
                    <a:pt x="1116" y="1233"/>
                  </a:lnTo>
                  <a:lnTo>
                    <a:pt x="1114" y="1233"/>
                  </a:lnTo>
                  <a:lnTo>
                    <a:pt x="1112" y="1233"/>
                  </a:lnTo>
                  <a:lnTo>
                    <a:pt x="1110" y="1235"/>
                  </a:lnTo>
                  <a:lnTo>
                    <a:pt x="1109" y="1235"/>
                  </a:lnTo>
                  <a:lnTo>
                    <a:pt x="1109" y="1233"/>
                  </a:lnTo>
                  <a:lnTo>
                    <a:pt x="1107" y="1232"/>
                  </a:lnTo>
                  <a:lnTo>
                    <a:pt x="1107" y="1232"/>
                  </a:lnTo>
                  <a:lnTo>
                    <a:pt x="1105" y="1230"/>
                  </a:lnTo>
                  <a:lnTo>
                    <a:pt x="1102" y="1230"/>
                  </a:lnTo>
                  <a:lnTo>
                    <a:pt x="1102" y="1230"/>
                  </a:lnTo>
                  <a:lnTo>
                    <a:pt x="1105" y="1230"/>
                  </a:lnTo>
                  <a:lnTo>
                    <a:pt x="1107" y="1230"/>
                  </a:lnTo>
                  <a:lnTo>
                    <a:pt x="1109" y="1228"/>
                  </a:lnTo>
                  <a:lnTo>
                    <a:pt x="1109" y="1226"/>
                  </a:lnTo>
                  <a:lnTo>
                    <a:pt x="1105" y="1223"/>
                  </a:lnTo>
                  <a:lnTo>
                    <a:pt x="1102" y="1221"/>
                  </a:lnTo>
                  <a:lnTo>
                    <a:pt x="1100" y="1213"/>
                  </a:lnTo>
                  <a:lnTo>
                    <a:pt x="1102" y="1211"/>
                  </a:lnTo>
                  <a:lnTo>
                    <a:pt x="1104" y="1209"/>
                  </a:lnTo>
                  <a:lnTo>
                    <a:pt x="1105" y="1208"/>
                  </a:lnTo>
                  <a:lnTo>
                    <a:pt x="1104" y="1206"/>
                  </a:lnTo>
                  <a:lnTo>
                    <a:pt x="1104" y="1206"/>
                  </a:lnTo>
                  <a:lnTo>
                    <a:pt x="1104" y="1206"/>
                  </a:lnTo>
                  <a:lnTo>
                    <a:pt x="1102" y="1206"/>
                  </a:lnTo>
                  <a:lnTo>
                    <a:pt x="1102" y="1206"/>
                  </a:lnTo>
                  <a:lnTo>
                    <a:pt x="1100" y="1204"/>
                  </a:lnTo>
                  <a:lnTo>
                    <a:pt x="1100" y="1203"/>
                  </a:lnTo>
                  <a:lnTo>
                    <a:pt x="1102" y="1201"/>
                  </a:lnTo>
                  <a:lnTo>
                    <a:pt x="1099" y="1199"/>
                  </a:lnTo>
                  <a:lnTo>
                    <a:pt x="1099" y="1196"/>
                  </a:lnTo>
                  <a:lnTo>
                    <a:pt x="1100" y="1189"/>
                  </a:lnTo>
                  <a:lnTo>
                    <a:pt x="1100" y="1187"/>
                  </a:lnTo>
                  <a:lnTo>
                    <a:pt x="1100" y="1187"/>
                  </a:lnTo>
                  <a:lnTo>
                    <a:pt x="1099" y="1186"/>
                  </a:lnTo>
                  <a:lnTo>
                    <a:pt x="1099" y="1186"/>
                  </a:lnTo>
                  <a:lnTo>
                    <a:pt x="1099" y="1186"/>
                  </a:lnTo>
                  <a:lnTo>
                    <a:pt x="1099" y="1184"/>
                  </a:lnTo>
                  <a:lnTo>
                    <a:pt x="1099" y="1184"/>
                  </a:lnTo>
                  <a:lnTo>
                    <a:pt x="1099" y="1182"/>
                  </a:lnTo>
                  <a:lnTo>
                    <a:pt x="1097" y="1182"/>
                  </a:lnTo>
                  <a:lnTo>
                    <a:pt x="1097" y="1181"/>
                  </a:lnTo>
                  <a:lnTo>
                    <a:pt x="1097" y="1181"/>
                  </a:lnTo>
                  <a:lnTo>
                    <a:pt x="1097" y="1181"/>
                  </a:lnTo>
                  <a:lnTo>
                    <a:pt x="1099" y="1179"/>
                  </a:lnTo>
                  <a:lnTo>
                    <a:pt x="1100" y="1181"/>
                  </a:lnTo>
                  <a:lnTo>
                    <a:pt x="1100" y="1181"/>
                  </a:lnTo>
                  <a:lnTo>
                    <a:pt x="1100" y="1179"/>
                  </a:lnTo>
                  <a:lnTo>
                    <a:pt x="1100" y="1179"/>
                  </a:lnTo>
                  <a:lnTo>
                    <a:pt x="1100" y="1177"/>
                  </a:lnTo>
                  <a:lnTo>
                    <a:pt x="1100" y="1177"/>
                  </a:lnTo>
                  <a:lnTo>
                    <a:pt x="1102" y="1174"/>
                  </a:lnTo>
                  <a:lnTo>
                    <a:pt x="1102" y="1170"/>
                  </a:lnTo>
                  <a:lnTo>
                    <a:pt x="1102" y="1167"/>
                  </a:lnTo>
                  <a:lnTo>
                    <a:pt x="1104" y="1164"/>
                  </a:lnTo>
                  <a:lnTo>
                    <a:pt x="1104" y="1162"/>
                  </a:lnTo>
                  <a:lnTo>
                    <a:pt x="1104" y="1160"/>
                  </a:lnTo>
                  <a:lnTo>
                    <a:pt x="1102" y="1159"/>
                  </a:lnTo>
                  <a:lnTo>
                    <a:pt x="1102" y="1157"/>
                  </a:lnTo>
                  <a:lnTo>
                    <a:pt x="1100" y="1157"/>
                  </a:lnTo>
                  <a:lnTo>
                    <a:pt x="1100" y="1153"/>
                  </a:lnTo>
                  <a:lnTo>
                    <a:pt x="1100" y="1148"/>
                  </a:lnTo>
                  <a:lnTo>
                    <a:pt x="1100" y="1147"/>
                  </a:lnTo>
                  <a:lnTo>
                    <a:pt x="1099" y="1145"/>
                  </a:lnTo>
                  <a:lnTo>
                    <a:pt x="1099" y="1147"/>
                  </a:lnTo>
                  <a:lnTo>
                    <a:pt x="1099" y="1148"/>
                  </a:lnTo>
                  <a:lnTo>
                    <a:pt x="1099" y="1150"/>
                  </a:lnTo>
                  <a:lnTo>
                    <a:pt x="1099" y="1152"/>
                  </a:lnTo>
                  <a:lnTo>
                    <a:pt x="1097" y="1153"/>
                  </a:lnTo>
                  <a:lnTo>
                    <a:pt x="1097" y="1153"/>
                  </a:lnTo>
                  <a:lnTo>
                    <a:pt x="1095" y="1153"/>
                  </a:lnTo>
                  <a:lnTo>
                    <a:pt x="1095" y="1153"/>
                  </a:lnTo>
                  <a:lnTo>
                    <a:pt x="1095" y="1152"/>
                  </a:lnTo>
                  <a:lnTo>
                    <a:pt x="1095" y="1150"/>
                  </a:lnTo>
                  <a:lnTo>
                    <a:pt x="1093" y="1148"/>
                  </a:lnTo>
                  <a:lnTo>
                    <a:pt x="1093" y="1148"/>
                  </a:lnTo>
                  <a:lnTo>
                    <a:pt x="1092" y="1148"/>
                  </a:lnTo>
                  <a:lnTo>
                    <a:pt x="1092" y="1147"/>
                  </a:lnTo>
                  <a:lnTo>
                    <a:pt x="1090" y="1145"/>
                  </a:lnTo>
                  <a:lnTo>
                    <a:pt x="1090" y="1143"/>
                  </a:lnTo>
                  <a:lnTo>
                    <a:pt x="1092" y="1143"/>
                  </a:lnTo>
                  <a:lnTo>
                    <a:pt x="1093" y="1143"/>
                  </a:lnTo>
                  <a:lnTo>
                    <a:pt x="1093" y="1145"/>
                  </a:lnTo>
                  <a:lnTo>
                    <a:pt x="1095" y="1145"/>
                  </a:lnTo>
                  <a:lnTo>
                    <a:pt x="1097" y="1142"/>
                  </a:lnTo>
                  <a:lnTo>
                    <a:pt x="1099" y="1142"/>
                  </a:lnTo>
                  <a:lnTo>
                    <a:pt x="1099" y="1140"/>
                  </a:lnTo>
                  <a:lnTo>
                    <a:pt x="1099" y="1140"/>
                  </a:lnTo>
                  <a:lnTo>
                    <a:pt x="1097" y="1140"/>
                  </a:lnTo>
                  <a:lnTo>
                    <a:pt x="1097" y="1138"/>
                  </a:lnTo>
                  <a:lnTo>
                    <a:pt x="1093" y="1138"/>
                  </a:lnTo>
                  <a:lnTo>
                    <a:pt x="1093" y="1138"/>
                  </a:lnTo>
                  <a:lnTo>
                    <a:pt x="1092" y="1136"/>
                  </a:lnTo>
                  <a:lnTo>
                    <a:pt x="1092" y="1135"/>
                  </a:lnTo>
                  <a:lnTo>
                    <a:pt x="1092" y="1133"/>
                  </a:lnTo>
                  <a:lnTo>
                    <a:pt x="1092" y="1131"/>
                  </a:lnTo>
                  <a:lnTo>
                    <a:pt x="1090" y="1131"/>
                  </a:lnTo>
                  <a:lnTo>
                    <a:pt x="1090" y="1133"/>
                  </a:lnTo>
                  <a:lnTo>
                    <a:pt x="1090" y="1135"/>
                  </a:lnTo>
                  <a:lnTo>
                    <a:pt x="1090" y="1135"/>
                  </a:lnTo>
                  <a:lnTo>
                    <a:pt x="1090" y="1136"/>
                  </a:lnTo>
                  <a:lnTo>
                    <a:pt x="1088" y="1135"/>
                  </a:lnTo>
                  <a:lnTo>
                    <a:pt x="1088" y="1135"/>
                  </a:lnTo>
                  <a:lnTo>
                    <a:pt x="1087" y="1135"/>
                  </a:lnTo>
                  <a:lnTo>
                    <a:pt x="1087" y="1133"/>
                  </a:lnTo>
                  <a:lnTo>
                    <a:pt x="1087" y="1133"/>
                  </a:lnTo>
                  <a:lnTo>
                    <a:pt x="1087" y="1133"/>
                  </a:lnTo>
                  <a:lnTo>
                    <a:pt x="1087" y="1131"/>
                  </a:lnTo>
                  <a:lnTo>
                    <a:pt x="1087" y="1131"/>
                  </a:lnTo>
                  <a:lnTo>
                    <a:pt x="1088" y="1131"/>
                  </a:lnTo>
                  <a:lnTo>
                    <a:pt x="1087" y="1130"/>
                  </a:lnTo>
                  <a:lnTo>
                    <a:pt x="1087" y="1130"/>
                  </a:lnTo>
                  <a:lnTo>
                    <a:pt x="1085" y="1130"/>
                  </a:lnTo>
                  <a:lnTo>
                    <a:pt x="1082" y="1128"/>
                  </a:lnTo>
                  <a:lnTo>
                    <a:pt x="1082" y="1128"/>
                  </a:lnTo>
                  <a:lnTo>
                    <a:pt x="1080" y="1131"/>
                  </a:lnTo>
                  <a:lnTo>
                    <a:pt x="1078" y="1136"/>
                  </a:lnTo>
                  <a:lnTo>
                    <a:pt x="1080" y="1142"/>
                  </a:lnTo>
                  <a:lnTo>
                    <a:pt x="1083" y="1143"/>
                  </a:lnTo>
                  <a:lnTo>
                    <a:pt x="1083" y="1145"/>
                  </a:lnTo>
                  <a:lnTo>
                    <a:pt x="1082" y="1145"/>
                  </a:lnTo>
                  <a:lnTo>
                    <a:pt x="1083" y="1148"/>
                  </a:lnTo>
                  <a:lnTo>
                    <a:pt x="1085" y="1150"/>
                  </a:lnTo>
                  <a:lnTo>
                    <a:pt x="1085" y="1152"/>
                  </a:lnTo>
                  <a:lnTo>
                    <a:pt x="1085" y="1153"/>
                  </a:lnTo>
                  <a:lnTo>
                    <a:pt x="1078" y="1147"/>
                  </a:lnTo>
                  <a:lnTo>
                    <a:pt x="1077" y="1147"/>
                  </a:lnTo>
                  <a:lnTo>
                    <a:pt x="1073" y="1145"/>
                  </a:lnTo>
                  <a:lnTo>
                    <a:pt x="1071" y="1145"/>
                  </a:lnTo>
                  <a:lnTo>
                    <a:pt x="1070" y="1143"/>
                  </a:lnTo>
                  <a:lnTo>
                    <a:pt x="1068" y="1142"/>
                  </a:lnTo>
                  <a:lnTo>
                    <a:pt x="1068" y="1142"/>
                  </a:lnTo>
                  <a:lnTo>
                    <a:pt x="1066" y="1140"/>
                  </a:lnTo>
                  <a:lnTo>
                    <a:pt x="1063" y="1140"/>
                  </a:lnTo>
                  <a:lnTo>
                    <a:pt x="1061" y="1138"/>
                  </a:lnTo>
                  <a:lnTo>
                    <a:pt x="1060" y="1136"/>
                  </a:lnTo>
                  <a:lnTo>
                    <a:pt x="1058" y="1136"/>
                  </a:lnTo>
                  <a:lnTo>
                    <a:pt x="1051" y="1135"/>
                  </a:lnTo>
                  <a:lnTo>
                    <a:pt x="1049" y="1133"/>
                  </a:lnTo>
                  <a:lnTo>
                    <a:pt x="1048" y="1130"/>
                  </a:lnTo>
                  <a:lnTo>
                    <a:pt x="1049" y="1130"/>
                  </a:lnTo>
                  <a:lnTo>
                    <a:pt x="1049" y="1128"/>
                  </a:lnTo>
                  <a:lnTo>
                    <a:pt x="1046" y="1126"/>
                  </a:lnTo>
                  <a:lnTo>
                    <a:pt x="1046" y="1126"/>
                  </a:lnTo>
                  <a:lnTo>
                    <a:pt x="1046" y="1126"/>
                  </a:lnTo>
                  <a:lnTo>
                    <a:pt x="1046" y="1125"/>
                  </a:lnTo>
                  <a:lnTo>
                    <a:pt x="1046" y="1125"/>
                  </a:lnTo>
                  <a:lnTo>
                    <a:pt x="1046" y="1123"/>
                  </a:lnTo>
                  <a:lnTo>
                    <a:pt x="1046" y="1123"/>
                  </a:lnTo>
                  <a:lnTo>
                    <a:pt x="1044" y="1123"/>
                  </a:lnTo>
                  <a:lnTo>
                    <a:pt x="1044" y="1121"/>
                  </a:lnTo>
                  <a:lnTo>
                    <a:pt x="1043" y="1121"/>
                  </a:lnTo>
                  <a:lnTo>
                    <a:pt x="1043" y="1119"/>
                  </a:lnTo>
                  <a:lnTo>
                    <a:pt x="1041" y="1119"/>
                  </a:lnTo>
                  <a:lnTo>
                    <a:pt x="1039" y="1114"/>
                  </a:lnTo>
                  <a:lnTo>
                    <a:pt x="1039" y="1114"/>
                  </a:lnTo>
                  <a:lnTo>
                    <a:pt x="1039" y="1114"/>
                  </a:lnTo>
                  <a:lnTo>
                    <a:pt x="1037" y="1113"/>
                  </a:lnTo>
                  <a:lnTo>
                    <a:pt x="1037" y="1113"/>
                  </a:lnTo>
                  <a:lnTo>
                    <a:pt x="1034" y="1113"/>
                  </a:lnTo>
                  <a:lnTo>
                    <a:pt x="1032" y="1114"/>
                  </a:lnTo>
                  <a:lnTo>
                    <a:pt x="1032" y="1114"/>
                  </a:lnTo>
                  <a:lnTo>
                    <a:pt x="1031" y="1114"/>
                  </a:lnTo>
                  <a:lnTo>
                    <a:pt x="1031" y="1116"/>
                  </a:lnTo>
                  <a:lnTo>
                    <a:pt x="1029" y="1119"/>
                  </a:lnTo>
                  <a:lnTo>
                    <a:pt x="1027" y="1123"/>
                  </a:lnTo>
                  <a:lnTo>
                    <a:pt x="1027" y="1125"/>
                  </a:lnTo>
                  <a:lnTo>
                    <a:pt x="1026" y="1126"/>
                  </a:lnTo>
                  <a:lnTo>
                    <a:pt x="1027" y="1126"/>
                  </a:lnTo>
                  <a:lnTo>
                    <a:pt x="1027" y="1128"/>
                  </a:lnTo>
                  <a:lnTo>
                    <a:pt x="1029" y="1130"/>
                  </a:lnTo>
                  <a:lnTo>
                    <a:pt x="1027" y="1130"/>
                  </a:lnTo>
                  <a:lnTo>
                    <a:pt x="1027" y="1131"/>
                  </a:lnTo>
                  <a:lnTo>
                    <a:pt x="1027" y="1133"/>
                  </a:lnTo>
                  <a:lnTo>
                    <a:pt x="1029" y="1135"/>
                  </a:lnTo>
                  <a:lnTo>
                    <a:pt x="1034" y="1148"/>
                  </a:lnTo>
                  <a:lnTo>
                    <a:pt x="1037" y="1155"/>
                  </a:lnTo>
                  <a:lnTo>
                    <a:pt x="1034" y="1155"/>
                  </a:lnTo>
                  <a:lnTo>
                    <a:pt x="1032" y="1152"/>
                  </a:lnTo>
                  <a:lnTo>
                    <a:pt x="1031" y="1150"/>
                  </a:lnTo>
                  <a:lnTo>
                    <a:pt x="1031" y="1147"/>
                  </a:lnTo>
                  <a:lnTo>
                    <a:pt x="1029" y="1147"/>
                  </a:lnTo>
                  <a:lnTo>
                    <a:pt x="1022" y="1140"/>
                  </a:lnTo>
                  <a:lnTo>
                    <a:pt x="1022" y="1140"/>
                  </a:lnTo>
                  <a:lnTo>
                    <a:pt x="1022" y="1138"/>
                  </a:lnTo>
                  <a:lnTo>
                    <a:pt x="1020" y="1136"/>
                  </a:lnTo>
                  <a:lnTo>
                    <a:pt x="1019" y="1133"/>
                  </a:lnTo>
                  <a:lnTo>
                    <a:pt x="1017" y="1133"/>
                  </a:lnTo>
                  <a:lnTo>
                    <a:pt x="1015" y="1133"/>
                  </a:lnTo>
                  <a:lnTo>
                    <a:pt x="1014" y="1136"/>
                  </a:lnTo>
                  <a:lnTo>
                    <a:pt x="1012" y="1138"/>
                  </a:lnTo>
                  <a:lnTo>
                    <a:pt x="1010" y="1140"/>
                  </a:lnTo>
                  <a:lnTo>
                    <a:pt x="1007" y="1142"/>
                  </a:lnTo>
                  <a:lnTo>
                    <a:pt x="1003" y="1143"/>
                  </a:lnTo>
                  <a:lnTo>
                    <a:pt x="1005" y="1142"/>
                  </a:lnTo>
                  <a:lnTo>
                    <a:pt x="1005" y="1140"/>
                  </a:lnTo>
                  <a:lnTo>
                    <a:pt x="1007" y="1138"/>
                  </a:lnTo>
                  <a:lnTo>
                    <a:pt x="1007" y="1136"/>
                  </a:lnTo>
                  <a:lnTo>
                    <a:pt x="1007" y="1133"/>
                  </a:lnTo>
                  <a:lnTo>
                    <a:pt x="1007" y="1131"/>
                  </a:lnTo>
                  <a:lnTo>
                    <a:pt x="1007" y="1130"/>
                  </a:lnTo>
                  <a:lnTo>
                    <a:pt x="1005" y="1130"/>
                  </a:lnTo>
                  <a:lnTo>
                    <a:pt x="1003" y="1130"/>
                  </a:lnTo>
                  <a:lnTo>
                    <a:pt x="1003" y="1128"/>
                  </a:lnTo>
                  <a:lnTo>
                    <a:pt x="1003" y="1126"/>
                  </a:lnTo>
                  <a:lnTo>
                    <a:pt x="1002" y="1126"/>
                  </a:lnTo>
                  <a:lnTo>
                    <a:pt x="1002" y="1126"/>
                  </a:lnTo>
                  <a:lnTo>
                    <a:pt x="997" y="1125"/>
                  </a:lnTo>
                  <a:lnTo>
                    <a:pt x="997" y="1125"/>
                  </a:lnTo>
                  <a:lnTo>
                    <a:pt x="997" y="1123"/>
                  </a:lnTo>
                  <a:lnTo>
                    <a:pt x="998" y="1121"/>
                  </a:lnTo>
                  <a:lnTo>
                    <a:pt x="998" y="1121"/>
                  </a:lnTo>
                  <a:lnTo>
                    <a:pt x="997" y="1119"/>
                  </a:lnTo>
                  <a:lnTo>
                    <a:pt x="997" y="1118"/>
                  </a:lnTo>
                  <a:lnTo>
                    <a:pt x="997" y="1116"/>
                  </a:lnTo>
                  <a:lnTo>
                    <a:pt x="993" y="1116"/>
                  </a:lnTo>
                  <a:lnTo>
                    <a:pt x="995" y="1116"/>
                  </a:lnTo>
                  <a:lnTo>
                    <a:pt x="995" y="1114"/>
                  </a:lnTo>
                  <a:lnTo>
                    <a:pt x="997" y="1114"/>
                  </a:lnTo>
                  <a:lnTo>
                    <a:pt x="993" y="1108"/>
                  </a:lnTo>
                  <a:lnTo>
                    <a:pt x="992" y="1106"/>
                  </a:lnTo>
                  <a:lnTo>
                    <a:pt x="992" y="1103"/>
                  </a:lnTo>
                  <a:lnTo>
                    <a:pt x="992" y="1101"/>
                  </a:lnTo>
                  <a:lnTo>
                    <a:pt x="988" y="1096"/>
                  </a:lnTo>
                  <a:lnTo>
                    <a:pt x="987" y="1094"/>
                  </a:lnTo>
                  <a:lnTo>
                    <a:pt x="987" y="1092"/>
                  </a:lnTo>
                  <a:lnTo>
                    <a:pt x="987" y="1091"/>
                  </a:lnTo>
                  <a:lnTo>
                    <a:pt x="988" y="1089"/>
                  </a:lnTo>
                  <a:lnTo>
                    <a:pt x="988" y="1089"/>
                  </a:lnTo>
                  <a:lnTo>
                    <a:pt x="988" y="1087"/>
                  </a:lnTo>
                  <a:lnTo>
                    <a:pt x="987" y="1087"/>
                  </a:lnTo>
                  <a:lnTo>
                    <a:pt x="987" y="1086"/>
                  </a:lnTo>
                  <a:lnTo>
                    <a:pt x="987" y="1086"/>
                  </a:lnTo>
                  <a:lnTo>
                    <a:pt x="985" y="1084"/>
                  </a:lnTo>
                  <a:lnTo>
                    <a:pt x="985" y="1082"/>
                  </a:lnTo>
                  <a:lnTo>
                    <a:pt x="983" y="1080"/>
                  </a:lnTo>
                  <a:lnTo>
                    <a:pt x="985" y="1079"/>
                  </a:lnTo>
                  <a:lnTo>
                    <a:pt x="985" y="1077"/>
                  </a:lnTo>
                  <a:lnTo>
                    <a:pt x="987" y="1077"/>
                  </a:lnTo>
                  <a:lnTo>
                    <a:pt x="987" y="1077"/>
                  </a:lnTo>
                  <a:lnTo>
                    <a:pt x="988" y="1077"/>
                  </a:lnTo>
                  <a:lnTo>
                    <a:pt x="988" y="1075"/>
                  </a:lnTo>
                  <a:lnTo>
                    <a:pt x="987" y="1075"/>
                  </a:lnTo>
                  <a:lnTo>
                    <a:pt x="987" y="1074"/>
                  </a:lnTo>
                  <a:lnTo>
                    <a:pt x="985" y="1070"/>
                  </a:lnTo>
                  <a:lnTo>
                    <a:pt x="985" y="1069"/>
                  </a:lnTo>
                  <a:lnTo>
                    <a:pt x="985" y="1067"/>
                  </a:lnTo>
                  <a:lnTo>
                    <a:pt x="990" y="1063"/>
                  </a:lnTo>
                  <a:lnTo>
                    <a:pt x="988" y="1060"/>
                  </a:lnTo>
                  <a:lnTo>
                    <a:pt x="988" y="1060"/>
                  </a:lnTo>
                  <a:lnTo>
                    <a:pt x="988" y="1060"/>
                  </a:lnTo>
                  <a:lnTo>
                    <a:pt x="987" y="1060"/>
                  </a:lnTo>
                  <a:lnTo>
                    <a:pt x="987" y="1063"/>
                  </a:lnTo>
                  <a:lnTo>
                    <a:pt x="985" y="1063"/>
                  </a:lnTo>
                  <a:lnTo>
                    <a:pt x="983" y="1063"/>
                  </a:lnTo>
                  <a:lnTo>
                    <a:pt x="983" y="1063"/>
                  </a:lnTo>
                  <a:lnTo>
                    <a:pt x="981" y="1062"/>
                  </a:lnTo>
                  <a:lnTo>
                    <a:pt x="981" y="1062"/>
                  </a:lnTo>
                  <a:lnTo>
                    <a:pt x="981" y="1062"/>
                  </a:lnTo>
                  <a:lnTo>
                    <a:pt x="980" y="1060"/>
                  </a:lnTo>
                  <a:lnTo>
                    <a:pt x="980" y="1057"/>
                  </a:lnTo>
                  <a:lnTo>
                    <a:pt x="980" y="1057"/>
                  </a:lnTo>
                  <a:lnTo>
                    <a:pt x="978" y="1057"/>
                  </a:lnTo>
                  <a:lnTo>
                    <a:pt x="976" y="1057"/>
                  </a:lnTo>
                  <a:lnTo>
                    <a:pt x="976" y="1055"/>
                  </a:lnTo>
                  <a:lnTo>
                    <a:pt x="973" y="1058"/>
                  </a:lnTo>
                  <a:lnTo>
                    <a:pt x="971" y="1058"/>
                  </a:lnTo>
                  <a:lnTo>
                    <a:pt x="971" y="1055"/>
                  </a:lnTo>
                  <a:lnTo>
                    <a:pt x="971" y="1053"/>
                  </a:lnTo>
                  <a:lnTo>
                    <a:pt x="973" y="1053"/>
                  </a:lnTo>
                  <a:lnTo>
                    <a:pt x="975" y="1052"/>
                  </a:lnTo>
                  <a:lnTo>
                    <a:pt x="976" y="1050"/>
                  </a:lnTo>
                  <a:lnTo>
                    <a:pt x="975" y="1050"/>
                  </a:lnTo>
                  <a:lnTo>
                    <a:pt x="971" y="1050"/>
                  </a:lnTo>
                  <a:lnTo>
                    <a:pt x="971" y="1048"/>
                  </a:lnTo>
                  <a:lnTo>
                    <a:pt x="973" y="1048"/>
                  </a:lnTo>
                  <a:lnTo>
                    <a:pt x="973" y="1048"/>
                  </a:lnTo>
                  <a:lnTo>
                    <a:pt x="973" y="1046"/>
                  </a:lnTo>
                  <a:lnTo>
                    <a:pt x="975" y="1046"/>
                  </a:lnTo>
                  <a:lnTo>
                    <a:pt x="973" y="1043"/>
                  </a:lnTo>
                  <a:lnTo>
                    <a:pt x="971" y="1041"/>
                  </a:lnTo>
                  <a:lnTo>
                    <a:pt x="971" y="1041"/>
                  </a:lnTo>
                  <a:lnTo>
                    <a:pt x="973" y="1040"/>
                  </a:lnTo>
                  <a:lnTo>
                    <a:pt x="973" y="1040"/>
                  </a:lnTo>
                  <a:lnTo>
                    <a:pt x="971" y="1038"/>
                  </a:lnTo>
                  <a:lnTo>
                    <a:pt x="971" y="1038"/>
                  </a:lnTo>
                  <a:lnTo>
                    <a:pt x="970" y="1038"/>
                  </a:lnTo>
                  <a:lnTo>
                    <a:pt x="970" y="1038"/>
                  </a:lnTo>
                  <a:lnTo>
                    <a:pt x="970" y="1038"/>
                  </a:lnTo>
                  <a:lnTo>
                    <a:pt x="970" y="1038"/>
                  </a:lnTo>
                  <a:lnTo>
                    <a:pt x="970" y="1036"/>
                  </a:lnTo>
                  <a:lnTo>
                    <a:pt x="970" y="1036"/>
                  </a:lnTo>
                  <a:lnTo>
                    <a:pt x="970" y="1036"/>
                  </a:lnTo>
                  <a:lnTo>
                    <a:pt x="970" y="1036"/>
                  </a:lnTo>
                  <a:lnTo>
                    <a:pt x="968" y="1036"/>
                  </a:lnTo>
                  <a:lnTo>
                    <a:pt x="968" y="1036"/>
                  </a:lnTo>
                  <a:lnTo>
                    <a:pt x="968" y="1038"/>
                  </a:lnTo>
                  <a:lnTo>
                    <a:pt x="966" y="1038"/>
                  </a:lnTo>
                  <a:lnTo>
                    <a:pt x="966" y="1038"/>
                  </a:lnTo>
                  <a:lnTo>
                    <a:pt x="963" y="1033"/>
                  </a:lnTo>
                  <a:lnTo>
                    <a:pt x="963" y="1029"/>
                  </a:lnTo>
                  <a:lnTo>
                    <a:pt x="966" y="1024"/>
                  </a:lnTo>
                  <a:lnTo>
                    <a:pt x="966" y="1021"/>
                  </a:lnTo>
                  <a:lnTo>
                    <a:pt x="964" y="1019"/>
                  </a:lnTo>
                  <a:lnTo>
                    <a:pt x="964" y="1018"/>
                  </a:lnTo>
                  <a:lnTo>
                    <a:pt x="963" y="1018"/>
                  </a:lnTo>
                  <a:lnTo>
                    <a:pt x="961" y="1018"/>
                  </a:lnTo>
                  <a:lnTo>
                    <a:pt x="961" y="1016"/>
                  </a:lnTo>
                  <a:lnTo>
                    <a:pt x="961" y="1014"/>
                  </a:lnTo>
                  <a:lnTo>
                    <a:pt x="959" y="1014"/>
                  </a:lnTo>
                  <a:lnTo>
                    <a:pt x="956" y="1013"/>
                  </a:lnTo>
                  <a:lnTo>
                    <a:pt x="956" y="1013"/>
                  </a:lnTo>
                  <a:lnTo>
                    <a:pt x="954" y="1011"/>
                  </a:lnTo>
                  <a:lnTo>
                    <a:pt x="953" y="1011"/>
                  </a:lnTo>
                  <a:lnTo>
                    <a:pt x="951" y="1013"/>
                  </a:lnTo>
                  <a:lnTo>
                    <a:pt x="949" y="1013"/>
                  </a:lnTo>
                  <a:lnTo>
                    <a:pt x="949" y="1011"/>
                  </a:lnTo>
                  <a:lnTo>
                    <a:pt x="949" y="1009"/>
                  </a:lnTo>
                  <a:lnTo>
                    <a:pt x="949" y="1009"/>
                  </a:lnTo>
                  <a:lnTo>
                    <a:pt x="949" y="1007"/>
                  </a:lnTo>
                  <a:lnTo>
                    <a:pt x="949" y="1007"/>
                  </a:lnTo>
                  <a:lnTo>
                    <a:pt x="951" y="1007"/>
                  </a:lnTo>
                  <a:lnTo>
                    <a:pt x="953" y="1007"/>
                  </a:lnTo>
                  <a:lnTo>
                    <a:pt x="953" y="1006"/>
                  </a:lnTo>
                  <a:lnTo>
                    <a:pt x="951" y="1006"/>
                  </a:lnTo>
                  <a:lnTo>
                    <a:pt x="949" y="1006"/>
                  </a:lnTo>
                  <a:lnTo>
                    <a:pt x="949" y="1006"/>
                  </a:lnTo>
                  <a:lnTo>
                    <a:pt x="947" y="1006"/>
                  </a:lnTo>
                  <a:lnTo>
                    <a:pt x="947" y="1006"/>
                  </a:lnTo>
                  <a:lnTo>
                    <a:pt x="947" y="1006"/>
                  </a:lnTo>
                  <a:lnTo>
                    <a:pt x="947" y="1006"/>
                  </a:lnTo>
                  <a:lnTo>
                    <a:pt x="944" y="1004"/>
                  </a:lnTo>
                  <a:lnTo>
                    <a:pt x="944" y="1002"/>
                  </a:lnTo>
                  <a:lnTo>
                    <a:pt x="942" y="1002"/>
                  </a:lnTo>
                  <a:lnTo>
                    <a:pt x="941" y="1004"/>
                  </a:lnTo>
                  <a:lnTo>
                    <a:pt x="939" y="1002"/>
                  </a:lnTo>
                  <a:lnTo>
                    <a:pt x="937" y="1002"/>
                  </a:lnTo>
                  <a:lnTo>
                    <a:pt x="937" y="1001"/>
                  </a:lnTo>
                  <a:lnTo>
                    <a:pt x="936" y="1001"/>
                  </a:lnTo>
                  <a:lnTo>
                    <a:pt x="934" y="1002"/>
                  </a:lnTo>
                  <a:lnTo>
                    <a:pt x="934" y="1004"/>
                  </a:lnTo>
                  <a:lnTo>
                    <a:pt x="932" y="1004"/>
                  </a:lnTo>
                  <a:lnTo>
                    <a:pt x="932" y="1004"/>
                  </a:lnTo>
                  <a:lnTo>
                    <a:pt x="932" y="1004"/>
                  </a:lnTo>
                  <a:lnTo>
                    <a:pt x="932" y="1002"/>
                  </a:lnTo>
                  <a:lnTo>
                    <a:pt x="932" y="1002"/>
                  </a:lnTo>
                  <a:lnTo>
                    <a:pt x="932" y="1001"/>
                  </a:lnTo>
                  <a:lnTo>
                    <a:pt x="934" y="1001"/>
                  </a:lnTo>
                  <a:lnTo>
                    <a:pt x="934" y="1001"/>
                  </a:lnTo>
                  <a:lnTo>
                    <a:pt x="934" y="999"/>
                  </a:lnTo>
                  <a:lnTo>
                    <a:pt x="934" y="996"/>
                  </a:lnTo>
                  <a:lnTo>
                    <a:pt x="934" y="996"/>
                  </a:lnTo>
                  <a:lnTo>
                    <a:pt x="932" y="994"/>
                  </a:lnTo>
                  <a:lnTo>
                    <a:pt x="932" y="994"/>
                  </a:lnTo>
                  <a:lnTo>
                    <a:pt x="930" y="994"/>
                  </a:lnTo>
                  <a:lnTo>
                    <a:pt x="930" y="994"/>
                  </a:lnTo>
                  <a:lnTo>
                    <a:pt x="929" y="994"/>
                  </a:lnTo>
                  <a:lnTo>
                    <a:pt x="929" y="994"/>
                  </a:lnTo>
                  <a:lnTo>
                    <a:pt x="929" y="994"/>
                  </a:lnTo>
                  <a:lnTo>
                    <a:pt x="927" y="992"/>
                  </a:lnTo>
                  <a:lnTo>
                    <a:pt x="927" y="990"/>
                  </a:lnTo>
                  <a:lnTo>
                    <a:pt x="925" y="990"/>
                  </a:lnTo>
                  <a:lnTo>
                    <a:pt x="924" y="990"/>
                  </a:lnTo>
                  <a:lnTo>
                    <a:pt x="924" y="987"/>
                  </a:lnTo>
                  <a:lnTo>
                    <a:pt x="922" y="987"/>
                  </a:lnTo>
                  <a:lnTo>
                    <a:pt x="924" y="984"/>
                  </a:lnTo>
                  <a:lnTo>
                    <a:pt x="924" y="984"/>
                  </a:lnTo>
                  <a:lnTo>
                    <a:pt x="922" y="982"/>
                  </a:lnTo>
                  <a:lnTo>
                    <a:pt x="922" y="982"/>
                  </a:lnTo>
                  <a:lnTo>
                    <a:pt x="920" y="982"/>
                  </a:lnTo>
                  <a:lnTo>
                    <a:pt x="920" y="982"/>
                  </a:lnTo>
                  <a:lnTo>
                    <a:pt x="920" y="982"/>
                  </a:lnTo>
                  <a:lnTo>
                    <a:pt x="920" y="980"/>
                  </a:lnTo>
                  <a:lnTo>
                    <a:pt x="920" y="980"/>
                  </a:lnTo>
                  <a:lnTo>
                    <a:pt x="919" y="979"/>
                  </a:lnTo>
                  <a:lnTo>
                    <a:pt x="917" y="977"/>
                  </a:lnTo>
                  <a:lnTo>
                    <a:pt x="917" y="975"/>
                  </a:lnTo>
                  <a:lnTo>
                    <a:pt x="919" y="975"/>
                  </a:lnTo>
                  <a:lnTo>
                    <a:pt x="920" y="975"/>
                  </a:lnTo>
                  <a:lnTo>
                    <a:pt x="922" y="973"/>
                  </a:lnTo>
                  <a:lnTo>
                    <a:pt x="922" y="972"/>
                  </a:lnTo>
                  <a:lnTo>
                    <a:pt x="922" y="968"/>
                  </a:lnTo>
                  <a:lnTo>
                    <a:pt x="920" y="967"/>
                  </a:lnTo>
                  <a:lnTo>
                    <a:pt x="920" y="965"/>
                  </a:lnTo>
                  <a:lnTo>
                    <a:pt x="922" y="967"/>
                  </a:lnTo>
                  <a:lnTo>
                    <a:pt x="924" y="967"/>
                  </a:lnTo>
                  <a:lnTo>
                    <a:pt x="924" y="968"/>
                  </a:lnTo>
                  <a:lnTo>
                    <a:pt x="924" y="968"/>
                  </a:lnTo>
                  <a:lnTo>
                    <a:pt x="925" y="968"/>
                  </a:lnTo>
                  <a:lnTo>
                    <a:pt x="927" y="968"/>
                  </a:lnTo>
                  <a:lnTo>
                    <a:pt x="927" y="968"/>
                  </a:lnTo>
                  <a:lnTo>
                    <a:pt x="929" y="967"/>
                  </a:lnTo>
                  <a:lnTo>
                    <a:pt x="929" y="967"/>
                  </a:lnTo>
                  <a:lnTo>
                    <a:pt x="929" y="965"/>
                  </a:lnTo>
                  <a:lnTo>
                    <a:pt x="929" y="965"/>
                  </a:lnTo>
                  <a:lnTo>
                    <a:pt x="929" y="965"/>
                  </a:lnTo>
                  <a:lnTo>
                    <a:pt x="930" y="965"/>
                  </a:lnTo>
                  <a:lnTo>
                    <a:pt x="930" y="965"/>
                  </a:lnTo>
                  <a:lnTo>
                    <a:pt x="932" y="967"/>
                  </a:lnTo>
                  <a:lnTo>
                    <a:pt x="932" y="967"/>
                  </a:lnTo>
                  <a:lnTo>
                    <a:pt x="932" y="968"/>
                  </a:lnTo>
                  <a:lnTo>
                    <a:pt x="932" y="970"/>
                  </a:lnTo>
                  <a:lnTo>
                    <a:pt x="932" y="970"/>
                  </a:lnTo>
                  <a:lnTo>
                    <a:pt x="932" y="970"/>
                  </a:lnTo>
                  <a:lnTo>
                    <a:pt x="934" y="972"/>
                  </a:lnTo>
                  <a:lnTo>
                    <a:pt x="934" y="972"/>
                  </a:lnTo>
                  <a:lnTo>
                    <a:pt x="936" y="973"/>
                  </a:lnTo>
                  <a:lnTo>
                    <a:pt x="936" y="973"/>
                  </a:lnTo>
                  <a:lnTo>
                    <a:pt x="937" y="972"/>
                  </a:lnTo>
                  <a:lnTo>
                    <a:pt x="937" y="973"/>
                  </a:lnTo>
                  <a:lnTo>
                    <a:pt x="937" y="973"/>
                  </a:lnTo>
                  <a:lnTo>
                    <a:pt x="939" y="973"/>
                  </a:lnTo>
                  <a:lnTo>
                    <a:pt x="939" y="973"/>
                  </a:lnTo>
                  <a:lnTo>
                    <a:pt x="941" y="973"/>
                  </a:lnTo>
                  <a:lnTo>
                    <a:pt x="941" y="973"/>
                  </a:lnTo>
                  <a:lnTo>
                    <a:pt x="941" y="972"/>
                  </a:lnTo>
                  <a:lnTo>
                    <a:pt x="939" y="970"/>
                  </a:lnTo>
                  <a:lnTo>
                    <a:pt x="937" y="968"/>
                  </a:lnTo>
                  <a:lnTo>
                    <a:pt x="941" y="968"/>
                  </a:lnTo>
                  <a:lnTo>
                    <a:pt x="936" y="965"/>
                  </a:lnTo>
                  <a:lnTo>
                    <a:pt x="934" y="963"/>
                  </a:lnTo>
                  <a:lnTo>
                    <a:pt x="932" y="962"/>
                  </a:lnTo>
                  <a:lnTo>
                    <a:pt x="932" y="960"/>
                  </a:lnTo>
                  <a:lnTo>
                    <a:pt x="934" y="960"/>
                  </a:lnTo>
                  <a:lnTo>
                    <a:pt x="934" y="958"/>
                  </a:lnTo>
                  <a:lnTo>
                    <a:pt x="932" y="956"/>
                  </a:lnTo>
                  <a:lnTo>
                    <a:pt x="932" y="956"/>
                  </a:lnTo>
                  <a:lnTo>
                    <a:pt x="932" y="956"/>
                  </a:lnTo>
                  <a:lnTo>
                    <a:pt x="930" y="955"/>
                  </a:lnTo>
                  <a:lnTo>
                    <a:pt x="930" y="955"/>
                  </a:lnTo>
                  <a:lnTo>
                    <a:pt x="930" y="955"/>
                  </a:lnTo>
                  <a:lnTo>
                    <a:pt x="929" y="953"/>
                  </a:lnTo>
                  <a:lnTo>
                    <a:pt x="929" y="953"/>
                  </a:lnTo>
                  <a:lnTo>
                    <a:pt x="929" y="951"/>
                  </a:lnTo>
                  <a:lnTo>
                    <a:pt x="927" y="948"/>
                  </a:lnTo>
                  <a:lnTo>
                    <a:pt x="925" y="948"/>
                  </a:lnTo>
                  <a:lnTo>
                    <a:pt x="925" y="950"/>
                  </a:lnTo>
                  <a:lnTo>
                    <a:pt x="924" y="950"/>
                  </a:lnTo>
                  <a:lnTo>
                    <a:pt x="922" y="950"/>
                  </a:lnTo>
                  <a:lnTo>
                    <a:pt x="919" y="951"/>
                  </a:lnTo>
                  <a:lnTo>
                    <a:pt x="919" y="950"/>
                  </a:lnTo>
                  <a:lnTo>
                    <a:pt x="919" y="950"/>
                  </a:lnTo>
                  <a:lnTo>
                    <a:pt x="919" y="950"/>
                  </a:lnTo>
                  <a:lnTo>
                    <a:pt x="920" y="948"/>
                  </a:lnTo>
                  <a:lnTo>
                    <a:pt x="919" y="948"/>
                  </a:lnTo>
                  <a:lnTo>
                    <a:pt x="917" y="948"/>
                  </a:lnTo>
                  <a:lnTo>
                    <a:pt x="919" y="946"/>
                  </a:lnTo>
                  <a:lnTo>
                    <a:pt x="919" y="946"/>
                  </a:lnTo>
                  <a:lnTo>
                    <a:pt x="919" y="945"/>
                  </a:lnTo>
                  <a:lnTo>
                    <a:pt x="919" y="945"/>
                  </a:lnTo>
                  <a:lnTo>
                    <a:pt x="919" y="945"/>
                  </a:lnTo>
                  <a:lnTo>
                    <a:pt x="917" y="945"/>
                  </a:lnTo>
                  <a:lnTo>
                    <a:pt x="917" y="945"/>
                  </a:lnTo>
                  <a:lnTo>
                    <a:pt x="917" y="943"/>
                  </a:lnTo>
                  <a:lnTo>
                    <a:pt x="917" y="943"/>
                  </a:lnTo>
                  <a:lnTo>
                    <a:pt x="917" y="941"/>
                  </a:lnTo>
                  <a:lnTo>
                    <a:pt x="915" y="943"/>
                  </a:lnTo>
                  <a:lnTo>
                    <a:pt x="915" y="945"/>
                  </a:lnTo>
                  <a:lnTo>
                    <a:pt x="915" y="945"/>
                  </a:lnTo>
                  <a:lnTo>
                    <a:pt x="915" y="946"/>
                  </a:lnTo>
                  <a:lnTo>
                    <a:pt x="914" y="946"/>
                  </a:lnTo>
                  <a:lnTo>
                    <a:pt x="912" y="946"/>
                  </a:lnTo>
                  <a:lnTo>
                    <a:pt x="912" y="945"/>
                  </a:lnTo>
                  <a:lnTo>
                    <a:pt x="914" y="943"/>
                  </a:lnTo>
                  <a:lnTo>
                    <a:pt x="912" y="943"/>
                  </a:lnTo>
                  <a:lnTo>
                    <a:pt x="910" y="941"/>
                  </a:lnTo>
                  <a:lnTo>
                    <a:pt x="910" y="938"/>
                  </a:lnTo>
                  <a:lnTo>
                    <a:pt x="908" y="933"/>
                  </a:lnTo>
                  <a:lnTo>
                    <a:pt x="908" y="933"/>
                  </a:lnTo>
                  <a:lnTo>
                    <a:pt x="907" y="933"/>
                  </a:lnTo>
                  <a:lnTo>
                    <a:pt x="907" y="934"/>
                  </a:lnTo>
                  <a:lnTo>
                    <a:pt x="905" y="934"/>
                  </a:lnTo>
                  <a:lnTo>
                    <a:pt x="903" y="934"/>
                  </a:lnTo>
                  <a:lnTo>
                    <a:pt x="902" y="934"/>
                  </a:lnTo>
                  <a:lnTo>
                    <a:pt x="902" y="933"/>
                  </a:lnTo>
                  <a:lnTo>
                    <a:pt x="900" y="933"/>
                  </a:lnTo>
                  <a:lnTo>
                    <a:pt x="898" y="933"/>
                  </a:lnTo>
                  <a:lnTo>
                    <a:pt x="898" y="934"/>
                  </a:lnTo>
                  <a:lnTo>
                    <a:pt x="898" y="936"/>
                  </a:lnTo>
                  <a:lnTo>
                    <a:pt x="898" y="936"/>
                  </a:lnTo>
                  <a:lnTo>
                    <a:pt x="900" y="938"/>
                  </a:lnTo>
                  <a:lnTo>
                    <a:pt x="900" y="938"/>
                  </a:lnTo>
                  <a:lnTo>
                    <a:pt x="902" y="938"/>
                  </a:lnTo>
                  <a:lnTo>
                    <a:pt x="902" y="939"/>
                  </a:lnTo>
                  <a:lnTo>
                    <a:pt x="902" y="939"/>
                  </a:lnTo>
                  <a:lnTo>
                    <a:pt x="900" y="941"/>
                  </a:lnTo>
                  <a:lnTo>
                    <a:pt x="898" y="941"/>
                  </a:lnTo>
                  <a:lnTo>
                    <a:pt x="898" y="941"/>
                  </a:lnTo>
                  <a:lnTo>
                    <a:pt x="897" y="941"/>
                  </a:lnTo>
                  <a:lnTo>
                    <a:pt x="898" y="943"/>
                  </a:lnTo>
                  <a:lnTo>
                    <a:pt x="900" y="943"/>
                  </a:lnTo>
                  <a:lnTo>
                    <a:pt x="900" y="943"/>
                  </a:lnTo>
                  <a:lnTo>
                    <a:pt x="900" y="945"/>
                  </a:lnTo>
                  <a:lnTo>
                    <a:pt x="900" y="945"/>
                  </a:lnTo>
                  <a:lnTo>
                    <a:pt x="898" y="945"/>
                  </a:lnTo>
                  <a:lnTo>
                    <a:pt x="897" y="945"/>
                  </a:lnTo>
                  <a:lnTo>
                    <a:pt x="895" y="945"/>
                  </a:lnTo>
                  <a:lnTo>
                    <a:pt x="895" y="943"/>
                  </a:lnTo>
                  <a:lnTo>
                    <a:pt x="895" y="943"/>
                  </a:lnTo>
                  <a:lnTo>
                    <a:pt x="893" y="941"/>
                  </a:lnTo>
                  <a:lnTo>
                    <a:pt x="890" y="939"/>
                  </a:lnTo>
                  <a:lnTo>
                    <a:pt x="888" y="939"/>
                  </a:lnTo>
                  <a:lnTo>
                    <a:pt x="888" y="939"/>
                  </a:lnTo>
                  <a:lnTo>
                    <a:pt x="886" y="936"/>
                  </a:lnTo>
                  <a:lnTo>
                    <a:pt x="885" y="936"/>
                  </a:lnTo>
                  <a:lnTo>
                    <a:pt x="883" y="934"/>
                  </a:lnTo>
                  <a:lnTo>
                    <a:pt x="885" y="934"/>
                  </a:lnTo>
                  <a:lnTo>
                    <a:pt x="885" y="933"/>
                  </a:lnTo>
                  <a:lnTo>
                    <a:pt x="885" y="933"/>
                  </a:lnTo>
                  <a:lnTo>
                    <a:pt x="883" y="933"/>
                  </a:lnTo>
                  <a:lnTo>
                    <a:pt x="885" y="931"/>
                  </a:lnTo>
                  <a:lnTo>
                    <a:pt x="886" y="931"/>
                  </a:lnTo>
                  <a:lnTo>
                    <a:pt x="885" y="928"/>
                  </a:lnTo>
                  <a:lnTo>
                    <a:pt x="885" y="926"/>
                  </a:lnTo>
                  <a:lnTo>
                    <a:pt x="885" y="924"/>
                  </a:lnTo>
                  <a:lnTo>
                    <a:pt x="883" y="924"/>
                  </a:lnTo>
                  <a:lnTo>
                    <a:pt x="878" y="923"/>
                  </a:lnTo>
                  <a:lnTo>
                    <a:pt x="871" y="923"/>
                  </a:lnTo>
                  <a:lnTo>
                    <a:pt x="871" y="921"/>
                  </a:lnTo>
                  <a:lnTo>
                    <a:pt x="871" y="921"/>
                  </a:lnTo>
                  <a:lnTo>
                    <a:pt x="868" y="917"/>
                  </a:lnTo>
                  <a:lnTo>
                    <a:pt x="866" y="917"/>
                  </a:lnTo>
                  <a:lnTo>
                    <a:pt x="866" y="917"/>
                  </a:lnTo>
                  <a:lnTo>
                    <a:pt x="864" y="919"/>
                  </a:lnTo>
                  <a:lnTo>
                    <a:pt x="864" y="917"/>
                  </a:lnTo>
                  <a:lnTo>
                    <a:pt x="863" y="917"/>
                  </a:lnTo>
                  <a:lnTo>
                    <a:pt x="863" y="917"/>
                  </a:lnTo>
                  <a:lnTo>
                    <a:pt x="863" y="917"/>
                  </a:lnTo>
                  <a:lnTo>
                    <a:pt x="863" y="919"/>
                  </a:lnTo>
                  <a:lnTo>
                    <a:pt x="863" y="919"/>
                  </a:lnTo>
                  <a:lnTo>
                    <a:pt x="861" y="921"/>
                  </a:lnTo>
                  <a:lnTo>
                    <a:pt x="857" y="921"/>
                  </a:lnTo>
                  <a:lnTo>
                    <a:pt x="856" y="919"/>
                  </a:lnTo>
                  <a:lnTo>
                    <a:pt x="854" y="919"/>
                  </a:lnTo>
                  <a:lnTo>
                    <a:pt x="852" y="917"/>
                  </a:lnTo>
                  <a:lnTo>
                    <a:pt x="849" y="916"/>
                  </a:lnTo>
                  <a:lnTo>
                    <a:pt x="849" y="912"/>
                  </a:lnTo>
                  <a:lnTo>
                    <a:pt x="847" y="906"/>
                  </a:lnTo>
                  <a:lnTo>
                    <a:pt x="846" y="904"/>
                  </a:lnTo>
                  <a:lnTo>
                    <a:pt x="839" y="900"/>
                  </a:lnTo>
                  <a:lnTo>
                    <a:pt x="839" y="907"/>
                  </a:lnTo>
                  <a:lnTo>
                    <a:pt x="839" y="907"/>
                  </a:lnTo>
                  <a:lnTo>
                    <a:pt x="840" y="909"/>
                  </a:lnTo>
                  <a:lnTo>
                    <a:pt x="842" y="914"/>
                  </a:lnTo>
                  <a:lnTo>
                    <a:pt x="835" y="914"/>
                  </a:lnTo>
                  <a:lnTo>
                    <a:pt x="834" y="912"/>
                  </a:lnTo>
                  <a:lnTo>
                    <a:pt x="827" y="907"/>
                  </a:lnTo>
                  <a:lnTo>
                    <a:pt x="825" y="904"/>
                  </a:lnTo>
                  <a:lnTo>
                    <a:pt x="824" y="904"/>
                  </a:lnTo>
                  <a:lnTo>
                    <a:pt x="824" y="902"/>
                  </a:lnTo>
                  <a:lnTo>
                    <a:pt x="825" y="902"/>
                  </a:lnTo>
                  <a:lnTo>
                    <a:pt x="825" y="900"/>
                  </a:lnTo>
                  <a:lnTo>
                    <a:pt x="825" y="899"/>
                  </a:lnTo>
                  <a:lnTo>
                    <a:pt x="825" y="897"/>
                  </a:lnTo>
                  <a:lnTo>
                    <a:pt x="824" y="895"/>
                  </a:lnTo>
                  <a:lnTo>
                    <a:pt x="824" y="892"/>
                  </a:lnTo>
                  <a:lnTo>
                    <a:pt x="822" y="890"/>
                  </a:lnTo>
                  <a:lnTo>
                    <a:pt x="822" y="889"/>
                  </a:lnTo>
                  <a:lnTo>
                    <a:pt x="822" y="887"/>
                  </a:lnTo>
                  <a:lnTo>
                    <a:pt x="817" y="880"/>
                  </a:lnTo>
                  <a:lnTo>
                    <a:pt x="813" y="872"/>
                  </a:lnTo>
                  <a:lnTo>
                    <a:pt x="810" y="868"/>
                  </a:lnTo>
                  <a:lnTo>
                    <a:pt x="808" y="868"/>
                  </a:lnTo>
                  <a:lnTo>
                    <a:pt x="808" y="868"/>
                  </a:lnTo>
                  <a:lnTo>
                    <a:pt x="810" y="870"/>
                  </a:lnTo>
                  <a:lnTo>
                    <a:pt x="812" y="872"/>
                  </a:lnTo>
                  <a:lnTo>
                    <a:pt x="812" y="873"/>
                  </a:lnTo>
                  <a:lnTo>
                    <a:pt x="813" y="875"/>
                  </a:lnTo>
                  <a:lnTo>
                    <a:pt x="813" y="877"/>
                  </a:lnTo>
                  <a:lnTo>
                    <a:pt x="810" y="877"/>
                  </a:lnTo>
                  <a:lnTo>
                    <a:pt x="800" y="877"/>
                  </a:lnTo>
                  <a:lnTo>
                    <a:pt x="796" y="878"/>
                  </a:lnTo>
                  <a:lnTo>
                    <a:pt x="796" y="878"/>
                  </a:lnTo>
                  <a:lnTo>
                    <a:pt x="795" y="878"/>
                  </a:lnTo>
                  <a:lnTo>
                    <a:pt x="793" y="877"/>
                  </a:lnTo>
                  <a:lnTo>
                    <a:pt x="788" y="877"/>
                  </a:lnTo>
                  <a:lnTo>
                    <a:pt x="786" y="877"/>
                  </a:lnTo>
                  <a:lnTo>
                    <a:pt x="786" y="877"/>
                  </a:lnTo>
                  <a:lnTo>
                    <a:pt x="781" y="872"/>
                  </a:lnTo>
                  <a:lnTo>
                    <a:pt x="781" y="872"/>
                  </a:lnTo>
                  <a:lnTo>
                    <a:pt x="779" y="868"/>
                  </a:lnTo>
                  <a:lnTo>
                    <a:pt x="779" y="868"/>
                  </a:lnTo>
                  <a:lnTo>
                    <a:pt x="779" y="866"/>
                  </a:lnTo>
                  <a:lnTo>
                    <a:pt x="779" y="865"/>
                  </a:lnTo>
                  <a:lnTo>
                    <a:pt x="779" y="863"/>
                  </a:lnTo>
                  <a:lnTo>
                    <a:pt x="779" y="863"/>
                  </a:lnTo>
                  <a:lnTo>
                    <a:pt x="779" y="863"/>
                  </a:lnTo>
                  <a:lnTo>
                    <a:pt x="779" y="861"/>
                  </a:lnTo>
                  <a:lnTo>
                    <a:pt x="779" y="861"/>
                  </a:lnTo>
                  <a:lnTo>
                    <a:pt x="778" y="860"/>
                  </a:lnTo>
                  <a:lnTo>
                    <a:pt x="776" y="858"/>
                  </a:lnTo>
                  <a:lnTo>
                    <a:pt x="776" y="856"/>
                  </a:lnTo>
                  <a:lnTo>
                    <a:pt x="776" y="856"/>
                  </a:lnTo>
                  <a:lnTo>
                    <a:pt x="776" y="858"/>
                  </a:lnTo>
                  <a:lnTo>
                    <a:pt x="776" y="860"/>
                  </a:lnTo>
                  <a:lnTo>
                    <a:pt x="776" y="861"/>
                  </a:lnTo>
                  <a:lnTo>
                    <a:pt x="776" y="863"/>
                  </a:lnTo>
                  <a:lnTo>
                    <a:pt x="773" y="866"/>
                  </a:lnTo>
                  <a:lnTo>
                    <a:pt x="771" y="866"/>
                  </a:lnTo>
                  <a:lnTo>
                    <a:pt x="769" y="866"/>
                  </a:lnTo>
                  <a:lnTo>
                    <a:pt x="766" y="868"/>
                  </a:lnTo>
                  <a:lnTo>
                    <a:pt x="764" y="866"/>
                  </a:lnTo>
                  <a:lnTo>
                    <a:pt x="761" y="865"/>
                  </a:lnTo>
                  <a:lnTo>
                    <a:pt x="759" y="863"/>
                  </a:lnTo>
                  <a:lnTo>
                    <a:pt x="759" y="863"/>
                  </a:lnTo>
                  <a:lnTo>
                    <a:pt x="757" y="861"/>
                  </a:lnTo>
                  <a:lnTo>
                    <a:pt x="756" y="860"/>
                  </a:lnTo>
                  <a:lnTo>
                    <a:pt x="754" y="858"/>
                  </a:lnTo>
                  <a:lnTo>
                    <a:pt x="752" y="856"/>
                  </a:lnTo>
                  <a:lnTo>
                    <a:pt x="747" y="858"/>
                  </a:lnTo>
                  <a:lnTo>
                    <a:pt x="744" y="858"/>
                  </a:lnTo>
                  <a:lnTo>
                    <a:pt x="739" y="855"/>
                  </a:lnTo>
                  <a:lnTo>
                    <a:pt x="739" y="855"/>
                  </a:lnTo>
                  <a:lnTo>
                    <a:pt x="737" y="855"/>
                  </a:lnTo>
                  <a:lnTo>
                    <a:pt x="737" y="853"/>
                  </a:lnTo>
                  <a:lnTo>
                    <a:pt x="735" y="853"/>
                  </a:lnTo>
                  <a:lnTo>
                    <a:pt x="734" y="851"/>
                  </a:lnTo>
                  <a:lnTo>
                    <a:pt x="734" y="849"/>
                  </a:lnTo>
                  <a:lnTo>
                    <a:pt x="730" y="849"/>
                  </a:lnTo>
                  <a:lnTo>
                    <a:pt x="728" y="848"/>
                  </a:lnTo>
                  <a:lnTo>
                    <a:pt x="727" y="846"/>
                  </a:lnTo>
                  <a:lnTo>
                    <a:pt x="725" y="844"/>
                  </a:lnTo>
                  <a:lnTo>
                    <a:pt x="723" y="843"/>
                  </a:lnTo>
                  <a:lnTo>
                    <a:pt x="717" y="838"/>
                  </a:lnTo>
                  <a:lnTo>
                    <a:pt x="717" y="836"/>
                  </a:lnTo>
                  <a:lnTo>
                    <a:pt x="715" y="834"/>
                  </a:lnTo>
                  <a:lnTo>
                    <a:pt x="715" y="834"/>
                  </a:lnTo>
                  <a:lnTo>
                    <a:pt x="713" y="834"/>
                  </a:lnTo>
                  <a:lnTo>
                    <a:pt x="713" y="833"/>
                  </a:lnTo>
                  <a:lnTo>
                    <a:pt x="711" y="831"/>
                  </a:lnTo>
                  <a:lnTo>
                    <a:pt x="711" y="829"/>
                  </a:lnTo>
                  <a:lnTo>
                    <a:pt x="711" y="829"/>
                  </a:lnTo>
                  <a:lnTo>
                    <a:pt x="711" y="827"/>
                  </a:lnTo>
                  <a:lnTo>
                    <a:pt x="711" y="827"/>
                  </a:lnTo>
                  <a:lnTo>
                    <a:pt x="711" y="827"/>
                  </a:lnTo>
                  <a:lnTo>
                    <a:pt x="713" y="817"/>
                  </a:lnTo>
                  <a:lnTo>
                    <a:pt x="717" y="812"/>
                  </a:lnTo>
                  <a:lnTo>
                    <a:pt x="717" y="809"/>
                  </a:lnTo>
                  <a:lnTo>
                    <a:pt x="717" y="805"/>
                  </a:lnTo>
                  <a:lnTo>
                    <a:pt x="718" y="800"/>
                  </a:lnTo>
                  <a:lnTo>
                    <a:pt x="715" y="800"/>
                  </a:lnTo>
                  <a:lnTo>
                    <a:pt x="713" y="800"/>
                  </a:lnTo>
                  <a:lnTo>
                    <a:pt x="711" y="800"/>
                  </a:lnTo>
                  <a:lnTo>
                    <a:pt x="711" y="800"/>
                  </a:lnTo>
                  <a:lnTo>
                    <a:pt x="710" y="800"/>
                  </a:lnTo>
                  <a:lnTo>
                    <a:pt x="708" y="799"/>
                  </a:lnTo>
                  <a:lnTo>
                    <a:pt x="706" y="800"/>
                  </a:lnTo>
                  <a:lnTo>
                    <a:pt x="706" y="799"/>
                  </a:lnTo>
                  <a:lnTo>
                    <a:pt x="705" y="792"/>
                  </a:lnTo>
                  <a:lnTo>
                    <a:pt x="705" y="790"/>
                  </a:lnTo>
                  <a:lnTo>
                    <a:pt x="705" y="788"/>
                  </a:lnTo>
                  <a:lnTo>
                    <a:pt x="703" y="787"/>
                  </a:lnTo>
                  <a:lnTo>
                    <a:pt x="703" y="787"/>
                  </a:lnTo>
                  <a:lnTo>
                    <a:pt x="700" y="787"/>
                  </a:lnTo>
                  <a:lnTo>
                    <a:pt x="698" y="787"/>
                  </a:lnTo>
                  <a:lnTo>
                    <a:pt x="696" y="785"/>
                  </a:lnTo>
                  <a:lnTo>
                    <a:pt x="691" y="778"/>
                  </a:lnTo>
                  <a:lnTo>
                    <a:pt x="689" y="776"/>
                  </a:lnTo>
                  <a:lnTo>
                    <a:pt x="689" y="773"/>
                  </a:lnTo>
                  <a:lnTo>
                    <a:pt x="689" y="773"/>
                  </a:lnTo>
                  <a:lnTo>
                    <a:pt x="689" y="771"/>
                  </a:lnTo>
                  <a:lnTo>
                    <a:pt x="689" y="770"/>
                  </a:lnTo>
                  <a:lnTo>
                    <a:pt x="688" y="770"/>
                  </a:lnTo>
                  <a:lnTo>
                    <a:pt x="689" y="768"/>
                  </a:lnTo>
                  <a:lnTo>
                    <a:pt x="689" y="766"/>
                  </a:lnTo>
                  <a:lnTo>
                    <a:pt x="689" y="763"/>
                  </a:lnTo>
                  <a:lnTo>
                    <a:pt x="694" y="756"/>
                  </a:lnTo>
                  <a:lnTo>
                    <a:pt x="696" y="749"/>
                  </a:lnTo>
                  <a:lnTo>
                    <a:pt x="696" y="748"/>
                  </a:lnTo>
                  <a:lnTo>
                    <a:pt x="696" y="748"/>
                  </a:lnTo>
                  <a:lnTo>
                    <a:pt x="698" y="744"/>
                  </a:lnTo>
                  <a:lnTo>
                    <a:pt x="698" y="744"/>
                  </a:lnTo>
                  <a:lnTo>
                    <a:pt x="698" y="743"/>
                  </a:lnTo>
                  <a:lnTo>
                    <a:pt x="696" y="741"/>
                  </a:lnTo>
                  <a:lnTo>
                    <a:pt x="696" y="741"/>
                  </a:lnTo>
                  <a:lnTo>
                    <a:pt x="696" y="739"/>
                  </a:lnTo>
                  <a:lnTo>
                    <a:pt x="696" y="739"/>
                  </a:lnTo>
                  <a:lnTo>
                    <a:pt x="696" y="739"/>
                  </a:lnTo>
                  <a:lnTo>
                    <a:pt x="696" y="737"/>
                  </a:lnTo>
                  <a:lnTo>
                    <a:pt x="696" y="737"/>
                  </a:lnTo>
                  <a:lnTo>
                    <a:pt x="696" y="736"/>
                  </a:lnTo>
                  <a:lnTo>
                    <a:pt x="698" y="736"/>
                  </a:lnTo>
                  <a:lnTo>
                    <a:pt x="696" y="731"/>
                  </a:lnTo>
                  <a:lnTo>
                    <a:pt x="698" y="729"/>
                  </a:lnTo>
                  <a:lnTo>
                    <a:pt x="698" y="727"/>
                  </a:lnTo>
                  <a:lnTo>
                    <a:pt x="701" y="726"/>
                  </a:lnTo>
                  <a:lnTo>
                    <a:pt x="701" y="724"/>
                  </a:lnTo>
                  <a:lnTo>
                    <a:pt x="701" y="722"/>
                  </a:lnTo>
                  <a:lnTo>
                    <a:pt x="700" y="720"/>
                  </a:lnTo>
                  <a:lnTo>
                    <a:pt x="698" y="719"/>
                  </a:lnTo>
                  <a:lnTo>
                    <a:pt x="694" y="715"/>
                  </a:lnTo>
                  <a:lnTo>
                    <a:pt x="694" y="714"/>
                  </a:lnTo>
                  <a:lnTo>
                    <a:pt x="694" y="714"/>
                  </a:lnTo>
                  <a:lnTo>
                    <a:pt x="694" y="709"/>
                  </a:lnTo>
                  <a:lnTo>
                    <a:pt x="694" y="703"/>
                  </a:lnTo>
                  <a:lnTo>
                    <a:pt x="694" y="703"/>
                  </a:lnTo>
                  <a:lnTo>
                    <a:pt x="693" y="703"/>
                  </a:lnTo>
                  <a:lnTo>
                    <a:pt x="691" y="702"/>
                  </a:lnTo>
                  <a:lnTo>
                    <a:pt x="691" y="700"/>
                  </a:lnTo>
                  <a:lnTo>
                    <a:pt x="688" y="695"/>
                  </a:lnTo>
                  <a:lnTo>
                    <a:pt x="686" y="690"/>
                  </a:lnTo>
                  <a:lnTo>
                    <a:pt x="684" y="690"/>
                  </a:lnTo>
                  <a:lnTo>
                    <a:pt x="684" y="686"/>
                  </a:lnTo>
                  <a:lnTo>
                    <a:pt x="684" y="685"/>
                  </a:lnTo>
                  <a:lnTo>
                    <a:pt x="684" y="683"/>
                  </a:lnTo>
                  <a:lnTo>
                    <a:pt x="681" y="676"/>
                  </a:lnTo>
                  <a:lnTo>
                    <a:pt x="679" y="676"/>
                  </a:lnTo>
                  <a:lnTo>
                    <a:pt x="679" y="676"/>
                  </a:lnTo>
                  <a:lnTo>
                    <a:pt x="677" y="675"/>
                  </a:lnTo>
                  <a:lnTo>
                    <a:pt x="677" y="673"/>
                  </a:lnTo>
                  <a:lnTo>
                    <a:pt x="679" y="671"/>
                  </a:lnTo>
                  <a:lnTo>
                    <a:pt x="679" y="669"/>
                  </a:lnTo>
                  <a:lnTo>
                    <a:pt x="681" y="668"/>
                  </a:lnTo>
                  <a:lnTo>
                    <a:pt x="681" y="666"/>
                  </a:lnTo>
                  <a:lnTo>
                    <a:pt x="681" y="666"/>
                  </a:lnTo>
                  <a:lnTo>
                    <a:pt x="683" y="664"/>
                  </a:lnTo>
                  <a:lnTo>
                    <a:pt x="683" y="663"/>
                  </a:lnTo>
                  <a:lnTo>
                    <a:pt x="683" y="663"/>
                  </a:lnTo>
                  <a:lnTo>
                    <a:pt x="683" y="663"/>
                  </a:lnTo>
                  <a:lnTo>
                    <a:pt x="683" y="663"/>
                  </a:lnTo>
                  <a:lnTo>
                    <a:pt x="683" y="663"/>
                  </a:lnTo>
                  <a:lnTo>
                    <a:pt x="684" y="661"/>
                  </a:lnTo>
                  <a:lnTo>
                    <a:pt x="684" y="661"/>
                  </a:lnTo>
                  <a:lnTo>
                    <a:pt x="684" y="661"/>
                  </a:lnTo>
                  <a:lnTo>
                    <a:pt x="684" y="659"/>
                  </a:lnTo>
                  <a:lnTo>
                    <a:pt x="684" y="659"/>
                  </a:lnTo>
                  <a:lnTo>
                    <a:pt x="683" y="658"/>
                  </a:lnTo>
                  <a:lnTo>
                    <a:pt x="681" y="658"/>
                  </a:lnTo>
                  <a:lnTo>
                    <a:pt x="681" y="658"/>
                  </a:lnTo>
                  <a:lnTo>
                    <a:pt x="681" y="659"/>
                  </a:lnTo>
                  <a:lnTo>
                    <a:pt x="679" y="659"/>
                  </a:lnTo>
                  <a:lnTo>
                    <a:pt x="677" y="661"/>
                  </a:lnTo>
                  <a:lnTo>
                    <a:pt x="677" y="661"/>
                  </a:lnTo>
                  <a:lnTo>
                    <a:pt x="676" y="661"/>
                  </a:lnTo>
                  <a:lnTo>
                    <a:pt x="674" y="659"/>
                  </a:lnTo>
                  <a:lnTo>
                    <a:pt x="674" y="661"/>
                  </a:lnTo>
                  <a:lnTo>
                    <a:pt x="671" y="663"/>
                  </a:lnTo>
                  <a:lnTo>
                    <a:pt x="671" y="663"/>
                  </a:lnTo>
                  <a:lnTo>
                    <a:pt x="671" y="663"/>
                  </a:lnTo>
                  <a:lnTo>
                    <a:pt x="669" y="664"/>
                  </a:lnTo>
                  <a:lnTo>
                    <a:pt x="671" y="666"/>
                  </a:lnTo>
                  <a:lnTo>
                    <a:pt x="671" y="668"/>
                  </a:lnTo>
                  <a:lnTo>
                    <a:pt x="671" y="668"/>
                  </a:lnTo>
                  <a:lnTo>
                    <a:pt x="669" y="669"/>
                  </a:lnTo>
                  <a:lnTo>
                    <a:pt x="669" y="668"/>
                  </a:lnTo>
                  <a:lnTo>
                    <a:pt x="669" y="668"/>
                  </a:lnTo>
                  <a:lnTo>
                    <a:pt x="669" y="666"/>
                  </a:lnTo>
                  <a:lnTo>
                    <a:pt x="669" y="666"/>
                  </a:lnTo>
                  <a:lnTo>
                    <a:pt x="667" y="664"/>
                  </a:lnTo>
                  <a:lnTo>
                    <a:pt x="666" y="664"/>
                  </a:lnTo>
                  <a:lnTo>
                    <a:pt x="666" y="663"/>
                  </a:lnTo>
                  <a:lnTo>
                    <a:pt x="666" y="661"/>
                  </a:lnTo>
                  <a:lnTo>
                    <a:pt x="667" y="661"/>
                  </a:lnTo>
                  <a:lnTo>
                    <a:pt x="667" y="661"/>
                  </a:lnTo>
                  <a:lnTo>
                    <a:pt x="669" y="661"/>
                  </a:lnTo>
                  <a:lnTo>
                    <a:pt x="669" y="659"/>
                  </a:lnTo>
                  <a:lnTo>
                    <a:pt x="669" y="659"/>
                  </a:lnTo>
                  <a:lnTo>
                    <a:pt x="667" y="658"/>
                  </a:lnTo>
                  <a:lnTo>
                    <a:pt x="666" y="656"/>
                  </a:lnTo>
                  <a:lnTo>
                    <a:pt x="664" y="653"/>
                  </a:lnTo>
                  <a:lnTo>
                    <a:pt x="664" y="651"/>
                  </a:lnTo>
                  <a:lnTo>
                    <a:pt x="662" y="651"/>
                  </a:lnTo>
                  <a:lnTo>
                    <a:pt x="661" y="651"/>
                  </a:lnTo>
                  <a:lnTo>
                    <a:pt x="661" y="649"/>
                  </a:lnTo>
                  <a:lnTo>
                    <a:pt x="661" y="647"/>
                  </a:lnTo>
                  <a:lnTo>
                    <a:pt x="661" y="647"/>
                  </a:lnTo>
                  <a:lnTo>
                    <a:pt x="659" y="646"/>
                  </a:lnTo>
                  <a:lnTo>
                    <a:pt x="657" y="646"/>
                  </a:lnTo>
                  <a:lnTo>
                    <a:pt x="655" y="644"/>
                  </a:lnTo>
                  <a:lnTo>
                    <a:pt x="652" y="641"/>
                  </a:lnTo>
                  <a:lnTo>
                    <a:pt x="650" y="641"/>
                  </a:lnTo>
                  <a:lnTo>
                    <a:pt x="650" y="639"/>
                  </a:lnTo>
                  <a:lnTo>
                    <a:pt x="650" y="637"/>
                  </a:lnTo>
                  <a:lnTo>
                    <a:pt x="649" y="637"/>
                  </a:lnTo>
                  <a:lnTo>
                    <a:pt x="647" y="636"/>
                  </a:lnTo>
                  <a:lnTo>
                    <a:pt x="647" y="632"/>
                  </a:lnTo>
                  <a:lnTo>
                    <a:pt x="644" y="629"/>
                  </a:lnTo>
                  <a:lnTo>
                    <a:pt x="644" y="629"/>
                  </a:lnTo>
                  <a:lnTo>
                    <a:pt x="644" y="627"/>
                  </a:lnTo>
                  <a:lnTo>
                    <a:pt x="642" y="625"/>
                  </a:lnTo>
                  <a:lnTo>
                    <a:pt x="640" y="624"/>
                  </a:lnTo>
                  <a:lnTo>
                    <a:pt x="638" y="624"/>
                  </a:lnTo>
                  <a:lnTo>
                    <a:pt x="638" y="624"/>
                  </a:lnTo>
                  <a:lnTo>
                    <a:pt x="637" y="624"/>
                  </a:lnTo>
                  <a:lnTo>
                    <a:pt x="637" y="622"/>
                  </a:lnTo>
                  <a:lnTo>
                    <a:pt x="637" y="622"/>
                  </a:lnTo>
                  <a:lnTo>
                    <a:pt x="638" y="619"/>
                  </a:lnTo>
                  <a:lnTo>
                    <a:pt x="638" y="612"/>
                  </a:lnTo>
                  <a:lnTo>
                    <a:pt x="638" y="610"/>
                  </a:lnTo>
                  <a:lnTo>
                    <a:pt x="642" y="607"/>
                  </a:lnTo>
                  <a:lnTo>
                    <a:pt x="642" y="605"/>
                  </a:lnTo>
                  <a:lnTo>
                    <a:pt x="642" y="605"/>
                  </a:lnTo>
                  <a:lnTo>
                    <a:pt x="642" y="602"/>
                  </a:lnTo>
                  <a:lnTo>
                    <a:pt x="642" y="602"/>
                  </a:lnTo>
                  <a:lnTo>
                    <a:pt x="640" y="600"/>
                  </a:lnTo>
                  <a:lnTo>
                    <a:pt x="640" y="600"/>
                  </a:lnTo>
                  <a:lnTo>
                    <a:pt x="640" y="598"/>
                  </a:lnTo>
                  <a:lnTo>
                    <a:pt x="642" y="591"/>
                  </a:lnTo>
                  <a:lnTo>
                    <a:pt x="642" y="588"/>
                  </a:lnTo>
                  <a:lnTo>
                    <a:pt x="640" y="586"/>
                  </a:lnTo>
                  <a:lnTo>
                    <a:pt x="638" y="583"/>
                  </a:lnTo>
                  <a:lnTo>
                    <a:pt x="635" y="578"/>
                  </a:lnTo>
                  <a:lnTo>
                    <a:pt x="633" y="576"/>
                  </a:lnTo>
                  <a:lnTo>
                    <a:pt x="633" y="574"/>
                  </a:lnTo>
                  <a:lnTo>
                    <a:pt x="632" y="573"/>
                  </a:lnTo>
                  <a:lnTo>
                    <a:pt x="633" y="573"/>
                  </a:lnTo>
                  <a:lnTo>
                    <a:pt x="633" y="571"/>
                  </a:lnTo>
                  <a:lnTo>
                    <a:pt x="635" y="569"/>
                  </a:lnTo>
                  <a:lnTo>
                    <a:pt x="635" y="569"/>
                  </a:lnTo>
                  <a:lnTo>
                    <a:pt x="633" y="568"/>
                  </a:lnTo>
                  <a:lnTo>
                    <a:pt x="633" y="568"/>
                  </a:lnTo>
                  <a:lnTo>
                    <a:pt x="633" y="568"/>
                  </a:lnTo>
                  <a:lnTo>
                    <a:pt x="633" y="566"/>
                  </a:lnTo>
                  <a:lnTo>
                    <a:pt x="633" y="563"/>
                  </a:lnTo>
                  <a:lnTo>
                    <a:pt x="633" y="561"/>
                  </a:lnTo>
                  <a:lnTo>
                    <a:pt x="633" y="559"/>
                  </a:lnTo>
                  <a:lnTo>
                    <a:pt x="630" y="552"/>
                  </a:lnTo>
                  <a:lnTo>
                    <a:pt x="628" y="552"/>
                  </a:lnTo>
                  <a:lnTo>
                    <a:pt x="628" y="551"/>
                  </a:lnTo>
                  <a:lnTo>
                    <a:pt x="630" y="549"/>
                  </a:lnTo>
                  <a:lnTo>
                    <a:pt x="630" y="549"/>
                  </a:lnTo>
                  <a:lnTo>
                    <a:pt x="630" y="547"/>
                  </a:lnTo>
                  <a:lnTo>
                    <a:pt x="630" y="546"/>
                  </a:lnTo>
                  <a:lnTo>
                    <a:pt x="628" y="546"/>
                  </a:lnTo>
                  <a:lnTo>
                    <a:pt x="625" y="544"/>
                  </a:lnTo>
                  <a:lnTo>
                    <a:pt x="625" y="544"/>
                  </a:lnTo>
                  <a:lnTo>
                    <a:pt x="625" y="542"/>
                  </a:lnTo>
                  <a:lnTo>
                    <a:pt x="625" y="542"/>
                  </a:lnTo>
                  <a:lnTo>
                    <a:pt x="625" y="540"/>
                  </a:lnTo>
                  <a:lnTo>
                    <a:pt x="625" y="540"/>
                  </a:lnTo>
                  <a:lnTo>
                    <a:pt x="627" y="540"/>
                  </a:lnTo>
                  <a:lnTo>
                    <a:pt x="627" y="539"/>
                  </a:lnTo>
                  <a:lnTo>
                    <a:pt x="625" y="535"/>
                  </a:lnTo>
                  <a:lnTo>
                    <a:pt x="625" y="535"/>
                  </a:lnTo>
                  <a:lnTo>
                    <a:pt x="623" y="535"/>
                  </a:lnTo>
                  <a:lnTo>
                    <a:pt x="623" y="534"/>
                  </a:lnTo>
                  <a:lnTo>
                    <a:pt x="623" y="532"/>
                  </a:lnTo>
                  <a:lnTo>
                    <a:pt x="625" y="530"/>
                  </a:lnTo>
                  <a:lnTo>
                    <a:pt x="625" y="530"/>
                  </a:lnTo>
                  <a:lnTo>
                    <a:pt x="627" y="530"/>
                  </a:lnTo>
                  <a:lnTo>
                    <a:pt x="627" y="530"/>
                  </a:lnTo>
                  <a:lnTo>
                    <a:pt x="627" y="529"/>
                  </a:lnTo>
                  <a:lnTo>
                    <a:pt x="627" y="527"/>
                  </a:lnTo>
                  <a:lnTo>
                    <a:pt x="627" y="527"/>
                  </a:lnTo>
                  <a:lnTo>
                    <a:pt x="628" y="525"/>
                  </a:lnTo>
                  <a:lnTo>
                    <a:pt x="627" y="525"/>
                  </a:lnTo>
                  <a:lnTo>
                    <a:pt x="627" y="523"/>
                  </a:lnTo>
                  <a:lnTo>
                    <a:pt x="628" y="522"/>
                  </a:lnTo>
                  <a:lnTo>
                    <a:pt x="632" y="520"/>
                  </a:lnTo>
                  <a:lnTo>
                    <a:pt x="632" y="518"/>
                  </a:lnTo>
                  <a:lnTo>
                    <a:pt x="632" y="517"/>
                  </a:lnTo>
                  <a:lnTo>
                    <a:pt x="630" y="517"/>
                  </a:lnTo>
                  <a:lnTo>
                    <a:pt x="630" y="518"/>
                  </a:lnTo>
                  <a:lnTo>
                    <a:pt x="628" y="518"/>
                  </a:lnTo>
                  <a:lnTo>
                    <a:pt x="627" y="520"/>
                  </a:lnTo>
                  <a:lnTo>
                    <a:pt x="627" y="520"/>
                  </a:lnTo>
                  <a:lnTo>
                    <a:pt x="625" y="518"/>
                  </a:lnTo>
                  <a:lnTo>
                    <a:pt x="625" y="518"/>
                  </a:lnTo>
                  <a:lnTo>
                    <a:pt x="623" y="515"/>
                  </a:lnTo>
                  <a:lnTo>
                    <a:pt x="623" y="513"/>
                  </a:lnTo>
                  <a:lnTo>
                    <a:pt x="623" y="512"/>
                  </a:lnTo>
                  <a:lnTo>
                    <a:pt x="623" y="505"/>
                  </a:lnTo>
                  <a:lnTo>
                    <a:pt x="625" y="503"/>
                  </a:lnTo>
                  <a:lnTo>
                    <a:pt x="630" y="495"/>
                  </a:lnTo>
                  <a:lnTo>
                    <a:pt x="632" y="493"/>
                  </a:lnTo>
                  <a:lnTo>
                    <a:pt x="628" y="493"/>
                  </a:lnTo>
                  <a:lnTo>
                    <a:pt x="627" y="493"/>
                  </a:lnTo>
                  <a:lnTo>
                    <a:pt x="627" y="493"/>
                  </a:lnTo>
                  <a:lnTo>
                    <a:pt x="621" y="486"/>
                  </a:lnTo>
                  <a:lnTo>
                    <a:pt x="620" y="484"/>
                  </a:lnTo>
                  <a:lnTo>
                    <a:pt x="621" y="483"/>
                  </a:lnTo>
                  <a:lnTo>
                    <a:pt x="620" y="483"/>
                  </a:lnTo>
                  <a:lnTo>
                    <a:pt x="618" y="483"/>
                  </a:lnTo>
                  <a:lnTo>
                    <a:pt x="616" y="483"/>
                  </a:lnTo>
                  <a:lnTo>
                    <a:pt x="615" y="483"/>
                  </a:lnTo>
                  <a:lnTo>
                    <a:pt x="613" y="483"/>
                  </a:lnTo>
                  <a:lnTo>
                    <a:pt x="613" y="483"/>
                  </a:lnTo>
                  <a:lnTo>
                    <a:pt x="611" y="481"/>
                  </a:lnTo>
                  <a:lnTo>
                    <a:pt x="608" y="479"/>
                  </a:lnTo>
                  <a:lnTo>
                    <a:pt x="606" y="479"/>
                  </a:lnTo>
                  <a:lnTo>
                    <a:pt x="604" y="481"/>
                  </a:lnTo>
                  <a:lnTo>
                    <a:pt x="603" y="479"/>
                  </a:lnTo>
                  <a:lnTo>
                    <a:pt x="598" y="476"/>
                  </a:lnTo>
                  <a:lnTo>
                    <a:pt x="598" y="474"/>
                  </a:lnTo>
                  <a:lnTo>
                    <a:pt x="598" y="474"/>
                  </a:lnTo>
                  <a:lnTo>
                    <a:pt x="596" y="469"/>
                  </a:lnTo>
                  <a:lnTo>
                    <a:pt x="596" y="469"/>
                  </a:lnTo>
                  <a:lnTo>
                    <a:pt x="596" y="467"/>
                  </a:lnTo>
                  <a:lnTo>
                    <a:pt x="594" y="467"/>
                  </a:lnTo>
                  <a:lnTo>
                    <a:pt x="594" y="466"/>
                  </a:lnTo>
                  <a:lnTo>
                    <a:pt x="594" y="466"/>
                  </a:lnTo>
                  <a:lnTo>
                    <a:pt x="594" y="464"/>
                  </a:lnTo>
                  <a:lnTo>
                    <a:pt x="594" y="464"/>
                  </a:lnTo>
                  <a:lnTo>
                    <a:pt x="593" y="464"/>
                  </a:lnTo>
                  <a:lnTo>
                    <a:pt x="587" y="464"/>
                  </a:lnTo>
                  <a:lnTo>
                    <a:pt x="584" y="462"/>
                  </a:lnTo>
                  <a:lnTo>
                    <a:pt x="584" y="461"/>
                  </a:lnTo>
                  <a:lnTo>
                    <a:pt x="582" y="461"/>
                  </a:lnTo>
                  <a:lnTo>
                    <a:pt x="581" y="459"/>
                  </a:lnTo>
                  <a:lnTo>
                    <a:pt x="579" y="459"/>
                  </a:lnTo>
                  <a:lnTo>
                    <a:pt x="576" y="459"/>
                  </a:lnTo>
                  <a:lnTo>
                    <a:pt x="574" y="459"/>
                  </a:lnTo>
                  <a:lnTo>
                    <a:pt x="574" y="459"/>
                  </a:lnTo>
                  <a:lnTo>
                    <a:pt x="572" y="456"/>
                  </a:lnTo>
                  <a:lnTo>
                    <a:pt x="572" y="456"/>
                  </a:lnTo>
                  <a:lnTo>
                    <a:pt x="571" y="454"/>
                  </a:lnTo>
                  <a:lnTo>
                    <a:pt x="569" y="452"/>
                  </a:lnTo>
                  <a:lnTo>
                    <a:pt x="569" y="452"/>
                  </a:lnTo>
                  <a:lnTo>
                    <a:pt x="569" y="447"/>
                  </a:lnTo>
                  <a:lnTo>
                    <a:pt x="569" y="445"/>
                  </a:lnTo>
                  <a:lnTo>
                    <a:pt x="571" y="445"/>
                  </a:lnTo>
                  <a:lnTo>
                    <a:pt x="571" y="444"/>
                  </a:lnTo>
                  <a:lnTo>
                    <a:pt x="571" y="442"/>
                  </a:lnTo>
                  <a:lnTo>
                    <a:pt x="571" y="440"/>
                  </a:lnTo>
                  <a:lnTo>
                    <a:pt x="569" y="442"/>
                  </a:lnTo>
                  <a:lnTo>
                    <a:pt x="567" y="442"/>
                  </a:lnTo>
                  <a:lnTo>
                    <a:pt x="565" y="442"/>
                  </a:lnTo>
                  <a:lnTo>
                    <a:pt x="565" y="440"/>
                  </a:lnTo>
                  <a:lnTo>
                    <a:pt x="565" y="437"/>
                  </a:lnTo>
                  <a:lnTo>
                    <a:pt x="565" y="435"/>
                  </a:lnTo>
                  <a:lnTo>
                    <a:pt x="567" y="433"/>
                  </a:lnTo>
                  <a:lnTo>
                    <a:pt x="562" y="428"/>
                  </a:lnTo>
                  <a:lnTo>
                    <a:pt x="562" y="428"/>
                  </a:lnTo>
                  <a:lnTo>
                    <a:pt x="562" y="428"/>
                  </a:lnTo>
                  <a:lnTo>
                    <a:pt x="560" y="427"/>
                  </a:lnTo>
                  <a:lnTo>
                    <a:pt x="560" y="427"/>
                  </a:lnTo>
                  <a:lnTo>
                    <a:pt x="559" y="425"/>
                  </a:lnTo>
                  <a:lnTo>
                    <a:pt x="559" y="425"/>
                  </a:lnTo>
                  <a:lnTo>
                    <a:pt x="557" y="425"/>
                  </a:lnTo>
                  <a:lnTo>
                    <a:pt x="557" y="425"/>
                  </a:lnTo>
                  <a:lnTo>
                    <a:pt x="557" y="427"/>
                  </a:lnTo>
                  <a:lnTo>
                    <a:pt x="557" y="427"/>
                  </a:lnTo>
                  <a:lnTo>
                    <a:pt x="557" y="427"/>
                  </a:lnTo>
                  <a:lnTo>
                    <a:pt x="557" y="428"/>
                  </a:lnTo>
                  <a:lnTo>
                    <a:pt x="555" y="432"/>
                  </a:lnTo>
                  <a:lnTo>
                    <a:pt x="554" y="433"/>
                  </a:lnTo>
                  <a:lnTo>
                    <a:pt x="542" y="439"/>
                  </a:lnTo>
                  <a:lnTo>
                    <a:pt x="542" y="437"/>
                  </a:lnTo>
                  <a:lnTo>
                    <a:pt x="540" y="437"/>
                  </a:lnTo>
                  <a:lnTo>
                    <a:pt x="538" y="437"/>
                  </a:lnTo>
                  <a:lnTo>
                    <a:pt x="538" y="437"/>
                  </a:lnTo>
                  <a:lnTo>
                    <a:pt x="538" y="437"/>
                  </a:lnTo>
                  <a:lnTo>
                    <a:pt x="537" y="433"/>
                  </a:lnTo>
                  <a:lnTo>
                    <a:pt x="535" y="433"/>
                  </a:lnTo>
                  <a:lnTo>
                    <a:pt x="535" y="433"/>
                  </a:lnTo>
                  <a:lnTo>
                    <a:pt x="535" y="433"/>
                  </a:lnTo>
                  <a:lnTo>
                    <a:pt x="535" y="433"/>
                  </a:lnTo>
                  <a:lnTo>
                    <a:pt x="535" y="435"/>
                  </a:lnTo>
                  <a:lnTo>
                    <a:pt x="535" y="433"/>
                  </a:lnTo>
                  <a:lnTo>
                    <a:pt x="533" y="433"/>
                  </a:lnTo>
                  <a:lnTo>
                    <a:pt x="533" y="433"/>
                  </a:lnTo>
                  <a:lnTo>
                    <a:pt x="531" y="433"/>
                  </a:lnTo>
                  <a:lnTo>
                    <a:pt x="531" y="435"/>
                  </a:lnTo>
                  <a:lnTo>
                    <a:pt x="531" y="439"/>
                  </a:lnTo>
                  <a:lnTo>
                    <a:pt x="531" y="440"/>
                  </a:lnTo>
                  <a:lnTo>
                    <a:pt x="531" y="442"/>
                  </a:lnTo>
                  <a:lnTo>
                    <a:pt x="530" y="444"/>
                  </a:lnTo>
                  <a:lnTo>
                    <a:pt x="528" y="445"/>
                  </a:lnTo>
                  <a:lnTo>
                    <a:pt x="526" y="445"/>
                  </a:lnTo>
                  <a:lnTo>
                    <a:pt x="526" y="445"/>
                  </a:lnTo>
                  <a:lnTo>
                    <a:pt x="521" y="450"/>
                  </a:lnTo>
                  <a:lnTo>
                    <a:pt x="518" y="452"/>
                  </a:lnTo>
                  <a:lnTo>
                    <a:pt x="514" y="454"/>
                  </a:lnTo>
                  <a:lnTo>
                    <a:pt x="513" y="454"/>
                  </a:lnTo>
                  <a:lnTo>
                    <a:pt x="511" y="454"/>
                  </a:lnTo>
                  <a:lnTo>
                    <a:pt x="511" y="456"/>
                  </a:lnTo>
                  <a:lnTo>
                    <a:pt x="511" y="454"/>
                  </a:lnTo>
                  <a:lnTo>
                    <a:pt x="509" y="452"/>
                  </a:lnTo>
                  <a:lnTo>
                    <a:pt x="506" y="452"/>
                  </a:lnTo>
                  <a:lnTo>
                    <a:pt x="504" y="452"/>
                  </a:lnTo>
                  <a:lnTo>
                    <a:pt x="504" y="452"/>
                  </a:lnTo>
                  <a:lnTo>
                    <a:pt x="503" y="452"/>
                  </a:lnTo>
                  <a:lnTo>
                    <a:pt x="501" y="450"/>
                  </a:lnTo>
                  <a:lnTo>
                    <a:pt x="499" y="449"/>
                  </a:lnTo>
                  <a:lnTo>
                    <a:pt x="497" y="445"/>
                  </a:lnTo>
                  <a:lnTo>
                    <a:pt x="494" y="440"/>
                  </a:lnTo>
                  <a:lnTo>
                    <a:pt x="491" y="428"/>
                  </a:lnTo>
                  <a:lnTo>
                    <a:pt x="491" y="422"/>
                  </a:lnTo>
                  <a:lnTo>
                    <a:pt x="489" y="420"/>
                  </a:lnTo>
                  <a:lnTo>
                    <a:pt x="489" y="418"/>
                  </a:lnTo>
                  <a:lnTo>
                    <a:pt x="489" y="413"/>
                  </a:lnTo>
                  <a:lnTo>
                    <a:pt x="489" y="411"/>
                  </a:lnTo>
                  <a:lnTo>
                    <a:pt x="484" y="408"/>
                  </a:lnTo>
                  <a:lnTo>
                    <a:pt x="482" y="406"/>
                  </a:lnTo>
                  <a:lnTo>
                    <a:pt x="482" y="406"/>
                  </a:lnTo>
                  <a:lnTo>
                    <a:pt x="482" y="405"/>
                  </a:lnTo>
                  <a:lnTo>
                    <a:pt x="481" y="405"/>
                  </a:lnTo>
                  <a:lnTo>
                    <a:pt x="481" y="401"/>
                  </a:lnTo>
                  <a:lnTo>
                    <a:pt x="481" y="401"/>
                  </a:lnTo>
                  <a:lnTo>
                    <a:pt x="479" y="396"/>
                  </a:lnTo>
                  <a:lnTo>
                    <a:pt x="477" y="396"/>
                  </a:lnTo>
                  <a:lnTo>
                    <a:pt x="477" y="394"/>
                  </a:lnTo>
                  <a:lnTo>
                    <a:pt x="475" y="391"/>
                  </a:lnTo>
                  <a:lnTo>
                    <a:pt x="475" y="389"/>
                  </a:lnTo>
                  <a:lnTo>
                    <a:pt x="475" y="388"/>
                  </a:lnTo>
                  <a:lnTo>
                    <a:pt x="477" y="384"/>
                  </a:lnTo>
                  <a:lnTo>
                    <a:pt x="477" y="379"/>
                  </a:lnTo>
                  <a:lnTo>
                    <a:pt x="479" y="377"/>
                  </a:lnTo>
                  <a:lnTo>
                    <a:pt x="481" y="372"/>
                  </a:lnTo>
                  <a:lnTo>
                    <a:pt x="481" y="371"/>
                  </a:lnTo>
                  <a:lnTo>
                    <a:pt x="481" y="369"/>
                  </a:lnTo>
                  <a:lnTo>
                    <a:pt x="481" y="367"/>
                  </a:lnTo>
                  <a:lnTo>
                    <a:pt x="481" y="362"/>
                  </a:lnTo>
                  <a:lnTo>
                    <a:pt x="481" y="362"/>
                  </a:lnTo>
                  <a:lnTo>
                    <a:pt x="481" y="360"/>
                  </a:lnTo>
                  <a:lnTo>
                    <a:pt x="481" y="360"/>
                  </a:lnTo>
                  <a:lnTo>
                    <a:pt x="479" y="359"/>
                  </a:lnTo>
                  <a:lnTo>
                    <a:pt x="479" y="357"/>
                  </a:lnTo>
                  <a:lnTo>
                    <a:pt x="475" y="355"/>
                  </a:lnTo>
                  <a:lnTo>
                    <a:pt x="475" y="354"/>
                  </a:lnTo>
                  <a:lnTo>
                    <a:pt x="475" y="354"/>
                  </a:lnTo>
                  <a:lnTo>
                    <a:pt x="475" y="342"/>
                  </a:lnTo>
                  <a:lnTo>
                    <a:pt x="474" y="332"/>
                  </a:lnTo>
                  <a:lnTo>
                    <a:pt x="474" y="325"/>
                  </a:lnTo>
                  <a:lnTo>
                    <a:pt x="474" y="321"/>
                  </a:lnTo>
                  <a:lnTo>
                    <a:pt x="472" y="318"/>
                  </a:lnTo>
                  <a:lnTo>
                    <a:pt x="477" y="311"/>
                  </a:lnTo>
                  <a:lnTo>
                    <a:pt x="475" y="311"/>
                  </a:lnTo>
                  <a:lnTo>
                    <a:pt x="474" y="311"/>
                  </a:lnTo>
                  <a:lnTo>
                    <a:pt x="472" y="313"/>
                  </a:lnTo>
                  <a:lnTo>
                    <a:pt x="470" y="313"/>
                  </a:lnTo>
                  <a:lnTo>
                    <a:pt x="469" y="313"/>
                  </a:lnTo>
                  <a:lnTo>
                    <a:pt x="469" y="313"/>
                  </a:lnTo>
                  <a:lnTo>
                    <a:pt x="467" y="313"/>
                  </a:lnTo>
                  <a:lnTo>
                    <a:pt x="467" y="313"/>
                  </a:lnTo>
                  <a:lnTo>
                    <a:pt x="465" y="313"/>
                  </a:lnTo>
                  <a:lnTo>
                    <a:pt x="464" y="313"/>
                  </a:lnTo>
                  <a:lnTo>
                    <a:pt x="464" y="313"/>
                  </a:lnTo>
                  <a:lnTo>
                    <a:pt x="462" y="313"/>
                  </a:lnTo>
                  <a:lnTo>
                    <a:pt x="460" y="315"/>
                  </a:lnTo>
                  <a:lnTo>
                    <a:pt x="462" y="313"/>
                  </a:lnTo>
                  <a:lnTo>
                    <a:pt x="462" y="308"/>
                  </a:lnTo>
                  <a:lnTo>
                    <a:pt x="462" y="303"/>
                  </a:lnTo>
                  <a:lnTo>
                    <a:pt x="462" y="303"/>
                  </a:lnTo>
                  <a:lnTo>
                    <a:pt x="465" y="298"/>
                  </a:lnTo>
                  <a:lnTo>
                    <a:pt x="465" y="298"/>
                  </a:lnTo>
                  <a:lnTo>
                    <a:pt x="465" y="296"/>
                  </a:lnTo>
                  <a:lnTo>
                    <a:pt x="465" y="294"/>
                  </a:lnTo>
                  <a:lnTo>
                    <a:pt x="467" y="293"/>
                  </a:lnTo>
                  <a:lnTo>
                    <a:pt x="467" y="291"/>
                  </a:lnTo>
                  <a:lnTo>
                    <a:pt x="465" y="289"/>
                  </a:lnTo>
                  <a:lnTo>
                    <a:pt x="464" y="289"/>
                  </a:lnTo>
                  <a:lnTo>
                    <a:pt x="462" y="287"/>
                  </a:lnTo>
                  <a:lnTo>
                    <a:pt x="462" y="287"/>
                  </a:lnTo>
                  <a:lnTo>
                    <a:pt x="458" y="287"/>
                  </a:lnTo>
                  <a:lnTo>
                    <a:pt x="457" y="286"/>
                  </a:lnTo>
                  <a:lnTo>
                    <a:pt x="455" y="286"/>
                  </a:lnTo>
                  <a:lnTo>
                    <a:pt x="455" y="284"/>
                  </a:lnTo>
                  <a:lnTo>
                    <a:pt x="453" y="282"/>
                  </a:lnTo>
                  <a:lnTo>
                    <a:pt x="453" y="276"/>
                  </a:lnTo>
                  <a:lnTo>
                    <a:pt x="453" y="276"/>
                  </a:lnTo>
                  <a:lnTo>
                    <a:pt x="452" y="274"/>
                  </a:lnTo>
                  <a:lnTo>
                    <a:pt x="452" y="272"/>
                  </a:lnTo>
                  <a:lnTo>
                    <a:pt x="452" y="272"/>
                  </a:lnTo>
                  <a:lnTo>
                    <a:pt x="448" y="270"/>
                  </a:lnTo>
                  <a:lnTo>
                    <a:pt x="448" y="269"/>
                  </a:lnTo>
                  <a:lnTo>
                    <a:pt x="447" y="269"/>
                  </a:lnTo>
                  <a:lnTo>
                    <a:pt x="445" y="269"/>
                  </a:lnTo>
                  <a:lnTo>
                    <a:pt x="441" y="269"/>
                  </a:lnTo>
                  <a:lnTo>
                    <a:pt x="438" y="269"/>
                  </a:lnTo>
                  <a:lnTo>
                    <a:pt x="436" y="267"/>
                  </a:lnTo>
                  <a:lnTo>
                    <a:pt x="436" y="267"/>
                  </a:lnTo>
                  <a:lnTo>
                    <a:pt x="436" y="264"/>
                  </a:lnTo>
                  <a:lnTo>
                    <a:pt x="436" y="262"/>
                  </a:lnTo>
                  <a:lnTo>
                    <a:pt x="438" y="260"/>
                  </a:lnTo>
                  <a:lnTo>
                    <a:pt x="438" y="260"/>
                  </a:lnTo>
                  <a:lnTo>
                    <a:pt x="436" y="260"/>
                  </a:lnTo>
                  <a:lnTo>
                    <a:pt x="436" y="259"/>
                  </a:lnTo>
                  <a:lnTo>
                    <a:pt x="436" y="259"/>
                  </a:lnTo>
                  <a:lnTo>
                    <a:pt x="438" y="259"/>
                  </a:lnTo>
                  <a:lnTo>
                    <a:pt x="438" y="257"/>
                  </a:lnTo>
                  <a:lnTo>
                    <a:pt x="438" y="255"/>
                  </a:lnTo>
                  <a:lnTo>
                    <a:pt x="436" y="253"/>
                  </a:lnTo>
                  <a:lnTo>
                    <a:pt x="436" y="253"/>
                  </a:lnTo>
                  <a:lnTo>
                    <a:pt x="438" y="252"/>
                  </a:lnTo>
                  <a:lnTo>
                    <a:pt x="438" y="252"/>
                  </a:lnTo>
                  <a:lnTo>
                    <a:pt x="438" y="252"/>
                  </a:lnTo>
                  <a:lnTo>
                    <a:pt x="440" y="250"/>
                  </a:lnTo>
                  <a:lnTo>
                    <a:pt x="447" y="238"/>
                  </a:lnTo>
                  <a:lnTo>
                    <a:pt x="450" y="236"/>
                  </a:lnTo>
                  <a:lnTo>
                    <a:pt x="450" y="236"/>
                  </a:lnTo>
                  <a:lnTo>
                    <a:pt x="452" y="236"/>
                  </a:lnTo>
                  <a:lnTo>
                    <a:pt x="450" y="235"/>
                  </a:lnTo>
                  <a:lnTo>
                    <a:pt x="450" y="235"/>
                  </a:lnTo>
                  <a:lnTo>
                    <a:pt x="447" y="235"/>
                  </a:lnTo>
                  <a:lnTo>
                    <a:pt x="445" y="236"/>
                  </a:lnTo>
                  <a:lnTo>
                    <a:pt x="445" y="235"/>
                  </a:lnTo>
                  <a:lnTo>
                    <a:pt x="440" y="231"/>
                  </a:lnTo>
                  <a:lnTo>
                    <a:pt x="438" y="230"/>
                  </a:lnTo>
                  <a:lnTo>
                    <a:pt x="436" y="231"/>
                  </a:lnTo>
                  <a:lnTo>
                    <a:pt x="433" y="233"/>
                  </a:lnTo>
                  <a:lnTo>
                    <a:pt x="431" y="233"/>
                  </a:lnTo>
                  <a:lnTo>
                    <a:pt x="430" y="233"/>
                  </a:lnTo>
                  <a:lnTo>
                    <a:pt x="428" y="233"/>
                  </a:lnTo>
                  <a:lnTo>
                    <a:pt x="424" y="230"/>
                  </a:lnTo>
                  <a:lnTo>
                    <a:pt x="423" y="230"/>
                  </a:lnTo>
                  <a:lnTo>
                    <a:pt x="419" y="226"/>
                  </a:lnTo>
                  <a:lnTo>
                    <a:pt x="418" y="225"/>
                  </a:lnTo>
                  <a:lnTo>
                    <a:pt x="418" y="223"/>
                  </a:lnTo>
                  <a:lnTo>
                    <a:pt x="418" y="216"/>
                  </a:lnTo>
                  <a:lnTo>
                    <a:pt x="418" y="204"/>
                  </a:lnTo>
                  <a:lnTo>
                    <a:pt x="418" y="204"/>
                  </a:lnTo>
                  <a:lnTo>
                    <a:pt x="416" y="203"/>
                  </a:lnTo>
                  <a:lnTo>
                    <a:pt x="416" y="201"/>
                  </a:lnTo>
                  <a:lnTo>
                    <a:pt x="416" y="197"/>
                  </a:lnTo>
                  <a:lnTo>
                    <a:pt x="416" y="196"/>
                  </a:lnTo>
                  <a:lnTo>
                    <a:pt x="414" y="194"/>
                  </a:lnTo>
                  <a:lnTo>
                    <a:pt x="414" y="194"/>
                  </a:lnTo>
                  <a:lnTo>
                    <a:pt x="416" y="192"/>
                  </a:lnTo>
                  <a:lnTo>
                    <a:pt x="418" y="189"/>
                  </a:lnTo>
                  <a:lnTo>
                    <a:pt x="418" y="187"/>
                  </a:lnTo>
                  <a:lnTo>
                    <a:pt x="419" y="187"/>
                  </a:lnTo>
                  <a:lnTo>
                    <a:pt x="419" y="186"/>
                  </a:lnTo>
                  <a:lnTo>
                    <a:pt x="419" y="186"/>
                  </a:lnTo>
                  <a:lnTo>
                    <a:pt x="418" y="182"/>
                  </a:lnTo>
                  <a:lnTo>
                    <a:pt x="418" y="182"/>
                  </a:lnTo>
                  <a:lnTo>
                    <a:pt x="416" y="180"/>
                  </a:lnTo>
                  <a:lnTo>
                    <a:pt x="416" y="179"/>
                  </a:lnTo>
                  <a:lnTo>
                    <a:pt x="416" y="179"/>
                  </a:lnTo>
                  <a:lnTo>
                    <a:pt x="414" y="179"/>
                  </a:lnTo>
                  <a:lnTo>
                    <a:pt x="413" y="177"/>
                  </a:lnTo>
                  <a:lnTo>
                    <a:pt x="413" y="174"/>
                  </a:lnTo>
                  <a:lnTo>
                    <a:pt x="413" y="172"/>
                  </a:lnTo>
                  <a:lnTo>
                    <a:pt x="413" y="170"/>
                  </a:lnTo>
                  <a:lnTo>
                    <a:pt x="413" y="169"/>
                  </a:lnTo>
                  <a:lnTo>
                    <a:pt x="414" y="167"/>
                  </a:lnTo>
                  <a:lnTo>
                    <a:pt x="413" y="167"/>
                  </a:lnTo>
                  <a:lnTo>
                    <a:pt x="413" y="165"/>
                  </a:lnTo>
                  <a:lnTo>
                    <a:pt x="413" y="162"/>
                  </a:lnTo>
                  <a:lnTo>
                    <a:pt x="411" y="160"/>
                  </a:lnTo>
                  <a:lnTo>
                    <a:pt x="411" y="157"/>
                  </a:lnTo>
                  <a:lnTo>
                    <a:pt x="409" y="157"/>
                  </a:lnTo>
                  <a:lnTo>
                    <a:pt x="409" y="155"/>
                  </a:lnTo>
                  <a:lnTo>
                    <a:pt x="409" y="153"/>
                  </a:lnTo>
                  <a:lnTo>
                    <a:pt x="408" y="152"/>
                  </a:lnTo>
                  <a:lnTo>
                    <a:pt x="408" y="150"/>
                  </a:lnTo>
                  <a:lnTo>
                    <a:pt x="406" y="150"/>
                  </a:lnTo>
                  <a:lnTo>
                    <a:pt x="404" y="150"/>
                  </a:lnTo>
                  <a:lnTo>
                    <a:pt x="402" y="152"/>
                  </a:lnTo>
                  <a:lnTo>
                    <a:pt x="401" y="153"/>
                  </a:lnTo>
                  <a:lnTo>
                    <a:pt x="401" y="152"/>
                  </a:lnTo>
                  <a:lnTo>
                    <a:pt x="401" y="148"/>
                  </a:lnTo>
                  <a:lnTo>
                    <a:pt x="401" y="146"/>
                  </a:lnTo>
                  <a:lnTo>
                    <a:pt x="399" y="146"/>
                  </a:lnTo>
                  <a:lnTo>
                    <a:pt x="399" y="146"/>
                  </a:lnTo>
                  <a:lnTo>
                    <a:pt x="399" y="146"/>
                  </a:lnTo>
                  <a:lnTo>
                    <a:pt x="397" y="143"/>
                  </a:lnTo>
                  <a:lnTo>
                    <a:pt x="397" y="141"/>
                  </a:lnTo>
                  <a:lnTo>
                    <a:pt x="394" y="141"/>
                  </a:lnTo>
                  <a:lnTo>
                    <a:pt x="392" y="141"/>
                  </a:lnTo>
                  <a:lnTo>
                    <a:pt x="392" y="143"/>
                  </a:lnTo>
                  <a:lnTo>
                    <a:pt x="391" y="145"/>
                  </a:lnTo>
                  <a:lnTo>
                    <a:pt x="391" y="146"/>
                  </a:lnTo>
                  <a:lnTo>
                    <a:pt x="389" y="148"/>
                  </a:lnTo>
                  <a:lnTo>
                    <a:pt x="387" y="148"/>
                  </a:lnTo>
                  <a:lnTo>
                    <a:pt x="389" y="146"/>
                  </a:lnTo>
                  <a:lnTo>
                    <a:pt x="389" y="145"/>
                  </a:lnTo>
                  <a:lnTo>
                    <a:pt x="387" y="141"/>
                  </a:lnTo>
                  <a:lnTo>
                    <a:pt x="389" y="140"/>
                  </a:lnTo>
                  <a:lnTo>
                    <a:pt x="389" y="140"/>
                  </a:lnTo>
                  <a:lnTo>
                    <a:pt x="391" y="140"/>
                  </a:lnTo>
                  <a:lnTo>
                    <a:pt x="391" y="138"/>
                  </a:lnTo>
                  <a:lnTo>
                    <a:pt x="392" y="138"/>
                  </a:lnTo>
                  <a:lnTo>
                    <a:pt x="392" y="136"/>
                  </a:lnTo>
                  <a:lnTo>
                    <a:pt x="392" y="135"/>
                  </a:lnTo>
                  <a:lnTo>
                    <a:pt x="394" y="135"/>
                  </a:lnTo>
                  <a:lnTo>
                    <a:pt x="396" y="135"/>
                  </a:lnTo>
                  <a:lnTo>
                    <a:pt x="396" y="135"/>
                  </a:lnTo>
                  <a:lnTo>
                    <a:pt x="396" y="133"/>
                  </a:lnTo>
                  <a:lnTo>
                    <a:pt x="396" y="133"/>
                  </a:lnTo>
                  <a:lnTo>
                    <a:pt x="397" y="131"/>
                  </a:lnTo>
                  <a:lnTo>
                    <a:pt x="397" y="131"/>
                  </a:lnTo>
                  <a:lnTo>
                    <a:pt x="396" y="129"/>
                  </a:lnTo>
                  <a:lnTo>
                    <a:pt x="392" y="128"/>
                  </a:lnTo>
                  <a:lnTo>
                    <a:pt x="391" y="128"/>
                  </a:lnTo>
                  <a:lnTo>
                    <a:pt x="391" y="128"/>
                  </a:lnTo>
                  <a:lnTo>
                    <a:pt x="391" y="126"/>
                  </a:lnTo>
                  <a:lnTo>
                    <a:pt x="391" y="126"/>
                  </a:lnTo>
                  <a:lnTo>
                    <a:pt x="391" y="126"/>
                  </a:lnTo>
                  <a:lnTo>
                    <a:pt x="391" y="126"/>
                  </a:lnTo>
                  <a:lnTo>
                    <a:pt x="391" y="126"/>
                  </a:lnTo>
                  <a:lnTo>
                    <a:pt x="391" y="126"/>
                  </a:lnTo>
                  <a:lnTo>
                    <a:pt x="389" y="126"/>
                  </a:lnTo>
                  <a:lnTo>
                    <a:pt x="389" y="126"/>
                  </a:lnTo>
                  <a:lnTo>
                    <a:pt x="387" y="128"/>
                  </a:lnTo>
                  <a:lnTo>
                    <a:pt x="387" y="128"/>
                  </a:lnTo>
                  <a:lnTo>
                    <a:pt x="384" y="128"/>
                  </a:lnTo>
                  <a:lnTo>
                    <a:pt x="382" y="128"/>
                  </a:lnTo>
                  <a:lnTo>
                    <a:pt x="380" y="129"/>
                  </a:lnTo>
                  <a:lnTo>
                    <a:pt x="380" y="131"/>
                  </a:lnTo>
                  <a:lnTo>
                    <a:pt x="379" y="135"/>
                  </a:lnTo>
                  <a:lnTo>
                    <a:pt x="379" y="136"/>
                  </a:lnTo>
                  <a:lnTo>
                    <a:pt x="379" y="138"/>
                  </a:lnTo>
                  <a:lnTo>
                    <a:pt x="375" y="140"/>
                  </a:lnTo>
                  <a:lnTo>
                    <a:pt x="374" y="143"/>
                  </a:lnTo>
                  <a:lnTo>
                    <a:pt x="372" y="145"/>
                  </a:lnTo>
                  <a:lnTo>
                    <a:pt x="370" y="145"/>
                  </a:lnTo>
                  <a:lnTo>
                    <a:pt x="368" y="145"/>
                  </a:lnTo>
                  <a:lnTo>
                    <a:pt x="367" y="145"/>
                  </a:lnTo>
                  <a:lnTo>
                    <a:pt x="365" y="146"/>
                  </a:lnTo>
                  <a:lnTo>
                    <a:pt x="363" y="146"/>
                  </a:lnTo>
                  <a:lnTo>
                    <a:pt x="363" y="146"/>
                  </a:lnTo>
                  <a:lnTo>
                    <a:pt x="358" y="146"/>
                  </a:lnTo>
                  <a:lnTo>
                    <a:pt x="357" y="148"/>
                  </a:lnTo>
                  <a:lnTo>
                    <a:pt x="357" y="152"/>
                  </a:lnTo>
                  <a:lnTo>
                    <a:pt x="357" y="158"/>
                  </a:lnTo>
                  <a:lnTo>
                    <a:pt x="358" y="165"/>
                  </a:lnTo>
                  <a:lnTo>
                    <a:pt x="357" y="169"/>
                  </a:lnTo>
                  <a:lnTo>
                    <a:pt x="355" y="172"/>
                  </a:lnTo>
                  <a:lnTo>
                    <a:pt x="355" y="174"/>
                  </a:lnTo>
                  <a:lnTo>
                    <a:pt x="355" y="175"/>
                  </a:lnTo>
                  <a:lnTo>
                    <a:pt x="355" y="180"/>
                  </a:lnTo>
                  <a:lnTo>
                    <a:pt x="355" y="182"/>
                  </a:lnTo>
                  <a:lnTo>
                    <a:pt x="345" y="213"/>
                  </a:lnTo>
                  <a:lnTo>
                    <a:pt x="345" y="216"/>
                  </a:lnTo>
                  <a:lnTo>
                    <a:pt x="345" y="218"/>
                  </a:lnTo>
                  <a:lnTo>
                    <a:pt x="345" y="218"/>
                  </a:lnTo>
                  <a:lnTo>
                    <a:pt x="341" y="223"/>
                  </a:lnTo>
                  <a:lnTo>
                    <a:pt x="340" y="230"/>
                  </a:lnTo>
                  <a:lnTo>
                    <a:pt x="340" y="235"/>
                  </a:lnTo>
                  <a:lnTo>
                    <a:pt x="340" y="236"/>
                  </a:lnTo>
                  <a:lnTo>
                    <a:pt x="340" y="236"/>
                  </a:lnTo>
                  <a:lnTo>
                    <a:pt x="341" y="236"/>
                  </a:lnTo>
                  <a:lnTo>
                    <a:pt x="341" y="236"/>
                  </a:lnTo>
                  <a:lnTo>
                    <a:pt x="343" y="238"/>
                  </a:lnTo>
                  <a:lnTo>
                    <a:pt x="343" y="238"/>
                  </a:lnTo>
                  <a:lnTo>
                    <a:pt x="345" y="242"/>
                  </a:lnTo>
                  <a:lnTo>
                    <a:pt x="346" y="242"/>
                  </a:lnTo>
                  <a:lnTo>
                    <a:pt x="346" y="242"/>
                  </a:lnTo>
                  <a:lnTo>
                    <a:pt x="346" y="245"/>
                  </a:lnTo>
                  <a:lnTo>
                    <a:pt x="341" y="242"/>
                  </a:lnTo>
                  <a:lnTo>
                    <a:pt x="341" y="242"/>
                  </a:lnTo>
                  <a:lnTo>
                    <a:pt x="340" y="243"/>
                  </a:lnTo>
                  <a:lnTo>
                    <a:pt x="336" y="248"/>
                  </a:lnTo>
                  <a:lnTo>
                    <a:pt x="336" y="247"/>
                  </a:lnTo>
                  <a:lnTo>
                    <a:pt x="336" y="245"/>
                  </a:lnTo>
                  <a:lnTo>
                    <a:pt x="334" y="240"/>
                  </a:lnTo>
                  <a:lnTo>
                    <a:pt x="334" y="238"/>
                  </a:lnTo>
                  <a:lnTo>
                    <a:pt x="336" y="236"/>
                  </a:lnTo>
                  <a:lnTo>
                    <a:pt x="336" y="235"/>
                  </a:lnTo>
                  <a:lnTo>
                    <a:pt x="333" y="236"/>
                  </a:lnTo>
                  <a:lnTo>
                    <a:pt x="329" y="240"/>
                  </a:lnTo>
                  <a:lnTo>
                    <a:pt x="326" y="243"/>
                  </a:lnTo>
                  <a:lnTo>
                    <a:pt x="326" y="248"/>
                  </a:lnTo>
                  <a:lnTo>
                    <a:pt x="324" y="252"/>
                  </a:lnTo>
                  <a:lnTo>
                    <a:pt x="323" y="255"/>
                  </a:lnTo>
                  <a:lnTo>
                    <a:pt x="323" y="257"/>
                  </a:lnTo>
                  <a:lnTo>
                    <a:pt x="323" y="257"/>
                  </a:lnTo>
                  <a:lnTo>
                    <a:pt x="324" y="259"/>
                  </a:lnTo>
                  <a:lnTo>
                    <a:pt x="324" y="257"/>
                  </a:lnTo>
                  <a:lnTo>
                    <a:pt x="324" y="257"/>
                  </a:lnTo>
                  <a:lnTo>
                    <a:pt x="324" y="257"/>
                  </a:lnTo>
                  <a:lnTo>
                    <a:pt x="326" y="257"/>
                  </a:lnTo>
                  <a:lnTo>
                    <a:pt x="326" y="257"/>
                  </a:lnTo>
                  <a:lnTo>
                    <a:pt x="326" y="259"/>
                  </a:lnTo>
                  <a:lnTo>
                    <a:pt x="326" y="259"/>
                  </a:lnTo>
                  <a:lnTo>
                    <a:pt x="328" y="259"/>
                  </a:lnTo>
                  <a:lnTo>
                    <a:pt x="326" y="260"/>
                  </a:lnTo>
                  <a:lnTo>
                    <a:pt x="326" y="260"/>
                  </a:lnTo>
                  <a:lnTo>
                    <a:pt x="324" y="260"/>
                  </a:lnTo>
                  <a:lnTo>
                    <a:pt x="321" y="259"/>
                  </a:lnTo>
                  <a:lnTo>
                    <a:pt x="319" y="259"/>
                  </a:lnTo>
                  <a:lnTo>
                    <a:pt x="319" y="260"/>
                  </a:lnTo>
                  <a:lnTo>
                    <a:pt x="318" y="265"/>
                  </a:lnTo>
                  <a:lnTo>
                    <a:pt x="309" y="284"/>
                  </a:lnTo>
                  <a:lnTo>
                    <a:pt x="309" y="286"/>
                  </a:lnTo>
                  <a:lnTo>
                    <a:pt x="309" y="287"/>
                  </a:lnTo>
                  <a:lnTo>
                    <a:pt x="311" y="287"/>
                  </a:lnTo>
                  <a:lnTo>
                    <a:pt x="314" y="286"/>
                  </a:lnTo>
                  <a:lnTo>
                    <a:pt x="318" y="286"/>
                  </a:lnTo>
                  <a:lnTo>
                    <a:pt x="318" y="286"/>
                  </a:lnTo>
                  <a:lnTo>
                    <a:pt x="318" y="284"/>
                  </a:lnTo>
                  <a:lnTo>
                    <a:pt x="318" y="284"/>
                  </a:lnTo>
                  <a:lnTo>
                    <a:pt x="314" y="284"/>
                  </a:lnTo>
                  <a:lnTo>
                    <a:pt x="314" y="284"/>
                  </a:lnTo>
                  <a:lnTo>
                    <a:pt x="314" y="279"/>
                  </a:lnTo>
                  <a:lnTo>
                    <a:pt x="314" y="277"/>
                  </a:lnTo>
                  <a:lnTo>
                    <a:pt x="314" y="277"/>
                  </a:lnTo>
                  <a:lnTo>
                    <a:pt x="314" y="277"/>
                  </a:lnTo>
                  <a:lnTo>
                    <a:pt x="314" y="277"/>
                  </a:lnTo>
                  <a:lnTo>
                    <a:pt x="314" y="277"/>
                  </a:lnTo>
                  <a:lnTo>
                    <a:pt x="316" y="277"/>
                  </a:lnTo>
                  <a:lnTo>
                    <a:pt x="318" y="279"/>
                  </a:lnTo>
                  <a:lnTo>
                    <a:pt x="321" y="277"/>
                  </a:lnTo>
                  <a:lnTo>
                    <a:pt x="323" y="279"/>
                  </a:lnTo>
                  <a:lnTo>
                    <a:pt x="321" y="281"/>
                  </a:lnTo>
                  <a:lnTo>
                    <a:pt x="318" y="282"/>
                  </a:lnTo>
                  <a:lnTo>
                    <a:pt x="321" y="284"/>
                  </a:lnTo>
                  <a:lnTo>
                    <a:pt x="323" y="284"/>
                  </a:lnTo>
                  <a:lnTo>
                    <a:pt x="323" y="286"/>
                  </a:lnTo>
                  <a:lnTo>
                    <a:pt x="324" y="287"/>
                  </a:lnTo>
                  <a:lnTo>
                    <a:pt x="324" y="287"/>
                  </a:lnTo>
                  <a:lnTo>
                    <a:pt x="326" y="289"/>
                  </a:lnTo>
                  <a:lnTo>
                    <a:pt x="328" y="289"/>
                  </a:lnTo>
                  <a:lnTo>
                    <a:pt x="329" y="289"/>
                  </a:lnTo>
                  <a:lnTo>
                    <a:pt x="333" y="289"/>
                  </a:lnTo>
                  <a:lnTo>
                    <a:pt x="334" y="289"/>
                  </a:lnTo>
                  <a:lnTo>
                    <a:pt x="334" y="289"/>
                  </a:lnTo>
                  <a:lnTo>
                    <a:pt x="336" y="287"/>
                  </a:lnTo>
                  <a:lnTo>
                    <a:pt x="338" y="287"/>
                  </a:lnTo>
                  <a:lnTo>
                    <a:pt x="340" y="289"/>
                  </a:lnTo>
                  <a:lnTo>
                    <a:pt x="341" y="289"/>
                  </a:lnTo>
                  <a:lnTo>
                    <a:pt x="340" y="289"/>
                  </a:lnTo>
                  <a:lnTo>
                    <a:pt x="338" y="289"/>
                  </a:lnTo>
                  <a:lnTo>
                    <a:pt x="338" y="289"/>
                  </a:lnTo>
                  <a:lnTo>
                    <a:pt x="336" y="291"/>
                  </a:lnTo>
                  <a:lnTo>
                    <a:pt x="334" y="291"/>
                  </a:lnTo>
                  <a:lnTo>
                    <a:pt x="333" y="293"/>
                  </a:lnTo>
                  <a:lnTo>
                    <a:pt x="329" y="294"/>
                  </a:lnTo>
                  <a:lnTo>
                    <a:pt x="328" y="296"/>
                  </a:lnTo>
                  <a:lnTo>
                    <a:pt x="329" y="296"/>
                  </a:lnTo>
                  <a:lnTo>
                    <a:pt x="333" y="296"/>
                  </a:lnTo>
                  <a:lnTo>
                    <a:pt x="334" y="298"/>
                  </a:lnTo>
                  <a:lnTo>
                    <a:pt x="336" y="299"/>
                  </a:lnTo>
                  <a:lnTo>
                    <a:pt x="338" y="299"/>
                  </a:lnTo>
                  <a:lnTo>
                    <a:pt x="340" y="301"/>
                  </a:lnTo>
                  <a:lnTo>
                    <a:pt x="343" y="301"/>
                  </a:lnTo>
                  <a:lnTo>
                    <a:pt x="345" y="301"/>
                  </a:lnTo>
                  <a:lnTo>
                    <a:pt x="343" y="301"/>
                  </a:lnTo>
                  <a:lnTo>
                    <a:pt x="336" y="304"/>
                  </a:lnTo>
                  <a:lnTo>
                    <a:pt x="336" y="304"/>
                  </a:lnTo>
                  <a:lnTo>
                    <a:pt x="336" y="309"/>
                  </a:lnTo>
                  <a:lnTo>
                    <a:pt x="338" y="311"/>
                  </a:lnTo>
                  <a:lnTo>
                    <a:pt x="338" y="313"/>
                  </a:lnTo>
                  <a:lnTo>
                    <a:pt x="338" y="316"/>
                  </a:lnTo>
                  <a:lnTo>
                    <a:pt x="338" y="316"/>
                  </a:lnTo>
                  <a:lnTo>
                    <a:pt x="336" y="313"/>
                  </a:lnTo>
                  <a:lnTo>
                    <a:pt x="334" y="313"/>
                  </a:lnTo>
                  <a:lnTo>
                    <a:pt x="334" y="311"/>
                  </a:lnTo>
                  <a:lnTo>
                    <a:pt x="334" y="309"/>
                  </a:lnTo>
                  <a:lnTo>
                    <a:pt x="334" y="306"/>
                  </a:lnTo>
                  <a:lnTo>
                    <a:pt x="333" y="301"/>
                  </a:lnTo>
                  <a:lnTo>
                    <a:pt x="333" y="299"/>
                  </a:lnTo>
                  <a:lnTo>
                    <a:pt x="331" y="298"/>
                  </a:lnTo>
                  <a:lnTo>
                    <a:pt x="329" y="298"/>
                  </a:lnTo>
                  <a:lnTo>
                    <a:pt x="328" y="299"/>
                  </a:lnTo>
                  <a:lnTo>
                    <a:pt x="328" y="299"/>
                  </a:lnTo>
                  <a:lnTo>
                    <a:pt x="328" y="298"/>
                  </a:lnTo>
                  <a:lnTo>
                    <a:pt x="328" y="296"/>
                  </a:lnTo>
                  <a:lnTo>
                    <a:pt x="328" y="296"/>
                  </a:lnTo>
                  <a:lnTo>
                    <a:pt x="326" y="298"/>
                  </a:lnTo>
                  <a:lnTo>
                    <a:pt x="326" y="299"/>
                  </a:lnTo>
                  <a:lnTo>
                    <a:pt x="326" y="301"/>
                  </a:lnTo>
                  <a:lnTo>
                    <a:pt x="324" y="306"/>
                  </a:lnTo>
                  <a:lnTo>
                    <a:pt x="323" y="308"/>
                  </a:lnTo>
                  <a:lnTo>
                    <a:pt x="323" y="309"/>
                  </a:lnTo>
                  <a:lnTo>
                    <a:pt x="321" y="311"/>
                  </a:lnTo>
                  <a:lnTo>
                    <a:pt x="319" y="313"/>
                  </a:lnTo>
                  <a:lnTo>
                    <a:pt x="316" y="315"/>
                  </a:lnTo>
                  <a:lnTo>
                    <a:pt x="314" y="316"/>
                  </a:lnTo>
                  <a:lnTo>
                    <a:pt x="312" y="316"/>
                  </a:lnTo>
                  <a:lnTo>
                    <a:pt x="312" y="316"/>
                  </a:lnTo>
                  <a:lnTo>
                    <a:pt x="312" y="318"/>
                  </a:lnTo>
                  <a:lnTo>
                    <a:pt x="311" y="318"/>
                  </a:lnTo>
                  <a:lnTo>
                    <a:pt x="309" y="320"/>
                  </a:lnTo>
                  <a:lnTo>
                    <a:pt x="307" y="323"/>
                  </a:lnTo>
                  <a:lnTo>
                    <a:pt x="307" y="323"/>
                  </a:lnTo>
                  <a:lnTo>
                    <a:pt x="307" y="325"/>
                  </a:lnTo>
                  <a:lnTo>
                    <a:pt x="309" y="325"/>
                  </a:lnTo>
                  <a:lnTo>
                    <a:pt x="309" y="325"/>
                  </a:lnTo>
                  <a:lnTo>
                    <a:pt x="309" y="325"/>
                  </a:lnTo>
                  <a:lnTo>
                    <a:pt x="311" y="330"/>
                  </a:lnTo>
                  <a:lnTo>
                    <a:pt x="311" y="335"/>
                  </a:lnTo>
                  <a:lnTo>
                    <a:pt x="311" y="337"/>
                  </a:lnTo>
                  <a:lnTo>
                    <a:pt x="312" y="338"/>
                  </a:lnTo>
                  <a:lnTo>
                    <a:pt x="312" y="340"/>
                  </a:lnTo>
                  <a:lnTo>
                    <a:pt x="314" y="340"/>
                  </a:lnTo>
                  <a:lnTo>
                    <a:pt x="314" y="342"/>
                  </a:lnTo>
                  <a:lnTo>
                    <a:pt x="314" y="342"/>
                  </a:lnTo>
                  <a:lnTo>
                    <a:pt x="314" y="342"/>
                  </a:lnTo>
                  <a:lnTo>
                    <a:pt x="316" y="342"/>
                  </a:lnTo>
                  <a:lnTo>
                    <a:pt x="316" y="343"/>
                  </a:lnTo>
                  <a:lnTo>
                    <a:pt x="316" y="343"/>
                  </a:lnTo>
                  <a:lnTo>
                    <a:pt x="318" y="343"/>
                  </a:lnTo>
                  <a:lnTo>
                    <a:pt x="318" y="345"/>
                  </a:lnTo>
                  <a:lnTo>
                    <a:pt x="318" y="345"/>
                  </a:lnTo>
                  <a:lnTo>
                    <a:pt x="318" y="347"/>
                  </a:lnTo>
                  <a:lnTo>
                    <a:pt x="318" y="347"/>
                  </a:lnTo>
                  <a:lnTo>
                    <a:pt x="316" y="349"/>
                  </a:lnTo>
                  <a:lnTo>
                    <a:pt x="316" y="350"/>
                  </a:lnTo>
                  <a:lnTo>
                    <a:pt x="316" y="350"/>
                  </a:lnTo>
                  <a:lnTo>
                    <a:pt x="314" y="352"/>
                  </a:lnTo>
                  <a:lnTo>
                    <a:pt x="314" y="354"/>
                  </a:lnTo>
                  <a:lnTo>
                    <a:pt x="316" y="355"/>
                  </a:lnTo>
                  <a:lnTo>
                    <a:pt x="314" y="355"/>
                  </a:lnTo>
                  <a:lnTo>
                    <a:pt x="314" y="355"/>
                  </a:lnTo>
                  <a:lnTo>
                    <a:pt x="312" y="355"/>
                  </a:lnTo>
                  <a:lnTo>
                    <a:pt x="312" y="355"/>
                  </a:lnTo>
                  <a:lnTo>
                    <a:pt x="311" y="357"/>
                  </a:lnTo>
                  <a:lnTo>
                    <a:pt x="309" y="362"/>
                  </a:lnTo>
                  <a:lnTo>
                    <a:pt x="309" y="364"/>
                  </a:lnTo>
                  <a:lnTo>
                    <a:pt x="306" y="367"/>
                  </a:lnTo>
                  <a:lnTo>
                    <a:pt x="306" y="367"/>
                  </a:lnTo>
                  <a:lnTo>
                    <a:pt x="306" y="371"/>
                  </a:lnTo>
                  <a:lnTo>
                    <a:pt x="302" y="374"/>
                  </a:lnTo>
                  <a:lnTo>
                    <a:pt x="299" y="391"/>
                  </a:lnTo>
                  <a:lnTo>
                    <a:pt x="297" y="399"/>
                  </a:lnTo>
                  <a:lnTo>
                    <a:pt x="299" y="406"/>
                  </a:lnTo>
                  <a:lnTo>
                    <a:pt x="304" y="413"/>
                  </a:lnTo>
                  <a:lnTo>
                    <a:pt x="306" y="415"/>
                  </a:lnTo>
                  <a:lnTo>
                    <a:pt x="307" y="418"/>
                  </a:lnTo>
                  <a:lnTo>
                    <a:pt x="309" y="422"/>
                  </a:lnTo>
                  <a:lnTo>
                    <a:pt x="309" y="425"/>
                  </a:lnTo>
                  <a:lnTo>
                    <a:pt x="309" y="428"/>
                  </a:lnTo>
                  <a:lnTo>
                    <a:pt x="309" y="432"/>
                  </a:lnTo>
                  <a:lnTo>
                    <a:pt x="304" y="445"/>
                  </a:lnTo>
                  <a:lnTo>
                    <a:pt x="302" y="449"/>
                  </a:lnTo>
                  <a:lnTo>
                    <a:pt x="302" y="452"/>
                  </a:lnTo>
                  <a:lnTo>
                    <a:pt x="302" y="454"/>
                  </a:lnTo>
                  <a:lnTo>
                    <a:pt x="304" y="457"/>
                  </a:lnTo>
                  <a:lnTo>
                    <a:pt x="304" y="459"/>
                  </a:lnTo>
                  <a:lnTo>
                    <a:pt x="304" y="464"/>
                  </a:lnTo>
                  <a:lnTo>
                    <a:pt x="309" y="486"/>
                  </a:lnTo>
                  <a:lnTo>
                    <a:pt x="311" y="488"/>
                  </a:lnTo>
                  <a:lnTo>
                    <a:pt x="312" y="491"/>
                  </a:lnTo>
                  <a:lnTo>
                    <a:pt x="312" y="491"/>
                  </a:lnTo>
                  <a:lnTo>
                    <a:pt x="312" y="493"/>
                  </a:lnTo>
                  <a:lnTo>
                    <a:pt x="312" y="493"/>
                  </a:lnTo>
                  <a:lnTo>
                    <a:pt x="314" y="495"/>
                  </a:lnTo>
                  <a:lnTo>
                    <a:pt x="314" y="496"/>
                  </a:lnTo>
                  <a:lnTo>
                    <a:pt x="314" y="498"/>
                  </a:lnTo>
                  <a:lnTo>
                    <a:pt x="314" y="500"/>
                  </a:lnTo>
                  <a:lnTo>
                    <a:pt x="314" y="501"/>
                  </a:lnTo>
                  <a:lnTo>
                    <a:pt x="314" y="503"/>
                  </a:lnTo>
                  <a:lnTo>
                    <a:pt x="314" y="505"/>
                  </a:lnTo>
                  <a:lnTo>
                    <a:pt x="312" y="505"/>
                  </a:lnTo>
                  <a:lnTo>
                    <a:pt x="312" y="506"/>
                  </a:lnTo>
                  <a:lnTo>
                    <a:pt x="312" y="508"/>
                  </a:lnTo>
                  <a:lnTo>
                    <a:pt x="312" y="510"/>
                  </a:lnTo>
                  <a:lnTo>
                    <a:pt x="312" y="510"/>
                  </a:lnTo>
                  <a:lnTo>
                    <a:pt x="311" y="512"/>
                  </a:lnTo>
                  <a:lnTo>
                    <a:pt x="309" y="513"/>
                  </a:lnTo>
                  <a:lnTo>
                    <a:pt x="309" y="515"/>
                  </a:lnTo>
                  <a:lnTo>
                    <a:pt x="309" y="515"/>
                  </a:lnTo>
                  <a:lnTo>
                    <a:pt x="307" y="517"/>
                  </a:lnTo>
                  <a:lnTo>
                    <a:pt x="307" y="518"/>
                  </a:lnTo>
                  <a:lnTo>
                    <a:pt x="307" y="520"/>
                  </a:lnTo>
                  <a:lnTo>
                    <a:pt x="307" y="522"/>
                  </a:lnTo>
                  <a:lnTo>
                    <a:pt x="299" y="539"/>
                  </a:lnTo>
                  <a:lnTo>
                    <a:pt x="295" y="552"/>
                  </a:lnTo>
                  <a:lnTo>
                    <a:pt x="292" y="571"/>
                  </a:lnTo>
                  <a:lnTo>
                    <a:pt x="292" y="574"/>
                  </a:lnTo>
                  <a:lnTo>
                    <a:pt x="292" y="574"/>
                  </a:lnTo>
                  <a:lnTo>
                    <a:pt x="290" y="576"/>
                  </a:lnTo>
                  <a:lnTo>
                    <a:pt x="290" y="578"/>
                  </a:lnTo>
                  <a:lnTo>
                    <a:pt x="290" y="578"/>
                  </a:lnTo>
                  <a:lnTo>
                    <a:pt x="294" y="586"/>
                  </a:lnTo>
                  <a:lnTo>
                    <a:pt x="295" y="588"/>
                  </a:lnTo>
                  <a:lnTo>
                    <a:pt x="294" y="590"/>
                  </a:lnTo>
                  <a:lnTo>
                    <a:pt x="289" y="598"/>
                  </a:lnTo>
                  <a:lnTo>
                    <a:pt x="289" y="600"/>
                  </a:lnTo>
                  <a:lnTo>
                    <a:pt x="289" y="602"/>
                  </a:lnTo>
                  <a:lnTo>
                    <a:pt x="287" y="603"/>
                  </a:lnTo>
                  <a:lnTo>
                    <a:pt x="287" y="607"/>
                  </a:lnTo>
                  <a:lnTo>
                    <a:pt x="287" y="608"/>
                  </a:lnTo>
                  <a:lnTo>
                    <a:pt x="285" y="612"/>
                  </a:lnTo>
                  <a:lnTo>
                    <a:pt x="285" y="613"/>
                  </a:lnTo>
                  <a:lnTo>
                    <a:pt x="285" y="615"/>
                  </a:lnTo>
                  <a:lnTo>
                    <a:pt x="284" y="617"/>
                  </a:lnTo>
                  <a:lnTo>
                    <a:pt x="282" y="619"/>
                  </a:lnTo>
                  <a:lnTo>
                    <a:pt x="282" y="620"/>
                  </a:lnTo>
                  <a:lnTo>
                    <a:pt x="282" y="620"/>
                  </a:lnTo>
                  <a:lnTo>
                    <a:pt x="284" y="620"/>
                  </a:lnTo>
                  <a:lnTo>
                    <a:pt x="284" y="622"/>
                  </a:lnTo>
                  <a:lnTo>
                    <a:pt x="284" y="622"/>
                  </a:lnTo>
                  <a:lnTo>
                    <a:pt x="284" y="624"/>
                  </a:lnTo>
                  <a:lnTo>
                    <a:pt x="284" y="625"/>
                  </a:lnTo>
                  <a:lnTo>
                    <a:pt x="282" y="629"/>
                  </a:lnTo>
                  <a:lnTo>
                    <a:pt x="280" y="632"/>
                  </a:lnTo>
                  <a:lnTo>
                    <a:pt x="278" y="630"/>
                  </a:lnTo>
                  <a:lnTo>
                    <a:pt x="278" y="632"/>
                  </a:lnTo>
                  <a:lnTo>
                    <a:pt x="277" y="639"/>
                  </a:lnTo>
                  <a:lnTo>
                    <a:pt x="275" y="641"/>
                  </a:lnTo>
                  <a:lnTo>
                    <a:pt x="275" y="642"/>
                  </a:lnTo>
                  <a:lnTo>
                    <a:pt x="275" y="644"/>
                  </a:lnTo>
                  <a:lnTo>
                    <a:pt x="270" y="649"/>
                  </a:lnTo>
                  <a:lnTo>
                    <a:pt x="268" y="651"/>
                  </a:lnTo>
                  <a:lnTo>
                    <a:pt x="268" y="651"/>
                  </a:lnTo>
                  <a:lnTo>
                    <a:pt x="267" y="653"/>
                  </a:lnTo>
                  <a:lnTo>
                    <a:pt x="265" y="653"/>
                  </a:lnTo>
                  <a:lnTo>
                    <a:pt x="265" y="653"/>
                  </a:lnTo>
                  <a:lnTo>
                    <a:pt x="261" y="659"/>
                  </a:lnTo>
                  <a:lnTo>
                    <a:pt x="255" y="669"/>
                  </a:lnTo>
                  <a:lnTo>
                    <a:pt x="253" y="671"/>
                  </a:lnTo>
                  <a:lnTo>
                    <a:pt x="253" y="673"/>
                  </a:lnTo>
                  <a:lnTo>
                    <a:pt x="253" y="675"/>
                  </a:lnTo>
                  <a:lnTo>
                    <a:pt x="255" y="676"/>
                  </a:lnTo>
                  <a:lnTo>
                    <a:pt x="253" y="681"/>
                  </a:lnTo>
                  <a:lnTo>
                    <a:pt x="253" y="683"/>
                  </a:lnTo>
                  <a:lnTo>
                    <a:pt x="253" y="683"/>
                  </a:lnTo>
                  <a:lnTo>
                    <a:pt x="251" y="686"/>
                  </a:lnTo>
                  <a:lnTo>
                    <a:pt x="250" y="688"/>
                  </a:lnTo>
                  <a:lnTo>
                    <a:pt x="250" y="688"/>
                  </a:lnTo>
                  <a:lnTo>
                    <a:pt x="248" y="692"/>
                  </a:lnTo>
                  <a:lnTo>
                    <a:pt x="248" y="700"/>
                  </a:lnTo>
                  <a:lnTo>
                    <a:pt x="244" y="705"/>
                  </a:lnTo>
                  <a:lnTo>
                    <a:pt x="244" y="707"/>
                  </a:lnTo>
                  <a:lnTo>
                    <a:pt x="243" y="709"/>
                  </a:lnTo>
                  <a:lnTo>
                    <a:pt x="241" y="709"/>
                  </a:lnTo>
                  <a:lnTo>
                    <a:pt x="239" y="709"/>
                  </a:lnTo>
                  <a:lnTo>
                    <a:pt x="238" y="710"/>
                  </a:lnTo>
                  <a:lnTo>
                    <a:pt x="236" y="710"/>
                  </a:lnTo>
                  <a:lnTo>
                    <a:pt x="236" y="712"/>
                  </a:lnTo>
                  <a:lnTo>
                    <a:pt x="236" y="714"/>
                  </a:lnTo>
                  <a:lnTo>
                    <a:pt x="234" y="714"/>
                  </a:lnTo>
                  <a:lnTo>
                    <a:pt x="231" y="714"/>
                  </a:lnTo>
                  <a:lnTo>
                    <a:pt x="229" y="715"/>
                  </a:lnTo>
                  <a:lnTo>
                    <a:pt x="228" y="717"/>
                  </a:lnTo>
                  <a:lnTo>
                    <a:pt x="224" y="719"/>
                  </a:lnTo>
                  <a:lnTo>
                    <a:pt x="224" y="720"/>
                  </a:lnTo>
                  <a:lnTo>
                    <a:pt x="222" y="720"/>
                  </a:lnTo>
                  <a:lnTo>
                    <a:pt x="221" y="720"/>
                  </a:lnTo>
                  <a:lnTo>
                    <a:pt x="221" y="720"/>
                  </a:lnTo>
                  <a:lnTo>
                    <a:pt x="217" y="722"/>
                  </a:lnTo>
                  <a:lnTo>
                    <a:pt x="217" y="724"/>
                  </a:lnTo>
                  <a:lnTo>
                    <a:pt x="216" y="724"/>
                  </a:lnTo>
                  <a:lnTo>
                    <a:pt x="211" y="724"/>
                  </a:lnTo>
                  <a:lnTo>
                    <a:pt x="209" y="726"/>
                  </a:lnTo>
                  <a:lnTo>
                    <a:pt x="209" y="726"/>
                  </a:lnTo>
                  <a:lnTo>
                    <a:pt x="209" y="726"/>
                  </a:lnTo>
                  <a:lnTo>
                    <a:pt x="207" y="727"/>
                  </a:lnTo>
                  <a:lnTo>
                    <a:pt x="192" y="731"/>
                  </a:lnTo>
                  <a:lnTo>
                    <a:pt x="182" y="731"/>
                  </a:lnTo>
                  <a:lnTo>
                    <a:pt x="171" y="731"/>
                  </a:lnTo>
                  <a:lnTo>
                    <a:pt x="171" y="731"/>
                  </a:lnTo>
                  <a:lnTo>
                    <a:pt x="168" y="727"/>
                  </a:lnTo>
                  <a:lnTo>
                    <a:pt x="166" y="724"/>
                  </a:lnTo>
                  <a:lnTo>
                    <a:pt x="165" y="722"/>
                  </a:lnTo>
                  <a:lnTo>
                    <a:pt x="156" y="720"/>
                  </a:lnTo>
                  <a:lnTo>
                    <a:pt x="156" y="719"/>
                  </a:lnTo>
                  <a:lnTo>
                    <a:pt x="155" y="719"/>
                  </a:lnTo>
                  <a:lnTo>
                    <a:pt x="153" y="719"/>
                  </a:lnTo>
                  <a:lnTo>
                    <a:pt x="146" y="717"/>
                  </a:lnTo>
                  <a:lnTo>
                    <a:pt x="143" y="715"/>
                  </a:lnTo>
                  <a:lnTo>
                    <a:pt x="141" y="715"/>
                  </a:lnTo>
                  <a:lnTo>
                    <a:pt x="139" y="714"/>
                  </a:lnTo>
                  <a:lnTo>
                    <a:pt x="134" y="710"/>
                  </a:lnTo>
                  <a:lnTo>
                    <a:pt x="131" y="707"/>
                  </a:lnTo>
                  <a:lnTo>
                    <a:pt x="131" y="707"/>
                  </a:lnTo>
                  <a:lnTo>
                    <a:pt x="129" y="705"/>
                  </a:lnTo>
                  <a:lnTo>
                    <a:pt x="126" y="703"/>
                  </a:lnTo>
                  <a:lnTo>
                    <a:pt x="124" y="702"/>
                  </a:lnTo>
                  <a:lnTo>
                    <a:pt x="124" y="702"/>
                  </a:lnTo>
                  <a:lnTo>
                    <a:pt x="121" y="702"/>
                  </a:lnTo>
                  <a:lnTo>
                    <a:pt x="112" y="700"/>
                  </a:lnTo>
                  <a:lnTo>
                    <a:pt x="109" y="700"/>
                  </a:lnTo>
                  <a:lnTo>
                    <a:pt x="105" y="697"/>
                  </a:lnTo>
                  <a:lnTo>
                    <a:pt x="104" y="693"/>
                  </a:lnTo>
                  <a:lnTo>
                    <a:pt x="100" y="686"/>
                  </a:lnTo>
                  <a:lnTo>
                    <a:pt x="98" y="685"/>
                  </a:lnTo>
                  <a:lnTo>
                    <a:pt x="97" y="680"/>
                  </a:lnTo>
                  <a:lnTo>
                    <a:pt x="97" y="675"/>
                  </a:lnTo>
                  <a:lnTo>
                    <a:pt x="98" y="673"/>
                  </a:lnTo>
                  <a:lnTo>
                    <a:pt x="93" y="669"/>
                  </a:lnTo>
                  <a:lnTo>
                    <a:pt x="90" y="668"/>
                  </a:lnTo>
                  <a:lnTo>
                    <a:pt x="88" y="663"/>
                  </a:lnTo>
                  <a:lnTo>
                    <a:pt x="87" y="661"/>
                  </a:lnTo>
                  <a:lnTo>
                    <a:pt x="83" y="659"/>
                  </a:lnTo>
                  <a:lnTo>
                    <a:pt x="75" y="659"/>
                  </a:lnTo>
                  <a:lnTo>
                    <a:pt x="71" y="658"/>
                  </a:lnTo>
                  <a:lnTo>
                    <a:pt x="68" y="656"/>
                  </a:lnTo>
                  <a:lnTo>
                    <a:pt x="65" y="656"/>
                  </a:lnTo>
                  <a:lnTo>
                    <a:pt x="63" y="656"/>
                  </a:lnTo>
                  <a:lnTo>
                    <a:pt x="61" y="654"/>
                  </a:lnTo>
                  <a:lnTo>
                    <a:pt x="59" y="654"/>
                  </a:lnTo>
                  <a:lnTo>
                    <a:pt x="58" y="653"/>
                  </a:lnTo>
                  <a:lnTo>
                    <a:pt x="56" y="651"/>
                  </a:lnTo>
                  <a:lnTo>
                    <a:pt x="54" y="651"/>
                  </a:lnTo>
                  <a:lnTo>
                    <a:pt x="46" y="651"/>
                  </a:lnTo>
                  <a:lnTo>
                    <a:pt x="42" y="653"/>
                  </a:lnTo>
                  <a:lnTo>
                    <a:pt x="37" y="651"/>
                  </a:lnTo>
                  <a:lnTo>
                    <a:pt x="34" y="649"/>
                  </a:lnTo>
                  <a:lnTo>
                    <a:pt x="32" y="647"/>
                  </a:lnTo>
                  <a:lnTo>
                    <a:pt x="25" y="647"/>
                  </a:lnTo>
                  <a:lnTo>
                    <a:pt x="24" y="647"/>
                  </a:lnTo>
                  <a:lnTo>
                    <a:pt x="24" y="647"/>
                  </a:lnTo>
                  <a:lnTo>
                    <a:pt x="24" y="646"/>
                  </a:lnTo>
                  <a:lnTo>
                    <a:pt x="22" y="646"/>
                  </a:lnTo>
                  <a:lnTo>
                    <a:pt x="22" y="646"/>
                  </a:lnTo>
                  <a:lnTo>
                    <a:pt x="20" y="646"/>
                  </a:lnTo>
                  <a:lnTo>
                    <a:pt x="19" y="644"/>
                  </a:lnTo>
                  <a:lnTo>
                    <a:pt x="15" y="644"/>
                  </a:lnTo>
                  <a:lnTo>
                    <a:pt x="12" y="642"/>
                  </a:lnTo>
                  <a:lnTo>
                    <a:pt x="8" y="637"/>
                  </a:lnTo>
                  <a:lnTo>
                    <a:pt x="5" y="636"/>
                  </a:lnTo>
                  <a:lnTo>
                    <a:pt x="0" y="630"/>
                  </a:lnTo>
                  <a:lnTo>
                    <a:pt x="0" y="630"/>
                  </a:lnTo>
                  <a:lnTo>
                    <a:pt x="0" y="1444"/>
                  </a:lnTo>
                  <a:lnTo>
                    <a:pt x="258" y="1444"/>
                  </a:lnTo>
                  <a:lnTo>
                    <a:pt x="258" y="1704"/>
                  </a:lnTo>
                  <a:lnTo>
                    <a:pt x="944" y="1704"/>
                  </a:lnTo>
                  <a:lnTo>
                    <a:pt x="944" y="1704"/>
                  </a:lnTo>
                  <a:lnTo>
                    <a:pt x="946" y="1700"/>
                  </a:lnTo>
                  <a:lnTo>
                    <a:pt x="949" y="1700"/>
                  </a:lnTo>
                  <a:lnTo>
                    <a:pt x="951" y="1699"/>
                  </a:lnTo>
                  <a:lnTo>
                    <a:pt x="953" y="1697"/>
                  </a:lnTo>
                  <a:lnTo>
                    <a:pt x="953" y="1695"/>
                  </a:lnTo>
                  <a:lnTo>
                    <a:pt x="954" y="1692"/>
                  </a:lnTo>
                  <a:lnTo>
                    <a:pt x="954" y="1690"/>
                  </a:lnTo>
                  <a:lnTo>
                    <a:pt x="956" y="1688"/>
                  </a:lnTo>
                  <a:lnTo>
                    <a:pt x="958" y="1688"/>
                  </a:lnTo>
                  <a:lnTo>
                    <a:pt x="959" y="1688"/>
                  </a:lnTo>
                  <a:lnTo>
                    <a:pt x="961" y="1687"/>
                  </a:lnTo>
                  <a:lnTo>
                    <a:pt x="963" y="1687"/>
                  </a:lnTo>
                  <a:lnTo>
                    <a:pt x="964" y="1685"/>
                  </a:lnTo>
                  <a:lnTo>
                    <a:pt x="964" y="1685"/>
                  </a:lnTo>
                  <a:lnTo>
                    <a:pt x="964" y="1683"/>
                  </a:lnTo>
                  <a:lnTo>
                    <a:pt x="966" y="1683"/>
                  </a:lnTo>
                  <a:lnTo>
                    <a:pt x="968" y="1682"/>
                  </a:lnTo>
                  <a:lnTo>
                    <a:pt x="970" y="1682"/>
                  </a:lnTo>
                  <a:lnTo>
                    <a:pt x="970" y="1680"/>
                  </a:lnTo>
                  <a:lnTo>
                    <a:pt x="970" y="1680"/>
                  </a:lnTo>
                  <a:lnTo>
                    <a:pt x="980" y="1676"/>
                  </a:lnTo>
                  <a:lnTo>
                    <a:pt x="981" y="1676"/>
                  </a:lnTo>
                  <a:lnTo>
                    <a:pt x="983" y="1675"/>
                  </a:lnTo>
                  <a:lnTo>
                    <a:pt x="983" y="1673"/>
                  </a:lnTo>
                  <a:lnTo>
                    <a:pt x="987" y="1668"/>
                  </a:lnTo>
                  <a:lnTo>
                    <a:pt x="988" y="1666"/>
                  </a:lnTo>
                  <a:lnTo>
                    <a:pt x="997" y="1666"/>
                  </a:lnTo>
                  <a:lnTo>
                    <a:pt x="998" y="1666"/>
                  </a:lnTo>
                  <a:lnTo>
                    <a:pt x="998" y="1666"/>
                  </a:lnTo>
                  <a:lnTo>
                    <a:pt x="1000" y="1668"/>
                  </a:lnTo>
                  <a:lnTo>
                    <a:pt x="1000" y="1670"/>
                  </a:lnTo>
                  <a:lnTo>
                    <a:pt x="1002" y="1670"/>
                  </a:lnTo>
                  <a:lnTo>
                    <a:pt x="1005" y="1670"/>
                  </a:lnTo>
                  <a:lnTo>
                    <a:pt x="1005" y="1670"/>
                  </a:lnTo>
                  <a:lnTo>
                    <a:pt x="1007" y="1671"/>
                  </a:lnTo>
                  <a:lnTo>
                    <a:pt x="1009" y="1670"/>
                  </a:lnTo>
                  <a:lnTo>
                    <a:pt x="1010" y="1670"/>
                  </a:lnTo>
                  <a:lnTo>
                    <a:pt x="1012" y="1670"/>
                  </a:lnTo>
                  <a:lnTo>
                    <a:pt x="1022" y="1668"/>
                  </a:lnTo>
                  <a:lnTo>
                    <a:pt x="1024" y="1670"/>
                  </a:lnTo>
                  <a:lnTo>
                    <a:pt x="1029" y="1668"/>
                  </a:lnTo>
                  <a:lnTo>
                    <a:pt x="1031" y="1668"/>
                  </a:lnTo>
                  <a:lnTo>
                    <a:pt x="1032" y="1668"/>
                  </a:lnTo>
                  <a:lnTo>
                    <a:pt x="1034" y="1668"/>
                  </a:lnTo>
                  <a:lnTo>
                    <a:pt x="1037" y="1666"/>
                  </a:lnTo>
                  <a:lnTo>
                    <a:pt x="1041" y="1666"/>
                  </a:lnTo>
                  <a:lnTo>
                    <a:pt x="1046" y="1665"/>
                  </a:lnTo>
                  <a:lnTo>
                    <a:pt x="1048" y="1665"/>
                  </a:lnTo>
                  <a:lnTo>
                    <a:pt x="1053" y="1665"/>
                  </a:lnTo>
                  <a:lnTo>
                    <a:pt x="1054" y="1665"/>
                  </a:lnTo>
                  <a:lnTo>
                    <a:pt x="1056" y="1663"/>
                  </a:lnTo>
                  <a:lnTo>
                    <a:pt x="1058" y="1663"/>
                  </a:lnTo>
                  <a:lnTo>
                    <a:pt x="1061" y="1663"/>
                  </a:lnTo>
                  <a:lnTo>
                    <a:pt x="1063" y="1666"/>
                  </a:lnTo>
                  <a:lnTo>
                    <a:pt x="1068" y="1671"/>
                  </a:lnTo>
                  <a:lnTo>
                    <a:pt x="1071" y="1673"/>
                  </a:lnTo>
                  <a:lnTo>
                    <a:pt x="1075" y="1673"/>
                  </a:lnTo>
                  <a:lnTo>
                    <a:pt x="1087" y="1673"/>
                  </a:lnTo>
                  <a:lnTo>
                    <a:pt x="1090" y="1673"/>
                  </a:lnTo>
                  <a:lnTo>
                    <a:pt x="1097" y="1671"/>
                  </a:lnTo>
                  <a:lnTo>
                    <a:pt x="1100" y="1671"/>
                  </a:lnTo>
                  <a:lnTo>
                    <a:pt x="1104" y="1673"/>
                  </a:lnTo>
                  <a:lnTo>
                    <a:pt x="1107" y="1675"/>
                  </a:lnTo>
                  <a:lnTo>
                    <a:pt x="1109" y="1675"/>
                  </a:lnTo>
                  <a:lnTo>
                    <a:pt x="1114" y="1676"/>
                  </a:lnTo>
                  <a:lnTo>
                    <a:pt x="1114" y="1676"/>
                  </a:lnTo>
                  <a:lnTo>
                    <a:pt x="1116" y="1678"/>
                  </a:lnTo>
                  <a:lnTo>
                    <a:pt x="1117" y="1680"/>
                  </a:lnTo>
                  <a:lnTo>
                    <a:pt x="1119" y="1680"/>
                  </a:lnTo>
                  <a:lnTo>
                    <a:pt x="1121" y="1680"/>
                  </a:lnTo>
                  <a:lnTo>
                    <a:pt x="1122" y="1680"/>
                  </a:lnTo>
                  <a:lnTo>
                    <a:pt x="1124" y="1682"/>
                  </a:lnTo>
                  <a:lnTo>
                    <a:pt x="1124" y="1685"/>
                  </a:lnTo>
                  <a:lnTo>
                    <a:pt x="1124" y="1687"/>
                  </a:lnTo>
                  <a:lnTo>
                    <a:pt x="1124" y="1688"/>
                  </a:lnTo>
                  <a:lnTo>
                    <a:pt x="1126" y="1688"/>
                  </a:lnTo>
                  <a:lnTo>
                    <a:pt x="1127" y="1688"/>
                  </a:lnTo>
                  <a:lnTo>
                    <a:pt x="1131" y="1690"/>
                  </a:lnTo>
                  <a:lnTo>
                    <a:pt x="1133" y="1690"/>
                  </a:lnTo>
                  <a:lnTo>
                    <a:pt x="1134" y="1690"/>
                  </a:lnTo>
                  <a:lnTo>
                    <a:pt x="1138" y="1693"/>
                  </a:lnTo>
                  <a:lnTo>
                    <a:pt x="1143" y="1697"/>
                  </a:lnTo>
                  <a:lnTo>
                    <a:pt x="1144" y="1702"/>
                  </a:lnTo>
                  <a:lnTo>
                    <a:pt x="1146" y="1704"/>
                  </a:lnTo>
                  <a:lnTo>
                    <a:pt x="1144" y="1704"/>
                  </a:lnTo>
                  <a:lnTo>
                    <a:pt x="1144" y="1704"/>
                  </a:lnTo>
                  <a:lnTo>
                    <a:pt x="1144" y="1705"/>
                  </a:lnTo>
                  <a:lnTo>
                    <a:pt x="1146" y="1705"/>
                  </a:lnTo>
                  <a:lnTo>
                    <a:pt x="1146" y="1709"/>
                  </a:lnTo>
                  <a:lnTo>
                    <a:pt x="1146" y="1712"/>
                  </a:lnTo>
                  <a:lnTo>
                    <a:pt x="1146" y="1712"/>
                  </a:lnTo>
                  <a:lnTo>
                    <a:pt x="1148" y="1712"/>
                  </a:lnTo>
                  <a:lnTo>
                    <a:pt x="1148" y="1714"/>
                  </a:lnTo>
                  <a:lnTo>
                    <a:pt x="1148" y="1716"/>
                  </a:lnTo>
                  <a:lnTo>
                    <a:pt x="1148" y="1716"/>
                  </a:lnTo>
                  <a:lnTo>
                    <a:pt x="1150" y="1717"/>
                  </a:lnTo>
                  <a:lnTo>
                    <a:pt x="1151" y="1717"/>
                  </a:lnTo>
                  <a:lnTo>
                    <a:pt x="1151" y="1717"/>
                  </a:lnTo>
                  <a:lnTo>
                    <a:pt x="1153" y="1717"/>
                  </a:lnTo>
                  <a:lnTo>
                    <a:pt x="1155" y="1716"/>
                  </a:lnTo>
                  <a:lnTo>
                    <a:pt x="1155" y="1716"/>
                  </a:lnTo>
                  <a:lnTo>
                    <a:pt x="1156" y="1716"/>
                  </a:lnTo>
                  <a:lnTo>
                    <a:pt x="1156" y="1714"/>
                  </a:lnTo>
                  <a:lnTo>
                    <a:pt x="1158" y="1714"/>
                  </a:lnTo>
                  <a:lnTo>
                    <a:pt x="1158" y="1714"/>
                  </a:lnTo>
                  <a:lnTo>
                    <a:pt x="1160" y="1712"/>
                  </a:lnTo>
                  <a:lnTo>
                    <a:pt x="1160" y="1710"/>
                  </a:lnTo>
                  <a:lnTo>
                    <a:pt x="1161" y="1710"/>
                  </a:lnTo>
                  <a:lnTo>
                    <a:pt x="1163" y="1709"/>
                  </a:lnTo>
                  <a:lnTo>
                    <a:pt x="1163" y="1709"/>
                  </a:lnTo>
                  <a:lnTo>
                    <a:pt x="1163" y="1707"/>
                  </a:lnTo>
                  <a:lnTo>
                    <a:pt x="1163" y="1705"/>
                  </a:lnTo>
                  <a:lnTo>
                    <a:pt x="1165" y="1704"/>
                  </a:lnTo>
                  <a:lnTo>
                    <a:pt x="1167" y="1700"/>
                  </a:lnTo>
                  <a:lnTo>
                    <a:pt x="1167" y="1699"/>
                  </a:lnTo>
                  <a:lnTo>
                    <a:pt x="1167" y="1699"/>
                  </a:lnTo>
                  <a:lnTo>
                    <a:pt x="1167" y="1699"/>
                  </a:lnTo>
                  <a:lnTo>
                    <a:pt x="1168" y="1699"/>
                  </a:lnTo>
                  <a:lnTo>
                    <a:pt x="1168" y="1699"/>
                  </a:lnTo>
                  <a:lnTo>
                    <a:pt x="1170" y="1699"/>
                  </a:lnTo>
                  <a:lnTo>
                    <a:pt x="1170" y="1699"/>
                  </a:lnTo>
                  <a:lnTo>
                    <a:pt x="1172" y="1697"/>
                  </a:lnTo>
                  <a:lnTo>
                    <a:pt x="1172" y="1697"/>
                  </a:lnTo>
                  <a:lnTo>
                    <a:pt x="1173" y="1697"/>
                  </a:lnTo>
                  <a:lnTo>
                    <a:pt x="1173" y="1697"/>
                  </a:lnTo>
                  <a:lnTo>
                    <a:pt x="1175" y="1697"/>
                  </a:lnTo>
                  <a:lnTo>
                    <a:pt x="1175" y="1697"/>
                  </a:lnTo>
                  <a:lnTo>
                    <a:pt x="1177" y="1695"/>
                  </a:lnTo>
                  <a:lnTo>
                    <a:pt x="1178" y="1693"/>
                  </a:lnTo>
                  <a:lnTo>
                    <a:pt x="1180" y="1693"/>
                  </a:lnTo>
                  <a:lnTo>
                    <a:pt x="1180" y="1693"/>
                  </a:lnTo>
                  <a:lnTo>
                    <a:pt x="1182" y="1693"/>
                  </a:lnTo>
                  <a:lnTo>
                    <a:pt x="1182" y="1693"/>
                  </a:lnTo>
                  <a:lnTo>
                    <a:pt x="1185" y="1699"/>
                  </a:lnTo>
                  <a:lnTo>
                    <a:pt x="1185" y="1699"/>
                  </a:lnTo>
                  <a:lnTo>
                    <a:pt x="1185" y="1699"/>
                  </a:lnTo>
                  <a:lnTo>
                    <a:pt x="1185" y="1699"/>
                  </a:lnTo>
                  <a:lnTo>
                    <a:pt x="1187" y="1699"/>
                  </a:lnTo>
                  <a:lnTo>
                    <a:pt x="1187" y="1699"/>
                  </a:lnTo>
                  <a:lnTo>
                    <a:pt x="1189" y="1699"/>
                  </a:lnTo>
                  <a:lnTo>
                    <a:pt x="1189" y="1700"/>
                  </a:lnTo>
                  <a:lnTo>
                    <a:pt x="1189" y="1700"/>
                  </a:lnTo>
                  <a:lnTo>
                    <a:pt x="1189" y="1700"/>
                  </a:lnTo>
                  <a:lnTo>
                    <a:pt x="1190" y="1700"/>
                  </a:lnTo>
                  <a:lnTo>
                    <a:pt x="1190" y="1700"/>
                  </a:lnTo>
                  <a:lnTo>
                    <a:pt x="1190" y="1700"/>
                  </a:lnTo>
                  <a:lnTo>
                    <a:pt x="1192" y="1697"/>
                  </a:lnTo>
                  <a:lnTo>
                    <a:pt x="1192" y="1697"/>
                  </a:lnTo>
                  <a:lnTo>
                    <a:pt x="1192" y="1695"/>
                  </a:lnTo>
                  <a:lnTo>
                    <a:pt x="1192" y="1695"/>
                  </a:lnTo>
                  <a:lnTo>
                    <a:pt x="1194" y="1695"/>
                  </a:lnTo>
                  <a:lnTo>
                    <a:pt x="1194" y="1695"/>
                  </a:lnTo>
                  <a:lnTo>
                    <a:pt x="1194" y="1695"/>
                  </a:lnTo>
                  <a:lnTo>
                    <a:pt x="1195" y="1695"/>
                  </a:lnTo>
                  <a:lnTo>
                    <a:pt x="1199" y="1697"/>
                  </a:lnTo>
                  <a:lnTo>
                    <a:pt x="1199" y="1697"/>
                  </a:lnTo>
                  <a:lnTo>
                    <a:pt x="1199" y="1697"/>
                  </a:lnTo>
                  <a:lnTo>
                    <a:pt x="1199" y="1697"/>
                  </a:lnTo>
                  <a:lnTo>
                    <a:pt x="1202" y="1695"/>
                  </a:lnTo>
                  <a:lnTo>
                    <a:pt x="1202" y="1695"/>
                  </a:lnTo>
                  <a:lnTo>
                    <a:pt x="1204" y="1695"/>
                  </a:lnTo>
                  <a:lnTo>
                    <a:pt x="1204" y="1695"/>
                  </a:lnTo>
                  <a:lnTo>
                    <a:pt x="1206" y="1695"/>
                  </a:lnTo>
                  <a:lnTo>
                    <a:pt x="1206" y="1695"/>
                  </a:lnTo>
                  <a:lnTo>
                    <a:pt x="1206" y="1695"/>
                  </a:lnTo>
                  <a:lnTo>
                    <a:pt x="1206" y="1693"/>
                  </a:lnTo>
                  <a:lnTo>
                    <a:pt x="1206" y="1693"/>
                  </a:lnTo>
                  <a:lnTo>
                    <a:pt x="1207" y="1693"/>
                  </a:lnTo>
                  <a:lnTo>
                    <a:pt x="1207" y="1693"/>
                  </a:lnTo>
                  <a:lnTo>
                    <a:pt x="1207" y="1692"/>
                  </a:lnTo>
                  <a:lnTo>
                    <a:pt x="1207" y="1690"/>
                  </a:lnTo>
                  <a:lnTo>
                    <a:pt x="1207" y="1690"/>
                  </a:lnTo>
                  <a:lnTo>
                    <a:pt x="1209" y="1687"/>
                  </a:lnTo>
                  <a:lnTo>
                    <a:pt x="1209" y="1687"/>
                  </a:lnTo>
                  <a:lnTo>
                    <a:pt x="1209" y="1685"/>
                  </a:lnTo>
                  <a:lnTo>
                    <a:pt x="1209" y="1683"/>
                  </a:lnTo>
                  <a:lnTo>
                    <a:pt x="1209" y="1682"/>
                  </a:lnTo>
                  <a:lnTo>
                    <a:pt x="1209" y="1680"/>
                  </a:lnTo>
                  <a:lnTo>
                    <a:pt x="1209" y="1680"/>
                  </a:lnTo>
                  <a:lnTo>
                    <a:pt x="1209" y="1680"/>
                  </a:lnTo>
                  <a:lnTo>
                    <a:pt x="1211" y="1678"/>
                  </a:lnTo>
                  <a:lnTo>
                    <a:pt x="1211" y="1678"/>
                  </a:lnTo>
                  <a:lnTo>
                    <a:pt x="1211" y="1676"/>
                  </a:lnTo>
                  <a:lnTo>
                    <a:pt x="1211" y="1676"/>
                  </a:lnTo>
                  <a:lnTo>
                    <a:pt x="1211" y="1676"/>
                  </a:lnTo>
                  <a:lnTo>
                    <a:pt x="1207" y="1673"/>
                  </a:lnTo>
                  <a:lnTo>
                    <a:pt x="1206" y="1671"/>
                  </a:lnTo>
                  <a:lnTo>
                    <a:pt x="1206" y="1671"/>
                  </a:lnTo>
                  <a:lnTo>
                    <a:pt x="1206" y="1671"/>
                  </a:lnTo>
                  <a:lnTo>
                    <a:pt x="1204" y="1670"/>
                  </a:lnTo>
                  <a:lnTo>
                    <a:pt x="1204" y="1668"/>
                  </a:lnTo>
                  <a:lnTo>
                    <a:pt x="1204" y="1668"/>
                  </a:lnTo>
                  <a:lnTo>
                    <a:pt x="1200" y="1665"/>
                  </a:lnTo>
                  <a:lnTo>
                    <a:pt x="1202" y="1665"/>
                  </a:lnTo>
                  <a:lnTo>
                    <a:pt x="1202" y="1663"/>
                  </a:lnTo>
                  <a:lnTo>
                    <a:pt x="1202" y="1663"/>
                  </a:lnTo>
                  <a:lnTo>
                    <a:pt x="1202" y="1663"/>
                  </a:lnTo>
                  <a:lnTo>
                    <a:pt x="1202" y="1663"/>
                  </a:lnTo>
                  <a:lnTo>
                    <a:pt x="1204" y="1663"/>
                  </a:lnTo>
                  <a:lnTo>
                    <a:pt x="1204" y="1663"/>
                  </a:lnTo>
                  <a:lnTo>
                    <a:pt x="1206" y="1663"/>
                  </a:lnTo>
                  <a:lnTo>
                    <a:pt x="1206" y="1661"/>
                  </a:lnTo>
                  <a:lnTo>
                    <a:pt x="1207" y="1661"/>
                  </a:lnTo>
                  <a:lnTo>
                    <a:pt x="1209" y="1659"/>
                  </a:lnTo>
                  <a:lnTo>
                    <a:pt x="1209" y="1659"/>
                  </a:lnTo>
                  <a:lnTo>
                    <a:pt x="1219" y="1654"/>
                  </a:lnTo>
                  <a:lnTo>
                    <a:pt x="1219" y="1654"/>
                  </a:lnTo>
                  <a:lnTo>
                    <a:pt x="1221" y="1654"/>
                  </a:lnTo>
                  <a:lnTo>
                    <a:pt x="1224" y="1654"/>
                  </a:lnTo>
                  <a:lnTo>
                    <a:pt x="1224" y="1654"/>
                  </a:lnTo>
                  <a:lnTo>
                    <a:pt x="1224" y="1654"/>
                  </a:lnTo>
                  <a:lnTo>
                    <a:pt x="1226" y="1654"/>
                  </a:lnTo>
                  <a:lnTo>
                    <a:pt x="1226" y="1653"/>
                  </a:lnTo>
                  <a:lnTo>
                    <a:pt x="1228" y="1651"/>
                  </a:lnTo>
                  <a:lnTo>
                    <a:pt x="1229" y="1649"/>
                  </a:lnTo>
                  <a:lnTo>
                    <a:pt x="1231" y="1649"/>
                  </a:lnTo>
                  <a:lnTo>
                    <a:pt x="1231" y="1649"/>
                  </a:lnTo>
                  <a:lnTo>
                    <a:pt x="1236" y="1649"/>
                  </a:lnTo>
                  <a:lnTo>
                    <a:pt x="1238" y="1648"/>
                  </a:lnTo>
                  <a:lnTo>
                    <a:pt x="1240" y="1648"/>
                  </a:lnTo>
                  <a:lnTo>
                    <a:pt x="1240" y="1648"/>
                  </a:lnTo>
                  <a:lnTo>
                    <a:pt x="1240" y="1646"/>
                  </a:lnTo>
                  <a:lnTo>
                    <a:pt x="1241" y="1646"/>
                  </a:lnTo>
                  <a:lnTo>
                    <a:pt x="1241" y="1643"/>
                  </a:lnTo>
                  <a:lnTo>
                    <a:pt x="1243" y="1643"/>
                  </a:lnTo>
                  <a:lnTo>
                    <a:pt x="1243" y="1643"/>
                  </a:lnTo>
                  <a:lnTo>
                    <a:pt x="1246" y="1639"/>
                  </a:lnTo>
                  <a:lnTo>
                    <a:pt x="1246" y="1639"/>
                  </a:lnTo>
                  <a:lnTo>
                    <a:pt x="1248" y="1639"/>
                  </a:lnTo>
                  <a:lnTo>
                    <a:pt x="1248" y="1639"/>
                  </a:lnTo>
                  <a:lnTo>
                    <a:pt x="1248" y="1639"/>
                  </a:lnTo>
                  <a:lnTo>
                    <a:pt x="1250" y="1641"/>
                  </a:lnTo>
                  <a:lnTo>
                    <a:pt x="1251" y="1641"/>
                  </a:lnTo>
                  <a:lnTo>
                    <a:pt x="1251" y="1643"/>
                  </a:lnTo>
                  <a:lnTo>
                    <a:pt x="1251" y="1643"/>
                  </a:lnTo>
                  <a:lnTo>
                    <a:pt x="1251" y="1644"/>
                  </a:lnTo>
                  <a:lnTo>
                    <a:pt x="1251" y="1644"/>
                  </a:lnTo>
                  <a:lnTo>
                    <a:pt x="1251" y="1644"/>
                  </a:lnTo>
                  <a:lnTo>
                    <a:pt x="1251" y="1644"/>
                  </a:lnTo>
                  <a:lnTo>
                    <a:pt x="1253" y="1644"/>
                  </a:lnTo>
                  <a:lnTo>
                    <a:pt x="1253" y="1646"/>
                  </a:lnTo>
                  <a:lnTo>
                    <a:pt x="1255" y="1646"/>
                  </a:lnTo>
                  <a:lnTo>
                    <a:pt x="1255" y="1646"/>
                  </a:lnTo>
                  <a:lnTo>
                    <a:pt x="1256" y="1644"/>
                  </a:lnTo>
                  <a:lnTo>
                    <a:pt x="1256" y="1644"/>
                  </a:lnTo>
                  <a:lnTo>
                    <a:pt x="1256" y="1644"/>
                  </a:lnTo>
                  <a:lnTo>
                    <a:pt x="1256" y="1643"/>
                  </a:lnTo>
                  <a:lnTo>
                    <a:pt x="1256" y="1643"/>
                  </a:lnTo>
                  <a:lnTo>
                    <a:pt x="1256" y="1643"/>
                  </a:lnTo>
                  <a:lnTo>
                    <a:pt x="1258" y="1643"/>
                  </a:lnTo>
                  <a:lnTo>
                    <a:pt x="1258" y="1643"/>
                  </a:lnTo>
                  <a:lnTo>
                    <a:pt x="1258" y="1643"/>
                  </a:lnTo>
                  <a:lnTo>
                    <a:pt x="1260" y="1644"/>
                  </a:lnTo>
                  <a:lnTo>
                    <a:pt x="1262" y="1644"/>
                  </a:lnTo>
                  <a:lnTo>
                    <a:pt x="1270" y="1648"/>
                  </a:lnTo>
                  <a:lnTo>
                    <a:pt x="1270" y="1648"/>
                  </a:lnTo>
                  <a:lnTo>
                    <a:pt x="1270" y="1648"/>
                  </a:lnTo>
                  <a:lnTo>
                    <a:pt x="1272" y="1648"/>
                  </a:lnTo>
                  <a:lnTo>
                    <a:pt x="1273" y="1648"/>
                  </a:lnTo>
                  <a:lnTo>
                    <a:pt x="1275" y="1646"/>
                  </a:lnTo>
                  <a:lnTo>
                    <a:pt x="1277" y="1646"/>
                  </a:lnTo>
                  <a:lnTo>
                    <a:pt x="1277" y="1646"/>
                  </a:lnTo>
                  <a:lnTo>
                    <a:pt x="1279" y="1644"/>
                  </a:lnTo>
                  <a:lnTo>
                    <a:pt x="1279" y="1644"/>
                  </a:lnTo>
                  <a:lnTo>
                    <a:pt x="1279" y="1644"/>
                  </a:lnTo>
                  <a:lnTo>
                    <a:pt x="1282" y="1644"/>
                  </a:lnTo>
                  <a:lnTo>
                    <a:pt x="1284" y="1644"/>
                  </a:lnTo>
                  <a:lnTo>
                    <a:pt x="1285" y="1646"/>
                  </a:lnTo>
                  <a:lnTo>
                    <a:pt x="1285" y="1646"/>
                  </a:lnTo>
                  <a:lnTo>
                    <a:pt x="1290" y="1646"/>
                  </a:lnTo>
                  <a:lnTo>
                    <a:pt x="1292" y="1646"/>
                  </a:lnTo>
                  <a:lnTo>
                    <a:pt x="1292" y="1646"/>
                  </a:lnTo>
                  <a:lnTo>
                    <a:pt x="1297" y="1646"/>
                  </a:lnTo>
                  <a:lnTo>
                    <a:pt x="1297" y="1646"/>
                  </a:lnTo>
                  <a:lnTo>
                    <a:pt x="1297" y="1646"/>
                  </a:lnTo>
                  <a:lnTo>
                    <a:pt x="1299" y="1648"/>
                  </a:lnTo>
                  <a:lnTo>
                    <a:pt x="1299" y="1648"/>
                  </a:lnTo>
                  <a:lnTo>
                    <a:pt x="1301" y="1648"/>
                  </a:lnTo>
                  <a:lnTo>
                    <a:pt x="1301" y="1648"/>
                  </a:lnTo>
                  <a:lnTo>
                    <a:pt x="1302" y="1646"/>
                  </a:lnTo>
                  <a:lnTo>
                    <a:pt x="1304" y="1643"/>
                  </a:lnTo>
                  <a:lnTo>
                    <a:pt x="1306" y="1643"/>
                  </a:lnTo>
                  <a:lnTo>
                    <a:pt x="1306" y="1643"/>
                  </a:lnTo>
                  <a:lnTo>
                    <a:pt x="1306" y="1643"/>
                  </a:lnTo>
                  <a:lnTo>
                    <a:pt x="1306" y="1641"/>
                  </a:lnTo>
                  <a:lnTo>
                    <a:pt x="1306" y="1641"/>
                  </a:lnTo>
                  <a:lnTo>
                    <a:pt x="1307" y="1639"/>
                  </a:lnTo>
                  <a:lnTo>
                    <a:pt x="1309" y="1639"/>
                  </a:lnTo>
                  <a:lnTo>
                    <a:pt x="1311" y="1639"/>
                  </a:lnTo>
                  <a:lnTo>
                    <a:pt x="1318" y="1637"/>
                  </a:lnTo>
                  <a:lnTo>
                    <a:pt x="1319" y="1637"/>
                  </a:lnTo>
                  <a:lnTo>
                    <a:pt x="1321" y="1639"/>
                  </a:lnTo>
                  <a:lnTo>
                    <a:pt x="1324" y="1637"/>
                  </a:lnTo>
                  <a:lnTo>
                    <a:pt x="1331" y="1632"/>
                  </a:lnTo>
                  <a:lnTo>
                    <a:pt x="1335" y="1629"/>
                  </a:lnTo>
                  <a:lnTo>
                    <a:pt x="1335" y="1629"/>
                  </a:lnTo>
                  <a:lnTo>
                    <a:pt x="1333" y="1626"/>
                  </a:lnTo>
                  <a:close/>
                  <a:moveTo>
                    <a:pt x="365" y="124"/>
                  </a:moveTo>
                  <a:lnTo>
                    <a:pt x="363" y="119"/>
                  </a:lnTo>
                  <a:lnTo>
                    <a:pt x="362" y="118"/>
                  </a:lnTo>
                  <a:lnTo>
                    <a:pt x="360" y="118"/>
                  </a:lnTo>
                  <a:lnTo>
                    <a:pt x="360" y="119"/>
                  </a:lnTo>
                  <a:lnTo>
                    <a:pt x="360" y="119"/>
                  </a:lnTo>
                  <a:lnTo>
                    <a:pt x="358" y="119"/>
                  </a:lnTo>
                  <a:lnTo>
                    <a:pt x="358" y="121"/>
                  </a:lnTo>
                  <a:lnTo>
                    <a:pt x="357" y="121"/>
                  </a:lnTo>
                  <a:lnTo>
                    <a:pt x="357" y="121"/>
                  </a:lnTo>
                  <a:lnTo>
                    <a:pt x="357" y="121"/>
                  </a:lnTo>
                  <a:lnTo>
                    <a:pt x="355" y="121"/>
                  </a:lnTo>
                  <a:lnTo>
                    <a:pt x="355" y="123"/>
                  </a:lnTo>
                  <a:lnTo>
                    <a:pt x="355" y="123"/>
                  </a:lnTo>
                  <a:lnTo>
                    <a:pt x="353" y="123"/>
                  </a:lnTo>
                  <a:lnTo>
                    <a:pt x="353" y="126"/>
                  </a:lnTo>
                  <a:lnTo>
                    <a:pt x="355" y="128"/>
                  </a:lnTo>
                  <a:lnTo>
                    <a:pt x="355" y="129"/>
                  </a:lnTo>
                  <a:lnTo>
                    <a:pt x="357" y="131"/>
                  </a:lnTo>
                  <a:lnTo>
                    <a:pt x="357" y="131"/>
                  </a:lnTo>
                  <a:lnTo>
                    <a:pt x="360" y="133"/>
                  </a:lnTo>
                  <a:lnTo>
                    <a:pt x="360" y="131"/>
                  </a:lnTo>
                  <a:lnTo>
                    <a:pt x="360" y="131"/>
                  </a:lnTo>
                  <a:lnTo>
                    <a:pt x="362" y="129"/>
                  </a:lnTo>
                  <a:lnTo>
                    <a:pt x="362" y="129"/>
                  </a:lnTo>
                  <a:lnTo>
                    <a:pt x="363" y="129"/>
                  </a:lnTo>
                  <a:lnTo>
                    <a:pt x="365" y="128"/>
                  </a:lnTo>
                  <a:lnTo>
                    <a:pt x="367" y="128"/>
                  </a:lnTo>
                  <a:lnTo>
                    <a:pt x="367" y="128"/>
                  </a:lnTo>
                  <a:lnTo>
                    <a:pt x="368" y="128"/>
                  </a:lnTo>
                  <a:lnTo>
                    <a:pt x="368" y="128"/>
                  </a:lnTo>
                  <a:lnTo>
                    <a:pt x="368" y="128"/>
                  </a:lnTo>
                  <a:lnTo>
                    <a:pt x="368" y="126"/>
                  </a:lnTo>
                  <a:lnTo>
                    <a:pt x="365" y="124"/>
                  </a:lnTo>
                  <a:close/>
                  <a:moveTo>
                    <a:pt x="696" y="776"/>
                  </a:moveTo>
                  <a:lnTo>
                    <a:pt x="696" y="778"/>
                  </a:lnTo>
                  <a:lnTo>
                    <a:pt x="696" y="780"/>
                  </a:lnTo>
                  <a:lnTo>
                    <a:pt x="698" y="780"/>
                  </a:lnTo>
                  <a:lnTo>
                    <a:pt x="698" y="782"/>
                  </a:lnTo>
                  <a:lnTo>
                    <a:pt x="703" y="783"/>
                  </a:lnTo>
                  <a:lnTo>
                    <a:pt x="703" y="785"/>
                  </a:lnTo>
                  <a:lnTo>
                    <a:pt x="705" y="788"/>
                  </a:lnTo>
                  <a:lnTo>
                    <a:pt x="706" y="788"/>
                  </a:lnTo>
                  <a:lnTo>
                    <a:pt x="706" y="793"/>
                  </a:lnTo>
                  <a:lnTo>
                    <a:pt x="708" y="795"/>
                  </a:lnTo>
                  <a:lnTo>
                    <a:pt x="708" y="797"/>
                  </a:lnTo>
                  <a:lnTo>
                    <a:pt x="711" y="797"/>
                  </a:lnTo>
                  <a:lnTo>
                    <a:pt x="713" y="799"/>
                  </a:lnTo>
                  <a:lnTo>
                    <a:pt x="715" y="797"/>
                  </a:lnTo>
                  <a:lnTo>
                    <a:pt x="717" y="795"/>
                  </a:lnTo>
                  <a:lnTo>
                    <a:pt x="717" y="793"/>
                  </a:lnTo>
                  <a:lnTo>
                    <a:pt x="717" y="792"/>
                  </a:lnTo>
                  <a:lnTo>
                    <a:pt x="718" y="792"/>
                  </a:lnTo>
                  <a:lnTo>
                    <a:pt x="718" y="792"/>
                  </a:lnTo>
                  <a:lnTo>
                    <a:pt x="718" y="790"/>
                  </a:lnTo>
                  <a:lnTo>
                    <a:pt x="718" y="790"/>
                  </a:lnTo>
                  <a:lnTo>
                    <a:pt x="717" y="790"/>
                  </a:lnTo>
                  <a:lnTo>
                    <a:pt x="715" y="788"/>
                  </a:lnTo>
                  <a:lnTo>
                    <a:pt x="717" y="788"/>
                  </a:lnTo>
                  <a:lnTo>
                    <a:pt x="717" y="788"/>
                  </a:lnTo>
                  <a:lnTo>
                    <a:pt x="718" y="788"/>
                  </a:lnTo>
                  <a:lnTo>
                    <a:pt x="718" y="787"/>
                  </a:lnTo>
                  <a:lnTo>
                    <a:pt x="717" y="787"/>
                  </a:lnTo>
                  <a:lnTo>
                    <a:pt x="715" y="787"/>
                  </a:lnTo>
                  <a:lnTo>
                    <a:pt x="715" y="787"/>
                  </a:lnTo>
                  <a:lnTo>
                    <a:pt x="713" y="783"/>
                  </a:lnTo>
                  <a:lnTo>
                    <a:pt x="711" y="782"/>
                  </a:lnTo>
                  <a:lnTo>
                    <a:pt x="711" y="780"/>
                  </a:lnTo>
                  <a:lnTo>
                    <a:pt x="713" y="778"/>
                  </a:lnTo>
                  <a:lnTo>
                    <a:pt x="713" y="776"/>
                  </a:lnTo>
                  <a:lnTo>
                    <a:pt x="715" y="776"/>
                  </a:lnTo>
                  <a:lnTo>
                    <a:pt x="713" y="775"/>
                  </a:lnTo>
                  <a:lnTo>
                    <a:pt x="710" y="775"/>
                  </a:lnTo>
                  <a:lnTo>
                    <a:pt x="708" y="775"/>
                  </a:lnTo>
                  <a:lnTo>
                    <a:pt x="708" y="773"/>
                  </a:lnTo>
                  <a:lnTo>
                    <a:pt x="706" y="775"/>
                  </a:lnTo>
                  <a:lnTo>
                    <a:pt x="708" y="778"/>
                  </a:lnTo>
                  <a:lnTo>
                    <a:pt x="706" y="780"/>
                  </a:lnTo>
                  <a:lnTo>
                    <a:pt x="703" y="778"/>
                  </a:lnTo>
                  <a:lnTo>
                    <a:pt x="698" y="776"/>
                  </a:lnTo>
                  <a:lnTo>
                    <a:pt x="696" y="776"/>
                  </a:lnTo>
                  <a:close/>
                  <a:moveTo>
                    <a:pt x="363" y="79"/>
                  </a:moveTo>
                  <a:lnTo>
                    <a:pt x="362" y="80"/>
                  </a:lnTo>
                  <a:lnTo>
                    <a:pt x="362" y="80"/>
                  </a:lnTo>
                  <a:lnTo>
                    <a:pt x="362" y="82"/>
                  </a:lnTo>
                  <a:lnTo>
                    <a:pt x="362" y="82"/>
                  </a:lnTo>
                  <a:lnTo>
                    <a:pt x="362" y="84"/>
                  </a:lnTo>
                  <a:lnTo>
                    <a:pt x="360" y="84"/>
                  </a:lnTo>
                  <a:lnTo>
                    <a:pt x="360" y="84"/>
                  </a:lnTo>
                  <a:lnTo>
                    <a:pt x="362" y="85"/>
                  </a:lnTo>
                  <a:lnTo>
                    <a:pt x="362" y="87"/>
                  </a:lnTo>
                  <a:lnTo>
                    <a:pt x="363" y="87"/>
                  </a:lnTo>
                  <a:lnTo>
                    <a:pt x="363" y="87"/>
                  </a:lnTo>
                  <a:lnTo>
                    <a:pt x="365" y="87"/>
                  </a:lnTo>
                  <a:lnTo>
                    <a:pt x="367" y="87"/>
                  </a:lnTo>
                  <a:lnTo>
                    <a:pt x="367" y="89"/>
                  </a:lnTo>
                  <a:lnTo>
                    <a:pt x="368" y="89"/>
                  </a:lnTo>
                  <a:lnTo>
                    <a:pt x="372" y="85"/>
                  </a:lnTo>
                  <a:lnTo>
                    <a:pt x="372" y="84"/>
                  </a:lnTo>
                  <a:lnTo>
                    <a:pt x="374" y="84"/>
                  </a:lnTo>
                  <a:lnTo>
                    <a:pt x="372" y="82"/>
                  </a:lnTo>
                  <a:lnTo>
                    <a:pt x="370" y="79"/>
                  </a:lnTo>
                  <a:lnTo>
                    <a:pt x="368" y="79"/>
                  </a:lnTo>
                  <a:lnTo>
                    <a:pt x="365" y="79"/>
                  </a:lnTo>
                  <a:lnTo>
                    <a:pt x="363" y="79"/>
                  </a:lnTo>
                  <a:close/>
                  <a:moveTo>
                    <a:pt x="372" y="119"/>
                  </a:moveTo>
                  <a:lnTo>
                    <a:pt x="372" y="118"/>
                  </a:lnTo>
                  <a:lnTo>
                    <a:pt x="368" y="116"/>
                  </a:lnTo>
                  <a:lnTo>
                    <a:pt x="367" y="116"/>
                  </a:lnTo>
                  <a:lnTo>
                    <a:pt x="365" y="118"/>
                  </a:lnTo>
                  <a:lnTo>
                    <a:pt x="365" y="121"/>
                  </a:lnTo>
                  <a:lnTo>
                    <a:pt x="367" y="121"/>
                  </a:lnTo>
                  <a:lnTo>
                    <a:pt x="370" y="121"/>
                  </a:lnTo>
                  <a:lnTo>
                    <a:pt x="372" y="119"/>
                  </a:lnTo>
                  <a:close/>
                  <a:moveTo>
                    <a:pt x="740" y="821"/>
                  </a:moveTo>
                  <a:lnTo>
                    <a:pt x="742" y="821"/>
                  </a:lnTo>
                  <a:lnTo>
                    <a:pt x="742" y="821"/>
                  </a:lnTo>
                  <a:lnTo>
                    <a:pt x="744" y="822"/>
                  </a:lnTo>
                  <a:lnTo>
                    <a:pt x="744" y="822"/>
                  </a:lnTo>
                  <a:lnTo>
                    <a:pt x="745" y="822"/>
                  </a:lnTo>
                  <a:lnTo>
                    <a:pt x="745" y="821"/>
                  </a:lnTo>
                  <a:lnTo>
                    <a:pt x="747" y="821"/>
                  </a:lnTo>
                  <a:lnTo>
                    <a:pt x="747" y="819"/>
                  </a:lnTo>
                  <a:lnTo>
                    <a:pt x="744" y="821"/>
                  </a:lnTo>
                  <a:lnTo>
                    <a:pt x="742" y="819"/>
                  </a:lnTo>
                  <a:lnTo>
                    <a:pt x="742" y="817"/>
                  </a:lnTo>
                  <a:lnTo>
                    <a:pt x="740" y="816"/>
                  </a:lnTo>
                  <a:lnTo>
                    <a:pt x="740" y="816"/>
                  </a:lnTo>
                  <a:lnTo>
                    <a:pt x="739" y="816"/>
                  </a:lnTo>
                  <a:lnTo>
                    <a:pt x="739" y="814"/>
                  </a:lnTo>
                  <a:lnTo>
                    <a:pt x="739" y="816"/>
                  </a:lnTo>
                  <a:lnTo>
                    <a:pt x="739" y="816"/>
                  </a:lnTo>
                  <a:lnTo>
                    <a:pt x="739" y="817"/>
                  </a:lnTo>
                  <a:lnTo>
                    <a:pt x="737" y="819"/>
                  </a:lnTo>
                  <a:lnTo>
                    <a:pt x="737" y="821"/>
                  </a:lnTo>
                  <a:lnTo>
                    <a:pt x="739" y="821"/>
                  </a:lnTo>
                  <a:lnTo>
                    <a:pt x="740" y="821"/>
                  </a:lnTo>
                  <a:close/>
                  <a:moveTo>
                    <a:pt x="1892" y="853"/>
                  </a:moveTo>
                  <a:lnTo>
                    <a:pt x="1890" y="851"/>
                  </a:lnTo>
                  <a:lnTo>
                    <a:pt x="1888" y="853"/>
                  </a:lnTo>
                  <a:lnTo>
                    <a:pt x="1888" y="858"/>
                  </a:lnTo>
                  <a:lnTo>
                    <a:pt x="1888" y="870"/>
                  </a:lnTo>
                  <a:lnTo>
                    <a:pt x="1888" y="870"/>
                  </a:lnTo>
                  <a:lnTo>
                    <a:pt x="1890" y="870"/>
                  </a:lnTo>
                  <a:lnTo>
                    <a:pt x="1892" y="868"/>
                  </a:lnTo>
                  <a:lnTo>
                    <a:pt x="1892" y="866"/>
                  </a:lnTo>
                  <a:lnTo>
                    <a:pt x="1892" y="863"/>
                  </a:lnTo>
                  <a:lnTo>
                    <a:pt x="1892" y="860"/>
                  </a:lnTo>
                  <a:lnTo>
                    <a:pt x="1892" y="856"/>
                  </a:lnTo>
                  <a:lnTo>
                    <a:pt x="1892" y="853"/>
                  </a:lnTo>
                  <a:close/>
                  <a:moveTo>
                    <a:pt x="397" y="17"/>
                  </a:moveTo>
                  <a:lnTo>
                    <a:pt x="399" y="17"/>
                  </a:lnTo>
                  <a:lnTo>
                    <a:pt x="406" y="17"/>
                  </a:lnTo>
                  <a:lnTo>
                    <a:pt x="408" y="17"/>
                  </a:lnTo>
                  <a:lnTo>
                    <a:pt x="408" y="17"/>
                  </a:lnTo>
                  <a:lnTo>
                    <a:pt x="409" y="16"/>
                  </a:lnTo>
                  <a:lnTo>
                    <a:pt x="409" y="14"/>
                  </a:lnTo>
                  <a:lnTo>
                    <a:pt x="411" y="14"/>
                  </a:lnTo>
                  <a:lnTo>
                    <a:pt x="411" y="12"/>
                  </a:lnTo>
                  <a:lnTo>
                    <a:pt x="409" y="12"/>
                  </a:lnTo>
                  <a:lnTo>
                    <a:pt x="406" y="12"/>
                  </a:lnTo>
                  <a:lnTo>
                    <a:pt x="404" y="12"/>
                  </a:lnTo>
                  <a:lnTo>
                    <a:pt x="401" y="12"/>
                  </a:lnTo>
                  <a:lnTo>
                    <a:pt x="399" y="12"/>
                  </a:lnTo>
                  <a:lnTo>
                    <a:pt x="396" y="14"/>
                  </a:lnTo>
                  <a:lnTo>
                    <a:pt x="396" y="16"/>
                  </a:lnTo>
                  <a:lnTo>
                    <a:pt x="396" y="16"/>
                  </a:lnTo>
                  <a:lnTo>
                    <a:pt x="397" y="17"/>
                  </a:lnTo>
                  <a:close/>
                  <a:moveTo>
                    <a:pt x="363" y="6"/>
                  </a:moveTo>
                  <a:lnTo>
                    <a:pt x="367" y="6"/>
                  </a:lnTo>
                  <a:lnTo>
                    <a:pt x="368" y="6"/>
                  </a:lnTo>
                  <a:lnTo>
                    <a:pt x="368" y="4"/>
                  </a:lnTo>
                  <a:lnTo>
                    <a:pt x="368" y="4"/>
                  </a:lnTo>
                  <a:lnTo>
                    <a:pt x="362" y="0"/>
                  </a:lnTo>
                  <a:lnTo>
                    <a:pt x="358" y="2"/>
                  </a:lnTo>
                  <a:lnTo>
                    <a:pt x="357" y="4"/>
                  </a:lnTo>
                  <a:lnTo>
                    <a:pt x="360" y="6"/>
                  </a:lnTo>
                  <a:lnTo>
                    <a:pt x="363" y="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noEditPoints="1"/>
            </p:cNvSpPr>
            <p:nvPr/>
          </p:nvSpPr>
          <p:spPr bwMode="auto">
            <a:xfrm>
              <a:off x="2857400" y="1994042"/>
              <a:ext cx="1117971" cy="1864245"/>
            </a:xfrm>
            <a:custGeom>
              <a:avLst/>
              <a:gdLst>
                <a:gd name="T0" fmla="*/ 172 w 776"/>
                <a:gd name="T1" fmla="*/ 83 h 1294"/>
                <a:gd name="T2" fmla="*/ 209 w 776"/>
                <a:gd name="T3" fmla="*/ 24 h 1294"/>
                <a:gd name="T4" fmla="*/ 178 w 776"/>
                <a:gd name="T5" fmla="*/ 29 h 1294"/>
                <a:gd name="T6" fmla="*/ 117 w 776"/>
                <a:gd name="T7" fmla="*/ 22 h 1294"/>
                <a:gd name="T8" fmla="*/ 119 w 776"/>
                <a:gd name="T9" fmla="*/ 44 h 1294"/>
                <a:gd name="T10" fmla="*/ 672 w 776"/>
                <a:gd name="T11" fmla="*/ 246 h 1294"/>
                <a:gd name="T12" fmla="*/ 657 w 776"/>
                <a:gd name="T13" fmla="*/ 30 h 1294"/>
                <a:gd name="T14" fmla="*/ 645 w 776"/>
                <a:gd name="T15" fmla="*/ 41 h 1294"/>
                <a:gd name="T16" fmla="*/ 688 w 776"/>
                <a:gd name="T17" fmla="*/ 409 h 1294"/>
                <a:gd name="T18" fmla="*/ 644 w 776"/>
                <a:gd name="T19" fmla="*/ 78 h 1294"/>
                <a:gd name="T20" fmla="*/ 623 w 776"/>
                <a:gd name="T21" fmla="*/ 59 h 1294"/>
                <a:gd name="T22" fmla="*/ 294 w 776"/>
                <a:gd name="T23" fmla="*/ 100 h 1294"/>
                <a:gd name="T24" fmla="*/ 53 w 776"/>
                <a:gd name="T25" fmla="*/ 334 h 1294"/>
                <a:gd name="T26" fmla="*/ 307 w 776"/>
                <a:gd name="T27" fmla="*/ 3 h 1294"/>
                <a:gd name="T28" fmla="*/ 382 w 776"/>
                <a:gd name="T29" fmla="*/ 44 h 1294"/>
                <a:gd name="T30" fmla="*/ 686 w 776"/>
                <a:gd name="T31" fmla="*/ 275 h 1294"/>
                <a:gd name="T32" fmla="*/ 669 w 776"/>
                <a:gd name="T33" fmla="*/ 261 h 1294"/>
                <a:gd name="T34" fmla="*/ 666 w 776"/>
                <a:gd name="T35" fmla="*/ 233 h 1294"/>
                <a:gd name="T36" fmla="*/ 647 w 776"/>
                <a:gd name="T37" fmla="*/ 244 h 1294"/>
                <a:gd name="T38" fmla="*/ 674 w 776"/>
                <a:gd name="T39" fmla="*/ 285 h 1294"/>
                <a:gd name="T40" fmla="*/ 615 w 776"/>
                <a:gd name="T41" fmla="*/ 217 h 1294"/>
                <a:gd name="T42" fmla="*/ 676 w 776"/>
                <a:gd name="T43" fmla="*/ 399 h 1294"/>
                <a:gd name="T44" fmla="*/ 647 w 776"/>
                <a:gd name="T45" fmla="*/ 402 h 1294"/>
                <a:gd name="T46" fmla="*/ 613 w 776"/>
                <a:gd name="T47" fmla="*/ 238 h 1294"/>
                <a:gd name="T48" fmla="*/ 730 w 776"/>
                <a:gd name="T49" fmla="*/ 448 h 1294"/>
                <a:gd name="T50" fmla="*/ 664 w 776"/>
                <a:gd name="T51" fmla="*/ 421 h 1294"/>
                <a:gd name="T52" fmla="*/ 579 w 776"/>
                <a:gd name="T53" fmla="*/ 356 h 1294"/>
                <a:gd name="T54" fmla="*/ 593 w 776"/>
                <a:gd name="T55" fmla="*/ 278 h 1294"/>
                <a:gd name="T56" fmla="*/ 591 w 776"/>
                <a:gd name="T57" fmla="*/ 224 h 1294"/>
                <a:gd name="T58" fmla="*/ 608 w 776"/>
                <a:gd name="T59" fmla="*/ 200 h 1294"/>
                <a:gd name="T60" fmla="*/ 635 w 776"/>
                <a:gd name="T61" fmla="*/ 183 h 1294"/>
                <a:gd name="T62" fmla="*/ 645 w 776"/>
                <a:gd name="T63" fmla="*/ 173 h 1294"/>
                <a:gd name="T64" fmla="*/ 650 w 776"/>
                <a:gd name="T65" fmla="*/ 153 h 1294"/>
                <a:gd name="T66" fmla="*/ 684 w 776"/>
                <a:gd name="T67" fmla="*/ 122 h 1294"/>
                <a:gd name="T68" fmla="*/ 645 w 776"/>
                <a:gd name="T69" fmla="*/ 86 h 1294"/>
                <a:gd name="T70" fmla="*/ 635 w 776"/>
                <a:gd name="T71" fmla="*/ 110 h 1294"/>
                <a:gd name="T72" fmla="*/ 604 w 776"/>
                <a:gd name="T73" fmla="*/ 110 h 1294"/>
                <a:gd name="T74" fmla="*/ 576 w 776"/>
                <a:gd name="T75" fmla="*/ 107 h 1294"/>
                <a:gd name="T76" fmla="*/ 579 w 776"/>
                <a:gd name="T77" fmla="*/ 83 h 1294"/>
                <a:gd name="T78" fmla="*/ 543 w 776"/>
                <a:gd name="T79" fmla="*/ 102 h 1294"/>
                <a:gd name="T80" fmla="*/ 504 w 776"/>
                <a:gd name="T81" fmla="*/ 98 h 1294"/>
                <a:gd name="T82" fmla="*/ 447 w 776"/>
                <a:gd name="T83" fmla="*/ 88 h 1294"/>
                <a:gd name="T84" fmla="*/ 423 w 776"/>
                <a:gd name="T85" fmla="*/ 66 h 1294"/>
                <a:gd name="T86" fmla="*/ 379 w 776"/>
                <a:gd name="T87" fmla="*/ 68 h 1294"/>
                <a:gd name="T88" fmla="*/ 340 w 776"/>
                <a:gd name="T89" fmla="*/ 32 h 1294"/>
                <a:gd name="T90" fmla="*/ 302 w 776"/>
                <a:gd name="T91" fmla="*/ 27 h 1294"/>
                <a:gd name="T92" fmla="*/ 275 w 776"/>
                <a:gd name="T93" fmla="*/ 25 h 1294"/>
                <a:gd name="T94" fmla="*/ 265 w 776"/>
                <a:gd name="T95" fmla="*/ 19 h 1294"/>
                <a:gd name="T96" fmla="*/ 243 w 776"/>
                <a:gd name="T97" fmla="*/ 30 h 1294"/>
                <a:gd name="T98" fmla="*/ 277 w 776"/>
                <a:gd name="T99" fmla="*/ 42 h 1294"/>
                <a:gd name="T100" fmla="*/ 321 w 776"/>
                <a:gd name="T101" fmla="*/ 100 h 1294"/>
                <a:gd name="T102" fmla="*/ 273 w 776"/>
                <a:gd name="T103" fmla="*/ 109 h 1294"/>
                <a:gd name="T104" fmla="*/ 195 w 776"/>
                <a:gd name="T105" fmla="*/ 97 h 1294"/>
                <a:gd name="T106" fmla="*/ 163 w 776"/>
                <a:gd name="T107" fmla="*/ 119 h 1294"/>
                <a:gd name="T108" fmla="*/ 155 w 776"/>
                <a:gd name="T109" fmla="*/ 137 h 1294"/>
                <a:gd name="T110" fmla="*/ 139 w 776"/>
                <a:gd name="T111" fmla="*/ 148 h 1294"/>
                <a:gd name="T112" fmla="*/ 117 w 776"/>
                <a:gd name="T113" fmla="*/ 153 h 1294"/>
                <a:gd name="T114" fmla="*/ 97 w 776"/>
                <a:gd name="T115" fmla="*/ 214 h 1294"/>
                <a:gd name="T116" fmla="*/ 54 w 776"/>
                <a:gd name="T117" fmla="*/ 265 h 1294"/>
                <a:gd name="T118" fmla="*/ 39 w 776"/>
                <a:gd name="T119" fmla="*/ 304 h 1294"/>
                <a:gd name="T120" fmla="*/ 85 w 776"/>
                <a:gd name="T121" fmla="*/ 324 h 1294"/>
                <a:gd name="T122" fmla="*/ 51 w 776"/>
                <a:gd name="T123" fmla="*/ 362 h 1294"/>
                <a:gd name="T124" fmla="*/ 15 w 776"/>
                <a:gd name="T125" fmla="*/ 351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6" h="1294">
                  <a:moveTo>
                    <a:pt x="119" y="25"/>
                  </a:moveTo>
                  <a:lnTo>
                    <a:pt x="121" y="29"/>
                  </a:lnTo>
                  <a:lnTo>
                    <a:pt x="121" y="29"/>
                  </a:lnTo>
                  <a:lnTo>
                    <a:pt x="121" y="30"/>
                  </a:lnTo>
                  <a:lnTo>
                    <a:pt x="121" y="30"/>
                  </a:lnTo>
                  <a:lnTo>
                    <a:pt x="121" y="32"/>
                  </a:lnTo>
                  <a:lnTo>
                    <a:pt x="121" y="32"/>
                  </a:lnTo>
                  <a:lnTo>
                    <a:pt x="121" y="32"/>
                  </a:lnTo>
                  <a:lnTo>
                    <a:pt x="121" y="32"/>
                  </a:lnTo>
                  <a:lnTo>
                    <a:pt x="121" y="34"/>
                  </a:lnTo>
                  <a:lnTo>
                    <a:pt x="122" y="36"/>
                  </a:lnTo>
                  <a:lnTo>
                    <a:pt x="124" y="44"/>
                  </a:lnTo>
                  <a:lnTo>
                    <a:pt x="124" y="46"/>
                  </a:lnTo>
                  <a:lnTo>
                    <a:pt x="126" y="49"/>
                  </a:lnTo>
                  <a:lnTo>
                    <a:pt x="126" y="49"/>
                  </a:lnTo>
                  <a:lnTo>
                    <a:pt x="127" y="49"/>
                  </a:lnTo>
                  <a:lnTo>
                    <a:pt x="127" y="49"/>
                  </a:lnTo>
                  <a:lnTo>
                    <a:pt x="129" y="51"/>
                  </a:lnTo>
                  <a:lnTo>
                    <a:pt x="129" y="58"/>
                  </a:lnTo>
                  <a:lnTo>
                    <a:pt x="129" y="59"/>
                  </a:lnTo>
                  <a:lnTo>
                    <a:pt x="131" y="59"/>
                  </a:lnTo>
                  <a:lnTo>
                    <a:pt x="132" y="59"/>
                  </a:lnTo>
                  <a:lnTo>
                    <a:pt x="134" y="61"/>
                  </a:lnTo>
                  <a:lnTo>
                    <a:pt x="134" y="61"/>
                  </a:lnTo>
                  <a:lnTo>
                    <a:pt x="136" y="63"/>
                  </a:lnTo>
                  <a:lnTo>
                    <a:pt x="136" y="63"/>
                  </a:lnTo>
                  <a:lnTo>
                    <a:pt x="139" y="64"/>
                  </a:lnTo>
                  <a:lnTo>
                    <a:pt x="143" y="68"/>
                  </a:lnTo>
                  <a:lnTo>
                    <a:pt x="144" y="68"/>
                  </a:lnTo>
                  <a:lnTo>
                    <a:pt x="144" y="68"/>
                  </a:lnTo>
                  <a:lnTo>
                    <a:pt x="144" y="68"/>
                  </a:lnTo>
                  <a:lnTo>
                    <a:pt x="144" y="69"/>
                  </a:lnTo>
                  <a:lnTo>
                    <a:pt x="144" y="69"/>
                  </a:lnTo>
                  <a:lnTo>
                    <a:pt x="144" y="69"/>
                  </a:lnTo>
                  <a:lnTo>
                    <a:pt x="146" y="71"/>
                  </a:lnTo>
                  <a:lnTo>
                    <a:pt x="148" y="71"/>
                  </a:lnTo>
                  <a:lnTo>
                    <a:pt x="149" y="73"/>
                  </a:lnTo>
                  <a:lnTo>
                    <a:pt x="151" y="73"/>
                  </a:lnTo>
                  <a:lnTo>
                    <a:pt x="151" y="73"/>
                  </a:lnTo>
                  <a:lnTo>
                    <a:pt x="156" y="75"/>
                  </a:lnTo>
                  <a:lnTo>
                    <a:pt x="160" y="76"/>
                  </a:lnTo>
                  <a:lnTo>
                    <a:pt x="163" y="78"/>
                  </a:lnTo>
                  <a:lnTo>
                    <a:pt x="166" y="80"/>
                  </a:lnTo>
                  <a:lnTo>
                    <a:pt x="168" y="83"/>
                  </a:lnTo>
                  <a:lnTo>
                    <a:pt x="170" y="83"/>
                  </a:lnTo>
                  <a:lnTo>
                    <a:pt x="172" y="83"/>
                  </a:lnTo>
                  <a:lnTo>
                    <a:pt x="182" y="75"/>
                  </a:lnTo>
                  <a:lnTo>
                    <a:pt x="190" y="69"/>
                  </a:lnTo>
                  <a:lnTo>
                    <a:pt x="190" y="69"/>
                  </a:lnTo>
                  <a:lnTo>
                    <a:pt x="190" y="68"/>
                  </a:lnTo>
                  <a:lnTo>
                    <a:pt x="192" y="66"/>
                  </a:lnTo>
                  <a:lnTo>
                    <a:pt x="195" y="66"/>
                  </a:lnTo>
                  <a:lnTo>
                    <a:pt x="195" y="66"/>
                  </a:lnTo>
                  <a:lnTo>
                    <a:pt x="197" y="66"/>
                  </a:lnTo>
                  <a:lnTo>
                    <a:pt x="197" y="64"/>
                  </a:lnTo>
                  <a:lnTo>
                    <a:pt x="199" y="63"/>
                  </a:lnTo>
                  <a:lnTo>
                    <a:pt x="200" y="61"/>
                  </a:lnTo>
                  <a:lnTo>
                    <a:pt x="205" y="53"/>
                  </a:lnTo>
                  <a:lnTo>
                    <a:pt x="205" y="53"/>
                  </a:lnTo>
                  <a:lnTo>
                    <a:pt x="207" y="53"/>
                  </a:lnTo>
                  <a:lnTo>
                    <a:pt x="209" y="54"/>
                  </a:lnTo>
                  <a:lnTo>
                    <a:pt x="209" y="54"/>
                  </a:lnTo>
                  <a:lnTo>
                    <a:pt x="211" y="54"/>
                  </a:lnTo>
                  <a:lnTo>
                    <a:pt x="212" y="56"/>
                  </a:lnTo>
                  <a:lnTo>
                    <a:pt x="214" y="54"/>
                  </a:lnTo>
                  <a:lnTo>
                    <a:pt x="212" y="53"/>
                  </a:lnTo>
                  <a:lnTo>
                    <a:pt x="212" y="53"/>
                  </a:lnTo>
                  <a:lnTo>
                    <a:pt x="212" y="51"/>
                  </a:lnTo>
                  <a:lnTo>
                    <a:pt x="212" y="47"/>
                  </a:lnTo>
                  <a:lnTo>
                    <a:pt x="212" y="46"/>
                  </a:lnTo>
                  <a:lnTo>
                    <a:pt x="214" y="44"/>
                  </a:lnTo>
                  <a:lnTo>
                    <a:pt x="216" y="44"/>
                  </a:lnTo>
                  <a:lnTo>
                    <a:pt x="217" y="44"/>
                  </a:lnTo>
                  <a:lnTo>
                    <a:pt x="217" y="44"/>
                  </a:lnTo>
                  <a:lnTo>
                    <a:pt x="219" y="42"/>
                  </a:lnTo>
                  <a:lnTo>
                    <a:pt x="219" y="41"/>
                  </a:lnTo>
                  <a:lnTo>
                    <a:pt x="219" y="39"/>
                  </a:lnTo>
                  <a:lnTo>
                    <a:pt x="219" y="37"/>
                  </a:lnTo>
                  <a:lnTo>
                    <a:pt x="217" y="36"/>
                  </a:lnTo>
                  <a:lnTo>
                    <a:pt x="217" y="36"/>
                  </a:lnTo>
                  <a:lnTo>
                    <a:pt x="216" y="36"/>
                  </a:lnTo>
                  <a:lnTo>
                    <a:pt x="214" y="36"/>
                  </a:lnTo>
                  <a:lnTo>
                    <a:pt x="214" y="37"/>
                  </a:lnTo>
                  <a:lnTo>
                    <a:pt x="214" y="36"/>
                  </a:lnTo>
                  <a:lnTo>
                    <a:pt x="212" y="36"/>
                  </a:lnTo>
                  <a:lnTo>
                    <a:pt x="212" y="34"/>
                  </a:lnTo>
                  <a:lnTo>
                    <a:pt x="212" y="30"/>
                  </a:lnTo>
                  <a:lnTo>
                    <a:pt x="212" y="29"/>
                  </a:lnTo>
                  <a:lnTo>
                    <a:pt x="211" y="29"/>
                  </a:lnTo>
                  <a:lnTo>
                    <a:pt x="211" y="27"/>
                  </a:lnTo>
                  <a:lnTo>
                    <a:pt x="211" y="25"/>
                  </a:lnTo>
                  <a:lnTo>
                    <a:pt x="209" y="24"/>
                  </a:lnTo>
                  <a:lnTo>
                    <a:pt x="209" y="24"/>
                  </a:lnTo>
                  <a:lnTo>
                    <a:pt x="207" y="24"/>
                  </a:lnTo>
                  <a:lnTo>
                    <a:pt x="205" y="25"/>
                  </a:lnTo>
                  <a:lnTo>
                    <a:pt x="204" y="25"/>
                  </a:lnTo>
                  <a:lnTo>
                    <a:pt x="204" y="25"/>
                  </a:lnTo>
                  <a:lnTo>
                    <a:pt x="202" y="24"/>
                  </a:lnTo>
                  <a:lnTo>
                    <a:pt x="202" y="24"/>
                  </a:lnTo>
                  <a:lnTo>
                    <a:pt x="200" y="24"/>
                  </a:lnTo>
                  <a:lnTo>
                    <a:pt x="200" y="24"/>
                  </a:lnTo>
                  <a:lnTo>
                    <a:pt x="200" y="25"/>
                  </a:lnTo>
                  <a:lnTo>
                    <a:pt x="200" y="27"/>
                  </a:lnTo>
                  <a:lnTo>
                    <a:pt x="199" y="27"/>
                  </a:lnTo>
                  <a:lnTo>
                    <a:pt x="197" y="25"/>
                  </a:lnTo>
                  <a:lnTo>
                    <a:pt x="197" y="25"/>
                  </a:lnTo>
                  <a:lnTo>
                    <a:pt x="199" y="24"/>
                  </a:lnTo>
                  <a:lnTo>
                    <a:pt x="199" y="24"/>
                  </a:lnTo>
                  <a:lnTo>
                    <a:pt x="199" y="22"/>
                  </a:lnTo>
                  <a:lnTo>
                    <a:pt x="197" y="20"/>
                  </a:lnTo>
                  <a:lnTo>
                    <a:pt x="195" y="19"/>
                  </a:lnTo>
                  <a:lnTo>
                    <a:pt x="194" y="20"/>
                  </a:lnTo>
                  <a:lnTo>
                    <a:pt x="192" y="20"/>
                  </a:lnTo>
                  <a:lnTo>
                    <a:pt x="190" y="22"/>
                  </a:lnTo>
                  <a:lnTo>
                    <a:pt x="190" y="24"/>
                  </a:lnTo>
                  <a:lnTo>
                    <a:pt x="190" y="27"/>
                  </a:lnTo>
                  <a:lnTo>
                    <a:pt x="190" y="27"/>
                  </a:lnTo>
                  <a:lnTo>
                    <a:pt x="188" y="27"/>
                  </a:lnTo>
                  <a:lnTo>
                    <a:pt x="190" y="29"/>
                  </a:lnTo>
                  <a:lnTo>
                    <a:pt x="190" y="29"/>
                  </a:lnTo>
                  <a:lnTo>
                    <a:pt x="190" y="29"/>
                  </a:lnTo>
                  <a:lnTo>
                    <a:pt x="192" y="29"/>
                  </a:lnTo>
                  <a:lnTo>
                    <a:pt x="192" y="29"/>
                  </a:lnTo>
                  <a:lnTo>
                    <a:pt x="190" y="30"/>
                  </a:lnTo>
                  <a:lnTo>
                    <a:pt x="192" y="32"/>
                  </a:lnTo>
                  <a:lnTo>
                    <a:pt x="192" y="34"/>
                  </a:lnTo>
                  <a:lnTo>
                    <a:pt x="192" y="36"/>
                  </a:lnTo>
                  <a:lnTo>
                    <a:pt x="192" y="37"/>
                  </a:lnTo>
                  <a:lnTo>
                    <a:pt x="192" y="37"/>
                  </a:lnTo>
                  <a:lnTo>
                    <a:pt x="188" y="30"/>
                  </a:lnTo>
                  <a:lnTo>
                    <a:pt x="187" y="29"/>
                  </a:lnTo>
                  <a:lnTo>
                    <a:pt x="187" y="27"/>
                  </a:lnTo>
                  <a:lnTo>
                    <a:pt x="187" y="25"/>
                  </a:lnTo>
                  <a:lnTo>
                    <a:pt x="185" y="24"/>
                  </a:lnTo>
                  <a:lnTo>
                    <a:pt x="183" y="25"/>
                  </a:lnTo>
                  <a:lnTo>
                    <a:pt x="182" y="27"/>
                  </a:lnTo>
                  <a:lnTo>
                    <a:pt x="180" y="29"/>
                  </a:lnTo>
                  <a:lnTo>
                    <a:pt x="178" y="29"/>
                  </a:lnTo>
                  <a:lnTo>
                    <a:pt x="177" y="30"/>
                  </a:lnTo>
                  <a:lnTo>
                    <a:pt x="175" y="37"/>
                  </a:lnTo>
                  <a:lnTo>
                    <a:pt x="175" y="39"/>
                  </a:lnTo>
                  <a:lnTo>
                    <a:pt x="175" y="37"/>
                  </a:lnTo>
                  <a:lnTo>
                    <a:pt x="173" y="34"/>
                  </a:lnTo>
                  <a:lnTo>
                    <a:pt x="173" y="32"/>
                  </a:lnTo>
                  <a:lnTo>
                    <a:pt x="170" y="32"/>
                  </a:lnTo>
                  <a:lnTo>
                    <a:pt x="170" y="30"/>
                  </a:lnTo>
                  <a:lnTo>
                    <a:pt x="168" y="30"/>
                  </a:lnTo>
                  <a:lnTo>
                    <a:pt x="166" y="29"/>
                  </a:lnTo>
                  <a:lnTo>
                    <a:pt x="163" y="30"/>
                  </a:lnTo>
                  <a:lnTo>
                    <a:pt x="161" y="32"/>
                  </a:lnTo>
                  <a:lnTo>
                    <a:pt x="160" y="34"/>
                  </a:lnTo>
                  <a:lnTo>
                    <a:pt x="155" y="34"/>
                  </a:lnTo>
                  <a:lnTo>
                    <a:pt x="149" y="36"/>
                  </a:lnTo>
                  <a:lnTo>
                    <a:pt x="146" y="41"/>
                  </a:lnTo>
                  <a:lnTo>
                    <a:pt x="146" y="39"/>
                  </a:lnTo>
                  <a:lnTo>
                    <a:pt x="144" y="37"/>
                  </a:lnTo>
                  <a:lnTo>
                    <a:pt x="143" y="36"/>
                  </a:lnTo>
                  <a:lnTo>
                    <a:pt x="143" y="36"/>
                  </a:lnTo>
                  <a:lnTo>
                    <a:pt x="144" y="32"/>
                  </a:lnTo>
                  <a:lnTo>
                    <a:pt x="143" y="30"/>
                  </a:lnTo>
                  <a:lnTo>
                    <a:pt x="141" y="32"/>
                  </a:lnTo>
                  <a:lnTo>
                    <a:pt x="138" y="36"/>
                  </a:lnTo>
                  <a:lnTo>
                    <a:pt x="138" y="37"/>
                  </a:lnTo>
                  <a:lnTo>
                    <a:pt x="136" y="37"/>
                  </a:lnTo>
                  <a:lnTo>
                    <a:pt x="136" y="37"/>
                  </a:lnTo>
                  <a:lnTo>
                    <a:pt x="134" y="36"/>
                  </a:lnTo>
                  <a:lnTo>
                    <a:pt x="134" y="34"/>
                  </a:lnTo>
                  <a:lnTo>
                    <a:pt x="138" y="32"/>
                  </a:lnTo>
                  <a:lnTo>
                    <a:pt x="138" y="30"/>
                  </a:lnTo>
                  <a:lnTo>
                    <a:pt x="138" y="29"/>
                  </a:lnTo>
                  <a:lnTo>
                    <a:pt x="138" y="27"/>
                  </a:lnTo>
                  <a:lnTo>
                    <a:pt x="136" y="27"/>
                  </a:lnTo>
                  <a:lnTo>
                    <a:pt x="134" y="25"/>
                  </a:lnTo>
                  <a:lnTo>
                    <a:pt x="134" y="25"/>
                  </a:lnTo>
                  <a:lnTo>
                    <a:pt x="132" y="27"/>
                  </a:lnTo>
                  <a:lnTo>
                    <a:pt x="132" y="27"/>
                  </a:lnTo>
                  <a:lnTo>
                    <a:pt x="131" y="29"/>
                  </a:lnTo>
                  <a:lnTo>
                    <a:pt x="131" y="27"/>
                  </a:lnTo>
                  <a:lnTo>
                    <a:pt x="124" y="20"/>
                  </a:lnTo>
                  <a:lnTo>
                    <a:pt x="121" y="15"/>
                  </a:lnTo>
                  <a:lnTo>
                    <a:pt x="119" y="17"/>
                  </a:lnTo>
                  <a:lnTo>
                    <a:pt x="119" y="19"/>
                  </a:lnTo>
                  <a:lnTo>
                    <a:pt x="117" y="20"/>
                  </a:lnTo>
                  <a:lnTo>
                    <a:pt x="117" y="22"/>
                  </a:lnTo>
                  <a:lnTo>
                    <a:pt x="119" y="24"/>
                  </a:lnTo>
                  <a:lnTo>
                    <a:pt x="119" y="25"/>
                  </a:lnTo>
                  <a:close/>
                  <a:moveTo>
                    <a:pt x="88" y="71"/>
                  </a:moveTo>
                  <a:lnTo>
                    <a:pt x="90" y="73"/>
                  </a:lnTo>
                  <a:lnTo>
                    <a:pt x="92" y="73"/>
                  </a:lnTo>
                  <a:lnTo>
                    <a:pt x="93" y="75"/>
                  </a:lnTo>
                  <a:lnTo>
                    <a:pt x="97" y="75"/>
                  </a:lnTo>
                  <a:lnTo>
                    <a:pt x="98" y="75"/>
                  </a:lnTo>
                  <a:lnTo>
                    <a:pt x="107" y="71"/>
                  </a:lnTo>
                  <a:lnTo>
                    <a:pt x="110" y="69"/>
                  </a:lnTo>
                  <a:lnTo>
                    <a:pt x="112" y="69"/>
                  </a:lnTo>
                  <a:lnTo>
                    <a:pt x="114" y="69"/>
                  </a:lnTo>
                  <a:lnTo>
                    <a:pt x="115" y="69"/>
                  </a:lnTo>
                  <a:lnTo>
                    <a:pt x="117" y="71"/>
                  </a:lnTo>
                  <a:lnTo>
                    <a:pt x="119" y="71"/>
                  </a:lnTo>
                  <a:lnTo>
                    <a:pt x="121" y="71"/>
                  </a:lnTo>
                  <a:lnTo>
                    <a:pt x="124" y="73"/>
                  </a:lnTo>
                  <a:lnTo>
                    <a:pt x="127" y="75"/>
                  </a:lnTo>
                  <a:lnTo>
                    <a:pt x="129" y="75"/>
                  </a:lnTo>
                  <a:lnTo>
                    <a:pt x="131" y="75"/>
                  </a:lnTo>
                  <a:lnTo>
                    <a:pt x="136" y="75"/>
                  </a:lnTo>
                  <a:lnTo>
                    <a:pt x="139" y="73"/>
                  </a:lnTo>
                  <a:lnTo>
                    <a:pt x="141" y="71"/>
                  </a:lnTo>
                  <a:lnTo>
                    <a:pt x="141" y="71"/>
                  </a:lnTo>
                  <a:lnTo>
                    <a:pt x="141" y="69"/>
                  </a:lnTo>
                  <a:lnTo>
                    <a:pt x="141" y="68"/>
                  </a:lnTo>
                  <a:lnTo>
                    <a:pt x="139" y="68"/>
                  </a:lnTo>
                  <a:lnTo>
                    <a:pt x="136" y="64"/>
                  </a:lnTo>
                  <a:lnTo>
                    <a:pt x="134" y="63"/>
                  </a:lnTo>
                  <a:lnTo>
                    <a:pt x="132" y="63"/>
                  </a:lnTo>
                  <a:lnTo>
                    <a:pt x="132" y="63"/>
                  </a:lnTo>
                  <a:lnTo>
                    <a:pt x="129" y="63"/>
                  </a:lnTo>
                  <a:lnTo>
                    <a:pt x="127" y="63"/>
                  </a:lnTo>
                  <a:lnTo>
                    <a:pt x="127" y="63"/>
                  </a:lnTo>
                  <a:lnTo>
                    <a:pt x="126" y="63"/>
                  </a:lnTo>
                  <a:lnTo>
                    <a:pt x="126" y="63"/>
                  </a:lnTo>
                  <a:lnTo>
                    <a:pt x="126" y="63"/>
                  </a:lnTo>
                  <a:lnTo>
                    <a:pt x="126" y="63"/>
                  </a:lnTo>
                  <a:lnTo>
                    <a:pt x="126" y="61"/>
                  </a:lnTo>
                  <a:lnTo>
                    <a:pt x="126" y="59"/>
                  </a:lnTo>
                  <a:lnTo>
                    <a:pt x="126" y="56"/>
                  </a:lnTo>
                  <a:lnTo>
                    <a:pt x="126" y="54"/>
                  </a:lnTo>
                  <a:lnTo>
                    <a:pt x="124" y="51"/>
                  </a:lnTo>
                  <a:lnTo>
                    <a:pt x="121" y="49"/>
                  </a:lnTo>
                  <a:lnTo>
                    <a:pt x="119" y="47"/>
                  </a:lnTo>
                  <a:lnTo>
                    <a:pt x="119" y="44"/>
                  </a:lnTo>
                  <a:lnTo>
                    <a:pt x="119" y="42"/>
                  </a:lnTo>
                  <a:lnTo>
                    <a:pt x="121" y="41"/>
                  </a:lnTo>
                  <a:lnTo>
                    <a:pt x="121" y="41"/>
                  </a:lnTo>
                  <a:lnTo>
                    <a:pt x="119" y="37"/>
                  </a:lnTo>
                  <a:lnTo>
                    <a:pt x="117" y="34"/>
                  </a:lnTo>
                  <a:lnTo>
                    <a:pt x="117" y="32"/>
                  </a:lnTo>
                  <a:lnTo>
                    <a:pt x="115" y="30"/>
                  </a:lnTo>
                  <a:lnTo>
                    <a:pt x="114" y="30"/>
                  </a:lnTo>
                  <a:lnTo>
                    <a:pt x="114" y="32"/>
                  </a:lnTo>
                  <a:lnTo>
                    <a:pt x="112" y="32"/>
                  </a:lnTo>
                  <a:lnTo>
                    <a:pt x="110" y="32"/>
                  </a:lnTo>
                  <a:lnTo>
                    <a:pt x="109" y="32"/>
                  </a:lnTo>
                  <a:lnTo>
                    <a:pt x="105" y="37"/>
                  </a:lnTo>
                  <a:lnTo>
                    <a:pt x="105" y="37"/>
                  </a:lnTo>
                  <a:lnTo>
                    <a:pt x="104" y="39"/>
                  </a:lnTo>
                  <a:lnTo>
                    <a:pt x="102" y="41"/>
                  </a:lnTo>
                  <a:lnTo>
                    <a:pt x="102" y="41"/>
                  </a:lnTo>
                  <a:lnTo>
                    <a:pt x="98" y="44"/>
                  </a:lnTo>
                  <a:lnTo>
                    <a:pt x="100" y="44"/>
                  </a:lnTo>
                  <a:lnTo>
                    <a:pt x="102" y="44"/>
                  </a:lnTo>
                  <a:lnTo>
                    <a:pt x="102" y="44"/>
                  </a:lnTo>
                  <a:lnTo>
                    <a:pt x="104" y="46"/>
                  </a:lnTo>
                  <a:lnTo>
                    <a:pt x="104" y="46"/>
                  </a:lnTo>
                  <a:lnTo>
                    <a:pt x="104" y="47"/>
                  </a:lnTo>
                  <a:lnTo>
                    <a:pt x="104" y="49"/>
                  </a:lnTo>
                  <a:lnTo>
                    <a:pt x="102" y="49"/>
                  </a:lnTo>
                  <a:lnTo>
                    <a:pt x="104" y="58"/>
                  </a:lnTo>
                  <a:lnTo>
                    <a:pt x="104" y="59"/>
                  </a:lnTo>
                  <a:lnTo>
                    <a:pt x="102" y="61"/>
                  </a:lnTo>
                  <a:lnTo>
                    <a:pt x="100" y="63"/>
                  </a:lnTo>
                  <a:lnTo>
                    <a:pt x="98" y="63"/>
                  </a:lnTo>
                  <a:lnTo>
                    <a:pt x="97" y="63"/>
                  </a:lnTo>
                  <a:lnTo>
                    <a:pt x="93" y="61"/>
                  </a:lnTo>
                  <a:lnTo>
                    <a:pt x="92" y="61"/>
                  </a:lnTo>
                  <a:lnTo>
                    <a:pt x="92" y="63"/>
                  </a:lnTo>
                  <a:lnTo>
                    <a:pt x="92" y="66"/>
                  </a:lnTo>
                  <a:lnTo>
                    <a:pt x="92" y="68"/>
                  </a:lnTo>
                  <a:lnTo>
                    <a:pt x="92" y="68"/>
                  </a:lnTo>
                  <a:lnTo>
                    <a:pt x="88" y="68"/>
                  </a:lnTo>
                  <a:lnTo>
                    <a:pt x="88" y="68"/>
                  </a:lnTo>
                  <a:lnTo>
                    <a:pt x="88" y="69"/>
                  </a:lnTo>
                  <a:lnTo>
                    <a:pt x="88" y="69"/>
                  </a:lnTo>
                  <a:lnTo>
                    <a:pt x="88" y="71"/>
                  </a:lnTo>
                  <a:close/>
                  <a:moveTo>
                    <a:pt x="672" y="244"/>
                  </a:moveTo>
                  <a:lnTo>
                    <a:pt x="672" y="244"/>
                  </a:lnTo>
                  <a:lnTo>
                    <a:pt x="672" y="246"/>
                  </a:lnTo>
                  <a:lnTo>
                    <a:pt x="672" y="244"/>
                  </a:lnTo>
                  <a:lnTo>
                    <a:pt x="672" y="244"/>
                  </a:lnTo>
                  <a:lnTo>
                    <a:pt x="674" y="244"/>
                  </a:lnTo>
                  <a:lnTo>
                    <a:pt x="672" y="244"/>
                  </a:lnTo>
                  <a:lnTo>
                    <a:pt x="672" y="244"/>
                  </a:lnTo>
                  <a:close/>
                  <a:moveTo>
                    <a:pt x="525" y="83"/>
                  </a:moveTo>
                  <a:lnTo>
                    <a:pt x="528" y="81"/>
                  </a:lnTo>
                  <a:lnTo>
                    <a:pt x="528" y="81"/>
                  </a:lnTo>
                  <a:lnTo>
                    <a:pt x="526" y="81"/>
                  </a:lnTo>
                  <a:lnTo>
                    <a:pt x="525" y="81"/>
                  </a:lnTo>
                  <a:lnTo>
                    <a:pt x="523" y="81"/>
                  </a:lnTo>
                  <a:lnTo>
                    <a:pt x="521" y="83"/>
                  </a:lnTo>
                  <a:lnTo>
                    <a:pt x="523" y="83"/>
                  </a:lnTo>
                  <a:lnTo>
                    <a:pt x="525" y="83"/>
                  </a:lnTo>
                  <a:close/>
                  <a:moveTo>
                    <a:pt x="511" y="93"/>
                  </a:moveTo>
                  <a:lnTo>
                    <a:pt x="513" y="93"/>
                  </a:lnTo>
                  <a:lnTo>
                    <a:pt x="514" y="92"/>
                  </a:lnTo>
                  <a:lnTo>
                    <a:pt x="516" y="92"/>
                  </a:lnTo>
                  <a:lnTo>
                    <a:pt x="514" y="90"/>
                  </a:lnTo>
                  <a:lnTo>
                    <a:pt x="513" y="90"/>
                  </a:lnTo>
                  <a:lnTo>
                    <a:pt x="509" y="90"/>
                  </a:lnTo>
                  <a:lnTo>
                    <a:pt x="509" y="90"/>
                  </a:lnTo>
                  <a:lnTo>
                    <a:pt x="511" y="92"/>
                  </a:lnTo>
                  <a:lnTo>
                    <a:pt x="511" y="93"/>
                  </a:lnTo>
                  <a:close/>
                  <a:moveTo>
                    <a:pt x="506" y="97"/>
                  </a:moveTo>
                  <a:lnTo>
                    <a:pt x="508" y="98"/>
                  </a:lnTo>
                  <a:lnTo>
                    <a:pt x="509" y="98"/>
                  </a:lnTo>
                  <a:lnTo>
                    <a:pt x="511" y="98"/>
                  </a:lnTo>
                  <a:lnTo>
                    <a:pt x="511" y="97"/>
                  </a:lnTo>
                  <a:lnTo>
                    <a:pt x="511" y="95"/>
                  </a:lnTo>
                  <a:lnTo>
                    <a:pt x="509" y="95"/>
                  </a:lnTo>
                  <a:lnTo>
                    <a:pt x="509" y="93"/>
                  </a:lnTo>
                  <a:lnTo>
                    <a:pt x="508" y="93"/>
                  </a:lnTo>
                  <a:lnTo>
                    <a:pt x="506" y="93"/>
                  </a:lnTo>
                  <a:lnTo>
                    <a:pt x="504" y="92"/>
                  </a:lnTo>
                  <a:lnTo>
                    <a:pt x="506" y="95"/>
                  </a:lnTo>
                  <a:lnTo>
                    <a:pt x="506" y="97"/>
                  </a:lnTo>
                  <a:close/>
                  <a:moveTo>
                    <a:pt x="647" y="42"/>
                  </a:moveTo>
                  <a:lnTo>
                    <a:pt x="649" y="41"/>
                  </a:lnTo>
                  <a:lnTo>
                    <a:pt x="649" y="41"/>
                  </a:lnTo>
                  <a:lnTo>
                    <a:pt x="649" y="41"/>
                  </a:lnTo>
                  <a:lnTo>
                    <a:pt x="649" y="41"/>
                  </a:lnTo>
                  <a:lnTo>
                    <a:pt x="650" y="42"/>
                  </a:lnTo>
                  <a:lnTo>
                    <a:pt x="650" y="41"/>
                  </a:lnTo>
                  <a:lnTo>
                    <a:pt x="655" y="34"/>
                  </a:lnTo>
                  <a:lnTo>
                    <a:pt x="657" y="30"/>
                  </a:lnTo>
                  <a:lnTo>
                    <a:pt x="659" y="27"/>
                  </a:lnTo>
                  <a:lnTo>
                    <a:pt x="661" y="25"/>
                  </a:lnTo>
                  <a:lnTo>
                    <a:pt x="662" y="24"/>
                  </a:lnTo>
                  <a:lnTo>
                    <a:pt x="664" y="20"/>
                  </a:lnTo>
                  <a:lnTo>
                    <a:pt x="664" y="20"/>
                  </a:lnTo>
                  <a:lnTo>
                    <a:pt x="664" y="20"/>
                  </a:lnTo>
                  <a:lnTo>
                    <a:pt x="664" y="20"/>
                  </a:lnTo>
                  <a:lnTo>
                    <a:pt x="666" y="20"/>
                  </a:lnTo>
                  <a:lnTo>
                    <a:pt x="666" y="20"/>
                  </a:lnTo>
                  <a:lnTo>
                    <a:pt x="666" y="19"/>
                  </a:lnTo>
                  <a:lnTo>
                    <a:pt x="666" y="15"/>
                  </a:lnTo>
                  <a:lnTo>
                    <a:pt x="667" y="13"/>
                  </a:lnTo>
                  <a:lnTo>
                    <a:pt x="669" y="8"/>
                  </a:lnTo>
                  <a:lnTo>
                    <a:pt x="669" y="7"/>
                  </a:lnTo>
                  <a:lnTo>
                    <a:pt x="671" y="7"/>
                  </a:lnTo>
                  <a:lnTo>
                    <a:pt x="671" y="5"/>
                  </a:lnTo>
                  <a:lnTo>
                    <a:pt x="671" y="5"/>
                  </a:lnTo>
                  <a:lnTo>
                    <a:pt x="669" y="5"/>
                  </a:lnTo>
                  <a:lnTo>
                    <a:pt x="669" y="5"/>
                  </a:lnTo>
                  <a:lnTo>
                    <a:pt x="667" y="5"/>
                  </a:lnTo>
                  <a:lnTo>
                    <a:pt x="667" y="7"/>
                  </a:lnTo>
                  <a:lnTo>
                    <a:pt x="667" y="5"/>
                  </a:lnTo>
                  <a:lnTo>
                    <a:pt x="667" y="5"/>
                  </a:lnTo>
                  <a:lnTo>
                    <a:pt x="667" y="5"/>
                  </a:lnTo>
                  <a:lnTo>
                    <a:pt x="667" y="5"/>
                  </a:lnTo>
                  <a:lnTo>
                    <a:pt x="666" y="7"/>
                  </a:lnTo>
                  <a:lnTo>
                    <a:pt x="667" y="10"/>
                  </a:lnTo>
                  <a:lnTo>
                    <a:pt x="667" y="10"/>
                  </a:lnTo>
                  <a:lnTo>
                    <a:pt x="666" y="10"/>
                  </a:lnTo>
                  <a:lnTo>
                    <a:pt x="666" y="10"/>
                  </a:lnTo>
                  <a:lnTo>
                    <a:pt x="666" y="13"/>
                  </a:lnTo>
                  <a:lnTo>
                    <a:pt x="664" y="19"/>
                  </a:lnTo>
                  <a:lnTo>
                    <a:pt x="664" y="19"/>
                  </a:lnTo>
                  <a:lnTo>
                    <a:pt x="661" y="20"/>
                  </a:lnTo>
                  <a:lnTo>
                    <a:pt x="655" y="25"/>
                  </a:lnTo>
                  <a:lnTo>
                    <a:pt x="655" y="25"/>
                  </a:lnTo>
                  <a:lnTo>
                    <a:pt x="654" y="30"/>
                  </a:lnTo>
                  <a:lnTo>
                    <a:pt x="654" y="30"/>
                  </a:lnTo>
                  <a:lnTo>
                    <a:pt x="652" y="32"/>
                  </a:lnTo>
                  <a:lnTo>
                    <a:pt x="652" y="34"/>
                  </a:lnTo>
                  <a:lnTo>
                    <a:pt x="650" y="36"/>
                  </a:lnTo>
                  <a:lnTo>
                    <a:pt x="647" y="37"/>
                  </a:lnTo>
                  <a:lnTo>
                    <a:pt x="647" y="39"/>
                  </a:lnTo>
                  <a:lnTo>
                    <a:pt x="647" y="39"/>
                  </a:lnTo>
                  <a:lnTo>
                    <a:pt x="647" y="41"/>
                  </a:lnTo>
                  <a:lnTo>
                    <a:pt x="645" y="41"/>
                  </a:lnTo>
                  <a:lnTo>
                    <a:pt x="647" y="42"/>
                  </a:lnTo>
                  <a:lnTo>
                    <a:pt x="647" y="42"/>
                  </a:lnTo>
                  <a:close/>
                  <a:moveTo>
                    <a:pt x="672" y="100"/>
                  </a:moveTo>
                  <a:lnTo>
                    <a:pt x="674" y="100"/>
                  </a:lnTo>
                  <a:lnTo>
                    <a:pt x="674" y="100"/>
                  </a:lnTo>
                  <a:lnTo>
                    <a:pt x="676" y="98"/>
                  </a:lnTo>
                  <a:lnTo>
                    <a:pt x="676" y="98"/>
                  </a:lnTo>
                  <a:lnTo>
                    <a:pt x="674" y="97"/>
                  </a:lnTo>
                  <a:lnTo>
                    <a:pt x="674" y="95"/>
                  </a:lnTo>
                  <a:lnTo>
                    <a:pt x="672" y="97"/>
                  </a:lnTo>
                  <a:lnTo>
                    <a:pt x="672" y="97"/>
                  </a:lnTo>
                  <a:lnTo>
                    <a:pt x="672" y="100"/>
                  </a:lnTo>
                  <a:lnTo>
                    <a:pt x="672" y="100"/>
                  </a:lnTo>
                  <a:close/>
                  <a:moveTo>
                    <a:pt x="654" y="68"/>
                  </a:moveTo>
                  <a:lnTo>
                    <a:pt x="652" y="69"/>
                  </a:lnTo>
                  <a:lnTo>
                    <a:pt x="650" y="69"/>
                  </a:lnTo>
                  <a:lnTo>
                    <a:pt x="649" y="69"/>
                  </a:lnTo>
                  <a:lnTo>
                    <a:pt x="649" y="69"/>
                  </a:lnTo>
                  <a:lnTo>
                    <a:pt x="647" y="71"/>
                  </a:lnTo>
                  <a:lnTo>
                    <a:pt x="649" y="71"/>
                  </a:lnTo>
                  <a:lnTo>
                    <a:pt x="652" y="71"/>
                  </a:lnTo>
                  <a:lnTo>
                    <a:pt x="654" y="71"/>
                  </a:lnTo>
                  <a:lnTo>
                    <a:pt x="654" y="69"/>
                  </a:lnTo>
                  <a:lnTo>
                    <a:pt x="654" y="69"/>
                  </a:lnTo>
                  <a:lnTo>
                    <a:pt x="655" y="68"/>
                  </a:lnTo>
                  <a:lnTo>
                    <a:pt x="657" y="66"/>
                  </a:lnTo>
                  <a:lnTo>
                    <a:pt x="657" y="66"/>
                  </a:lnTo>
                  <a:lnTo>
                    <a:pt x="657" y="66"/>
                  </a:lnTo>
                  <a:lnTo>
                    <a:pt x="655" y="68"/>
                  </a:lnTo>
                  <a:lnTo>
                    <a:pt x="654" y="68"/>
                  </a:lnTo>
                  <a:close/>
                  <a:moveTo>
                    <a:pt x="688" y="404"/>
                  </a:moveTo>
                  <a:lnTo>
                    <a:pt x="688" y="404"/>
                  </a:lnTo>
                  <a:lnTo>
                    <a:pt x="688" y="404"/>
                  </a:lnTo>
                  <a:lnTo>
                    <a:pt x="686" y="402"/>
                  </a:lnTo>
                  <a:lnTo>
                    <a:pt x="684" y="404"/>
                  </a:lnTo>
                  <a:lnTo>
                    <a:pt x="684" y="404"/>
                  </a:lnTo>
                  <a:lnTo>
                    <a:pt x="684" y="406"/>
                  </a:lnTo>
                  <a:lnTo>
                    <a:pt x="684" y="407"/>
                  </a:lnTo>
                  <a:lnTo>
                    <a:pt x="684" y="409"/>
                  </a:lnTo>
                  <a:lnTo>
                    <a:pt x="684" y="409"/>
                  </a:lnTo>
                  <a:lnTo>
                    <a:pt x="684" y="409"/>
                  </a:lnTo>
                  <a:lnTo>
                    <a:pt x="684" y="409"/>
                  </a:lnTo>
                  <a:lnTo>
                    <a:pt x="684" y="409"/>
                  </a:lnTo>
                  <a:lnTo>
                    <a:pt x="686" y="409"/>
                  </a:lnTo>
                  <a:lnTo>
                    <a:pt x="686" y="409"/>
                  </a:lnTo>
                  <a:lnTo>
                    <a:pt x="688" y="409"/>
                  </a:lnTo>
                  <a:lnTo>
                    <a:pt x="688" y="409"/>
                  </a:lnTo>
                  <a:lnTo>
                    <a:pt x="688" y="409"/>
                  </a:lnTo>
                  <a:lnTo>
                    <a:pt x="688" y="411"/>
                  </a:lnTo>
                  <a:lnTo>
                    <a:pt x="688" y="413"/>
                  </a:lnTo>
                  <a:lnTo>
                    <a:pt x="689" y="414"/>
                  </a:lnTo>
                  <a:lnTo>
                    <a:pt x="689" y="416"/>
                  </a:lnTo>
                  <a:lnTo>
                    <a:pt x="691" y="416"/>
                  </a:lnTo>
                  <a:lnTo>
                    <a:pt x="693" y="416"/>
                  </a:lnTo>
                  <a:lnTo>
                    <a:pt x="693" y="416"/>
                  </a:lnTo>
                  <a:lnTo>
                    <a:pt x="693" y="418"/>
                  </a:lnTo>
                  <a:lnTo>
                    <a:pt x="693" y="418"/>
                  </a:lnTo>
                  <a:lnTo>
                    <a:pt x="694" y="418"/>
                  </a:lnTo>
                  <a:lnTo>
                    <a:pt x="696" y="418"/>
                  </a:lnTo>
                  <a:lnTo>
                    <a:pt x="696" y="416"/>
                  </a:lnTo>
                  <a:lnTo>
                    <a:pt x="698" y="414"/>
                  </a:lnTo>
                  <a:lnTo>
                    <a:pt x="698" y="413"/>
                  </a:lnTo>
                  <a:lnTo>
                    <a:pt x="698" y="413"/>
                  </a:lnTo>
                  <a:lnTo>
                    <a:pt x="696" y="413"/>
                  </a:lnTo>
                  <a:lnTo>
                    <a:pt x="696" y="413"/>
                  </a:lnTo>
                  <a:lnTo>
                    <a:pt x="694" y="411"/>
                  </a:lnTo>
                  <a:lnTo>
                    <a:pt x="694" y="411"/>
                  </a:lnTo>
                  <a:lnTo>
                    <a:pt x="696" y="409"/>
                  </a:lnTo>
                  <a:lnTo>
                    <a:pt x="694" y="404"/>
                  </a:lnTo>
                  <a:lnTo>
                    <a:pt x="694" y="402"/>
                  </a:lnTo>
                  <a:lnTo>
                    <a:pt x="693" y="401"/>
                  </a:lnTo>
                  <a:lnTo>
                    <a:pt x="691" y="401"/>
                  </a:lnTo>
                  <a:lnTo>
                    <a:pt x="691" y="399"/>
                  </a:lnTo>
                  <a:lnTo>
                    <a:pt x="691" y="399"/>
                  </a:lnTo>
                  <a:lnTo>
                    <a:pt x="689" y="399"/>
                  </a:lnTo>
                  <a:lnTo>
                    <a:pt x="688" y="399"/>
                  </a:lnTo>
                  <a:lnTo>
                    <a:pt x="688" y="401"/>
                  </a:lnTo>
                  <a:lnTo>
                    <a:pt x="688" y="404"/>
                  </a:lnTo>
                  <a:lnTo>
                    <a:pt x="688" y="404"/>
                  </a:lnTo>
                  <a:close/>
                  <a:moveTo>
                    <a:pt x="645" y="71"/>
                  </a:moveTo>
                  <a:lnTo>
                    <a:pt x="644" y="73"/>
                  </a:lnTo>
                  <a:lnTo>
                    <a:pt x="644" y="75"/>
                  </a:lnTo>
                  <a:lnTo>
                    <a:pt x="644" y="78"/>
                  </a:lnTo>
                  <a:lnTo>
                    <a:pt x="644" y="80"/>
                  </a:lnTo>
                  <a:lnTo>
                    <a:pt x="644" y="80"/>
                  </a:lnTo>
                  <a:lnTo>
                    <a:pt x="644" y="81"/>
                  </a:lnTo>
                  <a:lnTo>
                    <a:pt x="644" y="81"/>
                  </a:lnTo>
                  <a:lnTo>
                    <a:pt x="644" y="80"/>
                  </a:lnTo>
                  <a:lnTo>
                    <a:pt x="645" y="80"/>
                  </a:lnTo>
                  <a:lnTo>
                    <a:pt x="645" y="78"/>
                  </a:lnTo>
                  <a:lnTo>
                    <a:pt x="644" y="78"/>
                  </a:lnTo>
                  <a:lnTo>
                    <a:pt x="644" y="78"/>
                  </a:lnTo>
                  <a:lnTo>
                    <a:pt x="645" y="73"/>
                  </a:lnTo>
                  <a:lnTo>
                    <a:pt x="645" y="71"/>
                  </a:lnTo>
                  <a:close/>
                  <a:moveTo>
                    <a:pt x="615" y="93"/>
                  </a:moveTo>
                  <a:lnTo>
                    <a:pt x="615" y="95"/>
                  </a:lnTo>
                  <a:lnTo>
                    <a:pt x="616" y="95"/>
                  </a:lnTo>
                  <a:lnTo>
                    <a:pt x="618" y="95"/>
                  </a:lnTo>
                  <a:lnTo>
                    <a:pt x="618" y="95"/>
                  </a:lnTo>
                  <a:lnTo>
                    <a:pt x="620" y="95"/>
                  </a:lnTo>
                  <a:lnTo>
                    <a:pt x="621" y="95"/>
                  </a:lnTo>
                  <a:lnTo>
                    <a:pt x="621" y="93"/>
                  </a:lnTo>
                  <a:lnTo>
                    <a:pt x="623" y="93"/>
                  </a:lnTo>
                  <a:lnTo>
                    <a:pt x="627" y="92"/>
                  </a:lnTo>
                  <a:lnTo>
                    <a:pt x="630" y="90"/>
                  </a:lnTo>
                  <a:lnTo>
                    <a:pt x="630" y="88"/>
                  </a:lnTo>
                  <a:lnTo>
                    <a:pt x="628" y="86"/>
                  </a:lnTo>
                  <a:lnTo>
                    <a:pt x="627" y="88"/>
                  </a:lnTo>
                  <a:lnTo>
                    <a:pt x="625" y="90"/>
                  </a:lnTo>
                  <a:lnTo>
                    <a:pt x="623" y="92"/>
                  </a:lnTo>
                  <a:lnTo>
                    <a:pt x="623" y="92"/>
                  </a:lnTo>
                  <a:lnTo>
                    <a:pt x="621" y="92"/>
                  </a:lnTo>
                  <a:lnTo>
                    <a:pt x="621" y="92"/>
                  </a:lnTo>
                  <a:lnTo>
                    <a:pt x="620" y="92"/>
                  </a:lnTo>
                  <a:lnTo>
                    <a:pt x="621" y="90"/>
                  </a:lnTo>
                  <a:lnTo>
                    <a:pt x="621" y="90"/>
                  </a:lnTo>
                  <a:lnTo>
                    <a:pt x="621" y="90"/>
                  </a:lnTo>
                  <a:lnTo>
                    <a:pt x="620" y="88"/>
                  </a:lnTo>
                  <a:lnTo>
                    <a:pt x="620" y="90"/>
                  </a:lnTo>
                  <a:lnTo>
                    <a:pt x="618" y="92"/>
                  </a:lnTo>
                  <a:lnTo>
                    <a:pt x="616" y="92"/>
                  </a:lnTo>
                  <a:lnTo>
                    <a:pt x="616" y="92"/>
                  </a:lnTo>
                  <a:lnTo>
                    <a:pt x="615" y="92"/>
                  </a:lnTo>
                  <a:lnTo>
                    <a:pt x="615" y="90"/>
                  </a:lnTo>
                  <a:lnTo>
                    <a:pt x="615" y="92"/>
                  </a:lnTo>
                  <a:lnTo>
                    <a:pt x="615" y="92"/>
                  </a:lnTo>
                  <a:lnTo>
                    <a:pt x="615" y="93"/>
                  </a:lnTo>
                  <a:lnTo>
                    <a:pt x="615" y="93"/>
                  </a:lnTo>
                  <a:close/>
                  <a:moveTo>
                    <a:pt x="603" y="64"/>
                  </a:moveTo>
                  <a:lnTo>
                    <a:pt x="604" y="63"/>
                  </a:lnTo>
                  <a:lnTo>
                    <a:pt x="606" y="61"/>
                  </a:lnTo>
                  <a:lnTo>
                    <a:pt x="608" y="59"/>
                  </a:lnTo>
                  <a:lnTo>
                    <a:pt x="606" y="59"/>
                  </a:lnTo>
                  <a:lnTo>
                    <a:pt x="603" y="61"/>
                  </a:lnTo>
                  <a:lnTo>
                    <a:pt x="599" y="63"/>
                  </a:lnTo>
                  <a:lnTo>
                    <a:pt x="601" y="64"/>
                  </a:lnTo>
                  <a:lnTo>
                    <a:pt x="603" y="64"/>
                  </a:lnTo>
                  <a:close/>
                  <a:moveTo>
                    <a:pt x="623" y="59"/>
                  </a:moveTo>
                  <a:lnTo>
                    <a:pt x="623" y="59"/>
                  </a:lnTo>
                  <a:lnTo>
                    <a:pt x="625" y="59"/>
                  </a:lnTo>
                  <a:lnTo>
                    <a:pt x="627" y="58"/>
                  </a:lnTo>
                  <a:lnTo>
                    <a:pt x="628" y="56"/>
                  </a:lnTo>
                  <a:lnTo>
                    <a:pt x="628" y="56"/>
                  </a:lnTo>
                  <a:lnTo>
                    <a:pt x="628" y="56"/>
                  </a:lnTo>
                  <a:lnTo>
                    <a:pt x="630" y="56"/>
                  </a:lnTo>
                  <a:lnTo>
                    <a:pt x="630" y="56"/>
                  </a:lnTo>
                  <a:lnTo>
                    <a:pt x="630" y="56"/>
                  </a:lnTo>
                  <a:lnTo>
                    <a:pt x="632" y="56"/>
                  </a:lnTo>
                  <a:lnTo>
                    <a:pt x="635" y="54"/>
                  </a:lnTo>
                  <a:lnTo>
                    <a:pt x="637" y="51"/>
                  </a:lnTo>
                  <a:lnTo>
                    <a:pt x="637" y="51"/>
                  </a:lnTo>
                  <a:lnTo>
                    <a:pt x="638" y="51"/>
                  </a:lnTo>
                  <a:lnTo>
                    <a:pt x="642" y="47"/>
                  </a:lnTo>
                  <a:lnTo>
                    <a:pt x="644" y="46"/>
                  </a:lnTo>
                  <a:lnTo>
                    <a:pt x="645" y="44"/>
                  </a:lnTo>
                  <a:lnTo>
                    <a:pt x="644" y="42"/>
                  </a:lnTo>
                  <a:lnTo>
                    <a:pt x="644" y="44"/>
                  </a:lnTo>
                  <a:lnTo>
                    <a:pt x="642" y="44"/>
                  </a:lnTo>
                  <a:lnTo>
                    <a:pt x="640" y="47"/>
                  </a:lnTo>
                  <a:lnTo>
                    <a:pt x="637" y="47"/>
                  </a:lnTo>
                  <a:lnTo>
                    <a:pt x="635" y="49"/>
                  </a:lnTo>
                  <a:lnTo>
                    <a:pt x="635" y="51"/>
                  </a:lnTo>
                  <a:lnTo>
                    <a:pt x="635" y="49"/>
                  </a:lnTo>
                  <a:lnTo>
                    <a:pt x="635" y="49"/>
                  </a:lnTo>
                  <a:lnTo>
                    <a:pt x="632" y="53"/>
                  </a:lnTo>
                  <a:lnTo>
                    <a:pt x="632" y="54"/>
                  </a:lnTo>
                  <a:lnTo>
                    <a:pt x="630" y="54"/>
                  </a:lnTo>
                  <a:lnTo>
                    <a:pt x="628" y="54"/>
                  </a:lnTo>
                  <a:lnTo>
                    <a:pt x="628" y="53"/>
                  </a:lnTo>
                  <a:lnTo>
                    <a:pt x="628" y="51"/>
                  </a:lnTo>
                  <a:lnTo>
                    <a:pt x="627" y="53"/>
                  </a:lnTo>
                  <a:lnTo>
                    <a:pt x="625" y="54"/>
                  </a:lnTo>
                  <a:lnTo>
                    <a:pt x="623" y="56"/>
                  </a:lnTo>
                  <a:lnTo>
                    <a:pt x="623" y="56"/>
                  </a:lnTo>
                  <a:lnTo>
                    <a:pt x="621" y="58"/>
                  </a:lnTo>
                  <a:lnTo>
                    <a:pt x="620" y="58"/>
                  </a:lnTo>
                  <a:lnTo>
                    <a:pt x="620" y="58"/>
                  </a:lnTo>
                  <a:lnTo>
                    <a:pt x="618" y="61"/>
                  </a:lnTo>
                  <a:lnTo>
                    <a:pt x="618" y="61"/>
                  </a:lnTo>
                  <a:lnTo>
                    <a:pt x="618" y="61"/>
                  </a:lnTo>
                  <a:lnTo>
                    <a:pt x="618" y="63"/>
                  </a:lnTo>
                  <a:lnTo>
                    <a:pt x="620" y="61"/>
                  </a:lnTo>
                  <a:lnTo>
                    <a:pt x="623" y="59"/>
                  </a:lnTo>
                  <a:close/>
                  <a:moveTo>
                    <a:pt x="294" y="100"/>
                  </a:moveTo>
                  <a:lnTo>
                    <a:pt x="294" y="98"/>
                  </a:lnTo>
                  <a:lnTo>
                    <a:pt x="294" y="97"/>
                  </a:lnTo>
                  <a:lnTo>
                    <a:pt x="292" y="95"/>
                  </a:lnTo>
                  <a:lnTo>
                    <a:pt x="290" y="95"/>
                  </a:lnTo>
                  <a:lnTo>
                    <a:pt x="289" y="95"/>
                  </a:lnTo>
                  <a:lnTo>
                    <a:pt x="289" y="97"/>
                  </a:lnTo>
                  <a:lnTo>
                    <a:pt x="289" y="97"/>
                  </a:lnTo>
                  <a:lnTo>
                    <a:pt x="292" y="100"/>
                  </a:lnTo>
                  <a:lnTo>
                    <a:pt x="294" y="100"/>
                  </a:lnTo>
                  <a:close/>
                  <a:moveTo>
                    <a:pt x="306" y="64"/>
                  </a:moveTo>
                  <a:lnTo>
                    <a:pt x="307" y="64"/>
                  </a:lnTo>
                  <a:lnTo>
                    <a:pt x="309" y="64"/>
                  </a:lnTo>
                  <a:lnTo>
                    <a:pt x="311" y="64"/>
                  </a:lnTo>
                  <a:lnTo>
                    <a:pt x="312" y="64"/>
                  </a:lnTo>
                  <a:lnTo>
                    <a:pt x="312" y="63"/>
                  </a:lnTo>
                  <a:lnTo>
                    <a:pt x="314" y="63"/>
                  </a:lnTo>
                  <a:lnTo>
                    <a:pt x="314" y="61"/>
                  </a:lnTo>
                  <a:lnTo>
                    <a:pt x="314" y="61"/>
                  </a:lnTo>
                  <a:lnTo>
                    <a:pt x="314" y="59"/>
                  </a:lnTo>
                  <a:lnTo>
                    <a:pt x="314" y="58"/>
                  </a:lnTo>
                  <a:lnTo>
                    <a:pt x="312" y="58"/>
                  </a:lnTo>
                  <a:lnTo>
                    <a:pt x="309" y="59"/>
                  </a:lnTo>
                  <a:lnTo>
                    <a:pt x="309" y="58"/>
                  </a:lnTo>
                  <a:lnTo>
                    <a:pt x="307" y="58"/>
                  </a:lnTo>
                  <a:lnTo>
                    <a:pt x="307" y="58"/>
                  </a:lnTo>
                  <a:lnTo>
                    <a:pt x="306" y="58"/>
                  </a:lnTo>
                  <a:lnTo>
                    <a:pt x="304" y="58"/>
                  </a:lnTo>
                  <a:lnTo>
                    <a:pt x="302" y="59"/>
                  </a:lnTo>
                  <a:lnTo>
                    <a:pt x="302" y="61"/>
                  </a:lnTo>
                  <a:lnTo>
                    <a:pt x="304" y="63"/>
                  </a:lnTo>
                  <a:lnTo>
                    <a:pt x="306" y="64"/>
                  </a:lnTo>
                  <a:close/>
                  <a:moveTo>
                    <a:pt x="53" y="334"/>
                  </a:moveTo>
                  <a:lnTo>
                    <a:pt x="53" y="336"/>
                  </a:lnTo>
                  <a:lnTo>
                    <a:pt x="54" y="336"/>
                  </a:lnTo>
                  <a:lnTo>
                    <a:pt x="54" y="336"/>
                  </a:lnTo>
                  <a:lnTo>
                    <a:pt x="54" y="334"/>
                  </a:lnTo>
                  <a:lnTo>
                    <a:pt x="54" y="334"/>
                  </a:lnTo>
                  <a:lnTo>
                    <a:pt x="54" y="333"/>
                  </a:lnTo>
                  <a:lnTo>
                    <a:pt x="53" y="333"/>
                  </a:lnTo>
                  <a:lnTo>
                    <a:pt x="53" y="331"/>
                  </a:lnTo>
                  <a:lnTo>
                    <a:pt x="51" y="331"/>
                  </a:lnTo>
                  <a:lnTo>
                    <a:pt x="51" y="331"/>
                  </a:lnTo>
                  <a:lnTo>
                    <a:pt x="51" y="331"/>
                  </a:lnTo>
                  <a:lnTo>
                    <a:pt x="51" y="333"/>
                  </a:lnTo>
                  <a:lnTo>
                    <a:pt x="51" y="333"/>
                  </a:lnTo>
                  <a:lnTo>
                    <a:pt x="53" y="334"/>
                  </a:lnTo>
                  <a:close/>
                  <a:moveTo>
                    <a:pt x="301" y="7"/>
                  </a:moveTo>
                  <a:lnTo>
                    <a:pt x="301" y="8"/>
                  </a:lnTo>
                  <a:lnTo>
                    <a:pt x="301" y="8"/>
                  </a:lnTo>
                  <a:lnTo>
                    <a:pt x="302" y="10"/>
                  </a:lnTo>
                  <a:lnTo>
                    <a:pt x="302" y="10"/>
                  </a:lnTo>
                  <a:lnTo>
                    <a:pt x="304" y="13"/>
                  </a:lnTo>
                  <a:lnTo>
                    <a:pt x="304" y="15"/>
                  </a:lnTo>
                  <a:lnTo>
                    <a:pt x="302" y="15"/>
                  </a:lnTo>
                  <a:lnTo>
                    <a:pt x="302" y="15"/>
                  </a:lnTo>
                  <a:lnTo>
                    <a:pt x="301" y="15"/>
                  </a:lnTo>
                  <a:lnTo>
                    <a:pt x="301" y="17"/>
                  </a:lnTo>
                  <a:lnTo>
                    <a:pt x="301" y="17"/>
                  </a:lnTo>
                  <a:lnTo>
                    <a:pt x="304" y="22"/>
                  </a:lnTo>
                  <a:lnTo>
                    <a:pt x="306" y="24"/>
                  </a:lnTo>
                  <a:lnTo>
                    <a:pt x="307" y="27"/>
                  </a:lnTo>
                  <a:lnTo>
                    <a:pt x="307" y="29"/>
                  </a:lnTo>
                  <a:lnTo>
                    <a:pt x="311" y="32"/>
                  </a:lnTo>
                  <a:lnTo>
                    <a:pt x="311" y="30"/>
                  </a:lnTo>
                  <a:lnTo>
                    <a:pt x="312" y="25"/>
                  </a:lnTo>
                  <a:lnTo>
                    <a:pt x="312" y="24"/>
                  </a:lnTo>
                  <a:lnTo>
                    <a:pt x="312" y="22"/>
                  </a:lnTo>
                  <a:lnTo>
                    <a:pt x="311" y="20"/>
                  </a:lnTo>
                  <a:lnTo>
                    <a:pt x="311" y="19"/>
                  </a:lnTo>
                  <a:lnTo>
                    <a:pt x="312" y="17"/>
                  </a:lnTo>
                  <a:lnTo>
                    <a:pt x="312" y="17"/>
                  </a:lnTo>
                  <a:lnTo>
                    <a:pt x="311" y="17"/>
                  </a:lnTo>
                  <a:lnTo>
                    <a:pt x="309" y="15"/>
                  </a:lnTo>
                  <a:lnTo>
                    <a:pt x="309" y="13"/>
                  </a:lnTo>
                  <a:lnTo>
                    <a:pt x="309" y="13"/>
                  </a:lnTo>
                  <a:lnTo>
                    <a:pt x="311" y="13"/>
                  </a:lnTo>
                  <a:lnTo>
                    <a:pt x="311" y="13"/>
                  </a:lnTo>
                  <a:lnTo>
                    <a:pt x="311" y="12"/>
                  </a:lnTo>
                  <a:lnTo>
                    <a:pt x="311" y="12"/>
                  </a:lnTo>
                  <a:lnTo>
                    <a:pt x="311" y="10"/>
                  </a:lnTo>
                  <a:lnTo>
                    <a:pt x="311" y="8"/>
                  </a:lnTo>
                  <a:lnTo>
                    <a:pt x="309" y="8"/>
                  </a:lnTo>
                  <a:lnTo>
                    <a:pt x="311" y="8"/>
                  </a:lnTo>
                  <a:lnTo>
                    <a:pt x="309" y="7"/>
                  </a:lnTo>
                  <a:lnTo>
                    <a:pt x="309" y="5"/>
                  </a:lnTo>
                  <a:lnTo>
                    <a:pt x="309" y="3"/>
                  </a:lnTo>
                  <a:lnTo>
                    <a:pt x="309" y="3"/>
                  </a:lnTo>
                  <a:lnTo>
                    <a:pt x="309" y="2"/>
                  </a:lnTo>
                  <a:lnTo>
                    <a:pt x="311" y="0"/>
                  </a:lnTo>
                  <a:lnTo>
                    <a:pt x="309" y="0"/>
                  </a:lnTo>
                  <a:lnTo>
                    <a:pt x="307" y="2"/>
                  </a:lnTo>
                  <a:lnTo>
                    <a:pt x="307" y="3"/>
                  </a:lnTo>
                  <a:lnTo>
                    <a:pt x="307" y="5"/>
                  </a:lnTo>
                  <a:lnTo>
                    <a:pt x="306" y="5"/>
                  </a:lnTo>
                  <a:lnTo>
                    <a:pt x="304" y="7"/>
                  </a:lnTo>
                  <a:lnTo>
                    <a:pt x="304" y="7"/>
                  </a:lnTo>
                  <a:lnTo>
                    <a:pt x="302" y="7"/>
                  </a:lnTo>
                  <a:lnTo>
                    <a:pt x="302" y="7"/>
                  </a:lnTo>
                  <a:lnTo>
                    <a:pt x="301" y="5"/>
                  </a:lnTo>
                  <a:lnTo>
                    <a:pt x="299" y="5"/>
                  </a:lnTo>
                  <a:lnTo>
                    <a:pt x="299" y="7"/>
                  </a:lnTo>
                  <a:lnTo>
                    <a:pt x="301" y="7"/>
                  </a:lnTo>
                  <a:close/>
                  <a:moveTo>
                    <a:pt x="46" y="329"/>
                  </a:moveTo>
                  <a:lnTo>
                    <a:pt x="46" y="329"/>
                  </a:lnTo>
                  <a:lnTo>
                    <a:pt x="44" y="329"/>
                  </a:lnTo>
                  <a:lnTo>
                    <a:pt x="44" y="329"/>
                  </a:lnTo>
                  <a:lnTo>
                    <a:pt x="44" y="329"/>
                  </a:lnTo>
                  <a:lnTo>
                    <a:pt x="44" y="331"/>
                  </a:lnTo>
                  <a:lnTo>
                    <a:pt x="46" y="333"/>
                  </a:lnTo>
                  <a:lnTo>
                    <a:pt x="46" y="334"/>
                  </a:lnTo>
                  <a:lnTo>
                    <a:pt x="48" y="339"/>
                  </a:lnTo>
                  <a:lnTo>
                    <a:pt x="49" y="341"/>
                  </a:lnTo>
                  <a:lnTo>
                    <a:pt x="51" y="341"/>
                  </a:lnTo>
                  <a:lnTo>
                    <a:pt x="51" y="343"/>
                  </a:lnTo>
                  <a:lnTo>
                    <a:pt x="51" y="343"/>
                  </a:lnTo>
                  <a:lnTo>
                    <a:pt x="51" y="345"/>
                  </a:lnTo>
                  <a:lnTo>
                    <a:pt x="51" y="339"/>
                  </a:lnTo>
                  <a:lnTo>
                    <a:pt x="51" y="338"/>
                  </a:lnTo>
                  <a:lnTo>
                    <a:pt x="49" y="334"/>
                  </a:lnTo>
                  <a:lnTo>
                    <a:pt x="46" y="329"/>
                  </a:lnTo>
                  <a:close/>
                  <a:moveTo>
                    <a:pt x="379" y="49"/>
                  </a:moveTo>
                  <a:lnTo>
                    <a:pt x="379" y="49"/>
                  </a:lnTo>
                  <a:lnTo>
                    <a:pt x="379" y="49"/>
                  </a:lnTo>
                  <a:lnTo>
                    <a:pt x="379" y="49"/>
                  </a:lnTo>
                  <a:lnTo>
                    <a:pt x="380" y="47"/>
                  </a:lnTo>
                  <a:lnTo>
                    <a:pt x="382" y="46"/>
                  </a:lnTo>
                  <a:lnTo>
                    <a:pt x="382" y="46"/>
                  </a:lnTo>
                  <a:lnTo>
                    <a:pt x="384" y="46"/>
                  </a:lnTo>
                  <a:lnTo>
                    <a:pt x="385" y="46"/>
                  </a:lnTo>
                  <a:lnTo>
                    <a:pt x="387" y="46"/>
                  </a:lnTo>
                  <a:lnTo>
                    <a:pt x="389" y="46"/>
                  </a:lnTo>
                  <a:lnTo>
                    <a:pt x="387" y="46"/>
                  </a:lnTo>
                  <a:lnTo>
                    <a:pt x="387" y="44"/>
                  </a:lnTo>
                  <a:lnTo>
                    <a:pt x="385" y="44"/>
                  </a:lnTo>
                  <a:lnTo>
                    <a:pt x="385" y="42"/>
                  </a:lnTo>
                  <a:lnTo>
                    <a:pt x="384" y="42"/>
                  </a:lnTo>
                  <a:lnTo>
                    <a:pt x="384" y="44"/>
                  </a:lnTo>
                  <a:lnTo>
                    <a:pt x="382" y="44"/>
                  </a:lnTo>
                  <a:lnTo>
                    <a:pt x="379" y="44"/>
                  </a:lnTo>
                  <a:lnTo>
                    <a:pt x="379" y="46"/>
                  </a:lnTo>
                  <a:lnTo>
                    <a:pt x="379" y="46"/>
                  </a:lnTo>
                  <a:lnTo>
                    <a:pt x="379" y="47"/>
                  </a:lnTo>
                  <a:lnTo>
                    <a:pt x="379" y="47"/>
                  </a:lnTo>
                  <a:lnTo>
                    <a:pt x="379" y="49"/>
                  </a:lnTo>
                  <a:close/>
                  <a:moveTo>
                    <a:pt x="375" y="59"/>
                  </a:moveTo>
                  <a:lnTo>
                    <a:pt x="377" y="59"/>
                  </a:lnTo>
                  <a:lnTo>
                    <a:pt x="379" y="59"/>
                  </a:lnTo>
                  <a:lnTo>
                    <a:pt x="379" y="59"/>
                  </a:lnTo>
                  <a:lnTo>
                    <a:pt x="380" y="59"/>
                  </a:lnTo>
                  <a:lnTo>
                    <a:pt x="380" y="58"/>
                  </a:lnTo>
                  <a:lnTo>
                    <a:pt x="379" y="58"/>
                  </a:lnTo>
                  <a:lnTo>
                    <a:pt x="379" y="56"/>
                  </a:lnTo>
                  <a:lnTo>
                    <a:pt x="380" y="56"/>
                  </a:lnTo>
                  <a:lnTo>
                    <a:pt x="384" y="56"/>
                  </a:lnTo>
                  <a:lnTo>
                    <a:pt x="385" y="56"/>
                  </a:lnTo>
                  <a:lnTo>
                    <a:pt x="387" y="54"/>
                  </a:lnTo>
                  <a:lnTo>
                    <a:pt x="385" y="53"/>
                  </a:lnTo>
                  <a:lnTo>
                    <a:pt x="384" y="53"/>
                  </a:lnTo>
                  <a:lnTo>
                    <a:pt x="382" y="53"/>
                  </a:lnTo>
                  <a:lnTo>
                    <a:pt x="380" y="54"/>
                  </a:lnTo>
                  <a:lnTo>
                    <a:pt x="377" y="56"/>
                  </a:lnTo>
                  <a:lnTo>
                    <a:pt x="377" y="56"/>
                  </a:lnTo>
                  <a:lnTo>
                    <a:pt x="375" y="56"/>
                  </a:lnTo>
                  <a:lnTo>
                    <a:pt x="375" y="58"/>
                  </a:lnTo>
                  <a:lnTo>
                    <a:pt x="377" y="59"/>
                  </a:lnTo>
                  <a:lnTo>
                    <a:pt x="375" y="59"/>
                  </a:lnTo>
                  <a:close/>
                  <a:moveTo>
                    <a:pt x="684" y="285"/>
                  </a:moveTo>
                  <a:lnTo>
                    <a:pt x="684" y="285"/>
                  </a:lnTo>
                  <a:lnTo>
                    <a:pt x="684" y="283"/>
                  </a:lnTo>
                  <a:lnTo>
                    <a:pt x="684" y="283"/>
                  </a:lnTo>
                  <a:lnTo>
                    <a:pt x="684" y="282"/>
                  </a:lnTo>
                  <a:lnTo>
                    <a:pt x="686" y="282"/>
                  </a:lnTo>
                  <a:lnTo>
                    <a:pt x="686" y="282"/>
                  </a:lnTo>
                  <a:lnTo>
                    <a:pt x="686" y="280"/>
                  </a:lnTo>
                  <a:lnTo>
                    <a:pt x="684" y="280"/>
                  </a:lnTo>
                  <a:lnTo>
                    <a:pt x="684" y="280"/>
                  </a:lnTo>
                  <a:lnTo>
                    <a:pt x="684" y="278"/>
                  </a:lnTo>
                  <a:lnTo>
                    <a:pt x="684" y="278"/>
                  </a:lnTo>
                  <a:lnTo>
                    <a:pt x="684" y="277"/>
                  </a:lnTo>
                  <a:lnTo>
                    <a:pt x="684" y="277"/>
                  </a:lnTo>
                  <a:lnTo>
                    <a:pt x="684" y="277"/>
                  </a:lnTo>
                  <a:lnTo>
                    <a:pt x="684" y="277"/>
                  </a:lnTo>
                  <a:lnTo>
                    <a:pt x="684" y="277"/>
                  </a:lnTo>
                  <a:lnTo>
                    <a:pt x="686" y="275"/>
                  </a:lnTo>
                  <a:lnTo>
                    <a:pt x="686" y="275"/>
                  </a:lnTo>
                  <a:lnTo>
                    <a:pt x="688" y="273"/>
                  </a:lnTo>
                  <a:lnTo>
                    <a:pt x="686" y="273"/>
                  </a:lnTo>
                  <a:lnTo>
                    <a:pt x="684" y="275"/>
                  </a:lnTo>
                  <a:lnTo>
                    <a:pt x="684" y="275"/>
                  </a:lnTo>
                  <a:lnTo>
                    <a:pt x="683" y="273"/>
                  </a:lnTo>
                  <a:lnTo>
                    <a:pt x="683" y="273"/>
                  </a:lnTo>
                  <a:lnTo>
                    <a:pt x="681" y="275"/>
                  </a:lnTo>
                  <a:lnTo>
                    <a:pt x="681" y="277"/>
                  </a:lnTo>
                  <a:lnTo>
                    <a:pt x="681" y="277"/>
                  </a:lnTo>
                  <a:lnTo>
                    <a:pt x="679" y="278"/>
                  </a:lnTo>
                  <a:lnTo>
                    <a:pt x="679" y="278"/>
                  </a:lnTo>
                  <a:lnTo>
                    <a:pt x="678" y="278"/>
                  </a:lnTo>
                  <a:lnTo>
                    <a:pt x="672" y="275"/>
                  </a:lnTo>
                  <a:lnTo>
                    <a:pt x="671" y="273"/>
                  </a:lnTo>
                  <a:lnTo>
                    <a:pt x="671" y="275"/>
                  </a:lnTo>
                  <a:lnTo>
                    <a:pt x="671" y="277"/>
                  </a:lnTo>
                  <a:lnTo>
                    <a:pt x="671" y="277"/>
                  </a:lnTo>
                  <a:lnTo>
                    <a:pt x="671" y="277"/>
                  </a:lnTo>
                  <a:lnTo>
                    <a:pt x="667" y="277"/>
                  </a:lnTo>
                  <a:lnTo>
                    <a:pt x="666" y="277"/>
                  </a:lnTo>
                  <a:lnTo>
                    <a:pt x="666" y="277"/>
                  </a:lnTo>
                  <a:lnTo>
                    <a:pt x="666" y="277"/>
                  </a:lnTo>
                  <a:lnTo>
                    <a:pt x="664" y="275"/>
                  </a:lnTo>
                  <a:lnTo>
                    <a:pt x="664" y="272"/>
                  </a:lnTo>
                  <a:lnTo>
                    <a:pt x="664" y="270"/>
                  </a:lnTo>
                  <a:lnTo>
                    <a:pt x="664" y="268"/>
                  </a:lnTo>
                  <a:lnTo>
                    <a:pt x="664" y="268"/>
                  </a:lnTo>
                  <a:lnTo>
                    <a:pt x="666" y="266"/>
                  </a:lnTo>
                  <a:lnTo>
                    <a:pt x="666" y="266"/>
                  </a:lnTo>
                  <a:lnTo>
                    <a:pt x="667" y="266"/>
                  </a:lnTo>
                  <a:lnTo>
                    <a:pt x="667" y="268"/>
                  </a:lnTo>
                  <a:lnTo>
                    <a:pt x="667" y="266"/>
                  </a:lnTo>
                  <a:lnTo>
                    <a:pt x="667" y="265"/>
                  </a:lnTo>
                  <a:lnTo>
                    <a:pt x="669" y="265"/>
                  </a:lnTo>
                  <a:lnTo>
                    <a:pt x="671" y="265"/>
                  </a:lnTo>
                  <a:lnTo>
                    <a:pt x="671" y="265"/>
                  </a:lnTo>
                  <a:lnTo>
                    <a:pt x="671" y="265"/>
                  </a:lnTo>
                  <a:lnTo>
                    <a:pt x="671" y="265"/>
                  </a:lnTo>
                  <a:lnTo>
                    <a:pt x="672" y="263"/>
                  </a:lnTo>
                  <a:lnTo>
                    <a:pt x="672" y="263"/>
                  </a:lnTo>
                  <a:lnTo>
                    <a:pt x="672" y="263"/>
                  </a:lnTo>
                  <a:lnTo>
                    <a:pt x="672" y="263"/>
                  </a:lnTo>
                  <a:lnTo>
                    <a:pt x="671" y="263"/>
                  </a:lnTo>
                  <a:lnTo>
                    <a:pt x="671" y="261"/>
                  </a:lnTo>
                  <a:lnTo>
                    <a:pt x="669" y="261"/>
                  </a:lnTo>
                  <a:lnTo>
                    <a:pt x="669" y="261"/>
                  </a:lnTo>
                  <a:lnTo>
                    <a:pt x="669" y="260"/>
                  </a:lnTo>
                  <a:lnTo>
                    <a:pt x="669" y="256"/>
                  </a:lnTo>
                  <a:lnTo>
                    <a:pt x="671" y="255"/>
                  </a:lnTo>
                  <a:lnTo>
                    <a:pt x="674" y="253"/>
                  </a:lnTo>
                  <a:lnTo>
                    <a:pt x="678" y="255"/>
                  </a:lnTo>
                  <a:lnTo>
                    <a:pt x="679" y="249"/>
                  </a:lnTo>
                  <a:lnTo>
                    <a:pt x="679" y="248"/>
                  </a:lnTo>
                  <a:lnTo>
                    <a:pt x="683" y="246"/>
                  </a:lnTo>
                  <a:lnTo>
                    <a:pt x="683" y="244"/>
                  </a:lnTo>
                  <a:lnTo>
                    <a:pt x="683" y="243"/>
                  </a:lnTo>
                  <a:lnTo>
                    <a:pt x="683" y="243"/>
                  </a:lnTo>
                  <a:lnTo>
                    <a:pt x="681" y="241"/>
                  </a:lnTo>
                  <a:lnTo>
                    <a:pt x="681" y="241"/>
                  </a:lnTo>
                  <a:lnTo>
                    <a:pt x="679" y="239"/>
                  </a:lnTo>
                  <a:lnTo>
                    <a:pt x="678" y="241"/>
                  </a:lnTo>
                  <a:lnTo>
                    <a:pt x="676" y="239"/>
                  </a:lnTo>
                  <a:lnTo>
                    <a:pt x="674" y="243"/>
                  </a:lnTo>
                  <a:lnTo>
                    <a:pt x="674" y="243"/>
                  </a:lnTo>
                  <a:lnTo>
                    <a:pt x="674" y="244"/>
                  </a:lnTo>
                  <a:lnTo>
                    <a:pt x="674" y="244"/>
                  </a:lnTo>
                  <a:lnTo>
                    <a:pt x="674" y="244"/>
                  </a:lnTo>
                  <a:lnTo>
                    <a:pt x="676" y="244"/>
                  </a:lnTo>
                  <a:lnTo>
                    <a:pt x="676" y="244"/>
                  </a:lnTo>
                  <a:lnTo>
                    <a:pt x="676" y="246"/>
                  </a:lnTo>
                  <a:lnTo>
                    <a:pt x="674" y="248"/>
                  </a:lnTo>
                  <a:lnTo>
                    <a:pt x="672" y="248"/>
                  </a:lnTo>
                  <a:lnTo>
                    <a:pt x="672" y="248"/>
                  </a:lnTo>
                  <a:lnTo>
                    <a:pt x="667" y="248"/>
                  </a:lnTo>
                  <a:lnTo>
                    <a:pt x="666" y="248"/>
                  </a:lnTo>
                  <a:lnTo>
                    <a:pt x="666" y="246"/>
                  </a:lnTo>
                  <a:lnTo>
                    <a:pt x="664" y="246"/>
                  </a:lnTo>
                  <a:lnTo>
                    <a:pt x="664" y="244"/>
                  </a:lnTo>
                  <a:lnTo>
                    <a:pt x="664" y="243"/>
                  </a:lnTo>
                  <a:lnTo>
                    <a:pt x="666" y="241"/>
                  </a:lnTo>
                  <a:lnTo>
                    <a:pt x="666" y="241"/>
                  </a:lnTo>
                  <a:lnTo>
                    <a:pt x="664" y="241"/>
                  </a:lnTo>
                  <a:lnTo>
                    <a:pt x="664" y="241"/>
                  </a:lnTo>
                  <a:lnTo>
                    <a:pt x="662" y="241"/>
                  </a:lnTo>
                  <a:lnTo>
                    <a:pt x="662" y="239"/>
                  </a:lnTo>
                  <a:lnTo>
                    <a:pt x="661" y="239"/>
                  </a:lnTo>
                  <a:lnTo>
                    <a:pt x="662" y="238"/>
                  </a:lnTo>
                  <a:lnTo>
                    <a:pt x="662" y="238"/>
                  </a:lnTo>
                  <a:lnTo>
                    <a:pt x="664" y="236"/>
                  </a:lnTo>
                  <a:lnTo>
                    <a:pt x="666" y="234"/>
                  </a:lnTo>
                  <a:lnTo>
                    <a:pt x="666" y="233"/>
                  </a:lnTo>
                  <a:lnTo>
                    <a:pt x="666" y="231"/>
                  </a:lnTo>
                  <a:lnTo>
                    <a:pt x="664" y="231"/>
                  </a:lnTo>
                  <a:lnTo>
                    <a:pt x="662" y="231"/>
                  </a:lnTo>
                  <a:lnTo>
                    <a:pt x="661" y="233"/>
                  </a:lnTo>
                  <a:lnTo>
                    <a:pt x="661" y="233"/>
                  </a:lnTo>
                  <a:lnTo>
                    <a:pt x="659" y="236"/>
                  </a:lnTo>
                  <a:lnTo>
                    <a:pt x="659" y="234"/>
                  </a:lnTo>
                  <a:lnTo>
                    <a:pt x="657" y="236"/>
                  </a:lnTo>
                  <a:lnTo>
                    <a:pt x="657" y="236"/>
                  </a:lnTo>
                  <a:lnTo>
                    <a:pt x="657" y="236"/>
                  </a:lnTo>
                  <a:lnTo>
                    <a:pt x="657" y="236"/>
                  </a:lnTo>
                  <a:lnTo>
                    <a:pt x="657" y="236"/>
                  </a:lnTo>
                  <a:lnTo>
                    <a:pt x="657" y="238"/>
                  </a:lnTo>
                  <a:lnTo>
                    <a:pt x="655" y="236"/>
                  </a:lnTo>
                  <a:lnTo>
                    <a:pt x="655" y="236"/>
                  </a:lnTo>
                  <a:lnTo>
                    <a:pt x="655" y="236"/>
                  </a:lnTo>
                  <a:lnTo>
                    <a:pt x="655" y="234"/>
                  </a:lnTo>
                  <a:lnTo>
                    <a:pt x="655" y="234"/>
                  </a:lnTo>
                  <a:lnTo>
                    <a:pt x="657" y="234"/>
                  </a:lnTo>
                  <a:lnTo>
                    <a:pt x="655" y="234"/>
                  </a:lnTo>
                  <a:lnTo>
                    <a:pt x="655" y="234"/>
                  </a:lnTo>
                  <a:lnTo>
                    <a:pt x="654" y="234"/>
                  </a:lnTo>
                  <a:lnTo>
                    <a:pt x="654" y="234"/>
                  </a:lnTo>
                  <a:lnTo>
                    <a:pt x="652" y="234"/>
                  </a:lnTo>
                  <a:lnTo>
                    <a:pt x="652" y="234"/>
                  </a:lnTo>
                  <a:lnTo>
                    <a:pt x="652" y="236"/>
                  </a:lnTo>
                  <a:lnTo>
                    <a:pt x="654" y="236"/>
                  </a:lnTo>
                  <a:lnTo>
                    <a:pt x="654" y="236"/>
                  </a:lnTo>
                  <a:lnTo>
                    <a:pt x="652" y="238"/>
                  </a:lnTo>
                  <a:lnTo>
                    <a:pt x="654" y="238"/>
                  </a:lnTo>
                  <a:lnTo>
                    <a:pt x="655" y="238"/>
                  </a:lnTo>
                  <a:lnTo>
                    <a:pt x="655" y="239"/>
                  </a:lnTo>
                  <a:lnTo>
                    <a:pt x="655" y="241"/>
                  </a:lnTo>
                  <a:lnTo>
                    <a:pt x="655" y="241"/>
                  </a:lnTo>
                  <a:lnTo>
                    <a:pt x="657" y="241"/>
                  </a:lnTo>
                  <a:lnTo>
                    <a:pt x="657" y="243"/>
                  </a:lnTo>
                  <a:lnTo>
                    <a:pt x="655" y="243"/>
                  </a:lnTo>
                  <a:lnTo>
                    <a:pt x="654" y="243"/>
                  </a:lnTo>
                  <a:lnTo>
                    <a:pt x="654" y="244"/>
                  </a:lnTo>
                  <a:lnTo>
                    <a:pt x="654" y="244"/>
                  </a:lnTo>
                  <a:lnTo>
                    <a:pt x="652" y="244"/>
                  </a:lnTo>
                  <a:lnTo>
                    <a:pt x="652" y="246"/>
                  </a:lnTo>
                  <a:lnTo>
                    <a:pt x="650" y="244"/>
                  </a:lnTo>
                  <a:lnTo>
                    <a:pt x="649" y="243"/>
                  </a:lnTo>
                  <a:lnTo>
                    <a:pt x="649" y="243"/>
                  </a:lnTo>
                  <a:lnTo>
                    <a:pt x="647" y="244"/>
                  </a:lnTo>
                  <a:lnTo>
                    <a:pt x="647" y="246"/>
                  </a:lnTo>
                  <a:lnTo>
                    <a:pt x="647" y="246"/>
                  </a:lnTo>
                  <a:lnTo>
                    <a:pt x="645" y="246"/>
                  </a:lnTo>
                  <a:lnTo>
                    <a:pt x="644" y="246"/>
                  </a:lnTo>
                  <a:lnTo>
                    <a:pt x="644" y="248"/>
                  </a:lnTo>
                  <a:lnTo>
                    <a:pt x="640" y="246"/>
                  </a:lnTo>
                  <a:lnTo>
                    <a:pt x="640" y="244"/>
                  </a:lnTo>
                  <a:lnTo>
                    <a:pt x="638" y="246"/>
                  </a:lnTo>
                  <a:lnTo>
                    <a:pt x="638" y="246"/>
                  </a:lnTo>
                  <a:lnTo>
                    <a:pt x="638" y="248"/>
                  </a:lnTo>
                  <a:lnTo>
                    <a:pt x="640" y="249"/>
                  </a:lnTo>
                  <a:lnTo>
                    <a:pt x="640" y="251"/>
                  </a:lnTo>
                  <a:lnTo>
                    <a:pt x="640" y="253"/>
                  </a:lnTo>
                  <a:lnTo>
                    <a:pt x="638" y="258"/>
                  </a:lnTo>
                  <a:lnTo>
                    <a:pt x="638" y="261"/>
                  </a:lnTo>
                  <a:lnTo>
                    <a:pt x="638" y="266"/>
                  </a:lnTo>
                  <a:lnTo>
                    <a:pt x="640" y="268"/>
                  </a:lnTo>
                  <a:lnTo>
                    <a:pt x="640" y="270"/>
                  </a:lnTo>
                  <a:lnTo>
                    <a:pt x="640" y="272"/>
                  </a:lnTo>
                  <a:lnTo>
                    <a:pt x="640" y="272"/>
                  </a:lnTo>
                  <a:lnTo>
                    <a:pt x="640" y="273"/>
                  </a:lnTo>
                  <a:lnTo>
                    <a:pt x="638" y="275"/>
                  </a:lnTo>
                  <a:lnTo>
                    <a:pt x="637" y="277"/>
                  </a:lnTo>
                  <a:lnTo>
                    <a:pt x="635" y="277"/>
                  </a:lnTo>
                  <a:lnTo>
                    <a:pt x="633" y="278"/>
                  </a:lnTo>
                  <a:lnTo>
                    <a:pt x="632" y="278"/>
                  </a:lnTo>
                  <a:lnTo>
                    <a:pt x="632" y="280"/>
                  </a:lnTo>
                  <a:lnTo>
                    <a:pt x="632" y="280"/>
                  </a:lnTo>
                  <a:lnTo>
                    <a:pt x="632" y="282"/>
                  </a:lnTo>
                  <a:lnTo>
                    <a:pt x="632" y="282"/>
                  </a:lnTo>
                  <a:lnTo>
                    <a:pt x="632" y="280"/>
                  </a:lnTo>
                  <a:lnTo>
                    <a:pt x="633" y="280"/>
                  </a:lnTo>
                  <a:lnTo>
                    <a:pt x="635" y="278"/>
                  </a:lnTo>
                  <a:lnTo>
                    <a:pt x="638" y="278"/>
                  </a:lnTo>
                  <a:lnTo>
                    <a:pt x="640" y="278"/>
                  </a:lnTo>
                  <a:lnTo>
                    <a:pt x="640" y="278"/>
                  </a:lnTo>
                  <a:lnTo>
                    <a:pt x="642" y="280"/>
                  </a:lnTo>
                  <a:lnTo>
                    <a:pt x="644" y="280"/>
                  </a:lnTo>
                  <a:lnTo>
                    <a:pt x="659" y="285"/>
                  </a:lnTo>
                  <a:lnTo>
                    <a:pt x="662" y="285"/>
                  </a:lnTo>
                  <a:lnTo>
                    <a:pt x="666" y="283"/>
                  </a:lnTo>
                  <a:lnTo>
                    <a:pt x="666" y="283"/>
                  </a:lnTo>
                  <a:lnTo>
                    <a:pt x="667" y="283"/>
                  </a:lnTo>
                  <a:lnTo>
                    <a:pt x="669" y="283"/>
                  </a:lnTo>
                  <a:lnTo>
                    <a:pt x="672" y="283"/>
                  </a:lnTo>
                  <a:lnTo>
                    <a:pt x="674" y="285"/>
                  </a:lnTo>
                  <a:lnTo>
                    <a:pt x="676" y="285"/>
                  </a:lnTo>
                  <a:lnTo>
                    <a:pt x="676" y="285"/>
                  </a:lnTo>
                  <a:lnTo>
                    <a:pt x="678" y="285"/>
                  </a:lnTo>
                  <a:lnTo>
                    <a:pt x="681" y="287"/>
                  </a:lnTo>
                  <a:lnTo>
                    <a:pt x="681" y="285"/>
                  </a:lnTo>
                  <a:lnTo>
                    <a:pt x="681" y="285"/>
                  </a:lnTo>
                  <a:lnTo>
                    <a:pt x="683" y="285"/>
                  </a:lnTo>
                  <a:lnTo>
                    <a:pt x="684" y="287"/>
                  </a:lnTo>
                  <a:lnTo>
                    <a:pt x="683" y="285"/>
                  </a:lnTo>
                  <a:lnTo>
                    <a:pt x="683" y="285"/>
                  </a:lnTo>
                  <a:lnTo>
                    <a:pt x="684" y="285"/>
                  </a:lnTo>
                  <a:close/>
                  <a:moveTo>
                    <a:pt x="657" y="413"/>
                  </a:moveTo>
                  <a:lnTo>
                    <a:pt x="659" y="413"/>
                  </a:lnTo>
                  <a:lnTo>
                    <a:pt x="659" y="414"/>
                  </a:lnTo>
                  <a:lnTo>
                    <a:pt x="661" y="414"/>
                  </a:lnTo>
                  <a:lnTo>
                    <a:pt x="662" y="411"/>
                  </a:lnTo>
                  <a:lnTo>
                    <a:pt x="664" y="409"/>
                  </a:lnTo>
                  <a:lnTo>
                    <a:pt x="664" y="407"/>
                  </a:lnTo>
                  <a:lnTo>
                    <a:pt x="664" y="407"/>
                  </a:lnTo>
                  <a:lnTo>
                    <a:pt x="662" y="406"/>
                  </a:lnTo>
                  <a:lnTo>
                    <a:pt x="661" y="406"/>
                  </a:lnTo>
                  <a:lnTo>
                    <a:pt x="661" y="404"/>
                  </a:lnTo>
                  <a:lnTo>
                    <a:pt x="659" y="406"/>
                  </a:lnTo>
                  <a:lnTo>
                    <a:pt x="657" y="406"/>
                  </a:lnTo>
                  <a:lnTo>
                    <a:pt x="657" y="407"/>
                  </a:lnTo>
                  <a:lnTo>
                    <a:pt x="655" y="409"/>
                  </a:lnTo>
                  <a:lnTo>
                    <a:pt x="657" y="411"/>
                  </a:lnTo>
                  <a:lnTo>
                    <a:pt x="657" y="413"/>
                  </a:lnTo>
                  <a:close/>
                  <a:moveTo>
                    <a:pt x="618" y="214"/>
                  </a:moveTo>
                  <a:lnTo>
                    <a:pt x="620" y="216"/>
                  </a:lnTo>
                  <a:lnTo>
                    <a:pt x="620" y="214"/>
                  </a:lnTo>
                  <a:lnTo>
                    <a:pt x="620" y="214"/>
                  </a:lnTo>
                  <a:lnTo>
                    <a:pt x="620" y="214"/>
                  </a:lnTo>
                  <a:lnTo>
                    <a:pt x="618" y="214"/>
                  </a:lnTo>
                  <a:lnTo>
                    <a:pt x="618" y="212"/>
                  </a:lnTo>
                  <a:lnTo>
                    <a:pt x="616" y="210"/>
                  </a:lnTo>
                  <a:lnTo>
                    <a:pt x="616" y="209"/>
                  </a:lnTo>
                  <a:lnTo>
                    <a:pt x="615" y="207"/>
                  </a:lnTo>
                  <a:lnTo>
                    <a:pt x="613" y="205"/>
                  </a:lnTo>
                  <a:lnTo>
                    <a:pt x="611" y="205"/>
                  </a:lnTo>
                  <a:lnTo>
                    <a:pt x="613" y="207"/>
                  </a:lnTo>
                  <a:lnTo>
                    <a:pt x="615" y="209"/>
                  </a:lnTo>
                  <a:lnTo>
                    <a:pt x="615" y="210"/>
                  </a:lnTo>
                  <a:lnTo>
                    <a:pt x="615" y="212"/>
                  </a:lnTo>
                  <a:lnTo>
                    <a:pt x="615" y="217"/>
                  </a:lnTo>
                  <a:lnTo>
                    <a:pt x="615" y="217"/>
                  </a:lnTo>
                  <a:lnTo>
                    <a:pt x="616" y="219"/>
                  </a:lnTo>
                  <a:lnTo>
                    <a:pt x="616" y="219"/>
                  </a:lnTo>
                  <a:lnTo>
                    <a:pt x="616" y="221"/>
                  </a:lnTo>
                  <a:lnTo>
                    <a:pt x="616" y="221"/>
                  </a:lnTo>
                  <a:lnTo>
                    <a:pt x="616" y="221"/>
                  </a:lnTo>
                  <a:lnTo>
                    <a:pt x="616" y="221"/>
                  </a:lnTo>
                  <a:lnTo>
                    <a:pt x="616" y="219"/>
                  </a:lnTo>
                  <a:lnTo>
                    <a:pt x="616" y="217"/>
                  </a:lnTo>
                  <a:lnTo>
                    <a:pt x="616" y="216"/>
                  </a:lnTo>
                  <a:lnTo>
                    <a:pt x="618" y="216"/>
                  </a:lnTo>
                  <a:lnTo>
                    <a:pt x="618" y="214"/>
                  </a:lnTo>
                  <a:close/>
                  <a:moveTo>
                    <a:pt x="577" y="338"/>
                  </a:moveTo>
                  <a:lnTo>
                    <a:pt x="577" y="338"/>
                  </a:lnTo>
                  <a:lnTo>
                    <a:pt x="577" y="338"/>
                  </a:lnTo>
                  <a:lnTo>
                    <a:pt x="577" y="339"/>
                  </a:lnTo>
                  <a:lnTo>
                    <a:pt x="579" y="339"/>
                  </a:lnTo>
                  <a:lnTo>
                    <a:pt x="581" y="338"/>
                  </a:lnTo>
                  <a:lnTo>
                    <a:pt x="582" y="338"/>
                  </a:lnTo>
                  <a:lnTo>
                    <a:pt x="582" y="338"/>
                  </a:lnTo>
                  <a:lnTo>
                    <a:pt x="584" y="338"/>
                  </a:lnTo>
                  <a:lnTo>
                    <a:pt x="584" y="336"/>
                  </a:lnTo>
                  <a:lnTo>
                    <a:pt x="582" y="334"/>
                  </a:lnTo>
                  <a:lnTo>
                    <a:pt x="582" y="333"/>
                  </a:lnTo>
                  <a:lnTo>
                    <a:pt x="581" y="333"/>
                  </a:lnTo>
                  <a:lnTo>
                    <a:pt x="579" y="334"/>
                  </a:lnTo>
                  <a:lnTo>
                    <a:pt x="579" y="334"/>
                  </a:lnTo>
                  <a:lnTo>
                    <a:pt x="579" y="336"/>
                  </a:lnTo>
                  <a:lnTo>
                    <a:pt x="579" y="336"/>
                  </a:lnTo>
                  <a:lnTo>
                    <a:pt x="577" y="338"/>
                  </a:lnTo>
                  <a:close/>
                  <a:moveTo>
                    <a:pt x="679" y="399"/>
                  </a:moveTo>
                  <a:lnTo>
                    <a:pt x="681" y="397"/>
                  </a:lnTo>
                  <a:lnTo>
                    <a:pt x="679" y="394"/>
                  </a:lnTo>
                  <a:lnTo>
                    <a:pt x="679" y="392"/>
                  </a:lnTo>
                  <a:lnTo>
                    <a:pt x="679" y="390"/>
                  </a:lnTo>
                  <a:lnTo>
                    <a:pt x="678" y="390"/>
                  </a:lnTo>
                  <a:lnTo>
                    <a:pt x="678" y="392"/>
                  </a:lnTo>
                  <a:lnTo>
                    <a:pt x="676" y="394"/>
                  </a:lnTo>
                  <a:lnTo>
                    <a:pt x="676" y="396"/>
                  </a:lnTo>
                  <a:lnTo>
                    <a:pt x="676" y="396"/>
                  </a:lnTo>
                  <a:lnTo>
                    <a:pt x="676" y="396"/>
                  </a:lnTo>
                  <a:lnTo>
                    <a:pt x="678" y="396"/>
                  </a:lnTo>
                  <a:lnTo>
                    <a:pt x="678" y="397"/>
                  </a:lnTo>
                  <a:lnTo>
                    <a:pt x="676" y="397"/>
                  </a:lnTo>
                  <a:lnTo>
                    <a:pt x="676" y="397"/>
                  </a:lnTo>
                  <a:lnTo>
                    <a:pt x="676" y="399"/>
                  </a:lnTo>
                  <a:lnTo>
                    <a:pt x="676" y="399"/>
                  </a:lnTo>
                  <a:lnTo>
                    <a:pt x="676" y="399"/>
                  </a:lnTo>
                  <a:lnTo>
                    <a:pt x="676" y="399"/>
                  </a:lnTo>
                  <a:lnTo>
                    <a:pt x="676" y="401"/>
                  </a:lnTo>
                  <a:lnTo>
                    <a:pt x="676" y="401"/>
                  </a:lnTo>
                  <a:lnTo>
                    <a:pt x="676" y="401"/>
                  </a:lnTo>
                  <a:lnTo>
                    <a:pt x="676" y="401"/>
                  </a:lnTo>
                  <a:lnTo>
                    <a:pt x="676" y="401"/>
                  </a:lnTo>
                  <a:lnTo>
                    <a:pt x="676" y="402"/>
                  </a:lnTo>
                  <a:lnTo>
                    <a:pt x="676" y="402"/>
                  </a:lnTo>
                  <a:lnTo>
                    <a:pt x="678" y="401"/>
                  </a:lnTo>
                  <a:lnTo>
                    <a:pt x="678" y="401"/>
                  </a:lnTo>
                  <a:lnTo>
                    <a:pt x="679" y="401"/>
                  </a:lnTo>
                  <a:lnTo>
                    <a:pt x="678" y="399"/>
                  </a:lnTo>
                  <a:lnTo>
                    <a:pt x="678" y="399"/>
                  </a:lnTo>
                  <a:lnTo>
                    <a:pt x="679" y="399"/>
                  </a:lnTo>
                  <a:close/>
                  <a:moveTo>
                    <a:pt x="671" y="404"/>
                  </a:moveTo>
                  <a:lnTo>
                    <a:pt x="672" y="406"/>
                  </a:lnTo>
                  <a:lnTo>
                    <a:pt x="672" y="406"/>
                  </a:lnTo>
                  <a:lnTo>
                    <a:pt x="674" y="407"/>
                  </a:lnTo>
                  <a:lnTo>
                    <a:pt x="674" y="406"/>
                  </a:lnTo>
                  <a:lnTo>
                    <a:pt x="674" y="404"/>
                  </a:lnTo>
                  <a:lnTo>
                    <a:pt x="674" y="404"/>
                  </a:lnTo>
                  <a:lnTo>
                    <a:pt x="672" y="402"/>
                  </a:lnTo>
                  <a:lnTo>
                    <a:pt x="671" y="402"/>
                  </a:lnTo>
                  <a:lnTo>
                    <a:pt x="667" y="402"/>
                  </a:lnTo>
                  <a:lnTo>
                    <a:pt x="666" y="402"/>
                  </a:lnTo>
                  <a:lnTo>
                    <a:pt x="667" y="406"/>
                  </a:lnTo>
                  <a:lnTo>
                    <a:pt x="667" y="407"/>
                  </a:lnTo>
                  <a:lnTo>
                    <a:pt x="666" y="409"/>
                  </a:lnTo>
                  <a:lnTo>
                    <a:pt x="666" y="411"/>
                  </a:lnTo>
                  <a:lnTo>
                    <a:pt x="667" y="413"/>
                  </a:lnTo>
                  <a:lnTo>
                    <a:pt x="667" y="411"/>
                  </a:lnTo>
                  <a:lnTo>
                    <a:pt x="669" y="411"/>
                  </a:lnTo>
                  <a:lnTo>
                    <a:pt x="671" y="409"/>
                  </a:lnTo>
                  <a:lnTo>
                    <a:pt x="671" y="409"/>
                  </a:lnTo>
                  <a:lnTo>
                    <a:pt x="671" y="409"/>
                  </a:lnTo>
                  <a:lnTo>
                    <a:pt x="671" y="409"/>
                  </a:lnTo>
                  <a:lnTo>
                    <a:pt x="671" y="407"/>
                  </a:lnTo>
                  <a:lnTo>
                    <a:pt x="671" y="407"/>
                  </a:lnTo>
                  <a:lnTo>
                    <a:pt x="671" y="406"/>
                  </a:lnTo>
                  <a:lnTo>
                    <a:pt x="671" y="406"/>
                  </a:lnTo>
                  <a:lnTo>
                    <a:pt x="671" y="404"/>
                  </a:lnTo>
                  <a:close/>
                  <a:moveTo>
                    <a:pt x="645" y="401"/>
                  </a:moveTo>
                  <a:lnTo>
                    <a:pt x="647" y="402"/>
                  </a:lnTo>
                  <a:lnTo>
                    <a:pt x="647" y="402"/>
                  </a:lnTo>
                  <a:lnTo>
                    <a:pt x="647" y="402"/>
                  </a:lnTo>
                  <a:lnTo>
                    <a:pt x="649" y="402"/>
                  </a:lnTo>
                  <a:lnTo>
                    <a:pt x="650" y="402"/>
                  </a:lnTo>
                  <a:lnTo>
                    <a:pt x="650" y="401"/>
                  </a:lnTo>
                  <a:lnTo>
                    <a:pt x="650" y="402"/>
                  </a:lnTo>
                  <a:lnTo>
                    <a:pt x="652" y="402"/>
                  </a:lnTo>
                  <a:lnTo>
                    <a:pt x="654" y="402"/>
                  </a:lnTo>
                  <a:lnTo>
                    <a:pt x="655" y="401"/>
                  </a:lnTo>
                  <a:lnTo>
                    <a:pt x="655" y="396"/>
                  </a:lnTo>
                  <a:lnTo>
                    <a:pt x="655" y="394"/>
                  </a:lnTo>
                  <a:lnTo>
                    <a:pt x="655" y="392"/>
                  </a:lnTo>
                  <a:lnTo>
                    <a:pt x="654" y="392"/>
                  </a:lnTo>
                  <a:lnTo>
                    <a:pt x="652" y="392"/>
                  </a:lnTo>
                  <a:lnTo>
                    <a:pt x="650" y="394"/>
                  </a:lnTo>
                  <a:lnTo>
                    <a:pt x="649" y="394"/>
                  </a:lnTo>
                  <a:lnTo>
                    <a:pt x="649" y="394"/>
                  </a:lnTo>
                  <a:lnTo>
                    <a:pt x="649" y="394"/>
                  </a:lnTo>
                  <a:lnTo>
                    <a:pt x="649" y="396"/>
                  </a:lnTo>
                  <a:lnTo>
                    <a:pt x="649" y="396"/>
                  </a:lnTo>
                  <a:lnTo>
                    <a:pt x="647" y="397"/>
                  </a:lnTo>
                  <a:lnTo>
                    <a:pt x="645" y="397"/>
                  </a:lnTo>
                  <a:lnTo>
                    <a:pt x="647" y="399"/>
                  </a:lnTo>
                  <a:lnTo>
                    <a:pt x="647" y="399"/>
                  </a:lnTo>
                  <a:lnTo>
                    <a:pt x="647" y="401"/>
                  </a:lnTo>
                  <a:lnTo>
                    <a:pt x="645" y="401"/>
                  </a:lnTo>
                  <a:close/>
                  <a:moveTo>
                    <a:pt x="625" y="239"/>
                  </a:moveTo>
                  <a:lnTo>
                    <a:pt x="627" y="239"/>
                  </a:lnTo>
                  <a:lnTo>
                    <a:pt x="627" y="238"/>
                  </a:lnTo>
                  <a:lnTo>
                    <a:pt x="628" y="238"/>
                  </a:lnTo>
                  <a:lnTo>
                    <a:pt x="628" y="238"/>
                  </a:lnTo>
                  <a:lnTo>
                    <a:pt x="628" y="238"/>
                  </a:lnTo>
                  <a:lnTo>
                    <a:pt x="628" y="236"/>
                  </a:lnTo>
                  <a:lnTo>
                    <a:pt x="627" y="236"/>
                  </a:lnTo>
                  <a:lnTo>
                    <a:pt x="627" y="234"/>
                  </a:lnTo>
                  <a:lnTo>
                    <a:pt x="625" y="234"/>
                  </a:lnTo>
                  <a:lnTo>
                    <a:pt x="625" y="234"/>
                  </a:lnTo>
                  <a:lnTo>
                    <a:pt x="625" y="233"/>
                  </a:lnTo>
                  <a:lnTo>
                    <a:pt x="623" y="233"/>
                  </a:lnTo>
                  <a:lnTo>
                    <a:pt x="621" y="233"/>
                  </a:lnTo>
                  <a:lnTo>
                    <a:pt x="621" y="233"/>
                  </a:lnTo>
                  <a:lnTo>
                    <a:pt x="620" y="233"/>
                  </a:lnTo>
                  <a:lnTo>
                    <a:pt x="618" y="234"/>
                  </a:lnTo>
                  <a:lnTo>
                    <a:pt x="618" y="236"/>
                  </a:lnTo>
                  <a:lnTo>
                    <a:pt x="618" y="238"/>
                  </a:lnTo>
                  <a:lnTo>
                    <a:pt x="618" y="239"/>
                  </a:lnTo>
                  <a:lnTo>
                    <a:pt x="616" y="239"/>
                  </a:lnTo>
                  <a:lnTo>
                    <a:pt x="613" y="238"/>
                  </a:lnTo>
                  <a:lnTo>
                    <a:pt x="613" y="246"/>
                  </a:lnTo>
                  <a:lnTo>
                    <a:pt x="613" y="246"/>
                  </a:lnTo>
                  <a:lnTo>
                    <a:pt x="616" y="248"/>
                  </a:lnTo>
                  <a:lnTo>
                    <a:pt x="616" y="246"/>
                  </a:lnTo>
                  <a:lnTo>
                    <a:pt x="616" y="243"/>
                  </a:lnTo>
                  <a:lnTo>
                    <a:pt x="616" y="241"/>
                  </a:lnTo>
                  <a:lnTo>
                    <a:pt x="618" y="241"/>
                  </a:lnTo>
                  <a:lnTo>
                    <a:pt x="620" y="241"/>
                  </a:lnTo>
                  <a:lnTo>
                    <a:pt x="620" y="244"/>
                  </a:lnTo>
                  <a:lnTo>
                    <a:pt x="621" y="246"/>
                  </a:lnTo>
                  <a:lnTo>
                    <a:pt x="621" y="246"/>
                  </a:lnTo>
                  <a:lnTo>
                    <a:pt x="621" y="246"/>
                  </a:lnTo>
                  <a:lnTo>
                    <a:pt x="621" y="248"/>
                  </a:lnTo>
                  <a:lnTo>
                    <a:pt x="621" y="248"/>
                  </a:lnTo>
                  <a:lnTo>
                    <a:pt x="620" y="248"/>
                  </a:lnTo>
                  <a:lnTo>
                    <a:pt x="621" y="249"/>
                  </a:lnTo>
                  <a:lnTo>
                    <a:pt x="621" y="248"/>
                  </a:lnTo>
                  <a:lnTo>
                    <a:pt x="623" y="248"/>
                  </a:lnTo>
                  <a:lnTo>
                    <a:pt x="625" y="248"/>
                  </a:lnTo>
                  <a:lnTo>
                    <a:pt x="625" y="246"/>
                  </a:lnTo>
                  <a:lnTo>
                    <a:pt x="625" y="244"/>
                  </a:lnTo>
                  <a:lnTo>
                    <a:pt x="625" y="243"/>
                  </a:lnTo>
                  <a:lnTo>
                    <a:pt x="627" y="243"/>
                  </a:lnTo>
                  <a:lnTo>
                    <a:pt x="627" y="243"/>
                  </a:lnTo>
                  <a:lnTo>
                    <a:pt x="627" y="241"/>
                  </a:lnTo>
                  <a:lnTo>
                    <a:pt x="625" y="241"/>
                  </a:lnTo>
                  <a:lnTo>
                    <a:pt x="625" y="241"/>
                  </a:lnTo>
                  <a:lnTo>
                    <a:pt x="625" y="239"/>
                  </a:lnTo>
                  <a:lnTo>
                    <a:pt x="625" y="239"/>
                  </a:lnTo>
                  <a:close/>
                  <a:moveTo>
                    <a:pt x="771" y="477"/>
                  </a:moveTo>
                  <a:lnTo>
                    <a:pt x="767" y="474"/>
                  </a:lnTo>
                  <a:lnTo>
                    <a:pt x="764" y="470"/>
                  </a:lnTo>
                  <a:lnTo>
                    <a:pt x="762" y="469"/>
                  </a:lnTo>
                  <a:lnTo>
                    <a:pt x="762" y="469"/>
                  </a:lnTo>
                  <a:lnTo>
                    <a:pt x="757" y="460"/>
                  </a:lnTo>
                  <a:lnTo>
                    <a:pt x="756" y="460"/>
                  </a:lnTo>
                  <a:lnTo>
                    <a:pt x="754" y="455"/>
                  </a:lnTo>
                  <a:lnTo>
                    <a:pt x="752" y="455"/>
                  </a:lnTo>
                  <a:lnTo>
                    <a:pt x="749" y="453"/>
                  </a:lnTo>
                  <a:lnTo>
                    <a:pt x="745" y="452"/>
                  </a:lnTo>
                  <a:lnTo>
                    <a:pt x="737" y="448"/>
                  </a:lnTo>
                  <a:lnTo>
                    <a:pt x="735" y="448"/>
                  </a:lnTo>
                  <a:lnTo>
                    <a:pt x="734" y="448"/>
                  </a:lnTo>
                  <a:lnTo>
                    <a:pt x="732" y="448"/>
                  </a:lnTo>
                  <a:lnTo>
                    <a:pt x="730" y="448"/>
                  </a:lnTo>
                  <a:lnTo>
                    <a:pt x="730" y="448"/>
                  </a:lnTo>
                  <a:lnTo>
                    <a:pt x="728" y="446"/>
                  </a:lnTo>
                  <a:lnTo>
                    <a:pt x="727" y="446"/>
                  </a:lnTo>
                  <a:lnTo>
                    <a:pt x="727" y="446"/>
                  </a:lnTo>
                  <a:lnTo>
                    <a:pt x="725" y="446"/>
                  </a:lnTo>
                  <a:lnTo>
                    <a:pt x="725" y="445"/>
                  </a:lnTo>
                  <a:lnTo>
                    <a:pt x="725" y="445"/>
                  </a:lnTo>
                  <a:lnTo>
                    <a:pt x="723" y="445"/>
                  </a:lnTo>
                  <a:lnTo>
                    <a:pt x="722" y="445"/>
                  </a:lnTo>
                  <a:lnTo>
                    <a:pt x="720" y="443"/>
                  </a:lnTo>
                  <a:lnTo>
                    <a:pt x="715" y="440"/>
                  </a:lnTo>
                  <a:lnTo>
                    <a:pt x="711" y="436"/>
                  </a:lnTo>
                  <a:lnTo>
                    <a:pt x="711" y="436"/>
                  </a:lnTo>
                  <a:lnTo>
                    <a:pt x="711" y="435"/>
                  </a:lnTo>
                  <a:lnTo>
                    <a:pt x="706" y="431"/>
                  </a:lnTo>
                  <a:lnTo>
                    <a:pt x="705" y="431"/>
                  </a:lnTo>
                  <a:lnTo>
                    <a:pt x="705" y="431"/>
                  </a:lnTo>
                  <a:lnTo>
                    <a:pt x="703" y="431"/>
                  </a:lnTo>
                  <a:lnTo>
                    <a:pt x="703" y="431"/>
                  </a:lnTo>
                  <a:lnTo>
                    <a:pt x="701" y="429"/>
                  </a:lnTo>
                  <a:lnTo>
                    <a:pt x="696" y="429"/>
                  </a:lnTo>
                  <a:lnTo>
                    <a:pt x="693" y="426"/>
                  </a:lnTo>
                  <a:lnTo>
                    <a:pt x="689" y="424"/>
                  </a:lnTo>
                  <a:lnTo>
                    <a:pt x="688" y="421"/>
                  </a:lnTo>
                  <a:lnTo>
                    <a:pt x="688" y="421"/>
                  </a:lnTo>
                  <a:lnTo>
                    <a:pt x="684" y="423"/>
                  </a:lnTo>
                  <a:lnTo>
                    <a:pt x="683" y="424"/>
                  </a:lnTo>
                  <a:lnTo>
                    <a:pt x="683" y="426"/>
                  </a:lnTo>
                  <a:lnTo>
                    <a:pt x="683" y="428"/>
                  </a:lnTo>
                  <a:lnTo>
                    <a:pt x="683" y="428"/>
                  </a:lnTo>
                  <a:lnTo>
                    <a:pt x="681" y="428"/>
                  </a:lnTo>
                  <a:lnTo>
                    <a:pt x="681" y="428"/>
                  </a:lnTo>
                  <a:lnTo>
                    <a:pt x="679" y="426"/>
                  </a:lnTo>
                  <a:lnTo>
                    <a:pt x="678" y="426"/>
                  </a:lnTo>
                  <a:lnTo>
                    <a:pt x="678" y="426"/>
                  </a:lnTo>
                  <a:lnTo>
                    <a:pt x="674" y="426"/>
                  </a:lnTo>
                  <a:lnTo>
                    <a:pt x="671" y="424"/>
                  </a:lnTo>
                  <a:lnTo>
                    <a:pt x="669" y="424"/>
                  </a:lnTo>
                  <a:lnTo>
                    <a:pt x="669" y="426"/>
                  </a:lnTo>
                  <a:lnTo>
                    <a:pt x="667" y="428"/>
                  </a:lnTo>
                  <a:lnTo>
                    <a:pt x="666" y="428"/>
                  </a:lnTo>
                  <a:lnTo>
                    <a:pt x="664" y="428"/>
                  </a:lnTo>
                  <a:lnTo>
                    <a:pt x="664" y="426"/>
                  </a:lnTo>
                  <a:lnTo>
                    <a:pt x="664" y="424"/>
                  </a:lnTo>
                  <a:lnTo>
                    <a:pt x="666" y="423"/>
                  </a:lnTo>
                  <a:lnTo>
                    <a:pt x="666" y="421"/>
                  </a:lnTo>
                  <a:lnTo>
                    <a:pt x="664" y="421"/>
                  </a:lnTo>
                  <a:lnTo>
                    <a:pt x="664" y="421"/>
                  </a:lnTo>
                  <a:lnTo>
                    <a:pt x="661" y="416"/>
                  </a:lnTo>
                  <a:lnTo>
                    <a:pt x="661" y="414"/>
                  </a:lnTo>
                  <a:lnTo>
                    <a:pt x="655" y="413"/>
                  </a:lnTo>
                  <a:lnTo>
                    <a:pt x="655" y="411"/>
                  </a:lnTo>
                  <a:lnTo>
                    <a:pt x="654" y="409"/>
                  </a:lnTo>
                  <a:lnTo>
                    <a:pt x="654" y="409"/>
                  </a:lnTo>
                  <a:lnTo>
                    <a:pt x="654" y="407"/>
                  </a:lnTo>
                  <a:lnTo>
                    <a:pt x="652" y="409"/>
                  </a:lnTo>
                  <a:lnTo>
                    <a:pt x="652" y="409"/>
                  </a:lnTo>
                  <a:lnTo>
                    <a:pt x="650" y="409"/>
                  </a:lnTo>
                  <a:lnTo>
                    <a:pt x="649" y="409"/>
                  </a:lnTo>
                  <a:lnTo>
                    <a:pt x="647" y="407"/>
                  </a:lnTo>
                  <a:lnTo>
                    <a:pt x="645" y="407"/>
                  </a:lnTo>
                  <a:lnTo>
                    <a:pt x="644" y="406"/>
                  </a:lnTo>
                  <a:lnTo>
                    <a:pt x="638" y="401"/>
                  </a:lnTo>
                  <a:lnTo>
                    <a:pt x="637" y="401"/>
                  </a:lnTo>
                  <a:lnTo>
                    <a:pt x="633" y="401"/>
                  </a:lnTo>
                  <a:lnTo>
                    <a:pt x="632" y="399"/>
                  </a:lnTo>
                  <a:lnTo>
                    <a:pt x="628" y="396"/>
                  </a:lnTo>
                  <a:lnTo>
                    <a:pt x="627" y="396"/>
                  </a:lnTo>
                  <a:lnTo>
                    <a:pt x="627" y="394"/>
                  </a:lnTo>
                  <a:lnTo>
                    <a:pt x="625" y="387"/>
                  </a:lnTo>
                  <a:lnTo>
                    <a:pt x="623" y="384"/>
                  </a:lnTo>
                  <a:lnTo>
                    <a:pt x="623" y="384"/>
                  </a:lnTo>
                  <a:lnTo>
                    <a:pt x="623" y="382"/>
                  </a:lnTo>
                  <a:lnTo>
                    <a:pt x="621" y="382"/>
                  </a:lnTo>
                  <a:lnTo>
                    <a:pt x="618" y="380"/>
                  </a:lnTo>
                  <a:lnTo>
                    <a:pt x="615" y="379"/>
                  </a:lnTo>
                  <a:lnTo>
                    <a:pt x="613" y="377"/>
                  </a:lnTo>
                  <a:lnTo>
                    <a:pt x="611" y="377"/>
                  </a:lnTo>
                  <a:lnTo>
                    <a:pt x="611" y="377"/>
                  </a:lnTo>
                  <a:lnTo>
                    <a:pt x="608" y="373"/>
                  </a:lnTo>
                  <a:lnTo>
                    <a:pt x="606" y="373"/>
                  </a:lnTo>
                  <a:lnTo>
                    <a:pt x="603" y="372"/>
                  </a:lnTo>
                  <a:lnTo>
                    <a:pt x="603" y="372"/>
                  </a:lnTo>
                  <a:lnTo>
                    <a:pt x="599" y="370"/>
                  </a:lnTo>
                  <a:lnTo>
                    <a:pt x="596" y="367"/>
                  </a:lnTo>
                  <a:lnTo>
                    <a:pt x="593" y="365"/>
                  </a:lnTo>
                  <a:lnTo>
                    <a:pt x="591" y="362"/>
                  </a:lnTo>
                  <a:lnTo>
                    <a:pt x="586" y="360"/>
                  </a:lnTo>
                  <a:lnTo>
                    <a:pt x="584" y="360"/>
                  </a:lnTo>
                  <a:lnTo>
                    <a:pt x="584" y="358"/>
                  </a:lnTo>
                  <a:lnTo>
                    <a:pt x="582" y="356"/>
                  </a:lnTo>
                  <a:lnTo>
                    <a:pt x="581" y="356"/>
                  </a:lnTo>
                  <a:lnTo>
                    <a:pt x="579" y="356"/>
                  </a:lnTo>
                  <a:lnTo>
                    <a:pt x="577" y="355"/>
                  </a:lnTo>
                  <a:lnTo>
                    <a:pt x="577" y="355"/>
                  </a:lnTo>
                  <a:lnTo>
                    <a:pt x="574" y="353"/>
                  </a:lnTo>
                  <a:lnTo>
                    <a:pt x="574" y="351"/>
                  </a:lnTo>
                  <a:lnTo>
                    <a:pt x="572" y="351"/>
                  </a:lnTo>
                  <a:lnTo>
                    <a:pt x="571" y="351"/>
                  </a:lnTo>
                  <a:lnTo>
                    <a:pt x="571" y="351"/>
                  </a:lnTo>
                  <a:lnTo>
                    <a:pt x="567" y="350"/>
                  </a:lnTo>
                  <a:lnTo>
                    <a:pt x="564" y="350"/>
                  </a:lnTo>
                  <a:lnTo>
                    <a:pt x="557" y="343"/>
                  </a:lnTo>
                  <a:lnTo>
                    <a:pt x="555" y="339"/>
                  </a:lnTo>
                  <a:lnTo>
                    <a:pt x="552" y="331"/>
                  </a:lnTo>
                  <a:lnTo>
                    <a:pt x="550" y="328"/>
                  </a:lnTo>
                  <a:lnTo>
                    <a:pt x="550" y="324"/>
                  </a:lnTo>
                  <a:lnTo>
                    <a:pt x="550" y="324"/>
                  </a:lnTo>
                  <a:lnTo>
                    <a:pt x="548" y="323"/>
                  </a:lnTo>
                  <a:lnTo>
                    <a:pt x="550" y="323"/>
                  </a:lnTo>
                  <a:lnTo>
                    <a:pt x="550" y="323"/>
                  </a:lnTo>
                  <a:lnTo>
                    <a:pt x="552" y="323"/>
                  </a:lnTo>
                  <a:lnTo>
                    <a:pt x="554" y="323"/>
                  </a:lnTo>
                  <a:lnTo>
                    <a:pt x="554" y="323"/>
                  </a:lnTo>
                  <a:lnTo>
                    <a:pt x="555" y="323"/>
                  </a:lnTo>
                  <a:lnTo>
                    <a:pt x="555" y="321"/>
                  </a:lnTo>
                  <a:lnTo>
                    <a:pt x="555" y="321"/>
                  </a:lnTo>
                  <a:lnTo>
                    <a:pt x="559" y="319"/>
                  </a:lnTo>
                  <a:lnTo>
                    <a:pt x="560" y="317"/>
                  </a:lnTo>
                  <a:lnTo>
                    <a:pt x="562" y="317"/>
                  </a:lnTo>
                  <a:lnTo>
                    <a:pt x="562" y="316"/>
                  </a:lnTo>
                  <a:lnTo>
                    <a:pt x="564" y="311"/>
                  </a:lnTo>
                  <a:lnTo>
                    <a:pt x="565" y="309"/>
                  </a:lnTo>
                  <a:lnTo>
                    <a:pt x="569" y="300"/>
                  </a:lnTo>
                  <a:lnTo>
                    <a:pt x="571" y="299"/>
                  </a:lnTo>
                  <a:lnTo>
                    <a:pt x="572" y="297"/>
                  </a:lnTo>
                  <a:lnTo>
                    <a:pt x="574" y="297"/>
                  </a:lnTo>
                  <a:lnTo>
                    <a:pt x="576" y="295"/>
                  </a:lnTo>
                  <a:lnTo>
                    <a:pt x="581" y="287"/>
                  </a:lnTo>
                  <a:lnTo>
                    <a:pt x="582" y="283"/>
                  </a:lnTo>
                  <a:lnTo>
                    <a:pt x="584" y="282"/>
                  </a:lnTo>
                  <a:lnTo>
                    <a:pt x="584" y="282"/>
                  </a:lnTo>
                  <a:lnTo>
                    <a:pt x="586" y="280"/>
                  </a:lnTo>
                  <a:lnTo>
                    <a:pt x="588" y="280"/>
                  </a:lnTo>
                  <a:lnTo>
                    <a:pt x="588" y="280"/>
                  </a:lnTo>
                  <a:lnTo>
                    <a:pt x="589" y="280"/>
                  </a:lnTo>
                  <a:lnTo>
                    <a:pt x="589" y="280"/>
                  </a:lnTo>
                  <a:lnTo>
                    <a:pt x="591" y="278"/>
                  </a:lnTo>
                  <a:lnTo>
                    <a:pt x="593" y="278"/>
                  </a:lnTo>
                  <a:lnTo>
                    <a:pt x="594" y="277"/>
                  </a:lnTo>
                  <a:lnTo>
                    <a:pt x="596" y="278"/>
                  </a:lnTo>
                  <a:lnTo>
                    <a:pt x="594" y="273"/>
                  </a:lnTo>
                  <a:lnTo>
                    <a:pt x="596" y="258"/>
                  </a:lnTo>
                  <a:lnTo>
                    <a:pt x="599" y="256"/>
                  </a:lnTo>
                  <a:lnTo>
                    <a:pt x="603" y="253"/>
                  </a:lnTo>
                  <a:lnTo>
                    <a:pt x="603" y="251"/>
                  </a:lnTo>
                  <a:lnTo>
                    <a:pt x="603" y="249"/>
                  </a:lnTo>
                  <a:lnTo>
                    <a:pt x="603" y="249"/>
                  </a:lnTo>
                  <a:lnTo>
                    <a:pt x="603" y="248"/>
                  </a:lnTo>
                  <a:lnTo>
                    <a:pt x="603" y="248"/>
                  </a:lnTo>
                  <a:lnTo>
                    <a:pt x="603" y="248"/>
                  </a:lnTo>
                  <a:lnTo>
                    <a:pt x="604" y="246"/>
                  </a:lnTo>
                  <a:lnTo>
                    <a:pt x="604" y="244"/>
                  </a:lnTo>
                  <a:lnTo>
                    <a:pt x="603" y="244"/>
                  </a:lnTo>
                  <a:lnTo>
                    <a:pt x="606" y="239"/>
                  </a:lnTo>
                  <a:lnTo>
                    <a:pt x="608" y="236"/>
                  </a:lnTo>
                  <a:lnTo>
                    <a:pt x="608" y="234"/>
                  </a:lnTo>
                  <a:lnTo>
                    <a:pt x="610" y="233"/>
                  </a:lnTo>
                  <a:lnTo>
                    <a:pt x="610" y="233"/>
                  </a:lnTo>
                  <a:lnTo>
                    <a:pt x="610" y="231"/>
                  </a:lnTo>
                  <a:lnTo>
                    <a:pt x="610" y="231"/>
                  </a:lnTo>
                  <a:lnTo>
                    <a:pt x="608" y="231"/>
                  </a:lnTo>
                  <a:lnTo>
                    <a:pt x="608" y="231"/>
                  </a:lnTo>
                  <a:lnTo>
                    <a:pt x="608" y="231"/>
                  </a:lnTo>
                  <a:lnTo>
                    <a:pt x="606" y="231"/>
                  </a:lnTo>
                  <a:lnTo>
                    <a:pt x="606" y="233"/>
                  </a:lnTo>
                  <a:lnTo>
                    <a:pt x="606" y="233"/>
                  </a:lnTo>
                  <a:lnTo>
                    <a:pt x="606" y="233"/>
                  </a:lnTo>
                  <a:lnTo>
                    <a:pt x="603" y="238"/>
                  </a:lnTo>
                  <a:lnTo>
                    <a:pt x="601" y="239"/>
                  </a:lnTo>
                  <a:lnTo>
                    <a:pt x="598" y="239"/>
                  </a:lnTo>
                  <a:lnTo>
                    <a:pt x="594" y="239"/>
                  </a:lnTo>
                  <a:lnTo>
                    <a:pt x="593" y="236"/>
                  </a:lnTo>
                  <a:lnTo>
                    <a:pt x="594" y="234"/>
                  </a:lnTo>
                  <a:lnTo>
                    <a:pt x="596" y="233"/>
                  </a:lnTo>
                  <a:lnTo>
                    <a:pt x="596" y="233"/>
                  </a:lnTo>
                  <a:lnTo>
                    <a:pt x="596" y="233"/>
                  </a:lnTo>
                  <a:lnTo>
                    <a:pt x="596" y="231"/>
                  </a:lnTo>
                  <a:lnTo>
                    <a:pt x="594" y="233"/>
                  </a:lnTo>
                  <a:lnTo>
                    <a:pt x="593" y="231"/>
                  </a:lnTo>
                  <a:lnTo>
                    <a:pt x="591" y="227"/>
                  </a:lnTo>
                  <a:lnTo>
                    <a:pt x="589" y="226"/>
                  </a:lnTo>
                  <a:lnTo>
                    <a:pt x="589" y="224"/>
                  </a:lnTo>
                  <a:lnTo>
                    <a:pt x="591" y="224"/>
                  </a:lnTo>
                  <a:lnTo>
                    <a:pt x="591" y="224"/>
                  </a:lnTo>
                  <a:lnTo>
                    <a:pt x="591" y="222"/>
                  </a:lnTo>
                  <a:lnTo>
                    <a:pt x="591" y="222"/>
                  </a:lnTo>
                  <a:lnTo>
                    <a:pt x="593" y="221"/>
                  </a:lnTo>
                  <a:lnTo>
                    <a:pt x="591" y="219"/>
                  </a:lnTo>
                  <a:lnTo>
                    <a:pt x="591" y="216"/>
                  </a:lnTo>
                  <a:lnTo>
                    <a:pt x="591" y="214"/>
                  </a:lnTo>
                  <a:lnTo>
                    <a:pt x="593" y="212"/>
                  </a:lnTo>
                  <a:lnTo>
                    <a:pt x="594" y="212"/>
                  </a:lnTo>
                  <a:lnTo>
                    <a:pt x="598" y="216"/>
                  </a:lnTo>
                  <a:lnTo>
                    <a:pt x="598" y="214"/>
                  </a:lnTo>
                  <a:lnTo>
                    <a:pt x="598" y="214"/>
                  </a:lnTo>
                  <a:lnTo>
                    <a:pt x="599" y="214"/>
                  </a:lnTo>
                  <a:lnTo>
                    <a:pt x="601" y="212"/>
                  </a:lnTo>
                  <a:lnTo>
                    <a:pt x="601" y="212"/>
                  </a:lnTo>
                  <a:lnTo>
                    <a:pt x="601" y="212"/>
                  </a:lnTo>
                  <a:lnTo>
                    <a:pt x="599" y="210"/>
                  </a:lnTo>
                  <a:lnTo>
                    <a:pt x="599" y="210"/>
                  </a:lnTo>
                  <a:lnTo>
                    <a:pt x="599" y="210"/>
                  </a:lnTo>
                  <a:lnTo>
                    <a:pt x="599" y="212"/>
                  </a:lnTo>
                  <a:lnTo>
                    <a:pt x="598" y="212"/>
                  </a:lnTo>
                  <a:lnTo>
                    <a:pt x="598" y="210"/>
                  </a:lnTo>
                  <a:lnTo>
                    <a:pt x="598" y="210"/>
                  </a:lnTo>
                  <a:lnTo>
                    <a:pt x="598" y="210"/>
                  </a:lnTo>
                  <a:lnTo>
                    <a:pt x="598" y="210"/>
                  </a:lnTo>
                  <a:lnTo>
                    <a:pt x="598" y="209"/>
                  </a:lnTo>
                  <a:lnTo>
                    <a:pt x="598" y="209"/>
                  </a:lnTo>
                  <a:lnTo>
                    <a:pt x="596" y="207"/>
                  </a:lnTo>
                  <a:lnTo>
                    <a:pt x="596" y="207"/>
                  </a:lnTo>
                  <a:lnTo>
                    <a:pt x="594" y="207"/>
                  </a:lnTo>
                  <a:lnTo>
                    <a:pt x="594" y="204"/>
                  </a:lnTo>
                  <a:lnTo>
                    <a:pt x="596" y="200"/>
                  </a:lnTo>
                  <a:lnTo>
                    <a:pt x="596" y="200"/>
                  </a:lnTo>
                  <a:lnTo>
                    <a:pt x="596" y="199"/>
                  </a:lnTo>
                  <a:lnTo>
                    <a:pt x="598" y="199"/>
                  </a:lnTo>
                  <a:lnTo>
                    <a:pt x="599" y="197"/>
                  </a:lnTo>
                  <a:lnTo>
                    <a:pt x="599" y="199"/>
                  </a:lnTo>
                  <a:lnTo>
                    <a:pt x="601" y="200"/>
                  </a:lnTo>
                  <a:lnTo>
                    <a:pt x="601" y="197"/>
                  </a:lnTo>
                  <a:lnTo>
                    <a:pt x="603" y="195"/>
                  </a:lnTo>
                  <a:lnTo>
                    <a:pt x="604" y="193"/>
                  </a:lnTo>
                  <a:lnTo>
                    <a:pt x="606" y="195"/>
                  </a:lnTo>
                  <a:lnTo>
                    <a:pt x="606" y="197"/>
                  </a:lnTo>
                  <a:lnTo>
                    <a:pt x="606" y="200"/>
                  </a:lnTo>
                  <a:lnTo>
                    <a:pt x="608" y="202"/>
                  </a:lnTo>
                  <a:lnTo>
                    <a:pt x="608" y="202"/>
                  </a:lnTo>
                  <a:lnTo>
                    <a:pt x="608" y="200"/>
                  </a:lnTo>
                  <a:lnTo>
                    <a:pt x="608" y="197"/>
                  </a:lnTo>
                  <a:lnTo>
                    <a:pt x="608" y="195"/>
                  </a:lnTo>
                  <a:lnTo>
                    <a:pt x="608" y="195"/>
                  </a:lnTo>
                  <a:lnTo>
                    <a:pt x="608" y="193"/>
                  </a:lnTo>
                  <a:lnTo>
                    <a:pt x="610" y="193"/>
                  </a:lnTo>
                  <a:lnTo>
                    <a:pt x="611" y="193"/>
                  </a:lnTo>
                  <a:lnTo>
                    <a:pt x="611" y="193"/>
                  </a:lnTo>
                  <a:lnTo>
                    <a:pt x="610" y="193"/>
                  </a:lnTo>
                  <a:lnTo>
                    <a:pt x="615" y="185"/>
                  </a:lnTo>
                  <a:lnTo>
                    <a:pt x="616" y="185"/>
                  </a:lnTo>
                  <a:lnTo>
                    <a:pt x="616" y="188"/>
                  </a:lnTo>
                  <a:lnTo>
                    <a:pt x="616" y="190"/>
                  </a:lnTo>
                  <a:lnTo>
                    <a:pt x="616" y="192"/>
                  </a:lnTo>
                  <a:lnTo>
                    <a:pt x="616" y="193"/>
                  </a:lnTo>
                  <a:lnTo>
                    <a:pt x="616" y="195"/>
                  </a:lnTo>
                  <a:lnTo>
                    <a:pt x="618" y="195"/>
                  </a:lnTo>
                  <a:lnTo>
                    <a:pt x="620" y="195"/>
                  </a:lnTo>
                  <a:lnTo>
                    <a:pt x="621" y="195"/>
                  </a:lnTo>
                  <a:lnTo>
                    <a:pt x="621" y="193"/>
                  </a:lnTo>
                  <a:lnTo>
                    <a:pt x="621" y="193"/>
                  </a:lnTo>
                  <a:lnTo>
                    <a:pt x="621" y="193"/>
                  </a:lnTo>
                  <a:lnTo>
                    <a:pt x="621" y="192"/>
                  </a:lnTo>
                  <a:lnTo>
                    <a:pt x="623" y="192"/>
                  </a:lnTo>
                  <a:lnTo>
                    <a:pt x="623" y="193"/>
                  </a:lnTo>
                  <a:lnTo>
                    <a:pt x="625" y="192"/>
                  </a:lnTo>
                  <a:lnTo>
                    <a:pt x="625" y="190"/>
                  </a:lnTo>
                  <a:lnTo>
                    <a:pt x="623" y="190"/>
                  </a:lnTo>
                  <a:lnTo>
                    <a:pt x="623" y="188"/>
                  </a:lnTo>
                  <a:lnTo>
                    <a:pt x="623" y="187"/>
                  </a:lnTo>
                  <a:lnTo>
                    <a:pt x="625" y="187"/>
                  </a:lnTo>
                  <a:lnTo>
                    <a:pt x="625" y="187"/>
                  </a:lnTo>
                  <a:lnTo>
                    <a:pt x="627" y="188"/>
                  </a:lnTo>
                  <a:lnTo>
                    <a:pt x="628" y="190"/>
                  </a:lnTo>
                  <a:lnTo>
                    <a:pt x="630" y="188"/>
                  </a:lnTo>
                  <a:lnTo>
                    <a:pt x="630" y="188"/>
                  </a:lnTo>
                  <a:lnTo>
                    <a:pt x="632" y="187"/>
                  </a:lnTo>
                  <a:lnTo>
                    <a:pt x="630" y="185"/>
                  </a:lnTo>
                  <a:lnTo>
                    <a:pt x="630" y="185"/>
                  </a:lnTo>
                  <a:lnTo>
                    <a:pt x="630" y="183"/>
                  </a:lnTo>
                  <a:lnTo>
                    <a:pt x="630" y="182"/>
                  </a:lnTo>
                  <a:lnTo>
                    <a:pt x="630" y="180"/>
                  </a:lnTo>
                  <a:lnTo>
                    <a:pt x="632" y="180"/>
                  </a:lnTo>
                  <a:lnTo>
                    <a:pt x="633" y="180"/>
                  </a:lnTo>
                  <a:lnTo>
                    <a:pt x="635" y="180"/>
                  </a:lnTo>
                  <a:lnTo>
                    <a:pt x="635" y="180"/>
                  </a:lnTo>
                  <a:lnTo>
                    <a:pt x="635" y="183"/>
                  </a:lnTo>
                  <a:lnTo>
                    <a:pt x="635" y="187"/>
                  </a:lnTo>
                  <a:lnTo>
                    <a:pt x="635" y="188"/>
                  </a:lnTo>
                  <a:lnTo>
                    <a:pt x="637" y="190"/>
                  </a:lnTo>
                  <a:lnTo>
                    <a:pt x="637" y="193"/>
                  </a:lnTo>
                  <a:lnTo>
                    <a:pt x="637" y="195"/>
                  </a:lnTo>
                  <a:lnTo>
                    <a:pt x="637" y="195"/>
                  </a:lnTo>
                  <a:lnTo>
                    <a:pt x="635" y="195"/>
                  </a:lnTo>
                  <a:lnTo>
                    <a:pt x="633" y="195"/>
                  </a:lnTo>
                  <a:lnTo>
                    <a:pt x="633" y="195"/>
                  </a:lnTo>
                  <a:lnTo>
                    <a:pt x="633" y="197"/>
                  </a:lnTo>
                  <a:lnTo>
                    <a:pt x="633" y="199"/>
                  </a:lnTo>
                  <a:lnTo>
                    <a:pt x="633" y="199"/>
                  </a:lnTo>
                  <a:lnTo>
                    <a:pt x="632" y="200"/>
                  </a:lnTo>
                  <a:lnTo>
                    <a:pt x="632" y="200"/>
                  </a:lnTo>
                  <a:lnTo>
                    <a:pt x="632" y="200"/>
                  </a:lnTo>
                  <a:lnTo>
                    <a:pt x="633" y="202"/>
                  </a:lnTo>
                  <a:lnTo>
                    <a:pt x="632" y="202"/>
                  </a:lnTo>
                  <a:lnTo>
                    <a:pt x="633" y="202"/>
                  </a:lnTo>
                  <a:lnTo>
                    <a:pt x="635" y="200"/>
                  </a:lnTo>
                  <a:lnTo>
                    <a:pt x="637" y="199"/>
                  </a:lnTo>
                  <a:lnTo>
                    <a:pt x="638" y="197"/>
                  </a:lnTo>
                  <a:lnTo>
                    <a:pt x="640" y="195"/>
                  </a:lnTo>
                  <a:lnTo>
                    <a:pt x="642" y="193"/>
                  </a:lnTo>
                  <a:lnTo>
                    <a:pt x="642" y="193"/>
                  </a:lnTo>
                  <a:lnTo>
                    <a:pt x="642" y="195"/>
                  </a:lnTo>
                  <a:lnTo>
                    <a:pt x="642" y="195"/>
                  </a:lnTo>
                  <a:lnTo>
                    <a:pt x="642" y="197"/>
                  </a:lnTo>
                  <a:lnTo>
                    <a:pt x="644" y="195"/>
                  </a:lnTo>
                  <a:lnTo>
                    <a:pt x="644" y="195"/>
                  </a:lnTo>
                  <a:lnTo>
                    <a:pt x="644" y="192"/>
                  </a:lnTo>
                  <a:lnTo>
                    <a:pt x="645" y="190"/>
                  </a:lnTo>
                  <a:lnTo>
                    <a:pt x="647" y="187"/>
                  </a:lnTo>
                  <a:lnTo>
                    <a:pt x="649" y="187"/>
                  </a:lnTo>
                  <a:lnTo>
                    <a:pt x="650" y="185"/>
                  </a:lnTo>
                  <a:lnTo>
                    <a:pt x="652" y="180"/>
                  </a:lnTo>
                  <a:lnTo>
                    <a:pt x="649" y="178"/>
                  </a:lnTo>
                  <a:lnTo>
                    <a:pt x="649" y="178"/>
                  </a:lnTo>
                  <a:lnTo>
                    <a:pt x="649" y="176"/>
                  </a:lnTo>
                  <a:lnTo>
                    <a:pt x="649" y="176"/>
                  </a:lnTo>
                  <a:lnTo>
                    <a:pt x="647" y="176"/>
                  </a:lnTo>
                  <a:lnTo>
                    <a:pt x="647" y="176"/>
                  </a:lnTo>
                  <a:lnTo>
                    <a:pt x="645" y="176"/>
                  </a:lnTo>
                  <a:lnTo>
                    <a:pt x="645" y="175"/>
                  </a:lnTo>
                  <a:lnTo>
                    <a:pt x="645" y="175"/>
                  </a:lnTo>
                  <a:lnTo>
                    <a:pt x="645" y="173"/>
                  </a:lnTo>
                  <a:lnTo>
                    <a:pt x="645" y="173"/>
                  </a:lnTo>
                  <a:lnTo>
                    <a:pt x="647" y="173"/>
                  </a:lnTo>
                  <a:lnTo>
                    <a:pt x="647" y="171"/>
                  </a:lnTo>
                  <a:lnTo>
                    <a:pt x="649" y="173"/>
                  </a:lnTo>
                  <a:lnTo>
                    <a:pt x="649" y="173"/>
                  </a:lnTo>
                  <a:lnTo>
                    <a:pt x="649" y="173"/>
                  </a:lnTo>
                  <a:lnTo>
                    <a:pt x="650" y="171"/>
                  </a:lnTo>
                  <a:lnTo>
                    <a:pt x="650" y="171"/>
                  </a:lnTo>
                  <a:lnTo>
                    <a:pt x="650" y="171"/>
                  </a:lnTo>
                  <a:lnTo>
                    <a:pt x="652" y="171"/>
                  </a:lnTo>
                  <a:lnTo>
                    <a:pt x="652" y="175"/>
                  </a:lnTo>
                  <a:lnTo>
                    <a:pt x="654" y="175"/>
                  </a:lnTo>
                  <a:lnTo>
                    <a:pt x="655" y="173"/>
                  </a:lnTo>
                  <a:lnTo>
                    <a:pt x="655" y="173"/>
                  </a:lnTo>
                  <a:lnTo>
                    <a:pt x="657" y="173"/>
                  </a:lnTo>
                  <a:lnTo>
                    <a:pt x="657" y="175"/>
                  </a:lnTo>
                  <a:lnTo>
                    <a:pt x="657" y="175"/>
                  </a:lnTo>
                  <a:lnTo>
                    <a:pt x="657" y="175"/>
                  </a:lnTo>
                  <a:lnTo>
                    <a:pt x="659" y="176"/>
                  </a:lnTo>
                  <a:lnTo>
                    <a:pt x="659" y="176"/>
                  </a:lnTo>
                  <a:lnTo>
                    <a:pt x="659" y="175"/>
                  </a:lnTo>
                  <a:lnTo>
                    <a:pt x="659" y="173"/>
                  </a:lnTo>
                  <a:lnTo>
                    <a:pt x="659" y="171"/>
                  </a:lnTo>
                  <a:lnTo>
                    <a:pt x="659" y="171"/>
                  </a:lnTo>
                  <a:lnTo>
                    <a:pt x="657" y="170"/>
                  </a:lnTo>
                  <a:lnTo>
                    <a:pt x="652" y="168"/>
                  </a:lnTo>
                  <a:lnTo>
                    <a:pt x="650" y="168"/>
                  </a:lnTo>
                  <a:lnTo>
                    <a:pt x="650" y="168"/>
                  </a:lnTo>
                  <a:lnTo>
                    <a:pt x="650" y="166"/>
                  </a:lnTo>
                  <a:lnTo>
                    <a:pt x="650" y="165"/>
                  </a:lnTo>
                  <a:lnTo>
                    <a:pt x="649" y="165"/>
                  </a:lnTo>
                  <a:lnTo>
                    <a:pt x="645" y="163"/>
                  </a:lnTo>
                  <a:lnTo>
                    <a:pt x="645" y="161"/>
                  </a:lnTo>
                  <a:lnTo>
                    <a:pt x="645" y="159"/>
                  </a:lnTo>
                  <a:lnTo>
                    <a:pt x="644" y="158"/>
                  </a:lnTo>
                  <a:lnTo>
                    <a:pt x="644" y="156"/>
                  </a:lnTo>
                  <a:lnTo>
                    <a:pt x="644" y="154"/>
                  </a:lnTo>
                  <a:lnTo>
                    <a:pt x="645" y="156"/>
                  </a:lnTo>
                  <a:lnTo>
                    <a:pt x="649" y="159"/>
                  </a:lnTo>
                  <a:lnTo>
                    <a:pt x="650" y="159"/>
                  </a:lnTo>
                  <a:lnTo>
                    <a:pt x="650" y="158"/>
                  </a:lnTo>
                  <a:lnTo>
                    <a:pt x="650" y="158"/>
                  </a:lnTo>
                  <a:lnTo>
                    <a:pt x="650" y="156"/>
                  </a:lnTo>
                  <a:lnTo>
                    <a:pt x="650" y="154"/>
                  </a:lnTo>
                  <a:lnTo>
                    <a:pt x="649" y="153"/>
                  </a:lnTo>
                  <a:lnTo>
                    <a:pt x="650" y="153"/>
                  </a:lnTo>
                  <a:lnTo>
                    <a:pt x="650" y="153"/>
                  </a:lnTo>
                  <a:lnTo>
                    <a:pt x="652" y="153"/>
                  </a:lnTo>
                  <a:lnTo>
                    <a:pt x="652" y="153"/>
                  </a:lnTo>
                  <a:lnTo>
                    <a:pt x="652" y="154"/>
                  </a:lnTo>
                  <a:lnTo>
                    <a:pt x="652" y="154"/>
                  </a:lnTo>
                  <a:lnTo>
                    <a:pt x="654" y="158"/>
                  </a:lnTo>
                  <a:lnTo>
                    <a:pt x="654" y="158"/>
                  </a:lnTo>
                  <a:lnTo>
                    <a:pt x="654" y="159"/>
                  </a:lnTo>
                  <a:lnTo>
                    <a:pt x="654" y="161"/>
                  </a:lnTo>
                  <a:lnTo>
                    <a:pt x="655" y="161"/>
                  </a:lnTo>
                  <a:lnTo>
                    <a:pt x="657" y="159"/>
                  </a:lnTo>
                  <a:lnTo>
                    <a:pt x="657" y="158"/>
                  </a:lnTo>
                  <a:lnTo>
                    <a:pt x="657" y="158"/>
                  </a:lnTo>
                  <a:lnTo>
                    <a:pt x="657" y="156"/>
                  </a:lnTo>
                  <a:lnTo>
                    <a:pt x="657" y="156"/>
                  </a:lnTo>
                  <a:lnTo>
                    <a:pt x="655" y="153"/>
                  </a:lnTo>
                  <a:lnTo>
                    <a:pt x="655" y="153"/>
                  </a:lnTo>
                  <a:lnTo>
                    <a:pt x="655" y="151"/>
                  </a:lnTo>
                  <a:lnTo>
                    <a:pt x="657" y="149"/>
                  </a:lnTo>
                  <a:lnTo>
                    <a:pt x="661" y="149"/>
                  </a:lnTo>
                  <a:lnTo>
                    <a:pt x="662" y="149"/>
                  </a:lnTo>
                  <a:lnTo>
                    <a:pt x="662" y="148"/>
                  </a:lnTo>
                  <a:lnTo>
                    <a:pt x="662" y="144"/>
                  </a:lnTo>
                  <a:lnTo>
                    <a:pt x="664" y="143"/>
                  </a:lnTo>
                  <a:lnTo>
                    <a:pt x="666" y="139"/>
                  </a:lnTo>
                  <a:lnTo>
                    <a:pt x="667" y="137"/>
                  </a:lnTo>
                  <a:lnTo>
                    <a:pt x="669" y="137"/>
                  </a:lnTo>
                  <a:lnTo>
                    <a:pt x="667" y="136"/>
                  </a:lnTo>
                  <a:lnTo>
                    <a:pt x="667" y="132"/>
                  </a:lnTo>
                  <a:lnTo>
                    <a:pt x="667" y="131"/>
                  </a:lnTo>
                  <a:lnTo>
                    <a:pt x="669" y="129"/>
                  </a:lnTo>
                  <a:lnTo>
                    <a:pt x="669" y="129"/>
                  </a:lnTo>
                  <a:lnTo>
                    <a:pt x="671" y="127"/>
                  </a:lnTo>
                  <a:lnTo>
                    <a:pt x="671" y="127"/>
                  </a:lnTo>
                  <a:lnTo>
                    <a:pt x="672" y="127"/>
                  </a:lnTo>
                  <a:lnTo>
                    <a:pt x="672" y="129"/>
                  </a:lnTo>
                  <a:lnTo>
                    <a:pt x="672" y="129"/>
                  </a:lnTo>
                  <a:lnTo>
                    <a:pt x="672" y="131"/>
                  </a:lnTo>
                  <a:lnTo>
                    <a:pt x="672" y="131"/>
                  </a:lnTo>
                  <a:lnTo>
                    <a:pt x="671" y="132"/>
                  </a:lnTo>
                  <a:lnTo>
                    <a:pt x="669" y="134"/>
                  </a:lnTo>
                  <a:lnTo>
                    <a:pt x="671" y="136"/>
                  </a:lnTo>
                  <a:lnTo>
                    <a:pt x="671" y="136"/>
                  </a:lnTo>
                  <a:lnTo>
                    <a:pt x="671" y="134"/>
                  </a:lnTo>
                  <a:lnTo>
                    <a:pt x="683" y="122"/>
                  </a:lnTo>
                  <a:lnTo>
                    <a:pt x="683" y="122"/>
                  </a:lnTo>
                  <a:lnTo>
                    <a:pt x="684" y="122"/>
                  </a:lnTo>
                  <a:lnTo>
                    <a:pt x="684" y="120"/>
                  </a:lnTo>
                  <a:lnTo>
                    <a:pt x="686" y="120"/>
                  </a:lnTo>
                  <a:lnTo>
                    <a:pt x="686" y="120"/>
                  </a:lnTo>
                  <a:lnTo>
                    <a:pt x="686" y="120"/>
                  </a:lnTo>
                  <a:lnTo>
                    <a:pt x="688" y="119"/>
                  </a:lnTo>
                  <a:lnTo>
                    <a:pt x="686" y="119"/>
                  </a:lnTo>
                  <a:lnTo>
                    <a:pt x="684" y="119"/>
                  </a:lnTo>
                  <a:lnTo>
                    <a:pt x="684" y="119"/>
                  </a:lnTo>
                  <a:lnTo>
                    <a:pt x="684" y="115"/>
                  </a:lnTo>
                  <a:lnTo>
                    <a:pt x="684" y="114"/>
                  </a:lnTo>
                  <a:lnTo>
                    <a:pt x="679" y="109"/>
                  </a:lnTo>
                  <a:lnTo>
                    <a:pt x="679" y="109"/>
                  </a:lnTo>
                  <a:lnTo>
                    <a:pt x="672" y="105"/>
                  </a:lnTo>
                  <a:lnTo>
                    <a:pt x="671" y="103"/>
                  </a:lnTo>
                  <a:lnTo>
                    <a:pt x="669" y="103"/>
                  </a:lnTo>
                  <a:lnTo>
                    <a:pt x="667" y="103"/>
                  </a:lnTo>
                  <a:lnTo>
                    <a:pt x="662" y="105"/>
                  </a:lnTo>
                  <a:lnTo>
                    <a:pt x="662" y="107"/>
                  </a:lnTo>
                  <a:lnTo>
                    <a:pt x="662" y="107"/>
                  </a:lnTo>
                  <a:lnTo>
                    <a:pt x="664" y="107"/>
                  </a:lnTo>
                  <a:lnTo>
                    <a:pt x="666" y="107"/>
                  </a:lnTo>
                  <a:lnTo>
                    <a:pt x="667" y="109"/>
                  </a:lnTo>
                  <a:lnTo>
                    <a:pt x="667" y="109"/>
                  </a:lnTo>
                  <a:lnTo>
                    <a:pt x="669" y="109"/>
                  </a:lnTo>
                  <a:lnTo>
                    <a:pt x="669" y="110"/>
                  </a:lnTo>
                  <a:lnTo>
                    <a:pt x="667" y="112"/>
                  </a:lnTo>
                  <a:lnTo>
                    <a:pt x="666" y="114"/>
                  </a:lnTo>
                  <a:lnTo>
                    <a:pt x="662" y="114"/>
                  </a:lnTo>
                  <a:lnTo>
                    <a:pt x="661" y="112"/>
                  </a:lnTo>
                  <a:lnTo>
                    <a:pt x="661" y="110"/>
                  </a:lnTo>
                  <a:lnTo>
                    <a:pt x="659" y="109"/>
                  </a:lnTo>
                  <a:lnTo>
                    <a:pt x="657" y="107"/>
                  </a:lnTo>
                  <a:lnTo>
                    <a:pt x="655" y="105"/>
                  </a:lnTo>
                  <a:lnTo>
                    <a:pt x="654" y="102"/>
                  </a:lnTo>
                  <a:lnTo>
                    <a:pt x="654" y="102"/>
                  </a:lnTo>
                  <a:lnTo>
                    <a:pt x="655" y="100"/>
                  </a:lnTo>
                  <a:lnTo>
                    <a:pt x="654" y="97"/>
                  </a:lnTo>
                  <a:lnTo>
                    <a:pt x="654" y="95"/>
                  </a:lnTo>
                  <a:lnTo>
                    <a:pt x="652" y="93"/>
                  </a:lnTo>
                  <a:lnTo>
                    <a:pt x="649" y="90"/>
                  </a:lnTo>
                  <a:lnTo>
                    <a:pt x="649" y="88"/>
                  </a:lnTo>
                  <a:lnTo>
                    <a:pt x="647" y="90"/>
                  </a:lnTo>
                  <a:lnTo>
                    <a:pt x="645" y="90"/>
                  </a:lnTo>
                  <a:lnTo>
                    <a:pt x="645" y="88"/>
                  </a:lnTo>
                  <a:lnTo>
                    <a:pt x="644" y="86"/>
                  </a:lnTo>
                  <a:lnTo>
                    <a:pt x="645" y="86"/>
                  </a:lnTo>
                  <a:lnTo>
                    <a:pt x="645" y="86"/>
                  </a:lnTo>
                  <a:lnTo>
                    <a:pt x="647" y="86"/>
                  </a:lnTo>
                  <a:lnTo>
                    <a:pt x="650" y="85"/>
                  </a:lnTo>
                  <a:lnTo>
                    <a:pt x="652" y="85"/>
                  </a:lnTo>
                  <a:lnTo>
                    <a:pt x="652" y="85"/>
                  </a:lnTo>
                  <a:lnTo>
                    <a:pt x="654" y="83"/>
                  </a:lnTo>
                  <a:lnTo>
                    <a:pt x="654" y="81"/>
                  </a:lnTo>
                  <a:lnTo>
                    <a:pt x="655" y="81"/>
                  </a:lnTo>
                  <a:lnTo>
                    <a:pt x="654" y="80"/>
                  </a:lnTo>
                  <a:lnTo>
                    <a:pt x="654" y="80"/>
                  </a:lnTo>
                  <a:lnTo>
                    <a:pt x="654" y="78"/>
                  </a:lnTo>
                  <a:lnTo>
                    <a:pt x="652" y="81"/>
                  </a:lnTo>
                  <a:lnTo>
                    <a:pt x="650" y="83"/>
                  </a:lnTo>
                  <a:lnTo>
                    <a:pt x="649" y="85"/>
                  </a:lnTo>
                  <a:lnTo>
                    <a:pt x="645" y="85"/>
                  </a:lnTo>
                  <a:lnTo>
                    <a:pt x="644" y="83"/>
                  </a:lnTo>
                  <a:lnTo>
                    <a:pt x="644" y="83"/>
                  </a:lnTo>
                  <a:lnTo>
                    <a:pt x="640" y="85"/>
                  </a:lnTo>
                  <a:lnTo>
                    <a:pt x="640" y="86"/>
                  </a:lnTo>
                  <a:lnTo>
                    <a:pt x="638" y="86"/>
                  </a:lnTo>
                  <a:lnTo>
                    <a:pt x="637" y="90"/>
                  </a:lnTo>
                  <a:lnTo>
                    <a:pt x="633" y="92"/>
                  </a:lnTo>
                  <a:lnTo>
                    <a:pt x="632" y="93"/>
                  </a:lnTo>
                  <a:lnTo>
                    <a:pt x="632" y="93"/>
                  </a:lnTo>
                  <a:lnTo>
                    <a:pt x="630" y="93"/>
                  </a:lnTo>
                  <a:lnTo>
                    <a:pt x="628" y="93"/>
                  </a:lnTo>
                  <a:lnTo>
                    <a:pt x="628" y="95"/>
                  </a:lnTo>
                  <a:lnTo>
                    <a:pt x="623" y="100"/>
                  </a:lnTo>
                  <a:lnTo>
                    <a:pt x="623" y="102"/>
                  </a:lnTo>
                  <a:lnTo>
                    <a:pt x="620" y="102"/>
                  </a:lnTo>
                  <a:lnTo>
                    <a:pt x="618" y="103"/>
                  </a:lnTo>
                  <a:lnTo>
                    <a:pt x="618" y="103"/>
                  </a:lnTo>
                  <a:lnTo>
                    <a:pt x="618" y="105"/>
                  </a:lnTo>
                  <a:lnTo>
                    <a:pt x="620" y="105"/>
                  </a:lnTo>
                  <a:lnTo>
                    <a:pt x="621" y="105"/>
                  </a:lnTo>
                  <a:lnTo>
                    <a:pt x="623" y="105"/>
                  </a:lnTo>
                  <a:lnTo>
                    <a:pt x="625" y="107"/>
                  </a:lnTo>
                  <a:lnTo>
                    <a:pt x="625" y="107"/>
                  </a:lnTo>
                  <a:lnTo>
                    <a:pt x="627" y="107"/>
                  </a:lnTo>
                  <a:lnTo>
                    <a:pt x="628" y="107"/>
                  </a:lnTo>
                  <a:lnTo>
                    <a:pt x="630" y="107"/>
                  </a:lnTo>
                  <a:lnTo>
                    <a:pt x="632" y="107"/>
                  </a:lnTo>
                  <a:lnTo>
                    <a:pt x="633" y="107"/>
                  </a:lnTo>
                  <a:lnTo>
                    <a:pt x="635" y="109"/>
                  </a:lnTo>
                  <a:lnTo>
                    <a:pt x="635" y="110"/>
                  </a:lnTo>
                  <a:lnTo>
                    <a:pt x="635" y="110"/>
                  </a:lnTo>
                  <a:lnTo>
                    <a:pt x="632" y="115"/>
                  </a:lnTo>
                  <a:lnTo>
                    <a:pt x="630" y="122"/>
                  </a:lnTo>
                  <a:lnTo>
                    <a:pt x="628" y="124"/>
                  </a:lnTo>
                  <a:lnTo>
                    <a:pt x="625" y="127"/>
                  </a:lnTo>
                  <a:lnTo>
                    <a:pt x="621" y="127"/>
                  </a:lnTo>
                  <a:lnTo>
                    <a:pt x="620" y="129"/>
                  </a:lnTo>
                  <a:lnTo>
                    <a:pt x="618" y="129"/>
                  </a:lnTo>
                  <a:lnTo>
                    <a:pt x="618" y="129"/>
                  </a:lnTo>
                  <a:lnTo>
                    <a:pt x="616" y="127"/>
                  </a:lnTo>
                  <a:lnTo>
                    <a:pt x="616" y="126"/>
                  </a:lnTo>
                  <a:lnTo>
                    <a:pt x="615" y="126"/>
                  </a:lnTo>
                  <a:lnTo>
                    <a:pt x="611" y="127"/>
                  </a:lnTo>
                  <a:lnTo>
                    <a:pt x="611" y="127"/>
                  </a:lnTo>
                  <a:lnTo>
                    <a:pt x="611" y="127"/>
                  </a:lnTo>
                  <a:lnTo>
                    <a:pt x="610" y="127"/>
                  </a:lnTo>
                  <a:lnTo>
                    <a:pt x="610" y="127"/>
                  </a:lnTo>
                  <a:lnTo>
                    <a:pt x="610" y="126"/>
                  </a:lnTo>
                  <a:lnTo>
                    <a:pt x="610" y="126"/>
                  </a:lnTo>
                  <a:lnTo>
                    <a:pt x="610" y="126"/>
                  </a:lnTo>
                  <a:lnTo>
                    <a:pt x="608" y="126"/>
                  </a:lnTo>
                  <a:lnTo>
                    <a:pt x="608" y="127"/>
                  </a:lnTo>
                  <a:lnTo>
                    <a:pt x="608" y="127"/>
                  </a:lnTo>
                  <a:lnTo>
                    <a:pt x="608" y="129"/>
                  </a:lnTo>
                  <a:lnTo>
                    <a:pt x="606" y="129"/>
                  </a:lnTo>
                  <a:lnTo>
                    <a:pt x="604" y="129"/>
                  </a:lnTo>
                  <a:lnTo>
                    <a:pt x="604" y="126"/>
                  </a:lnTo>
                  <a:lnTo>
                    <a:pt x="604" y="124"/>
                  </a:lnTo>
                  <a:lnTo>
                    <a:pt x="604" y="122"/>
                  </a:lnTo>
                  <a:lnTo>
                    <a:pt x="604" y="122"/>
                  </a:lnTo>
                  <a:lnTo>
                    <a:pt x="603" y="122"/>
                  </a:lnTo>
                  <a:lnTo>
                    <a:pt x="603" y="122"/>
                  </a:lnTo>
                  <a:lnTo>
                    <a:pt x="603" y="122"/>
                  </a:lnTo>
                  <a:lnTo>
                    <a:pt x="601" y="120"/>
                  </a:lnTo>
                  <a:lnTo>
                    <a:pt x="601" y="120"/>
                  </a:lnTo>
                  <a:lnTo>
                    <a:pt x="603" y="119"/>
                  </a:lnTo>
                  <a:lnTo>
                    <a:pt x="604" y="115"/>
                  </a:lnTo>
                  <a:lnTo>
                    <a:pt x="606" y="114"/>
                  </a:lnTo>
                  <a:lnTo>
                    <a:pt x="606" y="112"/>
                  </a:lnTo>
                  <a:lnTo>
                    <a:pt x="606" y="112"/>
                  </a:lnTo>
                  <a:lnTo>
                    <a:pt x="608" y="112"/>
                  </a:lnTo>
                  <a:lnTo>
                    <a:pt x="608" y="112"/>
                  </a:lnTo>
                  <a:lnTo>
                    <a:pt x="610" y="110"/>
                  </a:lnTo>
                  <a:lnTo>
                    <a:pt x="608" y="109"/>
                  </a:lnTo>
                  <a:lnTo>
                    <a:pt x="606" y="109"/>
                  </a:lnTo>
                  <a:lnTo>
                    <a:pt x="604" y="110"/>
                  </a:lnTo>
                  <a:lnTo>
                    <a:pt x="604" y="110"/>
                  </a:lnTo>
                  <a:lnTo>
                    <a:pt x="603" y="112"/>
                  </a:lnTo>
                  <a:lnTo>
                    <a:pt x="601" y="112"/>
                  </a:lnTo>
                  <a:lnTo>
                    <a:pt x="599" y="110"/>
                  </a:lnTo>
                  <a:lnTo>
                    <a:pt x="599" y="109"/>
                  </a:lnTo>
                  <a:lnTo>
                    <a:pt x="598" y="109"/>
                  </a:lnTo>
                  <a:lnTo>
                    <a:pt x="598" y="109"/>
                  </a:lnTo>
                  <a:lnTo>
                    <a:pt x="598" y="107"/>
                  </a:lnTo>
                  <a:lnTo>
                    <a:pt x="598" y="107"/>
                  </a:lnTo>
                  <a:lnTo>
                    <a:pt x="598" y="105"/>
                  </a:lnTo>
                  <a:lnTo>
                    <a:pt x="599" y="105"/>
                  </a:lnTo>
                  <a:lnTo>
                    <a:pt x="601" y="103"/>
                  </a:lnTo>
                  <a:lnTo>
                    <a:pt x="603" y="103"/>
                  </a:lnTo>
                  <a:lnTo>
                    <a:pt x="603" y="102"/>
                  </a:lnTo>
                  <a:lnTo>
                    <a:pt x="603" y="102"/>
                  </a:lnTo>
                  <a:lnTo>
                    <a:pt x="603" y="100"/>
                  </a:lnTo>
                  <a:lnTo>
                    <a:pt x="604" y="100"/>
                  </a:lnTo>
                  <a:lnTo>
                    <a:pt x="604" y="98"/>
                  </a:lnTo>
                  <a:lnTo>
                    <a:pt x="606" y="98"/>
                  </a:lnTo>
                  <a:lnTo>
                    <a:pt x="608" y="97"/>
                  </a:lnTo>
                  <a:lnTo>
                    <a:pt x="608" y="95"/>
                  </a:lnTo>
                  <a:lnTo>
                    <a:pt x="606" y="97"/>
                  </a:lnTo>
                  <a:lnTo>
                    <a:pt x="601" y="102"/>
                  </a:lnTo>
                  <a:lnTo>
                    <a:pt x="599" y="102"/>
                  </a:lnTo>
                  <a:lnTo>
                    <a:pt x="598" y="102"/>
                  </a:lnTo>
                  <a:lnTo>
                    <a:pt x="598" y="102"/>
                  </a:lnTo>
                  <a:lnTo>
                    <a:pt x="598" y="102"/>
                  </a:lnTo>
                  <a:lnTo>
                    <a:pt x="596" y="103"/>
                  </a:lnTo>
                  <a:lnTo>
                    <a:pt x="596" y="105"/>
                  </a:lnTo>
                  <a:lnTo>
                    <a:pt x="596" y="103"/>
                  </a:lnTo>
                  <a:lnTo>
                    <a:pt x="594" y="103"/>
                  </a:lnTo>
                  <a:lnTo>
                    <a:pt x="594" y="103"/>
                  </a:lnTo>
                  <a:lnTo>
                    <a:pt x="594" y="102"/>
                  </a:lnTo>
                  <a:lnTo>
                    <a:pt x="594" y="102"/>
                  </a:lnTo>
                  <a:lnTo>
                    <a:pt x="593" y="102"/>
                  </a:lnTo>
                  <a:lnTo>
                    <a:pt x="589" y="105"/>
                  </a:lnTo>
                  <a:lnTo>
                    <a:pt x="586" y="107"/>
                  </a:lnTo>
                  <a:lnTo>
                    <a:pt x="586" y="109"/>
                  </a:lnTo>
                  <a:lnTo>
                    <a:pt x="584" y="112"/>
                  </a:lnTo>
                  <a:lnTo>
                    <a:pt x="584" y="112"/>
                  </a:lnTo>
                  <a:lnTo>
                    <a:pt x="582" y="110"/>
                  </a:lnTo>
                  <a:lnTo>
                    <a:pt x="582" y="112"/>
                  </a:lnTo>
                  <a:lnTo>
                    <a:pt x="581" y="115"/>
                  </a:lnTo>
                  <a:lnTo>
                    <a:pt x="581" y="112"/>
                  </a:lnTo>
                  <a:lnTo>
                    <a:pt x="579" y="110"/>
                  </a:lnTo>
                  <a:lnTo>
                    <a:pt x="576" y="109"/>
                  </a:lnTo>
                  <a:lnTo>
                    <a:pt x="576" y="107"/>
                  </a:lnTo>
                  <a:lnTo>
                    <a:pt x="574" y="103"/>
                  </a:lnTo>
                  <a:lnTo>
                    <a:pt x="574" y="102"/>
                  </a:lnTo>
                  <a:lnTo>
                    <a:pt x="576" y="102"/>
                  </a:lnTo>
                  <a:lnTo>
                    <a:pt x="576" y="102"/>
                  </a:lnTo>
                  <a:lnTo>
                    <a:pt x="579" y="98"/>
                  </a:lnTo>
                  <a:lnTo>
                    <a:pt x="579" y="98"/>
                  </a:lnTo>
                  <a:lnTo>
                    <a:pt x="582" y="95"/>
                  </a:lnTo>
                  <a:lnTo>
                    <a:pt x="586" y="92"/>
                  </a:lnTo>
                  <a:lnTo>
                    <a:pt x="588" y="90"/>
                  </a:lnTo>
                  <a:lnTo>
                    <a:pt x="591" y="88"/>
                  </a:lnTo>
                  <a:lnTo>
                    <a:pt x="594" y="86"/>
                  </a:lnTo>
                  <a:lnTo>
                    <a:pt x="596" y="86"/>
                  </a:lnTo>
                  <a:lnTo>
                    <a:pt x="596" y="85"/>
                  </a:lnTo>
                  <a:lnTo>
                    <a:pt x="594" y="85"/>
                  </a:lnTo>
                  <a:lnTo>
                    <a:pt x="591" y="86"/>
                  </a:lnTo>
                  <a:lnTo>
                    <a:pt x="591" y="88"/>
                  </a:lnTo>
                  <a:lnTo>
                    <a:pt x="584" y="88"/>
                  </a:lnTo>
                  <a:lnTo>
                    <a:pt x="582" y="88"/>
                  </a:lnTo>
                  <a:lnTo>
                    <a:pt x="582" y="88"/>
                  </a:lnTo>
                  <a:lnTo>
                    <a:pt x="581" y="88"/>
                  </a:lnTo>
                  <a:lnTo>
                    <a:pt x="581" y="88"/>
                  </a:lnTo>
                  <a:lnTo>
                    <a:pt x="582" y="86"/>
                  </a:lnTo>
                  <a:lnTo>
                    <a:pt x="582" y="86"/>
                  </a:lnTo>
                  <a:lnTo>
                    <a:pt x="586" y="86"/>
                  </a:lnTo>
                  <a:lnTo>
                    <a:pt x="588" y="85"/>
                  </a:lnTo>
                  <a:lnTo>
                    <a:pt x="589" y="81"/>
                  </a:lnTo>
                  <a:lnTo>
                    <a:pt x="596" y="76"/>
                  </a:lnTo>
                  <a:lnTo>
                    <a:pt x="598" y="73"/>
                  </a:lnTo>
                  <a:lnTo>
                    <a:pt x="598" y="69"/>
                  </a:lnTo>
                  <a:lnTo>
                    <a:pt x="596" y="69"/>
                  </a:lnTo>
                  <a:lnTo>
                    <a:pt x="594" y="68"/>
                  </a:lnTo>
                  <a:lnTo>
                    <a:pt x="593" y="68"/>
                  </a:lnTo>
                  <a:lnTo>
                    <a:pt x="591" y="69"/>
                  </a:lnTo>
                  <a:lnTo>
                    <a:pt x="593" y="71"/>
                  </a:lnTo>
                  <a:lnTo>
                    <a:pt x="593" y="73"/>
                  </a:lnTo>
                  <a:lnTo>
                    <a:pt x="593" y="73"/>
                  </a:lnTo>
                  <a:lnTo>
                    <a:pt x="593" y="76"/>
                  </a:lnTo>
                  <a:lnTo>
                    <a:pt x="591" y="76"/>
                  </a:lnTo>
                  <a:lnTo>
                    <a:pt x="591" y="76"/>
                  </a:lnTo>
                  <a:lnTo>
                    <a:pt x="589" y="76"/>
                  </a:lnTo>
                  <a:lnTo>
                    <a:pt x="589" y="78"/>
                  </a:lnTo>
                  <a:lnTo>
                    <a:pt x="589" y="78"/>
                  </a:lnTo>
                  <a:lnTo>
                    <a:pt x="588" y="80"/>
                  </a:lnTo>
                  <a:lnTo>
                    <a:pt x="584" y="81"/>
                  </a:lnTo>
                  <a:lnTo>
                    <a:pt x="581" y="83"/>
                  </a:lnTo>
                  <a:lnTo>
                    <a:pt x="579" y="83"/>
                  </a:lnTo>
                  <a:lnTo>
                    <a:pt x="577" y="83"/>
                  </a:lnTo>
                  <a:lnTo>
                    <a:pt x="576" y="83"/>
                  </a:lnTo>
                  <a:lnTo>
                    <a:pt x="574" y="85"/>
                  </a:lnTo>
                  <a:lnTo>
                    <a:pt x="574" y="85"/>
                  </a:lnTo>
                  <a:lnTo>
                    <a:pt x="574" y="85"/>
                  </a:lnTo>
                  <a:lnTo>
                    <a:pt x="574" y="86"/>
                  </a:lnTo>
                  <a:lnTo>
                    <a:pt x="572" y="86"/>
                  </a:lnTo>
                  <a:lnTo>
                    <a:pt x="572" y="86"/>
                  </a:lnTo>
                  <a:lnTo>
                    <a:pt x="571" y="85"/>
                  </a:lnTo>
                  <a:lnTo>
                    <a:pt x="571" y="85"/>
                  </a:lnTo>
                  <a:lnTo>
                    <a:pt x="571" y="85"/>
                  </a:lnTo>
                  <a:lnTo>
                    <a:pt x="569" y="85"/>
                  </a:lnTo>
                  <a:lnTo>
                    <a:pt x="567" y="86"/>
                  </a:lnTo>
                  <a:lnTo>
                    <a:pt x="567" y="88"/>
                  </a:lnTo>
                  <a:lnTo>
                    <a:pt x="567" y="92"/>
                  </a:lnTo>
                  <a:lnTo>
                    <a:pt x="565" y="93"/>
                  </a:lnTo>
                  <a:lnTo>
                    <a:pt x="567" y="93"/>
                  </a:lnTo>
                  <a:lnTo>
                    <a:pt x="569" y="93"/>
                  </a:lnTo>
                  <a:lnTo>
                    <a:pt x="572" y="92"/>
                  </a:lnTo>
                  <a:lnTo>
                    <a:pt x="572" y="90"/>
                  </a:lnTo>
                  <a:lnTo>
                    <a:pt x="574" y="92"/>
                  </a:lnTo>
                  <a:lnTo>
                    <a:pt x="574" y="92"/>
                  </a:lnTo>
                  <a:lnTo>
                    <a:pt x="574" y="93"/>
                  </a:lnTo>
                  <a:lnTo>
                    <a:pt x="572" y="93"/>
                  </a:lnTo>
                  <a:lnTo>
                    <a:pt x="571" y="95"/>
                  </a:lnTo>
                  <a:lnTo>
                    <a:pt x="571" y="95"/>
                  </a:lnTo>
                  <a:lnTo>
                    <a:pt x="567" y="97"/>
                  </a:lnTo>
                  <a:lnTo>
                    <a:pt x="565" y="97"/>
                  </a:lnTo>
                  <a:lnTo>
                    <a:pt x="565" y="97"/>
                  </a:lnTo>
                  <a:lnTo>
                    <a:pt x="564" y="93"/>
                  </a:lnTo>
                  <a:lnTo>
                    <a:pt x="562" y="97"/>
                  </a:lnTo>
                  <a:lnTo>
                    <a:pt x="560" y="97"/>
                  </a:lnTo>
                  <a:lnTo>
                    <a:pt x="559" y="98"/>
                  </a:lnTo>
                  <a:lnTo>
                    <a:pt x="557" y="98"/>
                  </a:lnTo>
                  <a:lnTo>
                    <a:pt x="555" y="98"/>
                  </a:lnTo>
                  <a:lnTo>
                    <a:pt x="554" y="98"/>
                  </a:lnTo>
                  <a:lnTo>
                    <a:pt x="555" y="97"/>
                  </a:lnTo>
                  <a:lnTo>
                    <a:pt x="552" y="97"/>
                  </a:lnTo>
                  <a:lnTo>
                    <a:pt x="548" y="97"/>
                  </a:lnTo>
                  <a:lnTo>
                    <a:pt x="547" y="98"/>
                  </a:lnTo>
                  <a:lnTo>
                    <a:pt x="545" y="100"/>
                  </a:lnTo>
                  <a:lnTo>
                    <a:pt x="545" y="100"/>
                  </a:lnTo>
                  <a:lnTo>
                    <a:pt x="545" y="100"/>
                  </a:lnTo>
                  <a:lnTo>
                    <a:pt x="545" y="102"/>
                  </a:lnTo>
                  <a:lnTo>
                    <a:pt x="543" y="102"/>
                  </a:lnTo>
                  <a:lnTo>
                    <a:pt x="543" y="102"/>
                  </a:lnTo>
                  <a:lnTo>
                    <a:pt x="540" y="103"/>
                  </a:lnTo>
                  <a:lnTo>
                    <a:pt x="538" y="105"/>
                  </a:lnTo>
                  <a:lnTo>
                    <a:pt x="540" y="105"/>
                  </a:lnTo>
                  <a:lnTo>
                    <a:pt x="543" y="107"/>
                  </a:lnTo>
                  <a:lnTo>
                    <a:pt x="543" y="109"/>
                  </a:lnTo>
                  <a:lnTo>
                    <a:pt x="545" y="109"/>
                  </a:lnTo>
                  <a:lnTo>
                    <a:pt x="547" y="109"/>
                  </a:lnTo>
                  <a:lnTo>
                    <a:pt x="547" y="109"/>
                  </a:lnTo>
                  <a:lnTo>
                    <a:pt x="547" y="110"/>
                  </a:lnTo>
                  <a:lnTo>
                    <a:pt x="545" y="110"/>
                  </a:lnTo>
                  <a:lnTo>
                    <a:pt x="543" y="110"/>
                  </a:lnTo>
                  <a:lnTo>
                    <a:pt x="542" y="109"/>
                  </a:lnTo>
                  <a:lnTo>
                    <a:pt x="540" y="109"/>
                  </a:lnTo>
                  <a:lnTo>
                    <a:pt x="540" y="109"/>
                  </a:lnTo>
                  <a:lnTo>
                    <a:pt x="538" y="109"/>
                  </a:lnTo>
                  <a:lnTo>
                    <a:pt x="535" y="109"/>
                  </a:lnTo>
                  <a:lnTo>
                    <a:pt x="533" y="109"/>
                  </a:lnTo>
                  <a:lnTo>
                    <a:pt x="535" y="110"/>
                  </a:lnTo>
                  <a:lnTo>
                    <a:pt x="537" y="112"/>
                  </a:lnTo>
                  <a:lnTo>
                    <a:pt x="537" y="114"/>
                  </a:lnTo>
                  <a:lnTo>
                    <a:pt x="535" y="114"/>
                  </a:lnTo>
                  <a:lnTo>
                    <a:pt x="535" y="112"/>
                  </a:lnTo>
                  <a:lnTo>
                    <a:pt x="533" y="112"/>
                  </a:lnTo>
                  <a:lnTo>
                    <a:pt x="531" y="110"/>
                  </a:lnTo>
                  <a:lnTo>
                    <a:pt x="531" y="110"/>
                  </a:lnTo>
                  <a:lnTo>
                    <a:pt x="530" y="110"/>
                  </a:lnTo>
                  <a:lnTo>
                    <a:pt x="528" y="110"/>
                  </a:lnTo>
                  <a:lnTo>
                    <a:pt x="526" y="110"/>
                  </a:lnTo>
                  <a:lnTo>
                    <a:pt x="525" y="112"/>
                  </a:lnTo>
                  <a:lnTo>
                    <a:pt x="525" y="112"/>
                  </a:lnTo>
                  <a:lnTo>
                    <a:pt x="523" y="112"/>
                  </a:lnTo>
                  <a:lnTo>
                    <a:pt x="521" y="109"/>
                  </a:lnTo>
                  <a:lnTo>
                    <a:pt x="521" y="109"/>
                  </a:lnTo>
                  <a:lnTo>
                    <a:pt x="520" y="109"/>
                  </a:lnTo>
                  <a:lnTo>
                    <a:pt x="518" y="107"/>
                  </a:lnTo>
                  <a:lnTo>
                    <a:pt x="516" y="107"/>
                  </a:lnTo>
                  <a:lnTo>
                    <a:pt x="516" y="105"/>
                  </a:lnTo>
                  <a:lnTo>
                    <a:pt x="514" y="102"/>
                  </a:lnTo>
                  <a:lnTo>
                    <a:pt x="514" y="102"/>
                  </a:lnTo>
                  <a:lnTo>
                    <a:pt x="514" y="102"/>
                  </a:lnTo>
                  <a:lnTo>
                    <a:pt x="513" y="102"/>
                  </a:lnTo>
                  <a:lnTo>
                    <a:pt x="511" y="100"/>
                  </a:lnTo>
                  <a:lnTo>
                    <a:pt x="511" y="100"/>
                  </a:lnTo>
                  <a:lnTo>
                    <a:pt x="506" y="100"/>
                  </a:lnTo>
                  <a:lnTo>
                    <a:pt x="504" y="100"/>
                  </a:lnTo>
                  <a:lnTo>
                    <a:pt x="504" y="98"/>
                  </a:lnTo>
                  <a:lnTo>
                    <a:pt x="504" y="97"/>
                  </a:lnTo>
                  <a:lnTo>
                    <a:pt x="503" y="93"/>
                  </a:lnTo>
                  <a:lnTo>
                    <a:pt x="503" y="92"/>
                  </a:lnTo>
                  <a:lnTo>
                    <a:pt x="503" y="92"/>
                  </a:lnTo>
                  <a:lnTo>
                    <a:pt x="501" y="93"/>
                  </a:lnTo>
                  <a:lnTo>
                    <a:pt x="501" y="93"/>
                  </a:lnTo>
                  <a:lnTo>
                    <a:pt x="499" y="92"/>
                  </a:lnTo>
                  <a:lnTo>
                    <a:pt x="499" y="92"/>
                  </a:lnTo>
                  <a:lnTo>
                    <a:pt x="499" y="90"/>
                  </a:lnTo>
                  <a:lnTo>
                    <a:pt x="498" y="90"/>
                  </a:lnTo>
                  <a:lnTo>
                    <a:pt x="498" y="88"/>
                  </a:lnTo>
                  <a:lnTo>
                    <a:pt x="498" y="88"/>
                  </a:lnTo>
                  <a:lnTo>
                    <a:pt x="498" y="86"/>
                  </a:lnTo>
                  <a:lnTo>
                    <a:pt x="498" y="85"/>
                  </a:lnTo>
                  <a:lnTo>
                    <a:pt x="498" y="85"/>
                  </a:lnTo>
                  <a:lnTo>
                    <a:pt x="496" y="85"/>
                  </a:lnTo>
                  <a:lnTo>
                    <a:pt x="492" y="85"/>
                  </a:lnTo>
                  <a:lnTo>
                    <a:pt x="491" y="85"/>
                  </a:lnTo>
                  <a:lnTo>
                    <a:pt x="491" y="86"/>
                  </a:lnTo>
                  <a:lnTo>
                    <a:pt x="486" y="92"/>
                  </a:lnTo>
                  <a:lnTo>
                    <a:pt x="482" y="93"/>
                  </a:lnTo>
                  <a:lnTo>
                    <a:pt x="482" y="95"/>
                  </a:lnTo>
                  <a:lnTo>
                    <a:pt x="481" y="93"/>
                  </a:lnTo>
                  <a:lnTo>
                    <a:pt x="479" y="93"/>
                  </a:lnTo>
                  <a:lnTo>
                    <a:pt x="475" y="95"/>
                  </a:lnTo>
                  <a:lnTo>
                    <a:pt x="467" y="93"/>
                  </a:lnTo>
                  <a:lnTo>
                    <a:pt x="464" y="93"/>
                  </a:lnTo>
                  <a:lnTo>
                    <a:pt x="460" y="90"/>
                  </a:lnTo>
                  <a:lnTo>
                    <a:pt x="455" y="86"/>
                  </a:lnTo>
                  <a:lnTo>
                    <a:pt x="453" y="86"/>
                  </a:lnTo>
                  <a:lnTo>
                    <a:pt x="453" y="88"/>
                  </a:lnTo>
                  <a:lnTo>
                    <a:pt x="453" y="88"/>
                  </a:lnTo>
                  <a:lnTo>
                    <a:pt x="453" y="90"/>
                  </a:lnTo>
                  <a:lnTo>
                    <a:pt x="452" y="92"/>
                  </a:lnTo>
                  <a:lnTo>
                    <a:pt x="448" y="93"/>
                  </a:lnTo>
                  <a:lnTo>
                    <a:pt x="448" y="95"/>
                  </a:lnTo>
                  <a:lnTo>
                    <a:pt x="447" y="95"/>
                  </a:lnTo>
                  <a:lnTo>
                    <a:pt x="447" y="95"/>
                  </a:lnTo>
                  <a:lnTo>
                    <a:pt x="447" y="95"/>
                  </a:lnTo>
                  <a:lnTo>
                    <a:pt x="447" y="93"/>
                  </a:lnTo>
                  <a:lnTo>
                    <a:pt x="447" y="93"/>
                  </a:lnTo>
                  <a:lnTo>
                    <a:pt x="447" y="92"/>
                  </a:lnTo>
                  <a:lnTo>
                    <a:pt x="447" y="90"/>
                  </a:lnTo>
                  <a:lnTo>
                    <a:pt x="447" y="90"/>
                  </a:lnTo>
                  <a:lnTo>
                    <a:pt x="447" y="88"/>
                  </a:lnTo>
                  <a:lnTo>
                    <a:pt x="447" y="88"/>
                  </a:lnTo>
                  <a:lnTo>
                    <a:pt x="445" y="88"/>
                  </a:lnTo>
                  <a:lnTo>
                    <a:pt x="445" y="86"/>
                  </a:lnTo>
                  <a:lnTo>
                    <a:pt x="445" y="86"/>
                  </a:lnTo>
                  <a:lnTo>
                    <a:pt x="447" y="86"/>
                  </a:lnTo>
                  <a:lnTo>
                    <a:pt x="447" y="86"/>
                  </a:lnTo>
                  <a:lnTo>
                    <a:pt x="448" y="85"/>
                  </a:lnTo>
                  <a:lnTo>
                    <a:pt x="448" y="85"/>
                  </a:lnTo>
                  <a:lnTo>
                    <a:pt x="447" y="83"/>
                  </a:lnTo>
                  <a:lnTo>
                    <a:pt x="445" y="83"/>
                  </a:lnTo>
                  <a:lnTo>
                    <a:pt x="445" y="83"/>
                  </a:lnTo>
                  <a:lnTo>
                    <a:pt x="445" y="81"/>
                  </a:lnTo>
                  <a:lnTo>
                    <a:pt x="443" y="80"/>
                  </a:lnTo>
                  <a:lnTo>
                    <a:pt x="443" y="78"/>
                  </a:lnTo>
                  <a:lnTo>
                    <a:pt x="441" y="80"/>
                  </a:lnTo>
                  <a:lnTo>
                    <a:pt x="438" y="83"/>
                  </a:lnTo>
                  <a:lnTo>
                    <a:pt x="438" y="81"/>
                  </a:lnTo>
                  <a:lnTo>
                    <a:pt x="438" y="81"/>
                  </a:lnTo>
                  <a:lnTo>
                    <a:pt x="438" y="80"/>
                  </a:lnTo>
                  <a:lnTo>
                    <a:pt x="438" y="80"/>
                  </a:lnTo>
                  <a:lnTo>
                    <a:pt x="438" y="78"/>
                  </a:lnTo>
                  <a:lnTo>
                    <a:pt x="438" y="78"/>
                  </a:lnTo>
                  <a:lnTo>
                    <a:pt x="438" y="78"/>
                  </a:lnTo>
                  <a:lnTo>
                    <a:pt x="436" y="78"/>
                  </a:lnTo>
                  <a:lnTo>
                    <a:pt x="436" y="76"/>
                  </a:lnTo>
                  <a:lnTo>
                    <a:pt x="436" y="76"/>
                  </a:lnTo>
                  <a:lnTo>
                    <a:pt x="435" y="75"/>
                  </a:lnTo>
                  <a:lnTo>
                    <a:pt x="433" y="76"/>
                  </a:lnTo>
                  <a:lnTo>
                    <a:pt x="433" y="76"/>
                  </a:lnTo>
                  <a:lnTo>
                    <a:pt x="431" y="78"/>
                  </a:lnTo>
                  <a:lnTo>
                    <a:pt x="431" y="78"/>
                  </a:lnTo>
                  <a:lnTo>
                    <a:pt x="430" y="80"/>
                  </a:lnTo>
                  <a:lnTo>
                    <a:pt x="426" y="81"/>
                  </a:lnTo>
                  <a:lnTo>
                    <a:pt x="421" y="80"/>
                  </a:lnTo>
                  <a:lnTo>
                    <a:pt x="418" y="76"/>
                  </a:lnTo>
                  <a:lnTo>
                    <a:pt x="416" y="75"/>
                  </a:lnTo>
                  <a:lnTo>
                    <a:pt x="418" y="73"/>
                  </a:lnTo>
                  <a:lnTo>
                    <a:pt x="419" y="71"/>
                  </a:lnTo>
                  <a:lnTo>
                    <a:pt x="421" y="71"/>
                  </a:lnTo>
                  <a:lnTo>
                    <a:pt x="423" y="69"/>
                  </a:lnTo>
                  <a:lnTo>
                    <a:pt x="423" y="69"/>
                  </a:lnTo>
                  <a:lnTo>
                    <a:pt x="425" y="69"/>
                  </a:lnTo>
                  <a:lnTo>
                    <a:pt x="425" y="68"/>
                  </a:lnTo>
                  <a:lnTo>
                    <a:pt x="426" y="68"/>
                  </a:lnTo>
                  <a:lnTo>
                    <a:pt x="425" y="66"/>
                  </a:lnTo>
                  <a:lnTo>
                    <a:pt x="423" y="64"/>
                  </a:lnTo>
                  <a:lnTo>
                    <a:pt x="423" y="66"/>
                  </a:lnTo>
                  <a:lnTo>
                    <a:pt x="421" y="66"/>
                  </a:lnTo>
                  <a:lnTo>
                    <a:pt x="419" y="66"/>
                  </a:lnTo>
                  <a:lnTo>
                    <a:pt x="418" y="66"/>
                  </a:lnTo>
                  <a:lnTo>
                    <a:pt x="418" y="66"/>
                  </a:lnTo>
                  <a:lnTo>
                    <a:pt x="418" y="64"/>
                  </a:lnTo>
                  <a:lnTo>
                    <a:pt x="416" y="64"/>
                  </a:lnTo>
                  <a:lnTo>
                    <a:pt x="416" y="64"/>
                  </a:lnTo>
                  <a:lnTo>
                    <a:pt x="414" y="64"/>
                  </a:lnTo>
                  <a:lnTo>
                    <a:pt x="411" y="68"/>
                  </a:lnTo>
                  <a:lnTo>
                    <a:pt x="409" y="69"/>
                  </a:lnTo>
                  <a:lnTo>
                    <a:pt x="408" y="69"/>
                  </a:lnTo>
                  <a:lnTo>
                    <a:pt x="406" y="69"/>
                  </a:lnTo>
                  <a:lnTo>
                    <a:pt x="404" y="69"/>
                  </a:lnTo>
                  <a:lnTo>
                    <a:pt x="404" y="69"/>
                  </a:lnTo>
                  <a:lnTo>
                    <a:pt x="402" y="73"/>
                  </a:lnTo>
                  <a:lnTo>
                    <a:pt x="402" y="73"/>
                  </a:lnTo>
                  <a:lnTo>
                    <a:pt x="401" y="73"/>
                  </a:lnTo>
                  <a:lnTo>
                    <a:pt x="399" y="73"/>
                  </a:lnTo>
                  <a:lnTo>
                    <a:pt x="399" y="75"/>
                  </a:lnTo>
                  <a:lnTo>
                    <a:pt x="397" y="75"/>
                  </a:lnTo>
                  <a:lnTo>
                    <a:pt x="397" y="73"/>
                  </a:lnTo>
                  <a:lnTo>
                    <a:pt x="397" y="73"/>
                  </a:lnTo>
                  <a:lnTo>
                    <a:pt x="397" y="73"/>
                  </a:lnTo>
                  <a:lnTo>
                    <a:pt x="396" y="71"/>
                  </a:lnTo>
                  <a:lnTo>
                    <a:pt x="396" y="71"/>
                  </a:lnTo>
                  <a:lnTo>
                    <a:pt x="396" y="71"/>
                  </a:lnTo>
                  <a:lnTo>
                    <a:pt x="392" y="73"/>
                  </a:lnTo>
                  <a:lnTo>
                    <a:pt x="392" y="73"/>
                  </a:lnTo>
                  <a:lnTo>
                    <a:pt x="391" y="76"/>
                  </a:lnTo>
                  <a:lnTo>
                    <a:pt x="391" y="78"/>
                  </a:lnTo>
                  <a:lnTo>
                    <a:pt x="391" y="76"/>
                  </a:lnTo>
                  <a:lnTo>
                    <a:pt x="391" y="75"/>
                  </a:lnTo>
                  <a:lnTo>
                    <a:pt x="391" y="71"/>
                  </a:lnTo>
                  <a:lnTo>
                    <a:pt x="392" y="69"/>
                  </a:lnTo>
                  <a:lnTo>
                    <a:pt x="391" y="68"/>
                  </a:lnTo>
                  <a:lnTo>
                    <a:pt x="391" y="68"/>
                  </a:lnTo>
                  <a:lnTo>
                    <a:pt x="389" y="69"/>
                  </a:lnTo>
                  <a:lnTo>
                    <a:pt x="387" y="69"/>
                  </a:lnTo>
                  <a:lnTo>
                    <a:pt x="387" y="69"/>
                  </a:lnTo>
                  <a:lnTo>
                    <a:pt x="385" y="71"/>
                  </a:lnTo>
                  <a:lnTo>
                    <a:pt x="385" y="71"/>
                  </a:lnTo>
                  <a:lnTo>
                    <a:pt x="382" y="69"/>
                  </a:lnTo>
                  <a:lnTo>
                    <a:pt x="380" y="69"/>
                  </a:lnTo>
                  <a:lnTo>
                    <a:pt x="380" y="69"/>
                  </a:lnTo>
                  <a:lnTo>
                    <a:pt x="380" y="69"/>
                  </a:lnTo>
                  <a:lnTo>
                    <a:pt x="379" y="68"/>
                  </a:lnTo>
                  <a:lnTo>
                    <a:pt x="380" y="68"/>
                  </a:lnTo>
                  <a:lnTo>
                    <a:pt x="380" y="68"/>
                  </a:lnTo>
                  <a:lnTo>
                    <a:pt x="380" y="66"/>
                  </a:lnTo>
                  <a:lnTo>
                    <a:pt x="380" y="66"/>
                  </a:lnTo>
                  <a:lnTo>
                    <a:pt x="380" y="64"/>
                  </a:lnTo>
                  <a:lnTo>
                    <a:pt x="379" y="66"/>
                  </a:lnTo>
                  <a:lnTo>
                    <a:pt x="379" y="66"/>
                  </a:lnTo>
                  <a:lnTo>
                    <a:pt x="377" y="68"/>
                  </a:lnTo>
                  <a:lnTo>
                    <a:pt x="377" y="68"/>
                  </a:lnTo>
                  <a:lnTo>
                    <a:pt x="377" y="68"/>
                  </a:lnTo>
                  <a:lnTo>
                    <a:pt x="374" y="68"/>
                  </a:lnTo>
                  <a:lnTo>
                    <a:pt x="372" y="68"/>
                  </a:lnTo>
                  <a:lnTo>
                    <a:pt x="372" y="68"/>
                  </a:lnTo>
                  <a:lnTo>
                    <a:pt x="372" y="66"/>
                  </a:lnTo>
                  <a:lnTo>
                    <a:pt x="374" y="64"/>
                  </a:lnTo>
                  <a:lnTo>
                    <a:pt x="374" y="64"/>
                  </a:lnTo>
                  <a:lnTo>
                    <a:pt x="375" y="63"/>
                  </a:lnTo>
                  <a:lnTo>
                    <a:pt x="375" y="63"/>
                  </a:lnTo>
                  <a:lnTo>
                    <a:pt x="375" y="63"/>
                  </a:lnTo>
                  <a:lnTo>
                    <a:pt x="374" y="63"/>
                  </a:lnTo>
                  <a:lnTo>
                    <a:pt x="372" y="63"/>
                  </a:lnTo>
                  <a:lnTo>
                    <a:pt x="370" y="63"/>
                  </a:lnTo>
                  <a:lnTo>
                    <a:pt x="368" y="64"/>
                  </a:lnTo>
                  <a:lnTo>
                    <a:pt x="367" y="66"/>
                  </a:lnTo>
                  <a:lnTo>
                    <a:pt x="362" y="64"/>
                  </a:lnTo>
                  <a:lnTo>
                    <a:pt x="360" y="64"/>
                  </a:lnTo>
                  <a:lnTo>
                    <a:pt x="358" y="63"/>
                  </a:lnTo>
                  <a:lnTo>
                    <a:pt x="358" y="63"/>
                  </a:lnTo>
                  <a:lnTo>
                    <a:pt x="357" y="61"/>
                  </a:lnTo>
                  <a:lnTo>
                    <a:pt x="353" y="54"/>
                  </a:lnTo>
                  <a:lnTo>
                    <a:pt x="351" y="51"/>
                  </a:lnTo>
                  <a:lnTo>
                    <a:pt x="351" y="49"/>
                  </a:lnTo>
                  <a:lnTo>
                    <a:pt x="351" y="47"/>
                  </a:lnTo>
                  <a:lnTo>
                    <a:pt x="351" y="47"/>
                  </a:lnTo>
                  <a:lnTo>
                    <a:pt x="350" y="46"/>
                  </a:lnTo>
                  <a:lnTo>
                    <a:pt x="350" y="46"/>
                  </a:lnTo>
                  <a:lnTo>
                    <a:pt x="350" y="46"/>
                  </a:lnTo>
                  <a:lnTo>
                    <a:pt x="348" y="46"/>
                  </a:lnTo>
                  <a:lnTo>
                    <a:pt x="348" y="42"/>
                  </a:lnTo>
                  <a:lnTo>
                    <a:pt x="346" y="41"/>
                  </a:lnTo>
                  <a:lnTo>
                    <a:pt x="343" y="37"/>
                  </a:lnTo>
                  <a:lnTo>
                    <a:pt x="341" y="37"/>
                  </a:lnTo>
                  <a:lnTo>
                    <a:pt x="341" y="36"/>
                  </a:lnTo>
                  <a:lnTo>
                    <a:pt x="340" y="34"/>
                  </a:lnTo>
                  <a:lnTo>
                    <a:pt x="340" y="34"/>
                  </a:lnTo>
                  <a:lnTo>
                    <a:pt x="340" y="32"/>
                  </a:lnTo>
                  <a:lnTo>
                    <a:pt x="338" y="32"/>
                  </a:lnTo>
                  <a:lnTo>
                    <a:pt x="338" y="32"/>
                  </a:lnTo>
                  <a:lnTo>
                    <a:pt x="338" y="32"/>
                  </a:lnTo>
                  <a:lnTo>
                    <a:pt x="338" y="32"/>
                  </a:lnTo>
                  <a:lnTo>
                    <a:pt x="336" y="32"/>
                  </a:lnTo>
                  <a:lnTo>
                    <a:pt x="335" y="30"/>
                  </a:lnTo>
                  <a:lnTo>
                    <a:pt x="335" y="30"/>
                  </a:lnTo>
                  <a:lnTo>
                    <a:pt x="335" y="30"/>
                  </a:lnTo>
                  <a:lnTo>
                    <a:pt x="333" y="32"/>
                  </a:lnTo>
                  <a:lnTo>
                    <a:pt x="336" y="34"/>
                  </a:lnTo>
                  <a:lnTo>
                    <a:pt x="336" y="36"/>
                  </a:lnTo>
                  <a:lnTo>
                    <a:pt x="336" y="37"/>
                  </a:lnTo>
                  <a:lnTo>
                    <a:pt x="336" y="39"/>
                  </a:lnTo>
                  <a:lnTo>
                    <a:pt x="335" y="39"/>
                  </a:lnTo>
                  <a:lnTo>
                    <a:pt x="333" y="37"/>
                  </a:lnTo>
                  <a:lnTo>
                    <a:pt x="331" y="37"/>
                  </a:lnTo>
                  <a:lnTo>
                    <a:pt x="329" y="37"/>
                  </a:lnTo>
                  <a:lnTo>
                    <a:pt x="331" y="39"/>
                  </a:lnTo>
                  <a:lnTo>
                    <a:pt x="331" y="39"/>
                  </a:lnTo>
                  <a:lnTo>
                    <a:pt x="329" y="39"/>
                  </a:lnTo>
                  <a:lnTo>
                    <a:pt x="329" y="39"/>
                  </a:lnTo>
                  <a:lnTo>
                    <a:pt x="329" y="41"/>
                  </a:lnTo>
                  <a:lnTo>
                    <a:pt x="328" y="41"/>
                  </a:lnTo>
                  <a:lnTo>
                    <a:pt x="328" y="41"/>
                  </a:lnTo>
                  <a:lnTo>
                    <a:pt x="326" y="41"/>
                  </a:lnTo>
                  <a:lnTo>
                    <a:pt x="326" y="44"/>
                  </a:lnTo>
                  <a:lnTo>
                    <a:pt x="324" y="46"/>
                  </a:lnTo>
                  <a:lnTo>
                    <a:pt x="323" y="46"/>
                  </a:lnTo>
                  <a:lnTo>
                    <a:pt x="321" y="47"/>
                  </a:lnTo>
                  <a:lnTo>
                    <a:pt x="316" y="46"/>
                  </a:lnTo>
                  <a:lnTo>
                    <a:pt x="314" y="44"/>
                  </a:lnTo>
                  <a:lnTo>
                    <a:pt x="312" y="41"/>
                  </a:lnTo>
                  <a:lnTo>
                    <a:pt x="311" y="37"/>
                  </a:lnTo>
                  <a:lnTo>
                    <a:pt x="307" y="36"/>
                  </a:lnTo>
                  <a:lnTo>
                    <a:pt x="307" y="34"/>
                  </a:lnTo>
                  <a:lnTo>
                    <a:pt x="306" y="32"/>
                  </a:lnTo>
                  <a:lnTo>
                    <a:pt x="306" y="32"/>
                  </a:lnTo>
                  <a:lnTo>
                    <a:pt x="306" y="30"/>
                  </a:lnTo>
                  <a:lnTo>
                    <a:pt x="304" y="32"/>
                  </a:lnTo>
                  <a:lnTo>
                    <a:pt x="304" y="32"/>
                  </a:lnTo>
                  <a:lnTo>
                    <a:pt x="304" y="32"/>
                  </a:lnTo>
                  <a:lnTo>
                    <a:pt x="304" y="32"/>
                  </a:lnTo>
                  <a:lnTo>
                    <a:pt x="302" y="30"/>
                  </a:lnTo>
                  <a:lnTo>
                    <a:pt x="302" y="30"/>
                  </a:lnTo>
                  <a:lnTo>
                    <a:pt x="304" y="29"/>
                  </a:lnTo>
                  <a:lnTo>
                    <a:pt x="302" y="27"/>
                  </a:lnTo>
                  <a:lnTo>
                    <a:pt x="299" y="24"/>
                  </a:lnTo>
                  <a:lnTo>
                    <a:pt x="297" y="20"/>
                  </a:lnTo>
                  <a:lnTo>
                    <a:pt x="295" y="22"/>
                  </a:lnTo>
                  <a:lnTo>
                    <a:pt x="294" y="25"/>
                  </a:lnTo>
                  <a:lnTo>
                    <a:pt x="294" y="27"/>
                  </a:lnTo>
                  <a:lnTo>
                    <a:pt x="292" y="27"/>
                  </a:lnTo>
                  <a:lnTo>
                    <a:pt x="290" y="27"/>
                  </a:lnTo>
                  <a:lnTo>
                    <a:pt x="292" y="24"/>
                  </a:lnTo>
                  <a:lnTo>
                    <a:pt x="292" y="22"/>
                  </a:lnTo>
                  <a:lnTo>
                    <a:pt x="292" y="22"/>
                  </a:lnTo>
                  <a:lnTo>
                    <a:pt x="292" y="22"/>
                  </a:lnTo>
                  <a:lnTo>
                    <a:pt x="292" y="22"/>
                  </a:lnTo>
                  <a:lnTo>
                    <a:pt x="289" y="15"/>
                  </a:lnTo>
                  <a:lnTo>
                    <a:pt x="289" y="13"/>
                  </a:lnTo>
                  <a:lnTo>
                    <a:pt x="289" y="13"/>
                  </a:lnTo>
                  <a:lnTo>
                    <a:pt x="287" y="13"/>
                  </a:lnTo>
                  <a:lnTo>
                    <a:pt x="287" y="15"/>
                  </a:lnTo>
                  <a:lnTo>
                    <a:pt x="287" y="15"/>
                  </a:lnTo>
                  <a:lnTo>
                    <a:pt x="285" y="17"/>
                  </a:lnTo>
                  <a:lnTo>
                    <a:pt x="285" y="17"/>
                  </a:lnTo>
                  <a:lnTo>
                    <a:pt x="285" y="17"/>
                  </a:lnTo>
                  <a:lnTo>
                    <a:pt x="284" y="15"/>
                  </a:lnTo>
                  <a:lnTo>
                    <a:pt x="282" y="17"/>
                  </a:lnTo>
                  <a:lnTo>
                    <a:pt x="282" y="19"/>
                  </a:lnTo>
                  <a:lnTo>
                    <a:pt x="282" y="22"/>
                  </a:lnTo>
                  <a:lnTo>
                    <a:pt x="284" y="25"/>
                  </a:lnTo>
                  <a:lnTo>
                    <a:pt x="284" y="25"/>
                  </a:lnTo>
                  <a:lnTo>
                    <a:pt x="282" y="25"/>
                  </a:lnTo>
                  <a:lnTo>
                    <a:pt x="280" y="24"/>
                  </a:lnTo>
                  <a:lnTo>
                    <a:pt x="280" y="20"/>
                  </a:lnTo>
                  <a:lnTo>
                    <a:pt x="278" y="19"/>
                  </a:lnTo>
                  <a:lnTo>
                    <a:pt x="277" y="19"/>
                  </a:lnTo>
                  <a:lnTo>
                    <a:pt x="277" y="17"/>
                  </a:lnTo>
                  <a:lnTo>
                    <a:pt x="275" y="15"/>
                  </a:lnTo>
                  <a:lnTo>
                    <a:pt x="275" y="13"/>
                  </a:lnTo>
                  <a:lnTo>
                    <a:pt x="272" y="13"/>
                  </a:lnTo>
                  <a:lnTo>
                    <a:pt x="272" y="15"/>
                  </a:lnTo>
                  <a:lnTo>
                    <a:pt x="272" y="17"/>
                  </a:lnTo>
                  <a:lnTo>
                    <a:pt x="272" y="17"/>
                  </a:lnTo>
                  <a:lnTo>
                    <a:pt x="273" y="19"/>
                  </a:lnTo>
                  <a:lnTo>
                    <a:pt x="275" y="20"/>
                  </a:lnTo>
                  <a:lnTo>
                    <a:pt x="275" y="22"/>
                  </a:lnTo>
                  <a:lnTo>
                    <a:pt x="273" y="22"/>
                  </a:lnTo>
                  <a:lnTo>
                    <a:pt x="275" y="24"/>
                  </a:lnTo>
                  <a:lnTo>
                    <a:pt x="275" y="25"/>
                  </a:lnTo>
                  <a:lnTo>
                    <a:pt x="275" y="25"/>
                  </a:lnTo>
                  <a:lnTo>
                    <a:pt x="275" y="27"/>
                  </a:lnTo>
                  <a:lnTo>
                    <a:pt x="275" y="27"/>
                  </a:lnTo>
                  <a:lnTo>
                    <a:pt x="275" y="29"/>
                  </a:lnTo>
                  <a:lnTo>
                    <a:pt x="275" y="29"/>
                  </a:lnTo>
                  <a:lnTo>
                    <a:pt x="275" y="29"/>
                  </a:lnTo>
                  <a:lnTo>
                    <a:pt x="275" y="29"/>
                  </a:lnTo>
                  <a:lnTo>
                    <a:pt x="277" y="29"/>
                  </a:lnTo>
                  <a:lnTo>
                    <a:pt x="277" y="29"/>
                  </a:lnTo>
                  <a:lnTo>
                    <a:pt x="278" y="30"/>
                  </a:lnTo>
                  <a:lnTo>
                    <a:pt x="278" y="32"/>
                  </a:lnTo>
                  <a:lnTo>
                    <a:pt x="278" y="32"/>
                  </a:lnTo>
                  <a:lnTo>
                    <a:pt x="278" y="34"/>
                  </a:lnTo>
                  <a:lnTo>
                    <a:pt x="277" y="34"/>
                  </a:lnTo>
                  <a:lnTo>
                    <a:pt x="277" y="32"/>
                  </a:lnTo>
                  <a:lnTo>
                    <a:pt x="275" y="32"/>
                  </a:lnTo>
                  <a:lnTo>
                    <a:pt x="275" y="34"/>
                  </a:lnTo>
                  <a:lnTo>
                    <a:pt x="277" y="37"/>
                  </a:lnTo>
                  <a:lnTo>
                    <a:pt x="277" y="37"/>
                  </a:lnTo>
                  <a:lnTo>
                    <a:pt x="273" y="37"/>
                  </a:lnTo>
                  <a:lnTo>
                    <a:pt x="272" y="36"/>
                  </a:lnTo>
                  <a:lnTo>
                    <a:pt x="272" y="34"/>
                  </a:lnTo>
                  <a:lnTo>
                    <a:pt x="272" y="30"/>
                  </a:lnTo>
                  <a:lnTo>
                    <a:pt x="270" y="29"/>
                  </a:lnTo>
                  <a:lnTo>
                    <a:pt x="270" y="30"/>
                  </a:lnTo>
                  <a:lnTo>
                    <a:pt x="270" y="30"/>
                  </a:lnTo>
                  <a:lnTo>
                    <a:pt x="270" y="30"/>
                  </a:lnTo>
                  <a:lnTo>
                    <a:pt x="270" y="32"/>
                  </a:lnTo>
                  <a:lnTo>
                    <a:pt x="270" y="32"/>
                  </a:lnTo>
                  <a:lnTo>
                    <a:pt x="270" y="32"/>
                  </a:lnTo>
                  <a:lnTo>
                    <a:pt x="268" y="32"/>
                  </a:lnTo>
                  <a:lnTo>
                    <a:pt x="268" y="32"/>
                  </a:lnTo>
                  <a:lnTo>
                    <a:pt x="268" y="32"/>
                  </a:lnTo>
                  <a:lnTo>
                    <a:pt x="268" y="30"/>
                  </a:lnTo>
                  <a:lnTo>
                    <a:pt x="268" y="27"/>
                  </a:lnTo>
                  <a:lnTo>
                    <a:pt x="268" y="27"/>
                  </a:lnTo>
                  <a:lnTo>
                    <a:pt x="268" y="25"/>
                  </a:lnTo>
                  <a:lnTo>
                    <a:pt x="268" y="24"/>
                  </a:lnTo>
                  <a:lnTo>
                    <a:pt x="268" y="24"/>
                  </a:lnTo>
                  <a:lnTo>
                    <a:pt x="268" y="22"/>
                  </a:lnTo>
                  <a:lnTo>
                    <a:pt x="268" y="22"/>
                  </a:lnTo>
                  <a:lnTo>
                    <a:pt x="268" y="20"/>
                  </a:lnTo>
                  <a:lnTo>
                    <a:pt x="268" y="22"/>
                  </a:lnTo>
                  <a:lnTo>
                    <a:pt x="267" y="22"/>
                  </a:lnTo>
                  <a:lnTo>
                    <a:pt x="267" y="22"/>
                  </a:lnTo>
                  <a:lnTo>
                    <a:pt x="265" y="22"/>
                  </a:lnTo>
                  <a:lnTo>
                    <a:pt x="265" y="19"/>
                  </a:lnTo>
                  <a:lnTo>
                    <a:pt x="263" y="19"/>
                  </a:lnTo>
                  <a:lnTo>
                    <a:pt x="261" y="17"/>
                  </a:lnTo>
                  <a:lnTo>
                    <a:pt x="260" y="15"/>
                  </a:lnTo>
                  <a:lnTo>
                    <a:pt x="260" y="15"/>
                  </a:lnTo>
                  <a:lnTo>
                    <a:pt x="258" y="15"/>
                  </a:lnTo>
                  <a:lnTo>
                    <a:pt x="258" y="13"/>
                  </a:lnTo>
                  <a:lnTo>
                    <a:pt x="256" y="13"/>
                  </a:lnTo>
                  <a:lnTo>
                    <a:pt x="256" y="15"/>
                  </a:lnTo>
                  <a:lnTo>
                    <a:pt x="258" y="17"/>
                  </a:lnTo>
                  <a:lnTo>
                    <a:pt x="258" y="19"/>
                  </a:lnTo>
                  <a:lnTo>
                    <a:pt x="256" y="17"/>
                  </a:lnTo>
                  <a:lnTo>
                    <a:pt x="256" y="19"/>
                  </a:lnTo>
                  <a:lnTo>
                    <a:pt x="256" y="20"/>
                  </a:lnTo>
                  <a:lnTo>
                    <a:pt x="256" y="22"/>
                  </a:lnTo>
                  <a:lnTo>
                    <a:pt x="255" y="24"/>
                  </a:lnTo>
                  <a:lnTo>
                    <a:pt x="255" y="24"/>
                  </a:lnTo>
                  <a:lnTo>
                    <a:pt x="253" y="24"/>
                  </a:lnTo>
                  <a:lnTo>
                    <a:pt x="253" y="24"/>
                  </a:lnTo>
                  <a:lnTo>
                    <a:pt x="250" y="20"/>
                  </a:lnTo>
                  <a:lnTo>
                    <a:pt x="250" y="19"/>
                  </a:lnTo>
                  <a:lnTo>
                    <a:pt x="250" y="19"/>
                  </a:lnTo>
                  <a:lnTo>
                    <a:pt x="248" y="17"/>
                  </a:lnTo>
                  <a:lnTo>
                    <a:pt x="248" y="19"/>
                  </a:lnTo>
                  <a:lnTo>
                    <a:pt x="248" y="20"/>
                  </a:lnTo>
                  <a:lnTo>
                    <a:pt x="248" y="20"/>
                  </a:lnTo>
                  <a:lnTo>
                    <a:pt x="248" y="20"/>
                  </a:lnTo>
                  <a:lnTo>
                    <a:pt x="248" y="22"/>
                  </a:lnTo>
                  <a:lnTo>
                    <a:pt x="248" y="22"/>
                  </a:lnTo>
                  <a:lnTo>
                    <a:pt x="246" y="20"/>
                  </a:lnTo>
                  <a:lnTo>
                    <a:pt x="246" y="20"/>
                  </a:lnTo>
                  <a:lnTo>
                    <a:pt x="245" y="20"/>
                  </a:lnTo>
                  <a:lnTo>
                    <a:pt x="243" y="20"/>
                  </a:lnTo>
                  <a:lnTo>
                    <a:pt x="243" y="22"/>
                  </a:lnTo>
                  <a:lnTo>
                    <a:pt x="245" y="24"/>
                  </a:lnTo>
                  <a:lnTo>
                    <a:pt x="246" y="25"/>
                  </a:lnTo>
                  <a:lnTo>
                    <a:pt x="245" y="27"/>
                  </a:lnTo>
                  <a:lnTo>
                    <a:pt x="243" y="27"/>
                  </a:lnTo>
                  <a:lnTo>
                    <a:pt x="241" y="25"/>
                  </a:lnTo>
                  <a:lnTo>
                    <a:pt x="241" y="25"/>
                  </a:lnTo>
                  <a:lnTo>
                    <a:pt x="241" y="27"/>
                  </a:lnTo>
                  <a:lnTo>
                    <a:pt x="241" y="29"/>
                  </a:lnTo>
                  <a:lnTo>
                    <a:pt x="239" y="29"/>
                  </a:lnTo>
                  <a:lnTo>
                    <a:pt x="238" y="29"/>
                  </a:lnTo>
                  <a:lnTo>
                    <a:pt x="239" y="29"/>
                  </a:lnTo>
                  <a:lnTo>
                    <a:pt x="243" y="30"/>
                  </a:lnTo>
                  <a:lnTo>
                    <a:pt x="243" y="30"/>
                  </a:lnTo>
                  <a:lnTo>
                    <a:pt x="246" y="29"/>
                  </a:lnTo>
                  <a:lnTo>
                    <a:pt x="246" y="29"/>
                  </a:lnTo>
                  <a:lnTo>
                    <a:pt x="248" y="29"/>
                  </a:lnTo>
                  <a:lnTo>
                    <a:pt x="250" y="30"/>
                  </a:lnTo>
                  <a:lnTo>
                    <a:pt x="251" y="30"/>
                  </a:lnTo>
                  <a:lnTo>
                    <a:pt x="253" y="30"/>
                  </a:lnTo>
                  <a:lnTo>
                    <a:pt x="253" y="30"/>
                  </a:lnTo>
                  <a:lnTo>
                    <a:pt x="251" y="32"/>
                  </a:lnTo>
                  <a:lnTo>
                    <a:pt x="253" y="32"/>
                  </a:lnTo>
                  <a:lnTo>
                    <a:pt x="253" y="34"/>
                  </a:lnTo>
                  <a:lnTo>
                    <a:pt x="256" y="32"/>
                  </a:lnTo>
                  <a:lnTo>
                    <a:pt x="256" y="32"/>
                  </a:lnTo>
                  <a:lnTo>
                    <a:pt x="256" y="34"/>
                  </a:lnTo>
                  <a:lnTo>
                    <a:pt x="256" y="36"/>
                  </a:lnTo>
                  <a:lnTo>
                    <a:pt x="255" y="36"/>
                  </a:lnTo>
                  <a:lnTo>
                    <a:pt x="255" y="37"/>
                  </a:lnTo>
                  <a:lnTo>
                    <a:pt x="255" y="37"/>
                  </a:lnTo>
                  <a:lnTo>
                    <a:pt x="256" y="37"/>
                  </a:lnTo>
                  <a:lnTo>
                    <a:pt x="256" y="37"/>
                  </a:lnTo>
                  <a:lnTo>
                    <a:pt x="256" y="37"/>
                  </a:lnTo>
                  <a:lnTo>
                    <a:pt x="258" y="39"/>
                  </a:lnTo>
                  <a:lnTo>
                    <a:pt x="260" y="39"/>
                  </a:lnTo>
                  <a:lnTo>
                    <a:pt x="261" y="39"/>
                  </a:lnTo>
                  <a:lnTo>
                    <a:pt x="263" y="41"/>
                  </a:lnTo>
                  <a:lnTo>
                    <a:pt x="263" y="41"/>
                  </a:lnTo>
                  <a:lnTo>
                    <a:pt x="263" y="41"/>
                  </a:lnTo>
                  <a:lnTo>
                    <a:pt x="261" y="41"/>
                  </a:lnTo>
                  <a:lnTo>
                    <a:pt x="261" y="42"/>
                  </a:lnTo>
                  <a:lnTo>
                    <a:pt x="261" y="42"/>
                  </a:lnTo>
                  <a:lnTo>
                    <a:pt x="261" y="44"/>
                  </a:lnTo>
                  <a:lnTo>
                    <a:pt x="261" y="44"/>
                  </a:lnTo>
                  <a:lnTo>
                    <a:pt x="263" y="44"/>
                  </a:lnTo>
                  <a:lnTo>
                    <a:pt x="263" y="46"/>
                  </a:lnTo>
                  <a:lnTo>
                    <a:pt x="265" y="46"/>
                  </a:lnTo>
                  <a:lnTo>
                    <a:pt x="267" y="47"/>
                  </a:lnTo>
                  <a:lnTo>
                    <a:pt x="268" y="47"/>
                  </a:lnTo>
                  <a:lnTo>
                    <a:pt x="270" y="47"/>
                  </a:lnTo>
                  <a:lnTo>
                    <a:pt x="272" y="47"/>
                  </a:lnTo>
                  <a:lnTo>
                    <a:pt x="273" y="44"/>
                  </a:lnTo>
                  <a:lnTo>
                    <a:pt x="273" y="44"/>
                  </a:lnTo>
                  <a:lnTo>
                    <a:pt x="275" y="44"/>
                  </a:lnTo>
                  <a:lnTo>
                    <a:pt x="275" y="44"/>
                  </a:lnTo>
                  <a:lnTo>
                    <a:pt x="275" y="44"/>
                  </a:lnTo>
                  <a:lnTo>
                    <a:pt x="275" y="44"/>
                  </a:lnTo>
                  <a:lnTo>
                    <a:pt x="277" y="44"/>
                  </a:lnTo>
                  <a:lnTo>
                    <a:pt x="277" y="42"/>
                  </a:lnTo>
                  <a:lnTo>
                    <a:pt x="278" y="42"/>
                  </a:lnTo>
                  <a:lnTo>
                    <a:pt x="278" y="42"/>
                  </a:lnTo>
                  <a:lnTo>
                    <a:pt x="280" y="42"/>
                  </a:lnTo>
                  <a:lnTo>
                    <a:pt x="282" y="42"/>
                  </a:lnTo>
                  <a:lnTo>
                    <a:pt x="284" y="42"/>
                  </a:lnTo>
                  <a:lnTo>
                    <a:pt x="285" y="42"/>
                  </a:lnTo>
                  <a:lnTo>
                    <a:pt x="289" y="41"/>
                  </a:lnTo>
                  <a:lnTo>
                    <a:pt x="290" y="41"/>
                  </a:lnTo>
                  <a:lnTo>
                    <a:pt x="294" y="41"/>
                  </a:lnTo>
                  <a:lnTo>
                    <a:pt x="295" y="41"/>
                  </a:lnTo>
                  <a:lnTo>
                    <a:pt x="301" y="44"/>
                  </a:lnTo>
                  <a:lnTo>
                    <a:pt x="302" y="46"/>
                  </a:lnTo>
                  <a:lnTo>
                    <a:pt x="304" y="47"/>
                  </a:lnTo>
                  <a:lnTo>
                    <a:pt x="304" y="47"/>
                  </a:lnTo>
                  <a:lnTo>
                    <a:pt x="304" y="49"/>
                  </a:lnTo>
                  <a:lnTo>
                    <a:pt x="306" y="49"/>
                  </a:lnTo>
                  <a:lnTo>
                    <a:pt x="307" y="51"/>
                  </a:lnTo>
                  <a:lnTo>
                    <a:pt x="306" y="51"/>
                  </a:lnTo>
                  <a:lnTo>
                    <a:pt x="306" y="53"/>
                  </a:lnTo>
                  <a:lnTo>
                    <a:pt x="306" y="53"/>
                  </a:lnTo>
                  <a:lnTo>
                    <a:pt x="307" y="54"/>
                  </a:lnTo>
                  <a:lnTo>
                    <a:pt x="309" y="56"/>
                  </a:lnTo>
                  <a:lnTo>
                    <a:pt x="309" y="56"/>
                  </a:lnTo>
                  <a:lnTo>
                    <a:pt x="311" y="58"/>
                  </a:lnTo>
                  <a:lnTo>
                    <a:pt x="314" y="58"/>
                  </a:lnTo>
                  <a:lnTo>
                    <a:pt x="319" y="59"/>
                  </a:lnTo>
                  <a:lnTo>
                    <a:pt x="319" y="59"/>
                  </a:lnTo>
                  <a:lnTo>
                    <a:pt x="318" y="59"/>
                  </a:lnTo>
                  <a:lnTo>
                    <a:pt x="316" y="61"/>
                  </a:lnTo>
                  <a:lnTo>
                    <a:pt x="314" y="64"/>
                  </a:lnTo>
                  <a:lnTo>
                    <a:pt x="314" y="66"/>
                  </a:lnTo>
                  <a:lnTo>
                    <a:pt x="311" y="69"/>
                  </a:lnTo>
                  <a:lnTo>
                    <a:pt x="309" y="69"/>
                  </a:lnTo>
                  <a:lnTo>
                    <a:pt x="311" y="71"/>
                  </a:lnTo>
                  <a:lnTo>
                    <a:pt x="314" y="73"/>
                  </a:lnTo>
                  <a:lnTo>
                    <a:pt x="314" y="75"/>
                  </a:lnTo>
                  <a:lnTo>
                    <a:pt x="314" y="76"/>
                  </a:lnTo>
                  <a:lnTo>
                    <a:pt x="314" y="78"/>
                  </a:lnTo>
                  <a:lnTo>
                    <a:pt x="312" y="90"/>
                  </a:lnTo>
                  <a:lnTo>
                    <a:pt x="312" y="93"/>
                  </a:lnTo>
                  <a:lnTo>
                    <a:pt x="312" y="95"/>
                  </a:lnTo>
                  <a:lnTo>
                    <a:pt x="314" y="97"/>
                  </a:lnTo>
                  <a:lnTo>
                    <a:pt x="318" y="98"/>
                  </a:lnTo>
                  <a:lnTo>
                    <a:pt x="319" y="98"/>
                  </a:lnTo>
                  <a:lnTo>
                    <a:pt x="319" y="100"/>
                  </a:lnTo>
                  <a:lnTo>
                    <a:pt x="321" y="100"/>
                  </a:lnTo>
                  <a:lnTo>
                    <a:pt x="321" y="100"/>
                  </a:lnTo>
                  <a:lnTo>
                    <a:pt x="323" y="100"/>
                  </a:lnTo>
                  <a:lnTo>
                    <a:pt x="324" y="100"/>
                  </a:lnTo>
                  <a:lnTo>
                    <a:pt x="321" y="102"/>
                  </a:lnTo>
                  <a:lnTo>
                    <a:pt x="318" y="100"/>
                  </a:lnTo>
                  <a:lnTo>
                    <a:pt x="314" y="100"/>
                  </a:lnTo>
                  <a:lnTo>
                    <a:pt x="311" y="98"/>
                  </a:lnTo>
                  <a:lnTo>
                    <a:pt x="309" y="97"/>
                  </a:lnTo>
                  <a:lnTo>
                    <a:pt x="307" y="97"/>
                  </a:lnTo>
                  <a:lnTo>
                    <a:pt x="306" y="97"/>
                  </a:lnTo>
                  <a:lnTo>
                    <a:pt x="301" y="100"/>
                  </a:lnTo>
                  <a:lnTo>
                    <a:pt x="299" y="102"/>
                  </a:lnTo>
                  <a:lnTo>
                    <a:pt x="297" y="102"/>
                  </a:lnTo>
                  <a:lnTo>
                    <a:pt x="295" y="105"/>
                  </a:lnTo>
                  <a:lnTo>
                    <a:pt x="295" y="109"/>
                  </a:lnTo>
                  <a:lnTo>
                    <a:pt x="297" y="115"/>
                  </a:lnTo>
                  <a:lnTo>
                    <a:pt x="295" y="117"/>
                  </a:lnTo>
                  <a:lnTo>
                    <a:pt x="294" y="120"/>
                  </a:lnTo>
                  <a:lnTo>
                    <a:pt x="292" y="122"/>
                  </a:lnTo>
                  <a:lnTo>
                    <a:pt x="292" y="119"/>
                  </a:lnTo>
                  <a:lnTo>
                    <a:pt x="292" y="119"/>
                  </a:lnTo>
                  <a:lnTo>
                    <a:pt x="292" y="119"/>
                  </a:lnTo>
                  <a:lnTo>
                    <a:pt x="294" y="117"/>
                  </a:lnTo>
                  <a:lnTo>
                    <a:pt x="294" y="117"/>
                  </a:lnTo>
                  <a:lnTo>
                    <a:pt x="294" y="115"/>
                  </a:lnTo>
                  <a:lnTo>
                    <a:pt x="295" y="115"/>
                  </a:lnTo>
                  <a:lnTo>
                    <a:pt x="295" y="115"/>
                  </a:lnTo>
                  <a:lnTo>
                    <a:pt x="295" y="115"/>
                  </a:lnTo>
                  <a:lnTo>
                    <a:pt x="294" y="114"/>
                  </a:lnTo>
                  <a:lnTo>
                    <a:pt x="294" y="112"/>
                  </a:lnTo>
                  <a:lnTo>
                    <a:pt x="292" y="107"/>
                  </a:lnTo>
                  <a:lnTo>
                    <a:pt x="290" y="107"/>
                  </a:lnTo>
                  <a:lnTo>
                    <a:pt x="290" y="107"/>
                  </a:lnTo>
                  <a:lnTo>
                    <a:pt x="289" y="107"/>
                  </a:lnTo>
                  <a:lnTo>
                    <a:pt x="287" y="107"/>
                  </a:lnTo>
                  <a:lnTo>
                    <a:pt x="284" y="109"/>
                  </a:lnTo>
                  <a:lnTo>
                    <a:pt x="282" y="109"/>
                  </a:lnTo>
                  <a:lnTo>
                    <a:pt x="282" y="105"/>
                  </a:lnTo>
                  <a:lnTo>
                    <a:pt x="282" y="105"/>
                  </a:lnTo>
                  <a:lnTo>
                    <a:pt x="282" y="103"/>
                  </a:lnTo>
                  <a:lnTo>
                    <a:pt x="280" y="102"/>
                  </a:lnTo>
                  <a:lnTo>
                    <a:pt x="278" y="103"/>
                  </a:lnTo>
                  <a:lnTo>
                    <a:pt x="278" y="103"/>
                  </a:lnTo>
                  <a:lnTo>
                    <a:pt x="278" y="105"/>
                  </a:lnTo>
                  <a:lnTo>
                    <a:pt x="277" y="107"/>
                  </a:lnTo>
                  <a:lnTo>
                    <a:pt x="273" y="109"/>
                  </a:lnTo>
                  <a:lnTo>
                    <a:pt x="273" y="109"/>
                  </a:lnTo>
                  <a:lnTo>
                    <a:pt x="272" y="110"/>
                  </a:lnTo>
                  <a:lnTo>
                    <a:pt x="268" y="112"/>
                  </a:lnTo>
                  <a:lnTo>
                    <a:pt x="265" y="114"/>
                  </a:lnTo>
                  <a:lnTo>
                    <a:pt x="263" y="115"/>
                  </a:lnTo>
                  <a:lnTo>
                    <a:pt x="263" y="115"/>
                  </a:lnTo>
                  <a:lnTo>
                    <a:pt x="261" y="114"/>
                  </a:lnTo>
                  <a:lnTo>
                    <a:pt x="258" y="114"/>
                  </a:lnTo>
                  <a:lnTo>
                    <a:pt x="256" y="112"/>
                  </a:lnTo>
                  <a:lnTo>
                    <a:pt x="253" y="112"/>
                  </a:lnTo>
                  <a:lnTo>
                    <a:pt x="251" y="110"/>
                  </a:lnTo>
                  <a:lnTo>
                    <a:pt x="251" y="110"/>
                  </a:lnTo>
                  <a:lnTo>
                    <a:pt x="251" y="109"/>
                  </a:lnTo>
                  <a:lnTo>
                    <a:pt x="250" y="109"/>
                  </a:lnTo>
                  <a:lnTo>
                    <a:pt x="250" y="107"/>
                  </a:lnTo>
                  <a:lnTo>
                    <a:pt x="248" y="107"/>
                  </a:lnTo>
                  <a:lnTo>
                    <a:pt x="248" y="109"/>
                  </a:lnTo>
                  <a:lnTo>
                    <a:pt x="246" y="109"/>
                  </a:lnTo>
                  <a:lnTo>
                    <a:pt x="245" y="110"/>
                  </a:lnTo>
                  <a:lnTo>
                    <a:pt x="243" y="110"/>
                  </a:lnTo>
                  <a:lnTo>
                    <a:pt x="239" y="112"/>
                  </a:lnTo>
                  <a:lnTo>
                    <a:pt x="233" y="114"/>
                  </a:lnTo>
                  <a:lnTo>
                    <a:pt x="226" y="114"/>
                  </a:lnTo>
                  <a:lnTo>
                    <a:pt x="226" y="114"/>
                  </a:lnTo>
                  <a:lnTo>
                    <a:pt x="224" y="114"/>
                  </a:lnTo>
                  <a:lnTo>
                    <a:pt x="222" y="114"/>
                  </a:lnTo>
                  <a:lnTo>
                    <a:pt x="221" y="114"/>
                  </a:lnTo>
                  <a:lnTo>
                    <a:pt x="217" y="114"/>
                  </a:lnTo>
                  <a:lnTo>
                    <a:pt x="216" y="114"/>
                  </a:lnTo>
                  <a:lnTo>
                    <a:pt x="212" y="114"/>
                  </a:lnTo>
                  <a:lnTo>
                    <a:pt x="211" y="114"/>
                  </a:lnTo>
                  <a:lnTo>
                    <a:pt x="209" y="114"/>
                  </a:lnTo>
                  <a:lnTo>
                    <a:pt x="207" y="112"/>
                  </a:lnTo>
                  <a:lnTo>
                    <a:pt x="205" y="110"/>
                  </a:lnTo>
                  <a:lnTo>
                    <a:pt x="202" y="109"/>
                  </a:lnTo>
                  <a:lnTo>
                    <a:pt x="200" y="105"/>
                  </a:lnTo>
                  <a:lnTo>
                    <a:pt x="200" y="102"/>
                  </a:lnTo>
                  <a:lnTo>
                    <a:pt x="200" y="97"/>
                  </a:lnTo>
                  <a:lnTo>
                    <a:pt x="200" y="97"/>
                  </a:lnTo>
                  <a:lnTo>
                    <a:pt x="199" y="95"/>
                  </a:lnTo>
                  <a:lnTo>
                    <a:pt x="199" y="93"/>
                  </a:lnTo>
                  <a:lnTo>
                    <a:pt x="199" y="93"/>
                  </a:lnTo>
                  <a:lnTo>
                    <a:pt x="197" y="93"/>
                  </a:lnTo>
                  <a:lnTo>
                    <a:pt x="197" y="93"/>
                  </a:lnTo>
                  <a:lnTo>
                    <a:pt x="195" y="95"/>
                  </a:lnTo>
                  <a:lnTo>
                    <a:pt x="195" y="97"/>
                  </a:lnTo>
                  <a:lnTo>
                    <a:pt x="195" y="100"/>
                  </a:lnTo>
                  <a:lnTo>
                    <a:pt x="195" y="102"/>
                  </a:lnTo>
                  <a:lnTo>
                    <a:pt x="195" y="103"/>
                  </a:lnTo>
                  <a:lnTo>
                    <a:pt x="194" y="103"/>
                  </a:lnTo>
                  <a:lnTo>
                    <a:pt x="194" y="105"/>
                  </a:lnTo>
                  <a:lnTo>
                    <a:pt x="194" y="107"/>
                  </a:lnTo>
                  <a:lnTo>
                    <a:pt x="194" y="107"/>
                  </a:lnTo>
                  <a:lnTo>
                    <a:pt x="195" y="109"/>
                  </a:lnTo>
                  <a:lnTo>
                    <a:pt x="192" y="109"/>
                  </a:lnTo>
                  <a:lnTo>
                    <a:pt x="192" y="109"/>
                  </a:lnTo>
                  <a:lnTo>
                    <a:pt x="192" y="107"/>
                  </a:lnTo>
                  <a:lnTo>
                    <a:pt x="190" y="107"/>
                  </a:lnTo>
                  <a:lnTo>
                    <a:pt x="188" y="107"/>
                  </a:lnTo>
                  <a:lnTo>
                    <a:pt x="187" y="103"/>
                  </a:lnTo>
                  <a:lnTo>
                    <a:pt x="185" y="105"/>
                  </a:lnTo>
                  <a:lnTo>
                    <a:pt x="183" y="103"/>
                  </a:lnTo>
                  <a:lnTo>
                    <a:pt x="182" y="102"/>
                  </a:lnTo>
                  <a:lnTo>
                    <a:pt x="182" y="102"/>
                  </a:lnTo>
                  <a:lnTo>
                    <a:pt x="180" y="102"/>
                  </a:lnTo>
                  <a:lnTo>
                    <a:pt x="180" y="103"/>
                  </a:lnTo>
                  <a:lnTo>
                    <a:pt x="180" y="103"/>
                  </a:lnTo>
                  <a:lnTo>
                    <a:pt x="178" y="103"/>
                  </a:lnTo>
                  <a:lnTo>
                    <a:pt x="177" y="102"/>
                  </a:lnTo>
                  <a:lnTo>
                    <a:pt x="177" y="102"/>
                  </a:lnTo>
                  <a:lnTo>
                    <a:pt x="175" y="102"/>
                  </a:lnTo>
                  <a:lnTo>
                    <a:pt x="173" y="102"/>
                  </a:lnTo>
                  <a:lnTo>
                    <a:pt x="173" y="103"/>
                  </a:lnTo>
                  <a:lnTo>
                    <a:pt x="172" y="105"/>
                  </a:lnTo>
                  <a:lnTo>
                    <a:pt x="173" y="107"/>
                  </a:lnTo>
                  <a:lnTo>
                    <a:pt x="175" y="109"/>
                  </a:lnTo>
                  <a:lnTo>
                    <a:pt x="175" y="110"/>
                  </a:lnTo>
                  <a:lnTo>
                    <a:pt x="175" y="115"/>
                  </a:lnTo>
                  <a:lnTo>
                    <a:pt x="175" y="117"/>
                  </a:lnTo>
                  <a:lnTo>
                    <a:pt x="177" y="119"/>
                  </a:lnTo>
                  <a:lnTo>
                    <a:pt x="177" y="119"/>
                  </a:lnTo>
                  <a:lnTo>
                    <a:pt x="177" y="120"/>
                  </a:lnTo>
                  <a:lnTo>
                    <a:pt x="175" y="120"/>
                  </a:lnTo>
                  <a:lnTo>
                    <a:pt x="166" y="119"/>
                  </a:lnTo>
                  <a:lnTo>
                    <a:pt x="166" y="119"/>
                  </a:lnTo>
                  <a:lnTo>
                    <a:pt x="166" y="117"/>
                  </a:lnTo>
                  <a:lnTo>
                    <a:pt x="165" y="117"/>
                  </a:lnTo>
                  <a:lnTo>
                    <a:pt x="165" y="117"/>
                  </a:lnTo>
                  <a:lnTo>
                    <a:pt x="163" y="117"/>
                  </a:lnTo>
                  <a:lnTo>
                    <a:pt x="163" y="119"/>
                  </a:lnTo>
                  <a:lnTo>
                    <a:pt x="163" y="119"/>
                  </a:lnTo>
                  <a:lnTo>
                    <a:pt x="163" y="119"/>
                  </a:lnTo>
                  <a:lnTo>
                    <a:pt x="160" y="120"/>
                  </a:lnTo>
                  <a:lnTo>
                    <a:pt x="160" y="122"/>
                  </a:lnTo>
                  <a:lnTo>
                    <a:pt x="160" y="122"/>
                  </a:lnTo>
                  <a:lnTo>
                    <a:pt x="158" y="124"/>
                  </a:lnTo>
                  <a:lnTo>
                    <a:pt x="158" y="126"/>
                  </a:lnTo>
                  <a:lnTo>
                    <a:pt x="158" y="126"/>
                  </a:lnTo>
                  <a:lnTo>
                    <a:pt x="158" y="127"/>
                  </a:lnTo>
                  <a:lnTo>
                    <a:pt x="158" y="127"/>
                  </a:lnTo>
                  <a:lnTo>
                    <a:pt x="160" y="129"/>
                  </a:lnTo>
                  <a:lnTo>
                    <a:pt x="160" y="127"/>
                  </a:lnTo>
                  <a:lnTo>
                    <a:pt x="161" y="127"/>
                  </a:lnTo>
                  <a:lnTo>
                    <a:pt x="163" y="127"/>
                  </a:lnTo>
                  <a:lnTo>
                    <a:pt x="163" y="129"/>
                  </a:lnTo>
                  <a:lnTo>
                    <a:pt x="163" y="129"/>
                  </a:lnTo>
                  <a:lnTo>
                    <a:pt x="163" y="131"/>
                  </a:lnTo>
                  <a:lnTo>
                    <a:pt x="165" y="131"/>
                  </a:lnTo>
                  <a:lnTo>
                    <a:pt x="166" y="131"/>
                  </a:lnTo>
                  <a:lnTo>
                    <a:pt x="166" y="131"/>
                  </a:lnTo>
                  <a:lnTo>
                    <a:pt x="168" y="132"/>
                  </a:lnTo>
                  <a:lnTo>
                    <a:pt x="170" y="134"/>
                  </a:lnTo>
                  <a:lnTo>
                    <a:pt x="170" y="136"/>
                  </a:lnTo>
                  <a:lnTo>
                    <a:pt x="168" y="134"/>
                  </a:lnTo>
                  <a:lnTo>
                    <a:pt x="166" y="132"/>
                  </a:lnTo>
                  <a:lnTo>
                    <a:pt x="163" y="132"/>
                  </a:lnTo>
                  <a:lnTo>
                    <a:pt x="163" y="132"/>
                  </a:lnTo>
                  <a:lnTo>
                    <a:pt x="161" y="132"/>
                  </a:lnTo>
                  <a:lnTo>
                    <a:pt x="161" y="134"/>
                  </a:lnTo>
                  <a:lnTo>
                    <a:pt x="163" y="136"/>
                  </a:lnTo>
                  <a:lnTo>
                    <a:pt x="165" y="137"/>
                  </a:lnTo>
                  <a:lnTo>
                    <a:pt x="166" y="139"/>
                  </a:lnTo>
                  <a:lnTo>
                    <a:pt x="168" y="141"/>
                  </a:lnTo>
                  <a:lnTo>
                    <a:pt x="170" y="143"/>
                  </a:lnTo>
                  <a:lnTo>
                    <a:pt x="166" y="141"/>
                  </a:lnTo>
                  <a:lnTo>
                    <a:pt x="165" y="141"/>
                  </a:lnTo>
                  <a:lnTo>
                    <a:pt x="163" y="141"/>
                  </a:lnTo>
                  <a:lnTo>
                    <a:pt x="163" y="143"/>
                  </a:lnTo>
                  <a:lnTo>
                    <a:pt x="163" y="143"/>
                  </a:lnTo>
                  <a:lnTo>
                    <a:pt x="163" y="144"/>
                  </a:lnTo>
                  <a:lnTo>
                    <a:pt x="161" y="143"/>
                  </a:lnTo>
                  <a:lnTo>
                    <a:pt x="160" y="137"/>
                  </a:lnTo>
                  <a:lnTo>
                    <a:pt x="156" y="136"/>
                  </a:lnTo>
                  <a:lnTo>
                    <a:pt x="155" y="136"/>
                  </a:lnTo>
                  <a:lnTo>
                    <a:pt x="155" y="137"/>
                  </a:lnTo>
                  <a:lnTo>
                    <a:pt x="155" y="137"/>
                  </a:lnTo>
                  <a:lnTo>
                    <a:pt x="155" y="139"/>
                  </a:lnTo>
                  <a:lnTo>
                    <a:pt x="155" y="137"/>
                  </a:lnTo>
                  <a:lnTo>
                    <a:pt x="155" y="132"/>
                  </a:lnTo>
                  <a:lnTo>
                    <a:pt x="153" y="129"/>
                  </a:lnTo>
                  <a:lnTo>
                    <a:pt x="153" y="127"/>
                  </a:lnTo>
                  <a:lnTo>
                    <a:pt x="155" y="126"/>
                  </a:lnTo>
                  <a:lnTo>
                    <a:pt x="153" y="126"/>
                  </a:lnTo>
                  <a:lnTo>
                    <a:pt x="149" y="124"/>
                  </a:lnTo>
                  <a:lnTo>
                    <a:pt x="148" y="124"/>
                  </a:lnTo>
                  <a:lnTo>
                    <a:pt x="146" y="124"/>
                  </a:lnTo>
                  <a:lnTo>
                    <a:pt x="144" y="122"/>
                  </a:lnTo>
                  <a:lnTo>
                    <a:pt x="141" y="122"/>
                  </a:lnTo>
                  <a:lnTo>
                    <a:pt x="139" y="122"/>
                  </a:lnTo>
                  <a:lnTo>
                    <a:pt x="136" y="124"/>
                  </a:lnTo>
                  <a:lnTo>
                    <a:pt x="136" y="124"/>
                  </a:lnTo>
                  <a:lnTo>
                    <a:pt x="138" y="124"/>
                  </a:lnTo>
                  <a:lnTo>
                    <a:pt x="138" y="124"/>
                  </a:lnTo>
                  <a:lnTo>
                    <a:pt x="139" y="126"/>
                  </a:lnTo>
                  <a:lnTo>
                    <a:pt x="139" y="127"/>
                  </a:lnTo>
                  <a:lnTo>
                    <a:pt x="138" y="127"/>
                  </a:lnTo>
                  <a:lnTo>
                    <a:pt x="138" y="127"/>
                  </a:lnTo>
                  <a:lnTo>
                    <a:pt x="138" y="129"/>
                  </a:lnTo>
                  <a:lnTo>
                    <a:pt x="139" y="131"/>
                  </a:lnTo>
                  <a:lnTo>
                    <a:pt x="138" y="132"/>
                  </a:lnTo>
                  <a:lnTo>
                    <a:pt x="136" y="137"/>
                  </a:lnTo>
                  <a:lnTo>
                    <a:pt x="136" y="139"/>
                  </a:lnTo>
                  <a:lnTo>
                    <a:pt x="136" y="139"/>
                  </a:lnTo>
                  <a:lnTo>
                    <a:pt x="139" y="139"/>
                  </a:lnTo>
                  <a:lnTo>
                    <a:pt x="139" y="139"/>
                  </a:lnTo>
                  <a:lnTo>
                    <a:pt x="139" y="141"/>
                  </a:lnTo>
                  <a:lnTo>
                    <a:pt x="139" y="141"/>
                  </a:lnTo>
                  <a:lnTo>
                    <a:pt x="139" y="141"/>
                  </a:lnTo>
                  <a:lnTo>
                    <a:pt x="139" y="143"/>
                  </a:lnTo>
                  <a:lnTo>
                    <a:pt x="138" y="143"/>
                  </a:lnTo>
                  <a:lnTo>
                    <a:pt x="138" y="143"/>
                  </a:lnTo>
                  <a:lnTo>
                    <a:pt x="136" y="143"/>
                  </a:lnTo>
                  <a:lnTo>
                    <a:pt x="136" y="143"/>
                  </a:lnTo>
                  <a:lnTo>
                    <a:pt x="134" y="143"/>
                  </a:lnTo>
                  <a:lnTo>
                    <a:pt x="134" y="143"/>
                  </a:lnTo>
                  <a:lnTo>
                    <a:pt x="136" y="143"/>
                  </a:lnTo>
                  <a:lnTo>
                    <a:pt x="136" y="144"/>
                  </a:lnTo>
                  <a:lnTo>
                    <a:pt x="136" y="144"/>
                  </a:lnTo>
                  <a:lnTo>
                    <a:pt x="138" y="146"/>
                  </a:lnTo>
                  <a:lnTo>
                    <a:pt x="138" y="146"/>
                  </a:lnTo>
                  <a:lnTo>
                    <a:pt x="138" y="146"/>
                  </a:lnTo>
                  <a:lnTo>
                    <a:pt x="138" y="146"/>
                  </a:lnTo>
                  <a:lnTo>
                    <a:pt x="138" y="148"/>
                  </a:lnTo>
                  <a:lnTo>
                    <a:pt x="139" y="148"/>
                  </a:lnTo>
                  <a:lnTo>
                    <a:pt x="139" y="148"/>
                  </a:lnTo>
                  <a:lnTo>
                    <a:pt x="139" y="146"/>
                  </a:lnTo>
                  <a:lnTo>
                    <a:pt x="139" y="146"/>
                  </a:lnTo>
                  <a:lnTo>
                    <a:pt x="146" y="148"/>
                  </a:lnTo>
                  <a:lnTo>
                    <a:pt x="146" y="149"/>
                  </a:lnTo>
                  <a:lnTo>
                    <a:pt x="146" y="149"/>
                  </a:lnTo>
                  <a:lnTo>
                    <a:pt x="144" y="149"/>
                  </a:lnTo>
                  <a:lnTo>
                    <a:pt x="144" y="149"/>
                  </a:lnTo>
                  <a:lnTo>
                    <a:pt x="143" y="149"/>
                  </a:lnTo>
                  <a:lnTo>
                    <a:pt x="143" y="149"/>
                  </a:lnTo>
                  <a:lnTo>
                    <a:pt x="141" y="149"/>
                  </a:lnTo>
                  <a:lnTo>
                    <a:pt x="141" y="149"/>
                  </a:lnTo>
                  <a:lnTo>
                    <a:pt x="141" y="149"/>
                  </a:lnTo>
                  <a:lnTo>
                    <a:pt x="141" y="151"/>
                  </a:lnTo>
                  <a:lnTo>
                    <a:pt x="141" y="151"/>
                  </a:lnTo>
                  <a:lnTo>
                    <a:pt x="139" y="149"/>
                  </a:lnTo>
                  <a:lnTo>
                    <a:pt x="139" y="149"/>
                  </a:lnTo>
                  <a:lnTo>
                    <a:pt x="138" y="149"/>
                  </a:lnTo>
                  <a:lnTo>
                    <a:pt x="138" y="149"/>
                  </a:lnTo>
                  <a:lnTo>
                    <a:pt x="138" y="149"/>
                  </a:lnTo>
                  <a:lnTo>
                    <a:pt x="136" y="148"/>
                  </a:lnTo>
                  <a:lnTo>
                    <a:pt x="136" y="148"/>
                  </a:lnTo>
                  <a:lnTo>
                    <a:pt x="134" y="148"/>
                  </a:lnTo>
                  <a:lnTo>
                    <a:pt x="131" y="141"/>
                  </a:lnTo>
                  <a:lnTo>
                    <a:pt x="131" y="141"/>
                  </a:lnTo>
                  <a:lnTo>
                    <a:pt x="129" y="141"/>
                  </a:lnTo>
                  <a:lnTo>
                    <a:pt x="129" y="143"/>
                  </a:lnTo>
                  <a:lnTo>
                    <a:pt x="129" y="143"/>
                  </a:lnTo>
                  <a:lnTo>
                    <a:pt x="131" y="146"/>
                  </a:lnTo>
                  <a:lnTo>
                    <a:pt x="129" y="144"/>
                  </a:lnTo>
                  <a:lnTo>
                    <a:pt x="126" y="143"/>
                  </a:lnTo>
                  <a:lnTo>
                    <a:pt x="126" y="143"/>
                  </a:lnTo>
                  <a:lnTo>
                    <a:pt x="124" y="143"/>
                  </a:lnTo>
                  <a:lnTo>
                    <a:pt x="122" y="144"/>
                  </a:lnTo>
                  <a:lnTo>
                    <a:pt x="122" y="144"/>
                  </a:lnTo>
                  <a:lnTo>
                    <a:pt x="121" y="144"/>
                  </a:lnTo>
                  <a:lnTo>
                    <a:pt x="121" y="146"/>
                  </a:lnTo>
                  <a:lnTo>
                    <a:pt x="121" y="148"/>
                  </a:lnTo>
                  <a:lnTo>
                    <a:pt x="121" y="148"/>
                  </a:lnTo>
                  <a:lnTo>
                    <a:pt x="119" y="148"/>
                  </a:lnTo>
                  <a:lnTo>
                    <a:pt x="117" y="148"/>
                  </a:lnTo>
                  <a:lnTo>
                    <a:pt x="117" y="146"/>
                  </a:lnTo>
                  <a:lnTo>
                    <a:pt x="115" y="149"/>
                  </a:lnTo>
                  <a:lnTo>
                    <a:pt x="115" y="151"/>
                  </a:lnTo>
                  <a:lnTo>
                    <a:pt x="117" y="153"/>
                  </a:lnTo>
                  <a:lnTo>
                    <a:pt x="117" y="153"/>
                  </a:lnTo>
                  <a:lnTo>
                    <a:pt x="117" y="156"/>
                  </a:lnTo>
                  <a:lnTo>
                    <a:pt x="117" y="161"/>
                  </a:lnTo>
                  <a:lnTo>
                    <a:pt x="115" y="163"/>
                  </a:lnTo>
                  <a:lnTo>
                    <a:pt x="115" y="165"/>
                  </a:lnTo>
                  <a:lnTo>
                    <a:pt x="114" y="166"/>
                  </a:lnTo>
                  <a:lnTo>
                    <a:pt x="112" y="168"/>
                  </a:lnTo>
                  <a:lnTo>
                    <a:pt x="110" y="168"/>
                  </a:lnTo>
                  <a:lnTo>
                    <a:pt x="107" y="170"/>
                  </a:lnTo>
                  <a:lnTo>
                    <a:pt x="105" y="170"/>
                  </a:lnTo>
                  <a:lnTo>
                    <a:pt x="104" y="170"/>
                  </a:lnTo>
                  <a:lnTo>
                    <a:pt x="104" y="168"/>
                  </a:lnTo>
                  <a:lnTo>
                    <a:pt x="104" y="168"/>
                  </a:lnTo>
                  <a:lnTo>
                    <a:pt x="102" y="166"/>
                  </a:lnTo>
                  <a:lnTo>
                    <a:pt x="102" y="168"/>
                  </a:lnTo>
                  <a:lnTo>
                    <a:pt x="100" y="168"/>
                  </a:lnTo>
                  <a:lnTo>
                    <a:pt x="100" y="168"/>
                  </a:lnTo>
                  <a:lnTo>
                    <a:pt x="98" y="168"/>
                  </a:lnTo>
                  <a:lnTo>
                    <a:pt x="97" y="170"/>
                  </a:lnTo>
                  <a:lnTo>
                    <a:pt x="97" y="173"/>
                  </a:lnTo>
                  <a:lnTo>
                    <a:pt x="98" y="175"/>
                  </a:lnTo>
                  <a:lnTo>
                    <a:pt x="97" y="176"/>
                  </a:lnTo>
                  <a:lnTo>
                    <a:pt x="97" y="178"/>
                  </a:lnTo>
                  <a:lnTo>
                    <a:pt x="97" y="178"/>
                  </a:lnTo>
                  <a:lnTo>
                    <a:pt x="97" y="188"/>
                  </a:lnTo>
                  <a:lnTo>
                    <a:pt x="97" y="188"/>
                  </a:lnTo>
                  <a:lnTo>
                    <a:pt x="98" y="190"/>
                  </a:lnTo>
                  <a:lnTo>
                    <a:pt x="100" y="190"/>
                  </a:lnTo>
                  <a:lnTo>
                    <a:pt x="100" y="190"/>
                  </a:lnTo>
                  <a:lnTo>
                    <a:pt x="105" y="195"/>
                  </a:lnTo>
                  <a:lnTo>
                    <a:pt x="107" y="197"/>
                  </a:lnTo>
                  <a:lnTo>
                    <a:pt x="107" y="199"/>
                  </a:lnTo>
                  <a:lnTo>
                    <a:pt x="109" y="200"/>
                  </a:lnTo>
                  <a:lnTo>
                    <a:pt x="110" y="200"/>
                  </a:lnTo>
                  <a:lnTo>
                    <a:pt x="112" y="200"/>
                  </a:lnTo>
                  <a:lnTo>
                    <a:pt x="114" y="202"/>
                  </a:lnTo>
                  <a:lnTo>
                    <a:pt x="114" y="202"/>
                  </a:lnTo>
                  <a:lnTo>
                    <a:pt x="115" y="205"/>
                  </a:lnTo>
                  <a:lnTo>
                    <a:pt x="114" y="205"/>
                  </a:lnTo>
                  <a:lnTo>
                    <a:pt x="112" y="204"/>
                  </a:lnTo>
                  <a:lnTo>
                    <a:pt x="110" y="202"/>
                  </a:lnTo>
                  <a:lnTo>
                    <a:pt x="109" y="204"/>
                  </a:lnTo>
                  <a:lnTo>
                    <a:pt x="107" y="204"/>
                  </a:lnTo>
                  <a:lnTo>
                    <a:pt x="105" y="205"/>
                  </a:lnTo>
                  <a:lnTo>
                    <a:pt x="100" y="212"/>
                  </a:lnTo>
                  <a:lnTo>
                    <a:pt x="98" y="214"/>
                  </a:lnTo>
                  <a:lnTo>
                    <a:pt x="97" y="214"/>
                  </a:lnTo>
                  <a:lnTo>
                    <a:pt x="92" y="217"/>
                  </a:lnTo>
                  <a:lnTo>
                    <a:pt x="90" y="219"/>
                  </a:lnTo>
                  <a:lnTo>
                    <a:pt x="85" y="221"/>
                  </a:lnTo>
                  <a:lnTo>
                    <a:pt x="83" y="221"/>
                  </a:lnTo>
                  <a:lnTo>
                    <a:pt x="80" y="219"/>
                  </a:lnTo>
                  <a:lnTo>
                    <a:pt x="80" y="219"/>
                  </a:lnTo>
                  <a:lnTo>
                    <a:pt x="78" y="217"/>
                  </a:lnTo>
                  <a:lnTo>
                    <a:pt x="78" y="216"/>
                  </a:lnTo>
                  <a:lnTo>
                    <a:pt x="78" y="214"/>
                  </a:lnTo>
                  <a:lnTo>
                    <a:pt x="78" y="212"/>
                  </a:lnTo>
                  <a:lnTo>
                    <a:pt x="76" y="212"/>
                  </a:lnTo>
                  <a:lnTo>
                    <a:pt x="76" y="214"/>
                  </a:lnTo>
                  <a:lnTo>
                    <a:pt x="76" y="216"/>
                  </a:lnTo>
                  <a:lnTo>
                    <a:pt x="75" y="217"/>
                  </a:lnTo>
                  <a:lnTo>
                    <a:pt x="75" y="217"/>
                  </a:lnTo>
                  <a:lnTo>
                    <a:pt x="73" y="219"/>
                  </a:lnTo>
                  <a:lnTo>
                    <a:pt x="73" y="219"/>
                  </a:lnTo>
                  <a:lnTo>
                    <a:pt x="71" y="221"/>
                  </a:lnTo>
                  <a:lnTo>
                    <a:pt x="71" y="221"/>
                  </a:lnTo>
                  <a:lnTo>
                    <a:pt x="71" y="224"/>
                  </a:lnTo>
                  <a:lnTo>
                    <a:pt x="71" y="226"/>
                  </a:lnTo>
                  <a:lnTo>
                    <a:pt x="70" y="227"/>
                  </a:lnTo>
                  <a:lnTo>
                    <a:pt x="68" y="233"/>
                  </a:lnTo>
                  <a:lnTo>
                    <a:pt x="68" y="234"/>
                  </a:lnTo>
                  <a:lnTo>
                    <a:pt x="68" y="238"/>
                  </a:lnTo>
                  <a:lnTo>
                    <a:pt x="68" y="239"/>
                  </a:lnTo>
                  <a:lnTo>
                    <a:pt x="68" y="241"/>
                  </a:lnTo>
                  <a:lnTo>
                    <a:pt x="68" y="241"/>
                  </a:lnTo>
                  <a:lnTo>
                    <a:pt x="68" y="241"/>
                  </a:lnTo>
                  <a:lnTo>
                    <a:pt x="70" y="239"/>
                  </a:lnTo>
                  <a:lnTo>
                    <a:pt x="70" y="239"/>
                  </a:lnTo>
                  <a:lnTo>
                    <a:pt x="71" y="241"/>
                  </a:lnTo>
                  <a:lnTo>
                    <a:pt x="70" y="243"/>
                  </a:lnTo>
                  <a:lnTo>
                    <a:pt x="65" y="246"/>
                  </a:lnTo>
                  <a:lnTo>
                    <a:pt x="63" y="248"/>
                  </a:lnTo>
                  <a:lnTo>
                    <a:pt x="61" y="249"/>
                  </a:lnTo>
                  <a:lnTo>
                    <a:pt x="61" y="251"/>
                  </a:lnTo>
                  <a:lnTo>
                    <a:pt x="63" y="251"/>
                  </a:lnTo>
                  <a:lnTo>
                    <a:pt x="63" y="253"/>
                  </a:lnTo>
                  <a:lnTo>
                    <a:pt x="65" y="253"/>
                  </a:lnTo>
                  <a:lnTo>
                    <a:pt x="65" y="255"/>
                  </a:lnTo>
                  <a:lnTo>
                    <a:pt x="65" y="258"/>
                  </a:lnTo>
                  <a:lnTo>
                    <a:pt x="63" y="260"/>
                  </a:lnTo>
                  <a:lnTo>
                    <a:pt x="63" y="263"/>
                  </a:lnTo>
                  <a:lnTo>
                    <a:pt x="59" y="263"/>
                  </a:lnTo>
                  <a:lnTo>
                    <a:pt x="54" y="265"/>
                  </a:lnTo>
                  <a:lnTo>
                    <a:pt x="53" y="263"/>
                  </a:lnTo>
                  <a:lnTo>
                    <a:pt x="53" y="261"/>
                  </a:lnTo>
                  <a:lnTo>
                    <a:pt x="51" y="261"/>
                  </a:lnTo>
                  <a:lnTo>
                    <a:pt x="53" y="265"/>
                  </a:lnTo>
                  <a:lnTo>
                    <a:pt x="53" y="266"/>
                  </a:lnTo>
                  <a:lnTo>
                    <a:pt x="51" y="270"/>
                  </a:lnTo>
                  <a:lnTo>
                    <a:pt x="51" y="268"/>
                  </a:lnTo>
                  <a:lnTo>
                    <a:pt x="49" y="268"/>
                  </a:lnTo>
                  <a:lnTo>
                    <a:pt x="49" y="268"/>
                  </a:lnTo>
                  <a:lnTo>
                    <a:pt x="48" y="268"/>
                  </a:lnTo>
                  <a:lnTo>
                    <a:pt x="46" y="268"/>
                  </a:lnTo>
                  <a:lnTo>
                    <a:pt x="46" y="266"/>
                  </a:lnTo>
                  <a:lnTo>
                    <a:pt x="46" y="266"/>
                  </a:lnTo>
                  <a:lnTo>
                    <a:pt x="46" y="265"/>
                  </a:lnTo>
                  <a:lnTo>
                    <a:pt x="44" y="266"/>
                  </a:lnTo>
                  <a:lnTo>
                    <a:pt x="44" y="266"/>
                  </a:lnTo>
                  <a:lnTo>
                    <a:pt x="42" y="265"/>
                  </a:lnTo>
                  <a:lnTo>
                    <a:pt x="42" y="265"/>
                  </a:lnTo>
                  <a:lnTo>
                    <a:pt x="42" y="266"/>
                  </a:lnTo>
                  <a:lnTo>
                    <a:pt x="42" y="268"/>
                  </a:lnTo>
                  <a:lnTo>
                    <a:pt x="42" y="268"/>
                  </a:lnTo>
                  <a:lnTo>
                    <a:pt x="42" y="272"/>
                  </a:lnTo>
                  <a:lnTo>
                    <a:pt x="42" y="273"/>
                  </a:lnTo>
                  <a:lnTo>
                    <a:pt x="42" y="275"/>
                  </a:lnTo>
                  <a:lnTo>
                    <a:pt x="41" y="277"/>
                  </a:lnTo>
                  <a:lnTo>
                    <a:pt x="37" y="280"/>
                  </a:lnTo>
                  <a:lnTo>
                    <a:pt x="36" y="282"/>
                  </a:lnTo>
                  <a:lnTo>
                    <a:pt x="36" y="283"/>
                  </a:lnTo>
                  <a:lnTo>
                    <a:pt x="36" y="283"/>
                  </a:lnTo>
                  <a:lnTo>
                    <a:pt x="36" y="285"/>
                  </a:lnTo>
                  <a:lnTo>
                    <a:pt x="36" y="285"/>
                  </a:lnTo>
                  <a:lnTo>
                    <a:pt x="36" y="287"/>
                  </a:lnTo>
                  <a:lnTo>
                    <a:pt x="32" y="289"/>
                  </a:lnTo>
                  <a:lnTo>
                    <a:pt x="32" y="290"/>
                  </a:lnTo>
                  <a:lnTo>
                    <a:pt x="31" y="297"/>
                  </a:lnTo>
                  <a:lnTo>
                    <a:pt x="32" y="297"/>
                  </a:lnTo>
                  <a:lnTo>
                    <a:pt x="36" y="299"/>
                  </a:lnTo>
                  <a:lnTo>
                    <a:pt x="36" y="300"/>
                  </a:lnTo>
                  <a:lnTo>
                    <a:pt x="37" y="300"/>
                  </a:lnTo>
                  <a:lnTo>
                    <a:pt x="37" y="302"/>
                  </a:lnTo>
                  <a:lnTo>
                    <a:pt x="37" y="302"/>
                  </a:lnTo>
                  <a:lnTo>
                    <a:pt x="39" y="302"/>
                  </a:lnTo>
                  <a:lnTo>
                    <a:pt x="39" y="302"/>
                  </a:lnTo>
                  <a:lnTo>
                    <a:pt x="39" y="302"/>
                  </a:lnTo>
                  <a:lnTo>
                    <a:pt x="39" y="304"/>
                  </a:lnTo>
                  <a:lnTo>
                    <a:pt x="39" y="304"/>
                  </a:lnTo>
                  <a:lnTo>
                    <a:pt x="39" y="304"/>
                  </a:lnTo>
                  <a:lnTo>
                    <a:pt x="41" y="304"/>
                  </a:lnTo>
                  <a:lnTo>
                    <a:pt x="41" y="304"/>
                  </a:lnTo>
                  <a:lnTo>
                    <a:pt x="46" y="307"/>
                  </a:lnTo>
                  <a:lnTo>
                    <a:pt x="48" y="309"/>
                  </a:lnTo>
                  <a:lnTo>
                    <a:pt x="49" y="309"/>
                  </a:lnTo>
                  <a:lnTo>
                    <a:pt x="49" y="309"/>
                  </a:lnTo>
                  <a:lnTo>
                    <a:pt x="51" y="309"/>
                  </a:lnTo>
                  <a:lnTo>
                    <a:pt x="51" y="311"/>
                  </a:lnTo>
                  <a:lnTo>
                    <a:pt x="51" y="311"/>
                  </a:lnTo>
                  <a:lnTo>
                    <a:pt x="53" y="311"/>
                  </a:lnTo>
                  <a:lnTo>
                    <a:pt x="54" y="311"/>
                  </a:lnTo>
                  <a:lnTo>
                    <a:pt x="58" y="311"/>
                  </a:lnTo>
                  <a:lnTo>
                    <a:pt x="59" y="311"/>
                  </a:lnTo>
                  <a:lnTo>
                    <a:pt x="63" y="309"/>
                  </a:lnTo>
                  <a:lnTo>
                    <a:pt x="65" y="307"/>
                  </a:lnTo>
                  <a:lnTo>
                    <a:pt x="66" y="307"/>
                  </a:lnTo>
                  <a:lnTo>
                    <a:pt x="68" y="307"/>
                  </a:lnTo>
                  <a:lnTo>
                    <a:pt x="68" y="307"/>
                  </a:lnTo>
                  <a:lnTo>
                    <a:pt x="65" y="311"/>
                  </a:lnTo>
                  <a:lnTo>
                    <a:pt x="63" y="311"/>
                  </a:lnTo>
                  <a:lnTo>
                    <a:pt x="63" y="312"/>
                  </a:lnTo>
                  <a:lnTo>
                    <a:pt x="59" y="312"/>
                  </a:lnTo>
                  <a:lnTo>
                    <a:pt x="56" y="312"/>
                  </a:lnTo>
                  <a:lnTo>
                    <a:pt x="53" y="314"/>
                  </a:lnTo>
                  <a:lnTo>
                    <a:pt x="51" y="314"/>
                  </a:lnTo>
                  <a:lnTo>
                    <a:pt x="51" y="314"/>
                  </a:lnTo>
                  <a:lnTo>
                    <a:pt x="51" y="316"/>
                  </a:lnTo>
                  <a:lnTo>
                    <a:pt x="53" y="319"/>
                  </a:lnTo>
                  <a:lnTo>
                    <a:pt x="54" y="321"/>
                  </a:lnTo>
                  <a:lnTo>
                    <a:pt x="56" y="323"/>
                  </a:lnTo>
                  <a:lnTo>
                    <a:pt x="58" y="323"/>
                  </a:lnTo>
                  <a:lnTo>
                    <a:pt x="58" y="324"/>
                  </a:lnTo>
                  <a:lnTo>
                    <a:pt x="58" y="326"/>
                  </a:lnTo>
                  <a:lnTo>
                    <a:pt x="61" y="329"/>
                  </a:lnTo>
                  <a:lnTo>
                    <a:pt x="63" y="329"/>
                  </a:lnTo>
                  <a:lnTo>
                    <a:pt x="65" y="329"/>
                  </a:lnTo>
                  <a:lnTo>
                    <a:pt x="65" y="329"/>
                  </a:lnTo>
                  <a:lnTo>
                    <a:pt x="68" y="328"/>
                  </a:lnTo>
                  <a:lnTo>
                    <a:pt x="70" y="328"/>
                  </a:lnTo>
                  <a:lnTo>
                    <a:pt x="68" y="328"/>
                  </a:lnTo>
                  <a:lnTo>
                    <a:pt x="66" y="331"/>
                  </a:lnTo>
                  <a:lnTo>
                    <a:pt x="70" y="331"/>
                  </a:lnTo>
                  <a:lnTo>
                    <a:pt x="76" y="328"/>
                  </a:lnTo>
                  <a:lnTo>
                    <a:pt x="83" y="326"/>
                  </a:lnTo>
                  <a:lnTo>
                    <a:pt x="85" y="324"/>
                  </a:lnTo>
                  <a:lnTo>
                    <a:pt x="85" y="323"/>
                  </a:lnTo>
                  <a:lnTo>
                    <a:pt x="87" y="324"/>
                  </a:lnTo>
                  <a:lnTo>
                    <a:pt x="85" y="328"/>
                  </a:lnTo>
                  <a:lnTo>
                    <a:pt x="85" y="331"/>
                  </a:lnTo>
                  <a:lnTo>
                    <a:pt x="83" y="329"/>
                  </a:lnTo>
                  <a:lnTo>
                    <a:pt x="82" y="329"/>
                  </a:lnTo>
                  <a:lnTo>
                    <a:pt x="80" y="329"/>
                  </a:lnTo>
                  <a:lnTo>
                    <a:pt x="80" y="329"/>
                  </a:lnTo>
                  <a:lnTo>
                    <a:pt x="76" y="333"/>
                  </a:lnTo>
                  <a:lnTo>
                    <a:pt x="75" y="333"/>
                  </a:lnTo>
                  <a:lnTo>
                    <a:pt x="75" y="333"/>
                  </a:lnTo>
                  <a:lnTo>
                    <a:pt x="75" y="333"/>
                  </a:lnTo>
                  <a:lnTo>
                    <a:pt x="75" y="333"/>
                  </a:lnTo>
                  <a:lnTo>
                    <a:pt x="73" y="334"/>
                  </a:lnTo>
                  <a:lnTo>
                    <a:pt x="71" y="334"/>
                  </a:lnTo>
                  <a:lnTo>
                    <a:pt x="70" y="334"/>
                  </a:lnTo>
                  <a:lnTo>
                    <a:pt x="68" y="336"/>
                  </a:lnTo>
                  <a:lnTo>
                    <a:pt x="66" y="334"/>
                  </a:lnTo>
                  <a:lnTo>
                    <a:pt x="63" y="334"/>
                  </a:lnTo>
                  <a:lnTo>
                    <a:pt x="61" y="334"/>
                  </a:lnTo>
                  <a:lnTo>
                    <a:pt x="59" y="334"/>
                  </a:lnTo>
                  <a:lnTo>
                    <a:pt x="58" y="333"/>
                  </a:lnTo>
                  <a:lnTo>
                    <a:pt x="56" y="333"/>
                  </a:lnTo>
                  <a:lnTo>
                    <a:pt x="56" y="333"/>
                  </a:lnTo>
                  <a:lnTo>
                    <a:pt x="56" y="338"/>
                  </a:lnTo>
                  <a:lnTo>
                    <a:pt x="54" y="339"/>
                  </a:lnTo>
                  <a:lnTo>
                    <a:pt x="54" y="341"/>
                  </a:lnTo>
                  <a:lnTo>
                    <a:pt x="53" y="343"/>
                  </a:lnTo>
                  <a:lnTo>
                    <a:pt x="54" y="343"/>
                  </a:lnTo>
                  <a:lnTo>
                    <a:pt x="54" y="350"/>
                  </a:lnTo>
                  <a:lnTo>
                    <a:pt x="56" y="353"/>
                  </a:lnTo>
                  <a:lnTo>
                    <a:pt x="58" y="355"/>
                  </a:lnTo>
                  <a:lnTo>
                    <a:pt x="63" y="362"/>
                  </a:lnTo>
                  <a:lnTo>
                    <a:pt x="63" y="362"/>
                  </a:lnTo>
                  <a:lnTo>
                    <a:pt x="63" y="363"/>
                  </a:lnTo>
                  <a:lnTo>
                    <a:pt x="63" y="363"/>
                  </a:lnTo>
                  <a:lnTo>
                    <a:pt x="61" y="363"/>
                  </a:lnTo>
                  <a:lnTo>
                    <a:pt x="61" y="363"/>
                  </a:lnTo>
                  <a:lnTo>
                    <a:pt x="58" y="365"/>
                  </a:lnTo>
                  <a:lnTo>
                    <a:pt x="58" y="363"/>
                  </a:lnTo>
                  <a:lnTo>
                    <a:pt x="58" y="362"/>
                  </a:lnTo>
                  <a:lnTo>
                    <a:pt x="58" y="360"/>
                  </a:lnTo>
                  <a:lnTo>
                    <a:pt x="58" y="360"/>
                  </a:lnTo>
                  <a:lnTo>
                    <a:pt x="56" y="358"/>
                  </a:lnTo>
                  <a:lnTo>
                    <a:pt x="54" y="360"/>
                  </a:lnTo>
                  <a:lnTo>
                    <a:pt x="51" y="362"/>
                  </a:lnTo>
                  <a:lnTo>
                    <a:pt x="51" y="360"/>
                  </a:lnTo>
                  <a:lnTo>
                    <a:pt x="51" y="356"/>
                  </a:lnTo>
                  <a:lnTo>
                    <a:pt x="51" y="356"/>
                  </a:lnTo>
                  <a:lnTo>
                    <a:pt x="51" y="355"/>
                  </a:lnTo>
                  <a:lnTo>
                    <a:pt x="49" y="351"/>
                  </a:lnTo>
                  <a:lnTo>
                    <a:pt x="49" y="351"/>
                  </a:lnTo>
                  <a:lnTo>
                    <a:pt x="48" y="350"/>
                  </a:lnTo>
                  <a:lnTo>
                    <a:pt x="46" y="348"/>
                  </a:lnTo>
                  <a:lnTo>
                    <a:pt x="44" y="348"/>
                  </a:lnTo>
                  <a:lnTo>
                    <a:pt x="42" y="343"/>
                  </a:lnTo>
                  <a:lnTo>
                    <a:pt x="42" y="343"/>
                  </a:lnTo>
                  <a:lnTo>
                    <a:pt x="41" y="341"/>
                  </a:lnTo>
                  <a:lnTo>
                    <a:pt x="32" y="339"/>
                  </a:lnTo>
                  <a:lnTo>
                    <a:pt x="31" y="336"/>
                  </a:lnTo>
                  <a:lnTo>
                    <a:pt x="29" y="336"/>
                  </a:lnTo>
                  <a:lnTo>
                    <a:pt x="25" y="336"/>
                  </a:lnTo>
                  <a:lnTo>
                    <a:pt x="24" y="338"/>
                  </a:lnTo>
                  <a:lnTo>
                    <a:pt x="22" y="338"/>
                  </a:lnTo>
                  <a:lnTo>
                    <a:pt x="22" y="336"/>
                  </a:lnTo>
                  <a:lnTo>
                    <a:pt x="22" y="334"/>
                  </a:lnTo>
                  <a:lnTo>
                    <a:pt x="20" y="333"/>
                  </a:lnTo>
                  <a:lnTo>
                    <a:pt x="19" y="334"/>
                  </a:lnTo>
                  <a:lnTo>
                    <a:pt x="19" y="336"/>
                  </a:lnTo>
                  <a:lnTo>
                    <a:pt x="20" y="341"/>
                  </a:lnTo>
                  <a:lnTo>
                    <a:pt x="20" y="346"/>
                  </a:lnTo>
                  <a:lnTo>
                    <a:pt x="20" y="348"/>
                  </a:lnTo>
                  <a:lnTo>
                    <a:pt x="22" y="348"/>
                  </a:lnTo>
                  <a:lnTo>
                    <a:pt x="22" y="350"/>
                  </a:lnTo>
                  <a:lnTo>
                    <a:pt x="24" y="355"/>
                  </a:lnTo>
                  <a:lnTo>
                    <a:pt x="22" y="356"/>
                  </a:lnTo>
                  <a:lnTo>
                    <a:pt x="20" y="356"/>
                  </a:lnTo>
                  <a:lnTo>
                    <a:pt x="19" y="368"/>
                  </a:lnTo>
                  <a:lnTo>
                    <a:pt x="19" y="367"/>
                  </a:lnTo>
                  <a:lnTo>
                    <a:pt x="19" y="365"/>
                  </a:lnTo>
                  <a:lnTo>
                    <a:pt x="19" y="363"/>
                  </a:lnTo>
                  <a:lnTo>
                    <a:pt x="19" y="362"/>
                  </a:lnTo>
                  <a:lnTo>
                    <a:pt x="17" y="362"/>
                  </a:lnTo>
                  <a:lnTo>
                    <a:pt x="15" y="367"/>
                  </a:lnTo>
                  <a:lnTo>
                    <a:pt x="14" y="367"/>
                  </a:lnTo>
                  <a:lnTo>
                    <a:pt x="15" y="362"/>
                  </a:lnTo>
                  <a:lnTo>
                    <a:pt x="17" y="358"/>
                  </a:lnTo>
                  <a:lnTo>
                    <a:pt x="17" y="356"/>
                  </a:lnTo>
                  <a:lnTo>
                    <a:pt x="17" y="356"/>
                  </a:lnTo>
                  <a:lnTo>
                    <a:pt x="15" y="353"/>
                  </a:lnTo>
                  <a:lnTo>
                    <a:pt x="15" y="353"/>
                  </a:lnTo>
                  <a:lnTo>
                    <a:pt x="15" y="351"/>
                  </a:lnTo>
                  <a:lnTo>
                    <a:pt x="15" y="350"/>
                  </a:lnTo>
                  <a:lnTo>
                    <a:pt x="17" y="348"/>
                  </a:lnTo>
                  <a:lnTo>
                    <a:pt x="15" y="346"/>
                  </a:lnTo>
                  <a:lnTo>
                    <a:pt x="15" y="345"/>
                  </a:lnTo>
                  <a:lnTo>
                    <a:pt x="14" y="343"/>
                  </a:lnTo>
                  <a:lnTo>
                    <a:pt x="12" y="343"/>
                  </a:lnTo>
                  <a:lnTo>
                    <a:pt x="10" y="343"/>
                  </a:lnTo>
                  <a:lnTo>
                    <a:pt x="10" y="341"/>
                  </a:lnTo>
                  <a:lnTo>
                    <a:pt x="10" y="341"/>
                  </a:lnTo>
                  <a:lnTo>
                    <a:pt x="10" y="339"/>
                  </a:lnTo>
                  <a:lnTo>
                    <a:pt x="8" y="339"/>
                  </a:lnTo>
                  <a:lnTo>
                    <a:pt x="8" y="338"/>
                  </a:lnTo>
                  <a:lnTo>
                    <a:pt x="5" y="336"/>
                  </a:lnTo>
                  <a:lnTo>
                    <a:pt x="2" y="336"/>
                  </a:lnTo>
                  <a:lnTo>
                    <a:pt x="0" y="336"/>
                  </a:lnTo>
                  <a:lnTo>
                    <a:pt x="0" y="443"/>
                  </a:lnTo>
                  <a:lnTo>
                    <a:pt x="2" y="443"/>
                  </a:lnTo>
                  <a:lnTo>
                    <a:pt x="3" y="443"/>
                  </a:lnTo>
                  <a:lnTo>
                    <a:pt x="5" y="445"/>
                  </a:lnTo>
                  <a:lnTo>
                    <a:pt x="3" y="446"/>
                  </a:lnTo>
                  <a:lnTo>
                    <a:pt x="2" y="448"/>
                  </a:lnTo>
                  <a:lnTo>
                    <a:pt x="0" y="448"/>
                  </a:lnTo>
                  <a:lnTo>
                    <a:pt x="0" y="448"/>
                  </a:lnTo>
                  <a:lnTo>
                    <a:pt x="0" y="450"/>
                  </a:lnTo>
                  <a:lnTo>
                    <a:pt x="0" y="448"/>
                  </a:lnTo>
                  <a:lnTo>
                    <a:pt x="2" y="448"/>
                  </a:lnTo>
                  <a:lnTo>
                    <a:pt x="2" y="450"/>
                  </a:lnTo>
                  <a:lnTo>
                    <a:pt x="2" y="450"/>
                  </a:lnTo>
                  <a:lnTo>
                    <a:pt x="2" y="452"/>
                  </a:lnTo>
                  <a:lnTo>
                    <a:pt x="2" y="452"/>
                  </a:lnTo>
                  <a:lnTo>
                    <a:pt x="2" y="452"/>
                  </a:lnTo>
                  <a:lnTo>
                    <a:pt x="2" y="452"/>
                  </a:lnTo>
                  <a:lnTo>
                    <a:pt x="0" y="452"/>
                  </a:lnTo>
                  <a:lnTo>
                    <a:pt x="0" y="452"/>
                  </a:lnTo>
                  <a:lnTo>
                    <a:pt x="0" y="1294"/>
                  </a:lnTo>
                  <a:lnTo>
                    <a:pt x="776" y="1294"/>
                  </a:lnTo>
                  <a:lnTo>
                    <a:pt x="776" y="480"/>
                  </a:lnTo>
                  <a:lnTo>
                    <a:pt x="771" y="47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4"/>
            <p:cNvSpPr>
              <a:spLocks noEditPoints="1"/>
            </p:cNvSpPr>
            <p:nvPr/>
          </p:nvSpPr>
          <p:spPr bwMode="auto">
            <a:xfrm>
              <a:off x="4347068" y="4124814"/>
              <a:ext cx="1566024" cy="1162632"/>
            </a:xfrm>
            <a:custGeom>
              <a:avLst/>
              <a:gdLst>
                <a:gd name="T0" fmla="*/ 1046 w 1087"/>
                <a:gd name="T1" fmla="*/ 14 h 807"/>
                <a:gd name="T2" fmla="*/ 1012 w 1087"/>
                <a:gd name="T3" fmla="*/ 19 h 807"/>
                <a:gd name="T4" fmla="*/ 990 w 1087"/>
                <a:gd name="T5" fmla="*/ 10 h 807"/>
                <a:gd name="T6" fmla="*/ 949 w 1087"/>
                <a:gd name="T7" fmla="*/ 32 h 807"/>
                <a:gd name="T8" fmla="*/ 951 w 1087"/>
                <a:gd name="T9" fmla="*/ 53 h 807"/>
                <a:gd name="T10" fmla="*/ 936 w 1087"/>
                <a:gd name="T11" fmla="*/ 66 h 807"/>
                <a:gd name="T12" fmla="*/ 915 w 1087"/>
                <a:gd name="T13" fmla="*/ 68 h 807"/>
                <a:gd name="T14" fmla="*/ 895 w 1087"/>
                <a:gd name="T15" fmla="*/ 88 h 807"/>
                <a:gd name="T16" fmla="*/ 866 w 1087"/>
                <a:gd name="T17" fmla="*/ 56 h 807"/>
                <a:gd name="T18" fmla="*/ 788 w 1087"/>
                <a:gd name="T19" fmla="*/ 36 h 807"/>
                <a:gd name="T20" fmla="*/ 722 w 1087"/>
                <a:gd name="T21" fmla="*/ 47 h 807"/>
                <a:gd name="T22" fmla="*/ 3 w 1087"/>
                <a:gd name="T23" fmla="*/ 509 h 807"/>
                <a:gd name="T24" fmla="*/ 39 w 1087"/>
                <a:gd name="T25" fmla="*/ 520 h 807"/>
                <a:gd name="T26" fmla="*/ 92 w 1087"/>
                <a:gd name="T27" fmla="*/ 516 h 807"/>
                <a:gd name="T28" fmla="*/ 121 w 1087"/>
                <a:gd name="T29" fmla="*/ 535 h 807"/>
                <a:gd name="T30" fmla="*/ 141 w 1087"/>
                <a:gd name="T31" fmla="*/ 572 h 807"/>
                <a:gd name="T32" fmla="*/ 156 w 1087"/>
                <a:gd name="T33" fmla="*/ 557 h 807"/>
                <a:gd name="T34" fmla="*/ 197 w 1087"/>
                <a:gd name="T35" fmla="*/ 572 h 807"/>
                <a:gd name="T36" fmla="*/ 207 w 1087"/>
                <a:gd name="T37" fmla="*/ 606 h 807"/>
                <a:gd name="T38" fmla="*/ 250 w 1087"/>
                <a:gd name="T39" fmla="*/ 633 h 807"/>
                <a:gd name="T40" fmla="*/ 301 w 1087"/>
                <a:gd name="T41" fmla="*/ 672 h 807"/>
                <a:gd name="T42" fmla="*/ 338 w 1087"/>
                <a:gd name="T43" fmla="*/ 676 h 807"/>
                <a:gd name="T44" fmla="*/ 428 w 1087"/>
                <a:gd name="T45" fmla="*/ 677 h 807"/>
                <a:gd name="T46" fmla="*/ 464 w 1087"/>
                <a:gd name="T47" fmla="*/ 681 h 807"/>
                <a:gd name="T48" fmla="*/ 508 w 1087"/>
                <a:gd name="T49" fmla="*/ 686 h 807"/>
                <a:gd name="T50" fmla="*/ 535 w 1087"/>
                <a:gd name="T51" fmla="*/ 683 h 807"/>
                <a:gd name="T52" fmla="*/ 574 w 1087"/>
                <a:gd name="T53" fmla="*/ 672 h 807"/>
                <a:gd name="T54" fmla="*/ 606 w 1087"/>
                <a:gd name="T55" fmla="*/ 700 h 807"/>
                <a:gd name="T56" fmla="*/ 622 w 1087"/>
                <a:gd name="T57" fmla="*/ 730 h 807"/>
                <a:gd name="T58" fmla="*/ 778 w 1087"/>
                <a:gd name="T59" fmla="*/ 786 h 807"/>
                <a:gd name="T60" fmla="*/ 769 w 1087"/>
                <a:gd name="T61" fmla="*/ 766 h 807"/>
                <a:gd name="T62" fmla="*/ 779 w 1087"/>
                <a:gd name="T63" fmla="*/ 718 h 807"/>
                <a:gd name="T64" fmla="*/ 783 w 1087"/>
                <a:gd name="T65" fmla="*/ 684 h 807"/>
                <a:gd name="T66" fmla="*/ 795 w 1087"/>
                <a:gd name="T67" fmla="*/ 652 h 807"/>
                <a:gd name="T68" fmla="*/ 820 w 1087"/>
                <a:gd name="T69" fmla="*/ 613 h 807"/>
                <a:gd name="T70" fmla="*/ 835 w 1087"/>
                <a:gd name="T71" fmla="*/ 601 h 807"/>
                <a:gd name="T72" fmla="*/ 842 w 1087"/>
                <a:gd name="T73" fmla="*/ 587 h 807"/>
                <a:gd name="T74" fmla="*/ 846 w 1087"/>
                <a:gd name="T75" fmla="*/ 554 h 807"/>
                <a:gd name="T76" fmla="*/ 875 w 1087"/>
                <a:gd name="T77" fmla="*/ 514 h 807"/>
                <a:gd name="T78" fmla="*/ 875 w 1087"/>
                <a:gd name="T79" fmla="*/ 504 h 807"/>
                <a:gd name="T80" fmla="*/ 888 w 1087"/>
                <a:gd name="T81" fmla="*/ 486 h 807"/>
                <a:gd name="T82" fmla="*/ 880 w 1087"/>
                <a:gd name="T83" fmla="*/ 467 h 807"/>
                <a:gd name="T84" fmla="*/ 900 w 1087"/>
                <a:gd name="T85" fmla="*/ 457 h 807"/>
                <a:gd name="T86" fmla="*/ 907 w 1087"/>
                <a:gd name="T87" fmla="*/ 447 h 807"/>
                <a:gd name="T88" fmla="*/ 931 w 1087"/>
                <a:gd name="T89" fmla="*/ 411 h 807"/>
                <a:gd name="T90" fmla="*/ 956 w 1087"/>
                <a:gd name="T91" fmla="*/ 390 h 807"/>
                <a:gd name="T92" fmla="*/ 993 w 1087"/>
                <a:gd name="T93" fmla="*/ 365 h 807"/>
                <a:gd name="T94" fmla="*/ 995 w 1087"/>
                <a:gd name="T95" fmla="*/ 336 h 807"/>
                <a:gd name="T96" fmla="*/ 1029 w 1087"/>
                <a:gd name="T97" fmla="*/ 285 h 807"/>
                <a:gd name="T98" fmla="*/ 1039 w 1087"/>
                <a:gd name="T99" fmla="*/ 236 h 807"/>
                <a:gd name="T100" fmla="*/ 1049 w 1087"/>
                <a:gd name="T101" fmla="*/ 165 h 807"/>
                <a:gd name="T102" fmla="*/ 1061 w 1087"/>
                <a:gd name="T103" fmla="*/ 126 h 807"/>
                <a:gd name="T104" fmla="*/ 1073 w 1087"/>
                <a:gd name="T105" fmla="*/ 75 h 807"/>
                <a:gd name="T106" fmla="*/ 710 w 1087"/>
                <a:gd name="T107" fmla="*/ 384 h 807"/>
                <a:gd name="T108" fmla="*/ 708 w 1087"/>
                <a:gd name="T109" fmla="*/ 397 h 807"/>
                <a:gd name="T110" fmla="*/ 703 w 1087"/>
                <a:gd name="T111" fmla="*/ 397 h 807"/>
                <a:gd name="T112" fmla="*/ 691 w 1087"/>
                <a:gd name="T113" fmla="*/ 504 h 807"/>
                <a:gd name="T114" fmla="*/ 705 w 1087"/>
                <a:gd name="T115" fmla="*/ 623 h 807"/>
                <a:gd name="T116" fmla="*/ 696 w 1087"/>
                <a:gd name="T117" fmla="*/ 642 h 807"/>
                <a:gd name="T118" fmla="*/ 693 w 1087"/>
                <a:gd name="T119" fmla="*/ 669 h 807"/>
                <a:gd name="T120" fmla="*/ 671 w 1087"/>
                <a:gd name="T121" fmla="*/ 652 h 807"/>
                <a:gd name="T122" fmla="*/ 672 w 1087"/>
                <a:gd name="T123" fmla="*/ 620 h 807"/>
                <a:gd name="T124" fmla="*/ 710 w 1087"/>
                <a:gd name="T125" fmla="*/ 613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7" h="807">
                  <a:moveTo>
                    <a:pt x="1087" y="44"/>
                  </a:moveTo>
                  <a:lnTo>
                    <a:pt x="1083" y="41"/>
                  </a:lnTo>
                  <a:lnTo>
                    <a:pt x="1083" y="39"/>
                  </a:lnTo>
                  <a:lnTo>
                    <a:pt x="1082" y="30"/>
                  </a:lnTo>
                  <a:lnTo>
                    <a:pt x="1082" y="27"/>
                  </a:lnTo>
                  <a:lnTo>
                    <a:pt x="1083" y="15"/>
                  </a:lnTo>
                  <a:lnTo>
                    <a:pt x="1083" y="10"/>
                  </a:lnTo>
                  <a:lnTo>
                    <a:pt x="1083" y="8"/>
                  </a:lnTo>
                  <a:lnTo>
                    <a:pt x="1082" y="5"/>
                  </a:lnTo>
                  <a:lnTo>
                    <a:pt x="1082" y="3"/>
                  </a:lnTo>
                  <a:lnTo>
                    <a:pt x="1078" y="3"/>
                  </a:lnTo>
                  <a:lnTo>
                    <a:pt x="1077" y="0"/>
                  </a:lnTo>
                  <a:lnTo>
                    <a:pt x="1073" y="3"/>
                  </a:lnTo>
                  <a:lnTo>
                    <a:pt x="1066" y="8"/>
                  </a:lnTo>
                  <a:lnTo>
                    <a:pt x="1063" y="10"/>
                  </a:lnTo>
                  <a:lnTo>
                    <a:pt x="1061" y="8"/>
                  </a:lnTo>
                  <a:lnTo>
                    <a:pt x="1060" y="8"/>
                  </a:lnTo>
                  <a:lnTo>
                    <a:pt x="1053" y="10"/>
                  </a:lnTo>
                  <a:lnTo>
                    <a:pt x="1051" y="10"/>
                  </a:lnTo>
                  <a:lnTo>
                    <a:pt x="1049" y="10"/>
                  </a:lnTo>
                  <a:lnTo>
                    <a:pt x="1048" y="12"/>
                  </a:lnTo>
                  <a:lnTo>
                    <a:pt x="1048" y="12"/>
                  </a:lnTo>
                  <a:lnTo>
                    <a:pt x="1048" y="14"/>
                  </a:lnTo>
                  <a:lnTo>
                    <a:pt x="1048" y="14"/>
                  </a:lnTo>
                  <a:lnTo>
                    <a:pt x="1048" y="14"/>
                  </a:lnTo>
                  <a:lnTo>
                    <a:pt x="1046" y="14"/>
                  </a:lnTo>
                  <a:lnTo>
                    <a:pt x="1044" y="17"/>
                  </a:lnTo>
                  <a:lnTo>
                    <a:pt x="1043" y="19"/>
                  </a:lnTo>
                  <a:lnTo>
                    <a:pt x="1043" y="19"/>
                  </a:lnTo>
                  <a:lnTo>
                    <a:pt x="1041" y="19"/>
                  </a:lnTo>
                  <a:lnTo>
                    <a:pt x="1041" y="19"/>
                  </a:lnTo>
                  <a:lnTo>
                    <a:pt x="1039" y="17"/>
                  </a:lnTo>
                  <a:lnTo>
                    <a:pt x="1039" y="17"/>
                  </a:lnTo>
                  <a:lnTo>
                    <a:pt x="1039" y="17"/>
                  </a:lnTo>
                  <a:lnTo>
                    <a:pt x="1034" y="17"/>
                  </a:lnTo>
                  <a:lnTo>
                    <a:pt x="1034" y="17"/>
                  </a:lnTo>
                  <a:lnTo>
                    <a:pt x="1032" y="17"/>
                  </a:lnTo>
                  <a:lnTo>
                    <a:pt x="1027" y="17"/>
                  </a:lnTo>
                  <a:lnTo>
                    <a:pt x="1027" y="17"/>
                  </a:lnTo>
                  <a:lnTo>
                    <a:pt x="1026" y="15"/>
                  </a:lnTo>
                  <a:lnTo>
                    <a:pt x="1024" y="15"/>
                  </a:lnTo>
                  <a:lnTo>
                    <a:pt x="1021" y="15"/>
                  </a:lnTo>
                  <a:lnTo>
                    <a:pt x="1021" y="15"/>
                  </a:lnTo>
                  <a:lnTo>
                    <a:pt x="1021" y="15"/>
                  </a:lnTo>
                  <a:lnTo>
                    <a:pt x="1019" y="17"/>
                  </a:lnTo>
                  <a:lnTo>
                    <a:pt x="1019" y="17"/>
                  </a:lnTo>
                  <a:lnTo>
                    <a:pt x="1017" y="17"/>
                  </a:lnTo>
                  <a:lnTo>
                    <a:pt x="1015" y="19"/>
                  </a:lnTo>
                  <a:lnTo>
                    <a:pt x="1014" y="19"/>
                  </a:lnTo>
                  <a:lnTo>
                    <a:pt x="1012" y="19"/>
                  </a:lnTo>
                  <a:lnTo>
                    <a:pt x="1012" y="19"/>
                  </a:lnTo>
                  <a:lnTo>
                    <a:pt x="1012" y="19"/>
                  </a:lnTo>
                  <a:lnTo>
                    <a:pt x="1004" y="15"/>
                  </a:lnTo>
                  <a:lnTo>
                    <a:pt x="1002" y="15"/>
                  </a:lnTo>
                  <a:lnTo>
                    <a:pt x="1000" y="14"/>
                  </a:lnTo>
                  <a:lnTo>
                    <a:pt x="1000" y="14"/>
                  </a:lnTo>
                  <a:lnTo>
                    <a:pt x="1000" y="14"/>
                  </a:lnTo>
                  <a:lnTo>
                    <a:pt x="998" y="14"/>
                  </a:lnTo>
                  <a:lnTo>
                    <a:pt x="998" y="14"/>
                  </a:lnTo>
                  <a:lnTo>
                    <a:pt x="998" y="14"/>
                  </a:lnTo>
                  <a:lnTo>
                    <a:pt x="998" y="15"/>
                  </a:lnTo>
                  <a:lnTo>
                    <a:pt x="998" y="15"/>
                  </a:lnTo>
                  <a:lnTo>
                    <a:pt x="998" y="15"/>
                  </a:lnTo>
                  <a:lnTo>
                    <a:pt x="997" y="17"/>
                  </a:lnTo>
                  <a:lnTo>
                    <a:pt x="997" y="17"/>
                  </a:lnTo>
                  <a:lnTo>
                    <a:pt x="995" y="17"/>
                  </a:lnTo>
                  <a:lnTo>
                    <a:pt x="995" y="15"/>
                  </a:lnTo>
                  <a:lnTo>
                    <a:pt x="993" y="15"/>
                  </a:lnTo>
                  <a:lnTo>
                    <a:pt x="993" y="15"/>
                  </a:lnTo>
                  <a:lnTo>
                    <a:pt x="993" y="15"/>
                  </a:lnTo>
                  <a:lnTo>
                    <a:pt x="993" y="15"/>
                  </a:lnTo>
                  <a:lnTo>
                    <a:pt x="993" y="14"/>
                  </a:lnTo>
                  <a:lnTo>
                    <a:pt x="993" y="14"/>
                  </a:lnTo>
                  <a:lnTo>
                    <a:pt x="993" y="12"/>
                  </a:lnTo>
                  <a:lnTo>
                    <a:pt x="992" y="12"/>
                  </a:lnTo>
                  <a:lnTo>
                    <a:pt x="990" y="10"/>
                  </a:lnTo>
                  <a:lnTo>
                    <a:pt x="990" y="10"/>
                  </a:lnTo>
                  <a:lnTo>
                    <a:pt x="990" y="10"/>
                  </a:lnTo>
                  <a:lnTo>
                    <a:pt x="988" y="10"/>
                  </a:lnTo>
                  <a:lnTo>
                    <a:pt x="988" y="10"/>
                  </a:lnTo>
                  <a:lnTo>
                    <a:pt x="985" y="14"/>
                  </a:lnTo>
                  <a:lnTo>
                    <a:pt x="985" y="14"/>
                  </a:lnTo>
                  <a:lnTo>
                    <a:pt x="983" y="14"/>
                  </a:lnTo>
                  <a:lnTo>
                    <a:pt x="983" y="17"/>
                  </a:lnTo>
                  <a:lnTo>
                    <a:pt x="982" y="17"/>
                  </a:lnTo>
                  <a:lnTo>
                    <a:pt x="982" y="19"/>
                  </a:lnTo>
                  <a:lnTo>
                    <a:pt x="982" y="19"/>
                  </a:lnTo>
                  <a:lnTo>
                    <a:pt x="980" y="19"/>
                  </a:lnTo>
                  <a:lnTo>
                    <a:pt x="978" y="20"/>
                  </a:lnTo>
                  <a:lnTo>
                    <a:pt x="973" y="20"/>
                  </a:lnTo>
                  <a:lnTo>
                    <a:pt x="973" y="20"/>
                  </a:lnTo>
                  <a:lnTo>
                    <a:pt x="971" y="20"/>
                  </a:lnTo>
                  <a:lnTo>
                    <a:pt x="970" y="22"/>
                  </a:lnTo>
                  <a:lnTo>
                    <a:pt x="968" y="24"/>
                  </a:lnTo>
                  <a:lnTo>
                    <a:pt x="968" y="25"/>
                  </a:lnTo>
                  <a:lnTo>
                    <a:pt x="966" y="25"/>
                  </a:lnTo>
                  <a:lnTo>
                    <a:pt x="966" y="25"/>
                  </a:lnTo>
                  <a:lnTo>
                    <a:pt x="966" y="25"/>
                  </a:lnTo>
                  <a:lnTo>
                    <a:pt x="963" y="25"/>
                  </a:lnTo>
                  <a:lnTo>
                    <a:pt x="961" y="25"/>
                  </a:lnTo>
                  <a:lnTo>
                    <a:pt x="961" y="25"/>
                  </a:lnTo>
                  <a:lnTo>
                    <a:pt x="951" y="30"/>
                  </a:lnTo>
                  <a:lnTo>
                    <a:pt x="951" y="30"/>
                  </a:lnTo>
                  <a:lnTo>
                    <a:pt x="949" y="32"/>
                  </a:lnTo>
                  <a:lnTo>
                    <a:pt x="948" y="32"/>
                  </a:lnTo>
                  <a:lnTo>
                    <a:pt x="948" y="34"/>
                  </a:lnTo>
                  <a:lnTo>
                    <a:pt x="946" y="34"/>
                  </a:lnTo>
                  <a:lnTo>
                    <a:pt x="946" y="34"/>
                  </a:lnTo>
                  <a:lnTo>
                    <a:pt x="944" y="34"/>
                  </a:lnTo>
                  <a:lnTo>
                    <a:pt x="944" y="34"/>
                  </a:lnTo>
                  <a:lnTo>
                    <a:pt x="944" y="34"/>
                  </a:lnTo>
                  <a:lnTo>
                    <a:pt x="944" y="34"/>
                  </a:lnTo>
                  <a:lnTo>
                    <a:pt x="944" y="36"/>
                  </a:lnTo>
                  <a:lnTo>
                    <a:pt x="942" y="36"/>
                  </a:lnTo>
                  <a:lnTo>
                    <a:pt x="946" y="39"/>
                  </a:lnTo>
                  <a:lnTo>
                    <a:pt x="946" y="39"/>
                  </a:lnTo>
                  <a:lnTo>
                    <a:pt x="946" y="41"/>
                  </a:lnTo>
                  <a:lnTo>
                    <a:pt x="948" y="42"/>
                  </a:lnTo>
                  <a:lnTo>
                    <a:pt x="948" y="42"/>
                  </a:lnTo>
                  <a:lnTo>
                    <a:pt x="948" y="42"/>
                  </a:lnTo>
                  <a:lnTo>
                    <a:pt x="949" y="44"/>
                  </a:lnTo>
                  <a:lnTo>
                    <a:pt x="953" y="47"/>
                  </a:lnTo>
                  <a:lnTo>
                    <a:pt x="953" y="47"/>
                  </a:lnTo>
                  <a:lnTo>
                    <a:pt x="953" y="47"/>
                  </a:lnTo>
                  <a:lnTo>
                    <a:pt x="953" y="49"/>
                  </a:lnTo>
                  <a:lnTo>
                    <a:pt x="953" y="49"/>
                  </a:lnTo>
                  <a:lnTo>
                    <a:pt x="951" y="51"/>
                  </a:lnTo>
                  <a:lnTo>
                    <a:pt x="951" y="51"/>
                  </a:lnTo>
                  <a:lnTo>
                    <a:pt x="951" y="51"/>
                  </a:lnTo>
                  <a:lnTo>
                    <a:pt x="951" y="53"/>
                  </a:lnTo>
                  <a:lnTo>
                    <a:pt x="951" y="54"/>
                  </a:lnTo>
                  <a:lnTo>
                    <a:pt x="951" y="56"/>
                  </a:lnTo>
                  <a:lnTo>
                    <a:pt x="951" y="58"/>
                  </a:lnTo>
                  <a:lnTo>
                    <a:pt x="951" y="58"/>
                  </a:lnTo>
                  <a:lnTo>
                    <a:pt x="949" y="61"/>
                  </a:lnTo>
                  <a:lnTo>
                    <a:pt x="949" y="61"/>
                  </a:lnTo>
                  <a:lnTo>
                    <a:pt x="949" y="63"/>
                  </a:lnTo>
                  <a:lnTo>
                    <a:pt x="949" y="64"/>
                  </a:lnTo>
                  <a:lnTo>
                    <a:pt x="949" y="64"/>
                  </a:lnTo>
                  <a:lnTo>
                    <a:pt x="948" y="64"/>
                  </a:lnTo>
                  <a:lnTo>
                    <a:pt x="948" y="64"/>
                  </a:lnTo>
                  <a:lnTo>
                    <a:pt x="948" y="66"/>
                  </a:lnTo>
                  <a:lnTo>
                    <a:pt x="948" y="66"/>
                  </a:lnTo>
                  <a:lnTo>
                    <a:pt x="948" y="66"/>
                  </a:lnTo>
                  <a:lnTo>
                    <a:pt x="946" y="66"/>
                  </a:lnTo>
                  <a:lnTo>
                    <a:pt x="946" y="66"/>
                  </a:lnTo>
                  <a:lnTo>
                    <a:pt x="944" y="66"/>
                  </a:lnTo>
                  <a:lnTo>
                    <a:pt x="944" y="66"/>
                  </a:lnTo>
                  <a:lnTo>
                    <a:pt x="941" y="68"/>
                  </a:lnTo>
                  <a:lnTo>
                    <a:pt x="941" y="68"/>
                  </a:lnTo>
                  <a:lnTo>
                    <a:pt x="941" y="68"/>
                  </a:lnTo>
                  <a:lnTo>
                    <a:pt x="941" y="68"/>
                  </a:lnTo>
                  <a:lnTo>
                    <a:pt x="937" y="66"/>
                  </a:lnTo>
                  <a:lnTo>
                    <a:pt x="936" y="66"/>
                  </a:lnTo>
                  <a:lnTo>
                    <a:pt x="936" y="66"/>
                  </a:lnTo>
                  <a:lnTo>
                    <a:pt x="936" y="66"/>
                  </a:lnTo>
                  <a:lnTo>
                    <a:pt x="934" y="66"/>
                  </a:lnTo>
                  <a:lnTo>
                    <a:pt x="934" y="66"/>
                  </a:lnTo>
                  <a:lnTo>
                    <a:pt x="934" y="68"/>
                  </a:lnTo>
                  <a:lnTo>
                    <a:pt x="934" y="68"/>
                  </a:lnTo>
                  <a:lnTo>
                    <a:pt x="932" y="71"/>
                  </a:lnTo>
                  <a:lnTo>
                    <a:pt x="932" y="71"/>
                  </a:lnTo>
                  <a:lnTo>
                    <a:pt x="932" y="71"/>
                  </a:lnTo>
                  <a:lnTo>
                    <a:pt x="931" y="71"/>
                  </a:lnTo>
                  <a:lnTo>
                    <a:pt x="931" y="71"/>
                  </a:lnTo>
                  <a:lnTo>
                    <a:pt x="931" y="71"/>
                  </a:lnTo>
                  <a:lnTo>
                    <a:pt x="931" y="70"/>
                  </a:lnTo>
                  <a:lnTo>
                    <a:pt x="929" y="70"/>
                  </a:lnTo>
                  <a:lnTo>
                    <a:pt x="929" y="70"/>
                  </a:lnTo>
                  <a:lnTo>
                    <a:pt x="927" y="70"/>
                  </a:lnTo>
                  <a:lnTo>
                    <a:pt x="927" y="70"/>
                  </a:lnTo>
                  <a:lnTo>
                    <a:pt x="927" y="70"/>
                  </a:lnTo>
                  <a:lnTo>
                    <a:pt x="927" y="70"/>
                  </a:lnTo>
                  <a:lnTo>
                    <a:pt x="924" y="64"/>
                  </a:lnTo>
                  <a:lnTo>
                    <a:pt x="924" y="64"/>
                  </a:lnTo>
                  <a:lnTo>
                    <a:pt x="922" y="64"/>
                  </a:lnTo>
                  <a:lnTo>
                    <a:pt x="922" y="64"/>
                  </a:lnTo>
                  <a:lnTo>
                    <a:pt x="920" y="64"/>
                  </a:lnTo>
                  <a:lnTo>
                    <a:pt x="919" y="66"/>
                  </a:lnTo>
                  <a:lnTo>
                    <a:pt x="917" y="68"/>
                  </a:lnTo>
                  <a:lnTo>
                    <a:pt x="917" y="68"/>
                  </a:lnTo>
                  <a:lnTo>
                    <a:pt x="915" y="68"/>
                  </a:lnTo>
                  <a:lnTo>
                    <a:pt x="915" y="68"/>
                  </a:lnTo>
                  <a:lnTo>
                    <a:pt x="914" y="68"/>
                  </a:lnTo>
                  <a:lnTo>
                    <a:pt x="914" y="68"/>
                  </a:lnTo>
                  <a:lnTo>
                    <a:pt x="912" y="70"/>
                  </a:lnTo>
                  <a:lnTo>
                    <a:pt x="912" y="70"/>
                  </a:lnTo>
                  <a:lnTo>
                    <a:pt x="910" y="70"/>
                  </a:lnTo>
                  <a:lnTo>
                    <a:pt x="910" y="70"/>
                  </a:lnTo>
                  <a:lnTo>
                    <a:pt x="909" y="70"/>
                  </a:lnTo>
                  <a:lnTo>
                    <a:pt x="909" y="70"/>
                  </a:lnTo>
                  <a:lnTo>
                    <a:pt x="909" y="70"/>
                  </a:lnTo>
                  <a:lnTo>
                    <a:pt x="909" y="71"/>
                  </a:lnTo>
                  <a:lnTo>
                    <a:pt x="907" y="75"/>
                  </a:lnTo>
                  <a:lnTo>
                    <a:pt x="905" y="76"/>
                  </a:lnTo>
                  <a:lnTo>
                    <a:pt x="905" y="78"/>
                  </a:lnTo>
                  <a:lnTo>
                    <a:pt x="905" y="80"/>
                  </a:lnTo>
                  <a:lnTo>
                    <a:pt x="905" y="80"/>
                  </a:lnTo>
                  <a:lnTo>
                    <a:pt x="903" y="81"/>
                  </a:lnTo>
                  <a:lnTo>
                    <a:pt x="902" y="81"/>
                  </a:lnTo>
                  <a:lnTo>
                    <a:pt x="902" y="83"/>
                  </a:lnTo>
                  <a:lnTo>
                    <a:pt x="900" y="85"/>
                  </a:lnTo>
                  <a:lnTo>
                    <a:pt x="900" y="85"/>
                  </a:lnTo>
                  <a:lnTo>
                    <a:pt x="898" y="85"/>
                  </a:lnTo>
                  <a:lnTo>
                    <a:pt x="898" y="87"/>
                  </a:lnTo>
                  <a:lnTo>
                    <a:pt x="897" y="87"/>
                  </a:lnTo>
                  <a:lnTo>
                    <a:pt x="897" y="87"/>
                  </a:lnTo>
                  <a:lnTo>
                    <a:pt x="895" y="88"/>
                  </a:lnTo>
                  <a:lnTo>
                    <a:pt x="893" y="88"/>
                  </a:lnTo>
                  <a:lnTo>
                    <a:pt x="893" y="88"/>
                  </a:lnTo>
                  <a:lnTo>
                    <a:pt x="892" y="88"/>
                  </a:lnTo>
                  <a:lnTo>
                    <a:pt x="890" y="87"/>
                  </a:lnTo>
                  <a:lnTo>
                    <a:pt x="890" y="87"/>
                  </a:lnTo>
                  <a:lnTo>
                    <a:pt x="890" y="85"/>
                  </a:lnTo>
                  <a:lnTo>
                    <a:pt x="890" y="83"/>
                  </a:lnTo>
                  <a:lnTo>
                    <a:pt x="888" y="83"/>
                  </a:lnTo>
                  <a:lnTo>
                    <a:pt x="888" y="83"/>
                  </a:lnTo>
                  <a:lnTo>
                    <a:pt x="888" y="80"/>
                  </a:lnTo>
                  <a:lnTo>
                    <a:pt x="888" y="76"/>
                  </a:lnTo>
                  <a:lnTo>
                    <a:pt x="886" y="76"/>
                  </a:lnTo>
                  <a:lnTo>
                    <a:pt x="886" y="75"/>
                  </a:lnTo>
                  <a:lnTo>
                    <a:pt x="886" y="75"/>
                  </a:lnTo>
                  <a:lnTo>
                    <a:pt x="888" y="75"/>
                  </a:lnTo>
                  <a:lnTo>
                    <a:pt x="886" y="73"/>
                  </a:lnTo>
                  <a:lnTo>
                    <a:pt x="885" y="68"/>
                  </a:lnTo>
                  <a:lnTo>
                    <a:pt x="880" y="64"/>
                  </a:lnTo>
                  <a:lnTo>
                    <a:pt x="876" y="61"/>
                  </a:lnTo>
                  <a:lnTo>
                    <a:pt x="875" y="61"/>
                  </a:lnTo>
                  <a:lnTo>
                    <a:pt x="873" y="61"/>
                  </a:lnTo>
                  <a:lnTo>
                    <a:pt x="869" y="59"/>
                  </a:lnTo>
                  <a:lnTo>
                    <a:pt x="868" y="59"/>
                  </a:lnTo>
                  <a:lnTo>
                    <a:pt x="866" y="59"/>
                  </a:lnTo>
                  <a:lnTo>
                    <a:pt x="866" y="58"/>
                  </a:lnTo>
                  <a:lnTo>
                    <a:pt x="866" y="56"/>
                  </a:lnTo>
                  <a:lnTo>
                    <a:pt x="866" y="53"/>
                  </a:lnTo>
                  <a:lnTo>
                    <a:pt x="864" y="51"/>
                  </a:lnTo>
                  <a:lnTo>
                    <a:pt x="863" y="51"/>
                  </a:lnTo>
                  <a:lnTo>
                    <a:pt x="861" y="51"/>
                  </a:lnTo>
                  <a:lnTo>
                    <a:pt x="859" y="51"/>
                  </a:lnTo>
                  <a:lnTo>
                    <a:pt x="858" y="49"/>
                  </a:lnTo>
                  <a:lnTo>
                    <a:pt x="856" y="47"/>
                  </a:lnTo>
                  <a:lnTo>
                    <a:pt x="856" y="47"/>
                  </a:lnTo>
                  <a:lnTo>
                    <a:pt x="851" y="46"/>
                  </a:lnTo>
                  <a:lnTo>
                    <a:pt x="849" y="46"/>
                  </a:lnTo>
                  <a:lnTo>
                    <a:pt x="846" y="44"/>
                  </a:lnTo>
                  <a:lnTo>
                    <a:pt x="842" y="42"/>
                  </a:lnTo>
                  <a:lnTo>
                    <a:pt x="839" y="42"/>
                  </a:lnTo>
                  <a:lnTo>
                    <a:pt x="832" y="44"/>
                  </a:lnTo>
                  <a:lnTo>
                    <a:pt x="829" y="44"/>
                  </a:lnTo>
                  <a:lnTo>
                    <a:pt x="817" y="44"/>
                  </a:lnTo>
                  <a:lnTo>
                    <a:pt x="813" y="44"/>
                  </a:lnTo>
                  <a:lnTo>
                    <a:pt x="810" y="42"/>
                  </a:lnTo>
                  <a:lnTo>
                    <a:pt x="805" y="37"/>
                  </a:lnTo>
                  <a:lnTo>
                    <a:pt x="803" y="34"/>
                  </a:lnTo>
                  <a:lnTo>
                    <a:pt x="800" y="34"/>
                  </a:lnTo>
                  <a:lnTo>
                    <a:pt x="798" y="34"/>
                  </a:lnTo>
                  <a:lnTo>
                    <a:pt x="796" y="36"/>
                  </a:lnTo>
                  <a:lnTo>
                    <a:pt x="795" y="36"/>
                  </a:lnTo>
                  <a:lnTo>
                    <a:pt x="790" y="36"/>
                  </a:lnTo>
                  <a:lnTo>
                    <a:pt x="788" y="36"/>
                  </a:lnTo>
                  <a:lnTo>
                    <a:pt x="783" y="37"/>
                  </a:lnTo>
                  <a:lnTo>
                    <a:pt x="779" y="37"/>
                  </a:lnTo>
                  <a:lnTo>
                    <a:pt x="776" y="39"/>
                  </a:lnTo>
                  <a:lnTo>
                    <a:pt x="774" y="39"/>
                  </a:lnTo>
                  <a:lnTo>
                    <a:pt x="773" y="39"/>
                  </a:lnTo>
                  <a:lnTo>
                    <a:pt x="771" y="39"/>
                  </a:lnTo>
                  <a:lnTo>
                    <a:pt x="766" y="41"/>
                  </a:lnTo>
                  <a:lnTo>
                    <a:pt x="764" y="39"/>
                  </a:lnTo>
                  <a:lnTo>
                    <a:pt x="754" y="41"/>
                  </a:lnTo>
                  <a:lnTo>
                    <a:pt x="752" y="41"/>
                  </a:lnTo>
                  <a:lnTo>
                    <a:pt x="751" y="41"/>
                  </a:lnTo>
                  <a:lnTo>
                    <a:pt x="749" y="42"/>
                  </a:lnTo>
                  <a:lnTo>
                    <a:pt x="747" y="41"/>
                  </a:lnTo>
                  <a:lnTo>
                    <a:pt x="747" y="41"/>
                  </a:lnTo>
                  <a:lnTo>
                    <a:pt x="744" y="41"/>
                  </a:lnTo>
                  <a:lnTo>
                    <a:pt x="742" y="41"/>
                  </a:lnTo>
                  <a:lnTo>
                    <a:pt x="742" y="39"/>
                  </a:lnTo>
                  <a:lnTo>
                    <a:pt x="740" y="37"/>
                  </a:lnTo>
                  <a:lnTo>
                    <a:pt x="740" y="37"/>
                  </a:lnTo>
                  <a:lnTo>
                    <a:pt x="739" y="37"/>
                  </a:lnTo>
                  <a:lnTo>
                    <a:pt x="730" y="37"/>
                  </a:lnTo>
                  <a:lnTo>
                    <a:pt x="729" y="39"/>
                  </a:lnTo>
                  <a:lnTo>
                    <a:pt x="725" y="44"/>
                  </a:lnTo>
                  <a:lnTo>
                    <a:pt x="725" y="46"/>
                  </a:lnTo>
                  <a:lnTo>
                    <a:pt x="723" y="47"/>
                  </a:lnTo>
                  <a:lnTo>
                    <a:pt x="722" y="47"/>
                  </a:lnTo>
                  <a:lnTo>
                    <a:pt x="712" y="51"/>
                  </a:lnTo>
                  <a:lnTo>
                    <a:pt x="712" y="51"/>
                  </a:lnTo>
                  <a:lnTo>
                    <a:pt x="712" y="53"/>
                  </a:lnTo>
                  <a:lnTo>
                    <a:pt x="710" y="53"/>
                  </a:lnTo>
                  <a:lnTo>
                    <a:pt x="708" y="54"/>
                  </a:lnTo>
                  <a:lnTo>
                    <a:pt x="706" y="54"/>
                  </a:lnTo>
                  <a:lnTo>
                    <a:pt x="706" y="56"/>
                  </a:lnTo>
                  <a:lnTo>
                    <a:pt x="706" y="56"/>
                  </a:lnTo>
                  <a:lnTo>
                    <a:pt x="705" y="58"/>
                  </a:lnTo>
                  <a:lnTo>
                    <a:pt x="703" y="58"/>
                  </a:lnTo>
                  <a:lnTo>
                    <a:pt x="701" y="59"/>
                  </a:lnTo>
                  <a:lnTo>
                    <a:pt x="700" y="59"/>
                  </a:lnTo>
                  <a:lnTo>
                    <a:pt x="698" y="59"/>
                  </a:lnTo>
                  <a:lnTo>
                    <a:pt x="696" y="61"/>
                  </a:lnTo>
                  <a:lnTo>
                    <a:pt x="696" y="63"/>
                  </a:lnTo>
                  <a:lnTo>
                    <a:pt x="695" y="66"/>
                  </a:lnTo>
                  <a:lnTo>
                    <a:pt x="695" y="68"/>
                  </a:lnTo>
                  <a:lnTo>
                    <a:pt x="693" y="70"/>
                  </a:lnTo>
                  <a:lnTo>
                    <a:pt x="691" y="71"/>
                  </a:lnTo>
                  <a:lnTo>
                    <a:pt x="688" y="71"/>
                  </a:lnTo>
                  <a:lnTo>
                    <a:pt x="686" y="75"/>
                  </a:lnTo>
                  <a:lnTo>
                    <a:pt x="686" y="75"/>
                  </a:lnTo>
                  <a:lnTo>
                    <a:pt x="0" y="75"/>
                  </a:lnTo>
                  <a:lnTo>
                    <a:pt x="0" y="506"/>
                  </a:lnTo>
                  <a:lnTo>
                    <a:pt x="2" y="509"/>
                  </a:lnTo>
                  <a:lnTo>
                    <a:pt x="3" y="509"/>
                  </a:lnTo>
                  <a:lnTo>
                    <a:pt x="12" y="509"/>
                  </a:lnTo>
                  <a:lnTo>
                    <a:pt x="14" y="511"/>
                  </a:lnTo>
                  <a:lnTo>
                    <a:pt x="14" y="511"/>
                  </a:lnTo>
                  <a:lnTo>
                    <a:pt x="15" y="511"/>
                  </a:lnTo>
                  <a:lnTo>
                    <a:pt x="15" y="513"/>
                  </a:lnTo>
                  <a:lnTo>
                    <a:pt x="17" y="513"/>
                  </a:lnTo>
                  <a:lnTo>
                    <a:pt x="19" y="513"/>
                  </a:lnTo>
                  <a:lnTo>
                    <a:pt x="19" y="511"/>
                  </a:lnTo>
                  <a:lnTo>
                    <a:pt x="20" y="511"/>
                  </a:lnTo>
                  <a:lnTo>
                    <a:pt x="20" y="511"/>
                  </a:lnTo>
                  <a:lnTo>
                    <a:pt x="22" y="511"/>
                  </a:lnTo>
                  <a:lnTo>
                    <a:pt x="22" y="511"/>
                  </a:lnTo>
                  <a:lnTo>
                    <a:pt x="22" y="513"/>
                  </a:lnTo>
                  <a:lnTo>
                    <a:pt x="24" y="513"/>
                  </a:lnTo>
                  <a:lnTo>
                    <a:pt x="24" y="513"/>
                  </a:lnTo>
                  <a:lnTo>
                    <a:pt x="26" y="514"/>
                  </a:lnTo>
                  <a:lnTo>
                    <a:pt x="26" y="514"/>
                  </a:lnTo>
                  <a:lnTo>
                    <a:pt x="27" y="516"/>
                  </a:lnTo>
                  <a:lnTo>
                    <a:pt x="27" y="516"/>
                  </a:lnTo>
                  <a:lnTo>
                    <a:pt x="29" y="516"/>
                  </a:lnTo>
                  <a:lnTo>
                    <a:pt x="31" y="516"/>
                  </a:lnTo>
                  <a:lnTo>
                    <a:pt x="34" y="516"/>
                  </a:lnTo>
                  <a:lnTo>
                    <a:pt x="34" y="516"/>
                  </a:lnTo>
                  <a:lnTo>
                    <a:pt x="36" y="518"/>
                  </a:lnTo>
                  <a:lnTo>
                    <a:pt x="37" y="518"/>
                  </a:lnTo>
                  <a:lnTo>
                    <a:pt x="39" y="520"/>
                  </a:lnTo>
                  <a:lnTo>
                    <a:pt x="44" y="520"/>
                  </a:lnTo>
                  <a:lnTo>
                    <a:pt x="44" y="520"/>
                  </a:lnTo>
                  <a:lnTo>
                    <a:pt x="44" y="521"/>
                  </a:lnTo>
                  <a:lnTo>
                    <a:pt x="46" y="523"/>
                  </a:lnTo>
                  <a:lnTo>
                    <a:pt x="46" y="523"/>
                  </a:lnTo>
                  <a:lnTo>
                    <a:pt x="46" y="523"/>
                  </a:lnTo>
                  <a:lnTo>
                    <a:pt x="49" y="523"/>
                  </a:lnTo>
                  <a:lnTo>
                    <a:pt x="49" y="521"/>
                  </a:lnTo>
                  <a:lnTo>
                    <a:pt x="51" y="520"/>
                  </a:lnTo>
                  <a:lnTo>
                    <a:pt x="54" y="518"/>
                  </a:lnTo>
                  <a:lnTo>
                    <a:pt x="56" y="516"/>
                  </a:lnTo>
                  <a:lnTo>
                    <a:pt x="61" y="514"/>
                  </a:lnTo>
                  <a:lnTo>
                    <a:pt x="65" y="513"/>
                  </a:lnTo>
                  <a:lnTo>
                    <a:pt x="66" y="514"/>
                  </a:lnTo>
                  <a:lnTo>
                    <a:pt x="70" y="516"/>
                  </a:lnTo>
                  <a:lnTo>
                    <a:pt x="71" y="516"/>
                  </a:lnTo>
                  <a:lnTo>
                    <a:pt x="76" y="516"/>
                  </a:lnTo>
                  <a:lnTo>
                    <a:pt x="78" y="516"/>
                  </a:lnTo>
                  <a:lnTo>
                    <a:pt x="80" y="514"/>
                  </a:lnTo>
                  <a:lnTo>
                    <a:pt x="80" y="514"/>
                  </a:lnTo>
                  <a:lnTo>
                    <a:pt x="82" y="514"/>
                  </a:lnTo>
                  <a:lnTo>
                    <a:pt x="82" y="514"/>
                  </a:lnTo>
                  <a:lnTo>
                    <a:pt x="83" y="514"/>
                  </a:lnTo>
                  <a:lnTo>
                    <a:pt x="88" y="514"/>
                  </a:lnTo>
                  <a:lnTo>
                    <a:pt x="90" y="514"/>
                  </a:lnTo>
                  <a:lnTo>
                    <a:pt x="92" y="516"/>
                  </a:lnTo>
                  <a:lnTo>
                    <a:pt x="93" y="520"/>
                  </a:lnTo>
                  <a:lnTo>
                    <a:pt x="95" y="520"/>
                  </a:lnTo>
                  <a:lnTo>
                    <a:pt x="97" y="518"/>
                  </a:lnTo>
                  <a:lnTo>
                    <a:pt x="97" y="518"/>
                  </a:lnTo>
                  <a:lnTo>
                    <a:pt x="99" y="518"/>
                  </a:lnTo>
                  <a:lnTo>
                    <a:pt x="100" y="518"/>
                  </a:lnTo>
                  <a:lnTo>
                    <a:pt x="100" y="520"/>
                  </a:lnTo>
                  <a:lnTo>
                    <a:pt x="102" y="521"/>
                  </a:lnTo>
                  <a:lnTo>
                    <a:pt x="104" y="521"/>
                  </a:lnTo>
                  <a:lnTo>
                    <a:pt x="105" y="521"/>
                  </a:lnTo>
                  <a:lnTo>
                    <a:pt x="105" y="521"/>
                  </a:lnTo>
                  <a:lnTo>
                    <a:pt x="107" y="521"/>
                  </a:lnTo>
                  <a:lnTo>
                    <a:pt x="107" y="523"/>
                  </a:lnTo>
                  <a:lnTo>
                    <a:pt x="107" y="525"/>
                  </a:lnTo>
                  <a:lnTo>
                    <a:pt x="107" y="528"/>
                  </a:lnTo>
                  <a:lnTo>
                    <a:pt x="109" y="528"/>
                  </a:lnTo>
                  <a:lnTo>
                    <a:pt x="109" y="528"/>
                  </a:lnTo>
                  <a:lnTo>
                    <a:pt x="109" y="528"/>
                  </a:lnTo>
                  <a:lnTo>
                    <a:pt x="110" y="530"/>
                  </a:lnTo>
                  <a:lnTo>
                    <a:pt x="112" y="531"/>
                  </a:lnTo>
                  <a:lnTo>
                    <a:pt x="114" y="533"/>
                  </a:lnTo>
                  <a:lnTo>
                    <a:pt x="116" y="533"/>
                  </a:lnTo>
                  <a:lnTo>
                    <a:pt x="117" y="533"/>
                  </a:lnTo>
                  <a:lnTo>
                    <a:pt x="119" y="533"/>
                  </a:lnTo>
                  <a:lnTo>
                    <a:pt x="121" y="533"/>
                  </a:lnTo>
                  <a:lnTo>
                    <a:pt x="121" y="535"/>
                  </a:lnTo>
                  <a:lnTo>
                    <a:pt x="121" y="537"/>
                  </a:lnTo>
                  <a:lnTo>
                    <a:pt x="119" y="540"/>
                  </a:lnTo>
                  <a:lnTo>
                    <a:pt x="117" y="542"/>
                  </a:lnTo>
                  <a:lnTo>
                    <a:pt x="117" y="543"/>
                  </a:lnTo>
                  <a:lnTo>
                    <a:pt x="119" y="550"/>
                  </a:lnTo>
                  <a:lnTo>
                    <a:pt x="119" y="552"/>
                  </a:lnTo>
                  <a:lnTo>
                    <a:pt x="126" y="555"/>
                  </a:lnTo>
                  <a:lnTo>
                    <a:pt x="126" y="557"/>
                  </a:lnTo>
                  <a:lnTo>
                    <a:pt x="126" y="557"/>
                  </a:lnTo>
                  <a:lnTo>
                    <a:pt x="126" y="557"/>
                  </a:lnTo>
                  <a:lnTo>
                    <a:pt x="126" y="559"/>
                  </a:lnTo>
                  <a:lnTo>
                    <a:pt x="126" y="559"/>
                  </a:lnTo>
                  <a:lnTo>
                    <a:pt x="126" y="560"/>
                  </a:lnTo>
                  <a:lnTo>
                    <a:pt x="129" y="562"/>
                  </a:lnTo>
                  <a:lnTo>
                    <a:pt x="131" y="567"/>
                  </a:lnTo>
                  <a:lnTo>
                    <a:pt x="131" y="567"/>
                  </a:lnTo>
                  <a:lnTo>
                    <a:pt x="131" y="569"/>
                  </a:lnTo>
                  <a:lnTo>
                    <a:pt x="131" y="570"/>
                  </a:lnTo>
                  <a:lnTo>
                    <a:pt x="133" y="570"/>
                  </a:lnTo>
                  <a:lnTo>
                    <a:pt x="133" y="570"/>
                  </a:lnTo>
                  <a:lnTo>
                    <a:pt x="134" y="570"/>
                  </a:lnTo>
                  <a:lnTo>
                    <a:pt x="136" y="572"/>
                  </a:lnTo>
                  <a:lnTo>
                    <a:pt x="138" y="572"/>
                  </a:lnTo>
                  <a:lnTo>
                    <a:pt x="138" y="572"/>
                  </a:lnTo>
                  <a:lnTo>
                    <a:pt x="139" y="572"/>
                  </a:lnTo>
                  <a:lnTo>
                    <a:pt x="141" y="572"/>
                  </a:lnTo>
                  <a:lnTo>
                    <a:pt x="141" y="572"/>
                  </a:lnTo>
                  <a:lnTo>
                    <a:pt x="141" y="570"/>
                  </a:lnTo>
                  <a:lnTo>
                    <a:pt x="139" y="569"/>
                  </a:lnTo>
                  <a:lnTo>
                    <a:pt x="139" y="567"/>
                  </a:lnTo>
                  <a:lnTo>
                    <a:pt x="141" y="567"/>
                  </a:lnTo>
                  <a:lnTo>
                    <a:pt x="143" y="567"/>
                  </a:lnTo>
                  <a:lnTo>
                    <a:pt x="144" y="567"/>
                  </a:lnTo>
                  <a:lnTo>
                    <a:pt x="144" y="567"/>
                  </a:lnTo>
                  <a:lnTo>
                    <a:pt x="146" y="567"/>
                  </a:lnTo>
                  <a:lnTo>
                    <a:pt x="146" y="565"/>
                  </a:lnTo>
                  <a:lnTo>
                    <a:pt x="146" y="565"/>
                  </a:lnTo>
                  <a:lnTo>
                    <a:pt x="146" y="565"/>
                  </a:lnTo>
                  <a:lnTo>
                    <a:pt x="146" y="564"/>
                  </a:lnTo>
                  <a:lnTo>
                    <a:pt x="146" y="564"/>
                  </a:lnTo>
                  <a:lnTo>
                    <a:pt x="146" y="562"/>
                  </a:lnTo>
                  <a:lnTo>
                    <a:pt x="146" y="562"/>
                  </a:lnTo>
                  <a:lnTo>
                    <a:pt x="146" y="562"/>
                  </a:lnTo>
                  <a:lnTo>
                    <a:pt x="148" y="559"/>
                  </a:lnTo>
                  <a:lnTo>
                    <a:pt x="148" y="557"/>
                  </a:lnTo>
                  <a:lnTo>
                    <a:pt x="150" y="555"/>
                  </a:lnTo>
                  <a:lnTo>
                    <a:pt x="151" y="555"/>
                  </a:lnTo>
                  <a:lnTo>
                    <a:pt x="153" y="555"/>
                  </a:lnTo>
                  <a:lnTo>
                    <a:pt x="155" y="555"/>
                  </a:lnTo>
                  <a:lnTo>
                    <a:pt x="155" y="555"/>
                  </a:lnTo>
                  <a:lnTo>
                    <a:pt x="155" y="555"/>
                  </a:lnTo>
                  <a:lnTo>
                    <a:pt x="156" y="557"/>
                  </a:lnTo>
                  <a:lnTo>
                    <a:pt x="158" y="557"/>
                  </a:lnTo>
                  <a:lnTo>
                    <a:pt x="160" y="559"/>
                  </a:lnTo>
                  <a:lnTo>
                    <a:pt x="160" y="559"/>
                  </a:lnTo>
                  <a:lnTo>
                    <a:pt x="160" y="560"/>
                  </a:lnTo>
                  <a:lnTo>
                    <a:pt x="161" y="562"/>
                  </a:lnTo>
                  <a:lnTo>
                    <a:pt x="161" y="562"/>
                  </a:lnTo>
                  <a:lnTo>
                    <a:pt x="161" y="564"/>
                  </a:lnTo>
                  <a:lnTo>
                    <a:pt x="165" y="562"/>
                  </a:lnTo>
                  <a:lnTo>
                    <a:pt x="165" y="562"/>
                  </a:lnTo>
                  <a:lnTo>
                    <a:pt x="165" y="560"/>
                  </a:lnTo>
                  <a:lnTo>
                    <a:pt x="166" y="560"/>
                  </a:lnTo>
                  <a:lnTo>
                    <a:pt x="168" y="564"/>
                  </a:lnTo>
                  <a:lnTo>
                    <a:pt x="170" y="564"/>
                  </a:lnTo>
                  <a:lnTo>
                    <a:pt x="172" y="564"/>
                  </a:lnTo>
                  <a:lnTo>
                    <a:pt x="172" y="562"/>
                  </a:lnTo>
                  <a:lnTo>
                    <a:pt x="173" y="562"/>
                  </a:lnTo>
                  <a:lnTo>
                    <a:pt x="177" y="564"/>
                  </a:lnTo>
                  <a:lnTo>
                    <a:pt x="183" y="565"/>
                  </a:lnTo>
                  <a:lnTo>
                    <a:pt x="185" y="565"/>
                  </a:lnTo>
                  <a:lnTo>
                    <a:pt x="190" y="567"/>
                  </a:lnTo>
                  <a:lnTo>
                    <a:pt x="192" y="569"/>
                  </a:lnTo>
                  <a:lnTo>
                    <a:pt x="194" y="569"/>
                  </a:lnTo>
                  <a:lnTo>
                    <a:pt x="195" y="569"/>
                  </a:lnTo>
                  <a:lnTo>
                    <a:pt x="195" y="570"/>
                  </a:lnTo>
                  <a:lnTo>
                    <a:pt x="195" y="572"/>
                  </a:lnTo>
                  <a:lnTo>
                    <a:pt x="197" y="572"/>
                  </a:lnTo>
                  <a:lnTo>
                    <a:pt x="199" y="572"/>
                  </a:lnTo>
                  <a:lnTo>
                    <a:pt x="200" y="572"/>
                  </a:lnTo>
                  <a:lnTo>
                    <a:pt x="202" y="574"/>
                  </a:lnTo>
                  <a:lnTo>
                    <a:pt x="202" y="574"/>
                  </a:lnTo>
                  <a:lnTo>
                    <a:pt x="202" y="576"/>
                  </a:lnTo>
                  <a:lnTo>
                    <a:pt x="202" y="576"/>
                  </a:lnTo>
                  <a:lnTo>
                    <a:pt x="202" y="577"/>
                  </a:lnTo>
                  <a:lnTo>
                    <a:pt x="202" y="579"/>
                  </a:lnTo>
                  <a:lnTo>
                    <a:pt x="202" y="579"/>
                  </a:lnTo>
                  <a:lnTo>
                    <a:pt x="202" y="581"/>
                  </a:lnTo>
                  <a:lnTo>
                    <a:pt x="202" y="581"/>
                  </a:lnTo>
                  <a:lnTo>
                    <a:pt x="200" y="581"/>
                  </a:lnTo>
                  <a:lnTo>
                    <a:pt x="200" y="581"/>
                  </a:lnTo>
                  <a:lnTo>
                    <a:pt x="200" y="582"/>
                  </a:lnTo>
                  <a:lnTo>
                    <a:pt x="200" y="582"/>
                  </a:lnTo>
                  <a:lnTo>
                    <a:pt x="202" y="584"/>
                  </a:lnTo>
                  <a:lnTo>
                    <a:pt x="202" y="584"/>
                  </a:lnTo>
                  <a:lnTo>
                    <a:pt x="202" y="586"/>
                  </a:lnTo>
                  <a:lnTo>
                    <a:pt x="200" y="587"/>
                  </a:lnTo>
                  <a:lnTo>
                    <a:pt x="200" y="587"/>
                  </a:lnTo>
                  <a:lnTo>
                    <a:pt x="200" y="589"/>
                  </a:lnTo>
                  <a:lnTo>
                    <a:pt x="202" y="591"/>
                  </a:lnTo>
                  <a:lnTo>
                    <a:pt x="202" y="596"/>
                  </a:lnTo>
                  <a:lnTo>
                    <a:pt x="204" y="599"/>
                  </a:lnTo>
                  <a:lnTo>
                    <a:pt x="206" y="603"/>
                  </a:lnTo>
                  <a:lnTo>
                    <a:pt x="207" y="606"/>
                  </a:lnTo>
                  <a:lnTo>
                    <a:pt x="207" y="606"/>
                  </a:lnTo>
                  <a:lnTo>
                    <a:pt x="209" y="608"/>
                  </a:lnTo>
                  <a:lnTo>
                    <a:pt x="211" y="608"/>
                  </a:lnTo>
                  <a:lnTo>
                    <a:pt x="219" y="610"/>
                  </a:lnTo>
                  <a:lnTo>
                    <a:pt x="221" y="611"/>
                  </a:lnTo>
                  <a:lnTo>
                    <a:pt x="223" y="611"/>
                  </a:lnTo>
                  <a:lnTo>
                    <a:pt x="223" y="613"/>
                  </a:lnTo>
                  <a:lnTo>
                    <a:pt x="223" y="615"/>
                  </a:lnTo>
                  <a:lnTo>
                    <a:pt x="223" y="616"/>
                  </a:lnTo>
                  <a:lnTo>
                    <a:pt x="223" y="618"/>
                  </a:lnTo>
                  <a:lnTo>
                    <a:pt x="223" y="618"/>
                  </a:lnTo>
                  <a:lnTo>
                    <a:pt x="221" y="620"/>
                  </a:lnTo>
                  <a:lnTo>
                    <a:pt x="223" y="620"/>
                  </a:lnTo>
                  <a:lnTo>
                    <a:pt x="223" y="621"/>
                  </a:lnTo>
                  <a:lnTo>
                    <a:pt x="223" y="621"/>
                  </a:lnTo>
                  <a:lnTo>
                    <a:pt x="228" y="625"/>
                  </a:lnTo>
                  <a:lnTo>
                    <a:pt x="234" y="625"/>
                  </a:lnTo>
                  <a:lnTo>
                    <a:pt x="239" y="627"/>
                  </a:lnTo>
                  <a:lnTo>
                    <a:pt x="239" y="627"/>
                  </a:lnTo>
                  <a:lnTo>
                    <a:pt x="239" y="628"/>
                  </a:lnTo>
                  <a:lnTo>
                    <a:pt x="239" y="628"/>
                  </a:lnTo>
                  <a:lnTo>
                    <a:pt x="243" y="628"/>
                  </a:lnTo>
                  <a:lnTo>
                    <a:pt x="243" y="628"/>
                  </a:lnTo>
                  <a:lnTo>
                    <a:pt x="245" y="630"/>
                  </a:lnTo>
                  <a:lnTo>
                    <a:pt x="246" y="632"/>
                  </a:lnTo>
                  <a:lnTo>
                    <a:pt x="250" y="633"/>
                  </a:lnTo>
                  <a:lnTo>
                    <a:pt x="255" y="635"/>
                  </a:lnTo>
                  <a:lnTo>
                    <a:pt x="256" y="635"/>
                  </a:lnTo>
                  <a:lnTo>
                    <a:pt x="258" y="638"/>
                  </a:lnTo>
                  <a:lnTo>
                    <a:pt x="260" y="638"/>
                  </a:lnTo>
                  <a:lnTo>
                    <a:pt x="263" y="640"/>
                  </a:lnTo>
                  <a:lnTo>
                    <a:pt x="267" y="642"/>
                  </a:lnTo>
                  <a:lnTo>
                    <a:pt x="272" y="647"/>
                  </a:lnTo>
                  <a:lnTo>
                    <a:pt x="273" y="649"/>
                  </a:lnTo>
                  <a:lnTo>
                    <a:pt x="273" y="649"/>
                  </a:lnTo>
                  <a:lnTo>
                    <a:pt x="275" y="650"/>
                  </a:lnTo>
                  <a:lnTo>
                    <a:pt x="277" y="650"/>
                  </a:lnTo>
                  <a:lnTo>
                    <a:pt x="277" y="650"/>
                  </a:lnTo>
                  <a:lnTo>
                    <a:pt x="277" y="650"/>
                  </a:lnTo>
                  <a:lnTo>
                    <a:pt x="279" y="652"/>
                  </a:lnTo>
                  <a:lnTo>
                    <a:pt x="280" y="654"/>
                  </a:lnTo>
                  <a:lnTo>
                    <a:pt x="280" y="654"/>
                  </a:lnTo>
                  <a:lnTo>
                    <a:pt x="282" y="655"/>
                  </a:lnTo>
                  <a:lnTo>
                    <a:pt x="282" y="655"/>
                  </a:lnTo>
                  <a:lnTo>
                    <a:pt x="285" y="655"/>
                  </a:lnTo>
                  <a:lnTo>
                    <a:pt x="285" y="655"/>
                  </a:lnTo>
                  <a:lnTo>
                    <a:pt x="289" y="657"/>
                  </a:lnTo>
                  <a:lnTo>
                    <a:pt x="290" y="660"/>
                  </a:lnTo>
                  <a:lnTo>
                    <a:pt x="294" y="669"/>
                  </a:lnTo>
                  <a:lnTo>
                    <a:pt x="296" y="671"/>
                  </a:lnTo>
                  <a:lnTo>
                    <a:pt x="297" y="672"/>
                  </a:lnTo>
                  <a:lnTo>
                    <a:pt x="301" y="672"/>
                  </a:lnTo>
                  <a:lnTo>
                    <a:pt x="309" y="683"/>
                  </a:lnTo>
                  <a:lnTo>
                    <a:pt x="311" y="683"/>
                  </a:lnTo>
                  <a:lnTo>
                    <a:pt x="314" y="684"/>
                  </a:lnTo>
                  <a:lnTo>
                    <a:pt x="316" y="684"/>
                  </a:lnTo>
                  <a:lnTo>
                    <a:pt x="318" y="686"/>
                  </a:lnTo>
                  <a:lnTo>
                    <a:pt x="319" y="686"/>
                  </a:lnTo>
                  <a:lnTo>
                    <a:pt x="319" y="686"/>
                  </a:lnTo>
                  <a:lnTo>
                    <a:pt x="319" y="686"/>
                  </a:lnTo>
                  <a:lnTo>
                    <a:pt x="321" y="686"/>
                  </a:lnTo>
                  <a:lnTo>
                    <a:pt x="321" y="686"/>
                  </a:lnTo>
                  <a:lnTo>
                    <a:pt x="321" y="688"/>
                  </a:lnTo>
                  <a:lnTo>
                    <a:pt x="321" y="688"/>
                  </a:lnTo>
                  <a:lnTo>
                    <a:pt x="324" y="688"/>
                  </a:lnTo>
                  <a:lnTo>
                    <a:pt x="328" y="688"/>
                  </a:lnTo>
                  <a:lnTo>
                    <a:pt x="329" y="688"/>
                  </a:lnTo>
                  <a:lnTo>
                    <a:pt x="333" y="684"/>
                  </a:lnTo>
                  <a:lnTo>
                    <a:pt x="335" y="683"/>
                  </a:lnTo>
                  <a:lnTo>
                    <a:pt x="336" y="684"/>
                  </a:lnTo>
                  <a:lnTo>
                    <a:pt x="340" y="686"/>
                  </a:lnTo>
                  <a:lnTo>
                    <a:pt x="341" y="684"/>
                  </a:lnTo>
                  <a:lnTo>
                    <a:pt x="343" y="684"/>
                  </a:lnTo>
                  <a:lnTo>
                    <a:pt x="341" y="683"/>
                  </a:lnTo>
                  <a:lnTo>
                    <a:pt x="341" y="681"/>
                  </a:lnTo>
                  <a:lnTo>
                    <a:pt x="340" y="679"/>
                  </a:lnTo>
                  <a:lnTo>
                    <a:pt x="338" y="677"/>
                  </a:lnTo>
                  <a:lnTo>
                    <a:pt x="338" y="676"/>
                  </a:lnTo>
                  <a:lnTo>
                    <a:pt x="341" y="672"/>
                  </a:lnTo>
                  <a:lnTo>
                    <a:pt x="341" y="667"/>
                  </a:lnTo>
                  <a:lnTo>
                    <a:pt x="341" y="667"/>
                  </a:lnTo>
                  <a:lnTo>
                    <a:pt x="343" y="666"/>
                  </a:lnTo>
                  <a:lnTo>
                    <a:pt x="345" y="666"/>
                  </a:lnTo>
                  <a:lnTo>
                    <a:pt x="355" y="664"/>
                  </a:lnTo>
                  <a:lnTo>
                    <a:pt x="363" y="664"/>
                  </a:lnTo>
                  <a:lnTo>
                    <a:pt x="365" y="664"/>
                  </a:lnTo>
                  <a:lnTo>
                    <a:pt x="369" y="666"/>
                  </a:lnTo>
                  <a:lnTo>
                    <a:pt x="374" y="666"/>
                  </a:lnTo>
                  <a:lnTo>
                    <a:pt x="377" y="666"/>
                  </a:lnTo>
                  <a:lnTo>
                    <a:pt x="382" y="662"/>
                  </a:lnTo>
                  <a:lnTo>
                    <a:pt x="387" y="662"/>
                  </a:lnTo>
                  <a:lnTo>
                    <a:pt x="391" y="662"/>
                  </a:lnTo>
                  <a:lnTo>
                    <a:pt x="394" y="664"/>
                  </a:lnTo>
                  <a:lnTo>
                    <a:pt x="408" y="674"/>
                  </a:lnTo>
                  <a:lnTo>
                    <a:pt x="411" y="676"/>
                  </a:lnTo>
                  <a:lnTo>
                    <a:pt x="416" y="676"/>
                  </a:lnTo>
                  <a:lnTo>
                    <a:pt x="421" y="674"/>
                  </a:lnTo>
                  <a:lnTo>
                    <a:pt x="423" y="674"/>
                  </a:lnTo>
                  <a:lnTo>
                    <a:pt x="425" y="674"/>
                  </a:lnTo>
                  <a:lnTo>
                    <a:pt x="426" y="674"/>
                  </a:lnTo>
                  <a:lnTo>
                    <a:pt x="428" y="676"/>
                  </a:lnTo>
                  <a:lnTo>
                    <a:pt x="428" y="676"/>
                  </a:lnTo>
                  <a:lnTo>
                    <a:pt x="428" y="677"/>
                  </a:lnTo>
                  <a:lnTo>
                    <a:pt x="428" y="677"/>
                  </a:lnTo>
                  <a:lnTo>
                    <a:pt x="430" y="677"/>
                  </a:lnTo>
                  <a:lnTo>
                    <a:pt x="433" y="677"/>
                  </a:lnTo>
                  <a:lnTo>
                    <a:pt x="433" y="677"/>
                  </a:lnTo>
                  <a:lnTo>
                    <a:pt x="431" y="677"/>
                  </a:lnTo>
                  <a:lnTo>
                    <a:pt x="431" y="676"/>
                  </a:lnTo>
                  <a:lnTo>
                    <a:pt x="431" y="676"/>
                  </a:lnTo>
                  <a:lnTo>
                    <a:pt x="431" y="674"/>
                  </a:lnTo>
                  <a:lnTo>
                    <a:pt x="433" y="674"/>
                  </a:lnTo>
                  <a:lnTo>
                    <a:pt x="435" y="674"/>
                  </a:lnTo>
                  <a:lnTo>
                    <a:pt x="436" y="674"/>
                  </a:lnTo>
                  <a:lnTo>
                    <a:pt x="436" y="676"/>
                  </a:lnTo>
                  <a:lnTo>
                    <a:pt x="438" y="677"/>
                  </a:lnTo>
                  <a:lnTo>
                    <a:pt x="438" y="677"/>
                  </a:lnTo>
                  <a:lnTo>
                    <a:pt x="442" y="676"/>
                  </a:lnTo>
                  <a:lnTo>
                    <a:pt x="443" y="677"/>
                  </a:lnTo>
                  <a:lnTo>
                    <a:pt x="445" y="677"/>
                  </a:lnTo>
                  <a:lnTo>
                    <a:pt x="447" y="679"/>
                  </a:lnTo>
                  <a:lnTo>
                    <a:pt x="448" y="681"/>
                  </a:lnTo>
                  <a:lnTo>
                    <a:pt x="448" y="681"/>
                  </a:lnTo>
                  <a:lnTo>
                    <a:pt x="450" y="681"/>
                  </a:lnTo>
                  <a:lnTo>
                    <a:pt x="450" y="679"/>
                  </a:lnTo>
                  <a:lnTo>
                    <a:pt x="452" y="679"/>
                  </a:lnTo>
                  <a:lnTo>
                    <a:pt x="453" y="679"/>
                  </a:lnTo>
                  <a:lnTo>
                    <a:pt x="457" y="681"/>
                  </a:lnTo>
                  <a:lnTo>
                    <a:pt x="462" y="681"/>
                  </a:lnTo>
                  <a:lnTo>
                    <a:pt x="464" y="681"/>
                  </a:lnTo>
                  <a:lnTo>
                    <a:pt x="467" y="676"/>
                  </a:lnTo>
                  <a:lnTo>
                    <a:pt x="469" y="674"/>
                  </a:lnTo>
                  <a:lnTo>
                    <a:pt x="469" y="676"/>
                  </a:lnTo>
                  <a:lnTo>
                    <a:pt x="470" y="676"/>
                  </a:lnTo>
                  <a:lnTo>
                    <a:pt x="470" y="676"/>
                  </a:lnTo>
                  <a:lnTo>
                    <a:pt x="472" y="676"/>
                  </a:lnTo>
                  <a:lnTo>
                    <a:pt x="472" y="674"/>
                  </a:lnTo>
                  <a:lnTo>
                    <a:pt x="474" y="674"/>
                  </a:lnTo>
                  <a:lnTo>
                    <a:pt x="474" y="674"/>
                  </a:lnTo>
                  <a:lnTo>
                    <a:pt x="476" y="676"/>
                  </a:lnTo>
                  <a:lnTo>
                    <a:pt x="477" y="676"/>
                  </a:lnTo>
                  <a:lnTo>
                    <a:pt x="484" y="676"/>
                  </a:lnTo>
                  <a:lnTo>
                    <a:pt x="486" y="677"/>
                  </a:lnTo>
                  <a:lnTo>
                    <a:pt x="487" y="679"/>
                  </a:lnTo>
                  <a:lnTo>
                    <a:pt x="489" y="681"/>
                  </a:lnTo>
                  <a:lnTo>
                    <a:pt x="491" y="681"/>
                  </a:lnTo>
                  <a:lnTo>
                    <a:pt x="494" y="681"/>
                  </a:lnTo>
                  <a:lnTo>
                    <a:pt x="496" y="681"/>
                  </a:lnTo>
                  <a:lnTo>
                    <a:pt x="496" y="683"/>
                  </a:lnTo>
                  <a:lnTo>
                    <a:pt x="498" y="683"/>
                  </a:lnTo>
                  <a:lnTo>
                    <a:pt x="501" y="683"/>
                  </a:lnTo>
                  <a:lnTo>
                    <a:pt x="501" y="683"/>
                  </a:lnTo>
                  <a:lnTo>
                    <a:pt x="501" y="684"/>
                  </a:lnTo>
                  <a:lnTo>
                    <a:pt x="503" y="684"/>
                  </a:lnTo>
                  <a:lnTo>
                    <a:pt x="506" y="684"/>
                  </a:lnTo>
                  <a:lnTo>
                    <a:pt x="508" y="686"/>
                  </a:lnTo>
                  <a:lnTo>
                    <a:pt x="511" y="686"/>
                  </a:lnTo>
                  <a:lnTo>
                    <a:pt x="513" y="688"/>
                  </a:lnTo>
                  <a:lnTo>
                    <a:pt x="513" y="686"/>
                  </a:lnTo>
                  <a:lnTo>
                    <a:pt x="513" y="686"/>
                  </a:lnTo>
                  <a:lnTo>
                    <a:pt x="515" y="684"/>
                  </a:lnTo>
                  <a:lnTo>
                    <a:pt x="516" y="684"/>
                  </a:lnTo>
                  <a:lnTo>
                    <a:pt x="516" y="684"/>
                  </a:lnTo>
                  <a:lnTo>
                    <a:pt x="518" y="684"/>
                  </a:lnTo>
                  <a:lnTo>
                    <a:pt x="520" y="686"/>
                  </a:lnTo>
                  <a:lnTo>
                    <a:pt x="525" y="679"/>
                  </a:lnTo>
                  <a:lnTo>
                    <a:pt x="521" y="676"/>
                  </a:lnTo>
                  <a:lnTo>
                    <a:pt x="521" y="674"/>
                  </a:lnTo>
                  <a:lnTo>
                    <a:pt x="521" y="674"/>
                  </a:lnTo>
                  <a:lnTo>
                    <a:pt x="523" y="674"/>
                  </a:lnTo>
                  <a:lnTo>
                    <a:pt x="525" y="676"/>
                  </a:lnTo>
                  <a:lnTo>
                    <a:pt x="526" y="676"/>
                  </a:lnTo>
                  <a:lnTo>
                    <a:pt x="526" y="676"/>
                  </a:lnTo>
                  <a:lnTo>
                    <a:pt x="528" y="676"/>
                  </a:lnTo>
                  <a:lnTo>
                    <a:pt x="530" y="677"/>
                  </a:lnTo>
                  <a:lnTo>
                    <a:pt x="532" y="679"/>
                  </a:lnTo>
                  <a:lnTo>
                    <a:pt x="533" y="679"/>
                  </a:lnTo>
                  <a:lnTo>
                    <a:pt x="535" y="679"/>
                  </a:lnTo>
                  <a:lnTo>
                    <a:pt x="537" y="679"/>
                  </a:lnTo>
                  <a:lnTo>
                    <a:pt x="538" y="681"/>
                  </a:lnTo>
                  <a:lnTo>
                    <a:pt x="540" y="681"/>
                  </a:lnTo>
                  <a:lnTo>
                    <a:pt x="535" y="683"/>
                  </a:lnTo>
                  <a:lnTo>
                    <a:pt x="532" y="683"/>
                  </a:lnTo>
                  <a:lnTo>
                    <a:pt x="532" y="683"/>
                  </a:lnTo>
                  <a:lnTo>
                    <a:pt x="535" y="683"/>
                  </a:lnTo>
                  <a:lnTo>
                    <a:pt x="540" y="681"/>
                  </a:lnTo>
                  <a:lnTo>
                    <a:pt x="540" y="681"/>
                  </a:lnTo>
                  <a:lnTo>
                    <a:pt x="542" y="681"/>
                  </a:lnTo>
                  <a:lnTo>
                    <a:pt x="543" y="681"/>
                  </a:lnTo>
                  <a:lnTo>
                    <a:pt x="543" y="683"/>
                  </a:lnTo>
                  <a:lnTo>
                    <a:pt x="545" y="683"/>
                  </a:lnTo>
                  <a:lnTo>
                    <a:pt x="547" y="683"/>
                  </a:lnTo>
                  <a:lnTo>
                    <a:pt x="547" y="677"/>
                  </a:lnTo>
                  <a:lnTo>
                    <a:pt x="549" y="676"/>
                  </a:lnTo>
                  <a:lnTo>
                    <a:pt x="549" y="676"/>
                  </a:lnTo>
                  <a:lnTo>
                    <a:pt x="550" y="674"/>
                  </a:lnTo>
                  <a:lnTo>
                    <a:pt x="552" y="672"/>
                  </a:lnTo>
                  <a:lnTo>
                    <a:pt x="552" y="672"/>
                  </a:lnTo>
                  <a:lnTo>
                    <a:pt x="555" y="672"/>
                  </a:lnTo>
                  <a:lnTo>
                    <a:pt x="555" y="672"/>
                  </a:lnTo>
                  <a:lnTo>
                    <a:pt x="557" y="672"/>
                  </a:lnTo>
                  <a:lnTo>
                    <a:pt x="559" y="672"/>
                  </a:lnTo>
                  <a:lnTo>
                    <a:pt x="559" y="672"/>
                  </a:lnTo>
                  <a:lnTo>
                    <a:pt x="560" y="672"/>
                  </a:lnTo>
                  <a:lnTo>
                    <a:pt x="562" y="674"/>
                  </a:lnTo>
                  <a:lnTo>
                    <a:pt x="562" y="676"/>
                  </a:lnTo>
                  <a:lnTo>
                    <a:pt x="564" y="676"/>
                  </a:lnTo>
                  <a:lnTo>
                    <a:pt x="574" y="672"/>
                  </a:lnTo>
                  <a:lnTo>
                    <a:pt x="574" y="672"/>
                  </a:lnTo>
                  <a:lnTo>
                    <a:pt x="576" y="672"/>
                  </a:lnTo>
                  <a:lnTo>
                    <a:pt x="577" y="671"/>
                  </a:lnTo>
                  <a:lnTo>
                    <a:pt x="577" y="671"/>
                  </a:lnTo>
                  <a:lnTo>
                    <a:pt x="579" y="672"/>
                  </a:lnTo>
                  <a:lnTo>
                    <a:pt x="581" y="672"/>
                  </a:lnTo>
                  <a:lnTo>
                    <a:pt x="591" y="676"/>
                  </a:lnTo>
                  <a:lnTo>
                    <a:pt x="594" y="677"/>
                  </a:lnTo>
                  <a:lnTo>
                    <a:pt x="594" y="677"/>
                  </a:lnTo>
                  <a:lnTo>
                    <a:pt x="594" y="677"/>
                  </a:lnTo>
                  <a:lnTo>
                    <a:pt x="596" y="679"/>
                  </a:lnTo>
                  <a:lnTo>
                    <a:pt x="596" y="679"/>
                  </a:lnTo>
                  <a:lnTo>
                    <a:pt x="598" y="681"/>
                  </a:lnTo>
                  <a:lnTo>
                    <a:pt x="598" y="681"/>
                  </a:lnTo>
                  <a:lnTo>
                    <a:pt x="599" y="681"/>
                  </a:lnTo>
                  <a:lnTo>
                    <a:pt x="603" y="683"/>
                  </a:lnTo>
                  <a:lnTo>
                    <a:pt x="603" y="683"/>
                  </a:lnTo>
                  <a:lnTo>
                    <a:pt x="603" y="684"/>
                  </a:lnTo>
                  <a:lnTo>
                    <a:pt x="601" y="686"/>
                  </a:lnTo>
                  <a:lnTo>
                    <a:pt x="603" y="688"/>
                  </a:lnTo>
                  <a:lnTo>
                    <a:pt x="606" y="689"/>
                  </a:lnTo>
                  <a:lnTo>
                    <a:pt x="606" y="691"/>
                  </a:lnTo>
                  <a:lnTo>
                    <a:pt x="605" y="694"/>
                  </a:lnTo>
                  <a:lnTo>
                    <a:pt x="605" y="698"/>
                  </a:lnTo>
                  <a:lnTo>
                    <a:pt x="606" y="698"/>
                  </a:lnTo>
                  <a:lnTo>
                    <a:pt x="606" y="700"/>
                  </a:lnTo>
                  <a:lnTo>
                    <a:pt x="608" y="705"/>
                  </a:lnTo>
                  <a:lnTo>
                    <a:pt x="608" y="705"/>
                  </a:lnTo>
                  <a:lnTo>
                    <a:pt x="610" y="706"/>
                  </a:lnTo>
                  <a:lnTo>
                    <a:pt x="610" y="708"/>
                  </a:lnTo>
                  <a:lnTo>
                    <a:pt x="610" y="708"/>
                  </a:lnTo>
                  <a:lnTo>
                    <a:pt x="608" y="710"/>
                  </a:lnTo>
                  <a:lnTo>
                    <a:pt x="608" y="710"/>
                  </a:lnTo>
                  <a:lnTo>
                    <a:pt x="608" y="711"/>
                  </a:lnTo>
                  <a:lnTo>
                    <a:pt x="610" y="713"/>
                  </a:lnTo>
                  <a:lnTo>
                    <a:pt x="613" y="715"/>
                  </a:lnTo>
                  <a:lnTo>
                    <a:pt x="613" y="717"/>
                  </a:lnTo>
                  <a:lnTo>
                    <a:pt x="615" y="717"/>
                  </a:lnTo>
                  <a:lnTo>
                    <a:pt x="615" y="718"/>
                  </a:lnTo>
                  <a:lnTo>
                    <a:pt x="615" y="720"/>
                  </a:lnTo>
                  <a:lnTo>
                    <a:pt x="615" y="720"/>
                  </a:lnTo>
                  <a:lnTo>
                    <a:pt x="615" y="720"/>
                  </a:lnTo>
                  <a:lnTo>
                    <a:pt x="615" y="723"/>
                  </a:lnTo>
                  <a:lnTo>
                    <a:pt x="615" y="725"/>
                  </a:lnTo>
                  <a:lnTo>
                    <a:pt x="615" y="725"/>
                  </a:lnTo>
                  <a:lnTo>
                    <a:pt x="616" y="725"/>
                  </a:lnTo>
                  <a:lnTo>
                    <a:pt x="616" y="727"/>
                  </a:lnTo>
                  <a:lnTo>
                    <a:pt x="616" y="727"/>
                  </a:lnTo>
                  <a:lnTo>
                    <a:pt x="618" y="727"/>
                  </a:lnTo>
                  <a:lnTo>
                    <a:pt x="620" y="727"/>
                  </a:lnTo>
                  <a:lnTo>
                    <a:pt x="622" y="730"/>
                  </a:lnTo>
                  <a:lnTo>
                    <a:pt x="622" y="730"/>
                  </a:lnTo>
                  <a:lnTo>
                    <a:pt x="622" y="734"/>
                  </a:lnTo>
                  <a:lnTo>
                    <a:pt x="620" y="735"/>
                  </a:lnTo>
                  <a:lnTo>
                    <a:pt x="620" y="737"/>
                  </a:lnTo>
                  <a:lnTo>
                    <a:pt x="613" y="744"/>
                  </a:lnTo>
                  <a:lnTo>
                    <a:pt x="613" y="745"/>
                  </a:lnTo>
                  <a:lnTo>
                    <a:pt x="615" y="745"/>
                  </a:lnTo>
                  <a:lnTo>
                    <a:pt x="616" y="745"/>
                  </a:lnTo>
                  <a:lnTo>
                    <a:pt x="622" y="745"/>
                  </a:lnTo>
                  <a:lnTo>
                    <a:pt x="623" y="747"/>
                  </a:lnTo>
                  <a:lnTo>
                    <a:pt x="642" y="754"/>
                  </a:lnTo>
                  <a:lnTo>
                    <a:pt x="661" y="762"/>
                  </a:lnTo>
                  <a:lnTo>
                    <a:pt x="698" y="776"/>
                  </a:lnTo>
                  <a:lnTo>
                    <a:pt x="717" y="784"/>
                  </a:lnTo>
                  <a:lnTo>
                    <a:pt x="754" y="800"/>
                  </a:lnTo>
                  <a:lnTo>
                    <a:pt x="773" y="807"/>
                  </a:lnTo>
                  <a:lnTo>
                    <a:pt x="773" y="805"/>
                  </a:lnTo>
                  <a:lnTo>
                    <a:pt x="771" y="801"/>
                  </a:lnTo>
                  <a:lnTo>
                    <a:pt x="771" y="798"/>
                  </a:lnTo>
                  <a:lnTo>
                    <a:pt x="771" y="795"/>
                  </a:lnTo>
                  <a:lnTo>
                    <a:pt x="773" y="791"/>
                  </a:lnTo>
                  <a:lnTo>
                    <a:pt x="771" y="788"/>
                  </a:lnTo>
                  <a:lnTo>
                    <a:pt x="771" y="788"/>
                  </a:lnTo>
                  <a:lnTo>
                    <a:pt x="771" y="786"/>
                  </a:lnTo>
                  <a:lnTo>
                    <a:pt x="773" y="784"/>
                  </a:lnTo>
                  <a:lnTo>
                    <a:pt x="776" y="784"/>
                  </a:lnTo>
                  <a:lnTo>
                    <a:pt x="778" y="786"/>
                  </a:lnTo>
                  <a:lnTo>
                    <a:pt x="779" y="786"/>
                  </a:lnTo>
                  <a:lnTo>
                    <a:pt x="779" y="786"/>
                  </a:lnTo>
                  <a:lnTo>
                    <a:pt x="776" y="781"/>
                  </a:lnTo>
                  <a:lnTo>
                    <a:pt x="776" y="781"/>
                  </a:lnTo>
                  <a:lnTo>
                    <a:pt x="776" y="778"/>
                  </a:lnTo>
                  <a:lnTo>
                    <a:pt x="774" y="776"/>
                  </a:lnTo>
                  <a:lnTo>
                    <a:pt x="774" y="776"/>
                  </a:lnTo>
                  <a:lnTo>
                    <a:pt x="771" y="774"/>
                  </a:lnTo>
                  <a:lnTo>
                    <a:pt x="769" y="773"/>
                  </a:lnTo>
                  <a:lnTo>
                    <a:pt x="769" y="773"/>
                  </a:lnTo>
                  <a:lnTo>
                    <a:pt x="769" y="773"/>
                  </a:lnTo>
                  <a:lnTo>
                    <a:pt x="768" y="774"/>
                  </a:lnTo>
                  <a:lnTo>
                    <a:pt x="766" y="773"/>
                  </a:lnTo>
                  <a:lnTo>
                    <a:pt x="764" y="773"/>
                  </a:lnTo>
                  <a:lnTo>
                    <a:pt x="764" y="771"/>
                  </a:lnTo>
                  <a:lnTo>
                    <a:pt x="764" y="771"/>
                  </a:lnTo>
                  <a:lnTo>
                    <a:pt x="766" y="771"/>
                  </a:lnTo>
                  <a:lnTo>
                    <a:pt x="766" y="769"/>
                  </a:lnTo>
                  <a:lnTo>
                    <a:pt x="768" y="767"/>
                  </a:lnTo>
                  <a:lnTo>
                    <a:pt x="769" y="769"/>
                  </a:lnTo>
                  <a:lnTo>
                    <a:pt x="769" y="769"/>
                  </a:lnTo>
                  <a:lnTo>
                    <a:pt x="769" y="769"/>
                  </a:lnTo>
                  <a:lnTo>
                    <a:pt x="769" y="767"/>
                  </a:lnTo>
                  <a:lnTo>
                    <a:pt x="769" y="767"/>
                  </a:lnTo>
                  <a:lnTo>
                    <a:pt x="769" y="766"/>
                  </a:lnTo>
                  <a:lnTo>
                    <a:pt x="769" y="766"/>
                  </a:lnTo>
                  <a:lnTo>
                    <a:pt x="769" y="766"/>
                  </a:lnTo>
                  <a:lnTo>
                    <a:pt x="768" y="764"/>
                  </a:lnTo>
                  <a:lnTo>
                    <a:pt x="768" y="762"/>
                  </a:lnTo>
                  <a:lnTo>
                    <a:pt x="768" y="761"/>
                  </a:lnTo>
                  <a:lnTo>
                    <a:pt x="769" y="761"/>
                  </a:lnTo>
                  <a:lnTo>
                    <a:pt x="769" y="759"/>
                  </a:lnTo>
                  <a:lnTo>
                    <a:pt x="768" y="757"/>
                  </a:lnTo>
                  <a:lnTo>
                    <a:pt x="768" y="757"/>
                  </a:lnTo>
                  <a:lnTo>
                    <a:pt x="766" y="757"/>
                  </a:lnTo>
                  <a:lnTo>
                    <a:pt x="768" y="754"/>
                  </a:lnTo>
                  <a:lnTo>
                    <a:pt x="769" y="752"/>
                  </a:lnTo>
                  <a:lnTo>
                    <a:pt x="769" y="750"/>
                  </a:lnTo>
                  <a:lnTo>
                    <a:pt x="769" y="749"/>
                  </a:lnTo>
                  <a:lnTo>
                    <a:pt x="769" y="747"/>
                  </a:lnTo>
                  <a:lnTo>
                    <a:pt x="771" y="745"/>
                  </a:lnTo>
                  <a:lnTo>
                    <a:pt x="773" y="744"/>
                  </a:lnTo>
                  <a:lnTo>
                    <a:pt x="773" y="740"/>
                  </a:lnTo>
                  <a:lnTo>
                    <a:pt x="773" y="739"/>
                  </a:lnTo>
                  <a:lnTo>
                    <a:pt x="774" y="737"/>
                  </a:lnTo>
                  <a:lnTo>
                    <a:pt x="774" y="735"/>
                  </a:lnTo>
                  <a:lnTo>
                    <a:pt x="778" y="730"/>
                  </a:lnTo>
                  <a:lnTo>
                    <a:pt x="779" y="727"/>
                  </a:lnTo>
                  <a:lnTo>
                    <a:pt x="779" y="725"/>
                  </a:lnTo>
                  <a:lnTo>
                    <a:pt x="779" y="723"/>
                  </a:lnTo>
                  <a:lnTo>
                    <a:pt x="779" y="720"/>
                  </a:lnTo>
                  <a:lnTo>
                    <a:pt x="779" y="718"/>
                  </a:lnTo>
                  <a:lnTo>
                    <a:pt x="781" y="717"/>
                  </a:lnTo>
                  <a:lnTo>
                    <a:pt x="781" y="717"/>
                  </a:lnTo>
                  <a:lnTo>
                    <a:pt x="781" y="717"/>
                  </a:lnTo>
                  <a:lnTo>
                    <a:pt x="781" y="713"/>
                  </a:lnTo>
                  <a:lnTo>
                    <a:pt x="781" y="711"/>
                  </a:lnTo>
                  <a:lnTo>
                    <a:pt x="781" y="710"/>
                  </a:lnTo>
                  <a:lnTo>
                    <a:pt x="783" y="708"/>
                  </a:lnTo>
                  <a:lnTo>
                    <a:pt x="785" y="706"/>
                  </a:lnTo>
                  <a:lnTo>
                    <a:pt x="786" y="706"/>
                  </a:lnTo>
                  <a:lnTo>
                    <a:pt x="786" y="705"/>
                  </a:lnTo>
                  <a:lnTo>
                    <a:pt x="786" y="705"/>
                  </a:lnTo>
                  <a:lnTo>
                    <a:pt x="786" y="703"/>
                  </a:lnTo>
                  <a:lnTo>
                    <a:pt x="786" y="701"/>
                  </a:lnTo>
                  <a:lnTo>
                    <a:pt x="786" y="701"/>
                  </a:lnTo>
                  <a:lnTo>
                    <a:pt x="788" y="700"/>
                  </a:lnTo>
                  <a:lnTo>
                    <a:pt x="786" y="698"/>
                  </a:lnTo>
                  <a:lnTo>
                    <a:pt x="785" y="693"/>
                  </a:lnTo>
                  <a:lnTo>
                    <a:pt x="785" y="691"/>
                  </a:lnTo>
                  <a:lnTo>
                    <a:pt x="785" y="689"/>
                  </a:lnTo>
                  <a:lnTo>
                    <a:pt x="786" y="686"/>
                  </a:lnTo>
                  <a:lnTo>
                    <a:pt x="786" y="684"/>
                  </a:lnTo>
                  <a:lnTo>
                    <a:pt x="785" y="684"/>
                  </a:lnTo>
                  <a:lnTo>
                    <a:pt x="783" y="683"/>
                  </a:lnTo>
                  <a:lnTo>
                    <a:pt x="783" y="684"/>
                  </a:lnTo>
                  <a:lnTo>
                    <a:pt x="783" y="684"/>
                  </a:lnTo>
                  <a:lnTo>
                    <a:pt x="783" y="684"/>
                  </a:lnTo>
                  <a:lnTo>
                    <a:pt x="781" y="684"/>
                  </a:lnTo>
                  <a:lnTo>
                    <a:pt x="783" y="683"/>
                  </a:lnTo>
                  <a:lnTo>
                    <a:pt x="783" y="683"/>
                  </a:lnTo>
                  <a:lnTo>
                    <a:pt x="783" y="683"/>
                  </a:lnTo>
                  <a:lnTo>
                    <a:pt x="785" y="681"/>
                  </a:lnTo>
                  <a:lnTo>
                    <a:pt x="786" y="683"/>
                  </a:lnTo>
                  <a:lnTo>
                    <a:pt x="788" y="683"/>
                  </a:lnTo>
                  <a:lnTo>
                    <a:pt x="788" y="679"/>
                  </a:lnTo>
                  <a:lnTo>
                    <a:pt x="788" y="672"/>
                  </a:lnTo>
                  <a:lnTo>
                    <a:pt x="788" y="671"/>
                  </a:lnTo>
                  <a:lnTo>
                    <a:pt x="788" y="669"/>
                  </a:lnTo>
                  <a:lnTo>
                    <a:pt x="788" y="667"/>
                  </a:lnTo>
                  <a:lnTo>
                    <a:pt x="788" y="667"/>
                  </a:lnTo>
                  <a:lnTo>
                    <a:pt x="791" y="664"/>
                  </a:lnTo>
                  <a:lnTo>
                    <a:pt x="791" y="664"/>
                  </a:lnTo>
                  <a:lnTo>
                    <a:pt x="793" y="664"/>
                  </a:lnTo>
                  <a:lnTo>
                    <a:pt x="795" y="664"/>
                  </a:lnTo>
                  <a:lnTo>
                    <a:pt x="795" y="662"/>
                  </a:lnTo>
                  <a:lnTo>
                    <a:pt x="795" y="660"/>
                  </a:lnTo>
                  <a:lnTo>
                    <a:pt x="795" y="659"/>
                  </a:lnTo>
                  <a:lnTo>
                    <a:pt x="795" y="659"/>
                  </a:lnTo>
                  <a:lnTo>
                    <a:pt x="795" y="657"/>
                  </a:lnTo>
                  <a:lnTo>
                    <a:pt x="793" y="655"/>
                  </a:lnTo>
                  <a:lnTo>
                    <a:pt x="791" y="654"/>
                  </a:lnTo>
                  <a:lnTo>
                    <a:pt x="793" y="652"/>
                  </a:lnTo>
                  <a:lnTo>
                    <a:pt x="795" y="652"/>
                  </a:lnTo>
                  <a:lnTo>
                    <a:pt x="796" y="654"/>
                  </a:lnTo>
                  <a:lnTo>
                    <a:pt x="798" y="654"/>
                  </a:lnTo>
                  <a:lnTo>
                    <a:pt x="800" y="652"/>
                  </a:lnTo>
                  <a:lnTo>
                    <a:pt x="802" y="650"/>
                  </a:lnTo>
                  <a:lnTo>
                    <a:pt x="803" y="645"/>
                  </a:lnTo>
                  <a:lnTo>
                    <a:pt x="807" y="640"/>
                  </a:lnTo>
                  <a:lnTo>
                    <a:pt x="808" y="638"/>
                  </a:lnTo>
                  <a:lnTo>
                    <a:pt x="810" y="638"/>
                  </a:lnTo>
                  <a:lnTo>
                    <a:pt x="810" y="637"/>
                  </a:lnTo>
                  <a:lnTo>
                    <a:pt x="810" y="633"/>
                  </a:lnTo>
                  <a:lnTo>
                    <a:pt x="810" y="630"/>
                  </a:lnTo>
                  <a:lnTo>
                    <a:pt x="810" y="630"/>
                  </a:lnTo>
                  <a:lnTo>
                    <a:pt x="812" y="628"/>
                  </a:lnTo>
                  <a:lnTo>
                    <a:pt x="813" y="627"/>
                  </a:lnTo>
                  <a:lnTo>
                    <a:pt x="813" y="627"/>
                  </a:lnTo>
                  <a:lnTo>
                    <a:pt x="813" y="625"/>
                  </a:lnTo>
                  <a:lnTo>
                    <a:pt x="817" y="623"/>
                  </a:lnTo>
                  <a:lnTo>
                    <a:pt x="817" y="623"/>
                  </a:lnTo>
                  <a:lnTo>
                    <a:pt x="817" y="623"/>
                  </a:lnTo>
                  <a:lnTo>
                    <a:pt x="817" y="621"/>
                  </a:lnTo>
                  <a:lnTo>
                    <a:pt x="817" y="621"/>
                  </a:lnTo>
                  <a:lnTo>
                    <a:pt x="817" y="618"/>
                  </a:lnTo>
                  <a:lnTo>
                    <a:pt x="817" y="616"/>
                  </a:lnTo>
                  <a:lnTo>
                    <a:pt x="817" y="616"/>
                  </a:lnTo>
                  <a:lnTo>
                    <a:pt x="820" y="613"/>
                  </a:lnTo>
                  <a:lnTo>
                    <a:pt x="820" y="613"/>
                  </a:lnTo>
                  <a:lnTo>
                    <a:pt x="822" y="611"/>
                  </a:lnTo>
                  <a:lnTo>
                    <a:pt x="822" y="611"/>
                  </a:lnTo>
                  <a:lnTo>
                    <a:pt x="822" y="610"/>
                  </a:lnTo>
                  <a:lnTo>
                    <a:pt x="822" y="610"/>
                  </a:lnTo>
                  <a:lnTo>
                    <a:pt x="825" y="608"/>
                  </a:lnTo>
                  <a:lnTo>
                    <a:pt x="827" y="606"/>
                  </a:lnTo>
                  <a:lnTo>
                    <a:pt x="829" y="606"/>
                  </a:lnTo>
                  <a:lnTo>
                    <a:pt x="834" y="606"/>
                  </a:lnTo>
                  <a:lnTo>
                    <a:pt x="835" y="608"/>
                  </a:lnTo>
                  <a:lnTo>
                    <a:pt x="835" y="608"/>
                  </a:lnTo>
                  <a:lnTo>
                    <a:pt x="837" y="608"/>
                  </a:lnTo>
                  <a:lnTo>
                    <a:pt x="837" y="606"/>
                  </a:lnTo>
                  <a:lnTo>
                    <a:pt x="837" y="606"/>
                  </a:lnTo>
                  <a:lnTo>
                    <a:pt x="837" y="606"/>
                  </a:lnTo>
                  <a:lnTo>
                    <a:pt x="839" y="606"/>
                  </a:lnTo>
                  <a:lnTo>
                    <a:pt x="839" y="606"/>
                  </a:lnTo>
                  <a:lnTo>
                    <a:pt x="841" y="606"/>
                  </a:lnTo>
                  <a:lnTo>
                    <a:pt x="841" y="604"/>
                  </a:lnTo>
                  <a:lnTo>
                    <a:pt x="841" y="603"/>
                  </a:lnTo>
                  <a:lnTo>
                    <a:pt x="841" y="603"/>
                  </a:lnTo>
                  <a:lnTo>
                    <a:pt x="841" y="601"/>
                  </a:lnTo>
                  <a:lnTo>
                    <a:pt x="839" y="601"/>
                  </a:lnTo>
                  <a:lnTo>
                    <a:pt x="839" y="603"/>
                  </a:lnTo>
                  <a:lnTo>
                    <a:pt x="837" y="603"/>
                  </a:lnTo>
                  <a:lnTo>
                    <a:pt x="835" y="601"/>
                  </a:lnTo>
                  <a:lnTo>
                    <a:pt x="835" y="601"/>
                  </a:lnTo>
                  <a:lnTo>
                    <a:pt x="835" y="599"/>
                  </a:lnTo>
                  <a:lnTo>
                    <a:pt x="835" y="599"/>
                  </a:lnTo>
                  <a:lnTo>
                    <a:pt x="834" y="598"/>
                  </a:lnTo>
                  <a:lnTo>
                    <a:pt x="834" y="598"/>
                  </a:lnTo>
                  <a:lnTo>
                    <a:pt x="834" y="594"/>
                  </a:lnTo>
                  <a:lnTo>
                    <a:pt x="834" y="593"/>
                  </a:lnTo>
                  <a:lnTo>
                    <a:pt x="837" y="593"/>
                  </a:lnTo>
                  <a:lnTo>
                    <a:pt x="839" y="591"/>
                  </a:lnTo>
                  <a:lnTo>
                    <a:pt x="841" y="591"/>
                  </a:lnTo>
                  <a:lnTo>
                    <a:pt x="842" y="593"/>
                  </a:lnTo>
                  <a:lnTo>
                    <a:pt x="842" y="593"/>
                  </a:lnTo>
                  <a:lnTo>
                    <a:pt x="842" y="594"/>
                  </a:lnTo>
                  <a:lnTo>
                    <a:pt x="842" y="596"/>
                  </a:lnTo>
                  <a:lnTo>
                    <a:pt x="842" y="598"/>
                  </a:lnTo>
                  <a:lnTo>
                    <a:pt x="842" y="598"/>
                  </a:lnTo>
                  <a:lnTo>
                    <a:pt x="844" y="599"/>
                  </a:lnTo>
                  <a:lnTo>
                    <a:pt x="844" y="599"/>
                  </a:lnTo>
                  <a:lnTo>
                    <a:pt x="846" y="598"/>
                  </a:lnTo>
                  <a:lnTo>
                    <a:pt x="847" y="598"/>
                  </a:lnTo>
                  <a:lnTo>
                    <a:pt x="847" y="596"/>
                  </a:lnTo>
                  <a:lnTo>
                    <a:pt x="849" y="593"/>
                  </a:lnTo>
                  <a:lnTo>
                    <a:pt x="847" y="593"/>
                  </a:lnTo>
                  <a:lnTo>
                    <a:pt x="846" y="591"/>
                  </a:lnTo>
                  <a:lnTo>
                    <a:pt x="844" y="591"/>
                  </a:lnTo>
                  <a:lnTo>
                    <a:pt x="842" y="589"/>
                  </a:lnTo>
                  <a:lnTo>
                    <a:pt x="842" y="587"/>
                  </a:lnTo>
                  <a:lnTo>
                    <a:pt x="842" y="586"/>
                  </a:lnTo>
                  <a:lnTo>
                    <a:pt x="842" y="586"/>
                  </a:lnTo>
                  <a:lnTo>
                    <a:pt x="842" y="586"/>
                  </a:lnTo>
                  <a:lnTo>
                    <a:pt x="839" y="584"/>
                  </a:lnTo>
                  <a:lnTo>
                    <a:pt x="839" y="584"/>
                  </a:lnTo>
                  <a:lnTo>
                    <a:pt x="841" y="584"/>
                  </a:lnTo>
                  <a:lnTo>
                    <a:pt x="842" y="582"/>
                  </a:lnTo>
                  <a:lnTo>
                    <a:pt x="842" y="582"/>
                  </a:lnTo>
                  <a:lnTo>
                    <a:pt x="841" y="582"/>
                  </a:lnTo>
                  <a:lnTo>
                    <a:pt x="839" y="581"/>
                  </a:lnTo>
                  <a:lnTo>
                    <a:pt x="839" y="581"/>
                  </a:lnTo>
                  <a:lnTo>
                    <a:pt x="837" y="579"/>
                  </a:lnTo>
                  <a:lnTo>
                    <a:pt x="837" y="579"/>
                  </a:lnTo>
                  <a:lnTo>
                    <a:pt x="839" y="579"/>
                  </a:lnTo>
                  <a:lnTo>
                    <a:pt x="842" y="574"/>
                  </a:lnTo>
                  <a:lnTo>
                    <a:pt x="844" y="572"/>
                  </a:lnTo>
                  <a:lnTo>
                    <a:pt x="846" y="572"/>
                  </a:lnTo>
                  <a:lnTo>
                    <a:pt x="847" y="569"/>
                  </a:lnTo>
                  <a:lnTo>
                    <a:pt x="849" y="559"/>
                  </a:lnTo>
                  <a:lnTo>
                    <a:pt x="851" y="557"/>
                  </a:lnTo>
                  <a:lnTo>
                    <a:pt x="854" y="557"/>
                  </a:lnTo>
                  <a:lnTo>
                    <a:pt x="852" y="557"/>
                  </a:lnTo>
                  <a:lnTo>
                    <a:pt x="851" y="555"/>
                  </a:lnTo>
                  <a:lnTo>
                    <a:pt x="849" y="554"/>
                  </a:lnTo>
                  <a:lnTo>
                    <a:pt x="847" y="554"/>
                  </a:lnTo>
                  <a:lnTo>
                    <a:pt x="846" y="554"/>
                  </a:lnTo>
                  <a:lnTo>
                    <a:pt x="844" y="554"/>
                  </a:lnTo>
                  <a:lnTo>
                    <a:pt x="844" y="552"/>
                  </a:lnTo>
                  <a:lnTo>
                    <a:pt x="844" y="552"/>
                  </a:lnTo>
                  <a:lnTo>
                    <a:pt x="847" y="548"/>
                  </a:lnTo>
                  <a:lnTo>
                    <a:pt x="847" y="548"/>
                  </a:lnTo>
                  <a:lnTo>
                    <a:pt x="847" y="548"/>
                  </a:lnTo>
                  <a:lnTo>
                    <a:pt x="849" y="548"/>
                  </a:lnTo>
                  <a:lnTo>
                    <a:pt x="849" y="550"/>
                  </a:lnTo>
                  <a:lnTo>
                    <a:pt x="849" y="552"/>
                  </a:lnTo>
                  <a:lnTo>
                    <a:pt x="849" y="552"/>
                  </a:lnTo>
                  <a:lnTo>
                    <a:pt x="851" y="550"/>
                  </a:lnTo>
                  <a:lnTo>
                    <a:pt x="852" y="548"/>
                  </a:lnTo>
                  <a:lnTo>
                    <a:pt x="854" y="547"/>
                  </a:lnTo>
                  <a:lnTo>
                    <a:pt x="854" y="547"/>
                  </a:lnTo>
                  <a:lnTo>
                    <a:pt x="854" y="540"/>
                  </a:lnTo>
                  <a:lnTo>
                    <a:pt x="856" y="533"/>
                  </a:lnTo>
                  <a:lnTo>
                    <a:pt x="856" y="531"/>
                  </a:lnTo>
                  <a:lnTo>
                    <a:pt x="863" y="525"/>
                  </a:lnTo>
                  <a:lnTo>
                    <a:pt x="863" y="523"/>
                  </a:lnTo>
                  <a:lnTo>
                    <a:pt x="863" y="523"/>
                  </a:lnTo>
                  <a:lnTo>
                    <a:pt x="869" y="520"/>
                  </a:lnTo>
                  <a:lnTo>
                    <a:pt x="869" y="520"/>
                  </a:lnTo>
                  <a:lnTo>
                    <a:pt x="871" y="518"/>
                  </a:lnTo>
                  <a:lnTo>
                    <a:pt x="871" y="518"/>
                  </a:lnTo>
                  <a:lnTo>
                    <a:pt x="873" y="514"/>
                  </a:lnTo>
                  <a:lnTo>
                    <a:pt x="875" y="514"/>
                  </a:lnTo>
                  <a:lnTo>
                    <a:pt x="876" y="513"/>
                  </a:lnTo>
                  <a:lnTo>
                    <a:pt x="876" y="513"/>
                  </a:lnTo>
                  <a:lnTo>
                    <a:pt x="876" y="511"/>
                  </a:lnTo>
                  <a:lnTo>
                    <a:pt x="873" y="511"/>
                  </a:lnTo>
                  <a:lnTo>
                    <a:pt x="873" y="511"/>
                  </a:lnTo>
                  <a:lnTo>
                    <a:pt x="873" y="511"/>
                  </a:lnTo>
                  <a:lnTo>
                    <a:pt x="875" y="511"/>
                  </a:lnTo>
                  <a:lnTo>
                    <a:pt x="875" y="509"/>
                  </a:lnTo>
                  <a:lnTo>
                    <a:pt x="875" y="509"/>
                  </a:lnTo>
                  <a:lnTo>
                    <a:pt x="876" y="509"/>
                  </a:lnTo>
                  <a:lnTo>
                    <a:pt x="876" y="508"/>
                  </a:lnTo>
                  <a:lnTo>
                    <a:pt x="876" y="509"/>
                  </a:lnTo>
                  <a:lnTo>
                    <a:pt x="880" y="508"/>
                  </a:lnTo>
                  <a:lnTo>
                    <a:pt x="881" y="508"/>
                  </a:lnTo>
                  <a:lnTo>
                    <a:pt x="881" y="506"/>
                  </a:lnTo>
                  <a:lnTo>
                    <a:pt x="880" y="506"/>
                  </a:lnTo>
                  <a:lnTo>
                    <a:pt x="875" y="506"/>
                  </a:lnTo>
                  <a:lnTo>
                    <a:pt x="873" y="508"/>
                  </a:lnTo>
                  <a:lnTo>
                    <a:pt x="873" y="508"/>
                  </a:lnTo>
                  <a:lnTo>
                    <a:pt x="873" y="506"/>
                  </a:lnTo>
                  <a:lnTo>
                    <a:pt x="871" y="506"/>
                  </a:lnTo>
                  <a:lnTo>
                    <a:pt x="869" y="506"/>
                  </a:lnTo>
                  <a:lnTo>
                    <a:pt x="869" y="504"/>
                  </a:lnTo>
                  <a:lnTo>
                    <a:pt x="871" y="504"/>
                  </a:lnTo>
                  <a:lnTo>
                    <a:pt x="873" y="504"/>
                  </a:lnTo>
                  <a:lnTo>
                    <a:pt x="875" y="504"/>
                  </a:lnTo>
                  <a:lnTo>
                    <a:pt x="876" y="503"/>
                  </a:lnTo>
                  <a:lnTo>
                    <a:pt x="876" y="503"/>
                  </a:lnTo>
                  <a:lnTo>
                    <a:pt x="876" y="501"/>
                  </a:lnTo>
                  <a:lnTo>
                    <a:pt x="878" y="501"/>
                  </a:lnTo>
                  <a:lnTo>
                    <a:pt x="880" y="501"/>
                  </a:lnTo>
                  <a:lnTo>
                    <a:pt x="881" y="504"/>
                  </a:lnTo>
                  <a:lnTo>
                    <a:pt x="883" y="504"/>
                  </a:lnTo>
                  <a:lnTo>
                    <a:pt x="883" y="504"/>
                  </a:lnTo>
                  <a:lnTo>
                    <a:pt x="883" y="503"/>
                  </a:lnTo>
                  <a:lnTo>
                    <a:pt x="885" y="501"/>
                  </a:lnTo>
                  <a:lnTo>
                    <a:pt x="885" y="499"/>
                  </a:lnTo>
                  <a:lnTo>
                    <a:pt x="886" y="496"/>
                  </a:lnTo>
                  <a:lnTo>
                    <a:pt x="886" y="494"/>
                  </a:lnTo>
                  <a:lnTo>
                    <a:pt x="885" y="492"/>
                  </a:lnTo>
                  <a:lnTo>
                    <a:pt x="885" y="492"/>
                  </a:lnTo>
                  <a:lnTo>
                    <a:pt x="885" y="494"/>
                  </a:lnTo>
                  <a:lnTo>
                    <a:pt x="885" y="494"/>
                  </a:lnTo>
                  <a:lnTo>
                    <a:pt x="883" y="494"/>
                  </a:lnTo>
                  <a:lnTo>
                    <a:pt x="881" y="492"/>
                  </a:lnTo>
                  <a:lnTo>
                    <a:pt x="881" y="492"/>
                  </a:lnTo>
                  <a:lnTo>
                    <a:pt x="883" y="491"/>
                  </a:lnTo>
                  <a:lnTo>
                    <a:pt x="883" y="489"/>
                  </a:lnTo>
                  <a:lnTo>
                    <a:pt x="885" y="489"/>
                  </a:lnTo>
                  <a:lnTo>
                    <a:pt x="886" y="489"/>
                  </a:lnTo>
                  <a:lnTo>
                    <a:pt x="886" y="489"/>
                  </a:lnTo>
                  <a:lnTo>
                    <a:pt x="888" y="486"/>
                  </a:lnTo>
                  <a:lnTo>
                    <a:pt x="888" y="484"/>
                  </a:lnTo>
                  <a:lnTo>
                    <a:pt x="888" y="482"/>
                  </a:lnTo>
                  <a:lnTo>
                    <a:pt x="888" y="482"/>
                  </a:lnTo>
                  <a:lnTo>
                    <a:pt x="886" y="480"/>
                  </a:lnTo>
                  <a:lnTo>
                    <a:pt x="886" y="480"/>
                  </a:lnTo>
                  <a:lnTo>
                    <a:pt x="890" y="479"/>
                  </a:lnTo>
                  <a:lnTo>
                    <a:pt x="888" y="477"/>
                  </a:lnTo>
                  <a:lnTo>
                    <a:pt x="890" y="474"/>
                  </a:lnTo>
                  <a:lnTo>
                    <a:pt x="890" y="470"/>
                  </a:lnTo>
                  <a:lnTo>
                    <a:pt x="890" y="472"/>
                  </a:lnTo>
                  <a:lnTo>
                    <a:pt x="888" y="474"/>
                  </a:lnTo>
                  <a:lnTo>
                    <a:pt x="886" y="475"/>
                  </a:lnTo>
                  <a:lnTo>
                    <a:pt x="885" y="475"/>
                  </a:lnTo>
                  <a:lnTo>
                    <a:pt x="886" y="474"/>
                  </a:lnTo>
                  <a:lnTo>
                    <a:pt x="888" y="470"/>
                  </a:lnTo>
                  <a:lnTo>
                    <a:pt x="888" y="469"/>
                  </a:lnTo>
                  <a:lnTo>
                    <a:pt x="886" y="469"/>
                  </a:lnTo>
                  <a:lnTo>
                    <a:pt x="883" y="470"/>
                  </a:lnTo>
                  <a:lnTo>
                    <a:pt x="880" y="470"/>
                  </a:lnTo>
                  <a:lnTo>
                    <a:pt x="880" y="470"/>
                  </a:lnTo>
                  <a:lnTo>
                    <a:pt x="881" y="470"/>
                  </a:lnTo>
                  <a:lnTo>
                    <a:pt x="881" y="470"/>
                  </a:lnTo>
                  <a:lnTo>
                    <a:pt x="881" y="469"/>
                  </a:lnTo>
                  <a:lnTo>
                    <a:pt x="883" y="469"/>
                  </a:lnTo>
                  <a:lnTo>
                    <a:pt x="881" y="467"/>
                  </a:lnTo>
                  <a:lnTo>
                    <a:pt x="880" y="467"/>
                  </a:lnTo>
                  <a:lnTo>
                    <a:pt x="881" y="465"/>
                  </a:lnTo>
                  <a:lnTo>
                    <a:pt x="881" y="464"/>
                  </a:lnTo>
                  <a:lnTo>
                    <a:pt x="883" y="465"/>
                  </a:lnTo>
                  <a:lnTo>
                    <a:pt x="883" y="467"/>
                  </a:lnTo>
                  <a:lnTo>
                    <a:pt x="885" y="467"/>
                  </a:lnTo>
                  <a:lnTo>
                    <a:pt x="888" y="465"/>
                  </a:lnTo>
                  <a:lnTo>
                    <a:pt x="888" y="465"/>
                  </a:lnTo>
                  <a:lnTo>
                    <a:pt x="890" y="465"/>
                  </a:lnTo>
                  <a:lnTo>
                    <a:pt x="892" y="467"/>
                  </a:lnTo>
                  <a:lnTo>
                    <a:pt x="892" y="465"/>
                  </a:lnTo>
                  <a:lnTo>
                    <a:pt x="893" y="465"/>
                  </a:lnTo>
                  <a:lnTo>
                    <a:pt x="893" y="464"/>
                  </a:lnTo>
                  <a:lnTo>
                    <a:pt x="897" y="465"/>
                  </a:lnTo>
                  <a:lnTo>
                    <a:pt x="897" y="464"/>
                  </a:lnTo>
                  <a:lnTo>
                    <a:pt x="897" y="464"/>
                  </a:lnTo>
                  <a:lnTo>
                    <a:pt x="898" y="464"/>
                  </a:lnTo>
                  <a:lnTo>
                    <a:pt x="898" y="464"/>
                  </a:lnTo>
                  <a:lnTo>
                    <a:pt x="898" y="462"/>
                  </a:lnTo>
                  <a:lnTo>
                    <a:pt x="900" y="462"/>
                  </a:lnTo>
                  <a:lnTo>
                    <a:pt x="900" y="462"/>
                  </a:lnTo>
                  <a:lnTo>
                    <a:pt x="900" y="460"/>
                  </a:lnTo>
                  <a:lnTo>
                    <a:pt x="900" y="460"/>
                  </a:lnTo>
                  <a:lnTo>
                    <a:pt x="900" y="458"/>
                  </a:lnTo>
                  <a:lnTo>
                    <a:pt x="900" y="458"/>
                  </a:lnTo>
                  <a:lnTo>
                    <a:pt x="900" y="458"/>
                  </a:lnTo>
                  <a:lnTo>
                    <a:pt x="900" y="457"/>
                  </a:lnTo>
                  <a:lnTo>
                    <a:pt x="900" y="457"/>
                  </a:lnTo>
                  <a:lnTo>
                    <a:pt x="902" y="453"/>
                  </a:lnTo>
                  <a:lnTo>
                    <a:pt x="903" y="453"/>
                  </a:lnTo>
                  <a:lnTo>
                    <a:pt x="905" y="450"/>
                  </a:lnTo>
                  <a:lnTo>
                    <a:pt x="905" y="450"/>
                  </a:lnTo>
                  <a:lnTo>
                    <a:pt x="903" y="450"/>
                  </a:lnTo>
                  <a:lnTo>
                    <a:pt x="903" y="450"/>
                  </a:lnTo>
                  <a:lnTo>
                    <a:pt x="902" y="452"/>
                  </a:lnTo>
                  <a:lnTo>
                    <a:pt x="900" y="450"/>
                  </a:lnTo>
                  <a:lnTo>
                    <a:pt x="900" y="450"/>
                  </a:lnTo>
                  <a:lnTo>
                    <a:pt x="898" y="450"/>
                  </a:lnTo>
                  <a:lnTo>
                    <a:pt x="898" y="448"/>
                  </a:lnTo>
                  <a:lnTo>
                    <a:pt x="900" y="448"/>
                  </a:lnTo>
                  <a:lnTo>
                    <a:pt x="900" y="448"/>
                  </a:lnTo>
                  <a:lnTo>
                    <a:pt x="902" y="447"/>
                  </a:lnTo>
                  <a:lnTo>
                    <a:pt x="902" y="447"/>
                  </a:lnTo>
                  <a:lnTo>
                    <a:pt x="902" y="447"/>
                  </a:lnTo>
                  <a:lnTo>
                    <a:pt x="900" y="447"/>
                  </a:lnTo>
                  <a:lnTo>
                    <a:pt x="900" y="445"/>
                  </a:lnTo>
                  <a:lnTo>
                    <a:pt x="903" y="443"/>
                  </a:lnTo>
                  <a:lnTo>
                    <a:pt x="907" y="441"/>
                  </a:lnTo>
                  <a:lnTo>
                    <a:pt x="909" y="443"/>
                  </a:lnTo>
                  <a:lnTo>
                    <a:pt x="907" y="445"/>
                  </a:lnTo>
                  <a:lnTo>
                    <a:pt x="907" y="447"/>
                  </a:lnTo>
                  <a:lnTo>
                    <a:pt x="907" y="448"/>
                  </a:lnTo>
                  <a:lnTo>
                    <a:pt x="907" y="447"/>
                  </a:lnTo>
                  <a:lnTo>
                    <a:pt x="910" y="443"/>
                  </a:lnTo>
                  <a:lnTo>
                    <a:pt x="910" y="443"/>
                  </a:lnTo>
                  <a:lnTo>
                    <a:pt x="910" y="441"/>
                  </a:lnTo>
                  <a:lnTo>
                    <a:pt x="910" y="440"/>
                  </a:lnTo>
                  <a:lnTo>
                    <a:pt x="914" y="438"/>
                  </a:lnTo>
                  <a:lnTo>
                    <a:pt x="914" y="436"/>
                  </a:lnTo>
                  <a:lnTo>
                    <a:pt x="915" y="435"/>
                  </a:lnTo>
                  <a:lnTo>
                    <a:pt x="915" y="433"/>
                  </a:lnTo>
                  <a:lnTo>
                    <a:pt x="915" y="431"/>
                  </a:lnTo>
                  <a:lnTo>
                    <a:pt x="917" y="431"/>
                  </a:lnTo>
                  <a:lnTo>
                    <a:pt x="917" y="430"/>
                  </a:lnTo>
                  <a:lnTo>
                    <a:pt x="919" y="430"/>
                  </a:lnTo>
                  <a:lnTo>
                    <a:pt x="919" y="424"/>
                  </a:lnTo>
                  <a:lnTo>
                    <a:pt x="919" y="423"/>
                  </a:lnTo>
                  <a:lnTo>
                    <a:pt x="919" y="423"/>
                  </a:lnTo>
                  <a:lnTo>
                    <a:pt x="922" y="421"/>
                  </a:lnTo>
                  <a:lnTo>
                    <a:pt x="924" y="421"/>
                  </a:lnTo>
                  <a:lnTo>
                    <a:pt x="924" y="419"/>
                  </a:lnTo>
                  <a:lnTo>
                    <a:pt x="924" y="418"/>
                  </a:lnTo>
                  <a:lnTo>
                    <a:pt x="925" y="416"/>
                  </a:lnTo>
                  <a:lnTo>
                    <a:pt x="925" y="416"/>
                  </a:lnTo>
                  <a:lnTo>
                    <a:pt x="927" y="414"/>
                  </a:lnTo>
                  <a:lnTo>
                    <a:pt x="927" y="414"/>
                  </a:lnTo>
                  <a:lnTo>
                    <a:pt x="929" y="413"/>
                  </a:lnTo>
                  <a:lnTo>
                    <a:pt x="929" y="413"/>
                  </a:lnTo>
                  <a:lnTo>
                    <a:pt x="931" y="411"/>
                  </a:lnTo>
                  <a:lnTo>
                    <a:pt x="931" y="407"/>
                  </a:lnTo>
                  <a:lnTo>
                    <a:pt x="932" y="407"/>
                  </a:lnTo>
                  <a:lnTo>
                    <a:pt x="934" y="407"/>
                  </a:lnTo>
                  <a:lnTo>
                    <a:pt x="939" y="406"/>
                  </a:lnTo>
                  <a:lnTo>
                    <a:pt x="942" y="404"/>
                  </a:lnTo>
                  <a:lnTo>
                    <a:pt x="946" y="402"/>
                  </a:lnTo>
                  <a:lnTo>
                    <a:pt x="953" y="401"/>
                  </a:lnTo>
                  <a:lnTo>
                    <a:pt x="956" y="401"/>
                  </a:lnTo>
                  <a:lnTo>
                    <a:pt x="958" y="401"/>
                  </a:lnTo>
                  <a:lnTo>
                    <a:pt x="958" y="401"/>
                  </a:lnTo>
                  <a:lnTo>
                    <a:pt x="958" y="399"/>
                  </a:lnTo>
                  <a:lnTo>
                    <a:pt x="959" y="399"/>
                  </a:lnTo>
                  <a:lnTo>
                    <a:pt x="959" y="399"/>
                  </a:lnTo>
                  <a:lnTo>
                    <a:pt x="961" y="399"/>
                  </a:lnTo>
                  <a:lnTo>
                    <a:pt x="963" y="399"/>
                  </a:lnTo>
                  <a:lnTo>
                    <a:pt x="963" y="397"/>
                  </a:lnTo>
                  <a:lnTo>
                    <a:pt x="963" y="396"/>
                  </a:lnTo>
                  <a:lnTo>
                    <a:pt x="963" y="396"/>
                  </a:lnTo>
                  <a:lnTo>
                    <a:pt x="965" y="396"/>
                  </a:lnTo>
                  <a:lnTo>
                    <a:pt x="963" y="394"/>
                  </a:lnTo>
                  <a:lnTo>
                    <a:pt x="963" y="394"/>
                  </a:lnTo>
                  <a:lnTo>
                    <a:pt x="961" y="394"/>
                  </a:lnTo>
                  <a:lnTo>
                    <a:pt x="954" y="394"/>
                  </a:lnTo>
                  <a:lnTo>
                    <a:pt x="954" y="394"/>
                  </a:lnTo>
                  <a:lnTo>
                    <a:pt x="953" y="392"/>
                  </a:lnTo>
                  <a:lnTo>
                    <a:pt x="956" y="390"/>
                  </a:lnTo>
                  <a:lnTo>
                    <a:pt x="956" y="390"/>
                  </a:lnTo>
                  <a:lnTo>
                    <a:pt x="958" y="389"/>
                  </a:lnTo>
                  <a:lnTo>
                    <a:pt x="959" y="389"/>
                  </a:lnTo>
                  <a:lnTo>
                    <a:pt x="959" y="389"/>
                  </a:lnTo>
                  <a:lnTo>
                    <a:pt x="961" y="390"/>
                  </a:lnTo>
                  <a:lnTo>
                    <a:pt x="961" y="390"/>
                  </a:lnTo>
                  <a:lnTo>
                    <a:pt x="963" y="390"/>
                  </a:lnTo>
                  <a:lnTo>
                    <a:pt x="963" y="390"/>
                  </a:lnTo>
                  <a:lnTo>
                    <a:pt x="963" y="392"/>
                  </a:lnTo>
                  <a:lnTo>
                    <a:pt x="965" y="392"/>
                  </a:lnTo>
                  <a:lnTo>
                    <a:pt x="965" y="392"/>
                  </a:lnTo>
                  <a:lnTo>
                    <a:pt x="966" y="392"/>
                  </a:lnTo>
                  <a:lnTo>
                    <a:pt x="966" y="392"/>
                  </a:lnTo>
                  <a:lnTo>
                    <a:pt x="965" y="390"/>
                  </a:lnTo>
                  <a:lnTo>
                    <a:pt x="965" y="389"/>
                  </a:lnTo>
                  <a:lnTo>
                    <a:pt x="966" y="387"/>
                  </a:lnTo>
                  <a:lnTo>
                    <a:pt x="968" y="385"/>
                  </a:lnTo>
                  <a:lnTo>
                    <a:pt x="971" y="384"/>
                  </a:lnTo>
                  <a:lnTo>
                    <a:pt x="973" y="384"/>
                  </a:lnTo>
                  <a:lnTo>
                    <a:pt x="976" y="379"/>
                  </a:lnTo>
                  <a:lnTo>
                    <a:pt x="978" y="377"/>
                  </a:lnTo>
                  <a:lnTo>
                    <a:pt x="982" y="375"/>
                  </a:lnTo>
                  <a:lnTo>
                    <a:pt x="993" y="370"/>
                  </a:lnTo>
                  <a:lnTo>
                    <a:pt x="993" y="368"/>
                  </a:lnTo>
                  <a:lnTo>
                    <a:pt x="993" y="367"/>
                  </a:lnTo>
                  <a:lnTo>
                    <a:pt x="993" y="365"/>
                  </a:lnTo>
                  <a:lnTo>
                    <a:pt x="993" y="363"/>
                  </a:lnTo>
                  <a:lnTo>
                    <a:pt x="993" y="363"/>
                  </a:lnTo>
                  <a:lnTo>
                    <a:pt x="993" y="362"/>
                  </a:lnTo>
                  <a:lnTo>
                    <a:pt x="993" y="362"/>
                  </a:lnTo>
                  <a:lnTo>
                    <a:pt x="993" y="362"/>
                  </a:lnTo>
                  <a:lnTo>
                    <a:pt x="995" y="360"/>
                  </a:lnTo>
                  <a:lnTo>
                    <a:pt x="995" y="360"/>
                  </a:lnTo>
                  <a:lnTo>
                    <a:pt x="995" y="360"/>
                  </a:lnTo>
                  <a:lnTo>
                    <a:pt x="993" y="358"/>
                  </a:lnTo>
                  <a:lnTo>
                    <a:pt x="993" y="358"/>
                  </a:lnTo>
                  <a:lnTo>
                    <a:pt x="993" y="357"/>
                  </a:lnTo>
                  <a:lnTo>
                    <a:pt x="993" y="355"/>
                  </a:lnTo>
                  <a:lnTo>
                    <a:pt x="993" y="355"/>
                  </a:lnTo>
                  <a:lnTo>
                    <a:pt x="993" y="353"/>
                  </a:lnTo>
                  <a:lnTo>
                    <a:pt x="995" y="351"/>
                  </a:lnTo>
                  <a:lnTo>
                    <a:pt x="995" y="351"/>
                  </a:lnTo>
                  <a:lnTo>
                    <a:pt x="997" y="350"/>
                  </a:lnTo>
                  <a:lnTo>
                    <a:pt x="997" y="350"/>
                  </a:lnTo>
                  <a:lnTo>
                    <a:pt x="995" y="350"/>
                  </a:lnTo>
                  <a:lnTo>
                    <a:pt x="995" y="348"/>
                  </a:lnTo>
                  <a:lnTo>
                    <a:pt x="993" y="346"/>
                  </a:lnTo>
                  <a:lnTo>
                    <a:pt x="992" y="345"/>
                  </a:lnTo>
                  <a:lnTo>
                    <a:pt x="992" y="345"/>
                  </a:lnTo>
                  <a:lnTo>
                    <a:pt x="992" y="343"/>
                  </a:lnTo>
                  <a:lnTo>
                    <a:pt x="992" y="341"/>
                  </a:lnTo>
                  <a:lnTo>
                    <a:pt x="995" y="336"/>
                  </a:lnTo>
                  <a:lnTo>
                    <a:pt x="995" y="334"/>
                  </a:lnTo>
                  <a:lnTo>
                    <a:pt x="997" y="333"/>
                  </a:lnTo>
                  <a:lnTo>
                    <a:pt x="1004" y="324"/>
                  </a:lnTo>
                  <a:lnTo>
                    <a:pt x="1007" y="323"/>
                  </a:lnTo>
                  <a:lnTo>
                    <a:pt x="1012" y="319"/>
                  </a:lnTo>
                  <a:lnTo>
                    <a:pt x="1014" y="317"/>
                  </a:lnTo>
                  <a:lnTo>
                    <a:pt x="1012" y="316"/>
                  </a:lnTo>
                  <a:lnTo>
                    <a:pt x="1014" y="314"/>
                  </a:lnTo>
                  <a:lnTo>
                    <a:pt x="1017" y="309"/>
                  </a:lnTo>
                  <a:lnTo>
                    <a:pt x="1019" y="309"/>
                  </a:lnTo>
                  <a:lnTo>
                    <a:pt x="1019" y="307"/>
                  </a:lnTo>
                  <a:lnTo>
                    <a:pt x="1019" y="307"/>
                  </a:lnTo>
                  <a:lnTo>
                    <a:pt x="1019" y="307"/>
                  </a:lnTo>
                  <a:lnTo>
                    <a:pt x="1019" y="307"/>
                  </a:lnTo>
                  <a:lnTo>
                    <a:pt x="1019" y="306"/>
                  </a:lnTo>
                  <a:lnTo>
                    <a:pt x="1019" y="304"/>
                  </a:lnTo>
                  <a:lnTo>
                    <a:pt x="1019" y="304"/>
                  </a:lnTo>
                  <a:lnTo>
                    <a:pt x="1021" y="302"/>
                  </a:lnTo>
                  <a:lnTo>
                    <a:pt x="1022" y="302"/>
                  </a:lnTo>
                  <a:lnTo>
                    <a:pt x="1021" y="299"/>
                  </a:lnTo>
                  <a:lnTo>
                    <a:pt x="1022" y="295"/>
                  </a:lnTo>
                  <a:lnTo>
                    <a:pt x="1024" y="292"/>
                  </a:lnTo>
                  <a:lnTo>
                    <a:pt x="1026" y="290"/>
                  </a:lnTo>
                  <a:lnTo>
                    <a:pt x="1027" y="289"/>
                  </a:lnTo>
                  <a:lnTo>
                    <a:pt x="1029" y="287"/>
                  </a:lnTo>
                  <a:lnTo>
                    <a:pt x="1029" y="285"/>
                  </a:lnTo>
                  <a:lnTo>
                    <a:pt x="1029" y="284"/>
                  </a:lnTo>
                  <a:lnTo>
                    <a:pt x="1027" y="282"/>
                  </a:lnTo>
                  <a:lnTo>
                    <a:pt x="1027" y="282"/>
                  </a:lnTo>
                  <a:lnTo>
                    <a:pt x="1027" y="280"/>
                  </a:lnTo>
                  <a:lnTo>
                    <a:pt x="1027" y="280"/>
                  </a:lnTo>
                  <a:lnTo>
                    <a:pt x="1031" y="273"/>
                  </a:lnTo>
                  <a:lnTo>
                    <a:pt x="1031" y="272"/>
                  </a:lnTo>
                  <a:lnTo>
                    <a:pt x="1031" y="267"/>
                  </a:lnTo>
                  <a:lnTo>
                    <a:pt x="1031" y="265"/>
                  </a:lnTo>
                  <a:lnTo>
                    <a:pt x="1032" y="261"/>
                  </a:lnTo>
                  <a:lnTo>
                    <a:pt x="1036" y="255"/>
                  </a:lnTo>
                  <a:lnTo>
                    <a:pt x="1038" y="255"/>
                  </a:lnTo>
                  <a:lnTo>
                    <a:pt x="1038" y="253"/>
                  </a:lnTo>
                  <a:lnTo>
                    <a:pt x="1039" y="251"/>
                  </a:lnTo>
                  <a:lnTo>
                    <a:pt x="1039" y="250"/>
                  </a:lnTo>
                  <a:lnTo>
                    <a:pt x="1038" y="250"/>
                  </a:lnTo>
                  <a:lnTo>
                    <a:pt x="1038" y="248"/>
                  </a:lnTo>
                  <a:lnTo>
                    <a:pt x="1038" y="246"/>
                  </a:lnTo>
                  <a:lnTo>
                    <a:pt x="1038" y="244"/>
                  </a:lnTo>
                  <a:lnTo>
                    <a:pt x="1039" y="241"/>
                  </a:lnTo>
                  <a:lnTo>
                    <a:pt x="1041" y="241"/>
                  </a:lnTo>
                  <a:lnTo>
                    <a:pt x="1041" y="239"/>
                  </a:lnTo>
                  <a:lnTo>
                    <a:pt x="1041" y="238"/>
                  </a:lnTo>
                  <a:lnTo>
                    <a:pt x="1041" y="238"/>
                  </a:lnTo>
                  <a:lnTo>
                    <a:pt x="1039" y="236"/>
                  </a:lnTo>
                  <a:lnTo>
                    <a:pt x="1039" y="236"/>
                  </a:lnTo>
                  <a:lnTo>
                    <a:pt x="1039" y="236"/>
                  </a:lnTo>
                  <a:lnTo>
                    <a:pt x="1039" y="238"/>
                  </a:lnTo>
                  <a:lnTo>
                    <a:pt x="1038" y="238"/>
                  </a:lnTo>
                  <a:lnTo>
                    <a:pt x="1036" y="236"/>
                  </a:lnTo>
                  <a:lnTo>
                    <a:pt x="1036" y="236"/>
                  </a:lnTo>
                  <a:lnTo>
                    <a:pt x="1036" y="236"/>
                  </a:lnTo>
                  <a:lnTo>
                    <a:pt x="1036" y="234"/>
                  </a:lnTo>
                  <a:lnTo>
                    <a:pt x="1036" y="234"/>
                  </a:lnTo>
                  <a:lnTo>
                    <a:pt x="1034" y="231"/>
                  </a:lnTo>
                  <a:lnTo>
                    <a:pt x="1034" y="217"/>
                  </a:lnTo>
                  <a:lnTo>
                    <a:pt x="1034" y="216"/>
                  </a:lnTo>
                  <a:lnTo>
                    <a:pt x="1034" y="216"/>
                  </a:lnTo>
                  <a:lnTo>
                    <a:pt x="1034" y="214"/>
                  </a:lnTo>
                  <a:lnTo>
                    <a:pt x="1034" y="214"/>
                  </a:lnTo>
                  <a:lnTo>
                    <a:pt x="1036" y="202"/>
                  </a:lnTo>
                  <a:lnTo>
                    <a:pt x="1038" y="200"/>
                  </a:lnTo>
                  <a:lnTo>
                    <a:pt x="1039" y="197"/>
                  </a:lnTo>
                  <a:lnTo>
                    <a:pt x="1039" y="195"/>
                  </a:lnTo>
                  <a:lnTo>
                    <a:pt x="1041" y="194"/>
                  </a:lnTo>
                  <a:lnTo>
                    <a:pt x="1044" y="188"/>
                  </a:lnTo>
                  <a:lnTo>
                    <a:pt x="1046" y="185"/>
                  </a:lnTo>
                  <a:lnTo>
                    <a:pt x="1044" y="182"/>
                  </a:lnTo>
                  <a:lnTo>
                    <a:pt x="1049" y="175"/>
                  </a:lnTo>
                  <a:lnTo>
                    <a:pt x="1051" y="171"/>
                  </a:lnTo>
                  <a:lnTo>
                    <a:pt x="1051" y="166"/>
                  </a:lnTo>
                  <a:lnTo>
                    <a:pt x="1049" y="165"/>
                  </a:lnTo>
                  <a:lnTo>
                    <a:pt x="1049" y="163"/>
                  </a:lnTo>
                  <a:lnTo>
                    <a:pt x="1051" y="163"/>
                  </a:lnTo>
                  <a:lnTo>
                    <a:pt x="1051" y="161"/>
                  </a:lnTo>
                  <a:lnTo>
                    <a:pt x="1051" y="160"/>
                  </a:lnTo>
                  <a:lnTo>
                    <a:pt x="1053" y="160"/>
                  </a:lnTo>
                  <a:lnTo>
                    <a:pt x="1055" y="154"/>
                  </a:lnTo>
                  <a:lnTo>
                    <a:pt x="1056" y="153"/>
                  </a:lnTo>
                  <a:lnTo>
                    <a:pt x="1056" y="151"/>
                  </a:lnTo>
                  <a:lnTo>
                    <a:pt x="1056" y="148"/>
                  </a:lnTo>
                  <a:lnTo>
                    <a:pt x="1056" y="148"/>
                  </a:lnTo>
                  <a:lnTo>
                    <a:pt x="1058" y="146"/>
                  </a:lnTo>
                  <a:lnTo>
                    <a:pt x="1058" y="144"/>
                  </a:lnTo>
                  <a:lnTo>
                    <a:pt x="1058" y="141"/>
                  </a:lnTo>
                  <a:lnTo>
                    <a:pt x="1058" y="141"/>
                  </a:lnTo>
                  <a:lnTo>
                    <a:pt x="1058" y="139"/>
                  </a:lnTo>
                  <a:lnTo>
                    <a:pt x="1058" y="137"/>
                  </a:lnTo>
                  <a:lnTo>
                    <a:pt x="1061" y="134"/>
                  </a:lnTo>
                  <a:lnTo>
                    <a:pt x="1061" y="132"/>
                  </a:lnTo>
                  <a:lnTo>
                    <a:pt x="1060" y="131"/>
                  </a:lnTo>
                  <a:lnTo>
                    <a:pt x="1060" y="129"/>
                  </a:lnTo>
                  <a:lnTo>
                    <a:pt x="1060" y="129"/>
                  </a:lnTo>
                  <a:lnTo>
                    <a:pt x="1061" y="127"/>
                  </a:lnTo>
                  <a:lnTo>
                    <a:pt x="1061" y="127"/>
                  </a:lnTo>
                  <a:lnTo>
                    <a:pt x="1061" y="127"/>
                  </a:lnTo>
                  <a:lnTo>
                    <a:pt x="1061" y="126"/>
                  </a:lnTo>
                  <a:lnTo>
                    <a:pt x="1061" y="126"/>
                  </a:lnTo>
                  <a:lnTo>
                    <a:pt x="1061" y="124"/>
                  </a:lnTo>
                  <a:lnTo>
                    <a:pt x="1061" y="122"/>
                  </a:lnTo>
                  <a:lnTo>
                    <a:pt x="1063" y="120"/>
                  </a:lnTo>
                  <a:lnTo>
                    <a:pt x="1063" y="115"/>
                  </a:lnTo>
                  <a:lnTo>
                    <a:pt x="1065" y="114"/>
                  </a:lnTo>
                  <a:lnTo>
                    <a:pt x="1065" y="114"/>
                  </a:lnTo>
                  <a:lnTo>
                    <a:pt x="1063" y="112"/>
                  </a:lnTo>
                  <a:lnTo>
                    <a:pt x="1063" y="110"/>
                  </a:lnTo>
                  <a:lnTo>
                    <a:pt x="1065" y="109"/>
                  </a:lnTo>
                  <a:lnTo>
                    <a:pt x="1065" y="109"/>
                  </a:lnTo>
                  <a:lnTo>
                    <a:pt x="1065" y="107"/>
                  </a:lnTo>
                  <a:lnTo>
                    <a:pt x="1063" y="105"/>
                  </a:lnTo>
                  <a:lnTo>
                    <a:pt x="1063" y="102"/>
                  </a:lnTo>
                  <a:lnTo>
                    <a:pt x="1063" y="98"/>
                  </a:lnTo>
                  <a:lnTo>
                    <a:pt x="1065" y="95"/>
                  </a:lnTo>
                  <a:lnTo>
                    <a:pt x="1068" y="88"/>
                  </a:lnTo>
                  <a:lnTo>
                    <a:pt x="1070" y="88"/>
                  </a:lnTo>
                  <a:lnTo>
                    <a:pt x="1070" y="88"/>
                  </a:lnTo>
                  <a:lnTo>
                    <a:pt x="1072" y="87"/>
                  </a:lnTo>
                  <a:lnTo>
                    <a:pt x="1072" y="87"/>
                  </a:lnTo>
                  <a:lnTo>
                    <a:pt x="1072" y="87"/>
                  </a:lnTo>
                  <a:lnTo>
                    <a:pt x="1070" y="81"/>
                  </a:lnTo>
                  <a:lnTo>
                    <a:pt x="1070" y="81"/>
                  </a:lnTo>
                  <a:lnTo>
                    <a:pt x="1072" y="80"/>
                  </a:lnTo>
                  <a:lnTo>
                    <a:pt x="1072" y="76"/>
                  </a:lnTo>
                  <a:lnTo>
                    <a:pt x="1073" y="75"/>
                  </a:lnTo>
                  <a:lnTo>
                    <a:pt x="1078" y="70"/>
                  </a:lnTo>
                  <a:lnTo>
                    <a:pt x="1083" y="64"/>
                  </a:lnTo>
                  <a:lnTo>
                    <a:pt x="1085" y="63"/>
                  </a:lnTo>
                  <a:lnTo>
                    <a:pt x="1085" y="59"/>
                  </a:lnTo>
                  <a:lnTo>
                    <a:pt x="1085" y="56"/>
                  </a:lnTo>
                  <a:lnTo>
                    <a:pt x="1085" y="53"/>
                  </a:lnTo>
                  <a:lnTo>
                    <a:pt x="1087" y="51"/>
                  </a:lnTo>
                  <a:lnTo>
                    <a:pt x="1087" y="49"/>
                  </a:lnTo>
                  <a:lnTo>
                    <a:pt x="1087" y="49"/>
                  </a:lnTo>
                  <a:lnTo>
                    <a:pt x="1087" y="47"/>
                  </a:lnTo>
                  <a:lnTo>
                    <a:pt x="1087" y="47"/>
                  </a:lnTo>
                  <a:lnTo>
                    <a:pt x="1087" y="46"/>
                  </a:lnTo>
                  <a:lnTo>
                    <a:pt x="1087" y="44"/>
                  </a:lnTo>
                  <a:lnTo>
                    <a:pt x="1087" y="44"/>
                  </a:lnTo>
                  <a:close/>
                  <a:moveTo>
                    <a:pt x="696" y="390"/>
                  </a:moveTo>
                  <a:lnTo>
                    <a:pt x="698" y="390"/>
                  </a:lnTo>
                  <a:lnTo>
                    <a:pt x="700" y="389"/>
                  </a:lnTo>
                  <a:lnTo>
                    <a:pt x="701" y="385"/>
                  </a:lnTo>
                  <a:lnTo>
                    <a:pt x="703" y="385"/>
                  </a:lnTo>
                  <a:lnTo>
                    <a:pt x="703" y="384"/>
                  </a:lnTo>
                  <a:lnTo>
                    <a:pt x="705" y="384"/>
                  </a:lnTo>
                  <a:lnTo>
                    <a:pt x="706" y="384"/>
                  </a:lnTo>
                  <a:lnTo>
                    <a:pt x="708" y="385"/>
                  </a:lnTo>
                  <a:lnTo>
                    <a:pt x="708" y="385"/>
                  </a:lnTo>
                  <a:lnTo>
                    <a:pt x="710" y="385"/>
                  </a:lnTo>
                  <a:lnTo>
                    <a:pt x="710" y="384"/>
                  </a:lnTo>
                  <a:lnTo>
                    <a:pt x="710" y="380"/>
                  </a:lnTo>
                  <a:lnTo>
                    <a:pt x="712" y="379"/>
                  </a:lnTo>
                  <a:lnTo>
                    <a:pt x="713" y="377"/>
                  </a:lnTo>
                  <a:lnTo>
                    <a:pt x="713" y="384"/>
                  </a:lnTo>
                  <a:lnTo>
                    <a:pt x="713" y="385"/>
                  </a:lnTo>
                  <a:lnTo>
                    <a:pt x="713" y="385"/>
                  </a:lnTo>
                  <a:lnTo>
                    <a:pt x="715" y="384"/>
                  </a:lnTo>
                  <a:lnTo>
                    <a:pt x="715" y="385"/>
                  </a:lnTo>
                  <a:lnTo>
                    <a:pt x="715" y="387"/>
                  </a:lnTo>
                  <a:lnTo>
                    <a:pt x="713" y="387"/>
                  </a:lnTo>
                  <a:lnTo>
                    <a:pt x="712" y="387"/>
                  </a:lnTo>
                  <a:lnTo>
                    <a:pt x="712" y="387"/>
                  </a:lnTo>
                  <a:lnTo>
                    <a:pt x="710" y="389"/>
                  </a:lnTo>
                  <a:lnTo>
                    <a:pt x="710" y="389"/>
                  </a:lnTo>
                  <a:lnTo>
                    <a:pt x="708" y="389"/>
                  </a:lnTo>
                  <a:lnTo>
                    <a:pt x="706" y="389"/>
                  </a:lnTo>
                  <a:lnTo>
                    <a:pt x="706" y="387"/>
                  </a:lnTo>
                  <a:lnTo>
                    <a:pt x="705" y="387"/>
                  </a:lnTo>
                  <a:lnTo>
                    <a:pt x="703" y="387"/>
                  </a:lnTo>
                  <a:lnTo>
                    <a:pt x="703" y="389"/>
                  </a:lnTo>
                  <a:lnTo>
                    <a:pt x="705" y="392"/>
                  </a:lnTo>
                  <a:lnTo>
                    <a:pt x="706" y="394"/>
                  </a:lnTo>
                  <a:lnTo>
                    <a:pt x="710" y="396"/>
                  </a:lnTo>
                  <a:lnTo>
                    <a:pt x="710" y="396"/>
                  </a:lnTo>
                  <a:lnTo>
                    <a:pt x="710" y="397"/>
                  </a:lnTo>
                  <a:lnTo>
                    <a:pt x="708" y="397"/>
                  </a:lnTo>
                  <a:lnTo>
                    <a:pt x="708" y="397"/>
                  </a:lnTo>
                  <a:lnTo>
                    <a:pt x="706" y="396"/>
                  </a:lnTo>
                  <a:lnTo>
                    <a:pt x="705" y="397"/>
                  </a:lnTo>
                  <a:lnTo>
                    <a:pt x="705" y="397"/>
                  </a:lnTo>
                  <a:lnTo>
                    <a:pt x="705" y="399"/>
                  </a:lnTo>
                  <a:lnTo>
                    <a:pt x="706" y="399"/>
                  </a:lnTo>
                  <a:lnTo>
                    <a:pt x="708" y="399"/>
                  </a:lnTo>
                  <a:lnTo>
                    <a:pt x="710" y="399"/>
                  </a:lnTo>
                  <a:lnTo>
                    <a:pt x="710" y="401"/>
                  </a:lnTo>
                  <a:lnTo>
                    <a:pt x="712" y="401"/>
                  </a:lnTo>
                  <a:lnTo>
                    <a:pt x="710" y="402"/>
                  </a:lnTo>
                  <a:lnTo>
                    <a:pt x="710" y="402"/>
                  </a:lnTo>
                  <a:lnTo>
                    <a:pt x="710" y="402"/>
                  </a:lnTo>
                  <a:lnTo>
                    <a:pt x="710" y="409"/>
                  </a:lnTo>
                  <a:lnTo>
                    <a:pt x="710" y="411"/>
                  </a:lnTo>
                  <a:lnTo>
                    <a:pt x="708" y="411"/>
                  </a:lnTo>
                  <a:lnTo>
                    <a:pt x="708" y="411"/>
                  </a:lnTo>
                  <a:lnTo>
                    <a:pt x="708" y="409"/>
                  </a:lnTo>
                  <a:lnTo>
                    <a:pt x="708" y="407"/>
                  </a:lnTo>
                  <a:lnTo>
                    <a:pt x="708" y="406"/>
                  </a:lnTo>
                  <a:lnTo>
                    <a:pt x="708" y="404"/>
                  </a:lnTo>
                  <a:lnTo>
                    <a:pt x="708" y="402"/>
                  </a:lnTo>
                  <a:lnTo>
                    <a:pt x="706" y="401"/>
                  </a:lnTo>
                  <a:lnTo>
                    <a:pt x="703" y="401"/>
                  </a:lnTo>
                  <a:lnTo>
                    <a:pt x="701" y="399"/>
                  </a:lnTo>
                  <a:lnTo>
                    <a:pt x="703" y="397"/>
                  </a:lnTo>
                  <a:lnTo>
                    <a:pt x="703" y="396"/>
                  </a:lnTo>
                  <a:lnTo>
                    <a:pt x="701" y="396"/>
                  </a:lnTo>
                  <a:lnTo>
                    <a:pt x="700" y="397"/>
                  </a:lnTo>
                  <a:lnTo>
                    <a:pt x="700" y="394"/>
                  </a:lnTo>
                  <a:lnTo>
                    <a:pt x="700" y="392"/>
                  </a:lnTo>
                  <a:lnTo>
                    <a:pt x="698" y="392"/>
                  </a:lnTo>
                  <a:lnTo>
                    <a:pt x="698" y="394"/>
                  </a:lnTo>
                  <a:lnTo>
                    <a:pt x="696" y="394"/>
                  </a:lnTo>
                  <a:lnTo>
                    <a:pt x="696" y="392"/>
                  </a:lnTo>
                  <a:lnTo>
                    <a:pt x="696" y="390"/>
                  </a:lnTo>
                  <a:close/>
                  <a:moveTo>
                    <a:pt x="686" y="497"/>
                  </a:moveTo>
                  <a:lnTo>
                    <a:pt x="688" y="497"/>
                  </a:lnTo>
                  <a:lnTo>
                    <a:pt x="688" y="497"/>
                  </a:lnTo>
                  <a:lnTo>
                    <a:pt x="688" y="497"/>
                  </a:lnTo>
                  <a:lnTo>
                    <a:pt x="689" y="497"/>
                  </a:lnTo>
                  <a:lnTo>
                    <a:pt x="691" y="497"/>
                  </a:lnTo>
                  <a:lnTo>
                    <a:pt x="695" y="496"/>
                  </a:lnTo>
                  <a:lnTo>
                    <a:pt x="696" y="496"/>
                  </a:lnTo>
                  <a:lnTo>
                    <a:pt x="695" y="497"/>
                  </a:lnTo>
                  <a:lnTo>
                    <a:pt x="691" y="499"/>
                  </a:lnTo>
                  <a:lnTo>
                    <a:pt x="691" y="501"/>
                  </a:lnTo>
                  <a:lnTo>
                    <a:pt x="691" y="503"/>
                  </a:lnTo>
                  <a:lnTo>
                    <a:pt x="693" y="504"/>
                  </a:lnTo>
                  <a:lnTo>
                    <a:pt x="693" y="504"/>
                  </a:lnTo>
                  <a:lnTo>
                    <a:pt x="691" y="504"/>
                  </a:lnTo>
                  <a:lnTo>
                    <a:pt x="691" y="504"/>
                  </a:lnTo>
                  <a:lnTo>
                    <a:pt x="689" y="504"/>
                  </a:lnTo>
                  <a:lnTo>
                    <a:pt x="689" y="501"/>
                  </a:lnTo>
                  <a:lnTo>
                    <a:pt x="688" y="499"/>
                  </a:lnTo>
                  <a:lnTo>
                    <a:pt x="688" y="503"/>
                  </a:lnTo>
                  <a:lnTo>
                    <a:pt x="686" y="504"/>
                  </a:lnTo>
                  <a:lnTo>
                    <a:pt x="686" y="504"/>
                  </a:lnTo>
                  <a:lnTo>
                    <a:pt x="686" y="501"/>
                  </a:lnTo>
                  <a:lnTo>
                    <a:pt x="686" y="497"/>
                  </a:lnTo>
                  <a:close/>
                  <a:moveTo>
                    <a:pt x="723" y="620"/>
                  </a:moveTo>
                  <a:lnTo>
                    <a:pt x="722" y="620"/>
                  </a:lnTo>
                  <a:lnTo>
                    <a:pt x="722" y="621"/>
                  </a:lnTo>
                  <a:lnTo>
                    <a:pt x="720" y="621"/>
                  </a:lnTo>
                  <a:lnTo>
                    <a:pt x="720" y="621"/>
                  </a:lnTo>
                  <a:lnTo>
                    <a:pt x="718" y="621"/>
                  </a:lnTo>
                  <a:lnTo>
                    <a:pt x="713" y="621"/>
                  </a:lnTo>
                  <a:lnTo>
                    <a:pt x="712" y="621"/>
                  </a:lnTo>
                  <a:lnTo>
                    <a:pt x="712" y="621"/>
                  </a:lnTo>
                  <a:lnTo>
                    <a:pt x="710" y="621"/>
                  </a:lnTo>
                  <a:lnTo>
                    <a:pt x="710" y="623"/>
                  </a:lnTo>
                  <a:lnTo>
                    <a:pt x="710" y="623"/>
                  </a:lnTo>
                  <a:lnTo>
                    <a:pt x="708" y="623"/>
                  </a:lnTo>
                  <a:lnTo>
                    <a:pt x="708" y="623"/>
                  </a:lnTo>
                  <a:lnTo>
                    <a:pt x="706" y="623"/>
                  </a:lnTo>
                  <a:lnTo>
                    <a:pt x="706" y="623"/>
                  </a:lnTo>
                  <a:lnTo>
                    <a:pt x="706" y="623"/>
                  </a:lnTo>
                  <a:lnTo>
                    <a:pt x="705" y="623"/>
                  </a:lnTo>
                  <a:lnTo>
                    <a:pt x="705" y="623"/>
                  </a:lnTo>
                  <a:lnTo>
                    <a:pt x="705" y="623"/>
                  </a:lnTo>
                  <a:lnTo>
                    <a:pt x="703" y="627"/>
                  </a:lnTo>
                  <a:lnTo>
                    <a:pt x="703" y="627"/>
                  </a:lnTo>
                  <a:lnTo>
                    <a:pt x="701" y="627"/>
                  </a:lnTo>
                  <a:lnTo>
                    <a:pt x="701" y="627"/>
                  </a:lnTo>
                  <a:lnTo>
                    <a:pt x="701" y="628"/>
                  </a:lnTo>
                  <a:lnTo>
                    <a:pt x="701" y="628"/>
                  </a:lnTo>
                  <a:lnTo>
                    <a:pt x="701" y="628"/>
                  </a:lnTo>
                  <a:lnTo>
                    <a:pt x="701" y="628"/>
                  </a:lnTo>
                  <a:lnTo>
                    <a:pt x="701" y="630"/>
                  </a:lnTo>
                  <a:lnTo>
                    <a:pt x="701" y="630"/>
                  </a:lnTo>
                  <a:lnTo>
                    <a:pt x="701" y="632"/>
                  </a:lnTo>
                  <a:lnTo>
                    <a:pt x="700" y="632"/>
                  </a:lnTo>
                  <a:lnTo>
                    <a:pt x="700" y="632"/>
                  </a:lnTo>
                  <a:lnTo>
                    <a:pt x="701" y="633"/>
                  </a:lnTo>
                  <a:lnTo>
                    <a:pt x="701" y="633"/>
                  </a:lnTo>
                  <a:lnTo>
                    <a:pt x="701" y="633"/>
                  </a:lnTo>
                  <a:lnTo>
                    <a:pt x="701" y="635"/>
                  </a:lnTo>
                  <a:lnTo>
                    <a:pt x="701" y="635"/>
                  </a:lnTo>
                  <a:lnTo>
                    <a:pt x="701" y="637"/>
                  </a:lnTo>
                  <a:lnTo>
                    <a:pt x="700" y="638"/>
                  </a:lnTo>
                  <a:lnTo>
                    <a:pt x="700" y="640"/>
                  </a:lnTo>
                  <a:lnTo>
                    <a:pt x="700" y="640"/>
                  </a:lnTo>
                  <a:lnTo>
                    <a:pt x="700" y="640"/>
                  </a:lnTo>
                  <a:lnTo>
                    <a:pt x="696" y="642"/>
                  </a:lnTo>
                  <a:lnTo>
                    <a:pt x="696" y="642"/>
                  </a:lnTo>
                  <a:lnTo>
                    <a:pt x="696" y="644"/>
                  </a:lnTo>
                  <a:lnTo>
                    <a:pt x="696" y="645"/>
                  </a:lnTo>
                  <a:lnTo>
                    <a:pt x="696" y="650"/>
                  </a:lnTo>
                  <a:lnTo>
                    <a:pt x="698" y="652"/>
                  </a:lnTo>
                  <a:lnTo>
                    <a:pt x="698" y="654"/>
                  </a:lnTo>
                  <a:lnTo>
                    <a:pt x="696" y="655"/>
                  </a:lnTo>
                  <a:lnTo>
                    <a:pt x="696" y="657"/>
                  </a:lnTo>
                  <a:lnTo>
                    <a:pt x="696" y="657"/>
                  </a:lnTo>
                  <a:lnTo>
                    <a:pt x="698" y="660"/>
                  </a:lnTo>
                  <a:lnTo>
                    <a:pt x="698" y="662"/>
                  </a:lnTo>
                  <a:lnTo>
                    <a:pt x="698" y="662"/>
                  </a:lnTo>
                  <a:lnTo>
                    <a:pt x="698" y="664"/>
                  </a:lnTo>
                  <a:lnTo>
                    <a:pt x="696" y="664"/>
                  </a:lnTo>
                  <a:lnTo>
                    <a:pt x="696" y="666"/>
                  </a:lnTo>
                  <a:lnTo>
                    <a:pt x="696" y="666"/>
                  </a:lnTo>
                  <a:lnTo>
                    <a:pt x="696" y="666"/>
                  </a:lnTo>
                  <a:lnTo>
                    <a:pt x="695" y="666"/>
                  </a:lnTo>
                  <a:lnTo>
                    <a:pt x="695" y="666"/>
                  </a:lnTo>
                  <a:lnTo>
                    <a:pt x="695" y="667"/>
                  </a:lnTo>
                  <a:lnTo>
                    <a:pt x="695" y="667"/>
                  </a:lnTo>
                  <a:lnTo>
                    <a:pt x="693" y="669"/>
                  </a:lnTo>
                  <a:lnTo>
                    <a:pt x="693" y="669"/>
                  </a:lnTo>
                  <a:lnTo>
                    <a:pt x="693" y="669"/>
                  </a:lnTo>
                  <a:lnTo>
                    <a:pt x="693" y="669"/>
                  </a:lnTo>
                  <a:lnTo>
                    <a:pt x="693" y="669"/>
                  </a:lnTo>
                  <a:lnTo>
                    <a:pt x="691" y="669"/>
                  </a:lnTo>
                  <a:lnTo>
                    <a:pt x="691" y="669"/>
                  </a:lnTo>
                  <a:lnTo>
                    <a:pt x="689" y="669"/>
                  </a:lnTo>
                  <a:lnTo>
                    <a:pt x="684" y="667"/>
                  </a:lnTo>
                  <a:lnTo>
                    <a:pt x="683" y="667"/>
                  </a:lnTo>
                  <a:lnTo>
                    <a:pt x="683" y="666"/>
                  </a:lnTo>
                  <a:lnTo>
                    <a:pt x="683" y="666"/>
                  </a:lnTo>
                  <a:lnTo>
                    <a:pt x="683" y="666"/>
                  </a:lnTo>
                  <a:lnTo>
                    <a:pt x="681" y="662"/>
                  </a:lnTo>
                  <a:lnTo>
                    <a:pt x="679" y="660"/>
                  </a:lnTo>
                  <a:lnTo>
                    <a:pt x="679" y="657"/>
                  </a:lnTo>
                  <a:lnTo>
                    <a:pt x="679" y="654"/>
                  </a:lnTo>
                  <a:lnTo>
                    <a:pt x="679" y="654"/>
                  </a:lnTo>
                  <a:lnTo>
                    <a:pt x="679" y="654"/>
                  </a:lnTo>
                  <a:lnTo>
                    <a:pt x="678" y="654"/>
                  </a:lnTo>
                  <a:lnTo>
                    <a:pt x="678" y="654"/>
                  </a:lnTo>
                  <a:lnTo>
                    <a:pt x="678" y="654"/>
                  </a:lnTo>
                  <a:lnTo>
                    <a:pt x="676" y="654"/>
                  </a:lnTo>
                  <a:lnTo>
                    <a:pt x="676" y="655"/>
                  </a:lnTo>
                  <a:lnTo>
                    <a:pt x="676" y="655"/>
                  </a:lnTo>
                  <a:lnTo>
                    <a:pt x="676" y="655"/>
                  </a:lnTo>
                  <a:lnTo>
                    <a:pt x="674" y="655"/>
                  </a:lnTo>
                  <a:lnTo>
                    <a:pt x="674" y="655"/>
                  </a:lnTo>
                  <a:lnTo>
                    <a:pt x="674" y="655"/>
                  </a:lnTo>
                  <a:lnTo>
                    <a:pt x="671" y="652"/>
                  </a:lnTo>
                  <a:lnTo>
                    <a:pt x="671" y="652"/>
                  </a:lnTo>
                  <a:lnTo>
                    <a:pt x="671" y="652"/>
                  </a:lnTo>
                  <a:lnTo>
                    <a:pt x="671" y="650"/>
                  </a:lnTo>
                  <a:lnTo>
                    <a:pt x="671" y="650"/>
                  </a:lnTo>
                  <a:lnTo>
                    <a:pt x="671" y="649"/>
                  </a:lnTo>
                  <a:lnTo>
                    <a:pt x="671" y="649"/>
                  </a:lnTo>
                  <a:lnTo>
                    <a:pt x="671" y="649"/>
                  </a:lnTo>
                  <a:lnTo>
                    <a:pt x="669" y="647"/>
                  </a:lnTo>
                  <a:lnTo>
                    <a:pt x="669" y="647"/>
                  </a:lnTo>
                  <a:lnTo>
                    <a:pt x="669" y="645"/>
                  </a:lnTo>
                  <a:lnTo>
                    <a:pt x="669" y="644"/>
                  </a:lnTo>
                  <a:lnTo>
                    <a:pt x="669" y="642"/>
                  </a:lnTo>
                  <a:lnTo>
                    <a:pt x="669" y="640"/>
                  </a:lnTo>
                  <a:lnTo>
                    <a:pt x="669" y="638"/>
                  </a:lnTo>
                  <a:lnTo>
                    <a:pt x="669" y="635"/>
                  </a:lnTo>
                  <a:lnTo>
                    <a:pt x="669" y="633"/>
                  </a:lnTo>
                  <a:lnTo>
                    <a:pt x="669" y="630"/>
                  </a:lnTo>
                  <a:lnTo>
                    <a:pt x="671" y="627"/>
                  </a:lnTo>
                  <a:lnTo>
                    <a:pt x="671" y="627"/>
                  </a:lnTo>
                  <a:lnTo>
                    <a:pt x="671" y="623"/>
                  </a:lnTo>
                  <a:lnTo>
                    <a:pt x="672" y="623"/>
                  </a:lnTo>
                  <a:lnTo>
                    <a:pt x="672" y="623"/>
                  </a:lnTo>
                  <a:lnTo>
                    <a:pt x="671" y="621"/>
                  </a:lnTo>
                  <a:lnTo>
                    <a:pt x="671" y="621"/>
                  </a:lnTo>
                  <a:lnTo>
                    <a:pt x="671" y="621"/>
                  </a:lnTo>
                  <a:lnTo>
                    <a:pt x="671" y="620"/>
                  </a:lnTo>
                  <a:lnTo>
                    <a:pt x="672" y="620"/>
                  </a:lnTo>
                  <a:lnTo>
                    <a:pt x="672" y="620"/>
                  </a:lnTo>
                  <a:lnTo>
                    <a:pt x="672" y="618"/>
                  </a:lnTo>
                  <a:lnTo>
                    <a:pt x="674" y="618"/>
                  </a:lnTo>
                  <a:lnTo>
                    <a:pt x="683" y="611"/>
                  </a:lnTo>
                  <a:lnTo>
                    <a:pt x="698" y="603"/>
                  </a:lnTo>
                  <a:lnTo>
                    <a:pt x="700" y="603"/>
                  </a:lnTo>
                  <a:lnTo>
                    <a:pt x="705" y="604"/>
                  </a:lnTo>
                  <a:lnTo>
                    <a:pt x="705" y="606"/>
                  </a:lnTo>
                  <a:lnTo>
                    <a:pt x="705" y="606"/>
                  </a:lnTo>
                  <a:lnTo>
                    <a:pt x="705" y="606"/>
                  </a:lnTo>
                  <a:lnTo>
                    <a:pt x="705" y="608"/>
                  </a:lnTo>
                  <a:lnTo>
                    <a:pt x="705" y="608"/>
                  </a:lnTo>
                  <a:lnTo>
                    <a:pt x="705" y="608"/>
                  </a:lnTo>
                  <a:lnTo>
                    <a:pt x="705" y="610"/>
                  </a:lnTo>
                  <a:lnTo>
                    <a:pt x="705" y="610"/>
                  </a:lnTo>
                  <a:lnTo>
                    <a:pt x="706" y="610"/>
                  </a:lnTo>
                  <a:lnTo>
                    <a:pt x="706" y="610"/>
                  </a:lnTo>
                  <a:lnTo>
                    <a:pt x="708" y="610"/>
                  </a:lnTo>
                  <a:lnTo>
                    <a:pt x="708" y="610"/>
                  </a:lnTo>
                  <a:lnTo>
                    <a:pt x="708" y="611"/>
                  </a:lnTo>
                  <a:lnTo>
                    <a:pt x="710" y="611"/>
                  </a:lnTo>
                  <a:lnTo>
                    <a:pt x="710" y="611"/>
                  </a:lnTo>
                  <a:lnTo>
                    <a:pt x="710" y="611"/>
                  </a:lnTo>
                  <a:lnTo>
                    <a:pt x="710" y="613"/>
                  </a:lnTo>
                  <a:lnTo>
                    <a:pt x="710" y="613"/>
                  </a:lnTo>
                  <a:lnTo>
                    <a:pt x="710" y="613"/>
                  </a:lnTo>
                  <a:lnTo>
                    <a:pt x="712" y="613"/>
                  </a:lnTo>
                  <a:lnTo>
                    <a:pt x="715" y="615"/>
                  </a:lnTo>
                  <a:lnTo>
                    <a:pt x="717" y="616"/>
                  </a:lnTo>
                  <a:lnTo>
                    <a:pt x="717" y="616"/>
                  </a:lnTo>
                  <a:lnTo>
                    <a:pt x="718" y="616"/>
                  </a:lnTo>
                  <a:lnTo>
                    <a:pt x="723" y="618"/>
                  </a:lnTo>
                  <a:lnTo>
                    <a:pt x="723" y="618"/>
                  </a:lnTo>
                  <a:lnTo>
                    <a:pt x="723" y="618"/>
                  </a:lnTo>
                  <a:lnTo>
                    <a:pt x="723" y="620"/>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5"/>
            <p:cNvSpPr>
              <a:spLocks/>
            </p:cNvSpPr>
            <p:nvPr/>
          </p:nvSpPr>
          <p:spPr bwMode="auto">
            <a:xfrm>
              <a:off x="5310886" y="4993546"/>
              <a:ext cx="77797" cy="95085"/>
            </a:xfrm>
            <a:custGeom>
              <a:avLst/>
              <a:gdLst>
                <a:gd name="T0" fmla="*/ 48 w 54"/>
                <a:gd name="T1" fmla="*/ 13 h 66"/>
                <a:gd name="T2" fmla="*/ 43 w 54"/>
                <a:gd name="T3" fmla="*/ 10 h 66"/>
                <a:gd name="T4" fmla="*/ 41 w 54"/>
                <a:gd name="T5" fmla="*/ 10 h 66"/>
                <a:gd name="T6" fmla="*/ 41 w 54"/>
                <a:gd name="T7" fmla="*/ 8 h 66"/>
                <a:gd name="T8" fmla="*/ 39 w 54"/>
                <a:gd name="T9" fmla="*/ 7 h 66"/>
                <a:gd name="T10" fmla="*/ 36 w 54"/>
                <a:gd name="T11" fmla="*/ 7 h 66"/>
                <a:gd name="T12" fmla="*/ 36 w 54"/>
                <a:gd name="T13" fmla="*/ 5 h 66"/>
                <a:gd name="T14" fmla="*/ 36 w 54"/>
                <a:gd name="T15" fmla="*/ 3 h 66"/>
                <a:gd name="T16" fmla="*/ 31 w 54"/>
                <a:gd name="T17" fmla="*/ 0 h 66"/>
                <a:gd name="T18" fmla="*/ 5 w 54"/>
                <a:gd name="T19" fmla="*/ 15 h 66"/>
                <a:gd name="T20" fmla="*/ 3 w 54"/>
                <a:gd name="T21" fmla="*/ 17 h 66"/>
                <a:gd name="T22" fmla="*/ 2 w 54"/>
                <a:gd name="T23" fmla="*/ 18 h 66"/>
                <a:gd name="T24" fmla="*/ 3 w 54"/>
                <a:gd name="T25" fmla="*/ 20 h 66"/>
                <a:gd name="T26" fmla="*/ 2 w 54"/>
                <a:gd name="T27" fmla="*/ 24 h 66"/>
                <a:gd name="T28" fmla="*/ 0 w 54"/>
                <a:gd name="T29" fmla="*/ 32 h 66"/>
                <a:gd name="T30" fmla="*/ 0 w 54"/>
                <a:gd name="T31" fmla="*/ 39 h 66"/>
                <a:gd name="T32" fmla="*/ 0 w 54"/>
                <a:gd name="T33" fmla="*/ 44 h 66"/>
                <a:gd name="T34" fmla="*/ 2 w 54"/>
                <a:gd name="T35" fmla="*/ 46 h 66"/>
                <a:gd name="T36" fmla="*/ 2 w 54"/>
                <a:gd name="T37" fmla="*/ 47 h 66"/>
                <a:gd name="T38" fmla="*/ 2 w 54"/>
                <a:gd name="T39" fmla="*/ 49 h 66"/>
                <a:gd name="T40" fmla="*/ 5 w 54"/>
                <a:gd name="T41" fmla="*/ 52 h 66"/>
                <a:gd name="T42" fmla="*/ 7 w 54"/>
                <a:gd name="T43" fmla="*/ 52 h 66"/>
                <a:gd name="T44" fmla="*/ 9 w 54"/>
                <a:gd name="T45" fmla="*/ 51 h 66"/>
                <a:gd name="T46" fmla="*/ 10 w 54"/>
                <a:gd name="T47" fmla="*/ 51 h 66"/>
                <a:gd name="T48" fmla="*/ 10 w 54"/>
                <a:gd name="T49" fmla="*/ 57 h 66"/>
                <a:gd name="T50" fmla="*/ 14 w 54"/>
                <a:gd name="T51" fmla="*/ 63 h 66"/>
                <a:gd name="T52" fmla="*/ 15 w 54"/>
                <a:gd name="T53" fmla="*/ 64 h 66"/>
                <a:gd name="T54" fmla="*/ 22 w 54"/>
                <a:gd name="T55" fmla="*/ 66 h 66"/>
                <a:gd name="T56" fmla="*/ 24 w 54"/>
                <a:gd name="T57" fmla="*/ 66 h 66"/>
                <a:gd name="T58" fmla="*/ 26 w 54"/>
                <a:gd name="T59" fmla="*/ 64 h 66"/>
                <a:gd name="T60" fmla="*/ 26 w 54"/>
                <a:gd name="T61" fmla="*/ 63 h 66"/>
                <a:gd name="T62" fmla="*/ 27 w 54"/>
                <a:gd name="T63" fmla="*/ 63 h 66"/>
                <a:gd name="T64" fmla="*/ 29 w 54"/>
                <a:gd name="T65" fmla="*/ 59 h 66"/>
                <a:gd name="T66" fmla="*/ 27 w 54"/>
                <a:gd name="T67" fmla="*/ 54 h 66"/>
                <a:gd name="T68" fmla="*/ 29 w 54"/>
                <a:gd name="T69" fmla="*/ 51 h 66"/>
                <a:gd name="T70" fmla="*/ 27 w 54"/>
                <a:gd name="T71" fmla="*/ 42 h 66"/>
                <a:gd name="T72" fmla="*/ 27 w 54"/>
                <a:gd name="T73" fmla="*/ 39 h 66"/>
                <a:gd name="T74" fmla="*/ 31 w 54"/>
                <a:gd name="T75" fmla="*/ 37 h 66"/>
                <a:gd name="T76" fmla="*/ 32 w 54"/>
                <a:gd name="T77" fmla="*/ 32 h 66"/>
                <a:gd name="T78" fmla="*/ 32 w 54"/>
                <a:gd name="T79" fmla="*/ 30 h 66"/>
                <a:gd name="T80" fmla="*/ 31 w 54"/>
                <a:gd name="T81" fmla="*/ 29 h 66"/>
                <a:gd name="T82" fmla="*/ 32 w 54"/>
                <a:gd name="T83" fmla="*/ 27 h 66"/>
                <a:gd name="T84" fmla="*/ 32 w 54"/>
                <a:gd name="T85" fmla="*/ 25 h 66"/>
                <a:gd name="T86" fmla="*/ 32 w 54"/>
                <a:gd name="T87" fmla="*/ 24 h 66"/>
                <a:gd name="T88" fmla="*/ 36 w 54"/>
                <a:gd name="T89" fmla="*/ 20 h 66"/>
                <a:gd name="T90" fmla="*/ 37 w 54"/>
                <a:gd name="T91" fmla="*/ 20 h 66"/>
                <a:gd name="T92" fmla="*/ 39 w 54"/>
                <a:gd name="T93" fmla="*/ 20 h 66"/>
                <a:gd name="T94" fmla="*/ 41 w 54"/>
                <a:gd name="T95" fmla="*/ 20 h 66"/>
                <a:gd name="T96" fmla="*/ 43 w 54"/>
                <a:gd name="T97" fmla="*/ 18 h 66"/>
                <a:gd name="T98" fmla="*/ 51 w 54"/>
                <a:gd name="T99" fmla="*/ 18 h 66"/>
                <a:gd name="T100" fmla="*/ 53 w 54"/>
                <a:gd name="T101" fmla="*/ 17 h 66"/>
                <a:gd name="T102" fmla="*/ 54 w 54"/>
                <a:gd name="T103"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66">
                  <a:moveTo>
                    <a:pt x="54" y="15"/>
                  </a:moveTo>
                  <a:lnTo>
                    <a:pt x="49" y="13"/>
                  </a:lnTo>
                  <a:lnTo>
                    <a:pt x="48" y="13"/>
                  </a:lnTo>
                  <a:lnTo>
                    <a:pt x="48" y="13"/>
                  </a:lnTo>
                  <a:lnTo>
                    <a:pt x="46" y="12"/>
                  </a:lnTo>
                  <a:lnTo>
                    <a:pt x="43" y="10"/>
                  </a:lnTo>
                  <a:lnTo>
                    <a:pt x="41" y="10"/>
                  </a:lnTo>
                  <a:lnTo>
                    <a:pt x="41" y="10"/>
                  </a:lnTo>
                  <a:lnTo>
                    <a:pt x="41" y="10"/>
                  </a:lnTo>
                  <a:lnTo>
                    <a:pt x="41" y="8"/>
                  </a:lnTo>
                  <a:lnTo>
                    <a:pt x="41" y="8"/>
                  </a:lnTo>
                  <a:lnTo>
                    <a:pt x="41" y="8"/>
                  </a:lnTo>
                  <a:lnTo>
                    <a:pt x="39" y="8"/>
                  </a:lnTo>
                  <a:lnTo>
                    <a:pt x="39" y="7"/>
                  </a:lnTo>
                  <a:lnTo>
                    <a:pt x="39" y="7"/>
                  </a:lnTo>
                  <a:lnTo>
                    <a:pt x="37" y="7"/>
                  </a:lnTo>
                  <a:lnTo>
                    <a:pt x="37" y="7"/>
                  </a:lnTo>
                  <a:lnTo>
                    <a:pt x="36" y="7"/>
                  </a:lnTo>
                  <a:lnTo>
                    <a:pt x="36" y="7"/>
                  </a:lnTo>
                  <a:lnTo>
                    <a:pt x="36" y="5"/>
                  </a:lnTo>
                  <a:lnTo>
                    <a:pt x="36" y="5"/>
                  </a:lnTo>
                  <a:lnTo>
                    <a:pt x="36" y="5"/>
                  </a:lnTo>
                  <a:lnTo>
                    <a:pt x="36" y="3"/>
                  </a:lnTo>
                  <a:lnTo>
                    <a:pt x="36" y="3"/>
                  </a:lnTo>
                  <a:lnTo>
                    <a:pt x="36" y="3"/>
                  </a:lnTo>
                  <a:lnTo>
                    <a:pt x="36" y="1"/>
                  </a:lnTo>
                  <a:lnTo>
                    <a:pt x="31" y="0"/>
                  </a:lnTo>
                  <a:lnTo>
                    <a:pt x="29" y="0"/>
                  </a:lnTo>
                  <a:lnTo>
                    <a:pt x="14" y="8"/>
                  </a:lnTo>
                  <a:lnTo>
                    <a:pt x="5" y="15"/>
                  </a:lnTo>
                  <a:lnTo>
                    <a:pt x="3" y="15"/>
                  </a:lnTo>
                  <a:lnTo>
                    <a:pt x="3" y="17"/>
                  </a:lnTo>
                  <a:lnTo>
                    <a:pt x="3" y="17"/>
                  </a:lnTo>
                  <a:lnTo>
                    <a:pt x="2" y="17"/>
                  </a:lnTo>
                  <a:lnTo>
                    <a:pt x="2" y="18"/>
                  </a:lnTo>
                  <a:lnTo>
                    <a:pt x="2" y="18"/>
                  </a:lnTo>
                  <a:lnTo>
                    <a:pt x="2" y="18"/>
                  </a:lnTo>
                  <a:lnTo>
                    <a:pt x="3" y="20"/>
                  </a:lnTo>
                  <a:lnTo>
                    <a:pt x="3" y="20"/>
                  </a:lnTo>
                  <a:lnTo>
                    <a:pt x="2" y="20"/>
                  </a:lnTo>
                  <a:lnTo>
                    <a:pt x="2" y="24"/>
                  </a:lnTo>
                  <a:lnTo>
                    <a:pt x="2" y="24"/>
                  </a:lnTo>
                  <a:lnTo>
                    <a:pt x="0" y="27"/>
                  </a:lnTo>
                  <a:lnTo>
                    <a:pt x="0" y="30"/>
                  </a:lnTo>
                  <a:lnTo>
                    <a:pt x="0" y="32"/>
                  </a:lnTo>
                  <a:lnTo>
                    <a:pt x="0" y="35"/>
                  </a:lnTo>
                  <a:lnTo>
                    <a:pt x="0" y="37"/>
                  </a:lnTo>
                  <a:lnTo>
                    <a:pt x="0" y="39"/>
                  </a:lnTo>
                  <a:lnTo>
                    <a:pt x="0" y="41"/>
                  </a:lnTo>
                  <a:lnTo>
                    <a:pt x="0" y="42"/>
                  </a:lnTo>
                  <a:lnTo>
                    <a:pt x="0" y="44"/>
                  </a:lnTo>
                  <a:lnTo>
                    <a:pt x="0" y="44"/>
                  </a:lnTo>
                  <a:lnTo>
                    <a:pt x="2" y="46"/>
                  </a:lnTo>
                  <a:lnTo>
                    <a:pt x="2" y="46"/>
                  </a:lnTo>
                  <a:lnTo>
                    <a:pt x="2" y="46"/>
                  </a:lnTo>
                  <a:lnTo>
                    <a:pt x="2" y="47"/>
                  </a:lnTo>
                  <a:lnTo>
                    <a:pt x="2" y="47"/>
                  </a:lnTo>
                  <a:lnTo>
                    <a:pt x="2" y="49"/>
                  </a:lnTo>
                  <a:lnTo>
                    <a:pt x="2" y="49"/>
                  </a:lnTo>
                  <a:lnTo>
                    <a:pt x="2" y="49"/>
                  </a:lnTo>
                  <a:lnTo>
                    <a:pt x="5" y="52"/>
                  </a:lnTo>
                  <a:lnTo>
                    <a:pt x="5" y="52"/>
                  </a:lnTo>
                  <a:lnTo>
                    <a:pt x="5" y="52"/>
                  </a:lnTo>
                  <a:lnTo>
                    <a:pt x="7" y="52"/>
                  </a:lnTo>
                  <a:lnTo>
                    <a:pt x="7" y="52"/>
                  </a:lnTo>
                  <a:lnTo>
                    <a:pt x="7" y="52"/>
                  </a:lnTo>
                  <a:lnTo>
                    <a:pt x="7" y="51"/>
                  </a:lnTo>
                  <a:lnTo>
                    <a:pt x="9" y="51"/>
                  </a:lnTo>
                  <a:lnTo>
                    <a:pt x="9" y="51"/>
                  </a:lnTo>
                  <a:lnTo>
                    <a:pt x="9" y="51"/>
                  </a:lnTo>
                  <a:lnTo>
                    <a:pt x="10" y="51"/>
                  </a:lnTo>
                  <a:lnTo>
                    <a:pt x="10" y="51"/>
                  </a:lnTo>
                  <a:lnTo>
                    <a:pt x="10" y="51"/>
                  </a:lnTo>
                  <a:lnTo>
                    <a:pt x="10" y="54"/>
                  </a:lnTo>
                  <a:lnTo>
                    <a:pt x="10" y="57"/>
                  </a:lnTo>
                  <a:lnTo>
                    <a:pt x="12" y="59"/>
                  </a:lnTo>
                  <a:lnTo>
                    <a:pt x="14" y="63"/>
                  </a:lnTo>
                  <a:lnTo>
                    <a:pt x="14" y="63"/>
                  </a:lnTo>
                  <a:lnTo>
                    <a:pt x="14" y="63"/>
                  </a:lnTo>
                  <a:lnTo>
                    <a:pt x="14" y="64"/>
                  </a:lnTo>
                  <a:lnTo>
                    <a:pt x="15" y="64"/>
                  </a:lnTo>
                  <a:lnTo>
                    <a:pt x="20" y="66"/>
                  </a:lnTo>
                  <a:lnTo>
                    <a:pt x="22" y="66"/>
                  </a:lnTo>
                  <a:lnTo>
                    <a:pt x="22" y="66"/>
                  </a:lnTo>
                  <a:lnTo>
                    <a:pt x="24" y="66"/>
                  </a:lnTo>
                  <a:lnTo>
                    <a:pt x="24" y="66"/>
                  </a:lnTo>
                  <a:lnTo>
                    <a:pt x="24" y="66"/>
                  </a:lnTo>
                  <a:lnTo>
                    <a:pt x="24" y="66"/>
                  </a:lnTo>
                  <a:lnTo>
                    <a:pt x="24" y="66"/>
                  </a:lnTo>
                  <a:lnTo>
                    <a:pt x="26" y="64"/>
                  </a:lnTo>
                  <a:lnTo>
                    <a:pt x="26" y="64"/>
                  </a:lnTo>
                  <a:lnTo>
                    <a:pt x="26" y="63"/>
                  </a:lnTo>
                  <a:lnTo>
                    <a:pt x="26" y="63"/>
                  </a:lnTo>
                  <a:lnTo>
                    <a:pt x="27" y="63"/>
                  </a:lnTo>
                  <a:lnTo>
                    <a:pt x="27" y="63"/>
                  </a:lnTo>
                  <a:lnTo>
                    <a:pt x="27" y="63"/>
                  </a:lnTo>
                  <a:lnTo>
                    <a:pt x="27" y="61"/>
                  </a:lnTo>
                  <a:lnTo>
                    <a:pt x="29" y="61"/>
                  </a:lnTo>
                  <a:lnTo>
                    <a:pt x="29" y="59"/>
                  </a:lnTo>
                  <a:lnTo>
                    <a:pt x="29" y="59"/>
                  </a:lnTo>
                  <a:lnTo>
                    <a:pt x="29" y="57"/>
                  </a:lnTo>
                  <a:lnTo>
                    <a:pt x="27" y="54"/>
                  </a:lnTo>
                  <a:lnTo>
                    <a:pt x="27" y="54"/>
                  </a:lnTo>
                  <a:lnTo>
                    <a:pt x="27" y="52"/>
                  </a:lnTo>
                  <a:lnTo>
                    <a:pt x="29" y="51"/>
                  </a:lnTo>
                  <a:lnTo>
                    <a:pt x="29" y="49"/>
                  </a:lnTo>
                  <a:lnTo>
                    <a:pt x="27" y="47"/>
                  </a:lnTo>
                  <a:lnTo>
                    <a:pt x="27" y="42"/>
                  </a:lnTo>
                  <a:lnTo>
                    <a:pt x="27" y="41"/>
                  </a:lnTo>
                  <a:lnTo>
                    <a:pt x="27" y="39"/>
                  </a:lnTo>
                  <a:lnTo>
                    <a:pt x="27" y="39"/>
                  </a:lnTo>
                  <a:lnTo>
                    <a:pt x="31" y="37"/>
                  </a:lnTo>
                  <a:lnTo>
                    <a:pt x="31" y="37"/>
                  </a:lnTo>
                  <a:lnTo>
                    <a:pt x="31" y="37"/>
                  </a:lnTo>
                  <a:lnTo>
                    <a:pt x="31" y="35"/>
                  </a:lnTo>
                  <a:lnTo>
                    <a:pt x="32" y="34"/>
                  </a:lnTo>
                  <a:lnTo>
                    <a:pt x="32" y="32"/>
                  </a:lnTo>
                  <a:lnTo>
                    <a:pt x="32" y="32"/>
                  </a:lnTo>
                  <a:lnTo>
                    <a:pt x="32" y="30"/>
                  </a:lnTo>
                  <a:lnTo>
                    <a:pt x="32" y="30"/>
                  </a:lnTo>
                  <a:lnTo>
                    <a:pt x="32" y="30"/>
                  </a:lnTo>
                  <a:lnTo>
                    <a:pt x="31" y="29"/>
                  </a:lnTo>
                  <a:lnTo>
                    <a:pt x="31" y="29"/>
                  </a:lnTo>
                  <a:lnTo>
                    <a:pt x="32" y="29"/>
                  </a:lnTo>
                  <a:lnTo>
                    <a:pt x="32" y="27"/>
                  </a:lnTo>
                  <a:lnTo>
                    <a:pt x="32" y="27"/>
                  </a:lnTo>
                  <a:lnTo>
                    <a:pt x="32" y="25"/>
                  </a:lnTo>
                  <a:lnTo>
                    <a:pt x="32" y="25"/>
                  </a:lnTo>
                  <a:lnTo>
                    <a:pt x="32" y="25"/>
                  </a:lnTo>
                  <a:lnTo>
                    <a:pt x="32" y="25"/>
                  </a:lnTo>
                  <a:lnTo>
                    <a:pt x="32" y="24"/>
                  </a:lnTo>
                  <a:lnTo>
                    <a:pt x="32" y="24"/>
                  </a:lnTo>
                  <a:lnTo>
                    <a:pt x="34" y="24"/>
                  </a:lnTo>
                  <a:lnTo>
                    <a:pt x="34" y="24"/>
                  </a:lnTo>
                  <a:lnTo>
                    <a:pt x="36" y="20"/>
                  </a:lnTo>
                  <a:lnTo>
                    <a:pt x="36" y="20"/>
                  </a:lnTo>
                  <a:lnTo>
                    <a:pt x="36" y="20"/>
                  </a:lnTo>
                  <a:lnTo>
                    <a:pt x="37" y="20"/>
                  </a:lnTo>
                  <a:lnTo>
                    <a:pt x="37" y="20"/>
                  </a:lnTo>
                  <a:lnTo>
                    <a:pt x="37" y="20"/>
                  </a:lnTo>
                  <a:lnTo>
                    <a:pt x="39" y="20"/>
                  </a:lnTo>
                  <a:lnTo>
                    <a:pt x="39" y="20"/>
                  </a:lnTo>
                  <a:lnTo>
                    <a:pt x="41" y="20"/>
                  </a:lnTo>
                  <a:lnTo>
                    <a:pt x="41" y="20"/>
                  </a:lnTo>
                  <a:lnTo>
                    <a:pt x="41" y="18"/>
                  </a:lnTo>
                  <a:lnTo>
                    <a:pt x="43" y="18"/>
                  </a:lnTo>
                  <a:lnTo>
                    <a:pt x="43" y="18"/>
                  </a:lnTo>
                  <a:lnTo>
                    <a:pt x="44" y="18"/>
                  </a:lnTo>
                  <a:lnTo>
                    <a:pt x="49" y="18"/>
                  </a:lnTo>
                  <a:lnTo>
                    <a:pt x="51" y="18"/>
                  </a:lnTo>
                  <a:lnTo>
                    <a:pt x="51" y="18"/>
                  </a:lnTo>
                  <a:lnTo>
                    <a:pt x="53" y="18"/>
                  </a:lnTo>
                  <a:lnTo>
                    <a:pt x="53" y="17"/>
                  </a:lnTo>
                  <a:lnTo>
                    <a:pt x="54" y="17"/>
                  </a:lnTo>
                  <a:lnTo>
                    <a:pt x="54" y="15"/>
                  </a:lnTo>
                  <a:lnTo>
                    <a:pt x="54" y="15"/>
                  </a:lnTo>
                  <a:lnTo>
                    <a:pt x="54" y="1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grpSp>
        <p:nvGrpSpPr>
          <p:cNvPr id="4" name="Group 3"/>
          <p:cNvGrpSpPr/>
          <p:nvPr/>
        </p:nvGrpSpPr>
        <p:grpSpPr>
          <a:xfrm>
            <a:off x="6132513" y="2628374"/>
            <a:ext cx="4503501" cy="1481450"/>
            <a:chOff x="6132513" y="2628374"/>
            <a:chExt cx="4503501" cy="1481450"/>
          </a:xfrm>
        </p:grpSpPr>
        <p:sp>
          <p:nvSpPr>
            <p:cNvPr id="19" name="TextBox 18"/>
            <p:cNvSpPr txBox="1"/>
            <p:nvPr/>
          </p:nvSpPr>
          <p:spPr>
            <a:xfrm>
              <a:off x="6138785" y="2628374"/>
              <a:ext cx="1562727" cy="307777"/>
            </a:xfrm>
            <a:prstGeom prst="rect">
              <a:avLst/>
            </a:prstGeom>
            <a:noFill/>
          </p:spPr>
          <p:txBody>
            <a:bodyPr wrap="square" rtlCol="0">
              <a:spAutoFit/>
            </a:bodyPr>
            <a:lstStyle/>
            <a:p>
              <a:r>
                <a:rPr lang="id-ID" sz="1400" dirty="0">
                  <a:solidFill>
                    <a:schemeClr val="bg1">
                      <a:lumMod val="50000"/>
                    </a:schemeClr>
                  </a:solidFill>
                </a:rPr>
                <a:t>Parameter 1</a:t>
              </a:r>
            </a:p>
          </p:txBody>
        </p:sp>
        <p:sp>
          <p:nvSpPr>
            <p:cNvPr id="20" name="Rounded Rectangle 19"/>
            <p:cNvSpPr/>
            <p:nvPr/>
          </p:nvSpPr>
          <p:spPr>
            <a:xfrm>
              <a:off x="7505500"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ounded Rectangle 20"/>
            <p:cNvSpPr/>
            <p:nvPr/>
          </p:nvSpPr>
          <p:spPr>
            <a:xfrm>
              <a:off x="8161635"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8811498"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9439909"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10062048" y="2702432"/>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6135649" y="3019592"/>
              <a:ext cx="1562727" cy="307777"/>
            </a:xfrm>
            <a:prstGeom prst="rect">
              <a:avLst/>
            </a:prstGeom>
            <a:noFill/>
          </p:spPr>
          <p:txBody>
            <a:bodyPr wrap="square" rtlCol="0">
              <a:spAutoFit/>
            </a:bodyPr>
            <a:lstStyle/>
            <a:p>
              <a:r>
                <a:rPr lang="id-ID" sz="1400" dirty="0">
                  <a:solidFill>
                    <a:schemeClr val="bg1">
                      <a:lumMod val="50000"/>
                    </a:schemeClr>
                  </a:solidFill>
                </a:rPr>
                <a:t>Parameter 2</a:t>
              </a:r>
            </a:p>
          </p:txBody>
        </p:sp>
        <p:sp>
          <p:nvSpPr>
            <p:cNvPr id="26" name="Rounded Rectangle 25"/>
            <p:cNvSpPr/>
            <p:nvPr/>
          </p:nvSpPr>
          <p:spPr>
            <a:xfrm>
              <a:off x="7502364"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8158499"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ounded Rectangle 27"/>
            <p:cNvSpPr/>
            <p:nvPr/>
          </p:nvSpPr>
          <p:spPr>
            <a:xfrm>
              <a:off x="8808362"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ounded Rectangle 28"/>
            <p:cNvSpPr/>
            <p:nvPr/>
          </p:nvSpPr>
          <p:spPr>
            <a:xfrm>
              <a:off x="9436773"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ounded Rectangle 29"/>
            <p:cNvSpPr/>
            <p:nvPr/>
          </p:nvSpPr>
          <p:spPr>
            <a:xfrm>
              <a:off x="10058912" y="3093650"/>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6135649" y="3416379"/>
              <a:ext cx="1562727" cy="307777"/>
            </a:xfrm>
            <a:prstGeom prst="rect">
              <a:avLst/>
            </a:prstGeom>
            <a:noFill/>
          </p:spPr>
          <p:txBody>
            <a:bodyPr wrap="square" rtlCol="0">
              <a:spAutoFit/>
            </a:bodyPr>
            <a:lstStyle/>
            <a:p>
              <a:r>
                <a:rPr lang="id-ID" sz="1400" dirty="0">
                  <a:solidFill>
                    <a:schemeClr val="bg1">
                      <a:lumMod val="50000"/>
                    </a:schemeClr>
                  </a:solidFill>
                </a:rPr>
                <a:t>Parameter 3</a:t>
              </a:r>
            </a:p>
          </p:txBody>
        </p:sp>
        <p:sp>
          <p:nvSpPr>
            <p:cNvPr id="32" name="Rounded Rectangle 31"/>
            <p:cNvSpPr/>
            <p:nvPr/>
          </p:nvSpPr>
          <p:spPr>
            <a:xfrm>
              <a:off x="7502364"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ounded Rectangle 32"/>
            <p:cNvSpPr/>
            <p:nvPr/>
          </p:nvSpPr>
          <p:spPr>
            <a:xfrm>
              <a:off x="8158499"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ounded Rectangle 33"/>
            <p:cNvSpPr/>
            <p:nvPr/>
          </p:nvSpPr>
          <p:spPr>
            <a:xfrm>
              <a:off x="8808362" y="3490438"/>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a:off x="9436773" y="3490438"/>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ounded Rectangle 35"/>
            <p:cNvSpPr/>
            <p:nvPr/>
          </p:nvSpPr>
          <p:spPr>
            <a:xfrm>
              <a:off x="10058912" y="3490437"/>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TextBox 36"/>
            <p:cNvSpPr txBox="1"/>
            <p:nvPr/>
          </p:nvSpPr>
          <p:spPr>
            <a:xfrm>
              <a:off x="6132513" y="3802047"/>
              <a:ext cx="1562727" cy="307777"/>
            </a:xfrm>
            <a:prstGeom prst="rect">
              <a:avLst/>
            </a:prstGeom>
            <a:noFill/>
          </p:spPr>
          <p:txBody>
            <a:bodyPr wrap="square" rtlCol="0">
              <a:spAutoFit/>
            </a:bodyPr>
            <a:lstStyle/>
            <a:p>
              <a:r>
                <a:rPr lang="id-ID" sz="1400" dirty="0">
                  <a:solidFill>
                    <a:schemeClr val="bg1">
                      <a:lumMod val="50000"/>
                    </a:schemeClr>
                  </a:solidFill>
                </a:rPr>
                <a:t>Parameter 4</a:t>
              </a:r>
            </a:p>
          </p:txBody>
        </p:sp>
        <p:sp>
          <p:nvSpPr>
            <p:cNvPr id="38" name="Rounded Rectangle 37"/>
            <p:cNvSpPr/>
            <p:nvPr/>
          </p:nvSpPr>
          <p:spPr>
            <a:xfrm>
              <a:off x="7499228"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a:off x="8155363"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ounded Rectangle 39"/>
            <p:cNvSpPr/>
            <p:nvPr/>
          </p:nvSpPr>
          <p:spPr>
            <a:xfrm>
              <a:off x="8805226"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9433637"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10055776"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Freeform 213"/>
          <p:cNvSpPr>
            <a:spLocks noEditPoints="1"/>
          </p:cNvSpPr>
          <p:nvPr/>
        </p:nvSpPr>
        <p:spPr bwMode="auto">
          <a:xfrm>
            <a:off x="6132513" y="4325543"/>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 name="Group 43"/>
          <p:cNvGrpSpPr/>
          <p:nvPr/>
        </p:nvGrpSpPr>
        <p:grpSpPr>
          <a:xfrm>
            <a:off x="8956916" y="4398104"/>
            <a:ext cx="543889" cy="475122"/>
            <a:chOff x="8039100" y="4248150"/>
            <a:chExt cx="690563" cy="603251"/>
          </a:xfrm>
          <a:solidFill>
            <a:schemeClr val="accent1"/>
          </a:solidFill>
        </p:grpSpPr>
        <p:sp>
          <p:nvSpPr>
            <p:cNvPr id="45"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 name="Group 4"/>
          <p:cNvGrpSpPr/>
          <p:nvPr/>
        </p:nvGrpSpPr>
        <p:grpSpPr>
          <a:xfrm>
            <a:off x="6676401" y="4146862"/>
            <a:ext cx="2280567" cy="784055"/>
            <a:chOff x="6676401" y="4146862"/>
            <a:chExt cx="2280567" cy="784055"/>
          </a:xfrm>
        </p:grpSpPr>
        <p:sp>
          <p:nvSpPr>
            <p:cNvPr id="48" name="TextBox 47"/>
            <p:cNvSpPr txBox="1"/>
            <p:nvPr/>
          </p:nvSpPr>
          <p:spPr>
            <a:xfrm>
              <a:off x="6676401" y="4146862"/>
              <a:ext cx="1228796" cy="646331"/>
            </a:xfrm>
            <a:prstGeom prst="rect">
              <a:avLst/>
            </a:prstGeom>
            <a:noFill/>
          </p:spPr>
          <p:txBody>
            <a:bodyPr wrap="square" rtlCol="0">
              <a:spAutoFit/>
            </a:bodyPr>
            <a:lstStyle/>
            <a:p>
              <a:pPr algn="ctr"/>
              <a:r>
                <a:rPr lang="id-ID" sz="3600" b="1" dirty="0">
                  <a:solidFill>
                    <a:schemeClr val="tx1">
                      <a:lumMod val="50000"/>
                      <a:lumOff val="50000"/>
                    </a:schemeClr>
                  </a:solidFill>
                  <a:latin typeface="Neris Light" panose="00000400000000000000" pitchFamily="50" charset="0"/>
                </a:rPr>
                <a:t>88%</a:t>
              </a:r>
            </a:p>
          </p:txBody>
        </p:sp>
        <p:sp>
          <p:nvSpPr>
            <p:cNvPr id="49" name="TextBox 48"/>
            <p:cNvSpPr txBox="1"/>
            <p:nvPr/>
          </p:nvSpPr>
          <p:spPr>
            <a:xfrm>
              <a:off x="6772940" y="4653918"/>
              <a:ext cx="2184028" cy="276999"/>
            </a:xfrm>
            <a:prstGeom prst="rect">
              <a:avLst/>
            </a:prstGeom>
            <a:noFill/>
          </p:spPr>
          <p:txBody>
            <a:bodyPr wrap="square" rtlCol="0">
              <a:spAutoFit/>
            </a:bodyPr>
            <a:lstStyle/>
            <a:p>
              <a:r>
                <a:rPr lang="id-ID" sz="1200" dirty="0">
                  <a:solidFill>
                    <a:schemeClr val="bg1">
                      <a:lumMod val="65000"/>
                    </a:schemeClr>
                  </a:solidFill>
                </a:rPr>
                <a:t>Lorem ipsum dolor sit amet</a:t>
              </a:r>
            </a:p>
          </p:txBody>
        </p:sp>
      </p:grpSp>
      <p:grpSp>
        <p:nvGrpSpPr>
          <p:cNvPr id="6" name="Group 5"/>
          <p:cNvGrpSpPr/>
          <p:nvPr/>
        </p:nvGrpSpPr>
        <p:grpSpPr>
          <a:xfrm>
            <a:off x="9528503" y="4142648"/>
            <a:ext cx="2280567" cy="784055"/>
            <a:chOff x="9528503" y="4142648"/>
            <a:chExt cx="2280567" cy="784055"/>
          </a:xfrm>
        </p:grpSpPr>
        <p:sp>
          <p:nvSpPr>
            <p:cNvPr id="50" name="TextBox 49"/>
            <p:cNvSpPr txBox="1"/>
            <p:nvPr/>
          </p:nvSpPr>
          <p:spPr>
            <a:xfrm>
              <a:off x="9528503" y="4142648"/>
              <a:ext cx="1228796" cy="646331"/>
            </a:xfrm>
            <a:prstGeom prst="rect">
              <a:avLst/>
            </a:prstGeom>
            <a:noFill/>
          </p:spPr>
          <p:txBody>
            <a:bodyPr wrap="square" rtlCol="0">
              <a:spAutoFit/>
            </a:bodyPr>
            <a:lstStyle/>
            <a:p>
              <a:pPr algn="ctr"/>
              <a:r>
                <a:rPr lang="id-ID" sz="3600" b="1" dirty="0">
                  <a:solidFill>
                    <a:schemeClr val="tx1">
                      <a:lumMod val="50000"/>
                      <a:lumOff val="50000"/>
                    </a:schemeClr>
                  </a:solidFill>
                  <a:latin typeface="Neris Light" panose="00000400000000000000" pitchFamily="50" charset="0"/>
                </a:rPr>
                <a:t>92%</a:t>
              </a:r>
            </a:p>
          </p:txBody>
        </p:sp>
        <p:sp>
          <p:nvSpPr>
            <p:cNvPr id="51" name="TextBox 50"/>
            <p:cNvSpPr txBox="1"/>
            <p:nvPr/>
          </p:nvSpPr>
          <p:spPr>
            <a:xfrm>
              <a:off x="9625042" y="4649704"/>
              <a:ext cx="2184028" cy="276999"/>
            </a:xfrm>
            <a:prstGeom prst="rect">
              <a:avLst/>
            </a:prstGeom>
            <a:noFill/>
          </p:spPr>
          <p:txBody>
            <a:bodyPr wrap="square" rtlCol="0">
              <a:spAutoFit/>
            </a:bodyPr>
            <a:lstStyle/>
            <a:p>
              <a:r>
                <a:rPr lang="id-ID" sz="1200" dirty="0">
                  <a:solidFill>
                    <a:schemeClr val="bg1">
                      <a:lumMod val="65000"/>
                    </a:schemeClr>
                  </a:solidFill>
                </a:rPr>
                <a:t>Lorem ipsum dolor sit amet</a:t>
              </a:r>
            </a:p>
          </p:txBody>
        </p:sp>
      </p:grpSp>
    </p:spTree>
    <p:extLst>
      <p:ext uri="{BB962C8B-B14F-4D97-AF65-F5344CB8AC3E}">
        <p14:creationId xmlns:p14="http://schemas.microsoft.com/office/powerpoint/2010/main" val="41699361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500" fill="hold"/>
                                        <p:tgtEl>
                                          <p:spTgt spid="43"/>
                                        </p:tgtEl>
                                        <p:attrNameLst>
                                          <p:attrName>ppt_w</p:attrName>
                                        </p:attrNameLst>
                                      </p:cBhvr>
                                      <p:tavLst>
                                        <p:tav tm="0">
                                          <p:val>
                                            <p:fltVal val="0"/>
                                          </p:val>
                                        </p:tav>
                                        <p:tav tm="100000">
                                          <p:val>
                                            <p:strVal val="#ppt_w"/>
                                          </p:val>
                                        </p:tav>
                                      </p:tavLst>
                                    </p:anim>
                                    <p:anim calcmode="lin" valueType="num">
                                      <p:cBhvr>
                                        <p:cTn id="30" dur="500" fill="hold"/>
                                        <p:tgtEl>
                                          <p:spTgt spid="43"/>
                                        </p:tgtEl>
                                        <p:attrNameLst>
                                          <p:attrName>ppt_h</p:attrName>
                                        </p:attrNameLst>
                                      </p:cBhvr>
                                      <p:tavLst>
                                        <p:tav tm="0">
                                          <p:val>
                                            <p:fltVal val="0"/>
                                          </p:val>
                                        </p:tav>
                                        <p:tav tm="100000">
                                          <p:val>
                                            <p:strVal val="#ppt_h"/>
                                          </p:val>
                                        </p:tav>
                                      </p:tavLst>
                                    </p:anim>
                                    <p:animEffect transition="in" filter="fade">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44"/>
                                        </p:tgtEl>
                                        <p:attrNameLst>
                                          <p:attrName>style.visibility</p:attrName>
                                        </p:attrNameLst>
                                      </p:cBhvr>
                                      <p:to>
                                        <p:strVal val="visible"/>
                                      </p:to>
                                    </p:set>
                                    <p:anim calcmode="lin" valueType="num">
                                      <p:cBhvr>
                                        <p:cTn id="38" dur="500" fill="hold"/>
                                        <p:tgtEl>
                                          <p:spTgt spid="44"/>
                                        </p:tgtEl>
                                        <p:attrNameLst>
                                          <p:attrName>ppt_w</p:attrName>
                                        </p:attrNameLst>
                                      </p:cBhvr>
                                      <p:tavLst>
                                        <p:tav tm="0">
                                          <p:val>
                                            <p:fltVal val="0"/>
                                          </p:val>
                                        </p:tav>
                                        <p:tav tm="100000">
                                          <p:val>
                                            <p:strVal val="#ppt_w"/>
                                          </p:val>
                                        </p:tav>
                                      </p:tavLst>
                                    </p:anim>
                                    <p:anim calcmode="lin" valueType="num">
                                      <p:cBhvr>
                                        <p:cTn id="39" dur="500" fill="hold"/>
                                        <p:tgtEl>
                                          <p:spTgt spid="44"/>
                                        </p:tgtEl>
                                        <p:attrNameLst>
                                          <p:attrName>ppt_h</p:attrName>
                                        </p:attrNameLst>
                                      </p:cBhvr>
                                      <p:tavLst>
                                        <p:tav tm="0">
                                          <p:val>
                                            <p:fltVal val="0"/>
                                          </p:val>
                                        </p:tav>
                                        <p:tav tm="100000">
                                          <p:val>
                                            <p:strVal val="#ppt_h"/>
                                          </p:val>
                                        </p:tav>
                                      </p:tavLst>
                                    </p:anim>
                                    <p:animEffect transition="in" filter="fade">
                                      <p:cBhvr>
                                        <p:cTn id="40" dur="500"/>
                                        <p:tgtEl>
                                          <p:spTgt spid="44"/>
                                        </p:tgtEl>
                                      </p:cBhvr>
                                    </p:animEffect>
                                  </p:childTnLst>
                                </p:cTn>
                              </p:par>
                              <p:par>
                                <p:cTn id="41" presetID="22" presetClass="entr" presetSubtype="8"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4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in </a:t>
            </a:r>
            <a:r>
              <a:rPr lang="id-ID" b="1" i="1" spc="-300" dirty="0">
                <a:solidFill>
                  <a:schemeClr val="tx1">
                    <a:lumMod val="65000"/>
                    <a:lumOff val="35000"/>
                  </a:schemeClr>
                </a:solidFill>
                <a:latin typeface="Neris Light" panose="00000400000000000000" pitchFamily="50" charset="0"/>
              </a:rPr>
              <a:t>England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7" name="Group 16"/>
          <p:cNvGrpSpPr/>
          <p:nvPr/>
        </p:nvGrpSpPr>
        <p:grpSpPr>
          <a:xfrm>
            <a:off x="3827417" y="1673249"/>
            <a:ext cx="3467133" cy="4637320"/>
            <a:chOff x="673067" y="1898408"/>
            <a:chExt cx="3467133" cy="4637320"/>
          </a:xfrm>
        </p:grpSpPr>
        <p:sp>
          <p:nvSpPr>
            <p:cNvPr id="5" name="Freeform 5"/>
            <p:cNvSpPr>
              <a:spLocks noEditPoints="1"/>
            </p:cNvSpPr>
            <p:nvPr/>
          </p:nvSpPr>
          <p:spPr bwMode="auto">
            <a:xfrm>
              <a:off x="2246945" y="1898408"/>
              <a:ext cx="812490" cy="1009223"/>
            </a:xfrm>
            <a:custGeom>
              <a:avLst/>
              <a:gdLst>
                <a:gd name="T0" fmla="*/ 151 w 318"/>
                <a:gd name="T1" fmla="*/ 39 h 395"/>
                <a:gd name="T2" fmla="*/ 141 w 318"/>
                <a:gd name="T3" fmla="*/ 36 h 395"/>
                <a:gd name="T4" fmla="*/ 147 w 318"/>
                <a:gd name="T5" fmla="*/ 33 h 395"/>
                <a:gd name="T6" fmla="*/ 114 w 318"/>
                <a:gd name="T7" fmla="*/ 7 h 395"/>
                <a:gd name="T8" fmla="*/ 114 w 318"/>
                <a:gd name="T9" fmla="*/ 13 h 395"/>
                <a:gd name="T10" fmla="*/ 125 w 318"/>
                <a:gd name="T11" fmla="*/ 25 h 395"/>
                <a:gd name="T12" fmla="*/ 136 w 318"/>
                <a:gd name="T13" fmla="*/ 41 h 395"/>
                <a:gd name="T14" fmla="*/ 148 w 318"/>
                <a:gd name="T15" fmla="*/ 44 h 395"/>
                <a:gd name="T16" fmla="*/ 151 w 318"/>
                <a:gd name="T17" fmla="*/ 56 h 395"/>
                <a:gd name="T18" fmla="*/ 160 w 318"/>
                <a:gd name="T19" fmla="*/ 55 h 395"/>
                <a:gd name="T20" fmla="*/ 173 w 318"/>
                <a:gd name="T21" fmla="*/ 65 h 395"/>
                <a:gd name="T22" fmla="*/ 176 w 318"/>
                <a:gd name="T23" fmla="*/ 74 h 395"/>
                <a:gd name="T24" fmla="*/ 175 w 318"/>
                <a:gd name="T25" fmla="*/ 80 h 395"/>
                <a:gd name="T26" fmla="*/ 178 w 318"/>
                <a:gd name="T27" fmla="*/ 90 h 395"/>
                <a:gd name="T28" fmla="*/ 182 w 318"/>
                <a:gd name="T29" fmla="*/ 101 h 395"/>
                <a:gd name="T30" fmla="*/ 183 w 318"/>
                <a:gd name="T31" fmla="*/ 113 h 395"/>
                <a:gd name="T32" fmla="*/ 179 w 318"/>
                <a:gd name="T33" fmla="*/ 123 h 395"/>
                <a:gd name="T34" fmla="*/ 179 w 318"/>
                <a:gd name="T35" fmla="*/ 125 h 395"/>
                <a:gd name="T36" fmla="*/ 181 w 318"/>
                <a:gd name="T37" fmla="*/ 136 h 395"/>
                <a:gd name="T38" fmla="*/ 187 w 318"/>
                <a:gd name="T39" fmla="*/ 145 h 395"/>
                <a:gd name="T40" fmla="*/ 192 w 318"/>
                <a:gd name="T41" fmla="*/ 173 h 395"/>
                <a:gd name="T42" fmla="*/ 195 w 318"/>
                <a:gd name="T43" fmla="*/ 182 h 395"/>
                <a:gd name="T44" fmla="*/ 188 w 318"/>
                <a:gd name="T45" fmla="*/ 188 h 395"/>
                <a:gd name="T46" fmla="*/ 198 w 318"/>
                <a:gd name="T47" fmla="*/ 200 h 395"/>
                <a:gd name="T48" fmla="*/ 203 w 318"/>
                <a:gd name="T49" fmla="*/ 213 h 395"/>
                <a:gd name="T50" fmla="*/ 209 w 318"/>
                <a:gd name="T51" fmla="*/ 226 h 395"/>
                <a:gd name="T52" fmla="*/ 211 w 318"/>
                <a:gd name="T53" fmla="*/ 230 h 395"/>
                <a:gd name="T54" fmla="*/ 211 w 318"/>
                <a:gd name="T55" fmla="*/ 235 h 395"/>
                <a:gd name="T56" fmla="*/ 216 w 318"/>
                <a:gd name="T57" fmla="*/ 238 h 395"/>
                <a:gd name="T58" fmla="*/ 222 w 318"/>
                <a:gd name="T59" fmla="*/ 247 h 395"/>
                <a:gd name="T60" fmla="*/ 221 w 318"/>
                <a:gd name="T61" fmla="*/ 257 h 395"/>
                <a:gd name="T62" fmla="*/ 221 w 318"/>
                <a:gd name="T63" fmla="*/ 260 h 395"/>
                <a:gd name="T64" fmla="*/ 221 w 318"/>
                <a:gd name="T65" fmla="*/ 268 h 395"/>
                <a:gd name="T66" fmla="*/ 222 w 318"/>
                <a:gd name="T67" fmla="*/ 276 h 395"/>
                <a:gd name="T68" fmla="*/ 226 w 318"/>
                <a:gd name="T69" fmla="*/ 281 h 395"/>
                <a:gd name="T70" fmla="*/ 227 w 318"/>
                <a:gd name="T71" fmla="*/ 288 h 395"/>
                <a:gd name="T72" fmla="*/ 229 w 318"/>
                <a:gd name="T73" fmla="*/ 297 h 395"/>
                <a:gd name="T74" fmla="*/ 232 w 318"/>
                <a:gd name="T75" fmla="*/ 304 h 395"/>
                <a:gd name="T76" fmla="*/ 238 w 318"/>
                <a:gd name="T77" fmla="*/ 312 h 395"/>
                <a:gd name="T78" fmla="*/ 249 w 318"/>
                <a:gd name="T79" fmla="*/ 321 h 395"/>
                <a:gd name="T80" fmla="*/ 248 w 318"/>
                <a:gd name="T81" fmla="*/ 323 h 395"/>
                <a:gd name="T82" fmla="*/ 248 w 318"/>
                <a:gd name="T83" fmla="*/ 330 h 395"/>
                <a:gd name="T84" fmla="*/ 253 w 318"/>
                <a:gd name="T85" fmla="*/ 337 h 395"/>
                <a:gd name="T86" fmla="*/ 253 w 318"/>
                <a:gd name="T87" fmla="*/ 341 h 395"/>
                <a:gd name="T88" fmla="*/ 253 w 318"/>
                <a:gd name="T89" fmla="*/ 342 h 395"/>
                <a:gd name="T90" fmla="*/ 257 w 318"/>
                <a:gd name="T91" fmla="*/ 342 h 395"/>
                <a:gd name="T92" fmla="*/ 263 w 318"/>
                <a:gd name="T93" fmla="*/ 343 h 395"/>
                <a:gd name="T94" fmla="*/ 274 w 318"/>
                <a:gd name="T95" fmla="*/ 348 h 395"/>
                <a:gd name="T96" fmla="*/ 290 w 318"/>
                <a:gd name="T97" fmla="*/ 353 h 395"/>
                <a:gd name="T98" fmla="*/ 302 w 318"/>
                <a:gd name="T99" fmla="*/ 359 h 395"/>
                <a:gd name="T100" fmla="*/ 317 w 318"/>
                <a:gd name="T101" fmla="*/ 362 h 395"/>
                <a:gd name="T102" fmla="*/ 261 w 318"/>
                <a:gd name="T103" fmla="*/ 379 h 395"/>
                <a:gd name="T104" fmla="*/ 204 w 318"/>
                <a:gd name="T105" fmla="*/ 379 h 395"/>
                <a:gd name="T106" fmla="*/ 175 w 318"/>
                <a:gd name="T107" fmla="*/ 377 h 395"/>
                <a:gd name="T108" fmla="*/ 126 w 318"/>
                <a:gd name="T109" fmla="*/ 392 h 395"/>
                <a:gd name="T110" fmla="*/ 63 w 318"/>
                <a:gd name="T111" fmla="*/ 342 h 395"/>
                <a:gd name="T112" fmla="*/ 20 w 318"/>
                <a:gd name="T113" fmla="*/ 286 h 395"/>
                <a:gd name="T114" fmla="*/ 34 w 318"/>
                <a:gd name="T115" fmla="*/ 223 h 395"/>
                <a:gd name="T116" fmla="*/ 4 w 318"/>
                <a:gd name="T117" fmla="*/ 172 h 395"/>
                <a:gd name="T118" fmla="*/ 59 w 318"/>
                <a:gd name="T119" fmla="*/ 119 h 395"/>
                <a:gd name="T120" fmla="*/ 77 w 318"/>
                <a:gd name="T121" fmla="*/ 4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395">
                  <a:moveTo>
                    <a:pt x="147" y="34"/>
                  </a:moveTo>
                  <a:lnTo>
                    <a:pt x="147" y="34"/>
                  </a:lnTo>
                  <a:lnTo>
                    <a:pt x="148" y="34"/>
                  </a:lnTo>
                  <a:lnTo>
                    <a:pt x="148" y="33"/>
                  </a:lnTo>
                  <a:lnTo>
                    <a:pt x="148" y="33"/>
                  </a:lnTo>
                  <a:lnTo>
                    <a:pt x="148" y="34"/>
                  </a:lnTo>
                  <a:lnTo>
                    <a:pt x="149" y="35"/>
                  </a:lnTo>
                  <a:lnTo>
                    <a:pt x="150" y="35"/>
                  </a:lnTo>
                  <a:lnTo>
                    <a:pt x="150" y="34"/>
                  </a:lnTo>
                  <a:lnTo>
                    <a:pt x="151" y="34"/>
                  </a:lnTo>
                  <a:lnTo>
                    <a:pt x="152" y="35"/>
                  </a:lnTo>
                  <a:lnTo>
                    <a:pt x="151" y="35"/>
                  </a:lnTo>
                  <a:lnTo>
                    <a:pt x="151" y="36"/>
                  </a:lnTo>
                  <a:lnTo>
                    <a:pt x="150" y="37"/>
                  </a:lnTo>
                  <a:lnTo>
                    <a:pt x="151" y="39"/>
                  </a:lnTo>
                  <a:lnTo>
                    <a:pt x="151" y="39"/>
                  </a:lnTo>
                  <a:lnTo>
                    <a:pt x="151" y="39"/>
                  </a:lnTo>
                  <a:lnTo>
                    <a:pt x="149" y="39"/>
                  </a:lnTo>
                  <a:lnTo>
                    <a:pt x="148" y="39"/>
                  </a:lnTo>
                  <a:lnTo>
                    <a:pt x="148" y="39"/>
                  </a:lnTo>
                  <a:lnTo>
                    <a:pt x="148" y="39"/>
                  </a:lnTo>
                  <a:lnTo>
                    <a:pt x="148" y="39"/>
                  </a:lnTo>
                  <a:lnTo>
                    <a:pt x="147" y="39"/>
                  </a:lnTo>
                  <a:lnTo>
                    <a:pt x="146" y="39"/>
                  </a:lnTo>
                  <a:lnTo>
                    <a:pt x="146" y="37"/>
                  </a:lnTo>
                  <a:lnTo>
                    <a:pt x="145" y="36"/>
                  </a:lnTo>
                  <a:lnTo>
                    <a:pt x="144" y="36"/>
                  </a:lnTo>
                  <a:lnTo>
                    <a:pt x="144" y="35"/>
                  </a:lnTo>
                  <a:lnTo>
                    <a:pt x="142" y="35"/>
                  </a:lnTo>
                  <a:lnTo>
                    <a:pt x="141" y="36"/>
                  </a:lnTo>
                  <a:lnTo>
                    <a:pt x="140" y="37"/>
                  </a:lnTo>
                  <a:lnTo>
                    <a:pt x="140" y="37"/>
                  </a:lnTo>
                  <a:lnTo>
                    <a:pt x="139" y="36"/>
                  </a:lnTo>
                  <a:lnTo>
                    <a:pt x="138" y="35"/>
                  </a:lnTo>
                  <a:lnTo>
                    <a:pt x="138" y="34"/>
                  </a:lnTo>
                  <a:lnTo>
                    <a:pt x="139" y="34"/>
                  </a:lnTo>
                  <a:lnTo>
                    <a:pt x="140" y="34"/>
                  </a:lnTo>
                  <a:lnTo>
                    <a:pt x="140" y="34"/>
                  </a:lnTo>
                  <a:lnTo>
                    <a:pt x="142" y="35"/>
                  </a:lnTo>
                  <a:lnTo>
                    <a:pt x="143" y="35"/>
                  </a:lnTo>
                  <a:lnTo>
                    <a:pt x="145" y="35"/>
                  </a:lnTo>
                  <a:lnTo>
                    <a:pt x="146" y="34"/>
                  </a:lnTo>
                  <a:lnTo>
                    <a:pt x="146" y="34"/>
                  </a:lnTo>
                  <a:lnTo>
                    <a:pt x="146" y="34"/>
                  </a:lnTo>
                  <a:lnTo>
                    <a:pt x="147" y="33"/>
                  </a:lnTo>
                  <a:lnTo>
                    <a:pt x="148" y="33"/>
                  </a:lnTo>
                  <a:lnTo>
                    <a:pt x="147" y="34"/>
                  </a:lnTo>
                  <a:close/>
                  <a:moveTo>
                    <a:pt x="109" y="0"/>
                  </a:moveTo>
                  <a:lnTo>
                    <a:pt x="109" y="0"/>
                  </a:lnTo>
                  <a:lnTo>
                    <a:pt x="109" y="0"/>
                  </a:lnTo>
                  <a:lnTo>
                    <a:pt x="110" y="0"/>
                  </a:lnTo>
                  <a:lnTo>
                    <a:pt x="110" y="1"/>
                  </a:lnTo>
                  <a:lnTo>
                    <a:pt x="111" y="2"/>
                  </a:lnTo>
                  <a:lnTo>
                    <a:pt x="112" y="3"/>
                  </a:lnTo>
                  <a:lnTo>
                    <a:pt x="112" y="3"/>
                  </a:lnTo>
                  <a:lnTo>
                    <a:pt x="113" y="4"/>
                  </a:lnTo>
                  <a:lnTo>
                    <a:pt x="113" y="5"/>
                  </a:lnTo>
                  <a:lnTo>
                    <a:pt x="114" y="5"/>
                  </a:lnTo>
                  <a:lnTo>
                    <a:pt x="114" y="6"/>
                  </a:lnTo>
                  <a:lnTo>
                    <a:pt x="114" y="7"/>
                  </a:lnTo>
                  <a:lnTo>
                    <a:pt x="114" y="7"/>
                  </a:lnTo>
                  <a:lnTo>
                    <a:pt x="114" y="7"/>
                  </a:lnTo>
                  <a:lnTo>
                    <a:pt x="114" y="8"/>
                  </a:lnTo>
                  <a:lnTo>
                    <a:pt x="115" y="9"/>
                  </a:lnTo>
                  <a:lnTo>
                    <a:pt x="115" y="9"/>
                  </a:lnTo>
                  <a:lnTo>
                    <a:pt x="115" y="9"/>
                  </a:lnTo>
                  <a:lnTo>
                    <a:pt x="115" y="10"/>
                  </a:lnTo>
                  <a:lnTo>
                    <a:pt x="115" y="10"/>
                  </a:lnTo>
                  <a:lnTo>
                    <a:pt x="114" y="10"/>
                  </a:lnTo>
                  <a:lnTo>
                    <a:pt x="114" y="11"/>
                  </a:lnTo>
                  <a:lnTo>
                    <a:pt x="113" y="11"/>
                  </a:lnTo>
                  <a:lnTo>
                    <a:pt x="113" y="12"/>
                  </a:lnTo>
                  <a:lnTo>
                    <a:pt x="114" y="12"/>
                  </a:lnTo>
                  <a:lnTo>
                    <a:pt x="114" y="12"/>
                  </a:lnTo>
                  <a:lnTo>
                    <a:pt x="114" y="13"/>
                  </a:lnTo>
                  <a:lnTo>
                    <a:pt x="114" y="13"/>
                  </a:lnTo>
                  <a:lnTo>
                    <a:pt x="115" y="12"/>
                  </a:lnTo>
                  <a:lnTo>
                    <a:pt x="115" y="12"/>
                  </a:lnTo>
                  <a:lnTo>
                    <a:pt x="116" y="13"/>
                  </a:lnTo>
                  <a:lnTo>
                    <a:pt x="117" y="15"/>
                  </a:lnTo>
                  <a:lnTo>
                    <a:pt x="118" y="16"/>
                  </a:lnTo>
                  <a:lnTo>
                    <a:pt x="118" y="17"/>
                  </a:lnTo>
                  <a:lnTo>
                    <a:pt x="118" y="17"/>
                  </a:lnTo>
                  <a:lnTo>
                    <a:pt x="118" y="18"/>
                  </a:lnTo>
                  <a:lnTo>
                    <a:pt x="120" y="19"/>
                  </a:lnTo>
                  <a:lnTo>
                    <a:pt x="120" y="20"/>
                  </a:lnTo>
                  <a:lnTo>
                    <a:pt x="121" y="21"/>
                  </a:lnTo>
                  <a:lnTo>
                    <a:pt x="122" y="22"/>
                  </a:lnTo>
                  <a:lnTo>
                    <a:pt x="122" y="22"/>
                  </a:lnTo>
                  <a:lnTo>
                    <a:pt x="125" y="25"/>
                  </a:lnTo>
                  <a:lnTo>
                    <a:pt x="127" y="26"/>
                  </a:lnTo>
                  <a:lnTo>
                    <a:pt x="127" y="27"/>
                  </a:lnTo>
                  <a:lnTo>
                    <a:pt x="127" y="28"/>
                  </a:lnTo>
                  <a:lnTo>
                    <a:pt x="128" y="29"/>
                  </a:lnTo>
                  <a:lnTo>
                    <a:pt x="130" y="29"/>
                  </a:lnTo>
                  <a:lnTo>
                    <a:pt x="131" y="31"/>
                  </a:lnTo>
                  <a:lnTo>
                    <a:pt x="132" y="31"/>
                  </a:lnTo>
                  <a:lnTo>
                    <a:pt x="132" y="31"/>
                  </a:lnTo>
                  <a:lnTo>
                    <a:pt x="132" y="31"/>
                  </a:lnTo>
                  <a:lnTo>
                    <a:pt x="134" y="33"/>
                  </a:lnTo>
                  <a:lnTo>
                    <a:pt x="134" y="34"/>
                  </a:lnTo>
                  <a:lnTo>
                    <a:pt x="135" y="35"/>
                  </a:lnTo>
                  <a:lnTo>
                    <a:pt x="135" y="38"/>
                  </a:lnTo>
                  <a:lnTo>
                    <a:pt x="136" y="39"/>
                  </a:lnTo>
                  <a:lnTo>
                    <a:pt x="136" y="41"/>
                  </a:lnTo>
                  <a:lnTo>
                    <a:pt x="137" y="42"/>
                  </a:lnTo>
                  <a:lnTo>
                    <a:pt x="137" y="43"/>
                  </a:lnTo>
                  <a:lnTo>
                    <a:pt x="138" y="44"/>
                  </a:lnTo>
                  <a:lnTo>
                    <a:pt x="140" y="44"/>
                  </a:lnTo>
                  <a:lnTo>
                    <a:pt x="140" y="46"/>
                  </a:lnTo>
                  <a:lnTo>
                    <a:pt x="140" y="47"/>
                  </a:lnTo>
                  <a:lnTo>
                    <a:pt x="140" y="47"/>
                  </a:lnTo>
                  <a:lnTo>
                    <a:pt x="140" y="47"/>
                  </a:lnTo>
                  <a:lnTo>
                    <a:pt x="142" y="48"/>
                  </a:lnTo>
                  <a:lnTo>
                    <a:pt x="144" y="49"/>
                  </a:lnTo>
                  <a:lnTo>
                    <a:pt x="144" y="49"/>
                  </a:lnTo>
                  <a:lnTo>
                    <a:pt x="146" y="49"/>
                  </a:lnTo>
                  <a:lnTo>
                    <a:pt x="147" y="48"/>
                  </a:lnTo>
                  <a:lnTo>
                    <a:pt x="148" y="45"/>
                  </a:lnTo>
                  <a:lnTo>
                    <a:pt x="148" y="44"/>
                  </a:lnTo>
                  <a:lnTo>
                    <a:pt x="148" y="44"/>
                  </a:lnTo>
                  <a:lnTo>
                    <a:pt x="148" y="44"/>
                  </a:lnTo>
                  <a:lnTo>
                    <a:pt x="148" y="43"/>
                  </a:lnTo>
                  <a:lnTo>
                    <a:pt x="148" y="43"/>
                  </a:lnTo>
                  <a:lnTo>
                    <a:pt x="148" y="43"/>
                  </a:lnTo>
                  <a:lnTo>
                    <a:pt x="149" y="43"/>
                  </a:lnTo>
                  <a:lnTo>
                    <a:pt x="150" y="48"/>
                  </a:lnTo>
                  <a:lnTo>
                    <a:pt x="153" y="52"/>
                  </a:lnTo>
                  <a:lnTo>
                    <a:pt x="153" y="52"/>
                  </a:lnTo>
                  <a:lnTo>
                    <a:pt x="152" y="54"/>
                  </a:lnTo>
                  <a:lnTo>
                    <a:pt x="152" y="55"/>
                  </a:lnTo>
                  <a:lnTo>
                    <a:pt x="150" y="55"/>
                  </a:lnTo>
                  <a:lnTo>
                    <a:pt x="150" y="55"/>
                  </a:lnTo>
                  <a:lnTo>
                    <a:pt x="150" y="55"/>
                  </a:lnTo>
                  <a:lnTo>
                    <a:pt x="151" y="56"/>
                  </a:lnTo>
                  <a:lnTo>
                    <a:pt x="151" y="57"/>
                  </a:lnTo>
                  <a:lnTo>
                    <a:pt x="153" y="58"/>
                  </a:lnTo>
                  <a:lnTo>
                    <a:pt x="153" y="58"/>
                  </a:lnTo>
                  <a:lnTo>
                    <a:pt x="153" y="58"/>
                  </a:lnTo>
                  <a:lnTo>
                    <a:pt x="154" y="57"/>
                  </a:lnTo>
                  <a:lnTo>
                    <a:pt x="154" y="57"/>
                  </a:lnTo>
                  <a:lnTo>
                    <a:pt x="154" y="57"/>
                  </a:lnTo>
                  <a:lnTo>
                    <a:pt x="154" y="56"/>
                  </a:lnTo>
                  <a:lnTo>
                    <a:pt x="155" y="56"/>
                  </a:lnTo>
                  <a:lnTo>
                    <a:pt x="156" y="56"/>
                  </a:lnTo>
                  <a:lnTo>
                    <a:pt x="157" y="54"/>
                  </a:lnTo>
                  <a:lnTo>
                    <a:pt x="157" y="54"/>
                  </a:lnTo>
                  <a:lnTo>
                    <a:pt x="158" y="55"/>
                  </a:lnTo>
                  <a:lnTo>
                    <a:pt x="159" y="54"/>
                  </a:lnTo>
                  <a:lnTo>
                    <a:pt x="160" y="55"/>
                  </a:lnTo>
                  <a:lnTo>
                    <a:pt x="160" y="55"/>
                  </a:lnTo>
                  <a:lnTo>
                    <a:pt x="160" y="55"/>
                  </a:lnTo>
                  <a:lnTo>
                    <a:pt x="161" y="56"/>
                  </a:lnTo>
                  <a:lnTo>
                    <a:pt x="164" y="57"/>
                  </a:lnTo>
                  <a:lnTo>
                    <a:pt x="165" y="58"/>
                  </a:lnTo>
                  <a:lnTo>
                    <a:pt x="165" y="58"/>
                  </a:lnTo>
                  <a:lnTo>
                    <a:pt x="166" y="59"/>
                  </a:lnTo>
                  <a:lnTo>
                    <a:pt x="167" y="61"/>
                  </a:lnTo>
                  <a:lnTo>
                    <a:pt x="167" y="61"/>
                  </a:lnTo>
                  <a:lnTo>
                    <a:pt x="168" y="61"/>
                  </a:lnTo>
                  <a:lnTo>
                    <a:pt x="170" y="64"/>
                  </a:lnTo>
                  <a:lnTo>
                    <a:pt x="170" y="64"/>
                  </a:lnTo>
                  <a:lnTo>
                    <a:pt x="172" y="65"/>
                  </a:lnTo>
                  <a:lnTo>
                    <a:pt x="172" y="65"/>
                  </a:lnTo>
                  <a:lnTo>
                    <a:pt x="173" y="65"/>
                  </a:lnTo>
                  <a:lnTo>
                    <a:pt x="173" y="65"/>
                  </a:lnTo>
                  <a:lnTo>
                    <a:pt x="173" y="65"/>
                  </a:lnTo>
                  <a:lnTo>
                    <a:pt x="174" y="66"/>
                  </a:lnTo>
                  <a:lnTo>
                    <a:pt x="174" y="66"/>
                  </a:lnTo>
                  <a:lnTo>
                    <a:pt x="174" y="66"/>
                  </a:lnTo>
                  <a:lnTo>
                    <a:pt x="174" y="67"/>
                  </a:lnTo>
                  <a:lnTo>
                    <a:pt x="173" y="67"/>
                  </a:lnTo>
                  <a:lnTo>
                    <a:pt x="173" y="67"/>
                  </a:lnTo>
                  <a:lnTo>
                    <a:pt x="173" y="69"/>
                  </a:lnTo>
                  <a:lnTo>
                    <a:pt x="174" y="70"/>
                  </a:lnTo>
                  <a:lnTo>
                    <a:pt x="174" y="70"/>
                  </a:lnTo>
                  <a:lnTo>
                    <a:pt x="174" y="72"/>
                  </a:lnTo>
                  <a:lnTo>
                    <a:pt x="175" y="73"/>
                  </a:lnTo>
                  <a:lnTo>
                    <a:pt x="176" y="74"/>
                  </a:lnTo>
                  <a:lnTo>
                    <a:pt x="176" y="74"/>
                  </a:lnTo>
                  <a:lnTo>
                    <a:pt x="176" y="74"/>
                  </a:lnTo>
                  <a:lnTo>
                    <a:pt x="177" y="74"/>
                  </a:lnTo>
                  <a:lnTo>
                    <a:pt x="176" y="74"/>
                  </a:lnTo>
                  <a:lnTo>
                    <a:pt x="176" y="74"/>
                  </a:lnTo>
                  <a:lnTo>
                    <a:pt x="176" y="74"/>
                  </a:lnTo>
                  <a:lnTo>
                    <a:pt x="175" y="74"/>
                  </a:lnTo>
                  <a:lnTo>
                    <a:pt x="175" y="74"/>
                  </a:lnTo>
                  <a:lnTo>
                    <a:pt x="174" y="77"/>
                  </a:lnTo>
                  <a:lnTo>
                    <a:pt x="174" y="78"/>
                  </a:lnTo>
                  <a:lnTo>
                    <a:pt x="174" y="78"/>
                  </a:lnTo>
                  <a:lnTo>
                    <a:pt x="174" y="78"/>
                  </a:lnTo>
                  <a:lnTo>
                    <a:pt x="174" y="78"/>
                  </a:lnTo>
                  <a:lnTo>
                    <a:pt x="174" y="79"/>
                  </a:lnTo>
                  <a:lnTo>
                    <a:pt x="175" y="80"/>
                  </a:lnTo>
                  <a:lnTo>
                    <a:pt x="175" y="80"/>
                  </a:lnTo>
                  <a:lnTo>
                    <a:pt x="176" y="81"/>
                  </a:lnTo>
                  <a:lnTo>
                    <a:pt x="177" y="82"/>
                  </a:lnTo>
                  <a:lnTo>
                    <a:pt x="177" y="82"/>
                  </a:lnTo>
                  <a:lnTo>
                    <a:pt x="177" y="82"/>
                  </a:lnTo>
                  <a:lnTo>
                    <a:pt x="177" y="83"/>
                  </a:lnTo>
                  <a:lnTo>
                    <a:pt x="179" y="83"/>
                  </a:lnTo>
                  <a:lnTo>
                    <a:pt x="179" y="83"/>
                  </a:lnTo>
                  <a:lnTo>
                    <a:pt x="178" y="85"/>
                  </a:lnTo>
                  <a:lnTo>
                    <a:pt x="178" y="86"/>
                  </a:lnTo>
                  <a:lnTo>
                    <a:pt x="178" y="86"/>
                  </a:lnTo>
                  <a:lnTo>
                    <a:pt x="178" y="87"/>
                  </a:lnTo>
                  <a:lnTo>
                    <a:pt x="178" y="87"/>
                  </a:lnTo>
                  <a:lnTo>
                    <a:pt x="178" y="88"/>
                  </a:lnTo>
                  <a:lnTo>
                    <a:pt x="178" y="89"/>
                  </a:lnTo>
                  <a:lnTo>
                    <a:pt x="178" y="90"/>
                  </a:lnTo>
                  <a:lnTo>
                    <a:pt x="179" y="91"/>
                  </a:lnTo>
                  <a:lnTo>
                    <a:pt x="180" y="91"/>
                  </a:lnTo>
                  <a:lnTo>
                    <a:pt x="181" y="91"/>
                  </a:lnTo>
                  <a:lnTo>
                    <a:pt x="182" y="91"/>
                  </a:lnTo>
                  <a:lnTo>
                    <a:pt x="182" y="92"/>
                  </a:lnTo>
                  <a:lnTo>
                    <a:pt x="182" y="94"/>
                  </a:lnTo>
                  <a:lnTo>
                    <a:pt x="182" y="94"/>
                  </a:lnTo>
                  <a:lnTo>
                    <a:pt x="182" y="96"/>
                  </a:lnTo>
                  <a:lnTo>
                    <a:pt x="182" y="96"/>
                  </a:lnTo>
                  <a:lnTo>
                    <a:pt x="182" y="99"/>
                  </a:lnTo>
                  <a:lnTo>
                    <a:pt x="182" y="99"/>
                  </a:lnTo>
                  <a:lnTo>
                    <a:pt x="183" y="100"/>
                  </a:lnTo>
                  <a:lnTo>
                    <a:pt x="183" y="100"/>
                  </a:lnTo>
                  <a:lnTo>
                    <a:pt x="182" y="101"/>
                  </a:lnTo>
                  <a:lnTo>
                    <a:pt x="182" y="101"/>
                  </a:lnTo>
                  <a:lnTo>
                    <a:pt x="182" y="102"/>
                  </a:lnTo>
                  <a:lnTo>
                    <a:pt x="182" y="102"/>
                  </a:lnTo>
                  <a:lnTo>
                    <a:pt x="183" y="103"/>
                  </a:lnTo>
                  <a:lnTo>
                    <a:pt x="183" y="104"/>
                  </a:lnTo>
                  <a:lnTo>
                    <a:pt x="183" y="105"/>
                  </a:lnTo>
                  <a:lnTo>
                    <a:pt x="182" y="105"/>
                  </a:lnTo>
                  <a:lnTo>
                    <a:pt x="182" y="106"/>
                  </a:lnTo>
                  <a:lnTo>
                    <a:pt x="182" y="107"/>
                  </a:lnTo>
                  <a:lnTo>
                    <a:pt x="182" y="107"/>
                  </a:lnTo>
                  <a:lnTo>
                    <a:pt x="183" y="109"/>
                  </a:lnTo>
                  <a:lnTo>
                    <a:pt x="183" y="109"/>
                  </a:lnTo>
                  <a:lnTo>
                    <a:pt x="184" y="109"/>
                  </a:lnTo>
                  <a:lnTo>
                    <a:pt x="184" y="111"/>
                  </a:lnTo>
                  <a:lnTo>
                    <a:pt x="183" y="111"/>
                  </a:lnTo>
                  <a:lnTo>
                    <a:pt x="183" y="113"/>
                  </a:lnTo>
                  <a:lnTo>
                    <a:pt x="183" y="113"/>
                  </a:lnTo>
                  <a:lnTo>
                    <a:pt x="183" y="113"/>
                  </a:lnTo>
                  <a:lnTo>
                    <a:pt x="183" y="114"/>
                  </a:lnTo>
                  <a:lnTo>
                    <a:pt x="183" y="116"/>
                  </a:lnTo>
                  <a:lnTo>
                    <a:pt x="183" y="117"/>
                  </a:lnTo>
                  <a:lnTo>
                    <a:pt x="183" y="117"/>
                  </a:lnTo>
                  <a:lnTo>
                    <a:pt x="183" y="117"/>
                  </a:lnTo>
                  <a:lnTo>
                    <a:pt x="182" y="117"/>
                  </a:lnTo>
                  <a:lnTo>
                    <a:pt x="181" y="119"/>
                  </a:lnTo>
                  <a:lnTo>
                    <a:pt x="181" y="121"/>
                  </a:lnTo>
                  <a:lnTo>
                    <a:pt x="180" y="121"/>
                  </a:lnTo>
                  <a:lnTo>
                    <a:pt x="179" y="122"/>
                  </a:lnTo>
                  <a:lnTo>
                    <a:pt x="179" y="122"/>
                  </a:lnTo>
                  <a:lnTo>
                    <a:pt x="179" y="123"/>
                  </a:lnTo>
                  <a:lnTo>
                    <a:pt x="179" y="123"/>
                  </a:lnTo>
                  <a:lnTo>
                    <a:pt x="178" y="123"/>
                  </a:lnTo>
                  <a:lnTo>
                    <a:pt x="178" y="122"/>
                  </a:lnTo>
                  <a:lnTo>
                    <a:pt x="177" y="122"/>
                  </a:lnTo>
                  <a:lnTo>
                    <a:pt x="178" y="122"/>
                  </a:lnTo>
                  <a:lnTo>
                    <a:pt x="178" y="122"/>
                  </a:lnTo>
                  <a:lnTo>
                    <a:pt x="176" y="122"/>
                  </a:lnTo>
                  <a:lnTo>
                    <a:pt x="176" y="122"/>
                  </a:lnTo>
                  <a:lnTo>
                    <a:pt x="177" y="122"/>
                  </a:lnTo>
                  <a:lnTo>
                    <a:pt x="177" y="122"/>
                  </a:lnTo>
                  <a:lnTo>
                    <a:pt x="177" y="123"/>
                  </a:lnTo>
                  <a:lnTo>
                    <a:pt x="178" y="125"/>
                  </a:lnTo>
                  <a:lnTo>
                    <a:pt x="178" y="124"/>
                  </a:lnTo>
                  <a:lnTo>
                    <a:pt x="178" y="123"/>
                  </a:lnTo>
                  <a:lnTo>
                    <a:pt x="179" y="123"/>
                  </a:lnTo>
                  <a:lnTo>
                    <a:pt x="179" y="125"/>
                  </a:lnTo>
                  <a:lnTo>
                    <a:pt x="179" y="126"/>
                  </a:lnTo>
                  <a:lnTo>
                    <a:pt x="179" y="126"/>
                  </a:lnTo>
                  <a:lnTo>
                    <a:pt x="179" y="126"/>
                  </a:lnTo>
                  <a:lnTo>
                    <a:pt x="179" y="127"/>
                  </a:lnTo>
                  <a:lnTo>
                    <a:pt x="180" y="130"/>
                  </a:lnTo>
                  <a:lnTo>
                    <a:pt x="180" y="130"/>
                  </a:lnTo>
                  <a:lnTo>
                    <a:pt x="180" y="131"/>
                  </a:lnTo>
                  <a:lnTo>
                    <a:pt x="180" y="131"/>
                  </a:lnTo>
                  <a:lnTo>
                    <a:pt x="182" y="134"/>
                  </a:lnTo>
                  <a:lnTo>
                    <a:pt x="183" y="136"/>
                  </a:lnTo>
                  <a:lnTo>
                    <a:pt x="183" y="137"/>
                  </a:lnTo>
                  <a:lnTo>
                    <a:pt x="183" y="137"/>
                  </a:lnTo>
                  <a:lnTo>
                    <a:pt x="182" y="136"/>
                  </a:lnTo>
                  <a:lnTo>
                    <a:pt x="181" y="136"/>
                  </a:lnTo>
                  <a:lnTo>
                    <a:pt x="181" y="136"/>
                  </a:lnTo>
                  <a:lnTo>
                    <a:pt x="182" y="137"/>
                  </a:lnTo>
                  <a:lnTo>
                    <a:pt x="183" y="137"/>
                  </a:lnTo>
                  <a:lnTo>
                    <a:pt x="184" y="137"/>
                  </a:lnTo>
                  <a:lnTo>
                    <a:pt x="184" y="137"/>
                  </a:lnTo>
                  <a:lnTo>
                    <a:pt x="184" y="137"/>
                  </a:lnTo>
                  <a:lnTo>
                    <a:pt x="185" y="137"/>
                  </a:lnTo>
                  <a:lnTo>
                    <a:pt x="185" y="137"/>
                  </a:lnTo>
                  <a:lnTo>
                    <a:pt x="185" y="137"/>
                  </a:lnTo>
                  <a:lnTo>
                    <a:pt x="186" y="138"/>
                  </a:lnTo>
                  <a:lnTo>
                    <a:pt x="187" y="139"/>
                  </a:lnTo>
                  <a:lnTo>
                    <a:pt x="187" y="140"/>
                  </a:lnTo>
                  <a:lnTo>
                    <a:pt x="188" y="141"/>
                  </a:lnTo>
                  <a:lnTo>
                    <a:pt x="188" y="144"/>
                  </a:lnTo>
                  <a:lnTo>
                    <a:pt x="188" y="145"/>
                  </a:lnTo>
                  <a:lnTo>
                    <a:pt x="187" y="145"/>
                  </a:lnTo>
                  <a:lnTo>
                    <a:pt x="187" y="146"/>
                  </a:lnTo>
                  <a:lnTo>
                    <a:pt x="187" y="147"/>
                  </a:lnTo>
                  <a:lnTo>
                    <a:pt x="186" y="148"/>
                  </a:lnTo>
                  <a:lnTo>
                    <a:pt x="186" y="148"/>
                  </a:lnTo>
                  <a:lnTo>
                    <a:pt x="185" y="151"/>
                  </a:lnTo>
                  <a:lnTo>
                    <a:pt x="185" y="155"/>
                  </a:lnTo>
                  <a:lnTo>
                    <a:pt x="187" y="161"/>
                  </a:lnTo>
                  <a:lnTo>
                    <a:pt x="187" y="163"/>
                  </a:lnTo>
                  <a:lnTo>
                    <a:pt x="188" y="164"/>
                  </a:lnTo>
                  <a:lnTo>
                    <a:pt x="189" y="165"/>
                  </a:lnTo>
                  <a:lnTo>
                    <a:pt x="190" y="166"/>
                  </a:lnTo>
                  <a:lnTo>
                    <a:pt x="192" y="167"/>
                  </a:lnTo>
                  <a:lnTo>
                    <a:pt x="192" y="169"/>
                  </a:lnTo>
                  <a:lnTo>
                    <a:pt x="192" y="171"/>
                  </a:lnTo>
                  <a:lnTo>
                    <a:pt x="192" y="173"/>
                  </a:lnTo>
                  <a:lnTo>
                    <a:pt x="194" y="176"/>
                  </a:lnTo>
                  <a:lnTo>
                    <a:pt x="195" y="177"/>
                  </a:lnTo>
                  <a:lnTo>
                    <a:pt x="195" y="177"/>
                  </a:lnTo>
                  <a:lnTo>
                    <a:pt x="196" y="178"/>
                  </a:lnTo>
                  <a:lnTo>
                    <a:pt x="196" y="178"/>
                  </a:lnTo>
                  <a:lnTo>
                    <a:pt x="196" y="178"/>
                  </a:lnTo>
                  <a:lnTo>
                    <a:pt x="196" y="180"/>
                  </a:lnTo>
                  <a:lnTo>
                    <a:pt x="196" y="181"/>
                  </a:lnTo>
                  <a:lnTo>
                    <a:pt x="197" y="181"/>
                  </a:lnTo>
                  <a:lnTo>
                    <a:pt x="196" y="182"/>
                  </a:lnTo>
                  <a:lnTo>
                    <a:pt x="196" y="182"/>
                  </a:lnTo>
                  <a:lnTo>
                    <a:pt x="196" y="182"/>
                  </a:lnTo>
                  <a:lnTo>
                    <a:pt x="196" y="182"/>
                  </a:lnTo>
                  <a:lnTo>
                    <a:pt x="195" y="182"/>
                  </a:lnTo>
                  <a:lnTo>
                    <a:pt x="195" y="182"/>
                  </a:lnTo>
                  <a:lnTo>
                    <a:pt x="195" y="184"/>
                  </a:lnTo>
                  <a:lnTo>
                    <a:pt x="195" y="184"/>
                  </a:lnTo>
                  <a:lnTo>
                    <a:pt x="193" y="186"/>
                  </a:lnTo>
                  <a:lnTo>
                    <a:pt x="192" y="188"/>
                  </a:lnTo>
                  <a:lnTo>
                    <a:pt x="192" y="187"/>
                  </a:lnTo>
                  <a:lnTo>
                    <a:pt x="191" y="188"/>
                  </a:lnTo>
                  <a:lnTo>
                    <a:pt x="190" y="188"/>
                  </a:lnTo>
                  <a:lnTo>
                    <a:pt x="188" y="187"/>
                  </a:lnTo>
                  <a:lnTo>
                    <a:pt x="187" y="187"/>
                  </a:lnTo>
                  <a:lnTo>
                    <a:pt x="187" y="187"/>
                  </a:lnTo>
                  <a:lnTo>
                    <a:pt x="186" y="187"/>
                  </a:lnTo>
                  <a:lnTo>
                    <a:pt x="186" y="187"/>
                  </a:lnTo>
                  <a:lnTo>
                    <a:pt x="187" y="188"/>
                  </a:lnTo>
                  <a:lnTo>
                    <a:pt x="188" y="188"/>
                  </a:lnTo>
                  <a:lnTo>
                    <a:pt x="188" y="188"/>
                  </a:lnTo>
                  <a:lnTo>
                    <a:pt x="189" y="188"/>
                  </a:lnTo>
                  <a:lnTo>
                    <a:pt x="190" y="188"/>
                  </a:lnTo>
                  <a:lnTo>
                    <a:pt x="192" y="188"/>
                  </a:lnTo>
                  <a:lnTo>
                    <a:pt x="192" y="189"/>
                  </a:lnTo>
                  <a:lnTo>
                    <a:pt x="193" y="191"/>
                  </a:lnTo>
                  <a:lnTo>
                    <a:pt x="194" y="193"/>
                  </a:lnTo>
                  <a:lnTo>
                    <a:pt x="196" y="196"/>
                  </a:lnTo>
                  <a:lnTo>
                    <a:pt x="197" y="198"/>
                  </a:lnTo>
                  <a:lnTo>
                    <a:pt x="198" y="199"/>
                  </a:lnTo>
                  <a:lnTo>
                    <a:pt x="198" y="199"/>
                  </a:lnTo>
                  <a:lnTo>
                    <a:pt x="198" y="200"/>
                  </a:lnTo>
                  <a:lnTo>
                    <a:pt x="198" y="199"/>
                  </a:lnTo>
                  <a:lnTo>
                    <a:pt x="197" y="199"/>
                  </a:lnTo>
                  <a:lnTo>
                    <a:pt x="197" y="199"/>
                  </a:lnTo>
                  <a:lnTo>
                    <a:pt x="198" y="200"/>
                  </a:lnTo>
                  <a:lnTo>
                    <a:pt x="198" y="200"/>
                  </a:lnTo>
                  <a:lnTo>
                    <a:pt x="197" y="201"/>
                  </a:lnTo>
                  <a:lnTo>
                    <a:pt x="197" y="203"/>
                  </a:lnTo>
                  <a:lnTo>
                    <a:pt x="197" y="205"/>
                  </a:lnTo>
                  <a:lnTo>
                    <a:pt x="198" y="206"/>
                  </a:lnTo>
                  <a:lnTo>
                    <a:pt x="198" y="206"/>
                  </a:lnTo>
                  <a:lnTo>
                    <a:pt x="199" y="208"/>
                  </a:lnTo>
                  <a:lnTo>
                    <a:pt x="200" y="210"/>
                  </a:lnTo>
                  <a:lnTo>
                    <a:pt x="200" y="210"/>
                  </a:lnTo>
                  <a:lnTo>
                    <a:pt x="202" y="210"/>
                  </a:lnTo>
                  <a:lnTo>
                    <a:pt x="202" y="211"/>
                  </a:lnTo>
                  <a:lnTo>
                    <a:pt x="202" y="212"/>
                  </a:lnTo>
                  <a:lnTo>
                    <a:pt x="203" y="212"/>
                  </a:lnTo>
                  <a:lnTo>
                    <a:pt x="203" y="212"/>
                  </a:lnTo>
                  <a:lnTo>
                    <a:pt x="203" y="213"/>
                  </a:lnTo>
                  <a:lnTo>
                    <a:pt x="204" y="213"/>
                  </a:lnTo>
                  <a:lnTo>
                    <a:pt x="204" y="214"/>
                  </a:lnTo>
                  <a:lnTo>
                    <a:pt x="205" y="215"/>
                  </a:lnTo>
                  <a:lnTo>
                    <a:pt x="205" y="215"/>
                  </a:lnTo>
                  <a:lnTo>
                    <a:pt x="205" y="215"/>
                  </a:lnTo>
                  <a:lnTo>
                    <a:pt x="205" y="216"/>
                  </a:lnTo>
                  <a:lnTo>
                    <a:pt x="205" y="217"/>
                  </a:lnTo>
                  <a:lnTo>
                    <a:pt x="205" y="219"/>
                  </a:lnTo>
                  <a:lnTo>
                    <a:pt x="207" y="222"/>
                  </a:lnTo>
                  <a:lnTo>
                    <a:pt x="208" y="223"/>
                  </a:lnTo>
                  <a:lnTo>
                    <a:pt x="209" y="223"/>
                  </a:lnTo>
                  <a:lnTo>
                    <a:pt x="209" y="224"/>
                  </a:lnTo>
                  <a:lnTo>
                    <a:pt x="209" y="224"/>
                  </a:lnTo>
                  <a:lnTo>
                    <a:pt x="209" y="225"/>
                  </a:lnTo>
                  <a:lnTo>
                    <a:pt x="209" y="226"/>
                  </a:lnTo>
                  <a:lnTo>
                    <a:pt x="209" y="227"/>
                  </a:lnTo>
                  <a:lnTo>
                    <a:pt x="209" y="228"/>
                  </a:lnTo>
                  <a:lnTo>
                    <a:pt x="209" y="229"/>
                  </a:lnTo>
                  <a:lnTo>
                    <a:pt x="210" y="229"/>
                  </a:lnTo>
                  <a:lnTo>
                    <a:pt x="210" y="230"/>
                  </a:lnTo>
                  <a:lnTo>
                    <a:pt x="211" y="230"/>
                  </a:lnTo>
                  <a:lnTo>
                    <a:pt x="211" y="230"/>
                  </a:lnTo>
                  <a:lnTo>
                    <a:pt x="212" y="230"/>
                  </a:lnTo>
                  <a:lnTo>
                    <a:pt x="212" y="230"/>
                  </a:lnTo>
                  <a:lnTo>
                    <a:pt x="213" y="231"/>
                  </a:lnTo>
                  <a:lnTo>
                    <a:pt x="213" y="231"/>
                  </a:lnTo>
                  <a:lnTo>
                    <a:pt x="213" y="231"/>
                  </a:lnTo>
                  <a:lnTo>
                    <a:pt x="212" y="230"/>
                  </a:lnTo>
                  <a:lnTo>
                    <a:pt x="212" y="230"/>
                  </a:lnTo>
                  <a:lnTo>
                    <a:pt x="211" y="230"/>
                  </a:lnTo>
                  <a:lnTo>
                    <a:pt x="211" y="231"/>
                  </a:lnTo>
                  <a:lnTo>
                    <a:pt x="210" y="231"/>
                  </a:lnTo>
                  <a:lnTo>
                    <a:pt x="209" y="231"/>
                  </a:lnTo>
                  <a:lnTo>
                    <a:pt x="209" y="233"/>
                  </a:lnTo>
                  <a:lnTo>
                    <a:pt x="209" y="233"/>
                  </a:lnTo>
                  <a:lnTo>
                    <a:pt x="209" y="233"/>
                  </a:lnTo>
                  <a:lnTo>
                    <a:pt x="209" y="234"/>
                  </a:lnTo>
                  <a:lnTo>
                    <a:pt x="210" y="234"/>
                  </a:lnTo>
                  <a:lnTo>
                    <a:pt x="210" y="234"/>
                  </a:lnTo>
                  <a:lnTo>
                    <a:pt x="210" y="234"/>
                  </a:lnTo>
                  <a:lnTo>
                    <a:pt x="211" y="234"/>
                  </a:lnTo>
                  <a:lnTo>
                    <a:pt x="212" y="233"/>
                  </a:lnTo>
                  <a:lnTo>
                    <a:pt x="213" y="233"/>
                  </a:lnTo>
                  <a:lnTo>
                    <a:pt x="211" y="234"/>
                  </a:lnTo>
                  <a:lnTo>
                    <a:pt x="211" y="235"/>
                  </a:lnTo>
                  <a:lnTo>
                    <a:pt x="212" y="235"/>
                  </a:lnTo>
                  <a:lnTo>
                    <a:pt x="212" y="236"/>
                  </a:lnTo>
                  <a:lnTo>
                    <a:pt x="212" y="236"/>
                  </a:lnTo>
                  <a:lnTo>
                    <a:pt x="212" y="236"/>
                  </a:lnTo>
                  <a:lnTo>
                    <a:pt x="213" y="237"/>
                  </a:lnTo>
                  <a:lnTo>
                    <a:pt x="213" y="237"/>
                  </a:lnTo>
                  <a:lnTo>
                    <a:pt x="213" y="237"/>
                  </a:lnTo>
                  <a:lnTo>
                    <a:pt x="213" y="238"/>
                  </a:lnTo>
                  <a:lnTo>
                    <a:pt x="215" y="238"/>
                  </a:lnTo>
                  <a:lnTo>
                    <a:pt x="215" y="238"/>
                  </a:lnTo>
                  <a:lnTo>
                    <a:pt x="215" y="238"/>
                  </a:lnTo>
                  <a:lnTo>
                    <a:pt x="216" y="238"/>
                  </a:lnTo>
                  <a:lnTo>
                    <a:pt x="216" y="238"/>
                  </a:lnTo>
                  <a:lnTo>
                    <a:pt x="216" y="238"/>
                  </a:lnTo>
                  <a:lnTo>
                    <a:pt x="216" y="238"/>
                  </a:lnTo>
                  <a:lnTo>
                    <a:pt x="217" y="239"/>
                  </a:lnTo>
                  <a:lnTo>
                    <a:pt x="218" y="239"/>
                  </a:lnTo>
                  <a:lnTo>
                    <a:pt x="217" y="240"/>
                  </a:lnTo>
                  <a:lnTo>
                    <a:pt x="217" y="241"/>
                  </a:lnTo>
                  <a:lnTo>
                    <a:pt x="218" y="242"/>
                  </a:lnTo>
                  <a:lnTo>
                    <a:pt x="218" y="242"/>
                  </a:lnTo>
                  <a:lnTo>
                    <a:pt x="219" y="243"/>
                  </a:lnTo>
                  <a:lnTo>
                    <a:pt x="221" y="243"/>
                  </a:lnTo>
                  <a:lnTo>
                    <a:pt x="221" y="244"/>
                  </a:lnTo>
                  <a:lnTo>
                    <a:pt x="221" y="245"/>
                  </a:lnTo>
                  <a:lnTo>
                    <a:pt x="221" y="245"/>
                  </a:lnTo>
                  <a:lnTo>
                    <a:pt x="222" y="245"/>
                  </a:lnTo>
                  <a:lnTo>
                    <a:pt x="221" y="245"/>
                  </a:lnTo>
                  <a:lnTo>
                    <a:pt x="221" y="247"/>
                  </a:lnTo>
                  <a:lnTo>
                    <a:pt x="222" y="247"/>
                  </a:lnTo>
                  <a:lnTo>
                    <a:pt x="222" y="248"/>
                  </a:lnTo>
                  <a:lnTo>
                    <a:pt x="221" y="248"/>
                  </a:lnTo>
                  <a:lnTo>
                    <a:pt x="221" y="250"/>
                  </a:lnTo>
                  <a:lnTo>
                    <a:pt x="221" y="250"/>
                  </a:lnTo>
                  <a:lnTo>
                    <a:pt x="221" y="251"/>
                  </a:lnTo>
                  <a:lnTo>
                    <a:pt x="220" y="251"/>
                  </a:lnTo>
                  <a:lnTo>
                    <a:pt x="220" y="251"/>
                  </a:lnTo>
                  <a:lnTo>
                    <a:pt x="219" y="254"/>
                  </a:lnTo>
                  <a:lnTo>
                    <a:pt x="219" y="255"/>
                  </a:lnTo>
                  <a:lnTo>
                    <a:pt x="219" y="255"/>
                  </a:lnTo>
                  <a:lnTo>
                    <a:pt x="220" y="256"/>
                  </a:lnTo>
                  <a:lnTo>
                    <a:pt x="219" y="256"/>
                  </a:lnTo>
                  <a:lnTo>
                    <a:pt x="219" y="256"/>
                  </a:lnTo>
                  <a:lnTo>
                    <a:pt x="219" y="257"/>
                  </a:lnTo>
                  <a:lnTo>
                    <a:pt x="221" y="257"/>
                  </a:lnTo>
                  <a:lnTo>
                    <a:pt x="222" y="258"/>
                  </a:lnTo>
                  <a:lnTo>
                    <a:pt x="222" y="258"/>
                  </a:lnTo>
                  <a:lnTo>
                    <a:pt x="221" y="257"/>
                  </a:lnTo>
                  <a:lnTo>
                    <a:pt x="219" y="258"/>
                  </a:lnTo>
                  <a:lnTo>
                    <a:pt x="220" y="259"/>
                  </a:lnTo>
                  <a:lnTo>
                    <a:pt x="220" y="259"/>
                  </a:lnTo>
                  <a:lnTo>
                    <a:pt x="220" y="259"/>
                  </a:lnTo>
                  <a:lnTo>
                    <a:pt x="221" y="260"/>
                  </a:lnTo>
                  <a:lnTo>
                    <a:pt x="221" y="260"/>
                  </a:lnTo>
                  <a:lnTo>
                    <a:pt x="221" y="260"/>
                  </a:lnTo>
                  <a:lnTo>
                    <a:pt x="222" y="259"/>
                  </a:lnTo>
                  <a:lnTo>
                    <a:pt x="222" y="259"/>
                  </a:lnTo>
                  <a:lnTo>
                    <a:pt x="222" y="260"/>
                  </a:lnTo>
                  <a:lnTo>
                    <a:pt x="221" y="260"/>
                  </a:lnTo>
                  <a:lnTo>
                    <a:pt x="221" y="260"/>
                  </a:lnTo>
                  <a:lnTo>
                    <a:pt x="222" y="261"/>
                  </a:lnTo>
                  <a:lnTo>
                    <a:pt x="222" y="261"/>
                  </a:lnTo>
                  <a:lnTo>
                    <a:pt x="222" y="262"/>
                  </a:lnTo>
                  <a:lnTo>
                    <a:pt x="222" y="263"/>
                  </a:lnTo>
                  <a:lnTo>
                    <a:pt x="222" y="263"/>
                  </a:lnTo>
                  <a:lnTo>
                    <a:pt x="221" y="264"/>
                  </a:lnTo>
                  <a:lnTo>
                    <a:pt x="221" y="264"/>
                  </a:lnTo>
                  <a:lnTo>
                    <a:pt x="221" y="264"/>
                  </a:lnTo>
                  <a:lnTo>
                    <a:pt x="220" y="264"/>
                  </a:lnTo>
                  <a:lnTo>
                    <a:pt x="221" y="265"/>
                  </a:lnTo>
                  <a:lnTo>
                    <a:pt x="221" y="266"/>
                  </a:lnTo>
                  <a:lnTo>
                    <a:pt x="220" y="266"/>
                  </a:lnTo>
                  <a:lnTo>
                    <a:pt x="221" y="266"/>
                  </a:lnTo>
                  <a:lnTo>
                    <a:pt x="220" y="267"/>
                  </a:lnTo>
                  <a:lnTo>
                    <a:pt x="221" y="268"/>
                  </a:lnTo>
                  <a:lnTo>
                    <a:pt x="221" y="268"/>
                  </a:lnTo>
                  <a:lnTo>
                    <a:pt x="221" y="269"/>
                  </a:lnTo>
                  <a:lnTo>
                    <a:pt x="221" y="269"/>
                  </a:lnTo>
                  <a:lnTo>
                    <a:pt x="221" y="269"/>
                  </a:lnTo>
                  <a:lnTo>
                    <a:pt x="221" y="269"/>
                  </a:lnTo>
                  <a:lnTo>
                    <a:pt x="222" y="269"/>
                  </a:lnTo>
                  <a:lnTo>
                    <a:pt x="221" y="270"/>
                  </a:lnTo>
                  <a:lnTo>
                    <a:pt x="222" y="271"/>
                  </a:lnTo>
                  <a:lnTo>
                    <a:pt x="221" y="271"/>
                  </a:lnTo>
                  <a:lnTo>
                    <a:pt x="221" y="272"/>
                  </a:lnTo>
                  <a:lnTo>
                    <a:pt x="222" y="273"/>
                  </a:lnTo>
                  <a:lnTo>
                    <a:pt x="222" y="273"/>
                  </a:lnTo>
                  <a:lnTo>
                    <a:pt x="222" y="274"/>
                  </a:lnTo>
                  <a:lnTo>
                    <a:pt x="222" y="274"/>
                  </a:lnTo>
                  <a:lnTo>
                    <a:pt x="222" y="276"/>
                  </a:lnTo>
                  <a:lnTo>
                    <a:pt x="222" y="276"/>
                  </a:lnTo>
                  <a:lnTo>
                    <a:pt x="222" y="276"/>
                  </a:lnTo>
                  <a:lnTo>
                    <a:pt x="222" y="277"/>
                  </a:lnTo>
                  <a:lnTo>
                    <a:pt x="223" y="277"/>
                  </a:lnTo>
                  <a:lnTo>
                    <a:pt x="223" y="278"/>
                  </a:lnTo>
                  <a:lnTo>
                    <a:pt x="223" y="278"/>
                  </a:lnTo>
                  <a:lnTo>
                    <a:pt x="223" y="278"/>
                  </a:lnTo>
                  <a:lnTo>
                    <a:pt x="224" y="278"/>
                  </a:lnTo>
                  <a:lnTo>
                    <a:pt x="224" y="279"/>
                  </a:lnTo>
                  <a:lnTo>
                    <a:pt x="225" y="280"/>
                  </a:lnTo>
                  <a:lnTo>
                    <a:pt x="225" y="280"/>
                  </a:lnTo>
                  <a:lnTo>
                    <a:pt x="225" y="280"/>
                  </a:lnTo>
                  <a:lnTo>
                    <a:pt x="226" y="280"/>
                  </a:lnTo>
                  <a:lnTo>
                    <a:pt x="226" y="281"/>
                  </a:lnTo>
                  <a:lnTo>
                    <a:pt x="226" y="281"/>
                  </a:lnTo>
                  <a:lnTo>
                    <a:pt x="226" y="282"/>
                  </a:lnTo>
                  <a:lnTo>
                    <a:pt x="226" y="282"/>
                  </a:lnTo>
                  <a:lnTo>
                    <a:pt x="226" y="282"/>
                  </a:lnTo>
                  <a:lnTo>
                    <a:pt x="226" y="282"/>
                  </a:lnTo>
                  <a:lnTo>
                    <a:pt x="226" y="282"/>
                  </a:lnTo>
                  <a:lnTo>
                    <a:pt x="226" y="283"/>
                  </a:lnTo>
                  <a:lnTo>
                    <a:pt x="226" y="284"/>
                  </a:lnTo>
                  <a:lnTo>
                    <a:pt x="226" y="285"/>
                  </a:lnTo>
                  <a:lnTo>
                    <a:pt x="227" y="285"/>
                  </a:lnTo>
                  <a:lnTo>
                    <a:pt x="227" y="286"/>
                  </a:lnTo>
                  <a:lnTo>
                    <a:pt x="227" y="286"/>
                  </a:lnTo>
                  <a:lnTo>
                    <a:pt x="227" y="286"/>
                  </a:lnTo>
                  <a:lnTo>
                    <a:pt x="227" y="288"/>
                  </a:lnTo>
                  <a:lnTo>
                    <a:pt x="227" y="288"/>
                  </a:lnTo>
                  <a:lnTo>
                    <a:pt x="227" y="288"/>
                  </a:lnTo>
                  <a:lnTo>
                    <a:pt x="228" y="289"/>
                  </a:lnTo>
                  <a:lnTo>
                    <a:pt x="228" y="289"/>
                  </a:lnTo>
                  <a:lnTo>
                    <a:pt x="229" y="290"/>
                  </a:lnTo>
                  <a:lnTo>
                    <a:pt x="229" y="290"/>
                  </a:lnTo>
                  <a:lnTo>
                    <a:pt x="229" y="290"/>
                  </a:lnTo>
                  <a:lnTo>
                    <a:pt x="229" y="292"/>
                  </a:lnTo>
                  <a:lnTo>
                    <a:pt x="229" y="292"/>
                  </a:lnTo>
                  <a:lnTo>
                    <a:pt x="229" y="293"/>
                  </a:lnTo>
                  <a:lnTo>
                    <a:pt x="229" y="293"/>
                  </a:lnTo>
                  <a:lnTo>
                    <a:pt x="229" y="293"/>
                  </a:lnTo>
                  <a:lnTo>
                    <a:pt x="229" y="294"/>
                  </a:lnTo>
                  <a:lnTo>
                    <a:pt x="229" y="295"/>
                  </a:lnTo>
                  <a:lnTo>
                    <a:pt x="229" y="296"/>
                  </a:lnTo>
                  <a:lnTo>
                    <a:pt x="229" y="296"/>
                  </a:lnTo>
                  <a:lnTo>
                    <a:pt x="229" y="297"/>
                  </a:lnTo>
                  <a:lnTo>
                    <a:pt x="229" y="298"/>
                  </a:lnTo>
                  <a:lnTo>
                    <a:pt x="230" y="298"/>
                  </a:lnTo>
                  <a:lnTo>
                    <a:pt x="230" y="299"/>
                  </a:lnTo>
                  <a:lnTo>
                    <a:pt x="230" y="299"/>
                  </a:lnTo>
                  <a:lnTo>
                    <a:pt x="230" y="300"/>
                  </a:lnTo>
                  <a:lnTo>
                    <a:pt x="230" y="300"/>
                  </a:lnTo>
                  <a:lnTo>
                    <a:pt x="231" y="301"/>
                  </a:lnTo>
                  <a:lnTo>
                    <a:pt x="231" y="301"/>
                  </a:lnTo>
                  <a:lnTo>
                    <a:pt x="231" y="301"/>
                  </a:lnTo>
                  <a:lnTo>
                    <a:pt x="231" y="302"/>
                  </a:lnTo>
                  <a:lnTo>
                    <a:pt x="231" y="303"/>
                  </a:lnTo>
                  <a:lnTo>
                    <a:pt x="232" y="303"/>
                  </a:lnTo>
                  <a:lnTo>
                    <a:pt x="232" y="303"/>
                  </a:lnTo>
                  <a:lnTo>
                    <a:pt x="232" y="304"/>
                  </a:lnTo>
                  <a:lnTo>
                    <a:pt x="232" y="304"/>
                  </a:lnTo>
                  <a:lnTo>
                    <a:pt x="233" y="304"/>
                  </a:lnTo>
                  <a:lnTo>
                    <a:pt x="233" y="305"/>
                  </a:lnTo>
                  <a:lnTo>
                    <a:pt x="234" y="306"/>
                  </a:lnTo>
                  <a:lnTo>
                    <a:pt x="234" y="306"/>
                  </a:lnTo>
                  <a:lnTo>
                    <a:pt x="234" y="306"/>
                  </a:lnTo>
                  <a:lnTo>
                    <a:pt x="235" y="307"/>
                  </a:lnTo>
                  <a:lnTo>
                    <a:pt x="235" y="308"/>
                  </a:lnTo>
                  <a:lnTo>
                    <a:pt x="235" y="308"/>
                  </a:lnTo>
                  <a:lnTo>
                    <a:pt x="236" y="308"/>
                  </a:lnTo>
                  <a:lnTo>
                    <a:pt x="236" y="309"/>
                  </a:lnTo>
                  <a:lnTo>
                    <a:pt x="236" y="309"/>
                  </a:lnTo>
                  <a:lnTo>
                    <a:pt x="236" y="310"/>
                  </a:lnTo>
                  <a:lnTo>
                    <a:pt x="238" y="312"/>
                  </a:lnTo>
                  <a:lnTo>
                    <a:pt x="238" y="312"/>
                  </a:lnTo>
                  <a:lnTo>
                    <a:pt x="238" y="312"/>
                  </a:lnTo>
                  <a:lnTo>
                    <a:pt x="238" y="312"/>
                  </a:lnTo>
                  <a:lnTo>
                    <a:pt x="239" y="313"/>
                  </a:lnTo>
                  <a:lnTo>
                    <a:pt x="240" y="313"/>
                  </a:lnTo>
                  <a:lnTo>
                    <a:pt x="240" y="315"/>
                  </a:lnTo>
                  <a:lnTo>
                    <a:pt x="240" y="315"/>
                  </a:lnTo>
                  <a:lnTo>
                    <a:pt x="243" y="317"/>
                  </a:lnTo>
                  <a:lnTo>
                    <a:pt x="244" y="317"/>
                  </a:lnTo>
                  <a:lnTo>
                    <a:pt x="244" y="317"/>
                  </a:lnTo>
                  <a:lnTo>
                    <a:pt x="244" y="318"/>
                  </a:lnTo>
                  <a:lnTo>
                    <a:pt x="245" y="318"/>
                  </a:lnTo>
                  <a:lnTo>
                    <a:pt x="246" y="319"/>
                  </a:lnTo>
                  <a:lnTo>
                    <a:pt x="247" y="320"/>
                  </a:lnTo>
                  <a:lnTo>
                    <a:pt x="248" y="320"/>
                  </a:lnTo>
                  <a:lnTo>
                    <a:pt x="248" y="320"/>
                  </a:lnTo>
                  <a:lnTo>
                    <a:pt x="249" y="321"/>
                  </a:lnTo>
                  <a:lnTo>
                    <a:pt x="250" y="321"/>
                  </a:lnTo>
                  <a:lnTo>
                    <a:pt x="251" y="322"/>
                  </a:lnTo>
                  <a:lnTo>
                    <a:pt x="251" y="323"/>
                  </a:lnTo>
                  <a:lnTo>
                    <a:pt x="251" y="323"/>
                  </a:lnTo>
                  <a:lnTo>
                    <a:pt x="249" y="323"/>
                  </a:lnTo>
                  <a:lnTo>
                    <a:pt x="249" y="323"/>
                  </a:lnTo>
                  <a:lnTo>
                    <a:pt x="249" y="323"/>
                  </a:lnTo>
                  <a:lnTo>
                    <a:pt x="248" y="322"/>
                  </a:lnTo>
                  <a:lnTo>
                    <a:pt x="248" y="321"/>
                  </a:lnTo>
                  <a:lnTo>
                    <a:pt x="248" y="321"/>
                  </a:lnTo>
                  <a:lnTo>
                    <a:pt x="248" y="321"/>
                  </a:lnTo>
                  <a:lnTo>
                    <a:pt x="248" y="322"/>
                  </a:lnTo>
                  <a:lnTo>
                    <a:pt x="248" y="322"/>
                  </a:lnTo>
                  <a:lnTo>
                    <a:pt x="248" y="322"/>
                  </a:lnTo>
                  <a:lnTo>
                    <a:pt x="248" y="323"/>
                  </a:lnTo>
                  <a:lnTo>
                    <a:pt x="248" y="323"/>
                  </a:lnTo>
                  <a:lnTo>
                    <a:pt x="248" y="323"/>
                  </a:lnTo>
                  <a:lnTo>
                    <a:pt x="248" y="324"/>
                  </a:lnTo>
                  <a:lnTo>
                    <a:pt x="248" y="325"/>
                  </a:lnTo>
                  <a:lnTo>
                    <a:pt x="248" y="325"/>
                  </a:lnTo>
                  <a:lnTo>
                    <a:pt x="248" y="325"/>
                  </a:lnTo>
                  <a:lnTo>
                    <a:pt x="248" y="325"/>
                  </a:lnTo>
                  <a:lnTo>
                    <a:pt x="248" y="325"/>
                  </a:lnTo>
                  <a:lnTo>
                    <a:pt x="248" y="327"/>
                  </a:lnTo>
                  <a:lnTo>
                    <a:pt x="248" y="327"/>
                  </a:lnTo>
                  <a:lnTo>
                    <a:pt x="248" y="328"/>
                  </a:lnTo>
                  <a:lnTo>
                    <a:pt x="248" y="328"/>
                  </a:lnTo>
                  <a:lnTo>
                    <a:pt x="248" y="329"/>
                  </a:lnTo>
                  <a:lnTo>
                    <a:pt x="248" y="329"/>
                  </a:lnTo>
                  <a:lnTo>
                    <a:pt x="248" y="330"/>
                  </a:lnTo>
                  <a:lnTo>
                    <a:pt x="249" y="331"/>
                  </a:lnTo>
                  <a:lnTo>
                    <a:pt x="249" y="332"/>
                  </a:lnTo>
                  <a:lnTo>
                    <a:pt x="249" y="333"/>
                  </a:lnTo>
                  <a:lnTo>
                    <a:pt x="249" y="333"/>
                  </a:lnTo>
                  <a:lnTo>
                    <a:pt x="250" y="333"/>
                  </a:lnTo>
                  <a:lnTo>
                    <a:pt x="250" y="334"/>
                  </a:lnTo>
                  <a:lnTo>
                    <a:pt x="251" y="334"/>
                  </a:lnTo>
                  <a:lnTo>
                    <a:pt x="251" y="334"/>
                  </a:lnTo>
                  <a:lnTo>
                    <a:pt x="251" y="334"/>
                  </a:lnTo>
                  <a:lnTo>
                    <a:pt x="252" y="336"/>
                  </a:lnTo>
                  <a:lnTo>
                    <a:pt x="253" y="336"/>
                  </a:lnTo>
                  <a:lnTo>
                    <a:pt x="253" y="336"/>
                  </a:lnTo>
                  <a:lnTo>
                    <a:pt x="253" y="337"/>
                  </a:lnTo>
                  <a:lnTo>
                    <a:pt x="254" y="336"/>
                  </a:lnTo>
                  <a:lnTo>
                    <a:pt x="253" y="337"/>
                  </a:lnTo>
                  <a:lnTo>
                    <a:pt x="253" y="337"/>
                  </a:lnTo>
                  <a:lnTo>
                    <a:pt x="253" y="337"/>
                  </a:lnTo>
                  <a:lnTo>
                    <a:pt x="253" y="339"/>
                  </a:lnTo>
                  <a:lnTo>
                    <a:pt x="253" y="339"/>
                  </a:lnTo>
                  <a:lnTo>
                    <a:pt x="253" y="340"/>
                  </a:lnTo>
                  <a:lnTo>
                    <a:pt x="253" y="341"/>
                  </a:lnTo>
                  <a:lnTo>
                    <a:pt x="253" y="341"/>
                  </a:lnTo>
                  <a:lnTo>
                    <a:pt x="253" y="340"/>
                  </a:lnTo>
                  <a:lnTo>
                    <a:pt x="253" y="340"/>
                  </a:lnTo>
                  <a:lnTo>
                    <a:pt x="253" y="340"/>
                  </a:lnTo>
                  <a:lnTo>
                    <a:pt x="253" y="339"/>
                  </a:lnTo>
                  <a:lnTo>
                    <a:pt x="253" y="339"/>
                  </a:lnTo>
                  <a:lnTo>
                    <a:pt x="252" y="340"/>
                  </a:lnTo>
                  <a:lnTo>
                    <a:pt x="253" y="340"/>
                  </a:lnTo>
                  <a:lnTo>
                    <a:pt x="253" y="341"/>
                  </a:lnTo>
                  <a:lnTo>
                    <a:pt x="250" y="341"/>
                  </a:lnTo>
                  <a:lnTo>
                    <a:pt x="249" y="341"/>
                  </a:lnTo>
                  <a:lnTo>
                    <a:pt x="249" y="341"/>
                  </a:lnTo>
                  <a:lnTo>
                    <a:pt x="248" y="342"/>
                  </a:lnTo>
                  <a:lnTo>
                    <a:pt x="248" y="342"/>
                  </a:lnTo>
                  <a:lnTo>
                    <a:pt x="248" y="342"/>
                  </a:lnTo>
                  <a:lnTo>
                    <a:pt x="248" y="342"/>
                  </a:lnTo>
                  <a:lnTo>
                    <a:pt x="248" y="342"/>
                  </a:lnTo>
                  <a:lnTo>
                    <a:pt x="248" y="343"/>
                  </a:lnTo>
                  <a:lnTo>
                    <a:pt x="247" y="343"/>
                  </a:lnTo>
                  <a:lnTo>
                    <a:pt x="247" y="344"/>
                  </a:lnTo>
                  <a:lnTo>
                    <a:pt x="252" y="344"/>
                  </a:lnTo>
                  <a:lnTo>
                    <a:pt x="253" y="342"/>
                  </a:lnTo>
                  <a:lnTo>
                    <a:pt x="253" y="342"/>
                  </a:lnTo>
                  <a:lnTo>
                    <a:pt x="253" y="342"/>
                  </a:lnTo>
                  <a:lnTo>
                    <a:pt x="253" y="342"/>
                  </a:lnTo>
                  <a:lnTo>
                    <a:pt x="253" y="342"/>
                  </a:lnTo>
                  <a:lnTo>
                    <a:pt x="253" y="343"/>
                  </a:lnTo>
                  <a:lnTo>
                    <a:pt x="253" y="343"/>
                  </a:lnTo>
                  <a:lnTo>
                    <a:pt x="253" y="343"/>
                  </a:lnTo>
                  <a:lnTo>
                    <a:pt x="253" y="344"/>
                  </a:lnTo>
                  <a:lnTo>
                    <a:pt x="253" y="344"/>
                  </a:lnTo>
                  <a:lnTo>
                    <a:pt x="253" y="343"/>
                  </a:lnTo>
                  <a:lnTo>
                    <a:pt x="253" y="342"/>
                  </a:lnTo>
                  <a:lnTo>
                    <a:pt x="255" y="342"/>
                  </a:lnTo>
                  <a:lnTo>
                    <a:pt x="255" y="342"/>
                  </a:lnTo>
                  <a:lnTo>
                    <a:pt x="255" y="342"/>
                  </a:lnTo>
                  <a:lnTo>
                    <a:pt x="257" y="342"/>
                  </a:lnTo>
                  <a:lnTo>
                    <a:pt x="257" y="342"/>
                  </a:lnTo>
                  <a:lnTo>
                    <a:pt x="257" y="342"/>
                  </a:lnTo>
                  <a:lnTo>
                    <a:pt x="257" y="342"/>
                  </a:lnTo>
                  <a:lnTo>
                    <a:pt x="258" y="342"/>
                  </a:lnTo>
                  <a:lnTo>
                    <a:pt x="258" y="341"/>
                  </a:lnTo>
                  <a:lnTo>
                    <a:pt x="257" y="340"/>
                  </a:lnTo>
                  <a:lnTo>
                    <a:pt x="257" y="339"/>
                  </a:lnTo>
                  <a:lnTo>
                    <a:pt x="257" y="339"/>
                  </a:lnTo>
                  <a:lnTo>
                    <a:pt x="257" y="337"/>
                  </a:lnTo>
                  <a:lnTo>
                    <a:pt x="257" y="337"/>
                  </a:lnTo>
                  <a:lnTo>
                    <a:pt x="257" y="336"/>
                  </a:lnTo>
                  <a:lnTo>
                    <a:pt x="257" y="336"/>
                  </a:lnTo>
                  <a:lnTo>
                    <a:pt x="257" y="338"/>
                  </a:lnTo>
                  <a:lnTo>
                    <a:pt x="257" y="338"/>
                  </a:lnTo>
                  <a:lnTo>
                    <a:pt x="260" y="340"/>
                  </a:lnTo>
                  <a:lnTo>
                    <a:pt x="260" y="342"/>
                  </a:lnTo>
                  <a:lnTo>
                    <a:pt x="263" y="343"/>
                  </a:lnTo>
                  <a:lnTo>
                    <a:pt x="266" y="344"/>
                  </a:lnTo>
                  <a:lnTo>
                    <a:pt x="266" y="344"/>
                  </a:lnTo>
                  <a:lnTo>
                    <a:pt x="267" y="344"/>
                  </a:lnTo>
                  <a:lnTo>
                    <a:pt x="268" y="344"/>
                  </a:lnTo>
                  <a:lnTo>
                    <a:pt x="270" y="345"/>
                  </a:lnTo>
                  <a:lnTo>
                    <a:pt x="270" y="345"/>
                  </a:lnTo>
                  <a:lnTo>
                    <a:pt x="270" y="345"/>
                  </a:lnTo>
                  <a:lnTo>
                    <a:pt x="272" y="345"/>
                  </a:lnTo>
                  <a:lnTo>
                    <a:pt x="272" y="346"/>
                  </a:lnTo>
                  <a:lnTo>
                    <a:pt x="273" y="347"/>
                  </a:lnTo>
                  <a:lnTo>
                    <a:pt x="273" y="347"/>
                  </a:lnTo>
                  <a:lnTo>
                    <a:pt x="273" y="347"/>
                  </a:lnTo>
                  <a:lnTo>
                    <a:pt x="274" y="347"/>
                  </a:lnTo>
                  <a:lnTo>
                    <a:pt x="274" y="347"/>
                  </a:lnTo>
                  <a:lnTo>
                    <a:pt x="274" y="348"/>
                  </a:lnTo>
                  <a:lnTo>
                    <a:pt x="274" y="348"/>
                  </a:lnTo>
                  <a:lnTo>
                    <a:pt x="276" y="350"/>
                  </a:lnTo>
                  <a:lnTo>
                    <a:pt x="279" y="351"/>
                  </a:lnTo>
                  <a:lnTo>
                    <a:pt x="280" y="351"/>
                  </a:lnTo>
                  <a:lnTo>
                    <a:pt x="280" y="351"/>
                  </a:lnTo>
                  <a:lnTo>
                    <a:pt x="281" y="351"/>
                  </a:lnTo>
                  <a:lnTo>
                    <a:pt x="281" y="352"/>
                  </a:lnTo>
                  <a:lnTo>
                    <a:pt x="283" y="352"/>
                  </a:lnTo>
                  <a:lnTo>
                    <a:pt x="286" y="354"/>
                  </a:lnTo>
                  <a:lnTo>
                    <a:pt x="287" y="354"/>
                  </a:lnTo>
                  <a:lnTo>
                    <a:pt x="287" y="354"/>
                  </a:lnTo>
                  <a:lnTo>
                    <a:pt x="287" y="354"/>
                  </a:lnTo>
                  <a:lnTo>
                    <a:pt x="288" y="354"/>
                  </a:lnTo>
                  <a:lnTo>
                    <a:pt x="289" y="354"/>
                  </a:lnTo>
                  <a:lnTo>
                    <a:pt x="290" y="353"/>
                  </a:lnTo>
                  <a:lnTo>
                    <a:pt x="291" y="353"/>
                  </a:lnTo>
                  <a:lnTo>
                    <a:pt x="292" y="354"/>
                  </a:lnTo>
                  <a:lnTo>
                    <a:pt x="293" y="354"/>
                  </a:lnTo>
                  <a:lnTo>
                    <a:pt x="293" y="354"/>
                  </a:lnTo>
                  <a:lnTo>
                    <a:pt x="294" y="355"/>
                  </a:lnTo>
                  <a:lnTo>
                    <a:pt x="294" y="355"/>
                  </a:lnTo>
                  <a:lnTo>
                    <a:pt x="295" y="355"/>
                  </a:lnTo>
                  <a:lnTo>
                    <a:pt x="297" y="357"/>
                  </a:lnTo>
                  <a:lnTo>
                    <a:pt x="297" y="358"/>
                  </a:lnTo>
                  <a:lnTo>
                    <a:pt x="298" y="358"/>
                  </a:lnTo>
                  <a:lnTo>
                    <a:pt x="298" y="358"/>
                  </a:lnTo>
                  <a:lnTo>
                    <a:pt x="299" y="358"/>
                  </a:lnTo>
                  <a:lnTo>
                    <a:pt x="300" y="358"/>
                  </a:lnTo>
                  <a:lnTo>
                    <a:pt x="300" y="359"/>
                  </a:lnTo>
                  <a:lnTo>
                    <a:pt x="302" y="359"/>
                  </a:lnTo>
                  <a:lnTo>
                    <a:pt x="304" y="358"/>
                  </a:lnTo>
                  <a:lnTo>
                    <a:pt x="305" y="358"/>
                  </a:lnTo>
                  <a:lnTo>
                    <a:pt x="309" y="360"/>
                  </a:lnTo>
                  <a:lnTo>
                    <a:pt x="309" y="360"/>
                  </a:lnTo>
                  <a:lnTo>
                    <a:pt x="309" y="361"/>
                  </a:lnTo>
                  <a:lnTo>
                    <a:pt x="310" y="361"/>
                  </a:lnTo>
                  <a:lnTo>
                    <a:pt x="312" y="361"/>
                  </a:lnTo>
                  <a:lnTo>
                    <a:pt x="312" y="361"/>
                  </a:lnTo>
                  <a:lnTo>
                    <a:pt x="313" y="362"/>
                  </a:lnTo>
                  <a:lnTo>
                    <a:pt x="313" y="362"/>
                  </a:lnTo>
                  <a:lnTo>
                    <a:pt x="313" y="361"/>
                  </a:lnTo>
                  <a:lnTo>
                    <a:pt x="314" y="362"/>
                  </a:lnTo>
                  <a:lnTo>
                    <a:pt x="315" y="361"/>
                  </a:lnTo>
                  <a:lnTo>
                    <a:pt x="315" y="362"/>
                  </a:lnTo>
                  <a:lnTo>
                    <a:pt x="317" y="362"/>
                  </a:lnTo>
                  <a:lnTo>
                    <a:pt x="317" y="362"/>
                  </a:lnTo>
                  <a:lnTo>
                    <a:pt x="318" y="362"/>
                  </a:lnTo>
                  <a:lnTo>
                    <a:pt x="318" y="362"/>
                  </a:lnTo>
                  <a:lnTo>
                    <a:pt x="316" y="365"/>
                  </a:lnTo>
                  <a:lnTo>
                    <a:pt x="311" y="367"/>
                  </a:lnTo>
                  <a:lnTo>
                    <a:pt x="309" y="370"/>
                  </a:lnTo>
                  <a:lnTo>
                    <a:pt x="308" y="374"/>
                  </a:lnTo>
                  <a:lnTo>
                    <a:pt x="308" y="382"/>
                  </a:lnTo>
                  <a:lnTo>
                    <a:pt x="300" y="380"/>
                  </a:lnTo>
                  <a:lnTo>
                    <a:pt x="292" y="382"/>
                  </a:lnTo>
                  <a:lnTo>
                    <a:pt x="288" y="379"/>
                  </a:lnTo>
                  <a:lnTo>
                    <a:pt x="284" y="379"/>
                  </a:lnTo>
                  <a:lnTo>
                    <a:pt x="275" y="381"/>
                  </a:lnTo>
                  <a:lnTo>
                    <a:pt x="268" y="377"/>
                  </a:lnTo>
                  <a:lnTo>
                    <a:pt x="261" y="379"/>
                  </a:lnTo>
                  <a:lnTo>
                    <a:pt x="247" y="377"/>
                  </a:lnTo>
                  <a:lnTo>
                    <a:pt x="241" y="379"/>
                  </a:lnTo>
                  <a:lnTo>
                    <a:pt x="240" y="382"/>
                  </a:lnTo>
                  <a:lnTo>
                    <a:pt x="226" y="390"/>
                  </a:lnTo>
                  <a:lnTo>
                    <a:pt x="225" y="388"/>
                  </a:lnTo>
                  <a:lnTo>
                    <a:pt x="220" y="388"/>
                  </a:lnTo>
                  <a:lnTo>
                    <a:pt x="219" y="382"/>
                  </a:lnTo>
                  <a:lnTo>
                    <a:pt x="217" y="381"/>
                  </a:lnTo>
                  <a:lnTo>
                    <a:pt x="216" y="382"/>
                  </a:lnTo>
                  <a:lnTo>
                    <a:pt x="213" y="381"/>
                  </a:lnTo>
                  <a:lnTo>
                    <a:pt x="211" y="385"/>
                  </a:lnTo>
                  <a:lnTo>
                    <a:pt x="209" y="384"/>
                  </a:lnTo>
                  <a:lnTo>
                    <a:pt x="208" y="381"/>
                  </a:lnTo>
                  <a:lnTo>
                    <a:pt x="206" y="379"/>
                  </a:lnTo>
                  <a:lnTo>
                    <a:pt x="204" y="379"/>
                  </a:lnTo>
                  <a:lnTo>
                    <a:pt x="203" y="381"/>
                  </a:lnTo>
                  <a:lnTo>
                    <a:pt x="203" y="384"/>
                  </a:lnTo>
                  <a:lnTo>
                    <a:pt x="206" y="393"/>
                  </a:lnTo>
                  <a:lnTo>
                    <a:pt x="205" y="394"/>
                  </a:lnTo>
                  <a:lnTo>
                    <a:pt x="204" y="395"/>
                  </a:lnTo>
                  <a:lnTo>
                    <a:pt x="202" y="394"/>
                  </a:lnTo>
                  <a:lnTo>
                    <a:pt x="200" y="387"/>
                  </a:lnTo>
                  <a:lnTo>
                    <a:pt x="198" y="385"/>
                  </a:lnTo>
                  <a:lnTo>
                    <a:pt x="193" y="384"/>
                  </a:lnTo>
                  <a:lnTo>
                    <a:pt x="194" y="388"/>
                  </a:lnTo>
                  <a:lnTo>
                    <a:pt x="192" y="389"/>
                  </a:lnTo>
                  <a:lnTo>
                    <a:pt x="184" y="381"/>
                  </a:lnTo>
                  <a:lnTo>
                    <a:pt x="182" y="377"/>
                  </a:lnTo>
                  <a:lnTo>
                    <a:pt x="180" y="375"/>
                  </a:lnTo>
                  <a:lnTo>
                    <a:pt x="175" y="377"/>
                  </a:lnTo>
                  <a:lnTo>
                    <a:pt x="174" y="376"/>
                  </a:lnTo>
                  <a:lnTo>
                    <a:pt x="174" y="372"/>
                  </a:lnTo>
                  <a:lnTo>
                    <a:pt x="170" y="370"/>
                  </a:lnTo>
                  <a:lnTo>
                    <a:pt x="161" y="369"/>
                  </a:lnTo>
                  <a:lnTo>
                    <a:pt x="160" y="372"/>
                  </a:lnTo>
                  <a:lnTo>
                    <a:pt x="156" y="370"/>
                  </a:lnTo>
                  <a:lnTo>
                    <a:pt x="153" y="371"/>
                  </a:lnTo>
                  <a:lnTo>
                    <a:pt x="153" y="375"/>
                  </a:lnTo>
                  <a:lnTo>
                    <a:pt x="151" y="378"/>
                  </a:lnTo>
                  <a:lnTo>
                    <a:pt x="149" y="384"/>
                  </a:lnTo>
                  <a:lnTo>
                    <a:pt x="143" y="378"/>
                  </a:lnTo>
                  <a:lnTo>
                    <a:pt x="141" y="377"/>
                  </a:lnTo>
                  <a:lnTo>
                    <a:pt x="139" y="381"/>
                  </a:lnTo>
                  <a:lnTo>
                    <a:pt x="139" y="384"/>
                  </a:lnTo>
                  <a:lnTo>
                    <a:pt x="126" y="392"/>
                  </a:lnTo>
                  <a:lnTo>
                    <a:pt x="121" y="392"/>
                  </a:lnTo>
                  <a:lnTo>
                    <a:pt x="113" y="386"/>
                  </a:lnTo>
                  <a:lnTo>
                    <a:pt x="106" y="385"/>
                  </a:lnTo>
                  <a:lnTo>
                    <a:pt x="97" y="388"/>
                  </a:lnTo>
                  <a:lnTo>
                    <a:pt x="91" y="393"/>
                  </a:lnTo>
                  <a:lnTo>
                    <a:pt x="88" y="391"/>
                  </a:lnTo>
                  <a:lnTo>
                    <a:pt x="88" y="391"/>
                  </a:lnTo>
                  <a:lnTo>
                    <a:pt x="89" y="386"/>
                  </a:lnTo>
                  <a:lnTo>
                    <a:pt x="88" y="383"/>
                  </a:lnTo>
                  <a:lnTo>
                    <a:pt x="87" y="371"/>
                  </a:lnTo>
                  <a:lnTo>
                    <a:pt x="82" y="369"/>
                  </a:lnTo>
                  <a:lnTo>
                    <a:pt x="79" y="364"/>
                  </a:lnTo>
                  <a:lnTo>
                    <a:pt x="66" y="353"/>
                  </a:lnTo>
                  <a:lnTo>
                    <a:pt x="65" y="349"/>
                  </a:lnTo>
                  <a:lnTo>
                    <a:pt x="63" y="342"/>
                  </a:lnTo>
                  <a:lnTo>
                    <a:pt x="66" y="338"/>
                  </a:lnTo>
                  <a:lnTo>
                    <a:pt x="67" y="336"/>
                  </a:lnTo>
                  <a:lnTo>
                    <a:pt x="67" y="334"/>
                  </a:lnTo>
                  <a:lnTo>
                    <a:pt x="66" y="331"/>
                  </a:lnTo>
                  <a:lnTo>
                    <a:pt x="57" y="326"/>
                  </a:lnTo>
                  <a:lnTo>
                    <a:pt x="55" y="324"/>
                  </a:lnTo>
                  <a:lnTo>
                    <a:pt x="59" y="313"/>
                  </a:lnTo>
                  <a:lnTo>
                    <a:pt x="63" y="297"/>
                  </a:lnTo>
                  <a:lnTo>
                    <a:pt x="53" y="290"/>
                  </a:lnTo>
                  <a:lnTo>
                    <a:pt x="47" y="279"/>
                  </a:lnTo>
                  <a:lnTo>
                    <a:pt x="45" y="279"/>
                  </a:lnTo>
                  <a:lnTo>
                    <a:pt x="42" y="283"/>
                  </a:lnTo>
                  <a:lnTo>
                    <a:pt x="31" y="291"/>
                  </a:lnTo>
                  <a:lnTo>
                    <a:pt x="25" y="290"/>
                  </a:lnTo>
                  <a:lnTo>
                    <a:pt x="20" y="286"/>
                  </a:lnTo>
                  <a:lnTo>
                    <a:pt x="19" y="282"/>
                  </a:lnTo>
                  <a:lnTo>
                    <a:pt x="20" y="279"/>
                  </a:lnTo>
                  <a:lnTo>
                    <a:pt x="19" y="276"/>
                  </a:lnTo>
                  <a:lnTo>
                    <a:pt x="16" y="272"/>
                  </a:lnTo>
                  <a:lnTo>
                    <a:pt x="15" y="269"/>
                  </a:lnTo>
                  <a:lnTo>
                    <a:pt x="19" y="266"/>
                  </a:lnTo>
                  <a:lnTo>
                    <a:pt x="21" y="259"/>
                  </a:lnTo>
                  <a:lnTo>
                    <a:pt x="23" y="257"/>
                  </a:lnTo>
                  <a:lnTo>
                    <a:pt x="21" y="253"/>
                  </a:lnTo>
                  <a:lnTo>
                    <a:pt x="20" y="247"/>
                  </a:lnTo>
                  <a:lnTo>
                    <a:pt x="15" y="244"/>
                  </a:lnTo>
                  <a:lnTo>
                    <a:pt x="19" y="238"/>
                  </a:lnTo>
                  <a:lnTo>
                    <a:pt x="19" y="233"/>
                  </a:lnTo>
                  <a:lnTo>
                    <a:pt x="21" y="231"/>
                  </a:lnTo>
                  <a:lnTo>
                    <a:pt x="34" y="223"/>
                  </a:lnTo>
                  <a:lnTo>
                    <a:pt x="31" y="218"/>
                  </a:lnTo>
                  <a:lnTo>
                    <a:pt x="32" y="216"/>
                  </a:lnTo>
                  <a:lnTo>
                    <a:pt x="31" y="214"/>
                  </a:lnTo>
                  <a:lnTo>
                    <a:pt x="33" y="212"/>
                  </a:lnTo>
                  <a:lnTo>
                    <a:pt x="30" y="209"/>
                  </a:lnTo>
                  <a:lnTo>
                    <a:pt x="22" y="212"/>
                  </a:lnTo>
                  <a:lnTo>
                    <a:pt x="22" y="209"/>
                  </a:lnTo>
                  <a:lnTo>
                    <a:pt x="16" y="205"/>
                  </a:lnTo>
                  <a:lnTo>
                    <a:pt x="14" y="199"/>
                  </a:lnTo>
                  <a:lnTo>
                    <a:pt x="7" y="196"/>
                  </a:lnTo>
                  <a:lnTo>
                    <a:pt x="5" y="193"/>
                  </a:lnTo>
                  <a:lnTo>
                    <a:pt x="1" y="181"/>
                  </a:lnTo>
                  <a:lnTo>
                    <a:pt x="0" y="179"/>
                  </a:lnTo>
                  <a:lnTo>
                    <a:pt x="0" y="179"/>
                  </a:lnTo>
                  <a:lnTo>
                    <a:pt x="4" y="172"/>
                  </a:lnTo>
                  <a:lnTo>
                    <a:pt x="9" y="170"/>
                  </a:lnTo>
                  <a:lnTo>
                    <a:pt x="11" y="164"/>
                  </a:lnTo>
                  <a:lnTo>
                    <a:pt x="9" y="161"/>
                  </a:lnTo>
                  <a:lnTo>
                    <a:pt x="9" y="157"/>
                  </a:lnTo>
                  <a:lnTo>
                    <a:pt x="19" y="150"/>
                  </a:lnTo>
                  <a:lnTo>
                    <a:pt x="22" y="143"/>
                  </a:lnTo>
                  <a:lnTo>
                    <a:pt x="27" y="140"/>
                  </a:lnTo>
                  <a:lnTo>
                    <a:pt x="31" y="135"/>
                  </a:lnTo>
                  <a:lnTo>
                    <a:pt x="36" y="130"/>
                  </a:lnTo>
                  <a:lnTo>
                    <a:pt x="43" y="128"/>
                  </a:lnTo>
                  <a:lnTo>
                    <a:pt x="47" y="130"/>
                  </a:lnTo>
                  <a:lnTo>
                    <a:pt x="49" y="135"/>
                  </a:lnTo>
                  <a:lnTo>
                    <a:pt x="56" y="129"/>
                  </a:lnTo>
                  <a:lnTo>
                    <a:pt x="57" y="122"/>
                  </a:lnTo>
                  <a:lnTo>
                    <a:pt x="59" y="119"/>
                  </a:lnTo>
                  <a:lnTo>
                    <a:pt x="65" y="117"/>
                  </a:lnTo>
                  <a:lnTo>
                    <a:pt x="68" y="113"/>
                  </a:lnTo>
                  <a:lnTo>
                    <a:pt x="78" y="111"/>
                  </a:lnTo>
                  <a:lnTo>
                    <a:pt x="83" y="101"/>
                  </a:lnTo>
                  <a:lnTo>
                    <a:pt x="83" y="98"/>
                  </a:lnTo>
                  <a:lnTo>
                    <a:pt x="79" y="92"/>
                  </a:lnTo>
                  <a:lnTo>
                    <a:pt x="78" y="87"/>
                  </a:lnTo>
                  <a:lnTo>
                    <a:pt x="71" y="74"/>
                  </a:lnTo>
                  <a:lnTo>
                    <a:pt x="67" y="63"/>
                  </a:lnTo>
                  <a:lnTo>
                    <a:pt x="64" y="58"/>
                  </a:lnTo>
                  <a:lnTo>
                    <a:pt x="64" y="56"/>
                  </a:lnTo>
                  <a:lnTo>
                    <a:pt x="60" y="53"/>
                  </a:lnTo>
                  <a:lnTo>
                    <a:pt x="59" y="48"/>
                  </a:lnTo>
                  <a:lnTo>
                    <a:pt x="74" y="44"/>
                  </a:lnTo>
                  <a:lnTo>
                    <a:pt x="77" y="41"/>
                  </a:lnTo>
                  <a:lnTo>
                    <a:pt x="82" y="32"/>
                  </a:lnTo>
                  <a:lnTo>
                    <a:pt x="84" y="30"/>
                  </a:lnTo>
                  <a:lnTo>
                    <a:pt x="85" y="25"/>
                  </a:lnTo>
                  <a:lnTo>
                    <a:pt x="91" y="20"/>
                  </a:lnTo>
                  <a:lnTo>
                    <a:pt x="94" y="18"/>
                  </a:lnTo>
                  <a:lnTo>
                    <a:pt x="99" y="13"/>
                  </a:lnTo>
                  <a:lnTo>
                    <a:pt x="101" y="3"/>
                  </a:lnTo>
                  <a:lnTo>
                    <a:pt x="10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noEditPoints="1"/>
            </p:cNvSpPr>
            <p:nvPr/>
          </p:nvSpPr>
          <p:spPr bwMode="auto">
            <a:xfrm>
              <a:off x="1840701" y="2355752"/>
              <a:ext cx="740950" cy="1622424"/>
            </a:xfrm>
            <a:custGeom>
              <a:avLst/>
              <a:gdLst>
                <a:gd name="T0" fmla="*/ 68 w 290"/>
                <a:gd name="T1" fmla="*/ 318 h 635"/>
                <a:gd name="T2" fmla="*/ 76 w 290"/>
                <a:gd name="T3" fmla="*/ 328 h 635"/>
                <a:gd name="T4" fmla="*/ 60 w 290"/>
                <a:gd name="T5" fmla="*/ 300 h 635"/>
                <a:gd name="T6" fmla="*/ 179 w 290"/>
                <a:gd name="T7" fmla="*/ 100 h 635"/>
                <a:gd name="T8" fmla="*/ 225 w 290"/>
                <a:gd name="T9" fmla="*/ 229 h 635"/>
                <a:gd name="T10" fmla="*/ 216 w 290"/>
                <a:gd name="T11" fmla="*/ 337 h 635"/>
                <a:gd name="T12" fmla="*/ 268 w 290"/>
                <a:gd name="T13" fmla="*/ 436 h 635"/>
                <a:gd name="T14" fmla="*/ 262 w 290"/>
                <a:gd name="T15" fmla="*/ 575 h 635"/>
                <a:gd name="T16" fmla="*/ 130 w 290"/>
                <a:gd name="T17" fmla="*/ 612 h 635"/>
                <a:gd name="T18" fmla="*/ 91 w 290"/>
                <a:gd name="T19" fmla="*/ 546 h 635"/>
                <a:gd name="T20" fmla="*/ 89 w 290"/>
                <a:gd name="T21" fmla="*/ 543 h 635"/>
                <a:gd name="T22" fmla="*/ 84 w 290"/>
                <a:gd name="T23" fmla="*/ 531 h 635"/>
                <a:gd name="T24" fmla="*/ 77 w 290"/>
                <a:gd name="T25" fmla="*/ 511 h 635"/>
                <a:gd name="T26" fmla="*/ 100 w 290"/>
                <a:gd name="T27" fmla="*/ 499 h 635"/>
                <a:gd name="T28" fmla="*/ 103 w 290"/>
                <a:gd name="T29" fmla="*/ 510 h 635"/>
                <a:gd name="T30" fmla="*/ 111 w 290"/>
                <a:gd name="T31" fmla="*/ 523 h 635"/>
                <a:gd name="T32" fmla="*/ 122 w 290"/>
                <a:gd name="T33" fmla="*/ 538 h 635"/>
                <a:gd name="T34" fmla="*/ 141 w 290"/>
                <a:gd name="T35" fmla="*/ 536 h 635"/>
                <a:gd name="T36" fmla="*/ 141 w 290"/>
                <a:gd name="T37" fmla="*/ 532 h 635"/>
                <a:gd name="T38" fmla="*/ 117 w 290"/>
                <a:gd name="T39" fmla="*/ 521 h 635"/>
                <a:gd name="T40" fmla="*/ 105 w 290"/>
                <a:gd name="T41" fmla="*/ 497 h 635"/>
                <a:gd name="T42" fmla="*/ 99 w 290"/>
                <a:gd name="T43" fmla="*/ 489 h 635"/>
                <a:gd name="T44" fmla="*/ 93 w 290"/>
                <a:gd name="T45" fmla="*/ 457 h 635"/>
                <a:gd name="T46" fmla="*/ 103 w 290"/>
                <a:gd name="T47" fmla="*/ 440 h 635"/>
                <a:gd name="T48" fmla="*/ 115 w 290"/>
                <a:gd name="T49" fmla="*/ 422 h 635"/>
                <a:gd name="T50" fmla="*/ 97 w 290"/>
                <a:gd name="T51" fmla="*/ 407 h 635"/>
                <a:gd name="T52" fmla="*/ 105 w 290"/>
                <a:gd name="T53" fmla="*/ 362 h 635"/>
                <a:gd name="T54" fmla="*/ 116 w 290"/>
                <a:gd name="T55" fmla="*/ 384 h 635"/>
                <a:gd name="T56" fmla="*/ 107 w 290"/>
                <a:gd name="T57" fmla="*/ 365 h 635"/>
                <a:gd name="T58" fmla="*/ 127 w 290"/>
                <a:gd name="T59" fmla="*/ 354 h 635"/>
                <a:gd name="T60" fmla="*/ 120 w 290"/>
                <a:gd name="T61" fmla="*/ 333 h 635"/>
                <a:gd name="T62" fmla="*/ 126 w 290"/>
                <a:gd name="T63" fmla="*/ 320 h 635"/>
                <a:gd name="T64" fmla="*/ 141 w 290"/>
                <a:gd name="T65" fmla="*/ 305 h 635"/>
                <a:gd name="T66" fmla="*/ 129 w 290"/>
                <a:gd name="T67" fmla="*/ 287 h 635"/>
                <a:gd name="T68" fmla="*/ 139 w 290"/>
                <a:gd name="T69" fmla="*/ 272 h 635"/>
                <a:gd name="T70" fmla="*/ 125 w 290"/>
                <a:gd name="T71" fmla="*/ 286 h 635"/>
                <a:gd name="T72" fmla="*/ 114 w 290"/>
                <a:gd name="T73" fmla="*/ 298 h 635"/>
                <a:gd name="T74" fmla="*/ 101 w 290"/>
                <a:gd name="T75" fmla="*/ 286 h 635"/>
                <a:gd name="T76" fmla="*/ 100 w 290"/>
                <a:gd name="T77" fmla="*/ 274 h 635"/>
                <a:gd name="T78" fmla="*/ 96 w 290"/>
                <a:gd name="T79" fmla="*/ 292 h 635"/>
                <a:gd name="T80" fmla="*/ 85 w 290"/>
                <a:gd name="T81" fmla="*/ 312 h 635"/>
                <a:gd name="T82" fmla="*/ 77 w 290"/>
                <a:gd name="T83" fmla="*/ 320 h 635"/>
                <a:gd name="T84" fmla="*/ 68 w 290"/>
                <a:gd name="T85" fmla="*/ 315 h 635"/>
                <a:gd name="T86" fmla="*/ 69 w 290"/>
                <a:gd name="T87" fmla="*/ 293 h 635"/>
                <a:gd name="T88" fmla="*/ 75 w 290"/>
                <a:gd name="T89" fmla="*/ 276 h 635"/>
                <a:gd name="T90" fmla="*/ 68 w 290"/>
                <a:gd name="T91" fmla="*/ 269 h 635"/>
                <a:gd name="T92" fmla="*/ 66 w 290"/>
                <a:gd name="T93" fmla="*/ 285 h 635"/>
                <a:gd name="T94" fmla="*/ 42 w 290"/>
                <a:gd name="T95" fmla="*/ 272 h 635"/>
                <a:gd name="T96" fmla="*/ 38 w 290"/>
                <a:gd name="T97" fmla="*/ 242 h 635"/>
                <a:gd name="T98" fmla="*/ 39 w 290"/>
                <a:gd name="T99" fmla="*/ 239 h 635"/>
                <a:gd name="T100" fmla="*/ 34 w 290"/>
                <a:gd name="T101" fmla="*/ 244 h 635"/>
                <a:gd name="T102" fmla="*/ 14 w 290"/>
                <a:gd name="T103" fmla="*/ 215 h 635"/>
                <a:gd name="T104" fmla="*/ 4 w 290"/>
                <a:gd name="T105" fmla="*/ 192 h 635"/>
                <a:gd name="T106" fmla="*/ 12 w 290"/>
                <a:gd name="T107" fmla="*/ 168 h 635"/>
                <a:gd name="T108" fmla="*/ 21 w 290"/>
                <a:gd name="T109" fmla="*/ 144 h 635"/>
                <a:gd name="T110" fmla="*/ 34 w 290"/>
                <a:gd name="T111" fmla="*/ 124 h 635"/>
                <a:gd name="T112" fmla="*/ 42 w 290"/>
                <a:gd name="T113" fmla="*/ 91 h 635"/>
                <a:gd name="T114" fmla="*/ 60 w 290"/>
                <a:gd name="T115" fmla="*/ 92 h 635"/>
                <a:gd name="T116" fmla="*/ 67 w 290"/>
                <a:gd name="T117" fmla="*/ 81 h 635"/>
                <a:gd name="T118" fmla="*/ 66 w 290"/>
                <a:gd name="T119" fmla="*/ 71 h 635"/>
                <a:gd name="T120" fmla="*/ 95 w 290"/>
                <a:gd name="T121" fmla="*/ 72 h 635"/>
                <a:gd name="T122" fmla="*/ 94 w 290"/>
                <a:gd name="T123" fmla="*/ 66 h 635"/>
                <a:gd name="T124" fmla="*/ 118 w 290"/>
                <a:gd name="T125" fmla="*/ 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635">
                  <a:moveTo>
                    <a:pt x="64" y="298"/>
                  </a:moveTo>
                  <a:lnTo>
                    <a:pt x="64" y="299"/>
                  </a:lnTo>
                  <a:lnTo>
                    <a:pt x="64" y="299"/>
                  </a:lnTo>
                  <a:lnTo>
                    <a:pt x="64" y="299"/>
                  </a:lnTo>
                  <a:lnTo>
                    <a:pt x="63" y="300"/>
                  </a:lnTo>
                  <a:lnTo>
                    <a:pt x="62" y="300"/>
                  </a:lnTo>
                  <a:lnTo>
                    <a:pt x="62" y="302"/>
                  </a:lnTo>
                  <a:lnTo>
                    <a:pt x="62" y="302"/>
                  </a:lnTo>
                  <a:lnTo>
                    <a:pt x="63" y="302"/>
                  </a:lnTo>
                  <a:lnTo>
                    <a:pt x="63" y="303"/>
                  </a:lnTo>
                  <a:lnTo>
                    <a:pt x="64" y="304"/>
                  </a:lnTo>
                  <a:lnTo>
                    <a:pt x="64" y="304"/>
                  </a:lnTo>
                  <a:lnTo>
                    <a:pt x="64" y="305"/>
                  </a:lnTo>
                  <a:lnTo>
                    <a:pt x="64" y="307"/>
                  </a:lnTo>
                  <a:lnTo>
                    <a:pt x="64" y="309"/>
                  </a:lnTo>
                  <a:lnTo>
                    <a:pt x="65" y="310"/>
                  </a:lnTo>
                  <a:lnTo>
                    <a:pt x="65" y="311"/>
                  </a:lnTo>
                  <a:lnTo>
                    <a:pt x="65" y="311"/>
                  </a:lnTo>
                  <a:lnTo>
                    <a:pt x="65" y="313"/>
                  </a:lnTo>
                  <a:lnTo>
                    <a:pt x="66" y="314"/>
                  </a:lnTo>
                  <a:lnTo>
                    <a:pt x="66" y="314"/>
                  </a:lnTo>
                  <a:lnTo>
                    <a:pt x="65" y="315"/>
                  </a:lnTo>
                  <a:lnTo>
                    <a:pt x="65" y="315"/>
                  </a:lnTo>
                  <a:lnTo>
                    <a:pt x="65" y="315"/>
                  </a:lnTo>
                  <a:lnTo>
                    <a:pt x="66" y="315"/>
                  </a:lnTo>
                  <a:lnTo>
                    <a:pt x="67" y="316"/>
                  </a:lnTo>
                  <a:lnTo>
                    <a:pt x="67" y="316"/>
                  </a:lnTo>
                  <a:lnTo>
                    <a:pt x="67" y="317"/>
                  </a:lnTo>
                  <a:lnTo>
                    <a:pt x="68" y="317"/>
                  </a:lnTo>
                  <a:lnTo>
                    <a:pt x="68" y="317"/>
                  </a:lnTo>
                  <a:lnTo>
                    <a:pt x="68" y="318"/>
                  </a:lnTo>
                  <a:lnTo>
                    <a:pt x="68" y="318"/>
                  </a:lnTo>
                  <a:lnTo>
                    <a:pt x="68" y="318"/>
                  </a:lnTo>
                  <a:lnTo>
                    <a:pt x="68" y="318"/>
                  </a:lnTo>
                  <a:lnTo>
                    <a:pt x="69" y="319"/>
                  </a:lnTo>
                  <a:lnTo>
                    <a:pt x="68" y="319"/>
                  </a:lnTo>
                  <a:lnTo>
                    <a:pt x="69" y="320"/>
                  </a:lnTo>
                  <a:lnTo>
                    <a:pt x="69" y="320"/>
                  </a:lnTo>
                  <a:lnTo>
                    <a:pt x="69" y="321"/>
                  </a:lnTo>
                  <a:lnTo>
                    <a:pt x="69" y="322"/>
                  </a:lnTo>
                  <a:lnTo>
                    <a:pt x="70" y="323"/>
                  </a:lnTo>
                  <a:lnTo>
                    <a:pt x="71" y="323"/>
                  </a:lnTo>
                  <a:lnTo>
                    <a:pt x="71" y="324"/>
                  </a:lnTo>
                  <a:lnTo>
                    <a:pt x="71" y="324"/>
                  </a:lnTo>
                  <a:lnTo>
                    <a:pt x="72" y="324"/>
                  </a:lnTo>
                  <a:lnTo>
                    <a:pt x="72" y="325"/>
                  </a:lnTo>
                  <a:lnTo>
                    <a:pt x="72" y="327"/>
                  </a:lnTo>
                  <a:lnTo>
                    <a:pt x="73" y="328"/>
                  </a:lnTo>
                  <a:lnTo>
                    <a:pt x="73" y="328"/>
                  </a:lnTo>
                  <a:lnTo>
                    <a:pt x="73" y="328"/>
                  </a:lnTo>
                  <a:lnTo>
                    <a:pt x="73" y="328"/>
                  </a:lnTo>
                  <a:lnTo>
                    <a:pt x="74" y="328"/>
                  </a:lnTo>
                  <a:lnTo>
                    <a:pt x="77" y="326"/>
                  </a:lnTo>
                  <a:lnTo>
                    <a:pt x="77" y="327"/>
                  </a:lnTo>
                  <a:lnTo>
                    <a:pt x="77" y="328"/>
                  </a:lnTo>
                  <a:lnTo>
                    <a:pt x="77" y="328"/>
                  </a:lnTo>
                  <a:lnTo>
                    <a:pt x="77" y="326"/>
                  </a:lnTo>
                  <a:lnTo>
                    <a:pt x="77" y="326"/>
                  </a:lnTo>
                  <a:lnTo>
                    <a:pt x="78" y="327"/>
                  </a:lnTo>
                  <a:lnTo>
                    <a:pt x="78" y="327"/>
                  </a:lnTo>
                  <a:lnTo>
                    <a:pt x="77" y="328"/>
                  </a:lnTo>
                  <a:lnTo>
                    <a:pt x="77" y="328"/>
                  </a:lnTo>
                  <a:lnTo>
                    <a:pt x="77" y="328"/>
                  </a:lnTo>
                  <a:lnTo>
                    <a:pt x="76" y="328"/>
                  </a:lnTo>
                  <a:lnTo>
                    <a:pt x="76" y="329"/>
                  </a:lnTo>
                  <a:lnTo>
                    <a:pt x="74" y="329"/>
                  </a:lnTo>
                  <a:lnTo>
                    <a:pt x="74" y="329"/>
                  </a:lnTo>
                  <a:lnTo>
                    <a:pt x="73" y="329"/>
                  </a:lnTo>
                  <a:lnTo>
                    <a:pt x="72" y="328"/>
                  </a:lnTo>
                  <a:lnTo>
                    <a:pt x="72" y="328"/>
                  </a:lnTo>
                  <a:lnTo>
                    <a:pt x="71" y="328"/>
                  </a:lnTo>
                  <a:lnTo>
                    <a:pt x="71" y="327"/>
                  </a:lnTo>
                  <a:lnTo>
                    <a:pt x="70" y="327"/>
                  </a:lnTo>
                  <a:lnTo>
                    <a:pt x="69" y="325"/>
                  </a:lnTo>
                  <a:lnTo>
                    <a:pt x="69" y="324"/>
                  </a:lnTo>
                  <a:lnTo>
                    <a:pt x="68" y="324"/>
                  </a:lnTo>
                  <a:lnTo>
                    <a:pt x="68" y="322"/>
                  </a:lnTo>
                  <a:lnTo>
                    <a:pt x="67" y="322"/>
                  </a:lnTo>
                  <a:lnTo>
                    <a:pt x="66" y="320"/>
                  </a:lnTo>
                  <a:lnTo>
                    <a:pt x="66" y="319"/>
                  </a:lnTo>
                  <a:lnTo>
                    <a:pt x="63" y="315"/>
                  </a:lnTo>
                  <a:lnTo>
                    <a:pt x="63" y="314"/>
                  </a:lnTo>
                  <a:lnTo>
                    <a:pt x="63" y="314"/>
                  </a:lnTo>
                  <a:lnTo>
                    <a:pt x="62" y="313"/>
                  </a:lnTo>
                  <a:lnTo>
                    <a:pt x="61" y="311"/>
                  </a:lnTo>
                  <a:lnTo>
                    <a:pt x="61" y="310"/>
                  </a:lnTo>
                  <a:lnTo>
                    <a:pt x="61" y="309"/>
                  </a:lnTo>
                  <a:lnTo>
                    <a:pt x="60" y="308"/>
                  </a:lnTo>
                  <a:lnTo>
                    <a:pt x="61" y="308"/>
                  </a:lnTo>
                  <a:lnTo>
                    <a:pt x="61" y="307"/>
                  </a:lnTo>
                  <a:lnTo>
                    <a:pt x="60" y="306"/>
                  </a:lnTo>
                  <a:lnTo>
                    <a:pt x="60" y="306"/>
                  </a:lnTo>
                  <a:lnTo>
                    <a:pt x="60" y="304"/>
                  </a:lnTo>
                  <a:lnTo>
                    <a:pt x="60" y="301"/>
                  </a:lnTo>
                  <a:lnTo>
                    <a:pt x="60" y="301"/>
                  </a:lnTo>
                  <a:lnTo>
                    <a:pt x="60" y="300"/>
                  </a:lnTo>
                  <a:lnTo>
                    <a:pt x="61" y="299"/>
                  </a:lnTo>
                  <a:lnTo>
                    <a:pt x="63" y="299"/>
                  </a:lnTo>
                  <a:lnTo>
                    <a:pt x="64" y="298"/>
                  </a:lnTo>
                  <a:lnTo>
                    <a:pt x="64" y="298"/>
                  </a:lnTo>
                  <a:lnTo>
                    <a:pt x="64" y="298"/>
                  </a:lnTo>
                  <a:close/>
                  <a:moveTo>
                    <a:pt x="159" y="0"/>
                  </a:moveTo>
                  <a:lnTo>
                    <a:pt x="160" y="2"/>
                  </a:lnTo>
                  <a:lnTo>
                    <a:pt x="164" y="14"/>
                  </a:lnTo>
                  <a:lnTo>
                    <a:pt x="166" y="17"/>
                  </a:lnTo>
                  <a:lnTo>
                    <a:pt x="173" y="20"/>
                  </a:lnTo>
                  <a:lnTo>
                    <a:pt x="175" y="26"/>
                  </a:lnTo>
                  <a:lnTo>
                    <a:pt x="181" y="29"/>
                  </a:lnTo>
                  <a:lnTo>
                    <a:pt x="181" y="33"/>
                  </a:lnTo>
                  <a:lnTo>
                    <a:pt x="189" y="30"/>
                  </a:lnTo>
                  <a:lnTo>
                    <a:pt x="192" y="33"/>
                  </a:lnTo>
                  <a:lnTo>
                    <a:pt x="190" y="35"/>
                  </a:lnTo>
                  <a:lnTo>
                    <a:pt x="191" y="37"/>
                  </a:lnTo>
                  <a:lnTo>
                    <a:pt x="190" y="39"/>
                  </a:lnTo>
                  <a:lnTo>
                    <a:pt x="193" y="44"/>
                  </a:lnTo>
                  <a:lnTo>
                    <a:pt x="180" y="52"/>
                  </a:lnTo>
                  <a:lnTo>
                    <a:pt x="178" y="54"/>
                  </a:lnTo>
                  <a:lnTo>
                    <a:pt x="178" y="59"/>
                  </a:lnTo>
                  <a:lnTo>
                    <a:pt x="174" y="65"/>
                  </a:lnTo>
                  <a:lnTo>
                    <a:pt x="179" y="68"/>
                  </a:lnTo>
                  <a:lnTo>
                    <a:pt x="180" y="74"/>
                  </a:lnTo>
                  <a:lnTo>
                    <a:pt x="183" y="78"/>
                  </a:lnTo>
                  <a:lnTo>
                    <a:pt x="180" y="80"/>
                  </a:lnTo>
                  <a:lnTo>
                    <a:pt x="178" y="86"/>
                  </a:lnTo>
                  <a:lnTo>
                    <a:pt x="174" y="90"/>
                  </a:lnTo>
                  <a:lnTo>
                    <a:pt x="175" y="93"/>
                  </a:lnTo>
                  <a:lnTo>
                    <a:pt x="178" y="97"/>
                  </a:lnTo>
                  <a:lnTo>
                    <a:pt x="179" y="100"/>
                  </a:lnTo>
                  <a:lnTo>
                    <a:pt x="178" y="103"/>
                  </a:lnTo>
                  <a:lnTo>
                    <a:pt x="179" y="107"/>
                  </a:lnTo>
                  <a:lnTo>
                    <a:pt x="184" y="111"/>
                  </a:lnTo>
                  <a:lnTo>
                    <a:pt x="190" y="112"/>
                  </a:lnTo>
                  <a:lnTo>
                    <a:pt x="201" y="104"/>
                  </a:lnTo>
                  <a:lnTo>
                    <a:pt x="204" y="100"/>
                  </a:lnTo>
                  <a:lnTo>
                    <a:pt x="206" y="100"/>
                  </a:lnTo>
                  <a:lnTo>
                    <a:pt x="212" y="111"/>
                  </a:lnTo>
                  <a:lnTo>
                    <a:pt x="222" y="118"/>
                  </a:lnTo>
                  <a:lnTo>
                    <a:pt x="218" y="134"/>
                  </a:lnTo>
                  <a:lnTo>
                    <a:pt x="214" y="145"/>
                  </a:lnTo>
                  <a:lnTo>
                    <a:pt x="216" y="147"/>
                  </a:lnTo>
                  <a:lnTo>
                    <a:pt x="225" y="152"/>
                  </a:lnTo>
                  <a:lnTo>
                    <a:pt x="226" y="155"/>
                  </a:lnTo>
                  <a:lnTo>
                    <a:pt x="226" y="156"/>
                  </a:lnTo>
                  <a:lnTo>
                    <a:pt x="225" y="159"/>
                  </a:lnTo>
                  <a:lnTo>
                    <a:pt x="222" y="163"/>
                  </a:lnTo>
                  <a:lnTo>
                    <a:pt x="224" y="170"/>
                  </a:lnTo>
                  <a:lnTo>
                    <a:pt x="225" y="174"/>
                  </a:lnTo>
                  <a:lnTo>
                    <a:pt x="238" y="185"/>
                  </a:lnTo>
                  <a:lnTo>
                    <a:pt x="241" y="190"/>
                  </a:lnTo>
                  <a:lnTo>
                    <a:pt x="246" y="192"/>
                  </a:lnTo>
                  <a:lnTo>
                    <a:pt x="247" y="203"/>
                  </a:lnTo>
                  <a:lnTo>
                    <a:pt x="248" y="207"/>
                  </a:lnTo>
                  <a:lnTo>
                    <a:pt x="247" y="212"/>
                  </a:lnTo>
                  <a:lnTo>
                    <a:pt x="247" y="212"/>
                  </a:lnTo>
                  <a:lnTo>
                    <a:pt x="245" y="211"/>
                  </a:lnTo>
                  <a:lnTo>
                    <a:pt x="241" y="215"/>
                  </a:lnTo>
                  <a:lnTo>
                    <a:pt x="232" y="215"/>
                  </a:lnTo>
                  <a:lnTo>
                    <a:pt x="227" y="218"/>
                  </a:lnTo>
                  <a:lnTo>
                    <a:pt x="224" y="223"/>
                  </a:lnTo>
                  <a:lnTo>
                    <a:pt x="225" y="229"/>
                  </a:lnTo>
                  <a:lnTo>
                    <a:pt x="225" y="233"/>
                  </a:lnTo>
                  <a:lnTo>
                    <a:pt x="215" y="242"/>
                  </a:lnTo>
                  <a:lnTo>
                    <a:pt x="216" y="245"/>
                  </a:lnTo>
                  <a:lnTo>
                    <a:pt x="220" y="248"/>
                  </a:lnTo>
                  <a:lnTo>
                    <a:pt x="222" y="250"/>
                  </a:lnTo>
                  <a:lnTo>
                    <a:pt x="222" y="259"/>
                  </a:lnTo>
                  <a:lnTo>
                    <a:pt x="221" y="262"/>
                  </a:lnTo>
                  <a:lnTo>
                    <a:pt x="223" y="267"/>
                  </a:lnTo>
                  <a:lnTo>
                    <a:pt x="222" y="272"/>
                  </a:lnTo>
                  <a:lnTo>
                    <a:pt x="221" y="273"/>
                  </a:lnTo>
                  <a:lnTo>
                    <a:pt x="218" y="273"/>
                  </a:lnTo>
                  <a:lnTo>
                    <a:pt x="214" y="271"/>
                  </a:lnTo>
                  <a:lnTo>
                    <a:pt x="209" y="273"/>
                  </a:lnTo>
                  <a:lnTo>
                    <a:pt x="206" y="277"/>
                  </a:lnTo>
                  <a:lnTo>
                    <a:pt x="199" y="276"/>
                  </a:lnTo>
                  <a:lnTo>
                    <a:pt x="198" y="280"/>
                  </a:lnTo>
                  <a:lnTo>
                    <a:pt x="188" y="293"/>
                  </a:lnTo>
                  <a:lnTo>
                    <a:pt x="186" y="297"/>
                  </a:lnTo>
                  <a:lnTo>
                    <a:pt x="181" y="299"/>
                  </a:lnTo>
                  <a:lnTo>
                    <a:pt x="181" y="306"/>
                  </a:lnTo>
                  <a:lnTo>
                    <a:pt x="182" y="310"/>
                  </a:lnTo>
                  <a:lnTo>
                    <a:pt x="186" y="315"/>
                  </a:lnTo>
                  <a:lnTo>
                    <a:pt x="195" y="319"/>
                  </a:lnTo>
                  <a:lnTo>
                    <a:pt x="196" y="322"/>
                  </a:lnTo>
                  <a:lnTo>
                    <a:pt x="197" y="328"/>
                  </a:lnTo>
                  <a:lnTo>
                    <a:pt x="199" y="331"/>
                  </a:lnTo>
                  <a:lnTo>
                    <a:pt x="202" y="331"/>
                  </a:lnTo>
                  <a:lnTo>
                    <a:pt x="210" y="329"/>
                  </a:lnTo>
                  <a:lnTo>
                    <a:pt x="214" y="330"/>
                  </a:lnTo>
                  <a:lnTo>
                    <a:pt x="215" y="332"/>
                  </a:lnTo>
                  <a:lnTo>
                    <a:pt x="216" y="336"/>
                  </a:lnTo>
                  <a:lnTo>
                    <a:pt x="216" y="337"/>
                  </a:lnTo>
                  <a:lnTo>
                    <a:pt x="215" y="341"/>
                  </a:lnTo>
                  <a:lnTo>
                    <a:pt x="217" y="345"/>
                  </a:lnTo>
                  <a:lnTo>
                    <a:pt x="223" y="345"/>
                  </a:lnTo>
                  <a:lnTo>
                    <a:pt x="225" y="350"/>
                  </a:lnTo>
                  <a:lnTo>
                    <a:pt x="227" y="350"/>
                  </a:lnTo>
                  <a:lnTo>
                    <a:pt x="235" y="347"/>
                  </a:lnTo>
                  <a:lnTo>
                    <a:pt x="235" y="350"/>
                  </a:lnTo>
                  <a:lnTo>
                    <a:pt x="236" y="351"/>
                  </a:lnTo>
                  <a:lnTo>
                    <a:pt x="241" y="351"/>
                  </a:lnTo>
                  <a:lnTo>
                    <a:pt x="243" y="354"/>
                  </a:lnTo>
                  <a:lnTo>
                    <a:pt x="244" y="360"/>
                  </a:lnTo>
                  <a:lnTo>
                    <a:pt x="255" y="366"/>
                  </a:lnTo>
                  <a:lnTo>
                    <a:pt x="256" y="373"/>
                  </a:lnTo>
                  <a:lnTo>
                    <a:pt x="262" y="380"/>
                  </a:lnTo>
                  <a:lnTo>
                    <a:pt x="268" y="385"/>
                  </a:lnTo>
                  <a:lnTo>
                    <a:pt x="267" y="389"/>
                  </a:lnTo>
                  <a:lnTo>
                    <a:pt x="265" y="392"/>
                  </a:lnTo>
                  <a:lnTo>
                    <a:pt x="257" y="395"/>
                  </a:lnTo>
                  <a:lnTo>
                    <a:pt x="253" y="401"/>
                  </a:lnTo>
                  <a:lnTo>
                    <a:pt x="253" y="410"/>
                  </a:lnTo>
                  <a:lnTo>
                    <a:pt x="247" y="419"/>
                  </a:lnTo>
                  <a:lnTo>
                    <a:pt x="248" y="425"/>
                  </a:lnTo>
                  <a:lnTo>
                    <a:pt x="247" y="428"/>
                  </a:lnTo>
                  <a:lnTo>
                    <a:pt x="249" y="428"/>
                  </a:lnTo>
                  <a:lnTo>
                    <a:pt x="251" y="432"/>
                  </a:lnTo>
                  <a:lnTo>
                    <a:pt x="253" y="431"/>
                  </a:lnTo>
                  <a:lnTo>
                    <a:pt x="256" y="434"/>
                  </a:lnTo>
                  <a:lnTo>
                    <a:pt x="260" y="433"/>
                  </a:lnTo>
                  <a:lnTo>
                    <a:pt x="262" y="431"/>
                  </a:lnTo>
                  <a:lnTo>
                    <a:pt x="265" y="431"/>
                  </a:lnTo>
                  <a:lnTo>
                    <a:pt x="266" y="434"/>
                  </a:lnTo>
                  <a:lnTo>
                    <a:pt x="268" y="436"/>
                  </a:lnTo>
                  <a:lnTo>
                    <a:pt x="267" y="441"/>
                  </a:lnTo>
                  <a:lnTo>
                    <a:pt x="269" y="443"/>
                  </a:lnTo>
                  <a:lnTo>
                    <a:pt x="270" y="449"/>
                  </a:lnTo>
                  <a:lnTo>
                    <a:pt x="275" y="450"/>
                  </a:lnTo>
                  <a:lnTo>
                    <a:pt x="277" y="456"/>
                  </a:lnTo>
                  <a:lnTo>
                    <a:pt x="283" y="463"/>
                  </a:lnTo>
                  <a:lnTo>
                    <a:pt x="290" y="473"/>
                  </a:lnTo>
                  <a:lnTo>
                    <a:pt x="290" y="473"/>
                  </a:lnTo>
                  <a:lnTo>
                    <a:pt x="288" y="476"/>
                  </a:lnTo>
                  <a:lnTo>
                    <a:pt x="286" y="482"/>
                  </a:lnTo>
                  <a:lnTo>
                    <a:pt x="284" y="484"/>
                  </a:lnTo>
                  <a:lnTo>
                    <a:pt x="279" y="484"/>
                  </a:lnTo>
                  <a:lnTo>
                    <a:pt x="277" y="491"/>
                  </a:lnTo>
                  <a:lnTo>
                    <a:pt x="276" y="498"/>
                  </a:lnTo>
                  <a:lnTo>
                    <a:pt x="272" y="502"/>
                  </a:lnTo>
                  <a:lnTo>
                    <a:pt x="271" y="505"/>
                  </a:lnTo>
                  <a:lnTo>
                    <a:pt x="271" y="507"/>
                  </a:lnTo>
                  <a:lnTo>
                    <a:pt x="274" y="509"/>
                  </a:lnTo>
                  <a:lnTo>
                    <a:pt x="276" y="510"/>
                  </a:lnTo>
                  <a:lnTo>
                    <a:pt x="273" y="518"/>
                  </a:lnTo>
                  <a:lnTo>
                    <a:pt x="270" y="518"/>
                  </a:lnTo>
                  <a:lnTo>
                    <a:pt x="270" y="520"/>
                  </a:lnTo>
                  <a:lnTo>
                    <a:pt x="273" y="525"/>
                  </a:lnTo>
                  <a:lnTo>
                    <a:pt x="273" y="528"/>
                  </a:lnTo>
                  <a:lnTo>
                    <a:pt x="273" y="548"/>
                  </a:lnTo>
                  <a:lnTo>
                    <a:pt x="274" y="554"/>
                  </a:lnTo>
                  <a:lnTo>
                    <a:pt x="278" y="557"/>
                  </a:lnTo>
                  <a:lnTo>
                    <a:pt x="277" y="564"/>
                  </a:lnTo>
                  <a:lnTo>
                    <a:pt x="277" y="564"/>
                  </a:lnTo>
                  <a:lnTo>
                    <a:pt x="272" y="570"/>
                  </a:lnTo>
                  <a:lnTo>
                    <a:pt x="268" y="570"/>
                  </a:lnTo>
                  <a:lnTo>
                    <a:pt x="262" y="575"/>
                  </a:lnTo>
                  <a:lnTo>
                    <a:pt x="256" y="575"/>
                  </a:lnTo>
                  <a:lnTo>
                    <a:pt x="252" y="573"/>
                  </a:lnTo>
                  <a:lnTo>
                    <a:pt x="250" y="573"/>
                  </a:lnTo>
                  <a:lnTo>
                    <a:pt x="250" y="575"/>
                  </a:lnTo>
                  <a:lnTo>
                    <a:pt x="251" y="578"/>
                  </a:lnTo>
                  <a:lnTo>
                    <a:pt x="251" y="579"/>
                  </a:lnTo>
                  <a:lnTo>
                    <a:pt x="247" y="580"/>
                  </a:lnTo>
                  <a:lnTo>
                    <a:pt x="232" y="598"/>
                  </a:lnTo>
                  <a:lnTo>
                    <a:pt x="228" y="600"/>
                  </a:lnTo>
                  <a:lnTo>
                    <a:pt x="222" y="599"/>
                  </a:lnTo>
                  <a:lnTo>
                    <a:pt x="217" y="605"/>
                  </a:lnTo>
                  <a:lnTo>
                    <a:pt x="212" y="607"/>
                  </a:lnTo>
                  <a:lnTo>
                    <a:pt x="211" y="611"/>
                  </a:lnTo>
                  <a:lnTo>
                    <a:pt x="212" y="621"/>
                  </a:lnTo>
                  <a:lnTo>
                    <a:pt x="210" y="624"/>
                  </a:lnTo>
                  <a:lnTo>
                    <a:pt x="203" y="627"/>
                  </a:lnTo>
                  <a:lnTo>
                    <a:pt x="201" y="631"/>
                  </a:lnTo>
                  <a:lnTo>
                    <a:pt x="198" y="633"/>
                  </a:lnTo>
                  <a:lnTo>
                    <a:pt x="193" y="634"/>
                  </a:lnTo>
                  <a:lnTo>
                    <a:pt x="187" y="631"/>
                  </a:lnTo>
                  <a:lnTo>
                    <a:pt x="185" y="635"/>
                  </a:lnTo>
                  <a:lnTo>
                    <a:pt x="180" y="633"/>
                  </a:lnTo>
                  <a:lnTo>
                    <a:pt x="177" y="634"/>
                  </a:lnTo>
                  <a:lnTo>
                    <a:pt x="175" y="627"/>
                  </a:lnTo>
                  <a:lnTo>
                    <a:pt x="169" y="625"/>
                  </a:lnTo>
                  <a:lnTo>
                    <a:pt x="151" y="631"/>
                  </a:lnTo>
                  <a:lnTo>
                    <a:pt x="151" y="631"/>
                  </a:lnTo>
                  <a:lnTo>
                    <a:pt x="144" y="626"/>
                  </a:lnTo>
                  <a:lnTo>
                    <a:pt x="138" y="626"/>
                  </a:lnTo>
                  <a:lnTo>
                    <a:pt x="135" y="621"/>
                  </a:lnTo>
                  <a:lnTo>
                    <a:pt x="129" y="615"/>
                  </a:lnTo>
                  <a:lnTo>
                    <a:pt x="130" y="612"/>
                  </a:lnTo>
                  <a:lnTo>
                    <a:pt x="129" y="606"/>
                  </a:lnTo>
                  <a:lnTo>
                    <a:pt x="124" y="593"/>
                  </a:lnTo>
                  <a:lnTo>
                    <a:pt x="124" y="592"/>
                  </a:lnTo>
                  <a:lnTo>
                    <a:pt x="116" y="587"/>
                  </a:lnTo>
                  <a:lnTo>
                    <a:pt x="113" y="580"/>
                  </a:lnTo>
                  <a:lnTo>
                    <a:pt x="113" y="579"/>
                  </a:lnTo>
                  <a:lnTo>
                    <a:pt x="121" y="574"/>
                  </a:lnTo>
                  <a:lnTo>
                    <a:pt x="121" y="570"/>
                  </a:lnTo>
                  <a:lnTo>
                    <a:pt x="114" y="562"/>
                  </a:lnTo>
                  <a:lnTo>
                    <a:pt x="106" y="555"/>
                  </a:lnTo>
                  <a:lnTo>
                    <a:pt x="100" y="552"/>
                  </a:lnTo>
                  <a:lnTo>
                    <a:pt x="93" y="552"/>
                  </a:lnTo>
                  <a:lnTo>
                    <a:pt x="91" y="549"/>
                  </a:lnTo>
                  <a:lnTo>
                    <a:pt x="91" y="550"/>
                  </a:lnTo>
                  <a:lnTo>
                    <a:pt x="91" y="550"/>
                  </a:lnTo>
                  <a:lnTo>
                    <a:pt x="90" y="549"/>
                  </a:lnTo>
                  <a:lnTo>
                    <a:pt x="91" y="549"/>
                  </a:lnTo>
                  <a:lnTo>
                    <a:pt x="91" y="549"/>
                  </a:lnTo>
                  <a:lnTo>
                    <a:pt x="90" y="549"/>
                  </a:lnTo>
                  <a:lnTo>
                    <a:pt x="90" y="549"/>
                  </a:lnTo>
                  <a:lnTo>
                    <a:pt x="90" y="549"/>
                  </a:lnTo>
                  <a:lnTo>
                    <a:pt x="90" y="549"/>
                  </a:lnTo>
                  <a:lnTo>
                    <a:pt x="90" y="549"/>
                  </a:lnTo>
                  <a:lnTo>
                    <a:pt x="90" y="549"/>
                  </a:lnTo>
                  <a:lnTo>
                    <a:pt x="89" y="546"/>
                  </a:lnTo>
                  <a:lnTo>
                    <a:pt x="90" y="546"/>
                  </a:lnTo>
                  <a:lnTo>
                    <a:pt x="90" y="547"/>
                  </a:lnTo>
                  <a:lnTo>
                    <a:pt x="91" y="547"/>
                  </a:lnTo>
                  <a:lnTo>
                    <a:pt x="90" y="546"/>
                  </a:lnTo>
                  <a:lnTo>
                    <a:pt x="92" y="546"/>
                  </a:lnTo>
                  <a:lnTo>
                    <a:pt x="92" y="546"/>
                  </a:lnTo>
                  <a:lnTo>
                    <a:pt x="91" y="546"/>
                  </a:lnTo>
                  <a:lnTo>
                    <a:pt x="90" y="545"/>
                  </a:lnTo>
                  <a:lnTo>
                    <a:pt x="90" y="545"/>
                  </a:lnTo>
                  <a:lnTo>
                    <a:pt x="90" y="545"/>
                  </a:lnTo>
                  <a:lnTo>
                    <a:pt x="90" y="545"/>
                  </a:lnTo>
                  <a:lnTo>
                    <a:pt x="90" y="545"/>
                  </a:lnTo>
                  <a:lnTo>
                    <a:pt x="90" y="544"/>
                  </a:lnTo>
                  <a:lnTo>
                    <a:pt x="90" y="544"/>
                  </a:lnTo>
                  <a:lnTo>
                    <a:pt x="91" y="545"/>
                  </a:lnTo>
                  <a:lnTo>
                    <a:pt x="91" y="545"/>
                  </a:lnTo>
                  <a:lnTo>
                    <a:pt x="92" y="545"/>
                  </a:lnTo>
                  <a:lnTo>
                    <a:pt x="91" y="545"/>
                  </a:lnTo>
                  <a:lnTo>
                    <a:pt x="91" y="544"/>
                  </a:lnTo>
                  <a:lnTo>
                    <a:pt x="92" y="544"/>
                  </a:lnTo>
                  <a:lnTo>
                    <a:pt x="92" y="544"/>
                  </a:lnTo>
                  <a:lnTo>
                    <a:pt x="94" y="544"/>
                  </a:lnTo>
                  <a:lnTo>
                    <a:pt x="94" y="544"/>
                  </a:lnTo>
                  <a:lnTo>
                    <a:pt x="94" y="544"/>
                  </a:lnTo>
                  <a:lnTo>
                    <a:pt x="94" y="544"/>
                  </a:lnTo>
                  <a:lnTo>
                    <a:pt x="94" y="544"/>
                  </a:lnTo>
                  <a:lnTo>
                    <a:pt x="93" y="544"/>
                  </a:lnTo>
                  <a:lnTo>
                    <a:pt x="91" y="544"/>
                  </a:lnTo>
                  <a:lnTo>
                    <a:pt x="90" y="544"/>
                  </a:lnTo>
                  <a:lnTo>
                    <a:pt x="90" y="544"/>
                  </a:lnTo>
                  <a:lnTo>
                    <a:pt x="90" y="543"/>
                  </a:lnTo>
                  <a:lnTo>
                    <a:pt x="91" y="543"/>
                  </a:lnTo>
                  <a:lnTo>
                    <a:pt x="91" y="543"/>
                  </a:lnTo>
                  <a:lnTo>
                    <a:pt x="91" y="543"/>
                  </a:lnTo>
                  <a:lnTo>
                    <a:pt x="90" y="543"/>
                  </a:lnTo>
                  <a:lnTo>
                    <a:pt x="90" y="544"/>
                  </a:lnTo>
                  <a:lnTo>
                    <a:pt x="90" y="544"/>
                  </a:lnTo>
                  <a:lnTo>
                    <a:pt x="90" y="543"/>
                  </a:lnTo>
                  <a:lnTo>
                    <a:pt x="89" y="543"/>
                  </a:lnTo>
                  <a:lnTo>
                    <a:pt x="89" y="543"/>
                  </a:lnTo>
                  <a:lnTo>
                    <a:pt x="90" y="543"/>
                  </a:lnTo>
                  <a:lnTo>
                    <a:pt x="90" y="542"/>
                  </a:lnTo>
                  <a:lnTo>
                    <a:pt x="90" y="542"/>
                  </a:lnTo>
                  <a:lnTo>
                    <a:pt x="90" y="542"/>
                  </a:lnTo>
                  <a:lnTo>
                    <a:pt x="89" y="542"/>
                  </a:lnTo>
                  <a:lnTo>
                    <a:pt x="89" y="542"/>
                  </a:lnTo>
                  <a:lnTo>
                    <a:pt x="89" y="542"/>
                  </a:lnTo>
                  <a:lnTo>
                    <a:pt x="89" y="542"/>
                  </a:lnTo>
                  <a:lnTo>
                    <a:pt x="88" y="542"/>
                  </a:lnTo>
                  <a:lnTo>
                    <a:pt x="88" y="541"/>
                  </a:lnTo>
                  <a:lnTo>
                    <a:pt x="88" y="540"/>
                  </a:lnTo>
                  <a:lnTo>
                    <a:pt x="88" y="540"/>
                  </a:lnTo>
                  <a:lnTo>
                    <a:pt x="89" y="540"/>
                  </a:lnTo>
                  <a:lnTo>
                    <a:pt x="90" y="540"/>
                  </a:lnTo>
                  <a:lnTo>
                    <a:pt x="90" y="540"/>
                  </a:lnTo>
                  <a:lnTo>
                    <a:pt x="88" y="540"/>
                  </a:lnTo>
                  <a:lnTo>
                    <a:pt x="88" y="539"/>
                  </a:lnTo>
                  <a:lnTo>
                    <a:pt x="87" y="540"/>
                  </a:lnTo>
                  <a:lnTo>
                    <a:pt x="87" y="538"/>
                  </a:lnTo>
                  <a:lnTo>
                    <a:pt x="86" y="538"/>
                  </a:lnTo>
                  <a:lnTo>
                    <a:pt x="86" y="537"/>
                  </a:lnTo>
                  <a:lnTo>
                    <a:pt x="87" y="537"/>
                  </a:lnTo>
                  <a:lnTo>
                    <a:pt x="86" y="537"/>
                  </a:lnTo>
                  <a:lnTo>
                    <a:pt x="86" y="536"/>
                  </a:lnTo>
                  <a:lnTo>
                    <a:pt x="86" y="536"/>
                  </a:lnTo>
                  <a:lnTo>
                    <a:pt x="86" y="535"/>
                  </a:lnTo>
                  <a:lnTo>
                    <a:pt x="86" y="534"/>
                  </a:lnTo>
                  <a:lnTo>
                    <a:pt x="86" y="533"/>
                  </a:lnTo>
                  <a:lnTo>
                    <a:pt x="85" y="533"/>
                  </a:lnTo>
                  <a:lnTo>
                    <a:pt x="85" y="531"/>
                  </a:lnTo>
                  <a:lnTo>
                    <a:pt x="84" y="531"/>
                  </a:lnTo>
                  <a:lnTo>
                    <a:pt x="85" y="531"/>
                  </a:lnTo>
                  <a:lnTo>
                    <a:pt x="85" y="531"/>
                  </a:lnTo>
                  <a:lnTo>
                    <a:pt x="86" y="531"/>
                  </a:lnTo>
                  <a:lnTo>
                    <a:pt x="86" y="531"/>
                  </a:lnTo>
                  <a:lnTo>
                    <a:pt x="85" y="530"/>
                  </a:lnTo>
                  <a:lnTo>
                    <a:pt x="84" y="530"/>
                  </a:lnTo>
                  <a:lnTo>
                    <a:pt x="81" y="527"/>
                  </a:lnTo>
                  <a:lnTo>
                    <a:pt x="81" y="527"/>
                  </a:lnTo>
                  <a:lnTo>
                    <a:pt x="81" y="526"/>
                  </a:lnTo>
                  <a:lnTo>
                    <a:pt x="80" y="526"/>
                  </a:lnTo>
                  <a:lnTo>
                    <a:pt x="78" y="524"/>
                  </a:lnTo>
                  <a:lnTo>
                    <a:pt x="78" y="523"/>
                  </a:lnTo>
                  <a:lnTo>
                    <a:pt x="77" y="523"/>
                  </a:lnTo>
                  <a:lnTo>
                    <a:pt x="77" y="522"/>
                  </a:lnTo>
                  <a:lnTo>
                    <a:pt x="77" y="521"/>
                  </a:lnTo>
                  <a:lnTo>
                    <a:pt x="76" y="520"/>
                  </a:lnTo>
                  <a:lnTo>
                    <a:pt x="76" y="519"/>
                  </a:lnTo>
                  <a:lnTo>
                    <a:pt x="75" y="518"/>
                  </a:lnTo>
                  <a:lnTo>
                    <a:pt x="75" y="518"/>
                  </a:lnTo>
                  <a:lnTo>
                    <a:pt x="75" y="518"/>
                  </a:lnTo>
                  <a:lnTo>
                    <a:pt x="75" y="518"/>
                  </a:lnTo>
                  <a:lnTo>
                    <a:pt x="74" y="518"/>
                  </a:lnTo>
                  <a:lnTo>
                    <a:pt x="74" y="515"/>
                  </a:lnTo>
                  <a:lnTo>
                    <a:pt x="73" y="515"/>
                  </a:lnTo>
                  <a:lnTo>
                    <a:pt x="73" y="514"/>
                  </a:lnTo>
                  <a:lnTo>
                    <a:pt x="73" y="514"/>
                  </a:lnTo>
                  <a:lnTo>
                    <a:pt x="73" y="514"/>
                  </a:lnTo>
                  <a:lnTo>
                    <a:pt x="73" y="514"/>
                  </a:lnTo>
                  <a:lnTo>
                    <a:pt x="75" y="513"/>
                  </a:lnTo>
                  <a:lnTo>
                    <a:pt x="75" y="512"/>
                  </a:lnTo>
                  <a:lnTo>
                    <a:pt x="76" y="512"/>
                  </a:lnTo>
                  <a:lnTo>
                    <a:pt x="77" y="511"/>
                  </a:lnTo>
                  <a:lnTo>
                    <a:pt x="77" y="510"/>
                  </a:lnTo>
                  <a:lnTo>
                    <a:pt x="77" y="510"/>
                  </a:lnTo>
                  <a:lnTo>
                    <a:pt x="78" y="510"/>
                  </a:lnTo>
                  <a:lnTo>
                    <a:pt x="78" y="510"/>
                  </a:lnTo>
                  <a:lnTo>
                    <a:pt x="79" y="509"/>
                  </a:lnTo>
                  <a:lnTo>
                    <a:pt x="80" y="509"/>
                  </a:lnTo>
                  <a:lnTo>
                    <a:pt x="80" y="509"/>
                  </a:lnTo>
                  <a:lnTo>
                    <a:pt x="81" y="508"/>
                  </a:lnTo>
                  <a:lnTo>
                    <a:pt x="81" y="508"/>
                  </a:lnTo>
                  <a:lnTo>
                    <a:pt x="82" y="507"/>
                  </a:lnTo>
                  <a:lnTo>
                    <a:pt x="83" y="507"/>
                  </a:lnTo>
                  <a:lnTo>
                    <a:pt x="84" y="507"/>
                  </a:lnTo>
                  <a:lnTo>
                    <a:pt x="85" y="506"/>
                  </a:lnTo>
                  <a:lnTo>
                    <a:pt x="86" y="506"/>
                  </a:lnTo>
                  <a:lnTo>
                    <a:pt x="87" y="506"/>
                  </a:lnTo>
                  <a:lnTo>
                    <a:pt x="88" y="506"/>
                  </a:lnTo>
                  <a:lnTo>
                    <a:pt x="89" y="505"/>
                  </a:lnTo>
                  <a:lnTo>
                    <a:pt x="89" y="505"/>
                  </a:lnTo>
                  <a:lnTo>
                    <a:pt x="90" y="504"/>
                  </a:lnTo>
                  <a:lnTo>
                    <a:pt x="90" y="504"/>
                  </a:lnTo>
                  <a:lnTo>
                    <a:pt x="91" y="504"/>
                  </a:lnTo>
                  <a:lnTo>
                    <a:pt x="91" y="502"/>
                  </a:lnTo>
                  <a:lnTo>
                    <a:pt x="92" y="502"/>
                  </a:lnTo>
                  <a:lnTo>
                    <a:pt x="92" y="502"/>
                  </a:lnTo>
                  <a:lnTo>
                    <a:pt x="93" y="502"/>
                  </a:lnTo>
                  <a:lnTo>
                    <a:pt x="94" y="501"/>
                  </a:lnTo>
                  <a:lnTo>
                    <a:pt x="96" y="501"/>
                  </a:lnTo>
                  <a:lnTo>
                    <a:pt x="97" y="500"/>
                  </a:lnTo>
                  <a:lnTo>
                    <a:pt x="99" y="499"/>
                  </a:lnTo>
                  <a:lnTo>
                    <a:pt x="99" y="499"/>
                  </a:lnTo>
                  <a:lnTo>
                    <a:pt x="100" y="499"/>
                  </a:lnTo>
                  <a:lnTo>
                    <a:pt x="100" y="499"/>
                  </a:lnTo>
                  <a:lnTo>
                    <a:pt x="100" y="500"/>
                  </a:lnTo>
                  <a:lnTo>
                    <a:pt x="101" y="500"/>
                  </a:lnTo>
                  <a:lnTo>
                    <a:pt x="101" y="501"/>
                  </a:lnTo>
                  <a:lnTo>
                    <a:pt x="101" y="501"/>
                  </a:lnTo>
                  <a:lnTo>
                    <a:pt x="101" y="502"/>
                  </a:lnTo>
                  <a:lnTo>
                    <a:pt x="102" y="503"/>
                  </a:lnTo>
                  <a:lnTo>
                    <a:pt x="102" y="504"/>
                  </a:lnTo>
                  <a:lnTo>
                    <a:pt x="102" y="505"/>
                  </a:lnTo>
                  <a:lnTo>
                    <a:pt x="102" y="505"/>
                  </a:lnTo>
                  <a:lnTo>
                    <a:pt x="103" y="506"/>
                  </a:lnTo>
                  <a:lnTo>
                    <a:pt x="103" y="506"/>
                  </a:lnTo>
                  <a:lnTo>
                    <a:pt x="103" y="506"/>
                  </a:lnTo>
                  <a:lnTo>
                    <a:pt x="103" y="507"/>
                  </a:lnTo>
                  <a:lnTo>
                    <a:pt x="104" y="508"/>
                  </a:lnTo>
                  <a:lnTo>
                    <a:pt x="104" y="509"/>
                  </a:lnTo>
                  <a:lnTo>
                    <a:pt x="103" y="510"/>
                  </a:lnTo>
                  <a:lnTo>
                    <a:pt x="103" y="510"/>
                  </a:lnTo>
                  <a:lnTo>
                    <a:pt x="102" y="510"/>
                  </a:lnTo>
                  <a:lnTo>
                    <a:pt x="101" y="509"/>
                  </a:lnTo>
                  <a:lnTo>
                    <a:pt x="99" y="510"/>
                  </a:lnTo>
                  <a:lnTo>
                    <a:pt x="99" y="509"/>
                  </a:lnTo>
                  <a:lnTo>
                    <a:pt x="99" y="509"/>
                  </a:lnTo>
                  <a:lnTo>
                    <a:pt x="99" y="509"/>
                  </a:lnTo>
                  <a:lnTo>
                    <a:pt x="98" y="508"/>
                  </a:lnTo>
                  <a:lnTo>
                    <a:pt x="98" y="508"/>
                  </a:lnTo>
                  <a:lnTo>
                    <a:pt x="98" y="509"/>
                  </a:lnTo>
                  <a:lnTo>
                    <a:pt x="99" y="510"/>
                  </a:lnTo>
                  <a:lnTo>
                    <a:pt x="100" y="510"/>
                  </a:lnTo>
                  <a:lnTo>
                    <a:pt x="100" y="510"/>
                  </a:lnTo>
                  <a:lnTo>
                    <a:pt x="101" y="510"/>
                  </a:lnTo>
                  <a:lnTo>
                    <a:pt x="102" y="510"/>
                  </a:lnTo>
                  <a:lnTo>
                    <a:pt x="103" y="510"/>
                  </a:lnTo>
                  <a:lnTo>
                    <a:pt x="103" y="510"/>
                  </a:lnTo>
                  <a:lnTo>
                    <a:pt x="103" y="511"/>
                  </a:lnTo>
                  <a:lnTo>
                    <a:pt x="103" y="511"/>
                  </a:lnTo>
                  <a:lnTo>
                    <a:pt x="103" y="511"/>
                  </a:lnTo>
                  <a:lnTo>
                    <a:pt x="103" y="511"/>
                  </a:lnTo>
                  <a:lnTo>
                    <a:pt x="103" y="510"/>
                  </a:lnTo>
                  <a:lnTo>
                    <a:pt x="104" y="510"/>
                  </a:lnTo>
                  <a:lnTo>
                    <a:pt x="104" y="511"/>
                  </a:lnTo>
                  <a:lnTo>
                    <a:pt x="105" y="512"/>
                  </a:lnTo>
                  <a:lnTo>
                    <a:pt x="105" y="513"/>
                  </a:lnTo>
                  <a:lnTo>
                    <a:pt x="105" y="515"/>
                  </a:lnTo>
                  <a:lnTo>
                    <a:pt x="106" y="516"/>
                  </a:lnTo>
                  <a:lnTo>
                    <a:pt x="106" y="517"/>
                  </a:lnTo>
                  <a:lnTo>
                    <a:pt x="107" y="517"/>
                  </a:lnTo>
                  <a:lnTo>
                    <a:pt x="107" y="518"/>
                  </a:lnTo>
                  <a:lnTo>
                    <a:pt x="107" y="518"/>
                  </a:lnTo>
                  <a:lnTo>
                    <a:pt x="107" y="518"/>
                  </a:lnTo>
                  <a:lnTo>
                    <a:pt x="107" y="519"/>
                  </a:lnTo>
                  <a:lnTo>
                    <a:pt x="108" y="519"/>
                  </a:lnTo>
                  <a:lnTo>
                    <a:pt x="108" y="520"/>
                  </a:lnTo>
                  <a:lnTo>
                    <a:pt x="108" y="521"/>
                  </a:lnTo>
                  <a:lnTo>
                    <a:pt x="108" y="521"/>
                  </a:lnTo>
                  <a:lnTo>
                    <a:pt x="108" y="521"/>
                  </a:lnTo>
                  <a:lnTo>
                    <a:pt x="109" y="520"/>
                  </a:lnTo>
                  <a:lnTo>
                    <a:pt x="109" y="521"/>
                  </a:lnTo>
                  <a:lnTo>
                    <a:pt x="109" y="521"/>
                  </a:lnTo>
                  <a:lnTo>
                    <a:pt x="109" y="522"/>
                  </a:lnTo>
                  <a:lnTo>
                    <a:pt x="110" y="522"/>
                  </a:lnTo>
                  <a:lnTo>
                    <a:pt x="111" y="523"/>
                  </a:lnTo>
                  <a:lnTo>
                    <a:pt x="111" y="523"/>
                  </a:lnTo>
                  <a:lnTo>
                    <a:pt x="111" y="523"/>
                  </a:lnTo>
                  <a:lnTo>
                    <a:pt x="111" y="523"/>
                  </a:lnTo>
                  <a:lnTo>
                    <a:pt x="112" y="525"/>
                  </a:lnTo>
                  <a:lnTo>
                    <a:pt x="112" y="525"/>
                  </a:lnTo>
                  <a:lnTo>
                    <a:pt x="112" y="526"/>
                  </a:lnTo>
                  <a:lnTo>
                    <a:pt x="112" y="526"/>
                  </a:lnTo>
                  <a:lnTo>
                    <a:pt x="112" y="527"/>
                  </a:lnTo>
                  <a:lnTo>
                    <a:pt x="112" y="527"/>
                  </a:lnTo>
                  <a:lnTo>
                    <a:pt x="113" y="527"/>
                  </a:lnTo>
                  <a:lnTo>
                    <a:pt x="113" y="528"/>
                  </a:lnTo>
                  <a:lnTo>
                    <a:pt x="113" y="528"/>
                  </a:lnTo>
                  <a:lnTo>
                    <a:pt x="113" y="529"/>
                  </a:lnTo>
                  <a:lnTo>
                    <a:pt x="113" y="529"/>
                  </a:lnTo>
                  <a:lnTo>
                    <a:pt x="114" y="530"/>
                  </a:lnTo>
                  <a:lnTo>
                    <a:pt x="114" y="531"/>
                  </a:lnTo>
                  <a:lnTo>
                    <a:pt x="116" y="531"/>
                  </a:lnTo>
                  <a:lnTo>
                    <a:pt x="116" y="533"/>
                  </a:lnTo>
                  <a:lnTo>
                    <a:pt x="116" y="533"/>
                  </a:lnTo>
                  <a:lnTo>
                    <a:pt x="116" y="534"/>
                  </a:lnTo>
                  <a:lnTo>
                    <a:pt x="117" y="535"/>
                  </a:lnTo>
                  <a:lnTo>
                    <a:pt x="117" y="535"/>
                  </a:lnTo>
                  <a:lnTo>
                    <a:pt x="118" y="536"/>
                  </a:lnTo>
                  <a:lnTo>
                    <a:pt x="118" y="536"/>
                  </a:lnTo>
                  <a:lnTo>
                    <a:pt x="118" y="536"/>
                  </a:lnTo>
                  <a:lnTo>
                    <a:pt x="119" y="536"/>
                  </a:lnTo>
                  <a:lnTo>
                    <a:pt x="119" y="536"/>
                  </a:lnTo>
                  <a:lnTo>
                    <a:pt x="120" y="536"/>
                  </a:lnTo>
                  <a:lnTo>
                    <a:pt x="121" y="536"/>
                  </a:lnTo>
                  <a:lnTo>
                    <a:pt x="121" y="536"/>
                  </a:lnTo>
                  <a:lnTo>
                    <a:pt x="121" y="536"/>
                  </a:lnTo>
                  <a:lnTo>
                    <a:pt x="121" y="537"/>
                  </a:lnTo>
                  <a:lnTo>
                    <a:pt x="122" y="537"/>
                  </a:lnTo>
                  <a:lnTo>
                    <a:pt x="122" y="538"/>
                  </a:lnTo>
                  <a:lnTo>
                    <a:pt x="122" y="538"/>
                  </a:lnTo>
                  <a:lnTo>
                    <a:pt x="124" y="539"/>
                  </a:lnTo>
                  <a:lnTo>
                    <a:pt x="125" y="540"/>
                  </a:lnTo>
                  <a:lnTo>
                    <a:pt x="125" y="540"/>
                  </a:lnTo>
                  <a:lnTo>
                    <a:pt x="126" y="541"/>
                  </a:lnTo>
                  <a:lnTo>
                    <a:pt x="126" y="540"/>
                  </a:lnTo>
                  <a:lnTo>
                    <a:pt x="127" y="541"/>
                  </a:lnTo>
                  <a:lnTo>
                    <a:pt x="128" y="541"/>
                  </a:lnTo>
                  <a:lnTo>
                    <a:pt x="129" y="541"/>
                  </a:lnTo>
                  <a:lnTo>
                    <a:pt x="129" y="541"/>
                  </a:lnTo>
                  <a:lnTo>
                    <a:pt x="129" y="540"/>
                  </a:lnTo>
                  <a:lnTo>
                    <a:pt x="129" y="540"/>
                  </a:lnTo>
                  <a:lnTo>
                    <a:pt x="129" y="540"/>
                  </a:lnTo>
                  <a:lnTo>
                    <a:pt x="130" y="540"/>
                  </a:lnTo>
                  <a:lnTo>
                    <a:pt x="131" y="540"/>
                  </a:lnTo>
                  <a:lnTo>
                    <a:pt x="131" y="540"/>
                  </a:lnTo>
                  <a:lnTo>
                    <a:pt x="131" y="540"/>
                  </a:lnTo>
                  <a:lnTo>
                    <a:pt x="132" y="540"/>
                  </a:lnTo>
                  <a:lnTo>
                    <a:pt x="132" y="540"/>
                  </a:lnTo>
                  <a:lnTo>
                    <a:pt x="133" y="540"/>
                  </a:lnTo>
                  <a:lnTo>
                    <a:pt x="134" y="540"/>
                  </a:lnTo>
                  <a:lnTo>
                    <a:pt x="135" y="539"/>
                  </a:lnTo>
                  <a:lnTo>
                    <a:pt x="136" y="539"/>
                  </a:lnTo>
                  <a:lnTo>
                    <a:pt x="136" y="538"/>
                  </a:lnTo>
                  <a:lnTo>
                    <a:pt x="138" y="537"/>
                  </a:lnTo>
                  <a:lnTo>
                    <a:pt x="138" y="537"/>
                  </a:lnTo>
                  <a:lnTo>
                    <a:pt x="138" y="537"/>
                  </a:lnTo>
                  <a:lnTo>
                    <a:pt x="138" y="537"/>
                  </a:lnTo>
                  <a:lnTo>
                    <a:pt x="139" y="537"/>
                  </a:lnTo>
                  <a:lnTo>
                    <a:pt x="139" y="537"/>
                  </a:lnTo>
                  <a:lnTo>
                    <a:pt x="139" y="537"/>
                  </a:lnTo>
                  <a:lnTo>
                    <a:pt x="141" y="537"/>
                  </a:lnTo>
                  <a:lnTo>
                    <a:pt x="141" y="536"/>
                  </a:lnTo>
                  <a:lnTo>
                    <a:pt x="142" y="537"/>
                  </a:lnTo>
                  <a:lnTo>
                    <a:pt x="142" y="537"/>
                  </a:lnTo>
                  <a:lnTo>
                    <a:pt x="143" y="537"/>
                  </a:lnTo>
                  <a:lnTo>
                    <a:pt x="143" y="537"/>
                  </a:lnTo>
                  <a:lnTo>
                    <a:pt x="143" y="537"/>
                  </a:lnTo>
                  <a:lnTo>
                    <a:pt x="143" y="537"/>
                  </a:lnTo>
                  <a:lnTo>
                    <a:pt x="144" y="537"/>
                  </a:lnTo>
                  <a:lnTo>
                    <a:pt x="144" y="537"/>
                  </a:lnTo>
                  <a:lnTo>
                    <a:pt x="145" y="537"/>
                  </a:lnTo>
                  <a:lnTo>
                    <a:pt x="146" y="536"/>
                  </a:lnTo>
                  <a:lnTo>
                    <a:pt x="147" y="535"/>
                  </a:lnTo>
                  <a:lnTo>
                    <a:pt x="147" y="535"/>
                  </a:lnTo>
                  <a:lnTo>
                    <a:pt x="148" y="535"/>
                  </a:lnTo>
                  <a:lnTo>
                    <a:pt x="148" y="535"/>
                  </a:lnTo>
                  <a:lnTo>
                    <a:pt x="149" y="536"/>
                  </a:lnTo>
                  <a:lnTo>
                    <a:pt x="150" y="536"/>
                  </a:lnTo>
                  <a:lnTo>
                    <a:pt x="151" y="536"/>
                  </a:lnTo>
                  <a:lnTo>
                    <a:pt x="151" y="536"/>
                  </a:lnTo>
                  <a:lnTo>
                    <a:pt x="150" y="536"/>
                  </a:lnTo>
                  <a:lnTo>
                    <a:pt x="149" y="536"/>
                  </a:lnTo>
                  <a:lnTo>
                    <a:pt x="149" y="534"/>
                  </a:lnTo>
                  <a:lnTo>
                    <a:pt x="147" y="533"/>
                  </a:lnTo>
                  <a:lnTo>
                    <a:pt x="147" y="532"/>
                  </a:lnTo>
                  <a:lnTo>
                    <a:pt x="147" y="531"/>
                  </a:lnTo>
                  <a:lnTo>
                    <a:pt x="146" y="531"/>
                  </a:lnTo>
                  <a:lnTo>
                    <a:pt x="146" y="531"/>
                  </a:lnTo>
                  <a:lnTo>
                    <a:pt x="146" y="531"/>
                  </a:lnTo>
                  <a:lnTo>
                    <a:pt x="143" y="531"/>
                  </a:lnTo>
                  <a:lnTo>
                    <a:pt x="142" y="531"/>
                  </a:lnTo>
                  <a:lnTo>
                    <a:pt x="142" y="531"/>
                  </a:lnTo>
                  <a:lnTo>
                    <a:pt x="142" y="532"/>
                  </a:lnTo>
                  <a:lnTo>
                    <a:pt x="141" y="532"/>
                  </a:lnTo>
                  <a:lnTo>
                    <a:pt x="139" y="531"/>
                  </a:lnTo>
                  <a:lnTo>
                    <a:pt x="138" y="531"/>
                  </a:lnTo>
                  <a:lnTo>
                    <a:pt x="138" y="530"/>
                  </a:lnTo>
                  <a:lnTo>
                    <a:pt x="137" y="529"/>
                  </a:lnTo>
                  <a:lnTo>
                    <a:pt x="136" y="529"/>
                  </a:lnTo>
                  <a:lnTo>
                    <a:pt x="136" y="530"/>
                  </a:lnTo>
                  <a:lnTo>
                    <a:pt x="135" y="530"/>
                  </a:lnTo>
                  <a:lnTo>
                    <a:pt x="134" y="531"/>
                  </a:lnTo>
                  <a:lnTo>
                    <a:pt x="134" y="531"/>
                  </a:lnTo>
                  <a:lnTo>
                    <a:pt x="134" y="531"/>
                  </a:lnTo>
                  <a:lnTo>
                    <a:pt x="130" y="531"/>
                  </a:lnTo>
                  <a:lnTo>
                    <a:pt x="128" y="529"/>
                  </a:lnTo>
                  <a:lnTo>
                    <a:pt x="126" y="529"/>
                  </a:lnTo>
                  <a:lnTo>
                    <a:pt x="126" y="529"/>
                  </a:lnTo>
                  <a:lnTo>
                    <a:pt x="127" y="529"/>
                  </a:lnTo>
                  <a:lnTo>
                    <a:pt x="126" y="529"/>
                  </a:lnTo>
                  <a:lnTo>
                    <a:pt x="125" y="528"/>
                  </a:lnTo>
                  <a:lnTo>
                    <a:pt x="125" y="528"/>
                  </a:lnTo>
                  <a:lnTo>
                    <a:pt x="124" y="527"/>
                  </a:lnTo>
                  <a:lnTo>
                    <a:pt x="123" y="527"/>
                  </a:lnTo>
                  <a:lnTo>
                    <a:pt x="123" y="526"/>
                  </a:lnTo>
                  <a:lnTo>
                    <a:pt x="122" y="526"/>
                  </a:lnTo>
                  <a:lnTo>
                    <a:pt x="122" y="525"/>
                  </a:lnTo>
                  <a:lnTo>
                    <a:pt x="121" y="524"/>
                  </a:lnTo>
                  <a:lnTo>
                    <a:pt x="121" y="523"/>
                  </a:lnTo>
                  <a:lnTo>
                    <a:pt x="120" y="523"/>
                  </a:lnTo>
                  <a:lnTo>
                    <a:pt x="120" y="523"/>
                  </a:lnTo>
                  <a:lnTo>
                    <a:pt x="119" y="523"/>
                  </a:lnTo>
                  <a:lnTo>
                    <a:pt x="119" y="523"/>
                  </a:lnTo>
                  <a:lnTo>
                    <a:pt x="118" y="522"/>
                  </a:lnTo>
                  <a:lnTo>
                    <a:pt x="117" y="522"/>
                  </a:lnTo>
                  <a:lnTo>
                    <a:pt x="117" y="521"/>
                  </a:lnTo>
                  <a:lnTo>
                    <a:pt x="116" y="520"/>
                  </a:lnTo>
                  <a:lnTo>
                    <a:pt x="116" y="520"/>
                  </a:lnTo>
                  <a:lnTo>
                    <a:pt x="115" y="519"/>
                  </a:lnTo>
                  <a:lnTo>
                    <a:pt x="115" y="519"/>
                  </a:lnTo>
                  <a:lnTo>
                    <a:pt x="113" y="518"/>
                  </a:lnTo>
                  <a:lnTo>
                    <a:pt x="113" y="518"/>
                  </a:lnTo>
                  <a:lnTo>
                    <a:pt x="113" y="518"/>
                  </a:lnTo>
                  <a:lnTo>
                    <a:pt x="112" y="518"/>
                  </a:lnTo>
                  <a:lnTo>
                    <a:pt x="111" y="517"/>
                  </a:lnTo>
                  <a:lnTo>
                    <a:pt x="110" y="515"/>
                  </a:lnTo>
                  <a:lnTo>
                    <a:pt x="109" y="515"/>
                  </a:lnTo>
                  <a:lnTo>
                    <a:pt x="109" y="514"/>
                  </a:lnTo>
                  <a:lnTo>
                    <a:pt x="108" y="514"/>
                  </a:lnTo>
                  <a:lnTo>
                    <a:pt x="108" y="511"/>
                  </a:lnTo>
                  <a:lnTo>
                    <a:pt x="108" y="511"/>
                  </a:lnTo>
                  <a:lnTo>
                    <a:pt x="107" y="510"/>
                  </a:lnTo>
                  <a:lnTo>
                    <a:pt x="107" y="510"/>
                  </a:lnTo>
                  <a:lnTo>
                    <a:pt x="107" y="508"/>
                  </a:lnTo>
                  <a:lnTo>
                    <a:pt x="106" y="508"/>
                  </a:lnTo>
                  <a:lnTo>
                    <a:pt x="106" y="506"/>
                  </a:lnTo>
                  <a:lnTo>
                    <a:pt x="106" y="506"/>
                  </a:lnTo>
                  <a:lnTo>
                    <a:pt x="105" y="504"/>
                  </a:lnTo>
                  <a:lnTo>
                    <a:pt x="105" y="501"/>
                  </a:lnTo>
                  <a:lnTo>
                    <a:pt x="105" y="500"/>
                  </a:lnTo>
                  <a:lnTo>
                    <a:pt x="105" y="499"/>
                  </a:lnTo>
                  <a:lnTo>
                    <a:pt x="104" y="499"/>
                  </a:lnTo>
                  <a:lnTo>
                    <a:pt x="104" y="498"/>
                  </a:lnTo>
                  <a:lnTo>
                    <a:pt x="104" y="497"/>
                  </a:lnTo>
                  <a:lnTo>
                    <a:pt x="105" y="497"/>
                  </a:lnTo>
                  <a:lnTo>
                    <a:pt x="105" y="497"/>
                  </a:lnTo>
                  <a:lnTo>
                    <a:pt x="104" y="497"/>
                  </a:lnTo>
                  <a:lnTo>
                    <a:pt x="105" y="497"/>
                  </a:lnTo>
                  <a:lnTo>
                    <a:pt x="105" y="497"/>
                  </a:lnTo>
                  <a:lnTo>
                    <a:pt x="104" y="497"/>
                  </a:lnTo>
                  <a:lnTo>
                    <a:pt x="104" y="497"/>
                  </a:lnTo>
                  <a:lnTo>
                    <a:pt x="104" y="497"/>
                  </a:lnTo>
                  <a:lnTo>
                    <a:pt x="103" y="497"/>
                  </a:lnTo>
                  <a:lnTo>
                    <a:pt x="104" y="497"/>
                  </a:lnTo>
                  <a:lnTo>
                    <a:pt x="103" y="497"/>
                  </a:lnTo>
                  <a:lnTo>
                    <a:pt x="103" y="497"/>
                  </a:lnTo>
                  <a:lnTo>
                    <a:pt x="103" y="496"/>
                  </a:lnTo>
                  <a:lnTo>
                    <a:pt x="103" y="496"/>
                  </a:lnTo>
                  <a:lnTo>
                    <a:pt x="103" y="496"/>
                  </a:lnTo>
                  <a:lnTo>
                    <a:pt x="104" y="495"/>
                  </a:lnTo>
                  <a:lnTo>
                    <a:pt x="104" y="495"/>
                  </a:lnTo>
                  <a:lnTo>
                    <a:pt x="103" y="495"/>
                  </a:lnTo>
                  <a:lnTo>
                    <a:pt x="104" y="495"/>
                  </a:lnTo>
                  <a:lnTo>
                    <a:pt x="104" y="494"/>
                  </a:lnTo>
                  <a:lnTo>
                    <a:pt x="103" y="495"/>
                  </a:lnTo>
                  <a:lnTo>
                    <a:pt x="103" y="494"/>
                  </a:lnTo>
                  <a:lnTo>
                    <a:pt x="103" y="494"/>
                  </a:lnTo>
                  <a:lnTo>
                    <a:pt x="103" y="495"/>
                  </a:lnTo>
                  <a:lnTo>
                    <a:pt x="103" y="495"/>
                  </a:lnTo>
                  <a:lnTo>
                    <a:pt x="103" y="495"/>
                  </a:lnTo>
                  <a:lnTo>
                    <a:pt x="102" y="495"/>
                  </a:lnTo>
                  <a:lnTo>
                    <a:pt x="102" y="495"/>
                  </a:lnTo>
                  <a:lnTo>
                    <a:pt x="101" y="494"/>
                  </a:lnTo>
                  <a:lnTo>
                    <a:pt x="100" y="493"/>
                  </a:lnTo>
                  <a:lnTo>
                    <a:pt x="99" y="493"/>
                  </a:lnTo>
                  <a:lnTo>
                    <a:pt x="99" y="493"/>
                  </a:lnTo>
                  <a:lnTo>
                    <a:pt x="99" y="492"/>
                  </a:lnTo>
                  <a:lnTo>
                    <a:pt x="100" y="491"/>
                  </a:lnTo>
                  <a:lnTo>
                    <a:pt x="100" y="491"/>
                  </a:lnTo>
                  <a:lnTo>
                    <a:pt x="99" y="489"/>
                  </a:lnTo>
                  <a:lnTo>
                    <a:pt x="99" y="488"/>
                  </a:lnTo>
                  <a:lnTo>
                    <a:pt x="98" y="486"/>
                  </a:lnTo>
                  <a:lnTo>
                    <a:pt x="97" y="486"/>
                  </a:lnTo>
                  <a:lnTo>
                    <a:pt x="97" y="484"/>
                  </a:lnTo>
                  <a:lnTo>
                    <a:pt x="96" y="483"/>
                  </a:lnTo>
                  <a:lnTo>
                    <a:pt x="96" y="482"/>
                  </a:lnTo>
                  <a:lnTo>
                    <a:pt x="96" y="482"/>
                  </a:lnTo>
                  <a:lnTo>
                    <a:pt x="96" y="480"/>
                  </a:lnTo>
                  <a:lnTo>
                    <a:pt x="95" y="480"/>
                  </a:lnTo>
                  <a:lnTo>
                    <a:pt x="95" y="478"/>
                  </a:lnTo>
                  <a:lnTo>
                    <a:pt x="96" y="477"/>
                  </a:lnTo>
                  <a:lnTo>
                    <a:pt x="95" y="475"/>
                  </a:lnTo>
                  <a:lnTo>
                    <a:pt x="95" y="475"/>
                  </a:lnTo>
                  <a:lnTo>
                    <a:pt x="94" y="475"/>
                  </a:lnTo>
                  <a:lnTo>
                    <a:pt x="93" y="473"/>
                  </a:lnTo>
                  <a:lnTo>
                    <a:pt x="92" y="473"/>
                  </a:lnTo>
                  <a:lnTo>
                    <a:pt x="92" y="472"/>
                  </a:lnTo>
                  <a:lnTo>
                    <a:pt x="91" y="472"/>
                  </a:lnTo>
                  <a:lnTo>
                    <a:pt x="90" y="471"/>
                  </a:lnTo>
                  <a:lnTo>
                    <a:pt x="90" y="471"/>
                  </a:lnTo>
                  <a:lnTo>
                    <a:pt x="90" y="471"/>
                  </a:lnTo>
                  <a:lnTo>
                    <a:pt x="89" y="468"/>
                  </a:lnTo>
                  <a:lnTo>
                    <a:pt x="90" y="464"/>
                  </a:lnTo>
                  <a:lnTo>
                    <a:pt x="90" y="464"/>
                  </a:lnTo>
                  <a:lnTo>
                    <a:pt x="90" y="463"/>
                  </a:lnTo>
                  <a:lnTo>
                    <a:pt x="90" y="462"/>
                  </a:lnTo>
                  <a:lnTo>
                    <a:pt x="91" y="461"/>
                  </a:lnTo>
                  <a:lnTo>
                    <a:pt x="91" y="460"/>
                  </a:lnTo>
                  <a:lnTo>
                    <a:pt x="92" y="460"/>
                  </a:lnTo>
                  <a:lnTo>
                    <a:pt x="92" y="459"/>
                  </a:lnTo>
                  <a:lnTo>
                    <a:pt x="93" y="458"/>
                  </a:lnTo>
                  <a:lnTo>
                    <a:pt x="93" y="457"/>
                  </a:lnTo>
                  <a:lnTo>
                    <a:pt x="94" y="457"/>
                  </a:lnTo>
                  <a:lnTo>
                    <a:pt x="95" y="455"/>
                  </a:lnTo>
                  <a:lnTo>
                    <a:pt x="95" y="454"/>
                  </a:lnTo>
                  <a:lnTo>
                    <a:pt x="95" y="454"/>
                  </a:lnTo>
                  <a:lnTo>
                    <a:pt x="95" y="453"/>
                  </a:lnTo>
                  <a:lnTo>
                    <a:pt x="96" y="452"/>
                  </a:lnTo>
                  <a:lnTo>
                    <a:pt x="96" y="452"/>
                  </a:lnTo>
                  <a:lnTo>
                    <a:pt x="96" y="452"/>
                  </a:lnTo>
                  <a:lnTo>
                    <a:pt x="97" y="451"/>
                  </a:lnTo>
                  <a:lnTo>
                    <a:pt x="97" y="450"/>
                  </a:lnTo>
                  <a:lnTo>
                    <a:pt x="97" y="449"/>
                  </a:lnTo>
                  <a:lnTo>
                    <a:pt x="98" y="449"/>
                  </a:lnTo>
                  <a:lnTo>
                    <a:pt x="98" y="448"/>
                  </a:lnTo>
                  <a:lnTo>
                    <a:pt x="98" y="448"/>
                  </a:lnTo>
                  <a:lnTo>
                    <a:pt x="99" y="447"/>
                  </a:lnTo>
                  <a:lnTo>
                    <a:pt x="99" y="445"/>
                  </a:lnTo>
                  <a:lnTo>
                    <a:pt x="99" y="445"/>
                  </a:lnTo>
                  <a:lnTo>
                    <a:pt x="99" y="445"/>
                  </a:lnTo>
                  <a:lnTo>
                    <a:pt x="99" y="445"/>
                  </a:lnTo>
                  <a:lnTo>
                    <a:pt x="100" y="445"/>
                  </a:lnTo>
                  <a:lnTo>
                    <a:pt x="100" y="445"/>
                  </a:lnTo>
                  <a:lnTo>
                    <a:pt x="100" y="444"/>
                  </a:lnTo>
                  <a:lnTo>
                    <a:pt x="101" y="443"/>
                  </a:lnTo>
                  <a:lnTo>
                    <a:pt x="102" y="441"/>
                  </a:lnTo>
                  <a:lnTo>
                    <a:pt x="103" y="441"/>
                  </a:lnTo>
                  <a:lnTo>
                    <a:pt x="103" y="440"/>
                  </a:lnTo>
                  <a:lnTo>
                    <a:pt x="103" y="440"/>
                  </a:lnTo>
                  <a:lnTo>
                    <a:pt x="103" y="439"/>
                  </a:lnTo>
                  <a:lnTo>
                    <a:pt x="103" y="439"/>
                  </a:lnTo>
                  <a:lnTo>
                    <a:pt x="103" y="439"/>
                  </a:lnTo>
                  <a:lnTo>
                    <a:pt x="103" y="439"/>
                  </a:lnTo>
                  <a:lnTo>
                    <a:pt x="103" y="440"/>
                  </a:lnTo>
                  <a:lnTo>
                    <a:pt x="104" y="440"/>
                  </a:lnTo>
                  <a:lnTo>
                    <a:pt x="104" y="439"/>
                  </a:lnTo>
                  <a:lnTo>
                    <a:pt x="105" y="439"/>
                  </a:lnTo>
                  <a:lnTo>
                    <a:pt x="105" y="438"/>
                  </a:lnTo>
                  <a:lnTo>
                    <a:pt x="107" y="436"/>
                  </a:lnTo>
                  <a:lnTo>
                    <a:pt x="107" y="436"/>
                  </a:lnTo>
                  <a:lnTo>
                    <a:pt x="108" y="436"/>
                  </a:lnTo>
                  <a:lnTo>
                    <a:pt x="108" y="436"/>
                  </a:lnTo>
                  <a:lnTo>
                    <a:pt x="108" y="436"/>
                  </a:lnTo>
                  <a:lnTo>
                    <a:pt x="108" y="433"/>
                  </a:lnTo>
                  <a:lnTo>
                    <a:pt x="108" y="433"/>
                  </a:lnTo>
                  <a:lnTo>
                    <a:pt x="108" y="432"/>
                  </a:lnTo>
                  <a:lnTo>
                    <a:pt x="108" y="432"/>
                  </a:lnTo>
                  <a:lnTo>
                    <a:pt x="108" y="432"/>
                  </a:lnTo>
                  <a:lnTo>
                    <a:pt x="109" y="431"/>
                  </a:lnTo>
                  <a:lnTo>
                    <a:pt x="109" y="430"/>
                  </a:lnTo>
                  <a:lnTo>
                    <a:pt x="110" y="430"/>
                  </a:lnTo>
                  <a:lnTo>
                    <a:pt x="110" y="429"/>
                  </a:lnTo>
                  <a:lnTo>
                    <a:pt x="111" y="429"/>
                  </a:lnTo>
                  <a:lnTo>
                    <a:pt x="111" y="428"/>
                  </a:lnTo>
                  <a:lnTo>
                    <a:pt x="112" y="428"/>
                  </a:lnTo>
                  <a:lnTo>
                    <a:pt x="113" y="428"/>
                  </a:lnTo>
                  <a:lnTo>
                    <a:pt x="113" y="427"/>
                  </a:lnTo>
                  <a:lnTo>
                    <a:pt x="114" y="426"/>
                  </a:lnTo>
                  <a:lnTo>
                    <a:pt x="114" y="426"/>
                  </a:lnTo>
                  <a:lnTo>
                    <a:pt x="114" y="425"/>
                  </a:lnTo>
                  <a:lnTo>
                    <a:pt x="115" y="424"/>
                  </a:lnTo>
                  <a:lnTo>
                    <a:pt x="116" y="423"/>
                  </a:lnTo>
                  <a:lnTo>
                    <a:pt x="116" y="423"/>
                  </a:lnTo>
                  <a:lnTo>
                    <a:pt x="114" y="423"/>
                  </a:lnTo>
                  <a:lnTo>
                    <a:pt x="114" y="422"/>
                  </a:lnTo>
                  <a:lnTo>
                    <a:pt x="115" y="422"/>
                  </a:lnTo>
                  <a:lnTo>
                    <a:pt x="116" y="421"/>
                  </a:lnTo>
                  <a:lnTo>
                    <a:pt x="116" y="421"/>
                  </a:lnTo>
                  <a:lnTo>
                    <a:pt x="116" y="420"/>
                  </a:lnTo>
                  <a:lnTo>
                    <a:pt x="116" y="420"/>
                  </a:lnTo>
                  <a:lnTo>
                    <a:pt x="116" y="419"/>
                  </a:lnTo>
                  <a:lnTo>
                    <a:pt x="116" y="418"/>
                  </a:lnTo>
                  <a:lnTo>
                    <a:pt x="116" y="417"/>
                  </a:lnTo>
                  <a:lnTo>
                    <a:pt x="115" y="417"/>
                  </a:lnTo>
                  <a:lnTo>
                    <a:pt x="115" y="417"/>
                  </a:lnTo>
                  <a:lnTo>
                    <a:pt x="115" y="417"/>
                  </a:lnTo>
                  <a:lnTo>
                    <a:pt x="114" y="417"/>
                  </a:lnTo>
                  <a:lnTo>
                    <a:pt x="114" y="417"/>
                  </a:lnTo>
                  <a:lnTo>
                    <a:pt x="114" y="417"/>
                  </a:lnTo>
                  <a:lnTo>
                    <a:pt x="113" y="417"/>
                  </a:lnTo>
                  <a:lnTo>
                    <a:pt x="110" y="417"/>
                  </a:lnTo>
                  <a:lnTo>
                    <a:pt x="108" y="416"/>
                  </a:lnTo>
                  <a:lnTo>
                    <a:pt x="107" y="415"/>
                  </a:lnTo>
                  <a:lnTo>
                    <a:pt x="107" y="415"/>
                  </a:lnTo>
                  <a:lnTo>
                    <a:pt x="107" y="416"/>
                  </a:lnTo>
                  <a:lnTo>
                    <a:pt x="106" y="416"/>
                  </a:lnTo>
                  <a:lnTo>
                    <a:pt x="106" y="416"/>
                  </a:lnTo>
                  <a:lnTo>
                    <a:pt x="105" y="416"/>
                  </a:lnTo>
                  <a:lnTo>
                    <a:pt x="103" y="415"/>
                  </a:lnTo>
                  <a:lnTo>
                    <a:pt x="103" y="415"/>
                  </a:lnTo>
                  <a:lnTo>
                    <a:pt x="102" y="415"/>
                  </a:lnTo>
                  <a:lnTo>
                    <a:pt x="102" y="414"/>
                  </a:lnTo>
                  <a:lnTo>
                    <a:pt x="101" y="414"/>
                  </a:lnTo>
                  <a:lnTo>
                    <a:pt x="100" y="412"/>
                  </a:lnTo>
                  <a:lnTo>
                    <a:pt x="99" y="411"/>
                  </a:lnTo>
                  <a:lnTo>
                    <a:pt x="99" y="410"/>
                  </a:lnTo>
                  <a:lnTo>
                    <a:pt x="98" y="408"/>
                  </a:lnTo>
                  <a:lnTo>
                    <a:pt x="97" y="407"/>
                  </a:lnTo>
                  <a:lnTo>
                    <a:pt x="97" y="404"/>
                  </a:lnTo>
                  <a:lnTo>
                    <a:pt x="97" y="400"/>
                  </a:lnTo>
                  <a:lnTo>
                    <a:pt x="97" y="398"/>
                  </a:lnTo>
                  <a:lnTo>
                    <a:pt x="97" y="394"/>
                  </a:lnTo>
                  <a:lnTo>
                    <a:pt x="97" y="393"/>
                  </a:lnTo>
                  <a:lnTo>
                    <a:pt x="97" y="389"/>
                  </a:lnTo>
                  <a:lnTo>
                    <a:pt x="97" y="385"/>
                  </a:lnTo>
                  <a:lnTo>
                    <a:pt x="97" y="385"/>
                  </a:lnTo>
                  <a:lnTo>
                    <a:pt x="98" y="380"/>
                  </a:lnTo>
                  <a:lnTo>
                    <a:pt x="99" y="379"/>
                  </a:lnTo>
                  <a:lnTo>
                    <a:pt x="99" y="377"/>
                  </a:lnTo>
                  <a:lnTo>
                    <a:pt x="99" y="376"/>
                  </a:lnTo>
                  <a:lnTo>
                    <a:pt x="99" y="372"/>
                  </a:lnTo>
                  <a:lnTo>
                    <a:pt x="98" y="371"/>
                  </a:lnTo>
                  <a:lnTo>
                    <a:pt x="98" y="370"/>
                  </a:lnTo>
                  <a:lnTo>
                    <a:pt x="98" y="369"/>
                  </a:lnTo>
                  <a:lnTo>
                    <a:pt x="98" y="368"/>
                  </a:lnTo>
                  <a:lnTo>
                    <a:pt x="98" y="367"/>
                  </a:lnTo>
                  <a:lnTo>
                    <a:pt x="98" y="367"/>
                  </a:lnTo>
                  <a:lnTo>
                    <a:pt x="98" y="366"/>
                  </a:lnTo>
                  <a:lnTo>
                    <a:pt x="98" y="366"/>
                  </a:lnTo>
                  <a:lnTo>
                    <a:pt x="98" y="365"/>
                  </a:lnTo>
                  <a:lnTo>
                    <a:pt x="99" y="363"/>
                  </a:lnTo>
                  <a:lnTo>
                    <a:pt x="100" y="363"/>
                  </a:lnTo>
                  <a:lnTo>
                    <a:pt x="101" y="363"/>
                  </a:lnTo>
                  <a:lnTo>
                    <a:pt x="102" y="363"/>
                  </a:lnTo>
                  <a:lnTo>
                    <a:pt x="102" y="363"/>
                  </a:lnTo>
                  <a:lnTo>
                    <a:pt x="103" y="363"/>
                  </a:lnTo>
                  <a:lnTo>
                    <a:pt x="103" y="363"/>
                  </a:lnTo>
                  <a:lnTo>
                    <a:pt x="104" y="362"/>
                  </a:lnTo>
                  <a:lnTo>
                    <a:pt x="105" y="362"/>
                  </a:lnTo>
                  <a:lnTo>
                    <a:pt x="105" y="362"/>
                  </a:lnTo>
                  <a:lnTo>
                    <a:pt x="106" y="363"/>
                  </a:lnTo>
                  <a:lnTo>
                    <a:pt x="105" y="364"/>
                  </a:lnTo>
                  <a:lnTo>
                    <a:pt x="104" y="364"/>
                  </a:lnTo>
                  <a:lnTo>
                    <a:pt x="105" y="365"/>
                  </a:lnTo>
                  <a:lnTo>
                    <a:pt x="105" y="365"/>
                  </a:lnTo>
                  <a:lnTo>
                    <a:pt x="105" y="367"/>
                  </a:lnTo>
                  <a:lnTo>
                    <a:pt x="105" y="371"/>
                  </a:lnTo>
                  <a:lnTo>
                    <a:pt x="106" y="372"/>
                  </a:lnTo>
                  <a:lnTo>
                    <a:pt x="107" y="372"/>
                  </a:lnTo>
                  <a:lnTo>
                    <a:pt x="107" y="373"/>
                  </a:lnTo>
                  <a:lnTo>
                    <a:pt x="107" y="374"/>
                  </a:lnTo>
                  <a:lnTo>
                    <a:pt x="108" y="374"/>
                  </a:lnTo>
                  <a:lnTo>
                    <a:pt x="111" y="376"/>
                  </a:lnTo>
                  <a:lnTo>
                    <a:pt x="111" y="376"/>
                  </a:lnTo>
                  <a:lnTo>
                    <a:pt x="112" y="377"/>
                  </a:lnTo>
                  <a:lnTo>
                    <a:pt x="112" y="378"/>
                  </a:lnTo>
                  <a:lnTo>
                    <a:pt x="111" y="378"/>
                  </a:lnTo>
                  <a:lnTo>
                    <a:pt x="110" y="378"/>
                  </a:lnTo>
                  <a:lnTo>
                    <a:pt x="110" y="379"/>
                  </a:lnTo>
                  <a:lnTo>
                    <a:pt x="110" y="380"/>
                  </a:lnTo>
                  <a:lnTo>
                    <a:pt x="110" y="380"/>
                  </a:lnTo>
                  <a:lnTo>
                    <a:pt x="111" y="381"/>
                  </a:lnTo>
                  <a:lnTo>
                    <a:pt x="112" y="381"/>
                  </a:lnTo>
                  <a:lnTo>
                    <a:pt x="112" y="381"/>
                  </a:lnTo>
                  <a:lnTo>
                    <a:pt x="112" y="380"/>
                  </a:lnTo>
                  <a:lnTo>
                    <a:pt x="113" y="381"/>
                  </a:lnTo>
                  <a:lnTo>
                    <a:pt x="114" y="383"/>
                  </a:lnTo>
                  <a:lnTo>
                    <a:pt x="115" y="384"/>
                  </a:lnTo>
                  <a:lnTo>
                    <a:pt x="116" y="384"/>
                  </a:lnTo>
                  <a:lnTo>
                    <a:pt x="116" y="384"/>
                  </a:lnTo>
                  <a:lnTo>
                    <a:pt x="116" y="384"/>
                  </a:lnTo>
                  <a:lnTo>
                    <a:pt x="116" y="384"/>
                  </a:lnTo>
                  <a:lnTo>
                    <a:pt x="116" y="384"/>
                  </a:lnTo>
                  <a:lnTo>
                    <a:pt x="115" y="384"/>
                  </a:lnTo>
                  <a:lnTo>
                    <a:pt x="114" y="383"/>
                  </a:lnTo>
                  <a:lnTo>
                    <a:pt x="114" y="381"/>
                  </a:lnTo>
                  <a:lnTo>
                    <a:pt x="113" y="381"/>
                  </a:lnTo>
                  <a:lnTo>
                    <a:pt x="113" y="381"/>
                  </a:lnTo>
                  <a:lnTo>
                    <a:pt x="113" y="380"/>
                  </a:lnTo>
                  <a:lnTo>
                    <a:pt x="112" y="380"/>
                  </a:lnTo>
                  <a:lnTo>
                    <a:pt x="112" y="380"/>
                  </a:lnTo>
                  <a:lnTo>
                    <a:pt x="112" y="380"/>
                  </a:lnTo>
                  <a:lnTo>
                    <a:pt x="111" y="380"/>
                  </a:lnTo>
                  <a:lnTo>
                    <a:pt x="112" y="379"/>
                  </a:lnTo>
                  <a:lnTo>
                    <a:pt x="112" y="379"/>
                  </a:lnTo>
                  <a:lnTo>
                    <a:pt x="112" y="378"/>
                  </a:lnTo>
                  <a:lnTo>
                    <a:pt x="112" y="377"/>
                  </a:lnTo>
                  <a:lnTo>
                    <a:pt x="112" y="376"/>
                  </a:lnTo>
                  <a:lnTo>
                    <a:pt x="112" y="376"/>
                  </a:lnTo>
                  <a:lnTo>
                    <a:pt x="112" y="376"/>
                  </a:lnTo>
                  <a:lnTo>
                    <a:pt x="110" y="375"/>
                  </a:lnTo>
                  <a:lnTo>
                    <a:pt x="110" y="375"/>
                  </a:lnTo>
                  <a:lnTo>
                    <a:pt x="110" y="375"/>
                  </a:lnTo>
                  <a:lnTo>
                    <a:pt x="110" y="374"/>
                  </a:lnTo>
                  <a:lnTo>
                    <a:pt x="109" y="374"/>
                  </a:lnTo>
                  <a:lnTo>
                    <a:pt x="109" y="373"/>
                  </a:lnTo>
                  <a:lnTo>
                    <a:pt x="108" y="371"/>
                  </a:lnTo>
                  <a:lnTo>
                    <a:pt x="108" y="371"/>
                  </a:lnTo>
                  <a:lnTo>
                    <a:pt x="108" y="369"/>
                  </a:lnTo>
                  <a:lnTo>
                    <a:pt x="108" y="368"/>
                  </a:lnTo>
                  <a:lnTo>
                    <a:pt x="107" y="367"/>
                  </a:lnTo>
                  <a:lnTo>
                    <a:pt x="108" y="366"/>
                  </a:lnTo>
                  <a:lnTo>
                    <a:pt x="107" y="366"/>
                  </a:lnTo>
                  <a:lnTo>
                    <a:pt x="107" y="365"/>
                  </a:lnTo>
                  <a:lnTo>
                    <a:pt x="107" y="363"/>
                  </a:lnTo>
                  <a:lnTo>
                    <a:pt x="107" y="363"/>
                  </a:lnTo>
                  <a:lnTo>
                    <a:pt x="107" y="362"/>
                  </a:lnTo>
                  <a:lnTo>
                    <a:pt x="108" y="362"/>
                  </a:lnTo>
                  <a:lnTo>
                    <a:pt x="108" y="362"/>
                  </a:lnTo>
                  <a:lnTo>
                    <a:pt x="110" y="361"/>
                  </a:lnTo>
                  <a:lnTo>
                    <a:pt x="111" y="361"/>
                  </a:lnTo>
                  <a:lnTo>
                    <a:pt x="111" y="361"/>
                  </a:lnTo>
                  <a:lnTo>
                    <a:pt x="112" y="359"/>
                  </a:lnTo>
                  <a:lnTo>
                    <a:pt x="113" y="359"/>
                  </a:lnTo>
                  <a:lnTo>
                    <a:pt x="114" y="358"/>
                  </a:lnTo>
                  <a:lnTo>
                    <a:pt x="116" y="358"/>
                  </a:lnTo>
                  <a:lnTo>
                    <a:pt x="116" y="358"/>
                  </a:lnTo>
                  <a:lnTo>
                    <a:pt x="117" y="358"/>
                  </a:lnTo>
                  <a:lnTo>
                    <a:pt x="118" y="358"/>
                  </a:lnTo>
                  <a:lnTo>
                    <a:pt x="119" y="358"/>
                  </a:lnTo>
                  <a:lnTo>
                    <a:pt x="119" y="357"/>
                  </a:lnTo>
                  <a:lnTo>
                    <a:pt x="120" y="357"/>
                  </a:lnTo>
                  <a:lnTo>
                    <a:pt x="121" y="357"/>
                  </a:lnTo>
                  <a:lnTo>
                    <a:pt x="122" y="358"/>
                  </a:lnTo>
                  <a:lnTo>
                    <a:pt x="122" y="358"/>
                  </a:lnTo>
                  <a:lnTo>
                    <a:pt x="124" y="358"/>
                  </a:lnTo>
                  <a:lnTo>
                    <a:pt x="124" y="358"/>
                  </a:lnTo>
                  <a:lnTo>
                    <a:pt x="124" y="358"/>
                  </a:lnTo>
                  <a:lnTo>
                    <a:pt x="125" y="358"/>
                  </a:lnTo>
                  <a:lnTo>
                    <a:pt x="126" y="357"/>
                  </a:lnTo>
                  <a:lnTo>
                    <a:pt x="126" y="357"/>
                  </a:lnTo>
                  <a:lnTo>
                    <a:pt x="126" y="357"/>
                  </a:lnTo>
                  <a:lnTo>
                    <a:pt x="127" y="356"/>
                  </a:lnTo>
                  <a:lnTo>
                    <a:pt x="127" y="356"/>
                  </a:lnTo>
                  <a:lnTo>
                    <a:pt x="127" y="355"/>
                  </a:lnTo>
                  <a:lnTo>
                    <a:pt x="127" y="354"/>
                  </a:lnTo>
                  <a:lnTo>
                    <a:pt x="128" y="354"/>
                  </a:lnTo>
                  <a:lnTo>
                    <a:pt x="129" y="354"/>
                  </a:lnTo>
                  <a:lnTo>
                    <a:pt x="129" y="354"/>
                  </a:lnTo>
                  <a:lnTo>
                    <a:pt x="129" y="354"/>
                  </a:lnTo>
                  <a:lnTo>
                    <a:pt x="129" y="353"/>
                  </a:lnTo>
                  <a:lnTo>
                    <a:pt x="130" y="353"/>
                  </a:lnTo>
                  <a:lnTo>
                    <a:pt x="130" y="352"/>
                  </a:lnTo>
                  <a:lnTo>
                    <a:pt x="131" y="352"/>
                  </a:lnTo>
                  <a:lnTo>
                    <a:pt x="131" y="351"/>
                  </a:lnTo>
                  <a:lnTo>
                    <a:pt x="129" y="351"/>
                  </a:lnTo>
                  <a:lnTo>
                    <a:pt x="127" y="350"/>
                  </a:lnTo>
                  <a:lnTo>
                    <a:pt x="127" y="348"/>
                  </a:lnTo>
                  <a:lnTo>
                    <a:pt x="127" y="348"/>
                  </a:lnTo>
                  <a:lnTo>
                    <a:pt x="127" y="348"/>
                  </a:lnTo>
                  <a:lnTo>
                    <a:pt x="126" y="344"/>
                  </a:lnTo>
                  <a:lnTo>
                    <a:pt x="125" y="343"/>
                  </a:lnTo>
                  <a:lnTo>
                    <a:pt x="125" y="343"/>
                  </a:lnTo>
                  <a:lnTo>
                    <a:pt x="124" y="342"/>
                  </a:lnTo>
                  <a:lnTo>
                    <a:pt x="124" y="341"/>
                  </a:lnTo>
                  <a:lnTo>
                    <a:pt x="123" y="340"/>
                  </a:lnTo>
                  <a:lnTo>
                    <a:pt x="123" y="339"/>
                  </a:lnTo>
                  <a:lnTo>
                    <a:pt x="123" y="337"/>
                  </a:lnTo>
                  <a:lnTo>
                    <a:pt x="122" y="337"/>
                  </a:lnTo>
                  <a:lnTo>
                    <a:pt x="122" y="336"/>
                  </a:lnTo>
                  <a:lnTo>
                    <a:pt x="122" y="336"/>
                  </a:lnTo>
                  <a:lnTo>
                    <a:pt x="121" y="336"/>
                  </a:lnTo>
                  <a:lnTo>
                    <a:pt x="121" y="336"/>
                  </a:lnTo>
                  <a:lnTo>
                    <a:pt x="121" y="335"/>
                  </a:lnTo>
                  <a:lnTo>
                    <a:pt x="121" y="335"/>
                  </a:lnTo>
                  <a:lnTo>
                    <a:pt x="120" y="334"/>
                  </a:lnTo>
                  <a:lnTo>
                    <a:pt x="119" y="333"/>
                  </a:lnTo>
                  <a:lnTo>
                    <a:pt x="120" y="333"/>
                  </a:lnTo>
                  <a:lnTo>
                    <a:pt x="120" y="332"/>
                  </a:lnTo>
                  <a:lnTo>
                    <a:pt x="121" y="332"/>
                  </a:lnTo>
                  <a:lnTo>
                    <a:pt x="121" y="332"/>
                  </a:lnTo>
                  <a:lnTo>
                    <a:pt x="121" y="332"/>
                  </a:lnTo>
                  <a:lnTo>
                    <a:pt x="120" y="332"/>
                  </a:lnTo>
                  <a:lnTo>
                    <a:pt x="119" y="332"/>
                  </a:lnTo>
                  <a:lnTo>
                    <a:pt x="119" y="332"/>
                  </a:lnTo>
                  <a:lnTo>
                    <a:pt x="119" y="332"/>
                  </a:lnTo>
                  <a:lnTo>
                    <a:pt x="120" y="332"/>
                  </a:lnTo>
                  <a:lnTo>
                    <a:pt x="121" y="332"/>
                  </a:lnTo>
                  <a:lnTo>
                    <a:pt x="121" y="331"/>
                  </a:lnTo>
                  <a:lnTo>
                    <a:pt x="121" y="331"/>
                  </a:lnTo>
                  <a:lnTo>
                    <a:pt x="121" y="331"/>
                  </a:lnTo>
                  <a:lnTo>
                    <a:pt x="122" y="331"/>
                  </a:lnTo>
                  <a:lnTo>
                    <a:pt x="122" y="330"/>
                  </a:lnTo>
                  <a:lnTo>
                    <a:pt x="121" y="330"/>
                  </a:lnTo>
                  <a:lnTo>
                    <a:pt x="121" y="329"/>
                  </a:lnTo>
                  <a:lnTo>
                    <a:pt x="122" y="329"/>
                  </a:lnTo>
                  <a:lnTo>
                    <a:pt x="121" y="329"/>
                  </a:lnTo>
                  <a:lnTo>
                    <a:pt x="122" y="328"/>
                  </a:lnTo>
                  <a:lnTo>
                    <a:pt x="123" y="328"/>
                  </a:lnTo>
                  <a:lnTo>
                    <a:pt x="123" y="328"/>
                  </a:lnTo>
                  <a:lnTo>
                    <a:pt x="124" y="327"/>
                  </a:lnTo>
                  <a:lnTo>
                    <a:pt x="124" y="326"/>
                  </a:lnTo>
                  <a:lnTo>
                    <a:pt x="124" y="325"/>
                  </a:lnTo>
                  <a:lnTo>
                    <a:pt x="125" y="324"/>
                  </a:lnTo>
                  <a:lnTo>
                    <a:pt x="125" y="324"/>
                  </a:lnTo>
                  <a:lnTo>
                    <a:pt x="125" y="324"/>
                  </a:lnTo>
                  <a:lnTo>
                    <a:pt x="127" y="323"/>
                  </a:lnTo>
                  <a:lnTo>
                    <a:pt x="127" y="322"/>
                  </a:lnTo>
                  <a:lnTo>
                    <a:pt x="126" y="320"/>
                  </a:lnTo>
                  <a:lnTo>
                    <a:pt x="126" y="320"/>
                  </a:lnTo>
                  <a:lnTo>
                    <a:pt x="127" y="321"/>
                  </a:lnTo>
                  <a:lnTo>
                    <a:pt x="127" y="321"/>
                  </a:lnTo>
                  <a:lnTo>
                    <a:pt x="129" y="321"/>
                  </a:lnTo>
                  <a:lnTo>
                    <a:pt x="129" y="320"/>
                  </a:lnTo>
                  <a:lnTo>
                    <a:pt x="130" y="320"/>
                  </a:lnTo>
                  <a:lnTo>
                    <a:pt x="130" y="320"/>
                  </a:lnTo>
                  <a:lnTo>
                    <a:pt x="131" y="320"/>
                  </a:lnTo>
                  <a:lnTo>
                    <a:pt x="132" y="320"/>
                  </a:lnTo>
                  <a:lnTo>
                    <a:pt x="133" y="319"/>
                  </a:lnTo>
                  <a:lnTo>
                    <a:pt x="134" y="319"/>
                  </a:lnTo>
                  <a:lnTo>
                    <a:pt x="134" y="318"/>
                  </a:lnTo>
                  <a:lnTo>
                    <a:pt x="135" y="318"/>
                  </a:lnTo>
                  <a:lnTo>
                    <a:pt x="135" y="318"/>
                  </a:lnTo>
                  <a:lnTo>
                    <a:pt x="136" y="317"/>
                  </a:lnTo>
                  <a:lnTo>
                    <a:pt x="137" y="317"/>
                  </a:lnTo>
                  <a:lnTo>
                    <a:pt x="137" y="315"/>
                  </a:lnTo>
                  <a:lnTo>
                    <a:pt x="138" y="314"/>
                  </a:lnTo>
                  <a:lnTo>
                    <a:pt x="138" y="312"/>
                  </a:lnTo>
                  <a:lnTo>
                    <a:pt x="138" y="312"/>
                  </a:lnTo>
                  <a:lnTo>
                    <a:pt x="138" y="312"/>
                  </a:lnTo>
                  <a:lnTo>
                    <a:pt x="138" y="311"/>
                  </a:lnTo>
                  <a:lnTo>
                    <a:pt x="138" y="311"/>
                  </a:lnTo>
                  <a:lnTo>
                    <a:pt x="138" y="311"/>
                  </a:lnTo>
                  <a:lnTo>
                    <a:pt x="139" y="311"/>
                  </a:lnTo>
                  <a:lnTo>
                    <a:pt x="140" y="309"/>
                  </a:lnTo>
                  <a:lnTo>
                    <a:pt x="140" y="307"/>
                  </a:lnTo>
                  <a:lnTo>
                    <a:pt x="140" y="306"/>
                  </a:lnTo>
                  <a:lnTo>
                    <a:pt x="141" y="306"/>
                  </a:lnTo>
                  <a:lnTo>
                    <a:pt x="141" y="306"/>
                  </a:lnTo>
                  <a:lnTo>
                    <a:pt x="141" y="306"/>
                  </a:lnTo>
                  <a:lnTo>
                    <a:pt x="141" y="305"/>
                  </a:lnTo>
                  <a:lnTo>
                    <a:pt x="141" y="305"/>
                  </a:lnTo>
                  <a:lnTo>
                    <a:pt x="140" y="306"/>
                  </a:lnTo>
                  <a:lnTo>
                    <a:pt x="139" y="306"/>
                  </a:lnTo>
                  <a:lnTo>
                    <a:pt x="138" y="306"/>
                  </a:lnTo>
                  <a:lnTo>
                    <a:pt x="138" y="305"/>
                  </a:lnTo>
                  <a:lnTo>
                    <a:pt x="138" y="305"/>
                  </a:lnTo>
                  <a:lnTo>
                    <a:pt x="137" y="304"/>
                  </a:lnTo>
                  <a:lnTo>
                    <a:pt x="137" y="304"/>
                  </a:lnTo>
                  <a:lnTo>
                    <a:pt x="137" y="303"/>
                  </a:lnTo>
                  <a:lnTo>
                    <a:pt x="137" y="302"/>
                  </a:lnTo>
                  <a:lnTo>
                    <a:pt x="136" y="302"/>
                  </a:lnTo>
                  <a:lnTo>
                    <a:pt x="136" y="302"/>
                  </a:lnTo>
                  <a:lnTo>
                    <a:pt x="136" y="300"/>
                  </a:lnTo>
                  <a:lnTo>
                    <a:pt x="136" y="300"/>
                  </a:lnTo>
                  <a:lnTo>
                    <a:pt x="137" y="299"/>
                  </a:lnTo>
                  <a:lnTo>
                    <a:pt x="137" y="298"/>
                  </a:lnTo>
                  <a:lnTo>
                    <a:pt x="136" y="298"/>
                  </a:lnTo>
                  <a:lnTo>
                    <a:pt x="135" y="298"/>
                  </a:lnTo>
                  <a:lnTo>
                    <a:pt x="134" y="297"/>
                  </a:lnTo>
                  <a:lnTo>
                    <a:pt x="134" y="293"/>
                  </a:lnTo>
                  <a:lnTo>
                    <a:pt x="134" y="293"/>
                  </a:lnTo>
                  <a:lnTo>
                    <a:pt x="133" y="293"/>
                  </a:lnTo>
                  <a:lnTo>
                    <a:pt x="133" y="292"/>
                  </a:lnTo>
                  <a:lnTo>
                    <a:pt x="132" y="292"/>
                  </a:lnTo>
                  <a:lnTo>
                    <a:pt x="131" y="292"/>
                  </a:lnTo>
                  <a:lnTo>
                    <a:pt x="131" y="291"/>
                  </a:lnTo>
                  <a:lnTo>
                    <a:pt x="129" y="290"/>
                  </a:lnTo>
                  <a:lnTo>
                    <a:pt x="129" y="290"/>
                  </a:lnTo>
                  <a:lnTo>
                    <a:pt x="129" y="290"/>
                  </a:lnTo>
                  <a:lnTo>
                    <a:pt x="129" y="289"/>
                  </a:lnTo>
                  <a:lnTo>
                    <a:pt x="129" y="289"/>
                  </a:lnTo>
                  <a:lnTo>
                    <a:pt x="129" y="288"/>
                  </a:lnTo>
                  <a:lnTo>
                    <a:pt x="129" y="287"/>
                  </a:lnTo>
                  <a:lnTo>
                    <a:pt x="130" y="287"/>
                  </a:lnTo>
                  <a:lnTo>
                    <a:pt x="131" y="286"/>
                  </a:lnTo>
                  <a:lnTo>
                    <a:pt x="132" y="286"/>
                  </a:lnTo>
                  <a:lnTo>
                    <a:pt x="133" y="285"/>
                  </a:lnTo>
                  <a:lnTo>
                    <a:pt x="134" y="285"/>
                  </a:lnTo>
                  <a:lnTo>
                    <a:pt x="134" y="285"/>
                  </a:lnTo>
                  <a:lnTo>
                    <a:pt x="136" y="285"/>
                  </a:lnTo>
                  <a:lnTo>
                    <a:pt x="136" y="284"/>
                  </a:lnTo>
                  <a:lnTo>
                    <a:pt x="136" y="284"/>
                  </a:lnTo>
                  <a:lnTo>
                    <a:pt x="136" y="283"/>
                  </a:lnTo>
                  <a:lnTo>
                    <a:pt x="137" y="283"/>
                  </a:lnTo>
                  <a:lnTo>
                    <a:pt x="137" y="283"/>
                  </a:lnTo>
                  <a:lnTo>
                    <a:pt x="138" y="282"/>
                  </a:lnTo>
                  <a:lnTo>
                    <a:pt x="138" y="281"/>
                  </a:lnTo>
                  <a:lnTo>
                    <a:pt x="138" y="280"/>
                  </a:lnTo>
                  <a:lnTo>
                    <a:pt x="138" y="280"/>
                  </a:lnTo>
                  <a:lnTo>
                    <a:pt x="138" y="280"/>
                  </a:lnTo>
                  <a:lnTo>
                    <a:pt x="139" y="280"/>
                  </a:lnTo>
                  <a:lnTo>
                    <a:pt x="140" y="279"/>
                  </a:lnTo>
                  <a:lnTo>
                    <a:pt x="141" y="279"/>
                  </a:lnTo>
                  <a:lnTo>
                    <a:pt x="141" y="278"/>
                  </a:lnTo>
                  <a:lnTo>
                    <a:pt x="142" y="277"/>
                  </a:lnTo>
                  <a:lnTo>
                    <a:pt x="142" y="277"/>
                  </a:lnTo>
                  <a:lnTo>
                    <a:pt x="141" y="276"/>
                  </a:lnTo>
                  <a:lnTo>
                    <a:pt x="141" y="276"/>
                  </a:lnTo>
                  <a:lnTo>
                    <a:pt x="140" y="276"/>
                  </a:lnTo>
                  <a:lnTo>
                    <a:pt x="140" y="275"/>
                  </a:lnTo>
                  <a:lnTo>
                    <a:pt x="140" y="275"/>
                  </a:lnTo>
                  <a:lnTo>
                    <a:pt x="140" y="274"/>
                  </a:lnTo>
                  <a:lnTo>
                    <a:pt x="140" y="273"/>
                  </a:lnTo>
                  <a:lnTo>
                    <a:pt x="140" y="273"/>
                  </a:lnTo>
                  <a:lnTo>
                    <a:pt x="139" y="272"/>
                  </a:lnTo>
                  <a:lnTo>
                    <a:pt x="138" y="272"/>
                  </a:lnTo>
                  <a:lnTo>
                    <a:pt x="137" y="272"/>
                  </a:lnTo>
                  <a:lnTo>
                    <a:pt x="138" y="272"/>
                  </a:lnTo>
                  <a:lnTo>
                    <a:pt x="138" y="273"/>
                  </a:lnTo>
                  <a:lnTo>
                    <a:pt x="138" y="273"/>
                  </a:lnTo>
                  <a:lnTo>
                    <a:pt x="138" y="273"/>
                  </a:lnTo>
                  <a:lnTo>
                    <a:pt x="138" y="273"/>
                  </a:lnTo>
                  <a:lnTo>
                    <a:pt x="138" y="273"/>
                  </a:lnTo>
                  <a:lnTo>
                    <a:pt x="139" y="273"/>
                  </a:lnTo>
                  <a:lnTo>
                    <a:pt x="139" y="274"/>
                  </a:lnTo>
                  <a:lnTo>
                    <a:pt x="138" y="275"/>
                  </a:lnTo>
                  <a:lnTo>
                    <a:pt x="138" y="276"/>
                  </a:lnTo>
                  <a:lnTo>
                    <a:pt x="138" y="278"/>
                  </a:lnTo>
                  <a:lnTo>
                    <a:pt x="138" y="279"/>
                  </a:lnTo>
                  <a:lnTo>
                    <a:pt x="137" y="279"/>
                  </a:lnTo>
                  <a:lnTo>
                    <a:pt x="134" y="280"/>
                  </a:lnTo>
                  <a:lnTo>
                    <a:pt x="134" y="280"/>
                  </a:lnTo>
                  <a:lnTo>
                    <a:pt x="133" y="282"/>
                  </a:lnTo>
                  <a:lnTo>
                    <a:pt x="133" y="283"/>
                  </a:lnTo>
                  <a:lnTo>
                    <a:pt x="133" y="284"/>
                  </a:lnTo>
                  <a:lnTo>
                    <a:pt x="133" y="284"/>
                  </a:lnTo>
                  <a:lnTo>
                    <a:pt x="132" y="284"/>
                  </a:lnTo>
                  <a:lnTo>
                    <a:pt x="130" y="284"/>
                  </a:lnTo>
                  <a:lnTo>
                    <a:pt x="129" y="285"/>
                  </a:lnTo>
                  <a:lnTo>
                    <a:pt x="128" y="285"/>
                  </a:lnTo>
                  <a:lnTo>
                    <a:pt x="126" y="285"/>
                  </a:lnTo>
                  <a:lnTo>
                    <a:pt x="125" y="285"/>
                  </a:lnTo>
                  <a:lnTo>
                    <a:pt x="125" y="286"/>
                  </a:lnTo>
                  <a:lnTo>
                    <a:pt x="125" y="287"/>
                  </a:lnTo>
                  <a:lnTo>
                    <a:pt x="125" y="287"/>
                  </a:lnTo>
                  <a:lnTo>
                    <a:pt x="125" y="286"/>
                  </a:lnTo>
                  <a:lnTo>
                    <a:pt x="125" y="286"/>
                  </a:lnTo>
                  <a:lnTo>
                    <a:pt x="123" y="287"/>
                  </a:lnTo>
                  <a:lnTo>
                    <a:pt x="123" y="287"/>
                  </a:lnTo>
                  <a:lnTo>
                    <a:pt x="122" y="288"/>
                  </a:lnTo>
                  <a:lnTo>
                    <a:pt x="122" y="288"/>
                  </a:lnTo>
                  <a:lnTo>
                    <a:pt x="121" y="288"/>
                  </a:lnTo>
                  <a:lnTo>
                    <a:pt x="121" y="289"/>
                  </a:lnTo>
                  <a:lnTo>
                    <a:pt x="121" y="289"/>
                  </a:lnTo>
                  <a:lnTo>
                    <a:pt x="121" y="289"/>
                  </a:lnTo>
                  <a:lnTo>
                    <a:pt x="121" y="289"/>
                  </a:lnTo>
                  <a:lnTo>
                    <a:pt x="121" y="290"/>
                  </a:lnTo>
                  <a:lnTo>
                    <a:pt x="121" y="291"/>
                  </a:lnTo>
                  <a:lnTo>
                    <a:pt x="121" y="292"/>
                  </a:lnTo>
                  <a:lnTo>
                    <a:pt x="121" y="293"/>
                  </a:lnTo>
                  <a:lnTo>
                    <a:pt x="120" y="293"/>
                  </a:lnTo>
                  <a:lnTo>
                    <a:pt x="120" y="295"/>
                  </a:lnTo>
                  <a:lnTo>
                    <a:pt x="120" y="295"/>
                  </a:lnTo>
                  <a:lnTo>
                    <a:pt x="120" y="295"/>
                  </a:lnTo>
                  <a:lnTo>
                    <a:pt x="119" y="295"/>
                  </a:lnTo>
                  <a:lnTo>
                    <a:pt x="119" y="295"/>
                  </a:lnTo>
                  <a:lnTo>
                    <a:pt x="119" y="295"/>
                  </a:lnTo>
                  <a:lnTo>
                    <a:pt x="120" y="295"/>
                  </a:lnTo>
                  <a:lnTo>
                    <a:pt x="120" y="296"/>
                  </a:lnTo>
                  <a:lnTo>
                    <a:pt x="120" y="297"/>
                  </a:lnTo>
                  <a:lnTo>
                    <a:pt x="119" y="298"/>
                  </a:lnTo>
                  <a:lnTo>
                    <a:pt x="118" y="298"/>
                  </a:lnTo>
                  <a:lnTo>
                    <a:pt x="118" y="299"/>
                  </a:lnTo>
                  <a:lnTo>
                    <a:pt x="117" y="298"/>
                  </a:lnTo>
                  <a:lnTo>
                    <a:pt x="117" y="298"/>
                  </a:lnTo>
                  <a:lnTo>
                    <a:pt x="116" y="297"/>
                  </a:lnTo>
                  <a:lnTo>
                    <a:pt x="116" y="298"/>
                  </a:lnTo>
                  <a:lnTo>
                    <a:pt x="115" y="298"/>
                  </a:lnTo>
                  <a:lnTo>
                    <a:pt x="114" y="298"/>
                  </a:lnTo>
                  <a:lnTo>
                    <a:pt x="113" y="298"/>
                  </a:lnTo>
                  <a:lnTo>
                    <a:pt x="113" y="299"/>
                  </a:lnTo>
                  <a:lnTo>
                    <a:pt x="112" y="299"/>
                  </a:lnTo>
                  <a:lnTo>
                    <a:pt x="111" y="300"/>
                  </a:lnTo>
                  <a:lnTo>
                    <a:pt x="109" y="300"/>
                  </a:lnTo>
                  <a:lnTo>
                    <a:pt x="108" y="299"/>
                  </a:lnTo>
                  <a:lnTo>
                    <a:pt x="108" y="298"/>
                  </a:lnTo>
                  <a:lnTo>
                    <a:pt x="108" y="298"/>
                  </a:lnTo>
                  <a:lnTo>
                    <a:pt x="107" y="298"/>
                  </a:lnTo>
                  <a:lnTo>
                    <a:pt x="107" y="298"/>
                  </a:lnTo>
                  <a:lnTo>
                    <a:pt x="106" y="298"/>
                  </a:lnTo>
                  <a:lnTo>
                    <a:pt x="106" y="297"/>
                  </a:lnTo>
                  <a:lnTo>
                    <a:pt x="106" y="297"/>
                  </a:lnTo>
                  <a:lnTo>
                    <a:pt x="106" y="296"/>
                  </a:lnTo>
                  <a:lnTo>
                    <a:pt x="106" y="296"/>
                  </a:lnTo>
                  <a:lnTo>
                    <a:pt x="107" y="296"/>
                  </a:lnTo>
                  <a:lnTo>
                    <a:pt x="107" y="295"/>
                  </a:lnTo>
                  <a:lnTo>
                    <a:pt x="107" y="294"/>
                  </a:lnTo>
                  <a:lnTo>
                    <a:pt x="108" y="293"/>
                  </a:lnTo>
                  <a:lnTo>
                    <a:pt x="107" y="292"/>
                  </a:lnTo>
                  <a:lnTo>
                    <a:pt x="107" y="292"/>
                  </a:lnTo>
                  <a:lnTo>
                    <a:pt x="107" y="292"/>
                  </a:lnTo>
                  <a:lnTo>
                    <a:pt x="106" y="292"/>
                  </a:lnTo>
                  <a:lnTo>
                    <a:pt x="106" y="292"/>
                  </a:lnTo>
                  <a:lnTo>
                    <a:pt x="104" y="290"/>
                  </a:lnTo>
                  <a:lnTo>
                    <a:pt x="103" y="289"/>
                  </a:lnTo>
                  <a:lnTo>
                    <a:pt x="103" y="289"/>
                  </a:lnTo>
                  <a:lnTo>
                    <a:pt x="103" y="289"/>
                  </a:lnTo>
                  <a:lnTo>
                    <a:pt x="102" y="288"/>
                  </a:lnTo>
                  <a:lnTo>
                    <a:pt x="102" y="287"/>
                  </a:lnTo>
                  <a:lnTo>
                    <a:pt x="100" y="287"/>
                  </a:lnTo>
                  <a:lnTo>
                    <a:pt x="101" y="286"/>
                  </a:lnTo>
                  <a:lnTo>
                    <a:pt x="101" y="286"/>
                  </a:lnTo>
                  <a:lnTo>
                    <a:pt x="102" y="286"/>
                  </a:lnTo>
                  <a:lnTo>
                    <a:pt x="102" y="286"/>
                  </a:lnTo>
                  <a:lnTo>
                    <a:pt x="103" y="285"/>
                  </a:lnTo>
                  <a:lnTo>
                    <a:pt x="103" y="285"/>
                  </a:lnTo>
                  <a:lnTo>
                    <a:pt x="103" y="285"/>
                  </a:lnTo>
                  <a:lnTo>
                    <a:pt x="103" y="285"/>
                  </a:lnTo>
                  <a:lnTo>
                    <a:pt x="104" y="285"/>
                  </a:lnTo>
                  <a:lnTo>
                    <a:pt x="104" y="284"/>
                  </a:lnTo>
                  <a:lnTo>
                    <a:pt x="103" y="283"/>
                  </a:lnTo>
                  <a:lnTo>
                    <a:pt x="103" y="282"/>
                  </a:lnTo>
                  <a:lnTo>
                    <a:pt x="103" y="280"/>
                  </a:lnTo>
                  <a:lnTo>
                    <a:pt x="102" y="280"/>
                  </a:lnTo>
                  <a:lnTo>
                    <a:pt x="102" y="279"/>
                  </a:lnTo>
                  <a:lnTo>
                    <a:pt x="101" y="277"/>
                  </a:lnTo>
                  <a:lnTo>
                    <a:pt x="101" y="277"/>
                  </a:lnTo>
                  <a:lnTo>
                    <a:pt x="100" y="277"/>
                  </a:lnTo>
                  <a:lnTo>
                    <a:pt x="99" y="278"/>
                  </a:lnTo>
                  <a:lnTo>
                    <a:pt x="99" y="278"/>
                  </a:lnTo>
                  <a:lnTo>
                    <a:pt x="99" y="277"/>
                  </a:lnTo>
                  <a:lnTo>
                    <a:pt x="99" y="276"/>
                  </a:lnTo>
                  <a:lnTo>
                    <a:pt x="99" y="276"/>
                  </a:lnTo>
                  <a:lnTo>
                    <a:pt x="99" y="275"/>
                  </a:lnTo>
                  <a:lnTo>
                    <a:pt x="100" y="275"/>
                  </a:lnTo>
                  <a:lnTo>
                    <a:pt x="100" y="275"/>
                  </a:lnTo>
                  <a:lnTo>
                    <a:pt x="101" y="274"/>
                  </a:lnTo>
                  <a:lnTo>
                    <a:pt x="101" y="273"/>
                  </a:lnTo>
                  <a:lnTo>
                    <a:pt x="101" y="273"/>
                  </a:lnTo>
                  <a:lnTo>
                    <a:pt x="101" y="272"/>
                  </a:lnTo>
                  <a:lnTo>
                    <a:pt x="101" y="272"/>
                  </a:lnTo>
                  <a:lnTo>
                    <a:pt x="100" y="273"/>
                  </a:lnTo>
                  <a:lnTo>
                    <a:pt x="100" y="274"/>
                  </a:lnTo>
                  <a:lnTo>
                    <a:pt x="100" y="274"/>
                  </a:lnTo>
                  <a:lnTo>
                    <a:pt x="99" y="274"/>
                  </a:lnTo>
                  <a:lnTo>
                    <a:pt x="99" y="274"/>
                  </a:lnTo>
                  <a:lnTo>
                    <a:pt x="99" y="276"/>
                  </a:lnTo>
                  <a:lnTo>
                    <a:pt x="98" y="276"/>
                  </a:lnTo>
                  <a:lnTo>
                    <a:pt x="98" y="277"/>
                  </a:lnTo>
                  <a:lnTo>
                    <a:pt x="98" y="278"/>
                  </a:lnTo>
                  <a:lnTo>
                    <a:pt x="98" y="278"/>
                  </a:lnTo>
                  <a:lnTo>
                    <a:pt x="98" y="280"/>
                  </a:lnTo>
                  <a:lnTo>
                    <a:pt x="97" y="280"/>
                  </a:lnTo>
                  <a:lnTo>
                    <a:pt x="98" y="280"/>
                  </a:lnTo>
                  <a:lnTo>
                    <a:pt x="99" y="280"/>
                  </a:lnTo>
                  <a:lnTo>
                    <a:pt x="100" y="280"/>
                  </a:lnTo>
                  <a:lnTo>
                    <a:pt x="100" y="281"/>
                  </a:lnTo>
                  <a:lnTo>
                    <a:pt x="100" y="282"/>
                  </a:lnTo>
                  <a:lnTo>
                    <a:pt x="100" y="284"/>
                  </a:lnTo>
                  <a:lnTo>
                    <a:pt x="99" y="285"/>
                  </a:lnTo>
                  <a:lnTo>
                    <a:pt x="99" y="285"/>
                  </a:lnTo>
                  <a:lnTo>
                    <a:pt x="99" y="285"/>
                  </a:lnTo>
                  <a:lnTo>
                    <a:pt x="98" y="285"/>
                  </a:lnTo>
                  <a:lnTo>
                    <a:pt x="98" y="286"/>
                  </a:lnTo>
                  <a:lnTo>
                    <a:pt x="97" y="287"/>
                  </a:lnTo>
                  <a:lnTo>
                    <a:pt x="97" y="287"/>
                  </a:lnTo>
                  <a:lnTo>
                    <a:pt x="97" y="288"/>
                  </a:lnTo>
                  <a:lnTo>
                    <a:pt x="98" y="288"/>
                  </a:lnTo>
                  <a:lnTo>
                    <a:pt x="98" y="289"/>
                  </a:lnTo>
                  <a:lnTo>
                    <a:pt x="97" y="289"/>
                  </a:lnTo>
                  <a:lnTo>
                    <a:pt x="96" y="290"/>
                  </a:lnTo>
                  <a:lnTo>
                    <a:pt x="96" y="290"/>
                  </a:lnTo>
                  <a:lnTo>
                    <a:pt x="96" y="291"/>
                  </a:lnTo>
                  <a:lnTo>
                    <a:pt x="96" y="292"/>
                  </a:lnTo>
                  <a:lnTo>
                    <a:pt x="96" y="292"/>
                  </a:lnTo>
                  <a:lnTo>
                    <a:pt x="96" y="293"/>
                  </a:lnTo>
                  <a:lnTo>
                    <a:pt x="96" y="293"/>
                  </a:lnTo>
                  <a:lnTo>
                    <a:pt x="96" y="293"/>
                  </a:lnTo>
                  <a:lnTo>
                    <a:pt x="96" y="294"/>
                  </a:lnTo>
                  <a:lnTo>
                    <a:pt x="96" y="296"/>
                  </a:lnTo>
                  <a:lnTo>
                    <a:pt x="96" y="296"/>
                  </a:lnTo>
                  <a:lnTo>
                    <a:pt x="96" y="297"/>
                  </a:lnTo>
                  <a:lnTo>
                    <a:pt x="95" y="297"/>
                  </a:lnTo>
                  <a:lnTo>
                    <a:pt x="95" y="297"/>
                  </a:lnTo>
                  <a:lnTo>
                    <a:pt x="95" y="298"/>
                  </a:lnTo>
                  <a:lnTo>
                    <a:pt x="95" y="298"/>
                  </a:lnTo>
                  <a:lnTo>
                    <a:pt x="95" y="298"/>
                  </a:lnTo>
                  <a:lnTo>
                    <a:pt x="94" y="298"/>
                  </a:lnTo>
                  <a:lnTo>
                    <a:pt x="93" y="299"/>
                  </a:lnTo>
                  <a:lnTo>
                    <a:pt x="93" y="300"/>
                  </a:lnTo>
                  <a:lnTo>
                    <a:pt x="93" y="301"/>
                  </a:lnTo>
                  <a:lnTo>
                    <a:pt x="92" y="301"/>
                  </a:lnTo>
                  <a:lnTo>
                    <a:pt x="92" y="302"/>
                  </a:lnTo>
                  <a:lnTo>
                    <a:pt x="92" y="303"/>
                  </a:lnTo>
                  <a:lnTo>
                    <a:pt x="92" y="304"/>
                  </a:lnTo>
                  <a:lnTo>
                    <a:pt x="91" y="304"/>
                  </a:lnTo>
                  <a:lnTo>
                    <a:pt x="90" y="306"/>
                  </a:lnTo>
                  <a:lnTo>
                    <a:pt x="90" y="306"/>
                  </a:lnTo>
                  <a:lnTo>
                    <a:pt x="90" y="306"/>
                  </a:lnTo>
                  <a:lnTo>
                    <a:pt x="89" y="306"/>
                  </a:lnTo>
                  <a:lnTo>
                    <a:pt x="89" y="308"/>
                  </a:lnTo>
                  <a:lnTo>
                    <a:pt x="89" y="309"/>
                  </a:lnTo>
                  <a:lnTo>
                    <a:pt x="87" y="310"/>
                  </a:lnTo>
                  <a:lnTo>
                    <a:pt x="86" y="310"/>
                  </a:lnTo>
                  <a:lnTo>
                    <a:pt x="86" y="311"/>
                  </a:lnTo>
                  <a:lnTo>
                    <a:pt x="86" y="311"/>
                  </a:lnTo>
                  <a:lnTo>
                    <a:pt x="85" y="312"/>
                  </a:lnTo>
                  <a:lnTo>
                    <a:pt x="85" y="313"/>
                  </a:lnTo>
                  <a:lnTo>
                    <a:pt x="85" y="313"/>
                  </a:lnTo>
                  <a:lnTo>
                    <a:pt x="83" y="314"/>
                  </a:lnTo>
                  <a:lnTo>
                    <a:pt x="83" y="315"/>
                  </a:lnTo>
                  <a:lnTo>
                    <a:pt x="83" y="315"/>
                  </a:lnTo>
                  <a:lnTo>
                    <a:pt x="82" y="315"/>
                  </a:lnTo>
                  <a:lnTo>
                    <a:pt x="81" y="316"/>
                  </a:lnTo>
                  <a:lnTo>
                    <a:pt x="80" y="317"/>
                  </a:lnTo>
                  <a:lnTo>
                    <a:pt x="80" y="318"/>
                  </a:lnTo>
                  <a:lnTo>
                    <a:pt x="79" y="319"/>
                  </a:lnTo>
                  <a:lnTo>
                    <a:pt x="78" y="319"/>
                  </a:lnTo>
                  <a:lnTo>
                    <a:pt x="78" y="320"/>
                  </a:lnTo>
                  <a:lnTo>
                    <a:pt x="78" y="320"/>
                  </a:lnTo>
                  <a:lnTo>
                    <a:pt x="79" y="320"/>
                  </a:lnTo>
                  <a:lnTo>
                    <a:pt x="79" y="321"/>
                  </a:lnTo>
                  <a:lnTo>
                    <a:pt x="80" y="321"/>
                  </a:lnTo>
                  <a:lnTo>
                    <a:pt x="80" y="322"/>
                  </a:lnTo>
                  <a:lnTo>
                    <a:pt x="81" y="323"/>
                  </a:lnTo>
                  <a:lnTo>
                    <a:pt x="81" y="323"/>
                  </a:lnTo>
                  <a:lnTo>
                    <a:pt x="82" y="324"/>
                  </a:lnTo>
                  <a:lnTo>
                    <a:pt x="81" y="324"/>
                  </a:lnTo>
                  <a:lnTo>
                    <a:pt x="81" y="324"/>
                  </a:lnTo>
                  <a:lnTo>
                    <a:pt x="81" y="324"/>
                  </a:lnTo>
                  <a:lnTo>
                    <a:pt x="81" y="324"/>
                  </a:lnTo>
                  <a:lnTo>
                    <a:pt x="81" y="324"/>
                  </a:lnTo>
                  <a:lnTo>
                    <a:pt x="81" y="324"/>
                  </a:lnTo>
                  <a:lnTo>
                    <a:pt x="80" y="323"/>
                  </a:lnTo>
                  <a:lnTo>
                    <a:pt x="78" y="321"/>
                  </a:lnTo>
                  <a:lnTo>
                    <a:pt x="78" y="321"/>
                  </a:lnTo>
                  <a:lnTo>
                    <a:pt x="78" y="320"/>
                  </a:lnTo>
                  <a:lnTo>
                    <a:pt x="78" y="319"/>
                  </a:lnTo>
                  <a:lnTo>
                    <a:pt x="77" y="320"/>
                  </a:lnTo>
                  <a:lnTo>
                    <a:pt x="77" y="320"/>
                  </a:lnTo>
                  <a:lnTo>
                    <a:pt x="77" y="320"/>
                  </a:lnTo>
                  <a:lnTo>
                    <a:pt x="77" y="322"/>
                  </a:lnTo>
                  <a:lnTo>
                    <a:pt x="77" y="322"/>
                  </a:lnTo>
                  <a:lnTo>
                    <a:pt x="77" y="321"/>
                  </a:lnTo>
                  <a:lnTo>
                    <a:pt x="77" y="321"/>
                  </a:lnTo>
                  <a:lnTo>
                    <a:pt x="77" y="321"/>
                  </a:lnTo>
                  <a:lnTo>
                    <a:pt x="77" y="320"/>
                  </a:lnTo>
                  <a:lnTo>
                    <a:pt x="77" y="320"/>
                  </a:lnTo>
                  <a:lnTo>
                    <a:pt x="77" y="319"/>
                  </a:lnTo>
                  <a:lnTo>
                    <a:pt x="77" y="319"/>
                  </a:lnTo>
                  <a:lnTo>
                    <a:pt x="76" y="317"/>
                  </a:lnTo>
                  <a:lnTo>
                    <a:pt x="75" y="316"/>
                  </a:lnTo>
                  <a:lnTo>
                    <a:pt x="75" y="315"/>
                  </a:lnTo>
                  <a:lnTo>
                    <a:pt x="76" y="315"/>
                  </a:lnTo>
                  <a:lnTo>
                    <a:pt x="76" y="315"/>
                  </a:lnTo>
                  <a:lnTo>
                    <a:pt x="75" y="315"/>
                  </a:lnTo>
                  <a:lnTo>
                    <a:pt x="75" y="314"/>
                  </a:lnTo>
                  <a:lnTo>
                    <a:pt x="74" y="313"/>
                  </a:lnTo>
                  <a:lnTo>
                    <a:pt x="73" y="313"/>
                  </a:lnTo>
                  <a:lnTo>
                    <a:pt x="73" y="312"/>
                  </a:lnTo>
                  <a:lnTo>
                    <a:pt x="73" y="311"/>
                  </a:lnTo>
                  <a:lnTo>
                    <a:pt x="73" y="311"/>
                  </a:lnTo>
                  <a:lnTo>
                    <a:pt x="72" y="312"/>
                  </a:lnTo>
                  <a:lnTo>
                    <a:pt x="71" y="312"/>
                  </a:lnTo>
                  <a:lnTo>
                    <a:pt x="71" y="312"/>
                  </a:lnTo>
                  <a:lnTo>
                    <a:pt x="72" y="313"/>
                  </a:lnTo>
                  <a:lnTo>
                    <a:pt x="72" y="314"/>
                  </a:lnTo>
                  <a:lnTo>
                    <a:pt x="71" y="314"/>
                  </a:lnTo>
                  <a:lnTo>
                    <a:pt x="70" y="315"/>
                  </a:lnTo>
                  <a:lnTo>
                    <a:pt x="70" y="316"/>
                  </a:lnTo>
                  <a:lnTo>
                    <a:pt x="68" y="315"/>
                  </a:lnTo>
                  <a:lnTo>
                    <a:pt x="68" y="314"/>
                  </a:lnTo>
                  <a:lnTo>
                    <a:pt x="67" y="314"/>
                  </a:lnTo>
                  <a:lnTo>
                    <a:pt x="67" y="313"/>
                  </a:lnTo>
                  <a:lnTo>
                    <a:pt x="66" y="312"/>
                  </a:lnTo>
                  <a:lnTo>
                    <a:pt x="66" y="311"/>
                  </a:lnTo>
                  <a:lnTo>
                    <a:pt x="66" y="311"/>
                  </a:lnTo>
                  <a:lnTo>
                    <a:pt x="66" y="310"/>
                  </a:lnTo>
                  <a:lnTo>
                    <a:pt x="65" y="310"/>
                  </a:lnTo>
                  <a:lnTo>
                    <a:pt x="65" y="309"/>
                  </a:lnTo>
                  <a:lnTo>
                    <a:pt x="66" y="307"/>
                  </a:lnTo>
                  <a:lnTo>
                    <a:pt x="65" y="306"/>
                  </a:lnTo>
                  <a:lnTo>
                    <a:pt x="66" y="304"/>
                  </a:lnTo>
                  <a:lnTo>
                    <a:pt x="66" y="302"/>
                  </a:lnTo>
                  <a:lnTo>
                    <a:pt x="66" y="301"/>
                  </a:lnTo>
                  <a:lnTo>
                    <a:pt x="67" y="301"/>
                  </a:lnTo>
                  <a:lnTo>
                    <a:pt x="66" y="300"/>
                  </a:lnTo>
                  <a:lnTo>
                    <a:pt x="67" y="299"/>
                  </a:lnTo>
                  <a:lnTo>
                    <a:pt x="67" y="298"/>
                  </a:lnTo>
                  <a:lnTo>
                    <a:pt x="66" y="298"/>
                  </a:lnTo>
                  <a:lnTo>
                    <a:pt x="65" y="298"/>
                  </a:lnTo>
                  <a:lnTo>
                    <a:pt x="65" y="298"/>
                  </a:lnTo>
                  <a:lnTo>
                    <a:pt x="65" y="298"/>
                  </a:lnTo>
                  <a:lnTo>
                    <a:pt x="64" y="297"/>
                  </a:lnTo>
                  <a:lnTo>
                    <a:pt x="64" y="297"/>
                  </a:lnTo>
                  <a:lnTo>
                    <a:pt x="64" y="296"/>
                  </a:lnTo>
                  <a:lnTo>
                    <a:pt x="64" y="295"/>
                  </a:lnTo>
                  <a:lnTo>
                    <a:pt x="64" y="294"/>
                  </a:lnTo>
                  <a:lnTo>
                    <a:pt x="66" y="293"/>
                  </a:lnTo>
                  <a:lnTo>
                    <a:pt x="68" y="293"/>
                  </a:lnTo>
                  <a:lnTo>
                    <a:pt x="68" y="293"/>
                  </a:lnTo>
                  <a:lnTo>
                    <a:pt x="68" y="293"/>
                  </a:lnTo>
                  <a:lnTo>
                    <a:pt x="69" y="293"/>
                  </a:lnTo>
                  <a:lnTo>
                    <a:pt x="69" y="293"/>
                  </a:lnTo>
                  <a:lnTo>
                    <a:pt x="70" y="292"/>
                  </a:lnTo>
                  <a:lnTo>
                    <a:pt x="71" y="291"/>
                  </a:lnTo>
                  <a:lnTo>
                    <a:pt x="71" y="290"/>
                  </a:lnTo>
                  <a:lnTo>
                    <a:pt x="70" y="289"/>
                  </a:lnTo>
                  <a:lnTo>
                    <a:pt x="70" y="289"/>
                  </a:lnTo>
                  <a:lnTo>
                    <a:pt x="69" y="289"/>
                  </a:lnTo>
                  <a:lnTo>
                    <a:pt x="69" y="289"/>
                  </a:lnTo>
                  <a:lnTo>
                    <a:pt x="70" y="289"/>
                  </a:lnTo>
                  <a:lnTo>
                    <a:pt x="71" y="289"/>
                  </a:lnTo>
                  <a:lnTo>
                    <a:pt x="71" y="288"/>
                  </a:lnTo>
                  <a:lnTo>
                    <a:pt x="71" y="288"/>
                  </a:lnTo>
                  <a:lnTo>
                    <a:pt x="71" y="287"/>
                  </a:lnTo>
                  <a:lnTo>
                    <a:pt x="72" y="286"/>
                  </a:lnTo>
                  <a:lnTo>
                    <a:pt x="72" y="285"/>
                  </a:lnTo>
                  <a:lnTo>
                    <a:pt x="72" y="285"/>
                  </a:lnTo>
                  <a:lnTo>
                    <a:pt x="72" y="285"/>
                  </a:lnTo>
                  <a:lnTo>
                    <a:pt x="72" y="284"/>
                  </a:lnTo>
                  <a:lnTo>
                    <a:pt x="71" y="284"/>
                  </a:lnTo>
                  <a:lnTo>
                    <a:pt x="71" y="283"/>
                  </a:lnTo>
                  <a:lnTo>
                    <a:pt x="72" y="283"/>
                  </a:lnTo>
                  <a:lnTo>
                    <a:pt x="72" y="283"/>
                  </a:lnTo>
                  <a:lnTo>
                    <a:pt x="73" y="283"/>
                  </a:lnTo>
                  <a:lnTo>
                    <a:pt x="73" y="282"/>
                  </a:lnTo>
                  <a:lnTo>
                    <a:pt x="73" y="280"/>
                  </a:lnTo>
                  <a:lnTo>
                    <a:pt x="73" y="280"/>
                  </a:lnTo>
                  <a:lnTo>
                    <a:pt x="73" y="279"/>
                  </a:lnTo>
                  <a:lnTo>
                    <a:pt x="73" y="279"/>
                  </a:lnTo>
                  <a:lnTo>
                    <a:pt x="73" y="278"/>
                  </a:lnTo>
                  <a:lnTo>
                    <a:pt x="74" y="277"/>
                  </a:lnTo>
                  <a:lnTo>
                    <a:pt x="74" y="276"/>
                  </a:lnTo>
                  <a:lnTo>
                    <a:pt x="75" y="276"/>
                  </a:lnTo>
                  <a:lnTo>
                    <a:pt x="76" y="276"/>
                  </a:lnTo>
                  <a:lnTo>
                    <a:pt x="75" y="276"/>
                  </a:lnTo>
                  <a:lnTo>
                    <a:pt x="75" y="276"/>
                  </a:lnTo>
                  <a:lnTo>
                    <a:pt x="74" y="276"/>
                  </a:lnTo>
                  <a:lnTo>
                    <a:pt x="74" y="277"/>
                  </a:lnTo>
                  <a:lnTo>
                    <a:pt x="73" y="277"/>
                  </a:lnTo>
                  <a:lnTo>
                    <a:pt x="73" y="277"/>
                  </a:lnTo>
                  <a:lnTo>
                    <a:pt x="73" y="277"/>
                  </a:lnTo>
                  <a:lnTo>
                    <a:pt x="73" y="274"/>
                  </a:lnTo>
                  <a:lnTo>
                    <a:pt x="73" y="274"/>
                  </a:lnTo>
                  <a:lnTo>
                    <a:pt x="72" y="273"/>
                  </a:lnTo>
                  <a:lnTo>
                    <a:pt x="71" y="272"/>
                  </a:lnTo>
                  <a:lnTo>
                    <a:pt x="71" y="272"/>
                  </a:lnTo>
                  <a:lnTo>
                    <a:pt x="71" y="272"/>
                  </a:lnTo>
                  <a:lnTo>
                    <a:pt x="71" y="272"/>
                  </a:lnTo>
                  <a:lnTo>
                    <a:pt x="71" y="270"/>
                  </a:lnTo>
                  <a:lnTo>
                    <a:pt x="69" y="268"/>
                  </a:lnTo>
                  <a:lnTo>
                    <a:pt x="68" y="268"/>
                  </a:lnTo>
                  <a:lnTo>
                    <a:pt x="68" y="268"/>
                  </a:lnTo>
                  <a:lnTo>
                    <a:pt x="68" y="267"/>
                  </a:lnTo>
                  <a:lnTo>
                    <a:pt x="69" y="267"/>
                  </a:lnTo>
                  <a:lnTo>
                    <a:pt x="68" y="266"/>
                  </a:lnTo>
                  <a:lnTo>
                    <a:pt x="68" y="266"/>
                  </a:lnTo>
                  <a:lnTo>
                    <a:pt x="68" y="266"/>
                  </a:lnTo>
                  <a:lnTo>
                    <a:pt x="68" y="267"/>
                  </a:lnTo>
                  <a:lnTo>
                    <a:pt x="68" y="267"/>
                  </a:lnTo>
                  <a:lnTo>
                    <a:pt x="68" y="267"/>
                  </a:lnTo>
                  <a:lnTo>
                    <a:pt x="68" y="267"/>
                  </a:lnTo>
                  <a:lnTo>
                    <a:pt x="68" y="268"/>
                  </a:lnTo>
                  <a:lnTo>
                    <a:pt x="68" y="268"/>
                  </a:lnTo>
                  <a:lnTo>
                    <a:pt x="68" y="269"/>
                  </a:lnTo>
                  <a:lnTo>
                    <a:pt x="68" y="269"/>
                  </a:lnTo>
                  <a:lnTo>
                    <a:pt x="69" y="270"/>
                  </a:lnTo>
                  <a:lnTo>
                    <a:pt x="68" y="272"/>
                  </a:lnTo>
                  <a:lnTo>
                    <a:pt x="68" y="272"/>
                  </a:lnTo>
                  <a:lnTo>
                    <a:pt x="68" y="272"/>
                  </a:lnTo>
                  <a:lnTo>
                    <a:pt x="68" y="272"/>
                  </a:lnTo>
                  <a:lnTo>
                    <a:pt x="68" y="273"/>
                  </a:lnTo>
                  <a:lnTo>
                    <a:pt x="68" y="274"/>
                  </a:lnTo>
                  <a:lnTo>
                    <a:pt x="68" y="275"/>
                  </a:lnTo>
                  <a:lnTo>
                    <a:pt x="68" y="275"/>
                  </a:lnTo>
                  <a:lnTo>
                    <a:pt x="68" y="276"/>
                  </a:lnTo>
                  <a:lnTo>
                    <a:pt x="68" y="276"/>
                  </a:lnTo>
                  <a:lnTo>
                    <a:pt x="67" y="277"/>
                  </a:lnTo>
                  <a:lnTo>
                    <a:pt x="67" y="277"/>
                  </a:lnTo>
                  <a:lnTo>
                    <a:pt x="67" y="278"/>
                  </a:lnTo>
                  <a:lnTo>
                    <a:pt x="66" y="278"/>
                  </a:lnTo>
                  <a:lnTo>
                    <a:pt x="66" y="278"/>
                  </a:lnTo>
                  <a:lnTo>
                    <a:pt x="65" y="278"/>
                  </a:lnTo>
                  <a:lnTo>
                    <a:pt x="65" y="280"/>
                  </a:lnTo>
                  <a:lnTo>
                    <a:pt x="64" y="280"/>
                  </a:lnTo>
                  <a:lnTo>
                    <a:pt x="64" y="280"/>
                  </a:lnTo>
                  <a:lnTo>
                    <a:pt x="64" y="280"/>
                  </a:lnTo>
                  <a:lnTo>
                    <a:pt x="64" y="281"/>
                  </a:lnTo>
                  <a:lnTo>
                    <a:pt x="64" y="281"/>
                  </a:lnTo>
                  <a:lnTo>
                    <a:pt x="64" y="281"/>
                  </a:lnTo>
                  <a:lnTo>
                    <a:pt x="65" y="281"/>
                  </a:lnTo>
                  <a:lnTo>
                    <a:pt x="65" y="281"/>
                  </a:lnTo>
                  <a:lnTo>
                    <a:pt x="64" y="282"/>
                  </a:lnTo>
                  <a:lnTo>
                    <a:pt x="64" y="283"/>
                  </a:lnTo>
                  <a:lnTo>
                    <a:pt x="66" y="283"/>
                  </a:lnTo>
                  <a:lnTo>
                    <a:pt x="66" y="284"/>
                  </a:lnTo>
                  <a:lnTo>
                    <a:pt x="66" y="285"/>
                  </a:lnTo>
                  <a:lnTo>
                    <a:pt x="66" y="285"/>
                  </a:lnTo>
                  <a:lnTo>
                    <a:pt x="66" y="285"/>
                  </a:lnTo>
                  <a:lnTo>
                    <a:pt x="65" y="287"/>
                  </a:lnTo>
                  <a:lnTo>
                    <a:pt x="64" y="288"/>
                  </a:lnTo>
                  <a:lnTo>
                    <a:pt x="64" y="288"/>
                  </a:lnTo>
                  <a:lnTo>
                    <a:pt x="64" y="288"/>
                  </a:lnTo>
                  <a:lnTo>
                    <a:pt x="64" y="288"/>
                  </a:lnTo>
                  <a:lnTo>
                    <a:pt x="62" y="289"/>
                  </a:lnTo>
                  <a:lnTo>
                    <a:pt x="62" y="289"/>
                  </a:lnTo>
                  <a:lnTo>
                    <a:pt x="60" y="288"/>
                  </a:lnTo>
                  <a:lnTo>
                    <a:pt x="60" y="287"/>
                  </a:lnTo>
                  <a:lnTo>
                    <a:pt x="60" y="286"/>
                  </a:lnTo>
                  <a:lnTo>
                    <a:pt x="60" y="286"/>
                  </a:lnTo>
                  <a:lnTo>
                    <a:pt x="59" y="286"/>
                  </a:lnTo>
                  <a:lnTo>
                    <a:pt x="58" y="288"/>
                  </a:lnTo>
                  <a:lnTo>
                    <a:pt x="56" y="289"/>
                  </a:lnTo>
                  <a:lnTo>
                    <a:pt x="55" y="289"/>
                  </a:lnTo>
                  <a:lnTo>
                    <a:pt x="53" y="289"/>
                  </a:lnTo>
                  <a:lnTo>
                    <a:pt x="53" y="289"/>
                  </a:lnTo>
                  <a:lnTo>
                    <a:pt x="52" y="288"/>
                  </a:lnTo>
                  <a:lnTo>
                    <a:pt x="52" y="288"/>
                  </a:lnTo>
                  <a:lnTo>
                    <a:pt x="51" y="286"/>
                  </a:lnTo>
                  <a:lnTo>
                    <a:pt x="51" y="285"/>
                  </a:lnTo>
                  <a:lnTo>
                    <a:pt x="51" y="285"/>
                  </a:lnTo>
                  <a:lnTo>
                    <a:pt x="50" y="284"/>
                  </a:lnTo>
                  <a:lnTo>
                    <a:pt x="49" y="282"/>
                  </a:lnTo>
                  <a:lnTo>
                    <a:pt x="47" y="277"/>
                  </a:lnTo>
                  <a:lnTo>
                    <a:pt x="46" y="277"/>
                  </a:lnTo>
                  <a:lnTo>
                    <a:pt x="45" y="276"/>
                  </a:lnTo>
                  <a:lnTo>
                    <a:pt x="44" y="274"/>
                  </a:lnTo>
                  <a:lnTo>
                    <a:pt x="43" y="272"/>
                  </a:lnTo>
                  <a:lnTo>
                    <a:pt x="42" y="272"/>
                  </a:lnTo>
                  <a:lnTo>
                    <a:pt x="42" y="272"/>
                  </a:lnTo>
                  <a:lnTo>
                    <a:pt x="42" y="271"/>
                  </a:lnTo>
                  <a:lnTo>
                    <a:pt x="41" y="270"/>
                  </a:lnTo>
                  <a:lnTo>
                    <a:pt x="40" y="268"/>
                  </a:lnTo>
                  <a:lnTo>
                    <a:pt x="39" y="268"/>
                  </a:lnTo>
                  <a:lnTo>
                    <a:pt x="39" y="267"/>
                  </a:lnTo>
                  <a:lnTo>
                    <a:pt x="39" y="266"/>
                  </a:lnTo>
                  <a:lnTo>
                    <a:pt x="38" y="266"/>
                  </a:lnTo>
                  <a:lnTo>
                    <a:pt x="38" y="265"/>
                  </a:lnTo>
                  <a:lnTo>
                    <a:pt x="38" y="265"/>
                  </a:lnTo>
                  <a:lnTo>
                    <a:pt x="37" y="263"/>
                  </a:lnTo>
                  <a:lnTo>
                    <a:pt x="37" y="262"/>
                  </a:lnTo>
                  <a:lnTo>
                    <a:pt x="37" y="261"/>
                  </a:lnTo>
                  <a:lnTo>
                    <a:pt x="37" y="260"/>
                  </a:lnTo>
                  <a:lnTo>
                    <a:pt x="36" y="260"/>
                  </a:lnTo>
                  <a:lnTo>
                    <a:pt x="36" y="259"/>
                  </a:lnTo>
                  <a:lnTo>
                    <a:pt x="36" y="259"/>
                  </a:lnTo>
                  <a:lnTo>
                    <a:pt x="36" y="258"/>
                  </a:lnTo>
                  <a:lnTo>
                    <a:pt x="37" y="257"/>
                  </a:lnTo>
                  <a:lnTo>
                    <a:pt x="38" y="255"/>
                  </a:lnTo>
                  <a:lnTo>
                    <a:pt x="37" y="254"/>
                  </a:lnTo>
                  <a:lnTo>
                    <a:pt x="37" y="254"/>
                  </a:lnTo>
                  <a:lnTo>
                    <a:pt x="37" y="252"/>
                  </a:lnTo>
                  <a:lnTo>
                    <a:pt x="36" y="251"/>
                  </a:lnTo>
                  <a:lnTo>
                    <a:pt x="36" y="250"/>
                  </a:lnTo>
                  <a:lnTo>
                    <a:pt x="36" y="250"/>
                  </a:lnTo>
                  <a:lnTo>
                    <a:pt x="36" y="249"/>
                  </a:lnTo>
                  <a:lnTo>
                    <a:pt x="36" y="247"/>
                  </a:lnTo>
                  <a:lnTo>
                    <a:pt x="36" y="247"/>
                  </a:lnTo>
                  <a:lnTo>
                    <a:pt x="36" y="246"/>
                  </a:lnTo>
                  <a:lnTo>
                    <a:pt x="37" y="245"/>
                  </a:lnTo>
                  <a:lnTo>
                    <a:pt x="38" y="244"/>
                  </a:lnTo>
                  <a:lnTo>
                    <a:pt x="38" y="242"/>
                  </a:lnTo>
                  <a:lnTo>
                    <a:pt x="38" y="242"/>
                  </a:lnTo>
                  <a:lnTo>
                    <a:pt x="38" y="243"/>
                  </a:lnTo>
                  <a:lnTo>
                    <a:pt x="38" y="244"/>
                  </a:lnTo>
                  <a:lnTo>
                    <a:pt x="38" y="245"/>
                  </a:lnTo>
                  <a:lnTo>
                    <a:pt x="38" y="246"/>
                  </a:lnTo>
                  <a:lnTo>
                    <a:pt x="38" y="246"/>
                  </a:lnTo>
                  <a:lnTo>
                    <a:pt x="39" y="246"/>
                  </a:lnTo>
                  <a:lnTo>
                    <a:pt x="40" y="246"/>
                  </a:lnTo>
                  <a:lnTo>
                    <a:pt x="41" y="246"/>
                  </a:lnTo>
                  <a:lnTo>
                    <a:pt x="42" y="246"/>
                  </a:lnTo>
                  <a:lnTo>
                    <a:pt x="42" y="245"/>
                  </a:lnTo>
                  <a:lnTo>
                    <a:pt x="42" y="244"/>
                  </a:lnTo>
                  <a:lnTo>
                    <a:pt x="42" y="244"/>
                  </a:lnTo>
                  <a:lnTo>
                    <a:pt x="42" y="245"/>
                  </a:lnTo>
                  <a:lnTo>
                    <a:pt x="42" y="245"/>
                  </a:lnTo>
                  <a:lnTo>
                    <a:pt x="41" y="246"/>
                  </a:lnTo>
                  <a:lnTo>
                    <a:pt x="41" y="246"/>
                  </a:lnTo>
                  <a:lnTo>
                    <a:pt x="40" y="246"/>
                  </a:lnTo>
                  <a:lnTo>
                    <a:pt x="39" y="246"/>
                  </a:lnTo>
                  <a:lnTo>
                    <a:pt x="38" y="246"/>
                  </a:lnTo>
                  <a:lnTo>
                    <a:pt x="38" y="245"/>
                  </a:lnTo>
                  <a:lnTo>
                    <a:pt x="39" y="244"/>
                  </a:lnTo>
                  <a:lnTo>
                    <a:pt x="39" y="243"/>
                  </a:lnTo>
                  <a:lnTo>
                    <a:pt x="38" y="242"/>
                  </a:lnTo>
                  <a:lnTo>
                    <a:pt x="38" y="241"/>
                  </a:lnTo>
                  <a:lnTo>
                    <a:pt x="38" y="241"/>
                  </a:lnTo>
                  <a:lnTo>
                    <a:pt x="38" y="239"/>
                  </a:lnTo>
                  <a:lnTo>
                    <a:pt x="39" y="239"/>
                  </a:lnTo>
                  <a:lnTo>
                    <a:pt x="39" y="239"/>
                  </a:lnTo>
                  <a:lnTo>
                    <a:pt x="40" y="238"/>
                  </a:lnTo>
                  <a:lnTo>
                    <a:pt x="39" y="238"/>
                  </a:lnTo>
                  <a:lnTo>
                    <a:pt x="39" y="239"/>
                  </a:lnTo>
                  <a:lnTo>
                    <a:pt x="38" y="239"/>
                  </a:lnTo>
                  <a:lnTo>
                    <a:pt x="38" y="238"/>
                  </a:lnTo>
                  <a:lnTo>
                    <a:pt x="38" y="238"/>
                  </a:lnTo>
                  <a:lnTo>
                    <a:pt x="38" y="239"/>
                  </a:lnTo>
                  <a:lnTo>
                    <a:pt x="38" y="239"/>
                  </a:lnTo>
                  <a:lnTo>
                    <a:pt x="38" y="240"/>
                  </a:lnTo>
                  <a:lnTo>
                    <a:pt x="38" y="240"/>
                  </a:lnTo>
                  <a:lnTo>
                    <a:pt x="38" y="241"/>
                  </a:lnTo>
                  <a:lnTo>
                    <a:pt x="38" y="241"/>
                  </a:lnTo>
                  <a:lnTo>
                    <a:pt x="37" y="240"/>
                  </a:lnTo>
                  <a:lnTo>
                    <a:pt x="36" y="240"/>
                  </a:lnTo>
                  <a:lnTo>
                    <a:pt x="36" y="240"/>
                  </a:lnTo>
                  <a:lnTo>
                    <a:pt x="35" y="241"/>
                  </a:lnTo>
                  <a:lnTo>
                    <a:pt x="35" y="241"/>
                  </a:lnTo>
                  <a:lnTo>
                    <a:pt x="34" y="240"/>
                  </a:lnTo>
                  <a:lnTo>
                    <a:pt x="34" y="239"/>
                  </a:lnTo>
                  <a:lnTo>
                    <a:pt x="34" y="239"/>
                  </a:lnTo>
                  <a:lnTo>
                    <a:pt x="34" y="238"/>
                  </a:lnTo>
                  <a:lnTo>
                    <a:pt x="34" y="237"/>
                  </a:lnTo>
                  <a:lnTo>
                    <a:pt x="33" y="237"/>
                  </a:lnTo>
                  <a:lnTo>
                    <a:pt x="33" y="237"/>
                  </a:lnTo>
                  <a:lnTo>
                    <a:pt x="34" y="238"/>
                  </a:lnTo>
                  <a:lnTo>
                    <a:pt x="34" y="239"/>
                  </a:lnTo>
                  <a:lnTo>
                    <a:pt x="33" y="239"/>
                  </a:lnTo>
                  <a:lnTo>
                    <a:pt x="33" y="240"/>
                  </a:lnTo>
                  <a:lnTo>
                    <a:pt x="34" y="241"/>
                  </a:lnTo>
                  <a:lnTo>
                    <a:pt x="35" y="241"/>
                  </a:lnTo>
                  <a:lnTo>
                    <a:pt x="37" y="242"/>
                  </a:lnTo>
                  <a:lnTo>
                    <a:pt x="37" y="243"/>
                  </a:lnTo>
                  <a:lnTo>
                    <a:pt x="35" y="244"/>
                  </a:lnTo>
                  <a:lnTo>
                    <a:pt x="34" y="244"/>
                  </a:lnTo>
                  <a:lnTo>
                    <a:pt x="34" y="244"/>
                  </a:lnTo>
                  <a:lnTo>
                    <a:pt x="34" y="243"/>
                  </a:lnTo>
                  <a:lnTo>
                    <a:pt x="33" y="242"/>
                  </a:lnTo>
                  <a:lnTo>
                    <a:pt x="31" y="241"/>
                  </a:lnTo>
                  <a:lnTo>
                    <a:pt x="31" y="240"/>
                  </a:lnTo>
                  <a:lnTo>
                    <a:pt x="29" y="238"/>
                  </a:lnTo>
                  <a:lnTo>
                    <a:pt x="29" y="237"/>
                  </a:lnTo>
                  <a:lnTo>
                    <a:pt x="29" y="236"/>
                  </a:lnTo>
                  <a:lnTo>
                    <a:pt x="28" y="233"/>
                  </a:lnTo>
                  <a:lnTo>
                    <a:pt x="28" y="233"/>
                  </a:lnTo>
                  <a:lnTo>
                    <a:pt x="27" y="232"/>
                  </a:lnTo>
                  <a:lnTo>
                    <a:pt x="26" y="231"/>
                  </a:lnTo>
                  <a:lnTo>
                    <a:pt x="25" y="228"/>
                  </a:lnTo>
                  <a:lnTo>
                    <a:pt x="25" y="228"/>
                  </a:lnTo>
                  <a:lnTo>
                    <a:pt x="25" y="228"/>
                  </a:lnTo>
                  <a:lnTo>
                    <a:pt x="23" y="226"/>
                  </a:lnTo>
                  <a:lnTo>
                    <a:pt x="23" y="226"/>
                  </a:lnTo>
                  <a:lnTo>
                    <a:pt x="22" y="225"/>
                  </a:lnTo>
                  <a:lnTo>
                    <a:pt x="22" y="224"/>
                  </a:lnTo>
                  <a:lnTo>
                    <a:pt x="21" y="224"/>
                  </a:lnTo>
                  <a:lnTo>
                    <a:pt x="21" y="223"/>
                  </a:lnTo>
                  <a:lnTo>
                    <a:pt x="21" y="223"/>
                  </a:lnTo>
                  <a:lnTo>
                    <a:pt x="21" y="223"/>
                  </a:lnTo>
                  <a:lnTo>
                    <a:pt x="21" y="223"/>
                  </a:lnTo>
                  <a:lnTo>
                    <a:pt x="20" y="223"/>
                  </a:lnTo>
                  <a:lnTo>
                    <a:pt x="20" y="221"/>
                  </a:lnTo>
                  <a:lnTo>
                    <a:pt x="18" y="220"/>
                  </a:lnTo>
                  <a:lnTo>
                    <a:pt x="18" y="220"/>
                  </a:lnTo>
                  <a:lnTo>
                    <a:pt x="17" y="219"/>
                  </a:lnTo>
                  <a:lnTo>
                    <a:pt x="16" y="218"/>
                  </a:lnTo>
                  <a:lnTo>
                    <a:pt x="16" y="217"/>
                  </a:lnTo>
                  <a:lnTo>
                    <a:pt x="16" y="216"/>
                  </a:lnTo>
                  <a:lnTo>
                    <a:pt x="14" y="215"/>
                  </a:lnTo>
                  <a:lnTo>
                    <a:pt x="13" y="214"/>
                  </a:lnTo>
                  <a:lnTo>
                    <a:pt x="12" y="214"/>
                  </a:lnTo>
                  <a:lnTo>
                    <a:pt x="12" y="212"/>
                  </a:lnTo>
                  <a:lnTo>
                    <a:pt x="12" y="212"/>
                  </a:lnTo>
                  <a:lnTo>
                    <a:pt x="12" y="211"/>
                  </a:lnTo>
                  <a:lnTo>
                    <a:pt x="12" y="211"/>
                  </a:lnTo>
                  <a:lnTo>
                    <a:pt x="11" y="210"/>
                  </a:lnTo>
                  <a:lnTo>
                    <a:pt x="10" y="207"/>
                  </a:lnTo>
                  <a:lnTo>
                    <a:pt x="8" y="207"/>
                  </a:lnTo>
                  <a:lnTo>
                    <a:pt x="8" y="206"/>
                  </a:lnTo>
                  <a:lnTo>
                    <a:pt x="8" y="205"/>
                  </a:lnTo>
                  <a:lnTo>
                    <a:pt x="8" y="204"/>
                  </a:lnTo>
                  <a:lnTo>
                    <a:pt x="7" y="204"/>
                  </a:lnTo>
                  <a:lnTo>
                    <a:pt x="7" y="203"/>
                  </a:lnTo>
                  <a:lnTo>
                    <a:pt x="5" y="202"/>
                  </a:lnTo>
                  <a:lnTo>
                    <a:pt x="5" y="202"/>
                  </a:lnTo>
                  <a:lnTo>
                    <a:pt x="5" y="202"/>
                  </a:lnTo>
                  <a:lnTo>
                    <a:pt x="3" y="202"/>
                  </a:lnTo>
                  <a:lnTo>
                    <a:pt x="3" y="202"/>
                  </a:lnTo>
                  <a:lnTo>
                    <a:pt x="3" y="201"/>
                  </a:lnTo>
                  <a:lnTo>
                    <a:pt x="2" y="200"/>
                  </a:lnTo>
                  <a:lnTo>
                    <a:pt x="2" y="198"/>
                  </a:lnTo>
                  <a:lnTo>
                    <a:pt x="1" y="198"/>
                  </a:lnTo>
                  <a:lnTo>
                    <a:pt x="0" y="198"/>
                  </a:lnTo>
                  <a:lnTo>
                    <a:pt x="0" y="195"/>
                  </a:lnTo>
                  <a:lnTo>
                    <a:pt x="0" y="194"/>
                  </a:lnTo>
                  <a:lnTo>
                    <a:pt x="0" y="194"/>
                  </a:lnTo>
                  <a:lnTo>
                    <a:pt x="2" y="194"/>
                  </a:lnTo>
                  <a:lnTo>
                    <a:pt x="3" y="193"/>
                  </a:lnTo>
                  <a:lnTo>
                    <a:pt x="4" y="193"/>
                  </a:lnTo>
                  <a:lnTo>
                    <a:pt x="4" y="193"/>
                  </a:lnTo>
                  <a:lnTo>
                    <a:pt x="4" y="192"/>
                  </a:lnTo>
                  <a:lnTo>
                    <a:pt x="5" y="191"/>
                  </a:lnTo>
                  <a:lnTo>
                    <a:pt x="5" y="191"/>
                  </a:lnTo>
                  <a:lnTo>
                    <a:pt x="6" y="189"/>
                  </a:lnTo>
                  <a:lnTo>
                    <a:pt x="6" y="189"/>
                  </a:lnTo>
                  <a:lnTo>
                    <a:pt x="6" y="188"/>
                  </a:lnTo>
                  <a:lnTo>
                    <a:pt x="7" y="185"/>
                  </a:lnTo>
                  <a:lnTo>
                    <a:pt x="7" y="185"/>
                  </a:lnTo>
                  <a:lnTo>
                    <a:pt x="8" y="185"/>
                  </a:lnTo>
                  <a:lnTo>
                    <a:pt x="8" y="185"/>
                  </a:lnTo>
                  <a:lnTo>
                    <a:pt x="8" y="185"/>
                  </a:lnTo>
                  <a:lnTo>
                    <a:pt x="8" y="185"/>
                  </a:lnTo>
                  <a:lnTo>
                    <a:pt x="8" y="185"/>
                  </a:lnTo>
                  <a:lnTo>
                    <a:pt x="8" y="184"/>
                  </a:lnTo>
                  <a:lnTo>
                    <a:pt x="8" y="182"/>
                  </a:lnTo>
                  <a:lnTo>
                    <a:pt x="9" y="181"/>
                  </a:lnTo>
                  <a:lnTo>
                    <a:pt x="9" y="180"/>
                  </a:lnTo>
                  <a:lnTo>
                    <a:pt x="10" y="179"/>
                  </a:lnTo>
                  <a:lnTo>
                    <a:pt x="10" y="179"/>
                  </a:lnTo>
                  <a:lnTo>
                    <a:pt x="10" y="178"/>
                  </a:lnTo>
                  <a:lnTo>
                    <a:pt x="10" y="177"/>
                  </a:lnTo>
                  <a:lnTo>
                    <a:pt x="9" y="177"/>
                  </a:lnTo>
                  <a:lnTo>
                    <a:pt x="10" y="175"/>
                  </a:lnTo>
                  <a:lnTo>
                    <a:pt x="9" y="173"/>
                  </a:lnTo>
                  <a:lnTo>
                    <a:pt x="10" y="173"/>
                  </a:lnTo>
                  <a:lnTo>
                    <a:pt x="11" y="172"/>
                  </a:lnTo>
                  <a:lnTo>
                    <a:pt x="11" y="171"/>
                  </a:lnTo>
                  <a:lnTo>
                    <a:pt x="11" y="171"/>
                  </a:lnTo>
                  <a:lnTo>
                    <a:pt x="12" y="170"/>
                  </a:lnTo>
                  <a:lnTo>
                    <a:pt x="12" y="170"/>
                  </a:lnTo>
                  <a:lnTo>
                    <a:pt x="12" y="169"/>
                  </a:lnTo>
                  <a:lnTo>
                    <a:pt x="12" y="168"/>
                  </a:lnTo>
                  <a:lnTo>
                    <a:pt x="12" y="168"/>
                  </a:lnTo>
                  <a:lnTo>
                    <a:pt x="12" y="167"/>
                  </a:lnTo>
                  <a:lnTo>
                    <a:pt x="12" y="164"/>
                  </a:lnTo>
                  <a:lnTo>
                    <a:pt x="11" y="163"/>
                  </a:lnTo>
                  <a:lnTo>
                    <a:pt x="11" y="161"/>
                  </a:lnTo>
                  <a:lnTo>
                    <a:pt x="11" y="159"/>
                  </a:lnTo>
                  <a:lnTo>
                    <a:pt x="10" y="156"/>
                  </a:lnTo>
                  <a:lnTo>
                    <a:pt x="11" y="156"/>
                  </a:lnTo>
                  <a:lnTo>
                    <a:pt x="11" y="157"/>
                  </a:lnTo>
                  <a:lnTo>
                    <a:pt x="12" y="157"/>
                  </a:lnTo>
                  <a:lnTo>
                    <a:pt x="12" y="157"/>
                  </a:lnTo>
                  <a:lnTo>
                    <a:pt x="12" y="156"/>
                  </a:lnTo>
                  <a:lnTo>
                    <a:pt x="12" y="155"/>
                  </a:lnTo>
                  <a:lnTo>
                    <a:pt x="12" y="155"/>
                  </a:lnTo>
                  <a:lnTo>
                    <a:pt x="13" y="155"/>
                  </a:lnTo>
                  <a:lnTo>
                    <a:pt x="13" y="154"/>
                  </a:lnTo>
                  <a:lnTo>
                    <a:pt x="14" y="152"/>
                  </a:lnTo>
                  <a:lnTo>
                    <a:pt x="15" y="152"/>
                  </a:lnTo>
                  <a:lnTo>
                    <a:pt x="15" y="151"/>
                  </a:lnTo>
                  <a:lnTo>
                    <a:pt x="15" y="151"/>
                  </a:lnTo>
                  <a:lnTo>
                    <a:pt x="15" y="150"/>
                  </a:lnTo>
                  <a:lnTo>
                    <a:pt x="16" y="150"/>
                  </a:lnTo>
                  <a:lnTo>
                    <a:pt x="16" y="150"/>
                  </a:lnTo>
                  <a:lnTo>
                    <a:pt x="16" y="149"/>
                  </a:lnTo>
                  <a:lnTo>
                    <a:pt x="16" y="149"/>
                  </a:lnTo>
                  <a:lnTo>
                    <a:pt x="17" y="149"/>
                  </a:lnTo>
                  <a:lnTo>
                    <a:pt x="18" y="148"/>
                  </a:lnTo>
                  <a:lnTo>
                    <a:pt x="18" y="147"/>
                  </a:lnTo>
                  <a:lnTo>
                    <a:pt x="18" y="147"/>
                  </a:lnTo>
                  <a:lnTo>
                    <a:pt x="19" y="146"/>
                  </a:lnTo>
                  <a:lnTo>
                    <a:pt x="20" y="146"/>
                  </a:lnTo>
                  <a:lnTo>
                    <a:pt x="20" y="145"/>
                  </a:lnTo>
                  <a:lnTo>
                    <a:pt x="21" y="144"/>
                  </a:lnTo>
                  <a:lnTo>
                    <a:pt x="21" y="144"/>
                  </a:lnTo>
                  <a:lnTo>
                    <a:pt x="21" y="143"/>
                  </a:lnTo>
                  <a:lnTo>
                    <a:pt x="21" y="142"/>
                  </a:lnTo>
                  <a:lnTo>
                    <a:pt x="21" y="142"/>
                  </a:lnTo>
                  <a:lnTo>
                    <a:pt x="21" y="141"/>
                  </a:lnTo>
                  <a:lnTo>
                    <a:pt x="21" y="141"/>
                  </a:lnTo>
                  <a:lnTo>
                    <a:pt x="21" y="140"/>
                  </a:lnTo>
                  <a:lnTo>
                    <a:pt x="21" y="140"/>
                  </a:lnTo>
                  <a:lnTo>
                    <a:pt x="21" y="137"/>
                  </a:lnTo>
                  <a:lnTo>
                    <a:pt x="22" y="137"/>
                  </a:lnTo>
                  <a:lnTo>
                    <a:pt x="22" y="138"/>
                  </a:lnTo>
                  <a:lnTo>
                    <a:pt x="23" y="138"/>
                  </a:lnTo>
                  <a:lnTo>
                    <a:pt x="23" y="137"/>
                  </a:lnTo>
                  <a:lnTo>
                    <a:pt x="24" y="137"/>
                  </a:lnTo>
                  <a:lnTo>
                    <a:pt x="24" y="135"/>
                  </a:lnTo>
                  <a:lnTo>
                    <a:pt x="26" y="134"/>
                  </a:lnTo>
                  <a:lnTo>
                    <a:pt x="27" y="133"/>
                  </a:lnTo>
                  <a:lnTo>
                    <a:pt x="27" y="133"/>
                  </a:lnTo>
                  <a:lnTo>
                    <a:pt x="29" y="132"/>
                  </a:lnTo>
                  <a:lnTo>
                    <a:pt x="29" y="131"/>
                  </a:lnTo>
                  <a:lnTo>
                    <a:pt x="29" y="131"/>
                  </a:lnTo>
                  <a:lnTo>
                    <a:pt x="30" y="130"/>
                  </a:lnTo>
                  <a:lnTo>
                    <a:pt x="31" y="129"/>
                  </a:lnTo>
                  <a:lnTo>
                    <a:pt x="31" y="129"/>
                  </a:lnTo>
                  <a:lnTo>
                    <a:pt x="31" y="129"/>
                  </a:lnTo>
                  <a:lnTo>
                    <a:pt x="31" y="129"/>
                  </a:lnTo>
                  <a:lnTo>
                    <a:pt x="33" y="128"/>
                  </a:lnTo>
                  <a:lnTo>
                    <a:pt x="33" y="127"/>
                  </a:lnTo>
                  <a:lnTo>
                    <a:pt x="34" y="127"/>
                  </a:lnTo>
                  <a:lnTo>
                    <a:pt x="34" y="125"/>
                  </a:lnTo>
                  <a:lnTo>
                    <a:pt x="34" y="124"/>
                  </a:lnTo>
                  <a:lnTo>
                    <a:pt x="34" y="124"/>
                  </a:lnTo>
                  <a:lnTo>
                    <a:pt x="34" y="120"/>
                  </a:lnTo>
                  <a:lnTo>
                    <a:pt x="35" y="120"/>
                  </a:lnTo>
                  <a:lnTo>
                    <a:pt x="34" y="119"/>
                  </a:lnTo>
                  <a:lnTo>
                    <a:pt x="35" y="119"/>
                  </a:lnTo>
                  <a:lnTo>
                    <a:pt x="35" y="119"/>
                  </a:lnTo>
                  <a:lnTo>
                    <a:pt x="35" y="118"/>
                  </a:lnTo>
                  <a:lnTo>
                    <a:pt x="34" y="118"/>
                  </a:lnTo>
                  <a:lnTo>
                    <a:pt x="34" y="117"/>
                  </a:lnTo>
                  <a:lnTo>
                    <a:pt x="34" y="117"/>
                  </a:lnTo>
                  <a:lnTo>
                    <a:pt x="34" y="116"/>
                  </a:lnTo>
                  <a:lnTo>
                    <a:pt x="34" y="116"/>
                  </a:lnTo>
                  <a:lnTo>
                    <a:pt x="34" y="113"/>
                  </a:lnTo>
                  <a:lnTo>
                    <a:pt x="34" y="111"/>
                  </a:lnTo>
                  <a:lnTo>
                    <a:pt x="35" y="109"/>
                  </a:lnTo>
                  <a:lnTo>
                    <a:pt x="35" y="109"/>
                  </a:lnTo>
                  <a:lnTo>
                    <a:pt x="36" y="107"/>
                  </a:lnTo>
                  <a:lnTo>
                    <a:pt x="36" y="107"/>
                  </a:lnTo>
                  <a:lnTo>
                    <a:pt x="36" y="107"/>
                  </a:lnTo>
                  <a:lnTo>
                    <a:pt x="37" y="106"/>
                  </a:lnTo>
                  <a:lnTo>
                    <a:pt x="37" y="106"/>
                  </a:lnTo>
                  <a:lnTo>
                    <a:pt x="37" y="105"/>
                  </a:lnTo>
                  <a:lnTo>
                    <a:pt x="38" y="103"/>
                  </a:lnTo>
                  <a:lnTo>
                    <a:pt x="38" y="102"/>
                  </a:lnTo>
                  <a:lnTo>
                    <a:pt x="39" y="98"/>
                  </a:lnTo>
                  <a:lnTo>
                    <a:pt x="39" y="98"/>
                  </a:lnTo>
                  <a:lnTo>
                    <a:pt x="39" y="97"/>
                  </a:lnTo>
                  <a:lnTo>
                    <a:pt x="39" y="95"/>
                  </a:lnTo>
                  <a:lnTo>
                    <a:pt x="40" y="95"/>
                  </a:lnTo>
                  <a:lnTo>
                    <a:pt x="40" y="94"/>
                  </a:lnTo>
                  <a:lnTo>
                    <a:pt x="40" y="94"/>
                  </a:lnTo>
                  <a:lnTo>
                    <a:pt x="41" y="94"/>
                  </a:lnTo>
                  <a:lnTo>
                    <a:pt x="42" y="91"/>
                  </a:lnTo>
                  <a:lnTo>
                    <a:pt x="42" y="91"/>
                  </a:lnTo>
                  <a:lnTo>
                    <a:pt x="43" y="90"/>
                  </a:lnTo>
                  <a:lnTo>
                    <a:pt x="44" y="89"/>
                  </a:lnTo>
                  <a:lnTo>
                    <a:pt x="45" y="88"/>
                  </a:lnTo>
                  <a:lnTo>
                    <a:pt x="45" y="87"/>
                  </a:lnTo>
                  <a:lnTo>
                    <a:pt x="48" y="85"/>
                  </a:lnTo>
                  <a:lnTo>
                    <a:pt x="48" y="85"/>
                  </a:lnTo>
                  <a:lnTo>
                    <a:pt x="48" y="85"/>
                  </a:lnTo>
                  <a:lnTo>
                    <a:pt x="49" y="85"/>
                  </a:lnTo>
                  <a:lnTo>
                    <a:pt x="49" y="85"/>
                  </a:lnTo>
                  <a:lnTo>
                    <a:pt x="51" y="85"/>
                  </a:lnTo>
                  <a:lnTo>
                    <a:pt x="51" y="85"/>
                  </a:lnTo>
                  <a:lnTo>
                    <a:pt x="49" y="86"/>
                  </a:lnTo>
                  <a:lnTo>
                    <a:pt x="50" y="86"/>
                  </a:lnTo>
                  <a:lnTo>
                    <a:pt x="50" y="86"/>
                  </a:lnTo>
                  <a:lnTo>
                    <a:pt x="51" y="87"/>
                  </a:lnTo>
                  <a:lnTo>
                    <a:pt x="53" y="88"/>
                  </a:lnTo>
                  <a:lnTo>
                    <a:pt x="54" y="88"/>
                  </a:lnTo>
                  <a:lnTo>
                    <a:pt x="55" y="88"/>
                  </a:lnTo>
                  <a:lnTo>
                    <a:pt x="55" y="89"/>
                  </a:lnTo>
                  <a:lnTo>
                    <a:pt x="55" y="89"/>
                  </a:lnTo>
                  <a:lnTo>
                    <a:pt x="56" y="90"/>
                  </a:lnTo>
                  <a:lnTo>
                    <a:pt x="57" y="90"/>
                  </a:lnTo>
                  <a:lnTo>
                    <a:pt x="57" y="90"/>
                  </a:lnTo>
                  <a:lnTo>
                    <a:pt x="57" y="90"/>
                  </a:lnTo>
                  <a:lnTo>
                    <a:pt x="57" y="90"/>
                  </a:lnTo>
                  <a:lnTo>
                    <a:pt x="58" y="91"/>
                  </a:lnTo>
                  <a:lnTo>
                    <a:pt x="59" y="91"/>
                  </a:lnTo>
                  <a:lnTo>
                    <a:pt x="59" y="91"/>
                  </a:lnTo>
                  <a:lnTo>
                    <a:pt x="60" y="92"/>
                  </a:lnTo>
                  <a:lnTo>
                    <a:pt x="59" y="92"/>
                  </a:lnTo>
                  <a:lnTo>
                    <a:pt x="60" y="92"/>
                  </a:lnTo>
                  <a:lnTo>
                    <a:pt x="60" y="93"/>
                  </a:lnTo>
                  <a:lnTo>
                    <a:pt x="60" y="93"/>
                  </a:lnTo>
                  <a:lnTo>
                    <a:pt x="60" y="92"/>
                  </a:lnTo>
                  <a:lnTo>
                    <a:pt x="60" y="91"/>
                  </a:lnTo>
                  <a:lnTo>
                    <a:pt x="60" y="91"/>
                  </a:lnTo>
                  <a:lnTo>
                    <a:pt x="60" y="91"/>
                  </a:lnTo>
                  <a:lnTo>
                    <a:pt x="59" y="90"/>
                  </a:lnTo>
                  <a:lnTo>
                    <a:pt x="59" y="90"/>
                  </a:lnTo>
                  <a:lnTo>
                    <a:pt x="59" y="88"/>
                  </a:lnTo>
                  <a:lnTo>
                    <a:pt x="58" y="88"/>
                  </a:lnTo>
                  <a:lnTo>
                    <a:pt x="58" y="87"/>
                  </a:lnTo>
                  <a:lnTo>
                    <a:pt x="58" y="87"/>
                  </a:lnTo>
                  <a:lnTo>
                    <a:pt x="59" y="87"/>
                  </a:lnTo>
                  <a:lnTo>
                    <a:pt x="61" y="88"/>
                  </a:lnTo>
                  <a:lnTo>
                    <a:pt x="62" y="87"/>
                  </a:lnTo>
                  <a:lnTo>
                    <a:pt x="63" y="87"/>
                  </a:lnTo>
                  <a:lnTo>
                    <a:pt x="63" y="86"/>
                  </a:lnTo>
                  <a:lnTo>
                    <a:pt x="63" y="86"/>
                  </a:lnTo>
                  <a:lnTo>
                    <a:pt x="64" y="85"/>
                  </a:lnTo>
                  <a:lnTo>
                    <a:pt x="64" y="84"/>
                  </a:lnTo>
                  <a:lnTo>
                    <a:pt x="64" y="82"/>
                  </a:lnTo>
                  <a:lnTo>
                    <a:pt x="64" y="81"/>
                  </a:lnTo>
                  <a:lnTo>
                    <a:pt x="65" y="81"/>
                  </a:lnTo>
                  <a:lnTo>
                    <a:pt x="65" y="82"/>
                  </a:lnTo>
                  <a:lnTo>
                    <a:pt x="65" y="82"/>
                  </a:lnTo>
                  <a:lnTo>
                    <a:pt x="68" y="82"/>
                  </a:lnTo>
                  <a:lnTo>
                    <a:pt x="68" y="83"/>
                  </a:lnTo>
                  <a:lnTo>
                    <a:pt x="68" y="84"/>
                  </a:lnTo>
                  <a:lnTo>
                    <a:pt x="69" y="84"/>
                  </a:lnTo>
                  <a:lnTo>
                    <a:pt x="69" y="83"/>
                  </a:lnTo>
                  <a:lnTo>
                    <a:pt x="68" y="83"/>
                  </a:lnTo>
                  <a:lnTo>
                    <a:pt x="67" y="81"/>
                  </a:lnTo>
                  <a:lnTo>
                    <a:pt x="65" y="81"/>
                  </a:lnTo>
                  <a:lnTo>
                    <a:pt x="65" y="81"/>
                  </a:lnTo>
                  <a:lnTo>
                    <a:pt x="65" y="81"/>
                  </a:lnTo>
                  <a:lnTo>
                    <a:pt x="64" y="81"/>
                  </a:lnTo>
                  <a:lnTo>
                    <a:pt x="64" y="81"/>
                  </a:lnTo>
                  <a:lnTo>
                    <a:pt x="63" y="81"/>
                  </a:lnTo>
                  <a:lnTo>
                    <a:pt x="62" y="83"/>
                  </a:lnTo>
                  <a:lnTo>
                    <a:pt x="61" y="84"/>
                  </a:lnTo>
                  <a:lnTo>
                    <a:pt x="59" y="84"/>
                  </a:lnTo>
                  <a:lnTo>
                    <a:pt x="59" y="84"/>
                  </a:lnTo>
                  <a:lnTo>
                    <a:pt x="59" y="84"/>
                  </a:lnTo>
                  <a:lnTo>
                    <a:pt x="59" y="83"/>
                  </a:lnTo>
                  <a:lnTo>
                    <a:pt x="58" y="83"/>
                  </a:lnTo>
                  <a:lnTo>
                    <a:pt x="57" y="83"/>
                  </a:lnTo>
                  <a:lnTo>
                    <a:pt x="57" y="83"/>
                  </a:lnTo>
                  <a:lnTo>
                    <a:pt x="56" y="83"/>
                  </a:lnTo>
                  <a:lnTo>
                    <a:pt x="56" y="82"/>
                  </a:lnTo>
                  <a:lnTo>
                    <a:pt x="55" y="81"/>
                  </a:lnTo>
                  <a:lnTo>
                    <a:pt x="55" y="81"/>
                  </a:lnTo>
                  <a:lnTo>
                    <a:pt x="56" y="78"/>
                  </a:lnTo>
                  <a:lnTo>
                    <a:pt x="57" y="77"/>
                  </a:lnTo>
                  <a:lnTo>
                    <a:pt x="58" y="76"/>
                  </a:lnTo>
                  <a:lnTo>
                    <a:pt x="58" y="75"/>
                  </a:lnTo>
                  <a:lnTo>
                    <a:pt x="60" y="74"/>
                  </a:lnTo>
                  <a:lnTo>
                    <a:pt x="61" y="73"/>
                  </a:lnTo>
                  <a:lnTo>
                    <a:pt x="62" y="73"/>
                  </a:lnTo>
                  <a:lnTo>
                    <a:pt x="64" y="72"/>
                  </a:lnTo>
                  <a:lnTo>
                    <a:pt x="64" y="72"/>
                  </a:lnTo>
                  <a:lnTo>
                    <a:pt x="64" y="72"/>
                  </a:lnTo>
                  <a:lnTo>
                    <a:pt x="64" y="72"/>
                  </a:lnTo>
                  <a:lnTo>
                    <a:pt x="66" y="72"/>
                  </a:lnTo>
                  <a:lnTo>
                    <a:pt x="66" y="71"/>
                  </a:lnTo>
                  <a:lnTo>
                    <a:pt x="67" y="70"/>
                  </a:lnTo>
                  <a:lnTo>
                    <a:pt x="68" y="70"/>
                  </a:lnTo>
                  <a:lnTo>
                    <a:pt x="69" y="70"/>
                  </a:lnTo>
                  <a:lnTo>
                    <a:pt x="70" y="69"/>
                  </a:lnTo>
                  <a:lnTo>
                    <a:pt x="73" y="69"/>
                  </a:lnTo>
                  <a:lnTo>
                    <a:pt x="74" y="70"/>
                  </a:lnTo>
                  <a:lnTo>
                    <a:pt x="75" y="70"/>
                  </a:lnTo>
                  <a:lnTo>
                    <a:pt x="75" y="71"/>
                  </a:lnTo>
                  <a:lnTo>
                    <a:pt x="76" y="72"/>
                  </a:lnTo>
                  <a:lnTo>
                    <a:pt x="77" y="72"/>
                  </a:lnTo>
                  <a:lnTo>
                    <a:pt x="77" y="73"/>
                  </a:lnTo>
                  <a:lnTo>
                    <a:pt x="78" y="73"/>
                  </a:lnTo>
                  <a:lnTo>
                    <a:pt x="78" y="73"/>
                  </a:lnTo>
                  <a:lnTo>
                    <a:pt x="80" y="74"/>
                  </a:lnTo>
                  <a:lnTo>
                    <a:pt x="81" y="74"/>
                  </a:lnTo>
                  <a:lnTo>
                    <a:pt x="81" y="75"/>
                  </a:lnTo>
                  <a:lnTo>
                    <a:pt x="81" y="75"/>
                  </a:lnTo>
                  <a:lnTo>
                    <a:pt x="81" y="75"/>
                  </a:lnTo>
                  <a:lnTo>
                    <a:pt x="82" y="76"/>
                  </a:lnTo>
                  <a:lnTo>
                    <a:pt x="82" y="77"/>
                  </a:lnTo>
                  <a:lnTo>
                    <a:pt x="83" y="77"/>
                  </a:lnTo>
                  <a:lnTo>
                    <a:pt x="83" y="77"/>
                  </a:lnTo>
                  <a:lnTo>
                    <a:pt x="86" y="77"/>
                  </a:lnTo>
                  <a:lnTo>
                    <a:pt x="87" y="77"/>
                  </a:lnTo>
                  <a:lnTo>
                    <a:pt x="88" y="77"/>
                  </a:lnTo>
                  <a:lnTo>
                    <a:pt x="89" y="77"/>
                  </a:lnTo>
                  <a:lnTo>
                    <a:pt x="90" y="76"/>
                  </a:lnTo>
                  <a:lnTo>
                    <a:pt x="90" y="75"/>
                  </a:lnTo>
                  <a:lnTo>
                    <a:pt x="92" y="75"/>
                  </a:lnTo>
                  <a:lnTo>
                    <a:pt x="95" y="73"/>
                  </a:lnTo>
                  <a:lnTo>
                    <a:pt x="95" y="72"/>
                  </a:lnTo>
                  <a:lnTo>
                    <a:pt x="95" y="72"/>
                  </a:lnTo>
                  <a:lnTo>
                    <a:pt x="97" y="72"/>
                  </a:lnTo>
                  <a:lnTo>
                    <a:pt x="97" y="72"/>
                  </a:lnTo>
                  <a:lnTo>
                    <a:pt x="97" y="72"/>
                  </a:lnTo>
                  <a:lnTo>
                    <a:pt x="98" y="71"/>
                  </a:lnTo>
                  <a:lnTo>
                    <a:pt x="98" y="71"/>
                  </a:lnTo>
                  <a:lnTo>
                    <a:pt x="98" y="72"/>
                  </a:lnTo>
                  <a:lnTo>
                    <a:pt x="99" y="72"/>
                  </a:lnTo>
                  <a:lnTo>
                    <a:pt x="99" y="72"/>
                  </a:lnTo>
                  <a:lnTo>
                    <a:pt x="101" y="72"/>
                  </a:lnTo>
                  <a:lnTo>
                    <a:pt x="102" y="72"/>
                  </a:lnTo>
                  <a:lnTo>
                    <a:pt x="103" y="71"/>
                  </a:lnTo>
                  <a:lnTo>
                    <a:pt x="103" y="71"/>
                  </a:lnTo>
                  <a:lnTo>
                    <a:pt x="102" y="72"/>
                  </a:lnTo>
                  <a:lnTo>
                    <a:pt x="100" y="72"/>
                  </a:lnTo>
                  <a:lnTo>
                    <a:pt x="99" y="72"/>
                  </a:lnTo>
                  <a:lnTo>
                    <a:pt x="98" y="70"/>
                  </a:lnTo>
                  <a:lnTo>
                    <a:pt x="96" y="70"/>
                  </a:lnTo>
                  <a:lnTo>
                    <a:pt x="96" y="70"/>
                  </a:lnTo>
                  <a:lnTo>
                    <a:pt x="95" y="70"/>
                  </a:lnTo>
                  <a:lnTo>
                    <a:pt x="95" y="69"/>
                  </a:lnTo>
                  <a:lnTo>
                    <a:pt x="94" y="69"/>
                  </a:lnTo>
                  <a:lnTo>
                    <a:pt x="94" y="70"/>
                  </a:lnTo>
                  <a:lnTo>
                    <a:pt x="93" y="70"/>
                  </a:lnTo>
                  <a:lnTo>
                    <a:pt x="93" y="71"/>
                  </a:lnTo>
                  <a:lnTo>
                    <a:pt x="92" y="71"/>
                  </a:lnTo>
                  <a:lnTo>
                    <a:pt x="91" y="70"/>
                  </a:lnTo>
                  <a:lnTo>
                    <a:pt x="91" y="70"/>
                  </a:lnTo>
                  <a:lnTo>
                    <a:pt x="91" y="69"/>
                  </a:lnTo>
                  <a:lnTo>
                    <a:pt x="91" y="68"/>
                  </a:lnTo>
                  <a:lnTo>
                    <a:pt x="91" y="68"/>
                  </a:lnTo>
                  <a:lnTo>
                    <a:pt x="93" y="67"/>
                  </a:lnTo>
                  <a:lnTo>
                    <a:pt x="94" y="66"/>
                  </a:lnTo>
                  <a:lnTo>
                    <a:pt x="95" y="65"/>
                  </a:lnTo>
                  <a:lnTo>
                    <a:pt x="95" y="64"/>
                  </a:lnTo>
                  <a:lnTo>
                    <a:pt x="96" y="61"/>
                  </a:lnTo>
                  <a:lnTo>
                    <a:pt x="97" y="60"/>
                  </a:lnTo>
                  <a:lnTo>
                    <a:pt x="98" y="60"/>
                  </a:lnTo>
                  <a:lnTo>
                    <a:pt x="98" y="60"/>
                  </a:lnTo>
                  <a:lnTo>
                    <a:pt x="99" y="63"/>
                  </a:lnTo>
                  <a:lnTo>
                    <a:pt x="99" y="63"/>
                  </a:lnTo>
                  <a:lnTo>
                    <a:pt x="99" y="64"/>
                  </a:lnTo>
                  <a:lnTo>
                    <a:pt x="99" y="64"/>
                  </a:lnTo>
                  <a:lnTo>
                    <a:pt x="99" y="65"/>
                  </a:lnTo>
                  <a:lnTo>
                    <a:pt x="100" y="65"/>
                  </a:lnTo>
                  <a:lnTo>
                    <a:pt x="103" y="64"/>
                  </a:lnTo>
                  <a:lnTo>
                    <a:pt x="102" y="64"/>
                  </a:lnTo>
                  <a:lnTo>
                    <a:pt x="100" y="65"/>
                  </a:lnTo>
                  <a:lnTo>
                    <a:pt x="99" y="65"/>
                  </a:lnTo>
                  <a:lnTo>
                    <a:pt x="99" y="64"/>
                  </a:lnTo>
                  <a:lnTo>
                    <a:pt x="99" y="63"/>
                  </a:lnTo>
                  <a:lnTo>
                    <a:pt x="99" y="63"/>
                  </a:lnTo>
                  <a:lnTo>
                    <a:pt x="99" y="62"/>
                  </a:lnTo>
                  <a:lnTo>
                    <a:pt x="99" y="61"/>
                  </a:lnTo>
                  <a:lnTo>
                    <a:pt x="99" y="61"/>
                  </a:lnTo>
                  <a:lnTo>
                    <a:pt x="99" y="60"/>
                  </a:lnTo>
                  <a:lnTo>
                    <a:pt x="98" y="60"/>
                  </a:lnTo>
                  <a:lnTo>
                    <a:pt x="98" y="60"/>
                  </a:lnTo>
                  <a:lnTo>
                    <a:pt x="99" y="55"/>
                  </a:lnTo>
                  <a:lnTo>
                    <a:pt x="101" y="51"/>
                  </a:lnTo>
                  <a:lnTo>
                    <a:pt x="100" y="41"/>
                  </a:lnTo>
                  <a:lnTo>
                    <a:pt x="103" y="41"/>
                  </a:lnTo>
                  <a:lnTo>
                    <a:pt x="110" y="44"/>
                  </a:lnTo>
                  <a:lnTo>
                    <a:pt x="114" y="44"/>
                  </a:lnTo>
                  <a:lnTo>
                    <a:pt x="118" y="35"/>
                  </a:lnTo>
                  <a:lnTo>
                    <a:pt x="125" y="32"/>
                  </a:lnTo>
                  <a:lnTo>
                    <a:pt x="128" y="26"/>
                  </a:lnTo>
                  <a:lnTo>
                    <a:pt x="134" y="21"/>
                  </a:lnTo>
                  <a:lnTo>
                    <a:pt x="136" y="16"/>
                  </a:lnTo>
                  <a:lnTo>
                    <a:pt x="144" y="13"/>
                  </a:lnTo>
                  <a:lnTo>
                    <a:pt x="148" y="11"/>
                  </a:lnTo>
                  <a:lnTo>
                    <a:pt x="156" y="4"/>
                  </a:lnTo>
                  <a:lnTo>
                    <a:pt x="15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2300601" y="2823318"/>
              <a:ext cx="1152305" cy="912134"/>
            </a:xfrm>
            <a:custGeom>
              <a:avLst/>
              <a:gdLst>
                <a:gd name="T0" fmla="*/ 314 w 451"/>
                <a:gd name="T1" fmla="*/ 241 h 357"/>
                <a:gd name="T2" fmla="*/ 298 w 451"/>
                <a:gd name="T3" fmla="*/ 2 h 357"/>
                <a:gd name="T4" fmla="*/ 307 w 451"/>
                <a:gd name="T5" fmla="*/ 7 h 357"/>
                <a:gd name="T6" fmla="*/ 315 w 451"/>
                <a:gd name="T7" fmla="*/ 16 h 357"/>
                <a:gd name="T8" fmla="*/ 335 w 451"/>
                <a:gd name="T9" fmla="*/ 28 h 357"/>
                <a:gd name="T10" fmla="*/ 339 w 451"/>
                <a:gd name="T11" fmla="*/ 41 h 357"/>
                <a:gd name="T12" fmla="*/ 350 w 451"/>
                <a:gd name="T13" fmla="*/ 51 h 357"/>
                <a:gd name="T14" fmla="*/ 357 w 451"/>
                <a:gd name="T15" fmla="*/ 65 h 357"/>
                <a:gd name="T16" fmla="*/ 358 w 451"/>
                <a:gd name="T17" fmla="*/ 76 h 357"/>
                <a:gd name="T18" fmla="*/ 362 w 451"/>
                <a:gd name="T19" fmla="*/ 82 h 357"/>
                <a:gd name="T20" fmla="*/ 368 w 451"/>
                <a:gd name="T21" fmla="*/ 90 h 357"/>
                <a:gd name="T22" fmla="*/ 380 w 451"/>
                <a:gd name="T23" fmla="*/ 97 h 357"/>
                <a:gd name="T24" fmla="*/ 381 w 451"/>
                <a:gd name="T25" fmla="*/ 107 h 357"/>
                <a:gd name="T26" fmla="*/ 388 w 451"/>
                <a:gd name="T27" fmla="*/ 114 h 357"/>
                <a:gd name="T28" fmla="*/ 408 w 451"/>
                <a:gd name="T29" fmla="*/ 121 h 357"/>
                <a:gd name="T30" fmla="*/ 410 w 451"/>
                <a:gd name="T31" fmla="*/ 129 h 357"/>
                <a:gd name="T32" fmla="*/ 395 w 451"/>
                <a:gd name="T33" fmla="*/ 136 h 357"/>
                <a:gd name="T34" fmla="*/ 390 w 451"/>
                <a:gd name="T35" fmla="*/ 154 h 357"/>
                <a:gd name="T36" fmla="*/ 394 w 451"/>
                <a:gd name="T37" fmla="*/ 167 h 357"/>
                <a:gd name="T38" fmla="*/ 400 w 451"/>
                <a:gd name="T39" fmla="*/ 187 h 357"/>
                <a:gd name="T40" fmla="*/ 410 w 451"/>
                <a:gd name="T41" fmla="*/ 203 h 357"/>
                <a:gd name="T42" fmla="*/ 424 w 451"/>
                <a:gd name="T43" fmla="*/ 224 h 357"/>
                <a:gd name="T44" fmla="*/ 431 w 451"/>
                <a:gd name="T45" fmla="*/ 232 h 357"/>
                <a:gd name="T46" fmla="*/ 441 w 451"/>
                <a:gd name="T47" fmla="*/ 247 h 357"/>
                <a:gd name="T48" fmla="*/ 447 w 451"/>
                <a:gd name="T49" fmla="*/ 258 h 357"/>
                <a:gd name="T50" fmla="*/ 444 w 451"/>
                <a:gd name="T51" fmla="*/ 279 h 357"/>
                <a:gd name="T52" fmla="*/ 448 w 451"/>
                <a:gd name="T53" fmla="*/ 274 h 357"/>
                <a:gd name="T54" fmla="*/ 441 w 451"/>
                <a:gd name="T55" fmla="*/ 262 h 357"/>
                <a:gd name="T56" fmla="*/ 417 w 451"/>
                <a:gd name="T57" fmla="*/ 263 h 357"/>
                <a:gd name="T58" fmla="*/ 397 w 451"/>
                <a:gd name="T59" fmla="*/ 249 h 357"/>
                <a:gd name="T60" fmla="*/ 385 w 451"/>
                <a:gd name="T61" fmla="*/ 234 h 357"/>
                <a:gd name="T62" fmla="*/ 371 w 451"/>
                <a:gd name="T63" fmla="*/ 232 h 357"/>
                <a:gd name="T64" fmla="*/ 356 w 451"/>
                <a:gd name="T65" fmla="*/ 238 h 357"/>
                <a:gd name="T66" fmla="*/ 334 w 451"/>
                <a:gd name="T67" fmla="*/ 241 h 357"/>
                <a:gd name="T68" fmla="*/ 316 w 451"/>
                <a:gd name="T69" fmla="*/ 236 h 357"/>
                <a:gd name="T70" fmla="*/ 310 w 451"/>
                <a:gd name="T71" fmla="*/ 246 h 357"/>
                <a:gd name="T72" fmla="*/ 329 w 451"/>
                <a:gd name="T73" fmla="*/ 245 h 357"/>
                <a:gd name="T74" fmla="*/ 349 w 451"/>
                <a:gd name="T75" fmla="*/ 245 h 357"/>
                <a:gd name="T76" fmla="*/ 367 w 451"/>
                <a:gd name="T77" fmla="*/ 241 h 357"/>
                <a:gd name="T78" fmla="*/ 384 w 451"/>
                <a:gd name="T79" fmla="*/ 249 h 357"/>
                <a:gd name="T80" fmla="*/ 390 w 451"/>
                <a:gd name="T81" fmla="*/ 258 h 357"/>
                <a:gd name="T82" fmla="*/ 392 w 451"/>
                <a:gd name="T83" fmla="*/ 261 h 357"/>
                <a:gd name="T84" fmla="*/ 397 w 451"/>
                <a:gd name="T85" fmla="*/ 264 h 357"/>
                <a:gd name="T86" fmla="*/ 398 w 451"/>
                <a:gd name="T87" fmla="*/ 266 h 357"/>
                <a:gd name="T88" fmla="*/ 412 w 451"/>
                <a:gd name="T89" fmla="*/ 277 h 357"/>
                <a:gd name="T90" fmla="*/ 416 w 451"/>
                <a:gd name="T91" fmla="*/ 278 h 357"/>
                <a:gd name="T92" fmla="*/ 423 w 451"/>
                <a:gd name="T93" fmla="*/ 285 h 357"/>
                <a:gd name="T94" fmla="*/ 418 w 451"/>
                <a:gd name="T95" fmla="*/ 295 h 357"/>
                <a:gd name="T96" fmla="*/ 378 w 451"/>
                <a:gd name="T97" fmla="*/ 269 h 357"/>
                <a:gd name="T98" fmla="*/ 325 w 451"/>
                <a:gd name="T99" fmla="*/ 313 h 357"/>
                <a:gd name="T100" fmla="*/ 257 w 451"/>
                <a:gd name="T101" fmla="*/ 325 h 357"/>
                <a:gd name="T102" fmla="*/ 203 w 451"/>
                <a:gd name="T103" fmla="*/ 355 h 357"/>
                <a:gd name="T104" fmla="*/ 151 w 451"/>
                <a:gd name="T105" fmla="*/ 335 h 357"/>
                <a:gd name="T106" fmla="*/ 89 w 451"/>
                <a:gd name="T107" fmla="*/ 266 h 357"/>
                <a:gd name="T108" fmla="*/ 84 w 451"/>
                <a:gd name="T109" fmla="*/ 208 h 357"/>
                <a:gd name="T110" fmla="*/ 34 w 451"/>
                <a:gd name="T111" fmla="*/ 153 h 357"/>
                <a:gd name="T112" fmla="*/ 28 w 451"/>
                <a:gd name="T113" fmla="*/ 90 h 357"/>
                <a:gd name="T114" fmla="*/ 64 w 451"/>
                <a:gd name="T115" fmla="*/ 28 h 357"/>
                <a:gd name="T116" fmla="*/ 138 w 451"/>
                <a:gd name="T117" fmla="*/ 9 h 357"/>
                <a:gd name="T118" fmla="*/ 181 w 451"/>
                <a:gd name="T119" fmla="*/ 21 h 357"/>
                <a:gd name="T120" fmla="*/ 246 w 451"/>
                <a:gd name="T121" fmla="*/ 1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57">
                  <a:moveTo>
                    <a:pt x="336" y="247"/>
                  </a:moveTo>
                  <a:lnTo>
                    <a:pt x="339" y="248"/>
                  </a:lnTo>
                  <a:lnTo>
                    <a:pt x="339" y="249"/>
                  </a:lnTo>
                  <a:lnTo>
                    <a:pt x="338" y="249"/>
                  </a:lnTo>
                  <a:lnTo>
                    <a:pt x="336" y="249"/>
                  </a:lnTo>
                  <a:lnTo>
                    <a:pt x="335" y="249"/>
                  </a:lnTo>
                  <a:lnTo>
                    <a:pt x="334" y="248"/>
                  </a:lnTo>
                  <a:lnTo>
                    <a:pt x="334" y="248"/>
                  </a:lnTo>
                  <a:lnTo>
                    <a:pt x="335" y="247"/>
                  </a:lnTo>
                  <a:lnTo>
                    <a:pt x="336" y="247"/>
                  </a:lnTo>
                  <a:close/>
                  <a:moveTo>
                    <a:pt x="316" y="237"/>
                  </a:moveTo>
                  <a:lnTo>
                    <a:pt x="316" y="240"/>
                  </a:lnTo>
                  <a:lnTo>
                    <a:pt x="316" y="240"/>
                  </a:lnTo>
                  <a:lnTo>
                    <a:pt x="316" y="240"/>
                  </a:lnTo>
                  <a:lnTo>
                    <a:pt x="315" y="240"/>
                  </a:lnTo>
                  <a:lnTo>
                    <a:pt x="314" y="240"/>
                  </a:lnTo>
                  <a:lnTo>
                    <a:pt x="314" y="240"/>
                  </a:lnTo>
                  <a:lnTo>
                    <a:pt x="314" y="241"/>
                  </a:lnTo>
                  <a:lnTo>
                    <a:pt x="314" y="241"/>
                  </a:lnTo>
                  <a:lnTo>
                    <a:pt x="314" y="241"/>
                  </a:lnTo>
                  <a:lnTo>
                    <a:pt x="313" y="241"/>
                  </a:lnTo>
                  <a:lnTo>
                    <a:pt x="313" y="241"/>
                  </a:lnTo>
                  <a:lnTo>
                    <a:pt x="313" y="240"/>
                  </a:lnTo>
                  <a:lnTo>
                    <a:pt x="313" y="240"/>
                  </a:lnTo>
                  <a:lnTo>
                    <a:pt x="314" y="238"/>
                  </a:lnTo>
                  <a:lnTo>
                    <a:pt x="315" y="238"/>
                  </a:lnTo>
                  <a:lnTo>
                    <a:pt x="315" y="237"/>
                  </a:lnTo>
                  <a:lnTo>
                    <a:pt x="316" y="237"/>
                  </a:lnTo>
                  <a:close/>
                  <a:moveTo>
                    <a:pt x="297" y="0"/>
                  </a:moveTo>
                  <a:lnTo>
                    <a:pt x="297" y="0"/>
                  </a:lnTo>
                  <a:lnTo>
                    <a:pt x="297" y="1"/>
                  </a:lnTo>
                  <a:lnTo>
                    <a:pt x="297" y="2"/>
                  </a:lnTo>
                  <a:lnTo>
                    <a:pt x="297" y="2"/>
                  </a:lnTo>
                  <a:lnTo>
                    <a:pt x="297" y="2"/>
                  </a:lnTo>
                  <a:lnTo>
                    <a:pt x="298" y="2"/>
                  </a:lnTo>
                  <a:lnTo>
                    <a:pt x="298" y="2"/>
                  </a:lnTo>
                  <a:lnTo>
                    <a:pt x="298" y="3"/>
                  </a:lnTo>
                  <a:lnTo>
                    <a:pt x="298" y="3"/>
                  </a:lnTo>
                  <a:lnTo>
                    <a:pt x="299" y="4"/>
                  </a:lnTo>
                  <a:lnTo>
                    <a:pt x="300" y="4"/>
                  </a:lnTo>
                  <a:lnTo>
                    <a:pt x="301" y="5"/>
                  </a:lnTo>
                  <a:lnTo>
                    <a:pt x="301" y="5"/>
                  </a:lnTo>
                  <a:lnTo>
                    <a:pt x="301" y="6"/>
                  </a:lnTo>
                  <a:lnTo>
                    <a:pt x="301" y="6"/>
                  </a:lnTo>
                  <a:lnTo>
                    <a:pt x="301" y="7"/>
                  </a:lnTo>
                  <a:lnTo>
                    <a:pt x="301" y="7"/>
                  </a:lnTo>
                  <a:lnTo>
                    <a:pt x="301" y="8"/>
                  </a:lnTo>
                  <a:lnTo>
                    <a:pt x="302" y="9"/>
                  </a:lnTo>
                  <a:lnTo>
                    <a:pt x="304" y="9"/>
                  </a:lnTo>
                  <a:lnTo>
                    <a:pt x="305" y="8"/>
                  </a:lnTo>
                  <a:lnTo>
                    <a:pt x="305" y="8"/>
                  </a:lnTo>
                  <a:lnTo>
                    <a:pt x="306" y="8"/>
                  </a:lnTo>
                  <a:lnTo>
                    <a:pt x="307" y="7"/>
                  </a:lnTo>
                  <a:lnTo>
                    <a:pt x="307" y="7"/>
                  </a:lnTo>
                  <a:lnTo>
                    <a:pt x="307" y="7"/>
                  </a:lnTo>
                  <a:lnTo>
                    <a:pt x="307" y="7"/>
                  </a:lnTo>
                  <a:lnTo>
                    <a:pt x="308" y="7"/>
                  </a:lnTo>
                  <a:lnTo>
                    <a:pt x="308" y="7"/>
                  </a:lnTo>
                  <a:lnTo>
                    <a:pt x="309" y="8"/>
                  </a:lnTo>
                  <a:lnTo>
                    <a:pt x="309" y="9"/>
                  </a:lnTo>
                  <a:lnTo>
                    <a:pt x="310" y="9"/>
                  </a:lnTo>
                  <a:lnTo>
                    <a:pt x="310" y="11"/>
                  </a:lnTo>
                  <a:lnTo>
                    <a:pt x="310" y="11"/>
                  </a:lnTo>
                  <a:lnTo>
                    <a:pt x="313" y="11"/>
                  </a:lnTo>
                  <a:lnTo>
                    <a:pt x="313" y="11"/>
                  </a:lnTo>
                  <a:lnTo>
                    <a:pt x="313" y="12"/>
                  </a:lnTo>
                  <a:lnTo>
                    <a:pt x="314" y="13"/>
                  </a:lnTo>
                  <a:lnTo>
                    <a:pt x="314" y="13"/>
                  </a:lnTo>
                  <a:lnTo>
                    <a:pt x="314" y="15"/>
                  </a:lnTo>
                  <a:lnTo>
                    <a:pt x="314" y="16"/>
                  </a:lnTo>
                  <a:lnTo>
                    <a:pt x="315" y="16"/>
                  </a:lnTo>
                  <a:lnTo>
                    <a:pt x="315" y="16"/>
                  </a:lnTo>
                  <a:lnTo>
                    <a:pt x="316" y="17"/>
                  </a:lnTo>
                  <a:lnTo>
                    <a:pt x="318" y="18"/>
                  </a:lnTo>
                  <a:lnTo>
                    <a:pt x="319" y="18"/>
                  </a:lnTo>
                  <a:lnTo>
                    <a:pt x="320" y="18"/>
                  </a:lnTo>
                  <a:lnTo>
                    <a:pt x="322" y="19"/>
                  </a:lnTo>
                  <a:lnTo>
                    <a:pt x="323" y="19"/>
                  </a:lnTo>
                  <a:lnTo>
                    <a:pt x="324" y="19"/>
                  </a:lnTo>
                  <a:lnTo>
                    <a:pt x="325" y="19"/>
                  </a:lnTo>
                  <a:lnTo>
                    <a:pt x="326" y="19"/>
                  </a:lnTo>
                  <a:lnTo>
                    <a:pt x="327" y="20"/>
                  </a:lnTo>
                  <a:lnTo>
                    <a:pt x="328" y="21"/>
                  </a:lnTo>
                  <a:lnTo>
                    <a:pt x="331" y="22"/>
                  </a:lnTo>
                  <a:lnTo>
                    <a:pt x="331" y="23"/>
                  </a:lnTo>
                  <a:lnTo>
                    <a:pt x="333" y="25"/>
                  </a:lnTo>
                  <a:lnTo>
                    <a:pt x="333" y="26"/>
                  </a:lnTo>
                  <a:lnTo>
                    <a:pt x="334" y="27"/>
                  </a:lnTo>
                  <a:lnTo>
                    <a:pt x="335" y="28"/>
                  </a:lnTo>
                  <a:lnTo>
                    <a:pt x="335" y="28"/>
                  </a:lnTo>
                  <a:lnTo>
                    <a:pt x="336" y="28"/>
                  </a:lnTo>
                  <a:lnTo>
                    <a:pt x="336" y="28"/>
                  </a:lnTo>
                  <a:lnTo>
                    <a:pt x="336" y="29"/>
                  </a:lnTo>
                  <a:lnTo>
                    <a:pt x="337" y="30"/>
                  </a:lnTo>
                  <a:lnTo>
                    <a:pt x="337" y="31"/>
                  </a:lnTo>
                  <a:lnTo>
                    <a:pt x="337" y="31"/>
                  </a:lnTo>
                  <a:lnTo>
                    <a:pt x="338" y="31"/>
                  </a:lnTo>
                  <a:lnTo>
                    <a:pt x="339" y="32"/>
                  </a:lnTo>
                  <a:lnTo>
                    <a:pt x="340" y="32"/>
                  </a:lnTo>
                  <a:lnTo>
                    <a:pt x="340" y="33"/>
                  </a:lnTo>
                  <a:lnTo>
                    <a:pt x="339" y="34"/>
                  </a:lnTo>
                  <a:lnTo>
                    <a:pt x="338" y="35"/>
                  </a:lnTo>
                  <a:lnTo>
                    <a:pt x="337" y="37"/>
                  </a:lnTo>
                  <a:lnTo>
                    <a:pt x="337" y="37"/>
                  </a:lnTo>
                  <a:lnTo>
                    <a:pt x="338" y="39"/>
                  </a:lnTo>
                  <a:lnTo>
                    <a:pt x="339" y="39"/>
                  </a:lnTo>
                  <a:lnTo>
                    <a:pt x="339" y="40"/>
                  </a:lnTo>
                  <a:lnTo>
                    <a:pt x="339" y="41"/>
                  </a:lnTo>
                  <a:lnTo>
                    <a:pt x="340" y="41"/>
                  </a:lnTo>
                  <a:lnTo>
                    <a:pt x="340" y="42"/>
                  </a:lnTo>
                  <a:lnTo>
                    <a:pt x="342" y="42"/>
                  </a:lnTo>
                  <a:lnTo>
                    <a:pt x="342" y="43"/>
                  </a:lnTo>
                  <a:lnTo>
                    <a:pt x="343" y="43"/>
                  </a:lnTo>
                  <a:lnTo>
                    <a:pt x="344" y="43"/>
                  </a:lnTo>
                  <a:lnTo>
                    <a:pt x="344" y="43"/>
                  </a:lnTo>
                  <a:lnTo>
                    <a:pt x="345" y="44"/>
                  </a:lnTo>
                  <a:lnTo>
                    <a:pt x="346" y="45"/>
                  </a:lnTo>
                  <a:lnTo>
                    <a:pt x="346" y="45"/>
                  </a:lnTo>
                  <a:lnTo>
                    <a:pt x="347" y="45"/>
                  </a:lnTo>
                  <a:lnTo>
                    <a:pt x="348" y="45"/>
                  </a:lnTo>
                  <a:lnTo>
                    <a:pt x="349" y="48"/>
                  </a:lnTo>
                  <a:lnTo>
                    <a:pt x="349" y="48"/>
                  </a:lnTo>
                  <a:lnTo>
                    <a:pt x="349" y="50"/>
                  </a:lnTo>
                  <a:lnTo>
                    <a:pt x="349" y="50"/>
                  </a:lnTo>
                  <a:lnTo>
                    <a:pt x="350" y="50"/>
                  </a:lnTo>
                  <a:lnTo>
                    <a:pt x="350" y="51"/>
                  </a:lnTo>
                  <a:lnTo>
                    <a:pt x="352" y="53"/>
                  </a:lnTo>
                  <a:lnTo>
                    <a:pt x="352" y="54"/>
                  </a:lnTo>
                  <a:lnTo>
                    <a:pt x="352" y="57"/>
                  </a:lnTo>
                  <a:lnTo>
                    <a:pt x="353" y="58"/>
                  </a:lnTo>
                  <a:lnTo>
                    <a:pt x="353" y="58"/>
                  </a:lnTo>
                  <a:lnTo>
                    <a:pt x="353" y="58"/>
                  </a:lnTo>
                  <a:lnTo>
                    <a:pt x="354" y="59"/>
                  </a:lnTo>
                  <a:lnTo>
                    <a:pt x="354" y="60"/>
                  </a:lnTo>
                  <a:lnTo>
                    <a:pt x="354" y="61"/>
                  </a:lnTo>
                  <a:lnTo>
                    <a:pt x="354" y="62"/>
                  </a:lnTo>
                  <a:lnTo>
                    <a:pt x="356" y="63"/>
                  </a:lnTo>
                  <a:lnTo>
                    <a:pt x="356" y="63"/>
                  </a:lnTo>
                  <a:lnTo>
                    <a:pt x="356" y="63"/>
                  </a:lnTo>
                  <a:lnTo>
                    <a:pt x="356" y="64"/>
                  </a:lnTo>
                  <a:lnTo>
                    <a:pt x="357" y="64"/>
                  </a:lnTo>
                  <a:lnTo>
                    <a:pt x="357" y="65"/>
                  </a:lnTo>
                  <a:lnTo>
                    <a:pt x="357" y="65"/>
                  </a:lnTo>
                  <a:lnTo>
                    <a:pt x="357" y="65"/>
                  </a:lnTo>
                  <a:lnTo>
                    <a:pt x="357" y="66"/>
                  </a:lnTo>
                  <a:lnTo>
                    <a:pt x="356" y="66"/>
                  </a:lnTo>
                  <a:lnTo>
                    <a:pt x="356" y="67"/>
                  </a:lnTo>
                  <a:lnTo>
                    <a:pt x="357" y="67"/>
                  </a:lnTo>
                  <a:lnTo>
                    <a:pt x="357" y="67"/>
                  </a:lnTo>
                  <a:lnTo>
                    <a:pt x="357" y="68"/>
                  </a:lnTo>
                  <a:lnTo>
                    <a:pt x="357" y="69"/>
                  </a:lnTo>
                  <a:lnTo>
                    <a:pt x="357" y="71"/>
                  </a:lnTo>
                  <a:lnTo>
                    <a:pt x="357" y="71"/>
                  </a:lnTo>
                  <a:lnTo>
                    <a:pt x="358" y="71"/>
                  </a:lnTo>
                  <a:lnTo>
                    <a:pt x="358" y="72"/>
                  </a:lnTo>
                  <a:lnTo>
                    <a:pt x="358" y="73"/>
                  </a:lnTo>
                  <a:lnTo>
                    <a:pt x="358" y="73"/>
                  </a:lnTo>
                  <a:lnTo>
                    <a:pt x="357" y="74"/>
                  </a:lnTo>
                  <a:lnTo>
                    <a:pt x="357" y="74"/>
                  </a:lnTo>
                  <a:lnTo>
                    <a:pt x="358" y="74"/>
                  </a:lnTo>
                  <a:lnTo>
                    <a:pt x="358" y="76"/>
                  </a:lnTo>
                  <a:lnTo>
                    <a:pt x="358" y="76"/>
                  </a:lnTo>
                  <a:lnTo>
                    <a:pt x="359" y="76"/>
                  </a:lnTo>
                  <a:lnTo>
                    <a:pt x="359" y="77"/>
                  </a:lnTo>
                  <a:lnTo>
                    <a:pt x="360" y="77"/>
                  </a:lnTo>
                  <a:lnTo>
                    <a:pt x="361" y="76"/>
                  </a:lnTo>
                  <a:lnTo>
                    <a:pt x="362" y="76"/>
                  </a:lnTo>
                  <a:lnTo>
                    <a:pt x="362" y="77"/>
                  </a:lnTo>
                  <a:lnTo>
                    <a:pt x="362" y="78"/>
                  </a:lnTo>
                  <a:lnTo>
                    <a:pt x="362" y="79"/>
                  </a:lnTo>
                  <a:lnTo>
                    <a:pt x="362" y="79"/>
                  </a:lnTo>
                  <a:lnTo>
                    <a:pt x="361" y="79"/>
                  </a:lnTo>
                  <a:lnTo>
                    <a:pt x="361" y="79"/>
                  </a:lnTo>
                  <a:lnTo>
                    <a:pt x="360" y="79"/>
                  </a:lnTo>
                  <a:lnTo>
                    <a:pt x="360" y="80"/>
                  </a:lnTo>
                  <a:lnTo>
                    <a:pt x="360" y="80"/>
                  </a:lnTo>
                  <a:lnTo>
                    <a:pt x="360" y="80"/>
                  </a:lnTo>
                  <a:lnTo>
                    <a:pt x="360" y="81"/>
                  </a:lnTo>
                  <a:lnTo>
                    <a:pt x="361" y="82"/>
                  </a:lnTo>
                  <a:lnTo>
                    <a:pt x="362" y="82"/>
                  </a:lnTo>
                  <a:lnTo>
                    <a:pt x="362" y="84"/>
                  </a:lnTo>
                  <a:lnTo>
                    <a:pt x="362" y="84"/>
                  </a:lnTo>
                  <a:lnTo>
                    <a:pt x="364" y="84"/>
                  </a:lnTo>
                  <a:lnTo>
                    <a:pt x="364" y="85"/>
                  </a:lnTo>
                  <a:lnTo>
                    <a:pt x="364" y="86"/>
                  </a:lnTo>
                  <a:lnTo>
                    <a:pt x="364" y="86"/>
                  </a:lnTo>
                  <a:lnTo>
                    <a:pt x="365" y="87"/>
                  </a:lnTo>
                  <a:lnTo>
                    <a:pt x="365" y="87"/>
                  </a:lnTo>
                  <a:lnTo>
                    <a:pt x="366" y="87"/>
                  </a:lnTo>
                  <a:lnTo>
                    <a:pt x="365" y="88"/>
                  </a:lnTo>
                  <a:lnTo>
                    <a:pt x="365" y="88"/>
                  </a:lnTo>
                  <a:lnTo>
                    <a:pt x="365" y="89"/>
                  </a:lnTo>
                  <a:lnTo>
                    <a:pt x="366" y="89"/>
                  </a:lnTo>
                  <a:lnTo>
                    <a:pt x="366" y="89"/>
                  </a:lnTo>
                  <a:lnTo>
                    <a:pt x="366" y="90"/>
                  </a:lnTo>
                  <a:lnTo>
                    <a:pt x="367" y="91"/>
                  </a:lnTo>
                  <a:lnTo>
                    <a:pt x="368" y="91"/>
                  </a:lnTo>
                  <a:lnTo>
                    <a:pt x="368" y="90"/>
                  </a:lnTo>
                  <a:lnTo>
                    <a:pt x="370" y="90"/>
                  </a:lnTo>
                  <a:lnTo>
                    <a:pt x="371" y="91"/>
                  </a:lnTo>
                  <a:lnTo>
                    <a:pt x="371" y="92"/>
                  </a:lnTo>
                  <a:lnTo>
                    <a:pt x="371" y="92"/>
                  </a:lnTo>
                  <a:lnTo>
                    <a:pt x="371" y="92"/>
                  </a:lnTo>
                  <a:lnTo>
                    <a:pt x="372" y="92"/>
                  </a:lnTo>
                  <a:lnTo>
                    <a:pt x="372" y="93"/>
                  </a:lnTo>
                  <a:lnTo>
                    <a:pt x="374" y="93"/>
                  </a:lnTo>
                  <a:lnTo>
                    <a:pt x="375" y="94"/>
                  </a:lnTo>
                  <a:lnTo>
                    <a:pt x="379" y="96"/>
                  </a:lnTo>
                  <a:lnTo>
                    <a:pt x="379" y="96"/>
                  </a:lnTo>
                  <a:lnTo>
                    <a:pt x="380" y="97"/>
                  </a:lnTo>
                  <a:lnTo>
                    <a:pt x="381" y="97"/>
                  </a:lnTo>
                  <a:lnTo>
                    <a:pt x="382" y="97"/>
                  </a:lnTo>
                  <a:lnTo>
                    <a:pt x="384" y="97"/>
                  </a:lnTo>
                  <a:lnTo>
                    <a:pt x="384" y="98"/>
                  </a:lnTo>
                  <a:lnTo>
                    <a:pt x="383" y="98"/>
                  </a:lnTo>
                  <a:lnTo>
                    <a:pt x="380" y="97"/>
                  </a:lnTo>
                  <a:lnTo>
                    <a:pt x="379" y="98"/>
                  </a:lnTo>
                  <a:lnTo>
                    <a:pt x="379" y="99"/>
                  </a:lnTo>
                  <a:lnTo>
                    <a:pt x="379" y="100"/>
                  </a:lnTo>
                  <a:lnTo>
                    <a:pt x="379" y="100"/>
                  </a:lnTo>
                  <a:lnTo>
                    <a:pt x="379" y="101"/>
                  </a:lnTo>
                  <a:lnTo>
                    <a:pt x="379" y="101"/>
                  </a:lnTo>
                  <a:lnTo>
                    <a:pt x="379" y="102"/>
                  </a:lnTo>
                  <a:lnTo>
                    <a:pt x="379" y="102"/>
                  </a:lnTo>
                  <a:lnTo>
                    <a:pt x="379" y="103"/>
                  </a:lnTo>
                  <a:lnTo>
                    <a:pt x="379" y="103"/>
                  </a:lnTo>
                  <a:lnTo>
                    <a:pt x="379" y="104"/>
                  </a:lnTo>
                  <a:lnTo>
                    <a:pt x="379" y="105"/>
                  </a:lnTo>
                  <a:lnTo>
                    <a:pt x="379" y="106"/>
                  </a:lnTo>
                  <a:lnTo>
                    <a:pt x="380" y="106"/>
                  </a:lnTo>
                  <a:lnTo>
                    <a:pt x="380" y="106"/>
                  </a:lnTo>
                  <a:lnTo>
                    <a:pt x="380" y="107"/>
                  </a:lnTo>
                  <a:lnTo>
                    <a:pt x="381" y="107"/>
                  </a:lnTo>
                  <a:lnTo>
                    <a:pt x="381" y="107"/>
                  </a:lnTo>
                  <a:lnTo>
                    <a:pt x="382" y="108"/>
                  </a:lnTo>
                  <a:lnTo>
                    <a:pt x="382" y="109"/>
                  </a:lnTo>
                  <a:lnTo>
                    <a:pt x="383" y="109"/>
                  </a:lnTo>
                  <a:lnTo>
                    <a:pt x="383" y="110"/>
                  </a:lnTo>
                  <a:lnTo>
                    <a:pt x="384" y="110"/>
                  </a:lnTo>
                  <a:lnTo>
                    <a:pt x="384" y="110"/>
                  </a:lnTo>
                  <a:lnTo>
                    <a:pt x="384" y="110"/>
                  </a:lnTo>
                  <a:lnTo>
                    <a:pt x="384" y="111"/>
                  </a:lnTo>
                  <a:lnTo>
                    <a:pt x="385" y="111"/>
                  </a:lnTo>
                  <a:lnTo>
                    <a:pt x="385" y="111"/>
                  </a:lnTo>
                  <a:lnTo>
                    <a:pt x="385" y="112"/>
                  </a:lnTo>
                  <a:lnTo>
                    <a:pt x="386" y="112"/>
                  </a:lnTo>
                  <a:lnTo>
                    <a:pt x="386" y="112"/>
                  </a:lnTo>
                  <a:lnTo>
                    <a:pt x="387" y="112"/>
                  </a:lnTo>
                  <a:lnTo>
                    <a:pt x="387" y="113"/>
                  </a:lnTo>
                  <a:lnTo>
                    <a:pt x="388" y="113"/>
                  </a:lnTo>
                  <a:lnTo>
                    <a:pt x="388" y="114"/>
                  </a:lnTo>
                  <a:lnTo>
                    <a:pt x="388" y="114"/>
                  </a:lnTo>
                  <a:lnTo>
                    <a:pt x="389" y="114"/>
                  </a:lnTo>
                  <a:lnTo>
                    <a:pt x="393" y="115"/>
                  </a:lnTo>
                  <a:lnTo>
                    <a:pt x="393" y="115"/>
                  </a:lnTo>
                  <a:lnTo>
                    <a:pt x="393" y="115"/>
                  </a:lnTo>
                  <a:lnTo>
                    <a:pt x="393" y="115"/>
                  </a:lnTo>
                  <a:lnTo>
                    <a:pt x="394" y="115"/>
                  </a:lnTo>
                  <a:lnTo>
                    <a:pt x="395" y="115"/>
                  </a:lnTo>
                  <a:lnTo>
                    <a:pt x="395" y="115"/>
                  </a:lnTo>
                  <a:lnTo>
                    <a:pt x="397" y="115"/>
                  </a:lnTo>
                  <a:lnTo>
                    <a:pt x="398" y="116"/>
                  </a:lnTo>
                  <a:lnTo>
                    <a:pt x="398" y="116"/>
                  </a:lnTo>
                  <a:lnTo>
                    <a:pt x="399" y="117"/>
                  </a:lnTo>
                  <a:lnTo>
                    <a:pt x="399" y="117"/>
                  </a:lnTo>
                  <a:lnTo>
                    <a:pt x="400" y="118"/>
                  </a:lnTo>
                  <a:lnTo>
                    <a:pt x="401" y="119"/>
                  </a:lnTo>
                  <a:lnTo>
                    <a:pt x="404" y="120"/>
                  </a:lnTo>
                  <a:lnTo>
                    <a:pt x="407" y="122"/>
                  </a:lnTo>
                  <a:lnTo>
                    <a:pt x="408" y="121"/>
                  </a:lnTo>
                  <a:lnTo>
                    <a:pt x="409" y="121"/>
                  </a:lnTo>
                  <a:lnTo>
                    <a:pt x="409" y="122"/>
                  </a:lnTo>
                  <a:lnTo>
                    <a:pt x="409" y="122"/>
                  </a:lnTo>
                  <a:lnTo>
                    <a:pt x="410" y="122"/>
                  </a:lnTo>
                  <a:lnTo>
                    <a:pt x="410" y="123"/>
                  </a:lnTo>
                  <a:lnTo>
                    <a:pt x="411" y="123"/>
                  </a:lnTo>
                  <a:lnTo>
                    <a:pt x="411" y="123"/>
                  </a:lnTo>
                  <a:lnTo>
                    <a:pt x="412" y="123"/>
                  </a:lnTo>
                  <a:lnTo>
                    <a:pt x="412" y="124"/>
                  </a:lnTo>
                  <a:lnTo>
                    <a:pt x="413" y="124"/>
                  </a:lnTo>
                  <a:lnTo>
                    <a:pt x="413" y="125"/>
                  </a:lnTo>
                  <a:lnTo>
                    <a:pt x="413" y="125"/>
                  </a:lnTo>
                  <a:lnTo>
                    <a:pt x="414" y="126"/>
                  </a:lnTo>
                  <a:lnTo>
                    <a:pt x="414" y="127"/>
                  </a:lnTo>
                  <a:lnTo>
                    <a:pt x="412" y="128"/>
                  </a:lnTo>
                  <a:lnTo>
                    <a:pt x="411" y="128"/>
                  </a:lnTo>
                  <a:lnTo>
                    <a:pt x="410" y="129"/>
                  </a:lnTo>
                  <a:lnTo>
                    <a:pt x="410" y="129"/>
                  </a:lnTo>
                  <a:lnTo>
                    <a:pt x="409" y="130"/>
                  </a:lnTo>
                  <a:lnTo>
                    <a:pt x="407" y="130"/>
                  </a:lnTo>
                  <a:lnTo>
                    <a:pt x="407" y="129"/>
                  </a:lnTo>
                  <a:lnTo>
                    <a:pt x="406" y="130"/>
                  </a:lnTo>
                  <a:lnTo>
                    <a:pt x="403" y="130"/>
                  </a:lnTo>
                  <a:lnTo>
                    <a:pt x="402" y="129"/>
                  </a:lnTo>
                  <a:lnTo>
                    <a:pt x="402" y="130"/>
                  </a:lnTo>
                  <a:lnTo>
                    <a:pt x="400" y="131"/>
                  </a:lnTo>
                  <a:lnTo>
                    <a:pt x="398" y="132"/>
                  </a:lnTo>
                  <a:lnTo>
                    <a:pt x="398" y="132"/>
                  </a:lnTo>
                  <a:lnTo>
                    <a:pt x="397" y="132"/>
                  </a:lnTo>
                  <a:lnTo>
                    <a:pt x="397" y="132"/>
                  </a:lnTo>
                  <a:lnTo>
                    <a:pt x="397" y="132"/>
                  </a:lnTo>
                  <a:lnTo>
                    <a:pt x="397" y="133"/>
                  </a:lnTo>
                  <a:lnTo>
                    <a:pt x="396" y="134"/>
                  </a:lnTo>
                  <a:lnTo>
                    <a:pt x="396" y="135"/>
                  </a:lnTo>
                  <a:lnTo>
                    <a:pt x="396" y="135"/>
                  </a:lnTo>
                  <a:lnTo>
                    <a:pt x="395" y="136"/>
                  </a:lnTo>
                  <a:lnTo>
                    <a:pt x="395" y="136"/>
                  </a:lnTo>
                  <a:lnTo>
                    <a:pt x="395" y="136"/>
                  </a:lnTo>
                  <a:lnTo>
                    <a:pt x="394" y="136"/>
                  </a:lnTo>
                  <a:lnTo>
                    <a:pt x="394" y="136"/>
                  </a:lnTo>
                  <a:lnTo>
                    <a:pt x="393" y="137"/>
                  </a:lnTo>
                  <a:lnTo>
                    <a:pt x="393" y="138"/>
                  </a:lnTo>
                  <a:lnTo>
                    <a:pt x="392" y="139"/>
                  </a:lnTo>
                  <a:lnTo>
                    <a:pt x="392" y="139"/>
                  </a:lnTo>
                  <a:lnTo>
                    <a:pt x="392" y="140"/>
                  </a:lnTo>
                  <a:lnTo>
                    <a:pt x="392" y="141"/>
                  </a:lnTo>
                  <a:lnTo>
                    <a:pt x="390" y="146"/>
                  </a:lnTo>
                  <a:lnTo>
                    <a:pt x="390" y="148"/>
                  </a:lnTo>
                  <a:lnTo>
                    <a:pt x="390" y="148"/>
                  </a:lnTo>
                  <a:lnTo>
                    <a:pt x="390" y="150"/>
                  </a:lnTo>
                  <a:lnTo>
                    <a:pt x="390" y="153"/>
                  </a:lnTo>
                  <a:lnTo>
                    <a:pt x="390" y="154"/>
                  </a:lnTo>
                  <a:lnTo>
                    <a:pt x="391" y="154"/>
                  </a:lnTo>
                  <a:lnTo>
                    <a:pt x="390" y="154"/>
                  </a:lnTo>
                  <a:lnTo>
                    <a:pt x="391" y="156"/>
                  </a:lnTo>
                  <a:lnTo>
                    <a:pt x="391" y="156"/>
                  </a:lnTo>
                  <a:lnTo>
                    <a:pt x="391" y="157"/>
                  </a:lnTo>
                  <a:lnTo>
                    <a:pt x="391" y="157"/>
                  </a:lnTo>
                  <a:lnTo>
                    <a:pt x="391" y="158"/>
                  </a:lnTo>
                  <a:lnTo>
                    <a:pt x="391" y="158"/>
                  </a:lnTo>
                  <a:lnTo>
                    <a:pt x="391" y="158"/>
                  </a:lnTo>
                  <a:lnTo>
                    <a:pt x="391" y="158"/>
                  </a:lnTo>
                  <a:lnTo>
                    <a:pt x="391" y="159"/>
                  </a:lnTo>
                  <a:lnTo>
                    <a:pt x="392" y="159"/>
                  </a:lnTo>
                  <a:lnTo>
                    <a:pt x="392" y="161"/>
                  </a:lnTo>
                  <a:lnTo>
                    <a:pt x="392" y="162"/>
                  </a:lnTo>
                  <a:lnTo>
                    <a:pt x="392" y="162"/>
                  </a:lnTo>
                  <a:lnTo>
                    <a:pt x="392" y="163"/>
                  </a:lnTo>
                  <a:lnTo>
                    <a:pt x="393" y="165"/>
                  </a:lnTo>
                  <a:lnTo>
                    <a:pt x="393" y="165"/>
                  </a:lnTo>
                  <a:lnTo>
                    <a:pt x="394" y="167"/>
                  </a:lnTo>
                  <a:lnTo>
                    <a:pt x="394" y="167"/>
                  </a:lnTo>
                  <a:lnTo>
                    <a:pt x="394" y="169"/>
                  </a:lnTo>
                  <a:lnTo>
                    <a:pt x="394" y="170"/>
                  </a:lnTo>
                  <a:lnTo>
                    <a:pt x="395" y="171"/>
                  </a:lnTo>
                  <a:lnTo>
                    <a:pt x="396" y="173"/>
                  </a:lnTo>
                  <a:lnTo>
                    <a:pt x="396" y="175"/>
                  </a:lnTo>
                  <a:lnTo>
                    <a:pt x="396" y="175"/>
                  </a:lnTo>
                  <a:lnTo>
                    <a:pt x="397" y="177"/>
                  </a:lnTo>
                  <a:lnTo>
                    <a:pt x="397" y="179"/>
                  </a:lnTo>
                  <a:lnTo>
                    <a:pt x="398" y="179"/>
                  </a:lnTo>
                  <a:lnTo>
                    <a:pt x="398" y="180"/>
                  </a:lnTo>
                  <a:lnTo>
                    <a:pt x="399" y="180"/>
                  </a:lnTo>
                  <a:lnTo>
                    <a:pt x="399" y="181"/>
                  </a:lnTo>
                  <a:lnTo>
                    <a:pt x="400" y="183"/>
                  </a:lnTo>
                  <a:lnTo>
                    <a:pt x="400" y="184"/>
                  </a:lnTo>
                  <a:lnTo>
                    <a:pt x="400" y="185"/>
                  </a:lnTo>
                  <a:lnTo>
                    <a:pt x="400" y="185"/>
                  </a:lnTo>
                  <a:lnTo>
                    <a:pt x="400" y="185"/>
                  </a:lnTo>
                  <a:lnTo>
                    <a:pt x="400" y="187"/>
                  </a:lnTo>
                  <a:lnTo>
                    <a:pt x="402" y="191"/>
                  </a:lnTo>
                  <a:lnTo>
                    <a:pt x="403" y="192"/>
                  </a:lnTo>
                  <a:lnTo>
                    <a:pt x="403" y="193"/>
                  </a:lnTo>
                  <a:lnTo>
                    <a:pt x="404" y="193"/>
                  </a:lnTo>
                  <a:lnTo>
                    <a:pt x="404" y="194"/>
                  </a:lnTo>
                  <a:lnTo>
                    <a:pt x="404" y="194"/>
                  </a:lnTo>
                  <a:lnTo>
                    <a:pt x="404" y="194"/>
                  </a:lnTo>
                  <a:lnTo>
                    <a:pt x="405" y="195"/>
                  </a:lnTo>
                  <a:lnTo>
                    <a:pt x="405" y="196"/>
                  </a:lnTo>
                  <a:lnTo>
                    <a:pt x="405" y="197"/>
                  </a:lnTo>
                  <a:lnTo>
                    <a:pt x="406" y="197"/>
                  </a:lnTo>
                  <a:lnTo>
                    <a:pt x="407" y="198"/>
                  </a:lnTo>
                  <a:lnTo>
                    <a:pt x="407" y="200"/>
                  </a:lnTo>
                  <a:lnTo>
                    <a:pt x="409" y="201"/>
                  </a:lnTo>
                  <a:lnTo>
                    <a:pt x="409" y="201"/>
                  </a:lnTo>
                  <a:lnTo>
                    <a:pt x="410" y="203"/>
                  </a:lnTo>
                  <a:lnTo>
                    <a:pt x="410" y="203"/>
                  </a:lnTo>
                  <a:lnTo>
                    <a:pt x="410" y="203"/>
                  </a:lnTo>
                  <a:lnTo>
                    <a:pt x="411" y="205"/>
                  </a:lnTo>
                  <a:lnTo>
                    <a:pt x="412" y="206"/>
                  </a:lnTo>
                  <a:lnTo>
                    <a:pt x="412" y="206"/>
                  </a:lnTo>
                  <a:lnTo>
                    <a:pt x="413" y="207"/>
                  </a:lnTo>
                  <a:lnTo>
                    <a:pt x="413" y="207"/>
                  </a:lnTo>
                  <a:lnTo>
                    <a:pt x="414" y="208"/>
                  </a:lnTo>
                  <a:lnTo>
                    <a:pt x="414" y="209"/>
                  </a:lnTo>
                  <a:lnTo>
                    <a:pt x="415" y="210"/>
                  </a:lnTo>
                  <a:lnTo>
                    <a:pt x="417" y="213"/>
                  </a:lnTo>
                  <a:lnTo>
                    <a:pt x="418" y="214"/>
                  </a:lnTo>
                  <a:lnTo>
                    <a:pt x="419" y="217"/>
                  </a:lnTo>
                  <a:lnTo>
                    <a:pt x="419" y="217"/>
                  </a:lnTo>
                  <a:lnTo>
                    <a:pt x="420" y="218"/>
                  </a:lnTo>
                  <a:lnTo>
                    <a:pt x="420" y="218"/>
                  </a:lnTo>
                  <a:lnTo>
                    <a:pt x="421" y="219"/>
                  </a:lnTo>
                  <a:lnTo>
                    <a:pt x="422" y="221"/>
                  </a:lnTo>
                  <a:lnTo>
                    <a:pt x="422" y="221"/>
                  </a:lnTo>
                  <a:lnTo>
                    <a:pt x="424" y="224"/>
                  </a:lnTo>
                  <a:lnTo>
                    <a:pt x="425" y="225"/>
                  </a:lnTo>
                  <a:lnTo>
                    <a:pt x="425" y="225"/>
                  </a:lnTo>
                  <a:lnTo>
                    <a:pt x="426" y="226"/>
                  </a:lnTo>
                  <a:lnTo>
                    <a:pt x="426" y="227"/>
                  </a:lnTo>
                  <a:lnTo>
                    <a:pt x="427" y="227"/>
                  </a:lnTo>
                  <a:lnTo>
                    <a:pt x="427" y="227"/>
                  </a:lnTo>
                  <a:lnTo>
                    <a:pt x="427" y="228"/>
                  </a:lnTo>
                  <a:lnTo>
                    <a:pt x="427" y="228"/>
                  </a:lnTo>
                  <a:lnTo>
                    <a:pt x="428" y="229"/>
                  </a:lnTo>
                  <a:lnTo>
                    <a:pt x="428" y="230"/>
                  </a:lnTo>
                  <a:lnTo>
                    <a:pt x="429" y="231"/>
                  </a:lnTo>
                  <a:lnTo>
                    <a:pt x="429" y="231"/>
                  </a:lnTo>
                  <a:lnTo>
                    <a:pt x="430" y="231"/>
                  </a:lnTo>
                  <a:lnTo>
                    <a:pt x="430" y="232"/>
                  </a:lnTo>
                  <a:lnTo>
                    <a:pt x="430" y="232"/>
                  </a:lnTo>
                  <a:lnTo>
                    <a:pt x="430" y="232"/>
                  </a:lnTo>
                  <a:lnTo>
                    <a:pt x="431" y="232"/>
                  </a:lnTo>
                  <a:lnTo>
                    <a:pt x="431" y="232"/>
                  </a:lnTo>
                  <a:lnTo>
                    <a:pt x="431" y="233"/>
                  </a:lnTo>
                  <a:lnTo>
                    <a:pt x="432" y="235"/>
                  </a:lnTo>
                  <a:lnTo>
                    <a:pt x="432" y="235"/>
                  </a:lnTo>
                  <a:lnTo>
                    <a:pt x="432" y="235"/>
                  </a:lnTo>
                  <a:lnTo>
                    <a:pt x="433" y="236"/>
                  </a:lnTo>
                  <a:lnTo>
                    <a:pt x="434" y="238"/>
                  </a:lnTo>
                  <a:lnTo>
                    <a:pt x="435" y="238"/>
                  </a:lnTo>
                  <a:lnTo>
                    <a:pt x="435" y="240"/>
                  </a:lnTo>
                  <a:lnTo>
                    <a:pt x="436" y="240"/>
                  </a:lnTo>
                  <a:lnTo>
                    <a:pt x="437" y="242"/>
                  </a:lnTo>
                  <a:lnTo>
                    <a:pt x="437" y="243"/>
                  </a:lnTo>
                  <a:lnTo>
                    <a:pt x="438" y="243"/>
                  </a:lnTo>
                  <a:lnTo>
                    <a:pt x="439" y="245"/>
                  </a:lnTo>
                  <a:lnTo>
                    <a:pt x="439" y="245"/>
                  </a:lnTo>
                  <a:lnTo>
                    <a:pt x="440" y="245"/>
                  </a:lnTo>
                  <a:lnTo>
                    <a:pt x="440" y="246"/>
                  </a:lnTo>
                  <a:lnTo>
                    <a:pt x="440" y="247"/>
                  </a:lnTo>
                  <a:lnTo>
                    <a:pt x="441" y="247"/>
                  </a:lnTo>
                  <a:lnTo>
                    <a:pt x="441" y="248"/>
                  </a:lnTo>
                  <a:lnTo>
                    <a:pt x="442" y="248"/>
                  </a:lnTo>
                  <a:lnTo>
                    <a:pt x="442" y="249"/>
                  </a:lnTo>
                  <a:lnTo>
                    <a:pt x="442" y="249"/>
                  </a:lnTo>
                  <a:lnTo>
                    <a:pt x="442" y="249"/>
                  </a:lnTo>
                  <a:lnTo>
                    <a:pt x="444" y="251"/>
                  </a:lnTo>
                  <a:lnTo>
                    <a:pt x="444" y="251"/>
                  </a:lnTo>
                  <a:lnTo>
                    <a:pt x="444" y="252"/>
                  </a:lnTo>
                  <a:lnTo>
                    <a:pt x="444" y="252"/>
                  </a:lnTo>
                  <a:lnTo>
                    <a:pt x="444" y="252"/>
                  </a:lnTo>
                  <a:lnTo>
                    <a:pt x="445" y="253"/>
                  </a:lnTo>
                  <a:lnTo>
                    <a:pt x="446" y="254"/>
                  </a:lnTo>
                  <a:lnTo>
                    <a:pt x="446" y="255"/>
                  </a:lnTo>
                  <a:lnTo>
                    <a:pt x="447" y="256"/>
                  </a:lnTo>
                  <a:lnTo>
                    <a:pt x="447" y="256"/>
                  </a:lnTo>
                  <a:lnTo>
                    <a:pt x="447" y="258"/>
                  </a:lnTo>
                  <a:lnTo>
                    <a:pt x="447" y="258"/>
                  </a:lnTo>
                  <a:lnTo>
                    <a:pt x="447" y="258"/>
                  </a:lnTo>
                  <a:lnTo>
                    <a:pt x="448" y="258"/>
                  </a:lnTo>
                  <a:lnTo>
                    <a:pt x="449" y="264"/>
                  </a:lnTo>
                  <a:lnTo>
                    <a:pt x="450" y="266"/>
                  </a:lnTo>
                  <a:lnTo>
                    <a:pt x="450" y="266"/>
                  </a:lnTo>
                  <a:lnTo>
                    <a:pt x="450" y="266"/>
                  </a:lnTo>
                  <a:lnTo>
                    <a:pt x="450" y="267"/>
                  </a:lnTo>
                  <a:lnTo>
                    <a:pt x="450" y="268"/>
                  </a:lnTo>
                  <a:lnTo>
                    <a:pt x="450" y="268"/>
                  </a:lnTo>
                  <a:lnTo>
                    <a:pt x="450" y="269"/>
                  </a:lnTo>
                  <a:lnTo>
                    <a:pt x="451" y="271"/>
                  </a:lnTo>
                  <a:lnTo>
                    <a:pt x="450" y="271"/>
                  </a:lnTo>
                  <a:lnTo>
                    <a:pt x="449" y="273"/>
                  </a:lnTo>
                  <a:lnTo>
                    <a:pt x="449" y="274"/>
                  </a:lnTo>
                  <a:lnTo>
                    <a:pt x="449" y="275"/>
                  </a:lnTo>
                  <a:lnTo>
                    <a:pt x="448" y="275"/>
                  </a:lnTo>
                  <a:lnTo>
                    <a:pt x="447" y="276"/>
                  </a:lnTo>
                  <a:lnTo>
                    <a:pt x="445" y="278"/>
                  </a:lnTo>
                  <a:lnTo>
                    <a:pt x="444" y="279"/>
                  </a:lnTo>
                  <a:lnTo>
                    <a:pt x="444" y="279"/>
                  </a:lnTo>
                  <a:lnTo>
                    <a:pt x="444" y="279"/>
                  </a:lnTo>
                  <a:lnTo>
                    <a:pt x="444" y="279"/>
                  </a:lnTo>
                  <a:lnTo>
                    <a:pt x="444" y="278"/>
                  </a:lnTo>
                  <a:lnTo>
                    <a:pt x="444" y="278"/>
                  </a:lnTo>
                  <a:lnTo>
                    <a:pt x="444" y="278"/>
                  </a:lnTo>
                  <a:lnTo>
                    <a:pt x="444" y="278"/>
                  </a:lnTo>
                  <a:lnTo>
                    <a:pt x="445" y="278"/>
                  </a:lnTo>
                  <a:lnTo>
                    <a:pt x="445" y="277"/>
                  </a:lnTo>
                  <a:lnTo>
                    <a:pt x="445" y="277"/>
                  </a:lnTo>
                  <a:lnTo>
                    <a:pt x="446" y="277"/>
                  </a:lnTo>
                  <a:lnTo>
                    <a:pt x="446" y="276"/>
                  </a:lnTo>
                  <a:lnTo>
                    <a:pt x="446" y="276"/>
                  </a:lnTo>
                  <a:lnTo>
                    <a:pt x="446" y="275"/>
                  </a:lnTo>
                  <a:lnTo>
                    <a:pt x="447" y="275"/>
                  </a:lnTo>
                  <a:lnTo>
                    <a:pt x="447" y="275"/>
                  </a:lnTo>
                  <a:lnTo>
                    <a:pt x="448" y="275"/>
                  </a:lnTo>
                  <a:lnTo>
                    <a:pt x="448" y="274"/>
                  </a:lnTo>
                  <a:lnTo>
                    <a:pt x="448" y="274"/>
                  </a:lnTo>
                  <a:lnTo>
                    <a:pt x="449" y="273"/>
                  </a:lnTo>
                  <a:lnTo>
                    <a:pt x="450" y="271"/>
                  </a:lnTo>
                  <a:lnTo>
                    <a:pt x="450" y="270"/>
                  </a:lnTo>
                  <a:lnTo>
                    <a:pt x="450" y="269"/>
                  </a:lnTo>
                  <a:lnTo>
                    <a:pt x="449" y="268"/>
                  </a:lnTo>
                  <a:lnTo>
                    <a:pt x="449" y="268"/>
                  </a:lnTo>
                  <a:lnTo>
                    <a:pt x="449" y="267"/>
                  </a:lnTo>
                  <a:lnTo>
                    <a:pt x="448" y="267"/>
                  </a:lnTo>
                  <a:lnTo>
                    <a:pt x="448" y="266"/>
                  </a:lnTo>
                  <a:lnTo>
                    <a:pt x="447" y="266"/>
                  </a:lnTo>
                  <a:lnTo>
                    <a:pt x="447" y="266"/>
                  </a:lnTo>
                  <a:lnTo>
                    <a:pt x="447" y="265"/>
                  </a:lnTo>
                  <a:lnTo>
                    <a:pt x="446" y="265"/>
                  </a:lnTo>
                  <a:lnTo>
                    <a:pt x="445" y="264"/>
                  </a:lnTo>
                  <a:lnTo>
                    <a:pt x="445" y="264"/>
                  </a:lnTo>
                  <a:lnTo>
                    <a:pt x="444" y="262"/>
                  </a:lnTo>
                  <a:lnTo>
                    <a:pt x="441" y="262"/>
                  </a:lnTo>
                  <a:lnTo>
                    <a:pt x="441" y="261"/>
                  </a:lnTo>
                  <a:lnTo>
                    <a:pt x="440" y="261"/>
                  </a:lnTo>
                  <a:lnTo>
                    <a:pt x="440" y="260"/>
                  </a:lnTo>
                  <a:lnTo>
                    <a:pt x="438" y="260"/>
                  </a:lnTo>
                  <a:lnTo>
                    <a:pt x="437" y="260"/>
                  </a:lnTo>
                  <a:lnTo>
                    <a:pt x="437" y="259"/>
                  </a:lnTo>
                  <a:lnTo>
                    <a:pt x="436" y="259"/>
                  </a:lnTo>
                  <a:lnTo>
                    <a:pt x="433" y="258"/>
                  </a:lnTo>
                  <a:lnTo>
                    <a:pt x="431" y="258"/>
                  </a:lnTo>
                  <a:lnTo>
                    <a:pt x="428" y="259"/>
                  </a:lnTo>
                  <a:lnTo>
                    <a:pt x="427" y="259"/>
                  </a:lnTo>
                  <a:lnTo>
                    <a:pt x="426" y="260"/>
                  </a:lnTo>
                  <a:lnTo>
                    <a:pt x="424" y="260"/>
                  </a:lnTo>
                  <a:lnTo>
                    <a:pt x="423" y="261"/>
                  </a:lnTo>
                  <a:lnTo>
                    <a:pt x="421" y="261"/>
                  </a:lnTo>
                  <a:lnTo>
                    <a:pt x="421" y="262"/>
                  </a:lnTo>
                  <a:lnTo>
                    <a:pt x="418" y="262"/>
                  </a:lnTo>
                  <a:lnTo>
                    <a:pt x="417" y="263"/>
                  </a:lnTo>
                  <a:lnTo>
                    <a:pt x="416" y="263"/>
                  </a:lnTo>
                  <a:lnTo>
                    <a:pt x="412" y="262"/>
                  </a:lnTo>
                  <a:lnTo>
                    <a:pt x="410" y="262"/>
                  </a:lnTo>
                  <a:lnTo>
                    <a:pt x="409" y="262"/>
                  </a:lnTo>
                  <a:lnTo>
                    <a:pt x="408" y="262"/>
                  </a:lnTo>
                  <a:lnTo>
                    <a:pt x="403" y="257"/>
                  </a:lnTo>
                  <a:lnTo>
                    <a:pt x="403" y="257"/>
                  </a:lnTo>
                  <a:lnTo>
                    <a:pt x="403" y="257"/>
                  </a:lnTo>
                  <a:lnTo>
                    <a:pt x="403" y="257"/>
                  </a:lnTo>
                  <a:lnTo>
                    <a:pt x="403" y="256"/>
                  </a:lnTo>
                  <a:lnTo>
                    <a:pt x="400" y="253"/>
                  </a:lnTo>
                  <a:lnTo>
                    <a:pt x="398" y="252"/>
                  </a:lnTo>
                  <a:lnTo>
                    <a:pt x="397" y="251"/>
                  </a:lnTo>
                  <a:lnTo>
                    <a:pt x="398" y="250"/>
                  </a:lnTo>
                  <a:lnTo>
                    <a:pt x="397" y="250"/>
                  </a:lnTo>
                  <a:lnTo>
                    <a:pt x="397" y="250"/>
                  </a:lnTo>
                  <a:lnTo>
                    <a:pt x="397" y="249"/>
                  </a:lnTo>
                  <a:lnTo>
                    <a:pt x="397" y="249"/>
                  </a:lnTo>
                  <a:lnTo>
                    <a:pt x="397" y="249"/>
                  </a:lnTo>
                  <a:lnTo>
                    <a:pt x="396" y="249"/>
                  </a:lnTo>
                  <a:lnTo>
                    <a:pt x="395" y="247"/>
                  </a:lnTo>
                  <a:lnTo>
                    <a:pt x="392" y="245"/>
                  </a:lnTo>
                  <a:lnTo>
                    <a:pt x="392" y="244"/>
                  </a:lnTo>
                  <a:lnTo>
                    <a:pt x="391" y="243"/>
                  </a:lnTo>
                  <a:lnTo>
                    <a:pt x="390" y="242"/>
                  </a:lnTo>
                  <a:lnTo>
                    <a:pt x="389" y="242"/>
                  </a:lnTo>
                  <a:lnTo>
                    <a:pt x="389" y="241"/>
                  </a:lnTo>
                  <a:lnTo>
                    <a:pt x="388" y="241"/>
                  </a:lnTo>
                  <a:lnTo>
                    <a:pt x="388" y="241"/>
                  </a:lnTo>
                  <a:lnTo>
                    <a:pt x="388" y="240"/>
                  </a:lnTo>
                  <a:lnTo>
                    <a:pt x="388" y="240"/>
                  </a:lnTo>
                  <a:lnTo>
                    <a:pt x="387" y="238"/>
                  </a:lnTo>
                  <a:lnTo>
                    <a:pt x="387" y="238"/>
                  </a:lnTo>
                  <a:lnTo>
                    <a:pt x="387" y="236"/>
                  </a:lnTo>
                  <a:lnTo>
                    <a:pt x="385" y="235"/>
                  </a:lnTo>
                  <a:lnTo>
                    <a:pt x="385" y="234"/>
                  </a:lnTo>
                  <a:lnTo>
                    <a:pt x="385" y="233"/>
                  </a:lnTo>
                  <a:lnTo>
                    <a:pt x="384" y="233"/>
                  </a:lnTo>
                  <a:lnTo>
                    <a:pt x="384" y="234"/>
                  </a:lnTo>
                  <a:lnTo>
                    <a:pt x="384" y="234"/>
                  </a:lnTo>
                  <a:lnTo>
                    <a:pt x="384" y="234"/>
                  </a:lnTo>
                  <a:lnTo>
                    <a:pt x="384" y="233"/>
                  </a:lnTo>
                  <a:lnTo>
                    <a:pt x="383" y="233"/>
                  </a:lnTo>
                  <a:lnTo>
                    <a:pt x="383" y="233"/>
                  </a:lnTo>
                  <a:lnTo>
                    <a:pt x="383" y="233"/>
                  </a:lnTo>
                  <a:lnTo>
                    <a:pt x="381" y="232"/>
                  </a:lnTo>
                  <a:lnTo>
                    <a:pt x="380" y="232"/>
                  </a:lnTo>
                  <a:lnTo>
                    <a:pt x="379" y="232"/>
                  </a:lnTo>
                  <a:lnTo>
                    <a:pt x="376" y="232"/>
                  </a:lnTo>
                  <a:lnTo>
                    <a:pt x="375" y="232"/>
                  </a:lnTo>
                  <a:lnTo>
                    <a:pt x="375" y="232"/>
                  </a:lnTo>
                  <a:lnTo>
                    <a:pt x="372" y="232"/>
                  </a:lnTo>
                  <a:lnTo>
                    <a:pt x="371" y="232"/>
                  </a:lnTo>
                  <a:lnTo>
                    <a:pt x="371" y="232"/>
                  </a:lnTo>
                  <a:lnTo>
                    <a:pt x="370" y="233"/>
                  </a:lnTo>
                  <a:lnTo>
                    <a:pt x="370" y="233"/>
                  </a:lnTo>
                  <a:lnTo>
                    <a:pt x="370" y="233"/>
                  </a:lnTo>
                  <a:lnTo>
                    <a:pt x="369" y="233"/>
                  </a:lnTo>
                  <a:lnTo>
                    <a:pt x="368" y="234"/>
                  </a:lnTo>
                  <a:lnTo>
                    <a:pt x="367" y="235"/>
                  </a:lnTo>
                  <a:lnTo>
                    <a:pt x="367" y="235"/>
                  </a:lnTo>
                  <a:lnTo>
                    <a:pt x="367" y="235"/>
                  </a:lnTo>
                  <a:lnTo>
                    <a:pt x="366" y="235"/>
                  </a:lnTo>
                  <a:lnTo>
                    <a:pt x="366" y="235"/>
                  </a:lnTo>
                  <a:lnTo>
                    <a:pt x="364" y="236"/>
                  </a:lnTo>
                  <a:lnTo>
                    <a:pt x="363" y="236"/>
                  </a:lnTo>
                  <a:lnTo>
                    <a:pt x="362" y="236"/>
                  </a:lnTo>
                  <a:lnTo>
                    <a:pt x="362" y="236"/>
                  </a:lnTo>
                  <a:lnTo>
                    <a:pt x="361" y="237"/>
                  </a:lnTo>
                  <a:lnTo>
                    <a:pt x="358" y="237"/>
                  </a:lnTo>
                  <a:lnTo>
                    <a:pt x="357" y="238"/>
                  </a:lnTo>
                  <a:lnTo>
                    <a:pt x="356" y="238"/>
                  </a:lnTo>
                  <a:lnTo>
                    <a:pt x="356" y="238"/>
                  </a:lnTo>
                  <a:lnTo>
                    <a:pt x="355" y="238"/>
                  </a:lnTo>
                  <a:lnTo>
                    <a:pt x="353" y="239"/>
                  </a:lnTo>
                  <a:lnTo>
                    <a:pt x="352" y="240"/>
                  </a:lnTo>
                  <a:lnTo>
                    <a:pt x="352" y="240"/>
                  </a:lnTo>
                  <a:lnTo>
                    <a:pt x="350" y="240"/>
                  </a:lnTo>
                  <a:lnTo>
                    <a:pt x="349" y="239"/>
                  </a:lnTo>
                  <a:lnTo>
                    <a:pt x="346" y="239"/>
                  </a:lnTo>
                  <a:lnTo>
                    <a:pt x="346" y="239"/>
                  </a:lnTo>
                  <a:lnTo>
                    <a:pt x="344" y="239"/>
                  </a:lnTo>
                  <a:lnTo>
                    <a:pt x="344" y="239"/>
                  </a:lnTo>
                  <a:lnTo>
                    <a:pt x="343" y="240"/>
                  </a:lnTo>
                  <a:lnTo>
                    <a:pt x="343" y="240"/>
                  </a:lnTo>
                  <a:lnTo>
                    <a:pt x="341" y="240"/>
                  </a:lnTo>
                  <a:lnTo>
                    <a:pt x="338" y="240"/>
                  </a:lnTo>
                  <a:lnTo>
                    <a:pt x="336" y="240"/>
                  </a:lnTo>
                  <a:lnTo>
                    <a:pt x="336" y="241"/>
                  </a:lnTo>
                  <a:lnTo>
                    <a:pt x="334" y="241"/>
                  </a:lnTo>
                  <a:lnTo>
                    <a:pt x="333" y="240"/>
                  </a:lnTo>
                  <a:lnTo>
                    <a:pt x="332" y="240"/>
                  </a:lnTo>
                  <a:lnTo>
                    <a:pt x="331" y="240"/>
                  </a:lnTo>
                  <a:lnTo>
                    <a:pt x="331" y="238"/>
                  </a:lnTo>
                  <a:lnTo>
                    <a:pt x="330" y="238"/>
                  </a:lnTo>
                  <a:lnTo>
                    <a:pt x="328" y="236"/>
                  </a:lnTo>
                  <a:lnTo>
                    <a:pt x="328" y="236"/>
                  </a:lnTo>
                  <a:lnTo>
                    <a:pt x="327" y="236"/>
                  </a:lnTo>
                  <a:lnTo>
                    <a:pt x="327" y="236"/>
                  </a:lnTo>
                  <a:lnTo>
                    <a:pt x="325" y="236"/>
                  </a:lnTo>
                  <a:lnTo>
                    <a:pt x="325" y="235"/>
                  </a:lnTo>
                  <a:lnTo>
                    <a:pt x="323" y="235"/>
                  </a:lnTo>
                  <a:lnTo>
                    <a:pt x="322" y="235"/>
                  </a:lnTo>
                  <a:lnTo>
                    <a:pt x="320" y="236"/>
                  </a:lnTo>
                  <a:lnTo>
                    <a:pt x="319" y="236"/>
                  </a:lnTo>
                  <a:lnTo>
                    <a:pt x="318" y="236"/>
                  </a:lnTo>
                  <a:lnTo>
                    <a:pt x="317" y="236"/>
                  </a:lnTo>
                  <a:lnTo>
                    <a:pt x="316" y="236"/>
                  </a:lnTo>
                  <a:lnTo>
                    <a:pt x="314" y="237"/>
                  </a:lnTo>
                  <a:lnTo>
                    <a:pt x="314" y="237"/>
                  </a:lnTo>
                  <a:lnTo>
                    <a:pt x="314" y="238"/>
                  </a:lnTo>
                  <a:lnTo>
                    <a:pt x="313" y="238"/>
                  </a:lnTo>
                  <a:lnTo>
                    <a:pt x="313" y="239"/>
                  </a:lnTo>
                  <a:lnTo>
                    <a:pt x="312" y="240"/>
                  </a:lnTo>
                  <a:lnTo>
                    <a:pt x="312" y="240"/>
                  </a:lnTo>
                  <a:lnTo>
                    <a:pt x="312" y="241"/>
                  </a:lnTo>
                  <a:lnTo>
                    <a:pt x="311" y="241"/>
                  </a:lnTo>
                  <a:lnTo>
                    <a:pt x="311" y="242"/>
                  </a:lnTo>
                  <a:lnTo>
                    <a:pt x="310" y="242"/>
                  </a:lnTo>
                  <a:lnTo>
                    <a:pt x="309" y="245"/>
                  </a:lnTo>
                  <a:lnTo>
                    <a:pt x="309" y="247"/>
                  </a:lnTo>
                  <a:lnTo>
                    <a:pt x="310" y="249"/>
                  </a:lnTo>
                  <a:lnTo>
                    <a:pt x="311" y="250"/>
                  </a:lnTo>
                  <a:lnTo>
                    <a:pt x="312" y="249"/>
                  </a:lnTo>
                  <a:lnTo>
                    <a:pt x="311" y="247"/>
                  </a:lnTo>
                  <a:lnTo>
                    <a:pt x="310" y="246"/>
                  </a:lnTo>
                  <a:lnTo>
                    <a:pt x="310" y="245"/>
                  </a:lnTo>
                  <a:lnTo>
                    <a:pt x="310" y="245"/>
                  </a:lnTo>
                  <a:lnTo>
                    <a:pt x="310" y="245"/>
                  </a:lnTo>
                  <a:lnTo>
                    <a:pt x="311" y="244"/>
                  </a:lnTo>
                  <a:lnTo>
                    <a:pt x="313" y="244"/>
                  </a:lnTo>
                  <a:lnTo>
                    <a:pt x="314" y="243"/>
                  </a:lnTo>
                  <a:lnTo>
                    <a:pt x="315" y="243"/>
                  </a:lnTo>
                  <a:lnTo>
                    <a:pt x="317" y="242"/>
                  </a:lnTo>
                  <a:lnTo>
                    <a:pt x="318" y="241"/>
                  </a:lnTo>
                  <a:lnTo>
                    <a:pt x="319" y="240"/>
                  </a:lnTo>
                  <a:lnTo>
                    <a:pt x="323" y="240"/>
                  </a:lnTo>
                  <a:lnTo>
                    <a:pt x="324" y="240"/>
                  </a:lnTo>
                  <a:lnTo>
                    <a:pt x="324" y="240"/>
                  </a:lnTo>
                  <a:lnTo>
                    <a:pt x="327" y="243"/>
                  </a:lnTo>
                  <a:lnTo>
                    <a:pt x="327" y="244"/>
                  </a:lnTo>
                  <a:lnTo>
                    <a:pt x="328" y="244"/>
                  </a:lnTo>
                  <a:lnTo>
                    <a:pt x="328" y="245"/>
                  </a:lnTo>
                  <a:lnTo>
                    <a:pt x="329" y="245"/>
                  </a:lnTo>
                  <a:lnTo>
                    <a:pt x="329" y="245"/>
                  </a:lnTo>
                  <a:lnTo>
                    <a:pt x="331" y="246"/>
                  </a:lnTo>
                  <a:lnTo>
                    <a:pt x="331" y="248"/>
                  </a:lnTo>
                  <a:lnTo>
                    <a:pt x="332" y="249"/>
                  </a:lnTo>
                  <a:lnTo>
                    <a:pt x="334" y="249"/>
                  </a:lnTo>
                  <a:lnTo>
                    <a:pt x="336" y="249"/>
                  </a:lnTo>
                  <a:lnTo>
                    <a:pt x="340" y="249"/>
                  </a:lnTo>
                  <a:lnTo>
                    <a:pt x="342" y="249"/>
                  </a:lnTo>
                  <a:lnTo>
                    <a:pt x="343" y="248"/>
                  </a:lnTo>
                  <a:lnTo>
                    <a:pt x="344" y="247"/>
                  </a:lnTo>
                  <a:lnTo>
                    <a:pt x="344" y="247"/>
                  </a:lnTo>
                  <a:lnTo>
                    <a:pt x="344" y="246"/>
                  </a:lnTo>
                  <a:lnTo>
                    <a:pt x="345" y="245"/>
                  </a:lnTo>
                  <a:lnTo>
                    <a:pt x="345" y="245"/>
                  </a:lnTo>
                  <a:lnTo>
                    <a:pt x="346" y="245"/>
                  </a:lnTo>
                  <a:lnTo>
                    <a:pt x="347" y="245"/>
                  </a:lnTo>
                  <a:lnTo>
                    <a:pt x="347" y="244"/>
                  </a:lnTo>
                  <a:lnTo>
                    <a:pt x="349" y="245"/>
                  </a:lnTo>
                  <a:lnTo>
                    <a:pt x="351" y="245"/>
                  </a:lnTo>
                  <a:lnTo>
                    <a:pt x="351" y="245"/>
                  </a:lnTo>
                  <a:lnTo>
                    <a:pt x="357" y="245"/>
                  </a:lnTo>
                  <a:lnTo>
                    <a:pt x="358" y="244"/>
                  </a:lnTo>
                  <a:lnTo>
                    <a:pt x="359" y="244"/>
                  </a:lnTo>
                  <a:lnTo>
                    <a:pt x="361" y="243"/>
                  </a:lnTo>
                  <a:lnTo>
                    <a:pt x="362" y="243"/>
                  </a:lnTo>
                  <a:lnTo>
                    <a:pt x="362" y="243"/>
                  </a:lnTo>
                  <a:lnTo>
                    <a:pt x="363" y="243"/>
                  </a:lnTo>
                  <a:lnTo>
                    <a:pt x="365" y="242"/>
                  </a:lnTo>
                  <a:lnTo>
                    <a:pt x="365" y="241"/>
                  </a:lnTo>
                  <a:lnTo>
                    <a:pt x="364" y="241"/>
                  </a:lnTo>
                  <a:lnTo>
                    <a:pt x="365" y="240"/>
                  </a:lnTo>
                  <a:lnTo>
                    <a:pt x="365" y="240"/>
                  </a:lnTo>
                  <a:lnTo>
                    <a:pt x="365" y="241"/>
                  </a:lnTo>
                  <a:lnTo>
                    <a:pt x="366" y="242"/>
                  </a:lnTo>
                  <a:lnTo>
                    <a:pt x="366" y="241"/>
                  </a:lnTo>
                  <a:lnTo>
                    <a:pt x="367" y="241"/>
                  </a:lnTo>
                  <a:lnTo>
                    <a:pt x="370" y="240"/>
                  </a:lnTo>
                  <a:lnTo>
                    <a:pt x="372" y="240"/>
                  </a:lnTo>
                  <a:lnTo>
                    <a:pt x="374" y="240"/>
                  </a:lnTo>
                  <a:lnTo>
                    <a:pt x="375" y="240"/>
                  </a:lnTo>
                  <a:lnTo>
                    <a:pt x="376" y="240"/>
                  </a:lnTo>
                  <a:lnTo>
                    <a:pt x="378" y="240"/>
                  </a:lnTo>
                  <a:lnTo>
                    <a:pt x="378" y="240"/>
                  </a:lnTo>
                  <a:lnTo>
                    <a:pt x="379" y="240"/>
                  </a:lnTo>
                  <a:lnTo>
                    <a:pt x="379" y="241"/>
                  </a:lnTo>
                  <a:lnTo>
                    <a:pt x="379" y="242"/>
                  </a:lnTo>
                  <a:lnTo>
                    <a:pt x="380" y="243"/>
                  </a:lnTo>
                  <a:lnTo>
                    <a:pt x="381" y="245"/>
                  </a:lnTo>
                  <a:lnTo>
                    <a:pt x="382" y="245"/>
                  </a:lnTo>
                  <a:lnTo>
                    <a:pt x="382" y="247"/>
                  </a:lnTo>
                  <a:lnTo>
                    <a:pt x="383" y="248"/>
                  </a:lnTo>
                  <a:lnTo>
                    <a:pt x="383" y="249"/>
                  </a:lnTo>
                  <a:lnTo>
                    <a:pt x="384" y="249"/>
                  </a:lnTo>
                  <a:lnTo>
                    <a:pt x="384" y="249"/>
                  </a:lnTo>
                  <a:lnTo>
                    <a:pt x="384" y="250"/>
                  </a:lnTo>
                  <a:lnTo>
                    <a:pt x="384" y="251"/>
                  </a:lnTo>
                  <a:lnTo>
                    <a:pt x="386" y="252"/>
                  </a:lnTo>
                  <a:lnTo>
                    <a:pt x="386" y="253"/>
                  </a:lnTo>
                  <a:lnTo>
                    <a:pt x="387" y="253"/>
                  </a:lnTo>
                  <a:lnTo>
                    <a:pt x="387" y="254"/>
                  </a:lnTo>
                  <a:lnTo>
                    <a:pt x="388" y="255"/>
                  </a:lnTo>
                  <a:lnTo>
                    <a:pt x="388" y="256"/>
                  </a:lnTo>
                  <a:lnTo>
                    <a:pt x="389" y="258"/>
                  </a:lnTo>
                  <a:lnTo>
                    <a:pt x="389" y="258"/>
                  </a:lnTo>
                  <a:lnTo>
                    <a:pt x="389" y="258"/>
                  </a:lnTo>
                  <a:lnTo>
                    <a:pt x="390" y="258"/>
                  </a:lnTo>
                  <a:lnTo>
                    <a:pt x="390" y="258"/>
                  </a:lnTo>
                  <a:lnTo>
                    <a:pt x="390" y="258"/>
                  </a:lnTo>
                  <a:lnTo>
                    <a:pt x="391" y="258"/>
                  </a:lnTo>
                  <a:lnTo>
                    <a:pt x="391" y="258"/>
                  </a:lnTo>
                  <a:lnTo>
                    <a:pt x="391" y="258"/>
                  </a:lnTo>
                  <a:lnTo>
                    <a:pt x="390" y="258"/>
                  </a:lnTo>
                  <a:lnTo>
                    <a:pt x="390" y="259"/>
                  </a:lnTo>
                  <a:lnTo>
                    <a:pt x="391" y="259"/>
                  </a:lnTo>
                  <a:lnTo>
                    <a:pt x="391" y="258"/>
                  </a:lnTo>
                  <a:lnTo>
                    <a:pt x="391" y="258"/>
                  </a:lnTo>
                  <a:lnTo>
                    <a:pt x="392" y="258"/>
                  </a:lnTo>
                  <a:lnTo>
                    <a:pt x="392" y="258"/>
                  </a:lnTo>
                  <a:lnTo>
                    <a:pt x="390" y="259"/>
                  </a:lnTo>
                  <a:lnTo>
                    <a:pt x="391" y="260"/>
                  </a:lnTo>
                  <a:lnTo>
                    <a:pt x="391" y="260"/>
                  </a:lnTo>
                  <a:lnTo>
                    <a:pt x="391" y="260"/>
                  </a:lnTo>
                  <a:lnTo>
                    <a:pt x="392" y="259"/>
                  </a:lnTo>
                  <a:lnTo>
                    <a:pt x="392" y="260"/>
                  </a:lnTo>
                  <a:lnTo>
                    <a:pt x="393" y="261"/>
                  </a:lnTo>
                  <a:lnTo>
                    <a:pt x="393" y="262"/>
                  </a:lnTo>
                  <a:lnTo>
                    <a:pt x="393" y="262"/>
                  </a:lnTo>
                  <a:lnTo>
                    <a:pt x="392" y="261"/>
                  </a:lnTo>
                  <a:lnTo>
                    <a:pt x="392" y="261"/>
                  </a:lnTo>
                  <a:lnTo>
                    <a:pt x="392" y="261"/>
                  </a:lnTo>
                  <a:lnTo>
                    <a:pt x="392" y="262"/>
                  </a:lnTo>
                  <a:lnTo>
                    <a:pt x="394" y="262"/>
                  </a:lnTo>
                  <a:lnTo>
                    <a:pt x="393" y="262"/>
                  </a:lnTo>
                  <a:lnTo>
                    <a:pt x="393" y="262"/>
                  </a:lnTo>
                  <a:lnTo>
                    <a:pt x="393" y="262"/>
                  </a:lnTo>
                  <a:lnTo>
                    <a:pt x="394" y="262"/>
                  </a:lnTo>
                  <a:lnTo>
                    <a:pt x="394" y="262"/>
                  </a:lnTo>
                  <a:lnTo>
                    <a:pt x="395" y="262"/>
                  </a:lnTo>
                  <a:lnTo>
                    <a:pt x="395" y="263"/>
                  </a:lnTo>
                  <a:lnTo>
                    <a:pt x="395" y="263"/>
                  </a:lnTo>
                  <a:lnTo>
                    <a:pt x="395" y="262"/>
                  </a:lnTo>
                  <a:lnTo>
                    <a:pt x="396" y="263"/>
                  </a:lnTo>
                  <a:lnTo>
                    <a:pt x="396" y="263"/>
                  </a:lnTo>
                  <a:lnTo>
                    <a:pt x="395" y="263"/>
                  </a:lnTo>
                  <a:lnTo>
                    <a:pt x="395" y="263"/>
                  </a:lnTo>
                  <a:lnTo>
                    <a:pt x="396" y="264"/>
                  </a:lnTo>
                  <a:lnTo>
                    <a:pt x="397" y="265"/>
                  </a:lnTo>
                  <a:lnTo>
                    <a:pt x="397" y="264"/>
                  </a:lnTo>
                  <a:lnTo>
                    <a:pt x="397" y="264"/>
                  </a:lnTo>
                  <a:lnTo>
                    <a:pt x="397" y="263"/>
                  </a:lnTo>
                  <a:lnTo>
                    <a:pt x="398" y="263"/>
                  </a:lnTo>
                  <a:lnTo>
                    <a:pt x="398" y="263"/>
                  </a:lnTo>
                  <a:lnTo>
                    <a:pt x="397" y="262"/>
                  </a:lnTo>
                  <a:lnTo>
                    <a:pt x="397" y="262"/>
                  </a:lnTo>
                  <a:lnTo>
                    <a:pt x="397" y="262"/>
                  </a:lnTo>
                  <a:lnTo>
                    <a:pt x="398" y="262"/>
                  </a:lnTo>
                  <a:lnTo>
                    <a:pt x="398" y="262"/>
                  </a:lnTo>
                  <a:lnTo>
                    <a:pt x="399" y="263"/>
                  </a:lnTo>
                  <a:lnTo>
                    <a:pt x="399" y="263"/>
                  </a:lnTo>
                  <a:lnTo>
                    <a:pt x="399" y="263"/>
                  </a:lnTo>
                  <a:lnTo>
                    <a:pt x="399" y="263"/>
                  </a:lnTo>
                  <a:lnTo>
                    <a:pt x="398" y="263"/>
                  </a:lnTo>
                  <a:lnTo>
                    <a:pt x="398" y="264"/>
                  </a:lnTo>
                  <a:lnTo>
                    <a:pt x="397" y="265"/>
                  </a:lnTo>
                  <a:lnTo>
                    <a:pt x="398" y="265"/>
                  </a:lnTo>
                  <a:lnTo>
                    <a:pt x="398" y="266"/>
                  </a:lnTo>
                  <a:lnTo>
                    <a:pt x="399" y="266"/>
                  </a:lnTo>
                  <a:lnTo>
                    <a:pt x="399" y="266"/>
                  </a:lnTo>
                  <a:lnTo>
                    <a:pt x="400" y="266"/>
                  </a:lnTo>
                  <a:lnTo>
                    <a:pt x="400" y="267"/>
                  </a:lnTo>
                  <a:lnTo>
                    <a:pt x="401" y="267"/>
                  </a:lnTo>
                  <a:lnTo>
                    <a:pt x="401" y="269"/>
                  </a:lnTo>
                  <a:lnTo>
                    <a:pt x="402" y="269"/>
                  </a:lnTo>
                  <a:lnTo>
                    <a:pt x="403" y="270"/>
                  </a:lnTo>
                  <a:lnTo>
                    <a:pt x="403" y="271"/>
                  </a:lnTo>
                  <a:lnTo>
                    <a:pt x="405" y="272"/>
                  </a:lnTo>
                  <a:lnTo>
                    <a:pt x="405" y="273"/>
                  </a:lnTo>
                  <a:lnTo>
                    <a:pt x="406" y="274"/>
                  </a:lnTo>
                  <a:lnTo>
                    <a:pt x="407" y="275"/>
                  </a:lnTo>
                  <a:lnTo>
                    <a:pt x="409" y="275"/>
                  </a:lnTo>
                  <a:lnTo>
                    <a:pt x="410" y="276"/>
                  </a:lnTo>
                  <a:lnTo>
                    <a:pt x="410" y="276"/>
                  </a:lnTo>
                  <a:lnTo>
                    <a:pt x="410" y="276"/>
                  </a:lnTo>
                  <a:lnTo>
                    <a:pt x="412" y="277"/>
                  </a:lnTo>
                  <a:lnTo>
                    <a:pt x="412" y="278"/>
                  </a:lnTo>
                  <a:lnTo>
                    <a:pt x="412" y="278"/>
                  </a:lnTo>
                  <a:lnTo>
                    <a:pt x="413" y="277"/>
                  </a:lnTo>
                  <a:lnTo>
                    <a:pt x="413" y="277"/>
                  </a:lnTo>
                  <a:lnTo>
                    <a:pt x="414" y="275"/>
                  </a:lnTo>
                  <a:lnTo>
                    <a:pt x="414" y="276"/>
                  </a:lnTo>
                  <a:lnTo>
                    <a:pt x="414" y="277"/>
                  </a:lnTo>
                  <a:lnTo>
                    <a:pt x="414" y="277"/>
                  </a:lnTo>
                  <a:lnTo>
                    <a:pt x="415" y="278"/>
                  </a:lnTo>
                  <a:lnTo>
                    <a:pt x="416" y="278"/>
                  </a:lnTo>
                  <a:lnTo>
                    <a:pt x="415" y="277"/>
                  </a:lnTo>
                  <a:lnTo>
                    <a:pt x="414" y="276"/>
                  </a:lnTo>
                  <a:lnTo>
                    <a:pt x="414" y="276"/>
                  </a:lnTo>
                  <a:lnTo>
                    <a:pt x="415" y="276"/>
                  </a:lnTo>
                  <a:lnTo>
                    <a:pt x="416" y="277"/>
                  </a:lnTo>
                  <a:lnTo>
                    <a:pt x="416" y="277"/>
                  </a:lnTo>
                  <a:lnTo>
                    <a:pt x="416" y="277"/>
                  </a:lnTo>
                  <a:lnTo>
                    <a:pt x="416" y="278"/>
                  </a:lnTo>
                  <a:lnTo>
                    <a:pt x="416" y="278"/>
                  </a:lnTo>
                  <a:lnTo>
                    <a:pt x="417" y="278"/>
                  </a:lnTo>
                  <a:lnTo>
                    <a:pt x="417" y="278"/>
                  </a:lnTo>
                  <a:lnTo>
                    <a:pt x="417" y="279"/>
                  </a:lnTo>
                  <a:lnTo>
                    <a:pt x="417" y="279"/>
                  </a:lnTo>
                  <a:lnTo>
                    <a:pt x="418" y="279"/>
                  </a:lnTo>
                  <a:lnTo>
                    <a:pt x="418" y="279"/>
                  </a:lnTo>
                  <a:lnTo>
                    <a:pt x="420" y="281"/>
                  </a:lnTo>
                  <a:lnTo>
                    <a:pt x="421" y="282"/>
                  </a:lnTo>
                  <a:lnTo>
                    <a:pt x="421" y="282"/>
                  </a:lnTo>
                  <a:lnTo>
                    <a:pt x="421" y="283"/>
                  </a:lnTo>
                  <a:lnTo>
                    <a:pt x="422" y="284"/>
                  </a:lnTo>
                  <a:lnTo>
                    <a:pt x="422" y="284"/>
                  </a:lnTo>
                  <a:lnTo>
                    <a:pt x="423" y="284"/>
                  </a:lnTo>
                  <a:lnTo>
                    <a:pt x="423" y="285"/>
                  </a:lnTo>
                  <a:lnTo>
                    <a:pt x="423" y="285"/>
                  </a:lnTo>
                  <a:lnTo>
                    <a:pt x="423" y="285"/>
                  </a:lnTo>
                  <a:lnTo>
                    <a:pt x="423" y="285"/>
                  </a:lnTo>
                  <a:lnTo>
                    <a:pt x="423" y="286"/>
                  </a:lnTo>
                  <a:lnTo>
                    <a:pt x="424" y="286"/>
                  </a:lnTo>
                  <a:lnTo>
                    <a:pt x="425" y="287"/>
                  </a:lnTo>
                  <a:lnTo>
                    <a:pt x="425" y="288"/>
                  </a:lnTo>
                  <a:lnTo>
                    <a:pt x="426" y="288"/>
                  </a:lnTo>
                  <a:lnTo>
                    <a:pt x="426" y="288"/>
                  </a:lnTo>
                  <a:lnTo>
                    <a:pt x="427" y="290"/>
                  </a:lnTo>
                  <a:lnTo>
                    <a:pt x="427" y="291"/>
                  </a:lnTo>
                  <a:lnTo>
                    <a:pt x="428" y="292"/>
                  </a:lnTo>
                  <a:lnTo>
                    <a:pt x="428" y="292"/>
                  </a:lnTo>
                  <a:lnTo>
                    <a:pt x="427" y="292"/>
                  </a:lnTo>
                  <a:lnTo>
                    <a:pt x="427" y="292"/>
                  </a:lnTo>
                  <a:lnTo>
                    <a:pt x="428" y="292"/>
                  </a:lnTo>
                  <a:lnTo>
                    <a:pt x="428" y="293"/>
                  </a:lnTo>
                  <a:lnTo>
                    <a:pt x="428" y="293"/>
                  </a:lnTo>
                  <a:lnTo>
                    <a:pt x="425" y="295"/>
                  </a:lnTo>
                  <a:lnTo>
                    <a:pt x="421" y="296"/>
                  </a:lnTo>
                  <a:lnTo>
                    <a:pt x="418" y="295"/>
                  </a:lnTo>
                  <a:lnTo>
                    <a:pt x="415" y="297"/>
                  </a:lnTo>
                  <a:lnTo>
                    <a:pt x="410" y="310"/>
                  </a:lnTo>
                  <a:lnTo>
                    <a:pt x="410" y="312"/>
                  </a:lnTo>
                  <a:lnTo>
                    <a:pt x="413" y="315"/>
                  </a:lnTo>
                  <a:lnTo>
                    <a:pt x="409" y="319"/>
                  </a:lnTo>
                  <a:lnTo>
                    <a:pt x="406" y="320"/>
                  </a:lnTo>
                  <a:lnTo>
                    <a:pt x="402" y="316"/>
                  </a:lnTo>
                  <a:lnTo>
                    <a:pt x="401" y="313"/>
                  </a:lnTo>
                  <a:lnTo>
                    <a:pt x="399" y="312"/>
                  </a:lnTo>
                  <a:lnTo>
                    <a:pt x="398" y="310"/>
                  </a:lnTo>
                  <a:lnTo>
                    <a:pt x="393" y="305"/>
                  </a:lnTo>
                  <a:lnTo>
                    <a:pt x="395" y="299"/>
                  </a:lnTo>
                  <a:lnTo>
                    <a:pt x="392" y="289"/>
                  </a:lnTo>
                  <a:lnTo>
                    <a:pt x="397" y="284"/>
                  </a:lnTo>
                  <a:lnTo>
                    <a:pt x="397" y="281"/>
                  </a:lnTo>
                  <a:lnTo>
                    <a:pt x="391" y="281"/>
                  </a:lnTo>
                  <a:lnTo>
                    <a:pt x="386" y="275"/>
                  </a:lnTo>
                  <a:lnTo>
                    <a:pt x="378" y="269"/>
                  </a:lnTo>
                  <a:lnTo>
                    <a:pt x="376" y="271"/>
                  </a:lnTo>
                  <a:lnTo>
                    <a:pt x="377" y="276"/>
                  </a:lnTo>
                  <a:lnTo>
                    <a:pt x="371" y="283"/>
                  </a:lnTo>
                  <a:lnTo>
                    <a:pt x="366" y="284"/>
                  </a:lnTo>
                  <a:lnTo>
                    <a:pt x="356" y="281"/>
                  </a:lnTo>
                  <a:lnTo>
                    <a:pt x="346" y="288"/>
                  </a:lnTo>
                  <a:lnTo>
                    <a:pt x="346" y="290"/>
                  </a:lnTo>
                  <a:lnTo>
                    <a:pt x="358" y="291"/>
                  </a:lnTo>
                  <a:lnTo>
                    <a:pt x="361" y="292"/>
                  </a:lnTo>
                  <a:lnTo>
                    <a:pt x="361" y="295"/>
                  </a:lnTo>
                  <a:lnTo>
                    <a:pt x="359" y="297"/>
                  </a:lnTo>
                  <a:lnTo>
                    <a:pt x="349" y="298"/>
                  </a:lnTo>
                  <a:lnTo>
                    <a:pt x="347" y="303"/>
                  </a:lnTo>
                  <a:lnTo>
                    <a:pt x="348" y="305"/>
                  </a:lnTo>
                  <a:lnTo>
                    <a:pt x="348" y="307"/>
                  </a:lnTo>
                  <a:lnTo>
                    <a:pt x="340" y="310"/>
                  </a:lnTo>
                  <a:lnTo>
                    <a:pt x="331" y="313"/>
                  </a:lnTo>
                  <a:lnTo>
                    <a:pt x="325" y="313"/>
                  </a:lnTo>
                  <a:lnTo>
                    <a:pt x="323" y="311"/>
                  </a:lnTo>
                  <a:lnTo>
                    <a:pt x="322" y="309"/>
                  </a:lnTo>
                  <a:lnTo>
                    <a:pt x="323" y="302"/>
                  </a:lnTo>
                  <a:lnTo>
                    <a:pt x="323" y="299"/>
                  </a:lnTo>
                  <a:lnTo>
                    <a:pt x="323" y="298"/>
                  </a:lnTo>
                  <a:lnTo>
                    <a:pt x="302" y="296"/>
                  </a:lnTo>
                  <a:lnTo>
                    <a:pt x="301" y="303"/>
                  </a:lnTo>
                  <a:lnTo>
                    <a:pt x="297" y="306"/>
                  </a:lnTo>
                  <a:lnTo>
                    <a:pt x="294" y="313"/>
                  </a:lnTo>
                  <a:lnTo>
                    <a:pt x="275" y="311"/>
                  </a:lnTo>
                  <a:lnTo>
                    <a:pt x="274" y="310"/>
                  </a:lnTo>
                  <a:lnTo>
                    <a:pt x="277" y="309"/>
                  </a:lnTo>
                  <a:lnTo>
                    <a:pt x="277" y="307"/>
                  </a:lnTo>
                  <a:lnTo>
                    <a:pt x="272" y="303"/>
                  </a:lnTo>
                  <a:lnTo>
                    <a:pt x="264" y="310"/>
                  </a:lnTo>
                  <a:lnTo>
                    <a:pt x="262" y="318"/>
                  </a:lnTo>
                  <a:lnTo>
                    <a:pt x="258" y="324"/>
                  </a:lnTo>
                  <a:lnTo>
                    <a:pt x="257" y="325"/>
                  </a:lnTo>
                  <a:lnTo>
                    <a:pt x="253" y="323"/>
                  </a:lnTo>
                  <a:lnTo>
                    <a:pt x="248" y="323"/>
                  </a:lnTo>
                  <a:lnTo>
                    <a:pt x="244" y="327"/>
                  </a:lnTo>
                  <a:lnTo>
                    <a:pt x="239" y="333"/>
                  </a:lnTo>
                  <a:lnTo>
                    <a:pt x="240" y="340"/>
                  </a:lnTo>
                  <a:lnTo>
                    <a:pt x="238" y="342"/>
                  </a:lnTo>
                  <a:lnTo>
                    <a:pt x="235" y="344"/>
                  </a:lnTo>
                  <a:lnTo>
                    <a:pt x="236" y="348"/>
                  </a:lnTo>
                  <a:lnTo>
                    <a:pt x="231" y="353"/>
                  </a:lnTo>
                  <a:lnTo>
                    <a:pt x="229" y="357"/>
                  </a:lnTo>
                  <a:lnTo>
                    <a:pt x="219" y="357"/>
                  </a:lnTo>
                  <a:lnTo>
                    <a:pt x="215" y="355"/>
                  </a:lnTo>
                  <a:lnTo>
                    <a:pt x="212" y="355"/>
                  </a:lnTo>
                  <a:lnTo>
                    <a:pt x="212" y="351"/>
                  </a:lnTo>
                  <a:lnTo>
                    <a:pt x="211" y="350"/>
                  </a:lnTo>
                  <a:lnTo>
                    <a:pt x="206" y="351"/>
                  </a:lnTo>
                  <a:lnTo>
                    <a:pt x="205" y="354"/>
                  </a:lnTo>
                  <a:lnTo>
                    <a:pt x="203" y="355"/>
                  </a:lnTo>
                  <a:lnTo>
                    <a:pt x="199" y="355"/>
                  </a:lnTo>
                  <a:lnTo>
                    <a:pt x="195" y="353"/>
                  </a:lnTo>
                  <a:lnTo>
                    <a:pt x="195" y="348"/>
                  </a:lnTo>
                  <a:lnTo>
                    <a:pt x="193" y="348"/>
                  </a:lnTo>
                  <a:lnTo>
                    <a:pt x="187" y="348"/>
                  </a:lnTo>
                  <a:lnTo>
                    <a:pt x="182" y="353"/>
                  </a:lnTo>
                  <a:lnTo>
                    <a:pt x="170" y="357"/>
                  </a:lnTo>
                  <a:lnTo>
                    <a:pt x="163" y="353"/>
                  </a:lnTo>
                  <a:lnTo>
                    <a:pt x="161" y="354"/>
                  </a:lnTo>
                  <a:lnTo>
                    <a:pt x="157" y="353"/>
                  </a:lnTo>
                  <a:lnTo>
                    <a:pt x="156" y="353"/>
                  </a:lnTo>
                  <a:lnTo>
                    <a:pt x="157" y="351"/>
                  </a:lnTo>
                  <a:lnTo>
                    <a:pt x="162" y="348"/>
                  </a:lnTo>
                  <a:lnTo>
                    <a:pt x="162" y="347"/>
                  </a:lnTo>
                  <a:lnTo>
                    <a:pt x="160" y="344"/>
                  </a:lnTo>
                  <a:lnTo>
                    <a:pt x="150" y="340"/>
                  </a:lnTo>
                  <a:lnTo>
                    <a:pt x="149" y="339"/>
                  </a:lnTo>
                  <a:lnTo>
                    <a:pt x="151" y="335"/>
                  </a:lnTo>
                  <a:lnTo>
                    <a:pt x="151" y="334"/>
                  </a:lnTo>
                  <a:lnTo>
                    <a:pt x="146" y="331"/>
                  </a:lnTo>
                  <a:lnTo>
                    <a:pt x="144" y="331"/>
                  </a:lnTo>
                  <a:lnTo>
                    <a:pt x="141" y="326"/>
                  </a:lnTo>
                  <a:lnTo>
                    <a:pt x="136" y="324"/>
                  </a:lnTo>
                  <a:lnTo>
                    <a:pt x="136" y="321"/>
                  </a:lnTo>
                  <a:lnTo>
                    <a:pt x="136" y="316"/>
                  </a:lnTo>
                  <a:lnTo>
                    <a:pt x="127" y="308"/>
                  </a:lnTo>
                  <a:lnTo>
                    <a:pt x="127" y="305"/>
                  </a:lnTo>
                  <a:lnTo>
                    <a:pt x="126" y="300"/>
                  </a:lnTo>
                  <a:lnTo>
                    <a:pt x="123" y="295"/>
                  </a:lnTo>
                  <a:lnTo>
                    <a:pt x="114" y="290"/>
                  </a:lnTo>
                  <a:lnTo>
                    <a:pt x="109" y="290"/>
                  </a:lnTo>
                  <a:lnTo>
                    <a:pt x="109" y="290"/>
                  </a:lnTo>
                  <a:lnTo>
                    <a:pt x="102" y="280"/>
                  </a:lnTo>
                  <a:lnTo>
                    <a:pt x="96" y="273"/>
                  </a:lnTo>
                  <a:lnTo>
                    <a:pt x="94" y="267"/>
                  </a:lnTo>
                  <a:lnTo>
                    <a:pt x="89" y="266"/>
                  </a:lnTo>
                  <a:lnTo>
                    <a:pt x="88" y="260"/>
                  </a:lnTo>
                  <a:lnTo>
                    <a:pt x="86" y="258"/>
                  </a:lnTo>
                  <a:lnTo>
                    <a:pt x="87" y="253"/>
                  </a:lnTo>
                  <a:lnTo>
                    <a:pt x="84" y="250"/>
                  </a:lnTo>
                  <a:lnTo>
                    <a:pt x="84" y="248"/>
                  </a:lnTo>
                  <a:lnTo>
                    <a:pt x="81" y="248"/>
                  </a:lnTo>
                  <a:lnTo>
                    <a:pt x="79" y="250"/>
                  </a:lnTo>
                  <a:lnTo>
                    <a:pt x="75" y="251"/>
                  </a:lnTo>
                  <a:lnTo>
                    <a:pt x="72" y="248"/>
                  </a:lnTo>
                  <a:lnTo>
                    <a:pt x="70" y="249"/>
                  </a:lnTo>
                  <a:lnTo>
                    <a:pt x="68" y="245"/>
                  </a:lnTo>
                  <a:lnTo>
                    <a:pt x="67" y="245"/>
                  </a:lnTo>
                  <a:lnTo>
                    <a:pt x="67" y="242"/>
                  </a:lnTo>
                  <a:lnTo>
                    <a:pt x="66" y="236"/>
                  </a:lnTo>
                  <a:lnTo>
                    <a:pt x="71" y="227"/>
                  </a:lnTo>
                  <a:lnTo>
                    <a:pt x="72" y="218"/>
                  </a:lnTo>
                  <a:lnTo>
                    <a:pt x="76" y="212"/>
                  </a:lnTo>
                  <a:lnTo>
                    <a:pt x="84" y="208"/>
                  </a:lnTo>
                  <a:lnTo>
                    <a:pt x="86" y="206"/>
                  </a:lnTo>
                  <a:lnTo>
                    <a:pt x="87" y="201"/>
                  </a:lnTo>
                  <a:lnTo>
                    <a:pt x="81" y="197"/>
                  </a:lnTo>
                  <a:lnTo>
                    <a:pt x="75" y="190"/>
                  </a:lnTo>
                  <a:lnTo>
                    <a:pt x="75" y="183"/>
                  </a:lnTo>
                  <a:lnTo>
                    <a:pt x="63" y="177"/>
                  </a:lnTo>
                  <a:lnTo>
                    <a:pt x="62" y="171"/>
                  </a:lnTo>
                  <a:lnTo>
                    <a:pt x="60" y="168"/>
                  </a:lnTo>
                  <a:lnTo>
                    <a:pt x="55" y="168"/>
                  </a:lnTo>
                  <a:lnTo>
                    <a:pt x="53" y="167"/>
                  </a:lnTo>
                  <a:lnTo>
                    <a:pt x="54" y="163"/>
                  </a:lnTo>
                  <a:lnTo>
                    <a:pt x="46" y="167"/>
                  </a:lnTo>
                  <a:lnTo>
                    <a:pt x="44" y="167"/>
                  </a:lnTo>
                  <a:lnTo>
                    <a:pt x="42" y="162"/>
                  </a:lnTo>
                  <a:lnTo>
                    <a:pt x="36" y="162"/>
                  </a:lnTo>
                  <a:lnTo>
                    <a:pt x="34" y="158"/>
                  </a:lnTo>
                  <a:lnTo>
                    <a:pt x="36" y="154"/>
                  </a:lnTo>
                  <a:lnTo>
                    <a:pt x="34" y="153"/>
                  </a:lnTo>
                  <a:lnTo>
                    <a:pt x="34" y="149"/>
                  </a:lnTo>
                  <a:lnTo>
                    <a:pt x="33" y="147"/>
                  </a:lnTo>
                  <a:lnTo>
                    <a:pt x="28" y="146"/>
                  </a:lnTo>
                  <a:lnTo>
                    <a:pt x="21" y="148"/>
                  </a:lnTo>
                  <a:lnTo>
                    <a:pt x="17" y="147"/>
                  </a:lnTo>
                  <a:lnTo>
                    <a:pt x="15" y="145"/>
                  </a:lnTo>
                  <a:lnTo>
                    <a:pt x="15" y="138"/>
                  </a:lnTo>
                  <a:lnTo>
                    <a:pt x="14" y="136"/>
                  </a:lnTo>
                  <a:lnTo>
                    <a:pt x="6" y="131"/>
                  </a:lnTo>
                  <a:lnTo>
                    <a:pt x="1" y="127"/>
                  </a:lnTo>
                  <a:lnTo>
                    <a:pt x="0" y="123"/>
                  </a:lnTo>
                  <a:lnTo>
                    <a:pt x="1" y="116"/>
                  </a:lnTo>
                  <a:lnTo>
                    <a:pt x="6" y="113"/>
                  </a:lnTo>
                  <a:lnTo>
                    <a:pt x="6" y="110"/>
                  </a:lnTo>
                  <a:lnTo>
                    <a:pt x="16" y="97"/>
                  </a:lnTo>
                  <a:lnTo>
                    <a:pt x="18" y="93"/>
                  </a:lnTo>
                  <a:lnTo>
                    <a:pt x="25" y="94"/>
                  </a:lnTo>
                  <a:lnTo>
                    <a:pt x="28" y="90"/>
                  </a:lnTo>
                  <a:lnTo>
                    <a:pt x="33" y="88"/>
                  </a:lnTo>
                  <a:lnTo>
                    <a:pt x="37" y="90"/>
                  </a:lnTo>
                  <a:lnTo>
                    <a:pt x="40" y="89"/>
                  </a:lnTo>
                  <a:lnTo>
                    <a:pt x="41" y="89"/>
                  </a:lnTo>
                  <a:lnTo>
                    <a:pt x="42" y="84"/>
                  </a:lnTo>
                  <a:lnTo>
                    <a:pt x="40" y="79"/>
                  </a:lnTo>
                  <a:lnTo>
                    <a:pt x="41" y="76"/>
                  </a:lnTo>
                  <a:lnTo>
                    <a:pt x="41" y="67"/>
                  </a:lnTo>
                  <a:lnTo>
                    <a:pt x="40" y="65"/>
                  </a:lnTo>
                  <a:lnTo>
                    <a:pt x="35" y="62"/>
                  </a:lnTo>
                  <a:lnTo>
                    <a:pt x="34" y="59"/>
                  </a:lnTo>
                  <a:lnTo>
                    <a:pt x="45" y="50"/>
                  </a:lnTo>
                  <a:lnTo>
                    <a:pt x="45" y="46"/>
                  </a:lnTo>
                  <a:lnTo>
                    <a:pt x="43" y="40"/>
                  </a:lnTo>
                  <a:lnTo>
                    <a:pt x="46" y="35"/>
                  </a:lnTo>
                  <a:lnTo>
                    <a:pt x="51" y="32"/>
                  </a:lnTo>
                  <a:lnTo>
                    <a:pt x="59" y="32"/>
                  </a:lnTo>
                  <a:lnTo>
                    <a:pt x="64" y="28"/>
                  </a:lnTo>
                  <a:lnTo>
                    <a:pt x="66" y="29"/>
                  </a:lnTo>
                  <a:lnTo>
                    <a:pt x="66" y="29"/>
                  </a:lnTo>
                  <a:lnTo>
                    <a:pt x="69" y="31"/>
                  </a:lnTo>
                  <a:lnTo>
                    <a:pt x="75" y="26"/>
                  </a:lnTo>
                  <a:lnTo>
                    <a:pt x="84" y="22"/>
                  </a:lnTo>
                  <a:lnTo>
                    <a:pt x="91" y="24"/>
                  </a:lnTo>
                  <a:lnTo>
                    <a:pt x="99" y="29"/>
                  </a:lnTo>
                  <a:lnTo>
                    <a:pt x="104" y="29"/>
                  </a:lnTo>
                  <a:lnTo>
                    <a:pt x="117" y="22"/>
                  </a:lnTo>
                  <a:lnTo>
                    <a:pt x="117" y="19"/>
                  </a:lnTo>
                  <a:lnTo>
                    <a:pt x="119" y="15"/>
                  </a:lnTo>
                  <a:lnTo>
                    <a:pt x="121" y="15"/>
                  </a:lnTo>
                  <a:lnTo>
                    <a:pt x="127" y="22"/>
                  </a:lnTo>
                  <a:lnTo>
                    <a:pt x="128" y="16"/>
                  </a:lnTo>
                  <a:lnTo>
                    <a:pt x="131" y="12"/>
                  </a:lnTo>
                  <a:lnTo>
                    <a:pt x="131" y="8"/>
                  </a:lnTo>
                  <a:lnTo>
                    <a:pt x="134" y="8"/>
                  </a:lnTo>
                  <a:lnTo>
                    <a:pt x="138" y="9"/>
                  </a:lnTo>
                  <a:lnTo>
                    <a:pt x="140" y="7"/>
                  </a:lnTo>
                  <a:lnTo>
                    <a:pt x="149" y="7"/>
                  </a:lnTo>
                  <a:lnTo>
                    <a:pt x="152" y="10"/>
                  </a:lnTo>
                  <a:lnTo>
                    <a:pt x="153" y="14"/>
                  </a:lnTo>
                  <a:lnTo>
                    <a:pt x="153" y="14"/>
                  </a:lnTo>
                  <a:lnTo>
                    <a:pt x="158" y="13"/>
                  </a:lnTo>
                  <a:lnTo>
                    <a:pt x="160" y="14"/>
                  </a:lnTo>
                  <a:lnTo>
                    <a:pt x="162" y="19"/>
                  </a:lnTo>
                  <a:lnTo>
                    <a:pt x="170" y="26"/>
                  </a:lnTo>
                  <a:lnTo>
                    <a:pt x="172" y="26"/>
                  </a:lnTo>
                  <a:lnTo>
                    <a:pt x="171" y="22"/>
                  </a:lnTo>
                  <a:lnTo>
                    <a:pt x="176" y="23"/>
                  </a:lnTo>
                  <a:lnTo>
                    <a:pt x="178" y="24"/>
                  </a:lnTo>
                  <a:lnTo>
                    <a:pt x="180" y="32"/>
                  </a:lnTo>
                  <a:lnTo>
                    <a:pt x="182" y="33"/>
                  </a:lnTo>
                  <a:lnTo>
                    <a:pt x="184" y="32"/>
                  </a:lnTo>
                  <a:lnTo>
                    <a:pt x="184" y="30"/>
                  </a:lnTo>
                  <a:lnTo>
                    <a:pt x="181" y="21"/>
                  </a:lnTo>
                  <a:lnTo>
                    <a:pt x="181" y="18"/>
                  </a:lnTo>
                  <a:lnTo>
                    <a:pt x="182" y="17"/>
                  </a:lnTo>
                  <a:lnTo>
                    <a:pt x="184" y="17"/>
                  </a:lnTo>
                  <a:lnTo>
                    <a:pt x="186" y="19"/>
                  </a:lnTo>
                  <a:lnTo>
                    <a:pt x="187" y="22"/>
                  </a:lnTo>
                  <a:lnTo>
                    <a:pt x="189" y="23"/>
                  </a:lnTo>
                  <a:lnTo>
                    <a:pt x="191" y="19"/>
                  </a:lnTo>
                  <a:lnTo>
                    <a:pt x="194" y="19"/>
                  </a:lnTo>
                  <a:lnTo>
                    <a:pt x="195" y="19"/>
                  </a:lnTo>
                  <a:lnTo>
                    <a:pt x="197" y="19"/>
                  </a:lnTo>
                  <a:lnTo>
                    <a:pt x="198" y="26"/>
                  </a:lnTo>
                  <a:lnTo>
                    <a:pt x="203" y="26"/>
                  </a:lnTo>
                  <a:lnTo>
                    <a:pt x="204" y="28"/>
                  </a:lnTo>
                  <a:lnTo>
                    <a:pt x="217" y="20"/>
                  </a:lnTo>
                  <a:lnTo>
                    <a:pt x="219" y="16"/>
                  </a:lnTo>
                  <a:lnTo>
                    <a:pt x="225" y="15"/>
                  </a:lnTo>
                  <a:lnTo>
                    <a:pt x="240" y="17"/>
                  </a:lnTo>
                  <a:lnTo>
                    <a:pt x="246" y="15"/>
                  </a:lnTo>
                  <a:lnTo>
                    <a:pt x="253" y="19"/>
                  </a:lnTo>
                  <a:lnTo>
                    <a:pt x="262" y="16"/>
                  </a:lnTo>
                  <a:lnTo>
                    <a:pt x="266" y="17"/>
                  </a:lnTo>
                  <a:lnTo>
                    <a:pt x="270" y="20"/>
                  </a:lnTo>
                  <a:lnTo>
                    <a:pt x="279" y="18"/>
                  </a:lnTo>
                  <a:lnTo>
                    <a:pt x="285" y="20"/>
                  </a:lnTo>
                  <a:lnTo>
                    <a:pt x="286" y="12"/>
                  </a:lnTo>
                  <a:lnTo>
                    <a:pt x="287" y="8"/>
                  </a:lnTo>
                  <a:lnTo>
                    <a:pt x="289" y="5"/>
                  </a:lnTo>
                  <a:lnTo>
                    <a:pt x="294" y="3"/>
                  </a:lnTo>
                  <a:lnTo>
                    <a:pt x="296" y="0"/>
                  </a:lnTo>
                  <a:lnTo>
                    <a:pt x="296" y="0"/>
                  </a:lnTo>
                  <a:lnTo>
                    <a:pt x="297" y="0"/>
                  </a:lnTo>
                  <a:lnTo>
                    <a:pt x="29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p:cNvSpPr>
            <p:nvPr/>
          </p:nvSpPr>
          <p:spPr bwMode="auto">
            <a:xfrm>
              <a:off x="2530551" y="3510610"/>
              <a:ext cx="1011779" cy="1144638"/>
            </a:xfrm>
            <a:custGeom>
              <a:avLst/>
              <a:gdLst>
                <a:gd name="T0" fmla="*/ 57 w 396"/>
                <a:gd name="T1" fmla="*/ 62 h 448"/>
                <a:gd name="T2" fmla="*/ 74 w 396"/>
                <a:gd name="T3" fmla="*/ 84 h 448"/>
                <a:gd name="T4" fmla="*/ 124 w 396"/>
                <a:gd name="T5" fmla="*/ 82 h 448"/>
                <a:gd name="T6" fmla="*/ 159 w 396"/>
                <a:gd name="T7" fmla="*/ 54 h 448"/>
                <a:gd name="T8" fmla="*/ 209 w 396"/>
                <a:gd name="T9" fmla="*/ 37 h 448"/>
                <a:gd name="T10" fmla="*/ 259 w 396"/>
                <a:gd name="T11" fmla="*/ 36 h 448"/>
                <a:gd name="T12" fmla="*/ 288 w 396"/>
                <a:gd name="T13" fmla="*/ 7 h 448"/>
                <a:gd name="T14" fmla="*/ 312 w 396"/>
                <a:gd name="T15" fmla="*/ 45 h 448"/>
                <a:gd name="T16" fmla="*/ 339 w 396"/>
                <a:gd name="T17" fmla="*/ 24 h 448"/>
                <a:gd name="T18" fmla="*/ 346 w 396"/>
                <a:gd name="T19" fmla="*/ 28 h 448"/>
                <a:gd name="T20" fmla="*/ 352 w 396"/>
                <a:gd name="T21" fmla="*/ 33 h 448"/>
                <a:gd name="T22" fmla="*/ 354 w 396"/>
                <a:gd name="T23" fmla="*/ 34 h 448"/>
                <a:gd name="T24" fmla="*/ 358 w 396"/>
                <a:gd name="T25" fmla="*/ 36 h 448"/>
                <a:gd name="T26" fmla="*/ 364 w 396"/>
                <a:gd name="T27" fmla="*/ 42 h 448"/>
                <a:gd name="T28" fmla="*/ 366 w 396"/>
                <a:gd name="T29" fmla="*/ 47 h 448"/>
                <a:gd name="T30" fmla="*/ 370 w 396"/>
                <a:gd name="T31" fmla="*/ 54 h 448"/>
                <a:gd name="T32" fmla="*/ 372 w 396"/>
                <a:gd name="T33" fmla="*/ 58 h 448"/>
                <a:gd name="T34" fmla="*/ 375 w 396"/>
                <a:gd name="T35" fmla="*/ 64 h 448"/>
                <a:gd name="T36" fmla="*/ 380 w 396"/>
                <a:gd name="T37" fmla="*/ 74 h 448"/>
                <a:gd name="T38" fmla="*/ 383 w 396"/>
                <a:gd name="T39" fmla="*/ 81 h 448"/>
                <a:gd name="T40" fmla="*/ 387 w 396"/>
                <a:gd name="T41" fmla="*/ 89 h 448"/>
                <a:gd name="T42" fmla="*/ 390 w 396"/>
                <a:gd name="T43" fmla="*/ 96 h 448"/>
                <a:gd name="T44" fmla="*/ 393 w 396"/>
                <a:gd name="T45" fmla="*/ 104 h 448"/>
                <a:gd name="T46" fmla="*/ 394 w 396"/>
                <a:gd name="T47" fmla="*/ 111 h 448"/>
                <a:gd name="T48" fmla="*/ 395 w 396"/>
                <a:gd name="T49" fmla="*/ 119 h 448"/>
                <a:gd name="T50" fmla="*/ 393 w 396"/>
                <a:gd name="T51" fmla="*/ 135 h 448"/>
                <a:gd name="T52" fmla="*/ 389 w 396"/>
                <a:gd name="T53" fmla="*/ 144 h 448"/>
                <a:gd name="T54" fmla="*/ 384 w 396"/>
                <a:gd name="T55" fmla="*/ 147 h 448"/>
                <a:gd name="T56" fmla="*/ 379 w 396"/>
                <a:gd name="T57" fmla="*/ 153 h 448"/>
                <a:gd name="T58" fmla="*/ 372 w 396"/>
                <a:gd name="T59" fmla="*/ 158 h 448"/>
                <a:gd name="T60" fmla="*/ 367 w 396"/>
                <a:gd name="T61" fmla="*/ 162 h 448"/>
                <a:gd name="T62" fmla="*/ 364 w 396"/>
                <a:gd name="T63" fmla="*/ 166 h 448"/>
                <a:gd name="T64" fmla="*/ 360 w 396"/>
                <a:gd name="T65" fmla="*/ 170 h 448"/>
                <a:gd name="T66" fmla="*/ 357 w 396"/>
                <a:gd name="T67" fmla="*/ 174 h 448"/>
                <a:gd name="T68" fmla="*/ 355 w 396"/>
                <a:gd name="T69" fmla="*/ 178 h 448"/>
                <a:gd name="T70" fmla="*/ 352 w 396"/>
                <a:gd name="T71" fmla="*/ 183 h 448"/>
                <a:gd name="T72" fmla="*/ 350 w 396"/>
                <a:gd name="T73" fmla="*/ 185 h 448"/>
                <a:gd name="T74" fmla="*/ 342 w 396"/>
                <a:gd name="T75" fmla="*/ 196 h 448"/>
                <a:gd name="T76" fmla="*/ 348 w 396"/>
                <a:gd name="T77" fmla="*/ 194 h 448"/>
                <a:gd name="T78" fmla="*/ 351 w 396"/>
                <a:gd name="T79" fmla="*/ 196 h 448"/>
                <a:gd name="T80" fmla="*/ 357 w 396"/>
                <a:gd name="T81" fmla="*/ 197 h 448"/>
                <a:gd name="T82" fmla="*/ 363 w 396"/>
                <a:gd name="T83" fmla="*/ 202 h 448"/>
                <a:gd name="T84" fmla="*/ 365 w 396"/>
                <a:gd name="T85" fmla="*/ 204 h 448"/>
                <a:gd name="T86" fmla="*/ 367 w 396"/>
                <a:gd name="T87" fmla="*/ 205 h 448"/>
                <a:gd name="T88" fmla="*/ 371 w 396"/>
                <a:gd name="T89" fmla="*/ 213 h 448"/>
                <a:gd name="T90" fmla="*/ 374 w 396"/>
                <a:gd name="T91" fmla="*/ 218 h 448"/>
                <a:gd name="T92" fmla="*/ 380 w 396"/>
                <a:gd name="T93" fmla="*/ 219 h 448"/>
                <a:gd name="T94" fmla="*/ 361 w 396"/>
                <a:gd name="T95" fmla="*/ 244 h 448"/>
                <a:gd name="T96" fmla="*/ 309 w 396"/>
                <a:gd name="T97" fmla="*/ 266 h 448"/>
                <a:gd name="T98" fmla="*/ 259 w 396"/>
                <a:gd name="T99" fmla="*/ 289 h 448"/>
                <a:gd name="T100" fmla="*/ 255 w 396"/>
                <a:gd name="T101" fmla="*/ 348 h 448"/>
                <a:gd name="T102" fmla="*/ 228 w 396"/>
                <a:gd name="T103" fmla="*/ 374 h 448"/>
                <a:gd name="T104" fmla="*/ 189 w 396"/>
                <a:gd name="T105" fmla="*/ 411 h 448"/>
                <a:gd name="T106" fmla="*/ 178 w 396"/>
                <a:gd name="T107" fmla="*/ 422 h 448"/>
                <a:gd name="T108" fmla="*/ 130 w 396"/>
                <a:gd name="T109" fmla="*/ 448 h 448"/>
                <a:gd name="T110" fmla="*/ 116 w 396"/>
                <a:gd name="T111" fmla="*/ 396 h 448"/>
                <a:gd name="T112" fmla="*/ 128 w 396"/>
                <a:gd name="T113" fmla="*/ 356 h 448"/>
                <a:gd name="T114" fmla="*/ 87 w 396"/>
                <a:gd name="T115" fmla="*/ 291 h 448"/>
                <a:gd name="T116" fmla="*/ 63 w 396"/>
                <a:gd name="T117" fmla="*/ 256 h 448"/>
                <a:gd name="T118" fmla="*/ 44 w 396"/>
                <a:gd name="T119" fmla="*/ 206 h 448"/>
                <a:gd name="T120" fmla="*/ 46 w 396"/>
                <a:gd name="T121" fmla="*/ 169 h 448"/>
                <a:gd name="T122" fmla="*/ 11 w 396"/>
                <a:gd name="T123" fmla="*/ 110 h 448"/>
                <a:gd name="T124" fmla="*/ 4 w 396"/>
                <a:gd name="T125" fmla="*/ 5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6" h="448">
                  <a:moveTo>
                    <a:pt x="20" y="21"/>
                  </a:moveTo>
                  <a:lnTo>
                    <a:pt x="24" y="21"/>
                  </a:lnTo>
                  <a:lnTo>
                    <a:pt x="33" y="26"/>
                  </a:lnTo>
                  <a:lnTo>
                    <a:pt x="37" y="32"/>
                  </a:lnTo>
                  <a:lnTo>
                    <a:pt x="37" y="36"/>
                  </a:lnTo>
                  <a:lnTo>
                    <a:pt x="38" y="39"/>
                  </a:lnTo>
                  <a:lnTo>
                    <a:pt x="48" y="47"/>
                  </a:lnTo>
                  <a:lnTo>
                    <a:pt x="46" y="52"/>
                  </a:lnTo>
                  <a:lnTo>
                    <a:pt x="47" y="55"/>
                  </a:lnTo>
                  <a:lnTo>
                    <a:pt x="53" y="58"/>
                  </a:lnTo>
                  <a:lnTo>
                    <a:pt x="55" y="62"/>
                  </a:lnTo>
                  <a:lnTo>
                    <a:pt x="57" y="62"/>
                  </a:lnTo>
                  <a:lnTo>
                    <a:pt x="62" y="65"/>
                  </a:lnTo>
                  <a:lnTo>
                    <a:pt x="62" y="66"/>
                  </a:lnTo>
                  <a:lnTo>
                    <a:pt x="60" y="70"/>
                  </a:lnTo>
                  <a:lnTo>
                    <a:pt x="61" y="71"/>
                  </a:lnTo>
                  <a:lnTo>
                    <a:pt x="71" y="75"/>
                  </a:lnTo>
                  <a:lnTo>
                    <a:pt x="72" y="78"/>
                  </a:lnTo>
                  <a:lnTo>
                    <a:pt x="72" y="79"/>
                  </a:lnTo>
                  <a:lnTo>
                    <a:pt x="68" y="82"/>
                  </a:lnTo>
                  <a:lnTo>
                    <a:pt x="67" y="84"/>
                  </a:lnTo>
                  <a:lnTo>
                    <a:pt x="68" y="84"/>
                  </a:lnTo>
                  <a:lnTo>
                    <a:pt x="72" y="85"/>
                  </a:lnTo>
                  <a:lnTo>
                    <a:pt x="74" y="84"/>
                  </a:lnTo>
                  <a:lnTo>
                    <a:pt x="81" y="89"/>
                  </a:lnTo>
                  <a:lnTo>
                    <a:pt x="93" y="84"/>
                  </a:lnTo>
                  <a:lnTo>
                    <a:pt x="98" y="79"/>
                  </a:lnTo>
                  <a:lnTo>
                    <a:pt x="104" y="79"/>
                  </a:lnTo>
                  <a:lnTo>
                    <a:pt x="106" y="80"/>
                  </a:lnTo>
                  <a:lnTo>
                    <a:pt x="106" y="84"/>
                  </a:lnTo>
                  <a:lnTo>
                    <a:pt x="110" y="86"/>
                  </a:lnTo>
                  <a:lnTo>
                    <a:pt x="114" y="86"/>
                  </a:lnTo>
                  <a:lnTo>
                    <a:pt x="115" y="85"/>
                  </a:lnTo>
                  <a:lnTo>
                    <a:pt x="118" y="82"/>
                  </a:lnTo>
                  <a:lnTo>
                    <a:pt x="122" y="81"/>
                  </a:lnTo>
                  <a:lnTo>
                    <a:pt x="124" y="82"/>
                  </a:lnTo>
                  <a:lnTo>
                    <a:pt x="123" y="86"/>
                  </a:lnTo>
                  <a:lnTo>
                    <a:pt x="126" y="87"/>
                  </a:lnTo>
                  <a:lnTo>
                    <a:pt x="129" y="88"/>
                  </a:lnTo>
                  <a:lnTo>
                    <a:pt x="140" y="88"/>
                  </a:lnTo>
                  <a:lnTo>
                    <a:pt x="142" y="84"/>
                  </a:lnTo>
                  <a:lnTo>
                    <a:pt x="147" y="79"/>
                  </a:lnTo>
                  <a:lnTo>
                    <a:pt x="146" y="75"/>
                  </a:lnTo>
                  <a:lnTo>
                    <a:pt x="150" y="73"/>
                  </a:lnTo>
                  <a:lnTo>
                    <a:pt x="150" y="71"/>
                  </a:lnTo>
                  <a:lnTo>
                    <a:pt x="150" y="64"/>
                  </a:lnTo>
                  <a:lnTo>
                    <a:pt x="155" y="58"/>
                  </a:lnTo>
                  <a:lnTo>
                    <a:pt x="159" y="54"/>
                  </a:lnTo>
                  <a:lnTo>
                    <a:pt x="164" y="54"/>
                  </a:lnTo>
                  <a:lnTo>
                    <a:pt x="168" y="56"/>
                  </a:lnTo>
                  <a:lnTo>
                    <a:pt x="169" y="55"/>
                  </a:lnTo>
                  <a:lnTo>
                    <a:pt x="173" y="49"/>
                  </a:lnTo>
                  <a:lnTo>
                    <a:pt x="175" y="41"/>
                  </a:lnTo>
                  <a:lnTo>
                    <a:pt x="183" y="34"/>
                  </a:lnTo>
                  <a:lnTo>
                    <a:pt x="188" y="38"/>
                  </a:lnTo>
                  <a:lnTo>
                    <a:pt x="188" y="40"/>
                  </a:lnTo>
                  <a:lnTo>
                    <a:pt x="185" y="41"/>
                  </a:lnTo>
                  <a:lnTo>
                    <a:pt x="185" y="42"/>
                  </a:lnTo>
                  <a:lnTo>
                    <a:pt x="206" y="44"/>
                  </a:lnTo>
                  <a:lnTo>
                    <a:pt x="209" y="37"/>
                  </a:lnTo>
                  <a:lnTo>
                    <a:pt x="211" y="34"/>
                  </a:lnTo>
                  <a:lnTo>
                    <a:pt x="213" y="27"/>
                  </a:lnTo>
                  <a:lnTo>
                    <a:pt x="233" y="29"/>
                  </a:lnTo>
                  <a:lnTo>
                    <a:pt x="235" y="31"/>
                  </a:lnTo>
                  <a:lnTo>
                    <a:pt x="235" y="34"/>
                  </a:lnTo>
                  <a:lnTo>
                    <a:pt x="233" y="41"/>
                  </a:lnTo>
                  <a:lnTo>
                    <a:pt x="234" y="43"/>
                  </a:lnTo>
                  <a:lnTo>
                    <a:pt x="236" y="44"/>
                  </a:lnTo>
                  <a:lnTo>
                    <a:pt x="241" y="44"/>
                  </a:lnTo>
                  <a:lnTo>
                    <a:pt x="251" y="41"/>
                  </a:lnTo>
                  <a:lnTo>
                    <a:pt x="259" y="38"/>
                  </a:lnTo>
                  <a:lnTo>
                    <a:pt x="259" y="36"/>
                  </a:lnTo>
                  <a:lnTo>
                    <a:pt x="258" y="34"/>
                  </a:lnTo>
                  <a:lnTo>
                    <a:pt x="259" y="29"/>
                  </a:lnTo>
                  <a:lnTo>
                    <a:pt x="270" y="28"/>
                  </a:lnTo>
                  <a:lnTo>
                    <a:pt x="272" y="26"/>
                  </a:lnTo>
                  <a:lnTo>
                    <a:pt x="272" y="23"/>
                  </a:lnTo>
                  <a:lnTo>
                    <a:pt x="269" y="22"/>
                  </a:lnTo>
                  <a:lnTo>
                    <a:pt x="257" y="21"/>
                  </a:lnTo>
                  <a:lnTo>
                    <a:pt x="257" y="19"/>
                  </a:lnTo>
                  <a:lnTo>
                    <a:pt x="267" y="12"/>
                  </a:lnTo>
                  <a:lnTo>
                    <a:pt x="277" y="15"/>
                  </a:lnTo>
                  <a:lnTo>
                    <a:pt x="281" y="15"/>
                  </a:lnTo>
                  <a:lnTo>
                    <a:pt x="288" y="7"/>
                  </a:lnTo>
                  <a:lnTo>
                    <a:pt x="288" y="2"/>
                  </a:lnTo>
                  <a:lnTo>
                    <a:pt x="289" y="0"/>
                  </a:lnTo>
                  <a:lnTo>
                    <a:pt x="297" y="6"/>
                  </a:lnTo>
                  <a:lnTo>
                    <a:pt x="302" y="12"/>
                  </a:lnTo>
                  <a:lnTo>
                    <a:pt x="307" y="12"/>
                  </a:lnTo>
                  <a:lnTo>
                    <a:pt x="308" y="15"/>
                  </a:lnTo>
                  <a:lnTo>
                    <a:pt x="303" y="20"/>
                  </a:lnTo>
                  <a:lnTo>
                    <a:pt x="306" y="30"/>
                  </a:lnTo>
                  <a:lnTo>
                    <a:pt x="304" y="36"/>
                  </a:lnTo>
                  <a:lnTo>
                    <a:pt x="309" y="41"/>
                  </a:lnTo>
                  <a:lnTo>
                    <a:pt x="310" y="43"/>
                  </a:lnTo>
                  <a:lnTo>
                    <a:pt x="312" y="45"/>
                  </a:lnTo>
                  <a:lnTo>
                    <a:pt x="313" y="47"/>
                  </a:lnTo>
                  <a:lnTo>
                    <a:pt x="317" y="51"/>
                  </a:lnTo>
                  <a:lnTo>
                    <a:pt x="320" y="50"/>
                  </a:lnTo>
                  <a:lnTo>
                    <a:pt x="324" y="46"/>
                  </a:lnTo>
                  <a:lnTo>
                    <a:pt x="321" y="43"/>
                  </a:lnTo>
                  <a:lnTo>
                    <a:pt x="321" y="41"/>
                  </a:lnTo>
                  <a:lnTo>
                    <a:pt x="327" y="28"/>
                  </a:lnTo>
                  <a:lnTo>
                    <a:pt x="328" y="26"/>
                  </a:lnTo>
                  <a:lnTo>
                    <a:pt x="333" y="27"/>
                  </a:lnTo>
                  <a:lnTo>
                    <a:pt x="336" y="26"/>
                  </a:lnTo>
                  <a:lnTo>
                    <a:pt x="339" y="24"/>
                  </a:lnTo>
                  <a:lnTo>
                    <a:pt x="339" y="24"/>
                  </a:lnTo>
                  <a:lnTo>
                    <a:pt x="339" y="25"/>
                  </a:lnTo>
                  <a:lnTo>
                    <a:pt x="340" y="26"/>
                  </a:lnTo>
                  <a:lnTo>
                    <a:pt x="341" y="27"/>
                  </a:lnTo>
                  <a:lnTo>
                    <a:pt x="341" y="27"/>
                  </a:lnTo>
                  <a:lnTo>
                    <a:pt x="341" y="28"/>
                  </a:lnTo>
                  <a:lnTo>
                    <a:pt x="343" y="28"/>
                  </a:lnTo>
                  <a:lnTo>
                    <a:pt x="343" y="27"/>
                  </a:lnTo>
                  <a:lnTo>
                    <a:pt x="344" y="27"/>
                  </a:lnTo>
                  <a:lnTo>
                    <a:pt x="346" y="27"/>
                  </a:lnTo>
                  <a:lnTo>
                    <a:pt x="346" y="27"/>
                  </a:lnTo>
                  <a:lnTo>
                    <a:pt x="346" y="28"/>
                  </a:lnTo>
                  <a:lnTo>
                    <a:pt x="346" y="28"/>
                  </a:lnTo>
                  <a:lnTo>
                    <a:pt x="348" y="28"/>
                  </a:lnTo>
                  <a:lnTo>
                    <a:pt x="348" y="29"/>
                  </a:lnTo>
                  <a:lnTo>
                    <a:pt x="349" y="29"/>
                  </a:lnTo>
                  <a:lnTo>
                    <a:pt x="349" y="30"/>
                  </a:lnTo>
                  <a:lnTo>
                    <a:pt x="350" y="31"/>
                  </a:lnTo>
                  <a:lnTo>
                    <a:pt x="350" y="32"/>
                  </a:lnTo>
                  <a:lnTo>
                    <a:pt x="350" y="32"/>
                  </a:lnTo>
                  <a:lnTo>
                    <a:pt x="350" y="32"/>
                  </a:lnTo>
                  <a:lnTo>
                    <a:pt x="350" y="32"/>
                  </a:lnTo>
                  <a:lnTo>
                    <a:pt x="351" y="32"/>
                  </a:lnTo>
                  <a:lnTo>
                    <a:pt x="351" y="33"/>
                  </a:lnTo>
                  <a:lnTo>
                    <a:pt x="352" y="33"/>
                  </a:lnTo>
                  <a:lnTo>
                    <a:pt x="352" y="33"/>
                  </a:lnTo>
                  <a:lnTo>
                    <a:pt x="352" y="33"/>
                  </a:lnTo>
                  <a:lnTo>
                    <a:pt x="352" y="33"/>
                  </a:lnTo>
                  <a:lnTo>
                    <a:pt x="352" y="33"/>
                  </a:lnTo>
                  <a:lnTo>
                    <a:pt x="354" y="33"/>
                  </a:lnTo>
                  <a:lnTo>
                    <a:pt x="354" y="33"/>
                  </a:lnTo>
                  <a:lnTo>
                    <a:pt x="354" y="33"/>
                  </a:lnTo>
                  <a:lnTo>
                    <a:pt x="354" y="34"/>
                  </a:lnTo>
                  <a:lnTo>
                    <a:pt x="354" y="34"/>
                  </a:lnTo>
                  <a:lnTo>
                    <a:pt x="354" y="34"/>
                  </a:lnTo>
                  <a:lnTo>
                    <a:pt x="354" y="34"/>
                  </a:lnTo>
                  <a:lnTo>
                    <a:pt x="354" y="34"/>
                  </a:lnTo>
                  <a:lnTo>
                    <a:pt x="354" y="34"/>
                  </a:lnTo>
                  <a:lnTo>
                    <a:pt x="355" y="34"/>
                  </a:lnTo>
                  <a:lnTo>
                    <a:pt x="355" y="33"/>
                  </a:lnTo>
                  <a:lnTo>
                    <a:pt x="355" y="33"/>
                  </a:lnTo>
                  <a:lnTo>
                    <a:pt x="356" y="34"/>
                  </a:lnTo>
                  <a:lnTo>
                    <a:pt x="356" y="34"/>
                  </a:lnTo>
                  <a:lnTo>
                    <a:pt x="357" y="35"/>
                  </a:lnTo>
                  <a:lnTo>
                    <a:pt x="357" y="35"/>
                  </a:lnTo>
                  <a:lnTo>
                    <a:pt x="358" y="36"/>
                  </a:lnTo>
                  <a:lnTo>
                    <a:pt x="358" y="36"/>
                  </a:lnTo>
                  <a:lnTo>
                    <a:pt x="358" y="36"/>
                  </a:lnTo>
                  <a:lnTo>
                    <a:pt x="358" y="36"/>
                  </a:lnTo>
                  <a:lnTo>
                    <a:pt x="359" y="36"/>
                  </a:lnTo>
                  <a:lnTo>
                    <a:pt x="359" y="37"/>
                  </a:lnTo>
                  <a:lnTo>
                    <a:pt x="362" y="37"/>
                  </a:lnTo>
                  <a:lnTo>
                    <a:pt x="363" y="37"/>
                  </a:lnTo>
                  <a:lnTo>
                    <a:pt x="363" y="38"/>
                  </a:lnTo>
                  <a:lnTo>
                    <a:pt x="363" y="38"/>
                  </a:lnTo>
                  <a:lnTo>
                    <a:pt x="363" y="39"/>
                  </a:lnTo>
                  <a:lnTo>
                    <a:pt x="363" y="39"/>
                  </a:lnTo>
                  <a:lnTo>
                    <a:pt x="363" y="40"/>
                  </a:lnTo>
                  <a:lnTo>
                    <a:pt x="363" y="41"/>
                  </a:lnTo>
                  <a:lnTo>
                    <a:pt x="364" y="41"/>
                  </a:lnTo>
                  <a:lnTo>
                    <a:pt x="364" y="42"/>
                  </a:lnTo>
                  <a:lnTo>
                    <a:pt x="365" y="42"/>
                  </a:lnTo>
                  <a:lnTo>
                    <a:pt x="365" y="43"/>
                  </a:lnTo>
                  <a:lnTo>
                    <a:pt x="365" y="44"/>
                  </a:lnTo>
                  <a:lnTo>
                    <a:pt x="365" y="44"/>
                  </a:lnTo>
                  <a:lnTo>
                    <a:pt x="366" y="45"/>
                  </a:lnTo>
                  <a:lnTo>
                    <a:pt x="365" y="45"/>
                  </a:lnTo>
                  <a:lnTo>
                    <a:pt x="366" y="45"/>
                  </a:lnTo>
                  <a:lnTo>
                    <a:pt x="365" y="46"/>
                  </a:lnTo>
                  <a:lnTo>
                    <a:pt x="366" y="46"/>
                  </a:lnTo>
                  <a:lnTo>
                    <a:pt x="366" y="46"/>
                  </a:lnTo>
                  <a:lnTo>
                    <a:pt x="366" y="47"/>
                  </a:lnTo>
                  <a:lnTo>
                    <a:pt x="366" y="47"/>
                  </a:lnTo>
                  <a:lnTo>
                    <a:pt x="367" y="48"/>
                  </a:lnTo>
                  <a:lnTo>
                    <a:pt x="367" y="49"/>
                  </a:lnTo>
                  <a:lnTo>
                    <a:pt x="367" y="49"/>
                  </a:lnTo>
                  <a:lnTo>
                    <a:pt x="367" y="49"/>
                  </a:lnTo>
                  <a:lnTo>
                    <a:pt x="367" y="49"/>
                  </a:lnTo>
                  <a:lnTo>
                    <a:pt x="368" y="50"/>
                  </a:lnTo>
                  <a:lnTo>
                    <a:pt x="368" y="51"/>
                  </a:lnTo>
                  <a:lnTo>
                    <a:pt x="369" y="52"/>
                  </a:lnTo>
                  <a:lnTo>
                    <a:pt x="370" y="51"/>
                  </a:lnTo>
                  <a:lnTo>
                    <a:pt x="370" y="53"/>
                  </a:lnTo>
                  <a:lnTo>
                    <a:pt x="370" y="54"/>
                  </a:lnTo>
                  <a:lnTo>
                    <a:pt x="370" y="54"/>
                  </a:lnTo>
                  <a:lnTo>
                    <a:pt x="372" y="54"/>
                  </a:lnTo>
                  <a:lnTo>
                    <a:pt x="372" y="54"/>
                  </a:lnTo>
                  <a:lnTo>
                    <a:pt x="372" y="54"/>
                  </a:lnTo>
                  <a:lnTo>
                    <a:pt x="372" y="54"/>
                  </a:lnTo>
                  <a:lnTo>
                    <a:pt x="372" y="54"/>
                  </a:lnTo>
                  <a:lnTo>
                    <a:pt x="372" y="55"/>
                  </a:lnTo>
                  <a:lnTo>
                    <a:pt x="372" y="55"/>
                  </a:lnTo>
                  <a:lnTo>
                    <a:pt x="372" y="56"/>
                  </a:lnTo>
                  <a:lnTo>
                    <a:pt x="372" y="57"/>
                  </a:lnTo>
                  <a:lnTo>
                    <a:pt x="372" y="57"/>
                  </a:lnTo>
                  <a:lnTo>
                    <a:pt x="372" y="57"/>
                  </a:lnTo>
                  <a:lnTo>
                    <a:pt x="372" y="58"/>
                  </a:lnTo>
                  <a:lnTo>
                    <a:pt x="372" y="59"/>
                  </a:lnTo>
                  <a:lnTo>
                    <a:pt x="372" y="59"/>
                  </a:lnTo>
                  <a:lnTo>
                    <a:pt x="372" y="60"/>
                  </a:lnTo>
                  <a:lnTo>
                    <a:pt x="373" y="60"/>
                  </a:lnTo>
                  <a:lnTo>
                    <a:pt x="373" y="61"/>
                  </a:lnTo>
                  <a:lnTo>
                    <a:pt x="373" y="61"/>
                  </a:lnTo>
                  <a:lnTo>
                    <a:pt x="374" y="62"/>
                  </a:lnTo>
                  <a:lnTo>
                    <a:pt x="374" y="62"/>
                  </a:lnTo>
                  <a:lnTo>
                    <a:pt x="374" y="62"/>
                  </a:lnTo>
                  <a:lnTo>
                    <a:pt x="375" y="64"/>
                  </a:lnTo>
                  <a:lnTo>
                    <a:pt x="375" y="64"/>
                  </a:lnTo>
                  <a:lnTo>
                    <a:pt x="375" y="64"/>
                  </a:lnTo>
                  <a:lnTo>
                    <a:pt x="376" y="65"/>
                  </a:lnTo>
                  <a:lnTo>
                    <a:pt x="376" y="66"/>
                  </a:lnTo>
                  <a:lnTo>
                    <a:pt x="376" y="66"/>
                  </a:lnTo>
                  <a:lnTo>
                    <a:pt x="376" y="66"/>
                  </a:lnTo>
                  <a:lnTo>
                    <a:pt x="376" y="66"/>
                  </a:lnTo>
                  <a:lnTo>
                    <a:pt x="377" y="67"/>
                  </a:lnTo>
                  <a:lnTo>
                    <a:pt x="378" y="70"/>
                  </a:lnTo>
                  <a:lnTo>
                    <a:pt x="379" y="70"/>
                  </a:lnTo>
                  <a:lnTo>
                    <a:pt x="379" y="71"/>
                  </a:lnTo>
                  <a:lnTo>
                    <a:pt x="379" y="71"/>
                  </a:lnTo>
                  <a:lnTo>
                    <a:pt x="380" y="73"/>
                  </a:lnTo>
                  <a:lnTo>
                    <a:pt x="380" y="74"/>
                  </a:lnTo>
                  <a:lnTo>
                    <a:pt x="380" y="74"/>
                  </a:lnTo>
                  <a:lnTo>
                    <a:pt x="380" y="74"/>
                  </a:lnTo>
                  <a:lnTo>
                    <a:pt x="380" y="75"/>
                  </a:lnTo>
                  <a:lnTo>
                    <a:pt x="380" y="75"/>
                  </a:lnTo>
                  <a:lnTo>
                    <a:pt x="381" y="75"/>
                  </a:lnTo>
                  <a:lnTo>
                    <a:pt x="381" y="76"/>
                  </a:lnTo>
                  <a:lnTo>
                    <a:pt x="381" y="77"/>
                  </a:lnTo>
                  <a:lnTo>
                    <a:pt x="382" y="77"/>
                  </a:lnTo>
                  <a:lnTo>
                    <a:pt x="382" y="78"/>
                  </a:lnTo>
                  <a:lnTo>
                    <a:pt x="383" y="80"/>
                  </a:lnTo>
                  <a:lnTo>
                    <a:pt x="383" y="80"/>
                  </a:lnTo>
                  <a:lnTo>
                    <a:pt x="383" y="81"/>
                  </a:lnTo>
                  <a:lnTo>
                    <a:pt x="383" y="82"/>
                  </a:lnTo>
                  <a:lnTo>
                    <a:pt x="384" y="83"/>
                  </a:lnTo>
                  <a:lnTo>
                    <a:pt x="384" y="84"/>
                  </a:lnTo>
                  <a:lnTo>
                    <a:pt x="385" y="84"/>
                  </a:lnTo>
                  <a:lnTo>
                    <a:pt x="385" y="84"/>
                  </a:lnTo>
                  <a:lnTo>
                    <a:pt x="385" y="86"/>
                  </a:lnTo>
                  <a:lnTo>
                    <a:pt x="385" y="86"/>
                  </a:lnTo>
                  <a:lnTo>
                    <a:pt x="385" y="87"/>
                  </a:lnTo>
                  <a:lnTo>
                    <a:pt x="386" y="88"/>
                  </a:lnTo>
                  <a:lnTo>
                    <a:pt x="386" y="88"/>
                  </a:lnTo>
                  <a:lnTo>
                    <a:pt x="387" y="89"/>
                  </a:lnTo>
                  <a:lnTo>
                    <a:pt x="387" y="89"/>
                  </a:lnTo>
                  <a:lnTo>
                    <a:pt x="387" y="90"/>
                  </a:lnTo>
                  <a:lnTo>
                    <a:pt x="388" y="91"/>
                  </a:lnTo>
                  <a:lnTo>
                    <a:pt x="388" y="92"/>
                  </a:lnTo>
                  <a:lnTo>
                    <a:pt x="389" y="92"/>
                  </a:lnTo>
                  <a:lnTo>
                    <a:pt x="389" y="92"/>
                  </a:lnTo>
                  <a:lnTo>
                    <a:pt x="389" y="93"/>
                  </a:lnTo>
                  <a:lnTo>
                    <a:pt x="389" y="93"/>
                  </a:lnTo>
                  <a:lnTo>
                    <a:pt x="389" y="94"/>
                  </a:lnTo>
                  <a:lnTo>
                    <a:pt x="389" y="94"/>
                  </a:lnTo>
                  <a:lnTo>
                    <a:pt x="389" y="94"/>
                  </a:lnTo>
                  <a:lnTo>
                    <a:pt x="389" y="96"/>
                  </a:lnTo>
                  <a:lnTo>
                    <a:pt x="390" y="96"/>
                  </a:lnTo>
                  <a:lnTo>
                    <a:pt x="390" y="97"/>
                  </a:lnTo>
                  <a:lnTo>
                    <a:pt x="390" y="97"/>
                  </a:lnTo>
                  <a:lnTo>
                    <a:pt x="391" y="99"/>
                  </a:lnTo>
                  <a:lnTo>
                    <a:pt x="391" y="99"/>
                  </a:lnTo>
                  <a:lnTo>
                    <a:pt x="391" y="100"/>
                  </a:lnTo>
                  <a:lnTo>
                    <a:pt x="391" y="101"/>
                  </a:lnTo>
                  <a:lnTo>
                    <a:pt x="392" y="102"/>
                  </a:lnTo>
                  <a:lnTo>
                    <a:pt x="392" y="102"/>
                  </a:lnTo>
                  <a:lnTo>
                    <a:pt x="393" y="102"/>
                  </a:lnTo>
                  <a:lnTo>
                    <a:pt x="393" y="103"/>
                  </a:lnTo>
                  <a:lnTo>
                    <a:pt x="393" y="103"/>
                  </a:lnTo>
                  <a:lnTo>
                    <a:pt x="393" y="104"/>
                  </a:lnTo>
                  <a:lnTo>
                    <a:pt x="393" y="105"/>
                  </a:lnTo>
                  <a:lnTo>
                    <a:pt x="393" y="105"/>
                  </a:lnTo>
                  <a:lnTo>
                    <a:pt x="393" y="108"/>
                  </a:lnTo>
                  <a:lnTo>
                    <a:pt x="393" y="108"/>
                  </a:lnTo>
                  <a:lnTo>
                    <a:pt x="393" y="109"/>
                  </a:lnTo>
                  <a:lnTo>
                    <a:pt x="393" y="110"/>
                  </a:lnTo>
                  <a:lnTo>
                    <a:pt x="393" y="110"/>
                  </a:lnTo>
                  <a:lnTo>
                    <a:pt x="393" y="110"/>
                  </a:lnTo>
                  <a:lnTo>
                    <a:pt x="393" y="110"/>
                  </a:lnTo>
                  <a:lnTo>
                    <a:pt x="393" y="111"/>
                  </a:lnTo>
                  <a:lnTo>
                    <a:pt x="393" y="111"/>
                  </a:lnTo>
                  <a:lnTo>
                    <a:pt x="394" y="111"/>
                  </a:lnTo>
                  <a:lnTo>
                    <a:pt x="394" y="114"/>
                  </a:lnTo>
                  <a:lnTo>
                    <a:pt x="394" y="114"/>
                  </a:lnTo>
                  <a:lnTo>
                    <a:pt x="395" y="114"/>
                  </a:lnTo>
                  <a:lnTo>
                    <a:pt x="395" y="116"/>
                  </a:lnTo>
                  <a:lnTo>
                    <a:pt x="395" y="116"/>
                  </a:lnTo>
                  <a:lnTo>
                    <a:pt x="395" y="117"/>
                  </a:lnTo>
                  <a:lnTo>
                    <a:pt x="395" y="117"/>
                  </a:lnTo>
                  <a:lnTo>
                    <a:pt x="395" y="118"/>
                  </a:lnTo>
                  <a:lnTo>
                    <a:pt x="396" y="118"/>
                  </a:lnTo>
                  <a:lnTo>
                    <a:pt x="396" y="118"/>
                  </a:lnTo>
                  <a:lnTo>
                    <a:pt x="395" y="118"/>
                  </a:lnTo>
                  <a:lnTo>
                    <a:pt x="395" y="119"/>
                  </a:lnTo>
                  <a:lnTo>
                    <a:pt x="395" y="119"/>
                  </a:lnTo>
                  <a:lnTo>
                    <a:pt x="395" y="119"/>
                  </a:lnTo>
                  <a:lnTo>
                    <a:pt x="395" y="123"/>
                  </a:lnTo>
                  <a:lnTo>
                    <a:pt x="395" y="123"/>
                  </a:lnTo>
                  <a:lnTo>
                    <a:pt x="395" y="123"/>
                  </a:lnTo>
                  <a:lnTo>
                    <a:pt x="394" y="124"/>
                  </a:lnTo>
                  <a:lnTo>
                    <a:pt x="394" y="125"/>
                  </a:lnTo>
                  <a:lnTo>
                    <a:pt x="394" y="125"/>
                  </a:lnTo>
                  <a:lnTo>
                    <a:pt x="394" y="125"/>
                  </a:lnTo>
                  <a:lnTo>
                    <a:pt x="394" y="133"/>
                  </a:lnTo>
                  <a:lnTo>
                    <a:pt x="394" y="135"/>
                  </a:lnTo>
                  <a:lnTo>
                    <a:pt x="393" y="135"/>
                  </a:lnTo>
                  <a:lnTo>
                    <a:pt x="393" y="136"/>
                  </a:lnTo>
                  <a:lnTo>
                    <a:pt x="393" y="136"/>
                  </a:lnTo>
                  <a:lnTo>
                    <a:pt x="393" y="138"/>
                  </a:lnTo>
                  <a:lnTo>
                    <a:pt x="393" y="139"/>
                  </a:lnTo>
                  <a:lnTo>
                    <a:pt x="393" y="140"/>
                  </a:lnTo>
                  <a:lnTo>
                    <a:pt x="393" y="140"/>
                  </a:lnTo>
                  <a:lnTo>
                    <a:pt x="393" y="140"/>
                  </a:lnTo>
                  <a:lnTo>
                    <a:pt x="393" y="143"/>
                  </a:lnTo>
                  <a:lnTo>
                    <a:pt x="392" y="144"/>
                  </a:lnTo>
                  <a:lnTo>
                    <a:pt x="392" y="144"/>
                  </a:lnTo>
                  <a:lnTo>
                    <a:pt x="391" y="144"/>
                  </a:lnTo>
                  <a:lnTo>
                    <a:pt x="389" y="144"/>
                  </a:lnTo>
                  <a:lnTo>
                    <a:pt x="389" y="144"/>
                  </a:lnTo>
                  <a:lnTo>
                    <a:pt x="388" y="145"/>
                  </a:lnTo>
                  <a:lnTo>
                    <a:pt x="387" y="145"/>
                  </a:lnTo>
                  <a:lnTo>
                    <a:pt x="387" y="145"/>
                  </a:lnTo>
                  <a:lnTo>
                    <a:pt x="387" y="145"/>
                  </a:lnTo>
                  <a:lnTo>
                    <a:pt x="387" y="146"/>
                  </a:lnTo>
                  <a:lnTo>
                    <a:pt x="386" y="146"/>
                  </a:lnTo>
                  <a:lnTo>
                    <a:pt x="386" y="145"/>
                  </a:lnTo>
                  <a:lnTo>
                    <a:pt x="385" y="145"/>
                  </a:lnTo>
                  <a:lnTo>
                    <a:pt x="385" y="146"/>
                  </a:lnTo>
                  <a:lnTo>
                    <a:pt x="385" y="147"/>
                  </a:lnTo>
                  <a:lnTo>
                    <a:pt x="384" y="147"/>
                  </a:lnTo>
                  <a:lnTo>
                    <a:pt x="384" y="147"/>
                  </a:lnTo>
                  <a:lnTo>
                    <a:pt x="384" y="148"/>
                  </a:lnTo>
                  <a:lnTo>
                    <a:pt x="383" y="148"/>
                  </a:lnTo>
                  <a:lnTo>
                    <a:pt x="383" y="149"/>
                  </a:lnTo>
                  <a:lnTo>
                    <a:pt x="382" y="149"/>
                  </a:lnTo>
                  <a:lnTo>
                    <a:pt x="381" y="149"/>
                  </a:lnTo>
                  <a:lnTo>
                    <a:pt x="381" y="150"/>
                  </a:lnTo>
                  <a:lnTo>
                    <a:pt x="381" y="150"/>
                  </a:lnTo>
                  <a:lnTo>
                    <a:pt x="380" y="152"/>
                  </a:lnTo>
                  <a:lnTo>
                    <a:pt x="380" y="152"/>
                  </a:lnTo>
                  <a:lnTo>
                    <a:pt x="379" y="153"/>
                  </a:lnTo>
                  <a:lnTo>
                    <a:pt x="379" y="153"/>
                  </a:lnTo>
                  <a:lnTo>
                    <a:pt x="377" y="153"/>
                  </a:lnTo>
                  <a:lnTo>
                    <a:pt x="377" y="153"/>
                  </a:lnTo>
                  <a:lnTo>
                    <a:pt x="377" y="154"/>
                  </a:lnTo>
                  <a:lnTo>
                    <a:pt x="377" y="154"/>
                  </a:lnTo>
                  <a:lnTo>
                    <a:pt x="377" y="154"/>
                  </a:lnTo>
                  <a:lnTo>
                    <a:pt x="377" y="155"/>
                  </a:lnTo>
                  <a:lnTo>
                    <a:pt x="376" y="155"/>
                  </a:lnTo>
                  <a:lnTo>
                    <a:pt x="375" y="155"/>
                  </a:lnTo>
                  <a:lnTo>
                    <a:pt x="374" y="157"/>
                  </a:lnTo>
                  <a:lnTo>
                    <a:pt x="373" y="157"/>
                  </a:lnTo>
                  <a:lnTo>
                    <a:pt x="373" y="158"/>
                  </a:lnTo>
                  <a:lnTo>
                    <a:pt x="372" y="158"/>
                  </a:lnTo>
                  <a:lnTo>
                    <a:pt x="372" y="158"/>
                  </a:lnTo>
                  <a:lnTo>
                    <a:pt x="372" y="159"/>
                  </a:lnTo>
                  <a:lnTo>
                    <a:pt x="372" y="159"/>
                  </a:lnTo>
                  <a:lnTo>
                    <a:pt x="371" y="160"/>
                  </a:lnTo>
                  <a:lnTo>
                    <a:pt x="370" y="160"/>
                  </a:lnTo>
                  <a:lnTo>
                    <a:pt x="370" y="160"/>
                  </a:lnTo>
                  <a:lnTo>
                    <a:pt x="369" y="160"/>
                  </a:lnTo>
                  <a:lnTo>
                    <a:pt x="369" y="161"/>
                  </a:lnTo>
                  <a:lnTo>
                    <a:pt x="369" y="161"/>
                  </a:lnTo>
                  <a:lnTo>
                    <a:pt x="368" y="162"/>
                  </a:lnTo>
                  <a:lnTo>
                    <a:pt x="367" y="162"/>
                  </a:lnTo>
                  <a:lnTo>
                    <a:pt x="367" y="162"/>
                  </a:lnTo>
                  <a:lnTo>
                    <a:pt x="367" y="162"/>
                  </a:lnTo>
                  <a:lnTo>
                    <a:pt x="367" y="162"/>
                  </a:lnTo>
                  <a:lnTo>
                    <a:pt x="367" y="162"/>
                  </a:lnTo>
                  <a:lnTo>
                    <a:pt x="367" y="163"/>
                  </a:lnTo>
                  <a:lnTo>
                    <a:pt x="367" y="163"/>
                  </a:lnTo>
                  <a:lnTo>
                    <a:pt x="366" y="163"/>
                  </a:lnTo>
                  <a:lnTo>
                    <a:pt x="366" y="163"/>
                  </a:lnTo>
                  <a:lnTo>
                    <a:pt x="366" y="164"/>
                  </a:lnTo>
                  <a:lnTo>
                    <a:pt x="365" y="164"/>
                  </a:lnTo>
                  <a:lnTo>
                    <a:pt x="365" y="165"/>
                  </a:lnTo>
                  <a:lnTo>
                    <a:pt x="364" y="166"/>
                  </a:lnTo>
                  <a:lnTo>
                    <a:pt x="364" y="166"/>
                  </a:lnTo>
                  <a:lnTo>
                    <a:pt x="363" y="166"/>
                  </a:lnTo>
                  <a:lnTo>
                    <a:pt x="362" y="166"/>
                  </a:lnTo>
                  <a:lnTo>
                    <a:pt x="362" y="167"/>
                  </a:lnTo>
                  <a:lnTo>
                    <a:pt x="362" y="168"/>
                  </a:lnTo>
                  <a:lnTo>
                    <a:pt x="363" y="168"/>
                  </a:lnTo>
                  <a:lnTo>
                    <a:pt x="363" y="169"/>
                  </a:lnTo>
                  <a:lnTo>
                    <a:pt x="361" y="169"/>
                  </a:lnTo>
                  <a:lnTo>
                    <a:pt x="360" y="170"/>
                  </a:lnTo>
                  <a:lnTo>
                    <a:pt x="359" y="170"/>
                  </a:lnTo>
                  <a:lnTo>
                    <a:pt x="359" y="170"/>
                  </a:lnTo>
                  <a:lnTo>
                    <a:pt x="360" y="170"/>
                  </a:lnTo>
                  <a:lnTo>
                    <a:pt x="360" y="170"/>
                  </a:lnTo>
                  <a:lnTo>
                    <a:pt x="359" y="170"/>
                  </a:lnTo>
                  <a:lnTo>
                    <a:pt x="359" y="170"/>
                  </a:lnTo>
                  <a:lnTo>
                    <a:pt x="359" y="170"/>
                  </a:lnTo>
                  <a:lnTo>
                    <a:pt x="359" y="171"/>
                  </a:lnTo>
                  <a:lnTo>
                    <a:pt x="359" y="171"/>
                  </a:lnTo>
                  <a:lnTo>
                    <a:pt x="359" y="171"/>
                  </a:lnTo>
                  <a:lnTo>
                    <a:pt x="359" y="171"/>
                  </a:lnTo>
                  <a:lnTo>
                    <a:pt x="358" y="172"/>
                  </a:lnTo>
                  <a:lnTo>
                    <a:pt x="358" y="173"/>
                  </a:lnTo>
                  <a:lnTo>
                    <a:pt x="358" y="173"/>
                  </a:lnTo>
                  <a:lnTo>
                    <a:pt x="358" y="174"/>
                  </a:lnTo>
                  <a:lnTo>
                    <a:pt x="357" y="174"/>
                  </a:lnTo>
                  <a:lnTo>
                    <a:pt x="357" y="175"/>
                  </a:lnTo>
                  <a:lnTo>
                    <a:pt x="356" y="175"/>
                  </a:lnTo>
                  <a:lnTo>
                    <a:pt x="356" y="175"/>
                  </a:lnTo>
                  <a:lnTo>
                    <a:pt x="355" y="175"/>
                  </a:lnTo>
                  <a:lnTo>
                    <a:pt x="355" y="175"/>
                  </a:lnTo>
                  <a:lnTo>
                    <a:pt x="355" y="176"/>
                  </a:lnTo>
                  <a:lnTo>
                    <a:pt x="355" y="176"/>
                  </a:lnTo>
                  <a:lnTo>
                    <a:pt x="356" y="176"/>
                  </a:lnTo>
                  <a:lnTo>
                    <a:pt x="356" y="176"/>
                  </a:lnTo>
                  <a:lnTo>
                    <a:pt x="355" y="176"/>
                  </a:lnTo>
                  <a:lnTo>
                    <a:pt x="355" y="178"/>
                  </a:lnTo>
                  <a:lnTo>
                    <a:pt x="355" y="178"/>
                  </a:lnTo>
                  <a:lnTo>
                    <a:pt x="354" y="178"/>
                  </a:lnTo>
                  <a:lnTo>
                    <a:pt x="354" y="179"/>
                  </a:lnTo>
                  <a:lnTo>
                    <a:pt x="354" y="179"/>
                  </a:lnTo>
                  <a:lnTo>
                    <a:pt x="354" y="179"/>
                  </a:lnTo>
                  <a:lnTo>
                    <a:pt x="353" y="179"/>
                  </a:lnTo>
                  <a:lnTo>
                    <a:pt x="353" y="180"/>
                  </a:lnTo>
                  <a:lnTo>
                    <a:pt x="353" y="180"/>
                  </a:lnTo>
                  <a:lnTo>
                    <a:pt x="352" y="180"/>
                  </a:lnTo>
                  <a:lnTo>
                    <a:pt x="353" y="181"/>
                  </a:lnTo>
                  <a:lnTo>
                    <a:pt x="352" y="182"/>
                  </a:lnTo>
                  <a:lnTo>
                    <a:pt x="352" y="183"/>
                  </a:lnTo>
                  <a:lnTo>
                    <a:pt x="352" y="183"/>
                  </a:lnTo>
                  <a:lnTo>
                    <a:pt x="351" y="183"/>
                  </a:lnTo>
                  <a:lnTo>
                    <a:pt x="351" y="183"/>
                  </a:lnTo>
                  <a:lnTo>
                    <a:pt x="350" y="183"/>
                  </a:lnTo>
                  <a:lnTo>
                    <a:pt x="351" y="183"/>
                  </a:lnTo>
                  <a:lnTo>
                    <a:pt x="350" y="183"/>
                  </a:lnTo>
                  <a:lnTo>
                    <a:pt x="350" y="184"/>
                  </a:lnTo>
                  <a:lnTo>
                    <a:pt x="350" y="184"/>
                  </a:lnTo>
                  <a:lnTo>
                    <a:pt x="350" y="184"/>
                  </a:lnTo>
                  <a:lnTo>
                    <a:pt x="350" y="184"/>
                  </a:lnTo>
                  <a:lnTo>
                    <a:pt x="350" y="185"/>
                  </a:lnTo>
                  <a:lnTo>
                    <a:pt x="350" y="185"/>
                  </a:lnTo>
                  <a:lnTo>
                    <a:pt x="350" y="185"/>
                  </a:lnTo>
                  <a:lnTo>
                    <a:pt x="350" y="186"/>
                  </a:lnTo>
                  <a:lnTo>
                    <a:pt x="350" y="186"/>
                  </a:lnTo>
                  <a:lnTo>
                    <a:pt x="350" y="186"/>
                  </a:lnTo>
                  <a:lnTo>
                    <a:pt x="350" y="187"/>
                  </a:lnTo>
                  <a:lnTo>
                    <a:pt x="350" y="188"/>
                  </a:lnTo>
                  <a:lnTo>
                    <a:pt x="347" y="190"/>
                  </a:lnTo>
                  <a:lnTo>
                    <a:pt x="346" y="192"/>
                  </a:lnTo>
                  <a:lnTo>
                    <a:pt x="344" y="193"/>
                  </a:lnTo>
                  <a:lnTo>
                    <a:pt x="343" y="195"/>
                  </a:lnTo>
                  <a:lnTo>
                    <a:pt x="342" y="195"/>
                  </a:lnTo>
                  <a:lnTo>
                    <a:pt x="342" y="195"/>
                  </a:lnTo>
                  <a:lnTo>
                    <a:pt x="342" y="196"/>
                  </a:lnTo>
                  <a:lnTo>
                    <a:pt x="342" y="196"/>
                  </a:lnTo>
                  <a:lnTo>
                    <a:pt x="343" y="196"/>
                  </a:lnTo>
                  <a:lnTo>
                    <a:pt x="343" y="195"/>
                  </a:lnTo>
                  <a:lnTo>
                    <a:pt x="345" y="193"/>
                  </a:lnTo>
                  <a:lnTo>
                    <a:pt x="346" y="192"/>
                  </a:lnTo>
                  <a:lnTo>
                    <a:pt x="347" y="190"/>
                  </a:lnTo>
                  <a:lnTo>
                    <a:pt x="348" y="190"/>
                  </a:lnTo>
                  <a:lnTo>
                    <a:pt x="348" y="191"/>
                  </a:lnTo>
                  <a:lnTo>
                    <a:pt x="349" y="192"/>
                  </a:lnTo>
                  <a:lnTo>
                    <a:pt x="348" y="192"/>
                  </a:lnTo>
                  <a:lnTo>
                    <a:pt x="348" y="193"/>
                  </a:lnTo>
                  <a:lnTo>
                    <a:pt x="348" y="194"/>
                  </a:lnTo>
                  <a:lnTo>
                    <a:pt x="347" y="195"/>
                  </a:lnTo>
                  <a:lnTo>
                    <a:pt x="347" y="195"/>
                  </a:lnTo>
                  <a:lnTo>
                    <a:pt x="348" y="195"/>
                  </a:lnTo>
                  <a:lnTo>
                    <a:pt x="348" y="195"/>
                  </a:lnTo>
                  <a:lnTo>
                    <a:pt x="350" y="195"/>
                  </a:lnTo>
                  <a:lnTo>
                    <a:pt x="350" y="195"/>
                  </a:lnTo>
                  <a:lnTo>
                    <a:pt x="349" y="196"/>
                  </a:lnTo>
                  <a:lnTo>
                    <a:pt x="349" y="196"/>
                  </a:lnTo>
                  <a:lnTo>
                    <a:pt x="350" y="196"/>
                  </a:lnTo>
                  <a:lnTo>
                    <a:pt x="350" y="196"/>
                  </a:lnTo>
                  <a:lnTo>
                    <a:pt x="350" y="196"/>
                  </a:lnTo>
                  <a:lnTo>
                    <a:pt x="351" y="196"/>
                  </a:lnTo>
                  <a:lnTo>
                    <a:pt x="351" y="196"/>
                  </a:lnTo>
                  <a:lnTo>
                    <a:pt x="351" y="196"/>
                  </a:lnTo>
                  <a:lnTo>
                    <a:pt x="352" y="198"/>
                  </a:lnTo>
                  <a:lnTo>
                    <a:pt x="353" y="198"/>
                  </a:lnTo>
                  <a:lnTo>
                    <a:pt x="353" y="196"/>
                  </a:lnTo>
                  <a:lnTo>
                    <a:pt x="354" y="196"/>
                  </a:lnTo>
                  <a:lnTo>
                    <a:pt x="354" y="198"/>
                  </a:lnTo>
                  <a:lnTo>
                    <a:pt x="355" y="197"/>
                  </a:lnTo>
                  <a:lnTo>
                    <a:pt x="356" y="196"/>
                  </a:lnTo>
                  <a:lnTo>
                    <a:pt x="356" y="196"/>
                  </a:lnTo>
                  <a:lnTo>
                    <a:pt x="357" y="196"/>
                  </a:lnTo>
                  <a:lnTo>
                    <a:pt x="357" y="197"/>
                  </a:lnTo>
                  <a:lnTo>
                    <a:pt x="359" y="200"/>
                  </a:lnTo>
                  <a:lnTo>
                    <a:pt x="359" y="200"/>
                  </a:lnTo>
                  <a:lnTo>
                    <a:pt x="359" y="199"/>
                  </a:lnTo>
                  <a:lnTo>
                    <a:pt x="360" y="199"/>
                  </a:lnTo>
                  <a:lnTo>
                    <a:pt x="360" y="200"/>
                  </a:lnTo>
                  <a:lnTo>
                    <a:pt x="360" y="201"/>
                  </a:lnTo>
                  <a:lnTo>
                    <a:pt x="360" y="202"/>
                  </a:lnTo>
                  <a:lnTo>
                    <a:pt x="361" y="202"/>
                  </a:lnTo>
                  <a:lnTo>
                    <a:pt x="361" y="202"/>
                  </a:lnTo>
                  <a:lnTo>
                    <a:pt x="361" y="202"/>
                  </a:lnTo>
                  <a:lnTo>
                    <a:pt x="362" y="202"/>
                  </a:lnTo>
                  <a:lnTo>
                    <a:pt x="363" y="202"/>
                  </a:lnTo>
                  <a:lnTo>
                    <a:pt x="363" y="203"/>
                  </a:lnTo>
                  <a:lnTo>
                    <a:pt x="363" y="203"/>
                  </a:lnTo>
                  <a:lnTo>
                    <a:pt x="363" y="203"/>
                  </a:lnTo>
                  <a:lnTo>
                    <a:pt x="364" y="203"/>
                  </a:lnTo>
                  <a:lnTo>
                    <a:pt x="364" y="203"/>
                  </a:lnTo>
                  <a:lnTo>
                    <a:pt x="364" y="203"/>
                  </a:lnTo>
                  <a:lnTo>
                    <a:pt x="364" y="203"/>
                  </a:lnTo>
                  <a:lnTo>
                    <a:pt x="364" y="202"/>
                  </a:lnTo>
                  <a:lnTo>
                    <a:pt x="365" y="203"/>
                  </a:lnTo>
                  <a:lnTo>
                    <a:pt x="365" y="203"/>
                  </a:lnTo>
                  <a:lnTo>
                    <a:pt x="365" y="203"/>
                  </a:lnTo>
                  <a:lnTo>
                    <a:pt x="365" y="204"/>
                  </a:lnTo>
                  <a:lnTo>
                    <a:pt x="366" y="204"/>
                  </a:lnTo>
                  <a:lnTo>
                    <a:pt x="366" y="204"/>
                  </a:lnTo>
                  <a:lnTo>
                    <a:pt x="366" y="204"/>
                  </a:lnTo>
                  <a:lnTo>
                    <a:pt x="366" y="204"/>
                  </a:lnTo>
                  <a:lnTo>
                    <a:pt x="366" y="204"/>
                  </a:lnTo>
                  <a:lnTo>
                    <a:pt x="366" y="205"/>
                  </a:lnTo>
                  <a:lnTo>
                    <a:pt x="367" y="205"/>
                  </a:lnTo>
                  <a:lnTo>
                    <a:pt x="367" y="205"/>
                  </a:lnTo>
                  <a:lnTo>
                    <a:pt x="366" y="205"/>
                  </a:lnTo>
                  <a:lnTo>
                    <a:pt x="366" y="205"/>
                  </a:lnTo>
                  <a:lnTo>
                    <a:pt x="367" y="205"/>
                  </a:lnTo>
                  <a:lnTo>
                    <a:pt x="367" y="205"/>
                  </a:lnTo>
                  <a:lnTo>
                    <a:pt x="367" y="206"/>
                  </a:lnTo>
                  <a:lnTo>
                    <a:pt x="367" y="206"/>
                  </a:lnTo>
                  <a:lnTo>
                    <a:pt x="367" y="207"/>
                  </a:lnTo>
                  <a:lnTo>
                    <a:pt x="367" y="209"/>
                  </a:lnTo>
                  <a:lnTo>
                    <a:pt x="368" y="209"/>
                  </a:lnTo>
                  <a:lnTo>
                    <a:pt x="369" y="209"/>
                  </a:lnTo>
                  <a:lnTo>
                    <a:pt x="368" y="210"/>
                  </a:lnTo>
                  <a:lnTo>
                    <a:pt x="369" y="210"/>
                  </a:lnTo>
                  <a:lnTo>
                    <a:pt x="369" y="210"/>
                  </a:lnTo>
                  <a:lnTo>
                    <a:pt x="370" y="211"/>
                  </a:lnTo>
                  <a:lnTo>
                    <a:pt x="371" y="211"/>
                  </a:lnTo>
                  <a:lnTo>
                    <a:pt x="371" y="213"/>
                  </a:lnTo>
                  <a:lnTo>
                    <a:pt x="371" y="214"/>
                  </a:lnTo>
                  <a:lnTo>
                    <a:pt x="372" y="214"/>
                  </a:lnTo>
                  <a:lnTo>
                    <a:pt x="372" y="214"/>
                  </a:lnTo>
                  <a:lnTo>
                    <a:pt x="372" y="215"/>
                  </a:lnTo>
                  <a:lnTo>
                    <a:pt x="372" y="217"/>
                  </a:lnTo>
                  <a:lnTo>
                    <a:pt x="372" y="217"/>
                  </a:lnTo>
                  <a:lnTo>
                    <a:pt x="372" y="217"/>
                  </a:lnTo>
                  <a:lnTo>
                    <a:pt x="373" y="217"/>
                  </a:lnTo>
                  <a:lnTo>
                    <a:pt x="373" y="218"/>
                  </a:lnTo>
                  <a:lnTo>
                    <a:pt x="374" y="218"/>
                  </a:lnTo>
                  <a:lnTo>
                    <a:pt x="374" y="218"/>
                  </a:lnTo>
                  <a:lnTo>
                    <a:pt x="374" y="218"/>
                  </a:lnTo>
                  <a:lnTo>
                    <a:pt x="375" y="218"/>
                  </a:lnTo>
                  <a:lnTo>
                    <a:pt x="376" y="218"/>
                  </a:lnTo>
                  <a:lnTo>
                    <a:pt x="376" y="218"/>
                  </a:lnTo>
                  <a:lnTo>
                    <a:pt x="376" y="218"/>
                  </a:lnTo>
                  <a:lnTo>
                    <a:pt x="376" y="218"/>
                  </a:lnTo>
                  <a:lnTo>
                    <a:pt x="376" y="218"/>
                  </a:lnTo>
                  <a:lnTo>
                    <a:pt x="377" y="218"/>
                  </a:lnTo>
                  <a:lnTo>
                    <a:pt x="377" y="218"/>
                  </a:lnTo>
                  <a:lnTo>
                    <a:pt x="377" y="218"/>
                  </a:lnTo>
                  <a:lnTo>
                    <a:pt x="378" y="218"/>
                  </a:lnTo>
                  <a:lnTo>
                    <a:pt x="379" y="219"/>
                  </a:lnTo>
                  <a:lnTo>
                    <a:pt x="380" y="219"/>
                  </a:lnTo>
                  <a:lnTo>
                    <a:pt x="380" y="219"/>
                  </a:lnTo>
                  <a:lnTo>
                    <a:pt x="381" y="218"/>
                  </a:lnTo>
                  <a:lnTo>
                    <a:pt x="383" y="218"/>
                  </a:lnTo>
                  <a:lnTo>
                    <a:pt x="384" y="218"/>
                  </a:lnTo>
                  <a:lnTo>
                    <a:pt x="384" y="218"/>
                  </a:lnTo>
                  <a:lnTo>
                    <a:pt x="384" y="218"/>
                  </a:lnTo>
                  <a:lnTo>
                    <a:pt x="380" y="231"/>
                  </a:lnTo>
                  <a:lnTo>
                    <a:pt x="382" y="235"/>
                  </a:lnTo>
                  <a:lnTo>
                    <a:pt x="382" y="236"/>
                  </a:lnTo>
                  <a:lnTo>
                    <a:pt x="369" y="245"/>
                  </a:lnTo>
                  <a:lnTo>
                    <a:pt x="365" y="245"/>
                  </a:lnTo>
                  <a:lnTo>
                    <a:pt x="361" y="244"/>
                  </a:lnTo>
                  <a:lnTo>
                    <a:pt x="352" y="249"/>
                  </a:lnTo>
                  <a:lnTo>
                    <a:pt x="346" y="250"/>
                  </a:lnTo>
                  <a:lnTo>
                    <a:pt x="345" y="252"/>
                  </a:lnTo>
                  <a:lnTo>
                    <a:pt x="346" y="260"/>
                  </a:lnTo>
                  <a:lnTo>
                    <a:pt x="344" y="263"/>
                  </a:lnTo>
                  <a:lnTo>
                    <a:pt x="341" y="266"/>
                  </a:lnTo>
                  <a:lnTo>
                    <a:pt x="336" y="266"/>
                  </a:lnTo>
                  <a:lnTo>
                    <a:pt x="328" y="263"/>
                  </a:lnTo>
                  <a:lnTo>
                    <a:pt x="322" y="266"/>
                  </a:lnTo>
                  <a:lnTo>
                    <a:pt x="320" y="265"/>
                  </a:lnTo>
                  <a:lnTo>
                    <a:pt x="313" y="268"/>
                  </a:lnTo>
                  <a:lnTo>
                    <a:pt x="309" y="266"/>
                  </a:lnTo>
                  <a:lnTo>
                    <a:pt x="306" y="267"/>
                  </a:lnTo>
                  <a:lnTo>
                    <a:pt x="302" y="263"/>
                  </a:lnTo>
                  <a:lnTo>
                    <a:pt x="293" y="266"/>
                  </a:lnTo>
                  <a:lnTo>
                    <a:pt x="284" y="261"/>
                  </a:lnTo>
                  <a:lnTo>
                    <a:pt x="269" y="269"/>
                  </a:lnTo>
                  <a:lnTo>
                    <a:pt x="263" y="269"/>
                  </a:lnTo>
                  <a:lnTo>
                    <a:pt x="259" y="267"/>
                  </a:lnTo>
                  <a:lnTo>
                    <a:pt x="254" y="269"/>
                  </a:lnTo>
                  <a:lnTo>
                    <a:pt x="257" y="272"/>
                  </a:lnTo>
                  <a:lnTo>
                    <a:pt x="259" y="277"/>
                  </a:lnTo>
                  <a:lnTo>
                    <a:pt x="257" y="287"/>
                  </a:lnTo>
                  <a:lnTo>
                    <a:pt x="259" y="289"/>
                  </a:lnTo>
                  <a:lnTo>
                    <a:pt x="267" y="288"/>
                  </a:lnTo>
                  <a:lnTo>
                    <a:pt x="267" y="292"/>
                  </a:lnTo>
                  <a:lnTo>
                    <a:pt x="270" y="296"/>
                  </a:lnTo>
                  <a:lnTo>
                    <a:pt x="268" y="303"/>
                  </a:lnTo>
                  <a:lnTo>
                    <a:pt x="278" y="309"/>
                  </a:lnTo>
                  <a:lnTo>
                    <a:pt x="281" y="318"/>
                  </a:lnTo>
                  <a:lnTo>
                    <a:pt x="280" y="321"/>
                  </a:lnTo>
                  <a:lnTo>
                    <a:pt x="272" y="331"/>
                  </a:lnTo>
                  <a:lnTo>
                    <a:pt x="267" y="335"/>
                  </a:lnTo>
                  <a:lnTo>
                    <a:pt x="265" y="339"/>
                  </a:lnTo>
                  <a:lnTo>
                    <a:pt x="255" y="343"/>
                  </a:lnTo>
                  <a:lnTo>
                    <a:pt x="255" y="348"/>
                  </a:lnTo>
                  <a:lnTo>
                    <a:pt x="259" y="354"/>
                  </a:lnTo>
                  <a:lnTo>
                    <a:pt x="259" y="358"/>
                  </a:lnTo>
                  <a:lnTo>
                    <a:pt x="252" y="360"/>
                  </a:lnTo>
                  <a:lnTo>
                    <a:pt x="249" y="365"/>
                  </a:lnTo>
                  <a:lnTo>
                    <a:pt x="249" y="371"/>
                  </a:lnTo>
                  <a:lnTo>
                    <a:pt x="247" y="374"/>
                  </a:lnTo>
                  <a:lnTo>
                    <a:pt x="246" y="375"/>
                  </a:lnTo>
                  <a:lnTo>
                    <a:pt x="243" y="375"/>
                  </a:lnTo>
                  <a:lnTo>
                    <a:pt x="240" y="370"/>
                  </a:lnTo>
                  <a:lnTo>
                    <a:pt x="237" y="370"/>
                  </a:lnTo>
                  <a:lnTo>
                    <a:pt x="229" y="372"/>
                  </a:lnTo>
                  <a:lnTo>
                    <a:pt x="228" y="374"/>
                  </a:lnTo>
                  <a:lnTo>
                    <a:pt x="230" y="378"/>
                  </a:lnTo>
                  <a:lnTo>
                    <a:pt x="230" y="383"/>
                  </a:lnTo>
                  <a:lnTo>
                    <a:pt x="227" y="390"/>
                  </a:lnTo>
                  <a:lnTo>
                    <a:pt x="227" y="390"/>
                  </a:lnTo>
                  <a:lnTo>
                    <a:pt x="215" y="398"/>
                  </a:lnTo>
                  <a:lnTo>
                    <a:pt x="209" y="398"/>
                  </a:lnTo>
                  <a:lnTo>
                    <a:pt x="207" y="402"/>
                  </a:lnTo>
                  <a:lnTo>
                    <a:pt x="202" y="401"/>
                  </a:lnTo>
                  <a:lnTo>
                    <a:pt x="201" y="403"/>
                  </a:lnTo>
                  <a:lnTo>
                    <a:pt x="201" y="404"/>
                  </a:lnTo>
                  <a:lnTo>
                    <a:pt x="198" y="408"/>
                  </a:lnTo>
                  <a:lnTo>
                    <a:pt x="189" y="411"/>
                  </a:lnTo>
                  <a:lnTo>
                    <a:pt x="189" y="413"/>
                  </a:lnTo>
                  <a:lnTo>
                    <a:pt x="192" y="414"/>
                  </a:lnTo>
                  <a:lnTo>
                    <a:pt x="194" y="419"/>
                  </a:lnTo>
                  <a:lnTo>
                    <a:pt x="198" y="422"/>
                  </a:lnTo>
                  <a:lnTo>
                    <a:pt x="198" y="425"/>
                  </a:lnTo>
                  <a:lnTo>
                    <a:pt x="197" y="426"/>
                  </a:lnTo>
                  <a:lnTo>
                    <a:pt x="194" y="426"/>
                  </a:lnTo>
                  <a:lnTo>
                    <a:pt x="194" y="431"/>
                  </a:lnTo>
                  <a:lnTo>
                    <a:pt x="188" y="437"/>
                  </a:lnTo>
                  <a:lnTo>
                    <a:pt x="186" y="437"/>
                  </a:lnTo>
                  <a:lnTo>
                    <a:pt x="180" y="422"/>
                  </a:lnTo>
                  <a:lnTo>
                    <a:pt x="178" y="422"/>
                  </a:lnTo>
                  <a:lnTo>
                    <a:pt x="171" y="425"/>
                  </a:lnTo>
                  <a:lnTo>
                    <a:pt x="166" y="425"/>
                  </a:lnTo>
                  <a:lnTo>
                    <a:pt x="163" y="427"/>
                  </a:lnTo>
                  <a:lnTo>
                    <a:pt x="154" y="430"/>
                  </a:lnTo>
                  <a:lnTo>
                    <a:pt x="150" y="433"/>
                  </a:lnTo>
                  <a:lnTo>
                    <a:pt x="146" y="437"/>
                  </a:lnTo>
                  <a:lnTo>
                    <a:pt x="151" y="439"/>
                  </a:lnTo>
                  <a:lnTo>
                    <a:pt x="150" y="440"/>
                  </a:lnTo>
                  <a:lnTo>
                    <a:pt x="146" y="445"/>
                  </a:lnTo>
                  <a:lnTo>
                    <a:pt x="142" y="445"/>
                  </a:lnTo>
                  <a:lnTo>
                    <a:pt x="139" y="448"/>
                  </a:lnTo>
                  <a:lnTo>
                    <a:pt x="130" y="448"/>
                  </a:lnTo>
                  <a:lnTo>
                    <a:pt x="127" y="448"/>
                  </a:lnTo>
                  <a:lnTo>
                    <a:pt x="125" y="448"/>
                  </a:lnTo>
                  <a:lnTo>
                    <a:pt x="121" y="434"/>
                  </a:lnTo>
                  <a:lnTo>
                    <a:pt x="120" y="431"/>
                  </a:lnTo>
                  <a:lnTo>
                    <a:pt x="120" y="422"/>
                  </a:lnTo>
                  <a:lnTo>
                    <a:pt x="118" y="421"/>
                  </a:lnTo>
                  <a:lnTo>
                    <a:pt x="124" y="418"/>
                  </a:lnTo>
                  <a:lnTo>
                    <a:pt x="129" y="417"/>
                  </a:lnTo>
                  <a:lnTo>
                    <a:pt x="130" y="416"/>
                  </a:lnTo>
                  <a:lnTo>
                    <a:pt x="115" y="398"/>
                  </a:lnTo>
                  <a:lnTo>
                    <a:pt x="115" y="398"/>
                  </a:lnTo>
                  <a:lnTo>
                    <a:pt x="116" y="396"/>
                  </a:lnTo>
                  <a:lnTo>
                    <a:pt x="119" y="393"/>
                  </a:lnTo>
                  <a:lnTo>
                    <a:pt x="128" y="389"/>
                  </a:lnTo>
                  <a:lnTo>
                    <a:pt x="129" y="387"/>
                  </a:lnTo>
                  <a:lnTo>
                    <a:pt x="125" y="383"/>
                  </a:lnTo>
                  <a:lnTo>
                    <a:pt x="125" y="380"/>
                  </a:lnTo>
                  <a:lnTo>
                    <a:pt x="135" y="374"/>
                  </a:lnTo>
                  <a:lnTo>
                    <a:pt x="134" y="368"/>
                  </a:lnTo>
                  <a:lnTo>
                    <a:pt x="132" y="365"/>
                  </a:lnTo>
                  <a:lnTo>
                    <a:pt x="136" y="361"/>
                  </a:lnTo>
                  <a:lnTo>
                    <a:pt x="135" y="359"/>
                  </a:lnTo>
                  <a:lnTo>
                    <a:pt x="129" y="358"/>
                  </a:lnTo>
                  <a:lnTo>
                    <a:pt x="128" y="356"/>
                  </a:lnTo>
                  <a:lnTo>
                    <a:pt x="131" y="353"/>
                  </a:lnTo>
                  <a:lnTo>
                    <a:pt x="139" y="350"/>
                  </a:lnTo>
                  <a:lnTo>
                    <a:pt x="142" y="348"/>
                  </a:lnTo>
                  <a:lnTo>
                    <a:pt x="142" y="345"/>
                  </a:lnTo>
                  <a:lnTo>
                    <a:pt x="138" y="339"/>
                  </a:lnTo>
                  <a:lnTo>
                    <a:pt x="134" y="329"/>
                  </a:lnTo>
                  <a:lnTo>
                    <a:pt x="129" y="326"/>
                  </a:lnTo>
                  <a:lnTo>
                    <a:pt x="120" y="312"/>
                  </a:lnTo>
                  <a:lnTo>
                    <a:pt x="103" y="303"/>
                  </a:lnTo>
                  <a:lnTo>
                    <a:pt x="102" y="300"/>
                  </a:lnTo>
                  <a:lnTo>
                    <a:pt x="100" y="296"/>
                  </a:lnTo>
                  <a:lnTo>
                    <a:pt x="87" y="291"/>
                  </a:lnTo>
                  <a:lnTo>
                    <a:pt x="83" y="286"/>
                  </a:lnTo>
                  <a:lnTo>
                    <a:pt x="78" y="284"/>
                  </a:lnTo>
                  <a:lnTo>
                    <a:pt x="79" y="279"/>
                  </a:lnTo>
                  <a:lnTo>
                    <a:pt x="76" y="273"/>
                  </a:lnTo>
                  <a:lnTo>
                    <a:pt x="80" y="271"/>
                  </a:lnTo>
                  <a:lnTo>
                    <a:pt x="81" y="268"/>
                  </a:lnTo>
                  <a:lnTo>
                    <a:pt x="72" y="258"/>
                  </a:lnTo>
                  <a:lnTo>
                    <a:pt x="72" y="256"/>
                  </a:lnTo>
                  <a:lnTo>
                    <a:pt x="69" y="256"/>
                  </a:lnTo>
                  <a:lnTo>
                    <a:pt x="68" y="253"/>
                  </a:lnTo>
                  <a:lnTo>
                    <a:pt x="66" y="256"/>
                  </a:lnTo>
                  <a:lnTo>
                    <a:pt x="63" y="256"/>
                  </a:lnTo>
                  <a:lnTo>
                    <a:pt x="62" y="250"/>
                  </a:lnTo>
                  <a:lnTo>
                    <a:pt x="56" y="248"/>
                  </a:lnTo>
                  <a:lnTo>
                    <a:pt x="53" y="244"/>
                  </a:lnTo>
                  <a:lnTo>
                    <a:pt x="58" y="235"/>
                  </a:lnTo>
                  <a:lnTo>
                    <a:pt x="64" y="232"/>
                  </a:lnTo>
                  <a:lnTo>
                    <a:pt x="67" y="225"/>
                  </a:lnTo>
                  <a:lnTo>
                    <a:pt x="71" y="222"/>
                  </a:lnTo>
                  <a:lnTo>
                    <a:pt x="68" y="216"/>
                  </a:lnTo>
                  <a:lnTo>
                    <a:pt x="64" y="213"/>
                  </a:lnTo>
                  <a:lnTo>
                    <a:pt x="50" y="212"/>
                  </a:lnTo>
                  <a:lnTo>
                    <a:pt x="47" y="210"/>
                  </a:lnTo>
                  <a:lnTo>
                    <a:pt x="44" y="206"/>
                  </a:lnTo>
                  <a:lnTo>
                    <a:pt x="38" y="206"/>
                  </a:lnTo>
                  <a:lnTo>
                    <a:pt x="36" y="204"/>
                  </a:lnTo>
                  <a:lnTo>
                    <a:pt x="32" y="204"/>
                  </a:lnTo>
                  <a:lnTo>
                    <a:pt x="32" y="199"/>
                  </a:lnTo>
                  <a:lnTo>
                    <a:pt x="29" y="196"/>
                  </a:lnTo>
                  <a:lnTo>
                    <a:pt x="29" y="190"/>
                  </a:lnTo>
                  <a:lnTo>
                    <a:pt x="32" y="190"/>
                  </a:lnTo>
                  <a:lnTo>
                    <a:pt x="33" y="188"/>
                  </a:lnTo>
                  <a:lnTo>
                    <a:pt x="34" y="184"/>
                  </a:lnTo>
                  <a:lnTo>
                    <a:pt x="34" y="179"/>
                  </a:lnTo>
                  <a:lnTo>
                    <a:pt x="43" y="174"/>
                  </a:lnTo>
                  <a:lnTo>
                    <a:pt x="46" y="169"/>
                  </a:lnTo>
                  <a:lnTo>
                    <a:pt x="45" y="163"/>
                  </a:lnTo>
                  <a:lnTo>
                    <a:pt x="42" y="160"/>
                  </a:lnTo>
                  <a:lnTo>
                    <a:pt x="42" y="157"/>
                  </a:lnTo>
                  <a:lnTo>
                    <a:pt x="40" y="149"/>
                  </a:lnTo>
                  <a:lnTo>
                    <a:pt x="41" y="144"/>
                  </a:lnTo>
                  <a:lnTo>
                    <a:pt x="37" y="136"/>
                  </a:lnTo>
                  <a:lnTo>
                    <a:pt x="37" y="130"/>
                  </a:lnTo>
                  <a:lnTo>
                    <a:pt x="36" y="128"/>
                  </a:lnTo>
                  <a:lnTo>
                    <a:pt x="32" y="124"/>
                  </a:lnTo>
                  <a:lnTo>
                    <a:pt x="27" y="120"/>
                  </a:lnTo>
                  <a:lnTo>
                    <a:pt x="14" y="115"/>
                  </a:lnTo>
                  <a:lnTo>
                    <a:pt x="11" y="110"/>
                  </a:lnTo>
                  <a:lnTo>
                    <a:pt x="7" y="112"/>
                  </a:lnTo>
                  <a:lnTo>
                    <a:pt x="7" y="112"/>
                  </a:lnTo>
                  <a:lnTo>
                    <a:pt x="7" y="105"/>
                  </a:lnTo>
                  <a:lnTo>
                    <a:pt x="4" y="102"/>
                  </a:lnTo>
                  <a:lnTo>
                    <a:pt x="3" y="96"/>
                  </a:lnTo>
                  <a:lnTo>
                    <a:pt x="3" y="76"/>
                  </a:lnTo>
                  <a:lnTo>
                    <a:pt x="3" y="73"/>
                  </a:lnTo>
                  <a:lnTo>
                    <a:pt x="0" y="68"/>
                  </a:lnTo>
                  <a:lnTo>
                    <a:pt x="0" y="66"/>
                  </a:lnTo>
                  <a:lnTo>
                    <a:pt x="2" y="66"/>
                  </a:lnTo>
                  <a:lnTo>
                    <a:pt x="6" y="58"/>
                  </a:lnTo>
                  <a:lnTo>
                    <a:pt x="4" y="57"/>
                  </a:lnTo>
                  <a:lnTo>
                    <a:pt x="1" y="55"/>
                  </a:lnTo>
                  <a:lnTo>
                    <a:pt x="1" y="53"/>
                  </a:lnTo>
                  <a:lnTo>
                    <a:pt x="2" y="50"/>
                  </a:lnTo>
                  <a:lnTo>
                    <a:pt x="6" y="46"/>
                  </a:lnTo>
                  <a:lnTo>
                    <a:pt x="7" y="39"/>
                  </a:lnTo>
                  <a:lnTo>
                    <a:pt x="9" y="32"/>
                  </a:lnTo>
                  <a:lnTo>
                    <a:pt x="14" y="32"/>
                  </a:lnTo>
                  <a:lnTo>
                    <a:pt x="16" y="30"/>
                  </a:lnTo>
                  <a:lnTo>
                    <a:pt x="18" y="24"/>
                  </a:lnTo>
                  <a:lnTo>
                    <a:pt x="20" y="2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2022105" y="3791661"/>
              <a:ext cx="871254" cy="976009"/>
            </a:xfrm>
            <a:custGeom>
              <a:avLst/>
              <a:gdLst>
                <a:gd name="T0" fmla="*/ 231 w 341"/>
                <a:gd name="T1" fmla="*/ 14 h 382"/>
                <a:gd name="T2" fmla="*/ 239 w 341"/>
                <a:gd name="T3" fmla="*/ 39 h 382"/>
                <a:gd name="T4" fmla="*/ 242 w 341"/>
                <a:gd name="T5" fmla="*/ 64 h 382"/>
                <a:gd name="T6" fmla="*/ 228 w 341"/>
                <a:gd name="T7" fmla="*/ 80 h 382"/>
                <a:gd name="T8" fmla="*/ 237 w 341"/>
                <a:gd name="T9" fmla="*/ 96 h 382"/>
                <a:gd name="T10" fmla="*/ 267 w 341"/>
                <a:gd name="T11" fmla="*/ 106 h 382"/>
                <a:gd name="T12" fmla="*/ 252 w 341"/>
                <a:gd name="T13" fmla="*/ 134 h 382"/>
                <a:gd name="T14" fmla="*/ 267 w 341"/>
                <a:gd name="T15" fmla="*/ 143 h 382"/>
                <a:gd name="T16" fmla="*/ 279 w 341"/>
                <a:gd name="T17" fmla="*/ 161 h 382"/>
                <a:gd name="T18" fmla="*/ 286 w 341"/>
                <a:gd name="T19" fmla="*/ 181 h 382"/>
                <a:gd name="T20" fmla="*/ 328 w 341"/>
                <a:gd name="T21" fmla="*/ 216 h 382"/>
                <a:gd name="T22" fmla="*/ 338 w 341"/>
                <a:gd name="T23" fmla="*/ 240 h 382"/>
                <a:gd name="T24" fmla="*/ 335 w 341"/>
                <a:gd name="T25" fmla="*/ 251 h 382"/>
                <a:gd name="T26" fmla="*/ 324 w 341"/>
                <a:gd name="T27" fmla="*/ 273 h 382"/>
                <a:gd name="T28" fmla="*/ 315 w 341"/>
                <a:gd name="T29" fmla="*/ 288 h 382"/>
                <a:gd name="T30" fmla="*/ 310 w 341"/>
                <a:gd name="T31" fmla="*/ 304 h 382"/>
                <a:gd name="T32" fmla="*/ 296 w 341"/>
                <a:gd name="T33" fmla="*/ 303 h 382"/>
                <a:gd name="T34" fmla="*/ 286 w 341"/>
                <a:gd name="T35" fmla="*/ 316 h 382"/>
                <a:gd name="T36" fmla="*/ 277 w 341"/>
                <a:gd name="T37" fmla="*/ 340 h 382"/>
                <a:gd name="T38" fmla="*/ 260 w 341"/>
                <a:gd name="T39" fmla="*/ 337 h 382"/>
                <a:gd name="T40" fmla="*/ 259 w 341"/>
                <a:gd name="T41" fmla="*/ 325 h 382"/>
                <a:gd name="T42" fmla="*/ 242 w 341"/>
                <a:gd name="T43" fmla="*/ 303 h 382"/>
                <a:gd name="T44" fmla="*/ 224 w 341"/>
                <a:gd name="T45" fmla="*/ 316 h 382"/>
                <a:gd name="T46" fmla="*/ 228 w 341"/>
                <a:gd name="T47" fmla="*/ 330 h 382"/>
                <a:gd name="T48" fmla="*/ 206 w 341"/>
                <a:gd name="T49" fmla="*/ 325 h 382"/>
                <a:gd name="T50" fmla="*/ 178 w 341"/>
                <a:gd name="T51" fmla="*/ 330 h 382"/>
                <a:gd name="T52" fmla="*/ 176 w 341"/>
                <a:gd name="T53" fmla="*/ 333 h 382"/>
                <a:gd name="T54" fmla="*/ 150 w 341"/>
                <a:gd name="T55" fmla="*/ 339 h 382"/>
                <a:gd name="T56" fmla="*/ 133 w 341"/>
                <a:gd name="T57" fmla="*/ 335 h 382"/>
                <a:gd name="T58" fmla="*/ 124 w 341"/>
                <a:gd name="T59" fmla="*/ 336 h 382"/>
                <a:gd name="T60" fmla="*/ 130 w 341"/>
                <a:gd name="T61" fmla="*/ 355 h 382"/>
                <a:gd name="T62" fmla="*/ 115 w 341"/>
                <a:gd name="T63" fmla="*/ 370 h 382"/>
                <a:gd name="T64" fmla="*/ 98 w 341"/>
                <a:gd name="T65" fmla="*/ 376 h 382"/>
                <a:gd name="T66" fmla="*/ 94 w 341"/>
                <a:gd name="T67" fmla="*/ 380 h 382"/>
                <a:gd name="T68" fmla="*/ 79 w 341"/>
                <a:gd name="T69" fmla="*/ 375 h 382"/>
                <a:gd name="T70" fmla="*/ 58 w 341"/>
                <a:gd name="T71" fmla="*/ 351 h 382"/>
                <a:gd name="T72" fmla="*/ 37 w 341"/>
                <a:gd name="T73" fmla="*/ 352 h 382"/>
                <a:gd name="T74" fmla="*/ 22 w 341"/>
                <a:gd name="T75" fmla="*/ 322 h 382"/>
                <a:gd name="T76" fmla="*/ 18 w 341"/>
                <a:gd name="T77" fmla="*/ 303 h 382"/>
                <a:gd name="T78" fmla="*/ 24 w 341"/>
                <a:gd name="T79" fmla="*/ 290 h 382"/>
                <a:gd name="T80" fmla="*/ 25 w 341"/>
                <a:gd name="T81" fmla="*/ 274 h 382"/>
                <a:gd name="T82" fmla="*/ 43 w 341"/>
                <a:gd name="T83" fmla="*/ 260 h 382"/>
                <a:gd name="T84" fmla="*/ 42 w 341"/>
                <a:gd name="T85" fmla="*/ 244 h 382"/>
                <a:gd name="T86" fmla="*/ 24 w 341"/>
                <a:gd name="T87" fmla="*/ 238 h 382"/>
                <a:gd name="T88" fmla="*/ 1 w 341"/>
                <a:gd name="T89" fmla="*/ 218 h 382"/>
                <a:gd name="T90" fmla="*/ 17 w 341"/>
                <a:gd name="T91" fmla="*/ 198 h 382"/>
                <a:gd name="T92" fmla="*/ 38 w 341"/>
                <a:gd name="T93" fmla="*/ 182 h 382"/>
                <a:gd name="T94" fmla="*/ 15 w 341"/>
                <a:gd name="T95" fmla="*/ 189 h 382"/>
                <a:gd name="T96" fmla="*/ 24 w 341"/>
                <a:gd name="T97" fmla="*/ 166 h 382"/>
                <a:gd name="T98" fmla="*/ 33 w 341"/>
                <a:gd name="T99" fmla="*/ 138 h 382"/>
                <a:gd name="T100" fmla="*/ 35 w 341"/>
                <a:gd name="T101" fmla="*/ 125 h 382"/>
                <a:gd name="T102" fmla="*/ 13 w 341"/>
                <a:gd name="T103" fmla="*/ 117 h 382"/>
                <a:gd name="T104" fmla="*/ 13 w 341"/>
                <a:gd name="T105" fmla="*/ 91 h 382"/>
                <a:gd name="T106" fmla="*/ 37 w 341"/>
                <a:gd name="T107" fmla="*/ 72 h 382"/>
                <a:gd name="T108" fmla="*/ 71 w 341"/>
                <a:gd name="T109" fmla="*/ 87 h 382"/>
                <a:gd name="T110" fmla="*/ 80 w 341"/>
                <a:gd name="T111" fmla="*/ 69 h 382"/>
                <a:gd name="T112" fmla="*/ 114 w 341"/>
                <a:gd name="T113" fmla="*/ 73 h 382"/>
                <a:gd name="T114" fmla="*/ 132 w 341"/>
                <a:gd name="T115" fmla="*/ 65 h 382"/>
                <a:gd name="T116" fmla="*/ 146 w 341"/>
                <a:gd name="T117" fmla="*/ 43 h 382"/>
                <a:gd name="T118" fmla="*/ 180 w 341"/>
                <a:gd name="T119" fmla="*/ 17 h 382"/>
                <a:gd name="T120" fmla="*/ 185 w 341"/>
                <a:gd name="T121"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382">
                  <a:moveTo>
                    <a:pt x="206" y="2"/>
                  </a:moveTo>
                  <a:lnTo>
                    <a:pt x="210" y="0"/>
                  </a:lnTo>
                  <a:lnTo>
                    <a:pt x="213" y="5"/>
                  </a:lnTo>
                  <a:lnTo>
                    <a:pt x="226" y="10"/>
                  </a:lnTo>
                  <a:lnTo>
                    <a:pt x="231" y="14"/>
                  </a:lnTo>
                  <a:lnTo>
                    <a:pt x="235" y="18"/>
                  </a:lnTo>
                  <a:lnTo>
                    <a:pt x="236" y="20"/>
                  </a:lnTo>
                  <a:lnTo>
                    <a:pt x="236" y="26"/>
                  </a:lnTo>
                  <a:lnTo>
                    <a:pt x="240" y="34"/>
                  </a:lnTo>
                  <a:lnTo>
                    <a:pt x="239" y="39"/>
                  </a:lnTo>
                  <a:lnTo>
                    <a:pt x="241" y="47"/>
                  </a:lnTo>
                  <a:lnTo>
                    <a:pt x="241" y="51"/>
                  </a:lnTo>
                  <a:lnTo>
                    <a:pt x="244" y="53"/>
                  </a:lnTo>
                  <a:lnTo>
                    <a:pt x="245" y="59"/>
                  </a:lnTo>
                  <a:lnTo>
                    <a:pt x="242" y="64"/>
                  </a:lnTo>
                  <a:lnTo>
                    <a:pt x="233" y="69"/>
                  </a:lnTo>
                  <a:lnTo>
                    <a:pt x="233" y="74"/>
                  </a:lnTo>
                  <a:lnTo>
                    <a:pt x="232" y="78"/>
                  </a:lnTo>
                  <a:lnTo>
                    <a:pt x="232" y="80"/>
                  </a:lnTo>
                  <a:lnTo>
                    <a:pt x="228" y="80"/>
                  </a:lnTo>
                  <a:lnTo>
                    <a:pt x="228" y="86"/>
                  </a:lnTo>
                  <a:lnTo>
                    <a:pt x="231" y="90"/>
                  </a:lnTo>
                  <a:lnTo>
                    <a:pt x="232" y="94"/>
                  </a:lnTo>
                  <a:lnTo>
                    <a:pt x="235" y="94"/>
                  </a:lnTo>
                  <a:lnTo>
                    <a:pt x="237" y="96"/>
                  </a:lnTo>
                  <a:lnTo>
                    <a:pt x="243" y="96"/>
                  </a:lnTo>
                  <a:lnTo>
                    <a:pt x="246" y="100"/>
                  </a:lnTo>
                  <a:lnTo>
                    <a:pt x="249" y="102"/>
                  </a:lnTo>
                  <a:lnTo>
                    <a:pt x="263" y="103"/>
                  </a:lnTo>
                  <a:lnTo>
                    <a:pt x="267" y="106"/>
                  </a:lnTo>
                  <a:lnTo>
                    <a:pt x="270" y="111"/>
                  </a:lnTo>
                  <a:lnTo>
                    <a:pt x="266" y="115"/>
                  </a:lnTo>
                  <a:lnTo>
                    <a:pt x="263" y="122"/>
                  </a:lnTo>
                  <a:lnTo>
                    <a:pt x="257" y="125"/>
                  </a:lnTo>
                  <a:lnTo>
                    <a:pt x="252" y="134"/>
                  </a:lnTo>
                  <a:lnTo>
                    <a:pt x="255" y="138"/>
                  </a:lnTo>
                  <a:lnTo>
                    <a:pt x="261" y="140"/>
                  </a:lnTo>
                  <a:lnTo>
                    <a:pt x="262" y="146"/>
                  </a:lnTo>
                  <a:lnTo>
                    <a:pt x="265" y="146"/>
                  </a:lnTo>
                  <a:lnTo>
                    <a:pt x="267" y="143"/>
                  </a:lnTo>
                  <a:lnTo>
                    <a:pt x="268" y="146"/>
                  </a:lnTo>
                  <a:lnTo>
                    <a:pt x="271" y="146"/>
                  </a:lnTo>
                  <a:lnTo>
                    <a:pt x="272" y="148"/>
                  </a:lnTo>
                  <a:lnTo>
                    <a:pt x="280" y="158"/>
                  </a:lnTo>
                  <a:lnTo>
                    <a:pt x="279" y="161"/>
                  </a:lnTo>
                  <a:lnTo>
                    <a:pt x="275" y="163"/>
                  </a:lnTo>
                  <a:lnTo>
                    <a:pt x="278" y="169"/>
                  </a:lnTo>
                  <a:lnTo>
                    <a:pt x="278" y="174"/>
                  </a:lnTo>
                  <a:lnTo>
                    <a:pt x="282" y="176"/>
                  </a:lnTo>
                  <a:lnTo>
                    <a:pt x="286" y="181"/>
                  </a:lnTo>
                  <a:lnTo>
                    <a:pt x="299" y="186"/>
                  </a:lnTo>
                  <a:lnTo>
                    <a:pt x="301" y="190"/>
                  </a:lnTo>
                  <a:lnTo>
                    <a:pt x="302" y="193"/>
                  </a:lnTo>
                  <a:lnTo>
                    <a:pt x="319" y="202"/>
                  </a:lnTo>
                  <a:lnTo>
                    <a:pt x="328" y="216"/>
                  </a:lnTo>
                  <a:lnTo>
                    <a:pt x="333" y="220"/>
                  </a:lnTo>
                  <a:lnTo>
                    <a:pt x="337" y="229"/>
                  </a:lnTo>
                  <a:lnTo>
                    <a:pt x="341" y="235"/>
                  </a:lnTo>
                  <a:lnTo>
                    <a:pt x="341" y="238"/>
                  </a:lnTo>
                  <a:lnTo>
                    <a:pt x="338" y="240"/>
                  </a:lnTo>
                  <a:lnTo>
                    <a:pt x="330" y="243"/>
                  </a:lnTo>
                  <a:lnTo>
                    <a:pt x="327" y="246"/>
                  </a:lnTo>
                  <a:lnTo>
                    <a:pt x="328" y="248"/>
                  </a:lnTo>
                  <a:lnTo>
                    <a:pt x="334" y="249"/>
                  </a:lnTo>
                  <a:lnTo>
                    <a:pt x="335" y="251"/>
                  </a:lnTo>
                  <a:lnTo>
                    <a:pt x="331" y="255"/>
                  </a:lnTo>
                  <a:lnTo>
                    <a:pt x="334" y="258"/>
                  </a:lnTo>
                  <a:lnTo>
                    <a:pt x="334" y="264"/>
                  </a:lnTo>
                  <a:lnTo>
                    <a:pt x="324" y="270"/>
                  </a:lnTo>
                  <a:lnTo>
                    <a:pt x="324" y="273"/>
                  </a:lnTo>
                  <a:lnTo>
                    <a:pt x="328" y="277"/>
                  </a:lnTo>
                  <a:lnTo>
                    <a:pt x="327" y="279"/>
                  </a:lnTo>
                  <a:lnTo>
                    <a:pt x="318" y="283"/>
                  </a:lnTo>
                  <a:lnTo>
                    <a:pt x="315" y="286"/>
                  </a:lnTo>
                  <a:lnTo>
                    <a:pt x="315" y="288"/>
                  </a:lnTo>
                  <a:lnTo>
                    <a:pt x="315" y="288"/>
                  </a:lnTo>
                  <a:lnTo>
                    <a:pt x="313" y="291"/>
                  </a:lnTo>
                  <a:lnTo>
                    <a:pt x="311" y="296"/>
                  </a:lnTo>
                  <a:lnTo>
                    <a:pt x="306" y="300"/>
                  </a:lnTo>
                  <a:lnTo>
                    <a:pt x="310" y="304"/>
                  </a:lnTo>
                  <a:lnTo>
                    <a:pt x="309" y="307"/>
                  </a:lnTo>
                  <a:lnTo>
                    <a:pt x="306" y="307"/>
                  </a:lnTo>
                  <a:lnTo>
                    <a:pt x="301" y="303"/>
                  </a:lnTo>
                  <a:lnTo>
                    <a:pt x="297" y="303"/>
                  </a:lnTo>
                  <a:lnTo>
                    <a:pt x="296" y="303"/>
                  </a:lnTo>
                  <a:lnTo>
                    <a:pt x="296" y="307"/>
                  </a:lnTo>
                  <a:lnTo>
                    <a:pt x="295" y="307"/>
                  </a:lnTo>
                  <a:lnTo>
                    <a:pt x="290" y="308"/>
                  </a:lnTo>
                  <a:lnTo>
                    <a:pt x="289" y="312"/>
                  </a:lnTo>
                  <a:lnTo>
                    <a:pt x="286" y="316"/>
                  </a:lnTo>
                  <a:lnTo>
                    <a:pt x="286" y="321"/>
                  </a:lnTo>
                  <a:lnTo>
                    <a:pt x="284" y="333"/>
                  </a:lnTo>
                  <a:lnTo>
                    <a:pt x="282" y="335"/>
                  </a:lnTo>
                  <a:lnTo>
                    <a:pt x="278" y="336"/>
                  </a:lnTo>
                  <a:lnTo>
                    <a:pt x="277" y="340"/>
                  </a:lnTo>
                  <a:lnTo>
                    <a:pt x="271" y="341"/>
                  </a:lnTo>
                  <a:lnTo>
                    <a:pt x="270" y="344"/>
                  </a:lnTo>
                  <a:lnTo>
                    <a:pt x="268" y="344"/>
                  </a:lnTo>
                  <a:lnTo>
                    <a:pt x="260" y="337"/>
                  </a:lnTo>
                  <a:lnTo>
                    <a:pt x="260" y="337"/>
                  </a:lnTo>
                  <a:lnTo>
                    <a:pt x="260" y="335"/>
                  </a:lnTo>
                  <a:lnTo>
                    <a:pt x="262" y="332"/>
                  </a:lnTo>
                  <a:lnTo>
                    <a:pt x="267" y="325"/>
                  </a:lnTo>
                  <a:lnTo>
                    <a:pt x="265" y="324"/>
                  </a:lnTo>
                  <a:lnTo>
                    <a:pt x="259" y="325"/>
                  </a:lnTo>
                  <a:lnTo>
                    <a:pt x="256" y="324"/>
                  </a:lnTo>
                  <a:lnTo>
                    <a:pt x="251" y="315"/>
                  </a:lnTo>
                  <a:lnTo>
                    <a:pt x="249" y="309"/>
                  </a:lnTo>
                  <a:lnTo>
                    <a:pt x="245" y="308"/>
                  </a:lnTo>
                  <a:lnTo>
                    <a:pt x="242" y="303"/>
                  </a:lnTo>
                  <a:lnTo>
                    <a:pt x="239" y="305"/>
                  </a:lnTo>
                  <a:lnTo>
                    <a:pt x="233" y="313"/>
                  </a:lnTo>
                  <a:lnTo>
                    <a:pt x="228" y="312"/>
                  </a:lnTo>
                  <a:lnTo>
                    <a:pt x="224" y="315"/>
                  </a:lnTo>
                  <a:lnTo>
                    <a:pt x="224" y="316"/>
                  </a:lnTo>
                  <a:lnTo>
                    <a:pt x="227" y="318"/>
                  </a:lnTo>
                  <a:lnTo>
                    <a:pt x="231" y="323"/>
                  </a:lnTo>
                  <a:lnTo>
                    <a:pt x="231" y="327"/>
                  </a:lnTo>
                  <a:lnTo>
                    <a:pt x="230" y="330"/>
                  </a:lnTo>
                  <a:lnTo>
                    <a:pt x="228" y="330"/>
                  </a:lnTo>
                  <a:lnTo>
                    <a:pt x="222" y="325"/>
                  </a:lnTo>
                  <a:lnTo>
                    <a:pt x="218" y="324"/>
                  </a:lnTo>
                  <a:lnTo>
                    <a:pt x="215" y="325"/>
                  </a:lnTo>
                  <a:lnTo>
                    <a:pt x="211" y="324"/>
                  </a:lnTo>
                  <a:lnTo>
                    <a:pt x="206" y="325"/>
                  </a:lnTo>
                  <a:lnTo>
                    <a:pt x="197" y="332"/>
                  </a:lnTo>
                  <a:lnTo>
                    <a:pt x="190" y="330"/>
                  </a:lnTo>
                  <a:lnTo>
                    <a:pt x="184" y="330"/>
                  </a:lnTo>
                  <a:lnTo>
                    <a:pt x="180" y="333"/>
                  </a:lnTo>
                  <a:lnTo>
                    <a:pt x="178" y="330"/>
                  </a:lnTo>
                  <a:lnTo>
                    <a:pt x="183" y="320"/>
                  </a:lnTo>
                  <a:lnTo>
                    <a:pt x="175" y="321"/>
                  </a:lnTo>
                  <a:lnTo>
                    <a:pt x="173" y="323"/>
                  </a:lnTo>
                  <a:lnTo>
                    <a:pt x="172" y="330"/>
                  </a:lnTo>
                  <a:lnTo>
                    <a:pt x="176" y="333"/>
                  </a:lnTo>
                  <a:lnTo>
                    <a:pt x="173" y="335"/>
                  </a:lnTo>
                  <a:lnTo>
                    <a:pt x="167" y="334"/>
                  </a:lnTo>
                  <a:lnTo>
                    <a:pt x="162" y="342"/>
                  </a:lnTo>
                  <a:lnTo>
                    <a:pt x="160" y="342"/>
                  </a:lnTo>
                  <a:lnTo>
                    <a:pt x="150" y="339"/>
                  </a:lnTo>
                  <a:lnTo>
                    <a:pt x="149" y="334"/>
                  </a:lnTo>
                  <a:lnTo>
                    <a:pt x="145" y="328"/>
                  </a:lnTo>
                  <a:lnTo>
                    <a:pt x="141" y="329"/>
                  </a:lnTo>
                  <a:lnTo>
                    <a:pt x="136" y="333"/>
                  </a:lnTo>
                  <a:lnTo>
                    <a:pt x="133" y="335"/>
                  </a:lnTo>
                  <a:lnTo>
                    <a:pt x="130" y="333"/>
                  </a:lnTo>
                  <a:lnTo>
                    <a:pt x="128" y="329"/>
                  </a:lnTo>
                  <a:lnTo>
                    <a:pt x="125" y="327"/>
                  </a:lnTo>
                  <a:lnTo>
                    <a:pt x="123" y="333"/>
                  </a:lnTo>
                  <a:lnTo>
                    <a:pt x="124" y="336"/>
                  </a:lnTo>
                  <a:lnTo>
                    <a:pt x="122" y="339"/>
                  </a:lnTo>
                  <a:lnTo>
                    <a:pt x="122" y="343"/>
                  </a:lnTo>
                  <a:lnTo>
                    <a:pt x="125" y="346"/>
                  </a:lnTo>
                  <a:lnTo>
                    <a:pt x="126" y="351"/>
                  </a:lnTo>
                  <a:lnTo>
                    <a:pt x="130" y="355"/>
                  </a:lnTo>
                  <a:lnTo>
                    <a:pt x="130" y="358"/>
                  </a:lnTo>
                  <a:lnTo>
                    <a:pt x="129" y="360"/>
                  </a:lnTo>
                  <a:lnTo>
                    <a:pt x="123" y="364"/>
                  </a:lnTo>
                  <a:lnTo>
                    <a:pt x="118" y="364"/>
                  </a:lnTo>
                  <a:lnTo>
                    <a:pt x="115" y="370"/>
                  </a:lnTo>
                  <a:lnTo>
                    <a:pt x="110" y="369"/>
                  </a:lnTo>
                  <a:lnTo>
                    <a:pt x="106" y="372"/>
                  </a:lnTo>
                  <a:lnTo>
                    <a:pt x="104" y="374"/>
                  </a:lnTo>
                  <a:lnTo>
                    <a:pt x="102" y="373"/>
                  </a:lnTo>
                  <a:lnTo>
                    <a:pt x="98" y="376"/>
                  </a:lnTo>
                  <a:lnTo>
                    <a:pt x="97" y="372"/>
                  </a:lnTo>
                  <a:lnTo>
                    <a:pt x="96" y="372"/>
                  </a:lnTo>
                  <a:lnTo>
                    <a:pt x="95" y="373"/>
                  </a:lnTo>
                  <a:lnTo>
                    <a:pt x="94" y="380"/>
                  </a:lnTo>
                  <a:lnTo>
                    <a:pt x="94" y="380"/>
                  </a:lnTo>
                  <a:lnTo>
                    <a:pt x="92" y="382"/>
                  </a:lnTo>
                  <a:lnTo>
                    <a:pt x="91" y="380"/>
                  </a:lnTo>
                  <a:lnTo>
                    <a:pt x="89" y="379"/>
                  </a:lnTo>
                  <a:lnTo>
                    <a:pt x="85" y="375"/>
                  </a:lnTo>
                  <a:lnTo>
                    <a:pt x="79" y="375"/>
                  </a:lnTo>
                  <a:lnTo>
                    <a:pt x="74" y="368"/>
                  </a:lnTo>
                  <a:lnTo>
                    <a:pt x="74" y="366"/>
                  </a:lnTo>
                  <a:lnTo>
                    <a:pt x="72" y="363"/>
                  </a:lnTo>
                  <a:lnTo>
                    <a:pt x="65" y="359"/>
                  </a:lnTo>
                  <a:lnTo>
                    <a:pt x="58" y="351"/>
                  </a:lnTo>
                  <a:lnTo>
                    <a:pt x="53" y="352"/>
                  </a:lnTo>
                  <a:lnTo>
                    <a:pt x="45" y="357"/>
                  </a:lnTo>
                  <a:lnTo>
                    <a:pt x="41" y="356"/>
                  </a:lnTo>
                  <a:lnTo>
                    <a:pt x="41" y="354"/>
                  </a:lnTo>
                  <a:lnTo>
                    <a:pt x="37" y="352"/>
                  </a:lnTo>
                  <a:lnTo>
                    <a:pt x="37" y="347"/>
                  </a:lnTo>
                  <a:lnTo>
                    <a:pt x="31" y="342"/>
                  </a:lnTo>
                  <a:lnTo>
                    <a:pt x="27" y="337"/>
                  </a:lnTo>
                  <a:lnTo>
                    <a:pt x="21" y="326"/>
                  </a:lnTo>
                  <a:lnTo>
                    <a:pt x="22" y="322"/>
                  </a:lnTo>
                  <a:lnTo>
                    <a:pt x="22" y="320"/>
                  </a:lnTo>
                  <a:lnTo>
                    <a:pt x="16" y="313"/>
                  </a:lnTo>
                  <a:lnTo>
                    <a:pt x="14" y="313"/>
                  </a:lnTo>
                  <a:lnTo>
                    <a:pt x="16" y="306"/>
                  </a:lnTo>
                  <a:lnTo>
                    <a:pt x="18" y="303"/>
                  </a:lnTo>
                  <a:lnTo>
                    <a:pt x="19" y="302"/>
                  </a:lnTo>
                  <a:lnTo>
                    <a:pt x="14" y="299"/>
                  </a:lnTo>
                  <a:lnTo>
                    <a:pt x="14" y="298"/>
                  </a:lnTo>
                  <a:lnTo>
                    <a:pt x="23" y="292"/>
                  </a:lnTo>
                  <a:lnTo>
                    <a:pt x="24" y="290"/>
                  </a:lnTo>
                  <a:lnTo>
                    <a:pt x="23" y="290"/>
                  </a:lnTo>
                  <a:lnTo>
                    <a:pt x="18" y="290"/>
                  </a:lnTo>
                  <a:lnTo>
                    <a:pt x="16" y="289"/>
                  </a:lnTo>
                  <a:lnTo>
                    <a:pt x="16" y="287"/>
                  </a:lnTo>
                  <a:lnTo>
                    <a:pt x="25" y="274"/>
                  </a:lnTo>
                  <a:lnTo>
                    <a:pt x="26" y="269"/>
                  </a:lnTo>
                  <a:lnTo>
                    <a:pt x="31" y="267"/>
                  </a:lnTo>
                  <a:lnTo>
                    <a:pt x="33" y="263"/>
                  </a:lnTo>
                  <a:lnTo>
                    <a:pt x="43" y="261"/>
                  </a:lnTo>
                  <a:lnTo>
                    <a:pt x="43" y="260"/>
                  </a:lnTo>
                  <a:lnTo>
                    <a:pt x="42" y="259"/>
                  </a:lnTo>
                  <a:lnTo>
                    <a:pt x="37" y="257"/>
                  </a:lnTo>
                  <a:lnTo>
                    <a:pt x="35" y="255"/>
                  </a:lnTo>
                  <a:lnTo>
                    <a:pt x="37" y="248"/>
                  </a:lnTo>
                  <a:lnTo>
                    <a:pt x="42" y="244"/>
                  </a:lnTo>
                  <a:lnTo>
                    <a:pt x="43" y="242"/>
                  </a:lnTo>
                  <a:lnTo>
                    <a:pt x="42" y="239"/>
                  </a:lnTo>
                  <a:lnTo>
                    <a:pt x="39" y="238"/>
                  </a:lnTo>
                  <a:lnTo>
                    <a:pt x="32" y="240"/>
                  </a:lnTo>
                  <a:lnTo>
                    <a:pt x="24" y="238"/>
                  </a:lnTo>
                  <a:lnTo>
                    <a:pt x="18" y="232"/>
                  </a:lnTo>
                  <a:lnTo>
                    <a:pt x="12" y="228"/>
                  </a:lnTo>
                  <a:lnTo>
                    <a:pt x="7" y="223"/>
                  </a:lnTo>
                  <a:lnTo>
                    <a:pt x="2" y="221"/>
                  </a:lnTo>
                  <a:lnTo>
                    <a:pt x="1" y="218"/>
                  </a:lnTo>
                  <a:lnTo>
                    <a:pt x="0" y="215"/>
                  </a:lnTo>
                  <a:lnTo>
                    <a:pt x="0" y="210"/>
                  </a:lnTo>
                  <a:lnTo>
                    <a:pt x="2" y="205"/>
                  </a:lnTo>
                  <a:lnTo>
                    <a:pt x="10" y="203"/>
                  </a:lnTo>
                  <a:lnTo>
                    <a:pt x="17" y="198"/>
                  </a:lnTo>
                  <a:lnTo>
                    <a:pt x="30" y="197"/>
                  </a:lnTo>
                  <a:lnTo>
                    <a:pt x="32" y="193"/>
                  </a:lnTo>
                  <a:lnTo>
                    <a:pt x="37" y="191"/>
                  </a:lnTo>
                  <a:lnTo>
                    <a:pt x="40" y="185"/>
                  </a:lnTo>
                  <a:lnTo>
                    <a:pt x="38" y="182"/>
                  </a:lnTo>
                  <a:lnTo>
                    <a:pt x="33" y="177"/>
                  </a:lnTo>
                  <a:lnTo>
                    <a:pt x="24" y="184"/>
                  </a:lnTo>
                  <a:lnTo>
                    <a:pt x="21" y="189"/>
                  </a:lnTo>
                  <a:lnTo>
                    <a:pt x="17" y="190"/>
                  </a:lnTo>
                  <a:lnTo>
                    <a:pt x="15" y="189"/>
                  </a:lnTo>
                  <a:lnTo>
                    <a:pt x="17" y="184"/>
                  </a:lnTo>
                  <a:lnTo>
                    <a:pt x="15" y="178"/>
                  </a:lnTo>
                  <a:lnTo>
                    <a:pt x="15" y="174"/>
                  </a:lnTo>
                  <a:lnTo>
                    <a:pt x="22" y="169"/>
                  </a:lnTo>
                  <a:lnTo>
                    <a:pt x="24" y="166"/>
                  </a:lnTo>
                  <a:lnTo>
                    <a:pt x="24" y="159"/>
                  </a:lnTo>
                  <a:lnTo>
                    <a:pt x="30" y="155"/>
                  </a:lnTo>
                  <a:lnTo>
                    <a:pt x="31" y="152"/>
                  </a:lnTo>
                  <a:lnTo>
                    <a:pt x="30" y="147"/>
                  </a:lnTo>
                  <a:lnTo>
                    <a:pt x="33" y="138"/>
                  </a:lnTo>
                  <a:lnTo>
                    <a:pt x="41" y="138"/>
                  </a:lnTo>
                  <a:lnTo>
                    <a:pt x="42" y="134"/>
                  </a:lnTo>
                  <a:lnTo>
                    <a:pt x="42" y="133"/>
                  </a:lnTo>
                  <a:lnTo>
                    <a:pt x="37" y="130"/>
                  </a:lnTo>
                  <a:lnTo>
                    <a:pt x="35" y="125"/>
                  </a:lnTo>
                  <a:lnTo>
                    <a:pt x="25" y="124"/>
                  </a:lnTo>
                  <a:lnTo>
                    <a:pt x="24" y="122"/>
                  </a:lnTo>
                  <a:lnTo>
                    <a:pt x="23" y="119"/>
                  </a:lnTo>
                  <a:lnTo>
                    <a:pt x="16" y="118"/>
                  </a:lnTo>
                  <a:lnTo>
                    <a:pt x="13" y="117"/>
                  </a:lnTo>
                  <a:lnTo>
                    <a:pt x="12" y="115"/>
                  </a:lnTo>
                  <a:lnTo>
                    <a:pt x="10" y="108"/>
                  </a:lnTo>
                  <a:lnTo>
                    <a:pt x="10" y="105"/>
                  </a:lnTo>
                  <a:lnTo>
                    <a:pt x="15" y="99"/>
                  </a:lnTo>
                  <a:lnTo>
                    <a:pt x="13" y="91"/>
                  </a:lnTo>
                  <a:lnTo>
                    <a:pt x="19" y="88"/>
                  </a:lnTo>
                  <a:lnTo>
                    <a:pt x="20" y="83"/>
                  </a:lnTo>
                  <a:lnTo>
                    <a:pt x="24" y="80"/>
                  </a:lnTo>
                  <a:lnTo>
                    <a:pt x="25" y="80"/>
                  </a:lnTo>
                  <a:lnTo>
                    <a:pt x="37" y="72"/>
                  </a:lnTo>
                  <a:lnTo>
                    <a:pt x="41" y="72"/>
                  </a:lnTo>
                  <a:lnTo>
                    <a:pt x="47" y="78"/>
                  </a:lnTo>
                  <a:lnTo>
                    <a:pt x="55" y="75"/>
                  </a:lnTo>
                  <a:lnTo>
                    <a:pt x="59" y="76"/>
                  </a:lnTo>
                  <a:lnTo>
                    <a:pt x="71" y="87"/>
                  </a:lnTo>
                  <a:lnTo>
                    <a:pt x="77" y="82"/>
                  </a:lnTo>
                  <a:lnTo>
                    <a:pt x="82" y="82"/>
                  </a:lnTo>
                  <a:lnTo>
                    <a:pt x="82" y="74"/>
                  </a:lnTo>
                  <a:lnTo>
                    <a:pt x="80" y="69"/>
                  </a:lnTo>
                  <a:lnTo>
                    <a:pt x="80" y="69"/>
                  </a:lnTo>
                  <a:lnTo>
                    <a:pt x="98" y="63"/>
                  </a:lnTo>
                  <a:lnTo>
                    <a:pt x="104" y="65"/>
                  </a:lnTo>
                  <a:lnTo>
                    <a:pt x="106" y="72"/>
                  </a:lnTo>
                  <a:lnTo>
                    <a:pt x="109" y="71"/>
                  </a:lnTo>
                  <a:lnTo>
                    <a:pt x="114" y="73"/>
                  </a:lnTo>
                  <a:lnTo>
                    <a:pt x="116" y="69"/>
                  </a:lnTo>
                  <a:lnTo>
                    <a:pt x="122" y="72"/>
                  </a:lnTo>
                  <a:lnTo>
                    <a:pt x="127" y="71"/>
                  </a:lnTo>
                  <a:lnTo>
                    <a:pt x="130" y="69"/>
                  </a:lnTo>
                  <a:lnTo>
                    <a:pt x="132" y="65"/>
                  </a:lnTo>
                  <a:lnTo>
                    <a:pt x="139" y="62"/>
                  </a:lnTo>
                  <a:lnTo>
                    <a:pt x="141" y="59"/>
                  </a:lnTo>
                  <a:lnTo>
                    <a:pt x="140" y="49"/>
                  </a:lnTo>
                  <a:lnTo>
                    <a:pt x="141" y="45"/>
                  </a:lnTo>
                  <a:lnTo>
                    <a:pt x="146" y="43"/>
                  </a:lnTo>
                  <a:lnTo>
                    <a:pt x="151" y="37"/>
                  </a:lnTo>
                  <a:lnTo>
                    <a:pt x="157" y="38"/>
                  </a:lnTo>
                  <a:lnTo>
                    <a:pt x="161" y="36"/>
                  </a:lnTo>
                  <a:lnTo>
                    <a:pt x="176" y="18"/>
                  </a:lnTo>
                  <a:lnTo>
                    <a:pt x="180" y="17"/>
                  </a:lnTo>
                  <a:lnTo>
                    <a:pt x="180" y="16"/>
                  </a:lnTo>
                  <a:lnTo>
                    <a:pt x="179" y="12"/>
                  </a:lnTo>
                  <a:lnTo>
                    <a:pt x="179" y="11"/>
                  </a:lnTo>
                  <a:lnTo>
                    <a:pt x="181" y="11"/>
                  </a:lnTo>
                  <a:lnTo>
                    <a:pt x="185" y="13"/>
                  </a:lnTo>
                  <a:lnTo>
                    <a:pt x="190" y="13"/>
                  </a:lnTo>
                  <a:lnTo>
                    <a:pt x="197" y="8"/>
                  </a:lnTo>
                  <a:lnTo>
                    <a:pt x="201" y="8"/>
                  </a:lnTo>
                  <a:lnTo>
                    <a:pt x="206" y="2"/>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3077320" y="3950070"/>
              <a:ext cx="1062880" cy="1070543"/>
            </a:xfrm>
            <a:custGeom>
              <a:avLst/>
              <a:gdLst>
                <a:gd name="T0" fmla="*/ 242 w 416"/>
                <a:gd name="T1" fmla="*/ 342 h 419"/>
                <a:gd name="T2" fmla="*/ 273 w 416"/>
                <a:gd name="T3" fmla="*/ 328 h 419"/>
                <a:gd name="T4" fmla="*/ 248 w 416"/>
                <a:gd name="T5" fmla="*/ 3 h 419"/>
                <a:gd name="T6" fmla="*/ 264 w 416"/>
                <a:gd name="T7" fmla="*/ 9 h 419"/>
                <a:gd name="T8" fmla="*/ 274 w 416"/>
                <a:gd name="T9" fmla="*/ 5 h 419"/>
                <a:gd name="T10" fmla="*/ 288 w 416"/>
                <a:gd name="T11" fmla="*/ 7 h 419"/>
                <a:gd name="T12" fmla="*/ 287 w 416"/>
                <a:gd name="T13" fmla="*/ 3 h 419"/>
                <a:gd name="T14" fmla="*/ 314 w 416"/>
                <a:gd name="T15" fmla="*/ 11 h 419"/>
                <a:gd name="T16" fmla="*/ 348 w 416"/>
                <a:gd name="T17" fmla="*/ 20 h 419"/>
                <a:gd name="T18" fmla="*/ 369 w 416"/>
                <a:gd name="T19" fmla="*/ 37 h 419"/>
                <a:gd name="T20" fmla="*/ 391 w 416"/>
                <a:gd name="T21" fmla="*/ 56 h 419"/>
                <a:gd name="T22" fmla="*/ 411 w 416"/>
                <a:gd name="T23" fmla="*/ 93 h 419"/>
                <a:gd name="T24" fmla="*/ 411 w 416"/>
                <a:gd name="T25" fmla="*/ 120 h 419"/>
                <a:gd name="T26" fmla="*/ 413 w 416"/>
                <a:gd name="T27" fmla="*/ 146 h 419"/>
                <a:gd name="T28" fmla="*/ 405 w 416"/>
                <a:gd name="T29" fmla="*/ 174 h 419"/>
                <a:gd name="T30" fmla="*/ 396 w 416"/>
                <a:gd name="T31" fmla="*/ 192 h 419"/>
                <a:gd name="T32" fmla="*/ 366 w 416"/>
                <a:gd name="T33" fmla="*/ 258 h 419"/>
                <a:gd name="T34" fmla="*/ 347 w 416"/>
                <a:gd name="T35" fmla="*/ 263 h 419"/>
                <a:gd name="T36" fmla="*/ 342 w 416"/>
                <a:gd name="T37" fmla="*/ 248 h 419"/>
                <a:gd name="T38" fmla="*/ 345 w 416"/>
                <a:gd name="T39" fmla="*/ 258 h 419"/>
                <a:gd name="T40" fmla="*/ 351 w 416"/>
                <a:gd name="T41" fmla="*/ 280 h 419"/>
                <a:gd name="T42" fmla="*/ 336 w 416"/>
                <a:gd name="T43" fmla="*/ 280 h 419"/>
                <a:gd name="T44" fmla="*/ 318 w 416"/>
                <a:gd name="T45" fmla="*/ 263 h 419"/>
                <a:gd name="T46" fmla="*/ 330 w 416"/>
                <a:gd name="T47" fmla="*/ 272 h 419"/>
                <a:gd name="T48" fmla="*/ 322 w 416"/>
                <a:gd name="T49" fmla="*/ 282 h 419"/>
                <a:gd name="T50" fmla="*/ 300 w 416"/>
                <a:gd name="T51" fmla="*/ 284 h 419"/>
                <a:gd name="T52" fmla="*/ 320 w 416"/>
                <a:gd name="T53" fmla="*/ 286 h 419"/>
                <a:gd name="T54" fmla="*/ 337 w 416"/>
                <a:gd name="T55" fmla="*/ 284 h 419"/>
                <a:gd name="T56" fmla="*/ 327 w 416"/>
                <a:gd name="T57" fmla="*/ 299 h 419"/>
                <a:gd name="T58" fmla="*/ 333 w 416"/>
                <a:gd name="T59" fmla="*/ 304 h 419"/>
                <a:gd name="T60" fmla="*/ 336 w 416"/>
                <a:gd name="T61" fmla="*/ 309 h 419"/>
                <a:gd name="T62" fmla="*/ 315 w 416"/>
                <a:gd name="T63" fmla="*/ 328 h 419"/>
                <a:gd name="T64" fmla="*/ 293 w 416"/>
                <a:gd name="T65" fmla="*/ 326 h 419"/>
                <a:gd name="T66" fmla="*/ 292 w 416"/>
                <a:gd name="T67" fmla="*/ 323 h 419"/>
                <a:gd name="T68" fmla="*/ 284 w 416"/>
                <a:gd name="T69" fmla="*/ 317 h 419"/>
                <a:gd name="T70" fmla="*/ 277 w 416"/>
                <a:gd name="T71" fmla="*/ 323 h 419"/>
                <a:gd name="T72" fmla="*/ 269 w 416"/>
                <a:gd name="T73" fmla="*/ 328 h 419"/>
                <a:gd name="T74" fmla="*/ 264 w 416"/>
                <a:gd name="T75" fmla="*/ 332 h 419"/>
                <a:gd name="T76" fmla="*/ 258 w 416"/>
                <a:gd name="T77" fmla="*/ 341 h 419"/>
                <a:gd name="T78" fmla="*/ 247 w 416"/>
                <a:gd name="T79" fmla="*/ 342 h 419"/>
                <a:gd name="T80" fmla="*/ 237 w 416"/>
                <a:gd name="T81" fmla="*/ 342 h 419"/>
                <a:gd name="T82" fmla="*/ 248 w 416"/>
                <a:gd name="T83" fmla="*/ 352 h 419"/>
                <a:gd name="T84" fmla="*/ 250 w 416"/>
                <a:gd name="T85" fmla="*/ 349 h 419"/>
                <a:gd name="T86" fmla="*/ 267 w 416"/>
                <a:gd name="T87" fmla="*/ 345 h 419"/>
                <a:gd name="T88" fmla="*/ 279 w 416"/>
                <a:gd name="T89" fmla="*/ 352 h 419"/>
                <a:gd name="T90" fmla="*/ 280 w 416"/>
                <a:gd name="T91" fmla="*/ 375 h 419"/>
                <a:gd name="T92" fmla="*/ 265 w 416"/>
                <a:gd name="T93" fmla="*/ 389 h 419"/>
                <a:gd name="T94" fmla="*/ 242 w 416"/>
                <a:gd name="T95" fmla="*/ 396 h 419"/>
                <a:gd name="T96" fmla="*/ 219 w 416"/>
                <a:gd name="T97" fmla="*/ 394 h 419"/>
                <a:gd name="T98" fmla="*/ 217 w 416"/>
                <a:gd name="T99" fmla="*/ 402 h 419"/>
                <a:gd name="T100" fmla="*/ 209 w 416"/>
                <a:gd name="T101" fmla="*/ 400 h 419"/>
                <a:gd name="T102" fmla="*/ 196 w 416"/>
                <a:gd name="T103" fmla="*/ 406 h 419"/>
                <a:gd name="T104" fmla="*/ 168 w 416"/>
                <a:gd name="T105" fmla="*/ 397 h 419"/>
                <a:gd name="T106" fmla="*/ 43 w 416"/>
                <a:gd name="T107" fmla="*/ 373 h 419"/>
                <a:gd name="T108" fmla="*/ 9 w 416"/>
                <a:gd name="T109" fmla="*/ 316 h 419"/>
                <a:gd name="T110" fmla="*/ 14 w 416"/>
                <a:gd name="T111" fmla="*/ 202 h 419"/>
                <a:gd name="T112" fmla="*/ 69 w 416"/>
                <a:gd name="T113" fmla="*/ 89 h 419"/>
                <a:gd name="T114" fmla="*/ 177 w 416"/>
                <a:gd name="T115" fmla="*/ 46 h 419"/>
                <a:gd name="T116" fmla="*/ 187 w 416"/>
                <a:gd name="T117" fmla="*/ 43 h 419"/>
                <a:gd name="T118" fmla="*/ 201 w 416"/>
                <a:gd name="T119" fmla="*/ 18 h 419"/>
                <a:gd name="T120" fmla="*/ 219 w 416"/>
                <a:gd name="T121" fmla="*/ 4 h 419"/>
                <a:gd name="T122" fmla="*/ 236 w 416"/>
                <a:gd name="T123" fmla="*/ 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419">
                  <a:moveTo>
                    <a:pt x="250" y="344"/>
                  </a:moveTo>
                  <a:lnTo>
                    <a:pt x="252" y="344"/>
                  </a:lnTo>
                  <a:lnTo>
                    <a:pt x="253" y="344"/>
                  </a:lnTo>
                  <a:lnTo>
                    <a:pt x="253" y="345"/>
                  </a:lnTo>
                  <a:lnTo>
                    <a:pt x="253" y="345"/>
                  </a:lnTo>
                  <a:lnTo>
                    <a:pt x="253" y="345"/>
                  </a:lnTo>
                  <a:lnTo>
                    <a:pt x="252" y="345"/>
                  </a:lnTo>
                  <a:lnTo>
                    <a:pt x="252" y="345"/>
                  </a:lnTo>
                  <a:lnTo>
                    <a:pt x="251" y="345"/>
                  </a:lnTo>
                  <a:lnTo>
                    <a:pt x="249" y="345"/>
                  </a:lnTo>
                  <a:lnTo>
                    <a:pt x="249" y="345"/>
                  </a:lnTo>
                  <a:lnTo>
                    <a:pt x="248" y="345"/>
                  </a:lnTo>
                  <a:lnTo>
                    <a:pt x="248" y="344"/>
                  </a:lnTo>
                  <a:lnTo>
                    <a:pt x="249" y="344"/>
                  </a:lnTo>
                  <a:lnTo>
                    <a:pt x="250" y="344"/>
                  </a:lnTo>
                  <a:close/>
                  <a:moveTo>
                    <a:pt x="242" y="342"/>
                  </a:moveTo>
                  <a:lnTo>
                    <a:pt x="243" y="343"/>
                  </a:lnTo>
                  <a:lnTo>
                    <a:pt x="243" y="344"/>
                  </a:lnTo>
                  <a:lnTo>
                    <a:pt x="244" y="344"/>
                  </a:lnTo>
                  <a:lnTo>
                    <a:pt x="244" y="345"/>
                  </a:lnTo>
                  <a:lnTo>
                    <a:pt x="244" y="345"/>
                  </a:lnTo>
                  <a:lnTo>
                    <a:pt x="244" y="346"/>
                  </a:lnTo>
                  <a:lnTo>
                    <a:pt x="243" y="346"/>
                  </a:lnTo>
                  <a:lnTo>
                    <a:pt x="242" y="345"/>
                  </a:lnTo>
                  <a:lnTo>
                    <a:pt x="240" y="346"/>
                  </a:lnTo>
                  <a:lnTo>
                    <a:pt x="240" y="345"/>
                  </a:lnTo>
                  <a:lnTo>
                    <a:pt x="241" y="345"/>
                  </a:lnTo>
                  <a:lnTo>
                    <a:pt x="241" y="344"/>
                  </a:lnTo>
                  <a:lnTo>
                    <a:pt x="241" y="343"/>
                  </a:lnTo>
                  <a:lnTo>
                    <a:pt x="242" y="342"/>
                  </a:lnTo>
                  <a:lnTo>
                    <a:pt x="242" y="342"/>
                  </a:lnTo>
                  <a:lnTo>
                    <a:pt x="242" y="342"/>
                  </a:lnTo>
                  <a:close/>
                  <a:moveTo>
                    <a:pt x="284" y="322"/>
                  </a:moveTo>
                  <a:lnTo>
                    <a:pt x="286" y="323"/>
                  </a:lnTo>
                  <a:lnTo>
                    <a:pt x="288" y="323"/>
                  </a:lnTo>
                  <a:lnTo>
                    <a:pt x="288" y="323"/>
                  </a:lnTo>
                  <a:lnTo>
                    <a:pt x="289" y="323"/>
                  </a:lnTo>
                  <a:lnTo>
                    <a:pt x="290" y="324"/>
                  </a:lnTo>
                  <a:lnTo>
                    <a:pt x="289" y="325"/>
                  </a:lnTo>
                  <a:lnTo>
                    <a:pt x="289" y="326"/>
                  </a:lnTo>
                  <a:lnTo>
                    <a:pt x="288" y="326"/>
                  </a:lnTo>
                  <a:lnTo>
                    <a:pt x="288" y="326"/>
                  </a:lnTo>
                  <a:lnTo>
                    <a:pt x="288" y="326"/>
                  </a:lnTo>
                  <a:lnTo>
                    <a:pt x="288" y="327"/>
                  </a:lnTo>
                  <a:lnTo>
                    <a:pt x="288" y="327"/>
                  </a:lnTo>
                  <a:lnTo>
                    <a:pt x="287" y="328"/>
                  </a:lnTo>
                  <a:lnTo>
                    <a:pt x="286" y="328"/>
                  </a:lnTo>
                  <a:lnTo>
                    <a:pt x="286" y="328"/>
                  </a:lnTo>
                  <a:lnTo>
                    <a:pt x="285" y="328"/>
                  </a:lnTo>
                  <a:lnTo>
                    <a:pt x="284" y="328"/>
                  </a:lnTo>
                  <a:lnTo>
                    <a:pt x="283" y="328"/>
                  </a:lnTo>
                  <a:lnTo>
                    <a:pt x="282" y="329"/>
                  </a:lnTo>
                  <a:lnTo>
                    <a:pt x="282" y="329"/>
                  </a:lnTo>
                  <a:lnTo>
                    <a:pt x="280" y="331"/>
                  </a:lnTo>
                  <a:lnTo>
                    <a:pt x="279" y="331"/>
                  </a:lnTo>
                  <a:lnTo>
                    <a:pt x="278" y="331"/>
                  </a:lnTo>
                  <a:lnTo>
                    <a:pt x="275" y="331"/>
                  </a:lnTo>
                  <a:lnTo>
                    <a:pt x="273" y="331"/>
                  </a:lnTo>
                  <a:lnTo>
                    <a:pt x="272" y="331"/>
                  </a:lnTo>
                  <a:lnTo>
                    <a:pt x="272" y="331"/>
                  </a:lnTo>
                  <a:lnTo>
                    <a:pt x="272" y="329"/>
                  </a:lnTo>
                  <a:lnTo>
                    <a:pt x="272" y="329"/>
                  </a:lnTo>
                  <a:lnTo>
                    <a:pt x="272" y="328"/>
                  </a:lnTo>
                  <a:lnTo>
                    <a:pt x="273" y="328"/>
                  </a:lnTo>
                  <a:lnTo>
                    <a:pt x="273" y="327"/>
                  </a:lnTo>
                  <a:lnTo>
                    <a:pt x="274" y="327"/>
                  </a:lnTo>
                  <a:lnTo>
                    <a:pt x="275" y="326"/>
                  </a:lnTo>
                  <a:lnTo>
                    <a:pt x="275" y="326"/>
                  </a:lnTo>
                  <a:lnTo>
                    <a:pt x="275" y="326"/>
                  </a:lnTo>
                  <a:lnTo>
                    <a:pt x="275" y="324"/>
                  </a:lnTo>
                  <a:lnTo>
                    <a:pt x="276" y="324"/>
                  </a:lnTo>
                  <a:lnTo>
                    <a:pt x="276" y="323"/>
                  </a:lnTo>
                  <a:lnTo>
                    <a:pt x="278" y="323"/>
                  </a:lnTo>
                  <a:lnTo>
                    <a:pt x="278" y="323"/>
                  </a:lnTo>
                  <a:lnTo>
                    <a:pt x="279" y="323"/>
                  </a:lnTo>
                  <a:lnTo>
                    <a:pt x="279" y="322"/>
                  </a:lnTo>
                  <a:lnTo>
                    <a:pt x="281" y="322"/>
                  </a:lnTo>
                  <a:lnTo>
                    <a:pt x="282" y="322"/>
                  </a:lnTo>
                  <a:lnTo>
                    <a:pt x="284" y="322"/>
                  </a:lnTo>
                  <a:close/>
                  <a:moveTo>
                    <a:pt x="237" y="0"/>
                  </a:moveTo>
                  <a:lnTo>
                    <a:pt x="239" y="1"/>
                  </a:lnTo>
                  <a:lnTo>
                    <a:pt x="240" y="1"/>
                  </a:lnTo>
                  <a:lnTo>
                    <a:pt x="246" y="3"/>
                  </a:lnTo>
                  <a:lnTo>
                    <a:pt x="247" y="3"/>
                  </a:lnTo>
                  <a:lnTo>
                    <a:pt x="247" y="3"/>
                  </a:lnTo>
                  <a:lnTo>
                    <a:pt x="247" y="3"/>
                  </a:lnTo>
                  <a:lnTo>
                    <a:pt x="246" y="4"/>
                  </a:lnTo>
                  <a:lnTo>
                    <a:pt x="248" y="5"/>
                  </a:lnTo>
                  <a:lnTo>
                    <a:pt x="247" y="5"/>
                  </a:lnTo>
                  <a:lnTo>
                    <a:pt x="247" y="5"/>
                  </a:lnTo>
                  <a:lnTo>
                    <a:pt x="247" y="6"/>
                  </a:lnTo>
                  <a:lnTo>
                    <a:pt x="248" y="6"/>
                  </a:lnTo>
                  <a:lnTo>
                    <a:pt x="248" y="5"/>
                  </a:lnTo>
                  <a:lnTo>
                    <a:pt x="248" y="4"/>
                  </a:lnTo>
                  <a:lnTo>
                    <a:pt x="247" y="4"/>
                  </a:lnTo>
                  <a:lnTo>
                    <a:pt x="248" y="3"/>
                  </a:lnTo>
                  <a:lnTo>
                    <a:pt x="249" y="3"/>
                  </a:lnTo>
                  <a:lnTo>
                    <a:pt x="250" y="3"/>
                  </a:lnTo>
                  <a:lnTo>
                    <a:pt x="251" y="3"/>
                  </a:lnTo>
                  <a:lnTo>
                    <a:pt x="251" y="3"/>
                  </a:lnTo>
                  <a:lnTo>
                    <a:pt x="251" y="3"/>
                  </a:lnTo>
                  <a:lnTo>
                    <a:pt x="251" y="3"/>
                  </a:lnTo>
                  <a:lnTo>
                    <a:pt x="252" y="3"/>
                  </a:lnTo>
                  <a:lnTo>
                    <a:pt x="255" y="3"/>
                  </a:lnTo>
                  <a:lnTo>
                    <a:pt x="258" y="3"/>
                  </a:lnTo>
                  <a:lnTo>
                    <a:pt x="258" y="4"/>
                  </a:lnTo>
                  <a:lnTo>
                    <a:pt x="258" y="4"/>
                  </a:lnTo>
                  <a:lnTo>
                    <a:pt x="258" y="4"/>
                  </a:lnTo>
                  <a:lnTo>
                    <a:pt x="258" y="5"/>
                  </a:lnTo>
                  <a:lnTo>
                    <a:pt x="258" y="5"/>
                  </a:lnTo>
                  <a:lnTo>
                    <a:pt x="258" y="5"/>
                  </a:lnTo>
                  <a:lnTo>
                    <a:pt x="258" y="5"/>
                  </a:lnTo>
                  <a:lnTo>
                    <a:pt x="258" y="5"/>
                  </a:lnTo>
                  <a:lnTo>
                    <a:pt x="259" y="4"/>
                  </a:lnTo>
                  <a:lnTo>
                    <a:pt x="259" y="4"/>
                  </a:lnTo>
                  <a:lnTo>
                    <a:pt x="261" y="3"/>
                  </a:lnTo>
                  <a:lnTo>
                    <a:pt x="262" y="4"/>
                  </a:lnTo>
                  <a:lnTo>
                    <a:pt x="263" y="4"/>
                  </a:lnTo>
                  <a:lnTo>
                    <a:pt x="263" y="5"/>
                  </a:lnTo>
                  <a:lnTo>
                    <a:pt x="263" y="5"/>
                  </a:lnTo>
                  <a:lnTo>
                    <a:pt x="262" y="5"/>
                  </a:lnTo>
                  <a:lnTo>
                    <a:pt x="262" y="6"/>
                  </a:lnTo>
                  <a:lnTo>
                    <a:pt x="262" y="6"/>
                  </a:lnTo>
                  <a:lnTo>
                    <a:pt x="262" y="6"/>
                  </a:lnTo>
                  <a:lnTo>
                    <a:pt x="263" y="7"/>
                  </a:lnTo>
                  <a:lnTo>
                    <a:pt x="263" y="8"/>
                  </a:lnTo>
                  <a:lnTo>
                    <a:pt x="264" y="9"/>
                  </a:lnTo>
                  <a:lnTo>
                    <a:pt x="264" y="9"/>
                  </a:lnTo>
                  <a:lnTo>
                    <a:pt x="264" y="9"/>
                  </a:lnTo>
                  <a:lnTo>
                    <a:pt x="264" y="7"/>
                  </a:lnTo>
                  <a:lnTo>
                    <a:pt x="265" y="7"/>
                  </a:lnTo>
                  <a:lnTo>
                    <a:pt x="265" y="6"/>
                  </a:lnTo>
                  <a:lnTo>
                    <a:pt x="266" y="5"/>
                  </a:lnTo>
                  <a:lnTo>
                    <a:pt x="266" y="4"/>
                  </a:lnTo>
                  <a:lnTo>
                    <a:pt x="266" y="4"/>
                  </a:lnTo>
                  <a:lnTo>
                    <a:pt x="266" y="4"/>
                  </a:lnTo>
                  <a:lnTo>
                    <a:pt x="266" y="3"/>
                  </a:lnTo>
                  <a:lnTo>
                    <a:pt x="267" y="3"/>
                  </a:lnTo>
                  <a:lnTo>
                    <a:pt x="267" y="3"/>
                  </a:lnTo>
                  <a:lnTo>
                    <a:pt x="268" y="3"/>
                  </a:lnTo>
                  <a:lnTo>
                    <a:pt x="268" y="3"/>
                  </a:lnTo>
                  <a:lnTo>
                    <a:pt x="269" y="3"/>
                  </a:lnTo>
                  <a:lnTo>
                    <a:pt x="269" y="3"/>
                  </a:lnTo>
                  <a:lnTo>
                    <a:pt x="269" y="3"/>
                  </a:lnTo>
                  <a:lnTo>
                    <a:pt x="269" y="4"/>
                  </a:lnTo>
                  <a:lnTo>
                    <a:pt x="269" y="3"/>
                  </a:lnTo>
                  <a:lnTo>
                    <a:pt x="268" y="4"/>
                  </a:lnTo>
                  <a:lnTo>
                    <a:pt x="269" y="4"/>
                  </a:lnTo>
                  <a:lnTo>
                    <a:pt x="269" y="5"/>
                  </a:lnTo>
                  <a:lnTo>
                    <a:pt x="270" y="5"/>
                  </a:lnTo>
                  <a:lnTo>
                    <a:pt x="271" y="4"/>
                  </a:lnTo>
                  <a:lnTo>
                    <a:pt x="271" y="4"/>
                  </a:lnTo>
                  <a:lnTo>
                    <a:pt x="271" y="5"/>
                  </a:lnTo>
                  <a:lnTo>
                    <a:pt x="272" y="5"/>
                  </a:lnTo>
                  <a:lnTo>
                    <a:pt x="272" y="5"/>
                  </a:lnTo>
                  <a:lnTo>
                    <a:pt x="272" y="5"/>
                  </a:lnTo>
                  <a:lnTo>
                    <a:pt x="273" y="5"/>
                  </a:lnTo>
                  <a:lnTo>
                    <a:pt x="273" y="4"/>
                  </a:lnTo>
                  <a:lnTo>
                    <a:pt x="274" y="4"/>
                  </a:lnTo>
                  <a:lnTo>
                    <a:pt x="274" y="5"/>
                  </a:lnTo>
                  <a:lnTo>
                    <a:pt x="274" y="5"/>
                  </a:lnTo>
                  <a:lnTo>
                    <a:pt x="275" y="6"/>
                  </a:lnTo>
                  <a:lnTo>
                    <a:pt x="275" y="7"/>
                  </a:lnTo>
                  <a:lnTo>
                    <a:pt x="275" y="7"/>
                  </a:lnTo>
                  <a:lnTo>
                    <a:pt x="275" y="7"/>
                  </a:lnTo>
                  <a:lnTo>
                    <a:pt x="275" y="7"/>
                  </a:lnTo>
                  <a:lnTo>
                    <a:pt x="275" y="7"/>
                  </a:lnTo>
                  <a:lnTo>
                    <a:pt x="275" y="6"/>
                  </a:lnTo>
                  <a:lnTo>
                    <a:pt x="276" y="5"/>
                  </a:lnTo>
                  <a:lnTo>
                    <a:pt x="277" y="6"/>
                  </a:lnTo>
                  <a:lnTo>
                    <a:pt x="277" y="6"/>
                  </a:lnTo>
                  <a:lnTo>
                    <a:pt x="277" y="7"/>
                  </a:lnTo>
                  <a:lnTo>
                    <a:pt x="278" y="7"/>
                  </a:lnTo>
                  <a:lnTo>
                    <a:pt x="278" y="7"/>
                  </a:lnTo>
                  <a:lnTo>
                    <a:pt x="278" y="7"/>
                  </a:lnTo>
                  <a:lnTo>
                    <a:pt x="279" y="7"/>
                  </a:lnTo>
                  <a:lnTo>
                    <a:pt x="279" y="7"/>
                  </a:lnTo>
                  <a:lnTo>
                    <a:pt x="280" y="7"/>
                  </a:lnTo>
                  <a:lnTo>
                    <a:pt x="283" y="7"/>
                  </a:lnTo>
                  <a:lnTo>
                    <a:pt x="283" y="7"/>
                  </a:lnTo>
                  <a:lnTo>
                    <a:pt x="283" y="7"/>
                  </a:lnTo>
                  <a:lnTo>
                    <a:pt x="284" y="7"/>
                  </a:lnTo>
                  <a:lnTo>
                    <a:pt x="284" y="7"/>
                  </a:lnTo>
                  <a:lnTo>
                    <a:pt x="284" y="7"/>
                  </a:lnTo>
                  <a:lnTo>
                    <a:pt x="284" y="7"/>
                  </a:lnTo>
                  <a:lnTo>
                    <a:pt x="284" y="7"/>
                  </a:lnTo>
                  <a:lnTo>
                    <a:pt x="284" y="7"/>
                  </a:lnTo>
                  <a:lnTo>
                    <a:pt x="286" y="7"/>
                  </a:lnTo>
                  <a:lnTo>
                    <a:pt x="287" y="7"/>
                  </a:lnTo>
                  <a:lnTo>
                    <a:pt x="287" y="7"/>
                  </a:lnTo>
                  <a:lnTo>
                    <a:pt x="288" y="7"/>
                  </a:lnTo>
                  <a:lnTo>
                    <a:pt x="288" y="7"/>
                  </a:lnTo>
                  <a:lnTo>
                    <a:pt x="288" y="7"/>
                  </a:lnTo>
                  <a:lnTo>
                    <a:pt x="288" y="7"/>
                  </a:lnTo>
                  <a:lnTo>
                    <a:pt x="288" y="7"/>
                  </a:lnTo>
                  <a:lnTo>
                    <a:pt x="289" y="7"/>
                  </a:lnTo>
                  <a:lnTo>
                    <a:pt x="289" y="7"/>
                  </a:lnTo>
                  <a:lnTo>
                    <a:pt x="290" y="7"/>
                  </a:lnTo>
                  <a:lnTo>
                    <a:pt x="291" y="7"/>
                  </a:lnTo>
                  <a:lnTo>
                    <a:pt x="292" y="7"/>
                  </a:lnTo>
                  <a:lnTo>
                    <a:pt x="292" y="7"/>
                  </a:lnTo>
                  <a:lnTo>
                    <a:pt x="293" y="7"/>
                  </a:lnTo>
                  <a:lnTo>
                    <a:pt x="293" y="6"/>
                  </a:lnTo>
                  <a:lnTo>
                    <a:pt x="292" y="6"/>
                  </a:lnTo>
                  <a:lnTo>
                    <a:pt x="292" y="6"/>
                  </a:lnTo>
                  <a:lnTo>
                    <a:pt x="291" y="5"/>
                  </a:lnTo>
                  <a:lnTo>
                    <a:pt x="290" y="5"/>
                  </a:lnTo>
                  <a:lnTo>
                    <a:pt x="289" y="5"/>
                  </a:lnTo>
                  <a:lnTo>
                    <a:pt x="288" y="5"/>
                  </a:lnTo>
                  <a:lnTo>
                    <a:pt x="288" y="5"/>
                  </a:lnTo>
                  <a:lnTo>
                    <a:pt x="288" y="5"/>
                  </a:lnTo>
                  <a:lnTo>
                    <a:pt x="288" y="6"/>
                  </a:lnTo>
                  <a:lnTo>
                    <a:pt x="287" y="6"/>
                  </a:lnTo>
                  <a:lnTo>
                    <a:pt x="287" y="6"/>
                  </a:lnTo>
                  <a:lnTo>
                    <a:pt x="286" y="6"/>
                  </a:lnTo>
                  <a:lnTo>
                    <a:pt x="285" y="5"/>
                  </a:lnTo>
                  <a:lnTo>
                    <a:pt x="285" y="5"/>
                  </a:lnTo>
                  <a:lnTo>
                    <a:pt x="285" y="5"/>
                  </a:lnTo>
                  <a:lnTo>
                    <a:pt x="285" y="4"/>
                  </a:lnTo>
                  <a:lnTo>
                    <a:pt x="285" y="4"/>
                  </a:lnTo>
                  <a:lnTo>
                    <a:pt x="286" y="4"/>
                  </a:lnTo>
                  <a:lnTo>
                    <a:pt x="286" y="3"/>
                  </a:lnTo>
                  <a:lnTo>
                    <a:pt x="287" y="3"/>
                  </a:lnTo>
                  <a:lnTo>
                    <a:pt x="287" y="3"/>
                  </a:lnTo>
                  <a:lnTo>
                    <a:pt x="288" y="3"/>
                  </a:lnTo>
                  <a:lnTo>
                    <a:pt x="288" y="3"/>
                  </a:lnTo>
                  <a:lnTo>
                    <a:pt x="288" y="3"/>
                  </a:lnTo>
                  <a:lnTo>
                    <a:pt x="290" y="4"/>
                  </a:lnTo>
                  <a:lnTo>
                    <a:pt x="290" y="4"/>
                  </a:lnTo>
                  <a:lnTo>
                    <a:pt x="293" y="5"/>
                  </a:lnTo>
                  <a:lnTo>
                    <a:pt x="294" y="6"/>
                  </a:lnTo>
                  <a:lnTo>
                    <a:pt x="295" y="6"/>
                  </a:lnTo>
                  <a:lnTo>
                    <a:pt x="295" y="6"/>
                  </a:lnTo>
                  <a:lnTo>
                    <a:pt x="297" y="7"/>
                  </a:lnTo>
                  <a:lnTo>
                    <a:pt x="297" y="7"/>
                  </a:lnTo>
                  <a:lnTo>
                    <a:pt x="297" y="7"/>
                  </a:lnTo>
                  <a:lnTo>
                    <a:pt x="298" y="7"/>
                  </a:lnTo>
                  <a:lnTo>
                    <a:pt x="298" y="7"/>
                  </a:lnTo>
                  <a:lnTo>
                    <a:pt x="300" y="7"/>
                  </a:lnTo>
                  <a:lnTo>
                    <a:pt x="301" y="7"/>
                  </a:lnTo>
                  <a:lnTo>
                    <a:pt x="301" y="7"/>
                  </a:lnTo>
                  <a:lnTo>
                    <a:pt x="302" y="8"/>
                  </a:lnTo>
                  <a:lnTo>
                    <a:pt x="304" y="8"/>
                  </a:lnTo>
                  <a:lnTo>
                    <a:pt x="304" y="9"/>
                  </a:lnTo>
                  <a:lnTo>
                    <a:pt x="305" y="9"/>
                  </a:lnTo>
                  <a:lnTo>
                    <a:pt x="305" y="9"/>
                  </a:lnTo>
                  <a:lnTo>
                    <a:pt x="305" y="9"/>
                  </a:lnTo>
                  <a:lnTo>
                    <a:pt x="305" y="9"/>
                  </a:lnTo>
                  <a:lnTo>
                    <a:pt x="307" y="10"/>
                  </a:lnTo>
                  <a:lnTo>
                    <a:pt x="308" y="10"/>
                  </a:lnTo>
                  <a:lnTo>
                    <a:pt x="310" y="11"/>
                  </a:lnTo>
                  <a:lnTo>
                    <a:pt x="310" y="11"/>
                  </a:lnTo>
                  <a:lnTo>
                    <a:pt x="310" y="11"/>
                  </a:lnTo>
                  <a:lnTo>
                    <a:pt x="313" y="11"/>
                  </a:lnTo>
                  <a:lnTo>
                    <a:pt x="314" y="11"/>
                  </a:lnTo>
                  <a:lnTo>
                    <a:pt x="314" y="11"/>
                  </a:lnTo>
                  <a:lnTo>
                    <a:pt x="318" y="11"/>
                  </a:lnTo>
                  <a:lnTo>
                    <a:pt x="318" y="11"/>
                  </a:lnTo>
                  <a:lnTo>
                    <a:pt x="324" y="12"/>
                  </a:lnTo>
                  <a:lnTo>
                    <a:pt x="324" y="12"/>
                  </a:lnTo>
                  <a:lnTo>
                    <a:pt x="327" y="12"/>
                  </a:lnTo>
                  <a:lnTo>
                    <a:pt x="327" y="13"/>
                  </a:lnTo>
                  <a:lnTo>
                    <a:pt x="330" y="13"/>
                  </a:lnTo>
                  <a:lnTo>
                    <a:pt x="330" y="13"/>
                  </a:lnTo>
                  <a:lnTo>
                    <a:pt x="333" y="14"/>
                  </a:lnTo>
                  <a:lnTo>
                    <a:pt x="333" y="14"/>
                  </a:lnTo>
                  <a:lnTo>
                    <a:pt x="334" y="14"/>
                  </a:lnTo>
                  <a:lnTo>
                    <a:pt x="335" y="15"/>
                  </a:lnTo>
                  <a:lnTo>
                    <a:pt x="336" y="15"/>
                  </a:lnTo>
                  <a:lnTo>
                    <a:pt x="336" y="15"/>
                  </a:lnTo>
                  <a:lnTo>
                    <a:pt x="337" y="15"/>
                  </a:lnTo>
                  <a:lnTo>
                    <a:pt x="337" y="15"/>
                  </a:lnTo>
                  <a:lnTo>
                    <a:pt x="339" y="16"/>
                  </a:lnTo>
                  <a:lnTo>
                    <a:pt x="340" y="16"/>
                  </a:lnTo>
                  <a:lnTo>
                    <a:pt x="340" y="16"/>
                  </a:lnTo>
                  <a:lnTo>
                    <a:pt x="340" y="16"/>
                  </a:lnTo>
                  <a:lnTo>
                    <a:pt x="341" y="16"/>
                  </a:lnTo>
                  <a:lnTo>
                    <a:pt x="341" y="17"/>
                  </a:lnTo>
                  <a:lnTo>
                    <a:pt x="342" y="17"/>
                  </a:lnTo>
                  <a:lnTo>
                    <a:pt x="343" y="18"/>
                  </a:lnTo>
                  <a:lnTo>
                    <a:pt x="344" y="18"/>
                  </a:lnTo>
                  <a:lnTo>
                    <a:pt x="344" y="18"/>
                  </a:lnTo>
                  <a:lnTo>
                    <a:pt x="344" y="19"/>
                  </a:lnTo>
                  <a:lnTo>
                    <a:pt x="346" y="19"/>
                  </a:lnTo>
                  <a:lnTo>
                    <a:pt x="347" y="20"/>
                  </a:lnTo>
                  <a:lnTo>
                    <a:pt x="348" y="20"/>
                  </a:lnTo>
                  <a:lnTo>
                    <a:pt x="348" y="20"/>
                  </a:lnTo>
                  <a:lnTo>
                    <a:pt x="348" y="20"/>
                  </a:lnTo>
                  <a:lnTo>
                    <a:pt x="348" y="20"/>
                  </a:lnTo>
                  <a:lnTo>
                    <a:pt x="349" y="21"/>
                  </a:lnTo>
                  <a:lnTo>
                    <a:pt x="349" y="21"/>
                  </a:lnTo>
                  <a:lnTo>
                    <a:pt x="349" y="21"/>
                  </a:lnTo>
                  <a:lnTo>
                    <a:pt x="349" y="22"/>
                  </a:lnTo>
                  <a:lnTo>
                    <a:pt x="350" y="22"/>
                  </a:lnTo>
                  <a:lnTo>
                    <a:pt x="353" y="24"/>
                  </a:lnTo>
                  <a:lnTo>
                    <a:pt x="353" y="24"/>
                  </a:lnTo>
                  <a:lnTo>
                    <a:pt x="354" y="24"/>
                  </a:lnTo>
                  <a:lnTo>
                    <a:pt x="354" y="24"/>
                  </a:lnTo>
                  <a:lnTo>
                    <a:pt x="354" y="25"/>
                  </a:lnTo>
                  <a:lnTo>
                    <a:pt x="355" y="25"/>
                  </a:lnTo>
                  <a:lnTo>
                    <a:pt x="355" y="25"/>
                  </a:lnTo>
                  <a:lnTo>
                    <a:pt x="356" y="26"/>
                  </a:lnTo>
                  <a:lnTo>
                    <a:pt x="357" y="26"/>
                  </a:lnTo>
                  <a:lnTo>
                    <a:pt x="357" y="26"/>
                  </a:lnTo>
                  <a:lnTo>
                    <a:pt x="357" y="27"/>
                  </a:lnTo>
                  <a:lnTo>
                    <a:pt x="358" y="28"/>
                  </a:lnTo>
                  <a:lnTo>
                    <a:pt x="359" y="29"/>
                  </a:lnTo>
                  <a:lnTo>
                    <a:pt x="360" y="29"/>
                  </a:lnTo>
                  <a:lnTo>
                    <a:pt x="362" y="30"/>
                  </a:lnTo>
                  <a:lnTo>
                    <a:pt x="362" y="30"/>
                  </a:lnTo>
                  <a:lnTo>
                    <a:pt x="362" y="31"/>
                  </a:lnTo>
                  <a:lnTo>
                    <a:pt x="363" y="32"/>
                  </a:lnTo>
                  <a:lnTo>
                    <a:pt x="363" y="33"/>
                  </a:lnTo>
                  <a:lnTo>
                    <a:pt x="365" y="33"/>
                  </a:lnTo>
                  <a:lnTo>
                    <a:pt x="365" y="34"/>
                  </a:lnTo>
                  <a:lnTo>
                    <a:pt x="367" y="36"/>
                  </a:lnTo>
                  <a:lnTo>
                    <a:pt x="367" y="36"/>
                  </a:lnTo>
                  <a:lnTo>
                    <a:pt x="368" y="37"/>
                  </a:lnTo>
                  <a:lnTo>
                    <a:pt x="368" y="37"/>
                  </a:lnTo>
                  <a:lnTo>
                    <a:pt x="369" y="37"/>
                  </a:lnTo>
                  <a:lnTo>
                    <a:pt x="370" y="38"/>
                  </a:lnTo>
                  <a:lnTo>
                    <a:pt x="371" y="38"/>
                  </a:lnTo>
                  <a:lnTo>
                    <a:pt x="371" y="40"/>
                  </a:lnTo>
                  <a:lnTo>
                    <a:pt x="371" y="40"/>
                  </a:lnTo>
                  <a:lnTo>
                    <a:pt x="372" y="40"/>
                  </a:lnTo>
                  <a:lnTo>
                    <a:pt x="373" y="41"/>
                  </a:lnTo>
                  <a:lnTo>
                    <a:pt x="375" y="42"/>
                  </a:lnTo>
                  <a:lnTo>
                    <a:pt x="376" y="43"/>
                  </a:lnTo>
                  <a:lnTo>
                    <a:pt x="377" y="44"/>
                  </a:lnTo>
                  <a:lnTo>
                    <a:pt x="378" y="45"/>
                  </a:lnTo>
                  <a:lnTo>
                    <a:pt x="378" y="46"/>
                  </a:lnTo>
                  <a:lnTo>
                    <a:pt x="379" y="46"/>
                  </a:lnTo>
                  <a:lnTo>
                    <a:pt x="379" y="46"/>
                  </a:lnTo>
                  <a:lnTo>
                    <a:pt x="380" y="47"/>
                  </a:lnTo>
                  <a:lnTo>
                    <a:pt x="381" y="47"/>
                  </a:lnTo>
                  <a:lnTo>
                    <a:pt x="381" y="48"/>
                  </a:lnTo>
                  <a:lnTo>
                    <a:pt x="382" y="48"/>
                  </a:lnTo>
                  <a:lnTo>
                    <a:pt x="383" y="49"/>
                  </a:lnTo>
                  <a:lnTo>
                    <a:pt x="384" y="50"/>
                  </a:lnTo>
                  <a:lnTo>
                    <a:pt x="384" y="50"/>
                  </a:lnTo>
                  <a:lnTo>
                    <a:pt x="384" y="50"/>
                  </a:lnTo>
                  <a:lnTo>
                    <a:pt x="385" y="50"/>
                  </a:lnTo>
                  <a:lnTo>
                    <a:pt x="385" y="51"/>
                  </a:lnTo>
                  <a:lnTo>
                    <a:pt x="386" y="51"/>
                  </a:lnTo>
                  <a:lnTo>
                    <a:pt x="386" y="51"/>
                  </a:lnTo>
                  <a:lnTo>
                    <a:pt x="387" y="52"/>
                  </a:lnTo>
                  <a:lnTo>
                    <a:pt x="387" y="52"/>
                  </a:lnTo>
                  <a:lnTo>
                    <a:pt x="388" y="53"/>
                  </a:lnTo>
                  <a:lnTo>
                    <a:pt x="388" y="54"/>
                  </a:lnTo>
                  <a:lnTo>
                    <a:pt x="388" y="55"/>
                  </a:lnTo>
                  <a:lnTo>
                    <a:pt x="389" y="55"/>
                  </a:lnTo>
                  <a:lnTo>
                    <a:pt x="391" y="56"/>
                  </a:lnTo>
                  <a:lnTo>
                    <a:pt x="392" y="57"/>
                  </a:lnTo>
                  <a:lnTo>
                    <a:pt x="392" y="57"/>
                  </a:lnTo>
                  <a:lnTo>
                    <a:pt x="392" y="58"/>
                  </a:lnTo>
                  <a:lnTo>
                    <a:pt x="392" y="58"/>
                  </a:lnTo>
                  <a:lnTo>
                    <a:pt x="393" y="59"/>
                  </a:lnTo>
                  <a:lnTo>
                    <a:pt x="394" y="59"/>
                  </a:lnTo>
                  <a:lnTo>
                    <a:pt x="394" y="59"/>
                  </a:lnTo>
                  <a:lnTo>
                    <a:pt x="394" y="59"/>
                  </a:lnTo>
                  <a:lnTo>
                    <a:pt x="395" y="60"/>
                  </a:lnTo>
                  <a:lnTo>
                    <a:pt x="395" y="60"/>
                  </a:lnTo>
                  <a:lnTo>
                    <a:pt x="395" y="61"/>
                  </a:lnTo>
                  <a:lnTo>
                    <a:pt x="396" y="61"/>
                  </a:lnTo>
                  <a:lnTo>
                    <a:pt x="397" y="62"/>
                  </a:lnTo>
                  <a:lnTo>
                    <a:pt x="397" y="63"/>
                  </a:lnTo>
                  <a:lnTo>
                    <a:pt x="399" y="64"/>
                  </a:lnTo>
                  <a:lnTo>
                    <a:pt x="401" y="68"/>
                  </a:lnTo>
                  <a:lnTo>
                    <a:pt x="403" y="70"/>
                  </a:lnTo>
                  <a:lnTo>
                    <a:pt x="405" y="74"/>
                  </a:lnTo>
                  <a:lnTo>
                    <a:pt x="406" y="77"/>
                  </a:lnTo>
                  <a:lnTo>
                    <a:pt x="406" y="78"/>
                  </a:lnTo>
                  <a:lnTo>
                    <a:pt x="406" y="79"/>
                  </a:lnTo>
                  <a:lnTo>
                    <a:pt x="410" y="87"/>
                  </a:lnTo>
                  <a:lnTo>
                    <a:pt x="410" y="88"/>
                  </a:lnTo>
                  <a:lnTo>
                    <a:pt x="410" y="88"/>
                  </a:lnTo>
                  <a:lnTo>
                    <a:pt x="410" y="89"/>
                  </a:lnTo>
                  <a:lnTo>
                    <a:pt x="410" y="89"/>
                  </a:lnTo>
                  <a:lnTo>
                    <a:pt x="410" y="90"/>
                  </a:lnTo>
                  <a:lnTo>
                    <a:pt x="411" y="91"/>
                  </a:lnTo>
                  <a:lnTo>
                    <a:pt x="410" y="92"/>
                  </a:lnTo>
                  <a:lnTo>
                    <a:pt x="411" y="92"/>
                  </a:lnTo>
                  <a:lnTo>
                    <a:pt x="411" y="93"/>
                  </a:lnTo>
                  <a:lnTo>
                    <a:pt x="411" y="93"/>
                  </a:lnTo>
                  <a:lnTo>
                    <a:pt x="411" y="94"/>
                  </a:lnTo>
                  <a:lnTo>
                    <a:pt x="412" y="94"/>
                  </a:lnTo>
                  <a:lnTo>
                    <a:pt x="412" y="96"/>
                  </a:lnTo>
                  <a:lnTo>
                    <a:pt x="412" y="96"/>
                  </a:lnTo>
                  <a:lnTo>
                    <a:pt x="412" y="97"/>
                  </a:lnTo>
                  <a:lnTo>
                    <a:pt x="412" y="97"/>
                  </a:lnTo>
                  <a:lnTo>
                    <a:pt x="412" y="98"/>
                  </a:lnTo>
                  <a:lnTo>
                    <a:pt x="413" y="98"/>
                  </a:lnTo>
                  <a:lnTo>
                    <a:pt x="413" y="99"/>
                  </a:lnTo>
                  <a:lnTo>
                    <a:pt x="413" y="99"/>
                  </a:lnTo>
                  <a:lnTo>
                    <a:pt x="413" y="101"/>
                  </a:lnTo>
                  <a:lnTo>
                    <a:pt x="413" y="102"/>
                  </a:lnTo>
                  <a:lnTo>
                    <a:pt x="413" y="102"/>
                  </a:lnTo>
                  <a:lnTo>
                    <a:pt x="413" y="103"/>
                  </a:lnTo>
                  <a:lnTo>
                    <a:pt x="413" y="105"/>
                  </a:lnTo>
                  <a:lnTo>
                    <a:pt x="412" y="107"/>
                  </a:lnTo>
                  <a:lnTo>
                    <a:pt x="412" y="107"/>
                  </a:lnTo>
                  <a:lnTo>
                    <a:pt x="412" y="108"/>
                  </a:lnTo>
                  <a:lnTo>
                    <a:pt x="412" y="109"/>
                  </a:lnTo>
                  <a:lnTo>
                    <a:pt x="412" y="111"/>
                  </a:lnTo>
                  <a:lnTo>
                    <a:pt x="412" y="111"/>
                  </a:lnTo>
                  <a:lnTo>
                    <a:pt x="412" y="111"/>
                  </a:lnTo>
                  <a:lnTo>
                    <a:pt x="412" y="111"/>
                  </a:lnTo>
                  <a:lnTo>
                    <a:pt x="412" y="112"/>
                  </a:lnTo>
                  <a:lnTo>
                    <a:pt x="412" y="113"/>
                  </a:lnTo>
                  <a:lnTo>
                    <a:pt x="412" y="114"/>
                  </a:lnTo>
                  <a:lnTo>
                    <a:pt x="412" y="114"/>
                  </a:lnTo>
                  <a:lnTo>
                    <a:pt x="412" y="115"/>
                  </a:lnTo>
                  <a:lnTo>
                    <a:pt x="412" y="115"/>
                  </a:lnTo>
                  <a:lnTo>
                    <a:pt x="411" y="115"/>
                  </a:lnTo>
                  <a:lnTo>
                    <a:pt x="411" y="118"/>
                  </a:lnTo>
                  <a:lnTo>
                    <a:pt x="411" y="120"/>
                  </a:lnTo>
                  <a:lnTo>
                    <a:pt x="412" y="124"/>
                  </a:lnTo>
                  <a:lnTo>
                    <a:pt x="413" y="126"/>
                  </a:lnTo>
                  <a:lnTo>
                    <a:pt x="413" y="127"/>
                  </a:lnTo>
                  <a:lnTo>
                    <a:pt x="413" y="128"/>
                  </a:lnTo>
                  <a:lnTo>
                    <a:pt x="414" y="128"/>
                  </a:lnTo>
                  <a:lnTo>
                    <a:pt x="414" y="130"/>
                  </a:lnTo>
                  <a:lnTo>
                    <a:pt x="414" y="130"/>
                  </a:lnTo>
                  <a:lnTo>
                    <a:pt x="414" y="133"/>
                  </a:lnTo>
                  <a:lnTo>
                    <a:pt x="415" y="133"/>
                  </a:lnTo>
                  <a:lnTo>
                    <a:pt x="415" y="135"/>
                  </a:lnTo>
                  <a:lnTo>
                    <a:pt x="415" y="135"/>
                  </a:lnTo>
                  <a:lnTo>
                    <a:pt x="416" y="138"/>
                  </a:lnTo>
                  <a:lnTo>
                    <a:pt x="416" y="139"/>
                  </a:lnTo>
                  <a:lnTo>
                    <a:pt x="416" y="140"/>
                  </a:lnTo>
                  <a:lnTo>
                    <a:pt x="416" y="140"/>
                  </a:lnTo>
                  <a:lnTo>
                    <a:pt x="416" y="141"/>
                  </a:lnTo>
                  <a:lnTo>
                    <a:pt x="415" y="142"/>
                  </a:lnTo>
                  <a:lnTo>
                    <a:pt x="415" y="142"/>
                  </a:lnTo>
                  <a:lnTo>
                    <a:pt x="415" y="141"/>
                  </a:lnTo>
                  <a:lnTo>
                    <a:pt x="415" y="141"/>
                  </a:lnTo>
                  <a:lnTo>
                    <a:pt x="415" y="141"/>
                  </a:lnTo>
                  <a:lnTo>
                    <a:pt x="415" y="141"/>
                  </a:lnTo>
                  <a:lnTo>
                    <a:pt x="414" y="141"/>
                  </a:lnTo>
                  <a:lnTo>
                    <a:pt x="414" y="142"/>
                  </a:lnTo>
                  <a:lnTo>
                    <a:pt x="414" y="142"/>
                  </a:lnTo>
                  <a:lnTo>
                    <a:pt x="414" y="142"/>
                  </a:lnTo>
                  <a:lnTo>
                    <a:pt x="414" y="143"/>
                  </a:lnTo>
                  <a:lnTo>
                    <a:pt x="414" y="143"/>
                  </a:lnTo>
                  <a:lnTo>
                    <a:pt x="414" y="143"/>
                  </a:lnTo>
                  <a:lnTo>
                    <a:pt x="413" y="144"/>
                  </a:lnTo>
                  <a:lnTo>
                    <a:pt x="413" y="145"/>
                  </a:lnTo>
                  <a:lnTo>
                    <a:pt x="413" y="146"/>
                  </a:lnTo>
                  <a:lnTo>
                    <a:pt x="413" y="146"/>
                  </a:lnTo>
                  <a:lnTo>
                    <a:pt x="413" y="146"/>
                  </a:lnTo>
                  <a:lnTo>
                    <a:pt x="413" y="146"/>
                  </a:lnTo>
                  <a:lnTo>
                    <a:pt x="412" y="147"/>
                  </a:lnTo>
                  <a:lnTo>
                    <a:pt x="411" y="150"/>
                  </a:lnTo>
                  <a:lnTo>
                    <a:pt x="410" y="153"/>
                  </a:lnTo>
                  <a:lnTo>
                    <a:pt x="410" y="156"/>
                  </a:lnTo>
                  <a:lnTo>
                    <a:pt x="411" y="157"/>
                  </a:lnTo>
                  <a:lnTo>
                    <a:pt x="411" y="158"/>
                  </a:lnTo>
                  <a:lnTo>
                    <a:pt x="411" y="159"/>
                  </a:lnTo>
                  <a:lnTo>
                    <a:pt x="411" y="159"/>
                  </a:lnTo>
                  <a:lnTo>
                    <a:pt x="411" y="159"/>
                  </a:lnTo>
                  <a:lnTo>
                    <a:pt x="411" y="160"/>
                  </a:lnTo>
                  <a:lnTo>
                    <a:pt x="410" y="160"/>
                  </a:lnTo>
                  <a:lnTo>
                    <a:pt x="410" y="162"/>
                  </a:lnTo>
                  <a:lnTo>
                    <a:pt x="410" y="162"/>
                  </a:lnTo>
                  <a:lnTo>
                    <a:pt x="410" y="163"/>
                  </a:lnTo>
                  <a:lnTo>
                    <a:pt x="410" y="163"/>
                  </a:lnTo>
                  <a:lnTo>
                    <a:pt x="410" y="165"/>
                  </a:lnTo>
                  <a:lnTo>
                    <a:pt x="409" y="165"/>
                  </a:lnTo>
                  <a:lnTo>
                    <a:pt x="409" y="167"/>
                  </a:lnTo>
                  <a:lnTo>
                    <a:pt x="408" y="167"/>
                  </a:lnTo>
                  <a:lnTo>
                    <a:pt x="408" y="167"/>
                  </a:lnTo>
                  <a:lnTo>
                    <a:pt x="408" y="167"/>
                  </a:lnTo>
                  <a:lnTo>
                    <a:pt x="408" y="168"/>
                  </a:lnTo>
                  <a:lnTo>
                    <a:pt x="407" y="168"/>
                  </a:lnTo>
                  <a:lnTo>
                    <a:pt x="407" y="169"/>
                  </a:lnTo>
                  <a:lnTo>
                    <a:pt x="406" y="171"/>
                  </a:lnTo>
                  <a:lnTo>
                    <a:pt x="406" y="172"/>
                  </a:lnTo>
                  <a:lnTo>
                    <a:pt x="405" y="172"/>
                  </a:lnTo>
                  <a:lnTo>
                    <a:pt x="405" y="173"/>
                  </a:lnTo>
                  <a:lnTo>
                    <a:pt x="405" y="174"/>
                  </a:lnTo>
                  <a:lnTo>
                    <a:pt x="405" y="174"/>
                  </a:lnTo>
                  <a:lnTo>
                    <a:pt x="405" y="174"/>
                  </a:lnTo>
                  <a:lnTo>
                    <a:pt x="405" y="175"/>
                  </a:lnTo>
                  <a:lnTo>
                    <a:pt x="405" y="176"/>
                  </a:lnTo>
                  <a:lnTo>
                    <a:pt x="404" y="176"/>
                  </a:lnTo>
                  <a:lnTo>
                    <a:pt x="404" y="178"/>
                  </a:lnTo>
                  <a:lnTo>
                    <a:pt x="404" y="178"/>
                  </a:lnTo>
                  <a:lnTo>
                    <a:pt x="404" y="180"/>
                  </a:lnTo>
                  <a:lnTo>
                    <a:pt x="403" y="180"/>
                  </a:lnTo>
                  <a:lnTo>
                    <a:pt x="403" y="180"/>
                  </a:lnTo>
                  <a:lnTo>
                    <a:pt x="403" y="180"/>
                  </a:lnTo>
                  <a:lnTo>
                    <a:pt x="403" y="182"/>
                  </a:lnTo>
                  <a:lnTo>
                    <a:pt x="402" y="183"/>
                  </a:lnTo>
                  <a:lnTo>
                    <a:pt x="402" y="183"/>
                  </a:lnTo>
                  <a:lnTo>
                    <a:pt x="402" y="183"/>
                  </a:lnTo>
                  <a:lnTo>
                    <a:pt x="402" y="184"/>
                  </a:lnTo>
                  <a:lnTo>
                    <a:pt x="401" y="184"/>
                  </a:lnTo>
                  <a:lnTo>
                    <a:pt x="401" y="185"/>
                  </a:lnTo>
                  <a:lnTo>
                    <a:pt x="401" y="185"/>
                  </a:lnTo>
                  <a:lnTo>
                    <a:pt x="401" y="185"/>
                  </a:lnTo>
                  <a:lnTo>
                    <a:pt x="401" y="185"/>
                  </a:lnTo>
                  <a:lnTo>
                    <a:pt x="401" y="185"/>
                  </a:lnTo>
                  <a:lnTo>
                    <a:pt x="400" y="186"/>
                  </a:lnTo>
                  <a:lnTo>
                    <a:pt x="399" y="187"/>
                  </a:lnTo>
                  <a:lnTo>
                    <a:pt x="399" y="188"/>
                  </a:lnTo>
                  <a:lnTo>
                    <a:pt x="398" y="188"/>
                  </a:lnTo>
                  <a:lnTo>
                    <a:pt x="397" y="189"/>
                  </a:lnTo>
                  <a:lnTo>
                    <a:pt x="397" y="189"/>
                  </a:lnTo>
                  <a:lnTo>
                    <a:pt x="397" y="189"/>
                  </a:lnTo>
                  <a:lnTo>
                    <a:pt x="397" y="190"/>
                  </a:lnTo>
                  <a:lnTo>
                    <a:pt x="396" y="191"/>
                  </a:lnTo>
                  <a:lnTo>
                    <a:pt x="396" y="192"/>
                  </a:lnTo>
                  <a:lnTo>
                    <a:pt x="395" y="195"/>
                  </a:lnTo>
                  <a:lnTo>
                    <a:pt x="394" y="198"/>
                  </a:lnTo>
                  <a:lnTo>
                    <a:pt x="394" y="204"/>
                  </a:lnTo>
                  <a:lnTo>
                    <a:pt x="393" y="207"/>
                  </a:lnTo>
                  <a:lnTo>
                    <a:pt x="393" y="208"/>
                  </a:lnTo>
                  <a:lnTo>
                    <a:pt x="393" y="211"/>
                  </a:lnTo>
                  <a:lnTo>
                    <a:pt x="393" y="212"/>
                  </a:lnTo>
                  <a:lnTo>
                    <a:pt x="393" y="213"/>
                  </a:lnTo>
                  <a:lnTo>
                    <a:pt x="392" y="215"/>
                  </a:lnTo>
                  <a:lnTo>
                    <a:pt x="392" y="217"/>
                  </a:lnTo>
                  <a:lnTo>
                    <a:pt x="393" y="219"/>
                  </a:lnTo>
                  <a:lnTo>
                    <a:pt x="393" y="219"/>
                  </a:lnTo>
                  <a:lnTo>
                    <a:pt x="392" y="219"/>
                  </a:lnTo>
                  <a:lnTo>
                    <a:pt x="392" y="220"/>
                  </a:lnTo>
                  <a:lnTo>
                    <a:pt x="392" y="222"/>
                  </a:lnTo>
                  <a:lnTo>
                    <a:pt x="391" y="224"/>
                  </a:lnTo>
                  <a:lnTo>
                    <a:pt x="391" y="225"/>
                  </a:lnTo>
                  <a:lnTo>
                    <a:pt x="390" y="227"/>
                  </a:lnTo>
                  <a:lnTo>
                    <a:pt x="390" y="228"/>
                  </a:lnTo>
                  <a:lnTo>
                    <a:pt x="389" y="231"/>
                  </a:lnTo>
                  <a:lnTo>
                    <a:pt x="389" y="232"/>
                  </a:lnTo>
                  <a:lnTo>
                    <a:pt x="388" y="236"/>
                  </a:lnTo>
                  <a:lnTo>
                    <a:pt x="388" y="241"/>
                  </a:lnTo>
                  <a:lnTo>
                    <a:pt x="387" y="244"/>
                  </a:lnTo>
                  <a:lnTo>
                    <a:pt x="387" y="245"/>
                  </a:lnTo>
                  <a:lnTo>
                    <a:pt x="386" y="247"/>
                  </a:lnTo>
                  <a:lnTo>
                    <a:pt x="384" y="249"/>
                  </a:lnTo>
                  <a:lnTo>
                    <a:pt x="382" y="249"/>
                  </a:lnTo>
                  <a:lnTo>
                    <a:pt x="376" y="252"/>
                  </a:lnTo>
                  <a:lnTo>
                    <a:pt x="371" y="254"/>
                  </a:lnTo>
                  <a:lnTo>
                    <a:pt x="368" y="257"/>
                  </a:lnTo>
                  <a:lnTo>
                    <a:pt x="366" y="258"/>
                  </a:lnTo>
                  <a:lnTo>
                    <a:pt x="366" y="260"/>
                  </a:lnTo>
                  <a:lnTo>
                    <a:pt x="366" y="261"/>
                  </a:lnTo>
                  <a:lnTo>
                    <a:pt x="365" y="261"/>
                  </a:lnTo>
                  <a:lnTo>
                    <a:pt x="365" y="262"/>
                  </a:lnTo>
                  <a:lnTo>
                    <a:pt x="364" y="262"/>
                  </a:lnTo>
                  <a:lnTo>
                    <a:pt x="363" y="263"/>
                  </a:lnTo>
                  <a:lnTo>
                    <a:pt x="362" y="264"/>
                  </a:lnTo>
                  <a:lnTo>
                    <a:pt x="362" y="267"/>
                  </a:lnTo>
                  <a:lnTo>
                    <a:pt x="362" y="267"/>
                  </a:lnTo>
                  <a:lnTo>
                    <a:pt x="362" y="268"/>
                  </a:lnTo>
                  <a:lnTo>
                    <a:pt x="361" y="269"/>
                  </a:lnTo>
                  <a:lnTo>
                    <a:pt x="358" y="271"/>
                  </a:lnTo>
                  <a:lnTo>
                    <a:pt x="355" y="274"/>
                  </a:lnTo>
                  <a:lnTo>
                    <a:pt x="355" y="271"/>
                  </a:lnTo>
                  <a:lnTo>
                    <a:pt x="354" y="271"/>
                  </a:lnTo>
                  <a:lnTo>
                    <a:pt x="354" y="271"/>
                  </a:lnTo>
                  <a:lnTo>
                    <a:pt x="354" y="271"/>
                  </a:lnTo>
                  <a:lnTo>
                    <a:pt x="353" y="270"/>
                  </a:lnTo>
                  <a:lnTo>
                    <a:pt x="353" y="269"/>
                  </a:lnTo>
                  <a:lnTo>
                    <a:pt x="352" y="269"/>
                  </a:lnTo>
                  <a:lnTo>
                    <a:pt x="351" y="268"/>
                  </a:lnTo>
                  <a:lnTo>
                    <a:pt x="350" y="267"/>
                  </a:lnTo>
                  <a:lnTo>
                    <a:pt x="350" y="267"/>
                  </a:lnTo>
                  <a:lnTo>
                    <a:pt x="350" y="267"/>
                  </a:lnTo>
                  <a:lnTo>
                    <a:pt x="350" y="267"/>
                  </a:lnTo>
                  <a:lnTo>
                    <a:pt x="350" y="266"/>
                  </a:lnTo>
                  <a:lnTo>
                    <a:pt x="349" y="264"/>
                  </a:lnTo>
                  <a:lnTo>
                    <a:pt x="349" y="264"/>
                  </a:lnTo>
                  <a:lnTo>
                    <a:pt x="349" y="263"/>
                  </a:lnTo>
                  <a:lnTo>
                    <a:pt x="349" y="263"/>
                  </a:lnTo>
                  <a:lnTo>
                    <a:pt x="348" y="263"/>
                  </a:lnTo>
                  <a:lnTo>
                    <a:pt x="347" y="263"/>
                  </a:lnTo>
                  <a:lnTo>
                    <a:pt x="347" y="262"/>
                  </a:lnTo>
                  <a:lnTo>
                    <a:pt x="347" y="262"/>
                  </a:lnTo>
                  <a:lnTo>
                    <a:pt x="346" y="262"/>
                  </a:lnTo>
                  <a:lnTo>
                    <a:pt x="347" y="261"/>
                  </a:lnTo>
                  <a:lnTo>
                    <a:pt x="348" y="260"/>
                  </a:lnTo>
                  <a:lnTo>
                    <a:pt x="348" y="258"/>
                  </a:lnTo>
                  <a:lnTo>
                    <a:pt x="348" y="258"/>
                  </a:lnTo>
                  <a:lnTo>
                    <a:pt x="347" y="258"/>
                  </a:lnTo>
                  <a:lnTo>
                    <a:pt x="347" y="257"/>
                  </a:lnTo>
                  <a:lnTo>
                    <a:pt x="346" y="257"/>
                  </a:lnTo>
                  <a:lnTo>
                    <a:pt x="346" y="256"/>
                  </a:lnTo>
                  <a:lnTo>
                    <a:pt x="346" y="256"/>
                  </a:lnTo>
                  <a:lnTo>
                    <a:pt x="346" y="256"/>
                  </a:lnTo>
                  <a:lnTo>
                    <a:pt x="346" y="255"/>
                  </a:lnTo>
                  <a:lnTo>
                    <a:pt x="347" y="255"/>
                  </a:lnTo>
                  <a:lnTo>
                    <a:pt x="346" y="254"/>
                  </a:lnTo>
                  <a:lnTo>
                    <a:pt x="346" y="254"/>
                  </a:lnTo>
                  <a:lnTo>
                    <a:pt x="346" y="253"/>
                  </a:lnTo>
                  <a:lnTo>
                    <a:pt x="346" y="253"/>
                  </a:lnTo>
                  <a:lnTo>
                    <a:pt x="345" y="253"/>
                  </a:lnTo>
                  <a:lnTo>
                    <a:pt x="345" y="252"/>
                  </a:lnTo>
                  <a:lnTo>
                    <a:pt x="344" y="252"/>
                  </a:lnTo>
                  <a:lnTo>
                    <a:pt x="344" y="251"/>
                  </a:lnTo>
                  <a:lnTo>
                    <a:pt x="344" y="251"/>
                  </a:lnTo>
                  <a:lnTo>
                    <a:pt x="343" y="250"/>
                  </a:lnTo>
                  <a:lnTo>
                    <a:pt x="343" y="250"/>
                  </a:lnTo>
                  <a:lnTo>
                    <a:pt x="343" y="249"/>
                  </a:lnTo>
                  <a:lnTo>
                    <a:pt x="342" y="249"/>
                  </a:lnTo>
                  <a:lnTo>
                    <a:pt x="342" y="249"/>
                  </a:lnTo>
                  <a:lnTo>
                    <a:pt x="341" y="249"/>
                  </a:lnTo>
                  <a:lnTo>
                    <a:pt x="341" y="249"/>
                  </a:lnTo>
                  <a:lnTo>
                    <a:pt x="342" y="248"/>
                  </a:lnTo>
                  <a:lnTo>
                    <a:pt x="342" y="248"/>
                  </a:lnTo>
                  <a:lnTo>
                    <a:pt x="342" y="246"/>
                  </a:lnTo>
                  <a:lnTo>
                    <a:pt x="343" y="246"/>
                  </a:lnTo>
                  <a:lnTo>
                    <a:pt x="343" y="245"/>
                  </a:lnTo>
                  <a:lnTo>
                    <a:pt x="343" y="245"/>
                  </a:lnTo>
                  <a:lnTo>
                    <a:pt x="343" y="245"/>
                  </a:lnTo>
                  <a:lnTo>
                    <a:pt x="344" y="245"/>
                  </a:lnTo>
                  <a:lnTo>
                    <a:pt x="344" y="244"/>
                  </a:lnTo>
                  <a:lnTo>
                    <a:pt x="343" y="245"/>
                  </a:lnTo>
                  <a:lnTo>
                    <a:pt x="343" y="245"/>
                  </a:lnTo>
                  <a:lnTo>
                    <a:pt x="343" y="246"/>
                  </a:lnTo>
                  <a:lnTo>
                    <a:pt x="342" y="246"/>
                  </a:lnTo>
                  <a:lnTo>
                    <a:pt x="341" y="246"/>
                  </a:lnTo>
                  <a:lnTo>
                    <a:pt x="342" y="247"/>
                  </a:lnTo>
                  <a:lnTo>
                    <a:pt x="341" y="248"/>
                  </a:lnTo>
                  <a:lnTo>
                    <a:pt x="341" y="249"/>
                  </a:lnTo>
                  <a:lnTo>
                    <a:pt x="341" y="250"/>
                  </a:lnTo>
                  <a:lnTo>
                    <a:pt x="342" y="250"/>
                  </a:lnTo>
                  <a:lnTo>
                    <a:pt x="342" y="250"/>
                  </a:lnTo>
                  <a:lnTo>
                    <a:pt x="342" y="250"/>
                  </a:lnTo>
                  <a:lnTo>
                    <a:pt x="342" y="250"/>
                  </a:lnTo>
                  <a:lnTo>
                    <a:pt x="343" y="251"/>
                  </a:lnTo>
                  <a:lnTo>
                    <a:pt x="343" y="252"/>
                  </a:lnTo>
                  <a:lnTo>
                    <a:pt x="344" y="253"/>
                  </a:lnTo>
                  <a:lnTo>
                    <a:pt x="344" y="253"/>
                  </a:lnTo>
                  <a:lnTo>
                    <a:pt x="344" y="254"/>
                  </a:lnTo>
                  <a:lnTo>
                    <a:pt x="344" y="254"/>
                  </a:lnTo>
                  <a:lnTo>
                    <a:pt x="344" y="254"/>
                  </a:lnTo>
                  <a:lnTo>
                    <a:pt x="344" y="255"/>
                  </a:lnTo>
                  <a:lnTo>
                    <a:pt x="344" y="256"/>
                  </a:lnTo>
                  <a:lnTo>
                    <a:pt x="344" y="257"/>
                  </a:lnTo>
                  <a:lnTo>
                    <a:pt x="345" y="258"/>
                  </a:lnTo>
                  <a:lnTo>
                    <a:pt x="347" y="258"/>
                  </a:lnTo>
                  <a:lnTo>
                    <a:pt x="347" y="259"/>
                  </a:lnTo>
                  <a:lnTo>
                    <a:pt x="346" y="260"/>
                  </a:lnTo>
                  <a:lnTo>
                    <a:pt x="345" y="261"/>
                  </a:lnTo>
                  <a:lnTo>
                    <a:pt x="345" y="262"/>
                  </a:lnTo>
                  <a:lnTo>
                    <a:pt x="346" y="263"/>
                  </a:lnTo>
                  <a:lnTo>
                    <a:pt x="348" y="263"/>
                  </a:lnTo>
                  <a:lnTo>
                    <a:pt x="349" y="264"/>
                  </a:lnTo>
                  <a:lnTo>
                    <a:pt x="349" y="265"/>
                  </a:lnTo>
                  <a:lnTo>
                    <a:pt x="349" y="267"/>
                  </a:lnTo>
                  <a:lnTo>
                    <a:pt x="349" y="267"/>
                  </a:lnTo>
                  <a:lnTo>
                    <a:pt x="349" y="268"/>
                  </a:lnTo>
                  <a:lnTo>
                    <a:pt x="349" y="269"/>
                  </a:lnTo>
                  <a:lnTo>
                    <a:pt x="351" y="270"/>
                  </a:lnTo>
                  <a:lnTo>
                    <a:pt x="352" y="270"/>
                  </a:lnTo>
                  <a:lnTo>
                    <a:pt x="352" y="271"/>
                  </a:lnTo>
                  <a:lnTo>
                    <a:pt x="353" y="271"/>
                  </a:lnTo>
                  <a:lnTo>
                    <a:pt x="353" y="271"/>
                  </a:lnTo>
                  <a:lnTo>
                    <a:pt x="353" y="272"/>
                  </a:lnTo>
                  <a:lnTo>
                    <a:pt x="353" y="273"/>
                  </a:lnTo>
                  <a:lnTo>
                    <a:pt x="354" y="273"/>
                  </a:lnTo>
                  <a:lnTo>
                    <a:pt x="354" y="273"/>
                  </a:lnTo>
                  <a:lnTo>
                    <a:pt x="353" y="274"/>
                  </a:lnTo>
                  <a:lnTo>
                    <a:pt x="353" y="275"/>
                  </a:lnTo>
                  <a:lnTo>
                    <a:pt x="353" y="276"/>
                  </a:lnTo>
                  <a:lnTo>
                    <a:pt x="352" y="277"/>
                  </a:lnTo>
                  <a:lnTo>
                    <a:pt x="352" y="277"/>
                  </a:lnTo>
                  <a:lnTo>
                    <a:pt x="352" y="277"/>
                  </a:lnTo>
                  <a:lnTo>
                    <a:pt x="351" y="278"/>
                  </a:lnTo>
                  <a:lnTo>
                    <a:pt x="351" y="279"/>
                  </a:lnTo>
                  <a:lnTo>
                    <a:pt x="351" y="279"/>
                  </a:lnTo>
                  <a:lnTo>
                    <a:pt x="351" y="280"/>
                  </a:lnTo>
                  <a:lnTo>
                    <a:pt x="350" y="280"/>
                  </a:lnTo>
                  <a:lnTo>
                    <a:pt x="350" y="280"/>
                  </a:lnTo>
                  <a:lnTo>
                    <a:pt x="349" y="280"/>
                  </a:lnTo>
                  <a:lnTo>
                    <a:pt x="349" y="280"/>
                  </a:lnTo>
                  <a:lnTo>
                    <a:pt x="348" y="281"/>
                  </a:lnTo>
                  <a:lnTo>
                    <a:pt x="346" y="282"/>
                  </a:lnTo>
                  <a:lnTo>
                    <a:pt x="346" y="282"/>
                  </a:lnTo>
                  <a:lnTo>
                    <a:pt x="345" y="283"/>
                  </a:lnTo>
                  <a:lnTo>
                    <a:pt x="345" y="283"/>
                  </a:lnTo>
                  <a:lnTo>
                    <a:pt x="345" y="283"/>
                  </a:lnTo>
                  <a:lnTo>
                    <a:pt x="345" y="283"/>
                  </a:lnTo>
                  <a:lnTo>
                    <a:pt x="344" y="284"/>
                  </a:lnTo>
                  <a:lnTo>
                    <a:pt x="344" y="285"/>
                  </a:lnTo>
                  <a:lnTo>
                    <a:pt x="344" y="285"/>
                  </a:lnTo>
                  <a:lnTo>
                    <a:pt x="343" y="286"/>
                  </a:lnTo>
                  <a:lnTo>
                    <a:pt x="343" y="287"/>
                  </a:lnTo>
                  <a:lnTo>
                    <a:pt x="343" y="288"/>
                  </a:lnTo>
                  <a:lnTo>
                    <a:pt x="342" y="289"/>
                  </a:lnTo>
                  <a:lnTo>
                    <a:pt x="341" y="289"/>
                  </a:lnTo>
                  <a:lnTo>
                    <a:pt x="341" y="287"/>
                  </a:lnTo>
                  <a:lnTo>
                    <a:pt x="342" y="287"/>
                  </a:lnTo>
                  <a:lnTo>
                    <a:pt x="342" y="285"/>
                  </a:lnTo>
                  <a:lnTo>
                    <a:pt x="342" y="284"/>
                  </a:lnTo>
                  <a:lnTo>
                    <a:pt x="342" y="284"/>
                  </a:lnTo>
                  <a:lnTo>
                    <a:pt x="342" y="284"/>
                  </a:lnTo>
                  <a:lnTo>
                    <a:pt x="341" y="284"/>
                  </a:lnTo>
                  <a:lnTo>
                    <a:pt x="341" y="284"/>
                  </a:lnTo>
                  <a:lnTo>
                    <a:pt x="341" y="284"/>
                  </a:lnTo>
                  <a:lnTo>
                    <a:pt x="341" y="283"/>
                  </a:lnTo>
                  <a:lnTo>
                    <a:pt x="340" y="282"/>
                  </a:lnTo>
                  <a:lnTo>
                    <a:pt x="339" y="281"/>
                  </a:lnTo>
                  <a:lnTo>
                    <a:pt x="336" y="280"/>
                  </a:lnTo>
                  <a:lnTo>
                    <a:pt x="336" y="279"/>
                  </a:lnTo>
                  <a:lnTo>
                    <a:pt x="336" y="279"/>
                  </a:lnTo>
                  <a:lnTo>
                    <a:pt x="336" y="277"/>
                  </a:lnTo>
                  <a:lnTo>
                    <a:pt x="336" y="276"/>
                  </a:lnTo>
                  <a:lnTo>
                    <a:pt x="336" y="273"/>
                  </a:lnTo>
                  <a:lnTo>
                    <a:pt x="336" y="273"/>
                  </a:lnTo>
                  <a:lnTo>
                    <a:pt x="336" y="272"/>
                  </a:lnTo>
                  <a:lnTo>
                    <a:pt x="336" y="272"/>
                  </a:lnTo>
                  <a:lnTo>
                    <a:pt x="336" y="272"/>
                  </a:lnTo>
                  <a:lnTo>
                    <a:pt x="335" y="272"/>
                  </a:lnTo>
                  <a:lnTo>
                    <a:pt x="335" y="272"/>
                  </a:lnTo>
                  <a:lnTo>
                    <a:pt x="335" y="271"/>
                  </a:lnTo>
                  <a:lnTo>
                    <a:pt x="334" y="271"/>
                  </a:lnTo>
                  <a:lnTo>
                    <a:pt x="333" y="271"/>
                  </a:lnTo>
                  <a:lnTo>
                    <a:pt x="333" y="271"/>
                  </a:lnTo>
                  <a:lnTo>
                    <a:pt x="332" y="271"/>
                  </a:lnTo>
                  <a:lnTo>
                    <a:pt x="332" y="271"/>
                  </a:lnTo>
                  <a:lnTo>
                    <a:pt x="331" y="271"/>
                  </a:lnTo>
                  <a:lnTo>
                    <a:pt x="331" y="271"/>
                  </a:lnTo>
                  <a:lnTo>
                    <a:pt x="330" y="271"/>
                  </a:lnTo>
                  <a:lnTo>
                    <a:pt x="330" y="270"/>
                  </a:lnTo>
                  <a:lnTo>
                    <a:pt x="328" y="270"/>
                  </a:lnTo>
                  <a:lnTo>
                    <a:pt x="327" y="268"/>
                  </a:lnTo>
                  <a:lnTo>
                    <a:pt x="326" y="268"/>
                  </a:lnTo>
                  <a:lnTo>
                    <a:pt x="324" y="268"/>
                  </a:lnTo>
                  <a:lnTo>
                    <a:pt x="323" y="267"/>
                  </a:lnTo>
                  <a:lnTo>
                    <a:pt x="322" y="267"/>
                  </a:lnTo>
                  <a:lnTo>
                    <a:pt x="322" y="266"/>
                  </a:lnTo>
                  <a:lnTo>
                    <a:pt x="320" y="266"/>
                  </a:lnTo>
                  <a:lnTo>
                    <a:pt x="319" y="265"/>
                  </a:lnTo>
                  <a:lnTo>
                    <a:pt x="319" y="265"/>
                  </a:lnTo>
                  <a:lnTo>
                    <a:pt x="318" y="263"/>
                  </a:lnTo>
                  <a:lnTo>
                    <a:pt x="317" y="263"/>
                  </a:lnTo>
                  <a:lnTo>
                    <a:pt x="316" y="263"/>
                  </a:lnTo>
                  <a:lnTo>
                    <a:pt x="315" y="262"/>
                  </a:lnTo>
                  <a:lnTo>
                    <a:pt x="315" y="262"/>
                  </a:lnTo>
                  <a:lnTo>
                    <a:pt x="315" y="261"/>
                  </a:lnTo>
                  <a:lnTo>
                    <a:pt x="314" y="260"/>
                  </a:lnTo>
                  <a:lnTo>
                    <a:pt x="314" y="260"/>
                  </a:lnTo>
                  <a:lnTo>
                    <a:pt x="314" y="261"/>
                  </a:lnTo>
                  <a:lnTo>
                    <a:pt x="314" y="262"/>
                  </a:lnTo>
                  <a:lnTo>
                    <a:pt x="315" y="262"/>
                  </a:lnTo>
                  <a:lnTo>
                    <a:pt x="315" y="263"/>
                  </a:lnTo>
                  <a:lnTo>
                    <a:pt x="316" y="263"/>
                  </a:lnTo>
                  <a:lnTo>
                    <a:pt x="315" y="263"/>
                  </a:lnTo>
                  <a:lnTo>
                    <a:pt x="316" y="263"/>
                  </a:lnTo>
                  <a:lnTo>
                    <a:pt x="317" y="265"/>
                  </a:lnTo>
                  <a:lnTo>
                    <a:pt x="318" y="267"/>
                  </a:lnTo>
                  <a:lnTo>
                    <a:pt x="320" y="268"/>
                  </a:lnTo>
                  <a:lnTo>
                    <a:pt x="320" y="268"/>
                  </a:lnTo>
                  <a:lnTo>
                    <a:pt x="321" y="268"/>
                  </a:lnTo>
                  <a:lnTo>
                    <a:pt x="322" y="268"/>
                  </a:lnTo>
                  <a:lnTo>
                    <a:pt x="323" y="269"/>
                  </a:lnTo>
                  <a:lnTo>
                    <a:pt x="323" y="269"/>
                  </a:lnTo>
                  <a:lnTo>
                    <a:pt x="323" y="271"/>
                  </a:lnTo>
                  <a:lnTo>
                    <a:pt x="323" y="271"/>
                  </a:lnTo>
                  <a:lnTo>
                    <a:pt x="325" y="271"/>
                  </a:lnTo>
                  <a:lnTo>
                    <a:pt x="325" y="271"/>
                  </a:lnTo>
                  <a:lnTo>
                    <a:pt x="327" y="271"/>
                  </a:lnTo>
                  <a:lnTo>
                    <a:pt x="327" y="271"/>
                  </a:lnTo>
                  <a:lnTo>
                    <a:pt x="328" y="271"/>
                  </a:lnTo>
                  <a:lnTo>
                    <a:pt x="328" y="271"/>
                  </a:lnTo>
                  <a:lnTo>
                    <a:pt x="330" y="272"/>
                  </a:lnTo>
                  <a:lnTo>
                    <a:pt x="330" y="272"/>
                  </a:lnTo>
                  <a:lnTo>
                    <a:pt x="331" y="273"/>
                  </a:lnTo>
                  <a:lnTo>
                    <a:pt x="332" y="273"/>
                  </a:lnTo>
                  <a:lnTo>
                    <a:pt x="333" y="273"/>
                  </a:lnTo>
                  <a:lnTo>
                    <a:pt x="333" y="273"/>
                  </a:lnTo>
                  <a:lnTo>
                    <a:pt x="334" y="275"/>
                  </a:lnTo>
                  <a:lnTo>
                    <a:pt x="334" y="278"/>
                  </a:lnTo>
                  <a:lnTo>
                    <a:pt x="334" y="279"/>
                  </a:lnTo>
                  <a:lnTo>
                    <a:pt x="335" y="281"/>
                  </a:lnTo>
                  <a:lnTo>
                    <a:pt x="335" y="282"/>
                  </a:lnTo>
                  <a:lnTo>
                    <a:pt x="335" y="282"/>
                  </a:lnTo>
                  <a:lnTo>
                    <a:pt x="335" y="282"/>
                  </a:lnTo>
                  <a:lnTo>
                    <a:pt x="333" y="282"/>
                  </a:lnTo>
                  <a:lnTo>
                    <a:pt x="331" y="281"/>
                  </a:lnTo>
                  <a:lnTo>
                    <a:pt x="330" y="280"/>
                  </a:lnTo>
                  <a:lnTo>
                    <a:pt x="329" y="280"/>
                  </a:lnTo>
                  <a:lnTo>
                    <a:pt x="329" y="281"/>
                  </a:lnTo>
                  <a:lnTo>
                    <a:pt x="327" y="281"/>
                  </a:lnTo>
                  <a:lnTo>
                    <a:pt x="327" y="282"/>
                  </a:lnTo>
                  <a:lnTo>
                    <a:pt x="327" y="282"/>
                  </a:lnTo>
                  <a:lnTo>
                    <a:pt x="327" y="282"/>
                  </a:lnTo>
                  <a:lnTo>
                    <a:pt x="326" y="282"/>
                  </a:lnTo>
                  <a:lnTo>
                    <a:pt x="326" y="283"/>
                  </a:lnTo>
                  <a:lnTo>
                    <a:pt x="325" y="283"/>
                  </a:lnTo>
                  <a:lnTo>
                    <a:pt x="325" y="283"/>
                  </a:lnTo>
                  <a:lnTo>
                    <a:pt x="324" y="283"/>
                  </a:lnTo>
                  <a:lnTo>
                    <a:pt x="324" y="282"/>
                  </a:lnTo>
                  <a:lnTo>
                    <a:pt x="324" y="282"/>
                  </a:lnTo>
                  <a:lnTo>
                    <a:pt x="323" y="282"/>
                  </a:lnTo>
                  <a:lnTo>
                    <a:pt x="323" y="282"/>
                  </a:lnTo>
                  <a:lnTo>
                    <a:pt x="323" y="282"/>
                  </a:lnTo>
                  <a:lnTo>
                    <a:pt x="322" y="282"/>
                  </a:lnTo>
                  <a:lnTo>
                    <a:pt x="322" y="282"/>
                  </a:lnTo>
                  <a:lnTo>
                    <a:pt x="320" y="282"/>
                  </a:lnTo>
                  <a:lnTo>
                    <a:pt x="319" y="282"/>
                  </a:lnTo>
                  <a:lnTo>
                    <a:pt x="319" y="282"/>
                  </a:lnTo>
                  <a:lnTo>
                    <a:pt x="318" y="280"/>
                  </a:lnTo>
                  <a:lnTo>
                    <a:pt x="318" y="280"/>
                  </a:lnTo>
                  <a:lnTo>
                    <a:pt x="315" y="279"/>
                  </a:lnTo>
                  <a:lnTo>
                    <a:pt x="315" y="280"/>
                  </a:lnTo>
                  <a:lnTo>
                    <a:pt x="314" y="280"/>
                  </a:lnTo>
                  <a:lnTo>
                    <a:pt x="314" y="280"/>
                  </a:lnTo>
                  <a:lnTo>
                    <a:pt x="314" y="280"/>
                  </a:lnTo>
                  <a:lnTo>
                    <a:pt x="313" y="280"/>
                  </a:lnTo>
                  <a:lnTo>
                    <a:pt x="312" y="280"/>
                  </a:lnTo>
                  <a:lnTo>
                    <a:pt x="311" y="281"/>
                  </a:lnTo>
                  <a:lnTo>
                    <a:pt x="310" y="282"/>
                  </a:lnTo>
                  <a:lnTo>
                    <a:pt x="310" y="283"/>
                  </a:lnTo>
                  <a:lnTo>
                    <a:pt x="310" y="283"/>
                  </a:lnTo>
                  <a:lnTo>
                    <a:pt x="309" y="282"/>
                  </a:lnTo>
                  <a:lnTo>
                    <a:pt x="307" y="282"/>
                  </a:lnTo>
                  <a:lnTo>
                    <a:pt x="307" y="283"/>
                  </a:lnTo>
                  <a:lnTo>
                    <a:pt x="305" y="283"/>
                  </a:lnTo>
                  <a:lnTo>
                    <a:pt x="305" y="282"/>
                  </a:lnTo>
                  <a:lnTo>
                    <a:pt x="305" y="283"/>
                  </a:lnTo>
                  <a:lnTo>
                    <a:pt x="304" y="281"/>
                  </a:lnTo>
                  <a:lnTo>
                    <a:pt x="303" y="281"/>
                  </a:lnTo>
                  <a:lnTo>
                    <a:pt x="301" y="282"/>
                  </a:lnTo>
                  <a:lnTo>
                    <a:pt x="301" y="282"/>
                  </a:lnTo>
                  <a:lnTo>
                    <a:pt x="301" y="282"/>
                  </a:lnTo>
                  <a:lnTo>
                    <a:pt x="301" y="282"/>
                  </a:lnTo>
                  <a:lnTo>
                    <a:pt x="301" y="283"/>
                  </a:lnTo>
                  <a:lnTo>
                    <a:pt x="300" y="283"/>
                  </a:lnTo>
                  <a:lnTo>
                    <a:pt x="300" y="283"/>
                  </a:lnTo>
                  <a:lnTo>
                    <a:pt x="300" y="284"/>
                  </a:lnTo>
                  <a:lnTo>
                    <a:pt x="299" y="284"/>
                  </a:lnTo>
                  <a:lnTo>
                    <a:pt x="299" y="283"/>
                  </a:lnTo>
                  <a:lnTo>
                    <a:pt x="299" y="283"/>
                  </a:lnTo>
                  <a:lnTo>
                    <a:pt x="298" y="283"/>
                  </a:lnTo>
                  <a:lnTo>
                    <a:pt x="298" y="284"/>
                  </a:lnTo>
                  <a:lnTo>
                    <a:pt x="299" y="284"/>
                  </a:lnTo>
                  <a:lnTo>
                    <a:pt x="298" y="284"/>
                  </a:lnTo>
                  <a:lnTo>
                    <a:pt x="298" y="284"/>
                  </a:lnTo>
                  <a:lnTo>
                    <a:pt x="298" y="284"/>
                  </a:lnTo>
                  <a:lnTo>
                    <a:pt x="299" y="284"/>
                  </a:lnTo>
                  <a:lnTo>
                    <a:pt x="299" y="284"/>
                  </a:lnTo>
                  <a:lnTo>
                    <a:pt x="301" y="284"/>
                  </a:lnTo>
                  <a:lnTo>
                    <a:pt x="302" y="285"/>
                  </a:lnTo>
                  <a:lnTo>
                    <a:pt x="302" y="285"/>
                  </a:lnTo>
                  <a:lnTo>
                    <a:pt x="303" y="284"/>
                  </a:lnTo>
                  <a:lnTo>
                    <a:pt x="304" y="284"/>
                  </a:lnTo>
                  <a:lnTo>
                    <a:pt x="304" y="285"/>
                  </a:lnTo>
                  <a:lnTo>
                    <a:pt x="305" y="285"/>
                  </a:lnTo>
                  <a:lnTo>
                    <a:pt x="305" y="285"/>
                  </a:lnTo>
                  <a:lnTo>
                    <a:pt x="308" y="285"/>
                  </a:lnTo>
                  <a:lnTo>
                    <a:pt x="309" y="286"/>
                  </a:lnTo>
                  <a:lnTo>
                    <a:pt x="309" y="286"/>
                  </a:lnTo>
                  <a:lnTo>
                    <a:pt x="310" y="286"/>
                  </a:lnTo>
                  <a:lnTo>
                    <a:pt x="311" y="286"/>
                  </a:lnTo>
                  <a:lnTo>
                    <a:pt x="313" y="285"/>
                  </a:lnTo>
                  <a:lnTo>
                    <a:pt x="313" y="285"/>
                  </a:lnTo>
                  <a:lnTo>
                    <a:pt x="314" y="284"/>
                  </a:lnTo>
                  <a:lnTo>
                    <a:pt x="317" y="284"/>
                  </a:lnTo>
                  <a:lnTo>
                    <a:pt x="317" y="284"/>
                  </a:lnTo>
                  <a:lnTo>
                    <a:pt x="318" y="284"/>
                  </a:lnTo>
                  <a:lnTo>
                    <a:pt x="318" y="285"/>
                  </a:lnTo>
                  <a:lnTo>
                    <a:pt x="320" y="286"/>
                  </a:lnTo>
                  <a:lnTo>
                    <a:pt x="322" y="286"/>
                  </a:lnTo>
                  <a:lnTo>
                    <a:pt x="323" y="285"/>
                  </a:lnTo>
                  <a:lnTo>
                    <a:pt x="324" y="285"/>
                  </a:lnTo>
                  <a:lnTo>
                    <a:pt x="325" y="285"/>
                  </a:lnTo>
                  <a:lnTo>
                    <a:pt x="325" y="285"/>
                  </a:lnTo>
                  <a:lnTo>
                    <a:pt x="326" y="285"/>
                  </a:lnTo>
                  <a:lnTo>
                    <a:pt x="327" y="285"/>
                  </a:lnTo>
                  <a:lnTo>
                    <a:pt x="327" y="284"/>
                  </a:lnTo>
                  <a:lnTo>
                    <a:pt x="327" y="284"/>
                  </a:lnTo>
                  <a:lnTo>
                    <a:pt x="328" y="285"/>
                  </a:lnTo>
                  <a:lnTo>
                    <a:pt x="329" y="284"/>
                  </a:lnTo>
                  <a:lnTo>
                    <a:pt x="329" y="284"/>
                  </a:lnTo>
                  <a:lnTo>
                    <a:pt x="331" y="284"/>
                  </a:lnTo>
                  <a:lnTo>
                    <a:pt x="332" y="284"/>
                  </a:lnTo>
                  <a:lnTo>
                    <a:pt x="332" y="284"/>
                  </a:lnTo>
                  <a:lnTo>
                    <a:pt x="332" y="284"/>
                  </a:lnTo>
                  <a:lnTo>
                    <a:pt x="333" y="284"/>
                  </a:lnTo>
                  <a:lnTo>
                    <a:pt x="333" y="284"/>
                  </a:lnTo>
                  <a:lnTo>
                    <a:pt x="333" y="285"/>
                  </a:lnTo>
                  <a:lnTo>
                    <a:pt x="334" y="286"/>
                  </a:lnTo>
                  <a:lnTo>
                    <a:pt x="334" y="286"/>
                  </a:lnTo>
                  <a:lnTo>
                    <a:pt x="335" y="286"/>
                  </a:lnTo>
                  <a:lnTo>
                    <a:pt x="336" y="286"/>
                  </a:lnTo>
                  <a:lnTo>
                    <a:pt x="336" y="285"/>
                  </a:lnTo>
                  <a:lnTo>
                    <a:pt x="335" y="285"/>
                  </a:lnTo>
                  <a:lnTo>
                    <a:pt x="335" y="284"/>
                  </a:lnTo>
                  <a:lnTo>
                    <a:pt x="336" y="284"/>
                  </a:lnTo>
                  <a:lnTo>
                    <a:pt x="336" y="284"/>
                  </a:lnTo>
                  <a:lnTo>
                    <a:pt x="336" y="284"/>
                  </a:lnTo>
                  <a:lnTo>
                    <a:pt x="336" y="284"/>
                  </a:lnTo>
                  <a:lnTo>
                    <a:pt x="336" y="284"/>
                  </a:lnTo>
                  <a:lnTo>
                    <a:pt x="337" y="284"/>
                  </a:lnTo>
                  <a:lnTo>
                    <a:pt x="337" y="284"/>
                  </a:lnTo>
                  <a:lnTo>
                    <a:pt x="337" y="284"/>
                  </a:lnTo>
                  <a:lnTo>
                    <a:pt x="337" y="284"/>
                  </a:lnTo>
                  <a:lnTo>
                    <a:pt x="337" y="285"/>
                  </a:lnTo>
                  <a:lnTo>
                    <a:pt x="337" y="287"/>
                  </a:lnTo>
                  <a:lnTo>
                    <a:pt x="337" y="287"/>
                  </a:lnTo>
                  <a:lnTo>
                    <a:pt x="336" y="287"/>
                  </a:lnTo>
                  <a:lnTo>
                    <a:pt x="335" y="289"/>
                  </a:lnTo>
                  <a:lnTo>
                    <a:pt x="334" y="289"/>
                  </a:lnTo>
                  <a:lnTo>
                    <a:pt x="334" y="289"/>
                  </a:lnTo>
                  <a:lnTo>
                    <a:pt x="334" y="289"/>
                  </a:lnTo>
                  <a:lnTo>
                    <a:pt x="334" y="290"/>
                  </a:lnTo>
                  <a:lnTo>
                    <a:pt x="333" y="291"/>
                  </a:lnTo>
                  <a:lnTo>
                    <a:pt x="333" y="291"/>
                  </a:lnTo>
                  <a:lnTo>
                    <a:pt x="332" y="292"/>
                  </a:lnTo>
                  <a:lnTo>
                    <a:pt x="332" y="293"/>
                  </a:lnTo>
                  <a:lnTo>
                    <a:pt x="331" y="293"/>
                  </a:lnTo>
                  <a:lnTo>
                    <a:pt x="331" y="293"/>
                  </a:lnTo>
                  <a:lnTo>
                    <a:pt x="331" y="294"/>
                  </a:lnTo>
                  <a:lnTo>
                    <a:pt x="331" y="296"/>
                  </a:lnTo>
                  <a:lnTo>
                    <a:pt x="331" y="296"/>
                  </a:lnTo>
                  <a:lnTo>
                    <a:pt x="331" y="297"/>
                  </a:lnTo>
                  <a:lnTo>
                    <a:pt x="331" y="297"/>
                  </a:lnTo>
                  <a:lnTo>
                    <a:pt x="330" y="297"/>
                  </a:lnTo>
                  <a:lnTo>
                    <a:pt x="330" y="298"/>
                  </a:lnTo>
                  <a:lnTo>
                    <a:pt x="330" y="299"/>
                  </a:lnTo>
                  <a:lnTo>
                    <a:pt x="330" y="300"/>
                  </a:lnTo>
                  <a:lnTo>
                    <a:pt x="329" y="301"/>
                  </a:lnTo>
                  <a:lnTo>
                    <a:pt x="327" y="301"/>
                  </a:lnTo>
                  <a:lnTo>
                    <a:pt x="327" y="300"/>
                  </a:lnTo>
                  <a:lnTo>
                    <a:pt x="327" y="299"/>
                  </a:lnTo>
                  <a:lnTo>
                    <a:pt x="327" y="299"/>
                  </a:lnTo>
                  <a:lnTo>
                    <a:pt x="327" y="299"/>
                  </a:lnTo>
                  <a:lnTo>
                    <a:pt x="327" y="300"/>
                  </a:lnTo>
                  <a:lnTo>
                    <a:pt x="327" y="301"/>
                  </a:lnTo>
                  <a:lnTo>
                    <a:pt x="327" y="301"/>
                  </a:lnTo>
                  <a:lnTo>
                    <a:pt x="327" y="302"/>
                  </a:lnTo>
                  <a:lnTo>
                    <a:pt x="326" y="302"/>
                  </a:lnTo>
                  <a:lnTo>
                    <a:pt x="326" y="302"/>
                  </a:lnTo>
                  <a:lnTo>
                    <a:pt x="324" y="302"/>
                  </a:lnTo>
                  <a:lnTo>
                    <a:pt x="324" y="302"/>
                  </a:lnTo>
                  <a:lnTo>
                    <a:pt x="324" y="302"/>
                  </a:lnTo>
                  <a:lnTo>
                    <a:pt x="324" y="302"/>
                  </a:lnTo>
                  <a:lnTo>
                    <a:pt x="325" y="302"/>
                  </a:lnTo>
                  <a:lnTo>
                    <a:pt x="326" y="302"/>
                  </a:lnTo>
                  <a:lnTo>
                    <a:pt x="326" y="303"/>
                  </a:lnTo>
                  <a:lnTo>
                    <a:pt x="326" y="304"/>
                  </a:lnTo>
                  <a:lnTo>
                    <a:pt x="326" y="304"/>
                  </a:lnTo>
                  <a:lnTo>
                    <a:pt x="327" y="304"/>
                  </a:lnTo>
                  <a:lnTo>
                    <a:pt x="327" y="302"/>
                  </a:lnTo>
                  <a:lnTo>
                    <a:pt x="327" y="302"/>
                  </a:lnTo>
                  <a:lnTo>
                    <a:pt x="327" y="302"/>
                  </a:lnTo>
                  <a:lnTo>
                    <a:pt x="327" y="302"/>
                  </a:lnTo>
                  <a:lnTo>
                    <a:pt x="330" y="302"/>
                  </a:lnTo>
                  <a:lnTo>
                    <a:pt x="331" y="302"/>
                  </a:lnTo>
                  <a:lnTo>
                    <a:pt x="331" y="302"/>
                  </a:lnTo>
                  <a:lnTo>
                    <a:pt x="331" y="302"/>
                  </a:lnTo>
                  <a:lnTo>
                    <a:pt x="331" y="302"/>
                  </a:lnTo>
                  <a:lnTo>
                    <a:pt x="331" y="302"/>
                  </a:lnTo>
                  <a:lnTo>
                    <a:pt x="332" y="302"/>
                  </a:lnTo>
                  <a:lnTo>
                    <a:pt x="332" y="302"/>
                  </a:lnTo>
                  <a:lnTo>
                    <a:pt x="333" y="303"/>
                  </a:lnTo>
                  <a:lnTo>
                    <a:pt x="332" y="304"/>
                  </a:lnTo>
                  <a:lnTo>
                    <a:pt x="333" y="304"/>
                  </a:lnTo>
                  <a:lnTo>
                    <a:pt x="333" y="305"/>
                  </a:lnTo>
                  <a:lnTo>
                    <a:pt x="333" y="306"/>
                  </a:lnTo>
                  <a:lnTo>
                    <a:pt x="333" y="306"/>
                  </a:lnTo>
                  <a:lnTo>
                    <a:pt x="333" y="306"/>
                  </a:lnTo>
                  <a:lnTo>
                    <a:pt x="332" y="306"/>
                  </a:lnTo>
                  <a:lnTo>
                    <a:pt x="332" y="307"/>
                  </a:lnTo>
                  <a:lnTo>
                    <a:pt x="333" y="307"/>
                  </a:lnTo>
                  <a:lnTo>
                    <a:pt x="334" y="306"/>
                  </a:lnTo>
                  <a:lnTo>
                    <a:pt x="334" y="306"/>
                  </a:lnTo>
                  <a:lnTo>
                    <a:pt x="334" y="305"/>
                  </a:lnTo>
                  <a:lnTo>
                    <a:pt x="333" y="304"/>
                  </a:lnTo>
                  <a:lnTo>
                    <a:pt x="333" y="302"/>
                  </a:lnTo>
                  <a:lnTo>
                    <a:pt x="333" y="302"/>
                  </a:lnTo>
                  <a:lnTo>
                    <a:pt x="332" y="301"/>
                  </a:lnTo>
                  <a:lnTo>
                    <a:pt x="333" y="301"/>
                  </a:lnTo>
                  <a:lnTo>
                    <a:pt x="333" y="302"/>
                  </a:lnTo>
                  <a:lnTo>
                    <a:pt x="333" y="302"/>
                  </a:lnTo>
                  <a:lnTo>
                    <a:pt x="333" y="302"/>
                  </a:lnTo>
                  <a:lnTo>
                    <a:pt x="333" y="301"/>
                  </a:lnTo>
                  <a:lnTo>
                    <a:pt x="334" y="302"/>
                  </a:lnTo>
                  <a:lnTo>
                    <a:pt x="334" y="302"/>
                  </a:lnTo>
                  <a:lnTo>
                    <a:pt x="335" y="302"/>
                  </a:lnTo>
                  <a:lnTo>
                    <a:pt x="335" y="302"/>
                  </a:lnTo>
                  <a:lnTo>
                    <a:pt x="336" y="303"/>
                  </a:lnTo>
                  <a:lnTo>
                    <a:pt x="336" y="304"/>
                  </a:lnTo>
                  <a:lnTo>
                    <a:pt x="336" y="304"/>
                  </a:lnTo>
                  <a:lnTo>
                    <a:pt x="337" y="304"/>
                  </a:lnTo>
                  <a:lnTo>
                    <a:pt x="337" y="307"/>
                  </a:lnTo>
                  <a:lnTo>
                    <a:pt x="337" y="307"/>
                  </a:lnTo>
                  <a:lnTo>
                    <a:pt x="337" y="307"/>
                  </a:lnTo>
                  <a:lnTo>
                    <a:pt x="336" y="308"/>
                  </a:lnTo>
                  <a:lnTo>
                    <a:pt x="336" y="309"/>
                  </a:lnTo>
                  <a:lnTo>
                    <a:pt x="336" y="310"/>
                  </a:lnTo>
                  <a:lnTo>
                    <a:pt x="336" y="310"/>
                  </a:lnTo>
                  <a:lnTo>
                    <a:pt x="335" y="310"/>
                  </a:lnTo>
                  <a:lnTo>
                    <a:pt x="335" y="310"/>
                  </a:lnTo>
                  <a:lnTo>
                    <a:pt x="335" y="311"/>
                  </a:lnTo>
                  <a:lnTo>
                    <a:pt x="334" y="312"/>
                  </a:lnTo>
                  <a:lnTo>
                    <a:pt x="333" y="312"/>
                  </a:lnTo>
                  <a:lnTo>
                    <a:pt x="332" y="313"/>
                  </a:lnTo>
                  <a:lnTo>
                    <a:pt x="332" y="314"/>
                  </a:lnTo>
                  <a:lnTo>
                    <a:pt x="331" y="314"/>
                  </a:lnTo>
                  <a:lnTo>
                    <a:pt x="331" y="315"/>
                  </a:lnTo>
                  <a:lnTo>
                    <a:pt x="331" y="315"/>
                  </a:lnTo>
                  <a:lnTo>
                    <a:pt x="330" y="316"/>
                  </a:lnTo>
                  <a:lnTo>
                    <a:pt x="329" y="318"/>
                  </a:lnTo>
                  <a:lnTo>
                    <a:pt x="328" y="318"/>
                  </a:lnTo>
                  <a:lnTo>
                    <a:pt x="328" y="319"/>
                  </a:lnTo>
                  <a:lnTo>
                    <a:pt x="327" y="320"/>
                  </a:lnTo>
                  <a:lnTo>
                    <a:pt x="327" y="320"/>
                  </a:lnTo>
                  <a:lnTo>
                    <a:pt x="326" y="321"/>
                  </a:lnTo>
                  <a:lnTo>
                    <a:pt x="325" y="321"/>
                  </a:lnTo>
                  <a:lnTo>
                    <a:pt x="325" y="322"/>
                  </a:lnTo>
                  <a:lnTo>
                    <a:pt x="323" y="323"/>
                  </a:lnTo>
                  <a:lnTo>
                    <a:pt x="323" y="323"/>
                  </a:lnTo>
                  <a:lnTo>
                    <a:pt x="322" y="323"/>
                  </a:lnTo>
                  <a:lnTo>
                    <a:pt x="320" y="324"/>
                  </a:lnTo>
                  <a:lnTo>
                    <a:pt x="318" y="325"/>
                  </a:lnTo>
                  <a:lnTo>
                    <a:pt x="318" y="325"/>
                  </a:lnTo>
                  <a:lnTo>
                    <a:pt x="318" y="325"/>
                  </a:lnTo>
                  <a:lnTo>
                    <a:pt x="318" y="326"/>
                  </a:lnTo>
                  <a:lnTo>
                    <a:pt x="315" y="328"/>
                  </a:lnTo>
                  <a:lnTo>
                    <a:pt x="315" y="328"/>
                  </a:lnTo>
                  <a:lnTo>
                    <a:pt x="315" y="328"/>
                  </a:lnTo>
                  <a:lnTo>
                    <a:pt x="315" y="328"/>
                  </a:lnTo>
                  <a:lnTo>
                    <a:pt x="314" y="328"/>
                  </a:lnTo>
                  <a:lnTo>
                    <a:pt x="314" y="328"/>
                  </a:lnTo>
                  <a:lnTo>
                    <a:pt x="313" y="328"/>
                  </a:lnTo>
                  <a:lnTo>
                    <a:pt x="312" y="329"/>
                  </a:lnTo>
                  <a:lnTo>
                    <a:pt x="312" y="329"/>
                  </a:lnTo>
                  <a:lnTo>
                    <a:pt x="311" y="330"/>
                  </a:lnTo>
                  <a:lnTo>
                    <a:pt x="310" y="330"/>
                  </a:lnTo>
                  <a:lnTo>
                    <a:pt x="310" y="330"/>
                  </a:lnTo>
                  <a:lnTo>
                    <a:pt x="310" y="330"/>
                  </a:lnTo>
                  <a:lnTo>
                    <a:pt x="310" y="331"/>
                  </a:lnTo>
                  <a:lnTo>
                    <a:pt x="308" y="331"/>
                  </a:lnTo>
                  <a:lnTo>
                    <a:pt x="308" y="332"/>
                  </a:lnTo>
                  <a:lnTo>
                    <a:pt x="307" y="331"/>
                  </a:lnTo>
                  <a:lnTo>
                    <a:pt x="305" y="332"/>
                  </a:lnTo>
                  <a:lnTo>
                    <a:pt x="303" y="332"/>
                  </a:lnTo>
                  <a:lnTo>
                    <a:pt x="302" y="332"/>
                  </a:lnTo>
                  <a:lnTo>
                    <a:pt x="300" y="332"/>
                  </a:lnTo>
                  <a:lnTo>
                    <a:pt x="297" y="332"/>
                  </a:lnTo>
                  <a:lnTo>
                    <a:pt x="296" y="332"/>
                  </a:lnTo>
                  <a:lnTo>
                    <a:pt x="296" y="332"/>
                  </a:lnTo>
                  <a:lnTo>
                    <a:pt x="295" y="331"/>
                  </a:lnTo>
                  <a:lnTo>
                    <a:pt x="295" y="330"/>
                  </a:lnTo>
                  <a:lnTo>
                    <a:pt x="294" y="330"/>
                  </a:lnTo>
                  <a:lnTo>
                    <a:pt x="294" y="330"/>
                  </a:lnTo>
                  <a:lnTo>
                    <a:pt x="294" y="329"/>
                  </a:lnTo>
                  <a:lnTo>
                    <a:pt x="294" y="328"/>
                  </a:lnTo>
                  <a:lnTo>
                    <a:pt x="293" y="328"/>
                  </a:lnTo>
                  <a:lnTo>
                    <a:pt x="293" y="327"/>
                  </a:lnTo>
                  <a:lnTo>
                    <a:pt x="293" y="326"/>
                  </a:lnTo>
                  <a:lnTo>
                    <a:pt x="293" y="326"/>
                  </a:lnTo>
                  <a:lnTo>
                    <a:pt x="293" y="326"/>
                  </a:lnTo>
                  <a:lnTo>
                    <a:pt x="293" y="326"/>
                  </a:lnTo>
                  <a:lnTo>
                    <a:pt x="293" y="326"/>
                  </a:lnTo>
                  <a:lnTo>
                    <a:pt x="294" y="328"/>
                  </a:lnTo>
                  <a:lnTo>
                    <a:pt x="294" y="328"/>
                  </a:lnTo>
                  <a:lnTo>
                    <a:pt x="294" y="328"/>
                  </a:lnTo>
                  <a:lnTo>
                    <a:pt x="295" y="328"/>
                  </a:lnTo>
                  <a:lnTo>
                    <a:pt x="295" y="328"/>
                  </a:lnTo>
                  <a:lnTo>
                    <a:pt x="295" y="327"/>
                  </a:lnTo>
                  <a:lnTo>
                    <a:pt x="294" y="326"/>
                  </a:lnTo>
                  <a:lnTo>
                    <a:pt x="294" y="326"/>
                  </a:lnTo>
                  <a:lnTo>
                    <a:pt x="294" y="325"/>
                  </a:lnTo>
                  <a:lnTo>
                    <a:pt x="293" y="324"/>
                  </a:lnTo>
                  <a:lnTo>
                    <a:pt x="292" y="324"/>
                  </a:lnTo>
                  <a:lnTo>
                    <a:pt x="292" y="324"/>
                  </a:lnTo>
                  <a:lnTo>
                    <a:pt x="292" y="323"/>
                  </a:lnTo>
                  <a:lnTo>
                    <a:pt x="292" y="323"/>
                  </a:lnTo>
                  <a:lnTo>
                    <a:pt x="293" y="323"/>
                  </a:lnTo>
                  <a:lnTo>
                    <a:pt x="294" y="323"/>
                  </a:lnTo>
                  <a:lnTo>
                    <a:pt x="295" y="323"/>
                  </a:lnTo>
                  <a:lnTo>
                    <a:pt x="296" y="323"/>
                  </a:lnTo>
                  <a:lnTo>
                    <a:pt x="297" y="323"/>
                  </a:lnTo>
                  <a:lnTo>
                    <a:pt x="297" y="323"/>
                  </a:lnTo>
                  <a:lnTo>
                    <a:pt x="297" y="322"/>
                  </a:lnTo>
                  <a:lnTo>
                    <a:pt x="297" y="322"/>
                  </a:lnTo>
                  <a:lnTo>
                    <a:pt x="299" y="321"/>
                  </a:lnTo>
                  <a:lnTo>
                    <a:pt x="300" y="320"/>
                  </a:lnTo>
                  <a:lnTo>
                    <a:pt x="299" y="320"/>
                  </a:lnTo>
                  <a:lnTo>
                    <a:pt x="299" y="321"/>
                  </a:lnTo>
                  <a:lnTo>
                    <a:pt x="298" y="321"/>
                  </a:lnTo>
                  <a:lnTo>
                    <a:pt x="296" y="322"/>
                  </a:lnTo>
                  <a:lnTo>
                    <a:pt x="296" y="323"/>
                  </a:lnTo>
                  <a:lnTo>
                    <a:pt x="292" y="323"/>
                  </a:lnTo>
                  <a:lnTo>
                    <a:pt x="292" y="323"/>
                  </a:lnTo>
                  <a:lnTo>
                    <a:pt x="292" y="322"/>
                  </a:lnTo>
                  <a:lnTo>
                    <a:pt x="292" y="323"/>
                  </a:lnTo>
                  <a:lnTo>
                    <a:pt x="290" y="322"/>
                  </a:lnTo>
                  <a:lnTo>
                    <a:pt x="290" y="322"/>
                  </a:lnTo>
                  <a:lnTo>
                    <a:pt x="289" y="321"/>
                  </a:lnTo>
                  <a:lnTo>
                    <a:pt x="288" y="319"/>
                  </a:lnTo>
                  <a:lnTo>
                    <a:pt x="288" y="319"/>
                  </a:lnTo>
                  <a:lnTo>
                    <a:pt x="287" y="318"/>
                  </a:lnTo>
                  <a:lnTo>
                    <a:pt x="287" y="317"/>
                  </a:lnTo>
                  <a:lnTo>
                    <a:pt x="286" y="317"/>
                  </a:lnTo>
                  <a:lnTo>
                    <a:pt x="286" y="316"/>
                  </a:lnTo>
                  <a:lnTo>
                    <a:pt x="286" y="314"/>
                  </a:lnTo>
                  <a:lnTo>
                    <a:pt x="288" y="314"/>
                  </a:lnTo>
                  <a:lnTo>
                    <a:pt x="287" y="314"/>
                  </a:lnTo>
                  <a:lnTo>
                    <a:pt x="286" y="313"/>
                  </a:lnTo>
                  <a:lnTo>
                    <a:pt x="286" y="313"/>
                  </a:lnTo>
                  <a:lnTo>
                    <a:pt x="285" y="312"/>
                  </a:lnTo>
                  <a:lnTo>
                    <a:pt x="286" y="311"/>
                  </a:lnTo>
                  <a:lnTo>
                    <a:pt x="285" y="311"/>
                  </a:lnTo>
                  <a:lnTo>
                    <a:pt x="284" y="310"/>
                  </a:lnTo>
                  <a:lnTo>
                    <a:pt x="284" y="310"/>
                  </a:lnTo>
                  <a:lnTo>
                    <a:pt x="283" y="310"/>
                  </a:lnTo>
                  <a:lnTo>
                    <a:pt x="284" y="310"/>
                  </a:lnTo>
                  <a:lnTo>
                    <a:pt x="284" y="310"/>
                  </a:lnTo>
                  <a:lnTo>
                    <a:pt x="285" y="311"/>
                  </a:lnTo>
                  <a:lnTo>
                    <a:pt x="285" y="314"/>
                  </a:lnTo>
                  <a:lnTo>
                    <a:pt x="285" y="315"/>
                  </a:lnTo>
                  <a:lnTo>
                    <a:pt x="284" y="315"/>
                  </a:lnTo>
                  <a:lnTo>
                    <a:pt x="284" y="316"/>
                  </a:lnTo>
                  <a:lnTo>
                    <a:pt x="284" y="316"/>
                  </a:lnTo>
                  <a:lnTo>
                    <a:pt x="284" y="317"/>
                  </a:lnTo>
                  <a:lnTo>
                    <a:pt x="285" y="318"/>
                  </a:lnTo>
                  <a:lnTo>
                    <a:pt x="286" y="319"/>
                  </a:lnTo>
                  <a:lnTo>
                    <a:pt x="284" y="319"/>
                  </a:lnTo>
                  <a:lnTo>
                    <a:pt x="284" y="318"/>
                  </a:lnTo>
                  <a:lnTo>
                    <a:pt x="283" y="318"/>
                  </a:lnTo>
                  <a:lnTo>
                    <a:pt x="283" y="317"/>
                  </a:lnTo>
                  <a:lnTo>
                    <a:pt x="283" y="317"/>
                  </a:lnTo>
                  <a:lnTo>
                    <a:pt x="283" y="318"/>
                  </a:lnTo>
                  <a:lnTo>
                    <a:pt x="282" y="318"/>
                  </a:lnTo>
                  <a:lnTo>
                    <a:pt x="281" y="318"/>
                  </a:lnTo>
                  <a:lnTo>
                    <a:pt x="280" y="318"/>
                  </a:lnTo>
                  <a:lnTo>
                    <a:pt x="280" y="318"/>
                  </a:lnTo>
                  <a:lnTo>
                    <a:pt x="284" y="319"/>
                  </a:lnTo>
                  <a:lnTo>
                    <a:pt x="284" y="319"/>
                  </a:lnTo>
                  <a:lnTo>
                    <a:pt x="284" y="320"/>
                  </a:lnTo>
                  <a:lnTo>
                    <a:pt x="285" y="321"/>
                  </a:lnTo>
                  <a:lnTo>
                    <a:pt x="286" y="321"/>
                  </a:lnTo>
                  <a:lnTo>
                    <a:pt x="288" y="322"/>
                  </a:lnTo>
                  <a:lnTo>
                    <a:pt x="285" y="322"/>
                  </a:lnTo>
                  <a:lnTo>
                    <a:pt x="285" y="321"/>
                  </a:lnTo>
                  <a:lnTo>
                    <a:pt x="284" y="320"/>
                  </a:lnTo>
                  <a:lnTo>
                    <a:pt x="283" y="320"/>
                  </a:lnTo>
                  <a:lnTo>
                    <a:pt x="281" y="321"/>
                  </a:lnTo>
                  <a:lnTo>
                    <a:pt x="279" y="321"/>
                  </a:lnTo>
                  <a:lnTo>
                    <a:pt x="279" y="322"/>
                  </a:lnTo>
                  <a:lnTo>
                    <a:pt x="276" y="322"/>
                  </a:lnTo>
                  <a:lnTo>
                    <a:pt x="276" y="322"/>
                  </a:lnTo>
                  <a:lnTo>
                    <a:pt x="276" y="323"/>
                  </a:lnTo>
                  <a:lnTo>
                    <a:pt x="278" y="322"/>
                  </a:lnTo>
                  <a:lnTo>
                    <a:pt x="278" y="323"/>
                  </a:lnTo>
                  <a:lnTo>
                    <a:pt x="278" y="323"/>
                  </a:lnTo>
                  <a:lnTo>
                    <a:pt x="277" y="323"/>
                  </a:lnTo>
                  <a:lnTo>
                    <a:pt x="277" y="323"/>
                  </a:lnTo>
                  <a:lnTo>
                    <a:pt x="276" y="323"/>
                  </a:lnTo>
                  <a:lnTo>
                    <a:pt x="275" y="324"/>
                  </a:lnTo>
                  <a:lnTo>
                    <a:pt x="275" y="324"/>
                  </a:lnTo>
                  <a:lnTo>
                    <a:pt x="275" y="325"/>
                  </a:lnTo>
                  <a:lnTo>
                    <a:pt x="274" y="326"/>
                  </a:lnTo>
                  <a:lnTo>
                    <a:pt x="272" y="327"/>
                  </a:lnTo>
                  <a:lnTo>
                    <a:pt x="272" y="328"/>
                  </a:lnTo>
                  <a:lnTo>
                    <a:pt x="271" y="328"/>
                  </a:lnTo>
                  <a:lnTo>
                    <a:pt x="271" y="328"/>
                  </a:lnTo>
                  <a:lnTo>
                    <a:pt x="271" y="328"/>
                  </a:lnTo>
                  <a:lnTo>
                    <a:pt x="272" y="327"/>
                  </a:lnTo>
                  <a:lnTo>
                    <a:pt x="272" y="326"/>
                  </a:lnTo>
                  <a:lnTo>
                    <a:pt x="273" y="325"/>
                  </a:lnTo>
                  <a:lnTo>
                    <a:pt x="274" y="324"/>
                  </a:lnTo>
                  <a:lnTo>
                    <a:pt x="274" y="324"/>
                  </a:lnTo>
                  <a:lnTo>
                    <a:pt x="274" y="324"/>
                  </a:lnTo>
                  <a:lnTo>
                    <a:pt x="274" y="324"/>
                  </a:lnTo>
                  <a:lnTo>
                    <a:pt x="272" y="325"/>
                  </a:lnTo>
                  <a:lnTo>
                    <a:pt x="272" y="326"/>
                  </a:lnTo>
                  <a:lnTo>
                    <a:pt x="272" y="326"/>
                  </a:lnTo>
                  <a:lnTo>
                    <a:pt x="272" y="327"/>
                  </a:lnTo>
                  <a:lnTo>
                    <a:pt x="272" y="327"/>
                  </a:lnTo>
                  <a:lnTo>
                    <a:pt x="272" y="327"/>
                  </a:lnTo>
                  <a:lnTo>
                    <a:pt x="271" y="327"/>
                  </a:lnTo>
                  <a:lnTo>
                    <a:pt x="271" y="328"/>
                  </a:lnTo>
                  <a:lnTo>
                    <a:pt x="271" y="330"/>
                  </a:lnTo>
                  <a:lnTo>
                    <a:pt x="271" y="331"/>
                  </a:lnTo>
                  <a:lnTo>
                    <a:pt x="271" y="331"/>
                  </a:lnTo>
                  <a:lnTo>
                    <a:pt x="271" y="330"/>
                  </a:lnTo>
                  <a:lnTo>
                    <a:pt x="270" y="329"/>
                  </a:lnTo>
                  <a:lnTo>
                    <a:pt x="269" y="328"/>
                  </a:lnTo>
                  <a:lnTo>
                    <a:pt x="268" y="328"/>
                  </a:lnTo>
                  <a:lnTo>
                    <a:pt x="267" y="328"/>
                  </a:lnTo>
                  <a:lnTo>
                    <a:pt x="267" y="328"/>
                  </a:lnTo>
                  <a:lnTo>
                    <a:pt x="266" y="328"/>
                  </a:lnTo>
                  <a:lnTo>
                    <a:pt x="264" y="328"/>
                  </a:lnTo>
                  <a:lnTo>
                    <a:pt x="263" y="328"/>
                  </a:lnTo>
                  <a:lnTo>
                    <a:pt x="263" y="329"/>
                  </a:lnTo>
                  <a:lnTo>
                    <a:pt x="264" y="328"/>
                  </a:lnTo>
                  <a:lnTo>
                    <a:pt x="265" y="328"/>
                  </a:lnTo>
                  <a:lnTo>
                    <a:pt x="266" y="328"/>
                  </a:lnTo>
                  <a:lnTo>
                    <a:pt x="266" y="328"/>
                  </a:lnTo>
                  <a:lnTo>
                    <a:pt x="266" y="328"/>
                  </a:lnTo>
                  <a:lnTo>
                    <a:pt x="268" y="329"/>
                  </a:lnTo>
                  <a:lnTo>
                    <a:pt x="269" y="330"/>
                  </a:lnTo>
                  <a:lnTo>
                    <a:pt x="270" y="331"/>
                  </a:lnTo>
                  <a:lnTo>
                    <a:pt x="271" y="332"/>
                  </a:lnTo>
                  <a:lnTo>
                    <a:pt x="271" y="332"/>
                  </a:lnTo>
                  <a:lnTo>
                    <a:pt x="271" y="332"/>
                  </a:lnTo>
                  <a:lnTo>
                    <a:pt x="271" y="333"/>
                  </a:lnTo>
                  <a:lnTo>
                    <a:pt x="271" y="333"/>
                  </a:lnTo>
                  <a:lnTo>
                    <a:pt x="270" y="334"/>
                  </a:lnTo>
                  <a:lnTo>
                    <a:pt x="270" y="334"/>
                  </a:lnTo>
                  <a:lnTo>
                    <a:pt x="268" y="333"/>
                  </a:lnTo>
                  <a:lnTo>
                    <a:pt x="267" y="333"/>
                  </a:lnTo>
                  <a:lnTo>
                    <a:pt x="266" y="332"/>
                  </a:lnTo>
                  <a:lnTo>
                    <a:pt x="266" y="332"/>
                  </a:lnTo>
                  <a:lnTo>
                    <a:pt x="266" y="332"/>
                  </a:lnTo>
                  <a:lnTo>
                    <a:pt x="265" y="332"/>
                  </a:lnTo>
                  <a:lnTo>
                    <a:pt x="265" y="332"/>
                  </a:lnTo>
                  <a:lnTo>
                    <a:pt x="265" y="332"/>
                  </a:lnTo>
                  <a:lnTo>
                    <a:pt x="265" y="332"/>
                  </a:lnTo>
                  <a:lnTo>
                    <a:pt x="264" y="332"/>
                  </a:lnTo>
                  <a:lnTo>
                    <a:pt x="264" y="332"/>
                  </a:lnTo>
                  <a:lnTo>
                    <a:pt x="265" y="332"/>
                  </a:lnTo>
                  <a:lnTo>
                    <a:pt x="263" y="333"/>
                  </a:lnTo>
                  <a:lnTo>
                    <a:pt x="263" y="333"/>
                  </a:lnTo>
                  <a:lnTo>
                    <a:pt x="265" y="333"/>
                  </a:lnTo>
                  <a:lnTo>
                    <a:pt x="266" y="333"/>
                  </a:lnTo>
                  <a:lnTo>
                    <a:pt x="266" y="334"/>
                  </a:lnTo>
                  <a:lnTo>
                    <a:pt x="265" y="334"/>
                  </a:lnTo>
                  <a:lnTo>
                    <a:pt x="265" y="334"/>
                  </a:lnTo>
                  <a:lnTo>
                    <a:pt x="266" y="334"/>
                  </a:lnTo>
                  <a:lnTo>
                    <a:pt x="266" y="334"/>
                  </a:lnTo>
                  <a:lnTo>
                    <a:pt x="268" y="335"/>
                  </a:lnTo>
                  <a:lnTo>
                    <a:pt x="268" y="335"/>
                  </a:lnTo>
                  <a:lnTo>
                    <a:pt x="269" y="336"/>
                  </a:lnTo>
                  <a:lnTo>
                    <a:pt x="270" y="336"/>
                  </a:lnTo>
                  <a:lnTo>
                    <a:pt x="269" y="336"/>
                  </a:lnTo>
                  <a:lnTo>
                    <a:pt x="267" y="336"/>
                  </a:lnTo>
                  <a:lnTo>
                    <a:pt x="266" y="338"/>
                  </a:lnTo>
                  <a:lnTo>
                    <a:pt x="266" y="338"/>
                  </a:lnTo>
                  <a:lnTo>
                    <a:pt x="266" y="338"/>
                  </a:lnTo>
                  <a:lnTo>
                    <a:pt x="265" y="339"/>
                  </a:lnTo>
                  <a:lnTo>
                    <a:pt x="264" y="339"/>
                  </a:lnTo>
                  <a:lnTo>
                    <a:pt x="264" y="339"/>
                  </a:lnTo>
                  <a:lnTo>
                    <a:pt x="264" y="340"/>
                  </a:lnTo>
                  <a:lnTo>
                    <a:pt x="264" y="340"/>
                  </a:lnTo>
                  <a:lnTo>
                    <a:pt x="263" y="340"/>
                  </a:lnTo>
                  <a:lnTo>
                    <a:pt x="263" y="341"/>
                  </a:lnTo>
                  <a:lnTo>
                    <a:pt x="263" y="341"/>
                  </a:lnTo>
                  <a:lnTo>
                    <a:pt x="262" y="341"/>
                  </a:lnTo>
                  <a:lnTo>
                    <a:pt x="260" y="341"/>
                  </a:lnTo>
                  <a:lnTo>
                    <a:pt x="258" y="341"/>
                  </a:lnTo>
                  <a:lnTo>
                    <a:pt x="258" y="341"/>
                  </a:lnTo>
                  <a:lnTo>
                    <a:pt x="257" y="341"/>
                  </a:lnTo>
                  <a:lnTo>
                    <a:pt x="257" y="341"/>
                  </a:lnTo>
                  <a:lnTo>
                    <a:pt x="256" y="340"/>
                  </a:lnTo>
                  <a:lnTo>
                    <a:pt x="255" y="340"/>
                  </a:lnTo>
                  <a:lnTo>
                    <a:pt x="255" y="340"/>
                  </a:lnTo>
                  <a:lnTo>
                    <a:pt x="254" y="340"/>
                  </a:lnTo>
                  <a:lnTo>
                    <a:pt x="254" y="340"/>
                  </a:lnTo>
                  <a:lnTo>
                    <a:pt x="254" y="339"/>
                  </a:lnTo>
                  <a:lnTo>
                    <a:pt x="254" y="340"/>
                  </a:lnTo>
                  <a:lnTo>
                    <a:pt x="254" y="340"/>
                  </a:lnTo>
                  <a:lnTo>
                    <a:pt x="255" y="340"/>
                  </a:lnTo>
                  <a:lnTo>
                    <a:pt x="255" y="341"/>
                  </a:lnTo>
                  <a:lnTo>
                    <a:pt x="256" y="341"/>
                  </a:lnTo>
                  <a:lnTo>
                    <a:pt x="254" y="341"/>
                  </a:lnTo>
                  <a:lnTo>
                    <a:pt x="253" y="341"/>
                  </a:lnTo>
                  <a:lnTo>
                    <a:pt x="253" y="341"/>
                  </a:lnTo>
                  <a:lnTo>
                    <a:pt x="252" y="341"/>
                  </a:lnTo>
                  <a:lnTo>
                    <a:pt x="252" y="340"/>
                  </a:lnTo>
                  <a:lnTo>
                    <a:pt x="251" y="340"/>
                  </a:lnTo>
                  <a:lnTo>
                    <a:pt x="251" y="340"/>
                  </a:lnTo>
                  <a:lnTo>
                    <a:pt x="251" y="340"/>
                  </a:lnTo>
                  <a:lnTo>
                    <a:pt x="251" y="341"/>
                  </a:lnTo>
                  <a:lnTo>
                    <a:pt x="249" y="341"/>
                  </a:lnTo>
                  <a:lnTo>
                    <a:pt x="249" y="340"/>
                  </a:lnTo>
                  <a:lnTo>
                    <a:pt x="249" y="340"/>
                  </a:lnTo>
                  <a:lnTo>
                    <a:pt x="249" y="341"/>
                  </a:lnTo>
                  <a:lnTo>
                    <a:pt x="249" y="341"/>
                  </a:lnTo>
                  <a:lnTo>
                    <a:pt x="249" y="341"/>
                  </a:lnTo>
                  <a:lnTo>
                    <a:pt x="248" y="341"/>
                  </a:lnTo>
                  <a:lnTo>
                    <a:pt x="247" y="341"/>
                  </a:lnTo>
                  <a:lnTo>
                    <a:pt x="247" y="341"/>
                  </a:lnTo>
                  <a:lnTo>
                    <a:pt x="247" y="342"/>
                  </a:lnTo>
                  <a:lnTo>
                    <a:pt x="247" y="342"/>
                  </a:lnTo>
                  <a:lnTo>
                    <a:pt x="246" y="342"/>
                  </a:lnTo>
                  <a:lnTo>
                    <a:pt x="245" y="342"/>
                  </a:lnTo>
                  <a:lnTo>
                    <a:pt x="245" y="343"/>
                  </a:lnTo>
                  <a:lnTo>
                    <a:pt x="245" y="343"/>
                  </a:lnTo>
                  <a:lnTo>
                    <a:pt x="245" y="343"/>
                  </a:lnTo>
                  <a:lnTo>
                    <a:pt x="243" y="342"/>
                  </a:lnTo>
                  <a:lnTo>
                    <a:pt x="243" y="341"/>
                  </a:lnTo>
                  <a:lnTo>
                    <a:pt x="242" y="341"/>
                  </a:lnTo>
                  <a:lnTo>
                    <a:pt x="241" y="341"/>
                  </a:lnTo>
                  <a:lnTo>
                    <a:pt x="241" y="341"/>
                  </a:lnTo>
                  <a:lnTo>
                    <a:pt x="241" y="341"/>
                  </a:lnTo>
                  <a:lnTo>
                    <a:pt x="240" y="342"/>
                  </a:lnTo>
                  <a:lnTo>
                    <a:pt x="241" y="342"/>
                  </a:lnTo>
                  <a:lnTo>
                    <a:pt x="240" y="343"/>
                  </a:lnTo>
                  <a:lnTo>
                    <a:pt x="240" y="344"/>
                  </a:lnTo>
                  <a:lnTo>
                    <a:pt x="240" y="345"/>
                  </a:lnTo>
                  <a:lnTo>
                    <a:pt x="240" y="345"/>
                  </a:lnTo>
                  <a:lnTo>
                    <a:pt x="239" y="344"/>
                  </a:lnTo>
                  <a:lnTo>
                    <a:pt x="238" y="343"/>
                  </a:lnTo>
                  <a:lnTo>
                    <a:pt x="238" y="343"/>
                  </a:lnTo>
                  <a:lnTo>
                    <a:pt x="239" y="343"/>
                  </a:lnTo>
                  <a:lnTo>
                    <a:pt x="240" y="344"/>
                  </a:lnTo>
                  <a:lnTo>
                    <a:pt x="240" y="344"/>
                  </a:lnTo>
                  <a:lnTo>
                    <a:pt x="240" y="344"/>
                  </a:lnTo>
                  <a:lnTo>
                    <a:pt x="240" y="344"/>
                  </a:lnTo>
                  <a:lnTo>
                    <a:pt x="240" y="344"/>
                  </a:lnTo>
                  <a:lnTo>
                    <a:pt x="239" y="342"/>
                  </a:lnTo>
                  <a:lnTo>
                    <a:pt x="239" y="342"/>
                  </a:lnTo>
                  <a:lnTo>
                    <a:pt x="238" y="342"/>
                  </a:lnTo>
                  <a:lnTo>
                    <a:pt x="238" y="341"/>
                  </a:lnTo>
                  <a:lnTo>
                    <a:pt x="237" y="342"/>
                  </a:lnTo>
                  <a:lnTo>
                    <a:pt x="238" y="342"/>
                  </a:lnTo>
                  <a:lnTo>
                    <a:pt x="238" y="342"/>
                  </a:lnTo>
                  <a:lnTo>
                    <a:pt x="238" y="343"/>
                  </a:lnTo>
                  <a:lnTo>
                    <a:pt x="237" y="343"/>
                  </a:lnTo>
                  <a:lnTo>
                    <a:pt x="238" y="343"/>
                  </a:lnTo>
                  <a:lnTo>
                    <a:pt x="237" y="343"/>
                  </a:lnTo>
                  <a:lnTo>
                    <a:pt x="237" y="344"/>
                  </a:lnTo>
                  <a:lnTo>
                    <a:pt x="239" y="344"/>
                  </a:lnTo>
                  <a:lnTo>
                    <a:pt x="238" y="344"/>
                  </a:lnTo>
                  <a:lnTo>
                    <a:pt x="239" y="344"/>
                  </a:lnTo>
                  <a:lnTo>
                    <a:pt x="238" y="345"/>
                  </a:lnTo>
                  <a:lnTo>
                    <a:pt x="239" y="345"/>
                  </a:lnTo>
                  <a:lnTo>
                    <a:pt x="240" y="345"/>
                  </a:lnTo>
                  <a:lnTo>
                    <a:pt x="240" y="347"/>
                  </a:lnTo>
                  <a:lnTo>
                    <a:pt x="241" y="346"/>
                  </a:lnTo>
                  <a:lnTo>
                    <a:pt x="243" y="347"/>
                  </a:lnTo>
                  <a:lnTo>
                    <a:pt x="245" y="347"/>
                  </a:lnTo>
                  <a:lnTo>
                    <a:pt x="246" y="348"/>
                  </a:lnTo>
                  <a:lnTo>
                    <a:pt x="246" y="348"/>
                  </a:lnTo>
                  <a:lnTo>
                    <a:pt x="247" y="349"/>
                  </a:lnTo>
                  <a:lnTo>
                    <a:pt x="248" y="348"/>
                  </a:lnTo>
                  <a:lnTo>
                    <a:pt x="249" y="349"/>
                  </a:lnTo>
                  <a:lnTo>
                    <a:pt x="250" y="349"/>
                  </a:lnTo>
                  <a:lnTo>
                    <a:pt x="250" y="349"/>
                  </a:lnTo>
                  <a:lnTo>
                    <a:pt x="249" y="349"/>
                  </a:lnTo>
                  <a:lnTo>
                    <a:pt x="249" y="349"/>
                  </a:lnTo>
                  <a:lnTo>
                    <a:pt x="249" y="350"/>
                  </a:lnTo>
                  <a:lnTo>
                    <a:pt x="248" y="350"/>
                  </a:lnTo>
                  <a:lnTo>
                    <a:pt x="248" y="350"/>
                  </a:lnTo>
                  <a:lnTo>
                    <a:pt x="248" y="351"/>
                  </a:lnTo>
                  <a:lnTo>
                    <a:pt x="248" y="351"/>
                  </a:lnTo>
                  <a:lnTo>
                    <a:pt x="248" y="352"/>
                  </a:lnTo>
                  <a:lnTo>
                    <a:pt x="247" y="353"/>
                  </a:lnTo>
                  <a:lnTo>
                    <a:pt x="246" y="354"/>
                  </a:lnTo>
                  <a:lnTo>
                    <a:pt x="246" y="353"/>
                  </a:lnTo>
                  <a:lnTo>
                    <a:pt x="246" y="353"/>
                  </a:lnTo>
                  <a:lnTo>
                    <a:pt x="246" y="353"/>
                  </a:lnTo>
                  <a:lnTo>
                    <a:pt x="245" y="353"/>
                  </a:lnTo>
                  <a:lnTo>
                    <a:pt x="245" y="354"/>
                  </a:lnTo>
                  <a:lnTo>
                    <a:pt x="245" y="354"/>
                  </a:lnTo>
                  <a:lnTo>
                    <a:pt x="245" y="354"/>
                  </a:lnTo>
                  <a:lnTo>
                    <a:pt x="245" y="354"/>
                  </a:lnTo>
                  <a:lnTo>
                    <a:pt x="246" y="354"/>
                  </a:lnTo>
                  <a:lnTo>
                    <a:pt x="246" y="354"/>
                  </a:lnTo>
                  <a:lnTo>
                    <a:pt x="247" y="354"/>
                  </a:lnTo>
                  <a:lnTo>
                    <a:pt x="247" y="354"/>
                  </a:lnTo>
                  <a:lnTo>
                    <a:pt x="247" y="354"/>
                  </a:lnTo>
                  <a:lnTo>
                    <a:pt x="248" y="354"/>
                  </a:lnTo>
                  <a:lnTo>
                    <a:pt x="248" y="353"/>
                  </a:lnTo>
                  <a:lnTo>
                    <a:pt x="249" y="353"/>
                  </a:lnTo>
                  <a:lnTo>
                    <a:pt x="249" y="353"/>
                  </a:lnTo>
                  <a:lnTo>
                    <a:pt x="249" y="351"/>
                  </a:lnTo>
                  <a:lnTo>
                    <a:pt x="249" y="351"/>
                  </a:lnTo>
                  <a:lnTo>
                    <a:pt x="249" y="350"/>
                  </a:lnTo>
                  <a:lnTo>
                    <a:pt x="250" y="350"/>
                  </a:lnTo>
                  <a:lnTo>
                    <a:pt x="251" y="350"/>
                  </a:lnTo>
                  <a:lnTo>
                    <a:pt x="251" y="353"/>
                  </a:lnTo>
                  <a:lnTo>
                    <a:pt x="251" y="353"/>
                  </a:lnTo>
                  <a:lnTo>
                    <a:pt x="252" y="353"/>
                  </a:lnTo>
                  <a:lnTo>
                    <a:pt x="252" y="353"/>
                  </a:lnTo>
                  <a:lnTo>
                    <a:pt x="251" y="353"/>
                  </a:lnTo>
                  <a:lnTo>
                    <a:pt x="251" y="353"/>
                  </a:lnTo>
                  <a:lnTo>
                    <a:pt x="251" y="350"/>
                  </a:lnTo>
                  <a:lnTo>
                    <a:pt x="250" y="349"/>
                  </a:lnTo>
                  <a:lnTo>
                    <a:pt x="251" y="349"/>
                  </a:lnTo>
                  <a:lnTo>
                    <a:pt x="252" y="349"/>
                  </a:lnTo>
                  <a:lnTo>
                    <a:pt x="253" y="349"/>
                  </a:lnTo>
                  <a:lnTo>
                    <a:pt x="253" y="349"/>
                  </a:lnTo>
                  <a:lnTo>
                    <a:pt x="253" y="349"/>
                  </a:lnTo>
                  <a:lnTo>
                    <a:pt x="253" y="349"/>
                  </a:lnTo>
                  <a:lnTo>
                    <a:pt x="254" y="349"/>
                  </a:lnTo>
                  <a:lnTo>
                    <a:pt x="254" y="348"/>
                  </a:lnTo>
                  <a:lnTo>
                    <a:pt x="253" y="348"/>
                  </a:lnTo>
                  <a:lnTo>
                    <a:pt x="254" y="348"/>
                  </a:lnTo>
                  <a:lnTo>
                    <a:pt x="253" y="347"/>
                  </a:lnTo>
                  <a:lnTo>
                    <a:pt x="254" y="346"/>
                  </a:lnTo>
                  <a:lnTo>
                    <a:pt x="254" y="345"/>
                  </a:lnTo>
                  <a:lnTo>
                    <a:pt x="256" y="346"/>
                  </a:lnTo>
                  <a:lnTo>
                    <a:pt x="256" y="346"/>
                  </a:lnTo>
                  <a:lnTo>
                    <a:pt x="256" y="346"/>
                  </a:lnTo>
                  <a:lnTo>
                    <a:pt x="256" y="346"/>
                  </a:lnTo>
                  <a:lnTo>
                    <a:pt x="256" y="346"/>
                  </a:lnTo>
                  <a:lnTo>
                    <a:pt x="258" y="345"/>
                  </a:lnTo>
                  <a:lnTo>
                    <a:pt x="259" y="345"/>
                  </a:lnTo>
                  <a:lnTo>
                    <a:pt x="261" y="347"/>
                  </a:lnTo>
                  <a:lnTo>
                    <a:pt x="262" y="346"/>
                  </a:lnTo>
                  <a:lnTo>
                    <a:pt x="263" y="346"/>
                  </a:lnTo>
                  <a:lnTo>
                    <a:pt x="263" y="346"/>
                  </a:lnTo>
                  <a:lnTo>
                    <a:pt x="264" y="346"/>
                  </a:lnTo>
                  <a:lnTo>
                    <a:pt x="265" y="346"/>
                  </a:lnTo>
                  <a:lnTo>
                    <a:pt x="265" y="346"/>
                  </a:lnTo>
                  <a:lnTo>
                    <a:pt x="266" y="345"/>
                  </a:lnTo>
                  <a:lnTo>
                    <a:pt x="266" y="345"/>
                  </a:lnTo>
                  <a:lnTo>
                    <a:pt x="266" y="345"/>
                  </a:lnTo>
                  <a:lnTo>
                    <a:pt x="267" y="345"/>
                  </a:lnTo>
                  <a:lnTo>
                    <a:pt x="267" y="345"/>
                  </a:lnTo>
                  <a:lnTo>
                    <a:pt x="267" y="345"/>
                  </a:lnTo>
                  <a:lnTo>
                    <a:pt x="267" y="344"/>
                  </a:lnTo>
                  <a:lnTo>
                    <a:pt x="268" y="344"/>
                  </a:lnTo>
                  <a:lnTo>
                    <a:pt x="268" y="343"/>
                  </a:lnTo>
                  <a:lnTo>
                    <a:pt x="268" y="343"/>
                  </a:lnTo>
                  <a:lnTo>
                    <a:pt x="269" y="343"/>
                  </a:lnTo>
                  <a:lnTo>
                    <a:pt x="269" y="342"/>
                  </a:lnTo>
                  <a:lnTo>
                    <a:pt x="270" y="341"/>
                  </a:lnTo>
                  <a:lnTo>
                    <a:pt x="270" y="341"/>
                  </a:lnTo>
                  <a:lnTo>
                    <a:pt x="271" y="339"/>
                  </a:lnTo>
                  <a:lnTo>
                    <a:pt x="271" y="339"/>
                  </a:lnTo>
                  <a:lnTo>
                    <a:pt x="272" y="338"/>
                  </a:lnTo>
                  <a:lnTo>
                    <a:pt x="275" y="338"/>
                  </a:lnTo>
                  <a:lnTo>
                    <a:pt x="275" y="338"/>
                  </a:lnTo>
                  <a:lnTo>
                    <a:pt x="277" y="338"/>
                  </a:lnTo>
                  <a:lnTo>
                    <a:pt x="278" y="339"/>
                  </a:lnTo>
                  <a:lnTo>
                    <a:pt x="278" y="339"/>
                  </a:lnTo>
                  <a:lnTo>
                    <a:pt x="279" y="340"/>
                  </a:lnTo>
                  <a:lnTo>
                    <a:pt x="279" y="340"/>
                  </a:lnTo>
                  <a:lnTo>
                    <a:pt x="279" y="340"/>
                  </a:lnTo>
                  <a:lnTo>
                    <a:pt x="279" y="341"/>
                  </a:lnTo>
                  <a:lnTo>
                    <a:pt x="279" y="341"/>
                  </a:lnTo>
                  <a:lnTo>
                    <a:pt x="279" y="341"/>
                  </a:lnTo>
                  <a:lnTo>
                    <a:pt x="279" y="342"/>
                  </a:lnTo>
                  <a:lnTo>
                    <a:pt x="280" y="343"/>
                  </a:lnTo>
                  <a:lnTo>
                    <a:pt x="279" y="344"/>
                  </a:lnTo>
                  <a:lnTo>
                    <a:pt x="280" y="345"/>
                  </a:lnTo>
                  <a:lnTo>
                    <a:pt x="280" y="345"/>
                  </a:lnTo>
                  <a:lnTo>
                    <a:pt x="279" y="348"/>
                  </a:lnTo>
                  <a:lnTo>
                    <a:pt x="279" y="349"/>
                  </a:lnTo>
                  <a:lnTo>
                    <a:pt x="279" y="350"/>
                  </a:lnTo>
                  <a:lnTo>
                    <a:pt x="279" y="352"/>
                  </a:lnTo>
                  <a:lnTo>
                    <a:pt x="279" y="354"/>
                  </a:lnTo>
                  <a:lnTo>
                    <a:pt x="279" y="354"/>
                  </a:lnTo>
                  <a:lnTo>
                    <a:pt x="280" y="355"/>
                  </a:lnTo>
                  <a:lnTo>
                    <a:pt x="279" y="356"/>
                  </a:lnTo>
                  <a:lnTo>
                    <a:pt x="279" y="358"/>
                  </a:lnTo>
                  <a:lnTo>
                    <a:pt x="279" y="358"/>
                  </a:lnTo>
                  <a:lnTo>
                    <a:pt x="279" y="359"/>
                  </a:lnTo>
                  <a:lnTo>
                    <a:pt x="279" y="360"/>
                  </a:lnTo>
                  <a:lnTo>
                    <a:pt x="279" y="360"/>
                  </a:lnTo>
                  <a:lnTo>
                    <a:pt x="279" y="361"/>
                  </a:lnTo>
                  <a:lnTo>
                    <a:pt x="279" y="362"/>
                  </a:lnTo>
                  <a:lnTo>
                    <a:pt x="279" y="362"/>
                  </a:lnTo>
                  <a:lnTo>
                    <a:pt x="279" y="363"/>
                  </a:lnTo>
                  <a:lnTo>
                    <a:pt x="278" y="364"/>
                  </a:lnTo>
                  <a:lnTo>
                    <a:pt x="279" y="365"/>
                  </a:lnTo>
                  <a:lnTo>
                    <a:pt x="278" y="365"/>
                  </a:lnTo>
                  <a:lnTo>
                    <a:pt x="278" y="366"/>
                  </a:lnTo>
                  <a:lnTo>
                    <a:pt x="278" y="366"/>
                  </a:lnTo>
                  <a:lnTo>
                    <a:pt x="278" y="367"/>
                  </a:lnTo>
                  <a:lnTo>
                    <a:pt x="278" y="368"/>
                  </a:lnTo>
                  <a:lnTo>
                    <a:pt x="278" y="368"/>
                  </a:lnTo>
                  <a:lnTo>
                    <a:pt x="278" y="369"/>
                  </a:lnTo>
                  <a:lnTo>
                    <a:pt x="277" y="370"/>
                  </a:lnTo>
                  <a:lnTo>
                    <a:pt x="279" y="372"/>
                  </a:lnTo>
                  <a:lnTo>
                    <a:pt x="279" y="372"/>
                  </a:lnTo>
                  <a:lnTo>
                    <a:pt x="280" y="372"/>
                  </a:lnTo>
                  <a:lnTo>
                    <a:pt x="282" y="372"/>
                  </a:lnTo>
                  <a:lnTo>
                    <a:pt x="281" y="373"/>
                  </a:lnTo>
                  <a:lnTo>
                    <a:pt x="281" y="373"/>
                  </a:lnTo>
                  <a:lnTo>
                    <a:pt x="281" y="374"/>
                  </a:lnTo>
                  <a:lnTo>
                    <a:pt x="280" y="375"/>
                  </a:lnTo>
                  <a:lnTo>
                    <a:pt x="280" y="375"/>
                  </a:lnTo>
                  <a:lnTo>
                    <a:pt x="280" y="375"/>
                  </a:lnTo>
                  <a:lnTo>
                    <a:pt x="279" y="375"/>
                  </a:lnTo>
                  <a:lnTo>
                    <a:pt x="279" y="376"/>
                  </a:lnTo>
                  <a:lnTo>
                    <a:pt x="279" y="377"/>
                  </a:lnTo>
                  <a:lnTo>
                    <a:pt x="278" y="377"/>
                  </a:lnTo>
                  <a:lnTo>
                    <a:pt x="278" y="378"/>
                  </a:lnTo>
                  <a:lnTo>
                    <a:pt x="277" y="379"/>
                  </a:lnTo>
                  <a:lnTo>
                    <a:pt x="276" y="380"/>
                  </a:lnTo>
                  <a:lnTo>
                    <a:pt x="275" y="380"/>
                  </a:lnTo>
                  <a:lnTo>
                    <a:pt x="275" y="380"/>
                  </a:lnTo>
                  <a:lnTo>
                    <a:pt x="275" y="381"/>
                  </a:lnTo>
                  <a:lnTo>
                    <a:pt x="275" y="381"/>
                  </a:lnTo>
                  <a:lnTo>
                    <a:pt x="275" y="381"/>
                  </a:lnTo>
                  <a:lnTo>
                    <a:pt x="274" y="383"/>
                  </a:lnTo>
                  <a:lnTo>
                    <a:pt x="273" y="383"/>
                  </a:lnTo>
                  <a:lnTo>
                    <a:pt x="273" y="383"/>
                  </a:lnTo>
                  <a:lnTo>
                    <a:pt x="272" y="383"/>
                  </a:lnTo>
                  <a:lnTo>
                    <a:pt x="272" y="384"/>
                  </a:lnTo>
                  <a:lnTo>
                    <a:pt x="272" y="384"/>
                  </a:lnTo>
                  <a:lnTo>
                    <a:pt x="271" y="384"/>
                  </a:lnTo>
                  <a:lnTo>
                    <a:pt x="271" y="384"/>
                  </a:lnTo>
                  <a:lnTo>
                    <a:pt x="271" y="384"/>
                  </a:lnTo>
                  <a:lnTo>
                    <a:pt x="271" y="385"/>
                  </a:lnTo>
                  <a:lnTo>
                    <a:pt x="271" y="385"/>
                  </a:lnTo>
                  <a:lnTo>
                    <a:pt x="270" y="386"/>
                  </a:lnTo>
                  <a:lnTo>
                    <a:pt x="269" y="386"/>
                  </a:lnTo>
                  <a:lnTo>
                    <a:pt x="268" y="386"/>
                  </a:lnTo>
                  <a:lnTo>
                    <a:pt x="268" y="387"/>
                  </a:lnTo>
                  <a:lnTo>
                    <a:pt x="267" y="388"/>
                  </a:lnTo>
                  <a:lnTo>
                    <a:pt x="266" y="388"/>
                  </a:lnTo>
                  <a:lnTo>
                    <a:pt x="266" y="388"/>
                  </a:lnTo>
                  <a:lnTo>
                    <a:pt x="265" y="389"/>
                  </a:lnTo>
                  <a:lnTo>
                    <a:pt x="264" y="389"/>
                  </a:lnTo>
                  <a:lnTo>
                    <a:pt x="262" y="388"/>
                  </a:lnTo>
                  <a:lnTo>
                    <a:pt x="262" y="388"/>
                  </a:lnTo>
                  <a:lnTo>
                    <a:pt x="262" y="388"/>
                  </a:lnTo>
                  <a:lnTo>
                    <a:pt x="263" y="389"/>
                  </a:lnTo>
                  <a:lnTo>
                    <a:pt x="263" y="390"/>
                  </a:lnTo>
                  <a:lnTo>
                    <a:pt x="263" y="390"/>
                  </a:lnTo>
                  <a:lnTo>
                    <a:pt x="263" y="390"/>
                  </a:lnTo>
                  <a:lnTo>
                    <a:pt x="262" y="391"/>
                  </a:lnTo>
                  <a:lnTo>
                    <a:pt x="262" y="391"/>
                  </a:lnTo>
                  <a:lnTo>
                    <a:pt x="261" y="393"/>
                  </a:lnTo>
                  <a:lnTo>
                    <a:pt x="260" y="393"/>
                  </a:lnTo>
                  <a:lnTo>
                    <a:pt x="259" y="393"/>
                  </a:lnTo>
                  <a:lnTo>
                    <a:pt x="258" y="393"/>
                  </a:lnTo>
                  <a:lnTo>
                    <a:pt x="258" y="393"/>
                  </a:lnTo>
                  <a:lnTo>
                    <a:pt x="258" y="394"/>
                  </a:lnTo>
                  <a:lnTo>
                    <a:pt x="256" y="395"/>
                  </a:lnTo>
                  <a:lnTo>
                    <a:pt x="255" y="397"/>
                  </a:lnTo>
                  <a:lnTo>
                    <a:pt x="254" y="397"/>
                  </a:lnTo>
                  <a:lnTo>
                    <a:pt x="253" y="398"/>
                  </a:lnTo>
                  <a:lnTo>
                    <a:pt x="253" y="398"/>
                  </a:lnTo>
                  <a:lnTo>
                    <a:pt x="252" y="398"/>
                  </a:lnTo>
                  <a:lnTo>
                    <a:pt x="251" y="398"/>
                  </a:lnTo>
                  <a:lnTo>
                    <a:pt x="251" y="398"/>
                  </a:lnTo>
                  <a:lnTo>
                    <a:pt x="249" y="397"/>
                  </a:lnTo>
                  <a:lnTo>
                    <a:pt x="249" y="397"/>
                  </a:lnTo>
                  <a:lnTo>
                    <a:pt x="249" y="397"/>
                  </a:lnTo>
                  <a:lnTo>
                    <a:pt x="248" y="397"/>
                  </a:lnTo>
                  <a:lnTo>
                    <a:pt x="247" y="397"/>
                  </a:lnTo>
                  <a:lnTo>
                    <a:pt x="244" y="397"/>
                  </a:lnTo>
                  <a:lnTo>
                    <a:pt x="243" y="396"/>
                  </a:lnTo>
                  <a:lnTo>
                    <a:pt x="242" y="396"/>
                  </a:lnTo>
                  <a:lnTo>
                    <a:pt x="240" y="396"/>
                  </a:lnTo>
                  <a:lnTo>
                    <a:pt x="240" y="396"/>
                  </a:lnTo>
                  <a:lnTo>
                    <a:pt x="239" y="396"/>
                  </a:lnTo>
                  <a:lnTo>
                    <a:pt x="238" y="395"/>
                  </a:lnTo>
                  <a:lnTo>
                    <a:pt x="237" y="395"/>
                  </a:lnTo>
                  <a:lnTo>
                    <a:pt x="237" y="395"/>
                  </a:lnTo>
                  <a:lnTo>
                    <a:pt x="235" y="395"/>
                  </a:lnTo>
                  <a:lnTo>
                    <a:pt x="233" y="394"/>
                  </a:lnTo>
                  <a:lnTo>
                    <a:pt x="231" y="394"/>
                  </a:lnTo>
                  <a:lnTo>
                    <a:pt x="230" y="393"/>
                  </a:lnTo>
                  <a:lnTo>
                    <a:pt x="229" y="393"/>
                  </a:lnTo>
                  <a:lnTo>
                    <a:pt x="228" y="393"/>
                  </a:lnTo>
                  <a:lnTo>
                    <a:pt x="229" y="394"/>
                  </a:lnTo>
                  <a:lnTo>
                    <a:pt x="229" y="394"/>
                  </a:lnTo>
                  <a:lnTo>
                    <a:pt x="229" y="394"/>
                  </a:lnTo>
                  <a:lnTo>
                    <a:pt x="229" y="394"/>
                  </a:lnTo>
                  <a:lnTo>
                    <a:pt x="228" y="396"/>
                  </a:lnTo>
                  <a:lnTo>
                    <a:pt x="227" y="396"/>
                  </a:lnTo>
                  <a:lnTo>
                    <a:pt x="227" y="396"/>
                  </a:lnTo>
                  <a:lnTo>
                    <a:pt x="226" y="396"/>
                  </a:lnTo>
                  <a:lnTo>
                    <a:pt x="224" y="396"/>
                  </a:lnTo>
                  <a:lnTo>
                    <a:pt x="223" y="395"/>
                  </a:lnTo>
                  <a:lnTo>
                    <a:pt x="223" y="395"/>
                  </a:lnTo>
                  <a:lnTo>
                    <a:pt x="223" y="395"/>
                  </a:lnTo>
                  <a:lnTo>
                    <a:pt x="222" y="394"/>
                  </a:lnTo>
                  <a:lnTo>
                    <a:pt x="222" y="394"/>
                  </a:lnTo>
                  <a:lnTo>
                    <a:pt x="221" y="394"/>
                  </a:lnTo>
                  <a:lnTo>
                    <a:pt x="219" y="393"/>
                  </a:lnTo>
                  <a:lnTo>
                    <a:pt x="218" y="393"/>
                  </a:lnTo>
                  <a:lnTo>
                    <a:pt x="217" y="393"/>
                  </a:lnTo>
                  <a:lnTo>
                    <a:pt x="218" y="394"/>
                  </a:lnTo>
                  <a:lnTo>
                    <a:pt x="219" y="394"/>
                  </a:lnTo>
                  <a:lnTo>
                    <a:pt x="222" y="395"/>
                  </a:lnTo>
                  <a:lnTo>
                    <a:pt x="223" y="396"/>
                  </a:lnTo>
                  <a:lnTo>
                    <a:pt x="223" y="396"/>
                  </a:lnTo>
                  <a:lnTo>
                    <a:pt x="223" y="397"/>
                  </a:lnTo>
                  <a:lnTo>
                    <a:pt x="225" y="397"/>
                  </a:lnTo>
                  <a:lnTo>
                    <a:pt x="226" y="397"/>
                  </a:lnTo>
                  <a:lnTo>
                    <a:pt x="226" y="397"/>
                  </a:lnTo>
                  <a:lnTo>
                    <a:pt x="227" y="397"/>
                  </a:lnTo>
                  <a:lnTo>
                    <a:pt x="227" y="397"/>
                  </a:lnTo>
                  <a:lnTo>
                    <a:pt x="227" y="397"/>
                  </a:lnTo>
                  <a:lnTo>
                    <a:pt x="227" y="397"/>
                  </a:lnTo>
                  <a:lnTo>
                    <a:pt x="227" y="397"/>
                  </a:lnTo>
                  <a:lnTo>
                    <a:pt x="227" y="397"/>
                  </a:lnTo>
                  <a:lnTo>
                    <a:pt x="227" y="398"/>
                  </a:lnTo>
                  <a:lnTo>
                    <a:pt x="227" y="398"/>
                  </a:lnTo>
                  <a:lnTo>
                    <a:pt x="227" y="398"/>
                  </a:lnTo>
                  <a:lnTo>
                    <a:pt x="227" y="399"/>
                  </a:lnTo>
                  <a:lnTo>
                    <a:pt x="227" y="399"/>
                  </a:lnTo>
                  <a:lnTo>
                    <a:pt x="226" y="400"/>
                  </a:lnTo>
                  <a:lnTo>
                    <a:pt x="225" y="400"/>
                  </a:lnTo>
                  <a:lnTo>
                    <a:pt x="224" y="401"/>
                  </a:lnTo>
                  <a:lnTo>
                    <a:pt x="223" y="401"/>
                  </a:lnTo>
                  <a:lnTo>
                    <a:pt x="220" y="401"/>
                  </a:lnTo>
                  <a:lnTo>
                    <a:pt x="219" y="401"/>
                  </a:lnTo>
                  <a:lnTo>
                    <a:pt x="219" y="400"/>
                  </a:lnTo>
                  <a:lnTo>
                    <a:pt x="219" y="401"/>
                  </a:lnTo>
                  <a:lnTo>
                    <a:pt x="219" y="401"/>
                  </a:lnTo>
                  <a:lnTo>
                    <a:pt x="219" y="401"/>
                  </a:lnTo>
                  <a:lnTo>
                    <a:pt x="219" y="401"/>
                  </a:lnTo>
                  <a:lnTo>
                    <a:pt x="218" y="401"/>
                  </a:lnTo>
                  <a:lnTo>
                    <a:pt x="218" y="402"/>
                  </a:lnTo>
                  <a:lnTo>
                    <a:pt x="217" y="402"/>
                  </a:lnTo>
                  <a:lnTo>
                    <a:pt x="214" y="401"/>
                  </a:lnTo>
                  <a:lnTo>
                    <a:pt x="214" y="401"/>
                  </a:lnTo>
                  <a:lnTo>
                    <a:pt x="214" y="401"/>
                  </a:lnTo>
                  <a:lnTo>
                    <a:pt x="213" y="400"/>
                  </a:lnTo>
                  <a:lnTo>
                    <a:pt x="213" y="400"/>
                  </a:lnTo>
                  <a:lnTo>
                    <a:pt x="212" y="401"/>
                  </a:lnTo>
                  <a:lnTo>
                    <a:pt x="212" y="401"/>
                  </a:lnTo>
                  <a:lnTo>
                    <a:pt x="212" y="401"/>
                  </a:lnTo>
                  <a:lnTo>
                    <a:pt x="213" y="402"/>
                  </a:lnTo>
                  <a:lnTo>
                    <a:pt x="213" y="402"/>
                  </a:lnTo>
                  <a:lnTo>
                    <a:pt x="213" y="402"/>
                  </a:lnTo>
                  <a:lnTo>
                    <a:pt x="212" y="402"/>
                  </a:lnTo>
                  <a:lnTo>
                    <a:pt x="212" y="400"/>
                  </a:lnTo>
                  <a:lnTo>
                    <a:pt x="213" y="399"/>
                  </a:lnTo>
                  <a:lnTo>
                    <a:pt x="211" y="399"/>
                  </a:lnTo>
                  <a:lnTo>
                    <a:pt x="210" y="399"/>
                  </a:lnTo>
                  <a:lnTo>
                    <a:pt x="209" y="399"/>
                  </a:lnTo>
                  <a:lnTo>
                    <a:pt x="209" y="397"/>
                  </a:lnTo>
                  <a:lnTo>
                    <a:pt x="208" y="396"/>
                  </a:lnTo>
                  <a:lnTo>
                    <a:pt x="207" y="396"/>
                  </a:lnTo>
                  <a:lnTo>
                    <a:pt x="207" y="396"/>
                  </a:lnTo>
                  <a:lnTo>
                    <a:pt x="207" y="397"/>
                  </a:lnTo>
                  <a:lnTo>
                    <a:pt x="207" y="396"/>
                  </a:lnTo>
                  <a:lnTo>
                    <a:pt x="206" y="396"/>
                  </a:lnTo>
                  <a:lnTo>
                    <a:pt x="207" y="397"/>
                  </a:lnTo>
                  <a:lnTo>
                    <a:pt x="208" y="397"/>
                  </a:lnTo>
                  <a:lnTo>
                    <a:pt x="208" y="397"/>
                  </a:lnTo>
                  <a:lnTo>
                    <a:pt x="208" y="398"/>
                  </a:lnTo>
                  <a:lnTo>
                    <a:pt x="208" y="398"/>
                  </a:lnTo>
                  <a:lnTo>
                    <a:pt x="208" y="399"/>
                  </a:lnTo>
                  <a:lnTo>
                    <a:pt x="208" y="399"/>
                  </a:lnTo>
                  <a:lnTo>
                    <a:pt x="209" y="400"/>
                  </a:lnTo>
                  <a:lnTo>
                    <a:pt x="210" y="400"/>
                  </a:lnTo>
                  <a:lnTo>
                    <a:pt x="210" y="401"/>
                  </a:lnTo>
                  <a:lnTo>
                    <a:pt x="211" y="401"/>
                  </a:lnTo>
                  <a:lnTo>
                    <a:pt x="211" y="401"/>
                  </a:lnTo>
                  <a:lnTo>
                    <a:pt x="211" y="401"/>
                  </a:lnTo>
                  <a:lnTo>
                    <a:pt x="210" y="401"/>
                  </a:lnTo>
                  <a:lnTo>
                    <a:pt x="210" y="401"/>
                  </a:lnTo>
                  <a:lnTo>
                    <a:pt x="209" y="402"/>
                  </a:lnTo>
                  <a:lnTo>
                    <a:pt x="208" y="401"/>
                  </a:lnTo>
                  <a:lnTo>
                    <a:pt x="208" y="401"/>
                  </a:lnTo>
                  <a:lnTo>
                    <a:pt x="206" y="403"/>
                  </a:lnTo>
                  <a:lnTo>
                    <a:pt x="205" y="402"/>
                  </a:lnTo>
                  <a:lnTo>
                    <a:pt x="205" y="402"/>
                  </a:lnTo>
                  <a:lnTo>
                    <a:pt x="205" y="402"/>
                  </a:lnTo>
                  <a:lnTo>
                    <a:pt x="204" y="402"/>
                  </a:lnTo>
                  <a:lnTo>
                    <a:pt x="204" y="402"/>
                  </a:lnTo>
                  <a:lnTo>
                    <a:pt x="204" y="402"/>
                  </a:lnTo>
                  <a:lnTo>
                    <a:pt x="204" y="402"/>
                  </a:lnTo>
                  <a:lnTo>
                    <a:pt x="201" y="402"/>
                  </a:lnTo>
                  <a:lnTo>
                    <a:pt x="200" y="403"/>
                  </a:lnTo>
                  <a:lnTo>
                    <a:pt x="199" y="403"/>
                  </a:lnTo>
                  <a:lnTo>
                    <a:pt x="199" y="402"/>
                  </a:lnTo>
                  <a:lnTo>
                    <a:pt x="198" y="402"/>
                  </a:lnTo>
                  <a:lnTo>
                    <a:pt x="197" y="402"/>
                  </a:lnTo>
                  <a:lnTo>
                    <a:pt x="197" y="403"/>
                  </a:lnTo>
                  <a:lnTo>
                    <a:pt x="197" y="402"/>
                  </a:lnTo>
                  <a:lnTo>
                    <a:pt x="197" y="403"/>
                  </a:lnTo>
                  <a:lnTo>
                    <a:pt x="197" y="403"/>
                  </a:lnTo>
                  <a:lnTo>
                    <a:pt x="197" y="403"/>
                  </a:lnTo>
                  <a:lnTo>
                    <a:pt x="197" y="404"/>
                  </a:lnTo>
                  <a:lnTo>
                    <a:pt x="196" y="404"/>
                  </a:lnTo>
                  <a:lnTo>
                    <a:pt x="196" y="406"/>
                  </a:lnTo>
                  <a:lnTo>
                    <a:pt x="195" y="406"/>
                  </a:lnTo>
                  <a:lnTo>
                    <a:pt x="195" y="407"/>
                  </a:lnTo>
                  <a:lnTo>
                    <a:pt x="195" y="408"/>
                  </a:lnTo>
                  <a:lnTo>
                    <a:pt x="195" y="409"/>
                  </a:lnTo>
                  <a:lnTo>
                    <a:pt x="195" y="409"/>
                  </a:lnTo>
                  <a:lnTo>
                    <a:pt x="195" y="410"/>
                  </a:lnTo>
                  <a:lnTo>
                    <a:pt x="195" y="410"/>
                  </a:lnTo>
                  <a:lnTo>
                    <a:pt x="195" y="411"/>
                  </a:lnTo>
                  <a:lnTo>
                    <a:pt x="194" y="412"/>
                  </a:lnTo>
                  <a:lnTo>
                    <a:pt x="194" y="413"/>
                  </a:lnTo>
                  <a:lnTo>
                    <a:pt x="194" y="413"/>
                  </a:lnTo>
                  <a:lnTo>
                    <a:pt x="194" y="414"/>
                  </a:lnTo>
                  <a:lnTo>
                    <a:pt x="194" y="414"/>
                  </a:lnTo>
                  <a:lnTo>
                    <a:pt x="193" y="415"/>
                  </a:lnTo>
                  <a:lnTo>
                    <a:pt x="191" y="415"/>
                  </a:lnTo>
                  <a:lnTo>
                    <a:pt x="191" y="416"/>
                  </a:lnTo>
                  <a:lnTo>
                    <a:pt x="190" y="416"/>
                  </a:lnTo>
                  <a:lnTo>
                    <a:pt x="190" y="418"/>
                  </a:lnTo>
                  <a:lnTo>
                    <a:pt x="190" y="418"/>
                  </a:lnTo>
                  <a:lnTo>
                    <a:pt x="186" y="418"/>
                  </a:lnTo>
                  <a:lnTo>
                    <a:pt x="183" y="419"/>
                  </a:lnTo>
                  <a:lnTo>
                    <a:pt x="179" y="418"/>
                  </a:lnTo>
                  <a:lnTo>
                    <a:pt x="174" y="414"/>
                  </a:lnTo>
                  <a:lnTo>
                    <a:pt x="166" y="415"/>
                  </a:lnTo>
                  <a:lnTo>
                    <a:pt x="158" y="411"/>
                  </a:lnTo>
                  <a:lnTo>
                    <a:pt x="158" y="411"/>
                  </a:lnTo>
                  <a:lnTo>
                    <a:pt x="158" y="410"/>
                  </a:lnTo>
                  <a:lnTo>
                    <a:pt x="158" y="408"/>
                  </a:lnTo>
                  <a:lnTo>
                    <a:pt x="162" y="405"/>
                  </a:lnTo>
                  <a:lnTo>
                    <a:pt x="162" y="399"/>
                  </a:lnTo>
                  <a:lnTo>
                    <a:pt x="166" y="400"/>
                  </a:lnTo>
                  <a:lnTo>
                    <a:pt x="168" y="397"/>
                  </a:lnTo>
                  <a:lnTo>
                    <a:pt x="177" y="393"/>
                  </a:lnTo>
                  <a:lnTo>
                    <a:pt x="174" y="388"/>
                  </a:lnTo>
                  <a:lnTo>
                    <a:pt x="173" y="383"/>
                  </a:lnTo>
                  <a:lnTo>
                    <a:pt x="169" y="382"/>
                  </a:lnTo>
                  <a:lnTo>
                    <a:pt x="166" y="379"/>
                  </a:lnTo>
                  <a:lnTo>
                    <a:pt x="163" y="373"/>
                  </a:lnTo>
                  <a:lnTo>
                    <a:pt x="162" y="370"/>
                  </a:lnTo>
                  <a:lnTo>
                    <a:pt x="160" y="370"/>
                  </a:lnTo>
                  <a:lnTo>
                    <a:pt x="152" y="372"/>
                  </a:lnTo>
                  <a:lnTo>
                    <a:pt x="140" y="373"/>
                  </a:lnTo>
                  <a:lnTo>
                    <a:pt x="137" y="376"/>
                  </a:lnTo>
                  <a:lnTo>
                    <a:pt x="136" y="377"/>
                  </a:lnTo>
                  <a:lnTo>
                    <a:pt x="127" y="371"/>
                  </a:lnTo>
                  <a:lnTo>
                    <a:pt x="125" y="367"/>
                  </a:lnTo>
                  <a:lnTo>
                    <a:pt x="122" y="365"/>
                  </a:lnTo>
                  <a:lnTo>
                    <a:pt x="119" y="364"/>
                  </a:lnTo>
                  <a:lnTo>
                    <a:pt x="120" y="360"/>
                  </a:lnTo>
                  <a:lnTo>
                    <a:pt x="119" y="357"/>
                  </a:lnTo>
                  <a:lnTo>
                    <a:pt x="97" y="354"/>
                  </a:lnTo>
                  <a:lnTo>
                    <a:pt x="95" y="357"/>
                  </a:lnTo>
                  <a:lnTo>
                    <a:pt x="93" y="359"/>
                  </a:lnTo>
                  <a:lnTo>
                    <a:pt x="88" y="361"/>
                  </a:lnTo>
                  <a:lnTo>
                    <a:pt x="85" y="362"/>
                  </a:lnTo>
                  <a:lnTo>
                    <a:pt x="84" y="359"/>
                  </a:lnTo>
                  <a:lnTo>
                    <a:pt x="82" y="358"/>
                  </a:lnTo>
                  <a:lnTo>
                    <a:pt x="80" y="359"/>
                  </a:lnTo>
                  <a:lnTo>
                    <a:pt x="79" y="366"/>
                  </a:lnTo>
                  <a:lnTo>
                    <a:pt x="68" y="368"/>
                  </a:lnTo>
                  <a:lnTo>
                    <a:pt x="59" y="374"/>
                  </a:lnTo>
                  <a:lnTo>
                    <a:pt x="49" y="373"/>
                  </a:lnTo>
                  <a:lnTo>
                    <a:pt x="45" y="375"/>
                  </a:lnTo>
                  <a:lnTo>
                    <a:pt x="43" y="373"/>
                  </a:lnTo>
                  <a:lnTo>
                    <a:pt x="41" y="373"/>
                  </a:lnTo>
                  <a:lnTo>
                    <a:pt x="40" y="378"/>
                  </a:lnTo>
                  <a:lnTo>
                    <a:pt x="39" y="380"/>
                  </a:lnTo>
                  <a:lnTo>
                    <a:pt x="39" y="380"/>
                  </a:lnTo>
                  <a:lnTo>
                    <a:pt x="35" y="375"/>
                  </a:lnTo>
                  <a:lnTo>
                    <a:pt x="34" y="371"/>
                  </a:lnTo>
                  <a:lnTo>
                    <a:pt x="34" y="367"/>
                  </a:lnTo>
                  <a:lnTo>
                    <a:pt x="38" y="359"/>
                  </a:lnTo>
                  <a:lnTo>
                    <a:pt x="39" y="357"/>
                  </a:lnTo>
                  <a:lnTo>
                    <a:pt x="37" y="356"/>
                  </a:lnTo>
                  <a:lnTo>
                    <a:pt x="32" y="358"/>
                  </a:lnTo>
                  <a:lnTo>
                    <a:pt x="32" y="352"/>
                  </a:lnTo>
                  <a:lnTo>
                    <a:pt x="30" y="348"/>
                  </a:lnTo>
                  <a:lnTo>
                    <a:pt x="30" y="346"/>
                  </a:lnTo>
                  <a:lnTo>
                    <a:pt x="34" y="343"/>
                  </a:lnTo>
                  <a:lnTo>
                    <a:pt x="34" y="341"/>
                  </a:lnTo>
                  <a:lnTo>
                    <a:pt x="32" y="340"/>
                  </a:lnTo>
                  <a:lnTo>
                    <a:pt x="27" y="342"/>
                  </a:lnTo>
                  <a:lnTo>
                    <a:pt x="23" y="337"/>
                  </a:lnTo>
                  <a:lnTo>
                    <a:pt x="16" y="337"/>
                  </a:lnTo>
                  <a:lnTo>
                    <a:pt x="11" y="335"/>
                  </a:lnTo>
                  <a:lnTo>
                    <a:pt x="9" y="332"/>
                  </a:lnTo>
                  <a:lnTo>
                    <a:pt x="10" y="328"/>
                  </a:lnTo>
                  <a:lnTo>
                    <a:pt x="8" y="325"/>
                  </a:lnTo>
                  <a:lnTo>
                    <a:pt x="6" y="322"/>
                  </a:lnTo>
                  <a:lnTo>
                    <a:pt x="3" y="321"/>
                  </a:lnTo>
                  <a:lnTo>
                    <a:pt x="0" y="316"/>
                  </a:lnTo>
                  <a:lnTo>
                    <a:pt x="2" y="310"/>
                  </a:lnTo>
                  <a:lnTo>
                    <a:pt x="5" y="310"/>
                  </a:lnTo>
                  <a:lnTo>
                    <a:pt x="9" y="312"/>
                  </a:lnTo>
                  <a:lnTo>
                    <a:pt x="10" y="314"/>
                  </a:lnTo>
                  <a:lnTo>
                    <a:pt x="9" y="316"/>
                  </a:lnTo>
                  <a:lnTo>
                    <a:pt x="12" y="321"/>
                  </a:lnTo>
                  <a:lnTo>
                    <a:pt x="19" y="321"/>
                  </a:lnTo>
                  <a:lnTo>
                    <a:pt x="25" y="323"/>
                  </a:lnTo>
                  <a:lnTo>
                    <a:pt x="29" y="318"/>
                  </a:lnTo>
                  <a:lnTo>
                    <a:pt x="32" y="319"/>
                  </a:lnTo>
                  <a:lnTo>
                    <a:pt x="32" y="316"/>
                  </a:lnTo>
                  <a:lnTo>
                    <a:pt x="30" y="313"/>
                  </a:lnTo>
                  <a:lnTo>
                    <a:pt x="27" y="309"/>
                  </a:lnTo>
                  <a:lnTo>
                    <a:pt x="21" y="302"/>
                  </a:lnTo>
                  <a:lnTo>
                    <a:pt x="17" y="303"/>
                  </a:lnTo>
                  <a:lnTo>
                    <a:pt x="11" y="297"/>
                  </a:lnTo>
                  <a:lnTo>
                    <a:pt x="6" y="296"/>
                  </a:lnTo>
                  <a:lnTo>
                    <a:pt x="10" y="287"/>
                  </a:lnTo>
                  <a:lnTo>
                    <a:pt x="14" y="280"/>
                  </a:lnTo>
                  <a:lnTo>
                    <a:pt x="12" y="273"/>
                  </a:lnTo>
                  <a:lnTo>
                    <a:pt x="15" y="269"/>
                  </a:lnTo>
                  <a:lnTo>
                    <a:pt x="16" y="263"/>
                  </a:lnTo>
                  <a:lnTo>
                    <a:pt x="15" y="260"/>
                  </a:lnTo>
                  <a:lnTo>
                    <a:pt x="12" y="259"/>
                  </a:lnTo>
                  <a:lnTo>
                    <a:pt x="14" y="254"/>
                  </a:lnTo>
                  <a:lnTo>
                    <a:pt x="19" y="253"/>
                  </a:lnTo>
                  <a:lnTo>
                    <a:pt x="18" y="250"/>
                  </a:lnTo>
                  <a:lnTo>
                    <a:pt x="19" y="250"/>
                  </a:lnTo>
                  <a:lnTo>
                    <a:pt x="26" y="244"/>
                  </a:lnTo>
                  <a:lnTo>
                    <a:pt x="23" y="238"/>
                  </a:lnTo>
                  <a:lnTo>
                    <a:pt x="16" y="230"/>
                  </a:lnTo>
                  <a:lnTo>
                    <a:pt x="18" y="223"/>
                  </a:lnTo>
                  <a:lnTo>
                    <a:pt x="12" y="218"/>
                  </a:lnTo>
                  <a:lnTo>
                    <a:pt x="12" y="218"/>
                  </a:lnTo>
                  <a:lnTo>
                    <a:pt x="15" y="211"/>
                  </a:lnTo>
                  <a:lnTo>
                    <a:pt x="15" y="206"/>
                  </a:lnTo>
                  <a:lnTo>
                    <a:pt x="14" y="202"/>
                  </a:lnTo>
                  <a:lnTo>
                    <a:pt x="14" y="200"/>
                  </a:lnTo>
                  <a:lnTo>
                    <a:pt x="23" y="198"/>
                  </a:lnTo>
                  <a:lnTo>
                    <a:pt x="25" y="198"/>
                  </a:lnTo>
                  <a:lnTo>
                    <a:pt x="28" y="202"/>
                  </a:lnTo>
                  <a:lnTo>
                    <a:pt x="32" y="203"/>
                  </a:lnTo>
                  <a:lnTo>
                    <a:pt x="33" y="202"/>
                  </a:lnTo>
                  <a:lnTo>
                    <a:pt x="34" y="199"/>
                  </a:lnTo>
                  <a:lnTo>
                    <a:pt x="34" y="193"/>
                  </a:lnTo>
                  <a:lnTo>
                    <a:pt x="37" y="188"/>
                  </a:lnTo>
                  <a:lnTo>
                    <a:pt x="45" y="186"/>
                  </a:lnTo>
                  <a:lnTo>
                    <a:pt x="45" y="182"/>
                  </a:lnTo>
                  <a:lnTo>
                    <a:pt x="40" y="176"/>
                  </a:lnTo>
                  <a:lnTo>
                    <a:pt x="40" y="171"/>
                  </a:lnTo>
                  <a:lnTo>
                    <a:pt x="50" y="166"/>
                  </a:lnTo>
                  <a:lnTo>
                    <a:pt x="52" y="163"/>
                  </a:lnTo>
                  <a:lnTo>
                    <a:pt x="58" y="158"/>
                  </a:lnTo>
                  <a:lnTo>
                    <a:pt x="65" y="149"/>
                  </a:lnTo>
                  <a:lnTo>
                    <a:pt x="66" y="146"/>
                  </a:lnTo>
                  <a:lnTo>
                    <a:pt x="63" y="137"/>
                  </a:lnTo>
                  <a:lnTo>
                    <a:pt x="53" y="131"/>
                  </a:lnTo>
                  <a:lnTo>
                    <a:pt x="55" y="124"/>
                  </a:lnTo>
                  <a:lnTo>
                    <a:pt x="52" y="120"/>
                  </a:lnTo>
                  <a:lnTo>
                    <a:pt x="53" y="116"/>
                  </a:lnTo>
                  <a:lnTo>
                    <a:pt x="45" y="117"/>
                  </a:lnTo>
                  <a:lnTo>
                    <a:pt x="42" y="115"/>
                  </a:lnTo>
                  <a:lnTo>
                    <a:pt x="44" y="104"/>
                  </a:lnTo>
                  <a:lnTo>
                    <a:pt x="42" y="100"/>
                  </a:lnTo>
                  <a:lnTo>
                    <a:pt x="40" y="97"/>
                  </a:lnTo>
                  <a:lnTo>
                    <a:pt x="44" y="95"/>
                  </a:lnTo>
                  <a:lnTo>
                    <a:pt x="49" y="97"/>
                  </a:lnTo>
                  <a:lnTo>
                    <a:pt x="54" y="97"/>
                  </a:lnTo>
                  <a:lnTo>
                    <a:pt x="69" y="89"/>
                  </a:lnTo>
                  <a:lnTo>
                    <a:pt x="78" y="94"/>
                  </a:lnTo>
                  <a:lnTo>
                    <a:pt x="88" y="91"/>
                  </a:lnTo>
                  <a:lnTo>
                    <a:pt x="91" y="95"/>
                  </a:lnTo>
                  <a:lnTo>
                    <a:pt x="95" y="94"/>
                  </a:lnTo>
                  <a:lnTo>
                    <a:pt x="98" y="96"/>
                  </a:lnTo>
                  <a:lnTo>
                    <a:pt x="105" y="93"/>
                  </a:lnTo>
                  <a:lnTo>
                    <a:pt x="108" y="94"/>
                  </a:lnTo>
                  <a:lnTo>
                    <a:pt x="113" y="91"/>
                  </a:lnTo>
                  <a:lnTo>
                    <a:pt x="121" y="94"/>
                  </a:lnTo>
                  <a:lnTo>
                    <a:pt x="127" y="94"/>
                  </a:lnTo>
                  <a:lnTo>
                    <a:pt x="129" y="91"/>
                  </a:lnTo>
                  <a:lnTo>
                    <a:pt x="131" y="88"/>
                  </a:lnTo>
                  <a:lnTo>
                    <a:pt x="130" y="79"/>
                  </a:lnTo>
                  <a:lnTo>
                    <a:pt x="132" y="78"/>
                  </a:lnTo>
                  <a:lnTo>
                    <a:pt x="137" y="77"/>
                  </a:lnTo>
                  <a:lnTo>
                    <a:pt x="146" y="72"/>
                  </a:lnTo>
                  <a:lnTo>
                    <a:pt x="150" y="72"/>
                  </a:lnTo>
                  <a:lnTo>
                    <a:pt x="154" y="73"/>
                  </a:lnTo>
                  <a:lnTo>
                    <a:pt x="167" y="64"/>
                  </a:lnTo>
                  <a:lnTo>
                    <a:pt x="168" y="63"/>
                  </a:lnTo>
                  <a:lnTo>
                    <a:pt x="165" y="59"/>
                  </a:lnTo>
                  <a:lnTo>
                    <a:pt x="170" y="46"/>
                  </a:lnTo>
                  <a:lnTo>
                    <a:pt x="170" y="46"/>
                  </a:lnTo>
                  <a:lnTo>
                    <a:pt x="171" y="46"/>
                  </a:lnTo>
                  <a:lnTo>
                    <a:pt x="171" y="46"/>
                  </a:lnTo>
                  <a:lnTo>
                    <a:pt x="173" y="46"/>
                  </a:lnTo>
                  <a:lnTo>
                    <a:pt x="173" y="46"/>
                  </a:lnTo>
                  <a:lnTo>
                    <a:pt x="174" y="46"/>
                  </a:lnTo>
                  <a:lnTo>
                    <a:pt x="175" y="46"/>
                  </a:lnTo>
                  <a:lnTo>
                    <a:pt x="176" y="46"/>
                  </a:lnTo>
                  <a:lnTo>
                    <a:pt x="176" y="46"/>
                  </a:lnTo>
                  <a:lnTo>
                    <a:pt x="177" y="46"/>
                  </a:lnTo>
                  <a:lnTo>
                    <a:pt x="177" y="47"/>
                  </a:lnTo>
                  <a:lnTo>
                    <a:pt x="177" y="47"/>
                  </a:lnTo>
                  <a:lnTo>
                    <a:pt x="177" y="47"/>
                  </a:lnTo>
                  <a:lnTo>
                    <a:pt x="176" y="47"/>
                  </a:lnTo>
                  <a:lnTo>
                    <a:pt x="175" y="47"/>
                  </a:lnTo>
                  <a:lnTo>
                    <a:pt x="175" y="48"/>
                  </a:lnTo>
                  <a:lnTo>
                    <a:pt x="175" y="48"/>
                  </a:lnTo>
                  <a:lnTo>
                    <a:pt x="177" y="49"/>
                  </a:lnTo>
                  <a:lnTo>
                    <a:pt x="178" y="49"/>
                  </a:lnTo>
                  <a:lnTo>
                    <a:pt x="178" y="50"/>
                  </a:lnTo>
                  <a:lnTo>
                    <a:pt x="179" y="50"/>
                  </a:lnTo>
                  <a:lnTo>
                    <a:pt x="179" y="50"/>
                  </a:lnTo>
                  <a:lnTo>
                    <a:pt x="180" y="50"/>
                  </a:lnTo>
                  <a:lnTo>
                    <a:pt x="180" y="50"/>
                  </a:lnTo>
                  <a:lnTo>
                    <a:pt x="181" y="49"/>
                  </a:lnTo>
                  <a:lnTo>
                    <a:pt x="181" y="49"/>
                  </a:lnTo>
                  <a:lnTo>
                    <a:pt x="181" y="48"/>
                  </a:lnTo>
                  <a:lnTo>
                    <a:pt x="182" y="49"/>
                  </a:lnTo>
                  <a:lnTo>
                    <a:pt x="182" y="49"/>
                  </a:lnTo>
                  <a:lnTo>
                    <a:pt x="182" y="49"/>
                  </a:lnTo>
                  <a:lnTo>
                    <a:pt x="183" y="49"/>
                  </a:lnTo>
                  <a:lnTo>
                    <a:pt x="183" y="48"/>
                  </a:lnTo>
                  <a:lnTo>
                    <a:pt x="184" y="47"/>
                  </a:lnTo>
                  <a:lnTo>
                    <a:pt x="184" y="46"/>
                  </a:lnTo>
                  <a:lnTo>
                    <a:pt x="184" y="46"/>
                  </a:lnTo>
                  <a:lnTo>
                    <a:pt x="185" y="46"/>
                  </a:lnTo>
                  <a:lnTo>
                    <a:pt x="186" y="45"/>
                  </a:lnTo>
                  <a:lnTo>
                    <a:pt x="186" y="45"/>
                  </a:lnTo>
                  <a:lnTo>
                    <a:pt x="186" y="45"/>
                  </a:lnTo>
                  <a:lnTo>
                    <a:pt x="186" y="44"/>
                  </a:lnTo>
                  <a:lnTo>
                    <a:pt x="187" y="44"/>
                  </a:lnTo>
                  <a:lnTo>
                    <a:pt x="187" y="43"/>
                  </a:lnTo>
                  <a:lnTo>
                    <a:pt x="188" y="43"/>
                  </a:lnTo>
                  <a:lnTo>
                    <a:pt x="188" y="42"/>
                  </a:lnTo>
                  <a:lnTo>
                    <a:pt x="188" y="42"/>
                  </a:lnTo>
                  <a:lnTo>
                    <a:pt x="189" y="42"/>
                  </a:lnTo>
                  <a:lnTo>
                    <a:pt x="190" y="41"/>
                  </a:lnTo>
                  <a:lnTo>
                    <a:pt x="192" y="41"/>
                  </a:lnTo>
                  <a:lnTo>
                    <a:pt x="192" y="41"/>
                  </a:lnTo>
                  <a:lnTo>
                    <a:pt x="193" y="39"/>
                  </a:lnTo>
                  <a:lnTo>
                    <a:pt x="194" y="39"/>
                  </a:lnTo>
                  <a:lnTo>
                    <a:pt x="195" y="39"/>
                  </a:lnTo>
                  <a:lnTo>
                    <a:pt x="195" y="39"/>
                  </a:lnTo>
                  <a:lnTo>
                    <a:pt x="196" y="38"/>
                  </a:lnTo>
                  <a:lnTo>
                    <a:pt x="196" y="37"/>
                  </a:lnTo>
                  <a:lnTo>
                    <a:pt x="196" y="36"/>
                  </a:lnTo>
                  <a:lnTo>
                    <a:pt x="196" y="35"/>
                  </a:lnTo>
                  <a:lnTo>
                    <a:pt x="196" y="35"/>
                  </a:lnTo>
                  <a:lnTo>
                    <a:pt x="196" y="34"/>
                  </a:lnTo>
                  <a:lnTo>
                    <a:pt x="195" y="33"/>
                  </a:lnTo>
                  <a:lnTo>
                    <a:pt x="196" y="33"/>
                  </a:lnTo>
                  <a:lnTo>
                    <a:pt x="196" y="32"/>
                  </a:lnTo>
                  <a:lnTo>
                    <a:pt x="197" y="30"/>
                  </a:lnTo>
                  <a:lnTo>
                    <a:pt x="197" y="29"/>
                  </a:lnTo>
                  <a:lnTo>
                    <a:pt x="197" y="29"/>
                  </a:lnTo>
                  <a:lnTo>
                    <a:pt x="198" y="27"/>
                  </a:lnTo>
                  <a:lnTo>
                    <a:pt x="199" y="25"/>
                  </a:lnTo>
                  <a:lnTo>
                    <a:pt x="199" y="24"/>
                  </a:lnTo>
                  <a:lnTo>
                    <a:pt x="200" y="24"/>
                  </a:lnTo>
                  <a:lnTo>
                    <a:pt x="200" y="24"/>
                  </a:lnTo>
                  <a:lnTo>
                    <a:pt x="200" y="23"/>
                  </a:lnTo>
                  <a:lnTo>
                    <a:pt x="200" y="21"/>
                  </a:lnTo>
                  <a:lnTo>
                    <a:pt x="201" y="20"/>
                  </a:lnTo>
                  <a:lnTo>
                    <a:pt x="201" y="18"/>
                  </a:lnTo>
                  <a:lnTo>
                    <a:pt x="201" y="16"/>
                  </a:lnTo>
                  <a:lnTo>
                    <a:pt x="201" y="16"/>
                  </a:lnTo>
                  <a:lnTo>
                    <a:pt x="202" y="14"/>
                  </a:lnTo>
                  <a:lnTo>
                    <a:pt x="202" y="12"/>
                  </a:lnTo>
                  <a:lnTo>
                    <a:pt x="203" y="11"/>
                  </a:lnTo>
                  <a:lnTo>
                    <a:pt x="204" y="10"/>
                  </a:lnTo>
                  <a:lnTo>
                    <a:pt x="204" y="9"/>
                  </a:lnTo>
                  <a:lnTo>
                    <a:pt x="205" y="8"/>
                  </a:lnTo>
                  <a:lnTo>
                    <a:pt x="205" y="8"/>
                  </a:lnTo>
                  <a:lnTo>
                    <a:pt x="205" y="7"/>
                  </a:lnTo>
                  <a:lnTo>
                    <a:pt x="206" y="7"/>
                  </a:lnTo>
                  <a:lnTo>
                    <a:pt x="208" y="5"/>
                  </a:lnTo>
                  <a:lnTo>
                    <a:pt x="209" y="5"/>
                  </a:lnTo>
                  <a:lnTo>
                    <a:pt x="210" y="4"/>
                  </a:lnTo>
                  <a:lnTo>
                    <a:pt x="211" y="3"/>
                  </a:lnTo>
                  <a:lnTo>
                    <a:pt x="211" y="4"/>
                  </a:lnTo>
                  <a:lnTo>
                    <a:pt x="210" y="4"/>
                  </a:lnTo>
                  <a:lnTo>
                    <a:pt x="210" y="4"/>
                  </a:lnTo>
                  <a:lnTo>
                    <a:pt x="211" y="4"/>
                  </a:lnTo>
                  <a:lnTo>
                    <a:pt x="211" y="4"/>
                  </a:lnTo>
                  <a:lnTo>
                    <a:pt x="212" y="4"/>
                  </a:lnTo>
                  <a:lnTo>
                    <a:pt x="212" y="3"/>
                  </a:lnTo>
                  <a:lnTo>
                    <a:pt x="214" y="3"/>
                  </a:lnTo>
                  <a:lnTo>
                    <a:pt x="214" y="4"/>
                  </a:lnTo>
                  <a:lnTo>
                    <a:pt x="215" y="4"/>
                  </a:lnTo>
                  <a:lnTo>
                    <a:pt x="216" y="4"/>
                  </a:lnTo>
                  <a:lnTo>
                    <a:pt x="216" y="5"/>
                  </a:lnTo>
                  <a:lnTo>
                    <a:pt x="217" y="5"/>
                  </a:lnTo>
                  <a:lnTo>
                    <a:pt x="217" y="5"/>
                  </a:lnTo>
                  <a:lnTo>
                    <a:pt x="217" y="5"/>
                  </a:lnTo>
                  <a:lnTo>
                    <a:pt x="219" y="4"/>
                  </a:lnTo>
                  <a:lnTo>
                    <a:pt x="219" y="4"/>
                  </a:lnTo>
                  <a:lnTo>
                    <a:pt x="219" y="4"/>
                  </a:lnTo>
                  <a:lnTo>
                    <a:pt x="219" y="3"/>
                  </a:lnTo>
                  <a:lnTo>
                    <a:pt x="221" y="3"/>
                  </a:lnTo>
                  <a:lnTo>
                    <a:pt x="222" y="4"/>
                  </a:lnTo>
                  <a:lnTo>
                    <a:pt x="223" y="4"/>
                  </a:lnTo>
                  <a:lnTo>
                    <a:pt x="223" y="4"/>
                  </a:lnTo>
                  <a:lnTo>
                    <a:pt x="224" y="4"/>
                  </a:lnTo>
                  <a:lnTo>
                    <a:pt x="225" y="4"/>
                  </a:lnTo>
                  <a:lnTo>
                    <a:pt x="227" y="4"/>
                  </a:lnTo>
                  <a:lnTo>
                    <a:pt x="227" y="4"/>
                  </a:lnTo>
                  <a:lnTo>
                    <a:pt x="227" y="4"/>
                  </a:lnTo>
                  <a:lnTo>
                    <a:pt x="227" y="4"/>
                  </a:lnTo>
                  <a:lnTo>
                    <a:pt x="230" y="3"/>
                  </a:lnTo>
                  <a:lnTo>
                    <a:pt x="230" y="3"/>
                  </a:lnTo>
                  <a:lnTo>
                    <a:pt x="230" y="3"/>
                  </a:lnTo>
                  <a:lnTo>
                    <a:pt x="231" y="3"/>
                  </a:lnTo>
                  <a:lnTo>
                    <a:pt x="232" y="3"/>
                  </a:lnTo>
                  <a:lnTo>
                    <a:pt x="234" y="3"/>
                  </a:lnTo>
                  <a:lnTo>
                    <a:pt x="234" y="4"/>
                  </a:lnTo>
                  <a:lnTo>
                    <a:pt x="233" y="5"/>
                  </a:lnTo>
                  <a:lnTo>
                    <a:pt x="233" y="5"/>
                  </a:lnTo>
                  <a:lnTo>
                    <a:pt x="233" y="5"/>
                  </a:lnTo>
                  <a:lnTo>
                    <a:pt x="232" y="6"/>
                  </a:lnTo>
                  <a:lnTo>
                    <a:pt x="232" y="6"/>
                  </a:lnTo>
                  <a:lnTo>
                    <a:pt x="233" y="6"/>
                  </a:lnTo>
                  <a:lnTo>
                    <a:pt x="234" y="5"/>
                  </a:lnTo>
                  <a:lnTo>
                    <a:pt x="234" y="5"/>
                  </a:lnTo>
                  <a:lnTo>
                    <a:pt x="235" y="4"/>
                  </a:lnTo>
                  <a:lnTo>
                    <a:pt x="235" y="4"/>
                  </a:lnTo>
                  <a:lnTo>
                    <a:pt x="236" y="4"/>
                  </a:lnTo>
                  <a:lnTo>
                    <a:pt x="236" y="3"/>
                  </a:lnTo>
                  <a:lnTo>
                    <a:pt x="236" y="3"/>
                  </a:lnTo>
                  <a:lnTo>
                    <a:pt x="238" y="3"/>
                  </a:lnTo>
                  <a:lnTo>
                    <a:pt x="236" y="3"/>
                  </a:lnTo>
                  <a:lnTo>
                    <a:pt x="236" y="3"/>
                  </a:lnTo>
                  <a:lnTo>
                    <a:pt x="236" y="3"/>
                  </a:lnTo>
                  <a:lnTo>
                    <a:pt x="235" y="3"/>
                  </a:lnTo>
                  <a:lnTo>
                    <a:pt x="234" y="3"/>
                  </a:lnTo>
                  <a:lnTo>
                    <a:pt x="234" y="3"/>
                  </a:lnTo>
                  <a:lnTo>
                    <a:pt x="235" y="3"/>
                  </a:lnTo>
                  <a:lnTo>
                    <a:pt x="235" y="1"/>
                  </a:lnTo>
                  <a:lnTo>
                    <a:pt x="234" y="1"/>
                  </a:lnTo>
                  <a:lnTo>
                    <a:pt x="233" y="2"/>
                  </a:lnTo>
                  <a:lnTo>
                    <a:pt x="233" y="2"/>
                  </a:lnTo>
                  <a:lnTo>
                    <a:pt x="232" y="2"/>
                  </a:lnTo>
                  <a:lnTo>
                    <a:pt x="232" y="3"/>
                  </a:lnTo>
                  <a:lnTo>
                    <a:pt x="231" y="2"/>
                  </a:lnTo>
                  <a:lnTo>
                    <a:pt x="231" y="0"/>
                  </a:lnTo>
                  <a:lnTo>
                    <a:pt x="233" y="0"/>
                  </a:lnTo>
                  <a:lnTo>
                    <a:pt x="237" y="0"/>
                  </a:lnTo>
                  <a:lnTo>
                    <a:pt x="23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3176966" y="4854539"/>
              <a:ext cx="355144" cy="275940"/>
            </a:xfrm>
            <a:custGeom>
              <a:avLst/>
              <a:gdLst>
                <a:gd name="T0" fmla="*/ 2 w 139"/>
                <a:gd name="T1" fmla="*/ 24 h 108"/>
                <a:gd name="T2" fmla="*/ 5 w 139"/>
                <a:gd name="T3" fmla="*/ 19 h 108"/>
                <a:gd name="T4" fmla="*/ 11 w 139"/>
                <a:gd name="T5" fmla="*/ 19 h 108"/>
                <a:gd name="T6" fmla="*/ 30 w 139"/>
                <a:gd name="T7" fmla="*/ 14 h 108"/>
                <a:gd name="T8" fmla="*/ 42 w 139"/>
                <a:gd name="T9" fmla="*/ 5 h 108"/>
                <a:gd name="T10" fmla="*/ 45 w 139"/>
                <a:gd name="T11" fmla="*/ 5 h 108"/>
                <a:gd name="T12" fmla="*/ 49 w 139"/>
                <a:gd name="T13" fmla="*/ 7 h 108"/>
                <a:gd name="T14" fmla="*/ 57 w 139"/>
                <a:gd name="T15" fmla="*/ 4 h 108"/>
                <a:gd name="T16" fmla="*/ 81 w 139"/>
                <a:gd name="T17" fmla="*/ 3 h 108"/>
                <a:gd name="T18" fmla="*/ 81 w 139"/>
                <a:gd name="T19" fmla="*/ 10 h 108"/>
                <a:gd name="T20" fmla="*/ 87 w 139"/>
                <a:gd name="T21" fmla="*/ 13 h 108"/>
                <a:gd name="T22" fmla="*/ 97 w 139"/>
                <a:gd name="T23" fmla="*/ 23 h 108"/>
                <a:gd name="T24" fmla="*/ 101 w 139"/>
                <a:gd name="T25" fmla="*/ 19 h 108"/>
                <a:gd name="T26" fmla="*/ 122 w 139"/>
                <a:gd name="T27" fmla="*/ 16 h 108"/>
                <a:gd name="T28" fmla="*/ 125 w 139"/>
                <a:gd name="T29" fmla="*/ 19 h 108"/>
                <a:gd name="T30" fmla="*/ 131 w 139"/>
                <a:gd name="T31" fmla="*/ 28 h 108"/>
                <a:gd name="T32" fmla="*/ 136 w 139"/>
                <a:gd name="T33" fmla="*/ 34 h 108"/>
                <a:gd name="T34" fmla="*/ 130 w 139"/>
                <a:gd name="T35" fmla="*/ 43 h 108"/>
                <a:gd name="T36" fmla="*/ 124 w 139"/>
                <a:gd name="T37" fmla="*/ 45 h 108"/>
                <a:gd name="T38" fmla="*/ 119 w 139"/>
                <a:gd name="T39" fmla="*/ 54 h 108"/>
                <a:gd name="T40" fmla="*/ 120 w 139"/>
                <a:gd name="T41" fmla="*/ 57 h 108"/>
                <a:gd name="T42" fmla="*/ 119 w 139"/>
                <a:gd name="T43" fmla="*/ 62 h 108"/>
                <a:gd name="T44" fmla="*/ 110 w 139"/>
                <a:gd name="T45" fmla="*/ 73 h 108"/>
                <a:gd name="T46" fmla="*/ 109 w 139"/>
                <a:gd name="T47" fmla="*/ 89 h 108"/>
                <a:gd name="T48" fmla="*/ 103 w 139"/>
                <a:gd name="T49" fmla="*/ 97 h 108"/>
                <a:gd name="T50" fmla="*/ 99 w 139"/>
                <a:gd name="T51" fmla="*/ 107 h 108"/>
                <a:gd name="T52" fmla="*/ 93 w 139"/>
                <a:gd name="T53" fmla="*/ 106 h 108"/>
                <a:gd name="T54" fmla="*/ 87 w 139"/>
                <a:gd name="T55" fmla="*/ 106 h 108"/>
                <a:gd name="T56" fmla="*/ 83 w 139"/>
                <a:gd name="T57" fmla="*/ 95 h 108"/>
                <a:gd name="T58" fmla="*/ 75 w 139"/>
                <a:gd name="T59" fmla="*/ 99 h 108"/>
                <a:gd name="T60" fmla="*/ 69 w 139"/>
                <a:gd name="T61" fmla="*/ 100 h 108"/>
                <a:gd name="T62" fmla="*/ 62 w 139"/>
                <a:gd name="T63" fmla="*/ 106 h 108"/>
                <a:gd name="T64" fmla="*/ 54 w 139"/>
                <a:gd name="T65" fmla="*/ 93 h 108"/>
                <a:gd name="T66" fmla="*/ 46 w 139"/>
                <a:gd name="T67" fmla="*/ 96 h 108"/>
                <a:gd name="T68" fmla="*/ 43 w 139"/>
                <a:gd name="T69" fmla="*/ 84 h 108"/>
                <a:gd name="T70" fmla="*/ 34 w 139"/>
                <a:gd name="T71" fmla="*/ 95 h 108"/>
                <a:gd name="T72" fmla="*/ 31 w 139"/>
                <a:gd name="T73" fmla="*/ 90 h 108"/>
                <a:gd name="T74" fmla="*/ 32 w 139"/>
                <a:gd name="T75" fmla="*/ 79 h 108"/>
                <a:gd name="T76" fmla="*/ 26 w 139"/>
                <a:gd name="T77" fmla="*/ 78 h 108"/>
                <a:gd name="T78" fmla="*/ 16 w 139"/>
                <a:gd name="T79" fmla="*/ 70 h 108"/>
                <a:gd name="T80" fmla="*/ 10 w 139"/>
                <a:gd name="T81" fmla="*/ 67 h 108"/>
                <a:gd name="T82" fmla="*/ 4 w 139"/>
                <a:gd name="T83" fmla="*/ 61 h 108"/>
                <a:gd name="T84" fmla="*/ 2 w 139"/>
                <a:gd name="T85" fmla="*/ 52 h 108"/>
                <a:gd name="T86" fmla="*/ 1 w 139"/>
                <a:gd name="T87"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8">
                  <a:moveTo>
                    <a:pt x="1" y="26"/>
                  </a:moveTo>
                  <a:lnTo>
                    <a:pt x="2" y="24"/>
                  </a:lnTo>
                  <a:lnTo>
                    <a:pt x="3" y="19"/>
                  </a:lnTo>
                  <a:lnTo>
                    <a:pt x="5" y="19"/>
                  </a:lnTo>
                  <a:lnTo>
                    <a:pt x="6" y="21"/>
                  </a:lnTo>
                  <a:lnTo>
                    <a:pt x="11" y="19"/>
                  </a:lnTo>
                  <a:lnTo>
                    <a:pt x="21" y="20"/>
                  </a:lnTo>
                  <a:lnTo>
                    <a:pt x="30" y="14"/>
                  </a:lnTo>
                  <a:lnTo>
                    <a:pt x="41" y="12"/>
                  </a:lnTo>
                  <a:lnTo>
                    <a:pt x="42" y="5"/>
                  </a:lnTo>
                  <a:lnTo>
                    <a:pt x="44" y="4"/>
                  </a:lnTo>
                  <a:lnTo>
                    <a:pt x="45" y="5"/>
                  </a:lnTo>
                  <a:lnTo>
                    <a:pt x="47" y="9"/>
                  </a:lnTo>
                  <a:lnTo>
                    <a:pt x="49" y="7"/>
                  </a:lnTo>
                  <a:lnTo>
                    <a:pt x="54" y="6"/>
                  </a:lnTo>
                  <a:lnTo>
                    <a:pt x="57" y="4"/>
                  </a:lnTo>
                  <a:lnTo>
                    <a:pt x="58" y="0"/>
                  </a:lnTo>
                  <a:lnTo>
                    <a:pt x="81" y="3"/>
                  </a:lnTo>
                  <a:lnTo>
                    <a:pt x="82" y="6"/>
                  </a:lnTo>
                  <a:lnTo>
                    <a:pt x="81" y="10"/>
                  </a:lnTo>
                  <a:lnTo>
                    <a:pt x="83" y="11"/>
                  </a:lnTo>
                  <a:lnTo>
                    <a:pt x="87" y="13"/>
                  </a:lnTo>
                  <a:lnTo>
                    <a:pt x="88" y="18"/>
                  </a:lnTo>
                  <a:lnTo>
                    <a:pt x="97" y="23"/>
                  </a:lnTo>
                  <a:lnTo>
                    <a:pt x="99" y="23"/>
                  </a:lnTo>
                  <a:lnTo>
                    <a:pt x="101" y="19"/>
                  </a:lnTo>
                  <a:lnTo>
                    <a:pt x="114" y="18"/>
                  </a:lnTo>
                  <a:lnTo>
                    <a:pt x="122" y="16"/>
                  </a:lnTo>
                  <a:lnTo>
                    <a:pt x="124" y="16"/>
                  </a:lnTo>
                  <a:lnTo>
                    <a:pt x="125" y="19"/>
                  </a:lnTo>
                  <a:lnTo>
                    <a:pt x="128" y="26"/>
                  </a:lnTo>
                  <a:lnTo>
                    <a:pt x="131" y="28"/>
                  </a:lnTo>
                  <a:lnTo>
                    <a:pt x="135" y="29"/>
                  </a:lnTo>
                  <a:lnTo>
                    <a:pt x="136" y="34"/>
                  </a:lnTo>
                  <a:lnTo>
                    <a:pt x="139" y="39"/>
                  </a:lnTo>
                  <a:lnTo>
                    <a:pt x="130" y="43"/>
                  </a:lnTo>
                  <a:lnTo>
                    <a:pt x="128" y="46"/>
                  </a:lnTo>
                  <a:lnTo>
                    <a:pt x="124" y="45"/>
                  </a:lnTo>
                  <a:lnTo>
                    <a:pt x="123" y="51"/>
                  </a:lnTo>
                  <a:lnTo>
                    <a:pt x="119" y="54"/>
                  </a:lnTo>
                  <a:lnTo>
                    <a:pt x="119" y="56"/>
                  </a:lnTo>
                  <a:lnTo>
                    <a:pt x="120" y="57"/>
                  </a:lnTo>
                  <a:lnTo>
                    <a:pt x="120" y="57"/>
                  </a:lnTo>
                  <a:lnTo>
                    <a:pt x="119" y="62"/>
                  </a:lnTo>
                  <a:lnTo>
                    <a:pt x="114" y="67"/>
                  </a:lnTo>
                  <a:lnTo>
                    <a:pt x="110" y="73"/>
                  </a:lnTo>
                  <a:lnTo>
                    <a:pt x="111" y="80"/>
                  </a:lnTo>
                  <a:lnTo>
                    <a:pt x="109" y="89"/>
                  </a:lnTo>
                  <a:lnTo>
                    <a:pt x="105" y="92"/>
                  </a:lnTo>
                  <a:lnTo>
                    <a:pt x="103" y="97"/>
                  </a:lnTo>
                  <a:lnTo>
                    <a:pt x="99" y="100"/>
                  </a:lnTo>
                  <a:lnTo>
                    <a:pt x="99" y="107"/>
                  </a:lnTo>
                  <a:lnTo>
                    <a:pt x="95" y="108"/>
                  </a:lnTo>
                  <a:lnTo>
                    <a:pt x="93" y="106"/>
                  </a:lnTo>
                  <a:lnTo>
                    <a:pt x="91" y="105"/>
                  </a:lnTo>
                  <a:lnTo>
                    <a:pt x="87" y="106"/>
                  </a:lnTo>
                  <a:lnTo>
                    <a:pt x="86" y="99"/>
                  </a:lnTo>
                  <a:lnTo>
                    <a:pt x="83" y="95"/>
                  </a:lnTo>
                  <a:lnTo>
                    <a:pt x="79" y="95"/>
                  </a:lnTo>
                  <a:lnTo>
                    <a:pt x="75" y="99"/>
                  </a:lnTo>
                  <a:lnTo>
                    <a:pt x="72" y="99"/>
                  </a:lnTo>
                  <a:lnTo>
                    <a:pt x="69" y="100"/>
                  </a:lnTo>
                  <a:lnTo>
                    <a:pt x="66" y="105"/>
                  </a:lnTo>
                  <a:lnTo>
                    <a:pt x="62" y="106"/>
                  </a:lnTo>
                  <a:lnTo>
                    <a:pt x="58" y="103"/>
                  </a:lnTo>
                  <a:lnTo>
                    <a:pt x="54" y="93"/>
                  </a:lnTo>
                  <a:lnTo>
                    <a:pt x="52" y="93"/>
                  </a:lnTo>
                  <a:lnTo>
                    <a:pt x="46" y="96"/>
                  </a:lnTo>
                  <a:lnTo>
                    <a:pt x="47" y="90"/>
                  </a:lnTo>
                  <a:lnTo>
                    <a:pt x="43" y="84"/>
                  </a:lnTo>
                  <a:lnTo>
                    <a:pt x="38" y="87"/>
                  </a:lnTo>
                  <a:lnTo>
                    <a:pt x="34" y="95"/>
                  </a:lnTo>
                  <a:lnTo>
                    <a:pt x="31" y="97"/>
                  </a:lnTo>
                  <a:lnTo>
                    <a:pt x="31" y="90"/>
                  </a:lnTo>
                  <a:lnTo>
                    <a:pt x="33" y="85"/>
                  </a:lnTo>
                  <a:lnTo>
                    <a:pt x="32" y="79"/>
                  </a:lnTo>
                  <a:lnTo>
                    <a:pt x="29" y="78"/>
                  </a:lnTo>
                  <a:lnTo>
                    <a:pt x="26" y="78"/>
                  </a:lnTo>
                  <a:lnTo>
                    <a:pt x="21" y="75"/>
                  </a:lnTo>
                  <a:lnTo>
                    <a:pt x="16" y="70"/>
                  </a:lnTo>
                  <a:lnTo>
                    <a:pt x="11" y="69"/>
                  </a:lnTo>
                  <a:lnTo>
                    <a:pt x="10" y="67"/>
                  </a:lnTo>
                  <a:lnTo>
                    <a:pt x="10" y="63"/>
                  </a:lnTo>
                  <a:lnTo>
                    <a:pt x="4" y="61"/>
                  </a:lnTo>
                  <a:lnTo>
                    <a:pt x="0" y="56"/>
                  </a:lnTo>
                  <a:lnTo>
                    <a:pt x="2" y="52"/>
                  </a:lnTo>
                  <a:lnTo>
                    <a:pt x="5" y="37"/>
                  </a:lnTo>
                  <a:lnTo>
                    <a:pt x="1" y="26"/>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2558656" y="4507060"/>
              <a:ext cx="1446129" cy="1098649"/>
            </a:xfrm>
            <a:custGeom>
              <a:avLst/>
              <a:gdLst>
                <a:gd name="T0" fmla="*/ 110 w 566"/>
                <a:gd name="T1" fmla="*/ 382 h 430"/>
                <a:gd name="T2" fmla="*/ 135 w 566"/>
                <a:gd name="T3" fmla="*/ 391 h 430"/>
                <a:gd name="T4" fmla="*/ 144 w 566"/>
                <a:gd name="T5" fmla="*/ 404 h 430"/>
                <a:gd name="T6" fmla="*/ 124 w 566"/>
                <a:gd name="T7" fmla="*/ 426 h 430"/>
                <a:gd name="T8" fmla="*/ 91 w 566"/>
                <a:gd name="T9" fmla="*/ 416 h 430"/>
                <a:gd name="T10" fmla="*/ 61 w 566"/>
                <a:gd name="T11" fmla="*/ 408 h 430"/>
                <a:gd name="T12" fmla="*/ 91 w 566"/>
                <a:gd name="T13" fmla="*/ 394 h 430"/>
                <a:gd name="T14" fmla="*/ 175 w 566"/>
                <a:gd name="T15" fmla="*/ 366 h 430"/>
                <a:gd name="T16" fmla="*/ 165 w 566"/>
                <a:gd name="T17" fmla="*/ 373 h 430"/>
                <a:gd name="T18" fmla="*/ 155 w 566"/>
                <a:gd name="T19" fmla="*/ 375 h 430"/>
                <a:gd name="T20" fmla="*/ 455 w 566"/>
                <a:gd name="T21" fmla="*/ 202 h 430"/>
                <a:gd name="T22" fmla="*/ 480 w 566"/>
                <a:gd name="T23" fmla="*/ 223 h 430"/>
                <a:gd name="T24" fmla="*/ 452 w 566"/>
                <a:gd name="T25" fmla="*/ 217 h 430"/>
                <a:gd name="T26" fmla="*/ 449 w 566"/>
                <a:gd name="T27" fmla="*/ 200 h 430"/>
                <a:gd name="T28" fmla="*/ 231 w 566"/>
                <a:gd name="T29" fmla="*/ 124 h 430"/>
                <a:gd name="T30" fmla="*/ 321 w 566"/>
                <a:gd name="T31" fmla="*/ 231 h 430"/>
                <a:gd name="T32" fmla="*/ 401 w 566"/>
                <a:gd name="T33" fmla="*/ 196 h 430"/>
                <a:gd name="T34" fmla="*/ 429 w 566"/>
                <a:gd name="T35" fmla="*/ 193 h 430"/>
                <a:gd name="T36" fmla="*/ 437 w 566"/>
                <a:gd name="T37" fmla="*/ 202 h 430"/>
                <a:gd name="T38" fmla="*/ 427 w 566"/>
                <a:gd name="T39" fmla="*/ 205 h 430"/>
                <a:gd name="T40" fmla="*/ 414 w 566"/>
                <a:gd name="T41" fmla="*/ 210 h 430"/>
                <a:gd name="T42" fmla="*/ 429 w 566"/>
                <a:gd name="T43" fmla="*/ 218 h 430"/>
                <a:gd name="T44" fmla="*/ 437 w 566"/>
                <a:gd name="T45" fmla="*/ 219 h 430"/>
                <a:gd name="T46" fmla="*/ 442 w 566"/>
                <a:gd name="T47" fmla="*/ 213 h 430"/>
                <a:gd name="T48" fmla="*/ 452 w 566"/>
                <a:gd name="T49" fmla="*/ 222 h 430"/>
                <a:gd name="T50" fmla="*/ 478 w 566"/>
                <a:gd name="T51" fmla="*/ 228 h 430"/>
                <a:gd name="T52" fmla="*/ 524 w 566"/>
                <a:gd name="T53" fmla="*/ 218 h 430"/>
                <a:gd name="T54" fmla="*/ 563 w 566"/>
                <a:gd name="T55" fmla="*/ 214 h 430"/>
                <a:gd name="T56" fmla="*/ 559 w 566"/>
                <a:gd name="T57" fmla="*/ 233 h 430"/>
                <a:gd name="T58" fmla="*/ 554 w 566"/>
                <a:gd name="T59" fmla="*/ 283 h 430"/>
                <a:gd name="T60" fmla="*/ 528 w 566"/>
                <a:gd name="T61" fmla="*/ 293 h 430"/>
                <a:gd name="T62" fmla="*/ 490 w 566"/>
                <a:gd name="T63" fmla="*/ 314 h 430"/>
                <a:gd name="T64" fmla="*/ 457 w 566"/>
                <a:gd name="T65" fmla="*/ 337 h 430"/>
                <a:gd name="T66" fmla="*/ 425 w 566"/>
                <a:gd name="T67" fmla="*/ 357 h 430"/>
                <a:gd name="T68" fmla="*/ 376 w 566"/>
                <a:gd name="T69" fmla="*/ 378 h 430"/>
                <a:gd name="T70" fmla="*/ 330 w 566"/>
                <a:gd name="T71" fmla="*/ 377 h 430"/>
                <a:gd name="T72" fmla="*/ 270 w 566"/>
                <a:gd name="T73" fmla="*/ 367 h 430"/>
                <a:gd name="T74" fmla="*/ 214 w 566"/>
                <a:gd name="T75" fmla="*/ 376 h 430"/>
                <a:gd name="T76" fmla="*/ 174 w 566"/>
                <a:gd name="T77" fmla="*/ 376 h 430"/>
                <a:gd name="T78" fmla="*/ 188 w 566"/>
                <a:gd name="T79" fmla="*/ 366 h 430"/>
                <a:gd name="T80" fmla="*/ 176 w 566"/>
                <a:gd name="T81" fmla="*/ 369 h 430"/>
                <a:gd name="T82" fmla="*/ 173 w 566"/>
                <a:gd name="T83" fmla="*/ 371 h 430"/>
                <a:gd name="T84" fmla="*/ 164 w 566"/>
                <a:gd name="T85" fmla="*/ 361 h 430"/>
                <a:gd name="T86" fmla="*/ 152 w 566"/>
                <a:gd name="T87" fmla="*/ 364 h 430"/>
                <a:gd name="T88" fmla="*/ 141 w 566"/>
                <a:gd name="T89" fmla="*/ 375 h 430"/>
                <a:gd name="T90" fmla="*/ 142 w 566"/>
                <a:gd name="T91" fmla="*/ 364 h 430"/>
                <a:gd name="T92" fmla="*/ 133 w 566"/>
                <a:gd name="T93" fmla="*/ 362 h 430"/>
                <a:gd name="T94" fmla="*/ 128 w 566"/>
                <a:gd name="T95" fmla="*/ 375 h 430"/>
                <a:gd name="T96" fmla="*/ 104 w 566"/>
                <a:gd name="T97" fmla="*/ 359 h 430"/>
                <a:gd name="T98" fmla="*/ 93 w 566"/>
                <a:gd name="T99" fmla="*/ 341 h 430"/>
                <a:gd name="T100" fmla="*/ 82 w 566"/>
                <a:gd name="T101" fmla="*/ 344 h 430"/>
                <a:gd name="T102" fmla="*/ 91 w 566"/>
                <a:gd name="T103" fmla="*/ 352 h 430"/>
                <a:gd name="T104" fmla="*/ 103 w 566"/>
                <a:gd name="T105" fmla="*/ 364 h 430"/>
                <a:gd name="T106" fmla="*/ 95 w 566"/>
                <a:gd name="T107" fmla="*/ 376 h 430"/>
                <a:gd name="T108" fmla="*/ 86 w 566"/>
                <a:gd name="T109" fmla="*/ 369 h 430"/>
                <a:gd name="T110" fmla="*/ 78 w 566"/>
                <a:gd name="T111" fmla="*/ 382 h 430"/>
                <a:gd name="T112" fmla="*/ 70 w 566"/>
                <a:gd name="T113" fmla="*/ 383 h 430"/>
                <a:gd name="T114" fmla="*/ 65 w 566"/>
                <a:gd name="T115" fmla="*/ 393 h 430"/>
                <a:gd name="T116" fmla="*/ 51 w 566"/>
                <a:gd name="T117" fmla="*/ 390 h 430"/>
                <a:gd name="T118" fmla="*/ 57 w 566"/>
                <a:gd name="T119" fmla="*/ 312 h 430"/>
                <a:gd name="T120" fmla="*/ 50 w 566"/>
                <a:gd name="T121" fmla="*/ 140 h 430"/>
                <a:gd name="T122" fmla="*/ 113 w 566"/>
                <a:gd name="T123" fmla="*/ 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 h="430">
                  <a:moveTo>
                    <a:pt x="108" y="380"/>
                  </a:moveTo>
                  <a:lnTo>
                    <a:pt x="109" y="381"/>
                  </a:lnTo>
                  <a:lnTo>
                    <a:pt x="109" y="381"/>
                  </a:lnTo>
                  <a:lnTo>
                    <a:pt x="109" y="382"/>
                  </a:lnTo>
                  <a:lnTo>
                    <a:pt x="109" y="382"/>
                  </a:lnTo>
                  <a:lnTo>
                    <a:pt x="109" y="382"/>
                  </a:lnTo>
                  <a:lnTo>
                    <a:pt x="109" y="383"/>
                  </a:lnTo>
                  <a:lnTo>
                    <a:pt x="109" y="385"/>
                  </a:lnTo>
                  <a:lnTo>
                    <a:pt x="110" y="385"/>
                  </a:lnTo>
                  <a:lnTo>
                    <a:pt x="110" y="387"/>
                  </a:lnTo>
                  <a:lnTo>
                    <a:pt x="110" y="387"/>
                  </a:lnTo>
                  <a:lnTo>
                    <a:pt x="110" y="387"/>
                  </a:lnTo>
                  <a:lnTo>
                    <a:pt x="111" y="387"/>
                  </a:lnTo>
                  <a:lnTo>
                    <a:pt x="111" y="388"/>
                  </a:lnTo>
                  <a:lnTo>
                    <a:pt x="111" y="389"/>
                  </a:lnTo>
                  <a:lnTo>
                    <a:pt x="112" y="390"/>
                  </a:lnTo>
                  <a:lnTo>
                    <a:pt x="112" y="390"/>
                  </a:lnTo>
                  <a:lnTo>
                    <a:pt x="111" y="391"/>
                  </a:lnTo>
                  <a:lnTo>
                    <a:pt x="111" y="391"/>
                  </a:lnTo>
                  <a:lnTo>
                    <a:pt x="111" y="392"/>
                  </a:lnTo>
                  <a:lnTo>
                    <a:pt x="111" y="393"/>
                  </a:lnTo>
                  <a:lnTo>
                    <a:pt x="111" y="393"/>
                  </a:lnTo>
                  <a:lnTo>
                    <a:pt x="110" y="394"/>
                  </a:lnTo>
                  <a:lnTo>
                    <a:pt x="110" y="395"/>
                  </a:lnTo>
                  <a:lnTo>
                    <a:pt x="110" y="395"/>
                  </a:lnTo>
                  <a:lnTo>
                    <a:pt x="110" y="395"/>
                  </a:lnTo>
                  <a:lnTo>
                    <a:pt x="110" y="395"/>
                  </a:lnTo>
                  <a:lnTo>
                    <a:pt x="111" y="394"/>
                  </a:lnTo>
                  <a:lnTo>
                    <a:pt x="111" y="393"/>
                  </a:lnTo>
                  <a:lnTo>
                    <a:pt x="112" y="391"/>
                  </a:lnTo>
                  <a:lnTo>
                    <a:pt x="112" y="391"/>
                  </a:lnTo>
                  <a:lnTo>
                    <a:pt x="112" y="391"/>
                  </a:lnTo>
                  <a:lnTo>
                    <a:pt x="112" y="390"/>
                  </a:lnTo>
                  <a:lnTo>
                    <a:pt x="112" y="389"/>
                  </a:lnTo>
                  <a:lnTo>
                    <a:pt x="111" y="389"/>
                  </a:lnTo>
                  <a:lnTo>
                    <a:pt x="111" y="388"/>
                  </a:lnTo>
                  <a:lnTo>
                    <a:pt x="111" y="387"/>
                  </a:lnTo>
                  <a:lnTo>
                    <a:pt x="111" y="387"/>
                  </a:lnTo>
                  <a:lnTo>
                    <a:pt x="110" y="386"/>
                  </a:lnTo>
                  <a:lnTo>
                    <a:pt x="110" y="385"/>
                  </a:lnTo>
                  <a:lnTo>
                    <a:pt x="110" y="385"/>
                  </a:lnTo>
                  <a:lnTo>
                    <a:pt x="110" y="384"/>
                  </a:lnTo>
                  <a:lnTo>
                    <a:pt x="110" y="383"/>
                  </a:lnTo>
                  <a:lnTo>
                    <a:pt x="110" y="382"/>
                  </a:lnTo>
                  <a:lnTo>
                    <a:pt x="110" y="382"/>
                  </a:lnTo>
                  <a:lnTo>
                    <a:pt x="110" y="382"/>
                  </a:lnTo>
                  <a:lnTo>
                    <a:pt x="111" y="381"/>
                  </a:lnTo>
                  <a:lnTo>
                    <a:pt x="112" y="380"/>
                  </a:lnTo>
                  <a:lnTo>
                    <a:pt x="113" y="380"/>
                  </a:lnTo>
                  <a:lnTo>
                    <a:pt x="114" y="381"/>
                  </a:lnTo>
                  <a:lnTo>
                    <a:pt x="114" y="382"/>
                  </a:lnTo>
                  <a:lnTo>
                    <a:pt x="115" y="382"/>
                  </a:lnTo>
                  <a:lnTo>
                    <a:pt x="116" y="382"/>
                  </a:lnTo>
                  <a:lnTo>
                    <a:pt x="116" y="383"/>
                  </a:lnTo>
                  <a:lnTo>
                    <a:pt x="118" y="384"/>
                  </a:lnTo>
                  <a:lnTo>
                    <a:pt x="118" y="385"/>
                  </a:lnTo>
                  <a:lnTo>
                    <a:pt x="118" y="386"/>
                  </a:lnTo>
                  <a:lnTo>
                    <a:pt x="118" y="387"/>
                  </a:lnTo>
                  <a:lnTo>
                    <a:pt x="120" y="387"/>
                  </a:lnTo>
                  <a:lnTo>
                    <a:pt x="121" y="387"/>
                  </a:lnTo>
                  <a:lnTo>
                    <a:pt x="121" y="387"/>
                  </a:lnTo>
                  <a:lnTo>
                    <a:pt x="122" y="387"/>
                  </a:lnTo>
                  <a:lnTo>
                    <a:pt x="122" y="387"/>
                  </a:lnTo>
                  <a:lnTo>
                    <a:pt x="123" y="388"/>
                  </a:lnTo>
                  <a:lnTo>
                    <a:pt x="122" y="389"/>
                  </a:lnTo>
                  <a:lnTo>
                    <a:pt x="125" y="388"/>
                  </a:lnTo>
                  <a:lnTo>
                    <a:pt x="125" y="389"/>
                  </a:lnTo>
                  <a:lnTo>
                    <a:pt x="126" y="389"/>
                  </a:lnTo>
                  <a:lnTo>
                    <a:pt x="126" y="389"/>
                  </a:lnTo>
                  <a:lnTo>
                    <a:pt x="128" y="389"/>
                  </a:lnTo>
                  <a:lnTo>
                    <a:pt x="129" y="389"/>
                  </a:lnTo>
                  <a:lnTo>
                    <a:pt x="131" y="389"/>
                  </a:lnTo>
                  <a:lnTo>
                    <a:pt x="131" y="389"/>
                  </a:lnTo>
                  <a:lnTo>
                    <a:pt x="131" y="389"/>
                  </a:lnTo>
                  <a:lnTo>
                    <a:pt x="131" y="388"/>
                  </a:lnTo>
                  <a:lnTo>
                    <a:pt x="131" y="388"/>
                  </a:lnTo>
                  <a:lnTo>
                    <a:pt x="131" y="388"/>
                  </a:lnTo>
                  <a:lnTo>
                    <a:pt x="131" y="387"/>
                  </a:lnTo>
                  <a:lnTo>
                    <a:pt x="132" y="387"/>
                  </a:lnTo>
                  <a:lnTo>
                    <a:pt x="132" y="389"/>
                  </a:lnTo>
                  <a:lnTo>
                    <a:pt x="132" y="389"/>
                  </a:lnTo>
                  <a:lnTo>
                    <a:pt x="133" y="389"/>
                  </a:lnTo>
                  <a:lnTo>
                    <a:pt x="133" y="390"/>
                  </a:lnTo>
                  <a:lnTo>
                    <a:pt x="134" y="390"/>
                  </a:lnTo>
                  <a:lnTo>
                    <a:pt x="134" y="390"/>
                  </a:lnTo>
                  <a:lnTo>
                    <a:pt x="135" y="390"/>
                  </a:lnTo>
                  <a:lnTo>
                    <a:pt x="135" y="391"/>
                  </a:lnTo>
                  <a:lnTo>
                    <a:pt x="135" y="391"/>
                  </a:lnTo>
                  <a:lnTo>
                    <a:pt x="137" y="391"/>
                  </a:lnTo>
                  <a:lnTo>
                    <a:pt x="137" y="391"/>
                  </a:lnTo>
                  <a:lnTo>
                    <a:pt x="138" y="391"/>
                  </a:lnTo>
                  <a:lnTo>
                    <a:pt x="138" y="391"/>
                  </a:lnTo>
                  <a:lnTo>
                    <a:pt x="139" y="392"/>
                  </a:lnTo>
                  <a:lnTo>
                    <a:pt x="140" y="392"/>
                  </a:lnTo>
                  <a:lnTo>
                    <a:pt x="141" y="392"/>
                  </a:lnTo>
                  <a:lnTo>
                    <a:pt x="140" y="393"/>
                  </a:lnTo>
                  <a:lnTo>
                    <a:pt x="141" y="393"/>
                  </a:lnTo>
                  <a:lnTo>
                    <a:pt x="141" y="395"/>
                  </a:lnTo>
                  <a:lnTo>
                    <a:pt x="142" y="395"/>
                  </a:lnTo>
                  <a:lnTo>
                    <a:pt x="142" y="395"/>
                  </a:lnTo>
                  <a:lnTo>
                    <a:pt x="143" y="396"/>
                  </a:lnTo>
                  <a:lnTo>
                    <a:pt x="143" y="397"/>
                  </a:lnTo>
                  <a:lnTo>
                    <a:pt x="142" y="397"/>
                  </a:lnTo>
                  <a:lnTo>
                    <a:pt x="142" y="399"/>
                  </a:lnTo>
                  <a:lnTo>
                    <a:pt x="143" y="399"/>
                  </a:lnTo>
                  <a:lnTo>
                    <a:pt x="143" y="399"/>
                  </a:lnTo>
                  <a:lnTo>
                    <a:pt x="143" y="400"/>
                  </a:lnTo>
                  <a:lnTo>
                    <a:pt x="142" y="400"/>
                  </a:lnTo>
                  <a:lnTo>
                    <a:pt x="142" y="399"/>
                  </a:lnTo>
                  <a:lnTo>
                    <a:pt x="142" y="399"/>
                  </a:lnTo>
                  <a:lnTo>
                    <a:pt x="141" y="399"/>
                  </a:lnTo>
                  <a:lnTo>
                    <a:pt x="141" y="399"/>
                  </a:lnTo>
                  <a:lnTo>
                    <a:pt x="141" y="400"/>
                  </a:lnTo>
                  <a:lnTo>
                    <a:pt x="142" y="400"/>
                  </a:lnTo>
                  <a:lnTo>
                    <a:pt x="142" y="400"/>
                  </a:lnTo>
                  <a:lnTo>
                    <a:pt x="143" y="400"/>
                  </a:lnTo>
                  <a:lnTo>
                    <a:pt x="143" y="400"/>
                  </a:lnTo>
                  <a:lnTo>
                    <a:pt x="143" y="400"/>
                  </a:lnTo>
                  <a:lnTo>
                    <a:pt x="143" y="400"/>
                  </a:lnTo>
                  <a:lnTo>
                    <a:pt x="143" y="400"/>
                  </a:lnTo>
                  <a:lnTo>
                    <a:pt x="143" y="399"/>
                  </a:lnTo>
                  <a:lnTo>
                    <a:pt x="144" y="399"/>
                  </a:lnTo>
                  <a:lnTo>
                    <a:pt x="145" y="400"/>
                  </a:lnTo>
                  <a:lnTo>
                    <a:pt x="146" y="400"/>
                  </a:lnTo>
                  <a:lnTo>
                    <a:pt x="147" y="401"/>
                  </a:lnTo>
                  <a:lnTo>
                    <a:pt x="147" y="401"/>
                  </a:lnTo>
                  <a:lnTo>
                    <a:pt x="147" y="401"/>
                  </a:lnTo>
                  <a:lnTo>
                    <a:pt x="147" y="402"/>
                  </a:lnTo>
                  <a:lnTo>
                    <a:pt x="144" y="404"/>
                  </a:lnTo>
                  <a:lnTo>
                    <a:pt x="144" y="404"/>
                  </a:lnTo>
                  <a:lnTo>
                    <a:pt x="144" y="404"/>
                  </a:lnTo>
                  <a:lnTo>
                    <a:pt x="144" y="404"/>
                  </a:lnTo>
                  <a:lnTo>
                    <a:pt x="143" y="405"/>
                  </a:lnTo>
                  <a:lnTo>
                    <a:pt x="143" y="406"/>
                  </a:lnTo>
                  <a:lnTo>
                    <a:pt x="143" y="406"/>
                  </a:lnTo>
                  <a:lnTo>
                    <a:pt x="143" y="407"/>
                  </a:lnTo>
                  <a:lnTo>
                    <a:pt x="143" y="407"/>
                  </a:lnTo>
                  <a:lnTo>
                    <a:pt x="142" y="408"/>
                  </a:lnTo>
                  <a:lnTo>
                    <a:pt x="141" y="407"/>
                  </a:lnTo>
                  <a:lnTo>
                    <a:pt x="139" y="407"/>
                  </a:lnTo>
                  <a:lnTo>
                    <a:pt x="139" y="407"/>
                  </a:lnTo>
                  <a:lnTo>
                    <a:pt x="138" y="408"/>
                  </a:lnTo>
                  <a:lnTo>
                    <a:pt x="138" y="408"/>
                  </a:lnTo>
                  <a:lnTo>
                    <a:pt x="137" y="408"/>
                  </a:lnTo>
                  <a:lnTo>
                    <a:pt x="136" y="408"/>
                  </a:lnTo>
                  <a:lnTo>
                    <a:pt x="135" y="408"/>
                  </a:lnTo>
                  <a:lnTo>
                    <a:pt x="133" y="410"/>
                  </a:lnTo>
                  <a:lnTo>
                    <a:pt x="133" y="410"/>
                  </a:lnTo>
                  <a:lnTo>
                    <a:pt x="133" y="410"/>
                  </a:lnTo>
                  <a:lnTo>
                    <a:pt x="133" y="411"/>
                  </a:lnTo>
                  <a:lnTo>
                    <a:pt x="132" y="411"/>
                  </a:lnTo>
                  <a:lnTo>
                    <a:pt x="131" y="412"/>
                  </a:lnTo>
                  <a:lnTo>
                    <a:pt x="131" y="413"/>
                  </a:lnTo>
                  <a:lnTo>
                    <a:pt x="131" y="413"/>
                  </a:lnTo>
                  <a:lnTo>
                    <a:pt x="131" y="413"/>
                  </a:lnTo>
                  <a:lnTo>
                    <a:pt x="131" y="415"/>
                  </a:lnTo>
                  <a:lnTo>
                    <a:pt x="131" y="415"/>
                  </a:lnTo>
                  <a:lnTo>
                    <a:pt x="130" y="416"/>
                  </a:lnTo>
                  <a:lnTo>
                    <a:pt x="130" y="417"/>
                  </a:lnTo>
                  <a:lnTo>
                    <a:pt x="130" y="417"/>
                  </a:lnTo>
                  <a:lnTo>
                    <a:pt x="130" y="418"/>
                  </a:lnTo>
                  <a:lnTo>
                    <a:pt x="130" y="420"/>
                  </a:lnTo>
                  <a:lnTo>
                    <a:pt x="130" y="420"/>
                  </a:lnTo>
                  <a:lnTo>
                    <a:pt x="130" y="420"/>
                  </a:lnTo>
                  <a:lnTo>
                    <a:pt x="129" y="421"/>
                  </a:lnTo>
                  <a:lnTo>
                    <a:pt x="130" y="422"/>
                  </a:lnTo>
                  <a:lnTo>
                    <a:pt x="129" y="424"/>
                  </a:lnTo>
                  <a:lnTo>
                    <a:pt x="129" y="424"/>
                  </a:lnTo>
                  <a:lnTo>
                    <a:pt x="128" y="425"/>
                  </a:lnTo>
                  <a:lnTo>
                    <a:pt x="127" y="425"/>
                  </a:lnTo>
                  <a:lnTo>
                    <a:pt x="126" y="426"/>
                  </a:lnTo>
                  <a:lnTo>
                    <a:pt x="126" y="426"/>
                  </a:lnTo>
                  <a:lnTo>
                    <a:pt x="126" y="426"/>
                  </a:lnTo>
                  <a:lnTo>
                    <a:pt x="125" y="426"/>
                  </a:lnTo>
                  <a:lnTo>
                    <a:pt x="124" y="426"/>
                  </a:lnTo>
                  <a:lnTo>
                    <a:pt x="124" y="426"/>
                  </a:lnTo>
                  <a:lnTo>
                    <a:pt x="123" y="426"/>
                  </a:lnTo>
                  <a:lnTo>
                    <a:pt x="122" y="427"/>
                  </a:lnTo>
                  <a:lnTo>
                    <a:pt x="122" y="427"/>
                  </a:lnTo>
                  <a:lnTo>
                    <a:pt x="122" y="427"/>
                  </a:lnTo>
                  <a:lnTo>
                    <a:pt x="121" y="428"/>
                  </a:lnTo>
                  <a:lnTo>
                    <a:pt x="119" y="428"/>
                  </a:lnTo>
                  <a:lnTo>
                    <a:pt x="119" y="428"/>
                  </a:lnTo>
                  <a:lnTo>
                    <a:pt x="119" y="428"/>
                  </a:lnTo>
                  <a:lnTo>
                    <a:pt x="118" y="429"/>
                  </a:lnTo>
                  <a:lnTo>
                    <a:pt x="118" y="429"/>
                  </a:lnTo>
                  <a:lnTo>
                    <a:pt x="118" y="429"/>
                  </a:lnTo>
                  <a:lnTo>
                    <a:pt x="117" y="429"/>
                  </a:lnTo>
                  <a:lnTo>
                    <a:pt x="117" y="430"/>
                  </a:lnTo>
                  <a:lnTo>
                    <a:pt x="116" y="430"/>
                  </a:lnTo>
                  <a:lnTo>
                    <a:pt x="113" y="430"/>
                  </a:lnTo>
                  <a:lnTo>
                    <a:pt x="113" y="430"/>
                  </a:lnTo>
                  <a:lnTo>
                    <a:pt x="113" y="430"/>
                  </a:lnTo>
                  <a:lnTo>
                    <a:pt x="113" y="430"/>
                  </a:lnTo>
                  <a:lnTo>
                    <a:pt x="112" y="430"/>
                  </a:lnTo>
                  <a:lnTo>
                    <a:pt x="111" y="430"/>
                  </a:lnTo>
                  <a:lnTo>
                    <a:pt x="110" y="430"/>
                  </a:lnTo>
                  <a:lnTo>
                    <a:pt x="109" y="430"/>
                  </a:lnTo>
                  <a:lnTo>
                    <a:pt x="107" y="430"/>
                  </a:lnTo>
                  <a:lnTo>
                    <a:pt x="107" y="430"/>
                  </a:lnTo>
                  <a:lnTo>
                    <a:pt x="107" y="429"/>
                  </a:lnTo>
                  <a:lnTo>
                    <a:pt x="107" y="428"/>
                  </a:lnTo>
                  <a:lnTo>
                    <a:pt x="106" y="428"/>
                  </a:lnTo>
                  <a:lnTo>
                    <a:pt x="106" y="427"/>
                  </a:lnTo>
                  <a:lnTo>
                    <a:pt x="105" y="427"/>
                  </a:lnTo>
                  <a:lnTo>
                    <a:pt x="105" y="427"/>
                  </a:lnTo>
                  <a:lnTo>
                    <a:pt x="104" y="426"/>
                  </a:lnTo>
                  <a:lnTo>
                    <a:pt x="102" y="424"/>
                  </a:lnTo>
                  <a:lnTo>
                    <a:pt x="101" y="423"/>
                  </a:lnTo>
                  <a:lnTo>
                    <a:pt x="100" y="423"/>
                  </a:lnTo>
                  <a:lnTo>
                    <a:pt x="100" y="422"/>
                  </a:lnTo>
                  <a:lnTo>
                    <a:pt x="98" y="421"/>
                  </a:lnTo>
                  <a:lnTo>
                    <a:pt x="97" y="420"/>
                  </a:lnTo>
                  <a:lnTo>
                    <a:pt x="96" y="419"/>
                  </a:lnTo>
                  <a:lnTo>
                    <a:pt x="96" y="419"/>
                  </a:lnTo>
                  <a:lnTo>
                    <a:pt x="95" y="418"/>
                  </a:lnTo>
                  <a:lnTo>
                    <a:pt x="95" y="417"/>
                  </a:lnTo>
                  <a:lnTo>
                    <a:pt x="94" y="417"/>
                  </a:lnTo>
                  <a:lnTo>
                    <a:pt x="92" y="417"/>
                  </a:lnTo>
                  <a:lnTo>
                    <a:pt x="91" y="416"/>
                  </a:lnTo>
                  <a:lnTo>
                    <a:pt x="91" y="416"/>
                  </a:lnTo>
                  <a:lnTo>
                    <a:pt x="91" y="415"/>
                  </a:lnTo>
                  <a:lnTo>
                    <a:pt x="90" y="415"/>
                  </a:lnTo>
                  <a:lnTo>
                    <a:pt x="90" y="415"/>
                  </a:lnTo>
                  <a:lnTo>
                    <a:pt x="89" y="415"/>
                  </a:lnTo>
                  <a:lnTo>
                    <a:pt x="88" y="414"/>
                  </a:lnTo>
                  <a:lnTo>
                    <a:pt x="87" y="414"/>
                  </a:lnTo>
                  <a:lnTo>
                    <a:pt x="86" y="413"/>
                  </a:lnTo>
                  <a:lnTo>
                    <a:pt x="85" y="413"/>
                  </a:lnTo>
                  <a:lnTo>
                    <a:pt x="83" y="412"/>
                  </a:lnTo>
                  <a:lnTo>
                    <a:pt x="83" y="411"/>
                  </a:lnTo>
                  <a:lnTo>
                    <a:pt x="82" y="410"/>
                  </a:lnTo>
                  <a:lnTo>
                    <a:pt x="81" y="410"/>
                  </a:lnTo>
                  <a:lnTo>
                    <a:pt x="81" y="409"/>
                  </a:lnTo>
                  <a:lnTo>
                    <a:pt x="80" y="409"/>
                  </a:lnTo>
                  <a:lnTo>
                    <a:pt x="80" y="409"/>
                  </a:lnTo>
                  <a:lnTo>
                    <a:pt x="80" y="408"/>
                  </a:lnTo>
                  <a:lnTo>
                    <a:pt x="79" y="408"/>
                  </a:lnTo>
                  <a:lnTo>
                    <a:pt x="79" y="408"/>
                  </a:lnTo>
                  <a:lnTo>
                    <a:pt x="78" y="408"/>
                  </a:lnTo>
                  <a:lnTo>
                    <a:pt x="78" y="407"/>
                  </a:lnTo>
                  <a:lnTo>
                    <a:pt x="78" y="407"/>
                  </a:lnTo>
                  <a:lnTo>
                    <a:pt x="76" y="406"/>
                  </a:lnTo>
                  <a:lnTo>
                    <a:pt x="74" y="406"/>
                  </a:lnTo>
                  <a:lnTo>
                    <a:pt x="74" y="406"/>
                  </a:lnTo>
                  <a:lnTo>
                    <a:pt x="74" y="406"/>
                  </a:lnTo>
                  <a:lnTo>
                    <a:pt x="73" y="406"/>
                  </a:lnTo>
                  <a:lnTo>
                    <a:pt x="70" y="407"/>
                  </a:lnTo>
                  <a:lnTo>
                    <a:pt x="70" y="407"/>
                  </a:lnTo>
                  <a:lnTo>
                    <a:pt x="70" y="407"/>
                  </a:lnTo>
                  <a:lnTo>
                    <a:pt x="70" y="407"/>
                  </a:lnTo>
                  <a:lnTo>
                    <a:pt x="69" y="407"/>
                  </a:lnTo>
                  <a:lnTo>
                    <a:pt x="67" y="408"/>
                  </a:lnTo>
                  <a:lnTo>
                    <a:pt x="67" y="408"/>
                  </a:lnTo>
                  <a:lnTo>
                    <a:pt x="65" y="408"/>
                  </a:lnTo>
                  <a:lnTo>
                    <a:pt x="65" y="408"/>
                  </a:lnTo>
                  <a:lnTo>
                    <a:pt x="64" y="408"/>
                  </a:lnTo>
                  <a:lnTo>
                    <a:pt x="64" y="408"/>
                  </a:lnTo>
                  <a:lnTo>
                    <a:pt x="62" y="408"/>
                  </a:lnTo>
                  <a:lnTo>
                    <a:pt x="62" y="408"/>
                  </a:lnTo>
                  <a:lnTo>
                    <a:pt x="61" y="408"/>
                  </a:lnTo>
                  <a:lnTo>
                    <a:pt x="60" y="408"/>
                  </a:lnTo>
                  <a:lnTo>
                    <a:pt x="60" y="408"/>
                  </a:lnTo>
                  <a:lnTo>
                    <a:pt x="61" y="408"/>
                  </a:lnTo>
                  <a:lnTo>
                    <a:pt x="61" y="408"/>
                  </a:lnTo>
                  <a:lnTo>
                    <a:pt x="61" y="408"/>
                  </a:lnTo>
                  <a:lnTo>
                    <a:pt x="64" y="407"/>
                  </a:lnTo>
                  <a:lnTo>
                    <a:pt x="64" y="407"/>
                  </a:lnTo>
                  <a:lnTo>
                    <a:pt x="64" y="405"/>
                  </a:lnTo>
                  <a:lnTo>
                    <a:pt x="64" y="404"/>
                  </a:lnTo>
                  <a:lnTo>
                    <a:pt x="65" y="404"/>
                  </a:lnTo>
                  <a:lnTo>
                    <a:pt x="67" y="404"/>
                  </a:lnTo>
                  <a:lnTo>
                    <a:pt x="68" y="403"/>
                  </a:lnTo>
                  <a:lnTo>
                    <a:pt x="68" y="401"/>
                  </a:lnTo>
                  <a:lnTo>
                    <a:pt x="69" y="400"/>
                  </a:lnTo>
                  <a:lnTo>
                    <a:pt x="70" y="400"/>
                  </a:lnTo>
                  <a:lnTo>
                    <a:pt x="70" y="399"/>
                  </a:lnTo>
                  <a:lnTo>
                    <a:pt x="70" y="399"/>
                  </a:lnTo>
                  <a:lnTo>
                    <a:pt x="70" y="398"/>
                  </a:lnTo>
                  <a:lnTo>
                    <a:pt x="70" y="397"/>
                  </a:lnTo>
                  <a:lnTo>
                    <a:pt x="70" y="397"/>
                  </a:lnTo>
                  <a:lnTo>
                    <a:pt x="71" y="396"/>
                  </a:lnTo>
                  <a:lnTo>
                    <a:pt x="71" y="396"/>
                  </a:lnTo>
                  <a:lnTo>
                    <a:pt x="73" y="396"/>
                  </a:lnTo>
                  <a:lnTo>
                    <a:pt x="74" y="396"/>
                  </a:lnTo>
                  <a:lnTo>
                    <a:pt x="74" y="396"/>
                  </a:lnTo>
                  <a:lnTo>
                    <a:pt x="74" y="396"/>
                  </a:lnTo>
                  <a:lnTo>
                    <a:pt x="78" y="396"/>
                  </a:lnTo>
                  <a:lnTo>
                    <a:pt x="78" y="395"/>
                  </a:lnTo>
                  <a:lnTo>
                    <a:pt x="80" y="395"/>
                  </a:lnTo>
                  <a:lnTo>
                    <a:pt x="83" y="393"/>
                  </a:lnTo>
                  <a:lnTo>
                    <a:pt x="84" y="393"/>
                  </a:lnTo>
                  <a:lnTo>
                    <a:pt x="84" y="393"/>
                  </a:lnTo>
                  <a:lnTo>
                    <a:pt x="85" y="392"/>
                  </a:lnTo>
                  <a:lnTo>
                    <a:pt x="86" y="391"/>
                  </a:lnTo>
                  <a:lnTo>
                    <a:pt x="87" y="391"/>
                  </a:lnTo>
                  <a:lnTo>
                    <a:pt x="87" y="391"/>
                  </a:lnTo>
                  <a:lnTo>
                    <a:pt x="89" y="391"/>
                  </a:lnTo>
                  <a:lnTo>
                    <a:pt x="90" y="391"/>
                  </a:lnTo>
                  <a:lnTo>
                    <a:pt x="90" y="392"/>
                  </a:lnTo>
                  <a:lnTo>
                    <a:pt x="90" y="392"/>
                  </a:lnTo>
                  <a:lnTo>
                    <a:pt x="90" y="392"/>
                  </a:lnTo>
                  <a:lnTo>
                    <a:pt x="90" y="393"/>
                  </a:lnTo>
                  <a:lnTo>
                    <a:pt x="90" y="393"/>
                  </a:lnTo>
                  <a:lnTo>
                    <a:pt x="90" y="393"/>
                  </a:lnTo>
                  <a:lnTo>
                    <a:pt x="90" y="394"/>
                  </a:lnTo>
                  <a:lnTo>
                    <a:pt x="90" y="394"/>
                  </a:lnTo>
                  <a:lnTo>
                    <a:pt x="91" y="394"/>
                  </a:lnTo>
                  <a:lnTo>
                    <a:pt x="91" y="393"/>
                  </a:lnTo>
                  <a:lnTo>
                    <a:pt x="91" y="393"/>
                  </a:lnTo>
                  <a:lnTo>
                    <a:pt x="91" y="392"/>
                  </a:lnTo>
                  <a:lnTo>
                    <a:pt x="92" y="393"/>
                  </a:lnTo>
                  <a:lnTo>
                    <a:pt x="93" y="394"/>
                  </a:lnTo>
                  <a:lnTo>
                    <a:pt x="93" y="393"/>
                  </a:lnTo>
                  <a:lnTo>
                    <a:pt x="92" y="393"/>
                  </a:lnTo>
                  <a:lnTo>
                    <a:pt x="92" y="393"/>
                  </a:lnTo>
                  <a:lnTo>
                    <a:pt x="93" y="392"/>
                  </a:lnTo>
                  <a:lnTo>
                    <a:pt x="93" y="392"/>
                  </a:lnTo>
                  <a:lnTo>
                    <a:pt x="91" y="391"/>
                  </a:lnTo>
                  <a:lnTo>
                    <a:pt x="92" y="391"/>
                  </a:lnTo>
                  <a:lnTo>
                    <a:pt x="92" y="391"/>
                  </a:lnTo>
                  <a:lnTo>
                    <a:pt x="91" y="391"/>
                  </a:lnTo>
                  <a:lnTo>
                    <a:pt x="91" y="391"/>
                  </a:lnTo>
                  <a:lnTo>
                    <a:pt x="91" y="391"/>
                  </a:lnTo>
                  <a:lnTo>
                    <a:pt x="91" y="391"/>
                  </a:lnTo>
                  <a:lnTo>
                    <a:pt x="91" y="391"/>
                  </a:lnTo>
                  <a:lnTo>
                    <a:pt x="91" y="391"/>
                  </a:lnTo>
                  <a:lnTo>
                    <a:pt x="91" y="391"/>
                  </a:lnTo>
                  <a:lnTo>
                    <a:pt x="91" y="391"/>
                  </a:lnTo>
                  <a:lnTo>
                    <a:pt x="91" y="391"/>
                  </a:lnTo>
                  <a:lnTo>
                    <a:pt x="94" y="390"/>
                  </a:lnTo>
                  <a:lnTo>
                    <a:pt x="94" y="390"/>
                  </a:lnTo>
                  <a:lnTo>
                    <a:pt x="95" y="390"/>
                  </a:lnTo>
                  <a:lnTo>
                    <a:pt x="96" y="389"/>
                  </a:lnTo>
                  <a:lnTo>
                    <a:pt x="97" y="388"/>
                  </a:lnTo>
                  <a:lnTo>
                    <a:pt x="98" y="388"/>
                  </a:lnTo>
                  <a:lnTo>
                    <a:pt x="99" y="388"/>
                  </a:lnTo>
                  <a:lnTo>
                    <a:pt x="100" y="387"/>
                  </a:lnTo>
                  <a:lnTo>
                    <a:pt x="100" y="387"/>
                  </a:lnTo>
                  <a:lnTo>
                    <a:pt x="100" y="387"/>
                  </a:lnTo>
                  <a:lnTo>
                    <a:pt x="101" y="385"/>
                  </a:lnTo>
                  <a:lnTo>
                    <a:pt x="102" y="384"/>
                  </a:lnTo>
                  <a:lnTo>
                    <a:pt x="102" y="383"/>
                  </a:lnTo>
                  <a:lnTo>
                    <a:pt x="104" y="382"/>
                  </a:lnTo>
                  <a:lnTo>
                    <a:pt x="104" y="382"/>
                  </a:lnTo>
                  <a:lnTo>
                    <a:pt x="104" y="382"/>
                  </a:lnTo>
                  <a:lnTo>
                    <a:pt x="104" y="381"/>
                  </a:lnTo>
                  <a:lnTo>
                    <a:pt x="106" y="380"/>
                  </a:lnTo>
                  <a:lnTo>
                    <a:pt x="108" y="380"/>
                  </a:lnTo>
                  <a:lnTo>
                    <a:pt x="108" y="380"/>
                  </a:lnTo>
                  <a:close/>
                  <a:moveTo>
                    <a:pt x="175" y="365"/>
                  </a:moveTo>
                  <a:lnTo>
                    <a:pt x="175" y="366"/>
                  </a:lnTo>
                  <a:lnTo>
                    <a:pt x="175" y="367"/>
                  </a:lnTo>
                  <a:lnTo>
                    <a:pt x="175" y="368"/>
                  </a:lnTo>
                  <a:lnTo>
                    <a:pt x="175" y="368"/>
                  </a:lnTo>
                  <a:lnTo>
                    <a:pt x="174" y="368"/>
                  </a:lnTo>
                  <a:lnTo>
                    <a:pt x="174" y="366"/>
                  </a:lnTo>
                  <a:lnTo>
                    <a:pt x="175" y="365"/>
                  </a:lnTo>
                  <a:close/>
                  <a:moveTo>
                    <a:pt x="163" y="361"/>
                  </a:moveTo>
                  <a:lnTo>
                    <a:pt x="164" y="362"/>
                  </a:lnTo>
                  <a:lnTo>
                    <a:pt x="164" y="362"/>
                  </a:lnTo>
                  <a:lnTo>
                    <a:pt x="165" y="363"/>
                  </a:lnTo>
                  <a:lnTo>
                    <a:pt x="165" y="363"/>
                  </a:lnTo>
                  <a:lnTo>
                    <a:pt x="165" y="363"/>
                  </a:lnTo>
                  <a:lnTo>
                    <a:pt x="166" y="364"/>
                  </a:lnTo>
                  <a:lnTo>
                    <a:pt x="166" y="365"/>
                  </a:lnTo>
                  <a:lnTo>
                    <a:pt x="166" y="365"/>
                  </a:lnTo>
                  <a:lnTo>
                    <a:pt x="167" y="366"/>
                  </a:lnTo>
                  <a:lnTo>
                    <a:pt x="167" y="366"/>
                  </a:lnTo>
                  <a:lnTo>
                    <a:pt x="167" y="367"/>
                  </a:lnTo>
                  <a:lnTo>
                    <a:pt x="167" y="368"/>
                  </a:lnTo>
                  <a:lnTo>
                    <a:pt x="167" y="368"/>
                  </a:lnTo>
                  <a:lnTo>
                    <a:pt x="167" y="369"/>
                  </a:lnTo>
                  <a:lnTo>
                    <a:pt x="168" y="370"/>
                  </a:lnTo>
                  <a:lnTo>
                    <a:pt x="167" y="371"/>
                  </a:lnTo>
                  <a:lnTo>
                    <a:pt x="166" y="370"/>
                  </a:lnTo>
                  <a:lnTo>
                    <a:pt x="165" y="369"/>
                  </a:lnTo>
                  <a:lnTo>
                    <a:pt x="165" y="369"/>
                  </a:lnTo>
                  <a:lnTo>
                    <a:pt x="165" y="369"/>
                  </a:lnTo>
                  <a:lnTo>
                    <a:pt x="164" y="369"/>
                  </a:lnTo>
                  <a:lnTo>
                    <a:pt x="164" y="369"/>
                  </a:lnTo>
                  <a:lnTo>
                    <a:pt x="165" y="369"/>
                  </a:lnTo>
                  <a:lnTo>
                    <a:pt x="165" y="369"/>
                  </a:lnTo>
                  <a:lnTo>
                    <a:pt x="165" y="370"/>
                  </a:lnTo>
                  <a:lnTo>
                    <a:pt x="164" y="369"/>
                  </a:lnTo>
                  <a:lnTo>
                    <a:pt x="164" y="370"/>
                  </a:lnTo>
                  <a:lnTo>
                    <a:pt x="165" y="370"/>
                  </a:lnTo>
                  <a:lnTo>
                    <a:pt x="165" y="370"/>
                  </a:lnTo>
                  <a:lnTo>
                    <a:pt x="165" y="370"/>
                  </a:lnTo>
                  <a:lnTo>
                    <a:pt x="166" y="371"/>
                  </a:lnTo>
                  <a:lnTo>
                    <a:pt x="167" y="371"/>
                  </a:lnTo>
                  <a:lnTo>
                    <a:pt x="167" y="372"/>
                  </a:lnTo>
                  <a:lnTo>
                    <a:pt x="168" y="372"/>
                  </a:lnTo>
                  <a:lnTo>
                    <a:pt x="167" y="373"/>
                  </a:lnTo>
                  <a:lnTo>
                    <a:pt x="167" y="373"/>
                  </a:lnTo>
                  <a:lnTo>
                    <a:pt x="165" y="373"/>
                  </a:lnTo>
                  <a:lnTo>
                    <a:pt x="166" y="373"/>
                  </a:lnTo>
                  <a:lnTo>
                    <a:pt x="166" y="373"/>
                  </a:lnTo>
                  <a:lnTo>
                    <a:pt x="167" y="373"/>
                  </a:lnTo>
                  <a:lnTo>
                    <a:pt x="167" y="374"/>
                  </a:lnTo>
                  <a:lnTo>
                    <a:pt x="166" y="374"/>
                  </a:lnTo>
                  <a:lnTo>
                    <a:pt x="166" y="374"/>
                  </a:lnTo>
                  <a:lnTo>
                    <a:pt x="166" y="374"/>
                  </a:lnTo>
                  <a:lnTo>
                    <a:pt x="166" y="374"/>
                  </a:lnTo>
                  <a:lnTo>
                    <a:pt x="166" y="374"/>
                  </a:lnTo>
                  <a:lnTo>
                    <a:pt x="165" y="374"/>
                  </a:lnTo>
                  <a:lnTo>
                    <a:pt x="165" y="374"/>
                  </a:lnTo>
                  <a:lnTo>
                    <a:pt x="167" y="374"/>
                  </a:lnTo>
                  <a:lnTo>
                    <a:pt x="168" y="374"/>
                  </a:lnTo>
                  <a:lnTo>
                    <a:pt x="168" y="375"/>
                  </a:lnTo>
                  <a:lnTo>
                    <a:pt x="167" y="375"/>
                  </a:lnTo>
                  <a:lnTo>
                    <a:pt x="166" y="375"/>
                  </a:lnTo>
                  <a:lnTo>
                    <a:pt x="166" y="375"/>
                  </a:lnTo>
                  <a:lnTo>
                    <a:pt x="167" y="375"/>
                  </a:lnTo>
                  <a:lnTo>
                    <a:pt x="167" y="375"/>
                  </a:lnTo>
                  <a:lnTo>
                    <a:pt x="166" y="376"/>
                  </a:lnTo>
                  <a:lnTo>
                    <a:pt x="165" y="376"/>
                  </a:lnTo>
                  <a:lnTo>
                    <a:pt x="165" y="376"/>
                  </a:lnTo>
                  <a:lnTo>
                    <a:pt x="165" y="376"/>
                  </a:lnTo>
                  <a:lnTo>
                    <a:pt x="165" y="376"/>
                  </a:lnTo>
                  <a:lnTo>
                    <a:pt x="166" y="376"/>
                  </a:lnTo>
                  <a:lnTo>
                    <a:pt x="166" y="376"/>
                  </a:lnTo>
                  <a:lnTo>
                    <a:pt x="167" y="376"/>
                  </a:lnTo>
                  <a:lnTo>
                    <a:pt x="167" y="375"/>
                  </a:lnTo>
                  <a:lnTo>
                    <a:pt x="168" y="375"/>
                  </a:lnTo>
                  <a:lnTo>
                    <a:pt x="168" y="374"/>
                  </a:lnTo>
                  <a:lnTo>
                    <a:pt x="169" y="375"/>
                  </a:lnTo>
                  <a:lnTo>
                    <a:pt x="169" y="376"/>
                  </a:lnTo>
                  <a:lnTo>
                    <a:pt x="169" y="376"/>
                  </a:lnTo>
                  <a:lnTo>
                    <a:pt x="170" y="376"/>
                  </a:lnTo>
                  <a:lnTo>
                    <a:pt x="170" y="377"/>
                  </a:lnTo>
                  <a:lnTo>
                    <a:pt x="169" y="378"/>
                  </a:lnTo>
                  <a:lnTo>
                    <a:pt x="169" y="378"/>
                  </a:lnTo>
                  <a:lnTo>
                    <a:pt x="168" y="378"/>
                  </a:lnTo>
                  <a:lnTo>
                    <a:pt x="167" y="378"/>
                  </a:lnTo>
                  <a:lnTo>
                    <a:pt x="162" y="376"/>
                  </a:lnTo>
                  <a:lnTo>
                    <a:pt x="158" y="376"/>
                  </a:lnTo>
                  <a:lnTo>
                    <a:pt x="157" y="375"/>
                  </a:lnTo>
                  <a:lnTo>
                    <a:pt x="155" y="375"/>
                  </a:lnTo>
                  <a:lnTo>
                    <a:pt x="155" y="375"/>
                  </a:lnTo>
                  <a:lnTo>
                    <a:pt x="154" y="375"/>
                  </a:lnTo>
                  <a:lnTo>
                    <a:pt x="154" y="374"/>
                  </a:lnTo>
                  <a:lnTo>
                    <a:pt x="154" y="374"/>
                  </a:lnTo>
                  <a:lnTo>
                    <a:pt x="154" y="373"/>
                  </a:lnTo>
                  <a:lnTo>
                    <a:pt x="155" y="373"/>
                  </a:lnTo>
                  <a:lnTo>
                    <a:pt x="155" y="373"/>
                  </a:lnTo>
                  <a:lnTo>
                    <a:pt x="155" y="374"/>
                  </a:lnTo>
                  <a:lnTo>
                    <a:pt x="156" y="373"/>
                  </a:lnTo>
                  <a:lnTo>
                    <a:pt x="156" y="373"/>
                  </a:lnTo>
                  <a:lnTo>
                    <a:pt x="157" y="373"/>
                  </a:lnTo>
                  <a:lnTo>
                    <a:pt x="158" y="373"/>
                  </a:lnTo>
                  <a:lnTo>
                    <a:pt x="158" y="373"/>
                  </a:lnTo>
                  <a:lnTo>
                    <a:pt x="159" y="373"/>
                  </a:lnTo>
                  <a:lnTo>
                    <a:pt x="159" y="372"/>
                  </a:lnTo>
                  <a:lnTo>
                    <a:pt x="159" y="372"/>
                  </a:lnTo>
                  <a:lnTo>
                    <a:pt x="160" y="371"/>
                  </a:lnTo>
                  <a:lnTo>
                    <a:pt x="160" y="370"/>
                  </a:lnTo>
                  <a:lnTo>
                    <a:pt x="161" y="369"/>
                  </a:lnTo>
                  <a:lnTo>
                    <a:pt x="161" y="368"/>
                  </a:lnTo>
                  <a:lnTo>
                    <a:pt x="161" y="367"/>
                  </a:lnTo>
                  <a:lnTo>
                    <a:pt x="161" y="366"/>
                  </a:lnTo>
                  <a:lnTo>
                    <a:pt x="161" y="366"/>
                  </a:lnTo>
                  <a:lnTo>
                    <a:pt x="160" y="365"/>
                  </a:lnTo>
                  <a:lnTo>
                    <a:pt x="160" y="365"/>
                  </a:lnTo>
                  <a:lnTo>
                    <a:pt x="161" y="364"/>
                  </a:lnTo>
                  <a:lnTo>
                    <a:pt x="161" y="364"/>
                  </a:lnTo>
                  <a:lnTo>
                    <a:pt x="161" y="363"/>
                  </a:lnTo>
                  <a:lnTo>
                    <a:pt x="162" y="363"/>
                  </a:lnTo>
                  <a:lnTo>
                    <a:pt x="162" y="363"/>
                  </a:lnTo>
                  <a:lnTo>
                    <a:pt x="162" y="363"/>
                  </a:lnTo>
                  <a:lnTo>
                    <a:pt x="162" y="363"/>
                  </a:lnTo>
                  <a:lnTo>
                    <a:pt x="164" y="362"/>
                  </a:lnTo>
                  <a:lnTo>
                    <a:pt x="163" y="362"/>
                  </a:lnTo>
                  <a:lnTo>
                    <a:pt x="163" y="361"/>
                  </a:lnTo>
                  <a:close/>
                  <a:moveTo>
                    <a:pt x="449" y="200"/>
                  </a:moveTo>
                  <a:lnTo>
                    <a:pt x="449" y="200"/>
                  </a:lnTo>
                  <a:lnTo>
                    <a:pt x="450" y="200"/>
                  </a:lnTo>
                  <a:lnTo>
                    <a:pt x="451" y="201"/>
                  </a:lnTo>
                  <a:lnTo>
                    <a:pt x="452" y="201"/>
                  </a:lnTo>
                  <a:lnTo>
                    <a:pt x="452" y="201"/>
                  </a:lnTo>
                  <a:lnTo>
                    <a:pt x="453" y="202"/>
                  </a:lnTo>
                  <a:lnTo>
                    <a:pt x="454" y="202"/>
                  </a:lnTo>
                  <a:lnTo>
                    <a:pt x="454" y="202"/>
                  </a:lnTo>
                  <a:lnTo>
                    <a:pt x="455" y="202"/>
                  </a:lnTo>
                  <a:lnTo>
                    <a:pt x="456" y="202"/>
                  </a:lnTo>
                  <a:lnTo>
                    <a:pt x="459" y="204"/>
                  </a:lnTo>
                  <a:lnTo>
                    <a:pt x="460" y="205"/>
                  </a:lnTo>
                  <a:lnTo>
                    <a:pt x="461" y="205"/>
                  </a:lnTo>
                  <a:lnTo>
                    <a:pt x="461" y="205"/>
                  </a:lnTo>
                  <a:lnTo>
                    <a:pt x="462" y="206"/>
                  </a:lnTo>
                  <a:lnTo>
                    <a:pt x="464" y="206"/>
                  </a:lnTo>
                  <a:lnTo>
                    <a:pt x="465" y="206"/>
                  </a:lnTo>
                  <a:lnTo>
                    <a:pt x="465" y="206"/>
                  </a:lnTo>
                  <a:lnTo>
                    <a:pt x="468" y="207"/>
                  </a:lnTo>
                  <a:lnTo>
                    <a:pt x="469" y="207"/>
                  </a:lnTo>
                  <a:lnTo>
                    <a:pt x="469" y="207"/>
                  </a:lnTo>
                  <a:lnTo>
                    <a:pt x="472" y="207"/>
                  </a:lnTo>
                  <a:lnTo>
                    <a:pt x="473" y="207"/>
                  </a:lnTo>
                  <a:lnTo>
                    <a:pt x="474" y="208"/>
                  </a:lnTo>
                  <a:lnTo>
                    <a:pt x="475" y="209"/>
                  </a:lnTo>
                  <a:lnTo>
                    <a:pt x="475" y="209"/>
                  </a:lnTo>
                  <a:lnTo>
                    <a:pt x="476" y="209"/>
                  </a:lnTo>
                  <a:lnTo>
                    <a:pt x="476" y="209"/>
                  </a:lnTo>
                  <a:lnTo>
                    <a:pt x="477" y="210"/>
                  </a:lnTo>
                  <a:lnTo>
                    <a:pt x="477" y="211"/>
                  </a:lnTo>
                  <a:lnTo>
                    <a:pt x="478" y="212"/>
                  </a:lnTo>
                  <a:lnTo>
                    <a:pt x="478" y="212"/>
                  </a:lnTo>
                  <a:lnTo>
                    <a:pt x="478" y="212"/>
                  </a:lnTo>
                  <a:lnTo>
                    <a:pt x="478" y="212"/>
                  </a:lnTo>
                  <a:lnTo>
                    <a:pt x="478" y="213"/>
                  </a:lnTo>
                  <a:lnTo>
                    <a:pt x="479" y="213"/>
                  </a:lnTo>
                  <a:lnTo>
                    <a:pt x="480" y="214"/>
                  </a:lnTo>
                  <a:lnTo>
                    <a:pt x="481" y="214"/>
                  </a:lnTo>
                  <a:lnTo>
                    <a:pt x="482" y="215"/>
                  </a:lnTo>
                  <a:lnTo>
                    <a:pt x="482" y="217"/>
                  </a:lnTo>
                  <a:lnTo>
                    <a:pt x="482" y="218"/>
                  </a:lnTo>
                  <a:lnTo>
                    <a:pt x="482" y="218"/>
                  </a:lnTo>
                  <a:lnTo>
                    <a:pt x="483" y="219"/>
                  </a:lnTo>
                  <a:lnTo>
                    <a:pt x="483" y="219"/>
                  </a:lnTo>
                  <a:lnTo>
                    <a:pt x="483" y="221"/>
                  </a:lnTo>
                  <a:lnTo>
                    <a:pt x="482" y="221"/>
                  </a:lnTo>
                  <a:lnTo>
                    <a:pt x="482" y="222"/>
                  </a:lnTo>
                  <a:lnTo>
                    <a:pt x="482" y="222"/>
                  </a:lnTo>
                  <a:lnTo>
                    <a:pt x="482" y="221"/>
                  </a:lnTo>
                  <a:lnTo>
                    <a:pt x="480" y="222"/>
                  </a:lnTo>
                  <a:lnTo>
                    <a:pt x="480" y="222"/>
                  </a:lnTo>
                  <a:lnTo>
                    <a:pt x="480" y="222"/>
                  </a:lnTo>
                  <a:lnTo>
                    <a:pt x="480" y="223"/>
                  </a:lnTo>
                  <a:lnTo>
                    <a:pt x="478" y="224"/>
                  </a:lnTo>
                  <a:lnTo>
                    <a:pt x="477" y="225"/>
                  </a:lnTo>
                  <a:lnTo>
                    <a:pt x="477" y="225"/>
                  </a:lnTo>
                  <a:lnTo>
                    <a:pt x="477" y="225"/>
                  </a:lnTo>
                  <a:lnTo>
                    <a:pt x="474" y="225"/>
                  </a:lnTo>
                  <a:lnTo>
                    <a:pt x="474" y="225"/>
                  </a:lnTo>
                  <a:lnTo>
                    <a:pt x="473" y="224"/>
                  </a:lnTo>
                  <a:lnTo>
                    <a:pt x="472" y="224"/>
                  </a:lnTo>
                  <a:lnTo>
                    <a:pt x="472" y="224"/>
                  </a:lnTo>
                  <a:lnTo>
                    <a:pt x="470" y="223"/>
                  </a:lnTo>
                  <a:lnTo>
                    <a:pt x="469" y="222"/>
                  </a:lnTo>
                  <a:lnTo>
                    <a:pt x="468" y="222"/>
                  </a:lnTo>
                  <a:lnTo>
                    <a:pt x="467" y="222"/>
                  </a:lnTo>
                  <a:lnTo>
                    <a:pt x="466" y="222"/>
                  </a:lnTo>
                  <a:lnTo>
                    <a:pt x="465" y="222"/>
                  </a:lnTo>
                  <a:lnTo>
                    <a:pt x="465" y="222"/>
                  </a:lnTo>
                  <a:lnTo>
                    <a:pt x="462" y="222"/>
                  </a:lnTo>
                  <a:lnTo>
                    <a:pt x="462" y="221"/>
                  </a:lnTo>
                  <a:lnTo>
                    <a:pt x="461" y="221"/>
                  </a:lnTo>
                  <a:lnTo>
                    <a:pt x="461" y="221"/>
                  </a:lnTo>
                  <a:lnTo>
                    <a:pt x="461" y="221"/>
                  </a:lnTo>
                  <a:lnTo>
                    <a:pt x="460" y="221"/>
                  </a:lnTo>
                  <a:lnTo>
                    <a:pt x="460" y="221"/>
                  </a:lnTo>
                  <a:lnTo>
                    <a:pt x="459" y="221"/>
                  </a:lnTo>
                  <a:lnTo>
                    <a:pt x="459" y="221"/>
                  </a:lnTo>
                  <a:lnTo>
                    <a:pt x="458" y="221"/>
                  </a:lnTo>
                  <a:lnTo>
                    <a:pt x="458" y="221"/>
                  </a:lnTo>
                  <a:lnTo>
                    <a:pt x="457" y="221"/>
                  </a:lnTo>
                  <a:lnTo>
                    <a:pt x="456" y="220"/>
                  </a:lnTo>
                  <a:lnTo>
                    <a:pt x="456" y="220"/>
                  </a:lnTo>
                  <a:lnTo>
                    <a:pt x="456" y="220"/>
                  </a:lnTo>
                  <a:lnTo>
                    <a:pt x="456" y="221"/>
                  </a:lnTo>
                  <a:lnTo>
                    <a:pt x="456" y="221"/>
                  </a:lnTo>
                  <a:lnTo>
                    <a:pt x="455" y="221"/>
                  </a:lnTo>
                  <a:lnTo>
                    <a:pt x="455" y="222"/>
                  </a:lnTo>
                  <a:lnTo>
                    <a:pt x="454" y="221"/>
                  </a:lnTo>
                  <a:lnTo>
                    <a:pt x="453" y="221"/>
                  </a:lnTo>
                  <a:lnTo>
                    <a:pt x="453" y="221"/>
                  </a:lnTo>
                  <a:lnTo>
                    <a:pt x="452" y="221"/>
                  </a:lnTo>
                  <a:lnTo>
                    <a:pt x="452" y="219"/>
                  </a:lnTo>
                  <a:lnTo>
                    <a:pt x="453" y="218"/>
                  </a:lnTo>
                  <a:lnTo>
                    <a:pt x="453" y="218"/>
                  </a:lnTo>
                  <a:lnTo>
                    <a:pt x="453" y="217"/>
                  </a:lnTo>
                  <a:lnTo>
                    <a:pt x="452" y="217"/>
                  </a:lnTo>
                  <a:lnTo>
                    <a:pt x="452" y="216"/>
                  </a:lnTo>
                  <a:lnTo>
                    <a:pt x="452" y="216"/>
                  </a:lnTo>
                  <a:lnTo>
                    <a:pt x="452" y="216"/>
                  </a:lnTo>
                  <a:lnTo>
                    <a:pt x="452" y="216"/>
                  </a:lnTo>
                  <a:lnTo>
                    <a:pt x="451" y="216"/>
                  </a:lnTo>
                  <a:lnTo>
                    <a:pt x="451" y="215"/>
                  </a:lnTo>
                  <a:lnTo>
                    <a:pt x="451" y="214"/>
                  </a:lnTo>
                  <a:lnTo>
                    <a:pt x="450" y="214"/>
                  </a:lnTo>
                  <a:lnTo>
                    <a:pt x="449" y="213"/>
                  </a:lnTo>
                  <a:lnTo>
                    <a:pt x="449" y="213"/>
                  </a:lnTo>
                  <a:lnTo>
                    <a:pt x="448" y="213"/>
                  </a:lnTo>
                  <a:lnTo>
                    <a:pt x="448" y="213"/>
                  </a:lnTo>
                  <a:lnTo>
                    <a:pt x="447" y="213"/>
                  </a:lnTo>
                  <a:lnTo>
                    <a:pt x="447" y="211"/>
                  </a:lnTo>
                  <a:lnTo>
                    <a:pt x="447" y="210"/>
                  </a:lnTo>
                  <a:lnTo>
                    <a:pt x="446" y="209"/>
                  </a:lnTo>
                  <a:lnTo>
                    <a:pt x="445" y="209"/>
                  </a:lnTo>
                  <a:lnTo>
                    <a:pt x="445" y="209"/>
                  </a:lnTo>
                  <a:lnTo>
                    <a:pt x="446" y="209"/>
                  </a:lnTo>
                  <a:lnTo>
                    <a:pt x="446" y="209"/>
                  </a:lnTo>
                  <a:lnTo>
                    <a:pt x="446" y="209"/>
                  </a:lnTo>
                  <a:lnTo>
                    <a:pt x="447" y="209"/>
                  </a:lnTo>
                  <a:lnTo>
                    <a:pt x="447" y="209"/>
                  </a:lnTo>
                  <a:lnTo>
                    <a:pt x="447" y="209"/>
                  </a:lnTo>
                  <a:lnTo>
                    <a:pt x="447" y="209"/>
                  </a:lnTo>
                  <a:lnTo>
                    <a:pt x="447" y="209"/>
                  </a:lnTo>
                  <a:lnTo>
                    <a:pt x="447" y="210"/>
                  </a:lnTo>
                  <a:lnTo>
                    <a:pt x="448" y="210"/>
                  </a:lnTo>
                  <a:lnTo>
                    <a:pt x="449" y="209"/>
                  </a:lnTo>
                  <a:lnTo>
                    <a:pt x="449" y="209"/>
                  </a:lnTo>
                  <a:lnTo>
                    <a:pt x="448" y="209"/>
                  </a:lnTo>
                  <a:lnTo>
                    <a:pt x="448" y="208"/>
                  </a:lnTo>
                  <a:lnTo>
                    <a:pt x="448" y="208"/>
                  </a:lnTo>
                  <a:lnTo>
                    <a:pt x="448" y="208"/>
                  </a:lnTo>
                  <a:lnTo>
                    <a:pt x="448" y="207"/>
                  </a:lnTo>
                  <a:lnTo>
                    <a:pt x="448" y="207"/>
                  </a:lnTo>
                  <a:lnTo>
                    <a:pt x="448" y="206"/>
                  </a:lnTo>
                  <a:lnTo>
                    <a:pt x="448" y="205"/>
                  </a:lnTo>
                  <a:lnTo>
                    <a:pt x="448" y="205"/>
                  </a:lnTo>
                  <a:lnTo>
                    <a:pt x="448" y="204"/>
                  </a:lnTo>
                  <a:lnTo>
                    <a:pt x="448" y="204"/>
                  </a:lnTo>
                  <a:lnTo>
                    <a:pt x="448" y="202"/>
                  </a:lnTo>
                  <a:lnTo>
                    <a:pt x="449" y="201"/>
                  </a:lnTo>
                  <a:lnTo>
                    <a:pt x="449" y="200"/>
                  </a:lnTo>
                  <a:lnTo>
                    <a:pt x="449" y="200"/>
                  </a:lnTo>
                  <a:close/>
                  <a:moveTo>
                    <a:pt x="216" y="0"/>
                  </a:moveTo>
                  <a:lnTo>
                    <a:pt x="222" y="5"/>
                  </a:lnTo>
                  <a:lnTo>
                    <a:pt x="220" y="13"/>
                  </a:lnTo>
                  <a:lnTo>
                    <a:pt x="227" y="20"/>
                  </a:lnTo>
                  <a:lnTo>
                    <a:pt x="230" y="26"/>
                  </a:lnTo>
                  <a:lnTo>
                    <a:pt x="222" y="32"/>
                  </a:lnTo>
                  <a:lnTo>
                    <a:pt x="222" y="32"/>
                  </a:lnTo>
                  <a:lnTo>
                    <a:pt x="222" y="35"/>
                  </a:lnTo>
                  <a:lnTo>
                    <a:pt x="218" y="37"/>
                  </a:lnTo>
                  <a:lnTo>
                    <a:pt x="215" y="41"/>
                  </a:lnTo>
                  <a:lnTo>
                    <a:pt x="219" y="42"/>
                  </a:lnTo>
                  <a:lnTo>
                    <a:pt x="220" y="45"/>
                  </a:lnTo>
                  <a:lnTo>
                    <a:pt x="219" y="51"/>
                  </a:lnTo>
                  <a:lnTo>
                    <a:pt x="216" y="55"/>
                  </a:lnTo>
                  <a:lnTo>
                    <a:pt x="218" y="62"/>
                  </a:lnTo>
                  <a:lnTo>
                    <a:pt x="213" y="70"/>
                  </a:lnTo>
                  <a:lnTo>
                    <a:pt x="210" y="79"/>
                  </a:lnTo>
                  <a:lnTo>
                    <a:pt x="215" y="80"/>
                  </a:lnTo>
                  <a:lnTo>
                    <a:pt x="221" y="85"/>
                  </a:lnTo>
                  <a:lnTo>
                    <a:pt x="225" y="84"/>
                  </a:lnTo>
                  <a:lnTo>
                    <a:pt x="231" y="91"/>
                  </a:lnTo>
                  <a:lnTo>
                    <a:pt x="233" y="96"/>
                  </a:lnTo>
                  <a:lnTo>
                    <a:pt x="236" y="99"/>
                  </a:lnTo>
                  <a:lnTo>
                    <a:pt x="236" y="101"/>
                  </a:lnTo>
                  <a:lnTo>
                    <a:pt x="233" y="100"/>
                  </a:lnTo>
                  <a:lnTo>
                    <a:pt x="229" y="105"/>
                  </a:lnTo>
                  <a:lnTo>
                    <a:pt x="223" y="103"/>
                  </a:lnTo>
                  <a:lnTo>
                    <a:pt x="216" y="103"/>
                  </a:lnTo>
                  <a:lnTo>
                    <a:pt x="213" y="98"/>
                  </a:lnTo>
                  <a:lnTo>
                    <a:pt x="213" y="96"/>
                  </a:lnTo>
                  <a:lnTo>
                    <a:pt x="213" y="94"/>
                  </a:lnTo>
                  <a:lnTo>
                    <a:pt x="209" y="92"/>
                  </a:lnTo>
                  <a:lnTo>
                    <a:pt x="206" y="93"/>
                  </a:lnTo>
                  <a:lnTo>
                    <a:pt x="204" y="98"/>
                  </a:lnTo>
                  <a:lnTo>
                    <a:pt x="207" y="104"/>
                  </a:lnTo>
                  <a:lnTo>
                    <a:pt x="209" y="104"/>
                  </a:lnTo>
                  <a:lnTo>
                    <a:pt x="212" y="107"/>
                  </a:lnTo>
                  <a:lnTo>
                    <a:pt x="213" y="110"/>
                  </a:lnTo>
                  <a:lnTo>
                    <a:pt x="213" y="114"/>
                  </a:lnTo>
                  <a:lnTo>
                    <a:pt x="215" y="117"/>
                  </a:lnTo>
                  <a:lnTo>
                    <a:pt x="220" y="119"/>
                  </a:lnTo>
                  <a:lnTo>
                    <a:pt x="227" y="119"/>
                  </a:lnTo>
                  <a:lnTo>
                    <a:pt x="231" y="124"/>
                  </a:lnTo>
                  <a:lnTo>
                    <a:pt x="235" y="123"/>
                  </a:lnTo>
                  <a:lnTo>
                    <a:pt x="237" y="123"/>
                  </a:lnTo>
                  <a:lnTo>
                    <a:pt x="238" y="125"/>
                  </a:lnTo>
                  <a:lnTo>
                    <a:pt x="234" y="128"/>
                  </a:lnTo>
                  <a:lnTo>
                    <a:pt x="234" y="131"/>
                  </a:lnTo>
                  <a:lnTo>
                    <a:pt x="235" y="135"/>
                  </a:lnTo>
                  <a:lnTo>
                    <a:pt x="235" y="140"/>
                  </a:lnTo>
                  <a:lnTo>
                    <a:pt x="241" y="139"/>
                  </a:lnTo>
                  <a:lnTo>
                    <a:pt x="243" y="140"/>
                  </a:lnTo>
                  <a:lnTo>
                    <a:pt x="242" y="141"/>
                  </a:lnTo>
                  <a:lnTo>
                    <a:pt x="238" y="149"/>
                  </a:lnTo>
                  <a:lnTo>
                    <a:pt x="238" y="153"/>
                  </a:lnTo>
                  <a:lnTo>
                    <a:pt x="239" y="157"/>
                  </a:lnTo>
                  <a:lnTo>
                    <a:pt x="243" y="162"/>
                  </a:lnTo>
                  <a:lnTo>
                    <a:pt x="243" y="162"/>
                  </a:lnTo>
                  <a:lnTo>
                    <a:pt x="247" y="173"/>
                  </a:lnTo>
                  <a:lnTo>
                    <a:pt x="244" y="188"/>
                  </a:lnTo>
                  <a:lnTo>
                    <a:pt x="243" y="192"/>
                  </a:lnTo>
                  <a:lnTo>
                    <a:pt x="246" y="197"/>
                  </a:lnTo>
                  <a:lnTo>
                    <a:pt x="252" y="199"/>
                  </a:lnTo>
                  <a:lnTo>
                    <a:pt x="252" y="203"/>
                  </a:lnTo>
                  <a:lnTo>
                    <a:pt x="253" y="205"/>
                  </a:lnTo>
                  <a:lnTo>
                    <a:pt x="258" y="206"/>
                  </a:lnTo>
                  <a:lnTo>
                    <a:pt x="263" y="211"/>
                  </a:lnTo>
                  <a:lnTo>
                    <a:pt x="268" y="214"/>
                  </a:lnTo>
                  <a:lnTo>
                    <a:pt x="271" y="214"/>
                  </a:lnTo>
                  <a:lnTo>
                    <a:pt x="274" y="215"/>
                  </a:lnTo>
                  <a:lnTo>
                    <a:pt x="275" y="221"/>
                  </a:lnTo>
                  <a:lnTo>
                    <a:pt x="273" y="227"/>
                  </a:lnTo>
                  <a:lnTo>
                    <a:pt x="273" y="233"/>
                  </a:lnTo>
                  <a:lnTo>
                    <a:pt x="276" y="232"/>
                  </a:lnTo>
                  <a:lnTo>
                    <a:pt x="280" y="223"/>
                  </a:lnTo>
                  <a:lnTo>
                    <a:pt x="285" y="220"/>
                  </a:lnTo>
                  <a:lnTo>
                    <a:pt x="289" y="226"/>
                  </a:lnTo>
                  <a:lnTo>
                    <a:pt x="288" y="232"/>
                  </a:lnTo>
                  <a:lnTo>
                    <a:pt x="294" y="229"/>
                  </a:lnTo>
                  <a:lnTo>
                    <a:pt x="296" y="229"/>
                  </a:lnTo>
                  <a:lnTo>
                    <a:pt x="300" y="239"/>
                  </a:lnTo>
                  <a:lnTo>
                    <a:pt x="304" y="243"/>
                  </a:lnTo>
                  <a:lnTo>
                    <a:pt x="309" y="241"/>
                  </a:lnTo>
                  <a:lnTo>
                    <a:pt x="311" y="236"/>
                  </a:lnTo>
                  <a:lnTo>
                    <a:pt x="314" y="235"/>
                  </a:lnTo>
                  <a:lnTo>
                    <a:pt x="317" y="235"/>
                  </a:lnTo>
                  <a:lnTo>
                    <a:pt x="321" y="231"/>
                  </a:lnTo>
                  <a:lnTo>
                    <a:pt x="325" y="231"/>
                  </a:lnTo>
                  <a:lnTo>
                    <a:pt x="328" y="235"/>
                  </a:lnTo>
                  <a:lnTo>
                    <a:pt x="329" y="242"/>
                  </a:lnTo>
                  <a:lnTo>
                    <a:pt x="333" y="241"/>
                  </a:lnTo>
                  <a:lnTo>
                    <a:pt x="335" y="242"/>
                  </a:lnTo>
                  <a:lnTo>
                    <a:pt x="337" y="244"/>
                  </a:lnTo>
                  <a:lnTo>
                    <a:pt x="341" y="243"/>
                  </a:lnTo>
                  <a:lnTo>
                    <a:pt x="341" y="236"/>
                  </a:lnTo>
                  <a:lnTo>
                    <a:pt x="345" y="233"/>
                  </a:lnTo>
                  <a:lnTo>
                    <a:pt x="347" y="229"/>
                  </a:lnTo>
                  <a:lnTo>
                    <a:pt x="351" y="225"/>
                  </a:lnTo>
                  <a:lnTo>
                    <a:pt x="353" y="216"/>
                  </a:lnTo>
                  <a:lnTo>
                    <a:pt x="352" y="209"/>
                  </a:lnTo>
                  <a:lnTo>
                    <a:pt x="356" y="203"/>
                  </a:lnTo>
                  <a:lnTo>
                    <a:pt x="361" y="198"/>
                  </a:lnTo>
                  <a:lnTo>
                    <a:pt x="362" y="193"/>
                  </a:lnTo>
                  <a:lnTo>
                    <a:pt x="362" y="193"/>
                  </a:lnTo>
                  <a:lnTo>
                    <a:pt x="369" y="198"/>
                  </a:lnTo>
                  <a:lnTo>
                    <a:pt x="377" y="196"/>
                  </a:lnTo>
                  <a:lnTo>
                    <a:pt x="382" y="200"/>
                  </a:lnTo>
                  <a:lnTo>
                    <a:pt x="386" y="201"/>
                  </a:lnTo>
                  <a:lnTo>
                    <a:pt x="390" y="200"/>
                  </a:lnTo>
                  <a:lnTo>
                    <a:pt x="394" y="200"/>
                  </a:lnTo>
                  <a:lnTo>
                    <a:pt x="394" y="200"/>
                  </a:lnTo>
                  <a:lnTo>
                    <a:pt x="395" y="201"/>
                  </a:lnTo>
                  <a:lnTo>
                    <a:pt x="395" y="201"/>
                  </a:lnTo>
                  <a:lnTo>
                    <a:pt x="395" y="201"/>
                  </a:lnTo>
                  <a:lnTo>
                    <a:pt x="396" y="200"/>
                  </a:lnTo>
                  <a:lnTo>
                    <a:pt x="396" y="200"/>
                  </a:lnTo>
                  <a:lnTo>
                    <a:pt x="399" y="200"/>
                  </a:lnTo>
                  <a:lnTo>
                    <a:pt x="399" y="200"/>
                  </a:lnTo>
                  <a:lnTo>
                    <a:pt x="400" y="200"/>
                  </a:lnTo>
                  <a:lnTo>
                    <a:pt x="400" y="199"/>
                  </a:lnTo>
                  <a:lnTo>
                    <a:pt x="400" y="199"/>
                  </a:lnTo>
                  <a:lnTo>
                    <a:pt x="401" y="199"/>
                  </a:lnTo>
                  <a:lnTo>
                    <a:pt x="401" y="198"/>
                  </a:lnTo>
                  <a:lnTo>
                    <a:pt x="401" y="198"/>
                  </a:lnTo>
                  <a:lnTo>
                    <a:pt x="401" y="197"/>
                  </a:lnTo>
                  <a:lnTo>
                    <a:pt x="401" y="196"/>
                  </a:lnTo>
                  <a:lnTo>
                    <a:pt x="401" y="196"/>
                  </a:lnTo>
                  <a:lnTo>
                    <a:pt x="400" y="196"/>
                  </a:lnTo>
                  <a:lnTo>
                    <a:pt x="401" y="196"/>
                  </a:lnTo>
                  <a:lnTo>
                    <a:pt x="400" y="196"/>
                  </a:lnTo>
                  <a:lnTo>
                    <a:pt x="401" y="196"/>
                  </a:lnTo>
                  <a:lnTo>
                    <a:pt x="402" y="196"/>
                  </a:lnTo>
                  <a:lnTo>
                    <a:pt x="403" y="196"/>
                  </a:lnTo>
                  <a:lnTo>
                    <a:pt x="403" y="196"/>
                  </a:lnTo>
                  <a:lnTo>
                    <a:pt x="402" y="196"/>
                  </a:lnTo>
                  <a:lnTo>
                    <a:pt x="401" y="196"/>
                  </a:lnTo>
                  <a:lnTo>
                    <a:pt x="402" y="194"/>
                  </a:lnTo>
                  <a:lnTo>
                    <a:pt x="402" y="194"/>
                  </a:lnTo>
                  <a:lnTo>
                    <a:pt x="402" y="193"/>
                  </a:lnTo>
                  <a:lnTo>
                    <a:pt x="403" y="192"/>
                  </a:lnTo>
                  <a:lnTo>
                    <a:pt x="403" y="192"/>
                  </a:lnTo>
                  <a:lnTo>
                    <a:pt x="403" y="192"/>
                  </a:lnTo>
                  <a:lnTo>
                    <a:pt x="403" y="192"/>
                  </a:lnTo>
                  <a:lnTo>
                    <a:pt x="403" y="191"/>
                  </a:lnTo>
                  <a:lnTo>
                    <a:pt x="405" y="190"/>
                  </a:lnTo>
                  <a:lnTo>
                    <a:pt x="406" y="190"/>
                  </a:lnTo>
                  <a:lnTo>
                    <a:pt x="408" y="190"/>
                  </a:lnTo>
                  <a:lnTo>
                    <a:pt x="408" y="190"/>
                  </a:lnTo>
                  <a:lnTo>
                    <a:pt x="410" y="190"/>
                  </a:lnTo>
                  <a:lnTo>
                    <a:pt x="411" y="190"/>
                  </a:lnTo>
                  <a:lnTo>
                    <a:pt x="412" y="191"/>
                  </a:lnTo>
                  <a:lnTo>
                    <a:pt x="413" y="191"/>
                  </a:lnTo>
                  <a:lnTo>
                    <a:pt x="413" y="190"/>
                  </a:lnTo>
                  <a:lnTo>
                    <a:pt x="415" y="190"/>
                  </a:lnTo>
                  <a:lnTo>
                    <a:pt x="417" y="190"/>
                  </a:lnTo>
                  <a:lnTo>
                    <a:pt x="417" y="190"/>
                  </a:lnTo>
                  <a:lnTo>
                    <a:pt x="417" y="191"/>
                  </a:lnTo>
                  <a:lnTo>
                    <a:pt x="417" y="192"/>
                  </a:lnTo>
                  <a:lnTo>
                    <a:pt x="418" y="191"/>
                  </a:lnTo>
                  <a:lnTo>
                    <a:pt x="418" y="191"/>
                  </a:lnTo>
                  <a:lnTo>
                    <a:pt x="418" y="191"/>
                  </a:lnTo>
                  <a:lnTo>
                    <a:pt x="420" y="191"/>
                  </a:lnTo>
                  <a:lnTo>
                    <a:pt x="421" y="191"/>
                  </a:lnTo>
                  <a:lnTo>
                    <a:pt x="422" y="192"/>
                  </a:lnTo>
                  <a:lnTo>
                    <a:pt x="422" y="192"/>
                  </a:lnTo>
                  <a:lnTo>
                    <a:pt x="422" y="191"/>
                  </a:lnTo>
                  <a:lnTo>
                    <a:pt x="423" y="191"/>
                  </a:lnTo>
                  <a:lnTo>
                    <a:pt x="424" y="191"/>
                  </a:lnTo>
                  <a:lnTo>
                    <a:pt x="425" y="191"/>
                  </a:lnTo>
                  <a:lnTo>
                    <a:pt x="426" y="192"/>
                  </a:lnTo>
                  <a:lnTo>
                    <a:pt x="426" y="192"/>
                  </a:lnTo>
                  <a:lnTo>
                    <a:pt x="427" y="192"/>
                  </a:lnTo>
                  <a:lnTo>
                    <a:pt x="427" y="192"/>
                  </a:lnTo>
                  <a:lnTo>
                    <a:pt x="427" y="193"/>
                  </a:lnTo>
                  <a:lnTo>
                    <a:pt x="429" y="193"/>
                  </a:lnTo>
                  <a:lnTo>
                    <a:pt x="429" y="192"/>
                  </a:lnTo>
                  <a:lnTo>
                    <a:pt x="430" y="192"/>
                  </a:lnTo>
                  <a:lnTo>
                    <a:pt x="433" y="192"/>
                  </a:lnTo>
                  <a:lnTo>
                    <a:pt x="433" y="192"/>
                  </a:lnTo>
                  <a:lnTo>
                    <a:pt x="435" y="192"/>
                  </a:lnTo>
                  <a:lnTo>
                    <a:pt x="435" y="193"/>
                  </a:lnTo>
                  <a:lnTo>
                    <a:pt x="437" y="193"/>
                  </a:lnTo>
                  <a:lnTo>
                    <a:pt x="437" y="193"/>
                  </a:lnTo>
                  <a:lnTo>
                    <a:pt x="437" y="194"/>
                  </a:lnTo>
                  <a:lnTo>
                    <a:pt x="438" y="193"/>
                  </a:lnTo>
                  <a:lnTo>
                    <a:pt x="438" y="193"/>
                  </a:lnTo>
                  <a:lnTo>
                    <a:pt x="439" y="193"/>
                  </a:lnTo>
                  <a:lnTo>
                    <a:pt x="439" y="193"/>
                  </a:lnTo>
                  <a:lnTo>
                    <a:pt x="440" y="193"/>
                  </a:lnTo>
                  <a:lnTo>
                    <a:pt x="441" y="194"/>
                  </a:lnTo>
                  <a:lnTo>
                    <a:pt x="442" y="194"/>
                  </a:lnTo>
                  <a:lnTo>
                    <a:pt x="443" y="195"/>
                  </a:lnTo>
                  <a:lnTo>
                    <a:pt x="443" y="196"/>
                  </a:lnTo>
                  <a:lnTo>
                    <a:pt x="445" y="196"/>
                  </a:lnTo>
                  <a:lnTo>
                    <a:pt x="445" y="199"/>
                  </a:lnTo>
                  <a:lnTo>
                    <a:pt x="445" y="200"/>
                  </a:lnTo>
                  <a:lnTo>
                    <a:pt x="446" y="200"/>
                  </a:lnTo>
                  <a:lnTo>
                    <a:pt x="446" y="200"/>
                  </a:lnTo>
                  <a:lnTo>
                    <a:pt x="445" y="201"/>
                  </a:lnTo>
                  <a:lnTo>
                    <a:pt x="446" y="201"/>
                  </a:lnTo>
                  <a:lnTo>
                    <a:pt x="444" y="203"/>
                  </a:lnTo>
                  <a:lnTo>
                    <a:pt x="444" y="203"/>
                  </a:lnTo>
                  <a:lnTo>
                    <a:pt x="444" y="204"/>
                  </a:lnTo>
                  <a:lnTo>
                    <a:pt x="443" y="204"/>
                  </a:lnTo>
                  <a:lnTo>
                    <a:pt x="443" y="204"/>
                  </a:lnTo>
                  <a:lnTo>
                    <a:pt x="443" y="204"/>
                  </a:lnTo>
                  <a:lnTo>
                    <a:pt x="442" y="205"/>
                  </a:lnTo>
                  <a:lnTo>
                    <a:pt x="441" y="204"/>
                  </a:lnTo>
                  <a:lnTo>
                    <a:pt x="440" y="204"/>
                  </a:lnTo>
                  <a:lnTo>
                    <a:pt x="440" y="205"/>
                  </a:lnTo>
                  <a:lnTo>
                    <a:pt x="439" y="205"/>
                  </a:lnTo>
                  <a:lnTo>
                    <a:pt x="437" y="205"/>
                  </a:lnTo>
                  <a:lnTo>
                    <a:pt x="437" y="204"/>
                  </a:lnTo>
                  <a:lnTo>
                    <a:pt x="437" y="204"/>
                  </a:lnTo>
                  <a:lnTo>
                    <a:pt x="437" y="204"/>
                  </a:lnTo>
                  <a:lnTo>
                    <a:pt x="438" y="203"/>
                  </a:lnTo>
                  <a:lnTo>
                    <a:pt x="438" y="203"/>
                  </a:lnTo>
                  <a:lnTo>
                    <a:pt x="437" y="202"/>
                  </a:lnTo>
                  <a:lnTo>
                    <a:pt x="437" y="202"/>
                  </a:lnTo>
                  <a:lnTo>
                    <a:pt x="436" y="201"/>
                  </a:lnTo>
                  <a:lnTo>
                    <a:pt x="435" y="201"/>
                  </a:lnTo>
                  <a:lnTo>
                    <a:pt x="435" y="200"/>
                  </a:lnTo>
                  <a:lnTo>
                    <a:pt x="435" y="200"/>
                  </a:lnTo>
                  <a:lnTo>
                    <a:pt x="435" y="200"/>
                  </a:lnTo>
                  <a:lnTo>
                    <a:pt x="435" y="200"/>
                  </a:lnTo>
                  <a:lnTo>
                    <a:pt x="435" y="200"/>
                  </a:lnTo>
                  <a:lnTo>
                    <a:pt x="435" y="200"/>
                  </a:lnTo>
                  <a:lnTo>
                    <a:pt x="434" y="200"/>
                  </a:lnTo>
                  <a:lnTo>
                    <a:pt x="434" y="200"/>
                  </a:lnTo>
                  <a:lnTo>
                    <a:pt x="434" y="200"/>
                  </a:lnTo>
                  <a:lnTo>
                    <a:pt x="434" y="201"/>
                  </a:lnTo>
                  <a:lnTo>
                    <a:pt x="434" y="201"/>
                  </a:lnTo>
                  <a:lnTo>
                    <a:pt x="435" y="201"/>
                  </a:lnTo>
                  <a:lnTo>
                    <a:pt x="435" y="202"/>
                  </a:lnTo>
                  <a:lnTo>
                    <a:pt x="435" y="203"/>
                  </a:lnTo>
                  <a:lnTo>
                    <a:pt x="435" y="203"/>
                  </a:lnTo>
                  <a:lnTo>
                    <a:pt x="434" y="203"/>
                  </a:lnTo>
                  <a:lnTo>
                    <a:pt x="433" y="204"/>
                  </a:lnTo>
                  <a:lnTo>
                    <a:pt x="433" y="204"/>
                  </a:lnTo>
                  <a:lnTo>
                    <a:pt x="432" y="203"/>
                  </a:lnTo>
                  <a:lnTo>
                    <a:pt x="433" y="203"/>
                  </a:lnTo>
                  <a:lnTo>
                    <a:pt x="433" y="202"/>
                  </a:lnTo>
                  <a:lnTo>
                    <a:pt x="432" y="202"/>
                  </a:lnTo>
                  <a:lnTo>
                    <a:pt x="432" y="202"/>
                  </a:lnTo>
                  <a:lnTo>
                    <a:pt x="432" y="202"/>
                  </a:lnTo>
                  <a:lnTo>
                    <a:pt x="432" y="202"/>
                  </a:lnTo>
                  <a:lnTo>
                    <a:pt x="432" y="203"/>
                  </a:lnTo>
                  <a:lnTo>
                    <a:pt x="432" y="203"/>
                  </a:lnTo>
                  <a:lnTo>
                    <a:pt x="431" y="203"/>
                  </a:lnTo>
                  <a:lnTo>
                    <a:pt x="431" y="203"/>
                  </a:lnTo>
                  <a:lnTo>
                    <a:pt x="431" y="202"/>
                  </a:lnTo>
                  <a:lnTo>
                    <a:pt x="430" y="202"/>
                  </a:lnTo>
                  <a:lnTo>
                    <a:pt x="430" y="203"/>
                  </a:lnTo>
                  <a:lnTo>
                    <a:pt x="429" y="203"/>
                  </a:lnTo>
                  <a:lnTo>
                    <a:pt x="429" y="204"/>
                  </a:lnTo>
                  <a:lnTo>
                    <a:pt x="429" y="204"/>
                  </a:lnTo>
                  <a:lnTo>
                    <a:pt x="428" y="204"/>
                  </a:lnTo>
                  <a:lnTo>
                    <a:pt x="428" y="205"/>
                  </a:lnTo>
                  <a:lnTo>
                    <a:pt x="429" y="205"/>
                  </a:lnTo>
                  <a:lnTo>
                    <a:pt x="429" y="205"/>
                  </a:lnTo>
                  <a:lnTo>
                    <a:pt x="428" y="205"/>
                  </a:lnTo>
                  <a:lnTo>
                    <a:pt x="427" y="205"/>
                  </a:lnTo>
                  <a:lnTo>
                    <a:pt x="427" y="205"/>
                  </a:lnTo>
                  <a:lnTo>
                    <a:pt x="426" y="206"/>
                  </a:lnTo>
                  <a:lnTo>
                    <a:pt x="426" y="207"/>
                  </a:lnTo>
                  <a:lnTo>
                    <a:pt x="427" y="207"/>
                  </a:lnTo>
                  <a:lnTo>
                    <a:pt x="428" y="205"/>
                  </a:lnTo>
                  <a:lnTo>
                    <a:pt x="429" y="206"/>
                  </a:lnTo>
                  <a:lnTo>
                    <a:pt x="429" y="207"/>
                  </a:lnTo>
                  <a:lnTo>
                    <a:pt x="428" y="207"/>
                  </a:lnTo>
                  <a:lnTo>
                    <a:pt x="427" y="208"/>
                  </a:lnTo>
                  <a:lnTo>
                    <a:pt x="427" y="208"/>
                  </a:lnTo>
                  <a:lnTo>
                    <a:pt x="426" y="209"/>
                  </a:lnTo>
                  <a:lnTo>
                    <a:pt x="426" y="209"/>
                  </a:lnTo>
                  <a:lnTo>
                    <a:pt x="426" y="210"/>
                  </a:lnTo>
                  <a:lnTo>
                    <a:pt x="425" y="210"/>
                  </a:lnTo>
                  <a:lnTo>
                    <a:pt x="425" y="210"/>
                  </a:lnTo>
                  <a:lnTo>
                    <a:pt x="426" y="210"/>
                  </a:lnTo>
                  <a:lnTo>
                    <a:pt x="426" y="209"/>
                  </a:lnTo>
                  <a:lnTo>
                    <a:pt x="425" y="209"/>
                  </a:lnTo>
                  <a:lnTo>
                    <a:pt x="425" y="209"/>
                  </a:lnTo>
                  <a:lnTo>
                    <a:pt x="425" y="209"/>
                  </a:lnTo>
                  <a:lnTo>
                    <a:pt x="424" y="209"/>
                  </a:lnTo>
                  <a:lnTo>
                    <a:pt x="423" y="209"/>
                  </a:lnTo>
                  <a:lnTo>
                    <a:pt x="423" y="209"/>
                  </a:lnTo>
                  <a:lnTo>
                    <a:pt x="422" y="209"/>
                  </a:lnTo>
                  <a:lnTo>
                    <a:pt x="422" y="209"/>
                  </a:lnTo>
                  <a:lnTo>
                    <a:pt x="421" y="209"/>
                  </a:lnTo>
                  <a:lnTo>
                    <a:pt x="421" y="209"/>
                  </a:lnTo>
                  <a:lnTo>
                    <a:pt x="420" y="209"/>
                  </a:lnTo>
                  <a:lnTo>
                    <a:pt x="420" y="210"/>
                  </a:lnTo>
                  <a:lnTo>
                    <a:pt x="420" y="209"/>
                  </a:lnTo>
                  <a:lnTo>
                    <a:pt x="419" y="209"/>
                  </a:lnTo>
                  <a:lnTo>
                    <a:pt x="419" y="210"/>
                  </a:lnTo>
                  <a:lnTo>
                    <a:pt x="419" y="210"/>
                  </a:lnTo>
                  <a:lnTo>
                    <a:pt x="419" y="210"/>
                  </a:lnTo>
                  <a:lnTo>
                    <a:pt x="418" y="210"/>
                  </a:lnTo>
                  <a:lnTo>
                    <a:pt x="418" y="210"/>
                  </a:lnTo>
                  <a:lnTo>
                    <a:pt x="417" y="209"/>
                  </a:lnTo>
                  <a:lnTo>
                    <a:pt x="416" y="210"/>
                  </a:lnTo>
                  <a:lnTo>
                    <a:pt x="415" y="209"/>
                  </a:lnTo>
                  <a:lnTo>
                    <a:pt x="414" y="209"/>
                  </a:lnTo>
                  <a:lnTo>
                    <a:pt x="413" y="210"/>
                  </a:lnTo>
                  <a:lnTo>
                    <a:pt x="413" y="210"/>
                  </a:lnTo>
                  <a:lnTo>
                    <a:pt x="413" y="210"/>
                  </a:lnTo>
                  <a:lnTo>
                    <a:pt x="414" y="210"/>
                  </a:lnTo>
                  <a:lnTo>
                    <a:pt x="414" y="210"/>
                  </a:lnTo>
                  <a:lnTo>
                    <a:pt x="415" y="210"/>
                  </a:lnTo>
                  <a:lnTo>
                    <a:pt x="416" y="211"/>
                  </a:lnTo>
                  <a:lnTo>
                    <a:pt x="417" y="211"/>
                  </a:lnTo>
                  <a:lnTo>
                    <a:pt x="417" y="212"/>
                  </a:lnTo>
                  <a:lnTo>
                    <a:pt x="417" y="212"/>
                  </a:lnTo>
                  <a:lnTo>
                    <a:pt x="417" y="213"/>
                  </a:lnTo>
                  <a:lnTo>
                    <a:pt x="417" y="213"/>
                  </a:lnTo>
                  <a:lnTo>
                    <a:pt x="417" y="213"/>
                  </a:lnTo>
                  <a:lnTo>
                    <a:pt x="417" y="213"/>
                  </a:lnTo>
                  <a:lnTo>
                    <a:pt x="418" y="213"/>
                  </a:lnTo>
                  <a:lnTo>
                    <a:pt x="418" y="214"/>
                  </a:lnTo>
                  <a:lnTo>
                    <a:pt x="419" y="214"/>
                  </a:lnTo>
                  <a:lnTo>
                    <a:pt x="419" y="214"/>
                  </a:lnTo>
                  <a:lnTo>
                    <a:pt x="419" y="214"/>
                  </a:lnTo>
                  <a:lnTo>
                    <a:pt x="420" y="215"/>
                  </a:lnTo>
                  <a:lnTo>
                    <a:pt x="421" y="215"/>
                  </a:lnTo>
                  <a:lnTo>
                    <a:pt x="421" y="215"/>
                  </a:lnTo>
                  <a:lnTo>
                    <a:pt x="422" y="216"/>
                  </a:lnTo>
                  <a:lnTo>
                    <a:pt x="422" y="215"/>
                  </a:lnTo>
                  <a:lnTo>
                    <a:pt x="424" y="215"/>
                  </a:lnTo>
                  <a:lnTo>
                    <a:pt x="424" y="216"/>
                  </a:lnTo>
                  <a:lnTo>
                    <a:pt x="425" y="216"/>
                  </a:lnTo>
                  <a:lnTo>
                    <a:pt x="425" y="216"/>
                  </a:lnTo>
                  <a:lnTo>
                    <a:pt x="425" y="215"/>
                  </a:lnTo>
                  <a:lnTo>
                    <a:pt x="426" y="215"/>
                  </a:lnTo>
                  <a:lnTo>
                    <a:pt x="426" y="216"/>
                  </a:lnTo>
                  <a:lnTo>
                    <a:pt x="425" y="216"/>
                  </a:lnTo>
                  <a:lnTo>
                    <a:pt x="425" y="216"/>
                  </a:lnTo>
                  <a:lnTo>
                    <a:pt x="426" y="217"/>
                  </a:lnTo>
                  <a:lnTo>
                    <a:pt x="426" y="217"/>
                  </a:lnTo>
                  <a:lnTo>
                    <a:pt x="426" y="217"/>
                  </a:lnTo>
                  <a:lnTo>
                    <a:pt x="426" y="217"/>
                  </a:lnTo>
                  <a:lnTo>
                    <a:pt x="426" y="217"/>
                  </a:lnTo>
                  <a:lnTo>
                    <a:pt x="426" y="218"/>
                  </a:lnTo>
                  <a:lnTo>
                    <a:pt x="426" y="218"/>
                  </a:lnTo>
                  <a:lnTo>
                    <a:pt x="426" y="218"/>
                  </a:lnTo>
                  <a:lnTo>
                    <a:pt x="427" y="218"/>
                  </a:lnTo>
                  <a:lnTo>
                    <a:pt x="427" y="218"/>
                  </a:lnTo>
                  <a:lnTo>
                    <a:pt x="428" y="218"/>
                  </a:lnTo>
                  <a:lnTo>
                    <a:pt x="428" y="218"/>
                  </a:lnTo>
                  <a:lnTo>
                    <a:pt x="427" y="218"/>
                  </a:lnTo>
                  <a:lnTo>
                    <a:pt x="428" y="218"/>
                  </a:lnTo>
                  <a:lnTo>
                    <a:pt x="428" y="218"/>
                  </a:lnTo>
                  <a:lnTo>
                    <a:pt x="429" y="218"/>
                  </a:lnTo>
                  <a:lnTo>
                    <a:pt x="428" y="218"/>
                  </a:lnTo>
                  <a:lnTo>
                    <a:pt x="428" y="217"/>
                  </a:lnTo>
                  <a:lnTo>
                    <a:pt x="428" y="216"/>
                  </a:lnTo>
                  <a:lnTo>
                    <a:pt x="428" y="216"/>
                  </a:lnTo>
                  <a:lnTo>
                    <a:pt x="428" y="216"/>
                  </a:lnTo>
                  <a:lnTo>
                    <a:pt x="429" y="216"/>
                  </a:lnTo>
                  <a:lnTo>
                    <a:pt x="430" y="216"/>
                  </a:lnTo>
                  <a:lnTo>
                    <a:pt x="430" y="216"/>
                  </a:lnTo>
                  <a:lnTo>
                    <a:pt x="430" y="216"/>
                  </a:lnTo>
                  <a:lnTo>
                    <a:pt x="430" y="217"/>
                  </a:lnTo>
                  <a:lnTo>
                    <a:pt x="430" y="217"/>
                  </a:lnTo>
                  <a:lnTo>
                    <a:pt x="430" y="218"/>
                  </a:lnTo>
                  <a:lnTo>
                    <a:pt x="430" y="218"/>
                  </a:lnTo>
                  <a:lnTo>
                    <a:pt x="429" y="218"/>
                  </a:lnTo>
                  <a:lnTo>
                    <a:pt x="429" y="219"/>
                  </a:lnTo>
                  <a:lnTo>
                    <a:pt x="429" y="219"/>
                  </a:lnTo>
                  <a:lnTo>
                    <a:pt x="430" y="219"/>
                  </a:lnTo>
                  <a:lnTo>
                    <a:pt x="430" y="218"/>
                  </a:lnTo>
                  <a:lnTo>
                    <a:pt x="430" y="218"/>
                  </a:lnTo>
                  <a:lnTo>
                    <a:pt x="430" y="218"/>
                  </a:lnTo>
                  <a:lnTo>
                    <a:pt x="431" y="218"/>
                  </a:lnTo>
                  <a:lnTo>
                    <a:pt x="431" y="217"/>
                  </a:lnTo>
                  <a:lnTo>
                    <a:pt x="431" y="217"/>
                  </a:lnTo>
                  <a:lnTo>
                    <a:pt x="431" y="216"/>
                  </a:lnTo>
                  <a:lnTo>
                    <a:pt x="431" y="216"/>
                  </a:lnTo>
                  <a:lnTo>
                    <a:pt x="432" y="215"/>
                  </a:lnTo>
                  <a:lnTo>
                    <a:pt x="431" y="214"/>
                  </a:lnTo>
                  <a:lnTo>
                    <a:pt x="431" y="214"/>
                  </a:lnTo>
                  <a:lnTo>
                    <a:pt x="433" y="213"/>
                  </a:lnTo>
                  <a:lnTo>
                    <a:pt x="433" y="214"/>
                  </a:lnTo>
                  <a:lnTo>
                    <a:pt x="434" y="214"/>
                  </a:lnTo>
                  <a:lnTo>
                    <a:pt x="434" y="214"/>
                  </a:lnTo>
                  <a:lnTo>
                    <a:pt x="435" y="215"/>
                  </a:lnTo>
                  <a:lnTo>
                    <a:pt x="435" y="215"/>
                  </a:lnTo>
                  <a:lnTo>
                    <a:pt x="435" y="215"/>
                  </a:lnTo>
                  <a:lnTo>
                    <a:pt x="435" y="216"/>
                  </a:lnTo>
                  <a:lnTo>
                    <a:pt x="435" y="216"/>
                  </a:lnTo>
                  <a:lnTo>
                    <a:pt x="435" y="217"/>
                  </a:lnTo>
                  <a:lnTo>
                    <a:pt x="435" y="217"/>
                  </a:lnTo>
                  <a:lnTo>
                    <a:pt x="436" y="217"/>
                  </a:lnTo>
                  <a:lnTo>
                    <a:pt x="436" y="218"/>
                  </a:lnTo>
                  <a:lnTo>
                    <a:pt x="436" y="218"/>
                  </a:lnTo>
                  <a:lnTo>
                    <a:pt x="436" y="218"/>
                  </a:lnTo>
                  <a:lnTo>
                    <a:pt x="437" y="219"/>
                  </a:lnTo>
                  <a:lnTo>
                    <a:pt x="437" y="219"/>
                  </a:lnTo>
                  <a:lnTo>
                    <a:pt x="437" y="219"/>
                  </a:lnTo>
                  <a:lnTo>
                    <a:pt x="438" y="219"/>
                  </a:lnTo>
                  <a:lnTo>
                    <a:pt x="438" y="218"/>
                  </a:lnTo>
                  <a:lnTo>
                    <a:pt x="439" y="218"/>
                  </a:lnTo>
                  <a:lnTo>
                    <a:pt x="439" y="217"/>
                  </a:lnTo>
                  <a:lnTo>
                    <a:pt x="439" y="216"/>
                  </a:lnTo>
                  <a:lnTo>
                    <a:pt x="439" y="215"/>
                  </a:lnTo>
                  <a:lnTo>
                    <a:pt x="440" y="215"/>
                  </a:lnTo>
                  <a:lnTo>
                    <a:pt x="441" y="214"/>
                  </a:lnTo>
                  <a:lnTo>
                    <a:pt x="442" y="214"/>
                  </a:lnTo>
                  <a:lnTo>
                    <a:pt x="442" y="215"/>
                  </a:lnTo>
                  <a:lnTo>
                    <a:pt x="442" y="216"/>
                  </a:lnTo>
                  <a:lnTo>
                    <a:pt x="441" y="216"/>
                  </a:lnTo>
                  <a:lnTo>
                    <a:pt x="441" y="217"/>
                  </a:lnTo>
                  <a:lnTo>
                    <a:pt x="441" y="217"/>
                  </a:lnTo>
                  <a:lnTo>
                    <a:pt x="441" y="217"/>
                  </a:lnTo>
                  <a:lnTo>
                    <a:pt x="440" y="217"/>
                  </a:lnTo>
                  <a:lnTo>
                    <a:pt x="440" y="217"/>
                  </a:lnTo>
                  <a:lnTo>
                    <a:pt x="441" y="217"/>
                  </a:lnTo>
                  <a:lnTo>
                    <a:pt x="441" y="218"/>
                  </a:lnTo>
                  <a:lnTo>
                    <a:pt x="441" y="218"/>
                  </a:lnTo>
                  <a:lnTo>
                    <a:pt x="441" y="218"/>
                  </a:lnTo>
                  <a:lnTo>
                    <a:pt x="441" y="218"/>
                  </a:lnTo>
                  <a:lnTo>
                    <a:pt x="441" y="217"/>
                  </a:lnTo>
                  <a:lnTo>
                    <a:pt x="442" y="218"/>
                  </a:lnTo>
                  <a:lnTo>
                    <a:pt x="443" y="217"/>
                  </a:lnTo>
                  <a:lnTo>
                    <a:pt x="443" y="218"/>
                  </a:lnTo>
                  <a:lnTo>
                    <a:pt x="443" y="217"/>
                  </a:lnTo>
                  <a:lnTo>
                    <a:pt x="443" y="217"/>
                  </a:lnTo>
                  <a:lnTo>
                    <a:pt x="444" y="217"/>
                  </a:lnTo>
                  <a:lnTo>
                    <a:pt x="444" y="216"/>
                  </a:lnTo>
                  <a:lnTo>
                    <a:pt x="444" y="216"/>
                  </a:lnTo>
                  <a:lnTo>
                    <a:pt x="444" y="216"/>
                  </a:lnTo>
                  <a:lnTo>
                    <a:pt x="444" y="215"/>
                  </a:lnTo>
                  <a:lnTo>
                    <a:pt x="443" y="216"/>
                  </a:lnTo>
                  <a:lnTo>
                    <a:pt x="443" y="215"/>
                  </a:lnTo>
                  <a:lnTo>
                    <a:pt x="443" y="215"/>
                  </a:lnTo>
                  <a:lnTo>
                    <a:pt x="443" y="215"/>
                  </a:lnTo>
                  <a:lnTo>
                    <a:pt x="443" y="215"/>
                  </a:lnTo>
                  <a:lnTo>
                    <a:pt x="443" y="215"/>
                  </a:lnTo>
                  <a:lnTo>
                    <a:pt x="443" y="214"/>
                  </a:lnTo>
                  <a:lnTo>
                    <a:pt x="442" y="214"/>
                  </a:lnTo>
                  <a:lnTo>
                    <a:pt x="442" y="213"/>
                  </a:lnTo>
                  <a:lnTo>
                    <a:pt x="441" y="213"/>
                  </a:lnTo>
                  <a:lnTo>
                    <a:pt x="441" y="212"/>
                  </a:lnTo>
                  <a:lnTo>
                    <a:pt x="441" y="211"/>
                  </a:lnTo>
                  <a:lnTo>
                    <a:pt x="441" y="210"/>
                  </a:lnTo>
                  <a:lnTo>
                    <a:pt x="441" y="208"/>
                  </a:lnTo>
                  <a:lnTo>
                    <a:pt x="441" y="207"/>
                  </a:lnTo>
                  <a:lnTo>
                    <a:pt x="442" y="208"/>
                  </a:lnTo>
                  <a:lnTo>
                    <a:pt x="443" y="208"/>
                  </a:lnTo>
                  <a:lnTo>
                    <a:pt x="443" y="208"/>
                  </a:lnTo>
                  <a:lnTo>
                    <a:pt x="444" y="208"/>
                  </a:lnTo>
                  <a:lnTo>
                    <a:pt x="445" y="207"/>
                  </a:lnTo>
                  <a:lnTo>
                    <a:pt x="445" y="207"/>
                  </a:lnTo>
                  <a:lnTo>
                    <a:pt x="446" y="207"/>
                  </a:lnTo>
                  <a:lnTo>
                    <a:pt x="446" y="207"/>
                  </a:lnTo>
                  <a:lnTo>
                    <a:pt x="446" y="207"/>
                  </a:lnTo>
                  <a:lnTo>
                    <a:pt x="446" y="208"/>
                  </a:lnTo>
                  <a:lnTo>
                    <a:pt x="447" y="208"/>
                  </a:lnTo>
                  <a:lnTo>
                    <a:pt x="447" y="209"/>
                  </a:lnTo>
                  <a:lnTo>
                    <a:pt x="446" y="209"/>
                  </a:lnTo>
                  <a:lnTo>
                    <a:pt x="446" y="209"/>
                  </a:lnTo>
                  <a:lnTo>
                    <a:pt x="445" y="209"/>
                  </a:lnTo>
                  <a:lnTo>
                    <a:pt x="444" y="209"/>
                  </a:lnTo>
                  <a:lnTo>
                    <a:pt x="445" y="212"/>
                  </a:lnTo>
                  <a:lnTo>
                    <a:pt x="446" y="213"/>
                  </a:lnTo>
                  <a:lnTo>
                    <a:pt x="446" y="213"/>
                  </a:lnTo>
                  <a:lnTo>
                    <a:pt x="448" y="214"/>
                  </a:lnTo>
                  <a:lnTo>
                    <a:pt x="448" y="214"/>
                  </a:lnTo>
                  <a:lnTo>
                    <a:pt x="449" y="215"/>
                  </a:lnTo>
                  <a:lnTo>
                    <a:pt x="449" y="216"/>
                  </a:lnTo>
                  <a:lnTo>
                    <a:pt x="450" y="216"/>
                  </a:lnTo>
                  <a:lnTo>
                    <a:pt x="450" y="217"/>
                  </a:lnTo>
                  <a:lnTo>
                    <a:pt x="451" y="217"/>
                  </a:lnTo>
                  <a:lnTo>
                    <a:pt x="452" y="217"/>
                  </a:lnTo>
                  <a:lnTo>
                    <a:pt x="452" y="218"/>
                  </a:lnTo>
                  <a:lnTo>
                    <a:pt x="452" y="218"/>
                  </a:lnTo>
                  <a:lnTo>
                    <a:pt x="452" y="218"/>
                  </a:lnTo>
                  <a:lnTo>
                    <a:pt x="452" y="219"/>
                  </a:lnTo>
                  <a:lnTo>
                    <a:pt x="452" y="220"/>
                  </a:lnTo>
                  <a:lnTo>
                    <a:pt x="452" y="220"/>
                  </a:lnTo>
                  <a:lnTo>
                    <a:pt x="452" y="221"/>
                  </a:lnTo>
                  <a:lnTo>
                    <a:pt x="452" y="221"/>
                  </a:lnTo>
                  <a:lnTo>
                    <a:pt x="452" y="222"/>
                  </a:lnTo>
                  <a:lnTo>
                    <a:pt x="452" y="222"/>
                  </a:lnTo>
                  <a:lnTo>
                    <a:pt x="452" y="222"/>
                  </a:lnTo>
                  <a:lnTo>
                    <a:pt x="452" y="223"/>
                  </a:lnTo>
                  <a:lnTo>
                    <a:pt x="452" y="223"/>
                  </a:lnTo>
                  <a:lnTo>
                    <a:pt x="452" y="223"/>
                  </a:lnTo>
                  <a:lnTo>
                    <a:pt x="452" y="223"/>
                  </a:lnTo>
                  <a:lnTo>
                    <a:pt x="452" y="223"/>
                  </a:lnTo>
                  <a:lnTo>
                    <a:pt x="454" y="223"/>
                  </a:lnTo>
                  <a:lnTo>
                    <a:pt x="455" y="223"/>
                  </a:lnTo>
                  <a:lnTo>
                    <a:pt x="455" y="223"/>
                  </a:lnTo>
                  <a:lnTo>
                    <a:pt x="456" y="223"/>
                  </a:lnTo>
                  <a:lnTo>
                    <a:pt x="460" y="223"/>
                  </a:lnTo>
                  <a:lnTo>
                    <a:pt x="461" y="224"/>
                  </a:lnTo>
                  <a:lnTo>
                    <a:pt x="461" y="225"/>
                  </a:lnTo>
                  <a:lnTo>
                    <a:pt x="461" y="225"/>
                  </a:lnTo>
                  <a:lnTo>
                    <a:pt x="461" y="225"/>
                  </a:lnTo>
                  <a:lnTo>
                    <a:pt x="461" y="225"/>
                  </a:lnTo>
                  <a:lnTo>
                    <a:pt x="461" y="225"/>
                  </a:lnTo>
                  <a:lnTo>
                    <a:pt x="461" y="225"/>
                  </a:lnTo>
                  <a:lnTo>
                    <a:pt x="462" y="225"/>
                  </a:lnTo>
                  <a:lnTo>
                    <a:pt x="462" y="225"/>
                  </a:lnTo>
                  <a:lnTo>
                    <a:pt x="463" y="225"/>
                  </a:lnTo>
                  <a:lnTo>
                    <a:pt x="463" y="225"/>
                  </a:lnTo>
                  <a:lnTo>
                    <a:pt x="464" y="225"/>
                  </a:lnTo>
                  <a:lnTo>
                    <a:pt x="464" y="226"/>
                  </a:lnTo>
                  <a:lnTo>
                    <a:pt x="466" y="225"/>
                  </a:lnTo>
                  <a:lnTo>
                    <a:pt x="467" y="225"/>
                  </a:lnTo>
                  <a:lnTo>
                    <a:pt x="468" y="225"/>
                  </a:lnTo>
                  <a:lnTo>
                    <a:pt x="469" y="225"/>
                  </a:lnTo>
                  <a:lnTo>
                    <a:pt x="471" y="226"/>
                  </a:lnTo>
                  <a:lnTo>
                    <a:pt x="472" y="226"/>
                  </a:lnTo>
                  <a:lnTo>
                    <a:pt x="473" y="227"/>
                  </a:lnTo>
                  <a:lnTo>
                    <a:pt x="474" y="228"/>
                  </a:lnTo>
                  <a:lnTo>
                    <a:pt x="474" y="228"/>
                  </a:lnTo>
                  <a:lnTo>
                    <a:pt x="474" y="228"/>
                  </a:lnTo>
                  <a:lnTo>
                    <a:pt x="474" y="230"/>
                  </a:lnTo>
                  <a:lnTo>
                    <a:pt x="474" y="230"/>
                  </a:lnTo>
                  <a:lnTo>
                    <a:pt x="474" y="230"/>
                  </a:lnTo>
                  <a:lnTo>
                    <a:pt x="474" y="230"/>
                  </a:lnTo>
                  <a:lnTo>
                    <a:pt x="474" y="229"/>
                  </a:lnTo>
                  <a:lnTo>
                    <a:pt x="475" y="228"/>
                  </a:lnTo>
                  <a:lnTo>
                    <a:pt x="475" y="228"/>
                  </a:lnTo>
                  <a:lnTo>
                    <a:pt x="476" y="228"/>
                  </a:lnTo>
                  <a:lnTo>
                    <a:pt x="477" y="228"/>
                  </a:lnTo>
                  <a:lnTo>
                    <a:pt x="478" y="228"/>
                  </a:lnTo>
                  <a:lnTo>
                    <a:pt x="478" y="228"/>
                  </a:lnTo>
                  <a:lnTo>
                    <a:pt x="478" y="227"/>
                  </a:lnTo>
                  <a:lnTo>
                    <a:pt x="479" y="228"/>
                  </a:lnTo>
                  <a:lnTo>
                    <a:pt x="480" y="227"/>
                  </a:lnTo>
                  <a:lnTo>
                    <a:pt x="481" y="227"/>
                  </a:lnTo>
                  <a:lnTo>
                    <a:pt x="483" y="227"/>
                  </a:lnTo>
                  <a:lnTo>
                    <a:pt x="484" y="228"/>
                  </a:lnTo>
                  <a:lnTo>
                    <a:pt x="485" y="228"/>
                  </a:lnTo>
                  <a:lnTo>
                    <a:pt x="486" y="227"/>
                  </a:lnTo>
                  <a:lnTo>
                    <a:pt x="487" y="227"/>
                  </a:lnTo>
                  <a:lnTo>
                    <a:pt x="488" y="227"/>
                  </a:lnTo>
                  <a:lnTo>
                    <a:pt x="489" y="227"/>
                  </a:lnTo>
                  <a:lnTo>
                    <a:pt x="490" y="227"/>
                  </a:lnTo>
                  <a:lnTo>
                    <a:pt x="490" y="227"/>
                  </a:lnTo>
                  <a:lnTo>
                    <a:pt x="491" y="227"/>
                  </a:lnTo>
                  <a:lnTo>
                    <a:pt x="491" y="226"/>
                  </a:lnTo>
                  <a:lnTo>
                    <a:pt x="493" y="226"/>
                  </a:lnTo>
                  <a:lnTo>
                    <a:pt x="494" y="225"/>
                  </a:lnTo>
                  <a:lnTo>
                    <a:pt x="495" y="224"/>
                  </a:lnTo>
                  <a:lnTo>
                    <a:pt x="495" y="223"/>
                  </a:lnTo>
                  <a:lnTo>
                    <a:pt x="495" y="222"/>
                  </a:lnTo>
                  <a:lnTo>
                    <a:pt x="496" y="222"/>
                  </a:lnTo>
                  <a:lnTo>
                    <a:pt x="496" y="222"/>
                  </a:lnTo>
                  <a:lnTo>
                    <a:pt x="501" y="222"/>
                  </a:lnTo>
                  <a:lnTo>
                    <a:pt x="502" y="222"/>
                  </a:lnTo>
                  <a:lnTo>
                    <a:pt x="503" y="222"/>
                  </a:lnTo>
                  <a:lnTo>
                    <a:pt x="503" y="221"/>
                  </a:lnTo>
                  <a:lnTo>
                    <a:pt x="504" y="222"/>
                  </a:lnTo>
                  <a:lnTo>
                    <a:pt x="507" y="222"/>
                  </a:lnTo>
                  <a:lnTo>
                    <a:pt x="508" y="222"/>
                  </a:lnTo>
                  <a:lnTo>
                    <a:pt x="508" y="221"/>
                  </a:lnTo>
                  <a:lnTo>
                    <a:pt x="508" y="221"/>
                  </a:lnTo>
                  <a:lnTo>
                    <a:pt x="508" y="221"/>
                  </a:lnTo>
                  <a:lnTo>
                    <a:pt x="508" y="220"/>
                  </a:lnTo>
                  <a:lnTo>
                    <a:pt x="511" y="221"/>
                  </a:lnTo>
                  <a:lnTo>
                    <a:pt x="513" y="220"/>
                  </a:lnTo>
                  <a:lnTo>
                    <a:pt x="514" y="220"/>
                  </a:lnTo>
                  <a:lnTo>
                    <a:pt x="515" y="220"/>
                  </a:lnTo>
                  <a:lnTo>
                    <a:pt x="517" y="220"/>
                  </a:lnTo>
                  <a:lnTo>
                    <a:pt x="519" y="220"/>
                  </a:lnTo>
                  <a:lnTo>
                    <a:pt x="519" y="220"/>
                  </a:lnTo>
                  <a:lnTo>
                    <a:pt x="520" y="220"/>
                  </a:lnTo>
                  <a:lnTo>
                    <a:pt x="521" y="219"/>
                  </a:lnTo>
                  <a:lnTo>
                    <a:pt x="523" y="219"/>
                  </a:lnTo>
                  <a:lnTo>
                    <a:pt x="524" y="218"/>
                  </a:lnTo>
                  <a:lnTo>
                    <a:pt x="526" y="218"/>
                  </a:lnTo>
                  <a:lnTo>
                    <a:pt x="530" y="218"/>
                  </a:lnTo>
                  <a:lnTo>
                    <a:pt x="532" y="219"/>
                  </a:lnTo>
                  <a:lnTo>
                    <a:pt x="532" y="219"/>
                  </a:lnTo>
                  <a:lnTo>
                    <a:pt x="538" y="219"/>
                  </a:lnTo>
                  <a:lnTo>
                    <a:pt x="539" y="218"/>
                  </a:lnTo>
                  <a:lnTo>
                    <a:pt x="539" y="218"/>
                  </a:lnTo>
                  <a:lnTo>
                    <a:pt x="539" y="218"/>
                  </a:lnTo>
                  <a:lnTo>
                    <a:pt x="539" y="218"/>
                  </a:lnTo>
                  <a:lnTo>
                    <a:pt x="542" y="218"/>
                  </a:lnTo>
                  <a:lnTo>
                    <a:pt x="542" y="218"/>
                  </a:lnTo>
                  <a:lnTo>
                    <a:pt x="543" y="218"/>
                  </a:lnTo>
                  <a:lnTo>
                    <a:pt x="543" y="218"/>
                  </a:lnTo>
                  <a:lnTo>
                    <a:pt x="544" y="218"/>
                  </a:lnTo>
                  <a:lnTo>
                    <a:pt x="544" y="218"/>
                  </a:lnTo>
                  <a:lnTo>
                    <a:pt x="545" y="218"/>
                  </a:lnTo>
                  <a:lnTo>
                    <a:pt x="545" y="218"/>
                  </a:lnTo>
                  <a:lnTo>
                    <a:pt x="546" y="218"/>
                  </a:lnTo>
                  <a:lnTo>
                    <a:pt x="547" y="218"/>
                  </a:lnTo>
                  <a:lnTo>
                    <a:pt x="547" y="218"/>
                  </a:lnTo>
                  <a:lnTo>
                    <a:pt x="547" y="217"/>
                  </a:lnTo>
                  <a:lnTo>
                    <a:pt x="549" y="217"/>
                  </a:lnTo>
                  <a:lnTo>
                    <a:pt x="549" y="217"/>
                  </a:lnTo>
                  <a:lnTo>
                    <a:pt x="550" y="217"/>
                  </a:lnTo>
                  <a:lnTo>
                    <a:pt x="550" y="217"/>
                  </a:lnTo>
                  <a:lnTo>
                    <a:pt x="550" y="216"/>
                  </a:lnTo>
                  <a:lnTo>
                    <a:pt x="551" y="217"/>
                  </a:lnTo>
                  <a:lnTo>
                    <a:pt x="552" y="217"/>
                  </a:lnTo>
                  <a:lnTo>
                    <a:pt x="552" y="217"/>
                  </a:lnTo>
                  <a:lnTo>
                    <a:pt x="553" y="217"/>
                  </a:lnTo>
                  <a:lnTo>
                    <a:pt x="554" y="217"/>
                  </a:lnTo>
                  <a:lnTo>
                    <a:pt x="555" y="217"/>
                  </a:lnTo>
                  <a:lnTo>
                    <a:pt x="555" y="216"/>
                  </a:lnTo>
                  <a:lnTo>
                    <a:pt x="555" y="216"/>
                  </a:lnTo>
                  <a:lnTo>
                    <a:pt x="555" y="215"/>
                  </a:lnTo>
                  <a:lnTo>
                    <a:pt x="556" y="215"/>
                  </a:lnTo>
                  <a:lnTo>
                    <a:pt x="558" y="215"/>
                  </a:lnTo>
                  <a:lnTo>
                    <a:pt x="559" y="215"/>
                  </a:lnTo>
                  <a:lnTo>
                    <a:pt x="560" y="215"/>
                  </a:lnTo>
                  <a:lnTo>
                    <a:pt x="560" y="215"/>
                  </a:lnTo>
                  <a:lnTo>
                    <a:pt x="561" y="215"/>
                  </a:lnTo>
                  <a:lnTo>
                    <a:pt x="562" y="215"/>
                  </a:lnTo>
                  <a:lnTo>
                    <a:pt x="562" y="215"/>
                  </a:lnTo>
                  <a:lnTo>
                    <a:pt x="563" y="214"/>
                  </a:lnTo>
                  <a:lnTo>
                    <a:pt x="563" y="215"/>
                  </a:lnTo>
                  <a:lnTo>
                    <a:pt x="564" y="216"/>
                  </a:lnTo>
                  <a:lnTo>
                    <a:pt x="565" y="216"/>
                  </a:lnTo>
                  <a:lnTo>
                    <a:pt x="565" y="216"/>
                  </a:lnTo>
                  <a:lnTo>
                    <a:pt x="565" y="217"/>
                  </a:lnTo>
                  <a:lnTo>
                    <a:pt x="565" y="218"/>
                  </a:lnTo>
                  <a:lnTo>
                    <a:pt x="565" y="218"/>
                  </a:lnTo>
                  <a:lnTo>
                    <a:pt x="566" y="218"/>
                  </a:lnTo>
                  <a:lnTo>
                    <a:pt x="566" y="218"/>
                  </a:lnTo>
                  <a:lnTo>
                    <a:pt x="566" y="219"/>
                  </a:lnTo>
                  <a:lnTo>
                    <a:pt x="566" y="220"/>
                  </a:lnTo>
                  <a:lnTo>
                    <a:pt x="566" y="222"/>
                  </a:lnTo>
                  <a:lnTo>
                    <a:pt x="566" y="222"/>
                  </a:lnTo>
                  <a:lnTo>
                    <a:pt x="566" y="224"/>
                  </a:lnTo>
                  <a:lnTo>
                    <a:pt x="565" y="224"/>
                  </a:lnTo>
                  <a:lnTo>
                    <a:pt x="565" y="225"/>
                  </a:lnTo>
                  <a:lnTo>
                    <a:pt x="565" y="225"/>
                  </a:lnTo>
                  <a:lnTo>
                    <a:pt x="565" y="225"/>
                  </a:lnTo>
                  <a:lnTo>
                    <a:pt x="565" y="226"/>
                  </a:lnTo>
                  <a:lnTo>
                    <a:pt x="565" y="226"/>
                  </a:lnTo>
                  <a:lnTo>
                    <a:pt x="565" y="226"/>
                  </a:lnTo>
                  <a:lnTo>
                    <a:pt x="565" y="226"/>
                  </a:lnTo>
                  <a:lnTo>
                    <a:pt x="565" y="226"/>
                  </a:lnTo>
                  <a:lnTo>
                    <a:pt x="565" y="226"/>
                  </a:lnTo>
                  <a:lnTo>
                    <a:pt x="565" y="226"/>
                  </a:lnTo>
                  <a:lnTo>
                    <a:pt x="565" y="227"/>
                  </a:lnTo>
                  <a:lnTo>
                    <a:pt x="565" y="227"/>
                  </a:lnTo>
                  <a:lnTo>
                    <a:pt x="565" y="227"/>
                  </a:lnTo>
                  <a:lnTo>
                    <a:pt x="565" y="228"/>
                  </a:lnTo>
                  <a:lnTo>
                    <a:pt x="564" y="230"/>
                  </a:lnTo>
                  <a:lnTo>
                    <a:pt x="563" y="231"/>
                  </a:lnTo>
                  <a:lnTo>
                    <a:pt x="562" y="231"/>
                  </a:lnTo>
                  <a:lnTo>
                    <a:pt x="561" y="232"/>
                  </a:lnTo>
                  <a:lnTo>
                    <a:pt x="562" y="232"/>
                  </a:lnTo>
                  <a:lnTo>
                    <a:pt x="561" y="232"/>
                  </a:lnTo>
                  <a:lnTo>
                    <a:pt x="562" y="233"/>
                  </a:lnTo>
                  <a:lnTo>
                    <a:pt x="562" y="233"/>
                  </a:lnTo>
                  <a:lnTo>
                    <a:pt x="561" y="232"/>
                  </a:lnTo>
                  <a:lnTo>
                    <a:pt x="561" y="233"/>
                  </a:lnTo>
                  <a:lnTo>
                    <a:pt x="560" y="233"/>
                  </a:lnTo>
                  <a:lnTo>
                    <a:pt x="560" y="233"/>
                  </a:lnTo>
                  <a:lnTo>
                    <a:pt x="560" y="234"/>
                  </a:lnTo>
                  <a:lnTo>
                    <a:pt x="560" y="232"/>
                  </a:lnTo>
                  <a:lnTo>
                    <a:pt x="559" y="233"/>
                  </a:lnTo>
                  <a:lnTo>
                    <a:pt x="557" y="233"/>
                  </a:lnTo>
                  <a:lnTo>
                    <a:pt x="556" y="232"/>
                  </a:lnTo>
                  <a:lnTo>
                    <a:pt x="556" y="232"/>
                  </a:lnTo>
                  <a:lnTo>
                    <a:pt x="556" y="232"/>
                  </a:lnTo>
                  <a:lnTo>
                    <a:pt x="555" y="232"/>
                  </a:lnTo>
                  <a:lnTo>
                    <a:pt x="554" y="232"/>
                  </a:lnTo>
                  <a:lnTo>
                    <a:pt x="553" y="233"/>
                  </a:lnTo>
                  <a:lnTo>
                    <a:pt x="553" y="233"/>
                  </a:lnTo>
                  <a:lnTo>
                    <a:pt x="552" y="235"/>
                  </a:lnTo>
                  <a:lnTo>
                    <a:pt x="552" y="235"/>
                  </a:lnTo>
                  <a:lnTo>
                    <a:pt x="552" y="235"/>
                  </a:lnTo>
                  <a:lnTo>
                    <a:pt x="553" y="235"/>
                  </a:lnTo>
                  <a:lnTo>
                    <a:pt x="553" y="236"/>
                  </a:lnTo>
                  <a:lnTo>
                    <a:pt x="554" y="238"/>
                  </a:lnTo>
                  <a:lnTo>
                    <a:pt x="554" y="240"/>
                  </a:lnTo>
                  <a:lnTo>
                    <a:pt x="554" y="241"/>
                  </a:lnTo>
                  <a:lnTo>
                    <a:pt x="555" y="243"/>
                  </a:lnTo>
                  <a:lnTo>
                    <a:pt x="555" y="244"/>
                  </a:lnTo>
                  <a:lnTo>
                    <a:pt x="556" y="245"/>
                  </a:lnTo>
                  <a:lnTo>
                    <a:pt x="556" y="246"/>
                  </a:lnTo>
                  <a:lnTo>
                    <a:pt x="556" y="247"/>
                  </a:lnTo>
                  <a:lnTo>
                    <a:pt x="556" y="247"/>
                  </a:lnTo>
                  <a:lnTo>
                    <a:pt x="556" y="249"/>
                  </a:lnTo>
                  <a:lnTo>
                    <a:pt x="557" y="251"/>
                  </a:lnTo>
                  <a:lnTo>
                    <a:pt x="558" y="252"/>
                  </a:lnTo>
                  <a:lnTo>
                    <a:pt x="558" y="253"/>
                  </a:lnTo>
                  <a:lnTo>
                    <a:pt x="559" y="257"/>
                  </a:lnTo>
                  <a:lnTo>
                    <a:pt x="559" y="261"/>
                  </a:lnTo>
                  <a:lnTo>
                    <a:pt x="559" y="269"/>
                  </a:lnTo>
                  <a:lnTo>
                    <a:pt x="560" y="269"/>
                  </a:lnTo>
                  <a:lnTo>
                    <a:pt x="559" y="271"/>
                  </a:lnTo>
                  <a:lnTo>
                    <a:pt x="560" y="274"/>
                  </a:lnTo>
                  <a:lnTo>
                    <a:pt x="559" y="274"/>
                  </a:lnTo>
                  <a:lnTo>
                    <a:pt x="559" y="274"/>
                  </a:lnTo>
                  <a:lnTo>
                    <a:pt x="559" y="275"/>
                  </a:lnTo>
                  <a:lnTo>
                    <a:pt x="558" y="276"/>
                  </a:lnTo>
                  <a:lnTo>
                    <a:pt x="558" y="277"/>
                  </a:lnTo>
                  <a:lnTo>
                    <a:pt x="557" y="278"/>
                  </a:lnTo>
                  <a:lnTo>
                    <a:pt x="556" y="279"/>
                  </a:lnTo>
                  <a:lnTo>
                    <a:pt x="556" y="279"/>
                  </a:lnTo>
                  <a:lnTo>
                    <a:pt x="556" y="279"/>
                  </a:lnTo>
                  <a:lnTo>
                    <a:pt x="556" y="280"/>
                  </a:lnTo>
                  <a:lnTo>
                    <a:pt x="556" y="281"/>
                  </a:lnTo>
                  <a:lnTo>
                    <a:pt x="554" y="283"/>
                  </a:lnTo>
                  <a:lnTo>
                    <a:pt x="552" y="283"/>
                  </a:lnTo>
                  <a:lnTo>
                    <a:pt x="551" y="284"/>
                  </a:lnTo>
                  <a:lnTo>
                    <a:pt x="551" y="283"/>
                  </a:lnTo>
                  <a:lnTo>
                    <a:pt x="549" y="284"/>
                  </a:lnTo>
                  <a:lnTo>
                    <a:pt x="549" y="287"/>
                  </a:lnTo>
                  <a:lnTo>
                    <a:pt x="548" y="287"/>
                  </a:lnTo>
                  <a:lnTo>
                    <a:pt x="548" y="286"/>
                  </a:lnTo>
                  <a:lnTo>
                    <a:pt x="547" y="287"/>
                  </a:lnTo>
                  <a:lnTo>
                    <a:pt x="547" y="287"/>
                  </a:lnTo>
                  <a:lnTo>
                    <a:pt x="547" y="287"/>
                  </a:lnTo>
                  <a:lnTo>
                    <a:pt x="547" y="287"/>
                  </a:lnTo>
                  <a:lnTo>
                    <a:pt x="546" y="286"/>
                  </a:lnTo>
                  <a:lnTo>
                    <a:pt x="546" y="286"/>
                  </a:lnTo>
                  <a:lnTo>
                    <a:pt x="545" y="287"/>
                  </a:lnTo>
                  <a:lnTo>
                    <a:pt x="544" y="287"/>
                  </a:lnTo>
                  <a:lnTo>
                    <a:pt x="544" y="287"/>
                  </a:lnTo>
                  <a:lnTo>
                    <a:pt x="545" y="288"/>
                  </a:lnTo>
                  <a:lnTo>
                    <a:pt x="544" y="288"/>
                  </a:lnTo>
                  <a:lnTo>
                    <a:pt x="544" y="289"/>
                  </a:lnTo>
                  <a:lnTo>
                    <a:pt x="545" y="289"/>
                  </a:lnTo>
                  <a:lnTo>
                    <a:pt x="546" y="289"/>
                  </a:lnTo>
                  <a:lnTo>
                    <a:pt x="546" y="290"/>
                  </a:lnTo>
                  <a:lnTo>
                    <a:pt x="544" y="290"/>
                  </a:lnTo>
                  <a:lnTo>
                    <a:pt x="544" y="289"/>
                  </a:lnTo>
                  <a:lnTo>
                    <a:pt x="542" y="289"/>
                  </a:lnTo>
                  <a:lnTo>
                    <a:pt x="541" y="289"/>
                  </a:lnTo>
                  <a:lnTo>
                    <a:pt x="541" y="290"/>
                  </a:lnTo>
                  <a:lnTo>
                    <a:pt x="540" y="290"/>
                  </a:lnTo>
                  <a:lnTo>
                    <a:pt x="539" y="291"/>
                  </a:lnTo>
                  <a:lnTo>
                    <a:pt x="539" y="291"/>
                  </a:lnTo>
                  <a:lnTo>
                    <a:pt x="539" y="291"/>
                  </a:lnTo>
                  <a:lnTo>
                    <a:pt x="539" y="291"/>
                  </a:lnTo>
                  <a:lnTo>
                    <a:pt x="537" y="291"/>
                  </a:lnTo>
                  <a:lnTo>
                    <a:pt x="537" y="291"/>
                  </a:lnTo>
                  <a:lnTo>
                    <a:pt x="537" y="291"/>
                  </a:lnTo>
                  <a:lnTo>
                    <a:pt x="536" y="292"/>
                  </a:lnTo>
                  <a:lnTo>
                    <a:pt x="536" y="292"/>
                  </a:lnTo>
                  <a:lnTo>
                    <a:pt x="536" y="292"/>
                  </a:lnTo>
                  <a:lnTo>
                    <a:pt x="534" y="292"/>
                  </a:lnTo>
                  <a:lnTo>
                    <a:pt x="534" y="292"/>
                  </a:lnTo>
                  <a:lnTo>
                    <a:pt x="531" y="292"/>
                  </a:lnTo>
                  <a:lnTo>
                    <a:pt x="529" y="293"/>
                  </a:lnTo>
                  <a:lnTo>
                    <a:pt x="528" y="293"/>
                  </a:lnTo>
                  <a:lnTo>
                    <a:pt x="528" y="293"/>
                  </a:lnTo>
                  <a:lnTo>
                    <a:pt x="526" y="294"/>
                  </a:lnTo>
                  <a:lnTo>
                    <a:pt x="526" y="294"/>
                  </a:lnTo>
                  <a:lnTo>
                    <a:pt x="526" y="295"/>
                  </a:lnTo>
                  <a:lnTo>
                    <a:pt x="526" y="295"/>
                  </a:lnTo>
                  <a:lnTo>
                    <a:pt x="526" y="296"/>
                  </a:lnTo>
                  <a:lnTo>
                    <a:pt x="526" y="296"/>
                  </a:lnTo>
                  <a:lnTo>
                    <a:pt x="526" y="296"/>
                  </a:lnTo>
                  <a:lnTo>
                    <a:pt x="526" y="297"/>
                  </a:lnTo>
                  <a:lnTo>
                    <a:pt x="525" y="297"/>
                  </a:lnTo>
                  <a:lnTo>
                    <a:pt x="523" y="297"/>
                  </a:lnTo>
                  <a:lnTo>
                    <a:pt x="523" y="298"/>
                  </a:lnTo>
                  <a:lnTo>
                    <a:pt x="522" y="298"/>
                  </a:lnTo>
                  <a:lnTo>
                    <a:pt x="523" y="298"/>
                  </a:lnTo>
                  <a:lnTo>
                    <a:pt x="523" y="298"/>
                  </a:lnTo>
                  <a:lnTo>
                    <a:pt x="524" y="299"/>
                  </a:lnTo>
                  <a:lnTo>
                    <a:pt x="522" y="299"/>
                  </a:lnTo>
                  <a:lnTo>
                    <a:pt x="522" y="299"/>
                  </a:lnTo>
                  <a:lnTo>
                    <a:pt x="521" y="299"/>
                  </a:lnTo>
                  <a:lnTo>
                    <a:pt x="521" y="299"/>
                  </a:lnTo>
                  <a:lnTo>
                    <a:pt x="519" y="300"/>
                  </a:lnTo>
                  <a:lnTo>
                    <a:pt x="517" y="300"/>
                  </a:lnTo>
                  <a:lnTo>
                    <a:pt x="511" y="300"/>
                  </a:lnTo>
                  <a:lnTo>
                    <a:pt x="509" y="301"/>
                  </a:lnTo>
                  <a:lnTo>
                    <a:pt x="508" y="301"/>
                  </a:lnTo>
                  <a:lnTo>
                    <a:pt x="506" y="301"/>
                  </a:lnTo>
                  <a:lnTo>
                    <a:pt x="505" y="302"/>
                  </a:lnTo>
                  <a:lnTo>
                    <a:pt x="504" y="302"/>
                  </a:lnTo>
                  <a:lnTo>
                    <a:pt x="503" y="303"/>
                  </a:lnTo>
                  <a:lnTo>
                    <a:pt x="503" y="303"/>
                  </a:lnTo>
                  <a:lnTo>
                    <a:pt x="502" y="304"/>
                  </a:lnTo>
                  <a:lnTo>
                    <a:pt x="501" y="304"/>
                  </a:lnTo>
                  <a:lnTo>
                    <a:pt x="500" y="304"/>
                  </a:lnTo>
                  <a:lnTo>
                    <a:pt x="498" y="306"/>
                  </a:lnTo>
                  <a:lnTo>
                    <a:pt x="498" y="306"/>
                  </a:lnTo>
                  <a:lnTo>
                    <a:pt x="497" y="307"/>
                  </a:lnTo>
                  <a:lnTo>
                    <a:pt x="496" y="308"/>
                  </a:lnTo>
                  <a:lnTo>
                    <a:pt x="495" y="309"/>
                  </a:lnTo>
                  <a:lnTo>
                    <a:pt x="495" y="309"/>
                  </a:lnTo>
                  <a:lnTo>
                    <a:pt x="492" y="311"/>
                  </a:lnTo>
                  <a:lnTo>
                    <a:pt x="492" y="311"/>
                  </a:lnTo>
                  <a:lnTo>
                    <a:pt x="492" y="312"/>
                  </a:lnTo>
                  <a:lnTo>
                    <a:pt x="491" y="312"/>
                  </a:lnTo>
                  <a:lnTo>
                    <a:pt x="491" y="313"/>
                  </a:lnTo>
                  <a:lnTo>
                    <a:pt x="490" y="314"/>
                  </a:lnTo>
                  <a:lnTo>
                    <a:pt x="489" y="315"/>
                  </a:lnTo>
                  <a:lnTo>
                    <a:pt x="489" y="316"/>
                  </a:lnTo>
                  <a:lnTo>
                    <a:pt x="488" y="317"/>
                  </a:lnTo>
                  <a:lnTo>
                    <a:pt x="488" y="317"/>
                  </a:lnTo>
                  <a:lnTo>
                    <a:pt x="488" y="317"/>
                  </a:lnTo>
                  <a:lnTo>
                    <a:pt x="488" y="318"/>
                  </a:lnTo>
                  <a:lnTo>
                    <a:pt x="487" y="321"/>
                  </a:lnTo>
                  <a:lnTo>
                    <a:pt x="487" y="324"/>
                  </a:lnTo>
                  <a:lnTo>
                    <a:pt x="486" y="327"/>
                  </a:lnTo>
                  <a:lnTo>
                    <a:pt x="486" y="330"/>
                  </a:lnTo>
                  <a:lnTo>
                    <a:pt x="487" y="334"/>
                  </a:lnTo>
                  <a:lnTo>
                    <a:pt x="487" y="335"/>
                  </a:lnTo>
                  <a:lnTo>
                    <a:pt x="487" y="336"/>
                  </a:lnTo>
                  <a:lnTo>
                    <a:pt x="488" y="338"/>
                  </a:lnTo>
                  <a:lnTo>
                    <a:pt x="489" y="341"/>
                  </a:lnTo>
                  <a:lnTo>
                    <a:pt x="488" y="342"/>
                  </a:lnTo>
                  <a:lnTo>
                    <a:pt x="488" y="343"/>
                  </a:lnTo>
                  <a:lnTo>
                    <a:pt x="487" y="343"/>
                  </a:lnTo>
                  <a:lnTo>
                    <a:pt x="487" y="343"/>
                  </a:lnTo>
                  <a:lnTo>
                    <a:pt x="486" y="343"/>
                  </a:lnTo>
                  <a:lnTo>
                    <a:pt x="482" y="343"/>
                  </a:lnTo>
                  <a:lnTo>
                    <a:pt x="482" y="343"/>
                  </a:lnTo>
                  <a:lnTo>
                    <a:pt x="481" y="343"/>
                  </a:lnTo>
                  <a:lnTo>
                    <a:pt x="478" y="342"/>
                  </a:lnTo>
                  <a:lnTo>
                    <a:pt x="478" y="342"/>
                  </a:lnTo>
                  <a:lnTo>
                    <a:pt x="475" y="341"/>
                  </a:lnTo>
                  <a:lnTo>
                    <a:pt x="475" y="341"/>
                  </a:lnTo>
                  <a:lnTo>
                    <a:pt x="474" y="341"/>
                  </a:lnTo>
                  <a:lnTo>
                    <a:pt x="474" y="341"/>
                  </a:lnTo>
                  <a:lnTo>
                    <a:pt x="474" y="341"/>
                  </a:lnTo>
                  <a:lnTo>
                    <a:pt x="473" y="340"/>
                  </a:lnTo>
                  <a:lnTo>
                    <a:pt x="470" y="340"/>
                  </a:lnTo>
                  <a:lnTo>
                    <a:pt x="470" y="340"/>
                  </a:lnTo>
                  <a:lnTo>
                    <a:pt x="469" y="340"/>
                  </a:lnTo>
                  <a:lnTo>
                    <a:pt x="469" y="339"/>
                  </a:lnTo>
                  <a:lnTo>
                    <a:pt x="466" y="339"/>
                  </a:lnTo>
                  <a:lnTo>
                    <a:pt x="465" y="339"/>
                  </a:lnTo>
                  <a:lnTo>
                    <a:pt x="464" y="339"/>
                  </a:lnTo>
                  <a:lnTo>
                    <a:pt x="462" y="339"/>
                  </a:lnTo>
                  <a:lnTo>
                    <a:pt x="462" y="338"/>
                  </a:lnTo>
                  <a:lnTo>
                    <a:pt x="461" y="338"/>
                  </a:lnTo>
                  <a:lnTo>
                    <a:pt x="461" y="338"/>
                  </a:lnTo>
                  <a:lnTo>
                    <a:pt x="460" y="338"/>
                  </a:lnTo>
                  <a:lnTo>
                    <a:pt x="457" y="337"/>
                  </a:lnTo>
                  <a:lnTo>
                    <a:pt x="455" y="337"/>
                  </a:lnTo>
                  <a:lnTo>
                    <a:pt x="454" y="337"/>
                  </a:lnTo>
                  <a:lnTo>
                    <a:pt x="453" y="337"/>
                  </a:lnTo>
                  <a:lnTo>
                    <a:pt x="454" y="338"/>
                  </a:lnTo>
                  <a:lnTo>
                    <a:pt x="454" y="338"/>
                  </a:lnTo>
                  <a:lnTo>
                    <a:pt x="454" y="339"/>
                  </a:lnTo>
                  <a:lnTo>
                    <a:pt x="453" y="339"/>
                  </a:lnTo>
                  <a:lnTo>
                    <a:pt x="450" y="339"/>
                  </a:lnTo>
                  <a:lnTo>
                    <a:pt x="449" y="340"/>
                  </a:lnTo>
                  <a:lnTo>
                    <a:pt x="447" y="342"/>
                  </a:lnTo>
                  <a:lnTo>
                    <a:pt x="446" y="343"/>
                  </a:lnTo>
                  <a:lnTo>
                    <a:pt x="444" y="344"/>
                  </a:lnTo>
                  <a:lnTo>
                    <a:pt x="443" y="345"/>
                  </a:lnTo>
                  <a:lnTo>
                    <a:pt x="443" y="345"/>
                  </a:lnTo>
                  <a:lnTo>
                    <a:pt x="443" y="345"/>
                  </a:lnTo>
                  <a:lnTo>
                    <a:pt x="443" y="346"/>
                  </a:lnTo>
                  <a:lnTo>
                    <a:pt x="442" y="347"/>
                  </a:lnTo>
                  <a:lnTo>
                    <a:pt x="442" y="347"/>
                  </a:lnTo>
                  <a:lnTo>
                    <a:pt x="440" y="348"/>
                  </a:lnTo>
                  <a:lnTo>
                    <a:pt x="439" y="348"/>
                  </a:lnTo>
                  <a:lnTo>
                    <a:pt x="439" y="349"/>
                  </a:lnTo>
                  <a:lnTo>
                    <a:pt x="439" y="349"/>
                  </a:lnTo>
                  <a:lnTo>
                    <a:pt x="439" y="351"/>
                  </a:lnTo>
                  <a:lnTo>
                    <a:pt x="437" y="352"/>
                  </a:lnTo>
                  <a:lnTo>
                    <a:pt x="437" y="352"/>
                  </a:lnTo>
                  <a:lnTo>
                    <a:pt x="436" y="352"/>
                  </a:lnTo>
                  <a:lnTo>
                    <a:pt x="436" y="353"/>
                  </a:lnTo>
                  <a:lnTo>
                    <a:pt x="436" y="353"/>
                  </a:lnTo>
                  <a:lnTo>
                    <a:pt x="435" y="353"/>
                  </a:lnTo>
                  <a:lnTo>
                    <a:pt x="435" y="353"/>
                  </a:lnTo>
                  <a:lnTo>
                    <a:pt x="435" y="354"/>
                  </a:lnTo>
                  <a:lnTo>
                    <a:pt x="434" y="354"/>
                  </a:lnTo>
                  <a:lnTo>
                    <a:pt x="434" y="354"/>
                  </a:lnTo>
                  <a:lnTo>
                    <a:pt x="433" y="354"/>
                  </a:lnTo>
                  <a:lnTo>
                    <a:pt x="432" y="354"/>
                  </a:lnTo>
                  <a:lnTo>
                    <a:pt x="431" y="354"/>
                  </a:lnTo>
                  <a:lnTo>
                    <a:pt x="431" y="355"/>
                  </a:lnTo>
                  <a:lnTo>
                    <a:pt x="430" y="355"/>
                  </a:lnTo>
                  <a:lnTo>
                    <a:pt x="430" y="356"/>
                  </a:lnTo>
                  <a:lnTo>
                    <a:pt x="430" y="356"/>
                  </a:lnTo>
                  <a:lnTo>
                    <a:pt x="426" y="356"/>
                  </a:lnTo>
                  <a:lnTo>
                    <a:pt x="426" y="357"/>
                  </a:lnTo>
                  <a:lnTo>
                    <a:pt x="425" y="357"/>
                  </a:lnTo>
                  <a:lnTo>
                    <a:pt x="425" y="357"/>
                  </a:lnTo>
                  <a:lnTo>
                    <a:pt x="424" y="357"/>
                  </a:lnTo>
                  <a:lnTo>
                    <a:pt x="423" y="358"/>
                  </a:lnTo>
                  <a:lnTo>
                    <a:pt x="422" y="358"/>
                  </a:lnTo>
                  <a:lnTo>
                    <a:pt x="418" y="359"/>
                  </a:lnTo>
                  <a:lnTo>
                    <a:pt x="415" y="359"/>
                  </a:lnTo>
                  <a:lnTo>
                    <a:pt x="413" y="359"/>
                  </a:lnTo>
                  <a:lnTo>
                    <a:pt x="411" y="360"/>
                  </a:lnTo>
                  <a:lnTo>
                    <a:pt x="411" y="360"/>
                  </a:lnTo>
                  <a:lnTo>
                    <a:pt x="410" y="360"/>
                  </a:lnTo>
                  <a:lnTo>
                    <a:pt x="410" y="360"/>
                  </a:lnTo>
                  <a:lnTo>
                    <a:pt x="410" y="361"/>
                  </a:lnTo>
                  <a:lnTo>
                    <a:pt x="408" y="361"/>
                  </a:lnTo>
                  <a:lnTo>
                    <a:pt x="408" y="361"/>
                  </a:lnTo>
                  <a:lnTo>
                    <a:pt x="408" y="361"/>
                  </a:lnTo>
                  <a:lnTo>
                    <a:pt x="407" y="361"/>
                  </a:lnTo>
                  <a:lnTo>
                    <a:pt x="406" y="361"/>
                  </a:lnTo>
                  <a:lnTo>
                    <a:pt x="405" y="362"/>
                  </a:lnTo>
                  <a:lnTo>
                    <a:pt x="404" y="362"/>
                  </a:lnTo>
                  <a:lnTo>
                    <a:pt x="400" y="363"/>
                  </a:lnTo>
                  <a:lnTo>
                    <a:pt x="399" y="363"/>
                  </a:lnTo>
                  <a:lnTo>
                    <a:pt x="398" y="363"/>
                  </a:lnTo>
                  <a:lnTo>
                    <a:pt x="397" y="363"/>
                  </a:lnTo>
                  <a:lnTo>
                    <a:pt x="395" y="364"/>
                  </a:lnTo>
                  <a:lnTo>
                    <a:pt x="392" y="365"/>
                  </a:lnTo>
                  <a:lnTo>
                    <a:pt x="391" y="365"/>
                  </a:lnTo>
                  <a:lnTo>
                    <a:pt x="390" y="365"/>
                  </a:lnTo>
                  <a:lnTo>
                    <a:pt x="385" y="368"/>
                  </a:lnTo>
                  <a:lnTo>
                    <a:pt x="383" y="369"/>
                  </a:lnTo>
                  <a:lnTo>
                    <a:pt x="382" y="370"/>
                  </a:lnTo>
                  <a:lnTo>
                    <a:pt x="382" y="370"/>
                  </a:lnTo>
                  <a:lnTo>
                    <a:pt x="382" y="372"/>
                  </a:lnTo>
                  <a:lnTo>
                    <a:pt x="380" y="374"/>
                  </a:lnTo>
                  <a:lnTo>
                    <a:pt x="380" y="374"/>
                  </a:lnTo>
                  <a:lnTo>
                    <a:pt x="380" y="374"/>
                  </a:lnTo>
                  <a:lnTo>
                    <a:pt x="380" y="374"/>
                  </a:lnTo>
                  <a:lnTo>
                    <a:pt x="379" y="374"/>
                  </a:lnTo>
                  <a:lnTo>
                    <a:pt x="379" y="374"/>
                  </a:lnTo>
                  <a:lnTo>
                    <a:pt x="380" y="375"/>
                  </a:lnTo>
                  <a:lnTo>
                    <a:pt x="380" y="375"/>
                  </a:lnTo>
                  <a:lnTo>
                    <a:pt x="380" y="376"/>
                  </a:lnTo>
                  <a:lnTo>
                    <a:pt x="379" y="376"/>
                  </a:lnTo>
                  <a:lnTo>
                    <a:pt x="379" y="376"/>
                  </a:lnTo>
                  <a:lnTo>
                    <a:pt x="378" y="377"/>
                  </a:lnTo>
                  <a:lnTo>
                    <a:pt x="376" y="378"/>
                  </a:lnTo>
                  <a:lnTo>
                    <a:pt x="374" y="380"/>
                  </a:lnTo>
                  <a:lnTo>
                    <a:pt x="373" y="381"/>
                  </a:lnTo>
                  <a:lnTo>
                    <a:pt x="373" y="382"/>
                  </a:lnTo>
                  <a:lnTo>
                    <a:pt x="371" y="383"/>
                  </a:lnTo>
                  <a:lnTo>
                    <a:pt x="371" y="383"/>
                  </a:lnTo>
                  <a:lnTo>
                    <a:pt x="370" y="384"/>
                  </a:lnTo>
                  <a:lnTo>
                    <a:pt x="369" y="386"/>
                  </a:lnTo>
                  <a:lnTo>
                    <a:pt x="369" y="388"/>
                  </a:lnTo>
                  <a:lnTo>
                    <a:pt x="368" y="388"/>
                  </a:lnTo>
                  <a:lnTo>
                    <a:pt x="366" y="388"/>
                  </a:lnTo>
                  <a:lnTo>
                    <a:pt x="365" y="389"/>
                  </a:lnTo>
                  <a:lnTo>
                    <a:pt x="362" y="388"/>
                  </a:lnTo>
                  <a:lnTo>
                    <a:pt x="361" y="388"/>
                  </a:lnTo>
                  <a:lnTo>
                    <a:pt x="361" y="388"/>
                  </a:lnTo>
                  <a:lnTo>
                    <a:pt x="360" y="388"/>
                  </a:lnTo>
                  <a:lnTo>
                    <a:pt x="359" y="387"/>
                  </a:lnTo>
                  <a:lnTo>
                    <a:pt x="358" y="387"/>
                  </a:lnTo>
                  <a:lnTo>
                    <a:pt x="356" y="386"/>
                  </a:lnTo>
                  <a:lnTo>
                    <a:pt x="354" y="385"/>
                  </a:lnTo>
                  <a:lnTo>
                    <a:pt x="354" y="385"/>
                  </a:lnTo>
                  <a:lnTo>
                    <a:pt x="352" y="384"/>
                  </a:lnTo>
                  <a:lnTo>
                    <a:pt x="352" y="383"/>
                  </a:lnTo>
                  <a:lnTo>
                    <a:pt x="351" y="383"/>
                  </a:lnTo>
                  <a:lnTo>
                    <a:pt x="350" y="382"/>
                  </a:lnTo>
                  <a:lnTo>
                    <a:pt x="349" y="382"/>
                  </a:lnTo>
                  <a:lnTo>
                    <a:pt x="348" y="383"/>
                  </a:lnTo>
                  <a:lnTo>
                    <a:pt x="348" y="383"/>
                  </a:lnTo>
                  <a:lnTo>
                    <a:pt x="348" y="383"/>
                  </a:lnTo>
                  <a:lnTo>
                    <a:pt x="348" y="383"/>
                  </a:lnTo>
                  <a:lnTo>
                    <a:pt x="346" y="383"/>
                  </a:lnTo>
                  <a:lnTo>
                    <a:pt x="345" y="383"/>
                  </a:lnTo>
                  <a:lnTo>
                    <a:pt x="340" y="378"/>
                  </a:lnTo>
                  <a:lnTo>
                    <a:pt x="337" y="377"/>
                  </a:lnTo>
                  <a:lnTo>
                    <a:pt x="336" y="377"/>
                  </a:lnTo>
                  <a:lnTo>
                    <a:pt x="335" y="377"/>
                  </a:lnTo>
                  <a:lnTo>
                    <a:pt x="335" y="377"/>
                  </a:lnTo>
                  <a:lnTo>
                    <a:pt x="334" y="377"/>
                  </a:lnTo>
                  <a:lnTo>
                    <a:pt x="334" y="378"/>
                  </a:lnTo>
                  <a:lnTo>
                    <a:pt x="335" y="378"/>
                  </a:lnTo>
                  <a:lnTo>
                    <a:pt x="335" y="378"/>
                  </a:lnTo>
                  <a:lnTo>
                    <a:pt x="334" y="378"/>
                  </a:lnTo>
                  <a:lnTo>
                    <a:pt x="334" y="378"/>
                  </a:lnTo>
                  <a:lnTo>
                    <a:pt x="333" y="377"/>
                  </a:lnTo>
                  <a:lnTo>
                    <a:pt x="330" y="377"/>
                  </a:lnTo>
                  <a:lnTo>
                    <a:pt x="328" y="376"/>
                  </a:lnTo>
                  <a:lnTo>
                    <a:pt x="327" y="376"/>
                  </a:lnTo>
                  <a:lnTo>
                    <a:pt x="326" y="375"/>
                  </a:lnTo>
                  <a:lnTo>
                    <a:pt x="325" y="375"/>
                  </a:lnTo>
                  <a:lnTo>
                    <a:pt x="324" y="374"/>
                  </a:lnTo>
                  <a:lnTo>
                    <a:pt x="322" y="374"/>
                  </a:lnTo>
                  <a:lnTo>
                    <a:pt x="318" y="372"/>
                  </a:lnTo>
                  <a:lnTo>
                    <a:pt x="317" y="372"/>
                  </a:lnTo>
                  <a:lnTo>
                    <a:pt x="317" y="372"/>
                  </a:lnTo>
                  <a:lnTo>
                    <a:pt x="315" y="371"/>
                  </a:lnTo>
                  <a:lnTo>
                    <a:pt x="309" y="369"/>
                  </a:lnTo>
                  <a:lnTo>
                    <a:pt x="309" y="369"/>
                  </a:lnTo>
                  <a:lnTo>
                    <a:pt x="309" y="369"/>
                  </a:lnTo>
                  <a:lnTo>
                    <a:pt x="307" y="369"/>
                  </a:lnTo>
                  <a:lnTo>
                    <a:pt x="307" y="369"/>
                  </a:lnTo>
                  <a:lnTo>
                    <a:pt x="307" y="369"/>
                  </a:lnTo>
                  <a:lnTo>
                    <a:pt x="306" y="368"/>
                  </a:lnTo>
                  <a:lnTo>
                    <a:pt x="302" y="367"/>
                  </a:lnTo>
                  <a:lnTo>
                    <a:pt x="302" y="368"/>
                  </a:lnTo>
                  <a:lnTo>
                    <a:pt x="302" y="368"/>
                  </a:lnTo>
                  <a:lnTo>
                    <a:pt x="302" y="368"/>
                  </a:lnTo>
                  <a:lnTo>
                    <a:pt x="302" y="368"/>
                  </a:lnTo>
                  <a:lnTo>
                    <a:pt x="302" y="367"/>
                  </a:lnTo>
                  <a:lnTo>
                    <a:pt x="301" y="367"/>
                  </a:lnTo>
                  <a:lnTo>
                    <a:pt x="299" y="366"/>
                  </a:lnTo>
                  <a:lnTo>
                    <a:pt x="287" y="365"/>
                  </a:lnTo>
                  <a:lnTo>
                    <a:pt x="284" y="365"/>
                  </a:lnTo>
                  <a:lnTo>
                    <a:pt x="283" y="365"/>
                  </a:lnTo>
                  <a:lnTo>
                    <a:pt x="284" y="365"/>
                  </a:lnTo>
                  <a:lnTo>
                    <a:pt x="285" y="364"/>
                  </a:lnTo>
                  <a:lnTo>
                    <a:pt x="284" y="364"/>
                  </a:lnTo>
                  <a:lnTo>
                    <a:pt x="283" y="364"/>
                  </a:lnTo>
                  <a:lnTo>
                    <a:pt x="283" y="365"/>
                  </a:lnTo>
                  <a:lnTo>
                    <a:pt x="283" y="364"/>
                  </a:lnTo>
                  <a:lnTo>
                    <a:pt x="283" y="365"/>
                  </a:lnTo>
                  <a:lnTo>
                    <a:pt x="283" y="365"/>
                  </a:lnTo>
                  <a:lnTo>
                    <a:pt x="283" y="365"/>
                  </a:lnTo>
                  <a:lnTo>
                    <a:pt x="283" y="365"/>
                  </a:lnTo>
                  <a:lnTo>
                    <a:pt x="282" y="365"/>
                  </a:lnTo>
                  <a:lnTo>
                    <a:pt x="278" y="365"/>
                  </a:lnTo>
                  <a:lnTo>
                    <a:pt x="278" y="365"/>
                  </a:lnTo>
                  <a:lnTo>
                    <a:pt x="274" y="366"/>
                  </a:lnTo>
                  <a:lnTo>
                    <a:pt x="271" y="367"/>
                  </a:lnTo>
                  <a:lnTo>
                    <a:pt x="270" y="367"/>
                  </a:lnTo>
                  <a:lnTo>
                    <a:pt x="269" y="368"/>
                  </a:lnTo>
                  <a:lnTo>
                    <a:pt x="268" y="368"/>
                  </a:lnTo>
                  <a:lnTo>
                    <a:pt x="267" y="369"/>
                  </a:lnTo>
                  <a:lnTo>
                    <a:pt x="265" y="369"/>
                  </a:lnTo>
                  <a:lnTo>
                    <a:pt x="264" y="369"/>
                  </a:lnTo>
                  <a:lnTo>
                    <a:pt x="261" y="370"/>
                  </a:lnTo>
                  <a:lnTo>
                    <a:pt x="260" y="370"/>
                  </a:lnTo>
                  <a:lnTo>
                    <a:pt x="255" y="370"/>
                  </a:lnTo>
                  <a:lnTo>
                    <a:pt x="255" y="371"/>
                  </a:lnTo>
                  <a:lnTo>
                    <a:pt x="253" y="371"/>
                  </a:lnTo>
                  <a:lnTo>
                    <a:pt x="253" y="371"/>
                  </a:lnTo>
                  <a:lnTo>
                    <a:pt x="251" y="371"/>
                  </a:lnTo>
                  <a:lnTo>
                    <a:pt x="248" y="372"/>
                  </a:lnTo>
                  <a:lnTo>
                    <a:pt x="247" y="371"/>
                  </a:lnTo>
                  <a:lnTo>
                    <a:pt x="245" y="371"/>
                  </a:lnTo>
                  <a:lnTo>
                    <a:pt x="245" y="371"/>
                  </a:lnTo>
                  <a:lnTo>
                    <a:pt x="239" y="371"/>
                  </a:lnTo>
                  <a:lnTo>
                    <a:pt x="239" y="372"/>
                  </a:lnTo>
                  <a:lnTo>
                    <a:pt x="235" y="371"/>
                  </a:lnTo>
                  <a:lnTo>
                    <a:pt x="235" y="372"/>
                  </a:lnTo>
                  <a:lnTo>
                    <a:pt x="235" y="372"/>
                  </a:lnTo>
                  <a:lnTo>
                    <a:pt x="235" y="372"/>
                  </a:lnTo>
                  <a:lnTo>
                    <a:pt x="235" y="372"/>
                  </a:lnTo>
                  <a:lnTo>
                    <a:pt x="232" y="372"/>
                  </a:lnTo>
                  <a:lnTo>
                    <a:pt x="231" y="372"/>
                  </a:lnTo>
                  <a:lnTo>
                    <a:pt x="230" y="372"/>
                  </a:lnTo>
                  <a:lnTo>
                    <a:pt x="229" y="373"/>
                  </a:lnTo>
                  <a:lnTo>
                    <a:pt x="228" y="374"/>
                  </a:lnTo>
                  <a:lnTo>
                    <a:pt x="228" y="374"/>
                  </a:lnTo>
                  <a:lnTo>
                    <a:pt x="228" y="374"/>
                  </a:lnTo>
                  <a:lnTo>
                    <a:pt x="226" y="374"/>
                  </a:lnTo>
                  <a:lnTo>
                    <a:pt x="226" y="374"/>
                  </a:lnTo>
                  <a:lnTo>
                    <a:pt x="226" y="374"/>
                  </a:lnTo>
                  <a:lnTo>
                    <a:pt x="226" y="374"/>
                  </a:lnTo>
                  <a:lnTo>
                    <a:pt x="225" y="374"/>
                  </a:lnTo>
                  <a:lnTo>
                    <a:pt x="222" y="374"/>
                  </a:lnTo>
                  <a:lnTo>
                    <a:pt x="222" y="374"/>
                  </a:lnTo>
                  <a:lnTo>
                    <a:pt x="220" y="375"/>
                  </a:lnTo>
                  <a:lnTo>
                    <a:pt x="221" y="375"/>
                  </a:lnTo>
                  <a:lnTo>
                    <a:pt x="220" y="375"/>
                  </a:lnTo>
                  <a:lnTo>
                    <a:pt x="217" y="375"/>
                  </a:lnTo>
                  <a:lnTo>
                    <a:pt x="216" y="376"/>
                  </a:lnTo>
                  <a:lnTo>
                    <a:pt x="215" y="376"/>
                  </a:lnTo>
                  <a:lnTo>
                    <a:pt x="214" y="376"/>
                  </a:lnTo>
                  <a:lnTo>
                    <a:pt x="215" y="377"/>
                  </a:lnTo>
                  <a:lnTo>
                    <a:pt x="213" y="377"/>
                  </a:lnTo>
                  <a:lnTo>
                    <a:pt x="211" y="378"/>
                  </a:lnTo>
                  <a:lnTo>
                    <a:pt x="209" y="378"/>
                  </a:lnTo>
                  <a:lnTo>
                    <a:pt x="203" y="379"/>
                  </a:lnTo>
                  <a:lnTo>
                    <a:pt x="203" y="380"/>
                  </a:lnTo>
                  <a:lnTo>
                    <a:pt x="202" y="381"/>
                  </a:lnTo>
                  <a:lnTo>
                    <a:pt x="202" y="381"/>
                  </a:lnTo>
                  <a:lnTo>
                    <a:pt x="201" y="381"/>
                  </a:lnTo>
                  <a:lnTo>
                    <a:pt x="201" y="382"/>
                  </a:lnTo>
                  <a:lnTo>
                    <a:pt x="200" y="382"/>
                  </a:lnTo>
                  <a:lnTo>
                    <a:pt x="200" y="382"/>
                  </a:lnTo>
                  <a:lnTo>
                    <a:pt x="200" y="382"/>
                  </a:lnTo>
                  <a:lnTo>
                    <a:pt x="200" y="382"/>
                  </a:lnTo>
                  <a:lnTo>
                    <a:pt x="200" y="382"/>
                  </a:lnTo>
                  <a:lnTo>
                    <a:pt x="200" y="383"/>
                  </a:lnTo>
                  <a:lnTo>
                    <a:pt x="198" y="384"/>
                  </a:lnTo>
                  <a:lnTo>
                    <a:pt x="198" y="386"/>
                  </a:lnTo>
                  <a:lnTo>
                    <a:pt x="198" y="387"/>
                  </a:lnTo>
                  <a:lnTo>
                    <a:pt x="197" y="387"/>
                  </a:lnTo>
                  <a:lnTo>
                    <a:pt x="197" y="388"/>
                  </a:lnTo>
                  <a:lnTo>
                    <a:pt x="196" y="390"/>
                  </a:lnTo>
                  <a:lnTo>
                    <a:pt x="195" y="391"/>
                  </a:lnTo>
                  <a:lnTo>
                    <a:pt x="194" y="392"/>
                  </a:lnTo>
                  <a:lnTo>
                    <a:pt x="193" y="392"/>
                  </a:lnTo>
                  <a:lnTo>
                    <a:pt x="192" y="391"/>
                  </a:lnTo>
                  <a:lnTo>
                    <a:pt x="191" y="391"/>
                  </a:lnTo>
                  <a:lnTo>
                    <a:pt x="191" y="390"/>
                  </a:lnTo>
                  <a:lnTo>
                    <a:pt x="189" y="388"/>
                  </a:lnTo>
                  <a:lnTo>
                    <a:pt x="189" y="388"/>
                  </a:lnTo>
                  <a:lnTo>
                    <a:pt x="187" y="387"/>
                  </a:lnTo>
                  <a:lnTo>
                    <a:pt x="187" y="387"/>
                  </a:lnTo>
                  <a:lnTo>
                    <a:pt x="184" y="384"/>
                  </a:lnTo>
                  <a:lnTo>
                    <a:pt x="180" y="382"/>
                  </a:lnTo>
                  <a:lnTo>
                    <a:pt x="174" y="378"/>
                  </a:lnTo>
                  <a:lnTo>
                    <a:pt x="172" y="377"/>
                  </a:lnTo>
                  <a:lnTo>
                    <a:pt x="172" y="376"/>
                  </a:lnTo>
                  <a:lnTo>
                    <a:pt x="172" y="376"/>
                  </a:lnTo>
                  <a:lnTo>
                    <a:pt x="172" y="375"/>
                  </a:lnTo>
                  <a:lnTo>
                    <a:pt x="172" y="374"/>
                  </a:lnTo>
                  <a:lnTo>
                    <a:pt x="173" y="374"/>
                  </a:lnTo>
                  <a:lnTo>
                    <a:pt x="174" y="375"/>
                  </a:lnTo>
                  <a:lnTo>
                    <a:pt x="174" y="376"/>
                  </a:lnTo>
                  <a:lnTo>
                    <a:pt x="174" y="376"/>
                  </a:lnTo>
                  <a:lnTo>
                    <a:pt x="173" y="376"/>
                  </a:lnTo>
                  <a:lnTo>
                    <a:pt x="173" y="377"/>
                  </a:lnTo>
                  <a:lnTo>
                    <a:pt x="174" y="377"/>
                  </a:lnTo>
                  <a:lnTo>
                    <a:pt x="174" y="376"/>
                  </a:lnTo>
                  <a:lnTo>
                    <a:pt x="174" y="375"/>
                  </a:lnTo>
                  <a:lnTo>
                    <a:pt x="174" y="375"/>
                  </a:lnTo>
                  <a:lnTo>
                    <a:pt x="174" y="374"/>
                  </a:lnTo>
                  <a:lnTo>
                    <a:pt x="176" y="374"/>
                  </a:lnTo>
                  <a:lnTo>
                    <a:pt x="176" y="374"/>
                  </a:lnTo>
                  <a:lnTo>
                    <a:pt x="176" y="373"/>
                  </a:lnTo>
                  <a:lnTo>
                    <a:pt x="176" y="372"/>
                  </a:lnTo>
                  <a:lnTo>
                    <a:pt x="177" y="372"/>
                  </a:lnTo>
                  <a:lnTo>
                    <a:pt x="176" y="371"/>
                  </a:lnTo>
                  <a:lnTo>
                    <a:pt x="177" y="371"/>
                  </a:lnTo>
                  <a:lnTo>
                    <a:pt x="177" y="371"/>
                  </a:lnTo>
                  <a:lnTo>
                    <a:pt x="177" y="371"/>
                  </a:lnTo>
                  <a:lnTo>
                    <a:pt x="177" y="371"/>
                  </a:lnTo>
                  <a:lnTo>
                    <a:pt x="177" y="370"/>
                  </a:lnTo>
                  <a:lnTo>
                    <a:pt x="177" y="371"/>
                  </a:lnTo>
                  <a:lnTo>
                    <a:pt x="177" y="370"/>
                  </a:lnTo>
                  <a:lnTo>
                    <a:pt x="178" y="369"/>
                  </a:lnTo>
                  <a:lnTo>
                    <a:pt x="178" y="369"/>
                  </a:lnTo>
                  <a:lnTo>
                    <a:pt x="180" y="369"/>
                  </a:lnTo>
                  <a:lnTo>
                    <a:pt x="181" y="370"/>
                  </a:lnTo>
                  <a:lnTo>
                    <a:pt x="182" y="370"/>
                  </a:lnTo>
                  <a:lnTo>
                    <a:pt x="184" y="372"/>
                  </a:lnTo>
                  <a:lnTo>
                    <a:pt x="185" y="371"/>
                  </a:lnTo>
                  <a:lnTo>
                    <a:pt x="185" y="371"/>
                  </a:lnTo>
                  <a:lnTo>
                    <a:pt x="185" y="371"/>
                  </a:lnTo>
                  <a:lnTo>
                    <a:pt x="186" y="370"/>
                  </a:lnTo>
                  <a:lnTo>
                    <a:pt x="187" y="370"/>
                  </a:lnTo>
                  <a:lnTo>
                    <a:pt x="187" y="370"/>
                  </a:lnTo>
                  <a:lnTo>
                    <a:pt x="187" y="370"/>
                  </a:lnTo>
                  <a:lnTo>
                    <a:pt x="187" y="369"/>
                  </a:lnTo>
                  <a:lnTo>
                    <a:pt x="188" y="369"/>
                  </a:lnTo>
                  <a:lnTo>
                    <a:pt x="189" y="368"/>
                  </a:lnTo>
                  <a:lnTo>
                    <a:pt x="189" y="366"/>
                  </a:lnTo>
                  <a:lnTo>
                    <a:pt x="190" y="365"/>
                  </a:lnTo>
                  <a:lnTo>
                    <a:pt x="190" y="364"/>
                  </a:lnTo>
                  <a:lnTo>
                    <a:pt x="189" y="364"/>
                  </a:lnTo>
                  <a:lnTo>
                    <a:pt x="189" y="364"/>
                  </a:lnTo>
                  <a:lnTo>
                    <a:pt x="189" y="365"/>
                  </a:lnTo>
                  <a:lnTo>
                    <a:pt x="189" y="365"/>
                  </a:lnTo>
                  <a:lnTo>
                    <a:pt x="188" y="366"/>
                  </a:lnTo>
                  <a:lnTo>
                    <a:pt x="188" y="368"/>
                  </a:lnTo>
                  <a:lnTo>
                    <a:pt x="188" y="368"/>
                  </a:lnTo>
                  <a:lnTo>
                    <a:pt x="187" y="369"/>
                  </a:lnTo>
                  <a:lnTo>
                    <a:pt x="187" y="369"/>
                  </a:lnTo>
                  <a:lnTo>
                    <a:pt x="186" y="369"/>
                  </a:lnTo>
                  <a:lnTo>
                    <a:pt x="185" y="370"/>
                  </a:lnTo>
                  <a:lnTo>
                    <a:pt x="184" y="370"/>
                  </a:lnTo>
                  <a:lnTo>
                    <a:pt x="183" y="370"/>
                  </a:lnTo>
                  <a:lnTo>
                    <a:pt x="182" y="370"/>
                  </a:lnTo>
                  <a:lnTo>
                    <a:pt x="182" y="369"/>
                  </a:lnTo>
                  <a:lnTo>
                    <a:pt x="180" y="369"/>
                  </a:lnTo>
                  <a:lnTo>
                    <a:pt x="179" y="369"/>
                  </a:lnTo>
                  <a:lnTo>
                    <a:pt x="179" y="367"/>
                  </a:lnTo>
                  <a:lnTo>
                    <a:pt x="180" y="366"/>
                  </a:lnTo>
                  <a:lnTo>
                    <a:pt x="181" y="366"/>
                  </a:lnTo>
                  <a:lnTo>
                    <a:pt x="181" y="366"/>
                  </a:lnTo>
                  <a:lnTo>
                    <a:pt x="182" y="365"/>
                  </a:lnTo>
                  <a:lnTo>
                    <a:pt x="182" y="365"/>
                  </a:lnTo>
                  <a:lnTo>
                    <a:pt x="183" y="365"/>
                  </a:lnTo>
                  <a:lnTo>
                    <a:pt x="183" y="365"/>
                  </a:lnTo>
                  <a:lnTo>
                    <a:pt x="183" y="365"/>
                  </a:lnTo>
                  <a:lnTo>
                    <a:pt x="182" y="365"/>
                  </a:lnTo>
                  <a:lnTo>
                    <a:pt x="182" y="365"/>
                  </a:lnTo>
                  <a:lnTo>
                    <a:pt x="181" y="365"/>
                  </a:lnTo>
                  <a:lnTo>
                    <a:pt x="181" y="364"/>
                  </a:lnTo>
                  <a:lnTo>
                    <a:pt x="182" y="362"/>
                  </a:lnTo>
                  <a:lnTo>
                    <a:pt x="182" y="362"/>
                  </a:lnTo>
                  <a:lnTo>
                    <a:pt x="182" y="362"/>
                  </a:lnTo>
                  <a:lnTo>
                    <a:pt x="181" y="362"/>
                  </a:lnTo>
                  <a:lnTo>
                    <a:pt x="180" y="361"/>
                  </a:lnTo>
                  <a:lnTo>
                    <a:pt x="180" y="362"/>
                  </a:lnTo>
                  <a:lnTo>
                    <a:pt x="180" y="363"/>
                  </a:lnTo>
                  <a:lnTo>
                    <a:pt x="180" y="364"/>
                  </a:lnTo>
                  <a:lnTo>
                    <a:pt x="181" y="364"/>
                  </a:lnTo>
                  <a:lnTo>
                    <a:pt x="181" y="365"/>
                  </a:lnTo>
                  <a:lnTo>
                    <a:pt x="180" y="366"/>
                  </a:lnTo>
                  <a:lnTo>
                    <a:pt x="179" y="367"/>
                  </a:lnTo>
                  <a:lnTo>
                    <a:pt x="179" y="368"/>
                  </a:lnTo>
                  <a:lnTo>
                    <a:pt x="178" y="369"/>
                  </a:lnTo>
                  <a:lnTo>
                    <a:pt x="178" y="369"/>
                  </a:lnTo>
                  <a:lnTo>
                    <a:pt x="178" y="369"/>
                  </a:lnTo>
                  <a:lnTo>
                    <a:pt x="178" y="369"/>
                  </a:lnTo>
                  <a:lnTo>
                    <a:pt x="178" y="369"/>
                  </a:lnTo>
                  <a:lnTo>
                    <a:pt x="176" y="369"/>
                  </a:lnTo>
                  <a:lnTo>
                    <a:pt x="176" y="369"/>
                  </a:lnTo>
                  <a:lnTo>
                    <a:pt x="176" y="370"/>
                  </a:lnTo>
                  <a:lnTo>
                    <a:pt x="175" y="370"/>
                  </a:lnTo>
                  <a:lnTo>
                    <a:pt x="175" y="370"/>
                  </a:lnTo>
                  <a:lnTo>
                    <a:pt x="174" y="370"/>
                  </a:lnTo>
                  <a:lnTo>
                    <a:pt x="174" y="369"/>
                  </a:lnTo>
                  <a:lnTo>
                    <a:pt x="174" y="369"/>
                  </a:lnTo>
                  <a:lnTo>
                    <a:pt x="176" y="368"/>
                  </a:lnTo>
                  <a:lnTo>
                    <a:pt x="177" y="368"/>
                  </a:lnTo>
                  <a:lnTo>
                    <a:pt x="177" y="367"/>
                  </a:lnTo>
                  <a:lnTo>
                    <a:pt x="176" y="367"/>
                  </a:lnTo>
                  <a:lnTo>
                    <a:pt x="176" y="365"/>
                  </a:lnTo>
                  <a:lnTo>
                    <a:pt x="175" y="365"/>
                  </a:lnTo>
                  <a:lnTo>
                    <a:pt x="175" y="364"/>
                  </a:lnTo>
                  <a:lnTo>
                    <a:pt x="175" y="363"/>
                  </a:lnTo>
                  <a:lnTo>
                    <a:pt x="176" y="363"/>
                  </a:lnTo>
                  <a:lnTo>
                    <a:pt x="176" y="362"/>
                  </a:lnTo>
                  <a:lnTo>
                    <a:pt x="176" y="361"/>
                  </a:lnTo>
                  <a:lnTo>
                    <a:pt x="175" y="361"/>
                  </a:lnTo>
                  <a:lnTo>
                    <a:pt x="175" y="362"/>
                  </a:lnTo>
                  <a:lnTo>
                    <a:pt x="174" y="361"/>
                  </a:lnTo>
                  <a:lnTo>
                    <a:pt x="174" y="362"/>
                  </a:lnTo>
                  <a:lnTo>
                    <a:pt x="173" y="361"/>
                  </a:lnTo>
                  <a:lnTo>
                    <a:pt x="173" y="361"/>
                  </a:lnTo>
                  <a:lnTo>
                    <a:pt x="172" y="362"/>
                  </a:lnTo>
                  <a:lnTo>
                    <a:pt x="173" y="363"/>
                  </a:lnTo>
                  <a:lnTo>
                    <a:pt x="173" y="364"/>
                  </a:lnTo>
                  <a:lnTo>
                    <a:pt x="173" y="365"/>
                  </a:lnTo>
                  <a:lnTo>
                    <a:pt x="174" y="365"/>
                  </a:lnTo>
                  <a:lnTo>
                    <a:pt x="174" y="366"/>
                  </a:lnTo>
                  <a:lnTo>
                    <a:pt x="174" y="368"/>
                  </a:lnTo>
                  <a:lnTo>
                    <a:pt x="174" y="368"/>
                  </a:lnTo>
                  <a:lnTo>
                    <a:pt x="174" y="368"/>
                  </a:lnTo>
                  <a:lnTo>
                    <a:pt x="174" y="370"/>
                  </a:lnTo>
                  <a:lnTo>
                    <a:pt x="174" y="370"/>
                  </a:lnTo>
                  <a:lnTo>
                    <a:pt x="174" y="371"/>
                  </a:lnTo>
                  <a:lnTo>
                    <a:pt x="174" y="371"/>
                  </a:lnTo>
                  <a:lnTo>
                    <a:pt x="174" y="371"/>
                  </a:lnTo>
                  <a:lnTo>
                    <a:pt x="174" y="372"/>
                  </a:lnTo>
                  <a:lnTo>
                    <a:pt x="174" y="372"/>
                  </a:lnTo>
                  <a:lnTo>
                    <a:pt x="174" y="373"/>
                  </a:lnTo>
                  <a:lnTo>
                    <a:pt x="173" y="372"/>
                  </a:lnTo>
                  <a:lnTo>
                    <a:pt x="173" y="372"/>
                  </a:lnTo>
                  <a:lnTo>
                    <a:pt x="173" y="371"/>
                  </a:lnTo>
                  <a:lnTo>
                    <a:pt x="173" y="371"/>
                  </a:lnTo>
                  <a:lnTo>
                    <a:pt x="172" y="370"/>
                  </a:lnTo>
                  <a:lnTo>
                    <a:pt x="171" y="370"/>
                  </a:lnTo>
                  <a:lnTo>
                    <a:pt x="171" y="369"/>
                  </a:lnTo>
                  <a:lnTo>
                    <a:pt x="171" y="369"/>
                  </a:lnTo>
                  <a:lnTo>
                    <a:pt x="170" y="369"/>
                  </a:lnTo>
                  <a:lnTo>
                    <a:pt x="170" y="369"/>
                  </a:lnTo>
                  <a:lnTo>
                    <a:pt x="170" y="368"/>
                  </a:lnTo>
                  <a:lnTo>
                    <a:pt x="169" y="368"/>
                  </a:lnTo>
                  <a:lnTo>
                    <a:pt x="169" y="368"/>
                  </a:lnTo>
                  <a:lnTo>
                    <a:pt x="168" y="368"/>
                  </a:lnTo>
                  <a:lnTo>
                    <a:pt x="168" y="368"/>
                  </a:lnTo>
                  <a:lnTo>
                    <a:pt x="168" y="367"/>
                  </a:lnTo>
                  <a:lnTo>
                    <a:pt x="168" y="367"/>
                  </a:lnTo>
                  <a:lnTo>
                    <a:pt x="168" y="367"/>
                  </a:lnTo>
                  <a:lnTo>
                    <a:pt x="168" y="367"/>
                  </a:lnTo>
                  <a:lnTo>
                    <a:pt x="167" y="367"/>
                  </a:lnTo>
                  <a:lnTo>
                    <a:pt x="167" y="366"/>
                  </a:lnTo>
                  <a:lnTo>
                    <a:pt x="168" y="366"/>
                  </a:lnTo>
                  <a:lnTo>
                    <a:pt x="168" y="365"/>
                  </a:lnTo>
                  <a:lnTo>
                    <a:pt x="168" y="364"/>
                  </a:lnTo>
                  <a:lnTo>
                    <a:pt x="169" y="364"/>
                  </a:lnTo>
                  <a:lnTo>
                    <a:pt x="169" y="363"/>
                  </a:lnTo>
                  <a:lnTo>
                    <a:pt x="169" y="363"/>
                  </a:lnTo>
                  <a:lnTo>
                    <a:pt x="170" y="361"/>
                  </a:lnTo>
                  <a:lnTo>
                    <a:pt x="170" y="361"/>
                  </a:lnTo>
                  <a:lnTo>
                    <a:pt x="170" y="361"/>
                  </a:lnTo>
                  <a:lnTo>
                    <a:pt x="168" y="361"/>
                  </a:lnTo>
                  <a:lnTo>
                    <a:pt x="168" y="361"/>
                  </a:lnTo>
                  <a:lnTo>
                    <a:pt x="167" y="361"/>
                  </a:lnTo>
                  <a:lnTo>
                    <a:pt x="166" y="361"/>
                  </a:lnTo>
                  <a:lnTo>
                    <a:pt x="166" y="361"/>
                  </a:lnTo>
                  <a:lnTo>
                    <a:pt x="166" y="361"/>
                  </a:lnTo>
                  <a:lnTo>
                    <a:pt x="165" y="361"/>
                  </a:lnTo>
                  <a:lnTo>
                    <a:pt x="165" y="362"/>
                  </a:lnTo>
                  <a:lnTo>
                    <a:pt x="165" y="362"/>
                  </a:lnTo>
                  <a:lnTo>
                    <a:pt x="165" y="362"/>
                  </a:lnTo>
                  <a:lnTo>
                    <a:pt x="165" y="362"/>
                  </a:lnTo>
                  <a:lnTo>
                    <a:pt x="165" y="362"/>
                  </a:lnTo>
                  <a:lnTo>
                    <a:pt x="165" y="361"/>
                  </a:lnTo>
                  <a:lnTo>
                    <a:pt x="165" y="361"/>
                  </a:lnTo>
                  <a:lnTo>
                    <a:pt x="165" y="361"/>
                  </a:lnTo>
                  <a:lnTo>
                    <a:pt x="164" y="361"/>
                  </a:lnTo>
                  <a:lnTo>
                    <a:pt x="164" y="361"/>
                  </a:lnTo>
                  <a:lnTo>
                    <a:pt x="162" y="361"/>
                  </a:lnTo>
                  <a:lnTo>
                    <a:pt x="162" y="361"/>
                  </a:lnTo>
                  <a:lnTo>
                    <a:pt x="162" y="361"/>
                  </a:lnTo>
                  <a:lnTo>
                    <a:pt x="162" y="361"/>
                  </a:lnTo>
                  <a:lnTo>
                    <a:pt x="162" y="361"/>
                  </a:lnTo>
                  <a:lnTo>
                    <a:pt x="161" y="361"/>
                  </a:lnTo>
                  <a:lnTo>
                    <a:pt x="161" y="363"/>
                  </a:lnTo>
                  <a:lnTo>
                    <a:pt x="161" y="363"/>
                  </a:lnTo>
                  <a:lnTo>
                    <a:pt x="161" y="362"/>
                  </a:lnTo>
                  <a:lnTo>
                    <a:pt x="161" y="362"/>
                  </a:lnTo>
                  <a:lnTo>
                    <a:pt x="160" y="362"/>
                  </a:lnTo>
                  <a:lnTo>
                    <a:pt x="158" y="361"/>
                  </a:lnTo>
                  <a:lnTo>
                    <a:pt x="158" y="361"/>
                  </a:lnTo>
                  <a:lnTo>
                    <a:pt x="157" y="361"/>
                  </a:lnTo>
                  <a:lnTo>
                    <a:pt x="157" y="361"/>
                  </a:lnTo>
                  <a:lnTo>
                    <a:pt x="155" y="361"/>
                  </a:lnTo>
                  <a:lnTo>
                    <a:pt x="155" y="361"/>
                  </a:lnTo>
                  <a:lnTo>
                    <a:pt x="156" y="362"/>
                  </a:lnTo>
                  <a:lnTo>
                    <a:pt x="157" y="362"/>
                  </a:lnTo>
                  <a:lnTo>
                    <a:pt x="157" y="362"/>
                  </a:lnTo>
                  <a:lnTo>
                    <a:pt x="157" y="362"/>
                  </a:lnTo>
                  <a:lnTo>
                    <a:pt x="157" y="363"/>
                  </a:lnTo>
                  <a:lnTo>
                    <a:pt x="157" y="363"/>
                  </a:lnTo>
                  <a:lnTo>
                    <a:pt x="158" y="364"/>
                  </a:lnTo>
                  <a:lnTo>
                    <a:pt x="158" y="364"/>
                  </a:lnTo>
                  <a:lnTo>
                    <a:pt x="157" y="364"/>
                  </a:lnTo>
                  <a:lnTo>
                    <a:pt x="157" y="364"/>
                  </a:lnTo>
                  <a:lnTo>
                    <a:pt x="157" y="364"/>
                  </a:lnTo>
                  <a:lnTo>
                    <a:pt x="157" y="363"/>
                  </a:lnTo>
                  <a:lnTo>
                    <a:pt x="157" y="363"/>
                  </a:lnTo>
                  <a:lnTo>
                    <a:pt x="156" y="362"/>
                  </a:lnTo>
                  <a:lnTo>
                    <a:pt x="156" y="362"/>
                  </a:lnTo>
                  <a:lnTo>
                    <a:pt x="155" y="362"/>
                  </a:lnTo>
                  <a:lnTo>
                    <a:pt x="155" y="362"/>
                  </a:lnTo>
                  <a:lnTo>
                    <a:pt x="154" y="363"/>
                  </a:lnTo>
                  <a:lnTo>
                    <a:pt x="154" y="364"/>
                  </a:lnTo>
                  <a:lnTo>
                    <a:pt x="154" y="364"/>
                  </a:lnTo>
                  <a:lnTo>
                    <a:pt x="154" y="364"/>
                  </a:lnTo>
                  <a:lnTo>
                    <a:pt x="154" y="365"/>
                  </a:lnTo>
                  <a:lnTo>
                    <a:pt x="154" y="365"/>
                  </a:lnTo>
                  <a:lnTo>
                    <a:pt x="153" y="365"/>
                  </a:lnTo>
                  <a:lnTo>
                    <a:pt x="152" y="365"/>
                  </a:lnTo>
                  <a:lnTo>
                    <a:pt x="153" y="365"/>
                  </a:lnTo>
                  <a:lnTo>
                    <a:pt x="152" y="364"/>
                  </a:lnTo>
                  <a:lnTo>
                    <a:pt x="152" y="363"/>
                  </a:lnTo>
                  <a:lnTo>
                    <a:pt x="152" y="363"/>
                  </a:lnTo>
                  <a:lnTo>
                    <a:pt x="152" y="363"/>
                  </a:lnTo>
                  <a:lnTo>
                    <a:pt x="151" y="363"/>
                  </a:lnTo>
                  <a:lnTo>
                    <a:pt x="150" y="363"/>
                  </a:lnTo>
                  <a:lnTo>
                    <a:pt x="150" y="363"/>
                  </a:lnTo>
                  <a:lnTo>
                    <a:pt x="151" y="364"/>
                  </a:lnTo>
                  <a:lnTo>
                    <a:pt x="151" y="365"/>
                  </a:lnTo>
                  <a:lnTo>
                    <a:pt x="152" y="365"/>
                  </a:lnTo>
                  <a:lnTo>
                    <a:pt x="152" y="365"/>
                  </a:lnTo>
                  <a:lnTo>
                    <a:pt x="152" y="366"/>
                  </a:lnTo>
                  <a:lnTo>
                    <a:pt x="151" y="366"/>
                  </a:lnTo>
                  <a:lnTo>
                    <a:pt x="151" y="367"/>
                  </a:lnTo>
                  <a:lnTo>
                    <a:pt x="151" y="369"/>
                  </a:lnTo>
                  <a:lnTo>
                    <a:pt x="152" y="369"/>
                  </a:lnTo>
                  <a:lnTo>
                    <a:pt x="152" y="369"/>
                  </a:lnTo>
                  <a:lnTo>
                    <a:pt x="152" y="369"/>
                  </a:lnTo>
                  <a:lnTo>
                    <a:pt x="151" y="370"/>
                  </a:lnTo>
                  <a:lnTo>
                    <a:pt x="152" y="372"/>
                  </a:lnTo>
                  <a:lnTo>
                    <a:pt x="152" y="373"/>
                  </a:lnTo>
                  <a:lnTo>
                    <a:pt x="152" y="374"/>
                  </a:lnTo>
                  <a:lnTo>
                    <a:pt x="152" y="374"/>
                  </a:lnTo>
                  <a:lnTo>
                    <a:pt x="151" y="374"/>
                  </a:lnTo>
                  <a:lnTo>
                    <a:pt x="152" y="374"/>
                  </a:lnTo>
                  <a:lnTo>
                    <a:pt x="152" y="374"/>
                  </a:lnTo>
                  <a:lnTo>
                    <a:pt x="152" y="374"/>
                  </a:lnTo>
                  <a:lnTo>
                    <a:pt x="153" y="374"/>
                  </a:lnTo>
                  <a:lnTo>
                    <a:pt x="153" y="373"/>
                  </a:lnTo>
                  <a:lnTo>
                    <a:pt x="153" y="373"/>
                  </a:lnTo>
                  <a:lnTo>
                    <a:pt x="153" y="373"/>
                  </a:lnTo>
                  <a:lnTo>
                    <a:pt x="153" y="373"/>
                  </a:lnTo>
                  <a:lnTo>
                    <a:pt x="153" y="374"/>
                  </a:lnTo>
                  <a:lnTo>
                    <a:pt x="153" y="375"/>
                  </a:lnTo>
                  <a:lnTo>
                    <a:pt x="152" y="375"/>
                  </a:lnTo>
                  <a:lnTo>
                    <a:pt x="151" y="376"/>
                  </a:lnTo>
                  <a:lnTo>
                    <a:pt x="150" y="376"/>
                  </a:lnTo>
                  <a:lnTo>
                    <a:pt x="149" y="376"/>
                  </a:lnTo>
                  <a:lnTo>
                    <a:pt x="148" y="377"/>
                  </a:lnTo>
                  <a:lnTo>
                    <a:pt x="147" y="377"/>
                  </a:lnTo>
                  <a:lnTo>
                    <a:pt x="146" y="378"/>
                  </a:lnTo>
                  <a:lnTo>
                    <a:pt x="144" y="378"/>
                  </a:lnTo>
                  <a:lnTo>
                    <a:pt x="142" y="376"/>
                  </a:lnTo>
                  <a:lnTo>
                    <a:pt x="141" y="376"/>
                  </a:lnTo>
                  <a:lnTo>
                    <a:pt x="141" y="375"/>
                  </a:lnTo>
                  <a:lnTo>
                    <a:pt x="139" y="374"/>
                  </a:lnTo>
                  <a:lnTo>
                    <a:pt x="139" y="374"/>
                  </a:lnTo>
                  <a:lnTo>
                    <a:pt x="140" y="374"/>
                  </a:lnTo>
                  <a:lnTo>
                    <a:pt x="139" y="373"/>
                  </a:lnTo>
                  <a:lnTo>
                    <a:pt x="139" y="373"/>
                  </a:lnTo>
                  <a:lnTo>
                    <a:pt x="139" y="373"/>
                  </a:lnTo>
                  <a:lnTo>
                    <a:pt x="139" y="372"/>
                  </a:lnTo>
                  <a:lnTo>
                    <a:pt x="139" y="371"/>
                  </a:lnTo>
                  <a:lnTo>
                    <a:pt x="139" y="370"/>
                  </a:lnTo>
                  <a:lnTo>
                    <a:pt x="140" y="369"/>
                  </a:lnTo>
                  <a:lnTo>
                    <a:pt x="140" y="370"/>
                  </a:lnTo>
                  <a:lnTo>
                    <a:pt x="140" y="369"/>
                  </a:lnTo>
                  <a:lnTo>
                    <a:pt x="140" y="369"/>
                  </a:lnTo>
                  <a:lnTo>
                    <a:pt x="140" y="369"/>
                  </a:lnTo>
                  <a:lnTo>
                    <a:pt x="141" y="369"/>
                  </a:lnTo>
                  <a:lnTo>
                    <a:pt x="142" y="369"/>
                  </a:lnTo>
                  <a:lnTo>
                    <a:pt x="143" y="369"/>
                  </a:lnTo>
                  <a:lnTo>
                    <a:pt x="143" y="369"/>
                  </a:lnTo>
                  <a:lnTo>
                    <a:pt x="143" y="369"/>
                  </a:lnTo>
                  <a:lnTo>
                    <a:pt x="143" y="369"/>
                  </a:lnTo>
                  <a:lnTo>
                    <a:pt x="142" y="369"/>
                  </a:lnTo>
                  <a:lnTo>
                    <a:pt x="142" y="369"/>
                  </a:lnTo>
                  <a:lnTo>
                    <a:pt x="142" y="369"/>
                  </a:lnTo>
                  <a:lnTo>
                    <a:pt x="142" y="369"/>
                  </a:lnTo>
                  <a:lnTo>
                    <a:pt x="141" y="369"/>
                  </a:lnTo>
                  <a:lnTo>
                    <a:pt x="142" y="366"/>
                  </a:lnTo>
                  <a:lnTo>
                    <a:pt x="142" y="366"/>
                  </a:lnTo>
                  <a:lnTo>
                    <a:pt x="143" y="367"/>
                  </a:lnTo>
                  <a:lnTo>
                    <a:pt x="143" y="367"/>
                  </a:lnTo>
                  <a:lnTo>
                    <a:pt x="143" y="368"/>
                  </a:lnTo>
                  <a:lnTo>
                    <a:pt x="143" y="367"/>
                  </a:lnTo>
                  <a:lnTo>
                    <a:pt x="143" y="367"/>
                  </a:lnTo>
                  <a:lnTo>
                    <a:pt x="143" y="366"/>
                  </a:lnTo>
                  <a:lnTo>
                    <a:pt x="143" y="366"/>
                  </a:lnTo>
                  <a:lnTo>
                    <a:pt x="142" y="365"/>
                  </a:lnTo>
                  <a:lnTo>
                    <a:pt x="141" y="365"/>
                  </a:lnTo>
                  <a:lnTo>
                    <a:pt x="142" y="365"/>
                  </a:lnTo>
                  <a:lnTo>
                    <a:pt x="143" y="365"/>
                  </a:lnTo>
                  <a:lnTo>
                    <a:pt x="143" y="364"/>
                  </a:lnTo>
                  <a:lnTo>
                    <a:pt x="143" y="364"/>
                  </a:lnTo>
                  <a:lnTo>
                    <a:pt x="143" y="365"/>
                  </a:lnTo>
                  <a:lnTo>
                    <a:pt x="143" y="365"/>
                  </a:lnTo>
                  <a:lnTo>
                    <a:pt x="144" y="364"/>
                  </a:lnTo>
                  <a:lnTo>
                    <a:pt x="142" y="364"/>
                  </a:lnTo>
                  <a:lnTo>
                    <a:pt x="142" y="363"/>
                  </a:lnTo>
                  <a:lnTo>
                    <a:pt x="140" y="362"/>
                  </a:lnTo>
                  <a:lnTo>
                    <a:pt x="140" y="361"/>
                  </a:lnTo>
                  <a:lnTo>
                    <a:pt x="140" y="361"/>
                  </a:lnTo>
                  <a:lnTo>
                    <a:pt x="141" y="360"/>
                  </a:lnTo>
                  <a:lnTo>
                    <a:pt x="141" y="360"/>
                  </a:lnTo>
                  <a:lnTo>
                    <a:pt x="139" y="360"/>
                  </a:lnTo>
                  <a:lnTo>
                    <a:pt x="139" y="360"/>
                  </a:lnTo>
                  <a:lnTo>
                    <a:pt x="139" y="361"/>
                  </a:lnTo>
                  <a:lnTo>
                    <a:pt x="139" y="361"/>
                  </a:lnTo>
                  <a:lnTo>
                    <a:pt x="139" y="361"/>
                  </a:lnTo>
                  <a:lnTo>
                    <a:pt x="139" y="361"/>
                  </a:lnTo>
                  <a:lnTo>
                    <a:pt x="139" y="361"/>
                  </a:lnTo>
                  <a:lnTo>
                    <a:pt x="139" y="361"/>
                  </a:lnTo>
                  <a:lnTo>
                    <a:pt x="139" y="361"/>
                  </a:lnTo>
                  <a:lnTo>
                    <a:pt x="139" y="362"/>
                  </a:lnTo>
                  <a:lnTo>
                    <a:pt x="139" y="362"/>
                  </a:lnTo>
                  <a:lnTo>
                    <a:pt x="139" y="362"/>
                  </a:lnTo>
                  <a:lnTo>
                    <a:pt x="138" y="362"/>
                  </a:lnTo>
                  <a:lnTo>
                    <a:pt x="137" y="362"/>
                  </a:lnTo>
                  <a:lnTo>
                    <a:pt x="135" y="361"/>
                  </a:lnTo>
                  <a:lnTo>
                    <a:pt x="135" y="361"/>
                  </a:lnTo>
                  <a:lnTo>
                    <a:pt x="134" y="361"/>
                  </a:lnTo>
                  <a:lnTo>
                    <a:pt x="133" y="361"/>
                  </a:lnTo>
                  <a:lnTo>
                    <a:pt x="134" y="361"/>
                  </a:lnTo>
                  <a:lnTo>
                    <a:pt x="133" y="361"/>
                  </a:lnTo>
                  <a:lnTo>
                    <a:pt x="132" y="361"/>
                  </a:lnTo>
                  <a:lnTo>
                    <a:pt x="132" y="361"/>
                  </a:lnTo>
                  <a:lnTo>
                    <a:pt x="131" y="361"/>
                  </a:lnTo>
                  <a:lnTo>
                    <a:pt x="131" y="361"/>
                  </a:lnTo>
                  <a:lnTo>
                    <a:pt x="131" y="361"/>
                  </a:lnTo>
                  <a:lnTo>
                    <a:pt x="130" y="361"/>
                  </a:lnTo>
                  <a:lnTo>
                    <a:pt x="129" y="361"/>
                  </a:lnTo>
                  <a:lnTo>
                    <a:pt x="129" y="361"/>
                  </a:lnTo>
                  <a:lnTo>
                    <a:pt x="130" y="362"/>
                  </a:lnTo>
                  <a:lnTo>
                    <a:pt x="130" y="362"/>
                  </a:lnTo>
                  <a:lnTo>
                    <a:pt x="130" y="362"/>
                  </a:lnTo>
                  <a:lnTo>
                    <a:pt x="130" y="362"/>
                  </a:lnTo>
                  <a:lnTo>
                    <a:pt x="131" y="362"/>
                  </a:lnTo>
                  <a:lnTo>
                    <a:pt x="131" y="362"/>
                  </a:lnTo>
                  <a:lnTo>
                    <a:pt x="131" y="361"/>
                  </a:lnTo>
                  <a:lnTo>
                    <a:pt x="132" y="361"/>
                  </a:lnTo>
                  <a:lnTo>
                    <a:pt x="132" y="362"/>
                  </a:lnTo>
                  <a:lnTo>
                    <a:pt x="133" y="362"/>
                  </a:lnTo>
                  <a:lnTo>
                    <a:pt x="134" y="363"/>
                  </a:lnTo>
                  <a:lnTo>
                    <a:pt x="134" y="363"/>
                  </a:lnTo>
                  <a:lnTo>
                    <a:pt x="134" y="364"/>
                  </a:lnTo>
                  <a:lnTo>
                    <a:pt x="133" y="365"/>
                  </a:lnTo>
                  <a:lnTo>
                    <a:pt x="134" y="365"/>
                  </a:lnTo>
                  <a:lnTo>
                    <a:pt x="134" y="365"/>
                  </a:lnTo>
                  <a:lnTo>
                    <a:pt x="134" y="365"/>
                  </a:lnTo>
                  <a:lnTo>
                    <a:pt x="135" y="365"/>
                  </a:lnTo>
                  <a:lnTo>
                    <a:pt x="135" y="366"/>
                  </a:lnTo>
                  <a:lnTo>
                    <a:pt x="135" y="368"/>
                  </a:lnTo>
                  <a:lnTo>
                    <a:pt x="135" y="368"/>
                  </a:lnTo>
                  <a:lnTo>
                    <a:pt x="136" y="369"/>
                  </a:lnTo>
                  <a:lnTo>
                    <a:pt x="137" y="369"/>
                  </a:lnTo>
                  <a:lnTo>
                    <a:pt x="137" y="369"/>
                  </a:lnTo>
                  <a:lnTo>
                    <a:pt x="137" y="369"/>
                  </a:lnTo>
                  <a:lnTo>
                    <a:pt x="138" y="369"/>
                  </a:lnTo>
                  <a:lnTo>
                    <a:pt x="138" y="369"/>
                  </a:lnTo>
                  <a:lnTo>
                    <a:pt x="138" y="369"/>
                  </a:lnTo>
                  <a:lnTo>
                    <a:pt x="138" y="370"/>
                  </a:lnTo>
                  <a:lnTo>
                    <a:pt x="138" y="370"/>
                  </a:lnTo>
                  <a:lnTo>
                    <a:pt x="138" y="371"/>
                  </a:lnTo>
                  <a:lnTo>
                    <a:pt x="138" y="371"/>
                  </a:lnTo>
                  <a:lnTo>
                    <a:pt x="138" y="371"/>
                  </a:lnTo>
                  <a:lnTo>
                    <a:pt x="139" y="372"/>
                  </a:lnTo>
                  <a:lnTo>
                    <a:pt x="138" y="372"/>
                  </a:lnTo>
                  <a:lnTo>
                    <a:pt x="138" y="372"/>
                  </a:lnTo>
                  <a:lnTo>
                    <a:pt x="138" y="372"/>
                  </a:lnTo>
                  <a:lnTo>
                    <a:pt x="139" y="372"/>
                  </a:lnTo>
                  <a:lnTo>
                    <a:pt x="139" y="373"/>
                  </a:lnTo>
                  <a:lnTo>
                    <a:pt x="139" y="374"/>
                  </a:lnTo>
                  <a:lnTo>
                    <a:pt x="139" y="374"/>
                  </a:lnTo>
                  <a:lnTo>
                    <a:pt x="139" y="375"/>
                  </a:lnTo>
                  <a:lnTo>
                    <a:pt x="137" y="376"/>
                  </a:lnTo>
                  <a:lnTo>
                    <a:pt x="137" y="377"/>
                  </a:lnTo>
                  <a:lnTo>
                    <a:pt x="137" y="377"/>
                  </a:lnTo>
                  <a:lnTo>
                    <a:pt x="136" y="378"/>
                  </a:lnTo>
                  <a:lnTo>
                    <a:pt x="135" y="378"/>
                  </a:lnTo>
                  <a:lnTo>
                    <a:pt x="134" y="378"/>
                  </a:lnTo>
                  <a:lnTo>
                    <a:pt x="132" y="377"/>
                  </a:lnTo>
                  <a:lnTo>
                    <a:pt x="131" y="376"/>
                  </a:lnTo>
                  <a:lnTo>
                    <a:pt x="131" y="375"/>
                  </a:lnTo>
                  <a:lnTo>
                    <a:pt x="130" y="375"/>
                  </a:lnTo>
                  <a:lnTo>
                    <a:pt x="129" y="375"/>
                  </a:lnTo>
                  <a:lnTo>
                    <a:pt x="128" y="375"/>
                  </a:lnTo>
                  <a:lnTo>
                    <a:pt x="126" y="374"/>
                  </a:lnTo>
                  <a:lnTo>
                    <a:pt x="125" y="373"/>
                  </a:lnTo>
                  <a:lnTo>
                    <a:pt x="125" y="373"/>
                  </a:lnTo>
                  <a:lnTo>
                    <a:pt x="124" y="372"/>
                  </a:lnTo>
                  <a:lnTo>
                    <a:pt x="124" y="371"/>
                  </a:lnTo>
                  <a:lnTo>
                    <a:pt x="123" y="371"/>
                  </a:lnTo>
                  <a:lnTo>
                    <a:pt x="123" y="370"/>
                  </a:lnTo>
                  <a:lnTo>
                    <a:pt x="123" y="369"/>
                  </a:lnTo>
                  <a:lnTo>
                    <a:pt x="122" y="369"/>
                  </a:lnTo>
                  <a:lnTo>
                    <a:pt x="122" y="369"/>
                  </a:lnTo>
                  <a:lnTo>
                    <a:pt x="122" y="369"/>
                  </a:lnTo>
                  <a:lnTo>
                    <a:pt x="122" y="369"/>
                  </a:lnTo>
                  <a:lnTo>
                    <a:pt x="121" y="368"/>
                  </a:lnTo>
                  <a:lnTo>
                    <a:pt x="120" y="368"/>
                  </a:lnTo>
                  <a:lnTo>
                    <a:pt x="118" y="367"/>
                  </a:lnTo>
                  <a:lnTo>
                    <a:pt x="118" y="367"/>
                  </a:lnTo>
                  <a:lnTo>
                    <a:pt x="118" y="367"/>
                  </a:lnTo>
                  <a:lnTo>
                    <a:pt x="117" y="367"/>
                  </a:lnTo>
                  <a:lnTo>
                    <a:pt x="114" y="365"/>
                  </a:lnTo>
                  <a:lnTo>
                    <a:pt x="113" y="365"/>
                  </a:lnTo>
                  <a:lnTo>
                    <a:pt x="113" y="365"/>
                  </a:lnTo>
                  <a:lnTo>
                    <a:pt x="113" y="364"/>
                  </a:lnTo>
                  <a:lnTo>
                    <a:pt x="110" y="363"/>
                  </a:lnTo>
                  <a:lnTo>
                    <a:pt x="109" y="362"/>
                  </a:lnTo>
                  <a:lnTo>
                    <a:pt x="109" y="362"/>
                  </a:lnTo>
                  <a:lnTo>
                    <a:pt x="109" y="362"/>
                  </a:lnTo>
                  <a:lnTo>
                    <a:pt x="108" y="362"/>
                  </a:lnTo>
                  <a:lnTo>
                    <a:pt x="107" y="361"/>
                  </a:lnTo>
                  <a:lnTo>
                    <a:pt x="107" y="361"/>
                  </a:lnTo>
                  <a:lnTo>
                    <a:pt x="107" y="360"/>
                  </a:lnTo>
                  <a:lnTo>
                    <a:pt x="107" y="360"/>
                  </a:lnTo>
                  <a:lnTo>
                    <a:pt x="108" y="360"/>
                  </a:lnTo>
                  <a:lnTo>
                    <a:pt x="107" y="359"/>
                  </a:lnTo>
                  <a:lnTo>
                    <a:pt x="108" y="359"/>
                  </a:lnTo>
                  <a:lnTo>
                    <a:pt x="107" y="358"/>
                  </a:lnTo>
                  <a:lnTo>
                    <a:pt x="107" y="358"/>
                  </a:lnTo>
                  <a:lnTo>
                    <a:pt x="107" y="359"/>
                  </a:lnTo>
                  <a:lnTo>
                    <a:pt x="106" y="359"/>
                  </a:lnTo>
                  <a:lnTo>
                    <a:pt x="105" y="358"/>
                  </a:lnTo>
                  <a:lnTo>
                    <a:pt x="104" y="358"/>
                  </a:lnTo>
                  <a:lnTo>
                    <a:pt x="104" y="359"/>
                  </a:lnTo>
                  <a:lnTo>
                    <a:pt x="104" y="359"/>
                  </a:lnTo>
                  <a:lnTo>
                    <a:pt x="104" y="359"/>
                  </a:lnTo>
                  <a:lnTo>
                    <a:pt x="104" y="359"/>
                  </a:lnTo>
                  <a:lnTo>
                    <a:pt x="104" y="358"/>
                  </a:lnTo>
                  <a:lnTo>
                    <a:pt x="104" y="358"/>
                  </a:lnTo>
                  <a:lnTo>
                    <a:pt x="104" y="358"/>
                  </a:lnTo>
                  <a:lnTo>
                    <a:pt x="104" y="358"/>
                  </a:lnTo>
                  <a:lnTo>
                    <a:pt x="103" y="357"/>
                  </a:lnTo>
                  <a:lnTo>
                    <a:pt x="102" y="356"/>
                  </a:lnTo>
                  <a:lnTo>
                    <a:pt x="101" y="355"/>
                  </a:lnTo>
                  <a:lnTo>
                    <a:pt x="101" y="355"/>
                  </a:lnTo>
                  <a:lnTo>
                    <a:pt x="100" y="354"/>
                  </a:lnTo>
                  <a:lnTo>
                    <a:pt x="100" y="354"/>
                  </a:lnTo>
                  <a:lnTo>
                    <a:pt x="100" y="353"/>
                  </a:lnTo>
                  <a:lnTo>
                    <a:pt x="99" y="353"/>
                  </a:lnTo>
                  <a:lnTo>
                    <a:pt x="99" y="352"/>
                  </a:lnTo>
                  <a:lnTo>
                    <a:pt x="98" y="352"/>
                  </a:lnTo>
                  <a:lnTo>
                    <a:pt x="98" y="352"/>
                  </a:lnTo>
                  <a:lnTo>
                    <a:pt x="97" y="350"/>
                  </a:lnTo>
                  <a:lnTo>
                    <a:pt x="96" y="349"/>
                  </a:lnTo>
                  <a:lnTo>
                    <a:pt x="96" y="349"/>
                  </a:lnTo>
                  <a:lnTo>
                    <a:pt x="95" y="349"/>
                  </a:lnTo>
                  <a:lnTo>
                    <a:pt x="94" y="348"/>
                  </a:lnTo>
                  <a:lnTo>
                    <a:pt x="94" y="348"/>
                  </a:lnTo>
                  <a:lnTo>
                    <a:pt x="94" y="345"/>
                  </a:lnTo>
                  <a:lnTo>
                    <a:pt x="94" y="345"/>
                  </a:lnTo>
                  <a:lnTo>
                    <a:pt x="94" y="344"/>
                  </a:lnTo>
                  <a:lnTo>
                    <a:pt x="94" y="344"/>
                  </a:lnTo>
                  <a:lnTo>
                    <a:pt x="94" y="343"/>
                  </a:lnTo>
                  <a:lnTo>
                    <a:pt x="95" y="343"/>
                  </a:lnTo>
                  <a:lnTo>
                    <a:pt x="96" y="343"/>
                  </a:lnTo>
                  <a:lnTo>
                    <a:pt x="96" y="342"/>
                  </a:lnTo>
                  <a:lnTo>
                    <a:pt x="96" y="341"/>
                  </a:lnTo>
                  <a:lnTo>
                    <a:pt x="95" y="341"/>
                  </a:lnTo>
                  <a:lnTo>
                    <a:pt x="96" y="342"/>
                  </a:lnTo>
                  <a:lnTo>
                    <a:pt x="96" y="342"/>
                  </a:lnTo>
                  <a:lnTo>
                    <a:pt x="95" y="342"/>
                  </a:lnTo>
                  <a:lnTo>
                    <a:pt x="94" y="341"/>
                  </a:lnTo>
                  <a:lnTo>
                    <a:pt x="94" y="342"/>
                  </a:lnTo>
                  <a:lnTo>
                    <a:pt x="94" y="341"/>
                  </a:lnTo>
                  <a:lnTo>
                    <a:pt x="93" y="340"/>
                  </a:lnTo>
                  <a:lnTo>
                    <a:pt x="94" y="340"/>
                  </a:lnTo>
                  <a:lnTo>
                    <a:pt x="94" y="340"/>
                  </a:lnTo>
                  <a:lnTo>
                    <a:pt x="94" y="340"/>
                  </a:lnTo>
                  <a:lnTo>
                    <a:pt x="94" y="340"/>
                  </a:lnTo>
                  <a:lnTo>
                    <a:pt x="93" y="340"/>
                  </a:lnTo>
                  <a:lnTo>
                    <a:pt x="93" y="341"/>
                  </a:lnTo>
                  <a:lnTo>
                    <a:pt x="93" y="342"/>
                  </a:lnTo>
                  <a:lnTo>
                    <a:pt x="94" y="342"/>
                  </a:lnTo>
                  <a:lnTo>
                    <a:pt x="94" y="342"/>
                  </a:lnTo>
                  <a:lnTo>
                    <a:pt x="95" y="342"/>
                  </a:lnTo>
                  <a:lnTo>
                    <a:pt x="96" y="343"/>
                  </a:lnTo>
                  <a:lnTo>
                    <a:pt x="95" y="343"/>
                  </a:lnTo>
                  <a:lnTo>
                    <a:pt x="94" y="343"/>
                  </a:lnTo>
                  <a:lnTo>
                    <a:pt x="94" y="343"/>
                  </a:lnTo>
                  <a:lnTo>
                    <a:pt x="94" y="344"/>
                  </a:lnTo>
                  <a:lnTo>
                    <a:pt x="93" y="344"/>
                  </a:lnTo>
                  <a:lnTo>
                    <a:pt x="93" y="345"/>
                  </a:lnTo>
                  <a:lnTo>
                    <a:pt x="94" y="345"/>
                  </a:lnTo>
                  <a:lnTo>
                    <a:pt x="93" y="345"/>
                  </a:lnTo>
                  <a:lnTo>
                    <a:pt x="94" y="345"/>
                  </a:lnTo>
                  <a:lnTo>
                    <a:pt x="94" y="346"/>
                  </a:lnTo>
                  <a:lnTo>
                    <a:pt x="93" y="348"/>
                  </a:lnTo>
                  <a:lnTo>
                    <a:pt x="92" y="348"/>
                  </a:lnTo>
                  <a:lnTo>
                    <a:pt x="92" y="349"/>
                  </a:lnTo>
                  <a:lnTo>
                    <a:pt x="93" y="350"/>
                  </a:lnTo>
                  <a:lnTo>
                    <a:pt x="92" y="350"/>
                  </a:lnTo>
                  <a:lnTo>
                    <a:pt x="92" y="350"/>
                  </a:lnTo>
                  <a:lnTo>
                    <a:pt x="91" y="348"/>
                  </a:lnTo>
                  <a:lnTo>
                    <a:pt x="91" y="348"/>
                  </a:lnTo>
                  <a:lnTo>
                    <a:pt x="91" y="348"/>
                  </a:lnTo>
                  <a:lnTo>
                    <a:pt x="91" y="347"/>
                  </a:lnTo>
                  <a:lnTo>
                    <a:pt x="91" y="347"/>
                  </a:lnTo>
                  <a:lnTo>
                    <a:pt x="91" y="348"/>
                  </a:lnTo>
                  <a:lnTo>
                    <a:pt x="90" y="347"/>
                  </a:lnTo>
                  <a:lnTo>
                    <a:pt x="90" y="347"/>
                  </a:lnTo>
                  <a:lnTo>
                    <a:pt x="90" y="346"/>
                  </a:lnTo>
                  <a:lnTo>
                    <a:pt x="89" y="346"/>
                  </a:lnTo>
                  <a:lnTo>
                    <a:pt x="89" y="346"/>
                  </a:lnTo>
                  <a:lnTo>
                    <a:pt x="87" y="345"/>
                  </a:lnTo>
                  <a:lnTo>
                    <a:pt x="87" y="344"/>
                  </a:lnTo>
                  <a:lnTo>
                    <a:pt x="86" y="344"/>
                  </a:lnTo>
                  <a:lnTo>
                    <a:pt x="86" y="343"/>
                  </a:lnTo>
                  <a:lnTo>
                    <a:pt x="86" y="343"/>
                  </a:lnTo>
                  <a:lnTo>
                    <a:pt x="85" y="343"/>
                  </a:lnTo>
                  <a:lnTo>
                    <a:pt x="84" y="343"/>
                  </a:lnTo>
                  <a:lnTo>
                    <a:pt x="84" y="344"/>
                  </a:lnTo>
                  <a:lnTo>
                    <a:pt x="83" y="344"/>
                  </a:lnTo>
                  <a:lnTo>
                    <a:pt x="83" y="344"/>
                  </a:lnTo>
                  <a:lnTo>
                    <a:pt x="83" y="344"/>
                  </a:lnTo>
                  <a:lnTo>
                    <a:pt x="82" y="344"/>
                  </a:lnTo>
                  <a:lnTo>
                    <a:pt x="82" y="343"/>
                  </a:lnTo>
                  <a:lnTo>
                    <a:pt x="81" y="343"/>
                  </a:lnTo>
                  <a:lnTo>
                    <a:pt x="81" y="343"/>
                  </a:lnTo>
                  <a:lnTo>
                    <a:pt x="80" y="343"/>
                  </a:lnTo>
                  <a:lnTo>
                    <a:pt x="80" y="342"/>
                  </a:lnTo>
                  <a:lnTo>
                    <a:pt x="80" y="342"/>
                  </a:lnTo>
                  <a:lnTo>
                    <a:pt x="80" y="341"/>
                  </a:lnTo>
                  <a:lnTo>
                    <a:pt x="79" y="341"/>
                  </a:lnTo>
                  <a:lnTo>
                    <a:pt x="79" y="340"/>
                  </a:lnTo>
                  <a:lnTo>
                    <a:pt x="78" y="340"/>
                  </a:lnTo>
                  <a:lnTo>
                    <a:pt x="78" y="340"/>
                  </a:lnTo>
                  <a:lnTo>
                    <a:pt x="78" y="341"/>
                  </a:lnTo>
                  <a:lnTo>
                    <a:pt x="78" y="341"/>
                  </a:lnTo>
                  <a:lnTo>
                    <a:pt x="78" y="341"/>
                  </a:lnTo>
                  <a:lnTo>
                    <a:pt x="78" y="342"/>
                  </a:lnTo>
                  <a:lnTo>
                    <a:pt x="78" y="343"/>
                  </a:lnTo>
                  <a:lnTo>
                    <a:pt x="79" y="343"/>
                  </a:lnTo>
                  <a:lnTo>
                    <a:pt x="79" y="343"/>
                  </a:lnTo>
                  <a:lnTo>
                    <a:pt x="80" y="343"/>
                  </a:lnTo>
                  <a:lnTo>
                    <a:pt x="81" y="344"/>
                  </a:lnTo>
                  <a:lnTo>
                    <a:pt x="81" y="344"/>
                  </a:lnTo>
                  <a:lnTo>
                    <a:pt x="82" y="345"/>
                  </a:lnTo>
                  <a:lnTo>
                    <a:pt x="84" y="345"/>
                  </a:lnTo>
                  <a:lnTo>
                    <a:pt x="84" y="346"/>
                  </a:lnTo>
                  <a:lnTo>
                    <a:pt x="85" y="346"/>
                  </a:lnTo>
                  <a:lnTo>
                    <a:pt x="85" y="346"/>
                  </a:lnTo>
                  <a:lnTo>
                    <a:pt x="85" y="345"/>
                  </a:lnTo>
                  <a:lnTo>
                    <a:pt x="86" y="346"/>
                  </a:lnTo>
                  <a:lnTo>
                    <a:pt x="87" y="346"/>
                  </a:lnTo>
                  <a:lnTo>
                    <a:pt x="87" y="346"/>
                  </a:lnTo>
                  <a:lnTo>
                    <a:pt x="87" y="347"/>
                  </a:lnTo>
                  <a:lnTo>
                    <a:pt x="87" y="347"/>
                  </a:lnTo>
                  <a:lnTo>
                    <a:pt x="87" y="347"/>
                  </a:lnTo>
                  <a:lnTo>
                    <a:pt x="88" y="347"/>
                  </a:lnTo>
                  <a:lnTo>
                    <a:pt x="88" y="348"/>
                  </a:lnTo>
                  <a:lnTo>
                    <a:pt x="89" y="349"/>
                  </a:lnTo>
                  <a:lnTo>
                    <a:pt x="89" y="349"/>
                  </a:lnTo>
                  <a:lnTo>
                    <a:pt x="90" y="350"/>
                  </a:lnTo>
                  <a:lnTo>
                    <a:pt x="90" y="350"/>
                  </a:lnTo>
                  <a:lnTo>
                    <a:pt x="90" y="351"/>
                  </a:lnTo>
                  <a:lnTo>
                    <a:pt x="91" y="352"/>
                  </a:lnTo>
                  <a:lnTo>
                    <a:pt x="91" y="352"/>
                  </a:lnTo>
                  <a:lnTo>
                    <a:pt x="91" y="352"/>
                  </a:lnTo>
                  <a:lnTo>
                    <a:pt x="91" y="352"/>
                  </a:lnTo>
                  <a:lnTo>
                    <a:pt x="91" y="353"/>
                  </a:lnTo>
                  <a:lnTo>
                    <a:pt x="92" y="353"/>
                  </a:lnTo>
                  <a:lnTo>
                    <a:pt x="92" y="353"/>
                  </a:lnTo>
                  <a:lnTo>
                    <a:pt x="93" y="354"/>
                  </a:lnTo>
                  <a:lnTo>
                    <a:pt x="93" y="353"/>
                  </a:lnTo>
                  <a:lnTo>
                    <a:pt x="93" y="353"/>
                  </a:lnTo>
                  <a:lnTo>
                    <a:pt x="94" y="353"/>
                  </a:lnTo>
                  <a:lnTo>
                    <a:pt x="94" y="353"/>
                  </a:lnTo>
                  <a:lnTo>
                    <a:pt x="94" y="353"/>
                  </a:lnTo>
                  <a:lnTo>
                    <a:pt x="94" y="354"/>
                  </a:lnTo>
                  <a:lnTo>
                    <a:pt x="93" y="354"/>
                  </a:lnTo>
                  <a:lnTo>
                    <a:pt x="93" y="354"/>
                  </a:lnTo>
                  <a:lnTo>
                    <a:pt x="94" y="355"/>
                  </a:lnTo>
                  <a:lnTo>
                    <a:pt x="94" y="355"/>
                  </a:lnTo>
                  <a:lnTo>
                    <a:pt x="94" y="355"/>
                  </a:lnTo>
                  <a:lnTo>
                    <a:pt x="94" y="356"/>
                  </a:lnTo>
                  <a:lnTo>
                    <a:pt x="95" y="356"/>
                  </a:lnTo>
                  <a:lnTo>
                    <a:pt x="95" y="356"/>
                  </a:lnTo>
                  <a:lnTo>
                    <a:pt x="96" y="356"/>
                  </a:lnTo>
                  <a:lnTo>
                    <a:pt x="96" y="357"/>
                  </a:lnTo>
                  <a:lnTo>
                    <a:pt x="96" y="357"/>
                  </a:lnTo>
                  <a:lnTo>
                    <a:pt x="97" y="358"/>
                  </a:lnTo>
                  <a:lnTo>
                    <a:pt x="98" y="358"/>
                  </a:lnTo>
                  <a:lnTo>
                    <a:pt x="98" y="359"/>
                  </a:lnTo>
                  <a:lnTo>
                    <a:pt x="99" y="359"/>
                  </a:lnTo>
                  <a:lnTo>
                    <a:pt x="99" y="360"/>
                  </a:lnTo>
                  <a:lnTo>
                    <a:pt x="100" y="360"/>
                  </a:lnTo>
                  <a:lnTo>
                    <a:pt x="101" y="361"/>
                  </a:lnTo>
                  <a:lnTo>
                    <a:pt x="101" y="361"/>
                  </a:lnTo>
                  <a:lnTo>
                    <a:pt x="102" y="361"/>
                  </a:lnTo>
                  <a:lnTo>
                    <a:pt x="102" y="360"/>
                  </a:lnTo>
                  <a:lnTo>
                    <a:pt x="102" y="360"/>
                  </a:lnTo>
                  <a:lnTo>
                    <a:pt x="102" y="361"/>
                  </a:lnTo>
                  <a:lnTo>
                    <a:pt x="103" y="361"/>
                  </a:lnTo>
                  <a:lnTo>
                    <a:pt x="103" y="361"/>
                  </a:lnTo>
                  <a:lnTo>
                    <a:pt x="104" y="361"/>
                  </a:lnTo>
                  <a:lnTo>
                    <a:pt x="104" y="363"/>
                  </a:lnTo>
                  <a:lnTo>
                    <a:pt x="104" y="362"/>
                  </a:lnTo>
                  <a:lnTo>
                    <a:pt x="103" y="361"/>
                  </a:lnTo>
                  <a:lnTo>
                    <a:pt x="102" y="362"/>
                  </a:lnTo>
                  <a:lnTo>
                    <a:pt x="102" y="362"/>
                  </a:lnTo>
                  <a:lnTo>
                    <a:pt x="102" y="363"/>
                  </a:lnTo>
                  <a:lnTo>
                    <a:pt x="103" y="363"/>
                  </a:lnTo>
                  <a:lnTo>
                    <a:pt x="103" y="364"/>
                  </a:lnTo>
                  <a:lnTo>
                    <a:pt x="103" y="364"/>
                  </a:lnTo>
                  <a:lnTo>
                    <a:pt x="103" y="364"/>
                  </a:lnTo>
                  <a:lnTo>
                    <a:pt x="104" y="365"/>
                  </a:lnTo>
                  <a:lnTo>
                    <a:pt x="104" y="365"/>
                  </a:lnTo>
                  <a:lnTo>
                    <a:pt x="104" y="367"/>
                  </a:lnTo>
                  <a:lnTo>
                    <a:pt x="104" y="367"/>
                  </a:lnTo>
                  <a:lnTo>
                    <a:pt x="105" y="367"/>
                  </a:lnTo>
                  <a:lnTo>
                    <a:pt x="105" y="366"/>
                  </a:lnTo>
                  <a:lnTo>
                    <a:pt x="105" y="366"/>
                  </a:lnTo>
                  <a:lnTo>
                    <a:pt x="105" y="366"/>
                  </a:lnTo>
                  <a:lnTo>
                    <a:pt x="105" y="367"/>
                  </a:lnTo>
                  <a:lnTo>
                    <a:pt x="106" y="367"/>
                  </a:lnTo>
                  <a:lnTo>
                    <a:pt x="106" y="368"/>
                  </a:lnTo>
                  <a:lnTo>
                    <a:pt x="106" y="368"/>
                  </a:lnTo>
                  <a:lnTo>
                    <a:pt x="106" y="367"/>
                  </a:lnTo>
                  <a:lnTo>
                    <a:pt x="106" y="367"/>
                  </a:lnTo>
                  <a:lnTo>
                    <a:pt x="106" y="366"/>
                  </a:lnTo>
                  <a:lnTo>
                    <a:pt x="106" y="366"/>
                  </a:lnTo>
                  <a:lnTo>
                    <a:pt x="106" y="366"/>
                  </a:lnTo>
                  <a:lnTo>
                    <a:pt x="107" y="366"/>
                  </a:lnTo>
                  <a:lnTo>
                    <a:pt x="107" y="366"/>
                  </a:lnTo>
                  <a:lnTo>
                    <a:pt x="107" y="368"/>
                  </a:lnTo>
                  <a:lnTo>
                    <a:pt x="106" y="368"/>
                  </a:lnTo>
                  <a:lnTo>
                    <a:pt x="106" y="369"/>
                  </a:lnTo>
                  <a:lnTo>
                    <a:pt x="105" y="369"/>
                  </a:lnTo>
                  <a:lnTo>
                    <a:pt x="104" y="369"/>
                  </a:lnTo>
                  <a:lnTo>
                    <a:pt x="104" y="370"/>
                  </a:lnTo>
                  <a:lnTo>
                    <a:pt x="104" y="370"/>
                  </a:lnTo>
                  <a:lnTo>
                    <a:pt x="104" y="370"/>
                  </a:lnTo>
                  <a:lnTo>
                    <a:pt x="103" y="371"/>
                  </a:lnTo>
                  <a:lnTo>
                    <a:pt x="103" y="371"/>
                  </a:lnTo>
                  <a:lnTo>
                    <a:pt x="103" y="372"/>
                  </a:lnTo>
                  <a:lnTo>
                    <a:pt x="102" y="373"/>
                  </a:lnTo>
                  <a:lnTo>
                    <a:pt x="102" y="373"/>
                  </a:lnTo>
                  <a:lnTo>
                    <a:pt x="101" y="375"/>
                  </a:lnTo>
                  <a:lnTo>
                    <a:pt x="100" y="375"/>
                  </a:lnTo>
                  <a:lnTo>
                    <a:pt x="100" y="375"/>
                  </a:lnTo>
                  <a:lnTo>
                    <a:pt x="100" y="376"/>
                  </a:lnTo>
                  <a:lnTo>
                    <a:pt x="99" y="375"/>
                  </a:lnTo>
                  <a:lnTo>
                    <a:pt x="97" y="375"/>
                  </a:lnTo>
                  <a:lnTo>
                    <a:pt x="96" y="375"/>
                  </a:lnTo>
                  <a:lnTo>
                    <a:pt x="95" y="375"/>
                  </a:lnTo>
                  <a:lnTo>
                    <a:pt x="95" y="375"/>
                  </a:lnTo>
                  <a:lnTo>
                    <a:pt x="95" y="376"/>
                  </a:lnTo>
                  <a:lnTo>
                    <a:pt x="94" y="376"/>
                  </a:lnTo>
                  <a:lnTo>
                    <a:pt x="93" y="377"/>
                  </a:lnTo>
                  <a:lnTo>
                    <a:pt x="91" y="377"/>
                  </a:lnTo>
                  <a:lnTo>
                    <a:pt x="91" y="376"/>
                  </a:lnTo>
                  <a:lnTo>
                    <a:pt x="90" y="376"/>
                  </a:lnTo>
                  <a:lnTo>
                    <a:pt x="90" y="376"/>
                  </a:lnTo>
                  <a:lnTo>
                    <a:pt x="90" y="375"/>
                  </a:lnTo>
                  <a:lnTo>
                    <a:pt x="90" y="374"/>
                  </a:lnTo>
                  <a:lnTo>
                    <a:pt x="90" y="374"/>
                  </a:lnTo>
                  <a:lnTo>
                    <a:pt x="90" y="374"/>
                  </a:lnTo>
                  <a:lnTo>
                    <a:pt x="90" y="374"/>
                  </a:lnTo>
                  <a:lnTo>
                    <a:pt x="90" y="373"/>
                  </a:lnTo>
                  <a:lnTo>
                    <a:pt x="90" y="372"/>
                  </a:lnTo>
                  <a:lnTo>
                    <a:pt x="90" y="372"/>
                  </a:lnTo>
                  <a:lnTo>
                    <a:pt x="90" y="371"/>
                  </a:lnTo>
                  <a:lnTo>
                    <a:pt x="89" y="371"/>
                  </a:lnTo>
                  <a:lnTo>
                    <a:pt x="89" y="371"/>
                  </a:lnTo>
                  <a:lnTo>
                    <a:pt x="88" y="371"/>
                  </a:lnTo>
                  <a:lnTo>
                    <a:pt x="88" y="371"/>
                  </a:lnTo>
                  <a:lnTo>
                    <a:pt x="88" y="370"/>
                  </a:lnTo>
                  <a:lnTo>
                    <a:pt x="88" y="370"/>
                  </a:lnTo>
                  <a:lnTo>
                    <a:pt x="88" y="370"/>
                  </a:lnTo>
                  <a:lnTo>
                    <a:pt x="88" y="369"/>
                  </a:lnTo>
                  <a:lnTo>
                    <a:pt x="87" y="369"/>
                  </a:lnTo>
                  <a:lnTo>
                    <a:pt x="87" y="369"/>
                  </a:lnTo>
                  <a:lnTo>
                    <a:pt x="86" y="369"/>
                  </a:lnTo>
                  <a:lnTo>
                    <a:pt x="86" y="369"/>
                  </a:lnTo>
                  <a:lnTo>
                    <a:pt x="85" y="369"/>
                  </a:lnTo>
                  <a:lnTo>
                    <a:pt x="85" y="368"/>
                  </a:lnTo>
                  <a:lnTo>
                    <a:pt x="85" y="367"/>
                  </a:lnTo>
                  <a:lnTo>
                    <a:pt x="84" y="367"/>
                  </a:lnTo>
                  <a:lnTo>
                    <a:pt x="84" y="366"/>
                  </a:lnTo>
                  <a:lnTo>
                    <a:pt x="83" y="366"/>
                  </a:lnTo>
                  <a:lnTo>
                    <a:pt x="83" y="366"/>
                  </a:lnTo>
                  <a:lnTo>
                    <a:pt x="83" y="366"/>
                  </a:lnTo>
                  <a:lnTo>
                    <a:pt x="82" y="366"/>
                  </a:lnTo>
                  <a:lnTo>
                    <a:pt x="82" y="366"/>
                  </a:lnTo>
                  <a:lnTo>
                    <a:pt x="83" y="366"/>
                  </a:lnTo>
                  <a:lnTo>
                    <a:pt x="83" y="366"/>
                  </a:lnTo>
                  <a:lnTo>
                    <a:pt x="83" y="367"/>
                  </a:lnTo>
                  <a:lnTo>
                    <a:pt x="85" y="368"/>
                  </a:lnTo>
                  <a:lnTo>
                    <a:pt x="85" y="369"/>
                  </a:lnTo>
                  <a:lnTo>
                    <a:pt x="85" y="369"/>
                  </a:lnTo>
                  <a:lnTo>
                    <a:pt x="86" y="369"/>
                  </a:lnTo>
                  <a:lnTo>
                    <a:pt x="86" y="369"/>
                  </a:lnTo>
                  <a:lnTo>
                    <a:pt x="87" y="369"/>
                  </a:lnTo>
                  <a:lnTo>
                    <a:pt x="87" y="369"/>
                  </a:lnTo>
                  <a:lnTo>
                    <a:pt x="87" y="369"/>
                  </a:lnTo>
                  <a:lnTo>
                    <a:pt x="87" y="369"/>
                  </a:lnTo>
                  <a:lnTo>
                    <a:pt x="87" y="369"/>
                  </a:lnTo>
                  <a:lnTo>
                    <a:pt x="88" y="369"/>
                  </a:lnTo>
                  <a:lnTo>
                    <a:pt x="88" y="370"/>
                  </a:lnTo>
                  <a:lnTo>
                    <a:pt x="88" y="370"/>
                  </a:lnTo>
                  <a:lnTo>
                    <a:pt x="87" y="371"/>
                  </a:lnTo>
                  <a:lnTo>
                    <a:pt x="87" y="371"/>
                  </a:lnTo>
                  <a:lnTo>
                    <a:pt x="88" y="371"/>
                  </a:lnTo>
                  <a:lnTo>
                    <a:pt x="89" y="371"/>
                  </a:lnTo>
                  <a:lnTo>
                    <a:pt x="89" y="371"/>
                  </a:lnTo>
                  <a:lnTo>
                    <a:pt x="89" y="374"/>
                  </a:lnTo>
                  <a:lnTo>
                    <a:pt x="90" y="374"/>
                  </a:lnTo>
                  <a:lnTo>
                    <a:pt x="90" y="374"/>
                  </a:lnTo>
                  <a:lnTo>
                    <a:pt x="89" y="374"/>
                  </a:lnTo>
                  <a:lnTo>
                    <a:pt x="89" y="375"/>
                  </a:lnTo>
                  <a:lnTo>
                    <a:pt x="92" y="377"/>
                  </a:lnTo>
                  <a:lnTo>
                    <a:pt x="92" y="377"/>
                  </a:lnTo>
                  <a:lnTo>
                    <a:pt x="93" y="378"/>
                  </a:lnTo>
                  <a:lnTo>
                    <a:pt x="93" y="377"/>
                  </a:lnTo>
                  <a:lnTo>
                    <a:pt x="94" y="377"/>
                  </a:lnTo>
                  <a:lnTo>
                    <a:pt x="94" y="377"/>
                  </a:lnTo>
                  <a:lnTo>
                    <a:pt x="95" y="377"/>
                  </a:lnTo>
                  <a:lnTo>
                    <a:pt x="95" y="377"/>
                  </a:lnTo>
                  <a:lnTo>
                    <a:pt x="94" y="378"/>
                  </a:lnTo>
                  <a:lnTo>
                    <a:pt x="93" y="378"/>
                  </a:lnTo>
                  <a:lnTo>
                    <a:pt x="92" y="378"/>
                  </a:lnTo>
                  <a:lnTo>
                    <a:pt x="91" y="378"/>
                  </a:lnTo>
                  <a:lnTo>
                    <a:pt x="91" y="379"/>
                  </a:lnTo>
                  <a:lnTo>
                    <a:pt x="90" y="379"/>
                  </a:lnTo>
                  <a:lnTo>
                    <a:pt x="89" y="380"/>
                  </a:lnTo>
                  <a:lnTo>
                    <a:pt x="85" y="381"/>
                  </a:lnTo>
                  <a:lnTo>
                    <a:pt x="83" y="382"/>
                  </a:lnTo>
                  <a:lnTo>
                    <a:pt x="82" y="382"/>
                  </a:lnTo>
                  <a:lnTo>
                    <a:pt x="81" y="382"/>
                  </a:lnTo>
                  <a:lnTo>
                    <a:pt x="81" y="382"/>
                  </a:lnTo>
                  <a:lnTo>
                    <a:pt x="80" y="382"/>
                  </a:lnTo>
                  <a:lnTo>
                    <a:pt x="79" y="382"/>
                  </a:lnTo>
                  <a:lnTo>
                    <a:pt x="78" y="383"/>
                  </a:lnTo>
                  <a:lnTo>
                    <a:pt x="78" y="383"/>
                  </a:lnTo>
                  <a:lnTo>
                    <a:pt x="78" y="382"/>
                  </a:lnTo>
                  <a:lnTo>
                    <a:pt x="78" y="382"/>
                  </a:lnTo>
                  <a:lnTo>
                    <a:pt x="78" y="383"/>
                  </a:lnTo>
                  <a:lnTo>
                    <a:pt x="77" y="384"/>
                  </a:lnTo>
                  <a:lnTo>
                    <a:pt x="76" y="384"/>
                  </a:lnTo>
                  <a:lnTo>
                    <a:pt x="76" y="384"/>
                  </a:lnTo>
                  <a:lnTo>
                    <a:pt x="75" y="384"/>
                  </a:lnTo>
                  <a:lnTo>
                    <a:pt x="77" y="384"/>
                  </a:lnTo>
                  <a:lnTo>
                    <a:pt x="77" y="383"/>
                  </a:lnTo>
                  <a:lnTo>
                    <a:pt x="77" y="383"/>
                  </a:lnTo>
                  <a:lnTo>
                    <a:pt x="77" y="383"/>
                  </a:lnTo>
                  <a:lnTo>
                    <a:pt x="76" y="383"/>
                  </a:lnTo>
                  <a:lnTo>
                    <a:pt x="76" y="383"/>
                  </a:lnTo>
                  <a:lnTo>
                    <a:pt x="76" y="383"/>
                  </a:lnTo>
                  <a:lnTo>
                    <a:pt x="76" y="383"/>
                  </a:lnTo>
                  <a:lnTo>
                    <a:pt x="76" y="384"/>
                  </a:lnTo>
                  <a:lnTo>
                    <a:pt x="76" y="384"/>
                  </a:lnTo>
                  <a:lnTo>
                    <a:pt x="75" y="384"/>
                  </a:lnTo>
                  <a:lnTo>
                    <a:pt x="75" y="383"/>
                  </a:lnTo>
                  <a:lnTo>
                    <a:pt x="75" y="383"/>
                  </a:lnTo>
                  <a:lnTo>
                    <a:pt x="75" y="383"/>
                  </a:lnTo>
                  <a:lnTo>
                    <a:pt x="75" y="383"/>
                  </a:lnTo>
                  <a:lnTo>
                    <a:pt x="75" y="384"/>
                  </a:lnTo>
                  <a:lnTo>
                    <a:pt x="74" y="383"/>
                  </a:lnTo>
                  <a:lnTo>
                    <a:pt x="74" y="384"/>
                  </a:lnTo>
                  <a:lnTo>
                    <a:pt x="75" y="384"/>
                  </a:lnTo>
                  <a:lnTo>
                    <a:pt x="75" y="385"/>
                  </a:lnTo>
                  <a:lnTo>
                    <a:pt x="74" y="385"/>
                  </a:lnTo>
                  <a:lnTo>
                    <a:pt x="74" y="385"/>
                  </a:lnTo>
                  <a:lnTo>
                    <a:pt x="74" y="385"/>
                  </a:lnTo>
                  <a:lnTo>
                    <a:pt x="74" y="385"/>
                  </a:lnTo>
                  <a:lnTo>
                    <a:pt x="74" y="385"/>
                  </a:lnTo>
                  <a:lnTo>
                    <a:pt x="74" y="386"/>
                  </a:lnTo>
                  <a:lnTo>
                    <a:pt x="72" y="386"/>
                  </a:lnTo>
                  <a:lnTo>
                    <a:pt x="72" y="386"/>
                  </a:lnTo>
                  <a:lnTo>
                    <a:pt x="72" y="385"/>
                  </a:lnTo>
                  <a:lnTo>
                    <a:pt x="73" y="384"/>
                  </a:lnTo>
                  <a:lnTo>
                    <a:pt x="74" y="384"/>
                  </a:lnTo>
                  <a:lnTo>
                    <a:pt x="74" y="384"/>
                  </a:lnTo>
                  <a:lnTo>
                    <a:pt x="73" y="384"/>
                  </a:lnTo>
                  <a:lnTo>
                    <a:pt x="72" y="385"/>
                  </a:lnTo>
                  <a:lnTo>
                    <a:pt x="72" y="385"/>
                  </a:lnTo>
                  <a:lnTo>
                    <a:pt x="71" y="384"/>
                  </a:lnTo>
                  <a:lnTo>
                    <a:pt x="71" y="384"/>
                  </a:lnTo>
                  <a:lnTo>
                    <a:pt x="70" y="383"/>
                  </a:lnTo>
                  <a:lnTo>
                    <a:pt x="70" y="383"/>
                  </a:lnTo>
                  <a:lnTo>
                    <a:pt x="70" y="382"/>
                  </a:lnTo>
                  <a:lnTo>
                    <a:pt x="70" y="382"/>
                  </a:lnTo>
                  <a:lnTo>
                    <a:pt x="70" y="383"/>
                  </a:lnTo>
                  <a:lnTo>
                    <a:pt x="70" y="383"/>
                  </a:lnTo>
                  <a:lnTo>
                    <a:pt x="70" y="384"/>
                  </a:lnTo>
                  <a:lnTo>
                    <a:pt x="71" y="385"/>
                  </a:lnTo>
                  <a:lnTo>
                    <a:pt x="71" y="386"/>
                  </a:lnTo>
                  <a:lnTo>
                    <a:pt x="71" y="386"/>
                  </a:lnTo>
                  <a:lnTo>
                    <a:pt x="70" y="386"/>
                  </a:lnTo>
                  <a:lnTo>
                    <a:pt x="70" y="385"/>
                  </a:lnTo>
                  <a:lnTo>
                    <a:pt x="70" y="385"/>
                  </a:lnTo>
                  <a:lnTo>
                    <a:pt x="70" y="385"/>
                  </a:lnTo>
                  <a:lnTo>
                    <a:pt x="70" y="385"/>
                  </a:lnTo>
                  <a:lnTo>
                    <a:pt x="70" y="386"/>
                  </a:lnTo>
                  <a:lnTo>
                    <a:pt x="70" y="386"/>
                  </a:lnTo>
                  <a:lnTo>
                    <a:pt x="70" y="387"/>
                  </a:lnTo>
                  <a:lnTo>
                    <a:pt x="69" y="387"/>
                  </a:lnTo>
                  <a:lnTo>
                    <a:pt x="69" y="387"/>
                  </a:lnTo>
                  <a:lnTo>
                    <a:pt x="69" y="387"/>
                  </a:lnTo>
                  <a:lnTo>
                    <a:pt x="69" y="387"/>
                  </a:lnTo>
                  <a:lnTo>
                    <a:pt x="69" y="387"/>
                  </a:lnTo>
                  <a:lnTo>
                    <a:pt x="69" y="387"/>
                  </a:lnTo>
                  <a:lnTo>
                    <a:pt x="70" y="387"/>
                  </a:lnTo>
                  <a:lnTo>
                    <a:pt x="70" y="388"/>
                  </a:lnTo>
                  <a:lnTo>
                    <a:pt x="68" y="389"/>
                  </a:lnTo>
                  <a:lnTo>
                    <a:pt x="68" y="390"/>
                  </a:lnTo>
                  <a:lnTo>
                    <a:pt x="68" y="390"/>
                  </a:lnTo>
                  <a:lnTo>
                    <a:pt x="67" y="391"/>
                  </a:lnTo>
                  <a:lnTo>
                    <a:pt x="67" y="391"/>
                  </a:lnTo>
                  <a:lnTo>
                    <a:pt x="67" y="391"/>
                  </a:lnTo>
                  <a:lnTo>
                    <a:pt x="67" y="391"/>
                  </a:lnTo>
                  <a:lnTo>
                    <a:pt x="67" y="391"/>
                  </a:lnTo>
                  <a:lnTo>
                    <a:pt x="67" y="392"/>
                  </a:lnTo>
                  <a:lnTo>
                    <a:pt x="65" y="393"/>
                  </a:lnTo>
                  <a:lnTo>
                    <a:pt x="66" y="393"/>
                  </a:lnTo>
                  <a:lnTo>
                    <a:pt x="65" y="393"/>
                  </a:lnTo>
                  <a:lnTo>
                    <a:pt x="65" y="394"/>
                  </a:lnTo>
                  <a:lnTo>
                    <a:pt x="65" y="395"/>
                  </a:lnTo>
                  <a:lnTo>
                    <a:pt x="65" y="395"/>
                  </a:lnTo>
                  <a:lnTo>
                    <a:pt x="65" y="394"/>
                  </a:lnTo>
                  <a:lnTo>
                    <a:pt x="65" y="394"/>
                  </a:lnTo>
                  <a:lnTo>
                    <a:pt x="65" y="393"/>
                  </a:lnTo>
                  <a:lnTo>
                    <a:pt x="65" y="393"/>
                  </a:lnTo>
                  <a:lnTo>
                    <a:pt x="65" y="393"/>
                  </a:lnTo>
                  <a:lnTo>
                    <a:pt x="65" y="393"/>
                  </a:lnTo>
                  <a:lnTo>
                    <a:pt x="65" y="392"/>
                  </a:lnTo>
                  <a:lnTo>
                    <a:pt x="65" y="392"/>
                  </a:lnTo>
                  <a:lnTo>
                    <a:pt x="64" y="392"/>
                  </a:lnTo>
                  <a:lnTo>
                    <a:pt x="64" y="392"/>
                  </a:lnTo>
                  <a:lnTo>
                    <a:pt x="64" y="392"/>
                  </a:lnTo>
                  <a:lnTo>
                    <a:pt x="64" y="393"/>
                  </a:lnTo>
                  <a:lnTo>
                    <a:pt x="64" y="393"/>
                  </a:lnTo>
                  <a:lnTo>
                    <a:pt x="65" y="394"/>
                  </a:lnTo>
                  <a:lnTo>
                    <a:pt x="65" y="394"/>
                  </a:lnTo>
                  <a:lnTo>
                    <a:pt x="65" y="395"/>
                  </a:lnTo>
                  <a:lnTo>
                    <a:pt x="63" y="395"/>
                  </a:lnTo>
                  <a:lnTo>
                    <a:pt x="63" y="395"/>
                  </a:lnTo>
                  <a:lnTo>
                    <a:pt x="63" y="394"/>
                  </a:lnTo>
                  <a:lnTo>
                    <a:pt x="62" y="394"/>
                  </a:lnTo>
                  <a:lnTo>
                    <a:pt x="62" y="394"/>
                  </a:lnTo>
                  <a:lnTo>
                    <a:pt x="62" y="394"/>
                  </a:lnTo>
                  <a:lnTo>
                    <a:pt x="63" y="395"/>
                  </a:lnTo>
                  <a:lnTo>
                    <a:pt x="65" y="395"/>
                  </a:lnTo>
                  <a:lnTo>
                    <a:pt x="65" y="395"/>
                  </a:lnTo>
                  <a:lnTo>
                    <a:pt x="65" y="395"/>
                  </a:lnTo>
                  <a:lnTo>
                    <a:pt x="65" y="395"/>
                  </a:lnTo>
                  <a:lnTo>
                    <a:pt x="65" y="395"/>
                  </a:lnTo>
                  <a:lnTo>
                    <a:pt x="65" y="395"/>
                  </a:lnTo>
                  <a:lnTo>
                    <a:pt x="65" y="395"/>
                  </a:lnTo>
                  <a:lnTo>
                    <a:pt x="65" y="395"/>
                  </a:lnTo>
                  <a:lnTo>
                    <a:pt x="65" y="396"/>
                  </a:lnTo>
                  <a:lnTo>
                    <a:pt x="66" y="395"/>
                  </a:lnTo>
                  <a:lnTo>
                    <a:pt x="65" y="395"/>
                  </a:lnTo>
                  <a:lnTo>
                    <a:pt x="65" y="395"/>
                  </a:lnTo>
                  <a:lnTo>
                    <a:pt x="65" y="395"/>
                  </a:lnTo>
                  <a:lnTo>
                    <a:pt x="66" y="395"/>
                  </a:lnTo>
                  <a:lnTo>
                    <a:pt x="67" y="395"/>
                  </a:lnTo>
                  <a:lnTo>
                    <a:pt x="66" y="396"/>
                  </a:lnTo>
                  <a:lnTo>
                    <a:pt x="65" y="396"/>
                  </a:lnTo>
                  <a:lnTo>
                    <a:pt x="65" y="396"/>
                  </a:lnTo>
                  <a:lnTo>
                    <a:pt x="64" y="395"/>
                  </a:lnTo>
                  <a:lnTo>
                    <a:pt x="61" y="393"/>
                  </a:lnTo>
                  <a:lnTo>
                    <a:pt x="58" y="392"/>
                  </a:lnTo>
                  <a:lnTo>
                    <a:pt x="57" y="391"/>
                  </a:lnTo>
                  <a:lnTo>
                    <a:pt x="54" y="391"/>
                  </a:lnTo>
                  <a:lnTo>
                    <a:pt x="52" y="390"/>
                  </a:lnTo>
                  <a:lnTo>
                    <a:pt x="51" y="390"/>
                  </a:lnTo>
                  <a:lnTo>
                    <a:pt x="50" y="389"/>
                  </a:lnTo>
                  <a:lnTo>
                    <a:pt x="50" y="389"/>
                  </a:lnTo>
                  <a:lnTo>
                    <a:pt x="48" y="389"/>
                  </a:lnTo>
                  <a:lnTo>
                    <a:pt x="48" y="389"/>
                  </a:lnTo>
                  <a:lnTo>
                    <a:pt x="46" y="389"/>
                  </a:lnTo>
                  <a:lnTo>
                    <a:pt x="46" y="389"/>
                  </a:lnTo>
                  <a:lnTo>
                    <a:pt x="45" y="383"/>
                  </a:lnTo>
                  <a:lnTo>
                    <a:pt x="35" y="383"/>
                  </a:lnTo>
                  <a:lnTo>
                    <a:pt x="36" y="378"/>
                  </a:lnTo>
                  <a:lnTo>
                    <a:pt x="35" y="378"/>
                  </a:lnTo>
                  <a:lnTo>
                    <a:pt x="27" y="380"/>
                  </a:lnTo>
                  <a:lnTo>
                    <a:pt x="25" y="376"/>
                  </a:lnTo>
                  <a:lnTo>
                    <a:pt x="23" y="371"/>
                  </a:lnTo>
                  <a:lnTo>
                    <a:pt x="23" y="366"/>
                  </a:lnTo>
                  <a:lnTo>
                    <a:pt x="26" y="363"/>
                  </a:lnTo>
                  <a:lnTo>
                    <a:pt x="24" y="354"/>
                  </a:lnTo>
                  <a:lnTo>
                    <a:pt x="19" y="354"/>
                  </a:lnTo>
                  <a:lnTo>
                    <a:pt x="18" y="348"/>
                  </a:lnTo>
                  <a:lnTo>
                    <a:pt x="22" y="343"/>
                  </a:lnTo>
                  <a:lnTo>
                    <a:pt x="24" y="338"/>
                  </a:lnTo>
                  <a:lnTo>
                    <a:pt x="18" y="336"/>
                  </a:lnTo>
                  <a:lnTo>
                    <a:pt x="14" y="339"/>
                  </a:lnTo>
                  <a:lnTo>
                    <a:pt x="11" y="339"/>
                  </a:lnTo>
                  <a:lnTo>
                    <a:pt x="7" y="334"/>
                  </a:lnTo>
                  <a:lnTo>
                    <a:pt x="0" y="322"/>
                  </a:lnTo>
                  <a:lnTo>
                    <a:pt x="4" y="319"/>
                  </a:lnTo>
                  <a:lnTo>
                    <a:pt x="13" y="317"/>
                  </a:lnTo>
                  <a:lnTo>
                    <a:pt x="14" y="317"/>
                  </a:lnTo>
                  <a:lnTo>
                    <a:pt x="13" y="320"/>
                  </a:lnTo>
                  <a:lnTo>
                    <a:pt x="15" y="320"/>
                  </a:lnTo>
                  <a:lnTo>
                    <a:pt x="17" y="317"/>
                  </a:lnTo>
                  <a:lnTo>
                    <a:pt x="18" y="317"/>
                  </a:lnTo>
                  <a:lnTo>
                    <a:pt x="23" y="321"/>
                  </a:lnTo>
                  <a:lnTo>
                    <a:pt x="31" y="322"/>
                  </a:lnTo>
                  <a:lnTo>
                    <a:pt x="35" y="325"/>
                  </a:lnTo>
                  <a:lnTo>
                    <a:pt x="42" y="326"/>
                  </a:lnTo>
                  <a:lnTo>
                    <a:pt x="46" y="330"/>
                  </a:lnTo>
                  <a:lnTo>
                    <a:pt x="49" y="332"/>
                  </a:lnTo>
                  <a:lnTo>
                    <a:pt x="57" y="330"/>
                  </a:lnTo>
                  <a:lnTo>
                    <a:pt x="58" y="325"/>
                  </a:lnTo>
                  <a:lnTo>
                    <a:pt x="54" y="320"/>
                  </a:lnTo>
                  <a:lnTo>
                    <a:pt x="56" y="317"/>
                  </a:lnTo>
                  <a:lnTo>
                    <a:pt x="59" y="314"/>
                  </a:lnTo>
                  <a:lnTo>
                    <a:pt x="57" y="312"/>
                  </a:lnTo>
                  <a:lnTo>
                    <a:pt x="54" y="310"/>
                  </a:lnTo>
                  <a:lnTo>
                    <a:pt x="55" y="304"/>
                  </a:lnTo>
                  <a:lnTo>
                    <a:pt x="52" y="296"/>
                  </a:lnTo>
                  <a:lnTo>
                    <a:pt x="54" y="290"/>
                  </a:lnTo>
                  <a:lnTo>
                    <a:pt x="53" y="288"/>
                  </a:lnTo>
                  <a:lnTo>
                    <a:pt x="49" y="286"/>
                  </a:lnTo>
                  <a:lnTo>
                    <a:pt x="50" y="279"/>
                  </a:lnTo>
                  <a:lnTo>
                    <a:pt x="49" y="274"/>
                  </a:lnTo>
                  <a:lnTo>
                    <a:pt x="44" y="265"/>
                  </a:lnTo>
                  <a:lnTo>
                    <a:pt x="42" y="257"/>
                  </a:lnTo>
                  <a:lnTo>
                    <a:pt x="44" y="256"/>
                  </a:lnTo>
                  <a:lnTo>
                    <a:pt x="53" y="257"/>
                  </a:lnTo>
                  <a:lnTo>
                    <a:pt x="56" y="256"/>
                  </a:lnTo>
                  <a:lnTo>
                    <a:pt x="58" y="252"/>
                  </a:lnTo>
                  <a:lnTo>
                    <a:pt x="61" y="251"/>
                  </a:lnTo>
                  <a:lnTo>
                    <a:pt x="69" y="254"/>
                  </a:lnTo>
                  <a:lnTo>
                    <a:pt x="70" y="252"/>
                  </a:lnTo>
                  <a:lnTo>
                    <a:pt x="68" y="246"/>
                  </a:lnTo>
                  <a:lnTo>
                    <a:pt x="71" y="239"/>
                  </a:lnTo>
                  <a:lnTo>
                    <a:pt x="70" y="231"/>
                  </a:lnTo>
                  <a:lnTo>
                    <a:pt x="77" y="231"/>
                  </a:lnTo>
                  <a:lnTo>
                    <a:pt x="77" y="228"/>
                  </a:lnTo>
                  <a:lnTo>
                    <a:pt x="75" y="225"/>
                  </a:lnTo>
                  <a:lnTo>
                    <a:pt x="75" y="222"/>
                  </a:lnTo>
                  <a:lnTo>
                    <a:pt x="70" y="219"/>
                  </a:lnTo>
                  <a:lnTo>
                    <a:pt x="64" y="209"/>
                  </a:lnTo>
                  <a:lnTo>
                    <a:pt x="65" y="208"/>
                  </a:lnTo>
                  <a:lnTo>
                    <a:pt x="71" y="206"/>
                  </a:lnTo>
                  <a:lnTo>
                    <a:pt x="71" y="204"/>
                  </a:lnTo>
                  <a:lnTo>
                    <a:pt x="70" y="199"/>
                  </a:lnTo>
                  <a:lnTo>
                    <a:pt x="66" y="196"/>
                  </a:lnTo>
                  <a:lnTo>
                    <a:pt x="62" y="189"/>
                  </a:lnTo>
                  <a:lnTo>
                    <a:pt x="61" y="182"/>
                  </a:lnTo>
                  <a:lnTo>
                    <a:pt x="57" y="181"/>
                  </a:lnTo>
                  <a:lnTo>
                    <a:pt x="50" y="168"/>
                  </a:lnTo>
                  <a:lnTo>
                    <a:pt x="47" y="168"/>
                  </a:lnTo>
                  <a:lnTo>
                    <a:pt x="45" y="167"/>
                  </a:lnTo>
                  <a:lnTo>
                    <a:pt x="45" y="160"/>
                  </a:lnTo>
                  <a:lnTo>
                    <a:pt x="48" y="157"/>
                  </a:lnTo>
                  <a:lnTo>
                    <a:pt x="49" y="151"/>
                  </a:lnTo>
                  <a:lnTo>
                    <a:pt x="44" y="146"/>
                  </a:lnTo>
                  <a:lnTo>
                    <a:pt x="44" y="141"/>
                  </a:lnTo>
                  <a:lnTo>
                    <a:pt x="44" y="139"/>
                  </a:lnTo>
                  <a:lnTo>
                    <a:pt x="50" y="140"/>
                  </a:lnTo>
                  <a:lnTo>
                    <a:pt x="51" y="138"/>
                  </a:lnTo>
                  <a:lnTo>
                    <a:pt x="50" y="136"/>
                  </a:lnTo>
                  <a:lnTo>
                    <a:pt x="45" y="131"/>
                  </a:lnTo>
                  <a:lnTo>
                    <a:pt x="44" y="124"/>
                  </a:lnTo>
                  <a:lnTo>
                    <a:pt x="43" y="116"/>
                  </a:lnTo>
                  <a:lnTo>
                    <a:pt x="39" y="113"/>
                  </a:lnTo>
                  <a:lnTo>
                    <a:pt x="45" y="107"/>
                  </a:lnTo>
                  <a:lnTo>
                    <a:pt x="45" y="91"/>
                  </a:lnTo>
                  <a:lnTo>
                    <a:pt x="48" y="84"/>
                  </a:lnTo>
                  <a:lnTo>
                    <a:pt x="52" y="81"/>
                  </a:lnTo>
                  <a:lnTo>
                    <a:pt x="50" y="76"/>
                  </a:lnTo>
                  <a:lnTo>
                    <a:pt x="56" y="71"/>
                  </a:lnTo>
                  <a:lnTo>
                    <a:pt x="56" y="68"/>
                  </a:lnTo>
                  <a:lnTo>
                    <a:pt x="55" y="67"/>
                  </a:lnTo>
                  <a:lnTo>
                    <a:pt x="48" y="63"/>
                  </a:lnTo>
                  <a:lnTo>
                    <a:pt x="49" y="57"/>
                  </a:lnTo>
                  <a:lnTo>
                    <a:pt x="49" y="57"/>
                  </a:lnTo>
                  <a:lnTo>
                    <a:pt x="57" y="64"/>
                  </a:lnTo>
                  <a:lnTo>
                    <a:pt x="59" y="64"/>
                  </a:lnTo>
                  <a:lnTo>
                    <a:pt x="61" y="61"/>
                  </a:lnTo>
                  <a:lnTo>
                    <a:pt x="66" y="61"/>
                  </a:lnTo>
                  <a:lnTo>
                    <a:pt x="67" y="57"/>
                  </a:lnTo>
                  <a:lnTo>
                    <a:pt x="72" y="55"/>
                  </a:lnTo>
                  <a:lnTo>
                    <a:pt x="73" y="53"/>
                  </a:lnTo>
                  <a:lnTo>
                    <a:pt x="75" y="41"/>
                  </a:lnTo>
                  <a:lnTo>
                    <a:pt x="75" y="36"/>
                  </a:lnTo>
                  <a:lnTo>
                    <a:pt x="78" y="32"/>
                  </a:lnTo>
                  <a:lnTo>
                    <a:pt x="79" y="28"/>
                  </a:lnTo>
                  <a:lnTo>
                    <a:pt x="84" y="27"/>
                  </a:lnTo>
                  <a:lnTo>
                    <a:pt x="85" y="27"/>
                  </a:lnTo>
                  <a:lnTo>
                    <a:pt x="85" y="23"/>
                  </a:lnTo>
                  <a:lnTo>
                    <a:pt x="87" y="23"/>
                  </a:lnTo>
                  <a:lnTo>
                    <a:pt x="90" y="23"/>
                  </a:lnTo>
                  <a:lnTo>
                    <a:pt x="95" y="27"/>
                  </a:lnTo>
                  <a:lnTo>
                    <a:pt x="98" y="27"/>
                  </a:lnTo>
                  <a:lnTo>
                    <a:pt x="100" y="24"/>
                  </a:lnTo>
                  <a:lnTo>
                    <a:pt x="96" y="20"/>
                  </a:lnTo>
                  <a:lnTo>
                    <a:pt x="101" y="16"/>
                  </a:lnTo>
                  <a:lnTo>
                    <a:pt x="102" y="11"/>
                  </a:lnTo>
                  <a:lnTo>
                    <a:pt x="104" y="9"/>
                  </a:lnTo>
                  <a:lnTo>
                    <a:pt x="104" y="9"/>
                  </a:lnTo>
                  <a:lnTo>
                    <a:pt x="118" y="26"/>
                  </a:lnTo>
                  <a:lnTo>
                    <a:pt x="118" y="27"/>
                  </a:lnTo>
                  <a:lnTo>
                    <a:pt x="113" y="28"/>
                  </a:lnTo>
                  <a:lnTo>
                    <a:pt x="107" y="32"/>
                  </a:lnTo>
                  <a:lnTo>
                    <a:pt x="109" y="33"/>
                  </a:lnTo>
                  <a:lnTo>
                    <a:pt x="109" y="42"/>
                  </a:lnTo>
                  <a:lnTo>
                    <a:pt x="110" y="44"/>
                  </a:lnTo>
                  <a:lnTo>
                    <a:pt x="113" y="58"/>
                  </a:lnTo>
                  <a:lnTo>
                    <a:pt x="115" y="58"/>
                  </a:lnTo>
                  <a:lnTo>
                    <a:pt x="119" y="58"/>
                  </a:lnTo>
                  <a:lnTo>
                    <a:pt x="127" y="58"/>
                  </a:lnTo>
                  <a:lnTo>
                    <a:pt x="131" y="55"/>
                  </a:lnTo>
                  <a:lnTo>
                    <a:pt x="135" y="55"/>
                  </a:lnTo>
                  <a:lnTo>
                    <a:pt x="138" y="50"/>
                  </a:lnTo>
                  <a:lnTo>
                    <a:pt x="140" y="49"/>
                  </a:lnTo>
                  <a:lnTo>
                    <a:pt x="135" y="48"/>
                  </a:lnTo>
                  <a:lnTo>
                    <a:pt x="138" y="43"/>
                  </a:lnTo>
                  <a:lnTo>
                    <a:pt x="142" y="40"/>
                  </a:lnTo>
                  <a:lnTo>
                    <a:pt x="152" y="38"/>
                  </a:lnTo>
                  <a:lnTo>
                    <a:pt x="154" y="35"/>
                  </a:lnTo>
                  <a:lnTo>
                    <a:pt x="160" y="36"/>
                  </a:lnTo>
                  <a:lnTo>
                    <a:pt x="166" y="32"/>
                  </a:lnTo>
                  <a:lnTo>
                    <a:pt x="168" y="33"/>
                  </a:lnTo>
                  <a:lnTo>
                    <a:pt x="174" y="47"/>
                  </a:lnTo>
                  <a:lnTo>
                    <a:pt x="176" y="47"/>
                  </a:lnTo>
                  <a:lnTo>
                    <a:pt x="182" y="41"/>
                  </a:lnTo>
                  <a:lnTo>
                    <a:pt x="182" y="36"/>
                  </a:lnTo>
                  <a:lnTo>
                    <a:pt x="186" y="36"/>
                  </a:lnTo>
                  <a:lnTo>
                    <a:pt x="187" y="35"/>
                  </a:lnTo>
                  <a:lnTo>
                    <a:pt x="187" y="32"/>
                  </a:lnTo>
                  <a:lnTo>
                    <a:pt x="183" y="29"/>
                  </a:lnTo>
                  <a:lnTo>
                    <a:pt x="180" y="24"/>
                  </a:lnTo>
                  <a:lnTo>
                    <a:pt x="178" y="23"/>
                  </a:lnTo>
                  <a:lnTo>
                    <a:pt x="178" y="21"/>
                  </a:lnTo>
                  <a:lnTo>
                    <a:pt x="187" y="18"/>
                  </a:lnTo>
                  <a:lnTo>
                    <a:pt x="189" y="15"/>
                  </a:lnTo>
                  <a:lnTo>
                    <a:pt x="189" y="13"/>
                  </a:lnTo>
                  <a:lnTo>
                    <a:pt x="191" y="11"/>
                  </a:lnTo>
                  <a:lnTo>
                    <a:pt x="196" y="13"/>
                  </a:lnTo>
                  <a:lnTo>
                    <a:pt x="198" y="8"/>
                  </a:lnTo>
                  <a:lnTo>
                    <a:pt x="203" y="9"/>
                  </a:lnTo>
                  <a:lnTo>
                    <a:pt x="216"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noEditPoints="1"/>
            </p:cNvSpPr>
            <p:nvPr/>
          </p:nvSpPr>
          <p:spPr bwMode="auto">
            <a:xfrm>
              <a:off x="673067" y="4565824"/>
              <a:ext cx="2084879" cy="1499784"/>
            </a:xfrm>
            <a:custGeom>
              <a:avLst/>
              <a:gdLst>
                <a:gd name="T0" fmla="*/ 17 w 816"/>
                <a:gd name="T1" fmla="*/ 576 h 587"/>
                <a:gd name="T2" fmla="*/ 4 w 816"/>
                <a:gd name="T3" fmla="*/ 576 h 587"/>
                <a:gd name="T4" fmla="*/ 7 w 816"/>
                <a:gd name="T5" fmla="*/ 567 h 587"/>
                <a:gd name="T6" fmla="*/ 13 w 816"/>
                <a:gd name="T7" fmla="*/ 563 h 587"/>
                <a:gd name="T8" fmla="*/ 646 w 816"/>
                <a:gd name="T9" fmla="*/ 61 h 587"/>
                <a:gd name="T10" fmla="*/ 796 w 816"/>
                <a:gd name="T11" fmla="*/ 158 h 587"/>
                <a:gd name="T12" fmla="*/ 773 w 816"/>
                <a:gd name="T13" fmla="*/ 370 h 587"/>
                <a:gd name="T14" fmla="*/ 737 w 816"/>
                <a:gd name="T15" fmla="*/ 371 h 587"/>
                <a:gd name="T16" fmla="*/ 725 w 816"/>
                <a:gd name="T17" fmla="*/ 374 h 587"/>
                <a:gd name="T18" fmla="*/ 738 w 816"/>
                <a:gd name="T19" fmla="*/ 387 h 587"/>
                <a:gd name="T20" fmla="*/ 699 w 816"/>
                <a:gd name="T21" fmla="*/ 395 h 587"/>
                <a:gd name="T22" fmla="*/ 657 w 816"/>
                <a:gd name="T23" fmla="*/ 408 h 587"/>
                <a:gd name="T24" fmla="*/ 603 w 816"/>
                <a:gd name="T25" fmla="*/ 372 h 587"/>
                <a:gd name="T26" fmla="*/ 519 w 816"/>
                <a:gd name="T27" fmla="*/ 381 h 587"/>
                <a:gd name="T28" fmla="*/ 488 w 816"/>
                <a:gd name="T29" fmla="*/ 390 h 587"/>
                <a:gd name="T30" fmla="*/ 476 w 816"/>
                <a:gd name="T31" fmla="*/ 416 h 587"/>
                <a:gd name="T32" fmla="*/ 471 w 816"/>
                <a:gd name="T33" fmla="*/ 445 h 587"/>
                <a:gd name="T34" fmla="*/ 468 w 816"/>
                <a:gd name="T35" fmla="*/ 466 h 587"/>
                <a:gd name="T36" fmla="*/ 462 w 816"/>
                <a:gd name="T37" fmla="*/ 456 h 587"/>
                <a:gd name="T38" fmla="*/ 454 w 816"/>
                <a:gd name="T39" fmla="*/ 500 h 587"/>
                <a:gd name="T40" fmla="*/ 439 w 816"/>
                <a:gd name="T41" fmla="*/ 489 h 587"/>
                <a:gd name="T42" fmla="*/ 426 w 816"/>
                <a:gd name="T43" fmla="*/ 499 h 587"/>
                <a:gd name="T44" fmla="*/ 413 w 816"/>
                <a:gd name="T45" fmla="*/ 481 h 587"/>
                <a:gd name="T46" fmla="*/ 391 w 816"/>
                <a:gd name="T47" fmla="*/ 481 h 587"/>
                <a:gd name="T48" fmla="*/ 378 w 816"/>
                <a:gd name="T49" fmla="*/ 474 h 587"/>
                <a:gd name="T50" fmla="*/ 368 w 816"/>
                <a:gd name="T51" fmla="*/ 462 h 587"/>
                <a:gd name="T52" fmla="*/ 365 w 816"/>
                <a:gd name="T53" fmla="*/ 443 h 587"/>
                <a:gd name="T54" fmla="*/ 363 w 816"/>
                <a:gd name="T55" fmla="*/ 450 h 587"/>
                <a:gd name="T56" fmla="*/ 361 w 816"/>
                <a:gd name="T57" fmla="*/ 455 h 587"/>
                <a:gd name="T58" fmla="*/ 369 w 816"/>
                <a:gd name="T59" fmla="*/ 465 h 587"/>
                <a:gd name="T60" fmla="*/ 324 w 816"/>
                <a:gd name="T61" fmla="*/ 463 h 587"/>
                <a:gd name="T62" fmla="*/ 293 w 816"/>
                <a:gd name="T63" fmla="*/ 469 h 587"/>
                <a:gd name="T64" fmla="*/ 282 w 816"/>
                <a:gd name="T65" fmla="*/ 467 h 587"/>
                <a:gd name="T66" fmla="*/ 269 w 816"/>
                <a:gd name="T67" fmla="*/ 491 h 587"/>
                <a:gd name="T68" fmla="*/ 239 w 816"/>
                <a:gd name="T69" fmla="*/ 503 h 587"/>
                <a:gd name="T70" fmla="*/ 228 w 816"/>
                <a:gd name="T71" fmla="*/ 515 h 587"/>
                <a:gd name="T72" fmla="*/ 221 w 816"/>
                <a:gd name="T73" fmla="*/ 515 h 587"/>
                <a:gd name="T74" fmla="*/ 213 w 816"/>
                <a:gd name="T75" fmla="*/ 530 h 587"/>
                <a:gd name="T76" fmla="*/ 213 w 816"/>
                <a:gd name="T77" fmla="*/ 534 h 587"/>
                <a:gd name="T78" fmla="*/ 207 w 816"/>
                <a:gd name="T79" fmla="*/ 554 h 587"/>
                <a:gd name="T80" fmla="*/ 188 w 816"/>
                <a:gd name="T81" fmla="*/ 558 h 587"/>
                <a:gd name="T82" fmla="*/ 168 w 816"/>
                <a:gd name="T83" fmla="*/ 531 h 587"/>
                <a:gd name="T84" fmla="*/ 135 w 816"/>
                <a:gd name="T85" fmla="*/ 543 h 587"/>
                <a:gd name="T86" fmla="*/ 115 w 816"/>
                <a:gd name="T87" fmla="*/ 536 h 587"/>
                <a:gd name="T88" fmla="*/ 128 w 816"/>
                <a:gd name="T89" fmla="*/ 511 h 587"/>
                <a:gd name="T90" fmla="*/ 155 w 816"/>
                <a:gd name="T91" fmla="*/ 506 h 587"/>
                <a:gd name="T92" fmla="*/ 180 w 816"/>
                <a:gd name="T93" fmla="*/ 489 h 587"/>
                <a:gd name="T94" fmla="*/ 206 w 816"/>
                <a:gd name="T95" fmla="*/ 461 h 587"/>
                <a:gd name="T96" fmla="*/ 224 w 816"/>
                <a:gd name="T97" fmla="*/ 442 h 587"/>
                <a:gd name="T98" fmla="*/ 230 w 816"/>
                <a:gd name="T99" fmla="*/ 416 h 587"/>
                <a:gd name="T100" fmla="*/ 249 w 816"/>
                <a:gd name="T101" fmla="*/ 418 h 587"/>
                <a:gd name="T102" fmla="*/ 256 w 816"/>
                <a:gd name="T103" fmla="*/ 403 h 587"/>
                <a:gd name="T104" fmla="*/ 282 w 816"/>
                <a:gd name="T105" fmla="*/ 376 h 587"/>
                <a:gd name="T106" fmla="*/ 304 w 816"/>
                <a:gd name="T107" fmla="*/ 344 h 587"/>
                <a:gd name="T108" fmla="*/ 308 w 816"/>
                <a:gd name="T109" fmla="*/ 305 h 587"/>
                <a:gd name="T110" fmla="*/ 356 w 816"/>
                <a:gd name="T111" fmla="*/ 286 h 587"/>
                <a:gd name="T112" fmla="*/ 384 w 816"/>
                <a:gd name="T113" fmla="*/ 276 h 587"/>
                <a:gd name="T114" fmla="*/ 359 w 816"/>
                <a:gd name="T115" fmla="*/ 247 h 587"/>
                <a:gd name="T116" fmla="*/ 418 w 816"/>
                <a:gd name="T117" fmla="*/ 236 h 587"/>
                <a:gd name="T118" fmla="*/ 505 w 816"/>
                <a:gd name="T119" fmla="*/ 247 h 587"/>
                <a:gd name="T120" fmla="*/ 560 w 816"/>
                <a:gd name="T121" fmla="*/ 243 h 587"/>
                <a:gd name="T122" fmla="*/ 572 w 816"/>
                <a:gd name="T123" fmla="*/ 190 h 587"/>
                <a:gd name="T124" fmla="*/ 613 w 816"/>
                <a:gd name="T125" fmla="*/ 15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6" h="587">
                  <a:moveTo>
                    <a:pt x="5" y="583"/>
                  </a:moveTo>
                  <a:lnTo>
                    <a:pt x="5" y="584"/>
                  </a:lnTo>
                  <a:lnTo>
                    <a:pt x="6" y="584"/>
                  </a:lnTo>
                  <a:lnTo>
                    <a:pt x="6" y="584"/>
                  </a:lnTo>
                  <a:lnTo>
                    <a:pt x="7" y="584"/>
                  </a:lnTo>
                  <a:lnTo>
                    <a:pt x="7" y="584"/>
                  </a:lnTo>
                  <a:lnTo>
                    <a:pt x="8" y="585"/>
                  </a:lnTo>
                  <a:lnTo>
                    <a:pt x="8" y="584"/>
                  </a:lnTo>
                  <a:lnTo>
                    <a:pt x="7" y="584"/>
                  </a:lnTo>
                  <a:lnTo>
                    <a:pt x="8" y="584"/>
                  </a:lnTo>
                  <a:lnTo>
                    <a:pt x="8" y="583"/>
                  </a:lnTo>
                  <a:lnTo>
                    <a:pt x="9" y="584"/>
                  </a:lnTo>
                  <a:lnTo>
                    <a:pt x="9" y="585"/>
                  </a:lnTo>
                  <a:lnTo>
                    <a:pt x="9" y="585"/>
                  </a:lnTo>
                  <a:lnTo>
                    <a:pt x="9" y="585"/>
                  </a:lnTo>
                  <a:lnTo>
                    <a:pt x="9" y="585"/>
                  </a:lnTo>
                  <a:lnTo>
                    <a:pt x="9" y="585"/>
                  </a:lnTo>
                  <a:lnTo>
                    <a:pt x="9" y="585"/>
                  </a:lnTo>
                  <a:lnTo>
                    <a:pt x="8" y="585"/>
                  </a:lnTo>
                  <a:lnTo>
                    <a:pt x="8" y="585"/>
                  </a:lnTo>
                  <a:lnTo>
                    <a:pt x="7" y="585"/>
                  </a:lnTo>
                  <a:lnTo>
                    <a:pt x="7" y="585"/>
                  </a:lnTo>
                  <a:lnTo>
                    <a:pt x="8" y="585"/>
                  </a:lnTo>
                  <a:lnTo>
                    <a:pt x="8" y="586"/>
                  </a:lnTo>
                  <a:lnTo>
                    <a:pt x="7" y="586"/>
                  </a:lnTo>
                  <a:lnTo>
                    <a:pt x="7" y="587"/>
                  </a:lnTo>
                  <a:lnTo>
                    <a:pt x="7" y="587"/>
                  </a:lnTo>
                  <a:lnTo>
                    <a:pt x="6" y="587"/>
                  </a:lnTo>
                  <a:lnTo>
                    <a:pt x="6" y="586"/>
                  </a:lnTo>
                  <a:lnTo>
                    <a:pt x="6" y="586"/>
                  </a:lnTo>
                  <a:lnTo>
                    <a:pt x="6" y="585"/>
                  </a:lnTo>
                  <a:lnTo>
                    <a:pt x="5" y="585"/>
                  </a:lnTo>
                  <a:lnTo>
                    <a:pt x="5" y="586"/>
                  </a:lnTo>
                  <a:lnTo>
                    <a:pt x="5" y="586"/>
                  </a:lnTo>
                  <a:lnTo>
                    <a:pt x="5" y="586"/>
                  </a:lnTo>
                  <a:lnTo>
                    <a:pt x="4" y="586"/>
                  </a:lnTo>
                  <a:lnTo>
                    <a:pt x="4" y="585"/>
                  </a:lnTo>
                  <a:lnTo>
                    <a:pt x="5" y="585"/>
                  </a:lnTo>
                  <a:lnTo>
                    <a:pt x="5" y="585"/>
                  </a:lnTo>
                  <a:lnTo>
                    <a:pt x="4" y="584"/>
                  </a:lnTo>
                  <a:lnTo>
                    <a:pt x="4" y="585"/>
                  </a:lnTo>
                  <a:lnTo>
                    <a:pt x="4" y="585"/>
                  </a:lnTo>
                  <a:lnTo>
                    <a:pt x="4" y="585"/>
                  </a:lnTo>
                  <a:lnTo>
                    <a:pt x="4" y="585"/>
                  </a:lnTo>
                  <a:lnTo>
                    <a:pt x="4" y="584"/>
                  </a:lnTo>
                  <a:lnTo>
                    <a:pt x="4" y="584"/>
                  </a:lnTo>
                  <a:lnTo>
                    <a:pt x="4" y="583"/>
                  </a:lnTo>
                  <a:lnTo>
                    <a:pt x="4" y="583"/>
                  </a:lnTo>
                  <a:lnTo>
                    <a:pt x="4" y="584"/>
                  </a:lnTo>
                  <a:lnTo>
                    <a:pt x="5" y="584"/>
                  </a:lnTo>
                  <a:lnTo>
                    <a:pt x="4" y="583"/>
                  </a:lnTo>
                  <a:lnTo>
                    <a:pt x="5" y="583"/>
                  </a:lnTo>
                  <a:close/>
                  <a:moveTo>
                    <a:pt x="1" y="583"/>
                  </a:moveTo>
                  <a:lnTo>
                    <a:pt x="1" y="584"/>
                  </a:lnTo>
                  <a:lnTo>
                    <a:pt x="2" y="584"/>
                  </a:lnTo>
                  <a:lnTo>
                    <a:pt x="2" y="585"/>
                  </a:lnTo>
                  <a:lnTo>
                    <a:pt x="3" y="585"/>
                  </a:lnTo>
                  <a:lnTo>
                    <a:pt x="3" y="585"/>
                  </a:lnTo>
                  <a:lnTo>
                    <a:pt x="2" y="585"/>
                  </a:lnTo>
                  <a:lnTo>
                    <a:pt x="2" y="585"/>
                  </a:lnTo>
                  <a:lnTo>
                    <a:pt x="2" y="585"/>
                  </a:lnTo>
                  <a:lnTo>
                    <a:pt x="1" y="585"/>
                  </a:lnTo>
                  <a:lnTo>
                    <a:pt x="2" y="585"/>
                  </a:lnTo>
                  <a:lnTo>
                    <a:pt x="1" y="585"/>
                  </a:lnTo>
                  <a:lnTo>
                    <a:pt x="0" y="585"/>
                  </a:lnTo>
                  <a:lnTo>
                    <a:pt x="0" y="584"/>
                  </a:lnTo>
                  <a:lnTo>
                    <a:pt x="0" y="584"/>
                  </a:lnTo>
                  <a:lnTo>
                    <a:pt x="0" y="584"/>
                  </a:lnTo>
                  <a:lnTo>
                    <a:pt x="0" y="583"/>
                  </a:lnTo>
                  <a:lnTo>
                    <a:pt x="1" y="583"/>
                  </a:lnTo>
                  <a:close/>
                  <a:moveTo>
                    <a:pt x="14" y="573"/>
                  </a:moveTo>
                  <a:lnTo>
                    <a:pt x="14" y="573"/>
                  </a:lnTo>
                  <a:lnTo>
                    <a:pt x="15" y="573"/>
                  </a:lnTo>
                  <a:lnTo>
                    <a:pt x="15" y="574"/>
                  </a:lnTo>
                  <a:lnTo>
                    <a:pt x="15" y="574"/>
                  </a:lnTo>
                  <a:lnTo>
                    <a:pt x="16" y="574"/>
                  </a:lnTo>
                  <a:lnTo>
                    <a:pt x="16" y="574"/>
                  </a:lnTo>
                  <a:lnTo>
                    <a:pt x="16" y="575"/>
                  </a:lnTo>
                  <a:lnTo>
                    <a:pt x="17" y="575"/>
                  </a:lnTo>
                  <a:lnTo>
                    <a:pt x="17" y="576"/>
                  </a:lnTo>
                  <a:lnTo>
                    <a:pt x="17" y="576"/>
                  </a:lnTo>
                  <a:lnTo>
                    <a:pt x="17" y="575"/>
                  </a:lnTo>
                  <a:lnTo>
                    <a:pt x="17" y="576"/>
                  </a:lnTo>
                  <a:lnTo>
                    <a:pt x="17" y="576"/>
                  </a:lnTo>
                  <a:lnTo>
                    <a:pt x="17" y="576"/>
                  </a:lnTo>
                  <a:lnTo>
                    <a:pt x="17" y="576"/>
                  </a:lnTo>
                  <a:lnTo>
                    <a:pt x="17" y="576"/>
                  </a:lnTo>
                  <a:lnTo>
                    <a:pt x="17" y="576"/>
                  </a:lnTo>
                  <a:lnTo>
                    <a:pt x="17" y="576"/>
                  </a:lnTo>
                  <a:lnTo>
                    <a:pt x="17" y="576"/>
                  </a:lnTo>
                  <a:lnTo>
                    <a:pt x="17" y="576"/>
                  </a:lnTo>
                  <a:lnTo>
                    <a:pt x="17" y="576"/>
                  </a:lnTo>
                  <a:lnTo>
                    <a:pt x="17" y="577"/>
                  </a:lnTo>
                  <a:lnTo>
                    <a:pt x="17" y="579"/>
                  </a:lnTo>
                  <a:lnTo>
                    <a:pt x="16" y="579"/>
                  </a:lnTo>
                  <a:lnTo>
                    <a:pt x="16" y="579"/>
                  </a:lnTo>
                  <a:lnTo>
                    <a:pt x="17" y="579"/>
                  </a:lnTo>
                  <a:lnTo>
                    <a:pt x="17" y="580"/>
                  </a:lnTo>
                  <a:lnTo>
                    <a:pt x="17" y="579"/>
                  </a:lnTo>
                  <a:lnTo>
                    <a:pt x="17" y="580"/>
                  </a:lnTo>
                  <a:lnTo>
                    <a:pt x="16" y="580"/>
                  </a:lnTo>
                  <a:lnTo>
                    <a:pt x="16" y="580"/>
                  </a:lnTo>
                  <a:lnTo>
                    <a:pt x="14" y="580"/>
                  </a:lnTo>
                  <a:lnTo>
                    <a:pt x="14" y="580"/>
                  </a:lnTo>
                  <a:lnTo>
                    <a:pt x="14" y="580"/>
                  </a:lnTo>
                  <a:lnTo>
                    <a:pt x="14" y="580"/>
                  </a:lnTo>
                  <a:lnTo>
                    <a:pt x="13" y="580"/>
                  </a:lnTo>
                  <a:lnTo>
                    <a:pt x="13" y="580"/>
                  </a:lnTo>
                  <a:lnTo>
                    <a:pt x="13" y="580"/>
                  </a:lnTo>
                  <a:lnTo>
                    <a:pt x="13" y="580"/>
                  </a:lnTo>
                  <a:lnTo>
                    <a:pt x="13" y="580"/>
                  </a:lnTo>
                  <a:lnTo>
                    <a:pt x="13" y="580"/>
                  </a:lnTo>
                  <a:lnTo>
                    <a:pt x="13" y="580"/>
                  </a:lnTo>
                  <a:lnTo>
                    <a:pt x="13" y="580"/>
                  </a:lnTo>
                  <a:lnTo>
                    <a:pt x="13" y="581"/>
                  </a:lnTo>
                  <a:lnTo>
                    <a:pt x="13" y="581"/>
                  </a:lnTo>
                  <a:lnTo>
                    <a:pt x="13" y="582"/>
                  </a:lnTo>
                  <a:lnTo>
                    <a:pt x="13" y="582"/>
                  </a:lnTo>
                  <a:lnTo>
                    <a:pt x="13" y="581"/>
                  </a:lnTo>
                  <a:lnTo>
                    <a:pt x="13" y="581"/>
                  </a:lnTo>
                  <a:lnTo>
                    <a:pt x="12" y="580"/>
                  </a:lnTo>
                  <a:lnTo>
                    <a:pt x="11" y="580"/>
                  </a:lnTo>
                  <a:lnTo>
                    <a:pt x="11" y="580"/>
                  </a:lnTo>
                  <a:lnTo>
                    <a:pt x="12" y="580"/>
                  </a:lnTo>
                  <a:lnTo>
                    <a:pt x="11" y="580"/>
                  </a:lnTo>
                  <a:lnTo>
                    <a:pt x="11" y="580"/>
                  </a:lnTo>
                  <a:lnTo>
                    <a:pt x="11" y="580"/>
                  </a:lnTo>
                  <a:lnTo>
                    <a:pt x="10" y="580"/>
                  </a:lnTo>
                  <a:lnTo>
                    <a:pt x="9" y="580"/>
                  </a:lnTo>
                  <a:lnTo>
                    <a:pt x="9" y="580"/>
                  </a:lnTo>
                  <a:lnTo>
                    <a:pt x="9" y="580"/>
                  </a:lnTo>
                  <a:lnTo>
                    <a:pt x="9" y="580"/>
                  </a:lnTo>
                  <a:lnTo>
                    <a:pt x="9" y="579"/>
                  </a:lnTo>
                  <a:lnTo>
                    <a:pt x="10" y="578"/>
                  </a:lnTo>
                  <a:lnTo>
                    <a:pt x="10" y="579"/>
                  </a:lnTo>
                  <a:lnTo>
                    <a:pt x="11" y="579"/>
                  </a:lnTo>
                  <a:lnTo>
                    <a:pt x="12" y="579"/>
                  </a:lnTo>
                  <a:lnTo>
                    <a:pt x="11" y="579"/>
                  </a:lnTo>
                  <a:lnTo>
                    <a:pt x="12" y="578"/>
                  </a:lnTo>
                  <a:lnTo>
                    <a:pt x="12" y="579"/>
                  </a:lnTo>
                  <a:lnTo>
                    <a:pt x="12" y="578"/>
                  </a:lnTo>
                  <a:lnTo>
                    <a:pt x="12" y="578"/>
                  </a:lnTo>
                  <a:lnTo>
                    <a:pt x="12" y="577"/>
                  </a:lnTo>
                  <a:lnTo>
                    <a:pt x="11" y="577"/>
                  </a:lnTo>
                  <a:lnTo>
                    <a:pt x="12" y="577"/>
                  </a:lnTo>
                  <a:lnTo>
                    <a:pt x="12" y="577"/>
                  </a:lnTo>
                  <a:lnTo>
                    <a:pt x="12" y="577"/>
                  </a:lnTo>
                  <a:lnTo>
                    <a:pt x="12" y="576"/>
                  </a:lnTo>
                  <a:lnTo>
                    <a:pt x="11" y="576"/>
                  </a:lnTo>
                  <a:lnTo>
                    <a:pt x="12" y="576"/>
                  </a:lnTo>
                  <a:lnTo>
                    <a:pt x="11" y="576"/>
                  </a:lnTo>
                  <a:lnTo>
                    <a:pt x="12" y="576"/>
                  </a:lnTo>
                  <a:lnTo>
                    <a:pt x="12" y="575"/>
                  </a:lnTo>
                  <a:lnTo>
                    <a:pt x="12" y="574"/>
                  </a:lnTo>
                  <a:lnTo>
                    <a:pt x="13" y="574"/>
                  </a:lnTo>
                  <a:lnTo>
                    <a:pt x="13" y="574"/>
                  </a:lnTo>
                  <a:lnTo>
                    <a:pt x="13" y="574"/>
                  </a:lnTo>
                  <a:lnTo>
                    <a:pt x="13" y="573"/>
                  </a:lnTo>
                  <a:lnTo>
                    <a:pt x="14" y="573"/>
                  </a:lnTo>
                  <a:lnTo>
                    <a:pt x="14" y="573"/>
                  </a:lnTo>
                  <a:close/>
                  <a:moveTo>
                    <a:pt x="4" y="573"/>
                  </a:moveTo>
                  <a:lnTo>
                    <a:pt x="4" y="573"/>
                  </a:lnTo>
                  <a:lnTo>
                    <a:pt x="5" y="573"/>
                  </a:lnTo>
                  <a:lnTo>
                    <a:pt x="5" y="573"/>
                  </a:lnTo>
                  <a:lnTo>
                    <a:pt x="5" y="574"/>
                  </a:lnTo>
                  <a:lnTo>
                    <a:pt x="5" y="575"/>
                  </a:lnTo>
                  <a:lnTo>
                    <a:pt x="5" y="575"/>
                  </a:lnTo>
                  <a:lnTo>
                    <a:pt x="5" y="576"/>
                  </a:lnTo>
                  <a:lnTo>
                    <a:pt x="5" y="576"/>
                  </a:lnTo>
                  <a:lnTo>
                    <a:pt x="5" y="576"/>
                  </a:lnTo>
                  <a:lnTo>
                    <a:pt x="5" y="576"/>
                  </a:lnTo>
                  <a:lnTo>
                    <a:pt x="4" y="576"/>
                  </a:lnTo>
                  <a:lnTo>
                    <a:pt x="4" y="576"/>
                  </a:lnTo>
                  <a:lnTo>
                    <a:pt x="4" y="576"/>
                  </a:lnTo>
                  <a:lnTo>
                    <a:pt x="4" y="575"/>
                  </a:lnTo>
                  <a:lnTo>
                    <a:pt x="4" y="574"/>
                  </a:lnTo>
                  <a:lnTo>
                    <a:pt x="4" y="574"/>
                  </a:lnTo>
                  <a:lnTo>
                    <a:pt x="4" y="573"/>
                  </a:lnTo>
                  <a:lnTo>
                    <a:pt x="4" y="573"/>
                  </a:lnTo>
                  <a:lnTo>
                    <a:pt x="4" y="573"/>
                  </a:lnTo>
                  <a:close/>
                  <a:moveTo>
                    <a:pt x="19" y="571"/>
                  </a:moveTo>
                  <a:lnTo>
                    <a:pt x="19" y="571"/>
                  </a:lnTo>
                  <a:lnTo>
                    <a:pt x="20" y="571"/>
                  </a:lnTo>
                  <a:lnTo>
                    <a:pt x="20" y="571"/>
                  </a:lnTo>
                  <a:lnTo>
                    <a:pt x="19" y="571"/>
                  </a:lnTo>
                  <a:lnTo>
                    <a:pt x="19" y="572"/>
                  </a:lnTo>
                  <a:lnTo>
                    <a:pt x="20" y="572"/>
                  </a:lnTo>
                  <a:lnTo>
                    <a:pt x="20" y="572"/>
                  </a:lnTo>
                  <a:lnTo>
                    <a:pt x="20" y="572"/>
                  </a:lnTo>
                  <a:lnTo>
                    <a:pt x="19" y="572"/>
                  </a:lnTo>
                  <a:lnTo>
                    <a:pt x="18" y="572"/>
                  </a:lnTo>
                  <a:lnTo>
                    <a:pt x="19" y="571"/>
                  </a:lnTo>
                  <a:close/>
                  <a:moveTo>
                    <a:pt x="20" y="568"/>
                  </a:moveTo>
                  <a:lnTo>
                    <a:pt x="20" y="568"/>
                  </a:lnTo>
                  <a:lnTo>
                    <a:pt x="20" y="569"/>
                  </a:lnTo>
                  <a:lnTo>
                    <a:pt x="21" y="569"/>
                  </a:lnTo>
                  <a:lnTo>
                    <a:pt x="21" y="569"/>
                  </a:lnTo>
                  <a:lnTo>
                    <a:pt x="22" y="570"/>
                  </a:lnTo>
                  <a:lnTo>
                    <a:pt x="22" y="571"/>
                  </a:lnTo>
                  <a:lnTo>
                    <a:pt x="21" y="571"/>
                  </a:lnTo>
                  <a:lnTo>
                    <a:pt x="20" y="570"/>
                  </a:lnTo>
                  <a:lnTo>
                    <a:pt x="20" y="569"/>
                  </a:lnTo>
                  <a:lnTo>
                    <a:pt x="20" y="569"/>
                  </a:lnTo>
                  <a:lnTo>
                    <a:pt x="19" y="568"/>
                  </a:lnTo>
                  <a:lnTo>
                    <a:pt x="19" y="568"/>
                  </a:lnTo>
                  <a:lnTo>
                    <a:pt x="20" y="568"/>
                  </a:lnTo>
                  <a:close/>
                  <a:moveTo>
                    <a:pt x="4" y="565"/>
                  </a:moveTo>
                  <a:lnTo>
                    <a:pt x="4" y="566"/>
                  </a:lnTo>
                  <a:lnTo>
                    <a:pt x="4" y="567"/>
                  </a:lnTo>
                  <a:lnTo>
                    <a:pt x="4" y="567"/>
                  </a:lnTo>
                  <a:lnTo>
                    <a:pt x="4" y="567"/>
                  </a:lnTo>
                  <a:lnTo>
                    <a:pt x="4" y="567"/>
                  </a:lnTo>
                  <a:lnTo>
                    <a:pt x="5" y="567"/>
                  </a:lnTo>
                  <a:lnTo>
                    <a:pt x="5" y="567"/>
                  </a:lnTo>
                  <a:lnTo>
                    <a:pt x="5" y="568"/>
                  </a:lnTo>
                  <a:lnTo>
                    <a:pt x="5" y="568"/>
                  </a:lnTo>
                  <a:lnTo>
                    <a:pt x="5" y="569"/>
                  </a:lnTo>
                  <a:lnTo>
                    <a:pt x="5" y="569"/>
                  </a:lnTo>
                  <a:lnTo>
                    <a:pt x="5" y="569"/>
                  </a:lnTo>
                  <a:lnTo>
                    <a:pt x="4" y="570"/>
                  </a:lnTo>
                  <a:lnTo>
                    <a:pt x="4" y="570"/>
                  </a:lnTo>
                  <a:lnTo>
                    <a:pt x="5" y="571"/>
                  </a:lnTo>
                  <a:lnTo>
                    <a:pt x="5" y="571"/>
                  </a:lnTo>
                  <a:lnTo>
                    <a:pt x="5" y="572"/>
                  </a:lnTo>
                  <a:lnTo>
                    <a:pt x="4" y="572"/>
                  </a:lnTo>
                  <a:lnTo>
                    <a:pt x="4" y="572"/>
                  </a:lnTo>
                  <a:lnTo>
                    <a:pt x="3" y="572"/>
                  </a:lnTo>
                  <a:lnTo>
                    <a:pt x="3" y="572"/>
                  </a:lnTo>
                  <a:lnTo>
                    <a:pt x="4" y="572"/>
                  </a:lnTo>
                  <a:lnTo>
                    <a:pt x="4" y="571"/>
                  </a:lnTo>
                  <a:lnTo>
                    <a:pt x="3" y="571"/>
                  </a:lnTo>
                  <a:lnTo>
                    <a:pt x="3" y="571"/>
                  </a:lnTo>
                  <a:lnTo>
                    <a:pt x="4" y="571"/>
                  </a:lnTo>
                  <a:lnTo>
                    <a:pt x="4" y="570"/>
                  </a:lnTo>
                  <a:lnTo>
                    <a:pt x="4" y="570"/>
                  </a:lnTo>
                  <a:lnTo>
                    <a:pt x="4" y="570"/>
                  </a:lnTo>
                  <a:lnTo>
                    <a:pt x="3" y="570"/>
                  </a:lnTo>
                  <a:lnTo>
                    <a:pt x="2" y="570"/>
                  </a:lnTo>
                  <a:lnTo>
                    <a:pt x="2" y="570"/>
                  </a:lnTo>
                  <a:lnTo>
                    <a:pt x="3" y="568"/>
                  </a:lnTo>
                  <a:lnTo>
                    <a:pt x="3" y="567"/>
                  </a:lnTo>
                  <a:lnTo>
                    <a:pt x="4" y="567"/>
                  </a:lnTo>
                  <a:lnTo>
                    <a:pt x="4" y="567"/>
                  </a:lnTo>
                  <a:lnTo>
                    <a:pt x="4" y="567"/>
                  </a:lnTo>
                  <a:lnTo>
                    <a:pt x="4" y="567"/>
                  </a:lnTo>
                  <a:lnTo>
                    <a:pt x="4" y="567"/>
                  </a:lnTo>
                  <a:lnTo>
                    <a:pt x="4" y="567"/>
                  </a:lnTo>
                  <a:lnTo>
                    <a:pt x="3" y="567"/>
                  </a:lnTo>
                  <a:lnTo>
                    <a:pt x="4" y="566"/>
                  </a:lnTo>
                  <a:lnTo>
                    <a:pt x="4" y="565"/>
                  </a:lnTo>
                  <a:close/>
                  <a:moveTo>
                    <a:pt x="6" y="565"/>
                  </a:moveTo>
                  <a:lnTo>
                    <a:pt x="6" y="565"/>
                  </a:lnTo>
                  <a:lnTo>
                    <a:pt x="7" y="566"/>
                  </a:lnTo>
                  <a:lnTo>
                    <a:pt x="7" y="566"/>
                  </a:lnTo>
                  <a:lnTo>
                    <a:pt x="7" y="566"/>
                  </a:lnTo>
                  <a:lnTo>
                    <a:pt x="7" y="566"/>
                  </a:lnTo>
                  <a:lnTo>
                    <a:pt x="7" y="567"/>
                  </a:lnTo>
                  <a:lnTo>
                    <a:pt x="7" y="567"/>
                  </a:lnTo>
                  <a:lnTo>
                    <a:pt x="8" y="566"/>
                  </a:lnTo>
                  <a:lnTo>
                    <a:pt x="8" y="566"/>
                  </a:lnTo>
                  <a:lnTo>
                    <a:pt x="9" y="567"/>
                  </a:lnTo>
                  <a:lnTo>
                    <a:pt x="8" y="567"/>
                  </a:lnTo>
                  <a:lnTo>
                    <a:pt x="9" y="567"/>
                  </a:lnTo>
                  <a:lnTo>
                    <a:pt x="9" y="567"/>
                  </a:lnTo>
                  <a:lnTo>
                    <a:pt x="9" y="567"/>
                  </a:lnTo>
                  <a:lnTo>
                    <a:pt x="9" y="567"/>
                  </a:lnTo>
                  <a:lnTo>
                    <a:pt x="9" y="567"/>
                  </a:lnTo>
                  <a:lnTo>
                    <a:pt x="9" y="568"/>
                  </a:lnTo>
                  <a:lnTo>
                    <a:pt x="10" y="568"/>
                  </a:lnTo>
                  <a:lnTo>
                    <a:pt x="10" y="569"/>
                  </a:lnTo>
                  <a:lnTo>
                    <a:pt x="10" y="569"/>
                  </a:lnTo>
                  <a:lnTo>
                    <a:pt x="10" y="570"/>
                  </a:lnTo>
                  <a:lnTo>
                    <a:pt x="10" y="571"/>
                  </a:lnTo>
                  <a:lnTo>
                    <a:pt x="10" y="571"/>
                  </a:lnTo>
                  <a:lnTo>
                    <a:pt x="11" y="572"/>
                  </a:lnTo>
                  <a:lnTo>
                    <a:pt x="11" y="572"/>
                  </a:lnTo>
                  <a:lnTo>
                    <a:pt x="10" y="572"/>
                  </a:lnTo>
                  <a:lnTo>
                    <a:pt x="9" y="572"/>
                  </a:lnTo>
                  <a:lnTo>
                    <a:pt x="9" y="572"/>
                  </a:lnTo>
                  <a:lnTo>
                    <a:pt x="9" y="572"/>
                  </a:lnTo>
                  <a:lnTo>
                    <a:pt x="9" y="573"/>
                  </a:lnTo>
                  <a:lnTo>
                    <a:pt x="8" y="572"/>
                  </a:lnTo>
                  <a:lnTo>
                    <a:pt x="8" y="573"/>
                  </a:lnTo>
                  <a:lnTo>
                    <a:pt x="7" y="573"/>
                  </a:lnTo>
                  <a:lnTo>
                    <a:pt x="7" y="572"/>
                  </a:lnTo>
                  <a:lnTo>
                    <a:pt x="8" y="572"/>
                  </a:lnTo>
                  <a:lnTo>
                    <a:pt x="8" y="572"/>
                  </a:lnTo>
                  <a:lnTo>
                    <a:pt x="8" y="572"/>
                  </a:lnTo>
                  <a:lnTo>
                    <a:pt x="8" y="571"/>
                  </a:lnTo>
                  <a:lnTo>
                    <a:pt x="7" y="571"/>
                  </a:lnTo>
                  <a:lnTo>
                    <a:pt x="7" y="571"/>
                  </a:lnTo>
                  <a:lnTo>
                    <a:pt x="7" y="570"/>
                  </a:lnTo>
                  <a:lnTo>
                    <a:pt x="6" y="569"/>
                  </a:lnTo>
                  <a:lnTo>
                    <a:pt x="6" y="569"/>
                  </a:lnTo>
                  <a:lnTo>
                    <a:pt x="7" y="569"/>
                  </a:lnTo>
                  <a:lnTo>
                    <a:pt x="7" y="569"/>
                  </a:lnTo>
                  <a:lnTo>
                    <a:pt x="6" y="568"/>
                  </a:lnTo>
                  <a:lnTo>
                    <a:pt x="6" y="568"/>
                  </a:lnTo>
                  <a:lnTo>
                    <a:pt x="6" y="567"/>
                  </a:lnTo>
                  <a:lnTo>
                    <a:pt x="6" y="567"/>
                  </a:lnTo>
                  <a:lnTo>
                    <a:pt x="5" y="567"/>
                  </a:lnTo>
                  <a:lnTo>
                    <a:pt x="4" y="566"/>
                  </a:lnTo>
                  <a:lnTo>
                    <a:pt x="5" y="565"/>
                  </a:lnTo>
                  <a:lnTo>
                    <a:pt x="6" y="565"/>
                  </a:lnTo>
                  <a:lnTo>
                    <a:pt x="6" y="565"/>
                  </a:lnTo>
                  <a:close/>
                  <a:moveTo>
                    <a:pt x="12" y="564"/>
                  </a:moveTo>
                  <a:lnTo>
                    <a:pt x="12" y="564"/>
                  </a:lnTo>
                  <a:lnTo>
                    <a:pt x="12" y="565"/>
                  </a:lnTo>
                  <a:lnTo>
                    <a:pt x="12" y="565"/>
                  </a:lnTo>
                  <a:lnTo>
                    <a:pt x="12" y="565"/>
                  </a:lnTo>
                  <a:lnTo>
                    <a:pt x="12" y="565"/>
                  </a:lnTo>
                  <a:lnTo>
                    <a:pt x="13" y="566"/>
                  </a:lnTo>
                  <a:lnTo>
                    <a:pt x="13" y="566"/>
                  </a:lnTo>
                  <a:lnTo>
                    <a:pt x="13" y="567"/>
                  </a:lnTo>
                  <a:lnTo>
                    <a:pt x="12" y="567"/>
                  </a:lnTo>
                  <a:lnTo>
                    <a:pt x="12" y="566"/>
                  </a:lnTo>
                  <a:lnTo>
                    <a:pt x="12" y="566"/>
                  </a:lnTo>
                  <a:lnTo>
                    <a:pt x="12" y="566"/>
                  </a:lnTo>
                  <a:lnTo>
                    <a:pt x="11" y="566"/>
                  </a:lnTo>
                  <a:lnTo>
                    <a:pt x="11" y="565"/>
                  </a:lnTo>
                  <a:lnTo>
                    <a:pt x="11" y="566"/>
                  </a:lnTo>
                  <a:lnTo>
                    <a:pt x="10" y="567"/>
                  </a:lnTo>
                  <a:lnTo>
                    <a:pt x="10" y="565"/>
                  </a:lnTo>
                  <a:lnTo>
                    <a:pt x="11" y="564"/>
                  </a:lnTo>
                  <a:lnTo>
                    <a:pt x="11" y="565"/>
                  </a:lnTo>
                  <a:lnTo>
                    <a:pt x="12" y="564"/>
                  </a:lnTo>
                  <a:lnTo>
                    <a:pt x="12" y="564"/>
                  </a:lnTo>
                  <a:close/>
                  <a:moveTo>
                    <a:pt x="9" y="563"/>
                  </a:moveTo>
                  <a:lnTo>
                    <a:pt x="9" y="563"/>
                  </a:lnTo>
                  <a:lnTo>
                    <a:pt x="10" y="563"/>
                  </a:lnTo>
                  <a:lnTo>
                    <a:pt x="10" y="564"/>
                  </a:lnTo>
                  <a:lnTo>
                    <a:pt x="9" y="565"/>
                  </a:lnTo>
                  <a:lnTo>
                    <a:pt x="9" y="564"/>
                  </a:lnTo>
                  <a:lnTo>
                    <a:pt x="9" y="565"/>
                  </a:lnTo>
                  <a:lnTo>
                    <a:pt x="9" y="565"/>
                  </a:lnTo>
                  <a:lnTo>
                    <a:pt x="9" y="564"/>
                  </a:lnTo>
                  <a:lnTo>
                    <a:pt x="9" y="564"/>
                  </a:lnTo>
                  <a:lnTo>
                    <a:pt x="9" y="563"/>
                  </a:lnTo>
                  <a:lnTo>
                    <a:pt x="9" y="563"/>
                  </a:lnTo>
                  <a:lnTo>
                    <a:pt x="9" y="563"/>
                  </a:lnTo>
                  <a:lnTo>
                    <a:pt x="9" y="563"/>
                  </a:lnTo>
                  <a:close/>
                  <a:moveTo>
                    <a:pt x="13" y="562"/>
                  </a:moveTo>
                  <a:lnTo>
                    <a:pt x="13" y="563"/>
                  </a:lnTo>
                  <a:lnTo>
                    <a:pt x="13" y="563"/>
                  </a:lnTo>
                  <a:lnTo>
                    <a:pt x="13" y="563"/>
                  </a:lnTo>
                  <a:lnTo>
                    <a:pt x="13" y="563"/>
                  </a:lnTo>
                  <a:lnTo>
                    <a:pt x="14" y="563"/>
                  </a:lnTo>
                  <a:lnTo>
                    <a:pt x="15" y="563"/>
                  </a:lnTo>
                  <a:lnTo>
                    <a:pt x="15" y="565"/>
                  </a:lnTo>
                  <a:lnTo>
                    <a:pt x="15" y="566"/>
                  </a:lnTo>
                  <a:lnTo>
                    <a:pt x="16" y="566"/>
                  </a:lnTo>
                  <a:lnTo>
                    <a:pt x="16" y="566"/>
                  </a:lnTo>
                  <a:lnTo>
                    <a:pt x="17" y="566"/>
                  </a:lnTo>
                  <a:lnTo>
                    <a:pt x="17" y="566"/>
                  </a:lnTo>
                  <a:lnTo>
                    <a:pt x="17" y="566"/>
                  </a:lnTo>
                  <a:lnTo>
                    <a:pt x="17" y="566"/>
                  </a:lnTo>
                  <a:lnTo>
                    <a:pt x="18" y="566"/>
                  </a:lnTo>
                  <a:lnTo>
                    <a:pt x="18" y="566"/>
                  </a:lnTo>
                  <a:lnTo>
                    <a:pt x="18" y="566"/>
                  </a:lnTo>
                  <a:lnTo>
                    <a:pt x="19" y="565"/>
                  </a:lnTo>
                  <a:lnTo>
                    <a:pt x="19" y="565"/>
                  </a:lnTo>
                  <a:lnTo>
                    <a:pt x="20" y="566"/>
                  </a:lnTo>
                  <a:lnTo>
                    <a:pt x="20" y="567"/>
                  </a:lnTo>
                  <a:lnTo>
                    <a:pt x="19" y="567"/>
                  </a:lnTo>
                  <a:lnTo>
                    <a:pt x="19" y="567"/>
                  </a:lnTo>
                  <a:lnTo>
                    <a:pt x="19" y="567"/>
                  </a:lnTo>
                  <a:lnTo>
                    <a:pt x="19" y="567"/>
                  </a:lnTo>
                  <a:lnTo>
                    <a:pt x="18" y="567"/>
                  </a:lnTo>
                  <a:lnTo>
                    <a:pt x="18" y="567"/>
                  </a:lnTo>
                  <a:lnTo>
                    <a:pt x="17" y="567"/>
                  </a:lnTo>
                  <a:lnTo>
                    <a:pt x="17" y="568"/>
                  </a:lnTo>
                  <a:lnTo>
                    <a:pt x="16" y="568"/>
                  </a:lnTo>
                  <a:lnTo>
                    <a:pt x="15" y="567"/>
                  </a:lnTo>
                  <a:lnTo>
                    <a:pt x="14" y="567"/>
                  </a:lnTo>
                  <a:lnTo>
                    <a:pt x="14" y="567"/>
                  </a:lnTo>
                  <a:lnTo>
                    <a:pt x="13" y="567"/>
                  </a:lnTo>
                  <a:lnTo>
                    <a:pt x="13" y="566"/>
                  </a:lnTo>
                  <a:lnTo>
                    <a:pt x="13" y="565"/>
                  </a:lnTo>
                  <a:lnTo>
                    <a:pt x="13" y="565"/>
                  </a:lnTo>
                  <a:lnTo>
                    <a:pt x="13" y="565"/>
                  </a:lnTo>
                  <a:lnTo>
                    <a:pt x="13" y="565"/>
                  </a:lnTo>
                  <a:lnTo>
                    <a:pt x="13" y="564"/>
                  </a:lnTo>
                  <a:lnTo>
                    <a:pt x="13" y="564"/>
                  </a:lnTo>
                  <a:lnTo>
                    <a:pt x="13" y="564"/>
                  </a:lnTo>
                  <a:lnTo>
                    <a:pt x="13" y="564"/>
                  </a:lnTo>
                  <a:lnTo>
                    <a:pt x="13" y="563"/>
                  </a:lnTo>
                  <a:lnTo>
                    <a:pt x="13" y="563"/>
                  </a:lnTo>
                  <a:lnTo>
                    <a:pt x="13" y="562"/>
                  </a:lnTo>
                  <a:close/>
                  <a:moveTo>
                    <a:pt x="14" y="562"/>
                  </a:moveTo>
                  <a:lnTo>
                    <a:pt x="15" y="562"/>
                  </a:lnTo>
                  <a:lnTo>
                    <a:pt x="15" y="562"/>
                  </a:lnTo>
                  <a:lnTo>
                    <a:pt x="15" y="563"/>
                  </a:lnTo>
                  <a:lnTo>
                    <a:pt x="16" y="563"/>
                  </a:lnTo>
                  <a:lnTo>
                    <a:pt x="16" y="563"/>
                  </a:lnTo>
                  <a:lnTo>
                    <a:pt x="15" y="563"/>
                  </a:lnTo>
                  <a:lnTo>
                    <a:pt x="15" y="563"/>
                  </a:lnTo>
                  <a:lnTo>
                    <a:pt x="15" y="563"/>
                  </a:lnTo>
                  <a:lnTo>
                    <a:pt x="14" y="563"/>
                  </a:lnTo>
                  <a:lnTo>
                    <a:pt x="14" y="563"/>
                  </a:lnTo>
                  <a:lnTo>
                    <a:pt x="14" y="563"/>
                  </a:lnTo>
                  <a:lnTo>
                    <a:pt x="14" y="562"/>
                  </a:lnTo>
                  <a:lnTo>
                    <a:pt x="14" y="562"/>
                  </a:lnTo>
                  <a:close/>
                  <a:moveTo>
                    <a:pt x="661" y="405"/>
                  </a:moveTo>
                  <a:lnTo>
                    <a:pt x="661" y="406"/>
                  </a:lnTo>
                  <a:lnTo>
                    <a:pt x="660" y="408"/>
                  </a:lnTo>
                  <a:lnTo>
                    <a:pt x="660" y="409"/>
                  </a:lnTo>
                  <a:lnTo>
                    <a:pt x="660" y="409"/>
                  </a:lnTo>
                  <a:lnTo>
                    <a:pt x="660" y="408"/>
                  </a:lnTo>
                  <a:lnTo>
                    <a:pt x="660" y="405"/>
                  </a:lnTo>
                  <a:lnTo>
                    <a:pt x="661" y="405"/>
                  </a:lnTo>
                  <a:close/>
                  <a:moveTo>
                    <a:pt x="658" y="403"/>
                  </a:moveTo>
                  <a:lnTo>
                    <a:pt x="659" y="403"/>
                  </a:lnTo>
                  <a:lnTo>
                    <a:pt x="660" y="403"/>
                  </a:lnTo>
                  <a:lnTo>
                    <a:pt x="660" y="405"/>
                  </a:lnTo>
                  <a:lnTo>
                    <a:pt x="660" y="405"/>
                  </a:lnTo>
                  <a:lnTo>
                    <a:pt x="659" y="403"/>
                  </a:lnTo>
                  <a:lnTo>
                    <a:pt x="659" y="403"/>
                  </a:lnTo>
                  <a:lnTo>
                    <a:pt x="658" y="403"/>
                  </a:lnTo>
                  <a:lnTo>
                    <a:pt x="658" y="403"/>
                  </a:lnTo>
                  <a:close/>
                  <a:moveTo>
                    <a:pt x="622" y="77"/>
                  </a:moveTo>
                  <a:lnTo>
                    <a:pt x="623" y="70"/>
                  </a:lnTo>
                  <a:lnTo>
                    <a:pt x="624" y="69"/>
                  </a:lnTo>
                  <a:lnTo>
                    <a:pt x="625" y="69"/>
                  </a:lnTo>
                  <a:lnTo>
                    <a:pt x="626" y="73"/>
                  </a:lnTo>
                  <a:lnTo>
                    <a:pt x="630" y="70"/>
                  </a:lnTo>
                  <a:lnTo>
                    <a:pt x="632" y="71"/>
                  </a:lnTo>
                  <a:lnTo>
                    <a:pt x="634" y="68"/>
                  </a:lnTo>
                  <a:lnTo>
                    <a:pt x="638" y="66"/>
                  </a:lnTo>
                  <a:lnTo>
                    <a:pt x="643" y="67"/>
                  </a:lnTo>
                  <a:lnTo>
                    <a:pt x="646" y="61"/>
                  </a:lnTo>
                  <a:lnTo>
                    <a:pt x="651" y="61"/>
                  </a:lnTo>
                  <a:lnTo>
                    <a:pt x="657" y="56"/>
                  </a:lnTo>
                  <a:lnTo>
                    <a:pt x="658" y="55"/>
                  </a:lnTo>
                  <a:lnTo>
                    <a:pt x="658" y="52"/>
                  </a:lnTo>
                  <a:lnTo>
                    <a:pt x="654" y="48"/>
                  </a:lnTo>
                  <a:lnTo>
                    <a:pt x="653" y="43"/>
                  </a:lnTo>
                  <a:lnTo>
                    <a:pt x="650" y="40"/>
                  </a:lnTo>
                  <a:lnTo>
                    <a:pt x="650" y="35"/>
                  </a:lnTo>
                  <a:lnTo>
                    <a:pt x="652" y="33"/>
                  </a:lnTo>
                  <a:lnTo>
                    <a:pt x="651" y="30"/>
                  </a:lnTo>
                  <a:lnTo>
                    <a:pt x="653" y="24"/>
                  </a:lnTo>
                  <a:lnTo>
                    <a:pt x="656" y="26"/>
                  </a:lnTo>
                  <a:lnTo>
                    <a:pt x="658" y="30"/>
                  </a:lnTo>
                  <a:lnTo>
                    <a:pt x="661" y="32"/>
                  </a:lnTo>
                  <a:lnTo>
                    <a:pt x="664" y="30"/>
                  </a:lnTo>
                  <a:lnTo>
                    <a:pt x="669" y="26"/>
                  </a:lnTo>
                  <a:lnTo>
                    <a:pt x="673" y="25"/>
                  </a:lnTo>
                  <a:lnTo>
                    <a:pt x="677" y="31"/>
                  </a:lnTo>
                  <a:lnTo>
                    <a:pt x="678" y="36"/>
                  </a:lnTo>
                  <a:lnTo>
                    <a:pt x="688" y="39"/>
                  </a:lnTo>
                  <a:lnTo>
                    <a:pt x="690" y="39"/>
                  </a:lnTo>
                  <a:lnTo>
                    <a:pt x="695" y="31"/>
                  </a:lnTo>
                  <a:lnTo>
                    <a:pt x="701" y="32"/>
                  </a:lnTo>
                  <a:lnTo>
                    <a:pt x="704" y="30"/>
                  </a:lnTo>
                  <a:lnTo>
                    <a:pt x="700" y="27"/>
                  </a:lnTo>
                  <a:lnTo>
                    <a:pt x="701" y="20"/>
                  </a:lnTo>
                  <a:lnTo>
                    <a:pt x="703" y="18"/>
                  </a:lnTo>
                  <a:lnTo>
                    <a:pt x="711" y="17"/>
                  </a:lnTo>
                  <a:lnTo>
                    <a:pt x="706" y="27"/>
                  </a:lnTo>
                  <a:lnTo>
                    <a:pt x="708" y="30"/>
                  </a:lnTo>
                  <a:lnTo>
                    <a:pt x="712" y="27"/>
                  </a:lnTo>
                  <a:lnTo>
                    <a:pt x="718" y="27"/>
                  </a:lnTo>
                  <a:lnTo>
                    <a:pt x="725" y="29"/>
                  </a:lnTo>
                  <a:lnTo>
                    <a:pt x="734" y="22"/>
                  </a:lnTo>
                  <a:lnTo>
                    <a:pt x="739" y="21"/>
                  </a:lnTo>
                  <a:lnTo>
                    <a:pt x="743" y="22"/>
                  </a:lnTo>
                  <a:lnTo>
                    <a:pt x="746" y="21"/>
                  </a:lnTo>
                  <a:lnTo>
                    <a:pt x="750" y="22"/>
                  </a:lnTo>
                  <a:lnTo>
                    <a:pt x="756" y="27"/>
                  </a:lnTo>
                  <a:lnTo>
                    <a:pt x="758" y="27"/>
                  </a:lnTo>
                  <a:lnTo>
                    <a:pt x="759" y="24"/>
                  </a:lnTo>
                  <a:lnTo>
                    <a:pt x="759" y="20"/>
                  </a:lnTo>
                  <a:lnTo>
                    <a:pt x="755" y="14"/>
                  </a:lnTo>
                  <a:lnTo>
                    <a:pt x="752" y="13"/>
                  </a:lnTo>
                  <a:lnTo>
                    <a:pt x="752" y="12"/>
                  </a:lnTo>
                  <a:lnTo>
                    <a:pt x="756" y="9"/>
                  </a:lnTo>
                  <a:lnTo>
                    <a:pt x="761" y="10"/>
                  </a:lnTo>
                  <a:lnTo>
                    <a:pt x="767" y="2"/>
                  </a:lnTo>
                  <a:lnTo>
                    <a:pt x="770" y="0"/>
                  </a:lnTo>
                  <a:lnTo>
                    <a:pt x="773" y="4"/>
                  </a:lnTo>
                  <a:lnTo>
                    <a:pt x="777" y="6"/>
                  </a:lnTo>
                  <a:lnTo>
                    <a:pt x="779" y="11"/>
                  </a:lnTo>
                  <a:lnTo>
                    <a:pt x="784" y="21"/>
                  </a:lnTo>
                  <a:lnTo>
                    <a:pt x="787" y="22"/>
                  </a:lnTo>
                  <a:lnTo>
                    <a:pt x="793" y="21"/>
                  </a:lnTo>
                  <a:lnTo>
                    <a:pt x="795" y="22"/>
                  </a:lnTo>
                  <a:lnTo>
                    <a:pt x="790" y="29"/>
                  </a:lnTo>
                  <a:lnTo>
                    <a:pt x="788" y="32"/>
                  </a:lnTo>
                  <a:lnTo>
                    <a:pt x="788" y="33"/>
                  </a:lnTo>
                  <a:lnTo>
                    <a:pt x="788" y="33"/>
                  </a:lnTo>
                  <a:lnTo>
                    <a:pt x="787" y="40"/>
                  </a:lnTo>
                  <a:lnTo>
                    <a:pt x="794" y="43"/>
                  </a:lnTo>
                  <a:lnTo>
                    <a:pt x="795" y="45"/>
                  </a:lnTo>
                  <a:lnTo>
                    <a:pt x="795" y="48"/>
                  </a:lnTo>
                  <a:lnTo>
                    <a:pt x="789" y="53"/>
                  </a:lnTo>
                  <a:lnTo>
                    <a:pt x="790" y="57"/>
                  </a:lnTo>
                  <a:lnTo>
                    <a:pt x="787" y="61"/>
                  </a:lnTo>
                  <a:lnTo>
                    <a:pt x="784" y="68"/>
                  </a:lnTo>
                  <a:lnTo>
                    <a:pt x="783" y="83"/>
                  </a:lnTo>
                  <a:lnTo>
                    <a:pt x="778" y="90"/>
                  </a:lnTo>
                  <a:lnTo>
                    <a:pt x="781" y="93"/>
                  </a:lnTo>
                  <a:lnTo>
                    <a:pt x="783" y="101"/>
                  </a:lnTo>
                  <a:lnTo>
                    <a:pt x="784" y="108"/>
                  </a:lnTo>
                  <a:lnTo>
                    <a:pt x="789" y="113"/>
                  </a:lnTo>
                  <a:lnTo>
                    <a:pt x="789" y="115"/>
                  </a:lnTo>
                  <a:lnTo>
                    <a:pt x="788" y="117"/>
                  </a:lnTo>
                  <a:lnTo>
                    <a:pt x="782" y="115"/>
                  </a:lnTo>
                  <a:lnTo>
                    <a:pt x="782" y="118"/>
                  </a:lnTo>
                  <a:lnTo>
                    <a:pt x="782" y="123"/>
                  </a:lnTo>
                  <a:lnTo>
                    <a:pt x="787" y="128"/>
                  </a:lnTo>
                  <a:lnTo>
                    <a:pt x="786" y="134"/>
                  </a:lnTo>
                  <a:lnTo>
                    <a:pt x="783" y="136"/>
                  </a:lnTo>
                  <a:lnTo>
                    <a:pt x="784" y="143"/>
                  </a:lnTo>
                  <a:lnTo>
                    <a:pt x="785" y="145"/>
                  </a:lnTo>
                  <a:lnTo>
                    <a:pt x="789" y="145"/>
                  </a:lnTo>
                  <a:lnTo>
                    <a:pt x="796" y="158"/>
                  </a:lnTo>
                  <a:lnTo>
                    <a:pt x="799" y="159"/>
                  </a:lnTo>
                  <a:lnTo>
                    <a:pt x="800" y="166"/>
                  </a:lnTo>
                  <a:lnTo>
                    <a:pt x="805" y="173"/>
                  </a:lnTo>
                  <a:lnTo>
                    <a:pt x="808" y="176"/>
                  </a:lnTo>
                  <a:lnTo>
                    <a:pt x="810" y="181"/>
                  </a:lnTo>
                  <a:lnTo>
                    <a:pt x="809" y="183"/>
                  </a:lnTo>
                  <a:lnTo>
                    <a:pt x="804" y="184"/>
                  </a:lnTo>
                  <a:lnTo>
                    <a:pt x="803" y="186"/>
                  </a:lnTo>
                  <a:lnTo>
                    <a:pt x="808" y="195"/>
                  </a:lnTo>
                  <a:lnTo>
                    <a:pt x="813" y="199"/>
                  </a:lnTo>
                  <a:lnTo>
                    <a:pt x="814" y="202"/>
                  </a:lnTo>
                  <a:lnTo>
                    <a:pt x="816" y="204"/>
                  </a:lnTo>
                  <a:lnTo>
                    <a:pt x="816" y="208"/>
                  </a:lnTo>
                  <a:lnTo>
                    <a:pt x="808" y="208"/>
                  </a:lnTo>
                  <a:lnTo>
                    <a:pt x="810" y="216"/>
                  </a:lnTo>
                  <a:lnTo>
                    <a:pt x="807" y="223"/>
                  </a:lnTo>
                  <a:lnTo>
                    <a:pt x="808" y="229"/>
                  </a:lnTo>
                  <a:lnTo>
                    <a:pt x="807" y="231"/>
                  </a:lnTo>
                  <a:lnTo>
                    <a:pt x="800" y="228"/>
                  </a:lnTo>
                  <a:lnTo>
                    <a:pt x="796" y="229"/>
                  </a:lnTo>
                  <a:lnTo>
                    <a:pt x="794" y="233"/>
                  </a:lnTo>
                  <a:lnTo>
                    <a:pt x="792" y="234"/>
                  </a:lnTo>
                  <a:lnTo>
                    <a:pt x="783" y="232"/>
                  </a:lnTo>
                  <a:lnTo>
                    <a:pt x="781" y="233"/>
                  </a:lnTo>
                  <a:lnTo>
                    <a:pt x="782" y="242"/>
                  </a:lnTo>
                  <a:lnTo>
                    <a:pt x="787" y="251"/>
                  </a:lnTo>
                  <a:lnTo>
                    <a:pt x="789" y="256"/>
                  </a:lnTo>
                  <a:lnTo>
                    <a:pt x="788" y="262"/>
                  </a:lnTo>
                  <a:lnTo>
                    <a:pt x="792" y="264"/>
                  </a:lnTo>
                  <a:lnTo>
                    <a:pt x="793" y="267"/>
                  </a:lnTo>
                  <a:lnTo>
                    <a:pt x="791" y="273"/>
                  </a:lnTo>
                  <a:lnTo>
                    <a:pt x="793" y="281"/>
                  </a:lnTo>
                  <a:lnTo>
                    <a:pt x="793" y="286"/>
                  </a:lnTo>
                  <a:lnTo>
                    <a:pt x="796" y="289"/>
                  </a:lnTo>
                  <a:lnTo>
                    <a:pt x="797" y="291"/>
                  </a:lnTo>
                  <a:lnTo>
                    <a:pt x="794" y="294"/>
                  </a:lnTo>
                  <a:lnTo>
                    <a:pt x="793" y="297"/>
                  </a:lnTo>
                  <a:lnTo>
                    <a:pt x="796" y="302"/>
                  </a:lnTo>
                  <a:lnTo>
                    <a:pt x="795" y="307"/>
                  </a:lnTo>
                  <a:lnTo>
                    <a:pt x="787" y="309"/>
                  </a:lnTo>
                  <a:lnTo>
                    <a:pt x="785" y="307"/>
                  </a:lnTo>
                  <a:lnTo>
                    <a:pt x="780" y="303"/>
                  </a:lnTo>
                  <a:lnTo>
                    <a:pt x="773" y="302"/>
                  </a:lnTo>
                  <a:lnTo>
                    <a:pt x="769" y="299"/>
                  </a:lnTo>
                  <a:lnTo>
                    <a:pt x="761" y="298"/>
                  </a:lnTo>
                  <a:lnTo>
                    <a:pt x="757" y="293"/>
                  </a:lnTo>
                  <a:lnTo>
                    <a:pt x="756" y="294"/>
                  </a:lnTo>
                  <a:lnTo>
                    <a:pt x="754" y="297"/>
                  </a:lnTo>
                  <a:lnTo>
                    <a:pt x="751" y="297"/>
                  </a:lnTo>
                  <a:lnTo>
                    <a:pt x="752" y="294"/>
                  </a:lnTo>
                  <a:lnTo>
                    <a:pt x="751" y="294"/>
                  </a:lnTo>
                  <a:lnTo>
                    <a:pt x="742" y="296"/>
                  </a:lnTo>
                  <a:lnTo>
                    <a:pt x="738" y="299"/>
                  </a:lnTo>
                  <a:lnTo>
                    <a:pt x="745" y="311"/>
                  </a:lnTo>
                  <a:lnTo>
                    <a:pt x="750" y="316"/>
                  </a:lnTo>
                  <a:lnTo>
                    <a:pt x="753" y="316"/>
                  </a:lnTo>
                  <a:lnTo>
                    <a:pt x="757" y="313"/>
                  </a:lnTo>
                  <a:lnTo>
                    <a:pt x="762" y="314"/>
                  </a:lnTo>
                  <a:lnTo>
                    <a:pt x="761" y="320"/>
                  </a:lnTo>
                  <a:lnTo>
                    <a:pt x="756" y="325"/>
                  </a:lnTo>
                  <a:lnTo>
                    <a:pt x="758" y="331"/>
                  </a:lnTo>
                  <a:lnTo>
                    <a:pt x="762" y="330"/>
                  </a:lnTo>
                  <a:lnTo>
                    <a:pt x="764" y="340"/>
                  </a:lnTo>
                  <a:lnTo>
                    <a:pt x="762" y="343"/>
                  </a:lnTo>
                  <a:lnTo>
                    <a:pt x="761" y="348"/>
                  </a:lnTo>
                  <a:lnTo>
                    <a:pt x="763" y="353"/>
                  </a:lnTo>
                  <a:lnTo>
                    <a:pt x="765" y="356"/>
                  </a:lnTo>
                  <a:lnTo>
                    <a:pt x="774" y="354"/>
                  </a:lnTo>
                  <a:lnTo>
                    <a:pt x="775" y="355"/>
                  </a:lnTo>
                  <a:lnTo>
                    <a:pt x="774" y="360"/>
                  </a:lnTo>
                  <a:lnTo>
                    <a:pt x="784" y="360"/>
                  </a:lnTo>
                  <a:lnTo>
                    <a:pt x="785" y="365"/>
                  </a:lnTo>
                  <a:lnTo>
                    <a:pt x="785" y="365"/>
                  </a:lnTo>
                  <a:lnTo>
                    <a:pt x="782" y="365"/>
                  </a:lnTo>
                  <a:lnTo>
                    <a:pt x="781" y="365"/>
                  </a:lnTo>
                  <a:lnTo>
                    <a:pt x="778" y="365"/>
                  </a:lnTo>
                  <a:lnTo>
                    <a:pt x="776" y="365"/>
                  </a:lnTo>
                  <a:lnTo>
                    <a:pt x="774" y="367"/>
                  </a:lnTo>
                  <a:lnTo>
                    <a:pt x="774" y="367"/>
                  </a:lnTo>
                  <a:lnTo>
                    <a:pt x="774" y="367"/>
                  </a:lnTo>
                  <a:lnTo>
                    <a:pt x="774" y="367"/>
                  </a:lnTo>
                  <a:lnTo>
                    <a:pt x="773" y="368"/>
                  </a:lnTo>
                  <a:lnTo>
                    <a:pt x="773" y="368"/>
                  </a:lnTo>
                  <a:lnTo>
                    <a:pt x="773" y="369"/>
                  </a:lnTo>
                  <a:lnTo>
                    <a:pt x="773" y="369"/>
                  </a:lnTo>
                  <a:lnTo>
                    <a:pt x="773" y="370"/>
                  </a:lnTo>
                  <a:lnTo>
                    <a:pt x="773" y="371"/>
                  </a:lnTo>
                  <a:lnTo>
                    <a:pt x="773" y="371"/>
                  </a:lnTo>
                  <a:lnTo>
                    <a:pt x="772" y="372"/>
                  </a:lnTo>
                  <a:lnTo>
                    <a:pt x="772" y="372"/>
                  </a:lnTo>
                  <a:lnTo>
                    <a:pt x="771" y="371"/>
                  </a:lnTo>
                  <a:lnTo>
                    <a:pt x="769" y="370"/>
                  </a:lnTo>
                  <a:lnTo>
                    <a:pt x="769" y="370"/>
                  </a:lnTo>
                  <a:lnTo>
                    <a:pt x="769" y="370"/>
                  </a:lnTo>
                  <a:lnTo>
                    <a:pt x="768" y="370"/>
                  </a:lnTo>
                  <a:lnTo>
                    <a:pt x="765" y="369"/>
                  </a:lnTo>
                  <a:lnTo>
                    <a:pt x="764" y="370"/>
                  </a:lnTo>
                  <a:lnTo>
                    <a:pt x="764" y="369"/>
                  </a:lnTo>
                  <a:lnTo>
                    <a:pt x="762" y="369"/>
                  </a:lnTo>
                  <a:lnTo>
                    <a:pt x="761" y="369"/>
                  </a:lnTo>
                  <a:lnTo>
                    <a:pt x="759" y="369"/>
                  </a:lnTo>
                  <a:lnTo>
                    <a:pt x="758" y="369"/>
                  </a:lnTo>
                  <a:lnTo>
                    <a:pt x="756" y="369"/>
                  </a:lnTo>
                  <a:lnTo>
                    <a:pt x="756" y="369"/>
                  </a:lnTo>
                  <a:lnTo>
                    <a:pt x="755" y="369"/>
                  </a:lnTo>
                  <a:lnTo>
                    <a:pt x="754" y="369"/>
                  </a:lnTo>
                  <a:lnTo>
                    <a:pt x="753" y="370"/>
                  </a:lnTo>
                  <a:lnTo>
                    <a:pt x="752" y="370"/>
                  </a:lnTo>
                  <a:lnTo>
                    <a:pt x="751" y="371"/>
                  </a:lnTo>
                  <a:lnTo>
                    <a:pt x="749" y="371"/>
                  </a:lnTo>
                  <a:lnTo>
                    <a:pt x="747" y="372"/>
                  </a:lnTo>
                  <a:lnTo>
                    <a:pt x="747" y="372"/>
                  </a:lnTo>
                  <a:lnTo>
                    <a:pt x="746" y="372"/>
                  </a:lnTo>
                  <a:lnTo>
                    <a:pt x="745" y="373"/>
                  </a:lnTo>
                  <a:lnTo>
                    <a:pt x="744" y="373"/>
                  </a:lnTo>
                  <a:lnTo>
                    <a:pt x="744" y="374"/>
                  </a:lnTo>
                  <a:lnTo>
                    <a:pt x="743" y="375"/>
                  </a:lnTo>
                  <a:lnTo>
                    <a:pt x="743" y="375"/>
                  </a:lnTo>
                  <a:lnTo>
                    <a:pt x="742" y="376"/>
                  </a:lnTo>
                  <a:lnTo>
                    <a:pt x="741" y="377"/>
                  </a:lnTo>
                  <a:lnTo>
                    <a:pt x="740" y="377"/>
                  </a:lnTo>
                  <a:lnTo>
                    <a:pt x="740" y="378"/>
                  </a:lnTo>
                  <a:lnTo>
                    <a:pt x="740" y="378"/>
                  </a:lnTo>
                  <a:lnTo>
                    <a:pt x="739" y="378"/>
                  </a:lnTo>
                  <a:lnTo>
                    <a:pt x="739" y="379"/>
                  </a:lnTo>
                  <a:lnTo>
                    <a:pt x="739" y="379"/>
                  </a:lnTo>
                  <a:lnTo>
                    <a:pt x="738" y="379"/>
                  </a:lnTo>
                  <a:lnTo>
                    <a:pt x="738" y="379"/>
                  </a:lnTo>
                  <a:lnTo>
                    <a:pt x="738" y="378"/>
                  </a:lnTo>
                  <a:lnTo>
                    <a:pt x="738" y="377"/>
                  </a:lnTo>
                  <a:lnTo>
                    <a:pt x="738" y="377"/>
                  </a:lnTo>
                  <a:lnTo>
                    <a:pt x="738" y="377"/>
                  </a:lnTo>
                  <a:lnTo>
                    <a:pt x="739" y="377"/>
                  </a:lnTo>
                  <a:lnTo>
                    <a:pt x="739" y="377"/>
                  </a:lnTo>
                  <a:lnTo>
                    <a:pt x="740" y="377"/>
                  </a:lnTo>
                  <a:lnTo>
                    <a:pt x="740" y="377"/>
                  </a:lnTo>
                  <a:lnTo>
                    <a:pt x="740" y="377"/>
                  </a:lnTo>
                  <a:lnTo>
                    <a:pt x="741" y="377"/>
                  </a:lnTo>
                  <a:lnTo>
                    <a:pt x="741" y="376"/>
                  </a:lnTo>
                  <a:lnTo>
                    <a:pt x="741" y="376"/>
                  </a:lnTo>
                  <a:lnTo>
                    <a:pt x="741" y="375"/>
                  </a:lnTo>
                  <a:lnTo>
                    <a:pt x="740" y="375"/>
                  </a:lnTo>
                  <a:lnTo>
                    <a:pt x="740" y="374"/>
                  </a:lnTo>
                  <a:lnTo>
                    <a:pt x="740" y="374"/>
                  </a:lnTo>
                  <a:lnTo>
                    <a:pt x="740" y="374"/>
                  </a:lnTo>
                  <a:lnTo>
                    <a:pt x="739" y="374"/>
                  </a:lnTo>
                  <a:lnTo>
                    <a:pt x="739" y="374"/>
                  </a:lnTo>
                  <a:lnTo>
                    <a:pt x="738" y="373"/>
                  </a:lnTo>
                  <a:lnTo>
                    <a:pt x="738" y="373"/>
                  </a:lnTo>
                  <a:lnTo>
                    <a:pt x="738" y="373"/>
                  </a:lnTo>
                  <a:lnTo>
                    <a:pt x="738" y="373"/>
                  </a:lnTo>
                  <a:lnTo>
                    <a:pt x="738" y="374"/>
                  </a:lnTo>
                  <a:lnTo>
                    <a:pt x="738" y="373"/>
                  </a:lnTo>
                  <a:lnTo>
                    <a:pt x="738" y="372"/>
                  </a:lnTo>
                  <a:lnTo>
                    <a:pt x="738" y="372"/>
                  </a:lnTo>
                  <a:lnTo>
                    <a:pt x="738" y="372"/>
                  </a:lnTo>
                  <a:lnTo>
                    <a:pt x="738" y="372"/>
                  </a:lnTo>
                  <a:lnTo>
                    <a:pt x="738" y="372"/>
                  </a:lnTo>
                  <a:lnTo>
                    <a:pt x="738" y="372"/>
                  </a:lnTo>
                  <a:lnTo>
                    <a:pt x="738" y="372"/>
                  </a:lnTo>
                  <a:lnTo>
                    <a:pt x="738" y="372"/>
                  </a:lnTo>
                  <a:lnTo>
                    <a:pt x="737" y="372"/>
                  </a:lnTo>
                  <a:lnTo>
                    <a:pt x="737" y="372"/>
                  </a:lnTo>
                  <a:lnTo>
                    <a:pt x="737" y="372"/>
                  </a:lnTo>
                  <a:lnTo>
                    <a:pt x="737" y="372"/>
                  </a:lnTo>
                  <a:lnTo>
                    <a:pt x="736" y="372"/>
                  </a:lnTo>
                  <a:lnTo>
                    <a:pt x="736" y="372"/>
                  </a:lnTo>
                  <a:lnTo>
                    <a:pt x="736" y="372"/>
                  </a:lnTo>
                  <a:lnTo>
                    <a:pt x="736" y="372"/>
                  </a:lnTo>
                  <a:lnTo>
                    <a:pt x="737" y="371"/>
                  </a:lnTo>
                  <a:lnTo>
                    <a:pt x="737" y="371"/>
                  </a:lnTo>
                  <a:lnTo>
                    <a:pt x="737" y="371"/>
                  </a:lnTo>
                  <a:lnTo>
                    <a:pt x="736" y="371"/>
                  </a:lnTo>
                  <a:lnTo>
                    <a:pt x="735" y="371"/>
                  </a:lnTo>
                  <a:lnTo>
                    <a:pt x="735" y="372"/>
                  </a:lnTo>
                  <a:lnTo>
                    <a:pt x="735" y="372"/>
                  </a:lnTo>
                  <a:lnTo>
                    <a:pt x="734" y="372"/>
                  </a:lnTo>
                  <a:lnTo>
                    <a:pt x="734" y="372"/>
                  </a:lnTo>
                  <a:lnTo>
                    <a:pt x="734" y="372"/>
                  </a:lnTo>
                  <a:lnTo>
                    <a:pt x="734" y="372"/>
                  </a:lnTo>
                  <a:lnTo>
                    <a:pt x="733" y="372"/>
                  </a:lnTo>
                  <a:lnTo>
                    <a:pt x="732" y="372"/>
                  </a:lnTo>
                  <a:lnTo>
                    <a:pt x="732" y="372"/>
                  </a:lnTo>
                  <a:lnTo>
                    <a:pt x="732" y="372"/>
                  </a:lnTo>
                  <a:lnTo>
                    <a:pt x="732" y="372"/>
                  </a:lnTo>
                  <a:lnTo>
                    <a:pt x="732" y="372"/>
                  </a:lnTo>
                  <a:lnTo>
                    <a:pt x="731" y="372"/>
                  </a:lnTo>
                  <a:lnTo>
                    <a:pt x="730" y="372"/>
                  </a:lnTo>
                  <a:lnTo>
                    <a:pt x="730" y="372"/>
                  </a:lnTo>
                  <a:lnTo>
                    <a:pt x="730" y="372"/>
                  </a:lnTo>
                  <a:lnTo>
                    <a:pt x="727" y="372"/>
                  </a:lnTo>
                  <a:lnTo>
                    <a:pt x="727" y="372"/>
                  </a:lnTo>
                  <a:lnTo>
                    <a:pt x="726" y="372"/>
                  </a:lnTo>
                  <a:lnTo>
                    <a:pt x="725" y="372"/>
                  </a:lnTo>
                  <a:lnTo>
                    <a:pt x="725" y="371"/>
                  </a:lnTo>
                  <a:lnTo>
                    <a:pt x="724" y="370"/>
                  </a:lnTo>
                  <a:lnTo>
                    <a:pt x="724" y="370"/>
                  </a:lnTo>
                  <a:lnTo>
                    <a:pt x="723" y="370"/>
                  </a:lnTo>
                  <a:lnTo>
                    <a:pt x="723" y="369"/>
                  </a:lnTo>
                  <a:lnTo>
                    <a:pt x="722" y="369"/>
                  </a:lnTo>
                  <a:lnTo>
                    <a:pt x="722" y="370"/>
                  </a:lnTo>
                  <a:lnTo>
                    <a:pt x="723" y="370"/>
                  </a:lnTo>
                  <a:lnTo>
                    <a:pt x="722" y="370"/>
                  </a:lnTo>
                  <a:lnTo>
                    <a:pt x="722" y="371"/>
                  </a:lnTo>
                  <a:lnTo>
                    <a:pt x="722" y="371"/>
                  </a:lnTo>
                  <a:lnTo>
                    <a:pt x="722" y="371"/>
                  </a:lnTo>
                  <a:lnTo>
                    <a:pt x="721" y="370"/>
                  </a:lnTo>
                  <a:lnTo>
                    <a:pt x="721" y="370"/>
                  </a:lnTo>
                  <a:lnTo>
                    <a:pt x="721" y="370"/>
                  </a:lnTo>
                  <a:lnTo>
                    <a:pt x="721" y="370"/>
                  </a:lnTo>
                  <a:lnTo>
                    <a:pt x="721" y="370"/>
                  </a:lnTo>
                  <a:lnTo>
                    <a:pt x="720" y="370"/>
                  </a:lnTo>
                  <a:lnTo>
                    <a:pt x="719" y="371"/>
                  </a:lnTo>
                  <a:lnTo>
                    <a:pt x="719" y="372"/>
                  </a:lnTo>
                  <a:lnTo>
                    <a:pt x="718" y="372"/>
                  </a:lnTo>
                  <a:lnTo>
                    <a:pt x="718" y="372"/>
                  </a:lnTo>
                  <a:lnTo>
                    <a:pt x="719" y="372"/>
                  </a:lnTo>
                  <a:lnTo>
                    <a:pt x="720" y="372"/>
                  </a:lnTo>
                  <a:lnTo>
                    <a:pt x="720" y="372"/>
                  </a:lnTo>
                  <a:lnTo>
                    <a:pt x="719" y="373"/>
                  </a:lnTo>
                  <a:lnTo>
                    <a:pt x="717" y="373"/>
                  </a:lnTo>
                  <a:lnTo>
                    <a:pt x="718" y="373"/>
                  </a:lnTo>
                  <a:lnTo>
                    <a:pt x="717" y="374"/>
                  </a:lnTo>
                  <a:lnTo>
                    <a:pt x="718" y="375"/>
                  </a:lnTo>
                  <a:lnTo>
                    <a:pt x="717" y="375"/>
                  </a:lnTo>
                  <a:lnTo>
                    <a:pt x="717" y="376"/>
                  </a:lnTo>
                  <a:lnTo>
                    <a:pt x="717" y="376"/>
                  </a:lnTo>
                  <a:lnTo>
                    <a:pt x="717" y="376"/>
                  </a:lnTo>
                  <a:lnTo>
                    <a:pt x="717" y="376"/>
                  </a:lnTo>
                  <a:lnTo>
                    <a:pt x="717" y="376"/>
                  </a:lnTo>
                  <a:lnTo>
                    <a:pt x="717" y="376"/>
                  </a:lnTo>
                  <a:lnTo>
                    <a:pt x="717" y="376"/>
                  </a:lnTo>
                  <a:lnTo>
                    <a:pt x="717" y="377"/>
                  </a:lnTo>
                  <a:lnTo>
                    <a:pt x="717" y="377"/>
                  </a:lnTo>
                  <a:lnTo>
                    <a:pt x="717" y="378"/>
                  </a:lnTo>
                  <a:lnTo>
                    <a:pt x="717" y="378"/>
                  </a:lnTo>
                  <a:lnTo>
                    <a:pt x="717" y="377"/>
                  </a:lnTo>
                  <a:lnTo>
                    <a:pt x="718" y="378"/>
                  </a:lnTo>
                  <a:lnTo>
                    <a:pt x="719" y="377"/>
                  </a:lnTo>
                  <a:lnTo>
                    <a:pt x="720" y="377"/>
                  </a:lnTo>
                  <a:lnTo>
                    <a:pt x="720" y="376"/>
                  </a:lnTo>
                  <a:lnTo>
                    <a:pt x="721" y="376"/>
                  </a:lnTo>
                  <a:lnTo>
                    <a:pt x="721" y="375"/>
                  </a:lnTo>
                  <a:lnTo>
                    <a:pt x="723" y="374"/>
                  </a:lnTo>
                  <a:lnTo>
                    <a:pt x="723" y="373"/>
                  </a:lnTo>
                  <a:lnTo>
                    <a:pt x="723" y="372"/>
                  </a:lnTo>
                  <a:lnTo>
                    <a:pt x="724" y="372"/>
                  </a:lnTo>
                  <a:lnTo>
                    <a:pt x="725" y="372"/>
                  </a:lnTo>
                  <a:lnTo>
                    <a:pt x="726" y="373"/>
                  </a:lnTo>
                  <a:lnTo>
                    <a:pt x="727" y="374"/>
                  </a:lnTo>
                  <a:lnTo>
                    <a:pt x="727" y="374"/>
                  </a:lnTo>
                  <a:lnTo>
                    <a:pt x="726" y="374"/>
                  </a:lnTo>
                  <a:lnTo>
                    <a:pt x="726" y="374"/>
                  </a:lnTo>
                  <a:lnTo>
                    <a:pt x="725" y="374"/>
                  </a:lnTo>
                  <a:lnTo>
                    <a:pt x="725" y="374"/>
                  </a:lnTo>
                  <a:lnTo>
                    <a:pt x="725" y="374"/>
                  </a:lnTo>
                  <a:lnTo>
                    <a:pt x="725" y="374"/>
                  </a:lnTo>
                  <a:lnTo>
                    <a:pt x="725" y="374"/>
                  </a:lnTo>
                  <a:lnTo>
                    <a:pt x="725" y="375"/>
                  </a:lnTo>
                  <a:lnTo>
                    <a:pt x="725" y="375"/>
                  </a:lnTo>
                  <a:lnTo>
                    <a:pt x="725" y="376"/>
                  </a:lnTo>
                  <a:lnTo>
                    <a:pt x="725" y="377"/>
                  </a:lnTo>
                  <a:lnTo>
                    <a:pt x="725" y="377"/>
                  </a:lnTo>
                  <a:lnTo>
                    <a:pt x="725" y="377"/>
                  </a:lnTo>
                  <a:lnTo>
                    <a:pt x="725" y="377"/>
                  </a:lnTo>
                  <a:lnTo>
                    <a:pt x="725" y="378"/>
                  </a:lnTo>
                  <a:lnTo>
                    <a:pt x="725" y="379"/>
                  </a:lnTo>
                  <a:lnTo>
                    <a:pt x="724" y="379"/>
                  </a:lnTo>
                  <a:lnTo>
                    <a:pt x="724" y="380"/>
                  </a:lnTo>
                  <a:lnTo>
                    <a:pt x="722" y="380"/>
                  </a:lnTo>
                  <a:lnTo>
                    <a:pt x="722" y="381"/>
                  </a:lnTo>
                  <a:lnTo>
                    <a:pt x="723" y="380"/>
                  </a:lnTo>
                  <a:lnTo>
                    <a:pt x="724" y="380"/>
                  </a:lnTo>
                  <a:lnTo>
                    <a:pt x="725" y="379"/>
                  </a:lnTo>
                  <a:lnTo>
                    <a:pt x="725" y="379"/>
                  </a:lnTo>
                  <a:lnTo>
                    <a:pt x="725" y="379"/>
                  </a:lnTo>
                  <a:lnTo>
                    <a:pt x="725" y="379"/>
                  </a:lnTo>
                  <a:lnTo>
                    <a:pt x="725" y="380"/>
                  </a:lnTo>
                  <a:lnTo>
                    <a:pt x="725" y="380"/>
                  </a:lnTo>
                  <a:lnTo>
                    <a:pt x="725" y="381"/>
                  </a:lnTo>
                  <a:lnTo>
                    <a:pt x="725" y="381"/>
                  </a:lnTo>
                  <a:lnTo>
                    <a:pt x="725" y="381"/>
                  </a:lnTo>
                  <a:lnTo>
                    <a:pt x="725" y="381"/>
                  </a:lnTo>
                  <a:lnTo>
                    <a:pt x="725" y="381"/>
                  </a:lnTo>
                  <a:lnTo>
                    <a:pt x="726" y="381"/>
                  </a:lnTo>
                  <a:lnTo>
                    <a:pt x="726" y="379"/>
                  </a:lnTo>
                  <a:lnTo>
                    <a:pt x="727" y="379"/>
                  </a:lnTo>
                  <a:lnTo>
                    <a:pt x="728" y="379"/>
                  </a:lnTo>
                  <a:lnTo>
                    <a:pt x="729" y="380"/>
                  </a:lnTo>
                  <a:lnTo>
                    <a:pt x="729" y="380"/>
                  </a:lnTo>
                  <a:lnTo>
                    <a:pt x="729" y="381"/>
                  </a:lnTo>
                  <a:lnTo>
                    <a:pt x="729" y="381"/>
                  </a:lnTo>
                  <a:lnTo>
                    <a:pt x="729" y="381"/>
                  </a:lnTo>
                  <a:lnTo>
                    <a:pt x="729" y="381"/>
                  </a:lnTo>
                  <a:lnTo>
                    <a:pt x="730" y="381"/>
                  </a:lnTo>
                  <a:lnTo>
                    <a:pt x="730" y="381"/>
                  </a:lnTo>
                  <a:lnTo>
                    <a:pt x="730" y="381"/>
                  </a:lnTo>
                  <a:lnTo>
                    <a:pt x="730" y="381"/>
                  </a:lnTo>
                  <a:lnTo>
                    <a:pt x="730" y="381"/>
                  </a:lnTo>
                  <a:lnTo>
                    <a:pt x="730" y="382"/>
                  </a:lnTo>
                  <a:lnTo>
                    <a:pt x="730" y="382"/>
                  </a:lnTo>
                  <a:lnTo>
                    <a:pt x="730" y="383"/>
                  </a:lnTo>
                  <a:lnTo>
                    <a:pt x="730" y="383"/>
                  </a:lnTo>
                  <a:lnTo>
                    <a:pt x="731" y="383"/>
                  </a:lnTo>
                  <a:lnTo>
                    <a:pt x="731" y="382"/>
                  </a:lnTo>
                  <a:lnTo>
                    <a:pt x="731" y="381"/>
                  </a:lnTo>
                  <a:lnTo>
                    <a:pt x="732" y="381"/>
                  </a:lnTo>
                  <a:lnTo>
                    <a:pt x="733" y="381"/>
                  </a:lnTo>
                  <a:lnTo>
                    <a:pt x="734" y="381"/>
                  </a:lnTo>
                  <a:lnTo>
                    <a:pt x="734" y="381"/>
                  </a:lnTo>
                  <a:lnTo>
                    <a:pt x="734" y="381"/>
                  </a:lnTo>
                  <a:lnTo>
                    <a:pt x="733" y="381"/>
                  </a:lnTo>
                  <a:lnTo>
                    <a:pt x="733" y="382"/>
                  </a:lnTo>
                  <a:lnTo>
                    <a:pt x="733" y="382"/>
                  </a:lnTo>
                  <a:lnTo>
                    <a:pt x="733" y="383"/>
                  </a:lnTo>
                  <a:lnTo>
                    <a:pt x="734" y="383"/>
                  </a:lnTo>
                  <a:lnTo>
                    <a:pt x="734" y="384"/>
                  </a:lnTo>
                  <a:lnTo>
                    <a:pt x="734" y="384"/>
                  </a:lnTo>
                  <a:lnTo>
                    <a:pt x="734" y="385"/>
                  </a:lnTo>
                  <a:lnTo>
                    <a:pt x="734" y="385"/>
                  </a:lnTo>
                  <a:lnTo>
                    <a:pt x="734" y="384"/>
                  </a:lnTo>
                  <a:lnTo>
                    <a:pt x="734" y="384"/>
                  </a:lnTo>
                  <a:lnTo>
                    <a:pt x="734" y="384"/>
                  </a:lnTo>
                  <a:lnTo>
                    <a:pt x="734" y="384"/>
                  </a:lnTo>
                  <a:lnTo>
                    <a:pt x="735" y="385"/>
                  </a:lnTo>
                  <a:lnTo>
                    <a:pt x="735" y="384"/>
                  </a:lnTo>
                  <a:lnTo>
                    <a:pt x="735" y="384"/>
                  </a:lnTo>
                  <a:lnTo>
                    <a:pt x="735" y="384"/>
                  </a:lnTo>
                  <a:lnTo>
                    <a:pt x="735" y="383"/>
                  </a:lnTo>
                  <a:lnTo>
                    <a:pt x="735" y="382"/>
                  </a:lnTo>
                  <a:lnTo>
                    <a:pt x="736" y="382"/>
                  </a:lnTo>
                  <a:lnTo>
                    <a:pt x="736" y="381"/>
                  </a:lnTo>
                  <a:lnTo>
                    <a:pt x="737" y="381"/>
                  </a:lnTo>
                  <a:lnTo>
                    <a:pt x="737" y="381"/>
                  </a:lnTo>
                  <a:lnTo>
                    <a:pt x="737" y="381"/>
                  </a:lnTo>
                  <a:lnTo>
                    <a:pt x="738" y="381"/>
                  </a:lnTo>
                  <a:lnTo>
                    <a:pt x="738" y="380"/>
                  </a:lnTo>
                  <a:lnTo>
                    <a:pt x="738" y="380"/>
                  </a:lnTo>
                  <a:lnTo>
                    <a:pt x="738" y="381"/>
                  </a:lnTo>
                  <a:lnTo>
                    <a:pt x="738" y="381"/>
                  </a:lnTo>
                  <a:lnTo>
                    <a:pt x="739" y="381"/>
                  </a:lnTo>
                  <a:lnTo>
                    <a:pt x="739" y="381"/>
                  </a:lnTo>
                  <a:lnTo>
                    <a:pt x="738" y="385"/>
                  </a:lnTo>
                  <a:lnTo>
                    <a:pt x="738" y="387"/>
                  </a:lnTo>
                  <a:lnTo>
                    <a:pt x="738" y="388"/>
                  </a:lnTo>
                  <a:lnTo>
                    <a:pt x="738" y="389"/>
                  </a:lnTo>
                  <a:lnTo>
                    <a:pt x="738" y="389"/>
                  </a:lnTo>
                  <a:lnTo>
                    <a:pt x="739" y="390"/>
                  </a:lnTo>
                  <a:lnTo>
                    <a:pt x="742" y="390"/>
                  </a:lnTo>
                  <a:lnTo>
                    <a:pt x="743" y="390"/>
                  </a:lnTo>
                  <a:lnTo>
                    <a:pt x="743" y="390"/>
                  </a:lnTo>
                  <a:lnTo>
                    <a:pt x="742" y="391"/>
                  </a:lnTo>
                  <a:lnTo>
                    <a:pt x="741" y="393"/>
                  </a:lnTo>
                  <a:lnTo>
                    <a:pt x="739" y="393"/>
                  </a:lnTo>
                  <a:lnTo>
                    <a:pt x="738" y="394"/>
                  </a:lnTo>
                  <a:lnTo>
                    <a:pt x="738" y="394"/>
                  </a:lnTo>
                  <a:lnTo>
                    <a:pt x="738" y="395"/>
                  </a:lnTo>
                  <a:lnTo>
                    <a:pt x="737" y="396"/>
                  </a:lnTo>
                  <a:lnTo>
                    <a:pt x="737" y="398"/>
                  </a:lnTo>
                  <a:lnTo>
                    <a:pt x="737" y="398"/>
                  </a:lnTo>
                  <a:lnTo>
                    <a:pt x="738" y="398"/>
                  </a:lnTo>
                  <a:lnTo>
                    <a:pt x="738" y="398"/>
                  </a:lnTo>
                  <a:lnTo>
                    <a:pt x="738" y="398"/>
                  </a:lnTo>
                  <a:lnTo>
                    <a:pt x="738" y="398"/>
                  </a:lnTo>
                  <a:lnTo>
                    <a:pt x="738" y="398"/>
                  </a:lnTo>
                  <a:lnTo>
                    <a:pt x="739" y="398"/>
                  </a:lnTo>
                  <a:lnTo>
                    <a:pt x="739" y="399"/>
                  </a:lnTo>
                  <a:lnTo>
                    <a:pt x="738" y="399"/>
                  </a:lnTo>
                  <a:lnTo>
                    <a:pt x="738" y="400"/>
                  </a:lnTo>
                  <a:lnTo>
                    <a:pt x="738" y="401"/>
                  </a:lnTo>
                  <a:lnTo>
                    <a:pt x="738" y="402"/>
                  </a:lnTo>
                  <a:lnTo>
                    <a:pt x="738" y="402"/>
                  </a:lnTo>
                  <a:lnTo>
                    <a:pt x="738" y="403"/>
                  </a:lnTo>
                  <a:lnTo>
                    <a:pt x="738" y="403"/>
                  </a:lnTo>
                  <a:lnTo>
                    <a:pt x="737" y="403"/>
                  </a:lnTo>
                  <a:lnTo>
                    <a:pt x="735" y="403"/>
                  </a:lnTo>
                  <a:lnTo>
                    <a:pt x="731" y="403"/>
                  </a:lnTo>
                  <a:lnTo>
                    <a:pt x="729" y="403"/>
                  </a:lnTo>
                  <a:lnTo>
                    <a:pt x="729" y="403"/>
                  </a:lnTo>
                  <a:lnTo>
                    <a:pt x="728" y="403"/>
                  </a:lnTo>
                  <a:lnTo>
                    <a:pt x="726" y="403"/>
                  </a:lnTo>
                  <a:lnTo>
                    <a:pt x="725" y="403"/>
                  </a:lnTo>
                  <a:lnTo>
                    <a:pt x="725" y="405"/>
                  </a:lnTo>
                  <a:lnTo>
                    <a:pt x="724" y="406"/>
                  </a:lnTo>
                  <a:lnTo>
                    <a:pt x="723" y="406"/>
                  </a:lnTo>
                  <a:lnTo>
                    <a:pt x="722" y="407"/>
                  </a:lnTo>
                  <a:lnTo>
                    <a:pt x="721" y="407"/>
                  </a:lnTo>
                  <a:lnTo>
                    <a:pt x="721" y="407"/>
                  </a:lnTo>
                  <a:lnTo>
                    <a:pt x="720" y="407"/>
                  </a:lnTo>
                  <a:lnTo>
                    <a:pt x="720" y="407"/>
                  </a:lnTo>
                  <a:lnTo>
                    <a:pt x="720" y="406"/>
                  </a:lnTo>
                  <a:lnTo>
                    <a:pt x="719" y="406"/>
                  </a:lnTo>
                  <a:lnTo>
                    <a:pt x="719" y="405"/>
                  </a:lnTo>
                  <a:lnTo>
                    <a:pt x="719" y="404"/>
                  </a:lnTo>
                  <a:lnTo>
                    <a:pt x="719" y="403"/>
                  </a:lnTo>
                  <a:lnTo>
                    <a:pt x="719" y="403"/>
                  </a:lnTo>
                  <a:lnTo>
                    <a:pt x="719" y="403"/>
                  </a:lnTo>
                  <a:lnTo>
                    <a:pt x="719" y="403"/>
                  </a:lnTo>
                  <a:lnTo>
                    <a:pt x="719" y="403"/>
                  </a:lnTo>
                  <a:lnTo>
                    <a:pt x="717" y="403"/>
                  </a:lnTo>
                  <a:lnTo>
                    <a:pt x="717" y="403"/>
                  </a:lnTo>
                  <a:lnTo>
                    <a:pt x="717" y="402"/>
                  </a:lnTo>
                  <a:lnTo>
                    <a:pt x="716" y="402"/>
                  </a:lnTo>
                  <a:lnTo>
                    <a:pt x="713" y="401"/>
                  </a:lnTo>
                  <a:lnTo>
                    <a:pt x="712" y="401"/>
                  </a:lnTo>
                  <a:lnTo>
                    <a:pt x="712" y="402"/>
                  </a:lnTo>
                  <a:lnTo>
                    <a:pt x="711" y="401"/>
                  </a:lnTo>
                  <a:lnTo>
                    <a:pt x="711" y="401"/>
                  </a:lnTo>
                  <a:lnTo>
                    <a:pt x="709" y="400"/>
                  </a:lnTo>
                  <a:lnTo>
                    <a:pt x="708" y="399"/>
                  </a:lnTo>
                  <a:lnTo>
                    <a:pt x="708" y="398"/>
                  </a:lnTo>
                  <a:lnTo>
                    <a:pt x="708" y="398"/>
                  </a:lnTo>
                  <a:lnTo>
                    <a:pt x="708" y="398"/>
                  </a:lnTo>
                  <a:lnTo>
                    <a:pt x="707" y="398"/>
                  </a:lnTo>
                  <a:lnTo>
                    <a:pt x="707" y="398"/>
                  </a:lnTo>
                  <a:lnTo>
                    <a:pt x="706" y="398"/>
                  </a:lnTo>
                  <a:lnTo>
                    <a:pt x="706" y="398"/>
                  </a:lnTo>
                  <a:lnTo>
                    <a:pt x="705" y="398"/>
                  </a:lnTo>
                  <a:lnTo>
                    <a:pt x="705" y="398"/>
                  </a:lnTo>
                  <a:lnTo>
                    <a:pt x="704" y="398"/>
                  </a:lnTo>
                  <a:lnTo>
                    <a:pt x="704" y="398"/>
                  </a:lnTo>
                  <a:lnTo>
                    <a:pt x="704" y="397"/>
                  </a:lnTo>
                  <a:lnTo>
                    <a:pt x="702" y="397"/>
                  </a:lnTo>
                  <a:lnTo>
                    <a:pt x="699" y="397"/>
                  </a:lnTo>
                  <a:lnTo>
                    <a:pt x="699" y="397"/>
                  </a:lnTo>
                  <a:lnTo>
                    <a:pt x="699" y="397"/>
                  </a:lnTo>
                  <a:lnTo>
                    <a:pt x="699" y="397"/>
                  </a:lnTo>
                  <a:lnTo>
                    <a:pt x="699" y="396"/>
                  </a:lnTo>
                  <a:lnTo>
                    <a:pt x="699" y="396"/>
                  </a:lnTo>
                  <a:lnTo>
                    <a:pt x="699" y="395"/>
                  </a:lnTo>
                  <a:lnTo>
                    <a:pt x="697" y="394"/>
                  </a:lnTo>
                  <a:lnTo>
                    <a:pt x="696" y="394"/>
                  </a:lnTo>
                  <a:lnTo>
                    <a:pt x="696" y="395"/>
                  </a:lnTo>
                  <a:lnTo>
                    <a:pt x="695" y="394"/>
                  </a:lnTo>
                  <a:lnTo>
                    <a:pt x="695" y="395"/>
                  </a:lnTo>
                  <a:lnTo>
                    <a:pt x="695" y="395"/>
                  </a:lnTo>
                  <a:lnTo>
                    <a:pt x="693" y="395"/>
                  </a:lnTo>
                  <a:lnTo>
                    <a:pt x="692" y="395"/>
                  </a:lnTo>
                  <a:lnTo>
                    <a:pt x="693" y="396"/>
                  </a:lnTo>
                  <a:lnTo>
                    <a:pt x="691" y="396"/>
                  </a:lnTo>
                  <a:lnTo>
                    <a:pt x="691" y="397"/>
                  </a:lnTo>
                  <a:lnTo>
                    <a:pt x="689" y="396"/>
                  </a:lnTo>
                  <a:lnTo>
                    <a:pt x="689" y="396"/>
                  </a:lnTo>
                  <a:lnTo>
                    <a:pt x="689" y="396"/>
                  </a:lnTo>
                  <a:lnTo>
                    <a:pt x="689" y="395"/>
                  </a:lnTo>
                  <a:lnTo>
                    <a:pt x="688" y="396"/>
                  </a:lnTo>
                  <a:lnTo>
                    <a:pt x="688" y="396"/>
                  </a:lnTo>
                  <a:lnTo>
                    <a:pt x="688" y="396"/>
                  </a:lnTo>
                  <a:lnTo>
                    <a:pt x="686" y="396"/>
                  </a:lnTo>
                  <a:lnTo>
                    <a:pt x="686" y="395"/>
                  </a:lnTo>
                  <a:lnTo>
                    <a:pt x="686" y="395"/>
                  </a:lnTo>
                  <a:lnTo>
                    <a:pt x="684" y="395"/>
                  </a:lnTo>
                  <a:lnTo>
                    <a:pt x="684" y="395"/>
                  </a:lnTo>
                  <a:lnTo>
                    <a:pt x="683" y="394"/>
                  </a:lnTo>
                  <a:lnTo>
                    <a:pt x="682" y="394"/>
                  </a:lnTo>
                  <a:lnTo>
                    <a:pt x="680" y="394"/>
                  </a:lnTo>
                  <a:lnTo>
                    <a:pt x="679" y="394"/>
                  </a:lnTo>
                  <a:lnTo>
                    <a:pt x="679" y="394"/>
                  </a:lnTo>
                  <a:lnTo>
                    <a:pt x="676" y="394"/>
                  </a:lnTo>
                  <a:lnTo>
                    <a:pt x="675" y="394"/>
                  </a:lnTo>
                  <a:lnTo>
                    <a:pt x="674" y="394"/>
                  </a:lnTo>
                  <a:lnTo>
                    <a:pt x="673" y="392"/>
                  </a:lnTo>
                  <a:lnTo>
                    <a:pt x="673" y="392"/>
                  </a:lnTo>
                  <a:lnTo>
                    <a:pt x="671" y="393"/>
                  </a:lnTo>
                  <a:lnTo>
                    <a:pt x="670" y="392"/>
                  </a:lnTo>
                  <a:lnTo>
                    <a:pt x="669" y="393"/>
                  </a:lnTo>
                  <a:lnTo>
                    <a:pt x="667" y="392"/>
                  </a:lnTo>
                  <a:lnTo>
                    <a:pt x="666" y="391"/>
                  </a:lnTo>
                  <a:lnTo>
                    <a:pt x="665" y="391"/>
                  </a:lnTo>
                  <a:lnTo>
                    <a:pt x="665" y="391"/>
                  </a:lnTo>
                  <a:lnTo>
                    <a:pt x="664" y="391"/>
                  </a:lnTo>
                  <a:lnTo>
                    <a:pt x="664" y="391"/>
                  </a:lnTo>
                  <a:lnTo>
                    <a:pt x="663" y="391"/>
                  </a:lnTo>
                  <a:lnTo>
                    <a:pt x="662" y="392"/>
                  </a:lnTo>
                  <a:lnTo>
                    <a:pt x="662" y="392"/>
                  </a:lnTo>
                  <a:lnTo>
                    <a:pt x="661" y="392"/>
                  </a:lnTo>
                  <a:lnTo>
                    <a:pt x="661" y="391"/>
                  </a:lnTo>
                  <a:lnTo>
                    <a:pt x="660" y="391"/>
                  </a:lnTo>
                  <a:lnTo>
                    <a:pt x="660" y="391"/>
                  </a:lnTo>
                  <a:lnTo>
                    <a:pt x="659" y="391"/>
                  </a:lnTo>
                  <a:lnTo>
                    <a:pt x="658" y="392"/>
                  </a:lnTo>
                  <a:lnTo>
                    <a:pt x="656" y="394"/>
                  </a:lnTo>
                  <a:lnTo>
                    <a:pt x="656" y="394"/>
                  </a:lnTo>
                  <a:lnTo>
                    <a:pt x="656" y="394"/>
                  </a:lnTo>
                  <a:lnTo>
                    <a:pt x="655" y="395"/>
                  </a:lnTo>
                  <a:lnTo>
                    <a:pt x="654" y="397"/>
                  </a:lnTo>
                  <a:lnTo>
                    <a:pt x="654" y="398"/>
                  </a:lnTo>
                  <a:lnTo>
                    <a:pt x="655" y="398"/>
                  </a:lnTo>
                  <a:lnTo>
                    <a:pt x="656" y="398"/>
                  </a:lnTo>
                  <a:lnTo>
                    <a:pt x="656" y="398"/>
                  </a:lnTo>
                  <a:lnTo>
                    <a:pt x="656" y="398"/>
                  </a:lnTo>
                  <a:lnTo>
                    <a:pt x="656" y="398"/>
                  </a:lnTo>
                  <a:lnTo>
                    <a:pt x="655" y="399"/>
                  </a:lnTo>
                  <a:lnTo>
                    <a:pt x="655" y="399"/>
                  </a:lnTo>
                  <a:lnTo>
                    <a:pt x="655" y="400"/>
                  </a:lnTo>
                  <a:lnTo>
                    <a:pt x="655" y="400"/>
                  </a:lnTo>
                  <a:lnTo>
                    <a:pt x="657" y="401"/>
                  </a:lnTo>
                  <a:lnTo>
                    <a:pt x="658" y="402"/>
                  </a:lnTo>
                  <a:lnTo>
                    <a:pt x="657" y="402"/>
                  </a:lnTo>
                  <a:lnTo>
                    <a:pt x="655" y="400"/>
                  </a:lnTo>
                  <a:lnTo>
                    <a:pt x="653" y="401"/>
                  </a:lnTo>
                  <a:lnTo>
                    <a:pt x="653" y="402"/>
                  </a:lnTo>
                  <a:lnTo>
                    <a:pt x="652" y="403"/>
                  </a:lnTo>
                  <a:lnTo>
                    <a:pt x="651" y="403"/>
                  </a:lnTo>
                  <a:lnTo>
                    <a:pt x="651" y="404"/>
                  </a:lnTo>
                  <a:lnTo>
                    <a:pt x="651" y="406"/>
                  </a:lnTo>
                  <a:lnTo>
                    <a:pt x="652" y="407"/>
                  </a:lnTo>
                  <a:lnTo>
                    <a:pt x="652" y="407"/>
                  </a:lnTo>
                  <a:lnTo>
                    <a:pt x="652" y="407"/>
                  </a:lnTo>
                  <a:lnTo>
                    <a:pt x="653" y="407"/>
                  </a:lnTo>
                  <a:lnTo>
                    <a:pt x="654" y="408"/>
                  </a:lnTo>
                  <a:lnTo>
                    <a:pt x="655" y="409"/>
                  </a:lnTo>
                  <a:lnTo>
                    <a:pt x="655" y="408"/>
                  </a:lnTo>
                  <a:lnTo>
                    <a:pt x="656" y="408"/>
                  </a:lnTo>
                  <a:lnTo>
                    <a:pt x="656" y="408"/>
                  </a:lnTo>
                  <a:lnTo>
                    <a:pt x="657" y="408"/>
                  </a:lnTo>
                  <a:lnTo>
                    <a:pt x="657" y="407"/>
                  </a:lnTo>
                  <a:lnTo>
                    <a:pt x="658" y="407"/>
                  </a:lnTo>
                  <a:lnTo>
                    <a:pt x="658" y="408"/>
                  </a:lnTo>
                  <a:lnTo>
                    <a:pt x="659" y="409"/>
                  </a:lnTo>
                  <a:lnTo>
                    <a:pt x="659" y="408"/>
                  </a:lnTo>
                  <a:lnTo>
                    <a:pt x="660" y="408"/>
                  </a:lnTo>
                  <a:lnTo>
                    <a:pt x="660" y="408"/>
                  </a:lnTo>
                  <a:lnTo>
                    <a:pt x="659" y="409"/>
                  </a:lnTo>
                  <a:lnTo>
                    <a:pt x="658" y="409"/>
                  </a:lnTo>
                  <a:lnTo>
                    <a:pt x="659" y="410"/>
                  </a:lnTo>
                  <a:lnTo>
                    <a:pt x="659" y="411"/>
                  </a:lnTo>
                  <a:lnTo>
                    <a:pt x="660" y="411"/>
                  </a:lnTo>
                  <a:lnTo>
                    <a:pt x="660" y="411"/>
                  </a:lnTo>
                  <a:lnTo>
                    <a:pt x="660" y="411"/>
                  </a:lnTo>
                  <a:lnTo>
                    <a:pt x="660" y="412"/>
                  </a:lnTo>
                  <a:lnTo>
                    <a:pt x="660" y="412"/>
                  </a:lnTo>
                  <a:lnTo>
                    <a:pt x="660" y="413"/>
                  </a:lnTo>
                  <a:lnTo>
                    <a:pt x="660" y="414"/>
                  </a:lnTo>
                  <a:lnTo>
                    <a:pt x="660" y="416"/>
                  </a:lnTo>
                  <a:lnTo>
                    <a:pt x="659" y="416"/>
                  </a:lnTo>
                  <a:lnTo>
                    <a:pt x="659" y="416"/>
                  </a:lnTo>
                  <a:lnTo>
                    <a:pt x="659" y="416"/>
                  </a:lnTo>
                  <a:lnTo>
                    <a:pt x="659" y="417"/>
                  </a:lnTo>
                  <a:lnTo>
                    <a:pt x="658" y="417"/>
                  </a:lnTo>
                  <a:lnTo>
                    <a:pt x="658" y="417"/>
                  </a:lnTo>
                  <a:lnTo>
                    <a:pt x="658" y="418"/>
                  </a:lnTo>
                  <a:lnTo>
                    <a:pt x="657" y="418"/>
                  </a:lnTo>
                  <a:lnTo>
                    <a:pt x="657" y="419"/>
                  </a:lnTo>
                  <a:lnTo>
                    <a:pt x="657" y="420"/>
                  </a:lnTo>
                  <a:lnTo>
                    <a:pt x="656" y="420"/>
                  </a:lnTo>
                  <a:lnTo>
                    <a:pt x="656" y="421"/>
                  </a:lnTo>
                  <a:lnTo>
                    <a:pt x="654" y="423"/>
                  </a:lnTo>
                  <a:lnTo>
                    <a:pt x="654" y="423"/>
                  </a:lnTo>
                  <a:lnTo>
                    <a:pt x="653" y="423"/>
                  </a:lnTo>
                  <a:lnTo>
                    <a:pt x="653" y="422"/>
                  </a:lnTo>
                  <a:lnTo>
                    <a:pt x="653" y="420"/>
                  </a:lnTo>
                  <a:lnTo>
                    <a:pt x="654" y="420"/>
                  </a:lnTo>
                  <a:lnTo>
                    <a:pt x="653" y="419"/>
                  </a:lnTo>
                  <a:lnTo>
                    <a:pt x="654" y="418"/>
                  </a:lnTo>
                  <a:lnTo>
                    <a:pt x="654" y="417"/>
                  </a:lnTo>
                  <a:lnTo>
                    <a:pt x="654" y="416"/>
                  </a:lnTo>
                  <a:lnTo>
                    <a:pt x="654" y="416"/>
                  </a:lnTo>
                  <a:lnTo>
                    <a:pt x="653" y="416"/>
                  </a:lnTo>
                  <a:lnTo>
                    <a:pt x="654" y="415"/>
                  </a:lnTo>
                  <a:lnTo>
                    <a:pt x="654" y="414"/>
                  </a:lnTo>
                  <a:lnTo>
                    <a:pt x="654" y="413"/>
                  </a:lnTo>
                  <a:lnTo>
                    <a:pt x="654" y="413"/>
                  </a:lnTo>
                  <a:lnTo>
                    <a:pt x="654" y="413"/>
                  </a:lnTo>
                  <a:lnTo>
                    <a:pt x="655" y="411"/>
                  </a:lnTo>
                  <a:lnTo>
                    <a:pt x="655" y="411"/>
                  </a:lnTo>
                  <a:lnTo>
                    <a:pt x="655" y="411"/>
                  </a:lnTo>
                  <a:lnTo>
                    <a:pt x="653" y="409"/>
                  </a:lnTo>
                  <a:lnTo>
                    <a:pt x="652" y="408"/>
                  </a:lnTo>
                  <a:lnTo>
                    <a:pt x="651" y="407"/>
                  </a:lnTo>
                  <a:lnTo>
                    <a:pt x="651" y="407"/>
                  </a:lnTo>
                  <a:lnTo>
                    <a:pt x="651" y="407"/>
                  </a:lnTo>
                  <a:lnTo>
                    <a:pt x="651" y="406"/>
                  </a:lnTo>
                  <a:lnTo>
                    <a:pt x="650" y="405"/>
                  </a:lnTo>
                  <a:lnTo>
                    <a:pt x="649" y="404"/>
                  </a:lnTo>
                  <a:lnTo>
                    <a:pt x="648" y="404"/>
                  </a:lnTo>
                  <a:lnTo>
                    <a:pt x="647" y="403"/>
                  </a:lnTo>
                  <a:lnTo>
                    <a:pt x="645" y="401"/>
                  </a:lnTo>
                  <a:lnTo>
                    <a:pt x="645" y="401"/>
                  </a:lnTo>
                  <a:lnTo>
                    <a:pt x="643" y="399"/>
                  </a:lnTo>
                  <a:lnTo>
                    <a:pt x="643" y="398"/>
                  </a:lnTo>
                  <a:lnTo>
                    <a:pt x="642" y="398"/>
                  </a:lnTo>
                  <a:lnTo>
                    <a:pt x="642" y="398"/>
                  </a:lnTo>
                  <a:lnTo>
                    <a:pt x="634" y="392"/>
                  </a:lnTo>
                  <a:lnTo>
                    <a:pt x="634" y="391"/>
                  </a:lnTo>
                  <a:lnTo>
                    <a:pt x="629" y="387"/>
                  </a:lnTo>
                  <a:lnTo>
                    <a:pt x="625" y="385"/>
                  </a:lnTo>
                  <a:lnTo>
                    <a:pt x="622" y="383"/>
                  </a:lnTo>
                  <a:lnTo>
                    <a:pt x="622" y="382"/>
                  </a:lnTo>
                  <a:lnTo>
                    <a:pt x="621" y="382"/>
                  </a:lnTo>
                  <a:lnTo>
                    <a:pt x="619" y="381"/>
                  </a:lnTo>
                  <a:lnTo>
                    <a:pt x="618" y="381"/>
                  </a:lnTo>
                  <a:lnTo>
                    <a:pt x="612" y="377"/>
                  </a:lnTo>
                  <a:lnTo>
                    <a:pt x="611" y="377"/>
                  </a:lnTo>
                  <a:lnTo>
                    <a:pt x="609" y="375"/>
                  </a:lnTo>
                  <a:lnTo>
                    <a:pt x="608" y="374"/>
                  </a:lnTo>
                  <a:lnTo>
                    <a:pt x="607" y="374"/>
                  </a:lnTo>
                  <a:lnTo>
                    <a:pt x="607" y="374"/>
                  </a:lnTo>
                  <a:lnTo>
                    <a:pt x="607" y="373"/>
                  </a:lnTo>
                  <a:lnTo>
                    <a:pt x="604" y="372"/>
                  </a:lnTo>
                  <a:lnTo>
                    <a:pt x="604" y="372"/>
                  </a:lnTo>
                  <a:lnTo>
                    <a:pt x="603" y="372"/>
                  </a:lnTo>
                  <a:lnTo>
                    <a:pt x="602" y="372"/>
                  </a:lnTo>
                  <a:lnTo>
                    <a:pt x="602" y="371"/>
                  </a:lnTo>
                  <a:lnTo>
                    <a:pt x="601" y="371"/>
                  </a:lnTo>
                  <a:lnTo>
                    <a:pt x="601" y="371"/>
                  </a:lnTo>
                  <a:lnTo>
                    <a:pt x="600" y="371"/>
                  </a:lnTo>
                  <a:lnTo>
                    <a:pt x="600" y="371"/>
                  </a:lnTo>
                  <a:lnTo>
                    <a:pt x="599" y="370"/>
                  </a:lnTo>
                  <a:lnTo>
                    <a:pt x="599" y="370"/>
                  </a:lnTo>
                  <a:lnTo>
                    <a:pt x="598" y="369"/>
                  </a:lnTo>
                  <a:lnTo>
                    <a:pt x="596" y="369"/>
                  </a:lnTo>
                  <a:lnTo>
                    <a:pt x="595" y="369"/>
                  </a:lnTo>
                  <a:lnTo>
                    <a:pt x="595" y="369"/>
                  </a:lnTo>
                  <a:lnTo>
                    <a:pt x="595" y="369"/>
                  </a:lnTo>
                  <a:lnTo>
                    <a:pt x="594" y="368"/>
                  </a:lnTo>
                  <a:lnTo>
                    <a:pt x="592" y="368"/>
                  </a:lnTo>
                  <a:lnTo>
                    <a:pt x="592" y="368"/>
                  </a:lnTo>
                  <a:lnTo>
                    <a:pt x="591" y="368"/>
                  </a:lnTo>
                  <a:lnTo>
                    <a:pt x="590" y="368"/>
                  </a:lnTo>
                  <a:lnTo>
                    <a:pt x="590" y="368"/>
                  </a:lnTo>
                  <a:lnTo>
                    <a:pt x="590" y="368"/>
                  </a:lnTo>
                  <a:lnTo>
                    <a:pt x="588" y="368"/>
                  </a:lnTo>
                  <a:lnTo>
                    <a:pt x="587" y="368"/>
                  </a:lnTo>
                  <a:lnTo>
                    <a:pt x="586" y="367"/>
                  </a:lnTo>
                  <a:lnTo>
                    <a:pt x="585" y="367"/>
                  </a:lnTo>
                  <a:lnTo>
                    <a:pt x="581" y="365"/>
                  </a:lnTo>
                  <a:lnTo>
                    <a:pt x="579" y="366"/>
                  </a:lnTo>
                  <a:lnTo>
                    <a:pt x="579" y="365"/>
                  </a:lnTo>
                  <a:lnTo>
                    <a:pt x="578" y="365"/>
                  </a:lnTo>
                  <a:lnTo>
                    <a:pt x="578" y="366"/>
                  </a:lnTo>
                  <a:lnTo>
                    <a:pt x="577" y="366"/>
                  </a:lnTo>
                  <a:lnTo>
                    <a:pt x="576" y="366"/>
                  </a:lnTo>
                  <a:lnTo>
                    <a:pt x="576" y="366"/>
                  </a:lnTo>
                  <a:lnTo>
                    <a:pt x="575" y="366"/>
                  </a:lnTo>
                  <a:lnTo>
                    <a:pt x="575" y="367"/>
                  </a:lnTo>
                  <a:lnTo>
                    <a:pt x="575" y="368"/>
                  </a:lnTo>
                  <a:lnTo>
                    <a:pt x="573" y="368"/>
                  </a:lnTo>
                  <a:lnTo>
                    <a:pt x="573" y="368"/>
                  </a:lnTo>
                  <a:lnTo>
                    <a:pt x="573" y="368"/>
                  </a:lnTo>
                  <a:lnTo>
                    <a:pt x="573" y="369"/>
                  </a:lnTo>
                  <a:lnTo>
                    <a:pt x="573" y="369"/>
                  </a:lnTo>
                  <a:lnTo>
                    <a:pt x="572" y="369"/>
                  </a:lnTo>
                  <a:lnTo>
                    <a:pt x="571" y="370"/>
                  </a:lnTo>
                  <a:lnTo>
                    <a:pt x="570" y="371"/>
                  </a:lnTo>
                  <a:lnTo>
                    <a:pt x="569" y="371"/>
                  </a:lnTo>
                  <a:lnTo>
                    <a:pt x="568" y="372"/>
                  </a:lnTo>
                  <a:lnTo>
                    <a:pt x="567" y="372"/>
                  </a:lnTo>
                  <a:lnTo>
                    <a:pt x="566" y="373"/>
                  </a:lnTo>
                  <a:lnTo>
                    <a:pt x="565" y="372"/>
                  </a:lnTo>
                  <a:lnTo>
                    <a:pt x="564" y="372"/>
                  </a:lnTo>
                  <a:lnTo>
                    <a:pt x="563" y="373"/>
                  </a:lnTo>
                  <a:lnTo>
                    <a:pt x="561" y="374"/>
                  </a:lnTo>
                  <a:lnTo>
                    <a:pt x="560" y="375"/>
                  </a:lnTo>
                  <a:lnTo>
                    <a:pt x="559" y="375"/>
                  </a:lnTo>
                  <a:lnTo>
                    <a:pt x="553" y="373"/>
                  </a:lnTo>
                  <a:lnTo>
                    <a:pt x="550" y="373"/>
                  </a:lnTo>
                  <a:lnTo>
                    <a:pt x="549" y="374"/>
                  </a:lnTo>
                  <a:lnTo>
                    <a:pt x="549" y="375"/>
                  </a:lnTo>
                  <a:lnTo>
                    <a:pt x="548" y="375"/>
                  </a:lnTo>
                  <a:lnTo>
                    <a:pt x="548" y="375"/>
                  </a:lnTo>
                  <a:lnTo>
                    <a:pt x="548" y="375"/>
                  </a:lnTo>
                  <a:lnTo>
                    <a:pt x="547" y="375"/>
                  </a:lnTo>
                  <a:lnTo>
                    <a:pt x="547" y="377"/>
                  </a:lnTo>
                  <a:lnTo>
                    <a:pt x="547" y="378"/>
                  </a:lnTo>
                  <a:lnTo>
                    <a:pt x="545" y="378"/>
                  </a:lnTo>
                  <a:lnTo>
                    <a:pt x="543" y="377"/>
                  </a:lnTo>
                  <a:lnTo>
                    <a:pt x="542" y="377"/>
                  </a:lnTo>
                  <a:lnTo>
                    <a:pt x="540" y="378"/>
                  </a:lnTo>
                  <a:lnTo>
                    <a:pt x="539" y="378"/>
                  </a:lnTo>
                  <a:lnTo>
                    <a:pt x="539" y="378"/>
                  </a:lnTo>
                  <a:lnTo>
                    <a:pt x="538" y="378"/>
                  </a:lnTo>
                  <a:lnTo>
                    <a:pt x="538" y="378"/>
                  </a:lnTo>
                  <a:lnTo>
                    <a:pt x="538" y="378"/>
                  </a:lnTo>
                  <a:lnTo>
                    <a:pt x="537" y="378"/>
                  </a:lnTo>
                  <a:lnTo>
                    <a:pt x="536" y="378"/>
                  </a:lnTo>
                  <a:lnTo>
                    <a:pt x="535" y="378"/>
                  </a:lnTo>
                  <a:lnTo>
                    <a:pt x="532" y="378"/>
                  </a:lnTo>
                  <a:lnTo>
                    <a:pt x="530" y="378"/>
                  </a:lnTo>
                  <a:lnTo>
                    <a:pt x="530" y="379"/>
                  </a:lnTo>
                  <a:lnTo>
                    <a:pt x="530" y="379"/>
                  </a:lnTo>
                  <a:lnTo>
                    <a:pt x="529" y="379"/>
                  </a:lnTo>
                  <a:lnTo>
                    <a:pt x="524" y="380"/>
                  </a:lnTo>
                  <a:lnTo>
                    <a:pt x="523" y="381"/>
                  </a:lnTo>
                  <a:lnTo>
                    <a:pt x="522" y="381"/>
                  </a:lnTo>
                  <a:lnTo>
                    <a:pt x="521" y="381"/>
                  </a:lnTo>
                  <a:lnTo>
                    <a:pt x="520" y="381"/>
                  </a:lnTo>
                  <a:lnTo>
                    <a:pt x="519" y="381"/>
                  </a:lnTo>
                  <a:lnTo>
                    <a:pt x="518" y="382"/>
                  </a:lnTo>
                  <a:lnTo>
                    <a:pt x="519" y="382"/>
                  </a:lnTo>
                  <a:lnTo>
                    <a:pt x="518" y="383"/>
                  </a:lnTo>
                  <a:lnTo>
                    <a:pt x="517" y="384"/>
                  </a:lnTo>
                  <a:lnTo>
                    <a:pt x="517" y="385"/>
                  </a:lnTo>
                  <a:lnTo>
                    <a:pt x="517" y="385"/>
                  </a:lnTo>
                  <a:lnTo>
                    <a:pt x="517" y="385"/>
                  </a:lnTo>
                  <a:lnTo>
                    <a:pt x="517" y="385"/>
                  </a:lnTo>
                  <a:lnTo>
                    <a:pt x="516" y="386"/>
                  </a:lnTo>
                  <a:lnTo>
                    <a:pt x="516" y="388"/>
                  </a:lnTo>
                  <a:lnTo>
                    <a:pt x="515" y="389"/>
                  </a:lnTo>
                  <a:lnTo>
                    <a:pt x="515" y="390"/>
                  </a:lnTo>
                  <a:lnTo>
                    <a:pt x="514" y="390"/>
                  </a:lnTo>
                  <a:lnTo>
                    <a:pt x="514" y="390"/>
                  </a:lnTo>
                  <a:lnTo>
                    <a:pt x="513" y="392"/>
                  </a:lnTo>
                  <a:lnTo>
                    <a:pt x="513" y="392"/>
                  </a:lnTo>
                  <a:lnTo>
                    <a:pt x="512" y="392"/>
                  </a:lnTo>
                  <a:lnTo>
                    <a:pt x="512" y="393"/>
                  </a:lnTo>
                  <a:lnTo>
                    <a:pt x="510" y="393"/>
                  </a:lnTo>
                  <a:lnTo>
                    <a:pt x="509" y="393"/>
                  </a:lnTo>
                  <a:lnTo>
                    <a:pt x="508" y="394"/>
                  </a:lnTo>
                  <a:lnTo>
                    <a:pt x="506" y="394"/>
                  </a:lnTo>
                  <a:lnTo>
                    <a:pt x="506" y="394"/>
                  </a:lnTo>
                  <a:lnTo>
                    <a:pt x="505" y="394"/>
                  </a:lnTo>
                  <a:lnTo>
                    <a:pt x="504" y="395"/>
                  </a:lnTo>
                  <a:lnTo>
                    <a:pt x="504" y="395"/>
                  </a:lnTo>
                  <a:lnTo>
                    <a:pt x="503" y="396"/>
                  </a:lnTo>
                  <a:lnTo>
                    <a:pt x="503" y="397"/>
                  </a:lnTo>
                  <a:lnTo>
                    <a:pt x="504" y="397"/>
                  </a:lnTo>
                  <a:lnTo>
                    <a:pt x="504" y="398"/>
                  </a:lnTo>
                  <a:lnTo>
                    <a:pt x="503" y="398"/>
                  </a:lnTo>
                  <a:lnTo>
                    <a:pt x="503" y="398"/>
                  </a:lnTo>
                  <a:lnTo>
                    <a:pt x="502" y="398"/>
                  </a:lnTo>
                  <a:lnTo>
                    <a:pt x="501" y="398"/>
                  </a:lnTo>
                  <a:lnTo>
                    <a:pt x="500" y="398"/>
                  </a:lnTo>
                  <a:lnTo>
                    <a:pt x="499" y="398"/>
                  </a:lnTo>
                  <a:lnTo>
                    <a:pt x="498" y="398"/>
                  </a:lnTo>
                  <a:lnTo>
                    <a:pt x="495" y="397"/>
                  </a:lnTo>
                  <a:lnTo>
                    <a:pt x="494" y="396"/>
                  </a:lnTo>
                  <a:lnTo>
                    <a:pt x="492" y="396"/>
                  </a:lnTo>
                  <a:lnTo>
                    <a:pt x="492" y="396"/>
                  </a:lnTo>
                  <a:lnTo>
                    <a:pt x="492" y="395"/>
                  </a:lnTo>
                  <a:lnTo>
                    <a:pt x="492" y="395"/>
                  </a:lnTo>
                  <a:lnTo>
                    <a:pt x="493" y="394"/>
                  </a:lnTo>
                  <a:lnTo>
                    <a:pt x="493" y="392"/>
                  </a:lnTo>
                  <a:lnTo>
                    <a:pt x="493" y="392"/>
                  </a:lnTo>
                  <a:lnTo>
                    <a:pt x="493" y="391"/>
                  </a:lnTo>
                  <a:lnTo>
                    <a:pt x="493" y="391"/>
                  </a:lnTo>
                  <a:lnTo>
                    <a:pt x="492" y="390"/>
                  </a:lnTo>
                  <a:lnTo>
                    <a:pt x="492" y="390"/>
                  </a:lnTo>
                  <a:lnTo>
                    <a:pt x="491" y="388"/>
                  </a:lnTo>
                  <a:lnTo>
                    <a:pt x="491" y="388"/>
                  </a:lnTo>
                  <a:lnTo>
                    <a:pt x="491" y="388"/>
                  </a:lnTo>
                  <a:lnTo>
                    <a:pt x="491" y="387"/>
                  </a:lnTo>
                  <a:lnTo>
                    <a:pt x="491" y="387"/>
                  </a:lnTo>
                  <a:lnTo>
                    <a:pt x="491" y="385"/>
                  </a:lnTo>
                  <a:lnTo>
                    <a:pt x="490" y="385"/>
                  </a:lnTo>
                  <a:lnTo>
                    <a:pt x="490" y="384"/>
                  </a:lnTo>
                  <a:lnTo>
                    <a:pt x="489" y="384"/>
                  </a:lnTo>
                  <a:lnTo>
                    <a:pt x="489" y="382"/>
                  </a:lnTo>
                  <a:lnTo>
                    <a:pt x="488" y="382"/>
                  </a:lnTo>
                  <a:lnTo>
                    <a:pt x="488" y="381"/>
                  </a:lnTo>
                  <a:lnTo>
                    <a:pt x="488" y="381"/>
                  </a:lnTo>
                  <a:lnTo>
                    <a:pt x="488" y="381"/>
                  </a:lnTo>
                  <a:lnTo>
                    <a:pt x="487" y="380"/>
                  </a:lnTo>
                  <a:lnTo>
                    <a:pt x="487" y="381"/>
                  </a:lnTo>
                  <a:lnTo>
                    <a:pt x="486" y="381"/>
                  </a:lnTo>
                  <a:lnTo>
                    <a:pt x="486" y="381"/>
                  </a:lnTo>
                  <a:lnTo>
                    <a:pt x="486" y="380"/>
                  </a:lnTo>
                  <a:lnTo>
                    <a:pt x="486" y="380"/>
                  </a:lnTo>
                  <a:lnTo>
                    <a:pt x="486" y="380"/>
                  </a:lnTo>
                  <a:lnTo>
                    <a:pt x="485" y="379"/>
                  </a:lnTo>
                  <a:lnTo>
                    <a:pt x="485" y="381"/>
                  </a:lnTo>
                  <a:lnTo>
                    <a:pt x="486" y="381"/>
                  </a:lnTo>
                  <a:lnTo>
                    <a:pt x="485" y="381"/>
                  </a:lnTo>
                  <a:lnTo>
                    <a:pt x="485" y="381"/>
                  </a:lnTo>
                  <a:lnTo>
                    <a:pt x="485" y="384"/>
                  </a:lnTo>
                  <a:lnTo>
                    <a:pt x="486" y="385"/>
                  </a:lnTo>
                  <a:lnTo>
                    <a:pt x="486" y="385"/>
                  </a:lnTo>
                  <a:lnTo>
                    <a:pt x="486" y="385"/>
                  </a:lnTo>
                  <a:lnTo>
                    <a:pt x="487" y="387"/>
                  </a:lnTo>
                  <a:lnTo>
                    <a:pt x="488" y="388"/>
                  </a:lnTo>
                  <a:lnTo>
                    <a:pt x="488" y="389"/>
                  </a:lnTo>
                  <a:lnTo>
                    <a:pt x="487" y="389"/>
                  </a:lnTo>
                  <a:lnTo>
                    <a:pt x="487" y="390"/>
                  </a:lnTo>
                  <a:lnTo>
                    <a:pt x="488" y="390"/>
                  </a:lnTo>
                  <a:lnTo>
                    <a:pt x="488" y="392"/>
                  </a:lnTo>
                  <a:lnTo>
                    <a:pt x="488" y="392"/>
                  </a:lnTo>
                  <a:lnTo>
                    <a:pt x="488" y="393"/>
                  </a:lnTo>
                  <a:lnTo>
                    <a:pt x="488" y="393"/>
                  </a:lnTo>
                  <a:lnTo>
                    <a:pt x="489" y="393"/>
                  </a:lnTo>
                  <a:lnTo>
                    <a:pt x="489" y="394"/>
                  </a:lnTo>
                  <a:lnTo>
                    <a:pt x="489" y="395"/>
                  </a:lnTo>
                  <a:lnTo>
                    <a:pt x="489" y="396"/>
                  </a:lnTo>
                  <a:lnTo>
                    <a:pt x="489" y="397"/>
                  </a:lnTo>
                  <a:lnTo>
                    <a:pt x="489" y="399"/>
                  </a:lnTo>
                  <a:lnTo>
                    <a:pt x="490" y="399"/>
                  </a:lnTo>
                  <a:lnTo>
                    <a:pt x="490" y="399"/>
                  </a:lnTo>
                  <a:lnTo>
                    <a:pt x="490" y="398"/>
                  </a:lnTo>
                  <a:lnTo>
                    <a:pt x="491" y="398"/>
                  </a:lnTo>
                  <a:lnTo>
                    <a:pt x="491" y="398"/>
                  </a:lnTo>
                  <a:lnTo>
                    <a:pt x="491" y="398"/>
                  </a:lnTo>
                  <a:lnTo>
                    <a:pt x="491" y="397"/>
                  </a:lnTo>
                  <a:lnTo>
                    <a:pt x="492" y="397"/>
                  </a:lnTo>
                  <a:lnTo>
                    <a:pt x="492" y="397"/>
                  </a:lnTo>
                  <a:lnTo>
                    <a:pt x="492" y="398"/>
                  </a:lnTo>
                  <a:lnTo>
                    <a:pt x="492" y="398"/>
                  </a:lnTo>
                  <a:lnTo>
                    <a:pt x="492" y="398"/>
                  </a:lnTo>
                  <a:lnTo>
                    <a:pt x="491" y="399"/>
                  </a:lnTo>
                  <a:lnTo>
                    <a:pt x="491" y="399"/>
                  </a:lnTo>
                  <a:lnTo>
                    <a:pt x="491" y="400"/>
                  </a:lnTo>
                  <a:lnTo>
                    <a:pt x="490" y="400"/>
                  </a:lnTo>
                  <a:lnTo>
                    <a:pt x="490" y="401"/>
                  </a:lnTo>
                  <a:lnTo>
                    <a:pt x="489" y="402"/>
                  </a:lnTo>
                  <a:lnTo>
                    <a:pt x="489" y="403"/>
                  </a:lnTo>
                  <a:lnTo>
                    <a:pt x="489" y="403"/>
                  </a:lnTo>
                  <a:lnTo>
                    <a:pt x="488" y="403"/>
                  </a:lnTo>
                  <a:lnTo>
                    <a:pt x="487" y="403"/>
                  </a:lnTo>
                  <a:lnTo>
                    <a:pt x="486" y="404"/>
                  </a:lnTo>
                  <a:lnTo>
                    <a:pt x="486" y="405"/>
                  </a:lnTo>
                  <a:lnTo>
                    <a:pt x="486" y="405"/>
                  </a:lnTo>
                  <a:lnTo>
                    <a:pt x="486" y="406"/>
                  </a:lnTo>
                  <a:lnTo>
                    <a:pt x="486" y="406"/>
                  </a:lnTo>
                  <a:lnTo>
                    <a:pt x="485" y="407"/>
                  </a:lnTo>
                  <a:lnTo>
                    <a:pt x="485" y="410"/>
                  </a:lnTo>
                  <a:lnTo>
                    <a:pt x="485" y="411"/>
                  </a:lnTo>
                  <a:lnTo>
                    <a:pt x="484" y="411"/>
                  </a:lnTo>
                  <a:lnTo>
                    <a:pt x="483" y="411"/>
                  </a:lnTo>
                  <a:lnTo>
                    <a:pt x="482" y="412"/>
                  </a:lnTo>
                  <a:lnTo>
                    <a:pt x="482" y="412"/>
                  </a:lnTo>
                  <a:lnTo>
                    <a:pt x="482" y="414"/>
                  </a:lnTo>
                  <a:lnTo>
                    <a:pt x="481" y="415"/>
                  </a:lnTo>
                  <a:lnTo>
                    <a:pt x="481" y="415"/>
                  </a:lnTo>
                  <a:lnTo>
                    <a:pt x="481" y="415"/>
                  </a:lnTo>
                  <a:lnTo>
                    <a:pt x="481" y="416"/>
                  </a:lnTo>
                  <a:lnTo>
                    <a:pt x="480" y="416"/>
                  </a:lnTo>
                  <a:lnTo>
                    <a:pt x="480" y="416"/>
                  </a:lnTo>
                  <a:lnTo>
                    <a:pt x="480" y="416"/>
                  </a:lnTo>
                  <a:lnTo>
                    <a:pt x="480" y="416"/>
                  </a:lnTo>
                  <a:lnTo>
                    <a:pt x="480" y="415"/>
                  </a:lnTo>
                  <a:lnTo>
                    <a:pt x="480" y="415"/>
                  </a:lnTo>
                  <a:lnTo>
                    <a:pt x="478" y="414"/>
                  </a:lnTo>
                  <a:lnTo>
                    <a:pt x="477" y="415"/>
                  </a:lnTo>
                  <a:lnTo>
                    <a:pt x="476" y="414"/>
                  </a:lnTo>
                  <a:lnTo>
                    <a:pt x="474" y="414"/>
                  </a:lnTo>
                  <a:lnTo>
                    <a:pt x="473" y="415"/>
                  </a:lnTo>
                  <a:lnTo>
                    <a:pt x="473" y="415"/>
                  </a:lnTo>
                  <a:lnTo>
                    <a:pt x="472" y="415"/>
                  </a:lnTo>
                  <a:lnTo>
                    <a:pt x="472" y="415"/>
                  </a:lnTo>
                  <a:lnTo>
                    <a:pt x="472" y="415"/>
                  </a:lnTo>
                  <a:lnTo>
                    <a:pt x="471" y="415"/>
                  </a:lnTo>
                  <a:lnTo>
                    <a:pt x="470" y="415"/>
                  </a:lnTo>
                  <a:lnTo>
                    <a:pt x="469" y="415"/>
                  </a:lnTo>
                  <a:lnTo>
                    <a:pt x="469" y="416"/>
                  </a:lnTo>
                  <a:lnTo>
                    <a:pt x="467" y="416"/>
                  </a:lnTo>
                  <a:lnTo>
                    <a:pt x="466" y="416"/>
                  </a:lnTo>
                  <a:lnTo>
                    <a:pt x="466" y="416"/>
                  </a:lnTo>
                  <a:lnTo>
                    <a:pt x="466" y="416"/>
                  </a:lnTo>
                  <a:lnTo>
                    <a:pt x="466" y="416"/>
                  </a:lnTo>
                  <a:lnTo>
                    <a:pt x="466" y="416"/>
                  </a:lnTo>
                  <a:lnTo>
                    <a:pt x="467" y="416"/>
                  </a:lnTo>
                  <a:lnTo>
                    <a:pt x="468" y="416"/>
                  </a:lnTo>
                  <a:lnTo>
                    <a:pt x="470" y="416"/>
                  </a:lnTo>
                  <a:lnTo>
                    <a:pt x="471" y="416"/>
                  </a:lnTo>
                  <a:lnTo>
                    <a:pt x="472" y="416"/>
                  </a:lnTo>
                  <a:lnTo>
                    <a:pt x="472" y="416"/>
                  </a:lnTo>
                  <a:lnTo>
                    <a:pt x="473" y="416"/>
                  </a:lnTo>
                  <a:lnTo>
                    <a:pt x="473" y="416"/>
                  </a:lnTo>
                  <a:lnTo>
                    <a:pt x="473" y="416"/>
                  </a:lnTo>
                  <a:lnTo>
                    <a:pt x="474" y="416"/>
                  </a:lnTo>
                  <a:lnTo>
                    <a:pt x="474" y="416"/>
                  </a:lnTo>
                  <a:lnTo>
                    <a:pt x="476" y="416"/>
                  </a:lnTo>
                  <a:lnTo>
                    <a:pt x="476" y="416"/>
                  </a:lnTo>
                  <a:lnTo>
                    <a:pt x="476" y="416"/>
                  </a:lnTo>
                  <a:lnTo>
                    <a:pt x="478" y="416"/>
                  </a:lnTo>
                  <a:lnTo>
                    <a:pt x="479" y="416"/>
                  </a:lnTo>
                  <a:lnTo>
                    <a:pt x="479" y="416"/>
                  </a:lnTo>
                  <a:lnTo>
                    <a:pt x="481" y="416"/>
                  </a:lnTo>
                  <a:lnTo>
                    <a:pt x="481" y="416"/>
                  </a:lnTo>
                  <a:lnTo>
                    <a:pt x="480" y="417"/>
                  </a:lnTo>
                  <a:lnTo>
                    <a:pt x="480" y="418"/>
                  </a:lnTo>
                  <a:lnTo>
                    <a:pt x="480" y="418"/>
                  </a:lnTo>
                  <a:lnTo>
                    <a:pt x="479" y="419"/>
                  </a:lnTo>
                  <a:lnTo>
                    <a:pt x="479" y="420"/>
                  </a:lnTo>
                  <a:lnTo>
                    <a:pt x="479" y="420"/>
                  </a:lnTo>
                  <a:lnTo>
                    <a:pt x="479" y="420"/>
                  </a:lnTo>
                  <a:lnTo>
                    <a:pt x="479" y="420"/>
                  </a:lnTo>
                  <a:lnTo>
                    <a:pt x="479" y="420"/>
                  </a:lnTo>
                  <a:lnTo>
                    <a:pt x="478" y="422"/>
                  </a:lnTo>
                  <a:lnTo>
                    <a:pt x="478" y="422"/>
                  </a:lnTo>
                  <a:lnTo>
                    <a:pt x="478" y="422"/>
                  </a:lnTo>
                  <a:lnTo>
                    <a:pt x="478" y="422"/>
                  </a:lnTo>
                  <a:lnTo>
                    <a:pt x="478" y="423"/>
                  </a:lnTo>
                  <a:lnTo>
                    <a:pt x="478" y="424"/>
                  </a:lnTo>
                  <a:lnTo>
                    <a:pt x="478" y="424"/>
                  </a:lnTo>
                  <a:lnTo>
                    <a:pt x="478" y="424"/>
                  </a:lnTo>
                  <a:lnTo>
                    <a:pt x="478" y="425"/>
                  </a:lnTo>
                  <a:lnTo>
                    <a:pt x="478" y="426"/>
                  </a:lnTo>
                  <a:lnTo>
                    <a:pt x="478" y="426"/>
                  </a:lnTo>
                  <a:lnTo>
                    <a:pt x="478" y="427"/>
                  </a:lnTo>
                  <a:lnTo>
                    <a:pt x="478" y="428"/>
                  </a:lnTo>
                  <a:lnTo>
                    <a:pt x="478" y="429"/>
                  </a:lnTo>
                  <a:lnTo>
                    <a:pt x="478" y="429"/>
                  </a:lnTo>
                  <a:lnTo>
                    <a:pt x="478" y="429"/>
                  </a:lnTo>
                  <a:lnTo>
                    <a:pt x="478" y="430"/>
                  </a:lnTo>
                  <a:lnTo>
                    <a:pt x="478" y="431"/>
                  </a:lnTo>
                  <a:lnTo>
                    <a:pt x="478" y="432"/>
                  </a:lnTo>
                  <a:lnTo>
                    <a:pt x="479" y="432"/>
                  </a:lnTo>
                  <a:lnTo>
                    <a:pt x="479" y="432"/>
                  </a:lnTo>
                  <a:lnTo>
                    <a:pt x="480" y="432"/>
                  </a:lnTo>
                  <a:lnTo>
                    <a:pt x="480" y="433"/>
                  </a:lnTo>
                  <a:lnTo>
                    <a:pt x="480" y="433"/>
                  </a:lnTo>
                  <a:lnTo>
                    <a:pt x="480" y="433"/>
                  </a:lnTo>
                  <a:lnTo>
                    <a:pt x="480" y="433"/>
                  </a:lnTo>
                  <a:lnTo>
                    <a:pt x="480" y="433"/>
                  </a:lnTo>
                  <a:lnTo>
                    <a:pt x="480" y="433"/>
                  </a:lnTo>
                  <a:lnTo>
                    <a:pt x="482" y="434"/>
                  </a:lnTo>
                  <a:lnTo>
                    <a:pt x="482" y="435"/>
                  </a:lnTo>
                  <a:lnTo>
                    <a:pt x="482" y="436"/>
                  </a:lnTo>
                  <a:lnTo>
                    <a:pt x="482" y="436"/>
                  </a:lnTo>
                  <a:lnTo>
                    <a:pt x="482" y="435"/>
                  </a:lnTo>
                  <a:lnTo>
                    <a:pt x="483" y="435"/>
                  </a:lnTo>
                  <a:lnTo>
                    <a:pt x="483" y="436"/>
                  </a:lnTo>
                  <a:lnTo>
                    <a:pt x="482" y="437"/>
                  </a:lnTo>
                  <a:lnTo>
                    <a:pt x="482" y="437"/>
                  </a:lnTo>
                  <a:lnTo>
                    <a:pt x="482" y="437"/>
                  </a:lnTo>
                  <a:lnTo>
                    <a:pt x="479" y="437"/>
                  </a:lnTo>
                  <a:lnTo>
                    <a:pt x="478" y="437"/>
                  </a:lnTo>
                  <a:lnTo>
                    <a:pt x="478" y="438"/>
                  </a:lnTo>
                  <a:lnTo>
                    <a:pt x="478" y="438"/>
                  </a:lnTo>
                  <a:lnTo>
                    <a:pt x="478" y="438"/>
                  </a:lnTo>
                  <a:lnTo>
                    <a:pt x="477" y="438"/>
                  </a:lnTo>
                  <a:lnTo>
                    <a:pt x="476" y="437"/>
                  </a:lnTo>
                  <a:lnTo>
                    <a:pt x="476" y="437"/>
                  </a:lnTo>
                  <a:lnTo>
                    <a:pt x="475" y="437"/>
                  </a:lnTo>
                  <a:lnTo>
                    <a:pt x="474" y="437"/>
                  </a:lnTo>
                  <a:lnTo>
                    <a:pt x="475" y="437"/>
                  </a:lnTo>
                  <a:lnTo>
                    <a:pt x="474" y="436"/>
                  </a:lnTo>
                  <a:lnTo>
                    <a:pt x="473" y="436"/>
                  </a:lnTo>
                  <a:lnTo>
                    <a:pt x="473" y="437"/>
                  </a:lnTo>
                  <a:lnTo>
                    <a:pt x="473" y="437"/>
                  </a:lnTo>
                  <a:lnTo>
                    <a:pt x="473" y="437"/>
                  </a:lnTo>
                  <a:lnTo>
                    <a:pt x="473" y="438"/>
                  </a:lnTo>
                  <a:lnTo>
                    <a:pt x="473" y="438"/>
                  </a:lnTo>
                  <a:lnTo>
                    <a:pt x="473" y="438"/>
                  </a:lnTo>
                  <a:lnTo>
                    <a:pt x="472" y="439"/>
                  </a:lnTo>
                  <a:lnTo>
                    <a:pt x="471" y="439"/>
                  </a:lnTo>
                  <a:lnTo>
                    <a:pt x="471" y="439"/>
                  </a:lnTo>
                  <a:lnTo>
                    <a:pt x="471" y="440"/>
                  </a:lnTo>
                  <a:lnTo>
                    <a:pt x="470" y="441"/>
                  </a:lnTo>
                  <a:lnTo>
                    <a:pt x="470" y="442"/>
                  </a:lnTo>
                  <a:lnTo>
                    <a:pt x="470" y="442"/>
                  </a:lnTo>
                  <a:lnTo>
                    <a:pt x="469" y="442"/>
                  </a:lnTo>
                  <a:lnTo>
                    <a:pt x="470" y="443"/>
                  </a:lnTo>
                  <a:lnTo>
                    <a:pt x="470" y="443"/>
                  </a:lnTo>
                  <a:lnTo>
                    <a:pt x="470" y="444"/>
                  </a:lnTo>
                  <a:lnTo>
                    <a:pt x="471" y="444"/>
                  </a:lnTo>
                  <a:lnTo>
                    <a:pt x="471" y="445"/>
                  </a:lnTo>
                  <a:lnTo>
                    <a:pt x="470" y="445"/>
                  </a:lnTo>
                  <a:lnTo>
                    <a:pt x="470" y="446"/>
                  </a:lnTo>
                  <a:lnTo>
                    <a:pt x="470" y="446"/>
                  </a:lnTo>
                  <a:lnTo>
                    <a:pt x="470" y="447"/>
                  </a:lnTo>
                  <a:lnTo>
                    <a:pt x="470" y="447"/>
                  </a:lnTo>
                  <a:lnTo>
                    <a:pt x="470" y="447"/>
                  </a:lnTo>
                  <a:lnTo>
                    <a:pt x="471" y="447"/>
                  </a:lnTo>
                  <a:lnTo>
                    <a:pt x="471" y="448"/>
                  </a:lnTo>
                  <a:lnTo>
                    <a:pt x="470" y="448"/>
                  </a:lnTo>
                  <a:lnTo>
                    <a:pt x="470" y="448"/>
                  </a:lnTo>
                  <a:lnTo>
                    <a:pt x="471" y="449"/>
                  </a:lnTo>
                  <a:lnTo>
                    <a:pt x="471" y="449"/>
                  </a:lnTo>
                  <a:lnTo>
                    <a:pt x="471" y="450"/>
                  </a:lnTo>
                  <a:lnTo>
                    <a:pt x="471" y="450"/>
                  </a:lnTo>
                  <a:lnTo>
                    <a:pt x="470" y="450"/>
                  </a:lnTo>
                  <a:lnTo>
                    <a:pt x="471" y="450"/>
                  </a:lnTo>
                  <a:lnTo>
                    <a:pt x="472" y="450"/>
                  </a:lnTo>
                  <a:lnTo>
                    <a:pt x="472" y="450"/>
                  </a:lnTo>
                  <a:lnTo>
                    <a:pt x="473" y="451"/>
                  </a:lnTo>
                  <a:lnTo>
                    <a:pt x="473" y="451"/>
                  </a:lnTo>
                  <a:lnTo>
                    <a:pt x="473" y="451"/>
                  </a:lnTo>
                  <a:lnTo>
                    <a:pt x="475" y="451"/>
                  </a:lnTo>
                  <a:lnTo>
                    <a:pt x="476" y="451"/>
                  </a:lnTo>
                  <a:lnTo>
                    <a:pt x="477" y="451"/>
                  </a:lnTo>
                  <a:lnTo>
                    <a:pt x="478" y="452"/>
                  </a:lnTo>
                  <a:lnTo>
                    <a:pt x="478" y="452"/>
                  </a:lnTo>
                  <a:lnTo>
                    <a:pt x="478" y="452"/>
                  </a:lnTo>
                  <a:lnTo>
                    <a:pt x="478" y="452"/>
                  </a:lnTo>
                  <a:lnTo>
                    <a:pt x="479" y="452"/>
                  </a:lnTo>
                  <a:lnTo>
                    <a:pt x="480" y="452"/>
                  </a:lnTo>
                  <a:lnTo>
                    <a:pt x="482" y="452"/>
                  </a:lnTo>
                  <a:lnTo>
                    <a:pt x="482" y="452"/>
                  </a:lnTo>
                  <a:lnTo>
                    <a:pt x="482" y="452"/>
                  </a:lnTo>
                  <a:lnTo>
                    <a:pt x="482" y="453"/>
                  </a:lnTo>
                  <a:lnTo>
                    <a:pt x="482" y="453"/>
                  </a:lnTo>
                  <a:lnTo>
                    <a:pt x="482" y="454"/>
                  </a:lnTo>
                  <a:lnTo>
                    <a:pt x="482" y="454"/>
                  </a:lnTo>
                  <a:lnTo>
                    <a:pt x="481" y="455"/>
                  </a:lnTo>
                  <a:lnTo>
                    <a:pt x="482" y="455"/>
                  </a:lnTo>
                  <a:lnTo>
                    <a:pt x="480" y="455"/>
                  </a:lnTo>
                  <a:lnTo>
                    <a:pt x="480" y="455"/>
                  </a:lnTo>
                  <a:lnTo>
                    <a:pt x="479" y="455"/>
                  </a:lnTo>
                  <a:lnTo>
                    <a:pt x="479" y="456"/>
                  </a:lnTo>
                  <a:lnTo>
                    <a:pt x="480" y="456"/>
                  </a:lnTo>
                  <a:lnTo>
                    <a:pt x="481" y="457"/>
                  </a:lnTo>
                  <a:lnTo>
                    <a:pt x="481" y="457"/>
                  </a:lnTo>
                  <a:lnTo>
                    <a:pt x="478" y="458"/>
                  </a:lnTo>
                  <a:lnTo>
                    <a:pt x="478" y="459"/>
                  </a:lnTo>
                  <a:lnTo>
                    <a:pt x="478" y="459"/>
                  </a:lnTo>
                  <a:lnTo>
                    <a:pt x="478" y="459"/>
                  </a:lnTo>
                  <a:lnTo>
                    <a:pt x="478" y="460"/>
                  </a:lnTo>
                  <a:lnTo>
                    <a:pt x="478" y="460"/>
                  </a:lnTo>
                  <a:lnTo>
                    <a:pt x="478" y="460"/>
                  </a:lnTo>
                  <a:lnTo>
                    <a:pt x="478" y="461"/>
                  </a:lnTo>
                  <a:lnTo>
                    <a:pt x="478" y="462"/>
                  </a:lnTo>
                  <a:lnTo>
                    <a:pt x="477" y="462"/>
                  </a:lnTo>
                  <a:lnTo>
                    <a:pt x="477" y="463"/>
                  </a:lnTo>
                  <a:lnTo>
                    <a:pt x="477" y="463"/>
                  </a:lnTo>
                  <a:lnTo>
                    <a:pt x="477" y="463"/>
                  </a:lnTo>
                  <a:lnTo>
                    <a:pt x="477" y="463"/>
                  </a:lnTo>
                  <a:lnTo>
                    <a:pt x="478" y="464"/>
                  </a:lnTo>
                  <a:lnTo>
                    <a:pt x="478" y="465"/>
                  </a:lnTo>
                  <a:lnTo>
                    <a:pt x="477" y="465"/>
                  </a:lnTo>
                  <a:lnTo>
                    <a:pt x="477" y="466"/>
                  </a:lnTo>
                  <a:lnTo>
                    <a:pt x="477" y="467"/>
                  </a:lnTo>
                  <a:lnTo>
                    <a:pt x="477" y="467"/>
                  </a:lnTo>
                  <a:lnTo>
                    <a:pt x="477" y="467"/>
                  </a:lnTo>
                  <a:lnTo>
                    <a:pt x="476" y="467"/>
                  </a:lnTo>
                  <a:lnTo>
                    <a:pt x="475" y="467"/>
                  </a:lnTo>
                  <a:lnTo>
                    <a:pt x="474" y="467"/>
                  </a:lnTo>
                  <a:lnTo>
                    <a:pt x="474" y="468"/>
                  </a:lnTo>
                  <a:lnTo>
                    <a:pt x="474" y="468"/>
                  </a:lnTo>
                  <a:lnTo>
                    <a:pt x="474" y="468"/>
                  </a:lnTo>
                  <a:lnTo>
                    <a:pt x="474" y="468"/>
                  </a:lnTo>
                  <a:lnTo>
                    <a:pt x="474" y="468"/>
                  </a:lnTo>
                  <a:lnTo>
                    <a:pt x="473" y="469"/>
                  </a:lnTo>
                  <a:lnTo>
                    <a:pt x="472" y="468"/>
                  </a:lnTo>
                  <a:lnTo>
                    <a:pt x="471" y="468"/>
                  </a:lnTo>
                  <a:lnTo>
                    <a:pt x="471" y="468"/>
                  </a:lnTo>
                  <a:lnTo>
                    <a:pt x="471" y="468"/>
                  </a:lnTo>
                  <a:lnTo>
                    <a:pt x="470" y="468"/>
                  </a:lnTo>
                  <a:lnTo>
                    <a:pt x="469" y="468"/>
                  </a:lnTo>
                  <a:lnTo>
                    <a:pt x="469" y="467"/>
                  </a:lnTo>
                  <a:lnTo>
                    <a:pt x="469" y="466"/>
                  </a:lnTo>
                  <a:lnTo>
                    <a:pt x="468" y="466"/>
                  </a:lnTo>
                  <a:lnTo>
                    <a:pt x="468" y="466"/>
                  </a:lnTo>
                  <a:lnTo>
                    <a:pt x="468" y="465"/>
                  </a:lnTo>
                  <a:lnTo>
                    <a:pt x="468" y="465"/>
                  </a:lnTo>
                  <a:lnTo>
                    <a:pt x="468" y="465"/>
                  </a:lnTo>
                  <a:lnTo>
                    <a:pt x="468" y="464"/>
                  </a:lnTo>
                  <a:lnTo>
                    <a:pt x="468" y="464"/>
                  </a:lnTo>
                  <a:lnTo>
                    <a:pt x="468" y="463"/>
                  </a:lnTo>
                  <a:lnTo>
                    <a:pt x="468" y="463"/>
                  </a:lnTo>
                  <a:lnTo>
                    <a:pt x="468" y="463"/>
                  </a:lnTo>
                  <a:lnTo>
                    <a:pt x="468" y="463"/>
                  </a:lnTo>
                  <a:lnTo>
                    <a:pt x="467" y="462"/>
                  </a:lnTo>
                  <a:lnTo>
                    <a:pt x="467" y="462"/>
                  </a:lnTo>
                  <a:lnTo>
                    <a:pt x="467" y="461"/>
                  </a:lnTo>
                  <a:lnTo>
                    <a:pt x="467" y="461"/>
                  </a:lnTo>
                  <a:lnTo>
                    <a:pt x="467" y="460"/>
                  </a:lnTo>
                  <a:lnTo>
                    <a:pt x="467" y="459"/>
                  </a:lnTo>
                  <a:lnTo>
                    <a:pt x="466" y="458"/>
                  </a:lnTo>
                  <a:lnTo>
                    <a:pt x="466" y="458"/>
                  </a:lnTo>
                  <a:lnTo>
                    <a:pt x="466" y="458"/>
                  </a:lnTo>
                  <a:lnTo>
                    <a:pt x="465" y="458"/>
                  </a:lnTo>
                  <a:lnTo>
                    <a:pt x="465" y="458"/>
                  </a:lnTo>
                  <a:lnTo>
                    <a:pt x="465" y="457"/>
                  </a:lnTo>
                  <a:lnTo>
                    <a:pt x="465" y="457"/>
                  </a:lnTo>
                  <a:lnTo>
                    <a:pt x="465" y="457"/>
                  </a:lnTo>
                  <a:lnTo>
                    <a:pt x="465" y="456"/>
                  </a:lnTo>
                  <a:lnTo>
                    <a:pt x="465" y="456"/>
                  </a:lnTo>
                  <a:lnTo>
                    <a:pt x="465" y="456"/>
                  </a:lnTo>
                  <a:lnTo>
                    <a:pt x="466" y="455"/>
                  </a:lnTo>
                  <a:lnTo>
                    <a:pt x="466" y="455"/>
                  </a:lnTo>
                  <a:lnTo>
                    <a:pt x="467" y="455"/>
                  </a:lnTo>
                  <a:lnTo>
                    <a:pt x="467" y="455"/>
                  </a:lnTo>
                  <a:lnTo>
                    <a:pt x="465" y="454"/>
                  </a:lnTo>
                  <a:lnTo>
                    <a:pt x="465" y="455"/>
                  </a:lnTo>
                  <a:lnTo>
                    <a:pt x="465" y="454"/>
                  </a:lnTo>
                  <a:lnTo>
                    <a:pt x="463" y="454"/>
                  </a:lnTo>
                  <a:lnTo>
                    <a:pt x="462" y="455"/>
                  </a:lnTo>
                  <a:lnTo>
                    <a:pt x="461" y="455"/>
                  </a:lnTo>
                  <a:lnTo>
                    <a:pt x="461" y="454"/>
                  </a:lnTo>
                  <a:lnTo>
                    <a:pt x="461" y="454"/>
                  </a:lnTo>
                  <a:lnTo>
                    <a:pt x="460" y="453"/>
                  </a:lnTo>
                  <a:lnTo>
                    <a:pt x="460" y="453"/>
                  </a:lnTo>
                  <a:lnTo>
                    <a:pt x="459" y="453"/>
                  </a:lnTo>
                  <a:lnTo>
                    <a:pt x="457" y="452"/>
                  </a:lnTo>
                  <a:lnTo>
                    <a:pt x="457" y="452"/>
                  </a:lnTo>
                  <a:lnTo>
                    <a:pt x="458" y="451"/>
                  </a:lnTo>
                  <a:lnTo>
                    <a:pt x="458" y="451"/>
                  </a:lnTo>
                  <a:lnTo>
                    <a:pt x="457" y="450"/>
                  </a:lnTo>
                  <a:lnTo>
                    <a:pt x="457" y="450"/>
                  </a:lnTo>
                  <a:lnTo>
                    <a:pt x="456" y="451"/>
                  </a:lnTo>
                  <a:lnTo>
                    <a:pt x="456" y="450"/>
                  </a:lnTo>
                  <a:lnTo>
                    <a:pt x="456" y="450"/>
                  </a:lnTo>
                  <a:lnTo>
                    <a:pt x="456" y="450"/>
                  </a:lnTo>
                  <a:lnTo>
                    <a:pt x="456" y="450"/>
                  </a:lnTo>
                  <a:lnTo>
                    <a:pt x="456" y="450"/>
                  </a:lnTo>
                  <a:lnTo>
                    <a:pt x="455" y="449"/>
                  </a:lnTo>
                  <a:lnTo>
                    <a:pt x="454" y="450"/>
                  </a:lnTo>
                  <a:lnTo>
                    <a:pt x="454" y="450"/>
                  </a:lnTo>
                  <a:lnTo>
                    <a:pt x="456" y="450"/>
                  </a:lnTo>
                  <a:lnTo>
                    <a:pt x="456" y="450"/>
                  </a:lnTo>
                  <a:lnTo>
                    <a:pt x="455" y="450"/>
                  </a:lnTo>
                  <a:lnTo>
                    <a:pt x="455" y="451"/>
                  </a:lnTo>
                  <a:lnTo>
                    <a:pt x="456" y="451"/>
                  </a:lnTo>
                  <a:lnTo>
                    <a:pt x="457" y="451"/>
                  </a:lnTo>
                  <a:lnTo>
                    <a:pt x="457" y="451"/>
                  </a:lnTo>
                  <a:lnTo>
                    <a:pt x="457" y="451"/>
                  </a:lnTo>
                  <a:lnTo>
                    <a:pt x="457" y="451"/>
                  </a:lnTo>
                  <a:lnTo>
                    <a:pt x="457" y="451"/>
                  </a:lnTo>
                  <a:lnTo>
                    <a:pt x="457" y="452"/>
                  </a:lnTo>
                  <a:lnTo>
                    <a:pt x="456" y="452"/>
                  </a:lnTo>
                  <a:lnTo>
                    <a:pt x="456" y="453"/>
                  </a:lnTo>
                  <a:lnTo>
                    <a:pt x="456" y="453"/>
                  </a:lnTo>
                  <a:lnTo>
                    <a:pt x="454" y="454"/>
                  </a:lnTo>
                  <a:lnTo>
                    <a:pt x="453" y="454"/>
                  </a:lnTo>
                  <a:lnTo>
                    <a:pt x="453" y="454"/>
                  </a:lnTo>
                  <a:lnTo>
                    <a:pt x="456" y="454"/>
                  </a:lnTo>
                  <a:lnTo>
                    <a:pt x="456" y="453"/>
                  </a:lnTo>
                  <a:lnTo>
                    <a:pt x="456" y="453"/>
                  </a:lnTo>
                  <a:lnTo>
                    <a:pt x="458" y="453"/>
                  </a:lnTo>
                  <a:lnTo>
                    <a:pt x="459" y="454"/>
                  </a:lnTo>
                  <a:lnTo>
                    <a:pt x="459" y="454"/>
                  </a:lnTo>
                  <a:lnTo>
                    <a:pt x="459" y="455"/>
                  </a:lnTo>
                  <a:lnTo>
                    <a:pt x="460" y="455"/>
                  </a:lnTo>
                  <a:lnTo>
                    <a:pt x="461" y="455"/>
                  </a:lnTo>
                  <a:lnTo>
                    <a:pt x="462" y="455"/>
                  </a:lnTo>
                  <a:lnTo>
                    <a:pt x="462" y="455"/>
                  </a:lnTo>
                  <a:lnTo>
                    <a:pt x="462" y="456"/>
                  </a:lnTo>
                  <a:lnTo>
                    <a:pt x="462" y="456"/>
                  </a:lnTo>
                  <a:lnTo>
                    <a:pt x="462" y="455"/>
                  </a:lnTo>
                  <a:lnTo>
                    <a:pt x="464" y="455"/>
                  </a:lnTo>
                  <a:lnTo>
                    <a:pt x="464" y="455"/>
                  </a:lnTo>
                  <a:lnTo>
                    <a:pt x="465" y="455"/>
                  </a:lnTo>
                  <a:lnTo>
                    <a:pt x="465" y="456"/>
                  </a:lnTo>
                  <a:lnTo>
                    <a:pt x="464" y="457"/>
                  </a:lnTo>
                  <a:lnTo>
                    <a:pt x="464" y="457"/>
                  </a:lnTo>
                  <a:lnTo>
                    <a:pt x="464" y="457"/>
                  </a:lnTo>
                  <a:lnTo>
                    <a:pt x="465" y="458"/>
                  </a:lnTo>
                  <a:lnTo>
                    <a:pt x="465" y="458"/>
                  </a:lnTo>
                  <a:lnTo>
                    <a:pt x="465" y="459"/>
                  </a:lnTo>
                  <a:lnTo>
                    <a:pt x="466" y="459"/>
                  </a:lnTo>
                  <a:lnTo>
                    <a:pt x="466" y="459"/>
                  </a:lnTo>
                  <a:lnTo>
                    <a:pt x="467" y="459"/>
                  </a:lnTo>
                  <a:lnTo>
                    <a:pt x="466" y="460"/>
                  </a:lnTo>
                  <a:lnTo>
                    <a:pt x="466" y="461"/>
                  </a:lnTo>
                  <a:lnTo>
                    <a:pt x="466" y="462"/>
                  </a:lnTo>
                  <a:lnTo>
                    <a:pt x="466" y="462"/>
                  </a:lnTo>
                  <a:lnTo>
                    <a:pt x="465" y="462"/>
                  </a:lnTo>
                  <a:lnTo>
                    <a:pt x="465" y="462"/>
                  </a:lnTo>
                  <a:lnTo>
                    <a:pt x="464" y="463"/>
                  </a:lnTo>
                  <a:lnTo>
                    <a:pt x="465" y="463"/>
                  </a:lnTo>
                  <a:lnTo>
                    <a:pt x="465" y="463"/>
                  </a:lnTo>
                  <a:lnTo>
                    <a:pt x="465" y="463"/>
                  </a:lnTo>
                  <a:lnTo>
                    <a:pt x="466" y="463"/>
                  </a:lnTo>
                  <a:lnTo>
                    <a:pt x="467" y="463"/>
                  </a:lnTo>
                  <a:lnTo>
                    <a:pt x="467" y="463"/>
                  </a:lnTo>
                  <a:lnTo>
                    <a:pt x="468" y="463"/>
                  </a:lnTo>
                  <a:lnTo>
                    <a:pt x="468" y="464"/>
                  </a:lnTo>
                  <a:lnTo>
                    <a:pt x="467" y="465"/>
                  </a:lnTo>
                  <a:lnTo>
                    <a:pt x="467" y="465"/>
                  </a:lnTo>
                  <a:lnTo>
                    <a:pt x="467" y="465"/>
                  </a:lnTo>
                  <a:lnTo>
                    <a:pt x="467" y="466"/>
                  </a:lnTo>
                  <a:lnTo>
                    <a:pt x="468" y="467"/>
                  </a:lnTo>
                  <a:lnTo>
                    <a:pt x="469" y="468"/>
                  </a:lnTo>
                  <a:lnTo>
                    <a:pt x="469" y="468"/>
                  </a:lnTo>
                  <a:lnTo>
                    <a:pt x="469" y="469"/>
                  </a:lnTo>
                  <a:lnTo>
                    <a:pt x="469" y="469"/>
                  </a:lnTo>
                  <a:lnTo>
                    <a:pt x="469" y="469"/>
                  </a:lnTo>
                  <a:lnTo>
                    <a:pt x="469" y="469"/>
                  </a:lnTo>
                  <a:lnTo>
                    <a:pt x="469" y="470"/>
                  </a:lnTo>
                  <a:lnTo>
                    <a:pt x="469" y="471"/>
                  </a:lnTo>
                  <a:lnTo>
                    <a:pt x="468" y="471"/>
                  </a:lnTo>
                  <a:lnTo>
                    <a:pt x="468" y="471"/>
                  </a:lnTo>
                  <a:lnTo>
                    <a:pt x="469" y="471"/>
                  </a:lnTo>
                  <a:lnTo>
                    <a:pt x="469" y="472"/>
                  </a:lnTo>
                  <a:lnTo>
                    <a:pt x="468" y="472"/>
                  </a:lnTo>
                  <a:lnTo>
                    <a:pt x="468" y="472"/>
                  </a:lnTo>
                  <a:lnTo>
                    <a:pt x="467" y="472"/>
                  </a:lnTo>
                  <a:lnTo>
                    <a:pt x="467" y="472"/>
                  </a:lnTo>
                  <a:lnTo>
                    <a:pt x="466" y="472"/>
                  </a:lnTo>
                  <a:lnTo>
                    <a:pt x="465" y="472"/>
                  </a:lnTo>
                  <a:lnTo>
                    <a:pt x="464" y="472"/>
                  </a:lnTo>
                  <a:lnTo>
                    <a:pt x="464" y="473"/>
                  </a:lnTo>
                  <a:lnTo>
                    <a:pt x="463" y="473"/>
                  </a:lnTo>
                  <a:lnTo>
                    <a:pt x="462" y="473"/>
                  </a:lnTo>
                  <a:lnTo>
                    <a:pt x="461" y="474"/>
                  </a:lnTo>
                  <a:lnTo>
                    <a:pt x="461" y="474"/>
                  </a:lnTo>
                  <a:lnTo>
                    <a:pt x="460" y="475"/>
                  </a:lnTo>
                  <a:lnTo>
                    <a:pt x="460" y="475"/>
                  </a:lnTo>
                  <a:lnTo>
                    <a:pt x="460" y="476"/>
                  </a:lnTo>
                  <a:lnTo>
                    <a:pt x="460" y="476"/>
                  </a:lnTo>
                  <a:lnTo>
                    <a:pt x="458" y="477"/>
                  </a:lnTo>
                  <a:lnTo>
                    <a:pt x="456" y="480"/>
                  </a:lnTo>
                  <a:lnTo>
                    <a:pt x="456" y="483"/>
                  </a:lnTo>
                  <a:lnTo>
                    <a:pt x="455" y="485"/>
                  </a:lnTo>
                  <a:lnTo>
                    <a:pt x="455" y="485"/>
                  </a:lnTo>
                  <a:lnTo>
                    <a:pt x="455" y="488"/>
                  </a:lnTo>
                  <a:lnTo>
                    <a:pt x="455" y="489"/>
                  </a:lnTo>
                  <a:lnTo>
                    <a:pt x="455" y="489"/>
                  </a:lnTo>
                  <a:lnTo>
                    <a:pt x="454" y="489"/>
                  </a:lnTo>
                  <a:lnTo>
                    <a:pt x="454" y="489"/>
                  </a:lnTo>
                  <a:lnTo>
                    <a:pt x="454" y="490"/>
                  </a:lnTo>
                  <a:lnTo>
                    <a:pt x="454" y="491"/>
                  </a:lnTo>
                  <a:lnTo>
                    <a:pt x="454" y="493"/>
                  </a:lnTo>
                  <a:lnTo>
                    <a:pt x="453" y="494"/>
                  </a:lnTo>
                  <a:lnTo>
                    <a:pt x="454" y="496"/>
                  </a:lnTo>
                  <a:lnTo>
                    <a:pt x="454" y="496"/>
                  </a:lnTo>
                  <a:lnTo>
                    <a:pt x="455" y="498"/>
                  </a:lnTo>
                  <a:lnTo>
                    <a:pt x="456" y="498"/>
                  </a:lnTo>
                  <a:lnTo>
                    <a:pt x="456" y="499"/>
                  </a:lnTo>
                  <a:lnTo>
                    <a:pt x="456" y="498"/>
                  </a:lnTo>
                  <a:lnTo>
                    <a:pt x="456" y="498"/>
                  </a:lnTo>
                  <a:lnTo>
                    <a:pt x="454" y="499"/>
                  </a:lnTo>
                  <a:lnTo>
                    <a:pt x="454" y="500"/>
                  </a:lnTo>
                  <a:lnTo>
                    <a:pt x="454" y="500"/>
                  </a:lnTo>
                  <a:lnTo>
                    <a:pt x="453" y="499"/>
                  </a:lnTo>
                  <a:lnTo>
                    <a:pt x="452" y="499"/>
                  </a:lnTo>
                  <a:lnTo>
                    <a:pt x="451" y="498"/>
                  </a:lnTo>
                  <a:lnTo>
                    <a:pt x="450" y="498"/>
                  </a:lnTo>
                  <a:lnTo>
                    <a:pt x="449" y="499"/>
                  </a:lnTo>
                  <a:lnTo>
                    <a:pt x="449" y="499"/>
                  </a:lnTo>
                  <a:lnTo>
                    <a:pt x="448" y="500"/>
                  </a:lnTo>
                  <a:lnTo>
                    <a:pt x="447" y="500"/>
                  </a:lnTo>
                  <a:lnTo>
                    <a:pt x="447" y="501"/>
                  </a:lnTo>
                  <a:lnTo>
                    <a:pt x="446" y="502"/>
                  </a:lnTo>
                  <a:lnTo>
                    <a:pt x="446" y="502"/>
                  </a:lnTo>
                  <a:lnTo>
                    <a:pt x="445" y="503"/>
                  </a:lnTo>
                  <a:lnTo>
                    <a:pt x="444" y="502"/>
                  </a:lnTo>
                  <a:lnTo>
                    <a:pt x="444" y="503"/>
                  </a:lnTo>
                  <a:lnTo>
                    <a:pt x="443" y="503"/>
                  </a:lnTo>
                  <a:lnTo>
                    <a:pt x="443" y="504"/>
                  </a:lnTo>
                  <a:lnTo>
                    <a:pt x="443" y="504"/>
                  </a:lnTo>
                  <a:lnTo>
                    <a:pt x="443" y="503"/>
                  </a:lnTo>
                  <a:lnTo>
                    <a:pt x="443" y="503"/>
                  </a:lnTo>
                  <a:lnTo>
                    <a:pt x="442" y="502"/>
                  </a:lnTo>
                  <a:lnTo>
                    <a:pt x="442" y="502"/>
                  </a:lnTo>
                  <a:lnTo>
                    <a:pt x="442" y="502"/>
                  </a:lnTo>
                  <a:lnTo>
                    <a:pt x="442" y="502"/>
                  </a:lnTo>
                  <a:lnTo>
                    <a:pt x="441" y="502"/>
                  </a:lnTo>
                  <a:lnTo>
                    <a:pt x="441" y="502"/>
                  </a:lnTo>
                  <a:lnTo>
                    <a:pt x="441" y="502"/>
                  </a:lnTo>
                  <a:lnTo>
                    <a:pt x="441" y="502"/>
                  </a:lnTo>
                  <a:lnTo>
                    <a:pt x="440" y="501"/>
                  </a:lnTo>
                  <a:lnTo>
                    <a:pt x="440" y="501"/>
                  </a:lnTo>
                  <a:lnTo>
                    <a:pt x="439" y="500"/>
                  </a:lnTo>
                  <a:lnTo>
                    <a:pt x="439" y="500"/>
                  </a:lnTo>
                  <a:lnTo>
                    <a:pt x="439" y="500"/>
                  </a:lnTo>
                  <a:lnTo>
                    <a:pt x="439" y="500"/>
                  </a:lnTo>
                  <a:lnTo>
                    <a:pt x="437" y="499"/>
                  </a:lnTo>
                  <a:lnTo>
                    <a:pt x="437" y="499"/>
                  </a:lnTo>
                  <a:lnTo>
                    <a:pt x="435" y="499"/>
                  </a:lnTo>
                  <a:lnTo>
                    <a:pt x="435" y="498"/>
                  </a:lnTo>
                  <a:lnTo>
                    <a:pt x="434" y="498"/>
                  </a:lnTo>
                  <a:lnTo>
                    <a:pt x="434" y="498"/>
                  </a:lnTo>
                  <a:lnTo>
                    <a:pt x="434" y="498"/>
                  </a:lnTo>
                  <a:lnTo>
                    <a:pt x="435" y="497"/>
                  </a:lnTo>
                  <a:lnTo>
                    <a:pt x="434" y="497"/>
                  </a:lnTo>
                  <a:lnTo>
                    <a:pt x="435" y="497"/>
                  </a:lnTo>
                  <a:lnTo>
                    <a:pt x="435" y="496"/>
                  </a:lnTo>
                  <a:lnTo>
                    <a:pt x="436" y="496"/>
                  </a:lnTo>
                  <a:lnTo>
                    <a:pt x="436" y="495"/>
                  </a:lnTo>
                  <a:lnTo>
                    <a:pt x="436" y="495"/>
                  </a:lnTo>
                  <a:lnTo>
                    <a:pt x="436" y="495"/>
                  </a:lnTo>
                  <a:lnTo>
                    <a:pt x="437" y="495"/>
                  </a:lnTo>
                  <a:lnTo>
                    <a:pt x="438" y="494"/>
                  </a:lnTo>
                  <a:lnTo>
                    <a:pt x="439" y="494"/>
                  </a:lnTo>
                  <a:lnTo>
                    <a:pt x="439" y="494"/>
                  </a:lnTo>
                  <a:lnTo>
                    <a:pt x="440" y="494"/>
                  </a:lnTo>
                  <a:lnTo>
                    <a:pt x="440" y="494"/>
                  </a:lnTo>
                  <a:lnTo>
                    <a:pt x="441" y="494"/>
                  </a:lnTo>
                  <a:lnTo>
                    <a:pt x="441" y="494"/>
                  </a:lnTo>
                  <a:lnTo>
                    <a:pt x="440" y="494"/>
                  </a:lnTo>
                  <a:lnTo>
                    <a:pt x="441" y="494"/>
                  </a:lnTo>
                  <a:lnTo>
                    <a:pt x="441" y="494"/>
                  </a:lnTo>
                  <a:lnTo>
                    <a:pt x="440" y="494"/>
                  </a:lnTo>
                  <a:lnTo>
                    <a:pt x="439" y="494"/>
                  </a:lnTo>
                  <a:lnTo>
                    <a:pt x="438" y="494"/>
                  </a:lnTo>
                  <a:lnTo>
                    <a:pt x="437" y="494"/>
                  </a:lnTo>
                  <a:lnTo>
                    <a:pt x="437" y="492"/>
                  </a:lnTo>
                  <a:lnTo>
                    <a:pt x="438" y="493"/>
                  </a:lnTo>
                  <a:lnTo>
                    <a:pt x="438" y="492"/>
                  </a:lnTo>
                  <a:lnTo>
                    <a:pt x="437" y="491"/>
                  </a:lnTo>
                  <a:lnTo>
                    <a:pt x="438" y="490"/>
                  </a:lnTo>
                  <a:lnTo>
                    <a:pt x="439" y="490"/>
                  </a:lnTo>
                  <a:lnTo>
                    <a:pt x="439" y="490"/>
                  </a:lnTo>
                  <a:lnTo>
                    <a:pt x="439" y="490"/>
                  </a:lnTo>
                  <a:lnTo>
                    <a:pt x="439" y="489"/>
                  </a:lnTo>
                  <a:lnTo>
                    <a:pt x="439" y="489"/>
                  </a:lnTo>
                  <a:lnTo>
                    <a:pt x="439" y="489"/>
                  </a:lnTo>
                  <a:lnTo>
                    <a:pt x="440" y="489"/>
                  </a:lnTo>
                  <a:lnTo>
                    <a:pt x="440" y="489"/>
                  </a:lnTo>
                  <a:lnTo>
                    <a:pt x="439" y="489"/>
                  </a:lnTo>
                  <a:lnTo>
                    <a:pt x="439" y="489"/>
                  </a:lnTo>
                  <a:lnTo>
                    <a:pt x="439" y="489"/>
                  </a:lnTo>
                  <a:lnTo>
                    <a:pt x="441" y="489"/>
                  </a:lnTo>
                  <a:lnTo>
                    <a:pt x="442" y="488"/>
                  </a:lnTo>
                  <a:lnTo>
                    <a:pt x="442" y="487"/>
                  </a:lnTo>
                  <a:lnTo>
                    <a:pt x="441" y="488"/>
                  </a:lnTo>
                  <a:lnTo>
                    <a:pt x="440" y="488"/>
                  </a:lnTo>
                  <a:lnTo>
                    <a:pt x="439" y="489"/>
                  </a:lnTo>
                  <a:lnTo>
                    <a:pt x="439" y="489"/>
                  </a:lnTo>
                  <a:lnTo>
                    <a:pt x="439" y="490"/>
                  </a:lnTo>
                  <a:lnTo>
                    <a:pt x="437" y="490"/>
                  </a:lnTo>
                  <a:lnTo>
                    <a:pt x="437" y="490"/>
                  </a:lnTo>
                  <a:lnTo>
                    <a:pt x="438" y="489"/>
                  </a:lnTo>
                  <a:lnTo>
                    <a:pt x="438" y="489"/>
                  </a:lnTo>
                  <a:lnTo>
                    <a:pt x="437" y="489"/>
                  </a:lnTo>
                  <a:lnTo>
                    <a:pt x="437" y="489"/>
                  </a:lnTo>
                  <a:lnTo>
                    <a:pt x="437" y="489"/>
                  </a:lnTo>
                  <a:lnTo>
                    <a:pt x="436" y="489"/>
                  </a:lnTo>
                  <a:lnTo>
                    <a:pt x="436" y="487"/>
                  </a:lnTo>
                  <a:lnTo>
                    <a:pt x="437" y="487"/>
                  </a:lnTo>
                  <a:lnTo>
                    <a:pt x="437" y="486"/>
                  </a:lnTo>
                  <a:lnTo>
                    <a:pt x="436" y="486"/>
                  </a:lnTo>
                  <a:lnTo>
                    <a:pt x="437" y="485"/>
                  </a:lnTo>
                  <a:lnTo>
                    <a:pt x="436" y="485"/>
                  </a:lnTo>
                  <a:lnTo>
                    <a:pt x="436" y="486"/>
                  </a:lnTo>
                  <a:lnTo>
                    <a:pt x="435" y="486"/>
                  </a:lnTo>
                  <a:lnTo>
                    <a:pt x="434" y="485"/>
                  </a:lnTo>
                  <a:lnTo>
                    <a:pt x="434" y="485"/>
                  </a:lnTo>
                  <a:lnTo>
                    <a:pt x="434" y="485"/>
                  </a:lnTo>
                  <a:lnTo>
                    <a:pt x="434" y="485"/>
                  </a:lnTo>
                  <a:lnTo>
                    <a:pt x="434" y="485"/>
                  </a:lnTo>
                  <a:lnTo>
                    <a:pt x="434" y="486"/>
                  </a:lnTo>
                  <a:lnTo>
                    <a:pt x="435" y="486"/>
                  </a:lnTo>
                  <a:lnTo>
                    <a:pt x="435" y="487"/>
                  </a:lnTo>
                  <a:lnTo>
                    <a:pt x="435" y="487"/>
                  </a:lnTo>
                  <a:lnTo>
                    <a:pt x="435" y="488"/>
                  </a:lnTo>
                  <a:lnTo>
                    <a:pt x="435" y="489"/>
                  </a:lnTo>
                  <a:lnTo>
                    <a:pt x="435" y="489"/>
                  </a:lnTo>
                  <a:lnTo>
                    <a:pt x="434" y="489"/>
                  </a:lnTo>
                  <a:lnTo>
                    <a:pt x="434" y="489"/>
                  </a:lnTo>
                  <a:lnTo>
                    <a:pt x="434" y="489"/>
                  </a:lnTo>
                  <a:lnTo>
                    <a:pt x="434" y="489"/>
                  </a:lnTo>
                  <a:lnTo>
                    <a:pt x="434" y="489"/>
                  </a:lnTo>
                  <a:lnTo>
                    <a:pt x="434" y="489"/>
                  </a:lnTo>
                  <a:lnTo>
                    <a:pt x="433" y="489"/>
                  </a:lnTo>
                  <a:lnTo>
                    <a:pt x="432" y="490"/>
                  </a:lnTo>
                  <a:lnTo>
                    <a:pt x="434" y="490"/>
                  </a:lnTo>
                  <a:lnTo>
                    <a:pt x="436" y="490"/>
                  </a:lnTo>
                  <a:lnTo>
                    <a:pt x="436" y="491"/>
                  </a:lnTo>
                  <a:lnTo>
                    <a:pt x="437" y="492"/>
                  </a:lnTo>
                  <a:lnTo>
                    <a:pt x="437" y="492"/>
                  </a:lnTo>
                  <a:lnTo>
                    <a:pt x="437" y="493"/>
                  </a:lnTo>
                  <a:lnTo>
                    <a:pt x="437" y="494"/>
                  </a:lnTo>
                  <a:lnTo>
                    <a:pt x="437" y="494"/>
                  </a:lnTo>
                  <a:lnTo>
                    <a:pt x="437" y="494"/>
                  </a:lnTo>
                  <a:lnTo>
                    <a:pt x="436" y="494"/>
                  </a:lnTo>
                  <a:lnTo>
                    <a:pt x="435" y="494"/>
                  </a:lnTo>
                  <a:lnTo>
                    <a:pt x="435" y="494"/>
                  </a:lnTo>
                  <a:lnTo>
                    <a:pt x="435" y="494"/>
                  </a:lnTo>
                  <a:lnTo>
                    <a:pt x="436" y="494"/>
                  </a:lnTo>
                  <a:lnTo>
                    <a:pt x="435" y="494"/>
                  </a:lnTo>
                  <a:lnTo>
                    <a:pt x="436" y="494"/>
                  </a:lnTo>
                  <a:lnTo>
                    <a:pt x="436" y="495"/>
                  </a:lnTo>
                  <a:lnTo>
                    <a:pt x="434" y="496"/>
                  </a:lnTo>
                  <a:lnTo>
                    <a:pt x="434" y="497"/>
                  </a:lnTo>
                  <a:lnTo>
                    <a:pt x="434" y="497"/>
                  </a:lnTo>
                  <a:lnTo>
                    <a:pt x="434" y="497"/>
                  </a:lnTo>
                  <a:lnTo>
                    <a:pt x="433" y="497"/>
                  </a:lnTo>
                  <a:lnTo>
                    <a:pt x="434" y="498"/>
                  </a:lnTo>
                  <a:lnTo>
                    <a:pt x="433" y="498"/>
                  </a:lnTo>
                  <a:lnTo>
                    <a:pt x="433" y="498"/>
                  </a:lnTo>
                  <a:lnTo>
                    <a:pt x="434" y="498"/>
                  </a:lnTo>
                  <a:lnTo>
                    <a:pt x="434" y="498"/>
                  </a:lnTo>
                  <a:lnTo>
                    <a:pt x="433" y="498"/>
                  </a:lnTo>
                  <a:lnTo>
                    <a:pt x="433" y="499"/>
                  </a:lnTo>
                  <a:lnTo>
                    <a:pt x="434" y="499"/>
                  </a:lnTo>
                  <a:lnTo>
                    <a:pt x="434" y="500"/>
                  </a:lnTo>
                  <a:lnTo>
                    <a:pt x="434" y="500"/>
                  </a:lnTo>
                  <a:lnTo>
                    <a:pt x="432" y="501"/>
                  </a:lnTo>
                  <a:lnTo>
                    <a:pt x="432" y="501"/>
                  </a:lnTo>
                  <a:lnTo>
                    <a:pt x="433" y="502"/>
                  </a:lnTo>
                  <a:lnTo>
                    <a:pt x="433" y="502"/>
                  </a:lnTo>
                  <a:lnTo>
                    <a:pt x="432" y="502"/>
                  </a:lnTo>
                  <a:lnTo>
                    <a:pt x="432" y="502"/>
                  </a:lnTo>
                  <a:lnTo>
                    <a:pt x="432" y="502"/>
                  </a:lnTo>
                  <a:lnTo>
                    <a:pt x="432" y="502"/>
                  </a:lnTo>
                  <a:lnTo>
                    <a:pt x="431" y="502"/>
                  </a:lnTo>
                  <a:lnTo>
                    <a:pt x="430" y="502"/>
                  </a:lnTo>
                  <a:lnTo>
                    <a:pt x="430" y="501"/>
                  </a:lnTo>
                  <a:lnTo>
                    <a:pt x="430" y="501"/>
                  </a:lnTo>
                  <a:lnTo>
                    <a:pt x="428" y="501"/>
                  </a:lnTo>
                  <a:lnTo>
                    <a:pt x="427" y="500"/>
                  </a:lnTo>
                  <a:lnTo>
                    <a:pt x="427" y="500"/>
                  </a:lnTo>
                  <a:lnTo>
                    <a:pt x="426" y="500"/>
                  </a:lnTo>
                  <a:lnTo>
                    <a:pt x="426" y="499"/>
                  </a:lnTo>
                  <a:lnTo>
                    <a:pt x="426" y="499"/>
                  </a:lnTo>
                  <a:lnTo>
                    <a:pt x="426" y="498"/>
                  </a:lnTo>
                  <a:lnTo>
                    <a:pt x="425" y="498"/>
                  </a:lnTo>
                  <a:lnTo>
                    <a:pt x="424" y="498"/>
                  </a:lnTo>
                  <a:lnTo>
                    <a:pt x="424" y="498"/>
                  </a:lnTo>
                  <a:lnTo>
                    <a:pt x="423" y="497"/>
                  </a:lnTo>
                  <a:lnTo>
                    <a:pt x="421" y="497"/>
                  </a:lnTo>
                  <a:lnTo>
                    <a:pt x="421" y="495"/>
                  </a:lnTo>
                  <a:lnTo>
                    <a:pt x="421" y="496"/>
                  </a:lnTo>
                  <a:lnTo>
                    <a:pt x="420" y="495"/>
                  </a:lnTo>
                  <a:lnTo>
                    <a:pt x="419" y="494"/>
                  </a:lnTo>
                  <a:lnTo>
                    <a:pt x="418" y="494"/>
                  </a:lnTo>
                  <a:lnTo>
                    <a:pt x="419" y="494"/>
                  </a:lnTo>
                  <a:lnTo>
                    <a:pt x="418" y="494"/>
                  </a:lnTo>
                  <a:lnTo>
                    <a:pt x="418" y="493"/>
                  </a:lnTo>
                  <a:lnTo>
                    <a:pt x="418" y="494"/>
                  </a:lnTo>
                  <a:lnTo>
                    <a:pt x="419" y="494"/>
                  </a:lnTo>
                  <a:lnTo>
                    <a:pt x="420" y="494"/>
                  </a:lnTo>
                  <a:lnTo>
                    <a:pt x="420" y="493"/>
                  </a:lnTo>
                  <a:lnTo>
                    <a:pt x="420" y="493"/>
                  </a:lnTo>
                  <a:lnTo>
                    <a:pt x="420" y="493"/>
                  </a:lnTo>
                  <a:lnTo>
                    <a:pt x="420" y="493"/>
                  </a:lnTo>
                  <a:lnTo>
                    <a:pt x="420" y="490"/>
                  </a:lnTo>
                  <a:lnTo>
                    <a:pt x="421" y="489"/>
                  </a:lnTo>
                  <a:lnTo>
                    <a:pt x="421" y="489"/>
                  </a:lnTo>
                  <a:lnTo>
                    <a:pt x="420" y="488"/>
                  </a:lnTo>
                  <a:lnTo>
                    <a:pt x="420" y="488"/>
                  </a:lnTo>
                  <a:lnTo>
                    <a:pt x="420" y="488"/>
                  </a:lnTo>
                  <a:lnTo>
                    <a:pt x="420" y="488"/>
                  </a:lnTo>
                  <a:lnTo>
                    <a:pt x="419" y="488"/>
                  </a:lnTo>
                  <a:lnTo>
                    <a:pt x="418" y="488"/>
                  </a:lnTo>
                  <a:lnTo>
                    <a:pt x="419" y="487"/>
                  </a:lnTo>
                  <a:lnTo>
                    <a:pt x="417" y="487"/>
                  </a:lnTo>
                  <a:lnTo>
                    <a:pt x="417" y="486"/>
                  </a:lnTo>
                  <a:lnTo>
                    <a:pt x="417" y="485"/>
                  </a:lnTo>
                  <a:lnTo>
                    <a:pt x="417" y="485"/>
                  </a:lnTo>
                  <a:lnTo>
                    <a:pt x="417" y="485"/>
                  </a:lnTo>
                  <a:lnTo>
                    <a:pt x="417" y="485"/>
                  </a:lnTo>
                  <a:lnTo>
                    <a:pt x="417" y="485"/>
                  </a:lnTo>
                  <a:lnTo>
                    <a:pt x="417" y="484"/>
                  </a:lnTo>
                  <a:lnTo>
                    <a:pt x="417" y="485"/>
                  </a:lnTo>
                  <a:lnTo>
                    <a:pt x="417" y="484"/>
                  </a:lnTo>
                  <a:lnTo>
                    <a:pt x="417" y="484"/>
                  </a:lnTo>
                  <a:lnTo>
                    <a:pt x="417" y="483"/>
                  </a:lnTo>
                  <a:lnTo>
                    <a:pt x="417" y="483"/>
                  </a:lnTo>
                  <a:lnTo>
                    <a:pt x="417" y="484"/>
                  </a:lnTo>
                  <a:lnTo>
                    <a:pt x="417" y="484"/>
                  </a:lnTo>
                  <a:lnTo>
                    <a:pt x="419" y="484"/>
                  </a:lnTo>
                  <a:lnTo>
                    <a:pt x="419" y="483"/>
                  </a:lnTo>
                  <a:lnTo>
                    <a:pt x="419" y="482"/>
                  </a:lnTo>
                  <a:lnTo>
                    <a:pt x="421" y="481"/>
                  </a:lnTo>
                  <a:lnTo>
                    <a:pt x="421" y="481"/>
                  </a:lnTo>
                  <a:lnTo>
                    <a:pt x="421" y="481"/>
                  </a:lnTo>
                  <a:lnTo>
                    <a:pt x="421" y="481"/>
                  </a:lnTo>
                  <a:lnTo>
                    <a:pt x="420" y="480"/>
                  </a:lnTo>
                  <a:lnTo>
                    <a:pt x="420" y="480"/>
                  </a:lnTo>
                  <a:lnTo>
                    <a:pt x="420" y="479"/>
                  </a:lnTo>
                  <a:lnTo>
                    <a:pt x="421" y="478"/>
                  </a:lnTo>
                  <a:lnTo>
                    <a:pt x="421" y="478"/>
                  </a:lnTo>
                  <a:lnTo>
                    <a:pt x="421" y="477"/>
                  </a:lnTo>
                  <a:lnTo>
                    <a:pt x="422" y="476"/>
                  </a:lnTo>
                  <a:lnTo>
                    <a:pt x="422" y="476"/>
                  </a:lnTo>
                  <a:lnTo>
                    <a:pt x="421" y="477"/>
                  </a:lnTo>
                  <a:lnTo>
                    <a:pt x="421" y="478"/>
                  </a:lnTo>
                  <a:lnTo>
                    <a:pt x="421" y="478"/>
                  </a:lnTo>
                  <a:lnTo>
                    <a:pt x="420" y="479"/>
                  </a:lnTo>
                  <a:lnTo>
                    <a:pt x="420" y="480"/>
                  </a:lnTo>
                  <a:lnTo>
                    <a:pt x="420" y="481"/>
                  </a:lnTo>
                  <a:lnTo>
                    <a:pt x="420" y="481"/>
                  </a:lnTo>
                  <a:lnTo>
                    <a:pt x="419" y="482"/>
                  </a:lnTo>
                  <a:lnTo>
                    <a:pt x="418" y="484"/>
                  </a:lnTo>
                  <a:lnTo>
                    <a:pt x="418" y="484"/>
                  </a:lnTo>
                  <a:lnTo>
                    <a:pt x="417" y="484"/>
                  </a:lnTo>
                  <a:lnTo>
                    <a:pt x="417" y="483"/>
                  </a:lnTo>
                  <a:lnTo>
                    <a:pt x="417" y="482"/>
                  </a:lnTo>
                  <a:lnTo>
                    <a:pt x="416" y="483"/>
                  </a:lnTo>
                  <a:lnTo>
                    <a:pt x="416" y="483"/>
                  </a:lnTo>
                  <a:lnTo>
                    <a:pt x="415" y="483"/>
                  </a:lnTo>
                  <a:lnTo>
                    <a:pt x="415" y="483"/>
                  </a:lnTo>
                  <a:lnTo>
                    <a:pt x="414" y="483"/>
                  </a:lnTo>
                  <a:lnTo>
                    <a:pt x="413" y="482"/>
                  </a:lnTo>
                  <a:lnTo>
                    <a:pt x="414" y="482"/>
                  </a:lnTo>
                  <a:lnTo>
                    <a:pt x="414" y="482"/>
                  </a:lnTo>
                  <a:lnTo>
                    <a:pt x="414" y="481"/>
                  </a:lnTo>
                  <a:lnTo>
                    <a:pt x="413" y="481"/>
                  </a:lnTo>
                  <a:lnTo>
                    <a:pt x="413" y="481"/>
                  </a:lnTo>
                  <a:lnTo>
                    <a:pt x="413" y="481"/>
                  </a:lnTo>
                  <a:lnTo>
                    <a:pt x="413" y="481"/>
                  </a:lnTo>
                  <a:lnTo>
                    <a:pt x="413" y="481"/>
                  </a:lnTo>
                  <a:lnTo>
                    <a:pt x="412" y="481"/>
                  </a:lnTo>
                  <a:lnTo>
                    <a:pt x="413" y="481"/>
                  </a:lnTo>
                  <a:lnTo>
                    <a:pt x="413" y="481"/>
                  </a:lnTo>
                  <a:lnTo>
                    <a:pt x="412" y="481"/>
                  </a:lnTo>
                  <a:lnTo>
                    <a:pt x="412" y="481"/>
                  </a:lnTo>
                  <a:lnTo>
                    <a:pt x="412" y="481"/>
                  </a:lnTo>
                  <a:lnTo>
                    <a:pt x="411" y="481"/>
                  </a:lnTo>
                  <a:lnTo>
                    <a:pt x="411" y="480"/>
                  </a:lnTo>
                  <a:lnTo>
                    <a:pt x="408" y="480"/>
                  </a:lnTo>
                  <a:lnTo>
                    <a:pt x="408" y="480"/>
                  </a:lnTo>
                  <a:lnTo>
                    <a:pt x="408" y="481"/>
                  </a:lnTo>
                  <a:lnTo>
                    <a:pt x="408" y="480"/>
                  </a:lnTo>
                  <a:lnTo>
                    <a:pt x="407" y="480"/>
                  </a:lnTo>
                  <a:lnTo>
                    <a:pt x="407" y="479"/>
                  </a:lnTo>
                  <a:lnTo>
                    <a:pt x="407" y="480"/>
                  </a:lnTo>
                  <a:lnTo>
                    <a:pt x="406" y="480"/>
                  </a:lnTo>
                  <a:lnTo>
                    <a:pt x="406" y="479"/>
                  </a:lnTo>
                  <a:lnTo>
                    <a:pt x="406" y="478"/>
                  </a:lnTo>
                  <a:lnTo>
                    <a:pt x="406" y="478"/>
                  </a:lnTo>
                  <a:lnTo>
                    <a:pt x="405" y="478"/>
                  </a:lnTo>
                  <a:lnTo>
                    <a:pt x="405" y="478"/>
                  </a:lnTo>
                  <a:lnTo>
                    <a:pt x="405" y="476"/>
                  </a:lnTo>
                  <a:lnTo>
                    <a:pt x="406" y="476"/>
                  </a:lnTo>
                  <a:lnTo>
                    <a:pt x="406" y="476"/>
                  </a:lnTo>
                  <a:lnTo>
                    <a:pt x="407" y="476"/>
                  </a:lnTo>
                  <a:lnTo>
                    <a:pt x="407" y="475"/>
                  </a:lnTo>
                  <a:lnTo>
                    <a:pt x="407" y="474"/>
                  </a:lnTo>
                  <a:lnTo>
                    <a:pt x="408" y="472"/>
                  </a:lnTo>
                  <a:lnTo>
                    <a:pt x="408" y="472"/>
                  </a:lnTo>
                  <a:lnTo>
                    <a:pt x="408" y="472"/>
                  </a:lnTo>
                  <a:lnTo>
                    <a:pt x="408" y="472"/>
                  </a:lnTo>
                  <a:lnTo>
                    <a:pt x="408" y="472"/>
                  </a:lnTo>
                  <a:lnTo>
                    <a:pt x="408" y="471"/>
                  </a:lnTo>
                  <a:lnTo>
                    <a:pt x="408" y="471"/>
                  </a:lnTo>
                  <a:lnTo>
                    <a:pt x="407" y="472"/>
                  </a:lnTo>
                  <a:lnTo>
                    <a:pt x="407" y="472"/>
                  </a:lnTo>
                  <a:lnTo>
                    <a:pt x="407" y="473"/>
                  </a:lnTo>
                  <a:lnTo>
                    <a:pt x="407" y="475"/>
                  </a:lnTo>
                  <a:lnTo>
                    <a:pt x="406" y="475"/>
                  </a:lnTo>
                  <a:lnTo>
                    <a:pt x="406" y="476"/>
                  </a:lnTo>
                  <a:lnTo>
                    <a:pt x="405" y="476"/>
                  </a:lnTo>
                  <a:lnTo>
                    <a:pt x="405" y="476"/>
                  </a:lnTo>
                  <a:lnTo>
                    <a:pt x="404" y="476"/>
                  </a:lnTo>
                  <a:lnTo>
                    <a:pt x="404" y="476"/>
                  </a:lnTo>
                  <a:lnTo>
                    <a:pt x="404" y="476"/>
                  </a:lnTo>
                  <a:lnTo>
                    <a:pt x="404" y="477"/>
                  </a:lnTo>
                  <a:lnTo>
                    <a:pt x="404" y="477"/>
                  </a:lnTo>
                  <a:lnTo>
                    <a:pt x="404" y="478"/>
                  </a:lnTo>
                  <a:lnTo>
                    <a:pt x="403" y="478"/>
                  </a:lnTo>
                  <a:lnTo>
                    <a:pt x="403" y="477"/>
                  </a:lnTo>
                  <a:lnTo>
                    <a:pt x="402" y="477"/>
                  </a:lnTo>
                  <a:lnTo>
                    <a:pt x="402" y="477"/>
                  </a:lnTo>
                  <a:lnTo>
                    <a:pt x="401" y="477"/>
                  </a:lnTo>
                  <a:lnTo>
                    <a:pt x="400" y="476"/>
                  </a:lnTo>
                  <a:lnTo>
                    <a:pt x="400" y="476"/>
                  </a:lnTo>
                  <a:lnTo>
                    <a:pt x="399" y="477"/>
                  </a:lnTo>
                  <a:lnTo>
                    <a:pt x="399" y="476"/>
                  </a:lnTo>
                  <a:lnTo>
                    <a:pt x="398" y="476"/>
                  </a:lnTo>
                  <a:lnTo>
                    <a:pt x="398" y="477"/>
                  </a:lnTo>
                  <a:lnTo>
                    <a:pt x="398" y="477"/>
                  </a:lnTo>
                  <a:lnTo>
                    <a:pt x="397" y="477"/>
                  </a:lnTo>
                  <a:lnTo>
                    <a:pt x="397" y="478"/>
                  </a:lnTo>
                  <a:lnTo>
                    <a:pt x="397" y="478"/>
                  </a:lnTo>
                  <a:lnTo>
                    <a:pt x="396" y="478"/>
                  </a:lnTo>
                  <a:lnTo>
                    <a:pt x="395" y="478"/>
                  </a:lnTo>
                  <a:lnTo>
                    <a:pt x="395" y="478"/>
                  </a:lnTo>
                  <a:lnTo>
                    <a:pt x="395" y="478"/>
                  </a:lnTo>
                  <a:lnTo>
                    <a:pt x="394" y="478"/>
                  </a:lnTo>
                  <a:lnTo>
                    <a:pt x="394" y="479"/>
                  </a:lnTo>
                  <a:lnTo>
                    <a:pt x="394" y="479"/>
                  </a:lnTo>
                  <a:lnTo>
                    <a:pt x="394" y="479"/>
                  </a:lnTo>
                  <a:lnTo>
                    <a:pt x="394" y="479"/>
                  </a:lnTo>
                  <a:lnTo>
                    <a:pt x="394" y="480"/>
                  </a:lnTo>
                  <a:lnTo>
                    <a:pt x="393" y="480"/>
                  </a:lnTo>
                  <a:lnTo>
                    <a:pt x="393" y="480"/>
                  </a:lnTo>
                  <a:lnTo>
                    <a:pt x="393" y="480"/>
                  </a:lnTo>
                  <a:lnTo>
                    <a:pt x="392" y="480"/>
                  </a:lnTo>
                  <a:lnTo>
                    <a:pt x="392" y="480"/>
                  </a:lnTo>
                  <a:lnTo>
                    <a:pt x="391" y="481"/>
                  </a:lnTo>
                  <a:lnTo>
                    <a:pt x="391" y="481"/>
                  </a:lnTo>
                  <a:lnTo>
                    <a:pt x="391" y="481"/>
                  </a:lnTo>
                  <a:lnTo>
                    <a:pt x="391" y="481"/>
                  </a:lnTo>
                  <a:lnTo>
                    <a:pt x="391" y="481"/>
                  </a:lnTo>
                  <a:lnTo>
                    <a:pt x="391" y="481"/>
                  </a:lnTo>
                  <a:lnTo>
                    <a:pt x="390" y="480"/>
                  </a:lnTo>
                  <a:lnTo>
                    <a:pt x="390" y="481"/>
                  </a:lnTo>
                  <a:lnTo>
                    <a:pt x="390" y="481"/>
                  </a:lnTo>
                  <a:lnTo>
                    <a:pt x="389" y="481"/>
                  </a:lnTo>
                  <a:lnTo>
                    <a:pt x="389" y="480"/>
                  </a:lnTo>
                  <a:lnTo>
                    <a:pt x="388" y="480"/>
                  </a:lnTo>
                  <a:lnTo>
                    <a:pt x="388" y="479"/>
                  </a:lnTo>
                  <a:lnTo>
                    <a:pt x="387" y="480"/>
                  </a:lnTo>
                  <a:lnTo>
                    <a:pt x="387" y="479"/>
                  </a:lnTo>
                  <a:lnTo>
                    <a:pt x="386" y="479"/>
                  </a:lnTo>
                  <a:lnTo>
                    <a:pt x="386" y="478"/>
                  </a:lnTo>
                  <a:lnTo>
                    <a:pt x="386" y="478"/>
                  </a:lnTo>
                  <a:lnTo>
                    <a:pt x="385" y="478"/>
                  </a:lnTo>
                  <a:lnTo>
                    <a:pt x="385" y="478"/>
                  </a:lnTo>
                  <a:lnTo>
                    <a:pt x="384" y="478"/>
                  </a:lnTo>
                  <a:lnTo>
                    <a:pt x="384" y="477"/>
                  </a:lnTo>
                  <a:lnTo>
                    <a:pt x="385" y="476"/>
                  </a:lnTo>
                  <a:lnTo>
                    <a:pt x="385" y="476"/>
                  </a:lnTo>
                  <a:lnTo>
                    <a:pt x="386" y="476"/>
                  </a:lnTo>
                  <a:lnTo>
                    <a:pt x="386" y="476"/>
                  </a:lnTo>
                  <a:lnTo>
                    <a:pt x="386" y="476"/>
                  </a:lnTo>
                  <a:lnTo>
                    <a:pt x="387" y="476"/>
                  </a:lnTo>
                  <a:lnTo>
                    <a:pt x="387" y="476"/>
                  </a:lnTo>
                  <a:lnTo>
                    <a:pt x="388" y="476"/>
                  </a:lnTo>
                  <a:lnTo>
                    <a:pt x="388" y="476"/>
                  </a:lnTo>
                  <a:lnTo>
                    <a:pt x="388" y="476"/>
                  </a:lnTo>
                  <a:lnTo>
                    <a:pt x="389" y="476"/>
                  </a:lnTo>
                  <a:lnTo>
                    <a:pt x="389" y="476"/>
                  </a:lnTo>
                  <a:lnTo>
                    <a:pt x="390" y="476"/>
                  </a:lnTo>
                  <a:lnTo>
                    <a:pt x="390" y="476"/>
                  </a:lnTo>
                  <a:lnTo>
                    <a:pt x="390" y="476"/>
                  </a:lnTo>
                  <a:lnTo>
                    <a:pt x="389" y="475"/>
                  </a:lnTo>
                  <a:lnTo>
                    <a:pt x="388" y="475"/>
                  </a:lnTo>
                  <a:lnTo>
                    <a:pt x="388" y="474"/>
                  </a:lnTo>
                  <a:lnTo>
                    <a:pt x="389" y="473"/>
                  </a:lnTo>
                  <a:lnTo>
                    <a:pt x="389" y="472"/>
                  </a:lnTo>
                  <a:lnTo>
                    <a:pt x="389" y="472"/>
                  </a:lnTo>
                  <a:lnTo>
                    <a:pt x="390" y="472"/>
                  </a:lnTo>
                  <a:lnTo>
                    <a:pt x="390" y="471"/>
                  </a:lnTo>
                  <a:lnTo>
                    <a:pt x="391" y="470"/>
                  </a:lnTo>
                  <a:lnTo>
                    <a:pt x="392" y="469"/>
                  </a:lnTo>
                  <a:lnTo>
                    <a:pt x="392" y="469"/>
                  </a:lnTo>
                  <a:lnTo>
                    <a:pt x="394" y="468"/>
                  </a:lnTo>
                  <a:lnTo>
                    <a:pt x="394" y="468"/>
                  </a:lnTo>
                  <a:lnTo>
                    <a:pt x="393" y="468"/>
                  </a:lnTo>
                  <a:lnTo>
                    <a:pt x="393" y="468"/>
                  </a:lnTo>
                  <a:lnTo>
                    <a:pt x="392" y="468"/>
                  </a:lnTo>
                  <a:lnTo>
                    <a:pt x="391" y="468"/>
                  </a:lnTo>
                  <a:lnTo>
                    <a:pt x="391" y="468"/>
                  </a:lnTo>
                  <a:lnTo>
                    <a:pt x="391" y="468"/>
                  </a:lnTo>
                  <a:lnTo>
                    <a:pt x="391" y="468"/>
                  </a:lnTo>
                  <a:lnTo>
                    <a:pt x="391" y="468"/>
                  </a:lnTo>
                  <a:lnTo>
                    <a:pt x="391" y="469"/>
                  </a:lnTo>
                  <a:lnTo>
                    <a:pt x="390" y="469"/>
                  </a:lnTo>
                  <a:lnTo>
                    <a:pt x="390" y="471"/>
                  </a:lnTo>
                  <a:lnTo>
                    <a:pt x="389" y="470"/>
                  </a:lnTo>
                  <a:lnTo>
                    <a:pt x="389" y="470"/>
                  </a:lnTo>
                  <a:lnTo>
                    <a:pt x="388" y="469"/>
                  </a:lnTo>
                  <a:lnTo>
                    <a:pt x="388" y="468"/>
                  </a:lnTo>
                  <a:lnTo>
                    <a:pt x="389" y="468"/>
                  </a:lnTo>
                  <a:lnTo>
                    <a:pt x="388" y="468"/>
                  </a:lnTo>
                  <a:lnTo>
                    <a:pt x="388" y="469"/>
                  </a:lnTo>
                  <a:lnTo>
                    <a:pt x="388" y="470"/>
                  </a:lnTo>
                  <a:lnTo>
                    <a:pt x="389" y="471"/>
                  </a:lnTo>
                  <a:lnTo>
                    <a:pt x="389" y="472"/>
                  </a:lnTo>
                  <a:lnTo>
                    <a:pt x="389" y="472"/>
                  </a:lnTo>
                  <a:lnTo>
                    <a:pt x="389" y="473"/>
                  </a:lnTo>
                  <a:lnTo>
                    <a:pt x="388" y="474"/>
                  </a:lnTo>
                  <a:lnTo>
                    <a:pt x="388" y="475"/>
                  </a:lnTo>
                  <a:lnTo>
                    <a:pt x="388" y="475"/>
                  </a:lnTo>
                  <a:lnTo>
                    <a:pt x="388" y="476"/>
                  </a:lnTo>
                  <a:lnTo>
                    <a:pt x="387" y="476"/>
                  </a:lnTo>
                  <a:lnTo>
                    <a:pt x="387" y="475"/>
                  </a:lnTo>
                  <a:lnTo>
                    <a:pt x="386" y="476"/>
                  </a:lnTo>
                  <a:lnTo>
                    <a:pt x="385" y="475"/>
                  </a:lnTo>
                  <a:lnTo>
                    <a:pt x="384" y="475"/>
                  </a:lnTo>
                  <a:lnTo>
                    <a:pt x="383" y="475"/>
                  </a:lnTo>
                  <a:lnTo>
                    <a:pt x="383" y="474"/>
                  </a:lnTo>
                  <a:lnTo>
                    <a:pt x="382" y="474"/>
                  </a:lnTo>
                  <a:lnTo>
                    <a:pt x="382" y="474"/>
                  </a:lnTo>
                  <a:lnTo>
                    <a:pt x="381" y="474"/>
                  </a:lnTo>
                  <a:lnTo>
                    <a:pt x="380" y="474"/>
                  </a:lnTo>
                  <a:lnTo>
                    <a:pt x="379" y="475"/>
                  </a:lnTo>
                  <a:lnTo>
                    <a:pt x="378" y="475"/>
                  </a:lnTo>
                  <a:lnTo>
                    <a:pt x="378" y="474"/>
                  </a:lnTo>
                  <a:lnTo>
                    <a:pt x="378" y="473"/>
                  </a:lnTo>
                  <a:lnTo>
                    <a:pt x="378" y="473"/>
                  </a:lnTo>
                  <a:lnTo>
                    <a:pt x="377" y="473"/>
                  </a:lnTo>
                  <a:lnTo>
                    <a:pt x="377" y="472"/>
                  </a:lnTo>
                  <a:lnTo>
                    <a:pt x="377" y="472"/>
                  </a:lnTo>
                  <a:lnTo>
                    <a:pt x="377" y="472"/>
                  </a:lnTo>
                  <a:lnTo>
                    <a:pt x="378" y="471"/>
                  </a:lnTo>
                  <a:lnTo>
                    <a:pt x="377" y="470"/>
                  </a:lnTo>
                  <a:lnTo>
                    <a:pt x="377" y="470"/>
                  </a:lnTo>
                  <a:lnTo>
                    <a:pt x="377" y="469"/>
                  </a:lnTo>
                  <a:lnTo>
                    <a:pt x="376" y="469"/>
                  </a:lnTo>
                  <a:lnTo>
                    <a:pt x="376" y="469"/>
                  </a:lnTo>
                  <a:lnTo>
                    <a:pt x="376" y="468"/>
                  </a:lnTo>
                  <a:lnTo>
                    <a:pt x="376" y="467"/>
                  </a:lnTo>
                  <a:lnTo>
                    <a:pt x="377" y="467"/>
                  </a:lnTo>
                  <a:lnTo>
                    <a:pt x="377" y="465"/>
                  </a:lnTo>
                  <a:lnTo>
                    <a:pt x="377" y="465"/>
                  </a:lnTo>
                  <a:lnTo>
                    <a:pt x="377" y="465"/>
                  </a:lnTo>
                  <a:lnTo>
                    <a:pt x="376" y="465"/>
                  </a:lnTo>
                  <a:lnTo>
                    <a:pt x="376" y="464"/>
                  </a:lnTo>
                  <a:lnTo>
                    <a:pt x="375" y="463"/>
                  </a:lnTo>
                  <a:lnTo>
                    <a:pt x="375" y="463"/>
                  </a:lnTo>
                  <a:lnTo>
                    <a:pt x="375" y="463"/>
                  </a:lnTo>
                  <a:lnTo>
                    <a:pt x="375" y="463"/>
                  </a:lnTo>
                  <a:lnTo>
                    <a:pt x="375" y="463"/>
                  </a:lnTo>
                  <a:lnTo>
                    <a:pt x="376" y="463"/>
                  </a:lnTo>
                  <a:lnTo>
                    <a:pt x="376" y="463"/>
                  </a:lnTo>
                  <a:lnTo>
                    <a:pt x="378" y="463"/>
                  </a:lnTo>
                  <a:lnTo>
                    <a:pt x="378" y="463"/>
                  </a:lnTo>
                  <a:lnTo>
                    <a:pt x="378" y="463"/>
                  </a:lnTo>
                  <a:lnTo>
                    <a:pt x="378" y="463"/>
                  </a:lnTo>
                  <a:lnTo>
                    <a:pt x="378" y="462"/>
                  </a:lnTo>
                  <a:lnTo>
                    <a:pt x="379" y="462"/>
                  </a:lnTo>
                  <a:lnTo>
                    <a:pt x="379" y="461"/>
                  </a:lnTo>
                  <a:lnTo>
                    <a:pt x="379" y="461"/>
                  </a:lnTo>
                  <a:lnTo>
                    <a:pt x="379" y="461"/>
                  </a:lnTo>
                  <a:lnTo>
                    <a:pt x="380" y="460"/>
                  </a:lnTo>
                  <a:lnTo>
                    <a:pt x="380" y="458"/>
                  </a:lnTo>
                  <a:lnTo>
                    <a:pt x="382" y="457"/>
                  </a:lnTo>
                  <a:lnTo>
                    <a:pt x="382" y="457"/>
                  </a:lnTo>
                  <a:lnTo>
                    <a:pt x="382" y="457"/>
                  </a:lnTo>
                  <a:lnTo>
                    <a:pt x="383" y="456"/>
                  </a:lnTo>
                  <a:lnTo>
                    <a:pt x="382" y="456"/>
                  </a:lnTo>
                  <a:lnTo>
                    <a:pt x="382" y="456"/>
                  </a:lnTo>
                  <a:lnTo>
                    <a:pt x="381" y="457"/>
                  </a:lnTo>
                  <a:lnTo>
                    <a:pt x="380" y="457"/>
                  </a:lnTo>
                  <a:lnTo>
                    <a:pt x="379" y="458"/>
                  </a:lnTo>
                  <a:lnTo>
                    <a:pt x="379" y="459"/>
                  </a:lnTo>
                  <a:lnTo>
                    <a:pt x="379" y="459"/>
                  </a:lnTo>
                  <a:lnTo>
                    <a:pt x="379" y="459"/>
                  </a:lnTo>
                  <a:lnTo>
                    <a:pt x="378" y="459"/>
                  </a:lnTo>
                  <a:lnTo>
                    <a:pt x="378" y="461"/>
                  </a:lnTo>
                  <a:lnTo>
                    <a:pt x="378" y="461"/>
                  </a:lnTo>
                  <a:lnTo>
                    <a:pt x="378" y="462"/>
                  </a:lnTo>
                  <a:lnTo>
                    <a:pt x="378" y="463"/>
                  </a:lnTo>
                  <a:lnTo>
                    <a:pt x="378" y="463"/>
                  </a:lnTo>
                  <a:lnTo>
                    <a:pt x="377" y="463"/>
                  </a:lnTo>
                  <a:lnTo>
                    <a:pt x="377" y="462"/>
                  </a:lnTo>
                  <a:lnTo>
                    <a:pt x="376" y="462"/>
                  </a:lnTo>
                  <a:lnTo>
                    <a:pt x="375" y="462"/>
                  </a:lnTo>
                  <a:lnTo>
                    <a:pt x="375" y="461"/>
                  </a:lnTo>
                  <a:lnTo>
                    <a:pt x="375" y="461"/>
                  </a:lnTo>
                  <a:lnTo>
                    <a:pt x="374" y="462"/>
                  </a:lnTo>
                  <a:lnTo>
                    <a:pt x="375" y="462"/>
                  </a:lnTo>
                  <a:lnTo>
                    <a:pt x="374" y="463"/>
                  </a:lnTo>
                  <a:lnTo>
                    <a:pt x="373" y="462"/>
                  </a:lnTo>
                  <a:lnTo>
                    <a:pt x="373" y="462"/>
                  </a:lnTo>
                  <a:lnTo>
                    <a:pt x="373" y="463"/>
                  </a:lnTo>
                  <a:lnTo>
                    <a:pt x="372" y="463"/>
                  </a:lnTo>
                  <a:lnTo>
                    <a:pt x="371" y="462"/>
                  </a:lnTo>
                  <a:lnTo>
                    <a:pt x="371" y="463"/>
                  </a:lnTo>
                  <a:lnTo>
                    <a:pt x="370" y="463"/>
                  </a:lnTo>
                  <a:lnTo>
                    <a:pt x="370" y="463"/>
                  </a:lnTo>
                  <a:lnTo>
                    <a:pt x="370" y="463"/>
                  </a:lnTo>
                  <a:lnTo>
                    <a:pt x="369" y="463"/>
                  </a:lnTo>
                  <a:lnTo>
                    <a:pt x="369" y="463"/>
                  </a:lnTo>
                  <a:lnTo>
                    <a:pt x="369" y="462"/>
                  </a:lnTo>
                  <a:lnTo>
                    <a:pt x="370" y="462"/>
                  </a:lnTo>
                  <a:lnTo>
                    <a:pt x="369" y="461"/>
                  </a:lnTo>
                  <a:lnTo>
                    <a:pt x="369" y="461"/>
                  </a:lnTo>
                  <a:lnTo>
                    <a:pt x="369" y="462"/>
                  </a:lnTo>
                  <a:lnTo>
                    <a:pt x="369" y="462"/>
                  </a:lnTo>
                  <a:lnTo>
                    <a:pt x="369" y="462"/>
                  </a:lnTo>
                  <a:lnTo>
                    <a:pt x="369" y="462"/>
                  </a:lnTo>
                  <a:lnTo>
                    <a:pt x="369" y="462"/>
                  </a:lnTo>
                  <a:lnTo>
                    <a:pt x="368" y="462"/>
                  </a:lnTo>
                  <a:lnTo>
                    <a:pt x="367" y="462"/>
                  </a:lnTo>
                  <a:lnTo>
                    <a:pt x="367" y="461"/>
                  </a:lnTo>
                  <a:lnTo>
                    <a:pt x="366" y="461"/>
                  </a:lnTo>
                  <a:lnTo>
                    <a:pt x="366" y="460"/>
                  </a:lnTo>
                  <a:lnTo>
                    <a:pt x="366" y="461"/>
                  </a:lnTo>
                  <a:lnTo>
                    <a:pt x="366" y="460"/>
                  </a:lnTo>
                  <a:lnTo>
                    <a:pt x="367" y="460"/>
                  </a:lnTo>
                  <a:lnTo>
                    <a:pt x="366" y="460"/>
                  </a:lnTo>
                  <a:lnTo>
                    <a:pt x="366" y="459"/>
                  </a:lnTo>
                  <a:lnTo>
                    <a:pt x="366" y="458"/>
                  </a:lnTo>
                  <a:lnTo>
                    <a:pt x="366" y="458"/>
                  </a:lnTo>
                  <a:lnTo>
                    <a:pt x="366" y="458"/>
                  </a:lnTo>
                  <a:lnTo>
                    <a:pt x="366" y="457"/>
                  </a:lnTo>
                  <a:lnTo>
                    <a:pt x="365" y="457"/>
                  </a:lnTo>
                  <a:lnTo>
                    <a:pt x="365" y="456"/>
                  </a:lnTo>
                  <a:lnTo>
                    <a:pt x="365" y="456"/>
                  </a:lnTo>
                  <a:lnTo>
                    <a:pt x="365" y="455"/>
                  </a:lnTo>
                  <a:lnTo>
                    <a:pt x="365" y="455"/>
                  </a:lnTo>
                  <a:lnTo>
                    <a:pt x="365" y="455"/>
                  </a:lnTo>
                  <a:lnTo>
                    <a:pt x="365" y="455"/>
                  </a:lnTo>
                  <a:lnTo>
                    <a:pt x="365" y="455"/>
                  </a:lnTo>
                  <a:lnTo>
                    <a:pt x="365" y="455"/>
                  </a:lnTo>
                  <a:lnTo>
                    <a:pt x="365" y="455"/>
                  </a:lnTo>
                  <a:lnTo>
                    <a:pt x="364" y="454"/>
                  </a:lnTo>
                  <a:lnTo>
                    <a:pt x="363" y="454"/>
                  </a:lnTo>
                  <a:lnTo>
                    <a:pt x="363" y="453"/>
                  </a:lnTo>
                  <a:lnTo>
                    <a:pt x="363" y="453"/>
                  </a:lnTo>
                  <a:lnTo>
                    <a:pt x="363" y="453"/>
                  </a:lnTo>
                  <a:lnTo>
                    <a:pt x="364" y="452"/>
                  </a:lnTo>
                  <a:lnTo>
                    <a:pt x="363" y="451"/>
                  </a:lnTo>
                  <a:lnTo>
                    <a:pt x="364" y="451"/>
                  </a:lnTo>
                  <a:lnTo>
                    <a:pt x="364" y="450"/>
                  </a:lnTo>
                  <a:lnTo>
                    <a:pt x="365" y="449"/>
                  </a:lnTo>
                  <a:lnTo>
                    <a:pt x="365" y="449"/>
                  </a:lnTo>
                  <a:lnTo>
                    <a:pt x="365" y="449"/>
                  </a:lnTo>
                  <a:lnTo>
                    <a:pt x="365" y="449"/>
                  </a:lnTo>
                  <a:lnTo>
                    <a:pt x="365" y="448"/>
                  </a:lnTo>
                  <a:lnTo>
                    <a:pt x="365" y="448"/>
                  </a:lnTo>
                  <a:lnTo>
                    <a:pt x="365" y="448"/>
                  </a:lnTo>
                  <a:lnTo>
                    <a:pt x="365" y="446"/>
                  </a:lnTo>
                  <a:lnTo>
                    <a:pt x="365" y="446"/>
                  </a:lnTo>
                  <a:lnTo>
                    <a:pt x="365" y="446"/>
                  </a:lnTo>
                  <a:lnTo>
                    <a:pt x="366" y="446"/>
                  </a:lnTo>
                  <a:lnTo>
                    <a:pt x="367" y="446"/>
                  </a:lnTo>
                  <a:lnTo>
                    <a:pt x="367" y="446"/>
                  </a:lnTo>
                  <a:lnTo>
                    <a:pt x="365" y="446"/>
                  </a:lnTo>
                  <a:lnTo>
                    <a:pt x="365" y="445"/>
                  </a:lnTo>
                  <a:lnTo>
                    <a:pt x="365" y="445"/>
                  </a:lnTo>
                  <a:lnTo>
                    <a:pt x="366" y="445"/>
                  </a:lnTo>
                  <a:lnTo>
                    <a:pt x="367" y="444"/>
                  </a:lnTo>
                  <a:lnTo>
                    <a:pt x="368" y="443"/>
                  </a:lnTo>
                  <a:lnTo>
                    <a:pt x="368" y="442"/>
                  </a:lnTo>
                  <a:lnTo>
                    <a:pt x="369" y="442"/>
                  </a:lnTo>
                  <a:lnTo>
                    <a:pt x="369" y="442"/>
                  </a:lnTo>
                  <a:lnTo>
                    <a:pt x="369" y="442"/>
                  </a:lnTo>
                  <a:lnTo>
                    <a:pt x="369" y="441"/>
                  </a:lnTo>
                  <a:lnTo>
                    <a:pt x="369" y="441"/>
                  </a:lnTo>
                  <a:lnTo>
                    <a:pt x="369" y="441"/>
                  </a:lnTo>
                  <a:lnTo>
                    <a:pt x="369" y="440"/>
                  </a:lnTo>
                  <a:lnTo>
                    <a:pt x="370" y="440"/>
                  </a:lnTo>
                  <a:lnTo>
                    <a:pt x="370" y="439"/>
                  </a:lnTo>
                  <a:lnTo>
                    <a:pt x="370" y="439"/>
                  </a:lnTo>
                  <a:lnTo>
                    <a:pt x="371" y="438"/>
                  </a:lnTo>
                  <a:lnTo>
                    <a:pt x="371" y="437"/>
                  </a:lnTo>
                  <a:lnTo>
                    <a:pt x="371" y="437"/>
                  </a:lnTo>
                  <a:lnTo>
                    <a:pt x="371" y="437"/>
                  </a:lnTo>
                  <a:lnTo>
                    <a:pt x="371" y="437"/>
                  </a:lnTo>
                  <a:lnTo>
                    <a:pt x="370" y="437"/>
                  </a:lnTo>
                  <a:lnTo>
                    <a:pt x="370" y="438"/>
                  </a:lnTo>
                  <a:lnTo>
                    <a:pt x="369" y="438"/>
                  </a:lnTo>
                  <a:lnTo>
                    <a:pt x="369" y="438"/>
                  </a:lnTo>
                  <a:lnTo>
                    <a:pt x="369" y="438"/>
                  </a:lnTo>
                  <a:lnTo>
                    <a:pt x="369" y="439"/>
                  </a:lnTo>
                  <a:lnTo>
                    <a:pt x="369" y="439"/>
                  </a:lnTo>
                  <a:lnTo>
                    <a:pt x="369" y="439"/>
                  </a:lnTo>
                  <a:lnTo>
                    <a:pt x="369" y="439"/>
                  </a:lnTo>
                  <a:lnTo>
                    <a:pt x="369" y="440"/>
                  </a:lnTo>
                  <a:lnTo>
                    <a:pt x="369" y="440"/>
                  </a:lnTo>
                  <a:lnTo>
                    <a:pt x="369" y="441"/>
                  </a:lnTo>
                  <a:lnTo>
                    <a:pt x="368" y="441"/>
                  </a:lnTo>
                  <a:lnTo>
                    <a:pt x="368" y="442"/>
                  </a:lnTo>
                  <a:lnTo>
                    <a:pt x="367" y="442"/>
                  </a:lnTo>
                  <a:lnTo>
                    <a:pt x="366" y="443"/>
                  </a:lnTo>
                  <a:lnTo>
                    <a:pt x="366" y="443"/>
                  </a:lnTo>
                  <a:lnTo>
                    <a:pt x="365" y="443"/>
                  </a:lnTo>
                  <a:lnTo>
                    <a:pt x="365" y="443"/>
                  </a:lnTo>
                  <a:lnTo>
                    <a:pt x="365" y="442"/>
                  </a:lnTo>
                  <a:lnTo>
                    <a:pt x="365" y="442"/>
                  </a:lnTo>
                  <a:lnTo>
                    <a:pt x="365" y="442"/>
                  </a:lnTo>
                  <a:lnTo>
                    <a:pt x="365" y="442"/>
                  </a:lnTo>
                  <a:lnTo>
                    <a:pt x="364" y="441"/>
                  </a:lnTo>
                  <a:lnTo>
                    <a:pt x="364" y="441"/>
                  </a:lnTo>
                  <a:lnTo>
                    <a:pt x="364" y="440"/>
                  </a:lnTo>
                  <a:lnTo>
                    <a:pt x="364" y="439"/>
                  </a:lnTo>
                  <a:lnTo>
                    <a:pt x="364" y="438"/>
                  </a:lnTo>
                  <a:lnTo>
                    <a:pt x="364" y="438"/>
                  </a:lnTo>
                  <a:lnTo>
                    <a:pt x="364" y="438"/>
                  </a:lnTo>
                  <a:lnTo>
                    <a:pt x="363" y="437"/>
                  </a:lnTo>
                  <a:lnTo>
                    <a:pt x="362" y="437"/>
                  </a:lnTo>
                  <a:lnTo>
                    <a:pt x="362" y="437"/>
                  </a:lnTo>
                  <a:lnTo>
                    <a:pt x="362" y="437"/>
                  </a:lnTo>
                  <a:lnTo>
                    <a:pt x="362" y="436"/>
                  </a:lnTo>
                  <a:lnTo>
                    <a:pt x="362" y="436"/>
                  </a:lnTo>
                  <a:lnTo>
                    <a:pt x="361" y="435"/>
                  </a:lnTo>
                  <a:lnTo>
                    <a:pt x="360" y="434"/>
                  </a:lnTo>
                  <a:lnTo>
                    <a:pt x="360" y="434"/>
                  </a:lnTo>
                  <a:lnTo>
                    <a:pt x="360" y="435"/>
                  </a:lnTo>
                  <a:lnTo>
                    <a:pt x="360" y="435"/>
                  </a:lnTo>
                  <a:lnTo>
                    <a:pt x="359" y="436"/>
                  </a:lnTo>
                  <a:lnTo>
                    <a:pt x="359" y="437"/>
                  </a:lnTo>
                  <a:lnTo>
                    <a:pt x="359" y="437"/>
                  </a:lnTo>
                  <a:lnTo>
                    <a:pt x="359" y="437"/>
                  </a:lnTo>
                  <a:lnTo>
                    <a:pt x="359" y="437"/>
                  </a:lnTo>
                  <a:lnTo>
                    <a:pt x="358" y="437"/>
                  </a:lnTo>
                  <a:lnTo>
                    <a:pt x="358" y="437"/>
                  </a:lnTo>
                  <a:lnTo>
                    <a:pt x="357" y="437"/>
                  </a:lnTo>
                  <a:lnTo>
                    <a:pt x="357" y="435"/>
                  </a:lnTo>
                  <a:lnTo>
                    <a:pt x="359" y="434"/>
                  </a:lnTo>
                  <a:lnTo>
                    <a:pt x="360" y="433"/>
                  </a:lnTo>
                  <a:lnTo>
                    <a:pt x="360" y="433"/>
                  </a:lnTo>
                  <a:lnTo>
                    <a:pt x="360" y="433"/>
                  </a:lnTo>
                  <a:lnTo>
                    <a:pt x="360" y="433"/>
                  </a:lnTo>
                  <a:lnTo>
                    <a:pt x="360" y="433"/>
                  </a:lnTo>
                  <a:lnTo>
                    <a:pt x="358" y="434"/>
                  </a:lnTo>
                  <a:lnTo>
                    <a:pt x="357" y="435"/>
                  </a:lnTo>
                  <a:lnTo>
                    <a:pt x="357" y="436"/>
                  </a:lnTo>
                  <a:lnTo>
                    <a:pt x="357" y="437"/>
                  </a:lnTo>
                  <a:lnTo>
                    <a:pt x="358" y="437"/>
                  </a:lnTo>
                  <a:lnTo>
                    <a:pt x="359" y="437"/>
                  </a:lnTo>
                  <a:lnTo>
                    <a:pt x="360" y="437"/>
                  </a:lnTo>
                  <a:lnTo>
                    <a:pt x="360" y="437"/>
                  </a:lnTo>
                  <a:lnTo>
                    <a:pt x="360" y="436"/>
                  </a:lnTo>
                  <a:lnTo>
                    <a:pt x="361" y="436"/>
                  </a:lnTo>
                  <a:lnTo>
                    <a:pt x="361" y="436"/>
                  </a:lnTo>
                  <a:lnTo>
                    <a:pt x="361" y="437"/>
                  </a:lnTo>
                  <a:lnTo>
                    <a:pt x="361" y="437"/>
                  </a:lnTo>
                  <a:lnTo>
                    <a:pt x="361" y="437"/>
                  </a:lnTo>
                  <a:lnTo>
                    <a:pt x="361" y="437"/>
                  </a:lnTo>
                  <a:lnTo>
                    <a:pt x="362" y="437"/>
                  </a:lnTo>
                  <a:lnTo>
                    <a:pt x="362" y="438"/>
                  </a:lnTo>
                  <a:lnTo>
                    <a:pt x="362" y="438"/>
                  </a:lnTo>
                  <a:lnTo>
                    <a:pt x="362" y="439"/>
                  </a:lnTo>
                  <a:lnTo>
                    <a:pt x="362" y="440"/>
                  </a:lnTo>
                  <a:lnTo>
                    <a:pt x="362" y="441"/>
                  </a:lnTo>
                  <a:lnTo>
                    <a:pt x="362" y="441"/>
                  </a:lnTo>
                  <a:lnTo>
                    <a:pt x="363" y="441"/>
                  </a:lnTo>
                  <a:lnTo>
                    <a:pt x="363" y="442"/>
                  </a:lnTo>
                  <a:lnTo>
                    <a:pt x="363" y="442"/>
                  </a:lnTo>
                  <a:lnTo>
                    <a:pt x="363" y="442"/>
                  </a:lnTo>
                  <a:lnTo>
                    <a:pt x="363" y="442"/>
                  </a:lnTo>
                  <a:lnTo>
                    <a:pt x="364" y="442"/>
                  </a:lnTo>
                  <a:lnTo>
                    <a:pt x="364" y="443"/>
                  </a:lnTo>
                  <a:lnTo>
                    <a:pt x="363" y="444"/>
                  </a:lnTo>
                  <a:lnTo>
                    <a:pt x="363" y="445"/>
                  </a:lnTo>
                  <a:lnTo>
                    <a:pt x="363" y="445"/>
                  </a:lnTo>
                  <a:lnTo>
                    <a:pt x="360" y="445"/>
                  </a:lnTo>
                  <a:lnTo>
                    <a:pt x="360" y="445"/>
                  </a:lnTo>
                  <a:lnTo>
                    <a:pt x="360" y="446"/>
                  </a:lnTo>
                  <a:lnTo>
                    <a:pt x="360" y="446"/>
                  </a:lnTo>
                  <a:lnTo>
                    <a:pt x="360" y="445"/>
                  </a:lnTo>
                  <a:lnTo>
                    <a:pt x="359" y="445"/>
                  </a:lnTo>
                  <a:lnTo>
                    <a:pt x="359" y="445"/>
                  </a:lnTo>
                  <a:lnTo>
                    <a:pt x="360" y="446"/>
                  </a:lnTo>
                  <a:lnTo>
                    <a:pt x="360" y="446"/>
                  </a:lnTo>
                  <a:lnTo>
                    <a:pt x="361" y="446"/>
                  </a:lnTo>
                  <a:lnTo>
                    <a:pt x="362" y="446"/>
                  </a:lnTo>
                  <a:lnTo>
                    <a:pt x="362" y="446"/>
                  </a:lnTo>
                  <a:lnTo>
                    <a:pt x="362" y="446"/>
                  </a:lnTo>
                  <a:lnTo>
                    <a:pt x="362" y="446"/>
                  </a:lnTo>
                  <a:lnTo>
                    <a:pt x="362" y="449"/>
                  </a:lnTo>
                  <a:lnTo>
                    <a:pt x="363" y="450"/>
                  </a:lnTo>
                  <a:lnTo>
                    <a:pt x="363" y="450"/>
                  </a:lnTo>
                  <a:lnTo>
                    <a:pt x="363" y="451"/>
                  </a:lnTo>
                  <a:lnTo>
                    <a:pt x="362" y="451"/>
                  </a:lnTo>
                  <a:lnTo>
                    <a:pt x="362" y="451"/>
                  </a:lnTo>
                  <a:lnTo>
                    <a:pt x="362" y="452"/>
                  </a:lnTo>
                  <a:lnTo>
                    <a:pt x="362" y="453"/>
                  </a:lnTo>
                  <a:lnTo>
                    <a:pt x="361" y="453"/>
                  </a:lnTo>
                  <a:lnTo>
                    <a:pt x="361" y="453"/>
                  </a:lnTo>
                  <a:lnTo>
                    <a:pt x="360" y="454"/>
                  </a:lnTo>
                  <a:lnTo>
                    <a:pt x="360" y="454"/>
                  </a:lnTo>
                  <a:lnTo>
                    <a:pt x="360" y="455"/>
                  </a:lnTo>
                  <a:lnTo>
                    <a:pt x="359" y="454"/>
                  </a:lnTo>
                  <a:lnTo>
                    <a:pt x="359" y="454"/>
                  </a:lnTo>
                  <a:lnTo>
                    <a:pt x="358" y="454"/>
                  </a:lnTo>
                  <a:lnTo>
                    <a:pt x="358" y="455"/>
                  </a:lnTo>
                  <a:lnTo>
                    <a:pt x="357" y="455"/>
                  </a:lnTo>
                  <a:lnTo>
                    <a:pt x="356" y="455"/>
                  </a:lnTo>
                  <a:lnTo>
                    <a:pt x="357" y="455"/>
                  </a:lnTo>
                  <a:lnTo>
                    <a:pt x="356" y="455"/>
                  </a:lnTo>
                  <a:lnTo>
                    <a:pt x="356" y="455"/>
                  </a:lnTo>
                  <a:lnTo>
                    <a:pt x="356" y="456"/>
                  </a:lnTo>
                  <a:lnTo>
                    <a:pt x="356" y="456"/>
                  </a:lnTo>
                  <a:lnTo>
                    <a:pt x="355" y="457"/>
                  </a:lnTo>
                  <a:lnTo>
                    <a:pt x="355" y="457"/>
                  </a:lnTo>
                  <a:lnTo>
                    <a:pt x="353" y="456"/>
                  </a:lnTo>
                  <a:lnTo>
                    <a:pt x="352" y="456"/>
                  </a:lnTo>
                  <a:lnTo>
                    <a:pt x="352" y="456"/>
                  </a:lnTo>
                  <a:lnTo>
                    <a:pt x="352" y="457"/>
                  </a:lnTo>
                  <a:lnTo>
                    <a:pt x="352" y="457"/>
                  </a:lnTo>
                  <a:lnTo>
                    <a:pt x="352" y="457"/>
                  </a:lnTo>
                  <a:lnTo>
                    <a:pt x="352" y="458"/>
                  </a:lnTo>
                  <a:lnTo>
                    <a:pt x="352" y="459"/>
                  </a:lnTo>
                  <a:lnTo>
                    <a:pt x="351" y="459"/>
                  </a:lnTo>
                  <a:lnTo>
                    <a:pt x="351" y="458"/>
                  </a:lnTo>
                  <a:lnTo>
                    <a:pt x="350" y="457"/>
                  </a:lnTo>
                  <a:lnTo>
                    <a:pt x="350" y="457"/>
                  </a:lnTo>
                  <a:lnTo>
                    <a:pt x="350" y="456"/>
                  </a:lnTo>
                  <a:lnTo>
                    <a:pt x="349" y="456"/>
                  </a:lnTo>
                  <a:lnTo>
                    <a:pt x="350" y="456"/>
                  </a:lnTo>
                  <a:lnTo>
                    <a:pt x="349" y="456"/>
                  </a:lnTo>
                  <a:lnTo>
                    <a:pt x="349" y="455"/>
                  </a:lnTo>
                  <a:lnTo>
                    <a:pt x="349" y="454"/>
                  </a:lnTo>
                  <a:lnTo>
                    <a:pt x="349" y="454"/>
                  </a:lnTo>
                  <a:lnTo>
                    <a:pt x="349" y="454"/>
                  </a:lnTo>
                  <a:lnTo>
                    <a:pt x="348" y="455"/>
                  </a:lnTo>
                  <a:lnTo>
                    <a:pt x="347" y="455"/>
                  </a:lnTo>
                  <a:lnTo>
                    <a:pt x="347" y="455"/>
                  </a:lnTo>
                  <a:lnTo>
                    <a:pt x="347" y="454"/>
                  </a:lnTo>
                  <a:lnTo>
                    <a:pt x="347" y="454"/>
                  </a:lnTo>
                  <a:lnTo>
                    <a:pt x="347" y="453"/>
                  </a:lnTo>
                  <a:lnTo>
                    <a:pt x="347" y="453"/>
                  </a:lnTo>
                  <a:lnTo>
                    <a:pt x="347" y="453"/>
                  </a:lnTo>
                  <a:lnTo>
                    <a:pt x="347" y="453"/>
                  </a:lnTo>
                  <a:lnTo>
                    <a:pt x="347" y="454"/>
                  </a:lnTo>
                  <a:lnTo>
                    <a:pt x="347" y="454"/>
                  </a:lnTo>
                  <a:lnTo>
                    <a:pt x="347" y="455"/>
                  </a:lnTo>
                  <a:lnTo>
                    <a:pt x="347" y="455"/>
                  </a:lnTo>
                  <a:lnTo>
                    <a:pt x="347" y="455"/>
                  </a:lnTo>
                  <a:lnTo>
                    <a:pt x="348" y="456"/>
                  </a:lnTo>
                  <a:lnTo>
                    <a:pt x="348" y="456"/>
                  </a:lnTo>
                  <a:lnTo>
                    <a:pt x="348" y="457"/>
                  </a:lnTo>
                  <a:lnTo>
                    <a:pt x="349" y="457"/>
                  </a:lnTo>
                  <a:lnTo>
                    <a:pt x="350" y="458"/>
                  </a:lnTo>
                  <a:lnTo>
                    <a:pt x="351" y="458"/>
                  </a:lnTo>
                  <a:lnTo>
                    <a:pt x="351" y="459"/>
                  </a:lnTo>
                  <a:lnTo>
                    <a:pt x="352" y="459"/>
                  </a:lnTo>
                  <a:lnTo>
                    <a:pt x="352" y="459"/>
                  </a:lnTo>
                  <a:lnTo>
                    <a:pt x="353" y="459"/>
                  </a:lnTo>
                  <a:lnTo>
                    <a:pt x="353" y="459"/>
                  </a:lnTo>
                  <a:lnTo>
                    <a:pt x="354" y="459"/>
                  </a:lnTo>
                  <a:lnTo>
                    <a:pt x="354" y="459"/>
                  </a:lnTo>
                  <a:lnTo>
                    <a:pt x="355" y="459"/>
                  </a:lnTo>
                  <a:lnTo>
                    <a:pt x="356" y="459"/>
                  </a:lnTo>
                  <a:lnTo>
                    <a:pt x="356" y="459"/>
                  </a:lnTo>
                  <a:lnTo>
                    <a:pt x="356" y="459"/>
                  </a:lnTo>
                  <a:lnTo>
                    <a:pt x="356" y="458"/>
                  </a:lnTo>
                  <a:lnTo>
                    <a:pt x="357" y="458"/>
                  </a:lnTo>
                  <a:lnTo>
                    <a:pt x="357" y="457"/>
                  </a:lnTo>
                  <a:lnTo>
                    <a:pt x="358" y="457"/>
                  </a:lnTo>
                  <a:lnTo>
                    <a:pt x="358" y="456"/>
                  </a:lnTo>
                  <a:lnTo>
                    <a:pt x="359" y="455"/>
                  </a:lnTo>
                  <a:lnTo>
                    <a:pt x="360" y="455"/>
                  </a:lnTo>
                  <a:lnTo>
                    <a:pt x="360" y="455"/>
                  </a:lnTo>
                  <a:lnTo>
                    <a:pt x="360" y="455"/>
                  </a:lnTo>
                  <a:lnTo>
                    <a:pt x="360" y="455"/>
                  </a:lnTo>
                  <a:lnTo>
                    <a:pt x="361" y="455"/>
                  </a:lnTo>
                  <a:lnTo>
                    <a:pt x="361" y="455"/>
                  </a:lnTo>
                  <a:lnTo>
                    <a:pt x="361" y="455"/>
                  </a:lnTo>
                  <a:lnTo>
                    <a:pt x="362" y="455"/>
                  </a:lnTo>
                  <a:lnTo>
                    <a:pt x="362" y="455"/>
                  </a:lnTo>
                  <a:lnTo>
                    <a:pt x="363" y="455"/>
                  </a:lnTo>
                  <a:lnTo>
                    <a:pt x="364" y="455"/>
                  </a:lnTo>
                  <a:lnTo>
                    <a:pt x="364" y="456"/>
                  </a:lnTo>
                  <a:lnTo>
                    <a:pt x="363" y="456"/>
                  </a:lnTo>
                  <a:lnTo>
                    <a:pt x="363" y="455"/>
                  </a:lnTo>
                  <a:lnTo>
                    <a:pt x="362" y="456"/>
                  </a:lnTo>
                  <a:lnTo>
                    <a:pt x="362" y="456"/>
                  </a:lnTo>
                  <a:lnTo>
                    <a:pt x="363" y="456"/>
                  </a:lnTo>
                  <a:lnTo>
                    <a:pt x="364" y="457"/>
                  </a:lnTo>
                  <a:lnTo>
                    <a:pt x="364" y="457"/>
                  </a:lnTo>
                  <a:lnTo>
                    <a:pt x="365" y="457"/>
                  </a:lnTo>
                  <a:lnTo>
                    <a:pt x="365" y="457"/>
                  </a:lnTo>
                  <a:lnTo>
                    <a:pt x="363" y="458"/>
                  </a:lnTo>
                  <a:lnTo>
                    <a:pt x="365" y="458"/>
                  </a:lnTo>
                  <a:lnTo>
                    <a:pt x="365" y="459"/>
                  </a:lnTo>
                  <a:lnTo>
                    <a:pt x="365" y="458"/>
                  </a:lnTo>
                  <a:lnTo>
                    <a:pt x="365" y="459"/>
                  </a:lnTo>
                  <a:lnTo>
                    <a:pt x="365" y="459"/>
                  </a:lnTo>
                  <a:lnTo>
                    <a:pt x="365" y="459"/>
                  </a:lnTo>
                  <a:lnTo>
                    <a:pt x="365" y="459"/>
                  </a:lnTo>
                  <a:lnTo>
                    <a:pt x="365" y="459"/>
                  </a:lnTo>
                  <a:lnTo>
                    <a:pt x="365" y="459"/>
                  </a:lnTo>
                  <a:lnTo>
                    <a:pt x="365" y="459"/>
                  </a:lnTo>
                  <a:lnTo>
                    <a:pt x="365" y="460"/>
                  </a:lnTo>
                  <a:lnTo>
                    <a:pt x="363" y="460"/>
                  </a:lnTo>
                  <a:lnTo>
                    <a:pt x="363" y="459"/>
                  </a:lnTo>
                  <a:lnTo>
                    <a:pt x="363" y="460"/>
                  </a:lnTo>
                  <a:lnTo>
                    <a:pt x="361" y="460"/>
                  </a:lnTo>
                  <a:lnTo>
                    <a:pt x="361" y="461"/>
                  </a:lnTo>
                  <a:lnTo>
                    <a:pt x="361" y="461"/>
                  </a:lnTo>
                  <a:lnTo>
                    <a:pt x="361" y="461"/>
                  </a:lnTo>
                  <a:lnTo>
                    <a:pt x="360" y="461"/>
                  </a:lnTo>
                  <a:lnTo>
                    <a:pt x="360" y="461"/>
                  </a:lnTo>
                  <a:lnTo>
                    <a:pt x="360" y="461"/>
                  </a:lnTo>
                  <a:lnTo>
                    <a:pt x="360" y="461"/>
                  </a:lnTo>
                  <a:lnTo>
                    <a:pt x="359" y="462"/>
                  </a:lnTo>
                  <a:lnTo>
                    <a:pt x="358" y="462"/>
                  </a:lnTo>
                  <a:lnTo>
                    <a:pt x="358" y="462"/>
                  </a:lnTo>
                  <a:lnTo>
                    <a:pt x="360" y="462"/>
                  </a:lnTo>
                  <a:lnTo>
                    <a:pt x="360" y="462"/>
                  </a:lnTo>
                  <a:lnTo>
                    <a:pt x="360" y="462"/>
                  </a:lnTo>
                  <a:lnTo>
                    <a:pt x="360" y="462"/>
                  </a:lnTo>
                  <a:lnTo>
                    <a:pt x="361" y="462"/>
                  </a:lnTo>
                  <a:lnTo>
                    <a:pt x="361" y="463"/>
                  </a:lnTo>
                  <a:lnTo>
                    <a:pt x="360" y="463"/>
                  </a:lnTo>
                  <a:lnTo>
                    <a:pt x="361" y="463"/>
                  </a:lnTo>
                  <a:lnTo>
                    <a:pt x="361" y="464"/>
                  </a:lnTo>
                  <a:lnTo>
                    <a:pt x="362" y="463"/>
                  </a:lnTo>
                  <a:lnTo>
                    <a:pt x="362" y="463"/>
                  </a:lnTo>
                  <a:lnTo>
                    <a:pt x="362" y="463"/>
                  </a:lnTo>
                  <a:lnTo>
                    <a:pt x="363" y="463"/>
                  </a:lnTo>
                  <a:lnTo>
                    <a:pt x="365" y="463"/>
                  </a:lnTo>
                  <a:lnTo>
                    <a:pt x="365" y="463"/>
                  </a:lnTo>
                  <a:lnTo>
                    <a:pt x="365" y="463"/>
                  </a:lnTo>
                  <a:lnTo>
                    <a:pt x="365" y="464"/>
                  </a:lnTo>
                  <a:lnTo>
                    <a:pt x="365" y="465"/>
                  </a:lnTo>
                  <a:lnTo>
                    <a:pt x="364" y="465"/>
                  </a:lnTo>
                  <a:lnTo>
                    <a:pt x="364" y="466"/>
                  </a:lnTo>
                  <a:lnTo>
                    <a:pt x="363" y="466"/>
                  </a:lnTo>
                  <a:lnTo>
                    <a:pt x="363" y="466"/>
                  </a:lnTo>
                  <a:lnTo>
                    <a:pt x="363" y="466"/>
                  </a:lnTo>
                  <a:lnTo>
                    <a:pt x="362" y="465"/>
                  </a:lnTo>
                  <a:lnTo>
                    <a:pt x="363" y="466"/>
                  </a:lnTo>
                  <a:lnTo>
                    <a:pt x="363" y="466"/>
                  </a:lnTo>
                  <a:lnTo>
                    <a:pt x="363" y="466"/>
                  </a:lnTo>
                  <a:lnTo>
                    <a:pt x="363" y="466"/>
                  </a:lnTo>
                  <a:lnTo>
                    <a:pt x="364" y="466"/>
                  </a:lnTo>
                  <a:lnTo>
                    <a:pt x="365" y="465"/>
                  </a:lnTo>
                  <a:lnTo>
                    <a:pt x="365" y="465"/>
                  </a:lnTo>
                  <a:lnTo>
                    <a:pt x="365" y="465"/>
                  </a:lnTo>
                  <a:lnTo>
                    <a:pt x="365" y="465"/>
                  </a:lnTo>
                  <a:lnTo>
                    <a:pt x="365" y="464"/>
                  </a:lnTo>
                  <a:lnTo>
                    <a:pt x="365" y="464"/>
                  </a:lnTo>
                  <a:lnTo>
                    <a:pt x="366" y="463"/>
                  </a:lnTo>
                  <a:lnTo>
                    <a:pt x="366" y="463"/>
                  </a:lnTo>
                  <a:lnTo>
                    <a:pt x="367" y="463"/>
                  </a:lnTo>
                  <a:lnTo>
                    <a:pt x="367" y="463"/>
                  </a:lnTo>
                  <a:lnTo>
                    <a:pt x="368" y="463"/>
                  </a:lnTo>
                  <a:lnTo>
                    <a:pt x="368" y="463"/>
                  </a:lnTo>
                  <a:lnTo>
                    <a:pt x="368" y="463"/>
                  </a:lnTo>
                  <a:lnTo>
                    <a:pt x="369" y="463"/>
                  </a:lnTo>
                  <a:lnTo>
                    <a:pt x="369" y="464"/>
                  </a:lnTo>
                  <a:lnTo>
                    <a:pt x="369" y="465"/>
                  </a:lnTo>
                  <a:lnTo>
                    <a:pt x="369" y="465"/>
                  </a:lnTo>
                  <a:lnTo>
                    <a:pt x="369" y="467"/>
                  </a:lnTo>
                  <a:lnTo>
                    <a:pt x="369" y="468"/>
                  </a:lnTo>
                  <a:lnTo>
                    <a:pt x="369" y="468"/>
                  </a:lnTo>
                  <a:lnTo>
                    <a:pt x="368" y="468"/>
                  </a:lnTo>
                  <a:lnTo>
                    <a:pt x="368" y="468"/>
                  </a:lnTo>
                  <a:lnTo>
                    <a:pt x="368" y="468"/>
                  </a:lnTo>
                  <a:lnTo>
                    <a:pt x="367" y="468"/>
                  </a:lnTo>
                  <a:lnTo>
                    <a:pt x="366" y="468"/>
                  </a:lnTo>
                  <a:lnTo>
                    <a:pt x="366" y="468"/>
                  </a:lnTo>
                  <a:lnTo>
                    <a:pt x="365" y="468"/>
                  </a:lnTo>
                  <a:lnTo>
                    <a:pt x="364" y="470"/>
                  </a:lnTo>
                  <a:lnTo>
                    <a:pt x="364" y="471"/>
                  </a:lnTo>
                  <a:lnTo>
                    <a:pt x="364" y="471"/>
                  </a:lnTo>
                  <a:lnTo>
                    <a:pt x="364" y="471"/>
                  </a:lnTo>
                  <a:lnTo>
                    <a:pt x="365" y="471"/>
                  </a:lnTo>
                  <a:lnTo>
                    <a:pt x="365" y="472"/>
                  </a:lnTo>
                  <a:lnTo>
                    <a:pt x="365" y="472"/>
                  </a:lnTo>
                  <a:lnTo>
                    <a:pt x="365" y="474"/>
                  </a:lnTo>
                  <a:lnTo>
                    <a:pt x="365" y="474"/>
                  </a:lnTo>
                  <a:lnTo>
                    <a:pt x="365" y="474"/>
                  </a:lnTo>
                  <a:lnTo>
                    <a:pt x="363" y="474"/>
                  </a:lnTo>
                  <a:lnTo>
                    <a:pt x="362" y="474"/>
                  </a:lnTo>
                  <a:lnTo>
                    <a:pt x="362" y="474"/>
                  </a:lnTo>
                  <a:lnTo>
                    <a:pt x="361" y="474"/>
                  </a:lnTo>
                  <a:lnTo>
                    <a:pt x="361" y="475"/>
                  </a:lnTo>
                  <a:lnTo>
                    <a:pt x="361" y="475"/>
                  </a:lnTo>
                  <a:lnTo>
                    <a:pt x="360" y="476"/>
                  </a:lnTo>
                  <a:lnTo>
                    <a:pt x="360" y="476"/>
                  </a:lnTo>
                  <a:lnTo>
                    <a:pt x="360" y="475"/>
                  </a:lnTo>
                  <a:lnTo>
                    <a:pt x="360" y="475"/>
                  </a:lnTo>
                  <a:lnTo>
                    <a:pt x="360" y="475"/>
                  </a:lnTo>
                  <a:lnTo>
                    <a:pt x="360" y="473"/>
                  </a:lnTo>
                  <a:lnTo>
                    <a:pt x="360" y="473"/>
                  </a:lnTo>
                  <a:lnTo>
                    <a:pt x="360" y="472"/>
                  </a:lnTo>
                  <a:lnTo>
                    <a:pt x="360" y="470"/>
                  </a:lnTo>
                  <a:lnTo>
                    <a:pt x="357" y="469"/>
                  </a:lnTo>
                  <a:lnTo>
                    <a:pt x="356" y="468"/>
                  </a:lnTo>
                  <a:lnTo>
                    <a:pt x="355" y="467"/>
                  </a:lnTo>
                  <a:lnTo>
                    <a:pt x="354" y="467"/>
                  </a:lnTo>
                  <a:lnTo>
                    <a:pt x="354" y="466"/>
                  </a:lnTo>
                  <a:lnTo>
                    <a:pt x="353" y="466"/>
                  </a:lnTo>
                  <a:lnTo>
                    <a:pt x="352" y="465"/>
                  </a:lnTo>
                  <a:lnTo>
                    <a:pt x="352" y="465"/>
                  </a:lnTo>
                  <a:lnTo>
                    <a:pt x="352" y="464"/>
                  </a:lnTo>
                  <a:lnTo>
                    <a:pt x="351" y="464"/>
                  </a:lnTo>
                  <a:lnTo>
                    <a:pt x="351" y="464"/>
                  </a:lnTo>
                  <a:lnTo>
                    <a:pt x="350" y="464"/>
                  </a:lnTo>
                  <a:lnTo>
                    <a:pt x="350" y="464"/>
                  </a:lnTo>
                  <a:lnTo>
                    <a:pt x="349" y="463"/>
                  </a:lnTo>
                  <a:lnTo>
                    <a:pt x="348" y="463"/>
                  </a:lnTo>
                  <a:lnTo>
                    <a:pt x="347" y="463"/>
                  </a:lnTo>
                  <a:lnTo>
                    <a:pt x="347" y="463"/>
                  </a:lnTo>
                  <a:lnTo>
                    <a:pt x="346" y="463"/>
                  </a:lnTo>
                  <a:lnTo>
                    <a:pt x="346" y="463"/>
                  </a:lnTo>
                  <a:lnTo>
                    <a:pt x="346" y="463"/>
                  </a:lnTo>
                  <a:lnTo>
                    <a:pt x="346" y="463"/>
                  </a:lnTo>
                  <a:lnTo>
                    <a:pt x="345" y="463"/>
                  </a:lnTo>
                  <a:lnTo>
                    <a:pt x="345" y="463"/>
                  </a:lnTo>
                  <a:lnTo>
                    <a:pt x="344" y="463"/>
                  </a:lnTo>
                  <a:lnTo>
                    <a:pt x="344" y="463"/>
                  </a:lnTo>
                  <a:lnTo>
                    <a:pt x="344" y="463"/>
                  </a:lnTo>
                  <a:lnTo>
                    <a:pt x="343" y="463"/>
                  </a:lnTo>
                  <a:lnTo>
                    <a:pt x="343" y="463"/>
                  </a:lnTo>
                  <a:lnTo>
                    <a:pt x="343" y="463"/>
                  </a:lnTo>
                  <a:lnTo>
                    <a:pt x="343" y="463"/>
                  </a:lnTo>
                  <a:lnTo>
                    <a:pt x="342" y="463"/>
                  </a:lnTo>
                  <a:lnTo>
                    <a:pt x="342" y="463"/>
                  </a:lnTo>
                  <a:lnTo>
                    <a:pt x="342" y="463"/>
                  </a:lnTo>
                  <a:lnTo>
                    <a:pt x="341" y="463"/>
                  </a:lnTo>
                  <a:lnTo>
                    <a:pt x="341" y="463"/>
                  </a:lnTo>
                  <a:lnTo>
                    <a:pt x="339" y="463"/>
                  </a:lnTo>
                  <a:lnTo>
                    <a:pt x="338" y="463"/>
                  </a:lnTo>
                  <a:lnTo>
                    <a:pt x="337" y="463"/>
                  </a:lnTo>
                  <a:lnTo>
                    <a:pt x="336" y="463"/>
                  </a:lnTo>
                  <a:lnTo>
                    <a:pt x="334" y="463"/>
                  </a:lnTo>
                  <a:lnTo>
                    <a:pt x="333" y="462"/>
                  </a:lnTo>
                  <a:lnTo>
                    <a:pt x="331" y="462"/>
                  </a:lnTo>
                  <a:lnTo>
                    <a:pt x="329" y="462"/>
                  </a:lnTo>
                  <a:lnTo>
                    <a:pt x="328" y="462"/>
                  </a:lnTo>
                  <a:lnTo>
                    <a:pt x="328" y="463"/>
                  </a:lnTo>
                  <a:lnTo>
                    <a:pt x="326" y="463"/>
                  </a:lnTo>
                  <a:lnTo>
                    <a:pt x="325" y="463"/>
                  </a:lnTo>
                  <a:lnTo>
                    <a:pt x="325" y="463"/>
                  </a:lnTo>
                  <a:lnTo>
                    <a:pt x="324" y="463"/>
                  </a:lnTo>
                  <a:lnTo>
                    <a:pt x="324" y="463"/>
                  </a:lnTo>
                  <a:lnTo>
                    <a:pt x="323" y="463"/>
                  </a:lnTo>
                  <a:lnTo>
                    <a:pt x="323" y="463"/>
                  </a:lnTo>
                  <a:lnTo>
                    <a:pt x="323" y="463"/>
                  </a:lnTo>
                  <a:lnTo>
                    <a:pt x="323" y="463"/>
                  </a:lnTo>
                  <a:lnTo>
                    <a:pt x="323" y="464"/>
                  </a:lnTo>
                  <a:lnTo>
                    <a:pt x="322" y="464"/>
                  </a:lnTo>
                  <a:lnTo>
                    <a:pt x="322" y="465"/>
                  </a:lnTo>
                  <a:lnTo>
                    <a:pt x="321" y="465"/>
                  </a:lnTo>
                  <a:lnTo>
                    <a:pt x="322" y="465"/>
                  </a:lnTo>
                  <a:lnTo>
                    <a:pt x="322" y="466"/>
                  </a:lnTo>
                  <a:lnTo>
                    <a:pt x="321" y="467"/>
                  </a:lnTo>
                  <a:lnTo>
                    <a:pt x="321" y="467"/>
                  </a:lnTo>
                  <a:lnTo>
                    <a:pt x="322" y="467"/>
                  </a:lnTo>
                  <a:lnTo>
                    <a:pt x="322" y="468"/>
                  </a:lnTo>
                  <a:lnTo>
                    <a:pt x="321" y="468"/>
                  </a:lnTo>
                  <a:lnTo>
                    <a:pt x="321" y="468"/>
                  </a:lnTo>
                  <a:lnTo>
                    <a:pt x="318" y="468"/>
                  </a:lnTo>
                  <a:lnTo>
                    <a:pt x="319" y="469"/>
                  </a:lnTo>
                  <a:lnTo>
                    <a:pt x="318" y="469"/>
                  </a:lnTo>
                  <a:lnTo>
                    <a:pt x="318" y="470"/>
                  </a:lnTo>
                  <a:lnTo>
                    <a:pt x="318" y="470"/>
                  </a:lnTo>
                  <a:lnTo>
                    <a:pt x="317" y="470"/>
                  </a:lnTo>
                  <a:lnTo>
                    <a:pt x="316" y="469"/>
                  </a:lnTo>
                  <a:lnTo>
                    <a:pt x="316" y="470"/>
                  </a:lnTo>
                  <a:lnTo>
                    <a:pt x="315" y="469"/>
                  </a:lnTo>
                  <a:lnTo>
                    <a:pt x="314" y="469"/>
                  </a:lnTo>
                  <a:lnTo>
                    <a:pt x="314" y="470"/>
                  </a:lnTo>
                  <a:lnTo>
                    <a:pt x="314" y="470"/>
                  </a:lnTo>
                  <a:lnTo>
                    <a:pt x="313" y="471"/>
                  </a:lnTo>
                  <a:lnTo>
                    <a:pt x="313" y="471"/>
                  </a:lnTo>
                  <a:lnTo>
                    <a:pt x="312" y="471"/>
                  </a:lnTo>
                  <a:lnTo>
                    <a:pt x="311" y="471"/>
                  </a:lnTo>
                  <a:lnTo>
                    <a:pt x="311" y="471"/>
                  </a:lnTo>
                  <a:lnTo>
                    <a:pt x="311" y="472"/>
                  </a:lnTo>
                  <a:lnTo>
                    <a:pt x="310" y="472"/>
                  </a:lnTo>
                  <a:lnTo>
                    <a:pt x="310" y="472"/>
                  </a:lnTo>
                  <a:lnTo>
                    <a:pt x="309" y="472"/>
                  </a:lnTo>
                  <a:lnTo>
                    <a:pt x="309" y="472"/>
                  </a:lnTo>
                  <a:lnTo>
                    <a:pt x="308" y="472"/>
                  </a:lnTo>
                  <a:lnTo>
                    <a:pt x="308" y="472"/>
                  </a:lnTo>
                  <a:lnTo>
                    <a:pt x="308" y="472"/>
                  </a:lnTo>
                  <a:lnTo>
                    <a:pt x="308" y="472"/>
                  </a:lnTo>
                  <a:lnTo>
                    <a:pt x="308" y="472"/>
                  </a:lnTo>
                  <a:lnTo>
                    <a:pt x="307" y="472"/>
                  </a:lnTo>
                  <a:lnTo>
                    <a:pt x="306" y="472"/>
                  </a:lnTo>
                  <a:lnTo>
                    <a:pt x="305" y="472"/>
                  </a:lnTo>
                  <a:lnTo>
                    <a:pt x="305" y="472"/>
                  </a:lnTo>
                  <a:lnTo>
                    <a:pt x="305" y="472"/>
                  </a:lnTo>
                  <a:lnTo>
                    <a:pt x="304" y="472"/>
                  </a:lnTo>
                  <a:lnTo>
                    <a:pt x="304" y="472"/>
                  </a:lnTo>
                  <a:lnTo>
                    <a:pt x="304" y="472"/>
                  </a:lnTo>
                  <a:lnTo>
                    <a:pt x="303" y="472"/>
                  </a:lnTo>
                  <a:lnTo>
                    <a:pt x="301" y="470"/>
                  </a:lnTo>
                  <a:lnTo>
                    <a:pt x="300" y="471"/>
                  </a:lnTo>
                  <a:lnTo>
                    <a:pt x="300" y="470"/>
                  </a:lnTo>
                  <a:lnTo>
                    <a:pt x="299" y="471"/>
                  </a:lnTo>
                  <a:lnTo>
                    <a:pt x="299" y="472"/>
                  </a:lnTo>
                  <a:lnTo>
                    <a:pt x="298" y="472"/>
                  </a:lnTo>
                  <a:lnTo>
                    <a:pt x="298" y="472"/>
                  </a:lnTo>
                  <a:lnTo>
                    <a:pt x="298" y="472"/>
                  </a:lnTo>
                  <a:lnTo>
                    <a:pt x="298" y="472"/>
                  </a:lnTo>
                  <a:lnTo>
                    <a:pt x="297" y="472"/>
                  </a:lnTo>
                  <a:lnTo>
                    <a:pt x="297" y="472"/>
                  </a:lnTo>
                  <a:lnTo>
                    <a:pt x="296" y="472"/>
                  </a:lnTo>
                  <a:lnTo>
                    <a:pt x="297" y="472"/>
                  </a:lnTo>
                  <a:lnTo>
                    <a:pt x="297" y="472"/>
                  </a:lnTo>
                  <a:lnTo>
                    <a:pt x="296" y="472"/>
                  </a:lnTo>
                  <a:lnTo>
                    <a:pt x="295" y="472"/>
                  </a:lnTo>
                  <a:lnTo>
                    <a:pt x="295" y="472"/>
                  </a:lnTo>
                  <a:lnTo>
                    <a:pt x="295" y="472"/>
                  </a:lnTo>
                  <a:lnTo>
                    <a:pt x="292" y="472"/>
                  </a:lnTo>
                  <a:lnTo>
                    <a:pt x="292" y="472"/>
                  </a:lnTo>
                  <a:lnTo>
                    <a:pt x="292" y="472"/>
                  </a:lnTo>
                  <a:lnTo>
                    <a:pt x="291" y="472"/>
                  </a:lnTo>
                  <a:lnTo>
                    <a:pt x="291" y="472"/>
                  </a:lnTo>
                  <a:lnTo>
                    <a:pt x="291" y="471"/>
                  </a:lnTo>
                  <a:lnTo>
                    <a:pt x="291" y="471"/>
                  </a:lnTo>
                  <a:lnTo>
                    <a:pt x="291" y="471"/>
                  </a:lnTo>
                  <a:lnTo>
                    <a:pt x="292" y="470"/>
                  </a:lnTo>
                  <a:lnTo>
                    <a:pt x="292" y="470"/>
                  </a:lnTo>
                  <a:lnTo>
                    <a:pt x="293" y="470"/>
                  </a:lnTo>
                  <a:lnTo>
                    <a:pt x="293" y="470"/>
                  </a:lnTo>
                  <a:lnTo>
                    <a:pt x="293" y="469"/>
                  </a:lnTo>
                  <a:lnTo>
                    <a:pt x="295" y="469"/>
                  </a:lnTo>
                  <a:lnTo>
                    <a:pt x="295" y="469"/>
                  </a:lnTo>
                  <a:lnTo>
                    <a:pt x="293" y="469"/>
                  </a:lnTo>
                  <a:lnTo>
                    <a:pt x="293" y="469"/>
                  </a:lnTo>
                  <a:lnTo>
                    <a:pt x="293" y="470"/>
                  </a:lnTo>
                  <a:lnTo>
                    <a:pt x="292" y="469"/>
                  </a:lnTo>
                  <a:lnTo>
                    <a:pt x="292" y="468"/>
                  </a:lnTo>
                  <a:lnTo>
                    <a:pt x="292" y="468"/>
                  </a:lnTo>
                  <a:lnTo>
                    <a:pt x="292" y="468"/>
                  </a:lnTo>
                  <a:lnTo>
                    <a:pt x="292" y="467"/>
                  </a:lnTo>
                  <a:lnTo>
                    <a:pt x="292" y="466"/>
                  </a:lnTo>
                  <a:lnTo>
                    <a:pt x="291" y="467"/>
                  </a:lnTo>
                  <a:lnTo>
                    <a:pt x="291" y="466"/>
                  </a:lnTo>
                  <a:lnTo>
                    <a:pt x="291" y="465"/>
                  </a:lnTo>
                  <a:lnTo>
                    <a:pt x="291" y="465"/>
                  </a:lnTo>
                  <a:lnTo>
                    <a:pt x="291" y="463"/>
                  </a:lnTo>
                  <a:lnTo>
                    <a:pt x="291" y="463"/>
                  </a:lnTo>
                  <a:lnTo>
                    <a:pt x="293" y="463"/>
                  </a:lnTo>
                  <a:lnTo>
                    <a:pt x="293" y="463"/>
                  </a:lnTo>
                  <a:lnTo>
                    <a:pt x="292" y="463"/>
                  </a:lnTo>
                  <a:lnTo>
                    <a:pt x="291" y="463"/>
                  </a:lnTo>
                  <a:lnTo>
                    <a:pt x="291" y="462"/>
                  </a:lnTo>
                  <a:lnTo>
                    <a:pt x="291" y="462"/>
                  </a:lnTo>
                  <a:lnTo>
                    <a:pt x="291" y="461"/>
                  </a:lnTo>
                  <a:lnTo>
                    <a:pt x="291" y="460"/>
                  </a:lnTo>
                  <a:lnTo>
                    <a:pt x="291" y="459"/>
                  </a:lnTo>
                  <a:lnTo>
                    <a:pt x="291" y="459"/>
                  </a:lnTo>
                  <a:lnTo>
                    <a:pt x="291" y="459"/>
                  </a:lnTo>
                  <a:lnTo>
                    <a:pt x="291" y="458"/>
                  </a:lnTo>
                  <a:lnTo>
                    <a:pt x="291" y="458"/>
                  </a:lnTo>
                  <a:lnTo>
                    <a:pt x="291" y="459"/>
                  </a:lnTo>
                  <a:lnTo>
                    <a:pt x="291" y="459"/>
                  </a:lnTo>
                  <a:lnTo>
                    <a:pt x="291" y="459"/>
                  </a:lnTo>
                  <a:lnTo>
                    <a:pt x="290" y="459"/>
                  </a:lnTo>
                  <a:lnTo>
                    <a:pt x="290" y="458"/>
                  </a:lnTo>
                  <a:lnTo>
                    <a:pt x="289" y="458"/>
                  </a:lnTo>
                  <a:lnTo>
                    <a:pt x="289" y="457"/>
                  </a:lnTo>
                  <a:lnTo>
                    <a:pt x="288" y="457"/>
                  </a:lnTo>
                  <a:lnTo>
                    <a:pt x="288" y="457"/>
                  </a:lnTo>
                  <a:lnTo>
                    <a:pt x="287" y="456"/>
                  </a:lnTo>
                  <a:lnTo>
                    <a:pt x="287" y="455"/>
                  </a:lnTo>
                  <a:lnTo>
                    <a:pt x="287" y="455"/>
                  </a:lnTo>
                  <a:lnTo>
                    <a:pt x="288" y="457"/>
                  </a:lnTo>
                  <a:lnTo>
                    <a:pt x="288" y="458"/>
                  </a:lnTo>
                  <a:lnTo>
                    <a:pt x="289" y="459"/>
                  </a:lnTo>
                  <a:lnTo>
                    <a:pt x="290" y="459"/>
                  </a:lnTo>
                  <a:lnTo>
                    <a:pt x="290" y="459"/>
                  </a:lnTo>
                  <a:lnTo>
                    <a:pt x="291" y="460"/>
                  </a:lnTo>
                  <a:lnTo>
                    <a:pt x="291" y="461"/>
                  </a:lnTo>
                  <a:lnTo>
                    <a:pt x="291" y="463"/>
                  </a:lnTo>
                  <a:lnTo>
                    <a:pt x="291" y="463"/>
                  </a:lnTo>
                  <a:lnTo>
                    <a:pt x="291" y="464"/>
                  </a:lnTo>
                  <a:lnTo>
                    <a:pt x="291" y="465"/>
                  </a:lnTo>
                  <a:lnTo>
                    <a:pt x="291" y="467"/>
                  </a:lnTo>
                  <a:lnTo>
                    <a:pt x="291" y="467"/>
                  </a:lnTo>
                  <a:lnTo>
                    <a:pt x="291" y="467"/>
                  </a:lnTo>
                  <a:lnTo>
                    <a:pt x="292" y="468"/>
                  </a:lnTo>
                  <a:lnTo>
                    <a:pt x="291" y="468"/>
                  </a:lnTo>
                  <a:lnTo>
                    <a:pt x="292" y="468"/>
                  </a:lnTo>
                  <a:lnTo>
                    <a:pt x="291" y="469"/>
                  </a:lnTo>
                  <a:lnTo>
                    <a:pt x="291" y="469"/>
                  </a:lnTo>
                  <a:lnTo>
                    <a:pt x="291" y="471"/>
                  </a:lnTo>
                  <a:lnTo>
                    <a:pt x="290" y="472"/>
                  </a:lnTo>
                  <a:lnTo>
                    <a:pt x="289" y="472"/>
                  </a:lnTo>
                  <a:lnTo>
                    <a:pt x="289" y="472"/>
                  </a:lnTo>
                  <a:lnTo>
                    <a:pt x="288" y="472"/>
                  </a:lnTo>
                  <a:lnTo>
                    <a:pt x="288" y="472"/>
                  </a:lnTo>
                  <a:lnTo>
                    <a:pt x="287" y="472"/>
                  </a:lnTo>
                  <a:lnTo>
                    <a:pt x="287" y="473"/>
                  </a:lnTo>
                  <a:lnTo>
                    <a:pt x="286" y="472"/>
                  </a:lnTo>
                  <a:lnTo>
                    <a:pt x="286" y="473"/>
                  </a:lnTo>
                  <a:lnTo>
                    <a:pt x="286" y="473"/>
                  </a:lnTo>
                  <a:lnTo>
                    <a:pt x="286" y="475"/>
                  </a:lnTo>
                  <a:lnTo>
                    <a:pt x="285" y="475"/>
                  </a:lnTo>
                  <a:lnTo>
                    <a:pt x="285" y="475"/>
                  </a:lnTo>
                  <a:lnTo>
                    <a:pt x="284" y="474"/>
                  </a:lnTo>
                  <a:lnTo>
                    <a:pt x="283" y="474"/>
                  </a:lnTo>
                  <a:lnTo>
                    <a:pt x="283" y="473"/>
                  </a:lnTo>
                  <a:lnTo>
                    <a:pt x="283" y="473"/>
                  </a:lnTo>
                  <a:lnTo>
                    <a:pt x="283" y="473"/>
                  </a:lnTo>
                  <a:lnTo>
                    <a:pt x="283" y="472"/>
                  </a:lnTo>
                  <a:lnTo>
                    <a:pt x="283" y="471"/>
                  </a:lnTo>
                  <a:lnTo>
                    <a:pt x="283" y="468"/>
                  </a:lnTo>
                  <a:lnTo>
                    <a:pt x="282" y="468"/>
                  </a:lnTo>
                  <a:lnTo>
                    <a:pt x="282" y="468"/>
                  </a:lnTo>
                  <a:lnTo>
                    <a:pt x="282" y="468"/>
                  </a:lnTo>
                  <a:lnTo>
                    <a:pt x="282" y="468"/>
                  </a:lnTo>
                  <a:lnTo>
                    <a:pt x="282" y="467"/>
                  </a:lnTo>
                  <a:lnTo>
                    <a:pt x="282" y="467"/>
                  </a:lnTo>
                  <a:lnTo>
                    <a:pt x="282" y="467"/>
                  </a:lnTo>
                  <a:lnTo>
                    <a:pt x="281" y="466"/>
                  </a:lnTo>
                  <a:lnTo>
                    <a:pt x="281" y="467"/>
                  </a:lnTo>
                  <a:lnTo>
                    <a:pt x="280" y="467"/>
                  </a:lnTo>
                  <a:lnTo>
                    <a:pt x="281" y="468"/>
                  </a:lnTo>
                  <a:lnTo>
                    <a:pt x="280" y="468"/>
                  </a:lnTo>
                  <a:lnTo>
                    <a:pt x="280" y="468"/>
                  </a:lnTo>
                  <a:lnTo>
                    <a:pt x="279" y="468"/>
                  </a:lnTo>
                  <a:lnTo>
                    <a:pt x="278" y="468"/>
                  </a:lnTo>
                  <a:lnTo>
                    <a:pt x="278" y="468"/>
                  </a:lnTo>
                  <a:lnTo>
                    <a:pt x="275" y="468"/>
                  </a:lnTo>
                  <a:lnTo>
                    <a:pt x="275" y="469"/>
                  </a:lnTo>
                  <a:lnTo>
                    <a:pt x="274" y="469"/>
                  </a:lnTo>
                  <a:lnTo>
                    <a:pt x="274" y="469"/>
                  </a:lnTo>
                  <a:lnTo>
                    <a:pt x="274" y="469"/>
                  </a:lnTo>
                  <a:lnTo>
                    <a:pt x="273" y="470"/>
                  </a:lnTo>
                  <a:lnTo>
                    <a:pt x="272" y="470"/>
                  </a:lnTo>
                  <a:lnTo>
                    <a:pt x="271" y="471"/>
                  </a:lnTo>
                  <a:lnTo>
                    <a:pt x="270" y="471"/>
                  </a:lnTo>
                  <a:lnTo>
                    <a:pt x="270" y="472"/>
                  </a:lnTo>
                  <a:lnTo>
                    <a:pt x="270" y="472"/>
                  </a:lnTo>
                  <a:lnTo>
                    <a:pt x="269" y="472"/>
                  </a:lnTo>
                  <a:lnTo>
                    <a:pt x="269" y="472"/>
                  </a:lnTo>
                  <a:lnTo>
                    <a:pt x="269" y="473"/>
                  </a:lnTo>
                  <a:lnTo>
                    <a:pt x="269" y="473"/>
                  </a:lnTo>
                  <a:lnTo>
                    <a:pt x="269" y="473"/>
                  </a:lnTo>
                  <a:lnTo>
                    <a:pt x="269" y="474"/>
                  </a:lnTo>
                  <a:lnTo>
                    <a:pt x="269" y="474"/>
                  </a:lnTo>
                  <a:lnTo>
                    <a:pt x="270" y="474"/>
                  </a:lnTo>
                  <a:lnTo>
                    <a:pt x="269" y="475"/>
                  </a:lnTo>
                  <a:lnTo>
                    <a:pt x="270" y="476"/>
                  </a:lnTo>
                  <a:lnTo>
                    <a:pt x="270" y="476"/>
                  </a:lnTo>
                  <a:lnTo>
                    <a:pt x="270" y="476"/>
                  </a:lnTo>
                  <a:lnTo>
                    <a:pt x="271" y="476"/>
                  </a:lnTo>
                  <a:lnTo>
                    <a:pt x="271" y="476"/>
                  </a:lnTo>
                  <a:lnTo>
                    <a:pt x="272" y="477"/>
                  </a:lnTo>
                  <a:lnTo>
                    <a:pt x="271" y="477"/>
                  </a:lnTo>
                  <a:lnTo>
                    <a:pt x="271" y="478"/>
                  </a:lnTo>
                  <a:lnTo>
                    <a:pt x="271" y="478"/>
                  </a:lnTo>
                  <a:lnTo>
                    <a:pt x="272" y="479"/>
                  </a:lnTo>
                  <a:lnTo>
                    <a:pt x="271" y="479"/>
                  </a:lnTo>
                  <a:lnTo>
                    <a:pt x="271" y="479"/>
                  </a:lnTo>
                  <a:lnTo>
                    <a:pt x="271" y="479"/>
                  </a:lnTo>
                  <a:lnTo>
                    <a:pt x="270" y="479"/>
                  </a:lnTo>
                  <a:lnTo>
                    <a:pt x="270" y="479"/>
                  </a:lnTo>
                  <a:lnTo>
                    <a:pt x="269" y="479"/>
                  </a:lnTo>
                  <a:lnTo>
                    <a:pt x="269" y="479"/>
                  </a:lnTo>
                  <a:lnTo>
                    <a:pt x="269" y="480"/>
                  </a:lnTo>
                  <a:lnTo>
                    <a:pt x="269" y="480"/>
                  </a:lnTo>
                  <a:lnTo>
                    <a:pt x="269" y="480"/>
                  </a:lnTo>
                  <a:lnTo>
                    <a:pt x="268" y="480"/>
                  </a:lnTo>
                  <a:lnTo>
                    <a:pt x="269" y="481"/>
                  </a:lnTo>
                  <a:lnTo>
                    <a:pt x="268" y="481"/>
                  </a:lnTo>
                  <a:lnTo>
                    <a:pt x="267" y="481"/>
                  </a:lnTo>
                  <a:lnTo>
                    <a:pt x="266" y="482"/>
                  </a:lnTo>
                  <a:lnTo>
                    <a:pt x="267" y="483"/>
                  </a:lnTo>
                  <a:lnTo>
                    <a:pt x="266" y="483"/>
                  </a:lnTo>
                  <a:lnTo>
                    <a:pt x="267" y="483"/>
                  </a:lnTo>
                  <a:lnTo>
                    <a:pt x="267" y="484"/>
                  </a:lnTo>
                  <a:lnTo>
                    <a:pt x="268" y="484"/>
                  </a:lnTo>
                  <a:lnTo>
                    <a:pt x="267" y="485"/>
                  </a:lnTo>
                  <a:lnTo>
                    <a:pt x="267" y="485"/>
                  </a:lnTo>
                  <a:lnTo>
                    <a:pt x="267" y="485"/>
                  </a:lnTo>
                  <a:lnTo>
                    <a:pt x="267" y="485"/>
                  </a:lnTo>
                  <a:lnTo>
                    <a:pt x="266" y="485"/>
                  </a:lnTo>
                  <a:lnTo>
                    <a:pt x="266" y="485"/>
                  </a:lnTo>
                  <a:lnTo>
                    <a:pt x="267" y="486"/>
                  </a:lnTo>
                  <a:lnTo>
                    <a:pt x="266" y="486"/>
                  </a:lnTo>
                  <a:lnTo>
                    <a:pt x="267" y="486"/>
                  </a:lnTo>
                  <a:lnTo>
                    <a:pt x="266" y="486"/>
                  </a:lnTo>
                  <a:lnTo>
                    <a:pt x="266" y="487"/>
                  </a:lnTo>
                  <a:lnTo>
                    <a:pt x="267" y="487"/>
                  </a:lnTo>
                  <a:lnTo>
                    <a:pt x="267" y="487"/>
                  </a:lnTo>
                  <a:lnTo>
                    <a:pt x="267" y="487"/>
                  </a:lnTo>
                  <a:lnTo>
                    <a:pt x="267" y="488"/>
                  </a:lnTo>
                  <a:lnTo>
                    <a:pt x="267" y="489"/>
                  </a:lnTo>
                  <a:lnTo>
                    <a:pt x="266" y="489"/>
                  </a:lnTo>
                  <a:lnTo>
                    <a:pt x="267" y="489"/>
                  </a:lnTo>
                  <a:lnTo>
                    <a:pt x="267" y="489"/>
                  </a:lnTo>
                  <a:lnTo>
                    <a:pt x="269" y="489"/>
                  </a:lnTo>
                  <a:lnTo>
                    <a:pt x="269" y="489"/>
                  </a:lnTo>
                  <a:lnTo>
                    <a:pt x="269" y="489"/>
                  </a:lnTo>
                  <a:lnTo>
                    <a:pt x="269" y="489"/>
                  </a:lnTo>
                  <a:lnTo>
                    <a:pt x="269" y="490"/>
                  </a:lnTo>
                  <a:lnTo>
                    <a:pt x="269" y="490"/>
                  </a:lnTo>
                  <a:lnTo>
                    <a:pt x="269" y="491"/>
                  </a:lnTo>
                  <a:lnTo>
                    <a:pt x="269" y="491"/>
                  </a:lnTo>
                  <a:lnTo>
                    <a:pt x="268" y="491"/>
                  </a:lnTo>
                  <a:lnTo>
                    <a:pt x="266" y="493"/>
                  </a:lnTo>
                  <a:lnTo>
                    <a:pt x="266" y="493"/>
                  </a:lnTo>
                  <a:lnTo>
                    <a:pt x="266" y="494"/>
                  </a:lnTo>
                  <a:lnTo>
                    <a:pt x="266" y="494"/>
                  </a:lnTo>
                  <a:lnTo>
                    <a:pt x="266" y="494"/>
                  </a:lnTo>
                  <a:lnTo>
                    <a:pt x="266" y="494"/>
                  </a:lnTo>
                  <a:lnTo>
                    <a:pt x="267" y="494"/>
                  </a:lnTo>
                  <a:lnTo>
                    <a:pt x="267" y="495"/>
                  </a:lnTo>
                  <a:lnTo>
                    <a:pt x="267" y="495"/>
                  </a:lnTo>
                  <a:lnTo>
                    <a:pt x="267" y="495"/>
                  </a:lnTo>
                  <a:lnTo>
                    <a:pt x="266" y="495"/>
                  </a:lnTo>
                  <a:lnTo>
                    <a:pt x="266" y="495"/>
                  </a:lnTo>
                  <a:lnTo>
                    <a:pt x="265" y="496"/>
                  </a:lnTo>
                  <a:lnTo>
                    <a:pt x="265" y="497"/>
                  </a:lnTo>
                  <a:lnTo>
                    <a:pt x="264" y="498"/>
                  </a:lnTo>
                  <a:lnTo>
                    <a:pt x="265" y="498"/>
                  </a:lnTo>
                  <a:lnTo>
                    <a:pt x="265" y="498"/>
                  </a:lnTo>
                  <a:lnTo>
                    <a:pt x="265" y="499"/>
                  </a:lnTo>
                  <a:lnTo>
                    <a:pt x="263" y="500"/>
                  </a:lnTo>
                  <a:lnTo>
                    <a:pt x="263" y="499"/>
                  </a:lnTo>
                  <a:lnTo>
                    <a:pt x="263" y="499"/>
                  </a:lnTo>
                  <a:lnTo>
                    <a:pt x="263" y="499"/>
                  </a:lnTo>
                  <a:lnTo>
                    <a:pt x="262" y="498"/>
                  </a:lnTo>
                  <a:lnTo>
                    <a:pt x="262" y="498"/>
                  </a:lnTo>
                  <a:lnTo>
                    <a:pt x="262" y="498"/>
                  </a:lnTo>
                  <a:lnTo>
                    <a:pt x="262" y="498"/>
                  </a:lnTo>
                  <a:lnTo>
                    <a:pt x="261" y="497"/>
                  </a:lnTo>
                  <a:lnTo>
                    <a:pt x="261" y="497"/>
                  </a:lnTo>
                  <a:lnTo>
                    <a:pt x="261" y="496"/>
                  </a:lnTo>
                  <a:lnTo>
                    <a:pt x="259" y="497"/>
                  </a:lnTo>
                  <a:lnTo>
                    <a:pt x="259" y="497"/>
                  </a:lnTo>
                  <a:lnTo>
                    <a:pt x="259" y="496"/>
                  </a:lnTo>
                  <a:lnTo>
                    <a:pt x="257" y="496"/>
                  </a:lnTo>
                  <a:lnTo>
                    <a:pt x="257" y="496"/>
                  </a:lnTo>
                  <a:lnTo>
                    <a:pt x="257" y="495"/>
                  </a:lnTo>
                  <a:lnTo>
                    <a:pt x="257" y="495"/>
                  </a:lnTo>
                  <a:lnTo>
                    <a:pt x="256" y="495"/>
                  </a:lnTo>
                  <a:lnTo>
                    <a:pt x="256" y="495"/>
                  </a:lnTo>
                  <a:lnTo>
                    <a:pt x="256" y="495"/>
                  </a:lnTo>
                  <a:lnTo>
                    <a:pt x="255" y="495"/>
                  </a:lnTo>
                  <a:lnTo>
                    <a:pt x="255" y="495"/>
                  </a:lnTo>
                  <a:lnTo>
                    <a:pt x="255" y="496"/>
                  </a:lnTo>
                  <a:lnTo>
                    <a:pt x="253" y="495"/>
                  </a:lnTo>
                  <a:lnTo>
                    <a:pt x="253" y="496"/>
                  </a:lnTo>
                  <a:lnTo>
                    <a:pt x="252" y="496"/>
                  </a:lnTo>
                  <a:lnTo>
                    <a:pt x="252" y="497"/>
                  </a:lnTo>
                  <a:lnTo>
                    <a:pt x="252" y="497"/>
                  </a:lnTo>
                  <a:lnTo>
                    <a:pt x="252" y="497"/>
                  </a:lnTo>
                  <a:lnTo>
                    <a:pt x="252" y="498"/>
                  </a:lnTo>
                  <a:lnTo>
                    <a:pt x="252" y="498"/>
                  </a:lnTo>
                  <a:lnTo>
                    <a:pt x="251" y="498"/>
                  </a:lnTo>
                  <a:lnTo>
                    <a:pt x="251" y="498"/>
                  </a:lnTo>
                  <a:lnTo>
                    <a:pt x="250" y="498"/>
                  </a:lnTo>
                  <a:lnTo>
                    <a:pt x="250" y="498"/>
                  </a:lnTo>
                  <a:lnTo>
                    <a:pt x="250" y="499"/>
                  </a:lnTo>
                  <a:lnTo>
                    <a:pt x="249" y="499"/>
                  </a:lnTo>
                  <a:lnTo>
                    <a:pt x="249" y="500"/>
                  </a:lnTo>
                  <a:lnTo>
                    <a:pt x="249" y="500"/>
                  </a:lnTo>
                  <a:lnTo>
                    <a:pt x="248" y="500"/>
                  </a:lnTo>
                  <a:lnTo>
                    <a:pt x="248" y="501"/>
                  </a:lnTo>
                  <a:lnTo>
                    <a:pt x="248" y="501"/>
                  </a:lnTo>
                  <a:lnTo>
                    <a:pt x="248" y="501"/>
                  </a:lnTo>
                  <a:lnTo>
                    <a:pt x="248" y="501"/>
                  </a:lnTo>
                  <a:lnTo>
                    <a:pt x="248" y="501"/>
                  </a:lnTo>
                  <a:lnTo>
                    <a:pt x="247" y="502"/>
                  </a:lnTo>
                  <a:lnTo>
                    <a:pt x="248" y="502"/>
                  </a:lnTo>
                  <a:lnTo>
                    <a:pt x="247" y="503"/>
                  </a:lnTo>
                  <a:lnTo>
                    <a:pt x="246" y="503"/>
                  </a:lnTo>
                  <a:lnTo>
                    <a:pt x="246" y="503"/>
                  </a:lnTo>
                  <a:lnTo>
                    <a:pt x="246" y="505"/>
                  </a:lnTo>
                  <a:lnTo>
                    <a:pt x="245" y="505"/>
                  </a:lnTo>
                  <a:lnTo>
                    <a:pt x="245" y="505"/>
                  </a:lnTo>
                  <a:lnTo>
                    <a:pt x="244" y="506"/>
                  </a:lnTo>
                  <a:lnTo>
                    <a:pt x="244" y="506"/>
                  </a:lnTo>
                  <a:lnTo>
                    <a:pt x="243" y="506"/>
                  </a:lnTo>
                  <a:lnTo>
                    <a:pt x="243" y="505"/>
                  </a:lnTo>
                  <a:lnTo>
                    <a:pt x="243" y="505"/>
                  </a:lnTo>
                  <a:lnTo>
                    <a:pt x="243" y="504"/>
                  </a:lnTo>
                  <a:lnTo>
                    <a:pt x="243" y="504"/>
                  </a:lnTo>
                  <a:lnTo>
                    <a:pt x="243" y="504"/>
                  </a:lnTo>
                  <a:lnTo>
                    <a:pt x="243" y="503"/>
                  </a:lnTo>
                  <a:lnTo>
                    <a:pt x="242" y="502"/>
                  </a:lnTo>
                  <a:lnTo>
                    <a:pt x="239" y="503"/>
                  </a:lnTo>
                  <a:lnTo>
                    <a:pt x="239" y="503"/>
                  </a:lnTo>
                  <a:lnTo>
                    <a:pt x="238" y="504"/>
                  </a:lnTo>
                  <a:lnTo>
                    <a:pt x="238" y="505"/>
                  </a:lnTo>
                  <a:lnTo>
                    <a:pt x="237" y="505"/>
                  </a:lnTo>
                  <a:lnTo>
                    <a:pt x="237" y="506"/>
                  </a:lnTo>
                  <a:lnTo>
                    <a:pt x="236" y="506"/>
                  </a:lnTo>
                  <a:lnTo>
                    <a:pt x="236" y="507"/>
                  </a:lnTo>
                  <a:lnTo>
                    <a:pt x="236" y="507"/>
                  </a:lnTo>
                  <a:lnTo>
                    <a:pt x="236" y="507"/>
                  </a:lnTo>
                  <a:lnTo>
                    <a:pt x="236" y="508"/>
                  </a:lnTo>
                  <a:lnTo>
                    <a:pt x="236" y="508"/>
                  </a:lnTo>
                  <a:lnTo>
                    <a:pt x="235" y="508"/>
                  </a:lnTo>
                  <a:lnTo>
                    <a:pt x="235" y="508"/>
                  </a:lnTo>
                  <a:lnTo>
                    <a:pt x="235" y="509"/>
                  </a:lnTo>
                  <a:lnTo>
                    <a:pt x="235" y="510"/>
                  </a:lnTo>
                  <a:lnTo>
                    <a:pt x="235" y="510"/>
                  </a:lnTo>
                  <a:lnTo>
                    <a:pt x="235" y="511"/>
                  </a:lnTo>
                  <a:lnTo>
                    <a:pt x="235" y="514"/>
                  </a:lnTo>
                  <a:lnTo>
                    <a:pt x="234" y="514"/>
                  </a:lnTo>
                  <a:lnTo>
                    <a:pt x="234" y="515"/>
                  </a:lnTo>
                  <a:lnTo>
                    <a:pt x="234" y="515"/>
                  </a:lnTo>
                  <a:lnTo>
                    <a:pt x="234" y="515"/>
                  </a:lnTo>
                  <a:lnTo>
                    <a:pt x="234" y="515"/>
                  </a:lnTo>
                  <a:lnTo>
                    <a:pt x="234" y="515"/>
                  </a:lnTo>
                  <a:lnTo>
                    <a:pt x="234" y="516"/>
                  </a:lnTo>
                  <a:lnTo>
                    <a:pt x="234" y="516"/>
                  </a:lnTo>
                  <a:lnTo>
                    <a:pt x="234" y="517"/>
                  </a:lnTo>
                  <a:lnTo>
                    <a:pt x="234" y="517"/>
                  </a:lnTo>
                  <a:lnTo>
                    <a:pt x="234" y="518"/>
                  </a:lnTo>
                  <a:lnTo>
                    <a:pt x="232" y="518"/>
                  </a:lnTo>
                  <a:lnTo>
                    <a:pt x="231" y="518"/>
                  </a:lnTo>
                  <a:lnTo>
                    <a:pt x="231" y="519"/>
                  </a:lnTo>
                  <a:lnTo>
                    <a:pt x="230" y="520"/>
                  </a:lnTo>
                  <a:lnTo>
                    <a:pt x="230" y="520"/>
                  </a:lnTo>
                  <a:lnTo>
                    <a:pt x="230" y="520"/>
                  </a:lnTo>
                  <a:lnTo>
                    <a:pt x="230" y="520"/>
                  </a:lnTo>
                  <a:lnTo>
                    <a:pt x="230" y="520"/>
                  </a:lnTo>
                  <a:lnTo>
                    <a:pt x="230" y="520"/>
                  </a:lnTo>
                  <a:lnTo>
                    <a:pt x="229" y="520"/>
                  </a:lnTo>
                  <a:lnTo>
                    <a:pt x="229" y="520"/>
                  </a:lnTo>
                  <a:lnTo>
                    <a:pt x="228" y="520"/>
                  </a:lnTo>
                  <a:lnTo>
                    <a:pt x="228" y="519"/>
                  </a:lnTo>
                  <a:lnTo>
                    <a:pt x="228" y="519"/>
                  </a:lnTo>
                  <a:lnTo>
                    <a:pt x="228" y="518"/>
                  </a:lnTo>
                  <a:lnTo>
                    <a:pt x="229" y="516"/>
                  </a:lnTo>
                  <a:lnTo>
                    <a:pt x="229" y="516"/>
                  </a:lnTo>
                  <a:lnTo>
                    <a:pt x="230" y="516"/>
                  </a:lnTo>
                  <a:lnTo>
                    <a:pt x="230" y="517"/>
                  </a:lnTo>
                  <a:lnTo>
                    <a:pt x="230" y="517"/>
                  </a:lnTo>
                  <a:lnTo>
                    <a:pt x="230" y="517"/>
                  </a:lnTo>
                  <a:lnTo>
                    <a:pt x="231" y="515"/>
                  </a:lnTo>
                  <a:lnTo>
                    <a:pt x="231" y="515"/>
                  </a:lnTo>
                  <a:lnTo>
                    <a:pt x="231" y="515"/>
                  </a:lnTo>
                  <a:lnTo>
                    <a:pt x="231" y="515"/>
                  </a:lnTo>
                  <a:lnTo>
                    <a:pt x="232" y="515"/>
                  </a:lnTo>
                  <a:lnTo>
                    <a:pt x="231" y="514"/>
                  </a:lnTo>
                  <a:lnTo>
                    <a:pt x="231" y="513"/>
                  </a:lnTo>
                  <a:lnTo>
                    <a:pt x="230" y="513"/>
                  </a:lnTo>
                  <a:lnTo>
                    <a:pt x="230" y="513"/>
                  </a:lnTo>
                  <a:lnTo>
                    <a:pt x="230" y="512"/>
                  </a:lnTo>
                  <a:lnTo>
                    <a:pt x="231" y="512"/>
                  </a:lnTo>
                  <a:lnTo>
                    <a:pt x="231" y="512"/>
                  </a:lnTo>
                  <a:lnTo>
                    <a:pt x="231" y="512"/>
                  </a:lnTo>
                  <a:lnTo>
                    <a:pt x="232" y="511"/>
                  </a:lnTo>
                  <a:lnTo>
                    <a:pt x="232" y="511"/>
                  </a:lnTo>
                  <a:lnTo>
                    <a:pt x="232" y="511"/>
                  </a:lnTo>
                  <a:lnTo>
                    <a:pt x="231" y="511"/>
                  </a:lnTo>
                  <a:lnTo>
                    <a:pt x="231" y="511"/>
                  </a:lnTo>
                  <a:lnTo>
                    <a:pt x="231" y="511"/>
                  </a:lnTo>
                  <a:lnTo>
                    <a:pt x="231" y="511"/>
                  </a:lnTo>
                  <a:lnTo>
                    <a:pt x="231" y="511"/>
                  </a:lnTo>
                  <a:lnTo>
                    <a:pt x="231" y="512"/>
                  </a:lnTo>
                  <a:lnTo>
                    <a:pt x="231" y="512"/>
                  </a:lnTo>
                  <a:lnTo>
                    <a:pt x="230" y="512"/>
                  </a:lnTo>
                  <a:lnTo>
                    <a:pt x="230" y="512"/>
                  </a:lnTo>
                  <a:lnTo>
                    <a:pt x="230" y="512"/>
                  </a:lnTo>
                  <a:lnTo>
                    <a:pt x="230" y="513"/>
                  </a:lnTo>
                  <a:lnTo>
                    <a:pt x="230" y="513"/>
                  </a:lnTo>
                  <a:lnTo>
                    <a:pt x="230" y="514"/>
                  </a:lnTo>
                  <a:lnTo>
                    <a:pt x="230" y="515"/>
                  </a:lnTo>
                  <a:lnTo>
                    <a:pt x="230" y="515"/>
                  </a:lnTo>
                  <a:lnTo>
                    <a:pt x="230" y="516"/>
                  </a:lnTo>
                  <a:lnTo>
                    <a:pt x="230" y="516"/>
                  </a:lnTo>
                  <a:lnTo>
                    <a:pt x="229" y="515"/>
                  </a:lnTo>
                  <a:lnTo>
                    <a:pt x="229" y="515"/>
                  </a:lnTo>
                  <a:lnTo>
                    <a:pt x="229" y="515"/>
                  </a:lnTo>
                  <a:lnTo>
                    <a:pt x="228" y="515"/>
                  </a:lnTo>
                  <a:lnTo>
                    <a:pt x="227" y="515"/>
                  </a:lnTo>
                  <a:lnTo>
                    <a:pt x="227" y="516"/>
                  </a:lnTo>
                  <a:lnTo>
                    <a:pt x="226" y="516"/>
                  </a:lnTo>
                  <a:lnTo>
                    <a:pt x="226" y="515"/>
                  </a:lnTo>
                  <a:lnTo>
                    <a:pt x="226" y="515"/>
                  </a:lnTo>
                  <a:lnTo>
                    <a:pt x="226" y="515"/>
                  </a:lnTo>
                  <a:lnTo>
                    <a:pt x="227" y="514"/>
                  </a:lnTo>
                  <a:lnTo>
                    <a:pt x="227" y="513"/>
                  </a:lnTo>
                  <a:lnTo>
                    <a:pt x="227" y="512"/>
                  </a:lnTo>
                  <a:lnTo>
                    <a:pt x="227" y="512"/>
                  </a:lnTo>
                  <a:lnTo>
                    <a:pt x="227" y="511"/>
                  </a:lnTo>
                  <a:lnTo>
                    <a:pt x="227" y="511"/>
                  </a:lnTo>
                  <a:lnTo>
                    <a:pt x="227" y="509"/>
                  </a:lnTo>
                  <a:lnTo>
                    <a:pt x="228" y="509"/>
                  </a:lnTo>
                  <a:lnTo>
                    <a:pt x="228" y="509"/>
                  </a:lnTo>
                  <a:lnTo>
                    <a:pt x="227" y="509"/>
                  </a:lnTo>
                  <a:lnTo>
                    <a:pt x="227" y="509"/>
                  </a:lnTo>
                  <a:lnTo>
                    <a:pt x="226" y="509"/>
                  </a:lnTo>
                  <a:lnTo>
                    <a:pt x="226" y="508"/>
                  </a:lnTo>
                  <a:lnTo>
                    <a:pt x="226" y="506"/>
                  </a:lnTo>
                  <a:lnTo>
                    <a:pt x="226" y="504"/>
                  </a:lnTo>
                  <a:lnTo>
                    <a:pt x="225" y="504"/>
                  </a:lnTo>
                  <a:lnTo>
                    <a:pt x="224" y="504"/>
                  </a:lnTo>
                  <a:lnTo>
                    <a:pt x="224" y="503"/>
                  </a:lnTo>
                  <a:lnTo>
                    <a:pt x="224" y="504"/>
                  </a:lnTo>
                  <a:lnTo>
                    <a:pt x="223" y="504"/>
                  </a:lnTo>
                  <a:lnTo>
                    <a:pt x="222" y="505"/>
                  </a:lnTo>
                  <a:lnTo>
                    <a:pt x="222" y="505"/>
                  </a:lnTo>
                  <a:lnTo>
                    <a:pt x="221" y="505"/>
                  </a:lnTo>
                  <a:lnTo>
                    <a:pt x="221" y="506"/>
                  </a:lnTo>
                  <a:lnTo>
                    <a:pt x="221" y="507"/>
                  </a:lnTo>
                  <a:lnTo>
                    <a:pt x="221" y="507"/>
                  </a:lnTo>
                  <a:lnTo>
                    <a:pt x="221" y="506"/>
                  </a:lnTo>
                  <a:lnTo>
                    <a:pt x="221" y="506"/>
                  </a:lnTo>
                  <a:lnTo>
                    <a:pt x="221" y="505"/>
                  </a:lnTo>
                  <a:lnTo>
                    <a:pt x="221" y="504"/>
                  </a:lnTo>
                  <a:lnTo>
                    <a:pt x="221" y="504"/>
                  </a:lnTo>
                  <a:lnTo>
                    <a:pt x="220" y="504"/>
                  </a:lnTo>
                  <a:lnTo>
                    <a:pt x="220" y="503"/>
                  </a:lnTo>
                  <a:lnTo>
                    <a:pt x="220" y="502"/>
                  </a:lnTo>
                  <a:lnTo>
                    <a:pt x="220" y="502"/>
                  </a:lnTo>
                  <a:lnTo>
                    <a:pt x="220" y="502"/>
                  </a:lnTo>
                  <a:lnTo>
                    <a:pt x="220" y="503"/>
                  </a:lnTo>
                  <a:lnTo>
                    <a:pt x="219" y="503"/>
                  </a:lnTo>
                  <a:lnTo>
                    <a:pt x="218" y="502"/>
                  </a:lnTo>
                  <a:lnTo>
                    <a:pt x="217" y="502"/>
                  </a:lnTo>
                  <a:lnTo>
                    <a:pt x="217" y="502"/>
                  </a:lnTo>
                  <a:lnTo>
                    <a:pt x="217" y="502"/>
                  </a:lnTo>
                  <a:lnTo>
                    <a:pt x="217" y="502"/>
                  </a:lnTo>
                  <a:lnTo>
                    <a:pt x="217" y="502"/>
                  </a:lnTo>
                  <a:lnTo>
                    <a:pt x="216" y="502"/>
                  </a:lnTo>
                  <a:lnTo>
                    <a:pt x="216" y="502"/>
                  </a:lnTo>
                  <a:lnTo>
                    <a:pt x="217" y="502"/>
                  </a:lnTo>
                  <a:lnTo>
                    <a:pt x="217" y="502"/>
                  </a:lnTo>
                  <a:lnTo>
                    <a:pt x="217" y="502"/>
                  </a:lnTo>
                  <a:lnTo>
                    <a:pt x="217" y="502"/>
                  </a:lnTo>
                  <a:lnTo>
                    <a:pt x="218" y="502"/>
                  </a:lnTo>
                  <a:lnTo>
                    <a:pt x="218" y="503"/>
                  </a:lnTo>
                  <a:lnTo>
                    <a:pt x="218" y="504"/>
                  </a:lnTo>
                  <a:lnTo>
                    <a:pt x="219" y="505"/>
                  </a:lnTo>
                  <a:lnTo>
                    <a:pt x="220" y="505"/>
                  </a:lnTo>
                  <a:lnTo>
                    <a:pt x="220" y="505"/>
                  </a:lnTo>
                  <a:lnTo>
                    <a:pt x="221" y="506"/>
                  </a:lnTo>
                  <a:lnTo>
                    <a:pt x="221" y="507"/>
                  </a:lnTo>
                  <a:lnTo>
                    <a:pt x="221" y="507"/>
                  </a:lnTo>
                  <a:lnTo>
                    <a:pt x="222" y="509"/>
                  </a:lnTo>
                  <a:lnTo>
                    <a:pt x="221" y="510"/>
                  </a:lnTo>
                  <a:lnTo>
                    <a:pt x="221" y="510"/>
                  </a:lnTo>
                  <a:lnTo>
                    <a:pt x="220" y="510"/>
                  </a:lnTo>
                  <a:lnTo>
                    <a:pt x="219" y="509"/>
                  </a:lnTo>
                  <a:lnTo>
                    <a:pt x="219" y="509"/>
                  </a:lnTo>
                  <a:lnTo>
                    <a:pt x="219" y="510"/>
                  </a:lnTo>
                  <a:lnTo>
                    <a:pt x="219" y="510"/>
                  </a:lnTo>
                  <a:lnTo>
                    <a:pt x="219" y="510"/>
                  </a:lnTo>
                  <a:lnTo>
                    <a:pt x="220" y="511"/>
                  </a:lnTo>
                  <a:lnTo>
                    <a:pt x="221" y="511"/>
                  </a:lnTo>
                  <a:lnTo>
                    <a:pt x="221" y="511"/>
                  </a:lnTo>
                  <a:lnTo>
                    <a:pt x="222" y="511"/>
                  </a:lnTo>
                  <a:lnTo>
                    <a:pt x="222" y="511"/>
                  </a:lnTo>
                  <a:lnTo>
                    <a:pt x="223" y="511"/>
                  </a:lnTo>
                  <a:lnTo>
                    <a:pt x="223" y="511"/>
                  </a:lnTo>
                  <a:lnTo>
                    <a:pt x="223" y="512"/>
                  </a:lnTo>
                  <a:lnTo>
                    <a:pt x="223" y="512"/>
                  </a:lnTo>
                  <a:lnTo>
                    <a:pt x="222" y="514"/>
                  </a:lnTo>
                  <a:lnTo>
                    <a:pt x="222" y="515"/>
                  </a:lnTo>
                  <a:lnTo>
                    <a:pt x="221" y="515"/>
                  </a:lnTo>
                  <a:lnTo>
                    <a:pt x="221" y="515"/>
                  </a:lnTo>
                  <a:lnTo>
                    <a:pt x="219" y="515"/>
                  </a:lnTo>
                  <a:lnTo>
                    <a:pt x="219" y="514"/>
                  </a:lnTo>
                  <a:lnTo>
                    <a:pt x="218" y="513"/>
                  </a:lnTo>
                  <a:lnTo>
                    <a:pt x="218" y="513"/>
                  </a:lnTo>
                  <a:lnTo>
                    <a:pt x="218" y="514"/>
                  </a:lnTo>
                  <a:lnTo>
                    <a:pt x="217" y="514"/>
                  </a:lnTo>
                  <a:lnTo>
                    <a:pt x="217" y="513"/>
                  </a:lnTo>
                  <a:lnTo>
                    <a:pt x="217" y="513"/>
                  </a:lnTo>
                  <a:lnTo>
                    <a:pt x="217" y="513"/>
                  </a:lnTo>
                  <a:lnTo>
                    <a:pt x="216" y="513"/>
                  </a:lnTo>
                  <a:lnTo>
                    <a:pt x="216" y="513"/>
                  </a:lnTo>
                  <a:lnTo>
                    <a:pt x="215" y="513"/>
                  </a:lnTo>
                  <a:lnTo>
                    <a:pt x="216" y="513"/>
                  </a:lnTo>
                  <a:lnTo>
                    <a:pt x="217" y="514"/>
                  </a:lnTo>
                  <a:lnTo>
                    <a:pt x="217" y="514"/>
                  </a:lnTo>
                  <a:lnTo>
                    <a:pt x="217" y="514"/>
                  </a:lnTo>
                  <a:lnTo>
                    <a:pt x="217" y="514"/>
                  </a:lnTo>
                  <a:lnTo>
                    <a:pt x="217" y="514"/>
                  </a:lnTo>
                  <a:lnTo>
                    <a:pt x="218" y="514"/>
                  </a:lnTo>
                  <a:lnTo>
                    <a:pt x="218" y="515"/>
                  </a:lnTo>
                  <a:lnTo>
                    <a:pt x="219" y="515"/>
                  </a:lnTo>
                  <a:lnTo>
                    <a:pt x="220" y="516"/>
                  </a:lnTo>
                  <a:lnTo>
                    <a:pt x="220" y="517"/>
                  </a:lnTo>
                  <a:lnTo>
                    <a:pt x="221" y="517"/>
                  </a:lnTo>
                  <a:lnTo>
                    <a:pt x="221" y="516"/>
                  </a:lnTo>
                  <a:lnTo>
                    <a:pt x="221" y="516"/>
                  </a:lnTo>
                  <a:lnTo>
                    <a:pt x="221" y="516"/>
                  </a:lnTo>
                  <a:lnTo>
                    <a:pt x="221" y="516"/>
                  </a:lnTo>
                  <a:lnTo>
                    <a:pt x="222" y="517"/>
                  </a:lnTo>
                  <a:lnTo>
                    <a:pt x="222" y="516"/>
                  </a:lnTo>
                  <a:lnTo>
                    <a:pt x="222" y="516"/>
                  </a:lnTo>
                  <a:lnTo>
                    <a:pt x="222" y="517"/>
                  </a:lnTo>
                  <a:lnTo>
                    <a:pt x="223" y="517"/>
                  </a:lnTo>
                  <a:lnTo>
                    <a:pt x="224" y="519"/>
                  </a:lnTo>
                  <a:lnTo>
                    <a:pt x="224" y="519"/>
                  </a:lnTo>
                  <a:lnTo>
                    <a:pt x="224" y="520"/>
                  </a:lnTo>
                  <a:lnTo>
                    <a:pt x="223" y="520"/>
                  </a:lnTo>
                  <a:lnTo>
                    <a:pt x="222" y="519"/>
                  </a:lnTo>
                  <a:lnTo>
                    <a:pt x="222" y="519"/>
                  </a:lnTo>
                  <a:lnTo>
                    <a:pt x="221" y="518"/>
                  </a:lnTo>
                  <a:lnTo>
                    <a:pt x="221" y="519"/>
                  </a:lnTo>
                  <a:lnTo>
                    <a:pt x="221" y="519"/>
                  </a:lnTo>
                  <a:lnTo>
                    <a:pt x="220" y="519"/>
                  </a:lnTo>
                  <a:lnTo>
                    <a:pt x="219" y="520"/>
                  </a:lnTo>
                  <a:lnTo>
                    <a:pt x="220" y="520"/>
                  </a:lnTo>
                  <a:lnTo>
                    <a:pt x="219" y="520"/>
                  </a:lnTo>
                  <a:lnTo>
                    <a:pt x="219" y="520"/>
                  </a:lnTo>
                  <a:lnTo>
                    <a:pt x="218" y="520"/>
                  </a:lnTo>
                  <a:lnTo>
                    <a:pt x="218" y="520"/>
                  </a:lnTo>
                  <a:lnTo>
                    <a:pt x="218" y="520"/>
                  </a:lnTo>
                  <a:lnTo>
                    <a:pt x="217" y="520"/>
                  </a:lnTo>
                  <a:lnTo>
                    <a:pt x="217" y="520"/>
                  </a:lnTo>
                  <a:lnTo>
                    <a:pt x="218" y="520"/>
                  </a:lnTo>
                  <a:lnTo>
                    <a:pt x="218" y="521"/>
                  </a:lnTo>
                  <a:lnTo>
                    <a:pt x="218" y="521"/>
                  </a:lnTo>
                  <a:lnTo>
                    <a:pt x="219" y="521"/>
                  </a:lnTo>
                  <a:lnTo>
                    <a:pt x="219" y="522"/>
                  </a:lnTo>
                  <a:lnTo>
                    <a:pt x="217" y="523"/>
                  </a:lnTo>
                  <a:lnTo>
                    <a:pt x="217" y="524"/>
                  </a:lnTo>
                  <a:lnTo>
                    <a:pt x="217" y="524"/>
                  </a:lnTo>
                  <a:lnTo>
                    <a:pt x="216" y="524"/>
                  </a:lnTo>
                  <a:lnTo>
                    <a:pt x="215" y="524"/>
                  </a:lnTo>
                  <a:lnTo>
                    <a:pt x="215" y="524"/>
                  </a:lnTo>
                  <a:lnTo>
                    <a:pt x="216" y="524"/>
                  </a:lnTo>
                  <a:lnTo>
                    <a:pt x="216" y="525"/>
                  </a:lnTo>
                  <a:lnTo>
                    <a:pt x="216" y="526"/>
                  </a:lnTo>
                  <a:lnTo>
                    <a:pt x="216" y="527"/>
                  </a:lnTo>
                  <a:lnTo>
                    <a:pt x="216" y="528"/>
                  </a:lnTo>
                  <a:lnTo>
                    <a:pt x="217" y="528"/>
                  </a:lnTo>
                  <a:lnTo>
                    <a:pt x="217" y="528"/>
                  </a:lnTo>
                  <a:lnTo>
                    <a:pt x="217" y="528"/>
                  </a:lnTo>
                  <a:lnTo>
                    <a:pt x="217" y="528"/>
                  </a:lnTo>
                  <a:lnTo>
                    <a:pt x="217" y="529"/>
                  </a:lnTo>
                  <a:lnTo>
                    <a:pt x="217" y="529"/>
                  </a:lnTo>
                  <a:lnTo>
                    <a:pt x="217" y="529"/>
                  </a:lnTo>
                  <a:lnTo>
                    <a:pt x="216" y="530"/>
                  </a:lnTo>
                  <a:lnTo>
                    <a:pt x="215" y="530"/>
                  </a:lnTo>
                  <a:lnTo>
                    <a:pt x="215" y="530"/>
                  </a:lnTo>
                  <a:lnTo>
                    <a:pt x="214" y="531"/>
                  </a:lnTo>
                  <a:lnTo>
                    <a:pt x="213" y="531"/>
                  </a:lnTo>
                  <a:lnTo>
                    <a:pt x="213" y="530"/>
                  </a:lnTo>
                  <a:lnTo>
                    <a:pt x="213" y="530"/>
                  </a:lnTo>
                  <a:lnTo>
                    <a:pt x="213" y="530"/>
                  </a:lnTo>
                  <a:lnTo>
                    <a:pt x="213" y="530"/>
                  </a:lnTo>
                  <a:lnTo>
                    <a:pt x="213" y="530"/>
                  </a:lnTo>
                  <a:lnTo>
                    <a:pt x="213" y="530"/>
                  </a:lnTo>
                  <a:lnTo>
                    <a:pt x="212" y="530"/>
                  </a:lnTo>
                  <a:lnTo>
                    <a:pt x="212" y="530"/>
                  </a:lnTo>
                  <a:lnTo>
                    <a:pt x="212" y="530"/>
                  </a:lnTo>
                  <a:lnTo>
                    <a:pt x="211" y="530"/>
                  </a:lnTo>
                  <a:lnTo>
                    <a:pt x="211" y="531"/>
                  </a:lnTo>
                  <a:lnTo>
                    <a:pt x="210" y="531"/>
                  </a:lnTo>
                  <a:lnTo>
                    <a:pt x="210" y="531"/>
                  </a:lnTo>
                  <a:lnTo>
                    <a:pt x="209" y="531"/>
                  </a:lnTo>
                  <a:lnTo>
                    <a:pt x="208" y="531"/>
                  </a:lnTo>
                  <a:lnTo>
                    <a:pt x="208" y="531"/>
                  </a:lnTo>
                  <a:lnTo>
                    <a:pt x="208" y="531"/>
                  </a:lnTo>
                  <a:lnTo>
                    <a:pt x="208" y="530"/>
                  </a:lnTo>
                  <a:lnTo>
                    <a:pt x="208" y="530"/>
                  </a:lnTo>
                  <a:lnTo>
                    <a:pt x="208" y="530"/>
                  </a:lnTo>
                  <a:lnTo>
                    <a:pt x="208" y="529"/>
                  </a:lnTo>
                  <a:lnTo>
                    <a:pt x="208" y="528"/>
                  </a:lnTo>
                  <a:lnTo>
                    <a:pt x="208" y="528"/>
                  </a:lnTo>
                  <a:lnTo>
                    <a:pt x="208" y="528"/>
                  </a:lnTo>
                  <a:lnTo>
                    <a:pt x="208" y="528"/>
                  </a:lnTo>
                  <a:lnTo>
                    <a:pt x="208" y="529"/>
                  </a:lnTo>
                  <a:lnTo>
                    <a:pt x="208" y="530"/>
                  </a:lnTo>
                  <a:lnTo>
                    <a:pt x="208" y="530"/>
                  </a:lnTo>
                  <a:lnTo>
                    <a:pt x="207" y="532"/>
                  </a:lnTo>
                  <a:lnTo>
                    <a:pt x="206" y="532"/>
                  </a:lnTo>
                  <a:lnTo>
                    <a:pt x="206" y="531"/>
                  </a:lnTo>
                  <a:lnTo>
                    <a:pt x="205" y="531"/>
                  </a:lnTo>
                  <a:lnTo>
                    <a:pt x="205" y="532"/>
                  </a:lnTo>
                  <a:lnTo>
                    <a:pt x="205" y="532"/>
                  </a:lnTo>
                  <a:lnTo>
                    <a:pt x="204" y="532"/>
                  </a:lnTo>
                  <a:lnTo>
                    <a:pt x="204" y="531"/>
                  </a:lnTo>
                  <a:lnTo>
                    <a:pt x="204" y="531"/>
                  </a:lnTo>
                  <a:lnTo>
                    <a:pt x="204" y="531"/>
                  </a:lnTo>
                  <a:lnTo>
                    <a:pt x="204" y="530"/>
                  </a:lnTo>
                  <a:lnTo>
                    <a:pt x="204" y="530"/>
                  </a:lnTo>
                  <a:lnTo>
                    <a:pt x="204" y="530"/>
                  </a:lnTo>
                  <a:lnTo>
                    <a:pt x="204" y="531"/>
                  </a:lnTo>
                  <a:lnTo>
                    <a:pt x="204" y="532"/>
                  </a:lnTo>
                  <a:lnTo>
                    <a:pt x="204" y="532"/>
                  </a:lnTo>
                  <a:lnTo>
                    <a:pt x="204" y="532"/>
                  </a:lnTo>
                  <a:lnTo>
                    <a:pt x="204" y="533"/>
                  </a:lnTo>
                  <a:lnTo>
                    <a:pt x="204" y="533"/>
                  </a:lnTo>
                  <a:lnTo>
                    <a:pt x="204" y="533"/>
                  </a:lnTo>
                  <a:lnTo>
                    <a:pt x="204" y="533"/>
                  </a:lnTo>
                  <a:lnTo>
                    <a:pt x="202" y="533"/>
                  </a:lnTo>
                  <a:lnTo>
                    <a:pt x="201" y="533"/>
                  </a:lnTo>
                  <a:lnTo>
                    <a:pt x="200" y="533"/>
                  </a:lnTo>
                  <a:lnTo>
                    <a:pt x="200" y="533"/>
                  </a:lnTo>
                  <a:lnTo>
                    <a:pt x="199" y="533"/>
                  </a:lnTo>
                  <a:lnTo>
                    <a:pt x="199" y="533"/>
                  </a:lnTo>
                  <a:lnTo>
                    <a:pt x="199" y="533"/>
                  </a:lnTo>
                  <a:lnTo>
                    <a:pt x="200" y="534"/>
                  </a:lnTo>
                  <a:lnTo>
                    <a:pt x="199" y="535"/>
                  </a:lnTo>
                  <a:lnTo>
                    <a:pt x="200" y="535"/>
                  </a:lnTo>
                  <a:lnTo>
                    <a:pt x="200" y="534"/>
                  </a:lnTo>
                  <a:lnTo>
                    <a:pt x="201" y="533"/>
                  </a:lnTo>
                  <a:lnTo>
                    <a:pt x="201" y="533"/>
                  </a:lnTo>
                  <a:lnTo>
                    <a:pt x="202" y="533"/>
                  </a:lnTo>
                  <a:lnTo>
                    <a:pt x="203" y="533"/>
                  </a:lnTo>
                  <a:lnTo>
                    <a:pt x="204" y="533"/>
                  </a:lnTo>
                  <a:lnTo>
                    <a:pt x="204" y="533"/>
                  </a:lnTo>
                  <a:lnTo>
                    <a:pt x="205" y="533"/>
                  </a:lnTo>
                  <a:lnTo>
                    <a:pt x="205" y="533"/>
                  </a:lnTo>
                  <a:lnTo>
                    <a:pt x="206" y="533"/>
                  </a:lnTo>
                  <a:lnTo>
                    <a:pt x="206" y="533"/>
                  </a:lnTo>
                  <a:lnTo>
                    <a:pt x="208" y="532"/>
                  </a:lnTo>
                  <a:lnTo>
                    <a:pt x="208" y="532"/>
                  </a:lnTo>
                  <a:lnTo>
                    <a:pt x="208" y="532"/>
                  </a:lnTo>
                  <a:lnTo>
                    <a:pt x="208" y="532"/>
                  </a:lnTo>
                  <a:lnTo>
                    <a:pt x="209" y="532"/>
                  </a:lnTo>
                  <a:lnTo>
                    <a:pt x="208" y="533"/>
                  </a:lnTo>
                  <a:lnTo>
                    <a:pt x="208" y="533"/>
                  </a:lnTo>
                  <a:lnTo>
                    <a:pt x="210" y="532"/>
                  </a:lnTo>
                  <a:lnTo>
                    <a:pt x="212" y="532"/>
                  </a:lnTo>
                  <a:lnTo>
                    <a:pt x="213" y="533"/>
                  </a:lnTo>
                  <a:lnTo>
                    <a:pt x="213" y="532"/>
                  </a:lnTo>
                  <a:lnTo>
                    <a:pt x="214" y="533"/>
                  </a:lnTo>
                  <a:lnTo>
                    <a:pt x="215" y="533"/>
                  </a:lnTo>
                  <a:lnTo>
                    <a:pt x="216" y="533"/>
                  </a:lnTo>
                  <a:lnTo>
                    <a:pt x="216" y="534"/>
                  </a:lnTo>
                  <a:lnTo>
                    <a:pt x="215" y="534"/>
                  </a:lnTo>
                  <a:lnTo>
                    <a:pt x="214" y="533"/>
                  </a:lnTo>
                  <a:lnTo>
                    <a:pt x="214" y="534"/>
                  </a:lnTo>
                  <a:lnTo>
                    <a:pt x="213" y="534"/>
                  </a:lnTo>
                  <a:lnTo>
                    <a:pt x="213" y="535"/>
                  </a:lnTo>
                  <a:lnTo>
                    <a:pt x="213" y="534"/>
                  </a:lnTo>
                  <a:lnTo>
                    <a:pt x="214" y="534"/>
                  </a:lnTo>
                  <a:lnTo>
                    <a:pt x="214" y="534"/>
                  </a:lnTo>
                  <a:lnTo>
                    <a:pt x="215" y="534"/>
                  </a:lnTo>
                  <a:lnTo>
                    <a:pt x="217" y="534"/>
                  </a:lnTo>
                  <a:lnTo>
                    <a:pt x="217" y="535"/>
                  </a:lnTo>
                  <a:lnTo>
                    <a:pt x="217" y="535"/>
                  </a:lnTo>
                  <a:lnTo>
                    <a:pt x="217" y="535"/>
                  </a:lnTo>
                  <a:lnTo>
                    <a:pt x="217" y="535"/>
                  </a:lnTo>
                  <a:lnTo>
                    <a:pt x="218" y="534"/>
                  </a:lnTo>
                  <a:lnTo>
                    <a:pt x="218" y="534"/>
                  </a:lnTo>
                  <a:lnTo>
                    <a:pt x="218" y="535"/>
                  </a:lnTo>
                  <a:lnTo>
                    <a:pt x="218" y="535"/>
                  </a:lnTo>
                  <a:lnTo>
                    <a:pt x="218" y="536"/>
                  </a:lnTo>
                  <a:lnTo>
                    <a:pt x="218" y="536"/>
                  </a:lnTo>
                  <a:lnTo>
                    <a:pt x="218" y="537"/>
                  </a:lnTo>
                  <a:lnTo>
                    <a:pt x="218" y="537"/>
                  </a:lnTo>
                  <a:lnTo>
                    <a:pt x="218" y="537"/>
                  </a:lnTo>
                  <a:lnTo>
                    <a:pt x="218" y="538"/>
                  </a:lnTo>
                  <a:lnTo>
                    <a:pt x="218" y="538"/>
                  </a:lnTo>
                  <a:lnTo>
                    <a:pt x="218" y="539"/>
                  </a:lnTo>
                  <a:lnTo>
                    <a:pt x="220" y="539"/>
                  </a:lnTo>
                  <a:lnTo>
                    <a:pt x="220" y="540"/>
                  </a:lnTo>
                  <a:lnTo>
                    <a:pt x="220" y="540"/>
                  </a:lnTo>
                  <a:lnTo>
                    <a:pt x="221" y="541"/>
                  </a:lnTo>
                  <a:lnTo>
                    <a:pt x="221" y="541"/>
                  </a:lnTo>
                  <a:lnTo>
                    <a:pt x="221" y="541"/>
                  </a:lnTo>
                  <a:lnTo>
                    <a:pt x="221" y="541"/>
                  </a:lnTo>
                  <a:lnTo>
                    <a:pt x="221" y="542"/>
                  </a:lnTo>
                  <a:lnTo>
                    <a:pt x="221" y="542"/>
                  </a:lnTo>
                  <a:lnTo>
                    <a:pt x="221" y="542"/>
                  </a:lnTo>
                  <a:lnTo>
                    <a:pt x="222" y="543"/>
                  </a:lnTo>
                  <a:lnTo>
                    <a:pt x="221" y="543"/>
                  </a:lnTo>
                  <a:lnTo>
                    <a:pt x="221" y="543"/>
                  </a:lnTo>
                  <a:lnTo>
                    <a:pt x="221" y="544"/>
                  </a:lnTo>
                  <a:lnTo>
                    <a:pt x="221" y="544"/>
                  </a:lnTo>
                  <a:lnTo>
                    <a:pt x="220" y="544"/>
                  </a:lnTo>
                  <a:lnTo>
                    <a:pt x="220" y="546"/>
                  </a:lnTo>
                  <a:lnTo>
                    <a:pt x="220" y="546"/>
                  </a:lnTo>
                  <a:lnTo>
                    <a:pt x="220" y="547"/>
                  </a:lnTo>
                  <a:lnTo>
                    <a:pt x="220" y="547"/>
                  </a:lnTo>
                  <a:lnTo>
                    <a:pt x="220" y="547"/>
                  </a:lnTo>
                  <a:lnTo>
                    <a:pt x="220" y="548"/>
                  </a:lnTo>
                  <a:lnTo>
                    <a:pt x="218" y="548"/>
                  </a:lnTo>
                  <a:lnTo>
                    <a:pt x="218" y="548"/>
                  </a:lnTo>
                  <a:lnTo>
                    <a:pt x="217" y="549"/>
                  </a:lnTo>
                  <a:lnTo>
                    <a:pt x="217" y="549"/>
                  </a:lnTo>
                  <a:lnTo>
                    <a:pt x="216" y="549"/>
                  </a:lnTo>
                  <a:lnTo>
                    <a:pt x="216" y="549"/>
                  </a:lnTo>
                  <a:lnTo>
                    <a:pt x="216" y="549"/>
                  </a:lnTo>
                  <a:lnTo>
                    <a:pt x="215" y="550"/>
                  </a:lnTo>
                  <a:lnTo>
                    <a:pt x="215" y="550"/>
                  </a:lnTo>
                  <a:lnTo>
                    <a:pt x="216" y="550"/>
                  </a:lnTo>
                  <a:lnTo>
                    <a:pt x="216" y="551"/>
                  </a:lnTo>
                  <a:lnTo>
                    <a:pt x="215" y="551"/>
                  </a:lnTo>
                  <a:lnTo>
                    <a:pt x="215" y="551"/>
                  </a:lnTo>
                  <a:lnTo>
                    <a:pt x="216" y="552"/>
                  </a:lnTo>
                  <a:lnTo>
                    <a:pt x="216" y="552"/>
                  </a:lnTo>
                  <a:lnTo>
                    <a:pt x="216" y="553"/>
                  </a:lnTo>
                  <a:lnTo>
                    <a:pt x="216" y="553"/>
                  </a:lnTo>
                  <a:lnTo>
                    <a:pt x="215" y="553"/>
                  </a:lnTo>
                  <a:lnTo>
                    <a:pt x="215" y="553"/>
                  </a:lnTo>
                  <a:lnTo>
                    <a:pt x="215" y="553"/>
                  </a:lnTo>
                  <a:lnTo>
                    <a:pt x="215" y="554"/>
                  </a:lnTo>
                  <a:lnTo>
                    <a:pt x="215" y="554"/>
                  </a:lnTo>
                  <a:lnTo>
                    <a:pt x="215" y="554"/>
                  </a:lnTo>
                  <a:lnTo>
                    <a:pt x="215" y="554"/>
                  </a:lnTo>
                  <a:lnTo>
                    <a:pt x="215" y="554"/>
                  </a:lnTo>
                  <a:lnTo>
                    <a:pt x="215" y="554"/>
                  </a:lnTo>
                  <a:lnTo>
                    <a:pt x="215" y="554"/>
                  </a:lnTo>
                  <a:lnTo>
                    <a:pt x="215" y="555"/>
                  </a:lnTo>
                  <a:lnTo>
                    <a:pt x="214" y="555"/>
                  </a:lnTo>
                  <a:lnTo>
                    <a:pt x="213" y="555"/>
                  </a:lnTo>
                  <a:lnTo>
                    <a:pt x="213" y="556"/>
                  </a:lnTo>
                  <a:lnTo>
                    <a:pt x="213" y="556"/>
                  </a:lnTo>
                  <a:lnTo>
                    <a:pt x="212" y="555"/>
                  </a:lnTo>
                  <a:lnTo>
                    <a:pt x="211" y="555"/>
                  </a:lnTo>
                  <a:lnTo>
                    <a:pt x="211" y="554"/>
                  </a:lnTo>
                  <a:lnTo>
                    <a:pt x="211" y="554"/>
                  </a:lnTo>
                  <a:lnTo>
                    <a:pt x="210" y="554"/>
                  </a:lnTo>
                  <a:lnTo>
                    <a:pt x="210" y="554"/>
                  </a:lnTo>
                  <a:lnTo>
                    <a:pt x="210" y="554"/>
                  </a:lnTo>
                  <a:lnTo>
                    <a:pt x="209" y="554"/>
                  </a:lnTo>
                  <a:lnTo>
                    <a:pt x="209" y="555"/>
                  </a:lnTo>
                  <a:lnTo>
                    <a:pt x="208" y="555"/>
                  </a:lnTo>
                  <a:lnTo>
                    <a:pt x="208" y="554"/>
                  </a:lnTo>
                  <a:lnTo>
                    <a:pt x="207" y="554"/>
                  </a:lnTo>
                  <a:lnTo>
                    <a:pt x="206" y="555"/>
                  </a:lnTo>
                  <a:lnTo>
                    <a:pt x="205" y="555"/>
                  </a:lnTo>
                  <a:lnTo>
                    <a:pt x="205" y="554"/>
                  </a:lnTo>
                  <a:lnTo>
                    <a:pt x="204" y="555"/>
                  </a:lnTo>
                  <a:lnTo>
                    <a:pt x="205" y="555"/>
                  </a:lnTo>
                  <a:lnTo>
                    <a:pt x="205" y="555"/>
                  </a:lnTo>
                  <a:lnTo>
                    <a:pt x="205" y="555"/>
                  </a:lnTo>
                  <a:lnTo>
                    <a:pt x="204" y="555"/>
                  </a:lnTo>
                  <a:lnTo>
                    <a:pt x="204" y="555"/>
                  </a:lnTo>
                  <a:lnTo>
                    <a:pt x="204" y="555"/>
                  </a:lnTo>
                  <a:lnTo>
                    <a:pt x="204" y="555"/>
                  </a:lnTo>
                  <a:lnTo>
                    <a:pt x="204" y="555"/>
                  </a:lnTo>
                  <a:lnTo>
                    <a:pt x="204" y="556"/>
                  </a:lnTo>
                  <a:lnTo>
                    <a:pt x="204" y="556"/>
                  </a:lnTo>
                  <a:lnTo>
                    <a:pt x="203" y="556"/>
                  </a:lnTo>
                  <a:lnTo>
                    <a:pt x="204" y="557"/>
                  </a:lnTo>
                  <a:lnTo>
                    <a:pt x="203" y="557"/>
                  </a:lnTo>
                  <a:lnTo>
                    <a:pt x="203" y="557"/>
                  </a:lnTo>
                  <a:lnTo>
                    <a:pt x="203" y="559"/>
                  </a:lnTo>
                  <a:lnTo>
                    <a:pt x="202" y="560"/>
                  </a:lnTo>
                  <a:lnTo>
                    <a:pt x="201" y="560"/>
                  </a:lnTo>
                  <a:lnTo>
                    <a:pt x="201" y="562"/>
                  </a:lnTo>
                  <a:lnTo>
                    <a:pt x="201" y="562"/>
                  </a:lnTo>
                  <a:lnTo>
                    <a:pt x="200" y="562"/>
                  </a:lnTo>
                  <a:lnTo>
                    <a:pt x="200" y="563"/>
                  </a:lnTo>
                  <a:lnTo>
                    <a:pt x="200" y="563"/>
                  </a:lnTo>
                  <a:lnTo>
                    <a:pt x="200" y="564"/>
                  </a:lnTo>
                  <a:lnTo>
                    <a:pt x="200" y="564"/>
                  </a:lnTo>
                  <a:lnTo>
                    <a:pt x="200" y="565"/>
                  </a:lnTo>
                  <a:lnTo>
                    <a:pt x="201" y="565"/>
                  </a:lnTo>
                  <a:lnTo>
                    <a:pt x="200" y="566"/>
                  </a:lnTo>
                  <a:lnTo>
                    <a:pt x="200" y="567"/>
                  </a:lnTo>
                  <a:lnTo>
                    <a:pt x="200" y="567"/>
                  </a:lnTo>
                  <a:lnTo>
                    <a:pt x="200" y="567"/>
                  </a:lnTo>
                  <a:lnTo>
                    <a:pt x="199" y="566"/>
                  </a:lnTo>
                  <a:lnTo>
                    <a:pt x="199" y="566"/>
                  </a:lnTo>
                  <a:lnTo>
                    <a:pt x="198" y="567"/>
                  </a:lnTo>
                  <a:lnTo>
                    <a:pt x="199" y="567"/>
                  </a:lnTo>
                  <a:lnTo>
                    <a:pt x="198" y="567"/>
                  </a:lnTo>
                  <a:lnTo>
                    <a:pt x="197" y="567"/>
                  </a:lnTo>
                  <a:lnTo>
                    <a:pt x="197" y="567"/>
                  </a:lnTo>
                  <a:lnTo>
                    <a:pt x="197" y="567"/>
                  </a:lnTo>
                  <a:lnTo>
                    <a:pt x="196" y="567"/>
                  </a:lnTo>
                  <a:lnTo>
                    <a:pt x="196" y="567"/>
                  </a:lnTo>
                  <a:lnTo>
                    <a:pt x="195" y="567"/>
                  </a:lnTo>
                  <a:lnTo>
                    <a:pt x="195" y="567"/>
                  </a:lnTo>
                  <a:lnTo>
                    <a:pt x="195" y="567"/>
                  </a:lnTo>
                  <a:lnTo>
                    <a:pt x="195" y="567"/>
                  </a:lnTo>
                  <a:lnTo>
                    <a:pt x="195" y="568"/>
                  </a:lnTo>
                  <a:lnTo>
                    <a:pt x="195" y="568"/>
                  </a:lnTo>
                  <a:lnTo>
                    <a:pt x="195" y="568"/>
                  </a:lnTo>
                  <a:lnTo>
                    <a:pt x="195" y="567"/>
                  </a:lnTo>
                  <a:lnTo>
                    <a:pt x="195" y="567"/>
                  </a:lnTo>
                  <a:lnTo>
                    <a:pt x="195" y="566"/>
                  </a:lnTo>
                  <a:lnTo>
                    <a:pt x="195" y="566"/>
                  </a:lnTo>
                  <a:lnTo>
                    <a:pt x="195" y="566"/>
                  </a:lnTo>
                  <a:lnTo>
                    <a:pt x="195" y="565"/>
                  </a:lnTo>
                  <a:lnTo>
                    <a:pt x="195" y="565"/>
                  </a:lnTo>
                  <a:lnTo>
                    <a:pt x="195" y="564"/>
                  </a:lnTo>
                  <a:lnTo>
                    <a:pt x="195" y="564"/>
                  </a:lnTo>
                  <a:lnTo>
                    <a:pt x="193" y="564"/>
                  </a:lnTo>
                  <a:lnTo>
                    <a:pt x="193" y="564"/>
                  </a:lnTo>
                  <a:lnTo>
                    <a:pt x="193" y="564"/>
                  </a:lnTo>
                  <a:lnTo>
                    <a:pt x="193" y="563"/>
                  </a:lnTo>
                  <a:lnTo>
                    <a:pt x="193" y="564"/>
                  </a:lnTo>
                  <a:lnTo>
                    <a:pt x="192" y="564"/>
                  </a:lnTo>
                  <a:lnTo>
                    <a:pt x="192" y="564"/>
                  </a:lnTo>
                  <a:lnTo>
                    <a:pt x="192" y="563"/>
                  </a:lnTo>
                  <a:lnTo>
                    <a:pt x="192" y="563"/>
                  </a:lnTo>
                  <a:lnTo>
                    <a:pt x="192" y="563"/>
                  </a:lnTo>
                  <a:lnTo>
                    <a:pt x="191" y="563"/>
                  </a:lnTo>
                  <a:lnTo>
                    <a:pt x="191" y="563"/>
                  </a:lnTo>
                  <a:lnTo>
                    <a:pt x="191" y="563"/>
                  </a:lnTo>
                  <a:lnTo>
                    <a:pt x="190" y="563"/>
                  </a:lnTo>
                  <a:lnTo>
                    <a:pt x="190" y="563"/>
                  </a:lnTo>
                  <a:lnTo>
                    <a:pt x="190" y="563"/>
                  </a:lnTo>
                  <a:lnTo>
                    <a:pt x="190" y="562"/>
                  </a:lnTo>
                  <a:lnTo>
                    <a:pt x="190" y="562"/>
                  </a:lnTo>
                  <a:lnTo>
                    <a:pt x="190" y="561"/>
                  </a:lnTo>
                  <a:lnTo>
                    <a:pt x="190" y="561"/>
                  </a:lnTo>
                  <a:lnTo>
                    <a:pt x="190" y="561"/>
                  </a:lnTo>
                  <a:lnTo>
                    <a:pt x="189" y="560"/>
                  </a:lnTo>
                  <a:lnTo>
                    <a:pt x="188" y="560"/>
                  </a:lnTo>
                  <a:lnTo>
                    <a:pt x="188" y="559"/>
                  </a:lnTo>
                  <a:lnTo>
                    <a:pt x="189" y="559"/>
                  </a:lnTo>
                  <a:lnTo>
                    <a:pt x="188" y="558"/>
                  </a:lnTo>
                  <a:lnTo>
                    <a:pt x="188" y="558"/>
                  </a:lnTo>
                  <a:lnTo>
                    <a:pt x="187" y="557"/>
                  </a:lnTo>
                  <a:lnTo>
                    <a:pt x="187" y="556"/>
                  </a:lnTo>
                  <a:lnTo>
                    <a:pt x="187" y="556"/>
                  </a:lnTo>
                  <a:lnTo>
                    <a:pt x="187" y="555"/>
                  </a:lnTo>
                  <a:lnTo>
                    <a:pt x="187" y="555"/>
                  </a:lnTo>
                  <a:lnTo>
                    <a:pt x="187" y="554"/>
                  </a:lnTo>
                  <a:lnTo>
                    <a:pt x="187" y="554"/>
                  </a:lnTo>
                  <a:lnTo>
                    <a:pt x="188" y="554"/>
                  </a:lnTo>
                  <a:lnTo>
                    <a:pt x="188" y="553"/>
                  </a:lnTo>
                  <a:lnTo>
                    <a:pt x="188" y="553"/>
                  </a:lnTo>
                  <a:lnTo>
                    <a:pt x="187" y="553"/>
                  </a:lnTo>
                  <a:lnTo>
                    <a:pt x="188" y="553"/>
                  </a:lnTo>
                  <a:lnTo>
                    <a:pt x="188" y="552"/>
                  </a:lnTo>
                  <a:lnTo>
                    <a:pt x="188" y="552"/>
                  </a:lnTo>
                  <a:lnTo>
                    <a:pt x="188" y="552"/>
                  </a:lnTo>
                  <a:lnTo>
                    <a:pt x="188" y="551"/>
                  </a:lnTo>
                  <a:lnTo>
                    <a:pt x="188" y="551"/>
                  </a:lnTo>
                  <a:lnTo>
                    <a:pt x="188" y="551"/>
                  </a:lnTo>
                  <a:lnTo>
                    <a:pt x="187" y="550"/>
                  </a:lnTo>
                  <a:lnTo>
                    <a:pt x="187" y="550"/>
                  </a:lnTo>
                  <a:lnTo>
                    <a:pt x="187" y="550"/>
                  </a:lnTo>
                  <a:lnTo>
                    <a:pt x="187" y="550"/>
                  </a:lnTo>
                  <a:lnTo>
                    <a:pt x="187" y="549"/>
                  </a:lnTo>
                  <a:lnTo>
                    <a:pt x="187" y="549"/>
                  </a:lnTo>
                  <a:lnTo>
                    <a:pt x="187" y="548"/>
                  </a:lnTo>
                  <a:lnTo>
                    <a:pt x="187" y="548"/>
                  </a:lnTo>
                  <a:lnTo>
                    <a:pt x="187" y="547"/>
                  </a:lnTo>
                  <a:lnTo>
                    <a:pt x="186" y="547"/>
                  </a:lnTo>
                  <a:lnTo>
                    <a:pt x="186" y="546"/>
                  </a:lnTo>
                  <a:lnTo>
                    <a:pt x="184" y="546"/>
                  </a:lnTo>
                  <a:lnTo>
                    <a:pt x="184" y="546"/>
                  </a:lnTo>
                  <a:lnTo>
                    <a:pt x="184" y="546"/>
                  </a:lnTo>
                  <a:lnTo>
                    <a:pt x="184" y="546"/>
                  </a:lnTo>
                  <a:lnTo>
                    <a:pt x="185" y="544"/>
                  </a:lnTo>
                  <a:lnTo>
                    <a:pt x="185" y="544"/>
                  </a:lnTo>
                  <a:lnTo>
                    <a:pt x="185" y="543"/>
                  </a:lnTo>
                  <a:lnTo>
                    <a:pt x="185" y="543"/>
                  </a:lnTo>
                  <a:lnTo>
                    <a:pt x="185" y="542"/>
                  </a:lnTo>
                  <a:lnTo>
                    <a:pt x="184" y="542"/>
                  </a:lnTo>
                  <a:lnTo>
                    <a:pt x="184" y="541"/>
                  </a:lnTo>
                  <a:lnTo>
                    <a:pt x="182" y="540"/>
                  </a:lnTo>
                  <a:lnTo>
                    <a:pt x="182" y="539"/>
                  </a:lnTo>
                  <a:lnTo>
                    <a:pt x="184" y="539"/>
                  </a:lnTo>
                  <a:lnTo>
                    <a:pt x="184" y="538"/>
                  </a:lnTo>
                  <a:lnTo>
                    <a:pt x="184" y="538"/>
                  </a:lnTo>
                  <a:lnTo>
                    <a:pt x="183" y="538"/>
                  </a:lnTo>
                  <a:lnTo>
                    <a:pt x="182" y="538"/>
                  </a:lnTo>
                  <a:lnTo>
                    <a:pt x="182" y="537"/>
                  </a:lnTo>
                  <a:lnTo>
                    <a:pt x="183" y="537"/>
                  </a:lnTo>
                  <a:lnTo>
                    <a:pt x="183" y="536"/>
                  </a:lnTo>
                  <a:lnTo>
                    <a:pt x="183" y="536"/>
                  </a:lnTo>
                  <a:lnTo>
                    <a:pt x="184" y="535"/>
                  </a:lnTo>
                  <a:lnTo>
                    <a:pt x="183" y="535"/>
                  </a:lnTo>
                  <a:lnTo>
                    <a:pt x="182" y="535"/>
                  </a:lnTo>
                  <a:lnTo>
                    <a:pt x="182" y="536"/>
                  </a:lnTo>
                  <a:lnTo>
                    <a:pt x="182" y="537"/>
                  </a:lnTo>
                  <a:lnTo>
                    <a:pt x="182" y="537"/>
                  </a:lnTo>
                  <a:lnTo>
                    <a:pt x="182" y="538"/>
                  </a:lnTo>
                  <a:lnTo>
                    <a:pt x="182" y="538"/>
                  </a:lnTo>
                  <a:lnTo>
                    <a:pt x="180" y="537"/>
                  </a:lnTo>
                  <a:lnTo>
                    <a:pt x="180" y="537"/>
                  </a:lnTo>
                  <a:lnTo>
                    <a:pt x="179" y="537"/>
                  </a:lnTo>
                  <a:lnTo>
                    <a:pt x="179" y="537"/>
                  </a:lnTo>
                  <a:lnTo>
                    <a:pt x="178" y="536"/>
                  </a:lnTo>
                  <a:lnTo>
                    <a:pt x="178" y="536"/>
                  </a:lnTo>
                  <a:lnTo>
                    <a:pt x="178" y="536"/>
                  </a:lnTo>
                  <a:lnTo>
                    <a:pt x="177" y="535"/>
                  </a:lnTo>
                  <a:lnTo>
                    <a:pt x="177" y="535"/>
                  </a:lnTo>
                  <a:lnTo>
                    <a:pt x="177" y="534"/>
                  </a:lnTo>
                  <a:lnTo>
                    <a:pt x="175" y="533"/>
                  </a:lnTo>
                  <a:lnTo>
                    <a:pt x="173" y="533"/>
                  </a:lnTo>
                  <a:lnTo>
                    <a:pt x="173" y="533"/>
                  </a:lnTo>
                  <a:lnTo>
                    <a:pt x="172" y="533"/>
                  </a:lnTo>
                  <a:lnTo>
                    <a:pt x="171" y="534"/>
                  </a:lnTo>
                  <a:lnTo>
                    <a:pt x="170" y="534"/>
                  </a:lnTo>
                  <a:lnTo>
                    <a:pt x="170" y="533"/>
                  </a:lnTo>
                  <a:lnTo>
                    <a:pt x="169" y="533"/>
                  </a:lnTo>
                  <a:lnTo>
                    <a:pt x="169" y="533"/>
                  </a:lnTo>
                  <a:lnTo>
                    <a:pt x="169" y="533"/>
                  </a:lnTo>
                  <a:lnTo>
                    <a:pt x="169" y="533"/>
                  </a:lnTo>
                  <a:lnTo>
                    <a:pt x="169" y="533"/>
                  </a:lnTo>
                  <a:lnTo>
                    <a:pt x="169" y="532"/>
                  </a:lnTo>
                  <a:lnTo>
                    <a:pt x="169" y="532"/>
                  </a:lnTo>
                  <a:lnTo>
                    <a:pt x="169" y="532"/>
                  </a:lnTo>
                  <a:lnTo>
                    <a:pt x="168" y="531"/>
                  </a:lnTo>
                  <a:lnTo>
                    <a:pt x="166" y="530"/>
                  </a:lnTo>
                  <a:lnTo>
                    <a:pt x="165" y="530"/>
                  </a:lnTo>
                  <a:lnTo>
                    <a:pt x="165" y="530"/>
                  </a:lnTo>
                  <a:lnTo>
                    <a:pt x="165" y="531"/>
                  </a:lnTo>
                  <a:lnTo>
                    <a:pt x="165" y="531"/>
                  </a:lnTo>
                  <a:lnTo>
                    <a:pt x="165" y="531"/>
                  </a:lnTo>
                  <a:lnTo>
                    <a:pt x="164" y="530"/>
                  </a:lnTo>
                  <a:lnTo>
                    <a:pt x="163" y="530"/>
                  </a:lnTo>
                  <a:lnTo>
                    <a:pt x="162" y="530"/>
                  </a:lnTo>
                  <a:lnTo>
                    <a:pt x="162" y="531"/>
                  </a:lnTo>
                  <a:lnTo>
                    <a:pt x="161" y="531"/>
                  </a:lnTo>
                  <a:lnTo>
                    <a:pt x="161" y="531"/>
                  </a:lnTo>
                  <a:lnTo>
                    <a:pt x="161" y="531"/>
                  </a:lnTo>
                  <a:lnTo>
                    <a:pt x="161" y="532"/>
                  </a:lnTo>
                  <a:lnTo>
                    <a:pt x="161" y="532"/>
                  </a:lnTo>
                  <a:lnTo>
                    <a:pt x="160" y="532"/>
                  </a:lnTo>
                  <a:lnTo>
                    <a:pt x="160" y="532"/>
                  </a:lnTo>
                  <a:lnTo>
                    <a:pt x="160" y="532"/>
                  </a:lnTo>
                  <a:lnTo>
                    <a:pt x="160" y="531"/>
                  </a:lnTo>
                  <a:lnTo>
                    <a:pt x="160" y="531"/>
                  </a:lnTo>
                  <a:lnTo>
                    <a:pt x="160" y="530"/>
                  </a:lnTo>
                  <a:lnTo>
                    <a:pt x="160" y="530"/>
                  </a:lnTo>
                  <a:lnTo>
                    <a:pt x="160" y="530"/>
                  </a:lnTo>
                  <a:lnTo>
                    <a:pt x="159" y="529"/>
                  </a:lnTo>
                  <a:lnTo>
                    <a:pt x="159" y="528"/>
                  </a:lnTo>
                  <a:lnTo>
                    <a:pt x="158" y="528"/>
                  </a:lnTo>
                  <a:lnTo>
                    <a:pt x="157" y="528"/>
                  </a:lnTo>
                  <a:lnTo>
                    <a:pt x="157" y="528"/>
                  </a:lnTo>
                  <a:lnTo>
                    <a:pt x="156" y="528"/>
                  </a:lnTo>
                  <a:lnTo>
                    <a:pt x="156" y="528"/>
                  </a:lnTo>
                  <a:lnTo>
                    <a:pt x="156" y="528"/>
                  </a:lnTo>
                  <a:lnTo>
                    <a:pt x="156" y="528"/>
                  </a:lnTo>
                  <a:lnTo>
                    <a:pt x="156" y="528"/>
                  </a:lnTo>
                  <a:lnTo>
                    <a:pt x="156" y="526"/>
                  </a:lnTo>
                  <a:lnTo>
                    <a:pt x="155" y="526"/>
                  </a:lnTo>
                  <a:lnTo>
                    <a:pt x="154" y="525"/>
                  </a:lnTo>
                  <a:lnTo>
                    <a:pt x="154" y="525"/>
                  </a:lnTo>
                  <a:lnTo>
                    <a:pt x="154" y="525"/>
                  </a:lnTo>
                  <a:lnTo>
                    <a:pt x="153" y="525"/>
                  </a:lnTo>
                  <a:lnTo>
                    <a:pt x="152" y="525"/>
                  </a:lnTo>
                  <a:lnTo>
                    <a:pt x="152" y="525"/>
                  </a:lnTo>
                  <a:lnTo>
                    <a:pt x="152" y="525"/>
                  </a:lnTo>
                  <a:lnTo>
                    <a:pt x="152" y="524"/>
                  </a:lnTo>
                  <a:lnTo>
                    <a:pt x="151" y="524"/>
                  </a:lnTo>
                  <a:lnTo>
                    <a:pt x="149" y="524"/>
                  </a:lnTo>
                  <a:lnTo>
                    <a:pt x="148" y="524"/>
                  </a:lnTo>
                  <a:lnTo>
                    <a:pt x="143" y="524"/>
                  </a:lnTo>
                  <a:lnTo>
                    <a:pt x="143" y="524"/>
                  </a:lnTo>
                  <a:lnTo>
                    <a:pt x="143" y="524"/>
                  </a:lnTo>
                  <a:lnTo>
                    <a:pt x="143" y="527"/>
                  </a:lnTo>
                  <a:lnTo>
                    <a:pt x="143" y="527"/>
                  </a:lnTo>
                  <a:lnTo>
                    <a:pt x="143" y="527"/>
                  </a:lnTo>
                  <a:lnTo>
                    <a:pt x="142" y="527"/>
                  </a:lnTo>
                  <a:lnTo>
                    <a:pt x="142" y="528"/>
                  </a:lnTo>
                  <a:lnTo>
                    <a:pt x="141" y="528"/>
                  </a:lnTo>
                  <a:lnTo>
                    <a:pt x="141" y="528"/>
                  </a:lnTo>
                  <a:lnTo>
                    <a:pt x="140" y="528"/>
                  </a:lnTo>
                  <a:lnTo>
                    <a:pt x="140" y="529"/>
                  </a:lnTo>
                  <a:lnTo>
                    <a:pt x="140" y="529"/>
                  </a:lnTo>
                  <a:lnTo>
                    <a:pt x="140" y="529"/>
                  </a:lnTo>
                  <a:lnTo>
                    <a:pt x="141" y="530"/>
                  </a:lnTo>
                  <a:lnTo>
                    <a:pt x="141" y="531"/>
                  </a:lnTo>
                  <a:lnTo>
                    <a:pt x="140" y="531"/>
                  </a:lnTo>
                  <a:lnTo>
                    <a:pt x="140" y="531"/>
                  </a:lnTo>
                  <a:lnTo>
                    <a:pt x="141" y="532"/>
                  </a:lnTo>
                  <a:lnTo>
                    <a:pt x="141" y="532"/>
                  </a:lnTo>
                  <a:lnTo>
                    <a:pt x="142" y="533"/>
                  </a:lnTo>
                  <a:lnTo>
                    <a:pt x="143" y="534"/>
                  </a:lnTo>
                  <a:lnTo>
                    <a:pt x="142" y="535"/>
                  </a:lnTo>
                  <a:lnTo>
                    <a:pt x="142" y="535"/>
                  </a:lnTo>
                  <a:lnTo>
                    <a:pt x="142" y="536"/>
                  </a:lnTo>
                  <a:lnTo>
                    <a:pt x="142" y="537"/>
                  </a:lnTo>
                  <a:lnTo>
                    <a:pt x="141" y="537"/>
                  </a:lnTo>
                  <a:lnTo>
                    <a:pt x="141" y="538"/>
                  </a:lnTo>
                  <a:lnTo>
                    <a:pt x="140" y="539"/>
                  </a:lnTo>
                  <a:lnTo>
                    <a:pt x="139" y="540"/>
                  </a:lnTo>
                  <a:lnTo>
                    <a:pt x="139" y="541"/>
                  </a:lnTo>
                  <a:lnTo>
                    <a:pt x="139" y="541"/>
                  </a:lnTo>
                  <a:lnTo>
                    <a:pt x="139" y="541"/>
                  </a:lnTo>
                  <a:lnTo>
                    <a:pt x="139" y="541"/>
                  </a:lnTo>
                  <a:lnTo>
                    <a:pt x="139" y="541"/>
                  </a:lnTo>
                  <a:lnTo>
                    <a:pt x="139" y="541"/>
                  </a:lnTo>
                  <a:lnTo>
                    <a:pt x="137" y="541"/>
                  </a:lnTo>
                  <a:lnTo>
                    <a:pt x="137" y="542"/>
                  </a:lnTo>
                  <a:lnTo>
                    <a:pt x="135" y="544"/>
                  </a:lnTo>
                  <a:lnTo>
                    <a:pt x="135" y="543"/>
                  </a:lnTo>
                  <a:lnTo>
                    <a:pt x="135" y="544"/>
                  </a:lnTo>
                  <a:lnTo>
                    <a:pt x="134" y="543"/>
                  </a:lnTo>
                  <a:lnTo>
                    <a:pt x="134" y="544"/>
                  </a:lnTo>
                  <a:lnTo>
                    <a:pt x="133" y="544"/>
                  </a:lnTo>
                  <a:lnTo>
                    <a:pt x="133" y="544"/>
                  </a:lnTo>
                  <a:lnTo>
                    <a:pt x="133" y="544"/>
                  </a:lnTo>
                  <a:lnTo>
                    <a:pt x="132" y="543"/>
                  </a:lnTo>
                  <a:lnTo>
                    <a:pt x="131" y="543"/>
                  </a:lnTo>
                  <a:lnTo>
                    <a:pt x="131" y="544"/>
                  </a:lnTo>
                  <a:lnTo>
                    <a:pt x="131" y="543"/>
                  </a:lnTo>
                  <a:lnTo>
                    <a:pt x="131" y="543"/>
                  </a:lnTo>
                  <a:lnTo>
                    <a:pt x="130" y="544"/>
                  </a:lnTo>
                  <a:lnTo>
                    <a:pt x="130" y="545"/>
                  </a:lnTo>
                  <a:lnTo>
                    <a:pt x="130" y="545"/>
                  </a:lnTo>
                  <a:lnTo>
                    <a:pt x="129" y="544"/>
                  </a:lnTo>
                  <a:lnTo>
                    <a:pt x="129" y="545"/>
                  </a:lnTo>
                  <a:lnTo>
                    <a:pt x="128" y="544"/>
                  </a:lnTo>
                  <a:lnTo>
                    <a:pt x="128" y="544"/>
                  </a:lnTo>
                  <a:lnTo>
                    <a:pt x="127" y="544"/>
                  </a:lnTo>
                  <a:lnTo>
                    <a:pt x="127" y="545"/>
                  </a:lnTo>
                  <a:lnTo>
                    <a:pt x="127" y="545"/>
                  </a:lnTo>
                  <a:lnTo>
                    <a:pt x="126" y="545"/>
                  </a:lnTo>
                  <a:lnTo>
                    <a:pt x="126" y="546"/>
                  </a:lnTo>
                  <a:lnTo>
                    <a:pt x="126" y="546"/>
                  </a:lnTo>
                  <a:lnTo>
                    <a:pt x="126" y="546"/>
                  </a:lnTo>
                  <a:lnTo>
                    <a:pt x="126" y="546"/>
                  </a:lnTo>
                  <a:lnTo>
                    <a:pt x="126" y="546"/>
                  </a:lnTo>
                  <a:lnTo>
                    <a:pt x="126" y="546"/>
                  </a:lnTo>
                  <a:lnTo>
                    <a:pt x="126" y="546"/>
                  </a:lnTo>
                  <a:lnTo>
                    <a:pt x="125" y="547"/>
                  </a:lnTo>
                  <a:lnTo>
                    <a:pt x="125" y="547"/>
                  </a:lnTo>
                  <a:lnTo>
                    <a:pt x="125" y="546"/>
                  </a:lnTo>
                  <a:lnTo>
                    <a:pt x="125" y="546"/>
                  </a:lnTo>
                  <a:lnTo>
                    <a:pt x="124" y="546"/>
                  </a:lnTo>
                  <a:lnTo>
                    <a:pt x="124" y="546"/>
                  </a:lnTo>
                  <a:lnTo>
                    <a:pt x="123" y="546"/>
                  </a:lnTo>
                  <a:lnTo>
                    <a:pt x="122" y="546"/>
                  </a:lnTo>
                  <a:lnTo>
                    <a:pt x="122" y="546"/>
                  </a:lnTo>
                  <a:lnTo>
                    <a:pt x="123" y="546"/>
                  </a:lnTo>
                  <a:lnTo>
                    <a:pt x="123" y="546"/>
                  </a:lnTo>
                  <a:lnTo>
                    <a:pt x="122" y="547"/>
                  </a:lnTo>
                  <a:lnTo>
                    <a:pt x="122" y="547"/>
                  </a:lnTo>
                  <a:lnTo>
                    <a:pt x="122" y="547"/>
                  </a:lnTo>
                  <a:lnTo>
                    <a:pt x="122" y="547"/>
                  </a:lnTo>
                  <a:lnTo>
                    <a:pt x="122" y="547"/>
                  </a:lnTo>
                  <a:lnTo>
                    <a:pt x="121" y="547"/>
                  </a:lnTo>
                  <a:lnTo>
                    <a:pt x="121" y="547"/>
                  </a:lnTo>
                  <a:lnTo>
                    <a:pt x="119" y="548"/>
                  </a:lnTo>
                  <a:lnTo>
                    <a:pt x="118" y="548"/>
                  </a:lnTo>
                  <a:lnTo>
                    <a:pt x="117" y="548"/>
                  </a:lnTo>
                  <a:lnTo>
                    <a:pt x="117" y="547"/>
                  </a:lnTo>
                  <a:lnTo>
                    <a:pt x="117" y="547"/>
                  </a:lnTo>
                  <a:lnTo>
                    <a:pt x="117" y="547"/>
                  </a:lnTo>
                  <a:lnTo>
                    <a:pt x="117" y="547"/>
                  </a:lnTo>
                  <a:lnTo>
                    <a:pt x="117" y="547"/>
                  </a:lnTo>
                  <a:lnTo>
                    <a:pt x="117" y="547"/>
                  </a:lnTo>
                  <a:lnTo>
                    <a:pt x="116" y="546"/>
                  </a:lnTo>
                  <a:lnTo>
                    <a:pt x="116" y="545"/>
                  </a:lnTo>
                  <a:lnTo>
                    <a:pt x="116" y="545"/>
                  </a:lnTo>
                  <a:lnTo>
                    <a:pt x="117" y="545"/>
                  </a:lnTo>
                  <a:lnTo>
                    <a:pt x="116" y="544"/>
                  </a:lnTo>
                  <a:lnTo>
                    <a:pt x="115" y="544"/>
                  </a:lnTo>
                  <a:lnTo>
                    <a:pt x="115" y="543"/>
                  </a:lnTo>
                  <a:lnTo>
                    <a:pt x="115" y="543"/>
                  </a:lnTo>
                  <a:lnTo>
                    <a:pt x="114" y="542"/>
                  </a:lnTo>
                  <a:lnTo>
                    <a:pt x="114" y="543"/>
                  </a:lnTo>
                  <a:lnTo>
                    <a:pt x="114" y="543"/>
                  </a:lnTo>
                  <a:lnTo>
                    <a:pt x="113" y="543"/>
                  </a:lnTo>
                  <a:lnTo>
                    <a:pt x="113" y="542"/>
                  </a:lnTo>
                  <a:lnTo>
                    <a:pt x="113" y="542"/>
                  </a:lnTo>
                  <a:lnTo>
                    <a:pt x="113" y="542"/>
                  </a:lnTo>
                  <a:lnTo>
                    <a:pt x="113" y="541"/>
                  </a:lnTo>
                  <a:lnTo>
                    <a:pt x="113" y="541"/>
                  </a:lnTo>
                  <a:lnTo>
                    <a:pt x="113" y="541"/>
                  </a:lnTo>
                  <a:lnTo>
                    <a:pt x="112" y="541"/>
                  </a:lnTo>
                  <a:lnTo>
                    <a:pt x="112" y="540"/>
                  </a:lnTo>
                  <a:lnTo>
                    <a:pt x="112" y="539"/>
                  </a:lnTo>
                  <a:lnTo>
                    <a:pt x="112" y="539"/>
                  </a:lnTo>
                  <a:lnTo>
                    <a:pt x="112" y="539"/>
                  </a:lnTo>
                  <a:lnTo>
                    <a:pt x="113" y="538"/>
                  </a:lnTo>
                  <a:lnTo>
                    <a:pt x="113" y="538"/>
                  </a:lnTo>
                  <a:lnTo>
                    <a:pt x="113" y="537"/>
                  </a:lnTo>
                  <a:lnTo>
                    <a:pt x="113" y="537"/>
                  </a:lnTo>
                  <a:lnTo>
                    <a:pt x="113" y="537"/>
                  </a:lnTo>
                  <a:lnTo>
                    <a:pt x="114" y="537"/>
                  </a:lnTo>
                  <a:lnTo>
                    <a:pt x="115" y="536"/>
                  </a:lnTo>
                  <a:lnTo>
                    <a:pt x="116" y="536"/>
                  </a:lnTo>
                  <a:lnTo>
                    <a:pt x="116" y="535"/>
                  </a:lnTo>
                  <a:lnTo>
                    <a:pt x="116" y="534"/>
                  </a:lnTo>
                  <a:lnTo>
                    <a:pt x="116" y="534"/>
                  </a:lnTo>
                  <a:lnTo>
                    <a:pt x="117" y="534"/>
                  </a:lnTo>
                  <a:lnTo>
                    <a:pt x="117" y="533"/>
                  </a:lnTo>
                  <a:lnTo>
                    <a:pt x="116" y="533"/>
                  </a:lnTo>
                  <a:lnTo>
                    <a:pt x="116" y="533"/>
                  </a:lnTo>
                  <a:lnTo>
                    <a:pt x="116" y="533"/>
                  </a:lnTo>
                  <a:lnTo>
                    <a:pt x="115" y="533"/>
                  </a:lnTo>
                  <a:lnTo>
                    <a:pt x="115" y="532"/>
                  </a:lnTo>
                  <a:lnTo>
                    <a:pt x="115" y="532"/>
                  </a:lnTo>
                  <a:lnTo>
                    <a:pt x="115" y="531"/>
                  </a:lnTo>
                  <a:lnTo>
                    <a:pt x="115" y="531"/>
                  </a:lnTo>
                  <a:lnTo>
                    <a:pt x="115" y="531"/>
                  </a:lnTo>
                  <a:lnTo>
                    <a:pt x="115" y="530"/>
                  </a:lnTo>
                  <a:lnTo>
                    <a:pt x="114" y="529"/>
                  </a:lnTo>
                  <a:lnTo>
                    <a:pt x="115" y="528"/>
                  </a:lnTo>
                  <a:lnTo>
                    <a:pt x="114" y="528"/>
                  </a:lnTo>
                  <a:lnTo>
                    <a:pt x="114" y="528"/>
                  </a:lnTo>
                  <a:lnTo>
                    <a:pt x="114" y="528"/>
                  </a:lnTo>
                  <a:lnTo>
                    <a:pt x="114" y="527"/>
                  </a:lnTo>
                  <a:lnTo>
                    <a:pt x="114" y="526"/>
                  </a:lnTo>
                  <a:lnTo>
                    <a:pt x="114" y="526"/>
                  </a:lnTo>
                  <a:lnTo>
                    <a:pt x="114" y="526"/>
                  </a:lnTo>
                  <a:lnTo>
                    <a:pt x="114" y="526"/>
                  </a:lnTo>
                  <a:lnTo>
                    <a:pt x="114" y="525"/>
                  </a:lnTo>
                  <a:lnTo>
                    <a:pt x="113" y="525"/>
                  </a:lnTo>
                  <a:lnTo>
                    <a:pt x="113" y="525"/>
                  </a:lnTo>
                  <a:lnTo>
                    <a:pt x="113" y="525"/>
                  </a:lnTo>
                  <a:lnTo>
                    <a:pt x="113" y="524"/>
                  </a:lnTo>
                  <a:lnTo>
                    <a:pt x="113" y="524"/>
                  </a:lnTo>
                  <a:lnTo>
                    <a:pt x="113" y="524"/>
                  </a:lnTo>
                  <a:lnTo>
                    <a:pt x="113" y="524"/>
                  </a:lnTo>
                  <a:lnTo>
                    <a:pt x="113" y="524"/>
                  </a:lnTo>
                  <a:lnTo>
                    <a:pt x="114" y="524"/>
                  </a:lnTo>
                  <a:lnTo>
                    <a:pt x="114" y="523"/>
                  </a:lnTo>
                  <a:lnTo>
                    <a:pt x="113" y="522"/>
                  </a:lnTo>
                  <a:lnTo>
                    <a:pt x="114" y="522"/>
                  </a:lnTo>
                  <a:lnTo>
                    <a:pt x="114" y="522"/>
                  </a:lnTo>
                  <a:lnTo>
                    <a:pt x="114" y="521"/>
                  </a:lnTo>
                  <a:lnTo>
                    <a:pt x="115" y="522"/>
                  </a:lnTo>
                  <a:lnTo>
                    <a:pt x="116" y="521"/>
                  </a:lnTo>
                  <a:lnTo>
                    <a:pt x="116" y="520"/>
                  </a:lnTo>
                  <a:lnTo>
                    <a:pt x="116" y="520"/>
                  </a:lnTo>
                  <a:lnTo>
                    <a:pt x="116" y="520"/>
                  </a:lnTo>
                  <a:lnTo>
                    <a:pt x="116" y="519"/>
                  </a:lnTo>
                  <a:lnTo>
                    <a:pt x="116" y="519"/>
                  </a:lnTo>
                  <a:lnTo>
                    <a:pt x="116" y="518"/>
                  </a:lnTo>
                  <a:lnTo>
                    <a:pt x="117" y="518"/>
                  </a:lnTo>
                  <a:lnTo>
                    <a:pt x="117" y="518"/>
                  </a:lnTo>
                  <a:lnTo>
                    <a:pt x="117" y="517"/>
                  </a:lnTo>
                  <a:lnTo>
                    <a:pt x="117" y="517"/>
                  </a:lnTo>
                  <a:lnTo>
                    <a:pt x="117" y="516"/>
                  </a:lnTo>
                  <a:lnTo>
                    <a:pt x="117" y="516"/>
                  </a:lnTo>
                  <a:lnTo>
                    <a:pt x="118" y="515"/>
                  </a:lnTo>
                  <a:lnTo>
                    <a:pt x="118" y="515"/>
                  </a:lnTo>
                  <a:lnTo>
                    <a:pt x="119" y="515"/>
                  </a:lnTo>
                  <a:lnTo>
                    <a:pt x="119" y="515"/>
                  </a:lnTo>
                  <a:lnTo>
                    <a:pt x="119" y="514"/>
                  </a:lnTo>
                  <a:lnTo>
                    <a:pt x="119" y="514"/>
                  </a:lnTo>
                  <a:lnTo>
                    <a:pt x="119" y="514"/>
                  </a:lnTo>
                  <a:lnTo>
                    <a:pt x="122" y="515"/>
                  </a:lnTo>
                  <a:lnTo>
                    <a:pt x="122" y="514"/>
                  </a:lnTo>
                  <a:lnTo>
                    <a:pt x="122" y="514"/>
                  </a:lnTo>
                  <a:lnTo>
                    <a:pt x="122" y="514"/>
                  </a:lnTo>
                  <a:lnTo>
                    <a:pt x="123" y="513"/>
                  </a:lnTo>
                  <a:lnTo>
                    <a:pt x="123" y="513"/>
                  </a:lnTo>
                  <a:lnTo>
                    <a:pt x="124" y="514"/>
                  </a:lnTo>
                  <a:lnTo>
                    <a:pt x="125" y="513"/>
                  </a:lnTo>
                  <a:lnTo>
                    <a:pt x="125" y="514"/>
                  </a:lnTo>
                  <a:lnTo>
                    <a:pt x="126" y="513"/>
                  </a:lnTo>
                  <a:lnTo>
                    <a:pt x="126" y="514"/>
                  </a:lnTo>
                  <a:lnTo>
                    <a:pt x="126" y="514"/>
                  </a:lnTo>
                  <a:lnTo>
                    <a:pt x="126" y="513"/>
                  </a:lnTo>
                  <a:lnTo>
                    <a:pt x="126" y="513"/>
                  </a:lnTo>
                  <a:lnTo>
                    <a:pt x="127" y="513"/>
                  </a:lnTo>
                  <a:lnTo>
                    <a:pt x="126" y="513"/>
                  </a:lnTo>
                  <a:lnTo>
                    <a:pt x="127" y="512"/>
                  </a:lnTo>
                  <a:lnTo>
                    <a:pt x="127" y="511"/>
                  </a:lnTo>
                  <a:lnTo>
                    <a:pt x="128" y="512"/>
                  </a:lnTo>
                  <a:lnTo>
                    <a:pt x="127" y="511"/>
                  </a:lnTo>
                  <a:lnTo>
                    <a:pt x="128" y="511"/>
                  </a:lnTo>
                  <a:lnTo>
                    <a:pt x="128" y="511"/>
                  </a:lnTo>
                  <a:lnTo>
                    <a:pt x="128" y="511"/>
                  </a:lnTo>
                  <a:lnTo>
                    <a:pt x="128" y="511"/>
                  </a:lnTo>
                  <a:lnTo>
                    <a:pt x="129" y="511"/>
                  </a:lnTo>
                  <a:lnTo>
                    <a:pt x="129" y="510"/>
                  </a:lnTo>
                  <a:lnTo>
                    <a:pt x="130" y="510"/>
                  </a:lnTo>
                  <a:lnTo>
                    <a:pt x="130" y="510"/>
                  </a:lnTo>
                  <a:lnTo>
                    <a:pt x="130" y="509"/>
                  </a:lnTo>
                  <a:lnTo>
                    <a:pt x="130" y="509"/>
                  </a:lnTo>
                  <a:lnTo>
                    <a:pt x="130" y="509"/>
                  </a:lnTo>
                  <a:lnTo>
                    <a:pt x="130" y="508"/>
                  </a:lnTo>
                  <a:lnTo>
                    <a:pt x="130" y="507"/>
                  </a:lnTo>
                  <a:lnTo>
                    <a:pt x="131" y="507"/>
                  </a:lnTo>
                  <a:lnTo>
                    <a:pt x="131" y="507"/>
                  </a:lnTo>
                  <a:lnTo>
                    <a:pt x="131" y="507"/>
                  </a:lnTo>
                  <a:lnTo>
                    <a:pt x="131" y="507"/>
                  </a:lnTo>
                  <a:lnTo>
                    <a:pt x="131" y="507"/>
                  </a:lnTo>
                  <a:lnTo>
                    <a:pt x="132" y="508"/>
                  </a:lnTo>
                  <a:lnTo>
                    <a:pt x="133" y="508"/>
                  </a:lnTo>
                  <a:lnTo>
                    <a:pt x="133" y="507"/>
                  </a:lnTo>
                  <a:lnTo>
                    <a:pt x="133" y="507"/>
                  </a:lnTo>
                  <a:lnTo>
                    <a:pt x="134" y="507"/>
                  </a:lnTo>
                  <a:lnTo>
                    <a:pt x="134" y="507"/>
                  </a:lnTo>
                  <a:lnTo>
                    <a:pt x="134" y="507"/>
                  </a:lnTo>
                  <a:lnTo>
                    <a:pt x="135" y="507"/>
                  </a:lnTo>
                  <a:lnTo>
                    <a:pt x="135" y="507"/>
                  </a:lnTo>
                  <a:lnTo>
                    <a:pt x="135" y="506"/>
                  </a:lnTo>
                  <a:lnTo>
                    <a:pt x="135" y="505"/>
                  </a:lnTo>
                  <a:lnTo>
                    <a:pt x="135" y="505"/>
                  </a:lnTo>
                  <a:lnTo>
                    <a:pt x="136" y="506"/>
                  </a:lnTo>
                  <a:lnTo>
                    <a:pt x="137" y="505"/>
                  </a:lnTo>
                  <a:lnTo>
                    <a:pt x="137" y="505"/>
                  </a:lnTo>
                  <a:lnTo>
                    <a:pt x="137" y="505"/>
                  </a:lnTo>
                  <a:lnTo>
                    <a:pt x="137" y="504"/>
                  </a:lnTo>
                  <a:lnTo>
                    <a:pt x="138" y="504"/>
                  </a:lnTo>
                  <a:lnTo>
                    <a:pt x="138" y="504"/>
                  </a:lnTo>
                  <a:lnTo>
                    <a:pt x="139" y="504"/>
                  </a:lnTo>
                  <a:lnTo>
                    <a:pt x="139" y="503"/>
                  </a:lnTo>
                  <a:lnTo>
                    <a:pt x="139" y="503"/>
                  </a:lnTo>
                  <a:lnTo>
                    <a:pt x="139" y="503"/>
                  </a:lnTo>
                  <a:lnTo>
                    <a:pt x="139" y="502"/>
                  </a:lnTo>
                  <a:lnTo>
                    <a:pt x="139" y="502"/>
                  </a:lnTo>
                  <a:lnTo>
                    <a:pt x="139" y="502"/>
                  </a:lnTo>
                  <a:lnTo>
                    <a:pt x="140" y="502"/>
                  </a:lnTo>
                  <a:lnTo>
                    <a:pt x="141" y="502"/>
                  </a:lnTo>
                  <a:lnTo>
                    <a:pt x="141" y="502"/>
                  </a:lnTo>
                  <a:lnTo>
                    <a:pt x="141" y="501"/>
                  </a:lnTo>
                  <a:lnTo>
                    <a:pt x="142" y="502"/>
                  </a:lnTo>
                  <a:lnTo>
                    <a:pt x="143" y="502"/>
                  </a:lnTo>
                  <a:lnTo>
                    <a:pt x="144" y="501"/>
                  </a:lnTo>
                  <a:lnTo>
                    <a:pt x="144" y="501"/>
                  </a:lnTo>
                  <a:lnTo>
                    <a:pt x="145" y="501"/>
                  </a:lnTo>
                  <a:lnTo>
                    <a:pt x="145" y="501"/>
                  </a:lnTo>
                  <a:lnTo>
                    <a:pt x="146" y="501"/>
                  </a:lnTo>
                  <a:lnTo>
                    <a:pt x="146" y="501"/>
                  </a:lnTo>
                  <a:lnTo>
                    <a:pt x="146" y="501"/>
                  </a:lnTo>
                  <a:lnTo>
                    <a:pt x="146" y="500"/>
                  </a:lnTo>
                  <a:lnTo>
                    <a:pt x="147" y="500"/>
                  </a:lnTo>
                  <a:lnTo>
                    <a:pt x="147" y="501"/>
                  </a:lnTo>
                  <a:lnTo>
                    <a:pt x="147" y="501"/>
                  </a:lnTo>
                  <a:lnTo>
                    <a:pt x="148" y="500"/>
                  </a:lnTo>
                  <a:lnTo>
                    <a:pt x="148" y="500"/>
                  </a:lnTo>
                  <a:lnTo>
                    <a:pt x="148" y="500"/>
                  </a:lnTo>
                  <a:lnTo>
                    <a:pt x="148" y="500"/>
                  </a:lnTo>
                  <a:lnTo>
                    <a:pt x="149" y="501"/>
                  </a:lnTo>
                  <a:lnTo>
                    <a:pt x="149" y="501"/>
                  </a:lnTo>
                  <a:lnTo>
                    <a:pt x="150" y="501"/>
                  </a:lnTo>
                  <a:lnTo>
                    <a:pt x="151" y="501"/>
                  </a:lnTo>
                  <a:lnTo>
                    <a:pt x="151" y="501"/>
                  </a:lnTo>
                  <a:lnTo>
                    <a:pt x="151" y="500"/>
                  </a:lnTo>
                  <a:lnTo>
                    <a:pt x="152" y="500"/>
                  </a:lnTo>
                  <a:lnTo>
                    <a:pt x="152" y="501"/>
                  </a:lnTo>
                  <a:lnTo>
                    <a:pt x="152" y="501"/>
                  </a:lnTo>
                  <a:lnTo>
                    <a:pt x="152" y="501"/>
                  </a:lnTo>
                  <a:lnTo>
                    <a:pt x="151" y="502"/>
                  </a:lnTo>
                  <a:lnTo>
                    <a:pt x="151" y="502"/>
                  </a:lnTo>
                  <a:lnTo>
                    <a:pt x="152" y="502"/>
                  </a:lnTo>
                  <a:lnTo>
                    <a:pt x="152" y="502"/>
                  </a:lnTo>
                  <a:lnTo>
                    <a:pt x="152" y="502"/>
                  </a:lnTo>
                  <a:lnTo>
                    <a:pt x="152" y="503"/>
                  </a:lnTo>
                  <a:lnTo>
                    <a:pt x="152" y="503"/>
                  </a:lnTo>
                  <a:lnTo>
                    <a:pt x="152" y="503"/>
                  </a:lnTo>
                  <a:lnTo>
                    <a:pt x="153" y="503"/>
                  </a:lnTo>
                  <a:lnTo>
                    <a:pt x="153" y="504"/>
                  </a:lnTo>
                  <a:lnTo>
                    <a:pt x="152" y="503"/>
                  </a:lnTo>
                  <a:lnTo>
                    <a:pt x="153" y="505"/>
                  </a:lnTo>
                  <a:lnTo>
                    <a:pt x="154" y="506"/>
                  </a:lnTo>
                  <a:lnTo>
                    <a:pt x="155" y="506"/>
                  </a:lnTo>
                  <a:lnTo>
                    <a:pt x="155" y="506"/>
                  </a:lnTo>
                  <a:lnTo>
                    <a:pt x="156" y="507"/>
                  </a:lnTo>
                  <a:lnTo>
                    <a:pt x="156" y="507"/>
                  </a:lnTo>
                  <a:lnTo>
                    <a:pt x="158" y="507"/>
                  </a:lnTo>
                  <a:lnTo>
                    <a:pt x="158" y="507"/>
                  </a:lnTo>
                  <a:lnTo>
                    <a:pt x="158" y="507"/>
                  </a:lnTo>
                  <a:lnTo>
                    <a:pt x="158" y="507"/>
                  </a:lnTo>
                  <a:lnTo>
                    <a:pt x="159" y="508"/>
                  </a:lnTo>
                  <a:lnTo>
                    <a:pt x="159" y="508"/>
                  </a:lnTo>
                  <a:lnTo>
                    <a:pt x="159" y="509"/>
                  </a:lnTo>
                  <a:lnTo>
                    <a:pt x="158" y="509"/>
                  </a:lnTo>
                  <a:lnTo>
                    <a:pt x="158" y="510"/>
                  </a:lnTo>
                  <a:lnTo>
                    <a:pt x="158" y="511"/>
                  </a:lnTo>
                  <a:lnTo>
                    <a:pt x="158" y="511"/>
                  </a:lnTo>
                  <a:lnTo>
                    <a:pt x="159" y="511"/>
                  </a:lnTo>
                  <a:lnTo>
                    <a:pt x="159" y="511"/>
                  </a:lnTo>
                  <a:lnTo>
                    <a:pt x="159" y="510"/>
                  </a:lnTo>
                  <a:lnTo>
                    <a:pt x="159" y="510"/>
                  </a:lnTo>
                  <a:lnTo>
                    <a:pt x="160" y="509"/>
                  </a:lnTo>
                  <a:lnTo>
                    <a:pt x="160" y="509"/>
                  </a:lnTo>
                  <a:lnTo>
                    <a:pt x="160" y="509"/>
                  </a:lnTo>
                  <a:lnTo>
                    <a:pt x="160" y="508"/>
                  </a:lnTo>
                  <a:lnTo>
                    <a:pt x="159" y="507"/>
                  </a:lnTo>
                  <a:lnTo>
                    <a:pt x="159" y="507"/>
                  </a:lnTo>
                  <a:lnTo>
                    <a:pt x="159" y="507"/>
                  </a:lnTo>
                  <a:lnTo>
                    <a:pt x="159" y="506"/>
                  </a:lnTo>
                  <a:lnTo>
                    <a:pt x="162" y="503"/>
                  </a:lnTo>
                  <a:lnTo>
                    <a:pt x="162" y="503"/>
                  </a:lnTo>
                  <a:lnTo>
                    <a:pt x="164" y="501"/>
                  </a:lnTo>
                  <a:lnTo>
                    <a:pt x="165" y="499"/>
                  </a:lnTo>
                  <a:lnTo>
                    <a:pt x="165" y="499"/>
                  </a:lnTo>
                  <a:lnTo>
                    <a:pt x="165" y="499"/>
                  </a:lnTo>
                  <a:lnTo>
                    <a:pt x="165" y="498"/>
                  </a:lnTo>
                  <a:lnTo>
                    <a:pt x="165" y="498"/>
                  </a:lnTo>
                  <a:lnTo>
                    <a:pt x="165" y="498"/>
                  </a:lnTo>
                  <a:lnTo>
                    <a:pt x="165" y="498"/>
                  </a:lnTo>
                  <a:lnTo>
                    <a:pt x="165" y="498"/>
                  </a:lnTo>
                  <a:lnTo>
                    <a:pt x="165" y="497"/>
                  </a:lnTo>
                  <a:lnTo>
                    <a:pt x="165" y="496"/>
                  </a:lnTo>
                  <a:lnTo>
                    <a:pt x="165" y="496"/>
                  </a:lnTo>
                  <a:lnTo>
                    <a:pt x="165" y="494"/>
                  </a:lnTo>
                  <a:lnTo>
                    <a:pt x="165" y="494"/>
                  </a:lnTo>
                  <a:lnTo>
                    <a:pt x="165" y="494"/>
                  </a:lnTo>
                  <a:lnTo>
                    <a:pt x="165" y="494"/>
                  </a:lnTo>
                  <a:lnTo>
                    <a:pt x="166" y="494"/>
                  </a:lnTo>
                  <a:lnTo>
                    <a:pt x="167" y="494"/>
                  </a:lnTo>
                  <a:lnTo>
                    <a:pt x="167" y="494"/>
                  </a:lnTo>
                  <a:lnTo>
                    <a:pt x="168" y="494"/>
                  </a:lnTo>
                  <a:lnTo>
                    <a:pt x="168" y="494"/>
                  </a:lnTo>
                  <a:lnTo>
                    <a:pt x="169" y="494"/>
                  </a:lnTo>
                  <a:lnTo>
                    <a:pt x="169" y="494"/>
                  </a:lnTo>
                  <a:lnTo>
                    <a:pt x="169" y="495"/>
                  </a:lnTo>
                  <a:lnTo>
                    <a:pt x="169" y="495"/>
                  </a:lnTo>
                  <a:lnTo>
                    <a:pt x="169" y="496"/>
                  </a:lnTo>
                  <a:lnTo>
                    <a:pt x="169" y="495"/>
                  </a:lnTo>
                  <a:lnTo>
                    <a:pt x="170" y="495"/>
                  </a:lnTo>
                  <a:lnTo>
                    <a:pt x="170" y="495"/>
                  </a:lnTo>
                  <a:lnTo>
                    <a:pt x="171" y="495"/>
                  </a:lnTo>
                  <a:lnTo>
                    <a:pt x="171" y="494"/>
                  </a:lnTo>
                  <a:lnTo>
                    <a:pt x="172" y="494"/>
                  </a:lnTo>
                  <a:lnTo>
                    <a:pt x="173" y="495"/>
                  </a:lnTo>
                  <a:lnTo>
                    <a:pt x="174" y="495"/>
                  </a:lnTo>
                  <a:lnTo>
                    <a:pt x="174" y="495"/>
                  </a:lnTo>
                  <a:lnTo>
                    <a:pt x="174" y="495"/>
                  </a:lnTo>
                  <a:lnTo>
                    <a:pt x="175" y="495"/>
                  </a:lnTo>
                  <a:lnTo>
                    <a:pt x="176" y="494"/>
                  </a:lnTo>
                  <a:lnTo>
                    <a:pt x="176" y="494"/>
                  </a:lnTo>
                  <a:lnTo>
                    <a:pt x="176" y="494"/>
                  </a:lnTo>
                  <a:lnTo>
                    <a:pt x="177" y="494"/>
                  </a:lnTo>
                  <a:lnTo>
                    <a:pt x="177" y="493"/>
                  </a:lnTo>
                  <a:lnTo>
                    <a:pt x="178" y="493"/>
                  </a:lnTo>
                  <a:lnTo>
                    <a:pt x="178" y="493"/>
                  </a:lnTo>
                  <a:lnTo>
                    <a:pt x="178" y="493"/>
                  </a:lnTo>
                  <a:lnTo>
                    <a:pt x="178" y="493"/>
                  </a:lnTo>
                  <a:lnTo>
                    <a:pt x="178" y="492"/>
                  </a:lnTo>
                  <a:lnTo>
                    <a:pt x="178" y="491"/>
                  </a:lnTo>
                  <a:lnTo>
                    <a:pt x="178" y="491"/>
                  </a:lnTo>
                  <a:lnTo>
                    <a:pt x="178" y="491"/>
                  </a:lnTo>
                  <a:lnTo>
                    <a:pt x="178" y="491"/>
                  </a:lnTo>
                  <a:lnTo>
                    <a:pt x="179" y="490"/>
                  </a:lnTo>
                  <a:lnTo>
                    <a:pt x="179" y="490"/>
                  </a:lnTo>
                  <a:lnTo>
                    <a:pt x="179" y="489"/>
                  </a:lnTo>
                  <a:lnTo>
                    <a:pt x="179" y="489"/>
                  </a:lnTo>
                  <a:lnTo>
                    <a:pt x="180" y="489"/>
                  </a:lnTo>
                  <a:lnTo>
                    <a:pt x="180" y="489"/>
                  </a:lnTo>
                  <a:lnTo>
                    <a:pt x="180" y="489"/>
                  </a:lnTo>
                  <a:lnTo>
                    <a:pt x="180" y="489"/>
                  </a:lnTo>
                  <a:lnTo>
                    <a:pt x="181" y="489"/>
                  </a:lnTo>
                  <a:lnTo>
                    <a:pt x="181" y="489"/>
                  </a:lnTo>
                  <a:lnTo>
                    <a:pt x="182" y="489"/>
                  </a:lnTo>
                  <a:lnTo>
                    <a:pt x="182" y="489"/>
                  </a:lnTo>
                  <a:lnTo>
                    <a:pt x="182" y="489"/>
                  </a:lnTo>
                  <a:lnTo>
                    <a:pt x="182" y="489"/>
                  </a:lnTo>
                  <a:lnTo>
                    <a:pt x="182" y="489"/>
                  </a:lnTo>
                  <a:lnTo>
                    <a:pt x="183" y="489"/>
                  </a:lnTo>
                  <a:lnTo>
                    <a:pt x="183" y="488"/>
                  </a:lnTo>
                  <a:lnTo>
                    <a:pt x="183" y="488"/>
                  </a:lnTo>
                  <a:lnTo>
                    <a:pt x="182" y="487"/>
                  </a:lnTo>
                  <a:lnTo>
                    <a:pt x="183" y="487"/>
                  </a:lnTo>
                  <a:lnTo>
                    <a:pt x="184" y="486"/>
                  </a:lnTo>
                  <a:lnTo>
                    <a:pt x="185" y="485"/>
                  </a:lnTo>
                  <a:lnTo>
                    <a:pt x="187" y="485"/>
                  </a:lnTo>
                  <a:lnTo>
                    <a:pt x="187" y="485"/>
                  </a:lnTo>
                  <a:lnTo>
                    <a:pt x="187" y="485"/>
                  </a:lnTo>
                  <a:lnTo>
                    <a:pt x="187" y="485"/>
                  </a:lnTo>
                  <a:lnTo>
                    <a:pt x="187" y="485"/>
                  </a:lnTo>
                  <a:lnTo>
                    <a:pt x="187" y="485"/>
                  </a:lnTo>
                  <a:lnTo>
                    <a:pt x="188" y="484"/>
                  </a:lnTo>
                  <a:lnTo>
                    <a:pt x="189" y="484"/>
                  </a:lnTo>
                  <a:lnTo>
                    <a:pt x="189" y="484"/>
                  </a:lnTo>
                  <a:lnTo>
                    <a:pt x="190" y="483"/>
                  </a:lnTo>
                  <a:lnTo>
                    <a:pt x="190" y="483"/>
                  </a:lnTo>
                  <a:lnTo>
                    <a:pt x="191" y="482"/>
                  </a:lnTo>
                  <a:lnTo>
                    <a:pt x="190" y="482"/>
                  </a:lnTo>
                  <a:lnTo>
                    <a:pt x="191" y="482"/>
                  </a:lnTo>
                  <a:lnTo>
                    <a:pt x="191" y="482"/>
                  </a:lnTo>
                  <a:lnTo>
                    <a:pt x="191" y="481"/>
                  </a:lnTo>
                  <a:lnTo>
                    <a:pt x="191" y="481"/>
                  </a:lnTo>
                  <a:lnTo>
                    <a:pt x="191" y="481"/>
                  </a:lnTo>
                  <a:lnTo>
                    <a:pt x="191" y="479"/>
                  </a:lnTo>
                  <a:lnTo>
                    <a:pt x="191" y="479"/>
                  </a:lnTo>
                  <a:lnTo>
                    <a:pt x="191" y="479"/>
                  </a:lnTo>
                  <a:lnTo>
                    <a:pt x="191" y="479"/>
                  </a:lnTo>
                  <a:lnTo>
                    <a:pt x="191" y="479"/>
                  </a:lnTo>
                  <a:lnTo>
                    <a:pt x="191" y="478"/>
                  </a:lnTo>
                  <a:lnTo>
                    <a:pt x="191" y="478"/>
                  </a:lnTo>
                  <a:lnTo>
                    <a:pt x="191" y="476"/>
                  </a:lnTo>
                  <a:lnTo>
                    <a:pt x="191" y="476"/>
                  </a:lnTo>
                  <a:lnTo>
                    <a:pt x="191" y="474"/>
                  </a:lnTo>
                  <a:lnTo>
                    <a:pt x="192" y="474"/>
                  </a:lnTo>
                  <a:lnTo>
                    <a:pt x="193" y="474"/>
                  </a:lnTo>
                  <a:lnTo>
                    <a:pt x="193" y="474"/>
                  </a:lnTo>
                  <a:lnTo>
                    <a:pt x="194" y="473"/>
                  </a:lnTo>
                  <a:lnTo>
                    <a:pt x="196" y="474"/>
                  </a:lnTo>
                  <a:lnTo>
                    <a:pt x="197" y="473"/>
                  </a:lnTo>
                  <a:lnTo>
                    <a:pt x="197" y="473"/>
                  </a:lnTo>
                  <a:lnTo>
                    <a:pt x="197" y="474"/>
                  </a:lnTo>
                  <a:lnTo>
                    <a:pt x="197" y="474"/>
                  </a:lnTo>
                  <a:lnTo>
                    <a:pt x="198" y="473"/>
                  </a:lnTo>
                  <a:lnTo>
                    <a:pt x="198" y="473"/>
                  </a:lnTo>
                  <a:lnTo>
                    <a:pt x="198" y="473"/>
                  </a:lnTo>
                  <a:lnTo>
                    <a:pt x="198" y="472"/>
                  </a:lnTo>
                  <a:lnTo>
                    <a:pt x="199" y="472"/>
                  </a:lnTo>
                  <a:lnTo>
                    <a:pt x="199" y="472"/>
                  </a:lnTo>
                  <a:lnTo>
                    <a:pt x="199" y="472"/>
                  </a:lnTo>
                  <a:lnTo>
                    <a:pt x="200" y="472"/>
                  </a:lnTo>
                  <a:lnTo>
                    <a:pt x="200" y="471"/>
                  </a:lnTo>
                  <a:lnTo>
                    <a:pt x="200" y="471"/>
                  </a:lnTo>
                  <a:lnTo>
                    <a:pt x="200" y="471"/>
                  </a:lnTo>
                  <a:lnTo>
                    <a:pt x="200" y="470"/>
                  </a:lnTo>
                  <a:lnTo>
                    <a:pt x="200" y="470"/>
                  </a:lnTo>
                  <a:lnTo>
                    <a:pt x="200" y="469"/>
                  </a:lnTo>
                  <a:lnTo>
                    <a:pt x="200" y="469"/>
                  </a:lnTo>
                  <a:lnTo>
                    <a:pt x="200" y="468"/>
                  </a:lnTo>
                  <a:lnTo>
                    <a:pt x="201" y="468"/>
                  </a:lnTo>
                  <a:lnTo>
                    <a:pt x="202" y="468"/>
                  </a:lnTo>
                  <a:lnTo>
                    <a:pt x="202" y="468"/>
                  </a:lnTo>
                  <a:lnTo>
                    <a:pt x="203" y="468"/>
                  </a:lnTo>
                  <a:lnTo>
                    <a:pt x="204" y="468"/>
                  </a:lnTo>
                  <a:lnTo>
                    <a:pt x="204" y="467"/>
                  </a:lnTo>
                  <a:lnTo>
                    <a:pt x="204" y="467"/>
                  </a:lnTo>
                  <a:lnTo>
                    <a:pt x="204" y="467"/>
                  </a:lnTo>
                  <a:lnTo>
                    <a:pt x="204" y="467"/>
                  </a:lnTo>
                  <a:lnTo>
                    <a:pt x="204" y="466"/>
                  </a:lnTo>
                  <a:lnTo>
                    <a:pt x="205" y="467"/>
                  </a:lnTo>
                  <a:lnTo>
                    <a:pt x="205" y="466"/>
                  </a:lnTo>
                  <a:lnTo>
                    <a:pt x="205" y="465"/>
                  </a:lnTo>
                  <a:lnTo>
                    <a:pt x="205" y="464"/>
                  </a:lnTo>
                  <a:lnTo>
                    <a:pt x="205" y="464"/>
                  </a:lnTo>
                  <a:lnTo>
                    <a:pt x="205" y="463"/>
                  </a:lnTo>
                  <a:lnTo>
                    <a:pt x="206" y="463"/>
                  </a:lnTo>
                  <a:lnTo>
                    <a:pt x="206" y="461"/>
                  </a:lnTo>
                  <a:lnTo>
                    <a:pt x="206" y="461"/>
                  </a:lnTo>
                  <a:lnTo>
                    <a:pt x="206" y="459"/>
                  </a:lnTo>
                  <a:lnTo>
                    <a:pt x="206" y="459"/>
                  </a:lnTo>
                  <a:lnTo>
                    <a:pt x="206" y="459"/>
                  </a:lnTo>
                  <a:lnTo>
                    <a:pt x="205" y="459"/>
                  </a:lnTo>
                  <a:lnTo>
                    <a:pt x="204" y="459"/>
                  </a:lnTo>
                  <a:lnTo>
                    <a:pt x="204" y="458"/>
                  </a:lnTo>
                  <a:lnTo>
                    <a:pt x="205" y="458"/>
                  </a:lnTo>
                  <a:lnTo>
                    <a:pt x="205" y="458"/>
                  </a:lnTo>
                  <a:lnTo>
                    <a:pt x="205" y="457"/>
                  </a:lnTo>
                  <a:lnTo>
                    <a:pt x="205" y="457"/>
                  </a:lnTo>
                  <a:lnTo>
                    <a:pt x="205" y="456"/>
                  </a:lnTo>
                  <a:lnTo>
                    <a:pt x="204" y="456"/>
                  </a:lnTo>
                  <a:lnTo>
                    <a:pt x="204" y="455"/>
                  </a:lnTo>
                  <a:lnTo>
                    <a:pt x="204" y="455"/>
                  </a:lnTo>
                  <a:lnTo>
                    <a:pt x="204" y="455"/>
                  </a:lnTo>
                  <a:lnTo>
                    <a:pt x="205" y="455"/>
                  </a:lnTo>
                  <a:lnTo>
                    <a:pt x="206" y="455"/>
                  </a:lnTo>
                  <a:lnTo>
                    <a:pt x="207" y="455"/>
                  </a:lnTo>
                  <a:lnTo>
                    <a:pt x="207" y="455"/>
                  </a:lnTo>
                  <a:lnTo>
                    <a:pt x="206" y="453"/>
                  </a:lnTo>
                  <a:lnTo>
                    <a:pt x="206" y="451"/>
                  </a:lnTo>
                  <a:lnTo>
                    <a:pt x="207" y="451"/>
                  </a:lnTo>
                  <a:lnTo>
                    <a:pt x="207" y="452"/>
                  </a:lnTo>
                  <a:lnTo>
                    <a:pt x="208" y="452"/>
                  </a:lnTo>
                  <a:lnTo>
                    <a:pt x="208" y="451"/>
                  </a:lnTo>
                  <a:lnTo>
                    <a:pt x="208" y="450"/>
                  </a:lnTo>
                  <a:lnTo>
                    <a:pt x="208" y="450"/>
                  </a:lnTo>
                  <a:lnTo>
                    <a:pt x="208" y="450"/>
                  </a:lnTo>
                  <a:lnTo>
                    <a:pt x="208" y="450"/>
                  </a:lnTo>
                  <a:lnTo>
                    <a:pt x="209" y="451"/>
                  </a:lnTo>
                  <a:lnTo>
                    <a:pt x="210" y="451"/>
                  </a:lnTo>
                  <a:lnTo>
                    <a:pt x="211" y="451"/>
                  </a:lnTo>
                  <a:lnTo>
                    <a:pt x="212" y="450"/>
                  </a:lnTo>
                  <a:lnTo>
                    <a:pt x="210" y="450"/>
                  </a:lnTo>
                  <a:lnTo>
                    <a:pt x="210" y="450"/>
                  </a:lnTo>
                  <a:lnTo>
                    <a:pt x="210" y="450"/>
                  </a:lnTo>
                  <a:lnTo>
                    <a:pt x="210" y="450"/>
                  </a:lnTo>
                  <a:lnTo>
                    <a:pt x="211" y="450"/>
                  </a:lnTo>
                  <a:lnTo>
                    <a:pt x="212" y="450"/>
                  </a:lnTo>
                  <a:lnTo>
                    <a:pt x="213" y="449"/>
                  </a:lnTo>
                  <a:lnTo>
                    <a:pt x="213" y="450"/>
                  </a:lnTo>
                  <a:lnTo>
                    <a:pt x="214" y="450"/>
                  </a:lnTo>
                  <a:lnTo>
                    <a:pt x="214" y="449"/>
                  </a:lnTo>
                  <a:lnTo>
                    <a:pt x="214" y="448"/>
                  </a:lnTo>
                  <a:lnTo>
                    <a:pt x="214" y="447"/>
                  </a:lnTo>
                  <a:lnTo>
                    <a:pt x="214" y="447"/>
                  </a:lnTo>
                  <a:lnTo>
                    <a:pt x="214" y="446"/>
                  </a:lnTo>
                  <a:lnTo>
                    <a:pt x="214" y="446"/>
                  </a:lnTo>
                  <a:lnTo>
                    <a:pt x="214" y="446"/>
                  </a:lnTo>
                  <a:lnTo>
                    <a:pt x="215" y="447"/>
                  </a:lnTo>
                  <a:lnTo>
                    <a:pt x="215" y="447"/>
                  </a:lnTo>
                  <a:lnTo>
                    <a:pt x="215" y="447"/>
                  </a:lnTo>
                  <a:lnTo>
                    <a:pt x="216" y="447"/>
                  </a:lnTo>
                  <a:lnTo>
                    <a:pt x="217" y="447"/>
                  </a:lnTo>
                  <a:lnTo>
                    <a:pt x="217" y="448"/>
                  </a:lnTo>
                  <a:lnTo>
                    <a:pt x="217" y="449"/>
                  </a:lnTo>
                  <a:lnTo>
                    <a:pt x="217" y="448"/>
                  </a:lnTo>
                  <a:lnTo>
                    <a:pt x="217" y="448"/>
                  </a:lnTo>
                  <a:lnTo>
                    <a:pt x="218" y="448"/>
                  </a:lnTo>
                  <a:lnTo>
                    <a:pt x="218" y="448"/>
                  </a:lnTo>
                  <a:lnTo>
                    <a:pt x="219" y="447"/>
                  </a:lnTo>
                  <a:lnTo>
                    <a:pt x="219" y="447"/>
                  </a:lnTo>
                  <a:lnTo>
                    <a:pt x="219" y="447"/>
                  </a:lnTo>
                  <a:lnTo>
                    <a:pt x="220" y="446"/>
                  </a:lnTo>
                  <a:lnTo>
                    <a:pt x="220" y="446"/>
                  </a:lnTo>
                  <a:lnTo>
                    <a:pt x="220" y="446"/>
                  </a:lnTo>
                  <a:lnTo>
                    <a:pt x="221" y="446"/>
                  </a:lnTo>
                  <a:lnTo>
                    <a:pt x="221" y="446"/>
                  </a:lnTo>
                  <a:lnTo>
                    <a:pt x="221" y="446"/>
                  </a:lnTo>
                  <a:lnTo>
                    <a:pt x="221" y="446"/>
                  </a:lnTo>
                  <a:lnTo>
                    <a:pt x="221" y="445"/>
                  </a:lnTo>
                  <a:lnTo>
                    <a:pt x="221" y="445"/>
                  </a:lnTo>
                  <a:lnTo>
                    <a:pt x="221" y="445"/>
                  </a:lnTo>
                  <a:lnTo>
                    <a:pt x="221" y="445"/>
                  </a:lnTo>
                  <a:lnTo>
                    <a:pt x="221" y="444"/>
                  </a:lnTo>
                  <a:lnTo>
                    <a:pt x="222" y="444"/>
                  </a:lnTo>
                  <a:lnTo>
                    <a:pt x="222" y="444"/>
                  </a:lnTo>
                  <a:lnTo>
                    <a:pt x="222" y="444"/>
                  </a:lnTo>
                  <a:lnTo>
                    <a:pt x="222" y="443"/>
                  </a:lnTo>
                  <a:lnTo>
                    <a:pt x="222" y="443"/>
                  </a:lnTo>
                  <a:lnTo>
                    <a:pt x="223" y="443"/>
                  </a:lnTo>
                  <a:lnTo>
                    <a:pt x="222" y="443"/>
                  </a:lnTo>
                  <a:lnTo>
                    <a:pt x="223" y="443"/>
                  </a:lnTo>
                  <a:lnTo>
                    <a:pt x="223" y="442"/>
                  </a:lnTo>
                  <a:lnTo>
                    <a:pt x="223" y="442"/>
                  </a:lnTo>
                  <a:lnTo>
                    <a:pt x="224" y="442"/>
                  </a:lnTo>
                  <a:lnTo>
                    <a:pt x="224" y="441"/>
                  </a:lnTo>
                  <a:lnTo>
                    <a:pt x="224" y="440"/>
                  </a:lnTo>
                  <a:lnTo>
                    <a:pt x="224" y="439"/>
                  </a:lnTo>
                  <a:lnTo>
                    <a:pt x="224" y="438"/>
                  </a:lnTo>
                  <a:lnTo>
                    <a:pt x="224" y="438"/>
                  </a:lnTo>
                  <a:lnTo>
                    <a:pt x="224" y="438"/>
                  </a:lnTo>
                  <a:lnTo>
                    <a:pt x="224" y="437"/>
                  </a:lnTo>
                  <a:lnTo>
                    <a:pt x="225" y="437"/>
                  </a:lnTo>
                  <a:lnTo>
                    <a:pt x="225" y="437"/>
                  </a:lnTo>
                  <a:lnTo>
                    <a:pt x="224" y="437"/>
                  </a:lnTo>
                  <a:lnTo>
                    <a:pt x="224" y="437"/>
                  </a:lnTo>
                  <a:lnTo>
                    <a:pt x="224" y="436"/>
                  </a:lnTo>
                  <a:lnTo>
                    <a:pt x="225" y="436"/>
                  </a:lnTo>
                  <a:lnTo>
                    <a:pt x="225" y="436"/>
                  </a:lnTo>
                  <a:lnTo>
                    <a:pt x="226" y="436"/>
                  </a:lnTo>
                  <a:lnTo>
                    <a:pt x="226" y="435"/>
                  </a:lnTo>
                  <a:lnTo>
                    <a:pt x="226" y="434"/>
                  </a:lnTo>
                  <a:lnTo>
                    <a:pt x="224" y="433"/>
                  </a:lnTo>
                  <a:lnTo>
                    <a:pt x="225" y="433"/>
                  </a:lnTo>
                  <a:lnTo>
                    <a:pt x="225" y="433"/>
                  </a:lnTo>
                  <a:lnTo>
                    <a:pt x="225" y="433"/>
                  </a:lnTo>
                  <a:lnTo>
                    <a:pt x="225" y="433"/>
                  </a:lnTo>
                  <a:lnTo>
                    <a:pt x="225" y="433"/>
                  </a:lnTo>
                  <a:lnTo>
                    <a:pt x="225" y="433"/>
                  </a:lnTo>
                  <a:lnTo>
                    <a:pt x="225" y="432"/>
                  </a:lnTo>
                  <a:lnTo>
                    <a:pt x="225" y="432"/>
                  </a:lnTo>
                  <a:lnTo>
                    <a:pt x="225" y="432"/>
                  </a:lnTo>
                  <a:lnTo>
                    <a:pt x="225" y="432"/>
                  </a:lnTo>
                  <a:lnTo>
                    <a:pt x="225" y="432"/>
                  </a:lnTo>
                  <a:lnTo>
                    <a:pt x="225" y="431"/>
                  </a:lnTo>
                  <a:lnTo>
                    <a:pt x="225" y="431"/>
                  </a:lnTo>
                  <a:lnTo>
                    <a:pt x="225" y="431"/>
                  </a:lnTo>
                  <a:lnTo>
                    <a:pt x="226" y="430"/>
                  </a:lnTo>
                  <a:lnTo>
                    <a:pt x="226" y="429"/>
                  </a:lnTo>
                  <a:lnTo>
                    <a:pt x="225" y="429"/>
                  </a:lnTo>
                  <a:lnTo>
                    <a:pt x="225" y="429"/>
                  </a:lnTo>
                  <a:lnTo>
                    <a:pt x="224" y="428"/>
                  </a:lnTo>
                  <a:lnTo>
                    <a:pt x="224" y="428"/>
                  </a:lnTo>
                  <a:lnTo>
                    <a:pt x="224" y="428"/>
                  </a:lnTo>
                  <a:lnTo>
                    <a:pt x="223" y="428"/>
                  </a:lnTo>
                  <a:lnTo>
                    <a:pt x="223" y="428"/>
                  </a:lnTo>
                  <a:lnTo>
                    <a:pt x="224" y="427"/>
                  </a:lnTo>
                  <a:lnTo>
                    <a:pt x="224" y="426"/>
                  </a:lnTo>
                  <a:lnTo>
                    <a:pt x="224" y="426"/>
                  </a:lnTo>
                  <a:lnTo>
                    <a:pt x="224" y="426"/>
                  </a:lnTo>
                  <a:lnTo>
                    <a:pt x="225" y="426"/>
                  </a:lnTo>
                  <a:lnTo>
                    <a:pt x="225" y="425"/>
                  </a:lnTo>
                  <a:lnTo>
                    <a:pt x="225" y="425"/>
                  </a:lnTo>
                  <a:lnTo>
                    <a:pt x="225" y="424"/>
                  </a:lnTo>
                  <a:lnTo>
                    <a:pt x="226" y="424"/>
                  </a:lnTo>
                  <a:lnTo>
                    <a:pt x="226" y="424"/>
                  </a:lnTo>
                  <a:lnTo>
                    <a:pt x="226" y="424"/>
                  </a:lnTo>
                  <a:lnTo>
                    <a:pt x="226" y="424"/>
                  </a:lnTo>
                  <a:lnTo>
                    <a:pt x="226" y="424"/>
                  </a:lnTo>
                  <a:lnTo>
                    <a:pt x="226" y="423"/>
                  </a:lnTo>
                  <a:lnTo>
                    <a:pt x="226" y="422"/>
                  </a:lnTo>
                  <a:lnTo>
                    <a:pt x="226" y="421"/>
                  </a:lnTo>
                  <a:lnTo>
                    <a:pt x="226" y="420"/>
                  </a:lnTo>
                  <a:lnTo>
                    <a:pt x="226" y="420"/>
                  </a:lnTo>
                  <a:lnTo>
                    <a:pt x="226" y="420"/>
                  </a:lnTo>
                  <a:lnTo>
                    <a:pt x="226" y="420"/>
                  </a:lnTo>
                  <a:lnTo>
                    <a:pt x="226" y="419"/>
                  </a:lnTo>
                  <a:lnTo>
                    <a:pt x="226" y="418"/>
                  </a:lnTo>
                  <a:lnTo>
                    <a:pt x="226" y="418"/>
                  </a:lnTo>
                  <a:lnTo>
                    <a:pt x="226" y="416"/>
                  </a:lnTo>
                  <a:lnTo>
                    <a:pt x="226" y="416"/>
                  </a:lnTo>
                  <a:lnTo>
                    <a:pt x="226" y="416"/>
                  </a:lnTo>
                  <a:lnTo>
                    <a:pt x="226" y="416"/>
                  </a:lnTo>
                  <a:lnTo>
                    <a:pt x="225" y="416"/>
                  </a:lnTo>
                  <a:lnTo>
                    <a:pt x="225" y="416"/>
                  </a:lnTo>
                  <a:lnTo>
                    <a:pt x="224" y="416"/>
                  </a:lnTo>
                  <a:lnTo>
                    <a:pt x="224" y="415"/>
                  </a:lnTo>
                  <a:lnTo>
                    <a:pt x="225" y="415"/>
                  </a:lnTo>
                  <a:lnTo>
                    <a:pt x="225" y="414"/>
                  </a:lnTo>
                  <a:lnTo>
                    <a:pt x="226" y="413"/>
                  </a:lnTo>
                  <a:lnTo>
                    <a:pt x="227" y="414"/>
                  </a:lnTo>
                  <a:lnTo>
                    <a:pt x="228" y="414"/>
                  </a:lnTo>
                  <a:lnTo>
                    <a:pt x="227" y="414"/>
                  </a:lnTo>
                  <a:lnTo>
                    <a:pt x="227" y="415"/>
                  </a:lnTo>
                  <a:lnTo>
                    <a:pt x="228" y="416"/>
                  </a:lnTo>
                  <a:lnTo>
                    <a:pt x="229" y="416"/>
                  </a:lnTo>
                  <a:lnTo>
                    <a:pt x="229" y="415"/>
                  </a:lnTo>
                  <a:lnTo>
                    <a:pt x="230" y="415"/>
                  </a:lnTo>
                  <a:lnTo>
                    <a:pt x="230" y="415"/>
                  </a:lnTo>
                  <a:lnTo>
                    <a:pt x="230" y="416"/>
                  </a:lnTo>
                  <a:lnTo>
                    <a:pt x="230" y="416"/>
                  </a:lnTo>
                  <a:lnTo>
                    <a:pt x="230" y="416"/>
                  </a:lnTo>
                  <a:lnTo>
                    <a:pt x="230" y="416"/>
                  </a:lnTo>
                  <a:lnTo>
                    <a:pt x="231" y="416"/>
                  </a:lnTo>
                  <a:lnTo>
                    <a:pt x="231" y="416"/>
                  </a:lnTo>
                  <a:lnTo>
                    <a:pt x="232" y="416"/>
                  </a:lnTo>
                  <a:lnTo>
                    <a:pt x="232" y="416"/>
                  </a:lnTo>
                  <a:lnTo>
                    <a:pt x="234" y="416"/>
                  </a:lnTo>
                  <a:lnTo>
                    <a:pt x="234" y="416"/>
                  </a:lnTo>
                  <a:lnTo>
                    <a:pt x="234" y="416"/>
                  </a:lnTo>
                  <a:lnTo>
                    <a:pt x="234" y="416"/>
                  </a:lnTo>
                  <a:lnTo>
                    <a:pt x="234" y="415"/>
                  </a:lnTo>
                  <a:lnTo>
                    <a:pt x="234" y="415"/>
                  </a:lnTo>
                  <a:lnTo>
                    <a:pt x="234" y="415"/>
                  </a:lnTo>
                  <a:lnTo>
                    <a:pt x="234" y="415"/>
                  </a:lnTo>
                  <a:lnTo>
                    <a:pt x="234" y="414"/>
                  </a:lnTo>
                  <a:lnTo>
                    <a:pt x="234" y="414"/>
                  </a:lnTo>
                  <a:lnTo>
                    <a:pt x="234" y="413"/>
                  </a:lnTo>
                  <a:lnTo>
                    <a:pt x="235" y="413"/>
                  </a:lnTo>
                  <a:lnTo>
                    <a:pt x="234" y="413"/>
                  </a:lnTo>
                  <a:lnTo>
                    <a:pt x="235" y="413"/>
                  </a:lnTo>
                  <a:lnTo>
                    <a:pt x="235" y="412"/>
                  </a:lnTo>
                  <a:lnTo>
                    <a:pt x="235" y="412"/>
                  </a:lnTo>
                  <a:lnTo>
                    <a:pt x="235" y="411"/>
                  </a:lnTo>
                  <a:lnTo>
                    <a:pt x="236" y="411"/>
                  </a:lnTo>
                  <a:lnTo>
                    <a:pt x="237" y="411"/>
                  </a:lnTo>
                  <a:lnTo>
                    <a:pt x="238" y="411"/>
                  </a:lnTo>
                  <a:lnTo>
                    <a:pt x="238" y="411"/>
                  </a:lnTo>
                  <a:lnTo>
                    <a:pt x="238" y="411"/>
                  </a:lnTo>
                  <a:lnTo>
                    <a:pt x="238" y="411"/>
                  </a:lnTo>
                  <a:lnTo>
                    <a:pt x="238" y="409"/>
                  </a:lnTo>
                  <a:lnTo>
                    <a:pt x="239" y="409"/>
                  </a:lnTo>
                  <a:lnTo>
                    <a:pt x="240" y="409"/>
                  </a:lnTo>
                  <a:lnTo>
                    <a:pt x="239" y="410"/>
                  </a:lnTo>
                  <a:lnTo>
                    <a:pt x="239" y="411"/>
                  </a:lnTo>
                  <a:lnTo>
                    <a:pt x="239" y="411"/>
                  </a:lnTo>
                  <a:lnTo>
                    <a:pt x="239" y="412"/>
                  </a:lnTo>
                  <a:lnTo>
                    <a:pt x="241" y="413"/>
                  </a:lnTo>
                  <a:lnTo>
                    <a:pt x="241" y="413"/>
                  </a:lnTo>
                  <a:lnTo>
                    <a:pt x="241" y="414"/>
                  </a:lnTo>
                  <a:lnTo>
                    <a:pt x="242" y="414"/>
                  </a:lnTo>
                  <a:lnTo>
                    <a:pt x="242" y="415"/>
                  </a:lnTo>
                  <a:lnTo>
                    <a:pt x="242" y="416"/>
                  </a:lnTo>
                  <a:lnTo>
                    <a:pt x="242" y="416"/>
                  </a:lnTo>
                  <a:lnTo>
                    <a:pt x="241" y="416"/>
                  </a:lnTo>
                  <a:lnTo>
                    <a:pt x="242" y="416"/>
                  </a:lnTo>
                  <a:lnTo>
                    <a:pt x="241" y="416"/>
                  </a:lnTo>
                  <a:lnTo>
                    <a:pt x="242" y="417"/>
                  </a:lnTo>
                  <a:lnTo>
                    <a:pt x="242" y="418"/>
                  </a:lnTo>
                  <a:lnTo>
                    <a:pt x="242" y="419"/>
                  </a:lnTo>
                  <a:lnTo>
                    <a:pt x="242" y="419"/>
                  </a:lnTo>
                  <a:lnTo>
                    <a:pt x="243" y="419"/>
                  </a:lnTo>
                  <a:lnTo>
                    <a:pt x="242" y="420"/>
                  </a:lnTo>
                  <a:lnTo>
                    <a:pt x="241" y="420"/>
                  </a:lnTo>
                  <a:lnTo>
                    <a:pt x="241" y="420"/>
                  </a:lnTo>
                  <a:lnTo>
                    <a:pt x="242" y="420"/>
                  </a:lnTo>
                  <a:lnTo>
                    <a:pt x="243" y="420"/>
                  </a:lnTo>
                  <a:lnTo>
                    <a:pt x="243" y="420"/>
                  </a:lnTo>
                  <a:lnTo>
                    <a:pt x="243" y="419"/>
                  </a:lnTo>
                  <a:lnTo>
                    <a:pt x="243" y="419"/>
                  </a:lnTo>
                  <a:lnTo>
                    <a:pt x="246" y="419"/>
                  </a:lnTo>
                  <a:lnTo>
                    <a:pt x="246" y="420"/>
                  </a:lnTo>
                  <a:lnTo>
                    <a:pt x="248" y="420"/>
                  </a:lnTo>
                  <a:lnTo>
                    <a:pt x="248" y="420"/>
                  </a:lnTo>
                  <a:lnTo>
                    <a:pt x="249" y="420"/>
                  </a:lnTo>
                  <a:lnTo>
                    <a:pt x="251" y="419"/>
                  </a:lnTo>
                  <a:lnTo>
                    <a:pt x="252" y="420"/>
                  </a:lnTo>
                  <a:lnTo>
                    <a:pt x="252" y="420"/>
                  </a:lnTo>
                  <a:lnTo>
                    <a:pt x="253" y="420"/>
                  </a:lnTo>
                  <a:lnTo>
                    <a:pt x="254" y="420"/>
                  </a:lnTo>
                  <a:lnTo>
                    <a:pt x="255" y="420"/>
                  </a:lnTo>
                  <a:lnTo>
                    <a:pt x="256" y="420"/>
                  </a:lnTo>
                  <a:lnTo>
                    <a:pt x="256" y="420"/>
                  </a:lnTo>
                  <a:lnTo>
                    <a:pt x="256" y="420"/>
                  </a:lnTo>
                  <a:lnTo>
                    <a:pt x="256" y="419"/>
                  </a:lnTo>
                  <a:lnTo>
                    <a:pt x="256" y="419"/>
                  </a:lnTo>
                  <a:lnTo>
                    <a:pt x="255" y="419"/>
                  </a:lnTo>
                  <a:lnTo>
                    <a:pt x="255" y="418"/>
                  </a:lnTo>
                  <a:lnTo>
                    <a:pt x="254" y="418"/>
                  </a:lnTo>
                  <a:lnTo>
                    <a:pt x="254" y="418"/>
                  </a:lnTo>
                  <a:lnTo>
                    <a:pt x="254" y="418"/>
                  </a:lnTo>
                  <a:lnTo>
                    <a:pt x="254" y="418"/>
                  </a:lnTo>
                  <a:lnTo>
                    <a:pt x="253" y="418"/>
                  </a:lnTo>
                  <a:lnTo>
                    <a:pt x="252" y="418"/>
                  </a:lnTo>
                  <a:lnTo>
                    <a:pt x="250" y="418"/>
                  </a:lnTo>
                  <a:lnTo>
                    <a:pt x="250" y="418"/>
                  </a:lnTo>
                  <a:lnTo>
                    <a:pt x="249" y="418"/>
                  </a:lnTo>
                  <a:lnTo>
                    <a:pt x="248" y="418"/>
                  </a:lnTo>
                  <a:lnTo>
                    <a:pt x="248" y="418"/>
                  </a:lnTo>
                  <a:lnTo>
                    <a:pt x="248" y="419"/>
                  </a:lnTo>
                  <a:lnTo>
                    <a:pt x="248" y="420"/>
                  </a:lnTo>
                  <a:lnTo>
                    <a:pt x="246" y="419"/>
                  </a:lnTo>
                  <a:lnTo>
                    <a:pt x="246" y="418"/>
                  </a:lnTo>
                  <a:lnTo>
                    <a:pt x="245" y="418"/>
                  </a:lnTo>
                  <a:lnTo>
                    <a:pt x="245" y="418"/>
                  </a:lnTo>
                  <a:lnTo>
                    <a:pt x="244" y="417"/>
                  </a:lnTo>
                  <a:lnTo>
                    <a:pt x="244" y="416"/>
                  </a:lnTo>
                  <a:lnTo>
                    <a:pt x="244" y="416"/>
                  </a:lnTo>
                  <a:lnTo>
                    <a:pt x="243" y="416"/>
                  </a:lnTo>
                  <a:lnTo>
                    <a:pt x="243" y="416"/>
                  </a:lnTo>
                  <a:lnTo>
                    <a:pt x="243" y="416"/>
                  </a:lnTo>
                  <a:lnTo>
                    <a:pt x="243" y="416"/>
                  </a:lnTo>
                  <a:lnTo>
                    <a:pt x="243" y="416"/>
                  </a:lnTo>
                  <a:lnTo>
                    <a:pt x="242" y="415"/>
                  </a:lnTo>
                  <a:lnTo>
                    <a:pt x="242" y="415"/>
                  </a:lnTo>
                  <a:lnTo>
                    <a:pt x="242" y="414"/>
                  </a:lnTo>
                  <a:lnTo>
                    <a:pt x="242" y="413"/>
                  </a:lnTo>
                  <a:lnTo>
                    <a:pt x="242" y="413"/>
                  </a:lnTo>
                  <a:lnTo>
                    <a:pt x="242" y="412"/>
                  </a:lnTo>
                  <a:lnTo>
                    <a:pt x="243" y="411"/>
                  </a:lnTo>
                  <a:lnTo>
                    <a:pt x="243" y="411"/>
                  </a:lnTo>
                  <a:lnTo>
                    <a:pt x="242" y="411"/>
                  </a:lnTo>
                  <a:lnTo>
                    <a:pt x="242" y="411"/>
                  </a:lnTo>
                  <a:lnTo>
                    <a:pt x="242" y="410"/>
                  </a:lnTo>
                  <a:lnTo>
                    <a:pt x="242" y="409"/>
                  </a:lnTo>
                  <a:lnTo>
                    <a:pt x="242" y="409"/>
                  </a:lnTo>
                  <a:lnTo>
                    <a:pt x="243" y="409"/>
                  </a:lnTo>
                  <a:lnTo>
                    <a:pt x="243" y="408"/>
                  </a:lnTo>
                  <a:lnTo>
                    <a:pt x="243" y="407"/>
                  </a:lnTo>
                  <a:lnTo>
                    <a:pt x="244" y="407"/>
                  </a:lnTo>
                  <a:lnTo>
                    <a:pt x="244" y="407"/>
                  </a:lnTo>
                  <a:lnTo>
                    <a:pt x="243" y="407"/>
                  </a:lnTo>
                  <a:lnTo>
                    <a:pt x="243" y="407"/>
                  </a:lnTo>
                  <a:lnTo>
                    <a:pt x="243" y="407"/>
                  </a:lnTo>
                  <a:lnTo>
                    <a:pt x="243" y="405"/>
                  </a:lnTo>
                  <a:lnTo>
                    <a:pt x="242" y="405"/>
                  </a:lnTo>
                  <a:lnTo>
                    <a:pt x="242" y="405"/>
                  </a:lnTo>
                  <a:lnTo>
                    <a:pt x="241" y="405"/>
                  </a:lnTo>
                  <a:lnTo>
                    <a:pt x="241" y="404"/>
                  </a:lnTo>
                  <a:lnTo>
                    <a:pt x="241" y="404"/>
                  </a:lnTo>
                  <a:lnTo>
                    <a:pt x="241" y="404"/>
                  </a:lnTo>
                  <a:lnTo>
                    <a:pt x="242" y="404"/>
                  </a:lnTo>
                  <a:lnTo>
                    <a:pt x="243" y="403"/>
                  </a:lnTo>
                  <a:lnTo>
                    <a:pt x="243" y="403"/>
                  </a:lnTo>
                  <a:lnTo>
                    <a:pt x="243" y="403"/>
                  </a:lnTo>
                  <a:lnTo>
                    <a:pt x="243" y="403"/>
                  </a:lnTo>
                  <a:lnTo>
                    <a:pt x="243" y="403"/>
                  </a:lnTo>
                  <a:lnTo>
                    <a:pt x="243" y="403"/>
                  </a:lnTo>
                  <a:lnTo>
                    <a:pt x="243" y="403"/>
                  </a:lnTo>
                  <a:lnTo>
                    <a:pt x="243" y="403"/>
                  </a:lnTo>
                  <a:lnTo>
                    <a:pt x="244" y="403"/>
                  </a:lnTo>
                  <a:lnTo>
                    <a:pt x="244" y="404"/>
                  </a:lnTo>
                  <a:lnTo>
                    <a:pt x="245" y="404"/>
                  </a:lnTo>
                  <a:lnTo>
                    <a:pt x="245" y="405"/>
                  </a:lnTo>
                  <a:lnTo>
                    <a:pt x="246" y="405"/>
                  </a:lnTo>
                  <a:lnTo>
                    <a:pt x="247" y="405"/>
                  </a:lnTo>
                  <a:lnTo>
                    <a:pt x="248" y="405"/>
                  </a:lnTo>
                  <a:lnTo>
                    <a:pt x="248" y="405"/>
                  </a:lnTo>
                  <a:lnTo>
                    <a:pt x="248" y="406"/>
                  </a:lnTo>
                  <a:lnTo>
                    <a:pt x="249" y="406"/>
                  </a:lnTo>
                  <a:lnTo>
                    <a:pt x="249" y="405"/>
                  </a:lnTo>
                  <a:lnTo>
                    <a:pt x="250" y="405"/>
                  </a:lnTo>
                  <a:lnTo>
                    <a:pt x="250" y="405"/>
                  </a:lnTo>
                  <a:lnTo>
                    <a:pt x="250" y="404"/>
                  </a:lnTo>
                  <a:lnTo>
                    <a:pt x="251" y="404"/>
                  </a:lnTo>
                  <a:lnTo>
                    <a:pt x="251" y="403"/>
                  </a:lnTo>
                  <a:lnTo>
                    <a:pt x="252" y="403"/>
                  </a:lnTo>
                  <a:lnTo>
                    <a:pt x="252" y="403"/>
                  </a:lnTo>
                  <a:lnTo>
                    <a:pt x="252" y="403"/>
                  </a:lnTo>
                  <a:lnTo>
                    <a:pt x="252" y="403"/>
                  </a:lnTo>
                  <a:lnTo>
                    <a:pt x="253" y="403"/>
                  </a:lnTo>
                  <a:lnTo>
                    <a:pt x="253" y="403"/>
                  </a:lnTo>
                  <a:lnTo>
                    <a:pt x="254" y="402"/>
                  </a:lnTo>
                  <a:lnTo>
                    <a:pt x="254" y="402"/>
                  </a:lnTo>
                  <a:lnTo>
                    <a:pt x="255" y="402"/>
                  </a:lnTo>
                  <a:lnTo>
                    <a:pt x="255" y="401"/>
                  </a:lnTo>
                  <a:lnTo>
                    <a:pt x="255" y="401"/>
                  </a:lnTo>
                  <a:lnTo>
                    <a:pt x="256" y="402"/>
                  </a:lnTo>
                  <a:lnTo>
                    <a:pt x="256" y="402"/>
                  </a:lnTo>
                  <a:lnTo>
                    <a:pt x="256" y="402"/>
                  </a:lnTo>
                  <a:lnTo>
                    <a:pt x="256" y="403"/>
                  </a:lnTo>
                  <a:lnTo>
                    <a:pt x="256" y="403"/>
                  </a:lnTo>
                  <a:lnTo>
                    <a:pt x="256" y="403"/>
                  </a:lnTo>
                  <a:lnTo>
                    <a:pt x="257" y="402"/>
                  </a:lnTo>
                  <a:lnTo>
                    <a:pt x="257" y="402"/>
                  </a:lnTo>
                  <a:lnTo>
                    <a:pt x="257" y="403"/>
                  </a:lnTo>
                  <a:lnTo>
                    <a:pt x="258" y="403"/>
                  </a:lnTo>
                  <a:lnTo>
                    <a:pt x="258" y="403"/>
                  </a:lnTo>
                  <a:lnTo>
                    <a:pt x="258" y="402"/>
                  </a:lnTo>
                  <a:lnTo>
                    <a:pt x="259" y="402"/>
                  </a:lnTo>
                  <a:lnTo>
                    <a:pt x="259" y="403"/>
                  </a:lnTo>
                  <a:lnTo>
                    <a:pt x="259" y="403"/>
                  </a:lnTo>
                  <a:lnTo>
                    <a:pt x="259" y="403"/>
                  </a:lnTo>
                  <a:lnTo>
                    <a:pt x="260" y="402"/>
                  </a:lnTo>
                  <a:lnTo>
                    <a:pt x="260" y="403"/>
                  </a:lnTo>
                  <a:lnTo>
                    <a:pt x="260" y="403"/>
                  </a:lnTo>
                  <a:lnTo>
                    <a:pt x="261" y="402"/>
                  </a:lnTo>
                  <a:lnTo>
                    <a:pt x="262" y="402"/>
                  </a:lnTo>
                  <a:lnTo>
                    <a:pt x="264" y="401"/>
                  </a:lnTo>
                  <a:lnTo>
                    <a:pt x="265" y="401"/>
                  </a:lnTo>
                  <a:lnTo>
                    <a:pt x="265" y="400"/>
                  </a:lnTo>
                  <a:lnTo>
                    <a:pt x="265" y="400"/>
                  </a:lnTo>
                  <a:lnTo>
                    <a:pt x="265" y="399"/>
                  </a:lnTo>
                  <a:lnTo>
                    <a:pt x="265" y="399"/>
                  </a:lnTo>
                  <a:lnTo>
                    <a:pt x="265" y="398"/>
                  </a:lnTo>
                  <a:lnTo>
                    <a:pt x="266" y="398"/>
                  </a:lnTo>
                  <a:lnTo>
                    <a:pt x="266" y="398"/>
                  </a:lnTo>
                  <a:lnTo>
                    <a:pt x="267" y="398"/>
                  </a:lnTo>
                  <a:lnTo>
                    <a:pt x="267" y="396"/>
                  </a:lnTo>
                  <a:lnTo>
                    <a:pt x="268" y="395"/>
                  </a:lnTo>
                  <a:lnTo>
                    <a:pt x="268" y="394"/>
                  </a:lnTo>
                  <a:lnTo>
                    <a:pt x="268" y="394"/>
                  </a:lnTo>
                  <a:lnTo>
                    <a:pt x="268" y="394"/>
                  </a:lnTo>
                  <a:lnTo>
                    <a:pt x="268" y="394"/>
                  </a:lnTo>
                  <a:lnTo>
                    <a:pt x="268" y="392"/>
                  </a:lnTo>
                  <a:lnTo>
                    <a:pt x="269" y="392"/>
                  </a:lnTo>
                  <a:lnTo>
                    <a:pt x="269" y="391"/>
                  </a:lnTo>
                  <a:lnTo>
                    <a:pt x="269" y="390"/>
                  </a:lnTo>
                  <a:lnTo>
                    <a:pt x="269" y="390"/>
                  </a:lnTo>
                  <a:lnTo>
                    <a:pt x="269" y="390"/>
                  </a:lnTo>
                  <a:lnTo>
                    <a:pt x="269" y="390"/>
                  </a:lnTo>
                  <a:lnTo>
                    <a:pt x="269" y="387"/>
                  </a:lnTo>
                  <a:lnTo>
                    <a:pt x="269" y="387"/>
                  </a:lnTo>
                  <a:lnTo>
                    <a:pt x="269" y="387"/>
                  </a:lnTo>
                  <a:lnTo>
                    <a:pt x="269" y="386"/>
                  </a:lnTo>
                  <a:lnTo>
                    <a:pt x="269" y="386"/>
                  </a:lnTo>
                  <a:lnTo>
                    <a:pt x="269" y="385"/>
                  </a:lnTo>
                  <a:lnTo>
                    <a:pt x="269" y="385"/>
                  </a:lnTo>
                  <a:lnTo>
                    <a:pt x="269" y="384"/>
                  </a:lnTo>
                  <a:lnTo>
                    <a:pt x="269" y="384"/>
                  </a:lnTo>
                  <a:lnTo>
                    <a:pt x="269" y="384"/>
                  </a:lnTo>
                  <a:lnTo>
                    <a:pt x="269" y="383"/>
                  </a:lnTo>
                  <a:lnTo>
                    <a:pt x="269" y="382"/>
                  </a:lnTo>
                  <a:lnTo>
                    <a:pt x="269" y="382"/>
                  </a:lnTo>
                  <a:lnTo>
                    <a:pt x="270" y="383"/>
                  </a:lnTo>
                  <a:lnTo>
                    <a:pt x="270" y="382"/>
                  </a:lnTo>
                  <a:lnTo>
                    <a:pt x="270" y="382"/>
                  </a:lnTo>
                  <a:lnTo>
                    <a:pt x="271" y="382"/>
                  </a:lnTo>
                  <a:lnTo>
                    <a:pt x="272" y="382"/>
                  </a:lnTo>
                  <a:lnTo>
                    <a:pt x="272" y="382"/>
                  </a:lnTo>
                  <a:lnTo>
                    <a:pt x="273" y="382"/>
                  </a:lnTo>
                  <a:lnTo>
                    <a:pt x="272" y="381"/>
                  </a:lnTo>
                  <a:lnTo>
                    <a:pt x="273" y="381"/>
                  </a:lnTo>
                  <a:lnTo>
                    <a:pt x="273" y="381"/>
                  </a:lnTo>
                  <a:lnTo>
                    <a:pt x="273" y="381"/>
                  </a:lnTo>
                  <a:lnTo>
                    <a:pt x="274" y="381"/>
                  </a:lnTo>
                  <a:lnTo>
                    <a:pt x="273" y="381"/>
                  </a:lnTo>
                  <a:lnTo>
                    <a:pt x="274" y="381"/>
                  </a:lnTo>
                  <a:lnTo>
                    <a:pt x="274" y="382"/>
                  </a:lnTo>
                  <a:lnTo>
                    <a:pt x="274" y="382"/>
                  </a:lnTo>
                  <a:lnTo>
                    <a:pt x="275" y="381"/>
                  </a:lnTo>
                  <a:lnTo>
                    <a:pt x="275" y="381"/>
                  </a:lnTo>
                  <a:lnTo>
                    <a:pt x="275" y="380"/>
                  </a:lnTo>
                  <a:lnTo>
                    <a:pt x="275" y="380"/>
                  </a:lnTo>
                  <a:lnTo>
                    <a:pt x="276" y="379"/>
                  </a:lnTo>
                  <a:lnTo>
                    <a:pt x="276" y="379"/>
                  </a:lnTo>
                  <a:lnTo>
                    <a:pt x="278" y="379"/>
                  </a:lnTo>
                  <a:lnTo>
                    <a:pt x="278" y="379"/>
                  </a:lnTo>
                  <a:lnTo>
                    <a:pt x="278" y="378"/>
                  </a:lnTo>
                  <a:lnTo>
                    <a:pt x="279" y="378"/>
                  </a:lnTo>
                  <a:lnTo>
                    <a:pt x="278" y="377"/>
                  </a:lnTo>
                  <a:lnTo>
                    <a:pt x="279" y="377"/>
                  </a:lnTo>
                  <a:lnTo>
                    <a:pt x="279" y="377"/>
                  </a:lnTo>
                  <a:lnTo>
                    <a:pt x="280" y="377"/>
                  </a:lnTo>
                  <a:lnTo>
                    <a:pt x="279" y="377"/>
                  </a:lnTo>
                  <a:lnTo>
                    <a:pt x="280" y="377"/>
                  </a:lnTo>
                  <a:lnTo>
                    <a:pt x="282" y="377"/>
                  </a:lnTo>
                  <a:lnTo>
                    <a:pt x="282" y="376"/>
                  </a:lnTo>
                  <a:lnTo>
                    <a:pt x="282" y="376"/>
                  </a:lnTo>
                  <a:lnTo>
                    <a:pt x="282" y="376"/>
                  </a:lnTo>
                  <a:lnTo>
                    <a:pt x="282" y="376"/>
                  </a:lnTo>
                  <a:lnTo>
                    <a:pt x="282" y="376"/>
                  </a:lnTo>
                  <a:lnTo>
                    <a:pt x="282" y="375"/>
                  </a:lnTo>
                  <a:lnTo>
                    <a:pt x="282" y="374"/>
                  </a:lnTo>
                  <a:lnTo>
                    <a:pt x="282" y="374"/>
                  </a:lnTo>
                  <a:lnTo>
                    <a:pt x="282" y="373"/>
                  </a:lnTo>
                  <a:lnTo>
                    <a:pt x="284" y="373"/>
                  </a:lnTo>
                  <a:lnTo>
                    <a:pt x="285" y="373"/>
                  </a:lnTo>
                  <a:lnTo>
                    <a:pt x="286" y="372"/>
                  </a:lnTo>
                  <a:lnTo>
                    <a:pt x="286" y="372"/>
                  </a:lnTo>
                  <a:lnTo>
                    <a:pt x="287" y="372"/>
                  </a:lnTo>
                  <a:lnTo>
                    <a:pt x="287" y="371"/>
                  </a:lnTo>
                  <a:lnTo>
                    <a:pt x="287" y="371"/>
                  </a:lnTo>
                  <a:lnTo>
                    <a:pt x="287" y="371"/>
                  </a:lnTo>
                  <a:lnTo>
                    <a:pt x="287" y="370"/>
                  </a:lnTo>
                  <a:lnTo>
                    <a:pt x="287" y="369"/>
                  </a:lnTo>
                  <a:lnTo>
                    <a:pt x="287" y="368"/>
                  </a:lnTo>
                  <a:lnTo>
                    <a:pt x="288" y="368"/>
                  </a:lnTo>
                  <a:lnTo>
                    <a:pt x="288" y="367"/>
                  </a:lnTo>
                  <a:lnTo>
                    <a:pt x="288" y="366"/>
                  </a:lnTo>
                  <a:lnTo>
                    <a:pt x="288" y="365"/>
                  </a:lnTo>
                  <a:lnTo>
                    <a:pt x="288" y="365"/>
                  </a:lnTo>
                  <a:lnTo>
                    <a:pt x="287" y="365"/>
                  </a:lnTo>
                  <a:lnTo>
                    <a:pt x="287" y="364"/>
                  </a:lnTo>
                  <a:lnTo>
                    <a:pt x="289" y="364"/>
                  </a:lnTo>
                  <a:lnTo>
                    <a:pt x="289" y="364"/>
                  </a:lnTo>
                  <a:lnTo>
                    <a:pt x="290" y="365"/>
                  </a:lnTo>
                  <a:lnTo>
                    <a:pt x="290" y="364"/>
                  </a:lnTo>
                  <a:lnTo>
                    <a:pt x="290" y="364"/>
                  </a:lnTo>
                  <a:lnTo>
                    <a:pt x="291" y="364"/>
                  </a:lnTo>
                  <a:lnTo>
                    <a:pt x="291" y="364"/>
                  </a:lnTo>
                  <a:lnTo>
                    <a:pt x="290" y="364"/>
                  </a:lnTo>
                  <a:lnTo>
                    <a:pt x="290" y="364"/>
                  </a:lnTo>
                  <a:lnTo>
                    <a:pt x="290" y="363"/>
                  </a:lnTo>
                  <a:lnTo>
                    <a:pt x="291" y="363"/>
                  </a:lnTo>
                  <a:lnTo>
                    <a:pt x="291" y="362"/>
                  </a:lnTo>
                  <a:lnTo>
                    <a:pt x="291" y="362"/>
                  </a:lnTo>
                  <a:lnTo>
                    <a:pt x="291" y="362"/>
                  </a:lnTo>
                  <a:lnTo>
                    <a:pt x="292" y="362"/>
                  </a:lnTo>
                  <a:lnTo>
                    <a:pt x="293" y="361"/>
                  </a:lnTo>
                  <a:lnTo>
                    <a:pt x="293" y="361"/>
                  </a:lnTo>
                  <a:lnTo>
                    <a:pt x="294" y="361"/>
                  </a:lnTo>
                  <a:lnTo>
                    <a:pt x="293" y="360"/>
                  </a:lnTo>
                  <a:lnTo>
                    <a:pt x="294" y="360"/>
                  </a:lnTo>
                  <a:lnTo>
                    <a:pt x="293" y="360"/>
                  </a:lnTo>
                  <a:lnTo>
                    <a:pt x="294" y="360"/>
                  </a:lnTo>
                  <a:lnTo>
                    <a:pt x="294" y="359"/>
                  </a:lnTo>
                  <a:lnTo>
                    <a:pt x="295" y="359"/>
                  </a:lnTo>
                  <a:lnTo>
                    <a:pt x="296" y="358"/>
                  </a:lnTo>
                  <a:lnTo>
                    <a:pt x="297" y="358"/>
                  </a:lnTo>
                  <a:lnTo>
                    <a:pt x="298" y="358"/>
                  </a:lnTo>
                  <a:lnTo>
                    <a:pt x="298" y="358"/>
                  </a:lnTo>
                  <a:lnTo>
                    <a:pt x="299" y="357"/>
                  </a:lnTo>
                  <a:lnTo>
                    <a:pt x="299" y="356"/>
                  </a:lnTo>
                  <a:lnTo>
                    <a:pt x="300" y="356"/>
                  </a:lnTo>
                  <a:lnTo>
                    <a:pt x="300" y="356"/>
                  </a:lnTo>
                  <a:lnTo>
                    <a:pt x="301" y="355"/>
                  </a:lnTo>
                  <a:lnTo>
                    <a:pt x="301" y="355"/>
                  </a:lnTo>
                  <a:lnTo>
                    <a:pt x="301" y="355"/>
                  </a:lnTo>
                  <a:lnTo>
                    <a:pt x="302" y="355"/>
                  </a:lnTo>
                  <a:lnTo>
                    <a:pt x="302" y="354"/>
                  </a:lnTo>
                  <a:lnTo>
                    <a:pt x="303" y="354"/>
                  </a:lnTo>
                  <a:lnTo>
                    <a:pt x="303" y="353"/>
                  </a:lnTo>
                  <a:lnTo>
                    <a:pt x="303" y="353"/>
                  </a:lnTo>
                  <a:lnTo>
                    <a:pt x="304" y="353"/>
                  </a:lnTo>
                  <a:lnTo>
                    <a:pt x="303" y="352"/>
                  </a:lnTo>
                  <a:lnTo>
                    <a:pt x="304" y="352"/>
                  </a:lnTo>
                  <a:lnTo>
                    <a:pt x="304" y="351"/>
                  </a:lnTo>
                  <a:lnTo>
                    <a:pt x="304" y="351"/>
                  </a:lnTo>
                  <a:lnTo>
                    <a:pt x="304" y="351"/>
                  </a:lnTo>
                  <a:lnTo>
                    <a:pt x="304" y="351"/>
                  </a:lnTo>
                  <a:lnTo>
                    <a:pt x="304" y="351"/>
                  </a:lnTo>
                  <a:lnTo>
                    <a:pt x="304" y="349"/>
                  </a:lnTo>
                  <a:lnTo>
                    <a:pt x="303" y="349"/>
                  </a:lnTo>
                  <a:lnTo>
                    <a:pt x="303" y="349"/>
                  </a:lnTo>
                  <a:lnTo>
                    <a:pt x="304" y="348"/>
                  </a:lnTo>
                  <a:lnTo>
                    <a:pt x="304" y="347"/>
                  </a:lnTo>
                  <a:lnTo>
                    <a:pt x="304" y="346"/>
                  </a:lnTo>
                  <a:lnTo>
                    <a:pt x="304" y="346"/>
                  </a:lnTo>
                  <a:lnTo>
                    <a:pt x="304" y="346"/>
                  </a:lnTo>
                  <a:lnTo>
                    <a:pt x="304" y="346"/>
                  </a:lnTo>
                  <a:lnTo>
                    <a:pt x="304" y="345"/>
                  </a:lnTo>
                  <a:lnTo>
                    <a:pt x="304" y="345"/>
                  </a:lnTo>
                  <a:lnTo>
                    <a:pt x="304" y="344"/>
                  </a:lnTo>
                  <a:lnTo>
                    <a:pt x="304" y="344"/>
                  </a:lnTo>
                  <a:lnTo>
                    <a:pt x="304" y="344"/>
                  </a:lnTo>
                  <a:lnTo>
                    <a:pt x="304" y="343"/>
                  </a:lnTo>
                  <a:lnTo>
                    <a:pt x="304" y="343"/>
                  </a:lnTo>
                  <a:lnTo>
                    <a:pt x="304" y="342"/>
                  </a:lnTo>
                  <a:lnTo>
                    <a:pt x="304" y="342"/>
                  </a:lnTo>
                  <a:lnTo>
                    <a:pt x="304" y="342"/>
                  </a:lnTo>
                  <a:lnTo>
                    <a:pt x="304" y="341"/>
                  </a:lnTo>
                  <a:lnTo>
                    <a:pt x="304" y="341"/>
                  </a:lnTo>
                  <a:lnTo>
                    <a:pt x="304" y="341"/>
                  </a:lnTo>
                  <a:lnTo>
                    <a:pt x="304" y="341"/>
                  </a:lnTo>
                  <a:lnTo>
                    <a:pt x="304" y="339"/>
                  </a:lnTo>
                  <a:lnTo>
                    <a:pt x="304" y="339"/>
                  </a:lnTo>
                  <a:lnTo>
                    <a:pt x="304" y="338"/>
                  </a:lnTo>
                  <a:lnTo>
                    <a:pt x="304" y="338"/>
                  </a:lnTo>
                  <a:lnTo>
                    <a:pt x="304" y="338"/>
                  </a:lnTo>
                  <a:lnTo>
                    <a:pt x="304" y="337"/>
                  </a:lnTo>
                  <a:lnTo>
                    <a:pt x="304" y="337"/>
                  </a:lnTo>
                  <a:lnTo>
                    <a:pt x="304" y="337"/>
                  </a:lnTo>
                  <a:lnTo>
                    <a:pt x="304" y="337"/>
                  </a:lnTo>
                  <a:lnTo>
                    <a:pt x="304" y="336"/>
                  </a:lnTo>
                  <a:lnTo>
                    <a:pt x="304" y="336"/>
                  </a:lnTo>
                  <a:lnTo>
                    <a:pt x="304" y="335"/>
                  </a:lnTo>
                  <a:lnTo>
                    <a:pt x="304" y="333"/>
                  </a:lnTo>
                  <a:lnTo>
                    <a:pt x="304" y="333"/>
                  </a:lnTo>
                  <a:lnTo>
                    <a:pt x="304" y="331"/>
                  </a:lnTo>
                  <a:lnTo>
                    <a:pt x="304" y="330"/>
                  </a:lnTo>
                  <a:lnTo>
                    <a:pt x="304" y="329"/>
                  </a:lnTo>
                  <a:lnTo>
                    <a:pt x="303" y="329"/>
                  </a:lnTo>
                  <a:lnTo>
                    <a:pt x="303" y="329"/>
                  </a:lnTo>
                  <a:lnTo>
                    <a:pt x="304" y="328"/>
                  </a:lnTo>
                  <a:lnTo>
                    <a:pt x="303" y="328"/>
                  </a:lnTo>
                  <a:lnTo>
                    <a:pt x="303" y="328"/>
                  </a:lnTo>
                  <a:lnTo>
                    <a:pt x="303" y="327"/>
                  </a:lnTo>
                  <a:lnTo>
                    <a:pt x="303" y="327"/>
                  </a:lnTo>
                  <a:lnTo>
                    <a:pt x="303" y="327"/>
                  </a:lnTo>
                  <a:lnTo>
                    <a:pt x="302" y="326"/>
                  </a:lnTo>
                  <a:lnTo>
                    <a:pt x="302" y="326"/>
                  </a:lnTo>
                  <a:lnTo>
                    <a:pt x="302" y="326"/>
                  </a:lnTo>
                  <a:lnTo>
                    <a:pt x="303" y="326"/>
                  </a:lnTo>
                  <a:lnTo>
                    <a:pt x="303" y="326"/>
                  </a:lnTo>
                  <a:lnTo>
                    <a:pt x="303" y="325"/>
                  </a:lnTo>
                  <a:lnTo>
                    <a:pt x="303" y="325"/>
                  </a:lnTo>
                  <a:lnTo>
                    <a:pt x="303" y="324"/>
                  </a:lnTo>
                  <a:lnTo>
                    <a:pt x="303" y="324"/>
                  </a:lnTo>
                  <a:lnTo>
                    <a:pt x="302" y="323"/>
                  </a:lnTo>
                  <a:lnTo>
                    <a:pt x="303" y="322"/>
                  </a:lnTo>
                  <a:lnTo>
                    <a:pt x="302" y="321"/>
                  </a:lnTo>
                  <a:lnTo>
                    <a:pt x="302" y="321"/>
                  </a:lnTo>
                  <a:lnTo>
                    <a:pt x="302" y="321"/>
                  </a:lnTo>
                  <a:lnTo>
                    <a:pt x="302" y="320"/>
                  </a:lnTo>
                  <a:lnTo>
                    <a:pt x="303" y="320"/>
                  </a:lnTo>
                  <a:lnTo>
                    <a:pt x="302" y="320"/>
                  </a:lnTo>
                  <a:lnTo>
                    <a:pt x="303" y="320"/>
                  </a:lnTo>
                  <a:lnTo>
                    <a:pt x="303" y="320"/>
                  </a:lnTo>
                  <a:lnTo>
                    <a:pt x="303" y="319"/>
                  </a:lnTo>
                  <a:lnTo>
                    <a:pt x="303" y="319"/>
                  </a:lnTo>
                  <a:lnTo>
                    <a:pt x="303" y="318"/>
                  </a:lnTo>
                  <a:lnTo>
                    <a:pt x="304" y="318"/>
                  </a:lnTo>
                  <a:lnTo>
                    <a:pt x="304" y="317"/>
                  </a:lnTo>
                  <a:lnTo>
                    <a:pt x="304" y="317"/>
                  </a:lnTo>
                  <a:lnTo>
                    <a:pt x="304" y="317"/>
                  </a:lnTo>
                  <a:lnTo>
                    <a:pt x="304" y="317"/>
                  </a:lnTo>
                  <a:lnTo>
                    <a:pt x="304" y="316"/>
                  </a:lnTo>
                  <a:lnTo>
                    <a:pt x="304" y="316"/>
                  </a:lnTo>
                  <a:lnTo>
                    <a:pt x="304" y="316"/>
                  </a:lnTo>
                  <a:lnTo>
                    <a:pt x="306" y="315"/>
                  </a:lnTo>
                  <a:lnTo>
                    <a:pt x="305" y="314"/>
                  </a:lnTo>
                  <a:lnTo>
                    <a:pt x="306" y="314"/>
                  </a:lnTo>
                  <a:lnTo>
                    <a:pt x="305" y="314"/>
                  </a:lnTo>
                  <a:lnTo>
                    <a:pt x="306" y="314"/>
                  </a:lnTo>
                  <a:lnTo>
                    <a:pt x="305" y="314"/>
                  </a:lnTo>
                  <a:lnTo>
                    <a:pt x="305" y="313"/>
                  </a:lnTo>
                  <a:lnTo>
                    <a:pt x="305" y="313"/>
                  </a:lnTo>
                  <a:lnTo>
                    <a:pt x="305" y="313"/>
                  </a:lnTo>
                  <a:lnTo>
                    <a:pt x="305" y="312"/>
                  </a:lnTo>
                  <a:lnTo>
                    <a:pt x="305" y="312"/>
                  </a:lnTo>
                  <a:lnTo>
                    <a:pt x="305" y="312"/>
                  </a:lnTo>
                  <a:lnTo>
                    <a:pt x="306" y="311"/>
                  </a:lnTo>
                  <a:lnTo>
                    <a:pt x="306" y="311"/>
                  </a:lnTo>
                  <a:lnTo>
                    <a:pt x="307" y="310"/>
                  </a:lnTo>
                  <a:lnTo>
                    <a:pt x="306" y="309"/>
                  </a:lnTo>
                  <a:lnTo>
                    <a:pt x="306" y="309"/>
                  </a:lnTo>
                  <a:lnTo>
                    <a:pt x="306" y="309"/>
                  </a:lnTo>
                  <a:lnTo>
                    <a:pt x="307" y="307"/>
                  </a:lnTo>
                  <a:lnTo>
                    <a:pt x="308" y="306"/>
                  </a:lnTo>
                  <a:lnTo>
                    <a:pt x="308" y="305"/>
                  </a:lnTo>
                  <a:lnTo>
                    <a:pt x="308" y="305"/>
                  </a:lnTo>
                  <a:lnTo>
                    <a:pt x="308" y="304"/>
                  </a:lnTo>
                  <a:lnTo>
                    <a:pt x="308" y="304"/>
                  </a:lnTo>
                  <a:lnTo>
                    <a:pt x="308" y="303"/>
                  </a:lnTo>
                  <a:lnTo>
                    <a:pt x="308" y="303"/>
                  </a:lnTo>
                  <a:lnTo>
                    <a:pt x="308" y="303"/>
                  </a:lnTo>
                  <a:lnTo>
                    <a:pt x="308" y="303"/>
                  </a:lnTo>
                  <a:lnTo>
                    <a:pt x="308" y="303"/>
                  </a:lnTo>
                  <a:lnTo>
                    <a:pt x="308" y="303"/>
                  </a:lnTo>
                  <a:lnTo>
                    <a:pt x="308" y="302"/>
                  </a:lnTo>
                  <a:lnTo>
                    <a:pt x="308" y="301"/>
                  </a:lnTo>
                  <a:lnTo>
                    <a:pt x="308" y="301"/>
                  </a:lnTo>
                  <a:lnTo>
                    <a:pt x="308" y="300"/>
                  </a:lnTo>
                  <a:lnTo>
                    <a:pt x="308" y="299"/>
                  </a:lnTo>
                  <a:lnTo>
                    <a:pt x="308" y="299"/>
                  </a:lnTo>
                  <a:lnTo>
                    <a:pt x="308" y="299"/>
                  </a:lnTo>
                  <a:lnTo>
                    <a:pt x="308" y="299"/>
                  </a:lnTo>
                  <a:lnTo>
                    <a:pt x="308" y="299"/>
                  </a:lnTo>
                  <a:lnTo>
                    <a:pt x="308" y="298"/>
                  </a:lnTo>
                  <a:lnTo>
                    <a:pt x="308" y="298"/>
                  </a:lnTo>
                  <a:lnTo>
                    <a:pt x="308" y="298"/>
                  </a:lnTo>
                  <a:lnTo>
                    <a:pt x="308" y="298"/>
                  </a:lnTo>
                  <a:lnTo>
                    <a:pt x="308" y="296"/>
                  </a:lnTo>
                  <a:lnTo>
                    <a:pt x="308" y="295"/>
                  </a:lnTo>
                  <a:lnTo>
                    <a:pt x="308" y="294"/>
                  </a:lnTo>
                  <a:lnTo>
                    <a:pt x="308" y="294"/>
                  </a:lnTo>
                  <a:lnTo>
                    <a:pt x="308" y="294"/>
                  </a:lnTo>
                  <a:lnTo>
                    <a:pt x="308" y="294"/>
                  </a:lnTo>
                  <a:lnTo>
                    <a:pt x="308" y="294"/>
                  </a:lnTo>
                  <a:lnTo>
                    <a:pt x="309" y="294"/>
                  </a:lnTo>
                  <a:lnTo>
                    <a:pt x="308" y="293"/>
                  </a:lnTo>
                  <a:lnTo>
                    <a:pt x="309" y="293"/>
                  </a:lnTo>
                  <a:lnTo>
                    <a:pt x="308" y="292"/>
                  </a:lnTo>
                  <a:lnTo>
                    <a:pt x="308" y="292"/>
                  </a:lnTo>
                  <a:lnTo>
                    <a:pt x="309" y="291"/>
                  </a:lnTo>
                  <a:lnTo>
                    <a:pt x="309" y="291"/>
                  </a:lnTo>
                  <a:lnTo>
                    <a:pt x="309" y="290"/>
                  </a:lnTo>
                  <a:lnTo>
                    <a:pt x="309" y="290"/>
                  </a:lnTo>
                  <a:lnTo>
                    <a:pt x="309" y="290"/>
                  </a:lnTo>
                  <a:lnTo>
                    <a:pt x="310" y="290"/>
                  </a:lnTo>
                  <a:lnTo>
                    <a:pt x="311" y="290"/>
                  </a:lnTo>
                  <a:lnTo>
                    <a:pt x="311" y="290"/>
                  </a:lnTo>
                  <a:lnTo>
                    <a:pt x="312" y="290"/>
                  </a:lnTo>
                  <a:lnTo>
                    <a:pt x="312" y="290"/>
                  </a:lnTo>
                  <a:lnTo>
                    <a:pt x="313" y="291"/>
                  </a:lnTo>
                  <a:lnTo>
                    <a:pt x="313" y="291"/>
                  </a:lnTo>
                  <a:lnTo>
                    <a:pt x="313" y="291"/>
                  </a:lnTo>
                  <a:lnTo>
                    <a:pt x="313" y="290"/>
                  </a:lnTo>
                  <a:lnTo>
                    <a:pt x="318" y="290"/>
                  </a:lnTo>
                  <a:lnTo>
                    <a:pt x="320" y="291"/>
                  </a:lnTo>
                  <a:lnTo>
                    <a:pt x="322" y="293"/>
                  </a:lnTo>
                  <a:lnTo>
                    <a:pt x="323" y="292"/>
                  </a:lnTo>
                  <a:lnTo>
                    <a:pt x="324" y="293"/>
                  </a:lnTo>
                  <a:lnTo>
                    <a:pt x="325" y="293"/>
                  </a:lnTo>
                  <a:lnTo>
                    <a:pt x="326" y="293"/>
                  </a:lnTo>
                  <a:lnTo>
                    <a:pt x="326" y="294"/>
                  </a:lnTo>
                  <a:lnTo>
                    <a:pt x="328" y="294"/>
                  </a:lnTo>
                  <a:lnTo>
                    <a:pt x="328" y="294"/>
                  </a:lnTo>
                  <a:lnTo>
                    <a:pt x="330" y="295"/>
                  </a:lnTo>
                  <a:lnTo>
                    <a:pt x="330" y="295"/>
                  </a:lnTo>
                  <a:lnTo>
                    <a:pt x="330" y="296"/>
                  </a:lnTo>
                  <a:lnTo>
                    <a:pt x="331" y="297"/>
                  </a:lnTo>
                  <a:lnTo>
                    <a:pt x="332" y="298"/>
                  </a:lnTo>
                  <a:lnTo>
                    <a:pt x="333" y="298"/>
                  </a:lnTo>
                  <a:lnTo>
                    <a:pt x="334" y="299"/>
                  </a:lnTo>
                  <a:lnTo>
                    <a:pt x="338" y="299"/>
                  </a:lnTo>
                  <a:lnTo>
                    <a:pt x="339" y="299"/>
                  </a:lnTo>
                  <a:lnTo>
                    <a:pt x="339" y="299"/>
                  </a:lnTo>
                  <a:lnTo>
                    <a:pt x="341" y="299"/>
                  </a:lnTo>
                  <a:lnTo>
                    <a:pt x="341" y="299"/>
                  </a:lnTo>
                  <a:lnTo>
                    <a:pt x="343" y="299"/>
                  </a:lnTo>
                  <a:lnTo>
                    <a:pt x="344" y="298"/>
                  </a:lnTo>
                  <a:lnTo>
                    <a:pt x="344" y="298"/>
                  </a:lnTo>
                  <a:lnTo>
                    <a:pt x="345" y="298"/>
                  </a:lnTo>
                  <a:lnTo>
                    <a:pt x="347" y="296"/>
                  </a:lnTo>
                  <a:lnTo>
                    <a:pt x="347" y="296"/>
                  </a:lnTo>
                  <a:lnTo>
                    <a:pt x="349" y="294"/>
                  </a:lnTo>
                  <a:lnTo>
                    <a:pt x="349" y="292"/>
                  </a:lnTo>
                  <a:lnTo>
                    <a:pt x="351" y="292"/>
                  </a:lnTo>
                  <a:lnTo>
                    <a:pt x="351" y="291"/>
                  </a:lnTo>
                  <a:lnTo>
                    <a:pt x="351" y="291"/>
                  </a:lnTo>
                  <a:lnTo>
                    <a:pt x="351" y="290"/>
                  </a:lnTo>
                  <a:lnTo>
                    <a:pt x="352" y="289"/>
                  </a:lnTo>
                  <a:lnTo>
                    <a:pt x="354" y="286"/>
                  </a:lnTo>
                  <a:lnTo>
                    <a:pt x="355" y="286"/>
                  </a:lnTo>
                  <a:lnTo>
                    <a:pt x="356" y="286"/>
                  </a:lnTo>
                  <a:lnTo>
                    <a:pt x="357" y="285"/>
                  </a:lnTo>
                  <a:lnTo>
                    <a:pt x="358" y="284"/>
                  </a:lnTo>
                  <a:lnTo>
                    <a:pt x="358" y="283"/>
                  </a:lnTo>
                  <a:lnTo>
                    <a:pt x="358" y="282"/>
                  </a:lnTo>
                  <a:lnTo>
                    <a:pt x="359" y="281"/>
                  </a:lnTo>
                  <a:lnTo>
                    <a:pt x="359" y="280"/>
                  </a:lnTo>
                  <a:lnTo>
                    <a:pt x="360" y="279"/>
                  </a:lnTo>
                  <a:lnTo>
                    <a:pt x="361" y="279"/>
                  </a:lnTo>
                  <a:lnTo>
                    <a:pt x="362" y="280"/>
                  </a:lnTo>
                  <a:lnTo>
                    <a:pt x="362" y="281"/>
                  </a:lnTo>
                  <a:lnTo>
                    <a:pt x="361" y="281"/>
                  </a:lnTo>
                  <a:lnTo>
                    <a:pt x="362" y="281"/>
                  </a:lnTo>
                  <a:lnTo>
                    <a:pt x="362" y="281"/>
                  </a:lnTo>
                  <a:lnTo>
                    <a:pt x="362" y="281"/>
                  </a:lnTo>
                  <a:lnTo>
                    <a:pt x="362" y="281"/>
                  </a:lnTo>
                  <a:lnTo>
                    <a:pt x="362" y="282"/>
                  </a:lnTo>
                  <a:lnTo>
                    <a:pt x="363" y="281"/>
                  </a:lnTo>
                  <a:lnTo>
                    <a:pt x="363" y="281"/>
                  </a:lnTo>
                  <a:lnTo>
                    <a:pt x="364" y="281"/>
                  </a:lnTo>
                  <a:lnTo>
                    <a:pt x="365" y="281"/>
                  </a:lnTo>
                  <a:lnTo>
                    <a:pt x="365" y="281"/>
                  </a:lnTo>
                  <a:lnTo>
                    <a:pt x="365" y="282"/>
                  </a:lnTo>
                  <a:lnTo>
                    <a:pt x="365" y="283"/>
                  </a:lnTo>
                  <a:lnTo>
                    <a:pt x="365" y="285"/>
                  </a:lnTo>
                  <a:lnTo>
                    <a:pt x="365" y="285"/>
                  </a:lnTo>
                  <a:lnTo>
                    <a:pt x="365" y="286"/>
                  </a:lnTo>
                  <a:lnTo>
                    <a:pt x="365" y="286"/>
                  </a:lnTo>
                  <a:lnTo>
                    <a:pt x="365" y="286"/>
                  </a:lnTo>
                  <a:lnTo>
                    <a:pt x="364" y="286"/>
                  </a:lnTo>
                  <a:lnTo>
                    <a:pt x="364" y="287"/>
                  </a:lnTo>
                  <a:lnTo>
                    <a:pt x="363" y="287"/>
                  </a:lnTo>
                  <a:lnTo>
                    <a:pt x="364" y="290"/>
                  </a:lnTo>
                  <a:lnTo>
                    <a:pt x="363" y="290"/>
                  </a:lnTo>
                  <a:lnTo>
                    <a:pt x="363" y="291"/>
                  </a:lnTo>
                  <a:lnTo>
                    <a:pt x="363" y="291"/>
                  </a:lnTo>
                  <a:lnTo>
                    <a:pt x="364" y="291"/>
                  </a:lnTo>
                  <a:lnTo>
                    <a:pt x="364" y="291"/>
                  </a:lnTo>
                  <a:lnTo>
                    <a:pt x="364" y="290"/>
                  </a:lnTo>
                  <a:lnTo>
                    <a:pt x="364" y="288"/>
                  </a:lnTo>
                  <a:lnTo>
                    <a:pt x="364" y="287"/>
                  </a:lnTo>
                  <a:lnTo>
                    <a:pt x="365" y="287"/>
                  </a:lnTo>
                  <a:lnTo>
                    <a:pt x="365" y="286"/>
                  </a:lnTo>
                  <a:lnTo>
                    <a:pt x="366" y="286"/>
                  </a:lnTo>
                  <a:lnTo>
                    <a:pt x="366" y="285"/>
                  </a:lnTo>
                  <a:lnTo>
                    <a:pt x="366" y="285"/>
                  </a:lnTo>
                  <a:lnTo>
                    <a:pt x="367" y="284"/>
                  </a:lnTo>
                  <a:lnTo>
                    <a:pt x="367" y="283"/>
                  </a:lnTo>
                  <a:lnTo>
                    <a:pt x="366" y="283"/>
                  </a:lnTo>
                  <a:lnTo>
                    <a:pt x="366" y="283"/>
                  </a:lnTo>
                  <a:lnTo>
                    <a:pt x="367" y="282"/>
                  </a:lnTo>
                  <a:lnTo>
                    <a:pt x="367" y="281"/>
                  </a:lnTo>
                  <a:lnTo>
                    <a:pt x="367" y="281"/>
                  </a:lnTo>
                  <a:lnTo>
                    <a:pt x="367" y="280"/>
                  </a:lnTo>
                  <a:lnTo>
                    <a:pt x="367" y="279"/>
                  </a:lnTo>
                  <a:lnTo>
                    <a:pt x="368" y="278"/>
                  </a:lnTo>
                  <a:lnTo>
                    <a:pt x="368" y="278"/>
                  </a:lnTo>
                  <a:lnTo>
                    <a:pt x="369" y="277"/>
                  </a:lnTo>
                  <a:lnTo>
                    <a:pt x="369" y="277"/>
                  </a:lnTo>
                  <a:lnTo>
                    <a:pt x="369" y="277"/>
                  </a:lnTo>
                  <a:lnTo>
                    <a:pt x="370" y="277"/>
                  </a:lnTo>
                  <a:lnTo>
                    <a:pt x="371" y="276"/>
                  </a:lnTo>
                  <a:lnTo>
                    <a:pt x="371" y="276"/>
                  </a:lnTo>
                  <a:lnTo>
                    <a:pt x="371" y="275"/>
                  </a:lnTo>
                  <a:lnTo>
                    <a:pt x="373" y="276"/>
                  </a:lnTo>
                  <a:lnTo>
                    <a:pt x="374" y="276"/>
                  </a:lnTo>
                  <a:lnTo>
                    <a:pt x="374" y="276"/>
                  </a:lnTo>
                  <a:lnTo>
                    <a:pt x="376" y="276"/>
                  </a:lnTo>
                  <a:lnTo>
                    <a:pt x="377" y="276"/>
                  </a:lnTo>
                  <a:lnTo>
                    <a:pt x="378" y="275"/>
                  </a:lnTo>
                  <a:lnTo>
                    <a:pt x="378" y="273"/>
                  </a:lnTo>
                  <a:lnTo>
                    <a:pt x="378" y="273"/>
                  </a:lnTo>
                  <a:lnTo>
                    <a:pt x="379" y="273"/>
                  </a:lnTo>
                  <a:lnTo>
                    <a:pt x="379" y="274"/>
                  </a:lnTo>
                  <a:lnTo>
                    <a:pt x="380" y="274"/>
                  </a:lnTo>
                  <a:lnTo>
                    <a:pt x="380" y="274"/>
                  </a:lnTo>
                  <a:lnTo>
                    <a:pt x="382" y="275"/>
                  </a:lnTo>
                  <a:lnTo>
                    <a:pt x="382" y="276"/>
                  </a:lnTo>
                  <a:lnTo>
                    <a:pt x="383" y="276"/>
                  </a:lnTo>
                  <a:lnTo>
                    <a:pt x="384" y="277"/>
                  </a:lnTo>
                  <a:lnTo>
                    <a:pt x="385" y="277"/>
                  </a:lnTo>
                  <a:lnTo>
                    <a:pt x="386" y="276"/>
                  </a:lnTo>
                  <a:lnTo>
                    <a:pt x="386" y="276"/>
                  </a:lnTo>
                  <a:lnTo>
                    <a:pt x="386" y="275"/>
                  </a:lnTo>
                  <a:lnTo>
                    <a:pt x="385" y="276"/>
                  </a:lnTo>
                  <a:lnTo>
                    <a:pt x="384" y="276"/>
                  </a:lnTo>
                  <a:lnTo>
                    <a:pt x="384" y="276"/>
                  </a:lnTo>
                  <a:lnTo>
                    <a:pt x="384" y="275"/>
                  </a:lnTo>
                  <a:lnTo>
                    <a:pt x="383" y="275"/>
                  </a:lnTo>
                  <a:lnTo>
                    <a:pt x="383" y="275"/>
                  </a:lnTo>
                  <a:lnTo>
                    <a:pt x="382" y="274"/>
                  </a:lnTo>
                  <a:lnTo>
                    <a:pt x="382" y="274"/>
                  </a:lnTo>
                  <a:lnTo>
                    <a:pt x="381" y="273"/>
                  </a:lnTo>
                  <a:lnTo>
                    <a:pt x="381" y="273"/>
                  </a:lnTo>
                  <a:lnTo>
                    <a:pt x="380" y="273"/>
                  </a:lnTo>
                  <a:lnTo>
                    <a:pt x="380" y="273"/>
                  </a:lnTo>
                  <a:lnTo>
                    <a:pt x="380" y="273"/>
                  </a:lnTo>
                  <a:lnTo>
                    <a:pt x="379" y="272"/>
                  </a:lnTo>
                  <a:lnTo>
                    <a:pt x="377" y="272"/>
                  </a:lnTo>
                  <a:lnTo>
                    <a:pt x="376" y="272"/>
                  </a:lnTo>
                  <a:lnTo>
                    <a:pt x="375" y="273"/>
                  </a:lnTo>
                  <a:lnTo>
                    <a:pt x="374" y="274"/>
                  </a:lnTo>
                  <a:lnTo>
                    <a:pt x="374" y="274"/>
                  </a:lnTo>
                  <a:lnTo>
                    <a:pt x="373" y="274"/>
                  </a:lnTo>
                  <a:lnTo>
                    <a:pt x="373" y="274"/>
                  </a:lnTo>
                  <a:lnTo>
                    <a:pt x="373" y="275"/>
                  </a:lnTo>
                  <a:lnTo>
                    <a:pt x="372" y="274"/>
                  </a:lnTo>
                  <a:lnTo>
                    <a:pt x="372" y="274"/>
                  </a:lnTo>
                  <a:lnTo>
                    <a:pt x="371" y="274"/>
                  </a:lnTo>
                  <a:lnTo>
                    <a:pt x="369" y="275"/>
                  </a:lnTo>
                  <a:lnTo>
                    <a:pt x="369" y="276"/>
                  </a:lnTo>
                  <a:lnTo>
                    <a:pt x="369" y="276"/>
                  </a:lnTo>
                  <a:lnTo>
                    <a:pt x="369" y="276"/>
                  </a:lnTo>
                  <a:lnTo>
                    <a:pt x="368" y="276"/>
                  </a:lnTo>
                  <a:lnTo>
                    <a:pt x="366" y="277"/>
                  </a:lnTo>
                  <a:lnTo>
                    <a:pt x="365" y="277"/>
                  </a:lnTo>
                  <a:lnTo>
                    <a:pt x="365" y="278"/>
                  </a:lnTo>
                  <a:lnTo>
                    <a:pt x="365" y="279"/>
                  </a:lnTo>
                  <a:lnTo>
                    <a:pt x="365" y="279"/>
                  </a:lnTo>
                  <a:lnTo>
                    <a:pt x="365" y="279"/>
                  </a:lnTo>
                  <a:lnTo>
                    <a:pt x="365" y="279"/>
                  </a:lnTo>
                  <a:lnTo>
                    <a:pt x="365" y="279"/>
                  </a:lnTo>
                  <a:lnTo>
                    <a:pt x="364" y="278"/>
                  </a:lnTo>
                  <a:lnTo>
                    <a:pt x="363" y="278"/>
                  </a:lnTo>
                  <a:lnTo>
                    <a:pt x="362" y="277"/>
                  </a:lnTo>
                  <a:lnTo>
                    <a:pt x="362" y="277"/>
                  </a:lnTo>
                  <a:lnTo>
                    <a:pt x="361" y="277"/>
                  </a:lnTo>
                  <a:lnTo>
                    <a:pt x="361" y="277"/>
                  </a:lnTo>
                  <a:lnTo>
                    <a:pt x="361" y="277"/>
                  </a:lnTo>
                  <a:lnTo>
                    <a:pt x="361" y="277"/>
                  </a:lnTo>
                  <a:lnTo>
                    <a:pt x="361" y="277"/>
                  </a:lnTo>
                  <a:lnTo>
                    <a:pt x="360" y="276"/>
                  </a:lnTo>
                  <a:lnTo>
                    <a:pt x="360" y="274"/>
                  </a:lnTo>
                  <a:lnTo>
                    <a:pt x="360" y="274"/>
                  </a:lnTo>
                  <a:lnTo>
                    <a:pt x="360" y="273"/>
                  </a:lnTo>
                  <a:lnTo>
                    <a:pt x="360" y="265"/>
                  </a:lnTo>
                  <a:lnTo>
                    <a:pt x="360" y="264"/>
                  </a:lnTo>
                  <a:lnTo>
                    <a:pt x="358" y="264"/>
                  </a:lnTo>
                  <a:lnTo>
                    <a:pt x="356" y="264"/>
                  </a:lnTo>
                  <a:lnTo>
                    <a:pt x="356" y="264"/>
                  </a:lnTo>
                  <a:lnTo>
                    <a:pt x="356" y="263"/>
                  </a:lnTo>
                  <a:lnTo>
                    <a:pt x="356" y="263"/>
                  </a:lnTo>
                  <a:lnTo>
                    <a:pt x="356" y="262"/>
                  </a:lnTo>
                  <a:lnTo>
                    <a:pt x="357" y="262"/>
                  </a:lnTo>
                  <a:lnTo>
                    <a:pt x="357" y="261"/>
                  </a:lnTo>
                  <a:lnTo>
                    <a:pt x="357" y="260"/>
                  </a:lnTo>
                  <a:lnTo>
                    <a:pt x="356" y="260"/>
                  </a:lnTo>
                  <a:lnTo>
                    <a:pt x="356" y="260"/>
                  </a:lnTo>
                  <a:lnTo>
                    <a:pt x="354" y="259"/>
                  </a:lnTo>
                  <a:lnTo>
                    <a:pt x="353" y="258"/>
                  </a:lnTo>
                  <a:lnTo>
                    <a:pt x="353" y="258"/>
                  </a:lnTo>
                  <a:lnTo>
                    <a:pt x="354" y="257"/>
                  </a:lnTo>
                  <a:lnTo>
                    <a:pt x="354" y="257"/>
                  </a:lnTo>
                  <a:lnTo>
                    <a:pt x="356" y="257"/>
                  </a:lnTo>
                  <a:lnTo>
                    <a:pt x="358" y="257"/>
                  </a:lnTo>
                  <a:lnTo>
                    <a:pt x="359" y="257"/>
                  </a:lnTo>
                  <a:lnTo>
                    <a:pt x="359" y="257"/>
                  </a:lnTo>
                  <a:lnTo>
                    <a:pt x="360" y="258"/>
                  </a:lnTo>
                  <a:lnTo>
                    <a:pt x="360" y="257"/>
                  </a:lnTo>
                  <a:lnTo>
                    <a:pt x="360" y="256"/>
                  </a:lnTo>
                  <a:lnTo>
                    <a:pt x="361" y="256"/>
                  </a:lnTo>
                  <a:lnTo>
                    <a:pt x="361" y="255"/>
                  </a:lnTo>
                  <a:lnTo>
                    <a:pt x="361" y="255"/>
                  </a:lnTo>
                  <a:lnTo>
                    <a:pt x="361" y="255"/>
                  </a:lnTo>
                  <a:lnTo>
                    <a:pt x="361" y="255"/>
                  </a:lnTo>
                  <a:lnTo>
                    <a:pt x="362" y="251"/>
                  </a:lnTo>
                  <a:lnTo>
                    <a:pt x="361" y="250"/>
                  </a:lnTo>
                  <a:lnTo>
                    <a:pt x="361" y="249"/>
                  </a:lnTo>
                  <a:lnTo>
                    <a:pt x="361" y="249"/>
                  </a:lnTo>
                  <a:lnTo>
                    <a:pt x="361" y="248"/>
                  </a:lnTo>
                  <a:lnTo>
                    <a:pt x="361" y="248"/>
                  </a:lnTo>
                  <a:lnTo>
                    <a:pt x="360" y="247"/>
                  </a:lnTo>
                  <a:lnTo>
                    <a:pt x="359" y="247"/>
                  </a:lnTo>
                  <a:lnTo>
                    <a:pt x="359" y="247"/>
                  </a:lnTo>
                  <a:lnTo>
                    <a:pt x="359" y="247"/>
                  </a:lnTo>
                  <a:lnTo>
                    <a:pt x="359" y="246"/>
                  </a:lnTo>
                  <a:lnTo>
                    <a:pt x="360" y="246"/>
                  </a:lnTo>
                  <a:lnTo>
                    <a:pt x="361" y="246"/>
                  </a:lnTo>
                  <a:lnTo>
                    <a:pt x="362" y="246"/>
                  </a:lnTo>
                  <a:lnTo>
                    <a:pt x="362" y="245"/>
                  </a:lnTo>
                  <a:lnTo>
                    <a:pt x="362" y="244"/>
                  </a:lnTo>
                  <a:lnTo>
                    <a:pt x="363" y="244"/>
                  </a:lnTo>
                  <a:lnTo>
                    <a:pt x="363" y="243"/>
                  </a:lnTo>
                  <a:lnTo>
                    <a:pt x="363" y="243"/>
                  </a:lnTo>
                  <a:lnTo>
                    <a:pt x="364" y="242"/>
                  </a:lnTo>
                  <a:lnTo>
                    <a:pt x="365" y="243"/>
                  </a:lnTo>
                  <a:lnTo>
                    <a:pt x="366" y="243"/>
                  </a:lnTo>
                  <a:lnTo>
                    <a:pt x="367" y="243"/>
                  </a:lnTo>
                  <a:lnTo>
                    <a:pt x="368" y="243"/>
                  </a:lnTo>
                  <a:lnTo>
                    <a:pt x="369" y="242"/>
                  </a:lnTo>
                  <a:lnTo>
                    <a:pt x="369" y="242"/>
                  </a:lnTo>
                  <a:lnTo>
                    <a:pt x="369" y="242"/>
                  </a:lnTo>
                  <a:lnTo>
                    <a:pt x="370" y="242"/>
                  </a:lnTo>
                  <a:lnTo>
                    <a:pt x="371" y="242"/>
                  </a:lnTo>
                  <a:lnTo>
                    <a:pt x="373" y="242"/>
                  </a:lnTo>
                  <a:lnTo>
                    <a:pt x="373" y="241"/>
                  </a:lnTo>
                  <a:lnTo>
                    <a:pt x="375" y="240"/>
                  </a:lnTo>
                  <a:lnTo>
                    <a:pt x="376" y="240"/>
                  </a:lnTo>
                  <a:lnTo>
                    <a:pt x="376" y="240"/>
                  </a:lnTo>
                  <a:lnTo>
                    <a:pt x="377" y="240"/>
                  </a:lnTo>
                  <a:lnTo>
                    <a:pt x="378" y="240"/>
                  </a:lnTo>
                  <a:lnTo>
                    <a:pt x="378" y="240"/>
                  </a:lnTo>
                  <a:lnTo>
                    <a:pt x="378" y="240"/>
                  </a:lnTo>
                  <a:lnTo>
                    <a:pt x="378" y="240"/>
                  </a:lnTo>
                  <a:lnTo>
                    <a:pt x="379" y="240"/>
                  </a:lnTo>
                  <a:lnTo>
                    <a:pt x="380" y="239"/>
                  </a:lnTo>
                  <a:lnTo>
                    <a:pt x="381" y="239"/>
                  </a:lnTo>
                  <a:lnTo>
                    <a:pt x="382" y="239"/>
                  </a:lnTo>
                  <a:lnTo>
                    <a:pt x="382" y="238"/>
                  </a:lnTo>
                  <a:lnTo>
                    <a:pt x="382" y="238"/>
                  </a:lnTo>
                  <a:lnTo>
                    <a:pt x="383" y="238"/>
                  </a:lnTo>
                  <a:lnTo>
                    <a:pt x="383" y="238"/>
                  </a:lnTo>
                  <a:lnTo>
                    <a:pt x="383" y="238"/>
                  </a:lnTo>
                  <a:lnTo>
                    <a:pt x="383" y="238"/>
                  </a:lnTo>
                  <a:lnTo>
                    <a:pt x="384" y="238"/>
                  </a:lnTo>
                  <a:lnTo>
                    <a:pt x="385" y="238"/>
                  </a:lnTo>
                  <a:lnTo>
                    <a:pt x="386" y="239"/>
                  </a:lnTo>
                  <a:lnTo>
                    <a:pt x="386" y="239"/>
                  </a:lnTo>
                  <a:lnTo>
                    <a:pt x="386" y="239"/>
                  </a:lnTo>
                  <a:lnTo>
                    <a:pt x="387" y="239"/>
                  </a:lnTo>
                  <a:lnTo>
                    <a:pt x="387" y="239"/>
                  </a:lnTo>
                  <a:lnTo>
                    <a:pt x="388" y="240"/>
                  </a:lnTo>
                  <a:lnTo>
                    <a:pt x="388" y="241"/>
                  </a:lnTo>
                  <a:lnTo>
                    <a:pt x="390" y="241"/>
                  </a:lnTo>
                  <a:lnTo>
                    <a:pt x="391" y="240"/>
                  </a:lnTo>
                  <a:lnTo>
                    <a:pt x="391" y="240"/>
                  </a:lnTo>
                  <a:lnTo>
                    <a:pt x="391" y="240"/>
                  </a:lnTo>
                  <a:lnTo>
                    <a:pt x="391" y="239"/>
                  </a:lnTo>
                  <a:lnTo>
                    <a:pt x="392" y="238"/>
                  </a:lnTo>
                  <a:lnTo>
                    <a:pt x="395" y="238"/>
                  </a:lnTo>
                  <a:lnTo>
                    <a:pt x="395" y="238"/>
                  </a:lnTo>
                  <a:lnTo>
                    <a:pt x="396" y="238"/>
                  </a:lnTo>
                  <a:lnTo>
                    <a:pt x="397" y="238"/>
                  </a:lnTo>
                  <a:lnTo>
                    <a:pt x="398" y="238"/>
                  </a:lnTo>
                  <a:lnTo>
                    <a:pt x="400" y="238"/>
                  </a:lnTo>
                  <a:lnTo>
                    <a:pt x="400" y="238"/>
                  </a:lnTo>
                  <a:lnTo>
                    <a:pt x="401" y="238"/>
                  </a:lnTo>
                  <a:lnTo>
                    <a:pt x="401" y="238"/>
                  </a:lnTo>
                  <a:lnTo>
                    <a:pt x="404" y="238"/>
                  </a:lnTo>
                  <a:lnTo>
                    <a:pt x="404" y="238"/>
                  </a:lnTo>
                  <a:lnTo>
                    <a:pt x="405" y="238"/>
                  </a:lnTo>
                  <a:lnTo>
                    <a:pt x="406" y="237"/>
                  </a:lnTo>
                  <a:lnTo>
                    <a:pt x="406" y="236"/>
                  </a:lnTo>
                  <a:lnTo>
                    <a:pt x="407" y="236"/>
                  </a:lnTo>
                  <a:lnTo>
                    <a:pt x="407" y="235"/>
                  </a:lnTo>
                  <a:lnTo>
                    <a:pt x="408" y="235"/>
                  </a:lnTo>
                  <a:lnTo>
                    <a:pt x="409" y="234"/>
                  </a:lnTo>
                  <a:lnTo>
                    <a:pt x="410" y="235"/>
                  </a:lnTo>
                  <a:lnTo>
                    <a:pt x="413" y="235"/>
                  </a:lnTo>
                  <a:lnTo>
                    <a:pt x="413" y="235"/>
                  </a:lnTo>
                  <a:lnTo>
                    <a:pt x="413" y="236"/>
                  </a:lnTo>
                  <a:lnTo>
                    <a:pt x="414" y="236"/>
                  </a:lnTo>
                  <a:lnTo>
                    <a:pt x="415" y="237"/>
                  </a:lnTo>
                  <a:lnTo>
                    <a:pt x="417" y="236"/>
                  </a:lnTo>
                  <a:lnTo>
                    <a:pt x="417" y="236"/>
                  </a:lnTo>
                  <a:lnTo>
                    <a:pt x="417" y="235"/>
                  </a:lnTo>
                  <a:lnTo>
                    <a:pt x="417" y="235"/>
                  </a:lnTo>
                  <a:lnTo>
                    <a:pt x="417" y="235"/>
                  </a:lnTo>
                  <a:lnTo>
                    <a:pt x="418" y="236"/>
                  </a:lnTo>
                  <a:lnTo>
                    <a:pt x="418" y="235"/>
                  </a:lnTo>
                  <a:lnTo>
                    <a:pt x="418" y="234"/>
                  </a:lnTo>
                  <a:lnTo>
                    <a:pt x="420" y="234"/>
                  </a:lnTo>
                  <a:lnTo>
                    <a:pt x="421" y="234"/>
                  </a:lnTo>
                  <a:lnTo>
                    <a:pt x="422" y="234"/>
                  </a:lnTo>
                  <a:lnTo>
                    <a:pt x="424" y="234"/>
                  </a:lnTo>
                  <a:lnTo>
                    <a:pt x="425" y="234"/>
                  </a:lnTo>
                  <a:lnTo>
                    <a:pt x="426" y="234"/>
                  </a:lnTo>
                  <a:lnTo>
                    <a:pt x="426" y="234"/>
                  </a:lnTo>
                  <a:lnTo>
                    <a:pt x="429" y="234"/>
                  </a:lnTo>
                  <a:lnTo>
                    <a:pt x="430" y="234"/>
                  </a:lnTo>
                  <a:lnTo>
                    <a:pt x="430" y="234"/>
                  </a:lnTo>
                  <a:lnTo>
                    <a:pt x="430" y="233"/>
                  </a:lnTo>
                  <a:lnTo>
                    <a:pt x="430" y="233"/>
                  </a:lnTo>
                  <a:lnTo>
                    <a:pt x="431" y="233"/>
                  </a:lnTo>
                  <a:lnTo>
                    <a:pt x="431" y="232"/>
                  </a:lnTo>
                  <a:lnTo>
                    <a:pt x="431" y="231"/>
                  </a:lnTo>
                  <a:lnTo>
                    <a:pt x="432" y="231"/>
                  </a:lnTo>
                  <a:lnTo>
                    <a:pt x="432" y="230"/>
                  </a:lnTo>
                  <a:lnTo>
                    <a:pt x="433" y="230"/>
                  </a:lnTo>
                  <a:lnTo>
                    <a:pt x="434" y="231"/>
                  </a:lnTo>
                  <a:lnTo>
                    <a:pt x="434" y="232"/>
                  </a:lnTo>
                  <a:lnTo>
                    <a:pt x="435" y="233"/>
                  </a:lnTo>
                  <a:lnTo>
                    <a:pt x="439" y="233"/>
                  </a:lnTo>
                  <a:lnTo>
                    <a:pt x="439" y="234"/>
                  </a:lnTo>
                  <a:lnTo>
                    <a:pt x="443" y="234"/>
                  </a:lnTo>
                  <a:lnTo>
                    <a:pt x="444" y="234"/>
                  </a:lnTo>
                  <a:lnTo>
                    <a:pt x="447" y="234"/>
                  </a:lnTo>
                  <a:lnTo>
                    <a:pt x="448" y="235"/>
                  </a:lnTo>
                  <a:lnTo>
                    <a:pt x="450" y="236"/>
                  </a:lnTo>
                  <a:lnTo>
                    <a:pt x="453" y="236"/>
                  </a:lnTo>
                  <a:lnTo>
                    <a:pt x="454" y="237"/>
                  </a:lnTo>
                  <a:lnTo>
                    <a:pt x="456" y="237"/>
                  </a:lnTo>
                  <a:lnTo>
                    <a:pt x="458" y="237"/>
                  </a:lnTo>
                  <a:lnTo>
                    <a:pt x="459" y="237"/>
                  </a:lnTo>
                  <a:lnTo>
                    <a:pt x="459" y="238"/>
                  </a:lnTo>
                  <a:lnTo>
                    <a:pt x="460" y="238"/>
                  </a:lnTo>
                  <a:lnTo>
                    <a:pt x="460" y="238"/>
                  </a:lnTo>
                  <a:lnTo>
                    <a:pt x="460" y="238"/>
                  </a:lnTo>
                  <a:lnTo>
                    <a:pt x="460" y="238"/>
                  </a:lnTo>
                  <a:lnTo>
                    <a:pt x="461" y="238"/>
                  </a:lnTo>
                  <a:lnTo>
                    <a:pt x="462" y="238"/>
                  </a:lnTo>
                  <a:lnTo>
                    <a:pt x="462" y="237"/>
                  </a:lnTo>
                  <a:lnTo>
                    <a:pt x="464" y="237"/>
                  </a:lnTo>
                  <a:lnTo>
                    <a:pt x="465" y="237"/>
                  </a:lnTo>
                  <a:lnTo>
                    <a:pt x="466" y="235"/>
                  </a:lnTo>
                  <a:lnTo>
                    <a:pt x="467" y="235"/>
                  </a:lnTo>
                  <a:lnTo>
                    <a:pt x="467" y="234"/>
                  </a:lnTo>
                  <a:lnTo>
                    <a:pt x="469" y="234"/>
                  </a:lnTo>
                  <a:lnTo>
                    <a:pt x="470" y="234"/>
                  </a:lnTo>
                  <a:lnTo>
                    <a:pt x="470" y="234"/>
                  </a:lnTo>
                  <a:lnTo>
                    <a:pt x="473" y="234"/>
                  </a:lnTo>
                  <a:lnTo>
                    <a:pt x="473" y="234"/>
                  </a:lnTo>
                  <a:lnTo>
                    <a:pt x="474" y="234"/>
                  </a:lnTo>
                  <a:lnTo>
                    <a:pt x="476" y="235"/>
                  </a:lnTo>
                  <a:lnTo>
                    <a:pt x="478" y="236"/>
                  </a:lnTo>
                  <a:lnTo>
                    <a:pt x="479" y="237"/>
                  </a:lnTo>
                  <a:lnTo>
                    <a:pt x="480" y="237"/>
                  </a:lnTo>
                  <a:lnTo>
                    <a:pt x="480" y="236"/>
                  </a:lnTo>
                  <a:lnTo>
                    <a:pt x="481" y="236"/>
                  </a:lnTo>
                  <a:lnTo>
                    <a:pt x="482" y="238"/>
                  </a:lnTo>
                  <a:lnTo>
                    <a:pt x="482" y="238"/>
                  </a:lnTo>
                  <a:lnTo>
                    <a:pt x="483" y="238"/>
                  </a:lnTo>
                  <a:lnTo>
                    <a:pt x="485" y="239"/>
                  </a:lnTo>
                  <a:lnTo>
                    <a:pt x="485" y="239"/>
                  </a:lnTo>
                  <a:lnTo>
                    <a:pt x="485" y="240"/>
                  </a:lnTo>
                  <a:lnTo>
                    <a:pt x="485" y="241"/>
                  </a:lnTo>
                  <a:lnTo>
                    <a:pt x="486" y="241"/>
                  </a:lnTo>
                  <a:lnTo>
                    <a:pt x="487" y="241"/>
                  </a:lnTo>
                  <a:lnTo>
                    <a:pt x="487" y="241"/>
                  </a:lnTo>
                  <a:lnTo>
                    <a:pt x="488" y="240"/>
                  </a:lnTo>
                  <a:lnTo>
                    <a:pt x="489" y="240"/>
                  </a:lnTo>
                  <a:lnTo>
                    <a:pt x="491" y="242"/>
                  </a:lnTo>
                  <a:lnTo>
                    <a:pt x="491" y="242"/>
                  </a:lnTo>
                  <a:lnTo>
                    <a:pt x="491" y="244"/>
                  </a:lnTo>
                  <a:lnTo>
                    <a:pt x="494" y="246"/>
                  </a:lnTo>
                  <a:lnTo>
                    <a:pt x="494" y="247"/>
                  </a:lnTo>
                  <a:lnTo>
                    <a:pt x="494" y="247"/>
                  </a:lnTo>
                  <a:lnTo>
                    <a:pt x="495" y="247"/>
                  </a:lnTo>
                  <a:lnTo>
                    <a:pt x="495" y="247"/>
                  </a:lnTo>
                  <a:lnTo>
                    <a:pt x="497" y="247"/>
                  </a:lnTo>
                  <a:lnTo>
                    <a:pt x="499" y="247"/>
                  </a:lnTo>
                  <a:lnTo>
                    <a:pt x="500" y="247"/>
                  </a:lnTo>
                  <a:lnTo>
                    <a:pt x="502" y="247"/>
                  </a:lnTo>
                  <a:lnTo>
                    <a:pt x="504" y="247"/>
                  </a:lnTo>
                  <a:lnTo>
                    <a:pt x="505" y="247"/>
                  </a:lnTo>
                  <a:lnTo>
                    <a:pt x="506" y="247"/>
                  </a:lnTo>
                  <a:lnTo>
                    <a:pt x="507" y="247"/>
                  </a:lnTo>
                  <a:lnTo>
                    <a:pt x="508" y="247"/>
                  </a:lnTo>
                  <a:lnTo>
                    <a:pt x="510" y="247"/>
                  </a:lnTo>
                  <a:lnTo>
                    <a:pt x="510" y="248"/>
                  </a:lnTo>
                  <a:lnTo>
                    <a:pt x="511" y="248"/>
                  </a:lnTo>
                  <a:lnTo>
                    <a:pt x="512" y="248"/>
                  </a:lnTo>
                  <a:lnTo>
                    <a:pt x="513" y="247"/>
                  </a:lnTo>
                  <a:lnTo>
                    <a:pt x="516" y="247"/>
                  </a:lnTo>
                  <a:lnTo>
                    <a:pt x="516" y="248"/>
                  </a:lnTo>
                  <a:lnTo>
                    <a:pt x="517" y="248"/>
                  </a:lnTo>
                  <a:lnTo>
                    <a:pt x="518" y="247"/>
                  </a:lnTo>
                  <a:lnTo>
                    <a:pt x="520" y="246"/>
                  </a:lnTo>
                  <a:lnTo>
                    <a:pt x="521" y="246"/>
                  </a:lnTo>
                  <a:lnTo>
                    <a:pt x="523" y="246"/>
                  </a:lnTo>
                  <a:lnTo>
                    <a:pt x="523" y="246"/>
                  </a:lnTo>
                  <a:lnTo>
                    <a:pt x="525" y="245"/>
                  </a:lnTo>
                  <a:lnTo>
                    <a:pt x="526" y="244"/>
                  </a:lnTo>
                  <a:lnTo>
                    <a:pt x="527" y="244"/>
                  </a:lnTo>
                  <a:lnTo>
                    <a:pt x="529" y="242"/>
                  </a:lnTo>
                  <a:lnTo>
                    <a:pt x="530" y="242"/>
                  </a:lnTo>
                  <a:lnTo>
                    <a:pt x="531" y="242"/>
                  </a:lnTo>
                  <a:lnTo>
                    <a:pt x="533" y="242"/>
                  </a:lnTo>
                  <a:lnTo>
                    <a:pt x="534" y="242"/>
                  </a:lnTo>
                  <a:lnTo>
                    <a:pt x="534" y="242"/>
                  </a:lnTo>
                  <a:lnTo>
                    <a:pt x="534" y="242"/>
                  </a:lnTo>
                  <a:lnTo>
                    <a:pt x="535" y="242"/>
                  </a:lnTo>
                  <a:lnTo>
                    <a:pt x="536" y="242"/>
                  </a:lnTo>
                  <a:lnTo>
                    <a:pt x="537" y="241"/>
                  </a:lnTo>
                  <a:lnTo>
                    <a:pt x="537" y="241"/>
                  </a:lnTo>
                  <a:lnTo>
                    <a:pt x="538" y="240"/>
                  </a:lnTo>
                  <a:lnTo>
                    <a:pt x="540" y="240"/>
                  </a:lnTo>
                  <a:lnTo>
                    <a:pt x="541" y="240"/>
                  </a:lnTo>
                  <a:lnTo>
                    <a:pt x="542" y="240"/>
                  </a:lnTo>
                  <a:lnTo>
                    <a:pt x="543" y="240"/>
                  </a:lnTo>
                  <a:lnTo>
                    <a:pt x="544" y="241"/>
                  </a:lnTo>
                  <a:lnTo>
                    <a:pt x="545" y="241"/>
                  </a:lnTo>
                  <a:lnTo>
                    <a:pt x="545" y="240"/>
                  </a:lnTo>
                  <a:lnTo>
                    <a:pt x="547" y="241"/>
                  </a:lnTo>
                  <a:lnTo>
                    <a:pt x="549" y="242"/>
                  </a:lnTo>
                  <a:lnTo>
                    <a:pt x="551" y="242"/>
                  </a:lnTo>
                  <a:lnTo>
                    <a:pt x="552" y="242"/>
                  </a:lnTo>
                  <a:lnTo>
                    <a:pt x="552" y="242"/>
                  </a:lnTo>
                  <a:lnTo>
                    <a:pt x="554" y="242"/>
                  </a:lnTo>
                  <a:lnTo>
                    <a:pt x="554" y="242"/>
                  </a:lnTo>
                  <a:lnTo>
                    <a:pt x="554" y="241"/>
                  </a:lnTo>
                  <a:lnTo>
                    <a:pt x="556" y="240"/>
                  </a:lnTo>
                  <a:lnTo>
                    <a:pt x="558" y="238"/>
                  </a:lnTo>
                  <a:lnTo>
                    <a:pt x="560" y="238"/>
                  </a:lnTo>
                  <a:lnTo>
                    <a:pt x="560" y="238"/>
                  </a:lnTo>
                  <a:lnTo>
                    <a:pt x="559" y="240"/>
                  </a:lnTo>
                  <a:lnTo>
                    <a:pt x="559" y="241"/>
                  </a:lnTo>
                  <a:lnTo>
                    <a:pt x="559" y="242"/>
                  </a:lnTo>
                  <a:lnTo>
                    <a:pt x="559" y="242"/>
                  </a:lnTo>
                  <a:lnTo>
                    <a:pt x="559" y="243"/>
                  </a:lnTo>
                  <a:lnTo>
                    <a:pt x="558" y="244"/>
                  </a:lnTo>
                  <a:lnTo>
                    <a:pt x="558" y="244"/>
                  </a:lnTo>
                  <a:lnTo>
                    <a:pt x="557" y="245"/>
                  </a:lnTo>
                  <a:lnTo>
                    <a:pt x="556" y="244"/>
                  </a:lnTo>
                  <a:lnTo>
                    <a:pt x="556" y="244"/>
                  </a:lnTo>
                  <a:lnTo>
                    <a:pt x="556" y="245"/>
                  </a:lnTo>
                  <a:lnTo>
                    <a:pt x="554" y="247"/>
                  </a:lnTo>
                  <a:lnTo>
                    <a:pt x="553" y="248"/>
                  </a:lnTo>
                  <a:lnTo>
                    <a:pt x="553" y="249"/>
                  </a:lnTo>
                  <a:lnTo>
                    <a:pt x="554" y="250"/>
                  </a:lnTo>
                  <a:lnTo>
                    <a:pt x="555" y="250"/>
                  </a:lnTo>
                  <a:lnTo>
                    <a:pt x="556" y="251"/>
                  </a:lnTo>
                  <a:lnTo>
                    <a:pt x="556" y="251"/>
                  </a:lnTo>
                  <a:lnTo>
                    <a:pt x="556" y="251"/>
                  </a:lnTo>
                  <a:lnTo>
                    <a:pt x="556" y="251"/>
                  </a:lnTo>
                  <a:lnTo>
                    <a:pt x="555" y="250"/>
                  </a:lnTo>
                  <a:lnTo>
                    <a:pt x="555" y="250"/>
                  </a:lnTo>
                  <a:lnTo>
                    <a:pt x="555" y="249"/>
                  </a:lnTo>
                  <a:lnTo>
                    <a:pt x="554" y="249"/>
                  </a:lnTo>
                  <a:lnTo>
                    <a:pt x="554" y="248"/>
                  </a:lnTo>
                  <a:lnTo>
                    <a:pt x="554" y="248"/>
                  </a:lnTo>
                  <a:lnTo>
                    <a:pt x="555" y="247"/>
                  </a:lnTo>
                  <a:lnTo>
                    <a:pt x="555" y="247"/>
                  </a:lnTo>
                  <a:lnTo>
                    <a:pt x="556" y="246"/>
                  </a:lnTo>
                  <a:lnTo>
                    <a:pt x="558" y="246"/>
                  </a:lnTo>
                  <a:lnTo>
                    <a:pt x="558" y="245"/>
                  </a:lnTo>
                  <a:lnTo>
                    <a:pt x="559" y="245"/>
                  </a:lnTo>
                  <a:lnTo>
                    <a:pt x="559" y="244"/>
                  </a:lnTo>
                  <a:lnTo>
                    <a:pt x="559" y="244"/>
                  </a:lnTo>
                  <a:lnTo>
                    <a:pt x="560" y="244"/>
                  </a:lnTo>
                  <a:lnTo>
                    <a:pt x="560" y="243"/>
                  </a:lnTo>
                  <a:lnTo>
                    <a:pt x="560" y="241"/>
                  </a:lnTo>
                  <a:lnTo>
                    <a:pt x="560" y="241"/>
                  </a:lnTo>
                  <a:lnTo>
                    <a:pt x="560" y="240"/>
                  </a:lnTo>
                  <a:lnTo>
                    <a:pt x="561" y="239"/>
                  </a:lnTo>
                  <a:lnTo>
                    <a:pt x="561" y="239"/>
                  </a:lnTo>
                  <a:lnTo>
                    <a:pt x="561" y="239"/>
                  </a:lnTo>
                  <a:lnTo>
                    <a:pt x="561" y="238"/>
                  </a:lnTo>
                  <a:lnTo>
                    <a:pt x="561" y="238"/>
                  </a:lnTo>
                  <a:lnTo>
                    <a:pt x="562" y="238"/>
                  </a:lnTo>
                  <a:lnTo>
                    <a:pt x="563" y="236"/>
                  </a:lnTo>
                  <a:lnTo>
                    <a:pt x="563" y="235"/>
                  </a:lnTo>
                  <a:lnTo>
                    <a:pt x="563" y="234"/>
                  </a:lnTo>
                  <a:lnTo>
                    <a:pt x="564" y="234"/>
                  </a:lnTo>
                  <a:lnTo>
                    <a:pt x="564" y="233"/>
                  </a:lnTo>
                  <a:lnTo>
                    <a:pt x="564" y="231"/>
                  </a:lnTo>
                  <a:lnTo>
                    <a:pt x="563" y="231"/>
                  </a:lnTo>
                  <a:lnTo>
                    <a:pt x="563" y="230"/>
                  </a:lnTo>
                  <a:lnTo>
                    <a:pt x="562" y="229"/>
                  </a:lnTo>
                  <a:lnTo>
                    <a:pt x="561" y="229"/>
                  </a:lnTo>
                  <a:lnTo>
                    <a:pt x="561" y="228"/>
                  </a:lnTo>
                  <a:lnTo>
                    <a:pt x="560" y="227"/>
                  </a:lnTo>
                  <a:lnTo>
                    <a:pt x="560" y="225"/>
                  </a:lnTo>
                  <a:lnTo>
                    <a:pt x="560" y="224"/>
                  </a:lnTo>
                  <a:lnTo>
                    <a:pt x="560" y="224"/>
                  </a:lnTo>
                  <a:lnTo>
                    <a:pt x="560" y="223"/>
                  </a:lnTo>
                  <a:lnTo>
                    <a:pt x="560" y="222"/>
                  </a:lnTo>
                  <a:lnTo>
                    <a:pt x="560" y="221"/>
                  </a:lnTo>
                  <a:lnTo>
                    <a:pt x="560" y="221"/>
                  </a:lnTo>
                  <a:lnTo>
                    <a:pt x="560" y="220"/>
                  </a:lnTo>
                  <a:lnTo>
                    <a:pt x="561" y="219"/>
                  </a:lnTo>
                  <a:lnTo>
                    <a:pt x="561" y="218"/>
                  </a:lnTo>
                  <a:lnTo>
                    <a:pt x="561" y="215"/>
                  </a:lnTo>
                  <a:lnTo>
                    <a:pt x="561" y="211"/>
                  </a:lnTo>
                  <a:lnTo>
                    <a:pt x="561" y="210"/>
                  </a:lnTo>
                  <a:lnTo>
                    <a:pt x="560" y="210"/>
                  </a:lnTo>
                  <a:lnTo>
                    <a:pt x="559" y="210"/>
                  </a:lnTo>
                  <a:lnTo>
                    <a:pt x="559" y="210"/>
                  </a:lnTo>
                  <a:lnTo>
                    <a:pt x="558" y="209"/>
                  </a:lnTo>
                  <a:lnTo>
                    <a:pt x="557" y="208"/>
                  </a:lnTo>
                  <a:lnTo>
                    <a:pt x="559" y="208"/>
                  </a:lnTo>
                  <a:lnTo>
                    <a:pt x="560" y="209"/>
                  </a:lnTo>
                  <a:lnTo>
                    <a:pt x="561" y="209"/>
                  </a:lnTo>
                  <a:lnTo>
                    <a:pt x="561" y="209"/>
                  </a:lnTo>
                  <a:lnTo>
                    <a:pt x="563" y="209"/>
                  </a:lnTo>
                  <a:lnTo>
                    <a:pt x="563" y="210"/>
                  </a:lnTo>
                  <a:lnTo>
                    <a:pt x="563" y="210"/>
                  </a:lnTo>
                  <a:lnTo>
                    <a:pt x="564" y="210"/>
                  </a:lnTo>
                  <a:lnTo>
                    <a:pt x="565" y="211"/>
                  </a:lnTo>
                  <a:lnTo>
                    <a:pt x="565" y="211"/>
                  </a:lnTo>
                  <a:lnTo>
                    <a:pt x="565" y="210"/>
                  </a:lnTo>
                  <a:lnTo>
                    <a:pt x="565" y="209"/>
                  </a:lnTo>
                  <a:lnTo>
                    <a:pt x="565" y="208"/>
                  </a:lnTo>
                  <a:lnTo>
                    <a:pt x="565" y="208"/>
                  </a:lnTo>
                  <a:lnTo>
                    <a:pt x="566" y="208"/>
                  </a:lnTo>
                  <a:lnTo>
                    <a:pt x="566" y="207"/>
                  </a:lnTo>
                  <a:lnTo>
                    <a:pt x="566" y="207"/>
                  </a:lnTo>
                  <a:lnTo>
                    <a:pt x="566" y="207"/>
                  </a:lnTo>
                  <a:lnTo>
                    <a:pt x="566" y="205"/>
                  </a:lnTo>
                  <a:lnTo>
                    <a:pt x="566" y="204"/>
                  </a:lnTo>
                  <a:lnTo>
                    <a:pt x="566" y="203"/>
                  </a:lnTo>
                  <a:lnTo>
                    <a:pt x="566" y="203"/>
                  </a:lnTo>
                  <a:lnTo>
                    <a:pt x="566" y="203"/>
                  </a:lnTo>
                  <a:lnTo>
                    <a:pt x="566" y="203"/>
                  </a:lnTo>
                  <a:lnTo>
                    <a:pt x="565" y="203"/>
                  </a:lnTo>
                  <a:lnTo>
                    <a:pt x="565" y="202"/>
                  </a:lnTo>
                  <a:lnTo>
                    <a:pt x="565" y="201"/>
                  </a:lnTo>
                  <a:lnTo>
                    <a:pt x="565" y="200"/>
                  </a:lnTo>
                  <a:lnTo>
                    <a:pt x="565" y="200"/>
                  </a:lnTo>
                  <a:lnTo>
                    <a:pt x="566" y="200"/>
                  </a:lnTo>
                  <a:lnTo>
                    <a:pt x="569" y="199"/>
                  </a:lnTo>
                  <a:lnTo>
                    <a:pt x="569" y="199"/>
                  </a:lnTo>
                  <a:lnTo>
                    <a:pt x="569" y="199"/>
                  </a:lnTo>
                  <a:lnTo>
                    <a:pt x="569" y="197"/>
                  </a:lnTo>
                  <a:lnTo>
                    <a:pt x="569" y="196"/>
                  </a:lnTo>
                  <a:lnTo>
                    <a:pt x="569" y="195"/>
                  </a:lnTo>
                  <a:lnTo>
                    <a:pt x="569" y="195"/>
                  </a:lnTo>
                  <a:lnTo>
                    <a:pt x="569" y="194"/>
                  </a:lnTo>
                  <a:lnTo>
                    <a:pt x="569" y="194"/>
                  </a:lnTo>
                  <a:lnTo>
                    <a:pt x="569" y="193"/>
                  </a:lnTo>
                  <a:lnTo>
                    <a:pt x="567" y="193"/>
                  </a:lnTo>
                  <a:lnTo>
                    <a:pt x="567" y="193"/>
                  </a:lnTo>
                  <a:lnTo>
                    <a:pt x="568" y="192"/>
                  </a:lnTo>
                  <a:lnTo>
                    <a:pt x="569" y="191"/>
                  </a:lnTo>
                  <a:lnTo>
                    <a:pt x="571" y="191"/>
                  </a:lnTo>
                  <a:lnTo>
                    <a:pt x="572" y="190"/>
                  </a:lnTo>
                  <a:lnTo>
                    <a:pt x="572" y="190"/>
                  </a:lnTo>
                  <a:lnTo>
                    <a:pt x="573" y="190"/>
                  </a:lnTo>
                  <a:lnTo>
                    <a:pt x="574" y="190"/>
                  </a:lnTo>
                  <a:lnTo>
                    <a:pt x="574" y="190"/>
                  </a:lnTo>
                  <a:lnTo>
                    <a:pt x="574" y="190"/>
                  </a:lnTo>
                  <a:lnTo>
                    <a:pt x="575" y="190"/>
                  </a:lnTo>
                  <a:lnTo>
                    <a:pt x="576" y="190"/>
                  </a:lnTo>
                  <a:lnTo>
                    <a:pt x="577" y="190"/>
                  </a:lnTo>
                  <a:lnTo>
                    <a:pt x="577" y="190"/>
                  </a:lnTo>
                  <a:lnTo>
                    <a:pt x="578" y="190"/>
                  </a:lnTo>
                  <a:lnTo>
                    <a:pt x="578" y="190"/>
                  </a:lnTo>
                  <a:lnTo>
                    <a:pt x="579" y="190"/>
                  </a:lnTo>
                  <a:lnTo>
                    <a:pt x="579" y="189"/>
                  </a:lnTo>
                  <a:lnTo>
                    <a:pt x="580" y="189"/>
                  </a:lnTo>
                  <a:lnTo>
                    <a:pt x="581" y="187"/>
                  </a:lnTo>
                  <a:lnTo>
                    <a:pt x="581" y="187"/>
                  </a:lnTo>
                  <a:lnTo>
                    <a:pt x="581" y="186"/>
                  </a:lnTo>
                  <a:lnTo>
                    <a:pt x="582" y="186"/>
                  </a:lnTo>
                  <a:lnTo>
                    <a:pt x="582" y="185"/>
                  </a:lnTo>
                  <a:lnTo>
                    <a:pt x="582" y="184"/>
                  </a:lnTo>
                  <a:lnTo>
                    <a:pt x="582" y="184"/>
                  </a:lnTo>
                  <a:lnTo>
                    <a:pt x="582" y="182"/>
                  </a:lnTo>
                  <a:lnTo>
                    <a:pt x="582" y="182"/>
                  </a:lnTo>
                  <a:lnTo>
                    <a:pt x="582" y="182"/>
                  </a:lnTo>
                  <a:lnTo>
                    <a:pt x="584" y="182"/>
                  </a:lnTo>
                  <a:lnTo>
                    <a:pt x="584" y="182"/>
                  </a:lnTo>
                  <a:lnTo>
                    <a:pt x="583" y="182"/>
                  </a:lnTo>
                  <a:lnTo>
                    <a:pt x="583" y="181"/>
                  </a:lnTo>
                  <a:lnTo>
                    <a:pt x="584" y="181"/>
                  </a:lnTo>
                  <a:lnTo>
                    <a:pt x="585" y="180"/>
                  </a:lnTo>
                  <a:lnTo>
                    <a:pt x="585" y="180"/>
                  </a:lnTo>
                  <a:lnTo>
                    <a:pt x="586" y="180"/>
                  </a:lnTo>
                  <a:lnTo>
                    <a:pt x="586" y="179"/>
                  </a:lnTo>
                  <a:lnTo>
                    <a:pt x="586" y="179"/>
                  </a:lnTo>
                  <a:lnTo>
                    <a:pt x="586" y="177"/>
                  </a:lnTo>
                  <a:lnTo>
                    <a:pt x="587" y="177"/>
                  </a:lnTo>
                  <a:lnTo>
                    <a:pt x="587" y="177"/>
                  </a:lnTo>
                  <a:lnTo>
                    <a:pt x="588" y="176"/>
                  </a:lnTo>
                  <a:lnTo>
                    <a:pt x="588" y="175"/>
                  </a:lnTo>
                  <a:lnTo>
                    <a:pt x="588" y="175"/>
                  </a:lnTo>
                  <a:lnTo>
                    <a:pt x="589" y="174"/>
                  </a:lnTo>
                  <a:lnTo>
                    <a:pt x="590" y="173"/>
                  </a:lnTo>
                  <a:lnTo>
                    <a:pt x="590" y="173"/>
                  </a:lnTo>
                  <a:lnTo>
                    <a:pt x="591" y="173"/>
                  </a:lnTo>
                  <a:lnTo>
                    <a:pt x="591" y="172"/>
                  </a:lnTo>
                  <a:lnTo>
                    <a:pt x="591" y="172"/>
                  </a:lnTo>
                  <a:lnTo>
                    <a:pt x="593" y="171"/>
                  </a:lnTo>
                  <a:lnTo>
                    <a:pt x="594" y="170"/>
                  </a:lnTo>
                  <a:lnTo>
                    <a:pt x="595" y="169"/>
                  </a:lnTo>
                  <a:lnTo>
                    <a:pt x="595" y="169"/>
                  </a:lnTo>
                  <a:lnTo>
                    <a:pt x="596" y="168"/>
                  </a:lnTo>
                  <a:lnTo>
                    <a:pt x="596" y="167"/>
                  </a:lnTo>
                  <a:lnTo>
                    <a:pt x="597" y="167"/>
                  </a:lnTo>
                  <a:lnTo>
                    <a:pt x="597" y="166"/>
                  </a:lnTo>
                  <a:lnTo>
                    <a:pt x="598" y="166"/>
                  </a:lnTo>
                  <a:lnTo>
                    <a:pt x="598" y="166"/>
                  </a:lnTo>
                  <a:lnTo>
                    <a:pt x="599" y="166"/>
                  </a:lnTo>
                  <a:lnTo>
                    <a:pt x="600" y="165"/>
                  </a:lnTo>
                  <a:lnTo>
                    <a:pt x="601" y="165"/>
                  </a:lnTo>
                  <a:lnTo>
                    <a:pt x="601" y="165"/>
                  </a:lnTo>
                  <a:lnTo>
                    <a:pt x="601" y="165"/>
                  </a:lnTo>
                  <a:lnTo>
                    <a:pt x="602" y="165"/>
                  </a:lnTo>
                  <a:lnTo>
                    <a:pt x="603" y="164"/>
                  </a:lnTo>
                  <a:lnTo>
                    <a:pt x="604" y="164"/>
                  </a:lnTo>
                  <a:lnTo>
                    <a:pt x="604" y="165"/>
                  </a:lnTo>
                  <a:lnTo>
                    <a:pt x="604" y="165"/>
                  </a:lnTo>
                  <a:lnTo>
                    <a:pt x="607" y="165"/>
                  </a:lnTo>
                  <a:lnTo>
                    <a:pt x="607" y="165"/>
                  </a:lnTo>
                  <a:lnTo>
                    <a:pt x="608" y="165"/>
                  </a:lnTo>
                  <a:lnTo>
                    <a:pt x="608" y="164"/>
                  </a:lnTo>
                  <a:lnTo>
                    <a:pt x="608" y="164"/>
                  </a:lnTo>
                  <a:lnTo>
                    <a:pt x="609" y="163"/>
                  </a:lnTo>
                  <a:lnTo>
                    <a:pt x="609" y="164"/>
                  </a:lnTo>
                  <a:lnTo>
                    <a:pt x="610" y="164"/>
                  </a:lnTo>
                  <a:lnTo>
                    <a:pt x="610" y="163"/>
                  </a:lnTo>
                  <a:lnTo>
                    <a:pt x="609" y="163"/>
                  </a:lnTo>
                  <a:lnTo>
                    <a:pt x="609" y="162"/>
                  </a:lnTo>
                  <a:lnTo>
                    <a:pt x="611" y="163"/>
                  </a:lnTo>
                  <a:lnTo>
                    <a:pt x="611" y="163"/>
                  </a:lnTo>
                  <a:lnTo>
                    <a:pt x="611" y="164"/>
                  </a:lnTo>
                  <a:lnTo>
                    <a:pt x="612" y="164"/>
                  </a:lnTo>
                  <a:lnTo>
                    <a:pt x="612" y="162"/>
                  </a:lnTo>
                  <a:lnTo>
                    <a:pt x="611" y="162"/>
                  </a:lnTo>
                  <a:lnTo>
                    <a:pt x="611" y="160"/>
                  </a:lnTo>
                  <a:lnTo>
                    <a:pt x="612" y="160"/>
                  </a:lnTo>
                  <a:lnTo>
                    <a:pt x="612" y="159"/>
                  </a:lnTo>
                  <a:lnTo>
                    <a:pt x="613" y="158"/>
                  </a:lnTo>
                  <a:lnTo>
                    <a:pt x="613" y="157"/>
                  </a:lnTo>
                  <a:lnTo>
                    <a:pt x="614" y="156"/>
                  </a:lnTo>
                  <a:lnTo>
                    <a:pt x="615" y="156"/>
                  </a:lnTo>
                  <a:lnTo>
                    <a:pt x="616" y="155"/>
                  </a:lnTo>
                  <a:lnTo>
                    <a:pt x="616" y="154"/>
                  </a:lnTo>
                  <a:lnTo>
                    <a:pt x="616" y="154"/>
                  </a:lnTo>
                  <a:lnTo>
                    <a:pt x="616" y="154"/>
                  </a:lnTo>
                  <a:lnTo>
                    <a:pt x="617" y="153"/>
                  </a:lnTo>
                  <a:lnTo>
                    <a:pt x="617" y="152"/>
                  </a:lnTo>
                  <a:lnTo>
                    <a:pt x="617" y="152"/>
                  </a:lnTo>
                  <a:lnTo>
                    <a:pt x="618" y="150"/>
                  </a:lnTo>
                  <a:lnTo>
                    <a:pt x="618" y="150"/>
                  </a:lnTo>
                  <a:lnTo>
                    <a:pt x="618" y="149"/>
                  </a:lnTo>
                  <a:lnTo>
                    <a:pt x="619" y="149"/>
                  </a:lnTo>
                  <a:lnTo>
                    <a:pt x="618" y="146"/>
                  </a:lnTo>
                  <a:lnTo>
                    <a:pt x="619" y="146"/>
                  </a:lnTo>
                  <a:lnTo>
                    <a:pt x="619" y="145"/>
                  </a:lnTo>
                  <a:lnTo>
                    <a:pt x="619" y="143"/>
                  </a:lnTo>
                  <a:lnTo>
                    <a:pt x="620" y="143"/>
                  </a:lnTo>
                  <a:lnTo>
                    <a:pt x="620" y="143"/>
                  </a:lnTo>
                  <a:lnTo>
                    <a:pt x="620" y="143"/>
                  </a:lnTo>
                  <a:lnTo>
                    <a:pt x="621" y="143"/>
                  </a:lnTo>
                  <a:lnTo>
                    <a:pt x="621" y="142"/>
                  </a:lnTo>
                  <a:lnTo>
                    <a:pt x="622" y="141"/>
                  </a:lnTo>
                  <a:lnTo>
                    <a:pt x="622" y="141"/>
                  </a:lnTo>
                  <a:lnTo>
                    <a:pt x="622" y="140"/>
                  </a:lnTo>
                  <a:lnTo>
                    <a:pt x="622" y="140"/>
                  </a:lnTo>
                  <a:lnTo>
                    <a:pt x="623" y="140"/>
                  </a:lnTo>
                  <a:lnTo>
                    <a:pt x="623" y="139"/>
                  </a:lnTo>
                  <a:lnTo>
                    <a:pt x="623" y="139"/>
                  </a:lnTo>
                  <a:lnTo>
                    <a:pt x="623" y="139"/>
                  </a:lnTo>
                  <a:lnTo>
                    <a:pt x="624" y="139"/>
                  </a:lnTo>
                  <a:lnTo>
                    <a:pt x="624" y="138"/>
                  </a:lnTo>
                  <a:lnTo>
                    <a:pt x="624" y="138"/>
                  </a:lnTo>
                  <a:lnTo>
                    <a:pt x="625" y="136"/>
                  </a:lnTo>
                  <a:lnTo>
                    <a:pt x="625" y="136"/>
                  </a:lnTo>
                  <a:lnTo>
                    <a:pt x="625" y="135"/>
                  </a:lnTo>
                  <a:lnTo>
                    <a:pt x="625" y="135"/>
                  </a:lnTo>
                  <a:lnTo>
                    <a:pt x="625" y="134"/>
                  </a:lnTo>
                  <a:lnTo>
                    <a:pt x="622" y="133"/>
                  </a:lnTo>
                  <a:lnTo>
                    <a:pt x="622" y="133"/>
                  </a:lnTo>
                  <a:lnTo>
                    <a:pt x="622" y="134"/>
                  </a:lnTo>
                  <a:lnTo>
                    <a:pt x="622" y="134"/>
                  </a:lnTo>
                  <a:lnTo>
                    <a:pt x="621" y="134"/>
                  </a:lnTo>
                  <a:lnTo>
                    <a:pt x="621" y="134"/>
                  </a:lnTo>
                  <a:lnTo>
                    <a:pt x="621" y="134"/>
                  </a:lnTo>
                  <a:lnTo>
                    <a:pt x="621" y="134"/>
                  </a:lnTo>
                  <a:lnTo>
                    <a:pt x="621" y="134"/>
                  </a:lnTo>
                  <a:lnTo>
                    <a:pt x="620" y="133"/>
                  </a:lnTo>
                  <a:lnTo>
                    <a:pt x="620" y="133"/>
                  </a:lnTo>
                  <a:lnTo>
                    <a:pt x="620" y="133"/>
                  </a:lnTo>
                  <a:lnTo>
                    <a:pt x="620" y="132"/>
                  </a:lnTo>
                  <a:lnTo>
                    <a:pt x="620" y="132"/>
                  </a:lnTo>
                  <a:lnTo>
                    <a:pt x="620" y="132"/>
                  </a:lnTo>
                  <a:lnTo>
                    <a:pt x="619" y="133"/>
                  </a:lnTo>
                  <a:lnTo>
                    <a:pt x="619" y="133"/>
                  </a:lnTo>
                  <a:lnTo>
                    <a:pt x="617" y="126"/>
                  </a:lnTo>
                  <a:lnTo>
                    <a:pt x="618" y="122"/>
                  </a:lnTo>
                  <a:lnTo>
                    <a:pt x="616" y="122"/>
                  </a:lnTo>
                  <a:lnTo>
                    <a:pt x="615" y="121"/>
                  </a:lnTo>
                  <a:lnTo>
                    <a:pt x="620" y="117"/>
                  </a:lnTo>
                  <a:lnTo>
                    <a:pt x="617" y="113"/>
                  </a:lnTo>
                  <a:lnTo>
                    <a:pt x="617" y="108"/>
                  </a:lnTo>
                  <a:lnTo>
                    <a:pt x="616" y="104"/>
                  </a:lnTo>
                  <a:lnTo>
                    <a:pt x="616" y="103"/>
                  </a:lnTo>
                  <a:lnTo>
                    <a:pt x="619" y="99"/>
                  </a:lnTo>
                  <a:lnTo>
                    <a:pt x="619" y="97"/>
                  </a:lnTo>
                  <a:lnTo>
                    <a:pt x="616" y="92"/>
                  </a:lnTo>
                  <a:lnTo>
                    <a:pt x="617" y="87"/>
                  </a:lnTo>
                  <a:lnTo>
                    <a:pt x="617" y="86"/>
                  </a:lnTo>
                  <a:lnTo>
                    <a:pt x="622" y="79"/>
                  </a:lnTo>
                  <a:lnTo>
                    <a:pt x="622" y="7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7"/>
            <p:cNvSpPr>
              <a:spLocks noEditPoints="1"/>
            </p:cNvSpPr>
            <p:nvPr/>
          </p:nvSpPr>
          <p:spPr bwMode="auto">
            <a:xfrm>
              <a:off x="2252056" y="6162698"/>
              <a:ext cx="219731" cy="214620"/>
            </a:xfrm>
            <a:custGeom>
              <a:avLst/>
              <a:gdLst>
                <a:gd name="T0" fmla="*/ 47 w 86"/>
                <a:gd name="T1" fmla="*/ 78 h 84"/>
                <a:gd name="T2" fmla="*/ 48 w 86"/>
                <a:gd name="T3" fmla="*/ 77 h 84"/>
                <a:gd name="T4" fmla="*/ 54 w 86"/>
                <a:gd name="T5" fmla="*/ 76 h 84"/>
                <a:gd name="T6" fmla="*/ 55 w 86"/>
                <a:gd name="T7" fmla="*/ 80 h 84"/>
                <a:gd name="T8" fmla="*/ 53 w 86"/>
                <a:gd name="T9" fmla="*/ 80 h 84"/>
                <a:gd name="T10" fmla="*/ 51 w 86"/>
                <a:gd name="T11" fmla="*/ 81 h 84"/>
                <a:gd name="T12" fmla="*/ 49 w 86"/>
                <a:gd name="T13" fmla="*/ 84 h 84"/>
                <a:gd name="T14" fmla="*/ 48 w 86"/>
                <a:gd name="T15" fmla="*/ 82 h 84"/>
                <a:gd name="T16" fmla="*/ 51 w 86"/>
                <a:gd name="T17" fmla="*/ 80 h 84"/>
                <a:gd name="T18" fmla="*/ 49 w 86"/>
                <a:gd name="T19" fmla="*/ 77 h 84"/>
                <a:gd name="T20" fmla="*/ 51 w 86"/>
                <a:gd name="T21" fmla="*/ 75 h 84"/>
                <a:gd name="T22" fmla="*/ 35 w 86"/>
                <a:gd name="T23" fmla="*/ 72 h 84"/>
                <a:gd name="T24" fmla="*/ 37 w 86"/>
                <a:gd name="T25" fmla="*/ 70 h 84"/>
                <a:gd name="T26" fmla="*/ 38 w 86"/>
                <a:gd name="T27" fmla="*/ 64 h 84"/>
                <a:gd name="T28" fmla="*/ 38 w 86"/>
                <a:gd name="T29" fmla="*/ 69 h 84"/>
                <a:gd name="T30" fmla="*/ 28 w 86"/>
                <a:gd name="T31" fmla="*/ 59 h 84"/>
                <a:gd name="T32" fmla="*/ 28 w 86"/>
                <a:gd name="T33" fmla="*/ 63 h 84"/>
                <a:gd name="T34" fmla="*/ 27 w 86"/>
                <a:gd name="T35" fmla="*/ 64 h 84"/>
                <a:gd name="T36" fmla="*/ 26 w 86"/>
                <a:gd name="T37" fmla="*/ 66 h 84"/>
                <a:gd name="T38" fmla="*/ 23 w 86"/>
                <a:gd name="T39" fmla="*/ 69 h 84"/>
                <a:gd name="T40" fmla="*/ 24 w 86"/>
                <a:gd name="T41" fmla="*/ 71 h 84"/>
                <a:gd name="T42" fmla="*/ 24 w 86"/>
                <a:gd name="T43" fmla="*/ 72 h 84"/>
                <a:gd name="T44" fmla="*/ 23 w 86"/>
                <a:gd name="T45" fmla="*/ 72 h 84"/>
                <a:gd name="T46" fmla="*/ 23 w 86"/>
                <a:gd name="T47" fmla="*/ 76 h 84"/>
                <a:gd name="T48" fmla="*/ 25 w 86"/>
                <a:gd name="T49" fmla="*/ 80 h 84"/>
                <a:gd name="T50" fmla="*/ 22 w 86"/>
                <a:gd name="T51" fmla="*/ 81 h 84"/>
                <a:gd name="T52" fmla="*/ 20 w 86"/>
                <a:gd name="T53" fmla="*/ 80 h 84"/>
                <a:gd name="T54" fmla="*/ 19 w 86"/>
                <a:gd name="T55" fmla="*/ 81 h 84"/>
                <a:gd name="T56" fmla="*/ 17 w 86"/>
                <a:gd name="T57" fmla="*/ 80 h 84"/>
                <a:gd name="T58" fmla="*/ 15 w 86"/>
                <a:gd name="T59" fmla="*/ 81 h 84"/>
                <a:gd name="T60" fmla="*/ 13 w 86"/>
                <a:gd name="T61" fmla="*/ 81 h 84"/>
                <a:gd name="T62" fmla="*/ 10 w 86"/>
                <a:gd name="T63" fmla="*/ 81 h 84"/>
                <a:gd name="T64" fmla="*/ 7 w 86"/>
                <a:gd name="T65" fmla="*/ 80 h 84"/>
                <a:gd name="T66" fmla="*/ 3 w 86"/>
                <a:gd name="T67" fmla="*/ 80 h 84"/>
                <a:gd name="T68" fmla="*/ 1 w 86"/>
                <a:gd name="T69" fmla="*/ 79 h 84"/>
                <a:gd name="T70" fmla="*/ 0 w 86"/>
                <a:gd name="T71" fmla="*/ 76 h 84"/>
                <a:gd name="T72" fmla="*/ 3 w 86"/>
                <a:gd name="T73" fmla="*/ 76 h 84"/>
                <a:gd name="T74" fmla="*/ 3 w 86"/>
                <a:gd name="T75" fmla="*/ 72 h 84"/>
                <a:gd name="T76" fmla="*/ 7 w 86"/>
                <a:gd name="T77" fmla="*/ 71 h 84"/>
                <a:gd name="T78" fmla="*/ 9 w 86"/>
                <a:gd name="T79" fmla="*/ 70 h 84"/>
                <a:gd name="T80" fmla="*/ 11 w 86"/>
                <a:gd name="T81" fmla="*/ 67 h 84"/>
                <a:gd name="T82" fmla="*/ 12 w 86"/>
                <a:gd name="T83" fmla="*/ 67 h 84"/>
                <a:gd name="T84" fmla="*/ 15 w 86"/>
                <a:gd name="T85" fmla="*/ 63 h 84"/>
                <a:gd name="T86" fmla="*/ 16 w 86"/>
                <a:gd name="T87" fmla="*/ 63 h 84"/>
                <a:gd name="T88" fmla="*/ 18 w 86"/>
                <a:gd name="T89" fmla="*/ 61 h 84"/>
                <a:gd name="T90" fmla="*/ 20 w 86"/>
                <a:gd name="T91" fmla="*/ 61 h 84"/>
                <a:gd name="T92" fmla="*/ 22 w 86"/>
                <a:gd name="T93" fmla="*/ 62 h 84"/>
                <a:gd name="T94" fmla="*/ 21 w 86"/>
                <a:gd name="T95" fmla="*/ 59 h 84"/>
                <a:gd name="T96" fmla="*/ 24 w 86"/>
                <a:gd name="T97" fmla="*/ 59 h 84"/>
                <a:gd name="T98" fmla="*/ 26 w 86"/>
                <a:gd name="T99" fmla="*/ 59 h 84"/>
                <a:gd name="T100" fmla="*/ 86 w 86"/>
                <a:gd name="T101" fmla="*/ 2 h 84"/>
                <a:gd name="T102" fmla="*/ 83 w 86"/>
                <a:gd name="T103" fmla="*/ 3 h 84"/>
                <a:gd name="T104" fmla="*/ 82 w 86"/>
                <a:gd name="T105" fmla="*/ 5 h 84"/>
                <a:gd name="T106" fmla="*/ 81 w 86"/>
                <a:gd name="T107" fmla="*/ 7 h 84"/>
                <a:gd name="T108" fmla="*/ 75 w 86"/>
                <a:gd name="T109" fmla="*/ 8 h 84"/>
                <a:gd name="T110" fmla="*/ 73 w 86"/>
                <a:gd name="T111" fmla="*/ 8 h 84"/>
                <a:gd name="T112" fmla="*/ 75 w 86"/>
                <a:gd name="T113" fmla="*/ 5 h 84"/>
                <a:gd name="T114" fmla="*/ 77 w 86"/>
                <a:gd name="T115" fmla="*/ 3 h 84"/>
                <a:gd name="T116" fmla="*/ 79 w 86"/>
                <a:gd name="T117" fmla="*/ 3 h 84"/>
                <a:gd name="T118" fmla="*/ 82 w 86"/>
                <a:gd name="T119" fmla="*/ 2 h 84"/>
                <a:gd name="T120" fmla="*/ 70 w 86"/>
                <a:gd name="T121" fmla="*/ 2 h 84"/>
                <a:gd name="T122" fmla="*/ 71 w 86"/>
                <a:gd name="T12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84">
                  <a:moveTo>
                    <a:pt x="48" y="78"/>
                  </a:moveTo>
                  <a:lnTo>
                    <a:pt x="48" y="78"/>
                  </a:lnTo>
                  <a:lnTo>
                    <a:pt x="47" y="78"/>
                  </a:lnTo>
                  <a:lnTo>
                    <a:pt x="47" y="79"/>
                  </a:lnTo>
                  <a:lnTo>
                    <a:pt x="47" y="78"/>
                  </a:lnTo>
                  <a:lnTo>
                    <a:pt x="47" y="78"/>
                  </a:lnTo>
                  <a:lnTo>
                    <a:pt x="46" y="78"/>
                  </a:lnTo>
                  <a:lnTo>
                    <a:pt x="46" y="78"/>
                  </a:lnTo>
                  <a:lnTo>
                    <a:pt x="46" y="77"/>
                  </a:lnTo>
                  <a:lnTo>
                    <a:pt x="46" y="77"/>
                  </a:lnTo>
                  <a:lnTo>
                    <a:pt x="47" y="77"/>
                  </a:lnTo>
                  <a:lnTo>
                    <a:pt x="48" y="77"/>
                  </a:lnTo>
                  <a:lnTo>
                    <a:pt x="48" y="78"/>
                  </a:lnTo>
                  <a:close/>
                  <a:moveTo>
                    <a:pt x="52" y="74"/>
                  </a:moveTo>
                  <a:lnTo>
                    <a:pt x="52" y="74"/>
                  </a:lnTo>
                  <a:lnTo>
                    <a:pt x="53" y="75"/>
                  </a:lnTo>
                  <a:lnTo>
                    <a:pt x="53" y="76"/>
                  </a:lnTo>
                  <a:lnTo>
                    <a:pt x="54" y="76"/>
                  </a:lnTo>
                  <a:lnTo>
                    <a:pt x="55" y="76"/>
                  </a:lnTo>
                  <a:lnTo>
                    <a:pt x="55" y="77"/>
                  </a:lnTo>
                  <a:lnTo>
                    <a:pt x="55" y="77"/>
                  </a:lnTo>
                  <a:lnTo>
                    <a:pt x="55" y="78"/>
                  </a:lnTo>
                  <a:lnTo>
                    <a:pt x="55" y="79"/>
                  </a:lnTo>
                  <a:lnTo>
                    <a:pt x="55" y="80"/>
                  </a:lnTo>
                  <a:lnTo>
                    <a:pt x="54" y="80"/>
                  </a:lnTo>
                  <a:lnTo>
                    <a:pt x="54" y="80"/>
                  </a:lnTo>
                  <a:lnTo>
                    <a:pt x="54" y="79"/>
                  </a:lnTo>
                  <a:lnTo>
                    <a:pt x="54" y="79"/>
                  </a:lnTo>
                  <a:lnTo>
                    <a:pt x="53" y="79"/>
                  </a:lnTo>
                  <a:lnTo>
                    <a:pt x="53" y="80"/>
                  </a:lnTo>
                  <a:lnTo>
                    <a:pt x="53" y="80"/>
                  </a:lnTo>
                  <a:lnTo>
                    <a:pt x="52" y="80"/>
                  </a:lnTo>
                  <a:lnTo>
                    <a:pt x="52" y="80"/>
                  </a:lnTo>
                  <a:lnTo>
                    <a:pt x="52" y="80"/>
                  </a:lnTo>
                  <a:lnTo>
                    <a:pt x="51" y="81"/>
                  </a:lnTo>
                  <a:lnTo>
                    <a:pt x="51" y="81"/>
                  </a:lnTo>
                  <a:lnTo>
                    <a:pt x="51" y="82"/>
                  </a:lnTo>
                  <a:lnTo>
                    <a:pt x="51" y="83"/>
                  </a:lnTo>
                  <a:lnTo>
                    <a:pt x="50" y="83"/>
                  </a:lnTo>
                  <a:lnTo>
                    <a:pt x="50" y="84"/>
                  </a:lnTo>
                  <a:lnTo>
                    <a:pt x="50" y="84"/>
                  </a:lnTo>
                  <a:lnTo>
                    <a:pt x="49" y="84"/>
                  </a:lnTo>
                  <a:lnTo>
                    <a:pt x="49" y="84"/>
                  </a:lnTo>
                  <a:lnTo>
                    <a:pt x="50" y="83"/>
                  </a:lnTo>
                  <a:lnTo>
                    <a:pt x="49" y="83"/>
                  </a:lnTo>
                  <a:lnTo>
                    <a:pt x="49" y="82"/>
                  </a:lnTo>
                  <a:lnTo>
                    <a:pt x="48" y="82"/>
                  </a:lnTo>
                  <a:lnTo>
                    <a:pt x="48" y="82"/>
                  </a:lnTo>
                  <a:lnTo>
                    <a:pt x="49" y="81"/>
                  </a:lnTo>
                  <a:lnTo>
                    <a:pt x="50" y="81"/>
                  </a:lnTo>
                  <a:lnTo>
                    <a:pt x="50" y="81"/>
                  </a:lnTo>
                  <a:lnTo>
                    <a:pt x="50" y="81"/>
                  </a:lnTo>
                  <a:lnTo>
                    <a:pt x="51" y="81"/>
                  </a:lnTo>
                  <a:lnTo>
                    <a:pt x="51" y="80"/>
                  </a:lnTo>
                  <a:lnTo>
                    <a:pt x="51" y="80"/>
                  </a:lnTo>
                  <a:lnTo>
                    <a:pt x="51" y="79"/>
                  </a:lnTo>
                  <a:lnTo>
                    <a:pt x="50" y="79"/>
                  </a:lnTo>
                  <a:lnTo>
                    <a:pt x="50" y="79"/>
                  </a:lnTo>
                  <a:lnTo>
                    <a:pt x="50" y="78"/>
                  </a:lnTo>
                  <a:lnTo>
                    <a:pt x="49" y="77"/>
                  </a:lnTo>
                  <a:lnTo>
                    <a:pt x="50" y="76"/>
                  </a:lnTo>
                  <a:lnTo>
                    <a:pt x="51" y="76"/>
                  </a:lnTo>
                  <a:lnTo>
                    <a:pt x="51" y="76"/>
                  </a:lnTo>
                  <a:lnTo>
                    <a:pt x="51" y="76"/>
                  </a:lnTo>
                  <a:lnTo>
                    <a:pt x="51" y="76"/>
                  </a:lnTo>
                  <a:lnTo>
                    <a:pt x="51" y="75"/>
                  </a:lnTo>
                  <a:lnTo>
                    <a:pt x="51" y="74"/>
                  </a:lnTo>
                  <a:lnTo>
                    <a:pt x="51" y="73"/>
                  </a:lnTo>
                  <a:lnTo>
                    <a:pt x="51" y="73"/>
                  </a:lnTo>
                  <a:lnTo>
                    <a:pt x="51" y="74"/>
                  </a:lnTo>
                  <a:lnTo>
                    <a:pt x="52" y="74"/>
                  </a:lnTo>
                  <a:close/>
                  <a:moveTo>
                    <a:pt x="35" y="72"/>
                  </a:moveTo>
                  <a:lnTo>
                    <a:pt x="34" y="72"/>
                  </a:lnTo>
                  <a:lnTo>
                    <a:pt x="34" y="71"/>
                  </a:lnTo>
                  <a:lnTo>
                    <a:pt x="35" y="70"/>
                  </a:lnTo>
                  <a:lnTo>
                    <a:pt x="35" y="71"/>
                  </a:lnTo>
                  <a:lnTo>
                    <a:pt x="35" y="72"/>
                  </a:lnTo>
                  <a:close/>
                  <a:moveTo>
                    <a:pt x="37" y="70"/>
                  </a:moveTo>
                  <a:lnTo>
                    <a:pt x="37" y="70"/>
                  </a:lnTo>
                  <a:lnTo>
                    <a:pt x="36" y="69"/>
                  </a:lnTo>
                  <a:lnTo>
                    <a:pt x="37" y="68"/>
                  </a:lnTo>
                  <a:lnTo>
                    <a:pt x="36" y="65"/>
                  </a:lnTo>
                  <a:lnTo>
                    <a:pt x="38" y="64"/>
                  </a:lnTo>
                  <a:lnTo>
                    <a:pt x="38" y="64"/>
                  </a:lnTo>
                  <a:lnTo>
                    <a:pt x="38" y="66"/>
                  </a:lnTo>
                  <a:lnTo>
                    <a:pt x="38" y="67"/>
                  </a:lnTo>
                  <a:lnTo>
                    <a:pt x="38" y="67"/>
                  </a:lnTo>
                  <a:lnTo>
                    <a:pt x="38" y="68"/>
                  </a:lnTo>
                  <a:lnTo>
                    <a:pt x="38" y="68"/>
                  </a:lnTo>
                  <a:lnTo>
                    <a:pt x="38" y="69"/>
                  </a:lnTo>
                  <a:lnTo>
                    <a:pt x="38" y="69"/>
                  </a:lnTo>
                  <a:lnTo>
                    <a:pt x="37" y="70"/>
                  </a:lnTo>
                  <a:close/>
                  <a:moveTo>
                    <a:pt x="26" y="59"/>
                  </a:moveTo>
                  <a:lnTo>
                    <a:pt x="27" y="59"/>
                  </a:lnTo>
                  <a:lnTo>
                    <a:pt x="28" y="59"/>
                  </a:lnTo>
                  <a:lnTo>
                    <a:pt x="28" y="59"/>
                  </a:lnTo>
                  <a:lnTo>
                    <a:pt x="28" y="59"/>
                  </a:lnTo>
                  <a:lnTo>
                    <a:pt x="29" y="59"/>
                  </a:lnTo>
                  <a:lnTo>
                    <a:pt x="28" y="60"/>
                  </a:lnTo>
                  <a:lnTo>
                    <a:pt x="29" y="61"/>
                  </a:lnTo>
                  <a:lnTo>
                    <a:pt x="29" y="63"/>
                  </a:lnTo>
                  <a:lnTo>
                    <a:pt x="28" y="63"/>
                  </a:lnTo>
                  <a:lnTo>
                    <a:pt x="28" y="63"/>
                  </a:lnTo>
                  <a:lnTo>
                    <a:pt x="28" y="63"/>
                  </a:lnTo>
                  <a:lnTo>
                    <a:pt x="28" y="64"/>
                  </a:lnTo>
                  <a:lnTo>
                    <a:pt x="27" y="65"/>
                  </a:lnTo>
                  <a:lnTo>
                    <a:pt x="27" y="65"/>
                  </a:lnTo>
                  <a:lnTo>
                    <a:pt x="27" y="64"/>
                  </a:lnTo>
                  <a:lnTo>
                    <a:pt x="27" y="65"/>
                  </a:lnTo>
                  <a:lnTo>
                    <a:pt x="26" y="64"/>
                  </a:lnTo>
                  <a:lnTo>
                    <a:pt x="25" y="64"/>
                  </a:lnTo>
                  <a:lnTo>
                    <a:pt x="27" y="65"/>
                  </a:lnTo>
                  <a:lnTo>
                    <a:pt x="27" y="65"/>
                  </a:lnTo>
                  <a:lnTo>
                    <a:pt x="26" y="66"/>
                  </a:lnTo>
                  <a:lnTo>
                    <a:pt x="25" y="67"/>
                  </a:lnTo>
                  <a:lnTo>
                    <a:pt x="25" y="67"/>
                  </a:lnTo>
                  <a:lnTo>
                    <a:pt x="25" y="67"/>
                  </a:lnTo>
                  <a:lnTo>
                    <a:pt x="24" y="68"/>
                  </a:lnTo>
                  <a:lnTo>
                    <a:pt x="23" y="68"/>
                  </a:lnTo>
                  <a:lnTo>
                    <a:pt x="23" y="69"/>
                  </a:lnTo>
                  <a:lnTo>
                    <a:pt x="24" y="70"/>
                  </a:lnTo>
                  <a:lnTo>
                    <a:pt x="23" y="71"/>
                  </a:lnTo>
                  <a:lnTo>
                    <a:pt x="24" y="71"/>
                  </a:lnTo>
                  <a:lnTo>
                    <a:pt x="25" y="71"/>
                  </a:lnTo>
                  <a:lnTo>
                    <a:pt x="24" y="72"/>
                  </a:lnTo>
                  <a:lnTo>
                    <a:pt x="24" y="71"/>
                  </a:lnTo>
                  <a:lnTo>
                    <a:pt x="23" y="71"/>
                  </a:lnTo>
                  <a:lnTo>
                    <a:pt x="23" y="72"/>
                  </a:lnTo>
                  <a:lnTo>
                    <a:pt x="23" y="72"/>
                  </a:lnTo>
                  <a:lnTo>
                    <a:pt x="23" y="72"/>
                  </a:lnTo>
                  <a:lnTo>
                    <a:pt x="24" y="72"/>
                  </a:lnTo>
                  <a:lnTo>
                    <a:pt x="24" y="72"/>
                  </a:lnTo>
                  <a:lnTo>
                    <a:pt x="25" y="72"/>
                  </a:lnTo>
                  <a:lnTo>
                    <a:pt x="25" y="72"/>
                  </a:lnTo>
                  <a:lnTo>
                    <a:pt x="25" y="72"/>
                  </a:lnTo>
                  <a:lnTo>
                    <a:pt x="25" y="72"/>
                  </a:lnTo>
                  <a:lnTo>
                    <a:pt x="24" y="72"/>
                  </a:lnTo>
                  <a:lnTo>
                    <a:pt x="23" y="72"/>
                  </a:lnTo>
                  <a:lnTo>
                    <a:pt x="24" y="73"/>
                  </a:lnTo>
                  <a:lnTo>
                    <a:pt x="24" y="74"/>
                  </a:lnTo>
                  <a:lnTo>
                    <a:pt x="23" y="74"/>
                  </a:lnTo>
                  <a:lnTo>
                    <a:pt x="23" y="76"/>
                  </a:lnTo>
                  <a:lnTo>
                    <a:pt x="23" y="76"/>
                  </a:lnTo>
                  <a:lnTo>
                    <a:pt x="23" y="76"/>
                  </a:lnTo>
                  <a:lnTo>
                    <a:pt x="23" y="77"/>
                  </a:lnTo>
                  <a:lnTo>
                    <a:pt x="24" y="77"/>
                  </a:lnTo>
                  <a:lnTo>
                    <a:pt x="24" y="78"/>
                  </a:lnTo>
                  <a:lnTo>
                    <a:pt x="24" y="78"/>
                  </a:lnTo>
                  <a:lnTo>
                    <a:pt x="24" y="79"/>
                  </a:lnTo>
                  <a:lnTo>
                    <a:pt x="25" y="80"/>
                  </a:lnTo>
                  <a:lnTo>
                    <a:pt x="24" y="80"/>
                  </a:lnTo>
                  <a:lnTo>
                    <a:pt x="24" y="81"/>
                  </a:lnTo>
                  <a:lnTo>
                    <a:pt x="23" y="81"/>
                  </a:lnTo>
                  <a:lnTo>
                    <a:pt x="22" y="81"/>
                  </a:lnTo>
                  <a:lnTo>
                    <a:pt x="22" y="81"/>
                  </a:lnTo>
                  <a:lnTo>
                    <a:pt x="22" y="81"/>
                  </a:lnTo>
                  <a:lnTo>
                    <a:pt x="22" y="81"/>
                  </a:lnTo>
                  <a:lnTo>
                    <a:pt x="22" y="79"/>
                  </a:lnTo>
                  <a:lnTo>
                    <a:pt x="22" y="79"/>
                  </a:lnTo>
                  <a:lnTo>
                    <a:pt x="21" y="79"/>
                  </a:lnTo>
                  <a:lnTo>
                    <a:pt x="20" y="80"/>
                  </a:lnTo>
                  <a:lnTo>
                    <a:pt x="20" y="80"/>
                  </a:lnTo>
                  <a:lnTo>
                    <a:pt x="20" y="80"/>
                  </a:lnTo>
                  <a:lnTo>
                    <a:pt x="20" y="80"/>
                  </a:lnTo>
                  <a:lnTo>
                    <a:pt x="19" y="80"/>
                  </a:lnTo>
                  <a:lnTo>
                    <a:pt x="20" y="81"/>
                  </a:lnTo>
                  <a:lnTo>
                    <a:pt x="19" y="81"/>
                  </a:lnTo>
                  <a:lnTo>
                    <a:pt x="19" y="81"/>
                  </a:lnTo>
                  <a:lnTo>
                    <a:pt x="18" y="81"/>
                  </a:lnTo>
                  <a:lnTo>
                    <a:pt x="18" y="81"/>
                  </a:lnTo>
                  <a:lnTo>
                    <a:pt x="18" y="81"/>
                  </a:lnTo>
                  <a:lnTo>
                    <a:pt x="18" y="80"/>
                  </a:lnTo>
                  <a:lnTo>
                    <a:pt x="17" y="80"/>
                  </a:lnTo>
                  <a:lnTo>
                    <a:pt x="17" y="80"/>
                  </a:lnTo>
                  <a:lnTo>
                    <a:pt x="16" y="80"/>
                  </a:lnTo>
                  <a:lnTo>
                    <a:pt x="16" y="80"/>
                  </a:lnTo>
                  <a:lnTo>
                    <a:pt x="16" y="79"/>
                  </a:lnTo>
                  <a:lnTo>
                    <a:pt x="16" y="80"/>
                  </a:lnTo>
                  <a:lnTo>
                    <a:pt x="15" y="80"/>
                  </a:lnTo>
                  <a:lnTo>
                    <a:pt x="15" y="81"/>
                  </a:lnTo>
                  <a:lnTo>
                    <a:pt x="15" y="80"/>
                  </a:lnTo>
                  <a:lnTo>
                    <a:pt x="15" y="81"/>
                  </a:lnTo>
                  <a:lnTo>
                    <a:pt x="13" y="81"/>
                  </a:lnTo>
                  <a:lnTo>
                    <a:pt x="14" y="81"/>
                  </a:lnTo>
                  <a:lnTo>
                    <a:pt x="13" y="81"/>
                  </a:lnTo>
                  <a:lnTo>
                    <a:pt x="13" y="81"/>
                  </a:lnTo>
                  <a:lnTo>
                    <a:pt x="12" y="81"/>
                  </a:lnTo>
                  <a:lnTo>
                    <a:pt x="12" y="81"/>
                  </a:lnTo>
                  <a:lnTo>
                    <a:pt x="12" y="81"/>
                  </a:lnTo>
                  <a:lnTo>
                    <a:pt x="11" y="81"/>
                  </a:lnTo>
                  <a:lnTo>
                    <a:pt x="10" y="81"/>
                  </a:lnTo>
                  <a:lnTo>
                    <a:pt x="10" y="81"/>
                  </a:lnTo>
                  <a:lnTo>
                    <a:pt x="9" y="81"/>
                  </a:lnTo>
                  <a:lnTo>
                    <a:pt x="8" y="81"/>
                  </a:lnTo>
                  <a:lnTo>
                    <a:pt x="8" y="81"/>
                  </a:lnTo>
                  <a:lnTo>
                    <a:pt x="7" y="81"/>
                  </a:lnTo>
                  <a:lnTo>
                    <a:pt x="7" y="80"/>
                  </a:lnTo>
                  <a:lnTo>
                    <a:pt x="7" y="80"/>
                  </a:lnTo>
                  <a:lnTo>
                    <a:pt x="7" y="80"/>
                  </a:lnTo>
                  <a:lnTo>
                    <a:pt x="6" y="80"/>
                  </a:lnTo>
                  <a:lnTo>
                    <a:pt x="5" y="79"/>
                  </a:lnTo>
                  <a:lnTo>
                    <a:pt x="4" y="79"/>
                  </a:lnTo>
                  <a:lnTo>
                    <a:pt x="4" y="79"/>
                  </a:lnTo>
                  <a:lnTo>
                    <a:pt x="3" y="80"/>
                  </a:lnTo>
                  <a:lnTo>
                    <a:pt x="3" y="80"/>
                  </a:lnTo>
                  <a:lnTo>
                    <a:pt x="3" y="80"/>
                  </a:lnTo>
                  <a:lnTo>
                    <a:pt x="3" y="79"/>
                  </a:lnTo>
                  <a:lnTo>
                    <a:pt x="2" y="80"/>
                  </a:lnTo>
                  <a:lnTo>
                    <a:pt x="2" y="79"/>
                  </a:lnTo>
                  <a:lnTo>
                    <a:pt x="1" y="79"/>
                  </a:lnTo>
                  <a:lnTo>
                    <a:pt x="1" y="79"/>
                  </a:lnTo>
                  <a:lnTo>
                    <a:pt x="0" y="79"/>
                  </a:lnTo>
                  <a:lnTo>
                    <a:pt x="0" y="78"/>
                  </a:lnTo>
                  <a:lnTo>
                    <a:pt x="0" y="78"/>
                  </a:lnTo>
                  <a:lnTo>
                    <a:pt x="0" y="77"/>
                  </a:lnTo>
                  <a:lnTo>
                    <a:pt x="0" y="76"/>
                  </a:lnTo>
                  <a:lnTo>
                    <a:pt x="0" y="76"/>
                  </a:lnTo>
                  <a:lnTo>
                    <a:pt x="1" y="76"/>
                  </a:lnTo>
                  <a:lnTo>
                    <a:pt x="1" y="76"/>
                  </a:lnTo>
                  <a:lnTo>
                    <a:pt x="2" y="76"/>
                  </a:lnTo>
                  <a:lnTo>
                    <a:pt x="3" y="76"/>
                  </a:lnTo>
                  <a:lnTo>
                    <a:pt x="3" y="76"/>
                  </a:lnTo>
                  <a:lnTo>
                    <a:pt x="3" y="76"/>
                  </a:lnTo>
                  <a:lnTo>
                    <a:pt x="3" y="76"/>
                  </a:lnTo>
                  <a:lnTo>
                    <a:pt x="4" y="75"/>
                  </a:lnTo>
                  <a:lnTo>
                    <a:pt x="4" y="72"/>
                  </a:lnTo>
                  <a:lnTo>
                    <a:pt x="3" y="72"/>
                  </a:lnTo>
                  <a:lnTo>
                    <a:pt x="3" y="72"/>
                  </a:lnTo>
                  <a:lnTo>
                    <a:pt x="3" y="71"/>
                  </a:lnTo>
                  <a:lnTo>
                    <a:pt x="3" y="71"/>
                  </a:lnTo>
                  <a:lnTo>
                    <a:pt x="4" y="70"/>
                  </a:lnTo>
                  <a:lnTo>
                    <a:pt x="5" y="70"/>
                  </a:lnTo>
                  <a:lnTo>
                    <a:pt x="6" y="71"/>
                  </a:lnTo>
                  <a:lnTo>
                    <a:pt x="7" y="71"/>
                  </a:lnTo>
                  <a:lnTo>
                    <a:pt x="7" y="70"/>
                  </a:lnTo>
                  <a:lnTo>
                    <a:pt x="7" y="69"/>
                  </a:lnTo>
                  <a:lnTo>
                    <a:pt x="7" y="68"/>
                  </a:lnTo>
                  <a:lnTo>
                    <a:pt x="8" y="68"/>
                  </a:lnTo>
                  <a:lnTo>
                    <a:pt x="8" y="69"/>
                  </a:lnTo>
                  <a:lnTo>
                    <a:pt x="9" y="70"/>
                  </a:lnTo>
                  <a:lnTo>
                    <a:pt x="10" y="69"/>
                  </a:lnTo>
                  <a:lnTo>
                    <a:pt x="11" y="69"/>
                  </a:lnTo>
                  <a:lnTo>
                    <a:pt x="11" y="68"/>
                  </a:lnTo>
                  <a:lnTo>
                    <a:pt x="12" y="68"/>
                  </a:lnTo>
                  <a:lnTo>
                    <a:pt x="11" y="68"/>
                  </a:lnTo>
                  <a:lnTo>
                    <a:pt x="11" y="67"/>
                  </a:lnTo>
                  <a:lnTo>
                    <a:pt x="11" y="67"/>
                  </a:lnTo>
                  <a:lnTo>
                    <a:pt x="11" y="67"/>
                  </a:lnTo>
                  <a:lnTo>
                    <a:pt x="12" y="67"/>
                  </a:lnTo>
                  <a:lnTo>
                    <a:pt x="12" y="67"/>
                  </a:lnTo>
                  <a:lnTo>
                    <a:pt x="12" y="68"/>
                  </a:lnTo>
                  <a:lnTo>
                    <a:pt x="12" y="67"/>
                  </a:lnTo>
                  <a:lnTo>
                    <a:pt x="13" y="67"/>
                  </a:lnTo>
                  <a:lnTo>
                    <a:pt x="14" y="66"/>
                  </a:lnTo>
                  <a:lnTo>
                    <a:pt x="15" y="64"/>
                  </a:lnTo>
                  <a:lnTo>
                    <a:pt x="15" y="63"/>
                  </a:lnTo>
                  <a:lnTo>
                    <a:pt x="14" y="63"/>
                  </a:lnTo>
                  <a:lnTo>
                    <a:pt x="15" y="63"/>
                  </a:lnTo>
                  <a:lnTo>
                    <a:pt x="15" y="63"/>
                  </a:lnTo>
                  <a:lnTo>
                    <a:pt x="16" y="63"/>
                  </a:lnTo>
                  <a:lnTo>
                    <a:pt x="16" y="63"/>
                  </a:lnTo>
                  <a:lnTo>
                    <a:pt x="16" y="63"/>
                  </a:lnTo>
                  <a:lnTo>
                    <a:pt x="16" y="63"/>
                  </a:lnTo>
                  <a:lnTo>
                    <a:pt x="16" y="63"/>
                  </a:lnTo>
                  <a:lnTo>
                    <a:pt x="16" y="62"/>
                  </a:lnTo>
                  <a:lnTo>
                    <a:pt x="17" y="62"/>
                  </a:lnTo>
                  <a:lnTo>
                    <a:pt x="17" y="62"/>
                  </a:lnTo>
                  <a:lnTo>
                    <a:pt x="17" y="62"/>
                  </a:lnTo>
                  <a:lnTo>
                    <a:pt x="17" y="61"/>
                  </a:lnTo>
                  <a:lnTo>
                    <a:pt x="18" y="61"/>
                  </a:lnTo>
                  <a:lnTo>
                    <a:pt x="18" y="61"/>
                  </a:lnTo>
                  <a:lnTo>
                    <a:pt x="19" y="62"/>
                  </a:lnTo>
                  <a:lnTo>
                    <a:pt x="20" y="61"/>
                  </a:lnTo>
                  <a:lnTo>
                    <a:pt x="20" y="61"/>
                  </a:lnTo>
                  <a:lnTo>
                    <a:pt x="20" y="61"/>
                  </a:lnTo>
                  <a:lnTo>
                    <a:pt x="20" y="61"/>
                  </a:lnTo>
                  <a:lnTo>
                    <a:pt x="20" y="61"/>
                  </a:lnTo>
                  <a:lnTo>
                    <a:pt x="20" y="62"/>
                  </a:lnTo>
                  <a:lnTo>
                    <a:pt x="21" y="62"/>
                  </a:lnTo>
                  <a:lnTo>
                    <a:pt x="21" y="63"/>
                  </a:lnTo>
                  <a:lnTo>
                    <a:pt x="22" y="63"/>
                  </a:lnTo>
                  <a:lnTo>
                    <a:pt x="22" y="62"/>
                  </a:lnTo>
                  <a:lnTo>
                    <a:pt x="22" y="62"/>
                  </a:lnTo>
                  <a:lnTo>
                    <a:pt x="22" y="60"/>
                  </a:lnTo>
                  <a:lnTo>
                    <a:pt x="22" y="59"/>
                  </a:lnTo>
                  <a:lnTo>
                    <a:pt x="22" y="59"/>
                  </a:lnTo>
                  <a:lnTo>
                    <a:pt x="21" y="59"/>
                  </a:lnTo>
                  <a:lnTo>
                    <a:pt x="21" y="59"/>
                  </a:lnTo>
                  <a:lnTo>
                    <a:pt x="22" y="59"/>
                  </a:lnTo>
                  <a:lnTo>
                    <a:pt x="22" y="59"/>
                  </a:lnTo>
                  <a:lnTo>
                    <a:pt x="23" y="59"/>
                  </a:lnTo>
                  <a:lnTo>
                    <a:pt x="24" y="59"/>
                  </a:lnTo>
                  <a:lnTo>
                    <a:pt x="24" y="58"/>
                  </a:lnTo>
                  <a:lnTo>
                    <a:pt x="24" y="59"/>
                  </a:lnTo>
                  <a:lnTo>
                    <a:pt x="24" y="59"/>
                  </a:lnTo>
                  <a:lnTo>
                    <a:pt x="25" y="59"/>
                  </a:lnTo>
                  <a:lnTo>
                    <a:pt x="25" y="59"/>
                  </a:lnTo>
                  <a:lnTo>
                    <a:pt x="25" y="59"/>
                  </a:lnTo>
                  <a:lnTo>
                    <a:pt x="26" y="58"/>
                  </a:lnTo>
                  <a:lnTo>
                    <a:pt x="26" y="59"/>
                  </a:lnTo>
                  <a:close/>
                  <a:moveTo>
                    <a:pt x="83" y="2"/>
                  </a:moveTo>
                  <a:lnTo>
                    <a:pt x="84" y="2"/>
                  </a:lnTo>
                  <a:lnTo>
                    <a:pt x="84" y="1"/>
                  </a:lnTo>
                  <a:lnTo>
                    <a:pt x="84" y="2"/>
                  </a:lnTo>
                  <a:lnTo>
                    <a:pt x="85" y="1"/>
                  </a:lnTo>
                  <a:lnTo>
                    <a:pt x="86" y="2"/>
                  </a:lnTo>
                  <a:lnTo>
                    <a:pt x="86" y="2"/>
                  </a:lnTo>
                  <a:lnTo>
                    <a:pt x="86" y="3"/>
                  </a:lnTo>
                  <a:lnTo>
                    <a:pt x="85" y="3"/>
                  </a:lnTo>
                  <a:lnTo>
                    <a:pt x="85" y="3"/>
                  </a:lnTo>
                  <a:lnTo>
                    <a:pt x="83" y="3"/>
                  </a:lnTo>
                  <a:lnTo>
                    <a:pt x="83" y="3"/>
                  </a:lnTo>
                  <a:lnTo>
                    <a:pt x="83" y="4"/>
                  </a:lnTo>
                  <a:lnTo>
                    <a:pt x="83" y="4"/>
                  </a:lnTo>
                  <a:lnTo>
                    <a:pt x="83" y="6"/>
                  </a:lnTo>
                  <a:lnTo>
                    <a:pt x="82" y="6"/>
                  </a:lnTo>
                  <a:lnTo>
                    <a:pt x="82" y="5"/>
                  </a:lnTo>
                  <a:lnTo>
                    <a:pt x="82" y="5"/>
                  </a:lnTo>
                  <a:lnTo>
                    <a:pt x="82" y="6"/>
                  </a:lnTo>
                  <a:lnTo>
                    <a:pt x="81" y="6"/>
                  </a:lnTo>
                  <a:lnTo>
                    <a:pt x="81" y="7"/>
                  </a:lnTo>
                  <a:lnTo>
                    <a:pt x="81" y="7"/>
                  </a:lnTo>
                  <a:lnTo>
                    <a:pt x="81" y="7"/>
                  </a:lnTo>
                  <a:lnTo>
                    <a:pt x="81" y="7"/>
                  </a:lnTo>
                  <a:lnTo>
                    <a:pt x="79" y="7"/>
                  </a:lnTo>
                  <a:lnTo>
                    <a:pt x="78" y="7"/>
                  </a:lnTo>
                  <a:lnTo>
                    <a:pt x="77" y="8"/>
                  </a:lnTo>
                  <a:lnTo>
                    <a:pt x="76" y="8"/>
                  </a:lnTo>
                  <a:lnTo>
                    <a:pt x="76" y="9"/>
                  </a:lnTo>
                  <a:lnTo>
                    <a:pt x="75" y="8"/>
                  </a:lnTo>
                  <a:lnTo>
                    <a:pt x="74" y="8"/>
                  </a:lnTo>
                  <a:lnTo>
                    <a:pt x="74" y="8"/>
                  </a:lnTo>
                  <a:lnTo>
                    <a:pt x="74" y="9"/>
                  </a:lnTo>
                  <a:lnTo>
                    <a:pt x="73" y="9"/>
                  </a:lnTo>
                  <a:lnTo>
                    <a:pt x="73" y="8"/>
                  </a:lnTo>
                  <a:lnTo>
                    <a:pt x="73" y="8"/>
                  </a:lnTo>
                  <a:lnTo>
                    <a:pt x="73" y="7"/>
                  </a:lnTo>
                  <a:lnTo>
                    <a:pt x="73" y="7"/>
                  </a:lnTo>
                  <a:lnTo>
                    <a:pt x="73" y="7"/>
                  </a:lnTo>
                  <a:lnTo>
                    <a:pt x="74" y="7"/>
                  </a:lnTo>
                  <a:lnTo>
                    <a:pt x="74" y="6"/>
                  </a:lnTo>
                  <a:lnTo>
                    <a:pt x="75" y="5"/>
                  </a:lnTo>
                  <a:lnTo>
                    <a:pt x="75" y="4"/>
                  </a:lnTo>
                  <a:lnTo>
                    <a:pt x="77" y="4"/>
                  </a:lnTo>
                  <a:lnTo>
                    <a:pt x="77" y="3"/>
                  </a:lnTo>
                  <a:lnTo>
                    <a:pt x="78" y="3"/>
                  </a:lnTo>
                  <a:lnTo>
                    <a:pt x="78" y="3"/>
                  </a:lnTo>
                  <a:lnTo>
                    <a:pt x="77" y="3"/>
                  </a:lnTo>
                  <a:lnTo>
                    <a:pt x="78" y="3"/>
                  </a:lnTo>
                  <a:lnTo>
                    <a:pt x="78" y="3"/>
                  </a:lnTo>
                  <a:lnTo>
                    <a:pt x="78" y="3"/>
                  </a:lnTo>
                  <a:lnTo>
                    <a:pt x="79" y="3"/>
                  </a:lnTo>
                  <a:lnTo>
                    <a:pt x="79" y="3"/>
                  </a:lnTo>
                  <a:lnTo>
                    <a:pt x="79" y="3"/>
                  </a:lnTo>
                  <a:lnTo>
                    <a:pt x="81" y="3"/>
                  </a:lnTo>
                  <a:lnTo>
                    <a:pt x="81" y="3"/>
                  </a:lnTo>
                  <a:lnTo>
                    <a:pt x="81" y="3"/>
                  </a:lnTo>
                  <a:lnTo>
                    <a:pt x="81" y="2"/>
                  </a:lnTo>
                  <a:lnTo>
                    <a:pt x="81" y="2"/>
                  </a:lnTo>
                  <a:lnTo>
                    <a:pt x="82" y="2"/>
                  </a:lnTo>
                  <a:lnTo>
                    <a:pt x="82" y="2"/>
                  </a:lnTo>
                  <a:lnTo>
                    <a:pt x="82" y="2"/>
                  </a:lnTo>
                  <a:lnTo>
                    <a:pt x="82" y="1"/>
                  </a:lnTo>
                  <a:lnTo>
                    <a:pt x="83" y="2"/>
                  </a:lnTo>
                  <a:close/>
                  <a:moveTo>
                    <a:pt x="71" y="1"/>
                  </a:moveTo>
                  <a:lnTo>
                    <a:pt x="70" y="2"/>
                  </a:lnTo>
                  <a:lnTo>
                    <a:pt x="69" y="2"/>
                  </a:lnTo>
                  <a:lnTo>
                    <a:pt x="69" y="2"/>
                  </a:lnTo>
                  <a:lnTo>
                    <a:pt x="69" y="1"/>
                  </a:lnTo>
                  <a:lnTo>
                    <a:pt x="70" y="1"/>
                  </a:lnTo>
                  <a:lnTo>
                    <a:pt x="71" y="0"/>
                  </a:lnTo>
                  <a:lnTo>
                    <a:pt x="71" y="1"/>
                  </a:lnTo>
                  <a:lnTo>
                    <a:pt x="71" y="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8"/>
            <p:cNvSpPr>
              <a:spLocks/>
            </p:cNvSpPr>
            <p:nvPr/>
          </p:nvSpPr>
          <p:spPr bwMode="auto">
            <a:xfrm>
              <a:off x="2428351" y="6471853"/>
              <a:ext cx="102200" cy="63875"/>
            </a:xfrm>
            <a:custGeom>
              <a:avLst/>
              <a:gdLst>
                <a:gd name="T0" fmla="*/ 20 w 40"/>
                <a:gd name="T1" fmla="*/ 2 h 25"/>
                <a:gd name="T2" fmla="*/ 21 w 40"/>
                <a:gd name="T3" fmla="*/ 3 h 25"/>
                <a:gd name="T4" fmla="*/ 24 w 40"/>
                <a:gd name="T5" fmla="*/ 3 h 25"/>
                <a:gd name="T6" fmla="*/ 26 w 40"/>
                <a:gd name="T7" fmla="*/ 2 h 25"/>
                <a:gd name="T8" fmla="*/ 28 w 40"/>
                <a:gd name="T9" fmla="*/ 3 h 25"/>
                <a:gd name="T10" fmla="*/ 29 w 40"/>
                <a:gd name="T11" fmla="*/ 4 h 25"/>
                <a:gd name="T12" fmla="*/ 31 w 40"/>
                <a:gd name="T13" fmla="*/ 7 h 25"/>
                <a:gd name="T14" fmla="*/ 32 w 40"/>
                <a:gd name="T15" fmla="*/ 6 h 25"/>
                <a:gd name="T16" fmla="*/ 34 w 40"/>
                <a:gd name="T17" fmla="*/ 6 h 25"/>
                <a:gd name="T18" fmla="*/ 36 w 40"/>
                <a:gd name="T19" fmla="*/ 7 h 25"/>
                <a:gd name="T20" fmla="*/ 38 w 40"/>
                <a:gd name="T21" fmla="*/ 7 h 25"/>
                <a:gd name="T22" fmla="*/ 39 w 40"/>
                <a:gd name="T23" fmla="*/ 9 h 25"/>
                <a:gd name="T24" fmla="*/ 38 w 40"/>
                <a:gd name="T25" fmla="*/ 11 h 25"/>
                <a:gd name="T26" fmla="*/ 39 w 40"/>
                <a:gd name="T27" fmla="*/ 13 h 25"/>
                <a:gd name="T28" fmla="*/ 40 w 40"/>
                <a:gd name="T29" fmla="*/ 16 h 25"/>
                <a:gd name="T30" fmla="*/ 39 w 40"/>
                <a:gd name="T31" fmla="*/ 16 h 25"/>
                <a:gd name="T32" fmla="*/ 38 w 40"/>
                <a:gd name="T33" fmla="*/ 20 h 25"/>
                <a:gd name="T34" fmla="*/ 34 w 40"/>
                <a:gd name="T35" fmla="*/ 24 h 25"/>
                <a:gd name="T36" fmla="*/ 31 w 40"/>
                <a:gd name="T37" fmla="*/ 25 h 25"/>
                <a:gd name="T38" fmla="*/ 28 w 40"/>
                <a:gd name="T39" fmla="*/ 22 h 25"/>
                <a:gd name="T40" fmla="*/ 25 w 40"/>
                <a:gd name="T41" fmla="*/ 23 h 25"/>
                <a:gd name="T42" fmla="*/ 24 w 40"/>
                <a:gd name="T43" fmla="*/ 22 h 25"/>
                <a:gd name="T44" fmla="*/ 25 w 40"/>
                <a:gd name="T45" fmla="*/ 20 h 25"/>
                <a:gd name="T46" fmla="*/ 25 w 40"/>
                <a:gd name="T47" fmla="*/ 20 h 25"/>
                <a:gd name="T48" fmla="*/ 23 w 40"/>
                <a:gd name="T49" fmla="*/ 21 h 25"/>
                <a:gd name="T50" fmla="*/ 23 w 40"/>
                <a:gd name="T51" fmla="*/ 19 h 25"/>
                <a:gd name="T52" fmla="*/ 17 w 40"/>
                <a:gd name="T53" fmla="*/ 17 h 25"/>
                <a:gd name="T54" fmla="*/ 15 w 40"/>
                <a:gd name="T55" fmla="*/ 20 h 25"/>
                <a:gd name="T56" fmla="*/ 15 w 40"/>
                <a:gd name="T57" fmla="*/ 21 h 25"/>
                <a:gd name="T58" fmla="*/ 14 w 40"/>
                <a:gd name="T59" fmla="*/ 25 h 25"/>
                <a:gd name="T60" fmla="*/ 14 w 40"/>
                <a:gd name="T61" fmla="*/ 23 h 25"/>
                <a:gd name="T62" fmla="*/ 12 w 40"/>
                <a:gd name="T63" fmla="*/ 24 h 25"/>
                <a:gd name="T64" fmla="*/ 12 w 40"/>
                <a:gd name="T65" fmla="*/ 21 h 25"/>
                <a:gd name="T66" fmla="*/ 10 w 40"/>
                <a:gd name="T67" fmla="*/ 20 h 25"/>
                <a:gd name="T68" fmla="*/ 8 w 40"/>
                <a:gd name="T69" fmla="*/ 21 h 25"/>
                <a:gd name="T70" fmla="*/ 8 w 40"/>
                <a:gd name="T71" fmla="*/ 21 h 25"/>
                <a:gd name="T72" fmla="*/ 6 w 40"/>
                <a:gd name="T73" fmla="*/ 22 h 25"/>
                <a:gd name="T74" fmla="*/ 4 w 40"/>
                <a:gd name="T75" fmla="*/ 21 h 25"/>
                <a:gd name="T76" fmla="*/ 3 w 40"/>
                <a:gd name="T77" fmla="*/ 20 h 25"/>
                <a:gd name="T78" fmla="*/ 1 w 40"/>
                <a:gd name="T79" fmla="*/ 21 h 25"/>
                <a:gd name="T80" fmla="*/ 3 w 40"/>
                <a:gd name="T81" fmla="*/ 20 h 25"/>
                <a:gd name="T82" fmla="*/ 4 w 40"/>
                <a:gd name="T83" fmla="*/ 19 h 25"/>
                <a:gd name="T84" fmla="*/ 3 w 40"/>
                <a:gd name="T85" fmla="*/ 6 h 25"/>
                <a:gd name="T86" fmla="*/ 1 w 40"/>
                <a:gd name="T87" fmla="*/ 5 h 25"/>
                <a:gd name="T88" fmla="*/ 1 w 40"/>
                <a:gd name="T89" fmla="*/ 3 h 25"/>
                <a:gd name="T90" fmla="*/ 1 w 40"/>
                <a:gd name="T91" fmla="*/ 2 h 25"/>
                <a:gd name="T92" fmla="*/ 3 w 40"/>
                <a:gd name="T93" fmla="*/ 1 h 25"/>
                <a:gd name="T94" fmla="*/ 3 w 40"/>
                <a:gd name="T95" fmla="*/ 1 h 25"/>
                <a:gd name="T96" fmla="*/ 4 w 40"/>
                <a:gd name="T97" fmla="*/ 1 h 25"/>
                <a:gd name="T98" fmla="*/ 5 w 40"/>
                <a:gd name="T99" fmla="*/ 0 h 25"/>
                <a:gd name="T100" fmla="*/ 7 w 40"/>
                <a:gd name="T101" fmla="*/ 2 h 25"/>
                <a:gd name="T102" fmla="*/ 8 w 40"/>
                <a:gd name="T103" fmla="*/ 2 h 25"/>
                <a:gd name="T104" fmla="*/ 9 w 40"/>
                <a:gd name="T105" fmla="*/ 3 h 25"/>
                <a:gd name="T106" fmla="*/ 11 w 40"/>
                <a:gd name="T107" fmla="*/ 3 h 25"/>
                <a:gd name="T108" fmla="*/ 12 w 40"/>
                <a:gd name="T109" fmla="*/ 3 h 25"/>
                <a:gd name="T110" fmla="*/ 14 w 40"/>
                <a:gd name="T111" fmla="*/ 3 h 25"/>
                <a:gd name="T112" fmla="*/ 16 w 40"/>
                <a:gd name="T113" fmla="*/ 1 h 25"/>
                <a:gd name="T114" fmla="*/ 17 w 40"/>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5">
                  <a:moveTo>
                    <a:pt x="17" y="0"/>
                  </a:moveTo>
                  <a:lnTo>
                    <a:pt x="18" y="0"/>
                  </a:lnTo>
                  <a:lnTo>
                    <a:pt x="19" y="2"/>
                  </a:lnTo>
                  <a:lnTo>
                    <a:pt x="19" y="2"/>
                  </a:lnTo>
                  <a:lnTo>
                    <a:pt x="20" y="2"/>
                  </a:lnTo>
                  <a:lnTo>
                    <a:pt x="21" y="3"/>
                  </a:lnTo>
                  <a:lnTo>
                    <a:pt x="21" y="2"/>
                  </a:lnTo>
                  <a:lnTo>
                    <a:pt x="21" y="3"/>
                  </a:lnTo>
                  <a:lnTo>
                    <a:pt x="21" y="2"/>
                  </a:lnTo>
                  <a:lnTo>
                    <a:pt x="21" y="3"/>
                  </a:lnTo>
                  <a:lnTo>
                    <a:pt x="22" y="2"/>
                  </a:lnTo>
                  <a:lnTo>
                    <a:pt x="23" y="3"/>
                  </a:lnTo>
                  <a:lnTo>
                    <a:pt x="23" y="3"/>
                  </a:lnTo>
                  <a:lnTo>
                    <a:pt x="23" y="3"/>
                  </a:lnTo>
                  <a:lnTo>
                    <a:pt x="24" y="3"/>
                  </a:lnTo>
                  <a:lnTo>
                    <a:pt x="24" y="3"/>
                  </a:lnTo>
                  <a:lnTo>
                    <a:pt x="25" y="3"/>
                  </a:lnTo>
                  <a:lnTo>
                    <a:pt x="25" y="3"/>
                  </a:lnTo>
                  <a:lnTo>
                    <a:pt x="26" y="2"/>
                  </a:lnTo>
                  <a:lnTo>
                    <a:pt x="26" y="2"/>
                  </a:lnTo>
                  <a:lnTo>
                    <a:pt x="27" y="2"/>
                  </a:lnTo>
                  <a:lnTo>
                    <a:pt x="27" y="2"/>
                  </a:lnTo>
                  <a:lnTo>
                    <a:pt x="28" y="3"/>
                  </a:lnTo>
                  <a:lnTo>
                    <a:pt x="28" y="3"/>
                  </a:lnTo>
                  <a:lnTo>
                    <a:pt x="28" y="3"/>
                  </a:lnTo>
                  <a:lnTo>
                    <a:pt x="29" y="3"/>
                  </a:lnTo>
                  <a:lnTo>
                    <a:pt x="29" y="3"/>
                  </a:lnTo>
                  <a:lnTo>
                    <a:pt x="29" y="4"/>
                  </a:lnTo>
                  <a:lnTo>
                    <a:pt x="29" y="4"/>
                  </a:lnTo>
                  <a:lnTo>
                    <a:pt x="29" y="4"/>
                  </a:lnTo>
                  <a:lnTo>
                    <a:pt x="30" y="5"/>
                  </a:lnTo>
                  <a:lnTo>
                    <a:pt x="30" y="5"/>
                  </a:lnTo>
                  <a:lnTo>
                    <a:pt x="30" y="6"/>
                  </a:lnTo>
                  <a:lnTo>
                    <a:pt x="30" y="7"/>
                  </a:lnTo>
                  <a:lnTo>
                    <a:pt x="31" y="7"/>
                  </a:lnTo>
                  <a:lnTo>
                    <a:pt x="32" y="7"/>
                  </a:lnTo>
                  <a:lnTo>
                    <a:pt x="32" y="6"/>
                  </a:lnTo>
                  <a:lnTo>
                    <a:pt x="32" y="6"/>
                  </a:lnTo>
                  <a:lnTo>
                    <a:pt x="32" y="6"/>
                  </a:lnTo>
                  <a:lnTo>
                    <a:pt x="32" y="6"/>
                  </a:lnTo>
                  <a:lnTo>
                    <a:pt x="34" y="6"/>
                  </a:lnTo>
                  <a:lnTo>
                    <a:pt x="34" y="5"/>
                  </a:lnTo>
                  <a:lnTo>
                    <a:pt x="34" y="5"/>
                  </a:lnTo>
                  <a:lnTo>
                    <a:pt x="34" y="5"/>
                  </a:lnTo>
                  <a:lnTo>
                    <a:pt x="34" y="6"/>
                  </a:lnTo>
                  <a:lnTo>
                    <a:pt x="35" y="6"/>
                  </a:lnTo>
                  <a:lnTo>
                    <a:pt x="35" y="6"/>
                  </a:lnTo>
                  <a:lnTo>
                    <a:pt x="36" y="6"/>
                  </a:lnTo>
                  <a:lnTo>
                    <a:pt x="35" y="6"/>
                  </a:lnTo>
                  <a:lnTo>
                    <a:pt x="36" y="7"/>
                  </a:lnTo>
                  <a:lnTo>
                    <a:pt x="37" y="7"/>
                  </a:lnTo>
                  <a:lnTo>
                    <a:pt x="37" y="7"/>
                  </a:lnTo>
                  <a:lnTo>
                    <a:pt x="37" y="7"/>
                  </a:lnTo>
                  <a:lnTo>
                    <a:pt x="37" y="7"/>
                  </a:lnTo>
                  <a:lnTo>
                    <a:pt x="38" y="7"/>
                  </a:lnTo>
                  <a:lnTo>
                    <a:pt x="38" y="7"/>
                  </a:lnTo>
                  <a:lnTo>
                    <a:pt x="38" y="7"/>
                  </a:lnTo>
                  <a:lnTo>
                    <a:pt x="38" y="7"/>
                  </a:lnTo>
                  <a:lnTo>
                    <a:pt x="38" y="7"/>
                  </a:lnTo>
                  <a:lnTo>
                    <a:pt x="39" y="9"/>
                  </a:lnTo>
                  <a:lnTo>
                    <a:pt x="39" y="10"/>
                  </a:lnTo>
                  <a:lnTo>
                    <a:pt x="39" y="10"/>
                  </a:lnTo>
                  <a:lnTo>
                    <a:pt x="38" y="10"/>
                  </a:lnTo>
                  <a:lnTo>
                    <a:pt x="38" y="11"/>
                  </a:lnTo>
                  <a:lnTo>
                    <a:pt x="38" y="11"/>
                  </a:lnTo>
                  <a:lnTo>
                    <a:pt x="38" y="12"/>
                  </a:lnTo>
                  <a:lnTo>
                    <a:pt x="38" y="12"/>
                  </a:lnTo>
                  <a:lnTo>
                    <a:pt x="39" y="12"/>
                  </a:lnTo>
                  <a:lnTo>
                    <a:pt x="39" y="13"/>
                  </a:lnTo>
                  <a:lnTo>
                    <a:pt x="39" y="13"/>
                  </a:lnTo>
                  <a:lnTo>
                    <a:pt x="39" y="14"/>
                  </a:lnTo>
                  <a:lnTo>
                    <a:pt x="39" y="14"/>
                  </a:lnTo>
                  <a:lnTo>
                    <a:pt x="39" y="15"/>
                  </a:lnTo>
                  <a:lnTo>
                    <a:pt x="39" y="15"/>
                  </a:lnTo>
                  <a:lnTo>
                    <a:pt x="40" y="16"/>
                  </a:lnTo>
                  <a:lnTo>
                    <a:pt x="40" y="16"/>
                  </a:lnTo>
                  <a:lnTo>
                    <a:pt x="40" y="16"/>
                  </a:lnTo>
                  <a:lnTo>
                    <a:pt x="40" y="16"/>
                  </a:lnTo>
                  <a:lnTo>
                    <a:pt x="39" y="16"/>
                  </a:lnTo>
                  <a:lnTo>
                    <a:pt x="39" y="16"/>
                  </a:lnTo>
                  <a:lnTo>
                    <a:pt x="39" y="16"/>
                  </a:lnTo>
                  <a:lnTo>
                    <a:pt x="38" y="16"/>
                  </a:lnTo>
                  <a:lnTo>
                    <a:pt x="38" y="17"/>
                  </a:lnTo>
                  <a:lnTo>
                    <a:pt x="38" y="19"/>
                  </a:lnTo>
                  <a:lnTo>
                    <a:pt x="38" y="20"/>
                  </a:lnTo>
                  <a:lnTo>
                    <a:pt x="38" y="24"/>
                  </a:lnTo>
                  <a:lnTo>
                    <a:pt x="38" y="25"/>
                  </a:lnTo>
                  <a:lnTo>
                    <a:pt x="38" y="25"/>
                  </a:lnTo>
                  <a:lnTo>
                    <a:pt x="35" y="24"/>
                  </a:lnTo>
                  <a:lnTo>
                    <a:pt x="34" y="24"/>
                  </a:lnTo>
                  <a:lnTo>
                    <a:pt x="34" y="24"/>
                  </a:lnTo>
                  <a:lnTo>
                    <a:pt x="34" y="24"/>
                  </a:lnTo>
                  <a:lnTo>
                    <a:pt x="33" y="25"/>
                  </a:lnTo>
                  <a:lnTo>
                    <a:pt x="32" y="24"/>
                  </a:lnTo>
                  <a:lnTo>
                    <a:pt x="31" y="25"/>
                  </a:lnTo>
                  <a:lnTo>
                    <a:pt x="31" y="25"/>
                  </a:lnTo>
                  <a:lnTo>
                    <a:pt x="30" y="25"/>
                  </a:lnTo>
                  <a:lnTo>
                    <a:pt x="29" y="24"/>
                  </a:lnTo>
                  <a:lnTo>
                    <a:pt x="29" y="24"/>
                  </a:lnTo>
                  <a:lnTo>
                    <a:pt x="28" y="22"/>
                  </a:lnTo>
                  <a:lnTo>
                    <a:pt x="26" y="21"/>
                  </a:lnTo>
                  <a:lnTo>
                    <a:pt x="25" y="22"/>
                  </a:lnTo>
                  <a:lnTo>
                    <a:pt x="25" y="23"/>
                  </a:lnTo>
                  <a:lnTo>
                    <a:pt x="25" y="22"/>
                  </a:lnTo>
                  <a:lnTo>
                    <a:pt x="25" y="23"/>
                  </a:lnTo>
                  <a:lnTo>
                    <a:pt x="24" y="23"/>
                  </a:lnTo>
                  <a:lnTo>
                    <a:pt x="24" y="23"/>
                  </a:lnTo>
                  <a:lnTo>
                    <a:pt x="24" y="22"/>
                  </a:lnTo>
                  <a:lnTo>
                    <a:pt x="24" y="22"/>
                  </a:lnTo>
                  <a:lnTo>
                    <a:pt x="24" y="22"/>
                  </a:lnTo>
                  <a:lnTo>
                    <a:pt x="25" y="22"/>
                  </a:lnTo>
                  <a:lnTo>
                    <a:pt x="25" y="21"/>
                  </a:lnTo>
                  <a:lnTo>
                    <a:pt x="24" y="21"/>
                  </a:lnTo>
                  <a:lnTo>
                    <a:pt x="25" y="21"/>
                  </a:lnTo>
                  <a:lnTo>
                    <a:pt x="25" y="20"/>
                  </a:lnTo>
                  <a:lnTo>
                    <a:pt x="25" y="20"/>
                  </a:lnTo>
                  <a:lnTo>
                    <a:pt x="25" y="21"/>
                  </a:lnTo>
                  <a:lnTo>
                    <a:pt x="24" y="21"/>
                  </a:lnTo>
                  <a:lnTo>
                    <a:pt x="25" y="20"/>
                  </a:lnTo>
                  <a:lnTo>
                    <a:pt x="25" y="20"/>
                  </a:lnTo>
                  <a:lnTo>
                    <a:pt x="24" y="21"/>
                  </a:lnTo>
                  <a:lnTo>
                    <a:pt x="24" y="21"/>
                  </a:lnTo>
                  <a:lnTo>
                    <a:pt x="24" y="21"/>
                  </a:lnTo>
                  <a:lnTo>
                    <a:pt x="23" y="21"/>
                  </a:lnTo>
                  <a:lnTo>
                    <a:pt x="23" y="21"/>
                  </a:lnTo>
                  <a:lnTo>
                    <a:pt x="24" y="20"/>
                  </a:lnTo>
                  <a:lnTo>
                    <a:pt x="24" y="20"/>
                  </a:lnTo>
                  <a:lnTo>
                    <a:pt x="23" y="20"/>
                  </a:lnTo>
                  <a:lnTo>
                    <a:pt x="23" y="21"/>
                  </a:lnTo>
                  <a:lnTo>
                    <a:pt x="23" y="19"/>
                  </a:lnTo>
                  <a:lnTo>
                    <a:pt x="23" y="19"/>
                  </a:lnTo>
                  <a:lnTo>
                    <a:pt x="21" y="17"/>
                  </a:lnTo>
                  <a:lnTo>
                    <a:pt x="19" y="16"/>
                  </a:lnTo>
                  <a:lnTo>
                    <a:pt x="17" y="16"/>
                  </a:lnTo>
                  <a:lnTo>
                    <a:pt x="17" y="17"/>
                  </a:lnTo>
                  <a:lnTo>
                    <a:pt x="15" y="17"/>
                  </a:lnTo>
                  <a:lnTo>
                    <a:pt x="15" y="18"/>
                  </a:lnTo>
                  <a:lnTo>
                    <a:pt x="15" y="19"/>
                  </a:lnTo>
                  <a:lnTo>
                    <a:pt x="15" y="19"/>
                  </a:lnTo>
                  <a:lnTo>
                    <a:pt x="15" y="20"/>
                  </a:lnTo>
                  <a:lnTo>
                    <a:pt x="15" y="20"/>
                  </a:lnTo>
                  <a:lnTo>
                    <a:pt x="15" y="20"/>
                  </a:lnTo>
                  <a:lnTo>
                    <a:pt x="15" y="20"/>
                  </a:lnTo>
                  <a:lnTo>
                    <a:pt x="15" y="20"/>
                  </a:lnTo>
                  <a:lnTo>
                    <a:pt x="15" y="21"/>
                  </a:lnTo>
                  <a:lnTo>
                    <a:pt x="15" y="22"/>
                  </a:lnTo>
                  <a:lnTo>
                    <a:pt x="16" y="22"/>
                  </a:lnTo>
                  <a:lnTo>
                    <a:pt x="16" y="23"/>
                  </a:lnTo>
                  <a:lnTo>
                    <a:pt x="15" y="25"/>
                  </a:lnTo>
                  <a:lnTo>
                    <a:pt x="14" y="25"/>
                  </a:lnTo>
                  <a:lnTo>
                    <a:pt x="14" y="24"/>
                  </a:lnTo>
                  <a:lnTo>
                    <a:pt x="14" y="24"/>
                  </a:lnTo>
                  <a:lnTo>
                    <a:pt x="14" y="24"/>
                  </a:lnTo>
                  <a:lnTo>
                    <a:pt x="14" y="24"/>
                  </a:lnTo>
                  <a:lnTo>
                    <a:pt x="14" y="23"/>
                  </a:lnTo>
                  <a:lnTo>
                    <a:pt x="13" y="23"/>
                  </a:lnTo>
                  <a:lnTo>
                    <a:pt x="12" y="23"/>
                  </a:lnTo>
                  <a:lnTo>
                    <a:pt x="12" y="24"/>
                  </a:lnTo>
                  <a:lnTo>
                    <a:pt x="12" y="24"/>
                  </a:lnTo>
                  <a:lnTo>
                    <a:pt x="12" y="24"/>
                  </a:lnTo>
                  <a:lnTo>
                    <a:pt x="12" y="24"/>
                  </a:lnTo>
                  <a:lnTo>
                    <a:pt x="12" y="23"/>
                  </a:lnTo>
                  <a:lnTo>
                    <a:pt x="12" y="22"/>
                  </a:lnTo>
                  <a:lnTo>
                    <a:pt x="12" y="21"/>
                  </a:lnTo>
                  <a:lnTo>
                    <a:pt x="12" y="21"/>
                  </a:lnTo>
                  <a:lnTo>
                    <a:pt x="12" y="20"/>
                  </a:lnTo>
                  <a:lnTo>
                    <a:pt x="11" y="20"/>
                  </a:lnTo>
                  <a:lnTo>
                    <a:pt x="11" y="20"/>
                  </a:lnTo>
                  <a:lnTo>
                    <a:pt x="10" y="20"/>
                  </a:lnTo>
                  <a:lnTo>
                    <a:pt x="10" y="20"/>
                  </a:lnTo>
                  <a:lnTo>
                    <a:pt x="9" y="20"/>
                  </a:lnTo>
                  <a:lnTo>
                    <a:pt x="9" y="20"/>
                  </a:lnTo>
                  <a:lnTo>
                    <a:pt x="9" y="20"/>
                  </a:lnTo>
                  <a:lnTo>
                    <a:pt x="9" y="21"/>
                  </a:lnTo>
                  <a:lnTo>
                    <a:pt x="8" y="21"/>
                  </a:lnTo>
                  <a:lnTo>
                    <a:pt x="8" y="21"/>
                  </a:lnTo>
                  <a:lnTo>
                    <a:pt x="8" y="21"/>
                  </a:lnTo>
                  <a:lnTo>
                    <a:pt x="8" y="21"/>
                  </a:lnTo>
                  <a:lnTo>
                    <a:pt x="8" y="21"/>
                  </a:lnTo>
                  <a:lnTo>
                    <a:pt x="8" y="21"/>
                  </a:lnTo>
                  <a:lnTo>
                    <a:pt x="7" y="21"/>
                  </a:lnTo>
                  <a:lnTo>
                    <a:pt x="7" y="21"/>
                  </a:lnTo>
                  <a:lnTo>
                    <a:pt x="7" y="22"/>
                  </a:lnTo>
                  <a:lnTo>
                    <a:pt x="7" y="22"/>
                  </a:lnTo>
                  <a:lnTo>
                    <a:pt x="6" y="22"/>
                  </a:lnTo>
                  <a:lnTo>
                    <a:pt x="6" y="22"/>
                  </a:lnTo>
                  <a:lnTo>
                    <a:pt x="4" y="22"/>
                  </a:lnTo>
                  <a:lnTo>
                    <a:pt x="4" y="22"/>
                  </a:lnTo>
                  <a:lnTo>
                    <a:pt x="4" y="21"/>
                  </a:lnTo>
                  <a:lnTo>
                    <a:pt x="4" y="21"/>
                  </a:lnTo>
                  <a:lnTo>
                    <a:pt x="3" y="21"/>
                  </a:lnTo>
                  <a:lnTo>
                    <a:pt x="3" y="21"/>
                  </a:lnTo>
                  <a:lnTo>
                    <a:pt x="3" y="21"/>
                  </a:lnTo>
                  <a:lnTo>
                    <a:pt x="3" y="21"/>
                  </a:lnTo>
                  <a:lnTo>
                    <a:pt x="3" y="20"/>
                  </a:lnTo>
                  <a:lnTo>
                    <a:pt x="3" y="21"/>
                  </a:lnTo>
                  <a:lnTo>
                    <a:pt x="3" y="21"/>
                  </a:lnTo>
                  <a:lnTo>
                    <a:pt x="3" y="20"/>
                  </a:lnTo>
                  <a:lnTo>
                    <a:pt x="1" y="21"/>
                  </a:lnTo>
                  <a:lnTo>
                    <a:pt x="1" y="21"/>
                  </a:lnTo>
                  <a:lnTo>
                    <a:pt x="1" y="21"/>
                  </a:lnTo>
                  <a:lnTo>
                    <a:pt x="1" y="20"/>
                  </a:lnTo>
                  <a:lnTo>
                    <a:pt x="1" y="20"/>
                  </a:lnTo>
                  <a:lnTo>
                    <a:pt x="2" y="20"/>
                  </a:lnTo>
                  <a:lnTo>
                    <a:pt x="3" y="20"/>
                  </a:lnTo>
                  <a:lnTo>
                    <a:pt x="3" y="20"/>
                  </a:lnTo>
                  <a:lnTo>
                    <a:pt x="3" y="20"/>
                  </a:lnTo>
                  <a:lnTo>
                    <a:pt x="3" y="19"/>
                  </a:lnTo>
                  <a:lnTo>
                    <a:pt x="4" y="19"/>
                  </a:lnTo>
                  <a:lnTo>
                    <a:pt x="4" y="19"/>
                  </a:lnTo>
                  <a:lnTo>
                    <a:pt x="6" y="15"/>
                  </a:lnTo>
                  <a:lnTo>
                    <a:pt x="5" y="12"/>
                  </a:lnTo>
                  <a:lnTo>
                    <a:pt x="4" y="9"/>
                  </a:lnTo>
                  <a:lnTo>
                    <a:pt x="3" y="7"/>
                  </a:lnTo>
                  <a:lnTo>
                    <a:pt x="3" y="6"/>
                  </a:lnTo>
                  <a:lnTo>
                    <a:pt x="2" y="5"/>
                  </a:lnTo>
                  <a:lnTo>
                    <a:pt x="2" y="5"/>
                  </a:lnTo>
                  <a:lnTo>
                    <a:pt x="1" y="6"/>
                  </a:lnTo>
                  <a:lnTo>
                    <a:pt x="1" y="5"/>
                  </a:lnTo>
                  <a:lnTo>
                    <a:pt x="1" y="5"/>
                  </a:lnTo>
                  <a:lnTo>
                    <a:pt x="1" y="5"/>
                  </a:lnTo>
                  <a:lnTo>
                    <a:pt x="0" y="3"/>
                  </a:lnTo>
                  <a:lnTo>
                    <a:pt x="1" y="3"/>
                  </a:lnTo>
                  <a:lnTo>
                    <a:pt x="0" y="3"/>
                  </a:lnTo>
                  <a:lnTo>
                    <a:pt x="1" y="3"/>
                  </a:lnTo>
                  <a:lnTo>
                    <a:pt x="0" y="3"/>
                  </a:lnTo>
                  <a:lnTo>
                    <a:pt x="1" y="2"/>
                  </a:lnTo>
                  <a:lnTo>
                    <a:pt x="1" y="2"/>
                  </a:lnTo>
                  <a:lnTo>
                    <a:pt x="1" y="2"/>
                  </a:lnTo>
                  <a:lnTo>
                    <a:pt x="1" y="2"/>
                  </a:lnTo>
                  <a:lnTo>
                    <a:pt x="2" y="1"/>
                  </a:lnTo>
                  <a:lnTo>
                    <a:pt x="2" y="1"/>
                  </a:lnTo>
                  <a:lnTo>
                    <a:pt x="2" y="1"/>
                  </a:lnTo>
                  <a:lnTo>
                    <a:pt x="2" y="1"/>
                  </a:lnTo>
                  <a:lnTo>
                    <a:pt x="3" y="1"/>
                  </a:lnTo>
                  <a:lnTo>
                    <a:pt x="3" y="1"/>
                  </a:lnTo>
                  <a:lnTo>
                    <a:pt x="3" y="1"/>
                  </a:lnTo>
                  <a:lnTo>
                    <a:pt x="3" y="1"/>
                  </a:lnTo>
                  <a:lnTo>
                    <a:pt x="3" y="1"/>
                  </a:lnTo>
                  <a:lnTo>
                    <a:pt x="3" y="1"/>
                  </a:lnTo>
                  <a:lnTo>
                    <a:pt x="3" y="1"/>
                  </a:lnTo>
                  <a:lnTo>
                    <a:pt x="3" y="2"/>
                  </a:lnTo>
                  <a:lnTo>
                    <a:pt x="4" y="2"/>
                  </a:lnTo>
                  <a:lnTo>
                    <a:pt x="5" y="1"/>
                  </a:lnTo>
                  <a:lnTo>
                    <a:pt x="4" y="1"/>
                  </a:lnTo>
                  <a:lnTo>
                    <a:pt x="5" y="1"/>
                  </a:lnTo>
                  <a:lnTo>
                    <a:pt x="4" y="1"/>
                  </a:lnTo>
                  <a:lnTo>
                    <a:pt x="4" y="1"/>
                  </a:lnTo>
                  <a:lnTo>
                    <a:pt x="5" y="0"/>
                  </a:lnTo>
                  <a:lnTo>
                    <a:pt x="5" y="0"/>
                  </a:lnTo>
                  <a:lnTo>
                    <a:pt x="5" y="1"/>
                  </a:lnTo>
                  <a:lnTo>
                    <a:pt x="6" y="1"/>
                  </a:lnTo>
                  <a:lnTo>
                    <a:pt x="6" y="2"/>
                  </a:lnTo>
                  <a:lnTo>
                    <a:pt x="7" y="2"/>
                  </a:lnTo>
                  <a:lnTo>
                    <a:pt x="7" y="2"/>
                  </a:lnTo>
                  <a:lnTo>
                    <a:pt x="7" y="2"/>
                  </a:lnTo>
                  <a:lnTo>
                    <a:pt x="8" y="2"/>
                  </a:lnTo>
                  <a:lnTo>
                    <a:pt x="8" y="2"/>
                  </a:lnTo>
                  <a:lnTo>
                    <a:pt x="8" y="2"/>
                  </a:lnTo>
                  <a:lnTo>
                    <a:pt x="8" y="2"/>
                  </a:lnTo>
                  <a:lnTo>
                    <a:pt x="8" y="3"/>
                  </a:lnTo>
                  <a:lnTo>
                    <a:pt x="8" y="3"/>
                  </a:lnTo>
                  <a:lnTo>
                    <a:pt x="8" y="3"/>
                  </a:lnTo>
                  <a:lnTo>
                    <a:pt x="9" y="3"/>
                  </a:lnTo>
                  <a:lnTo>
                    <a:pt x="9" y="3"/>
                  </a:lnTo>
                  <a:lnTo>
                    <a:pt x="10" y="3"/>
                  </a:lnTo>
                  <a:lnTo>
                    <a:pt x="10" y="3"/>
                  </a:lnTo>
                  <a:lnTo>
                    <a:pt x="10" y="3"/>
                  </a:lnTo>
                  <a:lnTo>
                    <a:pt x="11" y="3"/>
                  </a:lnTo>
                  <a:lnTo>
                    <a:pt x="11" y="3"/>
                  </a:lnTo>
                  <a:lnTo>
                    <a:pt x="11" y="3"/>
                  </a:lnTo>
                  <a:lnTo>
                    <a:pt x="11" y="3"/>
                  </a:lnTo>
                  <a:lnTo>
                    <a:pt x="12" y="3"/>
                  </a:lnTo>
                  <a:lnTo>
                    <a:pt x="12" y="3"/>
                  </a:lnTo>
                  <a:lnTo>
                    <a:pt x="12" y="3"/>
                  </a:lnTo>
                  <a:lnTo>
                    <a:pt x="12" y="3"/>
                  </a:lnTo>
                  <a:lnTo>
                    <a:pt x="12" y="3"/>
                  </a:lnTo>
                  <a:lnTo>
                    <a:pt x="12" y="3"/>
                  </a:lnTo>
                  <a:lnTo>
                    <a:pt x="13" y="3"/>
                  </a:lnTo>
                  <a:lnTo>
                    <a:pt x="14" y="3"/>
                  </a:lnTo>
                  <a:lnTo>
                    <a:pt x="14" y="3"/>
                  </a:lnTo>
                  <a:lnTo>
                    <a:pt x="15" y="3"/>
                  </a:lnTo>
                  <a:lnTo>
                    <a:pt x="15" y="2"/>
                  </a:lnTo>
                  <a:lnTo>
                    <a:pt x="15" y="2"/>
                  </a:lnTo>
                  <a:lnTo>
                    <a:pt x="16" y="1"/>
                  </a:lnTo>
                  <a:lnTo>
                    <a:pt x="16" y="1"/>
                  </a:lnTo>
                  <a:lnTo>
                    <a:pt x="17" y="1"/>
                  </a:lnTo>
                  <a:lnTo>
                    <a:pt x="17" y="0"/>
                  </a:lnTo>
                  <a:lnTo>
                    <a:pt x="17" y="1"/>
                  </a:lnTo>
                  <a:lnTo>
                    <a:pt x="17" y="0"/>
                  </a:lnTo>
                  <a:lnTo>
                    <a:pt x="17" y="0"/>
                  </a:lnTo>
                  <a:lnTo>
                    <a:pt x="1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9"/>
            <p:cNvSpPr>
              <a:spLocks noEditPoints="1"/>
            </p:cNvSpPr>
            <p:nvPr/>
          </p:nvSpPr>
          <p:spPr bwMode="auto">
            <a:xfrm>
              <a:off x="1334811" y="2925517"/>
              <a:ext cx="219731" cy="270830"/>
            </a:xfrm>
            <a:custGeom>
              <a:avLst/>
              <a:gdLst>
                <a:gd name="T0" fmla="*/ 3 w 86"/>
                <a:gd name="T1" fmla="*/ 105 h 106"/>
                <a:gd name="T2" fmla="*/ 2 w 86"/>
                <a:gd name="T3" fmla="*/ 106 h 106"/>
                <a:gd name="T4" fmla="*/ 0 w 86"/>
                <a:gd name="T5" fmla="*/ 104 h 106"/>
                <a:gd name="T6" fmla="*/ 3 w 86"/>
                <a:gd name="T7" fmla="*/ 101 h 106"/>
                <a:gd name="T8" fmla="*/ 74 w 86"/>
                <a:gd name="T9" fmla="*/ 27 h 106"/>
                <a:gd name="T10" fmla="*/ 74 w 86"/>
                <a:gd name="T11" fmla="*/ 27 h 106"/>
                <a:gd name="T12" fmla="*/ 75 w 86"/>
                <a:gd name="T13" fmla="*/ 28 h 106"/>
                <a:gd name="T14" fmla="*/ 79 w 86"/>
                <a:gd name="T15" fmla="*/ 31 h 106"/>
                <a:gd name="T16" fmla="*/ 85 w 86"/>
                <a:gd name="T17" fmla="*/ 32 h 106"/>
                <a:gd name="T18" fmla="*/ 85 w 86"/>
                <a:gd name="T19" fmla="*/ 36 h 106"/>
                <a:gd name="T20" fmla="*/ 84 w 86"/>
                <a:gd name="T21" fmla="*/ 38 h 106"/>
                <a:gd name="T22" fmla="*/ 81 w 86"/>
                <a:gd name="T23" fmla="*/ 42 h 106"/>
                <a:gd name="T24" fmla="*/ 79 w 86"/>
                <a:gd name="T25" fmla="*/ 40 h 106"/>
                <a:gd name="T26" fmla="*/ 78 w 86"/>
                <a:gd name="T27" fmla="*/ 48 h 106"/>
                <a:gd name="T28" fmla="*/ 77 w 86"/>
                <a:gd name="T29" fmla="*/ 51 h 106"/>
                <a:gd name="T30" fmla="*/ 73 w 86"/>
                <a:gd name="T31" fmla="*/ 55 h 106"/>
                <a:gd name="T32" fmla="*/ 73 w 86"/>
                <a:gd name="T33" fmla="*/ 62 h 106"/>
                <a:gd name="T34" fmla="*/ 71 w 86"/>
                <a:gd name="T35" fmla="*/ 68 h 106"/>
                <a:gd name="T36" fmla="*/ 66 w 86"/>
                <a:gd name="T37" fmla="*/ 71 h 106"/>
                <a:gd name="T38" fmla="*/ 60 w 86"/>
                <a:gd name="T39" fmla="*/ 72 h 106"/>
                <a:gd name="T40" fmla="*/ 59 w 86"/>
                <a:gd name="T41" fmla="*/ 77 h 106"/>
                <a:gd name="T42" fmla="*/ 58 w 86"/>
                <a:gd name="T43" fmla="*/ 79 h 106"/>
                <a:gd name="T44" fmla="*/ 52 w 86"/>
                <a:gd name="T45" fmla="*/ 83 h 106"/>
                <a:gd name="T46" fmla="*/ 49 w 86"/>
                <a:gd name="T47" fmla="*/ 83 h 106"/>
                <a:gd name="T48" fmla="*/ 46 w 86"/>
                <a:gd name="T49" fmla="*/ 90 h 106"/>
                <a:gd name="T50" fmla="*/ 39 w 86"/>
                <a:gd name="T51" fmla="*/ 92 h 106"/>
                <a:gd name="T52" fmla="*/ 37 w 86"/>
                <a:gd name="T53" fmla="*/ 92 h 106"/>
                <a:gd name="T54" fmla="*/ 36 w 86"/>
                <a:gd name="T55" fmla="*/ 96 h 106"/>
                <a:gd name="T56" fmla="*/ 35 w 86"/>
                <a:gd name="T57" fmla="*/ 99 h 106"/>
                <a:gd name="T58" fmla="*/ 37 w 86"/>
                <a:gd name="T59" fmla="*/ 98 h 106"/>
                <a:gd name="T60" fmla="*/ 34 w 86"/>
                <a:gd name="T61" fmla="*/ 104 h 106"/>
                <a:gd name="T62" fmla="*/ 34 w 86"/>
                <a:gd name="T63" fmla="*/ 101 h 106"/>
                <a:gd name="T64" fmla="*/ 32 w 86"/>
                <a:gd name="T65" fmla="*/ 97 h 106"/>
                <a:gd name="T66" fmla="*/ 28 w 86"/>
                <a:gd name="T67" fmla="*/ 100 h 106"/>
                <a:gd name="T68" fmla="*/ 27 w 86"/>
                <a:gd name="T69" fmla="*/ 101 h 106"/>
                <a:gd name="T70" fmla="*/ 24 w 86"/>
                <a:gd name="T71" fmla="*/ 98 h 106"/>
                <a:gd name="T72" fmla="*/ 23 w 86"/>
                <a:gd name="T73" fmla="*/ 96 h 106"/>
                <a:gd name="T74" fmla="*/ 19 w 86"/>
                <a:gd name="T75" fmla="*/ 95 h 106"/>
                <a:gd name="T76" fmla="*/ 16 w 86"/>
                <a:gd name="T77" fmla="*/ 96 h 106"/>
                <a:gd name="T78" fmla="*/ 15 w 86"/>
                <a:gd name="T79" fmla="*/ 99 h 106"/>
                <a:gd name="T80" fmla="*/ 13 w 86"/>
                <a:gd name="T81" fmla="*/ 99 h 106"/>
                <a:gd name="T82" fmla="*/ 10 w 86"/>
                <a:gd name="T83" fmla="*/ 101 h 106"/>
                <a:gd name="T84" fmla="*/ 7 w 86"/>
                <a:gd name="T85" fmla="*/ 101 h 106"/>
                <a:gd name="T86" fmla="*/ 6 w 86"/>
                <a:gd name="T87" fmla="*/ 100 h 106"/>
                <a:gd name="T88" fmla="*/ 10 w 86"/>
                <a:gd name="T89" fmla="*/ 95 h 106"/>
                <a:gd name="T90" fmla="*/ 9 w 86"/>
                <a:gd name="T91" fmla="*/ 93 h 106"/>
                <a:gd name="T92" fmla="*/ 9 w 86"/>
                <a:gd name="T93" fmla="*/ 90 h 106"/>
                <a:gd name="T94" fmla="*/ 12 w 86"/>
                <a:gd name="T95" fmla="*/ 88 h 106"/>
                <a:gd name="T96" fmla="*/ 15 w 86"/>
                <a:gd name="T97" fmla="*/ 83 h 106"/>
                <a:gd name="T98" fmla="*/ 15 w 86"/>
                <a:gd name="T99" fmla="*/ 78 h 106"/>
                <a:gd name="T100" fmla="*/ 15 w 86"/>
                <a:gd name="T101" fmla="*/ 70 h 106"/>
                <a:gd name="T102" fmla="*/ 18 w 86"/>
                <a:gd name="T103" fmla="*/ 65 h 106"/>
                <a:gd name="T104" fmla="*/ 18 w 86"/>
                <a:gd name="T105" fmla="*/ 59 h 106"/>
                <a:gd name="T106" fmla="*/ 21 w 86"/>
                <a:gd name="T107" fmla="*/ 55 h 106"/>
                <a:gd name="T108" fmla="*/ 22 w 86"/>
                <a:gd name="T109" fmla="*/ 55 h 106"/>
                <a:gd name="T110" fmla="*/ 26 w 86"/>
                <a:gd name="T111" fmla="*/ 53 h 106"/>
                <a:gd name="T112" fmla="*/ 32 w 86"/>
                <a:gd name="T113" fmla="*/ 48 h 106"/>
                <a:gd name="T114" fmla="*/ 40 w 86"/>
                <a:gd name="T115" fmla="*/ 33 h 106"/>
                <a:gd name="T116" fmla="*/ 46 w 86"/>
                <a:gd name="T117" fmla="*/ 18 h 106"/>
                <a:gd name="T118" fmla="*/ 62 w 86"/>
                <a:gd name="T119" fmla="*/ 5 h 106"/>
                <a:gd name="T120" fmla="*/ 77 w 86"/>
                <a:gd name="T121" fmla="*/ 1 h 106"/>
                <a:gd name="T122" fmla="*/ 74 w 86"/>
                <a:gd name="T12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06">
                  <a:moveTo>
                    <a:pt x="4" y="101"/>
                  </a:moveTo>
                  <a:lnTo>
                    <a:pt x="5" y="102"/>
                  </a:lnTo>
                  <a:lnTo>
                    <a:pt x="5" y="103"/>
                  </a:lnTo>
                  <a:lnTo>
                    <a:pt x="3" y="105"/>
                  </a:lnTo>
                  <a:lnTo>
                    <a:pt x="3" y="105"/>
                  </a:lnTo>
                  <a:lnTo>
                    <a:pt x="2" y="105"/>
                  </a:lnTo>
                  <a:lnTo>
                    <a:pt x="2" y="106"/>
                  </a:lnTo>
                  <a:lnTo>
                    <a:pt x="2" y="105"/>
                  </a:lnTo>
                  <a:lnTo>
                    <a:pt x="2" y="105"/>
                  </a:lnTo>
                  <a:lnTo>
                    <a:pt x="2" y="106"/>
                  </a:lnTo>
                  <a:lnTo>
                    <a:pt x="2" y="105"/>
                  </a:lnTo>
                  <a:lnTo>
                    <a:pt x="1" y="106"/>
                  </a:lnTo>
                  <a:lnTo>
                    <a:pt x="1" y="106"/>
                  </a:lnTo>
                  <a:lnTo>
                    <a:pt x="0" y="105"/>
                  </a:lnTo>
                  <a:lnTo>
                    <a:pt x="0" y="104"/>
                  </a:lnTo>
                  <a:lnTo>
                    <a:pt x="0" y="102"/>
                  </a:lnTo>
                  <a:lnTo>
                    <a:pt x="2" y="101"/>
                  </a:lnTo>
                  <a:lnTo>
                    <a:pt x="2" y="102"/>
                  </a:lnTo>
                  <a:lnTo>
                    <a:pt x="3" y="101"/>
                  </a:lnTo>
                  <a:lnTo>
                    <a:pt x="3" y="101"/>
                  </a:lnTo>
                  <a:lnTo>
                    <a:pt x="4" y="101"/>
                  </a:lnTo>
                  <a:close/>
                  <a:moveTo>
                    <a:pt x="74" y="25"/>
                  </a:moveTo>
                  <a:lnTo>
                    <a:pt x="75" y="27"/>
                  </a:lnTo>
                  <a:lnTo>
                    <a:pt x="75" y="27"/>
                  </a:lnTo>
                  <a:lnTo>
                    <a:pt x="74" y="27"/>
                  </a:lnTo>
                  <a:lnTo>
                    <a:pt x="73" y="25"/>
                  </a:lnTo>
                  <a:lnTo>
                    <a:pt x="73" y="25"/>
                  </a:lnTo>
                  <a:lnTo>
                    <a:pt x="74" y="27"/>
                  </a:lnTo>
                  <a:lnTo>
                    <a:pt x="74" y="27"/>
                  </a:lnTo>
                  <a:lnTo>
                    <a:pt x="74" y="27"/>
                  </a:lnTo>
                  <a:lnTo>
                    <a:pt x="75" y="27"/>
                  </a:lnTo>
                  <a:lnTo>
                    <a:pt x="75" y="27"/>
                  </a:lnTo>
                  <a:lnTo>
                    <a:pt x="75" y="27"/>
                  </a:lnTo>
                  <a:lnTo>
                    <a:pt x="75" y="27"/>
                  </a:lnTo>
                  <a:lnTo>
                    <a:pt x="75" y="28"/>
                  </a:lnTo>
                  <a:lnTo>
                    <a:pt x="76" y="27"/>
                  </a:lnTo>
                  <a:lnTo>
                    <a:pt x="77" y="27"/>
                  </a:lnTo>
                  <a:lnTo>
                    <a:pt x="75" y="28"/>
                  </a:lnTo>
                  <a:lnTo>
                    <a:pt x="76" y="29"/>
                  </a:lnTo>
                  <a:lnTo>
                    <a:pt x="79" y="31"/>
                  </a:lnTo>
                  <a:lnTo>
                    <a:pt x="79" y="31"/>
                  </a:lnTo>
                  <a:lnTo>
                    <a:pt x="79" y="30"/>
                  </a:lnTo>
                  <a:lnTo>
                    <a:pt x="80" y="31"/>
                  </a:lnTo>
                  <a:lnTo>
                    <a:pt x="82" y="31"/>
                  </a:lnTo>
                  <a:lnTo>
                    <a:pt x="85" y="32"/>
                  </a:lnTo>
                  <a:lnTo>
                    <a:pt x="85" y="33"/>
                  </a:lnTo>
                  <a:lnTo>
                    <a:pt x="86" y="34"/>
                  </a:lnTo>
                  <a:lnTo>
                    <a:pt x="86" y="35"/>
                  </a:lnTo>
                  <a:lnTo>
                    <a:pt x="86" y="35"/>
                  </a:lnTo>
                  <a:lnTo>
                    <a:pt x="85" y="36"/>
                  </a:lnTo>
                  <a:lnTo>
                    <a:pt x="85" y="36"/>
                  </a:lnTo>
                  <a:lnTo>
                    <a:pt x="84" y="36"/>
                  </a:lnTo>
                  <a:lnTo>
                    <a:pt x="84" y="36"/>
                  </a:lnTo>
                  <a:lnTo>
                    <a:pt x="84" y="36"/>
                  </a:lnTo>
                  <a:lnTo>
                    <a:pt x="84" y="38"/>
                  </a:lnTo>
                  <a:lnTo>
                    <a:pt x="84" y="39"/>
                  </a:lnTo>
                  <a:lnTo>
                    <a:pt x="83" y="40"/>
                  </a:lnTo>
                  <a:lnTo>
                    <a:pt x="82" y="40"/>
                  </a:lnTo>
                  <a:lnTo>
                    <a:pt x="82" y="41"/>
                  </a:lnTo>
                  <a:lnTo>
                    <a:pt x="81" y="42"/>
                  </a:lnTo>
                  <a:lnTo>
                    <a:pt x="80" y="44"/>
                  </a:lnTo>
                  <a:lnTo>
                    <a:pt x="80" y="44"/>
                  </a:lnTo>
                  <a:lnTo>
                    <a:pt x="80" y="43"/>
                  </a:lnTo>
                  <a:lnTo>
                    <a:pt x="79" y="40"/>
                  </a:lnTo>
                  <a:lnTo>
                    <a:pt x="79" y="40"/>
                  </a:lnTo>
                  <a:lnTo>
                    <a:pt x="79" y="42"/>
                  </a:lnTo>
                  <a:lnTo>
                    <a:pt x="80" y="44"/>
                  </a:lnTo>
                  <a:lnTo>
                    <a:pt x="80" y="44"/>
                  </a:lnTo>
                  <a:lnTo>
                    <a:pt x="79" y="46"/>
                  </a:lnTo>
                  <a:lnTo>
                    <a:pt x="78" y="48"/>
                  </a:lnTo>
                  <a:lnTo>
                    <a:pt x="78" y="48"/>
                  </a:lnTo>
                  <a:lnTo>
                    <a:pt x="76" y="49"/>
                  </a:lnTo>
                  <a:lnTo>
                    <a:pt x="76" y="50"/>
                  </a:lnTo>
                  <a:lnTo>
                    <a:pt x="77" y="50"/>
                  </a:lnTo>
                  <a:lnTo>
                    <a:pt x="77" y="51"/>
                  </a:lnTo>
                  <a:lnTo>
                    <a:pt x="76" y="53"/>
                  </a:lnTo>
                  <a:lnTo>
                    <a:pt x="74" y="55"/>
                  </a:lnTo>
                  <a:lnTo>
                    <a:pt x="73" y="55"/>
                  </a:lnTo>
                  <a:lnTo>
                    <a:pt x="73" y="54"/>
                  </a:lnTo>
                  <a:lnTo>
                    <a:pt x="73" y="55"/>
                  </a:lnTo>
                  <a:lnTo>
                    <a:pt x="72" y="56"/>
                  </a:lnTo>
                  <a:lnTo>
                    <a:pt x="71" y="57"/>
                  </a:lnTo>
                  <a:lnTo>
                    <a:pt x="71" y="61"/>
                  </a:lnTo>
                  <a:lnTo>
                    <a:pt x="71" y="61"/>
                  </a:lnTo>
                  <a:lnTo>
                    <a:pt x="73" y="62"/>
                  </a:lnTo>
                  <a:lnTo>
                    <a:pt x="73" y="62"/>
                  </a:lnTo>
                  <a:lnTo>
                    <a:pt x="73" y="63"/>
                  </a:lnTo>
                  <a:lnTo>
                    <a:pt x="73" y="64"/>
                  </a:lnTo>
                  <a:lnTo>
                    <a:pt x="71" y="66"/>
                  </a:lnTo>
                  <a:lnTo>
                    <a:pt x="71" y="68"/>
                  </a:lnTo>
                  <a:lnTo>
                    <a:pt x="68" y="69"/>
                  </a:lnTo>
                  <a:lnTo>
                    <a:pt x="68" y="69"/>
                  </a:lnTo>
                  <a:lnTo>
                    <a:pt x="67" y="70"/>
                  </a:lnTo>
                  <a:lnTo>
                    <a:pt x="67" y="70"/>
                  </a:lnTo>
                  <a:lnTo>
                    <a:pt x="66" y="71"/>
                  </a:lnTo>
                  <a:lnTo>
                    <a:pt x="65" y="71"/>
                  </a:lnTo>
                  <a:lnTo>
                    <a:pt x="64" y="70"/>
                  </a:lnTo>
                  <a:lnTo>
                    <a:pt x="63" y="72"/>
                  </a:lnTo>
                  <a:lnTo>
                    <a:pt x="61" y="71"/>
                  </a:lnTo>
                  <a:lnTo>
                    <a:pt x="60" y="72"/>
                  </a:lnTo>
                  <a:lnTo>
                    <a:pt x="59" y="74"/>
                  </a:lnTo>
                  <a:lnTo>
                    <a:pt x="58" y="75"/>
                  </a:lnTo>
                  <a:lnTo>
                    <a:pt x="58" y="75"/>
                  </a:lnTo>
                  <a:lnTo>
                    <a:pt x="59" y="77"/>
                  </a:lnTo>
                  <a:lnTo>
                    <a:pt x="59" y="77"/>
                  </a:lnTo>
                  <a:lnTo>
                    <a:pt x="60" y="78"/>
                  </a:lnTo>
                  <a:lnTo>
                    <a:pt x="60" y="77"/>
                  </a:lnTo>
                  <a:lnTo>
                    <a:pt x="60" y="78"/>
                  </a:lnTo>
                  <a:lnTo>
                    <a:pt x="60" y="79"/>
                  </a:lnTo>
                  <a:lnTo>
                    <a:pt x="58" y="79"/>
                  </a:lnTo>
                  <a:lnTo>
                    <a:pt x="57" y="81"/>
                  </a:lnTo>
                  <a:lnTo>
                    <a:pt x="54" y="83"/>
                  </a:lnTo>
                  <a:lnTo>
                    <a:pt x="53" y="83"/>
                  </a:lnTo>
                  <a:lnTo>
                    <a:pt x="53" y="83"/>
                  </a:lnTo>
                  <a:lnTo>
                    <a:pt x="52" y="83"/>
                  </a:lnTo>
                  <a:lnTo>
                    <a:pt x="52" y="83"/>
                  </a:lnTo>
                  <a:lnTo>
                    <a:pt x="51" y="83"/>
                  </a:lnTo>
                  <a:lnTo>
                    <a:pt x="51" y="83"/>
                  </a:lnTo>
                  <a:lnTo>
                    <a:pt x="50" y="83"/>
                  </a:lnTo>
                  <a:lnTo>
                    <a:pt x="49" y="83"/>
                  </a:lnTo>
                  <a:lnTo>
                    <a:pt x="49" y="84"/>
                  </a:lnTo>
                  <a:lnTo>
                    <a:pt x="49" y="86"/>
                  </a:lnTo>
                  <a:lnTo>
                    <a:pt x="48" y="88"/>
                  </a:lnTo>
                  <a:lnTo>
                    <a:pt x="47" y="89"/>
                  </a:lnTo>
                  <a:lnTo>
                    <a:pt x="46" y="90"/>
                  </a:lnTo>
                  <a:lnTo>
                    <a:pt x="43" y="90"/>
                  </a:lnTo>
                  <a:lnTo>
                    <a:pt x="41" y="90"/>
                  </a:lnTo>
                  <a:lnTo>
                    <a:pt x="41" y="90"/>
                  </a:lnTo>
                  <a:lnTo>
                    <a:pt x="40" y="91"/>
                  </a:lnTo>
                  <a:lnTo>
                    <a:pt x="39" y="92"/>
                  </a:lnTo>
                  <a:lnTo>
                    <a:pt x="38" y="92"/>
                  </a:lnTo>
                  <a:lnTo>
                    <a:pt x="38" y="92"/>
                  </a:lnTo>
                  <a:lnTo>
                    <a:pt x="38" y="93"/>
                  </a:lnTo>
                  <a:lnTo>
                    <a:pt x="37" y="93"/>
                  </a:lnTo>
                  <a:lnTo>
                    <a:pt x="37" y="92"/>
                  </a:lnTo>
                  <a:lnTo>
                    <a:pt x="37" y="93"/>
                  </a:lnTo>
                  <a:lnTo>
                    <a:pt x="36" y="94"/>
                  </a:lnTo>
                  <a:lnTo>
                    <a:pt x="36" y="94"/>
                  </a:lnTo>
                  <a:lnTo>
                    <a:pt x="36" y="96"/>
                  </a:lnTo>
                  <a:lnTo>
                    <a:pt x="36" y="96"/>
                  </a:lnTo>
                  <a:lnTo>
                    <a:pt x="35" y="96"/>
                  </a:lnTo>
                  <a:lnTo>
                    <a:pt x="35" y="96"/>
                  </a:lnTo>
                  <a:lnTo>
                    <a:pt x="34" y="97"/>
                  </a:lnTo>
                  <a:lnTo>
                    <a:pt x="34" y="98"/>
                  </a:lnTo>
                  <a:lnTo>
                    <a:pt x="35" y="99"/>
                  </a:lnTo>
                  <a:lnTo>
                    <a:pt x="36" y="99"/>
                  </a:lnTo>
                  <a:lnTo>
                    <a:pt x="36" y="98"/>
                  </a:lnTo>
                  <a:lnTo>
                    <a:pt x="37" y="97"/>
                  </a:lnTo>
                  <a:lnTo>
                    <a:pt x="37" y="98"/>
                  </a:lnTo>
                  <a:lnTo>
                    <a:pt x="37" y="98"/>
                  </a:lnTo>
                  <a:lnTo>
                    <a:pt x="36" y="98"/>
                  </a:lnTo>
                  <a:lnTo>
                    <a:pt x="36" y="99"/>
                  </a:lnTo>
                  <a:lnTo>
                    <a:pt x="35" y="101"/>
                  </a:lnTo>
                  <a:lnTo>
                    <a:pt x="35" y="101"/>
                  </a:lnTo>
                  <a:lnTo>
                    <a:pt x="34" y="104"/>
                  </a:lnTo>
                  <a:lnTo>
                    <a:pt x="33" y="104"/>
                  </a:lnTo>
                  <a:lnTo>
                    <a:pt x="33" y="103"/>
                  </a:lnTo>
                  <a:lnTo>
                    <a:pt x="32" y="103"/>
                  </a:lnTo>
                  <a:lnTo>
                    <a:pt x="33" y="103"/>
                  </a:lnTo>
                  <a:lnTo>
                    <a:pt x="34" y="101"/>
                  </a:lnTo>
                  <a:lnTo>
                    <a:pt x="34" y="101"/>
                  </a:lnTo>
                  <a:lnTo>
                    <a:pt x="34" y="100"/>
                  </a:lnTo>
                  <a:lnTo>
                    <a:pt x="33" y="98"/>
                  </a:lnTo>
                  <a:lnTo>
                    <a:pt x="32" y="97"/>
                  </a:lnTo>
                  <a:lnTo>
                    <a:pt x="32" y="97"/>
                  </a:lnTo>
                  <a:lnTo>
                    <a:pt x="30" y="97"/>
                  </a:lnTo>
                  <a:lnTo>
                    <a:pt x="30" y="97"/>
                  </a:lnTo>
                  <a:lnTo>
                    <a:pt x="29" y="98"/>
                  </a:lnTo>
                  <a:lnTo>
                    <a:pt x="28" y="99"/>
                  </a:lnTo>
                  <a:lnTo>
                    <a:pt x="28" y="100"/>
                  </a:lnTo>
                  <a:lnTo>
                    <a:pt x="28" y="100"/>
                  </a:lnTo>
                  <a:lnTo>
                    <a:pt x="28" y="101"/>
                  </a:lnTo>
                  <a:lnTo>
                    <a:pt x="28" y="101"/>
                  </a:lnTo>
                  <a:lnTo>
                    <a:pt x="28" y="101"/>
                  </a:lnTo>
                  <a:lnTo>
                    <a:pt x="27" y="101"/>
                  </a:lnTo>
                  <a:lnTo>
                    <a:pt x="27" y="101"/>
                  </a:lnTo>
                  <a:lnTo>
                    <a:pt x="26" y="101"/>
                  </a:lnTo>
                  <a:lnTo>
                    <a:pt x="24" y="100"/>
                  </a:lnTo>
                  <a:lnTo>
                    <a:pt x="24" y="99"/>
                  </a:lnTo>
                  <a:lnTo>
                    <a:pt x="24" y="98"/>
                  </a:lnTo>
                  <a:lnTo>
                    <a:pt x="24" y="98"/>
                  </a:lnTo>
                  <a:lnTo>
                    <a:pt x="23" y="98"/>
                  </a:lnTo>
                  <a:lnTo>
                    <a:pt x="23" y="97"/>
                  </a:lnTo>
                  <a:lnTo>
                    <a:pt x="23" y="97"/>
                  </a:lnTo>
                  <a:lnTo>
                    <a:pt x="23" y="96"/>
                  </a:lnTo>
                  <a:lnTo>
                    <a:pt x="23" y="96"/>
                  </a:lnTo>
                  <a:lnTo>
                    <a:pt x="23" y="96"/>
                  </a:lnTo>
                  <a:lnTo>
                    <a:pt x="21" y="95"/>
                  </a:lnTo>
                  <a:lnTo>
                    <a:pt x="19" y="95"/>
                  </a:lnTo>
                  <a:lnTo>
                    <a:pt x="19" y="95"/>
                  </a:lnTo>
                  <a:lnTo>
                    <a:pt x="18" y="95"/>
                  </a:lnTo>
                  <a:lnTo>
                    <a:pt x="17" y="95"/>
                  </a:lnTo>
                  <a:lnTo>
                    <a:pt x="16" y="96"/>
                  </a:lnTo>
                  <a:lnTo>
                    <a:pt x="16" y="96"/>
                  </a:lnTo>
                  <a:lnTo>
                    <a:pt x="16" y="96"/>
                  </a:lnTo>
                  <a:lnTo>
                    <a:pt x="15" y="96"/>
                  </a:lnTo>
                  <a:lnTo>
                    <a:pt x="15" y="96"/>
                  </a:lnTo>
                  <a:lnTo>
                    <a:pt x="15" y="98"/>
                  </a:lnTo>
                  <a:lnTo>
                    <a:pt x="15" y="98"/>
                  </a:lnTo>
                  <a:lnTo>
                    <a:pt x="15" y="99"/>
                  </a:lnTo>
                  <a:lnTo>
                    <a:pt x="15" y="99"/>
                  </a:lnTo>
                  <a:lnTo>
                    <a:pt x="15" y="100"/>
                  </a:lnTo>
                  <a:lnTo>
                    <a:pt x="15" y="100"/>
                  </a:lnTo>
                  <a:lnTo>
                    <a:pt x="14" y="99"/>
                  </a:lnTo>
                  <a:lnTo>
                    <a:pt x="13" y="99"/>
                  </a:lnTo>
                  <a:lnTo>
                    <a:pt x="12" y="101"/>
                  </a:lnTo>
                  <a:lnTo>
                    <a:pt x="12" y="101"/>
                  </a:lnTo>
                  <a:lnTo>
                    <a:pt x="12" y="101"/>
                  </a:lnTo>
                  <a:lnTo>
                    <a:pt x="10" y="101"/>
                  </a:lnTo>
                  <a:lnTo>
                    <a:pt x="10" y="101"/>
                  </a:lnTo>
                  <a:lnTo>
                    <a:pt x="9" y="102"/>
                  </a:lnTo>
                  <a:lnTo>
                    <a:pt x="9" y="103"/>
                  </a:lnTo>
                  <a:lnTo>
                    <a:pt x="8" y="103"/>
                  </a:lnTo>
                  <a:lnTo>
                    <a:pt x="7" y="101"/>
                  </a:lnTo>
                  <a:lnTo>
                    <a:pt x="7" y="101"/>
                  </a:lnTo>
                  <a:lnTo>
                    <a:pt x="6" y="101"/>
                  </a:lnTo>
                  <a:lnTo>
                    <a:pt x="6" y="101"/>
                  </a:lnTo>
                  <a:lnTo>
                    <a:pt x="6" y="101"/>
                  </a:lnTo>
                  <a:lnTo>
                    <a:pt x="6" y="100"/>
                  </a:lnTo>
                  <a:lnTo>
                    <a:pt x="6" y="100"/>
                  </a:lnTo>
                  <a:lnTo>
                    <a:pt x="6" y="99"/>
                  </a:lnTo>
                  <a:lnTo>
                    <a:pt x="6" y="98"/>
                  </a:lnTo>
                  <a:lnTo>
                    <a:pt x="8" y="97"/>
                  </a:lnTo>
                  <a:lnTo>
                    <a:pt x="10" y="95"/>
                  </a:lnTo>
                  <a:lnTo>
                    <a:pt x="10" y="95"/>
                  </a:lnTo>
                  <a:lnTo>
                    <a:pt x="11" y="95"/>
                  </a:lnTo>
                  <a:lnTo>
                    <a:pt x="11" y="94"/>
                  </a:lnTo>
                  <a:lnTo>
                    <a:pt x="10" y="93"/>
                  </a:lnTo>
                  <a:lnTo>
                    <a:pt x="10" y="93"/>
                  </a:lnTo>
                  <a:lnTo>
                    <a:pt x="9" y="93"/>
                  </a:lnTo>
                  <a:lnTo>
                    <a:pt x="8" y="92"/>
                  </a:lnTo>
                  <a:lnTo>
                    <a:pt x="8" y="92"/>
                  </a:lnTo>
                  <a:lnTo>
                    <a:pt x="8" y="91"/>
                  </a:lnTo>
                  <a:lnTo>
                    <a:pt x="9" y="91"/>
                  </a:lnTo>
                  <a:lnTo>
                    <a:pt x="9" y="90"/>
                  </a:lnTo>
                  <a:lnTo>
                    <a:pt x="9" y="89"/>
                  </a:lnTo>
                  <a:lnTo>
                    <a:pt x="10" y="88"/>
                  </a:lnTo>
                  <a:lnTo>
                    <a:pt x="11" y="88"/>
                  </a:lnTo>
                  <a:lnTo>
                    <a:pt x="12" y="88"/>
                  </a:lnTo>
                  <a:lnTo>
                    <a:pt x="12" y="88"/>
                  </a:lnTo>
                  <a:lnTo>
                    <a:pt x="12" y="88"/>
                  </a:lnTo>
                  <a:lnTo>
                    <a:pt x="13" y="88"/>
                  </a:lnTo>
                  <a:lnTo>
                    <a:pt x="13" y="85"/>
                  </a:lnTo>
                  <a:lnTo>
                    <a:pt x="14" y="84"/>
                  </a:lnTo>
                  <a:lnTo>
                    <a:pt x="15" y="83"/>
                  </a:lnTo>
                  <a:lnTo>
                    <a:pt x="15" y="81"/>
                  </a:lnTo>
                  <a:lnTo>
                    <a:pt x="15" y="80"/>
                  </a:lnTo>
                  <a:lnTo>
                    <a:pt x="16" y="79"/>
                  </a:lnTo>
                  <a:lnTo>
                    <a:pt x="16" y="78"/>
                  </a:lnTo>
                  <a:lnTo>
                    <a:pt x="15" y="78"/>
                  </a:lnTo>
                  <a:lnTo>
                    <a:pt x="16" y="75"/>
                  </a:lnTo>
                  <a:lnTo>
                    <a:pt x="15" y="72"/>
                  </a:lnTo>
                  <a:lnTo>
                    <a:pt x="15" y="70"/>
                  </a:lnTo>
                  <a:lnTo>
                    <a:pt x="15" y="70"/>
                  </a:lnTo>
                  <a:lnTo>
                    <a:pt x="15" y="70"/>
                  </a:lnTo>
                  <a:lnTo>
                    <a:pt x="15" y="70"/>
                  </a:lnTo>
                  <a:lnTo>
                    <a:pt x="15" y="69"/>
                  </a:lnTo>
                  <a:lnTo>
                    <a:pt x="16" y="68"/>
                  </a:lnTo>
                  <a:lnTo>
                    <a:pt x="18" y="66"/>
                  </a:lnTo>
                  <a:lnTo>
                    <a:pt x="18" y="65"/>
                  </a:lnTo>
                  <a:lnTo>
                    <a:pt x="18" y="64"/>
                  </a:lnTo>
                  <a:lnTo>
                    <a:pt x="18" y="63"/>
                  </a:lnTo>
                  <a:lnTo>
                    <a:pt x="19" y="62"/>
                  </a:lnTo>
                  <a:lnTo>
                    <a:pt x="19" y="62"/>
                  </a:lnTo>
                  <a:lnTo>
                    <a:pt x="18" y="59"/>
                  </a:lnTo>
                  <a:lnTo>
                    <a:pt x="18" y="59"/>
                  </a:lnTo>
                  <a:lnTo>
                    <a:pt x="19" y="57"/>
                  </a:lnTo>
                  <a:lnTo>
                    <a:pt x="19" y="57"/>
                  </a:lnTo>
                  <a:lnTo>
                    <a:pt x="20" y="56"/>
                  </a:lnTo>
                  <a:lnTo>
                    <a:pt x="21" y="55"/>
                  </a:lnTo>
                  <a:lnTo>
                    <a:pt x="21" y="54"/>
                  </a:lnTo>
                  <a:lnTo>
                    <a:pt x="22" y="54"/>
                  </a:lnTo>
                  <a:lnTo>
                    <a:pt x="21" y="55"/>
                  </a:lnTo>
                  <a:lnTo>
                    <a:pt x="21" y="55"/>
                  </a:lnTo>
                  <a:lnTo>
                    <a:pt x="22" y="55"/>
                  </a:lnTo>
                  <a:lnTo>
                    <a:pt x="23" y="55"/>
                  </a:lnTo>
                  <a:lnTo>
                    <a:pt x="23" y="54"/>
                  </a:lnTo>
                  <a:lnTo>
                    <a:pt x="24" y="53"/>
                  </a:lnTo>
                  <a:lnTo>
                    <a:pt x="24" y="53"/>
                  </a:lnTo>
                  <a:lnTo>
                    <a:pt x="26" y="53"/>
                  </a:lnTo>
                  <a:lnTo>
                    <a:pt x="28" y="52"/>
                  </a:lnTo>
                  <a:lnTo>
                    <a:pt x="28" y="51"/>
                  </a:lnTo>
                  <a:lnTo>
                    <a:pt x="28" y="50"/>
                  </a:lnTo>
                  <a:lnTo>
                    <a:pt x="30" y="48"/>
                  </a:lnTo>
                  <a:lnTo>
                    <a:pt x="32" y="48"/>
                  </a:lnTo>
                  <a:lnTo>
                    <a:pt x="32" y="47"/>
                  </a:lnTo>
                  <a:lnTo>
                    <a:pt x="33" y="45"/>
                  </a:lnTo>
                  <a:lnTo>
                    <a:pt x="36" y="42"/>
                  </a:lnTo>
                  <a:lnTo>
                    <a:pt x="38" y="38"/>
                  </a:lnTo>
                  <a:lnTo>
                    <a:pt x="40" y="33"/>
                  </a:lnTo>
                  <a:lnTo>
                    <a:pt x="41" y="30"/>
                  </a:lnTo>
                  <a:lnTo>
                    <a:pt x="43" y="26"/>
                  </a:lnTo>
                  <a:lnTo>
                    <a:pt x="44" y="25"/>
                  </a:lnTo>
                  <a:lnTo>
                    <a:pt x="45" y="24"/>
                  </a:lnTo>
                  <a:lnTo>
                    <a:pt x="46" y="18"/>
                  </a:lnTo>
                  <a:lnTo>
                    <a:pt x="47" y="17"/>
                  </a:lnTo>
                  <a:lnTo>
                    <a:pt x="49" y="14"/>
                  </a:lnTo>
                  <a:lnTo>
                    <a:pt x="52" y="11"/>
                  </a:lnTo>
                  <a:lnTo>
                    <a:pt x="61" y="5"/>
                  </a:lnTo>
                  <a:lnTo>
                    <a:pt x="62" y="5"/>
                  </a:lnTo>
                  <a:lnTo>
                    <a:pt x="67" y="4"/>
                  </a:lnTo>
                  <a:lnTo>
                    <a:pt x="71" y="2"/>
                  </a:lnTo>
                  <a:lnTo>
                    <a:pt x="75" y="1"/>
                  </a:lnTo>
                  <a:lnTo>
                    <a:pt x="77" y="0"/>
                  </a:lnTo>
                  <a:lnTo>
                    <a:pt x="77" y="1"/>
                  </a:lnTo>
                  <a:lnTo>
                    <a:pt x="77" y="7"/>
                  </a:lnTo>
                  <a:lnTo>
                    <a:pt x="76" y="12"/>
                  </a:lnTo>
                  <a:lnTo>
                    <a:pt x="74" y="18"/>
                  </a:lnTo>
                  <a:lnTo>
                    <a:pt x="74" y="21"/>
                  </a:lnTo>
                  <a:lnTo>
                    <a:pt x="74" y="2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17"/>
          <p:cNvGrpSpPr/>
          <p:nvPr/>
        </p:nvGrpSpPr>
        <p:grpSpPr>
          <a:xfrm>
            <a:off x="3267154" y="2000851"/>
            <a:ext cx="1053375" cy="1053375"/>
            <a:chOff x="1047519" y="1721384"/>
            <a:chExt cx="1707616" cy="1707616"/>
          </a:xfrm>
        </p:grpSpPr>
        <p:sp>
          <p:nvSpPr>
            <p:cNvPr id="19" name="Oval 1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Pie 1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1" name="Oval 2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22" name="Group 21"/>
          <p:cNvGrpSpPr/>
          <p:nvPr/>
        </p:nvGrpSpPr>
        <p:grpSpPr>
          <a:xfrm>
            <a:off x="7294550" y="2000851"/>
            <a:ext cx="1053375" cy="1053375"/>
            <a:chOff x="1047519" y="1721384"/>
            <a:chExt cx="1707616" cy="1707616"/>
          </a:xfrm>
        </p:grpSpPr>
        <p:sp>
          <p:nvSpPr>
            <p:cNvPr id="23" name="Oval 2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Pie 23"/>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5" name="Oval 2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26" name="Group 25"/>
          <p:cNvGrpSpPr/>
          <p:nvPr/>
        </p:nvGrpSpPr>
        <p:grpSpPr>
          <a:xfrm flipH="1">
            <a:off x="6537960" y="2123975"/>
            <a:ext cx="737725" cy="2400649"/>
            <a:chOff x="3191581" y="1736196"/>
            <a:chExt cx="737725" cy="2400649"/>
          </a:xfrm>
        </p:grpSpPr>
        <p:grpSp>
          <p:nvGrpSpPr>
            <p:cNvPr id="27" name="Group 26"/>
            <p:cNvGrpSpPr/>
            <p:nvPr/>
          </p:nvGrpSpPr>
          <p:grpSpPr>
            <a:xfrm>
              <a:off x="3382080" y="1832353"/>
              <a:ext cx="547226" cy="2304492"/>
              <a:chOff x="3382080" y="1832353"/>
              <a:chExt cx="547226" cy="2304492"/>
            </a:xfrm>
          </p:grpSpPr>
          <p:cxnSp>
            <p:nvCxnSpPr>
              <p:cNvPr id="29" name="Straight Connector 28"/>
              <p:cNvCxnSpPr/>
              <p:nvPr/>
            </p:nvCxnSpPr>
            <p:spPr>
              <a:xfrm>
                <a:off x="3566187" y="1832353"/>
                <a:ext cx="363119" cy="230449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382080" y="1832353"/>
                <a:ext cx="181466"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8" name="Oval 2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6" name="Group 35"/>
          <p:cNvGrpSpPr/>
          <p:nvPr/>
        </p:nvGrpSpPr>
        <p:grpSpPr>
          <a:xfrm flipH="1">
            <a:off x="3800724" y="3059857"/>
            <a:ext cx="1301638" cy="1222044"/>
            <a:chOff x="2080443" y="1736196"/>
            <a:chExt cx="1301638" cy="1222044"/>
          </a:xfrm>
        </p:grpSpPr>
        <p:grpSp>
          <p:nvGrpSpPr>
            <p:cNvPr id="37" name="Group 36"/>
            <p:cNvGrpSpPr/>
            <p:nvPr/>
          </p:nvGrpSpPr>
          <p:grpSpPr>
            <a:xfrm>
              <a:off x="2080443" y="1831446"/>
              <a:ext cx="1124218" cy="1126794"/>
              <a:chOff x="2080443" y="1831446"/>
              <a:chExt cx="1124218" cy="1126794"/>
            </a:xfrm>
          </p:grpSpPr>
          <p:cxnSp>
            <p:nvCxnSpPr>
              <p:cNvPr id="39" name="Straight Connector 38"/>
              <p:cNvCxnSpPr/>
              <p:nvPr/>
            </p:nvCxnSpPr>
            <p:spPr>
              <a:xfrm flipH="1">
                <a:off x="2080443" y="1832353"/>
                <a:ext cx="565453" cy="1125887"/>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2645896" y="1831446"/>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4" name="TextBox 43"/>
          <p:cNvSpPr txBox="1"/>
          <p:nvPr/>
        </p:nvSpPr>
        <p:spPr>
          <a:xfrm>
            <a:off x="8585200" y="2314475"/>
            <a:ext cx="3618496" cy="307777"/>
          </a:xfrm>
          <a:prstGeom prst="rect">
            <a:avLst/>
          </a:prstGeom>
          <a:solidFill>
            <a:schemeClr val="accent1"/>
          </a:solidFill>
        </p:spPr>
        <p:txBody>
          <a:bodyPr wrap="square" rtlCol="0">
            <a:spAutoFit/>
          </a:bodyPr>
          <a:lstStyle/>
          <a:p>
            <a:r>
              <a:rPr lang="id-ID" sz="1400" b="1" dirty="0">
                <a:solidFill>
                  <a:schemeClr val="bg1"/>
                </a:solidFill>
                <a:latin typeface="Neris" panose="00000800000000000000" pitchFamily="50" charset="0"/>
              </a:rPr>
              <a:t>Lorem ipsum dolor</a:t>
            </a:r>
          </a:p>
        </p:txBody>
      </p:sp>
      <p:sp>
        <p:nvSpPr>
          <p:cNvPr id="45" name="TextBox 44"/>
          <p:cNvSpPr txBox="1"/>
          <p:nvPr/>
        </p:nvSpPr>
        <p:spPr>
          <a:xfrm>
            <a:off x="0" y="2314047"/>
            <a:ext cx="2973331"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46" name="TextBox 45"/>
          <p:cNvSpPr txBox="1"/>
          <p:nvPr/>
        </p:nvSpPr>
        <p:spPr>
          <a:xfrm>
            <a:off x="8526515" y="2810373"/>
            <a:ext cx="2942044"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a:t>
            </a:r>
          </a:p>
        </p:txBody>
      </p:sp>
      <p:sp>
        <p:nvSpPr>
          <p:cNvPr id="47" name="Freeform 8"/>
          <p:cNvSpPr>
            <a:spLocks noEditPoints="1"/>
          </p:cNvSpPr>
          <p:nvPr/>
        </p:nvSpPr>
        <p:spPr bwMode="auto">
          <a:xfrm>
            <a:off x="8582269" y="3726248"/>
            <a:ext cx="389202" cy="1101697"/>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1"/>
          <p:cNvSpPr>
            <a:spLocks noEditPoints="1"/>
          </p:cNvSpPr>
          <p:nvPr/>
        </p:nvSpPr>
        <p:spPr bwMode="auto">
          <a:xfrm>
            <a:off x="11173733" y="3724911"/>
            <a:ext cx="469533" cy="1103034"/>
          </a:xfrm>
          <a:custGeom>
            <a:avLst/>
            <a:gdLst>
              <a:gd name="T0" fmla="*/ 4537 w 6806"/>
              <a:gd name="T1" fmla="*/ 1632 h 15984"/>
              <a:gd name="T2" fmla="*/ 4445 w 6806"/>
              <a:gd name="T3" fmla="*/ 1932 h 15984"/>
              <a:gd name="T4" fmla="*/ 4287 w 6806"/>
              <a:gd name="T5" fmla="*/ 2201 h 15984"/>
              <a:gd name="T6" fmla="*/ 4071 w 6806"/>
              <a:gd name="T7" fmla="*/ 2429 h 15984"/>
              <a:gd name="T8" fmla="*/ 3827 w 6806"/>
              <a:gd name="T9" fmla="*/ 2582 h 15984"/>
              <a:gd name="T10" fmla="*/ 3557 w 6806"/>
              <a:gd name="T11" fmla="*/ 2658 h 15984"/>
              <a:gd name="T12" fmla="*/ 3263 w 6806"/>
              <a:gd name="T13" fmla="*/ 2658 h 15984"/>
              <a:gd name="T14" fmla="*/ 2988 w 6806"/>
              <a:gd name="T15" fmla="*/ 2582 h 15984"/>
              <a:gd name="T16" fmla="*/ 2742 w 6806"/>
              <a:gd name="T17" fmla="*/ 2429 h 15984"/>
              <a:gd name="T18" fmla="*/ 2526 w 6806"/>
              <a:gd name="T19" fmla="*/ 2201 h 15984"/>
              <a:gd name="T20" fmla="*/ 2367 w 6806"/>
              <a:gd name="T21" fmla="*/ 1932 h 15984"/>
              <a:gd name="T22" fmla="*/ 2275 w 6806"/>
              <a:gd name="T23" fmla="*/ 1632 h 15984"/>
              <a:gd name="T24" fmla="*/ 2248 w 6806"/>
              <a:gd name="T25" fmla="*/ 1302 h 15984"/>
              <a:gd name="T26" fmla="*/ 2288 w 6806"/>
              <a:gd name="T27" fmla="*/ 975 h 15984"/>
              <a:gd name="T28" fmla="*/ 2394 w 6806"/>
              <a:gd name="T29" fmla="*/ 680 h 15984"/>
              <a:gd name="T30" fmla="*/ 2566 w 6806"/>
              <a:gd name="T31" fmla="*/ 417 h 15984"/>
              <a:gd name="T32" fmla="*/ 2790 w 6806"/>
              <a:gd name="T33" fmla="*/ 203 h 15984"/>
              <a:gd name="T34" fmla="*/ 3041 w 6806"/>
              <a:gd name="T35" fmla="*/ 65 h 15984"/>
              <a:gd name="T36" fmla="*/ 3321 w 6806"/>
              <a:gd name="T37" fmla="*/ 3 h 15984"/>
              <a:gd name="T38" fmla="*/ 3613 w 6806"/>
              <a:gd name="T39" fmla="*/ 19 h 15984"/>
              <a:gd name="T40" fmla="*/ 3878 w 6806"/>
              <a:gd name="T41" fmla="*/ 112 h 15984"/>
              <a:gd name="T42" fmla="*/ 4116 w 6806"/>
              <a:gd name="T43" fmla="*/ 280 h 15984"/>
              <a:gd name="T44" fmla="*/ 4324 w 6806"/>
              <a:gd name="T45" fmla="*/ 519 h 15984"/>
              <a:gd name="T46" fmla="*/ 4469 w 6806"/>
              <a:gd name="T47" fmla="*/ 794 h 15984"/>
              <a:gd name="T48" fmla="*/ 4548 w 6806"/>
              <a:gd name="T49" fmla="*/ 1101 h 15984"/>
              <a:gd name="T50" fmla="*/ 4910 w 6806"/>
              <a:gd name="T51" fmla="*/ 15318 h 15984"/>
              <a:gd name="T52" fmla="*/ 4844 w 6806"/>
              <a:gd name="T53" fmla="*/ 15670 h 15984"/>
              <a:gd name="T54" fmla="*/ 4648 w 6806"/>
              <a:gd name="T55" fmla="*/ 15891 h 15984"/>
              <a:gd name="T56" fmla="*/ 4321 w 6806"/>
              <a:gd name="T57" fmla="*/ 15982 h 15984"/>
              <a:gd name="T58" fmla="*/ 3952 w 6806"/>
              <a:gd name="T59" fmla="*/ 15943 h 15984"/>
              <a:gd name="T60" fmla="*/ 3710 w 6806"/>
              <a:gd name="T61" fmla="*/ 15774 h 15984"/>
              <a:gd name="T62" fmla="*/ 3594 w 6806"/>
              <a:gd name="T63" fmla="*/ 15474 h 15984"/>
              <a:gd name="T64" fmla="*/ 3243 w 6806"/>
              <a:gd name="T65" fmla="*/ 15437 h 15984"/>
              <a:gd name="T66" fmla="*/ 3140 w 6806"/>
              <a:gd name="T67" fmla="*/ 15750 h 15984"/>
              <a:gd name="T68" fmla="*/ 2905 w 6806"/>
              <a:gd name="T69" fmla="*/ 15932 h 15984"/>
              <a:gd name="T70" fmla="*/ 2543 w 6806"/>
              <a:gd name="T71" fmla="*/ 15984 h 15984"/>
              <a:gd name="T72" fmla="*/ 2214 w 6806"/>
              <a:gd name="T73" fmla="*/ 15906 h 15984"/>
              <a:gd name="T74" fmla="*/ 2011 w 6806"/>
              <a:gd name="T75" fmla="*/ 15698 h 15984"/>
              <a:gd name="T76" fmla="*/ 1935 w 6806"/>
              <a:gd name="T77" fmla="*/ 15359 h 15984"/>
              <a:gd name="T78" fmla="*/ 1126 w 6806"/>
              <a:gd name="T79" fmla="*/ 7279 h 15984"/>
              <a:gd name="T80" fmla="*/ 975 w 6806"/>
              <a:gd name="T81" fmla="*/ 7525 h 15984"/>
              <a:gd name="T82" fmla="*/ 750 w 6806"/>
              <a:gd name="T83" fmla="*/ 7630 h 15984"/>
              <a:gd name="T84" fmla="*/ 444 w 6806"/>
              <a:gd name="T85" fmla="*/ 7645 h 15984"/>
              <a:gd name="T86" fmla="*/ 179 w 6806"/>
              <a:gd name="T87" fmla="*/ 7541 h 15984"/>
              <a:gd name="T88" fmla="*/ 30 w 6806"/>
              <a:gd name="T89" fmla="*/ 7347 h 15984"/>
              <a:gd name="T90" fmla="*/ 6 w 6806"/>
              <a:gd name="T91" fmla="*/ 7136 h 15984"/>
              <a:gd name="T92" fmla="*/ 786 w 6806"/>
              <a:gd name="T93" fmla="*/ 3535 h 15984"/>
              <a:gd name="T94" fmla="*/ 1157 w 6806"/>
              <a:gd name="T95" fmla="*/ 3034 h 15984"/>
              <a:gd name="T96" fmla="*/ 1788 w 6806"/>
              <a:gd name="T97" fmla="*/ 2807 h 15984"/>
              <a:gd name="T98" fmla="*/ 5247 w 6806"/>
              <a:gd name="T99" fmla="*/ 2845 h 15984"/>
              <a:gd name="T100" fmla="*/ 5790 w 6806"/>
              <a:gd name="T101" fmla="*/ 3156 h 15984"/>
              <a:gd name="T102" fmla="*/ 6103 w 6806"/>
              <a:gd name="T103" fmla="*/ 3739 h 15984"/>
              <a:gd name="T104" fmla="*/ 6805 w 6806"/>
              <a:gd name="T105" fmla="*/ 7165 h 15984"/>
              <a:gd name="T106" fmla="*/ 6765 w 6806"/>
              <a:gd name="T107" fmla="*/ 7390 h 15984"/>
              <a:gd name="T108" fmla="*/ 6615 w 6806"/>
              <a:gd name="T109" fmla="*/ 7578 h 15984"/>
              <a:gd name="T110" fmla="*/ 6309 w 6806"/>
              <a:gd name="T111" fmla="*/ 7646 h 15984"/>
              <a:gd name="T112" fmla="*/ 5988 w 6806"/>
              <a:gd name="T113" fmla="*/ 7617 h 15984"/>
              <a:gd name="T114" fmla="*/ 5774 w 6806"/>
              <a:gd name="T115" fmla="*/ 7484 h 15984"/>
              <a:gd name="T116" fmla="*/ 5041 w 6806"/>
              <a:gd name="T117" fmla="*/ 4216 h 15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06" h="15984">
                <a:moveTo>
                  <a:pt x="4565" y="1336"/>
                </a:moveTo>
                <a:lnTo>
                  <a:pt x="4565" y="1370"/>
                </a:lnTo>
                <a:lnTo>
                  <a:pt x="4564" y="1404"/>
                </a:lnTo>
                <a:lnTo>
                  <a:pt x="4562" y="1437"/>
                </a:lnTo>
                <a:lnTo>
                  <a:pt x="4560" y="1470"/>
                </a:lnTo>
                <a:lnTo>
                  <a:pt x="4556" y="1503"/>
                </a:lnTo>
                <a:lnTo>
                  <a:pt x="4552" y="1536"/>
                </a:lnTo>
                <a:lnTo>
                  <a:pt x="4548" y="1569"/>
                </a:lnTo>
                <a:lnTo>
                  <a:pt x="4543" y="1601"/>
                </a:lnTo>
                <a:lnTo>
                  <a:pt x="4537" y="1632"/>
                </a:lnTo>
                <a:lnTo>
                  <a:pt x="4531" y="1664"/>
                </a:lnTo>
                <a:lnTo>
                  <a:pt x="4524" y="1695"/>
                </a:lnTo>
                <a:lnTo>
                  <a:pt x="4517" y="1725"/>
                </a:lnTo>
                <a:lnTo>
                  <a:pt x="4508" y="1756"/>
                </a:lnTo>
                <a:lnTo>
                  <a:pt x="4499" y="1786"/>
                </a:lnTo>
                <a:lnTo>
                  <a:pt x="4490" y="1815"/>
                </a:lnTo>
                <a:lnTo>
                  <a:pt x="4479" y="1846"/>
                </a:lnTo>
                <a:lnTo>
                  <a:pt x="4469" y="1875"/>
                </a:lnTo>
                <a:lnTo>
                  <a:pt x="4457" y="1904"/>
                </a:lnTo>
                <a:lnTo>
                  <a:pt x="4445" y="1932"/>
                </a:lnTo>
                <a:lnTo>
                  <a:pt x="4432" y="1960"/>
                </a:lnTo>
                <a:lnTo>
                  <a:pt x="4418" y="1988"/>
                </a:lnTo>
                <a:lnTo>
                  <a:pt x="4404" y="2016"/>
                </a:lnTo>
                <a:lnTo>
                  <a:pt x="4390" y="2043"/>
                </a:lnTo>
                <a:lnTo>
                  <a:pt x="4374" y="2070"/>
                </a:lnTo>
                <a:lnTo>
                  <a:pt x="4358" y="2097"/>
                </a:lnTo>
                <a:lnTo>
                  <a:pt x="4341" y="2124"/>
                </a:lnTo>
                <a:lnTo>
                  <a:pt x="4324" y="2150"/>
                </a:lnTo>
                <a:lnTo>
                  <a:pt x="4306" y="2176"/>
                </a:lnTo>
                <a:lnTo>
                  <a:pt x="4287" y="2201"/>
                </a:lnTo>
                <a:lnTo>
                  <a:pt x="4268" y="2227"/>
                </a:lnTo>
                <a:lnTo>
                  <a:pt x="4247" y="2251"/>
                </a:lnTo>
                <a:lnTo>
                  <a:pt x="4226" y="2276"/>
                </a:lnTo>
                <a:lnTo>
                  <a:pt x="4205" y="2300"/>
                </a:lnTo>
                <a:lnTo>
                  <a:pt x="4183" y="2323"/>
                </a:lnTo>
                <a:lnTo>
                  <a:pt x="4161" y="2345"/>
                </a:lnTo>
                <a:lnTo>
                  <a:pt x="4139" y="2367"/>
                </a:lnTo>
                <a:lnTo>
                  <a:pt x="4116" y="2388"/>
                </a:lnTo>
                <a:lnTo>
                  <a:pt x="4094" y="2409"/>
                </a:lnTo>
                <a:lnTo>
                  <a:pt x="4071" y="2429"/>
                </a:lnTo>
                <a:lnTo>
                  <a:pt x="4048" y="2447"/>
                </a:lnTo>
                <a:lnTo>
                  <a:pt x="4024" y="2465"/>
                </a:lnTo>
                <a:lnTo>
                  <a:pt x="4001" y="2483"/>
                </a:lnTo>
                <a:lnTo>
                  <a:pt x="3977" y="2499"/>
                </a:lnTo>
                <a:lnTo>
                  <a:pt x="3952" y="2515"/>
                </a:lnTo>
                <a:lnTo>
                  <a:pt x="3927" y="2530"/>
                </a:lnTo>
                <a:lnTo>
                  <a:pt x="3903" y="2544"/>
                </a:lnTo>
                <a:lnTo>
                  <a:pt x="3878" y="2557"/>
                </a:lnTo>
                <a:lnTo>
                  <a:pt x="3852" y="2570"/>
                </a:lnTo>
                <a:lnTo>
                  <a:pt x="3827" y="2582"/>
                </a:lnTo>
                <a:lnTo>
                  <a:pt x="3801" y="2593"/>
                </a:lnTo>
                <a:lnTo>
                  <a:pt x="3775" y="2603"/>
                </a:lnTo>
                <a:lnTo>
                  <a:pt x="3749" y="2613"/>
                </a:lnTo>
                <a:lnTo>
                  <a:pt x="3723" y="2621"/>
                </a:lnTo>
                <a:lnTo>
                  <a:pt x="3696" y="2630"/>
                </a:lnTo>
                <a:lnTo>
                  <a:pt x="3668" y="2637"/>
                </a:lnTo>
                <a:lnTo>
                  <a:pt x="3640" y="2643"/>
                </a:lnTo>
                <a:lnTo>
                  <a:pt x="3613" y="2649"/>
                </a:lnTo>
                <a:lnTo>
                  <a:pt x="3585" y="2654"/>
                </a:lnTo>
                <a:lnTo>
                  <a:pt x="3557" y="2658"/>
                </a:lnTo>
                <a:lnTo>
                  <a:pt x="3528" y="2662"/>
                </a:lnTo>
                <a:lnTo>
                  <a:pt x="3500" y="2664"/>
                </a:lnTo>
                <a:lnTo>
                  <a:pt x="3471" y="2666"/>
                </a:lnTo>
                <a:lnTo>
                  <a:pt x="3441" y="2668"/>
                </a:lnTo>
                <a:lnTo>
                  <a:pt x="3412" y="2668"/>
                </a:lnTo>
                <a:lnTo>
                  <a:pt x="3382" y="2668"/>
                </a:lnTo>
                <a:lnTo>
                  <a:pt x="3351" y="2666"/>
                </a:lnTo>
                <a:lnTo>
                  <a:pt x="3321" y="2664"/>
                </a:lnTo>
                <a:lnTo>
                  <a:pt x="3292" y="2662"/>
                </a:lnTo>
                <a:lnTo>
                  <a:pt x="3263" y="2658"/>
                </a:lnTo>
                <a:lnTo>
                  <a:pt x="3234" y="2654"/>
                </a:lnTo>
                <a:lnTo>
                  <a:pt x="3206" y="2649"/>
                </a:lnTo>
                <a:lnTo>
                  <a:pt x="3178" y="2643"/>
                </a:lnTo>
                <a:lnTo>
                  <a:pt x="3150" y="2637"/>
                </a:lnTo>
                <a:lnTo>
                  <a:pt x="3122" y="2630"/>
                </a:lnTo>
                <a:lnTo>
                  <a:pt x="3095" y="2621"/>
                </a:lnTo>
                <a:lnTo>
                  <a:pt x="3067" y="2613"/>
                </a:lnTo>
                <a:lnTo>
                  <a:pt x="3041" y="2603"/>
                </a:lnTo>
                <a:lnTo>
                  <a:pt x="3014" y="2593"/>
                </a:lnTo>
                <a:lnTo>
                  <a:pt x="2988" y="2582"/>
                </a:lnTo>
                <a:lnTo>
                  <a:pt x="2962" y="2570"/>
                </a:lnTo>
                <a:lnTo>
                  <a:pt x="2937" y="2557"/>
                </a:lnTo>
                <a:lnTo>
                  <a:pt x="2912" y="2544"/>
                </a:lnTo>
                <a:lnTo>
                  <a:pt x="2887" y="2530"/>
                </a:lnTo>
                <a:lnTo>
                  <a:pt x="2862" y="2515"/>
                </a:lnTo>
                <a:lnTo>
                  <a:pt x="2838" y="2499"/>
                </a:lnTo>
                <a:lnTo>
                  <a:pt x="2814" y="2483"/>
                </a:lnTo>
                <a:lnTo>
                  <a:pt x="2790" y="2465"/>
                </a:lnTo>
                <a:lnTo>
                  <a:pt x="2765" y="2447"/>
                </a:lnTo>
                <a:lnTo>
                  <a:pt x="2742" y="2429"/>
                </a:lnTo>
                <a:lnTo>
                  <a:pt x="2719" y="2409"/>
                </a:lnTo>
                <a:lnTo>
                  <a:pt x="2696" y="2388"/>
                </a:lnTo>
                <a:lnTo>
                  <a:pt x="2674" y="2367"/>
                </a:lnTo>
                <a:lnTo>
                  <a:pt x="2651" y="2345"/>
                </a:lnTo>
                <a:lnTo>
                  <a:pt x="2629" y="2323"/>
                </a:lnTo>
                <a:lnTo>
                  <a:pt x="2608" y="2300"/>
                </a:lnTo>
                <a:lnTo>
                  <a:pt x="2586" y="2276"/>
                </a:lnTo>
                <a:lnTo>
                  <a:pt x="2566" y="2251"/>
                </a:lnTo>
                <a:lnTo>
                  <a:pt x="2546" y="2227"/>
                </a:lnTo>
                <a:lnTo>
                  <a:pt x="2526" y="2201"/>
                </a:lnTo>
                <a:lnTo>
                  <a:pt x="2508" y="2176"/>
                </a:lnTo>
                <a:lnTo>
                  <a:pt x="2490" y="2150"/>
                </a:lnTo>
                <a:lnTo>
                  <a:pt x="2471" y="2124"/>
                </a:lnTo>
                <a:lnTo>
                  <a:pt x="2454" y="2097"/>
                </a:lnTo>
                <a:lnTo>
                  <a:pt x="2438" y="2070"/>
                </a:lnTo>
                <a:lnTo>
                  <a:pt x="2423" y="2043"/>
                </a:lnTo>
                <a:lnTo>
                  <a:pt x="2408" y="2016"/>
                </a:lnTo>
                <a:lnTo>
                  <a:pt x="2394" y="1988"/>
                </a:lnTo>
                <a:lnTo>
                  <a:pt x="2380" y="1960"/>
                </a:lnTo>
                <a:lnTo>
                  <a:pt x="2367" y="1932"/>
                </a:lnTo>
                <a:lnTo>
                  <a:pt x="2355" y="1904"/>
                </a:lnTo>
                <a:lnTo>
                  <a:pt x="2344" y="1875"/>
                </a:lnTo>
                <a:lnTo>
                  <a:pt x="2333" y="1846"/>
                </a:lnTo>
                <a:lnTo>
                  <a:pt x="2323" y="1815"/>
                </a:lnTo>
                <a:lnTo>
                  <a:pt x="2313" y="1786"/>
                </a:lnTo>
                <a:lnTo>
                  <a:pt x="2304" y="1756"/>
                </a:lnTo>
                <a:lnTo>
                  <a:pt x="2296" y="1725"/>
                </a:lnTo>
                <a:lnTo>
                  <a:pt x="2288" y="1695"/>
                </a:lnTo>
                <a:lnTo>
                  <a:pt x="2281" y="1664"/>
                </a:lnTo>
                <a:lnTo>
                  <a:pt x="2275" y="1632"/>
                </a:lnTo>
                <a:lnTo>
                  <a:pt x="2269" y="1601"/>
                </a:lnTo>
                <a:lnTo>
                  <a:pt x="2264" y="1569"/>
                </a:lnTo>
                <a:lnTo>
                  <a:pt x="2260" y="1536"/>
                </a:lnTo>
                <a:lnTo>
                  <a:pt x="2256" y="1503"/>
                </a:lnTo>
                <a:lnTo>
                  <a:pt x="2253" y="1470"/>
                </a:lnTo>
                <a:lnTo>
                  <a:pt x="2251" y="1437"/>
                </a:lnTo>
                <a:lnTo>
                  <a:pt x="2249" y="1404"/>
                </a:lnTo>
                <a:lnTo>
                  <a:pt x="2248" y="1370"/>
                </a:lnTo>
                <a:lnTo>
                  <a:pt x="2248" y="1336"/>
                </a:lnTo>
                <a:lnTo>
                  <a:pt x="2248" y="1302"/>
                </a:lnTo>
                <a:lnTo>
                  <a:pt x="2249" y="1268"/>
                </a:lnTo>
                <a:lnTo>
                  <a:pt x="2251" y="1233"/>
                </a:lnTo>
                <a:lnTo>
                  <a:pt x="2253" y="1200"/>
                </a:lnTo>
                <a:lnTo>
                  <a:pt x="2256" y="1167"/>
                </a:lnTo>
                <a:lnTo>
                  <a:pt x="2260" y="1134"/>
                </a:lnTo>
                <a:lnTo>
                  <a:pt x="2264" y="1101"/>
                </a:lnTo>
                <a:lnTo>
                  <a:pt x="2269" y="1069"/>
                </a:lnTo>
                <a:lnTo>
                  <a:pt x="2275" y="1038"/>
                </a:lnTo>
                <a:lnTo>
                  <a:pt x="2281" y="1006"/>
                </a:lnTo>
                <a:lnTo>
                  <a:pt x="2288" y="975"/>
                </a:lnTo>
                <a:lnTo>
                  <a:pt x="2296" y="943"/>
                </a:lnTo>
                <a:lnTo>
                  <a:pt x="2304" y="913"/>
                </a:lnTo>
                <a:lnTo>
                  <a:pt x="2313" y="883"/>
                </a:lnTo>
                <a:lnTo>
                  <a:pt x="2323" y="853"/>
                </a:lnTo>
                <a:lnTo>
                  <a:pt x="2333" y="823"/>
                </a:lnTo>
                <a:lnTo>
                  <a:pt x="2344" y="794"/>
                </a:lnTo>
                <a:lnTo>
                  <a:pt x="2355" y="765"/>
                </a:lnTo>
                <a:lnTo>
                  <a:pt x="2367" y="737"/>
                </a:lnTo>
                <a:lnTo>
                  <a:pt x="2380" y="708"/>
                </a:lnTo>
                <a:lnTo>
                  <a:pt x="2394" y="680"/>
                </a:lnTo>
                <a:lnTo>
                  <a:pt x="2408" y="652"/>
                </a:lnTo>
                <a:lnTo>
                  <a:pt x="2423" y="625"/>
                </a:lnTo>
                <a:lnTo>
                  <a:pt x="2438" y="598"/>
                </a:lnTo>
                <a:lnTo>
                  <a:pt x="2454" y="571"/>
                </a:lnTo>
                <a:lnTo>
                  <a:pt x="2471" y="545"/>
                </a:lnTo>
                <a:lnTo>
                  <a:pt x="2490" y="519"/>
                </a:lnTo>
                <a:lnTo>
                  <a:pt x="2508" y="493"/>
                </a:lnTo>
                <a:lnTo>
                  <a:pt x="2526" y="467"/>
                </a:lnTo>
                <a:lnTo>
                  <a:pt x="2546" y="442"/>
                </a:lnTo>
                <a:lnTo>
                  <a:pt x="2566" y="417"/>
                </a:lnTo>
                <a:lnTo>
                  <a:pt x="2586" y="392"/>
                </a:lnTo>
                <a:lnTo>
                  <a:pt x="2608" y="368"/>
                </a:lnTo>
                <a:lnTo>
                  <a:pt x="2629" y="345"/>
                </a:lnTo>
                <a:lnTo>
                  <a:pt x="2651" y="322"/>
                </a:lnTo>
                <a:lnTo>
                  <a:pt x="2674" y="301"/>
                </a:lnTo>
                <a:lnTo>
                  <a:pt x="2696" y="280"/>
                </a:lnTo>
                <a:lnTo>
                  <a:pt x="2719" y="259"/>
                </a:lnTo>
                <a:lnTo>
                  <a:pt x="2742" y="240"/>
                </a:lnTo>
                <a:lnTo>
                  <a:pt x="2765" y="221"/>
                </a:lnTo>
                <a:lnTo>
                  <a:pt x="2790" y="203"/>
                </a:lnTo>
                <a:lnTo>
                  <a:pt x="2814" y="186"/>
                </a:lnTo>
                <a:lnTo>
                  <a:pt x="2838" y="170"/>
                </a:lnTo>
                <a:lnTo>
                  <a:pt x="2862" y="154"/>
                </a:lnTo>
                <a:lnTo>
                  <a:pt x="2887" y="139"/>
                </a:lnTo>
                <a:lnTo>
                  <a:pt x="2912" y="125"/>
                </a:lnTo>
                <a:lnTo>
                  <a:pt x="2937" y="112"/>
                </a:lnTo>
                <a:lnTo>
                  <a:pt x="2962" y="98"/>
                </a:lnTo>
                <a:lnTo>
                  <a:pt x="2988" y="86"/>
                </a:lnTo>
                <a:lnTo>
                  <a:pt x="3014" y="75"/>
                </a:lnTo>
                <a:lnTo>
                  <a:pt x="3041" y="65"/>
                </a:lnTo>
                <a:lnTo>
                  <a:pt x="3067" y="55"/>
                </a:lnTo>
                <a:lnTo>
                  <a:pt x="3095" y="46"/>
                </a:lnTo>
                <a:lnTo>
                  <a:pt x="3122" y="38"/>
                </a:lnTo>
                <a:lnTo>
                  <a:pt x="3150" y="31"/>
                </a:lnTo>
                <a:lnTo>
                  <a:pt x="3178" y="24"/>
                </a:lnTo>
                <a:lnTo>
                  <a:pt x="3206" y="19"/>
                </a:lnTo>
                <a:lnTo>
                  <a:pt x="3234" y="14"/>
                </a:lnTo>
                <a:lnTo>
                  <a:pt x="3263" y="9"/>
                </a:lnTo>
                <a:lnTo>
                  <a:pt x="3292" y="6"/>
                </a:lnTo>
                <a:lnTo>
                  <a:pt x="3321" y="3"/>
                </a:lnTo>
                <a:lnTo>
                  <a:pt x="3351" y="1"/>
                </a:lnTo>
                <a:lnTo>
                  <a:pt x="3382" y="0"/>
                </a:lnTo>
                <a:lnTo>
                  <a:pt x="3412" y="0"/>
                </a:lnTo>
                <a:lnTo>
                  <a:pt x="3441" y="0"/>
                </a:lnTo>
                <a:lnTo>
                  <a:pt x="3471" y="1"/>
                </a:lnTo>
                <a:lnTo>
                  <a:pt x="3500" y="3"/>
                </a:lnTo>
                <a:lnTo>
                  <a:pt x="3528" y="6"/>
                </a:lnTo>
                <a:lnTo>
                  <a:pt x="3557" y="9"/>
                </a:lnTo>
                <a:lnTo>
                  <a:pt x="3585" y="14"/>
                </a:lnTo>
                <a:lnTo>
                  <a:pt x="3613" y="19"/>
                </a:lnTo>
                <a:lnTo>
                  <a:pt x="3640" y="24"/>
                </a:lnTo>
                <a:lnTo>
                  <a:pt x="3668" y="31"/>
                </a:lnTo>
                <a:lnTo>
                  <a:pt x="3696" y="38"/>
                </a:lnTo>
                <a:lnTo>
                  <a:pt x="3723" y="46"/>
                </a:lnTo>
                <a:lnTo>
                  <a:pt x="3749" y="55"/>
                </a:lnTo>
                <a:lnTo>
                  <a:pt x="3775" y="65"/>
                </a:lnTo>
                <a:lnTo>
                  <a:pt x="3801" y="75"/>
                </a:lnTo>
                <a:lnTo>
                  <a:pt x="3827" y="86"/>
                </a:lnTo>
                <a:lnTo>
                  <a:pt x="3852" y="98"/>
                </a:lnTo>
                <a:lnTo>
                  <a:pt x="3878" y="112"/>
                </a:lnTo>
                <a:lnTo>
                  <a:pt x="3903" y="125"/>
                </a:lnTo>
                <a:lnTo>
                  <a:pt x="3927" y="139"/>
                </a:lnTo>
                <a:lnTo>
                  <a:pt x="3952" y="154"/>
                </a:lnTo>
                <a:lnTo>
                  <a:pt x="3977" y="170"/>
                </a:lnTo>
                <a:lnTo>
                  <a:pt x="4001" y="186"/>
                </a:lnTo>
                <a:lnTo>
                  <a:pt x="4024" y="203"/>
                </a:lnTo>
                <a:lnTo>
                  <a:pt x="4048" y="221"/>
                </a:lnTo>
                <a:lnTo>
                  <a:pt x="4071" y="240"/>
                </a:lnTo>
                <a:lnTo>
                  <a:pt x="4094" y="259"/>
                </a:lnTo>
                <a:lnTo>
                  <a:pt x="4116" y="280"/>
                </a:lnTo>
                <a:lnTo>
                  <a:pt x="4139" y="301"/>
                </a:lnTo>
                <a:lnTo>
                  <a:pt x="4161" y="322"/>
                </a:lnTo>
                <a:lnTo>
                  <a:pt x="4183" y="345"/>
                </a:lnTo>
                <a:lnTo>
                  <a:pt x="4205" y="368"/>
                </a:lnTo>
                <a:lnTo>
                  <a:pt x="4226" y="392"/>
                </a:lnTo>
                <a:lnTo>
                  <a:pt x="4247" y="417"/>
                </a:lnTo>
                <a:lnTo>
                  <a:pt x="4268" y="442"/>
                </a:lnTo>
                <a:lnTo>
                  <a:pt x="4287" y="467"/>
                </a:lnTo>
                <a:lnTo>
                  <a:pt x="4306" y="493"/>
                </a:lnTo>
                <a:lnTo>
                  <a:pt x="4324" y="519"/>
                </a:lnTo>
                <a:lnTo>
                  <a:pt x="4341" y="545"/>
                </a:lnTo>
                <a:lnTo>
                  <a:pt x="4358" y="571"/>
                </a:lnTo>
                <a:lnTo>
                  <a:pt x="4374" y="598"/>
                </a:lnTo>
                <a:lnTo>
                  <a:pt x="4390" y="625"/>
                </a:lnTo>
                <a:lnTo>
                  <a:pt x="4404" y="652"/>
                </a:lnTo>
                <a:lnTo>
                  <a:pt x="4418" y="680"/>
                </a:lnTo>
                <a:lnTo>
                  <a:pt x="4432" y="708"/>
                </a:lnTo>
                <a:lnTo>
                  <a:pt x="4445" y="737"/>
                </a:lnTo>
                <a:lnTo>
                  <a:pt x="4457" y="765"/>
                </a:lnTo>
                <a:lnTo>
                  <a:pt x="4469" y="794"/>
                </a:lnTo>
                <a:lnTo>
                  <a:pt x="4479" y="823"/>
                </a:lnTo>
                <a:lnTo>
                  <a:pt x="4490" y="853"/>
                </a:lnTo>
                <a:lnTo>
                  <a:pt x="4499" y="883"/>
                </a:lnTo>
                <a:lnTo>
                  <a:pt x="4508" y="913"/>
                </a:lnTo>
                <a:lnTo>
                  <a:pt x="4517" y="943"/>
                </a:lnTo>
                <a:lnTo>
                  <a:pt x="4524" y="975"/>
                </a:lnTo>
                <a:lnTo>
                  <a:pt x="4531" y="1006"/>
                </a:lnTo>
                <a:lnTo>
                  <a:pt x="4537" y="1038"/>
                </a:lnTo>
                <a:lnTo>
                  <a:pt x="4543" y="1069"/>
                </a:lnTo>
                <a:lnTo>
                  <a:pt x="4548" y="1101"/>
                </a:lnTo>
                <a:lnTo>
                  <a:pt x="4552" y="1134"/>
                </a:lnTo>
                <a:lnTo>
                  <a:pt x="4556" y="1167"/>
                </a:lnTo>
                <a:lnTo>
                  <a:pt x="4560" y="1200"/>
                </a:lnTo>
                <a:lnTo>
                  <a:pt x="4562" y="1233"/>
                </a:lnTo>
                <a:lnTo>
                  <a:pt x="4564" y="1268"/>
                </a:lnTo>
                <a:lnTo>
                  <a:pt x="4565" y="1302"/>
                </a:lnTo>
                <a:lnTo>
                  <a:pt x="4565" y="1336"/>
                </a:lnTo>
                <a:close/>
                <a:moveTo>
                  <a:pt x="6243" y="10690"/>
                </a:moveTo>
                <a:lnTo>
                  <a:pt x="4910" y="10690"/>
                </a:lnTo>
                <a:lnTo>
                  <a:pt x="4910" y="15318"/>
                </a:lnTo>
                <a:lnTo>
                  <a:pt x="4910" y="15359"/>
                </a:lnTo>
                <a:lnTo>
                  <a:pt x="4908" y="15399"/>
                </a:lnTo>
                <a:lnTo>
                  <a:pt x="4904" y="15437"/>
                </a:lnTo>
                <a:lnTo>
                  <a:pt x="4900" y="15474"/>
                </a:lnTo>
                <a:lnTo>
                  <a:pt x="4894" y="15510"/>
                </a:lnTo>
                <a:lnTo>
                  <a:pt x="4887" y="15544"/>
                </a:lnTo>
                <a:lnTo>
                  <a:pt x="4878" y="15577"/>
                </a:lnTo>
                <a:lnTo>
                  <a:pt x="4868" y="15610"/>
                </a:lnTo>
                <a:lnTo>
                  <a:pt x="4857" y="15641"/>
                </a:lnTo>
                <a:lnTo>
                  <a:pt x="4844" y="15670"/>
                </a:lnTo>
                <a:lnTo>
                  <a:pt x="4830" y="15698"/>
                </a:lnTo>
                <a:lnTo>
                  <a:pt x="4815" y="15724"/>
                </a:lnTo>
                <a:lnTo>
                  <a:pt x="4799" y="15750"/>
                </a:lnTo>
                <a:lnTo>
                  <a:pt x="4781" y="15774"/>
                </a:lnTo>
                <a:lnTo>
                  <a:pt x="4762" y="15796"/>
                </a:lnTo>
                <a:lnTo>
                  <a:pt x="4742" y="15818"/>
                </a:lnTo>
                <a:lnTo>
                  <a:pt x="4720" y="15838"/>
                </a:lnTo>
                <a:lnTo>
                  <a:pt x="4698" y="15856"/>
                </a:lnTo>
                <a:lnTo>
                  <a:pt x="4674" y="15874"/>
                </a:lnTo>
                <a:lnTo>
                  <a:pt x="4648" y="15891"/>
                </a:lnTo>
                <a:lnTo>
                  <a:pt x="4621" y="15906"/>
                </a:lnTo>
                <a:lnTo>
                  <a:pt x="4593" y="15920"/>
                </a:lnTo>
                <a:lnTo>
                  <a:pt x="4564" y="15932"/>
                </a:lnTo>
                <a:lnTo>
                  <a:pt x="4532" y="15943"/>
                </a:lnTo>
                <a:lnTo>
                  <a:pt x="4500" y="15952"/>
                </a:lnTo>
                <a:lnTo>
                  <a:pt x="4467" y="15961"/>
                </a:lnTo>
                <a:lnTo>
                  <a:pt x="4433" y="15968"/>
                </a:lnTo>
                <a:lnTo>
                  <a:pt x="4397" y="15974"/>
                </a:lnTo>
                <a:lnTo>
                  <a:pt x="4360" y="15978"/>
                </a:lnTo>
                <a:lnTo>
                  <a:pt x="4321" y="15982"/>
                </a:lnTo>
                <a:lnTo>
                  <a:pt x="4282" y="15984"/>
                </a:lnTo>
                <a:lnTo>
                  <a:pt x="4240" y="15984"/>
                </a:lnTo>
                <a:lnTo>
                  <a:pt x="4199" y="15984"/>
                </a:lnTo>
                <a:lnTo>
                  <a:pt x="4160" y="15982"/>
                </a:lnTo>
                <a:lnTo>
                  <a:pt x="4123" y="15978"/>
                </a:lnTo>
                <a:lnTo>
                  <a:pt x="4086" y="15974"/>
                </a:lnTo>
                <a:lnTo>
                  <a:pt x="4051" y="15968"/>
                </a:lnTo>
                <a:lnTo>
                  <a:pt x="4017" y="15961"/>
                </a:lnTo>
                <a:lnTo>
                  <a:pt x="3984" y="15952"/>
                </a:lnTo>
                <a:lnTo>
                  <a:pt x="3952" y="15943"/>
                </a:lnTo>
                <a:lnTo>
                  <a:pt x="3922" y="15932"/>
                </a:lnTo>
                <a:lnTo>
                  <a:pt x="3893" y="15920"/>
                </a:lnTo>
                <a:lnTo>
                  <a:pt x="3866" y="15906"/>
                </a:lnTo>
                <a:lnTo>
                  <a:pt x="3840" y="15891"/>
                </a:lnTo>
                <a:lnTo>
                  <a:pt x="3815" y="15874"/>
                </a:lnTo>
                <a:lnTo>
                  <a:pt x="3791" y="15856"/>
                </a:lnTo>
                <a:lnTo>
                  <a:pt x="3769" y="15838"/>
                </a:lnTo>
                <a:lnTo>
                  <a:pt x="3748" y="15818"/>
                </a:lnTo>
                <a:lnTo>
                  <a:pt x="3728" y="15796"/>
                </a:lnTo>
                <a:lnTo>
                  <a:pt x="3710" y="15774"/>
                </a:lnTo>
                <a:lnTo>
                  <a:pt x="3692" y="15750"/>
                </a:lnTo>
                <a:lnTo>
                  <a:pt x="3677" y="15724"/>
                </a:lnTo>
                <a:lnTo>
                  <a:pt x="3661" y="15698"/>
                </a:lnTo>
                <a:lnTo>
                  <a:pt x="3647" y="15670"/>
                </a:lnTo>
                <a:lnTo>
                  <a:pt x="3635" y="15641"/>
                </a:lnTo>
                <a:lnTo>
                  <a:pt x="3625" y="15610"/>
                </a:lnTo>
                <a:lnTo>
                  <a:pt x="3615" y="15577"/>
                </a:lnTo>
                <a:lnTo>
                  <a:pt x="3607" y="15544"/>
                </a:lnTo>
                <a:lnTo>
                  <a:pt x="3600" y="15510"/>
                </a:lnTo>
                <a:lnTo>
                  <a:pt x="3594" y="15474"/>
                </a:lnTo>
                <a:lnTo>
                  <a:pt x="3590" y="15437"/>
                </a:lnTo>
                <a:lnTo>
                  <a:pt x="3586" y="15399"/>
                </a:lnTo>
                <a:lnTo>
                  <a:pt x="3585" y="15359"/>
                </a:lnTo>
                <a:lnTo>
                  <a:pt x="3584" y="15318"/>
                </a:lnTo>
                <a:lnTo>
                  <a:pt x="3584" y="10690"/>
                </a:lnTo>
                <a:lnTo>
                  <a:pt x="3249" y="10690"/>
                </a:lnTo>
                <a:lnTo>
                  <a:pt x="3249" y="15318"/>
                </a:lnTo>
                <a:lnTo>
                  <a:pt x="3248" y="15359"/>
                </a:lnTo>
                <a:lnTo>
                  <a:pt x="3246" y="15399"/>
                </a:lnTo>
                <a:lnTo>
                  <a:pt x="3243" y="15437"/>
                </a:lnTo>
                <a:lnTo>
                  <a:pt x="3239" y="15474"/>
                </a:lnTo>
                <a:lnTo>
                  <a:pt x="3233" y="15510"/>
                </a:lnTo>
                <a:lnTo>
                  <a:pt x="3226" y="15544"/>
                </a:lnTo>
                <a:lnTo>
                  <a:pt x="3217" y="15577"/>
                </a:lnTo>
                <a:lnTo>
                  <a:pt x="3208" y="15610"/>
                </a:lnTo>
                <a:lnTo>
                  <a:pt x="3197" y="15641"/>
                </a:lnTo>
                <a:lnTo>
                  <a:pt x="3184" y="15670"/>
                </a:lnTo>
                <a:lnTo>
                  <a:pt x="3171" y="15698"/>
                </a:lnTo>
                <a:lnTo>
                  <a:pt x="3156" y="15724"/>
                </a:lnTo>
                <a:lnTo>
                  <a:pt x="3140" y="15750"/>
                </a:lnTo>
                <a:lnTo>
                  <a:pt x="3122" y="15774"/>
                </a:lnTo>
                <a:lnTo>
                  <a:pt x="3104" y="15796"/>
                </a:lnTo>
                <a:lnTo>
                  <a:pt x="3083" y="15818"/>
                </a:lnTo>
                <a:lnTo>
                  <a:pt x="3061" y="15838"/>
                </a:lnTo>
                <a:lnTo>
                  <a:pt x="3038" y="15856"/>
                </a:lnTo>
                <a:lnTo>
                  <a:pt x="3014" y="15874"/>
                </a:lnTo>
                <a:lnTo>
                  <a:pt x="2989" y="15891"/>
                </a:lnTo>
                <a:lnTo>
                  <a:pt x="2963" y="15906"/>
                </a:lnTo>
                <a:lnTo>
                  <a:pt x="2935" y="15920"/>
                </a:lnTo>
                <a:lnTo>
                  <a:pt x="2905" y="15932"/>
                </a:lnTo>
                <a:lnTo>
                  <a:pt x="2875" y="15943"/>
                </a:lnTo>
                <a:lnTo>
                  <a:pt x="2843" y="15952"/>
                </a:lnTo>
                <a:lnTo>
                  <a:pt x="2810" y="15961"/>
                </a:lnTo>
                <a:lnTo>
                  <a:pt x="2775" y="15968"/>
                </a:lnTo>
                <a:lnTo>
                  <a:pt x="2739" y="15974"/>
                </a:lnTo>
                <a:lnTo>
                  <a:pt x="2702" y="15978"/>
                </a:lnTo>
                <a:lnTo>
                  <a:pt x="2664" y="15982"/>
                </a:lnTo>
                <a:lnTo>
                  <a:pt x="2624" y="15984"/>
                </a:lnTo>
                <a:lnTo>
                  <a:pt x="2583" y="15984"/>
                </a:lnTo>
                <a:lnTo>
                  <a:pt x="2543" y="15984"/>
                </a:lnTo>
                <a:lnTo>
                  <a:pt x="2505" y="15982"/>
                </a:lnTo>
                <a:lnTo>
                  <a:pt x="2467" y="15978"/>
                </a:lnTo>
                <a:lnTo>
                  <a:pt x="2431" y="15974"/>
                </a:lnTo>
                <a:lnTo>
                  <a:pt x="2396" y="15968"/>
                </a:lnTo>
                <a:lnTo>
                  <a:pt x="2362" y="15961"/>
                </a:lnTo>
                <a:lnTo>
                  <a:pt x="2330" y="15952"/>
                </a:lnTo>
                <a:lnTo>
                  <a:pt x="2299" y="15943"/>
                </a:lnTo>
                <a:lnTo>
                  <a:pt x="2270" y="15932"/>
                </a:lnTo>
                <a:lnTo>
                  <a:pt x="2241" y="15920"/>
                </a:lnTo>
                <a:lnTo>
                  <a:pt x="2214" y="15906"/>
                </a:lnTo>
                <a:lnTo>
                  <a:pt x="2187" y="15891"/>
                </a:lnTo>
                <a:lnTo>
                  <a:pt x="2163" y="15874"/>
                </a:lnTo>
                <a:lnTo>
                  <a:pt x="2139" y="15856"/>
                </a:lnTo>
                <a:lnTo>
                  <a:pt x="2117" y="15838"/>
                </a:lnTo>
                <a:lnTo>
                  <a:pt x="2096" y="15818"/>
                </a:lnTo>
                <a:lnTo>
                  <a:pt x="2076" y="15796"/>
                </a:lnTo>
                <a:lnTo>
                  <a:pt x="2058" y="15774"/>
                </a:lnTo>
                <a:lnTo>
                  <a:pt x="2041" y="15750"/>
                </a:lnTo>
                <a:lnTo>
                  <a:pt x="2025" y="15724"/>
                </a:lnTo>
                <a:lnTo>
                  <a:pt x="2011" y="15698"/>
                </a:lnTo>
                <a:lnTo>
                  <a:pt x="1997" y="15670"/>
                </a:lnTo>
                <a:lnTo>
                  <a:pt x="1985" y="15641"/>
                </a:lnTo>
                <a:lnTo>
                  <a:pt x="1975" y="15610"/>
                </a:lnTo>
                <a:lnTo>
                  <a:pt x="1965" y="15577"/>
                </a:lnTo>
                <a:lnTo>
                  <a:pt x="1957" y="15544"/>
                </a:lnTo>
                <a:lnTo>
                  <a:pt x="1950" y="15510"/>
                </a:lnTo>
                <a:lnTo>
                  <a:pt x="1944" y="15474"/>
                </a:lnTo>
                <a:lnTo>
                  <a:pt x="1940" y="15437"/>
                </a:lnTo>
                <a:lnTo>
                  <a:pt x="1936" y="15399"/>
                </a:lnTo>
                <a:lnTo>
                  <a:pt x="1935" y="15359"/>
                </a:lnTo>
                <a:lnTo>
                  <a:pt x="1934" y="15318"/>
                </a:lnTo>
                <a:lnTo>
                  <a:pt x="1934" y="10690"/>
                </a:lnTo>
                <a:lnTo>
                  <a:pt x="559" y="10690"/>
                </a:lnTo>
                <a:lnTo>
                  <a:pt x="1924" y="4216"/>
                </a:lnTo>
                <a:lnTo>
                  <a:pt x="1797" y="4216"/>
                </a:lnTo>
                <a:lnTo>
                  <a:pt x="1168" y="7128"/>
                </a:lnTo>
                <a:lnTo>
                  <a:pt x="1158" y="7168"/>
                </a:lnTo>
                <a:lnTo>
                  <a:pt x="1148" y="7207"/>
                </a:lnTo>
                <a:lnTo>
                  <a:pt x="1138" y="7244"/>
                </a:lnTo>
                <a:lnTo>
                  <a:pt x="1126" y="7279"/>
                </a:lnTo>
                <a:lnTo>
                  <a:pt x="1114" y="7312"/>
                </a:lnTo>
                <a:lnTo>
                  <a:pt x="1102" y="7342"/>
                </a:lnTo>
                <a:lnTo>
                  <a:pt x="1088" y="7371"/>
                </a:lnTo>
                <a:lnTo>
                  <a:pt x="1074" y="7398"/>
                </a:lnTo>
                <a:lnTo>
                  <a:pt x="1060" y="7423"/>
                </a:lnTo>
                <a:lnTo>
                  <a:pt x="1044" y="7447"/>
                </a:lnTo>
                <a:lnTo>
                  <a:pt x="1028" y="7468"/>
                </a:lnTo>
                <a:lnTo>
                  <a:pt x="1011" y="7489"/>
                </a:lnTo>
                <a:lnTo>
                  <a:pt x="993" y="7507"/>
                </a:lnTo>
                <a:lnTo>
                  <a:pt x="975" y="7525"/>
                </a:lnTo>
                <a:lnTo>
                  <a:pt x="956" y="7541"/>
                </a:lnTo>
                <a:lnTo>
                  <a:pt x="936" y="7555"/>
                </a:lnTo>
                <a:lnTo>
                  <a:pt x="915" y="7569"/>
                </a:lnTo>
                <a:lnTo>
                  <a:pt x="894" y="7581"/>
                </a:lnTo>
                <a:lnTo>
                  <a:pt x="872" y="7592"/>
                </a:lnTo>
                <a:lnTo>
                  <a:pt x="849" y="7602"/>
                </a:lnTo>
                <a:lnTo>
                  <a:pt x="825" y="7610"/>
                </a:lnTo>
                <a:lnTo>
                  <a:pt x="801" y="7618"/>
                </a:lnTo>
                <a:lnTo>
                  <a:pt x="776" y="7624"/>
                </a:lnTo>
                <a:lnTo>
                  <a:pt x="750" y="7630"/>
                </a:lnTo>
                <a:lnTo>
                  <a:pt x="723" y="7635"/>
                </a:lnTo>
                <a:lnTo>
                  <a:pt x="694" y="7639"/>
                </a:lnTo>
                <a:lnTo>
                  <a:pt x="666" y="7642"/>
                </a:lnTo>
                <a:lnTo>
                  <a:pt x="636" y="7644"/>
                </a:lnTo>
                <a:lnTo>
                  <a:pt x="606" y="7646"/>
                </a:lnTo>
                <a:lnTo>
                  <a:pt x="575" y="7647"/>
                </a:lnTo>
                <a:lnTo>
                  <a:pt x="543" y="7648"/>
                </a:lnTo>
                <a:lnTo>
                  <a:pt x="510" y="7648"/>
                </a:lnTo>
                <a:lnTo>
                  <a:pt x="477" y="7647"/>
                </a:lnTo>
                <a:lnTo>
                  <a:pt x="444" y="7645"/>
                </a:lnTo>
                <a:lnTo>
                  <a:pt x="413" y="7641"/>
                </a:lnTo>
                <a:lnTo>
                  <a:pt x="381" y="7635"/>
                </a:lnTo>
                <a:lnTo>
                  <a:pt x="352" y="7628"/>
                </a:lnTo>
                <a:lnTo>
                  <a:pt x="324" y="7619"/>
                </a:lnTo>
                <a:lnTo>
                  <a:pt x="297" y="7609"/>
                </a:lnTo>
                <a:lnTo>
                  <a:pt x="271" y="7598"/>
                </a:lnTo>
                <a:lnTo>
                  <a:pt x="246" y="7585"/>
                </a:lnTo>
                <a:lnTo>
                  <a:pt x="223" y="7572"/>
                </a:lnTo>
                <a:lnTo>
                  <a:pt x="200" y="7556"/>
                </a:lnTo>
                <a:lnTo>
                  <a:pt x="179" y="7541"/>
                </a:lnTo>
                <a:lnTo>
                  <a:pt x="159" y="7524"/>
                </a:lnTo>
                <a:lnTo>
                  <a:pt x="140" y="7507"/>
                </a:lnTo>
                <a:lnTo>
                  <a:pt x="122" y="7489"/>
                </a:lnTo>
                <a:lnTo>
                  <a:pt x="105" y="7470"/>
                </a:lnTo>
                <a:lnTo>
                  <a:pt x="89" y="7451"/>
                </a:lnTo>
                <a:lnTo>
                  <a:pt x="75" y="7431"/>
                </a:lnTo>
                <a:lnTo>
                  <a:pt x="62" y="7411"/>
                </a:lnTo>
                <a:lnTo>
                  <a:pt x="50" y="7390"/>
                </a:lnTo>
                <a:lnTo>
                  <a:pt x="40" y="7369"/>
                </a:lnTo>
                <a:lnTo>
                  <a:pt x="30" y="7347"/>
                </a:lnTo>
                <a:lnTo>
                  <a:pt x="22" y="7326"/>
                </a:lnTo>
                <a:lnTo>
                  <a:pt x="15" y="7304"/>
                </a:lnTo>
                <a:lnTo>
                  <a:pt x="10" y="7283"/>
                </a:lnTo>
                <a:lnTo>
                  <a:pt x="5" y="7260"/>
                </a:lnTo>
                <a:lnTo>
                  <a:pt x="2" y="7239"/>
                </a:lnTo>
                <a:lnTo>
                  <a:pt x="0" y="7218"/>
                </a:lnTo>
                <a:lnTo>
                  <a:pt x="0" y="7197"/>
                </a:lnTo>
                <a:lnTo>
                  <a:pt x="1" y="7176"/>
                </a:lnTo>
                <a:lnTo>
                  <a:pt x="2" y="7156"/>
                </a:lnTo>
                <a:lnTo>
                  <a:pt x="6" y="7136"/>
                </a:lnTo>
                <a:lnTo>
                  <a:pt x="590" y="4216"/>
                </a:lnTo>
                <a:lnTo>
                  <a:pt x="608" y="4130"/>
                </a:lnTo>
                <a:lnTo>
                  <a:pt x="626" y="4046"/>
                </a:lnTo>
                <a:lnTo>
                  <a:pt x="646" y="3965"/>
                </a:lnTo>
                <a:lnTo>
                  <a:pt x="666" y="3888"/>
                </a:lnTo>
                <a:lnTo>
                  <a:pt x="687" y="3811"/>
                </a:lnTo>
                <a:lnTo>
                  <a:pt x="711" y="3739"/>
                </a:lnTo>
                <a:lnTo>
                  <a:pt x="735" y="3669"/>
                </a:lnTo>
                <a:lnTo>
                  <a:pt x="760" y="3601"/>
                </a:lnTo>
                <a:lnTo>
                  <a:pt x="786" y="3535"/>
                </a:lnTo>
                <a:lnTo>
                  <a:pt x="815" y="3473"/>
                </a:lnTo>
                <a:lnTo>
                  <a:pt x="845" y="3414"/>
                </a:lnTo>
                <a:lnTo>
                  <a:pt x="876" y="3357"/>
                </a:lnTo>
                <a:lnTo>
                  <a:pt x="910" y="3303"/>
                </a:lnTo>
                <a:lnTo>
                  <a:pt x="945" y="3251"/>
                </a:lnTo>
                <a:lnTo>
                  <a:pt x="983" y="3202"/>
                </a:lnTo>
                <a:lnTo>
                  <a:pt x="1024" y="3156"/>
                </a:lnTo>
                <a:lnTo>
                  <a:pt x="1066" y="3112"/>
                </a:lnTo>
                <a:lnTo>
                  <a:pt x="1110" y="3072"/>
                </a:lnTo>
                <a:lnTo>
                  <a:pt x="1157" y="3034"/>
                </a:lnTo>
                <a:lnTo>
                  <a:pt x="1207" y="2999"/>
                </a:lnTo>
                <a:lnTo>
                  <a:pt x="1259" y="2965"/>
                </a:lnTo>
                <a:lnTo>
                  <a:pt x="1315" y="2936"/>
                </a:lnTo>
                <a:lnTo>
                  <a:pt x="1373" y="2909"/>
                </a:lnTo>
                <a:lnTo>
                  <a:pt x="1434" y="2885"/>
                </a:lnTo>
                <a:lnTo>
                  <a:pt x="1498" y="2864"/>
                </a:lnTo>
                <a:lnTo>
                  <a:pt x="1565" y="2845"/>
                </a:lnTo>
                <a:lnTo>
                  <a:pt x="1637" y="2830"/>
                </a:lnTo>
                <a:lnTo>
                  <a:pt x="1711" y="2817"/>
                </a:lnTo>
                <a:lnTo>
                  <a:pt x="1788" y="2807"/>
                </a:lnTo>
                <a:lnTo>
                  <a:pt x="1869" y="2800"/>
                </a:lnTo>
                <a:lnTo>
                  <a:pt x="1955" y="2795"/>
                </a:lnTo>
                <a:lnTo>
                  <a:pt x="2044" y="2794"/>
                </a:lnTo>
                <a:lnTo>
                  <a:pt x="4768" y="2794"/>
                </a:lnTo>
                <a:lnTo>
                  <a:pt x="4858" y="2795"/>
                </a:lnTo>
                <a:lnTo>
                  <a:pt x="4943" y="2800"/>
                </a:lnTo>
                <a:lnTo>
                  <a:pt x="5024" y="2807"/>
                </a:lnTo>
                <a:lnTo>
                  <a:pt x="5102" y="2817"/>
                </a:lnTo>
                <a:lnTo>
                  <a:pt x="5177" y="2830"/>
                </a:lnTo>
                <a:lnTo>
                  <a:pt x="5247" y="2845"/>
                </a:lnTo>
                <a:lnTo>
                  <a:pt x="5315" y="2864"/>
                </a:lnTo>
                <a:lnTo>
                  <a:pt x="5379" y="2885"/>
                </a:lnTo>
                <a:lnTo>
                  <a:pt x="5440" y="2909"/>
                </a:lnTo>
                <a:lnTo>
                  <a:pt x="5499" y="2936"/>
                </a:lnTo>
                <a:lnTo>
                  <a:pt x="5554" y="2965"/>
                </a:lnTo>
                <a:lnTo>
                  <a:pt x="5606" y="2999"/>
                </a:lnTo>
                <a:lnTo>
                  <a:pt x="5655" y="3034"/>
                </a:lnTo>
                <a:lnTo>
                  <a:pt x="5702" y="3072"/>
                </a:lnTo>
                <a:lnTo>
                  <a:pt x="5748" y="3112"/>
                </a:lnTo>
                <a:lnTo>
                  <a:pt x="5790" y="3156"/>
                </a:lnTo>
                <a:lnTo>
                  <a:pt x="5830" y="3202"/>
                </a:lnTo>
                <a:lnTo>
                  <a:pt x="5867" y="3250"/>
                </a:lnTo>
                <a:lnTo>
                  <a:pt x="5903" y="3303"/>
                </a:lnTo>
                <a:lnTo>
                  <a:pt x="5936" y="3357"/>
                </a:lnTo>
                <a:lnTo>
                  <a:pt x="5968" y="3414"/>
                </a:lnTo>
                <a:lnTo>
                  <a:pt x="5998" y="3473"/>
                </a:lnTo>
                <a:lnTo>
                  <a:pt x="6026" y="3535"/>
                </a:lnTo>
                <a:lnTo>
                  <a:pt x="6054" y="3601"/>
                </a:lnTo>
                <a:lnTo>
                  <a:pt x="6079" y="3669"/>
                </a:lnTo>
                <a:lnTo>
                  <a:pt x="6103" y="3739"/>
                </a:lnTo>
                <a:lnTo>
                  <a:pt x="6125" y="3811"/>
                </a:lnTo>
                <a:lnTo>
                  <a:pt x="6146" y="3888"/>
                </a:lnTo>
                <a:lnTo>
                  <a:pt x="6167" y="3965"/>
                </a:lnTo>
                <a:lnTo>
                  <a:pt x="6186" y="4046"/>
                </a:lnTo>
                <a:lnTo>
                  <a:pt x="6204" y="4130"/>
                </a:lnTo>
                <a:lnTo>
                  <a:pt x="6222" y="4216"/>
                </a:lnTo>
                <a:lnTo>
                  <a:pt x="6798" y="7102"/>
                </a:lnTo>
                <a:lnTo>
                  <a:pt x="6801" y="7122"/>
                </a:lnTo>
                <a:lnTo>
                  <a:pt x="6804" y="7143"/>
                </a:lnTo>
                <a:lnTo>
                  <a:pt x="6805" y="7165"/>
                </a:lnTo>
                <a:lnTo>
                  <a:pt x="6806" y="7187"/>
                </a:lnTo>
                <a:lnTo>
                  <a:pt x="6806" y="7209"/>
                </a:lnTo>
                <a:lnTo>
                  <a:pt x="6804" y="7231"/>
                </a:lnTo>
                <a:lnTo>
                  <a:pt x="6802" y="7254"/>
                </a:lnTo>
                <a:lnTo>
                  <a:pt x="6798" y="7278"/>
                </a:lnTo>
                <a:lnTo>
                  <a:pt x="6794" y="7300"/>
                </a:lnTo>
                <a:lnTo>
                  <a:pt x="6788" y="7323"/>
                </a:lnTo>
                <a:lnTo>
                  <a:pt x="6782" y="7346"/>
                </a:lnTo>
                <a:lnTo>
                  <a:pt x="6774" y="7368"/>
                </a:lnTo>
                <a:lnTo>
                  <a:pt x="6765" y="7390"/>
                </a:lnTo>
                <a:lnTo>
                  <a:pt x="6755" y="7412"/>
                </a:lnTo>
                <a:lnTo>
                  <a:pt x="6745" y="7433"/>
                </a:lnTo>
                <a:lnTo>
                  <a:pt x="6732" y="7454"/>
                </a:lnTo>
                <a:lnTo>
                  <a:pt x="6719" y="7474"/>
                </a:lnTo>
                <a:lnTo>
                  <a:pt x="6705" y="7493"/>
                </a:lnTo>
                <a:lnTo>
                  <a:pt x="6689" y="7512"/>
                </a:lnTo>
                <a:lnTo>
                  <a:pt x="6673" y="7530"/>
                </a:lnTo>
                <a:lnTo>
                  <a:pt x="6655" y="7547"/>
                </a:lnTo>
                <a:lnTo>
                  <a:pt x="6636" y="7563"/>
                </a:lnTo>
                <a:lnTo>
                  <a:pt x="6615" y="7578"/>
                </a:lnTo>
                <a:lnTo>
                  <a:pt x="6593" y="7591"/>
                </a:lnTo>
                <a:lnTo>
                  <a:pt x="6570" y="7603"/>
                </a:lnTo>
                <a:lnTo>
                  <a:pt x="6547" y="7614"/>
                </a:lnTo>
                <a:lnTo>
                  <a:pt x="6521" y="7624"/>
                </a:lnTo>
                <a:lnTo>
                  <a:pt x="6495" y="7631"/>
                </a:lnTo>
                <a:lnTo>
                  <a:pt x="6467" y="7638"/>
                </a:lnTo>
                <a:lnTo>
                  <a:pt x="6438" y="7642"/>
                </a:lnTo>
                <a:lnTo>
                  <a:pt x="6408" y="7645"/>
                </a:lnTo>
                <a:lnTo>
                  <a:pt x="6376" y="7646"/>
                </a:lnTo>
                <a:lnTo>
                  <a:pt x="6309" y="7646"/>
                </a:lnTo>
                <a:lnTo>
                  <a:pt x="6245" y="7645"/>
                </a:lnTo>
                <a:lnTo>
                  <a:pt x="6214" y="7644"/>
                </a:lnTo>
                <a:lnTo>
                  <a:pt x="6184" y="7643"/>
                </a:lnTo>
                <a:lnTo>
                  <a:pt x="6154" y="7641"/>
                </a:lnTo>
                <a:lnTo>
                  <a:pt x="6125" y="7639"/>
                </a:lnTo>
                <a:lnTo>
                  <a:pt x="6096" y="7636"/>
                </a:lnTo>
                <a:lnTo>
                  <a:pt x="6069" y="7633"/>
                </a:lnTo>
                <a:lnTo>
                  <a:pt x="6040" y="7628"/>
                </a:lnTo>
                <a:lnTo>
                  <a:pt x="6014" y="7623"/>
                </a:lnTo>
                <a:lnTo>
                  <a:pt x="5988" y="7617"/>
                </a:lnTo>
                <a:lnTo>
                  <a:pt x="5963" y="7609"/>
                </a:lnTo>
                <a:lnTo>
                  <a:pt x="5939" y="7601"/>
                </a:lnTo>
                <a:lnTo>
                  <a:pt x="5915" y="7592"/>
                </a:lnTo>
                <a:lnTo>
                  <a:pt x="5893" y="7581"/>
                </a:lnTo>
                <a:lnTo>
                  <a:pt x="5871" y="7569"/>
                </a:lnTo>
                <a:lnTo>
                  <a:pt x="5850" y="7554"/>
                </a:lnTo>
                <a:lnTo>
                  <a:pt x="5830" y="7539"/>
                </a:lnTo>
                <a:lnTo>
                  <a:pt x="5810" y="7522"/>
                </a:lnTo>
                <a:lnTo>
                  <a:pt x="5792" y="7504"/>
                </a:lnTo>
                <a:lnTo>
                  <a:pt x="5774" y="7484"/>
                </a:lnTo>
                <a:lnTo>
                  <a:pt x="5758" y="7463"/>
                </a:lnTo>
                <a:lnTo>
                  <a:pt x="5741" y="7439"/>
                </a:lnTo>
                <a:lnTo>
                  <a:pt x="5726" y="7413"/>
                </a:lnTo>
                <a:lnTo>
                  <a:pt x="5712" y="7386"/>
                </a:lnTo>
                <a:lnTo>
                  <a:pt x="5699" y="7356"/>
                </a:lnTo>
                <a:lnTo>
                  <a:pt x="5687" y="7324"/>
                </a:lnTo>
                <a:lnTo>
                  <a:pt x="5676" y="7290"/>
                </a:lnTo>
                <a:lnTo>
                  <a:pt x="5667" y="7252"/>
                </a:lnTo>
                <a:lnTo>
                  <a:pt x="5658" y="7213"/>
                </a:lnTo>
                <a:lnTo>
                  <a:pt x="5041" y="4216"/>
                </a:lnTo>
                <a:lnTo>
                  <a:pt x="4910" y="4216"/>
                </a:lnTo>
                <a:lnTo>
                  <a:pt x="6243" y="1069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1" name="Group 30"/>
          <p:cNvGrpSpPr/>
          <p:nvPr/>
        </p:nvGrpSpPr>
        <p:grpSpPr>
          <a:xfrm>
            <a:off x="10082770" y="3804707"/>
            <a:ext cx="1004413" cy="1004413"/>
            <a:chOff x="10082770" y="3804707"/>
            <a:chExt cx="1004413" cy="1004413"/>
          </a:xfrm>
        </p:grpSpPr>
        <p:sp>
          <p:nvSpPr>
            <p:cNvPr id="50" name="Oval 49"/>
            <p:cNvSpPr/>
            <p:nvPr/>
          </p:nvSpPr>
          <p:spPr>
            <a:xfrm>
              <a:off x="10082770" y="3804707"/>
              <a:ext cx="1004413" cy="1004413"/>
            </a:xfrm>
            <a:prstGeom prst="ellipse">
              <a:avLst/>
            </a:prstGeom>
            <a:solidFill>
              <a:schemeClr val="accent1">
                <a:lumMod val="75000"/>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0161896" y="4096675"/>
              <a:ext cx="885329" cy="400110"/>
            </a:xfrm>
            <a:prstGeom prst="rect">
              <a:avLst/>
            </a:prstGeom>
            <a:noFill/>
          </p:spPr>
          <p:txBody>
            <a:bodyPr wrap="square" rtlCol="0">
              <a:spAutoFit/>
            </a:bodyPr>
            <a:lstStyle/>
            <a:p>
              <a:pPr algn="ctr"/>
              <a:r>
                <a:rPr lang="id-ID" sz="2000" b="1" dirty="0">
                  <a:solidFill>
                    <a:schemeClr val="bg1"/>
                  </a:solidFill>
                </a:rPr>
                <a:t>60%</a:t>
              </a:r>
            </a:p>
          </p:txBody>
        </p:sp>
      </p:grpSp>
      <p:grpSp>
        <p:nvGrpSpPr>
          <p:cNvPr id="4" name="Group 3"/>
          <p:cNvGrpSpPr/>
          <p:nvPr/>
        </p:nvGrpSpPr>
        <p:grpSpPr>
          <a:xfrm>
            <a:off x="9163141" y="3813139"/>
            <a:ext cx="1004413" cy="1004413"/>
            <a:chOff x="9163141" y="3813139"/>
            <a:chExt cx="1004413" cy="1004413"/>
          </a:xfrm>
        </p:grpSpPr>
        <p:sp>
          <p:nvSpPr>
            <p:cNvPr id="49" name="Oval 48"/>
            <p:cNvSpPr/>
            <p:nvPr/>
          </p:nvSpPr>
          <p:spPr>
            <a:xfrm>
              <a:off x="9163141" y="3813139"/>
              <a:ext cx="1004413" cy="1004413"/>
            </a:xfrm>
            <a:prstGeom prst="ellipse">
              <a:avLst/>
            </a:prstGeom>
            <a:solidFill>
              <a:schemeClr val="accent1">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261562" y="4096675"/>
              <a:ext cx="885329" cy="400110"/>
            </a:xfrm>
            <a:prstGeom prst="rect">
              <a:avLst/>
            </a:prstGeom>
            <a:noFill/>
          </p:spPr>
          <p:txBody>
            <a:bodyPr wrap="square" rtlCol="0">
              <a:spAutoFit/>
            </a:bodyPr>
            <a:lstStyle/>
            <a:p>
              <a:pPr algn="ctr"/>
              <a:r>
                <a:rPr lang="id-ID" sz="2000" b="1" dirty="0">
                  <a:solidFill>
                    <a:schemeClr val="bg1"/>
                  </a:solidFill>
                </a:rPr>
                <a:t>70%</a:t>
              </a:r>
            </a:p>
          </p:txBody>
        </p:sp>
      </p:grpSp>
      <p:sp>
        <p:nvSpPr>
          <p:cNvPr id="53" name="TextBox 52"/>
          <p:cNvSpPr txBox="1"/>
          <p:nvPr/>
        </p:nvSpPr>
        <p:spPr>
          <a:xfrm>
            <a:off x="556968" y="3515720"/>
            <a:ext cx="2610969" cy="1200329"/>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a:t>
            </a:r>
          </a:p>
        </p:txBody>
      </p:sp>
      <p:sp>
        <p:nvSpPr>
          <p:cNvPr id="54" name="TextBox 53"/>
          <p:cNvSpPr txBox="1"/>
          <p:nvPr/>
        </p:nvSpPr>
        <p:spPr>
          <a:xfrm>
            <a:off x="1566915" y="2893497"/>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55"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88%</a:t>
            </a:r>
            <a:endParaRPr lang="en-US" sz="4000" spc="-300" dirty="0">
              <a:solidFill>
                <a:schemeClr val="accent1"/>
              </a:solidFill>
            </a:endParaRPr>
          </a:p>
        </p:txBody>
      </p:sp>
    </p:spTree>
    <p:extLst>
      <p:ext uri="{BB962C8B-B14F-4D97-AF65-F5344CB8AC3E}">
        <p14:creationId xmlns:p14="http://schemas.microsoft.com/office/powerpoint/2010/main" val="32583748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par>
                                <p:cTn id="31" presetID="53" presetClass="entr" presetSubtype="16"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ppt_w</p:attrName>
                                        </p:attrNameLst>
                                      </p:cBhvr>
                                      <p:tavLst>
                                        <p:tav tm="0">
                                          <p:val>
                                            <p:fltVal val="0"/>
                                          </p:val>
                                        </p:tav>
                                        <p:tav tm="100000">
                                          <p:val>
                                            <p:strVal val="#ppt_w"/>
                                          </p:val>
                                        </p:tav>
                                      </p:tavLst>
                                    </p:anim>
                                    <p:anim calcmode="lin" valueType="num">
                                      <p:cBhvr>
                                        <p:cTn id="34" dur="500" fill="hold"/>
                                        <p:tgtEl>
                                          <p:spTgt spid="22"/>
                                        </p:tgtEl>
                                        <p:attrNameLst>
                                          <p:attrName>ppt_h</p:attrName>
                                        </p:attrNameLst>
                                      </p:cBhvr>
                                      <p:tavLst>
                                        <p:tav tm="0">
                                          <p:val>
                                            <p:fltVal val="0"/>
                                          </p:val>
                                        </p:tav>
                                        <p:tav tm="100000">
                                          <p:val>
                                            <p:strVal val="#ppt_h"/>
                                          </p:val>
                                        </p:tav>
                                      </p:tavLst>
                                    </p:anim>
                                    <p:animEffect transition="in" filter="fade">
                                      <p:cBhvr>
                                        <p:cTn id="35" dur="500"/>
                                        <p:tgtEl>
                                          <p:spTgt spid="2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fade">
                                      <p:cBhvr>
                                        <p:cTn id="39" dur="500"/>
                                        <p:tgtEl>
                                          <p:spTgt spid="4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500"/>
                                        <p:tgtEl>
                                          <p:spTgt spid="5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par>
                          <p:cTn id="56" fill="hold">
                            <p:stCondLst>
                              <p:cond delay="3500"/>
                            </p:stCondLst>
                            <p:childTnLst>
                              <p:par>
                                <p:cTn id="57" presetID="53" presetClass="entr" presetSubtype="16"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p:cTn id="59" dur="500" fill="hold"/>
                                        <p:tgtEl>
                                          <p:spTgt spid="4"/>
                                        </p:tgtEl>
                                        <p:attrNameLst>
                                          <p:attrName>ppt_w</p:attrName>
                                        </p:attrNameLst>
                                      </p:cBhvr>
                                      <p:tavLst>
                                        <p:tav tm="0">
                                          <p:val>
                                            <p:fltVal val="0"/>
                                          </p:val>
                                        </p:tav>
                                        <p:tav tm="100000">
                                          <p:val>
                                            <p:strVal val="#ppt_w"/>
                                          </p:val>
                                        </p:tav>
                                      </p:tavLst>
                                    </p:anim>
                                    <p:anim calcmode="lin" valueType="num">
                                      <p:cBhvr>
                                        <p:cTn id="60" dur="500" fill="hold"/>
                                        <p:tgtEl>
                                          <p:spTgt spid="4"/>
                                        </p:tgtEl>
                                        <p:attrNameLst>
                                          <p:attrName>ppt_h</p:attrName>
                                        </p:attrNameLst>
                                      </p:cBhvr>
                                      <p:tavLst>
                                        <p:tav tm="0">
                                          <p:val>
                                            <p:fltVal val="0"/>
                                          </p:val>
                                        </p:tav>
                                        <p:tav tm="100000">
                                          <p:val>
                                            <p:strVal val="#ppt_h"/>
                                          </p:val>
                                        </p:tav>
                                      </p:tavLst>
                                    </p:anim>
                                    <p:animEffect transition="in" filter="fade">
                                      <p:cBhvr>
                                        <p:cTn id="61" dur="500"/>
                                        <p:tgtEl>
                                          <p:spTgt spid="4"/>
                                        </p:tgtEl>
                                      </p:cBhvr>
                                    </p:animEffect>
                                  </p:childTnLst>
                                </p:cTn>
                              </p:par>
                              <p:par>
                                <p:cTn id="62" presetID="53" presetClass="entr" presetSubtype="16" fill="hold"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childTnLst>
                          </p:cTn>
                        </p:par>
                        <p:par>
                          <p:cTn id="67" fill="hold">
                            <p:stCondLst>
                              <p:cond delay="4000"/>
                            </p:stCondLst>
                            <p:childTnLst>
                              <p:par>
                                <p:cTn id="68" presetID="53" presetClass="entr" presetSubtype="16" fill="hold" grpId="0" nodeType="after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500" fill="hold"/>
                                        <p:tgtEl>
                                          <p:spTgt spid="47"/>
                                        </p:tgtEl>
                                        <p:attrNameLst>
                                          <p:attrName>ppt_w</p:attrName>
                                        </p:attrNameLst>
                                      </p:cBhvr>
                                      <p:tavLst>
                                        <p:tav tm="0">
                                          <p:val>
                                            <p:fltVal val="0"/>
                                          </p:val>
                                        </p:tav>
                                        <p:tav tm="100000">
                                          <p:val>
                                            <p:strVal val="#ppt_w"/>
                                          </p:val>
                                        </p:tav>
                                      </p:tavLst>
                                    </p:anim>
                                    <p:anim calcmode="lin" valueType="num">
                                      <p:cBhvr>
                                        <p:cTn id="71" dur="500" fill="hold"/>
                                        <p:tgtEl>
                                          <p:spTgt spid="47"/>
                                        </p:tgtEl>
                                        <p:attrNameLst>
                                          <p:attrName>ppt_h</p:attrName>
                                        </p:attrNameLst>
                                      </p:cBhvr>
                                      <p:tavLst>
                                        <p:tav tm="0">
                                          <p:val>
                                            <p:fltVal val="0"/>
                                          </p:val>
                                        </p:tav>
                                        <p:tav tm="100000">
                                          <p:val>
                                            <p:strVal val="#ppt_h"/>
                                          </p:val>
                                        </p:tav>
                                      </p:tavLst>
                                    </p:anim>
                                    <p:animEffect transition="in" filter="fade">
                                      <p:cBhvr>
                                        <p:cTn id="72" dur="500"/>
                                        <p:tgtEl>
                                          <p:spTgt spid="47"/>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 calcmode="lin" valueType="num">
                                      <p:cBhvr>
                                        <p:cTn id="75" dur="500" fill="hold"/>
                                        <p:tgtEl>
                                          <p:spTgt spid="48"/>
                                        </p:tgtEl>
                                        <p:attrNameLst>
                                          <p:attrName>ppt_w</p:attrName>
                                        </p:attrNameLst>
                                      </p:cBhvr>
                                      <p:tavLst>
                                        <p:tav tm="0">
                                          <p:val>
                                            <p:fltVal val="0"/>
                                          </p:val>
                                        </p:tav>
                                        <p:tav tm="100000">
                                          <p:val>
                                            <p:strVal val="#ppt_w"/>
                                          </p:val>
                                        </p:tav>
                                      </p:tavLst>
                                    </p:anim>
                                    <p:anim calcmode="lin" valueType="num">
                                      <p:cBhvr>
                                        <p:cTn id="76" dur="500" fill="hold"/>
                                        <p:tgtEl>
                                          <p:spTgt spid="48"/>
                                        </p:tgtEl>
                                        <p:attrNameLst>
                                          <p:attrName>ppt_h</p:attrName>
                                        </p:attrNameLst>
                                      </p:cBhvr>
                                      <p:tavLst>
                                        <p:tav tm="0">
                                          <p:val>
                                            <p:fltVal val="0"/>
                                          </p:val>
                                        </p:tav>
                                        <p:tav tm="100000">
                                          <p:val>
                                            <p:strVal val="#ppt_h"/>
                                          </p:val>
                                        </p:tav>
                                      </p:tavLst>
                                    </p:anim>
                                    <p:animEffect transition="in" filter="fade">
                                      <p:cBhvr>
                                        <p:cTn id="7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4" grpId="0" animBg="1"/>
      <p:bldP spid="45" grpId="0" animBg="1"/>
      <p:bldP spid="46" grpId="0"/>
      <p:bldP spid="47" grpId="0" animBg="1"/>
      <p:bldP spid="48" grpId="0" animBg="1"/>
      <p:bldP spid="53" grpId="0"/>
      <p:bldP spid="54" grpId="0"/>
      <p:bldP spid="5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Arround The World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4" name="Group 3"/>
          <p:cNvGrpSpPr/>
          <p:nvPr/>
        </p:nvGrpSpPr>
        <p:grpSpPr>
          <a:xfrm>
            <a:off x="3862024" y="1673249"/>
            <a:ext cx="7482416" cy="4139031"/>
            <a:chOff x="2465388" y="2157413"/>
            <a:chExt cx="2806699" cy="1552575"/>
          </a:xfrm>
          <a:solidFill>
            <a:schemeClr val="tx2"/>
          </a:solidFill>
          <a:effectLst/>
        </p:grpSpPr>
        <p:sp>
          <p:nvSpPr>
            <p:cNvPr id="5" name="Freeform 99"/>
            <p:cNvSpPr>
              <a:spLocks/>
            </p:cNvSpPr>
            <p:nvPr/>
          </p:nvSpPr>
          <p:spPr bwMode="auto">
            <a:xfrm>
              <a:off x="3322638" y="2157413"/>
              <a:ext cx="460375" cy="330200"/>
            </a:xfrm>
            <a:custGeom>
              <a:avLst/>
              <a:gdLst>
                <a:gd name="T0" fmla="*/ 186 w 290"/>
                <a:gd name="T1" fmla="*/ 4 h 208"/>
                <a:gd name="T2" fmla="*/ 149 w 290"/>
                <a:gd name="T3" fmla="*/ 9 h 208"/>
                <a:gd name="T4" fmla="*/ 100 w 290"/>
                <a:gd name="T5" fmla="*/ 13 h 208"/>
                <a:gd name="T6" fmla="*/ 68 w 290"/>
                <a:gd name="T7" fmla="*/ 13 h 208"/>
                <a:gd name="T8" fmla="*/ 59 w 290"/>
                <a:gd name="T9" fmla="*/ 18 h 208"/>
                <a:gd name="T10" fmla="*/ 45 w 290"/>
                <a:gd name="T11" fmla="*/ 22 h 208"/>
                <a:gd name="T12" fmla="*/ 27 w 290"/>
                <a:gd name="T13" fmla="*/ 27 h 208"/>
                <a:gd name="T14" fmla="*/ 36 w 290"/>
                <a:gd name="T15" fmla="*/ 31 h 208"/>
                <a:gd name="T16" fmla="*/ 32 w 290"/>
                <a:gd name="T17" fmla="*/ 40 h 208"/>
                <a:gd name="T18" fmla="*/ 13 w 290"/>
                <a:gd name="T19" fmla="*/ 45 h 208"/>
                <a:gd name="T20" fmla="*/ 0 w 290"/>
                <a:gd name="T21" fmla="*/ 50 h 208"/>
                <a:gd name="T22" fmla="*/ 18 w 290"/>
                <a:gd name="T23" fmla="*/ 59 h 208"/>
                <a:gd name="T24" fmla="*/ 18 w 290"/>
                <a:gd name="T25" fmla="*/ 72 h 208"/>
                <a:gd name="T26" fmla="*/ 41 w 290"/>
                <a:gd name="T27" fmla="*/ 77 h 208"/>
                <a:gd name="T28" fmla="*/ 77 w 290"/>
                <a:gd name="T29" fmla="*/ 95 h 208"/>
                <a:gd name="T30" fmla="*/ 95 w 290"/>
                <a:gd name="T31" fmla="*/ 122 h 208"/>
                <a:gd name="T32" fmla="*/ 95 w 290"/>
                <a:gd name="T33" fmla="*/ 131 h 208"/>
                <a:gd name="T34" fmla="*/ 100 w 290"/>
                <a:gd name="T35" fmla="*/ 149 h 208"/>
                <a:gd name="T36" fmla="*/ 104 w 290"/>
                <a:gd name="T37" fmla="*/ 172 h 208"/>
                <a:gd name="T38" fmla="*/ 109 w 290"/>
                <a:gd name="T39" fmla="*/ 190 h 208"/>
                <a:gd name="T40" fmla="*/ 127 w 290"/>
                <a:gd name="T41" fmla="*/ 204 h 208"/>
                <a:gd name="T42" fmla="*/ 140 w 290"/>
                <a:gd name="T43" fmla="*/ 204 h 208"/>
                <a:gd name="T44" fmla="*/ 149 w 290"/>
                <a:gd name="T45" fmla="*/ 190 h 208"/>
                <a:gd name="T46" fmla="*/ 158 w 290"/>
                <a:gd name="T47" fmla="*/ 172 h 208"/>
                <a:gd name="T48" fmla="*/ 168 w 290"/>
                <a:gd name="T49" fmla="*/ 163 h 208"/>
                <a:gd name="T50" fmla="*/ 195 w 290"/>
                <a:gd name="T51" fmla="*/ 154 h 208"/>
                <a:gd name="T52" fmla="*/ 217 w 290"/>
                <a:gd name="T53" fmla="*/ 145 h 208"/>
                <a:gd name="T54" fmla="*/ 236 w 290"/>
                <a:gd name="T55" fmla="*/ 136 h 208"/>
                <a:gd name="T56" fmla="*/ 236 w 290"/>
                <a:gd name="T57" fmla="*/ 127 h 208"/>
                <a:gd name="T58" fmla="*/ 240 w 290"/>
                <a:gd name="T59" fmla="*/ 117 h 208"/>
                <a:gd name="T60" fmla="*/ 240 w 290"/>
                <a:gd name="T61" fmla="*/ 108 h 208"/>
                <a:gd name="T62" fmla="*/ 231 w 290"/>
                <a:gd name="T63" fmla="*/ 99 h 208"/>
                <a:gd name="T64" fmla="*/ 245 w 290"/>
                <a:gd name="T65" fmla="*/ 95 h 208"/>
                <a:gd name="T66" fmla="*/ 254 w 290"/>
                <a:gd name="T67" fmla="*/ 95 h 208"/>
                <a:gd name="T68" fmla="*/ 254 w 290"/>
                <a:gd name="T69" fmla="*/ 68 h 208"/>
                <a:gd name="T70" fmla="*/ 272 w 290"/>
                <a:gd name="T71" fmla="*/ 31 h 208"/>
                <a:gd name="T72" fmla="*/ 290 w 290"/>
                <a:gd name="T73" fmla="*/ 22 h 208"/>
                <a:gd name="T74" fmla="*/ 276 w 290"/>
                <a:gd name="T75" fmla="*/ 13 h 208"/>
                <a:gd name="T76" fmla="*/ 249 w 290"/>
                <a:gd name="T77" fmla="*/ 18 h 208"/>
                <a:gd name="T78" fmla="*/ 240 w 290"/>
                <a:gd name="T79" fmla="*/ 13 h 208"/>
                <a:gd name="T80" fmla="*/ 231 w 290"/>
                <a:gd name="T81" fmla="*/ 4 h 208"/>
                <a:gd name="T82" fmla="*/ 208 w 290"/>
                <a:gd name="T83" fmla="*/ 0 h 208"/>
                <a:gd name="T84" fmla="*/ 190 w 290"/>
                <a:gd name="T85" fmla="*/ 4 h 208"/>
                <a:gd name="T86" fmla="*/ 190 w 290"/>
                <a:gd name="T87"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 h="208">
                  <a:moveTo>
                    <a:pt x="190" y="4"/>
                  </a:moveTo>
                  <a:lnTo>
                    <a:pt x="186" y="4"/>
                  </a:lnTo>
                  <a:lnTo>
                    <a:pt x="177" y="9"/>
                  </a:lnTo>
                  <a:lnTo>
                    <a:pt x="149" y="9"/>
                  </a:lnTo>
                  <a:lnTo>
                    <a:pt x="122" y="13"/>
                  </a:lnTo>
                  <a:lnTo>
                    <a:pt x="100" y="13"/>
                  </a:lnTo>
                  <a:lnTo>
                    <a:pt x="81" y="13"/>
                  </a:lnTo>
                  <a:lnTo>
                    <a:pt x="68" y="13"/>
                  </a:lnTo>
                  <a:lnTo>
                    <a:pt x="63" y="18"/>
                  </a:lnTo>
                  <a:lnTo>
                    <a:pt x="59" y="18"/>
                  </a:lnTo>
                  <a:lnTo>
                    <a:pt x="54" y="22"/>
                  </a:lnTo>
                  <a:lnTo>
                    <a:pt x="45" y="22"/>
                  </a:lnTo>
                  <a:lnTo>
                    <a:pt x="32" y="22"/>
                  </a:lnTo>
                  <a:lnTo>
                    <a:pt x="27" y="27"/>
                  </a:lnTo>
                  <a:lnTo>
                    <a:pt x="32" y="31"/>
                  </a:lnTo>
                  <a:lnTo>
                    <a:pt x="36" y="31"/>
                  </a:lnTo>
                  <a:lnTo>
                    <a:pt x="36" y="36"/>
                  </a:lnTo>
                  <a:lnTo>
                    <a:pt x="32" y="40"/>
                  </a:lnTo>
                  <a:lnTo>
                    <a:pt x="22" y="45"/>
                  </a:lnTo>
                  <a:lnTo>
                    <a:pt x="13" y="45"/>
                  </a:lnTo>
                  <a:lnTo>
                    <a:pt x="4" y="50"/>
                  </a:lnTo>
                  <a:lnTo>
                    <a:pt x="0" y="50"/>
                  </a:lnTo>
                  <a:lnTo>
                    <a:pt x="9" y="54"/>
                  </a:lnTo>
                  <a:lnTo>
                    <a:pt x="18" y="59"/>
                  </a:lnTo>
                  <a:lnTo>
                    <a:pt x="18" y="63"/>
                  </a:lnTo>
                  <a:lnTo>
                    <a:pt x="18" y="72"/>
                  </a:lnTo>
                  <a:lnTo>
                    <a:pt x="27" y="72"/>
                  </a:lnTo>
                  <a:lnTo>
                    <a:pt x="41" y="77"/>
                  </a:lnTo>
                  <a:lnTo>
                    <a:pt x="59" y="81"/>
                  </a:lnTo>
                  <a:lnTo>
                    <a:pt x="77" y="95"/>
                  </a:lnTo>
                  <a:lnTo>
                    <a:pt x="90" y="113"/>
                  </a:lnTo>
                  <a:lnTo>
                    <a:pt x="95" y="122"/>
                  </a:lnTo>
                  <a:lnTo>
                    <a:pt x="95" y="127"/>
                  </a:lnTo>
                  <a:lnTo>
                    <a:pt x="95" y="131"/>
                  </a:lnTo>
                  <a:lnTo>
                    <a:pt x="95" y="136"/>
                  </a:lnTo>
                  <a:lnTo>
                    <a:pt x="100" y="149"/>
                  </a:lnTo>
                  <a:lnTo>
                    <a:pt x="100" y="163"/>
                  </a:lnTo>
                  <a:lnTo>
                    <a:pt x="104" y="172"/>
                  </a:lnTo>
                  <a:lnTo>
                    <a:pt x="109" y="181"/>
                  </a:lnTo>
                  <a:lnTo>
                    <a:pt x="109" y="190"/>
                  </a:lnTo>
                  <a:lnTo>
                    <a:pt x="118" y="199"/>
                  </a:lnTo>
                  <a:lnTo>
                    <a:pt x="127" y="204"/>
                  </a:lnTo>
                  <a:lnTo>
                    <a:pt x="136" y="208"/>
                  </a:lnTo>
                  <a:lnTo>
                    <a:pt x="140" y="204"/>
                  </a:lnTo>
                  <a:lnTo>
                    <a:pt x="145" y="199"/>
                  </a:lnTo>
                  <a:lnTo>
                    <a:pt x="149" y="190"/>
                  </a:lnTo>
                  <a:lnTo>
                    <a:pt x="154" y="181"/>
                  </a:lnTo>
                  <a:lnTo>
                    <a:pt x="158" y="172"/>
                  </a:lnTo>
                  <a:lnTo>
                    <a:pt x="163" y="167"/>
                  </a:lnTo>
                  <a:lnTo>
                    <a:pt x="168" y="163"/>
                  </a:lnTo>
                  <a:lnTo>
                    <a:pt x="177" y="158"/>
                  </a:lnTo>
                  <a:lnTo>
                    <a:pt x="195" y="154"/>
                  </a:lnTo>
                  <a:lnTo>
                    <a:pt x="208" y="149"/>
                  </a:lnTo>
                  <a:lnTo>
                    <a:pt x="217" y="145"/>
                  </a:lnTo>
                  <a:lnTo>
                    <a:pt x="227" y="145"/>
                  </a:lnTo>
                  <a:lnTo>
                    <a:pt x="236" y="136"/>
                  </a:lnTo>
                  <a:lnTo>
                    <a:pt x="240" y="131"/>
                  </a:lnTo>
                  <a:lnTo>
                    <a:pt x="236" y="127"/>
                  </a:lnTo>
                  <a:lnTo>
                    <a:pt x="231" y="122"/>
                  </a:lnTo>
                  <a:lnTo>
                    <a:pt x="240" y="117"/>
                  </a:lnTo>
                  <a:lnTo>
                    <a:pt x="245" y="117"/>
                  </a:lnTo>
                  <a:lnTo>
                    <a:pt x="240" y="108"/>
                  </a:lnTo>
                  <a:lnTo>
                    <a:pt x="231" y="104"/>
                  </a:lnTo>
                  <a:lnTo>
                    <a:pt x="231" y="99"/>
                  </a:lnTo>
                  <a:lnTo>
                    <a:pt x="236" y="95"/>
                  </a:lnTo>
                  <a:lnTo>
                    <a:pt x="245" y="95"/>
                  </a:lnTo>
                  <a:lnTo>
                    <a:pt x="249" y="95"/>
                  </a:lnTo>
                  <a:lnTo>
                    <a:pt x="254" y="95"/>
                  </a:lnTo>
                  <a:lnTo>
                    <a:pt x="254" y="86"/>
                  </a:lnTo>
                  <a:lnTo>
                    <a:pt x="254" y="68"/>
                  </a:lnTo>
                  <a:lnTo>
                    <a:pt x="254" y="40"/>
                  </a:lnTo>
                  <a:lnTo>
                    <a:pt x="272" y="31"/>
                  </a:lnTo>
                  <a:lnTo>
                    <a:pt x="281" y="27"/>
                  </a:lnTo>
                  <a:lnTo>
                    <a:pt x="290" y="22"/>
                  </a:lnTo>
                  <a:lnTo>
                    <a:pt x="290" y="13"/>
                  </a:lnTo>
                  <a:lnTo>
                    <a:pt x="276" y="13"/>
                  </a:lnTo>
                  <a:lnTo>
                    <a:pt x="254" y="18"/>
                  </a:lnTo>
                  <a:lnTo>
                    <a:pt x="249" y="18"/>
                  </a:lnTo>
                  <a:lnTo>
                    <a:pt x="245" y="18"/>
                  </a:lnTo>
                  <a:lnTo>
                    <a:pt x="240" y="13"/>
                  </a:lnTo>
                  <a:lnTo>
                    <a:pt x="240" y="9"/>
                  </a:lnTo>
                  <a:lnTo>
                    <a:pt x="231" y="4"/>
                  </a:lnTo>
                  <a:lnTo>
                    <a:pt x="222" y="0"/>
                  </a:lnTo>
                  <a:lnTo>
                    <a:pt x="208" y="0"/>
                  </a:lnTo>
                  <a:lnTo>
                    <a:pt x="195" y="4"/>
                  </a:lnTo>
                  <a:lnTo>
                    <a:pt x="190" y="4"/>
                  </a:lnTo>
                  <a:lnTo>
                    <a:pt x="190" y="4"/>
                  </a:lnTo>
                  <a:lnTo>
                    <a:pt x="1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 name="Freeform 100"/>
            <p:cNvSpPr>
              <a:spLocks/>
            </p:cNvSpPr>
            <p:nvPr/>
          </p:nvSpPr>
          <p:spPr bwMode="auto">
            <a:xfrm>
              <a:off x="2465388" y="2214563"/>
              <a:ext cx="1016000" cy="1495425"/>
            </a:xfrm>
            <a:custGeom>
              <a:avLst/>
              <a:gdLst>
                <a:gd name="T0" fmla="*/ 381 w 640"/>
                <a:gd name="T1" fmla="*/ 18 h 942"/>
                <a:gd name="T2" fmla="*/ 399 w 640"/>
                <a:gd name="T3" fmla="*/ 59 h 942"/>
                <a:gd name="T4" fmla="*/ 368 w 640"/>
                <a:gd name="T5" fmla="*/ 91 h 942"/>
                <a:gd name="T6" fmla="*/ 336 w 640"/>
                <a:gd name="T7" fmla="*/ 104 h 942"/>
                <a:gd name="T8" fmla="*/ 363 w 640"/>
                <a:gd name="T9" fmla="*/ 136 h 942"/>
                <a:gd name="T10" fmla="*/ 331 w 640"/>
                <a:gd name="T11" fmla="*/ 136 h 942"/>
                <a:gd name="T12" fmla="*/ 309 w 640"/>
                <a:gd name="T13" fmla="*/ 95 h 942"/>
                <a:gd name="T14" fmla="*/ 232 w 640"/>
                <a:gd name="T15" fmla="*/ 86 h 942"/>
                <a:gd name="T16" fmla="*/ 245 w 640"/>
                <a:gd name="T17" fmla="*/ 100 h 942"/>
                <a:gd name="T18" fmla="*/ 245 w 640"/>
                <a:gd name="T19" fmla="*/ 127 h 942"/>
                <a:gd name="T20" fmla="*/ 182 w 640"/>
                <a:gd name="T21" fmla="*/ 127 h 942"/>
                <a:gd name="T22" fmla="*/ 37 w 640"/>
                <a:gd name="T23" fmla="*/ 118 h 942"/>
                <a:gd name="T24" fmla="*/ 0 w 640"/>
                <a:gd name="T25" fmla="*/ 149 h 942"/>
                <a:gd name="T26" fmla="*/ 14 w 640"/>
                <a:gd name="T27" fmla="*/ 186 h 942"/>
                <a:gd name="T28" fmla="*/ 37 w 640"/>
                <a:gd name="T29" fmla="*/ 231 h 942"/>
                <a:gd name="T30" fmla="*/ 59 w 640"/>
                <a:gd name="T31" fmla="*/ 226 h 942"/>
                <a:gd name="T32" fmla="*/ 77 w 640"/>
                <a:gd name="T33" fmla="*/ 208 h 942"/>
                <a:gd name="T34" fmla="*/ 154 w 640"/>
                <a:gd name="T35" fmla="*/ 217 h 942"/>
                <a:gd name="T36" fmla="*/ 204 w 640"/>
                <a:gd name="T37" fmla="*/ 285 h 942"/>
                <a:gd name="T38" fmla="*/ 227 w 640"/>
                <a:gd name="T39" fmla="*/ 349 h 942"/>
                <a:gd name="T40" fmla="*/ 286 w 640"/>
                <a:gd name="T41" fmla="*/ 453 h 942"/>
                <a:gd name="T42" fmla="*/ 309 w 640"/>
                <a:gd name="T43" fmla="*/ 462 h 942"/>
                <a:gd name="T44" fmla="*/ 336 w 640"/>
                <a:gd name="T45" fmla="*/ 498 h 942"/>
                <a:gd name="T46" fmla="*/ 386 w 640"/>
                <a:gd name="T47" fmla="*/ 535 h 942"/>
                <a:gd name="T48" fmla="*/ 408 w 640"/>
                <a:gd name="T49" fmla="*/ 598 h 942"/>
                <a:gd name="T50" fmla="*/ 449 w 640"/>
                <a:gd name="T51" fmla="*/ 743 h 942"/>
                <a:gd name="T52" fmla="*/ 431 w 640"/>
                <a:gd name="T53" fmla="*/ 856 h 942"/>
                <a:gd name="T54" fmla="*/ 454 w 640"/>
                <a:gd name="T55" fmla="*/ 938 h 942"/>
                <a:gd name="T56" fmla="*/ 467 w 640"/>
                <a:gd name="T57" fmla="*/ 924 h 942"/>
                <a:gd name="T58" fmla="*/ 485 w 640"/>
                <a:gd name="T59" fmla="*/ 838 h 942"/>
                <a:gd name="T60" fmla="*/ 544 w 640"/>
                <a:gd name="T61" fmla="*/ 788 h 942"/>
                <a:gd name="T62" fmla="*/ 599 w 640"/>
                <a:gd name="T63" fmla="*/ 720 h 942"/>
                <a:gd name="T64" fmla="*/ 630 w 640"/>
                <a:gd name="T65" fmla="*/ 652 h 942"/>
                <a:gd name="T66" fmla="*/ 612 w 640"/>
                <a:gd name="T67" fmla="*/ 612 h 942"/>
                <a:gd name="T68" fmla="*/ 544 w 640"/>
                <a:gd name="T69" fmla="*/ 557 h 942"/>
                <a:gd name="T70" fmla="*/ 494 w 640"/>
                <a:gd name="T71" fmla="*/ 530 h 942"/>
                <a:gd name="T72" fmla="*/ 408 w 640"/>
                <a:gd name="T73" fmla="*/ 535 h 942"/>
                <a:gd name="T74" fmla="*/ 399 w 640"/>
                <a:gd name="T75" fmla="*/ 480 h 942"/>
                <a:gd name="T76" fmla="*/ 372 w 640"/>
                <a:gd name="T77" fmla="*/ 485 h 942"/>
                <a:gd name="T78" fmla="*/ 390 w 640"/>
                <a:gd name="T79" fmla="*/ 421 h 942"/>
                <a:gd name="T80" fmla="*/ 436 w 640"/>
                <a:gd name="T81" fmla="*/ 430 h 942"/>
                <a:gd name="T82" fmla="*/ 458 w 640"/>
                <a:gd name="T83" fmla="*/ 362 h 942"/>
                <a:gd name="T84" fmla="*/ 499 w 640"/>
                <a:gd name="T85" fmla="*/ 326 h 942"/>
                <a:gd name="T86" fmla="*/ 508 w 640"/>
                <a:gd name="T87" fmla="*/ 304 h 942"/>
                <a:gd name="T88" fmla="*/ 513 w 640"/>
                <a:gd name="T89" fmla="*/ 285 h 942"/>
                <a:gd name="T90" fmla="*/ 522 w 640"/>
                <a:gd name="T91" fmla="*/ 240 h 942"/>
                <a:gd name="T92" fmla="*/ 476 w 640"/>
                <a:gd name="T93" fmla="*/ 208 h 942"/>
                <a:gd name="T94" fmla="*/ 436 w 640"/>
                <a:gd name="T95" fmla="*/ 199 h 942"/>
                <a:gd name="T96" fmla="*/ 426 w 640"/>
                <a:gd name="T97" fmla="*/ 258 h 942"/>
                <a:gd name="T98" fmla="*/ 399 w 640"/>
                <a:gd name="T99" fmla="*/ 240 h 942"/>
                <a:gd name="T100" fmla="*/ 358 w 640"/>
                <a:gd name="T101" fmla="*/ 204 h 942"/>
                <a:gd name="T102" fmla="*/ 399 w 640"/>
                <a:gd name="T103" fmla="*/ 186 h 942"/>
                <a:gd name="T104" fmla="*/ 417 w 640"/>
                <a:gd name="T105" fmla="*/ 154 h 942"/>
                <a:gd name="T106" fmla="*/ 440 w 640"/>
                <a:gd name="T107" fmla="*/ 127 h 942"/>
                <a:gd name="T108" fmla="*/ 440 w 640"/>
                <a:gd name="T109" fmla="*/ 168 h 942"/>
                <a:gd name="T110" fmla="*/ 499 w 640"/>
                <a:gd name="T111" fmla="*/ 186 h 942"/>
                <a:gd name="T112" fmla="*/ 494 w 640"/>
                <a:gd name="T113" fmla="*/ 136 h 942"/>
                <a:gd name="T114" fmla="*/ 445 w 640"/>
                <a:gd name="T115" fmla="*/ 100 h 942"/>
                <a:gd name="T116" fmla="*/ 449 w 640"/>
                <a:gd name="T117" fmla="*/ 54 h 942"/>
                <a:gd name="T118" fmla="*/ 490 w 640"/>
                <a:gd name="T119" fmla="*/ 27 h 942"/>
                <a:gd name="T120" fmla="*/ 508 w 640"/>
                <a:gd name="T121" fmla="*/ 0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942">
                  <a:moveTo>
                    <a:pt x="440" y="0"/>
                  </a:moveTo>
                  <a:lnTo>
                    <a:pt x="426" y="4"/>
                  </a:lnTo>
                  <a:lnTo>
                    <a:pt x="408" y="9"/>
                  </a:lnTo>
                  <a:lnTo>
                    <a:pt x="390" y="14"/>
                  </a:lnTo>
                  <a:lnTo>
                    <a:pt x="386" y="23"/>
                  </a:lnTo>
                  <a:lnTo>
                    <a:pt x="386" y="23"/>
                  </a:lnTo>
                  <a:lnTo>
                    <a:pt x="381" y="18"/>
                  </a:lnTo>
                  <a:lnTo>
                    <a:pt x="372" y="14"/>
                  </a:lnTo>
                  <a:lnTo>
                    <a:pt x="358" y="27"/>
                  </a:lnTo>
                  <a:lnTo>
                    <a:pt x="368" y="45"/>
                  </a:lnTo>
                  <a:lnTo>
                    <a:pt x="381" y="50"/>
                  </a:lnTo>
                  <a:lnTo>
                    <a:pt x="395" y="50"/>
                  </a:lnTo>
                  <a:lnTo>
                    <a:pt x="408" y="50"/>
                  </a:lnTo>
                  <a:lnTo>
                    <a:pt x="399" y="59"/>
                  </a:lnTo>
                  <a:lnTo>
                    <a:pt x="390" y="68"/>
                  </a:lnTo>
                  <a:lnTo>
                    <a:pt x="381" y="68"/>
                  </a:lnTo>
                  <a:lnTo>
                    <a:pt x="372" y="63"/>
                  </a:lnTo>
                  <a:lnTo>
                    <a:pt x="372" y="72"/>
                  </a:lnTo>
                  <a:lnTo>
                    <a:pt x="377" y="81"/>
                  </a:lnTo>
                  <a:lnTo>
                    <a:pt x="372" y="86"/>
                  </a:lnTo>
                  <a:lnTo>
                    <a:pt x="368" y="91"/>
                  </a:lnTo>
                  <a:lnTo>
                    <a:pt x="363" y="95"/>
                  </a:lnTo>
                  <a:lnTo>
                    <a:pt x="354" y="100"/>
                  </a:lnTo>
                  <a:lnTo>
                    <a:pt x="349" y="95"/>
                  </a:lnTo>
                  <a:lnTo>
                    <a:pt x="345" y="91"/>
                  </a:lnTo>
                  <a:lnTo>
                    <a:pt x="336" y="95"/>
                  </a:lnTo>
                  <a:lnTo>
                    <a:pt x="327" y="95"/>
                  </a:lnTo>
                  <a:lnTo>
                    <a:pt x="336" y="104"/>
                  </a:lnTo>
                  <a:lnTo>
                    <a:pt x="345" y="109"/>
                  </a:lnTo>
                  <a:lnTo>
                    <a:pt x="354" y="113"/>
                  </a:lnTo>
                  <a:lnTo>
                    <a:pt x="358" y="113"/>
                  </a:lnTo>
                  <a:lnTo>
                    <a:pt x="358" y="118"/>
                  </a:lnTo>
                  <a:lnTo>
                    <a:pt x="363" y="131"/>
                  </a:lnTo>
                  <a:lnTo>
                    <a:pt x="368" y="136"/>
                  </a:lnTo>
                  <a:lnTo>
                    <a:pt x="363" y="136"/>
                  </a:lnTo>
                  <a:lnTo>
                    <a:pt x="358" y="131"/>
                  </a:lnTo>
                  <a:lnTo>
                    <a:pt x="358" y="127"/>
                  </a:lnTo>
                  <a:lnTo>
                    <a:pt x="354" y="127"/>
                  </a:lnTo>
                  <a:lnTo>
                    <a:pt x="345" y="136"/>
                  </a:lnTo>
                  <a:lnTo>
                    <a:pt x="340" y="140"/>
                  </a:lnTo>
                  <a:lnTo>
                    <a:pt x="336" y="140"/>
                  </a:lnTo>
                  <a:lnTo>
                    <a:pt x="331" y="136"/>
                  </a:lnTo>
                  <a:lnTo>
                    <a:pt x="331" y="127"/>
                  </a:lnTo>
                  <a:lnTo>
                    <a:pt x="331" y="118"/>
                  </a:lnTo>
                  <a:lnTo>
                    <a:pt x="327" y="109"/>
                  </a:lnTo>
                  <a:lnTo>
                    <a:pt x="322" y="104"/>
                  </a:lnTo>
                  <a:lnTo>
                    <a:pt x="318" y="95"/>
                  </a:lnTo>
                  <a:lnTo>
                    <a:pt x="313" y="91"/>
                  </a:lnTo>
                  <a:lnTo>
                    <a:pt x="309" y="95"/>
                  </a:lnTo>
                  <a:lnTo>
                    <a:pt x="300" y="95"/>
                  </a:lnTo>
                  <a:lnTo>
                    <a:pt x="286" y="95"/>
                  </a:lnTo>
                  <a:lnTo>
                    <a:pt x="268" y="91"/>
                  </a:lnTo>
                  <a:lnTo>
                    <a:pt x="263" y="86"/>
                  </a:lnTo>
                  <a:lnTo>
                    <a:pt x="254" y="81"/>
                  </a:lnTo>
                  <a:lnTo>
                    <a:pt x="241" y="81"/>
                  </a:lnTo>
                  <a:lnTo>
                    <a:pt x="232" y="86"/>
                  </a:lnTo>
                  <a:lnTo>
                    <a:pt x="222" y="91"/>
                  </a:lnTo>
                  <a:lnTo>
                    <a:pt x="218" y="100"/>
                  </a:lnTo>
                  <a:lnTo>
                    <a:pt x="222" y="104"/>
                  </a:lnTo>
                  <a:lnTo>
                    <a:pt x="236" y="109"/>
                  </a:lnTo>
                  <a:lnTo>
                    <a:pt x="245" y="109"/>
                  </a:lnTo>
                  <a:lnTo>
                    <a:pt x="245" y="104"/>
                  </a:lnTo>
                  <a:lnTo>
                    <a:pt x="245" y="100"/>
                  </a:lnTo>
                  <a:lnTo>
                    <a:pt x="250" y="104"/>
                  </a:lnTo>
                  <a:lnTo>
                    <a:pt x="254" y="113"/>
                  </a:lnTo>
                  <a:lnTo>
                    <a:pt x="263" y="113"/>
                  </a:lnTo>
                  <a:lnTo>
                    <a:pt x="268" y="113"/>
                  </a:lnTo>
                  <a:lnTo>
                    <a:pt x="263" y="122"/>
                  </a:lnTo>
                  <a:lnTo>
                    <a:pt x="254" y="127"/>
                  </a:lnTo>
                  <a:lnTo>
                    <a:pt x="245" y="127"/>
                  </a:lnTo>
                  <a:lnTo>
                    <a:pt x="232" y="122"/>
                  </a:lnTo>
                  <a:lnTo>
                    <a:pt x="218" y="118"/>
                  </a:lnTo>
                  <a:lnTo>
                    <a:pt x="209" y="118"/>
                  </a:lnTo>
                  <a:lnTo>
                    <a:pt x="200" y="122"/>
                  </a:lnTo>
                  <a:lnTo>
                    <a:pt x="195" y="127"/>
                  </a:lnTo>
                  <a:lnTo>
                    <a:pt x="191" y="122"/>
                  </a:lnTo>
                  <a:lnTo>
                    <a:pt x="182" y="127"/>
                  </a:lnTo>
                  <a:lnTo>
                    <a:pt x="168" y="127"/>
                  </a:lnTo>
                  <a:lnTo>
                    <a:pt x="150" y="122"/>
                  </a:lnTo>
                  <a:lnTo>
                    <a:pt x="123" y="113"/>
                  </a:lnTo>
                  <a:lnTo>
                    <a:pt x="82" y="113"/>
                  </a:lnTo>
                  <a:lnTo>
                    <a:pt x="59" y="113"/>
                  </a:lnTo>
                  <a:lnTo>
                    <a:pt x="46" y="113"/>
                  </a:lnTo>
                  <a:lnTo>
                    <a:pt x="37" y="118"/>
                  </a:lnTo>
                  <a:lnTo>
                    <a:pt x="32" y="122"/>
                  </a:lnTo>
                  <a:lnTo>
                    <a:pt x="27" y="131"/>
                  </a:lnTo>
                  <a:lnTo>
                    <a:pt x="23" y="140"/>
                  </a:lnTo>
                  <a:lnTo>
                    <a:pt x="23" y="149"/>
                  </a:lnTo>
                  <a:lnTo>
                    <a:pt x="14" y="149"/>
                  </a:lnTo>
                  <a:lnTo>
                    <a:pt x="5" y="149"/>
                  </a:lnTo>
                  <a:lnTo>
                    <a:pt x="0" y="149"/>
                  </a:lnTo>
                  <a:lnTo>
                    <a:pt x="9" y="159"/>
                  </a:lnTo>
                  <a:lnTo>
                    <a:pt x="14" y="163"/>
                  </a:lnTo>
                  <a:lnTo>
                    <a:pt x="23" y="168"/>
                  </a:lnTo>
                  <a:lnTo>
                    <a:pt x="32" y="168"/>
                  </a:lnTo>
                  <a:lnTo>
                    <a:pt x="23" y="177"/>
                  </a:lnTo>
                  <a:lnTo>
                    <a:pt x="18" y="181"/>
                  </a:lnTo>
                  <a:lnTo>
                    <a:pt x="14" y="186"/>
                  </a:lnTo>
                  <a:lnTo>
                    <a:pt x="18" y="195"/>
                  </a:lnTo>
                  <a:lnTo>
                    <a:pt x="32" y="199"/>
                  </a:lnTo>
                  <a:lnTo>
                    <a:pt x="41" y="208"/>
                  </a:lnTo>
                  <a:lnTo>
                    <a:pt x="46" y="213"/>
                  </a:lnTo>
                  <a:lnTo>
                    <a:pt x="46" y="217"/>
                  </a:lnTo>
                  <a:lnTo>
                    <a:pt x="41" y="222"/>
                  </a:lnTo>
                  <a:lnTo>
                    <a:pt x="37" y="231"/>
                  </a:lnTo>
                  <a:lnTo>
                    <a:pt x="37" y="236"/>
                  </a:lnTo>
                  <a:lnTo>
                    <a:pt x="41" y="240"/>
                  </a:lnTo>
                  <a:lnTo>
                    <a:pt x="41" y="236"/>
                  </a:lnTo>
                  <a:lnTo>
                    <a:pt x="46" y="231"/>
                  </a:lnTo>
                  <a:lnTo>
                    <a:pt x="50" y="231"/>
                  </a:lnTo>
                  <a:lnTo>
                    <a:pt x="55" y="231"/>
                  </a:lnTo>
                  <a:lnTo>
                    <a:pt x="59" y="226"/>
                  </a:lnTo>
                  <a:lnTo>
                    <a:pt x="64" y="222"/>
                  </a:lnTo>
                  <a:lnTo>
                    <a:pt x="64" y="226"/>
                  </a:lnTo>
                  <a:lnTo>
                    <a:pt x="68" y="231"/>
                  </a:lnTo>
                  <a:lnTo>
                    <a:pt x="73" y="231"/>
                  </a:lnTo>
                  <a:lnTo>
                    <a:pt x="77" y="231"/>
                  </a:lnTo>
                  <a:lnTo>
                    <a:pt x="77" y="222"/>
                  </a:lnTo>
                  <a:lnTo>
                    <a:pt x="77" y="208"/>
                  </a:lnTo>
                  <a:lnTo>
                    <a:pt x="77" y="204"/>
                  </a:lnTo>
                  <a:lnTo>
                    <a:pt x="86" y="199"/>
                  </a:lnTo>
                  <a:lnTo>
                    <a:pt x="100" y="199"/>
                  </a:lnTo>
                  <a:lnTo>
                    <a:pt x="123" y="199"/>
                  </a:lnTo>
                  <a:lnTo>
                    <a:pt x="136" y="208"/>
                  </a:lnTo>
                  <a:lnTo>
                    <a:pt x="145" y="213"/>
                  </a:lnTo>
                  <a:lnTo>
                    <a:pt x="154" y="217"/>
                  </a:lnTo>
                  <a:lnTo>
                    <a:pt x="159" y="217"/>
                  </a:lnTo>
                  <a:lnTo>
                    <a:pt x="164" y="226"/>
                  </a:lnTo>
                  <a:lnTo>
                    <a:pt x="168" y="231"/>
                  </a:lnTo>
                  <a:lnTo>
                    <a:pt x="173" y="236"/>
                  </a:lnTo>
                  <a:lnTo>
                    <a:pt x="186" y="249"/>
                  </a:lnTo>
                  <a:lnTo>
                    <a:pt x="195" y="267"/>
                  </a:lnTo>
                  <a:lnTo>
                    <a:pt x="204" y="285"/>
                  </a:lnTo>
                  <a:lnTo>
                    <a:pt x="209" y="290"/>
                  </a:lnTo>
                  <a:lnTo>
                    <a:pt x="218" y="294"/>
                  </a:lnTo>
                  <a:lnTo>
                    <a:pt x="222" y="294"/>
                  </a:lnTo>
                  <a:lnTo>
                    <a:pt x="222" y="299"/>
                  </a:lnTo>
                  <a:lnTo>
                    <a:pt x="222" y="313"/>
                  </a:lnTo>
                  <a:lnTo>
                    <a:pt x="227" y="331"/>
                  </a:lnTo>
                  <a:lnTo>
                    <a:pt x="227" y="349"/>
                  </a:lnTo>
                  <a:lnTo>
                    <a:pt x="227" y="362"/>
                  </a:lnTo>
                  <a:lnTo>
                    <a:pt x="232" y="376"/>
                  </a:lnTo>
                  <a:lnTo>
                    <a:pt x="245" y="390"/>
                  </a:lnTo>
                  <a:lnTo>
                    <a:pt x="259" y="417"/>
                  </a:lnTo>
                  <a:lnTo>
                    <a:pt x="272" y="435"/>
                  </a:lnTo>
                  <a:lnTo>
                    <a:pt x="281" y="449"/>
                  </a:lnTo>
                  <a:lnTo>
                    <a:pt x="286" y="453"/>
                  </a:lnTo>
                  <a:lnTo>
                    <a:pt x="290" y="453"/>
                  </a:lnTo>
                  <a:lnTo>
                    <a:pt x="290" y="439"/>
                  </a:lnTo>
                  <a:lnTo>
                    <a:pt x="286" y="430"/>
                  </a:lnTo>
                  <a:lnTo>
                    <a:pt x="295" y="435"/>
                  </a:lnTo>
                  <a:lnTo>
                    <a:pt x="300" y="444"/>
                  </a:lnTo>
                  <a:lnTo>
                    <a:pt x="304" y="453"/>
                  </a:lnTo>
                  <a:lnTo>
                    <a:pt x="309" y="462"/>
                  </a:lnTo>
                  <a:lnTo>
                    <a:pt x="309" y="471"/>
                  </a:lnTo>
                  <a:lnTo>
                    <a:pt x="313" y="476"/>
                  </a:lnTo>
                  <a:lnTo>
                    <a:pt x="318" y="480"/>
                  </a:lnTo>
                  <a:lnTo>
                    <a:pt x="322" y="485"/>
                  </a:lnTo>
                  <a:lnTo>
                    <a:pt x="322" y="494"/>
                  </a:lnTo>
                  <a:lnTo>
                    <a:pt x="327" y="498"/>
                  </a:lnTo>
                  <a:lnTo>
                    <a:pt x="336" y="498"/>
                  </a:lnTo>
                  <a:lnTo>
                    <a:pt x="349" y="503"/>
                  </a:lnTo>
                  <a:lnTo>
                    <a:pt x="358" y="507"/>
                  </a:lnTo>
                  <a:lnTo>
                    <a:pt x="368" y="512"/>
                  </a:lnTo>
                  <a:lnTo>
                    <a:pt x="372" y="512"/>
                  </a:lnTo>
                  <a:lnTo>
                    <a:pt x="381" y="517"/>
                  </a:lnTo>
                  <a:lnTo>
                    <a:pt x="381" y="521"/>
                  </a:lnTo>
                  <a:lnTo>
                    <a:pt x="386" y="535"/>
                  </a:lnTo>
                  <a:lnTo>
                    <a:pt x="404" y="539"/>
                  </a:lnTo>
                  <a:lnTo>
                    <a:pt x="417" y="548"/>
                  </a:lnTo>
                  <a:lnTo>
                    <a:pt x="417" y="553"/>
                  </a:lnTo>
                  <a:lnTo>
                    <a:pt x="417" y="566"/>
                  </a:lnTo>
                  <a:lnTo>
                    <a:pt x="417" y="584"/>
                  </a:lnTo>
                  <a:lnTo>
                    <a:pt x="413" y="594"/>
                  </a:lnTo>
                  <a:lnTo>
                    <a:pt x="408" y="598"/>
                  </a:lnTo>
                  <a:lnTo>
                    <a:pt x="408" y="612"/>
                  </a:lnTo>
                  <a:lnTo>
                    <a:pt x="413" y="634"/>
                  </a:lnTo>
                  <a:lnTo>
                    <a:pt x="426" y="666"/>
                  </a:lnTo>
                  <a:lnTo>
                    <a:pt x="440" y="689"/>
                  </a:lnTo>
                  <a:lnTo>
                    <a:pt x="445" y="702"/>
                  </a:lnTo>
                  <a:lnTo>
                    <a:pt x="445" y="720"/>
                  </a:lnTo>
                  <a:lnTo>
                    <a:pt x="449" y="743"/>
                  </a:lnTo>
                  <a:lnTo>
                    <a:pt x="445" y="761"/>
                  </a:lnTo>
                  <a:lnTo>
                    <a:pt x="445" y="775"/>
                  </a:lnTo>
                  <a:lnTo>
                    <a:pt x="436" y="797"/>
                  </a:lnTo>
                  <a:lnTo>
                    <a:pt x="431" y="811"/>
                  </a:lnTo>
                  <a:lnTo>
                    <a:pt x="431" y="820"/>
                  </a:lnTo>
                  <a:lnTo>
                    <a:pt x="431" y="838"/>
                  </a:lnTo>
                  <a:lnTo>
                    <a:pt x="431" y="856"/>
                  </a:lnTo>
                  <a:lnTo>
                    <a:pt x="431" y="874"/>
                  </a:lnTo>
                  <a:lnTo>
                    <a:pt x="431" y="888"/>
                  </a:lnTo>
                  <a:lnTo>
                    <a:pt x="431" y="911"/>
                  </a:lnTo>
                  <a:lnTo>
                    <a:pt x="436" y="924"/>
                  </a:lnTo>
                  <a:lnTo>
                    <a:pt x="445" y="929"/>
                  </a:lnTo>
                  <a:lnTo>
                    <a:pt x="449" y="933"/>
                  </a:lnTo>
                  <a:lnTo>
                    <a:pt x="454" y="938"/>
                  </a:lnTo>
                  <a:lnTo>
                    <a:pt x="458" y="938"/>
                  </a:lnTo>
                  <a:lnTo>
                    <a:pt x="463" y="942"/>
                  </a:lnTo>
                  <a:lnTo>
                    <a:pt x="472" y="942"/>
                  </a:lnTo>
                  <a:lnTo>
                    <a:pt x="476" y="938"/>
                  </a:lnTo>
                  <a:lnTo>
                    <a:pt x="476" y="933"/>
                  </a:lnTo>
                  <a:lnTo>
                    <a:pt x="472" y="929"/>
                  </a:lnTo>
                  <a:lnTo>
                    <a:pt x="467" y="924"/>
                  </a:lnTo>
                  <a:lnTo>
                    <a:pt x="458" y="920"/>
                  </a:lnTo>
                  <a:lnTo>
                    <a:pt x="454" y="915"/>
                  </a:lnTo>
                  <a:lnTo>
                    <a:pt x="463" y="902"/>
                  </a:lnTo>
                  <a:lnTo>
                    <a:pt x="472" y="893"/>
                  </a:lnTo>
                  <a:lnTo>
                    <a:pt x="476" y="879"/>
                  </a:lnTo>
                  <a:lnTo>
                    <a:pt x="481" y="847"/>
                  </a:lnTo>
                  <a:lnTo>
                    <a:pt x="485" y="838"/>
                  </a:lnTo>
                  <a:lnTo>
                    <a:pt x="499" y="829"/>
                  </a:lnTo>
                  <a:lnTo>
                    <a:pt x="513" y="820"/>
                  </a:lnTo>
                  <a:lnTo>
                    <a:pt x="517" y="811"/>
                  </a:lnTo>
                  <a:lnTo>
                    <a:pt x="517" y="807"/>
                  </a:lnTo>
                  <a:lnTo>
                    <a:pt x="522" y="802"/>
                  </a:lnTo>
                  <a:lnTo>
                    <a:pt x="531" y="797"/>
                  </a:lnTo>
                  <a:lnTo>
                    <a:pt x="544" y="788"/>
                  </a:lnTo>
                  <a:lnTo>
                    <a:pt x="553" y="775"/>
                  </a:lnTo>
                  <a:lnTo>
                    <a:pt x="558" y="761"/>
                  </a:lnTo>
                  <a:lnTo>
                    <a:pt x="562" y="748"/>
                  </a:lnTo>
                  <a:lnTo>
                    <a:pt x="572" y="739"/>
                  </a:lnTo>
                  <a:lnTo>
                    <a:pt x="581" y="729"/>
                  </a:lnTo>
                  <a:lnTo>
                    <a:pt x="590" y="725"/>
                  </a:lnTo>
                  <a:lnTo>
                    <a:pt x="599" y="720"/>
                  </a:lnTo>
                  <a:lnTo>
                    <a:pt x="599" y="707"/>
                  </a:lnTo>
                  <a:lnTo>
                    <a:pt x="603" y="698"/>
                  </a:lnTo>
                  <a:lnTo>
                    <a:pt x="612" y="689"/>
                  </a:lnTo>
                  <a:lnTo>
                    <a:pt x="617" y="684"/>
                  </a:lnTo>
                  <a:lnTo>
                    <a:pt x="617" y="675"/>
                  </a:lnTo>
                  <a:lnTo>
                    <a:pt x="621" y="666"/>
                  </a:lnTo>
                  <a:lnTo>
                    <a:pt x="630" y="652"/>
                  </a:lnTo>
                  <a:lnTo>
                    <a:pt x="635" y="639"/>
                  </a:lnTo>
                  <a:lnTo>
                    <a:pt x="640" y="630"/>
                  </a:lnTo>
                  <a:lnTo>
                    <a:pt x="635" y="621"/>
                  </a:lnTo>
                  <a:lnTo>
                    <a:pt x="630" y="621"/>
                  </a:lnTo>
                  <a:lnTo>
                    <a:pt x="621" y="621"/>
                  </a:lnTo>
                  <a:lnTo>
                    <a:pt x="617" y="616"/>
                  </a:lnTo>
                  <a:lnTo>
                    <a:pt x="612" y="612"/>
                  </a:lnTo>
                  <a:lnTo>
                    <a:pt x="594" y="603"/>
                  </a:lnTo>
                  <a:lnTo>
                    <a:pt x="581" y="598"/>
                  </a:lnTo>
                  <a:lnTo>
                    <a:pt x="567" y="594"/>
                  </a:lnTo>
                  <a:lnTo>
                    <a:pt x="558" y="594"/>
                  </a:lnTo>
                  <a:lnTo>
                    <a:pt x="558" y="584"/>
                  </a:lnTo>
                  <a:lnTo>
                    <a:pt x="553" y="566"/>
                  </a:lnTo>
                  <a:lnTo>
                    <a:pt x="544" y="557"/>
                  </a:lnTo>
                  <a:lnTo>
                    <a:pt x="535" y="557"/>
                  </a:lnTo>
                  <a:lnTo>
                    <a:pt x="526" y="548"/>
                  </a:lnTo>
                  <a:lnTo>
                    <a:pt x="522" y="544"/>
                  </a:lnTo>
                  <a:lnTo>
                    <a:pt x="517" y="535"/>
                  </a:lnTo>
                  <a:lnTo>
                    <a:pt x="508" y="530"/>
                  </a:lnTo>
                  <a:lnTo>
                    <a:pt x="499" y="526"/>
                  </a:lnTo>
                  <a:lnTo>
                    <a:pt x="494" y="530"/>
                  </a:lnTo>
                  <a:lnTo>
                    <a:pt x="485" y="530"/>
                  </a:lnTo>
                  <a:lnTo>
                    <a:pt x="476" y="526"/>
                  </a:lnTo>
                  <a:lnTo>
                    <a:pt x="454" y="517"/>
                  </a:lnTo>
                  <a:lnTo>
                    <a:pt x="440" y="526"/>
                  </a:lnTo>
                  <a:lnTo>
                    <a:pt x="431" y="530"/>
                  </a:lnTo>
                  <a:lnTo>
                    <a:pt x="417" y="535"/>
                  </a:lnTo>
                  <a:lnTo>
                    <a:pt x="408" y="535"/>
                  </a:lnTo>
                  <a:lnTo>
                    <a:pt x="404" y="535"/>
                  </a:lnTo>
                  <a:lnTo>
                    <a:pt x="404" y="530"/>
                  </a:lnTo>
                  <a:lnTo>
                    <a:pt x="404" y="517"/>
                  </a:lnTo>
                  <a:lnTo>
                    <a:pt x="404" y="503"/>
                  </a:lnTo>
                  <a:lnTo>
                    <a:pt x="404" y="498"/>
                  </a:lnTo>
                  <a:lnTo>
                    <a:pt x="399" y="489"/>
                  </a:lnTo>
                  <a:lnTo>
                    <a:pt x="399" y="480"/>
                  </a:lnTo>
                  <a:lnTo>
                    <a:pt x="399" y="471"/>
                  </a:lnTo>
                  <a:lnTo>
                    <a:pt x="399" y="462"/>
                  </a:lnTo>
                  <a:lnTo>
                    <a:pt x="395" y="462"/>
                  </a:lnTo>
                  <a:lnTo>
                    <a:pt x="386" y="467"/>
                  </a:lnTo>
                  <a:lnTo>
                    <a:pt x="381" y="476"/>
                  </a:lnTo>
                  <a:lnTo>
                    <a:pt x="377" y="480"/>
                  </a:lnTo>
                  <a:lnTo>
                    <a:pt x="372" y="485"/>
                  </a:lnTo>
                  <a:lnTo>
                    <a:pt x="358" y="476"/>
                  </a:lnTo>
                  <a:lnTo>
                    <a:pt x="349" y="467"/>
                  </a:lnTo>
                  <a:lnTo>
                    <a:pt x="349" y="449"/>
                  </a:lnTo>
                  <a:lnTo>
                    <a:pt x="349" y="435"/>
                  </a:lnTo>
                  <a:lnTo>
                    <a:pt x="354" y="426"/>
                  </a:lnTo>
                  <a:lnTo>
                    <a:pt x="368" y="421"/>
                  </a:lnTo>
                  <a:lnTo>
                    <a:pt x="390" y="421"/>
                  </a:lnTo>
                  <a:lnTo>
                    <a:pt x="399" y="417"/>
                  </a:lnTo>
                  <a:lnTo>
                    <a:pt x="404" y="421"/>
                  </a:lnTo>
                  <a:lnTo>
                    <a:pt x="413" y="430"/>
                  </a:lnTo>
                  <a:lnTo>
                    <a:pt x="422" y="439"/>
                  </a:lnTo>
                  <a:lnTo>
                    <a:pt x="426" y="444"/>
                  </a:lnTo>
                  <a:lnTo>
                    <a:pt x="436" y="444"/>
                  </a:lnTo>
                  <a:lnTo>
                    <a:pt x="436" y="430"/>
                  </a:lnTo>
                  <a:lnTo>
                    <a:pt x="436" y="412"/>
                  </a:lnTo>
                  <a:lnTo>
                    <a:pt x="436" y="403"/>
                  </a:lnTo>
                  <a:lnTo>
                    <a:pt x="445" y="390"/>
                  </a:lnTo>
                  <a:lnTo>
                    <a:pt x="454" y="381"/>
                  </a:lnTo>
                  <a:lnTo>
                    <a:pt x="454" y="376"/>
                  </a:lnTo>
                  <a:lnTo>
                    <a:pt x="454" y="367"/>
                  </a:lnTo>
                  <a:lnTo>
                    <a:pt x="458" y="362"/>
                  </a:lnTo>
                  <a:lnTo>
                    <a:pt x="463" y="353"/>
                  </a:lnTo>
                  <a:lnTo>
                    <a:pt x="467" y="344"/>
                  </a:lnTo>
                  <a:lnTo>
                    <a:pt x="472" y="340"/>
                  </a:lnTo>
                  <a:lnTo>
                    <a:pt x="490" y="340"/>
                  </a:lnTo>
                  <a:lnTo>
                    <a:pt x="499" y="340"/>
                  </a:lnTo>
                  <a:lnTo>
                    <a:pt x="499" y="335"/>
                  </a:lnTo>
                  <a:lnTo>
                    <a:pt x="499" y="326"/>
                  </a:lnTo>
                  <a:lnTo>
                    <a:pt x="504" y="326"/>
                  </a:lnTo>
                  <a:lnTo>
                    <a:pt x="517" y="326"/>
                  </a:lnTo>
                  <a:lnTo>
                    <a:pt x="522" y="317"/>
                  </a:lnTo>
                  <a:lnTo>
                    <a:pt x="526" y="313"/>
                  </a:lnTo>
                  <a:lnTo>
                    <a:pt x="522" y="308"/>
                  </a:lnTo>
                  <a:lnTo>
                    <a:pt x="513" y="304"/>
                  </a:lnTo>
                  <a:lnTo>
                    <a:pt x="508" y="304"/>
                  </a:lnTo>
                  <a:lnTo>
                    <a:pt x="508" y="294"/>
                  </a:lnTo>
                  <a:lnTo>
                    <a:pt x="508" y="290"/>
                  </a:lnTo>
                  <a:lnTo>
                    <a:pt x="499" y="294"/>
                  </a:lnTo>
                  <a:lnTo>
                    <a:pt x="490" y="294"/>
                  </a:lnTo>
                  <a:lnTo>
                    <a:pt x="494" y="290"/>
                  </a:lnTo>
                  <a:lnTo>
                    <a:pt x="504" y="285"/>
                  </a:lnTo>
                  <a:lnTo>
                    <a:pt x="513" y="285"/>
                  </a:lnTo>
                  <a:lnTo>
                    <a:pt x="522" y="285"/>
                  </a:lnTo>
                  <a:lnTo>
                    <a:pt x="535" y="276"/>
                  </a:lnTo>
                  <a:lnTo>
                    <a:pt x="540" y="272"/>
                  </a:lnTo>
                  <a:lnTo>
                    <a:pt x="544" y="263"/>
                  </a:lnTo>
                  <a:lnTo>
                    <a:pt x="540" y="258"/>
                  </a:lnTo>
                  <a:lnTo>
                    <a:pt x="531" y="249"/>
                  </a:lnTo>
                  <a:lnTo>
                    <a:pt x="522" y="240"/>
                  </a:lnTo>
                  <a:lnTo>
                    <a:pt x="513" y="226"/>
                  </a:lnTo>
                  <a:lnTo>
                    <a:pt x="508" y="213"/>
                  </a:lnTo>
                  <a:lnTo>
                    <a:pt x="499" y="208"/>
                  </a:lnTo>
                  <a:lnTo>
                    <a:pt x="494" y="208"/>
                  </a:lnTo>
                  <a:lnTo>
                    <a:pt x="485" y="213"/>
                  </a:lnTo>
                  <a:lnTo>
                    <a:pt x="481" y="217"/>
                  </a:lnTo>
                  <a:lnTo>
                    <a:pt x="476" y="208"/>
                  </a:lnTo>
                  <a:lnTo>
                    <a:pt x="472" y="199"/>
                  </a:lnTo>
                  <a:lnTo>
                    <a:pt x="463" y="195"/>
                  </a:lnTo>
                  <a:lnTo>
                    <a:pt x="454" y="195"/>
                  </a:lnTo>
                  <a:lnTo>
                    <a:pt x="449" y="190"/>
                  </a:lnTo>
                  <a:lnTo>
                    <a:pt x="445" y="186"/>
                  </a:lnTo>
                  <a:lnTo>
                    <a:pt x="440" y="190"/>
                  </a:lnTo>
                  <a:lnTo>
                    <a:pt x="436" y="199"/>
                  </a:lnTo>
                  <a:lnTo>
                    <a:pt x="431" y="208"/>
                  </a:lnTo>
                  <a:lnTo>
                    <a:pt x="431" y="222"/>
                  </a:lnTo>
                  <a:lnTo>
                    <a:pt x="436" y="226"/>
                  </a:lnTo>
                  <a:lnTo>
                    <a:pt x="440" y="231"/>
                  </a:lnTo>
                  <a:lnTo>
                    <a:pt x="436" y="245"/>
                  </a:lnTo>
                  <a:lnTo>
                    <a:pt x="431" y="254"/>
                  </a:lnTo>
                  <a:lnTo>
                    <a:pt x="426" y="258"/>
                  </a:lnTo>
                  <a:lnTo>
                    <a:pt x="426" y="267"/>
                  </a:lnTo>
                  <a:lnTo>
                    <a:pt x="422" y="267"/>
                  </a:lnTo>
                  <a:lnTo>
                    <a:pt x="417" y="263"/>
                  </a:lnTo>
                  <a:lnTo>
                    <a:pt x="417" y="258"/>
                  </a:lnTo>
                  <a:lnTo>
                    <a:pt x="413" y="249"/>
                  </a:lnTo>
                  <a:lnTo>
                    <a:pt x="408" y="245"/>
                  </a:lnTo>
                  <a:lnTo>
                    <a:pt x="399" y="240"/>
                  </a:lnTo>
                  <a:lnTo>
                    <a:pt x="390" y="236"/>
                  </a:lnTo>
                  <a:lnTo>
                    <a:pt x="386" y="231"/>
                  </a:lnTo>
                  <a:lnTo>
                    <a:pt x="377" y="226"/>
                  </a:lnTo>
                  <a:lnTo>
                    <a:pt x="368" y="226"/>
                  </a:lnTo>
                  <a:lnTo>
                    <a:pt x="358" y="217"/>
                  </a:lnTo>
                  <a:lnTo>
                    <a:pt x="358" y="213"/>
                  </a:lnTo>
                  <a:lnTo>
                    <a:pt x="358" y="204"/>
                  </a:lnTo>
                  <a:lnTo>
                    <a:pt x="372" y="186"/>
                  </a:lnTo>
                  <a:lnTo>
                    <a:pt x="381" y="181"/>
                  </a:lnTo>
                  <a:lnTo>
                    <a:pt x="386" y="177"/>
                  </a:lnTo>
                  <a:lnTo>
                    <a:pt x="390" y="172"/>
                  </a:lnTo>
                  <a:lnTo>
                    <a:pt x="390" y="172"/>
                  </a:lnTo>
                  <a:lnTo>
                    <a:pt x="395" y="177"/>
                  </a:lnTo>
                  <a:lnTo>
                    <a:pt x="399" y="186"/>
                  </a:lnTo>
                  <a:lnTo>
                    <a:pt x="413" y="186"/>
                  </a:lnTo>
                  <a:lnTo>
                    <a:pt x="422" y="181"/>
                  </a:lnTo>
                  <a:lnTo>
                    <a:pt x="426" y="177"/>
                  </a:lnTo>
                  <a:lnTo>
                    <a:pt x="426" y="177"/>
                  </a:lnTo>
                  <a:lnTo>
                    <a:pt x="422" y="172"/>
                  </a:lnTo>
                  <a:lnTo>
                    <a:pt x="413" y="163"/>
                  </a:lnTo>
                  <a:lnTo>
                    <a:pt x="417" y="154"/>
                  </a:lnTo>
                  <a:lnTo>
                    <a:pt x="422" y="145"/>
                  </a:lnTo>
                  <a:lnTo>
                    <a:pt x="431" y="140"/>
                  </a:lnTo>
                  <a:lnTo>
                    <a:pt x="431" y="136"/>
                  </a:lnTo>
                  <a:lnTo>
                    <a:pt x="426" y="131"/>
                  </a:lnTo>
                  <a:lnTo>
                    <a:pt x="422" y="122"/>
                  </a:lnTo>
                  <a:lnTo>
                    <a:pt x="431" y="122"/>
                  </a:lnTo>
                  <a:lnTo>
                    <a:pt x="440" y="127"/>
                  </a:lnTo>
                  <a:lnTo>
                    <a:pt x="449" y="131"/>
                  </a:lnTo>
                  <a:lnTo>
                    <a:pt x="458" y="136"/>
                  </a:lnTo>
                  <a:lnTo>
                    <a:pt x="458" y="145"/>
                  </a:lnTo>
                  <a:lnTo>
                    <a:pt x="454" y="154"/>
                  </a:lnTo>
                  <a:lnTo>
                    <a:pt x="454" y="159"/>
                  </a:lnTo>
                  <a:lnTo>
                    <a:pt x="445" y="163"/>
                  </a:lnTo>
                  <a:lnTo>
                    <a:pt x="440" y="168"/>
                  </a:lnTo>
                  <a:lnTo>
                    <a:pt x="445" y="172"/>
                  </a:lnTo>
                  <a:lnTo>
                    <a:pt x="454" y="177"/>
                  </a:lnTo>
                  <a:lnTo>
                    <a:pt x="467" y="186"/>
                  </a:lnTo>
                  <a:lnTo>
                    <a:pt x="481" y="195"/>
                  </a:lnTo>
                  <a:lnTo>
                    <a:pt x="485" y="195"/>
                  </a:lnTo>
                  <a:lnTo>
                    <a:pt x="494" y="190"/>
                  </a:lnTo>
                  <a:lnTo>
                    <a:pt x="499" y="186"/>
                  </a:lnTo>
                  <a:lnTo>
                    <a:pt x="508" y="177"/>
                  </a:lnTo>
                  <a:lnTo>
                    <a:pt x="513" y="163"/>
                  </a:lnTo>
                  <a:lnTo>
                    <a:pt x="517" y="154"/>
                  </a:lnTo>
                  <a:lnTo>
                    <a:pt x="513" y="149"/>
                  </a:lnTo>
                  <a:lnTo>
                    <a:pt x="504" y="145"/>
                  </a:lnTo>
                  <a:lnTo>
                    <a:pt x="494" y="145"/>
                  </a:lnTo>
                  <a:lnTo>
                    <a:pt x="494" y="136"/>
                  </a:lnTo>
                  <a:lnTo>
                    <a:pt x="494" y="127"/>
                  </a:lnTo>
                  <a:lnTo>
                    <a:pt x="490" y="118"/>
                  </a:lnTo>
                  <a:lnTo>
                    <a:pt x="485" y="113"/>
                  </a:lnTo>
                  <a:lnTo>
                    <a:pt x="476" y="109"/>
                  </a:lnTo>
                  <a:lnTo>
                    <a:pt x="467" y="109"/>
                  </a:lnTo>
                  <a:lnTo>
                    <a:pt x="454" y="104"/>
                  </a:lnTo>
                  <a:lnTo>
                    <a:pt x="445" y="100"/>
                  </a:lnTo>
                  <a:lnTo>
                    <a:pt x="436" y="95"/>
                  </a:lnTo>
                  <a:lnTo>
                    <a:pt x="426" y="95"/>
                  </a:lnTo>
                  <a:lnTo>
                    <a:pt x="431" y="91"/>
                  </a:lnTo>
                  <a:lnTo>
                    <a:pt x="436" y="81"/>
                  </a:lnTo>
                  <a:lnTo>
                    <a:pt x="436" y="72"/>
                  </a:lnTo>
                  <a:lnTo>
                    <a:pt x="440" y="59"/>
                  </a:lnTo>
                  <a:lnTo>
                    <a:pt x="449" y="54"/>
                  </a:lnTo>
                  <a:lnTo>
                    <a:pt x="454" y="54"/>
                  </a:lnTo>
                  <a:lnTo>
                    <a:pt x="458" y="45"/>
                  </a:lnTo>
                  <a:lnTo>
                    <a:pt x="463" y="36"/>
                  </a:lnTo>
                  <a:lnTo>
                    <a:pt x="472" y="36"/>
                  </a:lnTo>
                  <a:lnTo>
                    <a:pt x="481" y="36"/>
                  </a:lnTo>
                  <a:lnTo>
                    <a:pt x="485" y="32"/>
                  </a:lnTo>
                  <a:lnTo>
                    <a:pt x="490" y="27"/>
                  </a:lnTo>
                  <a:lnTo>
                    <a:pt x="499" y="27"/>
                  </a:lnTo>
                  <a:lnTo>
                    <a:pt x="513" y="18"/>
                  </a:lnTo>
                  <a:lnTo>
                    <a:pt x="522" y="18"/>
                  </a:lnTo>
                  <a:lnTo>
                    <a:pt x="522" y="14"/>
                  </a:lnTo>
                  <a:lnTo>
                    <a:pt x="522" y="4"/>
                  </a:lnTo>
                  <a:lnTo>
                    <a:pt x="517" y="4"/>
                  </a:lnTo>
                  <a:lnTo>
                    <a:pt x="508" y="0"/>
                  </a:lnTo>
                  <a:lnTo>
                    <a:pt x="481" y="0"/>
                  </a:lnTo>
                  <a:lnTo>
                    <a:pt x="458" y="0"/>
                  </a:lnTo>
                  <a:lnTo>
                    <a:pt x="440" y="0"/>
                  </a:lnTo>
                  <a:lnTo>
                    <a:pt x="440" y="0"/>
                  </a:lnTo>
                  <a:lnTo>
                    <a:pt x="4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105"/>
            <p:cNvSpPr>
              <a:spLocks/>
            </p:cNvSpPr>
            <p:nvPr/>
          </p:nvSpPr>
          <p:spPr bwMode="auto">
            <a:xfrm>
              <a:off x="4006850" y="2243138"/>
              <a:ext cx="28575" cy="22225"/>
            </a:xfrm>
            <a:custGeom>
              <a:avLst/>
              <a:gdLst>
                <a:gd name="T0" fmla="*/ 0 w 18"/>
                <a:gd name="T1" fmla="*/ 5 h 14"/>
                <a:gd name="T2" fmla="*/ 4 w 18"/>
                <a:gd name="T3" fmla="*/ 9 h 14"/>
                <a:gd name="T4" fmla="*/ 9 w 18"/>
                <a:gd name="T5" fmla="*/ 14 h 14"/>
                <a:gd name="T6" fmla="*/ 18 w 18"/>
                <a:gd name="T7" fmla="*/ 9 h 14"/>
                <a:gd name="T8" fmla="*/ 18 w 18"/>
                <a:gd name="T9" fmla="*/ 9 h 14"/>
                <a:gd name="T10" fmla="*/ 18 w 18"/>
                <a:gd name="T11" fmla="*/ 5 h 14"/>
                <a:gd name="T12" fmla="*/ 9 w 18"/>
                <a:gd name="T13" fmla="*/ 0 h 14"/>
                <a:gd name="T14" fmla="*/ 0 w 18"/>
                <a:gd name="T15" fmla="*/ 0 h 14"/>
                <a:gd name="T16" fmla="*/ 0 w 18"/>
                <a:gd name="T17" fmla="*/ 5 h 14"/>
                <a:gd name="T18" fmla="*/ 0 w 18"/>
                <a:gd name="T19" fmla="*/ 5 h 14"/>
                <a:gd name="T20" fmla="*/ 0 w 18"/>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0" y="5"/>
                  </a:moveTo>
                  <a:lnTo>
                    <a:pt x="4" y="9"/>
                  </a:lnTo>
                  <a:lnTo>
                    <a:pt x="9" y="14"/>
                  </a:lnTo>
                  <a:lnTo>
                    <a:pt x="18" y="9"/>
                  </a:lnTo>
                  <a:lnTo>
                    <a:pt x="18" y="9"/>
                  </a:lnTo>
                  <a:lnTo>
                    <a:pt x="18" y="5"/>
                  </a:lnTo>
                  <a:lnTo>
                    <a:pt x="9" y="0"/>
                  </a:lnTo>
                  <a:lnTo>
                    <a:pt x="0"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106"/>
            <p:cNvSpPr>
              <a:spLocks/>
            </p:cNvSpPr>
            <p:nvPr/>
          </p:nvSpPr>
          <p:spPr bwMode="auto">
            <a:xfrm>
              <a:off x="3941763" y="2257425"/>
              <a:ext cx="65087" cy="50800"/>
            </a:xfrm>
            <a:custGeom>
              <a:avLst/>
              <a:gdLst>
                <a:gd name="T0" fmla="*/ 0 w 41"/>
                <a:gd name="T1" fmla="*/ 5 h 32"/>
                <a:gd name="T2" fmla="*/ 0 w 41"/>
                <a:gd name="T3" fmla="*/ 9 h 32"/>
                <a:gd name="T4" fmla="*/ 4 w 41"/>
                <a:gd name="T5" fmla="*/ 14 h 32"/>
                <a:gd name="T6" fmla="*/ 18 w 41"/>
                <a:gd name="T7" fmla="*/ 23 h 32"/>
                <a:gd name="T8" fmla="*/ 27 w 41"/>
                <a:gd name="T9" fmla="*/ 32 h 32"/>
                <a:gd name="T10" fmla="*/ 36 w 41"/>
                <a:gd name="T11" fmla="*/ 23 h 32"/>
                <a:gd name="T12" fmla="*/ 41 w 41"/>
                <a:gd name="T13" fmla="*/ 9 h 32"/>
                <a:gd name="T14" fmla="*/ 41 w 41"/>
                <a:gd name="T15" fmla="*/ 5 h 32"/>
                <a:gd name="T16" fmla="*/ 31 w 41"/>
                <a:gd name="T17" fmla="*/ 0 h 32"/>
                <a:gd name="T18" fmla="*/ 18 w 41"/>
                <a:gd name="T19" fmla="*/ 0 h 32"/>
                <a:gd name="T20" fmla="*/ 4 w 41"/>
                <a:gd name="T21" fmla="*/ 0 h 32"/>
                <a:gd name="T22" fmla="*/ 0 w 41"/>
                <a:gd name="T23" fmla="*/ 5 h 32"/>
                <a:gd name="T24" fmla="*/ 0 w 41"/>
                <a:gd name="T25" fmla="*/ 5 h 32"/>
                <a:gd name="T26" fmla="*/ 0 w 41"/>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2">
                  <a:moveTo>
                    <a:pt x="0" y="5"/>
                  </a:moveTo>
                  <a:lnTo>
                    <a:pt x="0" y="9"/>
                  </a:lnTo>
                  <a:lnTo>
                    <a:pt x="4" y="14"/>
                  </a:lnTo>
                  <a:lnTo>
                    <a:pt x="18" y="23"/>
                  </a:lnTo>
                  <a:lnTo>
                    <a:pt x="27" y="32"/>
                  </a:lnTo>
                  <a:lnTo>
                    <a:pt x="36" y="23"/>
                  </a:lnTo>
                  <a:lnTo>
                    <a:pt x="41" y="9"/>
                  </a:lnTo>
                  <a:lnTo>
                    <a:pt x="41" y="5"/>
                  </a:lnTo>
                  <a:lnTo>
                    <a:pt x="31" y="0"/>
                  </a:lnTo>
                  <a:lnTo>
                    <a:pt x="18"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110"/>
            <p:cNvSpPr>
              <a:spLocks/>
            </p:cNvSpPr>
            <p:nvPr/>
          </p:nvSpPr>
          <p:spPr bwMode="auto">
            <a:xfrm>
              <a:off x="3717925" y="2300288"/>
              <a:ext cx="1554162" cy="1173163"/>
            </a:xfrm>
            <a:custGeom>
              <a:avLst/>
              <a:gdLst>
                <a:gd name="T0" fmla="*/ 490 w 979"/>
                <a:gd name="T1" fmla="*/ 32 h 739"/>
                <a:gd name="T2" fmla="*/ 449 w 979"/>
                <a:gd name="T3" fmla="*/ 64 h 739"/>
                <a:gd name="T4" fmla="*/ 431 w 979"/>
                <a:gd name="T5" fmla="*/ 46 h 739"/>
                <a:gd name="T6" fmla="*/ 376 w 979"/>
                <a:gd name="T7" fmla="*/ 64 h 739"/>
                <a:gd name="T8" fmla="*/ 308 w 979"/>
                <a:gd name="T9" fmla="*/ 82 h 739"/>
                <a:gd name="T10" fmla="*/ 272 w 979"/>
                <a:gd name="T11" fmla="*/ 73 h 739"/>
                <a:gd name="T12" fmla="*/ 182 w 979"/>
                <a:gd name="T13" fmla="*/ 64 h 739"/>
                <a:gd name="T14" fmla="*/ 109 w 979"/>
                <a:gd name="T15" fmla="*/ 127 h 739"/>
                <a:gd name="T16" fmla="*/ 145 w 979"/>
                <a:gd name="T17" fmla="*/ 182 h 739"/>
                <a:gd name="T18" fmla="*/ 177 w 979"/>
                <a:gd name="T19" fmla="*/ 123 h 739"/>
                <a:gd name="T20" fmla="*/ 186 w 979"/>
                <a:gd name="T21" fmla="*/ 118 h 739"/>
                <a:gd name="T22" fmla="*/ 195 w 979"/>
                <a:gd name="T23" fmla="*/ 163 h 739"/>
                <a:gd name="T24" fmla="*/ 168 w 979"/>
                <a:gd name="T25" fmla="*/ 186 h 739"/>
                <a:gd name="T26" fmla="*/ 123 w 979"/>
                <a:gd name="T27" fmla="*/ 182 h 739"/>
                <a:gd name="T28" fmla="*/ 64 w 979"/>
                <a:gd name="T29" fmla="*/ 231 h 739"/>
                <a:gd name="T30" fmla="*/ 36 w 979"/>
                <a:gd name="T31" fmla="*/ 268 h 739"/>
                <a:gd name="T32" fmla="*/ 46 w 979"/>
                <a:gd name="T33" fmla="*/ 322 h 739"/>
                <a:gd name="T34" fmla="*/ 0 w 979"/>
                <a:gd name="T35" fmla="*/ 417 h 739"/>
                <a:gd name="T36" fmla="*/ 55 w 979"/>
                <a:gd name="T37" fmla="*/ 503 h 739"/>
                <a:gd name="T38" fmla="*/ 132 w 979"/>
                <a:gd name="T39" fmla="*/ 535 h 739"/>
                <a:gd name="T40" fmla="*/ 141 w 979"/>
                <a:gd name="T41" fmla="*/ 639 h 739"/>
                <a:gd name="T42" fmla="*/ 168 w 979"/>
                <a:gd name="T43" fmla="*/ 739 h 739"/>
                <a:gd name="T44" fmla="*/ 236 w 979"/>
                <a:gd name="T45" fmla="*/ 689 h 739"/>
                <a:gd name="T46" fmla="*/ 272 w 979"/>
                <a:gd name="T47" fmla="*/ 635 h 739"/>
                <a:gd name="T48" fmla="*/ 299 w 979"/>
                <a:gd name="T49" fmla="*/ 526 h 739"/>
                <a:gd name="T50" fmla="*/ 299 w 979"/>
                <a:gd name="T51" fmla="*/ 463 h 739"/>
                <a:gd name="T52" fmla="*/ 354 w 979"/>
                <a:gd name="T53" fmla="*/ 431 h 739"/>
                <a:gd name="T54" fmla="*/ 372 w 979"/>
                <a:gd name="T55" fmla="*/ 385 h 739"/>
                <a:gd name="T56" fmla="*/ 426 w 979"/>
                <a:gd name="T57" fmla="*/ 417 h 739"/>
                <a:gd name="T58" fmla="*/ 454 w 979"/>
                <a:gd name="T59" fmla="*/ 485 h 739"/>
                <a:gd name="T60" fmla="*/ 463 w 979"/>
                <a:gd name="T61" fmla="*/ 467 h 739"/>
                <a:gd name="T62" fmla="*/ 526 w 979"/>
                <a:gd name="T63" fmla="*/ 417 h 739"/>
                <a:gd name="T64" fmla="*/ 553 w 979"/>
                <a:gd name="T65" fmla="*/ 490 h 739"/>
                <a:gd name="T66" fmla="*/ 549 w 979"/>
                <a:gd name="T67" fmla="*/ 521 h 739"/>
                <a:gd name="T68" fmla="*/ 581 w 979"/>
                <a:gd name="T69" fmla="*/ 580 h 739"/>
                <a:gd name="T70" fmla="*/ 594 w 979"/>
                <a:gd name="T71" fmla="*/ 571 h 739"/>
                <a:gd name="T72" fmla="*/ 630 w 979"/>
                <a:gd name="T73" fmla="*/ 553 h 739"/>
                <a:gd name="T74" fmla="*/ 649 w 979"/>
                <a:gd name="T75" fmla="*/ 544 h 739"/>
                <a:gd name="T76" fmla="*/ 658 w 979"/>
                <a:gd name="T77" fmla="*/ 526 h 739"/>
                <a:gd name="T78" fmla="*/ 630 w 979"/>
                <a:gd name="T79" fmla="*/ 503 h 739"/>
                <a:gd name="T80" fmla="*/ 590 w 979"/>
                <a:gd name="T81" fmla="*/ 544 h 739"/>
                <a:gd name="T82" fmla="*/ 567 w 979"/>
                <a:gd name="T83" fmla="*/ 476 h 739"/>
                <a:gd name="T84" fmla="*/ 594 w 979"/>
                <a:gd name="T85" fmla="*/ 476 h 739"/>
                <a:gd name="T86" fmla="*/ 599 w 979"/>
                <a:gd name="T87" fmla="*/ 431 h 739"/>
                <a:gd name="T88" fmla="*/ 608 w 979"/>
                <a:gd name="T89" fmla="*/ 431 h 739"/>
                <a:gd name="T90" fmla="*/ 653 w 979"/>
                <a:gd name="T91" fmla="*/ 395 h 739"/>
                <a:gd name="T92" fmla="*/ 658 w 979"/>
                <a:gd name="T93" fmla="*/ 299 h 739"/>
                <a:gd name="T94" fmla="*/ 698 w 979"/>
                <a:gd name="T95" fmla="*/ 313 h 739"/>
                <a:gd name="T96" fmla="*/ 748 w 979"/>
                <a:gd name="T97" fmla="*/ 250 h 739"/>
                <a:gd name="T98" fmla="*/ 762 w 979"/>
                <a:gd name="T99" fmla="*/ 204 h 739"/>
                <a:gd name="T100" fmla="*/ 748 w 979"/>
                <a:gd name="T101" fmla="*/ 182 h 739"/>
                <a:gd name="T102" fmla="*/ 825 w 979"/>
                <a:gd name="T103" fmla="*/ 154 h 739"/>
                <a:gd name="T104" fmla="*/ 830 w 979"/>
                <a:gd name="T105" fmla="*/ 209 h 739"/>
                <a:gd name="T106" fmla="*/ 853 w 979"/>
                <a:gd name="T107" fmla="*/ 172 h 739"/>
                <a:gd name="T108" fmla="*/ 916 w 979"/>
                <a:gd name="T109" fmla="*/ 141 h 739"/>
                <a:gd name="T110" fmla="*/ 961 w 979"/>
                <a:gd name="T111" fmla="*/ 127 h 739"/>
                <a:gd name="T112" fmla="*/ 925 w 979"/>
                <a:gd name="T113" fmla="*/ 73 h 739"/>
                <a:gd name="T114" fmla="*/ 843 w 979"/>
                <a:gd name="T115" fmla="*/ 64 h 739"/>
                <a:gd name="T116" fmla="*/ 726 w 979"/>
                <a:gd name="T117" fmla="*/ 55 h 739"/>
                <a:gd name="T118" fmla="*/ 630 w 979"/>
                <a:gd name="T119" fmla="*/ 41 h 739"/>
                <a:gd name="T120" fmla="*/ 635 w 979"/>
                <a:gd name="T121" fmla="*/ 18 h 739"/>
                <a:gd name="T122" fmla="*/ 590 w 979"/>
                <a:gd name="T123"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9" h="739">
                  <a:moveTo>
                    <a:pt x="581" y="5"/>
                  </a:moveTo>
                  <a:lnTo>
                    <a:pt x="571" y="9"/>
                  </a:lnTo>
                  <a:lnTo>
                    <a:pt x="549" y="9"/>
                  </a:lnTo>
                  <a:lnTo>
                    <a:pt x="526" y="14"/>
                  </a:lnTo>
                  <a:lnTo>
                    <a:pt x="512" y="23"/>
                  </a:lnTo>
                  <a:lnTo>
                    <a:pt x="499" y="27"/>
                  </a:lnTo>
                  <a:lnTo>
                    <a:pt x="490" y="32"/>
                  </a:lnTo>
                  <a:lnTo>
                    <a:pt x="481" y="37"/>
                  </a:lnTo>
                  <a:lnTo>
                    <a:pt x="472" y="41"/>
                  </a:lnTo>
                  <a:lnTo>
                    <a:pt x="472" y="46"/>
                  </a:lnTo>
                  <a:lnTo>
                    <a:pt x="467" y="46"/>
                  </a:lnTo>
                  <a:lnTo>
                    <a:pt x="458" y="50"/>
                  </a:lnTo>
                  <a:lnTo>
                    <a:pt x="454" y="55"/>
                  </a:lnTo>
                  <a:lnTo>
                    <a:pt x="449" y="64"/>
                  </a:lnTo>
                  <a:lnTo>
                    <a:pt x="449" y="73"/>
                  </a:lnTo>
                  <a:lnTo>
                    <a:pt x="449" y="77"/>
                  </a:lnTo>
                  <a:lnTo>
                    <a:pt x="444" y="82"/>
                  </a:lnTo>
                  <a:lnTo>
                    <a:pt x="440" y="82"/>
                  </a:lnTo>
                  <a:lnTo>
                    <a:pt x="440" y="73"/>
                  </a:lnTo>
                  <a:lnTo>
                    <a:pt x="435" y="55"/>
                  </a:lnTo>
                  <a:lnTo>
                    <a:pt x="431" y="46"/>
                  </a:lnTo>
                  <a:lnTo>
                    <a:pt x="431" y="41"/>
                  </a:lnTo>
                  <a:lnTo>
                    <a:pt x="426" y="41"/>
                  </a:lnTo>
                  <a:lnTo>
                    <a:pt x="413" y="50"/>
                  </a:lnTo>
                  <a:lnTo>
                    <a:pt x="408" y="59"/>
                  </a:lnTo>
                  <a:lnTo>
                    <a:pt x="404" y="64"/>
                  </a:lnTo>
                  <a:lnTo>
                    <a:pt x="390" y="64"/>
                  </a:lnTo>
                  <a:lnTo>
                    <a:pt x="376" y="64"/>
                  </a:lnTo>
                  <a:lnTo>
                    <a:pt x="372" y="68"/>
                  </a:lnTo>
                  <a:lnTo>
                    <a:pt x="367" y="73"/>
                  </a:lnTo>
                  <a:lnTo>
                    <a:pt x="354" y="73"/>
                  </a:lnTo>
                  <a:lnTo>
                    <a:pt x="340" y="73"/>
                  </a:lnTo>
                  <a:lnTo>
                    <a:pt x="327" y="77"/>
                  </a:lnTo>
                  <a:lnTo>
                    <a:pt x="313" y="86"/>
                  </a:lnTo>
                  <a:lnTo>
                    <a:pt x="308" y="82"/>
                  </a:lnTo>
                  <a:lnTo>
                    <a:pt x="304" y="73"/>
                  </a:lnTo>
                  <a:lnTo>
                    <a:pt x="299" y="82"/>
                  </a:lnTo>
                  <a:lnTo>
                    <a:pt x="295" y="91"/>
                  </a:lnTo>
                  <a:lnTo>
                    <a:pt x="290" y="91"/>
                  </a:lnTo>
                  <a:lnTo>
                    <a:pt x="286" y="86"/>
                  </a:lnTo>
                  <a:lnTo>
                    <a:pt x="281" y="82"/>
                  </a:lnTo>
                  <a:lnTo>
                    <a:pt x="272" y="73"/>
                  </a:lnTo>
                  <a:lnTo>
                    <a:pt x="259" y="68"/>
                  </a:lnTo>
                  <a:lnTo>
                    <a:pt x="245" y="64"/>
                  </a:lnTo>
                  <a:lnTo>
                    <a:pt x="240" y="59"/>
                  </a:lnTo>
                  <a:lnTo>
                    <a:pt x="236" y="55"/>
                  </a:lnTo>
                  <a:lnTo>
                    <a:pt x="218" y="55"/>
                  </a:lnTo>
                  <a:lnTo>
                    <a:pt x="200" y="59"/>
                  </a:lnTo>
                  <a:lnTo>
                    <a:pt x="182" y="64"/>
                  </a:lnTo>
                  <a:lnTo>
                    <a:pt x="168" y="73"/>
                  </a:lnTo>
                  <a:lnTo>
                    <a:pt x="159" y="82"/>
                  </a:lnTo>
                  <a:lnTo>
                    <a:pt x="154" y="91"/>
                  </a:lnTo>
                  <a:lnTo>
                    <a:pt x="141" y="105"/>
                  </a:lnTo>
                  <a:lnTo>
                    <a:pt x="132" y="114"/>
                  </a:lnTo>
                  <a:lnTo>
                    <a:pt x="118" y="123"/>
                  </a:lnTo>
                  <a:lnTo>
                    <a:pt x="109" y="127"/>
                  </a:lnTo>
                  <a:lnTo>
                    <a:pt x="109" y="132"/>
                  </a:lnTo>
                  <a:lnTo>
                    <a:pt x="114" y="141"/>
                  </a:lnTo>
                  <a:lnTo>
                    <a:pt x="118" y="150"/>
                  </a:lnTo>
                  <a:lnTo>
                    <a:pt x="127" y="154"/>
                  </a:lnTo>
                  <a:lnTo>
                    <a:pt x="136" y="159"/>
                  </a:lnTo>
                  <a:lnTo>
                    <a:pt x="145" y="168"/>
                  </a:lnTo>
                  <a:lnTo>
                    <a:pt x="145" y="182"/>
                  </a:lnTo>
                  <a:lnTo>
                    <a:pt x="154" y="168"/>
                  </a:lnTo>
                  <a:lnTo>
                    <a:pt x="163" y="159"/>
                  </a:lnTo>
                  <a:lnTo>
                    <a:pt x="172" y="154"/>
                  </a:lnTo>
                  <a:lnTo>
                    <a:pt x="177" y="150"/>
                  </a:lnTo>
                  <a:lnTo>
                    <a:pt x="172" y="141"/>
                  </a:lnTo>
                  <a:lnTo>
                    <a:pt x="172" y="132"/>
                  </a:lnTo>
                  <a:lnTo>
                    <a:pt x="177" y="123"/>
                  </a:lnTo>
                  <a:lnTo>
                    <a:pt x="182" y="114"/>
                  </a:lnTo>
                  <a:lnTo>
                    <a:pt x="186" y="105"/>
                  </a:lnTo>
                  <a:lnTo>
                    <a:pt x="191" y="95"/>
                  </a:lnTo>
                  <a:lnTo>
                    <a:pt x="195" y="100"/>
                  </a:lnTo>
                  <a:lnTo>
                    <a:pt x="195" y="105"/>
                  </a:lnTo>
                  <a:lnTo>
                    <a:pt x="195" y="114"/>
                  </a:lnTo>
                  <a:lnTo>
                    <a:pt x="186" y="118"/>
                  </a:lnTo>
                  <a:lnTo>
                    <a:pt x="186" y="127"/>
                  </a:lnTo>
                  <a:lnTo>
                    <a:pt x="186" y="136"/>
                  </a:lnTo>
                  <a:lnTo>
                    <a:pt x="195" y="145"/>
                  </a:lnTo>
                  <a:lnTo>
                    <a:pt x="200" y="150"/>
                  </a:lnTo>
                  <a:lnTo>
                    <a:pt x="200" y="154"/>
                  </a:lnTo>
                  <a:lnTo>
                    <a:pt x="200" y="159"/>
                  </a:lnTo>
                  <a:lnTo>
                    <a:pt x="195" y="163"/>
                  </a:lnTo>
                  <a:lnTo>
                    <a:pt x="191" y="159"/>
                  </a:lnTo>
                  <a:lnTo>
                    <a:pt x="186" y="159"/>
                  </a:lnTo>
                  <a:lnTo>
                    <a:pt x="182" y="163"/>
                  </a:lnTo>
                  <a:lnTo>
                    <a:pt x="182" y="172"/>
                  </a:lnTo>
                  <a:lnTo>
                    <a:pt x="182" y="177"/>
                  </a:lnTo>
                  <a:lnTo>
                    <a:pt x="177" y="182"/>
                  </a:lnTo>
                  <a:lnTo>
                    <a:pt x="168" y="186"/>
                  </a:lnTo>
                  <a:lnTo>
                    <a:pt x="154" y="182"/>
                  </a:lnTo>
                  <a:lnTo>
                    <a:pt x="141" y="177"/>
                  </a:lnTo>
                  <a:lnTo>
                    <a:pt x="136" y="172"/>
                  </a:lnTo>
                  <a:lnTo>
                    <a:pt x="132" y="168"/>
                  </a:lnTo>
                  <a:lnTo>
                    <a:pt x="127" y="168"/>
                  </a:lnTo>
                  <a:lnTo>
                    <a:pt x="123" y="172"/>
                  </a:lnTo>
                  <a:lnTo>
                    <a:pt x="123" y="182"/>
                  </a:lnTo>
                  <a:lnTo>
                    <a:pt x="123" y="191"/>
                  </a:lnTo>
                  <a:lnTo>
                    <a:pt x="114" y="195"/>
                  </a:lnTo>
                  <a:lnTo>
                    <a:pt x="104" y="200"/>
                  </a:lnTo>
                  <a:lnTo>
                    <a:pt x="95" y="209"/>
                  </a:lnTo>
                  <a:lnTo>
                    <a:pt x="86" y="218"/>
                  </a:lnTo>
                  <a:lnTo>
                    <a:pt x="73" y="222"/>
                  </a:lnTo>
                  <a:lnTo>
                    <a:pt x="64" y="231"/>
                  </a:lnTo>
                  <a:lnTo>
                    <a:pt x="64" y="236"/>
                  </a:lnTo>
                  <a:lnTo>
                    <a:pt x="73" y="245"/>
                  </a:lnTo>
                  <a:lnTo>
                    <a:pt x="73" y="254"/>
                  </a:lnTo>
                  <a:lnTo>
                    <a:pt x="64" y="259"/>
                  </a:lnTo>
                  <a:lnTo>
                    <a:pt x="46" y="259"/>
                  </a:lnTo>
                  <a:lnTo>
                    <a:pt x="36" y="263"/>
                  </a:lnTo>
                  <a:lnTo>
                    <a:pt x="36" y="268"/>
                  </a:lnTo>
                  <a:lnTo>
                    <a:pt x="36" y="281"/>
                  </a:lnTo>
                  <a:lnTo>
                    <a:pt x="36" y="295"/>
                  </a:lnTo>
                  <a:lnTo>
                    <a:pt x="36" y="299"/>
                  </a:lnTo>
                  <a:lnTo>
                    <a:pt x="46" y="304"/>
                  </a:lnTo>
                  <a:lnTo>
                    <a:pt x="55" y="304"/>
                  </a:lnTo>
                  <a:lnTo>
                    <a:pt x="50" y="313"/>
                  </a:lnTo>
                  <a:lnTo>
                    <a:pt x="46" y="322"/>
                  </a:lnTo>
                  <a:lnTo>
                    <a:pt x="36" y="327"/>
                  </a:lnTo>
                  <a:lnTo>
                    <a:pt x="32" y="336"/>
                  </a:lnTo>
                  <a:lnTo>
                    <a:pt x="32" y="345"/>
                  </a:lnTo>
                  <a:lnTo>
                    <a:pt x="27" y="358"/>
                  </a:lnTo>
                  <a:lnTo>
                    <a:pt x="18" y="367"/>
                  </a:lnTo>
                  <a:lnTo>
                    <a:pt x="0" y="381"/>
                  </a:lnTo>
                  <a:lnTo>
                    <a:pt x="0" y="417"/>
                  </a:lnTo>
                  <a:lnTo>
                    <a:pt x="0" y="440"/>
                  </a:lnTo>
                  <a:lnTo>
                    <a:pt x="5" y="453"/>
                  </a:lnTo>
                  <a:lnTo>
                    <a:pt x="9" y="463"/>
                  </a:lnTo>
                  <a:lnTo>
                    <a:pt x="18" y="476"/>
                  </a:lnTo>
                  <a:lnTo>
                    <a:pt x="32" y="490"/>
                  </a:lnTo>
                  <a:lnTo>
                    <a:pt x="36" y="499"/>
                  </a:lnTo>
                  <a:lnTo>
                    <a:pt x="55" y="503"/>
                  </a:lnTo>
                  <a:lnTo>
                    <a:pt x="68" y="503"/>
                  </a:lnTo>
                  <a:lnTo>
                    <a:pt x="86" y="499"/>
                  </a:lnTo>
                  <a:lnTo>
                    <a:pt x="100" y="494"/>
                  </a:lnTo>
                  <a:lnTo>
                    <a:pt x="114" y="499"/>
                  </a:lnTo>
                  <a:lnTo>
                    <a:pt x="123" y="508"/>
                  </a:lnTo>
                  <a:lnTo>
                    <a:pt x="127" y="517"/>
                  </a:lnTo>
                  <a:lnTo>
                    <a:pt x="132" y="535"/>
                  </a:lnTo>
                  <a:lnTo>
                    <a:pt x="141" y="558"/>
                  </a:lnTo>
                  <a:lnTo>
                    <a:pt x="145" y="576"/>
                  </a:lnTo>
                  <a:lnTo>
                    <a:pt x="150" y="589"/>
                  </a:lnTo>
                  <a:lnTo>
                    <a:pt x="145" y="608"/>
                  </a:lnTo>
                  <a:lnTo>
                    <a:pt x="141" y="617"/>
                  </a:lnTo>
                  <a:lnTo>
                    <a:pt x="141" y="626"/>
                  </a:lnTo>
                  <a:lnTo>
                    <a:pt x="141" y="639"/>
                  </a:lnTo>
                  <a:lnTo>
                    <a:pt x="145" y="648"/>
                  </a:lnTo>
                  <a:lnTo>
                    <a:pt x="145" y="662"/>
                  </a:lnTo>
                  <a:lnTo>
                    <a:pt x="150" y="694"/>
                  </a:lnTo>
                  <a:lnTo>
                    <a:pt x="154" y="721"/>
                  </a:lnTo>
                  <a:lnTo>
                    <a:pt x="159" y="730"/>
                  </a:lnTo>
                  <a:lnTo>
                    <a:pt x="159" y="734"/>
                  </a:lnTo>
                  <a:lnTo>
                    <a:pt x="168" y="739"/>
                  </a:lnTo>
                  <a:lnTo>
                    <a:pt x="186" y="739"/>
                  </a:lnTo>
                  <a:lnTo>
                    <a:pt x="195" y="739"/>
                  </a:lnTo>
                  <a:lnTo>
                    <a:pt x="204" y="734"/>
                  </a:lnTo>
                  <a:lnTo>
                    <a:pt x="209" y="730"/>
                  </a:lnTo>
                  <a:lnTo>
                    <a:pt x="218" y="716"/>
                  </a:lnTo>
                  <a:lnTo>
                    <a:pt x="231" y="698"/>
                  </a:lnTo>
                  <a:lnTo>
                    <a:pt x="236" y="689"/>
                  </a:lnTo>
                  <a:lnTo>
                    <a:pt x="240" y="685"/>
                  </a:lnTo>
                  <a:lnTo>
                    <a:pt x="245" y="680"/>
                  </a:lnTo>
                  <a:lnTo>
                    <a:pt x="250" y="671"/>
                  </a:lnTo>
                  <a:lnTo>
                    <a:pt x="250" y="662"/>
                  </a:lnTo>
                  <a:lnTo>
                    <a:pt x="254" y="653"/>
                  </a:lnTo>
                  <a:lnTo>
                    <a:pt x="263" y="639"/>
                  </a:lnTo>
                  <a:lnTo>
                    <a:pt x="272" y="635"/>
                  </a:lnTo>
                  <a:lnTo>
                    <a:pt x="277" y="626"/>
                  </a:lnTo>
                  <a:lnTo>
                    <a:pt x="277" y="617"/>
                  </a:lnTo>
                  <a:lnTo>
                    <a:pt x="277" y="598"/>
                  </a:lnTo>
                  <a:lnTo>
                    <a:pt x="277" y="558"/>
                  </a:lnTo>
                  <a:lnTo>
                    <a:pt x="286" y="544"/>
                  </a:lnTo>
                  <a:lnTo>
                    <a:pt x="290" y="535"/>
                  </a:lnTo>
                  <a:lnTo>
                    <a:pt x="299" y="526"/>
                  </a:lnTo>
                  <a:lnTo>
                    <a:pt x="313" y="508"/>
                  </a:lnTo>
                  <a:lnTo>
                    <a:pt x="322" y="485"/>
                  </a:lnTo>
                  <a:lnTo>
                    <a:pt x="327" y="472"/>
                  </a:lnTo>
                  <a:lnTo>
                    <a:pt x="327" y="463"/>
                  </a:lnTo>
                  <a:lnTo>
                    <a:pt x="313" y="463"/>
                  </a:lnTo>
                  <a:lnTo>
                    <a:pt x="304" y="463"/>
                  </a:lnTo>
                  <a:lnTo>
                    <a:pt x="299" y="463"/>
                  </a:lnTo>
                  <a:lnTo>
                    <a:pt x="299" y="458"/>
                  </a:lnTo>
                  <a:lnTo>
                    <a:pt x="313" y="453"/>
                  </a:lnTo>
                  <a:lnTo>
                    <a:pt x="327" y="453"/>
                  </a:lnTo>
                  <a:lnTo>
                    <a:pt x="336" y="444"/>
                  </a:lnTo>
                  <a:lnTo>
                    <a:pt x="345" y="440"/>
                  </a:lnTo>
                  <a:lnTo>
                    <a:pt x="349" y="435"/>
                  </a:lnTo>
                  <a:lnTo>
                    <a:pt x="354" y="431"/>
                  </a:lnTo>
                  <a:lnTo>
                    <a:pt x="354" y="426"/>
                  </a:lnTo>
                  <a:lnTo>
                    <a:pt x="358" y="422"/>
                  </a:lnTo>
                  <a:lnTo>
                    <a:pt x="363" y="417"/>
                  </a:lnTo>
                  <a:lnTo>
                    <a:pt x="367" y="408"/>
                  </a:lnTo>
                  <a:lnTo>
                    <a:pt x="367" y="399"/>
                  </a:lnTo>
                  <a:lnTo>
                    <a:pt x="367" y="390"/>
                  </a:lnTo>
                  <a:lnTo>
                    <a:pt x="372" y="385"/>
                  </a:lnTo>
                  <a:lnTo>
                    <a:pt x="376" y="381"/>
                  </a:lnTo>
                  <a:lnTo>
                    <a:pt x="386" y="381"/>
                  </a:lnTo>
                  <a:lnTo>
                    <a:pt x="399" y="385"/>
                  </a:lnTo>
                  <a:lnTo>
                    <a:pt x="404" y="395"/>
                  </a:lnTo>
                  <a:lnTo>
                    <a:pt x="413" y="404"/>
                  </a:lnTo>
                  <a:lnTo>
                    <a:pt x="417" y="413"/>
                  </a:lnTo>
                  <a:lnTo>
                    <a:pt x="426" y="417"/>
                  </a:lnTo>
                  <a:lnTo>
                    <a:pt x="431" y="435"/>
                  </a:lnTo>
                  <a:lnTo>
                    <a:pt x="435" y="449"/>
                  </a:lnTo>
                  <a:lnTo>
                    <a:pt x="440" y="458"/>
                  </a:lnTo>
                  <a:lnTo>
                    <a:pt x="444" y="463"/>
                  </a:lnTo>
                  <a:lnTo>
                    <a:pt x="444" y="472"/>
                  </a:lnTo>
                  <a:lnTo>
                    <a:pt x="449" y="481"/>
                  </a:lnTo>
                  <a:lnTo>
                    <a:pt x="454" y="485"/>
                  </a:lnTo>
                  <a:lnTo>
                    <a:pt x="458" y="485"/>
                  </a:lnTo>
                  <a:lnTo>
                    <a:pt x="458" y="494"/>
                  </a:lnTo>
                  <a:lnTo>
                    <a:pt x="463" y="499"/>
                  </a:lnTo>
                  <a:lnTo>
                    <a:pt x="472" y="494"/>
                  </a:lnTo>
                  <a:lnTo>
                    <a:pt x="472" y="490"/>
                  </a:lnTo>
                  <a:lnTo>
                    <a:pt x="467" y="481"/>
                  </a:lnTo>
                  <a:lnTo>
                    <a:pt x="463" y="467"/>
                  </a:lnTo>
                  <a:lnTo>
                    <a:pt x="463" y="458"/>
                  </a:lnTo>
                  <a:lnTo>
                    <a:pt x="472" y="444"/>
                  </a:lnTo>
                  <a:lnTo>
                    <a:pt x="485" y="431"/>
                  </a:lnTo>
                  <a:lnTo>
                    <a:pt x="499" y="417"/>
                  </a:lnTo>
                  <a:lnTo>
                    <a:pt x="512" y="408"/>
                  </a:lnTo>
                  <a:lnTo>
                    <a:pt x="522" y="408"/>
                  </a:lnTo>
                  <a:lnTo>
                    <a:pt x="526" y="417"/>
                  </a:lnTo>
                  <a:lnTo>
                    <a:pt x="526" y="422"/>
                  </a:lnTo>
                  <a:lnTo>
                    <a:pt x="531" y="426"/>
                  </a:lnTo>
                  <a:lnTo>
                    <a:pt x="535" y="431"/>
                  </a:lnTo>
                  <a:lnTo>
                    <a:pt x="540" y="440"/>
                  </a:lnTo>
                  <a:lnTo>
                    <a:pt x="549" y="449"/>
                  </a:lnTo>
                  <a:lnTo>
                    <a:pt x="549" y="467"/>
                  </a:lnTo>
                  <a:lnTo>
                    <a:pt x="553" y="490"/>
                  </a:lnTo>
                  <a:lnTo>
                    <a:pt x="558" y="499"/>
                  </a:lnTo>
                  <a:lnTo>
                    <a:pt x="562" y="508"/>
                  </a:lnTo>
                  <a:lnTo>
                    <a:pt x="562" y="512"/>
                  </a:lnTo>
                  <a:lnTo>
                    <a:pt x="553" y="508"/>
                  </a:lnTo>
                  <a:lnTo>
                    <a:pt x="544" y="499"/>
                  </a:lnTo>
                  <a:lnTo>
                    <a:pt x="544" y="508"/>
                  </a:lnTo>
                  <a:lnTo>
                    <a:pt x="549" y="521"/>
                  </a:lnTo>
                  <a:lnTo>
                    <a:pt x="553" y="530"/>
                  </a:lnTo>
                  <a:lnTo>
                    <a:pt x="558" y="540"/>
                  </a:lnTo>
                  <a:lnTo>
                    <a:pt x="558" y="544"/>
                  </a:lnTo>
                  <a:lnTo>
                    <a:pt x="558" y="553"/>
                  </a:lnTo>
                  <a:lnTo>
                    <a:pt x="567" y="567"/>
                  </a:lnTo>
                  <a:lnTo>
                    <a:pt x="576" y="576"/>
                  </a:lnTo>
                  <a:lnTo>
                    <a:pt x="581" y="580"/>
                  </a:lnTo>
                  <a:lnTo>
                    <a:pt x="585" y="585"/>
                  </a:lnTo>
                  <a:lnTo>
                    <a:pt x="599" y="589"/>
                  </a:lnTo>
                  <a:lnTo>
                    <a:pt x="612" y="589"/>
                  </a:lnTo>
                  <a:lnTo>
                    <a:pt x="612" y="580"/>
                  </a:lnTo>
                  <a:lnTo>
                    <a:pt x="608" y="576"/>
                  </a:lnTo>
                  <a:lnTo>
                    <a:pt x="599" y="571"/>
                  </a:lnTo>
                  <a:lnTo>
                    <a:pt x="594" y="571"/>
                  </a:lnTo>
                  <a:lnTo>
                    <a:pt x="590" y="562"/>
                  </a:lnTo>
                  <a:lnTo>
                    <a:pt x="590" y="553"/>
                  </a:lnTo>
                  <a:lnTo>
                    <a:pt x="599" y="553"/>
                  </a:lnTo>
                  <a:lnTo>
                    <a:pt x="608" y="558"/>
                  </a:lnTo>
                  <a:lnTo>
                    <a:pt x="621" y="562"/>
                  </a:lnTo>
                  <a:lnTo>
                    <a:pt x="626" y="558"/>
                  </a:lnTo>
                  <a:lnTo>
                    <a:pt x="630" y="553"/>
                  </a:lnTo>
                  <a:lnTo>
                    <a:pt x="630" y="558"/>
                  </a:lnTo>
                  <a:lnTo>
                    <a:pt x="635" y="567"/>
                  </a:lnTo>
                  <a:lnTo>
                    <a:pt x="644" y="567"/>
                  </a:lnTo>
                  <a:lnTo>
                    <a:pt x="658" y="567"/>
                  </a:lnTo>
                  <a:lnTo>
                    <a:pt x="653" y="558"/>
                  </a:lnTo>
                  <a:lnTo>
                    <a:pt x="653" y="549"/>
                  </a:lnTo>
                  <a:lnTo>
                    <a:pt x="649" y="544"/>
                  </a:lnTo>
                  <a:lnTo>
                    <a:pt x="644" y="544"/>
                  </a:lnTo>
                  <a:lnTo>
                    <a:pt x="649" y="540"/>
                  </a:lnTo>
                  <a:lnTo>
                    <a:pt x="658" y="535"/>
                  </a:lnTo>
                  <a:lnTo>
                    <a:pt x="662" y="535"/>
                  </a:lnTo>
                  <a:lnTo>
                    <a:pt x="667" y="530"/>
                  </a:lnTo>
                  <a:lnTo>
                    <a:pt x="662" y="526"/>
                  </a:lnTo>
                  <a:lnTo>
                    <a:pt x="658" y="526"/>
                  </a:lnTo>
                  <a:lnTo>
                    <a:pt x="644" y="530"/>
                  </a:lnTo>
                  <a:lnTo>
                    <a:pt x="639" y="540"/>
                  </a:lnTo>
                  <a:lnTo>
                    <a:pt x="635" y="544"/>
                  </a:lnTo>
                  <a:lnTo>
                    <a:pt x="635" y="544"/>
                  </a:lnTo>
                  <a:lnTo>
                    <a:pt x="630" y="540"/>
                  </a:lnTo>
                  <a:lnTo>
                    <a:pt x="630" y="521"/>
                  </a:lnTo>
                  <a:lnTo>
                    <a:pt x="630" y="503"/>
                  </a:lnTo>
                  <a:lnTo>
                    <a:pt x="630" y="499"/>
                  </a:lnTo>
                  <a:lnTo>
                    <a:pt x="630" y="494"/>
                  </a:lnTo>
                  <a:lnTo>
                    <a:pt x="621" y="499"/>
                  </a:lnTo>
                  <a:lnTo>
                    <a:pt x="608" y="512"/>
                  </a:lnTo>
                  <a:lnTo>
                    <a:pt x="594" y="530"/>
                  </a:lnTo>
                  <a:lnTo>
                    <a:pt x="590" y="540"/>
                  </a:lnTo>
                  <a:lnTo>
                    <a:pt x="590" y="544"/>
                  </a:lnTo>
                  <a:lnTo>
                    <a:pt x="581" y="540"/>
                  </a:lnTo>
                  <a:lnTo>
                    <a:pt x="571" y="530"/>
                  </a:lnTo>
                  <a:lnTo>
                    <a:pt x="576" y="526"/>
                  </a:lnTo>
                  <a:lnTo>
                    <a:pt x="581" y="521"/>
                  </a:lnTo>
                  <a:lnTo>
                    <a:pt x="581" y="517"/>
                  </a:lnTo>
                  <a:lnTo>
                    <a:pt x="576" y="499"/>
                  </a:lnTo>
                  <a:lnTo>
                    <a:pt x="567" y="476"/>
                  </a:lnTo>
                  <a:lnTo>
                    <a:pt x="567" y="472"/>
                  </a:lnTo>
                  <a:lnTo>
                    <a:pt x="567" y="467"/>
                  </a:lnTo>
                  <a:lnTo>
                    <a:pt x="571" y="472"/>
                  </a:lnTo>
                  <a:lnTo>
                    <a:pt x="581" y="476"/>
                  </a:lnTo>
                  <a:lnTo>
                    <a:pt x="585" y="481"/>
                  </a:lnTo>
                  <a:lnTo>
                    <a:pt x="590" y="481"/>
                  </a:lnTo>
                  <a:lnTo>
                    <a:pt x="594" y="476"/>
                  </a:lnTo>
                  <a:lnTo>
                    <a:pt x="594" y="463"/>
                  </a:lnTo>
                  <a:lnTo>
                    <a:pt x="594" y="453"/>
                  </a:lnTo>
                  <a:lnTo>
                    <a:pt x="599" y="449"/>
                  </a:lnTo>
                  <a:lnTo>
                    <a:pt x="603" y="449"/>
                  </a:lnTo>
                  <a:lnTo>
                    <a:pt x="603" y="440"/>
                  </a:lnTo>
                  <a:lnTo>
                    <a:pt x="603" y="435"/>
                  </a:lnTo>
                  <a:lnTo>
                    <a:pt x="599" y="431"/>
                  </a:lnTo>
                  <a:lnTo>
                    <a:pt x="594" y="431"/>
                  </a:lnTo>
                  <a:lnTo>
                    <a:pt x="594" y="426"/>
                  </a:lnTo>
                  <a:lnTo>
                    <a:pt x="594" y="422"/>
                  </a:lnTo>
                  <a:lnTo>
                    <a:pt x="599" y="417"/>
                  </a:lnTo>
                  <a:lnTo>
                    <a:pt x="603" y="422"/>
                  </a:lnTo>
                  <a:lnTo>
                    <a:pt x="603" y="426"/>
                  </a:lnTo>
                  <a:lnTo>
                    <a:pt x="608" y="431"/>
                  </a:lnTo>
                  <a:lnTo>
                    <a:pt x="612" y="426"/>
                  </a:lnTo>
                  <a:lnTo>
                    <a:pt x="612" y="422"/>
                  </a:lnTo>
                  <a:lnTo>
                    <a:pt x="617" y="417"/>
                  </a:lnTo>
                  <a:lnTo>
                    <a:pt x="621" y="413"/>
                  </a:lnTo>
                  <a:lnTo>
                    <a:pt x="635" y="404"/>
                  </a:lnTo>
                  <a:lnTo>
                    <a:pt x="644" y="399"/>
                  </a:lnTo>
                  <a:lnTo>
                    <a:pt x="653" y="395"/>
                  </a:lnTo>
                  <a:lnTo>
                    <a:pt x="662" y="390"/>
                  </a:lnTo>
                  <a:lnTo>
                    <a:pt x="667" y="381"/>
                  </a:lnTo>
                  <a:lnTo>
                    <a:pt x="667" y="372"/>
                  </a:lnTo>
                  <a:lnTo>
                    <a:pt x="667" y="358"/>
                  </a:lnTo>
                  <a:lnTo>
                    <a:pt x="662" y="327"/>
                  </a:lnTo>
                  <a:lnTo>
                    <a:pt x="658" y="304"/>
                  </a:lnTo>
                  <a:lnTo>
                    <a:pt x="658" y="299"/>
                  </a:lnTo>
                  <a:lnTo>
                    <a:pt x="662" y="295"/>
                  </a:lnTo>
                  <a:lnTo>
                    <a:pt x="671" y="299"/>
                  </a:lnTo>
                  <a:lnTo>
                    <a:pt x="680" y="313"/>
                  </a:lnTo>
                  <a:lnTo>
                    <a:pt x="685" y="327"/>
                  </a:lnTo>
                  <a:lnTo>
                    <a:pt x="694" y="331"/>
                  </a:lnTo>
                  <a:lnTo>
                    <a:pt x="698" y="327"/>
                  </a:lnTo>
                  <a:lnTo>
                    <a:pt x="698" y="313"/>
                  </a:lnTo>
                  <a:lnTo>
                    <a:pt x="698" y="299"/>
                  </a:lnTo>
                  <a:lnTo>
                    <a:pt x="703" y="295"/>
                  </a:lnTo>
                  <a:lnTo>
                    <a:pt x="707" y="290"/>
                  </a:lnTo>
                  <a:lnTo>
                    <a:pt x="717" y="286"/>
                  </a:lnTo>
                  <a:lnTo>
                    <a:pt x="730" y="277"/>
                  </a:lnTo>
                  <a:lnTo>
                    <a:pt x="739" y="263"/>
                  </a:lnTo>
                  <a:lnTo>
                    <a:pt x="748" y="250"/>
                  </a:lnTo>
                  <a:lnTo>
                    <a:pt x="757" y="245"/>
                  </a:lnTo>
                  <a:lnTo>
                    <a:pt x="762" y="250"/>
                  </a:lnTo>
                  <a:lnTo>
                    <a:pt x="766" y="254"/>
                  </a:lnTo>
                  <a:lnTo>
                    <a:pt x="775" y="245"/>
                  </a:lnTo>
                  <a:lnTo>
                    <a:pt x="775" y="231"/>
                  </a:lnTo>
                  <a:lnTo>
                    <a:pt x="771" y="218"/>
                  </a:lnTo>
                  <a:lnTo>
                    <a:pt x="762" y="204"/>
                  </a:lnTo>
                  <a:lnTo>
                    <a:pt x="757" y="200"/>
                  </a:lnTo>
                  <a:lnTo>
                    <a:pt x="753" y="200"/>
                  </a:lnTo>
                  <a:lnTo>
                    <a:pt x="748" y="195"/>
                  </a:lnTo>
                  <a:lnTo>
                    <a:pt x="748" y="195"/>
                  </a:lnTo>
                  <a:lnTo>
                    <a:pt x="739" y="195"/>
                  </a:lnTo>
                  <a:lnTo>
                    <a:pt x="739" y="191"/>
                  </a:lnTo>
                  <a:lnTo>
                    <a:pt x="748" y="182"/>
                  </a:lnTo>
                  <a:lnTo>
                    <a:pt x="757" y="172"/>
                  </a:lnTo>
                  <a:lnTo>
                    <a:pt x="766" y="168"/>
                  </a:lnTo>
                  <a:lnTo>
                    <a:pt x="775" y="163"/>
                  </a:lnTo>
                  <a:lnTo>
                    <a:pt x="794" y="163"/>
                  </a:lnTo>
                  <a:lnTo>
                    <a:pt x="807" y="163"/>
                  </a:lnTo>
                  <a:lnTo>
                    <a:pt x="816" y="163"/>
                  </a:lnTo>
                  <a:lnTo>
                    <a:pt x="825" y="154"/>
                  </a:lnTo>
                  <a:lnTo>
                    <a:pt x="834" y="145"/>
                  </a:lnTo>
                  <a:lnTo>
                    <a:pt x="848" y="150"/>
                  </a:lnTo>
                  <a:lnTo>
                    <a:pt x="848" y="154"/>
                  </a:lnTo>
                  <a:lnTo>
                    <a:pt x="843" y="163"/>
                  </a:lnTo>
                  <a:lnTo>
                    <a:pt x="834" y="177"/>
                  </a:lnTo>
                  <a:lnTo>
                    <a:pt x="830" y="195"/>
                  </a:lnTo>
                  <a:lnTo>
                    <a:pt x="830" y="209"/>
                  </a:lnTo>
                  <a:lnTo>
                    <a:pt x="834" y="218"/>
                  </a:lnTo>
                  <a:lnTo>
                    <a:pt x="839" y="213"/>
                  </a:lnTo>
                  <a:lnTo>
                    <a:pt x="843" y="204"/>
                  </a:lnTo>
                  <a:lnTo>
                    <a:pt x="848" y="204"/>
                  </a:lnTo>
                  <a:lnTo>
                    <a:pt x="853" y="195"/>
                  </a:lnTo>
                  <a:lnTo>
                    <a:pt x="853" y="186"/>
                  </a:lnTo>
                  <a:lnTo>
                    <a:pt x="853" y="172"/>
                  </a:lnTo>
                  <a:lnTo>
                    <a:pt x="857" y="168"/>
                  </a:lnTo>
                  <a:lnTo>
                    <a:pt x="866" y="159"/>
                  </a:lnTo>
                  <a:lnTo>
                    <a:pt x="880" y="159"/>
                  </a:lnTo>
                  <a:lnTo>
                    <a:pt x="893" y="154"/>
                  </a:lnTo>
                  <a:lnTo>
                    <a:pt x="902" y="150"/>
                  </a:lnTo>
                  <a:lnTo>
                    <a:pt x="911" y="145"/>
                  </a:lnTo>
                  <a:lnTo>
                    <a:pt x="916" y="141"/>
                  </a:lnTo>
                  <a:lnTo>
                    <a:pt x="925" y="136"/>
                  </a:lnTo>
                  <a:lnTo>
                    <a:pt x="930" y="127"/>
                  </a:lnTo>
                  <a:lnTo>
                    <a:pt x="930" y="118"/>
                  </a:lnTo>
                  <a:lnTo>
                    <a:pt x="934" y="114"/>
                  </a:lnTo>
                  <a:lnTo>
                    <a:pt x="939" y="118"/>
                  </a:lnTo>
                  <a:lnTo>
                    <a:pt x="948" y="123"/>
                  </a:lnTo>
                  <a:lnTo>
                    <a:pt x="961" y="127"/>
                  </a:lnTo>
                  <a:lnTo>
                    <a:pt x="970" y="118"/>
                  </a:lnTo>
                  <a:lnTo>
                    <a:pt x="979" y="105"/>
                  </a:lnTo>
                  <a:lnTo>
                    <a:pt x="966" y="100"/>
                  </a:lnTo>
                  <a:lnTo>
                    <a:pt x="961" y="95"/>
                  </a:lnTo>
                  <a:lnTo>
                    <a:pt x="957" y="91"/>
                  </a:lnTo>
                  <a:lnTo>
                    <a:pt x="943" y="82"/>
                  </a:lnTo>
                  <a:lnTo>
                    <a:pt x="925" y="73"/>
                  </a:lnTo>
                  <a:lnTo>
                    <a:pt x="916" y="68"/>
                  </a:lnTo>
                  <a:lnTo>
                    <a:pt x="907" y="73"/>
                  </a:lnTo>
                  <a:lnTo>
                    <a:pt x="902" y="77"/>
                  </a:lnTo>
                  <a:lnTo>
                    <a:pt x="893" y="82"/>
                  </a:lnTo>
                  <a:lnTo>
                    <a:pt x="880" y="82"/>
                  </a:lnTo>
                  <a:lnTo>
                    <a:pt x="853" y="68"/>
                  </a:lnTo>
                  <a:lnTo>
                    <a:pt x="843" y="64"/>
                  </a:lnTo>
                  <a:lnTo>
                    <a:pt x="830" y="64"/>
                  </a:lnTo>
                  <a:lnTo>
                    <a:pt x="821" y="64"/>
                  </a:lnTo>
                  <a:lnTo>
                    <a:pt x="812" y="59"/>
                  </a:lnTo>
                  <a:lnTo>
                    <a:pt x="798" y="50"/>
                  </a:lnTo>
                  <a:lnTo>
                    <a:pt x="780" y="50"/>
                  </a:lnTo>
                  <a:lnTo>
                    <a:pt x="739" y="50"/>
                  </a:lnTo>
                  <a:lnTo>
                    <a:pt x="726" y="55"/>
                  </a:lnTo>
                  <a:lnTo>
                    <a:pt x="717" y="55"/>
                  </a:lnTo>
                  <a:lnTo>
                    <a:pt x="707" y="50"/>
                  </a:lnTo>
                  <a:lnTo>
                    <a:pt x="703" y="46"/>
                  </a:lnTo>
                  <a:lnTo>
                    <a:pt x="694" y="46"/>
                  </a:lnTo>
                  <a:lnTo>
                    <a:pt x="680" y="41"/>
                  </a:lnTo>
                  <a:lnTo>
                    <a:pt x="658" y="41"/>
                  </a:lnTo>
                  <a:lnTo>
                    <a:pt x="630" y="41"/>
                  </a:lnTo>
                  <a:lnTo>
                    <a:pt x="621" y="37"/>
                  </a:lnTo>
                  <a:lnTo>
                    <a:pt x="617" y="37"/>
                  </a:lnTo>
                  <a:lnTo>
                    <a:pt x="612" y="32"/>
                  </a:lnTo>
                  <a:lnTo>
                    <a:pt x="617" y="32"/>
                  </a:lnTo>
                  <a:lnTo>
                    <a:pt x="626" y="32"/>
                  </a:lnTo>
                  <a:lnTo>
                    <a:pt x="630" y="23"/>
                  </a:lnTo>
                  <a:lnTo>
                    <a:pt x="635" y="18"/>
                  </a:lnTo>
                  <a:lnTo>
                    <a:pt x="639" y="14"/>
                  </a:lnTo>
                  <a:lnTo>
                    <a:pt x="635" y="9"/>
                  </a:lnTo>
                  <a:lnTo>
                    <a:pt x="621" y="9"/>
                  </a:lnTo>
                  <a:lnTo>
                    <a:pt x="608" y="9"/>
                  </a:lnTo>
                  <a:lnTo>
                    <a:pt x="603" y="5"/>
                  </a:lnTo>
                  <a:lnTo>
                    <a:pt x="599" y="0"/>
                  </a:lnTo>
                  <a:lnTo>
                    <a:pt x="590" y="0"/>
                  </a:lnTo>
                  <a:lnTo>
                    <a:pt x="585" y="0"/>
                  </a:lnTo>
                  <a:lnTo>
                    <a:pt x="581" y="5"/>
                  </a:lnTo>
                  <a:lnTo>
                    <a:pt x="581" y="5"/>
                  </a:lnTo>
                  <a:lnTo>
                    <a:pt x="58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115"/>
            <p:cNvSpPr>
              <a:spLocks/>
            </p:cNvSpPr>
            <p:nvPr/>
          </p:nvSpPr>
          <p:spPr bwMode="auto">
            <a:xfrm>
              <a:off x="4251325" y="2314575"/>
              <a:ext cx="63500" cy="73025"/>
            </a:xfrm>
            <a:custGeom>
              <a:avLst/>
              <a:gdLst>
                <a:gd name="T0" fmla="*/ 18 w 40"/>
                <a:gd name="T1" fmla="*/ 9 h 46"/>
                <a:gd name="T2" fmla="*/ 13 w 40"/>
                <a:gd name="T3" fmla="*/ 23 h 46"/>
                <a:gd name="T4" fmla="*/ 4 w 40"/>
                <a:gd name="T5" fmla="*/ 32 h 46"/>
                <a:gd name="T6" fmla="*/ 0 w 40"/>
                <a:gd name="T7" fmla="*/ 41 h 46"/>
                <a:gd name="T8" fmla="*/ 4 w 40"/>
                <a:gd name="T9" fmla="*/ 46 h 46"/>
                <a:gd name="T10" fmla="*/ 13 w 40"/>
                <a:gd name="T11" fmla="*/ 46 h 46"/>
                <a:gd name="T12" fmla="*/ 13 w 40"/>
                <a:gd name="T13" fmla="*/ 41 h 46"/>
                <a:gd name="T14" fmla="*/ 22 w 40"/>
                <a:gd name="T15" fmla="*/ 28 h 46"/>
                <a:gd name="T16" fmla="*/ 31 w 40"/>
                <a:gd name="T17" fmla="*/ 23 h 46"/>
                <a:gd name="T18" fmla="*/ 36 w 40"/>
                <a:gd name="T19" fmla="*/ 14 h 46"/>
                <a:gd name="T20" fmla="*/ 40 w 40"/>
                <a:gd name="T21" fmla="*/ 9 h 46"/>
                <a:gd name="T22" fmla="*/ 40 w 40"/>
                <a:gd name="T23" fmla="*/ 0 h 46"/>
                <a:gd name="T24" fmla="*/ 31 w 40"/>
                <a:gd name="T25" fmla="*/ 0 h 46"/>
                <a:gd name="T26" fmla="*/ 22 w 40"/>
                <a:gd name="T27" fmla="*/ 5 h 46"/>
                <a:gd name="T28" fmla="*/ 18 w 40"/>
                <a:gd name="T29" fmla="*/ 9 h 46"/>
                <a:gd name="T30" fmla="*/ 18 w 40"/>
                <a:gd name="T31" fmla="*/ 9 h 46"/>
                <a:gd name="T32" fmla="*/ 18 w 40"/>
                <a:gd name="T33"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46">
                  <a:moveTo>
                    <a:pt x="18" y="9"/>
                  </a:moveTo>
                  <a:lnTo>
                    <a:pt x="13" y="23"/>
                  </a:lnTo>
                  <a:lnTo>
                    <a:pt x="4" y="32"/>
                  </a:lnTo>
                  <a:lnTo>
                    <a:pt x="0" y="41"/>
                  </a:lnTo>
                  <a:lnTo>
                    <a:pt x="4" y="46"/>
                  </a:lnTo>
                  <a:lnTo>
                    <a:pt x="13" y="46"/>
                  </a:lnTo>
                  <a:lnTo>
                    <a:pt x="13" y="41"/>
                  </a:lnTo>
                  <a:lnTo>
                    <a:pt x="22" y="28"/>
                  </a:lnTo>
                  <a:lnTo>
                    <a:pt x="31" y="23"/>
                  </a:lnTo>
                  <a:lnTo>
                    <a:pt x="36" y="14"/>
                  </a:lnTo>
                  <a:lnTo>
                    <a:pt x="40" y="9"/>
                  </a:lnTo>
                  <a:lnTo>
                    <a:pt x="40" y="0"/>
                  </a:lnTo>
                  <a:lnTo>
                    <a:pt x="31" y="0"/>
                  </a:lnTo>
                  <a:lnTo>
                    <a:pt x="22" y="5"/>
                  </a:lnTo>
                  <a:lnTo>
                    <a:pt x="18" y="9"/>
                  </a:lnTo>
                  <a:lnTo>
                    <a:pt x="18" y="9"/>
                  </a:lnTo>
                  <a:lnTo>
                    <a:pt x="1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117"/>
            <p:cNvSpPr>
              <a:spLocks/>
            </p:cNvSpPr>
            <p:nvPr/>
          </p:nvSpPr>
          <p:spPr bwMode="auto">
            <a:xfrm>
              <a:off x="3675063" y="2444750"/>
              <a:ext cx="79375" cy="36513"/>
            </a:xfrm>
            <a:custGeom>
              <a:avLst/>
              <a:gdLst>
                <a:gd name="T0" fmla="*/ 0 w 50"/>
                <a:gd name="T1" fmla="*/ 4 h 23"/>
                <a:gd name="T2" fmla="*/ 5 w 50"/>
                <a:gd name="T3" fmla="*/ 14 h 23"/>
                <a:gd name="T4" fmla="*/ 9 w 50"/>
                <a:gd name="T5" fmla="*/ 18 h 23"/>
                <a:gd name="T6" fmla="*/ 27 w 50"/>
                <a:gd name="T7" fmla="*/ 23 h 23"/>
                <a:gd name="T8" fmla="*/ 41 w 50"/>
                <a:gd name="T9" fmla="*/ 18 h 23"/>
                <a:gd name="T10" fmla="*/ 50 w 50"/>
                <a:gd name="T11" fmla="*/ 9 h 23"/>
                <a:gd name="T12" fmla="*/ 50 w 50"/>
                <a:gd name="T13" fmla="*/ 4 h 23"/>
                <a:gd name="T14" fmla="*/ 41 w 50"/>
                <a:gd name="T15" fmla="*/ 0 h 23"/>
                <a:gd name="T16" fmla="*/ 27 w 50"/>
                <a:gd name="T17" fmla="*/ 0 h 23"/>
                <a:gd name="T18" fmla="*/ 5 w 50"/>
                <a:gd name="T19" fmla="*/ 0 h 23"/>
                <a:gd name="T20" fmla="*/ 0 w 50"/>
                <a:gd name="T21" fmla="*/ 4 h 23"/>
                <a:gd name="T22" fmla="*/ 0 w 50"/>
                <a:gd name="T23" fmla="*/ 4 h 23"/>
                <a:gd name="T24" fmla="*/ 0 w 50"/>
                <a:gd name="T2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3">
                  <a:moveTo>
                    <a:pt x="0" y="4"/>
                  </a:moveTo>
                  <a:lnTo>
                    <a:pt x="5" y="14"/>
                  </a:lnTo>
                  <a:lnTo>
                    <a:pt x="9" y="18"/>
                  </a:lnTo>
                  <a:lnTo>
                    <a:pt x="27" y="23"/>
                  </a:lnTo>
                  <a:lnTo>
                    <a:pt x="41" y="18"/>
                  </a:lnTo>
                  <a:lnTo>
                    <a:pt x="50" y="9"/>
                  </a:lnTo>
                  <a:lnTo>
                    <a:pt x="50" y="4"/>
                  </a:lnTo>
                  <a:lnTo>
                    <a:pt x="41" y="0"/>
                  </a:lnTo>
                  <a:lnTo>
                    <a:pt x="27" y="0"/>
                  </a:lnTo>
                  <a:lnTo>
                    <a:pt x="5"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18"/>
            <p:cNvSpPr>
              <a:spLocks/>
            </p:cNvSpPr>
            <p:nvPr/>
          </p:nvSpPr>
          <p:spPr bwMode="auto">
            <a:xfrm>
              <a:off x="3768725" y="2544763"/>
              <a:ext cx="85725" cy="93663"/>
            </a:xfrm>
            <a:custGeom>
              <a:avLst/>
              <a:gdLst>
                <a:gd name="T0" fmla="*/ 23 w 54"/>
                <a:gd name="T1" fmla="*/ 5 h 59"/>
                <a:gd name="T2" fmla="*/ 18 w 54"/>
                <a:gd name="T3" fmla="*/ 14 h 59"/>
                <a:gd name="T4" fmla="*/ 14 w 54"/>
                <a:gd name="T5" fmla="*/ 28 h 59"/>
                <a:gd name="T6" fmla="*/ 4 w 54"/>
                <a:gd name="T7" fmla="*/ 37 h 59"/>
                <a:gd name="T8" fmla="*/ 0 w 54"/>
                <a:gd name="T9" fmla="*/ 46 h 59"/>
                <a:gd name="T10" fmla="*/ 4 w 54"/>
                <a:gd name="T11" fmla="*/ 50 h 59"/>
                <a:gd name="T12" fmla="*/ 14 w 54"/>
                <a:gd name="T13" fmla="*/ 55 h 59"/>
                <a:gd name="T14" fmla="*/ 41 w 54"/>
                <a:gd name="T15" fmla="*/ 59 h 59"/>
                <a:gd name="T16" fmla="*/ 50 w 54"/>
                <a:gd name="T17" fmla="*/ 59 h 59"/>
                <a:gd name="T18" fmla="*/ 54 w 54"/>
                <a:gd name="T19" fmla="*/ 50 h 59"/>
                <a:gd name="T20" fmla="*/ 50 w 54"/>
                <a:gd name="T21" fmla="*/ 37 h 59"/>
                <a:gd name="T22" fmla="*/ 45 w 54"/>
                <a:gd name="T23" fmla="*/ 23 h 59"/>
                <a:gd name="T24" fmla="*/ 36 w 54"/>
                <a:gd name="T25" fmla="*/ 14 h 59"/>
                <a:gd name="T26" fmla="*/ 32 w 54"/>
                <a:gd name="T27" fmla="*/ 5 h 59"/>
                <a:gd name="T28" fmla="*/ 27 w 54"/>
                <a:gd name="T29" fmla="*/ 0 h 59"/>
                <a:gd name="T30" fmla="*/ 23 w 54"/>
                <a:gd name="T31" fmla="*/ 0 h 59"/>
                <a:gd name="T32" fmla="*/ 23 w 54"/>
                <a:gd name="T33" fmla="*/ 5 h 59"/>
                <a:gd name="T34" fmla="*/ 23 w 54"/>
                <a:gd name="T35" fmla="*/ 5 h 59"/>
                <a:gd name="T36" fmla="*/ 23 w 54"/>
                <a:gd name="T37"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9">
                  <a:moveTo>
                    <a:pt x="23" y="5"/>
                  </a:moveTo>
                  <a:lnTo>
                    <a:pt x="18" y="14"/>
                  </a:lnTo>
                  <a:lnTo>
                    <a:pt x="14" y="28"/>
                  </a:lnTo>
                  <a:lnTo>
                    <a:pt x="4" y="37"/>
                  </a:lnTo>
                  <a:lnTo>
                    <a:pt x="0" y="46"/>
                  </a:lnTo>
                  <a:lnTo>
                    <a:pt x="4" y="50"/>
                  </a:lnTo>
                  <a:lnTo>
                    <a:pt x="14" y="55"/>
                  </a:lnTo>
                  <a:lnTo>
                    <a:pt x="41" y="59"/>
                  </a:lnTo>
                  <a:lnTo>
                    <a:pt x="50" y="59"/>
                  </a:lnTo>
                  <a:lnTo>
                    <a:pt x="54" y="50"/>
                  </a:lnTo>
                  <a:lnTo>
                    <a:pt x="50" y="37"/>
                  </a:lnTo>
                  <a:lnTo>
                    <a:pt x="45" y="23"/>
                  </a:lnTo>
                  <a:lnTo>
                    <a:pt x="36" y="14"/>
                  </a:lnTo>
                  <a:lnTo>
                    <a:pt x="32" y="5"/>
                  </a:lnTo>
                  <a:lnTo>
                    <a:pt x="27" y="0"/>
                  </a:lnTo>
                  <a:lnTo>
                    <a:pt x="23" y="0"/>
                  </a:lnTo>
                  <a:lnTo>
                    <a:pt x="23" y="5"/>
                  </a:lnTo>
                  <a:lnTo>
                    <a:pt x="23" y="5"/>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36"/>
            <p:cNvSpPr>
              <a:spLocks/>
            </p:cNvSpPr>
            <p:nvPr/>
          </p:nvSpPr>
          <p:spPr bwMode="auto">
            <a:xfrm>
              <a:off x="3135313" y="2933700"/>
              <a:ext cx="50800" cy="36513"/>
            </a:xfrm>
            <a:custGeom>
              <a:avLst/>
              <a:gdLst>
                <a:gd name="T0" fmla="*/ 0 w 32"/>
                <a:gd name="T1" fmla="*/ 5 h 23"/>
                <a:gd name="T2" fmla="*/ 4 w 32"/>
                <a:gd name="T3" fmla="*/ 9 h 23"/>
                <a:gd name="T4" fmla="*/ 14 w 32"/>
                <a:gd name="T5" fmla="*/ 18 h 23"/>
                <a:gd name="T6" fmla="*/ 23 w 32"/>
                <a:gd name="T7" fmla="*/ 23 h 23"/>
                <a:gd name="T8" fmla="*/ 27 w 32"/>
                <a:gd name="T9" fmla="*/ 23 h 23"/>
                <a:gd name="T10" fmla="*/ 32 w 32"/>
                <a:gd name="T11" fmla="*/ 18 h 23"/>
                <a:gd name="T12" fmla="*/ 23 w 32"/>
                <a:gd name="T13" fmla="*/ 9 h 23"/>
                <a:gd name="T14" fmla="*/ 9 w 32"/>
                <a:gd name="T15" fmla="*/ 0 h 23"/>
                <a:gd name="T16" fmla="*/ 4 w 32"/>
                <a:gd name="T17" fmla="*/ 0 h 23"/>
                <a:gd name="T18" fmla="*/ 0 w 32"/>
                <a:gd name="T19" fmla="*/ 5 h 23"/>
                <a:gd name="T20" fmla="*/ 0 w 32"/>
                <a:gd name="T21" fmla="*/ 5 h 23"/>
                <a:gd name="T22" fmla="*/ 0 w 32"/>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5"/>
                  </a:moveTo>
                  <a:lnTo>
                    <a:pt x="4" y="9"/>
                  </a:lnTo>
                  <a:lnTo>
                    <a:pt x="14" y="18"/>
                  </a:lnTo>
                  <a:lnTo>
                    <a:pt x="23" y="23"/>
                  </a:lnTo>
                  <a:lnTo>
                    <a:pt x="27" y="23"/>
                  </a:lnTo>
                  <a:lnTo>
                    <a:pt x="32" y="18"/>
                  </a:lnTo>
                  <a:lnTo>
                    <a:pt x="23" y="9"/>
                  </a:lnTo>
                  <a:lnTo>
                    <a:pt x="9"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137"/>
            <p:cNvSpPr>
              <a:spLocks/>
            </p:cNvSpPr>
            <p:nvPr/>
          </p:nvSpPr>
          <p:spPr bwMode="auto">
            <a:xfrm>
              <a:off x="3192463" y="2970213"/>
              <a:ext cx="42862" cy="28575"/>
            </a:xfrm>
            <a:custGeom>
              <a:avLst/>
              <a:gdLst>
                <a:gd name="T0" fmla="*/ 5 w 27"/>
                <a:gd name="T1" fmla="*/ 4 h 18"/>
                <a:gd name="T2" fmla="*/ 0 w 27"/>
                <a:gd name="T3" fmla="*/ 13 h 18"/>
                <a:gd name="T4" fmla="*/ 5 w 27"/>
                <a:gd name="T5" fmla="*/ 18 h 18"/>
                <a:gd name="T6" fmla="*/ 23 w 27"/>
                <a:gd name="T7" fmla="*/ 18 h 18"/>
                <a:gd name="T8" fmla="*/ 27 w 27"/>
                <a:gd name="T9" fmla="*/ 13 h 18"/>
                <a:gd name="T10" fmla="*/ 27 w 27"/>
                <a:gd name="T11" fmla="*/ 9 h 18"/>
                <a:gd name="T12" fmla="*/ 18 w 27"/>
                <a:gd name="T13" fmla="*/ 0 h 18"/>
                <a:gd name="T14" fmla="*/ 5 w 27"/>
                <a:gd name="T15" fmla="*/ 4 h 18"/>
                <a:gd name="T16" fmla="*/ 5 w 27"/>
                <a:gd name="T17" fmla="*/ 4 h 18"/>
                <a:gd name="T18" fmla="*/ 5 w 27"/>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5" y="4"/>
                  </a:moveTo>
                  <a:lnTo>
                    <a:pt x="0" y="13"/>
                  </a:lnTo>
                  <a:lnTo>
                    <a:pt x="5" y="18"/>
                  </a:lnTo>
                  <a:lnTo>
                    <a:pt x="23" y="18"/>
                  </a:lnTo>
                  <a:lnTo>
                    <a:pt x="27" y="13"/>
                  </a:lnTo>
                  <a:lnTo>
                    <a:pt x="27" y="9"/>
                  </a:lnTo>
                  <a:lnTo>
                    <a:pt x="18" y="0"/>
                  </a:lnTo>
                  <a:lnTo>
                    <a:pt x="5" y="4"/>
                  </a:lnTo>
                  <a:lnTo>
                    <a:pt x="5"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144"/>
            <p:cNvSpPr>
              <a:spLocks/>
            </p:cNvSpPr>
            <p:nvPr/>
          </p:nvSpPr>
          <p:spPr bwMode="auto">
            <a:xfrm>
              <a:off x="4819650" y="3157538"/>
              <a:ext cx="144462" cy="100013"/>
            </a:xfrm>
            <a:custGeom>
              <a:avLst/>
              <a:gdLst>
                <a:gd name="T0" fmla="*/ 0 w 91"/>
                <a:gd name="T1" fmla="*/ 4 h 63"/>
                <a:gd name="T2" fmla="*/ 4 w 91"/>
                <a:gd name="T3" fmla="*/ 9 h 63"/>
                <a:gd name="T4" fmla="*/ 13 w 91"/>
                <a:gd name="T5" fmla="*/ 18 h 63"/>
                <a:gd name="T6" fmla="*/ 23 w 91"/>
                <a:gd name="T7" fmla="*/ 27 h 63"/>
                <a:gd name="T8" fmla="*/ 27 w 91"/>
                <a:gd name="T9" fmla="*/ 36 h 63"/>
                <a:gd name="T10" fmla="*/ 32 w 91"/>
                <a:gd name="T11" fmla="*/ 40 h 63"/>
                <a:gd name="T12" fmla="*/ 36 w 91"/>
                <a:gd name="T13" fmla="*/ 45 h 63"/>
                <a:gd name="T14" fmla="*/ 59 w 91"/>
                <a:gd name="T15" fmla="*/ 49 h 63"/>
                <a:gd name="T16" fmla="*/ 68 w 91"/>
                <a:gd name="T17" fmla="*/ 54 h 63"/>
                <a:gd name="T18" fmla="*/ 72 w 91"/>
                <a:gd name="T19" fmla="*/ 58 h 63"/>
                <a:gd name="T20" fmla="*/ 86 w 91"/>
                <a:gd name="T21" fmla="*/ 63 h 63"/>
                <a:gd name="T22" fmla="*/ 91 w 91"/>
                <a:gd name="T23" fmla="*/ 58 h 63"/>
                <a:gd name="T24" fmla="*/ 86 w 91"/>
                <a:gd name="T25" fmla="*/ 49 h 63"/>
                <a:gd name="T26" fmla="*/ 81 w 91"/>
                <a:gd name="T27" fmla="*/ 45 h 63"/>
                <a:gd name="T28" fmla="*/ 81 w 91"/>
                <a:gd name="T29" fmla="*/ 36 h 63"/>
                <a:gd name="T30" fmla="*/ 77 w 91"/>
                <a:gd name="T31" fmla="*/ 31 h 63"/>
                <a:gd name="T32" fmla="*/ 63 w 91"/>
                <a:gd name="T33" fmla="*/ 22 h 63"/>
                <a:gd name="T34" fmla="*/ 45 w 91"/>
                <a:gd name="T35" fmla="*/ 13 h 63"/>
                <a:gd name="T36" fmla="*/ 27 w 91"/>
                <a:gd name="T37" fmla="*/ 9 h 63"/>
                <a:gd name="T38" fmla="*/ 18 w 91"/>
                <a:gd name="T39" fmla="*/ 9 h 63"/>
                <a:gd name="T40" fmla="*/ 13 w 91"/>
                <a:gd name="T41" fmla="*/ 4 h 63"/>
                <a:gd name="T42" fmla="*/ 4 w 91"/>
                <a:gd name="T43" fmla="*/ 0 h 63"/>
                <a:gd name="T44" fmla="*/ 0 w 91"/>
                <a:gd name="T45" fmla="*/ 4 h 63"/>
                <a:gd name="T46" fmla="*/ 0 w 91"/>
                <a:gd name="T47" fmla="*/ 4 h 63"/>
                <a:gd name="T48" fmla="*/ 0 w 91"/>
                <a:gd name="T4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63">
                  <a:moveTo>
                    <a:pt x="0" y="4"/>
                  </a:moveTo>
                  <a:lnTo>
                    <a:pt x="4" y="9"/>
                  </a:lnTo>
                  <a:lnTo>
                    <a:pt x="13" y="18"/>
                  </a:lnTo>
                  <a:lnTo>
                    <a:pt x="23" y="27"/>
                  </a:lnTo>
                  <a:lnTo>
                    <a:pt x="27" y="36"/>
                  </a:lnTo>
                  <a:lnTo>
                    <a:pt x="32" y="40"/>
                  </a:lnTo>
                  <a:lnTo>
                    <a:pt x="36" y="45"/>
                  </a:lnTo>
                  <a:lnTo>
                    <a:pt x="59" y="49"/>
                  </a:lnTo>
                  <a:lnTo>
                    <a:pt x="68" y="54"/>
                  </a:lnTo>
                  <a:lnTo>
                    <a:pt x="72" y="58"/>
                  </a:lnTo>
                  <a:lnTo>
                    <a:pt x="86" y="63"/>
                  </a:lnTo>
                  <a:lnTo>
                    <a:pt x="91" y="58"/>
                  </a:lnTo>
                  <a:lnTo>
                    <a:pt x="86" y="49"/>
                  </a:lnTo>
                  <a:lnTo>
                    <a:pt x="81" y="45"/>
                  </a:lnTo>
                  <a:lnTo>
                    <a:pt x="81" y="36"/>
                  </a:lnTo>
                  <a:lnTo>
                    <a:pt x="77" y="31"/>
                  </a:lnTo>
                  <a:lnTo>
                    <a:pt x="63" y="22"/>
                  </a:lnTo>
                  <a:lnTo>
                    <a:pt x="45" y="13"/>
                  </a:lnTo>
                  <a:lnTo>
                    <a:pt x="27" y="9"/>
                  </a:lnTo>
                  <a:lnTo>
                    <a:pt x="18" y="9"/>
                  </a:lnTo>
                  <a:lnTo>
                    <a:pt x="13" y="4"/>
                  </a:lnTo>
                  <a:lnTo>
                    <a:pt x="4"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147"/>
            <p:cNvSpPr>
              <a:spLocks/>
            </p:cNvSpPr>
            <p:nvPr/>
          </p:nvSpPr>
          <p:spPr bwMode="auto">
            <a:xfrm>
              <a:off x="4171950" y="3265488"/>
              <a:ext cx="57150" cy="114300"/>
            </a:xfrm>
            <a:custGeom>
              <a:avLst/>
              <a:gdLst>
                <a:gd name="T0" fmla="*/ 18 w 36"/>
                <a:gd name="T1" fmla="*/ 18 h 72"/>
                <a:gd name="T2" fmla="*/ 4 w 36"/>
                <a:gd name="T3" fmla="*/ 45 h 72"/>
                <a:gd name="T4" fmla="*/ 0 w 36"/>
                <a:gd name="T5" fmla="*/ 67 h 72"/>
                <a:gd name="T6" fmla="*/ 4 w 36"/>
                <a:gd name="T7" fmla="*/ 72 h 72"/>
                <a:gd name="T8" fmla="*/ 13 w 36"/>
                <a:gd name="T9" fmla="*/ 67 h 72"/>
                <a:gd name="T10" fmla="*/ 22 w 36"/>
                <a:gd name="T11" fmla="*/ 54 h 72"/>
                <a:gd name="T12" fmla="*/ 32 w 36"/>
                <a:gd name="T13" fmla="*/ 27 h 72"/>
                <a:gd name="T14" fmla="*/ 36 w 36"/>
                <a:gd name="T15" fmla="*/ 9 h 72"/>
                <a:gd name="T16" fmla="*/ 36 w 36"/>
                <a:gd name="T17" fmla="*/ 4 h 72"/>
                <a:gd name="T18" fmla="*/ 32 w 36"/>
                <a:gd name="T19" fmla="*/ 0 h 72"/>
                <a:gd name="T20" fmla="*/ 27 w 36"/>
                <a:gd name="T21" fmla="*/ 4 h 72"/>
                <a:gd name="T22" fmla="*/ 18 w 36"/>
                <a:gd name="T23" fmla="*/ 18 h 72"/>
                <a:gd name="T24" fmla="*/ 18 w 36"/>
                <a:gd name="T25" fmla="*/ 18 h 72"/>
                <a:gd name="T26" fmla="*/ 18 w 36"/>
                <a:gd name="T27"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72">
                  <a:moveTo>
                    <a:pt x="18" y="18"/>
                  </a:moveTo>
                  <a:lnTo>
                    <a:pt x="4" y="45"/>
                  </a:lnTo>
                  <a:lnTo>
                    <a:pt x="0" y="67"/>
                  </a:lnTo>
                  <a:lnTo>
                    <a:pt x="4" y="72"/>
                  </a:lnTo>
                  <a:lnTo>
                    <a:pt x="13" y="67"/>
                  </a:lnTo>
                  <a:lnTo>
                    <a:pt x="22" y="54"/>
                  </a:lnTo>
                  <a:lnTo>
                    <a:pt x="32" y="27"/>
                  </a:lnTo>
                  <a:lnTo>
                    <a:pt x="36" y="9"/>
                  </a:lnTo>
                  <a:lnTo>
                    <a:pt x="36" y="4"/>
                  </a:lnTo>
                  <a:lnTo>
                    <a:pt x="32" y="0"/>
                  </a:lnTo>
                  <a:lnTo>
                    <a:pt x="27" y="4"/>
                  </a:lnTo>
                  <a:lnTo>
                    <a:pt x="18" y="18"/>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148"/>
            <p:cNvSpPr>
              <a:spLocks/>
            </p:cNvSpPr>
            <p:nvPr/>
          </p:nvSpPr>
          <p:spPr bwMode="auto">
            <a:xfrm>
              <a:off x="4703763" y="3265488"/>
              <a:ext cx="309562" cy="258763"/>
            </a:xfrm>
            <a:custGeom>
              <a:avLst/>
              <a:gdLst>
                <a:gd name="T0" fmla="*/ 73 w 195"/>
                <a:gd name="T1" fmla="*/ 9 h 163"/>
                <a:gd name="T2" fmla="*/ 68 w 195"/>
                <a:gd name="T3" fmla="*/ 13 h 163"/>
                <a:gd name="T4" fmla="*/ 59 w 195"/>
                <a:gd name="T5" fmla="*/ 13 h 163"/>
                <a:gd name="T6" fmla="*/ 50 w 195"/>
                <a:gd name="T7" fmla="*/ 13 h 163"/>
                <a:gd name="T8" fmla="*/ 41 w 195"/>
                <a:gd name="T9" fmla="*/ 18 h 163"/>
                <a:gd name="T10" fmla="*/ 32 w 195"/>
                <a:gd name="T11" fmla="*/ 27 h 163"/>
                <a:gd name="T12" fmla="*/ 32 w 195"/>
                <a:gd name="T13" fmla="*/ 31 h 163"/>
                <a:gd name="T14" fmla="*/ 32 w 195"/>
                <a:gd name="T15" fmla="*/ 40 h 163"/>
                <a:gd name="T16" fmla="*/ 23 w 195"/>
                <a:gd name="T17" fmla="*/ 45 h 163"/>
                <a:gd name="T18" fmla="*/ 9 w 195"/>
                <a:gd name="T19" fmla="*/ 54 h 163"/>
                <a:gd name="T20" fmla="*/ 5 w 195"/>
                <a:gd name="T21" fmla="*/ 63 h 163"/>
                <a:gd name="T22" fmla="*/ 0 w 195"/>
                <a:gd name="T23" fmla="*/ 77 h 163"/>
                <a:gd name="T24" fmla="*/ 0 w 195"/>
                <a:gd name="T25" fmla="*/ 90 h 163"/>
                <a:gd name="T26" fmla="*/ 5 w 195"/>
                <a:gd name="T27" fmla="*/ 104 h 163"/>
                <a:gd name="T28" fmla="*/ 9 w 195"/>
                <a:gd name="T29" fmla="*/ 117 h 163"/>
                <a:gd name="T30" fmla="*/ 9 w 195"/>
                <a:gd name="T31" fmla="*/ 131 h 163"/>
                <a:gd name="T32" fmla="*/ 9 w 195"/>
                <a:gd name="T33" fmla="*/ 135 h 163"/>
                <a:gd name="T34" fmla="*/ 14 w 195"/>
                <a:gd name="T35" fmla="*/ 135 h 163"/>
                <a:gd name="T36" fmla="*/ 28 w 195"/>
                <a:gd name="T37" fmla="*/ 135 h 163"/>
                <a:gd name="T38" fmla="*/ 41 w 195"/>
                <a:gd name="T39" fmla="*/ 135 h 163"/>
                <a:gd name="T40" fmla="*/ 50 w 195"/>
                <a:gd name="T41" fmla="*/ 126 h 163"/>
                <a:gd name="T42" fmla="*/ 59 w 195"/>
                <a:gd name="T43" fmla="*/ 122 h 163"/>
                <a:gd name="T44" fmla="*/ 73 w 195"/>
                <a:gd name="T45" fmla="*/ 122 h 163"/>
                <a:gd name="T46" fmla="*/ 91 w 195"/>
                <a:gd name="T47" fmla="*/ 126 h 163"/>
                <a:gd name="T48" fmla="*/ 114 w 195"/>
                <a:gd name="T49" fmla="*/ 145 h 163"/>
                <a:gd name="T50" fmla="*/ 132 w 195"/>
                <a:gd name="T51" fmla="*/ 158 h 163"/>
                <a:gd name="T52" fmla="*/ 150 w 195"/>
                <a:gd name="T53" fmla="*/ 163 h 163"/>
                <a:gd name="T54" fmla="*/ 168 w 195"/>
                <a:gd name="T55" fmla="*/ 158 h 163"/>
                <a:gd name="T56" fmla="*/ 177 w 195"/>
                <a:gd name="T57" fmla="*/ 149 h 163"/>
                <a:gd name="T58" fmla="*/ 177 w 195"/>
                <a:gd name="T59" fmla="*/ 145 h 163"/>
                <a:gd name="T60" fmla="*/ 182 w 195"/>
                <a:gd name="T61" fmla="*/ 135 h 163"/>
                <a:gd name="T62" fmla="*/ 186 w 195"/>
                <a:gd name="T63" fmla="*/ 131 h 163"/>
                <a:gd name="T64" fmla="*/ 195 w 195"/>
                <a:gd name="T65" fmla="*/ 122 h 163"/>
                <a:gd name="T66" fmla="*/ 195 w 195"/>
                <a:gd name="T67" fmla="*/ 113 h 163"/>
                <a:gd name="T68" fmla="*/ 195 w 195"/>
                <a:gd name="T69" fmla="*/ 99 h 163"/>
                <a:gd name="T70" fmla="*/ 191 w 195"/>
                <a:gd name="T71" fmla="*/ 81 h 163"/>
                <a:gd name="T72" fmla="*/ 182 w 195"/>
                <a:gd name="T73" fmla="*/ 67 h 163"/>
                <a:gd name="T74" fmla="*/ 177 w 195"/>
                <a:gd name="T75" fmla="*/ 58 h 163"/>
                <a:gd name="T76" fmla="*/ 173 w 195"/>
                <a:gd name="T77" fmla="*/ 54 h 163"/>
                <a:gd name="T78" fmla="*/ 168 w 195"/>
                <a:gd name="T79" fmla="*/ 49 h 163"/>
                <a:gd name="T80" fmla="*/ 159 w 195"/>
                <a:gd name="T81" fmla="*/ 40 h 163"/>
                <a:gd name="T82" fmla="*/ 145 w 195"/>
                <a:gd name="T83" fmla="*/ 31 h 163"/>
                <a:gd name="T84" fmla="*/ 141 w 195"/>
                <a:gd name="T85" fmla="*/ 18 h 163"/>
                <a:gd name="T86" fmla="*/ 132 w 195"/>
                <a:gd name="T87" fmla="*/ 4 h 163"/>
                <a:gd name="T88" fmla="*/ 127 w 195"/>
                <a:gd name="T89" fmla="*/ 0 h 163"/>
                <a:gd name="T90" fmla="*/ 123 w 195"/>
                <a:gd name="T91" fmla="*/ 4 h 163"/>
                <a:gd name="T92" fmla="*/ 123 w 195"/>
                <a:gd name="T93" fmla="*/ 13 h 163"/>
                <a:gd name="T94" fmla="*/ 118 w 195"/>
                <a:gd name="T95" fmla="*/ 22 h 163"/>
                <a:gd name="T96" fmla="*/ 114 w 195"/>
                <a:gd name="T97" fmla="*/ 27 h 163"/>
                <a:gd name="T98" fmla="*/ 105 w 195"/>
                <a:gd name="T99" fmla="*/ 22 h 163"/>
                <a:gd name="T100" fmla="*/ 105 w 195"/>
                <a:gd name="T101" fmla="*/ 9 h 163"/>
                <a:gd name="T102" fmla="*/ 100 w 195"/>
                <a:gd name="T103" fmla="*/ 0 h 163"/>
                <a:gd name="T104" fmla="*/ 91 w 195"/>
                <a:gd name="T105" fmla="*/ 0 h 163"/>
                <a:gd name="T106" fmla="*/ 77 w 195"/>
                <a:gd name="T107" fmla="*/ 0 h 163"/>
                <a:gd name="T108" fmla="*/ 73 w 195"/>
                <a:gd name="T109" fmla="*/ 9 h 163"/>
                <a:gd name="T110" fmla="*/ 73 w 195"/>
                <a:gd name="T111" fmla="*/ 9 h 163"/>
                <a:gd name="T112" fmla="*/ 73 w 195"/>
                <a:gd name="T113" fmla="*/ 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63">
                  <a:moveTo>
                    <a:pt x="73" y="9"/>
                  </a:moveTo>
                  <a:lnTo>
                    <a:pt x="68" y="13"/>
                  </a:lnTo>
                  <a:lnTo>
                    <a:pt x="59" y="13"/>
                  </a:lnTo>
                  <a:lnTo>
                    <a:pt x="50" y="13"/>
                  </a:lnTo>
                  <a:lnTo>
                    <a:pt x="41" y="18"/>
                  </a:lnTo>
                  <a:lnTo>
                    <a:pt x="32" y="27"/>
                  </a:lnTo>
                  <a:lnTo>
                    <a:pt x="32" y="31"/>
                  </a:lnTo>
                  <a:lnTo>
                    <a:pt x="32" y="40"/>
                  </a:lnTo>
                  <a:lnTo>
                    <a:pt x="23" y="45"/>
                  </a:lnTo>
                  <a:lnTo>
                    <a:pt x="9" y="54"/>
                  </a:lnTo>
                  <a:lnTo>
                    <a:pt x="5" y="63"/>
                  </a:lnTo>
                  <a:lnTo>
                    <a:pt x="0" y="77"/>
                  </a:lnTo>
                  <a:lnTo>
                    <a:pt x="0" y="90"/>
                  </a:lnTo>
                  <a:lnTo>
                    <a:pt x="5" y="104"/>
                  </a:lnTo>
                  <a:lnTo>
                    <a:pt x="9" y="117"/>
                  </a:lnTo>
                  <a:lnTo>
                    <a:pt x="9" y="131"/>
                  </a:lnTo>
                  <a:lnTo>
                    <a:pt x="9" y="135"/>
                  </a:lnTo>
                  <a:lnTo>
                    <a:pt x="14" y="135"/>
                  </a:lnTo>
                  <a:lnTo>
                    <a:pt x="28" y="135"/>
                  </a:lnTo>
                  <a:lnTo>
                    <a:pt x="41" y="135"/>
                  </a:lnTo>
                  <a:lnTo>
                    <a:pt x="50" y="126"/>
                  </a:lnTo>
                  <a:lnTo>
                    <a:pt x="59" y="122"/>
                  </a:lnTo>
                  <a:lnTo>
                    <a:pt x="73" y="122"/>
                  </a:lnTo>
                  <a:lnTo>
                    <a:pt x="91" y="126"/>
                  </a:lnTo>
                  <a:lnTo>
                    <a:pt x="114" y="145"/>
                  </a:lnTo>
                  <a:lnTo>
                    <a:pt x="132" y="158"/>
                  </a:lnTo>
                  <a:lnTo>
                    <a:pt x="150" y="163"/>
                  </a:lnTo>
                  <a:lnTo>
                    <a:pt x="168" y="158"/>
                  </a:lnTo>
                  <a:lnTo>
                    <a:pt x="177" y="149"/>
                  </a:lnTo>
                  <a:lnTo>
                    <a:pt x="177" y="145"/>
                  </a:lnTo>
                  <a:lnTo>
                    <a:pt x="182" y="135"/>
                  </a:lnTo>
                  <a:lnTo>
                    <a:pt x="186" y="131"/>
                  </a:lnTo>
                  <a:lnTo>
                    <a:pt x="195" y="122"/>
                  </a:lnTo>
                  <a:lnTo>
                    <a:pt x="195" y="113"/>
                  </a:lnTo>
                  <a:lnTo>
                    <a:pt x="195" y="99"/>
                  </a:lnTo>
                  <a:lnTo>
                    <a:pt x="191" y="81"/>
                  </a:lnTo>
                  <a:lnTo>
                    <a:pt x="182" y="67"/>
                  </a:lnTo>
                  <a:lnTo>
                    <a:pt x="177" y="58"/>
                  </a:lnTo>
                  <a:lnTo>
                    <a:pt x="173" y="54"/>
                  </a:lnTo>
                  <a:lnTo>
                    <a:pt x="168" y="49"/>
                  </a:lnTo>
                  <a:lnTo>
                    <a:pt x="159" y="40"/>
                  </a:lnTo>
                  <a:lnTo>
                    <a:pt x="145" y="31"/>
                  </a:lnTo>
                  <a:lnTo>
                    <a:pt x="141" y="18"/>
                  </a:lnTo>
                  <a:lnTo>
                    <a:pt x="132" y="4"/>
                  </a:lnTo>
                  <a:lnTo>
                    <a:pt x="127" y="0"/>
                  </a:lnTo>
                  <a:lnTo>
                    <a:pt x="123" y="4"/>
                  </a:lnTo>
                  <a:lnTo>
                    <a:pt x="123" y="13"/>
                  </a:lnTo>
                  <a:lnTo>
                    <a:pt x="118" y="22"/>
                  </a:lnTo>
                  <a:lnTo>
                    <a:pt x="114" y="27"/>
                  </a:lnTo>
                  <a:lnTo>
                    <a:pt x="105" y="22"/>
                  </a:lnTo>
                  <a:lnTo>
                    <a:pt x="105" y="9"/>
                  </a:lnTo>
                  <a:lnTo>
                    <a:pt x="100" y="0"/>
                  </a:lnTo>
                  <a:lnTo>
                    <a:pt x="91" y="0"/>
                  </a:lnTo>
                  <a:lnTo>
                    <a:pt x="77" y="0"/>
                  </a:lnTo>
                  <a:lnTo>
                    <a:pt x="73" y="9"/>
                  </a:lnTo>
                  <a:lnTo>
                    <a:pt x="73" y="9"/>
                  </a:lnTo>
                  <a:lnTo>
                    <a:pt x="7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50"/>
            <p:cNvSpPr>
              <a:spLocks/>
            </p:cNvSpPr>
            <p:nvPr/>
          </p:nvSpPr>
          <p:spPr bwMode="auto">
            <a:xfrm>
              <a:off x="4933950" y="3552825"/>
              <a:ext cx="22225" cy="20638"/>
            </a:xfrm>
            <a:custGeom>
              <a:avLst/>
              <a:gdLst>
                <a:gd name="T0" fmla="*/ 0 w 14"/>
                <a:gd name="T1" fmla="*/ 4 h 13"/>
                <a:gd name="T2" fmla="*/ 9 w 14"/>
                <a:gd name="T3" fmla="*/ 13 h 13"/>
                <a:gd name="T4" fmla="*/ 14 w 14"/>
                <a:gd name="T5" fmla="*/ 13 h 13"/>
                <a:gd name="T6" fmla="*/ 14 w 14"/>
                <a:gd name="T7" fmla="*/ 9 h 13"/>
                <a:gd name="T8" fmla="*/ 5 w 14"/>
                <a:gd name="T9" fmla="*/ 0 h 13"/>
                <a:gd name="T10" fmla="*/ 0 w 14"/>
                <a:gd name="T11" fmla="*/ 0 h 13"/>
                <a:gd name="T12" fmla="*/ 0 w 14"/>
                <a:gd name="T13" fmla="*/ 4 h 13"/>
                <a:gd name="T14" fmla="*/ 0 w 14"/>
                <a:gd name="T15" fmla="*/ 4 h 13"/>
                <a:gd name="T16" fmla="*/ 0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4"/>
                  </a:moveTo>
                  <a:lnTo>
                    <a:pt x="9" y="13"/>
                  </a:lnTo>
                  <a:lnTo>
                    <a:pt x="14" y="13"/>
                  </a:lnTo>
                  <a:lnTo>
                    <a:pt x="14" y="9"/>
                  </a:lnTo>
                  <a:lnTo>
                    <a:pt x="5" y="0"/>
                  </a:lnTo>
                  <a:lnTo>
                    <a:pt x="0"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9" name="Oval 18"/>
          <p:cNvSpPr/>
          <p:nvPr/>
        </p:nvSpPr>
        <p:spPr>
          <a:xfrm>
            <a:off x="4166824" y="2604287"/>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Oval 19"/>
          <p:cNvSpPr/>
          <p:nvPr/>
        </p:nvSpPr>
        <p:spPr>
          <a:xfrm>
            <a:off x="6325557" y="4472806"/>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1" name="Oval 20"/>
          <p:cNvSpPr/>
          <p:nvPr/>
        </p:nvSpPr>
        <p:spPr>
          <a:xfrm>
            <a:off x="7706603" y="25366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2" name="Oval 21"/>
          <p:cNvSpPr/>
          <p:nvPr/>
        </p:nvSpPr>
        <p:spPr>
          <a:xfrm>
            <a:off x="9626137" y="433949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Oval 22"/>
          <p:cNvSpPr/>
          <p:nvPr/>
        </p:nvSpPr>
        <p:spPr>
          <a:xfrm>
            <a:off x="10693257" y="23334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Oval 23"/>
          <p:cNvSpPr/>
          <p:nvPr/>
        </p:nvSpPr>
        <p:spPr>
          <a:xfrm>
            <a:off x="10400645" y="496747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5" name="Oval 24"/>
          <p:cNvSpPr/>
          <p:nvPr/>
        </p:nvSpPr>
        <p:spPr>
          <a:xfrm>
            <a:off x="7783069" y="493199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6" name="Freeform 25"/>
          <p:cNvSpPr/>
          <p:nvPr/>
        </p:nvSpPr>
        <p:spPr>
          <a:xfrm>
            <a:off x="4310261" y="2726599"/>
            <a:ext cx="5402731" cy="1770288"/>
          </a:xfrm>
          <a:custGeom>
            <a:avLst/>
            <a:gdLst>
              <a:gd name="connsiteX0" fmla="*/ 0 w 4052048"/>
              <a:gd name="connsiteY0" fmla="*/ 0 h 1327716"/>
              <a:gd name="connsiteX1" fmla="*/ 2133600 w 4052048"/>
              <a:gd name="connsiteY1" fmla="*/ 1156447 h 1327716"/>
              <a:gd name="connsiteX2" fmla="*/ 4052048 w 4052048"/>
              <a:gd name="connsiteY2" fmla="*/ 1299882 h 1327716"/>
            </a:gdLst>
            <a:ahLst/>
            <a:cxnLst>
              <a:cxn ang="0">
                <a:pos x="connsiteX0" y="connsiteY0"/>
              </a:cxn>
              <a:cxn ang="0">
                <a:pos x="connsiteX1" y="connsiteY1"/>
              </a:cxn>
              <a:cxn ang="0">
                <a:pos x="connsiteX2" y="connsiteY2"/>
              </a:cxn>
            </a:cxnLst>
            <a:rect l="l" t="t" r="r" b="b"/>
            <a:pathLst>
              <a:path w="4052048" h="1327716">
                <a:moveTo>
                  <a:pt x="0" y="0"/>
                </a:moveTo>
                <a:cubicBezTo>
                  <a:pt x="729129" y="469900"/>
                  <a:pt x="1458259" y="939800"/>
                  <a:pt x="2133600" y="1156447"/>
                </a:cubicBezTo>
                <a:cubicBezTo>
                  <a:pt x="2808941" y="1373094"/>
                  <a:pt x="3430494" y="1336488"/>
                  <a:pt x="4052048" y="1299882"/>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7" name="Freeform 26"/>
          <p:cNvSpPr/>
          <p:nvPr/>
        </p:nvSpPr>
        <p:spPr>
          <a:xfrm>
            <a:off x="4250497" y="2762461"/>
            <a:ext cx="2163483" cy="1886748"/>
          </a:xfrm>
          <a:custGeom>
            <a:avLst/>
            <a:gdLst>
              <a:gd name="connsiteX0" fmla="*/ 0 w 1622612"/>
              <a:gd name="connsiteY0" fmla="*/ 0 h 1415061"/>
              <a:gd name="connsiteX1" fmla="*/ 493059 w 1622612"/>
              <a:gd name="connsiteY1" fmla="*/ 1237129 h 1415061"/>
              <a:gd name="connsiteX2" fmla="*/ 1622612 w 1622612"/>
              <a:gd name="connsiteY2" fmla="*/ 1380565 h 1415061"/>
            </a:gdLst>
            <a:ahLst/>
            <a:cxnLst>
              <a:cxn ang="0">
                <a:pos x="connsiteX0" y="connsiteY0"/>
              </a:cxn>
              <a:cxn ang="0">
                <a:pos x="connsiteX1" y="connsiteY1"/>
              </a:cxn>
              <a:cxn ang="0">
                <a:pos x="connsiteX2" y="connsiteY2"/>
              </a:cxn>
            </a:cxnLst>
            <a:rect l="l" t="t" r="r" b="b"/>
            <a:pathLst>
              <a:path w="1622612" h="1415061">
                <a:moveTo>
                  <a:pt x="0" y="0"/>
                </a:moveTo>
                <a:cubicBezTo>
                  <a:pt x="111312" y="503517"/>
                  <a:pt x="222624" y="1007035"/>
                  <a:pt x="493059" y="1237129"/>
                </a:cubicBezTo>
                <a:cubicBezTo>
                  <a:pt x="763494" y="1467223"/>
                  <a:pt x="1193053" y="1423894"/>
                  <a:pt x="1622612" y="1380565"/>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8" name="Freeform 27"/>
          <p:cNvSpPr/>
          <p:nvPr/>
        </p:nvSpPr>
        <p:spPr>
          <a:xfrm>
            <a:off x="7872239" y="2642933"/>
            <a:ext cx="2700684" cy="2426447"/>
          </a:xfrm>
          <a:custGeom>
            <a:avLst/>
            <a:gdLst>
              <a:gd name="connsiteX0" fmla="*/ 0 w 2025513"/>
              <a:gd name="connsiteY0" fmla="*/ 0 h 1819835"/>
              <a:gd name="connsiteX1" fmla="*/ 1766047 w 2025513"/>
              <a:gd name="connsiteY1" fmla="*/ 797859 h 1819835"/>
              <a:gd name="connsiteX2" fmla="*/ 1981200 w 2025513"/>
              <a:gd name="connsiteY2" fmla="*/ 1819835 h 1819835"/>
            </a:gdLst>
            <a:ahLst/>
            <a:cxnLst>
              <a:cxn ang="0">
                <a:pos x="connsiteX0" y="connsiteY0"/>
              </a:cxn>
              <a:cxn ang="0">
                <a:pos x="connsiteX1" y="connsiteY1"/>
              </a:cxn>
              <a:cxn ang="0">
                <a:pos x="connsiteX2" y="connsiteY2"/>
              </a:cxn>
            </a:cxnLst>
            <a:rect l="l" t="t" r="r" b="b"/>
            <a:pathLst>
              <a:path w="2025513" h="1819835">
                <a:moveTo>
                  <a:pt x="0" y="0"/>
                </a:moveTo>
                <a:cubicBezTo>
                  <a:pt x="717923" y="247276"/>
                  <a:pt x="1435847" y="494553"/>
                  <a:pt x="1766047" y="797859"/>
                </a:cubicBezTo>
                <a:cubicBezTo>
                  <a:pt x="2096247" y="1101165"/>
                  <a:pt x="2038723" y="1460500"/>
                  <a:pt x="1981200" y="1819835"/>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9" name="Freeform 28"/>
          <p:cNvSpPr/>
          <p:nvPr/>
        </p:nvSpPr>
        <p:spPr>
          <a:xfrm>
            <a:off x="7920048" y="2427780"/>
            <a:ext cx="2856752" cy="2545977"/>
          </a:xfrm>
          <a:custGeom>
            <a:avLst/>
            <a:gdLst>
              <a:gd name="connsiteX0" fmla="*/ 0 w 2133600"/>
              <a:gd name="connsiteY0" fmla="*/ 1963271 h 1963271"/>
              <a:gd name="connsiteX1" fmla="*/ 699247 w 2133600"/>
              <a:gd name="connsiteY1" fmla="*/ 779929 h 1963271"/>
              <a:gd name="connsiteX2" fmla="*/ 2133600 w 2133600"/>
              <a:gd name="connsiteY2" fmla="*/ 0 h 1963271"/>
              <a:gd name="connsiteX0" fmla="*/ 0 w 2142564"/>
              <a:gd name="connsiteY0" fmla="*/ 1909483 h 1909483"/>
              <a:gd name="connsiteX1" fmla="*/ 708211 w 2142564"/>
              <a:gd name="connsiteY1" fmla="*/ 779929 h 1909483"/>
              <a:gd name="connsiteX2" fmla="*/ 2142564 w 2142564"/>
              <a:gd name="connsiteY2" fmla="*/ 0 h 1909483"/>
            </a:gdLst>
            <a:ahLst/>
            <a:cxnLst>
              <a:cxn ang="0">
                <a:pos x="connsiteX0" y="connsiteY0"/>
              </a:cxn>
              <a:cxn ang="0">
                <a:pos x="connsiteX1" y="connsiteY1"/>
              </a:cxn>
              <a:cxn ang="0">
                <a:pos x="connsiteX2" y="connsiteY2"/>
              </a:cxn>
            </a:cxnLst>
            <a:rect l="l" t="t" r="r" b="b"/>
            <a:pathLst>
              <a:path w="2142564" h="1909483">
                <a:moveTo>
                  <a:pt x="0" y="1909483"/>
                </a:moveTo>
                <a:cubicBezTo>
                  <a:pt x="171823" y="1481418"/>
                  <a:pt x="351117" y="1098176"/>
                  <a:pt x="708211" y="779929"/>
                </a:cubicBezTo>
                <a:cubicBezTo>
                  <a:pt x="1065305" y="461682"/>
                  <a:pt x="1603187" y="226358"/>
                  <a:pt x="2142564" y="0"/>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30" name="Freeform 29"/>
          <p:cNvSpPr/>
          <p:nvPr/>
        </p:nvSpPr>
        <p:spPr>
          <a:xfrm>
            <a:off x="4310262" y="2003785"/>
            <a:ext cx="6478495" cy="663052"/>
          </a:xfrm>
          <a:custGeom>
            <a:avLst/>
            <a:gdLst>
              <a:gd name="connsiteX0" fmla="*/ 0 w 4858871"/>
              <a:gd name="connsiteY0" fmla="*/ 497289 h 497289"/>
              <a:gd name="connsiteX1" fmla="*/ 2447365 w 4858871"/>
              <a:gd name="connsiteY1" fmla="*/ 4230 h 497289"/>
              <a:gd name="connsiteX2" fmla="*/ 4858871 w 4858871"/>
              <a:gd name="connsiteY2" fmla="*/ 300066 h 497289"/>
            </a:gdLst>
            <a:ahLst/>
            <a:cxnLst>
              <a:cxn ang="0">
                <a:pos x="connsiteX0" y="connsiteY0"/>
              </a:cxn>
              <a:cxn ang="0">
                <a:pos x="connsiteX1" y="connsiteY1"/>
              </a:cxn>
              <a:cxn ang="0">
                <a:pos x="connsiteX2" y="connsiteY2"/>
              </a:cxn>
            </a:cxnLst>
            <a:rect l="l" t="t" r="r" b="b"/>
            <a:pathLst>
              <a:path w="4858871" h="497289">
                <a:moveTo>
                  <a:pt x="0" y="497289"/>
                </a:moveTo>
                <a:cubicBezTo>
                  <a:pt x="818776" y="267194"/>
                  <a:pt x="1637553" y="37100"/>
                  <a:pt x="2447365" y="4230"/>
                </a:cubicBezTo>
                <a:cubicBezTo>
                  <a:pt x="3257177" y="-28640"/>
                  <a:pt x="4058024" y="135713"/>
                  <a:pt x="4858871" y="300066"/>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31" name="Text Placeholder 25"/>
          <p:cNvSpPr txBox="1">
            <a:spLocks/>
          </p:cNvSpPr>
          <p:nvPr/>
        </p:nvSpPr>
        <p:spPr>
          <a:xfrm>
            <a:off x="3752391" y="233340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A</a:t>
            </a:r>
          </a:p>
        </p:txBody>
      </p:sp>
      <p:sp>
        <p:nvSpPr>
          <p:cNvPr id="32" name="Text Placeholder 25"/>
          <p:cNvSpPr txBox="1">
            <a:spLocks/>
          </p:cNvSpPr>
          <p:nvPr/>
        </p:nvSpPr>
        <p:spPr>
          <a:xfrm>
            <a:off x="5914615" y="421251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B</a:t>
            </a:r>
          </a:p>
        </p:txBody>
      </p:sp>
      <p:sp>
        <p:nvSpPr>
          <p:cNvPr id="33" name="Text Placeholder 25"/>
          <p:cNvSpPr txBox="1">
            <a:spLocks/>
          </p:cNvSpPr>
          <p:nvPr/>
        </p:nvSpPr>
        <p:spPr>
          <a:xfrm>
            <a:off x="7292171" y="226543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C</a:t>
            </a:r>
          </a:p>
        </p:txBody>
      </p:sp>
      <p:sp>
        <p:nvSpPr>
          <p:cNvPr id="34" name="Text Placeholder 25"/>
          <p:cNvSpPr txBox="1">
            <a:spLocks/>
          </p:cNvSpPr>
          <p:nvPr/>
        </p:nvSpPr>
        <p:spPr>
          <a:xfrm>
            <a:off x="7368639" y="518075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E</a:t>
            </a:r>
          </a:p>
        </p:txBody>
      </p:sp>
      <p:sp>
        <p:nvSpPr>
          <p:cNvPr id="35" name="Text Placeholder 25"/>
          <p:cNvSpPr txBox="1">
            <a:spLocks/>
          </p:cNvSpPr>
          <p:nvPr/>
        </p:nvSpPr>
        <p:spPr>
          <a:xfrm>
            <a:off x="9222583" y="408263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D</a:t>
            </a:r>
          </a:p>
        </p:txBody>
      </p:sp>
      <p:sp>
        <p:nvSpPr>
          <p:cNvPr id="36" name="Text Placeholder 25"/>
          <p:cNvSpPr txBox="1">
            <a:spLocks/>
          </p:cNvSpPr>
          <p:nvPr/>
        </p:nvSpPr>
        <p:spPr>
          <a:xfrm>
            <a:off x="10278827" y="257388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G</a:t>
            </a:r>
          </a:p>
        </p:txBody>
      </p:sp>
      <p:sp>
        <p:nvSpPr>
          <p:cNvPr id="37" name="Text Placeholder 25"/>
          <p:cNvSpPr txBox="1">
            <a:spLocks/>
          </p:cNvSpPr>
          <p:nvPr/>
        </p:nvSpPr>
        <p:spPr>
          <a:xfrm>
            <a:off x="9986215" y="518075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a:solidFill>
                  <a:schemeClr val="bg1"/>
                </a:solidFill>
                <a:latin typeface="Neris" panose="00000800000000000000" pitchFamily="50" charset="0"/>
              </a:rPr>
              <a:t>Option F</a:t>
            </a:r>
            <a:endParaRPr lang="en-US" sz="1200" dirty="0">
              <a:solidFill>
                <a:schemeClr val="bg1"/>
              </a:solidFill>
              <a:latin typeface="Neris" panose="00000800000000000000" pitchFamily="50" charset="0"/>
            </a:endParaRPr>
          </a:p>
        </p:txBody>
      </p:sp>
      <p:sp>
        <p:nvSpPr>
          <p:cNvPr id="38" name="TextBox 37"/>
          <p:cNvSpPr txBox="1"/>
          <p:nvPr/>
        </p:nvSpPr>
        <p:spPr>
          <a:xfrm>
            <a:off x="0" y="2314047"/>
            <a:ext cx="3339883"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39" name="TextBox 38"/>
          <p:cNvSpPr txBox="1"/>
          <p:nvPr/>
        </p:nvSpPr>
        <p:spPr>
          <a:xfrm>
            <a:off x="556968" y="3515720"/>
            <a:ext cx="2610969" cy="1200329"/>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a:t>
            </a:r>
          </a:p>
        </p:txBody>
      </p:sp>
      <p:sp>
        <p:nvSpPr>
          <p:cNvPr id="40" name="TextBox 39"/>
          <p:cNvSpPr txBox="1"/>
          <p:nvPr/>
        </p:nvSpPr>
        <p:spPr>
          <a:xfrm>
            <a:off x="1566915" y="2893497"/>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41"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79%</a:t>
            </a:r>
            <a:endParaRPr lang="en-US" sz="4000" spc="-300" dirty="0">
              <a:solidFill>
                <a:schemeClr val="accent1"/>
              </a:solidFill>
            </a:endParaRPr>
          </a:p>
        </p:txBody>
      </p:sp>
    </p:spTree>
    <p:extLst>
      <p:ext uri="{BB962C8B-B14F-4D97-AF65-F5344CB8AC3E}">
        <p14:creationId xmlns:p14="http://schemas.microsoft.com/office/powerpoint/2010/main" val="28004930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left)">
                                      <p:cBhvr>
                                        <p:cTn id="19" dur="500"/>
                                        <p:tgtEl>
                                          <p:spTgt spid="3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left)">
                                      <p:cBhvr>
                                        <p:cTn id="22" dur="500"/>
                                        <p:tgtEl>
                                          <p:spTgt spid="3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left)">
                                      <p:cBhvr>
                                        <p:cTn id="25" dur="500"/>
                                        <p:tgtEl>
                                          <p:spTgt spid="33"/>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left)">
                                      <p:cBhvr>
                                        <p:cTn id="28" dur="500"/>
                                        <p:tgtEl>
                                          <p:spTgt spid="34"/>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left)">
                                      <p:cBhvr>
                                        <p:cTn id="31" dur="500"/>
                                        <p:tgtEl>
                                          <p:spTgt spid="35"/>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left)">
                                      <p:cBhvr>
                                        <p:cTn id="34" dur="500"/>
                                        <p:tgtEl>
                                          <p:spTgt spid="36"/>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500"/>
                                        <p:tgtEl>
                                          <p:spTgt spid="3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500"/>
                                        <p:tgtEl>
                                          <p:spTgt spid="19"/>
                                        </p:tgtEl>
                                      </p:cBhvr>
                                    </p:animEffect>
                                  </p:childTnLst>
                                </p:cTn>
                              </p:par>
                            </p:childTnLst>
                          </p:cTn>
                        </p:par>
                        <p:par>
                          <p:cTn id="60" fill="hold">
                            <p:stCondLst>
                              <p:cond delay="2500"/>
                            </p:stCondLst>
                            <p:childTnLst>
                              <p:par>
                                <p:cTn id="61" presetID="22" presetClass="entr" presetSubtype="4"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down)">
                                      <p:cBhvr>
                                        <p:cTn id="63" dur="500"/>
                                        <p:tgtEl>
                                          <p:spTgt spid="30"/>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down)">
                                      <p:cBhvr>
                                        <p:cTn id="66" dur="500"/>
                                        <p:tgtEl>
                                          <p:spTgt spid="2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down)">
                                      <p:cBhvr>
                                        <p:cTn id="69" dur="500"/>
                                        <p:tgtEl>
                                          <p:spTgt spid="26"/>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wipe(down)">
                                      <p:cBhvr>
                                        <p:cTn id="72" dur="500"/>
                                        <p:tgtEl>
                                          <p:spTgt spid="2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down)">
                                      <p:cBhvr>
                                        <p:cTn id="75" dur="500"/>
                                        <p:tgtEl>
                                          <p:spTgt spid="29"/>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fade">
                                      <p:cBhvr>
                                        <p:cTn id="83" dur="500"/>
                                        <p:tgtEl>
                                          <p:spTgt spid="40"/>
                                        </p:tgtEl>
                                      </p:cBhvr>
                                    </p:animEffect>
                                  </p:childTnLst>
                                </p:cTn>
                              </p:par>
                            </p:childTnLst>
                          </p:cTn>
                        </p:par>
                        <p:par>
                          <p:cTn id="84" fill="hold">
                            <p:stCondLst>
                              <p:cond delay="4000"/>
                            </p:stCondLst>
                            <p:childTnLst>
                              <p:par>
                                <p:cTn id="85" presetID="10" presetClass="entr" presetSubtype="0"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childTnLst>
                          </p:cTn>
                        </p:par>
                        <p:par>
                          <p:cTn id="88" fill="hold">
                            <p:stCondLst>
                              <p:cond delay="4500"/>
                            </p:stCondLst>
                            <p:childTnLst>
                              <p:par>
                                <p:cTn id="89" presetID="10" presetClass="entr" presetSubtype="0"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fade">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p:bldP spid="40" grpId="0"/>
      <p:bldP spid="41"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Europe </a:t>
            </a:r>
            <a:r>
              <a:rPr lang="id-ID" b="1" i="1" spc="-300" dirty="0">
                <a:solidFill>
                  <a:schemeClr val="tx1">
                    <a:lumMod val="65000"/>
                    <a:lumOff val="35000"/>
                  </a:schemeClr>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4" name="Group 3"/>
          <p:cNvGrpSpPr/>
          <p:nvPr/>
        </p:nvGrpSpPr>
        <p:grpSpPr>
          <a:xfrm>
            <a:off x="5849957" y="1349685"/>
            <a:ext cx="5339508" cy="4231655"/>
            <a:chOff x="685800" y="1777939"/>
            <a:chExt cx="5181600" cy="4219495"/>
          </a:xfrm>
        </p:grpSpPr>
        <p:sp>
          <p:nvSpPr>
            <p:cNvPr id="5" name="Freeform 5"/>
            <p:cNvSpPr>
              <a:spLocks noEditPoints="1"/>
            </p:cNvSpPr>
            <p:nvPr/>
          </p:nvSpPr>
          <p:spPr bwMode="auto">
            <a:xfrm>
              <a:off x="3655443" y="4175429"/>
              <a:ext cx="1002102" cy="668809"/>
            </a:xfrm>
            <a:custGeom>
              <a:avLst/>
              <a:gdLst>
                <a:gd name="T0" fmla="*/ 500 w 902"/>
                <a:gd name="T1" fmla="*/ 475 h 602"/>
                <a:gd name="T2" fmla="*/ 850 w 902"/>
                <a:gd name="T3" fmla="*/ 201 h 602"/>
                <a:gd name="T4" fmla="*/ 792 w 902"/>
                <a:gd name="T5" fmla="*/ 190 h 602"/>
                <a:gd name="T6" fmla="*/ 715 w 902"/>
                <a:gd name="T7" fmla="*/ 165 h 602"/>
                <a:gd name="T8" fmla="*/ 666 w 902"/>
                <a:gd name="T9" fmla="*/ 130 h 602"/>
                <a:gd name="T10" fmla="*/ 628 w 902"/>
                <a:gd name="T11" fmla="*/ 96 h 602"/>
                <a:gd name="T12" fmla="*/ 599 w 902"/>
                <a:gd name="T13" fmla="*/ 60 h 602"/>
                <a:gd name="T14" fmla="*/ 586 w 902"/>
                <a:gd name="T15" fmla="*/ 6 h 602"/>
                <a:gd name="T16" fmla="*/ 512 w 902"/>
                <a:gd name="T17" fmla="*/ 4 h 602"/>
                <a:gd name="T18" fmla="*/ 442 w 902"/>
                <a:gd name="T19" fmla="*/ 29 h 602"/>
                <a:gd name="T20" fmla="*/ 426 w 902"/>
                <a:gd name="T21" fmla="*/ 53 h 602"/>
                <a:gd name="T22" fmla="*/ 426 w 902"/>
                <a:gd name="T23" fmla="*/ 78 h 602"/>
                <a:gd name="T24" fmla="*/ 390 w 902"/>
                <a:gd name="T25" fmla="*/ 73 h 602"/>
                <a:gd name="T26" fmla="*/ 344 w 902"/>
                <a:gd name="T27" fmla="*/ 64 h 602"/>
                <a:gd name="T28" fmla="*/ 301 w 902"/>
                <a:gd name="T29" fmla="*/ 62 h 602"/>
                <a:gd name="T30" fmla="*/ 254 w 902"/>
                <a:gd name="T31" fmla="*/ 58 h 602"/>
                <a:gd name="T32" fmla="*/ 86 w 902"/>
                <a:gd name="T33" fmla="*/ 60 h 602"/>
                <a:gd name="T34" fmla="*/ 90 w 902"/>
                <a:gd name="T35" fmla="*/ 109 h 602"/>
                <a:gd name="T36" fmla="*/ 90 w 902"/>
                <a:gd name="T37" fmla="*/ 157 h 602"/>
                <a:gd name="T38" fmla="*/ 30 w 902"/>
                <a:gd name="T39" fmla="*/ 244 h 602"/>
                <a:gd name="T40" fmla="*/ 16 w 902"/>
                <a:gd name="T41" fmla="*/ 271 h 602"/>
                <a:gd name="T42" fmla="*/ 9 w 902"/>
                <a:gd name="T43" fmla="*/ 315 h 602"/>
                <a:gd name="T44" fmla="*/ 39 w 902"/>
                <a:gd name="T45" fmla="*/ 344 h 602"/>
                <a:gd name="T46" fmla="*/ 93 w 902"/>
                <a:gd name="T47" fmla="*/ 344 h 602"/>
                <a:gd name="T48" fmla="*/ 193 w 902"/>
                <a:gd name="T49" fmla="*/ 344 h 602"/>
                <a:gd name="T50" fmla="*/ 236 w 902"/>
                <a:gd name="T51" fmla="*/ 313 h 602"/>
                <a:gd name="T52" fmla="*/ 290 w 902"/>
                <a:gd name="T53" fmla="*/ 315 h 602"/>
                <a:gd name="T54" fmla="*/ 319 w 902"/>
                <a:gd name="T55" fmla="*/ 333 h 602"/>
                <a:gd name="T56" fmla="*/ 355 w 902"/>
                <a:gd name="T57" fmla="*/ 360 h 602"/>
                <a:gd name="T58" fmla="*/ 372 w 902"/>
                <a:gd name="T59" fmla="*/ 390 h 602"/>
                <a:gd name="T60" fmla="*/ 386 w 902"/>
                <a:gd name="T61" fmla="*/ 425 h 602"/>
                <a:gd name="T62" fmla="*/ 399 w 902"/>
                <a:gd name="T63" fmla="*/ 461 h 602"/>
                <a:gd name="T64" fmla="*/ 361 w 902"/>
                <a:gd name="T65" fmla="*/ 454 h 602"/>
                <a:gd name="T66" fmla="*/ 341 w 902"/>
                <a:gd name="T67" fmla="*/ 488 h 602"/>
                <a:gd name="T68" fmla="*/ 308 w 902"/>
                <a:gd name="T69" fmla="*/ 521 h 602"/>
                <a:gd name="T70" fmla="*/ 344 w 902"/>
                <a:gd name="T71" fmla="*/ 535 h 602"/>
                <a:gd name="T72" fmla="*/ 382 w 902"/>
                <a:gd name="T73" fmla="*/ 537 h 602"/>
                <a:gd name="T74" fmla="*/ 373 w 902"/>
                <a:gd name="T75" fmla="*/ 511 h 602"/>
                <a:gd name="T76" fmla="*/ 384 w 902"/>
                <a:gd name="T77" fmla="*/ 508 h 602"/>
                <a:gd name="T78" fmla="*/ 400 w 902"/>
                <a:gd name="T79" fmla="*/ 495 h 602"/>
                <a:gd name="T80" fmla="*/ 442 w 902"/>
                <a:gd name="T81" fmla="*/ 445 h 602"/>
                <a:gd name="T82" fmla="*/ 473 w 902"/>
                <a:gd name="T83" fmla="*/ 432 h 602"/>
                <a:gd name="T84" fmla="*/ 487 w 902"/>
                <a:gd name="T85" fmla="*/ 414 h 602"/>
                <a:gd name="T86" fmla="*/ 494 w 902"/>
                <a:gd name="T87" fmla="*/ 419 h 602"/>
                <a:gd name="T88" fmla="*/ 512 w 902"/>
                <a:gd name="T89" fmla="*/ 454 h 602"/>
                <a:gd name="T90" fmla="*/ 483 w 902"/>
                <a:gd name="T91" fmla="*/ 465 h 602"/>
                <a:gd name="T92" fmla="*/ 539 w 902"/>
                <a:gd name="T93" fmla="*/ 479 h 602"/>
                <a:gd name="T94" fmla="*/ 577 w 902"/>
                <a:gd name="T95" fmla="*/ 481 h 602"/>
                <a:gd name="T96" fmla="*/ 563 w 902"/>
                <a:gd name="T97" fmla="*/ 501 h 602"/>
                <a:gd name="T98" fmla="*/ 530 w 902"/>
                <a:gd name="T99" fmla="*/ 533 h 602"/>
                <a:gd name="T100" fmla="*/ 570 w 902"/>
                <a:gd name="T101" fmla="*/ 577 h 602"/>
                <a:gd name="T102" fmla="*/ 599 w 902"/>
                <a:gd name="T103" fmla="*/ 598 h 602"/>
                <a:gd name="T104" fmla="*/ 646 w 902"/>
                <a:gd name="T105" fmla="*/ 571 h 602"/>
                <a:gd name="T106" fmla="*/ 698 w 902"/>
                <a:gd name="T107" fmla="*/ 555 h 602"/>
                <a:gd name="T108" fmla="*/ 718 w 902"/>
                <a:gd name="T109" fmla="*/ 526 h 602"/>
                <a:gd name="T110" fmla="*/ 642 w 902"/>
                <a:gd name="T111" fmla="*/ 502 h 602"/>
                <a:gd name="T112" fmla="*/ 659 w 902"/>
                <a:gd name="T113" fmla="*/ 456 h 602"/>
                <a:gd name="T114" fmla="*/ 691 w 902"/>
                <a:gd name="T115" fmla="*/ 439 h 602"/>
                <a:gd name="T116" fmla="*/ 731 w 902"/>
                <a:gd name="T117" fmla="*/ 441 h 602"/>
                <a:gd name="T118" fmla="*/ 805 w 902"/>
                <a:gd name="T119" fmla="*/ 407 h 602"/>
                <a:gd name="T120" fmla="*/ 861 w 902"/>
                <a:gd name="T121" fmla="*/ 353 h 602"/>
                <a:gd name="T122" fmla="*/ 888 w 902"/>
                <a:gd name="T123" fmla="*/ 315 h 602"/>
                <a:gd name="T124" fmla="*/ 890 w 902"/>
                <a:gd name="T125"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602">
                  <a:moveTo>
                    <a:pt x="390" y="510"/>
                  </a:moveTo>
                  <a:lnTo>
                    <a:pt x="390" y="510"/>
                  </a:lnTo>
                  <a:lnTo>
                    <a:pt x="388" y="511"/>
                  </a:lnTo>
                  <a:lnTo>
                    <a:pt x="386" y="511"/>
                  </a:lnTo>
                  <a:lnTo>
                    <a:pt x="386" y="513"/>
                  </a:lnTo>
                  <a:lnTo>
                    <a:pt x="386" y="513"/>
                  </a:lnTo>
                  <a:lnTo>
                    <a:pt x="384" y="513"/>
                  </a:lnTo>
                  <a:lnTo>
                    <a:pt x="384" y="513"/>
                  </a:lnTo>
                  <a:lnTo>
                    <a:pt x="384" y="515"/>
                  </a:lnTo>
                  <a:lnTo>
                    <a:pt x="382" y="515"/>
                  </a:lnTo>
                  <a:lnTo>
                    <a:pt x="381" y="517"/>
                  </a:lnTo>
                  <a:lnTo>
                    <a:pt x="384" y="515"/>
                  </a:lnTo>
                  <a:lnTo>
                    <a:pt x="390" y="511"/>
                  </a:lnTo>
                  <a:lnTo>
                    <a:pt x="400" y="501"/>
                  </a:lnTo>
                  <a:lnTo>
                    <a:pt x="399" y="502"/>
                  </a:lnTo>
                  <a:lnTo>
                    <a:pt x="390" y="510"/>
                  </a:lnTo>
                  <a:close/>
                  <a:moveTo>
                    <a:pt x="547" y="486"/>
                  </a:moveTo>
                  <a:lnTo>
                    <a:pt x="547" y="484"/>
                  </a:lnTo>
                  <a:lnTo>
                    <a:pt x="545" y="484"/>
                  </a:lnTo>
                  <a:lnTo>
                    <a:pt x="543" y="484"/>
                  </a:lnTo>
                  <a:lnTo>
                    <a:pt x="543" y="483"/>
                  </a:lnTo>
                  <a:lnTo>
                    <a:pt x="541" y="483"/>
                  </a:lnTo>
                  <a:lnTo>
                    <a:pt x="539" y="484"/>
                  </a:lnTo>
                  <a:lnTo>
                    <a:pt x="538" y="483"/>
                  </a:lnTo>
                  <a:lnTo>
                    <a:pt x="538" y="483"/>
                  </a:lnTo>
                  <a:lnTo>
                    <a:pt x="534" y="484"/>
                  </a:lnTo>
                  <a:lnTo>
                    <a:pt x="527" y="483"/>
                  </a:lnTo>
                  <a:lnTo>
                    <a:pt x="525" y="483"/>
                  </a:lnTo>
                  <a:lnTo>
                    <a:pt x="525" y="483"/>
                  </a:lnTo>
                  <a:lnTo>
                    <a:pt x="525" y="483"/>
                  </a:lnTo>
                  <a:lnTo>
                    <a:pt x="547" y="486"/>
                  </a:lnTo>
                  <a:lnTo>
                    <a:pt x="547" y="486"/>
                  </a:lnTo>
                  <a:close/>
                  <a:moveTo>
                    <a:pt x="498" y="474"/>
                  </a:moveTo>
                  <a:lnTo>
                    <a:pt x="491" y="472"/>
                  </a:lnTo>
                  <a:lnTo>
                    <a:pt x="474" y="468"/>
                  </a:lnTo>
                  <a:lnTo>
                    <a:pt x="473" y="468"/>
                  </a:lnTo>
                  <a:lnTo>
                    <a:pt x="473" y="466"/>
                  </a:lnTo>
                  <a:lnTo>
                    <a:pt x="471" y="465"/>
                  </a:lnTo>
                  <a:lnTo>
                    <a:pt x="471" y="461"/>
                  </a:lnTo>
                  <a:lnTo>
                    <a:pt x="469" y="461"/>
                  </a:lnTo>
                  <a:lnTo>
                    <a:pt x="469" y="461"/>
                  </a:lnTo>
                  <a:lnTo>
                    <a:pt x="469" y="463"/>
                  </a:lnTo>
                  <a:lnTo>
                    <a:pt x="471" y="465"/>
                  </a:lnTo>
                  <a:lnTo>
                    <a:pt x="471" y="466"/>
                  </a:lnTo>
                  <a:lnTo>
                    <a:pt x="473" y="468"/>
                  </a:lnTo>
                  <a:lnTo>
                    <a:pt x="482" y="472"/>
                  </a:lnTo>
                  <a:lnTo>
                    <a:pt x="500" y="475"/>
                  </a:lnTo>
                  <a:lnTo>
                    <a:pt x="502" y="475"/>
                  </a:lnTo>
                  <a:lnTo>
                    <a:pt x="502" y="477"/>
                  </a:lnTo>
                  <a:lnTo>
                    <a:pt x="502" y="475"/>
                  </a:lnTo>
                  <a:lnTo>
                    <a:pt x="498" y="474"/>
                  </a:lnTo>
                  <a:close/>
                  <a:moveTo>
                    <a:pt x="902" y="239"/>
                  </a:moveTo>
                  <a:lnTo>
                    <a:pt x="899" y="235"/>
                  </a:lnTo>
                  <a:lnTo>
                    <a:pt x="897" y="233"/>
                  </a:lnTo>
                  <a:lnTo>
                    <a:pt x="897" y="230"/>
                  </a:lnTo>
                  <a:lnTo>
                    <a:pt x="897" y="228"/>
                  </a:lnTo>
                  <a:lnTo>
                    <a:pt x="897" y="226"/>
                  </a:lnTo>
                  <a:lnTo>
                    <a:pt x="899" y="224"/>
                  </a:lnTo>
                  <a:lnTo>
                    <a:pt x="901" y="224"/>
                  </a:lnTo>
                  <a:lnTo>
                    <a:pt x="901" y="222"/>
                  </a:lnTo>
                  <a:lnTo>
                    <a:pt x="901" y="221"/>
                  </a:lnTo>
                  <a:lnTo>
                    <a:pt x="901" y="221"/>
                  </a:lnTo>
                  <a:lnTo>
                    <a:pt x="901" y="221"/>
                  </a:lnTo>
                  <a:lnTo>
                    <a:pt x="895" y="219"/>
                  </a:lnTo>
                  <a:lnTo>
                    <a:pt x="895" y="219"/>
                  </a:lnTo>
                  <a:lnTo>
                    <a:pt x="893" y="219"/>
                  </a:lnTo>
                  <a:lnTo>
                    <a:pt x="890" y="222"/>
                  </a:lnTo>
                  <a:lnTo>
                    <a:pt x="890" y="222"/>
                  </a:lnTo>
                  <a:lnTo>
                    <a:pt x="888" y="224"/>
                  </a:lnTo>
                  <a:lnTo>
                    <a:pt x="886" y="224"/>
                  </a:lnTo>
                  <a:lnTo>
                    <a:pt x="884" y="224"/>
                  </a:lnTo>
                  <a:lnTo>
                    <a:pt x="884" y="224"/>
                  </a:lnTo>
                  <a:lnTo>
                    <a:pt x="881" y="221"/>
                  </a:lnTo>
                  <a:lnTo>
                    <a:pt x="879" y="221"/>
                  </a:lnTo>
                  <a:lnTo>
                    <a:pt x="877" y="219"/>
                  </a:lnTo>
                  <a:lnTo>
                    <a:pt x="875" y="219"/>
                  </a:lnTo>
                  <a:lnTo>
                    <a:pt x="874" y="215"/>
                  </a:lnTo>
                  <a:lnTo>
                    <a:pt x="874" y="212"/>
                  </a:lnTo>
                  <a:lnTo>
                    <a:pt x="874" y="210"/>
                  </a:lnTo>
                  <a:lnTo>
                    <a:pt x="872" y="210"/>
                  </a:lnTo>
                  <a:lnTo>
                    <a:pt x="870" y="210"/>
                  </a:lnTo>
                  <a:lnTo>
                    <a:pt x="868" y="210"/>
                  </a:lnTo>
                  <a:lnTo>
                    <a:pt x="866" y="208"/>
                  </a:lnTo>
                  <a:lnTo>
                    <a:pt x="865" y="208"/>
                  </a:lnTo>
                  <a:lnTo>
                    <a:pt x="863" y="210"/>
                  </a:lnTo>
                  <a:lnTo>
                    <a:pt x="861" y="210"/>
                  </a:lnTo>
                  <a:lnTo>
                    <a:pt x="859" y="210"/>
                  </a:lnTo>
                  <a:lnTo>
                    <a:pt x="857" y="208"/>
                  </a:lnTo>
                  <a:lnTo>
                    <a:pt x="857" y="206"/>
                  </a:lnTo>
                  <a:lnTo>
                    <a:pt x="854" y="199"/>
                  </a:lnTo>
                  <a:lnTo>
                    <a:pt x="854" y="199"/>
                  </a:lnTo>
                  <a:lnTo>
                    <a:pt x="852" y="199"/>
                  </a:lnTo>
                  <a:lnTo>
                    <a:pt x="850" y="199"/>
                  </a:lnTo>
                  <a:lnTo>
                    <a:pt x="850" y="201"/>
                  </a:lnTo>
                  <a:lnTo>
                    <a:pt x="848" y="203"/>
                  </a:lnTo>
                  <a:lnTo>
                    <a:pt x="846" y="203"/>
                  </a:lnTo>
                  <a:lnTo>
                    <a:pt x="846" y="203"/>
                  </a:lnTo>
                  <a:lnTo>
                    <a:pt x="841" y="204"/>
                  </a:lnTo>
                  <a:lnTo>
                    <a:pt x="839" y="203"/>
                  </a:lnTo>
                  <a:lnTo>
                    <a:pt x="839" y="201"/>
                  </a:lnTo>
                  <a:lnTo>
                    <a:pt x="837" y="199"/>
                  </a:lnTo>
                  <a:lnTo>
                    <a:pt x="832" y="197"/>
                  </a:lnTo>
                  <a:lnTo>
                    <a:pt x="828" y="195"/>
                  </a:lnTo>
                  <a:lnTo>
                    <a:pt x="828" y="195"/>
                  </a:lnTo>
                  <a:lnTo>
                    <a:pt x="828" y="194"/>
                  </a:lnTo>
                  <a:lnTo>
                    <a:pt x="828" y="194"/>
                  </a:lnTo>
                  <a:lnTo>
                    <a:pt x="828" y="192"/>
                  </a:lnTo>
                  <a:lnTo>
                    <a:pt x="828" y="192"/>
                  </a:lnTo>
                  <a:lnTo>
                    <a:pt x="828" y="192"/>
                  </a:lnTo>
                  <a:lnTo>
                    <a:pt x="827" y="192"/>
                  </a:lnTo>
                  <a:lnTo>
                    <a:pt x="827" y="192"/>
                  </a:lnTo>
                  <a:lnTo>
                    <a:pt x="825" y="192"/>
                  </a:lnTo>
                  <a:lnTo>
                    <a:pt x="823" y="192"/>
                  </a:lnTo>
                  <a:lnTo>
                    <a:pt x="819" y="192"/>
                  </a:lnTo>
                  <a:lnTo>
                    <a:pt x="818" y="192"/>
                  </a:lnTo>
                  <a:lnTo>
                    <a:pt x="816" y="192"/>
                  </a:lnTo>
                  <a:lnTo>
                    <a:pt x="816" y="190"/>
                  </a:lnTo>
                  <a:lnTo>
                    <a:pt x="814" y="190"/>
                  </a:lnTo>
                  <a:lnTo>
                    <a:pt x="812" y="190"/>
                  </a:lnTo>
                  <a:lnTo>
                    <a:pt x="812" y="190"/>
                  </a:lnTo>
                  <a:lnTo>
                    <a:pt x="810" y="185"/>
                  </a:lnTo>
                  <a:lnTo>
                    <a:pt x="810" y="185"/>
                  </a:lnTo>
                  <a:lnTo>
                    <a:pt x="809" y="185"/>
                  </a:lnTo>
                  <a:lnTo>
                    <a:pt x="807" y="185"/>
                  </a:lnTo>
                  <a:lnTo>
                    <a:pt x="803" y="183"/>
                  </a:lnTo>
                  <a:lnTo>
                    <a:pt x="803" y="185"/>
                  </a:lnTo>
                  <a:lnTo>
                    <a:pt x="803" y="186"/>
                  </a:lnTo>
                  <a:lnTo>
                    <a:pt x="803" y="190"/>
                  </a:lnTo>
                  <a:lnTo>
                    <a:pt x="803" y="194"/>
                  </a:lnTo>
                  <a:lnTo>
                    <a:pt x="800" y="195"/>
                  </a:lnTo>
                  <a:lnTo>
                    <a:pt x="800" y="195"/>
                  </a:lnTo>
                  <a:lnTo>
                    <a:pt x="800" y="194"/>
                  </a:lnTo>
                  <a:lnTo>
                    <a:pt x="798" y="194"/>
                  </a:lnTo>
                  <a:lnTo>
                    <a:pt x="798" y="194"/>
                  </a:lnTo>
                  <a:lnTo>
                    <a:pt x="796" y="195"/>
                  </a:lnTo>
                  <a:lnTo>
                    <a:pt x="794" y="197"/>
                  </a:lnTo>
                  <a:lnTo>
                    <a:pt x="794" y="195"/>
                  </a:lnTo>
                  <a:lnTo>
                    <a:pt x="794" y="195"/>
                  </a:lnTo>
                  <a:lnTo>
                    <a:pt x="794" y="194"/>
                  </a:lnTo>
                  <a:lnTo>
                    <a:pt x="794" y="194"/>
                  </a:lnTo>
                  <a:lnTo>
                    <a:pt x="792" y="190"/>
                  </a:lnTo>
                  <a:lnTo>
                    <a:pt x="790" y="188"/>
                  </a:lnTo>
                  <a:lnTo>
                    <a:pt x="789" y="186"/>
                  </a:lnTo>
                  <a:lnTo>
                    <a:pt x="787" y="186"/>
                  </a:lnTo>
                  <a:lnTo>
                    <a:pt x="783" y="185"/>
                  </a:lnTo>
                  <a:lnTo>
                    <a:pt x="781" y="183"/>
                  </a:lnTo>
                  <a:lnTo>
                    <a:pt x="776" y="176"/>
                  </a:lnTo>
                  <a:lnTo>
                    <a:pt x="774" y="174"/>
                  </a:lnTo>
                  <a:lnTo>
                    <a:pt x="774" y="172"/>
                  </a:lnTo>
                  <a:lnTo>
                    <a:pt x="774" y="172"/>
                  </a:lnTo>
                  <a:lnTo>
                    <a:pt x="774" y="170"/>
                  </a:lnTo>
                  <a:lnTo>
                    <a:pt x="774" y="168"/>
                  </a:lnTo>
                  <a:lnTo>
                    <a:pt x="774" y="166"/>
                  </a:lnTo>
                  <a:lnTo>
                    <a:pt x="772" y="165"/>
                  </a:lnTo>
                  <a:lnTo>
                    <a:pt x="769" y="163"/>
                  </a:lnTo>
                  <a:lnTo>
                    <a:pt x="767" y="159"/>
                  </a:lnTo>
                  <a:lnTo>
                    <a:pt x="767" y="157"/>
                  </a:lnTo>
                  <a:lnTo>
                    <a:pt x="767" y="156"/>
                  </a:lnTo>
                  <a:lnTo>
                    <a:pt x="765" y="156"/>
                  </a:lnTo>
                  <a:lnTo>
                    <a:pt x="760" y="156"/>
                  </a:lnTo>
                  <a:lnTo>
                    <a:pt x="758" y="156"/>
                  </a:lnTo>
                  <a:lnTo>
                    <a:pt x="756" y="159"/>
                  </a:lnTo>
                  <a:lnTo>
                    <a:pt x="754" y="161"/>
                  </a:lnTo>
                  <a:lnTo>
                    <a:pt x="747" y="163"/>
                  </a:lnTo>
                  <a:lnTo>
                    <a:pt x="744" y="161"/>
                  </a:lnTo>
                  <a:lnTo>
                    <a:pt x="740" y="163"/>
                  </a:lnTo>
                  <a:lnTo>
                    <a:pt x="736" y="163"/>
                  </a:lnTo>
                  <a:lnTo>
                    <a:pt x="729" y="168"/>
                  </a:lnTo>
                  <a:lnTo>
                    <a:pt x="727" y="168"/>
                  </a:lnTo>
                  <a:lnTo>
                    <a:pt x="727" y="170"/>
                  </a:lnTo>
                  <a:lnTo>
                    <a:pt x="727" y="172"/>
                  </a:lnTo>
                  <a:lnTo>
                    <a:pt x="725" y="172"/>
                  </a:lnTo>
                  <a:lnTo>
                    <a:pt x="725" y="172"/>
                  </a:lnTo>
                  <a:lnTo>
                    <a:pt x="724" y="172"/>
                  </a:lnTo>
                  <a:lnTo>
                    <a:pt x="724" y="172"/>
                  </a:lnTo>
                  <a:lnTo>
                    <a:pt x="722" y="172"/>
                  </a:lnTo>
                  <a:lnTo>
                    <a:pt x="722" y="172"/>
                  </a:lnTo>
                  <a:lnTo>
                    <a:pt x="720" y="170"/>
                  </a:lnTo>
                  <a:lnTo>
                    <a:pt x="722" y="170"/>
                  </a:lnTo>
                  <a:lnTo>
                    <a:pt x="722" y="168"/>
                  </a:lnTo>
                  <a:lnTo>
                    <a:pt x="722" y="168"/>
                  </a:lnTo>
                  <a:lnTo>
                    <a:pt x="722" y="168"/>
                  </a:lnTo>
                  <a:lnTo>
                    <a:pt x="720" y="166"/>
                  </a:lnTo>
                  <a:lnTo>
                    <a:pt x="720" y="166"/>
                  </a:lnTo>
                  <a:lnTo>
                    <a:pt x="718" y="166"/>
                  </a:lnTo>
                  <a:lnTo>
                    <a:pt x="716" y="166"/>
                  </a:lnTo>
                  <a:lnTo>
                    <a:pt x="716" y="165"/>
                  </a:lnTo>
                  <a:lnTo>
                    <a:pt x="715" y="165"/>
                  </a:lnTo>
                  <a:lnTo>
                    <a:pt x="715" y="165"/>
                  </a:lnTo>
                  <a:lnTo>
                    <a:pt x="715" y="165"/>
                  </a:lnTo>
                  <a:lnTo>
                    <a:pt x="713" y="165"/>
                  </a:lnTo>
                  <a:lnTo>
                    <a:pt x="713" y="166"/>
                  </a:lnTo>
                  <a:lnTo>
                    <a:pt x="711" y="166"/>
                  </a:lnTo>
                  <a:lnTo>
                    <a:pt x="711" y="166"/>
                  </a:lnTo>
                  <a:lnTo>
                    <a:pt x="709" y="166"/>
                  </a:lnTo>
                  <a:lnTo>
                    <a:pt x="707" y="166"/>
                  </a:lnTo>
                  <a:lnTo>
                    <a:pt x="702" y="159"/>
                  </a:lnTo>
                  <a:lnTo>
                    <a:pt x="702" y="157"/>
                  </a:lnTo>
                  <a:lnTo>
                    <a:pt x="700" y="156"/>
                  </a:lnTo>
                  <a:lnTo>
                    <a:pt x="700" y="156"/>
                  </a:lnTo>
                  <a:lnTo>
                    <a:pt x="691" y="156"/>
                  </a:lnTo>
                  <a:lnTo>
                    <a:pt x="686" y="156"/>
                  </a:lnTo>
                  <a:lnTo>
                    <a:pt x="686" y="156"/>
                  </a:lnTo>
                  <a:lnTo>
                    <a:pt x="684" y="156"/>
                  </a:lnTo>
                  <a:lnTo>
                    <a:pt x="684" y="157"/>
                  </a:lnTo>
                  <a:lnTo>
                    <a:pt x="684" y="157"/>
                  </a:lnTo>
                  <a:lnTo>
                    <a:pt x="682" y="159"/>
                  </a:lnTo>
                  <a:lnTo>
                    <a:pt x="682" y="159"/>
                  </a:lnTo>
                  <a:lnTo>
                    <a:pt x="680" y="159"/>
                  </a:lnTo>
                  <a:lnTo>
                    <a:pt x="680" y="159"/>
                  </a:lnTo>
                  <a:lnTo>
                    <a:pt x="680" y="161"/>
                  </a:lnTo>
                  <a:lnTo>
                    <a:pt x="679" y="161"/>
                  </a:lnTo>
                  <a:lnTo>
                    <a:pt x="679" y="161"/>
                  </a:lnTo>
                  <a:lnTo>
                    <a:pt x="679" y="163"/>
                  </a:lnTo>
                  <a:lnTo>
                    <a:pt x="677" y="161"/>
                  </a:lnTo>
                  <a:lnTo>
                    <a:pt x="677" y="161"/>
                  </a:lnTo>
                  <a:lnTo>
                    <a:pt x="675" y="161"/>
                  </a:lnTo>
                  <a:lnTo>
                    <a:pt x="673" y="161"/>
                  </a:lnTo>
                  <a:lnTo>
                    <a:pt x="673" y="159"/>
                  </a:lnTo>
                  <a:lnTo>
                    <a:pt x="673" y="157"/>
                  </a:lnTo>
                  <a:lnTo>
                    <a:pt x="673" y="157"/>
                  </a:lnTo>
                  <a:lnTo>
                    <a:pt x="671" y="154"/>
                  </a:lnTo>
                  <a:lnTo>
                    <a:pt x="671" y="154"/>
                  </a:lnTo>
                  <a:lnTo>
                    <a:pt x="671" y="152"/>
                  </a:lnTo>
                  <a:lnTo>
                    <a:pt x="669" y="152"/>
                  </a:lnTo>
                  <a:lnTo>
                    <a:pt x="668" y="152"/>
                  </a:lnTo>
                  <a:lnTo>
                    <a:pt x="666" y="152"/>
                  </a:lnTo>
                  <a:lnTo>
                    <a:pt x="666" y="150"/>
                  </a:lnTo>
                  <a:lnTo>
                    <a:pt x="664" y="139"/>
                  </a:lnTo>
                  <a:lnTo>
                    <a:pt x="662" y="139"/>
                  </a:lnTo>
                  <a:lnTo>
                    <a:pt x="664" y="138"/>
                  </a:lnTo>
                  <a:lnTo>
                    <a:pt x="668" y="136"/>
                  </a:lnTo>
                  <a:lnTo>
                    <a:pt x="666" y="134"/>
                  </a:lnTo>
                  <a:lnTo>
                    <a:pt x="666" y="132"/>
                  </a:lnTo>
                  <a:lnTo>
                    <a:pt x="666" y="130"/>
                  </a:lnTo>
                  <a:lnTo>
                    <a:pt x="666" y="129"/>
                  </a:lnTo>
                  <a:lnTo>
                    <a:pt x="666" y="129"/>
                  </a:lnTo>
                  <a:lnTo>
                    <a:pt x="666" y="127"/>
                  </a:lnTo>
                  <a:lnTo>
                    <a:pt x="664" y="127"/>
                  </a:lnTo>
                  <a:lnTo>
                    <a:pt x="664" y="127"/>
                  </a:lnTo>
                  <a:lnTo>
                    <a:pt x="664" y="125"/>
                  </a:lnTo>
                  <a:lnTo>
                    <a:pt x="664" y="125"/>
                  </a:lnTo>
                  <a:lnTo>
                    <a:pt x="664" y="123"/>
                  </a:lnTo>
                  <a:lnTo>
                    <a:pt x="662" y="121"/>
                  </a:lnTo>
                  <a:lnTo>
                    <a:pt x="662" y="121"/>
                  </a:lnTo>
                  <a:lnTo>
                    <a:pt x="662" y="120"/>
                  </a:lnTo>
                  <a:lnTo>
                    <a:pt x="660" y="118"/>
                  </a:lnTo>
                  <a:lnTo>
                    <a:pt x="662" y="118"/>
                  </a:lnTo>
                  <a:lnTo>
                    <a:pt x="662" y="116"/>
                  </a:lnTo>
                  <a:lnTo>
                    <a:pt x="660" y="116"/>
                  </a:lnTo>
                  <a:lnTo>
                    <a:pt x="660" y="116"/>
                  </a:lnTo>
                  <a:lnTo>
                    <a:pt x="659" y="114"/>
                  </a:lnTo>
                  <a:lnTo>
                    <a:pt x="659" y="114"/>
                  </a:lnTo>
                  <a:lnTo>
                    <a:pt x="659" y="114"/>
                  </a:lnTo>
                  <a:lnTo>
                    <a:pt x="659" y="112"/>
                  </a:lnTo>
                  <a:lnTo>
                    <a:pt x="659" y="110"/>
                  </a:lnTo>
                  <a:lnTo>
                    <a:pt x="660" y="110"/>
                  </a:lnTo>
                  <a:lnTo>
                    <a:pt x="662" y="109"/>
                  </a:lnTo>
                  <a:lnTo>
                    <a:pt x="662" y="109"/>
                  </a:lnTo>
                  <a:lnTo>
                    <a:pt x="662" y="107"/>
                  </a:lnTo>
                  <a:lnTo>
                    <a:pt x="660" y="107"/>
                  </a:lnTo>
                  <a:lnTo>
                    <a:pt x="660" y="107"/>
                  </a:lnTo>
                  <a:lnTo>
                    <a:pt x="659" y="107"/>
                  </a:lnTo>
                  <a:lnTo>
                    <a:pt x="655" y="107"/>
                  </a:lnTo>
                  <a:lnTo>
                    <a:pt x="653" y="107"/>
                  </a:lnTo>
                  <a:lnTo>
                    <a:pt x="651" y="105"/>
                  </a:lnTo>
                  <a:lnTo>
                    <a:pt x="650" y="103"/>
                  </a:lnTo>
                  <a:lnTo>
                    <a:pt x="650" y="96"/>
                  </a:lnTo>
                  <a:lnTo>
                    <a:pt x="650" y="94"/>
                  </a:lnTo>
                  <a:lnTo>
                    <a:pt x="648" y="94"/>
                  </a:lnTo>
                  <a:lnTo>
                    <a:pt x="648" y="92"/>
                  </a:lnTo>
                  <a:lnTo>
                    <a:pt x="646" y="92"/>
                  </a:lnTo>
                  <a:lnTo>
                    <a:pt x="646" y="94"/>
                  </a:lnTo>
                  <a:lnTo>
                    <a:pt x="644" y="94"/>
                  </a:lnTo>
                  <a:lnTo>
                    <a:pt x="642" y="94"/>
                  </a:lnTo>
                  <a:lnTo>
                    <a:pt x="642" y="92"/>
                  </a:lnTo>
                  <a:lnTo>
                    <a:pt x="642" y="92"/>
                  </a:lnTo>
                  <a:lnTo>
                    <a:pt x="639" y="94"/>
                  </a:lnTo>
                  <a:lnTo>
                    <a:pt x="635" y="96"/>
                  </a:lnTo>
                  <a:lnTo>
                    <a:pt x="632" y="96"/>
                  </a:lnTo>
                  <a:lnTo>
                    <a:pt x="628" y="96"/>
                  </a:lnTo>
                  <a:lnTo>
                    <a:pt x="628" y="96"/>
                  </a:lnTo>
                  <a:lnTo>
                    <a:pt x="626" y="96"/>
                  </a:lnTo>
                  <a:lnTo>
                    <a:pt x="626" y="94"/>
                  </a:lnTo>
                  <a:lnTo>
                    <a:pt x="626" y="92"/>
                  </a:lnTo>
                  <a:lnTo>
                    <a:pt x="626" y="92"/>
                  </a:lnTo>
                  <a:lnTo>
                    <a:pt x="624" y="91"/>
                  </a:lnTo>
                  <a:lnTo>
                    <a:pt x="623" y="91"/>
                  </a:lnTo>
                  <a:lnTo>
                    <a:pt x="621" y="92"/>
                  </a:lnTo>
                  <a:lnTo>
                    <a:pt x="619" y="91"/>
                  </a:lnTo>
                  <a:lnTo>
                    <a:pt x="615" y="91"/>
                  </a:lnTo>
                  <a:lnTo>
                    <a:pt x="614" y="89"/>
                  </a:lnTo>
                  <a:lnTo>
                    <a:pt x="612" y="91"/>
                  </a:lnTo>
                  <a:lnTo>
                    <a:pt x="610" y="92"/>
                  </a:lnTo>
                  <a:lnTo>
                    <a:pt x="608" y="92"/>
                  </a:lnTo>
                  <a:lnTo>
                    <a:pt x="606" y="92"/>
                  </a:lnTo>
                  <a:lnTo>
                    <a:pt x="603" y="91"/>
                  </a:lnTo>
                  <a:lnTo>
                    <a:pt x="606" y="89"/>
                  </a:lnTo>
                  <a:lnTo>
                    <a:pt x="608" y="85"/>
                  </a:lnTo>
                  <a:lnTo>
                    <a:pt x="610" y="83"/>
                  </a:lnTo>
                  <a:lnTo>
                    <a:pt x="610" y="80"/>
                  </a:lnTo>
                  <a:lnTo>
                    <a:pt x="608" y="82"/>
                  </a:lnTo>
                  <a:lnTo>
                    <a:pt x="608" y="82"/>
                  </a:lnTo>
                  <a:lnTo>
                    <a:pt x="606" y="82"/>
                  </a:lnTo>
                  <a:lnTo>
                    <a:pt x="606" y="82"/>
                  </a:lnTo>
                  <a:lnTo>
                    <a:pt x="604" y="80"/>
                  </a:lnTo>
                  <a:lnTo>
                    <a:pt x="604" y="80"/>
                  </a:lnTo>
                  <a:lnTo>
                    <a:pt x="603" y="78"/>
                  </a:lnTo>
                  <a:lnTo>
                    <a:pt x="603" y="78"/>
                  </a:lnTo>
                  <a:lnTo>
                    <a:pt x="604" y="78"/>
                  </a:lnTo>
                  <a:lnTo>
                    <a:pt x="604" y="78"/>
                  </a:lnTo>
                  <a:lnTo>
                    <a:pt x="604" y="76"/>
                  </a:lnTo>
                  <a:lnTo>
                    <a:pt x="604" y="76"/>
                  </a:lnTo>
                  <a:lnTo>
                    <a:pt x="604" y="74"/>
                  </a:lnTo>
                  <a:lnTo>
                    <a:pt x="604" y="74"/>
                  </a:lnTo>
                  <a:lnTo>
                    <a:pt x="604" y="74"/>
                  </a:lnTo>
                  <a:lnTo>
                    <a:pt x="604" y="73"/>
                  </a:lnTo>
                  <a:lnTo>
                    <a:pt x="606" y="71"/>
                  </a:lnTo>
                  <a:lnTo>
                    <a:pt x="606" y="71"/>
                  </a:lnTo>
                  <a:lnTo>
                    <a:pt x="606" y="69"/>
                  </a:lnTo>
                  <a:lnTo>
                    <a:pt x="604" y="67"/>
                  </a:lnTo>
                  <a:lnTo>
                    <a:pt x="604" y="67"/>
                  </a:lnTo>
                  <a:lnTo>
                    <a:pt x="603" y="64"/>
                  </a:lnTo>
                  <a:lnTo>
                    <a:pt x="603" y="64"/>
                  </a:lnTo>
                  <a:lnTo>
                    <a:pt x="601" y="64"/>
                  </a:lnTo>
                  <a:lnTo>
                    <a:pt x="601" y="62"/>
                  </a:lnTo>
                  <a:lnTo>
                    <a:pt x="601" y="60"/>
                  </a:lnTo>
                  <a:lnTo>
                    <a:pt x="601" y="60"/>
                  </a:lnTo>
                  <a:lnTo>
                    <a:pt x="599" y="60"/>
                  </a:lnTo>
                  <a:lnTo>
                    <a:pt x="599" y="58"/>
                  </a:lnTo>
                  <a:lnTo>
                    <a:pt x="599" y="56"/>
                  </a:lnTo>
                  <a:lnTo>
                    <a:pt x="601" y="56"/>
                  </a:lnTo>
                  <a:lnTo>
                    <a:pt x="610" y="53"/>
                  </a:lnTo>
                  <a:lnTo>
                    <a:pt x="612" y="55"/>
                  </a:lnTo>
                  <a:lnTo>
                    <a:pt x="614" y="53"/>
                  </a:lnTo>
                  <a:lnTo>
                    <a:pt x="615" y="51"/>
                  </a:lnTo>
                  <a:lnTo>
                    <a:pt x="615" y="47"/>
                  </a:lnTo>
                  <a:lnTo>
                    <a:pt x="614" y="44"/>
                  </a:lnTo>
                  <a:lnTo>
                    <a:pt x="614" y="44"/>
                  </a:lnTo>
                  <a:lnTo>
                    <a:pt x="612" y="42"/>
                  </a:lnTo>
                  <a:lnTo>
                    <a:pt x="610" y="42"/>
                  </a:lnTo>
                  <a:lnTo>
                    <a:pt x="608" y="40"/>
                  </a:lnTo>
                  <a:lnTo>
                    <a:pt x="608" y="40"/>
                  </a:lnTo>
                  <a:lnTo>
                    <a:pt x="608" y="40"/>
                  </a:lnTo>
                  <a:lnTo>
                    <a:pt x="606" y="40"/>
                  </a:lnTo>
                  <a:lnTo>
                    <a:pt x="606" y="40"/>
                  </a:lnTo>
                  <a:lnTo>
                    <a:pt x="606" y="40"/>
                  </a:lnTo>
                  <a:lnTo>
                    <a:pt x="606" y="38"/>
                  </a:lnTo>
                  <a:lnTo>
                    <a:pt x="606" y="38"/>
                  </a:lnTo>
                  <a:lnTo>
                    <a:pt x="604" y="38"/>
                  </a:lnTo>
                  <a:lnTo>
                    <a:pt x="604" y="36"/>
                  </a:lnTo>
                  <a:lnTo>
                    <a:pt x="604" y="36"/>
                  </a:lnTo>
                  <a:lnTo>
                    <a:pt x="603" y="35"/>
                  </a:lnTo>
                  <a:lnTo>
                    <a:pt x="601" y="33"/>
                  </a:lnTo>
                  <a:lnTo>
                    <a:pt x="599" y="33"/>
                  </a:lnTo>
                  <a:lnTo>
                    <a:pt x="599" y="33"/>
                  </a:lnTo>
                  <a:lnTo>
                    <a:pt x="599" y="31"/>
                  </a:lnTo>
                  <a:lnTo>
                    <a:pt x="599" y="31"/>
                  </a:lnTo>
                  <a:lnTo>
                    <a:pt x="599" y="29"/>
                  </a:lnTo>
                  <a:lnTo>
                    <a:pt x="597" y="27"/>
                  </a:lnTo>
                  <a:lnTo>
                    <a:pt x="597" y="26"/>
                  </a:lnTo>
                  <a:lnTo>
                    <a:pt x="597" y="24"/>
                  </a:lnTo>
                  <a:lnTo>
                    <a:pt x="597" y="22"/>
                  </a:lnTo>
                  <a:lnTo>
                    <a:pt x="597" y="22"/>
                  </a:lnTo>
                  <a:lnTo>
                    <a:pt x="597" y="20"/>
                  </a:lnTo>
                  <a:lnTo>
                    <a:pt x="597" y="18"/>
                  </a:lnTo>
                  <a:lnTo>
                    <a:pt x="597" y="18"/>
                  </a:lnTo>
                  <a:lnTo>
                    <a:pt x="597" y="17"/>
                  </a:lnTo>
                  <a:lnTo>
                    <a:pt x="597" y="17"/>
                  </a:lnTo>
                  <a:lnTo>
                    <a:pt x="595" y="15"/>
                  </a:lnTo>
                  <a:lnTo>
                    <a:pt x="595" y="13"/>
                  </a:lnTo>
                  <a:lnTo>
                    <a:pt x="592" y="11"/>
                  </a:lnTo>
                  <a:lnTo>
                    <a:pt x="592" y="11"/>
                  </a:lnTo>
                  <a:lnTo>
                    <a:pt x="590" y="8"/>
                  </a:lnTo>
                  <a:lnTo>
                    <a:pt x="590" y="6"/>
                  </a:lnTo>
                  <a:lnTo>
                    <a:pt x="586" y="6"/>
                  </a:lnTo>
                  <a:lnTo>
                    <a:pt x="586" y="4"/>
                  </a:lnTo>
                  <a:lnTo>
                    <a:pt x="585" y="2"/>
                  </a:lnTo>
                  <a:lnTo>
                    <a:pt x="585" y="2"/>
                  </a:lnTo>
                  <a:lnTo>
                    <a:pt x="585" y="0"/>
                  </a:lnTo>
                  <a:lnTo>
                    <a:pt x="583" y="0"/>
                  </a:lnTo>
                  <a:lnTo>
                    <a:pt x="581" y="0"/>
                  </a:lnTo>
                  <a:lnTo>
                    <a:pt x="579" y="0"/>
                  </a:lnTo>
                  <a:lnTo>
                    <a:pt x="574" y="2"/>
                  </a:lnTo>
                  <a:lnTo>
                    <a:pt x="570" y="6"/>
                  </a:lnTo>
                  <a:lnTo>
                    <a:pt x="570" y="6"/>
                  </a:lnTo>
                  <a:lnTo>
                    <a:pt x="568" y="6"/>
                  </a:lnTo>
                  <a:lnTo>
                    <a:pt x="568" y="2"/>
                  </a:lnTo>
                  <a:lnTo>
                    <a:pt x="568" y="0"/>
                  </a:lnTo>
                  <a:lnTo>
                    <a:pt x="568" y="0"/>
                  </a:lnTo>
                  <a:lnTo>
                    <a:pt x="567" y="2"/>
                  </a:lnTo>
                  <a:lnTo>
                    <a:pt x="567" y="2"/>
                  </a:lnTo>
                  <a:lnTo>
                    <a:pt x="565" y="2"/>
                  </a:lnTo>
                  <a:lnTo>
                    <a:pt x="565" y="2"/>
                  </a:lnTo>
                  <a:lnTo>
                    <a:pt x="565" y="2"/>
                  </a:lnTo>
                  <a:lnTo>
                    <a:pt x="563" y="0"/>
                  </a:lnTo>
                  <a:lnTo>
                    <a:pt x="563" y="0"/>
                  </a:lnTo>
                  <a:lnTo>
                    <a:pt x="559" y="0"/>
                  </a:lnTo>
                  <a:lnTo>
                    <a:pt x="554" y="0"/>
                  </a:lnTo>
                  <a:lnTo>
                    <a:pt x="554" y="0"/>
                  </a:lnTo>
                  <a:lnTo>
                    <a:pt x="552" y="0"/>
                  </a:lnTo>
                  <a:lnTo>
                    <a:pt x="552" y="2"/>
                  </a:lnTo>
                  <a:lnTo>
                    <a:pt x="550" y="2"/>
                  </a:lnTo>
                  <a:lnTo>
                    <a:pt x="550" y="4"/>
                  </a:lnTo>
                  <a:lnTo>
                    <a:pt x="548" y="4"/>
                  </a:lnTo>
                  <a:lnTo>
                    <a:pt x="548" y="4"/>
                  </a:lnTo>
                  <a:lnTo>
                    <a:pt x="548" y="6"/>
                  </a:lnTo>
                  <a:lnTo>
                    <a:pt x="548" y="6"/>
                  </a:lnTo>
                  <a:lnTo>
                    <a:pt x="547" y="4"/>
                  </a:lnTo>
                  <a:lnTo>
                    <a:pt x="547" y="4"/>
                  </a:lnTo>
                  <a:lnTo>
                    <a:pt x="545" y="6"/>
                  </a:lnTo>
                  <a:lnTo>
                    <a:pt x="541" y="9"/>
                  </a:lnTo>
                  <a:lnTo>
                    <a:pt x="539" y="9"/>
                  </a:lnTo>
                  <a:lnTo>
                    <a:pt x="539" y="9"/>
                  </a:lnTo>
                  <a:lnTo>
                    <a:pt x="538" y="9"/>
                  </a:lnTo>
                  <a:lnTo>
                    <a:pt x="536" y="9"/>
                  </a:lnTo>
                  <a:lnTo>
                    <a:pt x="534" y="9"/>
                  </a:lnTo>
                  <a:lnTo>
                    <a:pt x="532" y="9"/>
                  </a:lnTo>
                  <a:lnTo>
                    <a:pt x="530" y="9"/>
                  </a:lnTo>
                  <a:lnTo>
                    <a:pt x="521" y="4"/>
                  </a:lnTo>
                  <a:lnTo>
                    <a:pt x="518" y="4"/>
                  </a:lnTo>
                  <a:lnTo>
                    <a:pt x="514" y="4"/>
                  </a:lnTo>
                  <a:lnTo>
                    <a:pt x="512" y="4"/>
                  </a:lnTo>
                  <a:lnTo>
                    <a:pt x="511" y="6"/>
                  </a:lnTo>
                  <a:lnTo>
                    <a:pt x="511" y="8"/>
                  </a:lnTo>
                  <a:lnTo>
                    <a:pt x="512" y="9"/>
                  </a:lnTo>
                  <a:lnTo>
                    <a:pt x="512" y="9"/>
                  </a:lnTo>
                  <a:lnTo>
                    <a:pt x="512" y="11"/>
                  </a:lnTo>
                  <a:lnTo>
                    <a:pt x="512" y="11"/>
                  </a:lnTo>
                  <a:lnTo>
                    <a:pt x="511" y="11"/>
                  </a:lnTo>
                  <a:lnTo>
                    <a:pt x="511" y="11"/>
                  </a:lnTo>
                  <a:lnTo>
                    <a:pt x="511" y="13"/>
                  </a:lnTo>
                  <a:lnTo>
                    <a:pt x="509" y="18"/>
                  </a:lnTo>
                  <a:lnTo>
                    <a:pt x="509" y="22"/>
                  </a:lnTo>
                  <a:lnTo>
                    <a:pt x="505" y="24"/>
                  </a:lnTo>
                  <a:lnTo>
                    <a:pt x="500" y="26"/>
                  </a:lnTo>
                  <a:lnTo>
                    <a:pt x="498" y="27"/>
                  </a:lnTo>
                  <a:lnTo>
                    <a:pt x="494" y="26"/>
                  </a:lnTo>
                  <a:lnTo>
                    <a:pt x="493" y="26"/>
                  </a:lnTo>
                  <a:lnTo>
                    <a:pt x="491" y="27"/>
                  </a:lnTo>
                  <a:lnTo>
                    <a:pt x="489" y="27"/>
                  </a:lnTo>
                  <a:lnTo>
                    <a:pt x="489" y="27"/>
                  </a:lnTo>
                  <a:lnTo>
                    <a:pt x="489" y="26"/>
                  </a:lnTo>
                  <a:lnTo>
                    <a:pt x="489" y="24"/>
                  </a:lnTo>
                  <a:lnTo>
                    <a:pt x="489" y="22"/>
                  </a:lnTo>
                  <a:lnTo>
                    <a:pt x="487" y="22"/>
                  </a:lnTo>
                  <a:lnTo>
                    <a:pt x="485" y="22"/>
                  </a:lnTo>
                  <a:lnTo>
                    <a:pt x="482" y="22"/>
                  </a:lnTo>
                  <a:lnTo>
                    <a:pt x="476" y="22"/>
                  </a:lnTo>
                  <a:lnTo>
                    <a:pt x="467" y="20"/>
                  </a:lnTo>
                  <a:lnTo>
                    <a:pt x="464" y="20"/>
                  </a:lnTo>
                  <a:lnTo>
                    <a:pt x="460" y="22"/>
                  </a:lnTo>
                  <a:lnTo>
                    <a:pt x="458" y="24"/>
                  </a:lnTo>
                  <a:lnTo>
                    <a:pt x="458" y="26"/>
                  </a:lnTo>
                  <a:lnTo>
                    <a:pt x="456" y="26"/>
                  </a:lnTo>
                  <a:lnTo>
                    <a:pt x="456" y="27"/>
                  </a:lnTo>
                  <a:lnTo>
                    <a:pt x="455" y="26"/>
                  </a:lnTo>
                  <a:lnTo>
                    <a:pt x="453" y="24"/>
                  </a:lnTo>
                  <a:lnTo>
                    <a:pt x="451" y="24"/>
                  </a:lnTo>
                  <a:lnTo>
                    <a:pt x="449" y="24"/>
                  </a:lnTo>
                  <a:lnTo>
                    <a:pt x="442" y="24"/>
                  </a:lnTo>
                  <a:lnTo>
                    <a:pt x="440" y="24"/>
                  </a:lnTo>
                  <a:lnTo>
                    <a:pt x="440" y="26"/>
                  </a:lnTo>
                  <a:lnTo>
                    <a:pt x="440" y="26"/>
                  </a:lnTo>
                  <a:lnTo>
                    <a:pt x="440" y="27"/>
                  </a:lnTo>
                  <a:lnTo>
                    <a:pt x="440" y="27"/>
                  </a:lnTo>
                  <a:lnTo>
                    <a:pt x="440" y="27"/>
                  </a:lnTo>
                  <a:lnTo>
                    <a:pt x="440" y="27"/>
                  </a:lnTo>
                  <a:lnTo>
                    <a:pt x="442" y="27"/>
                  </a:lnTo>
                  <a:lnTo>
                    <a:pt x="442" y="29"/>
                  </a:lnTo>
                  <a:lnTo>
                    <a:pt x="442" y="31"/>
                  </a:lnTo>
                  <a:lnTo>
                    <a:pt x="440" y="31"/>
                  </a:lnTo>
                  <a:lnTo>
                    <a:pt x="440" y="29"/>
                  </a:lnTo>
                  <a:lnTo>
                    <a:pt x="438" y="29"/>
                  </a:lnTo>
                  <a:lnTo>
                    <a:pt x="438" y="29"/>
                  </a:lnTo>
                  <a:lnTo>
                    <a:pt x="438" y="31"/>
                  </a:lnTo>
                  <a:lnTo>
                    <a:pt x="438" y="31"/>
                  </a:lnTo>
                  <a:lnTo>
                    <a:pt x="438" y="31"/>
                  </a:lnTo>
                  <a:lnTo>
                    <a:pt x="438" y="31"/>
                  </a:lnTo>
                  <a:lnTo>
                    <a:pt x="438" y="33"/>
                  </a:lnTo>
                  <a:lnTo>
                    <a:pt x="438" y="33"/>
                  </a:lnTo>
                  <a:lnTo>
                    <a:pt x="437" y="33"/>
                  </a:lnTo>
                  <a:lnTo>
                    <a:pt x="437" y="35"/>
                  </a:lnTo>
                  <a:lnTo>
                    <a:pt x="435" y="35"/>
                  </a:lnTo>
                  <a:lnTo>
                    <a:pt x="435" y="35"/>
                  </a:lnTo>
                  <a:lnTo>
                    <a:pt x="435" y="35"/>
                  </a:lnTo>
                  <a:lnTo>
                    <a:pt x="435" y="35"/>
                  </a:lnTo>
                  <a:lnTo>
                    <a:pt x="435" y="36"/>
                  </a:lnTo>
                  <a:lnTo>
                    <a:pt x="435" y="36"/>
                  </a:lnTo>
                  <a:lnTo>
                    <a:pt x="435" y="38"/>
                  </a:lnTo>
                  <a:lnTo>
                    <a:pt x="433" y="38"/>
                  </a:lnTo>
                  <a:lnTo>
                    <a:pt x="433" y="38"/>
                  </a:lnTo>
                  <a:lnTo>
                    <a:pt x="431" y="38"/>
                  </a:lnTo>
                  <a:lnTo>
                    <a:pt x="431" y="38"/>
                  </a:lnTo>
                  <a:lnTo>
                    <a:pt x="431" y="38"/>
                  </a:lnTo>
                  <a:lnTo>
                    <a:pt x="431" y="40"/>
                  </a:lnTo>
                  <a:lnTo>
                    <a:pt x="431" y="40"/>
                  </a:lnTo>
                  <a:lnTo>
                    <a:pt x="429" y="40"/>
                  </a:lnTo>
                  <a:lnTo>
                    <a:pt x="429" y="42"/>
                  </a:lnTo>
                  <a:lnTo>
                    <a:pt x="429" y="42"/>
                  </a:lnTo>
                  <a:lnTo>
                    <a:pt x="429" y="42"/>
                  </a:lnTo>
                  <a:lnTo>
                    <a:pt x="429" y="42"/>
                  </a:lnTo>
                  <a:lnTo>
                    <a:pt x="428" y="44"/>
                  </a:lnTo>
                  <a:lnTo>
                    <a:pt x="428" y="44"/>
                  </a:lnTo>
                  <a:lnTo>
                    <a:pt x="428" y="44"/>
                  </a:lnTo>
                  <a:lnTo>
                    <a:pt x="428" y="45"/>
                  </a:lnTo>
                  <a:lnTo>
                    <a:pt x="428" y="45"/>
                  </a:lnTo>
                  <a:lnTo>
                    <a:pt x="428" y="47"/>
                  </a:lnTo>
                  <a:lnTo>
                    <a:pt x="428" y="47"/>
                  </a:lnTo>
                  <a:lnTo>
                    <a:pt x="426" y="49"/>
                  </a:lnTo>
                  <a:lnTo>
                    <a:pt x="426" y="49"/>
                  </a:lnTo>
                  <a:lnTo>
                    <a:pt x="426" y="49"/>
                  </a:lnTo>
                  <a:lnTo>
                    <a:pt x="426" y="49"/>
                  </a:lnTo>
                  <a:lnTo>
                    <a:pt x="426" y="51"/>
                  </a:lnTo>
                  <a:lnTo>
                    <a:pt x="426" y="51"/>
                  </a:lnTo>
                  <a:lnTo>
                    <a:pt x="426" y="53"/>
                  </a:lnTo>
                  <a:lnTo>
                    <a:pt x="426" y="53"/>
                  </a:lnTo>
                  <a:lnTo>
                    <a:pt x="426" y="53"/>
                  </a:lnTo>
                  <a:lnTo>
                    <a:pt x="424" y="55"/>
                  </a:lnTo>
                  <a:lnTo>
                    <a:pt x="424" y="55"/>
                  </a:lnTo>
                  <a:lnTo>
                    <a:pt x="422" y="55"/>
                  </a:lnTo>
                  <a:lnTo>
                    <a:pt x="422" y="55"/>
                  </a:lnTo>
                  <a:lnTo>
                    <a:pt x="422" y="56"/>
                  </a:lnTo>
                  <a:lnTo>
                    <a:pt x="422" y="58"/>
                  </a:lnTo>
                  <a:lnTo>
                    <a:pt x="422" y="58"/>
                  </a:lnTo>
                  <a:lnTo>
                    <a:pt x="422" y="58"/>
                  </a:lnTo>
                  <a:lnTo>
                    <a:pt x="422" y="60"/>
                  </a:lnTo>
                  <a:lnTo>
                    <a:pt x="422" y="60"/>
                  </a:lnTo>
                  <a:lnTo>
                    <a:pt x="422" y="60"/>
                  </a:lnTo>
                  <a:lnTo>
                    <a:pt x="422" y="60"/>
                  </a:lnTo>
                  <a:lnTo>
                    <a:pt x="420" y="62"/>
                  </a:lnTo>
                  <a:lnTo>
                    <a:pt x="420" y="62"/>
                  </a:lnTo>
                  <a:lnTo>
                    <a:pt x="420" y="64"/>
                  </a:lnTo>
                  <a:lnTo>
                    <a:pt x="422" y="64"/>
                  </a:lnTo>
                  <a:lnTo>
                    <a:pt x="422" y="64"/>
                  </a:lnTo>
                  <a:lnTo>
                    <a:pt x="420" y="64"/>
                  </a:lnTo>
                  <a:lnTo>
                    <a:pt x="420" y="64"/>
                  </a:lnTo>
                  <a:lnTo>
                    <a:pt x="420" y="64"/>
                  </a:lnTo>
                  <a:lnTo>
                    <a:pt x="420" y="65"/>
                  </a:lnTo>
                  <a:lnTo>
                    <a:pt x="420" y="65"/>
                  </a:lnTo>
                  <a:lnTo>
                    <a:pt x="420" y="65"/>
                  </a:lnTo>
                  <a:lnTo>
                    <a:pt x="422" y="67"/>
                  </a:lnTo>
                  <a:lnTo>
                    <a:pt x="424" y="67"/>
                  </a:lnTo>
                  <a:lnTo>
                    <a:pt x="422" y="67"/>
                  </a:lnTo>
                  <a:lnTo>
                    <a:pt x="422" y="67"/>
                  </a:lnTo>
                  <a:lnTo>
                    <a:pt x="422" y="69"/>
                  </a:lnTo>
                  <a:lnTo>
                    <a:pt x="422" y="69"/>
                  </a:lnTo>
                  <a:lnTo>
                    <a:pt x="424" y="69"/>
                  </a:lnTo>
                  <a:lnTo>
                    <a:pt x="424" y="71"/>
                  </a:lnTo>
                  <a:lnTo>
                    <a:pt x="424" y="71"/>
                  </a:lnTo>
                  <a:lnTo>
                    <a:pt x="424" y="71"/>
                  </a:lnTo>
                  <a:lnTo>
                    <a:pt x="424" y="73"/>
                  </a:lnTo>
                  <a:lnTo>
                    <a:pt x="424" y="73"/>
                  </a:lnTo>
                  <a:lnTo>
                    <a:pt x="426" y="73"/>
                  </a:lnTo>
                  <a:lnTo>
                    <a:pt x="426" y="73"/>
                  </a:lnTo>
                  <a:lnTo>
                    <a:pt x="424" y="73"/>
                  </a:lnTo>
                  <a:lnTo>
                    <a:pt x="424" y="73"/>
                  </a:lnTo>
                  <a:lnTo>
                    <a:pt x="424" y="74"/>
                  </a:lnTo>
                  <a:lnTo>
                    <a:pt x="424" y="74"/>
                  </a:lnTo>
                  <a:lnTo>
                    <a:pt x="424" y="76"/>
                  </a:lnTo>
                  <a:lnTo>
                    <a:pt x="424" y="76"/>
                  </a:lnTo>
                  <a:lnTo>
                    <a:pt x="424" y="76"/>
                  </a:lnTo>
                  <a:lnTo>
                    <a:pt x="426" y="76"/>
                  </a:lnTo>
                  <a:lnTo>
                    <a:pt x="426" y="78"/>
                  </a:lnTo>
                  <a:lnTo>
                    <a:pt x="426" y="80"/>
                  </a:lnTo>
                  <a:lnTo>
                    <a:pt x="426" y="80"/>
                  </a:lnTo>
                  <a:lnTo>
                    <a:pt x="426" y="80"/>
                  </a:lnTo>
                  <a:lnTo>
                    <a:pt x="426" y="82"/>
                  </a:lnTo>
                  <a:lnTo>
                    <a:pt x="426" y="82"/>
                  </a:lnTo>
                  <a:lnTo>
                    <a:pt x="426" y="83"/>
                  </a:lnTo>
                  <a:lnTo>
                    <a:pt x="424" y="85"/>
                  </a:lnTo>
                  <a:lnTo>
                    <a:pt x="424" y="85"/>
                  </a:lnTo>
                  <a:lnTo>
                    <a:pt x="422" y="87"/>
                  </a:lnTo>
                  <a:lnTo>
                    <a:pt x="422" y="89"/>
                  </a:lnTo>
                  <a:lnTo>
                    <a:pt x="422" y="89"/>
                  </a:lnTo>
                  <a:lnTo>
                    <a:pt x="422" y="91"/>
                  </a:lnTo>
                  <a:lnTo>
                    <a:pt x="422" y="91"/>
                  </a:lnTo>
                  <a:lnTo>
                    <a:pt x="422" y="91"/>
                  </a:lnTo>
                  <a:lnTo>
                    <a:pt x="420" y="91"/>
                  </a:lnTo>
                  <a:lnTo>
                    <a:pt x="420" y="91"/>
                  </a:lnTo>
                  <a:lnTo>
                    <a:pt x="420" y="91"/>
                  </a:lnTo>
                  <a:lnTo>
                    <a:pt x="420" y="89"/>
                  </a:lnTo>
                  <a:lnTo>
                    <a:pt x="418" y="89"/>
                  </a:lnTo>
                  <a:lnTo>
                    <a:pt x="418" y="89"/>
                  </a:lnTo>
                  <a:lnTo>
                    <a:pt x="417" y="89"/>
                  </a:lnTo>
                  <a:lnTo>
                    <a:pt x="417" y="87"/>
                  </a:lnTo>
                  <a:lnTo>
                    <a:pt x="415" y="87"/>
                  </a:lnTo>
                  <a:lnTo>
                    <a:pt x="415" y="87"/>
                  </a:lnTo>
                  <a:lnTo>
                    <a:pt x="413" y="87"/>
                  </a:lnTo>
                  <a:lnTo>
                    <a:pt x="413" y="87"/>
                  </a:lnTo>
                  <a:lnTo>
                    <a:pt x="411" y="85"/>
                  </a:lnTo>
                  <a:lnTo>
                    <a:pt x="409" y="83"/>
                  </a:lnTo>
                  <a:lnTo>
                    <a:pt x="409" y="83"/>
                  </a:lnTo>
                  <a:lnTo>
                    <a:pt x="409" y="83"/>
                  </a:lnTo>
                  <a:lnTo>
                    <a:pt x="411" y="82"/>
                  </a:lnTo>
                  <a:lnTo>
                    <a:pt x="411" y="80"/>
                  </a:lnTo>
                  <a:lnTo>
                    <a:pt x="411" y="80"/>
                  </a:lnTo>
                  <a:lnTo>
                    <a:pt x="411" y="80"/>
                  </a:lnTo>
                  <a:lnTo>
                    <a:pt x="409" y="78"/>
                  </a:lnTo>
                  <a:lnTo>
                    <a:pt x="409" y="78"/>
                  </a:lnTo>
                  <a:lnTo>
                    <a:pt x="409" y="78"/>
                  </a:lnTo>
                  <a:lnTo>
                    <a:pt x="408" y="76"/>
                  </a:lnTo>
                  <a:lnTo>
                    <a:pt x="406" y="76"/>
                  </a:lnTo>
                  <a:lnTo>
                    <a:pt x="404" y="73"/>
                  </a:lnTo>
                  <a:lnTo>
                    <a:pt x="402" y="73"/>
                  </a:lnTo>
                  <a:lnTo>
                    <a:pt x="402" y="71"/>
                  </a:lnTo>
                  <a:lnTo>
                    <a:pt x="395" y="71"/>
                  </a:lnTo>
                  <a:lnTo>
                    <a:pt x="393" y="73"/>
                  </a:lnTo>
                  <a:lnTo>
                    <a:pt x="390" y="74"/>
                  </a:lnTo>
                  <a:lnTo>
                    <a:pt x="390" y="74"/>
                  </a:lnTo>
                  <a:lnTo>
                    <a:pt x="390" y="73"/>
                  </a:lnTo>
                  <a:lnTo>
                    <a:pt x="388" y="73"/>
                  </a:lnTo>
                  <a:lnTo>
                    <a:pt x="388" y="73"/>
                  </a:lnTo>
                  <a:lnTo>
                    <a:pt x="386" y="74"/>
                  </a:lnTo>
                  <a:lnTo>
                    <a:pt x="386" y="76"/>
                  </a:lnTo>
                  <a:lnTo>
                    <a:pt x="386" y="76"/>
                  </a:lnTo>
                  <a:lnTo>
                    <a:pt x="381" y="74"/>
                  </a:lnTo>
                  <a:lnTo>
                    <a:pt x="381" y="74"/>
                  </a:lnTo>
                  <a:lnTo>
                    <a:pt x="381" y="73"/>
                  </a:lnTo>
                  <a:lnTo>
                    <a:pt x="379" y="71"/>
                  </a:lnTo>
                  <a:lnTo>
                    <a:pt x="379" y="71"/>
                  </a:lnTo>
                  <a:lnTo>
                    <a:pt x="377" y="71"/>
                  </a:lnTo>
                  <a:lnTo>
                    <a:pt x="375" y="71"/>
                  </a:lnTo>
                  <a:lnTo>
                    <a:pt x="375" y="71"/>
                  </a:lnTo>
                  <a:lnTo>
                    <a:pt x="373" y="73"/>
                  </a:lnTo>
                  <a:lnTo>
                    <a:pt x="373" y="73"/>
                  </a:lnTo>
                  <a:lnTo>
                    <a:pt x="372" y="74"/>
                  </a:lnTo>
                  <a:lnTo>
                    <a:pt x="372" y="74"/>
                  </a:lnTo>
                  <a:lnTo>
                    <a:pt x="370" y="74"/>
                  </a:lnTo>
                  <a:lnTo>
                    <a:pt x="370" y="74"/>
                  </a:lnTo>
                  <a:lnTo>
                    <a:pt x="368" y="76"/>
                  </a:lnTo>
                  <a:lnTo>
                    <a:pt x="368" y="78"/>
                  </a:lnTo>
                  <a:lnTo>
                    <a:pt x="368" y="80"/>
                  </a:lnTo>
                  <a:lnTo>
                    <a:pt x="366" y="80"/>
                  </a:lnTo>
                  <a:lnTo>
                    <a:pt x="364" y="78"/>
                  </a:lnTo>
                  <a:lnTo>
                    <a:pt x="362" y="78"/>
                  </a:lnTo>
                  <a:lnTo>
                    <a:pt x="362" y="80"/>
                  </a:lnTo>
                  <a:lnTo>
                    <a:pt x="361" y="80"/>
                  </a:lnTo>
                  <a:lnTo>
                    <a:pt x="361" y="82"/>
                  </a:lnTo>
                  <a:lnTo>
                    <a:pt x="359" y="80"/>
                  </a:lnTo>
                  <a:lnTo>
                    <a:pt x="359" y="78"/>
                  </a:lnTo>
                  <a:lnTo>
                    <a:pt x="357" y="76"/>
                  </a:lnTo>
                  <a:lnTo>
                    <a:pt x="357" y="76"/>
                  </a:lnTo>
                  <a:lnTo>
                    <a:pt x="357" y="74"/>
                  </a:lnTo>
                  <a:lnTo>
                    <a:pt x="355" y="74"/>
                  </a:lnTo>
                  <a:lnTo>
                    <a:pt x="355" y="73"/>
                  </a:lnTo>
                  <a:lnTo>
                    <a:pt x="355" y="71"/>
                  </a:lnTo>
                  <a:lnTo>
                    <a:pt x="355" y="69"/>
                  </a:lnTo>
                  <a:lnTo>
                    <a:pt x="355" y="67"/>
                  </a:lnTo>
                  <a:lnTo>
                    <a:pt x="353" y="65"/>
                  </a:lnTo>
                  <a:lnTo>
                    <a:pt x="352" y="62"/>
                  </a:lnTo>
                  <a:lnTo>
                    <a:pt x="352" y="62"/>
                  </a:lnTo>
                  <a:lnTo>
                    <a:pt x="350" y="60"/>
                  </a:lnTo>
                  <a:lnTo>
                    <a:pt x="348" y="60"/>
                  </a:lnTo>
                  <a:lnTo>
                    <a:pt x="346" y="60"/>
                  </a:lnTo>
                  <a:lnTo>
                    <a:pt x="346" y="60"/>
                  </a:lnTo>
                  <a:lnTo>
                    <a:pt x="344" y="62"/>
                  </a:lnTo>
                  <a:lnTo>
                    <a:pt x="344" y="64"/>
                  </a:lnTo>
                  <a:lnTo>
                    <a:pt x="343" y="65"/>
                  </a:lnTo>
                  <a:lnTo>
                    <a:pt x="341" y="65"/>
                  </a:lnTo>
                  <a:lnTo>
                    <a:pt x="339" y="65"/>
                  </a:lnTo>
                  <a:lnTo>
                    <a:pt x="337" y="65"/>
                  </a:lnTo>
                  <a:lnTo>
                    <a:pt x="335" y="67"/>
                  </a:lnTo>
                  <a:lnTo>
                    <a:pt x="334" y="67"/>
                  </a:lnTo>
                  <a:lnTo>
                    <a:pt x="332" y="69"/>
                  </a:lnTo>
                  <a:lnTo>
                    <a:pt x="332" y="71"/>
                  </a:lnTo>
                  <a:lnTo>
                    <a:pt x="332" y="73"/>
                  </a:lnTo>
                  <a:lnTo>
                    <a:pt x="332" y="76"/>
                  </a:lnTo>
                  <a:lnTo>
                    <a:pt x="332" y="76"/>
                  </a:lnTo>
                  <a:lnTo>
                    <a:pt x="330" y="78"/>
                  </a:lnTo>
                  <a:lnTo>
                    <a:pt x="330" y="78"/>
                  </a:lnTo>
                  <a:lnTo>
                    <a:pt x="330" y="76"/>
                  </a:lnTo>
                  <a:lnTo>
                    <a:pt x="330" y="74"/>
                  </a:lnTo>
                  <a:lnTo>
                    <a:pt x="328" y="74"/>
                  </a:lnTo>
                  <a:lnTo>
                    <a:pt x="328" y="74"/>
                  </a:lnTo>
                  <a:lnTo>
                    <a:pt x="326" y="76"/>
                  </a:lnTo>
                  <a:lnTo>
                    <a:pt x="326" y="74"/>
                  </a:lnTo>
                  <a:lnTo>
                    <a:pt x="326" y="74"/>
                  </a:lnTo>
                  <a:lnTo>
                    <a:pt x="325" y="73"/>
                  </a:lnTo>
                  <a:lnTo>
                    <a:pt x="325" y="69"/>
                  </a:lnTo>
                  <a:lnTo>
                    <a:pt x="325" y="67"/>
                  </a:lnTo>
                  <a:lnTo>
                    <a:pt x="325" y="65"/>
                  </a:lnTo>
                  <a:lnTo>
                    <a:pt x="323" y="65"/>
                  </a:lnTo>
                  <a:lnTo>
                    <a:pt x="319" y="64"/>
                  </a:lnTo>
                  <a:lnTo>
                    <a:pt x="317" y="64"/>
                  </a:lnTo>
                  <a:lnTo>
                    <a:pt x="316" y="65"/>
                  </a:lnTo>
                  <a:lnTo>
                    <a:pt x="314" y="67"/>
                  </a:lnTo>
                  <a:lnTo>
                    <a:pt x="312" y="67"/>
                  </a:lnTo>
                  <a:lnTo>
                    <a:pt x="312" y="69"/>
                  </a:lnTo>
                  <a:lnTo>
                    <a:pt x="310" y="67"/>
                  </a:lnTo>
                  <a:lnTo>
                    <a:pt x="310" y="67"/>
                  </a:lnTo>
                  <a:lnTo>
                    <a:pt x="310" y="65"/>
                  </a:lnTo>
                  <a:lnTo>
                    <a:pt x="310" y="64"/>
                  </a:lnTo>
                  <a:lnTo>
                    <a:pt x="308" y="64"/>
                  </a:lnTo>
                  <a:lnTo>
                    <a:pt x="307" y="62"/>
                  </a:lnTo>
                  <a:lnTo>
                    <a:pt x="307" y="62"/>
                  </a:lnTo>
                  <a:lnTo>
                    <a:pt x="307" y="62"/>
                  </a:lnTo>
                  <a:lnTo>
                    <a:pt x="307" y="60"/>
                  </a:lnTo>
                  <a:lnTo>
                    <a:pt x="307" y="60"/>
                  </a:lnTo>
                  <a:lnTo>
                    <a:pt x="307" y="58"/>
                  </a:lnTo>
                  <a:lnTo>
                    <a:pt x="305" y="58"/>
                  </a:lnTo>
                  <a:lnTo>
                    <a:pt x="305" y="58"/>
                  </a:lnTo>
                  <a:lnTo>
                    <a:pt x="303" y="58"/>
                  </a:lnTo>
                  <a:lnTo>
                    <a:pt x="303" y="60"/>
                  </a:lnTo>
                  <a:lnTo>
                    <a:pt x="301" y="62"/>
                  </a:lnTo>
                  <a:lnTo>
                    <a:pt x="299" y="64"/>
                  </a:lnTo>
                  <a:lnTo>
                    <a:pt x="299" y="65"/>
                  </a:lnTo>
                  <a:lnTo>
                    <a:pt x="297" y="65"/>
                  </a:lnTo>
                  <a:lnTo>
                    <a:pt x="292" y="65"/>
                  </a:lnTo>
                  <a:lnTo>
                    <a:pt x="292" y="65"/>
                  </a:lnTo>
                  <a:lnTo>
                    <a:pt x="290" y="65"/>
                  </a:lnTo>
                  <a:lnTo>
                    <a:pt x="288" y="62"/>
                  </a:lnTo>
                  <a:lnTo>
                    <a:pt x="287" y="62"/>
                  </a:lnTo>
                  <a:lnTo>
                    <a:pt x="285" y="62"/>
                  </a:lnTo>
                  <a:lnTo>
                    <a:pt x="285" y="62"/>
                  </a:lnTo>
                  <a:lnTo>
                    <a:pt x="283" y="64"/>
                  </a:lnTo>
                  <a:lnTo>
                    <a:pt x="283" y="65"/>
                  </a:lnTo>
                  <a:lnTo>
                    <a:pt x="283" y="65"/>
                  </a:lnTo>
                  <a:lnTo>
                    <a:pt x="283" y="67"/>
                  </a:lnTo>
                  <a:lnTo>
                    <a:pt x="283" y="67"/>
                  </a:lnTo>
                  <a:lnTo>
                    <a:pt x="283" y="69"/>
                  </a:lnTo>
                  <a:lnTo>
                    <a:pt x="283" y="69"/>
                  </a:lnTo>
                  <a:lnTo>
                    <a:pt x="281" y="73"/>
                  </a:lnTo>
                  <a:lnTo>
                    <a:pt x="281" y="73"/>
                  </a:lnTo>
                  <a:lnTo>
                    <a:pt x="279" y="73"/>
                  </a:lnTo>
                  <a:lnTo>
                    <a:pt x="279" y="73"/>
                  </a:lnTo>
                  <a:lnTo>
                    <a:pt x="278" y="73"/>
                  </a:lnTo>
                  <a:lnTo>
                    <a:pt x="278" y="71"/>
                  </a:lnTo>
                  <a:lnTo>
                    <a:pt x="278" y="71"/>
                  </a:lnTo>
                  <a:lnTo>
                    <a:pt x="278" y="71"/>
                  </a:lnTo>
                  <a:lnTo>
                    <a:pt x="279" y="67"/>
                  </a:lnTo>
                  <a:lnTo>
                    <a:pt x="279" y="65"/>
                  </a:lnTo>
                  <a:lnTo>
                    <a:pt x="278" y="64"/>
                  </a:lnTo>
                  <a:lnTo>
                    <a:pt x="278" y="62"/>
                  </a:lnTo>
                  <a:lnTo>
                    <a:pt x="274" y="62"/>
                  </a:lnTo>
                  <a:lnTo>
                    <a:pt x="269" y="60"/>
                  </a:lnTo>
                  <a:lnTo>
                    <a:pt x="269" y="60"/>
                  </a:lnTo>
                  <a:lnTo>
                    <a:pt x="269" y="60"/>
                  </a:lnTo>
                  <a:lnTo>
                    <a:pt x="267" y="60"/>
                  </a:lnTo>
                  <a:lnTo>
                    <a:pt x="265" y="62"/>
                  </a:lnTo>
                  <a:lnTo>
                    <a:pt x="265" y="64"/>
                  </a:lnTo>
                  <a:lnTo>
                    <a:pt x="263" y="64"/>
                  </a:lnTo>
                  <a:lnTo>
                    <a:pt x="260" y="62"/>
                  </a:lnTo>
                  <a:lnTo>
                    <a:pt x="258" y="64"/>
                  </a:lnTo>
                  <a:lnTo>
                    <a:pt x="258" y="64"/>
                  </a:lnTo>
                  <a:lnTo>
                    <a:pt x="256" y="62"/>
                  </a:lnTo>
                  <a:lnTo>
                    <a:pt x="256" y="62"/>
                  </a:lnTo>
                  <a:lnTo>
                    <a:pt x="258" y="60"/>
                  </a:lnTo>
                  <a:lnTo>
                    <a:pt x="258" y="58"/>
                  </a:lnTo>
                  <a:lnTo>
                    <a:pt x="256" y="58"/>
                  </a:lnTo>
                  <a:lnTo>
                    <a:pt x="254" y="58"/>
                  </a:lnTo>
                  <a:lnTo>
                    <a:pt x="254" y="58"/>
                  </a:lnTo>
                  <a:lnTo>
                    <a:pt x="254" y="56"/>
                  </a:lnTo>
                  <a:lnTo>
                    <a:pt x="252" y="55"/>
                  </a:lnTo>
                  <a:lnTo>
                    <a:pt x="252" y="53"/>
                  </a:lnTo>
                  <a:lnTo>
                    <a:pt x="252" y="51"/>
                  </a:lnTo>
                  <a:lnTo>
                    <a:pt x="252" y="51"/>
                  </a:lnTo>
                  <a:lnTo>
                    <a:pt x="251" y="49"/>
                  </a:lnTo>
                  <a:lnTo>
                    <a:pt x="249" y="49"/>
                  </a:lnTo>
                  <a:lnTo>
                    <a:pt x="245" y="49"/>
                  </a:lnTo>
                  <a:lnTo>
                    <a:pt x="240" y="51"/>
                  </a:lnTo>
                  <a:lnTo>
                    <a:pt x="236" y="51"/>
                  </a:lnTo>
                  <a:lnTo>
                    <a:pt x="227" y="45"/>
                  </a:lnTo>
                  <a:lnTo>
                    <a:pt x="216" y="45"/>
                  </a:lnTo>
                  <a:lnTo>
                    <a:pt x="216" y="45"/>
                  </a:lnTo>
                  <a:lnTo>
                    <a:pt x="214" y="44"/>
                  </a:lnTo>
                  <a:lnTo>
                    <a:pt x="214" y="44"/>
                  </a:lnTo>
                  <a:lnTo>
                    <a:pt x="214" y="44"/>
                  </a:lnTo>
                  <a:lnTo>
                    <a:pt x="214" y="42"/>
                  </a:lnTo>
                  <a:lnTo>
                    <a:pt x="214" y="42"/>
                  </a:lnTo>
                  <a:lnTo>
                    <a:pt x="202" y="42"/>
                  </a:lnTo>
                  <a:lnTo>
                    <a:pt x="202" y="40"/>
                  </a:lnTo>
                  <a:lnTo>
                    <a:pt x="198" y="38"/>
                  </a:lnTo>
                  <a:lnTo>
                    <a:pt x="196" y="38"/>
                  </a:lnTo>
                  <a:lnTo>
                    <a:pt x="193" y="38"/>
                  </a:lnTo>
                  <a:lnTo>
                    <a:pt x="182" y="36"/>
                  </a:lnTo>
                  <a:lnTo>
                    <a:pt x="178" y="36"/>
                  </a:lnTo>
                  <a:lnTo>
                    <a:pt x="171" y="36"/>
                  </a:lnTo>
                  <a:lnTo>
                    <a:pt x="162" y="36"/>
                  </a:lnTo>
                  <a:lnTo>
                    <a:pt x="153" y="35"/>
                  </a:lnTo>
                  <a:lnTo>
                    <a:pt x="151" y="35"/>
                  </a:lnTo>
                  <a:lnTo>
                    <a:pt x="148" y="35"/>
                  </a:lnTo>
                  <a:lnTo>
                    <a:pt x="144" y="36"/>
                  </a:lnTo>
                  <a:lnTo>
                    <a:pt x="130" y="40"/>
                  </a:lnTo>
                  <a:lnTo>
                    <a:pt x="130" y="40"/>
                  </a:lnTo>
                  <a:lnTo>
                    <a:pt x="126" y="38"/>
                  </a:lnTo>
                  <a:lnTo>
                    <a:pt x="113" y="40"/>
                  </a:lnTo>
                  <a:lnTo>
                    <a:pt x="111" y="40"/>
                  </a:lnTo>
                  <a:lnTo>
                    <a:pt x="111" y="42"/>
                  </a:lnTo>
                  <a:lnTo>
                    <a:pt x="110" y="44"/>
                  </a:lnTo>
                  <a:lnTo>
                    <a:pt x="108" y="45"/>
                  </a:lnTo>
                  <a:lnTo>
                    <a:pt x="108" y="51"/>
                  </a:lnTo>
                  <a:lnTo>
                    <a:pt x="106" y="53"/>
                  </a:lnTo>
                  <a:lnTo>
                    <a:pt x="101" y="56"/>
                  </a:lnTo>
                  <a:lnTo>
                    <a:pt x="93" y="64"/>
                  </a:lnTo>
                  <a:lnTo>
                    <a:pt x="92" y="64"/>
                  </a:lnTo>
                  <a:lnTo>
                    <a:pt x="90" y="62"/>
                  </a:lnTo>
                  <a:lnTo>
                    <a:pt x="88" y="60"/>
                  </a:lnTo>
                  <a:lnTo>
                    <a:pt x="86" y="60"/>
                  </a:lnTo>
                  <a:lnTo>
                    <a:pt x="84" y="60"/>
                  </a:lnTo>
                  <a:lnTo>
                    <a:pt x="81" y="58"/>
                  </a:lnTo>
                  <a:lnTo>
                    <a:pt x="81" y="58"/>
                  </a:lnTo>
                  <a:lnTo>
                    <a:pt x="75" y="60"/>
                  </a:lnTo>
                  <a:lnTo>
                    <a:pt x="75" y="60"/>
                  </a:lnTo>
                  <a:lnTo>
                    <a:pt x="74" y="60"/>
                  </a:lnTo>
                  <a:lnTo>
                    <a:pt x="74" y="62"/>
                  </a:lnTo>
                  <a:lnTo>
                    <a:pt x="74" y="62"/>
                  </a:lnTo>
                  <a:lnTo>
                    <a:pt x="74" y="64"/>
                  </a:lnTo>
                  <a:lnTo>
                    <a:pt x="75" y="67"/>
                  </a:lnTo>
                  <a:lnTo>
                    <a:pt x="75" y="67"/>
                  </a:lnTo>
                  <a:lnTo>
                    <a:pt x="75" y="69"/>
                  </a:lnTo>
                  <a:lnTo>
                    <a:pt x="74" y="69"/>
                  </a:lnTo>
                  <a:lnTo>
                    <a:pt x="74" y="69"/>
                  </a:lnTo>
                  <a:lnTo>
                    <a:pt x="74" y="69"/>
                  </a:lnTo>
                  <a:lnTo>
                    <a:pt x="74" y="71"/>
                  </a:lnTo>
                  <a:lnTo>
                    <a:pt x="75" y="71"/>
                  </a:lnTo>
                  <a:lnTo>
                    <a:pt x="75" y="71"/>
                  </a:lnTo>
                  <a:lnTo>
                    <a:pt x="77" y="73"/>
                  </a:lnTo>
                  <a:lnTo>
                    <a:pt x="75" y="73"/>
                  </a:lnTo>
                  <a:lnTo>
                    <a:pt x="75" y="74"/>
                  </a:lnTo>
                  <a:lnTo>
                    <a:pt x="79" y="76"/>
                  </a:lnTo>
                  <a:lnTo>
                    <a:pt x="79" y="78"/>
                  </a:lnTo>
                  <a:lnTo>
                    <a:pt x="77" y="78"/>
                  </a:lnTo>
                  <a:lnTo>
                    <a:pt x="77" y="78"/>
                  </a:lnTo>
                  <a:lnTo>
                    <a:pt x="77" y="80"/>
                  </a:lnTo>
                  <a:lnTo>
                    <a:pt x="77" y="80"/>
                  </a:lnTo>
                  <a:lnTo>
                    <a:pt x="77" y="82"/>
                  </a:lnTo>
                  <a:lnTo>
                    <a:pt x="75" y="82"/>
                  </a:lnTo>
                  <a:lnTo>
                    <a:pt x="75" y="83"/>
                  </a:lnTo>
                  <a:lnTo>
                    <a:pt x="75" y="83"/>
                  </a:lnTo>
                  <a:lnTo>
                    <a:pt x="75" y="85"/>
                  </a:lnTo>
                  <a:lnTo>
                    <a:pt x="75" y="87"/>
                  </a:lnTo>
                  <a:lnTo>
                    <a:pt x="77" y="87"/>
                  </a:lnTo>
                  <a:lnTo>
                    <a:pt x="77" y="87"/>
                  </a:lnTo>
                  <a:lnTo>
                    <a:pt x="81" y="92"/>
                  </a:lnTo>
                  <a:lnTo>
                    <a:pt x="83" y="94"/>
                  </a:lnTo>
                  <a:lnTo>
                    <a:pt x="84" y="96"/>
                  </a:lnTo>
                  <a:lnTo>
                    <a:pt x="86" y="98"/>
                  </a:lnTo>
                  <a:lnTo>
                    <a:pt x="88" y="100"/>
                  </a:lnTo>
                  <a:lnTo>
                    <a:pt x="86" y="100"/>
                  </a:lnTo>
                  <a:lnTo>
                    <a:pt x="86" y="100"/>
                  </a:lnTo>
                  <a:lnTo>
                    <a:pt x="88" y="101"/>
                  </a:lnTo>
                  <a:lnTo>
                    <a:pt x="88" y="103"/>
                  </a:lnTo>
                  <a:lnTo>
                    <a:pt x="88" y="105"/>
                  </a:lnTo>
                  <a:lnTo>
                    <a:pt x="90" y="109"/>
                  </a:lnTo>
                  <a:lnTo>
                    <a:pt x="90" y="109"/>
                  </a:lnTo>
                  <a:lnTo>
                    <a:pt x="90" y="109"/>
                  </a:lnTo>
                  <a:lnTo>
                    <a:pt x="90" y="110"/>
                  </a:lnTo>
                  <a:lnTo>
                    <a:pt x="90" y="110"/>
                  </a:lnTo>
                  <a:lnTo>
                    <a:pt x="92" y="110"/>
                  </a:lnTo>
                  <a:lnTo>
                    <a:pt x="92" y="110"/>
                  </a:lnTo>
                  <a:lnTo>
                    <a:pt x="92" y="112"/>
                  </a:lnTo>
                  <a:lnTo>
                    <a:pt x="92" y="112"/>
                  </a:lnTo>
                  <a:lnTo>
                    <a:pt x="92" y="114"/>
                  </a:lnTo>
                  <a:lnTo>
                    <a:pt x="93" y="114"/>
                  </a:lnTo>
                  <a:lnTo>
                    <a:pt x="95" y="118"/>
                  </a:lnTo>
                  <a:lnTo>
                    <a:pt x="101" y="120"/>
                  </a:lnTo>
                  <a:lnTo>
                    <a:pt x="101" y="121"/>
                  </a:lnTo>
                  <a:lnTo>
                    <a:pt x="101" y="123"/>
                  </a:lnTo>
                  <a:lnTo>
                    <a:pt x="99" y="123"/>
                  </a:lnTo>
                  <a:lnTo>
                    <a:pt x="97" y="123"/>
                  </a:lnTo>
                  <a:lnTo>
                    <a:pt x="95" y="123"/>
                  </a:lnTo>
                  <a:lnTo>
                    <a:pt x="95" y="123"/>
                  </a:lnTo>
                  <a:lnTo>
                    <a:pt x="93" y="123"/>
                  </a:lnTo>
                  <a:lnTo>
                    <a:pt x="92" y="123"/>
                  </a:lnTo>
                  <a:lnTo>
                    <a:pt x="92" y="125"/>
                  </a:lnTo>
                  <a:lnTo>
                    <a:pt x="92" y="127"/>
                  </a:lnTo>
                  <a:lnTo>
                    <a:pt x="92" y="129"/>
                  </a:lnTo>
                  <a:lnTo>
                    <a:pt x="93" y="129"/>
                  </a:lnTo>
                  <a:lnTo>
                    <a:pt x="95" y="129"/>
                  </a:lnTo>
                  <a:lnTo>
                    <a:pt x="95" y="129"/>
                  </a:lnTo>
                  <a:lnTo>
                    <a:pt x="93" y="130"/>
                  </a:lnTo>
                  <a:lnTo>
                    <a:pt x="95" y="132"/>
                  </a:lnTo>
                  <a:lnTo>
                    <a:pt x="97" y="132"/>
                  </a:lnTo>
                  <a:lnTo>
                    <a:pt x="97" y="132"/>
                  </a:lnTo>
                  <a:lnTo>
                    <a:pt x="97" y="134"/>
                  </a:lnTo>
                  <a:lnTo>
                    <a:pt x="97" y="136"/>
                  </a:lnTo>
                  <a:lnTo>
                    <a:pt x="99" y="139"/>
                  </a:lnTo>
                  <a:lnTo>
                    <a:pt x="99" y="139"/>
                  </a:lnTo>
                  <a:lnTo>
                    <a:pt x="97" y="141"/>
                  </a:lnTo>
                  <a:lnTo>
                    <a:pt x="99" y="145"/>
                  </a:lnTo>
                  <a:lnTo>
                    <a:pt x="99" y="147"/>
                  </a:lnTo>
                  <a:lnTo>
                    <a:pt x="99" y="147"/>
                  </a:lnTo>
                  <a:lnTo>
                    <a:pt x="99" y="147"/>
                  </a:lnTo>
                  <a:lnTo>
                    <a:pt x="99" y="147"/>
                  </a:lnTo>
                  <a:lnTo>
                    <a:pt x="97" y="148"/>
                  </a:lnTo>
                  <a:lnTo>
                    <a:pt x="93" y="150"/>
                  </a:lnTo>
                  <a:lnTo>
                    <a:pt x="93" y="150"/>
                  </a:lnTo>
                  <a:lnTo>
                    <a:pt x="93" y="152"/>
                  </a:lnTo>
                  <a:lnTo>
                    <a:pt x="93" y="154"/>
                  </a:lnTo>
                  <a:lnTo>
                    <a:pt x="93" y="154"/>
                  </a:lnTo>
                  <a:lnTo>
                    <a:pt x="93" y="157"/>
                  </a:lnTo>
                  <a:lnTo>
                    <a:pt x="90" y="157"/>
                  </a:lnTo>
                  <a:lnTo>
                    <a:pt x="81" y="157"/>
                  </a:lnTo>
                  <a:lnTo>
                    <a:pt x="79" y="159"/>
                  </a:lnTo>
                  <a:lnTo>
                    <a:pt x="79" y="159"/>
                  </a:lnTo>
                  <a:lnTo>
                    <a:pt x="77" y="159"/>
                  </a:lnTo>
                  <a:lnTo>
                    <a:pt x="77" y="161"/>
                  </a:lnTo>
                  <a:lnTo>
                    <a:pt x="77" y="163"/>
                  </a:lnTo>
                  <a:lnTo>
                    <a:pt x="77" y="163"/>
                  </a:lnTo>
                  <a:lnTo>
                    <a:pt x="75" y="165"/>
                  </a:lnTo>
                  <a:lnTo>
                    <a:pt x="72" y="168"/>
                  </a:lnTo>
                  <a:lnTo>
                    <a:pt x="70" y="170"/>
                  </a:lnTo>
                  <a:lnTo>
                    <a:pt x="70" y="170"/>
                  </a:lnTo>
                  <a:lnTo>
                    <a:pt x="70" y="170"/>
                  </a:lnTo>
                  <a:lnTo>
                    <a:pt x="70" y="170"/>
                  </a:lnTo>
                  <a:lnTo>
                    <a:pt x="68" y="172"/>
                  </a:lnTo>
                  <a:lnTo>
                    <a:pt x="66" y="174"/>
                  </a:lnTo>
                  <a:lnTo>
                    <a:pt x="54" y="186"/>
                  </a:lnTo>
                  <a:lnTo>
                    <a:pt x="52" y="188"/>
                  </a:lnTo>
                  <a:lnTo>
                    <a:pt x="50" y="190"/>
                  </a:lnTo>
                  <a:lnTo>
                    <a:pt x="48" y="192"/>
                  </a:lnTo>
                  <a:lnTo>
                    <a:pt x="43" y="199"/>
                  </a:lnTo>
                  <a:lnTo>
                    <a:pt x="41" y="203"/>
                  </a:lnTo>
                  <a:lnTo>
                    <a:pt x="41" y="203"/>
                  </a:lnTo>
                  <a:lnTo>
                    <a:pt x="41" y="204"/>
                  </a:lnTo>
                  <a:lnTo>
                    <a:pt x="41" y="204"/>
                  </a:lnTo>
                  <a:lnTo>
                    <a:pt x="39" y="204"/>
                  </a:lnTo>
                  <a:lnTo>
                    <a:pt x="39" y="206"/>
                  </a:lnTo>
                  <a:lnTo>
                    <a:pt x="39" y="206"/>
                  </a:lnTo>
                  <a:lnTo>
                    <a:pt x="37" y="206"/>
                  </a:lnTo>
                  <a:lnTo>
                    <a:pt x="36" y="212"/>
                  </a:lnTo>
                  <a:lnTo>
                    <a:pt x="34" y="213"/>
                  </a:lnTo>
                  <a:lnTo>
                    <a:pt x="34" y="213"/>
                  </a:lnTo>
                  <a:lnTo>
                    <a:pt x="32" y="213"/>
                  </a:lnTo>
                  <a:lnTo>
                    <a:pt x="32" y="213"/>
                  </a:lnTo>
                  <a:lnTo>
                    <a:pt x="32" y="215"/>
                  </a:lnTo>
                  <a:lnTo>
                    <a:pt x="30" y="217"/>
                  </a:lnTo>
                  <a:lnTo>
                    <a:pt x="27" y="222"/>
                  </a:lnTo>
                  <a:lnTo>
                    <a:pt x="25" y="224"/>
                  </a:lnTo>
                  <a:lnTo>
                    <a:pt x="27" y="228"/>
                  </a:lnTo>
                  <a:lnTo>
                    <a:pt x="27" y="230"/>
                  </a:lnTo>
                  <a:lnTo>
                    <a:pt x="27" y="232"/>
                  </a:lnTo>
                  <a:lnTo>
                    <a:pt x="27" y="233"/>
                  </a:lnTo>
                  <a:lnTo>
                    <a:pt x="28" y="233"/>
                  </a:lnTo>
                  <a:lnTo>
                    <a:pt x="28" y="235"/>
                  </a:lnTo>
                  <a:lnTo>
                    <a:pt x="28" y="235"/>
                  </a:lnTo>
                  <a:lnTo>
                    <a:pt x="30" y="237"/>
                  </a:lnTo>
                  <a:lnTo>
                    <a:pt x="30" y="237"/>
                  </a:lnTo>
                  <a:lnTo>
                    <a:pt x="30" y="244"/>
                  </a:lnTo>
                  <a:lnTo>
                    <a:pt x="30" y="246"/>
                  </a:lnTo>
                  <a:lnTo>
                    <a:pt x="30" y="248"/>
                  </a:lnTo>
                  <a:lnTo>
                    <a:pt x="28" y="251"/>
                  </a:lnTo>
                  <a:lnTo>
                    <a:pt x="28" y="251"/>
                  </a:lnTo>
                  <a:lnTo>
                    <a:pt x="28" y="253"/>
                  </a:lnTo>
                  <a:lnTo>
                    <a:pt x="28" y="253"/>
                  </a:lnTo>
                  <a:lnTo>
                    <a:pt x="28" y="253"/>
                  </a:lnTo>
                  <a:lnTo>
                    <a:pt x="28" y="253"/>
                  </a:lnTo>
                  <a:lnTo>
                    <a:pt x="30" y="253"/>
                  </a:lnTo>
                  <a:lnTo>
                    <a:pt x="30" y="253"/>
                  </a:lnTo>
                  <a:lnTo>
                    <a:pt x="30" y="253"/>
                  </a:lnTo>
                  <a:lnTo>
                    <a:pt x="30" y="255"/>
                  </a:lnTo>
                  <a:lnTo>
                    <a:pt x="32" y="257"/>
                  </a:lnTo>
                  <a:lnTo>
                    <a:pt x="34" y="257"/>
                  </a:lnTo>
                  <a:lnTo>
                    <a:pt x="36" y="259"/>
                  </a:lnTo>
                  <a:lnTo>
                    <a:pt x="36" y="259"/>
                  </a:lnTo>
                  <a:lnTo>
                    <a:pt x="36" y="260"/>
                  </a:lnTo>
                  <a:lnTo>
                    <a:pt x="36" y="260"/>
                  </a:lnTo>
                  <a:lnTo>
                    <a:pt x="36" y="262"/>
                  </a:lnTo>
                  <a:lnTo>
                    <a:pt x="36" y="262"/>
                  </a:lnTo>
                  <a:lnTo>
                    <a:pt x="37" y="264"/>
                  </a:lnTo>
                  <a:lnTo>
                    <a:pt x="37" y="264"/>
                  </a:lnTo>
                  <a:lnTo>
                    <a:pt x="37" y="264"/>
                  </a:lnTo>
                  <a:lnTo>
                    <a:pt x="36" y="266"/>
                  </a:lnTo>
                  <a:lnTo>
                    <a:pt x="36" y="266"/>
                  </a:lnTo>
                  <a:lnTo>
                    <a:pt x="34" y="264"/>
                  </a:lnTo>
                  <a:lnTo>
                    <a:pt x="34" y="264"/>
                  </a:lnTo>
                  <a:lnTo>
                    <a:pt x="32" y="264"/>
                  </a:lnTo>
                  <a:lnTo>
                    <a:pt x="32" y="262"/>
                  </a:lnTo>
                  <a:lnTo>
                    <a:pt x="32" y="262"/>
                  </a:lnTo>
                  <a:lnTo>
                    <a:pt x="30" y="262"/>
                  </a:lnTo>
                  <a:lnTo>
                    <a:pt x="30" y="262"/>
                  </a:lnTo>
                  <a:lnTo>
                    <a:pt x="28" y="262"/>
                  </a:lnTo>
                  <a:lnTo>
                    <a:pt x="27" y="262"/>
                  </a:lnTo>
                  <a:lnTo>
                    <a:pt x="27" y="262"/>
                  </a:lnTo>
                  <a:lnTo>
                    <a:pt x="25" y="260"/>
                  </a:lnTo>
                  <a:lnTo>
                    <a:pt x="23" y="259"/>
                  </a:lnTo>
                  <a:lnTo>
                    <a:pt x="21" y="259"/>
                  </a:lnTo>
                  <a:lnTo>
                    <a:pt x="21" y="260"/>
                  </a:lnTo>
                  <a:lnTo>
                    <a:pt x="19" y="260"/>
                  </a:lnTo>
                  <a:lnTo>
                    <a:pt x="19" y="262"/>
                  </a:lnTo>
                  <a:lnTo>
                    <a:pt x="19" y="264"/>
                  </a:lnTo>
                  <a:lnTo>
                    <a:pt x="19" y="266"/>
                  </a:lnTo>
                  <a:lnTo>
                    <a:pt x="19" y="266"/>
                  </a:lnTo>
                  <a:lnTo>
                    <a:pt x="18" y="268"/>
                  </a:lnTo>
                  <a:lnTo>
                    <a:pt x="16" y="268"/>
                  </a:lnTo>
                  <a:lnTo>
                    <a:pt x="16" y="271"/>
                  </a:lnTo>
                  <a:lnTo>
                    <a:pt x="14" y="271"/>
                  </a:lnTo>
                  <a:lnTo>
                    <a:pt x="14" y="273"/>
                  </a:lnTo>
                  <a:lnTo>
                    <a:pt x="14" y="273"/>
                  </a:lnTo>
                  <a:lnTo>
                    <a:pt x="14" y="273"/>
                  </a:lnTo>
                  <a:lnTo>
                    <a:pt x="14" y="275"/>
                  </a:lnTo>
                  <a:lnTo>
                    <a:pt x="12" y="275"/>
                  </a:lnTo>
                  <a:lnTo>
                    <a:pt x="12" y="277"/>
                  </a:lnTo>
                  <a:lnTo>
                    <a:pt x="12" y="277"/>
                  </a:lnTo>
                  <a:lnTo>
                    <a:pt x="12" y="277"/>
                  </a:lnTo>
                  <a:lnTo>
                    <a:pt x="12" y="278"/>
                  </a:lnTo>
                  <a:lnTo>
                    <a:pt x="12" y="278"/>
                  </a:lnTo>
                  <a:lnTo>
                    <a:pt x="12" y="280"/>
                  </a:lnTo>
                  <a:lnTo>
                    <a:pt x="12" y="282"/>
                  </a:lnTo>
                  <a:lnTo>
                    <a:pt x="12" y="282"/>
                  </a:lnTo>
                  <a:lnTo>
                    <a:pt x="10" y="284"/>
                  </a:lnTo>
                  <a:lnTo>
                    <a:pt x="10" y="284"/>
                  </a:lnTo>
                  <a:lnTo>
                    <a:pt x="10" y="284"/>
                  </a:lnTo>
                  <a:lnTo>
                    <a:pt x="10" y="286"/>
                  </a:lnTo>
                  <a:lnTo>
                    <a:pt x="10" y="286"/>
                  </a:lnTo>
                  <a:lnTo>
                    <a:pt x="10" y="288"/>
                  </a:lnTo>
                  <a:lnTo>
                    <a:pt x="9" y="289"/>
                  </a:lnTo>
                  <a:lnTo>
                    <a:pt x="9" y="291"/>
                  </a:lnTo>
                  <a:lnTo>
                    <a:pt x="9" y="291"/>
                  </a:lnTo>
                  <a:lnTo>
                    <a:pt x="7" y="291"/>
                  </a:lnTo>
                  <a:lnTo>
                    <a:pt x="5" y="291"/>
                  </a:lnTo>
                  <a:lnTo>
                    <a:pt x="5" y="293"/>
                  </a:lnTo>
                  <a:lnTo>
                    <a:pt x="5" y="293"/>
                  </a:lnTo>
                  <a:lnTo>
                    <a:pt x="5" y="295"/>
                  </a:lnTo>
                  <a:lnTo>
                    <a:pt x="1" y="297"/>
                  </a:lnTo>
                  <a:lnTo>
                    <a:pt x="1" y="298"/>
                  </a:lnTo>
                  <a:lnTo>
                    <a:pt x="0" y="300"/>
                  </a:lnTo>
                  <a:lnTo>
                    <a:pt x="1" y="302"/>
                  </a:lnTo>
                  <a:lnTo>
                    <a:pt x="1" y="304"/>
                  </a:lnTo>
                  <a:lnTo>
                    <a:pt x="0" y="306"/>
                  </a:lnTo>
                  <a:lnTo>
                    <a:pt x="0" y="311"/>
                  </a:lnTo>
                  <a:lnTo>
                    <a:pt x="1" y="311"/>
                  </a:lnTo>
                  <a:lnTo>
                    <a:pt x="1" y="311"/>
                  </a:lnTo>
                  <a:lnTo>
                    <a:pt x="1" y="311"/>
                  </a:lnTo>
                  <a:lnTo>
                    <a:pt x="1" y="311"/>
                  </a:lnTo>
                  <a:lnTo>
                    <a:pt x="1" y="309"/>
                  </a:lnTo>
                  <a:lnTo>
                    <a:pt x="3" y="309"/>
                  </a:lnTo>
                  <a:lnTo>
                    <a:pt x="5" y="309"/>
                  </a:lnTo>
                  <a:lnTo>
                    <a:pt x="7" y="311"/>
                  </a:lnTo>
                  <a:lnTo>
                    <a:pt x="7" y="313"/>
                  </a:lnTo>
                  <a:lnTo>
                    <a:pt x="7" y="315"/>
                  </a:lnTo>
                  <a:lnTo>
                    <a:pt x="9" y="315"/>
                  </a:lnTo>
                  <a:lnTo>
                    <a:pt x="9" y="315"/>
                  </a:lnTo>
                  <a:lnTo>
                    <a:pt x="9" y="315"/>
                  </a:lnTo>
                  <a:lnTo>
                    <a:pt x="9" y="315"/>
                  </a:lnTo>
                  <a:lnTo>
                    <a:pt x="9" y="316"/>
                  </a:lnTo>
                  <a:lnTo>
                    <a:pt x="9" y="316"/>
                  </a:lnTo>
                  <a:lnTo>
                    <a:pt x="9" y="318"/>
                  </a:lnTo>
                  <a:lnTo>
                    <a:pt x="12" y="322"/>
                  </a:lnTo>
                  <a:lnTo>
                    <a:pt x="12" y="324"/>
                  </a:lnTo>
                  <a:lnTo>
                    <a:pt x="12" y="324"/>
                  </a:lnTo>
                  <a:lnTo>
                    <a:pt x="12" y="324"/>
                  </a:lnTo>
                  <a:lnTo>
                    <a:pt x="12" y="322"/>
                  </a:lnTo>
                  <a:lnTo>
                    <a:pt x="14" y="322"/>
                  </a:lnTo>
                  <a:lnTo>
                    <a:pt x="14" y="322"/>
                  </a:lnTo>
                  <a:lnTo>
                    <a:pt x="14" y="322"/>
                  </a:lnTo>
                  <a:lnTo>
                    <a:pt x="14" y="324"/>
                  </a:lnTo>
                  <a:lnTo>
                    <a:pt x="16" y="324"/>
                  </a:lnTo>
                  <a:lnTo>
                    <a:pt x="16" y="324"/>
                  </a:lnTo>
                  <a:lnTo>
                    <a:pt x="18" y="322"/>
                  </a:lnTo>
                  <a:lnTo>
                    <a:pt x="18" y="322"/>
                  </a:lnTo>
                  <a:lnTo>
                    <a:pt x="18" y="322"/>
                  </a:lnTo>
                  <a:lnTo>
                    <a:pt x="18" y="322"/>
                  </a:lnTo>
                  <a:lnTo>
                    <a:pt x="21" y="327"/>
                  </a:lnTo>
                  <a:lnTo>
                    <a:pt x="21" y="329"/>
                  </a:lnTo>
                  <a:lnTo>
                    <a:pt x="23" y="331"/>
                  </a:lnTo>
                  <a:lnTo>
                    <a:pt x="23" y="333"/>
                  </a:lnTo>
                  <a:lnTo>
                    <a:pt x="23" y="333"/>
                  </a:lnTo>
                  <a:lnTo>
                    <a:pt x="25" y="333"/>
                  </a:lnTo>
                  <a:lnTo>
                    <a:pt x="25" y="333"/>
                  </a:lnTo>
                  <a:lnTo>
                    <a:pt x="28" y="333"/>
                  </a:lnTo>
                  <a:lnTo>
                    <a:pt x="28" y="333"/>
                  </a:lnTo>
                  <a:lnTo>
                    <a:pt x="30" y="333"/>
                  </a:lnTo>
                  <a:lnTo>
                    <a:pt x="30" y="333"/>
                  </a:lnTo>
                  <a:lnTo>
                    <a:pt x="32" y="333"/>
                  </a:lnTo>
                  <a:lnTo>
                    <a:pt x="32" y="333"/>
                  </a:lnTo>
                  <a:lnTo>
                    <a:pt x="34" y="334"/>
                  </a:lnTo>
                  <a:lnTo>
                    <a:pt x="36" y="334"/>
                  </a:lnTo>
                  <a:lnTo>
                    <a:pt x="36" y="336"/>
                  </a:lnTo>
                  <a:lnTo>
                    <a:pt x="36" y="338"/>
                  </a:lnTo>
                  <a:lnTo>
                    <a:pt x="37" y="338"/>
                  </a:lnTo>
                  <a:lnTo>
                    <a:pt x="36" y="340"/>
                  </a:lnTo>
                  <a:lnTo>
                    <a:pt x="36" y="340"/>
                  </a:lnTo>
                  <a:lnTo>
                    <a:pt x="36" y="342"/>
                  </a:lnTo>
                  <a:lnTo>
                    <a:pt x="36" y="342"/>
                  </a:lnTo>
                  <a:lnTo>
                    <a:pt x="36" y="344"/>
                  </a:lnTo>
                  <a:lnTo>
                    <a:pt x="37" y="345"/>
                  </a:lnTo>
                  <a:lnTo>
                    <a:pt x="39" y="344"/>
                  </a:lnTo>
                  <a:lnTo>
                    <a:pt x="39" y="344"/>
                  </a:lnTo>
                  <a:lnTo>
                    <a:pt x="39" y="344"/>
                  </a:lnTo>
                  <a:lnTo>
                    <a:pt x="39" y="342"/>
                  </a:lnTo>
                  <a:lnTo>
                    <a:pt x="39" y="340"/>
                  </a:lnTo>
                  <a:lnTo>
                    <a:pt x="41" y="340"/>
                  </a:lnTo>
                  <a:lnTo>
                    <a:pt x="41" y="340"/>
                  </a:lnTo>
                  <a:lnTo>
                    <a:pt x="43" y="342"/>
                  </a:lnTo>
                  <a:lnTo>
                    <a:pt x="43" y="342"/>
                  </a:lnTo>
                  <a:lnTo>
                    <a:pt x="45" y="342"/>
                  </a:lnTo>
                  <a:lnTo>
                    <a:pt x="45" y="342"/>
                  </a:lnTo>
                  <a:lnTo>
                    <a:pt x="46" y="340"/>
                  </a:lnTo>
                  <a:lnTo>
                    <a:pt x="48" y="338"/>
                  </a:lnTo>
                  <a:lnTo>
                    <a:pt x="48" y="336"/>
                  </a:lnTo>
                  <a:lnTo>
                    <a:pt x="50" y="334"/>
                  </a:lnTo>
                  <a:lnTo>
                    <a:pt x="50" y="333"/>
                  </a:lnTo>
                  <a:lnTo>
                    <a:pt x="52" y="334"/>
                  </a:lnTo>
                  <a:lnTo>
                    <a:pt x="55" y="334"/>
                  </a:lnTo>
                  <a:lnTo>
                    <a:pt x="55" y="336"/>
                  </a:lnTo>
                  <a:lnTo>
                    <a:pt x="57" y="338"/>
                  </a:lnTo>
                  <a:lnTo>
                    <a:pt x="61" y="340"/>
                  </a:lnTo>
                  <a:lnTo>
                    <a:pt x="61" y="342"/>
                  </a:lnTo>
                  <a:lnTo>
                    <a:pt x="63" y="342"/>
                  </a:lnTo>
                  <a:lnTo>
                    <a:pt x="63" y="342"/>
                  </a:lnTo>
                  <a:lnTo>
                    <a:pt x="63" y="342"/>
                  </a:lnTo>
                  <a:lnTo>
                    <a:pt x="63" y="342"/>
                  </a:lnTo>
                  <a:lnTo>
                    <a:pt x="63" y="342"/>
                  </a:lnTo>
                  <a:lnTo>
                    <a:pt x="63" y="342"/>
                  </a:lnTo>
                  <a:lnTo>
                    <a:pt x="63" y="342"/>
                  </a:lnTo>
                  <a:lnTo>
                    <a:pt x="63" y="342"/>
                  </a:lnTo>
                  <a:lnTo>
                    <a:pt x="66" y="344"/>
                  </a:lnTo>
                  <a:lnTo>
                    <a:pt x="68" y="344"/>
                  </a:lnTo>
                  <a:lnTo>
                    <a:pt x="68" y="344"/>
                  </a:lnTo>
                  <a:lnTo>
                    <a:pt x="68" y="342"/>
                  </a:lnTo>
                  <a:lnTo>
                    <a:pt x="68" y="342"/>
                  </a:lnTo>
                  <a:lnTo>
                    <a:pt x="68" y="342"/>
                  </a:lnTo>
                  <a:lnTo>
                    <a:pt x="68" y="342"/>
                  </a:lnTo>
                  <a:lnTo>
                    <a:pt x="70" y="342"/>
                  </a:lnTo>
                  <a:lnTo>
                    <a:pt x="70" y="340"/>
                  </a:lnTo>
                  <a:lnTo>
                    <a:pt x="72" y="340"/>
                  </a:lnTo>
                  <a:lnTo>
                    <a:pt x="74" y="340"/>
                  </a:lnTo>
                  <a:lnTo>
                    <a:pt x="75" y="342"/>
                  </a:lnTo>
                  <a:lnTo>
                    <a:pt x="77" y="342"/>
                  </a:lnTo>
                  <a:lnTo>
                    <a:pt x="79" y="342"/>
                  </a:lnTo>
                  <a:lnTo>
                    <a:pt x="83" y="342"/>
                  </a:lnTo>
                  <a:lnTo>
                    <a:pt x="83" y="342"/>
                  </a:lnTo>
                  <a:lnTo>
                    <a:pt x="86" y="345"/>
                  </a:lnTo>
                  <a:lnTo>
                    <a:pt x="86" y="345"/>
                  </a:lnTo>
                  <a:lnTo>
                    <a:pt x="88" y="345"/>
                  </a:lnTo>
                  <a:lnTo>
                    <a:pt x="93" y="344"/>
                  </a:lnTo>
                  <a:lnTo>
                    <a:pt x="93" y="344"/>
                  </a:lnTo>
                  <a:lnTo>
                    <a:pt x="95" y="344"/>
                  </a:lnTo>
                  <a:lnTo>
                    <a:pt x="97" y="345"/>
                  </a:lnTo>
                  <a:lnTo>
                    <a:pt x="99" y="345"/>
                  </a:lnTo>
                  <a:lnTo>
                    <a:pt x="101" y="347"/>
                  </a:lnTo>
                  <a:lnTo>
                    <a:pt x="101" y="347"/>
                  </a:lnTo>
                  <a:lnTo>
                    <a:pt x="101" y="347"/>
                  </a:lnTo>
                  <a:lnTo>
                    <a:pt x="104" y="349"/>
                  </a:lnTo>
                  <a:lnTo>
                    <a:pt x="106" y="349"/>
                  </a:lnTo>
                  <a:lnTo>
                    <a:pt x="108" y="347"/>
                  </a:lnTo>
                  <a:lnTo>
                    <a:pt x="111" y="347"/>
                  </a:lnTo>
                  <a:lnTo>
                    <a:pt x="113" y="345"/>
                  </a:lnTo>
                  <a:lnTo>
                    <a:pt x="113" y="344"/>
                  </a:lnTo>
                  <a:lnTo>
                    <a:pt x="115" y="344"/>
                  </a:lnTo>
                  <a:lnTo>
                    <a:pt x="119" y="345"/>
                  </a:lnTo>
                  <a:lnTo>
                    <a:pt x="121" y="345"/>
                  </a:lnTo>
                  <a:lnTo>
                    <a:pt x="122" y="345"/>
                  </a:lnTo>
                  <a:lnTo>
                    <a:pt x="122" y="345"/>
                  </a:lnTo>
                  <a:lnTo>
                    <a:pt x="124" y="347"/>
                  </a:lnTo>
                  <a:lnTo>
                    <a:pt x="126" y="347"/>
                  </a:lnTo>
                  <a:lnTo>
                    <a:pt x="126" y="349"/>
                  </a:lnTo>
                  <a:lnTo>
                    <a:pt x="126" y="349"/>
                  </a:lnTo>
                  <a:lnTo>
                    <a:pt x="126" y="351"/>
                  </a:lnTo>
                  <a:lnTo>
                    <a:pt x="126" y="351"/>
                  </a:lnTo>
                  <a:lnTo>
                    <a:pt x="128" y="353"/>
                  </a:lnTo>
                  <a:lnTo>
                    <a:pt x="130" y="354"/>
                  </a:lnTo>
                  <a:lnTo>
                    <a:pt x="133" y="356"/>
                  </a:lnTo>
                  <a:lnTo>
                    <a:pt x="135" y="356"/>
                  </a:lnTo>
                  <a:lnTo>
                    <a:pt x="135" y="356"/>
                  </a:lnTo>
                  <a:lnTo>
                    <a:pt x="137" y="360"/>
                  </a:lnTo>
                  <a:lnTo>
                    <a:pt x="137" y="362"/>
                  </a:lnTo>
                  <a:lnTo>
                    <a:pt x="139" y="362"/>
                  </a:lnTo>
                  <a:lnTo>
                    <a:pt x="140" y="362"/>
                  </a:lnTo>
                  <a:lnTo>
                    <a:pt x="140" y="362"/>
                  </a:lnTo>
                  <a:lnTo>
                    <a:pt x="144" y="362"/>
                  </a:lnTo>
                  <a:lnTo>
                    <a:pt x="148" y="360"/>
                  </a:lnTo>
                  <a:lnTo>
                    <a:pt x="148" y="360"/>
                  </a:lnTo>
                  <a:lnTo>
                    <a:pt x="148" y="360"/>
                  </a:lnTo>
                  <a:lnTo>
                    <a:pt x="149" y="358"/>
                  </a:lnTo>
                  <a:lnTo>
                    <a:pt x="155" y="349"/>
                  </a:lnTo>
                  <a:lnTo>
                    <a:pt x="157" y="349"/>
                  </a:lnTo>
                  <a:lnTo>
                    <a:pt x="182" y="345"/>
                  </a:lnTo>
                  <a:lnTo>
                    <a:pt x="186" y="344"/>
                  </a:lnTo>
                  <a:lnTo>
                    <a:pt x="187" y="344"/>
                  </a:lnTo>
                  <a:lnTo>
                    <a:pt x="189" y="344"/>
                  </a:lnTo>
                  <a:lnTo>
                    <a:pt x="189" y="344"/>
                  </a:lnTo>
                  <a:lnTo>
                    <a:pt x="193" y="344"/>
                  </a:lnTo>
                  <a:lnTo>
                    <a:pt x="195" y="342"/>
                  </a:lnTo>
                  <a:lnTo>
                    <a:pt x="198" y="342"/>
                  </a:lnTo>
                  <a:lnTo>
                    <a:pt x="200" y="342"/>
                  </a:lnTo>
                  <a:lnTo>
                    <a:pt x="202" y="342"/>
                  </a:lnTo>
                  <a:lnTo>
                    <a:pt x="204" y="340"/>
                  </a:lnTo>
                  <a:lnTo>
                    <a:pt x="204" y="338"/>
                  </a:lnTo>
                  <a:lnTo>
                    <a:pt x="205" y="336"/>
                  </a:lnTo>
                  <a:lnTo>
                    <a:pt x="205" y="336"/>
                  </a:lnTo>
                  <a:lnTo>
                    <a:pt x="207" y="334"/>
                  </a:lnTo>
                  <a:lnTo>
                    <a:pt x="207" y="334"/>
                  </a:lnTo>
                  <a:lnTo>
                    <a:pt x="209" y="331"/>
                  </a:lnTo>
                  <a:lnTo>
                    <a:pt x="209" y="329"/>
                  </a:lnTo>
                  <a:lnTo>
                    <a:pt x="209" y="327"/>
                  </a:lnTo>
                  <a:lnTo>
                    <a:pt x="209" y="325"/>
                  </a:lnTo>
                  <a:lnTo>
                    <a:pt x="209" y="325"/>
                  </a:lnTo>
                  <a:lnTo>
                    <a:pt x="211" y="325"/>
                  </a:lnTo>
                  <a:lnTo>
                    <a:pt x="211" y="325"/>
                  </a:lnTo>
                  <a:lnTo>
                    <a:pt x="213" y="324"/>
                  </a:lnTo>
                  <a:lnTo>
                    <a:pt x="214" y="324"/>
                  </a:lnTo>
                  <a:lnTo>
                    <a:pt x="216" y="324"/>
                  </a:lnTo>
                  <a:lnTo>
                    <a:pt x="216" y="324"/>
                  </a:lnTo>
                  <a:lnTo>
                    <a:pt x="223" y="322"/>
                  </a:lnTo>
                  <a:lnTo>
                    <a:pt x="225" y="322"/>
                  </a:lnTo>
                  <a:lnTo>
                    <a:pt x="225" y="320"/>
                  </a:lnTo>
                  <a:lnTo>
                    <a:pt x="225" y="320"/>
                  </a:lnTo>
                  <a:lnTo>
                    <a:pt x="225" y="318"/>
                  </a:lnTo>
                  <a:lnTo>
                    <a:pt x="227" y="318"/>
                  </a:lnTo>
                  <a:lnTo>
                    <a:pt x="227" y="316"/>
                  </a:lnTo>
                  <a:lnTo>
                    <a:pt x="227" y="316"/>
                  </a:lnTo>
                  <a:lnTo>
                    <a:pt x="229" y="316"/>
                  </a:lnTo>
                  <a:lnTo>
                    <a:pt x="229" y="316"/>
                  </a:lnTo>
                  <a:lnTo>
                    <a:pt x="231" y="318"/>
                  </a:lnTo>
                  <a:lnTo>
                    <a:pt x="231" y="318"/>
                  </a:lnTo>
                  <a:lnTo>
                    <a:pt x="231" y="320"/>
                  </a:lnTo>
                  <a:lnTo>
                    <a:pt x="232" y="320"/>
                  </a:lnTo>
                  <a:lnTo>
                    <a:pt x="232" y="318"/>
                  </a:lnTo>
                  <a:lnTo>
                    <a:pt x="232" y="318"/>
                  </a:lnTo>
                  <a:lnTo>
                    <a:pt x="232" y="316"/>
                  </a:lnTo>
                  <a:lnTo>
                    <a:pt x="232" y="315"/>
                  </a:lnTo>
                  <a:lnTo>
                    <a:pt x="232" y="315"/>
                  </a:lnTo>
                  <a:lnTo>
                    <a:pt x="232" y="313"/>
                  </a:lnTo>
                  <a:lnTo>
                    <a:pt x="232" y="313"/>
                  </a:lnTo>
                  <a:lnTo>
                    <a:pt x="234" y="313"/>
                  </a:lnTo>
                  <a:lnTo>
                    <a:pt x="234" y="313"/>
                  </a:lnTo>
                  <a:lnTo>
                    <a:pt x="234" y="313"/>
                  </a:lnTo>
                  <a:lnTo>
                    <a:pt x="234" y="313"/>
                  </a:lnTo>
                  <a:lnTo>
                    <a:pt x="236" y="313"/>
                  </a:lnTo>
                  <a:lnTo>
                    <a:pt x="236" y="311"/>
                  </a:lnTo>
                  <a:lnTo>
                    <a:pt x="236" y="311"/>
                  </a:lnTo>
                  <a:lnTo>
                    <a:pt x="238" y="313"/>
                  </a:lnTo>
                  <a:lnTo>
                    <a:pt x="240" y="313"/>
                  </a:lnTo>
                  <a:lnTo>
                    <a:pt x="242" y="315"/>
                  </a:lnTo>
                  <a:lnTo>
                    <a:pt x="243" y="315"/>
                  </a:lnTo>
                  <a:lnTo>
                    <a:pt x="243" y="313"/>
                  </a:lnTo>
                  <a:lnTo>
                    <a:pt x="243" y="313"/>
                  </a:lnTo>
                  <a:lnTo>
                    <a:pt x="243" y="315"/>
                  </a:lnTo>
                  <a:lnTo>
                    <a:pt x="245" y="315"/>
                  </a:lnTo>
                  <a:lnTo>
                    <a:pt x="245" y="315"/>
                  </a:lnTo>
                  <a:lnTo>
                    <a:pt x="245" y="315"/>
                  </a:lnTo>
                  <a:lnTo>
                    <a:pt x="245" y="313"/>
                  </a:lnTo>
                  <a:lnTo>
                    <a:pt x="245" y="313"/>
                  </a:lnTo>
                  <a:lnTo>
                    <a:pt x="245" y="313"/>
                  </a:lnTo>
                  <a:lnTo>
                    <a:pt x="245" y="313"/>
                  </a:lnTo>
                  <a:lnTo>
                    <a:pt x="245" y="311"/>
                  </a:lnTo>
                  <a:lnTo>
                    <a:pt x="245" y="311"/>
                  </a:lnTo>
                  <a:lnTo>
                    <a:pt x="245" y="311"/>
                  </a:lnTo>
                  <a:lnTo>
                    <a:pt x="247" y="311"/>
                  </a:lnTo>
                  <a:lnTo>
                    <a:pt x="247" y="311"/>
                  </a:lnTo>
                  <a:lnTo>
                    <a:pt x="252" y="313"/>
                  </a:lnTo>
                  <a:lnTo>
                    <a:pt x="254" y="315"/>
                  </a:lnTo>
                  <a:lnTo>
                    <a:pt x="256" y="313"/>
                  </a:lnTo>
                  <a:lnTo>
                    <a:pt x="256" y="313"/>
                  </a:lnTo>
                  <a:lnTo>
                    <a:pt x="260" y="309"/>
                  </a:lnTo>
                  <a:lnTo>
                    <a:pt x="261" y="307"/>
                  </a:lnTo>
                  <a:lnTo>
                    <a:pt x="261" y="309"/>
                  </a:lnTo>
                  <a:lnTo>
                    <a:pt x="263" y="309"/>
                  </a:lnTo>
                  <a:lnTo>
                    <a:pt x="263" y="309"/>
                  </a:lnTo>
                  <a:lnTo>
                    <a:pt x="265" y="309"/>
                  </a:lnTo>
                  <a:lnTo>
                    <a:pt x="269" y="307"/>
                  </a:lnTo>
                  <a:lnTo>
                    <a:pt x="269" y="306"/>
                  </a:lnTo>
                  <a:lnTo>
                    <a:pt x="270" y="306"/>
                  </a:lnTo>
                  <a:lnTo>
                    <a:pt x="272" y="306"/>
                  </a:lnTo>
                  <a:lnTo>
                    <a:pt x="272" y="304"/>
                  </a:lnTo>
                  <a:lnTo>
                    <a:pt x="274" y="304"/>
                  </a:lnTo>
                  <a:lnTo>
                    <a:pt x="274" y="306"/>
                  </a:lnTo>
                  <a:lnTo>
                    <a:pt x="276" y="307"/>
                  </a:lnTo>
                  <a:lnTo>
                    <a:pt x="281" y="307"/>
                  </a:lnTo>
                  <a:lnTo>
                    <a:pt x="283" y="307"/>
                  </a:lnTo>
                  <a:lnTo>
                    <a:pt x="287" y="309"/>
                  </a:lnTo>
                  <a:lnTo>
                    <a:pt x="287" y="311"/>
                  </a:lnTo>
                  <a:lnTo>
                    <a:pt x="288" y="313"/>
                  </a:lnTo>
                  <a:lnTo>
                    <a:pt x="288" y="313"/>
                  </a:lnTo>
                  <a:lnTo>
                    <a:pt x="288" y="313"/>
                  </a:lnTo>
                  <a:lnTo>
                    <a:pt x="290" y="315"/>
                  </a:lnTo>
                  <a:lnTo>
                    <a:pt x="292" y="316"/>
                  </a:lnTo>
                  <a:lnTo>
                    <a:pt x="294" y="316"/>
                  </a:lnTo>
                  <a:lnTo>
                    <a:pt x="297" y="316"/>
                  </a:lnTo>
                  <a:lnTo>
                    <a:pt x="297" y="316"/>
                  </a:lnTo>
                  <a:lnTo>
                    <a:pt x="299" y="318"/>
                  </a:lnTo>
                  <a:lnTo>
                    <a:pt x="299" y="320"/>
                  </a:lnTo>
                  <a:lnTo>
                    <a:pt x="297" y="322"/>
                  </a:lnTo>
                  <a:lnTo>
                    <a:pt x="299" y="324"/>
                  </a:lnTo>
                  <a:lnTo>
                    <a:pt x="299" y="324"/>
                  </a:lnTo>
                  <a:lnTo>
                    <a:pt x="301" y="324"/>
                  </a:lnTo>
                  <a:lnTo>
                    <a:pt x="303" y="322"/>
                  </a:lnTo>
                  <a:lnTo>
                    <a:pt x="303" y="322"/>
                  </a:lnTo>
                  <a:lnTo>
                    <a:pt x="303" y="322"/>
                  </a:lnTo>
                  <a:lnTo>
                    <a:pt x="303" y="324"/>
                  </a:lnTo>
                  <a:lnTo>
                    <a:pt x="305" y="325"/>
                  </a:lnTo>
                  <a:lnTo>
                    <a:pt x="305" y="325"/>
                  </a:lnTo>
                  <a:lnTo>
                    <a:pt x="307" y="325"/>
                  </a:lnTo>
                  <a:lnTo>
                    <a:pt x="307" y="324"/>
                  </a:lnTo>
                  <a:lnTo>
                    <a:pt x="308" y="324"/>
                  </a:lnTo>
                  <a:lnTo>
                    <a:pt x="308" y="324"/>
                  </a:lnTo>
                  <a:lnTo>
                    <a:pt x="310" y="324"/>
                  </a:lnTo>
                  <a:lnTo>
                    <a:pt x="312" y="324"/>
                  </a:lnTo>
                  <a:lnTo>
                    <a:pt x="312" y="324"/>
                  </a:lnTo>
                  <a:lnTo>
                    <a:pt x="312" y="325"/>
                  </a:lnTo>
                  <a:lnTo>
                    <a:pt x="312" y="327"/>
                  </a:lnTo>
                  <a:lnTo>
                    <a:pt x="312" y="327"/>
                  </a:lnTo>
                  <a:lnTo>
                    <a:pt x="310" y="327"/>
                  </a:lnTo>
                  <a:lnTo>
                    <a:pt x="310" y="329"/>
                  </a:lnTo>
                  <a:lnTo>
                    <a:pt x="310" y="329"/>
                  </a:lnTo>
                  <a:lnTo>
                    <a:pt x="310" y="331"/>
                  </a:lnTo>
                  <a:lnTo>
                    <a:pt x="310" y="331"/>
                  </a:lnTo>
                  <a:lnTo>
                    <a:pt x="312" y="331"/>
                  </a:lnTo>
                  <a:lnTo>
                    <a:pt x="312" y="331"/>
                  </a:lnTo>
                  <a:lnTo>
                    <a:pt x="312" y="329"/>
                  </a:lnTo>
                  <a:lnTo>
                    <a:pt x="314" y="327"/>
                  </a:lnTo>
                  <a:lnTo>
                    <a:pt x="314" y="327"/>
                  </a:lnTo>
                  <a:lnTo>
                    <a:pt x="316" y="329"/>
                  </a:lnTo>
                  <a:lnTo>
                    <a:pt x="316" y="329"/>
                  </a:lnTo>
                  <a:lnTo>
                    <a:pt x="316" y="331"/>
                  </a:lnTo>
                  <a:lnTo>
                    <a:pt x="316" y="331"/>
                  </a:lnTo>
                  <a:lnTo>
                    <a:pt x="316" y="334"/>
                  </a:lnTo>
                  <a:lnTo>
                    <a:pt x="317" y="334"/>
                  </a:lnTo>
                  <a:lnTo>
                    <a:pt x="317" y="336"/>
                  </a:lnTo>
                  <a:lnTo>
                    <a:pt x="319" y="336"/>
                  </a:lnTo>
                  <a:lnTo>
                    <a:pt x="319" y="334"/>
                  </a:lnTo>
                  <a:lnTo>
                    <a:pt x="319" y="334"/>
                  </a:lnTo>
                  <a:lnTo>
                    <a:pt x="319" y="333"/>
                  </a:lnTo>
                  <a:lnTo>
                    <a:pt x="319" y="333"/>
                  </a:lnTo>
                  <a:lnTo>
                    <a:pt x="319" y="333"/>
                  </a:lnTo>
                  <a:lnTo>
                    <a:pt x="319" y="329"/>
                  </a:lnTo>
                  <a:lnTo>
                    <a:pt x="321" y="329"/>
                  </a:lnTo>
                  <a:lnTo>
                    <a:pt x="323" y="329"/>
                  </a:lnTo>
                  <a:lnTo>
                    <a:pt x="326" y="331"/>
                  </a:lnTo>
                  <a:lnTo>
                    <a:pt x="330" y="331"/>
                  </a:lnTo>
                  <a:lnTo>
                    <a:pt x="332" y="331"/>
                  </a:lnTo>
                  <a:lnTo>
                    <a:pt x="334" y="333"/>
                  </a:lnTo>
                  <a:lnTo>
                    <a:pt x="334" y="333"/>
                  </a:lnTo>
                  <a:lnTo>
                    <a:pt x="334" y="333"/>
                  </a:lnTo>
                  <a:lnTo>
                    <a:pt x="334" y="334"/>
                  </a:lnTo>
                  <a:lnTo>
                    <a:pt x="335" y="334"/>
                  </a:lnTo>
                  <a:lnTo>
                    <a:pt x="335" y="336"/>
                  </a:lnTo>
                  <a:lnTo>
                    <a:pt x="335" y="338"/>
                  </a:lnTo>
                  <a:lnTo>
                    <a:pt x="335" y="338"/>
                  </a:lnTo>
                  <a:lnTo>
                    <a:pt x="335" y="340"/>
                  </a:lnTo>
                  <a:lnTo>
                    <a:pt x="337" y="340"/>
                  </a:lnTo>
                  <a:lnTo>
                    <a:pt x="337" y="340"/>
                  </a:lnTo>
                  <a:lnTo>
                    <a:pt x="337" y="342"/>
                  </a:lnTo>
                  <a:lnTo>
                    <a:pt x="339" y="344"/>
                  </a:lnTo>
                  <a:lnTo>
                    <a:pt x="341" y="345"/>
                  </a:lnTo>
                  <a:lnTo>
                    <a:pt x="341" y="345"/>
                  </a:lnTo>
                  <a:lnTo>
                    <a:pt x="343" y="347"/>
                  </a:lnTo>
                  <a:lnTo>
                    <a:pt x="344" y="345"/>
                  </a:lnTo>
                  <a:lnTo>
                    <a:pt x="346" y="344"/>
                  </a:lnTo>
                  <a:lnTo>
                    <a:pt x="348" y="342"/>
                  </a:lnTo>
                  <a:lnTo>
                    <a:pt x="350" y="342"/>
                  </a:lnTo>
                  <a:lnTo>
                    <a:pt x="350" y="342"/>
                  </a:lnTo>
                  <a:lnTo>
                    <a:pt x="352" y="344"/>
                  </a:lnTo>
                  <a:lnTo>
                    <a:pt x="352" y="344"/>
                  </a:lnTo>
                  <a:lnTo>
                    <a:pt x="352" y="345"/>
                  </a:lnTo>
                  <a:lnTo>
                    <a:pt x="352" y="347"/>
                  </a:lnTo>
                  <a:lnTo>
                    <a:pt x="353" y="349"/>
                  </a:lnTo>
                  <a:lnTo>
                    <a:pt x="353" y="349"/>
                  </a:lnTo>
                  <a:lnTo>
                    <a:pt x="355" y="351"/>
                  </a:lnTo>
                  <a:lnTo>
                    <a:pt x="355" y="351"/>
                  </a:lnTo>
                  <a:lnTo>
                    <a:pt x="355" y="351"/>
                  </a:lnTo>
                  <a:lnTo>
                    <a:pt x="355" y="353"/>
                  </a:lnTo>
                  <a:lnTo>
                    <a:pt x="353" y="353"/>
                  </a:lnTo>
                  <a:lnTo>
                    <a:pt x="353" y="354"/>
                  </a:lnTo>
                  <a:lnTo>
                    <a:pt x="353" y="356"/>
                  </a:lnTo>
                  <a:lnTo>
                    <a:pt x="353" y="356"/>
                  </a:lnTo>
                  <a:lnTo>
                    <a:pt x="353" y="356"/>
                  </a:lnTo>
                  <a:lnTo>
                    <a:pt x="355" y="358"/>
                  </a:lnTo>
                  <a:lnTo>
                    <a:pt x="355" y="358"/>
                  </a:lnTo>
                  <a:lnTo>
                    <a:pt x="355" y="360"/>
                  </a:lnTo>
                  <a:lnTo>
                    <a:pt x="355" y="360"/>
                  </a:lnTo>
                  <a:lnTo>
                    <a:pt x="353" y="362"/>
                  </a:lnTo>
                  <a:lnTo>
                    <a:pt x="353" y="363"/>
                  </a:lnTo>
                  <a:lnTo>
                    <a:pt x="353" y="367"/>
                  </a:lnTo>
                  <a:lnTo>
                    <a:pt x="353" y="369"/>
                  </a:lnTo>
                  <a:lnTo>
                    <a:pt x="352" y="372"/>
                  </a:lnTo>
                  <a:lnTo>
                    <a:pt x="350" y="374"/>
                  </a:lnTo>
                  <a:lnTo>
                    <a:pt x="350" y="376"/>
                  </a:lnTo>
                  <a:lnTo>
                    <a:pt x="350" y="378"/>
                  </a:lnTo>
                  <a:lnTo>
                    <a:pt x="350" y="378"/>
                  </a:lnTo>
                  <a:lnTo>
                    <a:pt x="350" y="378"/>
                  </a:lnTo>
                  <a:lnTo>
                    <a:pt x="350" y="378"/>
                  </a:lnTo>
                  <a:lnTo>
                    <a:pt x="352" y="380"/>
                  </a:lnTo>
                  <a:lnTo>
                    <a:pt x="352" y="380"/>
                  </a:lnTo>
                  <a:lnTo>
                    <a:pt x="352" y="381"/>
                  </a:lnTo>
                  <a:lnTo>
                    <a:pt x="352" y="381"/>
                  </a:lnTo>
                  <a:lnTo>
                    <a:pt x="353" y="383"/>
                  </a:lnTo>
                  <a:lnTo>
                    <a:pt x="353" y="383"/>
                  </a:lnTo>
                  <a:lnTo>
                    <a:pt x="353" y="381"/>
                  </a:lnTo>
                  <a:lnTo>
                    <a:pt x="355" y="381"/>
                  </a:lnTo>
                  <a:lnTo>
                    <a:pt x="355" y="381"/>
                  </a:lnTo>
                  <a:lnTo>
                    <a:pt x="357" y="383"/>
                  </a:lnTo>
                  <a:lnTo>
                    <a:pt x="359" y="385"/>
                  </a:lnTo>
                  <a:lnTo>
                    <a:pt x="359" y="385"/>
                  </a:lnTo>
                  <a:lnTo>
                    <a:pt x="359" y="387"/>
                  </a:lnTo>
                  <a:lnTo>
                    <a:pt x="359" y="387"/>
                  </a:lnTo>
                  <a:lnTo>
                    <a:pt x="359" y="387"/>
                  </a:lnTo>
                  <a:lnTo>
                    <a:pt x="361" y="387"/>
                  </a:lnTo>
                  <a:lnTo>
                    <a:pt x="361" y="387"/>
                  </a:lnTo>
                  <a:lnTo>
                    <a:pt x="362" y="389"/>
                  </a:lnTo>
                  <a:lnTo>
                    <a:pt x="362" y="390"/>
                  </a:lnTo>
                  <a:lnTo>
                    <a:pt x="362" y="390"/>
                  </a:lnTo>
                  <a:lnTo>
                    <a:pt x="362" y="392"/>
                  </a:lnTo>
                  <a:lnTo>
                    <a:pt x="362" y="392"/>
                  </a:lnTo>
                  <a:lnTo>
                    <a:pt x="362" y="392"/>
                  </a:lnTo>
                  <a:lnTo>
                    <a:pt x="364" y="394"/>
                  </a:lnTo>
                  <a:lnTo>
                    <a:pt x="364" y="394"/>
                  </a:lnTo>
                  <a:lnTo>
                    <a:pt x="366" y="394"/>
                  </a:lnTo>
                  <a:lnTo>
                    <a:pt x="366" y="394"/>
                  </a:lnTo>
                  <a:lnTo>
                    <a:pt x="366" y="392"/>
                  </a:lnTo>
                  <a:lnTo>
                    <a:pt x="368" y="392"/>
                  </a:lnTo>
                  <a:lnTo>
                    <a:pt x="368" y="390"/>
                  </a:lnTo>
                  <a:lnTo>
                    <a:pt x="368" y="390"/>
                  </a:lnTo>
                  <a:lnTo>
                    <a:pt x="370" y="390"/>
                  </a:lnTo>
                  <a:lnTo>
                    <a:pt x="370" y="390"/>
                  </a:lnTo>
                  <a:lnTo>
                    <a:pt x="372" y="390"/>
                  </a:lnTo>
                  <a:lnTo>
                    <a:pt x="372" y="390"/>
                  </a:lnTo>
                  <a:lnTo>
                    <a:pt x="373" y="392"/>
                  </a:lnTo>
                  <a:lnTo>
                    <a:pt x="373" y="394"/>
                  </a:lnTo>
                  <a:lnTo>
                    <a:pt x="373" y="396"/>
                  </a:lnTo>
                  <a:lnTo>
                    <a:pt x="372" y="396"/>
                  </a:lnTo>
                  <a:lnTo>
                    <a:pt x="372" y="398"/>
                  </a:lnTo>
                  <a:lnTo>
                    <a:pt x="372" y="400"/>
                  </a:lnTo>
                  <a:lnTo>
                    <a:pt x="372" y="403"/>
                  </a:lnTo>
                  <a:lnTo>
                    <a:pt x="372" y="405"/>
                  </a:lnTo>
                  <a:lnTo>
                    <a:pt x="370" y="405"/>
                  </a:lnTo>
                  <a:lnTo>
                    <a:pt x="370" y="407"/>
                  </a:lnTo>
                  <a:lnTo>
                    <a:pt x="368" y="407"/>
                  </a:lnTo>
                  <a:lnTo>
                    <a:pt x="368" y="407"/>
                  </a:lnTo>
                  <a:lnTo>
                    <a:pt x="368" y="407"/>
                  </a:lnTo>
                  <a:lnTo>
                    <a:pt x="368" y="407"/>
                  </a:lnTo>
                  <a:lnTo>
                    <a:pt x="368" y="407"/>
                  </a:lnTo>
                  <a:lnTo>
                    <a:pt x="370" y="410"/>
                  </a:lnTo>
                  <a:lnTo>
                    <a:pt x="370" y="410"/>
                  </a:lnTo>
                  <a:lnTo>
                    <a:pt x="370" y="410"/>
                  </a:lnTo>
                  <a:lnTo>
                    <a:pt x="372" y="409"/>
                  </a:lnTo>
                  <a:lnTo>
                    <a:pt x="372" y="409"/>
                  </a:lnTo>
                  <a:lnTo>
                    <a:pt x="373" y="409"/>
                  </a:lnTo>
                  <a:lnTo>
                    <a:pt x="373" y="409"/>
                  </a:lnTo>
                  <a:lnTo>
                    <a:pt x="373" y="409"/>
                  </a:lnTo>
                  <a:lnTo>
                    <a:pt x="373" y="410"/>
                  </a:lnTo>
                  <a:lnTo>
                    <a:pt x="373" y="412"/>
                  </a:lnTo>
                  <a:lnTo>
                    <a:pt x="373" y="412"/>
                  </a:lnTo>
                  <a:lnTo>
                    <a:pt x="373" y="412"/>
                  </a:lnTo>
                  <a:lnTo>
                    <a:pt x="373" y="414"/>
                  </a:lnTo>
                  <a:lnTo>
                    <a:pt x="372" y="416"/>
                  </a:lnTo>
                  <a:lnTo>
                    <a:pt x="372" y="418"/>
                  </a:lnTo>
                  <a:lnTo>
                    <a:pt x="372" y="418"/>
                  </a:lnTo>
                  <a:lnTo>
                    <a:pt x="372" y="419"/>
                  </a:lnTo>
                  <a:lnTo>
                    <a:pt x="372" y="419"/>
                  </a:lnTo>
                  <a:lnTo>
                    <a:pt x="373" y="419"/>
                  </a:lnTo>
                  <a:lnTo>
                    <a:pt x="373" y="419"/>
                  </a:lnTo>
                  <a:lnTo>
                    <a:pt x="375" y="419"/>
                  </a:lnTo>
                  <a:lnTo>
                    <a:pt x="375" y="421"/>
                  </a:lnTo>
                  <a:lnTo>
                    <a:pt x="375" y="421"/>
                  </a:lnTo>
                  <a:lnTo>
                    <a:pt x="377" y="421"/>
                  </a:lnTo>
                  <a:lnTo>
                    <a:pt x="379" y="421"/>
                  </a:lnTo>
                  <a:lnTo>
                    <a:pt x="379" y="421"/>
                  </a:lnTo>
                  <a:lnTo>
                    <a:pt x="379" y="423"/>
                  </a:lnTo>
                  <a:lnTo>
                    <a:pt x="381" y="425"/>
                  </a:lnTo>
                  <a:lnTo>
                    <a:pt x="382" y="425"/>
                  </a:lnTo>
                  <a:lnTo>
                    <a:pt x="384" y="425"/>
                  </a:lnTo>
                  <a:lnTo>
                    <a:pt x="384" y="425"/>
                  </a:lnTo>
                  <a:lnTo>
                    <a:pt x="386" y="425"/>
                  </a:lnTo>
                  <a:lnTo>
                    <a:pt x="388" y="427"/>
                  </a:lnTo>
                  <a:lnTo>
                    <a:pt x="388" y="427"/>
                  </a:lnTo>
                  <a:lnTo>
                    <a:pt x="388" y="428"/>
                  </a:lnTo>
                  <a:lnTo>
                    <a:pt x="388" y="428"/>
                  </a:lnTo>
                  <a:lnTo>
                    <a:pt x="390" y="428"/>
                  </a:lnTo>
                  <a:lnTo>
                    <a:pt x="390" y="428"/>
                  </a:lnTo>
                  <a:lnTo>
                    <a:pt x="390" y="428"/>
                  </a:lnTo>
                  <a:lnTo>
                    <a:pt x="390" y="428"/>
                  </a:lnTo>
                  <a:lnTo>
                    <a:pt x="391" y="428"/>
                  </a:lnTo>
                  <a:lnTo>
                    <a:pt x="391" y="430"/>
                  </a:lnTo>
                  <a:lnTo>
                    <a:pt x="391" y="432"/>
                  </a:lnTo>
                  <a:lnTo>
                    <a:pt x="391" y="432"/>
                  </a:lnTo>
                  <a:lnTo>
                    <a:pt x="391" y="432"/>
                  </a:lnTo>
                  <a:lnTo>
                    <a:pt x="391" y="434"/>
                  </a:lnTo>
                  <a:lnTo>
                    <a:pt x="391" y="434"/>
                  </a:lnTo>
                  <a:lnTo>
                    <a:pt x="391" y="439"/>
                  </a:lnTo>
                  <a:lnTo>
                    <a:pt x="391" y="439"/>
                  </a:lnTo>
                  <a:lnTo>
                    <a:pt x="391" y="441"/>
                  </a:lnTo>
                  <a:lnTo>
                    <a:pt x="391" y="441"/>
                  </a:lnTo>
                  <a:lnTo>
                    <a:pt x="391" y="443"/>
                  </a:lnTo>
                  <a:lnTo>
                    <a:pt x="391" y="443"/>
                  </a:lnTo>
                  <a:lnTo>
                    <a:pt x="391" y="445"/>
                  </a:lnTo>
                  <a:lnTo>
                    <a:pt x="391" y="445"/>
                  </a:lnTo>
                  <a:lnTo>
                    <a:pt x="391" y="446"/>
                  </a:lnTo>
                  <a:lnTo>
                    <a:pt x="390" y="446"/>
                  </a:lnTo>
                  <a:lnTo>
                    <a:pt x="390" y="446"/>
                  </a:lnTo>
                  <a:lnTo>
                    <a:pt x="390" y="448"/>
                  </a:lnTo>
                  <a:lnTo>
                    <a:pt x="390" y="450"/>
                  </a:lnTo>
                  <a:lnTo>
                    <a:pt x="391" y="450"/>
                  </a:lnTo>
                  <a:lnTo>
                    <a:pt x="391" y="450"/>
                  </a:lnTo>
                  <a:lnTo>
                    <a:pt x="393" y="452"/>
                  </a:lnTo>
                  <a:lnTo>
                    <a:pt x="393" y="452"/>
                  </a:lnTo>
                  <a:lnTo>
                    <a:pt x="393" y="452"/>
                  </a:lnTo>
                  <a:lnTo>
                    <a:pt x="393" y="452"/>
                  </a:lnTo>
                  <a:lnTo>
                    <a:pt x="393" y="452"/>
                  </a:lnTo>
                  <a:lnTo>
                    <a:pt x="395" y="452"/>
                  </a:lnTo>
                  <a:lnTo>
                    <a:pt x="395" y="452"/>
                  </a:lnTo>
                  <a:lnTo>
                    <a:pt x="395" y="454"/>
                  </a:lnTo>
                  <a:lnTo>
                    <a:pt x="395" y="454"/>
                  </a:lnTo>
                  <a:lnTo>
                    <a:pt x="397" y="456"/>
                  </a:lnTo>
                  <a:lnTo>
                    <a:pt x="399" y="457"/>
                  </a:lnTo>
                  <a:lnTo>
                    <a:pt x="399" y="456"/>
                  </a:lnTo>
                  <a:lnTo>
                    <a:pt x="399" y="456"/>
                  </a:lnTo>
                  <a:lnTo>
                    <a:pt x="400" y="456"/>
                  </a:lnTo>
                  <a:lnTo>
                    <a:pt x="400" y="457"/>
                  </a:lnTo>
                  <a:lnTo>
                    <a:pt x="399" y="459"/>
                  </a:lnTo>
                  <a:lnTo>
                    <a:pt x="399" y="461"/>
                  </a:lnTo>
                  <a:lnTo>
                    <a:pt x="395" y="461"/>
                  </a:lnTo>
                  <a:lnTo>
                    <a:pt x="390" y="461"/>
                  </a:lnTo>
                  <a:lnTo>
                    <a:pt x="390" y="461"/>
                  </a:lnTo>
                  <a:lnTo>
                    <a:pt x="388" y="461"/>
                  </a:lnTo>
                  <a:lnTo>
                    <a:pt x="386" y="463"/>
                  </a:lnTo>
                  <a:lnTo>
                    <a:pt x="386" y="463"/>
                  </a:lnTo>
                  <a:lnTo>
                    <a:pt x="384" y="461"/>
                  </a:lnTo>
                  <a:lnTo>
                    <a:pt x="384" y="461"/>
                  </a:lnTo>
                  <a:lnTo>
                    <a:pt x="384" y="459"/>
                  </a:lnTo>
                  <a:lnTo>
                    <a:pt x="384" y="459"/>
                  </a:lnTo>
                  <a:lnTo>
                    <a:pt x="384" y="459"/>
                  </a:lnTo>
                  <a:lnTo>
                    <a:pt x="382" y="457"/>
                  </a:lnTo>
                  <a:lnTo>
                    <a:pt x="381" y="454"/>
                  </a:lnTo>
                  <a:lnTo>
                    <a:pt x="381" y="454"/>
                  </a:lnTo>
                  <a:lnTo>
                    <a:pt x="381" y="456"/>
                  </a:lnTo>
                  <a:lnTo>
                    <a:pt x="379" y="456"/>
                  </a:lnTo>
                  <a:lnTo>
                    <a:pt x="379" y="457"/>
                  </a:lnTo>
                  <a:lnTo>
                    <a:pt x="377" y="457"/>
                  </a:lnTo>
                  <a:lnTo>
                    <a:pt x="377" y="457"/>
                  </a:lnTo>
                  <a:lnTo>
                    <a:pt x="377" y="459"/>
                  </a:lnTo>
                  <a:lnTo>
                    <a:pt x="377" y="461"/>
                  </a:lnTo>
                  <a:lnTo>
                    <a:pt x="375" y="461"/>
                  </a:lnTo>
                  <a:lnTo>
                    <a:pt x="375" y="461"/>
                  </a:lnTo>
                  <a:lnTo>
                    <a:pt x="373" y="461"/>
                  </a:lnTo>
                  <a:lnTo>
                    <a:pt x="373" y="461"/>
                  </a:lnTo>
                  <a:lnTo>
                    <a:pt x="373" y="459"/>
                  </a:lnTo>
                  <a:lnTo>
                    <a:pt x="372" y="457"/>
                  </a:lnTo>
                  <a:lnTo>
                    <a:pt x="372" y="457"/>
                  </a:lnTo>
                  <a:lnTo>
                    <a:pt x="370" y="457"/>
                  </a:lnTo>
                  <a:lnTo>
                    <a:pt x="368" y="457"/>
                  </a:lnTo>
                  <a:lnTo>
                    <a:pt x="368" y="457"/>
                  </a:lnTo>
                  <a:lnTo>
                    <a:pt x="368" y="456"/>
                  </a:lnTo>
                  <a:lnTo>
                    <a:pt x="368" y="456"/>
                  </a:lnTo>
                  <a:lnTo>
                    <a:pt x="368" y="456"/>
                  </a:lnTo>
                  <a:lnTo>
                    <a:pt x="368" y="454"/>
                  </a:lnTo>
                  <a:lnTo>
                    <a:pt x="368" y="454"/>
                  </a:lnTo>
                  <a:lnTo>
                    <a:pt x="368" y="454"/>
                  </a:lnTo>
                  <a:lnTo>
                    <a:pt x="368" y="454"/>
                  </a:lnTo>
                  <a:lnTo>
                    <a:pt x="368" y="452"/>
                  </a:lnTo>
                  <a:lnTo>
                    <a:pt x="366" y="452"/>
                  </a:lnTo>
                  <a:lnTo>
                    <a:pt x="366" y="452"/>
                  </a:lnTo>
                  <a:lnTo>
                    <a:pt x="366" y="452"/>
                  </a:lnTo>
                  <a:lnTo>
                    <a:pt x="364" y="454"/>
                  </a:lnTo>
                  <a:lnTo>
                    <a:pt x="362" y="457"/>
                  </a:lnTo>
                  <a:lnTo>
                    <a:pt x="362" y="457"/>
                  </a:lnTo>
                  <a:lnTo>
                    <a:pt x="361" y="456"/>
                  </a:lnTo>
                  <a:lnTo>
                    <a:pt x="361" y="454"/>
                  </a:lnTo>
                  <a:lnTo>
                    <a:pt x="359" y="454"/>
                  </a:lnTo>
                  <a:lnTo>
                    <a:pt x="359" y="454"/>
                  </a:lnTo>
                  <a:lnTo>
                    <a:pt x="359" y="456"/>
                  </a:lnTo>
                  <a:lnTo>
                    <a:pt x="359" y="457"/>
                  </a:lnTo>
                  <a:lnTo>
                    <a:pt x="359" y="457"/>
                  </a:lnTo>
                  <a:lnTo>
                    <a:pt x="359" y="459"/>
                  </a:lnTo>
                  <a:lnTo>
                    <a:pt x="357" y="459"/>
                  </a:lnTo>
                  <a:lnTo>
                    <a:pt x="357" y="459"/>
                  </a:lnTo>
                  <a:lnTo>
                    <a:pt x="357" y="459"/>
                  </a:lnTo>
                  <a:lnTo>
                    <a:pt x="355" y="461"/>
                  </a:lnTo>
                  <a:lnTo>
                    <a:pt x="353" y="461"/>
                  </a:lnTo>
                  <a:lnTo>
                    <a:pt x="353" y="461"/>
                  </a:lnTo>
                  <a:lnTo>
                    <a:pt x="353" y="459"/>
                  </a:lnTo>
                  <a:lnTo>
                    <a:pt x="353" y="459"/>
                  </a:lnTo>
                  <a:lnTo>
                    <a:pt x="353" y="459"/>
                  </a:lnTo>
                  <a:lnTo>
                    <a:pt x="353" y="457"/>
                  </a:lnTo>
                  <a:lnTo>
                    <a:pt x="353" y="457"/>
                  </a:lnTo>
                  <a:lnTo>
                    <a:pt x="353" y="450"/>
                  </a:lnTo>
                  <a:lnTo>
                    <a:pt x="353" y="450"/>
                  </a:lnTo>
                  <a:lnTo>
                    <a:pt x="353" y="448"/>
                  </a:lnTo>
                  <a:lnTo>
                    <a:pt x="353" y="448"/>
                  </a:lnTo>
                  <a:lnTo>
                    <a:pt x="352" y="448"/>
                  </a:lnTo>
                  <a:lnTo>
                    <a:pt x="348" y="450"/>
                  </a:lnTo>
                  <a:lnTo>
                    <a:pt x="346" y="452"/>
                  </a:lnTo>
                  <a:lnTo>
                    <a:pt x="344" y="452"/>
                  </a:lnTo>
                  <a:lnTo>
                    <a:pt x="341" y="454"/>
                  </a:lnTo>
                  <a:lnTo>
                    <a:pt x="341" y="456"/>
                  </a:lnTo>
                  <a:lnTo>
                    <a:pt x="339" y="457"/>
                  </a:lnTo>
                  <a:lnTo>
                    <a:pt x="341" y="461"/>
                  </a:lnTo>
                  <a:lnTo>
                    <a:pt x="341" y="465"/>
                  </a:lnTo>
                  <a:lnTo>
                    <a:pt x="341" y="465"/>
                  </a:lnTo>
                  <a:lnTo>
                    <a:pt x="341" y="466"/>
                  </a:lnTo>
                  <a:lnTo>
                    <a:pt x="341" y="468"/>
                  </a:lnTo>
                  <a:lnTo>
                    <a:pt x="341" y="468"/>
                  </a:lnTo>
                  <a:lnTo>
                    <a:pt x="341" y="470"/>
                  </a:lnTo>
                  <a:lnTo>
                    <a:pt x="341" y="470"/>
                  </a:lnTo>
                  <a:lnTo>
                    <a:pt x="343" y="472"/>
                  </a:lnTo>
                  <a:lnTo>
                    <a:pt x="344" y="472"/>
                  </a:lnTo>
                  <a:lnTo>
                    <a:pt x="344" y="474"/>
                  </a:lnTo>
                  <a:lnTo>
                    <a:pt x="344" y="475"/>
                  </a:lnTo>
                  <a:lnTo>
                    <a:pt x="343" y="477"/>
                  </a:lnTo>
                  <a:lnTo>
                    <a:pt x="341" y="479"/>
                  </a:lnTo>
                  <a:lnTo>
                    <a:pt x="341" y="481"/>
                  </a:lnTo>
                  <a:lnTo>
                    <a:pt x="341" y="483"/>
                  </a:lnTo>
                  <a:lnTo>
                    <a:pt x="343" y="486"/>
                  </a:lnTo>
                  <a:lnTo>
                    <a:pt x="343" y="486"/>
                  </a:lnTo>
                  <a:lnTo>
                    <a:pt x="341" y="488"/>
                  </a:lnTo>
                  <a:lnTo>
                    <a:pt x="332" y="490"/>
                  </a:lnTo>
                  <a:lnTo>
                    <a:pt x="332" y="490"/>
                  </a:lnTo>
                  <a:lnTo>
                    <a:pt x="330" y="492"/>
                  </a:lnTo>
                  <a:lnTo>
                    <a:pt x="330" y="493"/>
                  </a:lnTo>
                  <a:lnTo>
                    <a:pt x="332" y="495"/>
                  </a:lnTo>
                  <a:lnTo>
                    <a:pt x="332" y="497"/>
                  </a:lnTo>
                  <a:lnTo>
                    <a:pt x="332" y="497"/>
                  </a:lnTo>
                  <a:lnTo>
                    <a:pt x="330" y="499"/>
                  </a:lnTo>
                  <a:lnTo>
                    <a:pt x="330" y="499"/>
                  </a:lnTo>
                  <a:lnTo>
                    <a:pt x="330" y="501"/>
                  </a:lnTo>
                  <a:lnTo>
                    <a:pt x="328" y="501"/>
                  </a:lnTo>
                  <a:lnTo>
                    <a:pt x="328" y="501"/>
                  </a:lnTo>
                  <a:lnTo>
                    <a:pt x="328" y="501"/>
                  </a:lnTo>
                  <a:lnTo>
                    <a:pt x="328" y="502"/>
                  </a:lnTo>
                  <a:lnTo>
                    <a:pt x="328" y="502"/>
                  </a:lnTo>
                  <a:lnTo>
                    <a:pt x="328" y="502"/>
                  </a:lnTo>
                  <a:lnTo>
                    <a:pt x="326" y="504"/>
                  </a:lnTo>
                  <a:lnTo>
                    <a:pt x="323" y="504"/>
                  </a:lnTo>
                  <a:lnTo>
                    <a:pt x="323" y="506"/>
                  </a:lnTo>
                  <a:lnTo>
                    <a:pt x="323" y="506"/>
                  </a:lnTo>
                  <a:lnTo>
                    <a:pt x="323" y="506"/>
                  </a:lnTo>
                  <a:lnTo>
                    <a:pt x="323" y="508"/>
                  </a:lnTo>
                  <a:lnTo>
                    <a:pt x="321" y="508"/>
                  </a:lnTo>
                  <a:lnTo>
                    <a:pt x="319" y="508"/>
                  </a:lnTo>
                  <a:lnTo>
                    <a:pt x="319" y="510"/>
                  </a:lnTo>
                  <a:lnTo>
                    <a:pt x="317" y="511"/>
                  </a:lnTo>
                  <a:lnTo>
                    <a:pt x="317" y="511"/>
                  </a:lnTo>
                  <a:lnTo>
                    <a:pt x="317" y="511"/>
                  </a:lnTo>
                  <a:lnTo>
                    <a:pt x="319" y="513"/>
                  </a:lnTo>
                  <a:lnTo>
                    <a:pt x="319" y="513"/>
                  </a:lnTo>
                  <a:lnTo>
                    <a:pt x="319" y="515"/>
                  </a:lnTo>
                  <a:lnTo>
                    <a:pt x="319" y="515"/>
                  </a:lnTo>
                  <a:lnTo>
                    <a:pt x="321" y="517"/>
                  </a:lnTo>
                  <a:lnTo>
                    <a:pt x="321" y="517"/>
                  </a:lnTo>
                  <a:lnTo>
                    <a:pt x="319" y="519"/>
                  </a:lnTo>
                  <a:lnTo>
                    <a:pt x="319" y="519"/>
                  </a:lnTo>
                  <a:lnTo>
                    <a:pt x="319" y="519"/>
                  </a:lnTo>
                  <a:lnTo>
                    <a:pt x="319" y="519"/>
                  </a:lnTo>
                  <a:lnTo>
                    <a:pt x="319" y="519"/>
                  </a:lnTo>
                  <a:lnTo>
                    <a:pt x="319" y="519"/>
                  </a:lnTo>
                  <a:lnTo>
                    <a:pt x="319" y="522"/>
                  </a:lnTo>
                  <a:lnTo>
                    <a:pt x="319" y="522"/>
                  </a:lnTo>
                  <a:lnTo>
                    <a:pt x="317" y="522"/>
                  </a:lnTo>
                  <a:lnTo>
                    <a:pt x="316" y="522"/>
                  </a:lnTo>
                  <a:lnTo>
                    <a:pt x="310" y="522"/>
                  </a:lnTo>
                  <a:lnTo>
                    <a:pt x="308" y="521"/>
                  </a:lnTo>
                  <a:lnTo>
                    <a:pt x="308" y="521"/>
                  </a:lnTo>
                  <a:lnTo>
                    <a:pt x="305" y="524"/>
                  </a:lnTo>
                  <a:lnTo>
                    <a:pt x="305" y="524"/>
                  </a:lnTo>
                  <a:lnTo>
                    <a:pt x="305" y="524"/>
                  </a:lnTo>
                  <a:lnTo>
                    <a:pt x="305" y="524"/>
                  </a:lnTo>
                  <a:lnTo>
                    <a:pt x="305" y="526"/>
                  </a:lnTo>
                  <a:lnTo>
                    <a:pt x="305" y="526"/>
                  </a:lnTo>
                  <a:lnTo>
                    <a:pt x="305" y="526"/>
                  </a:lnTo>
                  <a:lnTo>
                    <a:pt x="305" y="526"/>
                  </a:lnTo>
                  <a:lnTo>
                    <a:pt x="307" y="526"/>
                  </a:lnTo>
                  <a:lnTo>
                    <a:pt x="307" y="528"/>
                  </a:lnTo>
                  <a:lnTo>
                    <a:pt x="308" y="528"/>
                  </a:lnTo>
                  <a:lnTo>
                    <a:pt x="308" y="530"/>
                  </a:lnTo>
                  <a:lnTo>
                    <a:pt x="310" y="533"/>
                  </a:lnTo>
                  <a:lnTo>
                    <a:pt x="310" y="535"/>
                  </a:lnTo>
                  <a:lnTo>
                    <a:pt x="312" y="537"/>
                  </a:lnTo>
                  <a:lnTo>
                    <a:pt x="312" y="537"/>
                  </a:lnTo>
                  <a:lnTo>
                    <a:pt x="314" y="537"/>
                  </a:lnTo>
                  <a:lnTo>
                    <a:pt x="319" y="539"/>
                  </a:lnTo>
                  <a:lnTo>
                    <a:pt x="323" y="540"/>
                  </a:lnTo>
                  <a:lnTo>
                    <a:pt x="330" y="542"/>
                  </a:lnTo>
                  <a:lnTo>
                    <a:pt x="332" y="542"/>
                  </a:lnTo>
                  <a:lnTo>
                    <a:pt x="334" y="542"/>
                  </a:lnTo>
                  <a:lnTo>
                    <a:pt x="334" y="542"/>
                  </a:lnTo>
                  <a:lnTo>
                    <a:pt x="334" y="540"/>
                  </a:lnTo>
                  <a:lnTo>
                    <a:pt x="332" y="540"/>
                  </a:lnTo>
                  <a:lnTo>
                    <a:pt x="332" y="540"/>
                  </a:lnTo>
                  <a:lnTo>
                    <a:pt x="332" y="540"/>
                  </a:lnTo>
                  <a:lnTo>
                    <a:pt x="332" y="539"/>
                  </a:lnTo>
                  <a:lnTo>
                    <a:pt x="332" y="539"/>
                  </a:lnTo>
                  <a:lnTo>
                    <a:pt x="334" y="537"/>
                  </a:lnTo>
                  <a:lnTo>
                    <a:pt x="334" y="537"/>
                  </a:lnTo>
                  <a:lnTo>
                    <a:pt x="334" y="535"/>
                  </a:lnTo>
                  <a:lnTo>
                    <a:pt x="335" y="535"/>
                  </a:lnTo>
                  <a:lnTo>
                    <a:pt x="335" y="535"/>
                  </a:lnTo>
                  <a:lnTo>
                    <a:pt x="337" y="537"/>
                  </a:lnTo>
                  <a:lnTo>
                    <a:pt x="337" y="537"/>
                  </a:lnTo>
                  <a:lnTo>
                    <a:pt x="339" y="537"/>
                  </a:lnTo>
                  <a:lnTo>
                    <a:pt x="339" y="539"/>
                  </a:lnTo>
                  <a:lnTo>
                    <a:pt x="341" y="539"/>
                  </a:lnTo>
                  <a:lnTo>
                    <a:pt x="341" y="539"/>
                  </a:lnTo>
                  <a:lnTo>
                    <a:pt x="343" y="537"/>
                  </a:lnTo>
                  <a:lnTo>
                    <a:pt x="343" y="537"/>
                  </a:lnTo>
                  <a:lnTo>
                    <a:pt x="343" y="535"/>
                  </a:lnTo>
                  <a:lnTo>
                    <a:pt x="343" y="535"/>
                  </a:lnTo>
                  <a:lnTo>
                    <a:pt x="343" y="535"/>
                  </a:lnTo>
                  <a:lnTo>
                    <a:pt x="344" y="535"/>
                  </a:lnTo>
                  <a:lnTo>
                    <a:pt x="344" y="535"/>
                  </a:lnTo>
                  <a:lnTo>
                    <a:pt x="348" y="533"/>
                  </a:lnTo>
                  <a:lnTo>
                    <a:pt x="350" y="531"/>
                  </a:lnTo>
                  <a:lnTo>
                    <a:pt x="350" y="531"/>
                  </a:lnTo>
                  <a:lnTo>
                    <a:pt x="352" y="531"/>
                  </a:lnTo>
                  <a:lnTo>
                    <a:pt x="352" y="531"/>
                  </a:lnTo>
                  <a:lnTo>
                    <a:pt x="353" y="531"/>
                  </a:lnTo>
                  <a:lnTo>
                    <a:pt x="353" y="531"/>
                  </a:lnTo>
                  <a:lnTo>
                    <a:pt x="353" y="530"/>
                  </a:lnTo>
                  <a:lnTo>
                    <a:pt x="353" y="530"/>
                  </a:lnTo>
                  <a:lnTo>
                    <a:pt x="353" y="530"/>
                  </a:lnTo>
                  <a:lnTo>
                    <a:pt x="355" y="528"/>
                  </a:lnTo>
                  <a:lnTo>
                    <a:pt x="357" y="528"/>
                  </a:lnTo>
                  <a:lnTo>
                    <a:pt x="357" y="528"/>
                  </a:lnTo>
                  <a:lnTo>
                    <a:pt x="359" y="528"/>
                  </a:lnTo>
                  <a:lnTo>
                    <a:pt x="359" y="528"/>
                  </a:lnTo>
                  <a:lnTo>
                    <a:pt x="359" y="528"/>
                  </a:lnTo>
                  <a:lnTo>
                    <a:pt x="359" y="528"/>
                  </a:lnTo>
                  <a:lnTo>
                    <a:pt x="359" y="528"/>
                  </a:lnTo>
                  <a:lnTo>
                    <a:pt x="361" y="528"/>
                  </a:lnTo>
                  <a:lnTo>
                    <a:pt x="361" y="528"/>
                  </a:lnTo>
                  <a:lnTo>
                    <a:pt x="361" y="528"/>
                  </a:lnTo>
                  <a:lnTo>
                    <a:pt x="362" y="528"/>
                  </a:lnTo>
                  <a:lnTo>
                    <a:pt x="366" y="528"/>
                  </a:lnTo>
                  <a:lnTo>
                    <a:pt x="373" y="530"/>
                  </a:lnTo>
                  <a:lnTo>
                    <a:pt x="375" y="533"/>
                  </a:lnTo>
                  <a:lnTo>
                    <a:pt x="375" y="533"/>
                  </a:lnTo>
                  <a:lnTo>
                    <a:pt x="377" y="533"/>
                  </a:lnTo>
                  <a:lnTo>
                    <a:pt x="377" y="537"/>
                  </a:lnTo>
                  <a:lnTo>
                    <a:pt x="377" y="539"/>
                  </a:lnTo>
                  <a:lnTo>
                    <a:pt x="377" y="540"/>
                  </a:lnTo>
                  <a:lnTo>
                    <a:pt x="377" y="542"/>
                  </a:lnTo>
                  <a:lnTo>
                    <a:pt x="377" y="542"/>
                  </a:lnTo>
                  <a:lnTo>
                    <a:pt x="377" y="542"/>
                  </a:lnTo>
                  <a:lnTo>
                    <a:pt x="377" y="542"/>
                  </a:lnTo>
                  <a:lnTo>
                    <a:pt x="377" y="542"/>
                  </a:lnTo>
                  <a:lnTo>
                    <a:pt x="377" y="544"/>
                  </a:lnTo>
                  <a:lnTo>
                    <a:pt x="379" y="542"/>
                  </a:lnTo>
                  <a:lnTo>
                    <a:pt x="379" y="542"/>
                  </a:lnTo>
                  <a:lnTo>
                    <a:pt x="381" y="542"/>
                  </a:lnTo>
                  <a:lnTo>
                    <a:pt x="381" y="542"/>
                  </a:lnTo>
                  <a:lnTo>
                    <a:pt x="381" y="542"/>
                  </a:lnTo>
                  <a:lnTo>
                    <a:pt x="381" y="540"/>
                  </a:lnTo>
                  <a:lnTo>
                    <a:pt x="381" y="540"/>
                  </a:lnTo>
                  <a:lnTo>
                    <a:pt x="381" y="539"/>
                  </a:lnTo>
                  <a:lnTo>
                    <a:pt x="381" y="539"/>
                  </a:lnTo>
                  <a:lnTo>
                    <a:pt x="382" y="537"/>
                  </a:lnTo>
                  <a:lnTo>
                    <a:pt x="382" y="537"/>
                  </a:lnTo>
                  <a:lnTo>
                    <a:pt x="382" y="535"/>
                  </a:lnTo>
                  <a:lnTo>
                    <a:pt x="382" y="533"/>
                  </a:lnTo>
                  <a:lnTo>
                    <a:pt x="382" y="531"/>
                  </a:lnTo>
                  <a:lnTo>
                    <a:pt x="381" y="530"/>
                  </a:lnTo>
                  <a:lnTo>
                    <a:pt x="381" y="530"/>
                  </a:lnTo>
                  <a:lnTo>
                    <a:pt x="381" y="530"/>
                  </a:lnTo>
                  <a:lnTo>
                    <a:pt x="382" y="528"/>
                  </a:lnTo>
                  <a:lnTo>
                    <a:pt x="382" y="526"/>
                  </a:lnTo>
                  <a:lnTo>
                    <a:pt x="381" y="526"/>
                  </a:lnTo>
                  <a:lnTo>
                    <a:pt x="381" y="524"/>
                  </a:lnTo>
                  <a:lnTo>
                    <a:pt x="381" y="526"/>
                  </a:lnTo>
                  <a:lnTo>
                    <a:pt x="381" y="526"/>
                  </a:lnTo>
                  <a:lnTo>
                    <a:pt x="379" y="528"/>
                  </a:lnTo>
                  <a:lnTo>
                    <a:pt x="379" y="526"/>
                  </a:lnTo>
                  <a:lnTo>
                    <a:pt x="379" y="526"/>
                  </a:lnTo>
                  <a:lnTo>
                    <a:pt x="379" y="526"/>
                  </a:lnTo>
                  <a:lnTo>
                    <a:pt x="379" y="526"/>
                  </a:lnTo>
                  <a:lnTo>
                    <a:pt x="379" y="526"/>
                  </a:lnTo>
                  <a:lnTo>
                    <a:pt x="379" y="526"/>
                  </a:lnTo>
                  <a:lnTo>
                    <a:pt x="377" y="526"/>
                  </a:lnTo>
                  <a:lnTo>
                    <a:pt x="377" y="526"/>
                  </a:lnTo>
                  <a:lnTo>
                    <a:pt x="377" y="524"/>
                  </a:lnTo>
                  <a:lnTo>
                    <a:pt x="377" y="524"/>
                  </a:lnTo>
                  <a:lnTo>
                    <a:pt x="377" y="526"/>
                  </a:lnTo>
                  <a:lnTo>
                    <a:pt x="377" y="526"/>
                  </a:lnTo>
                  <a:lnTo>
                    <a:pt x="377" y="528"/>
                  </a:lnTo>
                  <a:lnTo>
                    <a:pt x="375" y="528"/>
                  </a:lnTo>
                  <a:lnTo>
                    <a:pt x="375" y="526"/>
                  </a:lnTo>
                  <a:lnTo>
                    <a:pt x="375" y="526"/>
                  </a:lnTo>
                  <a:lnTo>
                    <a:pt x="375" y="524"/>
                  </a:lnTo>
                  <a:lnTo>
                    <a:pt x="375" y="524"/>
                  </a:lnTo>
                  <a:lnTo>
                    <a:pt x="375" y="524"/>
                  </a:lnTo>
                  <a:lnTo>
                    <a:pt x="375" y="524"/>
                  </a:lnTo>
                  <a:lnTo>
                    <a:pt x="375" y="522"/>
                  </a:lnTo>
                  <a:lnTo>
                    <a:pt x="375" y="522"/>
                  </a:lnTo>
                  <a:lnTo>
                    <a:pt x="377" y="522"/>
                  </a:lnTo>
                  <a:lnTo>
                    <a:pt x="377" y="521"/>
                  </a:lnTo>
                  <a:lnTo>
                    <a:pt x="379" y="519"/>
                  </a:lnTo>
                  <a:lnTo>
                    <a:pt x="379" y="517"/>
                  </a:lnTo>
                  <a:lnTo>
                    <a:pt x="379" y="519"/>
                  </a:lnTo>
                  <a:lnTo>
                    <a:pt x="377" y="519"/>
                  </a:lnTo>
                  <a:lnTo>
                    <a:pt x="377" y="521"/>
                  </a:lnTo>
                  <a:lnTo>
                    <a:pt x="375" y="519"/>
                  </a:lnTo>
                  <a:lnTo>
                    <a:pt x="375" y="519"/>
                  </a:lnTo>
                  <a:lnTo>
                    <a:pt x="373" y="519"/>
                  </a:lnTo>
                  <a:lnTo>
                    <a:pt x="373" y="515"/>
                  </a:lnTo>
                  <a:lnTo>
                    <a:pt x="373" y="511"/>
                  </a:lnTo>
                  <a:lnTo>
                    <a:pt x="373" y="510"/>
                  </a:lnTo>
                  <a:lnTo>
                    <a:pt x="375" y="508"/>
                  </a:lnTo>
                  <a:lnTo>
                    <a:pt x="375" y="508"/>
                  </a:lnTo>
                  <a:lnTo>
                    <a:pt x="375" y="506"/>
                  </a:lnTo>
                  <a:lnTo>
                    <a:pt x="375" y="506"/>
                  </a:lnTo>
                  <a:lnTo>
                    <a:pt x="375" y="504"/>
                  </a:lnTo>
                  <a:lnTo>
                    <a:pt x="375" y="504"/>
                  </a:lnTo>
                  <a:lnTo>
                    <a:pt x="377" y="502"/>
                  </a:lnTo>
                  <a:lnTo>
                    <a:pt x="377" y="502"/>
                  </a:lnTo>
                  <a:lnTo>
                    <a:pt x="377" y="502"/>
                  </a:lnTo>
                  <a:lnTo>
                    <a:pt x="375" y="501"/>
                  </a:lnTo>
                  <a:lnTo>
                    <a:pt x="375" y="501"/>
                  </a:lnTo>
                  <a:lnTo>
                    <a:pt x="375" y="501"/>
                  </a:lnTo>
                  <a:lnTo>
                    <a:pt x="375" y="499"/>
                  </a:lnTo>
                  <a:lnTo>
                    <a:pt x="377" y="499"/>
                  </a:lnTo>
                  <a:lnTo>
                    <a:pt x="377" y="501"/>
                  </a:lnTo>
                  <a:lnTo>
                    <a:pt x="377" y="501"/>
                  </a:lnTo>
                  <a:lnTo>
                    <a:pt x="377" y="501"/>
                  </a:lnTo>
                  <a:lnTo>
                    <a:pt x="379" y="501"/>
                  </a:lnTo>
                  <a:lnTo>
                    <a:pt x="379" y="502"/>
                  </a:lnTo>
                  <a:lnTo>
                    <a:pt x="379" y="502"/>
                  </a:lnTo>
                  <a:lnTo>
                    <a:pt x="379" y="502"/>
                  </a:lnTo>
                  <a:lnTo>
                    <a:pt x="379" y="502"/>
                  </a:lnTo>
                  <a:lnTo>
                    <a:pt x="379" y="504"/>
                  </a:lnTo>
                  <a:lnTo>
                    <a:pt x="379" y="504"/>
                  </a:lnTo>
                  <a:lnTo>
                    <a:pt x="379" y="508"/>
                  </a:lnTo>
                  <a:lnTo>
                    <a:pt x="379" y="510"/>
                  </a:lnTo>
                  <a:lnTo>
                    <a:pt x="379" y="510"/>
                  </a:lnTo>
                  <a:lnTo>
                    <a:pt x="381" y="511"/>
                  </a:lnTo>
                  <a:lnTo>
                    <a:pt x="381" y="513"/>
                  </a:lnTo>
                  <a:lnTo>
                    <a:pt x="381" y="515"/>
                  </a:lnTo>
                  <a:lnTo>
                    <a:pt x="381" y="513"/>
                  </a:lnTo>
                  <a:lnTo>
                    <a:pt x="382" y="513"/>
                  </a:lnTo>
                  <a:lnTo>
                    <a:pt x="384" y="513"/>
                  </a:lnTo>
                  <a:lnTo>
                    <a:pt x="382" y="513"/>
                  </a:lnTo>
                  <a:lnTo>
                    <a:pt x="382" y="513"/>
                  </a:lnTo>
                  <a:lnTo>
                    <a:pt x="384" y="511"/>
                  </a:lnTo>
                  <a:lnTo>
                    <a:pt x="384" y="511"/>
                  </a:lnTo>
                  <a:lnTo>
                    <a:pt x="384" y="511"/>
                  </a:lnTo>
                  <a:lnTo>
                    <a:pt x="386" y="511"/>
                  </a:lnTo>
                  <a:lnTo>
                    <a:pt x="386" y="511"/>
                  </a:lnTo>
                  <a:lnTo>
                    <a:pt x="388" y="511"/>
                  </a:lnTo>
                  <a:lnTo>
                    <a:pt x="388" y="511"/>
                  </a:lnTo>
                  <a:lnTo>
                    <a:pt x="388" y="510"/>
                  </a:lnTo>
                  <a:lnTo>
                    <a:pt x="386" y="510"/>
                  </a:lnTo>
                  <a:lnTo>
                    <a:pt x="384" y="510"/>
                  </a:lnTo>
                  <a:lnTo>
                    <a:pt x="384" y="508"/>
                  </a:lnTo>
                  <a:lnTo>
                    <a:pt x="384" y="508"/>
                  </a:lnTo>
                  <a:lnTo>
                    <a:pt x="384" y="506"/>
                  </a:lnTo>
                  <a:lnTo>
                    <a:pt x="386" y="506"/>
                  </a:lnTo>
                  <a:lnTo>
                    <a:pt x="386" y="504"/>
                  </a:lnTo>
                  <a:lnTo>
                    <a:pt x="388" y="504"/>
                  </a:lnTo>
                  <a:lnTo>
                    <a:pt x="388" y="504"/>
                  </a:lnTo>
                  <a:lnTo>
                    <a:pt x="388" y="504"/>
                  </a:lnTo>
                  <a:lnTo>
                    <a:pt x="388" y="504"/>
                  </a:lnTo>
                  <a:lnTo>
                    <a:pt x="388" y="504"/>
                  </a:lnTo>
                  <a:lnTo>
                    <a:pt x="390" y="504"/>
                  </a:lnTo>
                  <a:lnTo>
                    <a:pt x="390" y="504"/>
                  </a:lnTo>
                  <a:lnTo>
                    <a:pt x="390" y="504"/>
                  </a:lnTo>
                  <a:lnTo>
                    <a:pt x="390" y="504"/>
                  </a:lnTo>
                  <a:lnTo>
                    <a:pt x="390" y="506"/>
                  </a:lnTo>
                  <a:lnTo>
                    <a:pt x="390" y="506"/>
                  </a:lnTo>
                  <a:lnTo>
                    <a:pt x="391" y="506"/>
                  </a:lnTo>
                  <a:lnTo>
                    <a:pt x="391" y="504"/>
                  </a:lnTo>
                  <a:lnTo>
                    <a:pt x="391" y="504"/>
                  </a:lnTo>
                  <a:lnTo>
                    <a:pt x="390" y="504"/>
                  </a:lnTo>
                  <a:lnTo>
                    <a:pt x="390" y="502"/>
                  </a:lnTo>
                  <a:lnTo>
                    <a:pt x="390" y="501"/>
                  </a:lnTo>
                  <a:lnTo>
                    <a:pt x="390" y="501"/>
                  </a:lnTo>
                  <a:lnTo>
                    <a:pt x="391" y="501"/>
                  </a:lnTo>
                  <a:lnTo>
                    <a:pt x="391" y="501"/>
                  </a:lnTo>
                  <a:lnTo>
                    <a:pt x="391" y="501"/>
                  </a:lnTo>
                  <a:lnTo>
                    <a:pt x="391" y="502"/>
                  </a:lnTo>
                  <a:lnTo>
                    <a:pt x="391" y="502"/>
                  </a:lnTo>
                  <a:lnTo>
                    <a:pt x="391" y="504"/>
                  </a:lnTo>
                  <a:lnTo>
                    <a:pt x="391" y="502"/>
                  </a:lnTo>
                  <a:lnTo>
                    <a:pt x="391" y="501"/>
                  </a:lnTo>
                  <a:lnTo>
                    <a:pt x="393" y="499"/>
                  </a:lnTo>
                  <a:lnTo>
                    <a:pt x="393" y="499"/>
                  </a:lnTo>
                  <a:lnTo>
                    <a:pt x="395" y="499"/>
                  </a:lnTo>
                  <a:lnTo>
                    <a:pt x="397" y="501"/>
                  </a:lnTo>
                  <a:lnTo>
                    <a:pt x="397" y="501"/>
                  </a:lnTo>
                  <a:lnTo>
                    <a:pt x="397" y="501"/>
                  </a:lnTo>
                  <a:lnTo>
                    <a:pt x="399" y="501"/>
                  </a:lnTo>
                  <a:lnTo>
                    <a:pt x="399" y="501"/>
                  </a:lnTo>
                  <a:lnTo>
                    <a:pt x="399" y="501"/>
                  </a:lnTo>
                  <a:lnTo>
                    <a:pt x="399" y="501"/>
                  </a:lnTo>
                  <a:lnTo>
                    <a:pt x="399" y="501"/>
                  </a:lnTo>
                  <a:lnTo>
                    <a:pt x="399" y="501"/>
                  </a:lnTo>
                  <a:lnTo>
                    <a:pt x="399" y="499"/>
                  </a:lnTo>
                  <a:lnTo>
                    <a:pt x="399" y="499"/>
                  </a:lnTo>
                  <a:lnTo>
                    <a:pt x="399" y="497"/>
                  </a:lnTo>
                  <a:lnTo>
                    <a:pt x="400" y="495"/>
                  </a:lnTo>
                  <a:lnTo>
                    <a:pt x="400" y="495"/>
                  </a:lnTo>
                  <a:lnTo>
                    <a:pt x="400" y="495"/>
                  </a:lnTo>
                  <a:lnTo>
                    <a:pt x="400" y="495"/>
                  </a:lnTo>
                  <a:lnTo>
                    <a:pt x="400" y="499"/>
                  </a:lnTo>
                  <a:lnTo>
                    <a:pt x="400" y="501"/>
                  </a:lnTo>
                  <a:lnTo>
                    <a:pt x="404" y="497"/>
                  </a:lnTo>
                  <a:lnTo>
                    <a:pt x="408" y="495"/>
                  </a:lnTo>
                  <a:lnTo>
                    <a:pt x="413" y="488"/>
                  </a:lnTo>
                  <a:lnTo>
                    <a:pt x="418" y="481"/>
                  </a:lnTo>
                  <a:lnTo>
                    <a:pt x="418" y="481"/>
                  </a:lnTo>
                  <a:lnTo>
                    <a:pt x="420" y="477"/>
                  </a:lnTo>
                  <a:lnTo>
                    <a:pt x="420" y="477"/>
                  </a:lnTo>
                  <a:lnTo>
                    <a:pt x="422" y="477"/>
                  </a:lnTo>
                  <a:lnTo>
                    <a:pt x="422" y="475"/>
                  </a:lnTo>
                  <a:lnTo>
                    <a:pt x="424" y="474"/>
                  </a:lnTo>
                  <a:lnTo>
                    <a:pt x="428" y="468"/>
                  </a:lnTo>
                  <a:lnTo>
                    <a:pt x="428" y="466"/>
                  </a:lnTo>
                  <a:lnTo>
                    <a:pt x="428" y="465"/>
                  </a:lnTo>
                  <a:lnTo>
                    <a:pt x="428" y="465"/>
                  </a:lnTo>
                  <a:lnTo>
                    <a:pt x="428" y="463"/>
                  </a:lnTo>
                  <a:lnTo>
                    <a:pt x="428" y="463"/>
                  </a:lnTo>
                  <a:lnTo>
                    <a:pt x="428" y="463"/>
                  </a:lnTo>
                  <a:lnTo>
                    <a:pt x="428" y="463"/>
                  </a:lnTo>
                  <a:lnTo>
                    <a:pt x="429" y="463"/>
                  </a:lnTo>
                  <a:lnTo>
                    <a:pt x="431" y="461"/>
                  </a:lnTo>
                  <a:lnTo>
                    <a:pt x="433" y="459"/>
                  </a:lnTo>
                  <a:lnTo>
                    <a:pt x="433" y="459"/>
                  </a:lnTo>
                  <a:lnTo>
                    <a:pt x="433" y="456"/>
                  </a:lnTo>
                  <a:lnTo>
                    <a:pt x="433" y="456"/>
                  </a:lnTo>
                  <a:lnTo>
                    <a:pt x="433" y="456"/>
                  </a:lnTo>
                  <a:lnTo>
                    <a:pt x="433" y="456"/>
                  </a:lnTo>
                  <a:lnTo>
                    <a:pt x="435" y="456"/>
                  </a:lnTo>
                  <a:lnTo>
                    <a:pt x="433" y="454"/>
                  </a:lnTo>
                  <a:lnTo>
                    <a:pt x="433" y="454"/>
                  </a:lnTo>
                  <a:lnTo>
                    <a:pt x="433" y="454"/>
                  </a:lnTo>
                  <a:lnTo>
                    <a:pt x="433" y="452"/>
                  </a:lnTo>
                  <a:lnTo>
                    <a:pt x="431" y="450"/>
                  </a:lnTo>
                  <a:lnTo>
                    <a:pt x="431" y="450"/>
                  </a:lnTo>
                  <a:lnTo>
                    <a:pt x="433" y="450"/>
                  </a:lnTo>
                  <a:lnTo>
                    <a:pt x="433" y="446"/>
                  </a:lnTo>
                  <a:lnTo>
                    <a:pt x="435" y="446"/>
                  </a:lnTo>
                  <a:lnTo>
                    <a:pt x="435" y="446"/>
                  </a:lnTo>
                  <a:lnTo>
                    <a:pt x="437" y="446"/>
                  </a:lnTo>
                  <a:lnTo>
                    <a:pt x="437" y="446"/>
                  </a:lnTo>
                  <a:lnTo>
                    <a:pt x="440" y="445"/>
                  </a:lnTo>
                  <a:lnTo>
                    <a:pt x="440" y="445"/>
                  </a:lnTo>
                  <a:lnTo>
                    <a:pt x="442" y="445"/>
                  </a:lnTo>
                  <a:lnTo>
                    <a:pt x="442" y="445"/>
                  </a:lnTo>
                  <a:lnTo>
                    <a:pt x="444" y="445"/>
                  </a:lnTo>
                  <a:lnTo>
                    <a:pt x="444" y="443"/>
                  </a:lnTo>
                  <a:lnTo>
                    <a:pt x="446" y="443"/>
                  </a:lnTo>
                  <a:lnTo>
                    <a:pt x="447" y="443"/>
                  </a:lnTo>
                  <a:lnTo>
                    <a:pt x="449" y="443"/>
                  </a:lnTo>
                  <a:lnTo>
                    <a:pt x="453" y="441"/>
                  </a:lnTo>
                  <a:lnTo>
                    <a:pt x="453" y="441"/>
                  </a:lnTo>
                  <a:lnTo>
                    <a:pt x="456" y="443"/>
                  </a:lnTo>
                  <a:lnTo>
                    <a:pt x="458" y="443"/>
                  </a:lnTo>
                  <a:lnTo>
                    <a:pt x="458" y="443"/>
                  </a:lnTo>
                  <a:lnTo>
                    <a:pt x="458" y="443"/>
                  </a:lnTo>
                  <a:lnTo>
                    <a:pt x="460" y="443"/>
                  </a:lnTo>
                  <a:lnTo>
                    <a:pt x="462" y="443"/>
                  </a:lnTo>
                  <a:lnTo>
                    <a:pt x="462" y="443"/>
                  </a:lnTo>
                  <a:lnTo>
                    <a:pt x="464" y="441"/>
                  </a:lnTo>
                  <a:lnTo>
                    <a:pt x="465" y="441"/>
                  </a:lnTo>
                  <a:lnTo>
                    <a:pt x="465" y="441"/>
                  </a:lnTo>
                  <a:lnTo>
                    <a:pt x="467" y="437"/>
                  </a:lnTo>
                  <a:lnTo>
                    <a:pt x="467" y="437"/>
                  </a:lnTo>
                  <a:lnTo>
                    <a:pt x="467" y="437"/>
                  </a:lnTo>
                  <a:lnTo>
                    <a:pt x="469" y="436"/>
                  </a:lnTo>
                  <a:lnTo>
                    <a:pt x="469" y="436"/>
                  </a:lnTo>
                  <a:lnTo>
                    <a:pt x="469" y="434"/>
                  </a:lnTo>
                  <a:lnTo>
                    <a:pt x="467" y="434"/>
                  </a:lnTo>
                  <a:lnTo>
                    <a:pt x="467" y="434"/>
                  </a:lnTo>
                  <a:lnTo>
                    <a:pt x="467" y="432"/>
                  </a:lnTo>
                  <a:lnTo>
                    <a:pt x="467" y="432"/>
                  </a:lnTo>
                  <a:lnTo>
                    <a:pt x="467" y="430"/>
                  </a:lnTo>
                  <a:lnTo>
                    <a:pt x="465" y="428"/>
                  </a:lnTo>
                  <a:lnTo>
                    <a:pt x="467" y="430"/>
                  </a:lnTo>
                  <a:lnTo>
                    <a:pt x="467" y="430"/>
                  </a:lnTo>
                  <a:lnTo>
                    <a:pt x="469" y="432"/>
                  </a:lnTo>
                  <a:lnTo>
                    <a:pt x="469" y="432"/>
                  </a:lnTo>
                  <a:lnTo>
                    <a:pt x="469" y="434"/>
                  </a:lnTo>
                  <a:lnTo>
                    <a:pt x="471" y="434"/>
                  </a:lnTo>
                  <a:lnTo>
                    <a:pt x="471" y="432"/>
                  </a:lnTo>
                  <a:lnTo>
                    <a:pt x="471" y="432"/>
                  </a:lnTo>
                  <a:lnTo>
                    <a:pt x="471" y="430"/>
                  </a:lnTo>
                  <a:lnTo>
                    <a:pt x="471" y="430"/>
                  </a:lnTo>
                  <a:lnTo>
                    <a:pt x="473" y="430"/>
                  </a:lnTo>
                  <a:lnTo>
                    <a:pt x="473" y="430"/>
                  </a:lnTo>
                  <a:lnTo>
                    <a:pt x="473" y="430"/>
                  </a:lnTo>
                  <a:lnTo>
                    <a:pt x="474" y="428"/>
                  </a:lnTo>
                  <a:lnTo>
                    <a:pt x="474" y="428"/>
                  </a:lnTo>
                  <a:lnTo>
                    <a:pt x="474" y="427"/>
                  </a:lnTo>
                  <a:lnTo>
                    <a:pt x="474" y="428"/>
                  </a:lnTo>
                  <a:lnTo>
                    <a:pt x="473" y="432"/>
                  </a:lnTo>
                  <a:lnTo>
                    <a:pt x="473" y="432"/>
                  </a:lnTo>
                  <a:lnTo>
                    <a:pt x="473" y="434"/>
                  </a:lnTo>
                  <a:lnTo>
                    <a:pt x="471" y="434"/>
                  </a:lnTo>
                  <a:lnTo>
                    <a:pt x="469" y="439"/>
                  </a:lnTo>
                  <a:lnTo>
                    <a:pt x="467" y="441"/>
                  </a:lnTo>
                  <a:lnTo>
                    <a:pt x="469" y="441"/>
                  </a:lnTo>
                  <a:lnTo>
                    <a:pt x="469" y="441"/>
                  </a:lnTo>
                  <a:lnTo>
                    <a:pt x="469" y="441"/>
                  </a:lnTo>
                  <a:lnTo>
                    <a:pt x="471" y="441"/>
                  </a:lnTo>
                  <a:lnTo>
                    <a:pt x="471" y="441"/>
                  </a:lnTo>
                  <a:lnTo>
                    <a:pt x="471" y="443"/>
                  </a:lnTo>
                  <a:lnTo>
                    <a:pt x="473" y="443"/>
                  </a:lnTo>
                  <a:lnTo>
                    <a:pt x="473" y="443"/>
                  </a:lnTo>
                  <a:lnTo>
                    <a:pt x="473" y="441"/>
                  </a:lnTo>
                  <a:lnTo>
                    <a:pt x="474" y="441"/>
                  </a:lnTo>
                  <a:lnTo>
                    <a:pt x="474" y="441"/>
                  </a:lnTo>
                  <a:lnTo>
                    <a:pt x="478" y="439"/>
                  </a:lnTo>
                  <a:lnTo>
                    <a:pt x="483" y="441"/>
                  </a:lnTo>
                  <a:lnTo>
                    <a:pt x="485" y="443"/>
                  </a:lnTo>
                  <a:lnTo>
                    <a:pt x="487" y="441"/>
                  </a:lnTo>
                  <a:lnTo>
                    <a:pt x="487" y="441"/>
                  </a:lnTo>
                  <a:lnTo>
                    <a:pt x="489" y="441"/>
                  </a:lnTo>
                  <a:lnTo>
                    <a:pt x="489" y="441"/>
                  </a:lnTo>
                  <a:lnTo>
                    <a:pt x="489" y="439"/>
                  </a:lnTo>
                  <a:lnTo>
                    <a:pt x="489" y="439"/>
                  </a:lnTo>
                  <a:lnTo>
                    <a:pt x="489" y="437"/>
                  </a:lnTo>
                  <a:lnTo>
                    <a:pt x="489" y="437"/>
                  </a:lnTo>
                  <a:lnTo>
                    <a:pt x="489" y="434"/>
                  </a:lnTo>
                  <a:lnTo>
                    <a:pt x="489" y="434"/>
                  </a:lnTo>
                  <a:lnTo>
                    <a:pt x="487" y="430"/>
                  </a:lnTo>
                  <a:lnTo>
                    <a:pt x="487" y="428"/>
                  </a:lnTo>
                  <a:lnTo>
                    <a:pt x="487" y="427"/>
                  </a:lnTo>
                  <a:lnTo>
                    <a:pt x="489" y="427"/>
                  </a:lnTo>
                  <a:lnTo>
                    <a:pt x="491" y="427"/>
                  </a:lnTo>
                  <a:lnTo>
                    <a:pt x="491" y="425"/>
                  </a:lnTo>
                  <a:lnTo>
                    <a:pt x="493" y="423"/>
                  </a:lnTo>
                  <a:lnTo>
                    <a:pt x="493" y="421"/>
                  </a:lnTo>
                  <a:lnTo>
                    <a:pt x="493" y="419"/>
                  </a:lnTo>
                  <a:lnTo>
                    <a:pt x="491" y="419"/>
                  </a:lnTo>
                  <a:lnTo>
                    <a:pt x="491" y="419"/>
                  </a:lnTo>
                  <a:lnTo>
                    <a:pt x="489" y="419"/>
                  </a:lnTo>
                  <a:lnTo>
                    <a:pt x="489" y="419"/>
                  </a:lnTo>
                  <a:lnTo>
                    <a:pt x="489" y="418"/>
                  </a:lnTo>
                  <a:lnTo>
                    <a:pt x="491" y="416"/>
                  </a:lnTo>
                  <a:lnTo>
                    <a:pt x="491" y="414"/>
                  </a:lnTo>
                  <a:lnTo>
                    <a:pt x="491" y="414"/>
                  </a:lnTo>
                  <a:lnTo>
                    <a:pt x="487" y="414"/>
                  </a:lnTo>
                  <a:lnTo>
                    <a:pt x="485" y="414"/>
                  </a:lnTo>
                  <a:lnTo>
                    <a:pt x="487" y="410"/>
                  </a:lnTo>
                  <a:lnTo>
                    <a:pt x="487" y="410"/>
                  </a:lnTo>
                  <a:lnTo>
                    <a:pt x="487" y="409"/>
                  </a:lnTo>
                  <a:lnTo>
                    <a:pt x="487" y="409"/>
                  </a:lnTo>
                  <a:lnTo>
                    <a:pt x="487" y="407"/>
                  </a:lnTo>
                  <a:lnTo>
                    <a:pt x="487" y="407"/>
                  </a:lnTo>
                  <a:lnTo>
                    <a:pt x="487" y="407"/>
                  </a:lnTo>
                  <a:lnTo>
                    <a:pt x="487" y="407"/>
                  </a:lnTo>
                  <a:lnTo>
                    <a:pt x="485" y="407"/>
                  </a:lnTo>
                  <a:lnTo>
                    <a:pt x="485" y="405"/>
                  </a:lnTo>
                  <a:lnTo>
                    <a:pt x="485" y="401"/>
                  </a:lnTo>
                  <a:lnTo>
                    <a:pt x="485" y="401"/>
                  </a:lnTo>
                  <a:lnTo>
                    <a:pt x="482" y="400"/>
                  </a:lnTo>
                  <a:lnTo>
                    <a:pt x="482" y="400"/>
                  </a:lnTo>
                  <a:lnTo>
                    <a:pt x="480" y="398"/>
                  </a:lnTo>
                  <a:lnTo>
                    <a:pt x="480" y="398"/>
                  </a:lnTo>
                  <a:lnTo>
                    <a:pt x="480" y="398"/>
                  </a:lnTo>
                  <a:lnTo>
                    <a:pt x="482" y="396"/>
                  </a:lnTo>
                  <a:lnTo>
                    <a:pt x="482" y="396"/>
                  </a:lnTo>
                  <a:lnTo>
                    <a:pt x="482" y="396"/>
                  </a:lnTo>
                  <a:lnTo>
                    <a:pt x="482" y="396"/>
                  </a:lnTo>
                  <a:lnTo>
                    <a:pt x="482" y="398"/>
                  </a:lnTo>
                  <a:lnTo>
                    <a:pt x="482" y="400"/>
                  </a:lnTo>
                  <a:lnTo>
                    <a:pt x="485" y="400"/>
                  </a:lnTo>
                  <a:lnTo>
                    <a:pt x="485" y="401"/>
                  </a:lnTo>
                  <a:lnTo>
                    <a:pt x="485" y="401"/>
                  </a:lnTo>
                  <a:lnTo>
                    <a:pt x="485" y="403"/>
                  </a:lnTo>
                  <a:lnTo>
                    <a:pt x="485" y="403"/>
                  </a:lnTo>
                  <a:lnTo>
                    <a:pt x="487" y="405"/>
                  </a:lnTo>
                  <a:lnTo>
                    <a:pt x="487" y="405"/>
                  </a:lnTo>
                  <a:lnTo>
                    <a:pt x="487" y="405"/>
                  </a:lnTo>
                  <a:lnTo>
                    <a:pt x="489" y="407"/>
                  </a:lnTo>
                  <a:lnTo>
                    <a:pt x="489" y="409"/>
                  </a:lnTo>
                  <a:lnTo>
                    <a:pt x="489" y="410"/>
                  </a:lnTo>
                  <a:lnTo>
                    <a:pt x="487" y="412"/>
                  </a:lnTo>
                  <a:lnTo>
                    <a:pt x="489" y="414"/>
                  </a:lnTo>
                  <a:lnTo>
                    <a:pt x="489" y="414"/>
                  </a:lnTo>
                  <a:lnTo>
                    <a:pt x="491" y="414"/>
                  </a:lnTo>
                  <a:lnTo>
                    <a:pt x="493" y="414"/>
                  </a:lnTo>
                  <a:lnTo>
                    <a:pt x="493" y="414"/>
                  </a:lnTo>
                  <a:lnTo>
                    <a:pt x="493" y="414"/>
                  </a:lnTo>
                  <a:lnTo>
                    <a:pt x="491" y="418"/>
                  </a:lnTo>
                  <a:lnTo>
                    <a:pt x="491" y="418"/>
                  </a:lnTo>
                  <a:lnTo>
                    <a:pt x="491" y="419"/>
                  </a:lnTo>
                  <a:lnTo>
                    <a:pt x="494" y="419"/>
                  </a:lnTo>
                  <a:lnTo>
                    <a:pt x="494" y="419"/>
                  </a:lnTo>
                  <a:lnTo>
                    <a:pt x="494" y="421"/>
                  </a:lnTo>
                  <a:lnTo>
                    <a:pt x="494" y="423"/>
                  </a:lnTo>
                  <a:lnTo>
                    <a:pt x="493" y="425"/>
                  </a:lnTo>
                  <a:lnTo>
                    <a:pt x="493" y="427"/>
                  </a:lnTo>
                  <a:lnTo>
                    <a:pt x="491" y="428"/>
                  </a:lnTo>
                  <a:lnTo>
                    <a:pt x="491" y="432"/>
                  </a:lnTo>
                  <a:lnTo>
                    <a:pt x="493" y="434"/>
                  </a:lnTo>
                  <a:lnTo>
                    <a:pt x="493" y="434"/>
                  </a:lnTo>
                  <a:lnTo>
                    <a:pt x="493" y="436"/>
                  </a:lnTo>
                  <a:lnTo>
                    <a:pt x="493" y="437"/>
                  </a:lnTo>
                  <a:lnTo>
                    <a:pt x="493" y="437"/>
                  </a:lnTo>
                  <a:lnTo>
                    <a:pt x="494" y="439"/>
                  </a:lnTo>
                  <a:lnTo>
                    <a:pt x="494" y="441"/>
                  </a:lnTo>
                  <a:lnTo>
                    <a:pt x="496" y="441"/>
                  </a:lnTo>
                  <a:lnTo>
                    <a:pt x="496" y="443"/>
                  </a:lnTo>
                  <a:lnTo>
                    <a:pt x="500" y="443"/>
                  </a:lnTo>
                  <a:lnTo>
                    <a:pt x="500" y="443"/>
                  </a:lnTo>
                  <a:lnTo>
                    <a:pt x="502" y="446"/>
                  </a:lnTo>
                  <a:lnTo>
                    <a:pt x="502" y="446"/>
                  </a:lnTo>
                  <a:lnTo>
                    <a:pt x="503" y="445"/>
                  </a:lnTo>
                  <a:lnTo>
                    <a:pt x="503" y="445"/>
                  </a:lnTo>
                  <a:lnTo>
                    <a:pt x="503" y="445"/>
                  </a:lnTo>
                  <a:lnTo>
                    <a:pt x="505" y="445"/>
                  </a:lnTo>
                  <a:lnTo>
                    <a:pt x="505" y="445"/>
                  </a:lnTo>
                  <a:lnTo>
                    <a:pt x="505" y="443"/>
                  </a:lnTo>
                  <a:lnTo>
                    <a:pt x="507" y="443"/>
                  </a:lnTo>
                  <a:lnTo>
                    <a:pt x="507" y="443"/>
                  </a:lnTo>
                  <a:lnTo>
                    <a:pt x="507" y="445"/>
                  </a:lnTo>
                  <a:lnTo>
                    <a:pt x="511" y="446"/>
                  </a:lnTo>
                  <a:lnTo>
                    <a:pt x="514" y="446"/>
                  </a:lnTo>
                  <a:lnTo>
                    <a:pt x="521" y="443"/>
                  </a:lnTo>
                  <a:lnTo>
                    <a:pt x="523" y="443"/>
                  </a:lnTo>
                  <a:lnTo>
                    <a:pt x="523" y="441"/>
                  </a:lnTo>
                  <a:lnTo>
                    <a:pt x="525" y="441"/>
                  </a:lnTo>
                  <a:lnTo>
                    <a:pt x="527" y="441"/>
                  </a:lnTo>
                  <a:lnTo>
                    <a:pt x="525" y="441"/>
                  </a:lnTo>
                  <a:lnTo>
                    <a:pt x="525" y="443"/>
                  </a:lnTo>
                  <a:lnTo>
                    <a:pt x="525" y="443"/>
                  </a:lnTo>
                  <a:lnTo>
                    <a:pt x="523" y="443"/>
                  </a:lnTo>
                  <a:lnTo>
                    <a:pt x="523" y="445"/>
                  </a:lnTo>
                  <a:lnTo>
                    <a:pt x="520" y="445"/>
                  </a:lnTo>
                  <a:lnTo>
                    <a:pt x="520" y="445"/>
                  </a:lnTo>
                  <a:lnTo>
                    <a:pt x="516" y="448"/>
                  </a:lnTo>
                  <a:lnTo>
                    <a:pt x="514" y="450"/>
                  </a:lnTo>
                  <a:lnTo>
                    <a:pt x="516" y="452"/>
                  </a:lnTo>
                  <a:lnTo>
                    <a:pt x="514" y="452"/>
                  </a:lnTo>
                  <a:lnTo>
                    <a:pt x="512" y="454"/>
                  </a:lnTo>
                  <a:lnTo>
                    <a:pt x="511" y="454"/>
                  </a:lnTo>
                  <a:lnTo>
                    <a:pt x="509" y="454"/>
                  </a:lnTo>
                  <a:lnTo>
                    <a:pt x="505" y="452"/>
                  </a:lnTo>
                  <a:lnTo>
                    <a:pt x="500" y="450"/>
                  </a:lnTo>
                  <a:lnTo>
                    <a:pt x="498" y="450"/>
                  </a:lnTo>
                  <a:lnTo>
                    <a:pt x="496" y="450"/>
                  </a:lnTo>
                  <a:lnTo>
                    <a:pt x="491" y="450"/>
                  </a:lnTo>
                  <a:lnTo>
                    <a:pt x="487" y="450"/>
                  </a:lnTo>
                  <a:lnTo>
                    <a:pt x="487" y="450"/>
                  </a:lnTo>
                  <a:lnTo>
                    <a:pt x="487" y="450"/>
                  </a:lnTo>
                  <a:lnTo>
                    <a:pt x="483" y="448"/>
                  </a:lnTo>
                  <a:lnTo>
                    <a:pt x="482" y="446"/>
                  </a:lnTo>
                  <a:lnTo>
                    <a:pt x="473" y="448"/>
                  </a:lnTo>
                  <a:lnTo>
                    <a:pt x="473" y="448"/>
                  </a:lnTo>
                  <a:lnTo>
                    <a:pt x="471" y="446"/>
                  </a:lnTo>
                  <a:lnTo>
                    <a:pt x="469" y="445"/>
                  </a:lnTo>
                  <a:lnTo>
                    <a:pt x="471" y="446"/>
                  </a:lnTo>
                  <a:lnTo>
                    <a:pt x="476" y="452"/>
                  </a:lnTo>
                  <a:lnTo>
                    <a:pt x="476" y="452"/>
                  </a:lnTo>
                  <a:lnTo>
                    <a:pt x="478" y="454"/>
                  </a:lnTo>
                  <a:lnTo>
                    <a:pt x="478" y="456"/>
                  </a:lnTo>
                  <a:lnTo>
                    <a:pt x="478" y="454"/>
                  </a:lnTo>
                  <a:lnTo>
                    <a:pt x="478" y="454"/>
                  </a:lnTo>
                  <a:lnTo>
                    <a:pt x="478" y="452"/>
                  </a:lnTo>
                  <a:lnTo>
                    <a:pt x="478" y="452"/>
                  </a:lnTo>
                  <a:lnTo>
                    <a:pt x="480" y="452"/>
                  </a:lnTo>
                  <a:lnTo>
                    <a:pt x="480" y="452"/>
                  </a:lnTo>
                  <a:lnTo>
                    <a:pt x="482" y="452"/>
                  </a:lnTo>
                  <a:lnTo>
                    <a:pt x="483" y="452"/>
                  </a:lnTo>
                  <a:lnTo>
                    <a:pt x="489" y="454"/>
                  </a:lnTo>
                  <a:lnTo>
                    <a:pt x="493" y="456"/>
                  </a:lnTo>
                  <a:lnTo>
                    <a:pt x="494" y="454"/>
                  </a:lnTo>
                  <a:lnTo>
                    <a:pt x="494" y="456"/>
                  </a:lnTo>
                  <a:lnTo>
                    <a:pt x="496" y="457"/>
                  </a:lnTo>
                  <a:lnTo>
                    <a:pt x="498" y="459"/>
                  </a:lnTo>
                  <a:lnTo>
                    <a:pt x="496" y="459"/>
                  </a:lnTo>
                  <a:lnTo>
                    <a:pt x="496" y="459"/>
                  </a:lnTo>
                  <a:lnTo>
                    <a:pt x="496" y="459"/>
                  </a:lnTo>
                  <a:lnTo>
                    <a:pt x="493" y="461"/>
                  </a:lnTo>
                  <a:lnTo>
                    <a:pt x="493" y="463"/>
                  </a:lnTo>
                  <a:lnTo>
                    <a:pt x="489" y="463"/>
                  </a:lnTo>
                  <a:lnTo>
                    <a:pt x="485" y="463"/>
                  </a:lnTo>
                  <a:lnTo>
                    <a:pt x="485" y="463"/>
                  </a:lnTo>
                  <a:lnTo>
                    <a:pt x="483" y="463"/>
                  </a:lnTo>
                  <a:lnTo>
                    <a:pt x="483" y="463"/>
                  </a:lnTo>
                  <a:lnTo>
                    <a:pt x="482" y="465"/>
                  </a:lnTo>
                  <a:lnTo>
                    <a:pt x="483" y="465"/>
                  </a:lnTo>
                  <a:lnTo>
                    <a:pt x="483" y="466"/>
                  </a:lnTo>
                  <a:lnTo>
                    <a:pt x="483" y="466"/>
                  </a:lnTo>
                  <a:lnTo>
                    <a:pt x="485" y="466"/>
                  </a:lnTo>
                  <a:lnTo>
                    <a:pt x="489" y="466"/>
                  </a:lnTo>
                  <a:lnTo>
                    <a:pt x="489" y="466"/>
                  </a:lnTo>
                  <a:lnTo>
                    <a:pt x="489" y="466"/>
                  </a:lnTo>
                  <a:lnTo>
                    <a:pt x="489" y="465"/>
                  </a:lnTo>
                  <a:lnTo>
                    <a:pt x="489" y="465"/>
                  </a:lnTo>
                  <a:lnTo>
                    <a:pt x="493" y="468"/>
                  </a:lnTo>
                  <a:lnTo>
                    <a:pt x="494" y="468"/>
                  </a:lnTo>
                  <a:lnTo>
                    <a:pt x="496" y="468"/>
                  </a:lnTo>
                  <a:lnTo>
                    <a:pt x="498" y="470"/>
                  </a:lnTo>
                  <a:lnTo>
                    <a:pt x="500" y="472"/>
                  </a:lnTo>
                  <a:lnTo>
                    <a:pt x="500" y="472"/>
                  </a:lnTo>
                  <a:lnTo>
                    <a:pt x="502" y="472"/>
                  </a:lnTo>
                  <a:lnTo>
                    <a:pt x="503" y="474"/>
                  </a:lnTo>
                  <a:lnTo>
                    <a:pt x="505" y="474"/>
                  </a:lnTo>
                  <a:lnTo>
                    <a:pt x="507" y="474"/>
                  </a:lnTo>
                  <a:lnTo>
                    <a:pt x="507" y="472"/>
                  </a:lnTo>
                  <a:lnTo>
                    <a:pt x="507" y="474"/>
                  </a:lnTo>
                  <a:lnTo>
                    <a:pt x="507" y="474"/>
                  </a:lnTo>
                  <a:lnTo>
                    <a:pt x="507" y="474"/>
                  </a:lnTo>
                  <a:lnTo>
                    <a:pt x="507" y="475"/>
                  </a:lnTo>
                  <a:lnTo>
                    <a:pt x="507" y="475"/>
                  </a:lnTo>
                  <a:lnTo>
                    <a:pt x="507" y="477"/>
                  </a:lnTo>
                  <a:lnTo>
                    <a:pt x="507" y="477"/>
                  </a:lnTo>
                  <a:lnTo>
                    <a:pt x="507" y="477"/>
                  </a:lnTo>
                  <a:lnTo>
                    <a:pt x="507" y="477"/>
                  </a:lnTo>
                  <a:lnTo>
                    <a:pt x="507" y="477"/>
                  </a:lnTo>
                  <a:lnTo>
                    <a:pt x="509" y="477"/>
                  </a:lnTo>
                  <a:lnTo>
                    <a:pt x="509" y="479"/>
                  </a:lnTo>
                  <a:lnTo>
                    <a:pt x="520" y="481"/>
                  </a:lnTo>
                  <a:lnTo>
                    <a:pt x="521" y="481"/>
                  </a:lnTo>
                  <a:lnTo>
                    <a:pt x="521" y="481"/>
                  </a:lnTo>
                  <a:lnTo>
                    <a:pt x="523" y="481"/>
                  </a:lnTo>
                  <a:lnTo>
                    <a:pt x="523" y="479"/>
                  </a:lnTo>
                  <a:lnTo>
                    <a:pt x="523" y="479"/>
                  </a:lnTo>
                  <a:lnTo>
                    <a:pt x="530" y="479"/>
                  </a:lnTo>
                  <a:lnTo>
                    <a:pt x="532" y="477"/>
                  </a:lnTo>
                  <a:lnTo>
                    <a:pt x="532" y="477"/>
                  </a:lnTo>
                  <a:lnTo>
                    <a:pt x="534" y="477"/>
                  </a:lnTo>
                  <a:lnTo>
                    <a:pt x="536" y="479"/>
                  </a:lnTo>
                  <a:lnTo>
                    <a:pt x="538" y="479"/>
                  </a:lnTo>
                  <a:lnTo>
                    <a:pt x="538" y="479"/>
                  </a:lnTo>
                  <a:lnTo>
                    <a:pt x="538" y="479"/>
                  </a:lnTo>
                  <a:lnTo>
                    <a:pt x="539" y="479"/>
                  </a:lnTo>
                  <a:lnTo>
                    <a:pt x="539" y="479"/>
                  </a:lnTo>
                  <a:lnTo>
                    <a:pt x="539" y="479"/>
                  </a:lnTo>
                  <a:lnTo>
                    <a:pt x="545" y="477"/>
                  </a:lnTo>
                  <a:lnTo>
                    <a:pt x="547" y="477"/>
                  </a:lnTo>
                  <a:lnTo>
                    <a:pt x="545" y="475"/>
                  </a:lnTo>
                  <a:lnTo>
                    <a:pt x="548" y="477"/>
                  </a:lnTo>
                  <a:lnTo>
                    <a:pt x="548" y="477"/>
                  </a:lnTo>
                  <a:lnTo>
                    <a:pt x="550" y="477"/>
                  </a:lnTo>
                  <a:lnTo>
                    <a:pt x="550" y="477"/>
                  </a:lnTo>
                  <a:lnTo>
                    <a:pt x="550" y="477"/>
                  </a:lnTo>
                  <a:lnTo>
                    <a:pt x="552" y="477"/>
                  </a:lnTo>
                  <a:lnTo>
                    <a:pt x="552" y="475"/>
                  </a:lnTo>
                  <a:lnTo>
                    <a:pt x="554" y="474"/>
                  </a:lnTo>
                  <a:lnTo>
                    <a:pt x="554" y="472"/>
                  </a:lnTo>
                  <a:lnTo>
                    <a:pt x="556" y="472"/>
                  </a:lnTo>
                  <a:lnTo>
                    <a:pt x="556" y="475"/>
                  </a:lnTo>
                  <a:lnTo>
                    <a:pt x="556" y="477"/>
                  </a:lnTo>
                  <a:lnTo>
                    <a:pt x="556" y="477"/>
                  </a:lnTo>
                  <a:lnTo>
                    <a:pt x="559" y="477"/>
                  </a:lnTo>
                  <a:lnTo>
                    <a:pt x="559" y="477"/>
                  </a:lnTo>
                  <a:lnTo>
                    <a:pt x="559" y="479"/>
                  </a:lnTo>
                  <a:lnTo>
                    <a:pt x="559" y="479"/>
                  </a:lnTo>
                  <a:lnTo>
                    <a:pt x="559" y="481"/>
                  </a:lnTo>
                  <a:lnTo>
                    <a:pt x="559" y="481"/>
                  </a:lnTo>
                  <a:lnTo>
                    <a:pt x="559" y="481"/>
                  </a:lnTo>
                  <a:lnTo>
                    <a:pt x="559" y="481"/>
                  </a:lnTo>
                  <a:lnTo>
                    <a:pt x="559" y="481"/>
                  </a:lnTo>
                  <a:lnTo>
                    <a:pt x="561" y="479"/>
                  </a:lnTo>
                  <a:lnTo>
                    <a:pt x="563" y="479"/>
                  </a:lnTo>
                  <a:lnTo>
                    <a:pt x="563" y="481"/>
                  </a:lnTo>
                  <a:lnTo>
                    <a:pt x="565" y="483"/>
                  </a:lnTo>
                  <a:lnTo>
                    <a:pt x="565" y="483"/>
                  </a:lnTo>
                  <a:lnTo>
                    <a:pt x="568" y="483"/>
                  </a:lnTo>
                  <a:lnTo>
                    <a:pt x="570" y="484"/>
                  </a:lnTo>
                  <a:lnTo>
                    <a:pt x="570" y="484"/>
                  </a:lnTo>
                  <a:lnTo>
                    <a:pt x="568" y="483"/>
                  </a:lnTo>
                  <a:lnTo>
                    <a:pt x="570" y="481"/>
                  </a:lnTo>
                  <a:lnTo>
                    <a:pt x="570" y="481"/>
                  </a:lnTo>
                  <a:lnTo>
                    <a:pt x="572" y="481"/>
                  </a:lnTo>
                  <a:lnTo>
                    <a:pt x="572" y="481"/>
                  </a:lnTo>
                  <a:lnTo>
                    <a:pt x="570" y="479"/>
                  </a:lnTo>
                  <a:lnTo>
                    <a:pt x="570" y="479"/>
                  </a:lnTo>
                  <a:lnTo>
                    <a:pt x="572" y="477"/>
                  </a:lnTo>
                  <a:lnTo>
                    <a:pt x="572" y="477"/>
                  </a:lnTo>
                  <a:lnTo>
                    <a:pt x="574" y="475"/>
                  </a:lnTo>
                  <a:lnTo>
                    <a:pt x="576" y="477"/>
                  </a:lnTo>
                  <a:lnTo>
                    <a:pt x="576" y="479"/>
                  </a:lnTo>
                  <a:lnTo>
                    <a:pt x="577" y="481"/>
                  </a:lnTo>
                  <a:lnTo>
                    <a:pt x="576" y="481"/>
                  </a:lnTo>
                  <a:lnTo>
                    <a:pt x="576" y="483"/>
                  </a:lnTo>
                  <a:lnTo>
                    <a:pt x="576" y="483"/>
                  </a:lnTo>
                  <a:lnTo>
                    <a:pt x="576" y="486"/>
                  </a:lnTo>
                  <a:lnTo>
                    <a:pt x="576" y="486"/>
                  </a:lnTo>
                  <a:lnTo>
                    <a:pt x="576" y="486"/>
                  </a:lnTo>
                  <a:lnTo>
                    <a:pt x="576" y="488"/>
                  </a:lnTo>
                  <a:lnTo>
                    <a:pt x="576" y="488"/>
                  </a:lnTo>
                  <a:lnTo>
                    <a:pt x="576" y="488"/>
                  </a:lnTo>
                  <a:lnTo>
                    <a:pt x="577" y="488"/>
                  </a:lnTo>
                  <a:lnTo>
                    <a:pt x="576" y="490"/>
                  </a:lnTo>
                  <a:lnTo>
                    <a:pt x="576" y="490"/>
                  </a:lnTo>
                  <a:lnTo>
                    <a:pt x="576" y="492"/>
                  </a:lnTo>
                  <a:lnTo>
                    <a:pt x="576" y="492"/>
                  </a:lnTo>
                  <a:lnTo>
                    <a:pt x="577" y="490"/>
                  </a:lnTo>
                  <a:lnTo>
                    <a:pt x="577" y="490"/>
                  </a:lnTo>
                  <a:lnTo>
                    <a:pt x="579" y="490"/>
                  </a:lnTo>
                  <a:lnTo>
                    <a:pt x="581" y="492"/>
                  </a:lnTo>
                  <a:lnTo>
                    <a:pt x="583" y="492"/>
                  </a:lnTo>
                  <a:lnTo>
                    <a:pt x="583" y="492"/>
                  </a:lnTo>
                  <a:lnTo>
                    <a:pt x="583" y="493"/>
                  </a:lnTo>
                  <a:lnTo>
                    <a:pt x="581" y="493"/>
                  </a:lnTo>
                  <a:lnTo>
                    <a:pt x="579" y="493"/>
                  </a:lnTo>
                  <a:lnTo>
                    <a:pt x="579" y="493"/>
                  </a:lnTo>
                  <a:lnTo>
                    <a:pt x="579" y="495"/>
                  </a:lnTo>
                  <a:lnTo>
                    <a:pt x="579" y="497"/>
                  </a:lnTo>
                  <a:lnTo>
                    <a:pt x="579" y="497"/>
                  </a:lnTo>
                  <a:lnTo>
                    <a:pt x="577" y="497"/>
                  </a:lnTo>
                  <a:lnTo>
                    <a:pt x="577" y="497"/>
                  </a:lnTo>
                  <a:lnTo>
                    <a:pt x="577" y="497"/>
                  </a:lnTo>
                  <a:lnTo>
                    <a:pt x="577" y="497"/>
                  </a:lnTo>
                  <a:lnTo>
                    <a:pt x="576" y="495"/>
                  </a:lnTo>
                  <a:lnTo>
                    <a:pt x="576" y="495"/>
                  </a:lnTo>
                  <a:lnTo>
                    <a:pt x="576" y="495"/>
                  </a:lnTo>
                  <a:lnTo>
                    <a:pt x="576" y="495"/>
                  </a:lnTo>
                  <a:lnTo>
                    <a:pt x="574" y="495"/>
                  </a:lnTo>
                  <a:lnTo>
                    <a:pt x="574" y="497"/>
                  </a:lnTo>
                  <a:lnTo>
                    <a:pt x="572" y="499"/>
                  </a:lnTo>
                  <a:lnTo>
                    <a:pt x="570" y="499"/>
                  </a:lnTo>
                  <a:lnTo>
                    <a:pt x="570" y="499"/>
                  </a:lnTo>
                  <a:lnTo>
                    <a:pt x="570" y="499"/>
                  </a:lnTo>
                  <a:lnTo>
                    <a:pt x="568" y="497"/>
                  </a:lnTo>
                  <a:lnTo>
                    <a:pt x="568" y="497"/>
                  </a:lnTo>
                  <a:lnTo>
                    <a:pt x="568" y="497"/>
                  </a:lnTo>
                  <a:lnTo>
                    <a:pt x="565" y="499"/>
                  </a:lnTo>
                  <a:lnTo>
                    <a:pt x="565" y="499"/>
                  </a:lnTo>
                  <a:lnTo>
                    <a:pt x="563" y="501"/>
                  </a:lnTo>
                  <a:lnTo>
                    <a:pt x="563" y="502"/>
                  </a:lnTo>
                  <a:lnTo>
                    <a:pt x="561" y="502"/>
                  </a:lnTo>
                  <a:lnTo>
                    <a:pt x="558" y="504"/>
                  </a:lnTo>
                  <a:lnTo>
                    <a:pt x="556" y="504"/>
                  </a:lnTo>
                  <a:lnTo>
                    <a:pt x="554" y="504"/>
                  </a:lnTo>
                  <a:lnTo>
                    <a:pt x="554" y="502"/>
                  </a:lnTo>
                  <a:lnTo>
                    <a:pt x="552" y="502"/>
                  </a:lnTo>
                  <a:lnTo>
                    <a:pt x="552" y="502"/>
                  </a:lnTo>
                  <a:lnTo>
                    <a:pt x="552" y="504"/>
                  </a:lnTo>
                  <a:lnTo>
                    <a:pt x="552" y="504"/>
                  </a:lnTo>
                  <a:lnTo>
                    <a:pt x="552" y="504"/>
                  </a:lnTo>
                  <a:lnTo>
                    <a:pt x="554" y="504"/>
                  </a:lnTo>
                  <a:lnTo>
                    <a:pt x="552" y="506"/>
                  </a:lnTo>
                  <a:lnTo>
                    <a:pt x="552" y="506"/>
                  </a:lnTo>
                  <a:lnTo>
                    <a:pt x="541" y="511"/>
                  </a:lnTo>
                  <a:lnTo>
                    <a:pt x="538" y="513"/>
                  </a:lnTo>
                  <a:lnTo>
                    <a:pt x="536" y="515"/>
                  </a:lnTo>
                  <a:lnTo>
                    <a:pt x="536" y="515"/>
                  </a:lnTo>
                  <a:lnTo>
                    <a:pt x="536" y="517"/>
                  </a:lnTo>
                  <a:lnTo>
                    <a:pt x="536" y="517"/>
                  </a:lnTo>
                  <a:lnTo>
                    <a:pt x="536" y="517"/>
                  </a:lnTo>
                  <a:lnTo>
                    <a:pt x="536" y="519"/>
                  </a:lnTo>
                  <a:lnTo>
                    <a:pt x="536" y="519"/>
                  </a:lnTo>
                  <a:lnTo>
                    <a:pt x="534" y="519"/>
                  </a:lnTo>
                  <a:lnTo>
                    <a:pt x="534" y="519"/>
                  </a:lnTo>
                  <a:lnTo>
                    <a:pt x="534" y="519"/>
                  </a:lnTo>
                  <a:lnTo>
                    <a:pt x="532" y="519"/>
                  </a:lnTo>
                  <a:lnTo>
                    <a:pt x="532" y="519"/>
                  </a:lnTo>
                  <a:lnTo>
                    <a:pt x="532" y="519"/>
                  </a:lnTo>
                  <a:lnTo>
                    <a:pt x="532" y="519"/>
                  </a:lnTo>
                  <a:lnTo>
                    <a:pt x="530" y="521"/>
                  </a:lnTo>
                  <a:lnTo>
                    <a:pt x="530" y="521"/>
                  </a:lnTo>
                  <a:lnTo>
                    <a:pt x="529" y="521"/>
                  </a:lnTo>
                  <a:lnTo>
                    <a:pt x="529" y="521"/>
                  </a:lnTo>
                  <a:lnTo>
                    <a:pt x="527" y="521"/>
                  </a:lnTo>
                  <a:lnTo>
                    <a:pt x="527" y="521"/>
                  </a:lnTo>
                  <a:lnTo>
                    <a:pt x="520" y="526"/>
                  </a:lnTo>
                  <a:lnTo>
                    <a:pt x="520" y="528"/>
                  </a:lnTo>
                  <a:lnTo>
                    <a:pt x="518" y="530"/>
                  </a:lnTo>
                  <a:lnTo>
                    <a:pt x="518" y="530"/>
                  </a:lnTo>
                  <a:lnTo>
                    <a:pt x="520" y="535"/>
                  </a:lnTo>
                  <a:lnTo>
                    <a:pt x="521" y="535"/>
                  </a:lnTo>
                  <a:lnTo>
                    <a:pt x="523" y="535"/>
                  </a:lnTo>
                  <a:lnTo>
                    <a:pt x="523" y="535"/>
                  </a:lnTo>
                  <a:lnTo>
                    <a:pt x="527" y="535"/>
                  </a:lnTo>
                  <a:lnTo>
                    <a:pt x="529" y="535"/>
                  </a:lnTo>
                  <a:lnTo>
                    <a:pt x="530" y="533"/>
                  </a:lnTo>
                  <a:lnTo>
                    <a:pt x="530" y="533"/>
                  </a:lnTo>
                  <a:lnTo>
                    <a:pt x="532" y="533"/>
                  </a:lnTo>
                  <a:lnTo>
                    <a:pt x="539" y="533"/>
                  </a:lnTo>
                  <a:lnTo>
                    <a:pt x="541" y="535"/>
                  </a:lnTo>
                  <a:lnTo>
                    <a:pt x="543" y="535"/>
                  </a:lnTo>
                  <a:lnTo>
                    <a:pt x="547" y="539"/>
                  </a:lnTo>
                  <a:lnTo>
                    <a:pt x="547" y="539"/>
                  </a:lnTo>
                  <a:lnTo>
                    <a:pt x="548" y="539"/>
                  </a:lnTo>
                  <a:lnTo>
                    <a:pt x="548" y="539"/>
                  </a:lnTo>
                  <a:lnTo>
                    <a:pt x="548" y="540"/>
                  </a:lnTo>
                  <a:lnTo>
                    <a:pt x="548" y="540"/>
                  </a:lnTo>
                  <a:lnTo>
                    <a:pt x="550" y="542"/>
                  </a:lnTo>
                  <a:lnTo>
                    <a:pt x="552" y="544"/>
                  </a:lnTo>
                  <a:lnTo>
                    <a:pt x="552" y="544"/>
                  </a:lnTo>
                  <a:lnTo>
                    <a:pt x="556" y="546"/>
                  </a:lnTo>
                  <a:lnTo>
                    <a:pt x="556" y="546"/>
                  </a:lnTo>
                  <a:lnTo>
                    <a:pt x="558" y="546"/>
                  </a:lnTo>
                  <a:lnTo>
                    <a:pt x="558" y="548"/>
                  </a:lnTo>
                  <a:lnTo>
                    <a:pt x="558" y="548"/>
                  </a:lnTo>
                  <a:lnTo>
                    <a:pt x="559" y="546"/>
                  </a:lnTo>
                  <a:lnTo>
                    <a:pt x="561" y="546"/>
                  </a:lnTo>
                  <a:lnTo>
                    <a:pt x="565" y="546"/>
                  </a:lnTo>
                  <a:lnTo>
                    <a:pt x="565" y="546"/>
                  </a:lnTo>
                  <a:lnTo>
                    <a:pt x="568" y="548"/>
                  </a:lnTo>
                  <a:lnTo>
                    <a:pt x="572" y="549"/>
                  </a:lnTo>
                  <a:lnTo>
                    <a:pt x="572" y="551"/>
                  </a:lnTo>
                  <a:lnTo>
                    <a:pt x="574" y="555"/>
                  </a:lnTo>
                  <a:lnTo>
                    <a:pt x="574" y="557"/>
                  </a:lnTo>
                  <a:lnTo>
                    <a:pt x="574" y="557"/>
                  </a:lnTo>
                  <a:lnTo>
                    <a:pt x="574" y="558"/>
                  </a:lnTo>
                  <a:lnTo>
                    <a:pt x="574" y="558"/>
                  </a:lnTo>
                  <a:lnTo>
                    <a:pt x="574" y="560"/>
                  </a:lnTo>
                  <a:lnTo>
                    <a:pt x="576" y="564"/>
                  </a:lnTo>
                  <a:lnTo>
                    <a:pt x="576" y="564"/>
                  </a:lnTo>
                  <a:lnTo>
                    <a:pt x="576" y="566"/>
                  </a:lnTo>
                  <a:lnTo>
                    <a:pt x="574" y="567"/>
                  </a:lnTo>
                  <a:lnTo>
                    <a:pt x="574" y="567"/>
                  </a:lnTo>
                  <a:lnTo>
                    <a:pt x="572" y="569"/>
                  </a:lnTo>
                  <a:lnTo>
                    <a:pt x="572" y="569"/>
                  </a:lnTo>
                  <a:lnTo>
                    <a:pt x="570" y="571"/>
                  </a:lnTo>
                  <a:lnTo>
                    <a:pt x="570" y="573"/>
                  </a:lnTo>
                  <a:lnTo>
                    <a:pt x="570" y="573"/>
                  </a:lnTo>
                  <a:lnTo>
                    <a:pt x="570" y="573"/>
                  </a:lnTo>
                  <a:lnTo>
                    <a:pt x="570" y="573"/>
                  </a:lnTo>
                  <a:lnTo>
                    <a:pt x="570" y="575"/>
                  </a:lnTo>
                  <a:lnTo>
                    <a:pt x="570" y="575"/>
                  </a:lnTo>
                  <a:lnTo>
                    <a:pt x="570" y="577"/>
                  </a:lnTo>
                  <a:lnTo>
                    <a:pt x="572" y="578"/>
                  </a:lnTo>
                  <a:lnTo>
                    <a:pt x="572" y="580"/>
                  </a:lnTo>
                  <a:lnTo>
                    <a:pt x="572" y="580"/>
                  </a:lnTo>
                  <a:lnTo>
                    <a:pt x="570" y="582"/>
                  </a:lnTo>
                  <a:lnTo>
                    <a:pt x="570" y="582"/>
                  </a:lnTo>
                  <a:lnTo>
                    <a:pt x="570" y="584"/>
                  </a:lnTo>
                  <a:lnTo>
                    <a:pt x="570" y="584"/>
                  </a:lnTo>
                  <a:lnTo>
                    <a:pt x="570" y="584"/>
                  </a:lnTo>
                  <a:lnTo>
                    <a:pt x="572" y="586"/>
                  </a:lnTo>
                  <a:lnTo>
                    <a:pt x="572" y="586"/>
                  </a:lnTo>
                  <a:lnTo>
                    <a:pt x="572" y="586"/>
                  </a:lnTo>
                  <a:lnTo>
                    <a:pt x="568" y="586"/>
                  </a:lnTo>
                  <a:lnTo>
                    <a:pt x="568" y="586"/>
                  </a:lnTo>
                  <a:lnTo>
                    <a:pt x="568" y="586"/>
                  </a:lnTo>
                  <a:lnTo>
                    <a:pt x="568" y="586"/>
                  </a:lnTo>
                  <a:lnTo>
                    <a:pt x="567" y="586"/>
                  </a:lnTo>
                  <a:lnTo>
                    <a:pt x="567" y="586"/>
                  </a:lnTo>
                  <a:lnTo>
                    <a:pt x="565" y="587"/>
                  </a:lnTo>
                  <a:lnTo>
                    <a:pt x="565" y="587"/>
                  </a:lnTo>
                  <a:lnTo>
                    <a:pt x="563" y="587"/>
                  </a:lnTo>
                  <a:lnTo>
                    <a:pt x="563" y="587"/>
                  </a:lnTo>
                  <a:lnTo>
                    <a:pt x="563" y="587"/>
                  </a:lnTo>
                  <a:lnTo>
                    <a:pt x="563" y="587"/>
                  </a:lnTo>
                  <a:lnTo>
                    <a:pt x="563" y="589"/>
                  </a:lnTo>
                  <a:lnTo>
                    <a:pt x="568" y="593"/>
                  </a:lnTo>
                  <a:lnTo>
                    <a:pt x="568" y="593"/>
                  </a:lnTo>
                  <a:lnTo>
                    <a:pt x="570" y="595"/>
                  </a:lnTo>
                  <a:lnTo>
                    <a:pt x="572" y="595"/>
                  </a:lnTo>
                  <a:lnTo>
                    <a:pt x="572" y="595"/>
                  </a:lnTo>
                  <a:lnTo>
                    <a:pt x="574" y="593"/>
                  </a:lnTo>
                  <a:lnTo>
                    <a:pt x="574" y="595"/>
                  </a:lnTo>
                  <a:lnTo>
                    <a:pt x="576" y="596"/>
                  </a:lnTo>
                  <a:lnTo>
                    <a:pt x="576" y="596"/>
                  </a:lnTo>
                  <a:lnTo>
                    <a:pt x="576" y="598"/>
                  </a:lnTo>
                  <a:lnTo>
                    <a:pt x="576" y="598"/>
                  </a:lnTo>
                  <a:lnTo>
                    <a:pt x="581" y="600"/>
                  </a:lnTo>
                  <a:lnTo>
                    <a:pt x="581" y="600"/>
                  </a:lnTo>
                  <a:lnTo>
                    <a:pt x="585" y="600"/>
                  </a:lnTo>
                  <a:lnTo>
                    <a:pt x="585" y="600"/>
                  </a:lnTo>
                  <a:lnTo>
                    <a:pt x="586" y="600"/>
                  </a:lnTo>
                  <a:lnTo>
                    <a:pt x="586" y="600"/>
                  </a:lnTo>
                  <a:lnTo>
                    <a:pt x="590" y="602"/>
                  </a:lnTo>
                  <a:lnTo>
                    <a:pt x="592" y="602"/>
                  </a:lnTo>
                  <a:lnTo>
                    <a:pt x="592" y="602"/>
                  </a:lnTo>
                  <a:lnTo>
                    <a:pt x="597" y="598"/>
                  </a:lnTo>
                  <a:lnTo>
                    <a:pt x="599" y="598"/>
                  </a:lnTo>
                  <a:lnTo>
                    <a:pt x="599" y="598"/>
                  </a:lnTo>
                  <a:lnTo>
                    <a:pt x="601" y="598"/>
                  </a:lnTo>
                  <a:lnTo>
                    <a:pt x="601" y="596"/>
                  </a:lnTo>
                  <a:lnTo>
                    <a:pt x="603" y="596"/>
                  </a:lnTo>
                  <a:lnTo>
                    <a:pt x="603" y="595"/>
                  </a:lnTo>
                  <a:lnTo>
                    <a:pt x="603" y="595"/>
                  </a:lnTo>
                  <a:lnTo>
                    <a:pt x="606" y="593"/>
                  </a:lnTo>
                  <a:lnTo>
                    <a:pt x="606" y="593"/>
                  </a:lnTo>
                  <a:lnTo>
                    <a:pt x="608" y="591"/>
                  </a:lnTo>
                  <a:lnTo>
                    <a:pt x="608" y="591"/>
                  </a:lnTo>
                  <a:lnTo>
                    <a:pt x="608" y="591"/>
                  </a:lnTo>
                  <a:lnTo>
                    <a:pt x="608" y="591"/>
                  </a:lnTo>
                  <a:lnTo>
                    <a:pt x="608" y="591"/>
                  </a:lnTo>
                  <a:lnTo>
                    <a:pt x="608" y="591"/>
                  </a:lnTo>
                  <a:lnTo>
                    <a:pt x="608" y="591"/>
                  </a:lnTo>
                  <a:lnTo>
                    <a:pt x="610" y="591"/>
                  </a:lnTo>
                  <a:lnTo>
                    <a:pt x="610" y="591"/>
                  </a:lnTo>
                  <a:lnTo>
                    <a:pt x="612" y="591"/>
                  </a:lnTo>
                  <a:lnTo>
                    <a:pt x="612" y="589"/>
                  </a:lnTo>
                  <a:lnTo>
                    <a:pt x="614" y="584"/>
                  </a:lnTo>
                  <a:lnTo>
                    <a:pt x="615" y="582"/>
                  </a:lnTo>
                  <a:lnTo>
                    <a:pt x="615" y="580"/>
                  </a:lnTo>
                  <a:lnTo>
                    <a:pt x="615" y="580"/>
                  </a:lnTo>
                  <a:lnTo>
                    <a:pt x="617" y="577"/>
                  </a:lnTo>
                  <a:lnTo>
                    <a:pt x="617" y="577"/>
                  </a:lnTo>
                  <a:lnTo>
                    <a:pt x="617" y="577"/>
                  </a:lnTo>
                  <a:lnTo>
                    <a:pt x="617" y="578"/>
                  </a:lnTo>
                  <a:lnTo>
                    <a:pt x="617" y="578"/>
                  </a:lnTo>
                  <a:lnTo>
                    <a:pt x="619" y="577"/>
                  </a:lnTo>
                  <a:lnTo>
                    <a:pt x="621" y="577"/>
                  </a:lnTo>
                  <a:lnTo>
                    <a:pt x="624" y="575"/>
                  </a:lnTo>
                  <a:lnTo>
                    <a:pt x="626" y="575"/>
                  </a:lnTo>
                  <a:lnTo>
                    <a:pt x="630" y="571"/>
                  </a:lnTo>
                  <a:lnTo>
                    <a:pt x="632" y="571"/>
                  </a:lnTo>
                  <a:lnTo>
                    <a:pt x="635" y="571"/>
                  </a:lnTo>
                  <a:lnTo>
                    <a:pt x="637" y="571"/>
                  </a:lnTo>
                  <a:lnTo>
                    <a:pt x="637" y="571"/>
                  </a:lnTo>
                  <a:lnTo>
                    <a:pt x="639" y="571"/>
                  </a:lnTo>
                  <a:lnTo>
                    <a:pt x="639" y="571"/>
                  </a:lnTo>
                  <a:lnTo>
                    <a:pt x="641" y="571"/>
                  </a:lnTo>
                  <a:lnTo>
                    <a:pt x="641" y="571"/>
                  </a:lnTo>
                  <a:lnTo>
                    <a:pt x="641" y="569"/>
                  </a:lnTo>
                  <a:lnTo>
                    <a:pt x="641" y="569"/>
                  </a:lnTo>
                  <a:lnTo>
                    <a:pt x="642" y="569"/>
                  </a:lnTo>
                  <a:lnTo>
                    <a:pt x="644" y="569"/>
                  </a:lnTo>
                  <a:lnTo>
                    <a:pt x="644" y="569"/>
                  </a:lnTo>
                  <a:lnTo>
                    <a:pt x="646" y="571"/>
                  </a:lnTo>
                  <a:lnTo>
                    <a:pt x="646" y="571"/>
                  </a:lnTo>
                  <a:lnTo>
                    <a:pt x="646" y="573"/>
                  </a:lnTo>
                  <a:lnTo>
                    <a:pt x="648" y="573"/>
                  </a:lnTo>
                  <a:lnTo>
                    <a:pt x="650" y="571"/>
                  </a:lnTo>
                  <a:lnTo>
                    <a:pt x="651" y="567"/>
                  </a:lnTo>
                  <a:lnTo>
                    <a:pt x="651" y="566"/>
                  </a:lnTo>
                  <a:lnTo>
                    <a:pt x="653" y="566"/>
                  </a:lnTo>
                  <a:lnTo>
                    <a:pt x="655" y="564"/>
                  </a:lnTo>
                  <a:lnTo>
                    <a:pt x="657" y="564"/>
                  </a:lnTo>
                  <a:lnTo>
                    <a:pt x="657" y="562"/>
                  </a:lnTo>
                  <a:lnTo>
                    <a:pt x="659" y="560"/>
                  </a:lnTo>
                  <a:lnTo>
                    <a:pt x="659" y="562"/>
                  </a:lnTo>
                  <a:lnTo>
                    <a:pt x="659" y="560"/>
                  </a:lnTo>
                  <a:lnTo>
                    <a:pt x="660" y="560"/>
                  </a:lnTo>
                  <a:lnTo>
                    <a:pt x="660" y="560"/>
                  </a:lnTo>
                  <a:lnTo>
                    <a:pt x="662" y="562"/>
                  </a:lnTo>
                  <a:lnTo>
                    <a:pt x="662" y="560"/>
                  </a:lnTo>
                  <a:lnTo>
                    <a:pt x="662" y="558"/>
                  </a:lnTo>
                  <a:lnTo>
                    <a:pt x="662" y="558"/>
                  </a:lnTo>
                  <a:lnTo>
                    <a:pt x="664" y="558"/>
                  </a:lnTo>
                  <a:lnTo>
                    <a:pt x="666" y="558"/>
                  </a:lnTo>
                  <a:lnTo>
                    <a:pt x="666" y="558"/>
                  </a:lnTo>
                  <a:lnTo>
                    <a:pt x="666" y="558"/>
                  </a:lnTo>
                  <a:lnTo>
                    <a:pt x="664" y="557"/>
                  </a:lnTo>
                  <a:lnTo>
                    <a:pt x="664" y="557"/>
                  </a:lnTo>
                  <a:lnTo>
                    <a:pt x="664" y="557"/>
                  </a:lnTo>
                  <a:lnTo>
                    <a:pt x="664" y="555"/>
                  </a:lnTo>
                  <a:lnTo>
                    <a:pt x="664" y="555"/>
                  </a:lnTo>
                  <a:lnTo>
                    <a:pt x="664" y="553"/>
                  </a:lnTo>
                  <a:lnTo>
                    <a:pt x="666" y="553"/>
                  </a:lnTo>
                  <a:lnTo>
                    <a:pt x="668" y="551"/>
                  </a:lnTo>
                  <a:lnTo>
                    <a:pt x="669" y="549"/>
                  </a:lnTo>
                  <a:lnTo>
                    <a:pt x="671" y="549"/>
                  </a:lnTo>
                  <a:lnTo>
                    <a:pt x="673" y="549"/>
                  </a:lnTo>
                  <a:lnTo>
                    <a:pt x="677" y="549"/>
                  </a:lnTo>
                  <a:lnTo>
                    <a:pt x="680" y="551"/>
                  </a:lnTo>
                  <a:lnTo>
                    <a:pt x="682" y="553"/>
                  </a:lnTo>
                  <a:lnTo>
                    <a:pt x="684" y="555"/>
                  </a:lnTo>
                  <a:lnTo>
                    <a:pt x="686" y="557"/>
                  </a:lnTo>
                  <a:lnTo>
                    <a:pt x="686" y="557"/>
                  </a:lnTo>
                  <a:lnTo>
                    <a:pt x="686" y="558"/>
                  </a:lnTo>
                  <a:lnTo>
                    <a:pt x="688" y="558"/>
                  </a:lnTo>
                  <a:lnTo>
                    <a:pt x="689" y="558"/>
                  </a:lnTo>
                  <a:lnTo>
                    <a:pt x="695" y="558"/>
                  </a:lnTo>
                  <a:lnTo>
                    <a:pt x="695" y="558"/>
                  </a:lnTo>
                  <a:lnTo>
                    <a:pt x="695" y="557"/>
                  </a:lnTo>
                  <a:lnTo>
                    <a:pt x="697" y="555"/>
                  </a:lnTo>
                  <a:lnTo>
                    <a:pt x="698" y="555"/>
                  </a:lnTo>
                  <a:lnTo>
                    <a:pt x="698" y="555"/>
                  </a:lnTo>
                  <a:lnTo>
                    <a:pt x="702" y="557"/>
                  </a:lnTo>
                  <a:lnTo>
                    <a:pt x="706" y="558"/>
                  </a:lnTo>
                  <a:lnTo>
                    <a:pt x="707" y="558"/>
                  </a:lnTo>
                  <a:lnTo>
                    <a:pt x="707" y="557"/>
                  </a:lnTo>
                  <a:lnTo>
                    <a:pt x="707" y="557"/>
                  </a:lnTo>
                  <a:lnTo>
                    <a:pt x="707" y="555"/>
                  </a:lnTo>
                  <a:lnTo>
                    <a:pt x="707" y="555"/>
                  </a:lnTo>
                  <a:lnTo>
                    <a:pt x="707" y="555"/>
                  </a:lnTo>
                  <a:lnTo>
                    <a:pt x="713" y="555"/>
                  </a:lnTo>
                  <a:lnTo>
                    <a:pt x="716" y="553"/>
                  </a:lnTo>
                  <a:lnTo>
                    <a:pt x="716" y="553"/>
                  </a:lnTo>
                  <a:lnTo>
                    <a:pt x="716" y="551"/>
                  </a:lnTo>
                  <a:lnTo>
                    <a:pt x="716" y="551"/>
                  </a:lnTo>
                  <a:lnTo>
                    <a:pt x="715" y="549"/>
                  </a:lnTo>
                  <a:lnTo>
                    <a:pt x="715" y="548"/>
                  </a:lnTo>
                  <a:lnTo>
                    <a:pt x="715" y="546"/>
                  </a:lnTo>
                  <a:lnTo>
                    <a:pt x="715" y="542"/>
                  </a:lnTo>
                  <a:lnTo>
                    <a:pt x="716" y="540"/>
                  </a:lnTo>
                  <a:lnTo>
                    <a:pt x="716" y="539"/>
                  </a:lnTo>
                  <a:lnTo>
                    <a:pt x="716" y="539"/>
                  </a:lnTo>
                  <a:lnTo>
                    <a:pt x="716" y="539"/>
                  </a:lnTo>
                  <a:lnTo>
                    <a:pt x="718" y="539"/>
                  </a:lnTo>
                  <a:lnTo>
                    <a:pt x="718" y="537"/>
                  </a:lnTo>
                  <a:lnTo>
                    <a:pt x="720" y="537"/>
                  </a:lnTo>
                  <a:lnTo>
                    <a:pt x="718" y="537"/>
                  </a:lnTo>
                  <a:lnTo>
                    <a:pt x="718" y="537"/>
                  </a:lnTo>
                  <a:lnTo>
                    <a:pt x="718" y="537"/>
                  </a:lnTo>
                  <a:lnTo>
                    <a:pt x="718" y="535"/>
                  </a:lnTo>
                  <a:lnTo>
                    <a:pt x="720" y="533"/>
                  </a:lnTo>
                  <a:lnTo>
                    <a:pt x="720" y="533"/>
                  </a:lnTo>
                  <a:lnTo>
                    <a:pt x="722" y="533"/>
                  </a:lnTo>
                  <a:lnTo>
                    <a:pt x="724" y="535"/>
                  </a:lnTo>
                  <a:lnTo>
                    <a:pt x="724" y="535"/>
                  </a:lnTo>
                  <a:lnTo>
                    <a:pt x="724" y="535"/>
                  </a:lnTo>
                  <a:lnTo>
                    <a:pt x="725" y="535"/>
                  </a:lnTo>
                  <a:lnTo>
                    <a:pt x="725" y="533"/>
                  </a:lnTo>
                  <a:lnTo>
                    <a:pt x="725" y="531"/>
                  </a:lnTo>
                  <a:lnTo>
                    <a:pt x="725" y="530"/>
                  </a:lnTo>
                  <a:lnTo>
                    <a:pt x="724" y="528"/>
                  </a:lnTo>
                  <a:lnTo>
                    <a:pt x="724" y="528"/>
                  </a:lnTo>
                  <a:lnTo>
                    <a:pt x="722" y="528"/>
                  </a:lnTo>
                  <a:lnTo>
                    <a:pt x="722" y="530"/>
                  </a:lnTo>
                  <a:lnTo>
                    <a:pt x="722" y="530"/>
                  </a:lnTo>
                  <a:lnTo>
                    <a:pt x="720" y="528"/>
                  </a:lnTo>
                  <a:lnTo>
                    <a:pt x="718" y="528"/>
                  </a:lnTo>
                  <a:lnTo>
                    <a:pt x="718" y="526"/>
                  </a:lnTo>
                  <a:lnTo>
                    <a:pt x="715" y="528"/>
                  </a:lnTo>
                  <a:lnTo>
                    <a:pt x="715" y="528"/>
                  </a:lnTo>
                  <a:lnTo>
                    <a:pt x="713" y="526"/>
                  </a:lnTo>
                  <a:lnTo>
                    <a:pt x="711" y="526"/>
                  </a:lnTo>
                  <a:lnTo>
                    <a:pt x="711" y="526"/>
                  </a:lnTo>
                  <a:lnTo>
                    <a:pt x="711" y="526"/>
                  </a:lnTo>
                  <a:lnTo>
                    <a:pt x="709" y="528"/>
                  </a:lnTo>
                  <a:lnTo>
                    <a:pt x="709" y="528"/>
                  </a:lnTo>
                  <a:lnTo>
                    <a:pt x="709" y="526"/>
                  </a:lnTo>
                  <a:lnTo>
                    <a:pt x="709" y="524"/>
                  </a:lnTo>
                  <a:lnTo>
                    <a:pt x="709" y="524"/>
                  </a:lnTo>
                  <a:lnTo>
                    <a:pt x="707" y="526"/>
                  </a:lnTo>
                  <a:lnTo>
                    <a:pt x="707" y="526"/>
                  </a:lnTo>
                  <a:lnTo>
                    <a:pt x="702" y="526"/>
                  </a:lnTo>
                  <a:lnTo>
                    <a:pt x="700" y="526"/>
                  </a:lnTo>
                  <a:lnTo>
                    <a:pt x="698" y="528"/>
                  </a:lnTo>
                  <a:lnTo>
                    <a:pt x="698" y="528"/>
                  </a:lnTo>
                  <a:lnTo>
                    <a:pt x="698" y="528"/>
                  </a:lnTo>
                  <a:lnTo>
                    <a:pt x="697" y="530"/>
                  </a:lnTo>
                  <a:lnTo>
                    <a:pt x="695" y="533"/>
                  </a:lnTo>
                  <a:lnTo>
                    <a:pt x="693" y="533"/>
                  </a:lnTo>
                  <a:lnTo>
                    <a:pt x="691" y="531"/>
                  </a:lnTo>
                  <a:lnTo>
                    <a:pt x="688" y="530"/>
                  </a:lnTo>
                  <a:lnTo>
                    <a:pt x="688" y="530"/>
                  </a:lnTo>
                  <a:lnTo>
                    <a:pt x="688" y="528"/>
                  </a:lnTo>
                  <a:lnTo>
                    <a:pt x="688" y="528"/>
                  </a:lnTo>
                  <a:lnTo>
                    <a:pt x="688" y="526"/>
                  </a:lnTo>
                  <a:lnTo>
                    <a:pt x="688" y="526"/>
                  </a:lnTo>
                  <a:lnTo>
                    <a:pt x="686" y="524"/>
                  </a:lnTo>
                  <a:lnTo>
                    <a:pt x="686" y="526"/>
                  </a:lnTo>
                  <a:lnTo>
                    <a:pt x="684" y="526"/>
                  </a:lnTo>
                  <a:lnTo>
                    <a:pt x="684" y="528"/>
                  </a:lnTo>
                  <a:lnTo>
                    <a:pt x="684" y="530"/>
                  </a:lnTo>
                  <a:lnTo>
                    <a:pt x="684" y="530"/>
                  </a:lnTo>
                  <a:lnTo>
                    <a:pt x="682" y="531"/>
                  </a:lnTo>
                  <a:lnTo>
                    <a:pt x="682" y="531"/>
                  </a:lnTo>
                  <a:lnTo>
                    <a:pt x="682" y="531"/>
                  </a:lnTo>
                  <a:lnTo>
                    <a:pt x="682" y="531"/>
                  </a:lnTo>
                  <a:lnTo>
                    <a:pt x="682" y="531"/>
                  </a:lnTo>
                  <a:lnTo>
                    <a:pt x="682" y="533"/>
                  </a:lnTo>
                  <a:lnTo>
                    <a:pt x="680" y="535"/>
                  </a:lnTo>
                  <a:lnTo>
                    <a:pt x="679" y="535"/>
                  </a:lnTo>
                  <a:lnTo>
                    <a:pt x="669" y="537"/>
                  </a:lnTo>
                  <a:lnTo>
                    <a:pt x="668" y="537"/>
                  </a:lnTo>
                  <a:lnTo>
                    <a:pt x="660" y="531"/>
                  </a:lnTo>
                  <a:lnTo>
                    <a:pt x="646" y="511"/>
                  </a:lnTo>
                  <a:lnTo>
                    <a:pt x="642" y="502"/>
                  </a:lnTo>
                  <a:lnTo>
                    <a:pt x="639" y="495"/>
                  </a:lnTo>
                  <a:lnTo>
                    <a:pt x="639" y="493"/>
                  </a:lnTo>
                  <a:lnTo>
                    <a:pt x="639" y="493"/>
                  </a:lnTo>
                  <a:lnTo>
                    <a:pt x="639" y="492"/>
                  </a:lnTo>
                  <a:lnTo>
                    <a:pt x="637" y="484"/>
                  </a:lnTo>
                  <a:lnTo>
                    <a:pt x="635" y="483"/>
                  </a:lnTo>
                  <a:lnTo>
                    <a:pt x="635" y="481"/>
                  </a:lnTo>
                  <a:lnTo>
                    <a:pt x="635" y="477"/>
                  </a:lnTo>
                  <a:lnTo>
                    <a:pt x="635" y="475"/>
                  </a:lnTo>
                  <a:lnTo>
                    <a:pt x="635" y="475"/>
                  </a:lnTo>
                  <a:lnTo>
                    <a:pt x="635" y="474"/>
                  </a:lnTo>
                  <a:lnTo>
                    <a:pt x="635" y="474"/>
                  </a:lnTo>
                  <a:lnTo>
                    <a:pt x="635" y="472"/>
                  </a:lnTo>
                  <a:lnTo>
                    <a:pt x="637" y="472"/>
                  </a:lnTo>
                  <a:lnTo>
                    <a:pt x="639" y="472"/>
                  </a:lnTo>
                  <a:lnTo>
                    <a:pt x="639" y="470"/>
                  </a:lnTo>
                  <a:lnTo>
                    <a:pt x="639" y="470"/>
                  </a:lnTo>
                  <a:lnTo>
                    <a:pt x="639" y="468"/>
                  </a:lnTo>
                  <a:lnTo>
                    <a:pt x="639" y="468"/>
                  </a:lnTo>
                  <a:lnTo>
                    <a:pt x="639" y="468"/>
                  </a:lnTo>
                  <a:lnTo>
                    <a:pt x="639" y="470"/>
                  </a:lnTo>
                  <a:lnTo>
                    <a:pt x="641" y="470"/>
                  </a:lnTo>
                  <a:lnTo>
                    <a:pt x="641" y="470"/>
                  </a:lnTo>
                  <a:lnTo>
                    <a:pt x="641" y="470"/>
                  </a:lnTo>
                  <a:lnTo>
                    <a:pt x="646" y="468"/>
                  </a:lnTo>
                  <a:lnTo>
                    <a:pt x="648" y="468"/>
                  </a:lnTo>
                  <a:lnTo>
                    <a:pt x="650" y="466"/>
                  </a:lnTo>
                  <a:lnTo>
                    <a:pt x="650" y="466"/>
                  </a:lnTo>
                  <a:lnTo>
                    <a:pt x="653" y="461"/>
                  </a:lnTo>
                  <a:lnTo>
                    <a:pt x="655" y="459"/>
                  </a:lnTo>
                  <a:lnTo>
                    <a:pt x="655" y="459"/>
                  </a:lnTo>
                  <a:lnTo>
                    <a:pt x="655" y="457"/>
                  </a:lnTo>
                  <a:lnTo>
                    <a:pt x="655" y="457"/>
                  </a:lnTo>
                  <a:lnTo>
                    <a:pt x="655" y="456"/>
                  </a:lnTo>
                  <a:lnTo>
                    <a:pt x="655" y="456"/>
                  </a:lnTo>
                  <a:lnTo>
                    <a:pt x="653" y="454"/>
                  </a:lnTo>
                  <a:lnTo>
                    <a:pt x="653" y="454"/>
                  </a:lnTo>
                  <a:lnTo>
                    <a:pt x="653" y="452"/>
                  </a:lnTo>
                  <a:lnTo>
                    <a:pt x="653" y="450"/>
                  </a:lnTo>
                  <a:lnTo>
                    <a:pt x="653" y="452"/>
                  </a:lnTo>
                  <a:lnTo>
                    <a:pt x="655" y="452"/>
                  </a:lnTo>
                  <a:lnTo>
                    <a:pt x="655" y="454"/>
                  </a:lnTo>
                  <a:lnTo>
                    <a:pt x="655" y="454"/>
                  </a:lnTo>
                  <a:lnTo>
                    <a:pt x="657" y="456"/>
                  </a:lnTo>
                  <a:lnTo>
                    <a:pt x="657" y="456"/>
                  </a:lnTo>
                  <a:lnTo>
                    <a:pt x="657" y="456"/>
                  </a:lnTo>
                  <a:lnTo>
                    <a:pt x="659" y="456"/>
                  </a:lnTo>
                  <a:lnTo>
                    <a:pt x="659" y="456"/>
                  </a:lnTo>
                  <a:lnTo>
                    <a:pt x="657" y="459"/>
                  </a:lnTo>
                  <a:lnTo>
                    <a:pt x="657" y="461"/>
                  </a:lnTo>
                  <a:lnTo>
                    <a:pt x="657" y="463"/>
                  </a:lnTo>
                  <a:lnTo>
                    <a:pt x="659" y="463"/>
                  </a:lnTo>
                  <a:lnTo>
                    <a:pt x="660" y="463"/>
                  </a:lnTo>
                  <a:lnTo>
                    <a:pt x="660" y="463"/>
                  </a:lnTo>
                  <a:lnTo>
                    <a:pt x="662" y="461"/>
                  </a:lnTo>
                  <a:lnTo>
                    <a:pt x="662" y="463"/>
                  </a:lnTo>
                  <a:lnTo>
                    <a:pt x="660" y="465"/>
                  </a:lnTo>
                  <a:lnTo>
                    <a:pt x="659" y="466"/>
                  </a:lnTo>
                  <a:lnTo>
                    <a:pt x="657" y="468"/>
                  </a:lnTo>
                  <a:lnTo>
                    <a:pt x="657" y="470"/>
                  </a:lnTo>
                  <a:lnTo>
                    <a:pt x="655" y="472"/>
                  </a:lnTo>
                  <a:lnTo>
                    <a:pt x="655" y="474"/>
                  </a:lnTo>
                  <a:lnTo>
                    <a:pt x="651" y="475"/>
                  </a:lnTo>
                  <a:lnTo>
                    <a:pt x="646" y="477"/>
                  </a:lnTo>
                  <a:lnTo>
                    <a:pt x="646" y="477"/>
                  </a:lnTo>
                  <a:lnTo>
                    <a:pt x="646" y="477"/>
                  </a:lnTo>
                  <a:lnTo>
                    <a:pt x="646" y="479"/>
                  </a:lnTo>
                  <a:lnTo>
                    <a:pt x="644" y="481"/>
                  </a:lnTo>
                  <a:lnTo>
                    <a:pt x="644" y="481"/>
                  </a:lnTo>
                  <a:lnTo>
                    <a:pt x="644" y="483"/>
                  </a:lnTo>
                  <a:lnTo>
                    <a:pt x="646" y="481"/>
                  </a:lnTo>
                  <a:lnTo>
                    <a:pt x="648" y="481"/>
                  </a:lnTo>
                  <a:lnTo>
                    <a:pt x="650" y="479"/>
                  </a:lnTo>
                  <a:lnTo>
                    <a:pt x="650" y="479"/>
                  </a:lnTo>
                  <a:lnTo>
                    <a:pt x="653" y="477"/>
                  </a:lnTo>
                  <a:lnTo>
                    <a:pt x="653" y="477"/>
                  </a:lnTo>
                  <a:lnTo>
                    <a:pt x="655" y="475"/>
                  </a:lnTo>
                  <a:lnTo>
                    <a:pt x="657" y="470"/>
                  </a:lnTo>
                  <a:lnTo>
                    <a:pt x="659" y="468"/>
                  </a:lnTo>
                  <a:lnTo>
                    <a:pt x="659" y="468"/>
                  </a:lnTo>
                  <a:lnTo>
                    <a:pt x="664" y="461"/>
                  </a:lnTo>
                  <a:lnTo>
                    <a:pt x="664" y="459"/>
                  </a:lnTo>
                  <a:lnTo>
                    <a:pt x="666" y="459"/>
                  </a:lnTo>
                  <a:lnTo>
                    <a:pt x="666" y="457"/>
                  </a:lnTo>
                  <a:lnTo>
                    <a:pt x="668" y="456"/>
                  </a:lnTo>
                  <a:lnTo>
                    <a:pt x="669" y="456"/>
                  </a:lnTo>
                  <a:lnTo>
                    <a:pt x="669" y="454"/>
                  </a:lnTo>
                  <a:lnTo>
                    <a:pt x="675" y="452"/>
                  </a:lnTo>
                  <a:lnTo>
                    <a:pt x="677" y="450"/>
                  </a:lnTo>
                  <a:lnTo>
                    <a:pt x="682" y="445"/>
                  </a:lnTo>
                  <a:lnTo>
                    <a:pt x="682" y="443"/>
                  </a:lnTo>
                  <a:lnTo>
                    <a:pt x="686" y="443"/>
                  </a:lnTo>
                  <a:lnTo>
                    <a:pt x="689" y="439"/>
                  </a:lnTo>
                  <a:lnTo>
                    <a:pt x="691" y="439"/>
                  </a:lnTo>
                  <a:lnTo>
                    <a:pt x="697" y="439"/>
                  </a:lnTo>
                  <a:lnTo>
                    <a:pt x="700" y="439"/>
                  </a:lnTo>
                  <a:lnTo>
                    <a:pt x="704" y="439"/>
                  </a:lnTo>
                  <a:lnTo>
                    <a:pt x="704" y="439"/>
                  </a:lnTo>
                  <a:lnTo>
                    <a:pt x="706" y="439"/>
                  </a:lnTo>
                  <a:lnTo>
                    <a:pt x="706" y="439"/>
                  </a:lnTo>
                  <a:lnTo>
                    <a:pt x="706" y="439"/>
                  </a:lnTo>
                  <a:lnTo>
                    <a:pt x="706" y="441"/>
                  </a:lnTo>
                  <a:lnTo>
                    <a:pt x="706" y="441"/>
                  </a:lnTo>
                  <a:lnTo>
                    <a:pt x="707" y="441"/>
                  </a:lnTo>
                  <a:lnTo>
                    <a:pt x="707" y="441"/>
                  </a:lnTo>
                  <a:lnTo>
                    <a:pt x="707" y="443"/>
                  </a:lnTo>
                  <a:lnTo>
                    <a:pt x="706" y="443"/>
                  </a:lnTo>
                  <a:lnTo>
                    <a:pt x="707" y="443"/>
                  </a:lnTo>
                  <a:lnTo>
                    <a:pt x="707" y="443"/>
                  </a:lnTo>
                  <a:lnTo>
                    <a:pt x="707" y="443"/>
                  </a:lnTo>
                  <a:lnTo>
                    <a:pt x="707" y="443"/>
                  </a:lnTo>
                  <a:lnTo>
                    <a:pt x="707" y="441"/>
                  </a:lnTo>
                  <a:lnTo>
                    <a:pt x="707" y="443"/>
                  </a:lnTo>
                  <a:lnTo>
                    <a:pt x="707" y="443"/>
                  </a:lnTo>
                  <a:lnTo>
                    <a:pt x="707" y="443"/>
                  </a:lnTo>
                  <a:lnTo>
                    <a:pt x="709" y="441"/>
                  </a:lnTo>
                  <a:lnTo>
                    <a:pt x="709" y="439"/>
                  </a:lnTo>
                  <a:lnTo>
                    <a:pt x="713" y="436"/>
                  </a:lnTo>
                  <a:lnTo>
                    <a:pt x="715" y="436"/>
                  </a:lnTo>
                  <a:lnTo>
                    <a:pt x="716" y="434"/>
                  </a:lnTo>
                  <a:lnTo>
                    <a:pt x="718" y="434"/>
                  </a:lnTo>
                  <a:lnTo>
                    <a:pt x="720" y="432"/>
                  </a:lnTo>
                  <a:lnTo>
                    <a:pt x="724" y="432"/>
                  </a:lnTo>
                  <a:lnTo>
                    <a:pt x="724" y="432"/>
                  </a:lnTo>
                  <a:lnTo>
                    <a:pt x="725" y="432"/>
                  </a:lnTo>
                  <a:lnTo>
                    <a:pt x="725" y="430"/>
                  </a:lnTo>
                  <a:lnTo>
                    <a:pt x="725" y="430"/>
                  </a:lnTo>
                  <a:lnTo>
                    <a:pt x="727" y="432"/>
                  </a:lnTo>
                  <a:lnTo>
                    <a:pt x="729" y="432"/>
                  </a:lnTo>
                  <a:lnTo>
                    <a:pt x="729" y="430"/>
                  </a:lnTo>
                  <a:lnTo>
                    <a:pt x="729" y="432"/>
                  </a:lnTo>
                  <a:lnTo>
                    <a:pt x="731" y="432"/>
                  </a:lnTo>
                  <a:lnTo>
                    <a:pt x="733" y="432"/>
                  </a:lnTo>
                  <a:lnTo>
                    <a:pt x="734" y="434"/>
                  </a:lnTo>
                  <a:lnTo>
                    <a:pt x="734" y="434"/>
                  </a:lnTo>
                  <a:lnTo>
                    <a:pt x="734" y="436"/>
                  </a:lnTo>
                  <a:lnTo>
                    <a:pt x="734" y="439"/>
                  </a:lnTo>
                  <a:lnTo>
                    <a:pt x="733" y="441"/>
                  </a:lnTo>
                  <a:lnTo>
                    <a:pt x="733" y="441"/>
                  </a:lnTo>
                  <a:lnTo>
                    <a:pt x="731" y="441"/>
                  </a:lnTo>
                  <a:lnTo>
                    <a:pt x="731" y="441"/>
                  </a:lnTo>
                  <a:lnTo>
                    <a:pt x="733" y="441"/>
                  </a:lnTo>
                  <a:lnTo>
                    <a:pt x="734" y="439"/>
                  </a:lnTo>
                  <a:lnTo>
                    <a:pt x="734" y="437"/>
                  </a:lnTo>
                  <a:lnTo>
                    <a:pt x="734" y="436"/>
                  </a:lnTo>
                  <a:lnTo>
                    <a:pt x="736" y="434"/>
                  </a:lnTo>
                  <a:lnTo>
                    <a:pt x="736" y="432"/>
                  </a:lnTo>
                  <a:lnTo>
                    <a:pt x="738" y="430"/>
                  </a:lnTo>
                  <a:lnTo>
                    <a:pt x="736" y="428"/>
                  </a:lnTo>
                  <a:lnTo>
                    <a:pt x="738" y="428"/>
                  </a:lnTo>
                  <a:lnTo>
                    <a:pt x="742" y="427"/>
                  </a:lnTo>
                  <a:lnTo>
                    <a:pt x="744" y="427"/>
                  </a:lnTo>
                  <a:lnTo>
                    <a:pt x="744" y="425"/>
                  </a:lnTo>
                  <a:lnTo>
                    <a:pt x="745" y="425"/>
                  </a:lnTo>
                  <a:lnTo>
                    <a:pt x="745" y="423"/>
                  </a:lnTo>
                  <a:lnTo>
                    <a:pt x="747" y="423"/>
                  </a:lnTo>
                  <a:lnTo>
                    <a:pt x="753" y="421"/>
                  </a:lnTo>
                  <a:lnTo>
                    <a:pt x="754" y="419"/>
                  </a:lnTo>
                  <a:lnTo>
                    <a:pt x="756" y="419"/>
                  </a:lnTo>
                  <a:lnTo>
                    <a:pt x="758" y="419"/>
                  </a:lnTo>
                  <a:lnTo>
                    <a:pt x="760" y="421"/>
                  </a:lnTo>
                  <a:lnTo>
                    <a:pt x="760" y="421"/>
                  </a:lnTo>
                  <a:lnTo>
                    <a:pt x="760" y="423"/>
                  </a:lnTo>
                  <a:lnTo>
                    <a:pt x="762" y="423"/>
                  </a:lnTo>
                  <a:lnTo>
                    <a:pt x="762" y="421"/>
                  </a:lnTo>
                  <a:lnTo>
                    <a:pt x="763" y="419"/>
                  </a:lnTo>
                  <a:lnTo>
                    <a:pt x="769" y="412"/>
                  </a:lnTo>
                  <a:lnTo>
                    <a:pt x="772" y="409"/>
                  </a:lnTo>
                  <a:lnTo>
                    <a:pt x="774" y="409"/>
                  </a:lnTo>
                  <a:lnTo>
                    <a:pt x="780" y="409"/>
                  </a:lnTo>
                  <a:lnTo>
                    <a:pt x="781" y="409"/>
                  </a:lnTo>
                  <a:lnTo>
                    <a:pt x="787" y="407"/>
                  </a:lnTo>
                  <a:lnTo>
                    <a:pt x="792" y="409"/>
                  </a:lnTo>
                  <a:lnTo>
                    <a:pt x="792" y="407"/>
                  </a:lnTo>
                  <a:lnTo>
                    <a:pt x="794" y="409"/>
                  </a:lnTo>
                  <a:lnTo>
                    <a:pt x="796" y="409"/>
                  </a:lnTo>
                  <a:lnTo>
                    <a:pt x="796" y="409"/>
                  </a:lnTo>
                  <a:lnTo>
                    <a:pt x="798" y="409"/>
                  </a:lnTo>
                  <a:lnTo>
                    <a:pt x="798" y="407"/>
                  </a:lnTo>
                  <a:lnTo>
                    <a:pt x="798" y="407"/>
                  </a:lnTo>
                  <a:lnTo>
                    <a:pt x="800" y="409"/>
                  </a:lnTo>
                  <a:lnTo>
                    <a:pt x="801" y="409"/>
                  </a:lnTo>
                  <a:lnTo>
                    <a:pt x="801" y="410"/>
                  </a:lnTo>
                  <a:lnTo>
                    <a:pt x="800" y="412"/>
                  </a:lnTo>
                  <a:lnTo>
                    <a:pt x="801" y="412"/>
                  </a:lnTo>
                  <a:lnTo>
                    <a:pt x="805" y="409"/>
                  </a:lnTo>
                  <a:lnTo>
                    <a:pt x="805" y="407"/>
                  </a:lnTo>
                  <a:lnTo>
                    <a:pt x="805" y="407"/>
                  </a:lnTo>
                  <a:lnTo>
                    <a:pt x="805" y="407"/>
                  </a:lnTo>
                  <a:lnTo>
                    <a:pt x="805" y="405"/>
                  </a:lnTo>
                  <a:lnTo>
                    <a:pt x="805" y="403"/>
                  </a:lnTo>
                  <a:lnTo>
                    <a:pt x="805" y="401"/>
                  </a:lnTo>
                  <a:lnTo>
                    <a:pt x="805" y="400"/>
                  </a:lnTo>
                  <a:lnTo>
                    <a:pt x="807" y="398"/>
                  </a:lnTo>
                  <a:lnTo>
                    <a:pt x="809" y="398"/>
                  </a:lnTo>
                  <a:lnTo>
                    <a:pt x="809" y="398"/>
                  </a:lnTo>
                  <a:lnTo>
                    <a:pt x="809" y="396"/>
                  </a:lnTo>
                  <a:lnTo>
                    <a:pt x="810" y="394"/>
                  </a:lnTo>
                  <a:lnTo>
                    <a:pt x="809" y="394"/>
                  </a:lnTo>
                  <a:lnTo>
                    <a:pt x="809" y="394"/>
                  </a:lnTo>
                  <a:lnTo>
                    <a:pt x="807" y="392"/>
                  </a:lnTo>
                  <a:lnTo>
                    <a:pt x="805" y="394"/>
                  </a:lnTo>
                  <a:lnTo>
                    <a:pt x="805" y="394"/>
                  </a:lnTo>
                  <a:lnTo>
                    <a:pt x="803" y="392"/>
                  </a:lnTo>
                  <a:lnTo>
                    <a:pt x="803" y="390"/>
                  </a:lnTo>
                  <a:lnTo>
                    <a:pt x="805" y="390"/>
                  </a:lnTo>
                  <a:lnTo>
                    <a:pt x="807" y="389"/>
                  </a:lnTo>
                  <a:lnTo>
                    <a:pt x="807" y="385"/>
                  </a:lnTo>
                  <a:lnTo>
                    <a:pt x="809" y="383"/>
                  </a:lnTo>
                  <a:lnTo>
                    <a:pt x="807" y="378"/>
                  </a:lnTo>
                  <a:lnTo>
                    <a:pt x="809" y="376"/>
                  </a:lnTo>
                  <a:lnTo>
                    <a:pt x="809" y="372"/>
                  </a:lnTo>
                  <a:lnTo>
                    <a:pt x="810" y="371"/>
                  </a:lnTo>
                  <a:lnTo>
                    <a:pt x="812" y="371"/>
                  </a:lnTo>
                  <a:lnTo>
                    <a:pt x="823" y="369"/>
                  </a:lnTo>
                  <a:lnTo>
                    <a:pt x="823" y="369"/>
                  </a:lnTo>
                  <a:lnTo>
                    <a:pt x="825" y="367"/>
                  </a:lnTo>
                  <a:lnTo>
                    <a:pt x="827" y="365"/>
                  </a:lnTo>
                  <a:lnTo>
                    <a:pt x="828" y="365"/>
                  </a:lnTo>
                  <a:lnTo>
                    <a:pt x="828" y="363"/>
                  </a:lnTo>
                  <a:lnTo>
                    <a:pt x="830" y="365"/>
                  </a:lnTo>
                  <a:lnTo>
                    <a:pt x="832" y="365"/>
                  </a:lnTo>
                  <a:lnTo>
                    <a:pt x="832" y="363"/>
                  </a:lnTo>
                  <a:lnTo>
                    <a:pt x="832" y="360"/>
                  </a:lnTo>
                  <a:lnTo>
                    <a:pt x="834" y="358"/>
                  </a:lnTo>
                  <a:lnTo>
                    <a:pt x="834" y="354"/>
                  </a:lnTo>
                  <a:lnTo>
                    <a:pt x="836" y="353"/>
                  </a:lnTo>
                  <a:lnTo>
                    <a:pt x="839" y="351"/>
                  </a:lnTo>
                  <a:lnTo>
                    <a:pt x="846" y="351"/>
                  </a:lnTo>
                  <a:lnTo>
                    <a:pt x="846" y="351"/>
                  </a:lnTo>
                  <a:lnTo>
                    <a:pt x="848" y="353"/>
                  </a:lnTo>
                  <a:lnTo>
                    <a:pt x="850" y="354"/>
                  </a:lnTo>
                  <a:lnTo>
                    <a:pt x="852" y="353"/>
                  </a:lnTo>
                  <a:lnTo>
                    <a:pt x="854" y="353"/>
                  </a:lnTo>
                  <a:lnTo>
                    <a:pt x="861" y="353"/>
                  </a:lnTo>
                  <a:lnTo>
                    <a:pt x="861" y="353"/>
                  </a:lnTo>
                  <a:lnTo>
                    <a:pt x="863" y="354"/>
                  </a:lnTo>
                  <a:lnTo>
                    <a:pt x="865" y="354"/>
                  </a:lnTo>
                  <a:lnTo>
                    <a:pt x="865" y="354"/>
                  </a:lnTo>
                  <a:lnTo>
                    <a:pt x="868" y="353"/>
                  </a:lnTo>
                  <a:lnTo>
                    <a:pt x="868" y="354"/>
                  </a:lnTo>
                  <a:lnTo>
                    <a:pt x="870" y="354"/>
                  </a:lnTo>
                  <a:lnTo>
                    <a:pt x="874" y="353"/>
                  </a:lnTo>
                  <a:lnTo>
                    <a:pt x="875" y="353"/>
                  </a:lnTo>
                  <a:lnTo>
                    <a:pt x="879" y="354"/>
                  </a:lnTo>
                  <a:lnTo>
                    <a:pt x="881" y="354"/>
                  </a:lnTo>
                  <a:lnTo>
                    <a:pt x="883" y="353"/>
                  </a:lnTo>
                  <a:lnTo>
                    <a:pt x="883" y="351"/>
                  </a:lnTo>
                  <a:lnTo>
                    <a:pt x="884" y="349"/>
                  </a:lnTo>
                  <a:lnTo>
                    <a:pt x="884" y="349"/>
                  </a:lnTo>
                  <a:lnTo>
                    <a:pt x="883" y="347"/>
                  </a:lnTo>
                  <a:lnTo>
                    <a:pt x="883" y="347"/>
                  </a:lnTo>
                  <a:lnTo>
                    <a:pt x="884" y="347"/>
                  </a:lnTo>
                  <a:lnTo>
                    <a:pt x="884" y="345"/>
                  </a:lnTo>
                  <a:lnTo>
                    <a:pt x="884" y="345"/>
                  </a:lnTo>
                  <a:lnTo>
                    <a:pt x="884" y="344"/>
                  </a:lnTo>
                  <a:lnTo>
                    <a:pt x="884" y="344"/>
                  </a:lnTo>
                  <a:lnTo>
                    <a:pt x="884" y="342"/>
                  </a:lnTo>
                  <a:lnTo>
                    <a:pt x="883" y="340"/>
                  </a:lnTo>
                  <a:lnTo>
                    <a:pt x="883" y="340"/>
                  </a:lnTo>
                  <a:lnTo>
                    <a:pt x="883" y="340"/>
                  </a:lnTo>
                  <a:lnTo>
                    <a:pt x="883" y="338"/>
                  </a:lnTo>
                  <a:lnTo>
                    <a:pt x="884" y="338"/>
                  </a:lnTo>
                  <a:lnTo>
                    <a:pt x="886" y="338"/>
                  </a:lnTo>
                  <a:lnTo>
                    <a:pt x="886" y="338"/>
                  </a:lnTo>
                  <a:lnTo>
                    <a:pt x="886" y="338"/>
                  </a:lnTo>
                  <a:lnTo>
                    <a:pt x="886" y="338"/>
                  </a:lnTo>
                  <a:lnTo>
                    <a:pt x="886" y="334"/>
                  </a:lnTo>
                  <a:lnTo>
                    <a:pt x="886" y="333"/>
                  </a:lnTo>
                  <a:lnTo>
                    <a:pt x="886" y="333"/>
                  </a:lnTo>
                  <a:lnTo>
                    <a:pt x="890" y="327"/>
                  </a:lnTo>
                  <a:lnTo>
                    <a:pt x="890" y="325"/>
                  </a:lnTo>
                  <a:lnTo>
                    <a:pt x="893" y="324"/>
                  </a:lnTo>
                  <a:lnTo>
                    <a:pt x="893" y="324"/>
                  </a:lnTo>
                  <a:lnTo>
                    <a:pt x="893" y="322"/>
                  </a:lnTo>
                  <a:lnTo>
                    <a:pt x="893" y="320"/>
                  </a:lnTo>
                  <a:lnTo>
                    <a:pt x="893" y="318"/>
                  </a:lnTo>
                  <a:lnTo>
                    <a:pt x="892" y="318"/>
                  </a:lnTo>
                  <a:lnTo>
                    <a:pt x="890" y="320"/>
                  </a:lnTo>
                  <a:lnTo>
                    <a:pt x="888" y="320"/>
                  </a:lnTo>
                  <a:lnTo>
                    <a:pt x="886" y="318"/>
                  </a:lnTo>
                  <a:lnTo>
                    <a:pt x="888" y="315"/>
                  </a:lnTo>
                  <a:lnTo>
                    <a:pt x="890" y="313"/>
                  </a:lnTo>
                  <a:lnTo>
                    <a:pt x="892" y="313"/>
                  </a:lnTo>
                  <a:lnTo>
                    <a:pt x="890" y="313"/>
                  </a:lnTo>
                  <a:lnTo>
                    <a:pt x="890" y="311"/>
                  </a:lnTo>
                  <a:lnTo>
                    <a:pt x="890" y="309"/>
                  </a:lnTo>
                  <a:lnTo>
                    <a:pt x="888" y="306"/>
                  </a:lnTo>
                  <a:lnTo>
                    <a:pt x="888" y="306"/>
                  </a:lnTo>
                  <a:lnTo>
                    <a:pt x="886" y="304"/>
                  </a:lnTo>
                  <a:lnTo>
                    <a:pt x="886" y="304"/>
                  </a:lnTo>
                  <a:lnTo>
                    <a:pt x="886" y="304"/>
                  </a:lnTo>
                  <a:lnTo>
                    <a:pt x="888" y="304"/>
                  </a:lnTo>
                  <a:lnTo>
                    <a:pt x="888" y="304"/>
                  </a:lnTo>
                  <a:lnTo>
                    <a:pt x="888" y="302"/>
                  </a:lnTo>
                  <a:lnTo>
                    <a:pt x="888" y="302"/>
                  </a:lnTo>
                  <a:lnTo>
                    <a:pt x="888" y="302"/>
                  </a:lnTo>
                  <a:lnTo>
                    <a:pt x="888" y="302"/>
                  </a:lnTo>
                  <a:lnTo>
                    <a:pt x="888" y="300"/>
                  </a:lnTo>
                  <a:lnTo>
                    <a:pt x="888" y="298"/>
                  </a:lnTo>
                  <a:lnTo>
                    <a:pt x="886" y="298"/>
                  </a:lnTo>
                  <a:lnTo>
                    <a:pt x="884" y="297"/>
                  </a:lnTo>
                  <a:lnTo>
                    <a:pt x="879" y="297"/>
                  </a:lnTo>
                  <a:lnTo>
                    <a:pt x="877" y="297"/>
                  </a:lnTo>
                  <a:lnTo>
                    <a:pt x="875" y="297"/>
                  </a:lnTo>
                  <a:lnTo>
                    <a:pt x="877" y="295"/>
                  </a:lnTo>
                  <a:lnTo>
                    <a:pt x="879" y="284"/>
                  </a:lnTo>
                  <a:lnTo>
                    <a:pt x="881" y="284"/>
                  </a:lnTo>
                  <a:lnTo>
                    <a:pt x="881" y="284"/>
                  </a:lnTo>
                  <a:lnTo>
                    <a:pt x="883" y="282"/>
                  </a:lnTo>
                  <a:lnTo>
                    <a:pt x="883" y="282"/>
                  </a:lnTo>
                  <a:lnTo>
                    <a:pt x="883" y="280"/>
                  </a:lnTo>
                  <a:lnTo>
                    <a:pt x="884" y="280"/>
                  </a:lnTo>
                  <a:lnTo>
                    <a:pt x="884" y="280"/>
                  </a:lnTo>
                  <a:lnTo>
                    <a:pt x="886" y="280"/>
                  </a:lnTo>
                  <a:lnTo>
                    <a:pt x="892" y="282"/>
                  </a:lnTo>
                  <a:lnTo>
                    <a:pt x="893" y="282"/>
                  </a:lnTo>
                  <a:lnTo>
                    <a:pt x="895" y="280"/>
                  </a:lnTo>
                  <a:lnTo>
                    <a:pt x="897" y="278"/>
                  </a:lnTo>
                  <a:lnTo>
                    <a:pt x="897" y="277"/>
                  </a:lnTo>
                  <a:lnTo>
                    <a:pt x="897" y="275"/>
                  </a:lnTo>
                  <a:lnTo>
                    <a:pt x="897" y="275"/>
                  </a:lnTo>
                  <a:lnTo>
                    <a:pt x="895" y="273"/>
                  </a:lnTo>
                  <a:lnTo>
                    <a:pt x="893" y="275"/>
                  </a:lnTo>
                  <a:lnTo>
                    <a:pt x="893" y="277"/>
                  </a:lnTo>
                  <a:lnTo>
                    <a:pt x="892" y="277"/>
                  </a:lnTo>
                  <a:lnTo>
                    <a:pt x="892" y="277"/>
                  </a:lnTo>
                  <a:lnTo>
                    <a:pt x="890" y="275"/>
                  </a:lnTo>
                  <a:lnTo>
                    <a:pt x="890" y="275"/>
                  </a:lnTo>
                  <a:lnTo>
                    <a:pt x="890" y="275"/>
                  </a:lnTo>
                  <a:lnTo>
                    <a:pt x="888" y="275"/>
                  </a:lnTo>
                  <a:lnTo>
                    <a:pt x="884" y="273"/>
                  </a:lnTo>
                  <a:lnTo>
                    <a:pt x="883" y="273"/>
                  </a:lnTo>
                  <a:lnTo>
                    <a:pt x="883" y="273"/>
                  </a:lnTo>
                  <a:lnTo>
                    <a:pt x="881" y="271"/>
                  </a:lnTo>
                  <a:lnTo>
                    <a:pt x="881" y="269"/>
                  </a:lnTo>
                  <a:lnTo>
                    <a:pt x="881" y="269"/>
                  </a:lnTo>
                  <a:lnTo>
                    <a:pt x="879" y="269"/>
                  </a:lnTo>
                  <a:lnTo>
                    <a:pt x="879" y="268"/>
                  </a:lnTo>
                  <a:lnTo>
                    <a:pt x="879" y="264"/>
                  </a:lnTo>
                  <a:lnTo>
                    <a:pt x="879" y="264"/>
                  </a:lnTo>
                  <a:lnTo>
                    <a:pt x="883" y="264"/>
                  </a:lnTo>
                  <a:lnTo>
                    <a:pt x="886" y="262"/>
                  </a:lnTo>
                  <a:lnTo>
                    <a:pt x="888" y="262"/>
                  </a:lnTo>
                  <a:lnTo>
                    <a:pt x="890" y="262"/>
                  </a:lnTo>
                  <a:lnTo>
                    <a:pt x="890" y="262"/>
                  </a:lnTo>
                  <a:lnTo>
                    <a:pt x="890" y="262"/>
                  </a:lnTo>
                  <a:lnTo>
                    <a:pt x="892" y="260"/>
                  </a:lnTo>
                  <a:lnTo>
                    <a:pt x="892" y="259"/>
                  </a:lnTo>
                  <a:lnTo>
                    <a:pt x="892" y="259"/>
                  </a:lnTo>
                  <a:lnTo>
                    <a:pt x="892" y="257"/>
                  </a:lnTo>
                  <a:lnTo>
                    <a:pt x="893" y="255"/>
                  </a:lnTo>
                  <a:lnTo>
                    <a:pt x="897" y="253"/>
                  </a:lnTo>
                  <a:lnTo>
                    <a:pt x="897" y="251"/>
                  </a:lnTo>
                  <a:lnTo>
                    <a:pt x="899" y="250"/>
                  </a:lnTo>
                  <a:lnTo>
                    <a:pt x="901" y="248"/>
                  </a:lnTo>
                  <a:lnTo>
                    <a:pt x="901" y="248"/>
                  </a:lnTo>
                  <a:lnTo>
                    <a:pt x="902" y="246"/>
                  </a:lnTo>
                  <a:lnTo>
                    <a:pt x="902" y="244"/>
                  </a:lnTo>
                  <a:lnTo>
                    <a:pt x="902" y="241"/>
                  </a:lnTo>
                  <a:lnTo>
                    <a:pt x="902" y="241"/>
                  </a:lnTo>
                  <a:lnTo>
                    <a:pt x="902" y="23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7"/>
            <p:cNvSpPr>
              <a:spLocks noEditPoints="1"/>
            </p:cNvSpPr>
            <p:nvPr/>
          </p:nvSpPr>
          <p:spPr bwMode="auto">
            <a:xfrm>
              <a:off x="3850976" y="5018662"/>
              <a:ext cx="1065428" cy="447724"/>
            </a:xfrm>
            <a:custGeom>
              <a:avLst/>
              <a:gdLst>
                <a:gd name="T0" fmla="*/ 96 w 959"/>
                <a:gd name="T1" fmla="*/ 107 h 403"/>
                <a:gd name="T2" fmla="*/ 47 w 959"/>
                <a:gd name="T3" fmla="*/ 96 h 403"/>
                <a:gd name="T4" fmla="*/ 37 w 959"/>
                <a:gd name="T5" fmla="*/ 128 h 403"/>
                <a:gd name="T6" fmla="*/ 111 w 959"/>
                <a:gd name="T7" fmla="*/ 74 h 403"/>
                <a:gd name="T8" fmla="*/ 165 w 959"/>
                <a:gd name="T9" fmla="*/ 72 h 403"/>
                <a:gd name="T10" fmla="*/ 121 w 959"/>
                <a:gd name="T11" fmla="*/ 29 h 403"/>
                <a:gd name="T12" fmla="*/ 96 w 959"/>
                <a:gd name="T13" fmla="*/ 11 h 403"/>
                <a:gd name="T14" fmla="*/ 55 w 959"/>
                <a:gd name="T15" fmla="*/ 9 h 403"/>
                <a:gd name="T16" fmla="*/ 46 w 959"/>
                <a:gd name="T17" fmla="*/ 51 h 403"/>
                <a:gd name="T18" fmla="*/ 29 w 959"/>
                <a:gd name="T19" fmla="*/ 79 h 403"/>
                <a:gd name="T20" fmla="*/ 941 w 959"/>
                <a:gd name="T21" fmla="*/ 278 h 403"/>
                <a:gd name="T22" fmla="*/ 932 w 959"/>
                <a:gd name="T23" fmla="*/ 242 h 403"/>
                <a:gd name="T24" fmla="*/ 921 w 959"/>
                <a:gd name="T25" fmla="*/ 182 h 403"/>
                <a:gd name="T26" fmla="*/ 949 w 959"/>
                <a:gd name="T27" fmla="*/ 148 h 403"/>
                <a:gd name="T28" fmla="*/ 902 w 959"/>
                <a:gd name="T29" fmla="*/ 103 h 403"/>
                <a:gd name="T30" fmla="*/ 862 w 959"/>
                <a:gd name="T31" fmla="*/ 40 h 403"/>
                <a:gd name="T32" fmla="*/ 804 w 959"/>
                <a:gd name="T33" fmla="*/ 40 h 403"/>
                <a:gd name="T34" fmla="*/ 712 w 959"/>
                <a:gd name="T35" fmla="*/ 76 h 403"/>
                <a:gd name="T36" fmla="*/ 642 w 959"/>
                <a:gd name="T37" fmla="*/ 78 h 403"/>
                <a:gd name="T38" fmla="*/ 569 w 959"/>
                <a:gd name="T39" fmla="*/ 54 h 403"/>
                <a:gd name="T40" fmla="*/ 513 w 959"/>
                <a:gd name="T41" fmla="*/ 29 h 403"/>
                <a:gd name="T42" fmla="*/ 470 w 959"/>
                <a:gd name="T43" fmla="*/ 0 h 403"/>
                <a:gd name="T44" fmla="*/ 338 w 959"/>
                <a:gd name="T45" fmla="*/ 23 h 403"/>
                <a:gd name="T46" fmla="*/ 255 w 959"/>
                <a:gd name="T47" fmla="*/ 67 h 403"/>
                <a:gd name="T48" fmla="*/ 183 w 959"/>
                <a:gd name="T49" fmla="*/ 83 h 403"/>
                <a:gd name="T50" fmla="*/ 192 w 959"/>
                <a:gd name="T51" fmla="*/ 92 h 403"/>
                <a:gd name="T52" fmla="*/ 150 w 959"/>
                <a:gd name="T53" fmla="*/ 114 h 403"/>
                <a:gd name="T54" fmla="*/ 109 w 959"/>
                <a:gd name="T55" fmla="*/ 116 h 403"/>
                <a:gd name="T56" fmla="*/ 38 w 959"/>
                <a:gd name="T57" fmla="*/ 128 h 403"/>
                <a:gd name="T58" fmla="*/ 33 w 959"/>
                <a:gd name="T59" fmla="*/ 172 h 403"/>
                <a:gd name="T60" fmla="*/ 55 w 959"/>
                <a:gd name="T61" fmla="*/ 186 h 403"/>
                <a:gd name="T62" fmla="*/ 64 w 959"/>
                <a:gd name="T63" fmla="*/ 215 h 403"/>
                <a:gd name="T64" fmla="*/ 58 w 959"/>
                <a:gd name="T65" fmla="*/ 231 h 403"/>
                <a:gd name="T66" fmla="*/ 53 w 959"/>
                <a:gd name="T67" fmla="*/ 246 h 403"/>
                <a:gd name="T68" fmla="*/ 40 w 959"/>
                <a:gd name="T69" fmla="*/ 237 h 403"/>
                <a:gd name="T70" fmla="*/ 37 w 959"/>
                <a:gd name="T71" fmla="*/ 251 h 403"/>
                <a:gd name="T72" fmla="*/ 64 w 959"/>
                <a:gd name="T73" fmla="*/ 262 h 403"/>
                <a:gd name="T74" fmla="*/ 78 w 959"/>
                <a:gd name="T75" fmla="*/ 296 h 403"/>
                <a:gd name="T76" fmla="*/ 91 w 959"/>
                <a:gd name="T77" fmla="*/ 312 h 403"/>
                <a:gd name="T78" fmla="*/ 89 w 959"/>
                <a:gd name="T79" fmla="*/ 321 h 403"/>
                <a:gd name="T80" fmla="*/ 84 w 959"/>
                <a:gd name="T81" fmla="*/ 331 h 403"/>
                <a:gd name="T82" fmla="*/ 118 w 959"/>
                <a:gd name="T83" fmla="*/ 327 h 403"/>
                <a:gd name="T84" fmla="*/ 120 w 959"/>
                <a:gd name="T85" fmla="*/ 334 h 403"/>
                <a:gd name="T86" fmla="*/ 89 w 959"/>
                <a:gd name="T87" fmla="*/ 345 h 403"/>
                <a:gd name="T88" fmla="*/ 112 w 959"/>
                <a:gd name="T89" fmla="*/ 345 h 403"/>
                <a:gd name="T90" fmla="*/ 120 w 959"/>
                <a:gd name="T91" fmla="*/ 349 h 403"/>
                <a:gd name="T92" fmla="*/ 131 w 959"/>
                <a:gd name="T93" fmla="*/ 343 h 403"/>
                <a:gd name="T94" fmla="*/ 145 w 959"/>
                <a:gd name="T95" fmla="*/ 343 h 403"/>
                <a:gd name="T96" fmla="*/ 161 w 959"/>
                <a:gd name="T97" fmla="*/ 352 h 403"/>
                <a:gd name="T98" fmla="*/ 174 w 959"/>
                <a:gd name="T99" fmla="*/ 365 h 403"/>
                <a:gd name="T100" fmla="*/ 199 w 959"/>
                <a:gd name="T101" fmla="*/ 381 h 403"/>
                <a:gd name="T102" fmla="*/ 224 w 959"/>
                <a:gd name="T103" fmla="*/ 376 h 403"/>
                <a:gd name="T104" fmla="*/ 246 w 959"/>
                <a:gd name="T105" fmla="*/ 341 h 403"/>
                <a:gd name="T106" fmla="*/ 336 w 959"/>
                <a:gd name="T107" fmla="*/ 379 h 403"/>
                <a:gd name="T108" fmla="*/ 403 w 959"/>
                <a:gd name="T109" fmla="*/ 383 h 403"/>
                <a:gd name="T110" fmla="*/ 448 w 959"/>
                <a:gd name="T111" fmla="*/ 343 h 403"/>
                <a:gd name="T112" fmla="*/ 499 w 959"/>
                <a:gd name="T113" fmla="*/ 350 h 403"/>
                <a:gd name="T114" fmla="*/ 530 w 959"/>
                <a:gd name="T115" fmla="*/ 350 h 403"/>
                <a:gd name="T116" fmla="*/ 526 w 959"/>
                <a:gd name="T117" fmla="*/ 403 h 403"/>
                <a:gd name="T118" fmla="*/ 546 w 959"/>
                <a:gd name="T119" fmla="*/ 367 h 403"/>
                <a:gd name="T120" fmla="*/ 654 w 959"/>
                <a:gd name="T121" fmla="*/ 349 h 403"/>
                <a:gd name="T122" fmla="*/ 842 w 959"/>
                <a:gd name="T123" fmla="*/ 321 h 403"/>
                <a:gd name="T124" fmla="*/ 918 w 959"/>
                <a:gd name="T125" fmla="*/ 30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9" h="403">
                  <a:moveTo>
                    <a:pt x="22" y="152"/>
                  </a:moveTo>
                  <a:lnTo>
                    <a:pt x="22" y="148"/>
                  </a:lnTo>
                  <a:lnTo>
                    <a:pt x="22" y="148"/>
                  </a:lnTo>
                  <a:lnTo>
                    <a:pt x="20" y="148"/>
                  </a:lnTo>
                  <a:lnTo>
                    <a:pt x="20" y="148"/>
                  </a:lnTo>
                  <a:lnTo>
                    <a:pt x="20" y="148"/>
                  </a:lnTo>
                  <a:lnTo>
                    <a:pt x="20" y="148"/>
                  </a:lnTo>
                  <a:lnTo>
                    <a:pt x="20" y="148"/>
                  </a:lnTo>
                  <a:lnTo>
                    <a:pt x="19" y="148"/>
                  </a:lnTo>
                  <a:lnTo>
                    <a:pt x="17" y="148"/>
                  </a:lnTo>
                  <a:lnTo>
                    <a:pt x="17" y="148"/>
                  </a:lnTo>
                  <a:lnTo>
                    <a:pt x="17" y="150"/>
                  </a:lnTo>
                  <a:lnTo>
                    <a:pt x="17" y="150"/>
                  </a:lnTo>
                  <a:lnTo>
                    <a:pt x="19" y="150"/>
                  </a:lnTo>
                  <a:lnTo>
                    <a:pt x="20" y="152"/>
                  </a:lnTo>
                  <a:lnTo>
                    <a:pt x="22" y="152"/>
                  </a:lnTo>
                  <a:lnTo>
                    <a:pt x="22" y="152"/>
                  </a:lnTo>
                  <a:close/>
                  <a:moveTo>
                    <a:pt x="19" y="128"/>
                  </a:moveTo>
                  <a:lnTo>
                    <a:pt x="19" y="126"/>
                  </a:lnTo>
                  <a:lnTo>
                    <a:pt x="19" y="126"/>
                  </a:lnTo>
                  <a:lnTo>
                    <a:pt x="17" y="128"/>
                  </a:lnTo>
                  <a:lnTo>
                    <a:pt x="17" y="128"/>
                  </a:lnTo>
                  <a:lnTo>
                    <a:pt x="17" y="128"/>
                  </a:lnTo>
                  <a:lnTo>
                    <a:pt x="17" y="126"/>
                  </a:lnTo>
                  <a:lnTo>
                    <a:pt x="17" y="126"/>
                  </a:lnTo>
                  <a:lnTo>
                    <a:pt x="17" y="125"/>
                  </a:lnTo>
                  <a:lnTo>
                    <a:pt x="17" y="125"/>
                  </a:lnTo>
                  <a:lnTo>
                    <a:pt x="17" y="125"/>
                  </a:lnTo>
                  <a:lnTo>
                    <a:pt x="17" y="123"/>
                  </a:lnTo>
                  <a:lnTo>
                    <a:pt x="15" y="123"/>
                  </a:lnTo>
                  <a:lnTo>
                    <a:pt x="15" y="123"/>
                  </a:lnTo>
                  <a:lnTo>
                    <a:pt x="15" y="123"/>
                  </a:lnTo>
                  <a:lnTo>
                    <a:pt x="15" y="123"/>
                  </a:lnTo>
                  <a:lnTo>
                    <a:pt x="15" y="123"/>
                  </a:lnTo>
                  <a:lnTo>
                    <a:pt x="13" y="123"/>
                  </a:lnTo>
                  <a:lnTo>
                    <a:pt x="10" y="125"/>
                  </a:lnTo>
                  <a:lnTo>
                    <a:pt x="6" y="125"/>
                  </a:lnTo>
                  <a:lnTo>
                    <a:pt x="4" y="126"/>
                  </a:lnTo>
                  <a:lnTo>
                    <a:pt x="2" y="128"/>
                  </a:lnTo>
                  <a:lnTo>
                    <a:pt x="0" y="130"/>
                  </a:lnTo>
                  <a:lnTo>
                    <a:pt x="0" y="130"/>
                  </a:lnTo>
                  <a:lnTo>
                    <a:pt x="2" y="130"/>
                  </a:lnTo>
                  <a:lnTo>
                    <a:pt x="4" y="130"/>
                  </a:lnTo>
                  <a:lnTo>
                    <a:pt x="4" y="132"/>
                  </a:lnTo>
                  <a:lnTo>
                    <a:pt x="6" y="132"/>
                  </a:lnTo>
                  <a:lnTo>
                    <a:pt x="6" y="132"/>
                  </a:lnTo>
                  <a:lnTo>
                    <a:pt x="11" y="130"/>
                  </a:lnTo>
                  <a:lnTo>
                    <a:pt x="13" y="130"/>
                  </a:lnTo>
                  <a:lnTo>
                    <a:pt x="17" y="130"/>
                  </a:lnTo>
                  <a:lnTo>
                    <a:pt x="17" y="128"/>
                  </a:lnTo>
                  <a:lnTo>
                    <a:pt x="19" y="128"/>
                  </a:lnTo>
                  <a:close/>
                  <a:moveTo>
                    <a:pt x="100" y="107"/>
                  </a:moveTo>
                  <a:lnTo>
                    <a:pt x="100" y="107"/>
                  </a:lnTo>
                  <a:lnTo>
                    <a:pt x="98" y="105"/>
                  </a:lnTo>
                  <a:lnTo>
                    <a:pt x="98" y="105"/>
                  </a:lnTo>
                  <a:lnTo>
                    <a:pt x="98" y="107"/>
                  </a:lnTo>
                  <a:lnTo>
                    <a:pt x="96" y="107"/>
                  </a:lnTo>
                  <a:lnTo>
                    <a:pt x="96" y="108"/>
                  </a:lnTo>
                  <a:lnTo>
                    <a:pt x="98" y="108"/>
                  </a:lnTo>
                  <a:lnTo>
                    <a:pt x="98" y="108"/>
                  </a:lnTo>
                  <a:lnTo>
                    <a:pt x="100" y="108"/>
                  </a:lnTo>
                  <a:lnTo>
                    <a:pt x="100" y="108"/>
                  </a:lnTo>
                  <a:lnTo>
                    <a:pt x="100" y="108"/>
                  </a:lnTo>
                  <a:lnTo>
                    <a:pt x="102" y="108"/>
                  </a:lnTo>
                  <a:lnTo>
                    <a:pt x="100" y="108"/>
                  </a:lnTo>
                  <a:lnTo>
                    <a:pt x="100" y="108"/>
                  </a:lnTo>
                  <a:lnTo>
                    <a:pt x="100" y="108"/>
                  </a:lnTo>
                  <a:lnTo>
                    <a:pt x="100" y="107"/>
                  </a:lnTo>
                  <a:lnTo>
                    <a:pt x="100" y="107"/>
                  </a:lnTo>
                  <a:close/>
                  <a:moveTo>
                    <a:pt x="102" y="98"/>
                  </a:moveTo>
                  <a:lnTo>
                    <a:pt x="103" y="98"/>
                  </a:lnTo>
                  <a:lnTo>
                    <a:pt x="105" y="98"/>
                  </a:lnTo>
                  <a:lnTo>
                    <a:pt x="103" y="96"/>
                  </a:lnTo>
                  <a:lnTo>
                    <a:pt x="103" y="96"/>
                  </a:lnTo>
                  <a:lnTo>
                    <a:pt x="102" y="96"/>
                  </a:lnTo>
                  <a:lnTo>
                    <a:pt x="102" y="96"/>
                  </a:lnTo>
                  <a:lnTo>
                    <a:pt x="100" y="94"/>
                  </a:lnTo>
                  <a:lnTo>
                    <a:pt x="98" y="94"/>
                  </a:lnTo>
                  <a:lnTo>
                    <a:pt x="96" y="96"/>
                  </a:lnTo>
                  <a:lnTo>
                    <a:pt x="96" y="96"/>
                  </a:lnTo>
                  <a:lnTo>
                    <a:pt x="96" y="96"/>
                  </a:lnTo>
                  <a:lnTo>
                    <a:pt x="94" y="94"/>
                  </a:lnTo>
                  <a:lnTo>
                    <a:pt x="94" y="96"/>
                  </a:lnTo>
                  <a:lnTo>
                    <a:pt x="94" y="96"/>
                  </a:lnTo>
                  <a:lnTo>
                    <a:pt x="94" y="96"/>
                  </a:lnTo>
                  <a:lnTo>
                    <a:pt x="94" y="98"/>
                  </a:lnTo>
                  <a:lnTo>
                    <a:pt x="94" y="98"/>
                  </a:lnTo>
                  <a:lnTo>
                    <a:pt x="94" y="99"/>
                  </a:lnTo>
                  <a:lnTo>
                    <a:pt x="96" y="99"/>
                  </a:lnTo>
                  <a:lnTo>
                    <a:pt x="96" y="99"/>
                  </a:lnTo>
                  <a:lnTo>
                    <a:pt x="96" y="99"/>
                  </a:lnTo>
                  <a:lnTo>
                    <a:pt x="98" y="101"/>
                  </a:lnTo>
                  <a:lnTo>
                    <a:pt x="100" y="99"/>
                  </a:lnTo>
                  <a:lnTo>
                    <a:pt x="102" y="98"/>
                  </a:lnTo>
                  <a:lnTo>
                    <a:pt x="102" y="98"/>
                  </a:lnTo>
                  <a:close/>
                  <a:moveTo>
                    <a:pt x="20" y="92"/>
                  </a:moveTo>
                  <a:lnTo>
                    <a:pt x="20" y="94"/>
                  </a:lnTo>
                  <a:lnTo>
                    <a:pt x="20" y="94"/>
                  </a:lnTo>
                  <a:lnTo>
                    <a:pt x="20" y="96"/>
                  </a:lnTo>
                  <a:lnTo>
                    <a:pt x="20" y="98"/>
                  </a:lnTo>
                  <a:lnTo>
                    <a:pt x="22" y="98"/>
                  </a:lnTo>
                  <a:lnTo>
                    <a:pt x="22" y="98"/>
                  </a:lnTo>
                  <a:lnTo>
                    <a:pt x="24" y="99"/>
                  </a:lnTo>
                  <a:lnTo>
                    <a:pt x="33" y="99"/>
                  </a:lnTo>
                  <a:lnTo>
                    <a:pt x="35" y="98"/>
                  </a:lnTo>
                  <a:lnTo>
                    <a:pt x="37" y="98"/>
                  </a:lnTo>
                  <a:lnTo>
                    <a:pt x="38" y="99"/>
                  </a:lnTo>
                  <a:lnTo>
                    <a:pt x="38" y="98"/>
                  </a:lnTo>
                  <a:lnTo>
                    <a:pt x="40" y="98"/>
                  </a:lnTo>
                  <a:lnTo>
                    <a:pt x="40" y="98"/>
                  </a:lnTo>
                  <a:lnTo>
                    <a:pt x="40" y="98"/>
                  </a:lnTo>
                  <a:lnTo>
                    <a:pt x="42" y="98"/>
                  </a:lnTo>
                  <a:lnTo>
                    <a:pt x="44" y="99"/>
                  </a:lnTo>
                  <a:lnTo>
                    <a:pt x="47" y="96"/>
                  </a:lnTo>
                  <a:lnTo>
                    <a:pt x="47" y="96"/>
                  </a:lnTo>
                  <a:lnTo>
                    <a:pt x="51" y="96"/>
                  </a:lnTo>
                  <a:lnTo>
                    <a:pt x="53" y="96"/>
                  </a:lnTo>
                  <a:lnTo>
                    <a:pt x="53" y="96"/>
                  </a:lnTo>
                  <a:lnTo>
                    <a:pt x="56" y="96"/>
                  </a:lnTo>
                  <a:lnTo>
                    <a:pt x="56" y="94"/>
                  </a:lnTo>
                  <a:lnTo>
                    <a:pt x="58" y="96"/>
                  </a:lnTo>
                  <a:lnTo>
                    <a:pt x="60" y="99"/>
                  </a:lnTo>
                  <a:lnTo>
                    <a:pt x="58" y="99"/>
                  </a:lnTo>
                  <a:lnTo>
                    <a:pt x="56" y="101"/>
                  </a:lnTo>
                  <a:lnTo>
                    <a:pt x="56" y="101"/>
                  </a:lnTo>
                  <a:lnTo>
                    <a:pt x="55" y="101"/>
                  </a:lnTo>
                  <a:lnTo>
                    <a:pt x="53" y="101"/>
                  </a:lnTo>
                  <a:lnTo>
                    <a:pt x="53" y="103"/>
                  </a:lnTo>
                  <a:lnTo>
                    <a:pt x="53" y="105"/>
                  </a:lnTo>
                  <a:lnTo>
                    <a:pt x="51" y="105"/>
                  </a:lnTo>
                  <a:lnTo>
                    <a:pt x="49" y="105"/>
                  </a:lnTo>
                  <a:lnTo>
                    <a:pt x="47" y="105"/>
                  </a:lnTo>
                  <a:lnTo>
                    <a:pt x="46" y="105"/>
                  </a:lnTo>
                  <a:lnTo>
                    <a:pt x="44" y="107"/>
                  </a:lnTo>
                  <a:lnTo>
                    <a:pt x="42" y="108"/>
                  </a:lnTo>
                  <a:lnTo>
                    <a:pt x="40" y="108"/>
                  </a:lnTo>
                  <a:lnTo>
                    <a:pt x="37" y="112"/>
                  </a:lnTo>
                  <a:lnTo>
                    <a:pt x="35" y="112"/>
                  </a:lnTo>
                  <a:lnTo>
                    <a:pt x="33" y="114"/>
                  </a:lnTo>
                  <a:lnTo>
                    <a:pt x="33" y="114"/>
                  </a:lnTo>
                  <a:lnTo>
                    <a:pt x="31" y="116"/>
                  </a:lnTo>
                  <a:lnTo>
                    <a:pt x="29" y="116"/>
                  </a:lnTo>
                  <a:lnTo>
                    <a:pt x="29" y="116"/>
                  </a:lnTo>
                  <a:lnTo>
                    <a:pt x="29" y="116"/>
                  </a:lnTo>
                  <a:lnTo>
                    <a:pt x="28" y="117"/>
                  </a:lnTo>
                  <a:lnTo>
                    <a:pt x="29" y="117"/>
                  </a:lnTo>
                  <a:lnTo>
                    <a:pt x="29" y="117"/>
                  </a:lnTo>
                  <a:lnTo>
                    <a:pt x="29" y="117"/>
                  </a:lnTo>
                  <a:lnTo>
                    <a:pt x="29" y="117"/>
                  </a:lnTo>
                  <a:lnTo>
                    <a:pt x="29" y="119"/>
                  </a:lnTo>
                  <a:lnTo>
                    <a:pt x="29" y="119"/>
                  </a:lnTo>
                  <a:lnTo>
                    <a:pt x="31" y="121"/>
                  </a:lnTo>
                  <a:lnTo>
                    <a:pt x="31" y="123"/>
                  </a:lnTo>
                  <a:lnTo>
                    <a:pt x="31" y="125"/>
                  </a:lnTo>
                  <a:lnTo>
                    <a:pt x="29" y="128"/>
                  </a:lnTo>
                  <a:lnTo>
                    <a:pt x="28" y="128"/>
                  </a:lnTo>
                  <a:lnTo>
                    <a:pt x="28" y="130"/>
                  </a:lnTo>
                  <a:lnTo>
                    <a:pt x="28" y="132"/>
                  </a:lnTo>
                  <a:lnTo>
                    <a:pt x="26" y="132"/>
                  </a:lnTo>
                  <a:lnTo>
                    <a:pt x="26" y="134"/>
                  </a:lnTo>
                  <a:lnTo>
                    <a:pt x="26" y="134"/>
                  </a:lnTo>
                  <a:lnTo>
                    <a:pt x="26" y="134"/>
                  </a:lnTo>
                  <a:lnTo>
                    <a:pt x="26" y="135"/>
                  </a:lnTo>
                  <a:lnTo>
                    <a:pt x="26" y="135"/>
                  </a:lnTo>
                  <a:lnTo>
                    <a:pt x="29" y="134"/>
                  </a:lnTo>
                  <a:lnTo>
                    <a:pt x="29" y="134"/>
                  </a:lnTo>
                  <a:lnTo>
                    <a:pt x="31" y="132"/>
                  </a:lnTo>
                  <a:lnTo>
                    <a:pt x="33" y="130"/>
                  </a:lnTo>
                  <a:lnTo>
                    <a:pt x="35" y="130"/>
                  </a:lnTo>
                  <a:lnTo>
                    <a:pt x="37" y="128"/>
                  </a:lnTo>
                  <a:lnTo>
                    <a:pt x="37" y="128"/>
                  </a:lnTo>
                  <a:lnTo>
                    <a:pt x="35" y="126"/>
                  </a:lnTo>
                  <a:lnTo>
                    <a:pt x="35" y="125"/>
                  </a:lnTo>
                  <a:lnTo>
                    <a:pt x="37" y="125"/>
                  </a:lnTo>
                  <a:lnTo>
                    <a:pt x="37" y="125"/>
                  </a:lnTo>
                  <a:lnTo>
                    <a:pt x="38" y="123"/>
                  </a:lnTo>
                  <a:lnTo>
                    <a:pt x="38" y="123"/>
                  </a:lnTo>
                  <a:lnTo>
                    <a:pt x="40" y="123"/>
                  </a:lnTo>
                  <a:lnTo>
                    <a:pt x="42" y="121"/>
                  </a:lnTo>
                  <a:lnTo>
                    <a:pt x="42" y="121"/>
                  </a:lnTo>
                  <a:lnTo>
                    <a:pt x="42" y="121"/>
                  </a:lnTo>
                  <a:lnTo>
                    <a:pt x="42" y="119"/>
                  </a:lnTo>
                  <a:lnTo>
                    <a:pt x="44" y="119"/>
                  </a:lnTo>
                  <a:lnTo>
                    <a:pt x="46" y="117"/>
                  </a:lnTo>
                  <a:lnTo>
                    <a:pt x="46" y="117"/>
                  </a:lnTo>
                  <a:lnTo>
                    <a:pt x="47" y="116"/>
                  </a:lnTo>
                  <a:lnTo>
                    <a:pt x="49" y="114"/>
                  </a:lnTo>
                  <a:lnTo>
                    <a:pt x="49" y="114"/>
                  </a:lnTo>
                  <a:lnTo>
                    <a:pt x="49" y="112"/>
                  </a:lnTo>
                  <a:lnTo>
                    <a:pt x="49" y="112"/>
                  </a:lnTo>
                  <a:lnTo>
                    <a:pt x="51" y="110"/>
                  </a:lnTo>
                  <a:lnTo>
                    <a:pt x="51" y="110"/>
                  </a:lnTo>
                  <a:lnTo>
                    <a:pt x="53" y="108"/>
                  </a:lnTo>
                  <a:lnTo>
                    <a:pt x="53" y="108"/>
                  </a:lnTo>
                  <a:lnTo>
                    <a:pt x="53" y="108"/>
                  </a:lnTo>
                  <a:lnTo>
                    <a:pt x="55" y="107"/>
                  </a:lnTo>
                  <a:lnTo>
                    <a:pt x="56" y="105"/>
                  </a:lnTo>
                  <a:lnTo>
                    <a:pt x="58" y="105"/>
                  </a:lnTo>
                  <a:lnTo>
                    <a:pt x="60" y="105"/>
                  </a:lnTo>
                  <a:lnTo>
                    <a:pt x="60" y="103"/>
                  </a:lnTo>
                  <a:lnTo>
                    <a:pt x="64" y="101"/>
                  </a:lnTo>
                  <a:lnTo>
                    <a:pt x="66" y="101"/>
                  </a:lnTo>
                  <a:lnTo>
                    <a:pt x="66" y="101"/>
                  </a:lnTo>
                  <a:lnTo>
                    <a:pt x="67" y="101"/>
                  </a:lnTo>
                  <a:lnTo>
                    <a:pt x="67" y="101"/>
                  </a:lnTo>
                  <a:lnTo>
                    <a:pt x="69" y="99"/>
                  </a:lnTo>
                  <a:lnTo>
                    <a:pt x="71" y="98"/>
                  </a:lnTo>
                  <a:lnTo>
                    <a:pt x="71" y="98"/>
                  </a:lnTo>
                  <a:lnTo>
                    <a:pt x="73" y="98"/>
                  </a:lnTo>
                  <a:lnTo>
                    <a:pt x="75" y="98"/>
                  </a:lnTo>
                  <a:lnTo>
                    <a:pt x="76" y="98"/>
                  </a:lnTo>
                  <a:lnTo>
                    <a:pt x="76" y="96"/>
                  </a:lnTo>
                  <a:lnTo>
                    <a:pt x="76" y="96"/>
                  </a:lnTo>
                  <a:lnTo>
                    <a:pt x="78" y="96"/>
                  </a:lnTo>
                  <a:lnTo>
                    <a:pt x="78" y="96"/>
                  </a:lnTo>
                  <a:lnTo>
                    <a:pt x="82" y="92"/>
                  </a:lnTo>
                  <a:lnTo>
                    <a:pt x="84" y="88"/>
                  </a:lnTo>
                  <a:lnTo>
                    <a:pt x="89" y="83"/>
                  </a:lnTo>
                  <a:lnTo>
                    <a:pt x="91" y="81"/>
                  </a:lnTo>
                  <a:lnTo>
                    <a:pt x="91" y="76"/>
                  </a:lnTo>
                  <a:lnTo>
                    <a:pt x="93" y="74"/>
                  </a:lnTo>
                  <a:lnTo>
                    <a:pt x="94" y="72"/>
                  </a:lnTo>
                  <a:lnTo>
                    <a:pt x="105" y="72"/>
                  </a:lnTo>
                  <a:lnTo>
                    <a:pt x="107" y="72"/>
                  </a:lnTo>
                  <a:lnTo>
                    <a:pt x="109" y="72"/>
                  </a:lnTo>
                  <a:lnTo>
                    <a:pt x="109" y="72"/>
                  </a:lnTo>
                  <a:lnTo>
                    <a:pt x="111" y="74"/>
                  </a:lnTo>
                  <a:lnTo>
                    <a:pt x="111" y="74"/>
                  </a:lnTo>
                  <a:lnTo>
                    <a:pt x="114" y="74"/>
                  </a:lnTo>
                  <a:lnTo>
                    <a:pt x="116" y="74"/>
                  </a:lnTo>
                  <a:lnTo>
                    <a:pt x="116" y="74"/>
                  </a:lnTo>
                  <a:lnTo>
                    <a:pt x="116" y="72"/>
                  </a:lnTo>
                  <a:lnTo>
                    <a:pt x="118" y="70"/>
                  </a:lnTo>
                  <a:lnTo>
                    <a:pt x="118" y="70"/>
                  </a:lnTo>
                  <a:lnTo>
                    <a:pt x="118" y="70"/>
                  </a:lnTo>
                  <a:lnTo>
                    <a:pt x="120" y="69"/>
                  </a:lnTo>
                  <a:lnTo>
                    <a:pt x="120" y="69"/>
                  </a:lnTo>
                  <a:lnTo>
                    <a:pt x="123" y="69"/>
                  </a:lnTo>
                  <a:lnTo>
                    <a:pt x="123" y="69"/>
                  </a:lnTo>
                  <a:lnTo>
                    <a:pt x="123" y="67"/>
                  </a:lnTo>
                  <a:lnTo>
                    <a:pt x="127" y="67"/>
                  </a:lnTo>
                  <a:lnTo>
                    <a:pt x="127" y="67"/>
                  </a:lnTo>
                  <a:lnTo>
                    <a:pt x="127" y="67"/>
                  </a:lnTo>
                  <a:lnTo>
                    <a:pt x="129" y="67"/>
                  </a:lnTo>
                  <a:lnTo>
                    <a:pt x="131" y="67"/>
                  </a:lnTo>
                  <a:lnTo>
                    <a:pt x="131" y="67"/>
                  </a:lnTo>
                  <a:lnTo>
                    <a:pt x="131" y="67"/>
                  </a:lnTo>
                  <a:lnTo>
                    <a:pt x="131" y="67"/>
                  </a:lnTo>
                  <a:lnTo>
                    <a:pt x="132" y="67"/>
                  </a:lnTo>
                  <a:lnTo>
                    <a:pt x="134" y="69"/>
                  </a:lnTo>
                  <a:lnTo>
                    <a:pt x="138" y="69"/>
                  </a:lnTo>
                  <a:lnTo>
                    <a:pt x="140" y="70"/>
                  </a:lnTo>
                  <a:lnTo>
                    <a:pt x="141" y="70"/>
                  </a:lnTo>
                  <a:lnTo>
                    <a:pt x="143" y="72"/>
                  </a:lnTo>
                  <a:lnTo>
                    <a:pt x="145" y="72"/>
                  </a:lnTo>
                  <a:lnTo>
                    <a:pt x="145" y="72"/>
                  </a:lnTo>
                  <a:lnTo>
                    <a:pt x="147" y="72"/>
                  </a:lnTo>
                  <a:lnTo>
                    <a:pt x="147" y="70"/>
                  </a:lnTo>
                  <a:lnTo>
                    <a:pt x="147" y="70"/>
                  </a:lnTo>
                  <a:lnTo>
                    <a:pt x="145" y="69"/>
                  </a:lnTo>
                  <a:lnTo>
                    <a:pt x="145" y="67"/>
                  </a:lnTo>
                  <a:lnTo>
                    <a:pt x="145" y="67"/>
                  </a:lnTo>
                  <a:lnTo>
                    <a:pt x="145" y="67"/>
                  </a:lnTo>
                  <a:lnTo>
                    <a:pt x="147" y="69"/>
                  </a:lnTo>
                  <a:lnTo>
                    <a:pt x="147" y="69"/>
                  </a:lnTo>
                  <a:lnTo>
                    <a:pt x="147" y="70"/>
                  </a:lnTo>
                  <a:lnTo>
                    <a:pt x="147" y="70"/>
                  </a:lnTo>
                  <a:lnTo>
                    <a:pt x="147" y="70"/>
                  </a:lnTo>
                  <a:lnTo>
                    <a:pt x="149" y="72"/>
                  </a:lnTo>
                  <a:lnTo>
                    <a:pt x="149" y="74"/>
                  </a:lnTo>
                  <a:lnTo>
                    <a:pt x="149" y="74"/>
                  </a:lnTo>
                  <a:lnTo>
                    <a:pt x="156" y="74"/>
                  </a:lnTo>
                  <a:lnTo>
                    <a:pt x="156" y="74"/>
                  </a:lnTo>
                  <a:lnTo>
                    <a:pt x="158" y="74"/>
                  </a:lnTo>
                  <a:lnTo>
                    <a:pt x="158" y="74"/>
                  </a:lnTo>
                  <a:lnTo>
                    <a:pt x="158" y="74"/>
                  </a:lnTo>
                  <a:lnTo>
                    <a:pt x="159" y="74"/>
                  </a:lnTo>
                  <a:lnTo>
                    <a:pt x="159" y="74"/>
                  </a:lnTo>
                  <a:lnTo>
                    <a:pt x="159" y="74"/>
                  </a:lnTo>
                  <a:lnTo>
                    <a:pt x="159" y="74"/>
                  </a:lnTo>
                  <a:lnTo>
                    <a:pt x="161" y="74"/>
                  </a:lnTo>
                  <a:lnTo>
                    <a:pt x="161" y="74"/>
                  </a:lnTo>
                  <a:lnTo>
                    <a:pt x="163" y="74"/>
                  </a:lnTo>
                  <a:lnTo>
                    <a:pt x="163" y="72"/>
                  </a:lnTo>
                  <a:lnTo>
                    <a:pt x="165" y="72"/>
                  </a:lnTo>
                  <a:lnTo>
                    <a:pt x="165" y="72"/>
                  </a:lnTo>
                  <a:lnTo>
                    <a:pt x="165" y="72"/>
                  </a:lnTo>
                  <a:lnTo>
                    <a:pt x="165" y="72"/>
                  </a:lnTo>
                  <a:lnTo>
                    <a:pt x="165" y="72"/>
                  </a:lnTo>
                  <a:lnTo>
                    <a:pt x="167" y="72"/>
                  </a:lnTo>
                  <a:lnTo>
                    <a:pt x="167" y="72"/>
                  </a:lnTo>
                  <a:lnTo>
                    <a:pt x="167" y="72"/>
                  </a:lnTo>
                  <a:lnTo>
                    <a:pt x="168" y="72"/>
                  </a:lnTo>
                  <a:lnTo>
                    <a:pt x="168" y="72"/>
                  </a:lnTo>
                  <a:lnTo>
                    <a:pt x="167" y="70"/>
                  </a:lnTo>
                  <a:lnTo>
                    <a:pt x="167" y="70"/>
                  </a:lnTo>
                  <a:lnTo>
                    <a:pt x="167" y="70"/>
                  </a:lnTo>
                  <a:lnTo>
                    <a:pt x="167" y="70"/>
                  </a:lnTo>
                  <a:lnTo>
                    <a:pt x="168" y="70"/>
                  </a:lnTo>
                  <a:lnTo>
                    <a:pt x="168" y="69"/>
                  </a:lnTo>
                  <a:lnTo>
                    <a:pt x="168" y="69"/>
                  </a:lnTo>
                  <a:lnTo>
                    <a:pt x="170" y="69"/>
                  </a:lnTo>
                  <a:lnTo>
                    <a:pt x="170" y="69"/>
                  </a:lnTo>
                  <a:lnTo>
                    <a:pt x="170" y="67"/>
                  </a:lnTo>
                  <a:lnTo>
                    <a:pt x="170" y="65"/>
                  </a:lnTo>
                  <a:lnTo>
                    <a:pt x="170" y="65"/>
                  </a:lnTo>
                  <a:lnTo>
                    <a:pt x="172" y="65"/>
                  </a:lnTo>
                  <a:lnTo>
                    <a:pt x="172" y="65"/>
                  </a:lnTo>
                  <a:lnTo>
                    <a:pt x="172" y="63"/>
                  </a:lnTo>
                  <a:lnTo>
                    <a:pt x="172" y="63"/>
                  </a:lnTo>
                  <a:lnTo>
                    <a:pt x="170" y="63"/>
                  </a:lnTo>
                  <a:lnTo>
                    <a:pt x="170" y="63"/>
                  </a:lnTo>
                  <a:lnTo>
                    <a:pt x="170" y="63"/>
                  </a:lnTo>
                  <a:lnTo>
                    <a:pt x="170" y="61"/>
                  </a:lnTo>
                  <a:lnTo>
                    <a:pt x="170" y="61"/>
                  </a:lnTo>
                  <a:lnTo>
                    <a:pt x="170" y="61"/>
                  </a:lnTo>
                  <a:lnTo>
                    <a:pt x="172" y="61"/>
                  </a:lnTo>
                  <a:lnTo>
                    <a:pt x="172" y="60"/>
                  </a:lnTo>
                  <a:lnTo>
                    <a:pt x="172" y="58"/>
                  </a:lnTo>
                  <a:lnTo>
                    <a:pt x="174" y="56"/>
                  </a:lnTo>
                  <a:lnTo>
                    <a:pt x="172" y="56"/>
                  </a:lnTo>
                  <a:lnTo>
                    <a:pt x="172" y="56"/>
                  </a:lnTo>
                  <a:lnTo>
                    <a:pt x="170" y="56"/>
                  </a:lnTo>
                  <a:lnTo>
                    <a:pt x="170" y="56"/>
                  </a:lnTo>
                  <a:lnTo>
                    <a:pt x="170" y="56"/>
                  </a:lnTo>
                  <a:lnTo>
                    <a:pt x="168" y="56"/>
                  </a:lnTo>
                  <a:lnTo>
                    <a:pt x="168" y="56"/>
                  </a:lnTo>
                  <a:lnTo>
                    <a:pt x="168" y="56"/>
                  </a:lnTo>
                  <a:lnTo>
                    <a:pt x="168" y="56"/>
                  </a:lnTo>
                  <a:lnTo>
                    <a:pt x="168" y="56"/>
                  </a:lnTo>
                  <a:lnTo>
                    <a:pt x="163" y="54"/>
                  </a:lnTo>
                  <a:lnTo>
                    <a:pt x="149" y="47"/>
                  </a:lnTo>
                  <a:lnTo>
                    <a:pt x="138" y="43"/>
                  </a:lnTo>
                  <a:lnTo>
                    <a:pt x="129" y="38"/>
                  </a:lnTo>
                  <a:lnTo>
                    <a:pt x="127" y="36"/>
                  </a:lnTo>
                  <a:lnTo>
                    <a:pt x="125" y="34"/>
                  </a:lnTo>
                  <a:lnTo>
                    <a:pt x="125" y="32"/>
                  </a:lnTo>
                  <a:lnTo>
                    <a:pt x="123" y="32"/>
                  </a:lnTo>
                  <a:lnTo>
                    <a:pt x="123" y="31"/>
                  </a:lnTo>
                  <a:lnTo>
                    <a:pt x="121" y="29"/>
                  </a:lnTo>
                  <a:lnTo>
                    <a:pt x="121" y="29"/>
                  </a:lnTo>
                  <a:lnTo>
                    <a:pt x="121" y="29"/>
                  </a:lnTo>
                  <a:lnTo>
                    <a:pt x="121" y="29"/>
                  </a:lnTo>
                  <a:lnTo>
                    <a:pt x="121" y="29"/>
                  </a:lnTo>
                  <a:lnTo>
                    <a:pt x="121" y="27"/>
                  </a:lnTo>
                  <a:lnTo>
                    <a:pt x="121" y="27"/>
                  </a:lnTo>
                  <a:lnTo>
                    <a:pt x="121" y="27"/>
                  </a:lnTo>
                  <a:lnTo>
                    <a:pt x="121" y="27"/>
                  </a:lnTo>
                  <a:lnTo>
                    <a:pt x="121" y="27"/>
                  </a:lnTo>
                  <a:lnTo>
                    <a:pt x="121" y="25"/>
                  </a:lnTo>
                  <a:lnTo>
                    <a:pt x="120" y="25"/>
                  </a:lnTo>
                  <a:lnTo>
                    <a:pt x="120" y="23"/>
                  </a:lnTo>
                  <a:lnTo>
                    <a:pt x="120" y="22"/>
                  </a:lnTo>
                  <a:lnTo>
                    <a:pt x="118" y="20"/>
                  </a:lnTo>
                  <a:lnTo>
                    <a:pt x="118" y="18"/>
                  </a:lnTo>
                  <a:lnTo>
                    <a:pt x="116" y="18"/>
                  </a:lnTo>
                  <a:lnTo>
                    <a:pt x="116" y="16"/>
                  </a:lnTo>
                  <a:lnTo>
                    <a:pt x="116" y="14"/>
                  </a:lnTo>
                  <a:lnTo>
                    <a:pt x="116" y="13"/>
                  </a:lnTo>
                  <a:lnTo>
                    <a:pt x="118" y="13"/>
                  </a:lnTo>
                  <a:lnTo>
                    <a:pt x="118" y="13"/>
                  </a:lnTo>
                  <a:lnTo>
                    <a:pt x="120" y="13"/>
                  </a:lnTo>
                  <a:lnTo>
                    <a:pt x="120" y="13"/>
                  </a:lnTo>
                  <a:lnTo>
                    <a:pt x="120" y="13"/>
                  </a:lnTo>
                  <a:lnTo>
                    <a:pt x="120" y="13"/>
                  </a:lnTo>
                  <a:lnTo>
                    <a:pt x="120" y="13"/>
                  </a:lnTo>
                  <a:lnTo>
                    <a:pt x="120" y="13"/>
                  </a:lnTo>
                  <a:lnTo>
                    <a:pt x="120" y="11"/>
                  </a:lnTo>
                  <a:lnTo>
                    <a:pt x="120" y="11"/>
                  </a:lnTo>
                  <a:lnTo>
                    <a:pt x="118" y="7"/>
                  </a:lnTo>
                  <a:lnTo>
                    <a:pt x="116" y="7"/>
                  </a:lnTo>
                  <a:lnTo>
                    <a:pt x="116" y="7"/>
                  </a:lnTo>
                  <a:lnTo>
                    <a:pt x="114" y="7"/>
                  </a:lnTo>
                  <a:lnTo>
                    <a:pt x="112" y="7"/>
                  </a:lnTo>
                  <a:lnTo>
                    <a:pt x="112" y="7"/>
                  </a:lnTo>
                  <a:lnTo>
                    <a:pt x="111" y="5"/>
                  </a:lnTo>
                  <a:lnTo>
                    <a:pt x="111" y="5"/>
                  </a:lnTo>
                  <a:lnTo>
                    <a:pt x="109" y="5"/>
                  </a:lnTo>
                  <a:lnTo>
                    <a:pt x="109" y="5"/>
                  </a:lnTo>
                  <a:lnTo>
                    <a:pt x="109" y="5"/>
                  </a:lnTo>
                  <a:lnTo>
                    <a:pt x="109" y="5"/>
                  </a:lnTo>
                  <a:lnTo>
                    <a:pt x="109" y="5"/>
                  </a:lnTo>
                  <a:lnTo>
                    <a:pt x="109" y="7"/>
                  </a:lnTo>
                  <a:lnTo>
                    <a:pt x="109" y="7"/>
                  </a:lnTo>
                  <a:lnTo>
                    <a:pt x="109" y="9"/>
                  </a:lnTo>
                  <a:lnTo>
                    <a:pt x="109" y="9"/>
                  </a:lnTo>
                  <a:lnTo>
                    <a:pt x="109" y="9"/>
                  </a:lnTo>
                  <a:lnTo>
                    <a:pt x="109" y="9"/>
                  </a:lnTo>
                  <a:lnTo>
                    <a:pt x="107" y="9"/>
                  </a:lnTo>
                  <a:lnTo>
                    <a:pt x="107" y="9"/>
                  </a:lnTo>
                  <a:lnTo>
                    <a:pt x="103" y="7"/>
                  </a:lnTo>
                  <a:lnTo>
                    <a:pt x="102" y="7"/>
                  </a:lnTo>
                  <a:lnTo>
                    <a:pt x="98" y="9"/>
                  </a:lnTo>
                  <a:lnTo>
                    <a:pt x="98" y="9"/>
                  </a:lnTo>
                  <a:lnTo>
                    <a:pt x="98" y="9"/>
                  </a:lnTo>
                  <a:lnTo>
                    <a:pt x="98" y="9"/>
                  </a:lnTo>
                  <a:lnTo>
                    <a:pt x="98" y="9"/>
                  </a:lnTo>
                  <a:lnTo>
                    <a:pt x="96" y="11"/>
                  </a:lnTo>
                  <a:lnTo>
                    <a:pt x="96" y="11"/>
                  </a:lnTo>
                  <a:lnTo>
                    <a:pt x="96" y="11"/>
                  </a:lnTo>
                  <a:lnTo>
                    <a:pt x="96" y="11"/>
                  </a:lnTo>
                  <a:lnTo>
                    <a:pt x="96" y="11"/>
                  </a:lnTo>
                  <a:lnTo>
                    <a:pt x="96" y="11"/>
                  </a:lnTo>
                  <a:lnTo>
                    <a:pt x="96" y="11"/>
                  </a:lnTo>
                  <a:lnTo>
                    <a:pt x="96" y="11"/>
                  </a:lnTo>
                  <a:lnTo>
                    <a:pt x="96" y="11"/>
                  </a:lnTo>
                  <a:lnTo>
                    <a:pt x="96" y="13"/>
                  </a:lnTo>
                  <a:lnTo>
                    <a:pt x="96" y="13"/>
                  </a:lnTo>
                  <a:lnTo>
                    <a:pt x="94" y="13"/>
                  </a:lnTo>
                  <a:lnTo>
                    <a:pt x="94" y="13"/>
                  </a:lnTo>
                  <a:lnTo>
                    <a:pt x="93" y="11"/>
                  </a:lnTo>
                  <a:lnTo>
                    <a:pt x="93" y="9"/>
                  </a:lnTo>
                  <a:lnTo>
                    <a:pt x="89" y="7"/>
                  </a:lnTo>
                  <a:lnTo>
                    <a:pt x="87" y="7"/>
                  </a:lnTo>
                  <a:lnTo>
                    <a:pt x="87" y="5"/>
                  </a:lnTo>
                  <a:lnTo>
                    <a:pt x="85" y="2"/>
                  </a:lnTo>
                  <a:lnTo>
                    <a:pt x="84" y="0"/>
                  </a:lnTo>
                  <a:lnTo>
                    <a:pt x="82" y="0"/>
                  </a:lnTo>
                  <a:lnTo>
                    <a:pt x="80" y="0"/>
                  </a:lnTo>
                  <a:lnTo>
                    <a:pt x="78" y="0"/>
                  </a:lnTo>
                  <a:lnTo>
                    <a:pt x="78" y="0"/>
                  </a:lnTo>
                  <a:lnTo>
                    <a:pt x="76" y="2"/>
                  </a:lnTo>
                  <a:lnTo>
                    <a:pt x="76" y="2"/>
                  </a:lnTo>
                  <a:lnTo>
                    <a:pt x="76" y="2"/>
                  </a:lnTo>
                  <a:lnTo>
                    <a:pt x="76" y="2"/>
                  </a:lnTo>
                  <a:lnTo>
                    <a:pt x="75" y="2"/>
                  </a:lnTo>
                  <a:lnTo>
                    <a:pt x="75" y="2"/>
                  </a:lnTo>
                  <a:lnTo>
                    <a:pt x="75" y="2"/>
                  </a:lnTo>
                  <a:lnTo>
                    <a:pt x="73" y="2"/>
                  </a:lnTo>
                  <a:lnTo>
                    <a:pt x="73" y="0"/>
                  </a:lnTo>
                  <a:lnTo>
                    <a:pt x="71" y="0"/>
                  </a:lnTo>
                  <a:lnTo>
                    <a:pt x="71" y="0"/>
                  </a:lnTo>
                  <a:lnTo>
                    <a:pt x="71" y="0"/>
                  </a:lnTo>
                  <a:lnTo>
                    <a:pt x="69" y="0"/>
                  </a:lnTo>
                  <a:lnTo>
                    <a:pt x="67" y="4"/>
                  </a:lnTo>
                  <a:lnTo>
                    <a:pt x="67" y="4"/>
                  </a:lnTo>
                  <a:lnTo>
                    <a:pt x="66" y="4"/>
                  </a:lnTo>
                  <a:lnTo>
                    <a:pt x="66" y="5"/>
                  </a:lnTo>
                  <a:lnTo>
                    <a:pt x="66" y="5"/>
                  </a:lnTo>
                  <a:lnTo>
                    <a:pt x="66" y="5"/>
                  </a:lnTo>
                  <a:lnTo>
                    <a:pt x="64" y="5"/>
                  </a:lnTo>
                  <a:lnTo>
                    <a:pt x="64" y="5"/>
                  </a:lnTo>
                  <a:lnTo>
                    <a:pt x="64" y="5"/>
                  </a:lnTo>
                  <a:lnTo>
                    <a:pt x="62" y="7"/>
                  </a:lnTo>
                  <a:lnTo>
                    <a:pt x="62" y="7"/>
                  </a:lnTo>
                  <a:lnTo>
                    <a:pt x="62" y="7"/>
                  </a:lnTo>
                  <a:lnTo>
                    <a:pt x="60" y="7"/>
                  </a:lnTo>
                  <a:lnTo>
                    <a:pt x="60" y="7"/>
                  </a:lnTo>
                  <a:lnTo>
                    <a:pt x="60" y="7"/>
                  </a:lnTo>
                  <a:lnTo>
                    <a:pt x="60" y="7"/>
                  </a:lnTo>
                  <a:lnTo>
                    <a:pt x="58" y="7"/>
                  </a:lnTo>
                  <a:lnTo>
                    <a:pt x="58" y="7"/>
                  </a:lnTo>
                  <a:lnTo>
                    <a:pt x="56" y="7"/>
                  </a:lnTo>
                  <a:lnTo>
                    <a:pt x="56" y="7"/>
                  </a:lnTo>
                  <a:lnTo>
                    <a:pt x="56" y="7"/>
                  </a:lnTo>
                  <a:lnTo>
                    <a:pt x="55" y="9"/>
                  </a:lnTo>
                  <a:lnTo>
                    <a:pt x="55" y="9"/>
                  </a:lnTo>
                  <a:lnTo>
                    <a:pt x="53" y="9"/>
                  </a:lnTo>
                  <a:lnTo>
                    <a:pt x="49" y="7"/>
                  </a:lnTo>
                  <a:lnTo>
                    <a:pt x="47" y="7"/>
                  </a:lnTo>
                  <a:lnTo>
                    <a:pt x="47" y="9"/>
                  </a:lnTo>
                  <a:lnTo>
                    <a:pt x="46" y="11"/>
                  </a:lnTo>
                  <a:lnTo>
                    <a:pt x="46" y="11"/>
                  </a:lnTo>
                  <a:lnTo>
                    <a:pt x="46" y="11"/>
                  </a:lnTo>
                  <a:lnTo>
                    <a:pt x="46" y="11"/>
                  </a:lnTo>
                  <a:lnTo>
                    <a:pt x="46" y="11"/>
                  </a:lnTo>
                  <a:lnTo>
                    <a:pt x="46" y="13"/>
                  </a:lnTo>
                  <a:lnTo>
                    <a:pt x="46" y="13"/>
                  </a:lnTo>
                  <a:lnTo>
                    <a:pt x="46" y="13"/>
                  </a:lnTo>
                  <a:lnTo>
                    <a:pt x="46" y="13"/>
                  </a:lnTo>
                  <a:lnTo>
                    <a:pt x="46" y="13"/>
                  </a:lnTo>
                  <a:lnTo>
                    <a:pt x="46" y="14"/>
                  </a:lnTo>
                  <a:lnTo>
                    <a:pt x="46" y="14"/>
                  </a:lnTo>
                  <a:lnTo>
                    <a:pt x="46" y="16"/>
                  </a:lnTo>
                  <a:lnTo>
                    <a:pt x="46" y="16"/>
                  </a:lnTo>
                  <a:lnTo>
                    <a:pt x="44" y="18"/>
                  </a:lnTo>
                  <a:lnTo>
                    <a:pt x="42" y="18"/>
                  </a:lnTo>
                  <a:lnTo>
                    <a:pt x="37" y="18"/>
                  </a:lnTo>
                  <a:lnTo>
                    <a:pt x="35" y="20"/>
                  </a:lnTo>
                  <a:lnTo>
                    <a:pt x="33" y="22"/>
                  </a:lnTo>
                  <a:lnTo>
                    <a:pt x="33" y="23"/>
                  </a:lnTo>
                  <a:lnTo>
                    <a:pt x="35" y="23"/>
                  </a:lnTo>
                  <a:lnTo>
                    <a:pt x="35" y="25"/>
                  </a:lnTo>
                  <a:lnTo>
                    <a:pt x="37" y="25"/>
                  </a:lnTo>
                  <a:lnTo>
                    <a:pt x="37" y="25"/>
                  </a:lnTo>
                  <a:lnTo>
                    <a:pt x="38" y="27"/>
                  </a:lnTo>
                  <a:lnTo>
                    <a:pt x="40" y="27"/>
                  </a:lnTo>
                  <a:lnTo>
                    <a:pt x="40" y="27"/>
                  </a:lnTo>
                  <a:lnTo>
                    <a:pt x="42" y="27"/>
                  </a:lnTo>
                  <a:lnTo>
                    <a:pt x="42" y="29"/>
                  </a:lnTo>
                  <a:lnTo>
                    <a:pt x="40" y="29"/>
                  </a:lnTo>
                  <a:lnTo>
                    <a:pt x="44" y="31"/>
                  </a:lnTo>
                  <a:lnTo>
                    <a:pt x="46" y="32"/>
                  </a:lnTo>
                  <a:lnTo>
                    <a:pt x="47" y="32"/>
                  </a:lnTo>
                  <a:lnTo>
                    <a:pt x="47" y="32"/>
                  </a:lnTo>
                  <a:lnTo>
                    <a:pt x="47" y="32"/>
                  </a:lnTo>
                  <a:lnTo>
                    <a:pt x="47" y="32"/>
                  </a:lnTo>
                  <a:lnTo>
                    <a:pt x="47" y="32"/>
                  </a:lnTo>
                  <a:lnTo>
                    <a:pt x="47" y="34"/>
                  </a:lnTo>
                  <a:lnTo>
                    <a:pt x="47" y="34"/>
                  </a:lnTo>
                  <a:lnTo>
                    <a:pt x="47" y="36"/>
                  </a:lnTo>
                  <a:lnTo>
                    <a:pt x="47" y="36"/>
                  </a:lnTo>
                  <a:lnTo>
                    <a:pt x="47" y="38"/>
                  </a:lnTo>
                  <a:lnTo>
                    <a:pt x="49" y="38"/>
                  </a:lnTo>
                  <a:lnTo>
                    <a:pt x="49" y="42"/>
                  </a:lnTo>
                  <a:lnTo>
                    <a:pt x="49" y="45"/>
                  </a:lnTo>
                  <a:lnTo>
                    <a:pt x="49" y="45"/>
                  </a:lnTo>
                  <a:lnTo>
                    <a:pt x="49" y="47"/>
                  </a:lnTo>
                  <a:lnTo>
                    <a:pt x="49" y="49"/>
                  </a:lnTo>
                  <a:lnTo>
                    <a:pt x="49" y="51"/>
                  </a:lnTo>
                  <a:lnTo>
                    <a:pt x="47" y="51"/>
                  </a:lnTo>
                  <a:lnTo>
                    <a:pt x="47" y="51"/>
                  </a:lnTo>
                  <a:lnTo>
                    <a:pt x="46" y="51"/>
                  </a:lnTo>
                  <a:lnTo>
                    <a:pt x="46" y="51"/>
                  </a:lnTo>
                  <a:lnTo>
                    <a:pt x="46" y="49"/>
                  </a:lnTo>
                  <a:lnTo>
                    <a:pt x="42" y="52"/>
                  </a:lnTo>
                  <a:lnTo>
                    <a:pt x="42" y="52"/>
                  </a:lnTo>
                  <a:lnTo>
                    <a:pt x="42" y="52"/>
                  </a:lnTo>
                  <a:lnTo>
                    <a:pt x="42" y="52"/>
                  </a:lnTo>
                  <a:lnTo>
                    <a:pt x="40" y="52"/>
                  </a:lnTo>
                  <a:lnTo>
                    <a:pt x="40" y="54"/>
                  </a:lnTo>
                  <a:lnTo>
                    <a:pt x="38" y="54"/>
                  </a:lnTo>
                  <a:lnTo>
                    <a:pt x="38" y="56"/>
                  </a:lnTo>
                  <a:lnTo>
                    <a:pt x="35" y="56"/>
                  </a:lnTo>
                  <a:lnTo>
                    <a:pt x="33" y="56"/>
                  </a:lnTo>
                  <a:lnTo>
                    <a:pt x="35" y="58"/>
                  </a:lnTo>
                  <a:lnTo>
                    <a:pt x="35" y="58"/>
                  </a:lnTo>
                  <a:lnTo>
                    <a:pt x="33" y="60"/>
                  </a:lnTo>
                  <a:lnTo>
                    <a:pt x="35" y="61"/>
                  </a:lnTo>
                  <a:lnTo>
                    <a:pt x="35" y="61"/>
                  </a:lnTo>
                  <a:lnTo>
                    <a:pt x="33" y="63"/>
                  </a:lnTo>
                  <a:lnTo>
                    <a:pt x="33" y="65"/>
                  </a:lnTo>
                  <a:lnTo>
                    <a:pt x="35" y="65"/>
                  </a:lnTo>
                  <a:lnTo>
                    <a:pt x="35" y="65"/>
                  </a:lnTo>
                  <a:lnTo>
                    <a:pt x="35" y="67"/>
                  </a:lnTo>
                  <a:lnTo>
                    <a:pt x="35" y="67"/>
                  </a:lnTo>
                  <a:lnTo>
                    <a:pt x="35" y="69"/>
                  </a:lnTo>
                  <a:lnTo>
                    <a:pt x="35" y="70"/>
                  </a:lnTo>
                  <a:lnTo>
                    <a:pt x="37" y="70"/>
                  </a:lnTo>
                  <a:lnTo>
                    <a:pt x="37" y="70"/>
                  </a:lnTo>
                  <a:lnTo>
                    <a:pt x="37" y="72"/>
                  </a:lnTo>
                  <a:lnTo>
                    <a:pt x="37" y="72"/>
                  </a:lnTo>
                  <a:lnTo>
                    <a:pt x="35" y="72"/>
                  </a:lnTo>
                  <a:lnTo>
                    <a:pt x="35" y="72"/>
                  </a:lnTo>
                  <a:lnTo>
                    <a:pt x="35" y="72"/>
                  </a:lnTo>
                  <a:lnTo>
                    <a:pt x="35" y="74"/>
                  </a:lnTo>
                  <a:lnTo>
                    <a:pt x="35" y="74"/>
                  </a:lnTo>
                  <a:lnTo>
                    <a:pt x="35" y="74"/>
                  </a:lnTo>
                  <a:lnTo>
                    <a:pt x="37" y="74"/>
                  </a:lnTo>
                  <a:lnTo>
                    <a:pt x="35" y="76"/>
                  </a:lnTo>
                  <a:lnTo>
                    <a:pt x="35" y="76"/>
                  </a:lnTo>
                  <a:lnTo>
                    <a:pt x="33" y="76"/>
                  </a:lnTo>
                  <a:lnTo>
                    <a:pt x="33" y="78"/>
                  </a:lnTo>
                  <a:lnTo>
                    <a:pt x="33" y="78"/>
                  </a:lnTo>
                  <a:lnTo>
                    <a:pt x="33" y="78"/>
                  </a:lnTo>
                  <a:lnTo>
                    <a:pt x="33" y="78"/>
                  </a:lnTo>
                  <a:lnTo>
                    <a:pt x="33" y="79"/>
                  </a:lnTo>
                  <a:lnTo>
                    <a:pt x="31" y="78"/>
                  </a:lnTo>
                  <a:lnTo>
                    <a:pt x="31" y="78"/>
                  </a:lnTo>
                  <a:lnTo>
                    <a:pt x="31" y="78"/>
                  </a:lnTo>
                  <a:lnTo>
                    <a:pt x="31" y="78"/>
                  </a:lnTo>
                  <a:lnTo>
                    <a:pt x="31" y="78"/>
                  </a:lnTo>
                  <a:lnTo>
                    <a:pt x="31" y="79"/>
                  </a:lnTo>
                  <a:lnTo>
                    <a:pt x="29" y="79"/>
                  </a:lnTo>
                  <a:lnTo>
                    <a:pt x="29" y="79"/>
                  </a:lnTo>
                  <a:lnTo>
                    <a:pt x="29" y="79"/>
                  </a:lnTo>
                  <a:lnTo>
                    <a:pt x="29" y="79"/>
                  </a:lnTo>
                  <a:lnTo>
                    <a:pt x="29" y="79"/>
                  </a:lnTo>
                  <a:lnTo>
                    <a:pt x="29" y="79"/>
                  </a:lnTo>
                  <a:lnTo>
                    <a:pt x="29" y="79"/>
                  </a:lnTo>
                  <a:lnTo>
                    <a:pt x="29" y="79"/>
                  </a:lnTo>
                  <a:lnTo>
                    <a:pt x="28" y="79"/>
                  </a:lnTo>
                  <a:lnTo>
                    <a:pt x="28" y="81"/>
                  </a:lnTo>
                  <a:lnTo>
                    <a:pt x="28" y="81"/>
                  </a:lnTo>
                  <a:lnTo>
                    <a:pt x="29" y="81"/>
                  </a:lnTo>
                  <a:lnTo>
                    <a:pt x="29" y="81"/>
                  </a:lnTo>
                  <a:lnTo>
                    <a:pt x="28" y="81"/>
                  </a:lnTo>
                  <a:lnTo>
                    <a:pt x="28" y="81"/>
                  </a:lnTo>
                  <a:lnTo>
                    <a:pt x="28" y="81"/>
                  </a:lnTo>
                  <a:lnTo>
                    <a:pt x="28" y="83"/>
                  </a:lnTo>
                  <a:lnTo>
                    <a:pt x="26" y="85"/>
                  </a:lnTo>
                  <a:lnTo>
                    <a:pt x="26" y="87"/>
                  </a:lnTo>
                  <a:lnTo>
                    <a:pt x="24" y="88"/>
                  </a:lnTo>
                  <a:lnTo>
                    <a:pt x="24" y="88"/>
                  </a:lnTo>
                  <a:lnTo>
                    <a:pt x="22" y="90"/>
                  </a:lnTo>
                  <a:lnTo>
                    <a:pt x="20" y="90"/>
                  </a:lnTo>
                  <a:lnTo>
                    <a:pt x="20" y="90"/>
                  </a:lnTo>
                  <a:lnTo>
                    <a:pt x="19" y="90"/>
                  </a:lnTo>
                  <a:lnTo>
                    <a:pt x="20" y="90"/>
                  </a:lnTo>
                  <a:lnTo>
                    <a:pt x="20" y="92"/>
                  </a:lnTo>
                  <a:close/>
                  <a:moveTo>
                    <a:pt x="956" y="307"/>
                  </a:moveTo>
                  <a:lnTo>
                    <a:pt x="954" y="307"/>
                  </a:lnTo>
                  <a:lnTo>
                    <a:pt x="954" y="305"/>
                  </a:lnTo>
                  <a:lnTo>
                    <a:pt x="954" y="305"/>
                  </a:lnTo>
                  <a:lnTo>
                    <a:pt x="952" y="305"/>
                  </a:lnTo>
                  <a:lnTo>
                    <a:pt x="952" y="305"/>
                  </a:lnTo>
                  <a:lnTo>
                    <a:pt x="950" y="303"/>
                  </a:lnTo>
                  <a:lnTo>
                    <a:pt x="950" y="303"/>
                  </a:lnTo>
                  <a:lnTo>
                    <a:pt x="949" y="303"/>
                  </a:lnTo>
                  <a:lnTo>
                    <a:pt x="947" y="302"/>
                  </a:lnTo>
                  <a:lnTo>
                    <a:pt x="947" y="302"/>
                  </a:lnTo>
                  <a:lnTo>
                    <a:pt x="949" y="300"/>
                  </a:lnTo>
                  <a:lnTo>
                    <a:pt x="947" y="298"/>
                  </a:lnTo>
                  <a:lnTo>
                    <a:pt x="947" y="298"/>
                  </a:lnTo>
                  <a:lnTo>
                    <a:pt x="947" y="296"/>
                  </a:lnTo>
                  <a:lnTo>
                    <a:pt x="947" y="296"/>
                  </a:lnTo>
                  <a:lnTo>
                    <a:pt x="949" y="294"/>
                  </a:lnTo>
                  <a:lnTo>
                    <a:pt x="949" y="293"/>
                  </a:lnTo>
                  <a:lnTo>
                    <a:pt x="949" y="291"/>
                  </a:lnTo>
                  <a:lnTo>
                    <a:pt x="947" y="291"/>
                  </a:lnTo>
                  <a:lnTo>
                    <a:pt x="947" y="289"/>
                  </a:lnTo>
                  <a:lnTo>
                    <a:pt x="947" y="287"/>
                  </a:lnTo>
                  <a:lnTo>
                    <a:pt x="947" y="287"/>
                  </a:lnTo>
                  <a:lnTo>
                    <a:pt x="949" y="285"/>
                  </a:lnTo>
                  <a:lnTo>
                    <a:pt x="949" y="285"/>
                  </a:lnTo>
                  <a:lnTo>
                    <a:pt x="949" y="284"/>
                  </a:lnTo>
                  <a:lnTo>
                    <a:pt x="947" y="282"/>
                  </a:lnTo>
                  <a:lnTo>
                    <a:pt x="945" y="282"/>
                  </a:lnTo>
                  <a:lnTo>
                    <a:pt x="945" y="280"/>
                  </a:lnTo>
                  <a:lnTo>
                    <a:pt x="943" y="280"/>
                  </a:lnTo>
                  <a:lnTo>
                    <a:pt x="941" y="280"/>
                  </a:lnTo>
                  <a:lnTo>
                    <a:pt x="941" y="282"/>
                  </a:lnTo>
                  <a:lnTo>
                    <a:pt x="941" y="282"/>
                  </a:lnTo>
                  <a:lnTo>
                    <a:pt x="940" y="280"/>
                  </a:lnTo>
                  <a:lnTo>
                    <a:pt x="940" y="280"/>
                  </a:lnTo>
                  <a:lnTo>
                    <a:pt x="941" y="278"/>
                  </a:lnTo>
                  <a:lnTo>
                    <a:pt x="941" y="278"/>
                  </a:lnTo>
                  <a:lnTo>
                    <a:pt x="940" y="278"/>
                  </a:lnTo>
                  <a:lnTo>
                    <a:pt x="940" y="278"/>
                  </a:lnTo>
                  <a:lnTo>
                    <a:pt x="940" y="278"/>
                  </a:lnTo>
                  <a:lnTo>
                    <a:pt x="940" y="278"/>
                  </a:lnTo>
                  <a:lnTo>
                    <a:pt x="938" y="278"/>
                  </a:lnTo>
                  <a:lnTo>
                    <a:pt x="938" y="276"/>
                  </a:lnTo>
                  <a:lnTo>
                    <a:pt x="938" y="276"/>
                  </a:lnTo>
                  <a:lnTo>
                    <a:pt x="938" y="276"/>
                  </a:lnTo>
                  <a:lnTo>
                    <a:pt x="938" y="275"/>
                  </a:lnTo>
                  <a:lnTo>
                    <a:pt x="936" y="275"/>
                  </a:lnTo>
                  <a:lnTo>
                    <a:pt x="934" y="275"/>
                  </a:lnTo>
                  <a:lnTo>
                    <a:pt x="932" y="275"/>
                  </a:lnTo>
                  <a:lnTo>
                    <a:pt x="931" y="275"/>
                  </a:lnTo>
                  <a:lnTo>
                    <a:pt x="929" y="273"/>
                  </a:lnTo>
                  <a:lnTo>
                    <a:pt x="929" y="273"/>
                  </a:lnTo>
                  <a:lnTo>
                    <a:pt x="929" y="273"/>
                  </a:lnTo>
                  <a:lnTo>
                    <a:pt x="931" y="271"/>
                  </a:lnTo>
                  <a:lnTo>
                    <a:pt x="931" y="271"/>
                  </a:lnTo>
                  <a:lnTo>
                    <a:pt x="931" y="269"/>
                  </a:lnTo>
                  <a:lnTo>
                    <a:pt x="931" y="269"/>
                  </a:lnTo>
                  <a:lnTo>
                    <a:pt x="931" y="269"/>
                  </a:lnTo>
                  <a:lnTo>
                    <a:pt x="931" y="267"/>
                  </a:lnTo>
                  <a:lnTo>
                    <a:pt x="931" y="267"/>
                  </a:lnTo>
                  <a:lnTo>
                    <a:pt x="931" y="267"/>
                  </a:lnTo>
                  <a:lnTo>
                    <a:pt x="931" y="267"/>
                  </a:lnTo>
                  <a:lnTo>
                    <a:pt x="931" y="267"/>
                  </a:lnTo>
                  <a:lnTo>
                    <a:pt x="931" y="265"/>
                  </a:lnTo>
                  <a:lnTo>
                    <a:pt x="932" y="264"/>
                  </a:lnTo>
                  <a:lnTo>
                    <a:pt x="932" y="264"/>
                  </a:lnTo>
                  <a:lnTo>
                    <a:pt x="932" y="262"/>
                  </a:lnTo>
                  <a:lnTo>
                    <a:pt x="934" y="262"/>
                  </a:lnTo>
                  <a:lnTo>
                    <a:pt x="934" y="260"/>
                  </a:lnTo>
                  <a:lnTo>
                    <a:pt x="936" y="260"/>
                  </a:lnTo>
                  <a:lnTo>
                    <a:pt x="936" y="260"/>
                  </a:lnTo>
                  <a:lnTo>
                    <a:pt x="936" y="258"/>
                  </a:lnTo>
                  <a:lnTo>
                    <a:pt x="936" y="258"/>
                  </a:lnTo>
                  <a:lnTo>
                    <a:pt x="936" y="258"/>
                  </a:lnTo>
                  <a:lnTo>
                    <a:pt x="936" y="258"/>
                  </a:lnTo>
                  <a:lnTo>
                    <a:pt x="938" y="256"/>
                  </a:lnTo>
                  <a:lnTo>
                    <a:pt x="938" y="256"/>
                  </a:lnTo>
                  <a:lnTo>
                    <a:pt x="938" y="255"/>
                  </a:lnTo>
                  <a:lnTo>
                    <a:pt x="938" y="253"/>
                  </a:lnTo>
                  <a:lnTo>
                    <a:pt x="938" y="251"/>
                  </a:lnTo>
                  <a:lnTo>
                    <a:pt x="940" y="249"/>
                  </a:lnTo>
                  <a:lnTo>
                    <a:pt x="941" y="247"/>
                  </a:lnTo>
                  <a:lnTo>
                    <a:pt x="941" y="246"/>
                  </a:lnTo>
                  <a:lnTo>
                    <a:pt x="941" y="246"/>
                  </a:lnTo>
                  <a:lnTo>
                    <a:pt x="941" y="244"/>
                  </a:lnTo>
                  <a:lnTo>
                    <a:pt x="941" y="244"/>
                  </a:lnTo>
                  <a:lnTo>
                    <a:pt x="940" y="242"/>
                  </a:lnTo>
                  <a:lnTo>
                    <a:pt x="940" y="242"/>
                  </a:lnTo>
                  <a:lnTo>
                    <a:pt x="938" y="242"/>
                  </a:lnTo>
                  <a:lnTo>
                    <a:pt x="938" y="244"/>
                  </a:lnTo>
                  <a:lnTo>
                    <a:pt x="934" y="242"/>
                  </a:lnTo>
                  <a:lnTo>
                    <a:pt x="934" y="242"/>
                  </a:lnTo>
                  <a:lnTo>
                    <a:pt x="934" y="242"/>
                  </a:lnTo>
                  <a:lnTo>
                    <a:pt x="932" y="242"/>
                  </a:lnTo>
                  <a:lnTo>
                    <a:pt x="934" y="240"/>
                  </a:lnTo>
                  <a:lnTo>
                    <a:pt x="934" y="240"/>
                  </a:lnTo>
                  <a:lnTo>
                    <a:pt x="932" y="238"/>
                  </a:lnTo>
                  <a:lnTo>
                    <a:pt x="932" y="237"/>
                  </a:lnTo>
                  <a:lnTo>
                    <a:pt x="934" y="235"/>
                  </a:lnTo>
                  <a:lnTo>
                    <a:pt x="934" y="233"/>
                  </a:lnTo>
                  <a:lnTo>
                    <a:pt x="934" y="231"/>
                  </a:lnTo>
                  <a:lnTo>
                    <a:pt x="934" y="228"/>
                  </a:lnTo>
                  <a:lnTo>
                    <a:pt x="934" y="228"/>
                  </a:lnTo>
                  <a:lnTo>
                    <a:pt x="934" y="226"/>
                  </a:lnTo>
                  <a:lnTo>
                    <a:pt x="932" y="226"/>
                  </a:lnTo>
                  <a:lnTo>
                    <a:pt x="932" y="226"/>
                  </a:lnTo>
                  <a:lnTo>
                    <a:pt x="932" y="224"/>
                  </a:lnTo>
                  <a:lnTo>
                    <a:pt x="931" y="224"/>
                  </a:lnTo>
                  <a:lnTo>
                    <a:pt x="931" y="224"/>
                  </a:lnTo>
                  <a:lnTo>
                    <a:pt x="932" y="224"/>
                  </a:lnTo>
                  <a:lnTo>
                    <a:pt x="932" y="224"/>
                  </a:lnTo>
                  <a:lnTo>
                    <a:pt x="932" y="222"/>
                  </a:lnTo>
                  <a:lnTo>
                    <a:pt x="931" y="220"/>
                  </a:lnTo>
                  <a:lnTo>
                    <a:pt x="931" y="220"/>
                  </a:lnTo>
                  <a:lnTo>
                    <a:pt x="932" y="219"/>
                  </a:lnTo>
                  <a:lnTo>
                    <a:pt x="932" y="215"/>
                  </a:lnTo>
                  <a:lnTo>
                    <a:pt x="932" y="213"/>
                  </a:lnTo>
                  <a:lnTo>
                    <a:pt x="931" y="211"/>
                  </a:lnTo>
                  <a:lnTo>
                    <a:pt x="929" y="211"/>
                  </a:lnTo>
                  <a:lnTo>
                    <a:pt x="929" y="209"/>
                  </a:lnTo>
                  <a:lnTo>
                    <a:pt x="929" y="208"/>
                  </a:lnTo>
                  <a:lnTo>
                    <a:pt x="927" y="208"/>
                  </a:lnTo>
                  <a:lnTo>
                    <a:pt x="927" y="208"/>
                  </a:lnTo>
                  <a:lnTo>
                    <a:pt x="927" y="206"/>
                  </a:lnTo>
                  <a:lnTo>
                    <a:pt x="927" y="206"/>
                  </a:lnTo>
                  <a:lnTo>
                    <a:pt x="927" y="206"/>
                  </a:lnTo>
                  <a:lnTo>
                    <a:pt x="927" y="206"/>
                  </a:lnTo>
                  <a:lnTo>
                    <a:pt x="927" y="204"/>
                  </a:lnTo>
                  <a:lnTo>
                    <a:pt x="927" y="204"/>
                  </a:lnTo>
                  <a:lnTo>
                    <a:pt x="927" y="204"/>
                  </a:lnTo>
                  <a:lnTo>
                    <a:pt x="925" y="202"/>
                  </a:lnTo>
                  <a:lnTo>
                    <a:pt x="925" y="202"/>
                  </a:lnTo>
                  <a:lnTo>
                    <a:pt x="927" y="202"/>
                  </a:lnTo>
                  <a:lnTo>
                    <a:pt x="927" y="200"/>
                  </a:lnTo>
                  <a:lnTo>
                    <a:pt x="927" y="200"/>
                  </a:lnTo>
                  <a:lnTo>
                    <a:pt x="927" y="199"/>
                  </a:lnTo>
                  <a:lnTo>
                    <a:pt x="927" y="197"/>
                  </a:lnTo>
                  <a:lnTo>
                    <a:pt x="929" y="195"/>
                  </a:lnTo>
                  <a:lnTo>
                    <a:pt x="929" y="193"/>
                  </a:lnTo>
                  <a:lnTo>
                    <a:pt x="927" y="191"/>
                  </a:lnTo>
                  <a:lnTo>
                    <a:pt x="923" y="191"/>
                  </a:lnTo>
                  <a:lnTo>
                    <a:pt x="923" y="190"/>
                  </a:lnTo>
                  <a:lnTo>
                    <a:pt x="923" y="190"/>
                  </a:lnTo>
                  <a:lnTo>
                    <a:pt x="923" y="188"/>
                  </a:lnTo>
                  <a:lnTo>
                    <a:pt x="923" y="188"/>
                  </a:lnTo>
                  <a:lnTo>
                    <a:pt x="921" y="186"/>
                  </a:lnTo>
                  <a:lnTo>
                    <a:pt x="921" y="186"/>
                  </a:lnTo>
                  <a:lnTo>
                    <a:pt x="921" y="184"/>
                  </a:lnTo>
                  <a:lnTo>
                    <a:pt x="921" y="184"/>
                  </a:lnTo>
                  <a:lnTo>
                    <a:pt x="921" y="184"/>
                  </a:lnTo>
                  <a:lnTo>
                    <a:pt x="921" y="182"/>
                  </a:lnTo>
                  <a:lnTo>
                    <a:pt x="921" y="181"/>
                  </a:lnTo>
                  <a:lnTo>
                    <a:pt x="921" y="181"/>
                  </a:lnTo>
                  <a:lnTo>
                    <a:pt x="921" y="181"/>
                  </a:lnTo>
                  <a:lnTo>
                    <a:pt x="920" y="179"/>
                  </a:lnTo>
                  <a:lnTo>
                    <a:pt x="920" y="179"/>
                  </a:lnTo>
                  <a:lnTo>
                    <a:pt x="920" y="177"/>
                  </a:lnTo>
                  <a:lnTo>
                    <a:pt x="921" y="177"/>
                  </a:lnTo>
                  <a:lnTo>
                    <a:pt x="921" y="177"/>
                  </a:lnTo>
                  <a:lnTo>
                    <a:pt x="923" y="177"/>
                  </a:lnTo>
                  <a:lnTo>
                    <a:pt x="923" y="177"/>
                  </a:lnTo>
                  <a:lnTo>
                    <a:pt x="925" y="177"/>
                  </a:lnTo>
                  <a:lnTo>
                    <a:pt x="927" y="177"/>
                  </a:lnTo>
                  <a:lnTo>
                    <a:pt x="929" y="177"/>
                  </a:lnTo>
                  <a:lnTo>
                    <a:pt x="932" y="179"/>
                  </a:lnTo>
                  <a:lnTo>
                    <a:pt x="934" y="179"/>
                  </a:lnTo>
                  <a:lnTo>
                    <a:pt x="934" y="177"/>
                  </a:lnTo>
                  <a:lnTo>
                    <a:pt x="938" y="177"/>
                  </a:lnTo>
                  <a:lnTo>
                    <a:pt x="938" y="175"/>
                  </a:lnTo>
                  <a:lnTo>
                    <a:pt x="940" y="175"/>
                  </a:lnTo>
                  <a:lnTo>
                    <a:pt x="940" y="173"/>
                  </a:lnTo>
                  <a:lnTo>
                    <a:pt x="940" y="172"/>
                  </a:lnTo>
                  <a:lnTo>
                    <a:pt x="940" y="172"/>
                  </a:lnTo>
                  <a:lnTo>
                    <a:pt x="940" y="172"/>
                  </a:lnTo>
                  <a:lnTo>
                    <a:pt x="940" y="172"/>
                  </a:lnTo>
                  <a:lnTo>
                    <a:pt x="940" y="170"/>
                  </a:lnTo>
                  <a:lnTo>
                    <a:pt x="940" y="170"/>
                  </a:lnTo>
                  <a:lnTo>
                    <a:pt x="940" y="168"/>
                  </a:lnTo>
                  <a:lnTo>
                    <a:pt x="940" y="168"/>
                  </a:lnTo>
                  <a:lnTo>
                    <a:pt x="940" y="166"/>
                  </a:lnTo>
                  <a:lnTo>
                    <a:pt x="940" y="166"/>
                  </a:lnTo>
                  <a:lnTo>
                    <a:pt x="941" y="163"/>
                  </a:lnTo>
                  <a:lnTo>
                    <a:pt x="941" y="161"/>
                  </a:lnTo>
                  <a:lnTo>
                    <a:pt x="941" y="161"/>
                  </a:lnTo>
                  <a:lnTo>
                    <a:pt x="941" y="161"/>
                  </a:lnTo>
                  <a:lnTo>
                    <a:pt x="941" y="159"/>
                  </a:lnTo>
                  <a:lnTo>
                    <a:pt x="941" y="157"/>
                  </a:lnTo>
                  <a:lnTo>
                    <a:pt x="947" y="153"/>
                  </a:lnTo>
                  <a:lnTo>
                    <a:pt x="949" y="153"/>
                  </a:lnTo>
                  <a:lnTo>
                    <a:pt x="949" y="153"/>
                  </a:lnTo>
                  <a:lnTo>
                    <a:pt x="950" y="155"/>
                  </a:lnTo>
                  <a:lnTo>
                    <a:pt x="950" y="155"/>
                  </a:lnTo>
                  <a:lnTo>
                    <a:pt x="954" y="157"/>
                  </a:lnTo>
                  <a:lnTo>
                    <a:pt x="956" y="159"/>
                  </a:lnTo>
                  <a:lnTo>
                    <a:pt x="959" y="161"/>
                  </a:lnTo>
                  <a:lnTo>
                    <a:pt x="959" y="161"/>
                  </a:lnTo>
                  <a:lnTo>
                    <a:pt x="958" y="159"/>
                  </a:lnTo>
                  <a:lnTo>
                    <a:pt x="958" y="157"/>
                  </a:lnTo>
                  <a:lnTo>
                    <a:pt x="958" y="155"/>
                  </a:lnTo>
                  <a:lnTo>
                    <a:pt x="954" y="152"/>
                  </a:lnTo>
                  <a:lnTo>
                    <a:pt x="954" y="152"/>
                  </a:lnTo>
                  <a:lnTo>
                    <a:pt x="954" y="152"/>
                  </a:lnTo>
                  <a:lnTo>
                    <a:pt x="952" y="152"/>
                  </a:lnTo>
                  <a:lnTo>
                    <a:pt x="952" y="152"/>
                  </a:lnTo>
                  <a:lnTo>
                    <a:pt x="952" y="152"/>
                  </a:lnTo>
                  <a:lnTo>
                    <a:pt x="950" y="150"/>
                  </a:lnTo>
                  <a:lnTo>
                    <a:pt x="949" y="148"/>
                  </a:lnTo>
                  <a:lnTo>
                    <a:pt x="949" y="148"/>
                  </a:lnTo>
                  <a:lnTo>
                    <a:pt x="949" y="148"/>
                  </a:lnTo>
                  <a:lnTo>
                    <a:pt x="949" y="148"/>
                  </a:lnTo>
                  <a:lnTo>
                    <a:pt x="949" y="148"/>
                  </a:lnTo>
                  <a:lnTo>
                    <a:pt x="947" y="146"/>
                  </a:lnTo>
                  <a:lnTo>
                    <a:pt x="947" y="146"/>
                  </a:lnTo>
                  <a:lnTo>
                    <a:pt x="947" y="146"/>
                  </a:lnTo>
                  <a:lnTo>
                    <a:pt x="947" y="144"/>
                  </a:lnTo>
                  <a:lnTo>
                    <a:pt x="947" y="144"/>
                  </a:lnTo>
                  <a:lnTo>
                    <a:pt x="945" y="143"/>
                  </a:lnTo>
                  <a:lnTo>
                    <a:pt x="941" y="139"/>
                  </a:lnTo>
                  <a:lnTo>
                    <a:pt x="938" y="137"/>
                  </a:lnTo>
                  <a:lnTo>
                    <a:pt x="936" y="135"/>
                  </a:lnTo>
                  <a:lnTo>
                    <a:pt x="934" y="135"/>
                  </a:lnTo>
                  <a:lnTo>
                    <a:pt x="932" y="135"/>
                  </a:lnTo>
                  <a:lnTo>
                    <a:pt x="929" y="135"/>
                  </a:lnTo>
                  <a:lnTo>
                    <a:pt x="927" y="135"/>
                  </a:lnTo>
                  <a:lnTo>
                    <a:pt x="927" y="137"/>
                  </a:lnTo>
                  <a:lnTo>
                    <a:pt x="925" y="137"/>
                  </a:lnTo>
                  <a:lnTo>
                    <a:pt x="925" y="137"/>
                  </a:lnTo>
                  <a:lnTo>
                    <a:pt x="925" y="135"/>
                  </a:lnTo>
                  <a:lnTo>
                    <a:pt x="923" y="135"/>
                  </a:lnTo>
                  <a:lnTo>
                    <a:pt x="923" y="135"/>
                  </a:lnTo>
                  <a:lnTo>
                    <a:pt x="921" y="137"/>
                  </a:lnTo>
                  <a:lnTo>
                    <a:pt x="920" y="137"/>
                  </a:lnTo>
                  <a:lnTo>
                    <a:pt x="914" y="137"/>
                  </a:lnTo>
                  <a:lnTo>
                    <a:pt x="909" y="134"/>
                  </a:lnTo>
                  <a:lnTo>
                    <a:pt x="905" y="132"/>
                  </a:lnTo>
                  <a:lnTo>
                    <a:pt x="902" y="130"/>
                  </a:lnTo>
                  <a:lnTo>
                    <a:pt x="902" y="128"/>
                  </a:lnTo>
                  <a:lnTo>
                    <a:pt x="902" y="128"/>
                  </a:lnTo>
                  <a:lnTo>
                    <a:pt x="905" y="128"/>
                  </a:lnTo>
                  <a:lnTo>
                    <a:pt x="905" y="126"/>
                  </a:lnTo>
                  <a:lnTo>
                    <a:pt x="905" y="126"/>
                  </a:lnTo>
                  <a:lnTo>
                    <a:pt x="903" y="125"/>
                  </a:lnTo>
                  <a:lnTo>
                    <a:pt x="902" y="123"/>
                  </a:lnTo>
                  <a:lnTo>
                    <a:pt x="903" y="123"/>
                  </a:lnTo>
                  <a:lnTo>
                    <a:pt x="903" y="123"/>
                  </a:lnTo>
                  <a:lnTo>
                    <a:pt x="903" y="121"/>
                  </a:lnTo>
                  <a:lnTo>
                    <a:pt x="900" y="117"/>
                  </a:lnTo>
                  <a:lnTo>
                    <a:pt x="900" y="116"/>
                  </a:lnTo>
                  <a:lnTo>
                    <a:pt x="898" y="116"/>
                  </a:lnTo>
                  <a:lnTo>
                    <a:pt x="898" y="114"/>
                  </a:lnTo>
                  <a:lnTo>
                    <a:pt x="900" y="114"/>
                  </a:lnTo>
                  <a:lnTo>
                    <a:pt x="900" y="112"/>
                  </a:lnTo>
                  <a:lnTo>
                    <a:pt x="900" y="110"/>
                  </a:lnTo>
                  <a:lnTo>
                    <a:pt x="900" y="110"/>
                  </a:lnTo>
                  <a:lnTo>
                    <a:pt x="898" y="108"/>
                  </a:lnTo>
                  <a:lnTo>
                    <a:pt x="896" y="108"/>
                  </a:lnTo>
                  <a:lnTo>
                    <a:pt x="896" y="107"/>
                  </a:lnTo>
                  <a:lnTo>
                    <a:pt x="898" y="105"/>
                  </a:lnTo>
                  <a:lnTo>
                    <a:pt x="900" y="105"/>
                  </a:lnTo>
                  <a:lnTo>
                    <a:pt x="902" y="103"/>
                  </a:lnTo>
                  <a:lnTo>
                    <a:pt x="900" y="103"/>
                  </a:lnTo>
                  <a:lnTo>
                    <a:pt x="900" y="103"/>
                  </a:lnTo>
                  <a:lnTo>
                    <a:pt x="900" y="103"/>
                  </a:lnTo>
                  <a:lnTo>
                    <a:pt x="900" y="103"/>
                  </a:lnTo>
                  <a:lnTo>
                    <a:pt x="902" y="103"/>
                  </a:lnTo>
                  <a:lnTo>
                    <a:pt x="902" y="103"/>
                  </a:lnTo>
                  <a:lnTo>
                    <a:pt x="902" y="103"/>
                  </a:lnTo>
                  <a:lnTo>
                    <a:pt x="902" y="101"/>
                  </a:lnTo>
                  <a:lnTo>
                    <a:pt x="902" y="101"/>
                  </a:lnTo>
                  <a:lnTo>
                    <a:pt x="903" y="98"/>
                  </a:lnTo>
                  <a:lnTo>
                    <a:pt x="903" y="96"/>
                  </a:lnTo>
                  <a:lnTo>
                    <a:pt x="903" y="96"/>
                  </a:lnTo>
                  <a:lnTo>
                    <a:pt x="905" y="94"/>
                  </a:lnTo>
                  <a:lnTo>
                    <a:pt x="905" y="94"/>
                  </a:lnTo>
                  <a:lnTo>
                    <a:pt x="905" y="88"/>
                  </a:lnTo>
                  <a:lnTo>
                    <a:pt x="905" y="88"/>
                  </a:lnTo>
                  <a:lnTo>
                    <a:pt x="905" y="87"/>
                  </a:lnTo>
                  <a:lnTo>
                    <a:pt x="902" y="83"/>
                  </a:lnTo>
                  <a:lnTo>
                    <a:pt x="902" y="81"/>
                  </a:lnTo>
                  <a:lnTo>
                    <a:pt x="902" y="81"/>
                  </a:lnTo>
                  <a:lnTo>
                    <a:pt x="902" y="79"/>
                  </a:lnTo>
                  <a:lnTo>
                    <a:pt x="902" y="78"/>
                  </a:lnTo>
                  <a:lnTo>
                    <a:pt x="900" y="78"/>
                  </a:lnTo>
                  <a:lnTo>
                    <a:pt x="900" y="74"/>
                  </a:lnTo>
                  <a:lnTo>
                    <a:pt x="896" y="74"/>
                  </a:lnTo>
                  <a:lnTo>
                    <a:pt x="894" y="72"/>
                  </a:lnTo>
                  <a:lnTo>
                    <a:pt x="893" y="72"/>
                  </a:lnTo>
                  <a:lnTo>
                    <a:pt x="893" y="70"/>
                  </a:lnTo>
                  <a:lnTo>
                    <a:pt x="891" y="69"/>
                  </a:lnTo>
                  <a:lnTo>
                    <a:pt x="891" y="67"/>
                  </a:lnTo>
                  <a:lnTo>
                    <a:pt x="891" y="65"/>
                  </a:lnTo>
                  <a:lnTo>
                    <a:pt x="891" y="63"/>
                  </a:lnTo>
                  <a:lnTo>
                    <a:pt x="891" y="61"/>
                  </a:lnTo>
                  <a:lnTo>
                    <a:pt x="889" y="61"/>
                  </a:lnTo>
                  <a:lnTo>
                    <a:pt x="887" y="60"/>
                  </a:lnTo>
                  <a:lnTo>
                    <a:pt x="887" y="60"/>
                  </a:lnTo>
                  <a:lnTo>
                    <a:pt x="885" y="60"/>
                  </a:lnTo>
                  <a:lnTo>
                    <a:pt x="880" y="61"/>
                  </a:lnTo>
                  <a:lnTo>
                    <a:pt x="880" y="60"/>
                  </a:lnTo>
                  <a:lnTo>
                    <a:pt x="878" y="58"/>
                  </a:lnTo>
                  <a:lnTo>
                    <a:pt x="878" y="56"/>
                  </a:lnTo>
                  <a:lnTo>
                    <a:pt x="876" y="56"/>
                  </a:lnTo>
                  <a:lnTo>
                    <a:pt x="875" y="56"/>
                  </a:lnTo>
                  <a:lnTo>
                    <a:pt x="875" y="56"/>
                  </a:lnTo>
                  <a:lnTo>
                    <a:pt x="876" y="54"/>
                  </a:lnTo>
                  <a:lnTo>
                    <a:pt x="878" y="54"/>
                  </a:lnTo>
                  <a:lnTo>
                    <a:pt x="878" y="52"/>
                  </a:lnTo>
                  <a:lnTo>
                    <a:pt x="878" y="52"/>
                  </a:lnTo>
                  <a:lnTo>
                    <a:pt x="876" y="52"/>
                  </a:lnTo>
                  <a:lnTo>
                    <a:pt x="875" y="52"/>
                  </a:lnTo>
                  <a:lnTo>
                    <a:pt x="873" y="49"/>
                  </a:lnTo>
                  <a:lnTo>
                    <a:pt x="869" y="47"/>
                  </a:lnTo>
                  <a:lnTo>
                    <a:pt x="867" y="47"/>
                  </a:lnTo>
                  <a:lnTo>
                    <a:pt x="867" y="43"/>
                  </a:lnTo>
                  <a:lnTo>
                    <a:pt x="865" y="43"/>
                  </a:lnTo>
                  <a:lnTo>
                    <a:pt x="865" y="43"/>
                  </a:lnTo>
                  <a:lnTo>
                    <a:pt x="865" y="43"/>
                  </a:lnTo>
                  <a:lnTo>
                    <a:pt x="865" y="42"/>
                  </a:lnTo>
                  <a:lnTo>
                    <a:pt x="865" y="42"/>
                  </a:lnTo>
                  <a:lnTo>
                    <a:pt x="864" y="42"/>
                  </a:lnTo>
                  <a:lnTo>
                    <a:pt x="864" y="42"/>
                  </a:lnTo>
                  <a:lnTo>
                    <a:pt x="862" y="40"/>
                  </a:lnTo>
                  <a:lnTo>
                    <a:pt x="862" y="40"/>
                  </a:lnTo>
                  <a:lnTo>
                    <a:pt x="862" y="40"/>
                  </a:lnTo>
                  <a:lnTo>
                    <a:pt x="862" y="40"/>
                  </a:lnTo>
                  <a:lnTo>
                    <a:pt x="860" y="42"/>
                  </a:lnTo>
                  <a:lnTo>
                    <a:pt x="860" y="42"/>
                  </a:lnTo>
                  <a:lnTo>
                    <a:pt x="858" y="40"/>
                  </a:lnTo>
                  <a:lnTo>
                    <a:pt x="856" y="40"/>
                  </a:lnTo>
                  <a:lnTo>
                    <a:pt x="858" y="38"/>
                  </a:lnTo>
                  <a:lnTo>
                    <a:pt x="858" y="38"/>
                  </a:lnTo>
                  <a:lnTo>
                    <a:pt x="858" y="36"/>
                  </a:lnTo>
                  <a:lnTo>
                    <a:pt x="858" y="36"/>
                  </a:lnTo>
                  <a:lnTo>
                    <a:pt x="858" y="36"/>
                  </a:lnTo>
                  <a:lnTo>
                    <a:pt x="860" y="34"/>
                  </a:lnTo>
                  <a:lnTo>
                    <a:pt x="860" y="34"/>
                  </a:lnTo>
                  <a:lnTo>
                    <a:pt x="858" y="34"/>
                  </a:lnTo>
                  <a:lnTo>
                    <a:pt x="851" y="32"/>
                  </a:lnTo>
                  <a:lnTo>
                    <a:pt x="849" y="34"/>
                  </a:lnTo>
                  <a:lnTo>
                    <a:pt x="847" y="34"/>
                  </a:lnTo>
                  <a:lnTo>
                    <a:pt x="847" y="34"/>
                  </a:lnTo>
                  <a:lnTo>
                    <a:pt x="847" y="34"/>
                  </a:lnTo>
                  <a:lnTo>
                    <a:pt x="847" y="34"/>
                  </a:lnTo>
                  <a:lnTo>
                    <a:pt x="846" y="36"/>
                  </a:lnTo>
                  <a:lnTo>
                    <a:pt x="846" y="38"/>
                  </a:lnTo>
                  <a:lnTo>
                    <a:pt x="846" y="40"/>
                  </a:lnTo>
                  <a:lnTo>
                    <a:pt x="844" y="42"/>
                  </a:lnTo>
                  <a:lnTo>
                    <a:pt x="842" y="43"/>
                  </a:lnTo>
                  <a:lnTo>
                    <a:pt x="842" y="43"/>
                  </a:lnTo>
                  <a:lnTo>
                    <a:pt x="842" y="43"/>
                  </a:lnTo>
                  <a:lnTo>
                    <a:pt x="840" y="43"/>
                  </a:lnTo>
                  <a:lnTo>
                    <a:pt x="831" y="40"/>
                  </a:lnTo>
                  <a:lnTo>
                    <a:pt x="829" y="40"/>
                  </a:lnTo>
                  <a:lnTo>
                    <a:pt x="828" y="40"/>
                  </a:lnTo>
                  <a:lnTo>
                    <a:pt x="828" y="40"/>
                  </a:lnTo>
                  <a:lnTo>
                    <a:pt x="826" y="40"/>
                  </a:lnTo>
                  <a:lnTo>
                    <a:pt x="826" y="40"/>
                  </a:lnTo>
                  <a:lnTo>
                    <a:pt x="824" y="40"/>
                  </a:lnTo>
                  <a:lnTo>
                    <a:pt x="824" y="40"/>
                  </a:lnTo>
                  <a:lnTo>
                    <a:pt x="822" y="40"/>
                  </a:lnTo>
                  <a:lnTo>
                    <a:pt x="822" y="40"/>
                  </a:lnTo>
                  <a:lnTo>
                    <a:pt x="822" y="40"/>
                  </a:lnTo>
                  <a:lnTo>
                    <a:pt x="820" y="40"/>
                  </a:lnTo>
                  <a:lnTo>
                    <a:pt x="817" y="40"/>
                  </a:lnTo>
                  <a:lnTo>
                    <a:pt x="815" y="40"/>
                  </a:lnTo>
                  <a:lnTo>
                    <a:pt x="813" y="40"/>
                  </a:lnTo>
                  <a:lnTo>
                    <a:pt x="811" y="42"/>
                  </a:lnTo>
                  <a:lnTo>
                    <a:pt x="810" y="43"/>
                  </a:lnTo>
                  <a:lnTo>
                    <a:pt x="810" y="45"/>
                  </a:lnTo>
                  <a:lnTo>
                    <a:pt x="810" y="43"/>
                  </a:lnTo>
                  <a:lnTo>
                    <a:pt x="806" y="42"/>
                  </a:lnTo>
                  <a:lnTo>
                    <a:pt x="806" y="42"/>
                  </a:lnTo>
                  <a:lnTo>
                    <a:pt x="804" y="42"/>
                  </a:lnTo>
                  <a:lnTo>
                    <a:pt x="804" y="42"/>
                  </a:lnTo>
                  <a:lnTo>
                    <a:pt x="804" y="42"/>
                  </a:lnTo>
                  <a:lnTo>
                    <a:pt x="804" y="42"/>
                  </a:lnTo>
                  <a:lnTo>
                    <a:pt x="804" y="40"/>
                  </a:lnTo>
                  <a:lnTo>
                    <a:pt x="804" y="40"/>
                  </a:lnTo>
                  <a:lnTo>
                    <a:pt x="804" y="40"/>
                  </a:lnTo>
                  <a:lnTo>
                    <a:pt x="802" y="40"/>
                  </a:lnTo>
                  <a:lnTo>
                    <a:pt x="800" y="40"/>
                  </a:lnTo>
                  <a:lnTo>
                    <a:pt x="800" y="40"/>
                  </a:lnTo>
                  <a:lnTo>
                    <a:pt x="795" y="38"/>
                  </a:lnTo>
                  <a:lnTo>
                    <a:pt x="793" y="40"/>
                  </a:lnTo>
                  <a:lnTo>
                    <a:pt x="791" y="42"/>
                  </a:lnTo>
                  <a:lnTo>
                    <a:pt x="790" y="43"/>
                  </a:lnTo>
                  <a:lnTo>
                    <a:pt x="790" y="43"/>
                  </a:lnTo>
                  <a:lnTo>
                    <a:pt x="790" y="45"/>
                  </a:lnTo>
                  <a:lnTo>
                    <a:pt x="790" y="47"/>
                  </a:lnTo>
                  <a:lnTo>
                    <a:pt x="788" y="47"/>
                  </a:lnTo>
                  <a:lnTo>
                    <a:pt x="788" y="47"/>
                  </a:lnTo>
                  <a:lnTo>
                    <a:pt x="786" y="47"/>
                  </a:lnTo>
                  <a:lnTo>
                    <a:pt x="786" y="49"/>
                  </a:lnTo>
                  <a:lnTo>
                    <a:pt x="784" y="49"/>
                  </a:lnTo>
                  <a:lnTo>
                    <a:pt x="782" y="49"/>
                  </a:lnTo>
                  <a:lnTo>
                    <a:pt x="779" y="52"/>
                  </a:lnTo>
                  <a:lnTo>
                    <a:pt x="777" y="52"/>
                  </a:lnTo>
                  <a:lnTo>
                    <a:pt x="775" y="52"/>
                  </a:lnTo>
                  <a:lnTo>
                    <a:pt x="775" y="54"/>
                  </a:lnTo>
                  <a:lnTo>
                    <a:pt x="773" y="54"/>
                  </a:lnTo>
                  <a:lnTo>
                    <a:pt x="772" y="56"/>
                  </a:lnTo>
                  <a:lnTo>
                    <a:pt x="772" y="58"/>
                  </a:lnTo>
                  <a:lnTo>
                    <a:pt x="770" y="58"/>
                  </a:lnTo>
                  <a:lnTo>
                    <a:pt x="768" y="58"/>
                  </a:lnTo>
                  <a:lnTo>
                    <a:pt x="768" y="58"/>
                  </a:lnTo>
                  <a:lnTo>
                    <a:pt x="766" y="58"/>
                  </a:lnTo>
                  <a:lnTo>
                    <a:pt x="764" y="60"/>
                  </a:lnTo>
                  <a:lnTo>
                    <a:pt x="763" y="60"/>
                  </a:lnTo>
                  <a:lnTo>
                    <a:pt x="761" y="60"/>
                  </a:lnTo>
                  <a:lnTo>
                    <a:pt x="761" y="60"/>
                  </a:lnTo>
                  <a:lnTo>
                    <a:pt x="761" y="60"/>
                  </a:lnTo>
                  <a:lnTo>
                    <a:pt x="757" y="61"/>
                  </a:lnTo>
                  <a:lnTo>
                    <a:pt x="754" y="65"/>
                  </a:lnTo>
                  <a:lnTo>
                    <a:pt x="754" y="67"/>
                  </a:lnTo>
                  <a:lnTo>
                    <a:pt x="752" y="67"/>
                  </a:lnTo>
                  <a:lnTo>
                    <a:pt x="750" y="67"/>
                  </a:lnTo>
                  <a:lnTo>
                    <a:pt x="750" y="67"/>
                  </a:lnTo>
                  <a:lnTo>
                    <a:pt x="748" y="69"/>
                  </a:lnTo>
                  <a:lnTo>
                    <a:pt x="746" y="70"/>
                  </a:lnTo>
                  <a:lnTo>
                    <a:pt x="744" y="70"/>
                  </a:lnTo>
                  <a:lnTo>
                    <a:pt x="743" y="70"/>
                  </a:lnTo>
                  <a:lnTo>
                    <a:pt x="743" y="69"/>
                  </a:lnTo>
                  <a:lnTo>
                    <a:pt x="734" y="74"/>
                  </a:lnTo>
                  <a:lnTo>
                    <a:pt x="732" y="76"/>
                  </a:lnTo>
                  <a:lnTo>
                    <a:pt x="730" y="76"/>
                  </a:lnTo>
                  <a:lnTo>
                    <a:pt x="728" y="76"/>
                  </a:lnTo>
                  <a:lnTo>
                    <a:pt x="726" y="78"/>
                  </a:lnTo>
                  <a:lnTo>
                    <a:pt x="726" y="78"/>
                  </a:lnTo>
                  <a:lnTo>
                    <a:pt x="725" y="78"/>
                  </a:lnTo>
                  <a:lnTo>
                    <a:pt x="723" y="78"/>
                  </a:lnTo>
                  <a:lnTo>
                    <a:pt x="721" y="76"/>
                  </a:lnTo>
                  <a:lnTo>
                    <a:pt x="719" y="74"/>
                  </a:lnTo>
                  <a:lnTo>
                    <a:pt x="717" y="74"/>
                  </a:lnTo>
                  <a:lnTo>
                    <a:pt x="714" y="74"/>
                  </a:lnTo>
                  <a:lnTo>
                    <a:pt x="714" y="76"/>
                  </a:lnTo>
                  <a:lnTo>
                    <a:pt x="712" y="76"/>
                  </a:lnTo>
                  <a:lnTo>
                    <a:pt x="712" y="74"/>
                  </a:lnTo>
                  <a:lnTo>
                    <a:pt x="708" y="72"/>
                  </a:lnTo>
                  <a:lnTo>
                    <a:pt x="708" y="72"/>
                  </a:lnTo>
                  <a:lnTo>
                    <a:pt x="707" y="72"/>
                  </a:lnTo>
                  <a:lnTo>
                    <a:pt x="707" y="72"/>
                  </a:lnTo>
                  <a:lnTo>
                    <a:pt x="705" y="70"/>
                  </a:lnTo>
                  <a:lnTo>
                    <a:pt x="705" y="72"/>
                  </a:lnTo>
                  <a:lnTo>
                    <a:pt x="703" y="72"/>
                  </a:lnTo>
                  <a:lnTo>
                    <a:pt x="701" y="72"/>
                  </a:lnTo>
                  <a:lnTo>
                    <a:pt x="699" y="72"/>
                  </a:lnTo>
                  <a:lnTo>
                    <a:pt x="698" y="70"/>
                  </a:lnTo>
                  <a:lnTo>
                    <a:pt x="696" y="69"/>
                  </a:lnTo>
                  <a:lnTo>
                    <a:pt x="694" y="67"/>
                  </a:lnTo>
                  <a:lnTo>
                    <a:pt x="694" y="65"/>
                  </a:lnTo>
                  <a:lnTo>
                    <a:pt x="690" y="65"/>
                  </a:lnTo>
                  <a:lnTo>
                    <a:pt x="690" y="65"/>
                  </a:lnTo>
                  <a:lnTo>
                    <a:pt x="689" y="65"/>
                  </a:lnTo>
                  <a:lnTo>
                    <a:pt x="689" y="65"/>
                  </a:lnTo>
                  <a:lnTo>
                    <a:pt x="689" y="65"/>
                  </a:lnTo>
                  <a:lnTo>
                    <a:pt x="687" y="67"/>
                  </a:lnTo>
                  <a:lnTo>
                    <a:pt x="685" y="67"/>
                  </a:lnTo>
                  <a:lnTo>
                    <a:pt x="685" y="69"/>
                  </a:lnTo>
                  <a:lnTo>
                    <a:pt x="683" y="69"/>
                  </a:lnTo>
                  <a:lnTo>
                    <a:pt x="681" y="69"/>
                  </a:lnTo>
                  <a:lnTo>
                    <a:pt x="681" y="69"/>
                  </a:lnTo>
                  <a:lnTo>
                    <a:pt x="679" y="67"/>
                  </a:lnTo>
                  <a:lnTo>
                    <a:pt x="678" y="67"/>
                  </a:lnTo>
                  <a:lnTo>
                    <a:pt x="678" y="67"/>
                  </a:lnTo>
                  <a:lnTo>
                    <a:pt x="676" y="67"/>
                  </a:lnTo>
                  <a:lnTo>
                    <a:pt x="676" y="69"/>
                  </a:lnTo>
                  <a:lnTo>
                    <a:pt x="674" y="69"/>
                  </a:lnTo>
                  <a:lnTo>
                    <a:pt x="670" y="69"/>
                  </a:lnTo>
                  <a:lnTo>
                    <a:pt x="665" y="70"/>
                  </a:lnTo>
                  <a:lnTo>
                    <a:pt x="663" y="70"/>
                  </a:lnTo>
                  <a:lnTo>
                    <a:pt x="663" y="70"/>
                  </a:lnTo>
                  <a:lnTo>
                    <a:pt x="661" y="70"/>
                  </a:lnTo>
                  <a:lnTo>
                    <a:pt x="660" y="72"/>
                  </a:lnTo>
                  <a:lnTo>
                    <a:pt x="658" y="72"/>
                  </a:lnTo>
                  <a:lnTo>
                    <a:pt x="658" y="72"/>
                  </a:lnTo>
                  <a:lnTo>
                    <a:pt x="658" y="72"/>
                  </a:lnTo>
                  <a:lnTo>
                    <a:pt x="656" y="74"/>
                  </a:lnTo>
                  <a:lnTo>
                    <a:pt x="656" y="74"/>
                  </a:lnTo>
                  <a:lnTo>
                    <a:pt x="656" y="74"/>
                  </a:lnTo>
                  <a:lnTo>
                    <a:pt x="654" y="76"/>
                  </a:lnTo>
                  <a:lnTo>
                    <a:pt x="654" y="76"/>
                  </a:lnTo>
                  <a:lnTo>
                    <a:pt x="654" y="76"/>
                  </a:lnTo>
                  <a:lnTo>
                    <a:pt x="652" y="76"/>
                  </a:lnTo>
                  <a:lnTo>
                    <a:pt x="652" y="76"/>
                  </a:lnTo>
                  <a:lnTo>
                    <a:pt x="652" y="76"/>
                  </a:lnTo>
                  <a:lnTo>
                    <a:pt x="651" y="74"/>
                  </a:lnTo>
                  <a:lnTo>
                    <a:pt x="651" y="74"/>
                  </a:lnTo>
                  <a:lnTo>
                    <a:pt x="651" y="74"/>
                  </a:lnTo>
                  <a:lnTo>
                    <a:pt x="649" y="74"/>
                  </a:lnTo>
                  <a:lnTo>
                    <a:pt x="649" y="74"/>
                  </a:lnTo>
                  <a:lnTo>
                    <a:pt x="647" y="76"/>
                  </a:lnTo>
                  <a:lnTo>
                    <a:pt x="645" y="78"/>
                  </a:lnTo>
                  <a:lnTo>
                    <a:pt x="642" y="78"/>
                  </a:lnTo>
                  <a:lnTo>
                    <a:pt x="642" y="78"/>
                  </a:lnTo>
                  <a:lnTo>
                    <a:pt x="640" y="78"/>
                  </a:lnTo>
                  <a:lnTo>
                    <a:pt x="638" y="78"/>
                  </a:lnTo>
                  <a:lnTo>
                    <a:pt x="636" y="78"/>
                  </a:lnTo>
                  <a:lnTo>
                    <a:pt x="634" y="78"/>
                  </a:lnTo>
                  <a:lnTo>
                    <a:pt x="633" y="76"/>
                  </a:lnTo>
                  <a:lnTo>
                    <a:pt x="633" y="76"/>
                  </a:lnTo>
                  <a:lnTo>
                    <a:pt x="629" y="76"/>
                  </a:lnTo>
                  <a:lnTo>
                    <a:pt x="629" y="76"/>
                  </a:lnTo>
                  <a:lnTo>
                    <a:pt x="627" y="76"/>
                  </a:lnTo>
                  <a:lnTo>
                    <a:pt x="624" y="76"/>
                  </a:lnTo>
                  <a:lnTo>
                    <a:pt x="618" y="72"/>
                  </a:lnTo>
                  <a:lnTo>
                    <a:pt x="614" y="72"/>
                  </a:lnTo>
                  <a:lnTo>
                    <a:pt x="613" y="74"/>
                  </a:lnTo>
                  <a:lnTo>
                    <a:pt x="613" y="72"/>
                  </a:lnTo>
                  <a:lnTo>
                    <a:pt x="613" y="72"/>
                  </a:lnTo>
                  <a:lnTo>
                    <a:pt x="611" y="70"/>
                  </a:lnTo>
                  <a:lnTo>
                    <a:pt x="609" y="70"/>
                  </a:lnTo>
                  <a:lnTo>
                    <a:pt x="607" y="69"/>
                  </a:lnTo>
                  <a:lnTo>
                    <a:pt x="607" y="65"/>
                  </a:lnTo>
                  <a:lnTo>
                    <a:pt x="605" y="65"/>
                  </a:lnTo>
                  <a:lnTo>
                    <a:pt x="605" y="63"/>
                  </a:lnTo>
                  <a:lnTo>
                    <a:pt x="605" y="65"/>
                  </a:lnTo>
                  <a:lnTo>
                    <a:pt x="604" y="65"/>
                  </a:lnTo>
                  <a:lnTo>
                    <a:pt x="604" y="65"/>
                  </a:lnTo>
                  <a:lnTo>
                    <a:pt x="604" y="63"/>
                  </a:lnTo>
                  <a:lnTo>
                    <a:pt x="602" y="63"/>
                  </a:lnTo>
                  <a:lnTo>
                    <a:pt x="602" y="65"/>
                  </a:lnTo>
                  <a:lnTo>
                    <a:pt x="600" y="65"/>
                  </a:lnTo>
                  <a:lnTo>
                    <a:pt x="600" y="67"/>
                  </a:lnTo>
                  <a:lnTo>
                    <a:pt x="600" y="69"/>
                  </a:lnTo>
                  <a:lnTo>
                    <a:pt x="598" y="69"/>
                  </a:lnTo>
                  <a:lnTo>
                    <a:pt x="598" y="69"/>
                  </a:lnTo>
                  <a:lnTo>
                    <a:pt x="598" y="70"/>
                  </a:lnTo>
                  <a:lnTo>
                    <a:pt x="598" y="70"/>
                  </a:lnTo>
                  <a:lnTo>
                    <a:pt x="596" y="70"/>
                  </a:lnTo>
                  <a:lnTo>
                    <a:pt x="595" y="70"/>
                  </a:lnTo>
                  <a:lnTo>
                    <a:pt x="593" y="70"/>
                  </a:lnTo>
                  <a:lnTo>
                    <a:pt x="593" y="69"/>
                  </a:lnTo>
                  <a:lnTo>
                    <a:pt x="593" y="69"/>
                  </a:lnTo>
                  <a:lnTo>
                    <a:pt x="591" y="67"/>
                  </a:lnTo>
                  <a:lnTo>
                    <a:pt x="589" y="67"/>
                  </a:lnTo>
                  <a:lnTo>
                    <a:pt x="587" y="65"/>
                  </a:lnTo>
                  <a:lnTo>
                    <a:pt x="587" y="65"/>
                  </a:lnTo>
                  <a:lnTo>
                    <a:pt x="586" y="65"/>
                  </a:lnTo>
                  <a:lnTo>
                    <a:pt x="586" y="65"/>
                  </a:lnTo>
                  <a:lnTo>
                    <a:pt x="584" y="65"/>
                  </a:lnTo>
                  <a:lnTo>
                    <a:pt x="584" y="63"/>
                  </a:lnTo>
                  <a:lnTo>
                    <a:pt x="582" y="63"/>
                  </a:lnTo>
                  <a:lnTo>
                    <a:pt x="575" y="63"/>
                  </a:lnTo>
                  <a:lnTo>
                    <a:pt x="575" y="61"/>
                  </a:lnTo>
                  <a:lnTo>
                    <a:pt x="573" y="61"/>
                  </a:lnTo>
                  <a:lnTo>
                    <a:pt x="571" y="61"/>
                  </a:lnTo>
                  <a:lnTo>
                    <a:pt x="571" y="60"/>
                  </a:lnTo>
                  <a:lnTo>
                    <a:pt x="569" y="60"/>
                  </a:lnTo>
                  <a:lnTo>
                    <a:pt x="569" y="56"/>
                  </a:lnTo>
                  <a:lnTo>
                    <a:pt x="569" y="54"/>
                  </a:lnTo>
                  <a:lnTo>
                    <a:pt x="568" y="52"/>
                  </a:lnTo>
                  <a:lnTo>
                    <a:pt x="560" y="49"/>
                  </a:lnTo>
                  <a:lnTo>
                    <a:pt x="557" y="49"/>
                  </a:lnTo>
                  <a:lnTo>
                    <a:pt x="551" y="49"/>
                  </a:lnTo>
                  <a:lnTo>
                    <a:pt x="551" y="49"/>
                  </a:lnTo>
                  <a:lnTo>
                    <a:pt x="549" y="47"/>
                  </a:lnTo>
                  <a:lnTo>
                    <a:pt x="549" y="47"/>
                  </a:lnTo>
                  <a:lnTo>
                    <a:pt x="549" y="49"/>
                  </a:lnTo>
                  <a:lnTo>
                    <a:pt x="549" y="49"/>
                  </a:lnTo>
                  <a:lnTo>
                    <a:pt x="548" y="49"/>
                  </a:lnTo>
                  <a:lnTo>
                    <a:pt x="548" y="51"/>
                  </a:lnTo>
                  <a:lnTo>
                    <a:pt x="548" y="51"/>
                  </a:lnTo>
                  <a:lnTo>
                    <a:pt x="548" y="51"/>
                  </a:lnTo>
                  <a:lnTo>
                    <a:pt x="548" y="52"/>
                  </a:lnTo>
                  <a:lnTo>
                    <a:pt x="548" y="52"/>
                  </a:lnTo>
                  <a:lnTo>
                    <a:pt x="544" y="54"/>
                  </a:lnTo>
                  <a:lnTo>
                    <a:pt x="542" y="56"/>
                  </a:lnTo>
                  <a:lnTo>
                    <a:pt x="540" y="56"/>
                  </a:lnTo>
                  <a:lnTo>
                    <a:pt x="540" y="56"/>
                  </a:lnTo>
                  <a:lnTo>
                    <a:pt x="540" y="56"/>
                  </a:lnTo>
                  <a:lnTo>
                    <a:pt x="539" y="56"/>
                  </a:lnTo>
                  <a:lnTo>
                    <a:pt x="539" y="56"/>
                  </a:lnTo>
                  <a:lnTo>
                    <a:pt x="539" y="56"/>
                  </a:lnTo>
                  <a:lnTo>
                    <a:pt x="537" y="54"/>
                  </a:lnTo>
                  <a:lnTo>
                    <a:pt x="537" y="54"/>
                  </a:lnTo>
                  <a:lnTo>
                    <a:pt x="537" y="54"/>
                  </a:lnTo>
                  <a:lnTo>
                    <a:pt x="537" y="54"/>
                  </a:lnTo>
                  <a:lnTo>
                    <a:pt x="535" y="52"/>
                  </a:lnTo>
                  <a:lnTo>
                    <a:pt x="535" y="52"/>
                  </a:lnTo>
                  <a:lnTo>
                    <a:pt x="535" y="52"/>
                  </a:lnTo>
                  <a:lnTo>
                    <a:pt x="535" y="51"/>
                  </a:lnTo>
                  <a:lnTo>
                    <a:pt x="535" y="51"/>
                  </a:lnTo>
                  <a:lnTo>
                    <a:pt x="533" y="51"/>
                  </a:lnTo>
                  <a:lnTo>
                    <a:pt x="531" y="49"/>
                  </a:lnTo>
                  <a:lnTo>
                    <a:pt x="530" y="49"/>
                  </a:lnTo>
                  <a:lnTo>
                    <a:pt x="528" y="45"/>
                  </a:lnTo>
                  <a:lnTo>
                    <a:pt x="528" y="45"/>
                  </a:lnTo>
                  <a:lnTo>
                    <a:pt x="524" y="42"/>
                  </a:lnTo>
                  <a:lnTo>
                    <a:pt x="524" y="40"/>
                  </a:lnTo>
                  <a:lnTo>
                    <a:pt x="524" y="40"/>
                  </a:lnTo>
                  <a:lnTo>
                    <a:pt x="524" y="38"/>
                  </a:lnTo>
                  <a:lnTo>
                    <a:pt x="524" y="38"/>
                  </a:lnTo>
                  <a:lnTo>
                    <a:pt x="524" y="36"/>
                  </a:lnTo>
                  <a:lnTo>
                    <a:pt x="524" y="36"/>
                  </a:lnTo>
                  <a:lnTo>
                    <a:pt x="524" y="32"/>
                  </a:lnTo>
                  <a:lnTo>
                    <a:pt x="524" y="31"/>
                  </a:lnTo>
                  <a:lnTo>
                    <a:pt x="521" y="25"/>
                  </a:lnTo>
                  <a:lnTo>
                    <a:pt x="521" y="25"/>
                  </a:lnTo>
                  <a:lnTo>
                    <a:pt x="521" y="27"/>
                  </a:lnTo>
                  <a:lnTo>
                    <a:pt x="517" y="23"/>
                  </a:lnTo>
                  <a:lnTo>
                    <a:pt x="517" y="23"/>
                  </a:lnTo>
                  <a:lnTo>
                    <a:pt x="517" y="25"/>
                  </a:lnTo>
                  <a:lnTo>
                    <a:pt x="515" y="25"/>
                  </a:lnTo>
                  <a:lnTo>
                    <a:pt x="515" y="27"/>
                  </a:lnTo>
                  <a:lnTo>
                    <a:pt x="515" y="27"/>
                  </a:lnTo>
                  <a:lnTo>
                    <a:pt x="515" y="29"/>
                  </a:lnTo>
                  <a:lnTo>
                    <a:pt x="513" y="29"/>
                  </a:lnTo>
                  <a:lnTo>
                    <a:pt x="513" y="29"/>
                  </a:lnTo>
                  <a:lnTo>
                    <a:pt x="515" y="27"/>
                  </a:lnTo>
                  <a:lnTo>
                    <a:pt x="515" y="25"/>
                  </a:lnTo>
                  <a:lnTo>
                    <a:pt x="515" y="25"/>
                  </a:lnTo>
                  <a:lnTo>
                    <a:pt x="515" y="25"/>
                  </a:lnTo>
                  <a:lnTo>
                    <a:pt x="515" y="23"/>
                  </a:lnTo>
                  <a:lnTo>
                    <a:pt x="517" y="23"/>
                  </a:lnTo>
                  <a:lnTo>
                    <a:pt x="517" y="23"/>
                  </a:lnTo>
                  <a:lnTo>
                    <a:pt x="515" y="23"/>
                  </a:lnTo>
                  <a:lnTo>
                    <a:pt x="513" y="25"/>
                  </a:lnTo>
                  <a:lnTo>
                    <a:pt x="512" y="25"/>
                  </a:lnTo>
                  <a:lnTo>
                    <a:pt x="510" y="25"/>
                  </a:lnTo>
                  <a:lnTo>
                    <a:pt x="506" y="29"/>
                  </a:lnTo>
                  <a:lnTo>
                    <a:pt x="503" y="29"/>
                  </a:lnTo>
                  <a:lnTo>
                    <a:pt x="501" y="31"/>
                  </a:lnTo>
                  <a:lnTo>
                    <a:pt x="499" y="31"/>
                  </a:lnTo>
                  <a:lnTo>
                    <a:pt x="497" y="31"/>
                  </a:lnTo>
                  <a:lnTo>
                    <a:pt x="495" y="31"/>
                  </a:lnTo>
                  <a:lnTo>
                    <a:pt x="493" y="29"/>
                  </a:lnTo>
                  <a:lnTo>
                    <a:pt x="490" y="29"/>
                  </a:lnTo>
                  <a:lnTo>
                    <a:pt x="490" y="27"/>
                  </a:lnTo>
                  <a:lnTo>
                    <a:pt x="488" y="27"/>
                  </a:lnTo>
                  <a:lnTo>
                    <a:pt x="486" y="25"/>
                  </a:lnTo>
                  <a:lnTo>
                    <a:pt x="483" y="25"/>
                  </a:lnTo>
                  <a:lnTo>
                    <a:pt x="483" y="23"/>
                  </a:lnTo>
                  <a:lnTo>
                    <a:pt x="481" y="22"/>
                  </a:lnTo>
                  <a:lnTo>
                    <a:pt x="479" y="22"/>
                  </a:lnTo>
                  <a:lnTo>
                    <a:pt x="479" y="22"/>
                  </a:lnTo>
                  <a:lnTo>
                    <a:pt x="479" y="20"/>
                  </a:lnTo>
                  <a:lnTo>
                    <a:pt x="477" y="18"/>
                  </a:lnTo>
                  <a:lnTo>
                    <a:pt x="479" y="18"/>
                  </a:lnTo>
                  <a:lnTo>
                    <a:pt x="479" y="18"/>
                  </a:lnTo>
                  <a:lnTo>
                    <a:pt x="475" y="16"/>
                  </a:lnTo>
                  <a:lnTo>
                    <a:pt x="475" y="14"/>
                  </a:lnTo>
                  <a:lnTo>
                    <a:pt x="474" y="11"/>
                  </a:lnTo>
                  <a:lnTo>
                    <a:pt x="474" y="11"/>
                  </a:lnTo>
                  <a:lnTo>
                    <a:pt x="474" y="9"/>
                  </a:lnTo>
                  <a:lnTo>
                    <a:pt x="474" y="7"/>
                  </a:lnTo>
                  <a:lnTo>
                    <a:pt x="474" y="7"/>
                  </a:lnTo>
                  <a:lnTo>
                    <a:pt x="474" y="5"/>
                  </a:lnTo>
                  <a:lnTo>
                    <a:pt x="475" y="4"/>
                  </a:lnTo>
                  <a:lnTo>
                    <a:pt x="477" y="4"/>
                  </a:lnTo>
                  <a:lnTo>
                    <a:pt x="479" y="5"/>
                  </a:lnTo>
                  <a:lnTo>
                    <a:pt x="479" y="4"/>
                  </a:lnTo>
                  <a:lnTo>
                    <a:pt x="477" y="4"/>
                  </a:lnTo>
                  <a:lnTo>
                    <a:pt x="477" y="4"/>
                  </a:lnTo>
                  <a:lnTo>
                    <a:pt x="477" y="4"/>
                  </a:lnTo>
                  <a:lnTo>
                    <a:pt x="475" y="4"/>
                  </a:lnTo>
                  <a:lnTo>
                    <a:pt x="475" y="4"/>
                  </a:lnTo>
                  <a:lnTo>
                    <a:pt x="475" y="4"/>
                  </a:lnTo>
                  <a:lnTo>
                    <a:pt x="474" y="4"/>
                  </a:lnTo>
                  <a:lnTo>
                    <a:pt x="472" y="4"/>
                  </a:lnTo>
                  <a:lnTo>
                    <a:pt x="470" y="2"/>
                  </a:lnTo>
                  <a:lnTo>
                    <a:pt x="470" y="2"/>
                  </a:lnTo>
                  <a:lnTo>
                    <a:pt x="470" y="2"/>
                  </a:lnTo>
                  <a:lnTo>
                    <a:pt x="470" y="2"/>
                  </a:lnTo>
                  <a:lnTo>
                    <a:pt x="470" y="0"/>
                  </a:lnTo>
                  <a:lnTo>
                    <a:pt x="470" y="0"/>
                  </a:lnTo>
                  <a:lnTo>
                    <a:pt x="468" y="0"/>
                  </a:lnTo>
                  <a:lnTo>
                    <a:pt x="468" y="0"/>
                  </a:lnTo>
                  <a:lnTo>
                    <a:pt x="468" y="0"/>
                  </a:lnTo>
                  <a:lnTo>
                    <a:pt x="468" y="0"/>
                  </a:lnTo>
                  <a:lnTo>
                    <a:pt x="468" y="0"/>
                  </a:lnTo>
                  <a:lnTo>
                    <a:pt x="466" y="0"/>
                  </a:lnTo>
                  <a:lnTo>
                    <a:pt x="466" y="0"/>
                  </a:lnTo>
                  <a:lnTo>
                    <a:pt x="465" y="2"/>
                  </a:lnTo>
                  <a:lnTo>
                    <a:pt x="465" y="4"/>
                  </a:lnTo>
                  <a:lnTo>
                    <a:pt x="463" y="5"/>
                  </a:lnTo>
                  <a:lnTo>
                    <a:pt x="461" y="7"/>
                  </a:lnTo>
                  <a:lnTo>
                    <a:pt x="459" y="7"/>
                  </a:lnTo>
                  <a:lnTo>
                    <a:pt x="457" y="9"/>
                  </a:lnTo>
                  <a:lnTo>
                    <a:pt x="456" y="9"/>
                  </a:lnTo>
                  <a:lnTo>
                    <a:pt x="454" y="9"/>
                  </a:lnTo>
                  <a:lnTo>
                    <a:pt x="447" y="9"/>
                  </a:lnTo>
                  <a:lnTo>
                    <a:pt x="445" y="9"/>
                  </a:lnTo>
                  <a:lnTo>
                    <a:pt x="443" y="7"/>
                  </a:lnTo>
                  <a:lnTo>
                    <a:pt x="443" y="7"/>
                  </a:lnTo>
                  <a:lnTo>
                    <a:pt x="441" y="7"/>
                  </a:lnTo>
                  <a:lnTo>
                    <a:pt x="436" y="9"/>
                  </a:lnTo>
                  <a:lnTo>
                    <a:pt x="418" y="7"/>
                  </a:lnTo>
                  <a:lnTo>
                    <a:pt x="412" y="7"/>
                  </a:lnTo>
                  <a:lnTo>
                    <a:pt x="410" y="7"/>
                  </a:lnTo>
                  <a:lnTo>
                    <a:pt x="410" y="7"/>
                  </a:lnTo>
                  <a:lnTo>
                    <a:pt x="400" y="5"/>
                  </a:lnTo>
                  <a:lnTo>
                    <a:pt x="396" y="5"/>
                  </a:lnTo>
                  <a:lnTo>
                    <a:pt x="396" y="5"/>
                  </a:lnTo>
                  <a:lnTo>
                    <a:pt x="391" y="5"/>
                  </a:lnTo>
                  <a:lnTo>
                    <a:pt x="387" y="4"/>
                  </a:lnTo>
                  <a:lnTo>
                    <a:pt x="385" y="4"/>
                  </a:lnTo>
                  <a:lnTo>
                    <a:pt x="376" y="9"/>
                  </a:lnTo>
                  <a:lnTo>
                    <a:pt x="369" y="11"/>
                  </a:lnTo>
                  <a:lnTo>
                    <a:pt x="367" y="13"/>
                  </a:lnTo>
                  <a:lnTo>
                    <a:pt x="365" y="14"/>
                  </a:lnTo>
                  <a:lnTo>
                    <a:pt x="362" y="14"/>
                  </a:lnTo>
                  <a:lnTo>
                    <a:pt x="360" y="14"/>
                  </a:lnTo>
                  <a:lnTo>
                    <a:pt x="360" y="14"/>
                  </a:lnTo>
                  <a:lnTo>
                    <a:pt x="358" y="14"/>
                  </a:lnTo>
                  <a:lnTo>
                    <a:pt x="356" y="14"/>
                  </a:lnTo>
                  <a:lnTo>
                    <a:pt x="356" y="14"/>
                  </a:lnTo>
                  <a:lnTo>
                    <a:pt x="354" y="16"/>
                  </a:lnTo>
                  <a:lnTo>
                    <a:pt x="353" y="16"/>
                  </a:lnTo>
                  <a:lnTo>
                    <a:pt x="351" y="16"/>
                  </a:lnTo>
                  <a:lnTo>
                    <a:pt x="351" y="16"/>
                  </a:lnTo>
                  <a:lnTo>
                    <a:pt x="349" y="16"/>
                  </a:lnTo>
                  <a:lnTo>
                    <a:pt x="347" y="18"/>
                  </a:lnTo>
                  <a:lnTo>
                    <a:pt x="347" y="18"/>
                  </a:lnTo>
                  <a:lnTo>
                    <a:pt x="345" y="18"/>
                  </a:lnTo>
                  <a:lnTo>
                    <a:pt x="345" y="18"/>
                  </a:lnTo>
                  <a:lnTo>
                    <a:pt x="345" y="18"/>
                  </a:lnTo>
                  <a:lnTo>
                    <a:pt x="344" y="18"/>
                  </a:lnTo>
                  <a:lnTo>
                    <a:pt x="340" y="20"/>
                  </a:lnTo>
                  <a:lnTo>
                    <a:pt x="340" y="22"/>
                  </a:lnTo>
                  <a:lnTo>
                    <a:pt x="338" y="23"/>
                  </a:lnTo>
                  <a:lnTo>
                    <a:pt x="338" y="23"/>
                  </a:lnTo>
                  <a:lnTo>
                    <a:pt x="338" y="23"/>
                  </a:lnTo>
                  <a:lnTo>
                    <a:pt x="338" y="22"/>
                  </a:lnTo>
                  <a:lnTo>
                    <a:pt x="336" y="22"/>
                  </a:lnTo>
                  <a:lnTo>
                    <a:pt x="336" y="22"/>
                  </a:lnTo>
                  <a:lnTo>
                    <a:pt x="336" y="22"/>
                  </a:lnTo>
                  <a:lnTo>
                    <a:pt x="336" y="23"/>
                  </a:lnTo>
                  <a:lnTo>
                    <a:pt x="336" y="23"/>
                  </a:lnTo>
                  <a:lnTo>
                    <a:pt x="336" y="23"/>
                  </a:lnTo>
                  <a:lnTo>
                    <a:pt x="336" y="23"/>
                  </a:lnTo>
                  <a:lnTo>
                    <a:pt x="333" y="23"/>
                  </a:lnTo>
                  <a:lnTo>
                    <a:pt x="331" y="25"/>
                  </a:lnTo>
                  <a:lnTo>
                    <a:pt x="331" y="25"/>
                  </a:lnTo>
                  <a:lnTo>
                    <a:pt x="331" y="27"/>
                  </a:lnTo>
                  <a:lnTo>
                    <a:pt x="327" y="31"/>
                  </a:lnTo>
                  <a:lnTo>
                    <a:pt x="326" y="32"/>
                  </a:lnTo>
                  <a:lnTo>
                    <a:pt x="326" y="32"/>
                  </a:lnTo>
                  <a:lnTo>
                    <a:pt x="320" y="34"/>
                  </a:lnTo>
                  <a:lnTo>
                    <a:pt x="320" y="34"/>
                  </a:lnTo>
                  <a:lnTo>
                    <a:pt x="318" y="36"/>
                  </a:lnTo>
                  <a:lnTo>
                    <a:pt x="311" y="40"/>
                  </a:lnTo>
                  <a:lnTo>
                    <a:pt x="300" y="45"/>
                  </a:lnTo>
                  <a:lnTo>
                    <a:pt x="293" y="49"/>
                  </a:lnTo>
                  <a:lnTo>
                    <a:pt x="293" y="49"/>
                  </a:lnTo>
                  <a:lnTo>
                    <a:pt x="293" y="49"/>
                  </a:lnTo>
                  <a:lnTo>
                    <a:pt x="291" y="51"/>
                  </a:lnTo>
                  <a:lnTo>
                    <a:pt x="291" y="51"/>
                  </a:lnTo>
                  <a:lnTo>
                    <a:pt x="289" y="51"/>
                  </a:lnTo>
                  <a:lnTo>
                    <a:pt x="288" y="51"/>
                  </a:lnTo>
                  <a:lnTo>
                    <a:pt x="288" y="52"/>
                  </a:lnTo>
                  <a:lnTo>
                    <a:pt x="288" y="52"/>
                  </a:lnTo>
                  <a:lnTo>
                    <a:pt x="289" y="54"/>
                  </a:lnTo>
                  <a:lnTo>
                    <a:pt x="289" y="54"/>
                  </a:lnTo>
                  <a:lnTo>
                    <a:pt x="289" y="54"/>
                  </a:lnTo>
                  <a:lnTo>
                    <a:pt x="288" y="56"/>
                  </a:lnTo>
                  <a:lnTo>
                    <a:pt x="288" y="56"/>
                  </a:lnTo>
                  <a:lnTo>
                    <a:pt x="288" y="58"/>
                  </a:lnTo>
                  <a:lnTo>
                    <a:pt x="288" y="60"/>
                  </a:lnTo>
                  <a:lnTo>
                    <a:pt x="288" y="60"/>
                  </a:lnTo>
                  <a:lnTo>
                    <a:pt x="288" y="61"/>
                  </a:lnTo>
                  <a:lnTo>
                    <a:pt x="284" y="63"/>
                  </a:lnTo>
                  <a:lnTo>
                    <a:pt x="282" y="65"/>
                  </a:lnTo>
                  <a:lnTo>
                    <a:pt x="280" y="65"/>
                  </a:lnTo>
                  <a:lnTo>
                    <a:pt x="280" y="65"/>
                  </a:lnTo>
                  <a:lnTo>
                    <a:pt x="280" y="65"/>
                  </a:lnTo>
                  <a:lnTo>
                    <a:pt x="280" y="67"/>
                  </a:lnTo>
                  <a:lnTo>
                    <a:pt x="280" y="67"/>
                  </a:lnTo>
                  <a:lnTo>
                    <a:pt x="279" y="67"/>
                  </a:lnTo>
                  <a:lnTo>
                    <a:pt x="279" y="67"/>
                  </a:lnTo>
                  <a:lnTo>
                    <a:pt x="279" y="65"/>
                  </a:lnTo>
                  <a:lnTo>
                    <a:pt x="277" y="67"/>
                  </a:lnTo>
                  <a:lnTo>
                    <a:pt x="277" y="67"/>
                  </a:lnTo>
                  <a:lnTo>
                    <a:pt x="275" y="67"/>
                  </a:lnTo>
                  <a:lnTo>
                    <a:pt x="275" y="65"/>
                  </a:lnTo>
                  <a:lnTo>
                    <a:pt x="273" y="67"/>
                  </a:lnTo>
                  <a:lnTo>
                    <a:pt x="273" y="67"/>
                  </a:lnTo>
                  <a:lnTo>
                    <a:pt x="261" y="67"/>
                  </a:lnTo>
                  <a:lnTo>
                    <a:pt x="255" y="67"/>
                  </a:lnTo>
                  <a:lnTo>
                    <a:pt x="255" y="65"/>
                  </a:lnTo>
                  <a:lnTo>
                    <a:pt x="253" y="65"/>
                  </a:lnTo>
                  <a:lnTo>
                    <a:pt x="237" y="60"/>
                  </a:lnTo>
                  <a:lnTo>
                    <a:pt x="235" y="60"/>
                  </a:lnTo>
                  <a:lnTo>
                    <a:pt x="233" y="58"/>
                  </a:lnTo>
                  <a:lnTo>
                    <a:pt x="232" y="58"/>
                  </a:lnTo>
                  <a:lnTo>
                    <a:pt x="232" y="58"/>
                  </a:lnTo>
                  <a:lnTo>
                    <a:pt x="232" y="60"/>
                  </a:lnTo>
                  <a:lnTo>
                    <a:pt x="230" y="60"/>
                  </a:lnTo>
                  <a:lnTo>
                    <a:pt x="230" y="60"/>
                  </a:lnTo>
                  <a:lnTo>
                    <a:pt x="230" y="60"/>
                  </a:lnTo>
                  <a:lnTo>
                    <a:pt x="230" y="61"/>
                  </a:lnTo>
                  <a:lnTo>
                    <a:pt x="228" y="61"/>
                  </a:lnTo>
                  <a:lnTo>
                    <a:pt x="228" y="61"/>
                  </a:lnTo>
                  <a:lnTo>
                    <a:pt x="226" y="63"/>
                  </a:lnTo>
                  <a:lnTo>
                    <a:pt x="226" y="63"/>
                  </a:lnTo>
                  <a:lnTo>
                    <a:pt x="224" y="63"/>
                  </a:lnTo>
                  <a:lnTo>
                    <a:pt x="212" y="63"/>
                  </a:lnTo>
                  <a:lnTo>
                    <a:pt x="199" y="61"/>
                  </a:lnTo>
                  <a:lnTo>
                    <a:pt x="188" y="58"/>
                  </a:lnTo>
                  <a:lnTo>
                    <a:pt x="179" y="56"/>
                  </a:lnTo>
                  <a:lnTo>
                    <a:pt x="179" y="56"/>
                  </a:lnTo>
                  <a:lnTo>
                    <a:pt x="177" y="58"/>
                  </a:lnTo>
                  <a:lnTo>
                    <a:pt x="177" y="58"/>
                  </a:lnTo>
                  <a:lnTo>
                    <a:pt x="176" y="58"/>
                  </a:lnTo>
                  <a:lnTo>
                    <a:pt x="174" y="58"/>
                  </a:lnTo>
                  <a:lnTo>
                    <a:pt x="172" y="60"/>
                  </a:lnTo>
                  <a:lnTo>
                    <a:pt x="172" y="61"/>
                  </a:lnTo>
                  <a:lnTo>
                    <a:pt x="172" y="63"/>
                  </a:lnTo>
                  <a:lnTo>
                    <a:pt x="172" y="63"/>
                  </a:lnTo>
                  <a:lnTo>
                    <a:pt x="172" y="65"/>
                  </a:lnTo>
                  <a:lnTo>
                    <a:pt x="170" y="67"/>
                  </a:lnTo>
                  <a:lnTo>
                    <a:pt x="170" y="69"/>
                  </a:lnTo>
                  <a:lnTo>
                    <a:pt x="168" y="70"/>
                  </a:lnTo>
                  <a:lnTo>
                    <a:pt x="168" y="70"/>
                  </a:lnTo>
                  <a:lnTo>
                    <a:pt x="168" y="70"/>
                  </a:lnTo>
                  <a:lnTo>
                    <a:pt x="168" y="72"/>
                  </a:lnTo>
                  <a:lnTo>
                    <a:pt x="168" y="72"/>
                  </a:lnTo>
                  <a:lnTo>
                    <a:pt x="170" y="72"/>
                  </a:lnTo>
                  <a:lnTo>
                    <a:pt x="170" y="74"/>
                  </a:lnTo>
                  <a:lnTo>
                    <a:pt x="170" y="74"/>
                  </a:lnTo>
                  <a:lnTo>
                    <a:pt x="170" y="74"/>
                  </a:lnTo>
                  <a:lnTo>
                    <a:pt x="170" y="74"/>
                  </a:lnTo>
                  <a:lnTo>
                    <a:pt x="172" y="76"/>
                  </a:lnTo>
                  <a:lnTo>
                    <a:pt x="174" y="76"/>
                  </a:lnTo>
                  <a:lnTo>
                    <a:pt x="174" y="78"/>
                  </a:lnTo>
                  <a:lnTo>
                    <a:pt x="176" y="78"/>
                  </a:lnTo>
                  <a:lnTo>
                    <a:pt x="177" y="79"/>
                  </a:lnTo>
                  <a:lnTo>
                    <a:pt x="179" y="79"/>
                  </a:lnTo>
                  <a:lnTo>
                    <a:pt x="179" y="79"/>
                  </a:lnTo>
                  <a:lnTo>
                    <a:pt x="181" y="81"/>
                  </a:lnTo>
                  <a:lnTo>
                    <a:pt x="181" y="81"/>
                  </a:lnTo>
                  <a:lnTo>
                    <a:pt x="183" y="81"/>
                  </a:lnTo>
                  <a:lnTo>
                    <a:pt x="183" y="83"/>
                  </a:lnTo>
                  <a:lnTo>
                    <a:pt x="183" y="83"/>
                  </a:lnTo>
                  <a:lnTo>
                    <a:pt x="183" y="83"/>
                  </a:lnTo>
                  <a:lnTo>
                    <a:pt x="183" y="83"/>
                  </a:lnTo>
                  <a:lnTo>
                    <a:pt x="183" y="83"/>
                  </a:lnTo>
                  <a:lnTo>
                    <a:pt x="183" y="83"/>
                  </a:lnTo>
                  <a:lnTo>
                    <a:pt x="181" y="83"/>
                  </a:lnTo>
                  <a:lnTo>
                    <a:pt x="181" y="83"/>
                  </a:lnTo>
                  <a:lnTo>
                    <a:pt x="181" y="85"/>
                  </a:lnTo>
                  <a:lnTo>
                    <a:pt x="181" y="85"/>
                  </a:lnTo>
                  <a:lnTo>
                    <a:pt x="181" y="85"/>
                  </a:lnTo>
                  <a:lnTo>
                    <a:pt x="181" y="85"/>
                  </a:lnTo>
                  <a:lnTo>
                    <a:pt x="183" y="85"/>
                  </a:lnTo>
                  <a:lnTo>
                    <a:pt x="183" y="85"/>
                  </a:lnTo>
                  <a:lnTo>
                    <a:pt x="183" y="83"/>
                  </a:lnTo>
                  <a:lnTo>
                    <a:pt x="183" y="85"/>
                  </a:lnTo>
                  <a:lnTo>
                    <a:pt x="183" y="83"/>
                  </a:lnTo>
                  <a:lnTo>
                    <a:pt x="185" y="85"/>
                  </a:lnTo>
                  <a:lnTo>
                    <a:pt x="185" y="85"/>
                  </a:lnTo>
                  <a:lnTo>
                    <a:pt x="185" y="85"/>
                  </a:lnTo>
                  <a:lnTo>
                    <a:pt x="185" y="85"/>
                  </a:lnTo>
                  <a:lnTo>
                    <a:pt x="185" y="87"/>
                  </a:lnTo>
                  <a:lnTo>
                    <a:pt x="185" y="87"/>
                  </a:lnTo>
                  <a:lnTo>
                    <a:pt x="185" y="87"/>
                  </a:lnTo>
                  <a:lnTo>
                    <a:pt x="185" y="87"/>
                  </a:lnTo>
                  <a:lnTo>
                    <a:pt x="185" y="87"/>
                  </a:lnTo>
                  <a:lnTo>
                    <a:pt x="185" y="87"/>
                  </a:lnTo>
                  <a:lnTo>
                    <a:pt x="185" y="87"/>
                  </a:lnTo>
                  <a:lnTo>
                    <a:pt x="186" y="88"/>
                  </a:lnTo>
                  <a:lnTo>
                    <a:pt x="186" y="88"/>
                  </a:lnTo>
                  <a:lnTo>
                    <a:pt x="188" y="88"/>
                  </a:lnTo>
                  <a:lnTo>
                    <a:pt x="188" y="87"/>
                  </a:lnTo>
                  <a:lnTo>
                    <a:pt x="190" y="87"/>
                  </a:lnTo>
                  <a:lnTo>
                    <a:pt x="201" y="87"/>
                  </a:lnTo>
                  <a:lnTo>
                    <a:pt x="203" y="87"/>
                  </a:lnTo>
                  <a:lnTo>
                    <a:pt x="205" y="87"/>
                  </a:lnTo>
                  <a:lnTo>
                    <a:pt x="205" y="87"/>
                  </a:lnTo>
                  <a:lnTo>
                    <a:pt x="205" y="88"/>
                  </a:lnTo>
                  <a:lnTo>
                    <a:pt x="206" y="88"/>
                  </a:lnTo>
                  <a:lnTo>
                    <a:pt x="206" y="88"/>
                  </a:lnTo>
                  <a:lnTo>
                    <a:pt x="208" y="88"/>
                  </a:lnTo>
                  <a:lnTo>
                    <a:pt x="208" y="88"/>
                  </a:lnTo>
                  <a:lnTo>
                    <a:pt x="208" y="88"/>
                  </a:lnTo>
                  <a:lnTo>
                    <a:pt x="208" y="88"/>
                  </a:lnTo>
                  <a:lnTo>
                    <a:pt x="212" y="88"/>
                  </a:lnTo>
                  <a:lnTo>
                    <a:pt x="214" y="88"/>
                  </a:lnTo>
                  <a:lnTo>
                    <a:pt x="215" y="90"/>
                  </a:lnTo>
                  <a:lnTo>
                    <a:pt x="214" y="90"/>
                  </a:lnTo>
                  <a:lnTo>
                    <a:pt x="214" y="90"/>
                  </a:lnTo>
                  <a:lnTo>
                    <a:pt x="212" y="90"/>
                  </a:lnTo>
                  <a:lnTo>
                    <a:pt x="206" y="90"/>
                  </a:lnTo>
                  <a:lnTo>
                    <a:pt x="196" y="92"/>
                  </a:lnTo>
                  <a:lnTo>
                    <a:pt x="196" y="92"/>
                  </a:lnTo>
                  <a:lnTo>
                    <a:pt x="196" y="92"/>
                  </a:lnTo>
                  <a:lnTo>
                    <a:pt x="194" y="90"/>
                  </a:lnTo>
                  <a:lnTo>
                    <a:pt x="194" y="90"/>
                  </a:lnTo>
                  <a:lnTo>
                    <a:pt x="194" y="90"/>
                  </a:lnTo>
                  <a:lnTo>
                    <a:pt x="192" y="90"/>
                  </a:lnTo>
                  <a:lnTo>
                    <a:pt x="192" y="90"/>
                  </a:lnTo>
                  <a:lnTo>
                    <a:pt x="192" y="90"/>
                  </a:lnTo>
                  <a:lnTo>
                    <a:pt x="192" y="92"/>
                  </a:lnTo>
                  <a:lnTo>
                    <a:pt x="192" y="92"/>
                  </a:lnTo>
                  <a:lnTo>
                    <a:pt x="190" y="92"/>
                  </a:lnTo>
                  <a:lnTo>
                    <a:pt x="190" y="92"/>
                  </a:lnTo>
                  <a:lnTo>
                    <a:pt x="190" y="92"/>
                  </a:lnTo>
                  <a:lnTo>
                    <a:pt x="188" y="94"/>
                  </a:lnTo>
                  <a:lnTo>
                    <a:pt x="188" y="92"/>
                  </a:lnTo>
                  <a:lnTo>
                    <a:pt x="188" y="92"/>
                  </a:lnTo>
                  <a:lnTo>
                    <a:pt x="188" y="92"/>
                  </a:lnTo>
                  <a:lnTo>
                    <a:pt x="186" y="92"/>
                  </a:lnTo>
                  <a:lnTo>
                    <a:pt x="186" y="92"/>
                  </a:lnTo>
                  <a:lnTo>
                    <a:pt x="185" y="94"/>
                  </a:lnTo>
                  <a:lnTo>
                    <a:pt x="183" y="94"/>
                  </a:lnTo>
                  <a:lnTo>
                    <a:pt x="167" y="96"/>
                  </a:lnTo>
                  <a:lnTo>
                    <a:pt x="167" y="96"/>
                  </a:lnTo>
                  <a:lnTo>
                    <a:pt x="165" y="98"/>
                  </a:lnTo>
                  <a:lnTo>
                    <a:pt x="163" y="99"/>
                  </a:lnTo>
                  <a:lnTo>
                    <a:pt x="159" y="101"/>
                  </a:lnTo>
                  <a:lnTo>
                    <a:pt x="158" y="101"/>
                  </a:lnTo>
                  <a:lnTo>
                    <a:pt x="156" y="103"/>
                  </a:lnTo>
                  <a:lnTo>
                    <a:pt x="159" y="105"/>
                  </a:lnTo>
                  <a:lnTo>
                    <a:pt x="163" y="107"/>
                  </a:lnTo>
                  <a:lnTo>
                    <a:pt x="167" y="108"/>
                  </a:lnTo>
                  <a:lnTo>
                    <a:pt x="167" y="108"/>
                  </a:lnTo>
                  <a:lnTo>
                    <a:pt x="168" y="107"/>
                  </a:lnTo>
                  <a:lnTo>
                    <a:pt x="168" y="107"/>
                  </a:lnTo>
                  <a:lnTo>
                    <a:pt x="172" y="107"/>
                  </a:lnTo>
                  <a:lnTo>
                    <a:pt x="172" y="107"/>
                  </a:lnTo>
                  <a:lnTo>
                    <a:pt x="174" y="108"/>
                  </a:lnTo>
                  <a:lnTo>
                    <a:pt x="174" y="108"/>
                  </a:lnTo>
                  <a:lnTo>
                    <a:pt x="176" y="110"/>
                  </a:lnTo>
                  <a:lnTo>
                    <a:pt x="176" y="110"/>
                  </a:lnTo>
                  <a:lnTo>
                    <a:pt x="174" y="110"/>
                  </a:lnTo>
                  <a:lnTo>
                    <a:pt x="174" y="110"/>
                  </a:lnTo>
                  <a:lnTo>
                    <a:pt x="172" y="110"/>
                  </a:lnTo>
                  <a:lnTo>
                    <a:pt x="172" y="110"/>
                  </a:lnTo>
                  <a:lnTo>
                    <a:pt x="172" y="112"/>
                  </a:lnTo>
                  <a:lnTo>
                    <a:pt x="172" y="114"/>
                  </a:lnTo>
                  <a:lnTo>
                    <a:pt x="170" y="114"/>
                  </a:lnTo>
                  <a:lnTo>
                    <a:pt x="170" y="114"/>
                  </a:lnTo>
                  <a:lnTo>
                    <a:pt x="167" y="114"/>
                  </a:lnTo>
                  <a:lnTo>
                    <a:pt x="165" y="114"/>
                  </a:lnTo>
                  <a:lnTo>
                    <a:pt x="165" y="114"/>
                  </a:lnTo>
                  <a:lnTo>
                    <a:pt x="163" y="114"/>
                  </a:lnTo>
                  <a:lnTo>
                    <a:pt x="163" y="112"/>
                  </a:lnTo>
                  <a:lnTo>
                    <a:pt x="161" y="112"/>
                  </a:lnTo>
                  <a:lnTo>
                    <a:pt x="159" y="112"/>
                  </a:lnTo>
                  <a:lnTo>
                    <a:pt x="158" y="112"/>
                  </a:lnTo>
                  <a:lnTo>
                    <a:pt x="156" y="112"/>
                  </a:lnTo>
                  <a:lnTo>
                    <a:pt x="156" y="112"/>
                  </a:lnTo>
                  <a:lnTo>
                    <a:pt x="156" y="112"/>
                  </a:lnTo>
                  <a:lnTo>
                    <a:pt x="152" y="114"/>
                  </a:lnTo>
                  <a:lnTo>
                    <a:pt x="152" y="114"/>
                  </a:lnTo>
                  <a:lnTo>
                    <a:pt x="150" y="114"/>
                  </a:lnTo>
                  <a:lnTo>
                    <a:pt x="150" y="114"/>
                  </a:lnTo>
                  <a:lnTo>
                    <a:pt x="150" y="114"/>
                  </a:lnTo>
                  <a:lnTo>
                    <a:pt x="150" y="114"/>
                  </a:lnTo>
                  <a:lnTo>
                    <a:pt x="150" y="114"/>
                  </a:lnTo>
                  <a:lnTo>
                    <a:pt x="150" y="114"/>
                  </a:lnTo>
                  <a:lnTo>
                    <a:pt x="147" y="114"/>
                  </a:lnTo>
                  <a:lnTo>
                    <a:pt x="145" y="112"/>
                  </a:lnTo>
                  <a:lnTo>
                    <a:pt x="143" y="112"/>
                  </a:lnTo>
                  <a:lnTo>
                    <a:pt x="141" y="114"/>
                  </a:lnTo>
                  <a:lnTo>
                    <a:pt x="141" y="112"/>
                  </a:lnTo>
                  <a:lnTo>
                    <a:pt x="141" y="112"/>
                  </a:lnTo>
                  <a:lnTo>
                    <a:pt x="141" y="112"/>
                  </a:lnTo>
                  <a:lnTo>
                    <a:pt x="143" y="112"/>
                  </a:lnTo>
                  <a:lnTo>
                    <a:pt x="138" y="112"/>
                  </a:lnTo>
                  <a:lnTo>
                    <a:pt x="136" y="112"/>
                  </a:lnTo>
                  <a:lnTo>
                    <a:pt x="123" y="112"/>
                  </a:lnTo>
                  <a:lnTo>
                    <a:pt x="120" y="114"/>
                  </a:lnTo>
                  <a:lnTo>
                    <a:pt x="114" y="114"/>
                  </a:lnTo>
                  <a:lnTo>
                    <a:pt x="112" y="114"/>
                  </a:lnTo>
                  <a:lnTo>
                    <a:pt x="112" y="112"/>
                  </a:lnTo>
                  <a:lnTo>
                    <a:pt x="114" y="110"/>
                  </a:lnTo>
                  <a:lnTo>
                    <a:pt x="118" y="108"/>
                  </a:lnTo>
                  <a:lnTo>
                    <a:pt x="120" y="107"/>
                  </a:lnTo>
                  <a:lnTo>
                    <a:pt x="118" y="107"/>
                  </a:lnTo>
                  <a:lnTo>
                    <a:pt x="116" y="105"/>
                  </a:lnTo>
                  <a:lnTo>
                    <a:pt x="109" y="103"/>
                  </a:lnTo>
                  <a:lnTo>
                    <a:pt x="107" y="105"/>
                  </a:lnTo>
                  <a:lnTo>
                    <a:pt x="107" y="105"/>
                  </a:lnTo>
                  <a:lnTo>
                    <a:pt x="107" y="105"/>
                  </a:lnTo>
                  <a:lnTo>
                    <a:pt x="107" y="105"/>
                  </a:lnTo>
                  <a:lnTo>
                    <a:pt x="107" y="105"/>
                  </a:lnTo>
                  <a:lnTo>
                    <a:pt x="105" y="103"/>
                  </a:lnTo>
                  <a:lnTo>
                    <a:pt x="105" y="103"/>
                  </a:lnTo>
                  <a:lnTo>
                    <a:pt x="105" y="103"/>
                  </a:lnTo>
                  <a:lnTo>
                    <a:pt x="105" y="103"/>
                  </a:lnTo>
                  <a:lnTo>
                    <a:pt x="103" y="103"/>
                  </a:lnTo>
                  <a:lnTo>
                    <a:pt x="103" y="105"/>
                  </a:lnTo>
                  <a:lnTo>
                    <a:pt x="103" y="105"/>
                  </a:lnTo>
                  <a:lnTo>
                    <a:pt x="102" y="105"/>
                  </a:lnTo>
                  <a:lnTo>
                    <a:pt x="102" y="105"/>
                  </a:lnTo>
                  <a:lnTo>
                    <a:pt x="103" y="107"/>
                  </a:lnTo>
                  <a:lnTo>
                    <a:pt x="103" y="108"/>
                  </a:lnTo>
                  <a:lnTo>
                    <a:pt x="105" y="108"/>
                  </a:lnTo>
                  <a:lnTo>
                    <a:pt x="105" y="108"/>
                  </a:lnTo>
                  <a:lnTo>
                    <a:pt x="105" y="108"/>
                  </a:lnTo>
                  <a:lnTo>
                    <a:pt x="105" y="108"/>
                  </a:lnTo>
                  <a:lnTo>
                    <a:pt x="105" y="110"/>
                  </a:lnTo>
                  <a:lnTo>
                    <a:pt x="105" y="110"/>
                  </a:lnTo>
                  <a:lnTo>
                    <a:pt x="105" y="110"/>
                  </a:lnTo>
                  <a:lnTo>
                    <a:pt x="107" y="110"/>
                  </a:lnTo>
                  <a:lnTo>
                    <a:pt x="107" y="110"/>
                  </a:lnTo>
                  <a:lnTo>
                    <a:pt x="107" y="110"/>
                  </a:lnTo>
                  <a:lnTo>
                    <a:pt x="107" y="110"/>
                  </a:lnTo>
                  <a:lnTo>
                    <a:pt x="107" y="112"/>
                  </a:lnTo>
                  <a:lnTo>
                    <a:pt x="107" y="112"/>
                  </a:lnTo>
                  <a:lnTo>
                    <a:pt x="107" y="112"/>
                  </a:lnTo>
                  <a:lnTo>
                    <a:pt x="109" y="112"/>
                  </a:lnTo>
                  <a:lnTo>
                    <a:pt x="111" y="112"/>
                  </a:lnTo>
                  <a:lnTo>
                    <a:pt x="112" y="112"/>
                  </a:lnTo>
                  <a:lnTo>
                    <a:pt x="111" y="114"/>
                  </a:lnTo>
                  <a:lnTo>
                    <a:pt x="109" y="116"/>
                  </a:lnTo>
                  <a:lnTo>
                    <a:pt x="107" y="117"/>
                  </a:lnTo>
                  <a:lnTo>
                    <a:pt x="105" y="117"/>
                  </a:lnTo>
                  <a:lnTo>
                    <a:pt x="105" y="117"/>
                  </a:lnTo>
                  <a:lnTo>
                    <a:pt x="103" y="117"/>
                  </a:lnTo>
                  <a:lnTo>
                    <a:pt x="102" y="117"/>
                  </a:lnTo>
                  <a:lnTo>
                    <a:pt x="102" y="117"/>
                  </a:lnTo>
                  <a:lnTo>
                    <a:pt x="100" y="117"/>
                  </a:lnTo>
                  <a:lnTo>
                    <a:pt x="98" y="116"/>
                  </a:lnTo>
                  <a:lnTo>
                    <a:pt x="98" y="117"/>
                  </a:lnTo>
                  <a:lnTo>
                    <a:pt x="96" y="117"/>
                  </a:lnTo>
                  <a:lnTo>
                    <a:pt x="96" y="117"/>
                  </a:lnTo>
                  <a:lnTo>
                    <a:pt x="94" y="117"/>
                  </a:lnTo>
                  <a:lnTo>
                    <a:pt x="91" y="117"/>
                  </a:lnTo>
                  <a:lnTo>
                    <a:pt x="87" y="116"/>
                  </a:lnTo>
                  <a:lnTo>
                    <a:pt x="85" y="114"/>
                  </a:lnTo>
                  <a:lnTo>
                    <a:pt x="82" y="112"/>
                  </a:lnTo>
                  <a:lnTo>
                    <a:pt x="84" y="112"/>
                  </a:lnTo>
                  <a:lnTo>
                    <a:pt x="84" y="112"/>
                  </a:lnTo>
                  <a:lnTo>
                    <a:pt x="84" y="112"/>
                  </a:lnTo>
                  <a:lnTo>
                    <a:pt x="84" y="112"/>
                  </a:lnTo>
                  <a:lnTo>
                    <a:pt x="84" y="112"/>
                  </a:lnTo>
                  <a:lnTo>
                    <a:pt x="84" y="110"/>
                  </a:lnTo>
                  <a:lnTo>
                    <a:pt x="84" y="108"/>
                  </a:lnTo>
                  <a:lnTo>
                    <a:pt x="84" y="108"/>
                  </a:lnTo>
                  <a:lnTo>
                    <a:pt x="82" y="107"/>
                  </a:lnTo>
                  <a:lnTo>
                    <a:pt x="82" y="107"/>
                  </a:lnTo>
                  <a:lnTo>
                    <a:pt x="80" y="108"/>
                  </a:lnTo>
                  <a:lnTo>
                    <a:pt x="78" y="108"/>
                  </a:lnTo>
                  <a:lnTo>
                    <a:pt x="76" y="108"/>
                  </a:lnTo>
                  <a:lnTo>
                    <a:pt x="75" y="108"/>
                  </a:lnTo>
                  <a:lnTo>
                    <a:pt x="73" y="108"/>
                  </a:lnTo>
                  <a:lnTo>
                    <a:pt x="71" y="110"/>
                  </a:lnTo>
                  <a:lnTo>
                    <a:pt x="69" y="112"/>
                  </a:lnTo>
                  <a:lnTo>
                    <a:pt x="69" y="112"/>
                  </a:lnTo>
                  <a:lnTo>
                    <a:pt x="67" y="112"/>
                  </a:lnTo>
                  <a:lnTo>
                    <a:pt x="64" y="112"/>
                  </a:lnTo>
                  <a:lnTo>
                    <a:pt x="64" y="112"/>
                  </a:lnTo>
                  <a:lnTo>
                    <a:pt x="62" y="112"/>
                  </a:lnTo>
                  <a:lnTo>
                    <a:pt x="60" y="112"/>
                  </a:lnTo>
                  <a:lnTo>
                    <a:pt x="56" y="112"/>
                  </a:lnTo>
                  <a:lnTo>
                    <a:pt x="55" y="112"/>
                  </a:lnTo>
                  <a:lnTo>
                    <a:pt x="53" y="112"/>
                  </a:lnTo>
                  <a:lnTo>
                    <a:pt x="47" y="119"/>
                  </a:lnTo>
                  <a:lnTo>
                    <a:pt x="47" y="119"/>
                  </a:lnTo>
                  <a:lnTo>
                    <a:pt x="47" y="119"/>
                  </a:lnTo>
                  <a:lnTo>
                    <a:pt x="46" y="119"/>
                  </a:lnTo>
                  <a:lnTo>
                    <a:pt x="46" y="121"/>
                  </a:lnTo>
                  <a:lnTo>
                    <a:pt x="44" y="123"/>
                  </a:lnTo>
                  <a:lnTo>
                    <a:pt x="42" y="125"/>
                  </a:lnTo>
                  <a:lnTo>
                    <a:pt x="42" y="125"/>
                  </a:lnTo>
                  <a:lnTo>
                    <a:pt x="40" y="125"/>
                  </a:lnTo>
                  <a:lnTo>
                    <a:pt x="38" y="125"/>
                  </a:lnTo>
                  <a:lnTo>
                    <a:pt x="38" y="125"/>
                  </a:lnTo>
                  <a:lnTo>
                    <a:pt x="38" y="125"/>
                  </a:lnTo>
                  <a:lnTo>
                    <a:pt x="38" y="126"/>
                  </a:lnTo>
                  <a:lnTo>
                    <a:pt x="38" y="126"/>
                  </a:lnTo>
                  <a:lnTo>
                    <a:pt x="38" y="128"/>
                  </a:lnTo>
                  <a:lnTo>
                    <a:pt x="38" y="128"/>
                  </a:lnTo>
                  <a:lnTo>
                    <a:pt x="38" y="130"/>
                  </a:lnTo>
                  <a:lnTo>
                    <a:pt x="37" y="130"/>
                  </a:lnTo>
                  <a:lnTo>
                    <a:pt x="37" y="132"/>
                  </a:lnTo>
                  <a:lnTo>
                    <a:pt x="37" y="132"/>
                  </a:lnTo>
                  <a:lnTo>
                    <a:pt x="37" y="132"/>
                  </a:lnTo>
                  <a:lnTo>
                    <a:pt x="37" y="132"/>
                  </a:lnTo>
                  <a:lnTo>
                    <a:pt x="37" y="132"/>
                  </a:lnTo>
                  <a:lnTo>
                    <a:pt x="37" y="132"/>
                  </a:lnTo>
                  <a:lnTo>
                    <a:pt x="37" y="132"/>
                  </a:lnTo>
                  <a:lnTo>
                    <a:pt x="37" y="132"/>
                  </a:lnTo>
                  <a:lnTo>
                    <a:pt x="37" y="134"/>
                  </a:lnTo>
                  <a:lnTo>
                    <a:pt x="37" y="134"/>
                  </a:lnTo>
                  <a:lnTo>
                    <a:pt x="35" y="135"/>
                  </a:lnTo>
                  <a:lnTo>
                    <a:pt x="33" y="137"/>
                  </a:lnTo>
                  <a:lnTo>
                    <a:pt x="33" y="137"/>
                  </a:lnTo>
                  <a:lnTo>
                    <a:pt x="31" y="137"/>
                  </a:lnTo>
                  <a:lnTo>
                    <a:pt x="31" y="139"/>
                  </a:lnTo>
                  <a:lnTo>
                    <a:pt x="28" y="137"/>
                  </a:lnTo>
                  <a:lnTo>
                    <a:pt x="28" y="137"/>
                  </a:lnTo>
                  <a:lnTo>
                    <a:pt x="26" y="139"/>
                  </a:lnTo>
                  <a:lnTo>
                    <a:pt x="26" y="141"/>
                  </a:lnTo>
                  <a:lnTo>
                    <a:pt x="26" y="141"/>
                  </a:lnTo>
                  <a:lnTo>
                    <a:pt x="26" y="141"/>
                  </a:lnTo>
                  <a:lnTo>
                    <a:pt x="26" y="143"/>
                  </a:lnTo>
                  <a:lnTo>
                    <a:pt x="26" y="143"/>
                  </a:lnTo>
                  <a:lnTo>
                    <a:pt x="26" y="144"/>
                  </a:lnTo>
                  <a:lnTo>
                    <a:pt x="26" y="144"/>
                  </a:lnTo>
                  <a:lnTo>
                    <a:pt x="26" y="148"/>
                  </a:lnTo>
                  <a:lnTo>
                    <a:pt x="24" y="148"/>
                  </a:lnTo>
                  <a:lnTo>
                    <a:pt x="26" y="148"/>
                  </a:lnTo>
                  <a:lnTo>
                    <a:pt x="26" y="150"/>
                  </a:lnTo>
                  <a:lnTo>
                    <a:pt x="26" y="152"/>
                  </a:lnTo>
                  <a:lnTo>
                    <a:pt x="26" y="152"/>
                  </a:lnTo>
                  <a:lnTo>
                    <a:pt x="26" y="153"/>
                  </a:lnTo>
                  <a:lnTo>
                    <a:pt x="26" y="153"/>
                  </a:lnTo>
                  <a:lnTo>
                    <a:pt x="24" y="153"/>
                  </a:lnTo>
                  <a:lnTo>
                    <a:pt x="24" y="153"/>
                  </a:lnTo>
                  <a:lnTo>
                    <a:pt x="24" y="155"/>
                  </a:lnTo>
                  <a:lnTo>
                    <a:pt x="26" y="157"/>
                  </a:lnTo>
                  <a:lnTo>
                    <a:pt x="26" y="157"/>
                  </a:lnTo>
                  <a:lnTo>
                    <a:pt x="26" y="161"/>
                  </a:lnTo>
                  <a:lnTo>
                    <a:pt x="26" y="163"/>
                  </a:lnTo>
                  <a:lnTo>
                    <a:pt x="24" y="164"/>
                  </a:lnTo>
                  <a:lnTo>
                    <a:pt x="22" y="168"/>
                  </a:lnTo>
                  <a:lnTo>
                    <a:pt x="22" y="170"/>
                  </a:lnTo>
                  <a:lnTo>
                    <a:pt x="22" y="172"/>
                  </a:lnTo>
                  <a:lnTo>
                    <a:pt x="24" y="173"/>
                  </a:lnTo>
                  <a:lnTo>
                    <a:pt x="26" y="173"/>
                  </a:lnTo>
                  <a:lnTo>
                    <a:pt x="29" y="172"/>
                  </a:lnTo>
                  <a:lnTo>
                    <a:pt x="29" y="173"/>
                  </a:lnTo>
                  <a:lnTo>
                    <a:pt x="29" y="173"/>
                  </a:lnTo>
                  <a:lnTo>
                    <a:pt x="31" y="172"/>
                  </a:lnTo>
                  <a:lnTo>
                    <a:pt x="31" y="172"/>
                  </a:lnTo>
                  <a:lnTo>
                    <a:pt x="31" y="172"/>
                  </a:lnTo>
                  <a:lnTo>
                    <a:pt x="31" y="172"/>
                  </a:lnTo>
                  <a:lnTo>
                    <a:pt x="33" y="172"/>
                  </a:lnTo>
                  <a:lnTo>
                    <a:pt x="33" y="172"/>
                  </a:lnTo>
                  <a:lnTo>
                    <a:pt x="35" y="172"/>
                  </a:lnTo>
                  <a:lnTo>
                    <a:pt x="37" y="172"/>
                  </a:lnTo>
                  <a:lnTo>
                    <a:pt x="37" y="172"/>
                  </a:lnTo>
                  <a:lnTo>
                    <a:pt x="38" y="170"/>
                  </a:lnTo>
                  <a:lnTo>
                    <a:pt x="38" y="170"/>
                  </a:lnTo>
                  <a:lnTo>
                    <a:pt x="40" y="170"/>
                  </a:lnTo>
                  <a:lnTo>
                    <a:pt x="40" y="170"/>
                  </a:lnTo>
                  <a:lnTo>
                    <a:pt x="51" y="168"/>
                  </a:lnTo>
                  <a:lnTo>
                    <a:pt x="58" y="166"/>
                  </a:lnTo>
                  <a:lnTo>
                    <a:pt x="60" y="166"/>
                  </a:lnTo>
                  <a:lnTo>
                    <a:pt x="60" y="166"/>
                  </a:lnTo>
                  <a:lnTo>
                    <a:pt x="62" y="166"/>
                  </a:lnTo>
                  <a:lnTo>
                    <a:pt x="62" y="164"/>
                  </a:lnTo>
                  <a:lnTo>
                    <a:pt x="64" y="164"/>
                  </a:lnTo>
                  <a:lnTo>
                    <a:pt x="66" y="166"/>
                  </a:lnTo>
                  <a:lnTo>
                    <a:pt x="66" y="166"/>
                  </a:lnTo>
                  <a:lnTo>
                    <a:pt x="66" y="168"/>
                  </a:lnTo>
                  <a:lnTo>
                    <a:pt x="64" y="170"/>
                  </a:lnTo>
                  <a:lnTo>
                    <a:pt x="64" y="172"/>
                  </a:lnTo>
                  <a:lnTo>
                    <a:pt x="64" y="172"/>
                  </a:lnTo>
                  <a:lnTo>
                    <a:pt x="64" y="172"/>
                  </a:lnTo>
                  <a:lnTo>
                    <a:pt x="62" y="172"/>
                  </a:lnTo>
                  <a:lnTo>
                    <a:pt x="60" y="173"/>
                  </a:lnTo>
                  <a:lnTo>
                    <a:pt x="60" y="173"/>
                  </a:lnTo>
                  <a:lnTo>
                    <a:pt x="60" y="173"/>
                  </a:lnTo>
                  <a:lnTo>
                    <a:pt x="60" y="175"/>
                  </a:lnTo>
                  <a:lnTo>
                    <a:pt x="58" y="175"/>
                  </a:lnTo>
                  <a:lnTo>
                    <a:pt x="58" y="175"/>
                  </a:lnTo>
                  <a:lnTo>
                    <a:pt x="58" y="175"/>
                  </a:lnTo>
                  <a:lnTo>
                    <a:pt x="58" y="175"/>
                  </a:lnTo>
                  <a:lnTo>
                    <a:pt x="58" y="177"/>
                  </a:lnTo>
                  <a:lnTo>
                    <a:pt x="58" y="177"/>
                  </a:lnTo>
                  <a:lnTo>
                    <a:pt x="58" y="177"/>
                  </a:lnTo>
                  <a:lnTo>
                    <a:pt x="53" y="181"/>
                  </a:lnTo>
                  <a:lnTo>
                    <a:pt x="53" y="182"/>
                  </a:lnTo>
                  <a:lnTo>
                    <a:pt x="51" y="182"/>
                  </a:lnTo>
                  <a:lnTo>
                    <a:pt x="51" y="182"/>
                  </a:lnTo>
                  <a:lnTo>
                    <a:pt x="51" y="184"/>
                  </a:lnTo>
                  <a:lnTo>
                    <a:pt x="51" y="184"/>
                  </a:lnTo>
                  <a:lnTo>
                    <a:pt x="51" y="184"/>
                  </a:lnTo>
                  <a:lnTo>
                    <a:pt x="51" y="184"/>
                  </a:lnTo>
                  <a:lnTo>
                    <a:pt x="49" y="184"/>
                  </a:lnTo>
                  <a:lnTo>
                    <a:pt x="49" y="184"/>
                  </a:lnTo>
                  <a:lnTo>
                    <a:pt x="49" y="182"/>
                  </a:lnTo>
                  <a:lnTo>
                    <a:pt x="51" y="182"/>
                  </a:lnTo>
                  <a:lnTo>
                    <a:pt x="51" y="182"/>
                  </a:lnTo>
                  <a:lnTo>
                    <a:pt x="49" y="182"/>
                  </a:lnTo>
                  <a:lnTo>
                    <a:pt x="49" y="182"/>
                  </a:lnTo>
                  <a:lnTo>
                    <a:pt x="49" y="182"/>
                  </a:lnTo>
                  <a:lnTo>
                    <a:pt x="49" y="184"/>
                  </a:lnTo>
                  <a:lnTo>
                    <a:pt x="47" y="184"/>
                  </a:lnTo>
                  <a:lnTo>
                    <a:pt x="49" y="186"/>
                  </a:lnTo>
                  <a:lnTo>
                    <a:pt x="51" y="186"/>
                  </a:lnTo>
                  <a:lnTo>
                    <a:pt x="53" y="186"/>
                  </a:lnTo>
                  <a:lnTo>
                    <a:pt x="53" y="186"/>
                  </a:lnTo>
                  <a:lnTo>
                    <a:pt x="55" y="186"/>
                  </a:lnTo>
                  <a:lnTo>
                    <a:pt x="55" y="188"/>
                  </a:lnTo>
                  <a:lnTo>
                    <a:pt x="55" y="190"/>
                  </a:lnTo>
                  <a:lnTo>
                    <a:pt x="55" y="190"/>
                  </a:lnTo>
                  <a:lnTo>
                    <a:pt x="55" y="191"/>
                  </a:lnTo>
                  <a:lnTo>
                    <a:pt x="56" y="191"/>
                  </a:lnTo>
                  <a:lnTo>
                    <a:pt x="56" y="191"/>
                  </a:lnTo>
                  <a:lnTo>
                    <a:pt x="58" y="193"/>
                  </a:lnTo>
                  <a:lnTo>
                    <a:pt x="58" y="193"/>
                  </a:lnTo>
                  <a:lnTo>
                    <a:pt x="60" y="195"/>
                  </a:lnTo>
                  <a:lnTo>
                    <a:pt x="62" y="197"/>
                  </a:lnTo>
                  <a:lnTo>
                    <a:pt x="62" y="199"/>
                  </a:lnTo>
                  <a:lnTo>
                    <a:pt x="62" y="199"/>
                  </a:lnTo>
                  <a:lnTo>
                    <a:pt x="60" y="199"/>
                  </a:lnTo>
                  <a:lnTo>
                    <a:pt x="60" y="199"/>
                  </a:lnTo>
                  <a:lnTo>
                    <a:pt x="58" y="200"/>
                  </a:lnTo>
                  <a:lnTo>
                    <a:pt x="58" y="200"/>
                  </a:lnTo>
                  <a:lnTo>
                    <a:pt x="58" y="200"/>
                  </a:lnTo>
                  <a:lnTo>
                    <a:pt x="58" y="200"/>
                  </a:lnTo>
                  <a:lnTo>
                    <a:pt x="58" y="202"/>
                  </a:lnTo>
                  <a:lnTo>
                    <a:pt x="58" y="202"/>
                  </a:lnTo>
                  <a:lnTo>
                    <a:pt x="58" y="204"/>
                  </a:lnTo>
                  <a:lnTo>
                    <a:pt x="58" y="206"/>
                  </a:lnTo>
                  <a:lnTo>
                    <a:pt x="58" y="206"/>
                  </a:lnTo>
                  <a:lnTo>
                    <a:pt x="60" y="206"/>
                  </a:lnTo>
                  <a:lnTo>
                    <a:pt x="60" y="208"/>
                  </a:lnTo>
                  <a:lnTo>
                    <a:pt x="62" y="208"/>
                  </a:lnTo>
                  <a:lnTo>
                    <a:pt x="62" y="208"/>
                  </a:lnTo>
                  <a:lnTo>
                    <a:pt x="64" y="208"/>
                  </a:lnTo>
                  <a:lnTo>
                    <a:pt x="64" y="206"/>
                  </a:lnTo>
                  <a:lnTo>
                    <a:pt x="64" y="208"/>
                  </a:lnTo>
                  <a:lnTo>
                    <a:pt x="66" y="208"/>
                  </a:lnTo>
                  <a:lnTo>
                    <a:pt x="66" y="206"/>
                  </a:lnTo>
                  <a:lnTo>
                    <a:pt x="66" y="206"/>
                  </a:lnTo>
                  <a:lnTo>
                    <a:pt x="66" y="206"/>
                  </a:lnTo>
                  <a:lnTo>
                    <a:pt x="67" y="208"/>
                  </a:lnTo>
                  <a:lnTo>
                    <a:pt x="67" y="208"/>
                  </a:lnTo>
                  <a:lnTo>
                    <a:pt x="67" y="208"/>
                  </a:lnTo>
                  <a:lnTo>
                    <a:pt x="69" y="208"/>
                  </a:lnTo>
                  <a:lnTo>
                    <a:pt x="69" y="208"/>
                  </a:lnTo>
                  <a:lnTo>
                    <a:pt x="69" y="206"/>
                  </a:lnTo>
                  <a:lnTo>
                    <a:pt x="71" y="208"/>
                  </a:lnTo>
                  <a:lnTo>
                    <a:pt x="71" y="208"/>
                  </a:lnTo>
                  <a:lnTo>
                    <a:pt x="69" y="209"/>
                  </a:lnTo>
                  <a:lnTo>
                    <a:pt x="71" y="209"/>
                  </a:lnTo>
                  <a:lnTo>
                    <a:pt x="71" y="211"/>
                  </a:lnTo>
                  <a:lnTo>
                    <a:pt x="69" y="211"/>
                  </a:lnTo>
                  <a:lnTo>
                    <a:pt x="69" y="211"/>
                  </a:lnTo>
                  <a:lnTo>
                    <a:pt x="67" y="211"/>
                  </a:lnTo>
                  <a:lnTo>
                    <a:pt x="67" y="211"/>
                  </a:lnTo>
                  <a:lnTo>
                    <a:pt x="67" y="213"/>
                  </a:lnTo>
                  <a:lnTo>
                    <a:pt x="66" y="213"/>
                  </a:lnTo>
                  <a:lnTo>
                    <a:pt x="67" y="215"/>
                  </a:lnTo>
                  <a:lnTo>
                    <a:pt x="66" y="215"/>
                  </a:lnTo>
                  <a:lnTo>
                    <a:pt x="66" y="215"/>
                  </a:lnTo>
                  <a:lnTo>
                    <a:pt x="66" y="213"/>
                  </a:lnTo>
                  <a:lnTo>
                    <a:pt x="62" y="215"/>
                  </a:lnTo>
                  <a:lnTo>
                    <a:pt x="64" y="215"/>
                  </a:lnTo>
                  <a:lnTo>
                    <a:pt x="64" y="217"/>
                  </a:lnTo>
                  <a:lnTo>
                    <a:pt x="64" y="217"/>
                  </a:lnTo>
                  <a:lnTo>
                    <a:pt x="64" y="217"/>
                  </a:lnTo>
                  <a:lnTo>
                    <a:pt x="64" y="217"/>
                  </a:lnTo>
                  <a:lnTo>
                    <a:pt x="64" y="219"/>
                  </a:lnTo>
                  <a:lnTo>
                    <a:pt x="64" y="219"/>
                  </a:lnTo>
                  <a:lnTo>
                    <a:pt x="64" y="219"/>
                  </a:lnTo>
                  <a:lnTo>
                    <a:pt x="64" y="219"/>
                  </a:lnTo>
                  <a:lnTo>
                    <a:pt x="64" y="219"/>
                  </a:lnTo>
                  <a:lnTo>
                    <a:pt x="62" y="219"/>
                  </a:lnTo>
                  <a:lnTo>
                    <a:pt x="64" y="220"/>
                  </a:lnTo>
                  <a:lnTo>
                    <a:pt x="62" y="220"/>
                  </a:lnTo>
                  <a:lnTo>
                    <a:pt x="62" y="219"/>
                  </a:lnTo>
                  <a:lnTo>
                    <a:pt x="60" y="219"/>
                  </a:lnTo>
                  <a:lnTo>
                    <a:pt x="60" y="219"/>
                  </a:lnTo>
                  <a:lnTo>
                    <a:pt x="60" y="219"/>
                  </a:lnTo>
                  <a:lnTo>
                    <a:pt x="60" y="219"/>
                  </a:lnTo>
                  <a:lnTo>
                    <a:pt x="60" y="219"/>
                  </a:lnTo>
                  <a:lnTo>
                    <a:pt x="58" y="219"/>
                  </a:lnTo>
                  <a:lnTo>
                    <a:pt x="58" y="219"/>
                  </a:lnTo>
                  <a:lnTo>
                    <a:pt x="56" y="219"/>
                  </a:lnTo>
                  <a:lnTo>
                    <a:pt x="55" y="220"/>
                  </a:lnTo>
                  <a:lnTo>
                    <a:pt x="55" y="220"/>
                  </a:lnTo>
                  <a:lnTo>
                    <a:pt x="55" y="222"/>
                  </a:lnTo>
                  <a:lnTo>
                    <a:pt x="55" y="222"/>
                  </a:lnTo>
                  <a:lnTo>
                    <a:pt x="55" y="224"/>
                  </a:lnTo>
                  <a:lnTo>
                    <a:pt x="55" y="224"/>
                  </a:lnTo>
                  <a:lnTo>
                    <a:pt x="55" y="224"/>
                  </a:lnTo>
                  <a:lnTo>
                    <a:pt x="55" y="224"/>
                  </a:lnTo>
                  <a:lnTo>
                    <a:pt x="55" y="224"/>
                  </a:lnTo>
                  <a:lnTo>
                    <a:pt x="55" y="226"/>
                  </a:lnTo>
                  <a:lnTo>
                    <a:pt x="55" y="226"/>
                  </a:lnTo>
                  <a:lnTo>
                    <a:pt x="56" y="226"/>
                  </a:lnTo>
                  <a:lnTo>
                    <a:pt x="56" y="226"/>
                  </a:lnTo>
                  <a:lnTo>
                    <a:pt x="56" y="228"/>
                  </a:lnTo>
                  <a:lnTo>
                    <a:pt x="55" y="228"/>
                  </a:lnTo>
                  <a:lnTo>
                    <a:pt x="56" y="228"/>
                  </a:lnTo>
                  <a:lnTo>
                    <a:pt x="56" y="228"/>
                  </a:lnTo>
                  <a:lnTo>
                    <a:pt x="58" y="228"/>
                  </a:lnTo>
                  <a:lnTo>
                    <a:pt x="58" y="228"/>
                  </a:lnTo>
                  <a:lnTo>
                    <a:pt x="58" y="228"/>
                  </a:lnTo>
                  <a:lnTo>
                    <a:pt x="58" y="228"/>
                  </a:lnTo>
                  <a:lnTo>
                    <a:pt x="58" y="228"/>
                  </a:lnTo>
                  <a:lnTo>
                    <a:pt x="60" y="228"/>
                  </a:lnTo>
                  <a:lnTo>
                    <a:pt x="60" y="228"/>
                  </a:lnTo>
                  <a:lnTo>
                    <a:pt x="60" y="229"/>
                  </a:lnTo>
                  <a:lnTo>
                    <a:pt x="60" y="231"/>
                  </a:lnTo>
                  <a:lnTo>
                    <a:pt x="60" y="231"/>
                  </a:lnTo>
                  <a:lnTo>
                    <a:pt x="60" y="231"/>
                  </a:lnTo>
                  <a:lnTo>
                    <a:pt x="62" y="233"/>
                  </a:lnTo>
                  <a:lnTo>
                    <a:pt x="62" y="233"/>
                  </a:lnTo>
                  <a:lnTo>
                    <a:pt x="62" y="233"/>
                  </a:lnTo>
                  <a:lnTo>
                    <a:pt x="62" y="235"/>
                  </a:lnTo>
                  <a:lnTo>
                    <a:pt x="62" y="235"/>
                  </a:lnTo>
                  <a:lnTo>
                    <a:pt x="60" y="233"/>
                  </a:lnTo>
                  <a:lnTo>
                    <a:pt x="60" y="233"/>
                  </a:lnTo>
                  <a:lnTo>
                    <a:pt x="58" y="231"/>
                  </a:lnTo>
                  <a:lnTo>
                    <a:pt x="58" y="233"/>
                  </a:lnTo>
                  <a:lnTo>
                    <a:pt x="60" y="233"/>
                  </a:lnTo>
                  <a:lnTo>
                    <a:pt x="60" y="235"/>
                  </a:lnTo>
                  <a:lnTo>
                    <a:pt x="62" y="235"/>
                  </a:lnTo>
                  <a:lnTo>
                    <a:pt x="62" y="235"/>
                  </a:lnTo>
                  <a:lnTo>
                    <a:pt x="64" y="237"/>
                  </a:lnTo>
                  <a:lnTo>
                    <a:pt x="66" y="238"/>
                  </a:lnTo>
                  <a:lnTo>
                    <a:pt x="66" y="238"/>
                  </a:lnTo>
                  <a:lnTo>
                    <a:pt x="66" y="238"/>
                  </a:lnTo>
                  <a:lnTo>
                    <a:pt x="66" y="238"/>
                  </a:lnTo>
                  <a:lnTo>
                    <a:pt x="69" y="237"/>
                  </a:lnTo>
                  <a:lnTo>
                    <a:pt x="71" y="237"/>
                  </a:lnTo>
                  <a:lnTo>
                    <a:pt x="71" y="238"/>
                  </a:lnTo>
                  <a:lnTo>
                    <a:pt x="73" y="237"/>
                  </a:lnTo>
                  <a:lnTo>
                    <a:pt x="75" y="237"/>
                  </a:lnTo>
                  <a:lnTo>
                    <a:pt x="75" y="237"/>
                  </a:lnTo>
                  <a:lnTo>
                    <a:pt x="75" y="238"/>
                  </a:lnTo>
                  <a:lnTo>
                    <a:pt x="75" y="237"/>
                  </a:lnTo>
                  <a:lnTo>
                    <a:pt x="76" y="237"/>
                  </a:lnTo>
                  <a:lnTo>
                    <a:pt x="76" y="238"/>
                  </a:lnTo>
                  <a:lnTo>
                    <a:pt x="76" y="238"/>
                  </a:lnTo>
                  <a:lnTo>
                    <a:pt x="75" y="238"/>
                  </a:lnTo>
                  <a:lnTo>
                    <a:pt x="73" y="240"/>
                  </a:lnTo>
                  <a:lnTo>
                    <a:pt x="73" y="240"/>
                  </a:lnTo>
                  <a:lnTo>
                    <a:pt x="71" y="240"/>
                  </a:lnTo>
                  <a:lnTo>
                    <a:pt x="71" y="240"/>
                  </a:lnTo>
                  <a:lnTo>
                    <a:pt x="71" y="240"/>
                  </a:lnTo>
                  <a:lnTo>
                    <a:pt x="69" y="240"/>
                  </a:lnTo>
                  <a:lnTo>
                    <a:pt x="69" y="240"/>
                  </a:lnTo>
                  <a:lnTo>
                    <a:pt x="69" y="240"/>
                  </a:lnTo>
                  <a:lnTo>
                    <a:pt x="69" y="240"/>
                  </a:lnTo>
                  <a:lnTo>
                    <a:pt x="67" y="240"/>
                  </a:lnTo>
                  <a:lnTo>
                    <a:pt x="67" y="240"/>
                  </a:lnTo>
                  <a:lnTo>
                    <a:pt x="67" y="240"/>
                  </a:lnTo>
                  <a:lnTo>
                    <a:pt x="67" y="242"/>
                  </a:lnTo>
                  <a:lnTo>
                    <a:pt x="64" y="242"/>
                  </a:lnTo>
                  <a:lnTo>
                    <a:pt x="60" y="242"/>
                  </a:lnTo>
                  <a:lnTo>
                    <a:pt x="60" y="244"/>
                  </a:lnTo>
                  <a:lnTo>
                    <a:pt x="58" y="244"/>
                  </a:lnTo>
                  <a:lnTo>
                    <a:pt x="58" y="244"/>
                  </a:lnTo>
                  <a:lnTo>
                    <a:pt x="56" y="242"/>
                  </a:lnTo>
                  <a:lnTo>
                    <a:pt x="56" y="242"/>
                  </a:lnTo>
                  <a:lnTo>
                    <a:pt x="56" y="244"/>
                  </a:lnTo>
                  <a:lnTo>
                    <a:pt x="56" y="244"/>
                  </a:lnTo>
                  <a:lnTo>
                    <a:pt x="55" y="240"/>
                  </a:lnTo>
                  <a:lnTo>
                    <a:pt x="55" y="240"/>
                  </a:lnTo>
                  <a:lnTo>
                    <a:pt x="55" y="238"/>
                  </a:lnTo>
                  <a:lnTo>
                    <a:pt x="55" y="238"/>
                  </a:lnTo>
                  <a:lnTo>
                    <a:pt x="55" y="238"/>
                  </a:lnTo>
                  <a:lnTo>
                    <a:pt x="53" y="238"/>
                  </a:lnTo>
                  <a:lnTo>
                    <a:pt x="53" y="240"/>
                  </a:lnTo>
                  <a:lnTo>
                    <a:pt x="51" y="240"/>
                  </a:lnTo>
                  <a:lnTo>
                    <a:pt x="51" y="242"/>
                  </a:lnTo>
                  <a:lnTo>
                    <a:pt x="51" y="244"/>
                  </a:lnTo>
                  <a:lnTo>
                    <a:pt x="53" y="246"/>
                  </a:lnTo>
                  <a:lnTo>
                    <a:pt x="53" y="246"/>
                  </a:lnTo>
                  <a:lnTo>
                    <a:pt x="53" y="246"/>
                  </a:lnTo>
                  <a:lnTo>
                    <a:pt x="51" y="247"/>
                  </a:lnTo>
                  <a:lnTo>
                    <a:pt x="51" y="246"/>
                  </a:lnTo>
                  <a:lnTo>
                    <a:pt x="49" y="242"/>
                  </a:lnTo>
                  <a:lnTo>
                    <a:pt x="49" y="242"/>
                  </a:lnTo>
                  <a:lnTo>
                    <a:pt x="49" y="240"/>
                  </a:lnTo>
                  <a:lnTo>
                    <a:pt x="49" y="240"/>
                  </a:lnTo>
                  <a:lnTo>
                    <a:pt x="47" y="240"/>
                  </a:lnTo>
                  <a:lnTo>
                    <a:pt x="47" y="238"/>
                  </a:lnTo>
                  <a:lnTo>
                    <a:pt x="47" y="238"/>
                  </a:lnTo>
                  <a:lnTo>
                    <a:pt x="47" y="237"/>
                  </a:lnTo>
                  <a:lnTo>
                    <a:pt x="47" y="237"/>
                  </a:lnTo>
                  <a:lnTo>
                    <a:pt x="47" y="237"/>
                  </a:lnTo>
                  <a:lnTo>
                    <a:pt x="49" y="237"/>
                  </a:lnTo>
                  <a:lnTo>
                    <a:pt x="49" y="237"/>
                  </a:lnTo>
                  <a:lnTo>
                    <a:pt x="49" y="237"/>
                  </a:lnTo>
                  <a:lnTo>
                    <a:pt x="49" y="237"/>
                  </a:lnTo>
                  <a:lnTo>
                    <a:pt x="49" y="237"/>
                  </a:lnTo>
                  <a:lnTo>
                    <a:pt x="49" y="237"/>
                  </a:lnTo>
                  <a:lnTo>
                    <a:pt x="49" y="237"/>
                  </a:lnTo>
                  <a:lnTo>
                    <a:pt x="49" y="235"/>
                  </a:lnTo>
                  <a:lnTo>
                    <a:pt x="49" y="235"/>
                  </a:lnTo>
                  <a:lnTo>
                    <a:pt x="49" y="235"/>
                  </a:lnTo>
                  <a:lnTo>
                    <a:pt x="49" y="233"/>
                  </a:lnTo>
                  <a:lnTo>
                    <a:pt x="49" y="233"/>
                  </a:lnTo>
                  <a:lnTo>
                    <a:pt x="49" y="233"/>
                  </a:lnTo>
                  <a:lnTo>
                    <a:pt x="47" y="233"/>
                  </a:lnTo>
                  <a:lnTo>
                    <a:pt x="47" y="231"/>
                  </a:lnTo>
                  <a:lnTo>
                    <a:pt x="46" y="229"/>
                  </a:lnTo>
                  <a:lnTo>
                    <a:pt x="46" y="228"/>
                  </a:lnTo>
                  <a:lnTo>
                    <a:pt x="46" y="226"/>
                  </a:lnTo>
                  <a:lnTo>
                    <a:pt x="44" y="224"/>
                  </a:lnTo>
                  <a:lnTo>
                    <a:pt x="42" y="224"/>
                  </a:lnTo>
                  <a:lnTo>
                    <a:pt x="40" y="224"/>
                  </a:lnTo>
                  <a:lnTo>
                    <a:pt x="40" y="224"/>
                  </a:lnTo>
                  <a:lnTo>
                    <a:pt x="38" y="224"/>
                  </a:lnTo>
                  <a:lnTo>
                    <a:pt x="38" y="224"/>
                  </a:lnTo>
                  <a:lnTo>
                    <a:pt x="37" y="224"/>
                  </a:lnTo>
                  <a:lnTo>
                    <a:pt x="37" y="224"/>
                  </a:lnTo>
                  <a:lnTo>
                    <a:pt x="35" y="224"/>
                  </a:lnTo>
                  <a:lnTo>
                    <a:pt x="35" y="226"/>
                  </a:lnTo>
                  <a:lnTo>
                    <a:pt x="35" y="226"/>
                  </a:lnTo>
                  <a:lnTo>
                    <a:pt x="35" y="228"/>
                  </a:lnTo>
                  <a:lnTo>
                    <a:pt x="37" y="229"/>
                  </a:lnTo>
                  <a:lnTo>
                    <a:pt x="37" y="229"/>
                  </a:lnTo>
                  <a:lnTo>
                    <a:pt x="37" y="229"/>
                  </a:lnTo>
                  <a:lnTo>
                    <a:pt x="37" y="231"/>
                  </a:lnTo>
                  <a:lnTo>
                    <a:pt x="37" y="233"/>
                  </a:lnTo>
                  <a:lnTo>
                    <a:pt x="37" y="233"/>
                  </a:lnTo>
                  <a:lnTo>
                    <a:pt x="38" y="235"/>
                  </a:lnTo>
                  <a:lnTo>
                    <a:pt x="38" y="235"/>
                  </a:lnTo>
                  <a:lnTo>
                    <a:pt x="38" y="237"/>
                  </a:lnTo>
                  <a:lnTo>
                    <a:pt x="37" y="237"/>
                  </a:lnTo>
                  <a:lnTo>
                    <a:pt x="37" y="237"/>
                  </a:lnTo>
                  <a:lnTo>
                    <a:pt x="38" y="238"/>
                  </a:lnTo>
                  <a:lnTo>
                    <a:pt x="38" y="237"/>
                  </a:lnTo>
                  <a:lnTo>
                    <a:pt x="38" y="237"/>
                  </a:lnTo>
                  <a:lnTo>
                    <a:pt x="40" y="237"/>
                  </a:lnTo>
                  <a:lnTo>
                    <a:pt x="40" y="237"/>
                  </a:lnTo>
                  <a:lnTo>
                    <a:pt x="40" y="237"/>
                  </a:lnTo>
                  <a:lnTo>
                    <a:pt x="42" y="237"/>
                  </a:lnTo>
                  <a:lnTo>
                    <a:pt x="42" y="238"/>
                  </a:lnTo>
                  <a:lnTo>
                    <a:pt x="44" y="238"/>
                  </a:lnTo>
                  <a:lnTo>
                    <a:pt x="42" y="240"/>
                  </a:lnTo>
                  <a:lnTo>
                    <a:pt x="42" y="240"/>
                  </a:lnTo>
                  <a:lnTo>
                    <a:pt x="42" y="240"/>
                  </a:lnTo>
                  <a:lnTo>
                    <a:pt x="40" y="238"/>
                  </a:lnTo>
                  <a:lnTo>
                    <a:pt x="40" y="240"/>
                  </a:lnTo>
                  <a:lnTo>
                    <a:pt x="42" y="240"/>
                  </a:lnTo>
                  <a:lnTo>
                    <a:pt x="42" y="242"/>
                  </a:lnTo>
                  <a:lnTo>
                    <a:pt x="42" y="244"/>
                  </a:lnTo>
                  <a:lnTo>
                    <a:pt x="40" y="244"/>
                  </a:lnTo>
                  <a:lnTo>
                    <a:pt x="40" y="244"/>
                  </a:lnTo>
                  <a:lnTo>
                    <a:pt x="38" y="244"/>
                  </a:lnTo>
                  <a:lnTo>
                    <a:pt x="38" y="246"/>
                  </a:lnTo>
                  <a:lnTo>
                    <a:pt x="38" y="246"/>
                  </a:lnTo>
                  <a:lnTo>
                    <a:pt x="38" y="246"/>
                  </a:lnTo>
                  <a:lnTo>
                    <a:pt x="37" y="244"/>
                  </a:lnTo>
                  <a:lnTo>
                    <a:pt x="37" y="246"/>
                  </a:lnTo>
                  <a:lnTo>
                    <a:pt x="37" y="246"/>
                  </a:lnTo>
                  <a:lnTo>
                    <a:pt x="37" y="246"/>
                  </a:lnTo>
                  <a:lnTo>
                    <a:pt x="37" y="246"/>
                  </a:lnTo>
                  <a:lnTo>
                    <a:pt x="35" y="246"/>
                  </a:lnTo>
                  <a:lnTo>
                    <a:pt x="35" y="246"/>
                  </a:lnTo>
                  <a:lnTo>
                    <a:pt x="35" y="246"/>
                  </a:lnTo>
                  <a:lnTo>
                    <a:pt x="35" y="246"/>
                  </a:lnTo>
                  <a:lnTo>
                    <a:pt x="35" y="246"/>
                  </a:lnTo>
                  <a:lnTo>
                    <a:pt x="35" y="246"/>
                  </a:lnTo>
                  <a:lnTo>
                    <a:pt x="35" y="246"/>
                  </a:lnTo>
                  <a:lnTo>
                    <a:pt x="33" y="246"/>
                  </a:lnTo>
                  <a:lnTo>
                    <a:pt x="33" y="246"/>
                  </a:lnTo>
                  <a:lnTo>
                    <a:pt x="35" y="244"/>
                  </a:lnTo>
                  <a:lnTo>
                    <a:pt x="35" y="244"/>
                  </a:lnTo>
                  <a:lnTo>
                    <a:pt x="35" y="244"/>
                  </a:lnTo>
                  <a:lnTo>
                    <a:pt x="33" y="242"/>
                  </a:lnTo>
                  <a:lnTo>
                    <a:pt x="33" y="242"/>
                  </a:lnTo>
                  <a:lnTo>
                    <a:pt x="33" y="242"/>
                  </a:lnTo>
                  <a:lnTo>
                    <a:pt x="33" y="244"/>
                  </a:lnTo>
                  <a:lnTo>
                    <a:pt x="33" y="244"/>
                  </a:lnTo>
                  <a:lnTo>
                    <a:pt x="33" y="242"/>
                  </a:lnTo>
                  <a:lnTo>
                    <a:pt x="33" y="244"/>
                  </a:lnTo>
                  <a:lnTo>
                    <a:pt x="33" y="244"/>
                  </a:lnTo>
                  <a:lnTo>
                    <a:pt x="33" y="246"/>
                  </a:lnTo>
                  <a:lnTo>
                    <a:pt x="33" y="246"/>
                  </a:lnTo>
                  <a:lnTo>
                    <a:pt x="31" y="246"/>
                  </a:lnTo>
                  <a:lnTo>
                    <a:pt x="31" y="247"/>
                  </a:lnTo>
                  <a:lnTo>
                    <a:pt x="31" y="247"/>
                  </a:lnTo>
                  <a:lnTo>
                    <a:pt x="29" y="247"/>
                  </a:lnTo>
                  <a:lnTo>
                    <a:pt x="29" y="249"/>
                  </a:lnTo>
                  <a:lnTo>
                    <a:pt x="29" y="249"/>
                  </a:lnTo>
                  <a:lnTo>
                    <a:pt x="33" y="249"/>
                  </a:lnTo>
                  <a:lnTo>
                    <a:pt x="33" y="249"/>
                  </a:lnTo>
                  <a:lnTo>
                    <a:pt x="35" y="251"/>
                  </a:lnTo>
                  <a:lnTo>
                    <a:pt x="35" y="251"/>
                  </a:lnTo>
                  <a:lnTo>
                    <a:pt x="37" y="251"/>
                  </a:lnTo>
                  <a:lnTo>
                    <a:pt x="37" y="249"/>
                  </a:lnTo>
                  <a:lnTo>
                    <a:pt x="37" y="249"/>
                  </a:lnTo>
                  <a:lnTo>
                    <a:pt x="38" y="251"/>
                  </a:lnTo>
                  <a:lnTo>
                    <a:pt x="38" y="251"/>
                  </a:lnTo>
                  <a:lnTo>
                    <a:pt x="37" y="251"/>
                  </a:lnTo>
                  <a:lnTo>
                    <a:pt x="37" y="253"/>
                  </a:lnTo>
                  <a:lnTo>
                    <a:pt x="38" y="253"/>
                  </a:lnTo>
                  <a:lnTo>
                    <a:pt x="38" y="253"/>
                  </a:lnTo>
                  <a:lnTo>
                    <a:pt x="38" y="253"/>
                  </a:lnTo>
                  <a:lnTo>
                    <a:pt x="38" y="253"/>
                  </a:lnTo>
                  <a:lnTo>
                    <a:pt x="38" y="253"/>
                  </a:lnTo>
                  <a:lnTo>
                    <a:pt x="40" y="253"/>
                  </a:lnTo>
                  <a:lnTo>
                    <a:pt x="42" y="255"/>
                  </a:lnTo>
                  <a:lnTo>
                    <a:pt x="42" y="255"/>
                  </a:lnTo>
                  <a:lnTo>
                    <a:pt x="44" y="255"/>
                  </a:lnTo>
                  <a:lnTo>
                    <a:pt x="44" y="256"/>
                  </a:lnTo>
                  <a:lnTo>
                    <a:pt x="44" y="256"/>
                  </a:lnTo>
                  <a:lnTo>
                    <a:pt x="44" y="256"/>
                  </a:lnTo>
                  <a:lnTo>
                    <a:pt x="46" y="258"/>
                  </a:lnTo>
                  <a:lnTo>
                    <a:pt x="46" y="258"/>
                  </a:lnTo>
                  <a:lnTo>
                    <a:pt x="46" y="258"/>
                  </a:lnTo>
                  <a:lnTo>
                    <a:pt x="46" y="256"/>
                  </a:lnTo>
                  <a:lnTo>
                    <a:pt x="47" y="258"/>
                  </a:lnTo>
                  <a:lnTo>
                    <a:pt x="47" y="260"/>
                  </a:lnTo>
                  <a:lnTo>
                    <a:pt x="47" y="260"/>
                  </a:lnTo>
                  <a:lnTo>
                    <a:pt x="47" y="260"/>
                  </a:lnTo>
                  <a:lnTo>
                    <a:pt x="49" y="258"/>
                  </a:lnTo>
                  <a:lnTo>
                    <a:pt x="49" y="258"/>
                  </a:lnTo>
                  <a:lnTo>
                    <a:pt x="47" y="256"/>
                  </a:lnTo>
                  <a:lnTo>
                    <a:pt x="49" y="256"/>
                  </a:lnTo>
                  <a:lnTo>
                    <a:pt x="49" y="256"/>
                  </a:lnTo>
                  <a:lnTo>
                    <a:pt x="49" y="256"/>
                  </a:lnTo>
                  <a:lnTo>
                    <a:pt x="49" y="258"/>
                  </a:lnTo>
                  <a:lnTo>
                    <a:pt x="49" y="253"/>
                  </a:lnTo>
                  <a:lnTo>
                    <a:pt x="49" y="253"/>
                  </a:lnTo>
                  <a:lnTo>
                    <a:pt x="53" y="253"/>
                  </a:lnTo>
                  <a:lnTo>
                    <a:pt x="55" y="253"/>
                  </a:lnTo>
                  <a:lnTo>
                    <a:pt x="55" y="253"/>
                  </a:lnTo>
                  <a:lnTo>
                    <a:pt x="56" y="253"/>
                  </a:lnTo>
                  <a:lnTo>
                    <a:pt x="56" y="253"/>
                  </a:lnTo>
                  <a:lnTo>
                    <a:pt x="56" y="255"/>
                  </a:lnTo>
                  <a:lnTo>
                    <a:pt x="56" y="256"/>
                  </a:lnTo>
                  <a:lnTo>
                    <a:pt x="58" y="255"/>
                  </a:lnTo>
                  <a:lnTo>
                    <a:pt x="58" y="256"/>
                  </a:lnTo>
                  <a:lnTo>
                    <a:pt x="58" y="256"/>
                  </a:lnTo>
                  <a:lnTo>
                    <a:pt x="60" y="258"/>
                  </a:lnTo>
                  <a:lnTo>
                    <a:pt x="60" y="258"/>
                  </a:lnTo>
                  <a:lnTo>
                    <a:pt x="60" y="260"/>
                  </a:lnTo>
                  <a:lnTo>
                    <a:pt x="60" y="260"/>
                  </a:lnTo>
                  <a:lnTo>
                    <a:pt x="60" y="262"/>
                  </a:lnTo>
                  <a:lnTo>
                    <a:pt x="62" y="264"/>
                  </a:lnTo>
                  <a:lnTo>
                    <a:pt x="62" y="264"/>
                  </a:lnTo>
                  <a:lnTo>
                    <a:pt x="62" y="264"/>
                  </a:lnTo>
                  <a:lnTo>
                    <a:pt x="62" y="264"/>
                  </a:lnTo>
                  <a:lnTo>
                    <a:pt x="62" y="264"/>
                  </a:lnTo>
                  <a:lnTo>
                    <a:pt x="62" y="262"/>
                  </a:lnTo>
                  <a:lnTo>
                    <a:pt x="64" y="262"/>
                  </a:lnTo>
                  <a:lnTo>
                    <a:pt x="64" y="262"/>
                  </a:lnTo>
                  <a:lnTo>
                    <a:pt x="66" y="262"/>
                  </a:lnTo>
                  <a:lnTo>
                    <a:pt x="67" y="262"/>
                  </a:lnTo>
                  <a:lnTo>
                    <a:pt x="69" y="264"/>
                  </a:lnTo>
                  <a:lnTo>
                    <a:pt x="71" y="264"/>
                  </a:lnTo>
                  <a:lnTo>
                    <a:pt x="71" y="264"/>
                  </a:lnTo>
                  <a:lnTo>
                    <a:pt x="71" y="265"/>
                  </a:lnTo>
                  <a:lnTo>
                    <a:pt x="71" y="265"/>
                  </a:lnTo>
                  <a:lnTo>
                    <a:pt x="71" y="265"/>
                  </a:lnTo>
                  <a:lnTo>
                    <a:pt x="73" y="265"/>
                  </a:lnTo>
                  <a:lnTo>
                    <a:pt x="73" y="265"/>
                  </a:lnTo>
                  <a:lnTo>
                    <a:pt x="73" y="265"/>
                  </a:lnTo>
                  <a:lnTo>
                    <a:pt x="73" y="265"/>
                  </a:lnTo>
                  <a:lnTo>
                    <a:pt x="73" y="265"/>
                  </a:lnTo>
                  <a:lnTo>
                    <a:pt x="75" y="267"/>
                  </a:lnTo>
                  <a:lnTo>
                    <a:pt x="75" y="267"/>
                  </a:lnTo>
                  <a:lnTo>
                    <a:pt x="76" y="267"/>
                  </a:lnTo>
                  <a:lnTo>
                    <a:pt x="78" y="267"/>
                  </a:lnTo>
                  <a:lnTo>
                    <a:pt x="80" y="267"/>
                  </a:lnTo>
                  <a:lnTo>
                    <a:pt x="82" y="269"/>
                  </a:lnTo>
                  <a:lnTo>
                    <a:pt x="82" y="271"/>
                  </a:lnTo>
                  <a:lnTo>
                    <a:pt x="82" y="271"/>
                  </a:lnTo>
                  <a:lnTo>
                    <a:pt x="82" y="273"/>
                  </a:lnTo>
                  <a:lnTo>
                    <a:pt x="82" y="273"/>
                  </a:lnTo>
                  <a:lnTo>
                    <a:pt x="82" y="273"/>
                  </a:lnTo>
                  <a:lnTo>
                    <a:pt x="82" y="273"/>
                  </a:lnTo>
                  <a:lnTo>
                    <a:pt x="80" y="275"/>
                  </a:lnTo>
                  <a:lnTo>
                    <a:pt x="80" y="275"/>
                  </a:lnTo>
                  <a:lnTo>
                    <a:pt x="80" y="275"/>
                  </a:lnTo>
                  <a:lnTo>
                    <a:pt x="80" y="276"/>
                  </a:lnTo>
                  <a:lnTo>
                    <a:pt x="80" y="276"/>
                  </a:lnTo>
                  <a:lnTo>
                    <a:pt x="80" y="278"/>
                  </a:lnTo>
                  <a:lnTo>
                    <a:pt x="82" y="278"/>
                  </a:lnTo>
                  <a:lnTo>
                    <a:pt x="82" y="278"/>
                  </a:lnTo>
                  <a:lnTo>
                    <a:pt x="82" y="280"/>
                  </a:lnTo>
                  <a:lnTo>
                    <a:pt x="80" y="282"/>
                  </a:lnTo>
                  <a:lnTo>
                    <a:pt x="80" y="282"/>
                  </a:lnTo>
                  <a:lnTo>
                    <a:pt x="80" y="284"/>
                  </a:lnTo>
                  <a:lnTo>
                    <a:pt x="78" y="284"/>
                  </a:lnTo>
                  <a:lnTo>
                    <a:pt x="75" y="285"/>
                  </a:lnTo>
                  <a:lnTo>
                    <a:pt x="73" y="285"/>
                  </a:lnTo>
                  <a:lnTo>
                    <a:pt x="69" y="285"/>
                  </a:lnTo>
                  <a:lnTo>
                    <a:pt x="69" y="285"/>
                  </a:lnTo>
                  <a:lnTo>
                    <a:pt x="69" y="287"/>
                  </a:lnTo>
                  <a:lnTo>
                    <a:pt x="71" y="289"/>
                  </a:lnTo>
                  <a:lnTo>
                    <a:pt x="75" y="289"/>
                  </a:lnTo>
                  <a:lnTo>
                    <a:pt x="78" y="291"/>
                  </a:lnTo>
                  <a:lnTo>
                    <a:pt x="78" y="293"/>
                  </a:lnTo>
                  <a:lnTo>
                    <a:pt x="78" y="293"/>
                  </a:lnTo>
                  <a:lnTo>
                    <a:pt x="78" y="294"/>
                  </a:lnTo>
                  <a:lnTo>
                    <a:pt x="78" y="294"/>
                  </a:lnTo>
                  <a:lnTo>
                    <a:pt x="76" y="294"/>
                  </a:lnTo>
                  <a:lnTo>
                    <a:pt x="76" y="294"/>
                  </a:lnTo>
                  <a:lnTo>
                    <a:pt x="76" y="296"/>
                  </a:lnTo>
                  <a:lnTo>
                    <a:pt x="78" y="296"/>
                  </a:lnTo>
                  <a:lnTo>
                    <a:pt x="76" y="296"/>
                  </a:lnTo>
                  <a:lnTo>
                    <a:pt x="78" y="296"/>
                  </a:lnTo>
                  <a:lnTo>
                    <a:pt x="76" y="298"/>
                  </a:lnTo>
                  <a:lnTo>
                    <a:pt x="76" y="298"/>
                  </a:lnTo>
                  <a:lnTo>
                    <a:pt x="76" y="300"/>
                  </a:lnTo>
                  <a:lnTo>
                    <a:pt x="76" y="300"/>
                  </a:lnTo>
                  <a:lnTo>
                    <a:pt x="78" y="300"/>
                  </a:lnTo>
                  <a:lnTo>
                    <a:pt x="78" y="300"/>
                  </a:lnTo>
                  <a:lnTo>
                    <a:pt x="78" y="300"/>
                  </a:lnTo>
                  <a:lnTo>
                    <a:pt x="78" y="300"/>
                  </a:lnTo>
                  <a:lnTo>
                    <a:pt x="78" y="302"/>
                  </a:lnTo>
                  <a:lnTo>
                    <a:pt x="80" y="303"/>
                  </a:lnTo>
                  <a:lnTo>
                    <a:pt x="80" y="303"/>
                  </a:lnTo>
                  <a:lnTo>
                    <a:pt x="78" y="303"/>
                  </a:lnTo>
                  <a:lnTo>
                    <a:pt x="78" y="303"/>
                  </a:lnTo>
                  <a:lnTo>
                    <a:pt x="78" y="305"/>
                  </a:lnTo>
                  <a:lnTo>
                    <a:pt x="78" y="305"/>
                  </a:lnTo>
                  <a:lnTo>
                    <a:pt x="78" y="307"/>
                  </a:lnTo>
                  <a:lnTo>
                    <a:pt x="78" y="307"/>
                  </a:lnTo>
                  <a:lnTo>
                    <a:pt x="78" y="307"/>
                  </a:lnTo>
                  <a:lnTo>
                    <a:pt x="78" y="307"/>
                  </a:lnTo>
                  <a:lnTo>
                    <a:pt x="78" y="307"/>
                  </a:lnTo>
                  <a:lnTo>
                    <a:pt x="78" y="307"/>
                  </a:lnTo>
                  <a:lnTo>
                    <a:pt x="78" y="307"/>
                  </a:lnTo>
                  <a:lnTo>
                    <a:pt x="78" y="307"/>
                  </a:lnTo>
                  <a:lnTo>
                    <a:pt x="78" y="307"/>
                  </a:lnTo>
                  <a:lnTo>
                    <a:pt x="80" y="307"/>
                  </a:lnTo>
                  <a:lnTo>
                    <a:pt x="80" y="307"/>
                  </a:lnTo>
                  <a:lnTo>
                    <a:pt x="80" y="307"/>
                  </a:lnTo>
                  <a:lnTo>
                    <a:pt x="80" y="309"/>
                  </a:lnTo>
                  <a:lnTo>
                    <a:pt x="80" y="307"/>
                  </a:lnTo>
                  <a:lnTo>
                    <a:pt x="82" y="307"/>
                  </a:lnTo>
                  <a:lnTo>
                    <a:pt x="84" y="307"/>
                  </a:lnTo>
                  <a:lnTo>
                    <a:pt x="85" y="307"/>
                  </a:lnTo>
                  <a:lnTo>
                    <a:pt x="84" y="307"/>
                  </a:lnTo>
                  <a:lnTo>
                    <a:pt x="84" y="305"/>
                  </a:lnTo>
                  <a:lnTo>
                    <a:pt x="85" y="305"/>
                  </a:lnTo>
                  <a:lnTo>
                    <a:pt x="85" y="305"/>
                  </a:lnTo>
                  <a:lnTo>
                    <a:pt x="85" y="305"/>
                  </a:lnTo>
                  <a:lnTo>
                    <a:pt x="87" y="303"/>
                  </a:lnTo>
                  <a:lnTo>
                    <a:pt x="87" y="303"/>
                  </a:lnTo>
                  <a:lnTo>
                    <a:pt x="87" y="303"/>
                  </a:lnTo>
                  <a:lnTo>
                    <a:pt x="89" y="303"/>
                  </a:lnTo>
                  <a:lnTo>
                    <a:pt x="89" y="303"/>
                  </a:lnTo>
                  <a:lnTo>
                    <a:pt x="89" y="305"/>
                  </a:lnTo>
                  <a:lnTo>
                    <a:pt x="89" y="305"/>
                  </a:lnTo>
                  <a:lnTo>
                    <a:pt x="87" y="307"/>
                  </a:lnTo>
                  <a:lnTo>
                    <a:pt x="87" y="307"/>
                  </a:lnTo>
                  <a:lnTo>
                    <a:pt x="87" y="309"/>
                  </a:lnTo>
                  <a:lnTo>
                    <a:pt x="89" y="311"/>
                  </a:lnTo>
                  <a:lnTo>
                    <a:pt x="91" y="311"/>
                  </a:lnTo>
                  <a:lnTo>
                    <a:pt x="91" y="309"/>
                  </a:lnTo>
                  <a:lnTo>
                    <a:pt x="91" y="307"/>
                  </a:lnTo>
                  <a:lnTo>
                    <a:pt x="93" y="307"/>
                  </a:lnTo>
                  <a:lnTo>
                    <a:pt x="93" y="309"/>
                  </a:lnTo>
                  <a:lnTo>
                    <a:pt x="93" y="309"/>
                  </a:lnTo>
                  <a:lnTo>
                    <a:pt x="93" y="311"/>
                  </a:lnTo>
                  <a:lnTo>
                    <a:pt x="93" y="311"/>
                  </a:lnTo>
                  <a:lnTo>
                    <a:pt x="91" y="312"/>
                  </a:lnTo>
                  <a:lnTo>
                    <a:pt x="91" y="312"/>
                  </a:lnTo>
                  <a:lnTo>
                    <a:pt x="91" y="312"/>
                  </a:lnTo>
                  <a:lnTo>
                    <a:pt x="91" y="314"/>
                  </a:lnTo>
                  <a:lnTo>
                    <a:pt x="91" y="312"/>
                  </a:lnTo>
                  <a:lnTo>
                    <a:pt x="93" y="312"/>
                  </a:lnTo>
                  <a:lnTo>
                    <a:pt x="93" y="312"/>
                  </a:lnTo>
                  <a:lnTo>
                    <a:pt x="93" y="312"/>
                  </a:lnTo>
                  <a:lnTo>
                    <a:pt x="94" y="312"/>
                  </a:lnTo>
                  <a:lnTo>
                    <a:pt x="94" y="314"/>
                  </a:lnTo>
                  <a:lnTo>
                    <a:pt x="93" y="314"/>
                  </a:lnTo>
                  <a:lnTo>
                    <a:pt x="94" y="314"/>
                  </a:lnTo>
                  <a:lnTo>
                    <a:pt x="94" y="314"/>
                  </a:lnTo>
                  <a:lnTo>
                    <a:pt x="94" y="314"/>
                  </a:lnTo>
                  <a:lnTo>
                    <a:pt x="94" y="312"/>
                  </a:lnTo>
                  <a:lnTo>
                    <a:pt x="96" y="312"/>
                  </a:lnTo>
                  <a:lnTo>
                    <a:pt x="96" y="312"/>
                  </a:lnTo>
                  <a:lnTo>
                    <a:pt x="98" y="312"/>
                  </a:lnTo>
                  <a:lnTo>
                    <a:pt x="98" y="312"/>
                  </a:lnTo>
                  <a:lnTo>
                    <a:pt x="98" y="312"/>
                  </a:lnTo>
                  <a:lnTo>
                    <a:pt x="98" y="311"/>
                  </a:lnTo>
                  <a:lnTo>
                    <a:pt x="98" y="311"/>
                  </a:lnTo>
                  <a:lnTo>
                    <a:pt x="98" y="311"/>
                  </a:lnTo>
                  <a:lnTo>
                    <a:pt x="98" y="312"/>
                  </a:lnTo>
                  <a:lnTo>
                    <a:pt x="98" y="312"/>
                  </a:lnTo>
                  <a:lnTo>
                    <a:pt x="98" y="312"/>
                  </a:lnTo>
                  <a:lnTo>
                    <a:pt x="98" y="314"/>
                  </a:lnTo>
                  <a:lnTo>
                    <a:pt x="98" y="314"/>
                  </a:lnTo>
                  <a:lnTo>
                    <a:pt x="98" y="314"/>
                  </a:lnTo>
                  <a:lnTo>
                    <a:pt x="98" y="314"/>
                  </a:lnTo>
                  <a:lnTo>
                    <a:pt x="98" y="316"/>
                  </a:lnTo>
                  <a:lnTo>
                    <a:pt x="98" y="316"/>
                  </a:lnTo>
                  <a:lnTo>
                    <a:pt x="98" y="316"/>
                  </a:lnTo>
                  <a:lnTo>
                    <a:pt x="98" y="318"/>
                  </a:lnTo>
                  <a:lnTo>
                    <a:pt x="98" y="318"/>
                  </a:lnTo>
                  <a:lnTo>
                    <a:pt x="96" y="318"/>
                  </a:lnTo>
                  <a:lnTo>
                    <a:pt x="98" y="316"/>
                  </a:lnTo>
                  <a:lnTo>
                    <a:pt x="96" y="316"/>
                  </a:lnTo>
                  <a:lnTo>
                    <a:pt x="94" y="318"/>
                  </a:lnTo>
                  <a:lnTo>
                    <a:pt x="94" y="318"/>
                  </a:lnTo>
                  <a:lnTo>
                    <a:pt x="94" y="318"/>
                  </a:lnTo>
                  <a:lnTo>
                    <a:pt x="94" y="320"/>
                  </a:lnTo>
                  <a:lnTo>
                    <a:pt x="96" y="321"/>
                  </a:lnTo>
                  <a:lnTo>
                    <a:pt x="96" y="321"/>
                  </a:lnTo>
                  <a:lnTo>
                    <a:pt x="96" y="321"/>
                  </a:lnTo>
                  <a:lnTo>
                    <a:pt x="96" y="320"/>
                  </a:lnTo>
                  <a:lnTo>
                    <a:pt x="96" y="321"/>
                  </a:lnTo>
                  <a:lnTo>
                    <a:pt x="96" y="321"/>
                  </a:lnTo>
                  <a:lnTo>
                    <a:pt x="94" y="321"/>
                  </a:lnTo>
                  <a:lnTo>
                    <a:pt x="94" y="321"/>
                  </a:lnTo>
                  <a:lnTo>
                    <a:pt x="94" y="321"/>
                  </a:lnTo>
                  <a:lnTo>
                    <a:pt x="93" y="323"/>
                  </a:lnTo>
                  <a:lnTo>
                    <a:pt x="91" y="323"/>
                  </a:lnTo>
                  <a:lnTo>
                    <a:pt x="91" y="323"/>
                  </a:lnTo>
                  <a:lnTo>
                    <a:pt x="91" y="323"/>
                  </a:lnTo>
                  <a:lnTo>
                    <a:pt x="89" y="321"/>
                  </a:lnTo>
                  <a:lnTo>
                    <a:pt x="89" y="321"/>
                  </a:lnTo>
                  <a:lnTo>
                    <a:pt x="89" y="321"/>
                  </a:lnTo>
                  <a:lnTo>
                    <a:pt x="89" y="321"/>
                  </a:lnTo>
                  <a:lnTo>
                    <a:pt x="89" y="321"/>
                  </a:lnTo>
                  <a:lnTo>
                    <a:pt x="89" y="321"/>
                  </a:lnTo>
                  <a:lnTo>
                    <a:pt x="89" y="321"/>
                  </a:lnTo>
                  <a:lnTo>
                    <a:pt x="89" y="321"/>
                  </a:lnTo>
                  <a:lnTo>
                    <a:pt x="87" y="321"/>
                  </a:lnTo>
                  <a:lnTo>
                    <a:pt x="87" y="321"/>
                  </a:lnTo>
                  <a:lnTo>
                    <a:pt x="87" y="321"/>
                  </a:lnTo>
                  <a:lnTo>
                    <a:pt x="87" y="321"/>
                  </a:lnTo>
                  <a:lnTo>
                    <a:pt x="87" y="320"/>
                  </a:lnTo>
                  <a:lnTo>
                    <a:pt x="87" y="320"/>
                  </a:lnTo>
                  <a:lnTo>
                    <a:pt x="87" y="320"/>
                  </a:lnTo>
                  <a:lnTo>
                    <a:pt x="87" y="320"/>
                  </a:lnTo>
                  <a:lnTo>
                    <a:pt x="87" y="320"/>
                  </a:lnTo>
                  <a:lnTo>
                    <a:pt x="87" y="320"/>
                  </a:lnTo>
                  <a:lnTo>
                    <a:pt x="85" y="320"/>
                  </a:lnTo>
                  <a:lnTo>
                    <a:pt x="85" y="320"/>
                  </a:lnTo>
                  <a:lnTo>
                    <a:pt x="85" y="321"/>
                  </a:lnTo>
                  <a:lnTo>
                    <a:pt x="85" y="321"/>
                  </a:lnTo>
                  <a:lnTo>
                    <a:pt x="85" y="320"/>
                  </a:lnTo>
                  <a:lnTo>
                    <a:pt x="85" y="320"/>
                  </a:lnTo>
                  <a:lnTo>
                    <a:pt x="85" y="320"/>
                  </a:lnTo>
                  <a:lnTo>
                    <a:pt x="84" y="320"/>
                  </a:lnTo>
                  <a:lnTo>
                    <a:pt x="84" y="320"/>
                  </a:lnTo>
                  <a:lnTo>
                    <a:pt x="84" y="320"/>
                  </a:lnTo>
                  <a:lnTo>
                    <a:pt x="84" y="321"/>
                  </a:lnTo>
                  <a:lnTo>
                    <a:pt x="84" y="321"/>
                  </a:lnTo>
                  <a:lnTo>
                    <a:pt x="84" y="321"/>
                  </a:lnTo>
                  <a:lnTo>
                    <a:pt x="82" y="321"/>
                  </a:lnTo>
                  <a:lnTo>
                    <a:pt x="82" y="321"/>
                  </a:lnTo>
                  <a:lnTo>
                    <a:pt x="80" y="321"/>
                  </a:lnTo>
                  <a:lnTo>
                    <a:pt x="80" y="321"/>
                  </a:lnTo>
                  <a:lnTo>
                    <a:pt x="80" y="321"/>
                  </a:lnTo>
                  <a:lnTo>
                    <a:pt x="82" y="321"/>
                  </a:lnTo>
                  <a:lnTo>
                    <a:pt x="82" y="321"/>
                  </a:lnTo>
                  <a:lnTo>
                    <a:pt x="82" y="321"/>
                  </a:lnTo>
                  <a:lnTo>
                    <a:pt x="82" y="321"/>
                  </a:lnTo>
                  <a:lnTo>
                    <a:pt x="82" y="321"/>
                  </a:lnTo>
                  <a:lnTo>
                    <a:pt x="82" y="323"/>
                  </a:lnTo>
                  <a:lnTo>
                    <a:pt x="82" y="323"/>
                  </a:lnTo>
                  <a:lnTo>
                    <a:pt x="80" y="323"/>
                  </a:lnTo>
                  <a:lnTo>
                    <a:pt x="80" y="323"/>
                  </a:lnTo>
                  <a:lnTo>
                    <a:pt x="80" y="325"/>
                  </a:lnTo>
                  <a:lnTo>
                    <a:pt x="80" y="327"/>
                  </a:lnTo>
                  <a:lnTo>
                    <a:pt x="80" y="327"/>
                  </a:lnTo>
                  <a:lnTo>
                    <a:pt x="80" y="329"/>
                  </a:lnTo>
                  <a:lnTo>
                    <a:pt x="80" y="329"/>
                  </a:lnTo>
                  <a:lnTo>
                    <a:pt x="80" y="331"/>
                  </a:lnTo>
                  <a:lnTo>
                    <a:pt x="82" y="331"/>
                  </a:lnTo>
                  <a:lnTo>
                    <a:pt x="82" y="331"/>
                  </a:lnTo>
                  <a:lnTo>
                    <a:pt x="82" y="332"/>
                  </a:lnTo>
                  <a:lnTo>
                    <a:pt x="82" y="332"/>
                  </a:lnTo>
                  <a:lnTo>
                    <a:pt x="84" y="332"/>
                  </a:lnTo>
                  <a:lnTo>
                    <a:pt x="84" y="332"/>
                  </a:lnTo>
                  <a:lnTo>
                    <a:pt x="84" y="332"/>
                  </a:lnTo>
                  <a:lnTo>
                    <a:pt x="84" y="331"/>
                  </a:lnTo>
                  <a:lnTo>
                    <a:pt x="84" y="331"/>
                  </a:lnTo>
                  <a:lnTo>
                    <a:pt x="84" y="331"/>
                  </a:lnTo>
                  <a:lnTo>
                    <a:pt x="85" y="329"/>
                  </a:lnTo>
                  <a:lnTo>
                    <a:pt x="84" y="329"/>
                  </a:lnTo>
                  <a:lnTo>
                    <a:pt x="84" y="329"/>
                  </a:lnTo>
                  <a:lnTo>
                    <a:pt x="85" y="329"/>
                  </a:lnTo>
                  <a:lnTo>
                    <a:pt x="85" y="327"/>
                  </a:lnTo>
                  <a:lnTo>
                    <a:pt x="87" y="327"/>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7"/>
                  </a:lnTo>
                  <a:lnTo>
                    <a:pt x="87" y="327"/>
                  </a:lnTo>
                  <a:lnTo>
                    <a:pt x="87" y="327"/>
                  </a:lnTo>
                  <a:lnTo>
                    <a:pt x="89" y="329"/>
                  </a:lnTo>
                  <a:lnTo>
                    <a:pt x="89" y="327"/>
                  </a:lnTo>
                  <a:lnTo>
                    <a:pt x="89" y="327"/>
                  </a:lnTo>
                  <a:lnTo>
                    <a:pt x="91" y="327"/>
                  </a:lnTo>
                  <a:lnTo>
                    <a:pt x="91" y="329"/>
                  </a:lnTo>
                  <a:lnTo>
                    <a:pt x="91" y="329"/>
                  </a:lnTo>
                  <a:lnTo>
                    <a:pt x="93" y="331"/>
                  </a:lnTo>
                  <a:lnTo>
                    <a:pt x="94" y="329"/>
                  </a:lnTo>
                  <a:lnTo>
                    <a:pt x="94" y="331"/>
                  </a:lnTo>
                  <a:lnTo>
                    <a:pt x="94" y="331"/>
                  </a:lnTo>
                  <a:lnTo>
                    <a:pt x="96" y="331"/>
                  </a:lnTo>
                  <a:lnTo>
                    <a:pt x="96" y="329"/>
                  </a:lnTo>
                  <a:lnTo>
                    <a:pt x="98" y="329"/>
                  </a:lnTo>
                  <a:lnTo>
                    <a:pt x="98" y="331"/>
                  </a:lnTo>
                  <a:lnTo>
                    <a:pt x="100" y="331"/>
                  </a:lnTo>
                  <a:lnTo>
                    <a:pt x="100" y="329"/>
                  </a:lnTo>
                  <a:lnTo>
                    <a:pt x="102" y="329"/>
                  </a:lnTo>
                  <a:lnTo>
                    <a:pt x="103" y="329"/>
                  </a:lnTo>
                  <a:lnTo>
                    <a:pt x="105" y="329"/>
                  </a:lnTo>
                  <a:lnTo>
                    <a:pt x="105" y="329"/>
                  </a:lnTo>
                  <a:lnTo>
                    <a:pt x="105" y="329"/>
                  </a:lnTo>
                  <a:lnTo>
                    <a:pt x="107" y="329"/>
                  </a:lnTo>
                  <a:lnTo>
                    <a:pt x="107" y="329"/>
                  </a:lnTo>
                  <a:lnTo>
                    <a:pt x="107" y="329"/>
                  </a:lnTo>
                  <a:lnTo>
                    <a:pt x="107" y="329"/>
                  </a:lnTo>
                  <a:lnTo>
                    <a:pt x="107" y="329"/>
                  </a:lnTo>
                  <a:lnTo>
                    <a:pt x="109" y="329"/>
                  </a:lnTo>
                  <a:lnTo>
                    <a:pt x="112" y="327"/>
                  </a:lnTo>
                  <a:lnTo>
                    <a:pt x="114" y="327"/>
                  </a:lnTo>
                  <a:lnTo>
                    <a:pt x="114" y="327"/>
                  </a:lnTo>
                  <a:lnTo>
                    <a:pt x="116" y="327"/>
                  </a:lnTo>
                  <a:lnTo>
                    <a:pt x="116" y="327"/>
                  </a:lnTo>
                  <a:lnTo>
                    <a:pt x="116" y="327"/>
                  </a:lnTo>
                  <a:lnTo>
                    <a:pt x="118" y="327"/>
                  </a:lnTo>
                  <a:lnTo>
                    <a:pt x="123" y="327"/>
                  </a:lnTo>
                  <a:lnTo>
                    <a:pt x="123" y="329"/>
                  </a:lnTo>
                  <a:lnTo>
                    <a:pt x="123" y="327"/>
                  </a:lnTo>
                  <a:lnTo>
                    <a:pt x="123" y="327"/>
                  </a:lnTo>
                  <a:lnTo>
                    <a:pt x="125" y="327"/>
                  </a:lnTo>
                  <a:lnTo>
                    <a:pt x="127" y="327"/>
                  </a:lnTo>
                  <a:lnTo>
                    <a:pt x="132" y="325"/>
                  </a:lnTo>
                  <a:lnTo>
                    <a:pt x="134" y="327"/>
                  </a:lnTo>
                  <a:lnTo>
                    <a:pt x="134" y="327"/>
                  </a:lnTo>
                  <a:lnTo>
                    <a:pt x="134" y="327"/>
                  </a:lnTo>
                  <a:lnTo>
                    <a:pt x="134" y="327"/>
                  </a:lnTo>
                  <a:lnTo>
                    <a:pt x="132" y="327"/>
                  </a:lnTo>
                  <a:lnTo>
                    <a:pt x="131" y="329"/>
                  </a:lnTo>
                  <a:lnTo>
                    <a:pt x="131" y="329"/>
                  </a:lnTo>
                  <a:lnTo>
                    <a:pt x="131" y="331"/>
                  </a:lnTo>
                  <a:lnTo>
                    <a:pt x="129" y="331"/>
                  </a:lnTo>
                  <a:lnTo>
                    <a:pt x="129" y="329"/>
                  </a:lnTo>
                  <a:lnTo>
                    <a:pt x="129" y="331"/>
                  </a:lnTo>
                  <a:lnTo>
                    <a:pt x="129" y="331"/>
                  </a:lnTo>
                  <a:lnTo>
                    <a:pt x="129" y="331"/>
                  </a:lnTo>
                  <a:lnTo>
                    <a:pt x="129" y="331"/>
                  </a:lnTo>
                  <a:lnTo>
                    <a:pt x="129" y="331"/>
                  </a:lnTo>
                  <a:lnTo>
                    <a:pt x="127" y="332"/>
                  </a:lnTo>
                  <a:lnTo>
                    <a:pt x="127" y="332"/>
                  </a:lnTo>
                  <a:lnTo>
                    <a:pt x="127" y="332"/>
                  </a:lnTo>
                  <a:lnTo>
                    <a:pt x="127" y="332"/>
                  </a:lnTo>
                  <a:lnTo>
                    <a:pt x="125" y="332"/>
                  </a:lnTo>
                  <a:lnTo>
                    <a:pt x="125" y="332"/>
                  </a:lnTo>
                  <a:lnTo>
                    <a:pt x="127" y="332"/>
                  </a:lnTo>
                  <a:lnTo>
                    <a:pt x="127" y="334"/>
                  </a:lnTo>
                  <a:lnTo>
                    <a:pt x="127" y="334"/>
                  </a:lnTo>
                  <a:lnTo>
                    <a:pt x="127" y="334"/>
                  </a:lnTo>
                  <a:lnTo>
                    <a:pt x="127" y="334"/>
                  </a:lnTo>
                  <a:lnTo>
                    <a:pt x="127" y="334"/>
                  </a:lnTo>
                  <a:lnTo>
                    <a:pt x="127" y="334"/>
                  </a:lnTo>
                  <a:lnTo>
                    <a:pt x="127" y="334"/>
                  </a:lnTo>
                  <a:lnTo>
                    <a:pt x="125" y="334"/>
                  </a:lnTo>
                  <a:lnTo>
                    <a:pt x="125" y="334"/>
                  </a:lnTo>
                  <a:lnTo>
                    <a:pt x="125" y="334"/>
                  </a:lnTo>
                  <a:lnTo>
                    <a:pt x="125" y="334"/>
                  </a:lnTo>
                  <a:lnTo>
                    <a:pt x="123" y="332"/>
                  </a:lnTo>
                  <a:lnTo>
                    <a:pt x="123" y="334"/>
                  </a:lnTo>
                  <a:lnTo>
                    <a:pt x="123" y="334"/>
                  </a:lnTo>
                  <a:lnTo>
                    <a:pt x="123" y="332"/>
                  </a:lnTo>
                  <a:lnTo>
                    <a:pt x="123" y="332"/>
                  </a:lnTo>
                  <a:lnTo>
                    <a:pt x="121" y="332"/>
                  </a:lnTo>
                  <a:lnTo>
                    <a:pt x="121" y="334"/>
                  </a:lnTo>
                  <a:lnTo>
                    <a:pt x="121" y="332"/>
                  </a:lnTo>
                  <a:lnTo>
                    <a:pt x="121" y="332"/>
                  </a:lnTo>
                  <a:lnTo>
                    <a:pt x="120" y="332"/>
                  </a:lnTo>
                  <a:lnTo>
                    <a:pt x="120" y="334"/>
                  </a:lnTo>
                  <a:lnTo>
                    <a:pt x="121" y="334"/>
                  </a:lnTo>
                  <a:lnTo>
                    <a:pt x="121" y="334"/>
                  </a:lnTo>
                  <a:lnTo>
                    <a:pt x="120" y="334"/>
                  </a:lnTo>
                  <a:lnTo>
                    <a:pt x="120" y="334"/>
                  </a:lnTo>
                  <a:lnTo>
                    <a:pt x="120" y="334"/>
                  </a:lnTo>
                  <a:lnTo>
                    <a:pt x="120" y="334"/>
                  </a:lnTo>
                  <a:lnTo>
                    <a:pt x="120" y="334"/>
                  </a:lnTo>
                  <a:lnTo>
                    <a:pt x="120" y="334"/>
                  </a:lnTo>
                  <a:lnTo>
                    <a:pt x="120" y="334"/>
                  </a:lnTo>
                  <a:lnTo>
                    <a:pt x="120" y="336"/>
                  </a:lnTo>
                  <a:lnTo>
                    <a:pt x="120" y="334"/>
                  </a:lnTo>
                  <a:lnTo>
                    <a:pt x="120" y="336"/>
                  </a:lnTo>
                  <a:lnTo>
                    <a:pt x="120" y="336"/>
                  </a:lnTo>
                  <a:lnTo>
                    <a:pt x="121" y="336"/>
                  </a:lnTo>
                  <a:lnTo>
                    <a:pt x="121" y="338"/>
                  </a:lnTo>
                  <a:lnTo>
                    <a:pt x="120" y="338"/>
                  </a:lnTo>
                  <a:lnTo>
                    <a:pt x="120" y="338"/>
                  </a:lnTo>
                  <a:lnTo>
                    <a:pt x="120" y="338"/>
                  </a:lnTo>
                  <a:lnTo>
                    <a:pt x="120" y="338"/>
                  </a:lnTo>
                  <a:lnTo>
                    <a:pt x="118" y="338"/>
                  </a:lnTo>
                  <a:lnTo>
                    <a:pt x="118" y="338"/>
                  </a:lnTo>
                  <a:lnTo>
                    <a:pt x="118" y="338"/>
                  </a:lnTo>
                  <a:lnTo>
                    <a:pt x="118" y="338"/>
                  </a:lnTo>
                  <a:lnTo>
                    <a:pt x="120" y="338"/>
                  </a:lnTo>
                  <a:lnTo>
                    <a:pt x="120" y="340"/>
                  </a:lnTo>
                  <a:lnTo>
                    <a:pt x="120" y="340"/>
                  </a:lnTo>
                  <a:lnTo>
                    <a:pt x="118" y="340"/>
                  </a:lnTo>
                  <a:lnTo>
                    <a:pt x="118" y="340"/>
                  </a:lnTo>
                  <a:lnTo>
                    <a:pt x="120" y="340"/>
                  </a:lnTo>
                  <a:lnTo>
                    <a:pt x="120" y="340"/>
                  </a:lnTo>
                  <a:lnTo>
                    <a:pt x="120" y="340"/>
                  </a:lnTo>
                  <a:lnTo>
                    <a:pt x="121" y="341"/>
                  </a:lnTo>
                  <a:lnTo>
                    <a:pt x="120" y="341"/>
                  </a:lnTo>
                  <a:lnTo>
                    <a:pt x="120" y="341"/>
                  </a:lnTo>
                  <a:lnTo>
                    <a:pt x="120" y="343"/>
                  </a:lnTo>
                  <a:lnTo>
                    <a:pt x="118" y="341"/>
                  </a:lnTo>
                  <a:lnTo>
                    <a:pt x="118" y="341"/>
                  </a:lnTo>
                  <a:lnTo>
                    <a:pt x="116" y="341"/>
                  </a:lnTo>
                  <a:lnTo>
                    <a:pt x="114" y="341"/>
                  </a:lnTo>
                  <a:lnTo>
                    <a:pt x="114" y="341"/>
                  </a:lnTo>
                  <a:lnTo>
                    <a:pt x="112" y="341"/>
                  </a:lnTo>
                  <a:lnTo>
                    <a:pt x="112" y="341"/>
                  </a:lnTo>
                  <a:lnTo>
                    <a:pt x="112" y="341"/>
                  </a:lnTo>
                  <a:lnTo>
                    <a:pt x="107" y="341"/>
                  </a:lnTo>
                  <a:lnTo>
                    <a:pt x="107" y="341"/>
                  </a:lnTo>
                  <a:lnTo>
                    <a:pt x="105" y="343"/>
                  </a:lnTo>
                  <a:lnTo>
                    <a:pt x="105" y="343"/>
                  </a:lnTo>
                  <a:lnTo>
                    <a:pt x="105" y="343"/>
                  </a:lnTo>
                  <a:lnTo>
                    <a:pt x="103" y="343"/>
                  </a:lnTo>
                  <a:lnTo>
                    <a:pt x="103" y="343"/>
                  </a:lnTo>
                  <a:lnTo>
                    <a:pt x="102" y="343"/>
                  </a:lnTo>
                  <a:lnTo>
                    <a:pt x="100" y="341"/>
                  </a:lnTo>
                  <a:lnTo>
                    <a:pt x="100" y="341"/>
                  </a:lnTo>
                  <a:lnTo>
                    <a:pt x="98" y="341"/>
                  </a:lnTo>
                  <a:lnTo>
                    <a:pt x="98" y="343"/>
                  </a:lnTo>
                  <a:lnTo>
                    <a:pt x="98" y="343"/>
                  </a:lnTo>
                  <a:lnTo>
                    <a:pt x="98" y="343"/>
                  </a:lnTo>
                  <a:lnTo>
                    <a:pt x="96" y="343"/>
                  </a:lnTo>
                  <a:lnTo>
                    <a:pt x="93" y="345"/>
                  </a:lnTo>
                  <a:lnTo>
                    <a:pt x="91" y="345"/>
                  </a:lnTo>
                  <a:lnTo>
                    <a:pt x="91" y="345"/>
                  </a:lnTo>
                  <a:lnTo>
                    <a:pt x="89" y="345"/>
                  </a:lnTo>
                  <a:lnTo>
                    <a:pt x="89" y="345"/>
                  </a:lnTo>
                  <a:lnTo>
                    <a:pt x="89" y="347"/>
                  </a:lnTo>
                  <a:lnTo>
                    <a:pt x="89" y="347"/>
                  </a:lnTo>
                  <a:lnTo>
                    <a:pt x="87" y="347"/>
                  </a:lnTo>
                  <a:lnTo>
                    <a:pt x="87" y="347"/>
                  </a:lnTo>
                  <a:lnTo>
                    <a:pt x="87" y="347"/>
                  </a:lnTo>
                  <a:lnTo>
                    <a:pt x="85" y="347"/>
                  </a:lnTo>
                  <a:lnTo>
                    <a:pt x="85" y="347"/>
                  </a:lnTo>
                  <a:lnTo>
                    <a:pt x="85" y="347"/>
                  </a:lnTo>
                  <a:lnTo>
                    <a:pt x="87" y="349"/>
                  </a:lnTo>
                  <a:lnTo>
                    <a:pt x="87" y="349"/>
                  </a:lnTo>
                  <a:lnTo>
                    <a:pt x="85" y="349"/>
                  </a:lnTo>
                  <a:lnTo>
                    <a:pt x="85" y="349"/>
                  </a:lnTo>
                  <a:lnTo>
                    <a:pt x="87" y="349"/>
                  </a:lnTo>
                  <a:lnTo>
                    <a:pt x="87" y="349"/>
                  </a:lnTo>
                  <a:lnTo>
                    <a:pt x="87" y="349"/>
                  </a:lnTo>
                  <a:lnTo>
                    <a:pt x="87" y="349"/>
                  </a:lnTo>
                  <a:lnTo>
                    <a:pt x="87" y="349"/>
                  </a:lnTo>
                  <a:lnTo>
                    <a:pt x="87" y="349"/>
                  </a:lnTo>
                  <a:lnTo>
                    <a:pt x="87" y="350"/>
                  </a:lnTo>
                  <a:lnTo>
                    <a:pt x="89" y="350"/>
                  </a:lnTo>
                  <a:lnTo>
                    <a:pt x="89" y="350"/>
                  </a:lnTo>
                  <a:lnTo>
                    <a:pt x="91" y="350"/>
                  </a:lnTo>
                  <a:lnTo>
                    <a:pt x="91" y="350"/>
                  </a:lnTo>
                  <a:lnTo>
                    <a:pt x="91" y="350"/>
                  </a:lnTo>
                  <a:lnTo>
                    <a:pt x="91" y="350"/>
                  </a:lnTo>
                  <a:lnTo>
                    <a:pt x="93" y="350"/>
                  </a:lnTo>
                  <a:lnTo>
                    <a:pt x="93" y="350"/>
                  </a:lnTo>
                  <a:lnTo>
                    <a:pt x="93" y="350"/>
                  </a:lnTo>
                  <a:lnTo>
                    <a:pt x="96" y="349"/>
                  </a:lnTo>
                  <a:lnTo>
                    <a:pt x="96" y="349"/>
                  </a:lnTo>
                  <a:lnTo>
                    <a:pt x="96" y="349"/>
                  </a:lnTo>
                  <a:lnTo>
                    <a:pt x="98" y="349"/>
                  </a:lnTo>
                  <a:lnTo>
                    <a:pt x="98" y="349"/>
                  </a:lnTo>
                  <a:lnTo>
                    <a:pt x="98" y="349"/>
                  </a:lnTo>
                  <a:lnTo>
                    <a:pt x="100" y="350"/>
                  </a:lnTo>
                  <a:lnTo>
                    <a:pt x="102" y="350"/>
                  </a:lnTo>
                  <a:lnTo>
                    <a:pt x="102" y="349"/>
                  </a:lnTo>
                  <a:lnTo>
                    <a:pt x="102" y="347"/>
                  </a:lnTo>
                  <a:lnTo>
                    <a:pt x="102" y="347"/>
                  </a:lnTo>
                  <a:lnTo>
                    <a:pt x="102" y="347"/>
                  </a:lnTo>
                  <a:lnTo>
                    <a:pt x="103" y="345"/>
                  </a:lnTo>
                  <a:lnTo>
                    <a:pt x="103" y="345"/>
                  </a:lnTo>
                  <a:lnTo>
                    <a:pt x="105" y="343"/>
                  </a:lnTo>
                  <a:lnTo>
                    <a:pt x="105" y="345"/>
                  </a:lnTo>
                  <a:lnTo>
                    <a:pt x="105" y="345"/>
                  </a:lnTo>
                  <a:lnTo>
                    <a:pt x="107" y="345"/>
                  </a:lnTo>
                  <a:lnTo>
                    <a:pt x="107" y="343"/>
                  </a:lnTo>
                  <a:lnTo>
                    <a:pt x="107" y="345"/>
                  </a:lnTo>
                  <a:lnTo>
                    <a:pt x="109" y="343"/>
                  </a:lnTo>
                  <a:lnTo>
                    <a:pt x="109" y="345"/>
                  </a:lnTo>
                  <a:lnTo>
                    <a:pt x="111" y="345"/>
                  </a:lnTo>
                  <a:lnTo>
                    <a:pt x="111" y="345"/>
                  </a:lnTo>
                  <a:lnTo>
                    <a:pt x="111" y="345"/>
                  </a:lnTo>
                  <a:lnTo>
                    <a:pt x="111" y="345"/>
                  </a:lnTo>
                  <a:lnTo>
                    <a:pt x="112" y="345"/>
                  </a:lnTo>
                  <a:lnTo>
                    <a:pt x="112" y="345"/>
                  </a:lnTo>
                  <a:lnTo>
                    <a:pt x="112" y="345"/>
                  </a:lnTo>
                  <a:lnTo>
                    <a:pt x="112" y="345"/>
                  </a:lnTo>
                  <a:lnTo>
                    <a:pt x="112" y="345"/>
                  </a:lnTo>
                  <a:lnTo>
                    <a:pt x="114" y="345"/>
                  </a:lnTo>
                  <a:lnTo>
                    <a:pt x="114" y="345"/>
                  </a:lnTo>
                  <a:lnTo>
                    <a:pt x="114" y="345"/>
                  </a:lnTo>
                  <a:lnTo>
                    <a:pt x="114" y="345"/>
                  </a:lnTo>
                  <a:lnTo>
                    <a:pt x="116" y="345"/>
                  </a:lnTo>
                  <a:lnTo>
                    <a:pt x="116" y="345"/>
                  </a:lnTo>
                  <a:lnTo>
                    <a:pt x="116" y="345"/>
                  </a:lnTo>
                  <a:lnTo>
                    <a:pt x="116" y="345"/>
                  </a:lnTo>
                  <a:lnTo>
                    <a:pt x="120" y="343"/>
                  </a:lnTo>
                  <a:lnTo>
                    <a:pt x="120" y="343"/>
                  </a:lnTo>
                  <a:lnTo>
                    <a:pt x="120" y="343"/>
                  </a:lnTo>
                  <a:lnTo>
                    <a:pt x="120" y="343"/>
                  </a:lnTo>
                  <a:lnTo>
                    <a:pt x="121" y="343"/>
                  </a:lnTo>
                  <a:lnTo>
                    <a:pt x="121" y="341"/>
                  </a:lnTo>
                  <a:lnTo>
                    <a:pt x="123" y="341"/>
                  </a:lnTo>
                  <a:lnTo>
                    <a:pt x="123" y="341"/>
                  </a:lnTo>
                  <a:lnTo>
                    <a:pt x="123" y="341"/>
                  </a:lnTo>
                  <a:lnTo>
                    <a:pt x="123" y="341"/>
                  </a:lnTo>
                  <a:lnTo>
                    <a:pt x="123" y="343"/>
                  </a:lnTo>
                  <a:lnTo>
                    <a:pt x="125" y="345"/>
                  </a:lnTo>
                  <a:lnTo>
                    <a:pt x="123" y="343"/>
                  </a:lnTo>
                  <a:lnTo>
                    <a:pt x="123" y="343"/>
                  </a:lnTo>
                  <a:lnTo>
                    <a:pt x="123" y="343"/>
                  </a:lnTo>
                  <a:lnTo>
                    <a:pt x="123" y="343"/>
                  </a:lnTo>
                  <a:lnTo>
                    <a:pt x="123" y="345"/>
                  </a:lnTo>
                  <a:lnTo>
                    <a:pt x="121" y="345"/>
                  </a:lnTo>
                  <a:lnTo>
                    <a:pt x="121" y="345"/>
                  </a:lnTo>
                  <a:lnTo>
                    <a:pt x="121" y="345"/>
                  </a:lnTo>
                  <a:lnTo>
                    <a:pt x="123" y="345"/>
                  </a:lnTo>
                  <a:lnTo>
                    <a:pt x="123" y="345"/>
                  </a:lnTo>
                  <a:lnTo>
                    <a:pt x="123" y="347"/>
                  </a:lnTo>
                  <a:lnTo>
                    <a:pt x="123" y="347"/>
                  </a:lnTo>
                  <a:lnTo>
                    <a:pt x="121" y="347"/>
                  </a:lnTo>
                  <a:lnTo>
                    <a:pt x="121" y="347"/>
                  </a:lnTo>
                  <a:lnTo>
                    <a:pt x="121" y="347"/>
                  </a:lnTo>
                  <a:lnTo>
                    <a:pt x="120" y="347"/>
                  </a:lnTo>
                  <a:lnTo>
                    <a:pt x="120" y="347"/>
                  </a:lnTo>
                  <a:lnTo>
                    <a:pt x="120" y="347"/>
                  </a:lnTo>
                  <a:lnTo>
                    <a:pt x="120" y="347"/>
                  </a:lnTo>
                  <a:lnTo>
                    <a:pt x="120" y="347"/>
                  </a:lnTo>
                  <a:lnTo>
                    <a:pt x="120" y="347"/>
                  </a:lnTo>
                  <a:lnTo>
                    <a:pt x="118" y="347"/>
                  </a:lnTo>
                  <a:lnTo>
                    <a:pt x="118" y="349"/>
                  </a:lnTo>
                  <a:lnTo>
                    <a:pt x="116" y="349"/>
                  </a:lnTo>
                  <a:lnTo>
                    <a:pt x="116" y="349"/>
                  </a:lnTo>
                  <a:lnTo>
                    <a:pt x="116" y="349"/>
                  </a:lnTo>
                  <a:lnTo>
                    <a:pt x="116" y="349"/>
                  </a:lnTo>
                  <a:lnTo>
                    <a:pt x="118" y="349"/>
                  </a:lnTo>
                  <a:lnTo>
                    <a:pt x="118" y="349"/>
                  </a:lnTo>
                  <a:lnTo>
                    <a:pt x="118" y="349"/>
                  </a:lnTo>
                  <a:lnTo>
                    <a:pt x="120" y="350"/>
                  </a:lnTo>
                  <a:lnTo>
                    <a:pt x="120" y="350"/>
                  </a:lnTo>
                  <a:lnTo>
                    <a:pt x="120" y="349"/>
                  </a:lnTo>
                  <a:lnTo>
                    <a:pt x="120" y="349"/>
                  </a:lnTo>
                  <a:lnTo>
                    <a:pt x="120" y="349"/>
                  </a:lnTo>
                  <a:lnTo>
                    <a:pt x="120" y="349"/>
                  </a:lnTo>
                  <a:lnTo>
                    <a:pt x="121" y="349"/>
                  </a:lnTo>
                  <a:lnTo>
                    <a:pt x="121" y="350"/>
                  </a:lnTo>
                  <a:lnTo>
                    <a:pt x="121" y="350"/>
                  </a:lnTo>
                  <a:lnTo>
                    <a:pt x="120" y="352"/>
                  </a:lnTo>
                  <a:lnTo>
                    <a:pt x="120" y="352"/>
                  </a:lnTo>
                  <a:lnTo>
                    <a:pt x="121" y="352"/>
                  </a:lnTo>
                  <a:lnTo>
                    <a:pt x="121" y="350"/>
                  </a:lnTo>
                  <a:lnTo>
                    <a:pt x="121" y="352"/>
                  </a:lnTo>
                  <a:lnTo>
                    <a:pt x="121" y="352"/>
                  </a:lnTo>
                  <a:lnTo>
                    <a:pt x="121" y="352"/>
                  </a:lnTo>
                  <a:lnTo>
                    <a:pt x="121" y="354"/>
                  </a:lnTo>
                  <a:lnTo>
                    <a:pt x="120" y="354"/>
                  </a:lnTo>
                  <a:lnTo>
                    <a:pt x="116" y="354"/>
                  </a:lnTo>
                  <a:lnTo>
                    <a:pt x="116" y="354"/>
                  </a:lnTo>
                  <a:lnTo>
                    <a:pt x="116" y="354"/>
                  </a:lnTo>
                  <a:lnTo>
                    <a:pt x="116" y="354"/>
                  </a:lnTo>
                  <a:lnTo>
                    <a:pt x="116" y="354"/>
                  </a:lnTo>
                  <a:lnTo>
                    <a:pt x="116" y="356"/>
                  </a:lnTo>
                  <a:lnTo>
                    <a:pt x="116" y="356"/>
                  </a:lnTo>
                  <a:lnTo>
                    <a:pt x="116" y="356"/>
                  </a:lnTo>
                  <a:lnTo>
                    <a:pt x="118" y="356"/>
                  </a:lnTo>
                  <a:lnTo>
                    <a:pt x="118" y="356"/>
                  </a:lnTo>
                  <a:lnTo>
                    <a:pt x="118" y="356"/>
                  </a:lnTo>
                  <a:lnTo>
                    <a:pt x="120" y="356"/>
                  </a:lnTo>
                  <a:lnTo>
                    <a:pt x="120" y="356"/>
                  </a:lnTo>
                  <a:lnTo>
                    <a:pt x="120" y="356"/>
                  </a:lnTo>
                  <a:lnTo>
                    <a:pt x="120" y="356"/>
                  </a:lnTo>
                  <a:lnTo>
                    <a:pt x="120" y="356"/>
                  </a:lnTo>
                  <a:lnTo>
                    <a:pt x="120" y="356"/>
                  </a:lnTo>
                  <a:lnTo>
                    <a:pt x="120" y="356"/>
                  </a:lnTo>
                  <a:lnTo>
                    <a:pt x="120" y="356"/>
                  </a:lnTo>
                  <a:lnTo>
                    <a:pt x="121" y="354"/>
                  </a:lnTo>
                  <a:lnTo>
                    <a:pt x="121" y="354"/>
                  </a:lnTo>
                  <a:lnTo>
                    <a:pt x="121" y="354"/>
                  </a:lnTo>
                  <a:lnTo>
                    <a:pt x="121" y="354"/>
                  </a:lnTo>
                  <a:lnTo>
                    <a:pt x="123" y="354"/>
                  </a:lnTo>
                  <a:lnTo>
                    <a:pt x="125" y="352"/>
                  </a:lnTo>
                  <a:lnTo>
                    <a:pt x="125" y="350"/>
                  </a:lnTo>
                  <a:lnTo>
                    <a:pt x="127" y="350"/>
                  </a:lnTo>
                  <a:lnTo>
                    <a:pt x="127" y="349"/>
                  </a:lnTo>
                  <a:lnTo>
                    <a:pt x="129" y="349"/>
                  </a:lnTo>
                  <a:lnTo>
                    <a:pt x="129" y="347"/>
                  </a:lnTo>
                  <a:lnTo>
                    <a:pt x="129" y="347"/>
                  </a:lnTo>
                  <a:lnTo>
                    <a:pt x="129" y="347"/>
                  </a:lnTo>
                  <a:lnTo>
                    <a:pt x="129" y="347"/>
                  </a:lnTo>
                  <a:lnTo>
                    <a:pt x="129" y="347"/>
                  </a:lnTo>
                  <a:lnTo>
                    <a:pt x="129" y="347"/>
                  </a:lnTo>
                  <a:lnTo>
                    <a:pt x="129" y="347"/>
                  </a:lnTo>
                  <a:lnTo>
                    <a:pt x="131" y="347"/>
                  </a:lnTo>
                  <a:lnTo>
                    <a:pt x="131" y="347"/>
                  </a:lnTo>
                  <a:lnTo>
                    <a:pt x="131" y="347"/>
                  </a:lnTo>
                  <a:lnTo>
                    <a:pt x="131" y="347"/>
                  </a:lnTo>
                  <a:lnTo>
                    <a:pt x="132" y="347"/>
                  </a:lnTo>
                  <a:lnTo>
                    <a:pt x="132" y="347"/>
                  </a:lnTo>
                  <a:lnTo>
                    <a:pt x="132" y="345"/>
                  </a:lnTo>
                  <a:lnTo>
                    <a:pt x="131" y="343"/>
                  </a:lnTo>
                  <a:lnTo>
                    <a:pt x="131" y="343"/>
                  </a:lnTo>
                  <a:lnTo>
                    <a:pt x="131" y="341"/>
                  </a:lnTo>
                  <a:lnTo>
                    <a:pt x="131" y="341"/>
                  </a:lnTo>
                  <a:lnTo>
                    <a:pt x="131" y="340"/>
                  </a:lnTo>
                  <a:lnTo>
                    <a:pt x="131" y="340"/>
                  </a:lnTo>
                  <a:lnTo>
                    <a:pt x="132" y="338"/>
                  </a:lnTo>
                  <a:lnTo>
                    <a:pt x="132" y="340"/>
                  </a:lnTo>
                  <a:lnTo>
                    <a:pt x="132" y="340"/>
                  </a:lnTo>
                  <a:lnTo>
                    <a:pt x="134" y="340"/>
                  </a:lnTo>
                  <a:lnTo>
                    <a:pt x="134" y="340"/>
                  </a:lnTo>
                  <a:lnTo>
                    <a:pt x="132" y="340"/>
                  </a:lnTo>
                  <a:lnTo>
                    <a:pt x="132" y="341"/>
                  </a:lnTo>
                  <a:lnTo>
                    <a:pt x="132" y="341"/>
                  </a:lnTo>
                  <a:lnTo>
                    <a:pt x="132" y="341"/>
                  </a:lnTo>
                  <a:lnTo>
                    <a:pt x="132" y="341"/>
                  </a:lnTo>
                  <a:lnTo>
                    <a:pt x="134" y="341"/>
                  </a:lnTo>
                  <a:lnTo>
                    <a:pt x="134" y="341"/>
                  </a:lnTo>
                  <a:lnTo>
                    <a:pt x="134" y="341"/>
                  </a:lnTo>
                  <a:lnTo>
                    <a:pt x="134" y="341"/>
                  </a:lnTo>
                  <a:lnTo>
                    <a:pt x="134" y="341"/>
                  </a:lnTo>
                  <a:lnTo>
                    <a:pt x="136" y="343"/>
                  </a:lnTo>
                  <a:lnTo>
                    <a:pt x="138" y="341"/>
                  </a:lnTo>
                  <a:lnTo>
                    <a:pt x="138" y="341"/>
                  </a:lnTo>
                  <a:lnTo>
                    <a:pt x="138" y="341"/>
                  </a:lnTo>
                  <a:lnTo>
                    <a:pt x="140" y="340"/>
                  </a:lnTo>
                  <a:lnTo>
                    <a:pt x="140" y="340"/>
                  </a:lnTo>
                  <a:lnTo>
                    <a:pt x="138" y="340"/>
                  </a:lnTo>
                  <a:lnTo>
                    <a:pt x="138" y="340"/>
                  </a:lnTo>
                  <a:lnTo>
                    <a:pt x="138" y="340"/>
                  </a:lnTo>
                  <a:lnTo>
                    <a:pt x="138" y="340"/>
                  </a:lnTo>
                  <a:lnTo>
                    <a:pt x="136" y="338"/>
                  </a:lnTo>
                  <a:lnTo>
                    <a:pt x="136" y="338"/>
                  </a:lnTo>
                  <a:lnTo>
                    <a:pt x="138" y="338"/>
                  </a:lnTo>
                  <a:lnTo>
                    <a:pt x="140" y="338"/>
                  </a:lnTo>
                  <a:lnTo>
                    <a:pt x="140" y="338"/>
                  </a:lnTo>
                  <a:lnTo>
                    <a:pt x="140" y="338"/>
                  </a:lnTo>
                  <a:lnTo>
                    <a:pt x="140" y="336"/>
                  </a:lnTo>
                  <a:lnTo>
                    <a:pt x="141" y="336"/>
                  </a:lnTo>
                  <a:lnTo>
                    <a:pt x="141" y="336"/>
                  </a:lnTo>
                  <a:lnTo>
                    <a:pt x="141" y="338"/>
                  </a:lnTo>
                  <a:lnTo>
                    <a:pt x="141" y="338"/>
                  </a:lnTo>
                  <a:lnTo>
                    <a:pt x="141" y="338"/>
                  </a:lnTo>
                  <a:lnTo>
                    <a:pt x="141" y="338"/>
                  </a:lnTo>
                  <a:lnTo>
                    <a:pt x="141" y="338"/>
                  </a:lnTo>
                  <a:lnTo>
                    <a:pt x="141" y="338"/>
                  </a:lnTo>
                  <a:lnTo>
                    <a:pt x="141" y="338"/>
                  </a:lnTo>
                  <a:lnTo>
                    <a:pt x="141" y="338"/>
                  </a:lnTo>
                  <a:lnTo>
                    <a:pt x="141" y="340"/>
                  </a:lnTo>
                  <a:lnTo>
                    <a:pt x="141" y="340"/>
                  </a:lnTo>
                  <a:lnTo>
                    <a:pt x="141" y="341"/>
                  </a:lnTo>
                  <a:lnTo>
                    <a:pt x="143" y="341"/>
                  </a:lnTo>
                  <a:lnTo>
                    <a:pt x="143" y="341"/>
                  </a:lnTo>
                  <a:lnTo>
                    <a:pt x="143" y="341"/>
                  </a:lnTo>
                  <a:lnTo>
                    <a:pt x="143" y="341"/>
                  </a:lnTo>
                  <a:lnTo>
                    <a:pt x="143" y="341"/>
                  </a:lnTo>
                  <a:lnTo>
                    <a:pt x="143" y="341"/>
                  </a:lnTo>
                  <a:lnTo>
                    <a:pt x="145" y="343"/>
                  </a:lnTo>
                  <a:lnTo>
                    <a:pt x="145" y="341"/>
                  </a:lnTo>
                  <a:lnTo>
                    <a:pt x="145" y="340"/>
                  </a:lnTo>
                  <a:lnTo>
                    <a:pt x="147" y="340"/>
                  </a:lnTo>
                  <a:lnTo>
                    <a:pt x="147" y="341"/>
                  </a:lnTo>
                  <a:lnTo>
                    <a:pt x="147" y="341"/>
                  </a:lnTo>
                  <a:lnTo>
                    <a:pt x="147"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3"/>
                  </a:lnTo>
                  <a:lnTo>
                    <a:pt x="149" y="343"/>
                  </a:lnTo>
                  <a:lnTo>
                    <a:pt x="149" y="345"/>
                  </a:lnTo>
                  <a:lnTo>
                    <a:pt x="149" y="345"/>
                  </a:lnTo>
                  <a:lnTo>
                    <a:pt x="149" y="347"/>
                  </a:lnTo>
                  <a:lnTo>
                    <a:pt x="149" y="349"/>
                  </a:lnTo>
                  <a:lnTo>
                    <a:pt x="150" y="347"/>
                  </a:lnTo>
                  <a:lnTo>
                    <a:pt x="150" y="347"/>
                  </a:lnTo>
                  <a:lnTo>
                    <a:pt x="150" y="347"/>
                  </a:lnTo>
                  <a:lnTo>
                    <a:pt x="150" y="349"/>
                  </a:lnTo>
                  <a:lnTo>
                    <a:pt x="152" y="349"/>
                  </a:lnTo>
                  <a:lnTo>
                    <a:pt x="152" y="347"/>
                  </a:lnTo>
                  <a:lnTo>
                    <a:pt x="156" y="349"/>
                  </a:lnTo>
                  <a:lnTo>
                    <a:pt x="158" y="349"/>
                  </a:lnTo>
                  <a:lnTo>
                    <a:pt x="158" y="350"/>
                  </a:lnTo>
                  <a:lnTo>
                    <a:pt x="158" y="350"/>
                  </a:lnTo>
                  <a:lnTo>
                    <a:pt x="159" y="350"/>
                  </a:lnTo>
                  <a:lnTo>
                    <a:pt x="159" y="350"/>
                  </a:lnTo>
                  <a:lnTo>
                    <a:pt x="159" y="352"/>
                  </a:lnTo>
                  <a:lnTo>
                    <a:pt x="159" y="352"/>
                  </a:lnTo>
                  <a:lnTo>
                    <a:pt x="159" y="352"/>
                  </a:lnTo>
                  <a:lnTo>
                    <a:pt x="159" y="352"/>
                  </a:lnTo>
                  <a:lnTo>
                    <a:pt x="159" y="354"/>
                  </a:lnTo>
                  <a:lnTo>
                    <a:pt x="159" y="354"/>
                  </a:lnTo>
                  <a:lnTo>
                    <a:pt x="159" y="354"/>
                  </a:lnTo>
                  <a:lnTo>
                    <a:pt x="161" y="354"/>
                  </a:lnTo>
                  <a:lnTo>
                    <a:pt x="161" y="354"/>
                  </a:lnTo>
                  <a:lnTo>
                    <a:pt x="161" y="352"/>
                  </a:lnTo>
                  <a:lnTo>
                    <a:pt x="161" y="352"/>
                  </a:lnTo>
                  <a:lnTo>
                    <a:pt x="163" y="352"/>
                  </a:lnTo>
                  <a:lnTo>
                    <a:pt x="163" y="350"/>
                  </a:lnTo>
                  <a:lnTo>
                    <a:pt x="163" y="350"/>
                  </a:lnTo>
                  <a:lnTo>
                    <a:pt x="163" y="350"/>
                  </a:lnTo>
                  <a:lnTo>
                    <a:pt x="163" y="350"/>
                  </a:lnTo>
                  <a:lnTo>
                    <a:pt x="161" y="352"/>
                  </a:lnTo>
                  <a:lnTo>
                    <a:pt x="161" y="352"/>
                  </a:lnTo>
                  <a:lnTo>
                    <a:pt x="161" y="352"/>
                  </a:lnTo>
                  <a:lnTo>
                    <a:pt x="161" y="352"/>
                  </a:lnTo>
                  <a:lnTo>
                    <a:pt x="161" y="352"/>
                  </a:lnTo>
                  <a:lnTo>
                    <a:pt x="161" y="350"/>
                  </a:lnTo>
                  <a:lnTo>
                    <a:pt x="161" y="350"/>
                  </a:lnTo>
                  <a:lnTo>
                    <a:pt x="161" y="350"/>
                  </a:lnTo>
                  <a:lnTo>
                    <a:pt x="161" y="350"/>
                  </a:lnTo>
                  <a:lnTo>
                    <a:pt x="161" y="350"/>
                  </a:lnTo>
                  <a:lnTo>
                    <a:pt x="161" y="349"/>
                  </a:lnTo>
                  <a:lnTo>
                    <a:pt x="161" y="349"/>
                  </a:lnTo>
                  <a:lnTo>
                    <a:pt x="161" y="349"/>
                  </a:lnTo>
                  <a:lnTo>
                    <a:pt x="161" y="349"/>
                  </a:lnTo>
                  <a:lnTo>
                    <a:pt x="161" y="349"/>
                  </a:lnTo>
                  <a:lnTo>
                    <a:pt x="163" y="349"/>
                  </a:lnTo>
                  <a:lnTo>
                    <a:pt x="163" y="347"/>
                  </a:lnTo>
                  <a:lnTo>
                    <a:pt x="163" y="347"/>
                  </a:lnTo>
                  <a:lnTo>
                    <a:pt x="163" y="347"/>
                  </a:lnTo>
                  <a:lnTo>
                    <a:pt x="163" y="347"/>
                  </a:lnTo>
                  <a:lnTo>
                    <a:pt x="165" y="345"/>
                  </a:lnTo>
                  <a:lnTo>
                    <a:pt x="165" y="345"/>
                  </a:lnTo>
                  <a:lnTo>
                    <a:pt x="165" y="345"/>
                  </a:lnTo>
                  <a:lnTo>
                    <a:pt x="167" y="347"/>
                  </a:lnTo>
                  <a:lnTo>
                    <a:pt x="170" y="349"/>
                  </a:lnTo>
                  <a:lnTo>
                    <a:pt x="172" y="350"/>
                  </a:lnTo>
                  <a:lnTo>
                    <a:pt x="174" y="350"/>
                  </a:lnTo>
                  <a:lnTo>
                    <a:pt x="174" y="350"/>
                  </a:lnTo>
                  <a:lnTo>
                    <a:pt x="174" y="352"/>
                  </a:lnTo>
                  <a:lnTo>
                    <a:pt x="174" y="352"/>
                  </a:lnTo>
                  <a:lnTo>
                    <a:pt x="174" y="352"/>
                  </a:lnTo>
                  <a:lnTo>
                    <a:pt x="172" y="352"/>
                  </a:lnTo>
                  <a:lnTo>
                    <a:pt x="172" y="352"/>
                  </a:lnTo>
                  <a:lnTo>
                    <a:pt x="172" y="352"/>
                  </a:lnTo>
                  <a:lnTo>
                    <a:pt x="172" y="352"/>
                  </a:lnTo>
                  <a:lnTo>
                    <a:pt x="172" y="352"/>
                  </a:lnTo>
                  <a:lnTo>
                    <a:pt x="172" y="352"/>
                  </a:lnTo>
                  <a:lnTo>
                    <a:pt x="170" y="354"/>
                  </a:lnTo>
                  <a:lnTo>
                    <a:pt x="170" y="352"/>
                  </a:lnTo>
                  <a:lnTo>
                    <a:pt x="170" y="354"/>
                  </a:lnTo>
                  <a:lnTo>
                    <a:pt x="168" y="354"/>
                  </a:lnTo>
                  <a:lnTo>
                    <a:pt x="168" y="354"/>
                  </a:lnTo>
                  <a:lnTo>
                    <a:pt x="170" y="356"/>
                  </a:lnTo>
                  <a:lnTo>
                    <a:pt x="170" y="356"/>
                  </a:lnTo>
                  <a:lnTo>
                    <a:pt x="170" y="358"/>
                  </a:lnTo>
                  <a:lnTo>
                    <a:pt x="168" y="358"/>
                  </a:lnTo>
                  <a:lnTo>
                    <a:pt x="170" y="358"/>
                  </a:lnTo>
                  <a:lnTo>
                    <a:pt x="172" y="356"/>
                  </a:lnTo>
                  <a:lnTo>
                    <a:pt x="172" y="358"/>
                  </a:lnTo>
                  <a:lnTo>
                    <a:pt x="174" y="358"/>
                  </a:lnTo>
                  <a:lnTo>
                    <a:pt x="174" y="358"/>
                  </a:lnTo>
                  <a:lnTo>
                    <a:pt x="174" y="358"/>
                  </a:lnTo>
                  <a:lnTo>
                    <a:pt x="174" y="359"/>
                  </a:lnTo>
                  <a:lnTo>
                    <a:pt x="174" y="361"/>
                  </a:lnTo>
                  <a:lnTo>
                    <a:pt x="174" y="361"/>
                  </a:lnTo>
                  <a:lnTo>
                    <a:pt x="174" y="361"/>
                  </a:lnTo>
                  <a:lnTo>
                    <a:pt x="172" y="361"/>
                  </a:lnTo>
                  <a:lnTo>
                    <a:pt x="172" y="361"/>
                  </a:lnTo>
                  <a:lnTo>
                    <a:pt x="174" y="363"/>
                  </a:lnTo>
                  <a:lnTo>
                    <a:pt x="174" y="363"/>
                  </a:lnTo>
                  <a:lnTo>
                    <a:pt x="174" y="365"/>
                  </a:lnTo>
                  <a:lnTo>
                    <a:pt x="174" y="365"/>
                  </a:lnTo>
                  <a:lnTo>
                    <a:pt x="174" y="365"/>
                  </a:lnTo>
                  <a:lnTo>
                    <a:pt x="174" y="365"/>
                  </a:lnTo>
                  <a:lnTo>
                    <a:pt x="174" y="365"/>
                  </a:lnTo>
                  <a:lnTo>
                    <a:pt x="174" y="365"/>
                  </a:lnTo>
                  <a:lnTo>
                    <a:pt x="174" y="367"/>
                  </a:lnTo>
                  <a:lnTo>
                    <a:pt x="174" y="367"/>
                  </a:lnTo>
                  <a:lnTo>
                    <a:pt x="174" y="367"/>
                  </a:lnTo>
                  <a:lnTo>
                    <a:pt x="172" y="367"/>
                  </a:lnTo>
                  <a:lnTo>
                    <a:pt x="174" y="367"/>
                  </a:lnTo>
                  <a:lnTo>
                    <a:pt x="174" y="367"/>
                  </a:lnTo>
                  <a:lnTo>
                    <a:pt x="174" y="367"/>
                  </a:lnTo>
                  <a:lnTo>
                    <a:pt x="174" y="368"/>
                  </a:lnTo>
                  <a:lnTo>
                    <a:pt x="176" y="368"/>
                  </a:lnTo>
                  <a:lnTo>
                    <a:pt x="176" y="368"/>
                  </a:lnTo>
                  <a:lnTo>
                    <a:pt x="176" y="368"/>
                  </a:lnTo>
                  <a:lnTo>
                    <a:pt x="176" y="368"/>
                  </a:lnTo>
                  <a:lnTo>
                    <a:pt x="176" y="370"/>
                  </a:lnTo>
                  <a:lnTo>
                    <a:pt x="176" y="368"/>
                  </a:lnTo>
                  <a:lnTo>
                    <a:pt x="177" y="370"/>
                  </a:lnTo>
                  <a:lnTo>
                    <a:pt x="179" y="370"/>
                  </a:lnTo>
                  <a:lnTo>
                    <a:pt x="181" y="372"/>
                  </a:lnTo>
                  <a:lnTo>
                    <a:pt x="181" y="372"/>
                  </a:lnTo>
                  <a:lnTo>
                    <a:pt x="181" y="374"/>
                  </a:lnTo>
                  <a:lnTo>
                    <a:pt x="185" y="376"/>
                  </a:lnTo>
                  <a:lnTo>
                    <a:pt x="185" y="376"/>
                  </a:lnTo>
                  <a:lnTo>
                    <a:pt x="185" y="376"/>
                  </a:lnTo>
                  <a:lnTo>
                    <a:pt x="185" y="376"/>
                  </a:lnTo>
                  <a:lnTo>
                    <a:pt x="185" y="377"/>
                  </a:lnTo>
                  <a:lnTo>
                    <a:pt x="186" y="377"/>
                  </a:lnTo>
                  <a:lnTo>
                    <a:pt x="186" y="376"/>
                  </a:lnTo>
                  <a:lnTo>
                    <a:pt x="186" y="376"/>
                  </a:lnTo>
                  <a:lnTo>
                    <a:pt x="186" y="376"/>
                  </a:lnTo>
                  <a:lnTo>
                    <a:pt x="186" y="376"/>
                  </a:lnTo>
                  <a:lnTo>
                    <a:pt x="186" y="376"/>
                  </a:lnTo>
                  <a:lnTo>
                    <a:pt x="186" y="376"/>
                  </a:lnTo>
                  <a:lnTo>
                    <a:pt x="188" y="374"/>
                  </a:lnTo>
                  <a:lnTo>
                    <a:pt x="188" y="374"/>
                  </a:lnTo>
                  <a:lnTo>
                    <a:pt x="188" y="376"/>
                  </a:lnTo>
                  <a:lnTo>
                    <a:pt x="188" y="376"/>
                  </a:lnTo>
                  <a:lnTo>
                    <a:pt x="188" y="374"/>
                  </a:lnTo>
                  <a:lnTo>
                    <a:pt x="188" y="376"/>
                  </a:lnTo>
                  <a:lnTo>
                    <a:pt x="188" y="377"/>
                  </a:lnTo>
                  <a:lnTo>
                    <a:pt x="190" y="376"/>
                  </a:lnTo>
                  <a:lnTo>
                    <a:pt x="192" y="377"/>
                  </a:lnTo>
                  <a:lnTo>
                    <a:pt x="194" y="379"/>
                  </a:lnTo>
                  <a:lnTo>
                    <a:pt x="197" y="377"/>
                  </a:lnTo>
                  <a:lnTo>
                    <a:pt x="199" y="379"/>
                  </a:lnTo>
                  <a:lnTo>
                    <a:pt x="199" y="379"/>
                  </a:lnTo>
                  <a:lnTo>
                    <a:pt x="197" y="379"/>
                  </a:lnTo>
                  <a:lnTo>
                    <a:pt x="197" y="379"/>
                  </a:lnTo>
                  <a:lnTo>
                    <a:pt x="197" y="379"/>
                  </a:lnTo>
                  <a:lnTo>
                    <a:pt x="197" y="379"/>
                  </a:lnTo>
                  <a:lnTo>
                    <a:pt x="199" y="379"/>
                  </a:lnTo>
                  <a:lnTo>
                    <a:pt x="201" y="379"/>
                  </a:lnTo>
                  <a:lnTo>
                    <a:pt x="201" y="379"/>
                  </a:lnTo>
                  <a:lnTo>
                    <a:pt x="199" y="381"/>
                  </a:lnTo>
                  <a:lnTo>
                    <a:pt x="199" y="379"/>
                  </a:lnTo>
                  <a:lnTo>
                    <a:pt x="199" y="381"/>
                  </a:lnTo>
                  <a:lnTo>
                    <a:pt x="201" y="383"/>
                  </a:lnTo>
                  <a:lnTo>
                    <a:pt x="201" y="383"/>
                  </a:lnTo>
                  <a:lnTo>
                    <a:pt x="203" y="383"/>
                  </a:lnTo>
                  <a:lnTo>
                    <a:pt x="203" y="383"/>
                  </a:lnTo>
                  <a:lnTo>
                    <a:pt x="203" y="383"/>
                  </a:lnTo>
                  <a:lnTo>
                    <a:pt x="203" y="381"/>
                  </a:lnTo>
                  <a:lnTo>
                    <a:pt x="203" y="381"/>
                  </a:lnTo>
                  <a:lnTo>
                    <a:pt x="203" y="381"/>
                  </a:lnTo>
                  <a:lnTo>
                    <a:pt x="205" y="381"/>
                  </a:lnTo>
                  <a:lnTo>
                    <a:pt x="205" y="381"/>
                  </a:lnTo>
                  <a:lnTo>
                    <a:pt x="205" y="381"/>
                  </a:lnTo>
                  <a:lnTo>
                    <a:pt x="206" y="381"/>
                  </a:lnTo>
                  <a:lnTo>
                    <a:pt x="206" y="381"/>
                  </a:lnTo>
                  <a:lnTo>
                    <a:pt x="206" y="381"/>
                  </a:lnTo>
                  <a:lnTo>
                    <a:pt x="206" y="381"/>
                  </a:lnTo>
                  <a:lnTo>
                    <a:pt x="206" y="381"/>
                  </a:lnTo>
                  <a:lnTo>
                    <a:pt x="206" y="381"/>
                  </a:lnTo>
                  <a:lnTo>
                    <a:pt x="206" y="383"/>
                  </a:lnTo>
                  <a:lnTo>
                    <a:pt x="206" y="383"/>
                  </a:lnTo>
                  <a:lnTo>
                    <a:pt x="206" y="383"/>
                  </a:lnTo>
                  <a:lnTo>
                    <a:pt x="206" y="383"/>
                  </a:lnTo>
                  <a:lnTo>
                    <a:pt x="208" y="383"/>
                  </a:lnTo>
                  <a:lnTo>
                    <a:pt x="208" y="381"/>
                  </a:lnTo>
                  <a:lnTo>
                    <a:pt x="210" y="381"/>
                  </a:lnTo>
                  <a:lnTo>
                    <a:pt x="208" y="381"/>
                  </a:lnTo>
                  <a:lnTo>
                    <a:pt x="208" y="381"/>
                  </a:lnTo>
                  <a:lnTo>
                    <a:pt x="210" y="379"/>
                  </a:lnTo>
                  <a:lnTo>
                    <a:pt x="210" y="379"/>
                  </a:lnTo>
                  <a:lnTo>
                    <a:pt x="210" y="379"/>
                  </a:lnTo>
                  <a:lnTo>
                    <a:pt x="210" y="379"/>
                  </a:lnTo>
                  <a:lnTo>
                    <a:pt x="210" y="379"/>
                  </a:lnTo>
                  <a:lnTo>
                    <a:pt x="210" y="379"/>
                  </a:lnTo>
                  <a:lnTo>
                    <a:pt x="210" y="379"/>
                  </a:lnTo>
                  <a:lnTo>
                    <a:pt x="212" y="379"/>
                  </a:lnTo>
                  <a:lnTo>
                    <a:pt x="214" y="379"/>
                  </a:lnTo>
                  <a:lnTo>
                    <a:pt x="214" y="377"/>
                  </a:lnTo>
                  <a:lnTo>
                    <a:pt x="214" y="377"/>
                  </a:lnTo>
                  <a:lnTo>
                    <a:pt x="214" y="377"/>
                  </a:lnTo>
                  <a:lnTo>
                    <a:pt x="215" y="377"/>
                  </a:lnTo>
                  <a:lnTo>
                    <a:pt x="215" y="377"/>
                  </a:lnTo>
                  <a:lnTo>
                    <a:pt x="215" y="377"/>
                  </a:lnTo>
                  <a:lnTo>
                    <a:pt x="217" y="377"/>
                  </a:lnTo>
                  <a:lnTo>
                    <a:pt x="217" y="377"/>
                  </a:lnTo>
                  <a:lnTo>
                    <a:pt x="221" y="376"/>
                  </a:lnTo>
                  <a:lnTo>
                    <a:pt x="221" y="376"/>
                  </a:lnTo>
                  <a:lnTo>
                    <a:pt x="219" y="376"/>
                  </a:lnTo>
                  <a:lnTo>
                    <a:pt x="221" y="376"/>
                  </a:lnTo>
                  <a:lnTo>
                    <a:pt x="221" y="376"/>
                  </a:lnTo>
                  <a:lnTo>
                    <a:pt x="221" y="376"/>
                  </a:lnTo>
                  <a:lnTo>
                    <a:pt x="221" y="376"/>
                  </a:lnTo>
                  <a:lnTo>
                    <a:pt x="224" y="376"/>
                  </a:lnTo>
                  <a:lnTo>
                    <a:pt x="224" y="376"/>
                  </a:lnTo>
                  <a:lnTo>
                    <a:pt x="224" y="376"/>
                  </a:lnTo>
                  <a:lnTo>
                    <a:pt x="224" y="376"/>
                  </a:lnTo>
                  <a:lnTo>
                    <a:pt x="224" y="376"/>
                  </a:lnTo>
                  <a:lnTo>
                    <a:pt x="224" y="374"/>
                  </a:lnTo>
                  <a:lnTo>
                    <a:pt x="224" y="376"/>
                  </a:lnTo>
                  <a:lnTo>
                    <a:pt x="224" y="376"/>
                  </a:lnTo>
                  <a:lnTo>
                    <a:pt x="224" y="376"/>
                  </a:lnTo>
                  <a:lnTo>
                    <a:pt x="224" y="374"/>
                  </a:lnTo>
                  <a:lnTo>
                    <a:pt x="226" y="374"/>
                  </a:lnTo>
                  <a:lnTo>
                    <a:pt x="226" y="372"/>
                  </a:lnTo>
                  <a:lnTo>
                    <a:pt x="230" y="372"/>
                  </a:lnTo>
                  <a:lnTo>
                    <a:pt x="232" y="372"/>
                  </a:lnTo>
                  <a:lnTo>
                    <a:pt x="235" y="374"/>
                  </a:lnTo>
                  <a:lnTo>
                    <a:pt x="237" y="374"/>
                  </a:lnTo>
                  <a:lnTo>
                    <a:pt x="237" y="374"/>
                  </a:lnTo>
                  <a:lnTo>
                    <a:pt x="239" y="376"/>
                  </a:lnTo>
                  <a:lnTo>
                    <a:pt x="237" y="379"/>
                  </a:lnTo>
                  <a:lnTo>
                    <a:pt x="239" y="377"/>
                  </a:lnTo>
                  <a:lnTo>
                    <a:pt x="241" y="376"/>
                  </a:lnTo>
                  <a:lnTo>
                    <a:pt x="241" y="376"/>
                  </a:lnTo>
                  <a:lnTo>
                    <a:pt x="241" y="374"/>
                  </a:lnTo>
                  <a:lnTo>
                    <a:pt x="242" y="374"/>
                  </a:lnTo>
                  <a:lnTo>
                    <a:pt x="242" y="374"/>
                  </a:lnTo>
                  <a:lnTo>
                    <a:pt x="242" y="374"/>
                  </a:lnTo>
                  <a:lnTo>
                    <a:pt x="242" y="374"/>
                  </a:lnTo>
                  <a:lnTo>
                    <a:pt x="242" y="374"/>
                  </a:lnTo>
                  <a:lnTo>
                    <a:pt x="242" y="374"/>
                  </a:lnTo>
                  <a:lnTo>
                    <a:pt x="241" y="374"/>
                  </a:lnTo>
                  <a:lnTo>
                    <a:pt x="242" y="372"/>
                  </a:lnTo>
                  <a:lnTo>
                    <a:pt x="242" y="370"/>
                  </a:lnTo>
                  <a:lnTo>
                    <a:pt x="244" y="370"/>
                  </a:lnTo>
                  <a:lnTo>
                    <a:pt x="242" y="370"/>
                  </a:lnTo>
                  <a:lnTo>
                    <a:pt x="242" y="368"/>
                  </a:lnTo>
                  <a:lnTo>
                    <a:pt x="242" y="368"/>
                  </a:lnTo>
                  <a:lnTo>
                    <a:pt x="242" y="367"/>
                  </a:lnTo>
                  <a:lnTo>
                    <a:pt x="242" y="367"/>
                  </a:lnTo>
                  <a:lnTo>
                    <a:pt x="242" y="365"/>
                  </a:lnTo>
                  <a:lnTo>
                    <a:pt x="242" y="365"/>
                  </a:lnTo>
                  <a:lnTo>
                    <a:pt x="244" y="363"/>
                  </a:lnTo>
                  <a:lnTo>
                    <a:pt x="244" y="361"/>
                  </a:lnTo>
                  <a:lnTo>
                    <a:pt x="244" y="359"/>
                  </a:lnTo>
                  <a:lnTo>
                    <a:pt x="246" y="358"/>
                  </a:lnTo>
                  <a:lnTo>
                    <a:pt x="246" y="358"/>
                  </a:lnTo>
                  <a:lnTo>
                    <a:pt x="248" y="356"/>
                  </a:lnTo>
                  <a:lnTo>
                    <a:pt x="248" y="354"/>
                  </a:lnTo>
                  <a:lnTo>
                    <a:pt x="246" y="354"/>
                  </a:lnTo>
                  <a:lnTo>
                    <a:pt x="246" y="354"/>
                  </a:lnTo>
                  <a:lnTo>
                    <a:pt x="246" y="354"/>
                  </a:lnTo>
                  <a:lnTo>
                    <a:pt x="246" y="352"/>
                  </a:lnTo>
                  <a:lnTo>
                    <a:pt x="246" y="352"/>
                  </a:lnTo>
                  <a:lnTo>
                    <a:pt x="246" y="350"/>
                  </a:lnTo>
                  <a:lnTo>
                    <a:pt x="246" y="350"/>
                  </a:lnTo>
                  <a:lnTo>
                    <a:pt x="246" y="350"/>
                  </a:lnTo>
                  <a:lnTo>
                    <a:pt x="246" y="349"/>
                  </a:lnTo>
                  <a:lnTo>
                    <a:pt x="246" y="349"/>
                  </a:lnTo>
                  <a:lnTo>
                    <a:pt x="246" y="349"/>
                  </a:lnTo>
                  <a:lnTo>
                    <a:pt x="246" y="347"/>
                  </a:lnTo>
                  <a:lnTo>
                    <a:pt x="246" y="345"/>
                  </a:lnTo>
                  <a:lnTo>
                    <a:pt x="246" y="343"/>
                  </a:lnTo>
                  <a:lnTo>
                    <a:pt x="246" y="341"/>
                  </a:lnTo>
                  <a:lnTo>
                    <a:pt x="248" y="341"/>
                  </a:lnTo>
                  <a:lnTo>
                    <a:pt x="248" y="340"/>
                  </a:lnTo>
                  <a:lnTo>
                    <a:pt x="250" y="338"/>
                  </a:lnTo>
                  <a:lnTo>
                    <a:pt x="252" y="336"/>
                  </a:lnTo>
                  <a:lnTo>
                    <a:pt x="255" y="338"/>
                  </a:lnTo>
                  <a:lnTo>
                    <a:pt x="255" y="338"/>
                  </a:lnTo>
                  <a:lnTo>
                    <a:pt x="257" y="338"/>
                  </a:lnTo>
                  <a:lnTo>
                    <a:pt x="264" y="338"/>
                  </a:lnTo>
                  <a:lnTo>
                    <a:pt x="286" y="341"/>
                  </a:lnTo>
                  <a:lnTo>
                    <a:pt x="288" y="341"/>
                  </a:lnTo>
                  <a:lnTo>
                    <a:pt x="288" y="343"/>
                  </a:lnTo>
                  <a:lnTo>
                    <a:pt x="288" y="343"/>
                  </a:lnTo>
                  <a:lnTo>
                    <a:pt x="298" y="349"/>
                  </a:lnTo>
                  <a:lnTo>
                    <a:pt x="298" y="349"/>
                  </a:lnTo>
                  <a:lnTo>
                    <a:pt x="300" y="350"/>
                  </a:lnTo>
                  <a:lnTo>
                    <a:pt x="304" y="352"/>
                  </a:lnTo>
                  <a:lnTo>
                    <a:pt x="304" y="352"/>
                  </a:lnTo>
                  <a:lnTo>
                    <a:pt x="306" y="352"/>
                  </a:lnTo>
                  <a:lnTo>
                    <a:pt x="306" y="352"/>
                  </a:lnTo>
                  <a:lnTo>
                    <a:pt x="306" y="354"/>
                  </a:lnTo>
                  <a:lnTo>
                    <a:pt x="309" y="354"/>
                  </a:lnTo>
                  <a:lnTo>
                    <a:pt x="309" y="354"/>
                  </a:lnTo>
                  <a:lnTo>
                    <a:pt x="309" y="354"/>
                  </a:lnTo>
                  <a:lnTo>
                    <a:pt x="311" y="354"/>
                  </a:lnTo>
                  <a:lnTo>
                    <a:pt x="313" y="356"/>
                  </a:lnTo>
                  <a:lnTo>
                    <a:pt x="313" y="356"/>
                  </a:lnTo>
                  <a:lnTo>
                    <a:pt x="313" y="356"/>
                  </a:lnTo>
                  <a:lnTo>
                    <a:pt x="315" y="356"/>
                  </a:lnTo>
                  <a:lnTo>
                    <a:pt x="317" y="356"/>
                  </a:lnTo>
                  <a:lnTo>
                    <a:pt x="317" y="356"/>
                  </a:lnTo>
                  <a:lnTo>
                    <a:pt x="317" y="358"/>
                  </a:lnTo>
                  <a:lnTo>
                    <a:pt x="318" y="358"/>
                  </a:lnTo>
                  <a:lnTo>
                    <a:pt x="318" y="358"/>
                  </a:lnTo>
                  <a:lnTo>
                    <a:pt x="318" y="358"/>
                  </a:lnTo>
                  <a:lnTo>
                    <a:pt x="318" y="358"/>
                  </a:lnTo>
                  <a:lnTo>
                    <a:pt x="320" y="358"/>
                  </a:lnTo>
                  <a:lnTo>
                    <a:pt x="322" y="361"/>
                  </a:lnTo>
                  <a:lnTo>
                    <a:pt x="324" y="361"/>
                  </a:lnTo>
                  <a:lnTo>
                    <a:pt x="324" y="361"/>
                  </a:lnTo>
                  <a:lnTo>
                    <a:pt x="326" y="365"/>
                  </a:lnTo>
                  <a:lnTo>
                    <a:pt x="326" y="365"/>
                  </a:lnTo>
                  <a:lnTo>
                    <a:pt x="326" y="365"/>
                  </a:lnTo>
                  <a:lnTo>
                    <a:pt x="326" y="365"/>
                  </a:lnTo>
                  <a:lnTo>
                    <a:pt x="326" y="365"/>
                  </a:lnTo>
                  <a:lnTo>
                    <a:pt x="327" y="367"/>
                  </a:lnTo>
                  <a:lnTo>
                    <a:pt x="327" y="367"/>
                  </a:lnTo>
                  <a:lnTo>
                    <a:pt x="327" y="367"/>
                  </a:lnTo>
                  <a:lnTo>
                    <a:pt x="327" y="368"/>
                  </a:lnTo>
                  <a:lnTo>
                    <a:pt x="331" y="372"/>
                  </a:lnTo>
                  <a:lnTo>
                    <a:pt x="333" y="374"/>
                  </a:lnTo>
                  <a:lnTo>
                    <a:pt x="333" y="374"/>
                  </a:lnTo>
                  <a:lnTo>
                    <a:pt x="333" y="376"/>
                  </a:lnTo>
                  <a:lnTo>
                    <a:pt x="333" y="376"/>
                  </a:lnTo>
                  <a:lnTo>
                    <a:pt x="333" y="377"/>
                  </a:lnTo>
                  <a:lnTo>
                    <a:pt x="333" y="377"/>
                  </a:lnTo>
                  <a:lnTo>
                    <a:pt x="335" y="377"/>
                  </a:lnTo>
                  <a:lnTo>
                    <a:pt x="336" y="379"/>
                  </a:lnTo>
                  <a:lnTo>
                    <a:pt x="336" y="381"/>
                  </a:lnTo>
                  <a:lnTo>
                    <a:pt x="338" y="381"/>
                  </a:lnTo>
                  <a:lnTo>
                    <a:pt x="340" y="381"/>
                  </a:lnTo>
                  <a:lnTo>
                    <a:pt x="340" y="383"/>
                  </a:lnTo>
                  <a:lnTo>
                    <a:pt x="340" y="383"/>
                  </a:lnTo>
                  <a:lnTo>
                    <a:pt x="344" y="385"/>
                  </a:lnTo>
                  <a:lnTo>
                    <a:pt x="345" y="385"/>
                  </a:lnTo>
                  <a:lnTo>
                    <a:pt x="347" y="385"/>
                  </a:lnTo>
                  <a:lnTo>
                    <a:pt x="347" y="385"/>
                  </a:lnTo>
                  <a:lnTo>
                    <a:pt x="349" y="387"/>
                  </a:lnTo>
                  <a:lnTo>
                    <a:pt x="351" y="388"/>
                  </a:lnTo>
                  <a:lnTo>
                    <a:pt x="356" y="390"/>
                  </a:lnTo>
                  <a:lnTo>
                    <a:pt x="358" y="390"/>
                  </a:lnTo>
                  <a:lnTo>
                    <a:pt x="362" y="387"/>
                  </a:lnTo>
                  <a:lnTo>
                    <a:pt x="362" y="387"/>
                  </a:lnTo>
                  <a:lnTo>
                    <a:pt x="362" y="387"/>
                  </a:lnTo>
                  <a:lnTo>
                    <a:pt x="365" y="385"/>
                  </a:lnTo>
                  <a:lnTo>
                    <a:pt x="367" y="385"/>
                  </a:lnTo>
                  <a:lnTo>
                    <a:pt x="369" y="387"/>
                  </a:lnTo>
                  <a:lnTo>
                    <a:pt x="371" y="385"/>
                  </a:lnTo>
                  <a:lnTo>
                    <a:pt x="372" y="387"/>
                  </a:lnTo>
                  <a:lnTo>
                    <a:pt x="372" y="387"/>
                  </a:lnTo>
                  <a:lnTo>
                    <a:pt x="372" y="387"/>
                  </a:lnTo>
                  <a:lnTo>
                    <a:pt x="372" y="387"/>
                  </a:lnTo>
                  <a:lnTo>
                    <a:pt x="372" y="387"/>
                  </a:lnTo>
                  <a:lnTo>
                    <a:pt x="374" y="385"/>
                  </a:lnTo>
                  <a:lnTo>
                    <a:pt x="374" y="385"/>
                  </a:lnTo>
                  <a:lnTo>
                    <a:pt x="374" y="383"/>
                  </a:lnTo>
                  <a:lnTo>
                    <a:pt x="376" y="383"/>
                  </a:lnTo>
                  <a:lnTo>
                    <a:pt x="376" y="383"/>
                  </a:lnTo>
                  <a:lnTo>
                    <a:pt x="378" y="383"/>
                  </a:lnTo>
                  <a:lnTo>
                    <a:pt x="378" y="383"/>
                  </a:lnTo>
                  <a:lnTo>
                    <a:pt x="378" y="383"/>
                  </a:lnTo>
                  <a:lnTo>
                    <a:pt x="380" y="383"/>
                  </a:lnTo>
                  <a:lnTo>
                    <a:pt x="383" y="383"/>
                  </a:lnTo>
                  <a:lnTo>
                    <a:pt x="383" y="383"/>
                  </a:lnTo>
                  <a:lnTo>
                    <a:pt x="385" y="381"/>
                  </a:lnTo>
                  <a:lnTo>
                    <a:pt x="385" y="383"/>
                  </a:lnTo>
                  <a:lnTo>
                    <a:pt x="387" y="383"/>
                  </a:lnTo>
                  <a:lnTo>
                    <a:pt x="389" y="383"/>
                  </a:lnTo>
                  <a:lnTo>
                    <a:pt x="391" y="381"/>
                  </a:lnTo>
                  <a:lnTo>
                    <a:pt x="391" y="381"/>
                  </a:lnTo>
                  <a:lnTo>
                    <a:pt x="392" y="381"/>
                  </a:lnTo>
                  <a:lnTo>
                    <a:pt x="394" y="383"/>
                  </a:lnTo>
                  <a:lnTo>
                    <a:pt x="396" y="383"/>
                  </a:lnTo>
                  <a:lnTo>
                    <a:pt x="396" y="383"/>
                  </a:lnTo>
                  <a:lnTo>
                    <a:pt x="394" y="383"/>
                  </a:lnTo>
                  <a:lnTo>
                    <a:pt x="396" y="383"/>
                  </a:lnTo>
                  <a:lnTo>
                    <a:pt x="398" y="383"/>
                  </a:lnTo>
                  <a:lnTo>
                    <a:pt x="398" y="381"/>
                  </a:lnTo>
                  <a:lnTo>
                    <a:pt x="400" y="379"/>
                  </a:lnTo>
                  <a:lnTo>
                    <a:pt x="400" y="379"/>
                  </a:lnTo>
                  <a:lnTo>
                    <a:pt x="401" y="379"/>
                  </a:lnTo>
                  <a:lnTo>
                    <a:pt x="401" y="379"/>
                  </a:lnTo>
                  <a:lnTo>
                    <a:pt x="401" y="381"/>
                  </a:lnTo>
                  <a:lnTo>
                    <a:pt x="403" y="383"/>
                  </a:lnTo>
                  <a:lnTo>
                    <a:pt x="403" y="383"/>
                  </a:lnTo>
                  <a:lnTo>
                    <a:pt x="403" y="383"/>
                  </a:lnTo>
                  <a:lnTo>
                    <a:pt x="403" y="381"/>
                  </a:lnTo>
                  <a:lnTo>
                    <a:pt x="403" y="379"/>
                  </a:lnTo>
                  <a:lnTo>
                    <a:pt x="405" y="377"/>
                  </a:lnTo>
                  <a:lnTo>
                    <a:pt x="405" y="377"/>
                  </a:lnTo>
                  <a:lnTo>
                    <a:pt x="407" y="377"/>
                  </a:lnTo>
                  <a:lnTo>
                    <a:pt x="407" y="377"/>
                  </a:lnTo>
                  <a:lnTo>
                    <a:pt x="409" y="377"/>
                  </a:lnTo>
                  <a:lnTo>
                    <a:pt x="409" y="376"/>
                  </a:lnTo>
                  <a:lnTo>
                    <a:pt x="409" y="376"/>
                  </a:lnTo>
                  <a:lnTo>
                    <a:pt x="409" y="376"/>
                  </a:lnTo>
                  <a:lnTo>
                    <a:pt x="409" y="374"/>
                  </a:lnTo>
                  <a:lnTo>
                    <a:pt x="409" y="374"/>
                  </a:lnTo>
                  <a:lnTo>
                    <a:pt x="410" y="374"/>
                  </a:lnTo>
                  <a:lnTo>
                    <a:pt x="410" y="374"/>
                  </a:lnTo>
                  <a:lnTo>
                    <a:pt x="410" y="372"/>
                  </a:lnTo>
                  <a:lnTo>
                    <a:pt x="412" y="372"/>
                  </a:lnTo>
                  <a:lnTo>
                    <a:pt x="412" y="372"/>
                  </a:lnTo>
                  <a:lnTo>
                    <a:pt x="412" y="372"/>
                  </a:lnTo>
                  <a:lnTo>
                    <a:pt x="414" y="372"/>
                  </a:lnTo>
                  <a:lnTo>
                    <a:pt x="414" y="374"/>
                  </a:lnTo>
                  <a:lnTo>
                    <a:pt x="416" y="376"/>
                  </a:lnTo>
                  <a:lnTo>
                    <a:pt x="416" y="376"/>
                  </a:lnTo>
                  <a:lnTo>
                    <a:pt x="416" y="377"/>
                  </a:lnTo>
                  <a:lnTo>
                    <a:pt x="416" y="377"/>
                  </a:lnTo>
                  <a:lnTo>
                    <a:pt x="416" y="377"/>
                  </a:lnTo>
                  <a:lnTo>
                    <a:pt x="416" y="377"/>
                  </a:lnTo>
                  <a:lnTo>
                    <a:pt x="416" y="377"/>
                  </a:lnTo>
                  <a:lnTo>
                    <a:pt x="416" y="376"/>
                  </a:lnTo>
                  <a:lnTo>
                    <a:pt x="418" y="376"/>
                  </a:lnTo>
                  <a:lnTo>
                    <a:pt x="418" y="374"/>
                  </a:lnTo>
                  <a:lnTo>
                    <a:pt x="418" y="374"/>
                  </a:lnTo>
                  <a:lnTo>
                    <a:pt x="418" y="374"/>
                  </a:lnTo>
                  <a:lnTo>
                    <a:pt x="418" y="374"/>
                  </a:lnTo>
                  <a:lnTo>
                    <a:pt x="418" y="372"/>
                  </a:lnTo>
                  <a:lnTo>
                    <a:pt x="419" y="372"/>
                  </a:lnTo>
                  <a:lnTo>
                    <a:pt x="421" y="372"/>
                  </a:lnTo>
                  <a:lnTo>
                    <a:pt x="421" y="370"/>
                  </a:lnTo>
                  <a:lnTo>
                    <a:pt x="423" y="368"/>
                  </a:lnTo>
                  <a:lnTo>
                    <a:pt x="421" y="367"/>
                  </a:lnTo>
                  <a:lnTo>
                    <a:pt x="421" y="365"/>
                  </a:lnTo>
                  <a:lnTo>
                    <a:pt x="423" y="365"/>
                  </a:lnTo>
                  <a:lnTo>
                    <a:pt x="425" y="363"/>
                  </a:lnTo>
                  <a:lnTo>
                    <a:pt x="427" y="363"/>
                  </a:lnTo>
                  <a:lnTo>
                    <a:pt x="427" y="361"/>
                  </a:lnTo>
                  <a:lnTo>
                    <a:pt x="427" y="361"/>
                  </a:lnTo>
                  <a:lnTo>
                    <a:pt x="428" y="361"/>
                  </a:lnTo>
                  <a:lnTo>
                    <a:pt x="432" y="354"/>
                  </a:lnTo>
                  <a:lnTo>
                    <a:pt x="434" y="354"/>
                  </a:lnTo>
                  <a:lnTo>
                    <a:pt x="439" y="350"/>
                  </a:lnTo>
                  <a:lnTo>
                    <a:pt x="443" y="347"/>
                  </a:lnTo>
                  <a:lnTo>
                    <a:pt x="445" y="345"/>
                  </a:lnTo>
                  <a:lnTo>
                    <a:pt x="445" y="345"/>
                  </a:lnTo>
                  <a:lnTo>
                    <a:pt x="447" y="343"/>
                  </a:lnTo>
                  <a:lnTo>
                    <a:pt x="447" y="343"/>
                  </a:lnTo>
                  <a:lnTo>
                    <a:pt x="448" y="343"/>
                  </a:lnTo>
                  <a:lnTo>
                    <a:pt x="448" y="343"/>
                  </a:lnTo>
                  <a:lnTo>
                    <a:pt x="450" y="343"/>
                  </a:lnTo>
                  <a:lnTo>
                    <a:pt x="454" y="341"/>
                  </a:lnTo>
                  <a:lnTo>
                    <a:pt x="456" y="340"/>
                  </a:lnTo>
                  <a:lnTo>
                    <a:pt x="457" y="341"/>
                  </a:lnTo>
                  <a:lnTo>
                    <a:pt x="457" y="341"/>
                  </a:lnTo>
                  <a:lnTo>
                    <a:pt x="461" y="343"/>
                  </a:lnTo>
                  <a:lnTo>
                    <a:pt x="463" y="345"/>
                  </a:lnTo>
                  <a:lnTo>
                    <a:pt x="463" y="345"/>
                  </a:lnTo>
                  <a:lnTo>
                    <a:pt x="463" y="347"/>
                  </a:lnTo>
                  <a:lnTo>
                    <a:pt x="463" y="347"/>
                  </a:lnTo>
                  <a:lnTo>
                    <a:pt x="465" y="347"/>
                  </a:lnTo>
                  <a:lnTo>
                    <a:pt x="465" y="347"/>
                  </a:lnTo>
                  <a:lnTo>
                    <a:pt x="465" y="347"/>
                  </a:lnTo>
                  <a:lnTo>
                    <a:pt x="466" y="347"/>
                  </a:lnTo>
                  <a:lnTo>
                    <a:pt x="466" y="347"/>
                  </a:lnTo>
                  <a:lnTo>
                    <a:pt x="468" y="347"/>
                  </a:lnTo>
                  <a:lnTo>
                    <a:pt x="468" y="347"/>
                  </a:lnTo>
                  <a:lnTo>
                    <a:pt x="470" y="349"/>
                  </a:lnTo>
                  <a:lnTo>
                    <a:pt x="483" y="356"/>
                  </a:lnTo>
                  <a:lnTo>
                    <a:pt x="484" y="356"/>
                  </a:lnTo>
                  <a:lnTo>
                    <a:pt x="484" y="356"/>
                  </a:lnTo>
                  <a:lnTo>
                    <a:pt x="484" y="358"/>
                  </a:lnTo>
                  <a:lnTo>
                    <a:pt x="486" y="358"/>
                  </a:lnTo>
                  <a:lnTo>
                    <a:pt x="486" y="358"/>
                  </a:lnTo>
                  <a:lnTo>
                    <a:pt x="486" y="356"/>
                  </a:lnTo>
                  <a:lnTo>
                    <a:pt x="488" y="356"/>
                  </a:lnTo>
                  <a:lnTo>
                    <a:pt x="488" y="356"/>
                  </a:lnTo>
                  <a:lnTo>
                    <a:pt x="488" y="356"/>
                  </a:lnTo>
                  <a:lnTo>
                    <a:pt x="488" y="356"/>
                  </a:lnTo>
                  <a:lnTo>
                    <a:pt x="490" y="354"/>
                  </a:lnTo>
                  <a:lnTo>
                    <a:pt x="490" y="354"/>
                  </a:lnTo>
                  <a:lnTo>
                    <a:pt x="493" y="354"/>
                  </a:lnTo>
                  <a:lnTo>
                    <a:pt x="495" y="356"/>
                  </a:lnTo>
                  <a:lnTo>
                    <a:pt x="493" y="354"/>
                  </a:lnTo>
                  <a:lnTo>
                    <a:pt x="493" y="354"/>
                  </a:lnTo>
                  <a:lnTo>
                    <a:pt x="492" y="354"/>
                  </a:lnTo>
                  <a:lnTo>
                    <a:pt x="492" y="354"/>
                  </a:lnTo>
                  <a:lnTo>
                    <a:pt x="493" y="354"/>
                  </a:lnTo>
                  <a:lnTo>
                    <a:pt x="493" y="352"/>
                  </a:lnTo>
                  <a:lnTo>
                    <a:pt x="493" y="354"/>
                  </a:lnTo>
                  <a:lnTo>
                    <a:pt x="495" y="354"/>
                  </a:lnTo>
                  <a:lnTo>
                    <a:pt x="495" y="354"/>
                  </a:lnTo>
                  <a:lnTo>
                    <a:pt x="497" y="354"/>
                  </a:lnTo>
                  <a:lnTo>
                    <a:pt x="499" y="354"/>
                  </a:lnTo>
                  <a:lnTo>
                    <a:pt x="499" y="354"/>
                  </a:lnTo>
                  <a:lnTo>
                    <a:pt x="499" y="354"/>
                  </a:lnTo>
                  <a:lnTo>
                    <a:pt x="501" y="354"/>
                  </a:lnTo>
                  <a:lnTo>
                    <a:pt x="501" y="352"/>
                  </a:lnTo>
                  <a:lnTo>
                    <a:pt x="501" y="352"/>
                  </a:lnTo>
                  <a:lnTo>
                    <a:pt x="501" y="352"/>
                  </a:lnTo>
                  <a:lnTo>
                    <a:pt x="501" y="350"/>
                  </a:lnTo>
                  <a:lnTo>
                    <a:pt x="501" y="350"/>
                  </a:lnTo>
                  <a:lnTo>
                    <a:pt x="501" y="349"/>
                  </a:lnTo>
                  <a:lnTo>
                    <a:pt x="503" y="347"/>
                  </a:lnTo>
                  <a:lnTo>
                    <a:pt x="503" y="347"/>
                  </a:lnTo>
                  <a:lnTo>
                    <a:pt x="503" y="349"/>
                  </a:lnTo>
                  <a:lnTo>
                    <a:pt x="499" y="350"/>
                  </a:lnTo>
                  <a:lnTo>
                    <a:pt x="499" y="350"/>
                  </a:lnTo>
                  <a:lnTo>
                    <a:pt x="499" y="350"/>
                  </a:lnTo>
                  <a:lnTo>
                    <a:pt x="499" y="349"/>
                  </a:lnTo>
                  <a:lnTo>
                    <a:pt x="501" y="349"/>
                  </a:lnTo>
                  <a:lnTo>
                    <a:pt x="504" y="347"/>
                  </a:lnTo>
                  <a:lnTo>
                    <a:pt x="503" y="347"/>
                  </a:lnTo>
                  <a:lnTo>
                    <a:pt x="503" y="347"/>
                  </a:lnTo>
                  <a:lnTo>
                    <a:pt x="503" y="347"/>
                  </a:lnTo>
                  <a:lnTo>
                    <a:pt x="501" y="347"/>
                  </a:lnTo>
                  <a:lnTo>
                    <a:pt x="501" y="347"/>
                  </a:lnTo>
                  <a:lnTo>
                    <a:pt x="501" y="347"/>
                  </a:lnTo>
                  <a:lnTo>
                    <a:pt x="501" y="345"/>
                  </a:lnTo>
                  <a:lnTo>
                    <a:pt x="501" y="347"/>
                  </a:lnTo>
                  <a:lnTo>
                    <a:pt x="501" y="347"/>
                  </a:lnTo>
                  <a:lnTo>
                    <a:pt x="501" y="347"/>
                  </a:lnTo>
                  <a:lnTo>
                    <a:pt x="501" y="347"/>
                  </a:lnTo>
                  <a:lnTo>
                    <a:pt x="501" y="349"/>
                  </a:lnTo>
                  <a:lnTo>
                    <a:pt x="501" y="347"/>
                  </a:lnTo>
                  <a:lnTo>
                    <a:pt x="499" y="347"/>
                  </a:lnTo>
                  <a:lnTo>
                    <a:pt x="499" y="347"/>
                  </a:lnTo>
                  <a:lnTo>
                    <a:pt x="499" y="347"/>
                  </a:lnTo>
                  <a:lnTo>
                    <a:pt x="499" y="349"/>
                  </a:lnTo>
                  <a:lnTo>
                    <a:pt x="499" y="349"/>
                  </a:lnTo>
                  <a:lnTo>
                    <a:pt x="497" y="349"/>
                  </a:lnTo>
                  <a:lnTo>
                    <a:pt x="497" y="349"/>
                  </a:lnTo>
                  <a:lnTo>
                    <a:pt x="497" y="347"/>
                  </a:lnTo>
                  <a:lnTo>
                    <a:pt x="499" y="347"/>
                  </a:lnTo>
                  <a:lnTo>
                    <a:pt x="499" y="345"/>
                  </a:lnTo>
                  <a:lnTo>
                    <a:pt x="499" y="345"/>
                  </a:lnTo>
                  <a:lnTo>
                    <a:pt x="499" y="345"/>
                  </a:lnTo>
                  <a:lnTo>
                    <a:pt x="499" y="347"/>
                  </a:lnTo>
                  <a:lnTo>
                    <a:pt x="499" y="347"/>
                  </a:lnTo>
                  <a:lnTo>
                    <a:pt x="499" y="347"/>
                  </a:lnTo>
                  <a:lnTo>
                    <a:pt x="501" y="345"/>
                  </a:lnTo>
                  <a:lnTo>
                    <a:pt x="501" y="345"/>
                  </a:lnTo>
                  <a:lnTo>
                    <a:pt x="503" y="343"/>
                  </a:lnTo>
                  <a:lnTo>
                    <a:pt x="506" y="343"/>
                  </a:lnTo>
                  <a:lnTo>
                    <a:pt x="508" y="343"/>
                  </a:lnTo>
                  <a:lnTo>
                    <a:pt x="510" y="343"/>
                  </a:lnTo>
                  <a:lnTo>
                    <a:pt x="512" y="341"/>
                  </a:lnTo>
                  <a:lnTo>
                    <a:pt x="512" y="340"/>
                  </a:lnTo>
                  <a:lnTo>
                    <a:pt x="512" y="340"/>
                  </a:lnTo>
                  <a:lnTo>
                    <a:pt x="513" y="340"/>
                  </a:lnTo>
                  <a:lnTo>
                    <a:pt x="515" y="336"/>
                  </a:lnTo>
                  <a:lnTo>
                    <a:pt x="517" y="334"/>
                  </a:lnTo>
                  <a:lnTo>
                    <a:pt x="519" y="334"/>
                  </a:lnTo>
                  <a:lnTo>
                    <a:pt x="521" y="334"/>
                  </a:lnTo>
                  <a:lnTo>
                    <a:pt x="522" y="336"/>
                  </a:lnTo>
                  <a:lnTo>
                    <a:pt x="524" y="338"/>
                  </a:lnTo>
                  <a:lnTo>
                    <a:pt x="528" y="341"/>
                  </a:lnTo>
                  <a:lnTo>
                    <a:pt x="528" y="343"/>
                  </a:lnTo>
                  <a:lnTo>
                    <a:pt x="528" y="343"/>
                  </a:lnTo>
                  <a:lnTo>
                    <a:pt x="528" y="347"/>
                  </a:lnTo>
                  <a:lnTo>
                    <a:pt x="528" y="349"/>
                  </a:lnTo>
                  <a:lnTo>
                    <a:pt x="528" y="349"/>
                  </a:lnTo>
                  <a:lnTo>
                    <a:pt x="530" y="349"/>
                  </a:lnTo>
                  <a:lnTo>
                    <a:pt x="530" y="350"/>
                  </a:lnTo>
                  <a:lnTo>
                    <a:pt x="530" y="350"/>
                  </a:lnTo>
                  <a:lnTo>
                    <a:pt x="530" y="352"/>
                  </a:lnTo>
                  <a:lnTo>
                    <a:pt x="528" y="352"/>
                  </a:lnTo>
                  <a:lnTo>
                    <a:pt x="528" y="354"/>
                  </a:lnTo>
                  <a:lnTo>
                    <a:pt x="528" y="354"/>
                  </a:lnTo>
                  <a:lnTo>
                    <a:pt x="526" y="354"/>
                  </a:lnTo>
                  <a:lnTo>
                    <a:pt x="521" y="358"/>
                  </a:lnTo>
                  <a:lnTo>
                    <a:pt x="521" y="358"/>
                  </a:lnTo>
                  <a:lnTo>
                    <a:pt x="521" y="359"/>
                  </a:lnTo>
                  <a:lnTo>
                    <a:pt x="517" y="361"/>
                  </a:lnTo>
                  <a:lnTo>
                    <a:pt x="517" y="361"/>
                  </a:lnTo>
                  <a:lnTo>
                    <a:pt x="515" y="363"/>
                  </a:lnTo>
                  <a:lnTo>
                    <a:pt x="515" y="363"/>
                  </a:lnTo>
                  <a:lnTo>
                    <a:pt x="515" y="363"/>
                  </a:lnTo>
                  <a:lnTo>
                    <a:pt x="515" y="363"/>
                  </a:lnTo>
                  <a:lnTo>
                    <a:pt x="513" y="365"/>
                  </a:lnTo>
                  <a:lnTo>
                    <a:pt x="513" y="365"/>
                  </a:lnTo>
                  <a:lnTo>
                    <a:pt x="513" y="365"/>
                  </a:lnTo>
                  <a:lnTo>
                    <a:pt x="512" y="367"/>
                  </a:lnTo>
                  <a:lnTo>
                    <a:pt x="512" y="367"/>
                  </a:lnTo>
                  <a:lnTo>
                    <a:pt x="512" y="368"/>
                  </a:lnTo>
                  <a:lnTo>
                    <a:pt x="512" y="368"/>
                  </a:lnTo>
                  <a:lnTo>
                    <a:pt x="510" y="368"/>
                  </a:lnTo>
                  <a:lnTo>
                    <a:pt x="510" y="368"/>
                  </a:lnTo>
                  <a:lnTo>
                    <a:pt x="510" y="368"/>
                  </a:lnTo>
                  <a:lnTo>
                    <a:pt x="510" y="368"/>
                  </a:lnTo>
                  <a:lnTo>
                    <a:pt x="508" y="372"/>
                  </a:lnTo>
                  <a:lnTo>
                    <a:pt x="508" y="372"/>
                  </a:lnTo>
                  <a:lnTo>
                    <a:pt x="508" y="374"/>
                  </a:lnTo>
                  <a:lnTo>
                    <a:pt x="510" y="374"/>
                  </a:lnTo>
                  <a:lnTo>
                    <a:pt x="510" y="376"/>
                  </a:lnTo>
                  <a:lnTo>
                    <a:pt x="510" y="376"/>
                  </a:lnTo>
                  <a:lnTo>
                    <a:pt x="512" y="377"/>
                  </a:lnTo>
                  <a:lnTo>
                    <a:pt x="512" y="379"/>
                  </a:lnTo>
                  <a:lnTo>
                    <a:pt x="512" y="379"/>
                  </a:lnTo>
                  <a:lnTo>
                    <a:pt x="515" y="387"/>
                  </a:lnTo>
                  <a:lnTo>
                    <a:pt x="517" y="390"/>
                  </a:lnTo>
                  <a:lnTo>
                    <a:pt x="517" y="392"/>
                  </a:lnTo>
                  <a:lnTo>
                    <a:pt x="517" y="392"/>
                  </a:lnTo>
                  <a:lnTo>
                    <a:pt x="515" y="396"/>
                  </a:lnTo>
                  <a:lnTo>
                    <a:pt x="513" y="396"/>
                  </a:lnTo>
                  <a:lnTo>
                    <a:pt x="513" y="396"/>
                  </a:lnTo>
                  <a:lnTo>
                    <a:pt x="515" y="396"/>
                  </a:lnTo>
                  <a:lnTo>
                    <a:pt x="515" y="396"/>
                  </a:lnTo>
                  <a:lnTo>
                    <a:pt x="517" y="396"/>
                  </a:lnTo>
                  <a:lnTo>
                    <a:pt x="517" y="396"/>
                  </a:lnTo>
                  <a:lnTo>
                    <a:pt x="519" y="396"/>
                  </a:lnTo>
                  <a:lnTo>
                    <a:pt x="519" y="397"/>
                  </a:lnTo>
                  <a:lnTo>
                    <a:pt x="517" y="397"/>
                  </a:lnTo>
                  <a:lnTo>
                    <a:pt x="519" y="399"/>
                  </a:lnTo>
                  <a:lnTo>
                    <a:pt x="519" y="399"/>
                  </a:lnTo>
                  <a:lnTo>
                    <a:pt x="519" y="399"/>
                  </a:lnTo>
                  <a:lnTo>
                    <a:pt x="521" y="399"/>
                  </a:lnTo>
                  <a:lnTo>
                    <a:pt x="522" y="401"/>
                  </a:lnTo>
                  <a:lnTo>
                    <a:pt x="526" y="403"/>
                  </a:lnTo>
                  <a:lnTo>
                    <a:pt x="526" y="403"/>
                  </a:lnTo>
                  <a:lnTo>
                    <a:pt x="526" y="403"/>
                  </a:lnTo>
                  <a:lnTo>
                    <a:pt x="526" y="401"/>
                  </a:lnTo>
                  <a:lnTo>
                    <a:pt x="528" y="396"/>
                  </a:lnTo>
                  <a:lnTo>
                    <a:pt x="528" y="394"/>
                  </a:lnTo>
                  <a:lnTo>
                    <a:pt x="530" y="394"/>
                  </a:lnTo>
                  <a:lnTo>
                    <a:pt x="531" y="394"/>
                  </a:lnTo>
                  <a:lnTo>
                    <a:pt x="531" y="394"/>
                  </a:lnTo>
                  <a:lnTo>
                    <a:pt x="531" y="392"/>
                  </a:lnTo>
                  <a:lnTo>
                    <a:pt x="531" y="392"/>
                  </a:lnTo>
                  <a:lnTo>
                    <a:pt x="531" y="392"/>
                  </a:lnTo>
                  <a:lnTo>
                    <a:pt x="531" y="392"/>
                  </a:lnTo>
                  <a:lnTo>
                    <a:pt x="533" y="392"/>
                  </a:lnTo>
                  <a:lnTo>
                    <a:pt x="535" y="392"/>
                  </a:lnTo>
                  <a:lnTo>
                    <a:pt x="537" y="392"/>
                  </a:lnTo>
                  <a:lnTo>
                    <a:pt x="537" y="390"/>
                  </a:lnTo>
                  <a:lnTo>
                    <a:pt x="537" y="381"/>
                  </a:lnTo>
                  <a:lnTo>
                    <a:pt x="537" y="379"/>
                  </a:lnTo>
                  <a:lnTo>
                    <a:pt x="537" y="379"/>
                  </a:lnTo>
                  <a:lnTo>
                    <a:pt x="537" y="379"/>
                  </a:lnTo>
                  <a:lnTo>
                    <a:pt x="537" y="379"/>
                  </a:lnTo>
                  <a:lnTo>
                    <a:pt x="537" y="377"/>
                  </a:lnTo>
                  <a:lnTo>
                    <a:pt x="537" y="377"/>
                  </a:lnTo>
                  <a:lnTo>
                    <a:pt x="537" y="377"/>
                  </a:lnTo>
                  <a:lnTo>
                    <a:pt x="539" y="377"/>
                  </a:lnTo>
                  <a:lnTo>
                    <a:pt x="539" y="379"/>
                  </a:lnTo>
                  <a:lnTo>
                    <a:pt x="540" y="379"/>
                  </a:lnTo>
                  <a:lnTo>
                    <a:pt x="540" y="379"/>
                  </a:lnTo>
                  <a:lnTo>
                    <a:pt x="540" y="379"/>
                  </a:lnTo>
                  <a:lnTo>
                    <a:pt x="540" y="379"/>
                  </a:lnTo>
                  <a:lnTo>
                    <a:pt x="542" y="377"/>
                  </a:lnTo>
                  <a:lnTo>
                    <a:pt x="542" y="377"/>
                  </a:lnTo>
                  <a:lnTo>
                    <a:pt x="542" y="377"/>
                  </a:lnTo>
                  <a:lnTo>
                    <a:pt x="542" y="377"/>
                  </a:lnTo>
                  <a:lnTo>
                    <a:pt x="544" y="377"/>
                  </a:lnTo>
                  <a:lnTo>
                    <a:pt x="548" y="377"/>
                  </a:lnTo>
                  <a:lnTo>
                    <a:pt x="548" y="377"/>
                  </a:lnTo>
                  <a:lnTo>
                    <a:pt x="551" y="377"/>
                  </a:lnTo>
                  <a:lnTo>
                    <a:pt x="551" y="376"/>
                  </a:lnTo>
                  <a:lnTo>
                    <a:pt x="551" y="376"/>
                  </a:lnTo>
                  <a:lnTo>
                    <a:pt x="551" y="374"/>
                  </a:lnTo>
                  <a:lnTo>
                    <a:pt x="551" y="374"/>
                  </a:lnTo>
                  <a:lnTo>
                    <a:pt x="551" y="372"/>
                  </a:lnTo>
                  <a:lnTo>
                    <a:pt x="551" y="372"/>
                  </a:lnTo>
                  <a:lnTo>
                    <a:pt x="549" y="372"/>
                  </a:lnTo>
                  <a:lnTo>
                    <a:pt x="549" y="372"/>
                  </a:lnTo>
                  <a:lnTo>
                    <a:pt x="548" y="370"/>
                  </a:lnTo>
                  <a:lnTo>
                    <a:pt x="548" y="370"/>
                  </a:lnTo>
                  <a:lnTo>
                    <a:pt x="548" y="370"/>
                  </a:lnTo>
                  <a:lnTo>
                    <a:pt x="548" y="370"/>
                  </a:lnTo>
                  <a:lnTo>
                    <a:pt x="548" y="368"/>
                  </a:lnTo>
                  <a:lnTo>
                    <a:pt x="548" y="368"/>
                  </a:lnTo>
                  <a:lnTo>
                    <a:pt x="548" y="368"/>
                  </a:lnTo>
                  <a:lnTo>
                    <a:pt x="548" y="368"/>
                  </a:lnTo>
                  <a:lnTo>
                    <a:pt x="548" y="367"/>
                  </a:lnTo>
                  <a:lnTo>
                    <a:pt x="548" y="367"/>
                  </a:lnTo>
                  <a:lnTo>
                    <a:pt x="546" y="367"/>
                  </a:lnTo>
                  <a:lnTo>
                    <a:pt x="546" y="367"/>
                  </a:lnTo>
                  <a:lnTo>
                    <a:pt x="546" y="367"/>
                  </a:lnTo>
                  <a:lnTo>
                    <a:pt x="546" y="363"/>
                  </a:lnTo>
                  <a:lnTo>
                    <a:pt x="544" y="361"/>
                  </a:lnTo>
                  <a:lnTo>
                    <a:pt x="546" y="361"/>
                  </a:lnTo>
                  <a:lnTo>
                    <a:pt x="546" y="358"/>
                  </a:lnTo>
                  <a:lnTo>
                    <a:pt x="548" y="356"/>
                  </a:lnTo>
                  <a:lnTo>
                    <a:pt x="548" y="352"/>
                  </a:lnTo>
                  <a:lnTo>
                    <a:pt x="548" y="350"/>
                  </a:lnTo>
                  <a:lnTo>
                    <a:pt x="548" y="349"/>
                  </a:lnTo>
                  <a:lnTo>
                    <a:pt x="548" y="347"/>
                  </a:lnTo>
                  <a:lnTo>
                    <a:pt x="548" y="347"/>
                  </a:lnTo>
                  <a:lnTo>
                    <a:pt x="548" y="345"/>
                  </a:lnTo>
                  <a:lnTo>
                    <a:pt x="549" y="343"/>
                  </a:lnTo>
                  <a:lnTo>
                    <a:pt x="549" y="343"/>
                  </a:lnTo>
                  <a:lnTo>
                    <a:pt x="551" y="341"/>
                  </a:lnTo>
                  <a:lnTo>
                    <a:pt x="549" y="340"/>
                  </a:lnTo>
                  <a:lnTo>
                    <a:pt x="551" y="340"/>
                  </a:lnTo>
                  <a:lnTo>
                    <a:pt x="551" y="340"/>
                  </a:lnTo>
                  <a:lnTo>
                    <a:pt x="551" y="340"/>
                  </a:lnTo>
                  <a:lnTo>
                    <a:pt x="560" y="343"/>
                  </a:lnTo>
                  <a:lnTo>
                    <a:pt x="564" y="343"/>
                  </a:lnTo>
                  <a:lnTo>
                    <a:pt x="564" y="343"/>
                  </a:lnTo>
                  <a:lnTo>
                    <a:pt x="566" y="343"/>
                  </a:lnTo>
                  <a:lnTo>
                    <a:pt x="566" y="345"/>
                  </a:lnTo>
                  <a:lnTo>
                    <a:pt x="568" y="345"/>
                  </a:lnTo>
                  <a:lnTo>
                    <a:pt x="569" y="347"/>
                  </a:lnTo>
                  <a:lnTo>
                    <a:pt x="569" y="347"/>
                  </a:lnTo>
                  <a:lnTo>
                    <a:pt x="569" y="349"/>
                  </a:lnTo>
                  <a:lnTo>
                    <a:pt x="569" y="350"/>
                  </a:lnTo>
                  <a:lnTo>
                    <a:pt x="569" y="352"/>
                  </a:lnTo>
                  <a:lnTo>
                    <a:pt x="569" y="352"/>
                  </a:lnTo>
                  <a:lnTo>
                    <a:pt x="571" y="352"/>
                  </a:lnTo>
                  <a:lnTo>
                    <a:pt x="571" y="352"/>
                  </a:lnTo>
                  <a:lnTo>
                    <a:pt x="571" y="352"/>
                  </a:lnTo>
                  <a:lnTo>
                    <a:pt x="573" y="352"/>
                  </a:lnTo>
                  <a:lnTo>
                    <a:pt x="573" y="350"/>
                  </a:lnTo>
                  <a:lnTo>
                    <a:pt x="575" y="350"/>
                  </a:lnTo>
                  <a:lnTo>
                    <a:pt x="575" y="350"/>
                  </a:lnTo>
                  <a:lnTo>
                    <a:pt x="577" y="352"/>
                  </a:lnTo>
                  <a:lnTo>
                    <a:pt x="580" y="350"/>
                  </a:lnTo>
                  <a:lnTo>
                    <a:pt x="580" y="350"/>
                  </a:lnTo>
                  <a:lnTo>
                    <a:pt x="589" y="352"/>
                  </a:lnTo>
                  <a:lnTo>
                    <a:pt x="591" y="352"/>
                  </a:lnTo>
                  <a:lnTo>
                    <a:pt x="598" y="347"/>
                  </a:lnTo>
                  <a:lnTo>
                    <a:pt x="602" y="345"/>
                  </a:lnTo>
                  <a:lnTo>
                    <a:pt x="609" y="343"/>
                  </a:lnTo>
                  <a:lnTo>
                    <a:pt x="618" y="340"/>
                  </a:lnTo>
                  <a:lnTo>
                    <a:pt x="618" y="340"/>
                  </a:lnTo>
                  <a:lnTo>
                    <a:pt x="620" y="340"/>
                  </a:lnTo>
                  <a:lnTo>
                    <a:pt x="625" y="336"/>
                  </a:lnTo>
                  <a:lnTo>
                    <a:pt x="627" y="334"/>
                  </a:lnTo>
                  <a:lnTo>
                    <a:pt x="629" y="334"/>
                  </a:lnTo>
                  <a:lnTo>
                    <a:pt x="633" y="336"/>
                  </a:lnTo>
                  <a:lnTo>
                    <a:pt x="643" y="338"/>
                  </a:lnTo>
                  <a:lnTo>
                    <a:pt x="645" y="340"/>
                  </a:lnTo>
                  <a:lnTo>
                    <a:pt x="651" y="345"/>
                  </a:lnTo>
                  <a:lnTo>
                    <a:pt x="652" y="347"/>
                  </a:lnTo>
                  <a:lnTo>
                    <a:pt x="654" y="349"/>
                  </a:lnTo>
                  <a:lnTo>
                    <a:pt x="658" y="349"/>
                  </a:lnTo>
                  <a:lnTo>
                    <a:pt x="667" y="349"/>
                  </a:lnTo>
                  <a:lnTo>
                    <a:pt x="667" y="349"/>
                  </a:lnTo>
                  <a:lnTo>
                    <a:pt x="670" y="349"/>
                  </a:lnTo>
                  <a:lnTo>
                    <a:pt x="678" y="350"/>
                  </a:lnTo>
                  <a:lnTo>
                    <a:pt x="681" y="350"/>
                  </a:lnTo>
                  <a:lnTo>
                    <a:pt x="690" y="349"/>
                  </a:lnTo>
                  <a:lnTo>
                    <a:pt x="707" y="345"/>
                  </a:lnTo>
                  <a:lnTo>
                    <a:pt x="717" y="341"/>
                  </a:lnTo>
                  <a:lnTo>
                    <a:pt x="723" y="338"/>
                  </a:lnTo>
                  <a:lnTo>
                    <a:pt x="725" y="338"/>
                  </a:lnTo>
                  <a:lnTo>
                    <a:pt x="726" y="338"/>
                  </a:lnTo>
                  <a:lnTo>
                    <a:pt x="728" y="336"/>
                  </a:lnTo>
                  <a:lnTo>
                    <a:pt x="732" y="334"/>
                  </a:lnTo>
                  <a:lnTo>
                    <a:pt x="739" y="329"/>
                  </a:lnTo>
                  <a:lnTo>
                    <a:pt x="739" y="329"/>
                  </a:lnTo>
                  <a:lnTo>
                    <a:pt x="741" y="329"/>
                  </a:lnTo>
                  <a:lnTo>
                    <a:pt x="741" y="329"/>
                  </a:lnTo>
                  <a:lnTo>
                    <a:pt x="743" y="329"/>
                  </a:lnTo>
                  <a:lnTo>
                    <a:pt x="744" y="327"/>
                  </a:lnTo>
                  <a:lnTo>
                    <a:pt x="752" y="323"/>
                  </a:lnTo>
                  <a:lnTo>
                    <a:pt x="754" y="323"/>
                  </a:lnTo>
                  <a:lnTo>
                    <a:pt x="763" y="321"/>
                  </a:lnTo>
                  <a:lnTo>
                    <a:pt x="775" y="323"/>
                  </a:lnTo>
                  <a:lnTo>
                    <a:pt x="777" y="325"/>
                  </a:lnTo>
                  <a:lnTo>
                    <a:pt x="779" y="325"/>
                  </a:lnTo>
                  <a:lnTo>
                    <a:pt x="793" y="325"/>
                  </a:lnTo>
                  <a:lnTo>
                    <a:pt x="813" y="320"/>
                  </a:lnTo>
                  <a:lnTo>
                    <a:pt x="819" y="318"/>
                  </a:lnTo>
                  <a:lnTo>
                    <a:pt x="822" y="316"/>
                  </a:lnTo>
                  <a:lnTo>
                    <a:pt x="826" y="312"/>
                  </a:lnTo>
                  <a:lnTo>
                    <a:pt x="828" y="311"/>
                  </a:lnTo>
                  <a:lnTo>
                    <a:pt x="828" y="309"/>
                  </a:lnTo>
                  <a:lnTo>
                    <a:pt x="829" y="309"/>
                  </a:lnTo>
                  <a:lnTo>
                    <a:pt x="829" y="309"/>
                  </a:lnTo>
                  <a:lnTo>
                    <a:pt x="829" y="311"/>
                  </a:lnTo>
                  <a:lnTo>
                    <a:pt x="829" y="311"/>
                  </a:lnTo>
                  <a:lnTo>
                    <a:pt x="829" y="311"/>
                  </a:lnTo>
                  <a:lnTo>
                    <a:pt x="831" y="311"/>
                  </a:lnTo>
                  <a:lnTo>
                    <a:pt x="831" y="312"/>
                  </a:lnTo>
                  <a:lnTo>
                    <a:pt x="833" y="312"/>
                  </a:lnTo>
                  <a:lnTo>
                    <a:pt x="833" y="311"/>
                  </a:lnTo>
                  <a:lnTo>
                    <a:pt x="833" y="311"/>
                  </a:lnTo>
                  <a:lnTo>
                    <a:pt x="833" y="311"/>
                  </a:lnTo>
                  <a:lnTo>
                    <a:pt x="833" y="312"/>
                  </a:lnTo>
                  <a:lnTo>
                    <a:pt x="833" y="312"/>
                  </a:lnTo>
                  <a:lnTo>
                    <a:pt x="835" y="312"/>
                  </a:lnTo>
                  <a:lnTo>
                    <a:pt x="835" y="314"/>
                  </a:lnTo>
                  <a:lnTo>
                    <a:pt x="837" y="314"/>
                  </a:lnTo>
                  <a:lnTo>
                    <a:pt x="837" y="314"/>
                  </a:lnTo>
                  <a:lnTo>
                    <a:pt x="835" y="318"/>
                  </a:lnTo>
                  <a:lnTo>
                    <a:pt x="837" y="320"/>
                  </a:lnTo>
                  <a:lnTo>
                    <a:pt x="837" y="320"/>
                  </a:lnTo>
                  <a:lnTo>
                    <a:pt x="837" y="320"/>
                  </a:lnTo>
                  <a:lnTo>
                    <a:pt x="837" y="321"/>
                  </a:lnTo>
                  <a:lnTo>
                    <a:pt x="838" y="321"/>
                  </a:lnTo>
                  <a:lnTo>
                    <a:pt x="842" y="321"/>
                  </a:lnTo>
                  <a:lnTo>
                    <a:pt x="846" y="320"/>
                  </a:lnTo>
                  <a:lnTo>
                    <a:pt x="847" y="320"/>
                  </a:lnTo>
                  <a:lnTo>
                    <a:pt x="847" y="320"/>
                  </a:lnTo>
                  <a:lnTo>
                    <a:pt x="847" y="318"/>
                  </a:lnTo>
                  <a:lnTo>
                    <a:pt x="855" y="309"/>
                  </a:lnTo>
                  <a:lnTo>
                    <a:pt x="855" y="309"/>
                  </a:lnTo>
                  <a:lnTo>
                    <a:pt x="855" y="307"/>
                  </a:lnTo>
                  <a:lnTo>
                    <a:pt x="855" y="307"/>
                  </a:lnTo>
                  <a:lnTo>
                    <a:pt x="855" y="307"/>
                  </a:lnTo>
                  <a:lnTo>
                    <a:pt x="855" y="307"/>
                  </a:lnTo>
                  <a:lnTo>
                    <a:pt x="856" y="305"/>
                  </a:lnTo>
                  <a:lnTo>
                    <a:pt x="858" y="305"/>
                  </a:lnTo>
                  <a:lnTo>
                    <a:pt x="858" y="305"/>
                  </a:lnTo>
                  <a:lnTo>
                    <a:pt x="858" y="305"/>
                  </a:lnTo>
                  <a:lnTo>
                    <a:pt x="858" y="307"/>
                  </a:lnTo>
                  <a:lnTo>
                    <a:pt x="860" y="307"/>
                  </a:lnTo>
                  <a:lnTo>
                    <a:pt x="864" y="309"/>
                  </a:lnTo>
                  <a:lnTo>
                    <a:pt x="865" y="309"/>
                  </a:lnTo>
                  <a:lnTo>
                    <a:pt x="867" y="309"/>
                  </a:lnTo>
                  <a:lnTo>
                    <a:pt x="869" y="307"/>
                  </a:lnTo>
                  <a:lnTo>
                    <a:pt x="871" y="307"/>
                  </a:lnTo>
                  <a:lnTo>
                    <a:pt x="873" y="305"/>
                  </a:lnTo>
                  <a:lnTo>
                    <a:pt x="875" y="305"/>
                  </a:lnTo>
                  <a:lnTo>
                    <a:pt x="875" y="307"/>
                  </a:lnTo>
                  <a:lnTo>
                    <a:pt x="882" y="309"/>
                  </a:lnTo>
                  <a:lnTo>
                    <a:pt x="882" y="311"/>
                  </a:lnTo>
                  <a:lnTo>
                    <a:pt x="884" y="311"/>
                  </a:lnTo>
                  <a:lnTo>
                    <a:pt x="884" y="311"/>
                  </a:lnTo>
                  <a:lnTo>
                    <a:pt x="884" y="309"/>
                  </a:lnTo>
                  <a:lnTo>
                    <a:pt x="884" y="309"/>
                  </a:lnTo>
                  <a:lnTo>
                    <a:pt x="885" y="309"/>
                  </a:lnTo>
                  <a:lnTo>
                    <a:pt x="885" y="309"/>
                  </a:lnTo>
                  <a:lnTo>
                    <a:pt x="887" y="311"/>
                  </a:lnTo>
                  <a:lnTo>
                    <a:pt x="887" y="311"/>
                  </a:lnTo>
                  <a:lnTo>
                    <a:pt x="889" y="312"/>
                  </a:lnTo>
                  <a:lnTo>
                    <a:pt x="893" y="314"/>
                  </a:lnTo>
                  <a:lnTo>
                    <a:pt x="893" y="314"/>
                  </a:lnTo>
                  <a:lnTo>
                    <a:pt x="893" y="314"/>
                  </a:lnTo>
                  <a:lnTo>
                    <a:pt x="894" y="312"/>
                  </a:lnTo>
                  <a:lnTo>
                    <a:pt x="894" y="312"/>
                  </a:lnTo>
                  <a:lnTo>
                    <a:pt x="896" y="312"/>
                  </a:lnTo>
                  <a:lnTo>
                    <a:pt x="896" y="314"/>
                  </a:lnTo>
                  <a:lnTo>
                    <a:pt x="898" y="314"/>
                  </a:lnTo>
                  <a:lnTo>
                    <a:pt x="898" y="314"/>
                  </a:lnTo>
                  <a:lnTo>
                    <a:pt x="900" y="314"/>
                  </a:lnTo>
                  <a:lnTo>
                    <a:pt x="905" y="314"/>
                  </a:lnTo>
                  <a:lnTo>
                    <a:pt x="905" y="314"/>
                  </a:lnTo>
                  <a:lnTo>
                    <a:pt x="907" y="314"/>
                  </a:lnTo>
                  <a:lnTo>
                    <a:pt x="907" y="316"/>
                  </a:lnTo>
                  <a:lnTo>
                    <a:pt x="909" y="316"/>
                  </a:lnTo>
                  <a:lnTo>
                    <a:pt x="909" y="316"/>
                  </a:lnTo>
                  <a:lnTo>
                    <a:pt x="911" y="316"/>
                  </a:lnTo>
                  <a:lnTo>
                    <a:pt x="911" y="316"/>
                  </a:lnTo>
                  <a:lnTo>
                    <a:pt x="914" y="314"/>
                  </a:lnTo>
                  <a:lnTo>
                    <a:pt x="914" y="312"/>
                  </a:lnTo>
                  <a:lnTo>
                    <a:pt x="916" y="311"/>
                  </a:lnTo>
                  <a:lnTo>
                    <a:pt x="918" y="309"/>
                  </a:lnTo>
                  <a:lnTo>
                    <a:pt x="920" y="309"/>
                  </a:lnTo>
                  <a:lnTo>
                    <a:pt x="921" y="309"/>
                  </a:lnTo>
                  <a:lnTo>
                    <a:pt x="923" y="309"/>
                  </a:lnTo>
                  <a:lnTo>
                    <a:pt x="929" y="312"/>
                  </a:lnTo>
                  <a:lnTo>
                    <a:pt x="929" y="312"/>
                  </a:lnTo>
                  <a:lnTo>
                    <a:pt x="931" y="312"/>
                  </a:lnTo>
                  <a:lnTo>
                    <a:pt x="931" y="314"/>
                  </a:lnTo>
                  <a:lnTo>
                    <a:pt x="931" y="316"/>
                  </a:lnTo>
                  <a:lnTo>
                    <a:pt x="931" y="318"/>
                  </a:lnTo>
                  <a:lnTo>
                    <a:pt x="931" y="318"/>
                  </a:lnTo>
                  <a:lnTo>
                    <a:pt x="931" y="318"/>
                  </a:lnTo>
                  <a:lnTo>
                    <a:pt x="931" y="320"/>
                  </a:lnTo>
                  <a:lnTo>
                    <a:pt x="931" y="320"/>
                  </a:lnTo>
                  <a:lnTo>
                    <a:pt x="931" y="320"/>
                  </a:lnTo>
                  <a:lnTo>
                    <a:pt x="929" y="320"/>
                  </a:lnTo>
                  <a:lnTo>
                    <a:pt x="929" y="321"/>
                  </a:lnTo>
                  <a:lnTo>
                    <a:pt x="929" y="321"/>
                  </a:lnTo>
                  <a:lnTo>
                    <a:pt x="927" y="323"/>
                  </a:lnTo>
                  <a:lnTo>
                    <a:pt x="929" y="325"/>
                  </a:lnTo>
                  <a:lnTo>
                    <a:pt x="931" y="329"/>
                  </a:lnTo>
                  <a:lnTo>
                    <a:pt x="931" y="331"/>
                  </a:lnTo>
                  <a:lnTo>
                    <a:pt x="931" y="331"/>
                  </a:lnTo>
                  <a:lnTo>
                    <a:pt x="932" y="331"/>
                  </a:lnTo>
                  <a:lnTo>
                    <a:pt x="934" y="331"/>
                  </a:lnTo>
                  <a:lnTo>
                    <a:pt x="934" y="331"/>
                  </a:lnTo>
                  <a:lnTo>
                    <a:pt x="934" y="329"/>
                  </a:lnTo>
                  <a:lnTo>
                    <a:pt x="934" y="329"/>
                  </a:lnTo>
                  <a:lnTo>
                    <a:pt x="934" y="329"/>
                  </a:lnTo>
                  <a:lnTo>
                    <a:pt x="934" y="329"/>
                  </a:lnTo>
                  <a:lnTo>
                    <a:pt x="936" y="329"/>
                  </a:lnTo>
                  <a:lnTo>
                    <a:pt x="936" y="327"/>
                  </a:lnTo>
                  <a:lnTo>
                    <a:pt x="936" y="327"/>
                  </a:lnTo>
                  <a:lnTo>
                    <a:pt x="940" y="325"/>
                  </a:lnTo>
                  <a:lnTo>
                    <a:pt x="941" y="325"/>
                  </a:lnTo>
                  <a:lnTo>
                    <a:pt x="943" y="323"/>
                  </a:lnTo>
                  <a:lnTo>
                    <a:pt x="943" y="321"/>
                  </a:lnTo>
                  <a:lnTo>
                    <a:pt x="945" y="320"/>
                  </a:lnTo>
                  <a:lnTo>
                    <a:pt x="949" y="318"/>
                  </a:lnTo>
                  <a:lnTo>
                    <a:pt x="949" y="318"/>
                  </a:lnTo>
                  <a:lnTo>
                    <a:pt x="950" y="318"/>
                  </a:lnTo>
                  <a:lnTo>
                    <a:pt x="956" y="318"/>
                  </a:lnTo>
                  <a:lnTo>
                    <a:pt x="956" y="320"/>
                  </a:lnTo>
                  <a:lnTo>
                    <a:pt x="958" y="320"/>
                  </a:lnTo>
                  <a:lnTo>
                    <a:pt x="958" y="320"/>
                  </a:lnTo>
                  <a:lnTo>
                    <a:pt x="958" y="318"/>
                  </a:lnTo>
                  <a:lnTo>
                    <a:pt x="956" y="316"/>
                  </a:lnTo>
                  <a:lnTo>
                    <a:pt x="956" y="316"/>
                  </a:lnTo>
                  <a:lnTo>
                    <a:pt x="958" y="314"/>
                  </a:lnTo>
                  <a:lnTo>
                    <a:pt x="958" y="314"/>
                  </a:lnTo>
                  <a:lnTo>
                    <a:pt x="958" y="314"/>
                  </a:lnTo>
                  <a:lnTo>
                    <a:pt x="959" y="312"/>
                  </a:lnTo>
                  <a:lnTo>
                    <a:pt x="959" y="311"/>
                  </a:lnTo>
                  <a:lnTo>
                    <a:pt x="958" y="309"/>
                  </a:lnTo>
                  <a:lnTo>
                    <a:pt x="956" y="30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8"/>
            <p:cNvSpPr>
              <a:spLocks noEditPoints="1"/>
            </p:cNvSpPr>
            <p:nvPr/>
          </p:nvSpPr>
          <p:spPr bwMode="auto">
            <a:xfrm>
              <a:off x="1917874" y="1882371"/>
              <a:ext cx="2234177" cy="1745347"/>
            </a:xfrm>
            <a:custGeom>
              <a:avLst/>
              <a:gdLst>
                <a:gd name="T0" fmla="*/ 718 w 2011"/>
                <a:gd name="T1" fmla="*/ 1392 h 1571"/>
                <a:gd name="T2" fmla="*/ 711 w 2011"/>
                <a:gd name="T3" fmla="*/ 1353 h 1571"/>
                <a:gd name="T4" fmla="*/ 702 w 2011"/>
                <a:gd name="T5" fmla="*/ 1289 h 1571"/>
                <a:gd name="T6" fmla="*/ 745 w 2011"/>
                <a:gd name="T7" fmla="*/ 1143 h 1571"/>
                <a:gd name="T8" fmla="*/ 830 w 2011"/>
                <a:gd name="T9" fmla="*/ 1067 h 1571"/>
                <a:gd name="T10" fmla="*/ 906 w 2011"/>
                <a:gd name="T11" fmla="*/ 991 h 1571"/>
                <a:gd name="T12" fmla="*/ 1022 w 2011"/>
                <a:gd name="T13" fmla="*/ 869 h 1571"/>
                <a:gd name="T14" fmla="*/ 1074 w 2011"/>
                <a:gd name="T15" fmla="*/ 776 h 1571"/>
                <a:gd name="T16" fmla="*/ 1103 w 2011"/>
                <a:gd name="T17" fmla="*/ 655 h 1571"/>
                <a:gd name="T18" fmla="*/ 1107 w 2011"/>
                <a:gd name="T19" fmla="*/ 464 h 1571"/>
                <a:gd name="T20" fmla="*/ 1154 w 2011"/>
                <a:gd name="T21" fmla="*/ 410 h 1571"/>
                <a:gd name="T22" fmla="*/ 1262 w 2011"/>
                <a:gd name="T23" fmla="*/ 403 h 1571"/>
                <a:gd name="T24" fmla="*/ 1217 w 2011"/>
                <a:gd name="T25" fmla="*/ 386 h 1571"/>
                <a:gd name="T26" fmla="*/ 1260 w 2011"/>
                <a:gd name="T27" fmla="*/ 356 h 1571"/>
                <a:gd name="T28" fmla="*/ 1201 w 2011"/>
                <a:gd name="T29" fmla="*/ 363 h 1571"/>
                <a:gd name="T30" fmla="*/ 1334 w 2011"/>
                <a:gd name="T31" fmla="*/ 310 h 1571"/>
                <a:gd name="T32" fmla="*/ 1331 w 2011"/>
                <a:gd name="T33" fmla="*/ 235 h 1571"/>
                <a:gd name="T34" fmla="*/ 1396 w 2011"/>
                <a:gd name="T35" fmla="*/ 222 h 1571"/>
                <a:gd name="T36" fmla="*/ 1399 w 2011"/>
                <a:gd name="T37" fmla="*/ 180 h 1571"/>
                <a:gd name="T38" fmla="*/ 1486 w 2011"/>
                <a:gd name="T39" fmla="*/ 142 h 1571"/>
                <a:gd name="T40" fmla="*/ 1630 w 2011"/>
                <a:gd name="T41" fmla="*/ 90 h 1571"/>
                <a:gd name="T42" fmla="*/ 1582 w 2011"/>
                <a:gd name="T43" fmla="*/ 101 h 1571"/>
                <a:gd name="T44" fmla="*/ 1583 w 2011"/>
                <a:gd name="T45" fmla="*/ 72 h 1571"/>
                <a:gd name="T46" fmla="*/ 1928 w 2011"/>
                <a:gd name="T47" fmla="*/ 68 h 1571"/>
                <a:gd name="T48" fmla="*/ 1871 w 2011"/>
                <a:gd name="T49" fmla="*/ 54 h 1571"/>
                <a:gd name="T50" fmla="*/ 1787 w 2011"/>
                <a:gd name="T51" fmla="*/ 123 h 1571"/>
                <a:gd name="T52" fmla="*/ 1750 w 2011"/>
                <a:gd name="T53" fmla="*/ 43 h 1571"/>
                <a:gd name="T54" fmla="*/ 1627 w 2011"/>
                <a:gd name="T55" fmla="*/ 135 h 1571"/>
                <a:gd name="T56" fmla="*/ 1518 w 2011"/>
                <a:gd name="T57" fmla="*/ 146 h 1571"/>
                <a:gd name="T58" fmla="*/ 1455 w 2011"/>
                <a:gd name="T59" fmla="*/ 280 h 1571"/>
                <a:gd name="T60" fmla="*/ 1430 w 2011"/>
                <a:gd name="T61" fmla="*/ 280 h 1571"/>
                <a:gd name="T62" fmla="*/ 1349 w 2011"/>
                <a:gd name="T63" fmla="*/ 337 h 1571"/>
                <a:gd name="T64" fmla="*/ 1273 w 2011"/>
                <a:gd name="T65" fmla="*/ 412 h 1571"/>
                <a:gd name="T66" fmla="*/ 1253 w 2011"/>
                <a:gd name="T67" fmla="*/ 439 h 1571"/>
                <a:gd name="T68" fmla="*/ 1226 w 2011"/>
                <a:gd name="T69" fmla="*/ 475 h 1571"/>
                <a:gd name="T70" fmla="*/ 1204 w 2011"/>
                <a:gd name="T71" fmla="*/ 531 h 1571"/>
                <a:gd name="T72" fmla="*/ 1179 w 2011"/>
                <a:gd name="T73" fmla="*/ 580 h 1571"/>
                <a:gd name="T74" fmla="*/ 1114 w 2011"/>
                <a:gd name="T75" fmla="*/ 654 h 1571"/>
                <a:gd name="T76" fmla="*/ 1103 w 2011"/>
                <a:gd name="T77" fmla="*/ 719 h 1571"/>
                <a:gd name="T78" fmla="*/ 1076 w 2011"/>
                <a:gd name="T79" fmla="*/ 813 h 1571"/>
                <a:gd name="T80" fmla="*/ 1027 w 2011"/>
                <a:gd name="T81" fmla="*/ 869 h 1571"/>
                <a:gd name="T82" fmla="*/ 987 w 2011"/>
                <a:gd name="T83" fmla="*/ 906 h 1571"/>
                <a:gd name="T84" fmla="*/ 955 w 2011"/>
                <a:gd name="T85" fmla="*/ 1006 h 1571"/>
                <a:gd name="T86" fmla="*/ 971 w 2011"/>
                <a:gd name="T87" fmla="*/ 1026 h 1571"/>
                <a:gd name="T88" fmla="*/ 874 w 2011"/>
                <a:gd name="T89" fmla="*/ 1060 h 1571"/>
                <a:gd name="T90" fmla="*/ 825 w 2011"/>
                <a:gd name="T91" fmla="*/ 1094 h 1571"/>
                <a:gd name="T92" fmla="*/ 805 w 2011"/>
                <a:gd name="T93" fmla="*/ 1159 h 1571"/>
                <a:gd name="T94" fmla="*/ 715 w 2011"/>
                <a:gd name="T95" fmla="*/ 1174 h 1571"/>
                <a:gd name="T96" fmla="*/ 718 w 2011"/>
                <a:gd name="T97" fmla="*/ 1217 h 1571"/>
                <a:gd name="T98" fmla="*/ 780 w 2011"/>
                <a:gd name="T99" fmla="*/ 1253 h 1571"/>
                <a:gd name="T100" fmla="*/ 773 w 2011"/>
                <a:gd name="T101" fmla="*/ 1268 h 1571"/>
                <a:gd name="T102" fmla="*/ 722 w 2011"/>
                <a:gd name="T103" fmla="*/ 1320 h 1571"/>
                <a:gd name="T104" fmla="*/ 749 w 2011"/>
                <a:gd name="T105" fmla="*/ 1362 h 1571"/>
                <a:gd name="T106" fmla="*/ 753 w 2011"/>
                <a:gd name="T107" fmla="*/ 1396 h 1571"/>
                <a:gd name="T108" fmla="*/ 744 w 2011"/>
                <a:gd name="T109" fmla="*/ 1432 h 1571"/>
                <a:gd name="T110" fmla="*/ 747 w 2011"/>
                <a:gd name="T111" fmla="*/ 1481 h 1571"/>
                <a:gd name="T112" fmla="*/ 810 w 2011"/>
                <a:gd name="T113" fmla="*/ 1568 h 1571"/>
                <a:gd name="T114" fmla="*/ 941 w 2011"/>
                <a:gd name="T115" fmla="*/ 1477 h 1571"/>
                <a:gd name="T116" fmla="*/ 991 w 2011"/>
                <a:gd name="T117" fmla="*/ 1398 h 1571"/>
                <a:gd name="T118" fmla="*/ 1094 w 2011"/>
                <a:gd name="T119" fmla="*/ 1259 h 1571"/>
                <a:gd name="T120" fmla="*/ 1706 w 2011"/>
                <a:gd name="T121" fmla="*/ 374 h 1571"/>
                <a:gd name="T122" fmla="*/ 2001 w 2011"/>
                <a:gd name="T123" fmla="*/ 211 h 1571"/>
                <a:gd name="T124" fmla="*/ 1735 w 2011"/>
                <a:gd name="T125" fmla="*/ 27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1" h="1571">
                  <a:moveTo>
                    <a:pt x="1011" y="1466"/>
                  </a:moveTo>
                  <a:lnTo>
                    <a:pt x="1011" y="1466"/>
                  </a:lnTo>
                  <a:lnTo>
                    <a:pt x="1011" y="1466"/>
                  </a:lnTo>
                  <a:lnTo>
                    <a:pt x="1009" y="1466"/>
                  </a:lnTo>
                  <a:lnTo>
                    <a:pt x="1009" y="1466"/>
                  </a:lnTo>
                  <a:lnTo>
                    <a:pt x="1009" y="1466"/>
                  </a:lnTo>
                  <a:lnTo>
                    <a:pt x="1009" y="1466"/>
                  </a:lnTo>
                  <a:lnTo>
                    <a:pt x="1007" y="1465"/>
                  </a:lnTo>
                  <a:lnTo>
                    <a:pt x="1007" y="1466"/>
                  </a:lnTo>
                  <a:lnTo>
                    <a:pt x="1007" y="1466"/>
                  </a:lnTo>
                  <a:lnTo>
                    <a:pt x="1007" y="1468"/>
                  </a:lnTo>
                  <a:lnTo>
                    <a:pt x="1007" y="1470"/>
                  </a:lnTo>
                  <a:lnTo>
                    <a:pt x="1007" y="1472"/>
                  </a:lnTo>
                  <a:lnTo>
                    <a:pt x="1007" y="1472"/>
                  </a:lnTo>
                  <a:lnTo>
                    <a:pt x="1007" y="1472"/>
                  </a:lnTo>
                  <a:lnTo>
                    <a:pt x="1007" y="1472"/>
                  </a:lnTo>
                  <a:lnTo>
                    <a:pt x="1007" y="1472"/>
                  </a:lnTo>
                  <a:lnTo>
                    <a:pt x="1007" y="1472"/>
                  </a:lnTo>
                  <a:lnTo>
                    <a:pt x="1009" y="1472"/>
                  </a:lnTo>
                  <a:lnTo>
                    <a:pt x="1009" y="1472"/>
                  </a:lnTo>
                  <a:lnTo>
                    <a:pt x="1009" y="1470"/>
                  </a:lnTo>
                  <a:lnTo>
                    <a:pt x="1009" y="1470"/>
                  </a:lnTo>
                  <a:lnTo>
                    <a:pt x="1009" y="1470"/>
                  </a:lnTo>
                  <a:lnTo>
                    <a:pt x="1011" y="1470"/>
                  </a:lnTo>
                  <a:lnTo>
                    <a:pt x="1011" y="1468"/>
                  </a:lnTo>
                  <a:lnTo>
                    <a:pt x="1011" y="1468"/>
                  </a:lnTo>
                  <a:lnTo>
                    <a:pt x="1011" y="1466"/>
                  </a:lnTo>
                  <a:lnTo>
                    <a:pt x="1011" y="1466"/>
                  </a:lnTo>
                  <a:lnTo>
                    <a:pt x="1011" y="1466"/>
                  </a:lnTo>
                  <a:close/>
                  <a:moveTo>
                    <a:pt x="1002" y="1463"/>
                  </a:moveTo>
                  <a:lnTo>
                    <a:pt x="1002" y="1463"/>
                  </a:lnTo>
                  <a:lnTo>
                    <a:pt x="1000" y="1465"/>
                  </a:lnTo>
                  <a:lnTo>
                    <a:pt x="1000" y="1465"/>
                  </a:lnTo>
                  <a:lnTo>
                    <a:pt x="1000" y="1465"/>
                  </a:lnTo>
                  <a:lnTo>
                    <a:pt x="1000" y="1465"/>
                  </a:lnTo>
                  <a:lnTo>
                    <a:pt x="1000" y="1465"/>
                  </a:lnTo>
                  <a:lnTo>
                    <a:pt x="1000" y="1463"/>
                  </a:lnTo>
                  <a:lnTo>
                    <a:pt x="1000" y="1463"/>
                  </a:lnTo>
                  <a:lnTo>
                    <a:pt x="1000" y="1463"/>
                  </a:lnTo>
                  <a:lnTo>
                    <a:pt x="998" y="1463"/>
                  </a:lnTo>
                  <a:lnTo>
                    <a:pt x="998" y="1465"/>
                  </a:lnTo>
                  <a:lnTo>
                    <a:pt x="998" y="1465"/>
                  </a:lnTo>
                  <a:lnTo>
                    <a:pt x="998" y="1466"/>
                  </a:lnTo>
                  <a:lnTo>
                    <a:pt x="998" y="1466"/>
                  </a:lnTo>
                  <a:lnTo>
                    <a:pt x="1000" y="1466"/>
                  </a:lnTo>
                  <a:lnTo>
                    <a:pt x="1000" y="1466"/>
                  </a:lnTo>
                  <a:lnTo>
                    <a:pt x="1000" y="1466"/>
                  </a:lnTo>
                  <a:lnTo>
                    <a:pt x="1000" y="1466"/>
                  </a:lnTo>
                  <a:lnTo>
                    <a:pt x="1000" y="1468"/>
                  </a:lnTo>
                  <a:lnTo>
                    <a:pt x="1002" y="1466"/>
                  </a:lnTo>
                  <a:lnTo>
                    <a:pt x="1002" y="1466"/>
                  </a:lnTo>
                  <a:lnTo>
                    <a:pt x="1002" y="1465"/>
                  </a:lnTo>
                  <a:lnTo>
                    <a:pt x="1002" y="1463"/>
                  </a:lnTo>
                  <a:lnTo>
                    <a:pt x="1002" y="1463"/>
                  </a:lnTo>
                  <a:close/>
                  <a:moveTo>
                    <a:pt x="744" y="1466"/>
                  </a:moveTo>
                  <a:lnTo>
                    <a:pt x="745" y="1466"/>
                  </a:lnTo>
                  <a:lnTo>
                    <a:pt x="745" y="1465"/>
                  </a:lnTo>
                  <a:lnTo>
                    <a:pt x="745" y="1463"/>
                  </a:lnTo>
                  <a:lnTo>
                    <a:pt x="745" y="1463"/>
                  </a:lnTo>
                  <a:lnTo>
                    <a:pt x="744" y="1463"/>
                  </a:lnTo>
                  <a:lnTo>
                    <a:pt x="742" y="1463"/>
                  </a:lnTo>
                  <a:lnTo>
                    <a:pt x="742" y="1463"/>
                  </a:lnTo>
                  <a:lnTo>
                    <a:pt x="740" y="1463"/>
                  </a:lnTo>
                  <a:lnTo>
                    <a:pt x="738" y="1461"/>
                  </a:lnTo>
                  <a:lnTo>
                    <a:pt x="738" y="1461"/>
                  </a:lnTo>
                  <a:lnTo>
                    <a:pt x="738" y="1461"/>
                  </a:lnTo>
                  <a:lnTo>
                    <a:pt x="736" y="1461"/>
                  </a:lnTo>
                  <a:lnTo>
                    <a:pt x="736" y="1461"/>
                  </a:lnTo>
                  <a:lnTo>
                    <a:pt x="736" y="1463"/>
                  </a:lnTo>
                  <a:lnTo>
                    <a:pt x="735" y="1463"/>
                  </a:lnTo>
                  <a:lnTo>
                    <a:pt x="736" y="1463"/>
                  </a:lnTo>
                  <a:lnTo>
                    <a:pt x="740" y="1465"/>
                  </a:lnTo>
                  <a:lnTo>
                    <a:pt x="744" y="1466"/>
                  </a:lnTo>
                  <a:close/>
                  <a:moveTo>
                    <a:pt x="729" y="1454"/>
                  </a:moveTo>
                  <a:lnTo>
                    <a:pt x="729" y="1452"/>
                  </a:lnTo>
                  <a:lnTo>
                    <a:pt x="729" y="1452"/>
                  </a:lnTo>
                  <a:lnTo>
                    <a:pt x="727" y="1452"/>
                  </a:lnTo>
                  <a:lnTo>
                    <a:pt x="727" y="1452"/>
                  </a:lnTo>
                  <a:lnTo>
                    <a:pt x="727" y="1450"/>
                  </a:lnTo>
                  <a:lnTo>
                    <a:pt x="727" y="1450"/>
                  </a:lnTo>
                  <a:lnTo>
                    <a:pt x="726" y="1450"/>
                  </a:lnTo>
                  <a:lnTo>
                    <a:pt x="726" y="1452"/>
                  </a:lnTo>
                  <a:lnTo>
                    <a:pt x="726" y="1452"/>
                  </a:lnTo>
                  <a:lnTo>
                    <a:pt x="726" y="1454"/>
                  </a:lnTo>
                  <a:lnTo>
                    <a:pt x="726" y="1454"/>
                  </a:lnTo>
                  <a:lnTo>
                    <a:pt x="726" y="1456"/>
                  </a:lnTo>
                  <a:lnTo>
                    <a:pt x="726" y="1456"/>
                  </a:lnTo>
                  <a:lnTo>
                    <a:pt x="727" y="1457"/>
                  </a:lnTo>
                  <a:lnTo>
                    <a:pt x="727" y="1457"/>
                  </a:lnTo>
                  <a:lnTo>
                    <a:pt x="727" y="1457"/>
                  </a:lnTo>
                  <a:lnTo>
                    <a:pt x="727" y="1457"/>
                  </a:lnTo>
                  <a:lnTo>
                    <a:pt x="727" y="1459"/>
                  </a:lnTo>
                  <a:lnTo>
                    <a:pt x="729" y="1459"/>
                  </a:lnTo>
                  <a:lnTo>
                    <a:pt x="729" y="1459"/>
                  </a:lnTo>
                  <a:lnTo>
                    <a:pt x="729" y="1459"/>
                  </a:lnTo>
                  <a:lnTo>
                    <a:pt x="729" y="1457"/>
                  </a:lnTo>
                  <a:lnTo>
                    <a:pt x="729" y="1456"/>
                  </a:lnTo>
                  <a:lnTo>
                    <a:pt x="729" y="1454"/>
                  </a:lnTo>
                  <a:lnTo>
                    <a:pt x="729" y="1454"/>
                  </a:lnTo>
                  <a:close/>
                  <a:moveTo>
                    <a:pt x="760" y="1450"/>
                  </a:moveTo>
                  <a:lnTo>
                    <a:pt x="762" y="1448"/>
                  </a:lnTo>
                  <a:lnTo>
                    <a:pt x="762" y="1447"/>
                  </a:lnTo>
                  <a:lnTo>
                    <a:pt x="760" y="1447"/>
                  </a:lnTo>
                  <a:lnTo>
                    <a:pt x="758" y="1447"/>
                  </a:lnTo>
                  <a:lnTo>
                    <a:pt x="756" y="1447"/>
                  </a:lnTo>
                  <a:lnTo>
                    <a:pt x="754" y="1447"/>
                  </a:lnTo>
                  <a:lnTo>
                    <a:pt x="753" y="1448"/>
                  </a:lnTo>
                  <a:lnTo>
                    <a:pt x="753" y="1450"/>
                  </a:lnTo>
                  <a:lnTo>
                    <a:pt x="754" y="1452"/>
                  </a:lnTo>
                  <a:lnTo>
                    <a:pt x="756" y="1452"/>
                  </a:lnTo>
                  <a:lnTo>
                    <a:pt x="760" y="1450"/>
                  </a:lnTo>
                  <a:close/>
                  <a:moveTo>
                    <a:pt x="722" y="1447"/>
                  </a:moveTo>
                  <a:lnTo>
                    <a:pt x="720" y="1447"/>
                  </a:lnTo>
                  <a:lnTo>
                    <a:pt x="720" y="1445"/>
                  </a:lnTo>
                  <a:lnTo>
                    <a:pt x="720" y="1445"/>
                  </a:lnTo>
                  <a:lnTo>
                    <a:pt x="720" y="1443"/>
                  </a:lnTo>
                  <a:lnTo>
                    <a:pt x="720" y="1443"/>
                  </a:lnTo>
                  <a:lnTo>
                    <a:pt x="720" y="1443"/>
                  </a:lnTo>
                  <a:lnTo>
                    <a:pt x="720" y="1441"/>
                  </a:lnTo>
                  <a:lnTo>
                    <a:pt x="720" y="1441"/>
                  </a:lnTo>
                  <a:lnTo>
                    <a:pt x="720" y="1441"/>
                  </a:lnTo>
                  <a:lnTo>
                    <a:pt x="718" y="1438"/>
                  </a:lnTo>
                  <a:lnTo>
                    <a:pt x="717" y="1434"/>
                  </a:lnTo>
                  <a:lnTo>
                    <a:pt x="717" y="1434"/>
                  </a:lnTo>
                  <a:lnTo>
                    <a:pt x="715" y="1436"/>
                  </a:lnTo>
                  <a:lnTo>
                    <a:pt x="717" y="1438"/>
                  </a:lnTo>
                  <a:lnTo>
                    <a:pt x="717" y="1438"/>
                  </a:lnTo>
                  <a:lnTo>
                    <a:pt x="717" y="1439"/>
                  </a:lnTo>
                  <a:lnTo>
                    <a:pt x="717" y="1439"/>
                  </a:lnTo>
                  <a:lnTo>
                    <a:pt x="715" y="1441"/>
                  </a:lnTo>
                  <a:lnTo>
                    <a:pt x="715" y="1441"/>
                  </a:lnTo>
                  <a:lnTo>
                    <a:pt x="717" y="1443"/>
                  </a:lnTo>
                  <a:lnTo>
                    <a:pt x="718" y="1447"/>
                  </a:lnTo>
                  <a:lnTo>
                    <a:pt x="715" y="1447"/>
                  </a:lnTo>
                  <a:lnTo>
                    <a:pt x="715" y="1448"/>
                  </a:lnTo>
                  <a:lnTo>
                    <a:pt x="715" y="1448"/>
                  </a:lnTo>
                  <a:lnTo>
                    <a:pt x="715" y="1448"/>
                  </a:lnTo>
                  <a:lnTo>
                    <a:pt x="715" y="1450"/>
                  </a:lnTo>
                  <a:lnTo>
                    <a:pt x="715" y="1454"/>
                  </a:lnTo>
                  <a:lnTo>
                    <a:pt x="715" y="1456"/>
                  </a:lnTo>
                  <a:lnTo>
                    <a:pt x="715" y="1457"/>
                  </a:lnTo>
                  <a:lnTo>
                    <a:pt x="717" y="1459"/>
                  </a:lnTo>
                  <a:lnTo>
                    <a:pt x="717" y="1461"/>
                  </a:lnTo>
                  <a:lnTo>
                    <a:pt x="718" y="1461"/>
                  </a:lnTo>
                  <a:lnTo>
                    <a:pt x="720" y="1459"/>
                  </a:lnTo>
                  <a:lnTo>
                    <a:pt x="722" y="1457"/>
                  </a:lnTo>
                  <a:lnTo>
                    <a:pt x="722" y="1454"/>
                  </a:lnTo>
                  <a:lnTo>
                    <a:pt x="722" y="1452"/>
                  </a:lnTo>
                  <a:lnTo>
                    <a:pt x="722" y="1450"/>
                  </a:lnTo>
                  <a:lnTo>
                    <a:pt x="722" y="1448"/>
                  </a:lnTo>
                  <a:lnTo>
                    <a:pt x="722" y="1447"/>
                  </a:lnTo>
                  <a:close/>
                  <a:moveTo>
                    <a:pt x="717" y="1416"/>
                  </a:moveTo>
                  <a:lnTo>
                    <a:pt x="717" y="1414"/>
                  </a:lnTo>
                  <a:lnTo>
                    <a:pt x="717" y="1414"/>
                  </a:lnTo>
                  <a:lnTo>
                    <a:pt x="717" y="1414"/>
                  </a:lnTo>
                  <a:lnTo>
                    <a:pt x="717" y="1412"/>
                  </a:lnTo>
                  <a:lnTo>
                    <a:pt x="717" y="1412"/>
                  </a:lnTo>
                  <a:lnTo>
                    <a:pt x="717" y="1410"/>
                  </a:lnTo>
                  <a:lnTo>
                    <a:pt x="717" y="1410"/>
                  </a:lnTo>
                  <a:lnTo>
                    <a:pt x="717" y="1409"/>
                  </a:lnTo>
                  <a:lnTo>
                    <a:pt x="717" y="1407"/>
                  </a:lnTo>
                  <a:lnTo>
                    <a:pt x="717" y="1409"/>
                  </a:lnTo>
                  <a:lnTo>
                    <a:pt x="715" y="1409"/>
                  </a:lnTo>
                  <a:lnTo>
                    <a:pt x="715" y="1410"/>
                  </a:lnTo>
                  <a:lnTo>
                    <a:pt x="715" y="1409"/>
                  </a:lnTo>
                  <a:lnTo>
                    <a:pt x="715" y="1407"/>
                  </a:lnTo>
                  <a:lnTo>
                    <a:pt x="717" y="1405"/>
                  </a:lnTo>
                  <a:lnTo>
                    <a:pt x="717" y="1405"/>
                  </a:lnTo>
                  <a:lnTo>
                    <a:pt x="717" y="1403"/>
                  </a:lnTo>
                  <a:lnTo>
                    <a:pt x="717" y="1403"/>
                  </a:lnTo>
                  <a:lnTo>
                    <a:pt x="717" y="1401"/>
                  </a:lnTo>
                  <a:lnTo>
                    <a:pt x="717" y="1401"/>
                  </a:lnTo>
                  <a:lnTo>
                    <a:pt x="717" y="1401"/>
                  </a:lnTo>
                  <a:lnTo>
                    <a:pt x="717" y="1400"/>
                  </a:lnTo>
                  <a:lnTo>
                    <a:pt x="718" y="1400"/>
                  </a:lnTo>
                  <a:lnTo>
                    <a:pt x="718" y="1400"/>
                  </a:lnTo>
                  <a:lnTo>
                    <a:pt x="718" y="1401"/>
                  </a:lnTo>
                  <a:lnTo>
                    <a:pt x="720" y="1403"/>
                  </a:lnTo>
                  <a:lnTo>
                    <a:pt x="720" y="1401"/>
                  </a:lnTo>
                  <a:lnTo>
                    <a:pt x="720" y="1401"/>
                  </a:lnTo>
                  <a:lnTo>
                    <a:pt x="722" y="1401"/>
                  </a:lnTo>
                  <a:lnTo>
                    <a:pt x="722" y="1401"/>
                  </a:lnTo>
                  <a:lnTo>
                    <a:pt x="722" y="1403"/>
                  </a:lnTo>
                  <a:lnTo>
                    <a:pt x="722" y="1405"/>
                  </a:lnTo>
                  <a:lnTo>
                    <a:pt x="720" y="1407"/>
                  </a:lnTo>
                  <a:lnTo>
                    <a:pt x="720" y="1407"/>
                  </a:lnTo>
                  <a:lnTo>
                    <a:pt x="720" y="1407"/>
                  </a:lnTo>
                  <a:lnTo>
                    <a:pt x="722" y="1407"/>
                  </a:lnTo>
                  <a:lnTo>
                    <a:pt x="722" y="1407"/>
                  </a:lnTo>
                  <a:lnTo>
                    <a:pt x="724" y="1405"/>
                  </a:lnTo>
                  <a:lnTo>
                    <a:pt x="724" y="1403"/>
                  </a:lnTo>
                  <a:lnTo>
                    <a:pt x="722" y="1401"/>
                  </a:lnTo>
                  <a:lnTo>
                    <a:pt x="722" y="1400"/>
                  </a:lnTo>
                  <a:lnTo>
                    <a:pt x="722" y="1400"/>
                  </a:lnTo>
                  <a:lnTo>
                    <a:pt x="720" y="1398"/>
                  </a:lnTo>
                  <a:lnTo>
                    <a:pt x="720" y="1396"/>
                  </a:lnTo>
                  <a:lnTo>
                    <a:pt x="718" y="1396"/>
                  </a:lnTo>
                  <a:lnTo>
                    <a:pt x="718" y="1396"/>
                  </a:lnTo>
                  <a:lnTo>
                    <a:pt x="718" y="1394"/>
                  </a:lnTo>
                  <a:lnTo>
                    <a:pt x="718" y="1394"/>
                  </a:lnTo>
                  <a:lnTo>
                    <a:pt x="718" y="1392"/>
                  </a:lnTo>
                  <a:lnTo>
                    <a:pt x="717" y="1392"/>
                  </a:lnTo>
                  <a:lnTo>
                    <a:pt x="717" y="1392"/>
                  </a:lnTo>
                  <a:lnTo>
                    <a:pt x="717" y="1392"/>
                  </a:lnTo>
                  <a:lnTo>
                    <a:pt x="715" y="1391"/>
                  </a:lnTo>
                  <a:lnTo>
                    <a:pt x="715" y="1391"/>
                  </a:lnTo>
                  <a:lnTo>
                    <a:pt x="715" y="1389"/>
                  </a:lnTo>
                  <a:lnTo>
                    <a:pt x="713" y="1389"/>
                  </a:lnTo>
                  <a:lnTo>
                    <a:pt x="713" y="1389"/>
                  </a:lnTo>
                  <a:lnTo>
                    <a:pt x="711" y="1389"/>
                  </a:lnTo>
                  <a:lnTo>
                    <a:pt x="713" y="1392"/>
                  </a:lnTo>
                  <a:lnTo>
                    <a:pt x="715" y="1392"/>
                  </a:lnTo>
                  <a:lnTo>
                    <a:pt x="713" y="1392"/>
                  </a:lnTo>
                  <a:lnTo>
                    <a:pt x="713" y="1392"/>
                  </a:lnTo>
                  <a:lnTo>
                    <a:pt x="713" y="1392"/>
                  </a:lnTo>
                  <a:lnTo>
                    <a:pt x="713" y="1394"/>
                  </a:lnTo>
                  <a:lnTo>
                    <a:pt x="713" y="1394"/>
                  </a:lnTo>
                  <a:lnTo>
                    <a:pt x="711" y="1392"/>
                  </a:lnTo>
                  <a:lnTo>
                    <a:pt x="711" y="1392"/>
                  </a:lnTo>
                  <a:lnTo>
                    <a:pt x="711" y="1394"/>
                  </a:lnTo>
                  <a:lnTo>
                    <a:pt x="711" y="1396"/>
                  </a:lnTo>
                  <a:lnTo>
                    <a:pt x="711" y="1396"/>
                  </a:lnTo>
                  <a:lnTo>
                    <a:pt x="709" y="1398"/>
                  </a:lnTo>
                  <a:lnTo>
                    <a:pt x="711" y="1400"/>
                  </a:lnTo>
                  <a:lnTo>
                    <a:pt x="711" y="1400"/>
                  </a:lnTo>
                  <a:lnTo>
                    <a:pt x="711" y="1400"/>
                  </a:lnTo>
                  <a:lnTo>
                    <a:pt x="713" y="1398"/>
                  </a:lnTo>
                  <a:lnTo>
                    <a:pt x="713" y="1400"/>
                  </a:lnTo>
                  <a:lnTo>
                    <a:pt x="713" y="1400"/>
                  </a:lnTo>
                  <a:lnTo>
                    <a:pt x="717" y="1400"/>
                  </a:lnTo>
                  <a:lnTo>
                    <a:pt x="715" y="1401"/>
                  </a:lnTo>
                  <a:lnTo>
                    <a:pt x="713" y="1405"/>
                  </a:lnTo>
                  <a:lnTo>
                    <a:pt x="713" y="1407"/>
                  </a:lnTo>
                  <a:lnTo>
                    <a:pt x="713" y="1410"/>
                  </a:lnTo>
                  <a:lnTo>
                    <a:pt x="713" y="1412"/>
                  </a:lnTo>
                  <a:lnTo>
                    <a:pt x="713" y="1414"/>
                  </a:lnTo>
                  <a:lnTo>
                    <a:pt x="713" y="1414"/>
                  </a:lnTo>
                  <a:lnTo>
                    <a:pt x="715" y="1416"/>
                  </a:lnTo>
                  <a:lnTo>
                    <a:pt x="715" y="1416"/>
                  </a:lnTo>
                  <a:lnTo>
                    <a:pt x="715" y="1416"/>
                  </a:lnTo>
                  <a:lnTo>
                    <a:pt x="715" y="1416"/>
                  </a:lnTo>
                  <a:lnTo>
                    <a:pt x="715" y="1416"/>
                  </a:lnTo>
                  <a:lnTo>
                    <a:pt x="717" y="1416"/>
                  </a:lnTo>
                  <a:close/>
                  <a:moveTo>
                    <a:pt x="724" y="1378"/>
                  </a:moveTo>
                  <a:lnTo>
                    <a:pt x="724" y="1378"/>
                  </a:lnTo>
                  <a:lnTo>
                    <a:pt x="722" y="1378"/>
                  </a:lnTo>
                  <a:lnTo>
                    <a:pt x="722" y="1378"/>
                  </a:lnTo>
                  <a:lnTo>
                    <a:pt x="722" y="1378"/>
                  </a:lnTo>
                  <a:lnTo>
                    <a:pt x="720" y="1380"/>
                  </a:lnTo>
                  <a:lnTo>
                    <a:pt x="720" y="1380"/>
                  </a:lnTo>
                  <a:lnTo>
                    <a:pt x="720" y="1380"/>
                  </a:lnTo>
                  <a:lnTo>
                    <a:pt x="722" y="1382"/>
                  </a:lnTo>
                  <a:lnTo>
                    <a:pt x="720" y="1382"/>
                  </a:lnTo>
                  <a:lnTo>
                    <a:pt x="718" y="1385"/>
                  </a:lnTo>
                  <a:lnTo>
                    <a:pt x="720" y="1385"/>
                  </a:lnTo>
                  <a:lnTo>
                    <a:pt x="720" y="1387"/>
                  </a:lnTo>
                  <a:lnTo>
                    <a:pt x="720" y="1387"/>
                  </a:lnTo>
                  <a:lnTo>
                    <a:pt x="720" y="1389"/>
                  </a:lnTo>
                  <a:lnTo>
                    <a:pt x="720" y="1389"/>
                  </a:lnTo>
                  <a:lnTo>
                    <a:pt x="720" y="1391"/>
                  </a:lnTo>
                  <a:lnTo>
                    <a:pt x="722" y="1394"/>
                  </a:lnTo>
                  <a:lnTo>
                    <a:pt x="722" y="1396"/>
                  </a:lnTo>
                  <a:lnTo>
                    <a:pt x="722" y="1396"/>
                  </a:lnTo>
                  <a:lnTo>
                    <a:pt x="722" y="1398"/>
                  </a:lnTo>
                  <a:lnTo>
                    <a:pt x="724" y="1398"/>
                  </a:lnTo>
                  <a:lnTo>
                    <a:pt x="724" y="1398"/>
                  </a:lnTo>
                  <a:lnTo>
                    <a:pt x="726" y="1398"/>
                  </a:lnTo>
                  <a:lnTo>
                    <a:pt x="726" y="1396"/>
                  </a:lnTo>
                  <a:lnTo>
                    <a:pt x="726" y="1396"/>
                  </a:lnTo>
                  <a:lnTo>
                    <a:pt x="726" y="1396"/>
                  </a:lnTo>
                  <a:lnTo>
                    <a:pt x="727" y="1398"/>
                  </a:lnTo>
                  <a:lnTo>
                    <a:pt x="727" y="1398"/>
                  </a:lnTo>
                  <a:lnTo>
                    <a:pt x="727" y="1398"/>
                  </a:lnTo>
                  <a:lnTo>
                    <a:pt x="726" y="1398"/>
                  </a:lnTo>
                  <a:lnTo>
                    <a:pt x="726" y="1398"/>
                  </a:lnTo>
                  <a:lnTo>
                    <a:pt x="724" y="1398"/>
                  </a:lnTo>
                  <a:lnTo>
                    <a:pt x="726" y="1400"/>
                  </a:lnTo>
                  <a:lnTo>
                    <a:pt x="726" y="1400"/>
                  </a:lnTo>
                  <a:lnTo>
                    <a:pt x="727" y="1400"/>
                  </a:lnTo>
                  <a:lnTo>
                    <a:pt x="731" y="1398"/>
                  </a:lnTo>
                  <a:lnTo>
                    <a:pt x="731" y="1396"/>
                  </a:lnTo>
                  <a:lnTo>
                    <a:pt x="731" y="1394"/>
                  </a:lnTo>
                  <a:lnTo>
                    <a:pt x="731" y="1391"/>
                  </a:lnTo>
                  <a:lnTo>
                    <a:pt x="731" y="1391"/>
                  </a:lnTo>
                  <a:lnTo>
                    <a:pt x="729" y="1387"/>
                  </a:lnTo>
                  <a:lnTo>
                    <a:pt x="729" y="1385"/>
                  </a:lnTo>
                  <a:lnTo>
                    <a:pt x="727" y="1382"/>
                  </a:lnTo>
                  <a:lnTo>
                    <a:pt x="726" y="1380"/>
                  </a:lnTo>
                  <a:lnTo>
                    <a:pt x="724" y="1380"/>
                  </a:lnTo>
                  <a:lnTo>
                    <a:pt x="724" y="1378"/>
                  </a:lnTo>
                  <a:close/>
                  <a:moveTo>
                    <a:pt x="726" y="1376"/>
                  </a:moveTo>
                  <a:lnTo>
                    <a:pt x="726" y="1376"/>
                  </a:lnTo>
                  <a:lnTo>
                    <a:pt x="726" y="1378"/>
                  </a:lnTo>
                  <a:lnTo>
                    <a:pt x="726" y="1380"/>
                  </a:lnTo>
                  <a:lnTo>
                    <a:pt x="727" y="1380"/>
                  </a:lnTo>
                  <a:lnTo>
                    <a:pt x="727" y="1380"/>
                  </a:lnTo>
                  <a:lnTo>
                    <a:pt x="729" y="1382"/>
                  </a:lnTo>
                  <a:lnTo>
                    <a:pt x="729" y="1380"/>
                  </a:lnTo>
                  <a:lnTo>
                    <a:pt x="729" y="1380"/>
                  </a:lnTo>
                  <a:lnTo>
                    <a:pt x="731" y="1380"/>
                  </a:lnTo>
                  <a:lnTo>
                    <a:pt x="731" y="1380"/>
                  </a:lnTo>
                  <a:lnTo>
                    <a:pt x="731" y="1385"/>
                  </a:lnTo>
                  <a:lnTo>
                    <a:pt x="733" y="1385"/>
                  </a:lnTo>
                  <a:lnTo>
                    <a:pt x="733" y="1385"/>
                  </a:lnTo>
                  <a:lnTo>
                    <a:pt x="735" y="1383"/>
                  </a:lnTo>
                  <a:lnTo>
                    <a:pt x="736" y="1383"/>
                  </a:lnTo>
                  <a:lnTo>
                    <a:pt x="738" y="1385"/>
                  </a:lnTo>
                  <a:lnTo>
                    <a:pt x="738" y="1385"/>
                  </a:lnTo>
                  <a:lnTo>
                    <a:pt x="738" y="1382"/>
                  </a:lnTo>
                  <a:lnTo>
                    <a:pt x="736" y="1382"/>
                  </a:lnTo>
                  <a:lnTo>
                    <a:pt x="736" y="1380"/>
                  </a:lnTo>
                  <a:lnTo>
                    <a:pt x="740" y="1376"/>
                  </a:lnTo>
                  <a:lnTo>
                    <a:pt x="740" y="1374"/>
                  </a:lnTo>
                  <a:lnTo>
                    <a:pt x="740" y="1369"/>
                  </a:lnTo>
                  <a:lnTo>
                    <a:pt x="740" y="1367"/>
                  </a:lnTo>
                  <a:lnTo>
                    <a:pt x="738" y="1367"/>
                  </a:lnTo>
                  <a:lnTo>
                    <a:pt x="738" y="1369"/>
                  </a:lnTo>
                  <a:lnTo>
                    <a:pt x="736" y="1369"/>
                  </a:lnTo>
                  <a:lnTo>
                    <a:pt x="736" y="1369"/>
                  </a:lnTo>
                  <a:lnTo>
                    <a:pt x="736" y="1369"/>
                  </a:lnTo>
                  <a:lnTo>
                    <a:pt x="736" y="1369"/>
                  </a:lnTo>
                  <a:lnTo>
                    <a:pt x="736" y="1371"/>
                  </a:lnTo>
                  <a:lnTo>
                    <a:pt x="736" y="1369"/>
                  </a:lnTo>
                  <a:lnTo>
                    <a:pt x="736" y="1369"/>
                  </a:lnTo>
                  <a:lnTo>
                    <a:pt x="735" y="1369"/>
                  </a:lnTo>
                  <a:lnTo>
                    <a:pt x="733" y="1371"/>
                  </a:lnTo>
                  <a:lnTo>
                    <a:pt x="733" y="1371"/>
                  </a:lnTo>
                  <a:lnTo>
                    <a:pt x="731" y="1371"/>
                  </a:lnTo>
                  <a:lnTo>
                    <a:pt x="731" y="1371"/>
                  </a:lnTo>
                  <a:lnTo>
                    <a:pt x="731" y="1371"/>
                  </a:lnTo>
                  <a:lnTo>
                    <a:pt x="731" y="1371"/>
                  </a:lnTo>
                  <a:lnTo>
                    <a:pt x="729" y="1371"/>
                  </a:lnTo>
                  <a:lnTo>
                    <a:pt x="729" y="1371"/>
                  </a:lnTo>
                  <a:lnTo>
                    <a:pt x="729" y="1371"/>
                  </a:lnTo>
                  <a:lnTo>
                    <a:pt x="729" y="1372"/>
                  </a:lnTo>
                  <a:lnTo>
                    <a:pt x="729" y="1372"/>
                  </a:lnTo>
                  <a:lnTo>
                    <a:pt x="729" y="1374"/>
                  </a:lnTo>
                  <a:lnTo>
                    <a:pt x="729" y="1374"/>
                  </a:lnTo>
                  <a:lnTo>
                    <a:pt x="729" y="1376"/>
                  </a:lnTo>
                  <a:lnTo>
                    <a:pt x="726" y="1376"/>
                  </a:lnTo>
                  <a:close/>
                  <a:moveTo>
                    <a:pt x="718" y="1372"/>
                  </a:moveTo>
                  <a:lnTo>
                    <a:pt x="718" y="1372"/>
                  </a:lnTo>
                  <a:lnTo>
                    <a:pt x="718" y="1371"/>
                  </a:lnTo>
                  <a:lnTo>
                    <a:pt x="717" y="1369"/>
                  </a:lnTo>
                  <a:lnTo>
                    <a:pt x="717" y="1369"/>
                  </a:lnTo>
                  <a:lnTo>
                    <a:pt x="717" y="1367"/>
                  </a:lnTo>
                  <a:lnTo>
                    <a:pt x="717" y="1367"/>
                  </a:lnTo>
                  <a:lnTo>
                    <a:pt x="717" y="1367"/>
                  </a:lnTo>
                  <a:lnTo>
                    <a:pt x="717" y="1367"/>
                  </a:lnTo>
                  <a:lnTo>
                    <a:pt x="715" y="1369"/>
                  </a:lnTo>
                  <a:lnTo>
                    <a:pt x="715" y="1371"/>
                  </a:lnTo>
                  <a:lnTo>
                    <a:pt x="715" y="1371"/>
                  </a:lnTo>
                  <a:lnTo>
                    <a:pt x="715" y="1371"/>
                  </a:lnTo>
                  <a:lnTo>
                    <a:pt x="717" y="1372"/>
                  </a:lnTo>
                  <a:lnTo>
                    <a:pt x="717" y="1372"/>
                  </a:lnTo>
                  <a:lnTo>
                    <a:pt x="717" y="1374"/>
                  </a:lnTo>
                  <a:lnTo>
                    <a:pt x="717" y="1374"/>
                  </a:lnTo>
                  <a:lnTo>
                    <a:pt x="718" y="1374"/>
                  </a:lnTo>
                  <a:lnTo>
                    <a:pt x="718" y="1376"/>
                  </a:lnTo>
                  <a:lnTo>
                    <a:pt x="718" y="1374"/>
                  </a:lnTo>
                  <a:lnTo>
                    <a:pt x="718" y="1376"/>
                  </a:lnTo>
                  <a:lnTo>
                    <a:pt x="718" y="1376"/>
                  </a:lnTo>
                  <a:lnTo>
                    <a:pt x="720" y="1376"/>
                  </a:lnTo>
                  <a:lnTo>
                    <a:pt x="720" y="1376"/>
                  </a:lnTo>
                  <a:lnTo>
                    <a:pt x="720" y="1376"/>
                  </a:lnTo>
                  <a:lnTo>
                    <a:pt x="720" y="1374"/>
                  </a:lnTo>
                  <a:lnTo>
                    <a:pt x="722" y="1372"/>
                  </a:lnTo>
                  <a:lnTo>
                    <a:pt x="722" y="1372"/>
                  </a:lnTo>
                  <a:lnTo>
                    <a:pt x="722" y="1371"/>
                  </a:lnTo>
                  <a:lnTo>
                    <a:pt x="722" y="1371"/>
                  </a:lnTo>
                  <a:lnTo>
                    <a:pt x="722" y="1371"/>
                  </a:lnTo>
                  <a:lnTo>
                    <a:pt x="722" y="1369"/>
                  </a:lnTo>
                  <a:lnTo>
                    <a:pt x="720" y="1367"/>
                  </a:lnTo>
                  <a:lnTo>
                    <a:pt x="720" y="1367"/>
                  </a:lnTo>
                  <a:lnTo>
                    <a:pt x="720" y="1367"/>
                  </a:lnTo>
                  <a:lnTo>
                    <a:pt x="720" y="1369"/>
                  </a:lnTo>
                  <a:lnTo>
                    <a:pt x="720" y="1369"/>
                  </a:lnTo>
                  <a:lnTo>
                    <a:pt x="718" y="1367"/>
                  </a:lnTo>
                  <a:lnTo>
                    <a:pt x="718" y="1367"/>
                  </a:lnTo>
                  <a:lnTo>
                    <a:pt x="720" y="1367"/>
                  </a:lnTo>
                  <a:lnTo>
                    <a:pt x="718" y="1365"/>
                  </a:lnTo>
                  <a:lnTo>
                    <a:pt x="718" y="1365"/>
                  </a:lnTo>
                  <a:lnTo>
                    <a:pt x="718" y="1363"/>
                  </a:lnTo>
                  <a:lnTo>
                    <a:pt x="718" y="1363"/>
                  </a:lnTo>
                  <a:lnTo>
                    <a:pt x="717" y="1363"/>
                  </a:lnTo>
                  <a:lnTo>
                    <a:pt x="717" y="1365"/>
                  </a:lnTo>
                  <a:lnTo>
                    <a:pt x="717" y="1367"/>
                  </a:lnTo>
                  <a:lnTo>
                    <a:pt x="718" y="1367"/>
                  </a:lnTo>
                  <a:lnTo>
                    <a:pt x="718" y="1367"/>
                  </a:lnTo>
                  <a:lnTo>
                    <a:pt x="718" y="1367"/>
                  </a:lnTo>
                  <a:lnTo>
                    <a:pt x="718" y="1369"/>
                  </a:lnTo>
                  <a:lnTo>
                    <a:pt x="718" y="1371"/>
                  </a:lnTo>
                  <a:lnTo>
                    <a:pt x="718" y="1371"/>
                  </a:lnTo>
                  <a:lnTo>
                    <a:pt x="718" y="1371"/>
                  </a:lnTo>
                  <a:lnTo>
                    <a:pt x="718" y="1371"/>
                  </a:lnTo>
                  <a:lnTo>
                    <a:pt x="718" y="1371"/>
                  </a:lnTo>
                  <a:lnTo>
                    <a:pt x="718" y="1371"/>
                  </a:lnTo>
                  <a:lnTo>
                    <a:pt x="718" y="1372"/>
                  </a:lnTo>
                  <a:close/>
                  <a:moveTo>
                    <a:pt x="711" y="1356"/>
                  </a:moveTo>
                  <a:lnTo>
                    <a:pt x="713" y="1356"/>
                  </a:lnTo>
                  <a:lnTo>
                    <a:pt x="713" y="1354"/>
                  </a:lnTo>
                  <a:lnTo>
                    <a:pt x="711" y="1353"/>
                  </a:lnTo>
                  <a:lnTo>
                    <a:pt x="711" y="1351"/>
                  </a:lnTo>
                  <a:lnTo>
                    <a:pt x="711" y="1351"/>
                  </a:lnTo>
                  <a:lnTo>
                    <a:pt x="711" y="1349"/>
                  </a:lnTo>
                  <a:lnTo>
                    <a:pt x="709" y="1349"/>
                  </a:lnTo>
                  <a:lnTo>
                    <a:pt x="709" y="1347"/>
                  </a:lnTo>
                  <a:lnTo>
                    <a:pt x="711" y="1347"/>
                  </a:lnTo>
                  <a:lnTo>
                    <a:pt x="711" y="1345"/>
                  </a:lnTo>
                  <a:lnTo>
                    <a:pt x="711" y="1344"/>
                  </a:lnTo>
                  <a:lnTo>
                    <a:pt x="709" y="1342"/>
                  </a:lnTo>
                  <a:lnTo>
                    <a:pt x="708" y="1336"/>
                  </a:lnTo>
                  <a:lnTo>
                    <a:pt x="706" y="1333"/>
                  </a:lnTo>
                  <a:lnTo>
                    <a:pt x="706" y="1331"/>
                  </a:lnTo>
                  <a:lnTo>
                    <a:pt x="706" y="1331"/>
                  </a:lnTo>
                  <a:lnTo>
                    <a:pt x="704" y="1331"/>
                  </a:lnTo>
                  <a:lnTo>
                    <a:pt x="704" y="1333"/>
                  </a:lnTo>
                  <a:lnTo>
                    <a:pt x="704" y="1335"/>
                  </a:lnTo>
                  <a:lnTo>
                    <a:pt x="704" y="1336"/>
                  </a:lnTo>
                  <a:lnTo>
                    <a:pt x="706" y="1336"/>
                  </a:lnTo>
                  <a:lnTo>
                    <a:pt x="706" y="1336"/>
                  </a:lnTo>
                  <a:lnTo>
                    <a:pt x="704" y="1338"/>
                  </a:lnTo>
                  <a:lnTo>
                    <a:pt x="706" y="1340"/>
                  </a:lnTo>
                  <a:lnTo>
                    <a:pt x="706" y="1342"/>
                  </a:lnTo>
                  <a:lnTo>
                    <a:pt x="706" y="1344"/>
                  </a:lnTo>
                  <a:lnTo>
                    <a:pt x="706" y="1344"/>
                  </a:lnTo>
                  <a:lnTo>
                    <a:pt x="708" y="1344"/>
                  </a:lnTo>
                  <a:lnTo>
                    <a:pt x="708" y="1345"/>
                  </a:lnTo>
                  <a:lnTo>
                    <a:pt x="708" y="1344"/>
                  </a:lnTo>
                  <a:lnTo>
                    <a:pt x="708" y="1347"/>
                  </a:lnTo>
                  <a:lnTo>
                    <a:pt x="708" y="1345"/>
                  </a:lnTo>
                  <a:lnTo>
                    <a:pt x="706" y="1345"/>
                  </a:lnTo>
                  <a:lnTo>
                    <a:pt x="704" y="1347"/>
                  </a:lnTo>
                  <a:lnTo>
                    <a:pt x="704" y="1347"/>
                  </a:lnTo>
                  <a:lnTo>
                    <a:pt x="704" y="1349"/>
                  </a:lnTo>
                  <a:lnTo>
                    <a:pt x="704" y="1349"/>
                  </a:lnTo>
                  <a:lnTo>
                    <a:pt x="704" y="1351"/>
                  </a:lnTo>
                  <a:lnTo>
                    <a:pt x="706" y="1353"/>
                  </a:lnTo>
                  <a:lnTo>
                    <a:pt x="708" y="1354"/>
                  </a:lnTo>
                  <a:lnTo>
                    <a:pt x="708" y="1351"/>
                  </a:lnTo>
                  <a:lnTo>
                    <a:pt x="708" y="1353"/>
                  </a:lnTo>
                  <a:lnTo>
                    <a:pt x="709" y="1353"/>
                  </a:lnTo>
                  <a:lnTo>
                    <a:pt x="709" y="1354"/>
                  </a:lnTo>
                  <a:lnTo>
                    <a:pt x="709" y="1356"/>
                  </a:lnTo>
                  <a:lnTo>
                    <a:pt x="709" y="1356"/>
                  </a:lnTo>
                  <a:lnTo>
                    <a:pt x="711" y="1356"/>
                  </a:lnTo>
                  <a:lnTo>
                    <a:pt x="711" y="1356"/>
                  </a:lnTo>
                  <a:close/>
                  <a:moveTo>
                    <a:pt x="713" y="1333"/>
                  </a:moveTo>
                  <a:lnTo>
                    <a:pt x="713" y="1335"/>
                  </a:lnTo>
                  <a:lnTo>
                    <a:pt x="713" y="1335"/>
                  </a:lnTo>
                  <a:lnTo>
                    <a:pt x="713" y="1335"/>
                  </a:lnTo>
                  <a:lnTo>
                    <a:pt x="717" y="1335"/>
                  </a:lnTo>
                  <a:lnTo>
                    <a:pt x="717" y="1333"/>
                  </a:lnTo>
                  <a:lnTo>
                    <a:pt x="717" y="1331"/>
                  </a:lnTo>
                  <a:lnTo>
                    <a:pt x="717" y="1329"/>
                  </a:lnTo>
                  <a:lnTo>
                    <a:pt x="715" y="1326"/>
                  </a:lnTo>
                  <a:lnTo>
                    <a:pt x="708" y="1324"/>
                  </a:lnTo>
                  <a:lnTo>
                    <a:pt x="706" y="1320"/>
                  </a:lnTo>
                  <a:lnTo>
                    <a:pt x="706" y="1320"/>
                  </a:lnTo>
                  <a:lnTo>
                    <a:pt x="706" y="1320"/>
                  </a:lnTo>
                  <a:lnTo>
                    <a:pt x="704" y="1320"/>
                  </a:lnTo>
                  <a:lnTo>
                    <a:pt x="706" y="1324"/>
                  </a:lnTo>
                  <a:lnTo>
                    <a:pt x="706" y="1326"/>
                  </a:lnTo>
                  <a:lnTo>
                    <a:pt x="708" y="1326"/>
                  </a:lnTo>
                  <a:lnTo>
                    <a:pt x="708" y="1326"/>
                  </a:lnTo>
                  <a:lnTo>
                    <a:pt x="708" y="1326"/>
                  </a:lnTo>
                  <a:lnTo>
                    <a:pt x="709" y="1326"/>
                  </a:lnTo>
                  <a:lnTo>
                    <a:pt x="709" y="1326"/>
                  </a:lnTo>
                  <a:lnTo>
                    <a:pt x="709" y="1326"/>
                  </a:lnTo>
                  <a:lnTo>
                    <a:pt x="709" y="1327"/>
                  </a:lnTo>
                  <a:lnTo>
                    <a:pt x="709" y="1327"/>
                  </a:lnTo>
                  <a:lnTo>
                    <a:pt x="711" y="1327"/>
                  </a:lnTo>
                  <a:lnTo>
                    <a:pt x="711" y="1329"/>
                  </a:lnTo>
                  <a:lnTo>
                    <a:pt x="711" y="1329"/>
                  </a:lnTo>
                  <a:lnTo>
                    <a:pt x="709" y="1329"/>
                  </a:lnTo>
                  <a:lnTo>
                    <a:pt x="709" y="1329"/>
                  </a:lnTo>
                  <a:lnTo>
                    <a:pt x="711" y="1329"/>
                  </a:lnTo>
                  <a:lnTo>
                    <a:pt x="713" y="1331"/>
                  </a:lnTo>
                  <a:lnTo>
                    <a:pt x="713" y="1333"/>
                  </a:lnTo>
                  <a:lnTo>
                    <a:pt x="713" y="1333"/>
                  </a:lnTo>
                  <a:close/>
                  <a:moveTo>
                    <a:pt x="699" y="1313"/>
                  </a:moveTo>
                  <a:lnTo>
                    <a:pt x="699" y="1313"/>
                  </a:lnTo>
                  <a:lnTo>
                    <a:pt x="699" y="1313"/>
                  </a:lnTo>
                  <a:lnTo>
                    <a:pt x="699" y="1313"/>
                  </a:lnTo>
                  <a:lnTo>
                    <a:pt x="699" y="1311"/>
                  </a:lnTo>
                  <a:lnTo>
                    <a:pt x="699" y="1311"/>
                  </a:lnTo>
                  <a:lnTo>
                    <a:pt x="699" y="1311"/>
                  </a:lnTo>
                  <a:lnTo>
                    <a:pt x="699" y="1311"/>
                  </a:lnTo>
                  <a:lnTo>
                    <a:pt x="699" y="1309"/>
                  </a:lnTo>
                  <a:lnTo>
                    <a:pt x="699" y="1309"/>
                  </a:lnTo>
                  <a:lnTo>
                    <a:pt x="697" y="1309"/>
                  </a:lnTo>
                  <a:lnTo>
                    <a:pt x="697" y="1309"/>
                  </a:lnTo>
                  <a:lnTo>
                    <a:pt x="697" y="1309"/>
                  </a:lnTo>
                  <a:lnTo>
                    <a:pt x="697" y="1309"/>
                  </a:lnTo>
                  <a:lnTo>
                    <a:pt x="697" y="1311"/>
                  </a:lnTo>
                  <a:lnTo>
                    <a:pt x="697" y="1311"/>
                  </a:lnTo>
                  <a:lnTo>
                    <a:pt x="697" y="1311"/>
                  </a:lnTo>
                  <a:lnTo>
                    <a:pt x="697" y="1313"/>
                  </a:lnTo>
                  <a:lnTo>
                    <a:pt x="697" y="1313"/>
                  </a:lnTo>
                  <a:lnTo>
                    <a:pt x="697" y="1313"/>
                  </a:lnTo>
                  <a:lnTo>
                    <a:pt x="697" y="1315"/>
                  </a:lnTo>
                  <a:lnTo>
                    <a:pt x="697" y="1315"/>
                  </a:lnTo>
                  <a:lnTo>
                    <a:pt x="697" y="1313"/>
                  </a:lnTo>
                  <a:lnTo>
                    <a:pt x="697" y="1315"/>
                  </a:lnTo>
                  <a:lnTo>
                    <a:pt x="697" y="1315"/>
                  </a:lnTo>
                  <a:lnTo>
                    <a:pt x="697" y="1315"/>
                  </a:lnTo>
                  <a:lnTo>
                    <a:pt x="695" y="1315"/>
                  </a:lnTo>
                  <a:lnTo>
                    <a:pt x="695" y="1316"/>
                  </a:lnTo>
                  <a:lnTo>
                    <a:pt x="697" y="1316"/>
                  </a:lnTo>
                  <a:lnTo>
                    <a:pt x="699" y="1316"/>
                  </a:lnTo>
                  <a:lnTo>
                    <a:pt x="699" y="1316"/>
                  </a:lnTo>
                  <a:lnTo>
                    <a:pt x="699" y="1316"/>
                  </a:lnTo>
                  <a:lnTo>
                    <a:pt x="699" y="1315"/>
                  </a:lnTo>
                  <a:lnTo>
                    <a:pt x="699" y="1315"/>
                  </a:lnTo>
                  <a:lnTo>
                    <a:pt x="699" y="1315"/>
                  </a:lnTo>
                  <a:lnTo>
                    <a:pt x="699" y="1313"/>
                  </a:lnTo>
                  <a:lnTo>
                    <a:pt x="699" y="1313"/>
                  </a:lnTo>
                  <a:close/>
                  <a:moveTo>
                    <a:pt x="742" y="1315"/>
                  </a:moveTo>
                  <a:lnTo>
                    <a:pt x="742" y="1307"/>
                  </a:lnTo>
                  <a:lnTo>
                    <a:pt x="740" y="1306"/>
                  </a:lnTo>
                  <a:lnTo>
                    <a:pt x="738" y="1306"/>
                  </a:lnTo>
                  <a:lnTo>
                    <a:pt x="736" y="1306"/>
                  </a:lnTo>
                  <a:lnTo>
                    <a:pt x="736" y="1307"/>
                  </a:lnTo>
                  <a:lnTo>
                    <a:pt x="736" y="1309"/>
                  </a:lnTo>
                  <a:lnTo>
                    <a:pt x="736" y="1311"/>
                  </a:lnTo>
                  <a:lnTo>
                    <a:pt x="736" y="1313"/>
                  </a:lnTo>
                  <a:lnTo>
                    <a:pt x="735" y="1313"/>
                  </a:lnTo>
                  <a:lnTo>
                    <a:pt x="735" y="1313"/>
                  </a:lnTo>
                  <a:lnTo>
                    <a:pt x="733" y="1315"/>
                  </a:lnTo>
                  <a:lnTo>
                    <a:pt x="731" y="1316"/>
                  </a:lnTo>
                  <a:lnTo>
                    <a:pt x="729" y="1318"/>
                  </a:lnTo>
                  <a:lnTo>
                    <a:pt x="727" y="1318"/>
                  </a:lnTo>
                  <a:lnTo>
                    <a:pt x="727" y="1318"/>
                  </a:lnTo>
                  <a:lnTo>
                    <a:pt x="727" y="1320"/>
                  </a:lnTo>
                  <a:lnTo>
                    <a:pt x="726" y="1320"/>
                  </a:lnTo>
                  <a:lnTo>
                    <a:pt x="724" y="1320"/>
                  </a:lnTo>
                  <a:lnTo>
                    <a:pt x="722" y="1320"/>
                  </a:lnTo>
                  <a:lnTo>
                    <a:pt x="726" y="1324"/>
                  </a:lnTo>
                  <a:lnTo>
                    <a:pt x="729" y="1327"/>
                  </a:lnTo>
                  <a:lnTo>
                    <a:pt x="729" y="1329"/>
                  </a:lnTo>
                  <a:lnTo>
                    <a:pt x="729" y="1329"/>
                  </a:lnTo>
                  <a:lnTo>
                    <a:pt x="731" y="1331"/>
                  </a:lnTo>
                  <a:lnTo>
                    <a:pt x="731" y="1333"/>
                  </a:lnTo>
                  <a:lnTo>
                    <a:pt x="733" y="1333"/>
                  </a:lnTo>
                  <a:lnTo>
                    <a:pt x="736" y="1331"/>
                  </a:lnTo>
                  <a:lnTo>
                    <a:pt x="736" y="1331"/>
                  </a:lnTo>
                  <a:lnTo>
                    <a:pt x="738" y="1329"/>
                  </a:lnTo>
                  <a:lnTo>
                    <a:pt x="738" y="1329"/>
                  </a:lnTo>
                  <a:lnTo>
                    <a:pt x="738" y="1329"/>
                  </a:lnTo>
                  <a:lnTo>
                    <a:pt x="740" y="1329"/>
                  </a:lnTo>
                  <a:lnTo>
                    <a:pt x="740" y="1327"/>
                  </a:lnTo>
                  <a:lnTo>
                    <a:pt x="740" y="1327"/>
                  </a:lnTo>
                  <a:lnTo>
                    <a:pt x="740" y="1322"/>
                  </a:lnTo>
                  <a:lnTo>
                    <a:pt x="740" y="1320"/>
                  </a:lnTo>
                  <a:lnTo>
                    <a:pt x="740" y="1316"/>
                  </a:lnTo>
                  <a:lnTo>
                    <a:pt x="742" y="1315"/>
                  </a:lnTo>
                  <a:close/>
                  <a:moveTo>
                    <a:pt x="704" y="1289"/>
                  </a:moveTo>
                  <a:lnTo>
                    <a:pt x="702" y="1288"/>
                  </a:lnTo>
                  <a:lnTo>
                    <a:pt x="702" y="1288"/>
                  </a:lnTo>
                  <a:lnTo>
                    <a:pt x="702" y="1288"/>
                  </a:lnTo>
                  <a:lnTo>
                    <a:pt x="702" y="1288"/>
                  </a:lnTo>
                  <a:lnTo>
                    <a:pt x="702" y="1288"/>
                  </a:lnTo>
                  <a:lnTo>
                    <a:pt x="702" y="1284"/>
                  </a:lnTo>
                  <a:lnTo>
                    <a:pt x="700" y="1284"/>
                  </a:lnTo>
                  <a:lnTo>
                    <a:pt x="700" y="1282"/>
                  </a:lnTo>
                  <a:lnTo>
                    <a:pt x="700" y="1282"/>
                  </a:lnTo>
                  <a:lnTo>
                    <a:pt x="700" y="1282"/>
                  </a:lnTo>
                  <a:lnTo>
                    <a:pt x="700" y="1282"/>
                  </a:lnTo>
                  <a:lnTo>
                    <a:pt x="700" y="1282"/>
                  </a:lnTo>
                  <a:lnTo>
                    <a:pt x="700" y="1280"/>
                  </a:lnTo>
                  <a:lnTo>
                    <a:pt x="699" y="1280"/>
                  </a:lnTo>
                  <a:lnTo>
                    <a:pt x="699" y="1282"/>
                  </a:lnTo>
                  <a:lnTo>
                    <a:pt x="699" y="1282"/>
                  </a:lnTo>
                  <a:lnTo>
                    <a:pt x="699" y="1280"/>
                  </a:lnTo>
                  <a:lnTo>
                    <a:pt x="699" y="1280"/>
                  </a:lnTo>
                  <a:lnTo>
                    <a:pt x="699" y="1280"/>
                  </a:lnTo>
                  <a:lnTo>
                    <a:pt x="697" y="1280"/>
                  </a:lnTo>
                  <a:lnTo>
                    <a:pt x="695" y="1280"/>
                  </a:lnTo>
                  <a:lnTo>
                    <a:pt x="695" y="1282"/>
                  </a:lnTo>
                  <a:lnTo>
                    <a:pt x="695" y="1282"/>
                  </a:lnTo>
                  <a:lnTo>
                    <a:pt x="695" y="1282"/>
                  </a:lnTo>
                  <a:lnTo>
                    <a:pt x="695" y="1282"/>
                  </a:lnTo>
                  <a:lnTo>
                    <a:pt x="695" y="1282"/>
                  </a:lnTo>
                  <a:lnTo>
                    <a:pt x="697" y="1282"/>
                  </a:lnTo>
                  <a:lnTo>
                    <a:pt x="697" y="1282"/>
                  </a:lnTo>
                  <a:lnTo>
                    <a:pt x="697" y="1284"/>
                  </a:lnTo>
                  <a:lnTo>
                    <a:pt x="697" y="1284"/>
                  </a:lnTo>
                  <a:lnTo>
                    <a:pt x="699" y="1282"/>
                  </a:lnTo>
                  <a:lnTo>
                    <a:pt x="699" y="1282"/>
                  </a:lnTo>
                  <a:lnTo>
                    <a:pt x="699" y="1284"/>
                  </a:lnTo>
                  <a:lnTo>
                    <a:pt x="699" y="1284"/>
                  </a:lnTo>
                  <a:lnTo>
                    <a:pt x="699" y="1284"/>
                  </a:lnTo>
                  <a:lnTo>
                    <a:pt x="699" y="1286"/>
                  </a:lnTo>
                  <a:lnTo>
                    <a:pt x="699" y="1286"/>
                  </a:lnTo>
                  <a:lnTo>
                    <a:pt x="700" y="1286"/>
                  </a:lnTo>
                  <a:lnTo>
                    <a:pt x="700" y="1286"/>
                  </a:lnTo>
                  <a:lnTo>
                    <a:pt x="700" y="1286"/>
                  </a:lnTo>
                  <a:lnTo>
                    <a:pt x="700" y="1286"/>
                  </a:lnTo>
                  <a:lnTo>
                    <a:pt x="700" y="1288"/>
                  </a:lnTo>
                  <a:lnTo>
                    <a:pt x="700" y="1288"/>
                  </a:lnTo>
                  <a:lnTo>
                    <a:pt x="702" y="1289"/>
                  </a:lnTo>
                  <a:lnTo>
                    <a:pt x="702" y="1289"/>
                  </a:lnTo>
                  <a:lnTo>
                    <a:pt x="702" y="1289"/>
                  </a:lnTo>
                  <a:lnTo>
                    <a:pt x="704" y="1289"/>
                  </a:lnTo>
                  <a:lnTo>
                    <a:pt x="704" y="1289"/>
                  </a:lnTo>
                  <a:close/>
                  <a:moveTo>
                    <a:pt x="693" y="1270"/>
                  </a:moveTo>
                  <a:lnTo>
                    <a:pt x="691" y="1270"/>
                  </a:lnTo>
                  <a:lnTo>
                    <a:pt x="693" y="1268"/>
                  </a:lnTo>
                  <a:lnTo>
                    <a:pt x="693" y="1268"/>
                  </a:lnTo>
                  <a:lnTo>
                    <a:pt x="691" y="1268"/>
                  </a:lnTo>
                  <a:lnTo>
                    <a:pt x="691" y="1266"/>
                  </a:lnTo>
                  <a:lnTo>
                    <a:pt x="691" y="1266"/>
                  </a:lnTo>
                  <a:lnTo>
                    <a:pt x="691" y="1266"/>
                  </a:lnTo>
                  <a:lnTo>
                    <a:pt x="691" y="1266"/>
                  </a:lnTo>
                  <a:lnTo>
                    <a:pt x="689" y="1266"/>
                  </a:lnTo>
                  <a:lnTo>
                    <a:pt x="689" y="1268"/>
                  </a:lnTo>
                  <a:lnTo>
                    <a:pt x="689" y="1268"/>
                  </a:lnTo>
                  <a:lnTo>
                    <a:pt x="689" y="1268"/>
                  </a:lnTo>
                  <a:lnTo>
                    <a:pt x="689" y="1268"/>
                  </a:lnTo>
                  <a:lnTo>
                    <a:pt x="689" y="1268"/>
                  </a:lnTo>
                  <a:lnTo>
                    <a:pt x="689" y="1270"/>
                  </a:lnTo>
                  <a:lnTo>
                    <a:pt x="689" y="1270"/>
                  </a:lnTo>
                  <a:lnTo>
                    <a:pt x="689" y="1270"/>
                  </a:lnTo>
                  <a:lnTo>
                    <a:pt x="689" y="1271"/>
                  </a:lnTo>
                  <a:lnTo>
                    <a:pt x="689" y="1271"/>
                  </a:lnTo>
                  <a:lnTo>
                    <a:pt x="689" y="1273"/>
                  </a:lnTo>
                  <a:lnTo>
                    <a:pt x="689" y="1273"/>
                  </a:lnTo>
                  <a:lnTo>
                    <a:pt x="689" y="1273"/>
                  </a:lnTo>
                  <a:lnTo>
                    <a:pt x="689" y="1273"/>
                  </a:lnTo>
                  <a:lnTo>
                    <a:pt x="691" y="1275"/>
                  </a:lnTo>
                  <a:lnTo>
                    <a:pt x="691" y="1275"/>
                  </a:lnTo>
                  <a:lnTo>
                    <a:pt x="691" y="1275"/>
                  </a:lnTo>
                  <a:lnTo>
                    <a:pt x="691" y="1273"/>
                  </a:lnTo>
                  <a:lnTo>
                    <a:pt x="691" y="1273"/>
                  </a:lnTo>
                  <a:lnTo>
                    <a:pt x="691" y="1273"/>
                  </a:lnTo>
                  <a:lnTo>
                    <a:pt x="691" y="1273"/>
                  </a:lnTo>
                  <a:lnTo>
                    <a:pt x="691" y="1275"/>
                  </a:lnTo>
                  <a:lnTo>
                    <a:pt x="691" y="1275"/>
                  </a:lnTo>
                  <a:lnTo>
                    <a:pt x="691" y="1275"/>
                  </a:lnTo>
                  <a:lnTo>
                    <a:pt x="693" y="1275"/>
                  </a:lnTo>
                  <a:lnTo>
                    <a:pt x="693" y="1275"/>
                  </a:lnTo>
                  <a:lnTo>
                    <a:pt x="693" y="1273"/>
                  </a:lnTo>
                  <a:lnTo>
                    <a:pt x="693" y="1271"/>
                  </a:lnTo>
                  <a:lnTo>
                    <a:pt x="693" y="1271"/>
                  </a:lnTo>
                  <a:lnTo>
                    <a:pt x="693" y="1270"/>
                  </a:lnTo>
                  <a:close/>
                  <a:moveTo>
                    <a:pt x="697" y="1261"/>
                  </a:moveTo>
                  <a:lnTo>
                    <a:pt x="697" y="1262"/>
                  </a:lnTo>
                  <a:lnTo>
                    <a:pt x="697" y="1266"/>
                  </a:lnTo>
                  <a:lnTo>
                    <a:pt x="697" y="1268"/>
                  </a:lnTo>
                  <a:lnTo>
                    <a:pt x="697" y="1270"/>
                  </a:lnTo>
                  <a:lnTo>
                    <a:pt x="697" y="1270"/>
                  </a:lnTo>
                  <a:lnTo>
                    <a:pt x="697" y="1268"/>
                  </a:lnTo>
                  <a:lnTo>
                    <a:pt x="697" y="1268"/>
                  </a:lnTo>
                  <a:lnTo>
                    <a:pt x="699" y="1266"/>
                  </a:lnTo>
                  <a:lnTo>
                    <a:pt x="699" y="1266"/>
                  </a:lnTo>
                  <a:lnTo>
                    <a:pt x="699" y="1264"/>
                  </a:lnTo>
                  <a:lnTo>
                    <a:pt x="700" y="1264"/>
                  </a:lnTo>
                  <a:lnTo>
                    <a:pt x="700" y="1266"/>
                  </a:lnTo>
                  <a:lnTo>
                    <a:pt x="700" y="1268"/>
                  </a:lnTo>
                  <a:lnTo>
                    <a:pt x="702" y="1268"/>
                  </a:lnTo>
                  <a:lnTo>
                    <a:pt x="702" y="1268"/>
                  </a:lnTo>
                  <a:lnTo>
                    <a:pt x="702" y="1266"/>
                  </a:lnTo>
                  <a:lnTo>
                    <a:pt x="706" y="1264"/>
                  </a:lnTo>
                  <a:lnTo>
                    <a:pt x="706" y="1264"/>
                  </a:lnTo>
                  <a:lnTo>
                    <a:pt x="706" y="1262"/>
                  </a:lnTo>
                  <a:lnTo>
                    <a:pt x="704" y="1255"/>
                  </a:lnTo>
                  <a:lnTo>
                    <a:pt x="704" y="1255"/>
                  </a:lnTo>
                  <a:lnTo>
                    <a:pt x="704" y="1255"/>
                  </a:lnTo>
                  <a:lnTo>
                    <a:pt x="704" y="1255"/>
                  </a:lnTo>
                  <a:lnTo>
                    <a:pt x="702" y="1255"/>
                  </a:lnTo>
                  <a:lnTo>
                    <a:pt x="702" y="1255"/>
                  </a:lnTo>
                  <a:lnTo>
                    <a:pt x="704" y="1255"/>
                  </a:lnTo>
                  <a:lnTo>
                    <a:pt x="704" y="1255"/>
                  </a:lnTo>
                  <a:lnTo>
                    <a:pt x="702" y="1257"/>
                  </a:lnTo>
                  <a:lnTo>
                    <a:pt x="702" y="1257"/>
                  </a:lnTo>
                  <a:lnTo>
                    <a:pt x="702" y="1257"/>
                  </a:lnTo>
                  <a:lnTo>
                    <a:pt x="702" y="1257"/>
                  </a:lnTo>
                  <a:lnTo>
                    <a:pt x="702" y="1257"/>
                  </a:lnTo>
                  <a:lnTo>
                    <a:pt x="702" y="1259"/>
                  </a:lnTo>
                  <a:lnTo>
                    <a:pt x="702" y="1259"/>
                  </a:lnTo>
                  <a:lnTo>
                    <a:pt x="702" y="1261"/>
                  </a:lnTo>
                  <a:lnTo>
                    <a:pt x="702" y="1261"/>
                  </a:lnTo>
                  <a:lnTo>
                    <a:pt x="700" y="1259"/>
                  </a:lnTo>
                  <a:lnTo>
                    <a:pt x="700" y="1257"/>
                  </a:lnTo>
                  <a:lnTo>
                    <a:pt x="700" y="1255"/>
                  </a:lnTo>
                  <a:lnTo>
                    <a:pt x="700" y="1253"/>
                  </a:lnTo>
                  <a:lnTo>
                    <a:pt x="699" y="1253"/>
                  </a:lnTo>
                  <a:lnTo>
                    <a:pt x="700" y="1259"/>
                  </a:lnTo>
                  <a:lnTo>
                    <a:pt x="700" y="1261"/>
                  </a:lnTo>
                  <a:lnTo>
                    <a:pt x="700" y="1262"/>
                  </a:lnTo>
                  <a:lnTo>
                    <a:pt x="699" y="1261"/>
                  </a:lnTo>
                  <a:lnTo>
                    <a:pt x="699" y="1257"/>
                  </a:lnTo>
                  <a:lnTo>
                    <a:pt x="697" y="1259"/>
                  </a:lnTo>
                  <a:lnTo>
                    <a:pt x="697" y="1259"/>
                  </a:lnTo>
                  <a:lnTo>
                    <a:pt x="697" y="1259"/>
                  </a:lnTo>
                  <a:lnTo>
                    <a:pt x="697" y="1261"/>
                  </a:lnTo>
                  <a:lnTo>
                    <a:pt x="697" y="1261"/>
                  </a:lnTo>
                  <a:close/>
                  <a:moveTo>
                    <a:pt x="700" y="1199"/>
                  </a:moveTo>
                  <a:lnTo>
                    <a:pt x="700" y="1201"/>
                  </a:lnTo>
                  <a:lnTo>
                    <a:pt x="700" y="1201"/>
                  </a:lnTo>
                  <a:lnTo>
                    <a:pt x="699" y="1201"/>
                  </a:lnTo>
                  <a:lnTo>
                    <a:pt x="699" y="1201"/>
                  </a:lnTo>
                  <a:lnTo>
                    <a:pt x="699" y="1201"/>
                  </a:lnTo>
                  <a:lnTo>
                    <a:pt x="699" y="1203"/>
                  </a:lnTo>
                  <a:lnTo>
                    <a:pt x="699" y="1203"/>
                  </a:lnTo>
                  <a:lnTo>
                    <a:pt x="699" y="1205"/>
                  </a:lnTo>
                  <a:lnTo>
                    <a:pt x="699" y="1205"/>
                  </a:lnTo>
                  <a:lnTo>
                    <a:pt x="699" y="1205"/>
                  </a:lnTo>
                  <a:lnTo>
                    <a:pt x="699" y="1205"/>
                  </a:lnTo>
                  <a:lnTo>
                    <a:pt x="700" y="1205"/>
                  </a:lnTo>
                  <a:lnTo>
                    <a:pt x="700" y="1206"/>
                  </a:lnTo>
                  <a:lnTo>
                    <a:pt x="700" y="1205"/>
                  </a:lnTo>
                  <a:lnTo>
                    <a:pt x="700" y="1205"/>
                  </a:lnTo>
                  <a:lnTo>
                    <a:pt x="702" y="1206"/>
                  </a:lnTo>
                  <a:lnTo>
                    <a:pt x="702" y="1206"/>
                  </a:lnTo>
                  <a:lnTo>
                    <a:pt x="702" y="1206"/>
                  </a:lnTo>
                  <a:lnTo>
                    <a:pt x="702" y="1206"/>
                  </a:lnTo>
                  <a:lnTo>
                    <a:pt x="702" y="1205"/>
                  </a:lnTo>
                  <a:lnTo>
                    <a:pt x="702" y="1203"/>
                  </a:lnTo>
                  <a:lnTo>
                    <a:pt x="700" y="1203"/>
                  </a:lnTo>
                  <a:lnTo>
                    <a:pt x="700" y="1201"/>
                  </a:lnTo>
                  <a:lnTo>
                    <a:pt x="700" y="1201"/>
                  </a:lnTo>
                  <a:lnTo>
                    <a:pt x="700" y="1201"/>
                  </a:lnTo>
                  <a:lnTo>
                    <a:pt x="700" y="1199"/>
                  </a:lnTo>
                  <a:close/>
                  <a:moveTo>
                    <a:pt x="702" y="1188"/>
                  </a:moveTo>
                  <a:lnTo>
                    <a:pt x="702" y="1188"/>
                  </a:lnTo>
                  <a:lnTo>
                    <a:pt x="702" y="1188"/>
                  </a:lnTo>
                  <a:lnTo>
                    <a:pt x="702" y="1190"/>
                  </a:lnTo>
                  <a:lnTo>
                    <a:pt x="702" y="1190"/>
                  </a:lnTo>
                  <a:lnTo>
                    <a:pt x="700" y="1190"/>
                  </a:lnTo>
                  <a:lnTo>
                    <a:pt x="700" y="1190"/>
                  </a:lnTo>
                  <a:lnTo>
                    <a:pt x="700" y="1190"/>
                  </a:lnTo>
                  <a:lnTo>
                    <a:pt x="700" y="1192"/>
                  </a:lnTo>
                  <a:lnTo>
                    <a:pt x="702" y="1194"/>
                  </a:lnTo>
                  <a:lnTo>
                    <a:pt x="708" y="1192"/>
                  </a:lnTo>
                  <a:lnTo>
                    <a:pt x="709" y="1190"/>
                  </a:lnTo>
                  <a:lnTo>
                    <a:pt x="711" y="1188"/>
                  </a:lnTo>
                  <a:lnTo>
                    <a:pt x="713" y="1185"/>
                  </a:lnTo>
                  <a:lnTo>
                    <a:pt x="713" y="1186"/>
                  </a:lnTo>
                  <a:lnTo>
                    <a:pt x="713" y="1186"/>
                  </a:lnTo>
                  <a:lnTo>
                    <a:pt x="713" y="1188"/>
                  </a:lnTo>
                  <a:lnTo>
                    <a:pt x="713" y="1188"/>
                  </a:lnTo>
                  <a:lnTo>
                    <a:pt x="715" y="1188"/>
                  </a:lnTo>
                  <a:lnTo>
                    <a:pt x="717" y="1186"/>
                  </a:lnTo>
                  <a:lnTo>
                    <a:pt x="718" y="1186"/>
                  </a:lnTo>
                  <a:lnTo>
                    <a:pt x="704" y="1181"/>
                  </a:lnTo>
                  <a:lnTo>
                    <a:pt x="702" y="1181"/>
                  </a:lnTo>
                  <a:lnTo>
                    <a:pt x="700" y="1181"/>
                  </a:lnTo>
                  <a:lnTo>
                    <a:pt x="700" y="1183"/>
                  </a:lnTo>
                  <a:lnTo>
                    <a:pt x="699" y="1185"/>
                  </a:lnTo>
                  <a:lnTo>
                    <a:pt x="699" y="1185"/>
                  </a:lnTo>
                  <a:lnTo>
                    <a:pt x="697" y="1186"/>
                  </a:lnTo>
                  <a:lnTo>
                    <a:pt x="699" y="1186"/>
                  </a:lnTo>
                  <a:lnTo>
                    <a:pt x="702" y="1188"/>
                  </a:lnTo>
                  <a:close/>
                  <a:moveTo>
                    <a:pt x="706" y="1168"/>
                  </a:moveTo>
                  <a:lnTo>
                    <a:pt x="706" y="1168"/>
                  </a:lnTo>
                  <a:lnTo>
                    <a:pt x="706" y="1170"/>
                  </a:lnTo>
                  <a:lnTo>
                    <a:pt x="709" y="1172"/>
                  </a:lnTo>
                  <a:lnTo>
                    <a:pt x="709" y="1174"/>
                  </a:lnTo>
                  <a:lnTo>
                    <a:pt x="709" y="1174"/>
                  </a:lnTo>
                  <a:lnTo>
                    <a:pt x="709" y="1174"/>
                  </a:lnTo>
                  <a:lnTo>
                    <a:pt x="708" y="1174"/>
                  </a:lnTo>
                  <a:lnTo>
                    <a:pt x="708" y="1174"/>
                  </a:lnTo>
                  <a:lnTo>
                    <a:pt x="708" y="1174"/>
                  </a:lnTo>
                  <a:lnTo>
                    <a:pt x="708" y="1176"/>
                  </a:lnTo>
                  <a:lnTo>
                    <a:pt x="708" y="1176"/>
                  </a:lnTo>
                  <a:lnTo>
                    <a:pt x="708" y="1176"/>
                  </a:lnTo>
                  <a:lnTo>
                    <a:pt x="709" y="1176"/>
                  </a:lnTo>
                  <a:lnTo>
                    <a:pt x="711" y="1177"/>
                  </a:lnTo>
                  <a:lnTo>
                    <a:pt x="711" y="1177"/>
                  </a:lnTo>
                  <a:lnTo>
                    <a:pt x="713" y="1176"/>
                  </a:lnTo>
                  <a:lnTo>
                    <a:pt x="713" y="1176"/>
                  </a:lnTo>
                  <a:lnTo>
                    <a:pt x="713" y="1174"/>
                  </a:lnTo>
                  <a:lnTo>
                    <a:pt x="713" y="1174"/>
                  </a:lnTo>
                  <a:lnTo>
                    <a:pt x="713" y="1172"/>
                  </a:lnTo>
                  <a:lnTo>
                    <a:pt x="715" y="1170"/>
                  </a:lnTo>
                  <a:lnTo>
                    <a:pt x="715" y="1170"/>
                  </a:lnTo>
                  <a:lnTo>
                    <a:pt x="713" y="1167"/>
                  </a:lnTo>
                  <a:lnTo>
                    <a:pt x="713" y="1167"/>
                  </a:lnTo>
                  <a:lnTo>
                    <a:pt x="711" y="1167"/>
                  </a:lnTo>
                  <a:lnTo>
                    <a:pt x="711" y="1168"/>
                  </a:lnTo>
                  <a:lnTo>
                    <a:pt x="711" y="1168"/>
                  </a:lnTo>
                  <a:lnTo>
                    <a:pt x="711" y="1168"/>
                  </a:lnTo>
                  <a:lnTo>
                    <a:pt x="709" y="1168"/>
                  </a:lnTo>
                  <a:lnTo>
                    <a:pt x="708" y="1167"/>
                  </a:lnTo>
                  <a:lnTo>
                    <a:pt x="706" y="1167"/>
                  </a:lnTo>
                  <a:lnTo>
                    <a:pt x="706" y="1167"/>
                  </a:lnTo>
                  <a:lnTo>
                    <a:pt x="706" y="1167"/>
                  </a:lnTo>
                  <a:lnTo>
                    <a:pt x="706" y="1168"/>
                  </a:lnTo>
                  <a:lnTo>
                    <a:pt x="706" y="1168"/>
                  </a:lnTo>
                  <a:close/>
                  <a:moveTo>
                    <a:pt x="733" y="1147"/>
                  </a:moveTo>
                  <a:lnTo>
                    <a:pt x="733" y="1149"/>
                  </a:lnTo>
                  <a:lnTo>
                    <a:pt x="733" y="1149"/>
                  </a:lnTo>
                  <a:lnTo>
                    <a:pt x="733" y="1149"/>
                  </a:lnTo>
                  <a:lnTo>
                    <a:pt x="735" y="1149"/>
                  </a:lnTo>
                  <a:lnTo>
                    <a:pt x="742" y="1149"/>
                  </a:lnTo>
                  <a:lnTo>
                    <a:pt x="745" y="1147"/>
                  </a:lnTo>
                  <a:lnTo>
                    <a:pt x="745" y="1147"/>
                  </a:lnTo>
                  <a:lnTo>
                    <a:pt x="745" y="1147"/>
                  </a:lnTo>
                  <a:lnTo>
                    <a:pt x="747" y="1145"/>
                  </a:lnTo>
                  <a:lnTo>
                    <a:pt x="747" y="1145"/>
                  </a:lnTo>
                  <a:lnTo>
                    <a:pt x="745" y="1145"/>
                  </a:lnTo>
                  <a:lnTo>
                    <a:pt x="745" y="1145"/>
                  </a:lnTo>
                  <a:lnTo>
                    <a:pt x="745" y="1143"/>
                  </a:lnTo>
                  <a:lnTo>
                    <a:pt x="745" y="1143"/>
                  </a:lnTo>
                  <a:lnTo>
                    <a:pt x="745" y="1141"/>
                  </a:lnTo>
                  <a:lnTo>
                    <a:pt x="747" y="1141"/>
                  </a:lnTo>
                  <a:lnTo>
                    <a:pt x="747" y="1141"/>
                  </a:lnTo>
                  <a:lnTo>
                    <a:pt x="747" y="1139"/>
                  </a:lnTo>
                  <a:lnTo>
                    <a:pt x="745" y="1139"/>
                  </a:lnTo>
                  <a:lnTo>
                    <a:pt x="744" y="1139"/>
                  </a:lnTo>
                  <a:lnTo>
                    <a:pt x="744" y="1139"/>
                  </a:lnTo>
                  <a:lnTo>
                    <a:pt x="742" y="1139"/>
                  </a:lnTo>
                  <a:lnTo>
                    <a:pt x="742" y="1138"/>
                  </a:lnTo>
                  <a:lnTo>
                    <a:pt x="742" y="1138"/>
                  </a:lnTo>
                  <a:lnTo>
                    <a:pt x="742" y="1138"/>
                  </a:lnTo>
                  <a:lnTo>
                    <a:pt x="742" y="1138"/>
                  </a:lnTo>
                  <a:lnTo>
                    <a:pt x="740" y="1138"/>
                  </a:lnTo>
                  <a:lnTo>
                    <a:pt x="740" y="1138"/>
                  </a:lnTo>
                  <a:lnTo>
                    <a:pt x="736" y="1138"/>
                  </a:lnTo>
                  <a:lnTo>
                    <a:pt x="735" y="1138"/>
                  </a:lnTo>
                  <a:lnTo>
                    <a:pt x="735" y="1139"/>
                  </a:lnTo>
                  <a:lnTo>
                    <a:pt x="735" y="1141"/>
                  </a:lnTo>
                  <a:lnTo>
                    <a:pt x="735" y="1141"/>
                  </a:lnTo>
                  <a:lnTo>
                    <a:pt x="735" y="1141"/>
                  </a:lnTo>
                  <a:lnTo>
                    <a:pt x="735" y="1141"/>
                  </a:lnTo>
                  <a:lnTo>
                    <a:pt x="733" y="1141"/>
                  </a:lnTo>
                  <a:lnTo>
                    <a:pt x="733" y="1143"/>
                  </a:lnTo>
                  <a:lnTo>
                    <a:pt x="733" y="1143"/>
                  </a:lnTo>
                  <a:lnTo>
                    <a:pt x="733" y="1143"/>
                  </a:lnTo>
                  <a:lnTo>
                    <a:pt x="735" y="1145"/>
                  </a:lnTo>
                  <a:lnTo>
                    <a:pt x="736" y="1145"/>
                  </a:lnTo>
                  <a:lnTo>
                    <a:pt x="736" y="1145"/>
                  </a:lnTo>
                  <a:lnTo>
                    <a:pt x="736" y="1147"/>
                  </a:lnTo>
                  <a:lnTo>
                    <a:pt x="731" y="1145"/>
                  </a:lnTo>
                  <a:lnTo>
                    <a:pt x="733" y="1147"/>
                  </a:lnTo>
                  <a:lnTo>
                    <a:pt x="733" y="1147"/>
                  </a:lnTo>
                  <a:close/>
                  <a:moveTo>
                    <a:pt x="738" y="1136"/>
                  </a:moveTo>
                  <a:lnTo>
                    <a:pt x="738" y="1136"/>
                  </a:lnTo>
                  <a:lnTo>
                    <a:pt x="740" y="1134"/>
                  </a:lnTo>
                  <a:lnTo>
                    <a:pt x="740" y="1134"/>
                  </a:lnTo>
                  <a:lnTo>
                    <a:pt x="740" y="1134"/>
                  </a:lnTo>
                  <a:lnTo>
                    <a:pt x="740" y="1134"/>
                  </a:lnTo>
                  <a:lnTo>
                    <a:pt x="740" y="1136"/>
                  </a:lnTo>
                  <a:lnTo>
                    <a:pt x="742" y="1136"/>
                  </a:lnTo>
                  <a:lnTo>
                    <a:pt x="744" y="1134"/>
                  </a:lnTo>
                  <a:lnTo>
                    <a:pt x="744" y="1134"/>
                  </a:lnTo>
                  <a:lnTo>
                    <a:pt x="744" y="1134"/>
                  </a:lnTo>
                  <a:lnTo>
                    <a:pt x="744" y="1134"/>
                  </a:lnTo>
                  <a:lnTo>
                    <a:pt x="744" y="1132"/>
                  </a:lnTo>
                  <a:lnTo>
                    <a:pt x="744" y="1130"/>
                  </a:lnTo>
                  <a:lnTo>
                    <a:pt x="744" y="1130"/>
                  </a:lnTo>
                  <a:lnTo>
                    <a:pt x="742" y="1130"/>
                  </a:lnTo>
                  <a:lnTo>
                    <a:pt x="742" y="1130"/>
                  </a:lnTo>
                  <a:lnTo>
                    <a:pt x="742" y="1130"/>
                  </a:lnTo>
                  <a:lnTo>
                    <a:pt x="742" y="1130"/>
                  </a:lnTo>
                  <a:lnTo>
                    <a:pt x="740" y="1130"/>
                  </a:lnTo>
                  <a:lnTo>
                    <a:pt x="740" y="1132"/>
                  </a:lnTo>
                  <a:lnTo>
                    <a:pt x="740" y="1132"/>
                  </a:lnTo>
                  <a:lnTo>
                    <a:pt x="740" y="1132"/>
                  </a:lnTo>
                  <a:lnTo>
                    <a:pt x="740" y="1132"/>
                  </a:lnTo>
                  <a:lnTo>
                    <a:pt x="738" y="1132"/>
                  </a:lnTo>
                  <a:lnTo>
                    <a:pt x="736" y="1134"/>
                  </a:lnTo>
                  <a:lnTo>
                    <a:pt x="736" y="1134"/>
                  </a:lnTo>
                  <a:lnTo>
                    <a:pt x="736" y="1134"/>
                  </a:lnTo>
                  <a:lnTo>
                    <a:pt x="738" y="1136"/>
                  </a:lnTo>
                  <a:close/>
                  <a:moveTo>
                    <a:pt x="733" y="1132"/>
                  </a:moveTo>
                  <a:lnTo>
                    <a:pt x="733" y="1132"/>
                  </a:lnTo>
                  <a:lnTo>
                    <a:pt x="733" y="1134"/>
                  </a:lnTo>
                  <a:lnTo>
                    <a:pt x="735" y="1134"/>
                  </a:lnTo>
                  <a:lnTo>
                    <a:pt x="735" y="1134"/>
                  </a:lnTo>
                  <a:lnTo>
                    <a:pt x="736" y="1132"/>
                  </a:lnTo>
                  <a:lnTo>
                    <a:pt x="736" y="1132"/>
                  </a:lnTo>
                  <a:lnTo>
                    <a:pt x="736" y="1132"/>
                  </a:lnTo>
                  <a:lnTo>
                    <a:pt x="736" y="1130"/>
                  </a:lnTo>
                  <a:lnTo>
                    <a:pt x="735" y="1130"/>
                  </a:lnTo>
                  <a:lnTo>
                    <a:pt x="735" y="1130"/>
                  </a:lnTo>
                  <a:lnTo>
                    <a:pt x="733" y="1130"/>
                  </a:lnTo>
                  <a:lnTo>
                    <a:pt x="733" y="1130"/>
                  </a:lnTo>
                  <a:lnTo>
                    <a:pt x="733" y="1132"/>
                  </a:lnTo>
                  <a:lnTo>
                    <a:pt x="733" y="1132"/>
                  </a:lnTo>
                  <a:close/>
                  <a:moveTo>
                    <a:pt x="747" y="1134"/>
                  </a:moveTo>
                  <a:lnTo>
                    <a:pt x="749" y="1136"/>
                  </a:lnTo>
                  <a:lnTo>
                    <a:pt x="749" y="1139"/>
                  </a:lnTo>
                  <a:lnTo>
                    <a:pt x="749" y="1139"/>
                  </a:lnTo>
                  <a:lnTo>
                    <a:pt x="749" y="1139"/>
                  </a:lnTo>
                  <a:lnTo>
                    <a:pt x="749" y="1139"/>
                  </a:lnTo>
                  <a:lnTo>
                    <a:pt x="749" y="1141"/>
                  </a:lnTo>
                  <a:lnTo>
                    <a:pt x="747" y="1141"/>
                  </a:lnTo>
                  <a:lnTo>
                    <a:pt x="747" y="1143"/>
                  </a:lnTo>
                  <a:lnTo>
                    <a:pt x="751" y="1143"/>
                  </a:lnTo>
                  <a:lnTo>
                    <a:pt x="758" y="1134"/>
                  </a:lnTo>
                  <a:lnTo>
                    <a:pt x="760" y="1132"/>
                  </a:lnTo>
                  <a:lnTo>
                    <a:pt x="760" y="1132"/>
                  </a:lnTo>
                  <a:lnTo>
                    <a:pt x="760" y="1132"/>
                  </a:lnTo>
                  <a:lnTo>
                    <a:pt x="760" y="1132"/>
                  </a:lnTo>
                  <a:lnTo>
                    <a:pt x="758" y="1130"/>
                  </a:lnTo>
                  <a:lnTo>
                    <a:pt x="758" y="1130"/>
                  </a:lnTo>
                  <a:lnTo>
                    <a:pt x="756" y="1130"/>
                  </a:lnTo>
                  <a:lnTo>
                    <a:pt x="756" y="1129"/>
                  </a:lnTo>
                  <a:lnTo>
                    <a:pt x="756" y="1129"/>
                  </a:lnTo>
                  <a:lnTo>
                    <a:pt x="756" y="1127"/>
                  </a:lnTo>
                  <a:lnTo>
                    <a:pt x="754" y="1125"/>
                  </a:lnTo>
                  <a:lnTo>
                    <a:pt x="754" y="1123"/>
                  </a:lnTo>
                  <a:lnTo>
                    <a:pt x="753" y="1123"/>
                  </a:lnTo>
                  <a:lnTo>
                    <a:pt x="751" y="1123"/>
                  </a:lnTo>
                  <a:lnTo>
                    <a:pt x="749" y="1125"/>
                  </a:lnTo>
                  <a:lnTo>
                    <a:pt x="749" y="1127"/>
                  </a:lnTo>
                  <a:lnTo>
                    <a:pt x="747" y="1129"/>
                  </a:lnTo>
                  <a:lnTo>
                    <a:pt x="747" y="1130"/>
                  </a:lnTo>
                  <a:lnTo>
                    <a:pt x="747" y="1132"/>
                  </a:lnTo>
                  <a:lnTo>
                    <a:pt x="747" y="1134"/>
                  </a:lnTo>
                  <a:close/>
                  <a:moveTo>
                    <a:pt x="765" y="1127"/>
                  </a:moveTo>
                  <a:lnTo>
                    <a:pt x="773" y="1127"/>
                  </a:lnTo>
                  <a:lnTo>
                    <a:pt x="773" y="1127"/>
                  </a:lnTo>
                  <a:lnTo>
                    <a:pt x="773" y="1125"/>
                  </a:lnTo>
                  <a:lnTo>
                    <a:pt x="773" y="1125"/>
                  </a:lnTo>
                  <a:lnTo>
                    <a:pt x="773" y="1125"/>
                  </a:lnTo>
                  <a:lnTo>
                    <a:pt x="773" y="1125"/>
                  </a:lnTo>
                  <a:lnTo>
                    <a:pt x="773" y="1123"/>
                  </a:lnTo>
                  <a:lnTo>
                    <a:pt x="769" y="1123"/>
                  </a:lnTo>
                  <a:lnTo>
                    <a:pt x="767" y="1121"/>
                  </a:lnTo>
                  <a:lnTo>
                    <a:pt x="767" y="1121"/>
                  </a:lnTo>
                  <a:lnTo>
                    <a:pt x="758" y="1123"/>
                  </a:lnTo>
                  <a:lnTo>
                    <a:pt x="762" y="1127"/>
                  </a:lnTo>
                  <a:lnTo>
                    <a:pt x="765" y="1127"/>
                  </a:lnTo>
                  <a:close/>
                  <a:moveTo>
                    <a:pt x="791" y="1096"/>
                  </a:moveTo>
                  <a:lnTo>
                    <a:pt x="791" y="1098"/>
                  </a:lnTo>
                  <a:lnTo>
                    <a:pt x="791" y="1098"/>
                  </a:lnTo>
                  <a:lnTo>
                    <a:pt x="791" y="1100"/>
                  </a:lnTo>
                  <a:lnTo>
                    <a:pt x="791" y="1098"/>
                  </a:lnTo>
                  <a:lnTo>
                    <a:pt x="794" y="1096"/>
                  </a:lnTo>
                  <a:lnTo>
                    <a:pt x="803" y="1094"/>
                  </a:lnTo>
                  <a:lnTo>
                    <a:pt x="803" y="1093"/>
                  </a:lnTo>
                  <a:lnTo>
                    <a:pt x="801" y="1091"/>
                  </a:lnTo>
                  <a:lnTo>
                    <a:pt x="801" y="1089"/>
                  </a:lnTo>
                  <a:lnTo>
                    <a:pt x="800" y="1089"/>
                  </a:lnTo>
                  <a:lnTo>
                    <a:pt x="794" y="1093"/>
                  </a:lnTo>
                  <a:lnTo>
                    <a:pt x="792" y="1091"/>
                  </a:lnTo>
                  <a:lnTo>
                    <a:pt x="792" y="1091"/>
                  </a:lnTo>
                  <a:lnTo>
                    <a:pt x="792" y="1091"/>
                  </a:lnTo>
                  <a:lnTo>
                    <a:pt x="791" y="1091"/>
                  </a:lnTo>
                  <a:lnTo>
                    <a:pt x="791" y="1093"/>
                  </a:lnTo>
                  <a:lnTo>
                    <a:pt x="791" y="1094"/>
                  </a:lnTo>
                  <a:lnTo>
                    <a:pt x="791" y="1094"/>
                  </a:lnTo>
                  <a:lnTo>
                    <a:pt x="791" y="1096"/>
                  </a:lnTo>
                  <a:lnTo>
                    <a:pt x="789" y="1096"/>
                  </a:lnTo>
                  <a:lnTo>
                    <a:pt x="789" y="1096"/>
                  </a:lnTo>
                  <a:lnTo>
                    <a:pt x="789" y="1096"/>
                  </a:lnTo>
                  <a:lnTo>
                    <a:pt x="789" y="1096"/>
                  </a:lnTo>
                  <a:lnTo>
                    <a:pt x="791" y="1096"/>
                  </a:lnTo>
                  <a:close/>
                  <a:moveTo>
                    <a:pt x="798" y="1083"/>
                  </a:moveTo>
                  <a:lnTo>
                    <a:pt x="800" y="1085"/>
                  </a:lnTo>
                  <a:lnTo>
                    <a:pt x="801" y="1085"/>
                  </a:lnTo>
                  <a:lnTo>
                    <a:pt x="801" y="1085"/>
                  </a:lnTo>
                  <a:lnTo>
                    <a:pt x="801" y="1083"/>
                  </a:lnTo>
                  <a:lnTo>
                    <a:pt x="801" y="1083"/>
                  </a:lnTo>
                  <a:lnTo>
                    <a:pt x="801" y="1083"/>
                  </a:lnTo>
                  <a:lnTo>
                    <a:pt x="801" y="1082"/>
                  </a:lnTo>
                  <a:lnTo>
                    <a:pt x="801" y="1082"/>
                  </a:lnTo>
                  <a:lnTo>
                    <a:pt x="803" y="1080"/>
                  </a:lnTo>
                  <a:lnTo>
                    <a:pt x="803" y="1078"/>
                  </a:lnTo>
                  <a:lnTo>
                    <a:pt x="803" y="1076"/>
                  </a:lnTo>
                  <a:lnTo>
                    <a:pt x="801" y="1078"/>
                  </a:lnTo>
                  <a:lnTo>
                    <a:pt x="800" y="1078"/>
                  </a:lnTo>
                  <a:lnTo>
                    <a:pt x="798" y="1078"/>
                  </a:lnTo>
                  <a:lnTo>
                    <a:pt x="798" y="1078"/>
                  </a:lnTo>
                  <a:lnTo>
                    <a:pt x="796" y="1076"/>
                  </a:lnTo>
                  <a:lnTo>
                    <a:pt x="796" y="1078"/>
                  </a:lnTo>
                  <a:lnTo>
                    <a:pt x="796" y="1078"/>
                  </a:lnTo>
                  <a:lnTo>
                    <a:pt x="796" y="1080"/>
                  </a:lnTo>
                  <a:lnTo>
                    <a:pt x="796" y="1080"/>
                  </a:lnTo>
                  <a:lnTo>
                    <a:pt x="796" y="1080"/>
                  </a:lnTo>
                  <a:lnTo>
                    <a:pt x="796" y="1080"/>
                  </a:lnTo>
                  <a:lnTo>
                    <a:pt x="796" y="1082"/>
                  </a:lnTo>
                  <a:lnTo>
                    <a:pt x="796" y="1082"/>
                  </a:lnTo>
                  <a:lnTo>
                    <a:pt x="798" y="1083"/>
                  </a:lnTo>
                  <a:close/>
                  <a:moveTo>
                    <a:pt x="845" y="1058"/>
                  </a:moveTo>
                  <a:lnTo>
                    <a:pt x="845" y="1058"/>
                  </a:lnTo>
                  <a:lnTo>
                    <a:pt x="845" y="1058"/>
                  </a:lnTo>
                  <a:lnTo>
                    <a:pt x="845" y="1058"/>
                  </a:lnTo>
                  <a:lnTo>
                    <a:pt x="847" y="1058"/>
                  </a:lnTo>
                  <a:lnTo>
                    <a:pt x="847" y="1058"/>
                  </a:lnTo>
                  <a:lnTo>
                    <a:pt x="848" y="1058"/>
                  </a:lnTo>
                  <a:lnTo>
                    <a:pt x="850" y="1056"/>
                  </a:lnTo>
                  <a:lnTo>
                    <a:pt x="852" y="1055"/>
                  </a:lnTo>
                  <a:lnTo>
                    <a:pt x="852" y="1053"/>
                  </a:lnTo>
                  <a:lnTo>
                    <a:pt x="850" y="1051"/>
                  </a:lnTo>
                  <a:lnTo>
                    <a:pt x="848" y="1051"/>
                  </a:lnTo>
                  <a:lnTo>
                    <a:pt x="845" y="1053"/>
                  </a:lnTo>
                  <a:lnTo>
                    <a:pt x="843" y="1051"/>
                  </a:lnTo>
                  <a:lnTo>
                    <a:pt x="843" y="1051"/>
                  </a:lnTo>
                  <a:lnTo>
                    <a:pt x="843" y="1051"/>
                  </a:lnTo>
                  <a:lnTo>
                    <a:pt x="843" y="1051"/>
                  </a:lnTo>
                  <a:lnTo>
                    <a:pt x="843" y="1053"/>
                  </a:lnTo>
                  <a:lnTo>
                    <a:pt x="841" y="1053"/>
                  </a:lnTo>
                  <a:lnTo>
                    <a:pt x="841" y="1055"/>
                  </a:lnTo>
                  <a:lnTo>
                    <a:pt x="841" y="1055"/>
                  </a:lnTo>
                  <a:lnTo>
                    <a:pt x="841" y="1055"/>
                  </a:lnTo>
                  <a:lnTo>
                    <a:pt x="843" y="1056"/>
                  </a:lnTo>
                  <a:lnTo>
                    <a:pt x="845" y="1058"/>
                  </a:lnTo>
                  <a:close/>
                  <a:moveTo>
                    <a:pt x="827" y="1064"/>
                  </a:moveTo>
                  <a:lnTo>
                    <a:pt x="830" y="1065"/>
                  </a:lnTo>
                  <a:lnTo>
                    <a:pt x="830" y="1065"/>
                  </a:lnTo>
                  <a:lnTo>
                    <a:pt x="830" y="1067"/>
                  </a:lnTo>
                  <a:lnTo>
                    <a:pt x="832" y="1067"/>
                  </a:lnTo>
                  <a:lnTo>
                    <a:pt x="832" y="1067"/>
                  </a:lnTo>
                  <a:lnTo>
                    <a:pt x="834" y="1067"/>
                  </a:lnTo>
                  <a:lnTo>
                    <a:pt x="838" y="1064"/>
                  </a:lnTo>
                  <a:lnTo>
                    <a:pt x="838" y="1064"/>
                  </a:lnTo>
                  <a:lnTo>
                    <a:pt x="838" y="1062"/>
                  </a:lnTo>
                  <a:lnTo>
                    <a:pt x="839" y="1062"/>
                  </a:lnTo>
                  <a:lnTo>
                    <a:pt x="841" y="1062"/>
                  </a:lnTo>
                  <a:lnTo>
                    <a:pt x="841" y="1060"/>
                  </a:lnTo>
                  <a:lnTo>
                    <a:pt x="841" y="1060"/>
                  </a:lnTo>
                  <a:lnTo>
                    <a:pt x="841" y="1058"/>
                  </a:lnTo>
                  <a:lnTo>
                    <a:pt x="839" y="1056"/>
                  </a:lnTo>
                  <a:lnTo>
                    <a:pt x="839" y="1056"/>
                  </a:lnTo>
                  <a:lnTo>
                    <a:pt x="839" y="1055"/>
                  </a:lnTo>
                  <a:lnTo>
                    <a:pt x="839" y="1053"/>
                  </a:lnTo>
                  <a:lnTo>
                    <a:pt x="839" y="1053"/>
                  </a:lnTo>
                  <a:lnTo>
                    <a:pt x="839" y="1051"/>
                  </a:lnTo>
                  <a:lnTo>
                    <a:pt x="839" y="1049"/>
                  </a:lnTo>
                  <a:lnTo>
                    <a:pt x="839" y="1049"/>
                  </a:lnTo>
                  <a:lnTo>
                    <a:pt x="838" y="1049"/>
                  </a:lnTo>
                  <a:lnTo>
                    <a:pt x="836" y="1049"/>
                  </a:lnTo>
                  <a:lnTo>
                    <a:pt x="838" y="1051"/>
                  </a:lnTo>
                  <a:lnTo>
                    <a:pt x="838" y="1053"/>
                  </a:lnTo>
                  <a:lnTo>
                    <a:pt x="836" y="1055"/>
                  </a:lnTo>
                  <a:lnTo>
                    <a:pt x="836" y="1055"/>
                  </a:lnTo>
                  <a:lnTo>
                    <a:pt x="836" y="1055"/>
                  </a:lnTo>
                  <a:lnTo>
                    <a:pt x="836" y="1056"/>
                  </a:lnTo>
                  <a:lnTo>
                    <a:pt x="836" y="1056"/>
                  </a:lnTo>
                  <a:lnTo>
                    <a:pt x="836" y="1056"/>
                  </a:lnTo>
                  <a:lnTo>
                    <a:pt x="836" y="1058"/>
                  </a:lnTo>
                  <a:lnTo>
                    <a:pt x="836" y="1058"/>
                  </a:lnTo>
                  <a:lnTo>
                    <a:pt x="834" y="1056"/>
                  </a:lnTo>
                  <a:lnTo>
                    <a:pt x="832" y="1055"/>
                  </a:lnTo>
                  <a:lnTo>
                    <a:pt x="830" y="1055"/>
                  </a:lnTo>
                  <a:lnTo>
                    <a:pt x="832" y="1055"/>
                  </a:lnTo>
                  <a:lnTo>
                    <a:pt x="829" y="1055"/>
                  </a:lnTo>
                  <a:lnTo>
                    <a:pt x="827" y="1055"/>
                  </a:lnTo>
                  <a:lnTo>
                    <a:pt x="827" y="1055"/>
                  </a:lnTo>
                  <a:lnTo>
                    <a:pt x="827" y="1055"/>
                  </a:lnTo>
                  <a:lnTo>
                    <a:pt x="829" y="1055"/>
                  </a:lnTo>
                  <a:lnTo>
                    <a:pt x="829" y="1056"/>
                  </a:lnTo>
                  <a:lnTo>
                    <a:pt x="829" y="1056"/>
                  </a:lnTo>
                  <a:lnTo>
                    <a:pt x="827" y="1056"/>
                  </a:lnTo>
                  <a:lnTo>
                    <a:pt x="829" y="1058"/>
                  </a:lnTo>
                  <a:lnTo>
                    <a:pt x="829" y="1058"/>
                  </a:lnTo>
                  <a:lnTo>
                    <a:pt x="827" y="1060"/>
                  </a:lnTo>
                  <a:lnTo>
                    <a:pt x="825" y="1060"/>
                  </a:lnTo>
                  <a:lnTo>
                    <a:pt x="825" y="1062"/>
                  </a:lnTo>
                  <a:lnTo>
                    <a:pt x="825" y="1062"/>
                  </a:lnTo>
                  <a:lnTo>
                    <a:pt x="827" y="1064"/>
                  </a:lnTo>
                  <a:close/>
                  <a:moveTo>
                    <a:pt x="865" y="1038"/>
                  </a:moveTo>
                  <a:lnTo>
                    <a:pt x="865" y="1038"/>
                  </a:lnTo>
                  <a:lnTo>
                    <a:pt x="866" y="1038"/>
                  </a:lnTo>
                  <a:lnTo>
                    <a:pt x="866" y="1042"/>
                  </a:lnTo>
                  <a:lnTo>
                    <a:pt x="866" y="1042"/>
                  </a:lnTo>
                  <a:lnTo>
                    <a:pt x="866" y="1044"/>
                  </a:lnTo>
                  <a:lnTo>
                    <a:pt x="868" y="1044"/>
                  </a:lnTo>
                  <a:lnTo>
                    <a:pt x="872" y="1042"/>
                  </a:lnTo>
                  <a:lnTo>
                    <a:pt x="874" y="1042"/>
                  </a:lnTo>
                  <a:lnTo>
                    <a:pt x="872" y="1042"/>
                  </a:lnTo>
                  <a:lnTo>
                    <a:pt x="872" y="1042"/>
                  </a:lnTo>
                  <a:lnTo>
                    <a:pt x="872" y="1040"/>
                  </a:lnTo>
                  <a:lnTo>
                    <a:pt x="872" y="1040"/>
                  </a:lnTo>
                  <a:lnTo>
                    <a:pt x="870" y="1038"/>
                  </a:lnTo>
                  <a:lnTo>
                    <a:pt x="868" y="1037"/>
                  </a:lnTo>
                  <a:lnTo>
                    <a:pt x="866" y="1037"/>
                  </a:lnTo>
                  <a:lnTo>
                    <a:pt x="866" y="1037"/>
                  </a:lnTo>
                  <a:lnTo>
                    <a:pt x="865" y="1037"/>
                  </a:lnTo>
                  <a:lnTo>
                    <a:pt x="865" y="1038"/>
                  </a:lnTo>
                  <a:close/>
                  <a:moveTo>
                    <a:pt x="865" y="1038"/>
                  </a:moveTo>
                  <a:lnTo>
                    <a:pt x="863" y="1037"/>
                  </a:lnTo>
                  <a:lnTo>
                    <a:pt x="863" y="1035"/>
                  </a:lnTo>
                  <a:lnTo>
                    <a:pt x="861" y="1035"/>
                  </a:lnTo>
                  <a:lnTo>
                    <a:pt x="859" y="1037"/>
                  </a:lnTo>
                  <a:lnTo>
                    <a:pt x="856" y="1040"/>
                  </a:lnTo>
                  <a:lnTo>
                    <a:pt x="854" y="1040"/>
                  </a:lnTo>
                  <a:lnTo>
                    <a:pt x="854" y="1042"/>
                  </a:lnTo>
                  <a:lnTo>
                    <a:pt x="856" y="1046"/>
                  </a:lnTo>
                  <a:lnTo>
                    <a:pt x="857" y="1046"/>
                  </a:lnTo>
                  <a:lnTo>
                    <a:pt x="866" y="1044"/>
                  </a:lnTo>
                  <a:lnTo>
                    <a:pt x="866" y="1044"/>
                  </a:lnTo>
                  <a:lnTo>
                    <a:pt x="866" y="1042"/>
                  </a:lnTo>
                  <a:lnTo>
                    <a:pt x="865" y="1042"/>
                  </a:lnTo>
                  <a:lnTo>
                    <a:pt x="865" y="1040"/>
                  </a:lnTo>
                  <a:lnTo>
                    <a:pt x="865" y="1038"/>
                  </a:lnTo>
                  <a:close/>
                  <a:moveTo>
                    <a:pt x="874" y="1042"/>
                  </a:moveTo>
                  <a:lnTo>
                    <a:pt x="875" y="1044"/>
                  </a:lnTo>
                  <a:lnTo>
                    <a:pt x="877" y="1044"/>
                  </a:lnTo>
                  <a:lnTo>
                    <a:pt x="885" y="1042"/>
                  </a:lnTo>
                  <a:lnTo>
                    <a:pt x="886" y="1038"/>
                  </a:lnTo>
                  <a:lnTo>
                    <a:pt x="885" y="1037"/>
                  </a:lnTo>
                  <a:lnTo>
                    <a:pt x="881" y="1035"/>
                  </a:lnTo>
                  <a:lnTo>
                    <a:pt x="879" y="1031"/>
                  </a:lnTo>
                  <a:lnTo>
                    <a:pt x="879" y="1029"/>
                  </a:lnTo>
                  <a:lnTo>
                    <a:pt x="879" y="1029"/>
                  </a:lnTo>
                  <a:lnTo>
                    <a:pt x="877" y="1029"/>
                  </a:lnTo>
                  <a:lnTo>
                    <a:pt x="877" y="1031"/>
                  </a:lnTo>
                  <a:lnTo>
                    <a:pt x="877" y="1033"/>
                  </a:lnTo>
                  <a:lnTo>
                    <a:pt x="877" y="1035"/>
                  </a:lnTo>
                  <a:lnTo>
                    <a:pt x="877" y="1037"/>
                  </a:lnTo>
                  <a:lnTo>
                    <a:pt x="875" y="1035"/>
                  </a:lnTo>
                  <a:lnTo>
                    <a:pt x="875" y="1033"/>
                  </a:lnTo>
                  <a:lnTo>
                    <a:pt x="874" y="1031"/>
                  </a:lnTo>
                  <a:lnTo>
                    <a:pt x="874" y="1031"/>
                  </a:lnTo>
                  <a:lnTo>
                    <a:pt x="874" y="1033"/>
                  </a:lnTo>
                  <a:lnTo>
                    <a:pt x="874" y="1033"/>
                  </a:lnTo>
                  <a:lnTo>
                    <a:pt x="872" y="1033"/>
                  </a:lnTo>
                  <a:lnTo>
                    <a:pt x="872" y="1031"/>
                  </a:lnTo>
                  <a:lnTo>
                    <a:pt x="872" y="1031"/>
                  </a:lnTo>
                  <a:lnTo>
                    <a:pt x="872" y="1031"/>
                  </a:lnTo>
                  <a:lnTo>
                    <a:pt x="870" y="1031"/>
                  </a:lnTo>
                  <a:lnTo>
                    <a:pt x="870" y="1031"/>
                  </a:lnTo>
                  <a:lnTo>
                    <a:pt x="870" y="1035"/>
                  </a:lnTo>
                  <a:lnTo>
                    <a:pt x="870" y="1035"/>
                  </a:lnTo>
                  <a:lnTo>
                    <a:pt x="872" y="1037"/>
                  </a:lnTo>
                  <a:lnTo>
                    <a:pt x="874" y="1042"/>
                  </a:lnTo>
                  <a:close/>
                  <a:moveTo>
                    <a:pt x="847" y="1017"/>
                  </a:moveTo>
                  <a:lnTo>
                    <a:pt x="847" y="1018"/>
                  </a:lnTo>
                  <a:lnTo>
                    <a:pt x="847" y="1020"/>
                  </a:lnTo>
                  <a:lnTo>
                    <a:pt x="856" y="1022"/>
                  </a:lnTo>
                  <a:lnTo>
                    <a:pt x="857" y="1024"/>
                  </a:lnTo>
                  <a:lnTo>
                    <a:pt x="854" y="1022"/>
                  </a:lnTo>
                  <a:lnTo>
                    <a:pt x="852" y="1024"/>
                  </a:lnTo>
                  <a:lnTo>
                    <a:pt x="854" y="1024"/>
                  </a:lnTo>
                  <a:lnTo>
                    <a:pt x="856" y="1026"/>
                  </a:lnTo>
                  <a:lnTo>
                    <a:pt x="856" y="1026"/>
                  </a:lnTo>
                  <a:lnTo>
                    <a:pt x="856" y="1026"/>
                  </a:lnTo>
                  <a:lnTo>
                    <a:pt x="857" y="1026"/>
                  </a:lnTo>
                  <a:lnTo>
                    <a:pt x="859" y="1026"/>
                  </a:lnTo>
                  <a:lnTo>
                    <a:pt x="861" y="1026"/>
                  </a:lnTo>
                  <a:lnTo>
                    <a:pt x="861" y="1024"/>
                  </a:lnTo>
                  <a:lnTo>
                    <a:pt x="861" y="1024"/>
                  </a:lnTo>
                  <a:lnTo>
                    <a:pt x="861" y="1024"/>
                  </a:lnTo>
                  <a:lnTo>
                    <a:pt x="863" y="1022"/>
                  </a:lnTo>
                  <a:lnTo>
                    <a:pt x="863" y="1022"/>
                  </a:lnTo>
                  <a:lnTo>
                    <a:pt x="865" y="1022"/>
                  </a:lnTo>
                  <a:lnTo>
                    <a:pt x="866" y="1018"/>
                  </a:lnTo>
                  <a:lnTo>
                    <a:pt x="865" y="1017"/>
                  </a:lnTo>
                  <a:lnTo>
                    <a:pt x="863" y="1015"/>
                  </a:lnTo>
                  <a:lnTo>
                    <a:pt x="861" y="1009"/>
                  </a:lnTo>
                  <a:lnTo>
                    <a:pt x="861" y="1009"/>
                  </a:lnTo>
                  <a:lnTo>
                    <a:pt x="857" y="1009"/>
                  </a:lnTo>
                  <a:lnTo>
                    <a:pt x="856" y="1009"/>
                  </a:lnTo>
                  <a:lnTo>
                    <a:pt x="854" y="1013"/>
                  </a:lnTo>
                  <a:lnTo>
                    <a:pt x="852" y="1013"/>
                  </a:lnTo>
                  <a:lnTo>
                    <a:pt x="848" y="1013"/>
                  </a:lnTo>
                  <a:lnTo>
                    <a:pt x="847" y="1015"/>
                  </a:lnTo>
                  <a:lnTo>
                    <a:pt x="845" y="1015"/>
                  </a:lnTo>
                  <a:lnTo>
                    <a:pt x="847" y="1017"/>
                  </a:lnTo>
                  <a:lnTo>
                    <a:pt x="847" y="1017"/>
                  </a:lnTo>
                  <a:close/>
                  <a:moveTo>
                    <a:pt x="888" y="993"/>
                  </a:moveTo>
                  <a:lnTo>
                    <a:pt x="886" y="993"/>
                  </a:lnTo>
                  <a:lnTo>
                    <a:pt x="885" y="993"/>
                  </a:lnTo>
                  <a:lnTo>
                    <a:pt x="885" y="995"/>
                  </a:lnTo>
                  <a:lnTo>
                    <a:pt x="886" y="997"/>
                  </a:lnTo>
                  <a:lnTo>
                    <a:pt x="892" y="997"/>
                  </a:lnTo>
                  <a:lnTo>
                    <a:pt x="894" y="999"/>
                  </a:lnTo>
                  <a:lnTo>
                    <a:pt x="892" y="999"/>
                  </a:lnTo>
                  <a:lnTo>
                    <a:pt x="892" y="999"/>
                  </a:lnTo>
                  <a:lnTo>
                    <a:pt x="888" y="999"/>
                  </a:lnTo>
                  <a:lnTo>
                    <a:pt x="879" y="999"/>
                  </a:lnTo>
                  <a:lnTo>
                    <a:pt x="877" y="999"/>
                  </a:lnTo>
                  <a:lnTo>
                    <a:pt x="872" y="1004"/>
                  </a:lnTo>
                  <a:lnTo>
                    <a:pt x="872" y="1006"/>
                  </a:lnTo>
                  <a:lnTo>
                    <a:pt x="872" y="1008"/>
                  </a:lnTo>
                  <a:lnTo>
                    <a:pt x="870" y="1009"/>
                  </a:lnTo>
                  <a:lnTo>
                    <a:pt x="872" y="1009"/>
                  </a:lnTo>
                  <a:lnTo>
                    <a:pt x="870" y="1011"/>
                  </a:lnTo>
                  <a:lnTo>
                    <a:pt x="872" y="1011"/>
                  </a:lnTo>
                  <a:lnTo>
                    <a:pt x="872" y="1011"/>
                  </a:lnTo>
                  <a:lnTo>
                    <a:pt x="872" y="1011"/>
                  </a:lnTo>
                  <a:lnTo>
                    <a:pt x="872" y="1011"/>
                  </a:lnTo>
                  <a:lnTo>
                    <a:pt x="874" y="1011"/>
                  </a:lnTo>
                  <a:lnTo>
                    <a:pt x="874" y="1011"/>
                  </a:lnTo>
                  <a:lnTo>
                    <a:pt x="874" y="1009"/>
                  </a:lnTo>
                  <a:lnTo>
                    <a:pt x="874" y="1011"/>
                  </a:lnTo>
                  <a:lnTo>
                    <a:pt x="874" y="1011"/>
                  </a:lnTo>
                  <a:lnTo>
                    <a:pt x="874" y="1011"/>
                  </a:lnTo>
                  <a:lnTo>
                    <a:pt x="874" y="1011"/>
                  </a:lnTo>
                  <a:lnTo>
                    <a:pt x="875" y="1013"/>
                  </a:lnTo>
                  <a:lnTo>
                    <a:pt x="877" y="1013"/>
                  </a:lnTo>
                  <a:lnTo>
                    <a:pt x="881" y="1013"/>
                  </a:lnTo>
                  <a:lnTo>
                    <a:pt x="883" y="1013"/>
                  </a:lnTo>
                  <a:lnTo>
                    <a:pt x="886" y="1009"/>
                  </a:lnTo>
                  <a:lnTo>
                    <a:pt x="890" y="1009"/>
                  </a:lnTo>
                  <a:lnTo>
                    <a:pt x="894" y="1008"/>
                  </a:lnTo>
                  <a:lnTo>
                    <a:pt x="899" y="1008"/>
                  </a:lnTo>
                  <a:lnTo>
                    <a:pt x="912" y="1002"/>
                  </a:lnTo>
                  <a:lnTo>
                    <a:pt x="913" y="1000"/>
                  </a:lnTo>
                  <a:lnTo>
                    <a:pt x="915" y="999"/>
                  </a:lnTo>
                  <a:lnTo>
                    <a:pt x="915" y="999"/>
                  </a:lnTo>
                  <a:lnTo>
                    <a:pt x="913" y="999"/>
                  </a:lnTo>
                  <a:lnTo>
                    <a:pt x="913" y="999"/>
                  </a:lnTo>
                  <a:lnTo>
                    <a:pt x="913" y="997"/>
                  </a:lnTo>
                  <a:lnTo>
                    <a:pt x="913" y="997"/>
                  </a:lnTo>
                  <a:lnTo>
                    <a:pt x="913" y="997"/>
                  </a:lnTo>
                  <a:lnTo>
                    <a:pt x="912" y="993"/>
                  </a:lnTo>
                  <a:lnTo>
                    <a:pt x="910" y="993"/>
                  </a:lnTo>
                  <a:lnTo>
                    <a:pt x="908" y="995"/>
                  </a:lnTo>
                  <a:lnTo>
                    <a:pt x="906" y="995"/>
                  </a:lnTo>
                  <a:lnTo>
                    <a:pt x="906" y="991"/>
                  </a:lnTo>
                  <a:lnTo>
                    <a:pt x="904" y="991"/>
                  </a:lnTo>
                  <a:lnTo>
                    <a:pt x="904" y="991"/>
                  </a:lnTo>
                  <a:lnTo>
                    <a:pt x="904" y="991"/>
                  </a:lnTo>
                  <a:lnTo>
                    <a:pt x="904" y="990"/>
                  </a:lnTo>
                  <a:lnTo>
                    <a:pt x="906" y="990"/>
                  </a:lnTo>
                  <a:lnTo>
                    <a:pt x="906" y="990"/>
                  </a:lnTo>
                  <a:lnTo>
                    <a:pt x="904" y="988"/>
                  </a:lnTo>
                  <a:lnTo>
                    <a:pt x="904" y="988"/>
                  </a:lnTo>
                  <a:lnTo>
                    <a:pt x="903" y="990"/>
                  </a:lnTo>
                  <a:lnTo>
                    <a:pt x="901" y="990"/>
                  </a:lnTo>
                  <a:lnTo>
                    <a:pt x="901" y="990"/>
                  </a:lnTo>
                  <a:lnTo>
                    <a:pt x="899" y="990"/>
                  </a:lnTo>
                  <a:lnTo>
                    <a:pt x="899" y="991"/>
                  </a:lnTo>
                  <a:lnTo>
                    <a:pt x="899" y="991"/>
                  </a:lnTo>
                  <a:lnTo>
                    <a:pt x="899" y="993"/>
                  </a:lnTo>
                  <a:lnTo>
                    <a:pt x="899" y="993"/>
                  </a:lnTo>
                  <a:lnTo>
                    <a:pt x="899" y="990"/>
                  </a:lnTo>
                  <a:lnTo>
                    <a:pt x="895" y="990"/>
                  </a:lnTo>
                  <a:lnTo>
                    <a:pt x="888" y="993"/>
                  </a:lnTo>
                  <a:close/>
                  <a:moveTo>
                    <a:pt x="910" y="993"/>
                  </a:moveTo>
                  <a:lnTo>
                    <a:pt x="912" y="991"/>
                  </a:lnTo>
                  <a:lnTo>
                    <a:pt x="913" y="991"/>
                  </a:lnTo>
                  <a:lnTo>
                    <a:pt x="915" y="991"/>
                  </a:lnTo>
                  <a:lnTo>
                    <a:pt x="915" y="990"/>
                  </a:lnTo>
                  <a:lnTo>
                    <a:pt x="915" y="990"/>
                  </a:lnTo>
                  <a:lnTo>
                    <a:pt x="915" y="990"/>
                  </a:lnTo>
                  <a:lnTo>
                    <a:pt x="915" y="990"/>
                  </a:lnTo>
                  <a:lnTo>
                    <a:pt x="915" y="990"/>
                  </a:lnTo>
                  <a:lnTo>
                    <a:pt x="913" y="988"/>
                  </a:lnTo>
                  <a:lnTo>
                    <a:pt x="913" y="990"/>
                  </a:lnTo>
                  <a:lnTo>
                    <a:pt x="913" y="988"/>
                  </a:lnTo>
                  <a:lnTo>
                    <a:pt x="913" y="988"/>
                  </a:lnTo>
                  <a:lnTo>
                    <a:pt x="912" y="988"/>
                  </a:lnTo>
                  <a:lnTo>
                    <a:pt x="912" y="988"/>
                  </a:lnTo>
                  <a:lnTo>
                    <a:pt x="910" y="988"/>
                  </a:lnTo>
                  <a:lnTo>
                    <a:pt x="910" y="988"/>
                  </a:lnTo>
                  <a:lnTo>
                    <a:pt x="910" y="988"/>
                  </a:lnTo>
                  <a:lnTo>
                    <a:pt x="908" y="990"/>
                  </a:lnTo>
                  <a:lnTo>
                    <a:pt x="908" y="990"/>
                  </a:lnTo>
                  <a:lnTo>
                    <a:pt x="908" y="990"/>
                  </a:lnTo>
                  <a:lnTo>
                    <a:pt x="908" y="991"/>
                  </a:lnTo>
                  <a:lnTo>
                    <a:pt x="908" y="991"/>
                  </a:lnTo>
                  <a:lnTo>
                    <a:pt x="908" y="991"/>
                  </a:lnTo>
                  <a:lnTo>
                    <a:pt x="908" y="993"/>
                  </a:lnTo>
                  <a:lnTo>
                    <a:pt x="910" y="993"/>
                  </a:lnTo>
                  <a:close/>
                  <a:moveTo>
                    <a:pt x="872" y="986"/>
                  </a:moveTo>
                  <a:lnTo>
                    <a:pt x="874" y="986"/>
                  </a:lnTo>
                  <a:lnTo>
                    <a:pt x="875" y="986"/>
                  </a:lnTo>
                  <a:lnTo>
                    <a:pt x="877" y="986"/>
                  </a:lnTo>
                  <a:lnTo>
                    <a:pt x="879" y="984"/>
                  </a:lnTo>
                  <a:lnTo>
                    <a:pt x="879" y="986"/>
                  </a:lnTo>
                  <a:lnTo>
                    <a:pt x="881" y="984"/>
                  </a:lnTo>
                  <a:lnTo>
                    <a:pt x="883" y="984"/>
                  </a:lnTo>
                  <a:lnTo>
                    <a:pt x="879" y="986"/>
                  </a:lnTo>
                  <a:lnTo>
                    <a:pt x="881" y="988"/>
                  </a:lnTo>
                  <a:lnTo>
                    <a:pt x="885" y="986"/>
                  </a:lnTo>
                  <a:lnTo>
                    <a:pt x="894" y="984"/>
                  </a:lnTo>
                  <a:lnTo>
                    <a:pt x="897" y="984"/>
                  </a:lnTo>
                  <a:lnTo>
                    <a:pt x="899" y="981"/>
                  </a:lnTo>
                  <a:lnTo>
                    <a:pt x="899" y="979"/>
                  </a:lnTo>
                  <a:lnTo>
                    <a:pt x="897" y="979"/>
                  </a:lnTo>
                  <a:lnTo>
                    <a:pt x="897" y="977"/>
                  </a:lnTo>
                  <a:lnTo>
                    <a:pt x="897" y="977"/>
                  </a:lnTo>
                  <a:lnTo>
                    <a:pt x="897" y="973"/>
                  </a:lnTo>
                  <a:lnTo>
                    <a:pt x="897" y="973"/>
                  </a:lnTo>
                  <a:lnTo>
                    <a:pt x="897" y="973"/>
                  </a:lnTo>
                  <a:lnTo>
                    <a:pt x="897" y="971"/>
                  </a:lnTo>
                  <a:lnTo>
                    <a:pt x="897" y="971"/>
                  </a:lnTo>
                  <a:lnTo>
                    <a:pt x="897" y="971"/>
                  </a:lnTo>
                  <a:lnTo>
                    <a:pt x="897" y="971"/>
                  </a:lnTo>
                  <a:lnTo>
                    <a:pt x="897" y="970"/>
                  </a:lnTo>
                  <a:lnTo>
                    <a:pt x="895" y="970"/>
                  </a:lnTo>
                  <a:lnTo>
                    <a:pt x="895" y="971"/>
                  </a:lnTo>
                  <a:lnTo>
                    <a:pt x="894" y="971"/>
                  </a:lnTo>
                  <a:lnTo>
                    <a:pt x="894" y="971"/>
                  </a:lnTo>
                  <a:lnTo>
                    <a:pt x="892" y="973"/>
                  </a:lnTo>
                  <a:lnTo>
                    <a:pt x="890" y="975"/>
                  </a:lnTo>
                  <a:lnTo>
                    <a:pt x="892" y="975"/>
                  </a:lnTo>
                  <a:lnTo>
                    <a:pt x="892" y="975"/>
                  </a:lnTo>
                  <a:lnTo>
                    <a:pt x="894" y="973"/>
                  </a:lnTo>
                  <a:lnTo>
                    <a:pt x="894" y="975"/>
                  </a:lnTo>
                  <a:lnTo>
                    <a:pt x="883" y="981"/>
                  </a:lnTo>
                  <a:lnTo>
                    <a:pt x="874" y="982"/>
                  </a:lnTo>
                  <a:lnTo>
                    <a:pt x="870" y="984"/>
                  </a:lnTo>
                  <a:lnTo>
                    <a:pt x="872" y="986"/>
                  </a:lnTo>
                  <a:lnTo>
                    <a:pt x="872" y="986"/>
                  </a:lnTo>
                  <a:close/>
                  <a:moveTo>
                    <a:pt x="950" y="946"/>
                  </a:moveTo>
                  <a:lnTo>
                    <a:pt x="950" y="946"/>
                  </a:lnTo>
                  <a:lnTo>
                    <a:pt x="951" y="946"/>
                  </a:lnTo>
                  <a:lnTo>
                    <a:pt x="951" y="946"/>
                  </a:lnTo>
                  <a:lnTo>
                    <a:pt x="951" y="948"/>
                  </a:lnTo>
                  <a:lnTo>
                    <a:pt x="950" y="948"/>
                  </a:lnTo>
                  <a:lnTo>
                    <a:pt x="950" y="948"/>
                  </a:lnTo>
                  <a:lnTo>
                    <a:pt x="950" y="948"/>
                  </a:lnTo>
                  <a:lnTo>
                    <a:pt x="951" y="948"/>
                  </a:lnTo>
                  <a:lnTo>
                    <a:pt x="951" y="950"/>
                  </a:lnTo>
                  <a:lnTo>
                    <a:pt x="953" y="950"/>
                  </a:lnTo>
                  <a:lnTo>
                    <a:pt x="953" y="948"/>
                  </a:lnTo>
                  <a:lnTo>
                    <a:pt x="955" y="948"/>
                  </a:lnTo>
                  <a:lnTo>
                    <a:pt x="953" y="946"/>
                  </a:lnTo>
                  <a:lnTo>
                    <a:pt x="953" y="946"/>
                  </a:lnTo>
                  <a:lnTo>
                    <a:pt x="953" y="946"/>
                  </a:lnTo>
                  <a:lnTo>
                    <a:pt x="953" y="946"/>
                  </a:lnTo>
                  <a:lnTo>
                    <a:pt x="953" y="944"/>
                  </a:lnTo>
                  <a:lnTo>
                    <a:pt x="951" y="944"/>
                  </a:lnTo>
                  <a:lnTo>
                    <a:pt x="951" y="944"/>
                  </a:lnTo>
                  <a:lnTo>
                    <a:pt x="951" y="944"/>
                  </a:lnTo>
                  <a:lnTo>
                    <a:pt x="951" y="944"/>
                  </a:lnTo>
                  <a:lnTo>
                    <a:pt x="950" y="944"/>
                  </a:lnTo>
                  <a:lnTo>
                    <a:pt x="950" y="946"/>
                  </a:lnTo>
                  <a:lnTo>
                    <a:pt x="950" y="946"/>
                  </a:lnTo>
                  <a:lnTo>
                    <a:pt x="950" y="946"/>
                  </a:lnTo>
                  <a:close/>
                  <a:moveTo>
                    <a:pt x="1024" y="881"/>
                  </a:moveTo>
                  <a:lnTo>
                    <a:pt x="1024" y="883"/>
                  </a:lnTo>
                  <a:lnTo>
                    <a:pt x="1025" y="885"/>
                  </a:lnTo>
                  <a:lnTo>
                    <a:pt x="1025" y="885"/>
                  </a:lnTo>
                  <a:lnTo>
                    <a:pt x="1027" y="887"/>
                  </a:lnTo>
                  <a:lnTo>
                    <a:pt x="1029" y="887"/>
                  </a:lnTo>
                  <a:lnTo>
                    <a:pt x="1029" y="887"/>
                  </a:lnTo>
                  <a:lnTo>
                    <a:pt x="1029" y="887"/>
                  </a:lnTo>
                  <a:lnTo>
                    <a:pt x="1029" y="887"/>
                  </a:lnTo>
                  <a:lnTo>
                    <a:pt x="1031" y="885"/>
                  </a:lnTo>
                  <a:lnTo>
                    <a:pt x="1031" y="885"/>
                  </a:lnTo>
                  <a:lnTo>
                    <a:pt x="1031" y="885"/>
                  </a:lnTo>
                  <a:lnTo>
                    <a:pt x="1031" y="883"/>
                  </a:lnTo>
                  <a:lnTo>
                    <a:pt x="1031" y="881"/>
                  </a:lnTo>
                  <a:lnTo>
                    <a:pt x="1029" y="881"/>
                  </a:lnTo>
                  <a:lnTo>
                    <a:pt x="1029" y="881"/>
                  </a:lnTo>
                  <a:lnTo>
                    <a:pt x="1027" y="878"/>
                  </a:lnTo>
                  <a:lnTo>
                    <a:pt x="1027" y="878"/>
                  </a:lnTo>
                  <a:lnTo>
                    <a:pt x="1027" y="878"/>
                  </a:lnTo>
                  <a:lnTo>
                    <a:pt x="1027" y="879"/>
                  </a:lnTo>
                  <a:lnTo>
                    <a:pt x="1025" y="876"/>
                  </a:lnTo>
                  <a:lnTo>
                    <a:pt x="1025" y="878"/>
                  </a:lnTo>
                  <a:lnTo>
                    <a:pt x="1025" y="879"/>
                  </a:lnTo>
                  <a:lnTo>
                    <a:pt x="1025" y="881"/>
                  </a:lnTo>
                  <a:lnTo>
                    <a:pt x="1025" y="881"/>
                  </a:lnTo>
                  <a:lnTo>
                    <a:pt x="1024" y="881"/>
                  </a:lnTo>
                  <a:close/>
                  <a:moveTo>
                    <a:pt x="1015" y="883"/>
                  </a:moveTo>
                  <a:lnTo>
                    <a:pt x="1013" y="885"/>
                  </a:lnTo>
                  <a:lnTo>
                    <a:pt x="1016" y="890"/>
                  </a:lnTo>
                  <a:lnTo>
                    <a:pt x="1020" y="890"/>
                  </a:lnTo>
                  <a:lnTo>
                    <a:pt x="1022" y="890"/>
                  </a:lnTo>
                  <a:lnTo>
                    <a:pt x="1022" y="892"/>
                  </a:lnTo>
                  <a:lnTo>
                    <a:pt x="1024" y="894"/>
                  </a:lnTo>
                  <a:lnTo>
                    <a:pt x="1027" y="894"/>
                  </a:lnTo>
                  <a:lnTo>
                    <a:pt x="1027" y="896"/>
                  </a:lnTo>
                  <a:lnTo>
                    <a:pt x="1029" y="892"/>
                  </a:lnTo>
                  <a:lnTo>
                    <a:pt x="1029" y="890"/>
                  </a:lnTo>
                  <a:lnTo>
                    <a:pt x="1029" y="890"/>
                  </a:lnTo>
                  <a:lnTo>
                    <a:pt x="1029" y="887"/>
                  </a:lnTo>
                  <a:lnTo>
                    <a:pt x="1022" y="887"/>
                  </a:lnTo>
                  <a:lnTo>
                    <a:pt x="1022" y="885"/>
                  </a:lnTo>
                  <a:lnTo>
                    <a:pt x="1020" y="881"/>
                  </a:lnTo>
                  <a:lnTo>
                    <a:pt x="1018" y="879"/>
                  </a:lnTo>
                  <a:lnTo>
                    <a:pt x="1015" y="876"/>
                  </a:lnTo>
                  <a:lnTo>
                    <a:pt x="1013" y="874"/>
                  </a:lnTo>
                  <a:lnTo>
                    <a:pt x="1011" y="874"/>
                  </a:lnTo>
                  <a:lnTo>
                    <a:pt x="1011" y="874"/>
                  </a:lnTo>
                  <a:lnTo>
                    <a:pt x="1009" y="874"/>
                  </a:lnTo>
                  <a:lnTo>
                    <a:pt x="1009" y="876"/>
                  </a:lnTo>
                  <a:lnTo>
                    <a:pt x="1009" y="878"/>
                  </a:lnTo>
                  <a:lnTo>
                    <a:pt x="1009" y="879"/>
                  </a:lnTo>
                  <a:lnTo>
                    <a:pt x="1011" y="881"/>
                  </a:lnTo>
                  <a:lnTo>
                    <a:pt x="1016" y="881"/>
                  </a:lnTo>
                  <a:lnTo>
                    <a:pt x="1018" y="883"/>
                  </a:lnTo>
                  <a:lnTo>
                    <a:pt x="1016" y="883"/>
                  </a:lnTo>
                  <a:lnTo>
                    <a:pt x="1015" y="883"/>
                  </a:lnTo>
                  <a:close/>
                  <a:moveTo>
                    <a:pt x="1022" y="869"/>
                  </a:moveTo>
                  <a:lnTo>
                    <a:pt x="1016" y="872"/>
                  </a:lnTo>
                  <a:lnTo>
                    <a:pt x="1016" y="872"/>
                  </a:lnTo>
                  <a:lnTo>
                    <a:pt x="1016" y="872"/>
                  </a:lnTo>
                  <a:lnTo>
                    <a:pt x="1015" y="872"/>
                  </a:lnTo>
                  <a:lnTo>
                    <a:pt x="1016" y="874"/>
                  </a:lnTo>
                  <a:lnTo>
                    <a:pt x="1016" y="874"/>
                  </a:lnTo>
                  <a:lnTo>
                    <a:pt x="1016" y="874"/>
                  </a:lnTo>
                  <a:lnTo>
                    <a:pt x="1016" y="876"/>
                  </a:lnTo>
                  <a:lnTo>
                    <a:pt x="1018" y="876"/>
                  </a:lnTo>
                  <a:lnTo>
                    <a:pt x="1018" y="876"/>
                  </a:lnTo>
                  <a:lnTo>
                    <a:pt x="1018" y="876"/>
                  </a:lnTo>
                  <a:lnTo>
                    <a:pt x="1018" y="876"/>
                  </a:lnTo>
                  <a:lnTo>
                    <a:pt x="1020" y="876"/>
                  </a:lnTo>
                  <a:lnTo>
                    <a:pt x="1020" y="876"/>
                  </a:lnTo>
                  <a:lnTo>
                    <a:pt x="1020" y="878"/>
                  </a:lnTo>
                  <a:lnTo>
                    <a:pt x="1022" y="879"/>
                  </a:lnTo>
                  <a:lnTo>
                    <a:pt x="1022" y="879"/>
                  </a:lnTo>
                  <a:lnTo>
                    <a:pt x="1022" y="879"/>
                  </a:lnTo>
                  <a:lnTo>
                    <a:pt x="1024" y="879"/>
                  </a:lnTo>
                  <a:lnTo>
                    <a:pt x="1024" y="879"/>
                  </a:lnTo>
                  <a:lnTo>
                    <a:pt x="1024" y="878"/>
                  </a:lnTo>
                  <a:lnTo>
                    <a:pt x="1024" y="878"/>
                  </a:lnTo>
                  <a:lnTo>
                    <a:pt x="1024" y="878"/>
                  </a:lnTo>
                  <a:lnTo>
                    <a:pt x="1024" y="878"/>
                  </a:lnTo>
                  <a:lnTo>
                    <a:pt x="1024" y="876"/>
                  </a:lnTo>
                  <a:lnTo>
                    <a:pt x="1024" y="876"/>
                  </a:lnTo>
                  <a:lnTo>
                    <a:pt x="1025" y="874"/>
                  </a:lnTo>
                  <a:lnTo>
                    <a:pt x="1025" y="872"/>
                  </a:lnTo>
                  <a:lnTo>
                    <a:pt x="1024" y="870"/>
                  </a:lnTo>
                  <a:lnTo>
                    <a:pt x="1024" y="870"/>
                  </a:lnTo>
                  <a:lnTo>
                    <a:pt x="1024" y="870"/>
                  </a:lnTo>
                  <a:lnTo>
                    <a:pt x="1022" y="869"/>
                  </a:lnTo>
                  <a:close/>
                  <a:moveTo>
                    <a:pt x="1011" y="840"/>
                  </a:moveTo>
                  <a:lnTo>
                    <a:pt x="998" y="850"/>
                  </a:lnTo>
                  <a:lnTo>
                    <a:pt x="998" y="850"/>
                  </a:lnTo>
                  <a:lnTo>
                    <a:pt x="1000" y="850"/>
                  </a:lnTo>
                  <a:lnTo>
                    <a:pt x="1000" y="850"/>
                  </a:lnTo>
                  <a:lnTo>
                    <a:pt x="1002" y="850"/>
                  </a:lnTo>
                  <a:lnTo>
                    <a:pt x="1004" y="849"/>
                  </a:lnTo>
                  <a:lnTo>
                    <a:pt x="1007" y="845"/>
                  </a:lnTo>
                  <a:lnTo>
                    <a:pt x="1011" y="845"/>
                  </a:lnTo>
                  <a:lnTo>
                    <a:pt x="1011" y="845"/>
                  </a:lnTo>
                  <a:lnTo>
                    <a:pt x="1011" y="847"/>
                  </a:lnTo>
                  <a:lnTo>
                    <a:pt x="1011" y="847"/>
                  </a:lnTo>
                  <a:lnTo>
                    <a:pt x="1011" y="849"/>
                  </a:lnTo>
                  <a:lnTo>
                    <a:pt x="1009" y="850"/>
                  </a:lnTo>
                  <a:lnTo>
                    <a:pt x="1009" y="850"/>
                  </a:lnTo>
                  <a:lnTo>
                    <a:pt x="1009" y="850"/>
                  </a:lnTo>
                  <a:lnTo>
                    <a:pt x="1011" y="850"/>
                  </a:lnTo>
                  <a:lnTo>
                    <a:pt x="1011" y="850"/>
                  </a:lnTo>
                  <a:lnTo>
                    <a:pt x="1011" y="850"/>
                  </a:lnTo>
                  <a:lnTo>
                    <a:pt x="1011" y="850"/>
                  </a:lnTo>
                  <a:lnTo>
                    <a:pt x="1011" y="852"/>
                  </a:lnTo>
                  <a:lnTo>
                    <a:pt x="1013" y="852"/>
                  </a:lnTo>
                  <a:lnTo>
                    <a:pt x="1016" y="850"/>
                  </a:lnTo>
                  <a:lnTo>
                    <a:pt x="1018" y="849"/>
                  </a:lnTo>
                  <a:lnTo>
                    <a:pt x="1020" y="845"/>
                  </a:lnTo>
                  <a:lnTo>
                    <a:pt x="1020" y="845"/>
                  </a:lnTo>
                  <a:lnTo>
                    <a:pt x="1020" y="845"/>
                  </a:lnTo>
                  <a:lnTo>
                    <a:pt x="1020" y="845"/>
                  </a:lnTo>
                  <a:lnTo>
                    <a:pt x="1020" y="845"/>
                  </a:lnTo>
                  <a:lnTo>
                    <a:pt x="1018" y="843"/>
                  </a:lnTo>
                  <a:lnTo>
                    <a:pt x="1016" y="843"/>
                  </a:lnTo>
                  <a:lnTo>
                    <a:pt x="1016" y="841"/>
                  </a:lnTo>
                  <a:lnTo>
                    <a:pt x="1016" y="841"/>
                  </a:lnTo>
                  <a:lnTo>
                    <a:pt x="1015" y="840"/>
                  </a:lnTo>
                  <a:lnTo>
                    <a:pt x="1015" y="840"/>
                  </a:lnTo>
                  <a:lnTo>
                    <a:pt x="1013" y="840"/>
                  </a:lnTo>
                  <a:lnTo>
                    <a:pt x="1013" y="838"/>
                  </a:lnTo>
                  <a:lnTo>
                    <a:pt x="1011" y="840"/>
                  </a:lnTo>
                  <a:close/>
                  <a:moveTo>
                    <a:pt x="995" y="849"/>
                  </a:moveTo>
                  <a:lnTo>
                    <a:pt x="995" y="850"/>
                  </a:lnTo>
                  <a:lnTo>
                    <a:pt x="998" y="849"/>
                  </a:lnTo>
                  <a:lnTo>
                    <a:pt x="998" y="847"/>
                  </a:lnTo>
                  <a:lnTo>
                    <a:pt x="1002" y="843"/>
                  </a:lnTo>
                  <a:lnTo>
                    <a:pt x="1006" y="843"/>
                  </a:lnTo>
                  <a:lnTo>
                    <a:pt x="1013" y="836"/>
                  </a:lnTo>
                  <a:lnTo>
                    <a:pt x="1013" y="836"/>
                  </a:lnTo>
                  <a:lnTo>
                    <a:pt x="1013" y="836"/>
                  </a:lnTo>
                  <a:lnTo>
                    <a:pt x="1013" y="836"/>
                  </a:lnTo>
                  <a:lnTo>
                    <a:pt x="1011" y="834"/>
                  </a:lnTo>
                  <a:lnTo>
                    <a:pt x="1009" y="834"/>
                  </a:lnTo>
                  <a:lnTo>
                    <a:pt x="1009" y="834"/>
                  </a:lnTo>
                  <a:lnTo>
                    <a:pt x="1009" y="836"/>
                  </a:lnTo>
                  <a:lnTo>
                    <a:pt x="1006" y="838"/>
                  </a:lnTo>
                  <a:lnTo>
                    <a:pt x="1004" y="840"/>
                  </a:lnTo>
                  <a:lnTo>
                    <a:pt x="1000" y="841"/>
                  </a:lnTo>
                  <a:lnTo>
                    <a:pt x="1000" y="841"/>
                  </a:lnTo>
                  <a:lnTo>
                    <a:pt x="996" y="841"/>
                  </a:lnTo>
                  <a:lnTo>
                    <a:pt x="995" y="843"/>
                  </a:lnTo>
                  <a:lnTo>
                    <a:pt x="995" y="845"/>
                  </a:lnTo>
                  <a:lnTo>
                    <a:pt x="995" y="847"/>
                  </a:lnTo>
                  <a:lnTo>
                    <a:pt x="993" y="849"/>
                  </a:lnTo>
                  <a:lnTo>
                    <a:pt x="993" y="849"/>
                  </a:lnTo>
                  <a:lnTo>
                    <a:pt x="995" y="849"/>
                  </a:lnTo>
                  <a:lnTo>
                    <a:pt x="995" y="849"/>
                  </a:lnTo>
                  <a:close/>
                  <a:moveTo>
                    <a:pt x="1036" y="829"/>
                  </a:moveTo>
                  <a:lnTo>
                    <a:pt x="1038" y="827"/>
                  </a:lnTo>
                  <a:lnTo>
                    <a:pt x="1038" y="827"/>
                  </a:lnTo>
                  <a:lnTo>
                    <a:pt x="1040" y="825"/>
                  </a:lnTo>
                  <a:lnTo>
                    <a:pt x="1040" y="825"/>
                  </a:lnTo>
                  <a:lnTo>
                    <a:pt x="1040" y="825"/>
                  </a:lnTo>
                  <a:lnTo>
                    <a:pt x="1040" y="827"/>
                  </a:lnTo>
                  <a:lnTo>
                    <a:pt x="1040" y="827"/>
                  </a:lnTo>
                  <a:lnTo>
                    <a:pt x="1040" y="827"/>
                  </a:lnTo>
                  <a:lnTo>
                    <a:pt x="1040" y="829"/>
                  </a:lnTo>
                  <a:lnTo>
                    <a:pt x="1040" y="827"/>
                  </a:lnTo>
                  <a:lnTo>
                    <a:pt x="1042" y="827"/>
                  </a:lnTo>
                  <a:lnTo>
                    <a:pt x="1042" y="827"/>
                  </a:lnTo>
                  <a:lnTo>
                    <a:pt x="1042" y="825"/>
                  </a:lnTo>
                  <a:lnTo>
                    <a:pt x="1042" y="825"/>
                  </a:lnTo>
                  <a:lnTo>
                    <a:pt x="1040" y="825"/>
                  </a:lnTo>
                  <a:lnTo>
                    <a:pt x="1040" y="825"/>
                  </a:lnTo>
                  <a:lnTo>
                    <a:pt x="1042" y="823"/>
                  </a:lnTo>
                  <a:lnTo>
                    <a:pt x="1042" y="823"/>
                  </a:lnTo>
                  <a:lnTo>
                    <a:pt x="1043" y="822"/>
                  </a:lnTo>
                  <a:lnTo>
                    <a:pt x="1045" y="822"/>
                  </a:lnTo>
                  <a:lnTo>
                    <a:pt x="1045" y="820"/>
                  </a:lnTo>
                  <a:lnTo>
                    <a:pt x="1045" y="820"/>
                  </a:lnTo>
                  <a:lnTo>
                    <a:pt x="1045" y="818"/>
                  </a:lnTo>
                  <a:lnTo>
                    <a:pt x="1043" y="820"/>
                  </a:lnTo>
                  <a:lnTo>
                    <a:pt x="1043" y="820"/>
                  </a:lnTo>
                  <a:lnTo>
                    <a:pt x="1043" y="820"/>
                  </a:lnTo>
                  <a:lnTo>
                    <a:pt x="1043" y="820"/>
                  </a:lnTo>
                  <a:lnTo>
                    <a:pt x="1043" y="820"/>
                  </a:lnTo>
                  <a:lnTo>
                    <a:pt x="1042" y="820"/>
                  </a:lnTo>
                  <a:lnTo>
                    <a:pt x="1042" y="820"/>
                  </a:lnTo>
                  <a:lnTo>
                    <a:pt x="1040" y="820"/>
                  </a:lnTo>
                  <a:lnTo>
                    <a:pt x="1036" y="820"/>
                  </a:lnTo>
                  <a:lnTo>
                    <a:pt x="1034" y="822"/>
                  </a:lnTo>
                  <a:lnTo>
                    <a:pt x="1034" y="822"/>
                  </a:lnTo>
                  <a:lnTo>
                    <a:pt x="1034" y="822"/>
                  </a:lnTo>
                  <a:lnTo>
                    <a:pt x="1034" y="823"/>
                  </a:lnTo>
                  <a:lnTo>
                    <a:pt x="1033" y="823"/>
                  </a:lnTo>
                  <a:lnTo>
                    <a:pt x="1033" y="825"/>
                  </a:lnTo>
                  <a:lnTo>
                    <a:pt x="1033" y="825"/>
                  </a:lnTo>
                  <a:lnTo>
                    <a:pt x="1033" y="825"/>
                  </a:lnTo>
                  <a:lnTo>
                    <a:pt x="1033" y="825"/>
                  </a:lnTo>
                  <a:lnTo>
                    <a:pt x="1033" y="827"/>
                  </a:lnTo>
                  <a:lnTo>
                    <a:pt x="1034" y="829"/>
                  </a:lnTo>
                  <a:lnTo>
                    <a:pt x="1036" y="829"/>
                  </a:lnTo>
                  <a:close/>
                  <a:moveTo>
                    <a:pt x="1056" y="823"/>
                  </a:moveTo>
                  <a:lnTo>
                    <a:pt x="1056" y="823"/>
                  </a:lnTo>
                  <a:lnTo>
                    <a:pt x="1058" y="823"/>
                  </a:lnTo>
                  <a:lnTo>
                    <a:pt x="1060" y="825"/>
                  </a:lnTo>
                  <a:lnTo>
                    <a:pt x="1060" y="825"/>
                  </a:lnTo>
                  <a:lnTo>
                    <a:pt x="1061" y="825"/>
                  </a:lnTo>
                  <a:lnTo>
                    <a:pt x="1063" y="827"/>
                  </a:lnTo>
                  <a:lnTo>
                    <a:pt x="1065" y="827"/>
                  </a:lnTo>
                  <a:lnTo>
                    <a:pt x="1069" y="825"/>
                  </a:lnTo>
                  <a:lnTo>
                    <a:pt x="1071" y="823"/>
                  </a:lnTo>
                  <a:lnTo>
                    <a:pt x="1072" y="822"/>
                  </a:lnTo>
                  <a:lnTo>
                    <a:pt x="1072" y="820"/>
                  </a:lnTo>
                  <a:lnTo>
                    <a:pt x="1071" y="820"/>
                  </a:lnTo>
                  <a:lnTo>
                    <a:pt x="1069" y="820"/>
                  </a:lnTo>
                  <a:lnTo>
                    <a:pt x="1069" y="818"/>
                  </a:lnTo>
                  <a:lnTo>
                    <a:pt x="1071" y="816"/>
                  </a:lnTo>
                  <a:lnTo>
                    <a:pt x="1071" y="814"/>
                  </a:lnTo>
                  <a:lnTo>
                    <a:pt x="1069" y="813"/>
                  </a:lnTo>
                  <a:lnTo>
                    <a:pt x="1067" y="809"/>
                  </a:lnTo>
                  <a:lnTo>
                    <a:pt x="1067" y="807"/>
                  </a:lnTo>
                  <a:lnTo>
                    <a:pt x="1065" y="807"/>
                  </a:lnTo>
                  <a:lnTo>
                    <a:pt x="1063" y="809"/>
                  </a:lnTo>
                  <a:lnTo>
                    <a:pt x="1063" y="811"/>
                  </a:lnTo>
                  <a:lnTo>
                    <a:pt x="1061" y="813"/>
                  </a:lnTo>
                  <a:lnTo>
                    <a:pt x="1061" y="813"/>
                  </a:lnTo>
                  <a:lnTo>
                    <a:pt x="1061" y="814"/>
                  </a:lnTo>
                  <a:lnTo>
                    <a:pt x="1061" y="816"/>
                  </a:lnTo>
                  <a:lnTo>
                    <a:pt x="1061" y="816"/>
                  </a:lnTo>
                  <a:lnTo>
                    <a:pt x="1061" y="816"/>
                  </a:lnTo>
                  <a:lnTo>
                    <a:pt x="1061" y="818"/>
                  </a:lnTo>
                  <a:lnTo>
                    <a:pt x="1061" y="818"/>
                  </a:lnTo>
                  <a:lnTo>
                    <a:pt x="1063" y="818"/>
                  </a:lnTo>
                  <a:lnTo>
                    <a:pt x="1061" y="818"/>
                  </a:lnTo>
                  <a:lnTo>
                    <a:pt x="1060" y="820"/>
                  </a:lnTo>
                  <a:lnTo>
                    <a:pt x="1060" y="820"/>
                  </a:lnTo>
                  <a:lnTo>
                    <a:pt x="1060" y="822"/>
                  </a:lnTo>
                  <a:lnTo>
                    <a:pt x="1060" y="822"/>
                  </a:lnTo>
                  <a:lnTo>
                    <a:pt x="1060" y="823"/>
                  </a:lnTo>
                  <a:lnTo>
                    <a:pt x="1058" y="823"/>
                  </a:lnTo>
                  <a:lnTo>
                    <a:pt x="1056" y="823"/>
                  </a:lnTo>
                  <a:close/>
                  <a:moveTo>
                    <a:pt x="1067" y="804"/>
                  </a:moveTo>
                  <a:lnTo>
                    <a:pt x="1067" y="804"/>
                  </a:lnTo>
                  <a:lnTo>
                    <a:pt x="1069" y="800"/>
                  </a:lnTo>
                  <a:lnTo>
                    <a:pt x="1069" y="800"/>
                  </a:lnTo>
                  <a:lnTo>
                    <a:pt x="1069" y="800"/>
                  </a:lnTo>
                  <a:lnTo>
                    <a:pt x="1069" y="798"/>
                  </a:lnTo>
                  <a:lnTo>
                    <a:pt x="1069" y="796"/>
                  </a:lnTo>
                  <a:lnTo>
                    <a:pt x="1067" y="796"/>
                  </a:lnTo>
                  <a:lnTo>
                    <a:pt x="1067" y="794"/>
                  </a:lnTo>
                  <a:lnTo>
                    <a:pt x="1067" y="794"/>
                  </a:lnTo>
                  <a:lnTo>
                    <a:pt x="1069" y="794"/>
                  </a:lnTo>
                  <a:lnTo>
                    <a:pt x="1074" y="793"/>
                  </a:lnTo>
                  <a:lnTo>
                    <a:pt x="1074" y="793"/>
                  </a:lnTo>
                  <a:lnTo>
                    <a:pt x="1076" y="793"/>
                  </a:lnTo>
                  <a:lnTo>
                    <a:pt x="1076" y="791"/>
                  </a:lnTo>
                  <a:lnTo>
                    <a:pt x="1076" y="791"/>
                  </a:lnTo>
                  <a:lnTo>
                    <a:pt x="1080" y="789"/>
                  </a:lnTo>
                  <a:lnTo>
                    <a:pt x="1080" y="787"/>
                  </a:lnTo>
                  <a:lnTo>
                    <a:pt x="1081" y="787"/>
                  </a:lnTo>
                  <a:lnTo>
                    <a:pt x="1083" y="785"/>
                  </a:lnTo>
                  <a:lnTo>
                    <a:pt x="1081" y="785"/>
                  </a:lnTo>
                  <a:lnTo>
                    <a:pt x="1081" y="785"/>
                  </a:lnTo>
                  <a:lnTo>
                    <a:pt x="1080" y="784"/>
                  </a:lnTo>
                  <a:lnTo>
                    <a:pt x="1080" y="782"/>
                  </a:lnTo>
                  <a:lnTo>
                    <a:pt x="1080" y="780"/>
                  </a:lnTo>
                  <a:lnTo>
                    <a:pt x="1080" y="778"/>
                  </a:lnTo>
                  <a:lnTo>
                    <a:pt x="1080" y="776"/>
                  </a:lnTo>
                  <a:lnTo>
                    <a:pt x="1078" y="773"/>
                  </a:lnTo>
                  <a:lnTo>
                    <a:pt x="1076" y="771"/>
                  </a:lnTo>
                  <a:lnTo>
                    <a:pt x="1074" y="769"/>
                  </a:lnTo>
                  <a:lnTo>
                    <a:pt x="1074" y="769"/>
                  </a:lnTo>
                  <a:lnTo>
                    <a:pt x="1072" y="769"/>
                  </a:lnTo>
                  <a:lnTo>
                    <a:pt x="1072" y="766"/>
                  </a:lnTo>
                  <a:lnTo>
                    <a:pt x="1071" y="764"/>
                  </a:lnTo>
                  <a:lnTo>
                    <a:pt x="1071" y="764"/>
                  </a:lnTo>
                  <a:lnTo>
                    <a:pt x="1069" y="766"/>
                  </a:lnTo>
                  <a:lnTo>
                    <a:pt x="1069" y="767"/>
                  </a:lnTo>
                  <a:lnTo>
                    <a:pt x="1069" y="767"/>
                  </a:lnTo>
                  <a:lnTo>
                    <a:pt x="1069" y="767"/>
                  </a:lnTo>
                  <a:lnTo>
                    <a:pt x="1069" y="767"/>
                  </a:lnTo>
                  <a:lnTo>
                    <a:pt x="1069" y="771"/>
                  </a:lnTo>
                  <a:lnTo>
                    <a:pt x="1069" y="771"/>
                  </a:lnTo>
                  <a:lnTo>
                    <a:pt x="1067" y="775"/>
                  </a:lnTo>
                  <a:lnTo>
                    <a:pt x="1069" y="775"/>
                  </a:lnTo>
                  <a:lnTo>
                    <a:pt x="1067" y="776"/>
                  </a:lnTo>
                  <a:lnTo>
                    <a:pt x="1069" y="776"/>
                  </a:lnTo>
                  <a:lnTo>
                    <a:pt x="1071" y="776"/>
                  </a:lnTo>
                  <a:lnTo>
                    <a:pt x="1072" y="775"/>
                  </a:lnTo>
                  <a:lnTo>
                    <a:pt x="1072" y="775"/>
                  </a:lnTo>
                  <a:lnTo>
                    <a:pt x="1072" y="776"/>
                  </a:lnTo>
                  <a:lnTo>
                    <a:pt x="1072" y="776"/>
                  </a:lnTo>
                  <a:lnTo>
                    <a:pt x="1074" y="776"/>
                  </a:lnTo>
                  <a:lnTo>
                    <a:pt x="1071" y="780"/>
                  </a:lnTo>
                  <a:lnTo>
                    <a:pt x="1067" y="782"/>
                  </a:lnTo>
                  <a:lnTo>
                    <a:pt x="1065" y="785"/>
                  </a:lnTo>
                  <a:lnTo>
                    <a:pt x="1065" y="785"/>
                  </a:lnTo>
                  <a:lnTo>
                    <a:pt x="1065" y="787"/>
                  </a:lnTo>
                  <a:lnTo>
                    <a:pt x="1065" y="787"/>
                  </a:lnTo>
                  <a:lnTo>
                    <a:pt x="1065" y="787"/>
                  </a:lnTo>
                  <a:lnTo>
                    <a:pt x="1067" y="787"/>
                  </a:lnTo>
                  <a:lnTo>
                    <a:pt x="1067" y="787"/>
                  </a:lnTo>
                  <a:lnTo>
                    <a:pt x="1067" y="787"/>
                  </a:lnTo>
                  <a:lnTo>
                    <a:pt x="1067" y="789"/>
                  </a:lnTo>
                  <a:lnTo>
                    <a:pt x="1067" y="791"/>
                  </a:lnTo>
                  <a:lnTo>
                    <a:pt x="1067" y="791"/>
                  </a:lnTo>
                  <a:lnTo>
                    <a:pt x="1065" y="791"/>
                  </a:lnTo>
                  <a:lnTo>
                    <a:pt x="1065" y="789"/>
                  </a:lnTo>
                  <a:lnTo>
                    <a:pt x="1063" y="789"/>
                  </a:lnTo>
                  <a:lnTo>
                    <a:pt x="1063" y="791"/>
                  </a:lnTo>
                  <a:lnTo>
                    <a:pt x="1063" y="793"/>
                  </a:lnTo>
                  <a:lnTo>
                    <a:pt x="1061" y="794"/>
                  </a:lnTo>
                  <a:lnTo>
                    <a:pt x="1061" y="796"/>
                  </a:lnTo>
                  <a:lnTo>
                    <a:pt x="1061" y="796"/>
                  </a:lnTo>
                  <a:lnTo>
                    <a:pt x="1061" y="796"/>
                  </a:lnTo>
                  <a:lnTo>
                    <a:pt x="1063" y="796"/>
                  </a:lnTo>
                  <a:lnTo>
                    <a:pt x="1063" y="796"/>
                  </a:lnTo>
                  <a:lnTo>
                    <a:pt x="1061" y="802"/>
                  </a:lnTo>
                  <a:lnTo>
                    <a:pt x="1061" y="805"/>
                  </a:lnTo>
                  <a:lnTo>
                    <a:pt x="1060" y="807"/>
                  </a:lnTo>
                  <a:lnTo>
                    <a:pt x="1061" y="807"/>
                  </a:lnTo>
                  <a:lnTo>
                    <a:pt x="1067" y="804"/>
                  </a:lnTo>
                  <a:close/>
                  <a:moveTo>
                    <a:pt x="1049" y="760"/>
                  </a:moveTo>
                  <a:lnTo>
                    <a:pt x="1051" y="760"/>
                  </a:lnTo>
                  <a:lnTo>
                    <a:pt x="1049" y="760"/>
                  </a:lnTo>
                  <a:lnTo>
                    <a:pt x="1051" y="762"/>
                  </a:lnTo>
                  <a:lnTo>
                    <a:pt x="1051" y="762"/>
                  </a:lnTo>
                  <a:lnTo>
                    <a:pt x="1051" y="760"/>
                  </a:lnTo>
                  <a:lnTo>
                    <a:pt x="1051" y="760"/>
                  </a:lnTo>
                  <a:lnTo>
                    <a:pt x="1052" y="760"/>
                  </a:lnTo>
                  <a:lnTo>
                    <a:pt x="1052" y="762"/>
                  </a:lnTo>
                  <a:lnTo>
                    <a:pt x="1052" y="762"/>
                  </a:lnTo>
                  <a:lnTo>
                    <a:pt x="1052" y="762"/>
                  </a:lnTo>
                  <a:lnTo>
                    <a:pt x="1052" y="762"/>
                  </a:lnTo>
                  <a:lnTo>
                    <a:pt x="1054" y="758"/>
                  </a:lnTo>
                  <a:lnTo>
                    <a:pt x="1056" y="757"/>
                  </a:lnTo>
                  <a:lnTo>
                    <a:pt x="1056" y="757"/>
                  </a:lnTo>
                  <a:lnTo>
                    <a:pt x="1056" y="755"/>
                  </a:lnTo>
                  <a:lnTo>
                    <a:pt x="1054" y="753"/>
                  </a:lnTo>
                  <a:lnTo>
                    <a:pt x="1056" y="753"/>
                  </a:lnTo>
                  <a:lnTo>
                    <a:pt x="1058" y="751"/>
                  </a:lnTo>
                  <a:lnTo>
                    <a:pt x="1058" y="751"/>
                  </a:lnTo>
                  <a:lnTo>
                    <a:pt x="1056" y="749"/>
                  </a:lnTo>
                  <a:lnTo>
                    <a:pt x="1056" y="749"/>
                  </a:lnTo>
                  <a:lnTo>
                    <a:pt x="1056" y="749"/>
                  </a:lnTo>
                  <a:lnTo>
                    <a:pt x="1054" y="749"/>
                  </a:lnTo>
                  <a:lnTo>
                    <a:pt x="1052" y="748"/>
                  </a:lnTo>
                  <a:lnTo>
                    <a:pt x="1051" y="748"/>
                  </a:lnTo>
                  <a:lnTo>
                    <a:pt x="1049" y="749"/>
                  </a:lnTo>
                  <a:lnTo>
                    <a:pt x="1047" y="751"/>
                  </a:lnTo>
                  <a:lnTo>
                    <a:pt x="1047" y="755"/>
                  </a:lnTo>
                  <a:lnTo>
                    <a:pt x="1045" y="757"/>
                  </a:lnTo>
                  <a:lnTo>
                    <a:pt x="1045" y="758"/>
                  </a:lnTo>
                  <a:lnTo>
                    <a:pt x="1045" y="760"/>
                  </a:lnTo>
                  <a:lnTo>
                    <a:pt x="1049" y="760"/>
                  </a:lnTo>
                  <a:close/>
                  <a:moveTo>
                    <a:pt x="1080" y="728"/>
                  </a:moveTo>
                  <a:lnTo>
                    <a:pt x="1080" y="728"/>
                  </a:lnTo>
                  <a:lnTo>
                    <a:pt x="1078" y="728"/>
                  </a:lnTo>
                  <a:lnTo>
                    <a:pt x="1080" y="728"/>
                  </a:lnTo>
                  <a:lnTo>
                    <a:pt x="1081" y="728"/>
                  </a:lnTo>
                  <a:lnTo>
                    <a:pt x="1089" y="719"/>
                  </a:lnTo>
                  <a:lnTo>
                    <a:pt x="1090" y="719"/>
                  </a:lnTo>
                  <a:lnTo>
                    <a:pt x="1094" y="715"/>
                  </a:lnTo>
                  <a:lnTo>
                    <a:pt x="1099" y="713"/>
                  </a:lnTo>
                  <a:lnTo>
                    <a:pt x="1101" y="711"/>
                  </a:lnTo>
                  <a:lnTo>
                    <a:pt x="1103" y="711"/>
                  </a:lnTo>
                  <a:lnTo>
                    <a:pt x="1099" y="710"/>
                  </a:lnTo>
                  <a:lnTo>
                    <a:pt x="1098" y="710"/>
                  </a:lnTo>
                  <a:lnTo>
                    <a:pt x="1094" y="711"/>
                  </a:lnTo>
                  <a:lnTo>
                    <a:pt x="1092" y="713"/>
                  </a:lnTo>
                  <a:lnTo>
                    <a:pt x="1090" y="713"/>
                  </a:lnTo>
                  <a:lnTo>
                    <a:pt x="1090" y="715"/>
                  </a:lnTo>
                  <a:lnTo>
                    <a:pt x="1089" y="715"/>
                  </a:lnTo>
                  <a:lnTo>
                    <a:pt x="1089" y="715"/>
                  </a:lnTo>
                  <a:lnTo>
                    <a:pt x="1087" y="715"/>
                  </a:lnTo>
                  <a:lnTo>
                    <a:pt x="1089" y="713"/>
                  </a:lnTo>
                  <a:lnTo>
                    <a:pt x="1090" y="711"/>
                  </a:lnTo>
                  <a:lnTo>
                    <a:pt x="1089" y="710"/>
                  </a:lnTo>
                  <a:lnTo>
                    <a:pt x="1087" y="710"/>
                  </a:lnTo>
                  <a:lnTo>
                    <a:pt x="1081" y="713"/>
                  </a:lnTo>
                  <a:lnTo>
                    <a:pt x="1081" y="715"/>
                  </a:lnTo>
                  <a:lnTo>
                    <a:pt x="1080" y="717"/>
                  </a:lnTo>
                  <a:lnTo>
                    <a:pt x="1080" y="719"/>
                  </a:lnTo>
                  <a:lnTo>
                    <a:pt x="1078" y="720"/>
                  </a:lnTo>
                  <a:lnTo>
                    <a:pt x="1076" y="724"/>
                  </a:lnTo>
                  <a:lnTo>
                    <a:pt x="1076" y="726"/>
                  </a:lnTo>
                  <a:lnTo>
                    <a:pt x="1081" y="724"/>
                  </a:lnTo>
                  <a:lnTo>
                    <a:pt x="1081" y="726"/>
                  </a:lnTo>
                  <a:lnTo>
                    <a:pt x="1080" y="728"/>
                  </a:lnTo>
                  <a:close/>
                  <a:moveTo>
                    <a:pt x="1085" y="702"/>
                  </a:moveTo>
                  <a:lnTo>
                    <a:pt x="1087" y="702"/>
                  </a:lnTo>
                  <a:lnTo>
                    <a:pt x="1087" y="702"/>
                  </a:lnTo>
                  <a:lnTo>
                    <a:pt x="1089" y="701"/>
                  </a:lnTo>
                  <a:lnTo>
                    <a:pt x="1090" y="701"/>
                  </a:lnTo>
                  <a:lnTo>
                    <a:pt x="1090" y="699"/>
                  </a:lnTo>
                  <a:lnTo>
                    <a:pt x="1089" y="699"/>
                  </a:lnTo>
                  <a:lnTo>
                    <a:pt x="1089" y="699"/>
                  </a:lnTo>
                  <a:lnTo>
                    <a:pt x="1087" y="699"/>
                  </a:lnTo>
                  <a:lnTo>
                    <a:pt x="1087" y="699"/>
                  </a:lnTo>
                  <a:lnTo>
                    <a:pt x="1087" y="697"/>
                  </a:lnTo>
                  <a:lnTo>
                    <a:pt x="1089" y="697"/>
                  </a:lnTo>
                  <a:lnTo>
                    <a:pt x="1085" y="697"/>
                  </a:lnTo>
                  <a:lnTo>
                    <a:pt x="1085" y="695"/>
                  </a:lnTo>
                  <a:lnTo>
                    <a:pt x="1087" y="693"/>
                  </a:lnTo>
                  <a:lnTo>
                    <a:pt x="1087" y="693"/>
                  </a:lnTo>
                  <a:lnTo>
                    <a:pt x="1087" y="692"/>
                  </a:lnTo>
                  <a:lnTo>
                    <a:pt x="1087" y="690"/>
                  </a:lnTo>
                  <a:lnTo>
                    <a:pt x="1087" y="688"/>
                  </a:lnTo>
                  <a:lnTo>
                    <a:pt x="1087" y="688"/>
                  </a:lnTo>
                  <a:lnTo>
                    <a:pt x="1087" y="686"/>
                  </a:lnTo>
                  <a:lnTo>
                    <a:pt x="1085" y="684"/>
                  </a:lnTo>
                  <a:lnTo>
                    <a:pt x="1085" y="684"/>
                  </a:lnTo>
                  <a:lnTo>
                    <a:pt x="1085" y="688"/>
                  </a:lnTo>
                  <a:lnTo>
                    <a:pt x="1083" y="688"/>
                  </a:lnTo>
                  <a:lnTo>
                    <a:pt x="1083" y="688"/>
                  </a:lnTo>
                  <a:lnTo>
                    <a:pt x="1078" y="692"/>
                  </a:lnTo>
                  <a:lnTo>
                    <a:pt x="1078" y="692"/>
                  </a:lnTo>
                  <a:lnTo>
                    <a:pt x="1080" y="692"/>
                  </a:lnTo>
                  <a:lnTo>
                    <a:pt x="1081" y="692"/>
                  </a:lnTo>
                  <a:lnTo>
                    <a:pt x="1085" y="692"/>
                  </a:lnTo>
                  <a:lnTo>
                    <a:pt x="1085" y="693"/>
                  </a:lnTo>
                  <a:lnTo>
                    <a:pt x="1083" y="695"/>
                  </a:lnTo>
                  <a:lnTo>
                    <a:pt x="1081" y="695"/>
                  </a:lnTo>
                  <a:lnTo>
                    <a:pt x="1081" y="697"/>
                  </a:lnTo>
                  <a:lnTo>
                    <a:pt x="1081" y="699"/>
                  </a:lnTo>
                  <a:lnTo>
                    <a:pt x="1081" y="699"/>
                  </a:lnTo>
                  <a:lnTo>
                    <a:pt x="1080" y="699"/>
                  </a:lnTo>
                  <a:lnTo>
                    <a:pt x="1078" y="699"/>
                  </a:lnTo>
                  <a:lnTo>
                    <a:pt x="1076" y="701"/>
                  </a:lnTo>
                  <a:lnTo>
                    <a:pt x="1074" y="702"/>
                  </a:lnTo>
                  <a:lnTo>
                    <a:pt x="1074" y="702"/>
                  </a:lnTo>
                  <a:lnTo>
                    <a:pt x="1074" y="702"/>
                  </a:lnTo>
                  <a:lnTo>
                    <a:pt x="1076" y="702"/>
                  </a:lnTo>
                  <a:lnTo>
                    <a:pt x="1078" y="702"/>
                  </a:lnTo>
                  <a:lnTo>
                    <a:pt x="1078" y="701"/>
                  </a:lnTo>
                  <a:lnTo>
                    <a:pt x="1078" y="702"/>
                  </a:lnTo>
                  <a:lnTo>
                    <a:pt x="1078" y="702"/>
                  </a:lnTo>
                  <a:lnTo>
                    <a:pt x="1076" y="704"/>
                  </a:lnTo>
                  <a:lnTo>
                    <a:pt x="1076" y="706"/>
                  </a:lnTo>
                  <a:lnTo>
                    <a:pt x="1076" y="706"/>
                  </a:lnTo>
                  <a:lnTo>
                    <a:pt x="1074" y="706"/>
                  </a:lnTo>
                  <a:lnTo>
                    <a:pt x="1074" y="708"/>
                  </a:lnTo>
                  <a:lnTo>
                    <a:pt x="1072" y="711"/>
                  </a:lnTo>
                  <a:lnTo>
                    <a:pt x="1083" y="704"/>
                  </a:lnTo>
                  <a:lnTo>
                    <a:pt x="1085" y="702"/>
                  </a:lnTo>
                  <a:close/>
                  <a:moveTo>
                    <a:pt x="1092" y="682"/>
                  </a:moveTo>
                  <a:lnTo>
                    <a:pt x="1094" y="682"/>
                  </a:lnTo>
                  <a:lnTo>
                    <a:pt x="1094" y="684"/>
                  </a:lnTo>
                  <a:lnTo>
                    <a:pt x="1096" y="684"/>
                  </a:lnTo>
                  <a:lnTo>
                    <a:pt x="1096" y="686"/>
                  </a:lnTo>
                  <a:lnTo>
                    <a:pt x="1098" y="684"/>
                  </a:lnTo>
                  <a:lnTo>
                    <a:pt x="1098" y="686"/>
                  </a:lnTo>
                  <a:lnTo>
                    <a:pt x="1099" y="684"/>
                  </a:lnTo>
                  <a:lnTo>
                    <a:pt x="1099" y="684"/>
                  </a:lnTo>
                  <a:lnTo>
                    <a:pt x="1101" y="682"/>
                  </a:lnTo>
                  <a:lnTo>
                    <a:pt x="1101" y="682"/>
                  </a:lnTo>
                  <a:lnTo>
                    <a:pt x="1101" y="681"/>
                  </a:lnTo>
                  <a:lnTo>
                    <a:pt x="1101" y="679"/>
                  </a:lnTo>
                  <a:lnTo>
                    <a:pt x="1101" y="677"/>
                  </a:lnTo>
                  <a:lnTo>
                    <a:pt x="1101" y="677"/>
                  </a:lnTo>
                  <a:lnTo>
                    <a:pt x="1101" y="677"/>
                  </a:lnTo>
                  <a:lnTo>
                    <a:pt x="1099" y="677"/>
                  </a:lnTo>
                  <a:lnTo>
                    <a:pt x="1099" y="675"/>
                  </a:lnTo>
                  <a:lnTo>
                    <a:pt x="1099" y="675"/>
                  </a:lnTo>
                  <a:lnTo>
                    <a:pt x="1098" y="675"/>
                  </a:lnTo>
                  <a:lnTo>
                    <a:pt x="1098" y="675"/>
                  </a:lnTo>
                  <a:lnTo>
                    <a:pt x="1098" y="675"/>
                  </a:lnTo>
                  <a:lnTo>
                    <a:pt x="1098" y="675"/>
                  </a:lnTo>
                  <a:lnTo>
                    <a:pt x="1098" y="673"/>
                  </a:lnTo>
                  <a:lnTo>
                    <a:pt x="1098" y="673"/>
                  </a:lnTo>
                  <a:lnTo>
                    <a:pt x="1098" y="675"/>
                  </a:lnTo>
                  <a:lnTo>
                    <a:pt x="1098" y="675"/>
                  </a:lnTo>
                  <a:lnTo>
                    <a:pt x="1096" y="675"/>
                  </a:lnTo>
                  <a:lnTo>
                    <a:pt x="1094" y="679"/>
                  </a:lnTo>
                  <a:lnTo>
                    <a:pt x="1094" y="679"/>
                  </a:lnTo>
                  <a:lnTo>
                    <a:pt x="1092" y="681"/>
                  </a:lnTo>
                  <a:lnTo>
                    <a:pt x="1092" y="681"/>
                  </a:lnTo>
                  <a:lnTo>
                    <a:pt x="1092" y="682"/>
                  </a:lnTo>
                  <a:lnTo>
                    <a:pt x="1092" y="682"/>
                  </a:lnTo>
                  <a:lnTo>
                    <a:pt x="1092" y="682"/>
                  </a:lnTo>
                  <a:close/>
                  <a:moveTo>
                    <a:pt x="1101" y="661"/>
                  </a:moveTo>
                  <a:lnTo>
                    <a:pt x="1101" y="661"/>
                  </a:lnTo>
                  <a:lnTo>
                    <a:pt x="1103" y="663"/>
                  </a:lnTo>
                  <a:lnTo>
                    <a:pt x="1103" y="663"/>
                  </a:lnTo>
                  <a:lnTo>
                    <a:pt x="1103" y="663"/>
                  </a:lnTo>
                  <a:lnTo>
                    <a:pt x="1103" y="664"/>
                  </a:lnTo>
                  <a:lnTo>
                    <a:pt x="1105" y="663"/>
                  </a:lnTo>
                  <a:lnTo>
                    <a:pt x="1105" y="661"/>
                  </a:lnTo>
                  <a:lnTo>
                    <a:pt x="1105" y="659"/>
                  </a:lnTo>
                  <a:lnTo>
                    <a:pt x="1105" y="655"/>
                  </a:lnTo>
                  <a:lnTo>
                    <a:pt x="1105" y="655"/>
                  </a:lnTo>
                  <a:lnTo>
                    <a:pt x="1105" y="655"/>
                  </a:lnTo>
                  <a:lnTo>
                    <a:pt x="1103" y="655"/>
                  </a:lnTo>
                  <a:lnTo>
                    <a:pt x="1103" y="655"/>
                  </a:lnTo>
                  <a:lnTo>
                    <a:pt x="1103" y="657"/>
                  </a:lnTo>
                  <a:lnTo>
                    <a:pt x="1103" y="659"/>
                  </a:lnTo>
                  <a:lnTo>
                    <a:pt x="1103" y="659"/>
                  </a:lnTo>
                  <a:lnTo>
                    <a:pt x="1103" y="659"/>
                  </a:lnTo>
                  <a:lnTo>
                    <a:pt x="1103" y="657"/>
                  </a:lnTo>
                  <a:lnTo>
                    <a:pt x="1103" y="657"/>
                  </a:lnTo>
                  <a:lnTo>
                    <a:pt x="1103" y="655"/>
                  </a:lnTo>
                  <a:lnTo>
                    <a:pt x="1101" y="655"/>
                  </a:lnTo>
                  <a:lnTo>
                    <a:pt x="1101" y="655"/>
                  </a:lnTo>
                  <a:lnTo>
                    <a:pt x="1099" y="657"/>
                  </a:lnTo>
                  <a:lnTo>
                    <a:pt x="1098" y="657"/>
                  </a:lnTo>
                  <a:lnTo>
                    <a:pt x="1098" y="659"/>
                  </a:lnTo>
                  <a:lnTo>
                    <a:pt x="1098" y="659"/>
                  </a:lnTo>
                  <a:lnTo>
                    <a:pt x="1099" y="659"/>
                  </a:lnTo>
                  <a:lnTo>
                    <a:pt x="1099" y="661"/>
                  </a:lnTo>
                  <a:lnTo>
                    <a:pt x="1099" y="663"/>
                  </a:lnTo>
                  <a:lnTo>
                    <a:pt x="1098" y="664"/>
                  </a:lnTo>
                  <a:lnTo>
                    <a:pt x="1098" y="664"/>
                  </a:lnTo>
                  <a:lnTo>
                    <a:pt x="1098" y="664"/>
                  </a:lnTo>
                  <a:lnTo>
                    <a:pt x="1098" y="666"/>
                  </a:lnTo>
                  <a:lnTo>
                    <a:pt x="1099" y="666"/>
                  </a:lnTo>
                  <a:lnTo>
                    <a:pt x="1099" y="666"/>
                  </a:lnTo>
                  <a:lnTo>
                    <a:pt x="1099" y="666"/>
                  </a:lnTo>
                  <a:lnTo>
                    <a:pt x="1099" y="666"/>
                  </a:lnTo>
                  <a:lnTo>
                    <a:pt x="1101" y="668"/>
                  </a:lnTo>
                  <a:lnTo>
                    <a:pt x="1101" y="668"/>
                  </a:lnTo>
                  <a:lnTo>
                    <a:pt x="1101" y="668"/>
                  </a:lnTo>
                  <a:lnTo>
                    <a:pt x="1101" y="668"/>
                  </a:lnTo>
                  <a:lnTo>
                    <a:pt x="1101" y="666"/>
                  </a:lnTo>
                  <a:lnTo>
                    <a:pt x="1101" y="664"/>
                  </a:lnTo>
                  <a:lnTo>
                    <a:pt x="1101" y="663"/>
                  </a:lnTo>
                  <a:lnTo>
                    <a:pt x="1101" y="661"/>
                  </a:lnTo>
                  <a:close/>
                  <a:moveTo>
                    <a:pt x="1170" y="572"/>
                  </a:moveTo>
                  <a:lnTo>
                    <a:pt x="1170" y="569"/>
                  </a:lnTo>
                  <a:lnTo>
                    <a:pt x="1172" y="565"/>
                  </a:lnTo>
                  <a:lnTo>
                    <a:pt x="1170" y="565"/>
                  </a:lnTo>
                  <a:lnTo>
                    <a:pt x="1168" y="567"/>
                  </a:lnTo>
                  <a:lnTo>
                    <a:pt x="1166" y="570"/>
                  </a:lnTo>
                  <a:lnTo>
                    <a:pt x="1166" y="572"/>
                  </a:lnTo>
                  <a:lnTo>
                    <a:pt x="1164" y="572"/>
                  </a:lnTo>
                  <a:lnTo>
                    <a:pt x="1164" y="572"/>
                  </a:lnTo>
                  <a:lnTo>
                    <a:pt x="1161" y="570"/>
                  </a:lnTo>
                  <a:lnTo>
                    <a:pt x="1161" y="570"/>
                  </a:lnTo>
                  <a:lnTo>
                    <a:pt x="1161" y="572"/>
                  </a:lnTo>
                  <a:lnTo>
                    <a:pt x="1159" y="574"/>
                  </a:lnTo>
                  <a:lnTo>
                    <a:pt x="1157" y="576"/>
                  </a:lnTo>
                  <a:lnTo>
                    <a:pt x="1157" y="576"/>
                  </a:lnTo>
                  <a:lnTo>
                    <a:pt x="1157" y="578"/>
                  </a:lnTo>
                  <a:lnTo>
                    <a:pt x="1161" y="578"/>
                  </a:lnTo>
                  <a:lnTo>
                    <a:pt x="1163" y="580"/>
                  </a:lnTo>
                  <a:lnTo>
                    <a:pt x="1164" y="583"/>
                  </a:lnTo>
                  <a:lnTo>
                    <a:pt x="1164" y="583"/>
                  </a:lnTo>
                  <a:lnTo>
                    <a:pt x="1164" y="583"/>
                  </a:lnTo>
                  <a:lnTo>
                    <a:pt x="1164" y="585"/>
                  </a:lnTo>
                  <a:lnTo>
                    <a:pt x="1164" y="587"/>
                  </a:lnTo>
                  <a:lnTo>
                    <a:pt x="1166" y="587"/>
                  </a:lnTo>
                  <a:lnTo>
                    <a:pt x="1166" y="587"/>
                  </a:lnTo>
                  <a:lnTo>
                    <a:pt x="1168" y="585"/>
                  </a:lnTo>
                  <a:lnTo>
                    <a:pt x="1168" y="585"/>
                  </a:lnTo>
                  <a:lnTo>
                    <a:pt x="1168" y="585"/>
                  </a:lnTo>
                  <a:lnTo>
                    <a:pt x="1166" y="585"/>
                  </a:lnTo>
                  <a:lnTo>
                    <a:pt x="1168" y="583"/>
                  </a:lnTo>
                  <a:lnTo>
                    <a:pt x="1168" y="581"/>
                  </a:lnTo>
                  <a:lnTo>
                    <a:pt x="1166" y="576"/>
                  </a:lnTo>
                  <a:lnTo>
                    <a:pt x="1168" y="574"/>
                  </a:lnTo>
                  <a:lnTo>
                    <a:pt x="1170" y="572"/>
                  </a:lnTo>
                  <a:close/>
                  <a:moveTo>
                    <a:pt x="1172" y="538"/>
                  </a:moveTo>
                  <a:lnTo>
                    <a:pt x="1175" y="536"/>
                  </a:lnTo>
                  <a:lnTo>
                    <a:pt x="1177" y="536"/>
                  </a:lnTo>
                  <a:lnTo>
                    <a:pt x="1177" y="534"/>
                  </a:lnTo>
                  <a:lnTo>
                    <a:pt x="1179" y="533"/>
                  </a:lnTo>
                  <a:lnTo>
                    <a:pt x="1177" y="533"/>
                  </a:lnTo>
                  <a:lnTo>
                    <a:pt x="1177" y="533"/>
                  </a:lnTo>
                  <a:lnTo>
                    <a:pt x="1177" y="533"/>
                  </a:lnTo>
                  <a:lnTo>
                    <a:pt x="1177" y="533"/>
                  </a:lnTo>
                  <a:lnTo>
                    <a:pt x="1177" y="531"/>
                  </a:lnTo>
                  <a:lnTo>
                    <a:pt x="1177" y="531"/>
                  </a:lnTo>
                  <a:lnTo>
                    <a:pt x="1177" y="531"/>
                  </a:lnTo>
                  <a:lnTo>
                    <a:pt x="1175" y="531"/>
                  </a:lnTo>
                  <a:lnTo>
                    <a:pt x="1173" y="533"/>
                  </a:lnTo>
                  <a:lnTo>
                    <a:pt x="1172" y="534"/>
                  </a:lnTo>
                  <a:lnTo>
                    <a:pt x="1170" y="536"/>
                  </a:lnTo>
                  <a:lnTo>
                    <a:pt x="1170" y="536"/>
                  </a:lnTo>
                  <a:lnTo>
                    <a:pt x="1170" y="536"/>
                  </a:lnTo>
                  <a:lnTo>
                    <a:pt x="1170" y="536"/>
                  </a:lnTo>
                  <a:lnTo>
                    <a:pt x="1170" y="536"/>
                  </a:lnTo>
                  <a:lnTo>
                    <a:pt x="1168" y="538"/>
                  </a:lnTo>
                  <a:lnTo>
                    <a:pt x="1168" y="538"/>
                  </a:lnTo>
                  <a:lnTo>
                    <a:pt x="1170" y="538"/>
                  </a:lnTo>
                  <a:lnTo>
                    <a:pt x="1170" y="538"/>
                  </a:lnTo>
                  <a:lnTo>
                    <a:pt x="1172" y="538"/>
                  </a:lnTo>
                  <a:lnTo>
                    <a:pt x="1172" y="538"/>
                  </a:lnTo>
                  <a:close/>
                  <a:moveTo>
                    <a:pt x="1206" y="462"/>
                  </a:moveTo>
                  <a:lnTo>
                    <a:pt x="1206" y="464"/>
                  </a:lnTo>
                  <a:lnTo>
                    <a:pt x="1206" y="466"/>
                  </a:lnTo>
                  <a:lnTo>
                    <a:pt x="1206" y="468"/>
                  </a:lnTo>
                  <a:lnTo>
                    <a:pt x="1206" y="468"/>
                  </a:lnTo>
                  <a:lnTo>
                    <a:pt x="1208" y="468"/>
                  </a:lnTo>
                  <a:lnTo>
                    <a:pt x="1213" y="468"/>
                  </a:lnTo>
                  <a:lnTo>
                    <a:pt x="1215" y="468"/>
                  </a:lnTo>
                  <a:lnTo>
                    <a:pt x="1215" y="468"/>
                  </a:lnTo>
                  <a:lnTo>
                    <a:pt x="1219" y="468"/>
                  </a:lnTo>
                  <a:lnTo>
                    <a:pt x="1219" y="468"/>
                  </a:lnTo>
                  <a:lnTo>
                    <a:pt x="1220" y="468"/>
                  </a:lnTo>
                  <a:lnTo>
                    <a:pt x="1222" y="466"/>
                  </a:lnTo>
                  <a:lnTo>
                    <a:pt x="1222" y="464"/>
                  </a:lnTo>
                  <a:lnTo>
                    <a:pt x="1222" y="464"/>
                  </a:lnTo>
                  <a:lnTo>
                    <a:pt x="1222" y="464"/>
                  </a:lnTo>
                  <a:lnTo>
                    <a:pt x="1220" y="464"/>
                  </a:lnTo>
                  <a:lnTo>
                    <a:pt x="1220" y="464"/>
                  </a:lnTo>
                  <a:lnTo>
                    <a:pt x="1220" y="466"/>
                  </a:lnTo>
                  <a:lnTo>
                    <a:pt x="1220" y="464"/>
                  </a:lnTo>
                  <a:lnTo>
                    <a:pt x="1220" y="464"/>
                  </a:lnTo>
                  <a:lnTo>
                    <a:pt x="1219" y="464"/>
                  </a:lnTo>
                  <a:lnTo>
                    <a:pt x="1219" y="464"/>
                  </a:lnTo>
                  <a:lnTo>
                    <a:pt x="1219" y="462"/>
                  </a:lnTo>
                  <a:lnTo>
                    <a:pt x="1215" y="462"/>
                  </a:lnTo>
                  <a:lnTo>
                    <a:pt x="1215" y="462"/>
                  </a:lnTo>
                  <a:lnTo>
                    <a:pt x="1213" y="459"/>
                  </a:lnTo>
                  <a:lnTo>
                    <a:pt x="1213" y="459"/>
                  </a:lnTo>
                  <a:lnTo>
                    <a:pt x="1213" y="459"/>
                  </a:lnTo>
                  <a:lnTo>
                    <a:pt x="1213" y="457"/>
                  </a:lnTo>
                  <a:lnTo>
                    <a:pt x="1213" y="457"/>
                  </a:lnTo>
                  <a:lnTo>
                    <a:pt x="1213" y="457"/>
                  </a:lnTo>
                  <a:lnTo>
                    <a:pt x="1211" y="457"/>
                  </a:lnTo>
                  <a:lnTo>
                    <a:pt x="1211" y="459"/>
                  </a:lnTo>
                  <a:lnTo>
                    <a:pt x="1210" y="460"/>
                  </a:lnTo>
                  <a:lnTo>
                    <a:pt x="1210" y="460"/>
                  </a:lnTo>
                  <a:lnTo>
                    <a:pt x="1210" y="460"/>
                  </a:lnTo>
                  <a:lnTo>
                    <a:pt x="1208" y="460"/>
                  </a:lnTo>
                  <a:lnTo>
                    <a:pt x="1206" y="460"/>
                  </a:lnTo>
                  <a:lnTo>
                    <a:pt x="1206" y="460"/>
                  </a:lnTo>
                  <a:lnTo>
                    <a:pt x="1206" y="460"/>
                  </a:lnTo>
                  <a:lnTo>
                    <a:pt x="1206" y="462"/>
                  </a:lnTo>
                  <a:lnTo>
                    <a:pt x="1206" y="462"/>
                  </a:lnTo>
                  <a:close/>
                  <a:moveTo>
                    <a:pt x="1233" y="457"/>
                  </a:moveTo>
                  <a:lnTo>
                    <a:pt x="1233" y="457"/>
                  </a:lnTo>
                  <a:lnTo>
                    <a:pt x="1233" y="457"/>
                  </a:lnTo>
                  <a:lnTo>
                    <a:pt x="1238" y="459"/>
                  </a:lnTo>
                  <a:lnTo>
                    <a:pt x="1240" y="459"/>
                  </a:lnTo>
                  <a:lnTo>
                    <a:pt x="1240" y="459"/>
                  </a:lnTo>
                  <a:lnTo>
                    <a:pt x="1240" y="457"/>
                  </a:lnTo>
                  <a:lnTo>
                    <a:pt x="1242" y="455"/>
                  </a:lnTo>
                  <a:lnTo>
                    <a:pt x="1244" y="455"/>
                  </a:lnTo>
                  <a:lnTo>
                    <a:pt x="1246" y="457"/>
                  </a:lnTo>
                  <a:lnTo>
                    <a:pt x="1249" y="459"/>
                  </a:lnTo>
                  <a:lnTo>
                    <a:pt x="1251" y="459"/>
                  </a:lnTo>
                  <a:lnTo>
                    <a:pt x="1253" y="457"/>
                  </a:lnTo>
                  <a:lnTo>
                    <a:pt x="1255" y="457"/>
                  </a:lnTo>
                  <a:lnTo>
                    <a:pt x="1255" y="455"/>
                  </a:lnTo>
                  <a:lnTo>
                    <a:pt x="1253" y="455"/>
                  </a:lnTo>
                  <a:lnTo>
                    <a:pt x="1253" y="455"/>
                  </a:lnTo>
                  <a:lnTo>
                    <a:pt x="1251" y="453"/>
                  </a:lnTo>
                  <a:lnTo>
                    <a:pt x="1249" y="453"/>
                  </a:lnTo>
                  <a:lnTo>
                    <a:pt x="1237" y="453"/>
                  </a:lnTo>
                  <a:lnTo>
                    <a:pt x="1235" y="453"/>
                  </a:lnTo>
                  <a:lnTo>
                    <a:pt x="1233" y="455"/>
                  </a:lnTo>
                  <a:lnTo>
                    <a:pt x="1233" y="455"/>
                  </a:lnTo>
                  <a:lnTo>
                    <a:pt x="1231" y="455"/>
                  </a:lnTo>
                  <a:lnTo>
                    <a:pt x="1231" y="455"/>
                  </a:lnTo>
                  <a:lnTo>
                    <a:pt x="1231" y="457"/>
                  </a:lnTo>
                  <a:lnTo>
                    <a:pt x="1231" y="457"/>
                  </a:lnTo>
                  <a:lnTo>
                    <a:pt x="1233" y="457"/>
                  </a:lnTo>
                  <a:close/>
                  <a:moveTo>
                    <a:pt x="1220" y="455"/>
                  </a:moveTo>
                  <a:lnTo>
                    <a:pt x="1219" y="453"/>
                  </a:lnTo>
                  <a:lnTo>
                    <a:pt x="1219" y="451"/>
                  </a:lnTo>
                  <a:lnTo>
                    <a:pt x="1219" y="451"/>
                  </a:lnTo>
                  <a:lnTo>
                    <a:pt x="1219" y="451"/>
                  </a:lnTo>
                  <a:lnTo>
                    <a:pt x="1219" y="453"/>
                  </a:lnTo>
                  <a:lnTo>
                    <a:pt x="1217" y="453"/>
                  </a:lnTo>
                  <a:lnTo>
                    <a:pt x="1217" y="455"/>
                  </a:lnTo>
                  <a:lnTo>
                    <a:pt x="1215" y="455"/>
                  </a:lnTo>
                  <a:lnTo>
                    <a:pt x="1215" y="457"/>
                  </a:lnTo>
                  <a:lnTo>
                    <a:pt x="1215" y="457"/>
                  </a:lnTo>
                  <a:lnTo>
                    <a:pt x="1215" y="457"/>
                  </a:lnTo>
                  <a:lnTo>
                    <a:pt x="1215" y="459"/>
                  </a:lnTo>
                  <a:lnTo>
                    <a:pt x="1215" y="460"/>
                  </a:lnTo>
                  <a:lnTo>
                    <a:pt x="1217" y="460"/>
                  </a:lnTo>
                  <a:lnTo>
                    <a:pt x="1220" y="460"/>
                  </a:lnTo>
                  <a:lnTo>
                    <a:pt x="1222" y="459"/>
                  </a:lnTo>
                  <a:lnTo>
                    <a:pt x="1220" y="457"/>
                  </a:lnTo>
                  <a:lnTo>
                    <a:pt x="1220" y="455"/>
                  </a:lnTo>
                  <a:close/>
                  <a:moveTo>
                    <a:pt x="1101" y="480"/>
                  </a:moveTo>
                  <a:lnTo>
                    <a:pt x="1101" y="477"/>
                  </a:lnTo>
                  <a:lnTo>
                    <a:pt x="1101" y="475"/>
                  </a:lnTo>
                  <a:lnTo>
                    <a:pt x="1107" y="473"/>
                  </a:lnTo>
                  <a:lnTo>
                    <a:pt x="1108" y="473"/>
                  </a:lnTo>
                  <a:lnTo>
                    <a:pt x="1108" y="471"/>
                  </a:lnTo>
                  <a:lnTo>
                    <a:pt x="1108" y="471"/>
                  </a:lnTo>
                  <a:lnTo>
                    <a:pt x="1108" y="471"/>
                  </a:lnTo>
                  <a:lnTo>
                    <a:pt x="1108" y="469"/>
                  </a:lnTo>
                  <a:lnTo>
                    <a:pt x="1108" y="469"/>
                  </a:lnTo>
                  <a:lnTo>
                    <a:pt x="1110" y="468"/>
                  </a:lnTo>
                  <a:lnTo>
                    <a:pt x="1108" y="466"/>
                  </a:lnTo>
                  <a:lnTo>
                    <a:pt x="1108" y="466"/>
                  </a:lnTo>
                  <a:lnTo>
                    <a:pt x="1107" y="466"/>
                  </a:lnTo>
                  <a:lnTo>
                    <a:pt x="1105" y="466"/>
                  </a:lnTo>
                  <a:lnTo>
                    <a:pt x="1105" y="464"/>
                  </a:lnTo>
                  <a:lnTo>
                    <a:pt x="1105" y="464"/>
                  </a:lnTo>
                  <a:lnTo>
                    <a:pt x="1105" y="462"/>
                  </a:lnTo>
                  <a:lnTo>
                    <a:pt x="1107" y="464"/>
                  </a:lnTo>
                  <a:lnTo>
                    <a:pt x="1107" y="460"/>
                  </a:lnTo>
                  <a:lnTo>
                    <a:pt x="1107" y="460"/>
                  </a:lnTo>
                  <a:lnTo>
                    <a:pt x="1108" y="464"/>
                  </a:lnTo>
                  <a:lnTo>
                    <a:pt x="1110" y="464"/>
                  </a:lnTo>
                  <a:lnTo>
                    <a:pt x="1112" y="464"/>
                  </a:lnTo>
                  <a:lnTo>
                    <a:pt x="1114" y="464"/>
                  </a:lnTo>
                  <a:lnTo>
                    <a:pt x="1114" y="462"/>
                  </a:lnTo>
                  <a:lnTo>
                    <a:pt x="1114" y="460"/>
                  </a:lnTo>
                  <a:lnTo>
                    <a:pt x="1114" y="459"/>
                  </a:lnTo>
                  <a:lnTo>
                    <a:pt x="1112" y="455"/>
                  </a:lnTo>
                  <a:lnTo>
                    <a:pt x="1112" y="453"/>
                  </a:lnTo>
                  <a:lnTo>
                    <a:pt x="1112" y="453"/>
                  </a:lnTo>
                  <a:lnTo>
                    <a:pt x="1112" y="455"/>
                  </a:lnTo>
                  <a:lnTo>
                    <a:pt x="1110" y="455"/>
                  </a:lnTo>
                  <a:lnTo>
                    <a:pt x="1110" y="455"/>
                  </a:lnTo>
                  <a:lnTo>
                    <a:pt x="1110" y="455"/>
                  </a:lnTo>
                  <a:lnTo>
                    <a:pt x="1110" y="453"/>
                  </a:lnTo>
                  <a:lnTo>
                    <a:pt x="1110" y="451"/>
                  </a:lnTo>
                  <a:lnTo>
                    <a:pt x="1110" y="451"/>
                  </a:lnTo>
                  <a:lnTo>
                    <a:pt x="1112" y="451"/>
                  </a:lnTo>
                  <a:lnTo>
                    <a:pt x="1114" y="451"/>
                  </a:lnTo>
                  <a:lnTo>
                    <a:pt x="1114" y="449"/>
                  </a:lnTo>
                  <a:lnTo>
                    <a:pt x="1112" y="449"/>
                  </a:lnTo>
                  <a:lnTo>
                    <a:pt x="1112" y="449"/>
                  </a:lnTo>
                  <a:lnTo>
                    <a:pt x="1112" y="448"/>
                  </a:lnTo>
                  <a:lnTo>
                    <a:pt x="1114" y="448"/>
                  </a:lnTo>
                  <a:lnTo>
                    <a:pt x="1114" y="448"/>
                  </a:lnTo>
                  <a:lnTo>
                    <a:pt x="1114" y="446"/>
                  </a:lnTo>
                  <a:lnTo>
                    <a:pt x="1116" y="446"/>
                  </a:lnTo>
                  <a:lnTo>
                    <a:pt x="1116" y="444"/>
                  </a:lnTo>
                  <a:lnTo>
                    <a:pt x="1110" y="442"/>
                  </a:lnTo>
                  <a:lnTo>
                    <a:pt x="1110" y="442"/>
                  </a:lnTo>
                  <a:lnTo>
                    <a:pt x="1110" y="442"/>
                  </a:lnTo>
                  <a:lnTo>
                    <a:pt x="1110" y="444"/>
                  </a:lnTo>
                  <a:lnTo>
                    <a:pt x="1110" y="444"/>
                  </a:lnTo>
                  <a:lnTo>
                    <a:pt x="1110" y="444"/>
                  </a:lnTo>
                  <a:lnTo>
                    <a:pt x="1110" y="446"/>
                  </a:lnTo>
                  <a:lnTo>
                    <a:pt x="1110" y="448"/>
                  </a:lnTo>
                  <a:lnTo>
                    <a:pt x="1108" y="449"/>
                  </a:lnTo>
                  <a:lnTo>
                    <a:pt x="1107" y="449"/>
                  </a:lnTo>
                  <a:lnTo>
                    <a:pt x="1107" y="451"/>
                  </a:lnTo>
                  <a:lnTo>
                    <a:pt x="1103" y="459"/>
                  </a:lnTo>
                  <a:lnTo>
                    <a:pt x="1103" y="459"/>
                  </a:lnTo>
                  <a:lnTo>
                    <a:pt x="1103" y="460"/>
                  </a:lnTo>
                  <a:lnTo>
                    <a:pt x="1103" y="460"/>
                  </a:lnTo>
                  <a:lnTo>
                    <a:pt x="1103" y="462"/>
                  </a:lnTo>
                  <a:lnTo>
                    <a:pt x="1103" y="462"/>
                  </a:lnTo>
                  <a:lnTo>
                    <a:pt x="1101" y="462"/>
                  </a:lnTo>
                  <a:lnTo>
                    <a:pt x="1101" y="464"/>
                  </a:lnTo>
                  <a:lnTo>
                    <a:pt x="1101" y="466"/>
                  </a:lnTo>
                  <a:lnTo>
                    <a:pt x="1101" y="468"/>
                  </a:lnTo>
                  <a:lnTo>
                    <a:pt x="1099" y="469"/>
                  </a:lnTo>
                  <a:lnTo>
                    <a:pt x="1099" y="471"/>
                  </a:lnTo>
                  <a:lnTo>
                    <a:pt x="1099" y="473"/>
                  </a:lnTo>
                  <a:lnTo>
                    <a:pt x="1099" y="473"/>
                  </a:lnTo>
                  <a:lnTo>
                    <a:pt x="1099" y="475"/>
                  </a:lnTo>
                  <a:lnTo>
                    <a:pt x="1099" y="475"/>
                  </a:lnTo>
                  <a:lnTo>
                    <a:pt x="1099" y="477"/>
                  </a:lnTo>
                  <a:lnTo>
                    <a:pt x="1099" y="477"/>
                  </a:lnTo>
                  <a:lnTo>
                    <a:pt x="1098" y="480"/>
                  </a:lnTo>
                  <a:lnTo>
                    <a:pt x="1096" y="482"/>
                  </a:lnTo>
                  <a:lnTo>
                    <a:pt x="1099" y="480"/>
                  </a:lnTo>
                  <a:lnTo>
                    <a:pt x="1101" y="480"/>
                  </a:lnTo>
                  <a:close/>
                  <a:moveTo>
                    <a:pt x="1116" y="455"/>
                  </a:moveTo>
                  <a:lnTo>
                    <a:pt x="1116" y="455"/>
                  </a:lnTo>
                  <a:lnTo>
                    <a:pt x="1117" y="453"/>
                  </a:lnTo>
                  <a:lnTo>
                    <a:pt x="1117" y="453"/>
                  </a:lnTo>
                  <a:lnTo>
                    <a:pt x="1117" y="451"/>
                  </a:lnTo>
                  <a:lnTo>
                    <a:pt x="1117" y="451"/>
                  </a:lnTo>
                  <a:lnTo>
                    <a:pt x="1117" y="451"/>
                  </a:lnTo>
                  <a:lnTo>
                    <a:pt x="1117" y="453"/>
                  </a:lnTo>
                  <a:lnTo>
                    <a:pt x="1117" y="457"/>
                  </a:lnTo>
                  <a:lnTo>
                    <a:pt x="1119" y="459"/>
                  </a:lnTo>
                  <a:lnTo>
                    <a:pt x="1121" y="457"/>
                  </a:lnTo>
                  <a:lnTo>
                    <a:pt x="1123" y="453"/>
                  </a:lnTo>
                  <a:lnTo>
                    <a:pt x="1123" y="453"/>
                  </a:lnTo>
                  <a:lnTo>
                    <a:pt x="1125" y="455"/>
                  </a:lnTo>
                  <a:lnTo>
                    <a:pt x="1125" y="455"/>
                  </a:lnTo>
                  <a:lnTo>
                    <a:pt x="1127" y="453"/>
                  </a:lnTo>
                  <a:lnTo>
                    <a:pt x="1127" y="449"/>
                  </a:lnTo>
                  <a:lnTo>
                    <a:pt x="1127" y="449"/>
                  </a:lnTo>
                  <a:lnTo>
                    <a:pt x="1127" y="448"/>
                  </a:lnTo>
                  <a:lnTo>
                    <a:pt x="1128" y="446"/>
                  </a:lnTo>
                  <a:lnTo>
                    <a:pt x="1128" y="439"/>
                  </a:lnTo>
                  <a:lnTo>
                    <a:pt x="1128" y="439"/>
                  </a:lnTo>
                  <a:lnTo>
                    <a:pt x="1128" y="437"/>
                  </a:lnTo>
                  <a:lnTo>
                    <a:pt x="1127" y="437"/>
                  </a:lnTo>
                  <a:lnTo>
                    <a:pt x="1123" y="435"/>
                  </a:lnTo>
                  <a:lnTo>
                    <a:pt x="1121" y="435"/>
                  </a:lnTo>
                  <a:lnTo>
                    <a:pt x="1121" y="439"/>
                  </a:lnTo>
                  <a:lnTo>
                    <a:pt x="1121" y="440"/>
                  </a:lnTo>
                  <a:lnTo>
                    <a:pt x="1123" y="442"/>
                  </a:lnTo>
                  <a:lnTo>
                    <a:pt x="1125" y="444"/>
                  </a:lnTo>
                  <a:lnTo>
                    <a:pt x="1123" y="448"/>
                  </a:lnTo>
                  <a:lnTo>
                    <a:pt x="1123" y="448"/>
                  </a:lnTo>
                  <a:lnTo>
                    <a:pt x="1121" y="448"/>
                  </a:lnTo>
                  <a:lnTo>
                    <a:pt x="1121" y="444"/>
                  </a:lnTo>
                  <a:lnTo>
                    <a:pt x="1119" y="444"/>
                  </a:lnTo>
                  <a:lnTo>
                    <a:pt x="1119" y="444"/>
                  </a:lnTo>
                  <a:lnTo>
                    <a:pt x="1116" y="448"/>
                  </a:lnTo>
                  <a:lnTo>
                    <a:pt x="1116" y="449"/>
                  </a:lnTo>
                  <a:lnTo>
                    <a:pt x="1116" y="451"/>
                  </a:lnTo>
                  <a:lnTo>
                    <a:pt x="1116" y="453"/>
                  </a:lnTo>
                  <a:lnTo>
                    <a:pt x="1116" y="455"/>
                  </a:lnTo>
                  <a:lnTo>
                    <a:pt x="1116" y="455"/>
                  </a:lnTo>
                  <a:close/>
                  <a:moveTo>
                    <a:pt x="1199" y="421"/>
                  </a:moveTo>
                  <a:lnTo>
                    <a:pt x="1197" y="422"/>
                  </a:lnTo>
                  <a:lnTo>
                    <a:pt x="1199" y="426"/>
                  </a:lnTo>
                  <a:lnTo>
                    <a:pt x="1199" y="426"/>
                  </a:lnTo>
                  <a:lnTo>
                    <a:pt x="1201" y="426"/>
                  </a:lnTo>
                  <a:lnTo>
                    <a:pt x="1202" y="424"/>
                  </a:lnTo>
                  <a:lnTo>
                    <a:pt x="1204" y="419"/>
                  </a:lnTo>
                  <a:lnTo>
                    <a:pt x="1204" y="415"/>
                  </a:lnTo>
                  <a:lnTo>
                    <a:pt x="1202" y="415"/>
                  </a:lnTo>
                  <a:lnTo>
                    <a:pt x="1199" y="421"/>
                  </a:lnTo>
                  <a:close/>
                  <a:moveTo>
                    <a:pt x="1161" y="417"/>
                  </a:moveTo>
                  <a:lnTo>
                    <a:pt x="1163" y="417"/>
                  </a:lnTo>
                  <a:lnTo>
                    <a:pt x="1164" y="417"/>
                  </a:lnTo>
                  <a:lnTo>
                    <a:pt x="1164" y="419"/>
                  </a:lnTo>
                  <a:lnTo>
                    <a:pt x="1164" y="419"/>
                  </a:lnTo>
                  <a:lnTo>
                    <a:pt x="1164" y="421"/>
                  </a:lnTo>
                  <a:lnTo>
                    <a:pt x="1168" y="422"/>
                  </a:lnTo>
                  <a:lnTo>
                    <a:pt x="1170" y="422"/>
                  </a:lnTo>
                  <a:lnTo>
                    <a:pt x="1170" y="419"/>
                  </a:lnTo>
                  <a:lnTo>
                    <a:pt x="1170" y="413"/>
                  </a:lnTo>
                  <a:lnTo>
                    <a:pt x="1166" y="413"/>
                  </a:lnTo>
                  <a:lnTo>
                    <a:pt x="1166" y="413"/>
                  </a:lnTo>
                  <a:lnTo>
                    <a:pt x="1164" y="412"/>
                  </a:lnTo>
                  <a:lnTo>
                    <a:pt x="1163" y="412"/>
                  </a:lnTo>
                  <a:lnTo>
                    <a:pt x="1161" y="412"/>
                  </a:lnTo>
                  <a:lnTo>
                    <a:pt x="1161" y="413"/>
                  </a:lnTo>
                  <a:lnTo>
                    <a:pt x="1159" y="413"/>
                  </a:lnTo>
                  <a:lnTo>
                    <a:pt x="1161" y="417"/>
                  </a:lnTo>
                  <a:close/>
                  <a:moveTo>
                    <a:pt x="1130" y="446"/>
                  </a:moveTo>
                  <a:lnTo>
                    <a:pt x="1132" y="451"/>
                  </a:lnTo>
                  <a:lnTo>
                    <a:pt x="1134" y="451"/>
                  </a:lnTo>
                  <a:lnTo>
                    <a:pt x="1134" y="449"/>
                  </a:lnTo>
                  <a:lnTo>
                    <a:pt x="1134" y="446"/>
                  </a:lnTo>
                  <a:lnTo>
                    <a:pt x="1134" y="448"/>
                  </a:lnTo>
                  <a:lnTo>
                    <a:pt x="1136" y="446"/>
                  </a:lnTo>
                  <a:lnTo>
                    <a:pt x="1136" y="446"/>
                  </a:lnTo>
                  <a:lnTo>
                    <a:pt x="1136" y="444"/>
                  </a:lnTo>
                  <a:lnTo>
                    <a:pt x="1136" y="444"/>
                  </a:lnTo>
                  <a:lnTo>
                    <a:pt x="1134" y="444"/>
                  </a:lnTo>
                  <a:lnTo>
                    <a:pt x="1134" y="444"/>
                  </a:lnTo>
                  <a:lnTo>
                    <a:pt x="1134" y="442"/>
                  </a:lnTo>
                  <a:lnTo>
                    <a:pt x="1136" y="440"/>
                  </a:lnTo>
                  <a:lnTo>
                    <a:pt x="1137" y="440"/>
                  </a:lnTo>
                  <a:lnTo>
                    <a:pt x="1139" y="442"/>
                  </a:lnTo>
                  <a:lnTo>
                    <a:pt x="1139" y="444"/>
                  </a:lnTo>
                  <a:lnTo>
                    <a:pt x="1139" y="446"/>
                  </a:lnTo>
                  <a:lnTo>
                    <a:pt x="1139" y="446"/>
                  </a:lnTo>
                  <a:lnTo>
                    <a:pt x="1139" y="446"/>
                  </a:lnTo>
                  <a:lnTo>
                    <a:pt x="1139" y="446"/>
                  </a:lnTo>
                  <a:lnTo>
                    <a:pt x="1141" y="446"/>
                  </a:lnTo>
                  <a:lnTo>
                    <a:pt x="1141" y="448"/>
                  </a:lnTo>
                  <a:lnTo>
                    <a:pt x="1143" y="448"/>
                  </a:lnTo>
                  <a:lnTo>
                    <a:pt x="1143" y="446"/>
                  </a:lnTo>
                  <a:lnTo>
                    <a:pt x="1143" y="446"/>
                  </a:lnTo>
                  <a:lnTo>
                    <a:pt x="1143" y="444"/>
                  </a:lnTo>
                  <a:lnTo>
                    <a:pt x="1143" y="442"/>
                  </a:lnTo>
                  <a:lnTo>
                    <a:pt x="1143" y="442"/>
                  </a:lnTo>
                  <a:lnTo>
                    <a:pt x="1143" y="440"/>
                  </a:lnTo>
                  <a:lnTo>
                    <a:pt x="1143" y="440"/>
                  </a:lnTo>
                  <a:lnTo>
                    <a:pt x="1145" y="439"/>
                  </a:lnTo>
                  <a:lnTo>
                    <a:pt x="1145" y="440"/>
                  </a:lnTo>
                  <a:lnTo>
                    <a:pt x="1145" y="442"/>
                  </a:lnTo>
                  <a:lnTo>
                    <a:pt x="1145" y="442"/>
                  </a:lnTo>
                  <a:lnTo>
                    <a:pt x="1146" y="442"/>
                  </a:lnTo>
                  <a:lnTo>
                    <a:pt x="1148" y="442"/>
                  </a:lnTo>
                  <a:lnTo>
                    <a:pt x="1148" y="440"/>
                  </a:lnTo>
                  <a:lnTo>
                    <a:pt x="1150" y="440"/>
                  </a:lnTo>
                  <a:lnTo>
                    <a:pt x="1150" y="439"/>
                  </a:lnTo>
                  <a:lnTo>
                    <a:pt x="1148" y="437"/>
                  </a:lnTo>
                  <a:lnTo>
                    <a:pt x="1146" y="437"/>
                  </a:lnTo>
                  <a:lnTo>
                    <a:pt x="1146" y="435"/>
                  </a:lnTo>
                  <a:lnTo>
                    <a:pt x="1150" y="435"/>
                  </a:lnTo>
                  <a:lnTo>
                    <a:pt x="1150" y="435"/>
                  </a:lnTo>
                  <a:lnTo>
                    <a:pt x="1150" y="433"/>
                  </a:lnTo>
                  <a:lnTo>
                    <a:pt x="1150" y="433"/>
                  </a:lnTo>
                  <a:lnTo>
                    <a:pt x="1152" y="431"/>
                  </a:lnTo>
                  <a:lnTo>
                    <a:pt x="1152" y="431"/>
                  </a:lnTo>
                  <a:lnTo>
                    <a:pt x="1152" y="433"/>
                  </a:lnTo>
                  <a:lnTo>
                    <a:pt x="1152" y="433"/>
                  </a:lnTo>
                  <a:lnTo>
                    <a:pt x="1154" y="433"/>
                  </a:lnTo>
                  <a:lnTo>
                    <a:pt x="1154" y="433"/>
                  </a:lnTo>
                  <a:lnTo>
                    <a:pt x="1155" y="433"/>
                  </a:lnTo>
                  <a:lnTo>
                    <a:pt x="1159" y="431"/>
                  </a:lnTo>
                  <a:lnTo>
                    <a:pt x="1159" y="431"/>
                  </a:lnTo>
                  <a:lnTo>
                    <a:pt x="1159" y="431"/>
                  </a:lnTo>
                  <a:lnTo>
                    <a:pt x="1161" y="430"/>
                  </a:lnTo>
                  <a:lnTo>
                    <a:pt x="1163" y="428"/>
                  </a:lnTo>
                  <a:lnTo>
                    <a:pt x="1164" y="422"/>
                  </a:lnTo>
                  <a:lnTo>
                    <a:pt x="1163" y="419"/>
                  </a:lnTo>
                  <a:lnTo>
                    <a:pt x="1161" y="419"/>
                  </a:lnTo>
                  <a:lnTo>
                    <a:pt x="1159" y="421"/>
                  </a:lnTo>
                  <a:lnTo>
                    <a:pt x="1157" y="422"/>
                  </a:lnTo>
                  <a:lnTo>
                    <a:pt x="1155" y="421"/>
                  </a:lnTo>
                  <a:lnTo>
                    <a:pt x="1157" y="417"/>
                  </a:lnTo>
                  <a:lnTo>
                    <a:pt x="1155" y="412"/>
                  </a:lnTo>
                  <a:lnTo>
                    <a:pt x="1154" y="410"/>
                  </a:lnTo>
                  <a:lnTo>
                    <a:pt x="1150" y="412"/>
                  </a:lnTo>
                  <a:lnTo>
                    <a:pt x="1150" y="415"/>
                  </a:lnTo>
                  <a:lnTo>
                    <a:pt x="1148" y="417"/>
                  </a:lnTo>
                  <a:lnTo>
                    <a:pt x="1148" y="417"/>
                  </a:lnTo>
                  <a:lnTo>
                    <a:pt x="1148" y="419"/>
                  </a:lnTo>
                  <a:lnTo>
                    <a:pt x="1146" y="421"/>
                  </a:lnTo>
                  <a:lnTo>
                    <a:pt x="1146" y="421"/>
                  </a:lnTo>
                  <a:lnTo>
                    <a:pt x="1146" y="419"/>
                  </a:lnTo>
                  <a:lnTo>
                    <a:pt x="1145" y="419"/>
                  </a:lnTo>
                  <a:lnTo>
                    <a:pt x="1145" y="419"/>
                  </a:lnTo>
                  <a:lnTo>
                    <a:pt x="1143" y="419"/>
                  </a:lnTo>
                  <a:lnTo>
                    <a:pt x="1143" y="419"/>
                  </a:lnTo>
                  <a:lnTo>
                    <a:pt x="1141" y="417"/>
                  </a:lnTo>
                  <a:lnTo>
                    <a:pt x="1141" y="417"/>
                  </a:lnTo>
                  <a:lnTo>
                    <a:pt x="1141" y="417"/>
                  </a:lnTo>
                  <a:lnTo>
                    <a:pt x="1139" y="417"/>
                  </a:lnTo>
                  <a:lnTo>
                    <a:pt x="1132" y="424"/>
                  </a:lnTo>
                  <a:lnTo>
                    <a:pt x="1136" y="424"/>
                  </a:lnTo>
                  <a:lnTo>
                    <a:pt x="1136" y="424"/>
                  </a:lnTo>
                  <a:lnTo>
                    <a:pt x="1137" y="426"/>
                  </a:lnTo>
                  <a:lnTo>
                    <a:pt x="1137" y="426"/>
                  </a:lnTo>
                  <a:lnTo>
                    <a:pt x="1136" y="428"/>
                  </a:lnTo>
                  <a:lnTo>
                    <a:pt x="1134" y="428"/>
                  </a:lnTo>
                  <a:lnTo>
                    <a:pt x="1132" y="431"/>
                  </a:lnTo>
                  <a:lnTo>
                    <a:pt x="1134" y="431"/>
                  </a:lnTo>
                  <a:lnTo>
                    <a:pt x="1134" y="433"/>
                  </a:lnTo>
                  <a:lnTo>
                    <a:pt x="1132" y="433"/>
                  </a:lnTo>
                  <a:lnTo>
                    <a:pt x="1132" y="435"/>
                  </a:lnTo>
                  <a:lnTo>
                    <a:pt x="1132" y="435"/>
                  </a:lnTo>
                  <a:lnTo>
                    <a:pt x="1132" y="435"/>
                  </a:lnTo>
                  <a:lnTo>
                    <a:pt x="1132" y="437"/>
                  </a:lnTo>
                  <a:lnTo>
                    <a:pt x="1132" y="437"/>
                  </a:lnTo>
                  <a:lnTo>
                    <a:pt x="1132" y="437"/>
                  </a:lnTo>
                  <a:lnTo>
                    <a:pt x="1132" y="437"/>
                  </a:lnTo>
                  <a:lnTo>
                    <a:pt x="1132" y="439"/>
                  </a:lnTo>
                  <a:lnTo>
                    <a:pt x="1132" y="439"/>
                  </a:lnTo>
                  <a:lnTo>
                    <a:pt x="1136" y="435"/>
                  </a:lnTo>
                  <a:lnTo>
                    <a:pt x="1137" y="435"/>
                  </a:lnTo>
                  <a:lnTo>
                    <a:pt x="1132" y="442"/>
                  </a:lnTo>
                  <a:lnTo>
                    <a:pt x="1130" y="446"/>
                  </a:lnTo>
                  <a:close/>
                  <a:moveTo>
                    <a:pt x="1172" y="424"/>
                  </a:moveTo>
                  <a:lnTo>
                    <a:pt x="1172" y="424"/>
                  </a:lnTo>
                  <a:lnTo>
                    <a:pt x="1175" y="424"/>
                  </a:lnTo>
                  <a:lnTo>
                    <a:pt x="1173" y="424"/>
                  </a:lnTo>
                  <a:lnTo>
                    <a:pt x="1168" y="426"/>
                  </a:lnTo>
                  <a:lnTo>
                    <a:pt x="1166" y="430"/>
                  </a:lnTo>
                  <a:lnTo>
                    <a:pt x="1168" y="430"/>
                  </a:lnTo>
                  <a:lnTo>
                    <a:pt x="1168" y="431"/>
                  </a:lnTo>
                  <a:lnTo>
                    <a:pt x="1168" y="431"/>
                  </a:lnTo>
                  <a:lnTo>
                    <a:pt x="1168" y="431"/>
                  </a:lnTo>
                  <a:lnTo>
                    <a:pt x="1168" y="433"/>
                  </a:lnTo>
                  <a:lnTo>
                    <a:pt x="1168" y="433"/>
                  </a:lnTo>
                  <a:lnTo>
                    <a:pt x="1168" y="433"/>
                  </a:lnTo>
                  <a:lnTo>
                    <a:pt x="1168" y="433"/>
                  </a:lnTo>
                  <a:lnTo>
                    <a:pt x="1168" y="433"/>
                  </a:lnTo>
                  <a:lnTo>
                    <a:pt x="1166" y="435"/>
                  </a:lnTo>
                  <a:lnTo>
                    <a:pt x="1168" y="435"/>
                  </a:lnTo>
                  <a:lnTo>
                    <a:pt x="1170" y="435"/>
                  </a:lnTo>
                  <a:lnTo>
                    <a:pt x="1172" y="433"/>
                  </a:lnTo>
                  <a:lnTo>
                    <a:pt x="1173" y="433"/>
                  </a:lnTo>
                  <a:lnTo>
                    <a:pt x="1173" y="433"/>
                  </a:lnTo>
                  <a:lnTo>
                    <a:pt x="1173" y="433"/>
                  </a:lnTo>
                  <a:lnTo>
                    <a:pt x="1173" y="431"/>
                  </a:lnTo>
                  <a:lnTo>
                    <a:pt x="1173" y="431"/>
                  </a:lnTo>
                  <a:lnTo>
                    <a:pt x="1175" y="431"/>
                  </a:lnTo>
                  <a:lnTo>
                    <a:pt x="1177" y="431"/>
                  </a:lnTo>
                  <a:lnTo>
                    <a:pt x="1177" y="431"/>
                  </a:lnTo>
                  <a:lnTo>
                    <a:pt x="1177" y="430"/>
                  </a:lnTo>
                  <a:lnTo>
                    <a:pt x="1179" y="430"/>
                  </a:lnTo>
                  <a:lnTo>
                    <a:pt x="1182" y="430"/>
                  </a:lnTo>
                  <a:lnTo>
                    <a:pt x="1182" y="430"/>
                  </a:lnTo>
                  <a:lnTo>
                    <a:pt x="1184" y="428"/>
                  </a:lnTo>
                  <a:lnTo>
                    <a:pt x="1186" y="426"/>
                  </a:lnTo>
                  <a:lnTo>
                    <a:pt x="1188" y="426"/>
                  </a:lnTo>
                  <a:lnTo>
                    <a:pt x="1190" y="424"/>
                  </a:lnTo>
                  <a:lnTo>
                    <a:pt x="1192" y="422"/>
                  </a:lnTo>
                  <a:lnTo>
                    <a:pt x="1188" y="422"/>
                  </a:lnTo>
                  <a:lnTo>
                    <a:pt x="1188" y="421"/>
                  </a:lnTo>
                  <a:lnTo>
                    <a:pt x="1188" y="421"/>
                  </a:lnTo>
                  <a:lnTo>
                    <a:pt x="1190" y="419"/>
                  </a:lnTo>
                  <a:lnTo>
                    <a:pt x="1190" y="419"/>
                  </a:lnTo>
                  <a:lnTo>
                    <a:pt x="1192" y="419"/>
                  </a:lnTo>
                  <a:lnTo>
                    <a:pt x="1192" y="417"/>
                  </a:lnTo>
                  <a:lnTo>
                    <a:pt x="1192" y="417"/>
                  </a:lnTo>
                  <a:lnTo>
                    <a:pt x="1192" y="415"/>
                  </a:lnTo>
                  <a:lnTo>
                    <a:pt x="1193" y="412"/>
                  </a:lnTo>
                  <a:lnTo>
                    <a:pt x="1193" y="412"/>
                  </a:lnTo>
                  <a:lnTo>
                    <a:pt x="1193" y="412"/>
                  </a:lnTo>
                  <a:lnTo>
                    <a:pt x="1193" y="412"/>
                  </a:lnTo>
                  <a:lnTo>
                    <a:pt x="1195" y="413"/>
                  </a:lnTo>
                  <a:lnTo>
                    <a:pt x="1195" y="413"/>
                  </a:lnTo>
                  <a:lnTo>
                    <a:pt x="1195" y="413"/>
                  </a:lnTo>
                  <a:lnTo>
                    <a:pt x="1193" y="417"/>
                  </a:lnTo>
                  <a:lnTo>
                    <a:pt x="1193" y="419"/>
                  </a:lnTo>
                  <a:lnTo>
                    <a:pt x="1193" y="421"/>
                  </a:lnTo>
                  <a:lnTo>
                    <a:pt x="1193" y="422"/>
                  </a:lnTo>
                  <a:lnTo>
                    <a:pt x="1195" y="421"/>
                  </a:lnTo>
                  <a:lnTo>
                    <a:pt x="1204" y="412"/>
                  </a:lnTo>
                  <a:lnTo>
                    <a:pt x="1206" y="412"/>
                  </a:lnTo>
                  <a:lnTo>
                    <a:pt x="1206" y="410"/>
                  </a:lnTo>
                  <a:lnTo>
                    <a:pt x="1204" y="410"/>
                  </a:lnTo>
                  <a:lnTo>
                    <a:pt x="1208" y="408"/>
                  </a:lnTo>
                  <a:lnTo>
                    <a:pt x="1208" y="406"/>
                  </a:lnTo>
                  <a:lnTo>
                    <a:pt x="1208" y="406"/>
                  </a:lnTo>
                  <a:lnTo>
                    <a:pt x="1208" y="406"/>
                  </a:lnTo>
                  <a:lnTo>
                    <a:pt x="1208" y="404"/>
                  </a:lnTo>
                  <a:lnTo>
                    <a:pt x="1208" y="406"/>
                  </a:lnTo>
                  <a:lnTo>
                    <a:pt x="1208" y="406"/>
                  </a:lnTo>
                  <a:lnTo>
                    <a:pt x="1208" y="408"/>
                  </a:lnTo>
                  <a:lnTo>
                    <a:pt x="1208" y="408"/>
                  </a:lnTo>
                  <a:lnTo>
                    <a:pt x="1210" y="408"/>
                  </a:lnTo>
                  <a:lnTo>
                    <a:pt x="1215" y="397"/>
                  </a:lnTo>
                  <a:lnTo>
                    <a:pt x="1215" y="395"/>
                  </a:lnTo>
                  <a:lnTo>
                    <a:pt x="1211" y="395"/>
                  </a:lnTo>
                  <a:lnTo>
                    <a:pt x="1210" y="395"/>
                  </a:lnTo>
                  <a:lnTo>
                    <a:pt x="1208" y="399"/>
                  </a:lnTo>
                  <a:lnTo>
                    <a:pt x="1204" y="397"/>
                  </a:lnTo>
                  <a:lnTo>
                    <a:pt x="1202" y="397"/>
                  </a:lnTo>
                  <a:lnTo>
                    <a:pt x="1201" y="399"/>
                  </a:lnTo>
                  <a:lnTo>
                    <a:pt x="1201" y="404"/>
                  </a:lnTo>
                  <a:lnTo>
                    <a:pt x="1201" y="404"/>
                  </a:lnTo>
                  <a:lnTo>
                    <a:pt x="1199" y="406"/>
                  </a:lnTo>
                  <a:lnTo>
                    <a:pt x="1197" y="408"/>
                  </a:lnTo>
                  <a:lnTo>
                    <a:pt x="1195" y="410"/>
                  </a:lnTo>
                  <a:lnTo>
                    <a:pt x="1195" y="408"/>
                  </a:lnTo>
                  <a:lnTo>
                    <a:pt x="1199" y="404"/>
                  </a:lnTo>
                  <a:lnTo>
                    <a:pt x="1199" y="403"/>
                  </a:lnTo>
                  <a:lnTo>
                    <a:pt x="1199" y="401"/>
                  </a:lnTo>
                  <a:lnTo>
                    <a:pt x="1199" y="399"/>
                  </a:lnTo>
                  <a:lnTo>
                    <a:pt x="1197" y="399"/>
                  </a:lnTo>
                  <a:lnTo>
                    <a:pt x="1195" y="397"/>
                  </a:lnTo>
                  <a:lnTo>
                    <a:pt x="1195" y="397"/>
                  </a:lnTo>
                  <a:lnTo>
                    <a:pt x="1193" y="399"/>
                  </a:lnTo>
                  <a:lnTo>
                    <a:pt x="1193" y="399"/>
                  </a:lnTo>
                  <a:lnTo>
                    <a:pt x="1193" y="401"/>
                  </a:lnTo>
                  <a:lnTo>
                    <a:pt x="1193" y="404"/>
                  </a:lnTo>
                  <a:lnTo>
                    <a:pt x="1193" y="406"/>
                  </a:lnTo>
                  <a:lnTo>
                    <a:pt x="1192" y="404"/>
                  </a:lnTo>
                  <a:lnTo>
                    <a:pt x="1192" y="403"/>
                  </a:lnTo>
                  <a:lnTo>
                    <a:pt x="1192" y="403"/>
                  </a:lnTo>
                  <a:lnTo>
                    <a:pt x="1192" y="401"/>
                  </a:lnTo>
                  <a:lnTo>
                    <a:pt x="1190" y="399"/>
                  </a:lnTo>
                  <a:lnTo>
                    <a:pt x="1184" y="401"/>
                  </a:lnTo>
                  <a:lnTo>
                    <a:pt x="1184" y="403"/>
                  </a:lnTo>
                  <a:lnTo>
                    <a:pt x="1186" y="404"/>
                  </a:lnTo>
                  <a:lnTo>
                    <a:pt x="1186" y="408"/>
                  </a:lnTo>
                  <a:lnTo>
                    <a:pt x="1186" y="406"/>
                  </a:lnTo>
                  <a:lnTo>
                    <a:pt x="1182" y="404"/>
                  </a:lnTo>
                  <a:lnTo>
                    <a:pt x="1182" y="404"/>
                  </a:lnTo>
                  <a:lnTo>
                    <a:pt x="1177" y="406"/>
                  </a:lnTo>
                  <a:lnTo>
                    <a:pt x="1177" y="406"/>
                  </a:lnTo>
                  <a:lnTo>
                    <a:pt x="1179" y="408"/>
                  </a:lnTo>
                  <a:lnTo>
                    <a:pt x="1179" y="410"/>
                  </a:lnTo>
                  <a:lnTo>
                    <a:pt x="1179" y="412"/>
                  </a:lnTo>
                  <a:lnTo>
                    <a:pt x="1181" y="412"/>
                  </a:lnTo>
                  <a:lnTo>
                    <a:pt x="1181" y="410"/>
                  </a:lnTo>
                  <a:lnTo>
                    <a:pt x="1181" y="412"/>
                  </a:lnTo>
                  <a:lnTo>
                    <a:pt x="1182" y="413"/>
                  </a:lnTo>
                  <a:lnTo>
                    <a:pt x="1182" y="415"/>
                  </a:lnTo>
                  <a:lnTo>
                    <a:pt x="1181" y="415"/>
                  </a:lnTo>
                  <a:lnTo>
                    <a:pt x="1181" y="413"/>
                  </a:lnTo>
                  <a:lnTo>
                    <a:pt x="1179" y="413"/>
                  </a:lnTo>
                  <a:lnTo>
                    <a:pt x="1179" y="413"/>
                  </a:lnTo>
                  <a:lnTo>
                    <a:pt x="1179" y="415"/>
                  </a:lnTo>
                  <a:lnTo>
                    <a:pt x="1179" y="415"/>
                  </a:lnTo>
                  <a:lnTo>
                    <a:pt x="1177" y="417"/>
                  </a:lnTo>
                  <a:lnTo>
                    <a:pt x="1179" y="417"/>
                  </a:lnTo>
                  <a:lnTo>
                    <a:pt x="1179" y="419"/>
                  </a:lnTo>
                  <a:lnTo>
                    <a:pt x="1177" y="417"/>
                  </a:lnTo>
                  <a:lnTo>
                    <a:pt x="1175" y="413"/>
                  </a:lnTo>
                  <a:lnTo>
                    <a:pt x="1173" y="413"/>
                  </a:lnTo>
                  <a:lnTo>
                    <a:pt x="1172" y="415"/>
                  </a:lnTo>
                  <a:lnTo>
                    <a:pt x="1172" y="417"/>
                  </a:lnTo>
                  <a:lnTo>
                    <a:pt x="1172" y="419"/>
                  </a:lnTo>
                  <a:lnTo>
                    <a:pt x="1173" y="421"/>
                  </a:lnTo>
                  <a:lnTo>
                    <a:pt x="1172" y="421"/>
                  </a:lnTo>
                  <a:lnTo>
                    <a:pt x="1170" y="422"/>
                  </a:lnTo>
                  <a:lnTo>
                    <a:pt x="1170" y="422"/>
                  </a:lnTo>
                  <a:lnTo>
                    <a:pt x="1172" y="424"/>
                  </a:lnTo>
                  <a:close/>
                  <a:moveTo>
                    <a:pt x="1280" y="393"/>
                  </a:moveTo>
                  <a:lnTo>
                    <a:pt x="1280" y="393"/>
                  </a:lnTo>
                  <a:lnTo>
                    <a:pt x="1280" y="392"/>
                  </a:lnTo>
                  <a:lnTo>
                    <a:pt x="1278" y="390"/>
                  </a:lnTo>
                  <a:lnTo>
                    <a:pt x="1278" y="390"/>
                  </a:lnTo>
                  <a:lnTo>
                    <a:pt x="1278" y="388"/>
                  </a:lnTo>
                  <a:lnTo>
                    <a:pt x="1278" y="388"/>
                  </a:lnTo>
                  <a:lnTo>
                    <a:pt x="1278" y="386"/>
                  </a:lnTo>
                  <a:lnTo>
                    <a:pt x="1278" y="386"/>
                  </a:lnTo>
                  <a:lnTo>
                    <a:pt x="1276" y="384"/>
                  </a:lnTo>
                  <a:lnTo>
                    <a:pt x="1275" y="384"/>
                  </a:lnTo>
                  <a:lnTo>
                    <a:pt x="1275" y="384"/>
                  </a:lnTo>
                  <a:lnTo>
                    <a:pt x="1269" y="386"/>
                  </a:lnTo>
                  <a:lnTo>
                    <a:pt x="1267" y="386"/>
                  </a:lnTo>
                  <a:lnTo>
                    <a:pt x="1266" y="388"/>
                  </a:lnTo>
                  <a:lnTo>
                    <a:pt x="1264" y="393"/>
                  </a:lnTo>
                  <a:lnTo>
                    <a:pt x="1264" y="397"/>
                  </a:lnTo>
                  <a:lnTo>
                    <a:pt x="1264" y="399"/>
                  </a:lnTo>
                  <a:lnTo>
                    <a:pt x="1266" y="399"/>
                  </a:lnTo>
                  <a:lnTo>
                    <a:pt x="1266" y="399"/>
                  </a:lnTo>
                  <a:lnTo>
                    <a:pt x="1264" y="401"/>
                  </a:lnTo>
                  <a:lnTo>
                    <a:pt x="1262" y="403"/>
                  </a:lnTo>
                  <a:lnTo>
                    <a:pt x="1264" y="404"/>
                  </a:lnTo>
                  <a:lnTo>
                    <a:pt x="1264" y="404"/>
                  </a:lnTo>
                  <a:lnTo>
                    <a:pt x="1264" y="404"/>
                  </a:lnTo>
                  <a:lnTo>
                    <a:pt x="1266" y="403"/>
                  </a:lnTo>
                  <a:lnTo>
                    <a:pt x="1269" y="401"/>
                  </a:lnTo>
                  <a:lnTo>
                    <a:pt x="1276" y="401"/>
                  </a:lnTo>
                  <a:lnTo>
                    <a:pt x="1278" y="401"/>
                  </a:lnTo>
                  <a:lnTo>
                    <a:pt x="1278" y="399"/>
                  </a:lnTo>
                  <a:lnTo>
                    <a:pt x="1276" y="397"/>
                  </a:lnTo>
                  <a:lnTo>
                    <a:pt x="1276" y="395"/>
                  </a:lnTo>
                  <a:lnTo>
                    <a:pt x="1276" y="395"/>
                  </a:lnTo>
                  <a:lnTo>
                    <a:pt x="1280" y="393"/>
                  </a:lnTo>
                  <a:close/>
                  <a:moveTo>
                    <a:pt x="1197" y="379"/>
                  </a:moveTo>
                  <a:lnTo>
                    <a:pt x="1193" y="379"/>
                  </a:lnTo>
                  <a:lnTo>
                    <a:pt x="1192" y="377"/>
                  </a:lnTo>
                  <a:lnTo>
                    <a:pt x="1188" y="379"/>
                  </a:lnTo>
                  <a:lnTo>
                    <a:pt x="1188" y="381"/>
                  </a:lnTo>
                  <a:lnTo>
                    <a:pt x="1188" y="383"/>
                  </a:lnTo>
                  <a:lnTo>
                    <a:pt x="1190" y="384"/>
                  </a:lnTo>
                  <a:lnTo>
                    <a:pt x="1192" y="386"/>
                  </a:lnTo>
                  <a:lnTo>
                    <a:pt x="1193" y="390"/>
                  </a:lnTo>
                  <a:lnTo>
                    <a:pt x="1195" y="390"/>
                  </a:lnTo>
                  <a:lnTo>
                    <a:pt x="1202" y="390"/>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6"/>
                  </a:lnTo>
                  <a:lnTo>
                    <a:pt x="1204" y="386"/>
                  </a:lnTo>
                  <a:lnTo>
                    <a:pt x="1204" y="386"/>
                  </a:lnTo>
                  <a:lnTo>
                    <a:pt x="1204" y="386"/>
                  </a:lnTo>
                  <a:lnTo>
                    <a:pt x="1204" y="386"/>
                  </a:lnTo>
                  <a:lnTo>
                    <a:pt x="1204" y="386"/>
                  </a:lnTo>
                  <a:lnTo>
                    <a:pt x="1204" y="386"/>
                  </a:lnTo>
                  <a:lnTo>
                    <a:pt x="1204" y="386"/>
                  </a:lnTo>
                  <a:lnTo>
                    <a:pt x="1204" y="386"/>
                  </a:lnTo>
                  <a:lnTo>
                    <a:pt x="1204"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1"/>
                  </a:lnTo>
                  <a:lnTo>
                    <a:pt x="1204" y="381"/>
                  </a:lnTo>
                  <a:lnTo>
                    <a:pt x="1201" y="379"/>
                  </a:lnTo>
                  <a:lnTo>
                    <a:pt x="1197" y="379"/>
                  </a:lnTo>
                  <a:close/>
                  <a:moveTo>
                    <a:pt x="1311" y="345"/>
                  </a:moveTo>
                  <a:lnTo>
                    <a:pt x="1309" y="341"/>
                  </a:lnTo>
                  <a:lnTo>
                    <a:pt x="1309" y="341"/>
                  </a:lnTo>
                  <a:lnTo>
                    <a:pt x="1309" y="339"/>
                  </a:lnTo>
                  <a:lnTo>
                    <a:pt x="1307" y="339"/>
                  </a:lnTo>
                  <a:lnTo>
                    <a:pt x="1305" y="341"/>
                  </a:lnTo>
                  <a:lnTo>
                    <a:pt x="1303" y="348"/>
                  </a:lnTo>
                  <a:lnTo>
                    <a:pt x="1302" y="350"/>
                  </a:lnTo>
                  <a:lnTo>
                    <a:pt x="1300" y="352"/>
                  </a:lnTo>
                  <a:lnTo>
                    <a:pt x="1300" y="352"/>
                  </a:lnTo>
                  <a:lnTo>
                    <a:pt x="1300" y="354"/>
                  </a:lnTo>
                  <a:lnTo>
                    <a:pt x="1298" y="356"/>
                  </a:lnTo>
                  <a:lnTo>
                    <a:pt x="1298" y="356"/>
                  </a:lnTo>
                  <a:lnTo>
                    <a:pt x="1298" y="356"/>
                  </a:lnTo>
                  <a:lnTo>
                    <a:pt x="1300" y="357"/>
                  </a:lnTo>
                  <a:lnTo>
                    <a:pt x="1313" y="354"/>
                  </a:lnTo>
                  <a:lnTo>
                    <a:pt x="1314" y="352"/>
                  </a:lnTo>
                  <a:lnTo>
                    <a:pt x="1314" y="350"/>
                  </a:lnTo>
                  <a:lnTo>
                    <a:pt x="1311" y="347"/>
                  </a:lnTo>
                  <a:lnTo>
                    <a:pt x="1311" y="345"/>
                  </a:lnTo>
                  <a:close/>
                  <a:moveTo>
                    <a:pt x="1316" y="341"/>
                  </a:moveTo>
                  <a:lnTo>
                    <a:pt x="1316" y="345"/>
                  </a:lnTo>
                  <a:lnTo>
                    <a:pt x="1316" y="347"/>
                  </a:lnTo>
                  <a:lnTo>
                    <a:pt x="1318" y="348"/>
                  </a:lnTo>
                  <a:lnTo>
                    <a:pt x="1320" y="348"/>
                  </a:lnTo>
                  <a:lnTo>
                    <a:pt x="1322" y="347"/>
                  </a:lnTo>
                  <a:lnTo>
                    <a:pt x="1325" y="343"/>
                  </a:lnTo>
                  <a:lnTo>
                    <a:pt x="1329" y="337"/>
                  </a:lnTo>
                  <a:lnTo>
                    <a:pt x="1327" y="334"/>
                  </a:lnTo>
                  <a:lnTo>
                    <a:pt x="1325" y="332"/>
                  </a:lnTo>
                  <a:lnTo>
                    <a:pt x="1323" y="330"/>
                  </a:lnTo>
                  <a:lnTo>
                    <a:pt x="1318" y="330"/>
                  </a:lnTo>
                  <a:lnTo>
                    <a:pt x="1318" y="332"/>
                  </a:lnTo>
                  <a:lnTo>
                    <a:pt x="1318" y="334"/>
                  </a:lnTo>
                  <a:lnTo>
                    <a:pt x="1318" y="336"/>
                  </a:lnTo>
                  <a:lnTo>
                    <a:pt x="1320" y="337"/>
                  </a:lnTo>
                  <a:lnTo>
                    <a:pt x="1322" y="339"/>
                  </a:lnTo>
                  <a:lnTo>
                    <a:pt x="1320" y="339"/>
                  </a:lnTo>
                  <a:lnTo>
                    <a:pt x="1318" y="339"/>
                  </a:lnTo>
                  <a:lnTo>
                    <a:pt x="1318" y="337"/>
                  </a:lnTo>
                  <a:lnTo>
                    <a:pt x="1316" y="336"/>
                  </a:lnTo>
                  <a:lnTo>
                    <a:pt x="1314" y="332"/>
                  </a:lnTo>
                  <a:lnTo>
                    <a:pt x="1313" y="330"/>
                  </a:lnTo>
                  <a:lnTo>
                    <a:pt x="1311" y="332"/>
                  </a:lnTo>
                  <a:lnTo>
                    <a:pt x="1313" y="334"/>
                  </a:lnTo>
                  <a:lnTo>
                    <a:pt x="1313" y="336"/>
                  </a:lnTo>
                  <a:lnTo>
                    <a:pt x="1316" y="337"/>
                  </a:lnTo>
                  <a:lnTo>
                    <a:pt x="1316" y="341"/>
                  </a:lnTo>
                  <a:close/>
                  <a:moveTo>
                    <a:pt x="1199" y="336"/>
                  </a:moveTo>
                  <a:lnTo>
                    <a:pt x="1201" y="336"/>
                  </a:lnTo>
                  <a:lnTo>
                    <a:pt x="1202" y="337"/>
                  </a:lnTo>
                  <a:lnTo>
                    <a:pt x="1202" y="337"/>
                  </a:lnTo>
                  <a:lnTo>
                    <a:pt x="1206" y="337"/>
                  </a:lnTo>
                  <a:lnTo>
                    <a:pt x="1206" y="336"/>
                  </a:lnTo>
                  <a:lnTo>
                    <a:pt x="1208" y="334"/>
                  </a:lnTo>
                  <a:lnTo>
                    <a:pt x="1206" y="330"/>
                  </a:lnTo>
                  <a:lnTo>
                    <a:pt x="1206" y="330"/>
                  </a:lnTo>
                  <a:lnTo>
                    <a:pt x="1202" y="328"/>
                  </a:lnTo>
                  <a:lnTo>
                    <a:pt x="1201" y="330"/>
                  </a:lnTo>
                  <a:lnTo>
                    <a:pt x="1201" y="330"/>
                  </a:lnTo>
                  <a:lnTo>
                    <a:pt x="1201" y="330"/>
                  </a:lnTo>
                  <a:lnTo>
                    <a:pt x="1201" y="332"/>
                  </a:lnTo>
                  <a:lnTo>
                    <a:pt x="1201" y="332"/>
                  </a:lnTo>
                  <a:lnTo>
                    <a:pt x="1199" y="336"/>
                  </a:lnTo>
                  <a:lnTo>
                    <a:pt x="1199" y="336"/>
                  </a:lnTo>
                  <a:close/>
                  <a:moveTo>
                    <a:pt x="1229" y="379"/>
                  </a:moveTo>
                  <a:lnTo>
                    <a:pt x="1229" y="381"/>
                  </a:lnTo>
                  <a:lnTo>
                    <a:pt x="1229" y="381"/>
                  </a:lnTo>
                  <a:lnTo>
                    <a:pt x="1228" y="377"/>
                  </a:lnTo>
                  <a:lnTo>
                    <a:pt x="1228" y="377"/>
                  </a:lnTo>
                  <a:lnTo>
                    <a:pt x="1222" y="377"/>
                  </a:lnTo>
                  <a:lnTo>
                    <a:pt x="1224" y="381"/>
                  </a:lnTo>
                  <a:lnTo>
                    <a:pt x="1222" y="381"/>
                  </a:lnTo>
                  <a:lnTo>
                    <a:pt x="1220" y="381"/>
                  </a:lnTo>
                  <a:lnTo>
                    <a:pt x="1219" y="381"/>
                  </a:lnTo>
                  <a:lnTo>
                    <a:pt x="1219" y="381"/>
                  </a:lnTo>
                  <a:lnTo>
                    <a:pt x="1217" y="383"/>
                  </a:lnTo>
                  <a:lnTo>
                    <a:pt x="1217" y="386"/>
                  </a:lnTo>
                  <a:lnTo>
                    <a:pt x="1220" y="386"/>
                  </a:lnTo>
                  <a:lnTo>
                    <a:pt x="1220" y="386"/>
                  </a:lnTo>
                  <a:lnTo>
                    <a:pt x="1220" y="388"/>
                  </a:lnTo>
                  <a:lnTo>
                    <a:pt x="1220" y="388"/>
                  </a:lnTo>
                  <a:lnTo>
                    <a:pt x="1220" y="390"/>
                  </a:lnTo>
                  <a:lnTo>
                    <a:pt x="1224" y="390"/>
                  </a:lnTo>
                  <a:lnTo>
                    <a:pt x="1220" y="390"/>
                  </a:lnTo>
                  <a:lnTo>
                    <a:pt x="1220" y="390"/>
                  </a:lnTo>
                  <a:lnTo>
                    <a:pt x="1219" y="392"/>
                  </a:lnTo>
                  <a:lnTo>
                    <a:pt x="1220" y="393"/>
                  </a:lnTo>
                  <a:lnTo>
                    <a:pt x="1224" y="393"/>
                  </a:lnTo>
                  <a:lnTo>
                    <a:pt x="1226" y="393"/>
                  </a:lnTo>
                  <a:lnTo>
                    <a:pt x="1220" y="393"/>
                  </a:lnTo>
                  <a:lnTo>
                    <a:pt x="1220" y="395"/>
                  </a:lnTo>
                  <a:lnTo>
                    <a:pt x="1219" y="397"/>
                  </a:lnTo>
                  <a:lnTo>
                    <a:pt x="1217" y="397"/>
                  </a:lnTo>
                  <a:lnTo>
                    <a:pt x="1213" y="403"/>
                  </a:lnTo>
                  <a:lnTo>
                    <a:pt x="1213" y="406"/>
                  </a:lnTo>
                  <a:lnTo>
                    <a:pt x="1211" y="410"/>
                  </a:lnTo>
                  <a:lnTo>
                    <a:pt x="1210" y="412"/>
                  </a:lnTo>
                  <a:lnTo>
                    <a:pt x="1210" y="412"/>
                  </a:lnTo>
                  <a:lnTo>
                    <a:pt x="1208" y="413"/>
                  </a:lnTo>
                  <a:lnTo>
                    <a:pt x="1208" y="417"/>
                  </a:lnTo>
                  <a:lnTo>
                    <a:pt x="1208" y="419"/>
                  </a:lnTo>
                  <a:lnTo>
                    <a:pt x="1208" y="419"/>
                  </a:lnTo>
                  <a:lnTo>
                    <a:pt x="1208" y="419"/>
                  </a:lnTo>
                  <a:lnTo>
                    <a:pt x="1206" y="421"/>
                  </a:lnTo>
                  <a:lnTo>
                    <a:pt x="1206" y="421"/>
                  </a:lnTo>
                  <a:lnTo>
                    <a:pt x="1208" y="422"/>
                  </a:lnTo>
                  <a:lnTo>
                    <a:pt x="1210" y="422"/>
                  </a:lnTo>
                  <a:lnTo>
                    <a:pt x="1211" y="421"/>
                  </a:lnTo>
                  <a:lnTo>
                    <a:pt x="1213" y="417"/>
                  </a:lnTo>
                  <a:lnTo>
                    <a:pt x="1213" y="415"/>
                  </a:lnTo>
                  <a:lnTo>
                    <a:pt x="1215" y="413"/>
                  </a:lnTo>
                  <a:lnTo>
                    <a:pt x="1219" y="412"/>
                  </a:lnTo>
                  <a:lnTo>
                    <a:pt x="1219" y="412"/>
                  </a:lnTo>
                  <a:lnTo>
                    <a:pt x="1219" y="410"/>
                  </a:lnTo>
                  <a:lnTo>
                    <a:pt x="1219" y="408"/>
                  </a:lnTo>
                  <a:lnTo>
                    <a:pt x="1217" y="410"/>
                  </a:lnTo>
                  <a:lnTo>
                    <a:pt x="1219" y="406"/>
                  </a:lnTo>
                  <a:lnTo>
                    <a:pt x="1220" y="406"/>
                  </a:lnTo>
                  <a:lnTo>
                    <a:pt x="1222" y="403"/>
                  </a:lnTo>
                  <a:lnTo>
                    <a:pt x="1226" y="401"/>
                  </a:lnTo>
                  <a:lnTo>
                    <a:pt x="1226" y="401"/>
                  </a:lnTo>
                  <a:lnTo>
                    <a:pt x="1226" y="401"/>
                  </a:lnTo>
                  <a:lnTo>
                    <a:pt x="1226" y="399"/>
                  </a:lnTo>
                  <a:lnTo>
                    <a:pt x="1228" y="401"/>
                  </a:lnTo>
                  <a:lnTo>
                    <a:pt x="1228" y="401"/>
                  </a:lnTo>
                  <a:lnTo>
                    <a:pt x="1229" y="401"/>
                  </a:lnTo>
                  <a:lnTo>
                    <a:pt x="1235" y="393"/>
                  </a:lnTo>
                  <a:lnTo>
                    <a:pt x="1235" y="392"/>
                  </a:lnTo>
                  <a:lnTo>
                    <a:pt x="1235" y="390"/>
                  </a:lnTo>
                  <a:lnTo>
                    <a:pt x="1235" y="388"/>
                  </a:lnTo>
                  <a:lnTo>
                    <a:pt x="1235" y="388"/>
                  </a:lnTo>
                  <a:lnTo>
                    <a:pt x="1235" y="388"/>
                  </a:lnTo>
                  <a:lnTo>
                    <a:pt x="1237" y="388"/>
                  </a:lnTo>
                  <a:lnTo>
                    <a:pt x="1237" y="390"/>
                  </a:lnTo>
                  <a:lnTo>
                    <a:pt x="1237" y="390"/>
                  </a:lnTo>
                  <a:lnTo>
                    <a:pt x="1238" y="392"/>
                  </a:lnTo>
                  <a:lnTo>
                    <a:pt x="1235" y="393"/>
                  </a:lnTo>
                  <a:lnTo>
                    <a:pt x="1233" y="399"/>
                  </a:lnTo>
                  <a:lnTo>
                    <a:pt x="1231" y="401"/>
                  </a:lnTo>
                  <a:lnTo>
                    <a:pt x="1228" y="404"/>
                  </a:lnTo>
                  <a:lnTo>
                    <a:pt x="1226" y="404"/>
                  </a:lnTo>
                  <a:lnTo>
                    <a:pt x="1226" y="408"/>
                  </a:lnTo>
                  <a:lnTo>
                    <a:pt x="1224" y="410"/>
                  </a:lnTo>
                  <a:lnTo>
                    <a:pt x="1224" y="410"/>
                  </a:lnTo>
                  <a:lnTo>
                    <a:pt x="1224" y="412"/>
                  </a:lnTo>
                  <a:lnTo>
                    <a:pt x="1226" y="412"/>
                  </a:lnTo>
                  <a:lnTo>
                    <a:pt x="1233" y="412"/>
                  </a:lnTo>
                  <a:lnTo>
                    <a:pt x="1235" y="412"/>
                  </a:lnTo>
                  <a:lnTo>
                    <a:pt x="1237" y="413"/>
                  </a:lnTo>
                  <a:lnTo>
                    <a:pt x="1237" y="413"/>
                  </a:lnTo>
                  <a:lnTo>
                    <a:pt x="1237" y="415"/>
                  </a:lnTo>
                  <a:lnTo>
                    <a:pt x="1237" y="415"/>
                  </a:lnTo>
                  <a:lnTo>
                    <a:pt x="1237" y="415"/>
                  </a:lnTo>
                  <a:lnTo>
                    <a:pt x="1237" y="415"/>
                  </a:lnTo>
                  <a:lnTo>
                    <a:pt x="1238" y="415"/>
                  </a:lnTo>
                  <a:lnTo>
                    <a:pt x="1238" y="415"/>
                  </a:lnTo>
                  <a:lnTo>
                    <a:pt x="1238" y="413"/>
                  </a:lnTo>
                  <a:lnTo>
                    <a:pt x="1242" y="410"/>
                  </a:lnTo>
                  <a:lnTo>
                    <a:pt x="1242" y="408"/>
                  </a:lnTo>
                  <a:lnTo>
                    <a:pt x="1242" y="408"/>
                  </a:lnTo>
                  <a:lnTo>
                    <a:pt x="1242" y="408"/>
                  </a:lnTo>
                  <a:lnTo>
                    <a:pt x="1240" y="408"/>
                  </a:lnTo>
                  <a:lnTo>
                    <a:pt x="1240" y="408"/>
                  </a:lnTo>
                  <a:lnTo>
                    <a:pt x="1240" y="406"/>
                  </a:lnTo>
                  <a:lnTo>
                    <a:pt x="1242" y="406"/>
                  </a:lnTo>
                  <a:lnTo>
                    <a:pt x="1244" y="406"/>
                  </a:lnTo>
                  <a:lnTo>
                    <a:pt x="1244" y="406"/>
                  </a:lnTo>
                  <a:lnTo>
                    <a:pt x="1244" y="404"/>
                  </a:lnTo>
                  <a:lnTo>
                    <a:pt x="1244" y="403"/>
                  </a:lnTo>
                  <a:lnTo>
                    <a:pt x="1244" y="403"/>
                  </a:lnTo>
                  <a:lnTo>
                    <a:pt x="1244" y="401"/>
                  </a:lnTo>
                  <a:lnTo>
                    <a:pt x="1244" y="399"/>
                  </a:lnTo>
                  <a:lnTo>
                    <a:pt x="1246" y="399"/>
                  </a:lnTo>
                  <a:lnTo>
                    <a:pt x="1246" y="401"/>
                  </a:lnTo>
                  <a:lnTo>
                    <a:pt x="1246" y="403"/>
                  </a:lnTo>
                  <a:lnTo>
                    <a:pt x="1247" y="403"/>
                  </a:lnTo>
                  <a:lnTo>
                    <a:pt x="1247" y="403"/>
                  </a:lnTo>
                  <a:lnTo>
                    <a:pt x="1247" y="403"/>
                  </a:lnTo>
                  <a:lnTo>
                    <a:pt x="1246" y="399"/>
                  </a:lnTo>
                  <a:lnTo>
                    <a:pt x="1246" y="399"/>
                  </a:lnTo>
                  <a:lnTo>
                    <a:pt x="1246" y="397"/>
                  </a:lnTo>
                  <a:lnTo>
                    <a:pt x="1247" y="397"/>
                  </a:lnTo>
                  <a:lnTo>
                    <a:pt x="1247" y="399"/>
                  </a:lnTo>
                  <a:lnTo>
                    <a:pt x="1247" y="399"/>
                  </a:lnTo>
                  <a:lnTo>
                    <a:pt x="1249" y="397"/>
                  </a:lnTo>
                  <a:lnTo>
                    <a:pt x="1249" y="397"/>
                  </a:lnTo>
                  <a:lnTo>
                    <a:pt x="1251" y="395"/>
                  </a:lnTo>
                  <a:lnTo>
                    <a:pt x="1251" y="393"/>
                  </a:lnTo>
                  <a:lnTo>
                    <a:pt x="1249" y="392"/>
                  </a:lnTo>
                  <a:lnTo>
                    <a:pt x="1249" y="390"/>
                  </a:lnTo>
                  <a:lnTo>
                    <a:pt x="1251" y="390"/>
                  </a:lnTo>
                  <a:lnTo>
                    <a:pt x="1251" y="392"/>
                  </a:lnTo>
                  <a:lnTo>
                    <a:pt x="1251" y="393"/>
                  </a:lnTo>
                  <a:lnTo>
                    <a:pt x="1251" y="395"/>
                  </a:lnTo>
                  <a:lnTo>
                    <a:pt x="1251" y="397"/>
                  </a:lnTo>
                  <a:lnTo>
                    <a:pt x="1251" y="399"/>
                  </a:lnTo>
                  <a:lnTo>
                    <a:pt x="1251" y="401"/>
                  </a:lnTo>
                  <a:lnTo>
                    <a:pt x="1251" y="403"/>
                  </a:lnTo>
                  <a:lnTo>
                    <a:pt x="1251" y="404"/>
                  </a:lnTo>
                  <a:lnTo>
                    <a:pt x="1251" y="406"/>
                  </a:lnTo>
                  <a:lnTo>
                    <a:pt x="1253" y="406"/>
                  </a:lnTo>
                  <a:lnTo>
                    <a:pt x="1255" y="404"/>
                  </a:lnTo>
                  <a:lnTo>
                    <a:pt x="1255" y="403"/>
                  </a:lnTo>
                  <a:lnTo>
                    <a:pt x="1257" y="399"/>
                  </a:lnTo>
                  <a:lnTo>
                    <a:pt x="1258" y="395"/>
                  </a:lnTo>
                  <a:lnTo>
                    <a:pt x="1260" y="393"/>
                  </a:lnTo>
                  <a:lnTo>
                    <a:pt x="1260" y="390"/>
                  </a:lnTo>
                  <a:lnTo>
                    <a:pt x="1262" y="386"/>
                  </a:lnTo>
                  <a:lnTo>
                    <a:pt x="1262" y="384"/>
                  </a:lnTo>
                  <a:lnTo>
                    <a:pt x="1262" y="383"/>
                  </a:lnTo>
                  <a:lnTo>
                    <a:pt x="1264" y="384"/>
                  </a:lnTo>
                  <a:lnTo>
                    <a:pt x="1264" y="384"/>
                  </a:lnTo>
                  <a:lnTo>
                    <a:pt x="1264" y="386"/>
                  </a:lnTo>
                  <a:lnTo>
                    <a:pt x="1266" y="386"/>
                  </a:lnTo>
                  <a:lnTo>
                    <a:pt x="1269" y="383"/>
                  </a:lnTo>
                  <a:lnTo>
                    <a:pt x="1275" y="381"/>
                  </a:lnTo>
                  <a:lnTo>
                    <a:pt x="1278" y="381"/>
                  </a:lnTo>
                  <a:lnTo>
                    <a:pt x="1280" y="383"/>
                  </a:lnTo>
                  <a:lnTo>
                    <a:pt x="1282" y="383"/>
                  </a:lnTo>
                  <a:lnTo>
                    <a:pt x="1282" y="381"/>
                  </a:lnTo>
                  <a:lnTo>
                    <a:pt x="1282" y="379"/>
                  </a:lnTo>
                  <a:lnTo>
                    <a:pt x="1282" y="379"/>
                  </a:lnTo>
                  <a:lnTo>
                    <a:pt x="1282" y="377"/>
                  </a:lnTo>
                  <a:lnTo>
                    <a:pt x="1282" y="377"/>
                  </a:lnTo>
                  <a:lnTo>
                    <a:pt x="1282" y="375"/>
                  </a:lnTo>
                  <a:lnTo>
                    <a:pt x="1282" y="374"/>
                  </a:lnTo>
                  <a:lnTo>
                    <a:pt x="1282" y="374"/>
                  </a:lnTo>
                  <a:lnTo>
                    <a:pt x="1284" y="374"/>
                  </a:lnTo>
                  <a:lnTo>
                    <a:pt x="1284" y="372"/>
                  </a:lnTo>
                  <a:lnTo>
                    <a:pt x="1284" y="370"/>
                  </a:lnTo>
                  <a:lnTo>
                    <a:pt x="1285" y="368"/>
                  </a:lnTo>
                  <a:lnTo>
                    <a:pt x="1285" y="365"/>
                  </a:lnTo>
                  <a:lnTo>
                    <a:pt x="1284" y="365"/>
                  </a:lnTo>
                  <a:lnTo>
                    <a:pt x="1285" y="361"/>
                  </a:lnTo>
                  <a:lnTo>
                    <a:pt x="1285" y="361"/>
                  </a:lnTo>
                  <a:lnTo>
                    <a:pt x="1284" y="359"/>
                  </a:lnTo>
                  <a:lnTo>
                    <a:pt x="1284" y="356"/>
                  </a:lnTo>
                  <a:lnTo>
                    <a:pt x="1284" y="354"/>
                  </a:lnTo>
                  <a:lnTo>
                    <a:pt x="1284" y="354"/>
                  </a:lnTo>
                  <a:lnTo>
                    <a:pt x="1285" y="352"/>
                  </a:lnTo>
                  <a:lnTo>
                    <a:pt x="1285" y="350"/>
                  </a:lnTo>
                  <a:lnTo>
                    <a:pt x="1284" y="348"/>
                  </a:lnTo>
                  <a:lnTo>
                    <a:pt x="1284" y="348"/>
                  </a:lnTo>
                  <a:lnTo>
                    <a:pt x="1282" y="348"/>
                  </a:lnTo>
                  <a:lnTo>
                    <a:pt x="1282" y="347"/>
                  </a:lnTo>
                  <a:lnTo>
                    <a:pt x="1284" y="345"/>
                  </a:lnTo>
                  <a:lnTo>
                    <a:pt x="1285" y="345"/>
                  </a:lnTo>
                  <a:lnTo>
                    <a:pt x="1284" y="345"/>
                  </a:lnTo>
                  <a:lnTo>
                    <a:pt x="1280" y="345"/>
                  </a:lnTo>
                  <a:lnTo>
                    <a:pt x="1280" y="343"/>
                  </a:lnTo>
                  <a:lnTo>
                    <a:pt x="1280" y="341"/>
                  </a:lnTo>
                  <a:lnTo>
                    <a:pt x="1280" y="341"/>
                  </a:lnTo>
                  <a:lnTo>
                    <a:pt x="1278" y="341"/>
                  </a:lnTo>
                  <a:lnTo>
                    <a:pt x="1276" y="339"/>
                  </a:lnTo>
                  <a:lnTo>
                    <a:pt x="1273" y="337"/>
                  </a:lnTo>
                  <a:lnTo>
                    <a:pt x="1269" y="334"/>
                  </a:lnTo>
                  <a:lnTo>
                    <a:pt x="1269" y="334"/>
                  </a:lnTo>
                  <a:lnTo>
                    <a:pt x="1269" y="336"/>
                  </a:lnTo>
                  <a:lnTo>
                    <a:pt x="1271" y="337"/>
                  </a:lnTo>
                  <a:lnTo>
                    <a:pt x="1273" y="339"/>
                  </a:lnTo>
                  <a:lnTo>
                    <a:pt x="1273" y="341"/>
                  </a:lnTo>
                  <a:lnTo>
                    <a:pt x="1271" y="341"/>
                  </a:lnTo>
                  <a:lnTo>
                    <a:pt x="1271" y="343"/>
                  </a:lnTo>
                  <a:lnTo>
                    <a:pt x="1269" y="341"/>
                  </a:lnTo>
                  <a:lnTo>
                    <a:pt x="1269" y="339"/>
                  </a:lnTo>
                  <a:lnTo>
                    <a:pt x="1267" y="339"/>
                  </a:lnTo>
                  <a:lnTo>
                    <a:pt x="1267" y="339"/>
                  </a:lnTo>
                  <a:lnTo>
                    <a:pt x="1262" y="343"/>
                  </a:lnTo>
                  <a:lnTo>
                    <a:pt x="1262" y="343"/>
                  </a:lnTo>
                  <a:lnTo>
                    <a:pt x="1262" y="345"/>
                  </a:lnTo>
                  <a:lnTo>
                    <a:pt x="1262" y="347"/>
                  </a:lnTo>
                  <a:lnTo>
                    <a:pt x="1262" y="348"/>
                  </a:lnTo>
                  <a:lnTo>
                    <a:pt x="1264" y="350"/>
                  </a:lnTo>
                  <a:lnTo>
                    <a:pt x="1266" y="352"/>
                  </a:lnTo>
                  <a:lnTo>
                    <a:pt x="1267" y="354"/>
                  </a:lnTo>
                  <a:lnTo>
                    <a:pt x="1267" y="356"/>
                  </a:lnTo>
                  <a:lnTo>
                    <a:pt x="1262" y="356"/>
                  </a:lnTo>
                  <a:lnTo>
                    <a:pt x="1260" y="356"/>
                  </a:lnTo>
                  <a:lnTo>
                    <a:pt x="1260" y="357"/>
                  </a:lnTo>
                  <a:lnTo>
                    <a:pt x="1260" y="359"/>
                  </a:lnTo>
                  <a:lnTo>
                    <a:pt x="1258" y="359"/>
                  </a:lnTo>
                  <a:lnTo>
                    <a:pt x="1258" y="361"/>
                  </a:lnTo>
                  <a:lnTo>
                    <a:pt x="1260" y="361"/>
                  </a:lnTo>
                  <a:lnTo>
                    <a:pt x="1260" y="363"/>
                  </a:lnTo>
                  <a:lnTo>
                    <a:pt x="1262" y="365"/>
                  </a:lnTo>
                  <a:lnTo>
                    <a:pt x="1262" y="368"/>
                  </a:lnTo>
                  <a:lnTo>
                    <a:pt x="1262" y="370"/>
                  </a:lnTo>
                  <a:lnTo>
                    <a:pt x="1260" y="370"/>
                  </a:lnTo>
                  <a:lnTo>
                    <a:pt x="1260" y="370"/>
                  </a:lnTo>
                  <a:lnTo>
                    <a:pt x="1258" y="365"/>
                  </a:lnTo>
                  <a:lnTo>
                    <a:pt x="1258" y="365"/>
                  </a:lnTo>
                  <a:lnTo>
                    <a:pt x="1257" y="365"/>
                  </a:lnTo>
                  <a:lnTo>
                    <a:pt x="1255" y="368"/>
                  </a:lnTo>
                  <a:lnTo>
                    <a:pt x="1249" y="370"/>
                  </a:lnTo>
                  <a:lnTo>
                    <a:pt x="1249" y="372"/>
                  </a:lnTo>
                  <a:lnTo>
                    <a:pt x="1247" y="374"/>
                  </a:lnTo>
                  <a:lnTo>
                    <a:pt x="1247" y="375"/>
                  </a:lnTo>
                  <a:lnTo>
                    <a:pt x="1247" y="377"/>
                  </a:lnTo>
                  <a:lnTo>
                    <a:pt x="1247" y="381"/>
                  </a:lnTo>
                  <a:lnTo>
                    <a:pt x="1247" y="381"/>
                  </a:lnTo>
                  <a:lnTo>
                    <a:pt x="1246" y="383"/>
                  </a:lnTo>
                  <a:lnTo>
                    <a:pt x="1244" y="384"/>
                  </a:lnTo>
                  <a:lnTo>
                    <a:pt x="1246" y="383"/>
                  </a:lnTo>
                  <a:lnTo>
                    <a:pt x="1246" y="381"/>
                  </a:lnTo>
                  <a:lnTo>
                    <a:pt x="1246" y="381"/>
                  </a:lnTo>
                  <a:lnTo>
                    <a:pt x="1246" y="377"/>
                  </a:lnTo>
                  <a:lnTo>
                    <a:pt x="1246" y="375"/>
                  </a:lnTo>
                  <a:lnTo>
                    <a:pt x="1246" y="375"/>
                  </a:lnTo>
                  <a:lnTo>
                    <a:pt x="1246" y="374"/>
                  </a:lnTo>
                  <a:lnTo>
                    <a:pt x="1246" y="370"/>
                  </a:lnTo>
                  <a:lnTo>
                    <a:pt x="1247" y="370"/>
                  </a:lnTo>
                  <a:lnTo>
                    <a:pt x="1249" y="368"/>
                  </a:lnTo>
                  <a:lnTo>
                    <a:pt x="1251" y="368"/>
                  </a:lnTo>
                  <a:lnTo>
                    <a:pt x="1251" y="366"/>
                  </a:lnTo>
                  <a:lnTo>
                    <a:pt x="1251" y="365"/>
                  </a:lnTo>
                  <a:lnTo>
                    <a:pt x="1253" y="365"/>
                  </a:lnTo>
                  <a:lnTo>
                    <a:pt x="1253" y="365"/>
                  </a:lnTo>
                  <a:lnTo>
                    <a:pt x="1253" y="365"/>
                  </a:lnTo>
                  <a:lnTo>
                    <a:pt x="1255" y="363"/>
                  </a:lnTo>
                  <a:lnTo>
                    <a:pt x="1255" y="363"/>
                  </a:lnTo>
                  <a:lnTo>
                    <a:pt x="1255" y="361"/>
                  </a:lnTo>
                  <a:lnTo>
                    <a:pt x="1257" y="357"/>
                  </a:lnTo>
                  <a:lnTo>
                    <a:pt x="1257" y="356"/>
                  </a:lnTo>
                  <a:lnTo>
                    <a:pt x="1257" y="352"/>
                  </a:lnTo>
                  <a:lnTo>
                    <a:pt x="1257" y="350"/>
                  </a:lnTo>
                  <a:lnTo>
                    <a:pt x="1255" y="348"/>
                  </a:lnTo>
                  <a:lnTo>
                    <a:pt x="1255" y="350"/>
                  </a:lnTo>
                  <a:lnTo>
                    <a:pt x="1253" y="352"/>
                  </a:lnTo>
                  <a:lnTo>
                    <a:pt x="1249" y="356"/>
                  </a:lnTo>
                  <a:lnTo>
                    <a:pt x="1247" y="356"/>
                  </a:lnTo>
                  <a:lnTo>
                    <a:pt x="1246" y="356"/>
                  </a:lnTo>
                  <a:lnTo>
                    <a:pt x="1249" y="354"/>
                  </a:lnTo>
                  <a:lnTo>
                    <a:pt x="1249" y="352"/>
                  </a:lnTo>
                  <a:lnTo>
                    <a:pt x="1249" y="352"/>
                  </a:lnTo>
                  <a:lnTo>
                    <a:pt x="1251" y="350"/>
                  </a:lnTo>
                  <a:lnTo>
                    <a:pt x="1251" y="348"/>
                  </a:lnTo>
                  <a:lnTo>
                    <a:pt x="1251" y="348"/>
                  </a:lnTo>
                  <a:lnTo>
                    <a:pt x="1251" y="347"/>
                  </a:lnTo>
                  <a:lnTo>
                    <a:pt x="1251" y="345"/>
                  </a:lnTo>
                  <a:lnTo>
                    <a:pt x="1253" y="337"/>
                  </a:lnTo>
                  <a:lnTo>
                    <a:pt x="1253" y="336"/>
                  </a:lnTo>
                  <a:lnTo>
                    <a:pt x="1253" y="334"/>
                  </a:lnTo>
                  <a:lnTo>
                    <a:pt x="1253" y="334"/>
                  </a:lnTo>
                  <a:lnTo>
                    <a:pt x="1253" y="332"/>
                  </a:lnTo>
                  <a:lnTo>
                    <a:pt x="1253" y="328"/>
                  </a:lnTo>
                  <a:lnTo>
                    <a:pt x="1253" y="327"/>
                  </a:lnTo>
                  <a:lnTo>
                    <a:pt x="1253" y="325"/>
                  </a:lnTo>
                  <a:lnTo>
                    <a:pt x="1253" y="325"/>
                  </a:lnTo>
                  <a:lnTo>
                    <a:pt x="1251" y="325"/>
                  </a:lnTo>
                  <a:lnTo>
                    <a:pt x="1249" y="323"/>
                  </a:lnTo>
                  <a:lnTo>
                    <a:pt x="1246" y="327"/>
                  </a:lnTo>
                  <a:lnTo>
                    <a:pt x="1240" y="325"/>
                  </a:lnTo>
                  <a:lnTo>
                    <a:pt x="1240" y="327"/>
                  </a:lnTo>
                  <a:lnTo>
                    <a:pt x="1238" y="327"/>
                  </a:lnTo>
                  <a:lnTo>
                    <a:pt x="1238" y="330"/>
                  </a:lnTo>
                  <a:lnTo>
                    <a:pt x="1237" y="332"/>
                  </a:lnTo>
                  <a:lnTo>
                    <a:pt x="1237" y="334"/>
                  </a:lnTo>
                  <a:lnTo>
                    <a:pt x="1238" y="334"/>
                  </a:lnTo>
                  <a:lnTo>
                    <a:pt x="1238" y="334"/>
                  </a:lnTo>
                  <a:lnTo>
                    <a:pt x="1238" y="336"/>
                  </a:lnTo>
                  <a:lnTo>
                    <a:pt x="1237" y="336"/>
                  </a:lnTo>
                  <a:lnTo>
                    <a:pt x="1235" y="337"/>
                  </a:lnTo>
                  <a:lnTo>
                    <a:pt x="1235" y="341"/>
                  </a:lnTo>
                  <a:lnTo>
                    <a:pt x="1235" y="343"/>
                  </a:lnTo>
                  <a:lnTo>
                    <a:pt x="1237" y="343"/>
                  </a:lnTo>
                  <a:lnTo>
                    <a:pt x="1238" y="343"/>
                  </a:lnTo>
                  <a:lnTo>
                    <a:pt x="1238" y="345"/>
                  </a:lnTo>
                  <a:lnTo>
                    <a:pt x="1238" y="345"/>
                  </a:lnTo>
                  <a:lnTo>
                    <a:pt x="1235" y="345"/>
                  </a:lnTo>
                  <a:lnTo>
                    <a:pt x="1233" y="345"/>
                  </a:lnTo>
                  <a:lnTo>
                    <a:pt x="1233" y="345"/>
                  </a:lnTo>
                  <a:lnTo>
                    <a:pt x="1233" y="347"/>
                  </a:lnTo>
                  <a:lnTo>
                    <a:pt x="1233" y="347"/>
                  </a:lnTo>
                  <a:lnTo>
                    <a:pt x="1231" y="347"/>
                  </a:lnTo>
                  <a:lnTo>
                    <a:pt x="1231" y="347"/>
                  </a:lnTo>
                  <a:lnTo>
                    <a:pt x="1231" y="347"/>
                  </a:lnTo>
                  <a:lnTo>
                    <a:pt x="1229" y="347"/>
                  </a:lnTo>
                  <a:lnTo>
                    <a:pt x="1229" y="348"/>
                  </a:lnTo>
                  <a:lnTo>
                    <a:pt x="1229" y="352"/>
                  </a:lnTo>
                  <a:lnTo>
                    <a:pt x="1229" y="354"/>
                  </a:lnTo>
                  <a:lnTo>
                    <a:pt x="1231" y="356"/>
                  </a:lnTo>
                  <a:lnTo>
                    <a:pt x="1233" y="356"/>
                  </a:lnTo>
                  <a:lnTo>
                    <a:pt x="1238" y="356"/>
                  </a:lnTo>
                  <a:lnTo>
                    <a:pt x="1240" y="356"/>
                  </a:lnTo>
                  <a:lnTo>
                    <a:pt x="1240" y="357"/>
                  </a:lnTo>
                  <a:lnTo>
                    <a:pt x="1240" y="359"/>
                  </a:lnTo>
                  <a:lnTo>
                    <a:pt x="1240" y="359"/>
                  </a:lnTo>
                  <a:lnTo>
                    <a:pt x="1242" y="359"/>
                  </a:lnTo>
                  <a:lnTo>
                    <a:pt x="1242" y="361"/>
                  </a:lnTo>
                  <a:lnTo>
                    <a:pt x="1240" y="359"/>
                  </a:lnTo>
                  <a:lnTo>
                    <a:pt x="1238" y="357"/>
                  </a:lnTo>
                  <a:lnTo>
                    <a:pt x="1238" y="357"/>
                  </a:lnTo>
                  <a:lnTo>
                    <a:pt x="1237" y="356"/>
                  </a:lnTo>
                  <a:lnTo>
                    <a:pt x="1237" y="357"/>
                  </a:lnTo>
                  <a:lnTo>
                    <a:pt x="1237" y="357"/>
                  </a:lnTo>
                  <a:lnTo>
                    <a:pt x="1235" y="357"/>
                  </a:lnTo>
                  <a:lnTo>
                    <a:pt x="1229" y="357"/>
                  </a:lnTo>
                  <a:lnTo>
                    <a:pt x="1229" y="357"/>
                  </a:lnTo>
                  <a:lnTo>
                    <a:pt x="1229" y="361"/>
                  </a:lnTo>
                  <a:lnTo>
                    <a:pt x="1229" y="365"/>
                  </a:lnTo>
                  <a:lnTo>
                    <a:pt x="1229" y="366"/>
                  </a:lnTo>
                  <a:lnTo>
                    <a:pt x="1231" y="368"/>
                  </a:lnTo>
                  <a:lnTo>
                    <a:pt x="1231" y="370"/>
                  </a:lnTo>
                  <a:lnTo>
                    <a:pt x="1233" y="370"/>
                  </a:lnTo>
                  <a:lnTo>
                    <a:pt x="1235" y="370"/>
                  </a:lnTo>
                  <a:lnTo>
                    <a:pt x="1237" y="370"/>
                  </a:lnTo>
                  <a:lnTo>
                    <a:pt x="1237" y="372"/>
                  </a:lnTo>
                  <a:lnTo>
                    <a:pt x="1237" y="372"/>
                  </a:lnTo>
                  <a:lnTo>
                    <a:pt x="1238" y="374"/>
                  </a:lnTo>
                  <a:lnTo>
                    <a:pt x="1238" y="374"/>
                  </a:lnTo>
                  <a:lnTo>
                    <a:pt x="1238" y="374"/>
                  </a:lnTo>
                  <a:lnTo>
                    <a:pt x="1237" y="374"/>
                  </a:lnTo>
                  <a:lnTo>
                    <a:pt x="1237" y="374"/>
                  </a:lnTo>
                  <a:lnTo>
                    <a:pt x="1237" y="374"/>
                  </a:lnTo>
                  <a:lnTo>
                    <a:pt x="1235" y="374"/>
                  </a:lnTo>
                  <a:lnTo>
                    <a:pt x="1235" y="372"/>
                  </a:lnTo>
                  <a:lnTo>
                    <a:pt x="1235" y="372"/>
                  </a:lnTo>
                  <a:lnTo>
                    <a:pt x="1229" y="372"/>
                  </a:lnTo>
                  <a:lnTo>
                    <a:pt x="1229" y="374"/>
                  </a:lnTo>
                  <a:lnTo>
                    <a:pt x="1229" y="374"/>
                  </a:lnTo>
                  <a:lnTo>
                    <a:pt x="1229" y="375"/>
                  </a:lnTo>
                  <a:lnTo>
                    <a:pt x="1229" y="375"/>
                  </a:lnTo>
                  <a:lnTo>
                    <a:pt x="1228" y="374"/>
                  </a:lnTo>
                  <a:lnTo>
                    <a:pt x="1228" y="374"/>
                  </a:lnTo>
                  <a:lnTo>
                    <a:pt x="1229" y="379"/>
                  </a:lnTo>
                  <a:close/>
                  <a:moveTo>
                    <a:pt x="1275" y="328"/>
                  </a:moveTo>
                  <a:lnTo>
                    <a:pt x="1276" y="334"/>
                  </a:lnTo>
                  <a:lnTo>
                    <a:pt x="1278" y="336"/>
                  </a:lnTo>
                  <a:lnTo>
                    <a:pt x="1282" y="336"/>
                  </a:lnTo>
                  <a:lnTo>
                    <a:pt x="1285" y="336"/>
                  </a:lnTo>
                  <a:lnTo>
                    <a:pt x="1287" y="334"/>
                  </a:lnTo>
                  <a:lnTo>
                    <a:pt x="1287" y="330"/>
                  </a:lnTo>
                  <a:lnTo>
                    <a:pt x="1287" y="328"/>
                  </a:lnTo>
                  <a:lnTo>
                    <a:pt x="1287" y="327"/>
                  </a:lnTo>
                  <a:lnTo>
                    <a:pt x="1287" y="325"/>
                  </a:lnTo>
                  <a:lnTo>
                    <a:pt x="1285" y="325"/>
                  </a:lnTo>
                  <a:lnTo>
                    <a:pt x="1284" y="325"/>
                  </a:lnTo>
                  <a:lnTo>
                    <a:pt x="1280" y="325"/>
                  </a:lnTo>
                  <a:lnTo>
                    <a:pt x="1278" y="323"/>
                  </a:lnTo>
                  <a:lnTo>
                    <a:pt x="1275" y="321"/>
                  </a:lnTo>
                  <a:lnTo>
                    <a:pt x="1273" y="321"/>
                  </a:lnTo>
                  <a:lnTo>
                    <a:pt x="1271" y="325"/>
                  </a:lnTo>
                  <a:lnTo>
                    <a:pt x="1271" y="327"/>
                  </a:lnTo>
                  <a:lnTo>
                    <a:pt x="1275" y="328"/>
                  </a:lnTo>
                  <a:close/>
                  <a:moveTo>
                    <a:pt x="1177" y="366"/>
                  </a:moveTo>
                  <a:lnTo>
                    <a:pt x="1177" y="366"/>
                  </a:lnTo>
                  <a:lnTo>
                    <a:pt x="1177" y="366"/>
                  </a:lnTo>
                  <a:lnTo>
                    <a:pt x="1177" y="366"/>
                  </a:lnTo>
                  <a:lnTo>
                    <a:pt x="1179" y="365"/>
                  </a:lnTo>
                  <a:lnTo>
                    <a:pt x="1179" y="366"/>
                  </a:lnTo>
                  <a:lnTo>
                    <a:pt x="1179" y="368"/>
                  </a:lnTo>
                  <a:lnTo>
                    <a:pt x="1177" y="370"/>
                  </a:lnTo>
                  <a:lnTo>
                    <a:pt x="1179" y="372"/>
                  </a:lnTo>
                  <a:lnTo>
                    <a:pt x="1179" y="374"/>
                  </a:lnTo>
                  <a:lnTo>
                    <a:pt x="1182" y="374"/>
                  </a:lnTo>
                  <a:lnTo>
                    <a:pt x="1182" y="374"/>
                  </a:lnTo>
                  <a:lnTo>
                    <a:pt x="1184" y="372"/>
                  </a:lnTo>
                  <a:lnTo>
                    <a:pt x="1184" y="372"/>
                  </a:lnTo>
                  <a:lnTo>
                    <a:pt x="1188" y="372"/>
                  </a:lnTo>
                  <a:lnTo>
                    <a:pt x="1188" y="372"/>
                  </a:lnTo>
                  <a:lnTo>
                    <a:pt x="1188" y="368"/>
                  </a:lnTo>
                  <a:lnTo>
                    <a:pt x="1188" y="368"/>
                  </a:lnTo>
                  <a:lnTo>
                    <a:pt x="1190" y="365"/>
                  </a:lnTo>
                  <a:lnTo>
                    <a:pt x="1192" y="363"/>
                  </a:lnTo>
                  <a:lnTo>
                    <a:pt x="1192" y="361"/>
                  </a:lnTo>
                  <a:lnTo>
                    <a:pt x="1192" y="363"/>
                  </a:lnTo>
                  <a:lnTo>
                    <a:pt x="1193" y="365"/>
                  </a:lnTo>
                  <a:lnTo>
                    <a:pt x="1195" y="366"/>
                  </a:lnTo>
                  <a:lnTo>
                    <a:pt x="1195" y="365"/>
                  </a:lnTo>
                  <a:lnTo>
                    <a:pt x="1197" y="363"/>
                  </a:lnTo>
                  <a:lnTo>
                    <a:pt x="1197" y="361"/>
                  </a:lnTo>
                  <a:lnTo>
                    <a:pt x="1197" y="359"/>
                  </a:lnTo>
                  <a:lnTo>
                    <a:pt x="1199" y="359"/>
                  </a:lnTo>
                  <a:lnTo>
                    <a:pt x="1199" y="361"/>
                  </a:lnTo>
                  <a:lnTo>
                    <a:pt x="1199" y="363"/>
                  </a:lnTo>
                  <a:lnTo>
                    <a:pt x="1197" y="365"/>
                  </a:lnTo>
                  <a:lnTo>
                    <a:pt x="1199" y="365"/>
                  </a:lnTo>
                  <a:lnTo>
                    <a:pt x="1201" y="363"/>
                  </a:lnTo>
                  <a:lnTo>
                    <a:pt x="1201" y="363"/>
                  </a:lnTo>
                  <a:lnTo>
                    <a:pt x="1202" y="365"/>
                  </a:lnTo>
                  <a:lnTo>
                    <a:pt x="1204" y="363"/>
                  </a:lnTo>
                  <a:lnTo>
                    <a:pt x="1204" y="359"/>
                  </a:lnTo>
                  <a:lnTo>
                    <a:pt x="1206" y="357"/>
                  </a:lnTo>
                  <a:lnTo>
                    <a:pt x="1206" y="359"/>
                  </a:lnTo>
                  <a:lnTo>
                    <a:pt x="1206" y="359"/>
                  </a:lnTo>
                  <a:lnTo>
                    <a:pt x="1206" y="359"/>
                  </a:lnTo>
                  <a:lnTo>
                    <a:pt x="1206" y="361"/>
                  </a:lnTo>
                  <a:lnTo>
                    <a:pt x="1206" y="361"/>
                  </a:lnTo>
                  <a:lnTo>
                    <a:pt x="1208" y="359"/>
                  </a:lnTo>
                  <a:lnTo>
                    <a:pt x="1210" y="357"/>
                  </a:lnTo>
                  <a:lnTo>
                    <a:pt x="1211" y="354"/>
                  </a:lnTo>
                  <a:lnTo>
                    <a:pt x="1208" y="352"/>
                  </a:lnTo>
                  <a:lnTo>
                    <a:pt x="1206" y="352"/>
                  </a:lnTo>
                  <a:lnTo>
                    <a:pt x="1208" y="352"/>
                  </a:lnTo>
                  <a:lnTo>
                    <a:pt x="1215" y="354"/>
                  </a:lnTo>
                  <a:lnTo>
                    <a:pt x="1215" y="356"/>
                  </a:lnTo>
                  <a:lnTo>
                    <a:pt x="1215" y="357"/>
                  </a:lnTo>
                  <a:lnTo>
                    <a:pt x="1215" y="359"/>
                  </a:lnTo>
                  <a:lnTo>
                    <a:pt x="1215" y="361"/>
                  </a:lnTo>
                  <a:lnTo>
                    <a:pt x="1215" y="363"/>
                  </a:lnTo>
                  <a:lnTo>
                    <a:pt x="1211" y="363"/>
                  </a:lnTo>
                  <a:lnTo>
                    <a:pt x="1210" y="363"/>
                  </a:lnTo>
                  <a:lnTo>
                    <a:pt x="1210" y="365"/>
                  </a:lnTo>
                  <a:lnTo>
                    <a:pt x="1210" y="365"/>
                  </a:lnTo>
                  <a:lnTo>
                    <a:pt x="1210" y="366"/>
                  </a:lnTo>
                  <a:lnTo>
                    <a:pt x="1210" y="366"/>
                  </a:lnTo>
                  <a:lnTo>
                    <a:pt x="1206" y="366"/>
                  </a:lnTo>
                  <a:lnTo>
                    <a:pt x="1204" y="366"/>
                  </a:lnTo>
                  <a:lnTo>
                    <a:pt x="1201" y="368"/>
                  </a:lnTo>
                  <a:lnTo>
                    <a:pt x="1199" y="368"/>
                  </a:lnTo>
                  <a:lnTo>
                    <a:pt x="1199" y="370"/>
                  </a:lnTo>
                  <a:lnTo>
                    <a:pt x="1197" y="372"/>
                  </a:lnTo>
                  <a:lnTo>
                    <a:pt x="1197" y="374"/>
                  </a:lnTo>
                  <a:lnTo>
                    <a:pt x="1197" y="374"/>
                  </a:lnTo>
                  <a:lnTo>
                    <a:pt x="1201" y="374"/>
                  </a:lnTo>
                  <a:lnTo>
                    <a:pt x="1201" y="375"/>
                  </a:lnTo>
                  <a:lnTo>
                    <a:pt x="1199" y="375"/>
                  </a:lnTo>
                  <a:lnTo>
                    <a:pt x="1199" y="375"/>
                  </a:lnTo>
                  <a:lnTo>
                    <a:pt x="1201" y="377"/>
                  </a:lnTo>
                  <a:lnTo>
                    <a:pt x="1210" y="377"/>
                  </a:lnTo>
                  <a:lnTo>
                    <a:pt x="1224" y="368"/>
                  </a:lnTo>
                  <a:lnTo>
                    <a:pt x="1226" y="365"/>
                  </a:lnTo>
                  <a:lnTo>
                    <a:pt x="1228" y="363"/>
                  </a:lnTo>
                  <a:lnTo>
                    <a:pt x="1228" y="357"/>
                  </a:lnTo>
                  <a:lnTo>
                    <a:pt x="1226" y="356"/>
                  </a:lnTo>
                  <a:lnTo>
                    <a:pt x="1222" y="354"/>
                  </a:lnTo>
                  <a:lnTo>
                    <a:pt x="1220" y="352"/>
                  </a:lnTo>
                  <a:lnTo>
                    <a:pt x="1220" y="352"/>
                  </a:lnTo>
                  <a:lnTo>
                    <a:pt x="1222" y="350"/>
                  </a:lnTo>
                  <a:lnTo>
                    <a:pt x="1220" y="348"/>
                  </a:lnTo>
                  <a:lnTo>
                    <a:pt x="1220" y="348"/>
                  </a:lnTo>
                  <a:lnTo>
                    <a:pt x="1222" y="347"/>
                  </a:lnTo>
                  <a:lnTo>
                    <a:pt x="1222" y="347"/>
                  </a:lnTo>
                  <a:lnTo>
                    <a:pt x="1224" y="348"/>
                  </a:lnTo>
                  <a:lnTo>
                    <a:pt x="1224" y="347"/>
                  </a:lnTo>
                  <a:lnTo>
                    <a:pt x="1226" y="345"/>
                  </a:lnTo>
                  <a:lnTo>
                    <a:pt x="1226" y="343"/>
                  </a:lnTo>
                  <a:lnTo>
                    <a:pt x="1226" y="341"/>
                  </a:lnTo>
                  <a:lnTo>
                    <a:pt x="1224" y="341"/>
                  </a:lnTo>
                  <a:lnTo>
                    <a:pt x="1224" y="341"/>
                  </a:lnTo>
                  <a:lnTo>
                    <a:pt x="1224" y="339"/>
                  </a:lnTo>
                  <a:lnTo>
                    <a:pt x="1224" y="339"/>
                  </a:lnTo>
                  <a:lnTo>
                    <a:pt x="1224" y="339"/>
                  </a:lnTo>
                  <a:lnTo>
                    <a:pt x="1224" y="339"/>
                  </a:lnTo>
                  <a:lnTo>
                    <a:pt x="1222" y="341"/>
                  </a:lnTo>
                  <a:lnTo>
                    <a:pt x="1219" y="345"/>
                  </a:lnTo>
                  <a:lnTo>
                    <a:pt x="1220" y="339"/>
                  </a:lnTo>
                  <a:lnTo>
                    <a:pt x="1220" y="337"/>
                  </a:lnTo>
                  <a:lnTo>
                    <a:pt x="1222" y="332"/>
                  </a:lnTo>
                  <a:lnTo>
                    <a:pt x="1220" y="330"/>
                  </a:lnTo>
                  <a:lnTo>
                    <a:pt x="1219" y="336"/>
                  </a:lnTo>
                  <a:lnTo>
                    <a:pt x="1217" y="336"/>
                  </a:lnTo>
                  <a:lnTo>
                    <a:pt x="1217" y="334"/>
                  </a:lnTo>
                  <a:lnTo>
                    <a:pt x="1217" y="334"/>
                  </a:lnTo>
                  <a:lnTo>
                    <a:pt x="1219" y="332"/>
                  </a:lnTo>
                  <a:lnTo>
                    <a:pt x="1219" y="330"/>
                  </a:lnTo>
                  <a:lnTo>
                    <a:pt x="1217" y="330"/>
                  </a:lnTo>
                  <a:lnTo>
                    <a:pt x="1217" y="330"/>
                  </a:lnTo>
                  <a:lnTo>
                    <a:pt x="1217" y="328"/>
                  </a:lnTo>
                  <a:lnTo>
                    <a:pt x="1217" y="328"/>
                  </a:lnTo>
                  <a:lnTo>
                    <a:pt x="1217" y="328"/>
                  </a:lnTo>
                  <a:lnTo>
                    <a:pt x="1217" y="328"/>
                  </a:lnTo>
                  <a:lnTo>
                    <a:pt x="1215" y="325"/>
                  </a:lnTo>
                  <a:lnTo>
                    <a:pt x="1215" y="323"/>
                  </a:lnTo>
                  <a:lnTo>
                    <a:pt x="1215" y="321"/>
                  </a:lnTo>
                  <a:lnTo>
                    <a:pt x="1215" y="319"/>
                  </a:lnTo>
                  <a:lnTo>
                    <a:pt x="1213" y="318"/>
                  </a:lnTo>
                  <a:lnTo>
                    <a:pt x="1213" y="318"/>
                  </a:lnTo>
                  <a:lnTo>
                    <a:pt x="1213" y="318"/>
                  </a:lnTo>
                  <a:lnTo>
                    <a:pt x="1211" y="318"/>
                  </a:lnTo>
                  <a:lnTo>
                    <a:pt x="1208" y="323"/>
                  </a:lnTo>
                  <a:lnTo>
                    <a:pt x="1208" y="325"/>
                  </a:lnTo>
                  <a:lnTo>
                    <a:pt x="1208" y="327"/>
                  </a:lnTo>
                  <a:lnTo>
                    <a:pt x="1208" y="328"/>
                  </a:lnTo>
                  <a:lnTo>
                    <a:pt x="1210" y="332"/>
                  </a:lnTo>
                  <a:lnTo>
                    <a:pt x="1211" y="334"/>
                  </a:lnTo>
                  <a:lnTo>
                    <a:pt x="1211" y="336"/>
                  </a:lnTo>
                  <a:lnTo>
                    <a:pt x="1211" y="337"/>
                  </a:lnTo>
                  <a:lnTo>
                    <a:pt x="1213" y="339"/>
                  </a:lnTo>
                  <a:lnTo>
                    <a:pt x="1215" y="341"/>
                  </a:lnTo>
                  <a:lnTo>
                    <a:pt x="1215" y="345"/>
                  </a:lnTo>
                  <a:lnTo>
                    <a:pt x="1213" y="345"/>
                  </a:lnTo>
                  <a:lnTo>
                    <a:pt x="1211" y="341"/>
                  </a:lnTo>
                  <a:lnTo>
                    <a:pt x="1210" y="339"/>
                  </a:lnTo>
                  <a:lnTo>
                    <a:pt x="1208" y="345"/>
                  </a:lnTo>
                  <a:lnTo>
                    <a:pt x="1208" y="345"/>
                  </a:lnTo>
                  <a:lnTo>
                    <a:pt x="1208" y="345"/>
                  </a:lnTo>
                  <a:lnTo>
                    <a:pt x="1208" y="347"/>
                  </a:lnTo>
                  <a:lnTo>
                    <a:pt x="1208" y="348"/>
                  </a:lnTo>
                  <a:lnTo>
                    <a:pt x="1208" y="348"/>
                  </a:lnTo>
                  <a:lnTo>
                    <a:pt x="1208" y="348"/>
                  </a:lnTo>
                  <a:lnTo>
                    <a:pt x="1206" y="345"/>
                  </a:lnTo>
                  <a:lnTo>
                    <a:pt x="1206" y="345"/>
                  </a:lnTo>
                  <a:lnTo>
                    <a:pt x="1206" y="343"/>
                  </a:lnTo>
                  <a:lnTo>
                    <a:pt x="1206" y="341"/>
                  </a:lnTo>
                  <a:lnTo>
                    <a:pt x="1206" y="341"/>
                  </a:lnTo>
                  <a:lnTo>
                    <a:pt x="1204" y="337"/>
                  </a:lnTo>
                  <a:lnTo>
                    <a:pt x="1204" y="339"/>
                  </a:lnTo>
                  <a:lnTo>
                    <a:pt x="1202" y="341"/>
                  </a:lnTo>
                  <a:lnTo>
                    <a:pt x="1204" y="345"/>
                  </a:lnTo>
                  <a:lnTo>
                    <a:pt x="1204" y="347"/>
                  </a:lnTo>
                  <a:lnTo>
                    <a:pt x="1204" y="347"/>
                  </a:lnTo>
                  <a:lnTo>
                    <a:pt x="1204" y="348"/>
                  </a:lnTo>
                  <a:lnTo>
                    <a:pt x="1204" y="350"/>
                  </a:lnTo>
                  <a:lnTo>
                    <a:pt x="1204" y="350"/>
                  </a:lnTo>
                  <a:lnTo>
                    <a:pt x="1202" y="354"/>
                  </a:lnTo>
                  <a:lnTo>
                    <a:pt x="1202" y="354"/>
                  </a:lnTo>
                  <a:lnTo>
                    <a:pt x="1201" y="354"/>
                  </a:lnTo>
                  <a:lnTo>
                    <a:pt x="1201" y="352"/>
                  </a:lnTo>
                  <a:lnTo>
                    <a:pt x="1201" y="350"/>
                  </a:lnTo>
                  <a:lnTo>
                    <a:pt x="1201" y="348"/>
                  </a:lnTo>
                  <a:lnTo>
                    <a:pt x="1199" y="348"/>
                  </a:lnTo>
                  <a:lnTo>
                    <a:pt x="1197" y="348"/>
                  </a:lnTo>
                  <a:lnTo>
                    <a:pt x="1193" y="352"/>
                  </a:lnTo>
                  <a:lnTo>
                    <a:pt x="1192" y="354"/>
                  </a:lnTo>
                  <a:lnTo>
                    <a:pt x="1192" y="352"/>
                  </a:lnTo>
                  <a:lnTo>
                    <a:pt x="1192" y="347"/>
                  </a:lnTo>
                  <a:lnTo>
                    <a:pt x="1192" y="345"/>
                  </a:lnTo>
                  <a:lnTo>
                    <a:pt x="1192" y="345"/>
                  </a:lnTo>
                  <a:lnTo>
                    <a:pt x="1192" y="343"/>
                  </a:lnTo>
                  <a:lnTo>
                    <a:pt x="1190" y="343"/>
                  </a:lnTo>
                  <a:lnTo>
                    <a:pt x="1188" y="343"/>
                  </a:lnTo>
                  <a:lnTo>
                    <a:pt x="1188" y="345"/>
                  </a:lnTo>
                  <a:lnTo>
                    <a:pt x="1188" y="347"/>
                  </a:lnTo>
                  <a:lnTo>
                    <a:pt x="1188" y="348"/>
                  </a:lnTo>
                  <a:lnTo>
                    <a:pt x="1190" y="348"/>
                  </a:lnTo>
                  <a:lnTo>
                    <a:pt x="1188" y="350"/>
                  </a:lnTo>
                  <a:lnTo>
                    <a:pt x="1188" y="350"/>
                  </a:lnTo>
                  <a:lnTo>
                    <a:pt x="1188" y="352"/>
                  </a:lnTo>
                  <a:lnTo>
                    <a:pt x="1186" y="354"/>
                  </a:lnTo>
                  <a:lnTo>
                    <a:pt x="1188" y="356"/>
                  </a:lnTo>
                  <a:lnTo>
                    <a:pt x="1188" y="356"/>
                  </a:lnTo>
                  <a:lnTo>
                    <a:pt x="1188" y="356"/>
                  </a:lnTo>
                  <a:lnTo>
                    <a:pt x="1188" y="356"/>
                  </a:lnTo>
                  <a:lnTo>
                    <a:pt x="1188" y="357"/>
                  </a:lnTo>
                  <a:lnTo>
                    <a:pt x="1186" y="356"/>
                  </a:lnTo>
                  <a:lnTo>
                    <a:pt x="1186" y="356"/>
                  </a:lnTo>
                  <a:lnTo>
                    <a:pt x="1186" y="354"/>
                  </a:lnTo>
                  <a:lnTo>
                    <a:pt x="1184" y="352"/>
                  </a:lnTo>
                  <a:lnTo>
                    <a:pt x="1184" y="348"/>
                  </a:lnTo>
                  <a:lnTo>
                    <a:pt x="1184" y="347"/>
                  </a:lnTo>
                  <a:lnTo>
                    <a:pt x="1182" y="347"/>
                  </a:lnTo>
                  <a:lnTo>
                    <a:pt x="1181" y="348"/>
                  </a:lnTo>
                  <a:lnTo>
                    <a:pt x="1181" y="350"/>
                  </a:lnTo>
                  <a:lnTo>
                    <a:pt x="1179" y="354"/>
                  </a:lnTo>
                  <a:lnTo>
                    <a:pt x="1182" y="356"/>
                  </a:lnTo>
                  <a:lnTo>
                    <a:pt x="1184" y="356"/>
                  </a:lnTo>
                  <a:lnTo>
                    <a:pt x="1184" y="356"/>
                  </a:lnTo>
                  <a:lnTo>
                    <a:pt x="1181" y="357"/>
                  </a:lnTo>
                  <a:lnTo>
                    <a:pt x="1179" y="359"/>
                  </a:lnTo>
                  <a:lnTo>
                    <a:pt x="1179" y="361"/>
                  </a:lnTo>
                  <a:lnTo>
                    <a:pt x="1177" y="361"/>
                  </a:lnTo>
                  <a:lnTo>
                    <a:pt x="1177" y="361"/>
                  </a:lnTo>
                  <a:lnTo>
                    <a:pt x="1175" y="363"/>
                  </a:lnTo>
                  <a:lnTo>
                    <a:pt x="1177" y="366"/>
                  </a:lnTo>
                  <a:lnTo>
                    <a:pt x="1177" y="366"/>
                  </a:lnTo>
                  <a:close/>
                  <a:moveTo>
                    <a:pt x="1336" y="309"/>
                  </a:moveTo>
                  <a:lnTo>
                    <a:pt x="1336" y="307"/>
                  </a:lnTo>
                  <a:lnTo>
                    <a:pt x="1336" y="307"/>
                  </a:lnTo>
                  <a:lnTo>
                    <a:pt x="1334" y="307"/>
                  </a:lnTo>
                  <a:lnTo>
                    <a:pt x="1331" y="309"/>
                  </a:lnTo>
                  <a:lnTo>
                    <a:pt x="1329" y="309"/>
                  </a:lnTo>
                  <a:lnTo>
                    <a:pt x="1327" y="310"/>
                  </a:lnTo>
                  <a:lnTo>
                    <a:pt x="1325" y="314"/>
                  </a:lnTo>
                  <a:lnTo>
                    <a:pt x="1325" y="314"/>
                  </a:lnTo>
                  <a:lnTo>
                    <a:pt x="1325" y="316"/>
                  </a:lnTo>
                  <a:lnTo>
                    <a:pt x="1325" y="318"/>
                  </a:lnTo>
                  <a:lnTo>
                    <a:pt x="1325" y="318"/>
                  </a:lnTo>
                  <a:lnTo>
                    <a:pt x="1325" y="319"/>
                  </a:lnTo>
                  <a:lnTo>
                    <a:pt x="1325" y="319"/>
                  </a:lnTo>
                  <a:lnTo>
                    <a:pt x="1327" y="321"/>
                  </a:lnTo>
                  <a:lnTo>
                    <a:pt x="1327" y="321"/>
                  </a:lnTo>
                  <a:lnTo>
                    <a:pt x="1329" y="319"/>
                  </a:lnTo>
                  <a:lnTo>
                    <a:pt x="1329" y="318"/>
                  </a:lnTo>
                  <a:lnTo>
                    <a:pt x="1331" y="316"/>
                  </a:lnTo>
                  <a:lnTo>
                    <a:pt x="1331" y="314"/>
                  </a:lnTo>
                  <a:lnTo>
                    <a:pt x="1332" y="314"/>
                  </a:lnTo>
                  <a:lnTo>
                    <a:pt x="1334" y="312"/>
                  </a:lnTo>
                  <a:lnTo>
                    <a:pt x="1334" y="312"/>
                  </a:lnTo>
                  <a:lnTo>
                    <a:pt x="1334" y="310"/>
                  </a:lnTo>
                  <a:lnTo>
                    <a:pt x="1334" y="310"/>
                  </a:lnTo>
                  <a:lnTo>
                    <a:pt x="1334" y="309"/>
                  </a:lnTo>
                  <a:lnTo>
                    <a:pt x="1334" y="309"/>
                  </a:lnTo>
                  <a:lnTo>
                    <a:pt x="1336" y="309"/>
                  </a:lnTo>
                  <a:close/>
                  <a:moveTo>
                    <a:pt x="1228" y="332"/>
                  </a:moveTo>
                  <a:lnTo>
                    <a:pt x="1229" y="336"/>
                  </a:lnTo>
                  <a:lnTo>
                    <a:pt x="1231" y="336"/>
                  </a:lnTo>
                  <a:lnTo>
                    <a:pt x="1233" y="334"/>
                  </a:lnTo>
                  <a:lnTo>
                    <a:pt x="1233" y="332"/>
                  </a:lnTo>
                  <a:lnTo>
                    <a:pt x="1235" y="327"/>
                  </a:lnTo>
                  <a:lnTo>
                    <a:pt x="1235" y="325"/>
                  </a:lnTo>
                  <a:lnTo>
                    <a:pt x="1235" y="323"/>
                  </a:lnTo>
                  <a:lnTo>
                    <a:pt x="1235" y="321"/>
                  </a:lnTo>
                  <a:lnTo>
                    <a:pt x="1235" y="319"/>
                  </a:lnTo>
                  <a:lnTo>
                    <a:pt x="1233" y="318"/>
                  </a:lnTo>
                  <a:lnTo>
                    <a:pt x="1235" y="318"/>
                  </a:lnTo>
                  <a:lnTo>
                    <a:pt x="1235" y="318"/>
                  </a:lnTo>
                  <a:lnTo>
                    <a:pt x="1237" y="319"/>
                  </a:lnTo>
                  <a:lnTo>
                    <a:pt x="1238" y="321"/>
                  </a:lnTo>
                  <a:lnTo>
                    <a:pt x="1246" y="319"/>
                  </a:lnTo>
                  <a:lnTo>
                    <a:pt x="1247" y="316"/>
                  </a:lnTo>
                  <a:lnTo>
                    <a:pt x="1249" y="316"/>
                  </a:lnTo>
                  <a:lnTo>
                    <a:pt x="1249" y="316"/>
                  </a:lnTo>
                  <a:lnTo>
                    <a:pt x="1251" y="314"/>
                  </a:lnTo>
                  <a:lnTo>
                    <a:pt x="1251" y="312"/>
                  </a:lnTo>
                  <a:lnTo>
                    <a:pt x="1251" y="312"/>
                  </a:lnTo>
                  <a:lnTo>
                    <a:pt x="1251" y="310"/>
                  </a:lnTo>
                  <a:lnTo>
                    <a:pt x="1251" y="310"/>
                  </a:lnTo>
                  <a:lnTo>
                    <a:pt x="1253" y="310"/>
                  </a:lnTo>
                  <a:lnTo>
                    <a:pt x="1253" y="309"/>
                  </a:lnTo>
                  <a:lnTo>
                    <a:pt x="1255" y="307"/>
                  </a:lnTo>
                  <a:lnTo>
                    <a:pt x="1255" y="305"/>
                  </a:lnTo>
                  <a:lnTo>
                    <a:pt x="1255" y="305"/>
                  </a:lnTo>
                  <a:lnTo>
                    <a:pt x="1257" y="305"/>
                  </a:lnTo>
                  <a:lnTo>
                    <a:pt x="1258" y="301"/>
                  </a:lnTo>
                  <a:lnTo>
                    <a:pt x="1260" y="300"/>
                  </a:lnTo>
                  <a:lnTo>
                    <a:pt x="1260" y="298"/>
                  </a:lnTo>
                  <a:lnTo>
                    <a:pt x="1262" y="296"/>
                  </a:lnTo>
                  <a:lnTo>
                    <a:pt x="1262" y="291"/>
                  </a:lnTo>
                  <a:lnTo>
                    <a:pt x="1264" y="287"/>
                  </a:lnTo>
                  <a:lnTo>
                    <a:pt x="1264" y="285"/>
                  </a:lnTo>
                  <a:lnTo>
                    <a:pt x="1264" y="281"/>
                  </a:lnTo>
                  <a:lnTo>
                    <a:pt x="1266" y="280"/>
                  </a:lnTo>
                  <a:lnTo>
                    <a:pt x="1264" y="276"/>
                  </a:lnTo>
                  <a:lnTo>
                    <a:pt x="1262" y="276"/>
                  </a:lnTo>
                  <a:lnTo>
                    <a:pt x="1257" y="280"/>
                  </a:lnTo>
                  <a:lnTo>
                    <a:pt x="1255" y="283"/>
                  </a:lnTo>
                  <a:lnTo>
                    <a:pt x="1253" y="283"/>
                  </a:lnTo>
                  <a:lnTo>
                    <a:pt x="1251" y="283"/>
                  </a:lnTo>
                  <a:lnTo>
                    <a:pt x="1251" y="285"/>
                  </a:lnTo>
                  <a:lnTo>
                    <a:pt x="1251" y="285"/>
                  </a:lnTo>
                  <a:lnTo>
                    <a:pt x="1251" y="287"/>
                  </a:lnTo>
                  <a:lnTo>
                    <a:pt x="1251" y="287"/>
                  </a:lnTo>
                  <a:lnTo>
                    <a:pt x="1249" y="289"/>
                  </a:lnTo>
                  <a:lnTo>
                    <a:pt x="1247" y="298"/>
                  </a:lnTo>
                  <a:lnTo>
                    <a:pt x="1246" y="300"/>
                  </a:lnTo>
                  <a:lnTo>
                    <a:pt x="1240" y="300"/>
                  </a:lnTo>
                  <a:lnTo>
                    <a:pt x="1238" y="301"/>
                  </a:lnTo>
                  <a:lnTo>
                    <a:pt x="1235" y="305"/>
                  </a:lnTo>
                  <a:lnTo>
                    <a:pt x="1235" y="309"/>
                  </a:lnTo>
                  <a:lnTo>
                    <a:pt x="1233" y="312"/>
                  </a:lnTo>
                  <a:lnTo>
                    <a:pt x="1229" y="318"/>
                  </a:lnTo>
                  <a:lnTo>
                    <a:pt x="1229" y="319"/>
                  </a:lnTo>
                  <a:lnTo>
                    <a:pt x="1229" y="323"/>
                  </a:lnTo>
                  <a:lnTo>
                    <a:pt x="1228" y="325"/>
                  </a:lnTo>
                  <a:lnTo>
                    <a:pt x="1228" y="327"/>
                  </a:lnTo>
                  <a:lnTo>
                    <a:pt x="1229" y="328"/>
                  </a:lnTo>
                  <a:lnTo>
                    <a:pt x="1229" y="330"/>
                  </a:lnTo>
                  <a:lnTo>
                    <a:pt x="1228" y="332"/>
                  </a:lnTo>
                  <a:close/>
                  <a:moveTo>
                    <a:pt x="1298" y="310"/>
                  </a:moveTo>
                  <a:lnTo>
                    <a:pt x="1298" y="312"/>
                  </a:lnTo>
                  <a:lnTo>
                    <a:pt x="1313" y="309"/>
                  </a:lnTo>
                  <a:lnTo>
                    <a:pt x="1314" y="310"/>
                  </a:lnTo>
                  <a:lnTo>
                    <a:pt x="1313" y="310"/>
                  </a:lnTo>
                  <a:lnTo>
                    <a:pt x="1313" y="310"/>
                  </a:lnTo>
                  <a:lnTo>
                    <a:pt x="1313" y="310"/>
                  </a:lnTo>
                  <a:lnTo>
                    <a:pt x="1311" y="312"/>
                  </a:lnTo>
                  <a:lnTo>
                    <a:pt x="1313" y="312"/>
                  </a:lnTo>
                  <a:lnTo>
                    <a:pt x="1313" y="314"/>
                  </a:lnTo>
                  <a:lnTo>
                    <a:pt x="1311" y="314"/>
                  </a:lnTo>
                  <a:lnTo>
                    <a:pt x="1311" y="314"/>
                  </a:lnTo>
                  <a:lnTo>
                    <a:pt x="1309" y="316"/>
                  </a:lnTo>
                  <a:lnTo>
                    <a:pt x="1309" y="318"/>
                  </a:lnTo>
                  <a:lnTo>
                    <a:pt x="1311" y="319"/>
                  </a:lnTo>
                  <a:lnTo>
                    <a:pt x="1314" y="318"/>
                  </a:lnTo>
                  <a:lnTo>
                    <a:pt x="1316" y="316"/>
                  </a:lnTo>
                  <a:lnTo>
                    <a:pt x="1318" y="314"/>
                  </a:lnTo>
                  <a:lnTo>
                    <a:pt x="1318" y="312"/>
                  </a:lnTo>
                  <a:lnTo>
                    <a:pt x="1316" y="314"/>
                  </a:lnTo>
                  <a:lnTo>
                    <a:pt x="1316" y="312"/>
                  </a:lnTo>
                  <a:lnTo>
                    <a:pt x="1316" y="309"/>
                  </a:lnTo>
                  <a:lnTo>
                    <a:pt x="1320" y="305"/>
                  </a:lnTo>
                  <a:lnTo>
                    <a:pt x="1327" y="298"/>
                  </a:lnTo>
                  <a:lnTo>
                    <a:pt x="1329" y="294"/>
                  </a:lnTo>
                  <a:lnTo>
                    <a:pt x="1329" y="292"/>
                  </a:lnTo>
                  <a:lnTo>
                    <a:pt x="1331" y="292"/>
                  </a:lnTo>
                  <a:lnTo>
                    <a:pt x="1332" y="291"/>
                  </a:lnTo>
                  <a:lnTo>
                    <a:pt x="1334" y="292"/>
                  </a:lnTo>
                  <a:lnTo>
                    <a:pt x="1332" y="294"/>
                  </a:lnTo>
                  <a:lnTo>
                    <a:pt x="1332" y="296"/>
                  </a:lnTo>
                  <a:lnTo>
                    <a:pt x="1332" y="298"/>
                  </a:lnTo>
                  <a:lnTo>
                    <a:pt x="1332" y="298"/>
                  </a:lnTo>
                  <a:lnTo>
                    <a:pt x="1338" y="298"/>
                  </a:lnTo>
                  <a:lnTo>
                    <a:pt x="1343" y="296"/>
                  </a:lnTo>
                  <a:lnTo>
                    <a:pt x="1349" y="296"/>
                  </a:lnTo>
                  <a:lnTo>
                    <a:pt x="1356" y="294"/>
                  </a:lnTo>
                  <a:lnTo>
                    <a:pt x="1358" y="294"/>
                  </a:lnTo>
                  <a:lnTo>
                    <a:pt x="1358" y="292"/>
                  </a:lnTo>
                  <a:lnTo>
                    <a:pt x="1358" y="291"/>
                  </a:lnTo>
                  <a:lnTo>
                    <a:pt x="1356" y="291"/>
                  </a:lnTo>
                  <a:lnTo>
                    <a:pt x="1354" y="291"/>
                  </a:lnTo>
                  <a:lnTo>
                    <a:pt x="1354" y="289"/>
                  </a:lnTo>
                  <a:lnTo>
                    <a:pt x="1354" y="289"/>
                  </a:lnTo>
                  <a:lnTo>
                    <a:pt x="1352" y="287"/>
                  </a:lnTo>
                  <a:lnTo>
                    <a:pt x="1350" y="285"/>
                  </a:lnTo>
                  <a:lnTo>
                    <a:pt x="1350" y="285"/>
                  </a:lnTo>
                  <a:lnTo>
                    <a:pt x="1354" y="285"/>
                  </a:lnTo>
                  <a:lnTo>
                    <a:pt x="1354" y="285"/>
                  </a:lnTo>
                  <a:lnTo>
                    <a:pt x="1356" y="283"/>
                  </a:lnTo>
                  <a:lnTo>
                    <a:pt x="1356" y="281"/>
                  </a:lnTo>
                  <a:lnTo>
                    <a:pt x="1354" y="281"/>
                  </a:lnTo>
                  <a:lnTo>
                    <a:pt x="1354" y="280"/>
                  </a:lnTo>
                  <a:lnTo>
                    <a:pt x="1354" y="278"/>
                  </a:lnTo>
                  <a:lnTo>
                    <a:pt x="1354" y="276"/>
                  </a:lnTo>
                  <a:lnTo>
                    <a:pt x="1354" y="276"/>
                  </a:lnTo>
                  <a:lnTo>
                    <a:pt x="1352" y="274"/>
                  </a:lnTo>
                  <a:lnTo>
                    <a:pt x="1354" y="272"/>
                  </a:lnTo>
                  <a:lnTo>
                    <a:pt x="1356" y="271"/>
                  </a:lnTo>
                  <a:lnTo>
                    <a:pt x="1358" y="271"/>
                  </a:lnTo>
                  <a:lnTo>
                    <a:pt x="1361" y="271"/>
                  </a:lnTo>
                  <a:lnTo>
                    <a:pt x="1361" y="271"/>
                  </a:lnTo>
                  <a:lnTo>
                    <a:pt x="1361" y="269"/>
                  </a:lnTo>
                  <a:lnTo>
                    <a:pt x="1363" y="269"/>
                  </a:lnTo>
                  <a:lnTo>
                    <a:pt x="1363" y="267"/>
                  </a:lnTo>
                  <a:lnTo>
                    <a:pt x="1361" y="267"/>
                  </a:lnTo>
                  <a:lnTo>
                    <a:pt x="1361" y="265"/>
                  </a:lnTo>
                  <a:lnTo>
                    <a:pt x="1361" y="260"/>
                  </a:lnTo>
                  <a:lnTo>
                    <a:pt x="1361" y="258"/>
                  </a:lnTo>
                  <a:lnTo>
                    <a:pt x="1359" y="258"/>
                  </a:lnTo>
                  <a:lnTo>
                    <a:pt x="1359" y="258"/>
                  </a:lnTo>
                  <a:lnTo>
                    <a:pt x="1358" y="258"/>
                  </a:lnTo>
                  <a:lnTo>
                    <a:pt x="1358" y="260"/>
                  </a:lnTo>
                  <a:lnTo>
                    <a:pt x="1358" y="262"/>
                  </a:lnTo>
                  <a:lnTo>
                    <a:pt x="1356" y="262"/>
                  </a:lnTo>
                  <a:lnTo>
                    <a:pt x="1354" y="260"/>
                  </a:lnTo>
                  <a:lnTo>
                    <a:pt x="1356" y="256"/>
                  </a:lnTo>
                  <a:lnTo>
                    <a:pt x="1358" y="254"/>
                  </a:lnTo>
                  <a:lnTo>
                    <a:pt x="1356" y="251"/>
                  </a:lnTo>
                  <a:lnTo>
                    <a:pt x="1358" y="253"/>
                  </a:lnTo>
                  <a:lnTo>
                    <a:pt x="1359" y="251"/>
                  </a:lnTo>
                  <a:lnTo>
                    <a:pt x="1359" y="249"/>
                  </a:lnTo>
                  <a:lnTo>
                    <a:pt x="1356" y="245"/>
                  </a:lnTo>
                  <a:lnTo>
                    <a:pt x="1354" y="245"/>
                  </a:lnTo>
                  <a:lnTo>
                    <a:pt x="1354" y="245"/>
                  </a:lnTo>
                  <a:lnTo>
                    <a:pt x="1354" y="249"/>
                  </a:lnTo>
                  <a:lnTo>
                    <a:pt x="1352" y="249"/>
                  </a:lnTo>
                  <a:lnTo>
                    <a:pt x="1352" y="251"/>
                  </a:lnTo>
                  <a:lnTo>
                    <a:pt x="1350" y="253"/>
                  </a:lnTo>
                  <a:lnTo>
                    <a:pt x="1350" y="256"/>
                  </a:lnTo>
                  <a:lnTo>
                    <a:pt x="1350" y="256"/>
                  </a:lnTo>
                  <a:lnTo>
                    <a:pt x="1349" y="256"/>
                  </a:lnTo>
                  <a:lnTo>
                    <a:pt x="1349" y="254"/>
                  </a:lnTo>
                  <a:lnTo>
                    <a:pt x="1349" y="254"/>
                  </a:lnTo>
                  <a:lnTo>
                    <a:pt x="1349" y="251"/>
                  </a:lnTo>
                  <a:lnTo>
                    <a:pt x="1349" y="251"/>
                  </a:lnTo>
                  <a:lnTo>
                    <a:pt x="1349" y="249"/>
                  </a:lnTo>
                  <a:lnTo>
                    <a:pt x="1350" y="249"/>
                  </a:lnTo>
                  <a:lnTo>
                    <a:pt x="1350" y="247"/>
                  </a:lnTo>
                  <a:lnTo>
                    <a:pt x="1350" y="247"/>
                  </a:lnTo>
                  <a:lnTo>
                    <a:pt x="1352" y="245"/>
                  </a:lnTo>
                  <a:lnTo>
                    <a:pt x="1352" y="244"/>
                  </a:lnTo>
                  <a:lnTo>
                    <a:pt x="1350" y="238"/>
                  </a:lnTo>
                  <a:lnTo>
                    <a:pt x="1350" y="236"/>
                  </a:lnTo>
                  <a:lnTo>
                    <a:pt x="1349" y="236"/>
                  </a:lnTo>
                  <a:lnTo>
                    <a:pt x="1349" y="236"/>
                  </a:lnTo>
                  <a:lnTo>
                    <a:pt x="1347" y="238"/>
                  </a:lnTo>
                  <a:lnTo>
                    <a:pt x="1347" y="242"/>
                  </a:lnTo>
                  <a:lnTo>
                    <a:pt x="1345" y="244"/>
                  </a:lnTo>
                  <a:lnTo>
                    <a:pt x="1343" y="242"/>
                  </a:lnTo>
                  <a:lnTo>
                    <a:pt x="1343" y="236"/>
                  </a:lnTo>
                  <a:lnTo>
                    <a:pt x="1341" y="236"/>
                  </a:lnTo>
                  <a:lnTo>
                    <a:pt x="1341" y="235"/>
                  </a:lnTo>
                  <a:lnTo>
                    <a:pt x="1341" y="235"/>
                  </a:lnTo>
                  <a:lnTo>
                    <a:pt x="1340" y="235"/>
                  </a:lnTo>
                  <a:lnTo>
                    <a:pt x="1340" y="236"/>
                  </a:lnTo>
                  <a:lnTo>
                    <a:pt x="1340" y="236"/>
                  </a:lnTo>
                  <a:lnTo>
                    <a:pt x="1340" y="236"/>
                  </a:lnTo>
                  <a:lnTo>
                    <a:pt x="1340" y="238"/>
                  </a:lnTo>
                  <a:lnTo>
                    <a:pt x="1340" y="240"/>
                  </a:lnTo>
                  <a:lnTo>
                    <a:pt x="1341" y="242"/>
                  </a:lnTo>
                  <a:lnTo>
                    <a:pt x="1341" y="244"/>
                  </a:lnTo>
                  <a:lnTo>
                    <a:pt x="1341" y="245"/>
                  </a:lnTo>
                  <a:lnTo>
                    <a:pt x="1341" y="245"/>
                  </a:lnTo>
                  <a:lnTo>
                    <a:pt x="1341" y="245"/>
                  </a:lnTo>
                  <a:lnTo>
                    <a:pt x="1341" y="247"/>
                  </a:lnTo>
                  <a:lnTo>
                    <a:pt x="1340" y="247"/>
                  </a:lnTo>
                  <a:lnTo>
                    <a:pt x="1340" y="247"/>
                  </a:lnTo>
                  <a:lnTo>
                    <a:pt x="1338" y="247"/>
                  </a:lnTo>
                  <a:lnTo>
                    <a:pt x="1334" y="238"/>
                  </a:lnTo>
                  <a:lnTo>
                    <a:pt x="1332" y="235"/>
                  </a:lnTo>
                  <a:lnTo>
                    <a:pt x="1331" y="235"/>
                  </a:lnTo>
                  <a:lnTo>
                    <a:pt x="1331" y="236"/>
                  </a:lnTo>
                  <a:lnTo>
                    <a:pt x="1331" y="236"/>
                  </a:lnTo>
                  <a:lnTo>
                    <a:pt x="1331" y="238"/>
                  </a:lnTo>
                  <a:lnTo>
                    <a:pt x="1331" y="238"/>
                  </a:lnTo>
                  <a:lnTo>
                    <a:pt x="1331" y="240"/>
                  </a:lnTo>
                  <a:lnTo>
                    <a:pt x="1331" y="242"/>
                  </a:lnTo>
                  <a:lnTo>
                    <a:pt x="1332" y="244"/>
                  </a:lnTo>
                  <a:lnTo>
                    <a:pt x="1336" y="245"/>
                  </a:lnTo>
                  <a:lnTo>
                    <a:pt x="1336" y="247"/>
                  </a:lnTo>
                  <a:lnTo>
                    <a:pt x="1336" y="249"/>
                  </a:lnTo>
                  <a:lnTo>
                    <a:pt x="1336" y="251"/>
                  </a:lnTo>
                  <a:lnTo>
                    <a:pt x="1338" y="251"/>
                  </a:lnTo>
                  <a:lnTo>
                    <a:pt x="1338" y="253"/>
                  </a:lnTo>
                  <a:lnTo>
                    <a:pt x="1340" y="254"/>
                  </a:lnTo>
                  <a:lnTo>
                    <a:pt x="1340" y="254"/>
                  </a:lnTo>
                  <a:lnTo>
                    <a:pt x="1338" y="254"/>
                  </a:lnTo>
                  <a:lnTo>
                    <a:pt x="1336" y="254"/>
                  </a:lnTo>
                  <a:lnTo>
                    <a:pt x="1334" y="251"/>
                  </a:lnTo>
                  <a:lnTo>
                    <a:pt x="1332" y="251"/>
                  </a:lnTo>
                  <a:lnTo>
                    <a:pt x="1332" y="249"/>
                  </a:lnTo>
                  <a:lnTo>
                    <a:pt x="1331" y="249"/>
                  </a:lnTo>
                  <a:lnTo>
                    <a:pt x="1331" y="247"/>
                  </a:lnTo>
                  <a:lnTo>
                    <a:pt x="1331" y="247"/>
                  </a:lnTo>
                  <a:lnTo>
                    <a:pt x="1329" y="247"/>
                  </a:lnTo>
                  <a:lnTo>
                    <a:pt x="1327" y="245"/>
                  </a:lnTo>
                  <a:lnTo>
                    <a:pt x="1325" y="244"/>
                  </a:lnTo>
                  <a:lnTo>
                    <a:pt x="1325" y="244"/>
                  </a:lnTo>
                  <a:lnTo>
                    <a:pt x="1323" y="244"/>
                  </a:lnTo>
                  <a:lnTo>
                    <a:pt x="1323" y="245"/>
                  </a:lnTo>
                  <a:lnTo>
                    <a:pt x="1323" y="247"/>
                  </a:lnTo>
                  <a:lnTo>
                    <a:pt x="1325" y="251"/>
                  </a:lnTo>
                  <a:lnTo>
                    <a:pt x="1327" y="251"/>
                  </a:lnTo>
                  <a:lnTo>
                    <a:pt x="1325" y="253"/>
                  </a:lnTo>
                  <a:lnTo>
                    <a:pt x="1323" y="251"/>
                  </a:lnTo>
                  <a:lnTo>
                    <a:pt x="1323" y="253"/>
                  </a:lnTo>
                  <a:lnTo>
                    <a:pt x="1323" y="254"/>
                  </a:lnTo>
                  <a:lnTo>
                    <a:pt x="1322" y="254"/>
                  </a:lnTo>
                  <a:lnTo>
                    <a:pt x="1322" y="253"/>
                  </a:lnTo>
                  <a:lnTo>
                    <a:pt x="1320" y="253"/>
                  </a:lnTo>
                  <a:lnTo>
                    <a:pt x="1320" y="249"/>
                  </a:lnTo>
                  <a:lnTo>
                    <a:pt x="1318" y="249"/>
                  </a:lnTo>
                  <a:lnTo>
                    <a:pt x="1316" y="249"/>
                  </a:lnTo>
                  <a:lnTo>
                    <a:pt x="1320" y="256"/>
                  </a:lnTo>
                  <a:lnTo>
                    <a:pt x="1323" y="258"/>
                  </a:lnTo>
                  <a:lnTo>
                    <a:pt x="1332" y="260"/>
                  </a:lnTo>
                  <a:lnTo>
                    <a:pt x="1329" y="262"/>
                  </a:lnTo>
                  <a:lnTo>
                    <a:pt x="1322" y="262"/>
                  </a:lnTo>
                  <a:lnTo>
                    <a:pt x="1322" y="262"/>
                  </a:lnTo>
                  <a:lnTo>
                    <a:pt x="1323" y="263"/>
                  </a:lnTo>
                  <a:lnTo>
                    <a:pt x="1325" y="265"/>
                  </a:lnTo>
                  <a:lnTo>
                    <a:pt x="1327" y="267"/>
                  </a:lnTo>
                  <a:lnTo>
                    <a:pt x="1327" y="269"/>
                  </a:lnTo>
                  <a:lnTo>
                    <a:pt x="1325" y="269"/>
                  </a:lnTo>
                  <a:lnTo>
                    <a:pt x="1322" y="263"/>
                  </a:lnTo>
                  <a:lnTo>
                    <a:pt x="1314" y="263"/>
                  </a:lnTo>
                  <a:lnTo>
                    <a:pt x="1314" y="263"/>
                  </a:lnTo>
                  <a:lnTo>
                    <a:pt x="1313" y="265"/>
                  </a:lnTo>
                  <a:lnTo>
                    <a:pt x="1311" y="265"/>
                  </a:lnTo>
                  <a:lnTo>
                    <a:pt x="1311" y="265"/>
                  </a:lnTo>
                  <a:lnTo>
                    <a:pt x="1309" y="263"/>
                  </a:lnTo>
                  <a:lnTo>
                    <a:pt x="1309" y="263"/>
                  </a:lnTo>
                  <a:lnTo>
                    <a:pt x="1309" y="263"/>
                  </a:lnTo>
                  <a:lnTo>
                    <a:pt x="1307" y="265"/>
                  </a:lnTo>
                  <a:lnTo>
                    <a:pt x="1307" y="265"/>
                  </a:lnTo>
                  <a:lnTo>
                    <a:pt x="1307" y="265"/>
                  </a:lnTo>
                  <a:lnTo>
                    <a:pt x="1307" y="265"/>
                  </a:lnTo>
                  <a:lnTo>
                    <a:pt x="1305" y="263"/>
                  </a:lnTo>
                  <a:lnTo>
                    <a:pt x="1303" y="263"/>
                  </a:lnTo>
                  <a:lnTo>
                    <a:pt x="1303" y="263"/>
                  </a:lnTo>
                  <a:lnTo>
                    <a:pt x="1303" y="265"/>
                  </a:lnTo>
                  <a:lnTo>
                    <a:pt x="1303" y="267"/>
                  </a:lnTo>
                  <a:lnTo>
                    <a:pt x="1303" y="267"/>
                  </a:lnTo>
                  <a:lnTo>
                    <a:pt x="1302" y="269"/>
                  </a:lnTo>
                  <a:lnTo>
                    <a:pt x="1302" y="269"/>
                  </a:lnTo>
                  <a:lnTo>
                    <a:pt x="1302" y="269"/>
                  </a:lnTo>
                  <a:lnTo>
                    <a:pt x="1305" y="269"/>
                  </a:lnTo>
                  <a:lnTo>
                    <a:pt x="1311" y="269"/>
                  </a:lnTo>
                  <a:lnTo>
                    <a:pt x="1311" y="269"/>
                  </a:lnTo>
                  <a:lnTo>
                    <a:pt x="1313" y="271"/>
                  </a:lnTo>
                  <a:lnTo>
                    <a:pt x="1311" y="271"/>
                  </a:lnTo>
                  <a:lnTo>
                    <a:pt x="1311" y="271"/>
                  </a:lnTo>
                  <a:lnTo>
                    <a:pt x="1309" y="271"/>
                  </a:lnTo>
                  <a:lnTo>
                    <a:pt x="1311" y="272"/>
                  </a:lnTo>
                  <a:lnTo>
                    <a:pt x="1311" y="272"/>
                  </a:lnTo>
                  <a:lnTo>
                    <a:pt x="1313" y="272"/>
                  </a:lnTo>
                  <a:lnTo>
                    <a:pt x="1313" y="274"/>
                  </a:lnTo>
                  <a:lnTo>
                    <a:pt x="1314" y="276"/>
                  </a:lnTo>
                  <a:lnTo>
                    <a:pt x="1314" y="276"/>
                  </a:lnTo>
                  <a:lnTo>
                    <a:pt x="1303" y="274"/>
                  </a:lnTo>
                  <a:lnTo>
                    <a:pt x="1302" y="276"/>
                  </a:lnTo>
                  <a:lnTo>
                    <a:pt x="1302" y="278"/>
                  </a:lnTo>
                  <a:lnTo>
                    <a:pt x="1303" y="278"/>
                  </a:lnTo>
                  <a:lnTo>
                    <a:pt x="1307" y="278"/>
                  </a:lnTo>
                  <a:lnTo>
                    <a:pt x="1307" y="280"/>
                  </a:lnTo>
                  <a:lnTo>
                    <a:pt x="1307" y="280"/>
                  </a:lnTo>
                  <a:lnTo>
                    <a:pt x="1307" y="280"/>
                  </a:lnTo>
                  <a:lnTo>
                    <a:pt x="1307" y="281"/>
                  </a:lnTo>
                  <a:lnTo>
                    <a:pt x="1309" y="281"/>
                  </a:lnTo>
                  <a:lnTo>
                    <a:pt x="1311" y="281"/>
                  </a:lnTo>
                  <a:lnTo>
                    <a:pt x="1311" y="280"/>
                  </a:lnTo>
                  <a:lnTo>
                    <a:pt x="1313" y="280"/>
                  </a:lnTo>
                  <a:lnTo>
                    <a:pt x="1313" y="280"/>
                  </a:lnTo>
                  <a:lnTo>
                    <a:pt x="1313" y="281"/>
                  </a:lnTo>
                  <a:lnTo>
                    <a:pt x="1313" y="283"/>
                  </a:lnTo>
                  <a:lnTo>
                    <a:pt x="1313" y="283"/>
                  </a:lnTo>
                  <a:lnTo>
                    <a:pt x="1313" y="283"/>
                  </a:lnTo>
                  <a:lnTo>
                    <a:pt x="1313" y="285"/>
                  </a:lnTo>
                  <a:lnTo>
                    <a:pt x="1313" y="285"/>
                  </a:lnTo>
                  <a:lnTo>
                    <a:pt x="1314" y="285"/>
                  </a:lnTo>
                  <a:lnTo>
                    <a:pt x="1314" y="283"/>
                  </a:lnTo>
                  <a:lnTo>
                    <a:pt x="1313" y="287"/>
                  </a:lnTo>
                  <a:lnTo>
                    <a:pt x="1305" y="287"/>
                  </a:lnTo>
                  <a:lnTo>
                    <a:pt x="1302" y="289"/>
                  </a:lnTo>
                  <a:lnTo>
                    <a:pt x="1302" y="289"/>
                  </a:lnTo>
                  <a:lnTo>
                    <a:pt x="1302" y="289"/>
                  </a:lnTo>
                  <a:lnTo>
                    <a:pt x="1303" y="289"/>
                  </a:lnTo>
                  <a:lnTo>
                    <a:pt x="1303" y="291"/>
                  </a:lnTo>
                  <a:lnTo>
                    <a:pt x="1303" y="291"/>
                  </a:lnTo>
                  <a:lnTo>
                    <a:pt x="1303" y="291"/>
                  </a:lnTo>
                  <a:lnTo>
                    <a:pt x="1302" y="292"/>
                  </a:lnTo>
                  <a:lnTo>
                    <a:pt x="1302" y="292"/>
                  </a:lnTo>
                  <a:lnTo>
                    <a:pt x="1305" y="292"/>
                  </a:lnTo>
                  <a:lnTo>
                    <a:pt x="1309" y="294"/>
                  </a:lnTo>
                  <a:lnTo>
                    <a:pt x="1311" y="294"/>
                  </a:lnTo>
                  <a:lnTo>
                    <a:pt x="1316" y="292"/>
                  </a:lnTo>
                  <a:lnTo>
                    <a:pt x="1314" y="294"/>
                  </a:lnTo>
                  <a:lnTo>
                    <a:pt x="1311" y="298"/>
                  </a:lnTo>
                  <a:lnTo>
                    <a:pt x="1311" y="298"/>
                  </a:lnTo>
                  <a:lnTo>
                    <a:pt x="1311" y="298"/>
                  </a:lnTo>
                  <a:lnTo>
                    <a:pt x="1311" y="300"/>
                  </a:lnTo>
                  <a:lnTo>
                    <a:pt x="1311" y="300"/>
                  </a:lnTo>
                  <a:lnTo>
                    <a:pt x="1311" y="301"/>
                  </a:lnTo>
                  <a:lnTo>
                    <a:pt x="1309" y="301"/>
                  </a:lnTo>
                  <a:lnTo>
                    <a:pt x="1307" y="300"/>
                  </a:lnTo>
                  <a:lnTo>
                    <a:pt x="1302" y="301"/>
                  </a:lnTo>
                  <a:lnTo>
                    <a:pt x="1302" y="305"/>
                  </a:lnTo>
                  <a:lnTo>
                    <a:pt x="1302" y="305"/>
                  </a:lnTo>
                  <a:lnTo>
                    <a:pt x="1298" y="303"/>
                  </a:lnTo>
                  <a:lnTo>
                    <a:pt x="1296" y="305"/>
                  </a:lnTo>
                  <a:lnTo>
                    <a:pt x="1296" y="307"/>
                  </a:lnTo>
                  <a:lnTo>
                    <a:pt x="1296" y="310"/>
                  </a:lnTo>
                  <a:lnTo>
                    <a:pt x="1298" y="310"/>
                  </a:lnTo>
                  <a:close/>
                  <a:moveTo>
                    <a:pt x="1359" y="238"/>
                  </a:moveTo>
                  <a:lnTo>
                    <a:pt x="1363" y="238"/>
                  </a:lnTo>
                  <a:lnTo>
                    <a:pt x="1363" y="240"/>
                  </a:lnTo>
                  <a:lnTo>
                    <a:pt x="1365" y="244"/>
                  </a:lnTo>
                  <a:lnTo>
                    <a:pt x="1367" y="245"/>
                  </a:lnTo>
                  <a:lnTo>
                    <a:pt x="1370" y="245"/>
                  </a:lnTo>
                  <a:lnTo>
                    <a:pt x="1381" y="240"/>
                  </a:lnTo>
                  <a:lnTo>
                    <a:pt x="1385" y="240"/>
                  </a:lnTo>
                  <a:lnTo>
                    <a:pt x="1387" y="240"/>
                  </a:lnTo>
                  <a:lnTo>
                    <a:pt x="1388" y="238"/>
                  </a:lnTo>
                  <a:lnTo>
                    <a:pt x="1388" y="238"/>
                  </a:lnTo>
                  <a:lnTo>
                    <a:pt x="1394" y="240"/>
                  </a:lnTo>
                  <a:lnTo>
                    <a:pt x="1396" y="238"/>
                  </a:lnTo>
                  <a:lnTo>
                    <a:pt x="1399" y="236"/>
                  </a:lnTo>
                  <a:lnTo>
                    <a:pt x="1399" y="235"/>
                  </a:lnTo>
                  <a:lnTo>
                    <a:pt x="1399" y="231"/>
                  </a:lnTo>
                  <a:lnTo>
                    <a:pt x="1397" y="231"/>
                  </a:lnTo>
                  <a:lnTo>
                    <a:pt x="1397" y="231"/>
                  </a:lnTo>
                  <a:lnTo>
                    <a:pt x="1396" y="229"/>
                  </a:lnTo>
                  <a:lnTo>
                    <a:pt x="1396" y="227"/>
                  </a:lnTo>
                  <a:lnTo>
                    <a:pt x="1396" y="227"/>
                  </a:lnTo>
                  <a:lnTo>
                    <a:pt x="1397" y="225"/>
                  </a:lnTo>
                  <a:lnTo>
                    <a:pt x="1397" y="224"/>
                  </a:lnTo>
                  <a:lnTo>
                    <a:pt x="1397" y="224"/>
                  </a:lnTo>
                  <a:lnTo>
                    <a:pt x="1399" y="222"/>
                  </a:lnTo>
                  <a:lnTo>
                    <a:pt x="1401" y="222"/>
                  </a:lnTo>
                  <a:lnTo>
                    <a:pt x="1403" y="220"/>
                  </a:lnTo>
                  <a:lnTo>
                    <a:pt x="1406" y="216"/>
                  </a:lnTo>
                  <a:lnTo>
                    <a:pt x="1408" y="215"/>
                  </a:lnTo>
                  <a:lnTo>
                    <a:pt x="1410" y="211"/>
                  </a:lnTo>
                  <a:lnTo>
                    <a:pt x="1410" y="207"/>
                  </a:lnTo>
                  <a:lnTo>
                    <a:pt x="1410" y="206"/>
                  </a:lnTo>
                  <a:lnTo>
                    <a:pt x="1408" y="204"/>
                  </a:lnTo>
                  <a:lnTo>
                    <a:pt x="1408" y="202"/>
                  </a:lnTo>
                  <a:lnTo>
                    <a:pt x="1406" y="200"/>
                  </a:lnTo>
                  <a:lnTo>
                    <a:pt x="1403" y="198"/>
                  </a:lnTo>
                  <a:lnTo>
                    <a:pt x="1401" y="200"/>
                  </a:lnTo>
                  <a:lnTo>
                    <a:pt x="1399" y="200"/>
                  </a:lnTo>
                  <a:lnTo>
                    <a:pt x="1399" y="198"/>
                  </a:lnTo>
                  <a:lnTo>
                    <a:pt x="1399" y="197"/>
                  </a:lnTo>
                  <a:lnTo>
                    <a:pt x="1401" y="197"/>
                  </a:lnTo>
                  <a:lnTo>
                    <a:pt x="1399" y="195"/>
                  </a:lnTo>
                  <a:lnTo>
                    <a:pt x="1399" y="193"/>
                  </a:lnTo>
                  <a:lnTo>
                    <a:pt x="1397" y="193"/>
                  </a:lnTo>
                  <a:lnTo>
                    <a:pt x="1397" y="195"/>
                  </a:lnTo>
                  <a:lnTo>
                    <a:pt x="1397" y="195"/>
                  </a:lnTo>
                  <a:lnTo>
                    <a:pt x="1396" y="197"/>
                  </a:lnTo>
                  <a:lnTo>
                    <a:pt x="1394" y="195"/>
                  </a:lnTo>
                  <a:lnTo>
                    <a:pt x="1392" y="193"/>
                  </a:lnTo>
                  <a:lnTo>
                    <a:pt x="1390" y="197"/>
                  </a:lnTo>
                  <a:lnTo>
                    <a:pt x="1392" y="198"/>
                  </a:lnTo>
                  <a:lnTo>
                    <a:pt x="1392" y="200"/>
                  </a:lnTo>
                  <a:lnTo>
                    <a:pt x="1396" y="207"/>
                  </a:lnTo>
                  <a:lnTo>
                    <a:pt x="1397" y="207"/>
                  </a:lnTo>
                  <a:lnTo>
                    <a:pt x="1396" y="213"/>
                  </a:lnTo>
                  <a:lnTo>
                    <a:pt x="1394" y="218"/>
                  </a:lnTo>
                  <a:lnTo>
                    <a:pt x="1394" y="220"/>
                  </a:lnTo>
                  <a:lnTo>
                    <a:pt x="1394" y="222"/>
                  </a:lnTo>
                  <a:lnTo>
                    <a:pt x="1396" y="222"/>
                  </a:lnTo>
                  <a:lnTo>
                    <a:pt x="1392" y="222"/>
                  </a:lnTo>
                  <a:lnTo>
                    <a:pt x="1390" y="218"/>
                  </a:lnTo>
                  <a:lnTo>
                    <a:pt x="1390" y="213"/>
                  </a:lnTo>
                  <a:lnTo>
                    <a:pt x="1390" y="206"/>
                  </a:lnTo>
                  <a:lnTo>
                    <a:pt x="1387" y="206"/>
                  </a:lnTo>
                  <a:lnTo>
                    <a:pt x="1385" y="206"/>
                  </a:lnTo>
                  <a:lnTo>
                    <a:pt x="1385" y="209"/>
                  </a:lnTo>
                  <a:lnTo>
                    <a:pt x="1383" y="211"/>
                  </a:lnTo>
                  <a:lnTo>
                    <a:pt x="1383" y="213"/>
                  </a:lnTo>
                  <a:lnTo>
                    <a:pt x="1383" y="213"/>
                  </a:lnTo>
                  <a:lnTo>
                    <a:pt x="1381" y="213"/>
                  </a:lnTo>
                  <a:lnTo>
                    <a:pt x="1381" y="211"/>
                  </a:lnTo>
                  <a:lnTo>
                    <a:pt x="1381" y="211"/>
                  </a:lnTo>
                  <a:lnTo>
                    <a:pt x="1381" y="209"/>
                  </a:lnTo>
                  <a:lnTo>
                    <a:pt x="1381" y="209"/>
                  </a:lnTo>
                  <a:lnTo>
                    <a:pt x="1379" y="209"/>
                  </a:lnTo>
                  <a:lnTo>
                    <a:pt x="1378" y="209"/>
                  </a:lnTo>
                  <a:lnTo>
                    <a:pt x="1378" y="207"/>
                  </a:lnTo>
                  <a:lnTo>
                    <a:pt x="1378" y="206"/>
                  </a:lnTo>
                  <a:lnTo>
                    <a:pt x="1376" y="206"/>
                  </a:lnTo>
                  <a:lnTo>
                    <a:pt x="1376" y="207"/>
                  </a:lnTo>
                  <a:lnTo>
                    <a:pt x="1374" y="209"/>
                  </a:lnTo>
                  <a:lnTo>
                    <a:pt x="1374" y="211"/>
                  </a:lnTo>
                  <a:lnTo>
                    <a:pt x="1374" y="213"/>
                  </a:lnTo>
                  <a:lnTo>
                    <a:pt x="1376" y="216"/>
                  </a:lnTo>
                  <a:lnTo>
                    <a:pt x="1378" y="218"/>
                  </a:lnTo>
                  <a:lnTo>
                    <a:pt x="1387" y="218"/>
                  </a:lnTo>
                  <a:lnTo>
                    <a:pt x="1388" y="220"/>
                  </a:lnTo>
                  <a:lnTo>
                    <a:pt x="1388" y="222"/>
                  </a:lnTo>
                  <a:lnTo>
                    <a:pt x="1381" y="218"/>
                  </a:lnTo>
                  <a:lnTo>
                    <a:pt x="1376" y="220"/>
                  </a:lnTo>
                  <a:lnTo>
                    <a:pt x="1372" y="218"/>
                  </a:lnTo>
                  <a:lnTo>
                    <a:pt x="1374" y="218"/>
                  </a:lnTo>
                  <a:lnTo>
                    <a:pt x="1368" y="218"/>
                  </a:lnTo>
                  <a:lnTo>
                    <a:pt x="1367" y="218"/>
                  </a:lnTo>
                  <a:lnTo>
                    <a:pt x="1372" y="229"/>
                  </a:lnTo>
                  <a:lnTo>
                    <a:pt x="1372" y="229"/>
                  </a:lnTo>
                  <a:lnTo>
                    <a:pt x="1374" y="231"/>
                  </a:lnTo>
                  <a:lnTo>
                    <a:pt x="1378" y="229"/>
                  </a:lnTo>
                  <a:lnTo>
                    <a:pt x="1378" y="229"/>
                  </a:lnTo>
                  <a:lnTo>
                    <a:pt x="1376" y="231"/>
                  </a:lnTo>
                  <a:lnTo>
                    <a:pt x="1376" y="231"/>
                  </a:lnTo>
                  <a:lnTo>
                    <a:pt x="1374" y="233"/>
                  </a:lnTo>
                  <a:lnTo>
                    <a:pt x="1374" y="233"/>
                  </a:lnTo>
                  <a:lnTo>
                    <a:pt x="1374" y="233"/>
                  </a:lnTo>
                  <a:lnTo>
                    <a:pt x="1374" y="233"/>
                  </a:lnTo>
                  <a:lnTo>
                    <a:pt x="1372" y="236"/>
                  </a:lnTo>
                  <a:lnTo>
                    <a:pt x="1372" y="236"/>
                  </a:lnTo>
                  <a:lnTo>
                    <a:pt x="1372" y="236"/>
                  </a:lnTo>
                  <a:lnTo>
                    <a:pt x="1370" y="235"/>
                  </a:lnTo>
                  <a:lnTo>
                    <a:pt x="1372" y="235"/>
                  </a:lnTo>
                  <a:lnTo>
                    <a:pt x="1372" y="235"/>
                  </a:lnTo>
                  <a:lnTo>
                    <a:pt x="1370" y="233"/>
                  </a:lnTo>
                  <a:lnTo>
                    <a:pt x="1370" y="231"/>
                  </a:lnTo>
                  <a:lnTo>
                    <a:pt x="1368" y="231"/>
                  </a:lnTo>
                  <a:lnTo>
                    <a:pt x="1365" y="229"/>
                  </a:lnTo>
                  <a:lnTo>
                    <a:pt x="1363" y="231"/>
                  </a:lnTo>
                  <a:lnTo>
                    <a:pt x="1361" y="231"/>
                  </a:lnTo>
                  <a:lnTo>
                    <a:pt x="1361" y="231"/>
                  </a:lnTo>
                  <a:lnTo>
                    <a:pt x="1361" y="231"/>
                  </a:lnTo>
                  <a:lnTo>
                    <a:pt x="1359" y="231"/>
                  </a:lnTo>
                  <a:lnTo>
                    <a:pt x="1359" y="231"/>
                  </a:lnTo>
                  <a:lnTo>
                    <a:pt x="1359" y="231"/>
                  </a:lnTo>
                  <a:lnTo>
                    <a:pt x="1359" y="231"/>
                  </a:lnTo>
                  <a:lnTo>
                    <a:pt x="1359" y="233"/>
                  </a:lnTo>
                  <a:lnTo>
                    <a:pt x="1359" y="233"/>
                  </a:lnTo>
                  <a:lnTo>
                    <a:pt x="1358" y="235"/>
                  </a:lnTo>
                  <a:lnTo>
                    <a:pt x="1358" y="236"/>
                  </a:lnTo>
                  <a:lnTo>
                    <a:pt x="1358" y="238"/>
                  </a:lnTo>
                  <a:lnTo>
                    <a:pt x="1359" y="238"/>
                  </a:lnTo>
                  <a:close/>
                  <a:moveTo>
                    <a:pt x="1493" y="193"/>
                  </a:moveTo>
                  <a:lnTo>
                    <a:pt x="1493" y="193"/>
                  </a:lnTo>
                  <a:lnTo>
                    <a:pt x="1493" y="193"/>
                  </a:lnTo>
                  <a:lnTo>
                    <a:pt x="1493" y="191"/>
                  </a:lnTo>
                  <a:lnTo>
                    <a:pt x="1493" y="191"/>
                  </a:lnTo>
                  <a:lnTo>
                    <a:pt x="1493" y="189"/>
                  </a:lnTo>
                  <a:lnTo>
                    <a:pt x="1488" y="191"/>
                  </a:lnTo>
                  <a:lnTo>
                    <a:pt x="1486" y="191"/>
                  </a:lnTo>
                  <a:lnTo>
                    <a:pt x="1486" y="191"/>
                  </a:lnTo>
                  <a:lnTo>
                    <a:pt x="1486" y="193"/>
                  </a:lnTo>
                  <a:lnTo>
                    <a:pt x="1486" y="195"/>
                  </a:lnTo>
                  <a:lnTo>
                    <a:pt x="1484" y="195"/>
                  </a:lnTo>
                  <a:lnTo>
                    <a:pt x="1484" y="198"/>
                  </a:lnTo>
                  <a:lnTo>
                    <a:pt x="1484" y="200"/>
                  </a:lnTo>
                  <a:lnTo>
                    <a:pt x="1484" y="202"/>
                  </a:lnTo>
                  <a:lnTo>
                    <a:pt x="1484" y="204"/>
                  </a:lnTo>
                  <a:lnTo>
                    <a:pt x="1486" y="206"/>
                  </a:lnTo>
                  <a:lnTo>
                    <a:pt x="1488" y="207"/>
                  </a:lnTo>
                  <a:lnTo>
                    <a:pt x="1491" y="206"/>
                  </a:lnTo>
                  <a:lnTo>
                    <a:pt x="1493" y="204"/>
                  </a:lnTo>
                  <a:lnTo>
                    <a:pt x="1493" y="200"/>
                  </a:lnTo>
                  <a:lnTo>
                    <a:pt x="1493" y="197"/>
                  </a:lnTo>
                  <a:lnTo>
                    <a:pt x="1493" y="195"/>
                  </a:lnTo>
                  <a:lnTo>
                    <a:pt x="1493" y="193"/>
                  </a:lnTo>
                  <a:lnTo>
                    <a:pt x="1493" y="193"/>
                  </a:lnTo>
                  <a:close/>
                  <a:moveTo>
                    <a:pt x="1952" y="207"/>
                  </a:moveTo>
                  <a:lnTo>
                    <a:pt x="1952" y="209"/>
                  </a:lnTo>
                  <a:lnTo>
                    <a:pt x="1954" y="209"/>
                  </a:lnTo>
                  <a:lnTo>
                    <a:pt x="1954" y="209"/>
                  </a:lnTo>
                  <a:lnTo>
                    <a:pt x="1957" y="206"/>
                  </a:lnTo>
                  <a:lnTo>
                    <a:pt x="1961" y="204"/>
                  </a:lnTo>
                  <a:lnTo>
                    <a:pt x="1963" y="204"/>
                  </a:lnTo>
                  <a:lnTo>
                    <a:pt x="1963" y="202"/>
                  </a:lnTo>
                  <a:lnTo>
                    <a:pt x="1963" y="200"/>
                  </a:lnTo>
                  <a:lnTo>
                    <a:pt x="1959" y="202"/>
                  </a:lnTo>
                  <a:lnTo>
                    <a:pt x="1959" y="200"/>
                  </a:lnTo>
                  <a:lnTo>
                    <a:pt x="1959" y="198"/>
                  </a:lnTo>
                  <a:lnTo>
                    <a:pt x="1959" y="198"/>
                  </a:lnTo>
                  <a:lnTo>
                    <a:pt x="1959" y="197"/>
                  </a:lnTo>
                  <a:lnTo>
                    <a:pt x="1957" y="197"/>
                  </a:lnTo>
                  <a:lnTo>
                    <a:pt x="1957" y="195"/>
                  </a:lnTo>
                  <a:lnTo>
                    <a:pt x="1957" y="193"/>
                  </a:lnTo>
                  <a:lnTo>
                    <a:pt x="1957" y="193"/>
                  </a:lnTo>
                  <a:lnTo>
                    <a:pt x="1957" y="191"/>
                  </a:lnTo>
                  <a:lnTo>
                    <a:pt x="1952" y="189"/>
                  </a:lnTo>
                  <a:lnTo>
                    <a:pt x="1950" y="189"/>
                  </a:lnTo>
                  <a:lnTo>
                    <a:pt x="1948" y="193"/>
                  </a:lnTo>
                  <a:lnTo>
                    <a:pt x="1948" y="197"/>
                  </a:lnTo>
                  <a:lnTo>
                    <a:pt x="1950" y="200"/>
                  </a:lnTo>
                  <a:lnTo>
                    <a:pt x="1948" y="204"/>
                  </a:lnTo>
                  <a:lnTo>
                    <a:pt x="1945" y="207"/>
                  </a:lnTo>
                  <a:lnTo>
                    <a:pt x="1943" y="211"/>
                  </a:lnTo>
                  <a:lnTo>
                    <a:pt x="1948" y="213"/>
                  </a:lnTo>
                  <a:lnTo>
                    <a:pt x="1950" y="211"/>
                  </a:lnTo>
                  <a:lnTo>
                    <a:pt x="1950" y="209"/>
                  </a:lnTo>
                  <a:lnTo>
                    <a:pt x="1950" y="207"/>
                  </a:lnTo>
                  <a:lnTo>
                    <a:pt x="1950" y="206"/>
                  </a:lnTo>
                  <a:lnTo>
                    <a:pt x="1952" y="207"/>
                  </a:lnTo>
                  <a:close/>
                  <a:moveTo>
                    <a:pt x="1542" y="188"/>
                  </a:moveTo>
                  <a:lnTo>
                    <a:pt x="1542" y="188"/>
                  </a:lnTo>
                  <a:lnTo>
                    <a:pt x="1544" y="188"/>
                  </a:lnTo>
                  <a:lnTo>
                    <a:pt x="1544" y="186"/>
                  </a:lnTo>
                  <a:lnTo>
                    <a:pt x="1544" y="186"/>
                  </a:lnTo>
                  <a:lnTo>
                    <a:pt x="1544" y="184"/>
                  </a:lnTo>
                  <a:lnTo>
                    <a:pt x="1544" y="184"/>
                  </a:lnTo>
                  <a:lnTo>
                    <a:pt x="1542" y="184"/>
                  </a:lnTo>
                  <a:lnTo>
                    <a:pt x="1542" y="184"/>
                  </a:lnTo>
                  <a:lnTo>
                    <a:pt x="1540" y="184"/>
                  </a:lnTo>
                  <a:lnTo>
                    <a:pt x="1542" y="186"/>
                  </a:lnTo>
                  <a:lnTo>
                    <a:pt x="1542" y="186"/>
                  </a:lnTo>
                  <a:lnTo>
                    <a:pt x="1542" y="188"/>
                  </a:lnTo>
                  <a:close/>
                  <a:moveTo>
                    <a:pt x="1448" y="177"/>
                  </a:moveTo>
                  <a:lnTo>
                    <a:pt x="1446" y="177"/>
                  </a:lnTo>
                  <a:lnTo>
                    <a:pt x="1444" y="177"/>
                  </a:lnTo>
                  <a:lnTo>
                    <a:pt x="1444" y="180"/>
                  </a:lnTo>
                  <a:lnTo>
                    <a:pt x="1443" y="182"/>
                  </a:lnTo>
                  <a:lnTo>
                    <a:pt x="1437" y="186"/>
                  </a:lnTo>
                  <a:lnTo>
                    <a:pt x="1435" y="188"/>
                  </a:lnTo>
                  <a:lnTo>
                    <a:pt x="1433" y="189"/>
                  </a:lnTo>
                  <a:lnTo>
                    <a:pt x="1433" y="193"/>
                  </a:lnTo>
                  <a:lnTo>
                    <a:pt x="1430" y="197"/>
                  </a:lnTo>
                  <a:lnTo>
                    <a:pt x="1430" y="200"/>
                  </a:lnTo>
                  <a:lnTo>
                    <a:pt x="1432" y="200"/>
                  </a:lnTo>
                  <a:lnTo>
                    <a:pt x="1441" y="198"/>
                  </a:lnTo>
                  <a:lnTo>
                    <a:pt x="1444" y="197"/>
                  </a:lnTo>
                  <a:lnTo>
                    <a:pt x="1446" y="193"/>
                  </a:lnTo>
                  <a:lnTo>
                    <a:pt x="1448" y="188"/>
                  </a:lnTo>
                  <a:lnTo>
                    <a:pt x="1450" y="184"/>
                  </a:lnTo>
                  <a:lnTo>
                    <a:pt x="1450" y="180"/>
                  </a:lnTo>
                  <a:lnTo>
                    <a:pt x="1450" y="177"/>
                  </a:lnTo>
                  <a:lnTo>
                    <a:pt x="1448" y="177"/>
                  </a:lnTo>
                  <a:lnTo>
                    <a:pt x="1448" y="177"/>
                  </a:lnTo>
                  <a:close/>
                  <a:moveTo>
                    <a:pt x="1455" y="173"/>
                  </a:moveTo>
                  <a:lnTo>
                    <a:pt x="1453" y="173"/>
                  </a:lnTo>
                  <a:lnTo>
                    <a:pt x="1452" y="175"/>
                  </a:lnTo>
                  <a:lnTo>
                    <a:pt x="1453" y="175"/>
                  </a:lnTo>
                  <a:lnTo>
                    <a:pt x="1453" y="175"/>
                  </a:lnTo>
                  <a:lnTo>
                    <a:pt x="1455" y="175"/>
                  </a:lnTo>
                  <a:lnTo>
                    <a:pt x="1457" y="175"/>
                  </a:lnTo>
                  <a:lnTo>
                    <a:pt x="1457" y="173"/>
                  </a:lnTo>
                  <a:lnTo>
                    <a:pt x="1455" y="173"/>
                  </a:lnTo>
                  <a:close/>
                  <a:moveTo>
                    <a:pt x="1500" y="169"/>
                  </a:moveTo>
                  <a:lnTo>
                    <a:pt x="1499" y="171"/>
                  </a:lnTo>
                  <a:lnTo>
                    <a:pt x="1497" y="171"/>
                  </a:lnTo>
                  <a:lnTo>
                    <a:pt x="1497" y="173"/>
                  </a:lnTo>
                  <a:lnTo>
                    <a:pt x="1495" y="177"/>
                  </a:lnTo>
                  <a:lnTo>
                    <a:pt x="1495" y="179"/>
                  </a:lnTo>
                  <a:lnTo>
                    <a:pt x="1497" y="180"/>
                  </a:lnTo>
                  <a:lnTo>
                    <a:pt x="1499" y="184"/>
                  </a:lnTo>
                  <a:lnTo>
                    <a:pt x="1500" y="186"/>
                  </a:lnTo>
                  <a:lnTo>
                    <a:pt x="1502" y="186"/>
                  </a:lnTo>
                  <a:lnTo>
                    <a:pt x="1504" y="184"/>
                  </a:lnTo>
                  <a:lnTo>
                    <a:pt x="1506" y="182"/>
                  </a:lnTo>
                  <a:lnTo>
                    <a:pt x="1506" y="180"/>
                  </a:lnTo>
                  <a:lnTo>
                    <a:pt x="1513" y="175"/>
                  </a:lnTo>
                  <a:lnTo>
                    <a:pt x="1506" y="177"/>
                  </a:lnTo>
                  <a:lnTo>
                    <a:pt x="1504" y="175"/>
                  </a:lnTo>
                  <a:lnTo>
                    <a:pt x="1502" y="171"/>
                  </a:lnTo>
                  <a:lnTo>
                    <a:pt x="1500" y="169"/>
                  </a:lnTo>
                  <a:close/>
                  <a:moveTo>
                    <a:pt x="1509" y="171"/>
                  </a:moveTo>
                  <a:lnTo>
                    <a:pt x="1509" y="168"/>
                  </a:lnTo>
                  <a:lnTo>
                    <a:pt x="1509" y="168"/>
                  </a:lnTo>
                  <a:lnTo>
                    <a:pt x="1508" y="169"/>
                  </a:lnTo>
                  <a:lnTo>
                    <a:pt x="1506" y="171"/>
                  </a:lnTo>
                  <a:lnTo>
                    <a:pt x="1506" y="173"/>
                  </a:lnTo>
                  <a:lnTo>
                    <a:pt x="1509" y="173"/>
                  </a:lnTo>
                  <a:lnTo>
                    <a:pt x="1509" y="171"/>
                  </a:lnTo>
                  <a:close/>
                  <a:moveTo>
                    <a:pt x="1401" y="173"/>
                  </a:moveTo>
                  <a:lnTo>
                    <a:pt x="1399" y="175"/>
                  </a:lnTo>
                  <a:lnTo>
                    <a:pt x="1399" y="177"/>
                  </a:lnTo>
                  <a:lnTo>
                    <a:pt x="1399" y="180"/>
                  </a:lnTo>
                  <a:lnTo>
                    <a:pt x="1401" y="180"/>
                  </a:lnTo>
                  <a:lnTo>
                    <a:pt x="1405" y="182"/>
                  </a:lnTo>
                  <a:lnTo>
                    <a:pt x="1403" y="182"/>
                  </a:lnTo>
                  <a:lnTo>
                    <a:pt x="1401" y="184"/>
                  </a:lnTo>
                  <a:lnTo>
                    <a:pt x="1401" y="186"/>
                  </a:lnTo>
                  <a:lnTo>
                    <a:pt x="1396" y="184"/>
                  </a:lnTo>
                  <a:lnTo>
                    <a:pt x="1394" y="184"/>
                  </a:lnTo>
                  <a:lnTo>
                    <a:pt x="1394" y="188"/>
                  </a:lnTo>
                  <a:lnTo>
                    <a:pt x="1396" y="189"/>
                  </a:lnTo>
                  <a:lnTo>
                    <a:pt x="1399" y="191"/>
                  </a:lnTo>
                  <a:lnTo>
                    <a:pt x="1410" y="200"/>
                  </a:lnTo>
                  <a:lnTo>
                    <a:pt x="1410" y="202"/>
                  </a:lnTo>
                  <a:lnTo>
                    <a:pt x="1412" y="206"/>
                  </a:lnTo>
                  <a:lnTo>
                    <a:pt x="1414" y="207"/>
                  </a:lnTo>
                  <a:lnTo>
                    <a:pt x="1424" y="204"/>
                  </a:lnTo>
                  <a:lnTo>
                    <a:pt x="1426" y="202"/>
                  </a:lnTo>
                  <a:lnTo>
                    <a:pt x="1428" y="200"/>
                  </a:lnTo>
                  <a:lnTo>
                    <a:pt x="1428" y="200"/>
                  </a:lnTo>
                  <a:lnTo>
                    <a:pt x="1428" y="198"/>
                  </a:lnTo>
                  <a:lnTo>
                    <a:pt x="1428" y="197"/>
                  </a:lnTo>
                  <a:lnTo>
                    <a:pt x="1430" y="197"/>
                  </a:lnTo>
                  <a:lnTo>
                    <a:pt x="1432" y="193"/>
                  </a:lnTo>
                  <a:lnTo>
                    <a:pt x="1432" y="191"/>
                  </a:lnTo>
                  <a:lnTo>
                    <a:pt x="1432" y="191"/>
                  </a:lnTo>
                  <a:lnTo>
                    <a:pt x="1433" y="191"/>
                  </a:lnTo>
                  <a:lnTo>
                    <a:pt x="1433" y="189"/>
                  </a:lnTo>
                  <a:lnTo>
                    <a:pt x="1433" y="189"/>
                  </a:lnTo>
                  <a:lnTo>
                    <a:pt x="1433" y="188"/>
                  </a:lnTo>
                  <a:lnTo>
                    <a:pt x="1433" y="186"/>
                  </a:lnTo>
                  <a:lnTo>
                    <a:pt x="1433" y="184"/>
                  </a:lnTo>
                  <a:lnTo>
                    <a:pt x="1435" y="184"/>
                  </a:lnTo>
                  <a:lnTo>
                    <a:pt x="1439" y="180"/>
                  </a:lnTo>
                  <a:lnTo>
                    <a:pt x="1441" y="179"/>
                  </a:lnTo>
                  <a:lnTo>
                    <a:pt x="1443" y="177"/>
                  </a:lnTo>
                  <a:lnTo>
                    <a:pt x="1441" y="175"/>
                  </a:lnTo>
                  <a:lnTo>
                    <a:pt x="1441" y="173"/>
                  </a:lnTo>
                  <a:lnTo>
                    <a:pt x="1439" y="173"/>
                  </a:lnTo>
                  <a:lnTo>
                    <a:pt x="1439" y="175"/>
                  </a:lnTo>
                  <a:lnTo>
                    <a:pt x="1437" y="175"/>
                  </a:lnTo>
                  <a:lnTo>
                    <a:pt x="1437" y="177"/>
                  </a:lnTo>
                  <a:lnTo>
                    <a:pt x="1437" y="179"/>
                  </a:lnTo>
                  <a:lnTo>
                    <a:pt x="1435" y="177"/>
                  </a:lnTo>
                  <a:lnTo>
                    <a:pt x="1435" y="175"/>
                  </a:lnTo>
                  <a:lnTo>
                    <a:pt x="1437" y="173"/>
                  </a:lnTo>
                  <a:lnTo>
                    <a:pt x="1437" y="171"/>
                  </a:lnTo>
                  <a:lnTo>
                    <a:pt x="1435" y="169"/>
                  </a:lnTo>
                  <a:lnTo>
                    <a:pt x="1435" y="168"/>
                  </a:lnTo>
                  <a:lnTo>
                    <a:pt x="1433" y="168"/>
                  </a:lnTo>
                  <a:lnTo>
                    <a:pt x="1432" y="169"/>
                  </a:lnTo>
                  <a:lnTo>
                    <a:pt x="1430" y="171"/>
                  </a:lnTo>
                  <a:lnTo>
                    <a:pt x="1428" y="175"/>
                  </a:lnTo>
                  <a:lnTo>
                    <a:pt x="1428" y="179"/>
                  </a:lnTo>
                  <a:lnTo>
                    <a:pt x="1426" y="179"/>
                  </a:lnTo>
                  <a:lnTo>
                    <a:pt x="1424" y="175"/>
                  </a:lnTo>
                  <a:lnTo>
                    <a:pt x="1423" y="173"/>
                  </a:lnTo>
                  <a:lnTo>
                    <a:pt x="1423" y="169"/>
                  </a:lnTo>
                  <a:lnTo>
                    <a:pt x="1423" y="168"/>
                  </a:lnTo>
                  <a:lnTo>
                    <a:pt x="1424" y="166"/>
                  </a:lnTo>
                  <a:lnTo>
                    <a:pt x="1423" y="164"/>
                  </a:lnTo>
                  <a:lnTo>
                    <a:pt x="1421" y="166"/>
                  </a:lnTo>
                  <a:lnTo>
                    <a:pt x="1421" y="168"/>
                  </a:lnTo>
                  <a:lnTo>
                    <a:pt x="1419" y="168"/>
                  </a:lnTo>
                  <a:lnTo>
                    <a:pt x="1419" y="166"/>
                  </a:lnTo>
                  <a:lnTo>
                    <a:pt x="1419" y="164"/>
                  </a:lnTo>
                  <a:lnTo>
                    <a:pt x="1419" y="162"/>
                  </a:lnTo>
                  <a:lnTo>
                    <a:pt x="1417" y="162"/>
                  </a:lnTo>
                  <a:lnTo>
                    <a:pt x="1414" y="166"/>
                  </a:lnTo>
                  <a:lnTo>
                    <a:pt x="1412" y="166"/>
                  </a:lnTo>
                  <a:lnTo>
                    <a:pt x="1412" y="166"/>
                  </a:lnTo>
                  <a:lnTo>
                    <a:pt x="1410" y="166"/>
                  </a:lnTo>
                  <a:lnTo>
                    <a:pt x="1410" y="168"/>
                  </a:lnTo>
                  <a:lnTo>
                    <a:pt x="1412" y="169"/>
                  </a:lnTo>
                  <a:lnTo>
                    <a:pt x="1412" y="171"/>
                  </a:lnTo>
                  <a:lnTo>
                    <a:pt x="1414" y="173"/>
                  </a:lnTo>
                  <a:lnTo>
                    <a:pt x="1412" y="175"/>
                  </a:lnTo>
                  <a:lnTo>
                    <a:pt x="1410" y="175"/>
                  </a:lnTo>
                  <a:lnTo>
                    <a:pt x="1410" y="173"/>
                  </a:lnTo>
                  <a:lnTo>
                    <a:pt x="1410" y="173"/>
                  </a:lnTo>
                  <a:lnTo>
                    <a:pt x="1410" y="171"/>
                  </a:lnTo>
                  <a:lnTo>
                    <a:pt x="1408" y="171"/>
                  </a:lnTo>
                  <a:lnTo>
                    <a:pt x="1408" y="171"/>
                  </a:lnTo>
                  <a:lnTo>
                    <a:pt x="1406" y="173"/>
                  </a:lnTo>
                  <a:lnTo>
                    <a:pt x="1406" y="173"/>
                  </a:lnTo>
                  <a:lnTo>
                    <a:pt x="1405" y="173"/>
                  </a:lnTo>
                  <a:lnTo>
                    <a:pt x="1401" y="173"/>
                  </a:lnTo>
                  <a:close/>
                  <a:moveTo>
                    <a:pt x="1390" y="173"/>
                  </a:moveTo>
                  <a:lnTo>
                    <a:pt x="1392" y="173"/>
                  </a:lnTo>
                  <a:lnTo>
                    <a:pt x="1392" y="173"/>
                  </a:lnTo>
                  <a:lnTo>
                    <a:pt x="1390" y="175"/>
                  </a:lnTo>
                  <a:lnTo>
                    <a:pt x="1390" y="177"/>
                  </a:lnTo>
                  <a:lnTo>
                    <a:pt x="1392" y="179"/>
                  </a:lnTo>
                  <a:lnTo>
                    <a:pt x="1392" y="179"/>
                  </a:lnTo>
                  <a:lnTo>
                    <a:pt x="1392" y="179"/>
                  </a:lnTo>
                  <a:lnTo>
                    <a:pt x="1394" y="179"/>
                  </a:lnTo>
                  <a:lnTo>
                    <a:pt x="1394" y="179"/>
                  </a:lnTo>
                  <a:lnTo>
                    <a:pt x="1394" y="177"/>
                  </a:lnTo>
                  <a:lnTo>
                    <a:pt x="1396" y="175"/>
                  </a:lnTo>
                  <a:lnTo>
                    <a:pt x="1399" y="171"/>
                  </a:lnTo>
                  <a:lnTo>
                    <a:pt x="1403" y="169"/>
                  </a:lnTo>
                  <a:lnTo>
                    <a:pt x="1405" y="169"/>
                  </a:lnTo>
                  <a:lnTo>
                    <a:pt x="1405" y="168"/>
                  </a:lnTo>
                  <a:lnTo>
                    <a:pt x="1406" y="166"/>
                  </a:lnTo>
                  <a:lnTo>
                    <a:pt x="1406" y="164"/>
                  </a:lnTo>
                  <a:lnTo>
                    <a:pt x="1403" y="162"/>
                  </a:lnTo>
                  <a:lnTo>
                    <a:pt x="1403" y="162"/>
                  </a:lnTo>
                  <a:lnTo>
                    <a:pt x="1401" y="160"/>
                  </a:lnTo>
                  <a:lnTo>
                    <a:pt x="1399" y="166"/>
                  </a:lnTo>
                  <a:lnTo>
                    <a:pt x="1399" y="168"/>
                  </a:lnTo>
                  <a:lnTo>
                    <a:pt x="1397" y="168"/>
                  </a:lnTo>
                  <a:lnTo>
                    <a:pt x="1397" y="168"/>
                  </a:lnTo>
                  <a:lnTo>
                    <a:pt x="1397" y="164"/>
                  </a:lnTo>
                  <a:lnTo>
                    <a:pt x="1396" y="162"/>
                  </a:lnTo>
                  <a:lnTo>
                    <a:pt x="1396" y="160"/>
                  </a:lnTo>
                  <a:lnTo>
                    <a:pt x="1394" y="160"/>
                  </a:lnTo>
                  <a:lnTo>
                    <a:pt x="1392" y="160"/>
                  </a:lnTo>
                  <a:lnTo>
                    <a:pt x="1392" y="162"/>
                  </a:lnTo>
                  <a:lnTo>
                    <a:pt x="1394" y="162"/>
                  </a:lnTo>
                  <a:lnTo>
                    <a:pt x="1392" y="164"/>
                  </a:lnTo>
                  <a:lnTo>
                    <a:pt x="1394" y="164"/>
                  </a:lnTo>
                  <a:lnTo>
                    <a:pt x="1392" y="166"/>
                  </a:lnTo>
                  <a:lnTo>
                    <a:pt x="1392" y="168"/>
                  </a:lnTo>
                  <a:lnTo>
                    <a:pt x="1390" y="169"/>
                  </a:lnTo>
                  <a:lnTo>
                    <a:pt x="1390" y="171"/>
                  </a:lnTo>
                  <a:lnTo>
                    <a:pt x="1390" y="173"/>
                  </a:lnTo>
                  <a:close/>
                  <a:moveTo>
                    <a:pt x="1497" y="159"/>
                  </a:moveTo>
                  <a:lnTo>
                    <a:pt x="1497" y="162"/>
                  </a:lnTo>
                  <a:lnTo>
                    <a:pt x="1499" y="166"/>
                  </a:lnTo>
                  <a:lnTo>
                    <a:pt x="1499" y="166"/>
                  </a:lnTo>
                  <a:lnTo>
                    <a:pt x="1500" y="166"/>
                  </a:lnTo>
                  <a:lnTo>
                    <a:pt x="1502" y="166"/>
                  </a:lnTo>
                  <a:lnTo>
                    <a:pt x="1504" y="162"/>
                  </a:lnTo>
                  <a:lnTo>
                    <a:pt x="1504" y="160"/>
                  </a:lnTo>
                  <a:lnTo>
                    <a:pt x="1500" y="155"/>
                  </a:lnTo>
                  <a:lnTo>
                    <a:pt x="1499" y="155"/>
                  </a:lnTo>
                  <a:lnTo>
                    <a:pt x="1499" y="157"/>
                  </a:lnTo>
                  <a:lnTo>
                    <a:pt x="1497" y="159"/>
                  </a:lnTo>
                  <a:close/>
                  <a:moveTo>
                    <a:pt x="1424" y="160"/>
                  </a:moveTo>
                  <a:lnTo>
                    <a:pt x="1428" y="162"/>
                  </a:lnTo>
                  <a:lnTo>
                    <a:pt x="1432" y="162"/>
                  </a:lnTo>
                  <a:lnTo>
                    <a:pt x="1433" y="162"/>
                  </a:lnTo>
                  <a:lnTo>
                    <a:pt x="1435" y="162"/>
                  </a:lnTo>
                  <a:lnTo>
                    <a:pt x="1435" y="162"/>
                  </a:lnTo>
                  <a:lnTo>
                    <a:pt x="1435" y="160"/>
                  </a:lnTo>
                  <a:lnTo>
                    <a:pt x="1435" y="159"/>
                  </a:lnTo>
                  <a:lnTo>
                    <a:pt x="1430" y="153"/>
                  </a:lnTo>
                  <a:lnTo>
                    <a:pt x="1428" y="153"/>
                  </a:lnTo>
                  <a:lnTo>
                    <a:pt x="1426" y="155"/>
                  </a:lnTo>
                  <a:lnTo>
                    <a:pt x="1424" y="157"/>
                  </a:lnTo>
                  <a:lnTo>
                    <a:pt x="1424" y="159"/>
                  </a:lnTo>
                  <a:lnTo>
                    <a:pt x="1424" y="159"/>
                  </a:lnTo>
                  <a:lnTo>
                    <a:pt x="1424" y="160"/>
                  </a:lnTo>
                  <a:close/>
                  <a:moveTo>
                    <a:pt x="1477" y="164"/>
                  </a:moveTo>
                  <a:lnTo>
                    <a:pt x="1479" y="166"/>
                  </a:lnTo>
                  <a:lnTo>
                    <a:pt x="1479" y="168"/>
                  </a:lnTo>
                  <a:lnTo>
                    <a:pt x="1480" y="168"/>
                  </a:lnTo>
                  <a:lnTo>
                    <a:pt x="1480" y="168"/>
                  </a:lnTo>
                  <a:lnTo>
                    <a:pt x="1482" y="168"/>
                  </a:lnTo>
                  <a:lnTo>
                    <a:pt x="1484" y="168"/>
                  </a:lnTo>
                  <a:lnTo>
                    <a:pt x="1484" y="166"/>
                  </a:lnTo>
                  <a:lnTo>
                    <a:pt x="1486" y="166"/>
                  </a:lnTo>
                  <a:lnTo>
                    <a:pt x="1486" y="162"/>
                  </a:lnTo>
                  <a:lnTo>
                    <a:pt x="1486" y="162"/>
                  </a:lnTo>
                  <a:lnTo>
                    <a:pt x="1486" y="160"/>
                  </a:lnTo>
                  <a:lnTo>
                    <a:pt x="1488" y="160"/>
                  </a:lnTo>
                  <a:lnTo>
                    <a:pt x="1488" y="162"/>
                  </a:lnTo>
                  <a:lnTo>
                    <a:pt x="1488" y="164"/>
                  </a:lnTo>
                  <a:lnTo>
                    <a:pt x="1488" y="168"/>
                  </a:lnTo>
                  <a:lnTo>
                    <a:pt x="1488" y="168"/>
                  </a:lnTo>
                  <a:lnTo>
                    <a:pt x="1488" y="169"/>
                  </a:lnTo>
                  <a:lnTo>
                    <a:pt x="1488" y="169"/>
                  </a:lnTo>
                  <a:lnTo>
                    <a:pt x="1488" y="169"/>
                  </a:lnTo>
                  <a:lnTo>
                    <a:pt x="1488" y="169"/>
                  </a:lnTo>
                  <a:lnTo>
                    <a:pt x="1489" y="169"/>
                  </a:lnTo>
                  <a:lnTo>
                    <a:pt x="1489" y="169"/>
                  </a:lnTo>
                  <a:lnTo>
                    <a:pt x="1491" y="169"/>
                  </a:lnTo>
                  <a:lnTo>
                    <a:pt x="1491" y="168"/>
                  </a:lnTo>
                  <a:lnTo>
                    <a:pt x="1491" y="166"/>
                  </a:lnTo>
                  <a:lnTo>
                    <a:pt x="1493" y="168"/>
                  </a:lnTo>
                  <a:lnTo>
                    <a:pt x="1493" y="168"/>
                  </a:lnTo>
                  <a:lnTo>
                    <a:pt x="1495" y="169"/>
                  </a:lnTo>
                  <a:lnTo>
                    <a:pt x="1497" y="168"/>
                  </a:lnTo>
                  <a:lnTo>
                    <a:pt x="1497" y="168"/>
                  </a:lnTo>
                  <a:lnTo>
                    <a:pt x="1497" y="168"/>
                  </a:lnTo>
                  <a:lnTo>
                    <a:pt x="1497" y="166"/>
                  </a:lnTo>
                  <a:lnTo>
                    <a:pt x="1497" y="164"/>
                  </a:lnTo>
                  <a:lnTo>
                    <a:pt x="1497" y="162"/>
                  </a:lnTo>
                  <a:lnTo>
                    <a:pt x="1497" y="160"/>
                  </a:lnTo>
                  <a:lnTo>
                    <a:pt x="1497" y="160"/>
                  </a:lnTo>
                  <a:lnTo>
                    <a:pt x="1497" y="159"/>
                  </a:lnTo>
                  <a:lnTo>
                    <a:pt x="1497" y="159"/>
                  </a:lnTo>
                  <a:lnTo>
                    <a:pt x="1497" y="155"/>
                  </a:lnTo>
                  <a:lnTo>
                    <a:pt x="1497" y="155"/>
                  </a:lnTo>
                  <a:lnTo>
                    <a:pt x="1499" y="151"/>
                  </a:lnTo>
                  <a:lnTo>
                    <a:pt x="1499" y="148"/>
                  </a:lnTo>
                  <a:lnTo>
                    <a:pt x="1499" y="146"/>
                  </a:lnTo>
                  <a:lnTo>
                    <a:pt x="1499" y="144"/>
                  </a:lnTo>
                  <a:lnTo>
                    <a:pt x="1497" y="142"/>
                  </a:lnTo>
                  <a:lnTo>
                    <a:pt x="1495" y="142"/>
                  </a:lnTo>
                  <a:lnTo>
                    <a:pt x="1488" y="142"/>
                  </a:lnTo>
                  <a:lnTo>
                    <a:pt x="1486" y="142"/>
                  </a:lnTo>
                  <a:lnTo>
                    <a:pt x="1486" y="142"/>
                  </a:lnTo>
                  <a:lnTo>
                    <a:pt x="1484" y="144"/>
                  </a:lnTo>
                  <a:lnTo>
                    <a:pt x="1484" y="144"/>
                  </a:lnTo>
                  <a:lnTo>
                    <a:pt x="1484" y="146"/>
                  </a:lnTo>
                  <a:lnTo>
                    <a:pt x="1484" y="146"/>
                  </a:lnTo>
                  <a:lnTo>
                    <a:pt x="1484" y="148"/>
                  </a:lnTo>
                  <a:lnTo>
                    <a:pt x="1480" y="148"/>
                  </a:lnTo>
                  <a:lnTo>
                    <a:pt x="1479" y="150"/>
                  </a:lnTo>
                  <a:lnTo>
                    <a:pt x="1479" y="151"/>
                  </a:lnTo>
                  <a:lnTo>
                    <a:pt x="1477" y="155"/>
                  </a:lnTo>
                  <a:lnTo>
                    <a:pt x="1477" y="159"/>
                  </a:lnTo>
                  <a:lnTo>
                    <a:pt x="1477" y="160"/>
                  </a:lnTo>
                  <a:lnTo>
                    <a:pt x="1477" y="162"/>
                  </a:lnTo>
                  <a:lnTo>
                    <a:pt x="1477" y="162"/>
                  </a:lnTo>
                  <a:lnTo>
                    <a:pt x="1477" y="164"/>
                  </a:lnTo>
                  <a:close/>
                  <a:moveTo>
                    <a:pt x="1408" y="157"/>
                  </a:moveTo>
                  <a:lnTo>
                    <a:pt x="1412" y="160"/>
                  </a:lnTo>
                  <a:lnTo>
                    <a:pt x="1414" y="160"/>
                  </a:lnTo>
                  <a:lnTo>
                    <a:pt x="1415" y="160"/>
                  </a:lnTo>
                  <a:lnTo>
                    <a:pt x="1419" y="157"/>
                  </a:lnTo>
                  <a:lnTo>
                    <a:pt x="1419" y="157"/>
                  </a:lnTo>
                  <a:lnTo>
                    <a:pt x="1419" y="155"/>
                  </a:lnTo>
                  <a:lnTo>
                    <a:pt x="1419" y="155"/>
                  </a:lnTo>
                  <a:lnTo>
                    <a:pt x="1419" y="155"/>
                  </a:lnTo>
                  <a:lnTo>
                    <a:pt x="1419" y="153"/>
                  </a:lnTo>
                  <a:lnTo>
                    <a:pt x="1419" y="151"/>
                  </a:lnTo>
                  <a:lnTo>
                    <a:pt x="1421" y="150"/>
                  </a:lnTo>
                  <a:lnTo>
                    <a:pt x="1419" y="148"/>
                  </a:lnTo>
                  <a:lnTo>
                    <a:pt x="1419" y="148"/>
                  </a:lnTo>
                  <a:lnTo>
                    <a:pt x="1419" y="146"/>
                  </a:lnTo>
                  <a:lnTo>
                    <a:pt x="1419" y="144"/>
                  </a:lnTo>
                  <a:lnTo>
                    <a:pt x="1419" y="142"/>
                  </a:lnTo>
                  <a:lnTo>
                    <a:pt x="1417" y="141"/>
                  </a:lnTo>
                  <a:lnTo>
                    <a:pt x="1417" y="139"/>
                  </a:lnTo>
                  <a:lnTo>
                    <a:pt x="1417" y="139"/>
                  </a:lnTo>
                  <a:lnTo>
                    <a:pt x="1417" y="139"/>
                  </a:lnTo>
                  <a:lnTo>
                    <a:pt x="1417" y="139"/>
                  </a:lnTo>
                  <a:lnTo>
                    <a:pt x="1415" y="139"/>
                  </a:lnTo>
                  <a:lnTo>
                    <a:pt x="1415" y="139"/>
                  </a:lnTo>
                  <a:lnTo>
                    <a:pt x="1415" y="141"/>
                  </a:lnTo>
                  <a:lnTo>
                    <a:pt x="1415" y="141"/>
                  </a:lnTo>
                  <a:lnTo>
                    <a:pt x="1415" y="142"/>
                  </a:lnTo>
                  <a:lnTo>
                    <a:pt x="1415" y="142"/>
                  </a:lnTo>
                  <a:lnTo>
                    <a:pt x="1415" y="142"/>
                  </a:lnTo>
                  <a:lnTo>
                    <a:pt x="1414" y="141"/>
                  </a:lnTo>
                  <a:lnTo>
                    <a:pt x="1412" y="141"/>
                  </a:lnTo>
                  <a:lnTo>
                    <a:pt x="1412" y="142"/>
                  </a:lnTo>
                  <a:lnTo>
                    <a:pt x="1412" y="142"/>
                  </a:lnTo>
                  <a:lnTo>
                    <a:pt x="1412" y="142"/>
                  </a:lnTo>
                  <a:lnTo>
                    <a:pt x="1414" y="144"/>
                  </a:lnTo>
                  <a:lnTo>
                    <a:pt x="1414" y="144"/>
                  </a:lnTo>
                  <a:lnTo>
                    <a:pt x="1414" y="144"/>
                  </a:lnTo>
                  <a:lnTo>
                    <a:pt x="1414" y="146"/>
                  </a:lnTo>
                  <a:lnTo>
                    <a:pt x="1414" y="148"/>
                  </a:lnTo>
                  <a:lnTo>
                    <a:pt x="1414" y="148"/>
                  </a:lnTo>
                  <a:lnTo>
                    <a:pt x="1414" y="148"/>
                  </a:lnTo>
                  <a:lnTo>
                    <a:pt x="1412" y="150"/>
                  </a:lnTo>
                  <a:lnTo>
                    <a:pt x="1412" y="153"/>
                  </a:lnTo>
                  <a:lnTo>
                    <a:pt x="1412" y="153"/>
                  </a:lnTo>
                  <a:lnTo>
                    <a:pt x="1412" y="153"/>
                  </a:lnTo>
                  <a:lnTo>
                    <a:pt x="1410" y="151"/>
                  </a:lnTo>
                  <a:lnTo>
                    <a:pt x="1410" y="151"/>
                  </a:lnTo>
                  <a:lnTo>
                    <a:pt x="1408" y="153"/>
                  </a:lnTo>
                  <a:lnTo>
                    <a:pt x="1406" y="155"/>
                  </a:lnTo>
                  <a:lnTo>
                    <a:pt x="1408" y="155"/>
                  </a:lnTo>
                  <a:lnTo>
                    <a:pt x="1408" y="157"/>
                  </a:lnTo>
                  <a:close/>
                  <a:moveTo>
                    <a:pt x="1439" y="144"/>
                  </a:moveTo>
                  <a:lnTo>
                    <a:pt x="1441" y="146"/>
                  </a:lnTo>
                  <a:lnTo>
                    <a:pt x="1441" y="148"/>
                  </a:lnTo>
                  <a:lnTo>
                    <a:pt x="1443" y="150"/>
                  </a:lnTo>
                  <a:lnTo>
                    <a:pt x="1443" y="150"/>
                  </a:lnTo>
                  <a:lnTo>
                    <a:pt x="1444" y="155"/>
                  </a:lnTo>
                  <a:lnTo>
                    <a:pt x="1444" y="155"/>
                  </a:lnTo>
                  <a:lnTo>
                    <a:pt x="1444" y="157"/>
                  </a:lnTo>
                  <a:lnTo>
                    <a:pt x="1444" y="157"/>
                  </a:lnTo>
                  <a:lnTo>
                    <a:pt x="1444" y="159"/>
                  </a:lnTo>
                  <a:lnTo>
                    <a:pt x="1444" y="162"/>
                  </a:lnTo>
                  <a:lnTo>
                    <a:pt x="1444" y="164"/>
                  </a:lnTo>
                  <a:lnTo>
                    <a:pt x="1446" y="168"/>
                  </a:lnTo>
                  <a:lnTo>
                    <a:pt x="1448" y="168"/>
                  </a:lnTo>
                  <a:lnTo>
                    <a:pt x="1457" y="168"/>
                  </a:lnTo>
                  <a:lnTo>
                    <a:pt x="1459" y="166"/>
                  </a:lnTo>
                  <a:lnTo>
                    <a:pt x="1459" y="166"/>
                  </a:lnTo>
                  <a:lnTo>
                    <a:pt x="1459" y="164"/>
                  </a:lnTo>
                  <a:lnTo>
                    <a:pt x="1459" y="164"/>
                  </a:lnTo>
                  <a:lnTo>
                    <a:pt x="1461" y="162"/>
                  </a:lnTo>
                  <a:lnTo>
                    <a:pt x="1466" y="160"/>
                  </a:lnTo>
                  <a:lnTo>
                    <a:pt x="1466" y="159"/>
                  </a:lnTo>
                  <a:lnTo>
                    <a:pt x="1462" y="159"/>
                  </a:lnTo>
                  <a:lnTo>
                    <a:pt x="1457" y="155"/>
                  </a:lnTo>
                  <a:lnTo>
                    <a:pt x="1455" y="153"/>
                  </a:lnTo>
                  <a:lnTo>
                    <a:pt x="1455" y="153"/>
                  </a:lnTo>
                  <a:lnTo>
                    <a:pt x="1453" y="151"/>
                  </a:lnTo>
                  <a:lnTo>
                    <a:pt x="1455" y="148"/>
                  </a:lnTo>
                  <a:lnTo>
                    <a:pt x="1452" y="146"/>
                  </a:lnTo>
                  <a:lnTo>
                    <a:pt x="1452" y="144"/>
                  </a:lnTo>
                  <a:lnTo>
                    <a:pt x="1452" y="146"/>
                  </a:lnTo>
                  <a:lnTo>
                    <a:pt x="1450" y="150"/>
                  </a:lnTo>
                  <a:lnTo>
                    <a:pt x="1450" y="151"/>
                  </a:lnTo>
                  <a:lnTo>
                    <a:pt x="1448" y="151"/>
                  </a:lnTo>
                  <a:lnTo>
                    <a:pt x="1448" y="150"/>
                  </a:lnTo>
                  <a:lnTo>
                    <a:pt x="1446" y="146"/>
                  </a:lnTo>
                  <a:lnTo>
                    <a:pt x="1446" y="144"/>
                  </a:lnTo>
                  <a:lnTo>
                    <a:pt x="1444" y="144"/>
                  </a:lnTo>
                  <a:lnTo>
                    <a:pt x="1444" y="142"/>
                  </a:lnTo>
                  <a:lnTo>
                    <a:pt x="1443" y="142"/>
                  </a:lnTo>
                  <a:lnTo>
                    <a:pt x="1443" y="141"/>
                  </a:lnTo>
                  <a:lnTo>
                    <a:pt x="1443" y="139"/>
                  </a:lnTo>
                  <a:lnTo>
                    <a:pt x="1443" y="137"/>
                  </a:lnTo>
                  <a:lnTo>
                    <a:pt x="1443" y="135"/>
                  </a:lnTo>
                  <a:lnTo>
                    <a:pt x="1441" y="133"/>
                  </a:lnTo>
                  <a:lnTo>
                    <a:pt x="1439" y="135"/>
                  </a:lnTo>
                  <a:lnTo>
                    <a:pt x="1437" y="137"/>
                  </a:lnTo>
                  <a:lnTo>
                    <a:pt x="1437" y="139"/>
                  </a:lnTo>
                  <a:lnTo>
                    <a:pt x="1437" y="141"/>
                  </a:lnTo>
                  <a:lnTo>
                    <a:pt x="1435" y="139"/>
                  </a:lnTo>
                  <a:lnTo>
                    <a:pt x="1435" y="139"/>
                  </a:lnTo>
                  <a:lnTo>
                    <a:pt x="1433" y="141"/>
                  </a:lnTo>
                  <a:lnTo>
                    <a:pt x="1435" y="142"/>
                  </a:lnTo>
                  <a:lnTo>
                    <a:pt x="1439" y="144"/>
                  </a:lnTo>
                  <a:close/>
                  <a:moveTo>
                    <a:pt x="1542" y="139"/>
                  </a:moveTo>
                  <a:lnTo>
                    <a:pt x="1544" y="139"/>
                  </a:lnTo>
                  <a:lnTo>
                    <a:pt x="1544" y="137"/>
                  </a:lnTo>
                  <a:lnTo>
                    <a:pt x="1545" y="137"/>
                  </a:lnTo>
                  <a:lnTo>
                    <a:pt x="1545" y="135"/>
                  </a:lnTo>
                  <a:lnTo>
                    <a:pt x="1547" y="130"/>
                  </a:lnTo>
                  <a:lnTo>
                    <a:pt x="1547" y="126"/>
                  </a:lnTo>
                  <a:lnTo>
                    <a:pt x="1547" y="124"/>
                  </a:lnTo>
                  <a:lnTo>
                    <a:pt x="1544" y="121"/>
                  </a:lnTo>
                  <a:lnTo>
                    <a:pt x="1544" y="121"/>
                  </a:lnTo>
                  <a:lnTo>
                    <a:pt x="1544" y="119"/>
                  </a:lnTo>
                  <a:lnTo>
                    <a:pt x="1542" y="119"/>
                  </a:lnTo>
                  <a:lnTo>
                    <a:pt x="1542" y="121"/>
                  </a:lnTo>
                  <a:lnTo>
                    <a:pt x="1542" y="123"/>
                  </a:lnTo>
                  <a:lnTo>
                    <a:pt x="1542" y="123"/>
                  </a:lnTo>
                  <a:lnTo>
                    <a:pt x="1542" y="123"/>
                  </a:lnTo>
                  <a:lnTo>
                    <a:pt x="1542" y="123"/>
                  </a:lnTo>
                  <a:lnTo>
                    <a:pt x="1542" y="124"/>
                  </a:lnTo>
                  <a:lnTo>
                    <a:pt x="1542" y="128"/>
                  </a:lnTo>
                  <a:lnTo>
                    <a:pt x="1542" y="132"/>
                  </a:lnTo>
                  <a:lnTo>
                    <a:pt x="1542" y="135"/>
                  </a:lnTo>
                  <a:lnTo>
                    <a:pt x="1542" y="137"/>
                  </a:lnTo>
                  <a:lnTo>
                    <a:pt x="1542" y="139"/>
                  </a:lnTo>
                  <a:close/>
                  <a:moveTo>
                    <a:pt x="1580" y="126"/>
                  </a:moveTo>
                  <a:lnTo>
                    <a:pt x="1580" y="124"/>
                  </a:lnTo>
                  <a:lnTo>
                    <a:pt x="1578" y="124"/>
                  </a:lnTo>
                  <a:lnTo>
                    <a:pt x="1578" y="124"/>
                  </a:lnTo>
                  <a:lnTo>
                    <a:pt x="1576" y="126"/>
                  </a:lnTo>
                  <a:lnTo>
                    <a:pt x="1576" y="128"/>
                  </a:lnTo>
                  <a:lnTo>
                    <a:pt x="1576" y="128"/>
                  </a:lnTo>
                  <a:lnTo>
                    <a:pt x="1580" y="133"/>
                  </a:lnTo>
                  <a:lnTo>
                    <a:pt x="1594" y="139"/>
                  </a:lnTo>
                  <a:lnTo>
                    <a:pt x="1607" y="141"/>
                  </a:lnTo>
                  <a:lnTo>
                    <a:pt x="1609" y="139"/>
                  </a:lnTo>
                  <a:lnTo>
                    <a:pt x="1609" y="137"/>
                  </a:lnTo>
                  <a:lnTo>
                    <a:pt x="1609" y="135"/>
                  </a:lnTo>
                  <a:lnTo>
                    <a:pt x="1607" y="133"/>
                  </a:lnTo>
                  <a:lnTo>
                    <a:pt x="1605" y="133"/>
                  </a:lnTo>
                  <a:lnTo>
                    <a:pt x="1605" y="133"/>
                  </a:lnTo>
                  <a:lnTo>
                    <a:pt x="1603" y="132"/>
                  </a:lnTo>
                  <a:lnTo>
                    <a:pt x="1603" y="132"/>
                  </a:lnTo>
                  <a:lnTo>
                    <a:pt x="1605" y="130"/>
                  </a:lnTo>
                  <a:lnTo>
                    <a:pt x="1605" y="130"/>
                  </a:lnTo>
                  <a:lnTo>
                    <a:pt x="1605" y="130"/>
                  </a:lnTo>
                  <a:lnTo>
                    <a:pt x="1600" y="128"/>
                  </a:lnTo>
                  <a:lnTo>
                    <a:pt x="1598" y="126"/>
                  </a:lnTo>
                  <a:lnTo>
                    <a:pt x="1598" y="123"/>
                  </a:lnTo>
                  <a:lnTo>
                    <a:pt x="1596" y="119"/>
                  </a:lnTo>
                  <a:lnTo>
                    <a:pt x="1596" y="119"/>
                  </a:lnTo>
                  <a:lnTo>
                    <a:pt x="1594" y="119"/>
                  </a:lnTo>
                  <a:lnTo>
                    <a:pt x="1594" y="123"/>
                  </a:lnTo>
                  <a:lnTo>
                    <a:pt x="1594" y="126"/>
                  </a:lnTo>
                  <a:lnTo>
                    <a:pt x="1592" y="128"/>
                  </a:lnTo>
                  <a:lnTo>
                    <a:pt x="1592" y="124"/>
                  </a:lnTo>
                  <a:lnTo>
                    <a:pt x="1592" y="123"/>
                  </a:lnTo>
                  <a:lnTo>
                    <a:pt x="1592" y="121"/>
                  </a:lnTo>
                  <a:lnTo>
                    <a:pt x="1592" y="119"/>
                  </a:lnTo>
                  <a:lnTo>
                    <a:pt x="1591" y="117"/>
                  </a:lnTo>
                  <a:lnTo>
                    <a:pt x="1591" y="119"/>
                  </a:lnTo>
                  <a:lnTo>
                    <a:pt x="1591" y="119"/>
                  </a:lnTo>
                  <a:lnTo>
                    <a:pt x="1591" y="123"/>
                  </a:lnTo>
                  <a:lnTo>
                    <a:pt x="1589" y="123"/>
                  </a:lnTo>
                  <a:lnTo>
                    <a:pt x="1589" y="121"/>
                  </a:lnTo>
                  <a:lnTo>
                    <a:pt x="1589" y="119"/>
                  </a:lnTo>
                  <a:lnTo>
                    <a:pt x="1587" y="121"/>
                  </a:lnTo>
                  <a:lnTo>
                    <a:pt x="1587" y="123"/>
                  </a:lnTo>
                  <a:lnTo>
                    <a:pt x="1587" y="121"/>
                  </a:lnTo>
                  <a:lnTo>
                    <a:pt x="1583" y="123"/>
                  </a:lnTo>
                  <a:lnTo>
                    <a:pt x="1582" y="121"/>
                  </a:lnTo>
                  <a:lnTo>
                    <a:pt x="1582" y="121"/>
                  </a:lnTo>
                  <a:lnTo>
                    <a:pt x="1582" y="123"/>
                  </a:lnTo>
                  <a:lnTo>
                    <a:pt x="1582" y="124"/>
                  </a:lnTo>
                  <a:lnTo>
                    <a:pt x="1582" y="126"/>
                  </a:lnTo>
                  <a:lnTo>
                    <a:pt x="1583" y="130"/>
                  </a:lnTo>
                  <a:lnTo>
                    <a:pt x="1582" y="128"/>
                  </a:lnTo>
                  <a:lnTo>
                    <a:pt x="1580" y="126"/>
                  </a:lnTo>
                  <a:close/>
                  <a:moveTo>
                    <a:pt x="1627" y="85"/>
                  </a:moveTo>
                  <a:lnTo>
                    <a:pt x="1627" y="86"/>
                  </a:lnTo>
                  <a:lnTo>
                    <a:pt x="1630" y="86"/>
                  </a:lnTo>
                  <a:lnTo>
                    <a:pt x="1630" y="88"/>
                  </a:lnTo>
                  <a:lnTo>
                    <a:pt x="1630" y="90"/>
                  </a:lnTo>
                  <a:lnTo>
                    <a:pt x="1630" y="90"/>
                  </a:lnTo>
                  <a:lnTo>
                    <a:pt x="1632" y="92"/>
                  </a:lnTo>
                  <a:lnTo>
                    <a:pt x="1634" y="94"/>
                  </a:lnTo>
                  <a:lnTo>
                    <a:pt x="1634" y="95"/>
                  </a:lnTo>
                  <a:lnTo>
                    <a:pt x="1632" y="95"/>
                  </a:lnTo>
                  <a:lnTo>
                    <a:pt x="1629" y="94"/>
                  </a:lnTo>
                  <a:lnTo>
                    <a:pt x="1627" y="95"/>
                  </a:lnTo>
                  <a:lnTo>
                    <a:pt x="1627" y="97"/>
                  </a:lnTo>
                  <a:lnTo>
                    <a:pt x="1629" y="97"/>
                  </a:lnTo>
                  <a:lnTo>
                    <a:pt x="1627" y="97"/>
                  </a:lnTo>
                  <a:lnTo>
                    <a:pt x="1625" y="95"/>
                  </a:lnTo>
                  <a:lnTo>
                    <a:pt x="1625" y="95"/>
                  </a:lnTo>
                  <a:lnTo>
                    <a:pt x="1623" y="95"/>
                  </a:lnTo>
                  <a:lnTo>
                    <a:pt x="1623" y="95"/>
                  </a:lnTo>
                  <a:lnTo>
                    <a:pt x="1623" y="97"/>
                  </a:lnTo>
                  <a:lnTo>
                    <a:pt x="1623" y="97"/>
                  </a:lnTo>
                  <a:lnTo>
                    <a:pt x="1623" y="101"/>
                  </a:lnTo>
                  <a:lnTo>
                    <a:pt x="1621" y="104"/>
                  </a:lnTo>
                  <a:lnTo>
                    <a:pt x="1621" y="106"/>
                  </a:lnTo>
                  <a:lnTo>
                    <a:pt x="1621" y="106"/>
                  </a:lnTo>
                  <a:lnTo>
                    <a:pt x="1621" y="104"/>
                  </a:lnTo>
                  <a:lnTo>
                    <a:pt x="1621" y="103"/>
                  </a:lnTo>
                  <a:lnTo>
                    <a:pt x="1621" y="99"/>
                  </a:lnTo>
                  <a:lnTo>
                    <a:pt x="1621" y="97"/>
                  </a:lnTo>
                  <a:lnTo>
                    <a:pt x="1619" y="95"/>
                  </a:lnTo>
                  <a:lnTo>
                    <a:pt x="1618" y="95"/>
                  </a:lnTo>
                  <a:lnTo>
                    <a:pt x="1618" y="95"/>
                  </a:lnTo>
                  <a:lnTo>
                    <a:pt x="1616" y="95"/>
                  </a:lnTo>
                  <a:lnTo>
                    <a:pt x="1616" y="97"/>
                  </a:lnTo>
                  <a:lnTo>
                    <a:pt x="1618" y="99"/>
                  </a:lnTo>
                  <a:lnTo>
                    <a:pt x="1619" y="99"/>
                  </a:lnTo>
                  <a:lnTo>
                    <a:pt x="1619" y="101"/>
                  </a:lnTo>
                  <a:lnTo>
                    <a:pt x="1618" y="101"/>
                  </a:lnTo>
                  <a:lnTo>
                    <a:pt x="1616" y="103"/>
                  </a:lnTo>
                  <a:lnTo>
                    <a:pt x="1616" y="103"/>
                  </a:lnTo>
                  <a:lnTo>
                    <a:pt x="1614" y="101"/>
                  </a:lnTo>
                  <a:lnTo>
                    <a:pt x="1614" y="99"/>
                  </a:lnTo>
                  <a:lnTo>
                    <a:pt x="1609" y="103"/>
                  </a:lnTo>
                  <a:lnTo>
                    <a:pt x="1609" y="104"/>
                  </a:lnTo>
                  <a:lnTo>
                    <a:pt x="1609" y="106"/>
                  </a:lnTo>
                  <a:lnTo>
                    <a:pt x="1607" y="106"/>
                  </a:lnTo>
                  <a:lnTo>
                    <a:pt x="1607" y="106"/>
                  </a:lnTo>
                  <a:lnTo>
                    <a:pt x="1607" y="106"/>
                  </a:lnTo>
                  <a:lnTo>
                    <a:pt x="1605" y="106"/>
                  </a:lnTo>
                  <a:lnTo>
                    <a:pt x="1605" y="108"/>
                  </a:lnTo>
                  <a:lnTo>
                    <a:pt x="1605" y="108"/>
                  </a:lnTo>
                  <a:lnTo>
                    <a:pt x="1605" y="108"/>
                  </a:lnTo>
                  <a:lnTo>
                    <a:pt x="1605" y="108"/>
                  </a:lnTo>
                  <a:lnTo>
                    <a:pt x="1605" y="108"/>
                  </a:lnTo>
                  <a:lnTo>
                    <a:pt x="1603" y="110"/>
                  </a:lnTo>
                  <a:lnTo>
                    <a:pt x="1603" y="110"/>
                  </a:lnTo>
                  <a:lnTo>
                    <a:pt x="1603" y="112"/>
                  </a:lnTo>
                  <a:lnTo>
                    <a:pt x="1603" y="112"/>
                  </a:lnTo>
                  <a:lnTo>
                    <a:pt x="1603" y="113"/>
                  </a:lnTo>
                  <a:lnTo>
                    <a:pt x="1605" y="115"/>
                  </a:lnTo>
                  <a:lnTo>
                    <a:pt x="1605" y="117"/>
                  </a:lnTo>
                  <a:lnTo>
                    <a:pt x="1601" y="115"/>
                  </a:lnTo>
                  <a:lnTo>
                    <a:pt x="1600" y="117"/>
                  </a:lnTo>
                  <a:lnTo>
                    <a:pt x="1601" y="117"/>
                  </a:lnTo>
                  <a:lnTo>
                    <a:pt x="1605" y="123"/>
                  </a:lnTo>
                  <a:lnTo>
                    <a:pt x="1605" y="124"/>
                  </a:lnTo>
                  <a:lnTo>
                    <a:pt x="1605" y="124"/>
                  </a:lnTo>
                  <a:lnTo>
                    <a:pt x="1607" y="124"/>
                  </a:lnTo>
                  <a:lnTo>
                    <a:pt x="1607" y="124"/>
                  </a:lnTo>
                  <a:lnTo>
                    <a:pt x="1609" y="126"/>
                  </a:lnTo>
                  <a:lnTo>
                    <a:pt x="1609" y="126"/>
                  </a:lnTo>
                  <a:lnTo>
                    <a:pt x="1610" y="124"/>
                  </a:lnTo>
                  <a:lnTo>
                    <a:pt x="1614" y="115"/>
                  </a:lnTo>
                  <a:lnTo>
                    <a:pt x="1614" y="117"/>
                  </a:lnTo>
                  <a:lnTo>
                    <a:pt x="1614" y="121"/>
                  </a:lnTo>
                  <a:lnTo>
                    <a:pt x="1614" y="123"/>
                  </a:lnTo>
                  <a:lnTo>
                    <a:pt x="1614" y="124"/>
                  </a:lnTo>
                  <a:lnTo>
                    <a:pt x="1612" y="128"/>
                  </a:lnTo>
                  <a:lnTo>
                    <a:pt x="1612" y="132"/>
                  </a:lnTo>
                  <a:lnTo>
                    <a:pt x="1612" y="135"/>
                  </a:lnTo>
                  <a:lnTo>
                    <a:pt x="1616" y="135"/>
                  </a:lnTo>
                  <a:lnTo>
                    <a:pt x="1618" y="135"/>
                  </a:lnTo>
                  <a:lnTo>
                    <a:pt x="1627" y="130"/>
                  </a:lnTo>
                  <a:lnTo>
                    <a:pt x="1625" y="128"/>
                  </a:lnTo>
                  <a:lnTo>
                    <a:pt x="1625" y="128"/>
                  </a:lnTo>
                  <a:lnTo>
                    <a:pt x="1623" y="128"/>
                  </a:lnTo>
                  <a:lnTo>
                    <a:pt x="1623" y="128"/>
                  </a:lnTo>
                  <a:lnTo>
                    <a:pt x="1623" y="126"/>
                  </a:lnTo>
                  <a:lnTo>
                    <a:pt x="1629" y="124"/>
                  </a:lnTo>
                  <a:lnTo>
                    <a:pt x="1638" y="115"/>
                  </a:lnTo>
                  <a:lnTo>
                    <a:pt x="1639" y="112"/>
                  </a:lnTo>
                  <a:lnTo>
                    <a:pt x="1641" y="108"/>
                  </a:lnTo>
                  <a:lnTo>
                    <a:pt x="1641" y="106"/>
                  </a:lnTo>
                  <a:lnTo>
                    <a:pt x="1639" y="104"/>
                  </a:lnTo>
                  <a:lnTo>
                    <a:pt x="1639" y="104"/>
                  </a:lnTo>
                  <a:lnTo>
                    <a:pt x="1639" y="104"/>
                  </a:lnTo>
                  <a:lnTo>
                    <a:pt x="1639" y="103"/>
                  </a:lnTo>
                  <a:lnTo>
                    <a:pt x="1641" y="103"/>
                  </a:lnTo>
                  <a:lnTo>
                    <a:pt x="1639" y="101"/>
                  </a:lnTo>
                  <a:lnTo>
                    <a:pt x="1638" y="101"/>
                  </a:lnTo>
                  <a:lnTo>
                    <a:pt x="1638" y="101"/>
                  </a:lnTo>
                  <a:lnTo>
                    <a:pt x="1638" y="97"/>
                  </a:lnTo>
                  <a:lnTo>
                    <a:pt x="1638" y="97"/>
                  </a:lnTo>
                  <a:lnTo>
                    <a:pt x="1638" y="95"/>
                  </a:lnTo>
                  <a:lnTo>
                    <a:pt x="1638" y="94"/>
                  </a:lnTo>
                  <a:lnTo>
                    <a:pt x="1638" y="92"/>
                  </a:lnTo>
                  <a:lnTo>
                    <a:pt x="1636" y="88"/>
                  </a:lnTo>
                  <a:lnTo>
                    <a:pt x="1636" y="86"/>
                  </a:lnTo>
                  <a:lnTo>
                    <a:pt x="1636" y="86"/>
                  </a:lnTo>
                  <a:lnTo>
                    <a:pt x="1636" y="85"/>
                  </a:lnTo>
                  <a:lnTo>
                    <a:pt x="1634" y="86"/>
                  </a:lnTo>
                  <a:lnTo>
                    <a:pt x="1632" y="85"/>
                  </a:lnTo>
                  <a:lnTo>
                    <a:pt x="1632" y="85"/>
                  </a:lnTo>
                  <a:lnTo>
                    <a:pt x="1630" y="85"/>
                  </a:lnTo>
                  <a:lnTo>
                    <a:pt x="1627" y="85"/>
                  </a:lnTo>
                  <a:close/>
                  <a:moveTo>
                    <a:pt x="1643" y="77"/>
                  </a:moveTo>
                  <a:lnTo>
                    <a:pt x="1641" y="79"/>
                  </a:lnTo>
                  <a:lnTo>
                    <a:pt x="1641" y="79"/>
                  </a:lnTo>
                  <a:lnTo>
                    <a:pt x="1641" y="81"/>
                  </a:lnTo>
                  <a:lnTo>
                    <a:pt x="1641" y="83"/>
                  </a:lnTo>
                  <a:lnTo>
                    <a:pt x="1641" y="85"/>
                  </a:lnTo>
                  <a:lnTo>
                    <a:pt x="1641" y="86"/>
                  </a:lnTo>
                  <a:lnTo>
                    <a:pt x="1639" y="88"/>
                  </a:lnTo>
                  <a:lnTo>
                    <a:pt x="1641" y="88"/>
                  </a:lnTo>
                  <a:lnTo>
                    <a:pt x="1643" y="88"/>
                  </a:lnTo>
                  <a:lnTo>
                    <a:pt x="1643" y="90"/>
                  </a:lnTo>
                  <a:lnTo>
                    <a:pt x="1643" y="92"/>
                  </a:lnTo>
                  <a:lnTo>
                    <a:pt x="1643" y="92"/>
                  </a:lnTo>
                  <a:lnTo>
                    <a:pt x="1643" y="94"/>
                  </a:lnTo>
                  <a:lnTo>
                    <a:pt x="1645" y="97"/>
                  </a:lnTo>
                  <a:lnTo>
                    <a:pt x="1645" y="99"/>
                  </a:lnTo>
                  <a:lnTo>
                    <a:pt x="1648" y="101"/>
                  </a:lnTo>
                  <a:lnTo>
                    <a:pt x="1650" y="101"/>
                  </a:lnTo>
                  <a:lnTo>
                    <a:pt x="1654" y="99"/>
                  </a:lnTo>
                  <a:lnTo>
                    <a:pt x="1657" y="92"/>
                  </a:lnTo>
                  <a:lnTo>
                    <a:pt x="1663" y="90"/>
                  </a:lnTo>
                  <a:lnTo>
                    <a:pt x="1665" y="85"/>
                  </a:lnTo>
                  <a:lnTo>
                    <a:pt x="1661" y="83"/>
                  </a:lnTo>
                  <a:lnTo>
                    <a:pt x="1661" y="81"/>
                  </a:lnTo>
                  <a:lnTo>
                    <a:pt x="1661" y="79"/>
                  </a:lnTo>
                  <a:lnTo>
                    <a:pt x="1661" y="77"/>
                  </a:lnTo>
                  <a:lnTo>
                    <a:pt x="1661" y="76"/>
                  </a:lnTo>
                  <a:lnTo>
                    <a:pt x="1659" y="76"/>
                  </a:lnTo>
                  <a:lnTo>
                    <a:pt x="1659" y="74"/>
                  </a:lnTo>
                  <a:lnTo>
                    <a:pt x="1657" y="72"/>
                  </a:lnTo>
                  <a:lnTo>
                    <a:pt x="1656" y="72"/>
                  </a:lnTo>
                  <a:lnTo>
                    <a:pt x="1650" y="72"/>
                  </a:lnTo>
                  <a:lnTo>
                    <a:pt x="1650" y="72"/>
                  </a:lnTo>
                  <a:lnTo>
                    <a:pt x="1650" y="72"/>
                  </a:lnTo>
                  <a:lnTo>
                    <a:pt x="1648" y="72"/>
                  </a:lnTo>
                  <a:lnTo>
                    <a:pt x="1648" y="72"/>
                  </a:lnTo>
                  <a:lnTo>
                    <a:pt x="1648" y="72"/>
                  </a:lnTo>
                  <a:lnTo>
                    <a:pt x="1650" y="70"/>
                  </a:lnTo>
                  <a:lnTo>
                    <a:pt x="1650" y="70"/>
                  </a:lnTo>
                  <a:lnTo>
                    <a:pt x="1650" y="68"/>
                  </a:lnTo>
                  <a:lnTo>
                    <a:pt x="1650" y="68"/>
                  </a:lnTo>
                  <a:lnTo>
                    <a:pt x="1648" y="68"/>
                  </a:lnTo>
                  <a:lnTo>
                    <a:pt x="1648" y="67"/>
                  </a:lnTo>
                  <a:lnTo>
                    <a:pt x="1650" y="67"/>
                  </a:lnTo>
                  <a:lnTo>
                    <a:pt x="1648" y="65"/>
                  </a:lnTo>
                  <a:lnTo>
                    <a:pt x="1643" y="65"/>
                  </a:lnTo>
                  <a:lnTo>
                    <a:pt x="1643" y="67"/>
                  </a:lnTo>
                  <a:lnTo>
                    <a:pt x="1641" y="68"/>
                  </a:lnTo>
                  <a:lnTo>
                    <a:pt x="1639" y="72"/>
                  </a:lnTo>
                  <a:lnTo>
                    <a:pt x="1639" y="72"/>
                  </a:lnTo>
                  <a:lnTo>
                    <a:pt x="1639" y="74"/>
                  </a:lnTo>
                  <a:lnTo>
                    <a:pt x="1639" y="76"/>
                  </a:lnTo>
                  <a:lnTo>
                    <a:pt x="1643" y="77"/>
                  </a:lnTo>
                  <a:close/>
                  <a:moveTo>
                    <a:pt x="1558" y="83"/>
                  </a:moveTo>
                  <a:lnTo>
                    <a:pt x="1562" y="83"/>
                  </a:lnTo>
                  <a:lnTo>
                    <a:pt x="1560" y="85"/>
                  </a:lnTo>
                  <a:lnTo>
                    <a:pt x="1558" y="86"/>
                  </a:lnTo>
                  <a:lnTo>
                    <a:pt x="1558" y="88"/>
                  </a:lnTo>
                  <a:lnTo>
                    <a:pt x="1560" y="88"/>
                  </a:lnTo>
                  <a:lnTo>
                    <a:pt x="1562" y="88"/>
                  </a:lnTo>
                  <a:lnTo>
                    <a:pt x="1562" y="88"/>
                  </a:lnTo>
                  <a:lnTo>
                    <a:pt x="1562" y="86"/>
                  </a:lnTo>
                  <a:lnTo>
                    <a:pt x="1562" y="86"/>
                  </a:lnTo>
                  <a:lnTo>
                    <a:pt x="1574" y="86"/>
                  </a:lnTo>
                  <a:lnTo>
                    <a:pt x="1573" y="88"/>
                  </a:lnTo>
                  <a:lnTo>
                    <a:pt x="1569" y="92"/>
                  </a:lnTo>
                  <a:lnTo>
                    <a:pt x="1571" y="92"/>
                  </a:lnTo>
                  <a:lnTo>
                    <a:pt x="1571" y="92"/>
                  </a:lnTo>
                  <a:lnTo>
                    <a:pt x="1571" y="94"/>
                  </a:lnTo>
                  <a:lnTo>
                    <a:pt x="1567" y="95"/>
                  </a:lnTo>
                  <a:lnTo>
                    <a:pt x="1567" y="97"/>
                  </a:lnTo>
                  <a:lnTo>
                    <a:pt x="1565" y="101"/>
                  </a:lnTo>
                  <a:lnTo>
                    <a:pt x="1565" y="103"/>
                  </a:lnTo>
                  <a:lnTo>
                    <a:pt x="1565" y="104"/>
                  </a:lnTo>
                  <a:lnTo>
                    <a:pt x="1565" y="106"/>
                  </a:lnTo>
                  <a:lnTo>
                    <a:pt x="1567" y="106"/>
                  </a:lnTo>
                  <a:lnTo>
                    <a:pt x="1569" y="106"/>
                  </a:lnTo>
                  <a:lnTo>
                    <a:pt x="1569" y="104"/>
                  </a:lnTo>
                  <a:lnTo>
                    <a:pt x="1571" y="99"/>
                  </a:lnTo>
                  <a:lnTo>
                    <a:pt x="1573" y="97"/>
                  </a:lnTo>
                  <a:lnTo>
                    <a:pt x="1573" y="97"/>
                  </a:lnTo>
                  <a:lnTo>
                    <a:pt x="1573" y="101"/>
                  </a:lnTo>
                  <a:lnTo>
                    <a:pt x="1573" y="103"/>
                  </a:lnTo>
                  <a:lnTo>
                    <a:pt x="1574" y="103"/>
                  </a:lnTo>
                  <a:lnTo>
                    <a:pt x="1576" y="103"/>
                  </a:lnTo>
                  <a:lnTo>
                    <a:pt x="1578" y="101"/>
                  </a:lnTo>
                  <a:lnTo>
                    <a:pt x="1578" y="101"/>
                  </a:lnTo>
                  <a:lnTo>
                    <a:pt x="1578" y="101"/>
                  </a:lnTo>
                  <a:lnTo>
                    <a:pt x="1580" y="103"/>
                  </a:lnTo>
                  <a:lnTo>
                    <a:pt x="1580" y="103"/>
                  </a:lnTo>
                  <a:lnTo>
                    <a:pt x="1582" y="104"/>
                  </a:lnTo>
                  <a:lnTo>
                    <a:pt x="1582" y="101"/>
                  </a:lnTo>
                  <a:lnTo>
                    <a:pt x="1582" y="97"/>
                  </a:lnTo>
                  <a:lnTo>
                    <a:pt x="1583" y="99"/>
                  </a:lnTo>
                  <a:lnTo>
                    <a:pt x="1585" y="103"/>
                  </a:lnTo>
                  <a:lnTo>
                    <a:pt x="1587" y="103"/>
                  </a:lnTo>
                  <a:lnTo>
                    <a:pt x="1587" y="101"/>
                  </a:lnTo>
                  <a:lnTo>
                    <a:pt x="1587" y="101"/>
                  </a:lnTo>
                  <a:lnTo>
                    <a:pt x="1587" y="99"/>
                  </a:lnTo>
                  <a:lnTo>
                    <a:pt x="1587" y="99"/>
                  </a:lnTo>
                  <a:lnTo>
                    <a:pt x="1587" y="99"/>
                  </a:lnTo>
                  <a:lnTo>
                    <a:pt x="1589" y="99"/>
                  </a:lnTo>
                  <a:lnTo>
                    <a:pt x="1589" y="99"/>
                  </a:lnTo>
                  <a:lnTo>
                    <a:pt x="1589" y="99"/>
                  </a:lnTo>
                  <a:lnTo>
                    <a:pt x="1589" y="97"/>
                  </a:lnTo>
                  <a:lnTo>
                    <a:pt x="1589" y="95"/>
                  </a:lnTo>
                  <a:lnTo>
                    <a:pt x="1589" y="95"/>
                  </a:lnTo>
                  <a:lnTo>
                    <a:pt x="1591" y="94"/>
                  </a:lnTo>
                  <a:lnTo>
                    <a:pt x="1592" y="94"/>
                  </a:lnTo>
                  <a:lnTo>
                    <a:pt x="1596" y="95"/>
                  </a:lnTo>
                  <a:lnTo>
                    <a:pt x="1596" y="97"/>
                  </a:lnTo>
                  <a:lnTo>
                    <a:pt x="1596" y="97"/>
                  </a:lnTo>
                  <a:lnTo>
                    <a:pt x="1596" y="99"/>
                  </a:lnTo>
                  <a:lnTo>
                    <a:pt x="1598" y="99"/>
                  </a:lnTo>
                  <a:lnTo>
                    <a:pt x="1598" y="99"/>
                  </a:lnTo>
                  <a:lnTo>
                    <a:pt x="1598" y="95"/>
                  </a:lnTo>
                  <a:lnTo>
                    <a:pt x="1600" y="95"/>
                  </a:lnTo>
                  <a:lnTo>
                    <a:pt x="1600" y="95"/>
                  </a:lnTo>
                  <a:lnTo>
                    <a:pt x="1601" y="97"/>
                  </a:lnTo>
                  <a:lnTo>
                    <a:pt x="1601" y="97"/>
                  </a:lnTo>
                  <a:lnTo>
                    <a:pt x="1603" y="97"/>
                  </a:lnTo>
                  <a:lnTo>
                    <a:pt x="1603" y="95"/>
                  </a:lnTo>
                  <a:lnTo>
                    <a:pt x="1603" y="95"/>
                  </a:lnTo>
                  <a:lnTo>
                    <a:pt x="1605" y="94"/>
                  </a:lnTo>
                  <a:lnTo>
                    <a:pt x="1601" y="92"/>
                  </a:lnTo>
                  <a:lnTo>
                    <a:pt x="1601" y="92"/>
                  </a:lnTo>
                  <a:lnTo>
                    <a:pt x="1603" y="92"/>
                  </a:lnTo>
                  <a:lnTo>
                    <a:pt x="1605" y="94"/>
                  </a:lnTo>
                  <a:lnTo>
                    <a:pt x="1607" y="94"/>
                  </a:lnTo>
                  <a:lnTo>
                    <a:pt x="1607" y="92"/>
                  </a:lnTo>
                  <a:lnTo>
                    <a:pt x="1609" y="90"/>
                  </a:lnTo>
                  <a:lnTo>
                    <a:pt x="1609" y="88"/>
                  </a:lnTo>
                  <a:lnTo>
                    <a:pt x="1607" y="88"/>
                  </a:lnTo>
                  <a:lnTo>
                    <a:pt x="1609" y="86"/>
                  </a:lnTo>
                  <a:lnTo>
                    <a:pt x="1610" y="88"/>
                  </a:lnTo>
                  <a:lnTo>
                    <a:pt x="1612" y="90"/>
                  </a:lnTo>
                  <a:lnTo>
                    <a:pt x="1614" y="86"/>
                  </a:lnTo>
                  <a:lnTo>
                    <a:pt x="1610" y="85"/>
                  </a:lnTo>
                  <a:lnTo>
                    <a:pt x="1612" y="83"/>
                  </a:lnTo>
                  <a:lnTo>
                    <a:pt x="1614" y="85"/>
                  </a:lnTo>
                  <a:lnTo>
                    <a:pt x="1614" y="85"/>
                  </a:lnTo>
                  <a:lnTo>
                    <a:pt x="1616" y="83"/>
                  </a:lnTo>
                  <a:lnTo>
                    <a:pt x="1616" y="81"/>
                  </a:lnTo>
                  <a:lnTo>
                    <a:pt x="1616" y="79"/>
                  </a:lnTo>
                  <a:lnTo>
                    <a:pt x="1616" y="79"/>
                  </a:lnTo>
                  <a:lnTo>
                    <a:pt x="1614" y="79"/>
                  </a:lnTo>
                  <a:lnTo>
                    <a:pt x="1614" y="77"/>
                  </a:lnTo>
                  <a:lnTo>
                    <a:pt x="1614" y="77"/>
                  </a:lnTo>
                  <a:lnTo>
                    <a:pt x="1616" y="77"/>
                  </a:lnTo>
                  <a:lnTo>
                    <a:pt x="1616" y="76"/>
                  </a:lnTo>
                  <a:lnTo>
                    <a:pt x="1616" y="74"/>
                  </a:lnTo>
                  <a:lnTo>
                    <a:pt x="1616" y="74"/>
                  </a:lnTo>
                  <a:lnTo>
                    <a:pt x="1616" y="74"/>
                  </a:lnTo>
                  <a:lnTo>
                    <a:pt x="1621" y="76"/>
                  </a:lnTo>
                  <a:lnTo>
                    <a:pt x="1621" y="76"/>
                  </a:lnTo>
                  <a:lnTo>
                    <a:pt x="1619" y="74"/>
                  </a:lnTo>
                  <a:lnTo>
                    <a:pt x="1621" y="72"/>
                  </a:lnTo>
                  <a:lnTo>
                    <a:pt x="1623" y="72"/>
                  </a:lnTo>
                  <a:lnTo>
                    <a:pt x="1623" y="72"/>
                  </a:lnTo>
                  <a:lnTo>
                    <a:pt x="1623" y="72"/>
                  </a:lnTo>
                  <a:lnTo>
                    <a:pt x="1623" y="72"/>
                  </a:lnTo>
                  <a:lnTo>
                    <a:pt x="1623" y="70"/>
                  </a:lnTo>
                  <a:lnTo>
                    <a:pt x="1623" y="67"/>
                  </a:lnTo>
                  <a:lnTo>
                    <a:pt x="1625" y="65"/>
                  </a:lnTo>
                  <a:lnTo>
                    <a:pt x="1625" y="65"/>
                  </a:lnTo>
                  <a:lnTo>
                    <a:pt x="1627" y="67"/>
                  </a:lnTo>
                  <a:lnTo>
                    <a:pt x="1629" y="67"/>
                  </a:lnTo>
                  <a:lnTo>
                    <a:pt x="1629" y="65"/>
                  </a:lnTo>
                  <a:lnTo>
                    <a:pt x="1629" y="63"/>
                  </a:lnTo>
                  <a:lnTo>
                    <a:pt x="1629" y="63"/>
                  </a:lnTo>
                  <a:lnTo>
                    <a:pt x="1629" y="63"/>
                  </a:lnTo>
                  <a:lnTo>
                    <a:pt x="1630" y="63"/>
                  </a:lnTo>
                  <a:lnTo>
                    <a:pt x="1630" y="61"/>
                  </a:lnTo>
                  <a:lnTo>
                    <a:pt x="1629" y="61"/>
                  </a:lnTo>
                  <a:lnTo>
                    <a:pt x="1629" y="61"/>
                  </a:lnTo>
                  <a:lnTo>
                    <a:pt x="1627" y="59"/>
                  </a:lnTo>
                  <a:lnTo>
                    <a:pt x="1629" y="59"/>
                  </a:lnTo>
                  <a:lnTo>
                    <a:pt x="1630" y="59"/>
                  </a:lnTo>
                  <a:lnTo>
                    <a:pt x="1632" y="58"/>
                  </a:lnTo>
                  <a:lnTo>
                    <a:pt x="1630" y="58"/>
                  </a:lnTo>
                  <a:lnTo>
                    <a:pt x="1630" y="58"/>
                  </a:lnTo>
                  <a:lnTo>
                    <a:pt x="1630" y="56"/>
                  </a:lnTo>
                  <a:lnTo>
                    <a:pt x="1630" y="54"/>
                  </a:lnTo>
                  <a:lnTo>
                    <a:pt x="1629" y="54"/>
                  </a:lnTo>
                  <a:lnTo>
                    <a:pt x="1627" y="50"/>
                  </a:lnTo>
                  <a:lnTo>
                    <a:pt x="1627" y="50"/>
                  </a:lnTo>
                  <a:lnTo>
                    <a:pt x="1627" y="48"/>
                  </a:lnTo>
                  <a:lnTo>
                    <a:pt x="1625" y="48"/>
                  </a:lnTo>
                  <a:lnTo>
                    <a:pt x="1625" y="47"/>
                  </a:lnTo>
                  <a:lnTo>
                    <a:pt x="1623" y="47"/>
                  </a:lnTo>
                  <a:lnTo>
                    <a:pt x="1623" y="48"/>
                  </a:lnTo>
                  <a:lnTo>
                    <a:pt x="1623" y="50"/>
                  </a:lnTo>
                  <a:lnTo>
                    <a:pt x="1623" y="52"/>
                  </a:lnTo>
                  <a:lnTo>
                    <a:pt x="1623" y="54"/>
                  </a:lnTo>
                  <a:lnTo>
                    <a:pt x="1623" y="54"/>
                  </a:lnTo>
                  <a:lnTo>
                    <a:pt x="1625" y="58"/>
                  </a:lnTo>
                  <a:lnTo>
                    <a:pt x="1625" y="59"/>
                  </a:lnTo>
                  <a:lnTo>
                    <a:pt x="1625" y="61"/>
                  </a:lnTo>
                  <a:lnTo>
                    <a:pt x="1621" y="61"/>
                  </a:lnTo>
                  <a:lnTo>
                    <a:pt x="1621" y="61"/>
                  </a:lnTo>
                  <a:lnTo>
                    <a:pt x="1619" y="59"/>
                  </a:lnTo>
                  <a:lnTo>
                    <a:pt x="1618" y="56"/>
                  </a:lnTo>
                  <a:lnTo>
                    <a:pt x="1616" y="54"/>
                  </a:lnTo>
                  <a:lnTo>
                    <a:pt x="1616" y="54"/>
                  </a:lnTo>
                  <a:lnTo>
                    <a:pt x="1616" y="56"/>
                  </a:lnTo>
                  <a:lnTo>
                    <a:pt x="1618" y="58"/>
                  </a:lnTo>
                  <a:lnTo>
                    <a:pt x="1616" y="58"/>
                  </a:lnTo>
                  <a:lnTo>
                    <a:pt x="1616" y="59"/>
                  </a:lnTo>
                  <a:lnTo>
                    <a:pt x="1614" y="58"/>
                  </a:lnTo>
                  <a:lnTo>
                    <a:pt x="1612" y="56"/>
                  </a:lnTo>
                  <a:lnTo>
                    <a:pt x="1610" y="56"/>
                  </a:lnTo>
                  <a:lnTo>
                    <a:pt x="1610" y="56"/>
                  </a:lnTo>
                  <a:lnTo>
                    <a:pt x="1612" y="58"/>
                  </a:lnTo>
                  <a:lnTo>
                    <a:pt x="1612" y="58"/>
                  </a:lnTo>
                  <a:lnTo>
                    <a:pt x="1612" y="58"/>
                  </a:lnTo>
                  <a:lnTo>
                    <a:pt x="1610" y="58"/>
                  </a:lnTo>
                  <a:lnTo>
                    <a:pt x="1609" y="59"/>
                  </a:lnTo>
                  <a:lnTo>
                    <a:pt x="1610" y="61"/>
                  </a:lnTo>
                  <a:lnTo>
                    <a:pt x="1610" y="63"/>
                  </a:lnTo>
                  <a:lnTo>
                    <a:pt x="1614" y="65"/>
                  </a:lnTo>
                  <a:lnTo>
                    <a:pt x="1614" y="65"/>
                  </a:lnTo>
                  <a:lnTo>
                    <a:pt x="1614" y="65"/>
                  </a:lnTo>
                  <a:lnTo>
                    <a:pt x="1614" y="67"/>
                  </a:lnTo>
                  <a:lnTo>
                    <a:pt x="1614" y="67"/>
                  </a:lnTo>
                  <a:lnTo>
                    <a:pt x="1616" y="67"/>
                  </a:lnTo>
                  <a:lnTo>
                    <a:pt x="1616" y="67"/>
                  </a:lnTo>
                  <a:lnTo>
                    <a:pt x="1616" y="67"/>
                  </a:lnTo>
                  <a:lnTo>
                    <a:pt x="1616" y="68"/>
                  </a:lnTo>
                  <a:lnTo>
                    <a:pt x="1612" y="67"/>
                  </a:lnTo>
                  <a:lnTo>
                    <a:pt x="1612" y="68"/>
                  </a:lnTo>
                  <a:lnTo>
                    <a:pt x="1612" y="68"/>
                  </a:lnTo>
                  <a:lnTo>
                    <a:pt x="1612" y="70"/>
                  </a:lnTo>
                  <a:lnTo>
                    <a:pt x="1614" y="72"/>
                  </a:lnTo>
                  <a:lnTo>
                    <a:pt x="1612" y="72"/>
                  </a:lnTo>
                  <a:lnTo>
                    <a:pt x="1610" y="70"/>
                  </a:lnTo>
                  <a:lnTo>
                    <a:pt x="1609" y="68"/>
                  </a:lnTo>
                  <a:lnTo>
                    <a:pt x="1609" y="72"/>
                  </a:lnTo>
                  <a:lnTo>
                    <a:pt x="1609" y="74"/>
                  </a:lnTo>
                  <a:lnTo>
                    <a:pt x="1607" y="74"/>
                  </a:lnTo>
                  <a:lnTo>
                    <a:pt x="1607" y="76"/>
                  </a:lnTo>
                  <a:lnTo>
                    <a:pt x="1607" y="77"/>
                  </a:lnTo>
                  <a:lnTo>
                    <a:pt x="1607" y="79"/>
                  </a:lnTo>
                  <a:lnTo>
                    <a:pt x="1605" y="77"/>
                  </a:lnTo>
                  <a:lnTo>
                    <a:pt x="1603" y="76"/>
                  </a:lnTo>
                  <a:lnTo>
                    <a:pt x="1603" y="74"/>
                  </a:lnTo>
                  <a:lnTo>
                    <a:pt x="1603" y="72"/>
                  </a:lnTo>
                  <a:lnTo>
                    <a:pt x="1605" y="70"/>
                  </a:lnTo>
                  <a:lnTo>
                    <a:pt x="1603" y="68"/>
                  </a:lnTo>
                  <a:lnTo>
                    <a:pt x="1603" y="68"/>
                  </a:lnTo>
                  <a:lnTo>
                    <a:pt x="1601" y="68"/>
                  </a:lnTo>
                  <a:lnTo>
                    <a:pt x="1600" y="68"/>
                  </a:lnTo>
                  <a:lnTo>
                    <a:pt x="1600" y="68"/>
                  </a:lnTo>
                  <a:lnTo>
                    <a:pt x="1601" y="68"/>
                  </a:lnTo>
                  <a:lnTo>
                    <a:pt x="1600" y="67"/>
                  </a:lnTo>
                  <a:lnTo>
                    <a:pt x="1598" y="67"/>
                  </a:lnTo>
                  <a:lnTo>
                    <a:pt x="1598" y="65"/>
                  </a:lnTo>
                  <a:lnTo>
                    <a:pt x="1598" y="65"/>
                  </a:lnTo>
                  <a:lnTo>
                    <a:pt x="1598" y="63"/>
                  </a:lnTo>
                  <a:lnTo>
                    <a:pt x="1596" y="65"/>
                  </a:lnTo>
                  <a:lnTo>
                    <a:pt x="1594" y="65"/>
                  </a:lnTo>
                  <a:lnTo>
                    <a:pt x="1594" y="67"/>
                  </a:lnTo>
                  <a:lnTo>
                    <a:pt x="1594" y="67"/>
                  </a:lnTo>
                  <a:lnTo>
                    <a:pt x="1594" y="68"/>
                  </a:lnTo>
                  <a:lnTo>
                    <a:pt x="1596" y="70"/>
                  </a:lnTo>
                  <a:lnTo>
                    <a:pt x="1596" y="72"/>
                  </a:lnTo>
                  <a:lnTo>
                    <a:pt x="1598" y="74"/>
                  </a:lnTo>
                  <a:lnTo>
                    <a:pt x="1596" y="77"/>
                  </a:lnTo>
                  <a:lnTo>
                    <a:pt x="1598" y="77"/>
                  </a:lnTo>
                  <a:lnTo>
                    <a:pt x="1600" y="81"/>
                  </a:lnTo>
                  <a:lnTo>
                    <a:pt x="1596" y="81"/>
                  </a:lnTo>
                  <a:lnTo>
                    <a:pt x="1594" y="81"/>
                  </a:lnTo>
                  <a:lnTo>
                    <a:pt x="1594" y="83"/>
                  </a:lnTo>
                  <a:lnTo>
                    <a:pt x="1594" y="85"/>
                  </a:lnTo>
                  <a:lnTo>
                    <a:pt x="1594" y="86"/>
                  </a:lnTo>
                  <a:lnTo>
                    <a:pt x="1594" y="86"/>
                  </a:lnTo>
                  <a:lnTo>
                    <a:pt x="1592" y="86"/>
                  </a:lnTo>
                  <a:lnTo>
                    <a:pt x="1592" y="85"/>
                  </a:lnTo>
                  <a:lnTo>
                    <a:pt x="1592" y="83"/>
                  </a:lnTo>
                  <a:lnTo>
                    <a:pt x="1592" y="79"/>
                  </a:lnTo>
                  <a:lnTo>
                    <a:pt x="1592" y="79"/>
                  </a:lnTo>
                  <a:lnTo>
                    <a:pt x="1591" y="79"/>
                  </a:lnTo>
                  <a:lnTo>
                    <a:pt x="1591" y="81"/>
                  </a:lnTo>
                  <a:lnTo>
                    <a:pt x="1589" y="83"/>
                  </a:lnTo>
                  <a:lnTo>
                    <a:pt x="1589" y="81"/>
                  </a:lnTo>
                  <a:lnTo>
                    <a:pt x="1587" y="79"/>
                  </a:lnTo>
                  <a:lnTo>
                    <a:pt x="1587" y="79"/>
                  </a:lnTo>
                  <a:lnTo>
                    <a:pt x="1589" y="77"/>
                  </a:lnTo>
                  <a:lnTo>
                    <a:pt x="1591" y="76"/>
                  </a:lnTo>
                  <a:lnTo>
                    <a:pt x="1591" y="74"/>
                  </a:lnTo>
                  <a:lnTo>
                    <a:pt x="1585" y="70"/>
                  </a:lnTo>
                  <a:lnTo>
                    <a:pt x="1585" y="70"/>
                  </a:lnTo>
                  <a:lnTo>
                    <a:pt x="1583" y="70"/>
                  </a:lnTo>
                  <a:lnTo>
                    <a:pt x="1583" y="72"/>
                  </a:lnTo>
                  <a:lnTo>
                    <a:pt x="1582" y="72"/>
                  </a:lnTo>
                  <a:lnTo>
                    <a:pt x="1582" y="74"/>
                  </a:lnTo>
                  <a:lnTo>
                    <a:pt x="1583" y="76"/>
                  </a:lnTo>
                  <a:lnTo>
                    <a:pt x="1582" y="76"/>
                  </a:lnTo>
                  <a:lnTo>
                    <a:pt x="1582" y="76"/>
                  </a:lnTo>
                  <a:lnTo>
                    <a:pt x="1580" y="76"/>
                  </a:lnTo>
                  <a:lnTo>
                    <a:pt x="1580" y="74"/>
                  </a:lnTo>
                  <a:lnTo>
                    <a:pt x="1578" y="72"/>
                  </a:lnTo>
                  <a:lnTo>
                    <a:pt x="1578" y="72"/>
                  </a:lnTo>
                  <a:lnTo>
                    <a:pt x="1578" y="72"/>
                  </a:lnTo>
                  <a:lnTo>
                    <a:pt x="1576" y="72"/>
                  </a:lnTo>
                  <a:lnTo>
                    <a:pt x="1576" y="74"/>
                  </a:lnTo>
                  <a:lnTo>
                    <a:pt x="1576" y="77"/>
                  </a:lnTo>
                  <a:lnTo>
                    <a:pt x="1578" y="81"/>
                  </a:lnTo>
                  <a:lnTo>
                    <a:pt x="1578" y="83"/>
                  </a:lnTo>
                  <a:lnTo>
                    <a:pt x="1578" y="85"/>
                  </a:lnTo>
                  <a:lnTo>
                    <a:pt x="1574" y="79"/>
                  </a:lnTo>
                  <a:lnTo>
                    <a:pt x="1571" y="76"/>
                  </a:lnTo>
                  <a:lnTo>
                    <a:pt x="1569" y="77"/>
                  </a:lnTo>
                  <a:lnTo>
                    <a:pt x="1569" y="77"/>
                  </a:lnTo>
                  <a:lnTo>
                    <a:pt x="1571" y="79"/>
                  </a:lnTo>
                  <a:lnTo>
                    <a:pt x="1571" y="81"/>
                  </a:lnTo>
                  <a:lnTo>
                    <a:pt x="1569" y="81"/>
                  </a:lnTo>
                  <a:lnTo>
                    <a:pt x="1569" y="83"/>
                  </a:lnTo>
                  <a:lnTo>
                    <a:pt x="1567" y="83"/>
                  </a:lnTo>
                  <a:lnTo>
                    <a:pt x="1560" y="79"/>
                  </a:lnTo>
                  <a:lnTo>
                    <a:pt x="1556" y="79"/>
                  </a:lnTo>
                  <a:lnTo>
                    <a:pt x="1554" y="81"/>
                  </a:lnTo>
                  <a:lnTo>
                    <a:pt x="1556" y="83"/>
                  </a:lnTo>
                  <a:lnTo>
                    <a:pt x="1558" y="83"/>
                  </a:lnTo>
                  <a:close/>
                  <a:moveTo>
                    <a:pt x="1656" y="30"/>
                  </a:moveTo>
                  <a:lnTo>
                    <a:pt x="1657" y="30"/>
                  </a:lnTo>
                  <a:lnTo>
                    <a:pt x="1659" y="30"/>
                  </a:lnTo>
                  <a:lnTo>
                    <a:pt x="1657" y="32"/>
                  </a:lnTo>
                  <a:lnTo>
                    <a:pt x="1654" y="32"/>
                  </a:lnTo>
                  <a:lnTo>
                    <a:pt x="1654" y="34"/>
                  </a:lnTo>
                  <a:lnTo>
                    <a:pt x="1657" y="36"/>
                  </a:lnTo>
                  <a:lnTo>
                    <a:pt x="1657" y="38"/>
                  </a:lnTo>
                  <a:lnTo>
                    <a:pt x="1657" y="39"/>
                  </a:lnTo>
                  <a:lnTo>
                    <a:pt x="1659" y="39"/>
                  </a:lnTo>
                  <a:lnTo>
                    <a:pt x="1659" y="39"/>
                  </a:lnTo>
                  <a:lnTo>
                    <a:pt x="1661" y="39"/>
                  </a:lnTo>
                  <a:lnTo>
                    <a:pt x="1663" y="39"/>
                  </a:lnTo>
                  <a:lnTo>
                    <a:pt x="1663" y="38"/>
                  </a:lnTo>
                  <a:lnTo>
                    <a:pt x="1663" y="38"/>
                  </a:lnTo>
                  <a:lnTo>
                    <a:pt x="1665" y="38"/>
                  </a:lnTo>
                  <a:lnTo>
                    <a:pt x="1665" y="38"/>
                  </a:lnTo>
                  <a:lnTo>
                    <a:pt x="1666" y="38"/>
                  </a:lnTo>
                  <a:lnTo>
                    <a:pt x="1666" y="38"/>
                  </a:lnTo>
                  <a:lnTo>
                    <a:pt x="1666" y="36"/>
                  </a:lnTo>
                  <a:lnTo>
                    <a:pt x="1666" y="36"/>
                  </a:lnTo>
                  <a:lnTo>
                    <a:pt x="1668" y="36"/>
                  </a:lnTo>
                  <a:lnTo>
                    <a:pt x="1668" y="36"/>
                  </a:lnTo>
                  <a:lnTo>
                    <a:pt x="1668" y="34"/>
                  </a:lnTo>
                  <a:lnTo>
                    <a:pt x="1670" y="34"/>
                  </a:lnTo>
                  <a:lnTo>
                    <a:pt x="1668" y="32"/>
                  </a:lnTo>
                  <a:lnTo>
                    <a:pt x="1661" y="32"/>
                  </a:lnTo>
                  <a:lnTo>
                    <a:pt x="1663" y="32"/>
                  </a:lnTo>
                  <a:lnTo>
                    <a:pt x="1661" y="30"/>
                  </a:lnTo>
                  <a:lnTo>
                    <a:pt x="1661" y="30"/>
                  </a:lnTo>
                  <a:lnTo>
                    <a:pt x="1661" y="30"/>
                  </a:lnTo>
                  <a:lnTo>
                    <a:pt x="1661" y="30"/>
                  </a:lnTo>
                  <a:lnTo>
                    <a:pt x="1663" y="29"/>
                  </a:lnTo>
                  <a:lnTo>
                    <a:pt x="1666" y="29"/>
                  </a:lnTo>
                  <a:lnTo>
                    <a:pt x="1668" y="27"/>
                  </a:lnTo>
                  <a:lnTo>
                    <a:pt x="1666" y="27"/>
                  </a:lnTo>
                  <a:lnTo>
                    <a:pt x="1663" y="27"/>
                  </a:lnTo>
                  <a:lnTo>
                    <a:pt x="1661" y="25"/>
                  </a:lnTo>
                  <a:lnTo>
                    <a:pt x="1661" y="25"/>
                  </a:lnTo>
                  <a:lnTo>
                    <a:pt x="1663" y="23"/>
                  </a:lnTo>
                  <a:lnTo>
                    <a:pt x="1656" y="23"/>
                  </a:lnTo>
                  <a:lnTo>
                    <a:pt x="1654" y="25"/>
                  </a:lnTo>
                  <a:lnTo>
                    <a:pt x="1654" y="25"/>
                  </a:lnTo>
                  <a:lnTo>
                    <a:pt x="1654" y="25"/>
                  </a:lnTo>
                  <a:lnTo>
                    <a:pt x="1656" y="27"/>
                  </a:lnTo>
                  <a:lnTo>
                    <a:pt x="1652" y="27"/>
                  </a:lnTo>
                  <a:lnTo>
                    <a:pt x="1652" y="27"/>
                  </a:lnTo>
                  <a:lnTo>
                    <a:pt x="1654" y="30"/>
                  </a:lnTo>
                  <a:lnTo>
                    <a:pt x="1656" y="30"/>
                  </a:lnTo>
                  <a:close/>
                  <a:moveTo>
                    <a:pt x="1692" y="20"/>
                  </a:moveTo>
                  <a:lnTo>
                    <a:pt x="1692" y="21"/>
                  </a:lnTo>
                  <a:lnTo>
                    <a:pt x="1694" y="21"/>
                  </a:lnTo>
                  <a:lnTo>
                    <a:pt x="1694" y="23"/>
                  </a:lnTo>
                  <a:lnTo>
                    <a:pt x="1695" y="23"/>
                  </a:lnTo>
                  <a:lnTo>
                    <a:pt x="1695" y="23"/>
                  </a:lnTo>
                  <a:lnTo>
                    <a:pt x="1697" y="20"/>
                  </a:lnTo>
                  <a:lnTo>
                    <a:pt x="1697" y="20"/>
                  </a:lnTo>
                  <a:lnTo>
                    <a:pt x="1697" y="18"/>
                  </a:lnTo>
                  <a:lnTo>
                    <a:pt x="1697" y="16"/>
                  </a:lnTo>
                  <a:lnTo>
                    <a:pt x="1699" y="16"/>
                  </a:lnTo>
                  <a:lnTo>
                    <a:pt x="1699" y="16"/>
                  </a:lnTo>
                  <a:lnTo>
                    <a:pt x="1699" y="14"/>
                  </a:lnTo>
                  <a:lnTo>
                    <a:pt x="1699" y="14"/>
                  </a:lnTo>
                  <a:lnTo>
                    <a:pt x="1699" y="12"/>
                  </a:lnTo>
                  <a:lnTo>
                    <a:pt x="1699" y="12"/>
                  </a:lnTo>
                  <a:lnTo>
                    <a:pt x="1699" y="12"/>
                  </a:lnTo>
                  <a:lnTo>
                    <a:pt x="1697" y="12"/>
                  </a:lnTo>
                  <a:lnTo>
                    <a:pt x="1697" y="12"/>
                  </a:lnTo>
                  <a:lnTo>
                    <a:pt x="1697" y="12"/>
                  </a:lnTo>
                  <a:lnTo>
                    <a:pt x="1697" y="12"/>
                  </a:lnTo>
                  <a:lnTo>
                    <a:pt x="1695" y="12"/>
                  </a:lnTo>
                  <a:lnTo>
                    <a:pt x="1695" y="11"/>
                  </a:lnTo>
                  <a:lnTo>
                    <a:pt x="1695" y="11"/>
                  </a:lnTo>
                  <a:lnTo>
                    <a:pt x="1694" y="11"/>
                  </a:lnTo>
                  <a:lnTo>
                    <a:pt x="1694" y="12"/>
                  </a:lnTo>
                  <a:lnTo>
                    <a:pt x="1694" y="14"/>
                  </a:lnTo>
                  <a:lnTo>
                    <a:pt x="1695" y="16"/>
                  </a:lnTo>
                  <a:lnTo>
                    <a:pt x="1694" y="16"/>
                  </a:lnTo>
                  <a:lnTo>
                    <a:pt x="1694" y="16"/>
                  </a:lnTo>
                  <a:lnTo>
                    <a:pt x="1694" y="16"/>
                  </a:lnTo>
                  <a:lnTo>
                    <a:pt x="1694" y="16"/>
                  </a:lnTo>
                  <a:lnTo>
                    <a:pt x="1694" y="14"/>
                  </a:lnTo>
                  <a:lnTo>
                    <a:pt x="1692" y="14"/>
                  </a:lnTo>
                  <a:lnTo>
                    <a:pt x="1692" y="14"/>
                  </a:lnTo>
                  <a:lnTo>
                    <a:pt x="1690" y="14"/>
                  </a:lnTo>
                  <a:lnTo>
                    <a:pt x="1688" y="16"/>
                  </a:lnTo>
                  <a:lnTo>
                    <a:pt x="1688" y="18"/>
                  </a:lnTo>
                  <a:lnTo>
                    <a:pt x="1690" y="20"/>
                  </a:lnTo>
                  <a:lnTo>
                    <a:pt x="1692" y="20"/>
                  </a:lnTo>
                  <a:close/>
                  <a:moveTo>
                    <a:pt x="2011" y="133"/>
                  </a:moveTo>
                  <a:lnTo>
                    <a:pt x="2011" y="132"/>
                  </a:lnTo>
                  <a:lnTo>
                    <a:pt x="2010" y="130"/>
                  </a:lnTo>
                  <a:lnTo>
                    <a:pt x="2010" y="130"/>
                  </a:lnTo>
                  <a:lnTo>
                    <a:pt x="2010" y="126"/>
                  </a:lnTo>
                  <a:lnTo>
                    <a:pt x="2010" y="126"/>
                  </a:lnTo>
                  <a:lnTo>
                    <a:pt x="2010" y="124"/>
                  </a:lnTo>
                  <a:lnTo>
                    <a:pt x="2011" y="123"/>
                  </a:lnTo>
                  <a:lnTo>
                    <a:pt x="2008" y="117"/>
                  </a:lnTo>
                  <a:lnTo>
                    <a:pt x="2008" y="115"/>
                  </a:lnTo>
                  <a:lnTo>
                    <a:pt x="2006" y="115"/>
                  </a:lnTo>
                  <a:lnTo>
                    <a:pt x="2006" y="110"/>
                  </a:lnTo>
                  <a:lnTo>
                    <a:pt x="2004" y="110"/>
                  </a:lnTo>
                  <a:lnTo>
                    <a:pt x="2001" y="113"/>
                  </a:lnTo>
                  <a:lnTo>
                    <a:pt x="1999" y="113"/>
                  </a:lnTo>
                  <a:lnTo>
                    <a:pt x="1999" y="115"/>
                  </a:lnTo>
                  <a:lnTo>
                    <a:pt x="1997" y="115"/>
                  </a:lnTo>
                  <a:lnTo>
                    <a:pt x="1995" y="112"/>
                  </a:lnTo>
                  <a:lnTo>
                    <a:pt x="1995" y="108"/>
                  </a:lnTo>
                  <a:lnTo>
                    <a:pt x="1986" y="101"/>
                  </a:lnTo>
                  <a:lnTo>
                    <a:pt x="1988" y="99"/>
                  </a:lnTo>
                  <a:lnTo>
                    <a:pt x="1988" y="97"/>
                  </a:lnTo>
                  <a:lnTo>
                    <a:pt x="1982" y="94"/>
                  </a:lnTo>
                  <a:lnTo>
                    <a:pt x="1981" y="94"/>
                  </a:lnTo>
                  <a:lnTo>
                    <a:pt x="1966" y="99"/>
                  </a:lnTo>
                  <a:lnTo>
                    <a:pt x="1957" y="97"/>
                  </a:lnTo>
                  <a:lnTo>
                    <a:pt x="1957" y="95"/>
                  </a:lnTo>
                  <a:lnTo>
                    <a:pt x="1961" y="95"/>
                  </a:lnTo>
                  <a:lnTo>
                    <a:pt x="1964" y="97"/>
                  </a:lnTo>
                  <a:lnTo>
                    <a:pt x="1966" y="97"/>
                  </a:lnTo>
                  <a:lnTo>
                    <a:pt x="1966" y="97"/>
                  </a:lnTo>
                  <a:lnTo>
                    <a:pt x="1966" y="95"/>
                  </a:lnTo>
                  <a:lnTo>
                    <a:pt x="1964" y="95"/>
                  </a:lnTo>
                  <a:lnTo>
                    <a:pt x="1964" y="95"/>
                  </a:lnTo>
                  <a:lnTo>
                    <a:pt x="1964" y="95"/>
                  </a:lnTo>
                  <a:lnTo>
                    <a:pt x="1966" y="94"/>
                  </a:lnTo>
                  <a:lnTo>
                    <a:pt x="1972" y="92"/>
                  </a:lnTo>
                  <a:lnTo>
                    <a:pt x="1975" y="90"/>
                  </a:lnTo>
                  <a:lnTo>
                    <a:pt x="1975" y="88"/>
                  </a:lnTo>
                  <a:lnTo>
                    <a:pt x="1975" y="86"/>
                  </a:lnTo>
                  <a:lnTo>
                    <a:pt x="1970" y="83"/>
                  </a:lnTo>
                  <a:lnTo>
                    <a:pt x="1964" y="83"/>
                  </a:lnTo>
                  <a:lnTo>
                    <a:pt x="1963" y="81"/>
                  </a:lnTo>
                  <a:lnTo>
                    <a:pt x="1966" y="79"/>
                  </a:lnTo>
                  <a:lnTo>
                    <a:pt x="1968" y="77"/>
                  </a:lnTo>
                  <a:lnTo>
                    <a:pt x="1968" y="76"/>
                  </a:lnTo>
                  <a:lnTo>
                    <a:pt x="1963" y="70"/>
                  </a:lnTo>
                  <a:lnTo>
                    <a:pt x="1961" y="70"/>
                  </a:lnTo>
                  <a:lnTo>
                    <a:pt x="1957" y="70"/>
                  </a:lnTo>
                  <a:lnTo>
                    <a:pt x="1955" y="72"/>
                  </a:lnTo>
                  <a:lnTo>
                    <a:pt x="1952" y="77"/>
                  </a:lnTo>
                  <a:lnTo>
                    <a:pt x="1952" y="79"/>
                  </a:lnTo>
                  <a:lnTo>
                    <a:pt x="1950" y="81"/>
                  </a:lnTo>
                  <a:lnTo>
                    <a:pt x="1950" y="81"/>
                  </a:lnTo>
                  <a:lnTo>
                    <a:pt x="1950" y="83"/>
                  </a:lnTo>
                  <a:lnTo>
                    <a:pt x="1943" y="85"/>
                  </a:lnTo>
                  <a:lnTo>
                    <a:pt x="1943" y="81"/>
                  </a:lnTo>
                  <a:lnTo>
                    <a:pt x="1946" y="77"/>
                  </a:lnTo>
                  <a:lnTo>
                    <a:pt x="1946" y="74"/>
                  </a:lnTo>
                  <a:lnTo>
                    <a:pt x="1946" y="68"/>
                  </a:lnTo>
                  <a:lnTo>
                    <a:pt x="1945" y="67"/>
                  </a:lnTo>
                  <a:lnTo>
                    <a:pt x="1943" y="67"/>
                  </a:lnTo>
                  <a:lnTo>
                    <a:pt x="1934" y="72"/>
                  </a:lnTo>
                  <a:lnTo>
                    <a:pt x="1928" y="74"/>
                  </a:lnTo>
                  <a:lnTo>
                    <a:pt x="1926" y="74"/>
                  </a:lnTo>
                  <a:lnTo>
                    <a:pt x="1925" y="79"/>
                  </a:lnTo>
                  <a:lnTo>
                    <a:pt x="1923" y="79"/>
                  </a:lnTo>
                  <a:lnTo>
                    <a:pt x="1923" y="79"/>
                  </a:lnTo>
                  <a:lnTo>
                    <a:pt x="1923" y="77"/>
                  </a:lnTo>
                  <a:lnTo>
                    <a:pt x="1923" y="76"/>
                  </a:lnTo>
                  <a:lnTo>
                    <a:pt x="1923" y="76"/>
                  </a:lnTo>
                  <a:lnTo>
                    <a:pt x="1923" y="76"/>
                  </a:lnTo>
                  <a:lnTo>
                    <a:pt x="1923" y="74"/>
                  </a:lnTo>
                  <a:lnTo>
                    <a:pt x="1925" y="74"/>
                  </a:lnTo>
                  <a:lnTo>
                    <a:pt x="1925" y="74"/>
                  </a:lnTo>
                  <a:lnTo>
                    <a:pt x="1926" y="72"/>
                  </a:lnTo>
                  <a:lnTo>
                    <a:pt x="1925" y="72"/>
                  </a:lnTo>
                  <a:lnTo>
                    <a:pt x="1925" y="72"/>
                  </a:lnTo>
                  <a:lnTo>
                    <a:pt x="1925" y="70"/>
                  </a:lnTo>
                  <a:lnTo>
                    <a:pt x="1925" y="68"/>
                  </a:lnTo>
                  <a:lnTo>
                    <a:pt x="1926" y="68"/>
                  </a:lnTo>
                  <a:lnTo>
                    <a:pt x="1928" y="68"/>
                  </a:lnTo>
                  <a:lnTo>
                    <a:pt x="1928" y="67"/>
                  </a:lnTo>
                  <a:lnTo>
                    <a:pt x="1925" y="67"/>
                  </a:lnTo>
                  <a:lnTo>
                    <a:pt x="1923" y="67"/>
                  </a:lnTo>
                  <a:lnTo>
                    <a:pt x="1926" y="63"/>
                  </a:lnTo>
                  <a:lnTo>
                    <a:pt x="1928" y="59"/>
                  </a:lnTo>
                  <a:lnTo>
                    <a:pt x="1926" y="59"/>
                  </a:lnTo>
                  <a:lnTo>
                    <a:pt x="1923" y="58"/>
                  </a:lnTo>
                  <a:lnTo>
                    <a:pt x="1923" y="58"/>
                  </a:lnTo>
                  <a:lnTo>
                    <a:pt x="1921" y="56"/>
                  </a:lnTo>
                  <a:lnTo>
                    <a:pt x="1921" y="56"/>
                  </a:lnTo>
                  <a:lnTo>
                    <a:pt x="1921" y="54"/>
                  </a:lnTo>
                  <a:lnTo>
                    <a:pt x="1921" y="52"/>
                  </a:lnTo>
                  <a:lnTo>
                    <a:pt x="1921" y="52"/>
                  </a:lnTo>
                  <a:lnTo>
                    <a:pt x="1919" y="48"/>
                  </a:lnTo>
                  <a:lnTo>
                    <a:pt x="1910" y="48"/>
                  </a:lnTo>
                  <a:lnTo>
                    <a:pt x="1910" y="47"/>
                  </a:lnTo>
                  <a:lnTo>
                    <a:pt x="1914" y="47"/>
                  </a:lnTo>
                  <a:lnTo>
                    <a:pt x="1914" y="47"/>
                  </a:lnTo>
                  <a:lnTo>
                    <a:pt x="1912" y="45"/>
                  </a:lnTo>
                  <a:lnTo>
                    <a:pt x="1910" y="45"/>
                  </a:lnTo>
                  <a:lnTo>
                    <a:pt x="1898" y="47"/>
                  </a:lnTo>
                  <a:lnTo>
                    <a:pt x="1896" y="48"/>
                  </a:lnTo>
                  <a:lnTo>
                    <a:pt x="1894" y="50"/>
                  </a:lnTo>
                  <a:lnTo>
                    <a:pt x="1892" y="52"/>
                  </a:lnTo>
                  <a:lnTo>
                    <a:pt x="1890" y="59"/>
                  </a:lnTo>
                  <a:lnTo>
                    <a:pt x="1885" y="65"/>
                  </a:lnTo>
                  <a:lnTo>
                    <a:pt x="1885" y="70"/>
                  </a:lnTo>
                  <a:lnTo>
                    <a:pt x="1885" y="72"/>
                  </a:lnTo>
                  <a:lnTo>
                    <a:pt x="1887" y="72"/>
                  </a:lnTo>
                  <a:lnTo>
                    <a:pt x="1889" y="74"/>
                  </a:lnTo>
                  <a:lnTo>
                    <a:pt x="1889" y="76"/>
                  </a:lnTo>
                  <a:lnTo>
                    <a:pt x="1889" y="77"/>
                  </a:lnTo>
                  <a:lnTo>
                    <a:pt x="1887" y="77"/>
                  </a:lnTo>
                  <a:lnTo>
                    <a:pt x="1885" y="76"/>
                  </a:lnTo>
                  <a:lnTo>
                    <a:pt x="1883" y="76"/>
                  </a:lnTo>
                  <a:lnTo>
                    <a:pt x="1883" y="77"/>
                  </a:lnTo>
                  <a:lnTo>
                    <a:pt x="1883" y="79"/>
                  </a:lnTo>
                  <a:lnTo>
                    <a:pt x="1881" y="83"/>
                  </a:lnTo>
                  <a:lnTo>
                    <a:pt x="1881" y="85"/>
                  </a:lnTo>
                  <a:lnTo>
                    <a:pt x="1878" y="94"/>
                  </a:lnTo>
                  <a:lnTo>
                    <a:pt x="1878" y="95"/>
                  </a:lnTo>
                  <a:lnTo>
                    <a:pt x="1878" y="95"/>
                  </a:lnTo>
                  <a:lnTo>
                    <a:pt x="1881" y="101"/>
                  </a:lnTo>
                  <a:lnTo>
                    <a:pt x="1881" y="101"/>
                  </a:lnTo>
                  <a:lnTo>
                    <a:pt x="1885" y="101"/>
                  </a:lnTo>
                  <a:lnTo>
                    <a:pt x="1885" y="103"/>
                  </a:lnTo>
                  <a:lnTo>
                    <a:pt x="1885" y="103"/>
                  </a:lnTo>
                  <a:lnTo>
                    <a:pt x="1883" y="104"/>
                  </a:lnTo>
                  <a:lnTo>
                    <a:pt x="1883" y="104"/>
                  </a:lnTo>
                  <a:lnTo>
                    <a:pt x="1883" y="106"/>
                  </a:lnTo>
                  <a:lnTo>
                    <a:pt x="1883" y="108"/>
                  </a:lnTo>
                  <a:lnTo>
                    <a:pt x="1883" y="110"/>
                  </a:lnTo>
                  <a:lnTo>
                    <a:pt x="1883" y="110"/>
                  </a:lnTo>
                  <a:lnTo>
                    <a:pt x="1883" y="112"/>
                  </a:lnTo>
                  <a:lnTo>
                    <a:pt x="1881" y="110"/>
                  </a:lnTo>
                  <a:lnTo>
                    <a:pt x="1881" y="106"/>
                  </a:lnTo>
                  <a:lnTo>
                    <a:pt x="1881" y="104"/>
                  </a:lnTo>
                  <a:lnTo>
                    <a:pt x="1880" y="103"/>
                  </a:lnTo>
                  <a:lnTo>
                    <a:pt x="1878" y="104"/>
                  </a:lnTo>
                  <a:lnTo>
                    <a:pt x="1876" y="104"/>
                  </a:lnTo>
                  <a:lnTo>
                    <a:pt x="1874" y="108"/>
                  </a:lnTo>
                  <a:lnTo>
                    <a:pt x="1874" y="108"/>
                  </a:lnTo>
                  <a:lnTo>
                    <a:pt x="1874" y="110"/>
                  </a:lnTo>
                  <a:lnTo>
                    <a:pt x="1874" y="112"/>
                  </a:lnTo>
                  <a:lnTo>
                    <a:pt x="1872" y="113"/>
                  </a:lnTo>
                  <a:lnTo>
                    <a:pt x="1871" y="115"/>
                  </a:lnTo>
                  <a:lnTo>
                    <a:pt x="1871" y="115"/>
                  </a:lnTo>
                  <a:lnTo>
                    <a:pt x="1869" y="117"/>
                  </a:lnTo>
                  <a:lnTo>
                    <a:pt x="1869" y="121"/>
                  </a:lnTo>
                  <a:lnTo>
                    <a:pt x="1869" y="123"/>
                  </a:lnTo>
                  <a:lnTo>
                    <a:pt x="1869" y="126"/>
                  </a:lnTo>
                  <a:lnTo>
                    <a:pt x="1869" y="128"/>
                  </a:lnTo>
                  <a:lnTo>
                    <a:pt x="1867" y="132"/>
                  </a:lnTo>
                  <a:lnTo>
                    <a:pt x="1867" y="135"/>
                  </a:lnTo>
                  <a:lnTo>
                    <a:pt x="1869" y="139"/>
                  </a:lnTo>
                  <a:lnTo>
                    <a:pt x="1869" y="139"/>
                  </a:lnTo>
                  <a:lnTo>
                    <a:pt x="1869" y="141"/>
                  </a:lnTo>
                  <a:lnTo>
                    <a:pt x="1869" y="144"/>
                  </a:lnTo>
                  <a:lnTo>
                    <a:pt x="1869" y="144"/>
                  </a:lnTo>
                  <a:lnTo>
                    <a:pt x="1869" y="148"/>
                  </a:lnTo>
                  <a:lnTo>
                    <a:pt x="1869" y="150"/>
                  </a:lnTo>
                  <a:lnTo>
                    <a:pt x="1869" y="151"/>
                  </a:lnTo>
                  <a:lnTo>
                    <a:pt x="1869" y="155"/>
                  </a:lnTo>
                  <a:lnTo>
                    <a:pt x="1867" y="160"/>
                  </a:lnTo>
                  <a:lnTo>
                    <a:pt x="1865" y="164"/>
                  </a:lnTo>
                  <a:lnTo>
                    <a:pt x="1861" y="168"/>
                  </a:lnTo>
                  <a:lnTo>
                    <a:pt x="1858" y="166"/>
                  </a:lnTo>
                  <a:lnTo>
                    <a:pt x="1860" y="166"/>
                  </a:lnTo>
                  <a:lnTo>
                    <a:pt x="1861" y="166"/>
                  </a:lnTo>
                  <a:lnTo>
                    <a:pt x="1863" y="164"/>
                  </a:lnTo>
                  <a:lnTo>
                    <a:pt x="1865" y="160"/>
                  </a:lnTo>
                  <a:lnTo>
                    <a:pt x="1865" y="159"/>
                  </a:lnTo>
                  <a:lnTo>
                    <a:pt x="1867" y="157"/>
                  </a:lnTo>
                  <a:lnTo>
                    <a:pt x="1867" y="155"/>
                  </a:lnTo>
                  <a:lnTo>
                    <a:pt x="1867" y="150"/>
                  </a:lnTo>
                  <a:lnTo>
                    <a:pt x="1865" y="141"/>
                  </a:lnTo>
                  <a:lnTo>
                    <a:pt x="1865" y="135"/>
                  </a:lnTo>
                  <a:lnTo>
                    <a:pt x="1867" y="130"/>
                  </a:lnTo>
                  <a:lnTo>
                    <a:pt x="1867" y="128"/>
                  </a:lnTo>
                  <a:lnTo>
                    <a:pt x="1867" y="126"/>
                  </a:lnTo>
                  <a:lnTo>
                    <a:pt x="1865" y="123"/>
                  </a:lnTo>
                  <a:lnTo>
                    <a:pt x="1865" y="121"/>
                  </a:lnTo>
                  <a:lnTo>
                    <a:pt x="1867" y="119"/>
                  </a:lnTo>
                  <a:lnTo>
                    <a:pt x="1869" y="115"/>
                  </a:lnTo>
                  <a:lnTo>
                    <a:pt x="1871" y="110"/>
                  </a:lnTo>
                  <a:lnTo>
                    <a:pt x="1871" y="108"/>
                  </a:lnTo>
                  <a:lnTo>
                    <a:pt x="1872" y="106"/>
                  </a:lnTo>
                  <a:lnTo>
                    <a:pt x="1872" y="104"/>
                  </a:lnTo>
                  <a:lnTo>
                    <a:pt x="1874" y="103"/>
                  </a:lnTo>
                  <a:lnTo>
                    <a:pt x="1874" y="101"/>
                  </a:lnTo>
                  <a:lnTo>
                    <a:pt x="1872" y="101"/>
                  </a:lnTo>
                  <a:lnTo>
                    <a:pt x="1871" y="101"/>
                  </a:lnTo>
                  <a:lnTo>
                    <a:pt x="1869" y="103"/>
                  </a:lnTo>
                  <a:lnTo>
                    <a:pt x="1867" y="106"/>
                  </a:lnTo>
                  <a:lnTo>
                    <a:pt x="1865" y="110"/>
                  </a:lnTo>
                  <a:lnTo>
                    <a:pt x="1865" y="112"/>
                  </a:lnTo>
                  <a:lnTo>
                    <a:pt x="1863" y="112"/>
                  </a:lnTo>
                  <a:lnTo>
                    <a:pt x="1863" y="110"/>
                  </a:lnTo>
                  <a:lnTo>
                    <a:pt x="1863" y="108"/>
                  </a:lnTo>
                  <a:lnTo>
                    <a:pt x="1865" y="108"/>
                  </a:lnTo>
                  <a:lnTo>
                    <a:pt x="1865" y="108"/>
                  </a:lnTo>
                  <a:lnTo>
                    <a:pt x="1863" y="108"/>
                  </a:lnTo>
                  <a:lnTo>
                    <a:pt x="1861" y="110"/>
                  </a:lnTo>
                  <a:lnTo>
                    <a:pt x="1860" y="112"/>
                  </a:lnTo>
                  <a:lnTo>
                    <a:pt x="1860" y="112"/>
                  </a:lnTo>
                  <a:lnTo>
                    <a:pt x="1860" y="108"/>
                  </a:lnTo>
                  <a:lnTo>
                    <a:pt x="1861" y="106"/>
                  </a:lnTo>
                  <a:lnTo>
                    <a:pt x="1867" y="103"/>
                  </a:lnTo>
                  <a:lnTo>
                    <a:pt x="1861" y="104"/>
                  </a:lnTo>
                  <a:lnTo>
                    <a:pt x="1854" y="108"/>
                  </a:lnTo>
                  <a:lnTo>
                    <a:pt x="1856" y="104"/>
                  </a:lnTo>
                  <a:lnTo>
                    <a:pt x="1856" y="103"/>
                  </a:lnTo>
                  <a:lnTo>
                    <a:pt x="1854" y="104"/>
                  </a:lnTo>
                  <a:lnTo>
                    <a:pt x="1854" y="106"/>
                  </a:lnTo>
                  <a:lnTo>
                    <a:pt x="1854" y="106"/>
                  </a:lnTo>
                  <a:lnTo>
                    <a:pt x="1852" y="112"/>
                  </a:lnTo>
                  <a:lnTo>
                    <a:pt x="1852" y="113"/>
                  </a:lnTo>
                  <a:lnTo>
                    <a:pt x="1851" y="110"/>
                  </a:lnTo>
                  <a:lnTo>
                    <a:pt x="1851" y="108"/>
                  </a:lnTo>
                  <a:lnTo>
                    <a:pt x="1851" y="104"/>
                  </a:lnTo>
                  <a:lnTo>
                    <a:pt x="1852" y="103"/>
                  </a:lnTo>
                  <a:lnTo>
                    <a:pt x="1854" y="101"/>
                  </a:lnTo>
                  <a:lnTo>
                    <a:pt x="1858" y="99"/>
                  </a:lnTo>
                  <a:lnTo>
                    <a:pt x="1860" y="97"/>
                  </a:lnTo>
                  <a:lnTo>
                    <a:pt x="1861" y="94"/>
                  </a:lnTo>
                  <a:lnTo>
                    <a:pt x="1867" y="90"/>
                  </a:lnTo>
                  <a:lnTo>
                    <a:pt x="1869" y="85"/>
                  </a:lnTo>
                  <a:lnTo>
                    <a:pt x="1872" y="79"/>
                  </a:lnTo>
                  <a:lnTo>
                    <a:pt x="1872" y="72"/>
                  </a:lnTo>
                  <a:lnTo>
                    <a:pt x="1872" y="70"/>
                  </a:lnTo>
                  <a:lnTo>
                    <a:pt x="1871" y="70"/>
                  </a:lnTo>
                  <a:lnTo>
                    <a:pt x="1865" y="76"/>
                  </a:lnTo>
                  <a:lnTo>
                    <a:pt x="1847" y="86"/>
                  </a:lnTo>
                  <a:lnTo>
                    <a:pt x="1840" y="86"/>
                  </a:lnTo>
                  <a:lnTo>
                    <a:pt x="1842" y="85"/>
                  </a:lnTo>
                  <a:lnTo>
                    <a:pt x="1843" y="85"/>
                  </a:lnTo>
                  <a:lnTo>
                    <a:pt x="1845" y="83"/>
                  </a:lnTo>
                  <a:lnTo>
                    <a:pt x="1847" y="83"/>
                  </a:lnTo>
                  <a:lnTo>
                    <a:pt x="1852" y="79"/>
                  </a:lnTo>
                  <a:lnTo>
                    <a:pt x="1852" y="77"/>
                  </a:lnTo>
                  <a:lnTo>
                    <a:pt x="1851" y="77"/>
                  </a:lnTo>
                  <a:lnTo>
                    <a:pt x="1854" y="74"/>
                  </a:lnTo>
                  <a:lnTo>
                    <a:pt x="1861" y="72"/>
                  </a:lnTo>
                  <a:lnTo>
                    <a:pt x="1865" y="67"/>
                  </a:lnTo>
                  <a:lnTo>
                    <a:pt x="1863" y="67"/>
                  </a:lnTo>
                  <a:lnTo>
                    <a:pt x="1861" y="67"/>
                  </a:lnTo>
                  <a:lnTo>
                    <a:pt x="1858" y="67"/>
                  </a:lnTo>
                  <a:lnTo>
                    <a:pt x="1858" y="67"/>
                  </a:lnTo>
                  <a:lnTo>
                    <a:pt x="1858" y="65"/>
                  </a:lnTo>
                  <a:lnTo>
                    <a:pt x="1858" y="65"/>
                  </a:lnTo>
                  <a:lnTo>
                    <a:pt x="1852" y="63"/>
                  </a:lnTo>
                  <a:lnTo>
                    <a:pt x="1851" y="63"/>
                  </a:lnTo>
                  <a:lnTo>
                    <a:pt x="1847" y="67"/>
                  </a:lnTo>
                  <a:lnTo>
                    <a:pt x="1847" y="65"/>
                  </a:lnTo>
                  <a:lnTo>
                    <a:pt x="1847" y="63"/>
                  </a:lnTo>
                  <a:lnTo>
                    <a:pt x="1849" y="63"/>
                  </a:lnTo>
                  <a:lnTo>
                    <a:pt x="1849" y="61"/>
                  </a:lnTo>
                  <a:lnTo>
                    <a:pt x="1849" y="61"/>
                  </a:lnTo>
                  <a:lnTo>
                    <a:pt x="1847" y="61"/>
                  </a:lnTo>
                  <a:lnTo>
                    <a:pt x="1845" y="59"/>
                  </a:lnTo>
                  <a:lnTo>
                    <a:pt x="1847" y="59"/>
                  </a:lnTo>
                  <a:lnTo>
                    <a:pt x="1847" y="58"/>
                  </a:lnTo>
                  <a:lnTo>
                    <a:pt x="1849" y="58"/>
                  </a:lnTo>
                  <a:lnTo>
                    <a:pt x="1849" y="59"/>
                  </a:lnTo>
                  <a:lnTo>
                    <a:pt x="1856" y="58"/>
                  </a:lnTo>
                  <a:lnTo>
                    <a:pt x="1856" y="58"/>
                  </a:lnTo>
                  <a:lnTo>
                    <a:pt x="1856" y="56"/>
                  </a:lnTo>
                  <a:lnTo>
                    <a:pt x="1858" y="56"/>
                  </a:lnTo>
                  <a:lnTo>
                    <a:pt x="1858" y="56"/>
                  </a:lnTo>
                  <a:lnTo>
                    <a:pt x="1858" y="56"/>
                  </a:lnTo>
                  <a:lnTo>
                    <a:pt x="1858" y="58"/>
                  </a:lnTo>
                  <a:lnTo>
                    <a:pt x="1860" y="59"/>
                  </a:lnTo>
                  <a:lnTo>
                    <a:pt x="1861" y="58"/>
                  </a:lnTo>
                  <a:lnTo>
                    <a:pt x="1861" y="58"/>
                  </a:lnTo>
                  <a:lnTo>
                    <a:pt x="1865" y="59"/>
                  </a:lnTo>
                  <a:lnTo>
                    <a:pt x="1867" y="59"/>
                  </a:lnTo>
                  <a:lnTo>
                    <a:pt x="1869" y="59"/>
                  </a:lnTo>
                  <a:lnTo>
                    <a:pt x="1871" y="58"/>
                  </a:lnTo>
                  <a:lnTo>
                    <a:pt x="1872" y="56"/>
                  </a:lnTo>
                  <a:lnTo>
                    <a:pt x="1871" y="54"/>
                  </a:lnTo>
                  <a:lnTo>
                    <a:pt x="1871" y="54"/>
                  </a:lnTo>
                  <a:lnTo>
                    <a:pt x="1869" y="52"/>
                  </a:lnTo>
                  <a:lnTo>
                    <a:pt x="1876" y="54"/>
                  </a:lnTo>
                  <a:lnTo>
                    <a:pt x="1876" y="52"/>
                  </a:lnTo>
                  <a:lnTo>
                    <a:pt x="1876" y="52"/>
                  </a:lnTo>
                  <a:lnTo>
                    <a:pt x="1876" y="52"/>
                  </a:lnTo>
                  <a:lnTo>
                    <a:pt x="1876" y="52"/>
                  </a:lnTo>
                  <a:lnTo>
                    <a:pt x="1876" y="50"/>
                  </a:lnTo>
                  <a:lnTo>
                    <a:pt x="1878" y="50"/>
                  </a:lnTo>
                  <a:lnTo>
                    <a:pt x="1880" y="50"/>
                  </a:lnTo>
                  <a:lnTo>
                    <a:pt x="1880" y="47"/>
                  </a:lnTo>
                  <a:lnTo>
                    <a:pt x="1880" y="47"/>
                  </a:lnTo>
                  <a:lnTo>
                    <a:pt x="1878" y="47"/>
                  </a:lnTo>
                  <a:lnTo>
                    <a:pt x="1878" y="47"/>
                  </a:lnTo>
                  <a:lnTo>
                    <a:pt x="1876" y="45"/>
                  </a:lnTo>
                  <a:lnTo>
                    <a:pt x="1880" y="45"/>
                  </a:lnTo>
                  <a:lnTo>
                    <a:pt x="1881" y="43"/>
                  </a:lnTo>
                  <a:lnTo>
                    <a:pt x="1883" y="41"/>
                  </a:lnTo>
                  <a:lnTo>
                    <a:pt x="1883" y="39"/>
                  </a:lnTo>
                  <a:lnTo>
                    <a:pt x="1885" y="36"/>
                  </a:lnTo>
                  <a:lnTo>
                    <a:pt x="1885" y="34"/>
                  </a:lnTo>
                  <a:lnTo>
                    <a:pt x="1885" y="32"/>
                  </a:lnTo>
                  <a:lnTo>
                    <a:pt x="1885" y="30"/>
                  </a:lnTo>
                  <a:lnTo>
                    <a:pt x="1885" y="30"/>
                  </a:lnTo>
                  <a:lnTo>
                    <a:pt x="1885" y="30"/>
                  </a:lnTo>
                  <a:lnTo>
                    <a:pt x="1885" y="29"/>
                  </a:lnTo>
                  <a:lnTo>
                    <a:pt x="1883" y="27"/>
                  </a:lnTo>
                  <a:lnTo>
                    <a:pt x="1876" y="27"/>
                  </a:lnTo>
                  <a:lnTo>
                    <a:pt x="1869" y="30"/>
                  </a:lnTo>
                  <a:lnTo>
                    <a:pt x="1869" y="30"/>
                  </a:lnTo>
                  <a:lnTo>
                    <a:pt x="1869" y="29"/>
                  </a:lnTo>
                  <a:lnTo>
                    <a:pt x="1869" y="29"/>
                  </a:lnTo>
                  <a:lnTo>
                    <a:pt x="1871" y="27"/>
                  </a:lnTo>
                  <a:lnTo>
                    <a:pt x="1871" y="25"/>
                  </a:lnTo>
                  <a:lnTo>
                    <a:pt x="1869" y="27"/>
                  </a:lnTo>
                  <a:lnTo>
                    <a:pt x="1867" y="27"/>
                  </a:lnTo>
                  <a:lnTo>
                    <a:pt x="1867" y="27"/>
                  </a:lnTo>
                  <a:lnTo>
                    <a:pt x="1869" y="25"/>
                  </a:lnTo>
                  <a:lnTo>
                    <a:pt x="1869" y="25"/>
                  </a:lnTo>
                  <a:lnTo>
                    <a:pt x="1869" y="25"/>
                  </a:lnTo>
                  <a:lnTo>
                    <a:pt x="1869" y="25"/>
                  </a:lnTo>
                  <a:lnTo>
                    <a:pt x="1869" y="23"/>
                  </a:lnTo>
                  <a:lnTo>
                    <a:pt x="1869" y="21"/>
                  </a:lnTo>
                  <a:lnTo>
                    <a:pt x="1871" y="21"/>
                  </a:lnTo>
                  <a:lnTo>
                    <a:pt x="1871" y="18"/>
                  </a:lnTo>
                  <a:lnTo>
                    <a:pt x="1871" y="16"/>
                  </a:lnTo>
                  <a:lnTo>
                    <a:pt x="1869" y="14"/>
                  </a:lnTo>
                  <a:lnTo>
                    <a:pt x="1869" y="14"/>
                  </a:lnTo>
                  <a:lnTo>
                    <a:pt x="1867" y="14"/>
                  </a:lnTo>
                  <a:lnTo>
                    <a:pt x="1867" y="14"/>
                  </a:lnTo>
                  <a:lnTo>
                    <a:pt x="1865" y="16"/>
                  </a:lnTo>
                  <a:lnTo>
                    <a:pt x="1861" y="21"/>
                  </a:lnTo>
                  <a:lnTo>
                    <a:pt x="1861" y="21"/>
                  </a:lnTo>
                  <a:lnTo>
                    <a:pt x="1861" y="20"/>
                  </a:lnTo>
                  <a:lnTo>
                    <a:pt x="1861" y="20"/>
                  </a:lnTo>
                  <a:lnTo>
                    <a:pt x="1861" y="18"/>
                  </a:lnTo>
                  <a:lnTo>
                    <a:pt x="1861" y="18"/>
                  </a:lnTo>
                  <a:lnTo>
                    <a:pt x="1861" y="16"/>
                  </a:lnTo>
                  <a:lnTo>
                    <a:pt x="1860" y="16"/>
                  </a:lnTo>
                  <a:lnTo>
                    <a:pt x="1860" y="16"/>
                  </a:lnTo>
                  <a:lnTo>
                    <a:pt x="1858" y="16"/>
                  </a:lnTo>
                  <a:lnTo>
                    <a:pt x="1858" y="18"/>
                  </a:lnTo>
                  <a:lnTo>
                    <a:pt x="1856" y="20"/>
                  </a:lnTo>
                  <a:lnTo>
                    <a:pt x="1852" y="21"/>
                  </a:lnTo>
                  <a:lnTo>
                    <a:pt x="1851" y="21"/>
                  </a:lnTo>
                  <a:lnTo>
                    <a:pt x="1849" y="18"/>
                  </a:lnTo>
                  <a:lnTo>
                    <a:pt x="1847" y="18"/>
                  </a:lnTo>
                  <a:lnTo>
                    <a:pt x="1843" y="18"/>
                  </a:lnTo>
                  <a:lnTo>
                    <a:pt x="1843" y="16"/>
                  </a:lnTo>
                  <a:lnTo>
                    <a:pt x="1843" y="12"/>
                  </a:lnTo>
                  <a:lnTo>
                    <a:pt x="1843" y="11"/>
                  </a:lnTo>
                  <a:lnTo>
                    <a:pt x="1840" y="7"/>
                  </a:lnTo>
                  <a:lnTo>
                    <a:pt x="1840" y="12"/>
                  </a:lnTo>
                  <a:lnTo>
                    <a:pt x="1838" y="12"/>
                  </a:lnTo>
                  <a:lnTo>
                    <a:pt x="1836" y="12"/>
                  </a:lnTo>
                  <a:lnTo>
                    <a:pt x="1834" y="14"/>
                  </a:lnTo>
                  <a:lnTo>
                    <a:pt x="1834" y="16"/>
                  </a:lnTo>
                  <a:lnTo>
                    <a:pt x="1834" y="16"/>
                  </a:lnTo>
                  <a:lnTo>
                    <a:pt x="1834" y="18"/>
                  </a:lnTo>
                  <a:lnTo>
                    <a:pt x="1834" y="21"/>
                  </a:lnTo>
                  <a:lnTo>
                    <a:pt x="1834" y="23"/>
                  </a:lnTo>
                  <a:lnTo>
                    <a:pt x="1834" y="23"/>
                  </a:lnTo>
                  <a:lnTo>
                    <a:pt x="1836" y="25"/>
                  </a:lnTo>
                  <a:lnTo>
                    <a:pt x="1836" y="27"/>
                  </a:lnTo>
                  <a:lnTo>
                    <a:pt x="1836" y="29"/>
                  </a:lnTo>
                  <a:lnTo>
                    <a:pt x="1836" y="30"/>
                  </a:lnTo>
                  <a:lnTo>
                    <a:pt x="1836" y="32"/>
                  </a:lnTo>
                  <a:lnTo>
                    <a:pt x="1836" y="34"/>
                  </a:lnTo>
                  <a:lnTo>
                    <a:pt x="1834" y="34"/>
                  </a:lnTo>
                  <a:lnTo>
                    <a:pt x="1833" y="32"/>
                  </a:lnTo>
                  <a:lnTo>
                    <a:pt x="1833" y="29"/>
                  </a:lnTo>
                  <a:lnTo>
                    <a:pt x="1831" y="25"/>
                  </a:lnTo>
                  <a:lnTo>
                    <a:pt x="1820" y="23"/>
                  </a:lnTo>
                  <a:lnTo>
                    <a:pt x="1818" y="23"/>
                  </a:lnTo>
                  <a:lnTo>
                    <a:pt x="1820" y="27"/>
                  </a:lnTo>
                  <a:lnTo>
                    <a:pt x="1820" y="29"/>
                  </a:lnTo>
                  <a:lnTo>
                    <a:pt x="1822" y="30"/>
                  </a:lnTo>
                  <a:lnTo>
                    <a:pt x="1824" y="30"/>
                  </a:lnTo>
                  <a:lnTo>
                    <a:pt x="1824" y="32"/>
                  </a:lnTo>
                  <a:lnTo>
                    <a:pt x="1825" y="34"/>
                  </a:lnTo>
                  <a:lnTo>
                    <a:pt x="1825" y="36"/>
                  </a:lnTo>
                  <a:lnTo>
                    <a:pt x="1816" y="32"/>
                  </a:lnTo>
                  <a:lnTo>
                    <a:pt x="1815" y="32"/>
                  </a:lnTo>
                  <a:lnTo>
                    <a:pt x="1815" y="34"/>
                  </a:lnTo>
                  <a:lnTo>
                    <a:pt x="1815" y="39"/>
                  </a:lnTo>
                  <a:lnTo>
                    <a:pt x="1816" y="41"/>
                  </a:lnTo>
                  <a:lnTo>
                    <a:pt x="1818" y="43"/>
                  </a:lnTo>
                  <a:lnTo>
                    <a:pt x="1825" y="45"/>
                  </a:lnTo>
                  <a:lnTo>
                    <a:pt x="1825" y="45"/>
                  </a:lnTo>
                  <a:lnTo>
                    <a:pt x="1827" y="43"/>
                  </a:lnTo>
                  <a:lnTo>
                    <a:pt x="1827" y="41"/>
                  </a:lnTo>
                  <a:lnTo>
                    <a:pt x="1829" y="39"/>
                  </a:lnTo>
                  <a:lnTo>
                    <a:pt x="1827" y="41"/>
                  </a:lnTo>
                  <a:lnTo>
                    <a:pt x="1827" y="43"/>
                  </a:lnTo>
                  <a:lnTo>
                    <a:pt x="1827" y="45"/>
                  </a:lnTo>
                  <a:lnTo>
                    <a:pt x="1827" y="47"/>
                  </a:lnTo>
                  <a:lnTo>
                    <a:pt x="1829" y="47"/>
                  </a:lnTo>
                  <a:lnTo>
                    <a:pt x="1831" y="45"/>
                  </a:lnTo>
                  <a:lnTo>
                    <a:pt x="1831" y="45"/>
                  </a:lnTo>
                  <a:lnTo>
                    <a:pt x="1831" y="45"/>
                  </a:lnTo>
                  <a:lnTo>
                    <a:pt x="1831" y="47"/>
                  </a:lnTo>
                  <a:lnTo>
                    <a:pt x="1831" y="47"/>
                  </a:lnTo>
                  <a:lnTo>
                    <a:pt x="1831" y="47"/>
                  </a:lnTo>
                  <a:lnTo>
                    <a:pt x="1833" y="47"/>
                  </a:lnTo>
                  <a:lnTo>
                    <a:pt x="1833" y="47"/>
                  </a:lnTo>
                  <a:lnTo>
                    <a:pt x="1833" y="48"/>
                  </a:lnTo>
                  <a:lnTo>
                    <a:pt x="1834" y="50"/>
                  </a:lnTo>
                  <a:lnTo>
                    <a:pt x="1834" y="50"/>
                  </a:lnTo>
                  <a:lnTo>
                    <a:pt x="1834" y="50"/>
                  </a:lnTo>
                  <a:lnTo>
                    <a:pt x="1833" y="52"/>
                  </a:lnTo>
                  <a:lnTo>
                    <a:pt x="1833" y="52"/>
                  </a:lnTo>
                  <a:lnTo>
                    <a:pt x="1833" y="52"/>
                  </a:lnTo>
                  <a:lnTo>
                    <a:pt x="1833" y="54"/>
                  </a:lnTo>
                  <a:lnTo>
                    <a:pt x="1840" y="58"/>
                  </a:lnTo>
                  <a:lnTo>
                    <a:pt x="1825" y="54"/>
                  </a:lnTo>
                  <a:lnTo>
                    <a:pt x="1824" y="54"/>
                  </a:lnTo>
                  <a:lnTo>
                    <a:pt x="1824" y="54"/>
                  </a:lnTo>
                  <a:lnTo>
                    <a:pt x="1822" y="58"/>
                  </a:lnTo>
                  <a:lnTo>
                    <a:pt x="1822" y="61"/>
                  </a:lnTo>
                  <a:lnTo>
                    <a:pt x="1822" y="63"/>
                  </a:lnTo>
                  <a:lnTo>
                    <a:pt x="1824" y="63"/>
                  </a:lnTo>
                  <a:lnTo>
                    <a:pt x="1825" y="65"/>
                  </a:lnTo>
                  <a:lnTo>
                    <a:pt x="1824" y="67"/>
                  </a:lnTo>
                  <a:lnTo>
                    <a:pt x="1824" y="67"/>
                  </a:lnTo>
                  <a:lnTo>
                    <a:pt x="1822" y="67"/>
                  </a:lnTo>
                  <a:lnTo>
                    <a:pt x="1815" y="67"/>
                  </a:lnTo>
                  <a:lnTo>
                    <a:pt x="1813" y="68"/>
                  </a:lnTo>
                  <a:lnTo>
                    <a:pt x="1813" y="72"/>
                  </a:lnTo>
                  <a:lnTo>
                    <a:pt x="1813" y="74"/>
                  </a:lnTo>
                  <a:lnTo>
                    <a:pt x="1815" y="74"/>
                  </a:lnTo>
                  <a:lnTo>
                    <a:pt x="1816" y="76"/>
                  </a:lnTo>
                  <a:lnTo>
                    <a:pt x="1813" y="79"/>
                  </a:lnTo>
                  <a:lnTo>
                    <a:pt x="1813" y="81"/>
                  </a:lnTo>
                  <a:lnTo>
                    <a:pt x="1815" y="85"/>
                  </a:lnTo>
                  <a:lnTo>
                    <a:pt x="1820" y="88"/>
                  </a:lnTo>
                  <a:lnTo>
                    <a:pt x="1822" y="90"/>
                  </a:lnTo>
                  <a:lnTo>
                    <a:pt x="1820" y="90"/>
                  </a:lnTo>
                  <a:lnTo>
                    <a:pt x="1816" y="88"/>
                  </a:lnTo>
                  <a:lnTo>
                    <a:pt x="1815" y="88"/>
                  </a:lnTo>
                  <a:lnTo>
                    <a:pt x="1815" y="88"/>
                  </a:lnTo>
                  <a:lnTo>
                    <a:pt x="1813" y="88"/>
                  </a:lnTo>
                  <a:lnTo>
                    <a:pt x="1813" y="86"/>
                  </a:lnTo>
                  <a:lnTo>
                    <a:pt x="1813" y="86"/>
                  </a:lnTo>
                  <a:lnTo>
                    <a:pt x="1811" y="86"/>
                  </a:lnTo>
                  <a:lnTo>
                    <a:pt x="1809" y="88"/>
                  </a:lnTo>
                  <a:lnTo>
                    <a:pt x="1807" y="90"/>
                  </a:lnTo>
                  <a:lnTo>
                    <a:pt x="1807" y="94"/>
                  </a:lnTo>
                  <a:lnTo>
                    <a:pt x="1807" y="94"/>
                  </a:lnTo>
                  <a:lnTo>
                    <a:pt x="1807" y="94"/>
                  </a:lnTo>
                  <a:lnTo>
                    <a:pt x="1807" y="95"/>
                  </a:lnTo>
                  <a:lnTo>
                    <a:pt x="1807" y="95"/>
                  </a:lnTo>
                  <a:lnTo>
                    <a:pt x="1806" y="97"/>
                  </a:lnTo>
                  <a:lnTo>
                    <a:pt x="1807" y="99"/>
                  </a:lnTo>
                  <a:lnTo>
                    <a:pt x="1809" y="103"/>
                  </a:lnTo>
                  <a:lnTo>
                    <a:pt x="1811" y="104"/>
                  </a:lnTo>
                  <a:lnTo>
                    <a:pt x="1811" y="104"/>
                  </a:lnTo>
                  <a:lnTo>
                    <a:pt x="1813" y="106"/>
                  </a:lnTo>
                  <a:lnTo>
                    <a:pt x="1813" y="108"/>
                  </a:lnTo>
                  <a:lnTo>
                    <a:pt x="1811" y="106"/>
                  </a:lnTo>
                  <a:lnTo>
                    <a:pt x="1811" y="106"/>
                  </a:lnTo>
                  <a:lnTo>
                    <a:pt x="1806" y="108"/>
                  </a:lnTo>
                  <a:lnTo>
                    <a:pt x="1804" y="108"/>
                  </a:lnTo>
                  <a:lnTo>
                    <a:pt x="1806" y="104"/>
                  </a:lnTo>
                  <a:lnTo>
                    <a:pt x="1798" y="106"/>
                  </a:lnTo>
                  <a:lnTo>
                    <a:pt x="1798" y="108"/>
                  </a:lnTo>
                  <a:lnTo>
                    <a:pt x="1798" y="110"/>
                  </a:lnTo>
                  <a:lnTo>
                    <a:pt x="1796" y="112"/>
                  </a:lnTo>
                  <a:lnTo>
                    <a:pt x="1795" y="113"/>
                  </a:lnTo>
                  <a:lnTo>
                    <a:pt x="1795" y="115"/>
                  </a:lnTo>
                  <a:lnTo>
                    <a:pt x="1793" y="115"/>
                  </a:lnTo>
                  <a:lnTo>
                    <a:pt x="1791" y="113"/>
                  </a:lnTo>
                  <a:lnTo>
                    <a:pt x="1791" y="113"/>
                  </a:lnTo>
                  <a:lnTo>
                    <a:pt x="1789" y="115"/>
                  </a:lnTo>
                  <a:lnTo>
                    <a:pt x="1789" y="117"/>
                  </a:lnTo>
                  <a:lnTo>
                    <a:pt x="1789" y="117"/>
                  </a:lnTo>
                  <a:lnTo>
                    <a:pt x="1791" y="121"/>
                  </a:lnTo>
                  <a:lnTo>
                    <a:pt x="1789" y="121"/>
                  </a:lnTo>
                  <a:lnTo>
                    <a:pt x="1787" y="121"/>
                  </a:lnTo>
                  <a:lnTo>
                    <a:pt x="1787" y="121"/>
                  </a:lnTo>
                  <a:lnTo>
                    <a:pt x="1787" y="121"/>
                  </a:lnTo>
                  <a:lnTo>
                    <a:pt x="1787" y="123"/>
                  </a:lnTo>
                  <a:lnTo>
                    <a:pt x="1787" y="123"/>
                  </a:lnTo>
                  <a:lnTo>
                    <a:pt x="1786" y="124"/>
                  </a:lnTo>
                  <a:lnTo>
                    <a:pt x="1786" y="124"/>
                  </a:lnTo>
                  <a:lnTo>
                    <a:pt x="1784" y="124"/>
                  </a:lnTo>
                  <a:lnTo>
                    <a:pt x="1784" y="123"/>
                  </a:lnTo>
                  <a:lnTo>
                    <a:pt x="1784" y="123"/>
                  </a:lnTo>
                  <a:lnTo>
                    <a:pt x="1784" y="121"/>
                  </a:lnTo>
                  <a:lnTo>
                    <a:pt x="1784" y="121"/>
                  </a:lnTo>
                  <a:lnTo>
                    <a:pt x="1784" y="119"/>
                  </a:lnTo>
                  <a:lnTo>
                    <a:pt x="1784" y="117"/>
                  </a:lnTo>
                  <a:lnTo>
                    <a:pt x="1784" y="117"/>
                  </a:lnTo>
                  <a:lnTo>
                    <a:pt x="1784" y="115"/>
                  </a:lnTo>
                  <a:lnTo>
                    <a:pt x="1784" y="113"/>
                  </a:lnTo>
                  <a:lnTo>
                    <a:pt x="1784" y="113"/>
                  </a:lnTo>
                  <a:lnTo>
                    <a:pt x="1784" y="110"/>
                  </a:lnTo>
                  <a:lnTo>
                    <a:pt x="1786" y="108"/>
                  </a:lnTo>
                  <a:lnTo>
                    <a:pt x="1787" y="106"/>
                  </a:lnTo>
                  <a:lnTo>
                    <a:pt x="1786" y="104"/>
                  </a:lnTo>
                  <a:lnTo>
                    <a:pt x="1786" y="103"/>
                  </a:lnTo>
                  <a:lnTo>
                    <a:pt x="1786" y="103"/>
                  </a:lnTo>
                  <a:lnTo>
                    <a:pt x="1786" y="101"/>
                  </a:lnTo>
                  <a:lnTo>
                    <a:pt x="1786" y="99"/>
                  </a:lnTo>
                  <a:lnTo>
                    <a:pt x="1787" y="97"/>
                  </a:lnTo>
                  <a:lnTo>
                    <a:pt x="1787" y="95"/>
                  </a:lnTo>
                  <a:lnTo>
                    <a:pt x="1787" y="94"/>
                  </a:lnTo>
                  <a:lnTo>
                    <a:pt x="1791" y="81"/>
                  </a:lnTo>
                  <a:lnTo>
                    <a:pt x="1789" y="79"/>
                  </a:lnTo>
                  <a:lnTo>
                    <a:pt x="1784" y="79"/>
                  </a:lnTo>
                  <a:lnTo>
                    <a:pt x="1782" y="79"/>
                  </a:lnTo>
                  <a:lnTo>
                    <a:pt x="1777" y="83"/>
                  </a:lnTo>
                  <a:lnTo>
                    <a:pt x="1775" y="81"/>
                  </a:lnTo>
                  <a:lnTo>
                    <a:pt x="1789" y="72"/>
                  </a:lnTo>
                  <a:lnTo>
                    <a:pt x="1793" y="67"/>
                  </a:lnTo>
                  <a:lnTo>
                    <a:pt x="1793" y="65"/>
                  </a:lnTo>
                  <a:lnTo>
                    <a:pt x="1793" y="61"/>
                  </a:lnTo>
                  <a:lnTo>
                    <a:pt x="1793" y="59"/>
                  </a:lnTo>
                  <a:lnTo>
                    <a:pt x="1795" y="58"/>
                  </a:lnTo>
                  <a:lnTo>
                    <a:pt x="1795" y="56"/>
                  </a:lnTo>
                  <a:lnTo>
                    <a:pt x="1795" y="54"/>
                  </a:lnTo>
                  <a:lnTo>
                    <a:pt x="1795" y="52"/>
                  </a:lnTo>
                  <a:lnTo>
                    <a:pt x="1795" y="52"/>
                  </a:lnTo>
                  <a:lnTo>
                    <a:pt x="1795" y="52"/>
                  </a:lnTo>
                  <a:lnTo>
                    <a:pt x="1793" y="54"/>
                  </a:lnTo>
                  <a:lnTo>
                    <a:pt x="1793" y="54"/>
                  </a:lnTo>
                  <a:lnTo>
                    <a:pt x="1791" y="54"/>
                  </a:lnTo>
                  <a:lnTo>
                    <a:pt x="1791" y="52"/>
                  </a:lnTo>
                  <a:lnTo>
                    <a:pt x="1791" y="52"/>
                  </a:lnTo>
                  <a:lnTo>
                    <a:pt x="1791" y="50"/>
                  </a:lnTo>
                  <a:lnTo>
                    <a:pt x="1791" y="48"/>
                  </a:lnTo>
                  <a:lnTo>
                    <a:pt x="1791" y="48"/>
                  </a:lnTo>
                  <a:lnTo>
                    <a:pt x="1793" y="48"/>
                  </a:lnTo>
                  <a:lnTo>
                    <a:pt x="1793" y="47"/>
                  </a:lnTo>
                  <a:lnTo>
                    <a:pt x="1795" y="45"/>
                  </a:lnTo>
                  <a:lnTo>
                    <a:pt x="1795" y="45"/>
                  </a:lnTo>
                  <a:lnTo>
                    <a:pt x="1795" y="43"/>
                  </a:lnTo>
                  <a:lnTo>
                    <a:pt x="1795" y="41"/>
                  </a:lnTo>
                  <a:lnTo>
                    <a:pt x="1795" y="41"/>
                  </a:lnTo>
                  <a:lnTo>
                    <a:pt x="1795" y="39"/>
                  </a:lnTo>
                  <a:lnTo>
                    <a:pt x="1795" y="38"/>
                  </a:lnTo>
                  <a:lnTo>
                    <a:pt x="1791" y="36"/>
                  </a:lnTo>
                  <a:lnTo>
                    <a:pt x="1793" y="34"/>
                  </a:lnTo>
                  <a:lnTo>
                    <a:pt x="1793" y="34"/>
                  </a:lnTo>
                  <a:lnTo>
                    <a:pt x="1789" y="34"/>
                  </a:lnTo>
                  <a:lnTo>
                    <a:pt x="1777" y="47"/>
                  </a:lnTo>
                  <a:lnTo>
                    <a:pt x="1773" y="52"/>
                  </a:lnTo>
                  <a:lnTo>
                    <a:pt x="1771" y="58"/>
                  </a:lnTo>
                  <a:lnTo>
                    <a:pt x="1768" y="61"/>
                  </a:lnTo>
                  <a:lnTo>
                    <a:pt x="1766" y="65"/>
                  </a:lnTo>
                  <a:lnTo>
                    <a:pt x="1766" y="65"/>
                  </a:lnTo>
                  <a:lnTo>
                    <a:pt x="1766" y="68"/>
                  </a:lnTo>
                  <a:lnTo>
                    <a:pt x="1764" y="68"/>
                  </a:lnTo>
                  <a:lnTo>
                    <a:pt x="1764" y="70"/>
                  </a:lnTo>
                  <a:lnTo>
                    <a:pt x="1762" y="70"/>
                  </a:lnTo>
                  <a:lnTo>
                    <a:pt x="1762" y="70"/>
                  </a:lnTo>
                  <a:lnTo>
                    <a:pt x="1760" y="74"/>
                  </a:lnTo>
                  <a:lnTo>
                    <a:pt x="1759" y="85"/>
                  </a:lnTo>
                  <a:lnTo>
                    <a:pt x="1757" y="86"/>
                  </a:lnTo>
                  <a:lnTo>
                    <a:pt x="1755" y="90"/>
                  </a:lnTo>
                  <a:lnTo>
                    <a:pt x="1755" y="92"/>
                  </a:lnTo>
                  <a:lnTo>
                    <a:pt x="1753" y="92"/>
                  </a:lnTo>
                  <a:lnTo>
                    <a:pt x="1751" y="94"/>
                  </a:lnTo>
                  <a:lnTo>
                    <a:pt x="1740" y="112"/>
                  </a:lnTo>
                  <a:lnTo>
                    <a:pt x="1730" y="126"/>
                  </a:lnTo>
                  <a:lnTo>
                    <a:pt x="1730" y="130"/>
                  </a:lnTo>
                  <a:lnTo>
                    <a:pt x="1733" y="132"/>
                  </a:lnTo>
                  <a:lnTo>
                    <a:pt x="1735" y="133"/>
                  </a:lnTo>
                  <a:lnTo>
                    <a:pt x="1733" y="135"/>
                  </a:lnTo>
                  <a:lnTo>
                    <a:pt x="1730" y="141"/>
                  </a:lnTo>
                  <a:lnTo>
                    <a:pt x="1730" y="142"/>
                  </a:lnTo>
                  <a:lnTo>
                    <a:pt x="1730" y="144"/>
                  </a:lnTo>
                  <a:lnTo>
                    <a:pt x="1728" y="146"/>
                  </a:lnTo>
                  <a:lnTo>
                    <a:pt x="1728" y="148"/>
                  </a:lnTo>
                  <a:lnTo>
                    <a:pt x="1726" y="148"/>
                  </a:lnTo>
                  <a:lnTo>
                    <a:pt x="1726" y="148"/>
                  </a:lnTo>
                  <a:lnTo>
                    <a:pt x="1724" y="150"/>
                  </a:lnTo>
                  <a:lnTo>
                    <a:pt x="1724" y="150"/>
                  </a:lnTo>
                  <a:lnTo>
                    <a:pt x="1722" y="151"/>
                  </a:lnTo>
                  <a:lnTo>
                    <a:pt x="1721" y="159"/>
                  </a:lnTo>
                  <a:lnTo>
                    <a:pt x="1721" y="162"/>
                  </a:lnTo>
                  <a:lnTo>
                    <a:pt x="1719" y="164"/>
                  </a:lnTo>
                  <a:lnTo>
                    <a:pt x="1719" y="164"/>
                  </a:lnTo>
                  <a:lnTo>
                    <a:pt x="1715" y="164"/>
                  </a:lnTo>
                  <a:lnTo>
                    <a:pt x="1715" y="166"/>
                  </a:lnTo>
                  <a:lnTo>
                    <a:pt x="1713" y="164"/>
                  </a:lnTo>
                  <a:lnTo>
                    <a:pt x="1713" y="164"/>
                  </a:lnTo>
                  <a:lnTo>
                    <a:pt x="1712" y="162"/>
                  </a:lnTo>
                  <a:lnTo>
                    <a:pt x="1712" y="160"/>
                  </a:lnTo>
                  <a:lnTo>
                    <a:pt x="1712" y="160"/>
                  </a:lnTo>
                  <a:lnTo>
                    <a:pt x="1713" y="159"/>
                  </a:lnTo>
                  <a:lnTo>
                    <a:pt x="1715" y="159"/>
                  </a:lnTo>
                  <a:lnTo>
                    <a:pt x="1713" y="157"/>
                  </a:lnTo>
                  <a:lnTo>
                    <a:pt x="1713" y="157"/>
                  </a:lnTo>
                  <a:lnTo>
                    <a:pt x="1712" y="159"/>
                  </a:lnTo>
                  <a:lnTo>
                    <a:pt x="1712" y="159"/>
                  </a:lnTo>
                  <a:lnTo>
                    <a:pt x="1712" y="155"/>
                  </a:lnTo>
                  <a:lnTo>
                    <a:pt x="1712" y="155"/>
                  </a:lnTo>
                  <a:lnTo>
                    <a:pt x="1710" y="155"/>
                  </a:lnTo>
                  <a:lnTo>
                    <a:pt x="1708" y="157"/>
                  </a:lnTo>
                  <a:lnTo>
                    <a:pt x="1708" y="159"/>
                  </a:lnTo>
                  <a:lnTo>
                    <a:pt x="1708" y="160"/>
                  </a:lnTo>
                  <a:lnTo>
                    <a:pt x="1708" y="162"/>
                  </a:lnTo>
                  <a:lnTo>
                    <a:pt x="1710" y="164"/>
                  </a:lnTo>
                  <a:lnTo>
                    <a:pt x="1710" y="168"/>
                  </a:lnTo>
                  <a:lnTo>
                    <a:pt x="1708" y="168"/>
                  </a:lnTo>
                  <a:lnTo>
                    <a:pt x="1706" y="166"/>
                  </a:lnTo>
                  <a:lnTo>
                    <a:pt x="1704" y="162"/>
                  </a:lnTo>
                  <a:lnTo>
                    <a:pt x="1704" y="155"/>
                  </a:lnTo>
                  <a:lnTo>
                    <a:pt x="1704" y="153"/>
                  </a:lnTo>
                  <a:lnTo>
                    <a:pt x="1706" y="151"/>
                  </a:lnTo>
                  <a:lnTo>
                    <a:pt x="1706" y="151"/>
                  </a:lnTo>
                  <a:lnTo>
                    <a:pt x="1706" y="148"/>
                  </a:lnTo>
                  <a:lnTo>
                    <a:pt x="1706" y="148"/>
                  </a:lnTo>
                  <a:lnTo>
                    <a:pt x="1706" y="146"/>
                  </a:lnTo>
                  <a:lnTo>
                    <a:pt x="1706" y="146"/>
                  </a:lnTo>
                  <a:lnTo>
                    <a:pt x="1706" y="144"/>
                  </a:lnTo>
                  <a:lnTo>
                    <a:pt x="1706" y="144"/>
                  </a:lnTo>
                  <a:lnTo>
                    <a:pt x="1706" y="142"/>
                  </a:lnTo>
                  <a:lnTo>
                    <a:pt x="1708" y="142"/>
                  </a:lnTo>
                  <a:lnTo>
                    <a:pt x="1708" y="142"/>
                  </a:lnTo>
                  <a:lnTo>
                    <a:pt x="1708" y="142"/>
                  </a:lnTo>
                  <a:lnTo>
                    <a:pt x="1708" y="141"/>
                  </a:lnTo>
                  <a:lnTo>
                    <a:pt x="1710" y="141"/>
                  </a:lnTo>
                  <a:lnTo>
                    <a:pt x="1710" y="139"/>
                  </a:lnTo>
                  <a:lnTo>
                    <a:pt x="1717" y="132"/>
                  </a:lnTo>
                  <a:lnTo>
                    <a:pt x="1719" y="130"/>
                  </a:lnTo>
                  <a:lnTo>
                    <a:pt x="1719" y="128"/>
                  </a:lnTo>
                  <a:lnTo>
                    <a:pt x="1717" y="126"/>
                  </a:lnTo>
                  <a:lnTo>
                    <a:pt x="1715" y="128"/>
                  </a:lnTo>
                  <a:lnTo>
                    <a:pt x="1715" y="130"/>
                  </a:lnTo>
                  <a:lnTo>
                    <a:pt x="1713" y="130"/>
                  </a:lnTo>
                  <a:lnTo>
                    <a:pt x="1713" y="130"/>
                  </a:lnTo>
                  <a:lnTo>
                    <a:pt x="1713" y="128"/>
                  </a:lnTo>
                  <a:lnTo>
                    <a:pt x="1713" y="126"/>
                  </a:lnTo>
                  <a:lnTo>
                    <a:pt x="1715" y="124"/>
                  </a:lnTo>
                  <a:lnTo>
                    <a:pt x="1713" y="124"/>
                  </a:lnTo>
                  <a:lnTo>
                    <a:pt x="1712" y="124"/>
                  </a:lnTo>
                  <a:lnTo>
                    <a:pt x="1712" y="124"/>
                  </a:lnTo>
                  <a:lnTo>
                    <a:pt x="1715" y="119"/>
                  </a:lnTo>
                  <a:lnTo>
                    <a:pt x="1717" y="117"/>
                  </a:lnTo>
                  <a:lnTo>
                    <a:pt x="1721" y="119"/>
                  </a:lnTo>
                  <a:lnTo>
                    <a:pt x="1721" y="119"/>
                  </a:lnTo>
                  <a:lnTo>
                    <a:pt x="1721" y="117"/>
                  </a:lnTo>
                  <a:lnTo>
                    <a:pt x="1721" y="112"/>
                  </a:lnTo>
                  <a:lnTo>
                    <a:pt x="1721" y="110"/>
                  </a:lnTo>
                  <a:lnTo>
                    <a:pt x="1721" y="110"/>
                  </a:lnTo>
                  <a:lnTo>
                    <a:pt x="1722" y="110"/>
                  </a:lnTo>
                  <a:lnTo>
                    <a:pt x="1721" y="106"/>
                  </a:lnTo>
                  <a:lnTo>
                    <a:pt x="1713" y="106"/>
                  </a:lnTo>
                  <a:lnTo>
                    <a:pt x="1712" y="104"/>
                  </a:lnTo>
                  <a:lnTo>
                    <a:pt x="1721" y="104"/>
                  </a:lnTo>
                  <a:lnTo>
                    <a:pt x="1722" y="101"/>
                  </a:lnTo>
                  <a:lnTo>
                    <a:pt x="1721" y="99"/>
                  </a:lnTo>
                  <a:lnTo>
                    <a:pt x="1712" y="103"/>
                  </a:lnTo>
                  <a:lnTo>
                    <a:pt x="1713" y="99"/>
                  </a:lnTo>
                  <a:lnTo>
                    <a:pt x="1719" y="94"/>
                  </a:lnTo>
                  <a:lnTo>
                    <a:pt x="1721" y="92"/>
                  </a:lnTo>
                  <a:lnTo>
                    <a:pt x="1722" y="88"/>
                  </a:lnTo>
                  <a:lnTo>
                    <a:pt x="1722" y="88"/>
                  </a:lnTo>
                  <a:lnTo>
                    <a:pt x="1726" y="86"/>
                  </a:lnTo>
                  <a:lnTo>
                    <a:pt x="1730" y="81"/>
                  </a:lnTo>
                  <a:lnTo>
                    <a:pt x="1730" y="79"/>
                  </a:lnTo>
                  <a:lnTo>
                    <a:pt x="1733" y="77"/>
                  </a:lnTo>
                  <a:lnTo>
                    <a:pt x="1735" y="72"/>
                  </a:lnTo>
                  <a:lnTo>
                    <a:pt x="1737" y="72"/>
                  </a:lnTo>
                  <a:lnTo>
                    <a:pt x="1739" y="70"/>
                  </a:lnTo>
                  <a:lnTo>
                    <a:pt x="1740" y="68"/>
                  </a:lnTo>
                  <a:lnTo>
                    <a:pt x="1740" y="67"/>
                  </a:lnTo>
                  <a:lnTo>
                    <a:pt x="1740" y="65"/>
                  </a:lnTo>
                  <a:lnTo>
                    <a:pt x="1739" y="65"/>
                  </a:lnTo>
                  <a:lnTo>
                    <a:pt x="1739" y="63"/>
                  </a:lnTo>
                  <a:lnTo>
                    <a:pt x="1744" y="61"/>
                  </a:lnTo>
                  <a:lnTo>
                    <a:pt x="1746" y="59"/>
                  </a:lnTo>
                  <a:lnTo>
                    <a:pt x="1748" y="56"/>
                  </a:lnTo>
                  <a:lnTo>
                    <a:pt x="1750" y="54"/>
                  </a:lnTo>
                  <a:lnTo>
                    <a:pt x="1751" y="52"/>
                  </a:lnTo>
                  <a:lnTo>
                    <a:pt x="1753" y="50"/>
                  </a:lnTo>
                  <a:lnTo>
                    <a:pt x="1753" y="48"/>
                  </a:lnTo>
                  <a:lnTo>
                    <a:pt x="1755" y="48"/>
                  </a:lnTo>
                  <a:lnTo>
                    <a:pt x="1753" y="47"/>
                  </a:lnTo>
                  <a:lnTo>
                    <a:pt x="1753" y="45"/>
                  </a:lnTo>
                  <a:lnTo>
                    <a:pt x="1751" y="43"/>
                  </a:lnTo>
                  <a:lnTo>
                    <a:pt x="1750" y="43"/>
                  </a:lnTo>
                  <a:lnTo>
                    <a:pt x="1750" y="45"/>
                  </a:lnTo>
                  <a:lnTo>
                    <a:pt x="1748" y="45"/>
                  </a:lnTo>
                  <a:lnTo>
                    <a:pt x="1748" y="45"/>
                  </a:lnTo>
                  <a:lnTo>
                    <a:pt x="1746" y="47"/>
                  </a:lnTo>
                  <a:lnTo>
                    <a:pt x="1746" y="48"/>
                  </a:lnTo>
                  <a:lnTo>
                    <a:pt x="1746" y="48"/>
                  </a:lnTo>
                  <a:lnTo>
                    <a:pt x="1746" y="48"/>
                  </a:lnTo>
                  <a:lnTo>
                    <a:pt x="1744" y="47"/>
                  </a:lnTo>
                  <a:lnTo>
                    <a:pt x="1744" y="45"/>
                  </a:lnTo>
                  <a:lnTo>
                    <a:pt x="1744" y="45"/>
                  </a:lnTo>
                  <a:lnTo>
                    <a:pt x="1742" y="43"/>
                  </a:lnTo>
                  <a:lnTo>
                    <a:pt x="1740" y="43"/>
                  </a:lnTo>
                  <a:lnTo>
                    <a:pt x="1739" y="45"/>
                  </a:lnTo>
                  <a:lnTo>
                    <a:pt x="1737" y="45"/>
                  </a:lnTo>
                  <a:lnTo>
                    <a:pt x="1735" y="48"/>
                  </a:lnTo>
                  <a:lnTo>
                    <a:pt x="1735" y="50"/>
                  </a:lnTo>
                  <a:lnTo>
                    <a:pt x="1735" y="48"/>
                  </a:lnTo>
                  <a:lnTo>
                    <a:pt x="1733" y="47"/>
                  </a:lnTo>
                  <a:lnTo>
                    <a:pt x="1733" y="47"/>
                  </a:lnTo>
                  <a:lnTo>
                    <a:pt x="1731" y="50"/>
                  </a:lnTo>
                  <a:lnTo>
                    <a:pt x="1730" y="50"/>
                  </a:lnTo>
                  <a:lnTo>
                    <a:pt x="1730" y="48"/>
                  </a:lnTo>
                  <a:lnTo>
                    <a:pt x="1730" y="48"/>
                  </a:lnTo>
                  <a:lnTo>
                    <a:pt x="1733" y="45"/>
                  </a:lnTo>
                  <a:lnTo>
                    <a:pt x="1733" y="45"/>
                  </a:lnTo>
                  <a:lnTo>
                    <a:pt x="1733" y="43"/>
                  </a:lnTo>
                  <a:lnTo>
                    <a:pt x="1735" y="41"/>
                  </a:lnTo>
                  <a:lnTo>
                    <a:pt x="1735" y="39"/>
                  </a:lnTo>
                  <a:lnTo>
                    <a:pt x="1728" y="32"/>
                  </a:lnTo>
                  <a:lnTo>
                    <a:pt x="1726" y="30"/>
                  </a:lnTo>
                  <a:lnTo>
                    <a:pt x="1724" y="34"/>
                  </a:lnTo>
                  <a:lnTo>
                    <a:pt x="1724" y="36"/>
                  </a:lnTo>
                  <a:lnTo>
                    <a:pt x="1726" y="38"/>
                  </a:lnTo>
                  <a:lnTo>
                    <a:pt x="1726" y="39"/>
                  </a:lnTo>
                  <a:lnTo>
                    <a:pt x="1728" y="41"/>
                  </a:lnTo>
                  <a:lnTo>
                    <a:pt x="1728" y="41"/>
                  </a:lnTo>
                  <a:lnTo>
                    <a:pt x="1728" y="45"/>
                  </a:lnTo>
                  <a:lnTo>
                    <a:pt x="1726" y="54"/>
                  </a:lnTo>
                  <a:lnTo>
                    <a:pt x="1724" y="56"/>
                  </a:lnTo>
                  <a:lnTo>
                    <a:pt x="1722" y="56"/>
                  </a:lnTo>
                  <a:lnTo>
                    <a:pt x="1722" y="56"/>
                  </a:lnTo>
                  <a:lnTo>
                    <a:pt x="1722" y="56"/>
                  </a:lnTo>
                  <a:lnTo>
                    <a:pt x="1721" y="58"/>
                  </a:lnTo>
                  <a:lnTo>
                    <a:pt x="1721" y="58"/>
                  </a:lnTo>
                  <a:lnTo>
                    <a:pt x="1721" y="59"/>
                  </a:lnTo>
                  <a:lnTo>
                    <a:pt x="1721" y="59"/>
                  </a:lnTo>
                  <a:lnTo>
                    <a:pt x="1721" y="54"/>
                  </a:lnTo>
                  <a:lnTo>
                    <a:pt x="1721" y="48"/>
                  </a:lnTo>
                  <a:lnTo>
                    <a:pt x="1719" y="47"/>
                  </a:lnTo>
                  <a:lnTo>
                    <a:pt x="1717" y="41"/>
                  </a:lnTo>
                  <a:lnTo>
                    <a:pt x="1715" y="41"/>
                  </a:lnTo>
                  <a:lnTo>
                    <a:pt x="1715" y="41"/>
                  </a:lnTo>
                  <a:lnTo>
                    <a:pt x="1715" y="39"/>
                  </a:lnTo>
                  <a:lnTo>
                    <a:pt x="1715" y="39"/>
                  </a:lnTo>
                  <a:lnTo>
                    <a:pt x="1715" y="39"/>
                  </a:lnTo>
                  <a:lnTo>
                    <a:pt x="1715" y="39"/>
                  </a:lnTo>
                  <a:lnTo>
                    <a:pt x="1713" y="41"/>
                  </a:lnTo>
                  <a:lnTo>
                    <a:pt x="1712" y="45"/>
                  </a:lnTo>
                  <a:lnTo>
                    <a:pt x="1712" y="47"/>
                  </a:lnTo>
                  <a:lnTo>
                    <a:pt x="1712" y="50"/>
                  </a:lnTo>
                  <a:lnTo>
                    <a:pt x="1710" y="48"/>
                  </a:lnTo>
                  <a:lnTo>
                    <a:pt x="1708" y="48"/>
                  </a:lnTo>
                  <a:lnTo>
                    <a:pt x="1708" y="47"/>
                  </a:lnTo>
                  <a:lnTo>
                    <a:pt x="1706" y="47"/>
                  </a:lnTo>
                  <a:lnTo>
                    <a:pt x="1704" y="47"/>
                  </a:lnTo>
                  <a:lnTo>
                    <a:pt x="1704" y="47"/>
                  </a:lnTo>
                  <a:lnTo>
                    <a:pt x="1704" y="45"/>
                  </a:lnTo>
                  <a:lnTo>
                    <a:pt x="1708" y="43"/>
                  </a:lnTo>
                  <a:lnTo>
                    <a:pt x="1710" y="41"/>
                  </a:lnTo>
                  <a:lnTo>
                    <a:pt x="1710" y="38"/>
                  </a:lnTo>
                  <a:lnTo>
                    <a:pt x="1712" y="34"/>
                  </a:lnTo>
                  <a:lnTo>
                    <a:pt x="1710" y="32"/>
                  </a:lnTo>
                  <a:lnTo>
                    <a:pt x="1708" y="30"/>
                  </a:lnTo>
                  <a:lnTo>
                    <a:pt x="1706" y="32"/>
                  </a:lnTo>
                  <a:lnTo>
                    <a:pt x="1708" y="34"/>
                  </a:lnTo>
                  <a:lnTo>
                    <a:pt x="1706" y="36"/>
                  </a:lnTo>
                  <a:lnTo>
                    <a:pt x="1706" y="38"/>
                  </a:lnTo>
                  <a:lnTo>
                    <a:pt x="1706" y="39"/>
                  </a:lnTo>
                  <a:lnTo>
                    <a:pt x="1699" y="41"/>
                  </a:lnTo>
                  <a:lnTo>
                    <a:pt x="1699" y="39"/>
                  </a:lnTo>
                  <a:lnTo>
                    <a:pt x="1701" y="39"/>
                  </a:lnTo>
                  <a:lnTo>
                    <a:pt x="1701" y="38"/>
                  </a:lnTo>
                  <a:lnTo>
                    <a:pt x="1701" y="36"/>
                  </a:lnTo>
                  <a:lnTo>
                    <a:pt x="1699" y="36"/>
                  </a:lnTo>
                  <a:lnTo>
                    <a:pt x="1699" y="36"/>
                  </a:lnTo>
                  <a:lnTo>
                    <a:pt x="1697" y="34"/>
                  </a:lnTo>
                  <a:lnTo>
                    <a:pt x="1697" y="32"/>
                  </a:lnTo>
                  <a:lnTo>
                    <a:pt x="1697" y="32"/>
                  </a:lnTo>
                  <a:lnTo>
                    <a:pt x="1697" y="32"/>
                  </a:lnTo>
                  <a:lnTo>
                    <a:pt x="1692" y="30"/>
                  </a:lnTo>
                  <a:lnTo>
                    <a:pt x="1690" y="30"/>
                  </a:lnTo>
                  <a:lnTo>
                    <a:pt x="1688" y="32"/>
                  </a:lnTo>
                  <a:lnTo>
                    <a:pt x="1686" y="32"/>
                  </a:lnTo>
                  <a:lnTo>
                    <a:pt x="1688" y="34"/>
                  </a:lnTo>
                  <a:lnTo>
                    <a:pt x="1690" y="34"/>
                  </a:lnTo>
                  <a:lnTo>
                    <a:pt x="1690" y="34"/>
                  </a:lnTo>
                  <a:lnTo>
                    <a:pt x="1690" y="34"/>
                  </a:lnTo>
                  <a:lnTo>
                    <a:pt x="1688" y="36"/>
                  </a:lnTo>
                  <a:lnTo>
                    <a:pt x="1688" y="36"/>
                  </a:lnTo>
                  <a:lnTo>
                    <a:pt x="1686" y="38"/>
                  </a:lnTo>
                  <a:lnTo>
                    <a:pt x="1686" y="38"/>
                  </a:lnTo>
                  <a:lnTo>
                    <a:pt x="1688" y="39"/>
                  </a:lnTo>
                  <a:lnTo>
                    <a:pt x="1690" y="41"/>
                  </a:lnTo>
                  <a:lnTo>
                    <a:pt x="1688" y="41"/>
                  </a:lnTo>
                  <a:lnTo>
                    <a:pt x="1688" y="43"/>
                  </a:lnTo>
                  <a:lnTo>
                    <a:pt x="1690" y="43"/>
                  </a:lnTo>
                  <a:lnTo>
                    <a:pt x="1694" y="47"/>
                  </a:lnTo>
                  <a:lnTo>
                    <a:pt x="1694" y="48"/>
                  </a:lnTo>
                  <a:lnTo>
                    <a:pt x="1692" y="48"/>
                  </a:lnTo>
                  <a:lnTo>
                    <a:pt x="1690" y="47"/>
                  </a:lnTo>
                  <a:lnTo>
                    <a:pt x="1690" y="47"/>
                  </a:lnTo>
                  <a:lnTo>
                    <a:pt x="1688" y="48"/>
                  </a:lnTo>
                  <a:lnTo>
                    <a:pt x="1688" y="50"/>
                  </a:lnTo>
                  <a:lnTo>
                    <a:pt x="1688" y="52"/>
                  </a:lnTo>
                  <a:lnTo>
                    <a:pt x="1688" y="54"/>
                  </a:lnTo>
                  <a:lnTo>
                    <a:pt x="1690" y="56"/>
                  </a:lnTo>
                  <a:lnTo>
                    <a:pt x="1690" y="56"/>
                  </a:lnTo>
                  <a:lnTo>
                    <a:pt x="1690" y="58"/>
                  </a:lnTo>
                  <a:lnTo>
                    <a:pt x="1690" y="61"/>
                  </a:lnTo>
                  <a:lnTo>
                    <a:pt x="1688" y="61"/>
                  </a:lnTo>
                  <a:lnTo>
                    <a:pt x="1686" y="58"/>
                  </a:lnTo>
                  <a:lnTo>
                    <a:pt x="1685" y="56"/>
                  </a:lnTo>
                  <a:lnTo>
                    <a:pt x="1681" y="54"/>
                  </a:lnTo>
                  <a:lnTo>
                    <a:pt x="1681" y="52"/>
                  </a:lnTo>
                  <a:lnTo>
                    <a:pt x="1681" y="52"/>
                  </a:lnTo>
                  <a:lnTo>
                    <a:pt x="1677" y="50"/>
                  </a:lnTo>
                  <a:lnTo>
                    <a:pt x="1679" y="50"/>
                  </a:lnTo>
                  <a:lnTo>
                    <a:pt x="1677" y="47"/>
                  </a:lnTo>
                  <a:lnTo>
                    <a:pt x="1675" y="48"/>
                  </a:lnTo>
                  <a:lnTo>
                    <a:pt x="1672" y="52"/>
                  </a:lnTo>
                  <a:lnTo>
                    <a:pt x="1672" y="54"/>
                  </a:lnTo>
                  <a:lnTo>
                    <a:pt x="1672" y="58"/>
                  </a:lnTo>
                  <a:lnTo>
                    <a:pt x="1670" y="59"/>
                  </a:lnTo>
                  <a:lnTo>
                    <a:pt x="1672" y="63"/>
                  </a:lnTo>
                  <a:lnTo>
                    <a:pt x="1672" y="63"/>
                  </a:lnTo>
                  <a:lnTo>
                    <a:pt x="1675" y="63"/>
                  </a:lnTo>
                  <a:lnTo>
                    <a:pt x="1681" y="65"/>
                  </a:lnTo>
                  <a:lnTo>
                    <a:pt x="1683" y="65"/>
                  </a:lnTo>
                  <a:lnTo>
                    <a:pt x="1685" y="65"/>
                  </a:lnTo>
                  <a:lnTo>
                    <a:pt x="1685" y="67"/>
                  </a:lnTo>
                  <a:lnTo>
                    <a:pt x="1686" y="68"/>
                  </a:lnTo>
                  <a:lnTo>
                    <a:pt x="1686" y="70"/>
                  </a:lnTo>
                  <a:lnTo>
                    <a:pt x="1690" y="72"/>
                  </a:lnTo>
                  <a:lnTo>
                    <a:pt x="1690" y="72"/>
                  </a:lnTo>
                  <a:lnTo>
                    <a:pt x="1690" y="72"/>
                  </a:lnTo>
                  <a:lnTo>
                    <a:pt x="1690" y="74"/>
                  </a:lnTo>
                  <a:lnTo>
                    <a:pt x="1694" y="77"/>
                  </a:lnTo>
                  <a:lnTo>
                    <a:pt x="1695" y="81"/>
                  </a:lnTo>
                  <a:lnTo>
                    <a:pt x="1694" y="85"/>
                  </a:lnTo>
                  <a:lnTo>
                    <a:pt x="1692" y="86"/>
                  </a:lnTo>
                  <a:lnTo>
                    <a:pt x="1690" y="85"/>
                  </a:lnTo>
                  <a:lnTo>
                    <a:pt x="1688" y="85"/>
                  </a:lnTo>
                  <a:lnTo>
                    <a:pt x="1683" y="76"/>
                  </a:lnTo>
                  <a:lnTo>
                    <a:pt x="1681" y="76"/>
                  </a:lnTo>
                  <a:lnTo>
                    <a:pt x="1677" y="76"/>
                  </a:lnTo>
                  <a:lnTo>
                    <a:pt x="1675" y="74"/>
                  </a:lnTo>
                  <a:lnTo>
                    <a:pt x="1675" y="74"/>
                  </a:lnTo>
                  <a:lnTo>
                    <a:pt x="1674" y="76"/>
                  </a:lnTo>
                  <a:lnTo>
                    <a:pt x="1672" y="77"/>
                  </a:lnTo>
                  <a:lnTo>
                    <a:pt x="1672" y="79"/>
                  </a:lnTo>
                  <a:lnTo>
                    <a:pt x="1672" y="81"/>
                  </a:lnTo>
                  <a:lnTo>
                    <a:pt x="1672" y="85"/>
                  </a:lnTo>
                  <a:lnTo>
                    <a:pt x="1672" y="86"/>
                  </a:lnTo>
                  <a:lnTo>
                    <a:pt x="1670" y="86"/>
                  </a:lnTo>
                  <a:lnTo>
                    <a:pt x="1670" y="86"/>
                  </a:lnTo>
                  <a:lnTo>
                    <a:pt x="1670" y="88"/>
                  </a:lnTo>
                  <a:lnTo>
                    <a:pt x="1670" y="88"/>
                  </a:lnTo>
                  <a:lnTo>
                    <a:pt x="1668" y="90"/>
                  </a:lnTo>
                  <a:lnTo>
                    <a:pt x="1663" y="95"/>
                  </a:lnTo>
                  <a:lnTo>
                    <a:pt x="1663" y="97"/>
                  </a:lnTo>
                  <a:lnTo>
                    <a:pt x="1663" y="97"/>
                  </a:lnTo>
                  <a:lnTo>
                    <a:pt x="1670" y="99"/>
                  </a:lnTo>
                  <a:lnTo>
                    <a:pt x="1670" y="101"/>
                  </a:lnTo>
                  <a:lnTo>
                    <a:pt x="1674" y="104"/>
                  </a:lnTo>
                  <a:lnTo>
                    <a:pt x="1675" y="106"/>
                  </a:lnTo>
                  <a:lnTo>
                    <a:pt x="1675" y="106"/>
                  </a:lnTo>
                  <a:lnTo>
                    <a:pt x="1675" y="108"/>
                  </a:lnTo>
                  <a:lnTo>
                    <a:pt x="1675" y="110"/>
                  </a:lnTo>
                  <a:lnTo>
                    <a:pt x="1674" y="108"/>
                  </a:lnTo>
                  <a:lnTo>
                    <a:pt x="1674" y="108"/>
                  </a:lnTo>
                  <a:lnTo>
                    <a:pt x="1672" y="106"/>
                  </a:lnTo>
                  <a:lnTo>
                    <a:pt x="1666" y="104"/>
                  </a:lnTo>
                  <a:lnTo>
                    <a:pt x="1654" y="101"/>
                  </a:lnTo>
                  <a:lnTo>
                    <a:pt x="1650" y="103"/>
                  </a:lnTo>
                  <a:lnTo>
                    <a:pt x="1648" y="104"/>
                  </a:lnTo>
                  <a:lnTo>
                    <a:pt x="1645" y="110"/>
                  </a:lnTo>
                  <a:lnTo>
                    <a:pt x="1639" y="115"/>
                  </a:lnTo>
                  <a:lnTo>
                    <a:pt x="1638" y="119"/>
                  </a:lnTo>
                  <a:lnTo>
                    <a:pt x="1636" y="121"/>
                  </a:lnTo>
                  <a:lnTo>
                    <a:pt x="1634" y="123"/>
                  </a:lnTo>
                  <a:lnTo>
                    <a:pt x="1634" y="123"/>
                  </a:lnTo>
                  <a:lnTo>
                    <a:pt x="1632" y="128"/>
                  </a:lnTo>
                  <a:lnTo>
                    <a:pt x="1630" y="130"/>
                  </a:lnTo>
                  <a:lnTo>
                    <a:pt x="1632" y="130"/>
                  </a:lnTo>
                  <a:lnTo>
                    <a:pt x="1634" y="130"/>
                  </a:lnTo>
                  <a:lnTo>
                    <a:pt x="1636" y="130"/>
                  </a:lnTo>
                  <a:lnTo>
                    <a:pt x="1634" y="132"/>
                  </a:lnTo>
                  <a:lnTo>
                    <a:pt x="1634" y="133"/>
                  </a:lnTo>
                  <a:lnTo>
                    <a:pt x="1638" y="132"/>
                  </a:lnTo>
                  <a:lnTo>
                    <a:pt x="1636" y="133"/>
                  </a:lnTo>
                  <a:lnTo>
                    <a:pt x="1627" y="135"/>
                  </a:lnTo>
                  <a:lnTo>
                    <a:pt x="1623" y="139"/>
                  </a:lnTo>
                  <a:lnTo>
                    <a:pt x="1623" y="141"/>
                  </a:lnTo>
                  <a:lnTo>
                    <a:pt x="1630" y="139"/>
                  </a:lnTo>
                  <a:lnTo>
                    <a:pt x="1632" y="139"/>
                  </a:lnTo>
                  <a:lnTo>
                    <a:pt x="1634" y="141"/>
                  </a:lnTo>
                  <a:lnTo>
                    <a:pt x="1632" y="141"/>
                  </a:lnTo>
                  <a:lnTo>
                    <a:pt x="1632" y="142"/>
                  </a:lnTo>
                  <a:lnTo>
                    <a:pt x="1632" y="142"/>
                  </a:lnTo>
                  <a:lnTo>
                    <a:pt x="1629" y="142"/>
                  </a:lnTo>
                  <a:lnTo>
                    <a:pt x="1627" y="142"/>
                  </a:lnTo>
                  <a:lnTo>
                    <a:pt x="1621" y="144"/>
                  </a:lnTo>
                  <a:lnTo>
                    <a:pt x="1619" y="144"/>
                  </a:lnTo>
                  <a:lnTo>
                    <a:pt x="1621" y="148"/>
                  </a:lnTo>
                  <a:lnTo>
                    <a:pt x="1625" y="148"/>
                  </a:lnTo>
                  <a:lnTo>
                    <a:pt x="1629" y="148"/>
                  </a:lnTo>
                  <a:lnTo>
                    <a:pt x="1629" y="150"/>
                  </a:lnTo>
                  <a:lnTo>
                    <a:pt x="1623" y="151"/>
                  </a:lnTo>
                  <a:lnTo>
                    <a:pt x="1623" y="151"/>
                  </a:lnTo>
                  <a:lnTo>
                    <a:pt x="1623" y="153"/>
                  </a:lnTo>
                  <a:lnTo>
                    <a:pt x="1627" y="155"/>
                  </a:lnTo>
                  <a:lnTo>
                    <a:pt x="1629" y="157"/>
                  </a:lnTo>
                  <a:lnTo>
                    <a:pt x="1627" y="159"/>
                  </a:lnTo>
                  <a:lnTo>
                    <a:pt x="1625" y="160"/>
                  </a:lnTo>
                  <a:lnTo>
                    <a:pt x="1621" y="160"/>
                  </a:lnTo>
                  <a:lnTo>
                    <a:pt x="1621" y="160"/>
                  </a:lnTo>
                  <a:lnTo>
                    <a:pt x="1619" y="162"/>
                  </a:lnTo>
                  <a:lnTo>
                    <a:pt x="1619" y="162"/>
                  </a:lnTo>
                  <a:lnTo>
                    <a:pt x="1618" y="162"/>
                  </a:lnTo>
                  <a:lnTo>
                    <a:pt x="1616" y="164"/>
                  </a:lnTo>
                  <a:lnTo>
                    <a:pt x="1621" y="169"/>
                  </a:lnTo>
                  <a:lnTo>
                    <a:pt x="1623" y="171"/>
                  </a:lnTo>
                  <a:lnTo>
                    <a:pt x="1632" y="171"/>
                  </a:lnTo>
                  <a:lnTo>
                    <a:pt x="1634" y="173"/>
                  </a:lnTo>
                  <a:lnTo>
                    <a:pt x="1634" y="175"/>
                  </a:lnTo>
                  <a:lnTo>
                    <a:pt x="1632" y="175"/>
                  </a:lnTo>
                  <a:lnTo>
                    <a:pt x="1632" y="177"/>
                  </a:lnTo>
                  <a:lnTo>
                    <a:pt x="1632" y="179"/>
                  </a:lnTo>
                  <a:lnTo>
                    <a:pt x="1630" y="179"/>
                  </a:lnTo>
                  <a:lnTo>
                    <a:pt x="1629" y="180"/>
                  </a:lnTo>
                  <a:lnTo>
                    <a:pt x="1625" y="184"/>
                  </a:lnTo>
                  <a:lnTo>
                    <a:pt x="1623" y="184"/>
                  </a:lnTo>
                  <a:lnTo>
                    <a:pt x="1623" y="184"/>
                  </a:lnTo>
                  <a:lnTo>
                    <a:pt x="1625" y="180"/>
                  </a:lnTo>
                  <a:lnTo>
                    <a:pt x="1625" y="180"/>
                  </a:lnTo>
                  <a:lnTo>
                    <a:pt x="1625" y="180"/>
                  </a:lnTo>
                  <a:lnTo>
                    <a:pt x="1623" y="179"/>
                  </a:lnTo>
                  <a:lnTo>
                    <a:pt x="1623" y="179"/>
                  </a:lnTo>
                  <a:lnTo>
                    <a:pt x="1623" y="177"/>
                  </a:lnTo>
                  <a:lnTo>
                    <a:pt x="1623" y="177"/>
                  </a:lnTo>
                  <a:lnTo>
                    <a:pt x="1621" y="179"/>
                  </a:lnTo>
                  <a:lnTo>
                    <a:pt x="1616" y="184"/>
                  </a:lnTo>
                  <a:lnTo>
                    <a:pt x="1614" y="186"/>
                  </a:lnTo>
                  <a:lnTo>
                    <a:pt x="1612" y="184"/>
                  </a:lnTo>
                  <a:lnTo>
                    <a:pt x="1612" y="184"/>
                  </a:lnTo>
                  <a:lnTo>
                    <a:pt x="1614" y="182"/>
                  </a:lnTo>
                  <a:lnTo>
                    <a:pt x="1614" y="182"/>
                  </a:lnTo>
                  <a:lnTo>
                    <a:pt x="1616" y="180"/>
                  </a:lnTo>
                  <a:lnTo>
                    <a:pt x="1614" y="179"/>
                  </a:lnTo>
                  <a:lnTo>
                    <a:pt x="1614" y="177"/>
                  </a:lnTo>
                  <a:lnTo>
                    <a:pt x="1614" y="175"/>
                  </a:lnTo>
                  <a:lnTo>
                    <a:pt x="1614" y="171"/>
                  </a:lnTo>
                  <a:lnTo>
                    <a:pt x="1614" y="171"/>
                  </a:lnTo>
                  <a:lnTo>
                    <a:pt x="1612" y="171"/>
                  </a:lnTo>
                  <a:lnTo>
                    <a:pt x="1610" y="171"/>
                  </a:lnTo>
                  <a:lnTo>
                    <a:pt x="1609" y="173"/>
                  </a:lnTo>
                  <a:lnTo>
                    <a:pt x="1609" y="171"/>
                  </a:lnTo>
                  <a:lnTo>
                    <a:pt x="1609" y="169"/>
                  </a:lnTo>
                  <a:lnTo>
                    <a:pt x="1607" y="168"/>
                  </a:lnTo>
                  <a:lnTo>
                    <a:pt x="1607" y="164"/>
                  </a:lnTo>
                  <a:lnTo>
                    <a:pt x="1607" y="162"/>
                  </a:lnTo>
                  <a:lnTo>
                    <a:pt x="1607" y="160"/>
                  </a:lnTo>
                  <a:lnTo>
                    <a:pt x="1609" y="155"/>
                  </a:lnTo>
                  <a:lnTo>
                    <a:pt x="1607" y="155"/>
                  </a:lnTo>
                  <a:lnTo>
                    <a:pt x="1601" y="160"/>
                  </a:lnTo>
                  <a:lnTo>
                    <a:pt x="1592" y="162"/>
                  </a:lnTo>
                  <a:lnTo>
                    <a:pt x="1591" y="166"/>
                  </a:lnTo>
                  <a:lnTo>
                    <a:pt x="1578" y="168"/>
                  </a:lnTo>
                  <a:lnTo>
                    <a:pt x="1576" y="169"/>
                  </a:lnTo>
                  <a:lnTo>
                    <a:pt x="1574" y="171"/>
                  </a:lnTo>
                  <a:lnTo>
                    <a:pt x="1573" y="171"/>
                  </a:lnTo>
                  <a:lnTo>
                    <a:pt x="1573" y="169"/>
                  </a:lnTo>
                  <a:lnTo>
                    <a:pt x="1578" y="168"/>
                  </a:lnTo>
                  <a:lnTo>
                    <a:pt x="1580" y="164"/>
                  </a:lnTo>
                  <a:lnTo>
                    <a:pt x="1582" y="164"/>
                  </a:lnTo>
                  <a:lnTo>
                    <a:pt x="1585" y="164"/>
                  </a:lnTo>
                  <a:lnTo>
                    <a:pt x="1594" y="162"/>
                  </a:lnTo>
                  <a:lnTo>
                    <a:pt x="1598" y="160"/>
                  </a:lnTo>
                  <a:lnTo>
                    <a:pt x="1600" y="159"/>
                  </a:lnTo>
                  <a:lnTo>
                    <a:pt x="1601" y="159"/>
                  </a:lnTo>
                  <a:lnTo>
                    <a:pt x="1607" y="150"/>
                  </a:lnTo>
                  <a:lnTo>
                    <a:pt x="1607" y="148"/>
                  </a:lnTo>
                  <a:lnTo>
                    <a:pt x="1607" y="146"/>
                  </a:lnTo>
                  <a:lnTo>
                    <a:pt x="1591" y="144"/>
                  </a:lnTo>
                  <a:lnTo>
                    <a:pt x="1587" y="144"/>
                  </a:lnTo>
                  <a:lnTo>
                    <a:pt x="1587" y="144"/>
                  </a:lnTo>
                  <a:lnTo>
                    <a:pt x="1587" y="142"/>
                  </a:lnTo>
                  <a:lnTo>
                    <a:pt x="1587" y="141"/>
                  </a:lnTo>
                  <a:lnTo>
                    <a:pt x="1587" y="141"/>
                  </a:lnTo>
                  <a:lnTo>
                    <a:pt x="1585" y="142"/>
                  </a:lnTo>
                  <a:lnTo>
                    <a:pt x="1585" y="142"/>
                  </a:lnTo>
                  <a:lnTo>
                    <a:pt x="1583" y="139"/>
                  </a:lnTo>
                  <a:lnTo>
                    <a:pt x="1582" y="139"/>
                  </a:lnTo>
                  <a:lnTo>
                    <a:pt x="1580" y="139"/>
                  </a:lnTo>
                  <a:lnTo>
                    <a:pt x="1578" y="139"/>
                  </a:lnTo>
                  <a:lnTo>
                    <a:pt x="1576" y="141"/>
                  </a:lnTo>
                  <a:lnTo>
                    <a:pt x="1576" y="141"/>
                  </a:lnTo>
                  <a:lnTo>
                    <a:pt x="1576" y="144"/>
                  </a:lnTo>
                  <a:lnTo>
                    <a:pt x="1574" y="150"/>
                  </a:lnTo>
                  <a:lnTo>
                    <a:pt x="1574" y="151"/>
                  </a:lnTo>
                  <a:lnTo>
                    <a:pt x="1583" y="155"/>
                  </a:lnTo>
                  <a:lnTo>
                    <a:pt x="1585" y="157"/>
                  </a:lnTo>
                  <a:lnTo>
                    <a:pt x="1585" y="159"/>
                  </a:lnTo>
                  <a:lnTo>
                    <a:pt x="1583" y="159"/>
                  </a:lnTo>
                  <a:lnTo>
                    <a:pt x="1578" y="155"/>
                  </a:lnTo>
                  <a:lnTo>
                    <a:pt x="1571" y="157"/>
                  </a:lnTo>
                  <a:lnTo>
                    <a:pt x="1569" y="157"/>
                  </a:lnTo>
                  <a:lnTo>
                    <a:pt x="1571" y="155"/>
                  </a:lnTo>
                  <a:lnTo>
                    <a:pt x="1571" y="153"/>
                  </a:lnTo>
                  <a:lnTo>
                    <a:pt x="1573" y="151"/>
                  </a:lnTo>
                  <a:lnTo>
                    <a:pt x="1573" y="150"/>
                  </a:lnTo>
                  <a:lnTo>
                    <a:pt x="1571" y="148"/>
                  </a:lnTo>
                  <a:lnTo>
                    <a:pt x="1571" y="144"/>
                  </a:lnTo>
                  <a:lnTo>
                    <a:pt x="1571" y="142"/>
                  </a:lnTo>
                  <a:lnTo>
                    <a:pt x="1571" y="142"/>
                  </a:lnTo>
                  <a:lnTo>
                    <a:pt x="1573" y="139"/>
                  </a:lnTo>
                  <a:lnTo>
                    <a:pt x="1573" y="137"/>
                  </a:lnTo>
                  <a:lnTo>
                    <a:pt x="1573" y="135"/>
                  </a:lnTo>
                  <a:lnTo>
                    <a:pt x="1571" y="133"/>
                  </a:lnTo>
                  <a:lnTo>
                    <a:pt x="1565" y="135"/>
                  </a:lnTo>
                  <a:lnTo>
                    <a:pt x="1565" y="139"/>
                  </a:lnTo>
                  <a:lnTo>
                    <a:pt x="1565" y="141"/>
                  </a:lnTo>
                  <a:lnTo>
                    <a:pt x="1565" y="142"/>
                  </a:lnTo>
                  <a:lnTo>
                    <a:pt x="1564" y="142"/>
                  </a:lnTo>
                  <a:lnTo>
                    <a:pt x="1564" y="141"/>
                  </a:lnTo>
                  <a:lnTo>
                    <a:pt x="1564" y="133"/>
                  </a:lnTo>
                  <a:lnTo>
                    <a:pt x="1564" y="132"/>
                  </a:lnTo>
                  <a:lnTo>
                    <a:pt x="1562" y="132"/>
                  </a:lnTo>
                  <a:lnTo>
                    <a:pt x="1562" y="132"/>
                  </a:lnTo>
                  <a:lnTo>
                    <a:pt x="1558" y="135"/>
                  </a:lnTo>
                  <a:lnTo>
                    <a:pt x="1556" y="135"/>
                  </a:lnTo>
                  <a:lnTo>
                    <a:pt x="1556" y="133"/>
                  </a:lnTo>
                  <a:lnTo>
                    <a:pt x="1558" y="132"/>
                  </a:lnTo>
                  <a:lnTo>
                    <a:pt x="1560" y="130"/>
                  </a:lnTo>
                  <a:lnTo>
                    <a:pt x="1558" y="130"/>
                  </a:lnTo>
                  <a:lnTo>
                    <a:pt x="1556" y="130"/>
                  </a:lnTo>
                  <a:lnTo>
                    <a:pt x="1549" y="137"/>
                  </a:lnTo>
                  <a:lnTo>
                    <a:pt x="1547" y="139"/>
                  </a:lnTo>
                  <a:lnTo>
                    <a:pt x="1547" y="141"/>
                  </a:lnTo>
                  <a:lnTo>
                    <a:pt x="1549" y="144"/>
                  </a:lnTo>
                  <a:lnTo>
                    <a:pt x="1551" y="144"/>
                  </a:lnTo>
                  <a:lnTo>
                    <a:pt x="1553" y="146"/>
                  </a:lnTo>
                  <a:lnTo>
                    <a:pt x="1553" y="146"/>
                  </a:lnTo>
                  <a:lnTo>
                    <a:pt x="1551" y="146"/>
                  </a:lnTo>
                  <a:lnTo>
                    <a:pt x="1551" y="146"/>
                  </a:lnTo>
                  <a:lnTo>
                    <a:pt x="1551" y="148"/>
                  </a:lnTo>
                  <a:lnTo>
                    <a:pt x="1551" y="148"/>
                  </a:lnTo>
                  <a:lnTo>
                    <a:pt x="1551" y="148"/>
                  </a:lnTo>
                  <a:lnTo>
                    <a:pt x="1551" y="150"/>
                  </a:lnTo>
                  <a:lnTo>
                    <a:pt x="1551" y="150"/>
                  </a:lnTo>
                  <a:lnTo>
                    <a:pt x="1551" y="151"/>
                  </a:lnTo>
                  <a:lnTo>
                    <a:pt x="1551" y="151"/>
                  </a:lnTo>
                  <a:lnTo>
                    <a:pt x="1551" y="153"/>
                  </a:lnTo>
                  <a:lnTo>
                    <a:pt x="1551" y="155"/>
                  </a:lnTo>
                  <a:lnTo>
                    <a:pt x="1549" y="151"/>
                  </a:lnTo>
                  <a:lnTo>
                    <a:pt x="1549" y="151"/>
                  </a:lnTo>
                  <a:lnTo>
                    <a:pt x="1547" y="150"/>
                  </a:lnTo>
                  <a:lnTo>
                    <a:pt x="1547" y="148"/>
                  </a:lnTo>
                  <a:lnTo>
                    <a:pt x="1547" y="146"/>
                  </a:lnTo>
                  <a:lnTo>
                    <a:pt x="1544" y="141"/>
                  </a:lnTo>
                  <a:lnTo>
                    <a:pt x="1542" y="139"/>
                  </a:lnTo>
                  <a:lnTo>
                    <a:pt x="1540" y="139"/>
                  </a:lnTo>
                  <a:lnTo>
                    <a:pt x="1538" y="137"/>
                  </a:lnTo>
                  <a:lnTo>
                    <a:pt x="1536" y="135"/>
                  </a:lnTo>
                  <a:lnTo>
                    <a:pt x="1536" y="133"/>
                  </a:lnTo>
                  <a:lnTo>
                    <a:pt x="1536" y="132"/>
                  </a:lnTo>
                  <a:lnTo>
                    <a:pt x="1536" y="132"/>
                  </a:lnTo>
                  <a:lnTo>
                    <a:pt x="1536" y="130"/>
                  </a:lnTo>
                  <a:lnTo>
                    <a:pt x="1535" y="130"/>
                  </a:lnTo>
                  <a:lnTo>
                    <a:pt x="1535" y="130"/>
                  </a:lnTo>
                  <a:lnTo>
                    <a:pt x="1533" y="132"/>
                  </a:lnTo>
                  <a:lnTo>
                    <a:pt x="1533" y="133"/>
                  </a:lnTo>
                  <a:lnTo>
                    <a:pt x="1533" y="135"/>
                  </a:lnTo>
                  <a:lnTo>
                    <a:pt x="1533" y="137"/>
                  </a:lnTo>
                  <a:lnTo>
                    <a:pt x="1533" y="139"/>
                  </a:lnTo>
                  <a:lnTo>
                    <a:pt x="1533" y="141"/>
                  </a:lnTo>
                  <a:lnTo>
                    <a:pt x="1533" y="141"/>
                  </a:lnTo>
                  <a:lnTo>
                    <a:pt x="1533" y="142"/>
                  </a:lnTo>
                  <a:lnTo>
                    <a:pt x="1533" y="144"/>
                  </a:lnTo>
                  <a:lnTo>
                    <a:pt x="1533" y="144"/>
                  </a:lnTo>
                  <a:lnTo>
                    <a:pt x="1533" y="144"/>
                  </a:lnTo>
                  <a:lnTo>
                    <a:pt x="1533" y="146"/>
                  </a:lnTo>
                  <a:lnTo>
                    <a:pt x="1529" y="142"/>
                  </a:lnTo>
                  <a:lnTo>
                    <a:pt x="1529" y="141"/>
                  </a:lnTo>
                  <a:lnTo>
                    <a:pt x="1529" y="137"/>
                  </a:lnTo>
                  <a:lnTo>
                    <a:pt x="1527" y="137"/>
                  </a:lnTo>
                  <a:lnTo>
                    <a:pt x="1524" y="141"/>
                  </a:lnTo>
                  <a:lnTo>
                    <a:pt x="1522" y="141"/>
                  </a:lnTo>
                  <a:lnTo>
                    <a:pt x="1520" y="142"/>
                  </a:lnTo>
                  <a:lnTo>
                    <a:pt x="1520" y="144"/>
                  </a:lnTo>
                  <a:lnTo>
                    <a:pt x="1518" y="144"/>
                  </a:lnTo>
                  <a:lnTo>
                    <a:pt x="1518" y="146"/>
                  </a:lnTo>
                  <a:lnTo>
                    <a:pt x="1518" y="146"/>
                  </a:lnTo>
                  <a:lnTo>
                    <a:pt x="1520" y="148"/>
                  </a:lnTo>
                  <a:lnTo>
                    <a:pt x="1520" y="148"/>
                  </a:lnTo>
                  <a:lnTo>
                    <a:pt x="1522" y="150"/>
                  </a:lnTo>
                  <a:lnTo>
                    <a:pt x="1522" y="151"/>
                  </a:lnTo>
                  <a:lnTo>
                    <a:pt x="1522" y="151"/>
                  </a:lnTo>
                  <a:lnTo>
                    <a:pt x="1524" y="151"/>
                  </a:lnTo>
                  <a:lnTo>
                    <a:pt x="1526" y="153"/>
                  </a:lnTo>
                  <a:lnTo>
                    <a:pt x="1533" y="151"/>
                  </a:lnTo>
                  <a:lnTo>
                    <a:pt x="1531" y="153"/>
                  </a:lnTo>
                  <a:lnTo>
                    <a:pt x="1531" y="153"/>
                  </a:lnTo>
                  <a:lnTo>
                    <a:pt x="1529" y="155"/>
                  </a:lnTo>
                  <a:lnTo>
                    <a:pt x="1529" y="157"/>
                  </a:lnTo>
                  <a:lnTo>
                    <a:pt x="1531" y="160"/>
                  </a:lnTo>
                  <a:lnTo>
                    <a:pt x="1531" y="162"/>
                  </a:lnTo>
                  <a:lnTo>
                    <a:pt x="1533" y="164"/>
                  </a:lnTo>
                  <a:lnTo>
                    <a:pt x="1538" y="162"/>
                  </a:lnTo>
                  <a:lnTo>
                    <a:pt x="1538" y="162"/>
                  </a:lnTo>
                  <a:lnTo>
                    <a:pt x="1542" y="168"/>
                  </a:lnTo>
                  <a:lnTo>
                    <a:pt x="1544" y="168"/>
                  </a:lnTo>
                  <a:lnTo>
                    <a:pt x="1547" y="166"/>
                  </a:lnTo>
                  <a:lnTo>
                    <a:pt x="1549" y="166"/>
                  </a:lnTo>
                  <a:lnTo>
                    <a:pt x="1549" y="164"/>
                  </a:lnTo>
                  <a:lnTo>
                    <a:pt x="1549" y="164"/>
                  </a:lnTo>
                  <a:lnTo>
                    <a:pt x="1556" y="164"/>
                  </a:lnTo>
                  <a:lnTo>
                    <a:pt x="1556" y="164"/>
                  </a:lnTo>
                  <a:lnTo>
                    <a:pt x="1558" y="162"/>
                  </a:lnTo>
                  <a:lnTo>
                    <a:pt x="1558" y="162"/>
                  </a:lnTo>
                  <a:lnTo>
                    <a:pt x="1562" y="159"/>
                  </a:lnTo>
                  <a:lnTo>
                    <a:pt x="1562" y="162"/>
                  </a:lnTo>
                  <a:lnTo>
                    <a:pt x="1562" y="162"/>
                  </a:lnTo>
                  <a:lnTo>
                    <a:pt x="1560" y="164"/>
                  </a:lnTo>
                  <a:lnTo>
                    <a:pt x="1558" y="168"/>
                  </a:lnTo>
                  <a:lnTo>
                    <a:pt x="1558" y="168"/>
                  </a:lnTo>
                  <a:lnTo>
                    <a:pt x="1556" y="168"/>
                  </a:lnTo>
                  <a:lnTo>
                    <a:pt x="1549" y="169"/>
                  </a:lnTo>
                  <a:lnTo>
                    <a:pt x="1547" y="171"/>
                  </a:lnTo>
                  <a:lnTo>
                    <a:pt x="1551" y="175"/>
                  </a:lnTo>
                  <a:lnTo>
                    <a:pt x="1554" y="175"/>
                  </a:lnTo>
                  <a:lnTo>
                    <a:pt x="1564" y="173"/>
                  </a:lnTo>
                  <a:lnTo>
                    <a:pt x="1564" y="173"/>
                  </a:lnTo>
                  <a:lnTo>
                    <a:pt x="1562" y="173"/>
                  </a:lnTo>
                  <a:lnTo>
                    <a:pt x="1562" y="175"/>
                  </a:lnTo>
                  <a:lnTo>
                    <a:pt x="1560" y="175"/>
                  </a:lnTo>
                  <a:lnTo>
                    <a:pt x="1560" y="179"/>
                  </a:lnTo>
                  <a:lnTo>
                    <a:pt x="1560" y="184"/>
                  </a:lnTo>
                  <a:lnTo>
                    <a:pt x="1560" y="186"/>
                  </a:lnTo>
                  <a:lnTo>
                    <a:pt x="1558" y="184"/>
                  </a:lnTo>
                  <a:lnTo>
                    <a:pt x="1560" y="180"/>
                  </a:lnTo>
                  <a:lnTo>
                    <a:pt x="1560" y="180"/>
                  </a:lnTo>
                  <a:lnTo>
                    <a:pt x="1558" y="179"/>
                  </a:lnTo>
                  <a:lnTo>
                    <a:pt x="1558" y="179"/>
                  </a:lnTo>
                  <a:lnTo>
                    <a:pt x="1556" y="179"/>
                  </a:lnTo>
                  <a:lnTo>
                    <a:pt x="1554" y="179"/>
                  </a:lnTo>
                  <a:lnTo>
                    <a:pt x="1554" y="179"/>
                  </a:lnTo>
                  <a:lnTo>
                    <a:pt x="1554" y="180"/>
                  </a:lnTo>
                  <a:lnTo>
                    <a:pt x="1554" y="180"/>
                  </a:lnTo>
                  <a:lnTo>
                    <a:pt x="1554" y="182"/>
                  </a:lnTo>
                  <a:lnTo>
                    <a:pt x="1554" y="182"/>
                  </a:lnTo>
                  <a:lnTo>
                    <a:pt x="1553" y="184"/>
                  </a:lnTo>
                  <a:lnTo>
                    <a:pt x="1553" y="186"/>
                  </a:lnTo>
                  <a:lnTo>
                    <a:pt x="1554" y="188"/>
                  </a:lnTo>
                  <a:lnTo>
                    <a:pt x="1554" y="189"/>
                  </a:lnTo>
                  <a:lnTo>
                    <a:pt x="1554" y="193"/>
                  </a:lnTo>
                  <a:lnTo>
                    <a:pt x="1554" y="195"/>
                  </a:lnTo>
                  <a:lnTo>
                    <a:pt x="1554" y="195"/>
                  </a:lnTo>
                  <a:lnTo>
                    <a:pt x="1556" y="197"/>
                  </a:lnTo>
                  <a:lnTo>
                    <a:pt x="1558" y="197"/>
                  </a:lnTo>
                  <a:lnTo>
                    <a:pt x="1558" y="200"/>
                  </a:lnTo>
                  <a:lnTo>
                    <a:pt x="1558" y="200"/>
                  </a:lnTo>
                  <a:lnTo>
                    <a:pt x="1554" y="200"/>
                  </a:lnTo>
                  <a:lnTo>
                    <a:pt x="1553" y="200"/>
                  </a:lnTo>
                  <a:lnTo>
                    <a:pt x="1558" y="204"/>
                  </a:lnTo>
                  <a:lnTo>
                    <a:pt x="1560" y="207"/>
                  </a:lnTo>
                  <a:lnTo>
                    <a:pt x="1560" y="211"/>
                  </a:lnTo>
                  <a:lnTo>
                    <a:pt x="1562" y="213"/>
                  </a:lnTo>
                  <a:lnTo>
                    <a:pt x="1562" y="213"/>
                  </a:lnTo>
                  <a:lnTo>
                    <a:pt x="1562" y="215"/>
                  </a:lnTo>
                  <a:lnTo>
                    <a:pt x="1560" y="216"/>
                  </a:lnTo>
                  <a:lnTo>
                    <a:pt x="1560" y="215"/>
                  </a:lnTo>
                  <a:lnTo>
                    <a:pt x="1558" y="215"/>
                  </a:lnTo>
                  <a:lnTo>
                    <a:pt x="1556" y="213"/>
                  </a:lnTo>
                  <a:lnTo>
                    <a:pt x="1558" y="215"/>
                  </a:lnTo>
                  <a:lnTo>
                    <a:pt x="1560" y="215"/>
                  </a:lnTo>
                  <a:lnTo>
                    <a:pt x="1560" y="213"/>
                  </a:lnTo>
                  <a:lnTo>
                    <a:pt x="1556" y="209"/>
                  </a:lnTo>
                  <a:lnTo>
                    <a:pt x="1554" y="207"/>
                  </a:lnTo>
                  <a:lnTo>
                    <a:pt x="1554" y="206"/>
                  </a:lnTo>
                  <a:lnTo>
                    <a:pt x="1553" y="202"/>
                  </a:lnTo>
                  <a:lnTo>
                    <a:pt x="1545" y="195"/>
                  </a:lnTo>
                  <a:lnTo>
                    <a:pt x="1542" y="193"/>
                  </a:lnTo>
                  <a:lnTo>
                    <a:pt x="1540" y="191"/>
                  </a:lnTo>
                  <a:lnTo>
                    <a:pt x="1538" y="189"/>
                  </a:lnTo>
                  <a:lnTo>
                    <a:pt x="1536" y="188"/>
                  </a:lnTo>
                  <a:lnTo>
                    <a:pt x="1538" y="184"/>
                  </a:lnTo>
                  <a:lnTo>
                    <a:pt x="1536" y="182"/>
                  </a:lnTo>
                  <a:lnTo>
                    <a:pt x="1535" y="180"/>
                  </a:lnTo>
                  <a:lnTo>
                    <a:pt x="1535" y="179"/>
                  </a:lnTo>
                  <a:lnTo>
                    <a:pt x="1527" y="173"/>
                  </a:lnTo>
                  <a:lnTo>
                    <a:pt x="1524" y="173"/>
                  </a:lnTo>
                  <a:lnTo>
                    <a:pt x="1522" y="173"/>
                  </a:lnTo>
                  <a:lnTo>
                    <a:pt x="1520" y="177"/>
                  </a:lnTo>
                  <a:lnTo>
                    <a:pt x="1518" y="180"/>
                  </a:lnTo>
                  <a:lnTo>
                    <a:pt x="1518" y="186"/>
                  </a:lnTo>
                  <a:lnTo>
                    <a:pt x="1520" y="186"/>
                  </a:lnTo>
                  <a:lnTo>
                    <a:pt x="1520" y="188"/>
                  </a:lnTo>
                  <a:lnTo>
                    <a:pt x="1522" y="188"/>
                  </a:lnTo>
                  <a:lnTo>
                    <a:pt x="1524" y="191"/>
                  </a:lnTo>
                  <a:lnTo>
                    <a:pt x="1518" y="191"/>
                  </a:lnTo>
                  <a:lnTo>
                    <a:pt x="1518" y="198"/>
                  </a:lnTo>
                  <a:lnTo>
                    <a:pt x="1518" y="200"/>
                  </a:lnTo>
                  <a:lnTo>
                    <a:pt x="1518" y="202"/>
                  </a:lnTo>
                  <a:lnTo>
                    <a:pt x="1517" y="204"/>
                  </a:lnTo>
                  <a:lnTo>
                    <a:pt x="1515" y="204"/>
                  </a:lnTo>
                  <a:lnTo>
                    <a:pt x="1513" y="204"/>
                  </a:lnTo>
                  <a:lnTo>
                    <a:pt x="1515" y="202"/>
                  </a:lnTo>
                  <a:lnTo>
                    <a:pt x="1517" y="198"/>
                  </a:lnTo>
                  <a:lnTo>
                    <a:pt x="1517" y="197"/>
                  </a:lnTo>
                  <a:lnTo>
                    <a:pt x="1517" y="195"/>
                  </a:lnTo>
                  <a:lnTo>
                    <a:pt x="1511" y="197"/>
                  </a:lnTo>
                  <a:lnTo>
                    <a:pt x="1511" y="197"/>
                  </a:lnTo>
                  <a:lnTo>
                    <a:pt x="1511" y="200"/>
                  </a:lnTo>
                  <a:lnTo>
                    <a:pt x="1509" y="202"/>
                  </a:lnTo>
                  <a:lnTo>
                    <a:pt x="1508" y="202"/>
                  </a:lnTo>
                  <a:lnTo>
                    <a:pt x="1508" y="202"/>
                  </a:lnTo>
                  <a:lnTo>
                    <a:pt x="1508" y="204"/>
                  </a:lnTo>
                  <a:lnTo>
                    <a:pt x="1509" y="206"/>
                  </a:lnTo>
                  <a:lnTo>
                    <a:pt x="1509" y="206"/>
                  </a:lnTo>
                  <a:lnTo>
                    <a:pt x="1509" y="207"/>
                  </a:lnTo>
                  <a:lnTo>
                    <a:pt x="1508" y="207"/>
                  </a:lnTo>
                  <a:lnTo>
                    <a:pt x="1504" y="204"/>
                  </a:lnTo>
                  <a:lnTo>
                    <a:pt x="1504" y="202"/>
                  </a:lnTo>
                  <a:lnTo>
                    <a:pt x="1506" y="202"/>
                  </a:lnTo>
                  <a:lnTo>
                    <a:pt x="1506" y="202"/>
                  </a:lnTo>
                  <a:lnTo>
                    <a:pt x="1506" y="202"/>
                  </a:lnTo>
                  <a:lnTo>
                    <a:pt x="1506" y="198"/>
                  </a:lnTo>
                  <a:lnTo>
                    <a:pt x="1504" y="198"/>
                  </a:lnTo>
                  <a:lnTo>
                    <a:pt x="1504" y="198"/>
                  </a:lnTo>
                  <a:lnTo>
                    <a:pt x="1502" y="198"/>
                  </a:lnTo>
                  <a:lnTo>
                    <a:pt x="1502" y="197"/>
                  </a:lnTo>
                  <a:lnTo>
                    <a:pt x="1504" y="197"/>
                  </a:lnTo>
                  <a:lnTo>
                    <a:pt x="1506" y="191"/>
                  </a:lnTo>
                  <a:lnTo>
                    <a:pt x="1513" y="186"/>
                  </a:lnTo>
                  <a:lnTo>
                    <a:pt x="1513" y="184"/>
                  </a:lnTo>
                  <a:lnTo>
                    <a:pt x="1509" y="186"/>
                  </a:lnTo>
                  <a:lnTo>
                    <a:pt x="1499" y="195"/>
                  </a:lnTo>
                  <a:lnTo>
                    <a:pt x="1497" y="195"/>
                  </a:lnTo>
                  <a:lnTo>
                    <a:pt x="1497" y="197"/>
                  </a:lnTo>
                  <a:lnTo>
                    <a:pt x="1499" y="198"/>
                  </a:lnTo>
                  <a:lnTo>
                    <a:pt x="1499" y="200"/>
                  </a:lnTo>
                  <a:lnTo>
                    <a:pt x="1499" y="202"/>
                  </a:lnTo>
                  <a:lnTo>
                    <a:pt x="1499" y="204"/>
                  </a:lnTo>
                  <a:lnTo>
                    <a:pt x="1497" y="206"/>
                  </a:lnTo>
                  <a:lnTo>
                    <a:pt x="1489" y="209"/>
                  </a:lnTo>
                  <a:lnTo>
                    <a:pt x="1482" y="211"/>
                  </a:lnTo>
                  <a:lnTo>
                    <a:pt x="1482" y="211"/>
                  </a:lnTo>
                  <a:lnTo>
                    <a:pt x="1482" y="213"/>
                  </a:lnTo>
                  <a:lnTo>
                    <a:pt x="1482" y="213"/>
                  </a:lnTo>
                  <a:lnTo>
                    <a:pt x="1484" y="216"/>
                  </a:lnTo>
                  <a:lnTo>
                    <a:pt x="1484" y="220"/>
                  </a:lnTo>
                  <a:lnTo>
                    <a:pt x="1484" y="224"/>
                  </a:lnTo>
                  <a:lnTo>
                    <a:pt x="1482" y="227"/>
                  </a:lnTo>
                  <a:lnTo>
                    <a:pt x="1482" y="229"/>
                  </a:lnTo>
                  <a:lnTo>
                    <a:pt x="1482" y="231"/>
                  </a:lnTo>
                  <a:lnTo>
                    <a:pt x="1484" y="233"/>
                  </a:lnTo>
                  <a:lnTo>
                    <a:pt x="1489" y="236"/>
                  </a:lnTo>
                  <a:lnTo>
                    <a:pt x="1489" y="236"/>
                  </a:lnTo>
                  <a:lnTo>
                    <a:pt x="1491" y="238"/>
                  </a:lnTo>
                  <a:lnTo>
                    <a:pt x="1491" y="242"/>
                  </a:lnTo>
                  <a:lnTo>
                    <a:pt x="1493" y="245"/>
                  </a:lnTo>
                  <a:lnTo>
                    <a:pt x="1499" y="247"/>
                  </a:lnTo>
                  <a:lnTo>
                    <a:pt x="1500" y="249"/>
                  </a:lnTo>
                  <a:lnTo>
                    <a:pt x="1499" y="251"/>
                  </a:lnTo>
                  <a:lnTo>
                    <a:pt x="1499" y="251"/>
                  </a:lnTo>
                  <a:lnTo>
                    <a:pt x="1499" y="249"/>
                  </a:lnTo>
                  <a:lnTo>
                    <a:pt x="1497" y="247"/>
                  </a:lnTo>
                  <a:lnTo>
                    <a:pt x="1489" y="245"/>
                  </a:lnTo>
                  <a:lnTo>
                    <a:pt x="1486" y="244"/>
                  </a:lnTo>
                  <a:lnTo>
                    <a:pt x="1484" y="240"/>
                  </a:lnTo>
                  <a:lnTo>
                    <a:pt x="1482" y="238"/>
                  </a:lnTo>
                  <a:lnTo>
                    <a:pt x="1482" y="238"/>
                  </a:lnTo>
                  <a:lnTo>
                    <a:pt x="1482" y="238"/>
                  </a:lnTo>
                  <a:lnTo>
                    <a:pt x="1480" y="238"/>
                  </a:lnTo>
                  <a:lnTo>
                    <a:pt x="1480" y="240"/>
                  </a:lnTo>
                  <a:lnTo>
                    <a:pt x="1480" y="242"/>
                  </a:lnTo>
                  <a:lnTo>
                    <a:pt x="1480" y="242"/>
                  </a:lnTo>
                  <a:lnTo>
                    <a:pt x="1479" y="245"/>
                  </a:lnTo>
                  <a:lnTo>
                    <a:pt x="1479" y="249"/>
                  </a:lnTo>
                  <a:lnTo>
                    <a:pt x="1477" y="251"/>
                  </a:lnTo>
                  <a:lnTo>
                    <a:pt x="1475" y="254"/>
                  </a:lnTo>
                  <a:lnTo>
                    <a:pt x="1471" y="265"/>
                  </a:lnTo>
                  <a:lnTo>
                    <a:pt x="1471" y="265"/>
                  </a:lnTo>
                  <a:lnTo>
                    <a:pt x="1470" y="265"/>
                  </a:lnTo>
                  <a:lnTo>
                    <a:pt x="1461" y="272"/>
                  </a:lnTo>
                  <a:lnTo>
                    <a:pt x="1461" y="274"/>
                  </a:lnTo>
                  <a:lnTo>
                    <a:pt x="1459" y="276"/>
                  </a:lnTo>
                  <a:lnTo>
                    <a:pt x="1457" y="280"/>
                  </a:lnTo>
                  <a:lnTo>
                    <a:pt x="1455" y="281"/>
                  </a:lnTo>
                  <a:lnTo>
                    <a:pt x="1455" y="283"/>
                  </a:lnTo>
                  <a:lnTo>
                    <a:pt x="1453" y="281"/>
                  </a:lnTo>
                  <a:lnTo>
                    <a:pt x="1455" y="280"/>
                  </a:lnTo>
                  <a:lnTo>
                    <a:pt x="1457" y="274"/>
                  </a:lnTo>
                  <a:lnTo>
                    <a:pt x="1457" y="274"/>
                  </a:lnTo>
                  <a:lnTo>
                    <a:pt x="1457" y="272"/>
                  </a:lnTo>
                  <a:lnTo>
                    <a:pt x="1457" y="272"/>
                  </a:lnTo>
                  <a:lnTo>
                    <a:pt x="1457" y="271"/>
                  </a:lnTo>
                  <a:lnTo>
                    <a:pt x="1461" y="269"/>
                  </a:lnTo>
                  <a:lnTo>
                    <a:pt x="1462" y="265"/>
                  </a:lnTo>
                  <a:lnTo>
                    <a:pt x="1466" y="263"/>
                  </a:lnTo>
                  <a:lnTo>
                    <a:pt x="1468" y="262"/>
                  </a:lnTo>
                  <a:lnTo>
                    <a:pt x="1468" y="258"/>
                  </a:lnTo>
                  <a:lnTo>
                    <a:pt x="1468" y="254"/>
                  </a:lnTo>
                  <a:lnTo>
                    <a:pt x="1470" y="254"/>
                  </a:lnTo>
                  <a:lnTo>
                    <a:pt x="1471" y="254"/>
                  </a:lnTo>
                  <a:lnTo>
                    <a:pt x="1471" y="251"/>
                  </a:lnTo>
                  <a:lnTo>
                    <a:pt x="1471" y="249"/>
                  </a:lnTo>
                  <a:lnTo>
                    <a:pt x="1471" y="247"/>
                  </a:lnTo>
                  <a:lnTo>
                    <a:pt x="1471" y="245"/>
                  </a:lnTo>
                  <a:lnTo>
                    <a:pt x="1471" y="244"/>
                  </a:lnTo>
                  <a:lnTo>
                    <a:pt x="1473" y="244"/>
                  </a:lnTo>
                  <a:lnTo>
                    <a:pt x="1471" y="240"/>
                  </a:lnTo>
                  <a:lnTo>
                    <a:pt x="1471" y="238"/>
                  </a:lnTo>
                  <a:lnTo>
                    <a:pt x="1473" y="238"/>
                  </a:lnTo>
                  <a:lnTo>
                    <a:pt x="1475" y="236"/>
                  </a:lnTo>
                  <a:lnTo>
                    <a:pt x="1477" y="236"/>
                  </a:lnTo>
                  <a:lnTo>
                    <a:pt x="1477" y="235"/>
                  </a:lnTo>
                  <a:lnTo>
                    <a:pt x="1477" y="233"/>
                  </a:lnTo>
                  <a:lnTo>
                    <a:pt x="1477" y="231"/>
                  </a:lnTo>
                  <a:lnTo>
                    <a:pt x="1477" y="229"/>
                  </a:lnTo>
                  <a:lnTo>
                    <a:pt x="1477" y="229"/>
                  </a:lnTo>
                  <a:lnTo>
                    <a:pt x="1473" y="225"/>
                  </a:lnTo>
                  <a:lnTo>
                    <a:pt x="1473" y="225"/>
                  </a:lnTo>
                  <a:lnTo>
                    <a:pt x="1473" y="224"/>
                  </a:lnTo>
                  <a:lnTo>
                    <a:pt x="1473" y="222"/>
                  </a:lnTo>
                  <a:lnTo>
                    <a:pt x="1475" y="216"/>
                  </a:lnTo>
                  <a:lnTo>
                    <a:pt x="1475" y="215"/>
                  </a:lnTo>
                  <a:lnTo>
                    <a:pt x="1475" y="215"/>
                  </a:lnTo>
                  <a:lnTo>
                    <a:pt x="1475" y="213"/>
                  </a:lnTo>
                  <a:lnTo>
                    <a:pt x="1475" y="211"/>
                  </a:lnTo>
                  <a:lnTo>
                    <a:pt x="1475" y="209"/>
                  </a:lnTo>
                  <a:lnTo>
                    <a:pt x="1477" y="207"/>
                  </a:lnTo>
                  <a:lnTo>
                    <a:pt x="1477" y="206"/>
                  </a:lnTo>
                  <a:lnTo>
                    <a:pt x="1477" y="206"/>
                  </a:lnTo>
                  <a:lnTo>
                    <a:pt x="1477" y="204"/>
                  </a:lnTo>
                  <a:lnTo>
                    <a:pt x="1477" y="200"/>
                  </a:lnTo>
                  <a:lnTo>
                    <a:pt x="1477" y="200"/>
                  </a:lnTo>
                  <a:lnTo>
                    <a:pt x="1479" y="198"/>
                  </a:lnTo>
                  <a:lnTo>
                    <a:pt x="1479" y="197"/>
                  </a:lnTo>
                  <a:lnTo>
                    <a:pt x="1479" y="195"/>
                  </a:lnTo>
                  <a:lnTo>
                    <a:pt x="1479" y="193"/>
                  </a:lnTo>
                  <a:lnTo>
                    <a:pt x="1473" y="182"/>
                  </a:lnTo>
                  <a:lnTo>
                    <a:pt x="1471" y="180"/>
                  </a:lnTo>
                  <a:lnTo>
                    <a:pt x="1471" y="182"/>
                  </a:lnTo>
                  <a:lnTo>
                    <a:pt x="1470" y="184"/>
                  </a:lnTo>
                  <a:lnTo>
                    <a:pt x="1468" y="188"/>
                  </a:lnTo>
                  <a:lnTo>
                    <a:pt x="1468" y="188"/>
                  </a:lnTo>
                  <a:lnTo>
                    <a:pt x="1468" y="195"/>
                  </a:lnTo>
                  <a:lnTo>
                    <a:pt x="1468" y="197"/>
                  </a:lnTo>
                  <a:lnTo>
                    <a:pt x="1468" y="197"/>
                  </a:lnTo>
                  <a:lnTo>
                    <a:pt x="1468" y="197"/>
                  </a:lnTo>
                  <a:lnTo>
                    <a:pt x="1466" y="195"/>
                  </a:lnTo>
                  <a:lnTo>
                    <a:pt x="1466" y="195"/>
                  </a:lnTo>
                  <a:lnTo>
                    <a:pt x="1466" y="191"/>
                  </a:lnTo>
                  <a:lnTo>
                    <a:pt x="1466" y="188"/>
                  </a:lnTo>
                  <a:lnTo>
                    <a:pt x="1466" y="188"/>
                  </a:lnTo>
                  <a:lnTo>
                    <a:pt x="1466" y="188"/>
                  </a:lnTo>
                  <a:lnTo>
                    <a:pt x="1466" y="186"/>
                  </a:lnTo>
                  <a:lnTo>
                    <a:pt x="1466" y="186"/>
                  </a:lnTo>
                  <a:lnTo>
                    <a:pt x="1464" y="188"/>
                  </a:lnTo>
                  <a:lnTo>
                    <a:pt x="1462" y="195"/>
                  </a:lnTo>
                  <a:lnTo>
                    <a:pt x="1461" y="200"/>
                  </a:lnTo>
                  <a:lnTo>
                    <a:pt x="1459" y="207"/>
                  </a:lnTo>
                  <a:lnTo>
                    <a:pt x="1457" y="211"/>
                  </a:lnTo>
                  <a:lnTo>
                    <a:pt x="1455" y="211"/>
                  </a:lnTo>
                  <a:lnTo>
                    <a:pt x="1457" y="206"/>
                  </a:lnTo>
                  <a:lnTo>
                    <a:pt x="1457" y="202"/>
                  </a:lnTo>
                  <a:lnTo>
                    <a:pt x="1459" y="200"/>
                  </a:lnTo>
                  <a:lnTo>
                    <a:pt x="1457" y="200"/>
                  </a:lnTo>
                  <a:lnTo>
                    <a:pt x="1457" y="200"/>
                  </a:lnTo>
                  <a:lnTo>
                    <a:pt x="1457" y="202"/>
                  </a:lnTo>
                  <a:lnTo>
                    <a:pt x="1455" y="207"/>
                  </a:lnTo>
                  <a:lnTo>
                    <a:pt x="1453" y="207"/>
                  </a:lnTo>
                  <a:lnTo>
                    <a:pt x="1452" y="209"/>
                  </a:lnTo>
                  <a:lnTo>
                    <a:pt x="1452" y="211"/>
                  </a:lnTo>
                  <a:lnTo>
                    <a:pt x="1452" y="215"/>
                  </a:lnTo>
                  <a:lnTo>
                    <a:pt x="1450" y="216"/>
                  </a:lnTo>
                  <a:lnTo>
                    <a:pt x="1450" y="216"/>
                  </a:lnTo>
                  <a:lnTo>
                    <a:pt x="1448" y="218"/>
                  </a:lnTo>
                  <a:lnTo>
                    <a:pt x="1448" y="222"/>
                  </a:lnTo>
                  <a:lnTo>
                    <a:pt x="1448" y="224"/>
                  </a:lnTo>
                  <a:lnTo>
                    <a:pt x="1450" y="224"/>
                  </a:lnTo>
                  <a:lnTo>
                    <a:pt x="1450" y="225"/>
                  </a:lnTo>
                  <a:lnTo>
                    <a:pt x="1450" y="227"/>
                  </a:lnTo>
                  <a:lnTo>
                    <a:pt x="1450" y="231"/>
                  </a:lnTo>
                  <a:lnTo>
                    <a:pt x="1452" y="233"/>
                  </a:lnTo>
                  <a:lnTo>
                    <a:pt x="1453" y="233"/>
                  </a:lnTo>
                  <a:lnTo>
                    <a:pt x="1455" y="233"/>
                  </a:lnTo>
                  <a:lnTo>
                    <a:pt x="1457" y="235"/>
                  </a:lnTo>
                  <a:lnTo>
                    <a:pt x="1459" y="236"/>
                  </a:lnTo>
                  <a:lnTo>
                    <a:pt x="1461" y="236"/>
                  </a:lnTo>
                  <a:lnTo>
                    <a:pt x="1462" y="236"/>
                  </a:lnTo>
                  <a:lnTo>
                    <a:pt x="1461" y="238"/>
                  </a:lnTo>
                  <a:lnTo>
                    <a:pt x="1457" y="236"/>
                  </a:lnTo>
                  <a:lnTo>
                    <a:pt x="1453" y="235"/>
                  </a:lnTo>
                  <a:lnTo>
                    <a:pt x="1448" y="233"/>
                  </a:lnTo>
                  <a:lnTo>
                    <a:pt x="1446" y="233"/>
                  </a:lnTo>
                  <a:lnTo>
                    <a:pt x="1444" y="233"/>
                  </a:lnTo>
                  <a:lnTo>
                    <a:pt x="1444" y="233"/>
                  </a:lnTo>
                  <a:lnTo>
                    <a:pt x="1444" y="235"/>
                  </a:lnTo>
                  <a:lnTo>
                    <a:pt x="1444" y="235"/>
                  </a:lnTo>
                  <a:lnTo>
                    <a:pt x="1446" y="235"/>
                  </a:lnTo>
                  <a:lnTo>
                    <a:pt x="1443" y="245"/>
                  </a:lnTo>
                  <a:lnTo>
                    <a:pt x="1444" y="247"/>
                  </a:lnTo>
                  <a:lnTo>
                    <a:pt x="1443" y="251"/>
                  </a:lnTo>
                  <a:lnTo>
                    <a:pt x="1443" y="254"/>
                  </a:lnTo>
                  <a:lnTo>
                    <a:pt x="1443" y="256"/>
                  </a:lnTo>
                  <a:lnTo>
                    <a:pt x="1433" y="263"/>
                  </a:lnTo>
                  <a:lnTo>
                    <a:pt x="1435" y="260"/>
                  </a:lnTo>
                  <a:lnTo>
                    <a:pt x="1437" y="258"/>
                  </a:lnTo>
                  <a:lnTo>
                    <a:pt x="1439" y="256"/>
                  </a:lnTo>
                  <a:lnTo>
                    <a:pt x="1439" y="256"/>
                  </a:lnTo>
                  <a:lnTo>
                    <a:pt x="1441" y="254"/>
                  </a:lnTo>
                  <a:lnTo>
                    <a:pt x="1439" y="253"/>
                  </a:lnTo>
                  <a:lnTo>
                    <a:pt x="1439" y="251"/>
                  </a:lnTo>
                  <a:lnTo>
                    <a:pt x="1439" y="249"/>
                  </a:lnTo>
                  <a:lnTo>
                    <a:pt x="1439" y="247"/>
                  </a:lnTo>
                  <a:lnTo>
                    <a:pt x="1439" y="245"/>
                  </a:lnTo>
                  <a:lnTo>
                    <a:pt x="1439" y="245"/>
                  </a:lnTo>
                  <a:lnTo>
                    <a:pt x="1439" y="244"/>
                  </a:lnTo>
                  <a:lnTo>
                    <a:pt x="1443" y="236"/>
                  </a:lnTo>
                  <a:lnTo>
                    <a:pt x="1443" y="233"/>
                  </a:lnTo>
                  <a:lnTo>
                    <a:pt x="1444" y="229"/>
                  </a:lnTo>
                  <a:lnTo>
                    <a:pt x="1443" y="227"/>
                  </a:lnTo>
                  <a:lnTo>
                    <a:pt x="1443" y="225"/>
                  </a:lnTo>
                  <a:lnTo>
                    <a:pt x="1441" y="224"/>
                  </a:lnTo>
                  <a:lnTo>
                    <a:pt x="1443" y="222"/>
                  </a:lnTo>
                  <a:lnTo>
                    <a:pt x="1443" y="220"/>
                  </a:lnTo>
                  <a:lnTo>
                    <a:pt x="1444" y="216"/>
                  </a:lnTo>
                  <a:lnTo>
                    <a:pt x="1444" y="215"/>
                  </a:lnTo>
                  <a:lnTo>
                    <a:pt x="1444" y="213"/>
                  </a:lnTo>
                  <a:lnTo>
                    <a:pt x="1444" y="213"/>
                  </a:lnTo>
                  <a:lnTo>
                    <a:pt x="1446" y="207"/>
                  </a:lnTo>
                  <a:lnTo>
                    <a:pt x="1446" y="207"/>
                  </a:lnTo>
                  <a:lnTo>
                    <a:pt x="1446" y="206"/>
                  </a:lnTo>
                  <a:lnTo>
                    <a:pt x="1444" y="204"/>
                  </a:lnTo>
                  <a:lnTo>
                    <a:pt x="1435" y="206"/>
                  </a:lnTo>
                  <a:lnTo>
                    <a:pt x="1432" y="209"/>
                  </a:lnTo>
                  <a:lnTo>
                    <a:pt x="1430" y="209"/>
                  </a:lnTo>
                  <a:lnTo>
                    <a:pt x="1423" y="209"/>
                  </a:lnTo>
                  <a:lnTo>
                    <a:pt x="1419" y="209"/>
                  </a:lnTo>
                  <a:lnTo>
                    <a:pt x="1419" y="211"/>
                  </a:lnTo>
                  <a:lnTo>
                    <a:pt x="1417" y="213"/>
                  </a:lnTo>
                  <a:lnTo>
                    <a:pt x="1417" y="213"/>
                  </a:lnTo>
                  <a:lnTo>
                    <a:pt x="1414" y="213"/>
                  </a:lnTo>
                  <a:lnTo>
                    <a:pt x="1414" y="215"/>
                  </a:lnTo>
                  <a:lnTo>
                    <a:pt x="1412" y="215"/>
                  </a:lnTo>
                  <a:lnTo>
                    <a:pt x="1412" y="222"/>
                  </a:lnTo>
                  <a:lnTo>
                    <a:pt x="1405" y="233"/>
                  </a:lnTo>
                  <a:lnTo>
                    <a:pt x="1405" y="240"/>
                  </a:lnTo>
                  <a:lnTo>
                    <a:pt x="1406" y="242"/>
                  </a:lnTo>
                  <a:lnTo>
                    <a:pt x="1406" y="244"/>
                  </a:lnTo>
                  <a:lnTo>
                    <a:pt x="1408" y="244"/>
                  </a:lnTo>
                  <a:lnTo>
                    <a:pt x="1408" y="244"/>
                  </a:lnTo>
                  <a:lnTo>
                    <a:pt x="1410" y="242"/>
                  </a:lnTo>
                  <a:lnTo>
                    <a:pt x="1412" y="242"/>
                  </a:lnTo>
                  <a:lnTo>
                    <a:pt x="1415" y="240"/>
                  </a:lnTo>
                  <a:lnTo>
                    <a:pt x="1419" y="240"/>
                  </a:lnTo>
                  <a:lnTo>
                    <a:pt x="1419" y="242"/>
                  </a:lnTo>
                  <a:lnTo>
                    <a:pt x="1419" y="244"/>
                  </a:lnTo>
                  <a:lnTo>
                    <a:pt x="1421" y="244"/>
                  </a:lnTo>
                  <a:lnTo>
                    <a:pt x="1421" y="245"/>
                  </a:lnTo>
                  <a:lnTo>
                    <a:pt x="1419" y="245"/>
                  </a:lnTo>
                  <a:lnTo>
                    <a:pt x="1419" y="245"/>
                  </a:lnTo>
                  <a:lnTo>
                    <a:pt x="1419" y="244"/>
                  </a:lnTo>
                  <a:lnTo>
                    <a:pt x="1417" y="242"/>
                  </a:lnTo>
                  <a:lnTo>
                    <a:pt x="1415" y="242"/>
                  </a:lnTo>
                  <a:lnTo>
                    <a:pt x="1410" y="244"/>
                  </a:lnTo>
                  <a:lnTo>
                    <a:pt x="1408" y="245"/>
                  </a:lnTo>
                  <a:lnTo>
                    <a:pt x="1408" y="249"/>
                  </a:lnTo>
                  <a:lnTo>
                    <a:pt x="1406" y="251"/>
                  </a:lnTo>
                  <a:lnTo>
                    <a:pt x="1408" y="254"/>
                  </a:lnTo>
                  <a:lnTo>
                    <a:pt x="1408" y="256"/>
                  </a:lnTo>
                  <a:lnTo>
                    <a:pt x="1410" y="258"/>
                  </a:lnTo>
                  <a:lnTo>
                    <a:pt x="1410" y="258"/>
                  </a:lnTo>
                  <a:lnTo>
                    <a:pt x="1412" y="258"/>
                  </a:lnTo>
                  <a:lnTo>
                    <a:pt x="1412" y="260"/>
                  </a:lnTo>
                  <a:lnTo>
                    <a:pt x="1412" y="260"/>
                  </a:lnTo>
                  <a:lnTo>
                    <a:pt x="1412" y="262"/>
                  </a:lnTo>
                  <a:lnTo>
                    <a:pt x="1412" y="262"/>
                  </a:lnTo>
                  <a:lnTo>
                    <a:pt x="1414" y="265"/>
                  </a:lnTo>
                  <a:lnTo>
                    <a:pt x="1414" y="265"/>
                  </a:lnTo>
                  <a:lnTo>
                    <a:pt x="1415" y="267"/>
                  </a:lnTo>
                  <a:lnTo>
                    <a:pt x="1423" y="265"/>
                  </a:lnTo>
                  <a:lnTo>
                    <a:pt x="1424" y="265"/>
                  </a:lnTo>
                  <a:lnTo>
                    <a:pt x="1424" y="267"/>
                  </a:lnTo>
                  <a:lnTo>
                    <a:pt x="1428" y="272"/>
                  </a:lnTo>
                  <a:lnTo>
                    <a:pt x="1430" y="274"/>
                  </a:lnTo>
                  <a:lnTo>
                    <a:pt x="1430" y="274"/>
                  </a:lnTo>
                  <a:lnTo>
                    <a:pt x="1430" y="276"/>
                  </a:lnTo>
                  <a:lnTo>
                    <a:pt x="1430" y="278"/>
                  </a:lnTo>
                  <a:lnTo>
                    <a:pt x="1430" y="278"/>
                  </a:lnTo>
                  <a:lnTo>
                    <a:pt x="1430" y="280"/>
                  </a:lnTo>
                  <a:lnTo>
                    <a:pt x="1430" y="283"/>
                  </a:lnTo>
                  <a:lnTo>
                    <a:pt x="1430" y="285"/>
                  </a:lnTo>
                  <a:lnTo>
                    <a:pt x="1432" y="285"/>
                  </a:lnTo>
                  <a:lnTo>
                    <a:pt x="1433" y="287"/>
                  </a:lnTo>
                  <a:lnTo>
                    <a:pt x="1432" y="289"/>
                  </a:lnTo>
                  <a:lnTo>
                    <a:pt x="1428" y="285"/>
                  </a:lnTo>
                  <a:lnTo>
                    <a:pt x="1426" y="285"/>
                  </a:lnTo>
                  <a:lnTo>
                    <a:pt x="1426" y="287"/>
                  </a:lnTo>
                  <a:lnTo>
                    <a:pt x="1424" y="289"/>
                  </a:lnTo>
                  <a:lnTo>
                    <a:pt x="1423" y="289"/>
                  </a:lnTo>
                  <a:lnTo>
                    <a:pt x="1423" y="289"/>
                  </a:lnTo>
                  <a:lnTo>
                    <a:pt x="1421" y="287"/>
                  </a:lnTo>
                  <a:lnTo>
                    <a:pt x="1419" y="285"/>
                  </a:lnTo>
                  <a:lnTo>
                    <a:pt x="1421" y="285"/>
                  </a:lnTo>
                  <a:lnTo>
                    <a:pt x="1421" y="281"/>
                  </a:lnTo>
                  <a:lnTo>
                    <a:pt x="1419" y="281"/>
                  </a:lnTo>
                  <a:lnTo>
                    <a:pt x="1419" y="281"/>
                  </a:lnTo>
                  <a:lnTo>
                    <a:pt x="1419" y="283"/>
                  </a:lnTo>
                  <a:lnTo>
                    <a:pt x="1417" y="285"/>
                  </a:lnTo>
                  <a:lnTo>
                    <a:pt x="1417" y="285"/>
                  </a:lnTo>
                  <a:lnTo>
                    <a:pt x="1415" y="283"/>
                  </a:lnTo>
                  <a:lnTo>
                    <a:pt x="1415" y="283"/>
                  </a:lnTo>
                  <a:lnTo>
                    <a:pt x="1415" y="281"/>
                  </a:lnTo>
                  <a:lnTo>
                    <a:pt x="1417" y="281"/>
                  </a:lnTo>
                  <a:lnTo>
                    <a:pt x="1419" y="280"/>
                  </a:lnTo>
                  <a:lnTo>
                    <a:pt x="1419" y="280"/>
                  </a:lnTo>
                  <a:lnTo>
                    <a:pt x="1421" y="281"/>
                  </a:lnTo>
                  <a:lnTo>
                    <a:pt x="1424" y="280"/>
                  </a:lnTo>
                  <a:lnTo>
                    <a:pt x="1426" y="278"/>
                  </a:lnTo>
                  <a:lnTo>
                    <a:pt x="1426" y="274"/>
                  </a:lnTo>
                  <a:lnTo>
                    <a:pt x="1424" y="271"/>
                  </a:lnTo>
                  <a:lnTo>
                    <a:pt x="1415" y="271"/>
                  </a:lnTo>
                  <a:lnTo>
                    <a:pt x="1414" y="269"/>
                  </a:lnTo>
                  <a:lnTo>
                    <a:pt x="1410" y="265"/>
                  </a:lnTo>
                  <a:lnTo>
                    <a:pt x="1408" y="263"/>
                  </a:lnTo>
                  <a:lnTo>
                    <a:pt x="1408" y="262"/>
                  </a:lnTo>
                  <a:lnTo>
                    <a:pt x="1408" y="260"/>
                  </a:lnTo>
                  <a:lnTo>
                    <a:pt x="1405" y="256"/>
                  </a:lnTo>
                  <a:lnTo>
                    <a:pt x="1403" y="254"/>
                  </a:lnTo>
                  <a:lnTo>
                    <a:pt x="1403" y="254"/>
                  </a:lnTo>
                  <a:lnTo>
                    <a:pt x="1403" y="253"/>
                  </a:lnTo>
                  <a:lnTo>
                    <a:pt x="1403" y="251"/>
                  </a:lnTo>
                  <a:lnTo>
                    <a:pt x="1403" y="249"/>
                  </a:lnTo>
                  <a:lnTo>
                    <a:pt x="1401" y="249"/>
                  </a:lnTo>
                  <a:lnTo>
                    <a:pt x="1401" y="249"/>
                  </a:lnTo>
                  <a:lnTo>
                    <a:pt x="1399" y="249"/>
                  </a:lnTo>
                  <a:lnTo>
                    <a:pt x="1399" y="247"/>
                  </a:lnTo>
                  <a:lnTo>
                    <a:pt x="1401" y="247"/>
                  </a:lnTo>
                  <a:lnTo>
                    <a:pt x="1401" y="245"/>
                  </a:lnTo>
                  <a:lnTo>
                    <a:pt x="1401" y="245"/>
                  </a:lnTo>
                  <a:lnTo>
                    <a:pt x="1401" y="242"/>
                  </a:lnTo>
                  <a:lnTo>
                    <a:pt x="1399" y="242"/>
                  </a:lnTo>
                  <a:lnTo>
                    <a:pt x="1388" y="244"/>
                  </a:lnTo>
                  <a:lnTo>
                    <a:pt x="1385" y="245"/>
                  </a:lnTo>
                  <a:lnTo>
                    <a:pt x="1383" y="245"/>
                  </a:lnTo>
                  <a:lnTo>
                    <a:pt x="1381" y="247"/>
                  </a:lnTo>
                  <a:lnTo>
                    <a:pt x="1381" y="249"/>
                  </a:lnTo>
                  <a:lnTo>
                    <a:pt x="1381" y="251"/>
                  </a:lnTo>
                  <a:lnTo>
                    <a:pt x="1381" y="253"/>
                  </a:lnTo>
                  <a:lnTo>
                    <a:pt x="1381" y="253"/>
                  </a:lnTo>
                  <a:lnTo>
                    <a:pt x="1379" y="254"/>
                  </a:lnTo>
                  <a:lnTo>
                    <a:pt x="1379" y="256"/>
                  </a:lnTo>
                  <a:lnTo>
                    <a:pt x="1381" y="256"/>
                  </a:lnTo>
                  <a:lnTo>
                    <a:pt x="1381" y="258"/>
                  </a:lnTo>
                  <a:lnTo>
                    <a:pt x="1385" y="258"/>
                  </a:lnTo>
                  <a:lnTo>
                    <a:pt x="1385" y="258"/>
                  </a:lnTo>
                  <a:lnTo>
                    <a:pt x="1387" y="258"/>
                  </a:lnTo>
                  <a:lnTo>
                    <a:pt x="1387" y="260"/>
                  </a:lnTo>
                  <a:lnTo>
                    <a:pt x="1387" y="262"/>
                  </a:lnTo>
                  <a:lnTo>
                    <a:pt x="1387" y="263"/>
                  </a:lnTo>
                  <a:lnTo>
                    <a:pt x="1388" y="265"/>
                  </a:lnTo>
                  <a:lnTo>
                    <a:pt x="1388" y="265"/>
                  </a:lnTo>
                  <a:lnTo>
                    <a:pt x="1388" y="265"/>
                  </a:lnTo>
                  <a:lnTo>
                    <a:pt x="1390" y="267"/>
                  </a:lnTo>
                  <a:lnTo>
                    <a:pt x="1405" y="272"/>
                  </a:lnTo>
                  <a:lnTo>
                    <a:pt x="1405" y="274"/>
                  </a:lnTo>
                  <a:lnTo>
                    <a:pt x="1406" y="276"/>
                  </a:lnTo>
                  <a:lnTo>
                    <a:pt x="1408" y="276"/>
                  </a:lnTo>
                  <a:lnTo>
                    <a:pt x="1408" y="278"/>
                  </a:lnTo>
                  <a:lnTo>
                    <a:pt x="1408" y="278"/>
                  </a:lnTo>
                  <a:lnTo>
                    <a:pt x="1408" y="278"/>
                  </a:lnTo>
                  <a:lnTo>
                    <a:pt x="1408" y="280"/>
                  </a:lnTo>
                  <a:lnTo>
                    <a:pt x="1408" y="280"/>
                  </a:lnTo>
                  <a:lnTo>
                    <a:pt x="1405" y="278"/>
                  </a:lnTo>
                  <a:lnTo>
                    <a:pt x="1401" y="274"/>
                  </a:lnTo>
                  <a:lnTo>
                    <a:pt x="1399" y="274"/>
                  </a:lnTo>
                  <a:lnTo>
                    <a:pt x="1394" y="274"/>
                  </a:lnTo>
                  <a:lnTo>
                    <a:pt x="1392" y="274"/>
                  </a:lnTo>
                  <a:lnTo>
                    <a:pt x="1390" y="276"/>
                  </a:lnTo>
                  <a:lnTo>
                    <a:pt x="1392" y="278"/>
                  </a:lnTo>
                  <a:lnTo>
                    <a:pt x="1392" y="278"/>
                  </a:lnTo>
                  <a:lnTo>
                    <a:pt x="1392" y="280"/>
                  </a:lnTo>
                  <a:lnTo>
                    <a:pt x="1392" y="281"/>
                  </a:lnTo>
                  <a:lnTo>
                    <a:pt x="1392" y="283"/>
                  </a:lnTo>
                  <a:lnTo>
                    <a:pt x="1392" y="283"/>
                  </a:lnTo>
                  <a:lnTo>
                    <a:pt x="1392" y="281"/>
                  </a:lnTo>
                  <a:lnTo>
                    <a:pt x="1390" y="280"/>
                  </a:lnTo>
                  <a:lnTo>
                    <a:pt x="1390" y="280"/>
                  </a:lnTo>
                  <a:lnTo>
                    <a:pt x="1388" y="278"/>
                  </a:lnTo>
                  <a:lnTo>
                    <a:pt x="1388" y="278"/>
                  </a:lnTo>
                  <a:lnTo>
                    <a:pt x="1387" y="276"/>
                  </a:lnTo>
                  <a:lnTo>
                    <a:pt x="1387" y="272"/>
                  </a:lnTo>
                  <a:lnTo>
                    <a:pt x="1387" y="271"/>
                  </a:lnTo>
                  <a:lnTo>
                    <a:pt x="1385" y="269"/>
                  </a:lnTo>
                  <a:lnTo>
                    <a:pt x="1385" y="269"/>
                  </a:lnTo>
                  <a:lnTo>
                    <a:pt x="1385" y="271"/>
                  </a:lnTo>
                  <a:lnTo>
                    <a:pt x="1385" y="274"/>
                  </a:lnTo>
                  <a:lnTo>
                    <a:pt x="1385" y="278"/>
                  </a:lnTo>
                  <a:lnTo>
                    <a:pt x="1385" y="281"/>
                  </a:lnTo>
                  <a:lnTo>
                    <a:pt x="1383" y="283"/>
                  </a:lnTo>
                  <a:lnTo>
                    <a:pt x="1383" y="287"/>
                  </a:lnTo>
                  <a:lnTo>
                    <a:pt x="1383" y="285"/>
                  </a:lnTo>
                  <a:lnTo>
                    <a:pt x="1383" y="285"/>
                  </a:lnTo>
                  <a:lnTo>
                    <a:pt x="1383" y="283"/>
                  </a:lnTo>
                  <a:lnTo>
                    <a:pt x="1383" y="281"/>
                  </a:lnTo>
                  <a:lnTo>
                    <a:pt x="1383" y="281"/>
                  </a:lnTo>
                  <a:lnTo>
                    <a:pt x="1383" y="280"/>
                  </a:lnTo>
                  <a:lnTo>
                    <a:pt x="1383" y="280"/>
                  </a:lnTo>
                  <a:lnTo>
                    <a:pt x="1383" y="276"/>
                  </a:lnTo>
                  <a:lnTo>
                    <a:pt x="1383" y="272"/>
                  </a:lnTo>
                  <a:lnTo>
                    <a:pt x="1383" y="269"/>
                  </a:lnTo>
                  <a:lnTo>
                    <a:pt x="1383" y="267"/>
                  </a:lnTo>
                  <a:lnTo>
                    <a:pt x="1381" y="265"/>
                  </a:lnTo>
                  <a:lnTo>
                    <a:pt x="1381" y="265"/>
                  </a:lnTo>
                  <a:lnTo>
                    <a:pt x="1379" y="263"/>
                  </a:lnTo>
                  <a:lnTo>
                    <a:pt x="1376" y="265"/>
                  </a:lnTo>
                  <a:lnTo>
                    <a:pt x="1376" y="265"/>
                  </a:lnTo>
                  <a:lnTo>
                    <a:pt x="1376" y="263"/>
                  </a:lnTo>
                  <a:lnTo>
                    <a:pt x="1376" y="262"/>
                  </a:lnTo>
                  <a:lnTo>
                    <a:pt x="1376" y="262"/>
                  </a:lnTo>
                  <a:lnTo>
                    <a:pt x="1378" y="260"/>
                  </a:lnTo>
                  <a:lnTo>
                    <a:pt x="1376" y="258"/>
                  </a:lnTo>
                  <a:lnTo>
                    <a:pt x="1374" y="254"/>
                  </a:lnTo>
                  <a:lnTo>
                    <a:pt x="1374" y="253"/>
                  </a:lnTo>
                  <a:lnTo>
                    <a:pt x="1372" y="251"/>
                  </a:lnTo>
                  <a:lnTo>
                    <a:pt x="1370" y="251"/>
                  </a:lnTo>
                  <a:lnTo>
                    <a:pt x="1370" y="251"/>
                  </a:lnTo>
                  <a:lnTo>
                    <a:pt x="1370" y="251"/>
                  </a:lnTo>
                  <a:lnTo>
                    <a:pt x="1370" y="253"/>
                  </a:lnTo>
                  <a:lnTo>
                    <a:pt x="1370" y="253"/>
                  </a:lnTo>
                  <a:lnTo>
                    <a:pt x="1367" y="253"/>
                  </a:lnTo>
                  <a:lnTo>
                    <a:pt x="1365" y="254"/>
                  </a:lnTo>
                  <a:lnTo>
                    <a:pt x="1365" y="254"/>
                  </a:lnTo>
                  <a:lnTo>
                    <a:pt x="1365" y="254"/>
                  </a:lnTo>
                  <a:lnTo>
                    <a:pt x="1365" y="256"/>
                  </a:lnTo>
                  <a:lnTo>
                    <a:pt x="1365" y="258"/>
                  </a:lnTo>
                  <a:lnTo>
                    <a:pt x="1365" y="258"/>
                  </a:lnTo>
                  <a:lnTo>
                    <a:pt x="1367" y="258"/>
                  </a:lnTo>
                  <a:lnTo>
                    <a:pt x="1365" y="260"/>
                  </a:lnTo>
                  <a:lnTo>
                    <a:pt x="1367" y="262"/>
                  </a:lnTo>
                  <a:lnTo>
                    <a:pt x="1367" y="262"/>
                  </a:lnTo>
                  <a:lnTo>
                    <a:pt x="1367" y="262"/>
                  </a:lnTo>
                  <a:lnTo>
                    <a:pt x="1365" y="263"/>
                  </a:lnTo>
                  <a:lnTo>
                    <a:pt x="1365" y="265"/>
                  </a:lnTo>
                  <a:lnTo>
                    <a:pt x="1363" y="267"/>
                  </a:lnTo>
                  <a:lnTo>
                    <a:pt x="1365" y="271"/>
                  </a:lnTo>
                  <a:lnTo>
                    <a:pt x="1363" y="272"/>
                  </a:lnTo>
                  <a:lnTo>
                    <a:pt x="1359" y="274"/>
                  </a:lnTo>
                  <a:lnTo>
                    <a:pt x="1358" y="276"/>
                  </a:lnTo>
                  <a:lnTo>
                    <a:pt x="1358" y="280"/>
                  </a:lnTo>
                  <a:lnTo>
                    <a:pt x="1358" y="285"/>
                  </a:lnTo>
                  <a:lnTo>
                    <a:pt x="1358" y="287"/>
                  </a:lnTo>
                  <a:lnTo>
                    <a:pt x="1358" y="287"/>
                  </a:lnTo>
                  <a:lnTo>
                    <a:pt x="1361" y="287"/>
                  </a:lnTo>
                  <a:lnTo>
                    <a:pt x="1363" y="287"/>
                  </a:lnTo>
                  <a:lnTo>
                    <a:pt x="1361" y="289"/>
                  </a:lnTo>
                  <a:lnTo>
                    <a:pt x="1361" y="291"/>
                  </a:lnTo>
                  <a:lnTo>
                    <a:pt x="1361" y="292"/>
                  </a:lnTo>
                  <a:lnTo>
                    <a:pt x="1361" y="294"/>
                  </a:lnTo>
                  <a:lnTo>
                    <a:pt x="1361" y="296"/>
                  </a:lnTo>
                  <a:lnTo>
                    <a:pt x="1365" y="298"/>
                  </a:lnTo>
                  <a:lnTo>
                    <a:pt x="1358" y="298"/>
                  </a:lnTo>
                  <a:lnTo>
                    <a:pt x="1356" y="300"/>
                  </a:lnTo>
                  <a:lnTo>
                    <a:pt x="1350" y="303"/>
                  </a:lnTo>
                  <a:lnTo>
                    <a:pt x="1340" y="303"/>
                  </a:lnTo>
                  <a:lnTo>
                    <a:pt x="1340" y="305"/>
                  </a:lnTo>
                  <a:lnTo>
                    <a:pt x="1340" y="305"/>
                  </a:lnTo>
                  <a:lnTo>
                    <a:pt x="1341" y="307"/>
                  </a:lnTo>
                  <a:lnTo>
                    <a:pt x="1341" y="307"/>
                  </a:lnTo>
                  <a:lnTo>
                    <a:pt x="1340" y="309"/>
                  </a:lnTo>
                  <a:lnTo>
                    <a:pt x="1338" y="310"/>
                  </a:lnTo>
                  <a:lnTo>
                    <a:pt x="1336" y="316"/>
                  </a:lnTo>
                  <a:lnTo>
                    <a:pt x="1332" y="319"/>
                  </a:lnTo>
                  <a:lnTo>
                    <a:pt x="1332" y="321"/>
                  </a:lnTo>
                  <a:lnTo>
                    <a:pt x="1332" y="321"/>
                  </a:lnTo>
                  <a:lnTo>
                    <a:pt x="1334" y="321"/>
                  </a:lnTo>
                  <a:lnTo>
                    <a:pt x="1334" y="323"/>
                  </a:lnTo>
                  <a:lnTo>
                    <a:pt x="1334" y="325"/>
                  </a:lnTo>
                  <a:lnTo>
                    <a:pt x="1334" y="327"/>
                  </a:lnTo>
                  <a:lnTo>
                    <a:pt x="1332" y="327"/>
                  </a:lnTo>
                  <a:lnTo>
                    <a:pt x="1331" y="327"/>
                  </a:lnTo>
                  <a:lnTo>
                    <a:pt x="1329" y="332"/>
                  </a:lnTo>
                  <a:lnTo>
                    <a:pt x="1329" y="334"/>
                  </a:lnTo>
                  <a:lnTo>
                    <a:pt x="1331" y="334"/>
                  </a:lnTo>
                  <a:lnTo>
                    <a:pt x="1334" y="332"/>
                  </a:lnTo>
                  <a:lnTo>
                    <a:pt x="1343" y="328"/>
                  </a:lnTo>
                  <a:lnTo>
                    <a:pt x="1343" y="330"/>
                  </a:lnTo>
                  <a:lnTo>
                    <a:pt x="1343" y="332"/>
                  </a:lnTo>
                  <a:lnTo>
                    <a:pt x="1349" y="334"/>
                  </a:lnTo>
                  <a:lnTo>
                    <a:pt x="1350" y="337"/>
                  </a:lnTo>
                  <a:lnTo>
                    <a:pt x="1349" y="337"/>
                  </a:lnTo>
                  <a:lnTo>
                    <a:pt x="1347" y="337"/>
                  </a:lnTo>
                  <a:lnTo>
                    <a:pt x="1345" y="337"/>
                  </a:lnTo>
                  <a:lnTo>
                    <a:pt x="1345" y="336"/>
                  </a:lnTo>
                  <a:lnTo>
                    <a:pt x="1343" y="336"/>
                  </a:lnTo>
                  <a:lnTo>
                    <a:pt x="1343" y="334"/>
                  </a:lnTo>
                  <a:lnTo>
                    <a:pt x="1341" y="336"/>
                  </a:lnTo>
                  <a:lnTo>
                    <a:pt x="1341" y="336"/>
                  </a:lnTo>
                  <a:lnTo>
                    <a:pt x="1340" y="337"/>
                  </a:lnTo>
                  <a:lnTo>
                    <a:pt x="1338" y="337"/>
                  </a:lnTo>
                  <a:lnTo>
                    <a:pt x="1334" y="341"/>
                  </a:lnTo>
                  <a:lnTo>
                    <a:pt x="1331" y="343"/>
                  </a:lnTo>
                  <a:lnTo>
                    <a:pt x="1340" y="348"/>
                  </a:lnTo>
                  <a:lnTo>
                    <a:pt x="1345" y="348"/>
                  </a:lnTo>
                  <a:lnTo>
                    <a:pt x="1347" y="350"/>
                  </a:lnTo>
                  <a:lnTo>
                    <a:pt x="1347" y="354"/>
                  </a:lnTo>
                  <a:lnTo>
                    <a:pt x="1343" y="350"/>
                  </a:lnTo>
                  <a:lnTo>
                    <a:pt x="1336" y="348"/>
                  </a:lnTo>
                  <a:lnTo>
                    <a:pt x="1331" y="345"/>
                  </a:lnTo>
                  <a:lnTo>
                    <a:pt x="1329" y="347"/>
                  </a:lnTo>
                  <a:lnTo>
                    <a:pt x="1327" y="348"/>
                  </a:lnTo>
                  <a:lnTo>
                    <a:pt x="1323" y="350"/>
                  </a:lnTo>
                  <a:lnTo>
                    <a:pt x="1320" y="352"/>
                  </a:lnTo>
                  <a:lnTo>
                    <a:pt x="1320" y="354"/>
                  </a:lnTo>
                  <a:lnTo>
                    <a:pt x="1322" y="356"/>
                  </a:lnTo>
                  <a:lnTo>
                    <a:pt x="1323" y="357"/>
                  </a:lnTo>
                  <a:lnTo>
                    <a:pt x="1325" y="356"/>
                  </a:lnTo>
                  <a:lnTo>
                    <a:pt x="1325" y="354"/>
                  </a:lnTo>
                  <a:lnTo>
                    <a:pt x="1327" y="356"/>
                  </a:lnTo>
                  <a:lnTo>
                    <a:pt x="1329" y="357"/>
                  </a:lnTo>
                  <a:lnTo>
                    <a:pt x="1331" y="359"/>
                  </a:lnTo>
                  <a:lnTo>
                    <a:pt x="1332" y="363"/>
                  </a:lnTo>
                  <a:lnTo>
                    <a:pt x="1338" y="365"/>
                  </a:lnTo>
                  <a:lnTo>
                    <a:pt x="1341" y="366"/>
                  </a:lnTo>
                  <a:lnTo>
                    <a:pt x="1340" y="366"/>
                  </a:lnTo>
                  <a:lnTo>
                    <a:pt x="1336" y="365"/>
                  </a:lnTo>
                  <a:lnTo>
                    <a:pt x="1332" y="366"/>
                  </a:lnTo>
                  <a:lnTo>
                    <a:pt x="1331" y="366"/>
                  </a:lnTo>
                  <a:lnTo>
                    <a:pt x="1329" y="365"/>
                  </a:lnTo>
                  <a:lnTo>
                    <a:pt x="1329" y="365"/>
                  </a:lnTo>
                  <a:lnTo>
                    <a:pt x="1327" y="363"/>
                  </a:lnTo>
                  <a:lnTo>
                    <a:pt x="1325" y="359"/>
                  </a:lnTo>
                  <a:lnTo>
                    <a:pt x="1325" y="359"/>
                  </a:lnTo>
                  <a:lnTo>
                    <a:pt x="1323" y="361"/>
                  </a:lnTo>
                  <a:lnTo>
                    <a:pt x="1323" y="361"/>
                  </a:lnTo>
                  <a:lnTo>
                    <a:pt x="1322" y="359"/>
                  </a:lnTo>
                  <a:lnTo>
                    <a:pt x="1320" y="357"/>
                  </a:lnTo>
                  <a:lnTo>
                    <a:pt x="1318" y="359"/>
                  </a:lnTo>
                  <a:lnTo>
                    <a:pt x="1313" y="361"/>
                  </a:lnTo>
                  <a:lnTo>
                    <a:pt x="1313" y="361"/>
                  </a:lnTo>
                  <a:lnTo>
                    <a:pt x="1313" y="363"/>
                  </a:lnTo>
                  <a:lnTo>
                    <a:pt x="1313" y="363"/>
                  </a:lnTo>
                  <a:lnTo>
                    <a:pt x="1313" y="365"/>
                  </a:lnTo>
                  <a:lnTo>
                    <a:pt x="1313" y="366"/>
                  </a:lnTo>
                  <a:lnTo>
                    <a:pt x="1313" y="366"/>
                  </a:lnTo>
                  <a:lnTo>
                    <a:pt x="1313" y="366"/>
                  </a:lnTo>
                  <a:lnTo>
                    <a:pt x="1314" y="368"/>
                  </a:lnTo>
                  <a:lnTo>
                    <a:pt x="1314" y="368"/>
                  </a:lnTo>
                  <a:lnTo>
                    <a:pt x="1316" y="368"/>
                  </a:lnTo>
                  <a:lnTo>
                    <a:pt x="1316" y="368"/>
                  </a:lnTo>
                  <a:lnTo>
                    <a:pt x="1316" y="370"/>
                  </a:lnTo>
                  <a:lnTo>
                    <a:pt x="1316" y="370"/>
                  </a:lnTo>
                  <a:lnTo>
                    <a:pt x="1314" y="370"/>
                  </a:lnTo>
                  <a:lnTo>
                    <a:pt x="1314" y="370"/>
                  </a:lnTo>
                  <a:lnTo>
                    <a:pt x="1313" y="368"/>
                  </a:lnTo>
                  <a:lnTo>
                    <a:pt x="1311" y="368"/>
                  </a:lnTo>
                  <a:lnTo>
                    <a:pt x="1311" y="368"/>
                  </a:lnTo>
                  <a:lnTo>
                    <a:pt x="1311" y="366"/>
                  </a:lnTo>
                  <a:lnTo>
                    <a:pt x="1311" y="366"/>
                  </a:lnTo>
                  <a:lnTo>
                    <a:pt x="1309" y="365"/>
                  </a:lnTo>
                  <a:lnTo>
                    <a:pt x="1309" y="363"/>
                  </a:lnTo>
                  <a:lnTo>
                    <a:pt x="1307" y="361"/>
                  </a:lnTo>
                  <a:lnTo>
                    <a:pt x="1305" y="361"/>
                  </a:lnTo>
                  <a:lnTo>
                    <a:pt x="1303" y="363"/>
                  </a:lnTo>
                  <a:lnTo>
                    <a:pt x="1298" y="365"/>
                  </a:lnTo>
                  <a:lnTo>
                    <a:pt x="1293" y="368"/>
                  </a:lnTo>
                  <a:lnTo>
                    <a:pt x="1289" y="370"/>
                  </a:lnTo>
                  <a:lnTo>
                    <a:pt x="1287" y="372"/>
                  </a:lnTo>
                  <a:lnTo>
                    <a:pt x="1285" y="374"/>
                  </a:lnTo>
                  <a:lnTo>
                    <a:pt x="1285" y="375"/>
                  </a:lnTo>
                  <a:lnTo>
                    <a:pt x="1285" y="377"/>
                  </a:lnTo>
                  <a:lnTo>
                    <a:pt x="1285" y="379"/>
                  </a:lnTo>
                  <a:lnTo>
                    <a:pt x="1287" y="381"/>
                  </a:lnTo>
                  <a:lnTo>
                    <a:pt x="1287" y="381"/>
                  </a:lnTo>
                  <a:lnTo>
                    <a:pt x="1287" y="381"/>
                  </a:lnTo>
                  <a:lnTo>
                    <a:pt x="1289" y="383"/>
                  </a:lnTo>
                  <a:lnTo>
                    <a:pt x="1289" y="383"/>
                  </a:lnTo>
                  <a:lnTo>
                    <a:pt x="1289" y="384"/>
                  </a:lnTo>
                  <a:lnTo>
                    <a:pt x="1287" y="384"/>
                  </a:lnTo>
                  <a:lnTo>
                    <a:pt x="1285" y="384"/>
                  </a:lnTo>
                  <a:lnTo>
                    <a:pt x="1284" y="383"/>
                  </a:lnTo>
                  <a:lnTo>
                    <a:pt x="1282" y="384"/>
                  </a:lnTo>
                  <a:lnTo>
                    <a:pt x="1282" y="386"/>
                  </a:lnTo>
                  <a:lnTo>
                    <a:pt x="1280" y="388"/>
                  </a:lnTo>
                  <a:lnTo>
                    <a:pt x="1280" y="388"/>
                  </a:lnTo>
                  <a:lnTo>
                    <a:pt x="1282" y="390"/>
                  </a:lnTo>
                  <a:lnTo>
                    <a:pt x="1282" y="390"/>
                  </a:lnTo>
                  <a:lnTo>
                    <a:pt x="1282" y="392"/>
                  </a:lnTo>
                  <a:lnTo>
                    <a:pt x="1282" y="393"/>
                  </a:lnTo>
                  <a:lnTo>
                    <a:pt x="1282" y="395"/>
                  </a:lnTo>
                  <a:lnTo>
                    <a:pt x="1284" y="397"/>
                  </a:lnTo>
                  <a:lnTo>
                    <a:pt x="1284" y="397"/>
                  </a:lnTo>
                  <a:lnTo>
                    <a:pt x="1291" y="397"/>
                  </a:lnTo>
                  <a:lnTo>
                    <a:pt x="1294" y="395"/>
                  </a:lnTo>
                  <a:lnTo>
                    <a:pt x="1300" y="395"/>
                  </a:lnTo>
                  <a:lnTo>
                    <a:pt x="1302" y="393"/>
                  </a:lnTo>
                  <a:lnTo>
                    <a:pt x="1302" y="392"/>
                  </a:lnTo>
                  <a:lnTo>
                    <a:pt x="1305" y="388"/>
                  </a:lnTo>
                  <a:lnTo>
                    <a:pt x="1307" y="388"/>
                  </a:lnTo>
                  <a:lnTo>
                    <a:pt x="1307" y="388"/>
                  </a:lnTo>
                  <a:lnTo>
                    <a:pt x="1309" y="390"/>
                  </a:lnTo>
                  <a:lnTo>
                    <a:pt x="1309" y="390"/>
                  </a:lnTo>
                  <a:lnTo>
                    <a:pt x="1309" y="390"/>
                  </a:lnTo>
                  <a:lnTo>
                    <a:pt x="1311" y="390"/>
                  </a:lnTo>
                  <a:lnTo>
                    <a:pt x="1313" y="392"/>
                  </a:lnTo>
                  <a:lnTo>
                    <a:pt x="1313" y="393"/>
                  </a:lnTo>
                  <a:lnTo>
                    <a:pt x="1311" y="395"/>
                  </a:lnTo>
                  <a:lnTo>
                    <a:pt x="1309" y="395"/>
                  </a:lnTo>
                  <a:lnTo>
                    <a:pt x="1307" y="395"/>
                  </a:lnTo>
                  <a:lnTo>
                    <a:pt x="1309" y="397"/>
                  </a:lnTo>
                  <a:lnTo>
                    <a:pt x="1320" y="395"/>
                  </a:lnTo>
                  <a:lnTo>
                    <a:pt x="1323" y="390"/>
                  </a:lnTo>
                  <a:lnTo>
                    <a:pt x="1325" y="388"/>
                  </a:lnTo>
                  <a:lnTo>
                    <a:pt x="1329" y="388"/>
                  </a:lnTo>
                  <a:lnTo>
                    <a:pt x="1331" y="386"/>
                  </a:lnTo>
                  <a:lnTo>
                    <a:pt x="1334" y="384"/>
                  </a:lnTo>
                  <a:lnTo>
                    <a:pt x="1334" y="384"/>
                  </a:lnTo>
                  <a:lnTo>
                    <a:pt x="1334" y="386"/>
                  </a:lnTo>
                  <a:lnTo>
                    <a:pt x="1331" y="395"/>
                  </a:lnTo>
                  <a:lnTo>
                    <a:pt x="1338" y="395"/>
                  </a:lnTo>
                  <a:lnTo>
                    <a:pt x="1349" y="403"/>
                  </a:lnTo>
                  <a:lnTo>
                    <a:pt x="1350" y="403"/>
                  </a:lnTo>
                  <a:lnTo>
                    <a:pt x="1349" y="404"/>
                  </a:lnTo>
                  <a:lnTo>
                    <a:pt x="1343" y="401"/>
                  </a:lnTo>
                  <a:lnTo>
                    <a:pt x="1334" y="399"/>
                  </a:lnTo>
                  <a:lnTo>
                    <a:pt x="1327" y="399"/>
                  </a:lnTo>
                  <a:lnTo>
                    <a:pt x="1325" y="401"/>
                  </a:lnTo>
                  <a:lnTo>
                    <a:pt x="1334" y="406"/>
                  </a:lnTo>
                  <a:lnTo>
                    <a:pt x="1336" y="408"/>
                  </a:lnTo>
                  <a:lnTo>
                    <a:pt x="1332" y="408"/>
                  </a:lnTo>
                  <a:lnTo>
                    <a:pt x="1323" y="401"/>
                  </a:lnTo>
                  <a:lnTo>
                    <a:pt x="1320" y="401"/>
                  </a:lnTo>
                  <a:lnTo>
                    <a:pt x="1320" y="403"/>
                  </a:lnTo>
                  <a:lnTo>
                    <a:pt x="1320" y="403"/>
                  </a:lnTo>
                  <a:lnTo>
                    <a:pt x="1320" y="404"/>
                  </a:lnTo>
                  <a:lnTo>
                    <a:pt x="1318" y="406"/>
                  </a:lnTo>
                  <a:lnTo>
                    <a:pt x="1318" y="406"/>
                  </a:lnTo>
                  <a:lnTo>
                    <a:pt x="1318" y="410"/>
                  </a:lnTo>
                  <a:lnTo>
                    <a:pt x="1318" y="410"/>
                  </a:lnTo>
                  <a:lnTo>
                    <a:pt x="1320" y="412"/>
                  </a:lnTo>
                  <a:lnTo>
                    <a:pt x="1320" y="413"/>
                  </a:lnTo>
                  <a:lnTo>
                    <a:pt x="1322" y="415"/>
                  </a:lnTo>
                  <a:lnTo>
                    <a:pt x="1325" y="419"/>
                  </a:lnTo>
                  <a:lnTo>
                    <a:pt x="1327" y="421"/>
                  </a:lnTo>
                  <a:lnTo>
                    <a:pt x="1329" y="424"/>
                  </a:lnTo>
                  <a:lnTo>
                    <a:pt x="1325" y="424"/>
                  </a:lnTo>
                  <a:lnTo>
                    <a:pt x="1325" y="426"/>
                  </a:lnTo>
                  <a:lnTo>
                    <a:pt x="1325" y="428"/>
                  </a:lnTo>
                  <a:lnTo>
                    <a:pt x="1325" y="430"/>
                  </a:lnTo>
                  <a:lnTo>
                    <a:pt x="1325" y="431"/>
                  </a:lnTo>
                  <a:lnTo>
                    <a:pt x="1325" y="433"/>
                  </a:lnTo>
                  <a:lnTo>
                    <a:pt x="1323" y="433"/>
                  </a:lnTo>
                  <a:lnTo>
                    <a:pt x="1323" y="433"/>
                  </a:lnTo>
                  <a:lnTo>
                    <a:pt x="1323" y="431"/>
                  </a:lnTo>
                  <a:lnTo>
                    <a:pt x="1323" y="431"/>
                  </a:lnTo>
                  <a:lnTo>
                    <a:pt x="1323" y="428"/>
                  </a:lnTo>
                  <a:lnTo>
                    <a:pt x="1323" y="428"/>
                  </a:lnTo>
                  <a:lnTo>
                    <a:pt x="1323" y="428"/>
                  </a:lnTo>
                  <a:lnTo>
                    <a:pt x="1323" y="426"/>
                  </a:lnTo>
                  <a:lnTo>
                    <a:pt x="1323" y="424"/>
                  </a:lnTo>
                  <a:lnTo>
                    <a:pt x="1323" y="424"/>
                  </a:lnTo>
                  <a:lnTo>
                    <a:pt x="1323" y="422"/>
                  </a:lnTo>
                  <a:lnTo>
                    <a:pt x="1318" y="419"/>
                  </a:lnTo>
                  <a:lnTo>
                    <a:pt x="1318" y="415"/>
                  </a:lnTo>
                  <a:lnTo>
                    <a:pt x="1316" y="415"/>
                  </a:lnTo>
                  <a:lnTo>
                    <a:pt x="1316" y="412"/>
                  </a:lnTo>
                  <a:lnTo>
                    <a:pt x="1316" y="410"/>
                  </a:lnTo>
                  <a:lnTo>
                    <a:pt x="1314" y="406"/>
                  </a:lnTo>
                  <a:lnTo>
                    <a:pt x="1314" y="406"/>
                  </a:lnTo>
                  <a:lnTo>
                    <a:pt x="1309" y="408"/>
                  </a:lnTo>
                  <a:lnTo>
                    <a:pt x="1309" y="408"/>
                  </a:lnTo>
                  <a:lnTo>
                    <a:pt x="1307" y="410"/>
                  </a:lnTo>
                  <a:lnTo>
                    <a:pt x="1300" y="413"/>
                  </a:lnTo>
                  <a:lnTo>
                    <a:pt x="1298" y="413"/>
                  </a:lnTo>
                  <a:lnTo>
                    <a:pt x="1300" y="412"/>
                  </a:lnTo>
                  <a:lnTo>
                    <a:pt x="1302" y="410"/>
                  </a:lnTo>
                  <a:lnTo>
                    <a:pt x="1302" y="408"/>
                  </a:lnTo>
                  <a:lnTo>
                    <a:pt x="1300" y="406"/>
                  </a:lnTo>
                  <a:lnTo>
                    <a:pt x="1300" y="406"/>
                  </a:lnTo>
                  <a:lnTo>
                    <a:pt x="1298" y="404"/>
                  </a:lnTo>
                  <a:lnTo>
                    <a:pt x="1293" y="403"/>
                  </a:lnTo>
                  <a:lnTo>
                    <a:pt x="1293" y="401"/>
                  </a:lnTo>
                  <a:lnTo>
                    <a:pt x="1278" y="404"/>
                  </a:lnTo>
                  <a:lnTo>
                    <a:pt x="1275" y="406"/>
                  </a:lnTo>
                  <a:lnTo>
                    <a:pt x="1271" y="408"/>
                  </a:lnTo>
                  <a:lnTo>
                    <a:pt x="1267" y="410"/>
                  </a:lnTo>
                  <a:lnTo>
                    <a:pt x="1269" y="410"/>
                  </a:lnTo>
                  <a:lnTo>
                    <a:pt x="1271" y="410"/>
                  </a:lnTo>
                  <a:lnTo>
                    <a:pt x="1271" y="410"/>
                  </a:lnTo>
                  <a:lnTo>
                    <a:pt x="1269" y="412"/>
                  </a:lnTo>
                  <a:lnTo>
                    <a:pt x="1271" y="413"/>
                  </a:lnTo>
                  <a:lnTo>
                    <a:pt x="1273" y="412"/>
                  </a:lnTo>
                  <a:lnTo>
                    <a:pt x="1275" y="413"/>
                  </a:lnTo>
                  <a:lnTo>
                    <a:pt x="1275" y="415"/>
                  </a:lnTo>
                  <a:lnTo>
                    <a:pt x="1278" y="417"/>
                  </a:lnTo>
                  <a:lnTo>
                    <a:pt x="1284" y="417"/>
                  </a:lnTo>
                  <a:lnTo>
                    <a:pt x="1285" y="419"/>
                  </a:lnTo>
                  <a:lnTo>
                    <a:pt x="1287" y="422"/>
                  </a:lnTo>
                  <a:lnTo>
                    <a:pt x="1287" y="424"/>
                  </a:lnTo>
                  <a:lnTo>
                    <a:pt x="1287" y="426"/>
                  </a:lnTo>
                  <a:lnTo>
                    <a:pt x="1289" y="430"/>
                  </a:lnTo>
                  <a:lnTo>
                    <a:pt x="1294" y="433"/>
                  </a:lnTo>
                  <a:lnTo>
                    <a:pt x="1294" y="433"/>
                  </a:lnTo>
                  <a:lnTo>
                    <a:pt x="1294" y="435"/>
                  </a:lnTo>
                  <a:lnTo>
                    <a:pt x="1298" y="439"/>
                  </a:lnTo>
                  <a:lnTo>
                    <a:pt x="1296" y="439"/>
                  </a:lnTo>
                  <a:lnTo>
                    <a:pt x="1294" y="437"/>
                  </a:lnTo>
                  <a:lnTo>
                    <a:pt x="1285" y="430"/>
                  </a:lnTo>
                  <a:lnTo>
                    <a:pt x="1285" y="424"/>
                  </a:lnTo>
                  <a:lnTo>
                    <a:pt x="1282" y="422"/>
                  </a:lnTo>
                  <a:lnTo>
                    <a:pt x="1276" y="419"/>
                  </a:lnTo>
                  <a:lnTo>
                    <a:pt x="1276" y="419"/>
                  </a:lnTo>
                  <a:lnTo>
                    <a:pt x="1275" y="419"/>
                  </a:lnTo>
                  <a:lnTo>
                    <a:pt x="1273" y="419"/>
                  </a:lnTo>
                  <a:lnTo>
                    <a:pt x="1273" y="417"/>
                  </a:lnTo>
                  <a:lnTo>
                    <a:pt x="1273" y="415"/>
                  </a:lnTo>
                  <a:lnTo>
                    <a:pt x="1273" y="415"/>
                  </a:lnTo>
                  <a:lnTo>
                    <a:pt x="1271" y="415"/>
                  </a:lnTo>
                  <a:lnTo>
                    <a:pt x="1271" y="415"/>
                  </a:lnTo>
                  <a:lnTo>
                    <a:pt x="1271" y="415"/>
                  </a:lnTo>
                  <a:lnTo>
                    <a:pt x="1269" y="415"/>
                  </a:lnTo>
                  <a:lnTo>
                    <a:pt x="1269" y="415"/>
                  </a:lnTo>
                  <a:lnTo>
                    <a:pt x="1267" y="413"/>
                  </a:lnTo>
                  <a:lnTo>
                    <a:pt x="1266" y="413"/>
                  </a:lnTo>
                  <a:lnTo>
                    <a:pt x="1266" y="413"/>
                  </a:lnTo>
                  <a:lnTo>
                    <a:pt x="1264" y="417"/>
                  </a:lnTo>
                  <a:lnTo>
                    <a:pt x="1262" y="419"/>
                  </a:lnTo>
                  <a:lnTo>
                    <a:pt x="1264" y="419"/>
                  </a:lnTo>
                  <a:lnTo>
                    <a:pt x="1267" y="422"/>
                  </a:lnTo>
                  <a:lnTo>
                    <a:pt x="1275" y="422"/>
                  </a:lnTo>
                  <a:lnTo>
                    <a:pt x="1275" y="422"/>
                  </a:lnTo>
                  <a:lnTo>
                    <a:pt x="1275" y="424"/>
                  </a:lnTo>
                  <a:lnTo>
                    <a:pt x="1275" y="426"/>
                  </a:lnTo>
                  <a:lnTo>
                    <a:pt x="1275" y="426"/>
                  </a:lnTo>
                  <a:lnTo>
                    <a:pt x="1267" y="426"/>
                  </a:lnTo>
                  <a:lnTo>
                    <a:pt x="1266" y="426"/>
                  </a:lnTo>
                  <a:lnTo>
                    <a:pt x="1266" y="428"/>
                  </a:lnTo>
                  <a:lnTo>
                    <a:pt x="1266" y="430"/>
                  </a:lnTo>
                  <a:lnTo>
                    <a:pt x="1278" y="428"/>
                  </a:lnTo>
                  <a:lnTo>
                    <a:pt x="1278" y="428"/>
                  </a:lnTo>
                  <a:lnTo>
                    <a:pt x="1280" y="426"/>
                  </a:lnTo>
                  <a:lnTo>
                    <a:pt x="1280" y="426"/>
                  </a:lnTo>
                  <a:lnTo>
                    <a:pt x="1280" y="426"/>
                  </a:lnTo>
                  <a:lnTo>
                    <a:pt x="1280" y="428"/>
                  </a:lnTo>
                  <a:lnTo>
                    <a:pt x="1280" y="430"/>
                  </a:lnTo>
                  <a:lnTo>
                    <a:pt x="1282" y="430"/>
                  </a:lnTo>
                  <a:lnTo>
                    <a:pt x="1284" y="433"/>
                  </a:lnTo>
                  <a:lnTo>
                    <a:pt x="1285" y="433"/>
                  </a:lnTo>
                  <a:lnTo>
                    <a:pt x="1287" y="433"/>
                  </a:lnTo>
                  <a:lnTo>
                    <a:pt x="1284" y="433"/>
                  </a:lnTo>
                  <a:lnTo>
                    <a:pt x="1278" y="431"/>
                  </a:lnTo>
                  <a:lnTo>
                    <a:pt x="1278" y="431"/>
                  </a:lnTo>
                  <a:lnTo>
                    <a:pt x="1280" y="433"/>
                  </a:lnTo>
                  <a:lnTo>
                    <a:pt x="1280" y="433"/>
                  </a:lnTo>
                  <a:lnTo>
                    <a:pt x="1282" y="435"/>
                  </a:lnTo>
                  <a:lnTo>
                    <a:pt x="1280" y="435"/>
                  </a:lnTo>
                  <a:lnTo>
                    <a:pt x="1278" y="435"/>
                  </a:lnTo>
                  <a:lnTo>
                    <a:pt x="1278" y="435"/>
                  </a:lnTo>
                  <a:lnTo>
                    <a:pt x="1276" y="435"/>
                  </a:lnTo>
                  <a:lnTo>
                    <a:pt x="1278" y="437"/>
                  </a:lnTo>
                  <a:lnTo>
                    <a:pt x="1278" y="437"/>
                  </a:lnTo>
                  <a:lnTo>
                    <a:pt x="1278" y="439"/>
                  </a:lnTo>
                  <a:lnTo>
                    <a:pt x="1275" y="437"/>
                  </a:lnTo>
                  <a:lnTo>
                    <a:pt x="1273" y="439"/>
                  </a:lnTo>
                  <a:lnTo>
                    <a:pt x="1273" y="439"/>
                  </a:lnTo>
                  <a:lnTo>
                    <a:pt x="1269" y="439"/>
                  </a:lnTo>
                  <a:lnTo>
                    <a:pt x="1269" y="440"/>
                  </a:lnTo>
                  <a:lnTo>
                    <a:pt x="1271" y="440"/>
                  </a:lnTo>
                  <a:lnTo>
                    <a:pt x="1273" y="440"/>
                  </a:lnTo>
                  <a:lnTo>
                    <a:pt x="1273" y="444"/>
                  </a:lnTo>
                  <a:lnTo>
                    <a:pt x="1271" y="444"/>
                  </a:lnTo>
                  <a:lnTo>
                    <a:pt x="1275" y="446"/>
                  </a:lnTo>
                  <a:lnTo>
                    <a:pt x="1280" y="440"/>
                  </a:lnTo>
                  <a:lnTo>
                    <a:pt x="1282" y="440"/>
                  </a:lnTo>
                  <a:lnTo>
                    <a:pt x="1284" y="440"/>
                  </a:lnTo>
                  <a:lnTo>
                    <a:pt x="1285" y="444"/>
                  </a:lnTo>
                  <a:lnTo>
                    <a:pt x="1285" y="444"/>
                  </a:lnTo>
                  <a:lnTo>
                    <a:pt x="1291" y="446"/>
                  </a:lnTo>
                  <a:lnTo>
                    <a:pt x="1291" y="448"/>
                  </a:lnTo>
                  <a:lnTo>
                    <a:pt x="1291" y="448"/>
                  </a:lnTo>
                  <a:lnTo>
                    <a:pt x="1291" y="448"/>
                  </a:lnTo>
                  <a:lnTo>
                    <a:pt x="1291" y="449"/>
                  </a:lnTo>
                  <a:lnTo>
                    <a:pt x="1291" y="449"/>
                  </a:lnTo>
                  <a:lnTo>
                    <a:pt x="1285" y="448"/>
                  </a:lnTo>
                  <a:lnTo>
                    <a:pt x="1282" y="444"/>
                  </a:lnTo>
                  <a:lnTo>
                    <a:pt x="1280" y="444"/>
                  </a:lnTo>
                  <a:lnTo>
                    <a:pt x="1280" y="444"/>
                  </a:lnTo>
                  <a:lnTo>
                    <a:pt x="1280" y="446"/>
                  </a:lnTo>
                  <a:lnTo>
                    <a:pt x="1278" y="446"/>
                  </a:lnTo>
                  <a:lnTo>
                    <a:pt x="1278" y="448"/>
                  </a:lnTo>
                  <a:lnTo>
                    <a:pt x="1276" y="448"/>
                  </a:lnTo>
                  <a:lnTo>
                    <a:pt x="1276" y="449"/>
                  </a:lnTo>
                  <a:lnTo>
                    <a:pt x="1275" y="453"/>
                  </a:lnTo>
                  <a:lnTo>
                    <a:pt x="1282" y="455"/>
                  </a:lnTo>
                  <a:lnTo>
                    <a:pt x="1282" y="457"/>
                  </a:lnTo>
                  <a:lnTo>
                    <a:pt x="1280" y="459"/>
                  </a:lnTo>
                  <a:lnTo>
                    <a:pt x="1280" y="459"/>
                  </a:lnTo>
                  <a:lnTo>
                    <a:pt x="1282" y="460"/>
                  </a:lnTo>
                  <a:lnTo>
                    <a:pt x="1284" y="460"/>
                  </a:lnTo>
                  <a:lnTo>
                    <a:pt x="1284" y="462"/>
                  </a:lnTo>
                  <a:lnTo>
                    <a:pt x="1284" y="462"/>
                  </a:lnTo>
                  <a:lnTo>
                    <a:pt x="1282" y="462"/>
                  </a:lnTo>
                  <a:lnTo>
                    <a:pt x="1280" y="460"/>
                  </a:lnTo>
                  <a:lnTo>
                    <a:pt x="1278" y="460"/>
                  </a:lnTo>
                  <a:lnTo>
                    <a:pt x="1276" y="457"/>
                  </a:lnTo>
                  <a:lnTo>
                    <a:pt x="1276" y="455"/>
                  </a:lnTo>
                  <a:lnTo>
                    <a:pt x="1275" y="455"/>
                  </a:lnTo>
                  <a:lnTo>
                    <a:pt x="1275" y="457"/>
                  </a:lnTo>
                  <a:lnTo>
                    <a:pt x="1275" y="457"/>
                  </a:lnTo>
                  <a:lnTo>
                    <a:pt x="1276" y="460"/>
                  </a:lnTo>
                  <a:lnTo>
                    <a:pt x="1276" y="462"/>
                  </a:lnTo>
                  <a:lnTo>
                    <a:pt x="1278" y="462"/>
                  </a:lnTo>
                  <a:lnTo>
                    <a:pt x="1280" y="464"/>
                  </a:lnTo>
                  <a:lnTo>
                    <a:pt x="1280" y="464"/>
                  </a:lnTo>
                  <a:lnTo>
                    <a:pt x="1280" y="464"/>
                  </a:lnTo>
                  <a:lnTo>
                    <a:pt x="1280" y="466"/>
                  </a:lnTo>
                  <a:lnTo>
                    <a:pt x="1280" y="466"/>
                  </a:lnTo>
                  <a:lnTo>
                    <a:pt x="1280" y="468"/>
                  </a:lnTo>
                  <a:lnTo>
                    <a:pt x="1280" y="469"/>
                  </a:lnTo>
                  <a:lnTo>
                    <a:pt x="1280" y="469"/>
                  </a:lnTo>
                  <a:lnTo>
                    <a:pt x="1280" y="469"/>
                  </a:lnTo>
                  <a:lnTo>
                    <a:pt x="1278" y="469"/>
                  </a:lnTo>
                  <a:lnTo>
                    <a:pt x="1278" y="468"/>
                  </a:lnTo>
                  <a:lnTo>
                    <a:pt x="1273" y="457"/>
                  </a:lnTo>
                  <a:lnTo>
                    <a:pt x="1271" y="455"/>
                  </a:lnTo>
                  <a:lnTo>
                    <a:pt x="1269" y="455"/>
                  </a:lnTo>
                  <a:lnTo>
                    <a:pt x="1267" y="457"/>
                  </a:lnTo>
                  <a:lnTo>
                    <a:pt x="1269" y="457"/>
                  </a:lnTo>
                  <a:lnTo>
                    <a:pt x="1271" y="459"/>
                  </a:lnTo>
                  <a:lnTo>
                    <a:pt x="1271" y="460"/>
                  </a:lnTo>
                  <a:lnTo>
                    <a:pt x="1271" y="460"/>
                  </a:lnTo>
                  <a:lnTo>
                    <a:pt x="1271" y="464"/>
                  </a:lnTo>
                  <a:lnTo>
                    <a:pt x="1271" y="466"/>
                  </a:lnTo>
                  <a:lnTo>
                    <a:pt x="1271" y="468"/>
                  </a:lnTo>
                  <a:lnTo>
                    <a:pt x="1271" y="468"/>
                  </a:lnTo>
                  <a:lnTo>
                    <a:pt x="1269" y="469"/>
                  </a:lnTo>
                  <a:lnTo>
                    <a:pt x="1271" y="471"/>
                  </a:lnTo>
                  <a:lnTo>
                    <a:pt x="1273" y="473"/>
                  </a:lnTo>
                  <a:lnTo>
                    <a:pt x="1280" y="477"/>
                  </a:lnTo>
                  <a:lnTo>
                    <a:pt x="1280" y="478"/>
                  </a:lnTo>
                  <a:lnTo>
                    <a:pt x="1280" y="480"/>
                  </a:lnTo>
                  <a:lnTo>
                    <a:pt x="1282" y="482"/>
                  </a:lnTo>
                  <a:lnTo>
                    <a:pt x="1284" y="482"/>
                  </a:lnTo>
                  <a:lnTo>
                    <a:pt x="1282" y="484"/>
                  </a:lnTo>
                  <a:lnTo>
                    <a:pt x="1280" y="482"/>
                  </a:lnTo>
                  <a:lnTo>
                    <a:pt x="1273" y="475"/>
                  </a:lnTo>
                  <a:lnTo>
                    <a:pt x="1273" y="473"/>
                  </a:lnTo>
                  <a:lnTo>
                    <a:pt x="1271" y="473"/>
                  </a:lnTo>
                  <a:lnTo>
                    <a:pt x="1269" y="471"/>
                  </a:lnTo>
                  <a:lnTo>
                    <a:pt x="1267" y="471"/>
                  </a:lnTo>
                  <a:lnTo>
                    <a:pt x="1267" y="468"/>
                  </a:lnTo>
                  <a:lnTo>
                    <a:pt x="1267" y="466"/>
                  </a:lnTo>
                  <a:lnTo>
                    <a:pt x="1267" y="462"/>
                  </a:lnTo>
                  <a:lnTo>
                    <a:pt x="1267" y="459"/>
                  </a:lnTo>
                  <a:lnTo>
                    <a:pt x="1266" y="457"/>
                  </a:lnTo>
                  <a:lnTo>
                    <a:pt x="1260" y="453"/>
                  </a:lnTo>
                  <a:lnTo>
                    <a:pt x="1260" y="451"/>
                  </a:lnTo>
                  <a:lnTo>
                    <a:pt x="1260" y="449"/>
                  </a:lnTo>
                  <a:lnTo>
                    <a:pt x="1262" y="448"/>
                  </a:lnTo>
                  <a:lnTo>
                    <a:pt x="1262" y="446"/>
                  </a:lnTo>
                  <a:lnTo>
                    <a:pt x="1260" y="442"/>
                  </a:lnTo>
                  <a:lnTo>
                    <a:pt x="1260" y="440"/>
                  </a:lnTo>
                  <a:lnTo>
                    <a:pt x="1262" y="439"/>
                  </a:lnTo>
                  <a:lnTo>
                    <a:pt x="1262" y="437"/>
                  </a:lnTo>
                  <a:lnTo>
                    <a:pt x="1262" y="435"/>
                  </a:lnTo>
                  <a:lnTo>
                    <a:pt x="1262" y="433"/>
                  </a:lnTo>
                  <a:lnTo>
                    <a:pt x="1262" y="433"/>
                  </a:lnTo>
                  <a:lnTo>
                    <a:pt x="1260" y="435"/>
                  </a:lnTo>
                  <a:lnTo>
                    <a:pt x="1260" y="435"/>
                  </a:lnTo>
                  <a:lnTo>
                    <a:pt x="1258" y="431"/>
                  </a:lnTo>
                  <a:lnTo>
                    <a:pt x="1258" y="431"/>
                  </a:lnTo>
                  <a:lnTo>
                    <a:pt x="1260" y="431"/>
                  </a:lnTo>
                  <a:lnTo>
                    <a:pt x="1260" y="430"/>
                  </a:lnTo>
                  <a:lnTo>
                    <a:pt x="1260" y="430"/>
                  </a:lnTo>
                  <a:lnTo>
                    <a:pt x="1260" y="428"/>
                  </a:lnTo>
                  <a:lnTo>
                    <a:pt x="1260" y="426"/>
                  </a:lnTo>
                  <a:lnTo>
                    <a:pt x="1258" y="424"/>
                  </a:lnTo>
                  <a:lnTo>
                    <a:pt x="1258" y="422"/>
                  </a:lnTo>
                  <a:lnTo>
                    <a:pt x="1257" y="422"/>
                  </a:lnTo>
                  <a:lnTo>
                    <a:pt x="1255" y="422"/>
                  </a:lnTo>
                  <a:lnTo>
                    <a:pt x="1255" y="424"/>
                  </a:lnTo>
                  <a:lnTo>
                    <a:pt x="1255" y="426"/>
                  </a:lnTo>
                  <a:lnTo>
                    <a:pt x="1255" y="426"/>
                  </a:lnTo>
                  <a:lnTo>
                    <a:pt x="1255" y="428"/>
                  </a:lnTo>
                  <a:lnTo>
                    <a:pt x="1255" y="430"/>
                  </a:lnTo>
                  <a:lnTo>
                    <a:pt x="1255" y="431"/>
                  </a:lnTo>
                  <a:lnTo>
                    <a:pt x="1253" y="431"/>
                  </a:lnTo>
                  <a:lnTo>
                    <a:pt x="1251" y="430"/>
                  </a:lnTo>
                  <a:lnTo>
                    <a:pt x="1251" y="431"/>
                  </a:lnTo>
                  <a:lnTo>
                    <a:pt x="1251" y="433"/>
                  </a:lnTo>
                  <a:lnTo>
                    <a:pt x="1251" y="435"/>
                  </a:lnTo>
                  <a:lnTo>
                    <a:pt x="1253" y="439"/>
                  </a:lnTo>
                  <a:lnTo>
                    <a:pt x="1253" y="439"/>
                  </a:lnTo>
                  <a:lnTo>
                    <a:pt x="1251" y="439"/>
                  </a:lnTo>
                  <a:lnTo>
                    <a:pt x="1251" y="442"/>
                  </a:lnTo>
                  <a:lnTo>
                    <a:pt x="1249" y="444"/>
                  </a:lnTo>
                  <a:lnTo>
                    <a:pt x="1249" y="444"/>
                  </a:lnTo>
                  <a:lnTo>
                    <a:pt x="1246" y="444"/>
                  </a:lnTo>
                  <a:lnTo>
                    <a:pt x="1246" y="444"/>
                  </a:lnTo>
                  <a:lnTo>
                    <a:pt x="1246" y="444"/>
                  </a:lnTo>
                  <a:lnTo>
                    <a:pt x="1246" y="446"/>
                  </a:lnTo>
                  <a:lnTo>
                    <a:pt x="1246" y="446"/>
                  </a:lnTo>
                  <a:lnTo>
                    <a:pt x="1244" y="446"/>
                  </a:lnTo>
                  <a:lnTo>
                    <a:pt x="1240" y="446"/>
                  </a:lnTo>
                  <a:lnTo>
                    <a:pt x="1240" y="448"/>
                  </a:lnTo>
                  <a:lnTo>
                    <a:pt x="1240" y="449"/>
                  </a:lnTo>
                  <a:lnTo>
                    <a:pt x="1240" y="449"/>
                  </a:lnTo>
                  <a:lnTo>
                    <a:pt x="1238" y="449"/>
                  </a:lnTo>
                  <a:lnTo>
                    <a:pt x="1238" y="449"/>
                  </a:lnTo>
                  <a:lnTo>
                    <a:pt x="1238" y="449"/>
                  </a:lnTo>
                  <a:lnTo>
                    <a:pt x="1238" y="448"/>
                  </a:lnTo>
                  <a:lnTo>
                    <a:pt x="1238" y="446"/>
                  </a:lnTo>
                  <a:lnTo>
                    <a:pt x="1238" y="444"/>
                  </a:lnTo>
                  <a:lnTo>
                    <a:pt x="1238" y="444"/>
                  </a:lnTo>
                  <a:lnTo>
                    <a:pt x="1240" y="444"/>
                  </a:lnTo>
                  <a:lnTo>
                    <a:pt x="1242" y="444"/>
                  </a:lnTo>
                  <a:lnTo>
                    <a:pt x="1244" y="444"/>
                  </a:lnTo>
                  <a:lnTo>
                    <a:pt x="1244" y="442"/>
                  </a:lnTo>
                  <a:lnTo>
                    <a:pt x="1244" y="440"/>
                  </a:lnTo>
                  <a:lnTo>
                    <a:pt x="1242" y="440"/>
                  </a:lnTo>
                  <a:lnTo>
                    <a:pt x="1242" y="439"/>
                  </a:lnTo>
                  <a:lnTo>
                    <a:pt x="1244" y="439"/>
                  </a:lnTo>
                  <a:lnTo>
                    <a:pt x="1244" y="437"/>
                  </a:lnTo>
                  <a:lnTo>
                    <a:pt x="1244" y="437"/>
                  </a:lnTo>
                  <a:lnTo>
                    <a:pt x="1240" y="437"/>
                  </a:lnTo>
                  <a:lnTo>
                    <a:pt x="1240" y="435"/>
                  </a:lnTo>
                  <a:lnTo>
                    <a:pt x="1240" y="435"/>
                  </a:lnTo>
                  <a:lnTo>
                    <a:pt x="1240" y="435"/>
                  </a:lnTo>
                  <a:lnTo>
                    <a:pt x="1240" y="435"/>
                  </a:lnTo>
                  <a:lnTo>
                    <a:pt x="1240" y="433"/>
                  </a:lnTo>
                  <a:lnTo>
                    <a:pt x="1240" y="433"/>
                  </a:lnTo>
                  <a:lnTo>
                    <a:pt x="1238" y="433"/>
                  </a:lnTo>
                  <a:lnTo>
                    <a:pt x="1238" y="437"/>
                  </a:lnTo>
                  <a:lnTo>
                    <a:pt x="1238" y="439"/>
                  </a:lnTo>
                  <a:lnTo>
                    <a:pt x="1237" y="440"/>
                  </a:lnTo>
                  <a:lnTo>
                    <a:pt x="1237" y="440"/>
                  </a:lnTo>
                  <a:lnTo>
                    <a:pt x="1235" y="440"/>
                  </a:lnTo>
                  <a:lnTo>
                    <a:pt x="1233" y="442"/>
                  </a:lnTo>
                  <a:lnTo>
                    <a:pt x="1233" y="444"/>
                  </a:lnTo>
                  <a:lnTo>
                    <a:pt x="1233" y="444"/>
                  </a:lnTo>
                  <a:lnTo>
                    <a:pt x="1233" y="444"/>
                  </a:lnTo>
                  <a:lnTo>
                    <a:pt x="1233" y="442"/>
                  </a:lnTo>
                  <a:lnTo>
                    <a:pt x="1233" y="440"/>
                  </a:lnTo>
                  <a:lnTo>
                    <a:pt x="1233" y="439"/>
                  </a:lnTo>
                  <a:lnTo>
                    <a:pt x="1231" y="440"/>
                  </a:lnTo>
                  <a:lnTo>
                    <a:pt x="1228" y="442"/>
                  </a:lnTo>
                  <a:lnTo>
                    <a:pt x="1224" y="446"/>
                  </a:lnTo>
                  <a:lnTo>
                    <a:pt x="1224" y="449"/>
                  </a:lnTo>
                  <a:lnTo>
                    <a:pt x="1224" y="449"/>
                  </a:lnTo>
                  <a:lnTo>
                    <a:pt x="1222" y="449"/>
                  </a:lnTo>
                  <a:lnTo>
                    <a:pt x="1222" y="449"/>
                  </a:lnTo>
                  <a:lnTo>
                    <a:pt x="1220" y="451"/>
                  </a:lnTo>
                  <a:lnTo>
                    <a:pt x="1222" y="455"/>
                  </a:lnTo>
                  <a:lnTo>
                    <a:pt x="1226" y="457"/>
                  </a:lnTo>
                  <a:lnTo>
                    <a:pt x="1228" y="457"/>
                  </a:lnTo>
                  <a:lnTo>
                    <a:pt x="1229" y="455"/>
                  </a:lnTo>
                  <a:lnTo>
                    <a:pt x="1228" y="455"/>
                  </a:lnTo>
                  <a:lnTo>
                    <a:pt x="1228" y="455"/>
                  </a:lnTo>
                  <a:lnTo>
                    <a:pt x="1228" y="455"/>
                  </a:lnTo>
                  <a:lnTo>
                    <a:pt x="1226" y="453"/>
                  </a:lnTo>
                  <a:lnTo>
                    <a:pt x="1233" y="448"/>
                  </a:lnTo>
                  <a:lnTo>
                    <a:pt x="1233" y="448"/>
                  </a:lnTo>
                  <a:lnTo>
                    <a:pt x="1235" y="446"/>
                  </a:lnTo>
                  <a:lnTo>
                    <a:pt x="1235" y="446"/>
                  </a:lnTo>
                  <a:lnTo>
                    <a:pt x="1237" y="448"/>
                  </a:lnTo>
                  <a:lnTo>
                    <a:pt x="1237" y="449"/>
                  </a:lnTo>
                  <a:lnTo>
                    <a:pt x="1237" y="451"/>
                  </a:lnTo>
                  <a:lnTo>
                    <a:pt x="1237" y="451"/>
                  </a:lnTo>
                  <a:lnTo>
                    <a:pt x="1247" y="451"/>
                  </a:lnTo>
                  <a:lnTo>
                    <a:pt x="1247" y="449"/>
                  </a:lnTo>
                  <a:lnTo>
                    <a:pt x="1249" y="449"/>
                  </a:lnTo>
                  <a:lnTo>
                    <a:pt x="1251" y="448"/>
                  </a:lnTo>
                  <a:lnTo>
                    <a:pt x="1251" y="446"/>
                  </a:lnTo>
                  <a:lnTo>
                    <a:pt x="1253" y="448"/>
                  </a:lnTo>
                  <a:lnTo>
                    <a:pt x="1251" y="448"/>
                  </a:lnTo>
                  <a:lnTo>
                    <a:pt x="1249" y="451"/>
                  </a:lnTo>
                  <a:lnTo>
                    <a:pt x="1249" y="451"/>
                  </a:lnTo>
                  <a:lnTo>
                    <a:pt x="1253" y="453"/>
                  </a:lnTo>
                  <a:lnTo>
                    <a:pt x="1260" y="455"/>
                  </a:lnTo>
                  <a:lnTo>
                    <a:pt x="1260" y="455"/>
                  </a:lnTo>
                  <a:lnTo>
                    <a:pt x="1257" y="455"/>
                  </a:lnTo>
                  <a:lnTo>
                    <a:pt x="1257" y="455"/>
                  </a:lnTo>
                  <a:lnTo>
                    <a:pt x="1255" y="457"/>
                  </a:lnTo>
                  <a:lnTo>
                    <a:pt x="1255" y="457"/>
                  </a:lnTo>
                  <a:lnTo>
                    <a:pt x="1255" y="460"/>
                  </a:lnTo>
                  <a:lnTo>
                    <a:pt x="1255" y="460"/>
                  </a:lnTo>
                  <a:lnTo>
                    <a:pt x="1255" y="462"/>
                  </a:lnTo>
                  <a:lnTo>
                    <a:pt x="1251" y="464"/>
                  </a:lnTo>
                  <a:lnTo>
                    <a:pt x="1251" y="466"/>
                  </a:lnTo>
                  <a:lnTo>
                    <a:pt x="1251" y="469"/>
                  </a:lnTo>
                  <a:lnTo>
                    <a:pt x="1251" y="469"/>
                  </a:lnTo>
                  <a:lnTo>
                    <a:pt x="1249" y="469"/>
                  </a:lnTo>
                  <a:lnTo>
                    <a:pt x="1249" y="469"/>
                  </a:lnTo>
                  <a:lnTo>
                    <a:pt x="1249" y="468"/>
                  </a:lnTo>
                  <a:lnTo>
                    <a:pt x="1249" y="466"/>
                  </a:lnTo>
                  <a:lnTo>
                    <a:pt x="1247" y="464"/>
                  </a:lnTo>
                  <a:lnTo>
                    <a:pt x="1247" y="462"/>
                  </a:lnTo>
                  <a:lnTo>
                    <a:pt x="1246" y="462"/>
                  </a:lnTo>
                  <a:lnTo>
                    <a:pt x="1237" y="466"/>
                  </a:lnTo>
                  <a:lnTo>
                    <a:pt x="1237" y="468"/>
                  </a:lnTo>
                  <a:lnTo>
                    <a:pt x="1237" y="468"/>
                  </a:lnTo>
                  <a:lnTo>
                    <a:pt x="1235" y="469"/>
                  </a:lnTo>
                  <a:lnTo>
                    <a:pt x="1235" y="469"/>
                  </a:lnTo>
                  <a:lnTo>
                    <a:pt x="1233" y="471"/>
                  </a:lnTo>
                  <a:lnTo>
                    <a:pt x="1233" y="473"/>
                  </a:lnTo>
                  <a:lnTo>
                    <a:pt x="1233" y="475"/>
                  </a:lnTo>
                  <a:lnTo>
                    <a:pt x="1235" y="475"/>
                  </a:lnTo>
                  <a:lnTo>
                    <a:pt x="1233" y="477"/>
                  </a:lnTo>
                  <a:lnTo>
                    <a:pt x="1233" y="477"/>
                  </a:lnTo>
                  <a:lnTo>
                    <a:pt x="1233" y="475"/>
                  </a:lnTo>
                  <a:lnTo>
                    <a:pt x="1233" y="475"/>
                  </a:lnTo>
                  <a:lnTo>
                    <a:pt x="1233" y="473"/>
                  </a:lnTo>
                  <a:lnTo>
                    <a:pt x="1233" y="473"/>
                  </a:lnTo>
                  <a:lnTo>
                    <a:pt x="1233" y="471"/>
                  </a:lnTo>
                  <a:lnTo>
                    <a:pt x="1233" y="471"/>
                  </a:lnTo>
                  <a:lnTo>
                    <a:pt x="1235" y="468"/>
                  </a:lnTo>
                  <a:lnTo>
                    <a:pt x="1235" y="468"/>
                  </a:lnTo>
                  <a:lnTo>
                    <a:pt x="1231" y="468"/>
                  </a:lnTo>
                  <a:lnTo>
                    <a:pt x="1226" y="471"/>
                  </a:lnTo>
                  <a:lnTo>
                    <a:pt x="1224" y="471"/>
                  </a:lnTo>
                  <a:lnTo>
                    <a:pt x="1224" y="469"/>
                  </a:lnTo>
                  <a:lnTo>
                    <a:pt x="1222" y="471"/>
                  </a:lnTo>
                  <a:lnTo>
                    <a:pt x="1217" y="478"/>
                  </a:lnTo>
                  <a:lnTo>
                    <a:pt x="1217" y="477"/>
                  </a:lnTo>
                  <a:lnTo>
                    <a:pt x="1217" y="475"/>
                  </a:lnTo>
                  <a:lnTo>
                    <a:pt x="1219" y="473"/>
                  </a:lnTo>
                  <a:lnTo>
                    <a:pt x="1219" y="473"/>
                  </a:lnTo>
                  <a:lnTo>
                    <a:pt x="1217" y="471"/>
                  </a:lnTo>
                  <a:lnTo>
                    <a:pt x="1211" y="471"/>
                  </a:lnTo>
                  <a:lnTo>
                    <a:pt x="1210" y="471"/>
                  </a:lnTo>
                  <a:lnTo>
                    <a:pt x="1208" y="469"/>
                  </a:lnTo>
                  <a:lnTo>
                    <a:pt x="1204" y="471"/>
                  </a:lnTo>
                  <a:lnTo>
                    <a:pt x="1202" y="473"/>
                  </a:lnTo>
                  <a:lnTo>
                    <a:pt x="1201" y="475"/>
                  </a:lnTo>
                  <a:lnTo>
                    <a:pt x="1201" y="477"/>
                  </a:lnTo>
                  <a:lnTo>
                    <a:pt x="1201" y="477"/>
                  </a:lnTo>
                  <a:lnTo>
                    <a:pt x="1199" y="477"/>
                  </a:lnTo>
                  <a:lnTo>
                    <a:pt x="1199" y="477"/>
                  </a:lnTo>
                  <a:lnTo>
                    <a:pt x="1211" y="475"/>
                  </a:lnTo>
                  <a:lnTo>
                    <a:pt x="1213" y="477"/>
                  </a:lnTo>
                  <a:lnTo>
                    <a:pt x="1210" y="478"/>
                  </a:lnTo>
                  <a:lnTo>
                    <a:pt x="1206" y="478"/>
                  </a:lnTo>
                  <a:lnTo>
                    <a:pt x="1201" y="480"/>
                  </a:lnTo>
                  <a:lnTo>
                    <a:pt x="1197" y="480"/>
                  </a:lnTo>
                  <a:lnTo>
                    <a:pt x="1197" y="480"/>
                  </a:lnTo>
                  <a:lnTo>
                    <a:pt x="1195" y="480"/>
                  </a:lnTo>
                  <a:lnTo>
                    <a:pt x="1195" y="482"/>
                  </a:lnTo>
                  <a:lnTo>
                    <a:pt x="1195" y="484"/>
                  </a:lnTo>
                  <a:lnTo>
                    <a:pt x="1195" y="484"/>
                  </a:lnTo>
                  <a:lnTo>
                    <a:pt x="1197" y="486"/>
                  </a:lnTo>
                  <a:lnTo>
                    <a:pt x="1197" y="486"/>
                  </a:lnTo>
                  <a:lnTo>
                    <a:pt x="1197" y="484"/>
                  </a:lnTo>
                  <a:lnTo>
                    <a:pt x="1199" y="484"/>
                  </a:lnTo>
                  <a:lnTo>
                    <a:pt x="1199" y="484"/>
                  </a:lnTo>
                  <a:lnTo>
                    <a:pt x="1199" y="486"/>
                  </a:lnTo>
                  <a:lnTo>
                    <a:pt x="1199" y="486"/>
                  </a:lnTo>
                  <a:lnTo>
                    <a:pt x="1199" y="487"/>
                  </a:lnTo>
                  <a:lnTo>
                    <a:pt x="1199" y="487"/>
                  </a:lnTo>
                  <a:lnTo>
                    <a:pt x="1199" y="487"/>
                  </a:lnTo>
                  <a:lnTo>
                    <a:pt x="1201" y="486"/>
                  </a:lnTo>
                  <a:lnTo>
                    <a:pt x="1210" y="486"/>
                  </a:lnTo>
                  <a:lnTo>
                    <a:pt x="1208" y="486"/>
                  </a:lnTo>
                  <a:lnTo>
                    <a:pt x="1206" y="487"/>
                  </a:lnTo>
                  <a:lnTo>
                    <a:pt x="1208" y="489"/>
                  </a:lnTo>
                  <a:lnTo>
                    <a:pt x="1210" y="489"/>
                  </a:lnTo>
                  <a:lnTo>
                    <a:pt x="1211" y="489"/>
                  </a:lnTo>
                  <a:lnTo>
                    <a:pt x="1213" y="491"/>
                  </a:lnTo>
                  <a:lnTo>
                    <a:pt x="1201" y="491"/>
                  </a:lnTo>
                  <a:lnTo>
                    <a:pt x="1201" y="493"/>
                  </a:lnTo>
                  <a:lnTo>
                    <a:pt x="1199" y="493"/>
                  </a:lnTo>
                  <a:lnTo>
                    <a:pt x="1199" y="493"/>
                  </a:lnTo>
                  <a:lnTo>
                    <a:pt x="1197" y="493"/>
                  </a:lnTo>
                  <a:lnTo>
                    <a:pt x="1197" y="495"/>
                  </a:lnTo>
                  <a:lnTo>
                    <a:pt x="1201" y="495"/>
                  </a:lnTo>
                  <a:lnTo>
                    <a:pt x="1201" y="496"/>
                  </a:lnTo>
                  <a:lnTo>
                    <a:pt x="1193" y="502"/>
                  </a:lnTo>
                  <a:lnTo>
                    <a:pt x="1195" y="504"/>
                  </a:lnTo>
                  <a:lnTo>
                    <a:pt x="1197" y="504"/>
                  </a:lnTo>
                  <a:lnTo>
                    <a:pt x="1199" y="504"/>
                  </a:lnTo>
                  <a:lnTo>
                    <a:pt x="1202" y="502"/>
                  </a:lnTo>
                  <a:lnTo>
                    <a:pt x="1204" y="502"/>
                  </a:lnTo>
                  <a:lnTo>
                    <a:pt x="1204" y="500"/>
                  </a:lnTo>
                  <a:lnTo>
                    <a:pt x="1210" y="498"/>
                  </a:lnTo>
                  <a:lnTo>
                    <a:pt x="1215" y="495"/>
                  </a:lnTo>
                  <a:lnTo>
                    <a:pt x="1217" y="495"/>
                  </a:lnTo>
                  <a:lnTo>
                    <a:pt x="1217" y="493"/>
                  </a:lnTo>
                  <a:lnTo>
                    <a:pt x="1219" y="491"/>
                  </a:lnTo>
                  <a:lnTo>
                    <a:pt x="1220" y="489"/>
                  </a:lnTo>
                  <a:lnTo>
                    <a:pt x="1222" y="486"/>
                  </a:lnTo>
                  <a:lnTo>
                    <a:pt x="1226" y="482"/>
                  </a:lnTo>
                  <a:lnTo>
                    <a:pt x="1226" y="480"/>
                  </a:lnTo>
                  <a:lnTo>
                    <a:pt x="1226" y="477"/>
                  </a:lnTo>
                  <a:lnTo>
                    <a:pt x="1226" y="477"/>
                  </a:lnTo>
                  <a:lnTo>
                    <a:pt x="1226" y="475"/>
                  </a:lnTo>
                  <a:lnTo>
                    <a:pt x="1226" y="475"/>
                  </a:lnTo>
                  <a:lnTo>
                    <a:pt x="1228" y="480"/>
                  </a:lnTo>
                  <a:lnTo>
                    <a:pt x="1228" y="477"/>
                  </a:lnTo>
                  <a:lnTo>
                    <a:pt x="1228" y="475"/>
                  </a:lnTo>
                  <a:lnTo>
                    <a:pt x="1229" y="475"/>
                  </a:lnTo>
                  <a:lnTo>
                    <a:pt x="1229" y="477"/>
                  </a:lnTo>
                  <a:lnTo>
                    <a:pt x="1229" y="478"/>
                  </a:lnTo>
                  <a:lnTo>
                    <a:pt x="1228" y="480"/>
                  </a:lnTo>
                  <a:lnTo>
                    <a:pt x="1228" y="484"/>
                  </a:lnTo>
                  <a:lnTo>
                    <a:pt x="1237" y="486"/>
                  </a:lnTo>
                  <a:lnTo>
                    <a:pt x="1238" y="486"/>
                  </a:lnTo>
                  <a:lnTo>
                    <a:pt x="1240" y="484"/>
                  </a:lnTo>
                  <a:lnTo>
                    <a:pt x="1240" y="484"/>
                  </a:lnTo>
                  <a:lnTo>
                    <a:pt x="1242" y="484"/>
                  </a:lnTo>
                  <a:lnTo>
                    <a:pt x="1240" y="484"/>
                  </a:lnTo>
                  <a:lnTo>
                    <a:pt x="1240" y="486"/>
                  </a:lnTo>
                  <a:lnTo>
                    <a:pt x="1238" y="486"/>
                  </a:lnTo>
                  <a:lnTo>
                    <a:pt x="1238" y="487"/>
                  </a:lnTo>
                  <a:lnTo>
                    <a:pt x="1240" y="487"/>
                  </a:lnTo>
                  <a:lnTo>
                    <a:pt x="1247" y="493"/>
                  </a:lnTo>
                  <a:lnTo>
                    <a:pt x="1246" y="493"/>
                  </a:lnTo>
                  <a:lnTo>
                    <a:pt x="1246" y="495"/>
                  </a:lnTo>
                  <a:lnTo>
                    <a:pt x="1246" y="495"/>
                  </a:lnTo>
                  <a:lnTo>
                    <a:pt x="1247" y="496"/>
                  </a:lnTo>
                  <a:lnTo>
                    <a:pt x="1247" y="496"/>
                  </a:lnTo>
                  <a:lnTo>
                    <a:pt x="1247" y="496"/>
                  </a:lnTo>
                  <a:lnTo>
                    <a:pt x="1249" y="496"/>
                  </a:lnTo>
                  <a:lnTo>
                    <a:pt x="1247" y="498"/>
                  </a:lnTo>
                  <a:lnTo>
                    <a:pt x="1247" y="498"/>
                  </a:lnTo>
                  <a:lnTo>
                    <a:pt x="1240" y="491"/>
                  </a:lnTo>
                  <a:lnTo>
                    <a:pt x="1237" y="489"/>
                  </a:lnTo>
                  <a:lnTo>
                    <a:pt x="1228" y="491"/>
                  </a:lnTo>
                  <a:lnTo>
                    <a:pt x="1228" y="491"/>
                  </a:lnTo>
                  <a:lnTo>
                    <a:pt x="1229" y="495"/>
                  </a:lnTo>
                  <a:lnTo>
                    <a:pt x="1231" y="496"/>
                  </a:lnTo>
                  <a:lnTo>
                    <a:pt x="1235" y="495"/>
                  </a:lnTo>
                  <a:lnTo>
                    <a:pt x="1237" y="495"/>
                  </a:lnTo>
                  <a:lnTo>
                    <a:pt x="1240" y="498"/>
                  </a:lnTo>
                  <a:lnTo>
                    <a:pt x="1233" y="496"/>
                  </a:lnTo>
                  <a:lnTo>
                    <a:pt x="1233" y="498"/>
                  </a:lnTo>
                  <a:lnTo>
                    <a:pt x="1235" y="500"/>
                  </a:lnTo>
                  <a:lnTo>
                    <a:pt x="1228" y="498"/>
                  </a:lnTo>
                  <a:lnTo>
                    <a:pt x="1226" y="495"/>
                  </a:lnTo>
                  <a:lnTo>
                    <a:pt x="1224" y="493"/>
                  </a:lnTo>
                  <a:lnTo>
                    <a:pt x="1222" y="493"/>
                  </a:lnTo>
                  <a:lnTo>
                    <a:pt x="1222" y="493"/>
                  </a:lnTo>
                  <a:lnTo>
                    <a:pt x="1222" y="495"/>
                  </a:lnTo>
                  <a:lnTo>
                    <a:pt x="1220" y="496"/>
                  </a:lnTo>
                  <a:lnTo>
                    <a:pt x="1222" y="498"/>
                  </a:lnTo>
                  <a:lnTo>
                    <a:pt x="1222" y="498"/>
                  </a:lnTo>
                  <a:lnTo>
                    <a:pt x="1224" y="498"/>
                  </a:lnTo>
                  <a:lnTo>
                    <a:pt x="1217" y="504"/>
                  </a:lnTo>
                  <a:lnTo>
                    <a:pt x="1217" y="507"/>
                  </a:lnTo>
                  <a:lnTo>
                    <a:pt x="1217" y="507"/>
                  </a:lnTo>
                  <a:lnTo>
                    <a:pt x="1219" y="507"/>
                  </a:lnTo>
                  <a:lnTo>
                    <a:pt x="1220" y="505"/>
                  </a:lnTo>
                  <a:lnTo>
                    <a:pt x="1222" y="507"/>
                  </a:lnTo>
                  <a:lnTo>
                    <a:pt x="1224" y="507"/>
                  </a:lnTo>
                  <a:lnTo>
                    <a:pt x="1226" y="509"/>
                  </a:lnTo>
                  <a:lnTo>
                    <a:pt x="1226" y="507"/>
                  </a:lnTo>
                  <a:lnTo>
                    <a:pt x="1226" y="507"/>
                  </a:lnTo>
                  <a:lnTo>
                    <a:pt x="1226" y="505"/>
                  </a:lnTo>
                  <a:lnTo>
                    <a:pt x="1226" y="505"/>
                  </a:lnTo>
                  <a:lnTo>
                    <a:pt x="1228" y="505"/>
                  </a:lnTo>
                  <a:lnTo>
                    <a:pt x="1228" y="505"/>
                  </a:lnTo>
                  <a:lnTo>
                    <a:pt x="1229" y="507"/>
                  </a:lnTo>
                  <a:lnTo>
                    <a:pt x="1228" y="509"/>
                  </a:lnTo>
                  <a:lnTo>
                    <a:pt x="1228" y="509"/>
                  </a:lnTo>
                  <a:lnTo>
                    <a:pt x="1231" y="513"/>
                  </a:lnTo>
                  <a:lnTo>
                    <a:pt x="1229" y="513"/>
                  </a:lnTo>
                  <a:lnTo>
                    <a:pt x="1229" y="514"/>
                  </a:lnTo>
                  <a:lnTo>
                    <a:pt x="1229" y="514"/>
                  </a:lnTo>
                  <a:lnTo>
                    <a:pt x="1228" y="513"/>
                  </a:lnTo>
                  <a:lnTo>
                    <a:pt x="1228" y="511"/>
                  </a:lnTo>
                  <a:lnTo>
                    <a:pt x="1226" y="511"/>
                  </a:lnTo>
                  <a:lnTo>
                    <a:pt x="1222" y="509"/>
                  </a:lnTo>
                  <a:lnTo>
                    <a:pt x="1220" y="511"/>
                  </a:lnTo>
                  <a:lnTo>
                    <a:pt x="1219" y="511"/>
                  </a:lnTo>
                  <a:lnTo>
                    <a:pt x="1220" y="513"/>
                  </a:lnTo>
                  <a:lnTo>
                    <a:pt x="1220" y="513"/>
                  </a:lnTo>
                  <a:lnTo>
                    <a:pt x="1219" y="513"/>
                  </a:lnTo>
                  <a:lnTo>
                    <a:pt x="1219" y="514"/>
                  </a:lnTo>
                  <a:lnTo>
                    <a:pt x="1219" y="516"/>
                  </a:lnTo>
                  <a:lnTo>
                    <a:pt x="1219" y="518"/>
                  </a:lnTo>
                  <a:lnTo>
                    <a:pt x="1220" y="520"/>
                  </a:lnTo>
                  <a:lnTo>
                    <a:pt x="1231" y="522"/>
                  </a:lnTo>
                  <a:lnTo>
                    <a:pt x="1235" y="520"/>
                  </a:lnTo>
                  <a:lnTo>
                    <a:pt x="1240" y="516"/>
                  </a:lnTo>
                  <a:lnTo>
                    <a:pt x="1251" y="513"/>
                  </a:lnTo>
                  <a:lnTo>
                    <a:pt x="1253" y="514"/>
                  </a:lnTo>
                  <a:lnTo>
                    <a:pt x="1246" y="516"/>
                  </a:lnTo>
                  <a:lnTo>
                    <a:pt x="1237" y="522"/>
                  </a:lnTo>
                  <a:lnTo>
                    <a:pt x="1235" y="524"/>
                  </a:lnTo>
                  <a:lnTo>
                    <a:pt x="1233" y="527"/>
                  </a:lnTo>
                  <a:lnTo>
                    <a:pt x="1235" y="527"/>
                  </a:lnTo>
                  <a:lnTo>
                    <a:pt x="1235" y="527"/>
                  </a:lnTo>
                  <a:lnTo>
                    <a:pt x="1237" y="527"/>
                  </a:lnTo>
                  <a:lnTo>
                    <a:pt x="1235" y="529"/>
                  </a:lnTo>
                  <a:lnTo>
                    <a:pt x="1233" y="531"/>
                  </a:lnTo>
                  <a:lnTo>
                    <a:pt x="1233" y="533"/>
                  </a:lnTo>
                  <a:lnTo>
                    <a:pt x="1235" y="534"/>
                  </a:lnTo>
                  <a:lnTo>
                    <a:pt x="1237" y="536"/>
                  </a:lnTo>
                  <a:lnTo>
                    <a:pt x="1237" y="538"/>
                  </a:lnTo>
                  <a:lnTo>
                    <a:pt x="1237" y="538"/>
                  </a:lnTo>
                  <a:lnTo>
                    <a:pt x="1238" y="542"/>
                  </a:lnTo>
                  <a:lnTo>
                    <a:pt x="1238" y="542"/>
                  </a:lnTo>
                  <a:lnTo>
                    <a:pt x="1238" y="543"/>
                  </a:lnTo>
                  <a:lnTo>
                    <a:pt x="1238" y="543"/>
                  </a:lnTo>
                  <a:lnTo>
                    <a:pt x="1238" y="545"/>
                  </a:lnTo>
                  <a:lnTo>
                    <a:pt x="1242" y="547"/>
                  </a:lnTo>
                  <a:lnTo>
                    <a:pt x="1242" y="547"/>
                  </a:lnTo>
                  <a:lnTo>
                    <a:pt x="1240" y="551"/>
                  </a:lnTo>
                  <a:lnTo>
                    <a:pt x="1238" y="552"/>
                  </a:lnTo>
                  <a:lnTo>
                    <a:pt x="1237" y="551"/>
                  </a:lnTo>
                  <a:lnTo>
                    <a:pt x="1237" y="549"/>
                  </a:lnTo>
                  <a:lnTo>
                    <a:pt x="1240" y="549"/>
                  </a:lnTo>
                  <a:lnTo>
                    <a:pt x="1240" y="547"/>
                  </a:lnTo>
                  <a:lnTo>
                    <a:pt x="1238" y="547"/>
                  </a:lnTo>
                  <a:lnTo>
                    <a:pt x="1237" y="543"/>
                  </a:lnTo>
                  <a:lnTo>
                    <a:pt x="1235" y="542"/>
                  </a:lnTo>
                  <a:lnTo>
                    <a:pt x="1235" y="542"/>
                  </a:lnTo>
                  <a:lnTo>
                    <a:pt x="1235" y="542"/>
                  </a:lnTo>
                  <a:lnTo>
                    <a:pt x="1235" y="538"/>
                  </a:lnTo>
                  <a:lnTo>
                    <a:pt x="1235" y="538"/>
                  </a:lnTo>
                  <a:lnTo>
                    <a:pt x="1231" y="531"/>
                  </a:lnTo>
                  <a:lnTo>
                    <a:pt x="1231" y="529"/>
                  </a:lnTo>
                  <a:lnTo>
                    <a:pt x="1231" y="527"/>
                  </a:lnTo>
                  <a:lnTo>
                    <a:pt x="1229" y="525"/>
                  </a:lnTo>
                  <a:lnTo>
                    <a:pt x="1226" y="524"/>
                  </a:lnTo>
                  <a:lnTo>
                    <a:pt x="1219" y="525"/>
                  </a:lnTo>
                  <a:lnTo>
                    <a:pt x="1219" y="525"/>
                  </a:lnTo>
                  <a:lnTo>
                    <a:pt x="1219" y="525"/>
                  </a:lnTo>
                  <a:lnTo>
                    <a:pt x="1219" y="527"/>
                  </a:lnTo>
                  <a:lnTo>
                    <a:pt x="1219" y="529"/>
                  </a:lnTo>
                  <a:lnTo>
                    <a:pt x="1219" y="529"/>
                  </a:lnTo>
                  <a:lnTo>
                    <a:pt x="1217" y="529"/>
                  </a:lnTo>
                  <a:lnTo>
                    <a:pt x="1217" y="529"/>
                  </a:lnTo>
                  <a:lnTo>
                    <a:pt x="1215" y="533"/>
                  </a:lnTo>
                  <a:lnTo>
                    <a:pt x="1213" y="533"/>
                  </a:lnTo>
                  <a:lnTo>
                    <a:pt x="1215" y="531"/>
                  </a:lnTo>
                  <a:lnTo>
                    <a:pt x="1215" y="529"/>
                  </a:lnTo>
                  <a:lnTo>
                    <a:pt x="1215" y="529"/>
                  </a:lnTo>
                  <a:lnTo>
                    <a:pt x="1215" y="527"/>
                  </a:lnTo>
                  <a:lnTo>
                    <a:pt x="1215" y="525"/>
                  </a:lnTo>
                  <a:lnTo>
                    <a:pt x="1215" y="525"/>
                  </a:lnTo>
                  <a:lnTo>
                    <a:pt x="1215" y="525"/>
                  </a:lnTo>
                  <a:lnTo>
                    <a:pt x="1217" y="525"/>
                  </a:lnTo>
                  <a:lnTo>
                    <a:pt x="1217" y="524"/>
                  </a:lnTo>
                  <a:lnTo>
                    <a:pt x="1219" y="524"/>
                  </a:lnTo>
                  <a:lnTo>
                    <a:pt x="1219" y="524"/>
                  </a:lnTo>
                  <a:lnTo>
                    <a:pt x="1217" y="524"/>
                  </a:lnTo>
                  <a:lnTo>
                    <a:pt x="1217" y="522"/>
                  </a:lnTo>
                  <a:lnTo>
                    <a:pt x="1217" y="522"/>
                  </a:lnTo>
                  <a:lnTo>
                    <a:pt x="1217" y="520"/>
                  </a:lnTo>
                  <a:lnTo>
                    <a:pt x="1217" y="520"/>
                  </a:lnTo>
                  <a:lnTo>
                    <a:pt x="1215" y="520"/>
                  </a:lnTo>
                  <a:lnTo>
                    <a:pt x="1215" y="522"/>
                  </a:lnTo>
                  <a:lnTo>
                    <a:pt x="1213" y="522"/>
                  </a:lnTo>
                  <a:lnTo>
                    <a:pt x="1213" y="522"/>
                  </a:lnTo>
                  <a:lnTo>
                    <a:pt x="1211" y="524"/>
                  </a:lnTo>
                  <a:lnTo>
                    <a:pt x="1210" y="524"/>
                  </a:lnTo>
                  <a:lnTo>
                    <a:pt x="1210" y="525"/>
                  </a:lnTo>
                  <a:lnTo>
                    <a:pt x="1208" y="527"/>
                  </a:lnTo>
                  <a:lnTo>
                    <a:pt x="1206" y="527"/>
                  </a:lnTo>
                  <a:lnTo>
                    <a:pt x="1201" y="525"/>
                  </a:lnTo>
                  <a:lnTo>
                    <a:pt x="1199" y="525"/>
                  </a:lnTo>
                  <a:lnTo>
                    <a:pt x="1201" y="524"/>
                  </a:lnTo>
                  <a:lnTo>
                    <a:pt x="1208" y="524"/>
                  </a:lnTo>
                  <a:lnTo>
                    <a:pt x="1210" y="520"/>
                  </a:lnTo>
                  <a:lnTo>
                    <a:pt x="1210" y="520"/>
                  </a:lnTo>
                  <a:lnTo>
                    <a:pt x="1208" y="516"/>
                  </a:lnTo>
                  <a:lnTo>
                    <a:pt x="1206" y="516"/>
                  </a:lnTo>
                  <a:lnTo>
                    <a:pt x="1208" y="514"/>
                  </a:lnTo>
                  <a:lnTo>
                    <a:pt x="1210" y="514"/>
                  </a:lnTo>
                  <a:lnTo>
                    <a:pt x="1210" y="516"/>
                  </a:lnTo>
                  <a:lnTo>
                    <a:pt x="1211" y="516"/>
                  </a:lnTo>
                  <a:lnTo>
                    <a:pt x="1211" y="518"/>
                  </a:lnTo>
                  <a:lnTo>
                    <a:pt x="1213" y="518"/>
                  </a:lnTo>
                  <a:lnTo>
                    <a:pt x="1213" y="518"/>
                  </a:lnTo>
                  <a:lnTo>
                    <a:pt x="1215" y="518"/>
                  </a:lnTo>
                  <a:lnTo>
                    <a:pt x="1215" y="518"/>
                  </a:lnTo>
                  <a:lnTo>
                    <a:pt x="1215" y="516"/>
                  </a:lnTo>
                  <a:lnTo>
                    <a:pt x="1213" y="514"/>
                  </a:lnTo>
                  <a:lnTo>
                    <a:pt x="1211" y="513"/>
                  </a:lnTo>
                  <a:lnTo>
                    <a:pt x="1210" y="513"/>
                  </a:lnTo>
                  <a:lnTo>
                    <a:pt x="1206" y="513"/>
                  </a:lnTo>
                  <a:lnTo>
                    <a:pt x="1197" y="518"/>
                  </a:lnTo>
                  <a:lnTo>
                    <a:pt x="1195" y="520"/>
                  </a:lnTo>
                  <a:lnTo>
                    <a:pt x="1193" y="522"/>
                  </a:lnTo>
                  <a:lnTo>
                    <a:pt x="1193" y="524"/>
                  </a:lnTo>
                  <a:lnTo>
                    <a:pt x="1193" y="524"/>
                  </a:lnTo>
                  <a:lnTo>
                    <a:pt x="1195" y="524"/>
                  </a:lnTo>
                  <a:lnTo>
                    <a:pt x="1195" y="525"/>
                  </a:lnTo>
                  <a:lnTo>
                    <a:pt x="1197" y="525"/>
                  </a:lnTo>
                  <a:lnTo>
                    <a:pt x="1195" y="527"/>
                  </a:lnTo>
                  <a:lnTo>
                    <a:pt x="1197" y="527"/>
                  </a:lnTo>
                  <a:lnTo>
                    <a:pt x="1199" y="527"/>
                  </a:lnTo>
                  <a:lnTo>
                    <a:pt x="1199" y="527"/>
                  </a:lnTo>
                  <a:lnTo>
                    <a:pt x="1199" y="529"/>
                  </a:lnTo>
                  <a:lnTo>
                    <a:pt x="1199" y="529"/>
                  </a:lnTo>
                  <a:lnTo>
                    <a:pt x="1204" y="531"/>
                  </a:lnTo>
                  <a:lnTo>
                    <a:pt x="1210" y="529"/>
                  </a:lnTo>
                  <a:lnTo>
                    <a:pt x="1206" y="533"/>
                  </a:lnTo>
                  <a:lnTo>
                    <a:pt x="1204" y="533"/>
                  </a:lnTo>
                  <a:lnTo>
                    <a:pt x="1202" y="534"/>
                  </a:lnTo>
                  <a:lnTo>
                    <a:pt x="1201" y="534"/>
                  </a:lnTo>
                  <a:lnTo>
                    <a:pt x="1201" y="536"/>
                  </a:lnTo>
                  <a:lnTo>
                    <a:pt x="1199" y="538"/>
                  </a:lnTo>
                  <a:lnTo>
                    <a:pt x="1197" y="538"/>
                  </a:lnTo>
                  <a:lnTo>
                    <a:pt x="1197" y="536"/>
                  </a:lnTo>
                  <a:lnTo>
                    <a:pt x="1199" y="534"/>
                  </a:lnTo>
                  <a:lnTo>
                    <a:pt x="1199" y="534"/>
                  </a:lnTo>
                  <a:lnTo>
                    <a:pt x="1197" y="533"/>
                  </a:lnTo>
                  <a:lnTo>
                    <a:pt x="1195" y="533"/>
                  </a:lnTo>
                  <a:lnTo>
                    <a:pt x="1195" y="533"/>
                  </a:lnTo>
                  <a:lnTo>
                    <a:pt x="1190" y="533"/>
                  </a:lnTo>
                  <a:lnTo>
                    <a:pt x="1188" y="533"/>
                  </a:lnTo>
                  <a:lnTo>
                    <a:pt x="1188" y="534"/>
                  </a:lnTo>
                  <a:lnTo>
                    <a:pt x="1186" y="536"/>
                  </a:lnTo>
                  <a:lnTo>
                    <a:pt x="1186" y="536"/>
                  </a:lnTo>
                  <a:lnTo>
                    <a:pt x="1186" y="536"/>
                  </a:lnTo>
                  <a:lnTo>
                    <a:pt x="1186" y="536"/>
                  </a:lnTo>
                  <a:lnTo>
                    <a:pt x="1188" y="536"/>
                  </a:lnTo>
                  <a:lnTo>
                    <a:pt x="1188" y="536"/>
                  </a:lnTo>
                  <a:lnTo>
                    <a:pt x="1188" y="538"/>
                  </a:lnTo>
                  <a:lnTo>
                    <a:pt x="1182" y="545"/>
                  </a:lnTo>
                  <a:lnTo>
                    <a:pt x="1179" y="549"/>
                  </a:lnTo>
                  <a:lnTo>
                    <a:pt x="1179" y="551"/>
                  </a:lnTo>
                  <a:lnTo>
                    <a:pt x="1177" y="551"/>
                  </a:lnTo>
                  <a:lnTo>
                    <a:pt x="1177" y="552"/>
                  </a:lnTo>
                  <a:lnTo>
                    <a:pt x="1177" y="554"/>
                  </a:lnTo>
                  <a:lnTo>
                    <a:pt x="1173" y="556"/>
                  </a:lnTo>
                  <a:lnTo>
                    <a:pt x="1175" y="556"/>
                  </a:lnTo>
                  <a:lnTo>
                    <a:pt x="1175" y="556"/>
                  </a:lnTo>
                  <a:lnTo>
                    <a:pt x="1177" y="556"/>
                  </a:lnTo>
                  <a:lnTo>
                    <a:pt x="1177" y="554"/>
                  </a:lnTo>
                  <a:lnTo>
                    <a:pt x="1186" y="554"/>
                  </a:lnTo>
                  <a:lnTo>
                    <a:pt x="1188" y="552"/>
                  </a:lnTo>
                  <a:lnTo>
                    <a:pt x="1190" y="552"/>
                  </a:lnTo>
                  <a:lnTo>
                    <a:pt x="1192" y="551"/>
                  </a:lnTo>
                  <a:lnTo>
                    <a:pt x="1192" y="551"/>
                  </a:lnTo>
                  <a:lnTo>
                    <a:pt x="1192" y="552"/>
                  </a:lnTo>
                  <a:lnTo>
                    <a:pt x="1192" y="554"/>
                  </a:lnTo>
                  <a:lnTo>
                    <a:pt x="1192" y="556"/>
                  </a:lnTo>
                  <a:lnTo>
                    <a:pt x="1188" y="560"/>
                  </a:lnTo>
                  <a:lnTo>
                    <a:pt x="1192" y="560"/>
                  </a:lnTo>
                  <a:lnTo>
                    <a:pt x="1197" y="556"/>
                  </a:lnTo>
                  <a:lnTo>
                    <a:pt x="1199" y="554"/>
                  </a:lnTo>
                  <a:lnTo>
                    <a:pt x="1199" y="552"/>
                  </a:lnTo>
                  <a:lnTo>
                    <a:pt x="1197" y="552"/>
                  </a:lnTo>
                  <a:lnTo>
                    <a:pt x="1195" y="552"/>
                  </a:lnTo>
                  <a:lnTo>
                    <a:pt x="1202" y="552"/>
                  </a:lnTo>
                  <a:lnTo>
                    <a:pt x="1206" y="552"/>
                  </a:lnTo>
                  <a:lnTo>
                    <a:pt x="1206" y="552"/>
                  </a:lnTo>
                  <a:lnTo>
                    <a:pt x="1208" y="552"/>
                  </a:lnTo>
                  <a:lnTo>
                    <a:pt x="1208" y="551"/>
                  </a:lnTo>
                  <a:lnTo>
                    <a:pt x="1208" y="551"/>
                  </a:lnTo>
                  <a:lnTo>
                    <a:pt x="1208" y="549"/>
                  </a:lnTo>
                  <a:lnTo>
                    <a:pt x="1208" y="549"/>
                  </a:lnTo>
                  <a:lnTo>
                    <a:pt x="1210" y="549"/>
                  </a:lnTo>
                  <a:lnTo>
                    <a:pt x="1213" y="547"/>
                  </a:lnTo>
                  <a:lnTo>
                    <a:pt x="1215" y="547"/>
                  </a:lnTo>
                  <a:lnTo>
                    <a:pt x="1215" y="551"/>
                  </a:lnTo>
                  <a:lnTo>
                    <a:pt x="1213" y="552"/>
                  </a:lnTo>
                  <a:lnTo>
                    <a:pt x="1213" y="552"/>
                  </a:lnTo>
                  <a:lnTo>
                    <a:pt x="1211" y="552"/>
                  </a:lnTo>
                  <a:lnTo>
                    <a:pt x="1211" y="554"/>
                  </a:lnTo>
                  <a:lnTo>
                    <a:pt x="1210" y="554"/>
                  </a:lnTo>
                  <a:lnTo>
                    <a:pt x="1219" y="556"/>
                  </a:lnTo>
                  <a:lnTo>
                    <a:pt x="1219" y="556"/>
                  </a:lnTo>
                  <a:lnTo>
                    <a:pt x="1220" y="556"/>
                  </a:lnTo>
                  <a:lnTo>
                    <a:pt x="1220" y="556"/>
                  </a:lnTo>
                  <a:lnTo>
                    <a:pt x="1222" y="556"/>
                  </a:lnTo>
                  <a:lnTo>
                    <a:pt x="1224" y="556"/>
                  </a:lnTo>
                  <a:lnTo>
                    <a:pt x="1224" y="558"/>
                  </a:lnTo>
                  <a:lnTo>
                    <a:pt x="1222" y="558"/>
                  </a:lnTo>
                  <a:lnTo>
                    <a:pt x="1222" y="558"/>
                  </a:lnTo>
                  <a:lnTo>
                    <a:pt x="1220" y="560"/>
                  </a:lnTo>
                  <a:lnTo>
                    <a:pt x="1222" y="560"/>
                  </a:lnTo>
                  <a:lnTo>
                    <a:pt x="1222" y="560"/>
                  </a:lnTo>
                  <a:lnTo>
                    <a:pt x="1226" y="558"/>
                  </a:lnTo>
                  <a:lnTo>
                    <a:pt x="1226" y="556"/>
                  </a:lnTo>
                  <a:lnTo>
                    <a:pt x="1228" y="556"/>
                  </a:lnTo>
                  <a:lnTo>
                    <a:pt x="1235" y="558"/>
                  </a:lnTo>
                  <a:lnTo>
                    <a:pt x="1237" y="561"/>
                  </a:lnTo>
                  <a:lnTo>
                    <a:pt x="1242" y="560"/>
                  </a:lnTo>
                  <a:lnTo>
                    <a:pt x="1242" y="560"/>
                  </a:lnTo>
                  <a:lnTo>
                    <a:pt x="1242" y="561"/>
                  </a:lnTo>
                  <a:lnTo>
                    <a:pt x="1244" y="561"/>
                  </a:lnTo>
                  <a:lnTo>
                    <a:pt x="1244" y="563"/>
                  </a:lnTo>
                  <a:lnTo>
                    <a:pt x="1244" y="565"/>
                  </a:lnTo>
                  <a:lnTo>
                    <a:pt x="1244" y="565"/>
                  </a:lnTo>
                  <a:lnTo>
                    <a:pt x="1229" y="560"/>
                  </a:lnTo>
                  <a:lnTo>
                    <a:pt x="1228" y="560"/>
                  </a:lnTo>
                  <a:lnTo>
                    <a:pt x="1226" y="561"/>
                  </a:lnTo>
                  <a:lnTo>
                    <a:pt x="1228" y="563"/>
                  </a:lnTo>
                  <a:lnTo>
                    <a:pt x="1229" y="565"/>
                  </a:lnTo>
                  <a:lnTo>
                    <a:pt x="1231" y="567"/>
                  </a:lnTo>
                  <a:lnTo>
                    <a:pt x="1231" y="567"/>
                  </a:lnTo>
                  <a:lnTo>
                    <a:pt x="1231" y="569"/>
                  </a:lnTo>
                  <a:lnTo>
                    <a:pt x="1229" y="572"/>
                  </a:lnTo>
                  <a:lnTo>
                    <a:pt x="1229" y="572"/>
                  </a:lnTo>
                  <a:lnTo>
                    <a:pt x="1229" y="574"/>
                  </a:lnTo>
                  <a:lnTo>
                    <a:pt x="1229" y="576"/>
                  </a:lnTo>
                  <a:lnTo>
                    <a:pt x="1231" y="576"/>
                  </a:lnTo>
                  <a:lnTo>
                    <a:pt x="1233" y="578"/>
                  </a:lnTo>
                  <a:lnTo>
                    <a:pt x="1231" y="578"/>
                  </a:lnTo>
                  <a:lnTo>
                    <a:pt x="1229" y="578"/>
                  </a:lnTo>
                  <a:lnTo>
                    <a:pt x="1228" y="576"/>
                  </a:lnTo>
                  <a:lnTo>
                    <a:pt x="1226" y="574"/>
                  </a:lnTo>
                  <a:lnTo>
                    <a:pt x="1228" y="570"/>
                  </a:lnTo>
                  <a:lnTo>
                    <a:pt x="1228" y="569"/>
                  </a:lnTo>
                  <a:lnTo>
                    <a:pt x="1226" y="567"/>
                  </a:lnTo>
                  <a:lnTo>
                    <a:pt x="1226" y="565"/>
                  </a:lnTo>
                  <a:lnTo>
                    <a:pt x="1222" y="565"/>
                  </a:lnTo>
                  <a:lnTo>
                    <a:pt x="1220" y="565"/>
                  </a:lnTo>
                  <a:lnTo>
                    <a:pt x="1219" y="563"/>
                  </a:lnTo>
                  <a:lnTo>
                    <a:pt x="1219" y="561"/>
                  </a:lnTo>
                  <a:lnTo>
                    <a:pt x="1215" y="561"/>
                  </a:lnTo>
                  <a:lnTo>
                    <a:pt x="1213" y="561"/>
                  </a:lnTo>
                  <a:lnTo>
                    <a:pt x="1211" y="560"/>
                  </a:lnTo>
                  <a:lnTo>
                    <a:pt x="1211" y="560"/>
                  </a:lnTo>
                  <a:lnTo>
                    <a:pt x="1208" y="561"/>
                  </a:lnTo>
                  <a:lnTo>
                    <a:pt x="1208" y="561"/>
                  </a:lnTo>
                  <a:lnTo>
                    <a:pt x="1204" y="567"/>
                  </a:lnTo>
                  <a:lnTo>
                    <a:pt x="1204" y="567"/>
                  </a:lnTo>
                  <a:lnTo>
                    <a:pt x="1204" y="569"/>
                  </a:lnTo>
                  <a:lnTo>
                    <a:pt x="1206" y="570"/>
                  </a:lnTo>
                  <a:lnTo>
                    <a:pt x="1208" y="572"/>
                  </a:lnTo>
                  <a:lnTo>
                    <a:pt x="1208" y="574"/>
                  </a:lnTo>
                  <a:lnTo>
                    <a:pt x="1206" y="574"/>
                  </a:lnTo>
                  <a:lnTo>
                    <a:pt x="1206" y="574"/>
                  </a:lnTo>
                  <a:lnTo>
                    <a:pt x="1204" y="570"/>
                  </a:lnTo>
                  <a:lnTo>
                    <a:pt x="1202" y="569"/>
                  </a:lnTo>
                  <a:lnTo>
                    <a:pt x="1202" y="567"/>
                  </a:lnTo>
                  <a:lnTo>
                    <a:pt x="1202" y="565"/>
                  </a:lnTo>
                  <a:lnTo>
                    <a:pt x="1202" y="565"/>
                  </a:lnTo>
                  <a:lnTo>
                    <a:pt x="1204" y="563"/>
                  </a:lnTo>
                  <a:lnTo>
                    <a:pt x="1204" y="561"/>
                  </a:lnTo>
                  <a:lnTo>
                    <a:pt x="1204" y="561"/>
                  </a:lnTo>
                  <a:lnTo>
                    <a:pt x="1206" y="560"/>
                  </a:lnTo>
                  <a:lnTo>
                    <a:pt x="1206" y="560"/>
                  </a:lnTo>
                  <a:lnTo>
                    <a:pt x="1201" y="560"/>
                  </a:lnTo>
                  <a:lnTo>
                    <a:pt x="1197" y="560"/>
                  </a:lnTo>
                  <a:lnTo>
                    <a:pt x="1195" y="560"/>
                  </a:lnTo>
                  <a:lnTo>
                    <a:pt x="1195" y="561"/>
                  </a:lnTo>
                  <a:lnTo>
                    <a:pt x="1193" y="561"/>
                  </a:lnTo>
                  <a:lnTo>
                    <a:pt x="1192" y="563"/>
                  </a:lnTo>
                  <a:lnTo>
                    <a:pt x="1190" y="563"/>
                  </a:lnTo>
                  <a:lnTo>
                    <a:pt x="1188" y="561"/>
                  </a:lnTo>
                  <a:lnTo>
                    <a:pt x="1188" y="561"/>
                  </a:lnTo>
                  <a:lnTo>
                    <a:pt x="1186" y="561"/>
                  </a:lnTo>
                  <a:lnTo>
                    <a:pt x="1184" y="563"/>
                  </a:lnTo>
                  <a:lnTo>
                    <a:pt x="1182" y="563"/>
                  </a:lnTo>
                  <a:lnTo>
                    <a:pt x="1190" y="565"/>
                  </a:lnTo>
                  <a:lnTo>
                    <a:pt x="1193" y="567"/>
                  </a:lnTo>
                  <a:lnTo>
                    <a:pt x="1193" y="567"/>
                  </a:lnTo>
                  <a:lnTo>
                    <a:pt x="1195" y="569"/>
                  </a:lnTo>
                  <a:lnTo>
                    <a:pt x="1195" y="570"/>
                  </a:lnTo>
                  <a:lnTo>
                    <a:pt x="1195" y="570"/>
                  </a:lnTo>
                  <a:lnTo>
                    <a:pt x="1195" y="572"/>
                  </a:lnTo>
                  <a:lnTo>
                    <a:pt x="1193" y="570"/>
                  </a:lnTo>
                  <a:lnTo>
                    <a:pt x="1193" y="567"/>
                  </a:lnTo>
                  <a:lnTo>
                    <a:pt x="1192" y="567"/>
                  </a:lnTo>
                  <a:lnTo>
                    <a:pt x="1181" y="567"/>
                  </a:lnTo>
                  <a:lnTo>
                    <a:pt x="1181" y="569"/>
                  </a:lnTo>
                  <a:lnTo>
                    <a:pt x="1181" y="569"/>
                  </a:lnTo>
                  <a:lnTo>
                    <a:pt x="1181" y="569"/>
                  </a:lnTo>
                  <a:lnTo>
                    <a:pt x="1181" y="569"/>
                  </a:lnTo>
                  <a:lnTo>
                    <a:pt x="1181" y="570"/>
                  </a:lnTo>
                  <a:lnTo>
                    <a:pt x="1179" y="572"/>
                  </a:lnTo>
                  <a:lnTo>
                    <a:pt x="1179" y="572"/>
                  </a:lnTo>
                  <a:lnTo>
                    <a:pt x="1177" y="572"/>
                  </a:lnTo>
                  <a:lnTo>
                    <a:pt x="1177" y="570"/>
                  </a:lnTo>
                  <a:lnTo>
                    <a:pt x="1179" y="569"/>
                  </a:lnTo>
                  <a:lnTo>
                    <a:pt x="1179" y="567"/>
                  </a:lnTo>
                  <a:lnTo>
                    <a:pt x="1179" y="565"/>
                  </a:lnTo>
                  <a:lnTo>
                    <a:pt x="1175" y="567"/>
                  </a:lnTo>
                  <a:lnTo>
                    <a:pt x="1175" y="567"/>
                  </a:lnTo>
                  <a:lnTo>
                    <a:pt x="1173" y="569"/>
                  </a:lnTo>
                  <a:lnTo>
                    <a:pt x="1173" y="569"/>
                  </a:lnTo>
                  <a:lnTo>
                    <a:pt x="1173" y="570"/>
                  </a:lnTo>
                  <a:lnTo>
                    <a:pt x="1173" y="572"/>
                  </a:lnTo>
                  <a:lnTo>
                    <a:pt x="1172" y="574"/>
                  </a:lnTo>
                  <a:lnTo>
                    <a:pt x="1172" y="576"/>
                  </a:lnTo>
                  <a:lnTo>
                    <a:pt x="1170" y="576"/>
                  </a:lnTo>
                  <a:lnTo>
                    <a:pt x="1172" y="578"/>
                  </a:lnTo>
                  <a:lnTo>
                    <a:pt x="1175" y="578"/>
                  </a:lnTo>
                  <a:lnTo>
                    <a:pt x="1182" y="580"/>
                  </a:lnTo>
                  <a:lnTo>
                    <a:pt x="1184" y="580"/>
                  </a:lnTo>
                  <a:lnTo>
                    <a:pt x="1186" y="580"/>
                  </a:lnTo>
                  <a:lnTo>
                    <a:pt x="1186" y="581"/>
                  </a:lnTo>
                  <a:lnTo>
                    <a:pt x="1186" y="583"/>
                  </a:lnTo>
                  <a:lnTo>
                    <a:pt x="1186" y="585"/>
                  </a:lnTo>
                  <a:lnTo>
                    <a:pt x="1184" y="585"/>
                  </a:lnTo>
                  <a:lnTo>
                    <a:pt x="1184" y="583"/>
                  </a:lnTo>
                  <a:lnTo>
                    <a:pt x="1184" y="581"/>
                  </a:lnTo>
                  <a:lnTo>
                    <a:pt x="1184" y="581"/>
                  </a:lnTo>
                  <a:lnTo>
                    <a:pt x="1182" y="581"/>
                  </a:lnTo>
                  <a:lnTo>
                    <a:pt x="1181" y="581"/>
                  </a:lnTo>
                  <a:lnTo>
                    <a:pt x="1179" y="580"/>
                  </a:lnTo>
                  <a:lnTo>
                    <a:pt x="1179" y="580"/>
                  </a:lnTo>
                  <a:lnTo>
                    <a:pt x="1170" y="580"/>
                  </a:lnTo>
                  <a:lnTo>
                    <a:pt x="1170" y="581"/>
                  </a:lnTo>
                  <a:lnTo>
                    <a:pt x="1170" y="581"/>
                  </a:lnTo>
                  <a:lnTo>
                    <a:pt x="1170" y="583"/>
                  </a:lnTo>
                  <a:lnTo>
                    <a:pt x="1170" y="587"/>
                  </a:lnTo>
                  <a:lnTo>
                    <a:pt x="1168" y="587"/>
                  </a:lnTo>
                  <a:lnTo>
                    <a:pt x="1168" y="589"/>
                  </a:lnTo>
                  <a:lnTo>
                    <a:pt x="1168" y="589"/>
                  </a:lnTo>
                  <a:lnTo>
                    <a:pt x="1168" y="589"/>
                  </a:lnTo>
                  <a:lnTo>
                    <a:pt x="1168" y="590"/>
                  </a:lnTo>
                  <a:lnTo>
                    <a:pt x="1168" y="590"/>
                  </a:lnTo>
                  <a:lnTo>
                    <a:pt x="1166" y="590"/>
                  </a:lnTo>
                  <a:lnTo>
                    <a:pt x="1166" y="590"/>
                  </a:lnTo>
                  <a:lnTo>
                    <a:pt x="1166" y="590"/>
                  </a:lnTo>
                  <a:lnTo>
                    <a:pt x="1164" y="590"/>
                  </a:lnTo>
                  <a:lnTo>
                    <a:pt x="1163" y="589"/>
                  </a:lnTo>
                  <a:lnTo>
                    <a:pt x="1163" y="587"/>
                  </a:lnTo>
                  <a:lnTo>
                    <a:pt x="1161" y="583"/>
                  </a:lnTo>
                  <a:lnTo>
                    <a:pt x="1161" y="581"/>
                  </a:lnTo>
                  <a:lnTo>
                    <a:pt x="1161" y="581"/>
                  </a:lnTo>
                  <a:lnTo>
                    <a:pt x="1161" y="580"/>
                  </a:lnTo>
                  <a:lnTo>
                    <a:pt x="1161" y="580"/>
                  </a:lnTo>
                  <a:lnTo>
                    <a:pt x="1159" y="580"/>
                  </a:lnTo>
                  <a:lnTo>
                    <a:pt x="1159" y="581"/>
                  </a:lnTo>
                  <a:lnTo>
                    <a:pt x="1159" y="583"/>
                  </a:lnTo>
                  <a:lnTo>
                    <a:pt x="1157" y="585"/>
                  </a:lnTo>
                  <a:lnTo>
                    <a:pt x="1159" y="585"/>
                  </a:lnTo>
                  <a:lnTo>
                    <a:pt x="1159" y="587"/>
                  </a:lnTo>
                  <a:lnTo>
                    <a:pt x="1159" y="589"/>
                  </a:lnTo>
                  <a:lnTo>
                    <a:pt x="1159" y="590"/>
                  </a:lnTo>
                  <a:lnTo>
                    <a:pt x="1159" y="590"/>
                  </a:lnTo>
                  <a:lnTo>
                    <a:pt x="1157" y="590"/>
                  </a:lnTo>
                  <a:lnTo>
                    <a:pt x="1157" y="592"/>
                  </a:lnTo>
                  <a:lnTo>
                    <a:pt x="1155" y="592"/>
                  </a:lnTo>
                  <a:lnTo>
                    <a:pt x="1155" y="592"/>
                  </a:lnTo>
                  <a:lnTo>
                    <a:pt x="1155" y="592"/>
                  </a:lnTo>
                  <a:lnTo>
                    <a:pt x="1154" y="596"/>
                  </a:lnTo>
                  <a:lnTo>
                    <a:pt x="1155" y="596"/>
                  </a:lnTo>
                  <a:lnTo>
                    <a:pt x="1155" y="596"/>
                  </a:lnTo>
                  <a:lnTo>
                    <a:pt x="1154" y="598"/>
                  </a:lnTo>
                  <a:lnTo>
                    <a:pt x="1154" y="596"/>
                  </a:lnTo>
                  <a:lnTo>
                    <a:pt x="1152" y="592"/>
                  </a:lnTo>
                  <a:lnTo>
                    <a:pt x="1154" y="592"/>
                  </a:lnTo>
                  <a:lnTo>
                    <a:pt x="1154" y="592"/>
                  </a:lnTo>
                  <a:lnTo>
                    <a:pt x="1155" y="590"/>
                  </a:lnTo>
                  <a:lnTo>
                    <a:pt x="1155" y="587"/>
                  </a:lnTo>
                  <a:lnTo>
                    <a:pt x="1154" y="587"/>
                  </a:lnTo>
                  <a:lnTo>
                    <a:pt x="1154" y="589"/>
                  </a:lnTo>
                  <a:lnTo>
                    <a:pt x="1152" y="589"/>
                  </a:lnTo>
                  <a:lnTo>
                    <a:pt x="1152" y="589"/>
                  </a:lnTo>
                  <a:lnTo>
                    <a:pt x="1152" y="589"/>
                  </a:lnTo>
                  <a:lnTo>
                    <a:pt x="1150" y="590"/>
                  </a:lnTo>
                  <a:lnTo>
                    <a:pt x="1150" y="590"/>
                  </a:lnTo>
                  <a:lnTo>
                    <a:pt x="1148" y="592"/>
                  </a:lnTo>
                  <a:lnTo>
                    <a:pt x="1145" y="590"/>
                  </a:lnTo>
                  <a:lnTo>
                    <a:pt x="1146" y="592"/>
                  </a:lnTo>
                  <a:lnTo>
                    <a:pt x="1146" y="594"/>
                  </a:lnTo>
                  <a:lnTo>
                    <a:pt x="1146" y="594"/>
                  </a:lnTo>
                  <a:lnTo>
                    <a:pt x="1145" y="596"/>
                  </a:lnTo>
                  <a:lnTo>
                    <a:pt x="1137" y="594"/>
                  </a:lnTo>
                  <a:lnTo>
                    <a:pt x="1136" y="596"/>
                  </a:lnTo>
                  <a:lnTo>
                    <a:pt x="1134" y="598"/>
                  </a:lnTo>
                  <a:lnTo>
                    <a:pt x="1134" y="599"/>
                  </a:lnTo>
                  <a:lnTo>
                    <a:pt x="1134" y="599"/>
                  </a:lnTo>
                  <a:lnTo>
                    <a:pt x="1137" y="599"/>
                  </a:lnTo>
                  <a:lnTo>
                    <a:pt x="1139" y="599"/>
                  </a:lnTo>
                  <a:lnTo>
                    <a:pt x="1139" y="601"/>
                  </a:lnTo>
                  <a:lnTo>
                    <a:pt x="1139" y="603"/>
                  </a:lnTo>
                  <a:lnTo>
                    <a:pt x="1139" y="603"/>
                  </a:lnTo>
                  <a:lnTo>
                    <a:pt x="1139" y="605"/>
                  </a:lnTo>
                  <a:lnTo>
                    <a:pt x="1141" y="605"/>
                  </a:lnTo>
                  <a:lnTo>
                    <a:pt x="1143" y="605"/>
                  </a:lnTo>
                  <a:lnTo>
                    <a:pt x="1141" y="605"/>
                  </a:lnTo>
                  <a:lnTo>
                    <a:pt x="1141" y="607"/>
                  </a:lnTo>
                  <a:lnTo>
                    <a:pt x="1141" y="607"/>
                  </a:lnTo>
                  <a:lnTo>
                    <a:pt x="1141" y="608"/>
                  </a:lnTo>
                  <a:lnTo>
                    <a:pt x="1143" y="608"/>
                  </a:lnTo>
                  <a:lnTo>
                    <a:pt x="1145" y="608"/>
                  </a:lnTo>
                  <a:lnTo>
                    <a:pt x="1145" y="608"/>
                  </a:lnTo>
                  <a:lnTo>
                    <a:pt x="1146" y="610"/>
                  </a:lnTo>
                  <a:lnTo>
                    <a:pt x="1146" y="612"/>
                  </a:lnTo>
                  <a:lnTo>
                    <a:pt x="1155" y="612"/>
                  </a:lnTo>
                  <a:lnTo>
                    <a:pt x="1157" y="614"/>
                  </a:lnTo>
                  <a:lnTo>
                    <a:pt x="1146" y="614"/>
                  </a:lnTo>
                  <a:lnTo>
                    <a:pt x="1141" y="612"/>
                  </a:lnTo>
                  <a:lnTo>
                    <a:pt x="1137" y="612"/>
                  </a:lnTo>
                  <a:lnTo>
                    <a:pt x="1134" y="612"/>
                  </a:lnTo>
                  <a:lnTo>
                    <a:pt x="1132" y="614"/>
                  </a:lnTo>
                  <a:lnTo>
                    <a:pt x="1134" y="616"/>
                  </a:lnTo>
                  <a:lnTo>
                    <a:pt x="1136" y="616"/>
                  </a:lnTo>
                  <a:lnTo>
                    <a:pt x="1136" y="616"/>
                  </a:lnTo>
                  <a:lnTo>
                    <a:pt x="1143" y="616"/>
                  </a:lnTo>
                  <a:lnTo>
                    <a:pt x="1145" y="617"/>
                  </a:lnTo>
                  <a:lnTo>
                    <a:pt x="1143" y="619"/>
                  </a:lnTo>
                  <a:lnTo>
                    <a:pt x="1137" y="617"/>
                  </a:lnTo>
                  <a:lnTo>
                    <a:pt x="1136" y="617"/>
                  </a:lnTo>
                  <a:lnTo>
                    <a:pt x="1134" y="619"/>
                  </a:lnTo>
                  <a:lnTo>
                    <a:pt x="1134" y="623"/>
                  </a:lnTo>
                  <a:lnTo>
                    <a:pt x="1136" y="623"/>
                  </a:lnTo>
                  <a:lnTo>
                    <a:pt x="1137" y="623"/>
                  </a:lnTo>
                  <a:lnTo>
                    <a:pt x="1141" y="621"/>
                  </a:lnTo>
                  <a:lnTo>
                    <a:pt x="1143" y="621"/>
                  </a:lnTo>
                  <a:lnTo>
                    <a:pt x="1152" y="621"/>
                  </a:lnTo>
                  <a:lnTo>
                    <a:pt x="1150" y="623"/>
                  </a:lnTo>
                  <a:lnTo>
                    <a:pt x="1146" y="623"/>
                  </a:lnTo>
                  <a:lnTo>
                    <a:pt x="1143" y="623"/>
                  </a:lnTo>
                  <a:lnTo>
                    <a:pt x="1143" y="625"/>
                  </a:lnTo>
                  <a:lnTo>
                    <a:pt x="1143" y="625"/>
                  </a:lnTo>
                  <a:lnTo>
                    <a:pt x="1141" y="626"/>
                  </a:lnTo>
                  <a:lnTo>
                    <a:pt x="1134" y="626"/>
                  </a:lnTo>
                  <a:lnTo>
                    <a:pt x="1134" y="625"/>
                  </a:lnTo>
                  <a:lnTo>
                    <a:pt x="1132" y="623"/>
                  </a:lnTo>
                  <a:lnTo>
                    <a:pt x="1132" y="623"/>
                  </a:lnTo>
                  <a:lnTo>
                    <a:pt x="1119" y="623"/>
                  </a:lnTo>
                  <a:lnTo>
                    <a:pt x="1117" y="623"/>
                  </a:lnTo>
                  <a:lnTo>
                    <a:pt x="1121" y="625"/>
                  </a:lnTo>
                  <a:lnTo>
                    <a:pt x="1132" y="628"/>
                  </a:lnTo>
                  <a:lnTo>
                    <a:pt x="1134" y="630"/>
                  </a:lnTo>
                  <a:lnTo>
                    <a:pt x="1134" y="634"/>
                  </a:lnTo>
                  <a:lnTo>
                    <a:pt x="1134" y="632"/>
                  </a:lnTo>
                  <a:lnTo>
                    <a:pt x="1130" y="630"/>
                  </a:lnTo>
                  <a:lnTo>
                    <a:pt x="1128" y="630"/>
                  </a:lnTo>
                  <a:lnTo>
                    <a:pt x="1127" y="632"/>
                  </a:lnTo>
                  <a:lnTo>
                    <a:pt x="1125" y="632"/>
                  </a:lnTo>
                  <a:lnTo>
                    <a:pt x="1123" y="632"/>
                  </a:lnTo>
                  <a:lnTo>
                    <a:pt x="1123" y="630"/>
                  </a:lnTo>
                  <a:lnTo>
                    <a:pt x="1121" y="630"/>
                  </a:lnTo>
                  <a:lnTo>
                    <a:pt x="1119" y="630"/>
                  </a:lnTo>
                  <a:lnTo>
                    <a:pt x="1119" y="630"/>
                  </a:lnTo>
                  <a:lnTo>
                    <a:pt x="1117" y="630"/>
                  </a:lnTo>
                  <a:lnTo>
                    <a:pt x="1117" y="630"/>
                  </a:lnTo>
                  <a:lnTo>
                    <a:pt x="1116" y="632"/>
                  </a:lnTo>
                  <a:lnTo>
                    <a:pt x="1119" y="634"/>
                  </a:lnTo>
                  <a:lnTo>
                    <a:pt x="1127" y="634"/>
                  </a:lnTo>
                  <a:lnTo>
                    <a:pt x="1127" y="634"/>
                  </a:lnTo>
                  <a:lnTo>
                    <a:pt x="1127" y="636"/>
                  </a:lnTo>
                  <a:lnTo>
                    <a:pt x="1123" y="634"/>
                  </a:lnTo>
                  <a:lnTo>
                    <a:pt x="1121" y="636"/>
                  </a:lnTo>
                  <a:lnTo>
                    <a:pt x="1119" y="636"/>
                  </a:lnTo>
                  <a:lnTo>
                    <a:pt x="1119" y="637"/>
                  </a:lnTo>
                  <a:lnTo>
                    <a:pt x="1119" y="637"/>
                  </a:lnTo>
                  <a:lnTo>
                    <a:pt x="1119" y="637"/>
                  </a:lnTo>
                  <a:lnTo>
                    <a:pt x="1117" y="639"/>
                  </a:lnTo>
                  <a:lnTo>
                    <a:pt x="1117" y="641"/>
                  </a:lnTo>
                  <a:lnTo>
                    <a:pt x="1117" y="643"/>
                  </a:lnTo>
                  <a:lnTo>
                    <a:pt x="1119" y="645"/>
                  </a:lnTo>
                  <a:lnTo>
                    <a:pt x="1121" y="645"/>
                  </a:lnTo>
                  <a:lnTo>
                    <a:pt x="1125" y="643"/>
                  </a:lnTo>
                  <a:lnTo>
                    <a:pt x="1127" y="643"/>
                  </a:lnTo>
                  <a:lnTo>
                    <a:pt x="1128" y="643"/>
                  </a:lnTo>
                  <a:lnTo>
                    <a:pt x="1130" y="637"/>
                  </a:lnTo>
                  <a:lnTo>
                    <a:pt x="1132" y="637"/>
                  </a:lnTo>
                  <a:lnTo>
                    <a:pt x="1141" y="636"/>
                  </a:lnTo>
                  <a:lnTo>
                    <a:pt x="1143" y="637"/>
                  </a:lnTo>
                  <a:lnTo>
                    <a:pt x="1137" y="637"/>
                  </a:lnTo>
                  <a:lnTo>
                    <a:pt x="1132" y="639"/>
                  </a:lnTo>
                  <a:lnTo>
                    <a:pt x="1130" y="643"/>
                  </a:lnTo>
                  <a:lnTo>
                    <a:pt x="1132" y="643"/>
                  </a:lnTo>
                  <a:lnTo>
                    <a:pt x="1139" y="645"/>
                  </a:lnTo>
                  <a:lnTo>
                    <a:pt x="1139" y="646"/>
                  </a:lnTo>
                  <a:lnTo>
                    <a:pt x="1141" y="648"/>
                  </a:lnTo>
                  <a:lnTo>
                    <a:pt x="1137" y="648"/>
                  </a:lnTo>
                  <a:lnTo>
                    <a:pt x="1136" y="646"/>
                  </a:lnTo>
                  <a:lnTo>
                    <a:pt x="1134" y="645"/>
                  </a:lnTo>
                  <a:lnTo>
                    <a:pt x="1132" y="645"/>
                  </a:lnTo>
                  <a:lnTo>
                    <a:pt x="1130" y="645"/>
                  </a:lnTo>
                  <a:lnTo>
                    <a:pt x="1128" y="645"/>
                  </a:lnTo>
                  <a:lnTo>
                    <a:pt x="1125" y="645"/>
                  </a:lnTo>
                  <a:lnTo>
                    <a:pt x="1123" y="645"/>
                  </a:lnTo>
                  <a:lnTo>
                    <a:pt x="1121" y="648"/>
                  </a:lnTo>
                  <a:lnTo>
                    <a:pt x="1119" y="648"/>
                  </a:lnTo>
                  <a:lnTo>
                    <a:pt x="1119" y="648"/>
                  </a:lnTo>
                  <a:lnTo>
                    <a:pt x="1121" y="650"/>
                  </a:lnTo>
                  <a:lnTo>
                    <a:pt x="1121" y="650"/>
                  </a:lnTo>
                  <a:lnTo>
                    <a:pt x="1121" y="652"/>
                  </a:lnTo>
                  <a:lnTo>
                    <a:pt x="1121" y="654"/>
                  </a:lnTo>
                  <a:lnTo>
                    <a:pt x="1121" y="655"/>
                  </a:lnTo>
                  <a:lnTo>
                    <a:pt x="1127" y="654"/>
                  </a:lnTo>
                  <a:lnTo>
                    <a:pt x="1125" y="655"/>
                  </a:lnTo>
                  <a:lnTo>
                    <a:pt x="1117" y="655"/>
                  </a:lnTo>
                  <a:lnTo>
                    <a:pt x="1117" y="655"/>
                  </a:lnTo>
                  <a:lnTo>
                    <a:pt x="1119" y="654"/>
                  </a:lnTo>
                  <a:lnTo>
                    <a:pt x="1119" y="654"/>
                  </a:lnTo>
                  <a:lnTo>
                    <a:pt x="1117" y="652"/>
                  </a:lnTo>
                  <a:lnTo>
                    <a:pt x="1117" y="650"/>
                  </a:lnTo>
                  <a:lnTo>
                    <a:pt x="1117" y="648"/>
                  </a:lnTo>
                  <a:lnTo>
                    <a:pt x="1116" y="648"/>
                  </a:lnTo>
                  <a:lnTo>
                    <a:pt x="1114" y="646"/>
                  </a:lnTo>
                  <a:lnTo>
                    <a:pt x="1112" y="645"/>
                  </a:lnTo>
                  <a:lnTo>
                    <a:pt x="1112" y="645"/>
                  </a:lnTo>
                  <a:lnTo>
                    <a:pt x="1105" y="648"/>
                  </a:lnTo>
                  <a:lnTo>
                    <a:pt x="1107" y="648"/>
                  </a:lnTo>
                  <a:lnTo>
                    <a:pt x="1108" y="650"/>
                  </a:lnTo>
                  <a:lnTo>
                    <a:pt x="1108" y="650"/>
                  </a:lnTo>
                  <a:lnTo>
                    <a:pt x="1110" y="650"/>
                  </a:lnTo>
                  <a:lnTo>
                    <a:pt x="1110" y="650"/>
                  </a:lnTo>
                  <a:lnTo>
                    <a:pt x="1112" y="652"/>
                  </a:lnTo>
                  <a:lnTo>
                    <a:pt x="1112" y="652"/>
                  </a:lnTo>
                  <a:lnTo>
                    <a:pt x="1112" y="654"/>
                  </a:lnTo>
                  <a:lnTo>
                    <a:pt x="1112" y="654"/>
                  </a:lnTo>
                  <a:lnTo>
                    <a:pt x="1114" y="654"/>
                  </a:lnTo>
                  <a:lnTo>
                    <a:pt x="1116" y="654"/>
                  </a:lnTo>
                  <a:lnTo>
                    <a:pt x="1116" y="655"/>
                  </a:lnTo>
                  <a:lnTo>
                    <a:pt x="1114" y="655"/>
                  </a:lnTo>
                  <a:lnTo>
                    <a:pt x="1112" y="655"/>
                  </a:lnTo>
                  <a:lnTo>
                    <a:pt x="1112" y="655"/>
                  </a:lnTo>
                  <a:lnTo>
                    <a:pt x="1114" y="657"/>
                  </a:lnTo>
                  <a:lnTo>
                    <a:pt x="1116" y="659"/>
                  </a:lnTo>
                  <a:lnTo>
                    <a:pt x="1116" y="659"/>
                  </a:lnTo>
                  <a:lnTo>
                    <a:pt x="1116" y="661"/>
                  </a:lnTo>
                  <a:lnTo>
                    <a:pt x="1116" y="661"/>
                  </a:lnTo>
                  <a:lnTo>
                    <a:pt x="1116" y="661"/>
                  </a:lnTo>
                  <a:lnTo>
                    <a:pt x="1114" y="664"/>
                  </a:lnTo>
                  <a:lnTo>
                    <a:pt x="1107" y="668"/>
                  </a:lnTo>
                  <a:lnTo>
                    <a:pt x="1108" y="672"/>
                  </a:lnTo>
                  <a:lnTo>
                    <a:pt x="1108" y="673"/>
                  </a:lnTo>
                  <a:lnTo>
                    <a:pt x="1110" y="673"/>
                  </a:lnTo>
                  <a:lnTo>
                    <a:pt x="1112" y="673"/>
                  </a:lnTo>
                  <a:lnTo>
                    <a:pt x="1114" y="672"/>
                  </a:lnTo>
                  <a:lnTo>
                    <a:pt x="1114" y="672"/>
                  </a:lnTo>
                  <a:lnTo>
                    <a:pt x="1116" y="672"/>
                  </a:lnTo>
                  <a:lnTo>
                    <a:pt x="1116" y="673"/>
                  </a:lnTo>
                  <a:lnTo>
                    <a:pt x="1114" y="673"/>
                  </a:lnTo>
                  <a:lnTo>
                    <a:pt x="1114" y="675"/>
                  </a:lnTo>
                  <a:lnTo>
                    <a:pt x="1116" y="675"/>
                  </a:lnTo>
                  <a:lnTo>
                    <a:pt x="1117" y="675"/>
                  </a:lnTo>
                  <a:lnTo>
                    <a:pt x="1119" y="675"/>
                  </a:lnTo>
                  <a:lnTo>
                    <a:pt x="1123" y="673"/>
                  </a:lnTo>
                  <a:lnTo>
                    <a:pt x="1123" y="672"/>
                  </a:lnTo>
                  <a:lnTo>
                    <a:pt x="1125" y="672"/>
                  </a:lnTo>
                  <a:lnTo>
                    <a:pt x="1123" y="670"/>
                  </a:lnTo>
                  <a:lnTo>
                    <a:pt x="1123" y="670"/>
                  </a:lnTo>
                  <a:lnTo>
                    <a:pt x="1123" y="666"/>
                  </a:lnTo>
                  <a:lnTo>
                    <a:pt x="1123" y="666"/>
                  </a:lnTo>
                  <a:lnTo>
                    <a:pt x="1123" y="666"/>
                  </a:lnTo>
                  <a:lnTo>
                    <a:pt x="1125" y="668"/>
                  </a:lnTo>
                  <a:lnTo>
                    <a:pt x="1125" y="670"/>
                  </a:lnTo>
                  <a:lnTo>
                    <a:pt x="1125" y="670"/>
                  </a:lnTo>
                  <a:lnTo>
                    <a:pt x="1125" y="670"/>
                  </a:lnTo>
                  <a:lnTo>
                    <a:pt x="1127" y="670"/>
                  </a:lnTo>
                  <a:lnTo>
                    <a:pt x="1128" y="670"/>
                  </a:lnTo>
                  <a:lnTo>
                    <a:pt x="1128" y="670"/>
                  </a:lnTo>
                  <a:lnTo>
                    <a:pt x="1130" y="670"/>
                  </a:lnTo>
                  <a:lnTo>
                    <a:pt x="1128" y="672"/>
                  </a:lnTo>
                  <a:lnTo>
                    <a:pt x="1128" y="672"/>
                  </a:lnTo>
                  <a:lnTo>
                    <a:pt x="1127" y="673"/>
                  </a:lnTo>
                  <a:lnTo>
                    <a:pt x="1132" y="673"/>
                  </a:lnTo>
                  <a:lnTo>
                    <a:pt x="1134" y="673"/>
                  </a:lnTo>
                  <a:lnTo>
                    <a:pt x="1132" y="675"/>
                  </a:lnTo>
                  <a:lnTo>
                    <a:pt x="1123" y="675"/>
                  </a:lnTo>
                  <a:lnTo>
                    <a:pt x="1116" y="681"/>
                  </a:lnTo>
                  <a:lnTo>
                    <a:pt x="1114" y="682"/>
                  </a:lnTo>
                  <a:lnTo>
                    <a:pt x="1112" y="684"/>
                  </a:lnTo>
                  <a:lnTo>
                    <a:pt x="1112" y="684"/>
                  </a:lnTo>
                  <a:lnTo>
                    <a:pt x="1110" y="686"/>
                  </a:lnTo>
                  <a:lnTo>
                    <a:pt x="1108" y="688"/>
                  </a:lnTo>
                  <a:lnTo>
                    <a:pt x="1108" y="690"/>
                  </a:lnTo>
                  <a:lnTo>
                    <a:pt x="1110" y="692"/>
                  </a:lnTo>
                  <a:lnTo>
                    <a:pt x="1117" y="688"/>
                  </a:lnTo>
                  <a:lnTo>
                    <a:pt x="1121" y="682"/>
                  </a:lnTo>
                  <a:lnTo>
                    <a:pt x="1123" y="682"/>
                  </a:lnTo>
                  <a:lnTo>
                    <a:pt x="1128" y="682"/>
                  </a:lnTo>
                  <a:lnTo>
                    <a:pt x="1130" y="681"/>
                  </a:lnTo>
                  <a:lnTo>
                    <a:pt x="1132" y="681"/>
                  </a:lnTo>
                  <a:lnTo>
                    <a:pt x="1136" y="677"/>
                  </a:lnTo>
                  <a:lnTo>
                    <a:pt x="1136" y="677"/>
                  </a:lnTo>
                  <a:lnTo>
                    <a:pt x="1137" y="677"/>
                  </a:lnTo>
                  <a:lnTo>
                    <a:pt x="1137" y="677"/>
                  </a:lnTo>
                  <a:lnTo>
                    <a:pt x="1137" y="677"/>
                  </a:lnTo>
                  <a:lnTo>
                    <a:pt x="1139" y="679"/>
                  </a:lnTo>
                  <a:lnTo>
                    <a:pt x="1136" y="681"/>
                  </a:lnTo>
                  <a:lnTo>
                    <a:pt x="1137" y="682"/>
                  </a:lnTo>
                  <a:lnTo>
                    <a:pt x="1137" y="682"/>
                  </a:lnTo>
                  <a:lnTo>
                    <a:pt x="1143" y="681"/>
                  </a:lnTo>
                  <a:lnTo>
                    <a:pt x="1143" y="679"/>
                  </a:lnTo>
                  <a:lnTo>
                    <a:pt x="1145" y="679"/>
                  </a:lnTo>
                  <a:lnTo>
                    <a:pt x="1145" y="677"/>
                  </a:lnTo>
                  <a:lnTo>
                    <a:pt x="1145" y="675"/>
                  </a:lnTo>
                  <a:lnTo>
                    <a:pt x="1145" y="675"/>
                  </a:lnTo>
                  <a:lnTo>
                    <a:pt x="1146" y="677"/>
                  </a:lnTo>
                  <a:lnTo>
                    <a:pt x="1148" y="679"/>
                  </a:lnTo>
                  <a:lnTo>
                    <a:pt x="1152" y="679"/>
                  </a:lnTo>
                  <a:lnTo>
                    <a:pt x="1154" y="679"/>
                  </a:lnTo>
                  <a:lnTo>
                    <a:pt x="1154" y="675"/>
                  </a:lnTo>
                  <a:lnTo>
                    <a:pt x="1155" y="675"/>
                  </a:lnTo>
                  <a:lnTo>
                    <a:pt x="1159" y="673"/>
                  </a:lnTo>
                  <a:lnTo>
                    <a:pt x="1163" y="670"/>
                  </a:lnTo>
                  <a:lnTo>
                    <a:pt x="1164" y="670"/>
                  </a:lnTo>
                  <a:lnTo>
                    <a:pt x="1164" y="672"/>
                  </a:lnTo>
                  <a:lnTo>
                    <a:pt x="1164" y="673"/>
                  </a:lnTo>
                  <a:lnTo>
                    <a:pt x="1163" y="675"/>
                  </a:lnTo>
                  <a:lnTo>
                    <a:pt x="1161" y="677"/>
                  </a:lnTo>
                  <a:lnTo>
                    <a:pt x="1159" y="677"/>
                  </a:lnTo>
                  <a:lnTo>
                    <a:pt x="1159" y="679"/>
                  </a:lnTo>
                  <a:lnTo>
                    <a:pt x="1157" y="679"/>
                  </a:lnTo>
                  <a:lnTo>
                    <a:pt x="1157" y="681"/>
                  </a:lnTo>
                  <a:lnTo>
                    <a:pt x="1157" y="681"/>
                  </a:lnTo>
                  <a:lnTo>
                    <a:pt x="1157" y="682"/>
                  </a:lnTo>
                  <a:lnTo>
                    <a:pt x="1155" y="682"/>
                  </a:lnTo>
                  <a:lnTo>
                    <a:pt x="1148" y="684"/>
                  </a:lnTo>
                  <a:lnTo>
                    <a:pt x="1146" y="688"/>
                  </a:lnTo>
                  <a:lnTo>
                    <a:pt x="1145" y="688"/>
                  </a:lnTo>
                  <a:lnTo>
                    <a:pt x="1146" y="686"/>
                  </a:lnTo>
                  <a:lnTo>
                    <a:pt x="1146" y="684"/>
                  </a:lnTo>
                  <a:lnTo>
                    <a:pt x="1148" y="684"/>
                  </a:lnTo>
                  <a:lnTo>
                    <a:pt x="1145" y="682"/>
                  </a:lnTo>
                  <a:lnTo>
                    <a:pt x="1143" y="682"/>
                  </a:lnTo>
                  <a:lnTo>
                    <a:pt x="1139" y="684"/>
                  </a:lnTo>
                  <a:lnTo>
                    <a:pt x="1137" y="690"/>
                  </a:lnTo>
                  <a:lnTo>
                    <a:pt x="1143" y="692"/>
                  </a:lnTo>
                  <a:lnTo>
                    <a:pt x="1146" y="692"/>
                  </a:lnTo>
                  <a:lnTo>
                    <a:pt x="1148" y="692"/>
                  </a:lnTo>
                  <a:lnTo>
                    <a:pt x="1148" y="692"/>
                  </a:lnTo>
                  <a:lnTo>
                    <a:pt x="1148" y="693"/>
                  </a:lnTo>
                  <a:lnTo>
                    <a:pt x="1148" y="693"/>
                  </a:lnTo>
                  <a:lnTo>
                    <a:pt x="1148" y="695"/>
                  </a:lnTo>
                  <a:lnTo>
                    <a:pt x="1146" y="693"/>
                  </a:lnTo>
                  <a:lnTo>
                    <a:pt x="1146" y="692"/>
                  </a:lnTo>
                  <a:lnTo>
                    <a:pt x="1145" y="692"/>
                  </a:lnTo>
                  <a:lnTo>
                    <a:pt x="1145" y="692"/>
                  </a:lnTo>
                  <a:lnTo>
                    <a:pt x="1143" y="693"/>
                  </a:lnTo>
                  <a:lnTo>
                    <a:pt x="1139" y="693"/>
                  </a:lnTo>
                  <a:lnTo>
                    <a:pt x="1137" y="693"/>
                  </a:lnTo>
                  <a:lnTo>
                    <a:pt x="1137" y="695"/>
                  </a:lnTo>
                  <a:lnTo>
                    <a:pt x="1136" y="697"/>
                  </a:lnTo>
                  <a:lnTo>
                    <a:pt x="1136" y="699"/>
                  </a:lnTo>
                  <a:lnTo>
                    <a:pt x="1134" y="699"/>
                  </a:lnTo>
                  <a:lnTo>
                    <a:pt x="1134" y="699"/>
                  </a:lnTo>
                  <a:lnTo>
                    <a:pt x="1134" y="697"/>
                  </a:lnTo>
                  <a:lnTo>
                    <a:pt x="1134" y="695"/>
                  </a:lnTo>
                  <a:lnTo>
                    <a:pt x="1134" y="693"/>
                  </a:lnTo>
                  <a:lnTo>
                    <a:pt x="1136" y="692"/>
                  </a:lnTo>
                  <a:lnTo>
                    <a:pt x="1136" y="690"/>
                  </a:lnTo>
                  <a:lnTo>
                    <a:pt x="1132" y="690"/>
                  </a:lnTo>
                  <a:lnTo>
                    <a:pt x="1132" y="688"/>
                  </a:lnTo>
                  <a:lnTo>
                    <a:pt x="1134" y="688"/>
                  </a:lnTo>
                  <a:lnTo>
                    <a:pt x="1136" y="688"/>
                  </a:lnTo>
                  <a:lnTo>
                    <a:pt x="1136" y="686"/>
                  </a:lnTo>
                  <a:lnTo>
                    <a:pt x="1136" y="684"/>
                  </a:lnTo>
                  <a:lnTo>
                    <a:pt x="1134" y="682"/>
                  </a:lnTo>
                  <a:lnTo>
                    <a:pt x="1123" y="686"/>
                  </a:lnTo>
                  <a:lnTo>
                    <a:pt x="1117" y="690"/>
                  </a:lnTo>
                  <a:lnTo>
                    <a:pt x="1116" y="692"/>
                  </a:lnTo>
                  <a:lnTo>
                    <a:pt x="1116" y="692"/>
                  </a:lnTo>
                  <a:lnTo>
                    <a:pt x="1112" y="693"/>
                  </a:lnTo>
                  <a:lnTo>
                    <a:pt x="1112" y="693"/>
                  </a:lnTo>
                  <a:lnTo>
                    <a:pt x="1112" y="695"/>
                  </a:lnTo>
                  <a:lnTo>
                    <a:pt x="1110" y="695"/>
                  </a:lnTo>
                  <a:lnTo>
                    <a:pt x="1110" y="693"/>
                  </a:lnTo>
                  <a:lnTo>
                    <a:pt x="1101" y="695"/>
                  </a:lnTo>
                  <a:lnTo>
                    <a:pt x="1098" y="699"/>
                  </a:lnTo>
                  <a:lnTo>
                    <a:pt x="1096" y="699"/>
                  </a:lnTo>
                  <a:lnTo>
                    <a:pt x="1094" y="699"/>
                  </a:lnTo>
                  <a:lnTo>
                    <a:pt x="1092" y="702"/>
                  </a:lnTo>
                  <a:lnTo>
                    <a:pt x="1090" y="704"/>
                  </a:lnTo>
                  <a:lnTo>
                    <a:pt x="1092" y="704"/>
                  </a:lnTo>
                  <a:lnTo>
                    <a:pt x="1092" y="704"/>
                  </a:lnTo>
                  <a:lnTo>
                    <a:pt x="1094" y="706"/>
                  </a:lnTo>
                  <a:lnTo>
                    <a:pt x="1092" y="706"/>
                  </a:lnTo>
                  <a:lnTo>
                    <a:pt x="1092" y="706"/>
                  </a:lnTo>
                  <a:lnTo>
                    <a:pt x="1092" y="706"/>
                  </a:lnTo>
                  <a:lnTo>
                    <a:pt x="1092" y="708"/>
                  </a:lnTo>
                  <a:lnTo>
                    <a:pt x="1103" y="704"/>
                  </a:lnTo>
                  <a:lnTo>
                    <a:pt x="1107" y="702"/>
                  </a:lnTo>
                  <a:lnTo>
                    <a:pt x="1108" y="702"/>
                  </a:lnTo>
                  <a:lnTo>
                    <a:pt x="1108" y="704"/>
                  </a:lnTo>
                  <a:lnTo>
                    <a:pt x="1105" y="706"/>
                  </a:lnTo>
                  <a:lnTo>
                    <a:pt x="1105" y="708"/>
                  </a:lnTo>
                  <a:lnTo>
                    <a:pt x="1105" y="710"/>
                  </a:lnTo>
                  <a:lnTo>
                    <a:pt x="1105" y="711"/>
                  </a:lnTo>
                  <a:lnTo>
                    <a:pt x="1105" y="713"/>
                  </a:lnTo>
                  <a:lnTo>
                    <a:pt x="1103" y="713"/>
                  </a:lnTo>
                  <a:lnTo>
                    <a:pt x="1105" y="715"/>
                  </a:lnTo>
                  <a:lnTo>
                    <a:pt x="1107" y="717"/>
                  </a:lnTo>
                  <a:lnTo>
                    <a:pt x="1110" y="719"/>
                  </a:lnTo>
                  <a:lnTo>
                    <a:pt x="1112" y="719"/>
                  </a:lnTo>
                  <a:lnTo>
                    <a:pt x="1114" y="719"/>
                  </a:lnTo>
                  <a:lnTo>
                    <a:pt x="1114" y="720"/>
                  </a:lnTo>
                  <a:lnTo>
                    <a:pt x="1114" y="722"/>
                  </a:lnTo>
                  <a:lnTo>
                    <a:pt x="1114" y="724"/>
                  </a:lnTo>
                  <a:lnTo>
                    <a:pt x="1114" y="726"/>
                  </a:lnTo>
                  <a:lnTo>
                    <a:pt x="1116" y="728"/>
                  </a:lnTo>
                  <a:lnTo>
                    <a:pt x="1116" y="729"/>
                  </a:lnTo>
                  <a:lnTo>
                    <a:pt x="1116" y="731"/>
                  </a:lnTo>
                  <a:lnTo>
                    <a:pt x="1114" y="728"/>
                  </a:lnTo>
                  <a:lnTo>
                    <a:pt x="1114" y="728"/>
                  </a:lnTo>
                  <a:lnTo>
                    <a:pt x="1114" y="726"/>
                  </a:lnTo>
                  <a:lnTo>
                    <a:pt x="1114" y="726"/>
                  </a:lnTo>
                  <a:lnTo>
                    <a:pt x="1112" y="726"/>
                  </a:lnTo>
                  <a:lnTo>
                    <a:pt x="1112" y="726"/>
                  </a:lnTo>
                  <a:lnTo>
                    <a:pt x="1112" y="726"/>
                  </a:lnTo>
                  <a:lnTo>
                    <a:pt x="1112" y="726"/>
                  </a:lnTo>
                  <a:lnTo>
                    <a:pt x="1110" y="726"/>
                  </a:lnTo>
                  <a:lnTo>
                    <a:pt x="1110" y="724"/>
                  </a:lnTo>
                  <a:lnTo>
                    <a:pt x="1110" y="724"/>
                  </a:lnTo>
                  <a:lnTo>
                    <a:pt x="1110" y="722"/>
                  </a:lnTo>
                  <a:lnTo>
                    <a:pt x="1108" y="722"/>
                  </a:lnTo>
                  <a:lnTo>
                    <a:pt x="1108" y="720"/>
                  </a:lnTo>
                  <a:lnTo>
                    <a:pt x="1107" y="722"/>
                  </a:lnTo>
                  <a:lnTo>
                    <a:pt x="1105" y="722"/>
                  </a:lnTo>
                  <a:lnTo>
                    <a:pt x="1105" y="720"/>
                  </a:lnTo>
                  <a:lnTo>
                    <a:pt x="1103" y="719"/>
                  </a:lnTo>
                  <a:lnTo>
                    <a:pt x="1103" y="719"/>
                  </a:lnTo>
                  <a:lnTo>
                    <a:pt x="1099" y="717"/>
                  </a:lnTo>
                  <a:lnTo>
                    <a:pt x="1098" y="717"/>
                  </a:lnTo>
                  <a:lnTo>
                    <a:pt x="1096" y="717"/>
                  </a:lnTo>
                  <a:lnTo>
                    <a:pt x="1090" y="722"/>
                  </a:lnTo>
                  <a:lnTo>
                    <a:pt x="1090" y="724"/>
                  </a:lnTo>
                  <a:lnTo>
                    <a:pt x="1089" y="726"/>
                  </a:lnTo>
                  <a:lnTo>
                    <a:pt x="1089" y="726"/>
                  </a:lnTo>
                  <a:lnTo>
                    <a:pt x="1089" y="728"/>
                  </a:lnTo>
                  <a:lnTo>
                    <a:pt x="1089" y="729"/>
                  </a:lnTo>
                  <a:lnTo>
                    <a:pt x="1089" y="729"/>
                  </a:lnTo>
                  <a:lnTo>
                    <a:pt x="1089" y="729"/>
                  </a:lnTo>
                  <a:lnTo>
                    <a:pt x="1089" y="731"/>
                  </a:lnTo>
                  <a:lnTo>
                    <a:pt x="1087" y="733"/>
                  </a:lnTo>
                  <a:lnTo>
                    <a:pt x="1089" y="733"/>
                  </a:lnTo>
                  <a:lnTo>
                    <a:pt x="1089" y="733"/>
                  </a:lnTo>
                  <a:lnTo>
                    <a:pt x="1090" y="733"/>
                  </a:lnTo>
                  <a:lnTo>
                    <a:pt x="1092" y="733"/>
                  </a:lnTo>
                  <a:lnTo>
                    <a:pt x="1092" y="733"/>
                  </a:lnTo>
                  <a:lnTo>
                    <a:pt x="1092" y="737"/>
                  </a:lnTo>
                  <a:lnTo>
                    <a:pt x="1092" y="738"/>
                  </a:lnTo>
                  <a:lnTo>
                    <a:pt x="1092" y="738"/>
                  </a:lnTo>
                  <a:lnTo>
                    <a:pt x="1092" y="737"/>
                  </a:lnTo>
                  <a:lnTo>
                    <a:pt x="1090" y="737"/>
                  </a:lnTo>
                  <a:lnTo>
                    <a:pt x="1090" y="735"/>
                  </a:lnTo>
                  <a:lnTo>
                    <a:pt x="1089" y="737"/>
                  </a:lnTo>
                  <a:lnTo>
                    <a:pt x="1089" y="737"/>
                  </a:lnTo>
                  <a:lnTo>
                    <a:pt x="1089" y="738"/>
                  </a:lnTo>
                  <a:lnTo>
                    <a:pt x="1085" y="740"/>
                  </a:lnTo>
                  <a:lnTo>
                    <a:pt x="1085" y="742"/>
                  </a:lnTo>
                  <a:lnTo>
                    <a:pt x="1085" y="746"/>
                  </a:lnTo>
                  <a:lnTo>
                    <a:pt x="1087" y="746"/>
                  </a:lnTo>
                  <a:lnTo>
                    <a:pt x="1089" y="748"/>
                  </a:lnTo>
                  <a:lnTo>
                    <a:pt x="1090" y="748"/>
                  </a:lnTo>
                  <a:lnTo>
                    <a:pt x="1090" y="749"/>
                  </a:lnTo>
                  <a:lnTo>
                    <a:pt x="1090" y="751"/>
                  </a:lnTo>
                  <a:lnTo>
                    <a:pt x="1090" y="751"/>
                  </a:lnTo>
                  <a:lnTo>
                    <a:pt x="1090" y="753"/>
                  </a:lnTo>
                  <a:lnTo>
                    <a:pt x="1090" y="753"/>
                  </a:lnTo>
                  <a:lnTo>
                    <a:pt x="1092" y="755"/>
                  </a:lnTo>
                  <a:lnTo>
                    <a:pt x="1094" y="755"/>
                  </a:lnTo>
                  <a:lnTo>
                    <a:pt x="1096" y="755"/>
                  </a:lnTo>
                  <a:lnTo>
                    <a:pt x="1096" y="755"/>
                  </a:lnTo>
                  <a:lnTo>
                    <a:pt x="1096" y="757"/>
                  </a:lnTo>
                  <a:lnTo>
                    <a:pt x="1096" y="757"/>
                  </a:lnTo>
                  <a:lnTo>
                    <a:pt x="1096" y="758"/>
                  </a:lnTo>
                  <a:lnTo>
                    <a:pt x="1094" y="758"/>
                  </a:lnTo>
                  <a:lnTo>
                    <a:pt x="1092" y="757"/>
                  </a:lnTo>
                  <a:lnTo>
                    <a:pt x="1092" y="757"/>
                  </a:lnTo>
                  <a:lnTo>
                    <a:pt x="1090" y="757"/>
                  </a:lnTo>
                  <a:lnTo>
                    <a:pt x="1089" y="755"/>
                  </a:lnTo>
                  <a:lnTo>
                    <a:pt x="1087" y="755"/>
                  </a:lnTo>
                  <a:lnTo>
                    <a:pt x="1087" y="753"/>
                  </a:lnTo>
                  <a:lnTo>
                    <a:pt x="1089" y="753"/>
                  </a:lnTo>
                  <a:lnTo>
                    <a:pt x="1089" y="751"/>
                  </a:lnTo>
                  <a:lnTo>
                    <a:pt x="1089" y="751"/>
                  </a:lnTo>
                  <a:lnTo>
                    <a:pt x="1087" y="751"/>
                  </a:lnTo>
                  <a:lnTo>
                    <a:pt x="1087" y="751"/>
                  </a:lnTo>
                  <a:lnTo>
                    <a:pt x="1087" y="749"/>
                  </a:lnTo>
                  <a:lnTo>
                    <a:pt x="1087" y="748"/>
                  </a:lnTo>
                  <a:lnTo>
                    <a:pt x="1087" y="748"/>
                  </a:lnTo>
                  <a:lnTo>
                    <a:pt x="1085" y="746"/>
                  </a:lnTo>
                  <a:lnTo>
                    <a:pt x="1085" y="746"/>
                  </a:lnTo>
                  <a:lnTo>
                    <a:pt x="1083" y="746"/>
                  </a:lnTo>
                  <a:lnTo>
                    <a:pt x="1081" y="746"/>
                  </a:lnTo>
                  <a:lnTo>
                    <a:pt x="1081" y="746"/>
                  </a:lnTo>
                  <a:lnTo>
                    <a:pt x="1080" y="748"/>
                  </a:lnTo>
                  <a:lnTo>
                    <a:pt x="1080" y="748"/>
                  </a:lnTo>
                  <a:lnTo>
                    <a:pt x="1080" y="748"/>
                  </a:lnTo>
                  <a:lnTo>
                    <a:pt x="1078" y="749"/>
                  </a:lnTo>
                  <a:lnTo>
                    <a:pt x="1078" y="751"/>
                  </a:lnTo>
                  <a:lnTo>
                    <a:pt x="1078" y="753"/>
                  </a:lnTo>
                  <a:lnTo>
                    <a:pt x="1076" y="755"/>
                  </a:lnTo>
                  <a:lnTo>
                    <a:pt x="1074" y="757"/>
                  </a:lnTo>
                  <a:lnTo>
                    <a:pt x="1074" y="758"/>
                  </a:lnTo>
                  <a:lnTo>
                    <a:pt x="1074" y="758"/>
                  </a:lnTo>
                  <a:lnTo>
                    <a:pt x="1074" y="760"/>
                  </a:lnTo>
                  <a:lnTo>
                    <a:pt x="1074" y="760"/>
                  </a:lnTo>
                  <a:lnTo>
                    <a:pt x="1076" y="762"/>
                  </a:lnTo>
                  <a:lnTo>
                    <a:pt x="1076" y="762"/>
                  </a:lnTo>
                  <a:lnTo>
                    <a:pt x="1078" y="762"/>
                  </a:lnTo>
                  <a:lnTo>
                    <a:pt x="1078" y="762"/>
                  </a:lnTo>
                  <a:lnTo>
                    <a:pt x="1078" y="764"/>
                  </a:lnTo>
                  <a:lnTo>
                    <a:pt x="1078" y="767"/>
                  </a:lnTo>
                  <a:lnTo>
                    <a:pt x="1078" y="769"/>
                  </a:lnTo>
                  <a:lnTo>
                    <a:pt x="1080" y="769"/>
                  </a:lnTo>
                  <a:lnTo>
                    <a:pt x="1080" y="769"/>
                  </a:lnTo>
                  <a:lnTo>
                    <a:pt x="1083" y="764"/>
                  </a:lnTo>
                  <a:lnTo>
                    <a:pt x="1083" y="764"/>
                  </a:lnTo>
                  <a:lnTo>
                    <a:pt x="1083" y="766"/>
                  </a:lnTo>
                  <a:lnTo>
                    <a:pt x="1083" y="767"/>
                  </a:lnTo>
                  <a:lnTo>
                    <a:pt x="1081" y="769"/>
                  </a:lnTo>
                  <a:lnTo>
                    <a:pt x="1080" y="771"/>
                  </a:lnTo>
                  <a:lnTo>
                    <a:pt x="1083" y="771"/>
                  </a:lnTo>
                  <a:lnTo>
                    <a:pt x="1083" y="769"/>
                  </a:lnTo>
                  <a:lnTo>
                    <a:pt x="1085" y="766"/>
                  </a:lnTo>
                  <a:lnTo>
                    <a:pt x="1085" y="762"/>
                  </a:lnTo>
                  <a:lnTo>
                    <a:pt x="1085" y="766"/>
                  </a:lnTo>
                  <a:lnTo>
                    <a:pt x="1087" y="767"/>
                  </a:lnTo>
                  <a:lnTo>
                    <a:pt x="1087" y="769"/>
                  </a:lnTo>
                  <a:lnTo>
                    <a:pt x="1089" y="769"/>
                  </a:lnTo>
                  <a:lnTo>
                    <a:pt x="1087" y="771"/>
                  </a:lnTo>
                  <a:lnTo>
                    <a:pt x="1085" y="771"/>
                  </a:lnTo>
                  <a:lnTo>
                    <a:pt x="1085" y="771"/>
                  </a:lnTo>
                  <a:lnTo>
                    <a:pt x="1087" y="773"/>
                  </a:lnTo>
                  <a:lnTo>
                    <a:pt x="1087" y="775"/>
                  </a:lnTo>
                  <a:lnTo>
                    <a:pt x="1089" y="775"/>
                  </a:lnTo>
                  <a:lnTo>
                    <a:pt x="1090" y="776"/>
                  </a:lnTo>
                  <a:lnTo>
                    <a:pt x="1089" y="776"/>
                  </a:lnTo>
                  <a:lnTo>
                    <a:pt x="1089" y="776"/>
                  </a:lnTo>
                  <a:lnTo>
                    <a:pt x="1087" y="776"/>
                  </a:lnTo>
                  <a:lnTo>
                    <a:pt x="1087" y="778"/>
                  </a:lnTo>
                  <a:lnTo>
                    <a:pt x="1094" y="776"/>
                  </a:lnTo>
                  <a:lnTo>
                    <a:pt x="1096" y="778"/>
                  </a:lnTo>
                  <a:lnTo>
                    <a:pt x="1090" y="780"/>
                  </a:lnTo>
                  <a:lnTo>
                    <a:pt x="1089" y="782"/>
                  </a:lnTo>
                  <a:lnTo>
                    <a:pt x="1089" y="784"/>
                  </a:lnTo>
                  <a:lnTo>
                    <a:pt x="1092" y="789"/>
                  </a:lnTo>
                  <a:lnTo>
                    <a:pt x="1090" y="787"/>
                  </a:lnTo>
                  <a:lnTo>
                    <a:pt x="1089" y="784"/>
                  </a:lnTo>
                  <a:lnTo>
                    <a:pt x="1087" y="782"/>
                  </a:lnTo>
                  <a:lnTo>
                    <a:pt x="1087" y="782"/>
                  </a:lnTo>
                  <a:lnTo>
                    <a:pt x="1087" y="784"/>
                  </a:lnTo>
                  <a:lnTo>
                    <a:pt x="1085" y="784"/>
                  </a:lnTo>
                  <a:lnTo>
                    <a:pt x="1085" y="782"/>
                  </a:lnTo>
                  <a:lnTo>
                    <a:pt x="1085" y="782"/>
                  </a:lnTo>
                  <a:lnTo>
                    <a:pt x="1085" y="782"/>
                  </a:lnTo>
                  <a:lnTo>
                    <a:pt x="1085" y="780"/>
                  </a:lnTo>
                  <a:lnTo>
                    <a:pt x="1085" y="780"/>
                  </a:lnTo>
                  <a:lnTo>
                    <a:pt x="1083" y="780"/>
                  </a:lnTo>
                  <a:lnTo>
                    <a:pt x="1081" y="780"/>
                  </a:lnTo>
                  <a:lnTo>
                    <a:pt x="1081" y="782"/>
                  </a:lnTo>
                  <a:lnTo>
                    <a:pt x="1083" y="784"/>
                  </a:lnTo>
                  <a:lnTo>
                    <a:pt x="1083" y="785"/>
                  </a:lnTo>
                  <a:lnTo>
                    <a:pt x="1083" y="785"/>
                  </a:lnTo>
                  <a:lnTo>
                    <a:pt x="1083" y="789"/>
                  </a:lnTo>
                  <a:lnTo>
                    <a:pt x="1085" y="789"/>
                  </a:lnTo>
                  <a:lnTo>
                    <a:pt x="1087" y="791"/>
                  </a:lnTo>
                  <a:lnTo>
                    <a:pt x="1089" y="791"/>
                  </a:lnTo>
                  <a:lnTo>
                    <a:pt x="1090" y="791"/>
                  </a:lnTo>
                  <a:lnTo>
                    <a:pt x="1092" y="794"/>
                  </a:lnTo>
                  <a:lnTo>
                    <a:pt x="1090" y="794"/>
                  </a:lnTo>
                  <a:lnTo>
                    <a:pt x="1090" y="794"/>
                  </a:lnTo>
                  <a:lnTo>
                    <a:pt x="1089" y="793"/>
                  </a:lnTo>
                  <a:lnTo>
                    <a:pt x="1089" y="791"/>
                  </a:lnTo>
                  <a:lnTo>
                    <a:pt x="1087" y="791"/>
                  </a:lnTo>
                  <a:lnTo>
                    <a:pt x="1083" y="791"/>
                  </a:lnTo>
                  <a:lnTo>
                    <a:pt x="1083" y="791"/>
                  </a:lnTo>
                  <a:lnTo>
                    <a:pt x="1083" y="789"/>
                  </a:lnTo>
                  <a:lnTo>
                    <a:pt x="1083" y="789"/>
                  </a:lnTo>
                  <a:lnTo>
                    <a:pt x="1081" y="789"/>
                  </a:lnTo>
                  <a:lnTo>
                    <a:pt x="1081" y="789"/>
                  </a:lnTo>
                  <a:lnTo>
                    <a:pt x="1080" y="793"/>
                  </a:lnTo>
                  <a:lnTo>
                    <a:pt x="1078" y="793"/>
                  </a:lnTo>
                  <a:lnTo>
                    <a:pt x="1078" y="794"/>
                  </a:lnTo>
                  <a:lnTo>
                    <a:pt x="1080" y="793"/>
                  </a:lnTo>
                  <a:lnTo>
                    <a:pt x="1081" y="793"/>
                  </a:lnTo>
                  <a:lnTo>
                    <a:pt x="1080" y="796"/>
                  </a:lnTo>
                  <a:lnTo>
                    <a:pt x="1078" y="796"/>
                  </a:lnTo>
                  <a:lnTo>
                    <a:pt x="1076" y="796"/>
                  </a:lnTo>
                  <a:lnTo>
                    <a:pt x="1074" y="796"/>
                  </a:lnTo>
                  <a:lnTo>
                    <a:pt x="1074" y="798"/>
                  </a:lnTo>
                  <a:lnTo>
                    <a:pt x="1072" y="800"/>
                  </a:lnTo>
                  <a:lnTo>
                    <a:pt x="1072" y="802"/>
                  </a:lnTo>
                  <a:lnTo>
                    <a:pt x="1071" y="804"/>
                  </a:lnTo>
                  <a:lnTo>
                    <a:pt x="1069" y="805"/>
                  </a:lnTo>
                  <a:lnTo>
                    <a:pt x="1071" y="805"/>
                  </a:lnTo>
                  <a:lnTo>
                    <a:pt x="1072" y="804"/>
                  </a:lnTo>
                  <a:lnTo>
                    <a:pt x="1072" y="802"/>
                  </a:lnTo>
                  <a:lnTo>
                    <a:pt x="1074" y="802"/>
                  </a:lnTo>
                  <a:lnTo>
                    <a:pt x="1080" y="800"/>
                  </a:lnTo>
                  <a:lnTo>
                    <a:pt x="1080" y="802"/>
                  </a:lnTo>
                  <a:lnTo>
                    <a:pt x="1080" y="802"/>
                  </a:lnTo>
                  <a:lnTo>
                    <a:pt x="1080" y="804"/>
                  </a:lnTo>
                  <a:lnTo>
                    <a:pt x="1081" y="804"/>
                  </a:lnTo>
                  <a:lnTo>
                    <a:pt x="1081" y="802"/>
                  </a:lnTo>
                  <a:lnTo>
                    <a:pt x="1083" y="802"/>
                  </a:lnTo>
                  <a:lnTo>
                    <a:pt x="1087" y="802"/>
                  </a:lnTo>
                  <a:lnTo>
                    <a:pt x="1090" y="802"/>
                  </a:lnTo>
                  <a:lnTo>
                    <a:pt x="1092" y="804"/>
                  </a:lnTo>
                  <a:lnTo>
                    <a:pt x="1090" y="804"/>
                  </a:lnTo>
                  <a:lnTo>
                    <a:pt x="1083" y="804"/>
                  </a:lnTo>
                  <a:lnTo>
                    <a:pt x="1083" y="804"/>
                  </a:lnTo>
                  <a:lnTo>
                    <a:pt x="1081" y="805"/>
                  </a:lnTo>
                  <a:lnTo>
                    <a:pt x="1078" y="804"/>
                  </a:lnTo>
                  <a:lnTo>
                    <a:pt x="1078" y="804"/>
                  </a:lnTo>
                  <a:lnTo>
                    <a:pt x="1076" y="804"/>
                  </a:lnTo>
                  <a:lnTo>
                    <a:pt x="1074" y="805"/>
                  </a:lnTo>
                  <a:lnTo>
                    <a:pt x="1074" y="807"/>
                  </a:lnTo>
                  <a:lnTo>
                    <a:pt x="1076" y="807"/>
                  </a:lnTo>
                  <a:lnTo>
                    <a:pt x="1078" y="805"/>
                  </a:lnTo>
                  <a:lnTo>
                    <a:pt x="1080" y="805"/>
                  </a:lnTo>
                  <a:lnTo>
                    <a:pt x="1080" y="807"/>
                  </a:lnTo>
                  <a:lnTo>
                    <a:pt x="1080" y="807"/>
                  </a:lnTo>
                  <a:lnTo>
                    <a:pt x="1080" y="807"/>
                  </a:lnTo>
                  <a:lnTo>
                    <a:pt x="1080" y="809"/>
                  </a:lnTo>
                  <a:lnTo>
                    <a:pt x="1080" y="809"/>
                  </a:lnTo>
                  <a:lnTo>
                    <a:pt x="1081" y="809"/>
                  </a:lnTo>
                  <a:lnTo>
                    <a:pt x="1081" y="809"/>
                  </a:lnTo>
                  <a:lnTo>
                    <a:pt x="1081" y="811"/>
                  </a:lnTo>
                  <a:lnTo>
                    <a:pt x="1076" y="813"/>
                  </a:lnTo>
                  <a:lnTo>
                    <a:pt x="1076" y="814"/>
                  </a:lnTo>
                  <a:lnTo>
                    <a:pt x="1076" y="816"/>
                  </a:lnTo>
                  <a:lnTo>
                    <a:pt x="1078" y="816"/>
                  </a:lnTo>
                  <a:lnTo>
                    <a:pt x="1081" y="816"/>
                  </a:lnTo>
                  <a:lnTo>
                    <a:pt x="1083" y="816"/>
                  </a:lnTo>
                  <a:lnTo>
                    <a:pt x="1085" y="814"/>
                  </a:lnTo>
                  <a:lnTo>
                    <a:pt x="1085" y="813"/>
                  </a:lnTo>
                  <a:lnTo>
                    <a:pt x="1085" y="813"/>
                  </a:lnTo>
                  <a:lnTo>
                    <a:pt x="1090" y="809"/>
                  </a:lnTo>
                  <a:lnTo>
                    <a:pt x="1098" y="800"/>
                  </a:lnTo>
                  <a:lnTo>
                    <a:pt x="1099" y="798"/>
                  </a:lnTo>
                  <a:lnTo>
                    <a:pt x="1099" y="798"/>
                  </a:lnTo>
                  <a:lnTo>
                    <a:pt x="1101" y="796"/>
                  </a:lnTo>
                  <a:lnTo>
                    <a:pt x="1103" y="793"/>
                  </a:lnTo>
                  <a:lnTo>
                    <a:pt x="1105" y="794"/>
                  </a:lnTo>
                  <a:lnTo>
                    <a:pt x="1103" y="796"/>
                  </a:lnTo>
                  <a:lnTo>
                    <a:pt x="1099" y="804"/>
                  </a:lnTo>
                  <a:lnTo>
                    <a:pt x="1098" y="804"/>
                  </a:lnTo>
                  <a:lnTo>
                    <a:pt x="1098" y="804"/>
                  </a:lnTo>
                  <a:lnTo>
                    <a:pt x="1098" y="805"/>
                  </a:lnTo>
                  <a:lnTo>
                    <a:pt x="1098" y="807"/>
                  </a:lnTo>
                  <a:lnTo>
                    <a:pt x="1096" y="807"/>
                  </a:lnTo>
                  <a:lnTo>
                    <a:pt x="1096" y="807"/>
                  </a:lnTo>
                  <a:lnTo>
                    <a:pt x="1092" y="811"/>
                  </a:lnTo>
                  <a:lnTo>
                    <a:pt x="1090" y="814"/>
                  </a:lnTo>
                  <a:lnTo>
                    <a:pt x="1090" y="814"/>
                  </a:lnTo>
                  <a:lnTo>
                    <a:pt x="1089" y="814"/>
                  </a:lnTo>
                  <a:lnTo>
                    <a:pt x="1089" y="814"/>
                  </a:lnTo>
                  <a:lnTo>
                    <a:pt x="1087" y="816"/>
                  </a:lnTo>
                  <a:lnTo>
                    <a:pt x="1087" y="816"/>
                  </a:lnTo>
                  <a:lnTo>
                    <a:pt x="1089" y="816"/>
                  </a:lnTo>
                  <a:lnTo>
                    <a:pt x="1089" y="818"/>
                  </a:lnTo>
                  <a:lnTo>
                    <a:pt x="1087" y="818"/>
                  </a:lnTo>
                  <a:lnTo>
                    <a:pt x="1083" y="818"/>
                  </a:lnTo>
                  <a:lnTo>
                    <a:pt x="1081" y="820"/>
                  </a:lnTo>
                  <a:lnTo>
                    <a:pt x="1081" y="822"/>
                  </a:lnTo>
                  <a:lnTo>
                    <a:pt x="1080" y="823"/>
                  </a:lnTo>
                  <a:lnTo>
                    <a:pt x="1076" y="822"/>
                  </a:lnTo>
                  <a:lnTo>
                    <a:pt x="1074" y="823"/>
                  </a:lnTo>
                  <a:lnTo>
                    <a:pt x="1071" y="825"/>
                  </a:lnTo>
                  <a:lnTo>
                    <a:pt x="1067" y="827"/>
                  </a:lnTo>
                  <a:lnTo>
                    <a:pt x="1067" y="827"/>
                  </a:lnTo>
                  <a:lnTo>
                    <a:pt x="1067" y="829"/>
                  </a:lnTo>
                  <a:lnTo>
                    <a:pt x="1067" y="831"/>
                  </a:lnTo>
                  <a:lnTo>
                    <a:pt x="1067" y="831"/>
                  </a:lnTo>
                  <a:lnTo>
                    <a:pt x="1067" y="831"/>
                  </a:lnTo>
                  <a:lnTo>
                    <a:pt x="1067" y="832"/>
                  </a:lnTo>
                  <a:lnTo>
                    <a:pt x="1067" y="832"/>
                  </a:lnTo>
                  <a:lnTo>
                    <a:pt x="1067" y="832"/>
                  </a:lnTo>
                  <a:lnTo>
                    <a:pt x="1067" y="834"/>
                  </a:lnTo>
                  <a:lnTo>
                    <a:pt x="1067" y="834"/>
                  </a:lnTo>
                  <a:lnTo>
                    <a:pt x="1065" y="832"/>
                  </a:lnTo>
                  <a:lnTo>
                    <a:pt x="1065" y="832"/>
                  </a:lnTo>
                  <a:lnTo>
                    <a:pt x="1065" y="832"/>
                  </a:lnTo>
                  <a:lnTo>
                    <a:pt x="1065" y="832"/>
                  </a:lnTo>
                  <a:lnTo>
                    <a:pt x="1065" y="831"/>
                  </a:lnTo>
                  <a:lnTo>
                    <a:pt x="1065" y="829"/>
                  </a:lnTo>
                  <a:lnTo>
                    <a:pt x="1065" y="829"/>
                  </a:lnTo>
                  <a:lnTo>
                    <a:pt x="1063" y="827"/>
                  </a:lnTo>
                  <a:lnTo>
                    <a:pt x="1063" y="827"/>
                  </a:lnTo>
                  <a:lnTo>
                    <a:pt x="1061" y="827"/>
                  </a:lnTo>
                  <a:lnTo>
                    <a:pt x="1061" y="829"/>
                  </a:lnTo>
                  <a:lnTo>
                    <a:pt x="1061" y="829"/>
                  </a:lnTo>
                  <a:lnTo>
                    <a:pt x="1060" y="827"/>
                  </a:lnTo>
                  <a:lnTo>
                    <a:pt x="1060" y="827"/>
                  </a:lnTo>
                  <a:lnTo>
                    <a:pt x="1060" y="825"/>
                  </a:lnTo>
                  <a:lnTo>
                    <a:pt x="1060" y="825"/>
                  </a:lnTo>
                  <a:lnTo>
                    <a:pt x="1060" y="825"/>
                  </a:lnTo>
                  <a:lnTo>
                    <a:pt x="1060" y="827"/>
                  </a:lnTo>
                  <a:lnTo>
                    <a:pt x="1058" y="829"/>
                  </a:lnTo>
                  <a:lnTo>
                    <a:pt x="1058" y="829"/>
                  </a:lnTo>
                  <a:lnTo>
                    <a:pt x="1058" y="829"/>
                  </a:lnTo>
                  <a:lnTo>
                    <a:pt x="1058" y="829"/>
                  </a:lnTo>
                  <a:lnTo>
                    <a:pt x="1058" y="827"/>
                  </a:lnTo>
                  <a:lnTo>
                    <a:pt x="1058" y="827"/>
                  </a:lnTo>
                  <a:lnTo>
                    <a:pt x="1056" y="825"/>
                  </a:lnTo>
                  <a:lnTo>
                    <a:pt x="1054" y="825"/>
                  </a:lnTo>
                  <a:lnTo>
                    <a:pt x="1052" y="827"/>
                  </a:lnTo>
                  <a:lnTo>
                    <a:pt x="1051" y="829"/>
                  </a:lnTo>
                  <a:lnTo>
                    <a:pt x="1047" y="831"/>
                  </a:lnTo>
                  <a:lnTo>
                    <a:pt x="1047" y="832"/>
                  </a:lnTo>
                  <a:lnTo>
                    <a:pt x="1047" y="832"/>
                  </a:lnTo>
                  <a:lnTo>
                    <a:pt x="1047" y="834"/>
                  </a:lnTo>
                  <a:lnTo>
                    <a:pt x="1049" y="834"/>
                  </a:lnTo>
                  <a:lnTo>
                    <a:pt x="1049" y="836"/>
                  </a:lnTo>
                  <a:lnTo>
                    <a:pt x="1045" y="836"/>
                  </a:lnTo>
                  <a:lnTo>
                    <a:pt x="1045" y="836"/>
                  </a:lnTo>
                  <a:lnTo>
                    <a:pt x="1042" y="838"/>
                  </a:lnTo>
                  <a:lnTo>
                    <a:pt x="1040" y="838"/>
                  </a:lnTo>
                  <a:lnTo>
                    <a:pt x="1040" y="838"/>
                  </a:lnTo>
                  <a:lnTo>
                    <a:pt x="1040" y="838"/>
                  </a:lnTo>
                  <a:lnTo>
                    <a:pt x="1038" y="838"/>
                  </a:lnTo>
                  <a:lnTo>
                    <a:pt x="1038" y="838"/>
                  </a:lnTo>
                  <a:lnTo>
                    <a:pt x="1038" y="838"/>
                  </a:lnTo>
                  <a:lnTo>
                    <a:pt x="1038" y="840"/>
                  </a:lnTo>
                  <a:lnTo>
                    <a:pt x="1038" y="840"/>
                  </a:lnTo>
                  <a:lnTo>
                    <a:pt x="1038" y="840"/>
                  </a:lnTo>
                  <a:lnTo>
                    <a:pt x="1036" y="838"/>
                  </a:lnTo>
                  <a:lnTo>
                    <a:pt x="1034" y="838"/>
                  </a:lnTo>
                  <a:lnTo>
                    <a:pt x="1033" y="840"/>
                  </a:lnTo>
                  <a:lnTo>
                    <a:pt x="1031" y="841"/>
                  </a:lnTo>
                  <a:lnTo>
                    <a:pt x="1033" y="843"/>
                  </a:lnTo>
                  <a:lnTo>
                    <a:pt x="1034" y="845"/>
                  </a:lnTo>
                  <a:lnTo>
                    <a:pt x="1034" y="843"/>
                  </a:lnTo>
                  <a:lnTo>
                    <a:pt x="1036" y="841"/>
                  </a:lnTo>
                  <a:lnTo>
                    <a:pt x="1036" y="841"/>
                  </a:lnTo>
                  <a:lnTo>
                    <a:pt x="1036" y="843"/>
                  </a:lnTo>
                  <a:lnTo>
                    <a:pt x="1036" y="843"/>
                  </a:lnTo>
                  <a:lnTo>
                    <a:pt x="1034" y="845"/>
                  </a:lnTo>
                  <a:lnTo>
                    <a:pt x="1034" y="845"/>
                  </a:lnTo>
                  <a:lnTo>
                    <a:pt x="1033" y="845"/>
                  </a:lnTo>
                  <a:lnTo>
                    <a:pt x="1029" y="841"/>
                  </a:lnTo>
                  <a:lnTo>
                    <a:pt x="1029" y="841"/>
                  </a:lnTo>
                  <a:lnTo>
                    <a:pt x="1027" y="841"/>
                  </a:lnTo>
                  <a:lnTo>
                    <a:pt x="1020" y="849"/>
                  </a:lnTo>
                  <a:lnTo>
                    <a:pt x="1020" y="850"/>
                  </a:lnTo>
                  <a:lnTo>
                    <a:pt x="1036" y="845"/>
                  </a:lnTo>
                  <a:lnTo>
                    <a:pt x="1040" y="843"/>
                  </a:lnTo>
                  <a:lnTo>
                    <a:pt x="1042" y="843"/>
                  </a:lnTo>
                  <a:lnTo>
                    <a:pt x="1040" y="845"/>
                  </a:lnTo>
                  <a:lnTo>
                    <a:pt x="1033" y="849"/>
                  </a:lnTo>
                  <a:lnTo>
                    <a:pt x="1022" y="850"/>
                  </a:lnTo>
                  <a:lnTo>
                    <a:pt x="1020" y="852"/>
                  </a:lnTo>
                  <a:lnTo>
                    <a:pt x="1018" y="854"/>
                  </a:lnTo>
                  <a:lnTo>
                    <a:pt x="1020" y="854"/>
                  </a:lnTo>
                  <a:lnTo>
                    <a:pt x="1022" y="854"/>
                  </a:lnTo>
                  <a:lnTo>
                    <a:pt x="1024" y="856"/>
                  </a:lnTo>
                  <a:lnTo>
                    <a:pt x="1029" y="854"/>
                  </a:lnTo>
                  <a:lnTo>
                    <a:pt x="1027" y="856"/>
                  </a:lnTo>
                  <a:lnTo>
                    <a:pt x="1025" y="860"/>
                  </a:lnTo>
                  <a:lnTo>
                    <a:pt x="1025" y="860"/>
                  </a:lnTo>
                  <a:lnTo>
                    <a:pt x="1024" y="861"/>
                  </a:lnTo>
                  <a:lnTo>
                    <a:pt x="1022" y="861"/>
                  </a:lnTo>
                  <a:lnTo>
                    <a:pt x="1020" y="863"/>
                  </a:lnTo>
                  <a:lnTo>
                    <a:pt x="1018" y="863"/>
                  </a:lnTo>
                  <a:lnTo>
                    <a:pt x="1020" y="865"/>
                  </a:lnTo>
                  <a:lnTo>
                    <a:pt x="1025" y="861"/>
                  </a:lnTo>
                  <a:lnTo>
                    <a:pt x="1027" y="861"/>
                  </a:lnTo>
                  <a:lnTo>
                    <a:pt x="1029" y="860"/>
                  </a:lnTo>
                  <a:lnTo>
                    <a:pt x="1029" y="858"/>
                  </a:lnTo>
                  <a:lnTo>
                    <a:pt x="1031" y="856"/>
                  </a:lnTo>
                  <a:lnTo>
                    <a:pt x="1031" y="856"/>
                  </a:lnTo>
                  <a:lnTo>
                    <a:pt x="1033" y="854"/>
                  </a:lnTo>
                  <a:lnTo>
                    <a:pt x="1033" y="854"/>
                  </a:lnTo>
                  <a:lnTo>
                    <a:pt x="1034" y="854"/>
                  </a:lnTo>
                  <a:lnTo>
                    <a:pt x="1038" y="852"/>
                  </a:lnTo>
                  <a:lnTo>
                    <a:pt x="1038" y="850"/>
                  </a:lnTo>
                  <a:lnTo>
                    <a:pt x="1038" y="849"/>
                  </a:lnTo>
                  <a:lnTo>
                    <a:pt x="1038" y="849"/>
                  </a:lnTo>
                  <a:lnTo>
                    <a:pt x="1043" y="845"/>
                  </a:lnTo>
                  <a:lnTo>
                    <a:pt x="1052" y="840"/>
                  </a:lnTo>
                  <a:lnTo>
                    <a:pt x="1056" y="838"/>
                  </a:lnTo>
                  <a:lnTo>
                    <a:pt x="1056" y="838"/>
                  </a:lnTo>
                  <a:lnTo>
                    <a:pt x="1058" y="836"/>
                  </a:lnTo>
                  <a:lnTo>
                    <a:pt x="1060" y="836"/>
                  </a:lnTo>
                  <a:lnTo>
                    <a:pt x="1063" y="836"/>
                  </a:lnTo>
                  <a:lnTo>
                    <a:pt x="1067" y="838"/>
                  </a:lnTo>
                  <a:lnTo>
                    <a:pt x="1069" y="840"/>
                  </a:lnTo>
                  <a:lnTo>
                    <a:pt x="1060" y="838"/>
                  </a:lnTo>
                  <a:lnTo>
                    <a:pt x="1060" y="838"/>
                  </a:lnTo>
                  <a:lnTo>
                    <a:pt x="1058" y="840"/>
                  </a:lnTo>
                  <a:lnTo>
                    <a:pt x="1058" y="841"/>
                  </a:lnTo>
                  <a:lnTo>
                    <a:pt x="1056" y="841"/>
                  </a:lnTo>
                  <a:lnTo>
                    <a:pt x="1052" y="841"/>
                  </a:lnTo>
                  <a:lnTo>
                    <a:pt x="1047" y="845"/>
                  </a:lnTo>
                  <a:lnTo>
                    <a:pt x="1045" y="847"/>
                  </a:lnTo>
                  <a:lnTo>
                    <a:pt x="1043" y="847"/>
                  </a:lnTo>
                  <a:lnTo>
                    <a:pt x="1043" y="847"/>
                  </a:lnTo>
                  <a:lnTo>
                    <a:pt x="1042" y="850"/>
                  </a:lnTo>
                  <a:lnTo>
                    <a:pt x="1040" y="852"/>
                  </a:lnTo>
                  <a:lnTo>
                    <a:pt x="1042" y="852"/>
                  </a:lnTo>
                  <a:lnTo>
                    <a:pt x="1043" y="852"/>
                  </a:lnTo>
                  <a:lnTo>
                    <a:pt x="1047" y="850"/>
                  </a:lnTo>
                  <a:lnTo>
                    <a:pt x="1045" y="850"/>
                  </a:lnTo>
                  <a:lnTo>
                    <a:pt x="1047" y="852"/>
                  </a:lnTo>
                  <a:lnTo>
                    <a:pt x="1047" y="852"/>
                  </a:lnTo>
                  <a:lnTo>
                    <a:pt x="1047" y="852"/>
                  </a:lnTo>
                  <a:lnTo>
                    <a:pt x="1042" y="852"/>
                  </a:lnTo>
                  <a:lnTo>
                    <a:pt x="1040" y="854"/>
                  </a:lnTo>
                  <a:lnTo>
                    <a:pt x="1040" y="854"/>
                  </a:lnTo>
                  <a:lnTo>
                    <a:pt x="1043" y="856"/>
                  </a:lnTo>
                  <a:lnTo>
                    <a:pt x="1043" y="856"/>
                  </a:lnTo>
                  <a:lnTo>
                    <a:pt x="1043" y="856"/>
                  </a:lnTo>
                  <a:lnTo>
                    <a:pt x="1049" y="856"/>
                  </a:lnTo>
                  <a:lnTo>
                    <a:pt x="1049" y="858"/>
                  </a:lnTo>
                  <a:lnTo>
                    <a:pt x="1049" y="858"/>
                  </a:lnTo>
                  <a:lnTo>
                    <a:pt x="1047" y="858"/>
                  </a:lnTo>
                  <a:lnTo>
                    <a:pt x="1034" y="860"/>
                  </a:lnTo>
                  <a:lnTo>
                    <a:pt x="1036" y="861"/>
                  </a:lnTo>
                  <a:lnTo>
                    <a:pt x="1036" y="861"/>
                  </a:lnTo>
                  <a:lnTo>
                    <a:pt x="1036" y="861"/>
                  </a:lnTo>
                  <a:lnTo>
                    <a:pt x="1036" y="863"/>
                  </a:lnTo>
                  <a:lnTo>
                    <a:pt x="1038" y="863"/>
                  </a:lnTo>
                  <a:lnTo>
                    <a:pt x="1038" y="863"/>
                  </a:lnTo>
                  <a:lnTo>
                    <a:pt x="1036" y="865"/>
                  </a:lnTo>
                  <a:lnTo>
                    <a:pt x="1034" y="863"/>
                  </a:lnTo>
                  <a:lnTo>
                    <a:pt x="1034" y="863"/>
                  </a:lnTo>
                  <a:lnTo>
                    <a:pt x="1031" y="867"/>
                  </a:lnTo>
                  <a:lnTo>
                    <a:pt x="1027" y="867"/>
                  </a:lnTo>
                  <a:lnTo>
                    <a:pt x="1027" y="867"/>
                  </a:lnTo>
                  <a:lnTo>
                    <a:pt x="1027" y="869"/>
                  </a:lnTo>
                  <a:lnTo>
                    <a:pt x="1027" y="869"/>
                  </a:lnTo>
                  <a:lnTo>
                    <a:pt x="1027" y="869"/>
                  </a:lnTo>
                  <a:lnTo>
                    <a:pt x="1029" y="869"/>
                  </a:lnTo>
                  <a:lnTo>
                    <a:pt x="1027" y="870"/>
                  </a:lnTo>
                  <a:lnTo>
                    <a:pt x="1027" y="870"/>
                  </a:lnTo>
                  <a:lnTo>
                    <a:pt x="1027" y="870"/>
                  </a:lnTo>
                  <a:lnTo>
                    <a:pt x="1027" y="870"/>
                  </a:lnTo>
                  <a:lnTo>
                    <a:pt x="1027" y="872"/>
                  </a:lnTo>
                  <a:lnTo>
                    <a:pt x="1027" y="872"/>
                  </a:lnTo>
                  <a:lnTo>
                    <a:pt x="1027" y="874"/>
                  </a:lnTo>
                  <a:lnTo>
                    <a:pt x="1029" y="874"/>
                  </a:lnTo>
                  <a:lnTo>
                    <a:pt x="1029" y="874"/>
                  </a:lnTo>
                  <a:lnTo>
                    <a:pt x="1027" y="876"/>
                  </a:lnTo>
                  <a:lnTo>
                    <a:pt x="1029" y="876"/>
                  </a:lnTo>
                  <a:lnTo>
                    <a:pt x="1029" y="878"/>
                  </a:lnTo>
                  <a:lnTo>
                    <a:pt x="1029" y="878"/>
                  </a:lnTo>
                  <a:lnTo>
                    <a:pt x="1031" y="879"/>
                  </a:lnTo>
                  <a:lnTo>
                    <a:pt x="1031" y="881"/>
                  </a:lnTo>
                  <a:lnTo>
                    <a:pt x="1033" y="881"/>
                  </a:lnTo>
                  <a:lnTo>
                    <a:pt x="1033" y="883"/>
                  </a:lnTo>
                  <a:lnTo>
                    <a:pt x="1034" y="883"/>
                  </a:lnTo>
                  <a:lnTo>
                    <a:pt x="1036" y="883"/>
                  </a:lnTo>
                  <a:lnTo>
                    <a:pt x="1036" y="881"/>
                  </a:lnTo>
                  <a:lnTo>
                    <a:pt x="1036" y="881"/>
                  </a:lnTo>
                  <a:lnTo>
                    <a:pt x="1036" y="881"/>
                  </a:lnTo>
                  <a:lnTo>
                    <a:pt x="1034" y="879"/>
                  </a:lnTo>
                  <a:lnTo>
                    <a:pt x="1034" y="879"/>
                  </a:lnTo>
                  <a:lnTo>
                    <a:pt x="1036" y="879"/>
                  </a:lnTo>
                  <a:lnTo>
                    <a:pt x="1036" y="878"/>
                  </a:lnTo>
                  <a:lnTo>
                    <a:pt x="1038" y="876"/>
                  </a:lnTo>
                  <a:lnTo>
                    <a:pt x="1038" y="878"/>
                  </a:lnTo>
                  <a:lnTo>
                    <a:pt x="1038" y="879"/>
                  </a:lnTo>
                  <a:lnTo>
                    <a:pt x="1038" y="879"/>
                  </a:lnTo>
                  <a:lnTo>
                    <a:pt x="1038" y="881"/>
                  </a:lnTo>
                  <a:lnTo>
                    <a:pt x="1038" y="881"/>
                  </a:lnTo>
                  <a:lnTo>
                    <a:pt x="1040" y="881"/>
                  </a:lnTo>
                  <a:lnTo>
                    <a:pt x="1045" y="881"/>
                  </a:lnTo>
                  <a:lnTo>
                    <a:pt x="1045" y="881"/>
                  </a:lnTo>
                  <a:lnTo>
                    <a:pt x="1040" y="883"/>
                  </a:lnTo>
                  <a:lnTo>
                    <a:pt x="1036" y="887"/>
                  </a:lnTo>
                  <a:lnTo>
                    <a:pt x="1034" y="887"/>
                  </a:lnTo>
                  <a:lnTo>
                    <a:pt x="1034" y="887"/>
                  </a:lnTo>
                  <a:lnTo>
                    <a:pt x="1036" y="885"/>
                  </a:lnTo>
                  <a:lnTo>
                    <a:pt x="1033" y="887"/>
                  </a:lnTo>
                  <a:lnTo>
                    <a:pt x="1033" y="887"/>
                  </a:lnTo>
                  <a:lnTo>
                    <a:pt x="1033" y="888"/>
                  </a:lnTo>
                  <a:lnTo>
                    <a:pt x="1033" y="888"/>
                  </a:lnTo>
                  <a:lnTo>
                    <a:pt x="1034" y="888"/>
                  </a:lnTo>
                  <a:lnTo>
                    <a:pt x="1034" y="888"/>
                  </a:lnTo>
                  <a:lnTo>
                    <a:pt x="1033" y="890"/>
                  </a:lnTo>
                  <a:lnTo>
                    <a:pt x="1031" y="890"/>
                  </a:lnTo>
                  <a:lnTo>
                    <a:pt x="1031" y="890"/>
                  </a:lnTo>
                  <a:lnTo>
                    <a:pt x="1029" y="892"/>
                  </a:lnTo>
                  <a:lnTo>
                    <a:pt x="1029" y="894"/>
                  </a:lnTo>
                  <a:lnTo>
                    <a:pt x="1029" y="896"/>
                  </a:lnTo>
                  <a:lnTo>
                    <a:pt x="1040" y="894"/>
                  </a:lnTo>
                  <a:lnTo>
                    <a:pt x="1038" y="896"/>
                  </a:lnTo>
                  <a:lnTo>
                    <a:pt x="1033" y="896"/>
                  </a:lnTo>
                  <a:lnTo>
                    <a:pt x="1031" y="897"/>
                  </a:lnTo>
                  <a:lnTo>
                    <a:pt x="1029" y="899"/>
                  </a:lnTo>
                  <a:lnTo>
                    <a:pt x="1029" y="899"/>
                  </a:lnTo>
                  <a:lnTo>
                    <a:pt x="1029" y="899"/>
                  </a:lnTo>
                  <a:lnTo>
                    <a:pt x="1027" y="897"/>
                  </a:lnTo>
                  <a:lnTo>
                    <a:pt x="1027" y="897"/>
                  </a:lnTo>
                  <a:lnTo>
                    <a:pt x="1027" y="897"/>
                  </a:lnTo>
                  <a:lnTo>
                    <a:pt x="1025" y="901"/>
                  </a:lnTo>
                  <a:lnTo>
                    <a:pt x="1025" y="901"/>
                  </a:lnTo>
                  <a:lnTo>
                    <a:pt x="1025" y="903"/>
                  </a:lnTo>
                  <a:lnTo>
                    <a:pt x="1027" y="903"/>
                  </a:lnTo>
                  <a:lnTo>
                    <a:pt x="1025" y="903"/>
                  </a:lnTo>
                  <a:lnTo>
                    <a:pt x="1022" y="906"/>
                  </a:lnTo>
                  <a:lnTo>
                    <a:pt x="1020" y="910"/>
                  </a:lnTo>
                  <a:lnTo>
                    <a:pt x="1020" y="912"/>
                  </a:lnTo>
                  <a:lnTo>
                    <a:pt x="1018" y="912"/>
                  </a:lnTo>
                  <a:lnTo>
                    <a:pt x="1020" y="906"/>
                  </a:lnTo>
                  <a:lnTo>
                    <a:pt x="1024" y="903"/>
                  </a:lnTo>
                  <a:lnTo>
                    <a:pt x="1024" y="901"/>
                  </a:lnTo>
                  <a:lnTo>
                    <a:pt x="1024" y="899"/>
                  </a:lnTo>
                  <a:lnTo>
                    <a:pt x="1024" y="897"/>
                  </a:lnTo>
                  <a:lnTo>
                    <a:pt x="1022" y="897"/>
                  </a:lnTo>
                  <a:lnTo>
                    <a:pt x="1020" y="897"/>
                  </a:lnTo>
                  <a:lnTo>
                    <a:pt x="1020" y="897"/>
                  </a:lnTo>
                  <a:lnTo>
                    <a:pt x="1016" y="899"/>
                  </a:lnTo>
                  <a:lnTo>
                    <a:pt x="1015" y="897"/>
                  </a:lnTo>
                  <a:lnTo>
                    <a:pt x="1016" y="896"/>
                  </a:lnTo>
                  <a:lnTo>
                    <a:pt x="1016" y="894"/>
                  </a:lnTo>
                  <a:lnTo>
                    <a:pt x="1015" y="892"/>
                  </a:lnTo>
                  <a:lnTo>
                    <a:pt x="1013" y="888"/>
                  </a:lnTo>
                  <a:lnTo>
                    <a:pt x="1011" y="888"/>
                  </a:lnTo>
                  <a:lnTo>
                    <a:pt x="1011" y="888"/>
                  </a:lnTo>
                  <a:lnTo>
                    <a:pt x="1011" y="887"/>
                  </a:lnTo>
                  <a:lnTo>
                    <a:pt x="1009" y="887"/>
                  </a:lnTo>
                  <a:lnTo>
                    <a:pt x="1011" y="885"/>
                  </a:lnTo>
                  <a:lnTo>
                    <a:pt x="1009" y="883"/>
                  </a:lnTo>
                  <a:lnTo>
                    <a:pt x="1009" y="883"/>
                  </a:lnTo>
                  <a:lnTo>
                    <a:pt x="1007" y="881"/>
                  </a:lnTo>
                  <a:lnTo>
                    <a:pt x="1006" y="879"/>
                  </a:lnTo>
                  <a:lnTo>
                    <a:pt x="1006" y="879"/>
                  </a:lnTo>
                  <a:lnTo>
                    <a:pt x="1006" y="879"/>
                  </a:lnTo>
                  <a:lnTo>
                    <a:pt x="1006" y="881"/>
                  </a:lnTo>
                  <a:lnTo>
                    <a:pt x="1006" y="881"/>
                  </a:lnTo>
                  <a:lnTo>
                    <a:pt x="1004" y="881"/>
                  </a:lnTo>
                  <a:lnTo>
                    <a:pt x="1004" y="881"/>
                  </a:lnTo>
                  <a:lnTo>
                    <a:pt x="1004" y="883"/>
                  </a:lnTo>
                  <a:lnTo>
                    <a:pt x="1002" y="881"/>
                  </a:lnTo>
                  <a:lnTo>
                    <a:pt x="1002" y="883"/>
                  </a:lnTo>
                  <a:lnTo>
                    <a:pt x="1004" y="883"/>
                  </a:lnTo>
                  <a:lnTo>
                    <a:pt x="1004" y="885"/>
                  </a:lnTo>
                  <a:lnTo>
                    <a:pt x="1004" y="885"/>
                  </a:lnTo>
                  <a:lnTo>
                    <a:pt x="1006" y="885"/>
                  </a:lnTo>
                  <a:lnTo>
                    <a:pt x="1006" y="887"/>
                  </a:lnTo>
                  <a:lnTo>
                    <a:pt x="1004" y="888"/>
                  </a:lnTo>
                  <a:lnTo>
                    <a:pt x="1004" y="888"/>
                  </a:lnTo>
                  <a:lnTo>
                    <a:pt x="1006" y="890"/>
                  </a:lnTo>
                  <a:lnTo>
                    <a:pt x="1006" y="890"/>
                  </a:lnTo>
                  <a:lnTo>
                    <a:pt x="1004" y="890"/>
                  </a:lnTo>
                  <a:lnTo>
                    <a:pt x="1004" y="890"/>
                  </a:lnTo>
                  <a:lnTo>
                    <a:pt x="1004" y="890"/>
                  </a:lnTo>
                  <a:lnTo>
                    <a:pt x="1004" y="892"/>
                  </a:lnTo>
                  <a:lnTo>
                    <a:pt x="1006" y="894"/>
                  </a:lnTo>
                  <a:lnTo>
                    <a:pt x="1004" y="894"/>
                  </a:lnTo>
                  <a:lnTo>
                    <a:pt x="1004" y="894"/>
                  </a:lnTo>
                  <a:lnTo>
                    <a:pt x="1004" y="892"/>
                  </a:lnTo>
                  <a:lnTo>
                    <a:pt x="1002" y="892"/>
                  </a:lnTo>
                  <a:lnTo>
                    <a:pt x="1002" y="894"/>
                  </a:lnTo>
                  <a:lnTo>
                    <a:pt x="1002" y="894"/>
                  </a:lnTo>
                  <a:lnTo>
                    <a:pt x="1002" y="894"/>
                  </a:lnTo>
                  <a:lnTo>
                    <a:pt x="1002" y="894"/>
                  </a:lnTo>
                  <a:lnTo>
                    <a:pt x="1000" y="892"/>
                  </a:lnTo>
                  <a:lnTo>
                    <a:pt x="1000" y="890"/>
                  </a:lnTo>
                  <a:lnTo>
                    <a:pt x="998" y="890"/>
                  </a:lnTo>
                  <a:lnTo>
                    <a:pt x="996" y="890"/>
                  </a:lnTo>
                  <a:lnTo>
                    <a:pt x="998" y="892"/>
                  </a:lnTo>
                  <a:lnTo>
                    <a:pt x="998" y="892"/>
                  </a:lnTo>
                  <a:lnTo>
                    <a:pt x="998" y="894"/>
                  </a:lnTo>
                  <a:lnTo>
                    <a:pt x="998" y="896"/>
                  </a:lnTo>
                  <a:lnTo>
                    <a:pt x="998" y="896"/>
                  </a:lnTo>
                  <a:lnTo>
                    <a:pt x="996" y="894"/>
                  </a:lnTo>
                  <a:lnTo>
                    <a:pt x="996" y="894"/>
                  </a:lnTo>
                  <a:lnTo>
                    <a:pt x="995" y="894"/>
                  </a:lnTo>
                  <a:lnTo>
                    <a:pt x="995" y="894"/>
                  </a:lnTo>
                  <a:lnTo>
                    <a:pt x="995" y="896"/>
                  </a:lnTo>
                  <a:lnTo>
                    <a:pt x="995" y="896"/>
                  </a:lnTo>
                  <a:lnTo>
                    <a:pt x="995" y="896"/>
                  </a:lnTo>
                  <a:lnTo>
                    <a:pt x="995" y="896"/>
                  </a:lnTo>
                  <a:lnTo>
                    <a:pt x="993" y="896"/>
                  </a:lnTo>
                  <a:lnTo>
                    <a:pt x="993" y="896"/>
                  </a:lnTo>
                  <a:lnTo>
                    <a:pt x="991" y="896"/>
                  </a:lnTo>
                  <a:lnTo>
                    <a:pt x="991" y="897"/>
                  </a:lnTo>
                  <a:lnTo>
                    <a:pt x="989" y="897"/>
                  </a:lnTo>
                  <a:lnTo>
                    <a:pt x="989" y="897"/>
                  </a:lnTo>
                  <a:lnTo>
                    <a:pt x="991" y="899"/>
                  </a:lnTo>
                  <a:lnTo>
                    <a:pt x="995" y="897"/>
                  </a:lnTo>
                  <a:lnTo>
                    <a:pt x="996" y="899"/>
                  </a:lnTo>
                  <a:lnTo>
                    <a:pt x="996" y="899"/>
                  </a:lnTo>
                  <a:lnTo>
                    <a:pt x="996" y="901"/>
                  </a:lnTo>
                  <a:lnTo>
                    <a:pt x="996" y="901"/>
                  </a:lnTo>
                  <a:lnTo>
                    <a:pt x="996" y="903"/>
                  </a:lnTo>
                  <a:lnTo>
                    <a:pt x="1000" y="906"/>
                  </a:lnTo>
                  <a:lnTo>
                    <a:pt x="998" y="906"/>
                  </a:lnTo>
                  <a:lnTo>
                    <a:pt x="998" y="906"/>
                  </a:lnTo>
                  <a:lnTo>
                    <a:pt x="995" y="905"/>
                  </a:lnTo>
                  <a:lnTo>
                    <a:pt x="995" y="903"/>
                  </a:lnTo>
                  <a:lnTo>
                    <a:pt x="995" y="903"/>
                  </a:lnTo>
                  <a:lnTo>
                    <a:pt x="993" y="903"/>
                  </a:lnTo>
                  <a:lnTo>
                    <a:pt x="993" y="901"/>
                  </a:lnTo>
                  <a:lnTo>
                    <a:pt x="993" y="901"/>
                  </a:lnTo>
                  <a:lnTo>
                    <a:pt x="991" y="901"/>
                  </a:lnTo>
                  <a:lnTo>
                    <a:pt x="989" y="901"/>
                  </a:lnTo>
                  <a:lnTo>
                    <a:pt x="989" y="899"/>
                  </a:lnTo>
                  <a:lnTo>
                    <a:pt x="989" y="899"/>
                  </a:lnTo>
                  <a:lnTo>
                    <a:pt x="989" y="899"/>
                  </a:lnTo>
                  <a:lnTo>
                    <a:pt x="987" y="897"/>
                  </a:lnTo>
                  <a:lnTo>
                    <a:pt x="987" y="897"/>
                  </a:lnTo>
                  <a:lnTo>
                    <a:pt x="987" y="897"/>
                  </a:lnTo>
                  <a:lnTo>
                    <a:pt x="987" y="899"/>
                  </a:lnTo>
                  <a:lnTo>
                    <a:pt x="986" y="899"/>
                  </a:lnTo>
                  <a:lnTo>
                    <a:pt x="986" y="899"/>
                  </a:lnTo>
                  <a:lnTo>
                    <a:pt x="986" y="899"/>
                  </a:lnTo>
                  <a:lnTo>
                    <a:pt x="987" y="901"/>
                  </a:lnTo>
                  <a:lnTo>
                    <a:pt x="987" y="901"/>
                  </a:lnTo>
                  <a:lnTo>
                    <a:pt x="987" y="901"/>
                  </a:lnTo>
                  <a:lnTo>
                    <a:pt x="987" y="903"/>
                  </a:lnTo>
                  <a:lnTo>
                    <a:pt x="987" y="903"/>
                  </a:lnTo>
                  <a:lnTo>
                    <a:pt x="987" y="903"/>
                  </a:lnTo>
                  <a:lnTo>
                    <a:pt x="984" y="901"/>
                  </a:lnTo>
                  <a:lnTo>
                    <a:pt x="982" y="899"/>
                  </a:lnTo>
                  <a:lnTo>
                    <a:pt x="982" y="899"/>
                  </a:lnTo>
                  <a:lnTo>
                    <a:pt x="980" y="901"/>
                  </a:lnTo>
                  <a:lnTo>
                    <a:pt x="980" y="901"/>
                  </a:lnTo>
                  <a:lnTo>
                    <a:pt x="980" y="903"/>
                  </a:lnTo>
                  <a:lnTo>
                    <a:pt x="984" y="903"/>
                  </a:lnTo>
                  <a:lnTo>
                    <a:pt x="986" y="903"/>
                  </a:lnTo>
                  <a:lnTo>
                    <a:pt x="986" y="903"/>
                  </a:lnTo>
                  <a:lnTo>
                    <a:pt x="986" y="905"/>
                  </a:lnTo>
                  <a:lnTo>
                    <a:pt x="986" y="905"/>
                  </a:lnTo>
                  <a:lnTo>
                    <a:pt x="986" y="905"/>
                  </a:lnTo>
                  <a:lnTo>
                    <a:pt x="986" y="905"/>
                  </a:lnTo>
                  <a:lnTo>
                    <a:pt x="987" y="905"/>
                  </a:lnTo>
                  <a:lnTo>
                    <a:pt x="987" y="906"/>
                  </a:lnTo>
                  <a:lnTo>
                    <a:pt x="987" y="906"/>
                  </a:lnTo>
                  <a:lnTo>
                    <a:pt x="987" y="908"/>
                  </a:lnTo>
                  <a:lnTo>
                    <a:pt x="989" y="906"/>
                  </a:lnTo>
                  <a:lnTo>
                    <a:pt x="989" y="908"/>
                  </a:lnTo>
                  <a:lnTo>
                    <a:pt x="987" y="910"/>
                  </a:lnTo>
                  <a:lnTo>
                    <a:pt x="987" y="910"/>
                  </a:lnTo>
                  <a:lnTo>
                    <a:pt x="986" y="908"/>
                  </a:lnTo>
                  <a:lnTo>
                    <a:pt x="984" y="906"/>
                  </a:lnTo>
                  <a:lnTo>
                    <a:pt x="982" y="906"/>
                  </a:lnTo>
                  <a:lnTo>
                    <a:pt x="982" y="906"/>
                  </a:lnTo>
                  <a:lnTo>
                    <a:pt x="984" y="908"/>
                  </a:lnTo>
                  <a:lnTo>
                    <a:pt x="984" y="910"/>
                  </a:lnTo>
                  <a:lnTo>
                    <a:pt x="986" y="912"/>
                  </a:lnTo>
                  <a:lnTo>
                    <a:pt x="982" y="908"/>
                  </a:lnTo>
                  <a:lnTo>
                    <a:pt x="982" y="908"/>
                  </a:lnTo>
                  <a:lnTo>
                    <a:pt x="980" y="908"/>
                  </a:lnTo>
                  <a:lnTo>
                    <a:pt x="980" y="908"/>
                  </a:lnTo>
                  <a:lnTo>
                    <a:pt x="980" y="908"/>
                  </a:lnTo>
                  <a:lnTo>
                    <a:pt x="980" y="908"/>
                  </a:lnTo>
                  <a:lnTo>
                    <a:pt x="980" y="912"/>
                  </a:lnTo>
                  <a:lnTo>
                    <a:pt x="980" y="914"/>
                  </a:lnTo>
                  <a:lnTo>
                    <a:pt x="980" y="915"/>
                  </a:lnTo>
                  <a:lnTo>
                    <a:pt x="982" y="915"/>
                  </a:lnTo>
                  <a:lnTo>
                    <a:pt x="982" y="915"/>
                  </a:lnTo>
                  <a:lnTo>
                    <a:pt x="980" y="915"/>
                  </a:lnTo>
                  <a:lnTo>
                    <a:pt x="980" y="915"/>
                  </a:lnTo>
                  <a:lnTo>
                    <a:pt x="980" y="915"/>
                  </a:lnTo>
                  <a:lnTo>
                    <a:pt x="978" y="917"/>
                  </a:lnTo>
                  <a:lnTo>
                    <a:pt x="977" y="915"/>
                  </a:lnTo>
                  <a:lnTo>
                    <a:pt x="977" y="915"/>
                  </a:lnTo>
                  <a:lnTo>
                    <a:pt x="977" y="917"/>
                  </a:lnTo>
                  <a:lnTo>
                    <a:pt x="977" y="919"/>
                  </a:lnTo>
                  <a:lnTo>
                    <a:pt x="975" y="917"/>
                  </a:lnTo>
                  <a:lnTo>
                    <a:pt x="973" y="917"/>
                  </a:lnTo>
                  <a:lnTo>
                    <a:pt x="973" y="919"/>
                  </a:lnTo>
                  <a:lnTo>
                    <a:pt x="973" y="919"/>
                  </a:lnTo>
                  <a:lnTo>
                    <a:pt x="971" y="921"/>
                  </a:lnTo>
                  <a:lnTo>
                    <a:pt x="969" y="921"/>
                  </a:lnTo>
                  <a:lnTo>
                    <a:pt x="969" y="923"/>
                  </a:lnTo>
                  <a:lnTo>
                    <a:pt x="973" y="925"/>
                  </a:lnTo>
                  <a:lnTo>
                    <a:pt x="975" y="926"/>
                  </a:lnTo>
                  <a:lnTo>
                    <a:pt x="975" y="928"/>
                  </a:lnTo>
                  <a:lnTo>
                    <a:pt x="975" y="928"/>
                  </a:lnTo>
                  <a:lnTo>
                    <a:pt x="973" y="926"/>
                  </a:lnTo>
                  <a:lnTo>
                    <a:pt x="971" y="925"/>
                  </a:lnTo>
                  <a:lnTo>
                    <a:pt x="969" y="926"/>
                  </a:lnTo>
                  <a:lnTo>
                    <a:pt x="968" y="926"/>
                  </a:lnTo>
                  <a:lnTo>
                    <a:pt x="969" y="926"/>
                  </a:lnTo>
                  <a:lnTo>
                    <a:pt x="969" y="926"/>
                  </a:lnTo>
                  <a:lnTo>
                    <a:pt x="969" y="926"/>
                  </a:lnTo>
                  <a:lnTo>
                    <a:pt x="968" y="926"/>
                  </a:lnTo>
                  <a:lnTo>
                    <a:pt x="968" y="926"/>
                  </a:lnTo>
                  <a:lnTo>
                    <a:pt x="966" y="926"/>
                  </a:lnTo>
                  <a:lnTo>
                    <a:pt x="966" y="926"/>
                  </a:lnTo>
                  <a:lnTo>
                    <a:pt x="966" y="926"/>
                  </a:lnTo>
                  <a:lnTo>
                    <a:pt x="966" y="926"/>
                  </a:lnTo>
                  <a:lnTo>
                    <a:pt x="966" y="928"/>
                  </a:lnTo>
                  <a:lnTo>
                    <a:pt x="966" y="928"/>
                  </a:lnTo>
                  <a:lnTo>
                    <a:pt x="966" y="930"/>
                  </a:lnTo>
                  <a:lnTo>
                    <a:pt x="966" y="930"/>
                  </a:lnTo>
                  <a:lnTo>
                    <a:pt x="966" y="930"/>
                  </a:lnTo>
                  <a:lnTo>
                    <a:pt x="968" y="932"/>
                  </a:lnTo>
                  <a:lnTo>
                    <a:pt x="964" y="932"/>
                  </a:lnTo>
                  <a:lnTo>
                    <a:pt x="964" y="932"/>
                  </a:lnTo>
                  <a:lnTo>
                    <a:pt x="966" y="932"/>
                  </a:lnTo>
                  <a:lnTo>
                    <a:pt x="966" y="934"/>
                  </a:lnTo>
                  <a:lnTo>
                    <a:pt x="964" y="934"/>
                  </a:lnTo>
                  <a:lnTo>
                    <a:pt x="964" y="934"/>
                  </a:lnTo>
                  <a:lnTo>
                    <a:pt x="962" y="934"/>
                  </a:lnTo>
                  <a:lnTo>
                    <a:pt x="962" y="935"/>
                  </a:lnTo>
                  <a:lnTo>
                    <a:pt x="966" y="935"/>
                  </a:lnTo>
                  <a:lnTo>
                    <a:pt x="968" y="935"/>
                  </a:lnTo>
                  <a:lnTo>
                    <a:pt x="968" y="937"/>
                  </a:lnTo>
                  <a:lnTo>
                    <a:pt x="966" y="937"/>
                  </a:lnTo>
                  <a:lnTo>
                    <a:pt x="962" y="939"/>
                  </a:lnTo>
                  <a:lnTo>
                    <a:pt x="962" y="939"/>
                  </a:lnTo>
                  <a:lnTo>
                    <a:pt x="960" y="937"/>
                  </a:lnTo>
                  <a:lnTo>
                    <a:pt x="959" y="935"/>
                  </a:lnTo>
                  <a:lnTo>
                    <a:pt x="957" y="935"/>
                  </a:lnTo>
                  <a:lnTo>
                    <a:pt x="957" y="937"/>
                  </a:lnTo>
                  <a:lnTo>
                    <a:pt x="957" y="939"/>
                  </a:lnTo>
                  <a:lnTo>
                    <a:pt x="957" y="939"/>
                  </a:lnTo>
                  <a:lnTo>
                    <a:pt x="957" y="941"/>
                  </a:lnTo>
                  <a:lnTo>
                    <a:pt x="959" y="943"/>
                  </a:lnTo>
                  <a:lnTo>
                    <a:pt x="957" y="944"/>
                  </a:lnTo>
                  <a:lnTo>
                    <a:pt x="957" y="944"/>
                  </a:lnTo>
                  <a:lnTo>
                    <a:pt x="959" y="944"/>
                  </a:lnTo>
                  <a:lnTo>
                    <a:pt x="957" y="944"/>
                  </a:lnTo>
                  <a:lnTo>
                    <a:pt x="957" y="946"/>
                  </a:lnTo>
                  <a:lnTo>
                    <a:pt x="957" y="948"/>
                  </a:lnTo>
                  <a:lnTo>
                    <a:pt x="957" y="950"/>
                  </a:lnTo>
                  <a:lnTo>
                    <a:pt x="955" y="952"/>
                  </a:lnTo>
                  <a:lnTo>
                    <a:pt x="955" y="952"/>
                  </a:lnTo>
                  <a:lnTo>
                    <a:pt x="953" y="953"/>
                  </a:lnTo>
                  <a:lnTo>
                    <a:pt x="955" y="953"/>
                  </a:lnTo>
                  <a:lnTo>
                    <a:pt x="957" y="953"/>
                  </a:lnTo>
                  <a:lnTo>
                    <a:pt x="960" y="950"/>
                  </a:lnTo>
                  <a:lnTo>
                    <a:pt x="960" y="952"/>
                  </a:lnTo>
                  <a:lnTo>
                    <a:pt x="960" y="952"/>
                  </a:lnTo>
                  <a:lnTo>
                    <a:pt x="960" y="952"/>
                  </a:lnTo>
                  <a:lnTo>
                    <a:pt x="962" y="952"/>
                  </a:lnTo>
                  <a:lnTo>
                    <a:pt x="962" y="952"/>
                  </a:lnTo>
                  <a:lnTo>
                    <a:pt x="962" y="950"/>
                  </a:lnTo>
                  <a:lnTo>
                    <a:pt x="964" y="950"/>
                  </a:lnTo>
                  <a:lnTo>
                    <a:pt x="960" y="953"/>
                  </a:lnTo>
                  <a:lnTo>
                    <a:pt x="955" y="955"/>
                  </a:lnTo>
                  <a:lnTo>
                    <a:pt x="953" y="959"/>
                  </a:lnTo>
                  <a:lnTo>
                    <a:pt x="955" y="959"/>
                  </a:lnTo>
                  <a:lnTo>
                    <a:pt x="957" y="957"/>
                  </a:lnTo>
                  <a:lnTo>
                    <a:pt x="959" y="957"/>
                  </a:lnTo>
                  <a:lnTo>
                    <a:pt x="960" y="955"/>
                  </a:lnTo>
                  <a:lnTo>
                    <a:pt x="962" y="955"/>
                  </a:lnTo>
                  <a:lnTo>
                    <a:pt x="964" y="953"/>
                  </a:lnTo>
                  <a:lnTo>
                    <a:pt x="964" y="953"/>
                  </a:lnTo>
                  <a:lnTo>
                    <a:pt x="964" y="953"/>
                  </a:lnTo>
                  <a:lnTo>
                    <a:pt x="966" y="953"/>
                  </a:lnTo>
                  <a:lnTo>
                    <a:pt x="968" y="957"/>
                  </a:lnTo>
                  <a:lnTo>
                    <a:pt x="966" y="957"/>
                  </a:lnTo>
                  <a:lnTo>
                    <a:pt x="962" y="955"/>
                  </a:lnTo>
                  <a:lnTo>
                    <a:pt x="960" y="959"/>
                  </a:lnTo>
                  <a:lnTo>
                    <a:pt x="955" y="961"/>
                  </a:lnTo>
                  <a:lnTo>
                    <a:pt x="953" y="962"/>
                  </a:lnTo>
                  <a:lnTo>
                    <a:pt x="953" y="962"/>
                  </a:lnTo>
                  <a:lnTo>
                    <a:pt x="951" y="962"/>
                  </a:lnTo>
                  <a:lnTo>
                    <a:pt x="953" y="962"/>
                  </a:lnTo>
                  <a:lnTo>
                    <a:pt x="953" y="961"/>
                  </a:lnTo>
                  <a:lnTo>
                    <a:pt x="953" y="961"/>
                  </a:lnTo>
                  <a:lnTo>
                    <a:pt x="951" y="961"/>
                  </a:lnTo>
                  <a:lnTo>
                    <a:pt x="946" y="962"/>
                  </a:lnTo>
                  <a:lnTo>
                    <a:pt x="948" y="964"/>
                  </a:lnTo>
                  <a:lnTo>
                    <a:pt x="948" y="964"/>
                  </a:lnTo>
                  <a:lnTo>
                    <a:pt x="951" y="964"/>
                  </a:lnTo>
                  <a:lnTo>
                    <a:pt x="951" y="964"/>
                  </a:lnTo>
                  <a:lnTo>
                    <a:pt x="948" y="964"/>
                  </a:lnTo>
                  <a:lnTo>
                    <a:pt x="941" y="970"/>
                  </a:lnTo>
                  <a:lnTo>
                    <a:pt x="933" y="975"/>
                  </a:lnTo>
                  <a:lnTo>
                    <a:pt x="935" y="977"/>
                  </a:lnTo>
                  <a:lnTo>
                    <a:pt x="946" y="975"/>
                  </a:lnTo>
                  <a:lnTo>
                    <a:pt x="946" y="975"/>
                  </a:lnTo>
                  <a:lnTo>
                    <a:pt x="942" y="977"/>
                  </a:lnTo>
                  <a:lnTo>
                    <a:pt x="935" y="981"/>
                  </a:lnTo>
                  <a:lnTo>
                    <a:pt x="935" y="981"/>
                  </a:lnTo>
                  <a:lnTo>
                    <a:pt x="935" y="982"/>
                  </a:lnTo>
                  <a:lnTo>
                    <a:pt x="935" y="986"/>
                  </a:lnTo>
                  <a:lnTo>
                    <a:pt x="933" y="988"/>
                  </a:lnTo>
                  <a:lnTo>
                    <a:pt x="937" y="986"/>
                  </a:lnTo>
                  <a:lnTo>
                    <a:pt x="939" y="984"/>
                  </a:lnTo>
                  <a:lnTo>
                    <a:pt x="939" y="984"/>
                  </a:lnTo>
                  <a:lnTo>
                    <a:pt x="939" y="984"/>
                  </a:lnTo>
                  <a:lnTo>
                    <a:pt x="939" y="984"/>
                  </a:lnTo>
                  <a:lnTo>
                    <a:pt x="939" y="984"/>
                  </a:lnTo>
                  <a:lnTo>
                    <a:pt x="939" y="984"/>
                  </a:lnTo>
                  <a:lnTo>
                    <a:pt x="939" y="984"/>
                  </a:lnTo>
                  <a:lnTo>
                    <a:pt x="939" y="984"/>
                  </a:lnTo>
                  <a:lnTo>
                    <a:pt x="944" y="982"/>
                  </a:lnTo>
                  <a:lnTo>
                    <a:pt x="946" y="981"/>
                  </a:lnTo>
                  <a:lnTo>
                    <a:pt x="950" y="981"/>
                  </a:lnTo>
                  <a:lnTo>
                    <a:pt x="951" y="977"/>
                  </a:lnTo>
                  <a:lnTo>
                    <a:pt x="955" y="975"/>
                  </a:lnTo>
                  <a:lnTo>
                    <a:pt x="955" y="975"/>
                  </a:lnTo>
                  <a:lnTo>
                    <a:pt x="957" y="975"/>
                  </a:lnTo>
                  <a:lnTo>
                    <a:pt x="957" y="973"/>
                  </a:lnTo>
                  <a:lnTo>
                    <a:pt x="959" y="973"/>
                  </a:lnTo>
                  <a:lnTo>
                    <a:pt x="959" y="975"/>
                  </a:lnTo>
                  <a:lnTo>
                    <a:pt x="959" y="975"/>
                  </a:lnTo>
                  <a:lnTo>
                    <a:pt x="959" y="975"/>
                  </a:lnTo>
                  <a:lnTo>
                    <a:pt x="957" y="977"/>
                  </a:lnTo>
                  <a:lnTo>
                    <a:pt x="957" y="979"/>
                  </a:lnTo>
                  <a:lnTo>
                    <a:pt x="959" y="977"/>
                  </a:lnTo>
                  <a:lnTo>
                    <a:pt x="960" y="975"/>
                  </a:lnTo>
                  <a:lnTo>
                    <a:pt x="962" y="975"/>
                  </a:lnTo>
                  <a:lnTo>
                    <a:pt x="960" y="977"/>
                  </a:lnTo>
                  <a:lnTo>
                    <a:pt x="959" y="979"/>
                  </a:lnTo>
                  <a:lnTo>
                    <a:pt x="957" y="981"/>
                  </a:lnTo>
                  <a:lnTo>
                    <a:pt x="953" y="982"/>
                  </a:lnTo>
                  <a:lnTo>
                    <a:pt x="950" y="984"/>
                  </a:lnTo>
                  <a:lnTo>
                    <a:pt x="948" y="984"/>
                  </a:lnTo>
                  <a:lnTo>
                    <a:pt x="948" y="986"/>
                  </a:lnTo>
                  <a:lnTo>
                    <a:pt x="948" y="986"/>
                  </a:lnTo>
                  <a:lnTo>
                    <a:pt x="948" y="986"/>
                  </a:lnTo>
                  <a:lnTo>
                    <a:pt x="946" y="986"/>
                  </a:lnTo>
                  <a:lnTo>
                    <a:pt x="946" y="986"/>
                  </a:lnTo>
                  <a:lnTo>
                    <a:pt x="946" y="988"/>
                  </a:lnTo>
                  <a:lnTo>
                    <a:pt x="948" y="988"/>
                  </a:lnTo>
                  <a:lnTo>
                    <a:pt x="948" y="988"/>
                  </a:lnTo>
                  <a:lnTo>
                    <a:pt x="948" y="990"/>
                  </a:lnTo>
                  <a:lnTo>
                    <a:pt x="948" y="990"/>
                  </a:lnTo>
                  <a:lnTo>
                    <a:pt x="948" y="991"/>
                  </a:lnTo>
                  <a:lnTo>
                    <a:pt x="948" y="993"/>
                  </a:lnTo>
                  <a:lnTo>
                    <a:pt x="948" y="995"/>
                  </a:lnTo>
                  <a:lnTo>
                    <a:pt x="950" y="995"/>
                  </a:lnTo>
                  <a:lnTo>
                    <a:pt x="951" y="995"/>
                  </a:lnTo>
                  <a:lnTo>
                    <a:pt x="951" y="995"/>
                  </a:lnTo>
                  <a:lnTo>
                    <a:pt x="951" y="997"/>
                  </a:lnTo>
                  <a:lnTo>
                    <a:pt x="951" y="997"/>
                  </a:lnTo>
                  <a:lnTo>
                    <a:pt x="951" y="1000"/>
                  </a:lnTo>
                  <a:lnTo>
                    <a:pt x="953" y="1002"/>
                  </a:lnTo>
                  <a:lnTo>
                    <a:pt x="953" y="1004"/>
                  </a:lnTo>
                  <a:lnTo>
                    <a:pt x="955" y="1006"/>
                  </a:lnTo>
                  <a:lnTo>
                    <a:pt x="955" y="1006"/>
                  </a:lnTo>
                  <a:lnTo>
                    <a:pt x="955" y="1006"/>
                  </a:lnTo>
                  <a:lnTo>
                    <a:pt x="955" y="1006"/>
                  </a:lnTo>
                  <a:lnTo>
                    <a:pt x="957" y="1006"/>
                  </a:lnTo>
                  <a:lnTo>
                    <a:pt x="957" y="1006"/>
                  </a:lnTo>
                  <a:lnTo>
                    <a:pt x="957" y="1006"/>
                  </a:lnTo>
                  <a:lnTo>
                    <a:pt x="957" y="1006"/>
                  </a:lnTo>
                  <a:lnTo>
                    <a:pt x="959" y="1006"/>
                  </a:lnTo>
                  <a:lnTo>
                    <a:pt x="960" y="1004"/>
                  </a:lnTo>
                  <a:lnTo>
                    <a:pt x="966" y="1002"/>
                  </a:lnTo>
                  <a:lnTo>
                    <a:pt x="966" y="1000"/>
                  </a:lnTo>
                  <a:lnTo>
                    <a:pt x="968" y="1000"/>
                  </a:lnTo>
                  <a:lnTo>
                    <a:pt x="968" y="999"/>
                  </a:lnTo>
                  <a:lnTo>
                    <a:pt x="969" y="999"/>
                  </a:lnTo>
                  <a:lnTo>
                    <a:pt x="973" y="999"/>
                  </a:lnTo>
                  <a:lnTo>
                    <a:pt x="973" y="999"/>
                  </a:lnTo>
                  <a:lnTo>
                    <a:pt x="975" y="997"/>
                  </a:lnTo>
                  <a:lnTo>
                    <a:pt x="977" y="997"/>
                  </a:lnTo>
                  <a:lnTo>
                    <a:pt x="978" y="997"/>
                  </a:lnTo>
                  <a:lnTo>
                    <a:pt x="984" y="993"/>
                  </a:lnTo>
                  <a:lnTo>
                    <a:pt x="986" y="991"/>
                  </a:lnTo>
                  <a:lnTo>
                    <a:pt x="987" y="990"/>
                  </a:lnTo>
                  <a:lnTo>
                    <a:pt x="987" y="990"/>
                  </a:lnTo>
                  <a:lnTo>
                    <a:pt x="989" y="986"/>
                  </a:lnTo>
                  <a:lnTo>
                    <a:pt x="989" y="986"/>
                  </a:lnTo>
                  <a:lnTo>
                    <a:pt x="991" y="984"/>
                  </a:lnTo>
                  <a:lnTo>
                    <a:pt x="995" y="984"/>
                  </a:lnTo>
                  <a:lnTo>
                    <a:pt x="998" y="981"/>
                  </a:lnTo>
                  <a:lnTo>
                    <a:pt x="1002" y="981"/>
                  </a:lnTo>
                  <a:lnTo>
                    <a:pt x="1004" y="977"/>
                  </a:lnTo>
                  <a:lnTo>
                    <a:pt x="1006" y="977"/>
                  </a:lnTo>
                  <a:lnTo>
                    <a:pt x="1006" y="977"/>
                  </a:lnTo>
                  <a:lnTo>
                    <a:pt x="1006" y="975"/>
                  </a:lnTo>
                  <a:lnTo>
                    <a:pt x="1006" y="975"/>
                  </a:lnTo>
                  <a:lnTo>
                    <a:pt x="1006" y="973"/>
                  </a:lnTo>
                  <a:lnTo>
                    <a:pt x="1007" y="971"/>
                  </a:lnTo>
                  <a:lnTo>
                    <a:pt x="1007" y="970"/>
                  </a:lnTo>
                  <a:lnTo>
                    <a:pt x="1009" y="970"/>
                  </a:lnTo>
                  <a:lnTo>
                    <a:pt x="1009" y="968"/>
                  </a:lnTo>
                  <a:lnTo>
                    <a:pt x="1011" y="968"/>
                  </a:lnTo>
                  <a:lnTo>
                    <a:pt x="1009" y="964"/>
                  </a:lnTo>
                  <a:lnTo>
                    <a:pt x="1009" y="964"/>
                  </a:lnTo>
                  <a:lnTo>
                    <a:pt x="1007" y="962"/>
                  </a:lnTo>
                  <a:lnTo>
                    <a:pt x="1004" y="961"/>
                  </a:lnTo>
                  <a:lnTo>
                    <a:pt x="1002" y="961"/>
                  </a:lnTo>
                  <a:lnTo>
                    <a:pt x="995" y="966"/>
                  </a:lnTo>
                  <a:lnTo>
                    <a:pt x="991" y="968"/>
                  </a:lnTo>
                  <a:lnTo>
                    <a:pt x="991" y="968"/>
                  </a:lnTo>
                  <a:lnTo>
                    <a:pt x="989" y="970"/>
                  </a:lnTo>
                  <a:lnTo>
                    <a:pt x="987" y="971"/>
                  </a:lnTo>
                  <a:lnTo>
                    <a:pt x="987" y="971"/>
                  </a:lnTo>
                  <a:lnTo>
                    <a:pt x="986" y="971"/>
                  </a:lnTo>
                  <a:lnTo>
                    <a:pt x="987" y="970"/>
                  </a:lnTo>
                  <a:lnTo>
                    <a:pt x="989" y="968"/>
                  </a:lnTo>
                  <a:lnTo>
                    <a:pt x="991" y="964"/>
                  </a:lnTo>
                  <a:lnTo>
                    <a:pt x="993" y="964"/>
                  </a:lnTo>
                  <a:lnTo>
                    <a:pt x="998" y="962"/>
                  </a:lnTo>
                  <a:lnTo>
                    <a:pt x="1000" y="961"/>
                  </a:lnTo>
                  <a:lnTo>
                    <a:pt x="1002" y="959"/>
                  </a:lnTo>
                  <a:lnTo>
                    <a:pt x="1002" y="959"/>
                  </a:lnTo>
                  <a:lnTo>
                    <a:pt x="1004" y="957"/>
                  </a:lnTo>
                  <a:lnTo>
                    <a:pt x="1006" y="955"/>
                  </a:lnTo>
                  <a:lnTo>
                    <a:pt x="1016" y="948"/>
                  </a:lnTo>
                  <a:lnTo>
                    <a:pt x="1016" y="946"/>
                  </a:lnTo>
                  <a:lnTo>
                    <a:pt x="1016" y="946"/>
                  </a:lnTo>
                  <a:lnTo>
                    <a:pt x="1018" y="941"/>
                  </a:lnTo>
                  <a:lnTo>
                    <a:pt x="1022" y="937"/>
                  </a:lnTo>
                  <a:lnTo>
                    <a:pt x="1024" y="935"/>
                  </a:lnTo>
                  <a:lnTo>
                    <a:pt x="1025" y="935"/>
                  </a:lnTo>
                  <a:lnTo>
                    <a:pt x="1024" y="937"/>
                  </a:lnTo>
                  <a:lnTo>
                    <a:pt x="1022" y="941"/>
                  </a:lnTo>
                  <a:lnTo>
                    <a:pt x="1020" y="941"/>
                  </a:lnTo>
                  <a:lnTo>
                    <a:pt x="1018" y="943"/>
                  </a:lnTo>
                  <a:lnTo>
                    <a:pt x="1018" y="943"/>
                  </a:lnTo>
                  <a:lnTo>
                    <a:pt x="1020" y="944"/>
                  </a:lnTo>
                  <a:lnTo>
                    <a:pt x="1020" y="944"/>
                  </a:lnTo>
                  <a:lnTo>
                    <a:pt x="1025" y="946"/>
                  </a:lnTo>
                  <a:lnTo>
                    <a:pt x="1029" y="946"/>
                  </a:lnTo>
                  <a:lnTo>
                    <a:pt x="1029" y="946"/>
                  </a:lnTo>
                  <a:lnTo>
                    <a:pt x="1029" y="948"/>
                  </a:lnTo>
                  <a:lnTo>
                    <a:pt x="1033" y="946"/>
                  </a:lnTo>
                  <a:lnTo>
                    <a:pt x="1031" y="948"/>
                  </a:lnTo>
                  <a:lnTo>
                    <a:pt x="1031" y="950"/>
                  </a:lnTo>
                  <a:lnTo>
                    <a:pt x="1029" y="952"/>
                  </a:lnTo>
                  <a:lnTo>
                    <a:pt x="1022" y="953"/>
                  </a:lnTo>
                  <a:lnTo>
                    <a:pt x="1018" y="955"/>
                  </a:lnTo>
                  <a:lnTo>
                    <a:pt x="1018" y="957"/>
                  </a:lnTo>
                  <a:lnTo>
                    <a:pt x="1016" y="959"/>
                  </a:lnTo>
                  <a:lnTo>
                    <a:pt x="1016" y="959"/>
                  </a:lnTo>
                  <a:lnTo>
                    <a:pt x="1013" y="961"/>
                  </a:lnTo>
                  <a:lnTo>
                    <a:pt x="1013" y="961"/>
                  </a:lnTo>
                  <a:lnTo>
                    <a:pt x="1011" y="962"/>
                  </a:lnTo>
                  <a:lnTo>
                    <a:pt x="1011" y="962"/>
                  </a:lnTo>
                  <a:lnTo>
                    <a:pt x="1011" y="964"/>
                  </a:lnTo>
                  <a:lnTo>
                    <a:pt x="1011" y="966"/>
                  </a:lnTo>
                  <a:lnTo>
                    <a:pt x="1013" y="966"/>
                  </a:lnTo>
                  <a:lnTo>
                    <a:pt x="1013" y="966"/>
                  </a:lnTo>
                  <a:lnTo>
                    <a:pt x="1020" y="964"/>
                  </a:lnTo>
                  <a:lnTo>
                    <a:pt x="1020" y="964"/>
                  </a:lnTo>
                  <a:lnTo>
                    <a:pt x="1022" y="964"/>
                  </a:lnTo>
                  <a:lnTo>
                    <a:pt x="1024" y="966"/>
                  </a:lnTo>
                  <a:lnTo>
                    <a:pt x="1025" y="966"/>
                  </a:lnTo>
                  <a:lnTo>
                    <a:pt x="1027" y="966"/>
                  </a:lnTo>
                  <a:lnTo>
                    <a:pt x="1029" y="968"/>
                  </a:lnTo>
                  <a:lnTo>
                    <a:pt x="1029" y="968"/>
                  </a:lnTo>
                  <a:lnTo>
                    <a:pt x="1029" y="970"/>
                  </a:lnTo>
                  <a:lnTo>
                    <a:pt x="1029" y="970"/>
                  </a:lnTo>
                  <a:lnTo>
                    <a:pt x="1029" y="970"/>
                  </a:lnTo>
                  <a:lnTo>
                    <a:pt x="1029" y="970"/>
                  </a:lnTo>
                  <a:lnTo>
                    <a:pt x="1031" y="970"/>
                  </a:lnTo>
                  <a:lnTo>
                    <a:pt x="1031" y="971"/>
                  </a:lnTo>
                  <a:lnTo>
                    <a:pt x="1029" y="973"/>
                  </a:lnTo>
                  <a:lnTo>
                    <a:pt x="1029" y="973"/>
                  </a:lnTo>
                  <a:lnTo>
                    <a:pt x="1024" y="973"/>
                  </a:lnTo>
                  <a:lnTo>
                    <a:pt x="1020" y="975"/>
                  </a:lnTo>
                  <a:lnTo>
                    <a:pt x="1020" y="975"/>
                  </a:lnTo>
                  <a:lnTo>
                    <a:pt x="1016" y="979"/>
                  </a:lnTo>
                  <a:lnTo>
                    <a:pt x="1016" y="981"/>
                  </a:lnTo>
                  <a:lnTo>
                    <a:pt x="1015" y="982"/>
                  </a:lnTo>
                  <a:lnTo>
                    <a:pt x="1013" y="982"/>
                  </a:lnTo>
                  <a:lnTo>
                    <a:pt x="1011" y="982"/>
                  </a:lnTo>
                  <a:lnTo>
                    <a:pt x="1009" y="981"/>
                  </a:lnTo>
                  <a:lnTo>
                    <a:pt x="1009" y="981"/>
                  </a:lnTo>
                  <a:lnTo>
                    <a:pt x="1002" y="984"/>
                  </a:lnTo>
                  <a:lnTo>
                    <a:pt x="1000" y="990"/>
                  </a:lnTo>
                  <a:lnTo>
                    <a:pt x="998" y="990"/>
                  </a:lnTo>
                  <a:lnTo>
                    <a:pt x="996" y="991"/>
                  </a:lnTo>
                  <a:lnTo>
                    <a:pt x="995" y="991"/>
                  </a:lnTo>
                  <a:lnTo>
                    <a:pt x="993" y="993"/>
                  </a:lnTo>
                  <a:lnTo>
                    <a:pt x="993" y="993"/>
                  </a:lnTo>
                  <a:lnTo>
                    <a:pt x="993" y="995"/>
                  </a:lnTo>
                  <a:lnTo>
                    <a:pt x="993" y="995"/>
                  </a:lnTo>
                  <a:lnTo>
                    <a:pt x="993" y="995"/>
                  </a:lnTo>
                  <a:lnTo>
                    <a:pt x="993" y="995"/>
                  </a:lnTo>
                  <a:lnTo>
                    <a:pt x="993" y="997"/>
                  </a:lnTo>
                  <a:lnTo>
                    <a:pt x="991" y="997"/>
                  </a:lnTo>
                  <a:lnTo>
                    <a:pt x="991" y="997"/>
                  </a:lnTo>
                  <a:lnTo>
                    <a:pt x="991" y="999"/>
                  </a:lnTo>
                  <a:lnTo>
                    <a:pt x="991" y="999"/>
                  </a:lnTo>
                  <a:lnTo>
                    <a:pt x="989" y="1000"/>
                  </a:lnTo>
                  <a:lnTo>
                    <a:pt x="989" y="1000"/>
                  </a:lnTo>
                  <a:lnTo>
                    <a:pt x="991" y="1000"/>
                  </a:lnTo>
                  <a:lnTo>
                    <a:pt x="991" y="1000"/>
                  </a:lnTo>
                  <a:lnTo>
                    <a:pt x="993" y="999"/>
                  </a:lnTo>
                  <a:lnTo>
                    <a:pt x="993" y="999"/>
                  </a:lnTo>
                  <a:lnTo>
                    <a:pt x="993" y="997"/>
                  </a:lnTo>
                  <a:lnTo>
                    <a:pt x="995" y="997"/>
                  </a:lnTo>
                  <a:lnTo>
                    <a:pt x="996" y="997"/>
                  </a:lnTo>
                  <a:lnTo>
                    <a:pt x="998" y="995"/>
                  </a:lnTo>
                  <a:lnTo>
                    <a:pt x="1000" y="995"/>
                  </a:lnTo>
                  <a:lnTo>
                    <a:pt x="1004" y="995"/>
                  </a:lnTo>
                  <a:lnTo>
                    <a:pt x="1002" y="995"/>
                  </a:lnTo>
                  <a:lnTo>
                    <a:pt x="1002" y="997"/>
                  </a:lnTo>
                  <a:lnTo>
                    <a:pt x="1000" y="997"/>
                  </a:lnTo>
                  <a:lnTo>
                    <a:pt x="1000" y="997"/>
                  </a:lnTo>
                  <a:lnTo>
                    <a:pt x="1000" y="999"/>
                  </a:lnTo>
                  <a:lnTo>
                    <a:pt x="1000" y="999"/>
                  </a:lnTo>
                  <a:lnTo>
                    <a:pt x="1004" y="999"/>
                  </a:lnTo>
                  <a:lnTo>
                    <a:pt x="1004" y="1000"/>
                  </a:lnTo>
                  <a:lnTo>
                    <a:pt x="998" y="1000"/>
                  </a:lnTo>
                  <a:lnTo>
                    <a:pt x="996" y="1002"/>
                  </a:lnTo>
                  <a:lnTo>
                    <a:pt x="995" y="1004"/>
                  </a:lnTo>
                  <a:lnTo>
                    <a:pt x="996" y="1008"/>
                  </a:lnTo>
                  <a:lnTo>
                    <a:pt x="998" y="1008"/>
                  </a:lnTo>
                  <a:lnTo>
                    <a:pt x="1002" y="1009"/>
                  </a:lnTo>
                  <a:lnTo>
                    <a:pt x="1002" y="1011"/>
                  </a:lnTo>
                  <a:lnTo>
                    <a:pt x="1002" y="1011"/>
                  </a:lnTo>
                  <a:lnTo>
                    <a:pt x="1000" y="1011"/>
                  </a:lnTo>
                  <a:lnTo>
                    <a:pt x="1000" y="1011"/>
                  </a:lnTo>
                  <a:lnTo>
                    <a:pt x="998" y="1011"/>
                  </a:lnTo>
                  <a:lnTo>
                    <a:pt x="998" y="1013"/>
                  </a:lnTo>
                  <a:lnTo>
                    <a:pt x="998" y="1015"/>
                  </a:lnTo>
                  <a:lnTo>
                    <a:pt x="996" y="1015"/>
                  </a:lnTo>
                  <a:lnTo>
                    <a:pt x="996" y="1015"/>
                  </a:lnTo>
                  <a:lnTo>
                    <a:pt x="995" y="1013"/>
                  </a:lnTo>
                  <a:lnTo>
                    <a:pt x="991" y="1011"/>
                  </a:lnTo>
                  <a:lnTo>
                    <a:pt x="991" y="1011"/>
                  </a:lnTo>
                  <a:lnTo>
                    <a:pt x="986" y="1013"/>
                  </a:lnTo>
                  <a:lnTo>
                    <a:pt x="984" y="1013"/>
                  </a:lnTo>
                  <a:lnTo>
                    <a:pt x="982" y="1011"/>
                  </a:lnTo>
                  <a:lnTo>
                    <a:pt x="980" y="1011"/>
                  </a:lnTo>
                  <a:lnTo>
                    <a:pt x="978" y="1011"/>
                  </a:lnTo>
                  <a:lnTo>
                    <a:pt x="978" y="1011"/>
                  </a:lnTo>
                  <a:lnTo>
                    <a:pt x="977" y="1011"/>
                  </a:lnTo>
                  <a:lnTo>
                    <a:pt x="975" y="1013"/>
                  </a:lnTo>
                  <a:lnTo>
                    <a:pt x="975" y="1011"/>
                  </a:lnTo>
                  <a:lnTo>
                    <a:pt x="973" y="1009"/>
                  </a:lnTo>
                  <a:lnTo>
                    <a:pt x="971" y="1009"/>
                  </a:lnTo>
                  <a:lnTo>
                    <a:pt x="964" y="1011"/>
                  </a:lnTo>
                  <a:lnTo>
                    <a:pt x="962" y="1013"/>
                  </a:lnTo>
                  <a:lnTo>
                    <a:pt x="960" y="1013"/>
                  </a:lnTo>
                  <a:lnTo>
                    <a:pt x="960" y="1015"/>
                  </a:lnTo>
                  <a:lnTo>
                    <a:pt x="959" y="1015"/>
                  </a:lnTo>
                  <a:lnTo>
                    <a:pt x="959" y="1017"/>
                  </a:lnTo>
                  <a:lnTo>
                    <a:pt x="959" y="1017"/>
                  </a:lnTo>
                  <a:lnTo>
                    <a:pt x="959" y="1018"/>
                  </a:lnTo>
                  <a:lnTo>
                    <a:pt x="960" y="1020"/>
                  </a:lnTo>
                  <a:lnTo>
                    <a:pt x="960" y="1020"/>
                  </a:lnTo>
                  <a:lnTo>
                    <a:pt x="960" y="1022"/>
                  </a:lnTo>
                  <a:lnTo>
                    <a:pt x="969" y="1024"/>
                  </a:lnTo>
                  <a:lnTo>
                    <a:pt x="969" y="1024"/>
                  </a:lnTo>
                  <a:lnTo>
                    <a:pt x="971" y="1026"/>
                  </a:lnTo>
                  <a:lnTo>
                    <a:pt x="971" y="1026"/>
                  </a:lnTo>
                  <a:lnTo>
                    <a:pt x="971" y="1026"/>
                  </a:lnTo>
                  <a:lnTo>
                    <a:pt x="971" y="1026"/>
                  </a:lnTo>
                  <a:lnTo>
                    <a:pt x="971" y="1027"/>
                  </a:lnTo>
                  <a:lnTo>
                    <a:pt x="971" y="1027"/>
                  </a:lnTo>
                  <a:lnTo>
                    <a:pt x="971" y="1027"/>
                  </a:lnTo>
                  <a:lnTo>
                    <a:pt x="971" y="1027"/>
                  </a:lnTo>
                  <a:lnTo>
                    <a:pt x="971" y="1029"/>
                  </a:lnTo>
                  <a:lnTo>
                    <a:pt x="971" y="1031"/>
                  </a:lnTo>
                  <a:lnTo>
                    <a:pt x="969" y="1031"/>
                  </a:lnTo>
                  <a:lnTo>
                    <a:pt x="969" y="1026"/>
                  </a:lnTo>
                  <a:lnTo>
                    <a:pt x="969" y="1026"/>
                  </a:lnTo>
                  <a:lnTo>
                    <a:pt x="968" y="1026"/>
                  </a:lnTo>
                  <a:lnTo>
                    <a:pt x="964" y="1026"/>
                  </a:lnTo>
                  <a:lnTo>
                    <a:pt x="962" y="1026"/>
                  </a:lnTo>
                  <a:lnTo>
                    <a:pt x="959" y="1022"/>
                  </a:lnTo>
                  <a:lnTo>
                    <a:pt x="957" y="1020"/>
                  </a:lnTo>
                  <a:lnTo>
                    <a:pt x="955" y="1020"/>
                  </a:lnTo>
                  <a:lnTo>
                    <a:pt x="953" y="1024"/>
                  </a:lnTo>
                  <a:lnTo>
                    <a:pt x="951" y="1024"/>
                  </a:lnTo>
                  <a:lnTo>
                    <a:pt x="950" y="1026"/>
                  </a:lnTo>
                  <a:lnTo>
                    <a:pt x="948" y="1026"/>
                  </a:lnTo>
                  <a:lnTo>
                    <a:pt x="953" y="1020"/>
                  </a:lnTo>
                  <a:lnTo>
                    <a:pt x="953" y="1017"/>
                  </a:lnTo>
                  <a:lnTo>
                    <a:pt x="955" y="1013"/>
                  </a:lnTo>
                  <a:lnTo>
                    <a:pt x="955" y="1011"/>
                  </a:lnTo>
                  <a:lnTo>
                    <a:pt x="951" y="1008"/>
                  </a:lnTo>
                  <a:lnTo>
                    <a:pt x="948" y="1004"/>
                  </a:lnTo>
                  <a:lnTo>
                    <a:pt x="948" y="1002"/>
                  </a:lnTo>
                  <a:lnTo>
                    <a:pt x="948" y="1000"/>
                  </a:lnTo>
                  <a:lnTo>
                    <a:pt x="948" y="999"/>
                  </a:lnTo>
                  <a:lnTo>
                    <a:pt x="946" y="997"/>
                  </a:lnTo>
                  <a:lnTo>
                    <a:pt x="944" y="995"/>
                  </a:lnTo>
                  <a:lnTo>
                    <a:pt x="942" y="991"/>
                  </a:lnTo>
                  <a:lnTo>
                    <a:pt x="942" y="990"/>
                  </a:lnTo>
                  <a:lnTo>
                    <a:pt x="942" y="990"/>
                  </a:lnTo>
                  <a:lnTo>
                    <a:pt x="941" y="990"/>
                  </a:lnTo>
                  <a:lnTo>
                    <a:pt x="937" y="993"/>
                  </a:lnTo>
                  <a:lnTo>
                    <a:pt x="933" y="993"/>
                  </a:lnTo>
                  <a:lnTo>
                    <a:pt x="933" y="993"/>
                  </a:lnTo>
                  <a:lnTo>
                    <a:pt x="931" y="995"/>
                  </a:lnTo>
                  <a:lnTo>
                    <a:pt x="933" y="995"/>
                  </a:lnTo>
                  <a:lnTo>
                    <a:pt x="933" y="997"/>
                  </a:lnTo>
                  <a:lnTo>
                    <a:pt x="935" y="999"/>
                  </a:lnTo>
                  <a:lnTo>
                    <a:pt x="935" y="1000"/>
                  </a:lnTo>
                  <a:lnTo>
                    <a:pt x="935" y="1000"/>
                  </a:lnTo>
                  <a:lnTo>
                    <a:pt x="933" y="999"/>
                  </a:lnTo>
                  <a:lnTo>
                    <a:pt x="933" y="997"/>
                  </a:lnTo>
                  <a:lnTo>
                    <a:pt x="931" y="997"/>
                  </a:lnTo>
                  <a:lnTo>
                    <a:pt x="931" y="997"/>
                  </a:lnTo>
                  <a:lnTo>
                    <a:pt x="930" y="999"/>
                  </a:lnTo>
                  <a:lnTo>
                    <a:pt x="928" y="1002"/>
                  </a:lnTo>
                  <a:lnTo>
                    <a:pt x="928" y="1004"/>
                  </a:lnTo>
                  <a:lnTo>
                    <a:pt x="926" y="1004"/>
                  </a:lnTo>
                  <a:lnTo>
                    <a:pt x="926" y="1002"/>
                  </a:lnTo>
                  <a:lnTo>
                    <a:pt x="926" y="1000"/>
                  </a:lnTo>
                  <a:lnTo>
                    <a:pt x="926" y="1000"/>
                  </a:lnTo>
                  <a:lnTo>
                    <a:pt x="926" y="999"/>
                  </a:lnTo>
                  <a:lnTo>
                    <a:pt x="926" y="999"/>
                  </a:lnTo>
                  <a:lnTo>
                    <a:pt x="924" y="999"/>
                  </a:lnTo>
                  <a:lnTo>
                    <a:pt x="922" y="1000"/>
                  </a:lnTo>
                  <a:lnTo>
                    <a:pt x="922" y="1002"/>
                  </a:lnTo>
                  <a:lnTo>
                    <a:pt x="921" y="1002"/>
                  </a:lnTo>
                  <a:lnTo>
                    <a:pt x="919" y="1002"/>
                  </a:lnTo>
                  <a:lnTo>
                    <a:pt x="919" y="1002"/>
                  </a:lnTo>
                  <a:lnTo>
                    <a:pt x="919" y="1004"/>
                  </a:lnTo>
                  <a:lnTo>
                    <a:pt x="917" y="1004"/>
                  </a:lnTo>
                  <a:lnTo>
                    <a:pt x="915" y="1004"/>
                  </a:lnTo>
                  <a:lnTo>
                    <a:pt x="913" y="1008"/>
                  </a:lnTo>
                  <a:lnTo>
                    <a:pt x="915" y="1009"/>
                  </a:lnTo>
                  <a:lnTo>
                    <a:pt x="917" y="1009"/>
                  </a:lnTo>
                  <a:lnTo>
                    <a:pt x="921" y="1009"/>
                  </a:lnTo>
                  <a:lnTo>
                    <a:pt x="921" y="1009"/>
                  </a:lnTo>
                  <a:lnTo>
                    <a:pt x="921" y="1009"/>
                  </a:lnTo>
                  <a:lnTo>
                    <a:pt x="921" y="1008"/>
                  </a:lnTo>
                  <a:lnTo>
                    <a:pt x="921" y="1006"/>
                  </a:lnTo>
                  <a:lnTo>
                    <a:pt x="921" y="1006"/>
                  </a:lnTo>
                  <a:lnTo>
                    <a:pt x="921" y="1008"/>
                  </a:lnTo>
                  <a:lnTo>
                    <a:pt x="921" y="1008"/>
                  </a:lnTo>
                  <a:lnTo>
                    <a:pt x="922" y="1008"/>
                  </a:lnTo>
                  <a:lnTo>
                    <a:pt x="924" y="1009"/>
                  </a:lnTo>
                  <a:lnTo>
                    <a:pt x="924" y="1009"/>
                  </a:lnTo>
                  <a:lnTo>
                    <a:pt x="930" y="1008"/>
                  </a:lnTo>
                  <a:lnTo>
                    <a:pt x="930" y="1008"/>
                  </a:lnTo>
                  <a:lnTo>
                    <a:pt x="931" y="1008"/>
                  </a:lnTo>
                  <a:lnTo>
                    <a:pt x="931" y="1008"/>
                  </a:lnTo>
                  <a:lnTo>
                    <a:pt x="931" y="1008"/>
                  </a:lnTo>
                  <a:lnTo>
                    <a:pt x="931" y="1009"/>
                  </a:lnTo>
                  <a:lnTo>
                    <a:pt x="915" y="1013"/>
                  </a:lnTo>
                  <a:lnTo>
                    <a:pt x="915" y="1015"/>
                  </a:lnTo>
                  <a:lnTo>
                    <a:pt x="915" y="1017"/>
                  </a:lnTo>
                  <a:lnTo>
                    <a:pt x="917" y="1018"/>
                  </a:lnTo>
                  <a:lnTo>
                    <a:pt x="917" y="1020"/>
                  </a:lnTo>
                  <a:lnTo>
                    <a:pt x="917" y="1020"/>
                  </a:lnTo>
                  <a:lnTo>
                    <a:pt x="919" y="1020"/>
                  </a:lnTo>
                  <a:lnTo>
                    <a:pt x="921" y="1018"/>
                  </a:lnTo>
                  <a:lnTo>
                    <a:pt x="926" y="1018"/>
                  </a:lnTo>
                  <a:lnTo>
                    <a:pt x="930" y="1017"/>
                  </a:lnTo>
                  <a:lnTo>
                    <a:pt x="931" y="1017"/>
                  </a:lnTo>
                  <a:lnTo>
                    <a:pt x="928" y="1018"/>
                  </a:lnTo>
                  <a:lnTo>
                    <a:pt x="921" y="1020"/>
                  </a:lnTo>
                  <a:lnTo>
                    <a:pt x="917" y="1024"/>
                  </a:lnTo>
                  <a:lnTo>
                    <a:pt x="913" y="1024"/>
                  </a:lnTo>
                  <a:lnTo>
                    <a:pt x="913" y="1026"/>
                  </a:lnTo>
                  <a:lnTo>
                    <a:pt x="912" y="1029"/>
                  </a:lnTo>
                  <a:lnTo>
                    <a:pt x="912" y="1026"/>
                  </a:lnTo>
                  <a:lnTo>
                    <a:pt x="912" y="1024"/>
                  </a:lnTo>
                  <a:lnTo>
                    <a:pt x="913" y="1020"/>
                  </a:lnTo>
                  <a:lnTo>
                    <a:pt x="913" y="1020"/>
                  </a:lnTo>
                  <a:lnTo>
                    <a:pt x="913" y="1018"/>
                  </a:lnTo>
                  <a:lnTo>
                    <a:pt x="913" y="1017"/>
                  </a:lnTo>
                  <a:lnTo>
                    <a:pt x="913" y="1017"/>
                  </a:lnTo>
                  <a:lnTo>
                    <a:pt x="913" y="1015"/>
                  </a:lnTo>
                  <a:lnTo>
                    <a:pt x="910" y="1011"/>
                  </a:lnTo>
                  <a:lnTo>
                    <a:pt x="908" y="1009"/>
                  </a:lnTo>
                  <a:lnTo>
                    <a:pt x="908" y="1009"/>
                  </a:lnTo>
                  <a:lnTo>
                    <a:pt x="906" y="1009"/>
                  </a:lnTo>
                  <a:lnTo>
                    <a:pt x="906" y="1011"/>
                  </a:lnTo>
                  <a:lnTo>
                    <a:pt x="904" y="1013"/>
                  </a:lnTo>
                  <a:lnTo>
                    <a:pt x="906" y="1015"/>
                  </a:lnTo>
                  <a:lnTo>
                    <a:pt x="906" y="1015"/>
                  </a:lnTo>
                  <a:lnTo>
                    <a:pt x="906" y="1015"/>
                  </a:lnTo>
                  <a:lnTo>
                    <a:pt x="904" y="1015"/>
                  </a:lnTo>
                  <a:lnTo>
                    <a:pt x="903" y="1015"/>
                  </a:lnTo>
                  <a:lnTo>
                    <a:pt x="901" y="1015"/>
                  </a:lnTo>
                  <a:lnTo>
                    <a:pt x="901" y="1017"/>
                  </a:lnTo>
                  <a:lnTo>
                    <a:pt x="899" y="1017"/>
                  </a:lnTo>
                  <a:lnTo>
                    <a:pt x="899" y="1015"/>
                  </a:lnTo>
                  <a:lnTo>
                    <a:pt x="897" y="1013"/>
                  </a:lnTo>
                  <a:lnTo>
                    <a:pt x="897" y="1013"/>
                  </a:lnTo>
                  <a:lnTo>
                    <a:pt x="895" y="1013"/>
                  </a:lnTo>
                  <a:lnTo>
                    <a:pt x="895" y="1015"/>
                  </a:lnTo>
                  <a:lnTo>
                    <a:pt x="894" y="1015"/>
                  </a:lnTo>
                  <a:lnTo>
                    <a:pt x="894" y="1017"/>
                  </a:lnTo>
                  <a:lnTo>
                    <a:pt x="890" y="1015"/>
                  </a:lnTo>
                  <a:lnTo>
                    <a:pt x="890" y="1017"/>
                  </a:lnTo>
                  <a:lnTo>
                    <a:pt x="888" y="1018"/>
                  </a:lnTo>
                  <a:lnTo>
                    <a:pt x="890" y="1018"/>
                  </a:lnTo>
                  <a:lnTo>
                    <a:pt x="892" y="1020"/>
                  </a:lnTo>
                  <a:lnTo>
                    <a:pt x="892" y="1020"/>
                  </a:lnTo>
                  <a:lnTo>
                    <a:pt x="892" y="1022"/>
                  </a:lnTo>
                  <a:lnTo>
                    <a:pt x="892" y="1022"/>
                  </a:lnTo>
                  <a:lnTo>
                    <a:pt x="894" y="1022"/>
                  </a:lnTo>
                  <a:lnTo>
                    <a:pt x="895" y="1022"/>
                  </a:lnTo>
                  <a:lnTo>
                    <a:pt x="894" y="1024"/>
                  </a:lnTo>
                  <a:lnTo>
                    <a:pt x="892" y="1026"/>
                  </a:lnTo>
                  <a:lnTo>
                    <a:pt x="883" y="1027"/>
                  </a:lnTo>
                  <a:lnTo>
                    <a:pt x="881" y="1029"/>
                  </a:lnTo>
                  <a:lnTo>
                    <a:pt x="883" y="1029"/>
                  </a:lnTo>
                  <a:lnTo>
                    <a:pt x="883" y="1031"/>
                  </a:lnTo>
                  <a:lnTo>
                    <a:pt x="886" y="1033"/>
                  </a:lnTo>
                  <a:lnTo>
                    <a:pt x="886" y="1035"/>
                  </a:lnTo>
                  <a:lnTo>
                    <a:pt x="886" y="1037"/>
                  </a:lnTo>
                  <a:lnTo>
                    <a:pt x="888" y="1038"/>
                  </a:lnTo>
                  <a:lnTo>
                    <a:pt x="888" y="1038"/>
                  </a:lnTo>
                  <a:lnTo>
                    <a:pt x="890" y="1038"/>
                  </a:lnTo>
                  <a:lnTo>
                    <a:pt x="901" y="1038"/>
                  </a:lnTo>
                  <a:lnTo>
                    <a:pt x="904" y="1038"/>
                  </a:lnTo>
                  <a:lnTo>
                    <a:pt x="899" y="1038"/>
                  </a:lnTo>
                  <a:lnTo>
                    <a:pt x="888" y="1042"/>
                  </a:lnTo>
                  <a:lnTo>
                    <a:pt x="886" y="1042"/>
                  </a:lnTo>
                  <a:lnTo>
                    <a:pt x="885" y="1044"/>
                  </a:lnTo>
                  <a:lnTo>
                    <a:pt x="886" y="1046"/>
                  </a:lnTo>
                  <a:lnTo>
                    <a:pt x="888" y="1047"/>
                  </a:lnTo>
                  <a:lnTo>
                    <a:pt x="888" y="1049"/>
                  </a:lnTo>
                  <a:lnTo>
                    <a:pt x="885" y="1047"/>
                  </a:lnTo>
                  <a:lnTo>
                    <a:pt x="868" y="1044"/>
                  </a:lnTo>
                  <a:lnTo>
                    <a:pt x="868" y="1046"/>
                  </a:lnTo>
                  <a:lnTo>
                    <a:pt x="870" y="1047"/>
                  </a:lnTo>
                  <a:lnTo>
                    <a:pt x="872" y="1047"/>
                  </a:lnTo>
                  <a:lnTo>
                    <a:pt x="872" y="1049"/>
                  </a:lnTo>
                  <a:lnTo>
                    <a:pt x="872" y="1049"/>
                  </a:lnTo>
                  <a:lnTo>
                    <a:pt x="872" y="1051"/>
                  </a:lnTo>
                  <a:lnTo>
                    <a:pt x="874" y="1051"/>
                  </a:lnTo>
                  <a:lnTo>
                    <a:pt x="874" y="1051"/>
                  </a:lnTo>
                  <a:lnTo>
                    <a:pt x="872" y="1053"/>
                  </a:lnTo>
                  <a:lnTo>
                    <a:pt x="872" y="1053"/>
                  </a:lnTo>
                  <a:lnTo>
                    <a:pt x="872" y="1053"/>
                  </a:lnTo>
                  <a:lnTo>
                    <a:pt x="872" y="1053"/>
                  </a:lnTo>
                  <a:lnTo>
                    <a:pt x="872" y="1051"/>
                  </a:lnTo>
                  <a:lnTo>
                    <a:pt x="872" y="1051"/>
                  </a:lnTo>
                  <a:lnTo>
                    <a:pt x="870" y="1049"/>
                  </a:lnTo>
                  <a:lnTo>
                    <a:pt x="868" y="1047"/>
                  </a:lnTo>
                  <a:lnTo>
                    <a:pt x="868" y="1046"/>
                  </a:lnTo>
                  <a:lnTo>
                    <a:pt x="866" y="1047"/>
                  </a:lnTo>
                  <a:lnTo>
                    <a:pt x="865" y="1049"/>
                  </a:lnTo>
                  <a:lnTo>
                    <a:pt x="866" y="1049"/>
                  </a:lnTo>
                  <a:lnTo>
                    <a:pt x="866" y="1051"/>
                  </a:lnTo>
                  <a:lnTo>
                    <a:pt x="868" y="1053"/>
                  </a:lnTo>
                  <a:lnTo>
                    <a:pt x="868" y="1055"/>
                  </a:lnTo>
                  <a:lnTo>
                    <a:pt x="868" y="1055"/>
                  </a:lnTo>
                  <a:lnTo>
                    <a:pt x="868" y="1055"/>
                  </a:lnTo>
                  <a:lnTo>
                    <a:pt x="868" y="1055"/>
                  </a:lnTo>
                  <a:lnTo>
                    <a:pt x="868" y="1056"/>
                  </a:lnTo>
                  <a:lnTo>
                    <a:pt x="868" y="1056"/>
                  </a:lnTo>
                  <a:lnTo>
                    <a:pt x="868" y="1058"/>
                  </a:lnTo>
                  <a:lnTo>
                    <a:pt x="868" y="1058"/>
                  </a:lnTo>
                  <a:lnTo>
                    <a:pt x="870" y="1058"/>
                  </a:lnTo>
                  <a:lnTo>
                    <a:pt x="872" y="1058"/>
                  </a:lnTo>
                  <a:lnTo>
                    <a:pt x="879" y="1058"/>
                  </a:lnTo>
                  <a:lnTo>
                    <a:pt x="881" y="1058"/>
                  </a:lnTo>
                  <a:lnTo>
                    <a:pt x="879" y="1060"/>
                  </a:lnTo>
                  <a:lnTo>
                    <a:pt x="874" y="1060"/>
                  </a:lnTo>
                  <a:lnTo>
                    <a:pt x="872" y="1062"/>
                  </a:lnTo>
                  <a:lnTo>
                    <a:pt x="874" y="1062"/>
                  </a:lnTo>
                  <a:lnTo>
                    <a:pt x="874" y="1062"/>
                  </a:lnTo>
                  <a:lnTo>
                    <a:pt x="875" y="1064"/>
                  </a:lnTo>
                  <a:lnTo>
                    <a:pt x="875" y="1064"/>
                  </a:lnTo>
                  <a:lnTo>
                    <a:pt x="875" y="1064"/>
                  </a:lnTo>
                  <a:lnTo>
                    <a:pt x="877" y="1064"/>
                  </a:lnTo>
                  <a:lnTo>
                    <a:pt x="881" y="1062"/>
                  </a:lnTo>
                  <a:lnTo>
                    <a:pt x="885" y="1058"/>
                  </a:lnTo>
                  <a:lnTo>
                    <a:pt x="886" y="1058"/>
                  </a:lnTo>
                  <a:lnTo>
                    <a:pt x="883" y="1062"/>
                  </a:lnTo>
                  <a:lnTo>
                    <a:pt x="883" y="1062"/>
                  </a:lnTo>
                  <a:lnTo>
                    <a:pt x="885" y="1064"/>
                  </a:lnTo>
                  <a:lnTo>
                    <a:pt x="886" y="1064"/>
                  </a:lnTo>
                  <a:lnTo>
                    <a:pt x="888" y="1062"/>
                  </a:lnTo>
                  <a:lnTo>
                    <a:pt x="890" y="1064"/>
                  </a:lnTo>
                  <a:lnTo>
                    <a:pt x="888" y="1065"/>
                  </a:lnTo>
                  <a:lnTo>
                    <a:pt x="877" y="1065"/>
                  </a:lnTo>
                  <a:lnTo>
                    <a:pt x="877" y="1067"/>
                  </a:lnTo>
                  <a:lnTo>
                    <a:pt x="881" y="1071"/>
                  </a:lnTo>
                  <a:lnTo>
                    <a:pt x="881" y="1073"/>
                  </a:lnTo>
                  <a:lnTo>
                    <a:pt x="883" y="1073"/>
                  </a:lnTo>
                  <a:lnTo>
                    <a:pt x="886" y="1074"/>
                  </a:lnTo>
                  <a:lnTo>
                    <a:pt x="888" y="1074"/>
                  </a:lnTo>
                  <a:lnTo>
                    <a:pt x="892" y="1080"/>
                  </a:lnTo>
                  <a:lnTo>
                    <a:pt x="892" y="1080"/>
                  </a:lnTo>
                  <a:lnTo>
                    <a:pt x="890" y="1080"/>
                  </a:lnTo>
                  <a:lnTo>
                    <a:pt x="888" y="1078"/>
                  </a:lnTo>
                  <a:lnTo>
                    <a:pt x="888" y="1078"/>
                  </a:lnTo>
                  <a:lnTo>
                    <a:pt x="886" y="1076"/>
                  </a:lnTo>
                  <a:lnTo>
                    <a:pt x="886" y="1076"/>
                  </a:lnTo>
                  <a:lnTo>
                    <a:pt x="886" y="1074"/>
                  </a:lnTo>
                  <a:lnTo>
                    <a:pt x="879" y="1073"/>
                  </a:lnTo>
                  <a:lnTo>
                    <a:pt x="879" y="1073"/>
                  </a:lnTo>
                  <a:lnTo>
                    <a:pt x="879" y="1074"/>
                  </a:lnTo>
                  <a:lnTo>
                    <a:pt x="883" y="1076"/>
                  </a:lnTo>
                  <a:lnTo>
                    <a:pt x="885" y="1078"/>
                  </a:lnTo>
                  <a:lnTo>
                    <a:pt x="883" y="1078"/>
                  </a:lnTo>
                  <a:lnTo>
                    <a:pt x="881" y="1078"/>
                  </a:lnTo>
                  <a:lnTo>
                    <a:pt x="877" y="1074"/>
                  </a:lnTo>
                  <a:lnTo>
                    <a:pt x="875" y="1073"/>
                  </a:lnTo>
                  <a:lnTo>
                    <a:pt x="875" y="1073"/>
                  </a:lnTo>
                  <a:lnTo>
                    <a:pt x="874" y="1074"/>
                  </a:lnTo>
                  <a:lnTo>
                    <a:pt x="874" y="1074"/>
                  </a:lnTo>
                  <a:lnTo>
                    <a:pt x="874" y="1074"/>
                  </a:lnTo>
                  <a:lnTo>
                    <a:pt x="874" y="1071"/>
                  </a:lnTo>
                  <a:lnTo>
                    <a:pt x="872" y="1069"/>
                  </a:lnTo>
                  <a:lnTo>
                    <a:pt x="872" y="1067"/>
                  </a:lnTo>
                  <a:lnTo>
                    <a:pt x="874" y="1065"/>
                  </a:lnTo>
                  <a:lnTo>
                    <a:pt x="874" y="1065"/>
                  </a:lnTo>
                  <a:lnTo>
                    <a:pt x="874" y="1064"/>
                  </a:lnTo>
                  <a:lnTo>
                    <a:pt x="874" y="1064"/>
                  </a:lnTo>
                  <a:lnTo>
                    <a:pt x="872" y="1064"/>
                  </a:lnTo>
                  <a:lnTo>
                    <a:pt x="872" y="1064"/>
                  </a:lnTo>
                  <a:lnTo>
                    <a:pt x="872" y="1064"/>
                  </a:lnTo>
                  <a:lnTo>
                    <a:pt x="870" y="1062"/>
                  </a:lnTo>
                  <a:lnTo>
                    <a:pt x="868" y="1060"/>
                  </a:lnTo>
                  <a:lnTo>
                    <a:pt x="866" y="1058"/>
                  </a:lnTo>
                  <a:lnTo>
                    <a:pt x="865" y="1058"/>
                  </a:lnTo>
                  <a:lnTo>
                    <a:pt x="865" y="1056"/>
                  </a:lnTo>
                  <a:lnTo>
                    <a:pt x="863" y="1056"/>
                  </a:lnTo>
                  <a:lnTo>
                    <a:pt x="863" y="1053"/>
                  </a:lnTo>
                  <a:lnTo>
                    <a:pt x="863" y="1051"/>
                  </a:lnTo>
                  <a:lnTo>
                    <a:pt x="861" y="1049"/>
                  </a:lnTo>
                  <a:lnTo>
                    <a:pt x="861" y="1049"/>
                  </a:lnTo>
                  <a:lnTo>
                    <a:pt x="859" y="1049"/>
                  </a:lnTo>
                  <a:lnTo>
                    <a:pt x="859" y="1049"/>
                  </a:lnTo>
                  <a:lnTo>
                    <a:pt x="857" y="1051"/>
                  </a:lnTo>
                  <a:lnTo>
                    <a:pt x="857" y="1051"/>
                  </a:lnTo>
                  <a:lnTo>
                    <a:pt x="856" y="1053"/>
                  </a:lnTo>
                  <a:lnTo>
                    <a:pt x="854" y="1056"/>
                  </a:lnTo>
                  <a:lnTo>
                    <a:pt x="854" y="1056"/>
                  </a:lnTo>
                  <a:lnTo>
                    <a:pt x="852" y="1058"/>
                  </a:lnTo>
                  <a:lnTo>
                    <a:pt x="850" y="1060"/>
                  </a:lnTo>
                  <a:lnTo>
                    <a:pt x="850" y="1060"/>
                  </a:lnTo>
                  <a:lnTo>
                    <a:pt x="852" y="1062"/>
                  </a:lnTo>
                  <a:lnTo>
                    <a:pt x="854" y="1060"/>
                  </a:lnTo>
                  <a:lnTo>
                    <a:pt x="856" y="1060"/>
                  </a:lnTo>
                  <a:lnTo>
                    <a:pt x="856" y="1060"/>
                  </a:lnTo>
                  <a:lnTo>
                    <a:pt x="856" y="1060"/>
                  </a:lnTo>
                  <a:lnTo>
                    <a:pt x="854" y="1058"/>
                  </a:lnTo>
                  <a:lnTo>
                    <a:pt x="854" y="1058"/>
                  </a:lnTo>
                  <a:lnTo>
                    <a:pt x="854" y="1058"/>
                  </a:lnTo>
                  <a:lnTo>
                    <a:pt x="856" y="1058"/>
                  </a:lnTo>
                  <a:lnTo>
                    <a:pt x="856" y="1058"/>
                  </a:lnTo>
                  <a:lnTo>
                    <a:pt x="856" y="1058"/>
                  </a:lnTo>
                  <a:lnTo>
                    <a:pt x="856" y="1058"/>
                  </a:lnTo>
                  <a:lnTo>
                    <a:pt x="857" y="1060"/>
                  </a:lnTo>
                  <a:lnTo>
                    <a:pt x="857" y="1060"/>
                  </a:lnTo>
                  <a:lnTo>
                    <a:pt x="861" y="1065"/>
                  </a:lnTo>
                  <a:lnTo>
                    <a:pt x="863" y="1065"/>
                  </a:lnTo>
                  <a:lnTo>
                    <a:pt x="865" y="1067"/>
                  </a:lnTo>
                  <a:lnTo>
                    <a:pt x="865" y="1067"/>
                  </a:lnTo>
                  <a:lnTo>
                    <a:pt x="865" y="1069"/>
                  </a:lnTo>
                  <a:lnTo>
                    <a:pt x="865" y="1069"/>
                  </a:lnTo>
                  <a:lnTo>
                    <a:pt x="865" y="1071"/>
                  </a:lnTo>
                  <a:lnTo>
                    <a:pt x="866" y="1071"/>
                  </a:lnTo>
                  <a:lnTo>
                    <a:pt x="866" y="1071"/>
                  </a:lnTo>
                  <a:lnTo>
                    <a:pt x="866" y="1071"/>
                  </a:lnTo>
                  <a:lnTo>
                    <a:pt x="866" y="1071"/>
                  </a:lnTo>
                  <a:lnTo>
                    <a:pt x="866" y="1073"/>
                  </a:lnTo>
                  <a:lnTo>
                    <a:pt x="865" y="1073"/>
                  </a:lnTo>
                  <a:lnTo>
                    <a:pt x="865" y="1074"/>
                  </a:lnTo>
                  <a:lnTo>
                    <a:pt x="865" y="1076"/>
                  </a:lnTo>
                  <a:lnTo>
                    <a:pt x="866" y="1078"/>
                  </a:lnTo>
                  <a:lnTo>
                    <a:pt x="868" y="1082"/>
                  </a:lnTo>
                  <a:lnTo>
                    <a:pt x="874" y="1083"/>
                  </a:lnTo>
                  <a:lnTo>
                    <a:pt x="875" y="1085"/>
                  </a:lnTo>
                  <a:lnTo>
                    <a:pt x="879" y="1087"/>
                  </a:lnTo>
                  <a:lnTo>
                    <a:pt x="885" y="1093"/>
                  </a:lnTo>
                  <a:lnTo>
                    <a:pt x="885" y="1094"/>
                  </a:lnTo>
                  <a:lnTo>
                    <a:pt x="885" y="1096"/>
                  </a:lnTo>
                  <a:lnTo>
                    <a:pt x="885" y="1098"/>
                  </a:lnTo>
                  <a:lnTo>
                    <a:pt x="885" y="1096"/>
                  </a:lnTo>
                  <a:lnTo>
                    <a:pt x="883" y="1093"/>
                  </a:lnTo>
                  <a:lnTo>
                    <a:pt x="881" y="1093"/>
                  </a:lnTo>
                  <a:lnTo>
                    <a:pt x="879" y="1093"/>
                  </a:lnTo>
                  <a:lnTo>
                    <a:pt x="877" y="1091"/>
                  </a:lnTo>
                  <a:lnTo>
                    <a:pt x="872" y="1085"/>
                  </a:lnTo>
                  <a:lnTo>
                    <a:pt x="870" y="1085"/>
                  </a:lnTo>
                  <a:lnTo>
                    <a:pt x="866" y="1083"/>
                  </a:lnTo>
                  <a:lnTo>
                    <a:pt x="865" y="1082"/>
                  </a:lnTo>
                  <a:lnTo>
                    <a:pt x="863" y="1080"/>
                  </a:lnTo>
                  <a:lnTo>
                    <a:pt x="863" y="1076"/>
                  </a:lnTo>
                  <a:lnTo>
                    <a:pt x="863" y="1073"/>
                  </a:lnTo>
                  <a:lnTo>
                    <a:pt x="863" y="1071"/>
                  </a:lnTo>
                  <a:lnTo>
                    <a:pt x="861" y="1069"/>
                  </a:lnTo>
                  <a:lnTo>
                    <a:pt x="861" y="1069"/>
                  </a:lnTo>
                  <a:lnTo>
                    <a:pt x="861" y="1069"/>
                  </a:lnTo>
                  <a:lnTo>
                    <a:pt x="861" y="1067"/>
                  </a:lnTo>
                  <a:lnTo>
                    <a:pt x="861" y="1067"/>
                  </a:lnTo>
                  <a:lnTo>
                    <a:pt x="856" y="1064"/>
                  </a:lnTo>
                  <a:lnTo>
                    <a:pt x="854" y="1064"/>
                  </a:lnTo>
                  <a:lnTo>
                    <a:pt x="852" y="1065"/>
                  </a:lnTo>
                  <a:lnTo>
                    <a:pt x="850" y="1067"/>
                  </a:lnTo>
                  <a:lnTo>
                    <a:pt x="848" y="1067"/>
                  </a:lnTo>
                  <a:lnTo>
                    <a:pt x="848" y="1067"/>
                  </a:lnTo>
                  <a:lnTo>
                    <a:pt x="841" y="1071"/>
                  </a:lnTo>
                  <a:lnTo>
                    <a:pt x="839" y="1071"/>
                  </a:lnTo>
                  <a:lnTo>
                    <a:pt x="845" y="1067"/>
                  </a:lnTo>
                  <a:lnTo>
                    <a:pt x="845" y="1065"/>
                  </a:lnTo>
                  <a:lnTo>
                    <a:pt x="845" y="1065"/>
                  </a:lnTo>
                  <a:lnTo>
                    <a:pt x="847" y="1064"/>
                  </a:lnTo>
                  <a:lnTo>
                    <a:pt x="845" y="1064"/>
                  </a:lnTo>
                  <a:lnTo>
                    <a:pt x="841" y="1064"/>
                  </a:lnTo>
                  <a:lnTo>
                    <a:pt x="839" y="1064"/>
                  </a:lnTo>
                  <a:lnTo>
                    <a:pt x="838" y="1065"/>
                  </a:lnTo>
                  <a:lnTo>
                    <a:pt x="834" y="1069"/>
                  </a:lnTo>
                  <a:lnTo>
                    <a:pt x="832" y="1071"/>
                  </a:lnTo>
                  <a:lnTo>
                    <a:pt x="829" y="1071"/>
                  </a:lnTo>
                  <a:lnTo>
                    <a:pt x="829" y="1067"/>
                  </a:lnTo>
                  <a:lnTo>
                    <a:pt x="829" y="1067"/>
                  </a:lnTo>
                  <a:lnTo>
                    <a:pt x="825" y="1064"/>
                  </a:lnTo>
                  <a:lnTo>
                    <a:pt x="823" y="1064"/>
                  </a:lnTo>
                  <a:lnTo>
                    <a:pt x="821" y="1060"/>
                  </a:lnTo>
                  <a:lnTo>
                    <a:pt x="820" y="1060"/>
                  </a:lnTo>
                  <a:lnTo>
                    <a:pt x="820" y="1060"/>
                  </a:lnTo>
                  <a:lnTo>
                    <a:pt x="816" y="1062"/>
                  </a:lnTo>
                  <a:lnTo>
                    <a:pt x="812" y="1062"/>
                  </a:lnTo>
                  <a:lnTo>
                    <a:pt x="810" y="1064"/>
                  </a:lnTo>
                  <a:lnTo>
                    <a:pt x="807" y="1067"/>
                  </a:lnTo>
                  <a:lnTo>
                    <a:pt x="801" y="1069"/>
                  </a:lnTo>
                  <a:lnTo>
                    <a:pt x="801" y="1069"/>
                  </a:lnTo>
                  <a:lnTo>
                    <a:pt x="801" y="1071"/>
                  </a:lnTo>
                  <a:lnTo>
                    <a:pt x="803" y="1071"/>
                  </a:lnTo>
                  <a:lnTo>
                    <a:pt x="803" y="1071"/>
                  </a:lnTo>
                  <a:lnTo>
                    <a:pt x="805" y="1074"/>
                  </a:lnTo>
                  <a:lnTo>
                    <a:pt x="807" y="1078"/>
                  </a:lnTo>
                  <a:lnTo>
                    <a:pt x="807" y="1078"/>
                  </a:lnTo>
                  <a:lnTo>
                    <a:pt x="814" y="1078"/>
                  </a:lnTo>
                  <a:lnTo>
                    <a:pt x="814" y="1078"/>
                  </a:lnTo>
                  <a:lnTo>
                    <a:pt x="816" y="1082"/>
                  </a:lnTo>
                  <a:lnTo>
                    <a:pt x="818" y="1082"/>
                  </a:lnTo>
                  <a:lnTo>
                    <a:pt x="810" y="1080"/>
                  </a:lnTo>
                  <a:lnTo>
                    <a:pt x="807" y="1082"/>
                  </a:lnTo>
                  <a:lnTo>
                    <a:pt x="805" y="1083"/>
                  </a:lnTo>
                  <a:lnTo>
                    <a:pt x="805" y="1085"/>
                  </a:lnTo>
                  <a:lnTo>
                    <a:pt x="805" y="1087"/>
                  </a:lnTo>
                  <a:lnTo>
                    <a:pt x="805" y="1087"/>
                  </a:lnTo>
                  <a:lnTo>
                    <a:pt x="805" y="1087"/>
                  </a:lnTo>
                  <a:lnTo>
                    <a:pt x="805" y="1089"/>
                  </a:lnTo>
                  <a:lnTo>
                    <a:pt x="805" y="1089"/>
                  </a:lnTo>
                  <a:lnTo>
                    <a:pt x="805" y="1091"/>
                  </a:lnTo>
                  <a:lnTo>
                    <a:pt x="805" y="1091"/>
                  </a:lnTo>
                  <a:lnTo>
                    <a:pt x="805" y="1091"/>
                  </a:lnTo>
                  <a:lnTo>
                    <a:pt x="805" y="1091"/>
                  </a:lnTo>
                  <a:lnTo>
                    <a:pt x="823" y="1089"/>
                  </a:lnTo>
                  <a:lnTo>
                    <a:pt x="825" y="1089"/>
                  </a:lnTo>
                  <a:lnTo>
                    <a:pt x="827" y="1087"/>
                  </a:lnTo>
                  <a:lnTo>
                    <a:pt x="827" y="1087"/>
                  </a:lnTo>
                  <a:lnTo>
                    <a:pt x="829" y="1087"/>
                  </a:lnTo>
                  <a:lnTo>
                    <a:pt x="838" y="1083"/>
                  </a:lnTo>
                  <a:lnTo>
                    <a:pt x="839" y="1083"/>
                  </a:lnTo>
                  <a:lnTo>
                    <a:pt x="841" y="1083"/>
                  </a:lnTo>
                  <a:lnTo>
                    <a:pt x="830" y="1087"/>
                  </a:lnTo>
                  <a:lnTo>
                    <a:pt x="827" y="1091"/>
                  </a:lnTo>
                  <a:lnTo>
                    <a:pt x="825" y="1091"/>
                  </a:lnTo>
                  <a:lnTo>
                    <a:pt x="827" y="1093"/>
                  </a:lnTo>
                  <a:lnTo>
                    <a:pt x="827" y="1093"/>
                  </a:lnTo>
                  <a:lnTo>
                    <a:pt x="827" y="1094"/>
                  </a:lnTo>
                  <a:lnTo>
                    <a:pt x="825" y="1094"/>
                  </a:lnTo>
                  <a:lnTo>
                    <a:pt x="827" y="1096"/>
                  </a:lnTo>
                  <a:lnTo>
                    <a:pt x="830" y="1096"/>
                  </a:lnTo>
                  <a:lnTo>
                    <a:pt x="832" y="1094"/>
                  </a:lnTo>
                  <a:lnTo>
                    <a:pt x="839" y="1091"/>
                  </a:lnTo>
                  <a:lnTo>
                    <a:pt x="850" y="1089"/>
                  </a:lnTo>
                  <a:lnTo>
                    <a:pt x="852" y="1087"/>
                  </a:lnTo>
                  <a:lnTo>
                    <a:pt x="857" y="1087"/>
                  </a:lnTo>
                  <a:lnTo>
                    <a:pt x="859" y="1085"/>
                  </a:lnTo>
                  <a:lnTo>
                    <a:pt x="861" y="1085"/>
                  </a:lnTo>
                  <a:lnTo>
                    <a:pt x="861" y="1087"/>
                  </a:lnTo>
                  <a:lnTo>
                    <a:pt x="859" y="1087"/>
                  </a:lnTo>
                  <a:lnTo>
                    <a:pt x="859" y="1087"/>
                  </a:lnTo>
                  <a:lnTo>
                    <a:pt x="859" y="1087"/>
                  </a:lnTo>
                  <a:lnTo>
                    <a:pt x="859" y="1091"/>
                  </a:lnTo>
                  <a:lnTo>
                    <a:pt x="863" y="1093"/>
                  </a:lnTo>
                  <a:lnTo>
                    <a:pt x="865" y="1094"/>
                  </a:lnTo>
                  <a:lnTo>
                    <a:pt x="863" y="1094"/>
                  </a:lnTo>
                  <a:lnTo>
                    <a:pt x="859" y="1091"/>
                  </a:lnTo>
                  <a:lnTo>
                    <a:pt x="857" y="1091"/>
                  </a:lnTo>
                  <a:lnTo>
                    <a:pt x="857" y="1091"/>
                  </a:lnTo>
                  <a:lnTo>
                    <a:pt x="854" y="1091"/>
                  </a:lnTo>
                  <a:lnTo>
                    <a:pt x="848" y="1091"/>
                  </a:lnTo>
                  <a:lnTo>
                    <a:pt x="838" y="1094"/>
                  </a:lnTo>
                  <a:lnTo>
                    <a:pt x="836" y="1096"/>
                  </a:lnTo>
                  <a:lnTo>
                    <a:pt x="832" y="1096"/>
                  </a:lnTo>
                  <a:lnTo>
                    <a:pt x="832" y="1098"/>
                  </a:lnTo>
                  <a:lnTo>
                    <a:pt x="832" y="1100"/>
                  </a:lnTo>
                  <a:lnTo>
                    <a:pt x="834" y="1103"/>
                  </a:lnTo>
                  <a:lnTo>
                    <a:pt x="834" y="1105"/>
                  </a:lnTo>
                  <a:lnTo>
                    <a:pt x="832" y="1107"/>
                  </a:lnTo>
                  <a:lnTo>
                    <a:pt x="832" y="1107"/>
                  </a:lnTo>
                  <a:lnTo>
                    <a:pt x="832" y="1103"/>
                  </a:lnTo>
                  <a:lnTo>
                    <a:pt x="830" y="1102"/>
                  </a:lnTo>
                  <a:lnTo>
                    <a:pt x="829" y="1100"/>
                  </a:lnTo>
                  <a:lnTo>
                    <a:pt x="829" y="1102"/>
                  </a:lnTo>
                  <a:lnTo>
                    <a:pt x="827" y="1103"/>
                  </a:lnTo>
                  <a:lnTo>
                    <a:pt x="829" y="1105"/>
                  </a:lnTo>
                  <a:lnTo>
                    <a:pt x="829" y="1107"/>
                  </a:lnTo>
                  <a:lnTo>
                    <a:pt x="830" y="1107"/>
                  </a:lnTo>
                  <a:lnTo>
                    <a:pt x="832" y="1109"/>
                  </a:lnTo>
                  <a:lnTo>
                    <a:pt x="845" y="1107"/>
                  </a:lnTo>
                  <a:lnTo>
                    <a:pt x="845" y="1107"/>
                  </a:lnTo>
                  <a:lnTo>
                    <a:pt x="836" y="1111"/>
                  </a:lnTo>
                  <a:lnTo>
                    <a:pt x="836" y="1111"/>
                  </a:lnTo>
                  <a:lnTo>
                    <a:pt x="836" y="1112"/>
                  </a:lnTo>
                  <a:lnTo>
                    <a:pt x="836" y="1112"/>
                  </a:lnTo>
                  <a:lnTo>
                    <a:pt x="834" y="1114"/>
                  </a:lnTo>
                  <a:lnTo>
                    <a:pt x="834" y="1116"/>
                  </a:lnTo>
                  <a:lnTo>
                    <a:pt x="834" y="1114"/>
                  </a:lnTo>
                  <a:lnTo>
                    <a:pt x="834" y="1112"/>
                  </a:lnTo>
                  <a:lnTo>
                    <a:pt x="832" y="1111"/>
                  </a:lnTo>
                  <a:lnTo>
                    <a:pt x="830" y="1111"/>
                  </a:lnTo>
                  <a:lnTo>
                    <a:pt x="829" y="1111"/>
                  </a:lnTo>
                  <a:lnTo>
                    <a:pt x="825" y="1105"/>
                  </a:lnTo>
                  <a:lnTo>
                    <a:pt x="823" y="1105"/>
                  </a:lnTo>
                  <a:lnTo>
                    <a:pt x="818" y="1103"/>
                  </a:lnTo>
                  <a:lnTo>
                    <a:pt x="816" y="1102"/>
                  </a:lnTo>
                  <a:lnTo>
                    <a:pt x="814" y="1102"/>
                  </a:lnTo>
                  <a:lnTo>
                    <a:pt x="814" y="1105"/>
                  </a:lnTo>
                  <a:lnTo>
                    <a:pt x="814" y="1105"/>
                  </a:lnTo>
                  <a:lnTo>
                    <a:pt x="814" y="1107"/>
                  </a:lnTo>
                  <a:lnTo>
                    <a:pt x="814" y="1107"/>
                  </a:lnTo>
                  <a:lnTo>
                    <a:pt x="814" y="1109"/>
                  </a:lnTo>
                  <a:lnTo>
                    <a:pt x="814" y="1111"/>
                  </a:lnTo>
                  <a:lnTo>
                    <a:pt x="814" y="1112"/>
                  </a:lnTo>
                  <a:lnTo>
                    <a:pt x="812" y="1112"/>
                  </a:lnTo>
                  <a:lnTo>
                    <a:pt x="812" y="1111"/>
                  </a:lnTo>
                  <a:lnTo>
                    <a:pt x="812" y="1107"/>
                  </a:lnTo>
                  <a:lnTo>
                    <a:pt x="812" y="1105"/>
                  </a:lnTo>
                  <a:lnTo>
                    <a:pt x="812" y="1103"/>
                  </a:lnTo>
                  <a:lnTo>
                    <a:pt x="809" y="1103"/>
                  </a:lnTo>
                  <a:lnTo>
                    <a:pt x="809" y="1103"/>
                  </a:lnTo>
                  <a:lnTo>
                    <a:pt x="809" y="1102"/>
                  </a:lnTo>
                  <a:lnTo>
                    <a:pt x="810" y="1102"/>
                  </a:lnTo>
                  <a:lnTo>
                    <a:pt x="810" y="1102"/>
                  </a:lnTo>
                  <a:lnTo>
                    <a:pt x="810" y="1100"/>
                  </a:lnTo>
                  <a:lnTo>
                    <a:pt x="803" y="1100"/>
                  </a:lnTo>
                  <a:lnTo>
                    <a:pt x="801" y="1100"/>
                  </a:lnTo>
                  <a:lnTo>
                    <a:pt x="801" y="1102"/>
                  </a:lnTo>
                  <a:lnTo>
                    <a:pt x="801" y="1102"/>
                  </a:lnTo>
                  <a:lnTo>
                    <a:pt x="803" y="1102"/>
                  </a:lnTo>
                  <a:lnTo>
                    <a:pt x="803" y="1103"/>
                  </a:lnTo>
                  <a:lnTo>
                    <a:pt x="803" y="1103"/>
                  </a:lnTo>
                  <a:lnTo>
                    <a:pt x="801" y="1105"/>
                  </a:lnTo>
                  <a:lnTo>
                    <a:pt x="803" y="1105"/>
                  </a:lnTo>
                  <a:lnTo>
                    <a:pt x="803" y="1107"/>
                  </a:lnTo>
                  <a:lnTo>
                    <a:pt x="803" y="1107"/>
                  </a:lnTo>
                  <a:lnTo>
                    <a:pt x="803" y="1107"/>
                  </a:lnTo>
                  <a:lnTo>
                    <a:pt x="801" y="1107"/>
                  </a:lnTo>
                  <a:lnTo>
                    <a:pt x="801" y="1107"/>
                  </a:lnTo>
                  <a:lnTo>
                    <a:pt x="801" y="1107"/>
                  </a:lnTo>
                  <a:lnTo>
                    <a:pt x="801" y="1107"/>
                  </a:lnTo>
                  <a:lnTo>
                    <a:pt x="801" y="1105"/>
                  </a:lnTo>
                  <a:lnTo>
                    <a:pt x="796" y="1100"/>
                  </a:lnTo>
                  <a:lnTo>
                    <a:pt x="794" y="1100"/>
                  </a:lnTo>
                  <a:lnTo>
                    <a:pt x="792" y="1100"/>
                  </a:lnTo>
                  <a:lnTo>
                    <a:pt x="791" y="1102"/>
                  </a:lnTo>
                  <a:lnTo>
                    <a:pt x="789" y="1103"/>
                  </a:lnTo>
                  <a:lnTo>
                    <a:pt x="789" y="1103"/>
                  </a:lnTo>
                  <a:lnTo>
                    <a:pt x="789" y="1103"/>
                  </a:lnTo>
                  <a:lnTo>
                    <a:pt x="787" y="1103"/>
                  </a:lnTo>
                  <a:lnTo>
                    <a:pt x="787" y="1103"/>
                  </a:lnTo>
                  <a:lnTo>
                    <a:pt x="787" y="1105"/>
                  </a:lnTo>
                  <a:lnTo>
                    <a:pt x="787" y="1107"/>
                  </a:lnTo>
                  <a:lnTo>
                    <a:pt x="787" y="1109"/>
                  </a:lnTo>
                  <a:lnTo>
                    <a:pt x="787" y="1109"/>
                  </a:lnTo>
                  <a:lnTo>
                    <a:pt x="787" y="1107"/>
                  </a:lnTo>
                  <a:lnTo>
                    <a:pt x="785" y="1105"/>
                  </a:lnTo>
                  <a:lnTo>
                    <a:pt x="785" y="1103"/>
                  </a:lnTo>
                  <a:lnTo>
                    <a:pt x="783" y="1103"/>
                  </a:lnTo>
                  <a:lnTo>
                    <a:pt x="773" y="1103"/>
                  </a:lnTo>
                  <a:lnTo>
                    <a:pt x="771" y="1105"/>
                  </a:lnTo>
                  <a:lnTo>
                    <a:pt x="771" y="1105"/>
                  </a:lnTo>
                  <a:lnTo>
                    <a:pt x="769" y="1107"/>
                  </a:lnTo>
                  <a:lnTo>
                    <a:pt x="769" y="1107"/>
                  </a:lnTo>
                  <a:lnTo>
                    <a:pt x="769" y="1109"/>
                  </a:lnTo>
                  <a:lnTo>
                    <a:pt x="771" y="1109"/>
                  </a:lnTo>
                  <a:lnTo>
                    <a:pt x="771" y="1111"/>
                  </a:lnTo>
                  <a:lnTo>
                    <a:pt x="769" y="1111"/>
                  </a:lnTo>
                  <a:lnTo>
                    <a:pt x="771" y="1112"/>
                  </a:lnTo>
                  <a:lnTo>
                    <a:pt x="771" y="1112"/>
                  </a:lnTo>
                  <a:lnTo>
                    <a:pt x="771" y="1112"/>
                  </a:lnTo>
                  <a:lnTo>
                    <a:pt x="769" y="1112"/>
                  </a:lnTo>
                  <a:lnTo>
                    <a:pt x="783" y="1112"/>
                  </a:lnTo>
                  <a:lnTo>
                    <a:pt x="785" y="1112"/>
                  </a:lnTo>
                  <a:lnTo>
                    <a:pt x="783" y="1112"/>
                  </a:lnTo>
                  <a:lnTo>
                    <a:pt x="780" y="1114"/>
                  </a:lnTo>
                  <a:lnTo>
                    <a:pt x="780" y="1114"/>
                  </a:lnTo>
                  <a:lnTo>
                    <a:pt x="785" y="1114"/>
                  </a:lnTo>
                  <a:lnTo>
                    <a:pt x="787" y="1114"/>
                  </a:lnTo>
                  <a:lnTo>
                    <a:pt x="789" y="1116"/>
                  </a:lnTo>
                  <a:lnTo>
                    <a:pt x="791" y="1116"/>
                  </a:lnTo>
                  <a:lnTo>
                    <a:pt x="791" y="1116"/>
                  </a:lnTo>
                  <a:lnTo>
                    <a:pt x="785" y="1116"/>
                  </a:lnTo>
                  <a:lnTo>
                    <a:pt x="783" y="1116"/>
                  </a:lnTo>
                  <a:lnTo>
                    <a:pt x="780" y="1116"/>
                  </a:lnTo>
                  <a:lnTo>
                    <a:pt x="778" y="1116"/>
                  </a:lnTo>
                  <a:lnTo>
                    <a:pt x="778" y="1118"/>
                  </a:lnTo>
                  <a:lnTo>
                    <a:pt x="774" y="1120"/>
                  </a:lnTo>
                  <a:lnTo>
                    <a:pt x="769" y="1120"/>
                  </a:lnTo>
                  <a:lnTo>
                    <a:pt x="767" y="1120"/>
                  </a:lnTo>
                  <a:lnTo>
                    <a:pt x="769" y="1121"/>
                  </a:lnTo>
                  <a:lnTo>
                    <a:pt x="771" y="1121"/>
                  </a:lnTo>
                  <a:lnTo>
                    <a:pt x="771" y="1120"/>
                  </a:lnTo>
                  <a:lnTo>
                    <a:pt x="773" y="1120"/>
                  </a:lnTo>
                  <a:lnTo>
                    <a:pt x="773" y="1121"/>
                  </a:lnTo>
                  <a:lnTo>
                    <a:pt x="774" y="1123"/>
                  </a:lnTo>
                  <a:lnTo>
                    <a:pt x="774" y="1123"/>
                  </a:lnTo>
                  <a:lnTo>
                    <a:pt x="776" y="1123"/>
                  </a:lnTo>
                  <a:lnTo>
                    <a:pt x="782" y="1123"/>
                  </a:lnTo>
                  <a:lnTo>
                    <a:pt x="791" y="1118"/>
                  </a:lnTo>
                  <a:lnTo>
                    <a:pt x="796" y="1118"/>
                  </a:lnTo>
                  <a:lnTo>
                    <a:pt x="796" y="1120"/>
                  </a:lnTo>
                  <a:lnTo>
                    <a:pt x="794" y="1120"/>
                  </a:lnTo>
                  <a:lnTo>
                    <a:pt x="796" y="1120"/>
                  </a:lnTo>
                  <a:lnTo>
                    <a:pt x="798" y="1120"/>
                  </a:lnTo>
                  <a:lnTo>
                    <a:pt x="798" y="1120"/>
                  </a:lnTo>
                  <a:lnTo>
                    <a:pt x="800" y="1121"/>
                  </a:lnTo>
                  <a:lnTo>
                    <a:pt x="805" y="1129"/>
                  </a:lnTo>
                  <a:lnTo>
                    <a:pt x="805" y="1130"/>
                  </a:lnTo>
                  <a:lnTo>
                    <a:pt x="803" y="1130"/>
                  </a:lnTo>
                  <a:lnTo>
                    <a:pt x="803" y="1130"/>
                  </a:lnTo>
                  <a:lnTo>
                    <a:pt x="805" y="1134"/>
                  </a:lnTo>
                  <a:lnTo>
                    <a:pt x="809" y="1138"/>
                  </a:lnTo>
                  <a:lnTo>
                    <a:pt x="814" y="1139"/>
                  </a:lnTo>
                  <a:lnTo>
                    <a:pt x="821" y="1138"/>
                  </a:lnTo>
                  <a:lnTo>
                    <a:pt x="823" y="1138"/>
                  </a:lnTo>
                  <a:lnTo>
                    <a:pt x="823" y="1139"/>
                  </a:lnTo>
                  <a:lnTo>
                    <a:pt x="825" y="1139"/>
                  </a:lnTo>
                  <a:lnTo>
                    <a:pt x="827" y="1143"/>
                  </a:lnTo>
                  <a:lnTo>
                    <a:pt x="827" y="1145"/>
                  </a:lnTo>
                  <a:lnTo>
                    <a:pt x="827" y="1145"/>
                  </a:lnTo>
                  <a:lnTo>
                    <a:pt x="825" y="1143"/>
                  </a:lnTo>
                  <a:lnTo>
                    <a:pt x="825" y="1141"/>
                  </a:lnTo>
                  <a:lnTo>
                    <a:pt x="823" y="1141"/>
                  </a:lnTo>
                  <a:lnTo>
                    <a:pt x="823" y="1139"/>
                  </a:lnTo>
                  <a:lnTo>
                    <a:pt x="821" y="1139"/>
                  </a:lnTo>
                  <a:lnTo>
                    <a:pt x="820" y="1141"/>
                  </a:lnTo>
                  <a:lnTo>
                    <a:pt x="818" y="1141"/>
                  </a:lnTo>
                  <a:lnTo>
                    <a:pt x="818" y="1143"/>
                  </a:lnTo>
                  <a:lnTo>
                    <a:pt x="812" y="1139"/>
                  </a:lnTo>
                  <a:lnTo>
                    <a:pt x="809" y="1139"/>
                  </a:lnTo>
                  <a:lnTo>
                    <a:pt x="809" y="1139"/>
                  </a:lnTo>
                  <a:lnTo>
                    <a:pt x="809" y="1141"/>
                  </a:lnTo>
                  <a:lnTo>
                    <a:pt x="809" y="1141"/>
                  </a:lnTo>
                  <a:lnTo>
                    <a:pt x="809" y="1149"/>
                  </a:lnTo>
                  <a:lnTo>
                    <a:pt x="809" y="1150"/>
                  </a:lnTo>
                  <a:lnTo>
                    <a:pt x="809" y="1152"/>
                  </a:lnTo>
                  <a:lnTo>
                    <a:pt x="807" y="1154"/>
                  </a:lnTo>
                  <a:lnTo>
                    <a:pt x="805" y="1156"/>
                  </a:lnTo>
                  <a:lnTo>
                    <a:pt x="805" y="1158"/>
                  </a:lnTo>
                  <a:lnTo>
                    <a:pt x="809" y="1159"/>
                  </a:lnTo>
                  <a:lnTo>
                    <a:pt x="814" y="1156"/>
                  </a:lnTo>
                  <a:lnTo>
                    <a:pt x="816" y="1159"/>
                  </a:lnTo>
                  <a:lnTo>
                    <a:pt x="814" y="1158"/>
                  </a:lnTo>
                  <a:lnTo>
                    <a:pt x="814" y="1158"/>
                  </a:lnTo>
                  <a:lnTo>
                    <a:pt x="812" y="1158"/>
                  </a:lnTo>
                  <a:lnTo>
                    <a:pt x="812" y="1158"/>
                  </a:lnTo>
                  <a:lnTo>
                    <a:pt x="809" y="1159"/>
                  </a:lnTo>
                  <a:lnTo>
                    <a:pt x="807" y="1159"/>
                  </a:lnTo>
                  <a:lnTo>
                    <a:pt x="805" y="1159"/>
                  </a:lnTo>
                  <a:lnTo>
                    <a:pt x="803" y="1156"/>
                  </a:lnTo>
                  <a:lnTo>
                    <a:pt x="803" y="1156"/>
                  </a:lnTo>
                  <a:lnTo>
                    <a:pt x="807" y="1150"/>
                  </a:lnTo>
                  <a:lnTo>
                    <a:pt x="807" y="1149"/>
                  </a:lnTo>
                  <a:lnTo>
                    <a:pt x="807" y="1147"/>
                  </a:lnTo>
                  <a:lnTo>
                    <a:pt x="807" y="1143"/>
                  </a:lnTo>
                  <a:lnTo>
                    <a:pt x="807" y="1141"/>
                  </a:lnTo>
                  <a:lnTo>
                    <a:pt x="807" y="1139"/>
                  </a:lnTo>
                  <a:lnTo>
                    <a:pt x="805" y="1139"/>
                  </a:lnTo>
                  <a:lnTo>
                    <a:pt x="801" y="1132"/>
                  </a:lnTo>
                  <a:lnTo>
                    <a:pt x="800" y="1132"/>
                  </a:lnTo>
                  <a:lnTo>
                    <a:pt x="800" y="1129"/>
                  </a:lnTo>
                  <a:lnTo>
                    <a:pt x="801" y="1127"/>
                  </a:lnTo>
                  <a:lnTo>
                    <a:pt x="801" y="1125"/>
                  </a:lnTo>
                  <a:lnTo>
                    <a:pt x="794" y="1123"/>
                  </a:lnTo>
                  <a:lnTo>
                    <a:pt x="792" y="1121"/>
                  </a:lnTo>
                  <a:lnTo>
                    <a:pt x="792" y="1121"/>
                  </a:lnTo>
                  <a:lnTo>
                    <a:pt x="791" y="1121"/>
                  </a:lnTo>
                  <a:lnTo>
                    <a:pt x="789" y="1123"/>
                  </a:lnTo>
                  <a:lnTo>
                    <a:pt x="785" y="1125"/>
                  </a:lnTo>
                  <a:lnTo>
                    <a:pt x="783" y="1125"/>
                  </a:lnTo>
                  <a:lnTo>
                    <a:pt x="783" y="1127"/>
                  </a:lnTo>
                  <a:lnTo>
                    <a:pt x="785" y="1127"/>
                  </a:lnTo>
                  <a:lnTo>
                    <a:pt x="785" y="1129"/>
                  </a:lnTo>
                  <a:lnTo>
                    <a:pt x="785" y="1130"/>
                  </a:lnTo>
                  <a:lnTo>
                    <a:pt x="785" y="1132"/>
                  </a:lnTo>
                  <a:lnTo>
                    <a:pt x="783" y="1129"/>
                  </a:lnTo>
                  <a:lnTo>
                    <a:pt x="783" y="1127"/>
                  </a:lnTo>
                  <a:lnTo>
                    <a:pt x="782" y="1127"/>
                  </a:lnTo>
                  <a:lnTo>
                    <a:pt x="780" y="1127"/>
                  </a:lnTo>
                  <a:lnTo>
                    <a:pt x="778" y="1127"/>
                  </a:lnTo>
                  <a:lnTo>
                    <a:pt x="776" y="1129"/>
                  </a:lnTo>
                  <a:lnTo>
                    <a:pt x="776" y="1130"/>
                  </a:lnTo>
                  <a:lnTo>
                    <a:pt x="776" y="1134"/>
                  </a:lnTo>
                  <a:lnTo>
                    <a:pt x="778" y="1136"/>
                  </a:lnTo>
                  <a:lnTo>
                    <a:pt x="782" y="1143"/>
                  </a:lnTo>
                  <a:lnTo>
                    <a:pt x="785" y="1152"/>
                  </a:lnTo>
                  <a:lnTo>
                    <a:pt x="787" y="1156"/>
                  </a:lnTo>
                  <a:lnTo>
                    <a:pt x="783" y="1158"/>
                  </a:lnTo>
                  <a:lnTo>
                    <a:pt x="785" y="1154"/>
                  </a:lnTo>
                  <a:lnTo>
                    <a:pt x="785" y="1154"/>
                  </a:lnTo>
                  <a:lnTo>
                    <a:pt x="783" y="1152"/>
                  </a:lnTo>
                  <a:lnTo>
                    <a:pt x="782" y="1145"/>
                  </a:lnTo>
                  <a:lnTo>
                    <a:pt x="780" y="1143"/>
                  </a:lnTo>
                  <a:lnTo>
                    <a:pt x="778" y="1141"/>
                  </a:lnTo>
                  <a:lnTo>
                    <a:pt x="776" y="1139"/>
                  </a:lnTo>
                  <a:lnTo>
                    <a:pt x="776" y="1136"/>
                  </a:lnTo>
                  <a:lnTo>
                    <a:pt x="774" y="1132"/>
                  </a:lnTo>
                  <a:lnTo>
                    <a:pt x="774" y="1132"/>
                  </a:lnTo>
                  <a:lnTo>
                    <a:pt x="773" y="1130"/>
                  </a:lnTo>
                  <a:lnTo>
                    <a:pt x="769" y="1130"/>
                  </a:lnTo>
                  <a:lnTo>
                    <a:pt x="764" y="1134"/>
                  </a:lnTo>
                  <a:lnTo>
                    <a:pt x="762" y="1136"/>
                  </a:lnTo>
                  <a:lnTo>
                    <a:pt x="758" y="1138"/>
                  </a:lnTo>
                  <a:lnTo>
                    <a:pt x="756" y="1139"/>
                  </a:lnTo>
                  <a:lnTo>
                    <a:pt x="754" y="1143"/>
                  </a:lnTo>
                  <a:lnTo>
                    <a:pt x="754" y="1143"/>
                  </a:lnTo>
                  <a:lnTo>
                    <a:pt x="756" y="1145"/>
                  </a:lnTo>
                  <a:lnTo>
                    <a:pt x="756" y="1145"/>
                  </a:lnTo>
                  <a:lnTo>
                    <a:pt x="756" y="1147"/>
                  </a:lnTo>
                  <a:lnTo>
                    <a:pt x="758" y="1147"/>
                  </a:lnTo>
                  <a:lnTo>
                    <a:pt x="760" y="1147"/>
                  </a:lnTo>
                  <a:lnTo>
                    <a:pt x="760" y="1149"/>
                  </a:lnTo>
                  <a:lnTo>
                    <a:pt x="758" y="1147"/>
                  </a:lnTo>
                  <a:lnTo>
                    <a:pt x="756" y="1147"/>
                  </a:lnTo>
                  <a:lnTo>
                    <a:pt x="754" y="1145"/>
                  </a:lnTo>
                  <a:lnTo>
                    <a:pt x="754" y="1145"/>
                  </a:lnTo>
                  <a:lnTo>
                    <a:pt x="753" y="1145"/>
                  </a:lnTo>
                  <a:lnTo>
                    <a:pt x="753" y="1147"/>
                  </a:lnTo>
                  <a:lnTo>
                    <a:pt x="753" y="1149"/>
                  </a:lnTo>
                  <a:lnTo>
                    <a:pt x="756" y="1150"/>
                  </a:lnTo>
                  <a:lnTo>
                    <a:pt x="758" y="1154"/>
                  </a:lnTo>
                  <a:lnTo>
                    <a:pt x="758" y="1154"/>
                  </a:lnTo>
                  <a:lnTo>
                    <a:pt x="760" y="1154"/>
                  </a:lnTo>
                  <a:lnTo>
                    <a:pt x="760" y="1158"/>
                  </a:lnTo>
                  <a:lnTo>
                    <a:pt x="762" y="1158"/>
                  </a:lnTo>
                  <a:lnTo>
                    <a:pt x="774" y="1163"/>
                  </a:lnTo>
                  <a:lnTo>
                    <a:pt x="774" y="1163"/>
                  </a:lnTo>
                  <a:lnTo>
                    <a:pt x="767" y="1161"/>
                  </a:lnTo>
                  <a:lnTo>
                    <a:pt x="764" y="1161"/>
                  </a:lnTo>
                  <a:lnTo>
                    <a:pt x="762" y="1161"/>
                  </a:lnTo>
                  <a:lnTo>
                    <a:pt x="760" y="1163"/>
                  </a:lnTo>
                  <a:lnTo>
                    <a:pt x="760" y="1161"/>
                  </a:lnTo>
                  <a:lnTo>
                    <a:pt x="758" y="1159"/>
                  </a:lnTo>
                  <a:lnTo>
                    <a:pt x="754" y="1154"/>
                  </a:lnTo>
                  <a:lnTo>
                    <a:pt x="754" y="1154"/>
                  </a:lnTo>
                  <a:lnTo>
                    <a:pt x="753" y="1159"/>
                  </a:lnTo>
                  <a:lnTo>
                    <a:pt x="753" y="1163"/>
                  </a:lnTo>
                  <a:lnTo>
                    <a:pt x="749" y="1167"/>
                  </a:lnTo>
                  <a:lnTo>
                    <a:pt x="749" y="1165"/>
                  </a:lnTo>
                  <a:lnTo>
                    <a:pt x="753" y="1159"/>
                  </a:lnTo>
                  <a:lnTo>
                    <a:pt x="753" y="1158"/>
                  </a:lnTo>
                  <a:lnTo>
                    <a:pt x="753" y="1154"/>
                  </a:lnTo>
                  <a:lnTo>
                    <a:pt x="753" y="1152"/>
                  </a:lnTo>
                  <a:lnTo>
                    <a:pt x="753" y="1150"/>
                  </a:lnTo>
                  <a:lnTo>
                    <a:pt x="753" y="1149"/>
                  </a:lnTo>
                  <a:lnTo>
                    <a:pt x="751" y="1149"/>
                  </a:lnTo>
                  <a:lnTo>
                    <a:pt x="749" y="1149"/>
                  </a:lnTo>
                  <a:lnTo>
                    <a:pt x="749" y="1149"/>
                  </a:lnTo>
                  <a:lnTo>
                    <a:pt x="745" y="1150"/>
                  </a:lnTo>
                  <a:lnTo>
                    <a:pt x="745" y="1150"/>
                  </a:lnTo>
                  <a:lnTo>
                    <a:pt x="742" y="1150"/>
                  </a:lnTo>
                  <a:lnTo>
                    <a:pt x="740" y="1150"/>
                  </a:lnTo>
                  <a:lnTo>
                    <a:pt x="740" y="1152"/>
                  </a:lnTo>
                  <a:lnTo>
                    <a:pt x="740" y="1154"/>
                  </a:lnTo>
                  <a:lnTo>
                    <a:pt x="742" y="1156"/>
                  </a:lnTo>
                  <a:lnTo>
                    <a:pt x="744" y="1158"/>
                  </a:lnTo>
                  <a:lnTo>
                    <a:pt x="744" y="1159"/>
                  </a:lnTo>
                  <a:lnTo>
                    <a:pt x="742" y="1158"/>
                  </a:lnTo>
                  <a:lnTo>
                    <a:pt x="740" y="1156"/>
                  </a:lnTo>
                  <a:lnTo>
                    <a:pt x="740" y="1156"/>
                  </a:lnTo>
                  <a:lnTo>
                    <a:pt x="738" y="1154"/>
                  </a:lnTo>
                  <a:lnTo>
                    <a:pt x="738" y="1152"/>
                  </a:lnTo>
                  <a:lnTo>
                    <a:pt x="738" y="1152"/>
                  </a:lnTo>
                  <a:lnTo>
                    <a:pt x="733" y="1150"/>
                  </a:lnTo>
                  <a:lnTo>
                    <a:pt x="731" y="1149"/>
                  </a:lnTo>
                  <a:lnTo>
                    <a:pt x="729" y="1149"/>
                  </a:lnTo>
                  <a:lnTo>
                    <a:pt x="727" y="1150"/>
                  </a:lnTo>
                  <a:lnTo>
                    <a:pt x="727" y="1150"/>
                  </a:lnTo>
                  <a:lnTo>
                    <a:pt x="727" y="1152"/>
                  </a:lnTo>
                  <a:lnTo>
                    <a:pt x="726" y="1156"/>
                  </a:lnTo>
                  <a:lnTo>
                    <a:pt x="726" y="1156"/>
                  </a:lnTo>
                  <a:lnTo>
                    <a:pt x="727" y="1158"/>
                  </a:lnTo>
                  <a:lnTo>
                    <a:pt x="727" y="1158"/>
                  </a:lnTo>
                  <a:lnTo>
                    <a:pt x="735" y="1159"/>
                  </a:lnTo>
                  <a:lnTo>
                    <a:pt x="736" y="1163"/>
                  </a:lnTo>
                  <a:lnTo>
                    <a:pt x="736" y="1161"/>
                  </a:lnTo>
                  <a:lnTo>
                    <a:pt x="735" y="1161"/>
                  </a:lnTo>
                  <a:lnTo>
                    <a:pt x="735" y="1161"/>
                  </a:lnTo>
                  <a:lnTo>
                    <a:pt x="733" y="1161"/>
                  </a:lnTo>
                  <a:lnTo>
                    <a:pt x="733" y="1161"/>
                  </a:lnTo>
                  <a:lnTo>
                    <a:pt x="733" y="1163"/>
                  </a:lnTo>
                  <a:lnTo>
                    <a:pt x="731" y="1167"/>
                  </a:lnTo>
                  <a:lnTo>
                    <a:pt x="731" y="1168"/>
                  </a:lnTo>
                  <a:lnTo>
                    <a:pt x="729" y="1168"/>
                  </a:lnTo>
                  <a:lnTo>
                    <a:pt x="729" y="1168"/>
                  </a:lnTo>
                  <a:lnTo>
                    <a:pt x="729" y="1163"/>
                  </a:lnTo>
                  <a:lnTo>
                    <a:pt x="726" y="1159"/>
                  </a:lnTo>
                  <a:lnTo>
                    <a:pt x="722" y="1158"/>
                  </a:lnTo>
                  <a:lnTo>
                    <a:pt x="720" y="1156"/>
                  </a:lnTo>
                  <a:lnTo>
                    <a:pt x="720" y="1154"/>
                  </a:lnTo>
                  <a:lnTo>
                    <a:pt x="720" y="1154"/>
                  </a:lnTo>
                  <a:lnTo>
                    <a:pt x="720" y="1152"/>
                  </a:lnTo>
                  <a:lnTo>
                    <a:pt x="720" y="1152"/>
                  </a:lnTo>
                  <a:lnTo>
                    <a:pt x="720" y="1152"/>
                  </a:lnTo>
                  <a:lnTo>
                    <a:pt x="720" y="1152"/>
                  </a:lnTo>
                  <a:lnTo>
                    <a:pt x="718" y="1150"/>
                  </a:lnTo>
                  <a:lnTo>
                    <a:pt x="718" y="1150"/>
                  </a:lnTo>
                  <a:lnTo>
                    <a:pt x="717" y="1149"/>
                  </a:lnTo>
                  <a:lnTo>
                    <a:pt x="717" y="1147"/>
                  </a:lnTo>
                  <a:lnTo>
                    <a:pt x="715" y="1147"/>
                  </a:lnTo>
                  <a:lnTo>
                    <a:pt x="715" y="1149"/>
                  </a:lnTo>
                  <a:lnTo>
                    <a:pt x="715" y="1149"/>
                  </a:lnTo>
                  <a:lnTo>
                    <a:pt x="715" y="1149"/>
                  </a:lnTo>
                  <a:lnTo>
                    <a:pt x="715" y="1149"/>
                  </a:lnTo>
                  <a:lnTo>
                    <a:pt x="713" y="1149"/>
                  </a:lnTo>
                  <a:lnTo>
                    <a:pt x="713" y="1149"/>
                  </a:lnTo>
                  <a:lnTo>
                    <a:pt x="713" y="1149"/>
                  </a:lnTo>
                  <a:lnTo>
                    <a:pt x="711" y="1149"/>
                  </a:lnTo>
                  <a:lnTo>
                    <a:pt x="711" y="1149"/>
                  </a:lnTo>
                  <a:lnTo>
                    <a:pt x="711" y="1150"/>
                  </a:lnTo>
                  <a:lnTo>
                    <a:pt x="711" y="1150"/>
                  </a:lnTo>
                  <a:lnTo>
                    <a:pt x="711" y="1150"/>
                  </a:lnTo>
                  <a:lnTo>
                    <a:pt x="711" y="1150"/>
                  </a:lnTo>
                  <a:lnTo>
                    <a:pt x="711" y="1150"/>
                  </a:lnTo>
                  <a:lnTo>
                    <a:pt x="711" y="1152"/>
                  </a:lnTo>
                  <a:lnTo>
                    <a:pt x="711" y="1152"/>
                  </a:lnTo>
                  <a:lnTo>
                    <a:pt x="711" y="1152"/>
                  </a:lnTo>
                  <a:lnTo>
                    <a:pt x="709" y="1152"/>
                  </a:lnTo>
                  <a:lnTo>
                    <a:pt x="711" y="1154"/>
                  </a:lnTo>
                  <a:lnTo>
                    <a:pt x="713" y="1154"/>
                  </a:lnTo>
                  <a:lnTo>
                    <a:pt x="713" y="1156"/>
                  </a:lnTo>
                  <a:lnTo>
                    <a:pt x="713" y="1156"/>
                  </a:lnTo>
                  <a:lnTo>
                    <a:pt x="711" y="1156"/>
                  </a:lnTo>
                  <a:lnTo>
                    <a:pt x="711" y="1156"/>
                  </a:lnTo>
                  <a:lnTo>
                    <a:pt x="713" y="1158"/>
                  </a:lnTo>
                  <a:lnTo>
                    <a:pt x="717" y="1159"/>
                  </a:lnTo>
                  <a:lnTo>
                    <a:pt x="722" y="1163"/>
                  </a:lnTo>
                  <a:lnTo>
                    <a:pt x="722" y="1163"/>
                  </a:lnTo>
                  <a:lnTo>
                    <a:pt x="724" y="1165"/>
                  </a:lnTo>
                  <a:lnTo>
                    <a:pt x="724" y="1165"/>
                  </a:lnTo>
                  <a:lnTo>
                    <a:pt x="726" y="1165"/>
                  </a:lnTo>
                  <a:lnTo>
                    <a:pt x="726" y="1167"/>
                  </a:lnTo>
                  <a:lnTo>
                    <a:pt x="727" y="1167"/>
                  </a:lnTo>
                  <a:lnTo>
                    <a:pt x="726" y="1168"/>
                  </a:lnTo>
                  <a:lnTo>
                    <a:pt x="724" y="1168"/>
                  </a:lnTo>
                  <a:lnTo>
                    <a:pt x="722" y="1167"/>
                  </a:lnTo>
                  <a:lnTo>
                    <a:pt x="722" y="1168"/>
                  </a:lnTo>
                  <a:lnTo>
                    <a:pt x="720" y="1170"/>
                  </a:lnTo>
                  <a:lnTo>
                    <a:pt x="718" y="1172"/>
                  </a:lnTo>
                  <a:lnTo>
                    <a:pt x="718" y="1172"/>
                  </a:lnTo>
                  <a:lnTo>
                    <a:pt x="718" y="1174"/>
                  </a:lnTo>
                  <a:lnTo>
                    <a:pt x="718" y="1174"/>
                  </a:lnTo>
                  <a:lnTo>
                    <a:pt x="718" y="1174"/>
                  </a:lnTo>
                  <a:lnTo>
                    <a:pt x="718" y="1174"/>
                  </a:lnTo>
                  <a:lnTo>
                    <a:pt x="717" y="1172"/>
                  </a:lnTo>
                  <a:lnTo>
                    <a:pt x="717" y="1172"/>
                  </a:lnTo>
                  <a:lnTo>
                    <a:pt x="717" y="1172"/>
                  </a:lnTo>
                  <a:lnTo>
                    <a:pt x="717" y="1174"/>
                  </a:lnTo>
                  <a:lnTo>
                    <a:pt x="717" y="1174"/>
                  </a:lnTo>
                  <a:lnTo>
                    <a:pt x="715" y="1174"/>
                  </a:lnTo>
                  <a:lnTo>
                    <a:pt x="715" y="1174"/>
                  </a:lnTo>
                  <a:lnTo>
                    <a:pt x="715" y="1172"/>
                  </a:lnTo>
                  <a:lnTo>
                    <a:pt x="715" y="1172"/>
                  </a:lnTo>
                  <a:lnTo>
                    <a:pt x="713" y="1172"/>
                  </a:lnTo>
                  <a:lnTo>
                    <a:pt x="713" y="1174"/>
                  </a:lnTo>
                  <a:lnTo>
                    <a:pt x="713" y="1176"/>
                  </a:lnTo>
                  <a:lnTo>
                    <a:pt x="713" y="1177"/>
                  </a:lnTo>
                  <a:lnTo>
                    <a:pt x="711" y="1179"/>
                  </a:lnTo>
                  <a:lnTo>
                    <a:pt x="713" y="1179"/>
                  </a:lnTo>
                  <a:lnTo>
                    <a:pt x="715" y="1181"/>
                  </a:lnTo>
                  <a:lnTo>
                    <a:pt x="715" y="1181"/>
                  </a:lnTo>
                  <a:lnTo>
                    <a:pt x="717" y="1179"/>
                  </a:lnTo>
                  <a:lnTo>
                    <a:pt x="718" y="1179"/>
                  </a:lnTo>
                  <a:lnTo>
                    <a:pt x="720" y="1179"/>
                  </a:lnTo>
                  <a:lnTo>
                    <a:pt x="722" y="1179"/>
                  </a:lnTo>
                  <a:lnTo>
                    <a:pt x="724" y="1177"/>
                  </a:lnTo>
                  <a:lnTo>
                    <a:pt x="727" y="1176"/>
                  </a:lnTo>
                  <a:lnTo>
                    <a:pt x="729" y="1176"/>
                  </a:lnTo>
                  <a:lnTo>
                    <a:pt x="729" y="1177"/>
                  </a:lnTo>
                  <a:lnTo>
                    <a:pt x="729" y="1177"/>
                  </a:lnTo>
                  <a:lnTo>
                    <a:pt x="733" y="1176"/>
                  </a:lnTo>
                  <a:lnTo>
                    <a:pt x="738" y="1177"/>
                  </a:lnTo>
                  <a:lnTo>
                    <a:pt x="754" y="1179"/>
                  </a:lnTo>
                  <a:lnTo>
                    <a:pt x="754" y="1179"/>
                  </a:lnTo>
                  <a:lnTo>
                    <a:pt x="753" y="1179"/>
                  </a:lnTo>
                  <a:lnTo>
                    <a:pt x="744" y="1181"/>
                  </a:lnTo>
                  <a:lnTo>
                    <a:pt x="744" y="1181"/>
                  </a:lnTo>
                  <a:lnTo>
                    <a:pt x="747" y="1185"/>
                  </a:lnTo>
                  <a:lnTo>
                    <a:pt x="747" y="1185"/>
                  </a:lnTo>
                  <a:lnTo>
                    <a:pt x="747" y="1185"/>
                  </a:lnTo>
                  <a:lnTo>
                    <a:pt x="747" y="1183"/>
                  </a:lnTo>
                  <a:lnTo>
                    <a:pt x="747" y="1183"/>
                  </a:lnTo>
                  <a:lnTo>
                    <a:pt x="749" y="1183"/>
                  </a:lnTo>
                  <a:lnTo>
                    <a:pt x="751" y="1183"/>
                  </a:lnTo>
                  <a:lnTo>
                    <a:pt x="751" y="1183"/>
                  </a:lnTo>
                  <a:lnTo>
                    <a:pt x="753" y="1183"/>
                  </a:lnTo>
                  <a:lnTo>
                    <a:pt x="754" y="1183"/>
                  </a:lnTo>
                  <a:lnTo>
                    <a:pt x="758" y="1183"/>
                  </a:lnTo>
                  <a:lnTo>
                    <a:pt x="758" y="1183"/>
                  </a:lnTo>
                  <a:lnTo>
                    <a:pt x="760" y="1185"/>
                  </a:lnTo>
                  <a:lnTo>
                    <a:pt x="762" y="1186"/>
                  </a:lnTo>
                  <a:lnTo>
                    <a:pt x="769" y="1185"/>
                  </a:lnTo>
                  <a:lnTo>
                    <a:pt x="780" y="1188"/>
                  </a:lnTo>
                  <a:lnTo>
                    <a:pt x="782" y="1186"/>
                  </a:lnTo>
                  <a:lnTo>
                    <a:pt x="783" y="1185"/>
                  </a:lnTo>
                  <a:lnTo>
                    <a:pt x="783" y="1185"/>
                  </a:lnTo>
                  <a:lnTo>
                    <a:pt x="785" y="1183"/>
                  </a:lnTo>
                  <a:lnTo>
                    <a:pt x="789" y="1181"/>
                  </a:lnTo>
                  <a:lnTo>
                    <a:pt x="791" y="1181"/>
                  </a:lnTo>
                  <a:lnTo>
                    <a:pt x="791" y="1181"/>
                  </a:lnTo>
                  <a:lnTo>
                    <a:pt x="791" y="1181"/>
                  </a:lnTo>
                  <a:lnTo>
                    <a:pt x="791" y="1181"/>
                  </a:lnTo>
                  <a:lnTo>
                    <a:pt x="791" y="1181"/>
                  </a:lnTo>
                  <a:lnTo>
                    <a:pt x="791" y="1183"/>
                  </a:lnTo>
                  <a:lnTo>
                    <a:pt x="794" y="1183"/>
                  </a:lnTo>
                  <a:lnTo>
                    <a:pt x="794" y="1183"/>
                  </a:lnTo>
                  <a:lnTo>
                    <a:pt x="796" y="1183"/>
                  </a:lnTo>
                  <a:lnTo>
                    <a:pt x="796" y="1183"/>
                  </a:lnTo>
                  <a:lnTo>
                    <a:pt x="798" y="1183"/>
                  </a:lnTo>
                  <a:lnTo>
                    <a:pt x="798" y="1183"/>
                  </a:lnTo>
                  <a:lnTo>
                    <a:pt x="798" y="1185"/>
                  </a:lnTo>
                  <a:lnTo>
                    <a:pt x="796" y="1185"/>
                  </a:lnTo>
                  <a:lnTo>
                    <a:pt x="796" y="1186"/>
                  </a:lnTo>
                  <a:lnTo>
                    <a:pt x="796" y="1186"/>
                  </a:lnTo>
                  <a:lnTo>
                    <a:pt x="794" y="1186"/>
                  </a:lnTo>
                  <a:lnTo>
                    <a:pt x="794" y="1185"/>
                  </a:lnTo>
                  <a:lnTo>
                    <a:pt x="794" y="1185"/>
                  </a:lnTo>
                  <a:lnTo>
                    <a:pt x="792" y="1185"/>
                  </a:lnTo>
                  <a:lnTo>
                    <a:pt x="791" y="1183"/>
                  </a:lnTo>
                  <a:lnTo>
                    <a:pt x="789" y="1183"/>
                  </a:lnTo>
                  <a:lnTo>
                    <a:pt x="787" y="1183"/>
                  </a:lnTo>
                  <a:lnTo>
                    <a:pt x="787" y="1183"/>
                  </a:lnTo>
                  <a:lnTo>
                    <a:pt x="785" y="1185"/>
                  </a:lnTo>
                  <a:lnTo>
                    <a:pt x="783" y="1186"/>
                  </a:lnTo>
                  <a:lnTo>
                    <a:pt x="783" y="1188"/>
                  </a:lnTo>
                  <a:lnTo>
                    <a:pt x="783" y="1190"/>
                  </a:lnTo>
                  <a:lnTo>
                    <a:pt x="782" y="1190"/>
                  </a:lnTo>
                  <a:lnTo>
                    <a:pt x="780" y="1190"/>
                  </a:lnTo>
                  <a:lnTo>
                    <a:pt x="776" y="1190"/>
                  </a:lnTo>
                  <a:lnTo>
                    <a:pt x="774" y="1190"/>
                  </a:lnTo>
                  <a:lnTo>
                    <a:pt x="773" y="1188"/>
                  </a:lnTo>
                  <a:lnTo>
                    <a:pt x="771" y="1186"/>
                  </a:lnTo>
                  <a:lnTo>
                    <a:pt x="760" y="1186"/>
                  </a:lnTo>
                  <a:lnTo>
                    <a:pt x="760" y="1188"/>
                  </a:lnTo>
                  <a:lnTo>
                    <a:pt x="760" y="1188"/>
                  </a:lnTo>
                  <a:lnTo>
                    <a:pt x="762" y="1188"/>
                  </a:lnTo>
                  <a:lnTo>
                    <a:pt x="762" y="1190"/>
                  </a:lnTo>
                  <a:lnTo>
                    <a:pt x="764" y="1192"/>
                  </a:lnTo>
                  <a:lnTo>
                    <a:pt x="764" y="1192"/>
                  </a:lnTo>
                  <a:lnTo>
                    <a:pt x="764" y="1192"/>
                  </a:lnTo>
                  <a:lnTo>
                    <a:pt x="765" y="1194"/>
                  </a:lnTo>
                  <a:lnTo>
                    <a:pt x="765" y="1194"/>
                  </a:lnTo>
                  <a:lnTo>
                    <a:pt x="764" y="1194"/>
                  </a:lnTo>
                  <a:lnTo>
                    <a:pt x="762" y="1194"/>
                  </a:lnTo>
                  <a:lnTo>
                    <a:pt x="760" y="1190"/>
                  </a:lnTo>
                  <a:lnTo>
                    <a:pt x="756" y="1188"/>
                  </a:lnTo>
                  <a:lnTo>
                    <a:pt x="756" y="1186"/>
                  </a:lnTo>
                  <a:lnTo>
                    <a:pt x="754" y="1188"/>
                  </a:lnTo>
                  <a:lnTo>
                    <a:pt x="754" y="1188"/>
                  </a:lnTo>
                  <a:lnTo>
                    <a:pt x="754" y="1192"/>
                  </a:lnTo>
                  <a:lnTo>
                    <a:pt x="754" y="1194"/>
                  </a:lnTo>
                  <a:lnTo>
                    <a:pt x="753" y="1195"/>
                  </a:lnTo>
                  <a:lnTo>
                    <a:pt x="753" y="1195"/>
                  </a:lnTo>
                  <a:lnTo>
                    <a:pt x="751" y="1197"/>
                  </a:lnTo>
                  <a:lnTo>
                    <a:pt x="751" y="1195"/>
                  </a:lnTo>
                  <a:lnTo>
                    <a:pt x="753" y="1192"/>
                  </a:lnTo>
                  <a:lnTo>
                    <a:pt x="753" y="1188"/>
                  </a:lnTo>
                  <a:lnTo>
                    <a:pt x="754" y="1188"/>
                  </a:lnTo>
                  <a:lnTo>
                    <a:pt x="754" y="1186"/>
                  </a:lnTo>
                  <a:lnTo>
                    <a:pt x="754" y="1186"/>
                  </a:lnTo>
                  <a:lnTo>
                    <a:pt x="753" y="1185"/>
                  </a:lnTo>
                  <a:lnTo>
                    <a:pt x="744" y="1186"/>
                  </a:lnTo>
                  <a:lnTo>
                    <a:pt x="738" y="1188"/>
                  </a:lnTo>
                  <a:lnTo>
                    <a:pt x="738" y="1190"/>
                  </a:lnTo>
                  <a:lnTo>
                    <a:pt x="738" y="1186"/>
                  </a:lnTo>
                  <a:lnTo>
                    <a:pt x="740" y="1186"/>
                  </a:lnTo>
                  <a:lnTo>
                    <a:pt x="742" y="1186"/>
                  </a:lnTo>
                  <a:lnTo>
                    <a:pt x="744" y="1186"/>
                  </a:lnTo>
                  <a:lnTo>
                    <a:pt x="742" y="1185"/>
                  </a:lnTo>
                  <a:lnTo>
                    <a:pt x="742" y="1183"/>
                  </a:lnTo>
                  <a:lnTo>
                    <a:pt x="740" y="1181"/>
                  </a:lnTo>
                  <a:lnTo>
                    <a:pt x="738" y="1181"/>
                  </a:lnTo>
                  <a:lnTo>
                    <a:pt x="736" y="1181"/>
                  </a:lnTo>
                  <a:lnTo>
                    <a:pt x="736" y="1181"/>
                  </a:lnTo>
                  <a:lnTo>
                    <a:pt x="733" y="1181"/>
                  </a:lnTo>
                  <a:lnTo>
                    <a:pt x="733" y="1181"/>
                  </a:lnTo>
                  <a:lnTo>
                    <a:pt x="731" y="1179"/>
                  </a:lnTo>
                  <a:lnTo>
                    <a:pt x="726" y="1179"/>
                  </a:lnTo>
                  <a:lnTo>
                    <a:pt x="726" y="1179"/>
                  </a:lnTo>
                  <a:lnTo>
                    <a:pt x="722" y="1183"/>
                  </a:lnTo>
                  <a:lnTo>
                    <a:pt x="722" y="1185"/>
                  </a:lnTo>
                  <a:lnTo>
                    <a:pt x="722" y="1185"/>
                  </a:lnTo>
                  <a:lnTo>
                    <a:pt x="722" y="1186"/>
                  </a:lnTo>
                  <a:lnTo>
                    <a:pt x="722" y="1186"/>
                  </a:lnTo>
                  <a:lnTo>
                    <a:pt x="724" y="1186"/>
                  </a:lnTo>
                  <a:lnTo>
                    <a:pt x="722" y="1186"/>
                  </a:lnTo>
                  <a:lnTo>
                    <a:pt x="720" y="1186"/>
                  </a:lnTo>
                  <a:lnTo>
                    <a:pt x="720" y="1188"/>
                  </a:lnTo>
                  <a:lnTo>
                    <a:pt x="720" y="1188"/>
                  </a:lnTo>
                  <a:lnTo>
                    <a:pt x="720" y="1188"/>
                  </a:lnTo>
                  <a:lnTo>
                    <a:pt x="718" y="1188"/>
                  </a:lnTo>
                  <a:lnTo>
                    <a:pt x="713" y="1192"/>
                  </a:lnTo>
                  <a:lnTo>
                    <a:pt x="711" y="1192"/>
                  </a:lnTo>
                  <a:lnTo>
                    <a:pt x="711" y="1194"/>
                  </a:lnTo>
                  <a:lnTo>
                    <a:pt x="709" y="1195"/>
                  </a:lnTo>
                  <a:lnTo>
                    <a:pt x="717" y="1194"/>
                  </a:lnTo>
                  <a:lnTo>
                    <a:pt x="715" y="1195"/>
                  </a:lnTo>
                  <a:lnTo>
                    <a:pt x="713" y="1195"/>
                  </a:lnTo>
                  <a:lnTo>
                    <a:pt x="713" y="1197"/>
                  </a:lnTo>
                  <a:lnTo>
                    <a:pt x="715" y="1199"/>
                  </a:lnTo>
                  <a:lnTo>
                    <a:pt x="715" y="1199"/>
                  </a:lnTo>
                  <a:lnTo>
                    <a:pt x="713" y="1199"/>
                  </a:lnTo>
                  <a:lnTo>
                    <a:pt x="713" y="1199"/>
                  </a:lnTo>
                  <a:lnTo>
                    <a:pt x="713" y="1199"/>
                  </a:lnTo>
                  <a:lnTo>
                    <a:pt x="711" y="1197"/>
                  </a:lnTo>
                  <a:lnTo>
                    <a:pt x="711" y="1197"/>
                  </a:lnTo>
                  <a:lnTo>
                    <a:pt x="711" y="1197"/>
                  </a:lnTo>
                  <a:lnTo>
                    <a:pt x="711" y="1197"/>
                  </a:lnTo>
                  <a:lnTo>
                    <a:pt x="711" y="1197"/>
                  </a:lnTo>
                  <a:lnTo>
                    <a:pt x="711" y="1197"/>
                  </a:lnTo>
                  <a:lnTo>
                    <a:pt x="711" y="1197"/>
                  </a:lnTo>
                  <a:lnTo>
                    <a:pt x="709" y="1197"/>
                  </a:lnTo>
                  <a:lnTo>
                    <a:pt x="709" y="1195"/>
                  </a:lnTo>
                  <a:lnTo>
                    <a:pt x="708" y="1195"/>
                  </a:lnTo>
                  <a:lnTo>
                    <a:pt x="708" y="1195"/>
                  </a:lnTo>
                  <a:lnTo>
                    <a:pt x="706" y="1195"/>
                  </a:lnTo>
                  <a:lnTo>
                    <a:pt x="706" y="1197"/>
                  </a:lnTo>
                  <a:lnTo>
                    <a:pt x="706" y="1197"/>
                  </a:lnTo>
                  <a:lnTo>
                    <a:pt x="706" y="1197"/>
                  </a:lnTo>
                  <a:lnTo>
                    <a:pt x="706" y="1199"/>
                  </a:lnTo>
                  <a:lnTo>
                    <a:pt x="706" y="1199"/>
                  </a:lnTo>
                  <a:lnTo>
                    <a:pt x="706" y="1199"/>
                  </a:lnTo>
                  <a:lnTo>
                    <a:pt x="704" y="1199"/>
                  </a:lnTo>
                  <a:lnTo>
                    <a:pt x="704" y="1201"/>
                  </a:lnTo>
                  <a:lnTo>
                    <a:pt x="706" y="1201"/>
                  </a:lnTo>
                  <a:lnTo>
                    <a:pt x="704" y="1203"/>
                  </a:lnTo>
                  <a:lnTo>
                    <a:pt x="704" y="1203"/>
                  </a:lnTo>
                  <a:lnTo>
                    <a:pt x="704" y="1205"/>
                  </a:lnTo>
                  <a:lnTo>
                    <a:pt x="704" y="1205"/>
                  </a:lnTo>
                  <a:lnTo>
                    <a:pt x="704" y="1208"/>
                  </a:lnTo>
                  <a:lnTo>
                    <a:pt x="706" y="1208"/>
                  </a:lnTo>
                  <a:lnTo>
                    <a:pt x="706" y="1208"/>
                  </a:lnTo>
                  <a:lnTo>
                    <a:pt x="718" y="1208"/>
                  </a:lnTo>
                  <a:lnTo>
                    <a:pt x="718" y="1208"/>
                  </a:lnTo>
                  <a:lnTo>
                    <a:pt x="720" y="1208"/>
                  </a:lnTo>
                  <a:lnTo>
                    <a:pt x="724" y="1208"/>
                  </a:lnTo>
                  <a:lnTo>
                    <a:pt x="722" y="1208"/>
                  </a:lnTo>
                  <a:lnTo>
                    <a:pt x="720" y="1210"/>
                  </a:lnTo>
                  <a:lnTo>
                    <a:pt x="724" y="1212"/>
                  </a:lnTo>
                  <a:lnTo>
                    <a:pt x="727" y="1214"/>
                  </a:lnTo>
                  <a:lnTo>
                    <a:pt x="727" y="1214"/>
                  </a:lnTo>
                  <a:lnTo>
                    <a:pt x="722" y="1214"/>
                  </a:lnTo>
                  <a:lnTo>
                    <a:pt x="722" y="1214"/>
                  </a:lnTo>
                  <a:lnTo>
                    <a:pt x="722" y="1214"/>
                  </a:lnTo>
                  <a:lnTo>
                    <a:pt x="724" y="1212"/>
                  </a:lnTo>
                  <a:lnTo>
                    <a:pt x="715" y="1212"/>
                  </a:lnTo>
                  <a:lnTo>
                    <a:pt x="715" y="1214"/>
                  </a:lnTo>
                  <a:lnTo>
                    <a:pt x="724" y="1215"/>
                  </a:lnTo>
                  <a:lnTo>
                    <a:pt x="724" y="1215"/>
                  </a:lnTo>
                  <a:lnTo>
                    <a:pt x="724" y="1217"/>
                  </a:lnTo>
                  <a:lnTo>
                    <a:pt x="718" y="1217"/>
                  </a:lnTo>
                  <a:lnTo>
                    <a:pt x="717" y="1217"/>
                  </a:lnTo>
                  <a:lnTo>
                    <a:pt x="717" y="1217"/>
                  </a:lnTo>
                  <a:lnTo>
                    <a:pt x="715" y="1217"/>
                  </a:lnTo>
                  <a:lnTo>
                    <a:pt x="713" y="1217"/>
                  </a:lnTo>
                  <a:lnTo>
                    <a:pt x="713" y="1217"/>
                  </a:lnTo>
                  <a:lnTo>
                    <a:pt x="713" y="1217"/>
                  </a:lnTo>
                  <a:lnTo>
                    <a:pt x="715" y="1219"/>
                  </a:lnTo>
                  <a:lnTo>
                    <a:pt x="713" y="1219"/>
                  </a:lnTo>
                  <a:lnTo>
                    <a:pt x="715" y="1221"/>
                  </a:lnTo>
                  <a:lnTo>
                    <a:pt x="718" y="1223"/>
                  </a:lnTo>
                  <a:lnTo>
                    <a:pt x="722" y="1224"/>
                  </a:lnTo>
                  <a:lnTo>
                    <a:pt x="727" y="1224"/>
                  </a:lnTo>
                  <a:lnTo>
                    <a:pt x="729" y="1224"/>
                  </a:lnTo>
                  <a:lnTo>
                    <a:pt x="729" y="1226"/>
                  </a:lnTo>
                  <a:lnTo>
                    <a:pt x="729" y="1228"/>
                  </a:lnTo>
                  <a:lnTo>
                    <a:pt x="731" y="1228"/>
                  </a:lnTo>
                  <a:lnTo>
                    <a:pt x="733" y="1226"/>
                  </a:lnTo>
                  <a:lnTo>
                    <a:pt x="735" y="1226"/>
                  </a:lnTo>
                  <a:lnTo>
                    <a:pt x="736" y="1226"/>
                  </a:lnTo>
                  <a:lnTo>
                    <a:pt x="736" y="1224"/>
                  </a:lnTo>
                  <a:lnTo>
                    <a:pt x="738" y="1223"/>
                  </a:lnTo>
                  <a:lnTo>
                    <a:pt x="740" y="1223"/>
                  </a:lnTo>
                  <a:lnTo>
                    <a:pt x="744" y="1223"/>
                  </a:lnTo>
                  <a:lnTo>
                    <a:pt x="744" y="1223"/>
                  </a:lnTo>
                  <a:lnTo>
                    <a:pt x="745" y="1226"/>
                  </a:lnTo>
                  <a:lnTo>
                    <a:pt x="747" y="1226"/>
                  </a:lnTo>
                  <a:lnTo>
                    <a:pt x="747" y="1228"/>
                  </a:lnTo>
                  <a:lnTo>
                    <a:pt x="745" y="1228"/>
                  </a:lnTo>
                  <a:lnTo>
                    <a:pt x="745" y="1226"/>
                  </a:lnTo>
                  <a:lnTo>
                    <a:pt x="744" y="1224"/>
                  </a:lnTo>
                  <a:lnTo>
                    <a:pt x="744" y="1224"/>
                  </a:lnTo>
                  <a:lnTo>
                    <a:pt x="742" y="1224"/>
                  </a:lnTo>
                  <a:lnTo>
                    <a:pt x="740" y="1224"/>
                  </a:lnTo>
                  <a:lnTo>
                    <a:pt x="740" y="1224"/>
                  </a:lnTo>
                  <a:lnTo>
                    <a:pt x="738" y="1224"/>
                  </a:lnTo>
                  <a:lnTo>
                    <a:pt x="738" y="1226"/>
                  </a:lnTo>
                  <a:lnTo>
                    <a:pt x="738" y="1226"/>
                  </a:lnTo>
                  <a:lnTo>
                    <a:pt x="736" y="1228"/>
                  </a:lnTo>
                  <a:lnTo>
                    <a:pt x="735" y="1228"/>
                  </a:lnTo>
                  <a:lnTo>
                    <a:pt x="733" y="1228"/>
                  </a:lnTo>
                  <a:lnTo>
                    <a:pt x="735" y="1230"/>
                  </a:lnTo>
                  <a:lnTo>
                    <a:pt x="733" y="1230"/>
                  </a:lnTo>
                  <a:lnTo>
                    <a:pt x="731" y="1230"/>
                  </a:lnTo>
                  <a:lnTo>
                    <a:pt x="724" y="1226"/>
                  </a:lnTo>
                  <a:lnTo>
                    <a:pt x="722" y="1228"/>
                  </a:lnTo>
                  <a:lnTo>
                    <a:pt x="720" y="1226"/>
                  </a:lnTo>
                  <a:lnTo>
                    <a:pt x="718" y="1226"/>
                  </a:lnTo>
                  <a:lnTo>
                    <a:pt x="715" y="1224"/>
                  </a:lnTo>
                  <a:lnTo>
                    <a:pt x="717" y="1226"/>
                  </a:lnTo>
                  <a:lnTo>
                    <a:pt x="715" y="1228"/>
                  </a:lnTo>
                  <a:lnTo>
                    <a:pt x="709" y="1228"/>
                  </a:lnTo>
                  <a:lnTo>
                    <a:pt x="704" y="1232"/>
                  </a:lnTo>
                  <a:lnTo>
                    <a:pt x="704" y="1232"/>
                  </a:lnTo>
                  <a:lnTo>
                    <a:pt x="706" y="1232"/>
                  </a:lnTo>
                  <a:lnTo>
                    <a:pt x="708" y="1232"/>
                  </a:lnTo>
                  <a:lnTo>
                    <a:pt x="709" y="1232"/>
                  </a:lnTo>
                  <a:lnTo>
                    <a:pt x="711" y="1230"/>
                  </a:lnTo>
                  <a:lnTo>
                    <a:pt x="713" y="1230"/>
                  </a:lnTo>
                  <a:lnTo>
                    <a:pt x="713" y="1230"/>
                  </a:lnTo>
                  <a:lnTo>
                    <a:pt x="713" y="1230"/>
                  </a:lnTo>
                  <a:lnTo>
                    <a:pt x="713" y="1230"/>
                  </a:lnTo>
                  <a:lnTo>
                    <a:pt x="713" y="1232"/>
                  </a:lnTo>
                  <a:lnTo>
                    <a:pt x="711" y="1232"/>
                  </a:lnTo>
                  <a:lnTo>
                    <a:pt x="711" y="1232"/>
                  </a:lnTo>
                  <a:lnTo>
                    <a:pt x="711" y="1232"/>
                  </a:lnTo>
                  <a:lnTo>
                    <a:pt x="711" y="1233"/>
                  </a:lnTo>
                  <a:lnTo>
                    <a:pt x="711" y="1235"/>
                  </a:lnTo>
                  <a:lnTo>
                    <a:pt x="709" y="1235"/>
                  </a:lnTo>
                  <a:lnTo>
                    <a:pt x="709" y="1235"/>
                  </a:lnTo>
                  <a:lnTo>
                    <a:pt x="709" y="1233"/>
                  </a:lnTo>
                  <a:lnTo>
                    <a:pt x="709" y="1233"/>
                  </a:lnTo>
                  <a:lnTo>
                    <a:pt x="708" y="1233"/>
                  </a:lnTo>
                  <a:lnTo>
                    <a:pt x="708" y="1233"/>
                  </a:lnTo>
                  <a:lnTo>
                    <a:pt x="706" y="1235"/>
                  </a:lnTo>
                  <a:lnTo>
                    <a:pt x="706" y="1237"/>
                  </a:lnTo>
                  <a:lnTo>
                    <a:pt x="708" y="1239"/>
                  </a:lnTo>
                  <a:lnTo>
                    <a:pt x="708" y="1239"/>
                  </a:lnTo>
                  <a:lnTo>
                    <a:pt x="708" y="1241"/>
                  </a:lnTo>
                  <a:lnTo>
                    <a:pt x="709" y="1241"/>
                  </a:lnTo>
                  <a:lnTo>
                    <a:pt x="711" y="1241"/>
                  </a:lnTo>
                  <a:lnTo>
                    <a:pt x="713" y="1239"/>
                  </a:lnTo>
                  <a:lnTo>
                    <a:pt x="715" y="1237"/>
                  </a:lnTo>
                  <a:lnTo>
                    <a:pt x="715" y="1237"/>
                  </a:lnTo>
                  <a:lnTo>
                    <a:pt x="735" y="1235"/>
                  </a:lnTo>
                  <a:lnTo>
                    <a:pt x="736" y="1235"/>
                  </a:lnTo>
                  <a:lnTo>
                    <a:pt x="738" y="1237"/>
                  </a:lnTo>
                  <a:lnTo>
                    <a:pt x="729" y="1237"/>
                  </a:lnTo>
                  <a:lnTo>
                    <a:pt x="720" y="1239"/>
                  </a:lnTo>
                  <a:lnTo>
                    <a:pt x="720" y="1239"/>
                  </a:lnTo>
                  <a:lnTo>
                    <a:pt x="722" y="1241"/>
                  </a:lnTo>
                  <a:lnTo>
                    <a:pt x="722" y="1241"/>
                  </a:lnTo>
                  <a:lnTo>
                    <a:pt x="724" y="1242"/>
                  </a:lnTo>
                  <a:lnTo>
                    <a:pt x="724" y="1244"/>
                  </a:lnTo>
                  <a:lnTo>
                    <a:pt x="724" y="1246"/>
                  </a:lnTo>
                  <a:lnTo>
                    <a:pt x="724" y="1248"/>
                  </a:lnTo>
                  <a:lnTo>
                    <a:pt x="722" y="1248"/>
                  </a:lnTo>
                  <a:lnTo>
                    <a:pt x="722" y="1246"/>
                  </a:lnTo>
                  <a:lnTo>
                    <a:pt x="722" y="1242"/>
                  </a:lnTo>
                  <a:lnTo>
                    <a:pt x="722" y="1242"/>
                  </a:lnTo>
                  <a:lnTo>
                    <a:pt x="720" y="1241"/>
                  </a:lnTo>
                  <a:lnTo>
                    <a:pt x="720" y="1241"/>
                  </a:lnTo>
                  <a:lnTo>
                    <a:pt x="718" y="1239"/>
                  </a:lnTo>
                  <a:lnTo>
                    <a:pt x="718" y="1239"/>
                  </a:lnTo>
                  <a:lnTo>
                    <a:pt x="717" y="1239"/>
                  </a:lnTo>
                  <a:lnTo>
                    <a:pt x="715" y="1239"/>
                  </a:lnTo>
                  <a:lnTo>
                    <a:pt x="715" y="1242"/>
                  </a:lnTo>
                  <a:lnTo>
                    <a:pt x="713" y="1242"/>
                  </a:lnTo>
                  <a:lnTo>
                    <a:pt x="711" y="1242"/>
                  </a:lnTo>
                  <a:lnTo>
                    <a:pt x="711" y="1242"/>
                  </a:lnTo>
                  <a:lnTo>
                    <a:pt x="711" y="1244"/>
                  </a:lnTo>
                  <a:lnTo>
                    <a:pt x="709" y="1244"/>
                  </a:lnTo>
                  <a:lnTo>
                    <a:pt x="709" y="1244"/>
                  </a:lnTo>
                  <a:lnTo>
                    <a:pt x="708" y="1244"/>
                  </a:lnTo>
                  <a:lnTo>
                    <a:pt x="706" y="1246"/>
                  </a:lnTo>
                  <a:lnTo>
                    <a:pt x="704" y="1246"/>
                  </a:lnTo>
                  <a:lnTo>
                    <a:pt x="704" y="1248"/>
                  </a:lnTo>
                  <a:lnTo>
                    <a:pt x="706" y="1248"/>
                  </a:lnTo>
                  <a:lnTo>
                    <a:pt x="706" y="1248"/>
                  </a:lnTo>
                  <a:lnTo>
                    <a:pt x="706" y="1248"/>
                  </a:lnTo>
                  <a:lnTo>
                    <a:pt x="706" y="1250"/>
                  </a:lnTo>
                  <a:lnTo>
                    <a:pt x="708" y="1250"/>
                  </a:lnTo>
                  <a:lnTo>
                    <a:pt x="708" y="1250"/>
                  </a:lnTo>
                  <a:lnTo>
                    <a:pt x="709" y="1250"/>
                  </a:lnTo>
                  <a:lnTo>
                    <a:pt x="709" y="1250"/>
                  </a:lnTo>
                  <a:lnTo>
                    <a:pt x="708" y="1250"/>
                  </a:lnTo>
                  <a:lnTo>
                    <a:pt x="708" y="1251"/>
                  </a:lnTo>
                  <a:lnTo>
                    <a:pt x="706" y="1251"/>
                  </a:lnTo>
                  <a:lnTo>
                    <a:pt x="708" y="1251"/>
                  </a:lnTo>
                  <a:lnTo>
                    <a:pt x="713" y="1251"/>
                  </a:lnTo>
                  <a:lnTo>
                    <a:pt x="715" y="1251"/>
                  </a:lnTo>
                  <a:lnTo>
                    <a:pt x="717" y="1253"/>
                  </a:lnTo>
                  <a:lnTo>
                    <a:pt x="718" y="1255"/>
                  </a:lnTo>
                  <a:lnTo>
                    <a:pt x="717" y="1255"/>
                  </a:lnTo>
                  <a:lnTo>
                    <a:pt x="717" y="1255"/>
                  </a:lnTo>
                  <a:lnTo>
                    <a:pt x="718" y="1257"/>
                  </a:lnTo>
                  <a:lnTo>
                    <a:pt x="718" y="1257"/>
                  </a:lnTo>
                  <a:lnTo>
                    <a:pt x="713" y="1255"/>
                  </a:lnTo>
                  <a:lnTo>
                    <a:pt x="709" y="1255"/>
                  </a:lnTo>
                  <a:lnTo>
                    <a:pt x="709" y="1257"/>
                  </a:lnTo>
                  <a:lnTo>
                    <a:pt x="709" y="1259"/>
                  </a:lnTo>
                  <a:lnTo>
                    <a:pt x="713" y="1259"/>
                  </a:lnTo>
                  <a:lnTo>
                    <a:pt x="713" y="1259"/>
                  </a:lnTo>
                  <a:lnTo>
                    <a:pt x="715" y="1259"/>
                  </a:lnTo>
                  <a:lnTo>
                    <a:pt x="717" y="1259"/>
                  </a:lnTo>
                  <a:lnTo>
                    <a:pt x="717" y="1259"/>
                  </a:lnTo>
                  <a:lnTo>
                    <a:pt x="718" y="1259"/>
                  </a:lnTo>
                  <a:lnTo>
                    <a:pt x="717" y="1261"/>
                  </a:lnTo>
                  <a:lnTo>
                    <a:pt x="717" y="1261"/>
                  </a:lnTo>
                  <a:lnTo>
                    <a:pt x="715" y="1261"/>
                  </a:lnTo>
                  <a:lnTo>
                    <a:pt x="715" y="1261"/>
                  </a:lnTo>
                  <a:lnTo>
                    <a:pt x="715" y="1261"/>
                  </a:lnTo>
                  <a:lnTo>
                    <a:pt x="715" y="1262"/>
                  </a:lnTo>
                  <a:lnTo>
                    <a:pt x="717" y="1262"/>
                  </a:lnTo>
                  <a:lnTo>
                    <a:pt x="717" y="1264"/>
                  </a:lnTo>
                  <a:lnTo>
                    <a:pt x="717" y="1264"/>
                  </a:lnTo>
                  <a:lnTo>
                    <a:pt x="717" y="1264"/>
                  </a:lnTo>
                  <a:lnTo>
                    <a:pt x="720" y="1262"/>
                  </a:lnTo>
                  <a:lnTo>
                    <a:pt x="720" y="1262"/>
                  </a:lnTo>
                  <a:lnTo>
                    <a:pt x="722" y="1261"/>
                  </a:lnTo>
                  <a:lnTo>
                    <a:pt x="724" y="1264"/>
                  </a:lnTo>
                  <a:lnTo>
                    <a:pt x="726" y="1266"/>
                  </a:lnTo>
                  <a:lnTo>
                    <a:pt x="727" y="1266"/>
                  </a:lnTo>
                  <a:lnTo>
                    <a:pt x="731" y="1264"/>
                  </a:lnTo>
                  <a:lnTo>
                    <a:pt x="733" y="1261"/>
                  </a:lnTo>
                  <a:lnTo>
                    <a:pt x="735" y="1261"/>
                  </a:lnTo>
                  <a:lnTo>
                    <a:pt x="740" y="1261"/>
                  </a:lnTo>
                  <a:lnTo>
                    <a:pt x="742" y="1259"/>
                  </a:lnTo>
                  <a:lnTo>
                    <a:pt x="742" y="1259"/>
                  </a:lnTo>
                  <a:lnTo>
                    <a:pt x="742" y="1259"/>
                  </a:lnTo>
                  <a:lnTo>
                    <a:pt x="744" y="1259"/>
                  </a:lnTo>
                  <a:lnTo>
                    <a:pt x="744" y="1259"/>
                  </a:lnTo>
                  <a:lnTo>
                    <a:pt x="745" y="1257"/>
                  </a:lnTo>
                  <a:lnTo>
                    <a:pt x="745" y="1255"/>
                  </a:lnTo>
                  <a:lnTo>
                    <a:pt x="745" y="1255"/>
                  </a:lnTo>
                  <a:lnTo>
                    <a:pt x="745" y="1253"/>
                  </a:lnTo>
                  <a:lnTo>
                    <a:pt x="745" y="1255"/>
                  </a:lnTo>
                  <a:lnTo>
                    <a:pt x="745" y="1257"/>
                  </a:lnTo>
                  <a:lnTo>
                    <a:pt x="747" y="1259"/>
                  </a:lnTo>
                  <a:lnTo>
                    <a:pt x="751" y="1259"/>
                  </a:lnTo>
                  <a:lnTo>
                    <a:pt x="754" y="1257"/>
                  </a:lnTo>
                  <a:lnTo>
                    <a:pt x="758" y="1253"/>
                  </a:lnTo>
                  <a:lnTo>
                    <a:pt x="758" y="1255"/>
                  </a:lnTo>
                  <a:lnTo>
                    <a:pt x="756" y="1255"/>
                  </a:lnTo>
                  <a:lnTo>
                    <a:pt x="754" y="1257"/>
                  </a:lnTo>
                  <a:lnTo>
                    <a:pt x="758" y="1259"/>
                  </a:lnTo>
                  <a:lnTo>
                    <a:pt x="760" y="1259"/>
                  </a:lnTo>
                  <a:lnTo>
                    <a:pt x="764" y="1259"/>
                  </a:lnTo>
                  <a:lnTo>
                    <a:pt x="765" y="1255"/>
                  </a:lnTo>
                  <a:lnTo>
                    <a:pt x="767" y="1259"/>
                  </a:lnTo>
                  <a:lnTo>
                    <a:pt x="771" y="1261"/>
                  </a:lnTo>
                  <a:lnTo>
                    <a:pt x="776" y="1262"/>
                  </a:lnTo>
                  <a:lnTo>
                    <a:pt x="778" y="1262"/>
                  </a:lnTo>
                  <a:lnTo>
                    <a:pt x="782" y="1261"/>
                  </a:lnTo>
                  <a:lnTo>
                    <a:pt x="782" y="1261"/>
                  </a:lnTo>
                  <a:lnTo>
                    <a:pt x="782" y="1259"/>
                  </a:lnTo>
                  <a:lnTo>
                    <a:pt x="782" y="1259"/>
                  </a:lnTo>
                  <a:lnTo>
                    <a:pt x="782" y="1257"/>
                  </a:lnTo>
                  <a:lnTo>
                    <a:pt x="782" y="1255"/>
                  </a:lnTo>
                  <a:lnTo>
                    <a:pt x="782" y="1255"/>
                  </a:lnTo>
                  <a:lnTo>
                    <a:pt x="782" y="1253"/>
                  </a:lnTo>
                  <a:lnTo>
                    <a:pt x="780" y="1253"/>
                  </a:lnTo>
                  <a:lnTo>
                    <a:pt x="780" y="1253"/>
                  </a:lnTo>
                  <a:lnTo>
                    <a:pt x="780" y="1253"/>
                  </a:lnTo>
                  <a:lnTo>
                    <a:pt x="783" y="1253"/>
                  </a:lnTo>
                  <a:lnTo>
                    <a:pt x="783" y="1251"/>
                  </a:lnTo>
                  <a:lnTo>
                    <a:pt x="783" y="1251"/>
                  </a:lnTo>
                  <a:lnTo>
                    <a:pt x="783" y="1251"/>
                  </a:lnTo>
                  <a:lnTo>
                    <a:pt x="783" y="1250"/>
                  </a:lnTo>
                  <a:lnTo>
                    <a:pt x="782" y="1248"/>
                  </a:lnTo>
                  <a:lnTo>
                    <a:pt x="782" y="1248"/>
                  </a:lnTo>
                  <a:lnTo>
                    <a:pt x="782" y="1246"/>
                  </a:lnTo>
                  <a:lnTo>
                    <a:pt x="782" y="1246"/>
                  </a:lnTo>
                  <a:lnTo>
                    <a:pt x="783" y="1244"/>
                  </a:lnTo>
                  <a:lnTo>
                    <a:pt x="783" y="1244"/>
                  </a:lnTo>
                  <a:lnTo>
                    <a:pt x="783" y="1244"/>
                  </a:lnTo>
                  <a:lnTo>
                    <a:pt x="785" y="1246"/>
                  </a:lnTo>
                  <a:lnTo>
                    <a:pt x="785" y="1246"/>
                  </a:lnTo>
                  <a:lnTo>
                    <a:pt x="787" y="1246"/>
                  </a:lnTo>
                  <a:lnTo>
                    <a:pt x="789" y="1242"/>
                  </a:lnTo>
                  <a:lnTo>
                    <a:pt x="792" y="1233"/>
                  </a:lnTo>
                  <a:lnTo>
                    <a:pt x="792" y="1233"/>
                  </a:lnTo>
                  <a:lnTo>
                    <a:pt x="792" y="1233"/>
                  </a:lnTo>
                  <a:lnTo>
                    <a:pt x="792" y="1233"/>
                  </a:lnTo>
                  <a:lnTo>
                    <a:pt x="792" y="1235"/>
                  </a:lnTo>
                  <a:lnTo>
                    <a:pt x="792" y="1235"/>
                  </a:lnTo>
                  <a:lnTo>
                    <a:pt x="792" y="1235"/>
                  </a:lnTo>
                  <a:lnTo>
                    <a:pt x="791" y="1237"/>
                  </a:lnTo>
                  <a:lnTo>
                    <a:pt x="791" y="1239"/>
                  </a:lnTo>
                  <a:lnTo>
                    <a:pt x="791" y="1239"/>
                  </a:lnTo>
                  <a:lnTo>
                    <a:pt x="791" y="1241"/>
                  </a:lnTo>
                  <a:lnTo>
                    <a:pt x="791" y="1241"/>
                  </a:lnTo>
                  <a:lnTo>
                    <a:pt x="787" y="1246"/>
                  </a:lnTo>
                  <a:lnTo>
                    <a:pt x="787" y="1248"/>
                  </a:lnTo>
                  <a:lnTo>
                    <a:pt x="785" y="1250"/>
                  </a:lnTo>
                  <a:lnTo>
                    <a:pt x="785" y="1251"/>
                  </a:lnTo>
                  <a:lnTo>
                    <a:pt x="791" y="1253"/>
                  </a:lnTo>
                  <a:lnTo>
                    <a:pt x="798" y="1255"/>
                  </a:lnTo>
                  <a:lnTo>
                    <a:pt x="801" y="1257"/>
                  </a:lnTo>
                  <a:lnTo>
                    <a:pt x="803" y="1257"/>
                  </a:lnTo>
                  <a:lnTo>
                    <a:pt x="805" y="1257"/>
                  </a:lnTo>
                  <a:lnTo>
                    <a:pt x="807" y="1255"/>
                  </a:lnTo>
                  <a:lnTo>
                    <a:pt x="805" y="1257"/>
                  </a:lnTo>
                  <a:lnTo>
                    <a:pt x="803" y="1259"/>
                  </a:lnTo>
                  <a:lnTo>
                    <a:pt x="803" y="1261"/>
                  </a:lnTo>
                  <a:lnTo>
                    <a:pt x="803" y="1262"/>
                  </a:lnTo>
                  <a:lnTo>
                    <a:pt x="805" y="1262"/>
                  </a:lnTo>
                  <a:lnTo>
                    <a:pt x="805" y="1262"/>
                  </a:lnTo>
                  <a:lnTo>
                    <a:pt x="807" y="1261"/>
                  </a:lnTo>
                  <a:lnTo>
                    <a:pt x="814" y="1259"/>
                  </a:lnTo>
                  <a:lnTo>
                    <a:pt x="814" y="1259"/>
                  </a:lnTo>
                  <a:lnTo>
                    <a:pt x="814" y="1259"/>
                  </a:lnTo>
                  <a:lnTo>
                    <a:pt x="814" y="1257"/>
                  </a:lnTo>
                  <a:lnTo>
                    <a:pt x="814" y="1257"/>
                  </a:lnTo>
                  <a:lnTo>
                    <a:pt x="814" y="1257"/>
                  </a:lnTo>
                  <a:lnTo>
                    <a:pt x="816" y="1257"/>
                  </a:lnTo>
                  <a:lnTo>
                    <a:pt x="818" y="1255"/>
                  </a:lnTo>
                  <a:lnTo>
                    <a:pt x="818" y="1255"/>
                  </a:lnTo>
                  <a:lnTo>
                    <a:pt x="818" y="1255"/>
                  </a:lnTo>
                  <a:lnTo>
                    <a:pt x="820" y="1257"/>
                  </a:lnTo>
                  <a:lnTo>
                    <a:pt x="820" y="1257"/>
                  </a:lnTo>
                  <a:lnTo>
                    <a:pt x="821" y="1257"/>
                  </a:lnTo>
                  <a:lnTo>
                    <a:pt x="821" y="1257"/>
                  </a:lnTo>
                  <a:lnTo>
                    <a:pt x="821" y="1257"/>
                  </a:lnTo>
                  <a:lnTo>
                    <a:pt x="823" y="1257"/>
                  </a:lnTo>
                  <a:lnTo>
                    <a:pt x="825" y="1255"/>
                  </a:lnTo>
                  <a:lnTo>
                    <a:pt x="823" y="1253"/>
                  </a:lnTo>
                  <a:lnTo>
                    <a:pt x="823" y="1253"/>
                  </a:lnTo>
                  <a:lnTo>
                    <a:pt x="823" y="1251"/>
                  </a:lnTo>
                  <a:lnTo>
                    <a:pt x="821" y="1248"/>
                  </a:lnTo>
                  <a:lnTo>
                    <a:pt x="821" y="1246"/>
                  </a:lnTo>
                  <a:lnTo>
                    <a:pt x="820" y="1244"/>
                  </a:lnTo>
                  <a:lnTo>
                    <a:pt x="820" y="1244"/>
                  </a:lnTo>
                  <a:lnTo>
                    <a:pt x="820" y="1242"/>
                  </a:lnTo>
                  <a:lnTo>
                    <a:pt x="821" y="1239"/>
                  </a:lnTo>
                  <a:lnTo>
                    <a:pt x="821" y="1237"/>
                  </a:lnTo>
                  <a:lnTo>
                    <a:pt x="821" y="1235"/>
                  </a:lnTo>
                  <a:lnTo>
                    <a:pt x="821" y="1235"/>
                  </a:lnTo>
                  <a:lnTo>
                    <a:pt x="820" y="1233"/>
                  </a:lnTo>
                  <a:lnTo>
                    <a:pt x="821" y="1233"/>
                  </a:lnTo>
                  <a:lnTo>
                    <a:pt x="823" y="1233"/>
                  </a:lnTo>
                  <a:lnTo>
                    <a:pt x="825" y="1233"/>
                  </a:lnTo>
                  <a:lnTo>
                    <a:pt x="830" y="1226"/>
                  </a:lnTo>
                  <a:lnTo>
                    <a:pt x="836" y="1224"/>
                  </a:lnTo>
                  <a:lnTo>
                    <a:pt x="834" y="1226"/>
                  </a:lnTo>
                  <a:lnTo>
                    <a:pt x="834" y="1226"/>
                  </a:lnTo>
                  <a:lnTo>
                    <a:pt x="832" y="1228"/>
                  </a:lnTo>
                  <a:lnTo>
                    <a:pt x="830" y="1228"/>
                  </a:lnTo>
                  <a:lnTo>
                    <a:pt x="830" y="1228"/>
                  </a:lnTo>
                  <a:lnTo>
                    <a:pt x="829" y="1230"/>
                  </a:lnTo>
                  <a:lnTo>
                    <a:pt x="829" y="1232"/>
                  </a:lnTo>
                  <a:lnTo>
                    <a:pt x="829" y="1233"/>
                  </a:lnTo>
                  <a:lnTo>
                    <a:pt x="825" y="1235"/>
                  </a:lnTo>
                  <a:lnTo>
                    <a:pt x="825" y="1237"/>
                  </a:lnTo>
                  <a:lnTo>
                    <a:pt x="825" y="1239"/>
                  </a:lnTo>
                  <a:lnTo>
                    <a:pt x="825" y="1241"/>
                  </a:lnTo>
                  <a:lnTo>
                    <a:pt x="823" y="1242"/>
                  </a:lnTo>
                  <a:lnTo>
                    <a:pt x="823" y="1244"/>
                  </a:lnTo>
                  <a:lnTo>
                    <a:pt x="823" y="1244"/>
                  </a:lnTo>
                  <a:lnTo>
                    <a:pt x="823" y="1246"/>
                  </a:lnTo>
                  <a:lnTo>
                    <a:pt x="823" y="1246"/>
                  </a:lnTo>
                  <a:lnTo>
                    <a:pt x="823" y="1248"/>
                  </a:lnTo>
                  <a:lnTo>
                    <a:pt x="823" y="1248"/>
                  </a:lnTo>
                  <a:lnTo>
                    <a:pt x="823" y="1250"/>
                  </a:lnTo>
                  <a:lnTo>
                    <a:pt x="825" y="1251"/>
                  </a:lnTo>
                  <a:lnTo>
                    <a:pt x="825" y="1253"/>
                  </a:lnTo>
                  <a:lnTo>
                    <a:pt x="827" y="1253"/>
                  </a:lnTo>
                  <a:lnTo>
                    <a:pt x="829" y="1253"/>
                  </a:lnTo>
                  <a:lnTo>
                    <a:pt x="838" y="1251"/>
                  </a:lnTo>
                  <a:lnTo>
                    <a:pt x="838" y="1251"/>
                  </a:lnTo>
                  <a:lnTo>
                    <a:pt x="839" y="1250"/>
                  </a:lnTo>
                  <a:lnTo>
                    <a:pt x="841" y="1250"/>
                  </a:lnTo>
                  <a:lnTo>
                    <a:pt x="839" y="1253"/>
                  </a:lnTo>
                  <a:lnTo>
                    <a:pt x="838" y="1253"/>
                  </a:lnTo>
                  <a:lnTo>
                    <a:pt x="830" y="1255"/>
                  </a:lnTo>
                  <a:lnTo>
                    <a:pt x="829" y="1255"/>
                  </a:lnTo>
                  <a:lnTo>
                    <a:pt x="827" y="1257"/>
                  </a:lnTo>
                  <a:lnTo>
                    <a:pt x="827" y="1257"/>
                  </a:lnTo>
                  <a:lnTo>
                    <a:pt x="825" y="1259"/>
                  </a:lnTo>
                  <a:lnTo>
                    <a:pt x="825" y="1259"/>
                  </a:lnTo>
                  <a:lnTo>
                    <a:pt x="825" y="1261"/>
                  </a:lnTo>
                  <a:lnTo>
                    <a:pt x="827" y="1262"/>
                  </a:lnTo>
                  <a:lnTo>
                    <a:pt x="827" y="1262"/>
                  </a:lnTo>
                  <a:lnTo>
                    <a:pt x="827" y="1262"/>
                  </a:lnTo>
                  <a:lnTo>
                    <a:pt x="829" y="1262"/>
                  </a:lnTo>
                  <a:lnTo>
                    <a:pt x="829" y="1264"/>
                  </a:lnTo>
                  <a:lnTo>
                    <a:pt x="825" y="1264"/>
                  </a:lnTo>
                  <a:lnTo>
                    <a:pt x="823" y="1262"/>
                  </a:lnTo>
                  <a:lnTo>
                    <a:pt x="823" y="1261"/>
                  </a:lnTo>
                  <a:lnTo>
                    <a:pt x="821" y="1261"/>
                  </a:lnTo>
                  <a:lnTo>
                    <a:pt x="818" y="1261"/>
                  </a:lnTo>
                  <a:lnTo>
                    <a:pt x="818" y="1261"/>
                  </a:lnTo>
                  <a:lnTo>
                    <a:pt x="816" y="1261"/>
                  </a:lnTo>
                  <a:lnTo>
                    <a:pt x="816" y="1262"/>
                  </a:lnTo>
                  <a:lnTo>
                    <a:pt x="810" y="1264"/>
                  </a:lnTo>
                  <a:lnTo>
                    <a:pt x="807" y="1264"/>
                  </a:lnTo>
                  <a:lnTo>
                    <a:pt x="807" y="1264"/>
                  </a:lnTo>
                  <a:lnTo>
                    <a:pt x="807" y="1266"/>
                  </a:lnTo>
                  <a:lnTo>
                    <a:pt x="807" y="1266"/>
                  </a:lnTo>
                  <a:lnTo>
                    <a:pt x="807" y="1270"/>
                  </a:lnTo>
                  <a:lnTo>
                    <a:pt x="809" y="1270"/>
                  </a:lnTo>
                  <a:lnTo>
                    <a:pt x="809" y="1271"/>
                  </a:lnTo>
                  <a:lnTo>
                    <a:pt x="809" y="1271"/>
                  </a:lnTo>
                  <a:lnTo>
                    <a:pt x="810" y="1277"/>
                  </a:lnTo>
                  <a:lnTo>
                    <a:pt x="812" y="1279"/>
                  </a:lnTo>
                  <a:lnTo>
                    <a:pt x="812" y="1279"/>
                  </a:lnTo>
                  <a:lnTo>
                    <a:pt x="814" y="1279"/>
                  </a:lnTo>
                  <a:lnTo>
                    <a:pt x="814" y="1279"/>
                  </a:lnTo>
                  <a:lnTo>
                    <a:pt x="816" y="1282"/>
                  </a:lnTo>
                  <a:lnTo>
                    <a:pt x="814" y="1284"/>
                  </a:lnTo>
                  <a:lnTo>
                    <a:pt x="814" y="1288"/>
                  </a:lnTo>
                  <a:lnTo>
                    <a:pt x="812" y="1289"/>
                  </a:lnTo>
                  <a:lnTo>
                    <a:pt x="814" y="1284"/>
                  </a:lnTo>
                  <a:lnTo>
                    <a:pt x="814" y="1282"/>
                  </a:lnTo>
                  <a:lnTo>
                    <a:pt x="812" y="1280"/>
                  </a:lnTo>
                  <a:lnTo>
                    <a:pt x="809" y="1279"/>
                  </a:lnTo>
                  <a:lnTo>
                    <a:pt x="807" y="1277"/>
                  </a:lnTo>
                  <a:lnTo>
                    <a:pt x="805" y="1279"/>
                  </a:lnTo>
                  <a:lnTo>
                    <a:pt x="800" y="1280"/>
                  </a:lnTo>
                  <a:lnTo>
                    <a:pt x="803" y="1277"/>
                  </a:lnTo>
                  <a:lnTo>
                    <a:pt x="805" y="1277"/>
                  </a:lnTo>
                  <a:lnTo>
                    <a:pt x="807" y="1275"/>
                  </a:lnTo>
                  <a:lnTo>
                    <a:pt x="807" y="1275"/>
                  </a:lnTo>
                  <a:lnTo>
                    <a:pt x="807" y="1273"/>
                  </a:lnTo>
                  <a:lnTo>
                    <a:pt x="807" y="1273"/>
                  </a:lnTo>
                  <a:lnTo>
                    <a:pt x="807" y="1271"/>
                  </a:lnTo>
                  <a:lnTo>
                    <a:pt x="805" y="1270"/>
                  </a:lnTo>
                  <a:lnTo>
                    <a:pt x="805" y="1266"/>
                  </a:lnTo>
                  <a:lnTo>
                    <a:pt x="805" y="1266"/>
                  </a:lnTo>
                  <a:lnTo>
                    <a:pt x="803" y="1264"/>
                  </a:lnTo>
                  <a:lnTo>
                    <a:pt x="801" y="1266"/>
                  </a:lnTo>
                  <a:lnTo>
                    <a:pt x="800" y="1264"/>
                  </a:lnTo>
                  <a:lnTo>
                    <a:pt x="800" y="1264"/>
                  </a:lnTo>
                  <a:lnTo>
                    <a:pt x="800" y="1264"/>
                  </a:lnTo>
                  <a:lnTo>
                    <a:pt x="800" y="1262"/>
                  </a:lnTo>
                  <a:lnTo>
                    <a:pt x="800" y="1261"/>
                  </a:lnTo>
                  <a:lnTo>
                    <a:pt x="800" y="1261"/>
                  </a:lnTo>
                  <a:lnTo>
                    <a:pt x="798" y="1261"/>
                  </a:lnTo>
                  <a:lnTo>
                    <a:pt x="796" y="1259"/>
                  </a:lnTo>
                  <a:lnTo>
                    <a:pt x="789" y="1259"/>
                  </a:lnTo>
                  <a:lnTo>
                    <a:pt x="789" y="1257"/>
                  </a:lnTo>
                  <a:lnTo>
                    <a:pt x="787" y="1257"/>
                  </a:lnTo>
                  <a:lnTo>
                    <a:pt x="787" y="1257"/>
                  </a:lnTo>
                  <a:lnTo>
                    <a:pt x="787" y="1257"/>
                  </a:lnTo>
                  <a:lnTo>
                    <a:pt x="785" y="1259"/>
                  </a:lnTo>
                  <a:lnTo>
                    <a:pt x="785" y="1262"/>
                  </a:lnTo>
                  <a:lnTo>
                    <a:pt x="783" y="1264"/>
                  </a:lnTo>
                  <a:lnTo>
                    <a:pt x="783" y="1264"/>
                  </a:lnTo>
                  <a:lnTo>
                    <a:pt x="780" y="1264"/>
                  </a:lnTo>
                  <a:lnTo>
                    <a:pt x="778" y="1266"/>
                  </a:lnTo>
                  <a:lnTo>
                    <a:pt x="778" y="1268"/>
                  </a:lnTo>
                  <a:lnTo>
                    <a:pt x="776" y="1270"/>
                  </a:lnTo>
                  <a:lnTo>
                    <a:pt x="776" y="1271"/>
                  </a:lnTo>
                  <a:lnTo>
                    <a:pt x="774" y="1271"/>
                  </a:lnTo>
                  <a:lnTo>
                    <a:pt x="776" y="1273"/>
                  </a:lnTo>
                  <a:lnTo>
                    <a:pt x="774" y="1273"/>
                  </a:lnTo>
                  <a:lnTo>
                    <a:pt x="774" y="1273"/>
                  </a:lnTo>
                  <a:lnTo>
                    <a:pt x="774" y="1271"/>
                  </a:lnTo>
                  <a:lnTo>
                    <a:pt x="774" y="1270"/>
                  </a:lnTo>
                  <a:lnTo>
                    <a:pt x="774" y="1268"/>
                  </a:lnTo>
                  <a:lnTo>
                    <a:pt x="774" y="1268"/>
                  </a:lnTo>
                  <a:lnTo>
                    <a:pt x="774" y="1268"/>
                  </a:lnTo>
                  <a:lnTo>
                    <a:pt x="773" y="1268"/>
                  </a:lnTo>
                  <a:lnTo>
                    <a:pt x="773" y="1268"/>
                  </a:lnTo>
                  <a:lnTo>
                    <a:pt x="773" y="1268"/>
                  </a:lnTo>
                  <a:lnTo>
                    <a:pt x="771" y="1270"/>
                  </a:lnTo>
                  <a:lnTo>
                    <a:pt x="771" y="1270"/>
                  </a:lnTo>
                  <a:lnTo>
                    <a:pt x="769" y="1270"/>
                  </a:lnTo>
                  <a:lnTo>
                    <a:pt x="771" y="1268"/>
                  </a:lnTo>
                  <a:lnTo>
                    <a:pt x="771" y="1266"/>
                  </a:lnTo>
                  <a:lnTo>
                    <a:pt x="769" y="1264"/>
                  </a:lnTo>
                  <a:lnTo>
                    <a:pt x="769" y="1264"/>
                  </a:lnTo>
                  <a:lnTo>
                    <a:pt x="767" y="1264"/>
                  </a:lnTo>
                  <a:lnTo>
                    <a:pt x="764" y="1262"/>
                  </a:lnTo>
                  <a:lnTo>
                    <a:pt x="762" y="1262"/>
                  </a:lnTo>
                  <a:lnTo>
                    <a:pt x="758" y="1262"/>
                  </a:lnTo>
                  <a:lnTo>
                    <a:pt x="758" y="1262"/>
                  </a:lnTo>
                  <a:lnTo>
                    <a:pt x="756" y="1262"/>
                  </a:lnTo>
                  <a:lnTo>
                    <a:pt x="751" y="1262"/>
                  </a:lnTo>
                  <a:lnTo>
                    <a:pt x="749" y="1262"/>
                  </a:lnTo>
                  <a:lnTo>
                    <a:pt x="749" y="1262"/>
                  </a:lnTo>
                  <a:lnTo>
                    <a:pt x="749" y="1264"/>
                  </a:lnTo>
                  <a:lnTo>
                    <a:pt x="749" y="1264"/>
                  </a:lnTo>
                  <a:lnTo>
                    <a:pt x="749" y="1264"/>
                  </a:lnTo>
                  <a:lnTo>
                    <a:pt x="747" y="1266"/>
                  </a:lnTo>
                  <a:lnTo>
                    <a:pt x="747" y="1266"/>
                  </a:lnTo>
                  <a:lnTo>
                    <a:pt x="745" y="1268"/>
                  </a:lnTo>
                  <a:lnTo>
                    <a:pt x="745" y="1268"/>
                  </a:lnTo>
                  <a:lnTo>
                    <a:pt x="745" y="1266"/>
                  </a:lnTo>
                  <a:lnTo>
                    <a:pt x="745" y="1264"/>
                  </a:lnTo>
                  <a:lnTo>
                    <a:pt x="745" y="1262"/>
                  </a:lnTo>
                  <a:lnTo>
                    <a:pt x="744" y="1262"/>
                  </a:lnTo>
                  <a:lnTo>
                    <a:pt x="742" y="1264"/>
                  </a:lnTo>
                  <a:lnTo>
                    <a:pt x="740" y="1266"/>
                  </a:lnTo>
                  <a:lnTo>
                    <a:pt x="740" y="1264"/>
                  </a:lnTo>
                  <a:lnTo>
                    <a:pt x="738" y="1264"/>
                  </a:lnTo>
                  <a:lnTo>
                    <a:pt x="736" y="1266"/>
                  </a:lnTo>
                  <a:lnTo>
                    <a:pt x="736" y="1266"/>
                  </a:lnTo>
                  <a:lnTo>
                    <a:pt x="736" y="1266"/>
                  </a:lnTo>
                  <a:lnTo>
                    <a:pt x="738" y="1268"/>
                  </a:lnTo>
                  <a:lnTo>
                    <a:pt x="738" y="1268"/>
                  </a:lnTo>
                  <a:lnTo>
                    <a:pt x="736" y="1268"/>
                  </a:lnTo>
                  <a:lnTo>
                    <a:pt x="735" y="1268"/>
                  </a:lnTo>
                  <a:lnTo>
                    <a:pt x="733" y="1266"/>
                  </a:lnTo>
                  <a:lnTo>
                    <a:pt x="731" y="1268"/>
                  </a:lnTo>
                  <a:lnTo>
                    <a:pt x="731" y="1268"/>
                  </a:lnTo>
                  <a:lnTo>
                    <a:pt x="729" y="1270"/>
                  </a:lnTo>
                  <a:lnTo>
                    <a:pt x="729" y="1271"/>
                  </a:lnTo>
                  <a:lnTo>
                    <a:pt x="729" y="1271"/>
                  </a:lnTo>
                  <a:lnTo>
                    <a:pt x="729" y="1273"/>
                  </a:lnTo>
                  <a:lnTo>
                    <a:pt x="729" y="1273"/>
                  </a:lnTo>
                  <a:lnTo>
                    <a:pt x="729" y="1275"/>
                  </a:lnTo>
                  <a:lnTo>
                    <a:pt x="729" y="1275"/>
                  </a:lnTo>
                  <a:lnTo>
                    <a:pt x="729" y="1273"/>
                  </a:lnTo>
                  <a:lnTo>
                    <a:pt x="729" y="1273"/>
                  </a:lnTo>
                  <a:lnTo>
                    <a:pt x="729" y="1271"/>
                  </a:lnTo>
                  <a:lnTo>
                    <a:pt x="727" y="1271"/>
                  </a:lnTo>
                  <a:lnTo>
                    <a:pt x="726" y="1271"/>
                  </a:lnTo>
                  <a:lnTo>
                    <a:pt x="722" y="1271"/>
                  </a:lnTo>
                  <a:lnTo>
                    <a:pt x="720" y="1270"/>
                  </a:lnTo>
                  <a:lnTo>
                    <a:pt x="717" y="1268"/>
                  </a:lnTo>
                  <a:lnTo>
                    <a:pt x="713" y="1266"/>
                  </a:lnTo>
                  <a:lnTo>
                    <a:pt x="709" y="1266"/>
                  </a:lnTo>
                  <a:lnTo>
                    <a:pt x="708" y="1270"/>
                  </a:lnTo>
                  <a:lnTo>
                    <a:pt x="708" y="1271"/>
                  </a:lnTo>
                  <a:lnTo>
                    <a:pt x="708" y="1273"/>
                  </a:lnTo>
                  <a:lnTo>
                    <a:pt x="708" y="1275"/>
                  </a:lnTo>
                  <a:lnTo>
                    <a:pt x="708" y="1277"/>
                  </a:lnTo>
                  <a:lnTo>
                    <a:pt x="708" y="1277"/>
                  </a:lnTo>
                  <a:lnTo>
                    <a:pt x="711" y="1277"/>
                  </a:lnTo>
                  <a:lnTo>
                    <a:pt x="711" y="1277"/>
                  </a:lnTo>
                  <a:lnTo>
                    <a:pt x="713" y="1277"/>
                  </a:lnTo>
                  <a:lnTo>
                    <a:pt x="713" y="1275"/>
                  </a:lnTo>
                  <a:lnTo>
                    <a:pt x="713" y="1275"/>
                  </a:lnTo>
                  <a:lnTo>
                    <a:pt x="713" y="1275"/>
                  </a:lnTo>
                  <a:lnTo>
                    <a:pt x="713" y="1275"/>
                  </a:lnTo>
                  <a:lnTo>
                    <a:pt x="713" y="1277"/>
                  </a:lnTo>
                  <a:lnTo>
                    <a:pt x="713" y="1279"/>
                  </a:lnTo>
                  <a:lnTo>
                    <a:pt x="713" y="1279"/>
                  </a:lnTo>
                  <a:lnTo>
                    <a:pt x="711" y="1279"/>
                  </a:lnTo>
                  <a:lnTo>
                    <a:pt x="711" y="1280"/>
                  </a:lnTo>
                  <a:lnTo>
                    <a:pt x="711" y="1286"/>
                  </a:lnTo>
                  <a:lnTo>
                    <a:pt x="711" y="1288"/>
                  </a:lnTo>
                  <a:lnTo>
                    <a:pt x="711" y="1288"/>
                  </a:lnTo>
                  <a:lnTo>
                    <a:pt x="711" y="1286"/>
                  </a:lnTo>
                  <a:lnTo>
                    <a:pt x="711" y="1284"/>
                  </a:lnTo>
                  <a:lnTo>
                    <a:pt x="711" y="1280"/>
                  </a:lnTo>
                  <a:lnTo>
                    <a:pt x="711" y="1280"/>
                  </a:lnTo>
                  <a:lnTo>
                    <a:pt x="709" y="1279"/>
                  </a:lnTo>
                  <a:lnTo>
                    <a:pt x="709" y="1279"/>
                  </a:lnTo>
                  <a:lnTo>
                    <a:pt x="708" y="1279"/>
                  </a:lnTo>
                  <a:lnTo>
                    <a:pt x="706" y="1279"/>
                  </a:lnTo>
                  <a:lnTo>
                    <a:pt x="706" y="1279"/>
                  </a:lnTo>
                  <a:lnTo>
                    <a:pt x="706" y="1280"/>
                  </a:lnTo>
                  <a:lnTo>
                    <a:pt x="708" y="1282"/>
                  </a:lnTo>
                  <a:lnTo>
                    <a:pt x="708" y="1282"/>
                  </a:lnTo>
                  <a:lnTo>
                    <a:pt x="708" y="1282"/>
                  </a:lnTo>
                  <a:lnTo>
                    <a:pt x="708" y="1284"/>
                  </a:lnTo>
                  <a:lnTo>
                    <a:pt x="708" y="1284"/>
                  </a:lnTo>
                  <a:lnTo>
                    <a:pt x="708" y="1284"/>
                  </a:lnTo>
                  <a:lnTo>
                    <a:pt x="708" y="1286"/>
                  </a:lnTo>
                  <a:lnTo>
                    <a:pt x="709" y="1289"/>
                  </a:lnTo>
                  <a:lnTo>
                    <a:pt x="709" y="1291"/>
                  </a:lnTo>
                  <a:lnTo>
                    <a:pt x="709" y="1291"/>
                  </a:lnTo>
                  <a:lnTo>
                    <a:pt x="713" y="1291"/>
                  </a:lnTo>
                  <a:lnTo>
                    <a:pt x="713" y="1291"/>
                  </a:lnTo>
                  <a:lnTo>
                    <a:pt x="713" y="1291"/>
                  </a:lnTo>
                  <a:lnTo>
                    <a:pt x="713" y="1293"/>
                  </a:lnTo>
                  <a:lnTo>
                    <a:pt x="715" y="1293"/>
                  </a:lnTo>
                  <a:lnTo>
                    <a:pt x="715" y="1291"/>
                  </a:lnTo>
                  <a:lnTo>
                    <a:pt x="715" y="1289"/>
                  </a:lnTo>
                  <a:lnTo>
                    <a:pt x="717" y="1291"/>
                  </a:lnTo>
                  <a:lnTo>
                    <a:pt x="718" y="1293"/>
                  </a:lnTo>
                  <a:lnTo>
                    <a:pt x="722" y="1293"/>
                  </a:lnTo>
                  <a:lnTo>
                    <a:pt x="722" y="1291"/>
                  </a:lnTo>
                  <a:lnTo>
                    <a:pt x="724" y="1288"/>
                  </a:lnTo>
                  <a:lnTo>
                    <a:pt x="724" y="1288"/>
                  </a:lnTo>
                  <a:lnTo>
                    <a:pt x="727" y="1286"/>
                  </a:lnTo>
                  <a:lnTo>
                    <a:pt x="731" y="1284"/>
                  </a:lnTo>
                  <a:lnTo>
                    <a:pt x="731" y="1284"/>
                  </a:lnTo>
                  <a:lnTo>
                    <a:pt x="731" y="1286"/>
                  </a:lnTo>
                  <a:lnTo>
                    <a:pt x="731" y="1286"/>
                  </a:lnTo>
                  <a:lnTo>
                    <a:pt x="733" y="1288"/>
                  </a:lnTo>
                  <a:lnTo>
                    <a:pt x="733" y="1288"/>
                  </a:lnTo>
                  <a:lnTo>
                    <a:pt x="733" y="1288"/>
                  </a:lnTo>
                  <a:lnTo>
                    <a:pt x="731" y="1288"/>
                  </a:lnTo>
                  <a:lnTo>
                    <a:pt x="731" y="1289"/>
                  </a:lnTo>
                  <a:lnTo>
                    <a:pt x="729" y="1288"/>
                  </a:lnTo>
                  <a:lnTo>
                    <a:pt x="729" y="1288"/>
                  </a:lnTo>
                  <a:lnTo>
                    <a:pt x="727" y="1288"/>
                  </a:lnTo>
                  <a:lnTo>
                    <a:pt x="724" y="1289"/>
                  </a:lnTo>
                  <a:lnTo>
                    <a:pt x="724" y="1291"/>
                  </a:lnTo>
                  <a:lnTo>
                    <a:pt x="724" y="1293"/>
                  </a:lnTo>
                  <a:lnTo>
                    <a:pt x="724" y="1295"/>
                  </a:lnTo>
                  <a:lnTo>
                    <a:pt x="720" y="1295"/>
                  </a:lnTo>
                  <a:lnTo>
                    <a:pt x="720" y="1295"/>
                  </a:lnTo>
                  <a:lnTo>
                    <a:pt x="718" y="1297"/>
                  </a:lnTo>
                  <a:lnTo>
                    <a:pt x="718" y="1297"/>
                  </a:lnTo>
                  <a:lnTo>
                    <a:pt x="718" y="1298"/>
                  </a:lnTo>
                  <a:lnTo>
                    <a:pt x="718" y="1298"/>
                  </a:lnTo>
                  <a:lnTo>
                    <a:pt x="720" y="1298"/>
                  </a:lnTo>
                  <a:lnTo>
                    <a:pt x="720" y="1300"/>
                  </a:lnTo>
                  <a:lnTo>
                    <a:pt x="722" y="1300"/>
                  </a:lnTo>
                  <a:lnTo>
                    <a:pt x="724" y="1300"/>
                  </a:lnTo>
                  <a:lnTo>
                    <a:pt x="726" y="1300"/>
                  </a:lnTo>
                  <a:lnTo>
                    <a:pt x="726" y="1302"/>
                  </a:lnTo>
                  <a:lnTo>
                    <a:pt x="726" y="1302"/>
                  </a:lnTo>
                  <a:lnTo>
                    <a:pt x="726" y="1304"/>
                  </a:lnTo>
                  <a:lnTo>
                    <a:pt x="726" y="1304"/>
                  </a:lnTo>
                  <a:lnTo>
                    <a:pt x="727" y="1304"/>
                  </a:lnTo>
                  <a:lnTo>
                    <a:pt x="727" y="1306"/>
                  </a:lnTo>
                  <a:lnTo>
                    <a:pt x="727" y="1307"/>
                  </a:lnTo>
                  <a:lnTo>
                    <a:pt x="727" y="1307"/>
                  </a:lnTo>
                  <a:lnTo>
                    <a:pt x="729" y="1309"/>
                  </a:lnTo>
                  <a:lnTo>
                    <a:pt x="727" y="1309"/>
                  </a:lnTo>
                  <a:lnTo>
                    <a:pt x="726" y="1307"/>
                  </a:lnTo>
                  <a:lnTo>
                    <a:pt x="726" y="1307"/>
                  </a:lnTo>
                  <a:lnTo>
                    <a:pt x="726" y="1307"/>
                  </a:lnTo>
                  <a:lnTo>
                    <a:pt x="726" y="1309"/>
                  </a:lnTo>
                  <a:lnTo>
                    <a:pt x="727" y="1311"/>
                  </a:lnTo>
                  <a:lnTo>
                    <a:pt x="729" y="1313"/>
                  </a:lnTo>
                  <a:lnTo>
                    <a:pt x="727" y="1311"/>
                  </a:lnTo>
                  <a:lnTo>
                    <a:pt x="726" y="1309"/>
                  </a:lnTo>
                  <a:lnTo>
                    <a:pt x="724" y="1309"/>
                  </a:lnTo>
                  <a:lnTo>
                    <a:pt x="724" y="1309"/>
                  </a:lnTo>
                  <a:lnTo>
                    <a:pt x="724" y="1311"/>
                  </a:lnTo>
                  <a:lnTo>
                    <a:pt x="726" y="1311"/>
                  </a:lnTo>
                  <a:lnTo>
                    <a:pt x="726" y="1311"/>
                  </a:lnTo>
                  <a:lnTo>
                    <a:pt x="724" y="1311"/>
                  </a:lnTo>
                  <a:lnTo>
                    <a:pt x="724" y="1309"/>
                  </a:lnTo>
                  <a:lnTo>
                    <a:pt x="722" y="1307"/>
                  </a:lnTo>
                  <a:lnTo>
                    <a:pt x="722" y="1306"/>
                  </a:lnTo>
                  <a:lnTo>
                    <a:pt x="722" y="1304"/>
                  </a:lnTo>
                  <a:lnTo>
                    <a:pt x="720" y="1302"/>
                  </a:lnTo>
                  <a:lnTo>
                    <a:pt x="715" y="1300"/>
                  </a:lnTo>
                  <a:lnTo>
                    <a:pt x="715" y="1300"/>
                  </a:lnTo>
                  <a:lnTo>
                    <a:pt x="713" y="1298"/>
                  </a:lnTo>
                  <a:lnTo>
                    <a:pt x="709" y="1297"/>
                  </a:lnTo>
                  <a:lnTo>
                    <a:pt x="708" y="1295"/>
                  </a:lnTo>
                  <a:lnTo>
                    <a:pt x="706" y="1295"/>
                  </a:lnTo>
                  <a:lnTo>
                    <a:pt x="704" y="1295"/>
                  </a:lnTo>
                  <a:lnTo>
                    <a:pt x="702" y="1295"/>
                  </a:lnTo>
                  <a:lnTo>
                    <a:pt x="704" y="1295"/>
                  </a:lnTo>
                  <a:lnTo>
                    <a:pt x="706" y="1297"/>
                  </a:lnTo>
                  <a:lnTo>
                    <a:pt x="708" y="1300"/>
                  </a:lnTo>
                  <a:lnTo>
                    <a:pt x="709" y="1302"/>
                  </a:lnTo>
                  <a:lnTo>
                    <a:pt x="711" y="1302"/>
                  </a:lnTo>
                  <a:lnTo>
                    <a:pt x="713" y="1302"/>
                  </a:lnTo>
                  <a:lnTo>
                    <a:pt x="715" y="1304"/>
                  </a:lnTo>
                  <a:lnTo>
                    <a:pt x="711" y="1304"/>
                  </a:lnTo>
                  <a:lnTo>
                    <a:pt x="711" y="1304"/>
                  </a:lnTo>
                  <a:lnTo>
                    <a:pt x="715" y="1307"/>
                  </a:lnTo>
                  <a:lnTo>
                    <a:pt x="718" y="1313"/>
                  </a:lnTo>
                  <a:lnTo>
                    <a:pt x="718" y="1313"/>
                  </a:lnTo>
                  <a:lnTo>
                    <a:pt x="715" y="1311"/>
                  </a:lnTo>
                  <a:lnTo>
                    <a:pt x="713" y="1309"/>
                  </a:lnTo>
                  <a:lnTo>
                    <a:pt x="711" y="1309"/>
                  </a:lnTo>
                  <a:lnTo>
                    <a:pt x="711" y="1311"/>
                  </a:lnTo>
                  <a:lnTo>
                    <a:pt x="715" y="1313"/>
                  </a:lnTo>
                  <a:lnTo>
                    <a:pt x="717" y="1316"/>
                  </a:lnTo>
                  <a:lnTo>
                    <a:pt x="718" y="1318"/>
                  </a:lnTo>
                  <a:lnTo>
                    <a:pt x="718" y="1318"/>
                  </a:lnTo>
                  <a:lnTo>
                    <a:pt x="720" y="1320"/>
                  </a:lnTo>
                  <a:lnTo>
                    <a:pt x="722" y="1320"/>
                  </a:lnTo>
                  <a:lnTo>
                    <a:pt x="726" y="1316"/>
                  </a:lnTo>
                  <a:lnTo>
                    <a:pt x="729" y="1315"/>
                  </a:lnTo>
                  <a:lnTo>
                    <a:pt x="731" y="1313"/>
                  </a:lnTo>
                  <a:lnTo>
                    <a:pt x="733" y="1313"/>
                  </a:lnTo>
                  <a:lnTo>
                    <a:pt x="733" y="1311"/>
                  </a:lnTo>
                  <a:lnTo>
                    <a:pt x="733" y="1306"/>
                  </a:lnTo>
                  <a:lnTo>
                    <a:pt x="733" y="1306"/>
                  </a:lnTo>
                  <a:lnTo>
                    <a:pt x="735" y="1306"/>
                  </a:lnTo>
                  <a:lnTo>
                    <a:pt x="736" y="1306"/>
                  </a:lnTo>
                  <a:lnTo>
                    <a:pt x="736" y="1306"/>
                  </a:lnTo>
                  <a:lnTo>
                    <a:pt x="738" y="1304"/>
                  </a:lnTo>
                  <a:lnTo>
                    <a:pt x="738" y="1304"/>
                  </a:lnTo>
                  <a:lnTo>
                    <a:pt x="738" y="1302"/>
                  </a:lnTo>
                  <a:lnTo>
                    <a:pt x="740" y="1300"/>
                  </a:lnTo>
                  <a:lnTo>
                    <a:pt x="740" y="1298"/>
                  </a:lnTo>
                  <a:lnTo>
                    <a:pt x="742" y="1300"/>
                  </a:lnTo>
                  <a:lnTo>
                    <a:pt x="740" y="1300"/>
                  </a:lnTo>
                  <a:lnTo>
                    <a:pt x="740" y="1302"/>
                  </a:lnTo>
                  <a:lnTo>
                    <a:pt x="740" y="1304"/>
                  </a:lnTo>
                  <a:lnTo>
                    <a:pt x="740" y="1304"/>
                  </a:lnTo>
                  <a:lnTo>
                    <a:pt x="742" y="1306"/>
                  </a:lnTo>
                  <a:lnTo>
                    <a:pt x="744" y="1304"/>
                  </a:lnTo>
                  <a:lnTo>
                    <a:pt x="744" y="1304"/>
                  </a:lnTo>
                  <a:lnTo>
                    <a:pt x="744" y="1304"/>
                  </a:lnTo>
                  <a:lnTo>
                    <a:pt x="744" y="1306"/>
                  </a:lnTo>
                  <a:lnTo>
                    <a:pt x="744" y="1309"/>
                  </a:lnTo>
                  <a:lnTo>
                    <a:pt x="744" y="1309"/>
                  </a:lnTo>
                  <a:lnTo>
                    <a:pt x="742" y="1311"/>
                  </a:lnTo>
                  <a:lnTo>
                    <a:pt x="742" y="1315"/>
                  </a:lnTo>
                  <a:lnTo>
                    <a:pt x="742" y="1318"/>
                  </a:lnTo>
                  <a:lnTo>
                    <a:pt x="742" y="1322"/>
                  </a:lnTo>
                  <a:lnTo>
                    <a:pt x="742" y="1326"/>
                  </a:lnTo>
                  <a:lnTo>
                    <a:pt x="742" y="1327"/>
                  </a:lnTo>
                  <a:lnTo>
                    <a:pt x="742" y="1329"/>
                  </a:lnTo>
                  <a:lnTo>
                    <a:pt x="742" y="1329"/>
                  </a:lnTo>
                  <a:lnTo>
                    <a:pt x="740" y="1329"/>
                  </a:lnTo>
                  <a:lnTo>
                    <a:pt x="738" y="1331"/>
                  </a:lnTo>
                  <a:lnTo>
                    <a:pt x="740" y="1333"/>
                  </a:lnTo>
                  <a:lnTo>
                    <a:pt x="738" y="1335"/>
                  </a:lnTo>
                  <a:lnTo>
                    <a:pt x="735" y="1335"/>
                  </a:lnTo>
                  <a:lnTo>
                    <a:pt x="733" y="1333"/>
                  </a:lnTo>
                  <a:lnTo>
                    <a:pt x="731" y="1333"/>
                  </a:lnTo>
                  <a:lnTo>
                    <a:pt x="729" y="1331"/>
                  </a:lnTo>
                  <a:lnTo>
                    <a:pt x="726" y="1327"/>
                  </a:lnTo>
                  <a:lnTo>
                    <a:pt x="726" y="1327"/>
                  </a:lnTo>
                  <a:lnTo>
                    <a:pt x="726" y="1326"/>
                  </a:lnTo>
                  <a:lnTo>
                    <a:pt x="724" y="1324"/>
                  </a:lnTo>
                  <a:lnTo>
                    <a:pt x="722" y="1322"/>
                  </a:lnTo>
                  <a:lnTo>
                    <a:pt x="720" y="1324"/>
                  </a:lnTo>
                  <a:lnTo>
                    <a:pt x="718" y="1327"/>
                  </a:lnTo>
                  <a:lnTo>
                    <a:pt x="718" y="1327"/>
                  </a:lnTo>
                  <a:lnTo>
                    <a:pt x="720" y="1331"/>
                  </a:lnTo>
                  <a:lnTo>
                    <a:pt x="720" y="1331"/>
                  </a:lnTo>
                  <a:lnTo>
                    <a:pt x="718" y="1333"/>
                  </a:lnTo>
                  <a:lnTo>
                    <a:pt x="720" y="1336"/>
                  </a:lnTo>
                  <a:lnTo>
                    <a:pt x="722" y="1336"/>
                  </a:lnTo>
                  <a:lnTo>
                    <a:pt x="720" y="1336"/>
                  </a:lnTo>
                  <a:lnTo>
                    <a:pt x="715" y="1336"/>
                  </a:lnTo>
                  <a:lnTo>
                    <a:pt x="715" y="1338"/>
                  </a:lnTo>
                  <a:lnTo>
                    <a:pt x="713" y="1340"/>
                  </a:lnTo>
                  <a:lnTo>
                    <a:pt x="715" y="1342"/>
                  </a:lnTo>
                  <a:lnTo>
                    <a:pt x="715" y="1342"/>
                  </a:lnTo>
                  <a:lnTo>
                    <a:pt x="717" y="1342"/>
                  </a:lnTo>
                  <a:lnTo>
                    <a:pt x="717" y="1342"/>
                  </a:lnTo>
                  <a:lnTo>
                    <a:pt x="718" y="1344"/>
                  </a:lnTo>
                  <a:lnTo>
                    <a:pt x="717" y="1344"/>
                  </a:lnTo>
                  <a:lnTo>
                    <a:pt x="717" y="1344"/>
                  </a:lnTo>
                  <a:lnTo>
                    <a:pt x="715" y="1344"/>
                  </a:lnTo>
                  <a:lnTo>
                    <a:pt x="715" y="1345"/>
                  </a:lnTo>
                  <a:lnTo>
                    <a:pt x="715" y="1345"/>
                  </a:lnTo>
                  <a:lnTo>
                    <a:pt x="715" y="1347"/>
                  </a:lnTo>
                  <a:lnTo>
                    <a:pt x="715" y="1347"/>
                  </a:lnTo>
                  <a:lnTo>
                    <a:pt x="720" y="1349"/>
                  </a:lnTo>
                  <a:lnTo>
                    <a:pt x="722" y="1349"/>
                  </a:lnTo>
                  <a:lnTo>
                    <a:pt x="722" y="1351"/>
                  </a:lnTo>
                  <a:lnTo>
                    <a:pt x="718" y="1354"/>
                  </a:lnTo>
                  <a:lnTo>
                    <a:pt x="718" y="1354"/>
                  </a:lnTo>
                  <a:lnTo>
                    <a:pt x="722" y="1354"/>
                  </a:lnTo>
                  <a:lnTo>
                    <a:pt x="724" y="1354"/>
                  </a:lnTo>
                  <a:lnTo>
                    <a:pt x="724" y="1354"/>
                  </a:lnTo>
                  <a:lnTo>
                    <a:pt x="722" y="1354"/>
                  </a:lnTo>
                  <a:lnTo>
                    <a:pt x="722" y="1356"/>
                  </a:lnTo>
                  <a:lnTo>
                    <a:pt x="722" y="1356"/>
                  </a:lnTo>
                  <a:lnTo>
                    <a:pt x="722" y="1358"/>
                  </a:lnTo>
                  <a:lnTo>
                    <a:pt x="726" y="1358"/>
                  </a:lnTo>
                  <a:lnTo>
                    <a:pt x="726" y="1360"/>
                  </a:lnTo>
                  <a:lnTo>
                    <a:pt x="726" y="1360"/>
                  </a:lnTo>
                  <a:lnTo>
                    <a:pt x="724" y="1360"/>
                  </a:lnTo>
                  <a:lnTo>
                    <a:pt x="726" y="1362"/>
                  </a:lnTo>
                  <a:lnTo>
                    <a:pt x="727" y="1363"/>
                  </a:lnTo>
                  <a:lnTo>
                    <a:pt x="727" y="1362"/>
                  </a:lnTo>
                  <a:lnTo>
                    <a:pt x="727" y="1360"/>
                  </a:lnTo>
                  <a:lnTo>
                    <a:pt x="727" y="1360"/>
                  </a:lnTo>
                  <a:lnTo>
                    <a:pt x="729" y="1358"/>
                  </a:lnTo>
                  <a:lnTo>
                    <a:pt x="731" y="1356"/>
                  </a:lnTo>
                  <a:lnTo>
                    <a:pt x="733" y="1354"/>
                  </a:lnTo>
                  <a:lnTo>
                    <a:pt x="733" y="1354"/>
                  </a:lnTo>
                  <a:lnTo>
                    <a:pt x="733" y="1353"/>
                  </a:lnTo>
                  <a:lnTo>
                    <a:pt x="735" y="1347"/>
                  </a:lnTo>
                  <a:lnTo>
                    <a:pt x="735" y="1347"/>
                  </a:lnTo>
                  <a:lnTo>
                    <a:pt x="736" y="1345"/>
                  </a:lnTo>
                  <a:lnTo>
                    <a:pt x="736" y="1342"/>
                  </a:lnTo>
                  <a:lnTo>
                    <a:pt x="738" y="1340"/>
                  </a:lnTo>
                  <a:lnTo>
                    <a:pt x="738" y="1338"/>
                  </a:lnTo>
                  <a:lnTo>
                    <a:pt x="738" y="1340"/>
                  </a:lnTo>
                  <a:lnTo>
                    <a:pt x="738" y="1340"/>
                  </a:lnTo>
                  <a:lnTo>
                    <a:pt x="738" y="1342"/>
                  </a:lnTo>
                  <a:lnTo>
                    <a:pt x="738" y="1340"/>
                  </a:lnTo>
                  <a:lnTo>
                    <a:pt x="740" y="1338"/>
                  </a:lnTo>
                  <a:lnTo>
                    <a:pt x="740" y="1338"/>
                  </a:lnTo>
                  <a:lnTo>
                    <a:pt x="742" y="1338"/>
                  </a:lnTo>
                  <a:lnTo>
                    <a:pt x="742" y="1338"/>
                  </a:lnTo>
                  <a:lnTo>
                    <a:pt x="742" y="1336"/>
                  </a:lnTo>
                  <a:lnTo>
                    <a:pt x="744" y="1336"/>
                  </a:lnTo>
                  <a:lnTo>
                    <a:pt x="744" y="1338"/>
                  </a:lnTo>
                  <a:lnTo>
                    <a:pt x="742" y="1338"/>
                  </a:lnTo>
                  <a:lnTo>
                    <a:pt x="740" y="1340"/>
                  </a:lnTo>
                  <a:lnTo>
                    <a:pt x="740" y="1340"/>
                  </a:lnTo>
                  <a:lnTo>
                    <a:pt x="740" y="1340"/>
                  </a:lnTo>
                  <a:lnTo>
                    <a:pt x="740" y="1342"/>
                  </a:lnTo>
                  <a:lnTo>
                    <a:pt x="738" y="1344"/>
                  </a:lnTo>
                  <a:lnTo>
                    <a:pt x="738" y="1344"/>
                  </a:lnTo>
                  <a:lnTo>
                    <a:pt x="738" y="1344"/>
                  </a:lnTo>
                  <a:lnTo>
                    <a:pt x="736" y="1347"/>
                  </a:lnTo>
                  <a:lnTo>
                    <a:pt x="736" y="1349"/>
                  </a:lnTo>
                  <a:lnTo>
                    <a:pt x="736" y="1349"/>
                  </a:lnTo>
                  <a:lnTo>
                    <a:pt x="736" y="1349"/>
                  </a:lnTo>
                  <a:lnTo>
                    <a:pt x="735" y="1351"/>
                  </a:lnTo>
                  <a:lnTo>
                    <a:pt x="735" y="1353"/>
                  </a:lnTo>
                  <a:lnTo>
                    <a:pt x="736" y="1351"/>
                  </a:lnTo>
                  <a:lnTo>
                    <a:pt x="736" y="1349"/>
                  </a:lnTo>
                  <a:lnTo>
                    <a:pt x="738" y="1349"/>
                  </a:lnTo>
                  <a:lnTo>
                    <a:pt x="738" y="1349"/>
                  </a:lnTo>
                  <a:lnTo>
                    <a:pt x="738" y="1349"/>
                  </a:lnTo>
                  <a:lnTo>
                    <a:pt x="738" y="1351"/>
                  </a:lnTo>
                  <a:lnTo>
                    <a:pt x="736" y="1353"/>
                  </a:lnTo>
                  <a:lnTo>
                    <a:pt x="738" y="1353"/>
                  </a:lnTo>
                  <a:lnTo>
                    <a:pt x="742" y="1353"/>
                  </a:lnTo>
                  <a:lnTo>
                    <a:pt x="742" y="1353"/>
                  </a:lnTo>
                  <a:lnTo>
                    <a:pt x="740" y="1353"/>
                  </a:lnTo>
                  <a:lnTo>
                    <a:pt x="736" y="1354"/>
                  </a:lnTo>
                  <a:lnTo>
                    <a:pt x="735" y="1356"/>
                  </a:lnTo>
                  <a:lnTo>
                    <a:pt x="735" y="1356"/>
                  </a:lnTo>
                  <a:lnTo>
                    <a:pt x="736" y="1356"/>
                  </a:lnTo>
                  <a:lnTo>
                    <a:pt x="735" y="1358"/>
                  </a:lnTo>
                  <a:lnTo>
                    <a:pt x="735" y="1360"/>
                  </a:lnTo>
                  <a:lnTo>
                    <a:pt x="735" y="1360"/>
                  </a:lnTo>
                  <a:lnTo>
                    <a:pt x="735" y="1360"/>
                  </a:lnTo>
                  <a:lnTo>
                    <a:pt x="735" y="1362"/>
                  </a:lnTo>
                  <a:lnTo>
                    <a:pt x="736" y="1362"/>
                  </a:lnTo>
                  <a:lnTo>
                    <a:pt x="738" y="1362"/>
                  </a:lnTo>
                  <a:lnTo>
                    <a:pt x="738" y="1362"/>
                  </a:lnTo>
                  <a:lnTo>
                    <a:pt x="738" y="1362"/>
                  </a:lnTo>
                  <a:lnTo>
                    <a:pt x="740" y="1360"/>
                  </a:lnTo>
                  <a:lnTo>
                    <a:pt x="740" y="1358"/>
                  </a:lnTo>
                  <a:lnTo>
                    <a:pt x="740" y="1358"/>
                  </a:lnTo>
                  <a:lnTo>
                    <a:pt x="740" y="1356"/>
                  </a:lnTo>
                  <a:lnTo>
                    <a:pt x="742" y="1356"/>
                  </a:lnTo>
                  <a:lnTo>
                    <a:pt x="744" y="1354"/>
                  </a:lnTo>
                  <a:lnTo>
                    <a:pt x="745" y="1354"/>
                  </a:lnTo>
                  <a:lnTo>
                    <a:pt x="745" y="1356"/>
                  </a:lnTo>
                  <a:lnTo>
                    <a:pt x="744" y="1356"/>
                  </a:lnTo>
                  <a:lnTo>
                    <a:pt x="742" y="1358"/>
                  </a:lnTo>
                  <a:lnTo>
                    <a:pt x="742" y="1360"/>
                  </a:lnTo>
                  <a:lnTo>
                    <a:pt x="744" y="1363"/>
                  </a:lnTo>
                  <a:lnTo>
                    <a:pt x="744" y="1363"/>
                  </a:lnTo>
                  <a:lnTo>
                    <a:pt x="742" y="1365"/>
                  </a:lnTo>
                  <a:lnTo>
                    <a:pt x="742" y="1365"/>
                  </a:lnTo>
                  <a:lnTo>
                    <a:pt x="742" y="1365"/>
                  </a:lnTo>
                  <a:lnTo>
                    <a:pt x="742" y="1367"/>
                  </a:lnTo>
                  <a:lnTo>
                    <a:pt x="742" y="1367"/>
                  </a:lnTo>
                  <a:lnTo>
                    <a:pt x="744" y="1367"/>
                  </a:lnTo>
                  <a:lnTo>
                    <a:pt x="744" y="1367"/>
                  </a:lnTo>
                  <a:lnTo>
                    <a:pt x="744" y="1367"/>
                  </a:lnTo>
                  <a:lnTo>
                    <a:pt x="744" y="1367"/>
                  </a:lnTo>
                  <a:lnTo>
                    <a:pt x="744" y="1367"/>
                  </a:lnTo>
                  <a:lnTo>
                    <a:pt x="747" y="1367"/>
                  </a:lnTo>
                  <a:lnTo>
                    <a:pt x="745" y="1369"/>
                  </a:lnTo>
                  <a:lnTo>
                    <a:pt x="745" y="1369"/>
                  </a:lnTo>
                  <a:lnTo>
                    <a:pt x="744" y="1371"/>
                  </a:lnTo>
                  <a:lnTo>
                    <a:pt x="744" y="1371"/>
                  </a:lnTo>
                  <a:lnTo>
                    <a:pt x="742" y="1369"/>
                  </a:lnTo>
                  <a:lnTo>
                    <a:pt x="742" y="1369"/>
                  </a:lnTo>
                  <a:lnTo>
                    <a:pt x="740" y="1372"/>
                  </a:lnTo>
                  <a:lnTo>
                    <a:pt x="742" y="1372"/>
                  </a:lnTo>
                  <a:lnTo>
                    <a:pt x="742" y="1372"/>
                  </a:lnTo>
                  <a:lnTo>
                    <a:pt x="742" y="1374"/>
                  </a:lnTo>
                  <a:lnTo>
                    <a:pt x="742" y="1374"/>
                  </a:lnTo>
                  <a:lnTo>
                    <a:pt x="742" y="1374"/>
                  </a:lnTo>
                  <a:lnTo>
                    <a:pt x="744" y="1376"/>
                  </a:lnTo>
                  <a:lnTo>
                    <a:pt x="744" y="1376"/>
                  </a:lnTo>
                  <a:lnTo>
                    <a:pt x="745" y="1374"/>
                  </a:lnTo>
                  <a:lnTo>
                    <a:pt x="745" y="1374"/>
                  </a:lnTo>
                  <a:lnTo>
                    <a:pt x="745" y="1374"/>
                  </a:lnTo>
                  <a:lnTo>
                    <a:pt x="745" y="1376"/>
                  </a:lnTo>
                  <a:lnTo>
                    <a:pt x="747" y="1374"/>
                  </a:lnTo>
                  <a:lnTo>
                    <a:pt x="749" y="1374"/>
                  </a:lnTo>
                  <a:lnTo>
                    <a:pt x="751" y="1371"/>
                  </a:lnTo>
                  <a:lnTo>
                    <a:pt x="751" y="1367"/>
                  </a:lnTo>
                  <a:lnTo>
                    <a:pt x="749" y="1362"/>
                  </a:lnTo>
                  <a:lnTo>
                    <a:pt x="749" y="1362"/>
                  </a:lnTo>
                  <a:lnTo>
                    <a:pt x="749" y="1360"/>
                  </a:lnTo>
                  <a:lnTo>
                    <a:pt x="751" y="1360"/>
                  </a:lnTo>
                  <a:lnTo>
                    <a:pt x="751" y="1360"/>
                  </a:lnTo>
                  <a:lnTo>
                    <a:pt x="753" y="1360"/>
                  </a:lnTo>
                  <a:lnTo>
                    <a:pt x="753" y="1358"/>
                  </a:lnTo>
                  <a:lnTo>
                    <a:pt x="753" y="1356"/>
                  </a:lnTo>
                  <a:lnTo>
                    <a:pt x="754" y="1354"/>
                  </a:lnTo>
                  <a:lnTo>
                    <a:pt x="756" y="1353"/>
                  </a:lnTo>
                  <a:lnTo>
                    <a:pt x="756" y="1351"/>
                  </a:lnTo>
                  <a:lnTo>
                    <a:pt x="756" y="1349"/>
                  </a:lnTo>
                  <a:lnTo>
                    <a:pt x="758" y="1349"/>
                  </a:lnTo>
                  <a:lnTo>
                    <a:pt x="758" y="1349"/>
                  </a:lnTo>
                  <a:lnTo>
                    <a:pt x="762" y="1351"/>
                  </a:lnTo>
                  <a:lnTo>
                    <a:pt x="762" y="1351"/>
                  </a:lnTo>
                  <a:lnTo>
                    <a:pt x="764" y="1351"/>
                  </a:lnTo>
                  <a:lnTo>
                    <a:pt x="764" y="1351"/>
                  </a:lnTo>
                  <a:lnTo>
                    <a:pt x="764" y="1349"/>
                  </a:lnTo>
                  <a:lnTo>
                    <a:pt x="765" y="1347"/>
                  </a:lnTo>
                  <a:lnTo>
                    <a:pt x="764" y="1347"/>
                  </a:lnTo>
                  <a:lnTo>
                    <a:pt x="764" y="1345"/>
                  </a:lnTo>
                  <a:lnTo>
                    <a:pt x="764" y="1345"/>
                  </a:lnTo>
                  <a:lnTo>
                    <a:pt x="764" y="1344"/>
                  </a:lnTo>
                  <a:lnTo>
                    <a:pt x="765" y="1342"/>
                  </a:lnTo>
                  <a:lnTo>
                    <a:pt x="765" y="1340"/>
                  </a:lnTo>
                  <a:lnTo>
                    <a:pt x="764" y="1340"/>
                  </a:lnTo>
                  <a:lnTo>
                    <a:pt x="762" y="1338"/>
                  </a:lnTo>
                  <a:lnTo>
                    <a:pt x="764" y="1338"/>
                  </a:lnTo>
                  <a:lnTo>
                    <a:pt x="765" y="1338"/>
                  </a:lnTo>
                  <a:lnTo>
                    <a:pt x="767" y="1338"/>
                  </a:lnTo>
                  <a:lnTo>
                    <a:pt x="767" y="1338"/>
                  </a:lnTo>
                  <a:lnTo>
                    <a:pt x="769" y="1338"/>
                  </a:lnTo>
                  <a:lnTo>
                    <a:pt x="769" y="1336"/>
                  </a:lnTo>
                  <a:lnTo>
                    <a:pt x="769" y="1336"/>
                  </a:lnTo>
                  <a:lnTo>
                    <a:pt x="767" y="1335"/>
                  </a:lnTo>
                  <a:lnTo>
                    <a:pt x="767" y="1333"/>
                  </a:lnTo>
                  <a:lnTo>
                    <a:pt x="765" y="1331"/>
                  </a:lnTo>
                  <a:lnTo>
                    <a:pt x="765" y="1331"/>
                  </a:lnTo>
                  <a:lnTo>
                    <a:pt x="765" y="1329"/>
                  </a:lnTo>
                  <a:lnTo>
                    <a:pt x="765" y="1329"/>
                  </a:lnTo>
                  <a:lnTo>
                    <a:pt x="765" y="1329"/>
                  </a:lnTo>
                  <a:lnTo>
                    <a:pt x="767" y="1329"/>
                  </a:lnTo>
                  <a:lnTo>
                    <a:pt x="767" y="1333"/>
                  </a:lnTo>
                  <a:lnTo>
                    <a:pt x="767" y="1335"/>
                  </a:lnTo>
                  <a:lnTo>
                    <a:pt x="769" y="1336"/>
                  </a:lnTo>
                  <a:lnTo>
                    <a:pt x="771" y="1336"/>
                  </a:lnTo>
                  <a:lnTo>
                    <a:pt x="771" y="1336"/>
                  </a:lnTo>
                  <a:lnTo>
                    <a:pt x="773" y="1336"/>
                  </a:lnTo>
                  <a:lnTo>
                    <a:pt x="774" y="1333"/>
                  </a:lnTo>
                  <a:lnTo>
                    <a:pt x="776" y="1333"/>
                  </a:lnTo>
                  <a:lnTo>
                    <a:pt x="778" y="1333"/>
                  </a:lnTo>
                  <a:lnTo>
                    <a:pt x="782" y="1331"/>
                  </a:lnTo>
                  <a:lnTo>
                    <a:pt x="782" y="1331"/>
                  </a:lnTo>
                  <a:lnTo>
                    <a:pt x="785" y="1329"/>
                  </a:lnTo>
                  <a:lnTo>
                    <a:pt x="789" y="1324"/>
                  </a:lnTo>
                  <a:lnTo>
                    <a:pt x="791" y="1324"/>
                  </a:lnTo>
                  <a:lnTo>
                    <a:pt x="791" y="1326"/>
                  </a:lnTo>
                  <a:lnTo>
                    <a:pt x="787" y="1329"/>
                  </a:lnTo>
                  <a:lnTo>
                    <a:pt x="787" y="1331"/>
                  </a:lnTo>
                  <a:lnTo>
                    <a:pt x="787" y="1333"/>
                  </a:lnTo>
                  <a:lnTo>
                    <a:pt x="789" y="1333"/>
                  </a:lnTo>
                  <a:lnTo>
                    <a:pt x="789" y="1333"/>
                  </a:lnTo>
                  <a:lnTo>
                    <a:pt x="791" y="1333"/>
                  </a:lnTo>
                  <a:lnTo>
                    <a:pt x="794" y="1329"/>
                  </a:lnTo>
                  <a:lnTo>
                    <a:pt x="796" y="1327"/>
                  </a:lnTo>
                  <a:lnTo>
                    <a:pt x="798" y="1326"/>
                  </a:lnTo>
                  <a:lnTo>
                    <a:pt x="800" y="1326"/>
                  </a:lnTo>
                  <a:lnTo>
                    <a:pt x="801" y="1322"/>
                  </a:lnTo>
                  <a:lnTo>
                    <a:pt x="803" y="1320"/>
                  </a:lnTo>
                  <a:lnTo>
                    <a:pt x="805" y="1318"/>
                  </a:lnTo>
                  <a:lnTo>
                    <a:pt x="807" y="1316"/>
                  </a:lnTo>
                  <a:lnTo>
                    <a:pt x="807" y="1316"/>
                  </a:lnTo>
                  <a:lnTo>
                    <a:pt x="805" y="1322"/>
                  </a:lnTo>
                  <a:lnTo>
                    <a:pt x="805" y="1322"/>
                  </a:lnTo>
                  <a:lnTo>
                    <a:pt x="803" y="1322"/>
                  </a:lnTo>
                  <a:lnTo>
                    <a:pt x="803" y="1322"/>
                  </a:lnTo>
                  <a:lnTo>
                    <a:pt x="803" y="1324"/>
                  </a:lnTo>
                  <a:lnTo>
                    <a:pt x="803" y="1324"/>
                  </a:lnTo>
                  <a:lnTo>
                    <a:pt x="803" y="1324"/>
                  </a:lnTo>
                  <a:lnTo>
                    <a:pt x="801" y="1324"/>
                  </a:lnTo>
                  <a:lnTo>
                    <a:pt x="801" y="1324"/>
                  </a:lnTo>
                  <a:lnTo>
                    <a:pt x="801" y="1326"/>
                  </a:lnTo>
                  <a:lnTo>
                    <a:pt x="812" y="1326"/>
                  </a:lnTo>
                  <a:lnTo>
                    <a:pt x="810" y="1327"/>
                  </a:lnTo>
                  <a:lnTo>
                    <a:pt x="809" y="1327"/>
                  </a:lnTo>
                  <a:lnTo>
                    <a:pt x="803" y="1326"/>
                  </a:lnTo>
                  <a:lnTo>
                    <a:pt x="796" y="1327"/>
                  </a:lnTo>
                  <a:lnTo>
                    <a:pt x="796" y="1329"/>
                  </a:lnTo>
                  <a:lnTo>
                    <a:pt x="794" y="1329"/>
                  </a:lnTo>
                  <a:lnTo>
                    <a:pt x="794" y="1331"/>
                  </a:lnTo>
                  <a:lnTo>
                    <a:pt x="792" y="1335"/>
                  </a:lnTo>
                  <a:lnTo>
                    <a:pt x="792" y="1336"/>
                  </a:lnTo>
                  <a:lnTo>
                    <a:pt x="791" y="1336"/>
                  </a:lnTo>
                  <a:lnTo>
                    <a:pt x="789" y="1338"/>
                  </a:lnTo>
                  <a:lnTo>
                    <a:pt x="789" y="1340"/>
                  </a:lnTo>
                  <a:lnTo>
                    <a:pt x="787" y="1345"/>
                  </a:lnTo>
                  <a:lnTo>
                    <a:pt x="785" y="1349"/>
                  </a:lnTo>
                  <a:lnTo>
                    <a:pt x="785" y="1351"/>
                  </a:lnTo>
                  <a:lnTo>
                    <a:pt x="785" y="1353"/>
                  </a:lnTo>
                  <a:lnTo>
                    <a:pt x="785" y="1353"/>
                  </a:lnTo>
                  <a:lnTo>
                    <a:pt x="783" y="1358"/>
                  </a:lnTo>
                  <a:lnTo>
                    <a:pt x="783" y="1360"/>
                  </a:lnTo>
                  <a:lnTo>
                    <a:pt x="783" y="1362"/>
                  </a:lnTo>
                  <a:lnTo>
                    <a:pt x="783" y="1367"/>
                  </a:lnTo>
                  <a:lnTo>
                    <a:pt x="783" y="1367"/>
                  </a:lnTo>
                  <a:lnTo>
                    <a:pt x="782" y="1365"/>
                  </a:lnTo>
                  <a:lnTo>
                    <a:pt x="782" y="1362"/>
                  </a:lnTo>
                  <a:lnTo>
                    <a:pt x="782" y="1360"/>
                  </a:lnTo>
                  <a:lnTo>
                    <a:pt x="783" y="1358"/>
                  </a:lnTo>
                  <a:lnTo>
                    <a:pt x="783" y="1349"/>
                  </a:lnTo>
                  <a:lnTo>
                    <a:pt x="783" y="1349"/>
                  </a:lnTo>
                  <a:lnTo>
                    <a:pt x="785" y="1347"/>
                  </a:lnTo>
                  <a:lnTo>
                    <a:pt x="785" y="1345"/>
                  </a:lnTo>
                  <a:lnTo>
                    <a:pt x="785" y="1342"/>
                  </a:lnTo>
                  <a:lnTo>
                    <a:pt x="787" y="1340"/>
                  </a:lnTo>
                  <a:lnTo>
                    <a:pt x="789" y="1335"/>
                  </a:lnTo>
                  <a:lnTo>
                    <a:pt x="785" y="1333"/>
                  </a:lnTo>
                  <a:lnTo>
                    <a:pt x="783" y="1333"/>
                  </a:lnTo>
                  <a:lnTo>
                    <a:pt x="782" y="1333"/>
                  </a:lnTo>
                  <a:lnTo>
                    <a:pt x="780" y="1333"/>
                  </a:lnTo>
                  <a:lnTo>
                    <a:pt x="778" y="1336"/>
                  </a:lnTo>
                  <a:lnTo>
                    <a:pt x="778" y="1338"/>
                  </a:lnTo>
                  <a:lnTo>
                    <a:pt x="776" y="1338"/>
                  </a:lnTo>
                  <a:lnTo>
                    <a:pt x="774" y="1338"/>
                  </a:lnTo>
                  <a:lnTo>
                    <a:pt x="774" y="1340"/>
                  </a:lnTo>
                  <a:lnTo>
                    <a:pt x="774" y="1340"/>
                  </a:lnTo>
                  <a:lnTo>
                    <a:pt x="774" y="1340"/>
                  </a:lnTo>
                  <a:lnTo>
                    <a:pt x="774" y="1340"/>
                  </a:lnTo>
                  <a:lnTo>
                    <a:pt x="773" y="1340"/>
                  </a:lnTo>
                  <a:lnTo>
                    <a:pt x="774" y="1342"/>
                  </a:lnTo>
                  <a:lnTo>
                    <a:pt x="773" y="1342"/>
                  </a:lnTo>
                  <a:lnTo>
                    <a:pt x="773" y="1342"/>
                  </a:lnTo>
                  <a:lnTo>
                    <a:pt x="773" y="1342"/>
                  </a:lnTo>
                  <a:lnTo>
                    <a:pt x="771" y="1344"/>
                  </a:lnTo>
                  <a:lnTo>
                    <a:pt x="771" y="1344"/>
                  </a:lnTo>
                  <a:lnTo>
                    <a:pt x="769" y="1345"/>
                  </a:lnTo>
                  <a:lnTo>
                    <a:pt x="767" y="1345"/>
                  </a:lnTo>
                  <a:lnTo>
                    <a:pt x="767" y="1347"/>
                  </a:lnTo>
                  <a:lnTo>
                    <a:pt x="767" y="1347"/>
                  </a:lnTo>
                  <a:lnTo>
                    <a:pt x="765" y="1349"/>
                  </a:lnTo>
                  <a:lnTo>
                    <a:pt x="765" y="1351"/>
                  </a:lnTo>
                  <a:lnTo>
                    <a:pt x="765" y="1353"/>
                  </a:lnTo>
                  <a:lnTo>
                    <a:pt x="764" y="1354"/>
                  </a:lnTo>
                  <a:lnTo>
                    <a:pt x="760" y="1356"/>
                  </a:lnTo>
                  <a:lnTo>
                    <a:pt x="762" y="1358"/>
                  </a:lnTo>
                  <a:lnTo>
                    <a:pt x="762" y="1362"/>
                  </a:lnTo>
                  <a:lnTo>
                    <a:pt x="762" y="1365"/>
                  </a:lnTo>
                  <a:lnTo>
                    <a:pt x="764" y="1365"/>
                  </a:lnTo>
                  <a:lnTo>
                    <a:pt x="765" y="1363"/>
                  </a:lnTo>
                  <a:lnTo>
                    <a:pt x="767" y="1363"/>
                  </a:lnTo>
                  <a:lnTo>
                    <a:pt x="767" y="1362"/>
                  </a:lnTo>
                  <a:lnTo>
                    <a:pt x="767" y="1362"/>
                  </a:lnTo>
                  <a:lnTo>
                    <a:pt x="769" y="1360"/>
                  </a:lnTo>
                  <a:lnTo>
                    <a:pt x="769" y="1360"/>
                  </a:lnTo>
                  <a:lnTo>
                    <a:pt x="769" y="1360"/>
                  </a:lnTo>
                  <a:lnTo>
                    <a:pt x="769" y="1360"/>
                  </a:lnTo>
                  <a:lnTo>
                    <a:pt x="769" y="1362"/>
                  </a:lnTo>
                  <a:lnTo>
                    <a:pt x="771" y="1363"/>
                  </a:lnTo>
                  <a:lnTo>
                    <a:pt x="771" y="1363"/>
                  </a:lnTo>
                  <a:lnTo>
                    <a:pt x="771" y="1363"/>
                  </a:lnTo>
                  <a:lnTo>
                    <a:pt x="762" y="1367"/>
                  </a:lnTo>
                  <a:lnTo>
                    <a:pt x="756" y="1371"/>
                  </a:lnTo>
                  <a:lnTo>
                    <a:pt x="754" y="1376"/>
                  </a:lnTo>
                  <a:lnTo>
                    <a:pt x="756" y="1378"/>
                  </a:lnTo>
                  <a:lnTo>
                    <a:pt x="756" y="1378"/>
                  </a:lnTo>
                  <a:lnTo>
                    <a:pt x="756" y="1378"/>
                  </a:lnTo>
                  <a:lnTo>
                    <a:pt x="756" y="1380"/>
                  </a:lnTo>
                  <a:lnTo>
                    <a:pt x="754" y="1380"/>
                  </a:lnTo>
                  <a:lnTo>
                    <a:pt x="754" y="1380"/>
                  </a:lnTo>
                  <a:lnTo>
                    <a:pt x="749" y="1382"/>
                  </a:lnTo>
                  <a:lnTo>
                    <a:pt x="747" y="1382"/>
                  </a:lnTo>
                  <a:lnTo>
                    <a:pt x="745" y="1383"/>
                  </a:lnTo>
                  <a:lnTo>
                    <a:pt x="744" y="1385"/>
                  </a:lnTo>
                  <a:lnTo>
                    <a:pt x="744" y="1387"/>
                  </a:lnTo>
                  <a:lnTo>
                    <a:pt x="742" y="1389"/>
                  </a:lnTo>
                  <a:lnTo>
                    <a:pt x="740" y="1391"/>
                  </a:lnTo>
                  <a:lnTo>
                    <a:pt x="738" y="1391"/>
                  </a:lnTo>
                  <a:lnTo>
                    <a:pt x="740" y="1392"/>
                  </a:lnTo>
                  <a:lnTo>
                    <a:pt x="740" y="1392"/>
                  </a:lnTo>
                  <a:lnTo>
                    <a:pt x="742" y="1391"/>
                  </a:lnTo>
                  <a:lnTo>
                    <a:pt x="742" y="1391"/>
                  </a:lnTo>
                  <a:lnTo>
                    <a:pt x="742" y="1392"/>
                  </a:lnTo>
                  <a:lnTo>
                    <a:pt x="742" y="1392"/>
                  </a:lnTo>
                  <a:lnTo>
                    <a:pt x="744" y="1392"/>
                  </a:lnTo>
                  <a:lnTo>
                    <a:pt x="745" y="1394"/>
                  </a:lnTo>
                  <a:lnTo>
                    <a:pt x="745" y="1396"/>
                  </a:lnTo>
                  <a:lnTo>
                    <a:pt x="747" y="1398"/>
                  </a:lnTo>
                  <a:lnTo>
                    <a:pt x="749" y="1398"/>
                  </a:lnTo>
                  <a:lnTo>
                    <a:pt x="749" y="1398"/>
                  </a:lnTo>
                  <a:lnTo>
                    <a:pt x="751" y="1398"/>
                  </a:lnTo>
                  <a:lnTo>
                    <a:pt x="753" y="1396"/>
                  </a:lnTo>
                  <a:lnTo>
                    <a:pt x="753" y="1396"/>
                  </a:lnTo>
                  <a:lnTo>
                    <a:pt x="753" y="1394"/>
                  </a:lnTo>
                  <a:lnTo>
                    <a:pt x="753" y="1392"/>
                  </a:lnTo>
                  <a:lnTo>
                    <a:pt x="754" y="1391"/>
                  </a:lnTo>
                  <a:lnTo>
                    <a:pt x="754" y="1391"/>
                  </a:lnTo>
                  <a:lnTo>
                    <a:pt x="754" y="1391"/>
                  </a:lnTo>
                  <a:lnTo>
                    <a:pt x="754" y="1392"/>
                  </a:lnTo>
                  <a:lnTo>
                    <a:pt x="754" y="1394"/>
                  </a:lnTo>
                  <a:lnTo>
                    <a:pt x="754" y="1396"/>
                  </a:lnTo>
                  <a:lnTo>
                    <a:pt x="754" y="1396"/>
                  </a:lnTo>
                  <a:lnTo>
                    <a:pt x="753" y="1396"/>
                  </a:lnTo>
                  <a:lnTo>
                    <a:pt x="753" y="1398"/>
                  </a:lnTo>
                  <a:lnTo>
                    <a:pt x="754" y="1400"/>
                  </a:lnTo>
                  <a:lnTo>
                    <a:pt x="754" y="1400"/>
                  </a:lnTo>
                  <a:lnTo>
                    <a:pt x="756" y="1400"/>
                  </a:lnTo>
                  <a:lnTo>
                    <a:pt x="758" y="1400"/>
                  </a:lnTo>
                  <a:lnTo>
                    <a:pt x="758" y="1400"/>
                  </a:lnTo>
                  <a:lnTo>
                    <a:pt x="764" y="1396"/>
                  </a:lnTo>
                  <a:lnTo>
                    <a:pt x="769" y="1391"/>
                  </a:lnTo>
                  <a:lnTo>
                    <a:pt x="773" y="1391"/>
                  </a:lnTo>
                  <a:lnTo>
                    <a:pt x="771" y="1392"/>
                  </a:lnTo>
                  <a:lnTo>
                    <a:pt x="767" y="1392"/>
                  </a:lnTo>
                  <a:lnTo>
                    <a:pt x="767" y="1394"/>
                  </a:lnTo>
                  <a:lnTo>
                    <a:pt x="767" y="1394"/>
                  </a:lnTo>
                  <a:lnTo>
                    <a:pt x="767" y="1396"/>
                  </a:lnTo>
                  <a:lnTo>
                    <a:pt x="765" y="1396"/>
                  </a:lnTo>
                  <a:lnTo>
                    <a:pt x="765" y="1396"/>
                  </a:lnTo>
                  <a:lnTo>
                    <a:pt x="765" y="1396"/>
                  </a:lnTo>
                  <a:lnTo>
                    <a:pt x="758" y="1401"/>
                  </a:lnTo>
                  <a:lnTo>
                    <a:pt x="756" y="1401"/>
                  </a:lnTo>
                  <a:lnTo>
                    <a:pt x="753" y="1401"/>
                  </a:lnTo>
                  <a:lnTo>
                    <a:pt x="753" y="1401"/>
                  </a:lnTo>
                  <a:lnTo>
                    <a:pt x="753" y="1400"/>
                  </a:lnTo>
                  <a:lnTo>
                    <a:pt x="753" y="1400"/>
                  </a:lnTo>
                  <a:lnTo>
                    <a:pt x="753" y="1400"/>
                  </a:lnTo>
                  <a:lnTo>
                    <a:pt x="751" y="1400"/>
                  </a:lnTo>
                  <a:lnTo>
                    <a:pt x="751" y="1400"/>
                  </a:lnTo>
                  <a:lnTo>
                    <a:pt x="751" y="1401"/>
                  </a:lnTo>
                  <a:lnTo>
                    <a:pt x="751" y="1401"/>
                  </a:lnTo>
                  <a:lnTo>
                    <a:pt x="751" y="1401"/>
                  </a:lnTo>
                  <a:lnTo>
                    <a:pt x="747" y="1403"/>
                  </a:lnTo>
                  <a:lnTo>
                    <a:pt x="747" y="1403"/>
                  </a:lnTo>
                  <a:lnTo>
                    <a:pt x="747" y="1403"/>
                  </a:lnTo>
                  <a:lnTo>
                    <a:pt x="747" y="1405"/>
                  </a:lnTo>
                  <a:lnTo>
                    <a:pt x="744" y="1407"/>
                  </a:lnTo>
                  <a:lnTo>
                    <a:pt x="744" y="1409"/>
                  </a:lnTo>
                  <a:lnTo>
                    <a:pt x="745" y="1409"/>
                  </a:lnTo>
                  <a:lnTo>
                    <a:pt x="745" y="1410"/>
                  </a:lnTo>
                  <a:lnTo>
                    <a:pt x="751" y="1409"/>
                  </a:lnTo>
                  <a:lnTo>
                    <a:pt x="751" y="1410"/>
                  </a:lnTo>
                  <a:lnTo>
                    <a:pt x="747" y="1410"/>
                  </a:lnTo>
                  <a:lnTo>
                    <a:pt x="745" y="1410"/>
                  </a:lnTo>
                  <a:lnTo>
                    <a:pt x="745" y="1410"/>
                  </a:lnTo>
                  <a:lnTo>
                    <a:pt x="745" y="1412"/>
                  </a:lnTo>
                  <a:lnTo>
                    <a:pt x="745" y="1414"/>
                  </a:lnTo>
                  <a:lnTo>
                    <a:pt x="745" y="1414"/>
                  </a:lnTo>
                  <a:lnTo>
                    <a:pt x="744" y="1414"/>
                  </a:lnTo>
                  <a:lnTo>
                    <a:pt x="744" y="1414"/>
                  </a:lnTo>
                  <a:lnTo>
                    <a:pt x="742" y="1414"/>
                  </a:lnTo>
                  <a:lnTo>
                    <a:pt x="744" y="1412"/>
                  </a:lnTo>
                  <a:lnTo>
                    <a:pt x="744" y="1410"/>
                  </a:lnTo>
                  <a:lnTo>
                    <a:pt x="742" y="1409"/>
                  </a:lnTo>
                  <a:lnTo>
                    <a:pt x="742" y="1409"/>
                  </a:lnTo>
                  <a:lnTo>
                    <a:pt x="738" y="1409"/>
                  </a:lnTo>
                  <a:lnTo>
                    <a:pt x="736" y="1409"/>
                  </a:lnTo>
                  <a:lnTo>
                    <a:pt x="736" y="1409"/>
                  </a:lnTo>
                  <a:lnTo>
                    <a:pt x="735" y="1409"/>
                  </a:lnTo>
                  <a:lnTo>
                    <a:pt x="735" y="1409"/>
                  </a:lnTo>
                  <a:lnTo>
                    <a:pt x="733" y="1412"/>
                  </a:lnTo>
                  <a:lnTo>
                    <a:pt x="733" y="1414"/>
                  </a:lnTo>
                  <a:lnTo>
                    <a:pt x="733" y="1414"/>
                  </a:lnTo>
                  <a:lnTo>
                    <a:pt x="733" y="1416"/>
                  </a:lnTo>
                  <a:lnTo>
                    <a:pt x="733" y="1418"/>
                  </a:lnTo>
                  <a:lnTo>
                    <a:pt x="733" y="1419"/>
                  </a:lnTo>
                  <a:lnTo>
                    <a:pt x="733" y="1419"/>
                  </a:lnTo>
                  <a:lnTo>
                    <a:pt x="733" y="1421"/>
                  </a:lnTo>
                  <a:lnTo>
                    <a:pt x="731" y="1421"/>
                  </a:lnTo>
                  <a:lnTo>
                    <a:pt x="729" y="1423"/>
                  </a:lnTo>
                  <a:lnTo>
                    <a:pt x="729" y="1423"/>
                  </a:lnTo>
                  <a:lnTo>
                    <a:pt x="727" y="1425"/>
                  </a:lnTo>
                  <a:lnTo>
                    <a:pt x="727" y="1425"/>
                  </a:lnTo>
                  <a:lnTo>
                    <a:pt x="727" y="1425"/>
                  </a:lnTo>
                  <a:lnTo>
                    <a:pt x="727" y="1423"/>
                  </a:lnTo>
                  <a:lnTo>
                    <a:pt x="727" y="1423"/>
                  </a:lnTo>
                  <a:lnTo>
                    <a:pt x="727" y="1421"/>
                  </a:lnTo>
                  <a:lnTo>
                    <a:pt x="727" y="1421"/>
                  </a:lnTo>
                  <a:lnTo>
                    <a:pt x="727" y="1421"/>
                  </a:lnTo>
                  <a:lnTo>
                    <a:pt x="727" y="1421"/>
                  </a:lnTo>
                  <a:lnTo>
                    <a:pt x="729" y="1421"/>
                  </a:lnTo>
                  <a:lnTo>
                    <a:pt x="729" y="1421"/>
                  </a:lnTo>
                  <a:lnTo>
                    <a:pt x="729" y="1419"/>
                  </a:lnTo>
                  <a:lnTo>
                    <a:pt x="729" y="1419"/>
                  </a:lnTo>
                  <a:lnTo>
                    <a:pt x="731" y="1419"/>
                  </a:lnTo>
                  <a:lnTo>
                    <a:pt x="731" y="1418"/>
                  </a:lnTo>
                  <a:lnTo>
                    <a:pt x="731" y="1418"/>
                  </a:lnTo>
                  <a:lnTo>
                    <a:pt x="731" y="1416"/>
                  </a:lnTo>
                  <a:lnTo>
                    <a:pt x="731" y="1414"/>
                  </a:lnTo>
                  <a:lnTo>
                    <a:pt x="731" y="1414"/>
                  </a:lnTo>
                  <a:lnTo>
                    <a:pt x="731" y="1412"/>
                  </a:lnTo>
                  <a:lnTo>
                    <a:pt x="731" y="1410"/>
                  </a:lnTo>
                  <a:lnTo>
                    <a:pt x="731" y="1409"/>
                  </a:lnTo>
                  <a:lnTo>
                    <a:pt x="731" y="1407"/>
                  </a:lnTo>
                  <a:lnTo>
                    <a:pt x="731" y="1405"/>
                  </a:lnTo>
                  <a:lnTo>
                    <a:pt x="731" y="1405"/>
                  </a:lnTo>
                  <a:lnTo>
                    <a:pt x="731" y="1403"/>
                  </a:lnTo>
                  <a:lnTo>
                    <a:pt x="731" y="1403"/>
                  </a:lnTo>
                  <a:lnTo>
                    <a:pt x="731" y="1403"/>
                  </a:lnTo>
                  <a:lnTo>
                    <a:pt x="731" y="1401"/>
                  </a:lnTo>
                  <a:lnTo>
                    <a:pt x="729" y="1405"/>
                  </a:lnTo>
                  <a:lnTo>
                    <a:pt x="727" y="1407"/>
                  </a:lnTo>
                  <a:lnTo>
                    <a:pt x="727" y="1409"/>
                  </a:lnTo>
                  <a:lnTo>
                    <a:pt x="727" y="1410"/>
                  </a:lnTo>
                  <a:lnTo>
                    <a:pt x="727" y="1410"/>
                  </a:lnTo>
                  <a:lnTo>
                    <a:pt x="727" y="1412"/>
                  </a:lnTo>
                  <a:lnTo>
                    <a:pt x="727" y="1412"/>
                  </a:lnTo>
                  <a:lnTo>
                    <a:pt x="727" y="1414"/>
                  </a:lnTo>
                  <a:lnTo>
                    <a:pt x="727" y="1416"/>
                  </a:lnTo>
                  <a:lnTo>
                    <a:pt x="727" y="1416"/>
                  </a:lnTo>
                  <a:lnTo>
                    <a:pt x="726" y="1412"/>
                  </a:lnTo>
                  <a:lnTo>
                    <a:pt x="726" y="1410"/>
                  </a:lnTo>
                  <a:lnTo>
                    <a:pt x="726" y="1410"/>
                  </a:lnTo>
                  <a:lnTo>
                    <a:pt x="724" y="1410"/>
                  </a:lnTo>
                  <a:lnTo>
                    <a:pt x="722" y="1412"/>
                  </a:lnTo>
                  <a:lnTo>
                    <a:pt x="722" y="1412"/>
                  </a:lnTo>
                  <a:lnTo>
                    <a:pt x="722" y="1416"/>
                  </a:lnTo>
                  <a:lnTo>
                    <a:pt x="718" y="1419"/>
                  </a:lnTo>
                  <a:lnTo>
                    <a:pt x="718" y="1419"/>
                  </a:lnTo>
                  <a:lnTo>
                    <a:pt x="717" y="1421"/>
                  </a:lnTo>
                  <a:lnTo>
                    <a:pt x="717" y="1421"/>
                  </a:lnTo>
                  <a:lnTo>
                    <a:pt x="718" y="1423"/>
                  </a:lnTo>
                  <a:lnTo>
                    <a:pt x="718" y="1423"/>
                  </a:lnTo>
                  <a:lnTo>
                    <a:pt x="717" y="1423"/>
                  </a:lnTo>
                  <a:lnTo>
                    <a:pt x="717" y="1423"/>
                  </a:lnTo>
                  <a:lnTo>
                    <a:pt x="717" y="1423"/>
                  </a:lnTo>
                  <a:lnTo>
                    <a:pt x="717" y="1425"/>
                  </a:lnTo>
                  <a:lnTo>
                    <a:pt x="717" y="1425"/>
                  </a:lnTo>
                  <a:lnTo>
                    <a:pt x="717" y="1425"/>
                  </a:lnTo>
                  <a:lnTo>
                    <a:pt x="717" y="1425"/>
                  </a:lnTo>
                  <a:lnTo>
                    <a:pt x="717" y="1428"/>
                  </a:lnTo>
                  <a:lnTo>
                    <a:pt x="717" y="1430"/>
                  </a:lnTo>
                  <a:lnTo>
                    <a:pt x="717" y="1432"/>
                  </a:lnTo>
                  <a:lnTo>
                    <a:pt x="718" y="1432"/>
                  </a:lnTo>
                  <a:lnTo>
                    <a:pt x="722" y="1441"/>
                  </a:lnTo>
                  <a:lnTo>
                    <a:pt x="724" y="1439"/>
                  </a:lnTo>
                  <a:lnTo>
                    <a:pt x="724" y="1439"/>
                  </a:lnTo>
                  <a:lnTo>
                    <a:pt x="724" y="1434"/>
                  </a:lnTo>
                  <a:lnTo>
                    <a:pt x="724" y="1434"/>
                  </a:lnTo>
                  <a:lnTo>
                    <a:pt x="724" y="1434"/>
                  </a:lnTo>
                  <a:lnTo>
                    <a:pt x="724" y="1434"/>
                  </a:lnTo>
                  <a:lnTo>
                    <a:pt x="724" y="1436"/>
                  </a:lnTo>
                  <a:lnTo>
                    <a:pt x="724" y="1436"/>
                  </a:lnTo>
                  <a:lnTo>
                    <a:pt x="724" y="1439"/>
                  </a:lnTo>
                  <a:lnTo>
                    <a:pt x="724" y="1439"/>
                  </a:lnTo>
                  <a:lnTo>
                    <a:pt x="726" y="1441"/>
                  </a:lnTo>
                  <a:lnTo>
                    <a:pt x="726" y="1443"/>
                  </a:lnTo>
                  <a:lnTo>
                    <a:pt x="726" y="1445"/>
                  </a:lnTo>
                  <a:lnTo>
                    <a:pt x="726" y="1445"/>
                  </a:lnTo>
                  <a:lnTo>
                    <a:pt x="726" y="1445"/>
                  </a:lnTo>
                  <a:lnTo>
                    <a:pt x="727" y="1445"/>
                  </a:lnTo>
                  <a:lnTo>
                    <a:pt x="727" y="1445"/>
                  </a:lnTo>
                  <a:lnTo>
                    <a:pt x="727" y="1443"/>
                  </a:lnTo>
                  <a:lnTo>
                    <a:pt x="727" y="1439"/>
                  </a:lnTo>
                  <a:lnTo>
                    <a:pt x="727" y="1438"/>
                  </a:lnTo>
                  <a:lnTo>
                    <a:pt x="727" y="1436"/>
                  </a:lnTo>
                  <a:lnTo>
                    <a:pt x="727" y="1434"/>
                  </a:lnTo>
                  <a:lnTo>
                    <a:pt x="729" y="1436"/>
                  </a:lnTo>
                  <a:lnTo>
                    <a:pt x="729" y="1438"/>
                  </a:lnTo>
                  <a:lnTo>
                    <a:pt x="727" y="1439"/>
                  </a:lnTo>
                  <a:lnTo>
                    <a:pt x="727" y="1443"/>
                  </a:lnTo>
                  <a:lnTo>
                    <a:pt x="729" y="1445"/>
                  </a:lnTo>
                  <a:lnTo>
                    <a:pt x="729" y="1447"/>
                  </a:lnTo>
                  <a:lnTo>
                    <a:pt x="731" y="1447"/>
                  </a:lnTo>
                  <a:lnTo>
                    <a:pt x="731" y="1447"/>
                  </a:lnTo>
                  <a:lnTo>
                    <a:pt x="733" y="1447"/>
                  </a:lnTo>
                  <a:lnTo>
                    <a:pt x="735" y="1445"/>
                  </a:lnTo>
                  <a:lnTo>
                    <a:pt x="735" y="1443"/>
                  </a:lnTo>
                  <a:lnTo>
                    <a:pt x="735" y="1441"/>
                  </a:lnTo>
                  <a:lnTo>
                    <a:pt x="735" y="1438"/>
                  </a:lnTo>
                  <a:lnTo>
                    <a:pt x="736" y="1436"/>
                  </a:lnTo>
                  <a:lnTo>
                    <a:pt x="736" y="1436"/>
                  </a:lnTo>
                  <a:lnTo>
                    <a:pt x="735" y="1434"/>
                  </a:lnTo>
                  <a:lnTo>
                    <a:pt x="735" y="1434"/>
                  </a:lnTo>
                  <a:lnTo>
                    <a:pt x="736" y="1434"/>
                  </a:lnTo>
                  <a:lnTo>
                    <a:pt x="736" y="1436"/>
                  </a:lnTo>
                  <a:lnTo>
                    <a:pt x="738" y="1439"/>
                  </a:lnTo>
                  <a:lnTo>
                    <a:pt x="738" y="1441"/>
                  </a:lnTo>
                  <a:lnTo>
                    <a:pt x="738" y="1443"/>
                  </a:lnTo>
                  <a:lnTo>
                    <a:pt x="738" y="1443"/>
                  </a:lnTo>
                  <a:lnTo>
                    <a:pt x="738" y="1443"/>
                  </a:lnTo>
                  <a:lnTo>
                    <a:pt x="736" y="1445"/>
                  </a:lnTo>
                  <a:lnTo>
                    <a:pt x="736" y="1447"/>
                  </a:lnTo>
                  <a:lnTo>
                    <a:pt x="738" y="1447"/>
                  </a:lnTo>
                  <a:lnTo>
                    <a:pt x="740" y="1445"/>
                  </a:lnTo>
                  <a:lnTo>
                    <a:pt x="740" y="1445"/>
                  </a:lnTo>
                  <a:lnTo>
                    <a:pt x="740" y="1443"/>
                  </a:lnTo>
                  <a:lnTo>
                    <a:pt x="742" y="1443"/>
                  </a:lnTo>
                  <a:lnTo>
                    <a:pt x="742" y="1443"/>
                  </a:lnTo>
                  <a:lnTo>
                    <a:pt x="742" y="1441"/>
                  </a:lnTo>
                  <a:lnTo>
                    <a:pt x="742" y="1441"/>
                  </a:lnTo>
                  <a:lnTo>
                    <a:pt x="742" y="1441"/>
                  </a:lnTo>
                  <a:lnTo>
                    <a:pt x="744" y="1441"/>
                  </a:lnTo>
                  <a:lnTo>
                    <a:pt x="744" y="1441"/>
                  </a:lnTo>
                  <a:lnTo>
                    <a:pt x="745" y="1441"/>
                  </a:lnTo>
                  <a:lnTo>
                    <a:pt x="745" y="1441"/>
                  </a:lnTo>
                  <a:lnTo>
                    <a:pt x="749" y="1441"/>
                  </a:lnTo>
                  <a:lnTo>
                    <a:pt x="749" y="1439"/>
                  </a:lnTo>
                  <a:lnTo>
                    <a:pt x="749" y="1438"/>
                  </a:lnTo>
                  <a:lnTo>
                    <a:pt x="749" y="1438"/>
                  </a:lnTo>
                  <a:lnTo>
                    <a:pt x="747" y="1434"/>
                  </a:lnTo>
                  <a:lnTo>
                    <a:pt x="745" y="1432"/>
                  </a:lnTo>
                  <a:lnTo>
                    <a:pt x="745" y="1432"/>
                  </a:lnTo>
                  <a:lnTo>
                    <a:pt x="744" y="1432"/>
                  </a:lnTo>
                  <a:lnTo>
                    <a:pt x="740" y="1434"/>
                  </a:lnTo>
                  <a:lnTo>
                    <a:pt x="738" y="1434"/>
                  </a:lnTo>
                  <a:lnTo>
                    <a:pt x="742" y="1432"/>
                  </a:lnTo>
                  <a:lnTo>
                    <a:pt x="742" y="1430"/>
                  </a:lnTo>
                  <a:lnTo>
                    <a:pt x="742" y="1428"/>
                  </a:lnTo>
                  <a:lnTo>
                    <a:pt x="744" y="1430"/>
                  </a:lnTo>
                  <a:lnTo>
                    <a:pt x="744" y="1430"/>
                  </a:lnTo>
                  <a:lnTo>
                    <a:pt x="745" y="1430"/>
                  </a:lnTo>
                  <a:lnTo>
                    <a:pt x="747" y="1428"/>
                  </a:lnTo>
                  <a:lnTo>
                    <a:pt x="747" y="1427"/>
                  </a:lnTo>
                  <a:lnTo>
                    <a:pt x="747" y="1427"/>
                  </a:lnTo>
                  <a:lnTo>
                    <a:pt x="745" y="1423"/>
                  </a:lnTo>
                  <a:lnTo>
                    <a:pt x="745" y="1423"/>
                  </a:lnTo>
                  <a:lnTo>
                    <a:pt x="747" y="1421"/>
                  </a:lnTo>
                  <a:lnTo>
                    <a:pt x="747" y="1421"/>
                  </a:lnTo>
                  <a:lnTo>
                    <a:pt x="747" y="1421"/>
                  </a:lnTo>
                  <a:lnTo>
                    <a:pt x="749" y="1423"/>
                  </a:lnTo>
                  <a:lnTo>
                    <a:pt x="749" y="1425"/>
                  </a:lnTo>
                  <a:lnTo>
                    <a:pt x="749" y="1425"/>
                  </a:lnTo>
                  <a:lnTo>
                    <a:pt x="749" y="1427"/>
                  </a:lnTo>
                  <a:lnTo>
                    <a:pt x="751" y="1427"/>
                  </a:lnTo>
                  <a:lnTo>
                    <a:pt x="751" y="1427"/>
                  </a:lnTo>
                  <a:lnTo>
                    <a:pt x="751" y="1427"/>
                  </a:lnTo>
                  <a:lnTo>
                    <a:pt x="758" y="1428"/>
                  </a:lnTo>
                  <a:lnTo>
                    <a:pt x="760" y="1427"/>
                  </a:lnTo>
                  <a:lnTo>
                    <a:pt x="762" y="1427"/>
                  </a:lnTo>
                  <a:lnTo>
                    <a:pt x="764" y="1427"/>
                  </a:lnTo>
                  <a:lnTo>
                    <a:pt x="764" y="1428"/>
                  </a:lnTo>
                  <a:lnTo>
                    <a:pt x="753" y="1430"/>
                  </a:lnTo>
                  <a:lnTo>
                    <a:pt x="751" y="1430"/>
                  </a:lnTo>
                  <a:lnTo>
                    <a:pt x="751" y="1432"/>
                  </a:lnTo>
                  <a:lnTo>
                    <a:pt x="751" y="1432"/>
                  </a:lnTo>
                  <a:lnTo>
                    <a:pt x="751" y="1434"/>
                  </a:lnTo>
                  <a:lnTo>
                    <a:pt x="751" y="1436"/>
                  </a:lnTo>
                  <a:lnTo>
                    <a:pt x="751" y="1436"/>
                  </a:lnTo>
                  <a:lnTo>
                    <a:pt x="751" y="1436"/>
                  </a:lnTo>
                  <a:lnTo>
                    <a:pt x="753" y="1438"/>
                  </a:lnTo>
                  <a:lnTo>
                    <a:pt x="753" y="1438"/>
                  </a:lnTo>
                  <a:lnTo>
                    <a:pt x="753" y="1439"/>
                  </a:lnTo>
                  <a:lnTo>
                    <a:pt x="754" y="1439"/>
                  </a:lnTo>
                  <a:lnTo>
                    <a:pt x="756" y="1438"/>
                  </a:lnTo>
                  <a:lnTo>
                    <a:pt x="756" y="1436"/>
                  </a:lnTo>
                  <a:lnTo>
                    <a:pt x="756" y="1436"/>
                  </a:lnTo>
                  <a:lnTo>
                    <a:pt x="756" y="1436"/>
                  </a:lnTo>
                  <a:lnTo>
                    <a:pt x="754" y="1436"/>
                  </a:lnTo>
                  <a:lnTo>
                    <a:pt x="754" y="1434"/>
                  </a:lnTo>
                  <a:lnTo>
                    <a:pt x="754" y="1434"/>
                  </a:lnTo>
                  <a:lnTo>
                    <a:pt x="756" y="1434"/>
                  </a:lnTo>
                  <a:lnTo>
                    <a:pt x="756" y="1434"/>
                  </a:lnTo>
                  <a:lnTo>
                    <a:pt x="756" y="1432"/>
                  </a:lnTo>
                  <a:lnTo>
                    <a:pt x="756" y="1432"/>
                  </a:lnTo>
                  <a:lnTo>
                    <a:pt x="756" y="1434"/>
                  </a:lnTo>
                  <a:lnTo>
                    <a:pt x="758" y="1436"/>
                  </a:lnTo>
                  <a:lnTo>
                    <a:pt x="758" y="1434"/>
                  </a:lnTo>
                  <a:lnTo>
                    <a:pt x="760" y="1434"/>
                  </a:lnTo>
                  <a:lnTo>
                    <a:pt x="762" y="1432"/>
                  </a:lnTo>
                  <a:lnTo>
                    <a:pt x="764" y="1430"/>
                  </a:lnTo>
                  <a:lnTo>
                    <a:pt x="764" y="1430"/>
                  </a:lnTo>
                  <a:lnTo>
                    <a:pt x="765" y="1428"/>
                  </a:lnTo>
                  <a:lnTo>
                    <a:pt x="767" y="1425"/>
                  </a:lnTo>
                  <a:lnTo>
                    <a:pt x="767" y="1423"/>
                  </a:lnTo>
                  <a:lnTo>
                    <a:pt x="769" y="1421"/>
                  </a:lnTo>
                  <a:lnTo>
                    <a:pt x="769" y="1419"/>
                  </a:lnTo>
                  <a:lnTo>
                    <a:pt x="769" y="1419"/>
                  </a:lnTo>
                  <a:lnTo>
                    <a:pt x="769" y="1416"/>
                  </a:lnTo>
                  <a:lnTo>
                    <a:pt x="771" y="1412"/>
                  </a:lnTo>
                  <a:lnTo>
                    <a:pt x="771" y="1410"/>
                  </a:lnTo>
                  <a:lnTo>
                    <a:pt x="773" y="1410"/>
                  </a:lnTo>
                  <a:lnTo>
                    <a:pt x="771" y="1410"/>
                  </a:lnTo>
                  <a:lnTo>
                    <a:pt x="771" y="1412"/>
                  </a:lnTo>
                  <a:lnTo>
                    <a:pt x="771" y="1414"/>
                  </a:lnTo>
                  <a:lnTo>
                    <a:pt x="771" y="1416"/>
                  </a:lnTo>
                  <a:lnTo>
                    <a:pt x="771" y="1418"/>
                  </a:lnTo>
                  <a:lnTo>
                    <a:pt x="771" y="1419"/>
                  </a:lnTo>
                  <a:lnTo>
                    <a:pt x="769" y="1421"/>
                  </a:lnTo>
                  <a:lnTo>
                    <a:pt x="769" y="1423"/>
                  </a:lnTo>
                  <a:lnTo>
                    <a:pt x="771" y="1423"/>
                  </a:lnTo>
                  <a:lnTo>
                    <a:pt x="774" y="1419"/>
                  </a:lnTo>
                  <a:lnTo>
                    <a:pt x="782" y="1418"/>
                  </a:lnTo>
                  <a:lnTo>
                    <a:pt x="783" y="1419"/>
                  </a:lnTo>
                  <a:lnTo>
                    <a:pt x="778" y="1421"/>
                  </a:lnTo>
                  <a:lnTo>
                    <a:pt x="769" y="1425"/>
                  </a:lnTo>
                  <a:lnTo>
                    <a:pt x="767" y="1425"/>
                  </a:lnTo>
                  <a:lnTo>
                    <a:pt x="767" y="1427"/>
                  </a:lnTo>
                  <a:lnTo>
                    <a:pt x="767" y="1428"/>
                  </a:lnTo>
                  <a:lnTo>
                    <a:pt x="767" y="1428"/>
                  </a:lnTo>
                  <a:lnTo>
                    <a:pt x="767" y="1430"/>
                  </a:lnTo>
                  <a:lnTo>
                    <a:pt x="767" y="1432"/>
                  </a:lnTo>
                  <a:lnTo>
                    <a:pt x="765" y="1432"/>
                  </a:lnTo>
                  <a:lnTo>
                    <a:pt x="765" y="1432"/>
                  </a:lnTo>
                  <a:lnTo>
                    <a:pt x="765" y="1432"/>
                  </a:lnTo>
                  <a:lnTo>
                    <a:pt x="765" y="1430"/>
                  </a:lnTo>
                  <a:lnTo>
                    <a:pt x="764" y="1432"/>
                  </a:lnTo>
                  <a:lnTo>
                    <a:pt x="764" y="1434"/>
                  </a:lnTo>
                  <a:lnTo>
                    <a:pt x="760" y="1436"/>
                  </a:lnTo>
                  <a:lnTo>
                    <a:pt x="760" y="1436"/>
                  </a:lnTo>
                  <a:lnTo>
                    <a:pt x="758" y="1438"/>
                  </a:lnTo>
                  <a:lnTo>
                    <a:pt x="758" y="1438"/>
                  </a:lnTo>
                  <a:lnTo>
                    <a:pt x="758" y="1439"/>
                  </a:lnTo>
                  <a:lnTo>
                    <a:pt x="758" y="1439"/>
                  </a:lnTo>
                  <a:lnTo>
                    <a:pt x="756" y="1441"/>
                  </a:lnTo>
                  <a:lnTo>
                    <a:pt x="756" y="1441"/>
                  </a:lnTo>
                  <a:lnTo>
                    <a:pt x="756" y="1441"/>
                  </a:lnTo>
                  <a:lnTo>
                    <a:pt x="758" y="1443"/>
                  </a:lnTo>
                  <a:lnTo>
                    <a:pt x="758" y="1443"/>
                  </a:lnTo>
                  <a:lnTo>
                    <a:pt x="760" y="1441"/>
                  </a:lnTo>
                  <a:lnTo>
                    <a:pt x="760" y="1439"/>
                  </a:lnTo>
                  <a:lnTo>
                    <a:pt x="760" y="1441"/>
                  </a:lnTo>
                  <a:lnTo>
                    <a:pt x="760" y="1441"/>
                  </a:lnTo>
                  <a:lnTo>
                    <a:pt x="760" y="1443"/>
                  </a:lnTo>
                  <a:lnTo>
                    <a:pt x="762" y="1443"/>
                  </a:lnTo>
                  <a:lnTo>
                    <a:pt x="762" y="1443"/>
                  </a:lnTo>
                  <a:lnTo>
                    <a:pt x="762" y="1443"/>
                  </a:lnTo>
                  <a:lnTo>
                    <a:pt x="764" y="1443"/>
                  </a:lnTo>
                  <a:lnTo>
                    <a:pt x="764" y="1443"/>
                  </a:lnTo>
                  <a:lnTo>
                    <a:pt x="764" y="1441"/>
                  </a:lnTo>
                  <a:lnTo>
                    <a:pt x="764" y="1441"/>
                  </a:lnTo>
                  <a:lnTo>
                    <a:pt x="765" y="1441"/>
                  </a:lnTo>
                  <a:lnTo>
                    <a:pt x="765" y="1443"/>
                  </a:lnTo>
                  <a:lnTo>
                    <a:pt x="765" y="1443"/>
                  </a:lnTo>
                  <a:lnTo>
                    <a:pt x="765" y="1443"/>
                  </a:lnTo>
                  <a:lnTo>
                    <a:pt x="767" y="1441"/>
                  </a:lnTo>
                  <a:lnTo>
                    <a:pt x="767" y="1441"/>
                  </a:lnTo>
                  <a:lnTo>
                    <a:pt x="767" y="1439"/>
                  </a:lnTo>
                  <a:lnTo>
                    <a:pt x="767" y="1441"/>
                  </a:lnTo>
                  <a:lnTo>
                    <a:pt x="767" y="1443"/>
                  </a:lnTo>
                  <a:lnTo>
                    <a:pt x="769" y="1443"/>
                  </a:lnTo>
                  <a:lnTo>
                    <a:pt x="769" y="1443"/>
                  </a:lnTo>
                  <a:lnTo>
                    <a:pt x="762" y="1445"/>
                  </a:lnTo>
                  <a:lnTo>
                    <a:pt x="762" y="1448"/>
                  </a:lnTo>
                  <a:lnTo>
                    <a:pt x="764" y="1448"/>
                  </a:lnTo>
                  <a:lnTo>
                    <a:pt x="767" y="1447"/>
                  </a:lnTo>
                  <a:lnTo>
                    <a:pt x="773" y="1443"/>
                  </a:lnTo>
                  <a:lnTo>
                    <a:pt x="774" y="1443"/>
                  </a:lnTo>
                  <a:lnTo>
                    <a:pt x="780" y="1443"/>
                  </a:lnTo>
                  <a:lnTo>
                    <a:pt x="780" y="1443"/>
                  </a:lnTo>
                  <a:lnTo>
                    <a:pt x="774" y="1443"/>
                  </a:lnTo>
                  <a:lnTo>
                    <a:pt x="773" y="1443"/>
                  </a:lnTo>
                  <a:lnTo>
                    <a:pt x="769" y="1447"/>
                  </a:lnTo>
                  <a:lnTo>
                    <a:pt x="765" y="1448"/>
                  </a:lnTo>
                  <a:lnTo>
                    <a:pt x="764" y="1452"/>
                  </a:lnTo>
                  <a:lnTo>
                    <a:pt x="760" y="1454"/>
                  </a:lnTo>
                  <a:lnTo>
                    <a:pt x="760" y="1454"/>
                  </a:lnTo>
                  <a:lnTo>
                    <a:pt x="758" y="1457"/>
                  </a:lnTo>
                  <a:lnTo>
                    <a:pt x="756" y="1459"/>
                  </a:lnTo>
                  <a:lnTo>
                    <a:pt x="758" y="1459"/>
                  </a:lnTo>
                  <a:lnTo>
                    <a:pt x="762" y="1459"/>
                  </a:lnTo>
                  <a:lnTo>
                    <a:pt x="764" y="1459"/>
                  </a:lnTo>
                  <a:lnTo>
                    <a:pt x="762" y="1461"/>
                  </a:lnTo>
                  <a:lnTo>
                    <a:pt x="760" y="1461"/>
                  </a:lnTo>
                  <a:lnTo>
                    <a:pt x="758" y="1463"/>
                  </a:lnTo>
                  <a:lnTo>
                    <a:pt x="753" y="1463"/>
                  </a:lnTo>
                  <a:lnTo>
                    <a:pt x="751" y="1465"/>
                  </a:lnTo>
                  <a:lnTo>
                    <a:pt x="751" y="1466"/>
                  </a:lnTo>
                  <a:lnTo>
                    <a:pt x="751" y="1468"/>
                  </a:lnTo>
                  <a:lnTo>
                    <a:pt x="751" y="1470"/>
                  </a:lnTo>
                  <a:lnTo>
                    <a:pt x="753" y="1472"/>
                  </a:lnTo>
                  <a:lnTo>
                    <a:pt x="753" y="1472"/>
                  </a:lnTo>
                  <a:lnTo>
                    <a:pt x="754" y="1472"/>
                  </a:lnTo>
                  <a:lnTo>
                    <a:pt x="756" y="1472"/>
                  </a:lnTo>
                  <a:lnTo>
                    <a:pt x="756" y="1472"/>
                  </a:lnTo>
                  <a:lnTo>
                    <a:pt x="758" y="1472"/>
                  </a:lnTo>
                  <a:lnTo>
                    <a:pt x="758" y="1474"/>
                  </a:lnTo>
                  <a:lnTo>
                    <a:pt x="760" y="1474"/>
                  </a:lnTo>
                  <a:lnTo>
                    <a:pt x="758" y="1475"/>
                  </a:lnTo>
                  <a:lnTo>
                    <a:pt x="756" y="1475"/>
                  </a:lnTo>
                  <a:lnTo>
                    <a:pt x="756" y="1475"/>
                  </a:lnTo>
                  <a:lnTo>
                    <a:pt x="756" y="1477"/>
                  </a:lnTo>
                  <a:lnTo>
                    <a:pt x="756" y="1479"/>
                  </a:lnTo>
                  <a:lnTo>
                    <a:pt x="758" y="1483"/>
                  </a:lnTo>
                  <a:lnTo>
                    <a:pt x="764" y="1475"/>
                  </a:lnTo>
                  <a:lnTo>
                    <a:pt x="765" y="1474"/>
                  </a:lnTo>
                  <a:lnTo>
                    <a:pt x="771" y="1474"/>
                  </a:lnTo>
                  <a:lnTo>
                    <a:pt x="774" y="1472"/>
                  </a:lnTo>
                  <a:lnTo>
                    <a:pt x="789" y="1468"/>
                  </a:lnTo>
                  <a:lnTo>
                    <a:pt x="789" y="1470"/>
                  </a:lnTo>
                  <a:lnTo>
                    <a:pt x="767" y="1475"/>
                  </a:lnTo>
                  <a:lnTo>
                    <a:pt x="764" y="1477"/>
                  </a:lnTo>
                  <a:lnTo>
                    <a:pt x="762" y="1479"/>
                  </a:lnTo>
                  <a:lnTo>
                    <a:pt x="760" y="1481"/>
                  </a:lnTo>
                  <a:lnTo>
                    <a:pt x="760" y="1483"/>
                  </a:lnTo>
                  <a:lnTo>
                    <a:pt x="760" y="1484"/>
                  </a:lnTo>
                  <a:lnTo>
                    <a:pt x="760" y="1486"/>
                  </a:lnTo>
                  <a:lnTo>
                    <a:pt x="760" y="1486"/>
                  </a:lnTo>
                  <a:lnTo>
                    <a:pt x="762" y="1488"/>
                  </a:lnTo>
                  <a:lnTo>
                    <a:pt x="762" y="1488"/>
                  </a:lnTo>
                  <a:lnTo>
                    <a:pt x="767" y="1488"/>
                  </a:lnTo>
                  <a:lnTo>
                    <a:pt x="769" y="1490"/>
                  </a:lnTo>
                  <a:lnTo>
                    <a:pt x="764" y="1490"/>
                  </a:lnTo>
                  <a:lnTo>
                    <a:pt x="762" y="1490"/>
                  </a:lnTo>
                  <a:lnTo>
                    <a:pt x="754" y="1484"/>
                  </a:lnTo>
                  <a:lnTo>
                    <a:pt x="754" y="1483"/>
                  </a:lnTo>
                  <a:lnTo>
                    <a:pt x="753" y="1481"/>
                  </a:lnTo>
                  <a:lnTo>
                    <a:pt x="753" y="1479"/>
                  </a:lnTo>
                  <a:lnTo>
                    <a:pt x="751" y="1479"/>
                  </a:lnTo>
                  <a:lnTo>
                    <a:pt x="749" y="1477"/>
                  </a:lnTo>
                  <a:lnTo>
                    <a:pt x="749" y="1477"/>
                  </a:lnTo>
                  <a:lnTo>
                    <a:pt x="747" y="1477"/>
                  </a:lnTo>
                  <a:lnTo>
                    <a:pt x="747" y="1479"/>
                  </a:lnTo>
                  <a:lnTo>
                    <a:pt x="747" y="1479"/>
                  </a:lnTo>
                  <a:lnTo>
                    <a:pt x="747" y="1481"/>
                  </a:lnTo>
                  <a:lnTo>
                    <a:pt x="747" y="1481"/>
                  </a:lnTo>
                  <a:lnTo>
                    <a:pt x="744" y="1481"/>
                  </a:lnTo>
                  <a:lnTo>
                    <a:pt x="744" y="1481"/>
                  </a:lnTo>
                  <a:lnTo>
                    <a:pt x="742" y="1486"/>
                  </a:lnTo>
                  <a:lnTo>
                    <a:pt x="742" y="1484"/>
                  </a:lnTo>
                  <a:lnTo>
                    <a:pt x="742" y="1483"/>
                  </a:lnTo>
                  <a:lnTo>
                    <a:pt x="742" y="1479"/>
                  </a:lnTo>
                  <a:lnTo>
                    <a:pt x="742" y="1477"/>
                  </a:lnTo>
                  <a:lnTo>
                    <a:pt x="735" y="1470"/>
                  </a:lnTo>
                  <a:lnTo>
                    <a:pt x="735" y="1474"/>
                  </a:lnTo>
                  <a:lnTo>
                    <a:pt x="733" y="1474"/>
                  </a:lnTo>
                  <a:lnTo>
                    <a:pt x="733" y="1475"/>
                  </a:lnTo>
                  <a:lnTo>
                    <a:pt x="733" y="1475"/>
                  </a:lnTo>
                  <a:lnTo>
                    <a:pt x="736" y="1475"/>
                  </a:lnTo>
                  <a:lnTo>
                    <a:pt x="736" y="1477"/>
                  </a:lnTo>
                  <a:lnTo>
                    <a:pt x="736" y="1475"/>
                  </a:lnTo>
                  <a:lnTo>
                    <a:pt x="735" y="1475"/>
                  </a:lnTo>
                  <a:lnTo>
                    <a:pt x="735" y="1477"/>
                  </a:lnTo>
                  <a:lnTo>
                    <a:pt x="735" y="1477"/>
                  </a:lnTo>
                  <a:lnTo>
                    <a:pt x="736" y="1479"/>
                  </a:lnTo>
                  <a:lnTo>
                    <a:pt x="738" y="1481"/>
                  </a:lnTo>
                  <a:lnTo>
                    <a:pt x="738" y="1481"/>
                  </a:lnTo>
                  <a:lnTo>
                    <a:pt x="738" y="1483"/>
                  </a:lnTo>
                  <a:lnTo>
                    <a:pt x="736" y="1483"/>
                  </a:lnTo>
                  <a:lnTo>
                    <a:pt x="735" y="1479"/>
                  </a:lnTo>
                  <a:lnTo>
                    <a:pt x="735" y="1479"/>
                  </a:lnTo>
                  <a:lnTo>
                    <a:pt x="735" y="1479"/>
                  </a:lnTo>
                  <a:lnTo>
                    <a:pt x="733" y="1479"/>
                  </a:lnTo>
                  <a:lnTo>
                    <a:pt x="733" y="1479"/>
                  </a:lnTo>
                  <a:lnTo>
                    <a:pt x="735" y="1481"/>
                  </a:lnTo>
                  <a:lnTo>
                    <a:pt x="735" y="1483"/>
                  </a:lnTo>
                  <a:lnTo>
                    <a:pt x="735" y="1483"/>
                  </a:lnTo>
                  <a:lnTo>
                    <a:pt x="735" y="1483"/>
                  </a:lnTo>
                  <a:lnTo>
                    <a:pt x="735" y="1484"/>
                  </a:lnTo>
                  <a:lnTo>
                    <a:pt x="735" y="1484"/>
                  </a:lnTo>
                  <a:lnTo>
                    <a:pt x="735" y="1486"/>
                  </a:lnTo>
                  <a:lnTo>
                    <a:pt x="735" y="1486"/>
                  </a:lnTo>
                  <a:lnTo>
                    <a:pt x="733" y="1486"/>
                  </a:lnTo>
                  <a:lnTo>
                    <a:pt x="733" y="1486"/>
                  </a:lnTo>
                  <a:lnTo>
                    <a:pt x="733" y="1488"/>
                  </a:lnTo>
                  <a:lnTo>
                    <a:pt x="733" y="1490"/>
                  </a:lnTo>
                  <a:lnTo>
                    <a:pt x="733" y="1492"/>
                  </a:lnTo>
                  <a:lnTo>
                    <a:pt x="733" y="1494"/>
                  </a:lnTo>
                  <a:lnTo>
                    <a:pt x="733" y="1495"/>
                  </a:lnTo>
                  <a:lnTo>
                    <a:pt x="731" y="1497"/>
                  </a:lnTo>
                  <a:lnTo>
                    <a:pt x="731" y="1499"/>
                  </a:lnTo>
                  <a:lnTo>
                    <a:pt x="733" y="1501"/>
                  </a:lnTo>
                  <a:lnTo>
                    <a:pt x="733" y="1503"/>
                  </a:lnTo>
                  <a:lnTo>
                    <a:pt x="733" y="1504"/>
                  </a:lnTo>
                  <a:lnTo>
                    <a:pt x="735" y="1506"/>
                  </a:lnTo>
                  <a:lnTo>
                    <a:pt x="735" y="1510"/>
                  </a:lnTo>
                  <a:lnTo>
                    <a:pt x="738" y="1513"/>
                  </a:lnTo>
                  <a:lnTo>
                    <a:pt x="740" y="1517"/>
                  </a:lnTo>
                  <a:lnTo>
                    <a:pt x="738" y="1517"/>
                  </a:lnTo>
                  <a:lnTo>
                    <a:pt x="742" y="1521"/>
                  </a:lnTo>
                  <a:lnTo>
                    <a:pt x="744" y="1521"/>
                  </a:lnTo>
                  <a:lnTo>
                    <a:pt x="745" y="1521"/>
                  </a:lnTo>
                  <a:lnTo>
                    <a:pt x="747" y="1524"/>
                  </a:lnTo>
                  <a:lnTo>
                    <a:pt x="749" y="1524"/>
                  </a:lnTo>
                  <a:lnTo>
                    <a:pt x="753" y="1524"/>
                  </a:lnTo>
                  <a:lnTo>
                    <a:pt x="754" y="1524"/>
                  </a:lnTo>
                  <a:lnTo>
                    <a:pt x="754" y="1526"/>
                  </a:lnTo>
                  <a:lnTo>
                    <a:pt x="754" y="1526"/>
                  </a:lnTo>
                  <a:lnTo>
                    <a:pt x="754" y="1528"/>
                  </a:lnTo>
                  <a:lnTo>
                    <a:pt x="754" y="1528"/>
                  </a:lnTo>
                  <a:lnTo>
                    <a:pt x="754" y="1530"/>
                  </a:lnTo>
                  <a:lnTo>
                    <a:pt x="756" y="1531"/>
                  </a:lnTo>
                  <a:lnTo>
                    <a:pt x="756" y="1531"/>
                  </a:lnTo>
                  <a:lnTo>
                    <a:pt x="756" y="1533"/>
                  </a:lnTo>
                  <a:lnTo>
                    <a:pt x="756" y="1533"/>
                  </a:lnTo>
                  <a:lnTo>
                    <a:pt x="758" y="1533"/>
                  </a:lnTo>
                  <a:lnTo>
                    <a:pt x="760" y="1533"/>
                  </a:lnTo>
                  <a:lnTo>
                    <a:pt x="760" y="1535"/>
                  </a:lnTo>
                  <a:lnTo>
                    <a:pt x="762" y="1535"/>
                  </a:lnTo>
                  <a:lnTo>
                    <a:pt x="764" y="1539"/>
                  </a:lnTo>
                  <a:lnTo>
                    <a:pt x="767" y="1539"/>
                  </a:lnTo>
                  <a:lnTo>
                    <a:pt x="767" y="1539"/>
                  </a:lnTo>
                  <a:lnTo>
                    <a:pt x="769" y="1539"/>
                  </a:lnTo>
                  <a:lnTo>
                    <a:pt x="769" y="1540"/>
                  </a:lnTo>
                  <a:lnTo>
                    <a:pt x="771" y="1540"/>
                  </a:lnTo>
                  <a:lnTo>
                    <a:pt x="771" y="1540"/>
                  </a:lnTo>
                  <a:lnTo>
                    <a:pt x="771" y="1540"/>
                  </a:lnTo>
                  <a:lnTo>
                    <a:pt x="774" y="1542"/>
                  </a:lnTo>
                  <a:lnTo>
                    <a:pt x="776" y="1544"/>
                  </a:lnTo>
                  <a:lnTo>
                    <a:pt x="782" y="1546"/>
                  </a:lnTo>
                  <a:lnTo>
                    <a:pt x="785" y="1548"/>
                  </a:lnTo>
                  <a:lnTo>
                    <a:pt x="789" y="1548"/>
                  </a:lnTo>
                  <a:lnTo>
                    <a:pt x="787" y="1544"/>
                  </a:lnTo>
                  <a:lnTo>
                    <a:pt x="787" y="1540"/>
                  </a:lnTo>
                  <a:lnTo>
                    <a:pt x="789" y="1540"/>
                  </a:lnTo>
                  <a:lnTo>
                    <a:pt x="791" y="1539"/>
                  </a:lnTo>
                  <a:lnTo>
                    <a:pt x="791" y="1539"/>
                  </a:lnTo>
                  <a:lnTo>
                    <a:pt x="792" y="1540"/>
                  </a:lnTo>
                  <a:lnTo>
                    <a:pt x="791" y="1542"/>
                  </a:lnTo>
                  <a:lnTo>
                    <a:pt x="791" y="1540"/>
                  </a:lnTo>
                  <a:lnTo>
                    <a:pt x="789" y="1540"/>
                  </a:lnTo>
                  <a:lnTo>
                    <a:pt x="789" y="1542"/>
                  </a:lnTo>
                  <a:lnTo>
                    <a:pt x="789" y="1544"/>
                  </a:lnTo>
                  <a:lnTo>
                    <a:pt x="789" y="1544"/>
                  </a:lnTo>
                  <a:lnTo>
                    <a:pt x="791" y="1548"/>
                  </a:lnTo>
                  <a:lnTo>
                    <a:pt x="791" y="1550"/>
                  </a:lnTo>
                  <a:lnTo>
                    <a:pt x="792" y="1550"/>
                  </a:lnTo>
                  <a:lnTo>
                    <a:pt x="794" y="1546"/>
                  </a:lnTo>
                  <a:lnTo>
                    <a:pt x="796" y="1544"/>
                  </a:lnTo>
                  <a:lnTo>
                    <a:pt x="798" y="1544"/>
                  </a:lnTo>
                  <a:lnTo>
                    <a:pt x="800" y="1544"/>
                  </a:lnTo>
                  <a:lnTo>
                    <a:pt x="794" y="1546"/>
                  </a:lnTo>
                  <a:lnTo>
                    <a:pt x="792" y="1550"/>
                  </a:lnTo>
                  <a:lnTo>
                    <a:pt x="791" y="1550"/>
                  </a:lnTo>
                  <a:lnTo>
                    <a:pt x="789" y="1551"/>
                  </a:lnTo>
                  <a:lnTo>
                    <a:pt x="791" y="1551"/>
                  </a:lnTo>
                  <a:lnTo>
                    <a:pt x="791" y="1553"/>
                  </a:lnTo>
                  <a:lnTo>
                    <a:pt x="789" y="1553"/>
                  </a:lnTo>
                  <a:lnTo>
                    <a:pt x="787" y="1553"/>
                  </a:lnTo>
                  <a:lnTo>
                    <a:pt x="785" y="1555"/>
                  </a:lnTo>
                  <a:lnTo>
                    <a:pt x="785" y="1557"/>
                  </a:lnTo>
                  <a:lnTo>
                    <a:pt x="785" y="1557"/>
                  </a:lnTo>
                  <a:lnTo>
                    <a:pt x="783" y="1559"/>
                  </a:lnTo>
                  <a:lnTo>
                    <a:pt x="783" y="1559"/>
                  </a:lnTo>
                  <a:lnTo>
                    <a:pt x="783" y="1560"/>
                  </a:lnTo>
                  <a:lnTo>
                    <a:pt x="787" y="1562"/>
                  </a:lnTo>
                  <a:lnTo>
                    <a:pt x="787" y="1564"/>
                  </a:lnTo>
                  <a:lnTo>
                    <a:pt x="792" y="1564"/>
                  </a:lnTo>
                  <a:lnTo>
                    <a:pt x="794" y="1564"/>
                  </a:lnTo>
                  <a:lnTo>
                    <a:pt x="794" y="1564"/>
                  </a:lnTo>
                  <a:lnTo>
                    <a:pt x="794" y="1564"/>
                  </a:lnTo>
                  <a:lnTo>
                    <a:pt x="796" y="1564"/>
                  </a:lnTo>
                  <a:lnTo>
                    <a:pt x="796" y="1564"/>
                  </a:lnTo>
                  <a:lnTo>
                    <a:pt x="796" y="1562"/>
                  </a:lnTo>
                  <a:lnTo>
                    <a:pt x="794" y="1562"/>
                  </a:lnTo>
                  <a:lnTo>
                    <a:pt x="794" y="1560"/>
                  </a:lnTo>
                  <a:lnTo>
                    <a:pt x="792" y="1560"/>
                  </a:lnTo>
                  <a:lnTo>
                    <a:pt x="792" y="1560"/>
                  </a:lnTo>
                  <a:lnTo>
                    <a:pt x="792" y="1559"/>
                  </a:lnTo>
                  <a:lnTo>
                    <a:pt x="792" y="1559"/>
                  </a:lnTo>
                  <a:lnTo>
                    <a:pt x="791" y="1559"/>
                  </a:lnTo>
                  <a:lnTo>
                    <a:pt x="792" y="1557"/>
                  </a:lnTo>
                  <a:lnTo>
                    <a:pt x="792" y="1551"/>
                  </a:lnTo>
                  <a:lnTo>
                    <a:pt x="792" y="1553"/>
                  </a:lnTo>
                  <a:lnTo>
                    <a:pt x="792" y="1555"/>
                  </a:lnTo>
                  <a:lnTo>
                    <a:pt x="792" y="1557"/>
                  </a:lnTo>
                  <a:lnTo>
                    <a:pt x="792" y="1557"/>
                  </a:lnTo>
                  <a:lnTo>
                    <a:pt x="792" y="1559"/>
                  </a:lnTo>
                  <a:lnTo>
                    <a:pt x="794" y="1559"/>
                  </a:lnTo>
                  <a:lnTo>
                    <a:pt x="798" y="1559"/>
                  </a:lnTo>
                  <a:lnTo>
                    <a:pt x="798" y="1559"/>
                  </a:lnTo>
                  <a:lnTo>
                    <a:pt x="796" y="1553"/>
                  </a:lnTo>
                  <a:lnTo>
                    <a:pt x="796" y="1553"/>
                  </a:lnTo>
                  <a:lnTo>
                    <a:pt x="800" y="1557"/>
                  </a:lnTo>
                  <a:lnTo>
                    <a:pt x="800" y="1557"/>
                  </a:lnTo>
                  <a:lnTo>
                    <a:pt x="801" y="1557"/>
                  </a:lnTo>
                  <a:lnTo>
                    <a:pt x="805" y="1557"/>
                  </a:lnTo>
                  <a:lnTo>
                    <a:pt x="807" y="1557"/>
                  </a:lnTo>
                  <a:lnTo>
                    <a:pt x="805" y="1559"/>
                  </a:lnTo>
                  <a:lnTo>
                    <a:pt x="805" y="1559"/>
                  </a:lnTo>
                  <a:lnTo>
                    <a:pt x="800" y="1559"/>
                  </a:lnTo>
                  <a:lnTo>
                    <a:pt x="800" y="1559"/>
                  </a:lnTo>
                  <a:lnTo>
                    <a:pt x="796" y="1560"/>
                  </a:lnTo>
                  <a:lnTo>
                    <a:pt x="798" y="1562"/>
                  </a:lnTo>
                  <a:lnTo>
                    <a:pt x="798" y="1562"/>
                  </a:lnTo>
                  <a:lnTo>
                    <a:pt x="800" y="1562"/>
                  </a:lnTo>
                  <a:lnTo>
                    <a:pt x="800" y="1562"/>
                  </a:lnTo>
                  <a:lnTo>
                    <a:pt x="801" y="1562"/>
                  </a:lnTo>
                  <a:lnTo>
                    <a:pt x="801" y="1560"/>
                  </a:lnTo>
                  <a:lnTo>
                    <a:pt x="801" y="1560"/>
                  </a:lnTo>
                  <a:lnTo>
                    <a:pt x="803" y="1562"/>
                  </a:lnTo>
                  <a:lnTo>
                    <a:pt x="801" y="1562"/>
                  </a:lnTo>
                  <a:lnTo>
                    <a:pt x="801" y="1564"/>
                  </a:lnTo>
                  <a:lnTo>
                    <a:pt x="801" y="1566"/>
                  </a:lnTo>
                  <a:lnTo>
                    <a:pt x="803" y="1564"/>
                  </a:lnTo>
                  <a:lnTo>
                    <a:pt x="805" y="1560"/>
                  </a:lnTo>
                  <a:lnTo>
                    <a:pt x="807" y="1560"/>
                  </a:lnTo>
                  <a:lnTo>
                    <a:pt x="805" y="1562"/>
                  </a:lnTo>
                  <a:lnTo>
                    <a:pt x="805" y="1564"/>
                  </a:lnTo>
                  <a:lnTo>
                    <a:pt x="803" y="1566"/>
                  </a:lnTo>
                  <a:lnTo>
                    <a:pt x="805" y="1566"/>
                  </a:lnTo>
                  <a:lnTo>
                    <a:pt x="809" y="1564"/>
                  </a:lnTo>
                  <a:lnTo>
                    <a:pt x="809" y="1564"/>
                  </a:lnTo>
                  <a:lnTo>
                    <a:pt x="810" y="1562"/>
                  </a:lnTo>
                  <a:lnTo>
                    <a:pt x="812" y="1560"/>
                  </a:lnTo>
                  <a:lnTo>
                    <a:pt x="814" y="1560"/>
                  </a:lnTo>
                  <a:lnTo>
                    <a:pt x="814" y="1560"/>
                  </a:lnTo>
                  <a:lnTo>
                    <a:pt x="814" y="1562"/>
                  </a:lnTo>
                  <a:lnTo>
                    <a:pt x="812" y="1564"/>
                  </a:lnTo>
                  <a:lnTo>
                    <a:pt x="812" y="1564"/>
                  </a:lnTo>
                  <a:lnTo>
                    <a:pt x="812" y="1564"/>
                  </a:lnTo>
                  <a:lnTo>
                    <a:pt x="812" y="1564"/>
                  </a:lnTo>
                  <a:lnTo>
                    <a:pt x="810" y="1564"/>
                  </a:lnTo>
                  <a:lnTo>
                    <a:pt x="810" y="1564"/>
                  </a:lnTo>
                  <a:lnTo>
                    <a:pt x="809" y="1566"/>
                  </a:lnTo>
                  <a:lnTo>
                    <a:pt x="809" y="1566"/>
                  </a:lnTo>
                  <a:lnTo>
                    <a:pt x="807" y="1568"/>
                  </a:lnTo>
                  <a:lnTo>
                    <a:pt x="807" y="1569"/>
                  </a:lnTo>
                  <a:lnTo>
                    <a:pt x="807" y="1569"/>
                  </a:lnTo>
                  <a:lnTo>
                    <a:pt x="807" y="1571"/>
                  </a:lnTo>
                  <a:lnTo>
                    <a:pt x="809" y="1571"/>
                  </a:lnTo>
                  <a:lnTo>
                    <a:pt x="810" y="1569"/>
                  </a:lnTo>
                  <a:lnTo>
                    <a:pt x="810" y="1569"/>
                  </a:lnTo>
                  <a:lnTo>
                    <a:pt x="810" y="1569"/>
                  </a:lnTo>
                  <a:lnTo>
                    <a:pt x="810" y="1569"/>
                  </a:lnTo>
                  <a:lnTo>
                    <a:pt x="810" y="1568"/>
                  </a:lnTo>
                  <a:lnTo>
                    <a:pt x="810" y="1568"/>
                  </a:lnTo>
                  <a:lnTo>
                    <a:pt x="810" y="1568"/>
                  </a:lnTo>
                  <a:lnTo>
                    <a:pt x="810" y="1568"/>
                  </a:lnTo>
                  <a:lnTo>
                    <a:pt x="810" y="1566"/>
                  </a:lnTo>
                  <a:lnTo>
                    <a:pt x="814" y="1566"/>
                  </a:lnTo>
                  <a:lnTo>
                    <a:pt x="816" y="1566"/>
                  </a:lnTo>
                  <a:lnTo>
                    <a:pt x="816" y="1568"/>
                  </a:lnTo>
                  <a:lnTo>
                    <a:pt x="816" y="1566"/>
                  </a:lnTo>
                  <a:lnTo>
                    <a:pt x="820" y="1564"/>
                  </a:lnTo>
                  <a:lnTo>
                    <a:pt x="820" y="1566"/>
                  </a:lnTo>
                  <a:lnTo>
                    <a:pt x="820" y="1566"/>
                  </a:lnTo>
                  <a:lnTo>
                    <a:pt x="827" y="1568"/>
                  </a:lnTo>
                  <a:lnTo>
                    <a:pt x="836" y="1568"/>
                  </a:lnTo>
                  <a:lnTo>
                    <a:pt x="836" y="1568"/>
                  </a:lnTo>
                  <a:lnTo>
                    <a:pt x="836" y="1568"/>
                  </a:lnTo>
                  <a:lnTo>
                    <a:pt x="836" y="1566"/>
                  </a:lnTo>
                  <a:lnTo>
                    <a:pt x="836" y="1568"/>
                  </a:lnTo>
                  <a:lnTo>
                    <a:pt x="838" y="1568"/>
                  </a:lnTo>
                  <a:lnTo>
                    <a:pt x="838" y="1568"/>
                  </a:lnTo>
                  <a:lnTo>
                    <a:pt x="838" y="1566"/>
                  </a:lnTo>
                  <a:lnTo>
                    <a:pt x="839" y="1566"/>
                  </a:lnTo>
                  <a:lnTo>
                    <a:pt x="839" y="1566"/>
                  </a:lnTo>
                  <a:lnTo>
                    <a:pt x="839" y="1566"/>
                  </a:lnTo>
                  <a:lnTo>
                    <a:pt x="839" y="1564"/>
                  </a:lnTo>
                  <a:lnTo>
                    <a:pt x="839" y="1564"/>
                  </a:lnTo>
                  <a:lnTo>
                    <a:pt x="841" y="1564"/>
                  </a:lnTo>
                  <a:lnTo>
                    <a:pt x="843" y="1564"/>
                  </a:lnTo>
                  <a:lnTo>
                    <a:pt x="845" y="1564"/>
                  </a:lnTo>
                  <a:lnTo>
                    <a:pt x="852" y="1562"/>
                  </a:lnTo>
                  <a:lnTo>
                    <a:pt x="854" y="1560"/>
                  </a:lnTo>
                  <a:lnTo>
                    <a:pt x="854" y="1560"/>
                  </a:lnTo>
                  <a:lnTo>
                    <a:pt x="854" y="1559"/>
                  </a:lnTo>
                  <a:lnTo>
                    <a:pt x="857" y="1557"/>
                  </a:lnTo>
                  <a:lnTo>
                    <a:pt x="857" y="1555"/>
                  </a:lnTo>
                  <a:lnTo>
                    <a:pt x="857" y="1553"/>
                  </a:lnTo>
                  <a:lnTo>
                    <a:pt x="857" y="1551"/>
                  </a:lnTo>
                  <a:lnTo>
                    <a:pt x="857" y="1550"/>
                  </a:lnTo>
                  <a:lnTo>
                    <a:pt x="857" y="1550"/>
                  </a:lnTo>
                  <a:lnTo>
                    <a:pt x="859" y="1551"/>
                  </a:lnTo>
                  <a:lnTo>
                    <a:pt x="859" y="1553"/>
                  </a:lnTo>
                  <a:lnTo>
                    <a:pt x="861" y="1555"/>
                  </a:lnTo>
                  <a:lnTo>
                    <a:pt x="861" y="1555"/>
                  </a:lnTo>
                  <a:lnTo>
                    <a:pt x="859" y="1557"/>
                  </a:lnTo>
                  <a:lnTo>
                    <a:pt x="857" y="1557"/>
                  </a:lnTo>
                  <a:lnTo>
                    <a:pt x="859" y="1559"/>
                  </a:lnTo>
                  <a:lnTo>
                    <a:pt x="859" y="1559"/>
                  </a:lnTo>
                  <a:lnTo>
                    <a:pt x="859" y="1559"/>
                  </a:lnTo>
                  <a:lnTo>
                    <a:pt x="859" y="1560"/>
                  </a:lnTo>
                  <a:lnTo>
                    <a:pt x="861" y="1560"/>
                  </a:lnTo>
                  <a:lnTo>
                    <a:pt x="863" y="1560"/>
                  </a:lnTo>
                  <a:lnTo>
                    <a:pt x="863" y="1560"/>
                  </a:lnTo>
                  <a:lnTo>
                    <a:pt x="863" y="1559"/>
                  </a:lnTo>
                  <a:lnTo>
                    <a:pt x="865" y="1557"/>
                  </a:lnTo>
                  <a:lnTo>
                    <a:pt x="865" y="1557"/>
                  </a:lnTo>
                  <a:lnTo>
                    <a:pt x="866" y="1557"/>
                  </a:lnTo>
                  <a:lnTo>
                    <a:pt x="866" y="1559"/>
                  </a:lnTo>
                  <a:lnTo>
                    <a:pt x="868" y="1557"/>
                  </a:lnTo>
                  <a:lnTo>
                    <a:pt x="868" y="1557"/>
                  </a:lnTo>
                  <a:lnTo>
                    <a:pt x="868" y="1555"/>
                  </a:lnTo>
                  <a:lnTo>
                    <a:pt x="868" y="1555"/>
                  </a:lnTo>
                  <a:lnTo>
                    <a:pt x="868" y="1555"/>
                  </a:lnTo>
                  <a:lnTo>
                    <a:pt x="870" y="1553"/>
                  </a:lnTo>
                  <a:lnTo>
                    <a:pt x="870" y="1553"/>
                  </a:lnTo>
                  <a:lnTo>
                    <a:pt x="870" y="1551"/>
                  </a:lnTo>
                  <a:lnTo>
                    <a:pt x="870" y="1551"/>
                  </a:lnTo>
                  <a:lnTo>
                    <a:pt x="870" y="1551"/>
                  </a:lnTo>
                  <a:lnTo>
                    <a:pt x="868" y="1551"/>
                  </a:lnTo>
                  <a:lnTo>
                    <a:pt x="870" y="1550"/>
                  </a:lnTo>
                  <a:lnTo>
                    <a:pt x="872" y="1550"/>
                  </a:lnTo>
                  <a:lnTo>
                    <a:pt x="872" y="1550"/>
                  </a:lnTo>
                  <a:lnTo>
                    <a:pt x="872" y="1550"/>
                  </a:lnTo>
                  <a:lnTo>
                    <a:pt x="874" y="1548"/>
                  </a:lnTo>
                  <a:lnTo>
                    <a:pt x="874" y="1548"/>
                  </a:lnTo>
                  <a:lnTo>
                    <a:pt x="875" y="1548"/>
                  </a:lnTo>
                  <a:lnTo>
                    <a:pt x="877" y="1548"/>
                  </a:lnTo>
                  <a:lnTo>
                    <a:pt x="877" y="1546"/>
                  </a:lnTo>
                  <a:lnTo>
                    <a:pt x="877" y="1544"/>
                  </a:lnTo>
                  <a:lnTo>
                    <a:pt x="877" y="1544"/>
                  </a:lnTo>
                  <a:lnTo>
                    <a:pt x="877" y="1544"/>
                  </a:lnTo>
                  <a:lnTo>
                    <a:pt x="879" y="1546"/>
                  </a:lnTo>
                  <a:lnTo>
                    <a:pt x="879" y="1544"/>
                  </a:lnTo>
                  <a:lnTo>
                    <a:pt x="881" y="1546"/>
                  </a:lnTo>
                  <a:lnTo>
                    <a:pt x="883" y="1546"/>
                  </a:lnTo>
                  <a:lnTo>
                    <a:pt x="883" y="1544"/>
                  </a:lnTo>
                  <a:lnTo>
                    <a:pt x="883" y="1542"/>
                  </a:lnTo>
                  <a:lnTo>
                    <a:pt x="883" y="1542"/>
                  </a:lnTo>
                  <a:lnTo>
                    <a:pt x="885" y="1540"/>
                  </a:lnTo>
                  <a:lnTo>
                    <a:pt x="886" y="1537"/>
                  </a:lnTo>
                  <a:lnTo>
                    <a:pt x="886" y="1537"/>
                  </a:lnTo>
                  <a:lnTo>
                    <a:pt x="886" y="1539"/>
                  </a:lnTo>
                  <a:lnTo>
                    <a:pt x="886" y="1539"/>
                  </a:lnTo>
                  <a:lnTo>
                    <a:pt x="886" y="1539"/>
                  </a:lnTo>
                  <a:lnTo>
                    <a:pt x="888" y="1539"/>
                  </a:lnTo>
                  <a:lnTo>
                    <a:pt x="888" y="1537"/>
                  </a:lnTo>
                  <a:lnTo>
                    <a:pt x="888" y="1537"/>
                  </a:lnTo>
                  <a:lnTo>
                    <a:pt x="888" y="1535"/>
                  </a:lnTo>
                  <a:lnTo>
                    <a:pt x="890" y="1535"/>
                  </a:lnTo>
                  <a:lnTo>
                    <a:pt x="890" y="1535"/>
                  </a:lnTo>
                  <a:lnTo>
                    <a:pt x="892" y="1535"/>
                  </a:lnTo>
                  <a:lnTo>
                    <a:pt x="892" y="1533"/>
                  </a:lnTo>
                  <a:lnTo>
                    <a:pt x="892" y="1533"/>
                  </a:lnTo>
                  <a:lnTo>
                    <a:pt x="894" y="1531"/>
                  </a:lnTo>
                  <a:lnTo>
                    <a:pt x="894" y="1531"/>
                  </a:lnTo>
                  <a:lnTo>
                    <a:pt x="895" y="1530"/>
                  </a:lnTo>
                  <a:lnTo>
                    <a:pt x="895" y="1530"/>
                  </a:lnTo>
                  <a:lnTo>
                    <a:pt x="897" y="1528"/>
                  </a:lnTo>
                  <a:lnTo>
                    <a:pt x="897" y="1528"/>
                  </a:lnTo>
                  <a:lnTo>
                    <a:pt x="899" y="1526"/>
                  </a:lnTo>
                  <a:lnTo>
                    <a:pt x="903" y="1522"/>
                  </a:lnTo>
                  <a:lnTo>
                    <a:pt x="903" y="1521"/>
                  </a:lnTo>
                  <a:lnTo>
                    <a:pt x="904" y="1521"/>
                  </a:lnTo>
                  <a:lnTo>
                    <a:pt x="904" y="1519"/>
                  </a:lnTo>
                  <a:lnTo>
                    <a:pt x="904" y="1515"/>
                  </a:lnTo>
                  <a:lnTo>
                    <a:pt x="904" y="1515"/>
                  </a:lnTo>
                  <a:lnTo>
                    <a:pt x="904" y="1513"/>
                  </a:lnTo>
                  <a:lnTo>
                    <a:pt x="903" y="1513"/>
                  </a:lnTo>
                  <a:lnTo>
                    <a:pt x="903" y="1512"/>
                  </a:lnTo>
                  <a:lnTo>
                    <a:pt x="903" y="1512"/>
                  </a:lnTo>
                  <a:lnTo>
                    <a:pt x="904" y="1513"/>
                  </a:lnTo>
                  <a:lnTo>
                    <a:pt x="904" y="1513"/>
                  </a:lnTo>
                  <a:lnTo>
                    <a:pt x="904" y="1513"/>
                  </a:lnTo>
                  <a:lnTo>
                    <a:pt x="906" y="1513"/>
                  </a:lnTo>
                  <a:lnTo>
                    <a:pt x="906" y="1513"/>
                  </a:lnTo>
                  <a:lnTo>
                    <a:pt x="906" y="1513"/>
                  </a:lnTo>
                  <a:lnTo>
                    <a:pt x="906" y="1513"/>
                  </a:lnTo>
                  <a:lnTo>
                    <a:pt x="906" y="1513"/>
                  </a:lnTo>
                  <a:lnTo>
                    <a:pt x="908" y="1513"/>
                  </a:lnTo>
                  <a:lnTo>
                    <a:pt x="912" y="1512"/>
                  </a:lnTo>
                  <a:lnTo>
                    <a:pt x="915" y="1508"/>
                  </a:lnTo>
                  <a:lnTo>
                    <a:pt x="917" y="1506"/>
                  </a:lnTo>
                  <a:lnTo>
                    <a:pt x="917" y="1506"/>
                  </a:lnTo>
                  <a:lnTo>
                    <a:pt x="915" y="1504"/>
                  </a:lnTo>
                  <a:lnTo>
                    <a:pt x="915" y="1504"/>
                  </a:lnTo>
                  <a:lnTo>
                    <a:pt x="912" y="1504"/>
                  </a:lnTo>
                  <a:lnTo>
                    <a:pt x="910" y="1504"/>
                  </a:lnTo>
                  <a:lnTo>
                    <a:pt x="912" y="1504"/>
                  </a:lnTo>
                  <a:lnTo>
                    <a:pt x="917" y="1504"/>
                  </a:lnTo>
                  <a:lnTo>
                    <a:pt x="917" y="1503"/>
                  </a:lnTo>
                  <a:lnTo>
                    <a:pt x="917" y="1501"/>
                  </a:lnTo>
                  <a:lnTo>
                    <a:pt x="912" y="1499"/>
                  </a:lnTo>
                  <a:lnTo>
                    <a:pt x="913" y="1501"/>
                  </a:lnTo>
                  <a:lnTo>
                    <a:pt x="915" y="1503"/>
                  </a:lnTo>
                  <a:lnTo>
                    <a:pt x="913" y="1503"/>
                  </a:lnTo>
                  <a:lnTo>
                    <a:pt x="910" y="1501"/>
                  </a:lnTo>
                  <a:lnTo>
                    <a:pt x="910" y="1501"/>
                  </a:lnTo>
                  <a:lnTo>
                    <a:pt x="910" y="1501"/>
                  </a:lnTo>
                  <a:lnTo>
                    <a:pt x="910" y="1499"/>
                  </a:lnTo>
                  <a:lnTo>
                    <a:pt x="912" y="1499"/>
                  </a:lnTo>
                  <a:lnTo>
                    <a:pt x="919" y="1501"/>
                  </a:lnTo>
                  <a:lnTo>
                    <a:pt x="922" y="1499"/>
                  </a:lnTo>
                  <a:lnTo>
                    <a:pt x="924" y="1499"/>
                  </a:lnTo>
                  <a:lnTo>
                    <a:pt x="924" y="1497"/>
                  </a:lnTo>
                  <a:lnTo>
                    <a:pt x="926" y="1495"/>
                  </a:lnTo>
                  <a:lnTo>
                    <a:pt x="926" y="1495"/>
                  </a:lnTo>
                  <a:lnTo>
                    <a:pt x="928" y="1495"/>
                  </a:lnTo>
                  <a:lnTo>
                    <a:pt x="928" y="1494"/>
                  </a:lnTo>
                  <a:lnTo>
                    <a:pt x="926" y="1494"/>
                  </a:lnTo>
                  <a:lnTo>
                    <a:pt x="926" y="1495"/>
                  </a:lnTo>
                  <a:lnTo>
                    <a:pt x="926" y="1494"/>
                  </a:lnTo>
                  <a:lnTo>
                    <a:pt x="928" y="1492"/>
                  </a:lnTo>
                  <a:lnTo>
                    <a:pt x="930" y="1490"/>
                  </a:lnTo>
                  <a:lnTo>
                    <a:pt x="928" y="1490"/>
                  </a:lnTo>
                  <a:lnTo>
                    <a:pt x="928" y="1490"/>
                  </a:lnTo>
                  <a:lnTo>
                    <a:pt x="926" y="1490"/>
                  </a:lnTo>
                  <a:lnTo>
                    <a:pt x="924" y="1490"/>
                  </a:lnTo>
                  <a:lnTo>
                    <a:pt x="922" y="1492"/>
                  </a:lnTo>
                  <a:lnTo>
                    <a:pt x="922" y="1492"/>
                  </a:lnTo>
                  <a:lnTo>
                    <a:pt x="922" y="1492"/>
                  </a:lnTo>
                  <a:lnTo>
                    <a:pt x="921" y="1490"/>
                  </a:lnTo>
                  <a:lnTo>
                    <a:pt x="921" y="1490"/>
                  </a:lnTo>
                  <a:lnTo>
                    <a:pt x="922" y="1486"/>
                  </a:lnTo>
                  <a:lnTo>
                    <a:pt x="922" y="1486"/>
                  </a:lnTo>
                  <a:lnTo>
                    <a:pt x="922" y="1488"/>
                  </a:lnTo>
                  <a:lnTo>
                    <a:pt x="924" y="1488"/>
                  </a:lnTo>
                  <a:lnTo>
                    <a:pt x="926" y="1486"/>
                  </a:lnTo>
                  <a:lnTo>
                    <a:pt x="926" y="1486"/>
                  </a:lnTo>
                  <a:lnTo>
                    <a:pt x="926" y="1486"/>
                  </a:lnTo>
                  <a:lnTo>
                    <a:pt x="928" y="1486"/>
                  </a:lnTo>
                  <a:lnTo>
                    <a:pt x="926" y="1484"/>
                  </a:lnTo>
                  <a:lnTo>
                    <a:pt x="926" y="1484"/>
                  </a:lnTo>
                  <a:lnTo>
                    <a:pt x="926" y="1484"/>
                  </a:lnTo>
                  <a:lnTo>
                    <a:pt x="924" y="1486"/>
                  </a:lnTo>
                  <a:lnTo>
                    <a:pt x="926" y="1484"/>
                  </a:lnTo>
                  <a:lnTo>
                    <a:pt x="926" y="1484"/>
                  </a:lnTo>
                  <a:lnTo>
                    <a:pt x="928" y="1484"/>
                  </a:lnTo>
                  <a:lnTo>
                    <a:pt x="930" y="1486"/>
                  </a:lnTo>
                  <a:lnTo>
                    <a:pt x="930" y="1484"/>
                  </a:lnTo>
                  <a:lnTo>
                    <a:pt x="930" y="1484"/>
                  </a:lnTo>
                  <a:lnTo>
                    <a:pt x="933" y="1484"/>
                  </a:lnTo>
                  <a:lnTo>
                    <a:pt x="933" y="1484"/>
                  </a:lnTo>
                  <a:lnTo>
                    <a:pt x="931" y="1483"/>
                  </a:lnTo>
                  <a:lnTo>
                    <a:pt x="930" y="1481"/>
                  </a:lnTo>
                  <a:lnTo>
                    <a:pt x="935" y="1483"/>
                  </a:lnTo>
                  <a:lnTo>
                    <a:pt x="937" y="1481"/>
                  </a:lnTo>
                  <a:lnTo>
                    <a:pt x="937" y="1481"/>
                  </a:lnTo>
                  <a:lnTo>
                    <a:pt x="937" y="1481"/>
                  </a:lnTo>
                  <a:lnTo>
                    <a:pt x="937" y="1479"/>
                  </a:lnTo>
                  <a:lnTo>
                    <a:pt x="941" y="1479"/>
                  </a:lnTo>
                  <a:lnTo>
                    <a:pt x="941" y="1479"/>
                  </a:lnTo>
                  <a:lnTo>
                    <a:pt x="941" y="1477"/>
                  </a:lnTo>
                  <a:lnTo>
                    <a:pt x="941" y="1477"/>
                  </a:lnTo>
                  <a:lnTo>
                    <a:pt x="941" y="1477"/>
                  </a:lnTo>
                  <a:lnTo>
                    <a:pt x="941" y="1477"/>
                  </a:lnTo>
                  <a:lnTo>
                    <a:pt x="941" y="1475"/>
                  </a:lnTo>
                  <a:lnTo>
                    <a:pt x="941" y="1475"/>
                  </a:lnTo>
                  <a:lnTo>
                    <a:pt x="942" y="1475"/>
                  </a:lnTo>
                  <a:lnTo>
                    <a:pt x="942" y="1474"/>
                  </a:lnTo>
                  <a:lnTo>
                    <a:pt x="942" y="1475"/>
                  </a:lnTo>
                  <a:lnTo>
                    <a:pt x="942" y="1475"/>
                  </a:lnTo>
                  <a:lnTo>
                    <a:pt x="942" y="1475"/>
                  </a:lnTo>
                  <a:lnTo>
                    <a:pt x="942" y="1475"/>
                  </a:lnTo>
                  <a:lnTo>
                    <a:pt x="944" y="1474"/>
                  </a:lnTo>
                  <a:lnTo>
                    <a:pt x="942" y="1472"/>
                  </a:lnTo>
                  <a:lnTo>
                    <a:pt x="939" y="1470"/>
                  </a:lnTo>
                  <a:lnTo>
                    <a:pt x="939" y="1470"/>
                  </a:lnTo>
                  <a:lnTo>
                    <a:pt x="939" y="1466"/>
                  </a:lnTo>
                  <a:lnTo>
                    <a:pt x="935" y="1465"/>
                  </a:lnTo>
                  <a:lnTo>
                    <a:pt x="933" y="1463"/>
                  </a:lnTo>
                  <a:lnTo>
                    <a:pt x="937" y="1463"/>
                  </a:lnTo>
                  <a:lnTo>
                    <a:pt x="939" y="1461"/>
                  </a:lnTo>
                  <a:lnTo>
                    <a:pt x="939" y="1463"/>
                  </a:lnTo>
                  <a:lnTo>
                    <a:pt x="939" y="1463"/>
                  </a:lnTo>
                  <a:lnTo>
                    <a:pt x="939" y="1465"/>
                  </a:lnTo>
                  <a:lnTo>
                    <a:pt x="939" y="1465"/>
                  </a:lnTo>
                  <a:lnTo>
                    <a:pt x="939" y="1465"/>
                  </a:lnTo>
                  <a:lnTo>
                    <a:pt x="939" y="1466"/>
                  </a:lnTo>
                  <a:lnTo>
                    <a:pt x="939" y="1466"/>
                  </a:lnTo>
                  <a:lnTo>
                    <a:pt x="941" y="1468"/>
                  </a:lnTo>
                  <a:lnTo>
                    <a:pt x="941" y="1470"/>
                  </a:lnTo>
                  <a:lnTo>
                    <a:pt x="941" y="1470"/>
                  </a:lnTo>
                  <a:lnTo>
                    <a:pt x="941" y="1468"/>
                  </a:lnTo>
                  <a:lnTo>
                    <a:pt x="941" y="1466"/>
                  </a:lnTo>
                  <a:lnTo>
                    <a:pt x="941" y="1465"/>
                  </a:lnTo>
                  <a:lnTo>
                    <a:pt x="942" y="1466"/>
                  </a:lnTo>
                  <a:lnTo>
                    <a:pt x="942" y="1466"/>
                  </a:lnTo>
                  <a:lnTo>
                    <a:pt x="942" y="1468"/>
                  </a:lnTo>
                  <a:lnTo>
                    <a:pt x="942" y="1468"/>
                  </a:lnTo>
                  <a:lnTo>
                    <a:pt x="942" y="1468"/>
                  </a:lnTo>
                  <a:lnTo>
                    <a:pt x="942" y="1468"/>
                  </a:lnTo>
                  <a:lnTo>
                    <a:pt x="942" y="1468"/>
                  </a:lnTo>
                  <a:lnTo>
                    <a:pt x="944" y="1470"/>
                  </a:lnTo>
                  <a:lnTo>
                    <a:pt x="944" y="1472"/>
                  </a:lnTo>
                  <a:lnTo>
                    <a:pt x="946" y="1470"/>
                  </a:lnTo>
                  <a:lnTo>
                    <a:pt x="946" y="1470"/>
                  </a:lnTo>
                  <a:lnTo>
                    <a:pt x="948" y="1472"/>
                  </a:lnTo>
                  <a:lnTo>
                    <a:pt x="950" y="1474"/>
                  </a:lnTo>
                  <a:lnTo>
                    <a:pt x="950" y="1475"/>
                  </a:lnTo>
                  <a:lnTo>
                    <a:pt x="950" y="1477"/>
                  </a:lnTo>
                  <a:lnTo>
                    <a:pt x="948" y="1477"/>
                  </a:lnTo>
                  <a:lnTo>
                    <a:pt x="950" y="1479"/>
                  </a:lnTo>
                  <a:lnTo>
                    <a:pt x="955" y="1479"/>
                  </a:lnTo>
                  <a:lnTo>
                    <a:pt x="957" y="1477"/>
                  </a:lnTo>
                  <a:lnTo>
                    <a:pt x="957" y="1477"/>
                  </a:lnTo>
                  <a:lnTo>
                    <a:pt x="959" y="1475"/>
                  </a:lnTo>
                  <a:lnTo>
                    <a:pt x="959" y="1472"/>
                  </a:lnTo>
                  <a:lnTo>
                    <a:pt x="959" y="1472"/>
                  </a:lnTo>
                  <a:lnTo>
                    <a:pt x="960" y="1472"/>
                  </a:lnTo>
                  <a:lnTo>
                    <a:pt x="960" y="1472"/>
                  </a:lnTo>
                  <a:lnTo>
                    <a:pt x="960" y="1472"/>
                  </a:lnTo>
                  <a:lnTo>
                    <a:pt x="962" y="1470"/>
                  </a:lnTo>
                  <a:lnTo>
                    <a:pt x="962" y="1470"/>
                  </a:lnTo>
                  <a:lnTo>
                    <a:pt x="964" y="1470"/>
                  </a:lnTo>
                  <a:lnTo>
                    <a:pt x="966" y="1470"/>
                  </a:lnTo>
                  <a:lnTo>
                    <a:pt x="966" y="1470"/>
                  </a:lnTo>
                  <a:lnTo>
                    <a:pt x="966" y="1472"/>
                  </a:lnTo>
                  <a:lnTo>
                    <a:pt x="964" y="1474"/>
                  </a:lnTo>
                  <a:lnTo>
                    <a:pt x="962" y="1474"/>
                  </a:lnTo>
                  <a:lnTo>
                    <a:pt x="964" y="1474"/>
                  </a:lnTo>
                  <a:lnTo>
                    <a:pt x="966" y="1474"/>
                  </a:lnTo>
                  <a:lnTo>
                    <a:pt x="968" y="1472"/>
                  </a:lnTo>
                  <a:lnTo>
                    <a:pt x="968" y="1472"/>
                  </a:lnTo>
                  <a:lnTo>
                    <a:pt x="969" y="1470"/>
                  </a:lnTo>
                  <a:lnTo>
                    <a:pt x="968" y="1470"/>
                  </a:lnTo>
                  <a:lnTo>
                    <a:pt x="968" y="1468"/>
                  </a:lnTo>
                  <a:lnTo>
                    <a:pt x="968" y="1468"/>
                  </a:lnTo>
                  <a:lnTo>
                    <a:pt x="968" y="1466"/>
                  </a:lnTo>
                  <a:lnTo>
                    <a:pt x="968" y="1465"/>
                  </a:lnTo>
                  <a:lnTo>
                    <a:pt x="968" y="1463"/>
                  </a:lnTo>
                  <a:lnTo>
                    <a:pt x="968" y="1463"/>
                  </a:lnTo>
                  <a:lnTo>
                    <a:pt x="969" y="1470"/>
                  </a:lnTo>
                  <a:lnTo>
                    <a:pt x="969" y="1470"/>
                  </a:lnTo>
                  <a:lnTo>
                    <a:pt x="971" y="1470"/>
                  </a:lnTo>
                  <a:lnTo>
                    <a:pt x="971" y="1465"/>
                  </a:lnTo>
                  <a:lnTo>
                    <a:pt x="971" y="1463"/>
                  </a:lnTo>
                  <a:lnTo>
                    <a:pt x="971" y="1465"/>
                  </a:lnTo>
                  <a:lnTo>
                    <a:pt x="971" y="1466"/>
                  </a:lnTo>
                  <a:lnTo>
                    <a:pt x="971" y="1468"/>
                  </a:lnTo>
                  <a:lnTo>
                    <a:pt x="973" y="1468"/>
                  </a:lnTo>
                  <a:lnTo>
                    <a:pt x="971" y="1466"/>
                  </a:lnTo>
                  <a:lnTo>
                    <a:pt x="971" y="1463"/>
                  </a:lnTo>
                  <a:lnTo>
                    <a:pt x="971" y="1461"/>
                  </a:lnTo>
                  <a:lnTo>
                    <a:pt x="973" y="1461"/>
                  </a:lnTo>
                  <a:lnTo>
                    <a:pt x="973" y="1461"/>
                  </a:lnTo>
                  <a:lnTo>
                    <a:pt x="973" y="1459"/>
                  </a:lnTo>
                  <a:lnTo>
                    <a:pt x="973" y="1457"/>
                  </a:lnTo>
                  <a:lnTo>
                    <a:pt x="973" y="1454"/>
                  </a:lnTo>
                  <a:lnTo>
                    <a:pt x="973" y="1454"/>
                  </a:lnTo>
                  <a:lnTo>
                    <a:pt x="973" y="1454"/>
                  </a:lnTo>
                  <a:lnTo>
                    <a:pt x="975" y="1454"/>
                  </a:lnTo>
                  <a:lnTo>
                    <a:pt x="975" y="1452"/>
                  </a:lnTo>
                  <a:lnTo>
                    <a:pt x="975" y="1452"/>
                  </a:lnTo>
                  <a:lnTo>
                    <a:pt x="975" y="1450"/>
                  </a:lnTo>
                  <a:lnTo>
                    <a:pt x="975" y="1448"/>
                  </a:lnTo>
                  <a:lnTo>
                    <a:pt x="975" y="1448"/>
                  </a:lnTo>
                  <a:lnTo>
                    <a:pt x="975" y="1448"/>
                  </a:lnTo>
                  <a:lnTo>
                    <a:pt x="978" y="1448"/>
                  </a:lnTo>
                  <a:lnTo>
                    <a:pt x="980" y="1450"/>
                  </a:lnTo>
                  <a:lnTo>
                    <a:pt x="980" y="1450"/>
                  </a:lnTo>
                  <a:lnTo>
                    <a:pt x="980" y="1448"/>
                  </a:lnTo>
                  <a:lnTo>
                    <a:pt x="982" y="1447"/>
                  </a:lnTo>
                  <a:lnTo>
                    <a:pt x="982" y="1447"/>
                  </a:lnTo>
                  <a:lnTo>
                    <a:pt x="982" y="1445"/>
                  </a:lnTo>
                  <a:lnTo>
                    <a:pt x="982" y="1443"/>
                  </a:lnTo>
                  <a:lnTo>
                    <a:pt x="980" y="1441"/>
                  </a:lnTo>
                  <a:lnTo>
                    <a:pt x="978" y="1441"/>
                  </a:lnTo>
                  <a:lnTo>
                    <a:pt x="978" y="1439"/>
                  </a:lnTo>
                  <a:lnTo>
                    <a:pt x="980" y="1436"/>
                  </a:lnTo>
                  <a:lnTo>
                    <a:pt x="980" y="1434"/>
                  </a:lnTo>
                  <a:lnTo>
                    <a:pt x="980" y="1432"/>
                  </a:lnTo>
                  <a:lnTo>
                    <a:pt x="980" y="1432"/>
                  </a:lnTo>
                  <a:lnTo>
                    <a:pt x="975" y="1430"/>
                  </a:lnTo>
                  <a:lnTo>
                    <a:pt x="973" y="1427"/>
                  </a:lnTo>
                  <a:lnTo>
                    <a:pt x="973" y="1425"/>
                  </a:lnTo>
                  <a:lnTo>
                    <a:pt x="971" y="1425"/>
                  </a:lnTo>
                  <a:lnTo>
                    <a:pt x="971" y="1423"/>
                  </a:lnTo>
                  <a:lnTo>
                    <a:pt x="969" y="1421"/>
                  </a:lnTo>
                  <a:lnTo>
                    <a:pt x="969" y="1419"/>
                  </a:lnTo>
                  <a:lnTo>
                    <a:pt x="971" y="1419"/>
                  </a:lnTo>
                  <a:lnTo>
                    <a:pt x="973" y="1423"/>
                  </a:lnTo>
                  <a:lnTo>
                    <a:pt x="975" y="1423"/>
                  </a:lnTo>
                  <a:lnTo>
                    <a:pt x="977" y="1421"/>
                  </a:lnTo>
                  <a:lnTo>
                    <a:pt x="977" y="1419"/>
                  </a:lnTo>
                  <a:lnTo>
                    <a:pt x="977" y="1418"/>
                  </a:lnTo>
                  <a:lnTo>
                    <a:pt x="977" y="1414"/>
                  </a:lnTo>
                  <a:lnTo>
                    <a:pt x="977" y="1412"/>
                  </a:lnTo>
                  <a:lnTo>
                    <a:pt x="977" y="1410"/>
                  </a:lnTo>
                  <a:lnTo>
                    <a:pt x="975" y="1409"/>
                  </a:lnTo>
                  <a:lnTo>
                    <a:pt x="971" y="1407"/>
                  </a:lnTo>
                  <a:lnTo>
                    <a:pt x="971" y="1407"/>
                  </a:lnTo>
                  <a:lnTo>
                    <a:pt x="971" y="1407"/>
                  </a:lnTo>
                  <a:lnTo>
                    <a:pt x="969" y="1405"/>
                  </a:lnTo>
                  <a:lnTo>
                    <a:pt x="969" y="1403"/>
                  </a:lnTo>
                  <a:lnTo>
                    <a:pt x="968" y="1403"/>
                  </a:lnTo>
                  <a:lnTo>
                    <a:pt x="969" y="1401"/>
                  </a:lnTo>
                  <a:lnTo>
                    <a:pt x="969" y="1401"/>
                  </a:lnTo>
                  <a:lnTo>
                    <a:pt x="971" y="1403"/>
                  </a:lnTo>
                  <a:lnTo>
                    <a:pt x="973" y="1405"/>
                  </a:lnTo>
                  <a:lnTo>
                    <a:pt x="975" y="1405"/>
                  </a:lnTo>
                  <a:lnTo>
                    <a:pt x="975" y="1405"/>
                  </a:lnTo>
                  <a:lnTo>
                    <a:pt x="975" y="1405"/>
                  </a:lnTo>
                  <a:lnTo>
                    <a:pt x="975" y="1405"/>
                  </a:lnTo>
                  <a:lnTo>
                    <a:pt x="975" y="1405"/>
                  </a:lnTo>
                  <a:lnTo>
                    <a:pt x="975" y="1405"/>
                  </a:lnTo>
                  <a:lnTo>
                    <a:pt x="977" y="1407"/>
                  </a:lnTo>
                  <a:lnTo>
                    <a:pt x="977" y="1407"/>
                  </a:lnTo>
                  <a:lnTo>
                    <a:pt x="977" y="1409"/>
                  </a:lnTo>
                  <a:lnTo>
                    <a:pt x="977" y="1409"/>
                  </a:lnTo>
                  <a:lnTo>
                    <a:pt x="978" y="1412"/>
                  </a:lnTo>
                  <a:lnTo>
                    <a:pt x="978" y="1414"/>
                  </a:lnTo>
                  <a:lnTo>
                    <a:pt x="978" y="1416"/>
                  </a:lnTo>
                  <a:lnTo>
                    <a:pt x="978" y="1419"/>
                  </a:lnTo>
                  <a:lnTo>
                    <a:pt x="978" y="1421"/>
                  </a:lnTo>
                  <a:lnTo>
                    <a:pt x="978" y="1423"/>
                  </a:lnTo>
                  <a:lnTo>
                    <a:pt x="980" y="1425"/>
                  </a:lnTo>
                  <a:lnTo>
                    <a:pt x="984" y="1421"/>
                  </a:lnTo>
                  <a:lnTo>
                    <a:pt x="987" y="1418"/>
                  </a:lnTo>
                  <a:lnTo>
                    <a:pt x="987" y="1414"/>
                  </a:lnTo>
                  <a:lnTo>
                    <a:pt x="987" y="1414"/>
                  </a:lnTo>
                  <a:lnTo>
                    <a:pt x="987" y="1410"/>
                  </a:lnTo>
                  <a:lnTo>
                    <a:pt x="986" y="1409"/>
                  </a:lnTo>
                  <a:lnTo>
                    <a:pt x="986" y="1409"/>
                  </a:lnTo>
                  <a:lnTo>
                    <a:pt x="984" y="1409"/>
                  </a:lnTo>
                  <a:lnTo>
                    <a:pt x="982" y="1407"/>
                  </a:lnTo>
                  <a:lnTo>
                    <a:pt x="982" y="1405"/>
                  </a:lnTo>
                  <a:lnTo>
                    <a:pt x="982" y="1403"/>
                  </a:lnTo>
                  <a:lnTo>
                    <a:pt x="982" y="1400"/>
                  </a:lnTo>
                  <a:lnTo>
                    <a:pt x="982" y="1398"/>
                  </a:lnTo>
                  <a:lnTo>
                    <a:pt x="982" y="1396"/>
                  </a:lnTo>
                  <a:lnTo>
                    <a:pt x="982" y="1394"/>
                  </a:lnTo>
                  <a:lnTo>
                    <a:pt x="982" y="1392"/>
                  </a:lnTo>
                  <a:lnTo>
                    <a:pt x="980" y="1392"/>
                  </a:lnTo>
                  <a:lnTo>
                    <a:pt x="980" y="1391"/>
                  </a:lnTo>
                  <a:lnTo>
                    <a:pt x="982" y="1389"/>
                  </a:lnTo>
                  <a:lnTo>
                    <a:pt x="984" y="1387"/>
                  </a:lnTo>
                  <a:lnTo>
                    <a:pt x="984" y="1387"/>
                  </a:lnTo>
                  <a:lnTo>
                    <a:pt x="987" y="1387"/>
                  </a:lnTo>
                  <a:lnTo>
                    <a:pt x="987" y="1387"/>
                  </a:lnTo>
                  <a:lnTo>
                    <a:pt x="987" y="1387"/>
                  </a:lnTo>
                  <a:lnTo>
                    <a:pt x="987" y="1387"/>
                  </a:lnTo>
                  <a:lnTo>
                    <a:pt x="991" y="1387"/>
                  </a:lnTo>
                  <a:lnTo>
                    <a:pt x="991" y="1387"/>
                  </a:lnTo>
                  <a:lnTo>
                    <a:pt x="991" y="1385"/>
                  </a:lnTo>
                  <a:lnTo>
                    <a:pt x="991" y="1385"/>
                  </a:lnTo>
                  <a:lnTo>
                    <a:pt x="993" y="1385"/>
                  </a:lnTo>
                  <a:lnTo>
                    <a:pt x="995" y="1387"/>
                  </a:lnTo>
                  <a:lnTo>
                    <a:pt x="995" y="1387"/>
                  </a:lnTo>
                  <a:lnTo>
                    <a:pt x="995" y="1387"/>
                  </a:lnTo>
                  <a:lnTo>
                    <a:pt x="995" y="1391"/>
                  </a:lnTo>
                  <a:lnTo>
                    <a:pt x="995" y="1394"/>
                  </a:lnTo>
                  <a:lnTo>
                    <a:pt x="993" y="1398"/>
                  </a:lnTo>
                  <a:lnTo>
                    <a:pt x="993" y="1401"/>
                  </a:lnTo>
                  <a:lnTo>
                    <a:pt x="991" y="1398"/>
                  </a:lnTo>
                  <a:lnTo>
                    <a:pt x="991" y="1392"/>
                  </a:lnTo>
                  <a:lnTo>
                    <a:pt x="989" y="1391"/>
                  </a:lnTo>
                  <a:lnTo>
                    <a:pt x="987" y="1392"/>
                  </a:lnTo>
                  <a:lnTo>
                    <a:pt x="987" y="1394"/>
                  </a:lnTo>
                  <a:lnTo>
                    <a:pt x="986" y="1400"/>
                  </a:lnTo>
                  <a:lnTo>
                    <a:pt x="986" y="1401"/>
                  </a:lnTo>
                  <a:lnTo>
                    <a:pt x="986" y="1403"/>
                  </a:lnTo>
                  <a:lnTo>
                    <a:pt x="986" y="1405"/>
                  </a:lnTo>
                  <a:lnTo>
                    <a:pt x="987" y="1407"/>
                  </a:lnTo>
                  <a:lnTo>
                    <a:pt x="987" y="1407"/>
                  </a:lnTo>
                  <a:lnTo>
                    <a:pt x="987" y="1409"/>
                  </a:lnTo>
                  <a:lnTo>
                    <a:pt x="987" y="1412"/>
                  </a:lnTo>
                  <a:lnTo>
                    <a:pt x="989" y="1414"/>
                  </a:lnTo>
                  <a:lnTo>
                    <a:pt x="989" y="1416"/>
                  </a:lnTo>
                  <a:lnTo>
                    <a:pt x="989" y="1418"/>
                  </a:lnTo>
                  <a:lnTo>
                    <a:pt x="989" y="1421"/>
                  </a:lnTo>
                  <a:lnTo>
                    <a:pt x="989" y="1423"/>
                  </a:lnTo>
                  <a:lnTo>
                    <a:pt x="989" y="1425"/>
                  </a:lnTo>
                  <a:lnTo>
                    <a:pt x="991" y="1427"/>
                  </a:lnTo>
                  <a:lnTo>
                    <a:pt x="991" y="1427"/>
                  </a:lnTo>
                  <a:lnTo>
                    <a:pt x="991" y="1427"/>
                  </a:lnTo>
                  <a:lnTo>
                    <a:pt x="991" y="1428"/>
                  </a:lnTo>
                  <a:lnTo>
                    <a:pt x="991" y="1430"/>
                  </a:lnTo>
                  <a:lnTo>
                    <a:pt x="991" y="1432"/>
                  </a:lnTo>
                  <a:lnTo>
                    <a:pt x="989" y="1432"/>
                  </a:lnTo>
                  <a:lnTo>
                    <a:pt x="989" y="1430"/>
                  </a:lnTo>
                  <a:lnTo>
                    <a:pt x="989" y="1428"/>
                  </a:lnTo>
                  <a:lnTo>
                    <a:pt x="989" y="1427"/>
                  </a:lnTo>
                  <a:lnTo>
                    <a:pt x="989" y="1425"/>
                  </a:lnTo>
                  <a:lnTo>
                    <a:pt x="989" y="1427"/>
                  </a:lnTo>
                  <a:lnTo>
                    <a:pt x="987" y="1427"/>
                  </a:lnTo>
                  <a:lnTo>
                    <a:pt x="987" y="1430"/>
                  </a:lnTo>
                  <a:lnTo>
                    <a:pt x="986" y="1432"/>
                  </a:lnTo>
                  <a:lnTo>
                    <a:pt x="987" y="1432"/>
                  </a:lnTo>
                  <a:lnTo>
                    <a:pt x="989" y="1434"/>
                  </a:lnTo>
                  <a:lnTo>
                    <a:pt x="989" y="1434"/>
                  </a:lnTo>
                  <a:lnTo>
                    <a:pt x="989" y="1436"/>
                  </a:lnTo>
                  <a:lnTo>
                    <a:pt x="989" y="1436"/>
                  </a:lnTo>
                  <a:lnTo>
                    <a:pt x="989" y="1438"/>
                  </a:lnTo>
                  <a:lnTo>
                    <a:pt x="989" y="1439"/>
                  </a:lnTo>
                  <a:lnTo>
                    <a:pt x="991" y="1441"/>
                  </a:lnTo>
                  <a:lnTo>
                    <a:pt x="991" y="1443"/>
                  </a:lnTo>
                  <a:lnTo>
                    <a:pt x="991" y="1445"/>
                  </a:lnTo>
                  <a:lnTo>
                    <a:pt x="993" y="1445"/>
                  </a:lnTo>
                  <a:lnTo>
                    <a:pt x="993" y="1443"/>
                  </a:lnTo>
                  <a:lnTo>
                    <a:pt x="993" y="1441"/>
                  </a:lnTo>
                  <a:lnTo>
                    <a:pt x="995" y="1443"/>
                  </a:lnTo>
                  <a:lnTo>
                    <a:pt x="995" y="1443"/>
                  </a:lnTo>
                  <a:lnTo>
                    <a:pt x="995" y="1443"/>
                  </a:lnTo>
                  <a:lnTo>
                    <a:pt x="996" y="1443"/>
                  </a:lnTo>
                  <a:lnTo>
                    <a:pt x="995" y="1447"/>
                  </a:lnTo>
                  <a:lnTo>
                    <a:pt x="995" y="1448"/>
                  </a:lnTo>
                  <a:lnTo>
                    <a:pt x="993" y="1450"/>
                  </a:lnTo>
                  <a:lnTo>
                    <a:pt x="995" y="1454"/>
                  </a:lnTo>
                  <a:lnTo>
                    <a:pt x="995" y="1452"/>
                  </a:lnTo>
                  <a:lnTo>
                    <a:pt x="995" y="1450"/>
                  </a:lnTo>
                  <a:lnTo>
                    <a:pt x="995" y="1450"/>
                  </a:lnTo>
                  <a:lnTo>
                    <a:pt x="995" y="1452"/>
                  </a:lnTo>
                  <a:lnTo>
                    <a:pt x="996" y="1454"/>
                  </a:lnTo>
                  <a:lnTo>
                    <a:pt x="996" y="1456"/>
                  </a:lnTo>
                  <a:lnTo>
                    <a:pt x="996" y="1456"/>
                  </a:lnTo>
                  <a:lnTo>
                    <a:pt x="998" y="1459"/>
                  </a:lnTo>
                  <a:lnTo>
                    <a:pt x="998" y="1459"/>
                  </a:lnTo>
                  <a:lnTo>
                    <a:pt x="1000" y="1457"/>
                  </a:lnTo>
                  <a:lnTo>
                    <a:pt x="1000" y="1457"/>
                  </a:lnTo>
                  <a:lnTo>
                    <a:pt x="1000" y="1457"/>
                  </a:lnTo>
                  <a:lnTo>
                    <a:pt x="1000" y="1457"/>
                  </a:lnTo>
                  <a:lnTo>
                    <a:pt x="1000" y="1456"/>
                  </a:lnTo>
                  <a:lnTo>
                    <a:pt x="1002" y="1456"/>
                  </a:lnTo>
                  <a:lnTo>
                    <a:pt x="1002" y="1456"/>
                  </a:lnTo>
                  <a:lnTo>
                    <a:pt x="1002" y="1457"/>
                  </a:lnTo>
                  <a:lnTo>
                    <a:pt x="1002" y="1459"/>
                  </a:lnTo>
                  <a:lnTo>
                    <a:pt x="1002" y="1459"/>
                  </a:lnTo>
                  <a:lnTo>
                    <a:pt x="1002" y="1461"/>
                  </a:lnTo>
                  <a:lnTo>
                    <a:pt x="1004" y="1461"/>
                  </a:lnTo>
                  <a:lnTo>
                    <a:pt x="1004" y="1459"/>
                  </a:lnTo>
                  <a:lnTo>
                    <a:pt x="1004" y="1457"/>
                  </a:lnTo>
                  <a:lnTo>
                    <a:pt x="1004" y="1457"/>
                  </a:lnTo>
                  <a:lnTo>
                    <a:pt x="1004" y="1456"/>
                  </a:lnTo>
                  <a:lnTo>
                    <a:pt x="1006" y="1457"/>
                  </a:lnTo>
                  <a:lnTo>
                    <a:pt x="1007" y="1457"/>
                  </a:lnTo>
                  <a:lnTo>
                    <a:pt x="1007" y="1459"/>
                  </a:lnTo>
                  <a:lnTo>
                    <a:pt x="1009" y="1459"/>
                  </a:lnTo>
                  <a:lnTo>
                    <a:pt x="1009" y="1461"/>
                  </a:lnTo>
                  <a:lnTo>
                    <a:pt x="1009" y="1461"/>
                  </a:lnTo>
                  <a:lnTo>
                    <a:pt x="1011" y="1461"/>
                  </a:lnTo>
                  <a:lnTo>
                    <a:pt x="1013" y="1461"/>
                  </a:lnTo>
                  <a:lnTo>
                    <a:pt x="1011" y="1459"/>
                  </a:lnTo>
                  <a:lnTo>
                    <a:pt x="1011" y="1457"/>
                  </a:lnTo>
                  <a:lnTo>
                    <a:pt x="1013" y="1459"/>
                  </a:lnTo>
                  <a:lnTo>
                    <a:pt x="1013" y="1461"/>
                  </a:lnTo>
                  <a:lnTo>
                    <a:pt x="1015" y="1461"/>
                  </a:lnTo>
                  <a:lnTo>
                    <a:pt x="1015" y="1459"/>
                  </a:lnTo>
                  <a:lnTo>
                    <a:pt x="1015" y="1459"/>
                  </a:lnTo>
                  <a:lnTo>
                    <a:pt x="1015" y="1457"/>
                  </a:lnTo>
                  <a:lnTo>
                    <a:pt x="1015" y="1457"/>
                  </a:lnTo>
                  <a:lnTo>
                    <a:pt x="1015" y="1456"/>
                  </a:lnTo>
                  <a:lnTo>
                    <a:pt x="1016" y="1456"/>
                  </a:lnTo>
                  <a:lnTo>
                    <a:pt x="1016" y="1456"/>
                  </a:lnTo>
                  <a:lnTo>
                    <a:pt x="1016" y="1456"/>
                  </a:lnTo>
                  <a:lnTo>
                    <a:pt x="1016" y="1457"/>
                  </a:lnTo>
                  <a:lnTo>
                    <a:pt x="1016" y="1457"/>
                  </a:lnTo>
                  <a:lnTo>
                    <a:pt x="1016" y="1457"/>
                  </a:lnTo>
                  <a:lnTo>
                    <a:pt x="1016" y="1459"/>
                  </a:lnTo>
                  <a:lnTo>
                    <a:pt x="1016" y="1459"/>
                  </a:lnTo>
                  <a:lnTo>
                    <a:pt x="1016" y="1459"/>
                  </a:lnTo>
                  <a:lnTo>
                    <a:pt x="1016" y="1459"/>
                  </a:lnTo>
                  <a:lnTo>
                    <a:pt x="1018" y="1461"/>
                  </a:lnTo>
                  <a:lnTo>
                    <a:pt x="1016" y="1461"/>
                  </a:lnTo>
                  <a:lnTo>
                    <a:pt x="1016" y="1461"/>
                  </a:lnTo>
                  <a:lnTo>
                    <a:pt x="1016" y="1461"/>
                  </a:lnTo>
                  <a:lnTo>
                    <a:pt x="1016" y="1461"/>
                  </a:lnTo>
                  <a:lnTo>
                    <a:pt x="1016" y="1463"/>
                  </a:lnTo>
                  <a:lnTo>
                    <a:pt x="1018" y="1463"/>
                  </a:lnTo>
                  <a:lnTo>
                    <a:pt x="1022" y="1463"/>
                  </a:lnTo>
                  <a:lnTo>
                    <a:pt x="1024" y="1463"/>
                  </a:lnTo>
                  <a:lnTo>
                    <a:pt x="1025" y="1465"/>
                  </a:lnTo>
                  <a:lnTo>
                    <a:pt x="1027" y="1466"/>
                  </a:lnTo>
                  <a:lnTo>
                    <a:pt x="1027" y="1468"/>
                  </a:lnTo>
                  <a:lnTo>
                    <a:pt x="1027" y="1470"/>
                  </a:lnTo>
                  <a:lnTo>
                    <a:pt x="1027" y="1470"/>
                  </a:lnTo>
                  <a:lnTo>
                    <a:pt x="1029" y="1474"/>
                  </a:lnTo>
                  <a:lnTo>
                    <a:pt x="1029" y="1475"/>
                  </a:lnTo>
                  <a:lnTo>
                    <a:pt x="1029" y="1475"/>
                  </a:lnTo>
                  <a:lnTo>
                    <a:pt x="1029" y="1475"/>
                  </a:lnTo>
                  <a:lnTo>
                    <a:pt x="1029" y="1475"/>
                  </a:lnTo>
                  <a:lnTo>
                    <a:pt x="1029" y="1477"/>
                  </a:lnTo>
                  <a:lnTo>
                    <a:pt x="1029" y="1484"/>
                  </a:lnTo>
                  <a:lnTo>
                    <a:pt x="1031" y="1484"/>
                  </a:lnTo>
                  <a:lnTo>
                    <a:pt x="1034" y="1486"/>
                  </a:lnTo>
                  <a:lnTo>
                    <a:pt x="1038" y="1484"/>
                  </a:lnTo>
                  <a:lnTo>
                    <a:pt x="1040" y="1483"/>
                  </a:lnTo>
                  <a:lnTo>
                    <a:pt x="1042" y="1477"/>
                  </a:lnTo>
                  <a:lnTo>
                    <a:pt x="1042" y="1474"/>
                  </a:lnTo>
                  <a:lnTo>
                    <a:pt x="1042" y="1472"/>
                  </a:lnTo>
                  <a:lnTo>
                    <a:pt x="1043" y="1468"/>
                  </a:lnTo>
                  <a:lnTo>
                    <a:pt x="1043" y="1465"/>
                  </a:lnTo>
                  <a:lnTo>
                    <a:pt x="1045" y="1461"/>
                  </a:lnTo>
                  <a:lnTo>
                    <a:pt x="1045" y="1454"/>
                  </a:lnTo>
                  <a:lnTo>
                    <a:pt x="1047" y="1454"/>
                  </a:lnTo>
                  <a:lnTo>
                    <a:pt x="1047" y="1452"/>
                  </a:lnTo>
                  <a:lnTo>
                    <a:pt x="1047" y="1450"/>
                  </a:lnTo>
                  <a:lnTo>
                    <a:pt x="1047" y="1450"/>
                  </a:lnTo>
                  <a:lnTo>
                    <a:pt x="1047" y="1448"/>
                  </a:lnTo>
                  <a:lnTo>
                    <a:pt x="1047" y="1447"/>
                  </a:lnTo>
                  <a:lnTo>
                    <a:pt x="1047" y="1439"/>
                  </a:lnTo>
                  <a:lnTo>
                    <a:pt x="1042" y="1419"/>
                  </a:lnTo>
                  <a:lnTo>
                    <a:pt x="1040" y="1418"/>
                  </a:lnTo>
                  <a:lnTo>
                    <a:pt x="1042" y="1414"/>
                  </a:lnTo>
                  <a:lnTo>
                    <a:pt x="1042" y="1414"/>
                  </a:lnTo>
                  <a:lnTo>
                    <a:pt x="1049" y="1410"/>
                  </a:lnTo>
                  <a:lnTo>
                    <a:pt x="1049" y="1409"/>
                  </a:lnTo>
                  <a:lnTo>
                    <a:pt x="1052" y="1405"/>
                  </a:lnTo>
                  <a:lnTo>
                    <a:pt x="1052" y="1405"/>
                  </a:lnTo>
                  <a:lnTo>
                    <a:pt x="1052" y="1403"/>
                  </a:lnTo>
                  <a:lnTo>
                    <a:pt x="1052" y="1400"/>
                  </a:lnTo>
                  <a:lnTo>
                    <a:pt x="1052" y="1398"/>
                  </a:lnTo>
                  <a:lnTo>
                    <a:pt x="1051" y="1396"/>
                  </a:lnTo>
                  <a:lnTo>
                    <a:pt x="1051" y="1396"/>
                  </a:lnTo>
                  <a:lnTo>
                    <a:pt x="1049" y="1394"/>
                  </a:lnTo>
                  <a:lnTo>
                    <a:pt x="1049" y="1392"/>
                  </a:lnTo>
                  <a:lnTo>
                    <a:pt x="1049" y="1389"/>
                  </a:lnTo>
                  <a:lnTo>
                    <a:pt x="1051" y="1387"/>
                  </a:lnTo>
                  <a:lnTo>
                    <a:pt x="1051" y="1387"/>
                  </a:lnTo>
                  <a:lnTo>
                    <a:pt x="1054" y="1385"/>
                  </a:lnTo>
                  <a:lnTo>
                    <a:pt x="1061" y="1387"/>
                  </a:lnTo>
                  <a:lnTo>
                    <a:pt x="1063" y="1385"/>
                  </a:lnTo>
                  <a:lnTo>
                    <a:pt x="1072" y="1380"/>
                  </a:lnTo>
                  <a:lnTo>
                    <a:pt x="1080" y="1371"/>
                  </a:lnTo>
                  <a:lnTo>
                    <a:pt x="1081" y="1367"/>
                  </a:lnTo>
                  <a:lnTo>
                    <a:pt x="1083" y="1363"/>
                  </a:lnTo>
                  <a:lnTo>
                    <a:pt x="1083" y="1360"/>
                  </a:lnTo>
                  <a:lnTo>
                    <a:pt x="1083" y="1356"/>
                  </a:lnTo>
                  <a:lnTo>
                    <a:pt x="1081" y="1349"/>
                  </a:lnTo>
                  <a:lnTo>
                    <a:pt x="1081" y="1345"/>
                  </a:lnTo>
                  <a:lnTo>
                    <a:pt x="1081" y="1344"/>
                  </a:lnTo>
                  <a:lnTo>
                    <a:pt x="1083" y="1344"/>
                  </a:lnTo>
                  <a:lnTo>
                    <a:pt x="1085" y="1340"/>
                  </a:lnTo>
                  <a:lnTo>
                    <a:pt x="1087" y="1338"/>
                  </a:lnTo>
                  <a:lnTo>
                    <a:pt x="1087" y="1336"/>
                  </a:lnTo>
                  <a:lnTo>
                    <a:pt x="1087" y="1335"/>
                  </a:lnTo>
                  <a:lnTo>
                    <a:pt x="1087" y="1329"/>
                  </a:lnTo>
                  <a:lnTo>
                    <a:pt x="1087" y="1327"/>
                  </a:lnTo>
                  <a:lnTo>
                    <a:pt x="1087" y="1324"/>
                  </a:lnTo>
                  <a:lnTo>
                    <a:pt x="1081" y="1309"/>
                  </a:lnTo>
                  <a:lnTo>
                    <a:pt x="1076" y="1300"/>
                  </a:lnTo>
                  <a:lnTo>
                    <a:pt x="1074" y="1295"/>
                  </a:lnTo>
                  <a:lnTo>
                    <a:pt x="1074" y="1291"/>
                  </a:lnTo>
                  <a:lnTo>
                    <a:pt x="1072" y="1284"/>
                  </a:lnTo>
                  <a:lnTo>
                    <a:pt x="1072" y="1280"/>
                  </a:lnTo>
                  <a:lnTo>
                    <a:pt x="1071" y="1277"/>
                  </a:lnTo>
                  <a:lnTo>
                    <a:pt x="1071" y="1275"/>
                  </a:lnTo>
                  <a:lnTo>
                    <a:pt x="1071" y="1273"/>
                  </a:lnTo>
                  <a:lnTo>
                    <a:pt x="1083" y="1270"/>
                  </a:lnTo>
                  <a:lnTo>
                    <a:pt x="1085" y="1270"/>
                  </a:lnTo>
                  <a:lnTo>
                    <a:pt x="1090" y="1270"/>
                  </a:lnTo>
                  <a:lnTo>
                    <a:pt x="1092" y="1270"/>
                  </a:lnTo>
                  <a:lnTo>
                    <a:pt x="1092" y="1268"/>
                  </a:lnTo>
                  <a:lnTo>
                    <a:pt x="1092" y="1268"/>
                  </a:lnTo>
                  <a:lnTo>
                    <a:pt x="1094" y="1261"/>
                  </a:lnTo>
                  <a:lnTo>
                    <a:pt x="1094" y="1259"/>
                  </a:lnTo>
                  <a:lnTo>
                    <a:pt x="1094" y="1259"/>
                  </a:lnTo>
                  <a:lnTo>
                    <a:pt x="1098" y="1253"/>
                  </a:lnTo>
                  <a:lnTo>
                    <a:pt x="1099" y="1251"/>
                  </a:lnTo>
                  <a:lnTo>
                    <a:pt x="1099" y="1248"/>
                  </a:lnTo>
                  <a:lnTo>
                    <a:pt x="1101" y="1239"/>
                  </a:lnTo>
                  <a:lnTo>
                    <a:pt x="1101" y="1237"/>
                  </a:lnTo>
                  <a:lnTo>
                    <a:pt x="1101" y="1235"/>
                  </a:lnTo>
                  <a:lnTo>
                    <a:pt x="1089" y="1217"/>
                  </a:lnTo>
                  <a:lnTo>
                    <a:pt x="1087" y="1215"/>
                  </a:lnTo>
                  <a:lnTo>
                    <a:pt x="1085" y="1215"/>
                  </a:lnTo>
                  <a:lnTo>
                    <a:pt x="1081" y="1215"/>
                  </a:lnTo>
                  <a:lnTo>
                    <a:pt x="1080" y="1215"/>
                  </a:lnTo>
                  <a:lnTo>
                    <a:pt x="1078" y="1214"/>
                  </a:lnTo>
                  <a:lnTo>
                    <a:pt x="1074" y="1208"/>
                  </a:lnTo>
                  <a:lnTo>
                    <a:pt x="1072" y="1206"/>
                  </a:lnTo>
                  <a:lnTo>
                    <a:pt x="1065" y="1201"/>
                  </a:lnTo>
                  <a:lnTo>
                    <a:pt x="1065" y="1199"/>
                  </a:lnTo>
                  <a:lnTo>
                    <a:pt x="1069" y="1172"/>
                  </a:lnTo>
                  <a:lnTo>
                    <a:pt x="1072" y="1145"/>
                  </a:lnTo>
                  <a:lnTo>
                    <a:pt x="1072" y="1141"/>
                  </a:lnTo>
                  <a:lnTo>
                    <a:pt x="1072" y="1139"/>
                  </a:lnTo>
                  <a:lnTo>
                    <a:pt x="1071" y="1134"/>
                  </a:lnTo>
                  <a:lnTo>
                    <a:pt x="1071" y="1132"/>
                  </a:lnTo>
                  <a:lnTo>
                    <a:pt x="1061" y="1107"/>
                  </a:lnTo>
                  <a:lnTo>
                    <a:pt x="1061" y="1105"/>
                  </a:lnTo>
                  <a:lnTo>
                    <a:pt x="1061" y="1102"/>
                  </a:lnTo>
                  <a:lnTo>
                    <a:pt x="1063" y="1096"/>
                  </a:lnTo>
                  <a:lnTo>
                    <a:pt x="1065" y="1093"/>
                  </a:lnTo>
                  <a:lnTo>
                    <a:pt x="1065" y="1091"/>
                  </a:lnTo>
                  <a:lnTo>
                    <a:pt x="1061" y="1074"/>
                  </a:lnTo>
                  <a:lnTo>
                    <a:pt x="1061" y="1071"/>
                  </a:lnTo>
                  <a:lnTo>
                    <a:pt x="1061" y="1069"/>
                  </a:lnTo>
                  <a:lnTo>
                    <a:pt x="1069" y="1062"/>
                  </a:lnTo>
                  <a:lnTo>
                    <a:pt x="1060" y="1038"/>
                  </a:lnTo>
                  <a:lnTo>
                    <a:pt x="1056" y="1029"/>
                  </a:lnTo>
                  <a:lnTo>
                    <a:pt x="1067" y="1011"/>
                  </a:lnTo>
                  <a:lnTo>
                    <a:pt x="1069" y="1009"/>
                  </a:lnTo>
                  <a:lnTo>
                    <a:pt x="1069" y="1006"/>
                  </a:lnTo>
                  <a:lnTo>
                    <a:pt x="1065" y="995"/>
                  </a:lnTo>
                  <a:lnTo>
                    <a:pt x="1072" y="988"/>
                  </a:lnTo>
                  <a:lnTo>
                    <a:pt x="1081" y="971"/>
                  </a:lnTo>
                  <a:lnTo>
                    <a:pt x="1090" y="953"/>
                  </a:lnTo>
                  <a:lnTo>
                    <a:pt x="1094" y="950"/>
                  </a:lnTo>
                  <a:lnTo>
                    <a:pt x="1107" y="943"/>
                  </a:lnTo>
                  <a:lnTo>
                    <a:pt x="1119" y="939"/>
                  </a:lnTo>
                  <a:lnTo>
                    <a:pt x="1136" y="943"/>
                  </a:lnTo>
                  <a:lnTo>
                    <a:pt x="1154" y="948"/>
                  </a:lnTo>
                  <a:lnTo>
                    <a:pt x="1155" y="948"/>
                  </a:lnTo>
                  <a:lnTo>
                    <a:pt x="1155" y="946"/>
                  </a:lnTo>
                  <a:lnTo>
                    <a:pt x="1164" y="930"/>
                  </a:lnTo>
                  <a:lnTo>
                    <a:pt x="1164" y="928"/>
                  </a:lnTo>
                  <a:lnTo>
                    <a:pt x="1164" y="926"/>
                  </a:lnTo>
                  <a:lnTo>
                    <a:pt x="1163" y="899"/>
                  </a:lnTo>
                  <a:lnTo>
                    <a:pt x="1163" y="896"/>
                  </a:lnTo>
                  <a:lnTo>
                    <a:pt x="1161" y="894"/>
                  </a:lnTo>
                  <a:lnTo>
                    <a:pt x="1155" y="894"/>
                  </a:lnTo>
                  <a:lnTo>
                    <a:pt x="1154" y="892"/>
                  </a:lnTo>
                  <a:lnTo>
                    <a:pt x="1139" y="881"/>
                  </a:lnTo>
                  <a:lnTo>
                    <a:pt x="1152" y="858"/>
                  </a:lnTo>
                  <a:lnTo>
                    <a:pt x="1166" y="834"/>
                  </a:lnTo>
                  <a:lnTo>
                    <a:pt x="1166" y="834"/>
                  </a:lnTo>
                  <a:lnTo>
                    <a:pt x="1173" y="823"/>
                  </a:lnTo>
                  <a:lnTo>
                    <a:pt x="1173" y="820"/>
                  </a:lnTo>
                  <a:lnTo>
                    <a:pt x="1173" y="820"/>
                  </a:lnTo>
                  <a:lnTo>
                    <a:pt x="1173" y="818"/>
                  </a:lnTo>
                  <a:lnTo>
                    <a:pt x="1175" y="807"/>
                  </a:lnTo>
                  <a:lnTo>
                    <a:pt x="1175" y="805"/>
                  </a:lnTo>
                  <a:lnTo>
                    <a:pt x="1177" y="804"/>
                  </a:lnTo>
                  <a:lnTo>
                    <a:pt x="1181" y="798"/>
                  </a:lnTo>
                  <a:lnTo>
                    <a:pt x="1182" y="794"/>
                  </a:lnTo>
                  <a:lnTo>
                    <a:pt x="1182" y="789"/>
                  </a:lnTo>
                  <a:lnTo>
                    <a:pt x="1182" y="784"/>
                  </a:lnTo>
                  <a:lnTo>
                    <a:pt x="1182" y="778"/>
                  </a:lnTo>
                  <a:lnTo>
                    <a:pt x="1184" y="749"/>
                  </a:lnTo>
                  <a:lnTo>
                    <a:pt x="1186" y="748"/>
                  </a:lnTo>
                  <a:lnTo>
                    <a:pt x="1190" y="738"/>
                  </a:lnTo>
                  <a:lnTo>
                    <a:pt x="1190" y="737"/>
                  </a:lnTo>
                  <a:lnTo>
                    <a:pt x="1190" y="731"/>
                  </a:lnTo>
                  <a:lnTo>
                    <a:pt x="1184" y="697"/>
                  </a:lnTo>
                  <a:lnTo>
                    <a:pt x="1197" y="695"/>
                  </a:lnTo>
                  <a:lnTo>
                    <a:pt x="1210" y="693"/>
                  </a:lnTo>
                  <a:lnTo>
                    <a:pt x="1231" y="679"/>
                  </a:lnTo>
                  <a:lnTo>
                    <a:pt x="1231" y="677"/>
                  </a:lnTo>
                  <a:lnTo>
                    <a:pt x="1231" y="673"/>
                  </a:lnTo>
                  <a:lnTo>
                    <a:pt x="1231" y="670"/>
                  </a:lnTo>
                  <a:lnTo>
                    <a:pt x="1231" y="668"/>
                  </a:lnTo>
                  <a:lnTo>
                    <a:pt x="1229" y="655"/>
                  </a:lnTo>
                  <a:lnTo>
                    <a:pt x="1228" y="652"/>
                  </a:lnTo>
                  <a:lnTo>
                    <a:pt x="1240" y="637"/>
                  </a:lnTo>
                  <a:lnTo>
                    <a:pt x="1258" y="601"/>
                  </a:lnTo>
                  <a:lnTo>
                    <a:pt x="1264" y="596"/>
                  </a:lnTo>
                  <a:lnTo>
                    <a:pt x="1273" y="585"/>
                  </a:lnTo>
                  <a:lnTo>
                    <a:pt x="1276" y="583"/>
                  </a:lnTo>
                  <a:lnTo>
                    <a:pt x="1276" y="583"/>
                  </a:lnTo>
                  <a:lnTo>
                    <a:pt x="1278" y="580"/>
                  </a:lnTo>
                  <a:lnTo>
                    <a:pt x="1280" y="563"/>
                  </a:lnTo>
                  <a:lnTo>
                    <a:pt x="1280" y="561"/>
                  </a:lnTo>
                  <a:lnTo>
                    <a:pt x="1264" y="533"/>
                  </a:lnTo>
                  <a:lnTo>
                    <a:pt x="1266" y="524"/>
                  </a:lnTo>
                  <a:lnTo>
                    <a:pt x="1267" y="522"/>
                  </a:lnTo>
                  <a:lnTo>
                    <a:pt x="1276" y="520"/>
                  </a:lnTo>
                  <a:lnTo>
                    <a:pt x="1278" y="518"/>
                  </a:lnTo>
                  <a:lnTo>
                    <a:pt x="1282" y="514"/>
                  </a:lnTo>
                  <a:lnTo>
                    <a:pt x="1287" y="505"/>
                  </a:lnTo>
                  <a:lnTo>
                    <a:pt x="1287" y="504"/>
                  </a:lnTo>
                  <a:lnTo>
                    <a:pt x="1296" y="473"/>
                  </a:lnTo>
                  <a:lnTo>
                    <a:pt x="1296" y="469"/>
                  </a:lnTo>
                  <a:lnTo>
                    <a:pt x="1298" y="468"/>
                  </a:lnTo>
                  <a:lnTo>
                    <a:pt x="1318" y="451"/>
                  </a:lnTo>
                  <a:lnTo>
                    <a:pt x="1322" y="442"/>
                  </a:lnTo>
                  <a:lnTo>
                    <a:pt x="1323" y="442"/>
                  </a:lnTo>
                  <a:lnTo>
                    <a:pt x="1338" y="451"/>
                  </a:lnTo>
                  <a:lnTo>
                    <a:pt x="1352" y="460"/>
                  </a:lnTo>
                  <a:lnTo>
                    <a:pt x="1354" y="460"/>
                  </a:lnTo>
                  <a:lnTo>
                    <a:pt x="1354" y="457"/>
                  </a:lnTo>
                  <a:lnTo>
                    <a:pt x="1356" y="455"/>
                  </a:lnTo>
                  <a:lnTo>
                    <a:pt x="1365" y="435"/>
                  </a:lnTo>
                  <a:lnTo>
                    <a:pt x="1367" y="430"/>
                  </a:lnTo>
                  <a:lnTo>
                    <a:pt x="1365" y="403"/>
                  </a:lnTo>
                  <a:lnTo>
                    <a:pt x="1365" y="399"/>
                  </a:lnTo>
                  <a:lnTo>
                    <a:pt x="1365" y="386"/>
                  </a:lnTo>
                  <a:lnTo>
                    <a:pt x="1365" y="384"/>
                  </a:lnTo>
                  <a:lnTo>
                    <a:pt x="1367" y="384"/>
                  </a:lnTo>
                  <a:lnTo>
                    <a:pt x="1367" y="383"/>
                  </a:lnTo>
                  <a:lnTo>
                    <a:pt x="1379" y="379"/>
                  </a:lnTo>
                  <a:lnTo>
                    <a:pt x="1381" y="381"/>
                  </a:lnTo>
                  <a:lnTo>
                    <a:pt x="1390" y="388"/>
                  </a:lnTo>
                  <a:lnTo>
                    <a:pt x="1392" y="390"/>
                  </a:lnTo>
                  <a:lnTo>
                    <a:pt x="1410" y="388"/>
                  </a:lnTo>
                  <a:lnTo>
                    <a:pt x="1432" y="399"/>
                  </a:lnTo>
                  <a:lnTo>
                    <a:pt x="1453" y="410"/>
                  </a:lnTo>
                  <a:lnTo>
                    <a:pt x="1455" y="410"/>
                  </a:lnTo>
                  <a:lnTo>
                    <a:pt x="1459" y="408"/>
                  </a:lnTo>
                  <a:lnTo>
                    <a:pt x="1470" y="392"/>
                  </a:lnTo>
                  <a:lnTo>
                    <a:pt x="1455" y="383"/>
                  </a:lnTo>
                  <a:lnTo>
                    <a:pt x="1464" y="374"/>
                  </a:lnTo>
                  <a:lnTo>
                    <a:pt x="1470" y="366"/>
                  </a:lnTo>
                  <a:lnTo>
                    <a:pt x="1475" y="352"/>
                  </a:lnTo>
                  <a:lnTo>
                    <a:pt x="1475" y="350"/>
                  </a:lnTo>
                  <a:lnTo>
                    <a:pt x="1475" y="347"/>
                  </a:lnTo>
                  <a:lnTo>
                    <a:pt x="1475" y="334"/>
                  </a:lnTo>
                  <a:lnTo>
                    <a:pt x="1475" y="332"/>
                  </a:lnTo>
                  <a:lnTo>
                    <a:pt x="1462" y="316"/>
                  </a:lnTo>
                  <a:lnTo>
                    <a:pt x="1475" y="316"/>
                  </a:lnTo>
                  <a:lnTo>
                    <a:pt x="1489" y="314"/>
                  </a:lnTo>
                  <a:lnTo>
                    <a:pt x="1493" y="307"/>
                  </a:lnTo>
                  <a:lnTo>
                    <a:pt x="1495" y="305"/>
                  </a:lnTo>
                  <a:lnTo>
                    <a:pt x="1509" y="314"/>
                  </a:lnTo>
                  <a:lnTo>
                    <a:pt x="1511" y="314"/>
                  </a:lnTo>
                  <a:lnTo>
                    <a:pt x="1513" y="314"/>
                  </a:lnTo>
                  <a:lnTo>
                    <a:pt x="1515" y="307"/>
                  </a:lnTo>
                  <a:lnTo>
                    <a:pt x="1509" y="294"/>
                  </a:lnTo>
                  <a:lnTo>
                    <a:pt x="1511" y="289"/>
                  </a:lnTo>
                  <a:lnTo>
                    <a:pt x="1511" y="287"/>
                  </a:lnTo>
                  <a:lnTo>
                    <a:pt x="1513" y="287"/>
                  </a:lnTo>
                  <a:lnTo>
                    <a:pt x="1524" y="278"/>
                  </a:lnTo>
                  <a:lnTo>
                    <a:pt x="1540" y="281"/>
                  </a:lnTo>
                  <a:lnTo>
                    <a:pt x="1540" y="283"/>
                  </a:lnTo>
                  <a:lnTo>
                    <a:pt x="1554" y="310"/>
                  </a:lnTo>
                  <a:lnTo>
                    <a:pt x="1558" y="318"/>
                  </a:lnTo>
                  <a:lnTo>
                    <a:pt x="1565" y="327"/>
                  </a:lnTo>
                  <a:lnTo>
                    <a:pt x="1567" y="328"/>
                  </a:lnTo>
                  <a:lnTo>
                    <a:pt x="1567" y="330"/>
                  </a:lnTo>
                  <a:lnTo>
                    <a:pt x="1567" y="332"/>
                  </a:lnTo>
                  <a:lnTo>
                    <a:pt x="1571" y="339"/>
                  </a:lnTo>
                  <a:lnTo>
                    <a:pt x="1576" y="343"/>
                  </a:lnTo>
                  <a:lnTo>
                    <a:pt x="1576" y="345"/>
                  </a:lnTo>
                  <a:lnTo>
                    <a:pt x="1578" y="357"/>
                  </a:lnTo>
                  <a:lnTo>
                    <a:pt x="1578" y="359"/>
                  </a:lnTo>
                  <a:lnTo>
                    <a:pt x="1580" y="359"/>
                  </a:lnTo>
                  <a:lnTo>
                    <a:pt x="1585" y="357"/>
                  </a:lnTo>
                  <a:lnTo>
                    <a:pt x="1587" y="357"/>
                  </a:lnTo>
                  <a:lnTo>
                    <a:pt x="1587" y="357"/>
                  </a:lnTo>
                  <a:lnTo>
                    <a:pt x="1600" y="365"/>
                  </a:lnTo>
                  <a:lnTo>
                    <a:pt x="1609" y="363"/>
                  </a:lnTo>
                  <a:lnTo>
                    <a:pt x="1610" y="365"/>
                  </a:lnTo>
                  <a:lnTo>
                    <a:pt x="1612" y="365"/>
                  </a:lnTo>
                  <a:lnTo>
                    <a:pt x="1616" y="372"/>
                  </a:lnTo>
                  <a:lnTo>
                    <a:pt x="1618" y="372"/>
                  </a:lnTo>
                  <a:lnTo>
                    <a:pt x="1632" y="363"/>
                  </a:lnTo>
                  <a:lnTo>
                    <a:pt x="1639" y="363"/>
                  </a:lnTo>
                  <a:lnTo>
                    <a:pt x="1645" y="359"/>
                  </a:lnTo>
                  <a:lnTo>
                    <a:pt x="1647" y="354"/>
                  </a:lnTo>
                  <a:lnTo>
                    <a:pt x="1647" y="348"/>
                  </a:lnTo>
                  <a:lnTo>
                    <a:pt x="1650" y="345"/>
                  </a:lnTo>
                  <a:lnTo>
                    <a:pt x="1654" y="345"/>
                  </a:lnTo>
                  <a:lnTo>
                    <a:pt x="1665" y="350"/>
                  </a:lnTo>
                  <a:lnTo>
                    <a:pt x="1666" y="354"/>
                  </a:lnTo>
                  <a:lnTo>
                    <a:pt x="1666" y="356"/>
                  </a:lnTo>
                  <a:lnTo>
                    <a:pt x="1674" y="361"/>
                  </a:lnTo>
                  <a:lnTo>
                    <a:pt x="1681" y="363"/>
                  </a:lnTo>
                  <a:lnTo>
                    <a:pt x="1692" y="366"/>
                  </a:lnTo>
                  <a:lnTo>
                    <a:pt x="1695" y="370"/>
                  </a:lnTo>
                  <a:lnTo>
                    <a:pt x="1699" y="375"/>
                  </a:lnTo>
                  <a:lnTo>
                    <a:pt x="1701" y="381"/>
                  </a:lnTo>
                  <a:lnTo>
                    <a:pt x="1703" y="381"/>
                  </a:lnTo>
                  <a:lnTo>
                    <a:pt x="1703" y="381"/>
                  </a:lnTo>
                  <a:lnTo>
                    <a:pt x="1704" y="379"/>
                  </a:lnTo>
                  <a:lnTo>
                    <a:pt x="1704" y="377"/>
                  </a:lnTo>
                  <a:lnTo>
                    <a:pt x="1706" y="374"/>
                  </a:lnTo>
                  <a:lnTo>
                    <a:pt x="1706" y="374"/>
                  </a:lnTo>
                  <a:lnTo>
                    <a:pt x="1708" y="374"/>
                  </a:lnTo>
                  <a:lnTo>
                    <a:pt x="1712" y="370"/>
                  </a:lnTo>
                  <a:lnTo>
                    <a:pt x="1713" y="370"/>
                  </a:lnTo>
                  <a:lnTo>
                    <a:pt x="1713" y="370"/>
                  </a:lnTo>
                  <a:lnTo>
                    <a:pt x="1715" y="368"/>
                  </a:lnTo>
                  <a:lnTo>
                    <a:pt x="1715" y="366"/>
                  </a:lnTo>
                  <a:lnTo>
                    <a:pt x="1715" y="365"/>
                  </a:lnTo>
                  <a:lnTo>
                    <a:pt x="1715" y="365"/>
                  </a:lnTo>
                  <a:lnTo>
                    <a:pt x="1715" y="363"/>
                  </a:lnTo>
                  <a:lnTo>
                    <a:pt x="1715" y="361"/>
                  </a:lnTo>
                  <a:lnTo>
                    <a:pt x="1715" y="356"/>
                  </a:lnTo>
                  <a:lnTo>
                    <a:pt x="1715" y="352"/>
                  </a:lnTo>
                  <a:lnTo>
                    <a:pt x="1715" y="350"/>
                  </a:lnTo>
                  <a:lnTo>
                    <a:pt x="1717" y="347"/>
                  </a:lnTo>
                  <a:lnTo>
                    <a:pt x="1728" y="337"/>
                  </a:lnTo>
                  <a:lnTo>
                    <a:pt x="1730" y="336"/>
                  </a:lnTo>
                  <a:lnTo>
                    <a:pt x="1731" y="336"/>
                  </a:lnTo>
                  <a:lnTo>
                    <a:pt x="1739" y="337"/>
                  </a:lnTo>
                  <a:lnTo>
                    <a:pt x="1739" y="337"/>
                  </a:lnTo>
                  <a:lnTo>
                    <a:pt x="1740" y="336"/>
                  </a:lnTo>
                  <a:lnTo>
                    <a:pt x="1740" y="334"/>
                  </a:lnTo>
                  <a:lnTo>
                    <a:pt x="1742" y="332"/>
                  </a:lnTo>
                  <a:lnTo>
                    <a:pt x="1742" y="330"/>
                  </a:lnTo>
                  <a:lnTo>
                    <a:pt x="1744" y="328"/>
                  </a:lnTo>
                  <a:lnTo>
                    <a:pt x="1744" y="327"/>
                  </a:lnTo>
                  <a:lnTo>
                    <a:pt x="1744" y="325"/>
                  </a:lnTo>
                  <a:lnTo>
                    <a:pt x="1746" y="323"/>
                  </a:lnTo>
                  <a:lnTo>
                    <a:pt x="1748" y="321"/>
                  </a:lnTo>
                  <a:lnTo>
                    <a:pt x="1748" y="319"/>
                  </a:lnTo>
                  <a:lnTo>
                    <a:pt x="1748" y="318"/>
                  </a:lnTo>
                  <a:lnTo>
                    <a:pt x="1748" y="318"/>
                  </a:lnTo>
                  <a:lnTo>
                    <a:pt x="1746" y="316"/>
                  </a:lnTo>
                  <a:lnTo>
                    <a:pt x="1746" y="316"/>
                  </a:lnTo>
                  <a:lnTo>
                    <a:pt x="1746" y="314"/>
                  </a:lnTo>
                  <a:lnTo>
                    <a:pt x="1746" y="314"/>
                  </a:lnTo>
                  <a:lnTo>
                    <a:pt x="1746" y="314"/>
                  </a:lnTo>
                  <a:lnTo>
                    <a:pt x="1746" y="312"/>
                  </a:lnTo>
                  <a:lnTo>
                    <a:pt x="1746" y="310"/>
                  </a:lnTo>
                  <a:lnTo>
                    <a:pt x="1746" y="309"/>
                  </a:lnTo>
                  <a:lnTo>
                    <a:pt x="1746" y="309"/>
                  </a:lnTo>
                  <a:lnTo>
                    <a:pt x="1746" y="303"/>
                  </a:lnTo>
                  <a:lnTo>
                    <a:pt x="1746" y="303"/>
                  </a:lnTo>
                  <a:lnTo>
                    <a:pt x="1746" y="303"/>
                  </a:lnTo>
                  <a:lnTo>
                    <a:pt x="1746" y="301"/>
                  </a:lnTo>
                  <a:lnTo>
                    <a:pt x="1746" y="301"/>
                  </a:lnTo>
                  <a:lnTo>
                    <a:pt x="1746" y="300"/>
                  </a:lnTo>
                  <a:lnTo>
                    <a:pt x="1746" y="298"/>
                  </a:lnTo>
                  <a:lnTo>
                    <a:pt x="1746" y="296"/>
                  </a:lnTo>
                  <a:lnTo>
                    <a:pt x="1744" y="292"/>
                  </a:lnTo>
                  <a:lnTo>
                    <a:pt x="1744" y="289"/>
                  </a:lnTo>
                  <a:lnTo>
                    <a:pt x="1746" y="278"/>
                  </a:lnTo>
                  <a:lnTo>
                    <a:pt x="1748" y="276"/>
                  </a:lnTo>
                  <a:lnTo>
                    <a:pt x="1751" y="267"/>
                  </a:lnTo>
                  <a:lnTo>
                    <a:pt x="1751" y="267"/>
                  </a:lnTo>
                  <a:lnTo>
                    <a:pt x="1750" y="262"/>
                  </a:lnTo>
                  <a:lnTo>
                    <a:pt x="1751" y="258"/>
                  </a:lnTo>
                  <a:lnTo>
                    <a:pt x="1751" y="256"/>
                  </a:lnTo>
                  <a:lnTo>
                    <a:pt x="1751" y="256"/>
                  </a:lnTo>
                  <a:lnTo>
                    <a:pt x="1751" y="253"/>
                  </a:lnTo>
                  <a:lnTo>
                    <a:pt x="1753" y="251"/>
                  </a:lnTo>
                  <a:lnTo>
                    <a:pt x="1753" y="249"/>
                  </a:lnTo>
                  <a:lnTo>
                    <a:pt x="1753" y="247"/>
                  </a:lnTo>
                  <a:lnTo>
                    <a:pt x="1753" y="247"/>
                  </a:lnTo>
                  <a:lnTo>
                    <a:pt x="1751" y="245"/>
                  </a:lnTo>
                  <a:lnTo>
                    <a:pt x="1753" y="245"/>
                  </a:lnTo>
                  <a:lnTo>
                    <a:pt x="1755" y="242"/>
                  </a:lnTo>
                  <a:lnTo>
                    <a:pt x="1757" y="240"/>
                  </a:lnTo>
                  <a:lnTo>
                    <a:pt x="1759" y="236"/>
                  </a:lnTo>
                  <a:lnTo>
                    <a:pt x="1759" y="233"/>
                  </a:lnTo>
                  <a:lnTo>
                    <a:pt x="1757" y="229"/>
                  </a:lnTo>
                  <a:lnTo>
                    <a:pt x="1757" y="229"/>
                  </a:lnTo>
                  <a:lnTo>
                    <a:pt x="1757" y="227"/>
                  </a:lnTo>
                  <a:lnTo>
                    <a:pt x="1757" y="225"/>
                  </a:lnTo>
                  <a:lnTo>
                    <a:pt x="1757" y="224"/>
                  </a:lnTo>
                  <a:lnTo>
                    <a:pt x="1759" y="222"/>
                  </a:lnTo>
                  <a:lnTo>
                    <a:pt x="1759" y="220"/>
                  </a:lnTo>
                  <a:lnTo>
                    <a:pt x="1768" y="218"/>
                  </a:lnTo>
                  <a:lnTo>
                    <a:pt x="1768" y="218"/>
                  </a:lnTo>
                  <a:lnTo>
                    <a:pt x="1768" y="216"/>
                  </a:lnTo>
                  <a:lnTo>
                    <a:pt x="1769" y="216"/>
                  </a:lnTo>
                  <a:lnTo>
                    <a:pt x="1771" y="213"/>
                  </a:lnTo>
                  <a:lnTo>
                    <a:pt x="1773" y="207"/>
                  </a:lnTo>
                  <a:lnTo>
                    <a:pt x="1778" y="200"/>
                  </a:lnTo>
                  <a:lnTo>
                    <a:pt x="1780" y="198"/>
                  </a:lnTo>
                  <a:lnTo>
                    <a:pt x="1780" y="195"/>
                  </a:lnTo>
                  <a:lnTo>
                    <a:pt x="1780" y="195"/>
                  </a:lnTo>
                  <a:lnTo>
                    <a:pt x="1782" y="191"/>
                  </a:lnTo>
                  <a:lnTo>
                    <a:pt x="1782" y="189"/>
                  </a:lnTo>
                  <a:lnTo>
                    <a:pt x="1784" y="188"/>
                  </a:lnTo>
                  <a:lnTo>
                    <a:pt x="1793" y="186"/>
                  </a:lnTo>
                  <a:lnTo>
                    <a:pt x="1796" y="188"/>
                  </a:lnTo>
                  <a:lnTo>
                    <a:pt x="1802" y="186"/>
                  </a:lnTo>
                  <a:lnTo>
                    <a:pt x="1802" y="186"/>
                  </a:lnTo>
                  <a:lnTo>
                    <a:pt x="1806" y="189"/>
                  </a:lnTo>
                  <a:lnTo>
                    <a:pt x="1807" y="188"/>
                  </a:lnTo>
                  <a:lnTo>
                    <a:pt x="1809" y="188"/>
                  </a:lnTo>
                  <a:lnTo>
                    <a:pt x="1813" y="191"/>
                  </a:lnTo>
                  <a:lnTo>
                    <a:pt x="1813" y="191"/>
                  </a:lnTo>
                  <a:lnTo>
                    <a:pt x="1824" y="188"/>
                  </a:lnTo>
                  <a:lnTo>
                    <a:pt x="1825" y="184"/>
                  </a:lnTo>
                  <a:lnTo>
                    <a:pt x="1825" y="184"/>
                  </a:lnTo>
                  <a:lnTo>
                    <a:pt x="1824" y="184"/>
                  </a:lnTo>
                  <a:lnTo>
                    <a:pt x="1824" y="182"/>
                  </a:lnTo>
                  <a:lnTo>
                    <a:pt x="1825" y="182"/>
                  </a:lnTo>
                  <a:lnTo>
                    <a:pt x="1825" y="180"/>
                  </a:lnTo>
                  <a:lnTo>
                    <a:pt x="1825" y="180"/>
                  </a:lnTo>
                  <a:lnTo>
                    <a:pt x="1827" y="180"/>
                  </a:lnTo>
                  <a:lnTo>
                    <a:pt x="1831" y="177"/>
                  </a:lnTo>
                  <a:lnTo>
                    <a:pt x="1836" y="173"/>
                  </a:lnTo>
                  <a:lnTo>
                    <a:pt x="1836" y="171"/>
                  </a:lnTo>
                  <a:lnTo>
                    <a:pt x="1838" y="168"/>
                  </a:lnTo>
                  <a:lnTo>
                    <a:pt x="1842" y="168"/>
                  </a:lnTo>
                  <a:lnTo>
                    <a:pt x="1847" y="168"/>
                  </a:lnTo>
                  <a:lnTo>
                    <a:pt x="1851" y="166"/>
                  </a:lnTo>
                  <a:lnTo>
                    <a:pt x="1852" y="166"/>
                  </a:lnTo>
                  <a:lnTo>
                    <a:pt x="1854" y="169"/>
                  </a:lnTo>
                  <a:lnTo>
                    <a:pt x="1856" y="175"/>
                  </a:lnTo>
                  <a:lnTo>
                    <a:pt x="1867" y="193"/>
                  </a:lnTo>
                  <a:lnTo>
                    <a:pt x="1867" y="193"/>
                  </a:lnTo>
                  <a:lnTo>
                    <a:pt x="1878" y="198"/>
                  </a:lnTo>
                  <a:lnTo>
                    <a:pt x="1878" y="202"/>
                  </a:lnTo>
                  <a:lnTo>
                    <a:pt x="1878" y="206"/>
                  </a:lnTo>
                  <a:lnTo>
                    <a:pt x="1880" y="207"/>
                  </a:lnTo>
                  <a:lnTo>
                    <a:pt x="1881" y="207"/>
                  </a:lnTo>
                  <a:lnTo>
                    <a:pt x="1898" y="216"/>
                  </a:lnTo>
                  <a:lnTo>
                    <a:pt x="1914" y="224"/>
                  </a:lnTo>
                  <a:lnTo>
                    <a:pt x="1916" y="225"/>
                  </a:lnTo>
                  <a:lnTo>
                    <a:pt x="1917" y="236"/>
                  </a:lnTo>
                  <a:lnTo>
                    <a:pt x="1925" y="254"/>
                  </a:lnTo>
                  <a:lnTo>
                    <a:pt x="1919" y="267"/>
                  </a:lnTo>
                  <a:lnTo>
                    <a:pt x="1901" y="289"/>
                  </a:lnTo>
                  <a:lnTo>
                    <a:pt x="1901" y="291"/>
                  </a:lnTo>
                  <a:lnTo>
                    <a:pt x="1899" y="294"/>
                  </a:lnTo>
                  <a:lnTo>
                    <a:pt x="1899" y="305"/>
                  </a:lnTo>
                  <a:lnTo>
                    <a:pt x="1899" y="307"/>
                  </a:lnTo>
                  <a:lnTo>
                    <a:pt x="1899" y="309"/>
                  </a:lnTo>
                  <a:lnTo>
                    <a:pt x="1905" y="316"/>
                  </a:lnTo>
                  <a:lnTo>
                    <a:pt x="1907" y="316"/>
                  </a:lnTo>
                  <a:lnTo>
                    <a:pt x="1908" y="314"/>
                  </a:lnTo>
                  <a:lnTo>
                    <a:pt x="1912" y="314"/>
                  </a:lnTo>
                  <a:lnTo>
                    <a:pt x="1914" y="314"/>
                  </a:lnTo>
                  <a:lnTo>
                    <a:pt x="1917" y="310"/>
                  </a:lnTo>
                  <a:lnTo>
                    <a:pt x="1919" y="307"/>
                  </a:lnTo>
                  <a:lnTo>
                    <a:pt x="1919" y="303"/>
                  </a:lnTo>
                  <a:lnTo>
                    <a:pt x="1921" y="301"/>
                  </a:lnTo>
                  <a:lnTo>
                    <a:pt x="1921" y="296"/>
                  </a:lnTo>
                  <a:lnTo>
                    <a:pt x="1921" y="296"/>
                  </a:lnTo>
                  <a:lnTo>
                    <a:pt x="1923" y="292"/>
                  </a:lnTo>
                  <a:lnTo>
                    <a:pt x="1923" y="292"/>
                  </a:lnTo>
                  <a:lnTo>
                    <a:pt x="1923" y="291"/>
                  </a:lnTo>
                  <a:lnTo>
                    <a:pt x="1923" y="289"/>
                  </a:lnTo>
                  <a:lnTo>
                    <a:pt x="1923" y="289"/>
                  </a:lnTo>
                  <a:lnTo>
                    <a:pt x="1923" y="287"/>
                  </a:lnTo>
                  <a:lnTo>
                    <a:pt x="1925" y="283"/>
                  </a:lnTo>
                  <a:lnTo>
                    <a:pt x="1925" y="281"/>
                  </a:lnTo>
                  <a:lnTo>
                    <a:pt x="1926" y="278"/>
                  </a:lnTo>
                  <a:lnTo>
                    <a:pt x="1930" y="276"/>
                  </a:lnTo>
                  <a:lnTo>
                    <a:pt x="1937" y="276"/>
                  </a:lnTo>
                  <a:lnTo>
                    <a:pt x="1941" y="274"/>
                  </a:lnTo>
                  <a:lnTo>
                    <a:pt x="1945" y="271"/>
                  </a:lnTo>
                  <a:lnTo>
                    <a:pt x="1946" y="269"/>
                  </a:lnTo>
                  <a:lnTo>
                    <a:pt x="1954" y="269"/>
                  </a:lnTo>
                  <a:lnTo>
                    <a:pt x="1955" y="269"/>
                  </a:lnTo>
                  <a:lnTo>
                    <a:pt x="1957" y="267"/>
                  </a:lnTo>
                  <a:lnTo>
                    <a:pt x="1957" y="263"/>
                  </a:lnTo>
                  <a:lnTo>
                    <a:pt x="1964" y="258"/>
                  </a:lnTo>
                  <a:lnTo>
                    <a:pt x="1964" y="256"/>
                  </a:lnTo>
                  <a:lnTo>
                    <a:pt x="1964" y="254"/>
                  </a:lnTo>
                  <a:lnTo>
                    <a:pt x="1964" y="253"/>
                  </a:lnTo>
                  <a:lnTo>
                    <a:pt x="1964" y="251"/>
                  </a:lnTo>
                  <a:lnTo>
                    <a:pt x="1966" y="249"/>
                  </a:lnTo>
                  <a:lnTo>
                    <a:pt x="1966" y="247"/>
                  </a:lnTo>
                  <a:lnTo>
                    <a:pt x="1968" y="247"/>
                  </a:lnTo>
                  <a:lnTo>
                    <a:pt x="1968" y="245"/>
                  </a:lnTo>
                  <a:lnTo>
                    <a:pt x="1970" y="244"/>
                  </a:lnTo>
                  <a:lnTo>
                    <a:pt x="1970" y="240"/>
                  </a:lnTo>
                  <a:lnTo>
                    <a:pt x="1970" y="238"/>
                  </a:lnTo>
                  <a:lnTo>
                    <a:pt x="1970" y="235"/>
                  </a:lnTo>
                  <a:lnTo>
                    <a:pt x="1968" y="233"/>
                  </a:lnTo>
                  <a:lnTo>
                    <a:pt x="1966" y="233"/>
                  </a:lnTo>
                  <a:lnTo>
                    <a:pt x="1964" y="231"/>
                  </a:lnTo>
                  <a:lnTo>
                    <a:pt x="1964" y="229"/>
                  </a:lnTo>
                  <a:lnTo>
                    <a:pt x="1964" y="229"/>
                  </a:lnTo>
                  <a:lnTo>
                    <a:pt x="1968" y="229"/>
                  </a:lnTo>
                  <a:lnTo>
                    <a:pt x="1970" y="229"/>
                  </a:lnTo>
                  <a:lnTo>
                    <a:pt x="1973" y="233"/>
                  </a:lnTo>
                  <a:lnTo>
                    <a:pt x="1982" y="244"/>
                  </a:lnTo>
                  <a:lnTo>
                    <a:pt x="1984" y="244"/>
                  </a:lnTo>
                  <a:lnTo>
                    <a:pt x="1995" y="245"/>
                  </a:lnTo>
                  <a:lnTo>
                    <a:pt x="2001" y="245"/>
                  </a:lnTo>
                  <a:lnTo>
                    <a:pt x="2002" y="244"/>
                  </a:lnTo>
                  <a:lnTo>
                    <a:pt x="2004" y="238"/>
                  </a:lnTo>
                  <a:lnTo>
                    <a:pt x="2004" y="236"/>
                  </a:lnTo>
                  <a:lnTo>
                    <a:pt x="2004" y="224"/>
                  </a:lnTo>
                  <a:lnTo>
                    <a:pt x="2002" y="222"/>
                  </a:lnTo>
                  <a:lnTo>
                    <a:pt x="2002" y="220"/>
                  </a:lnTo>
                  <a:lnTo>
                    <a:pt x="2002" y="218"/>
                  </a:lnTo>
                  <a:lnTo>
                    <a:pt x="2002" y="218"/>
                  </a:lnTo>
                  <a:lnTo>
                    <a:pt x="2002" y="215"/>
                  </a:lnTo>
                  <a:lnTo>
                    <a:pt x="2002" y="213"/>
                  </a:lnTo>
                  <a:lnTo>
                    <a:pt x="2001" y="211"/>
                  </a:lnTo>
                  <a:lnTo>
                    <a:pt x="2001" y="206"/>
                  </a:lnTo>
                  <a:lnTo>
                    <a:pt x="1997" y="207"/>
                  </a:lnTo>
                  <a:lnTo>
                    <a:pt x="1997" y="207"/>
                  </a:lnTo>
                  <a:lnTo>
                    <a:pt x="1995" y="209"/>
                  </a:lnTo>
                  <a:lnTo>
                    <a:pt x="1995" y="209"/>
                  </a:lnTo>
                  <a:lnTo>
                    <a:pt x="1993" y="211"/>
                  </a:lnTo>
                  <a:lnTo>
                    <a:pt x="1993" y="209"/>
                  </a:lnTo>
                  <a:lnTo>
                    <a:pt x="1993" y="209"/>
                  </a:lnTo>
                  <a:lnTo>
                    <a:pt x="1993" y="207"/>
                  </a:lnTo>
                  <a:lnTo>
                    <a:pt x="1993" y="206"/>
                  </a:lnTo>
                  <a:lnTo>
                    <a:pt x="1993" y="204"/>
                  </a:lnTo>
                  <a:lnTo>
                    <a:pt x="1982" y="204"/>
                  </a:lnTo>
                  <a:lnTo>
                    <a:pt x="1981" y="204"/>
                  </a:lnTo>
                  <a:lnTo>
                    <a:pt x="1981" y="207"/>
                  </a:lnTo>
                  <a:lnTo>
                    <a:pt x="1981" y="209"/>
                  </a:lnTo>
                  <a:lnTo>
                    <a:pt x="1981" y="209"/>
                  </a:lnTo>
                  <a:lnTo>
                    <a:pt x="1981" y="211"/>
                  </a:lnTo>
                  <a:lnTo>
                    <a:pt x="1981" y="213"/>
                  </a:lnTo>
                  <a:lnTo>
                    <a:pt x="1981" y="213"/>
                  </a:lnTo>
                  <a:lnTo>
                    <a:pt x="1981" y="215"/>
                  </a:lnTo>
                  <a:lnTo>
                    <a:pt x="1981" y="215"/>
                  </a:lnTo>
                  <a:lnTo>
                    <a:pt x="1981" y="216"/>
                  </a:lnTo>
                  <a:lnTo>
                    <a:pt x="1981" y="216"/>
                  </a:lnTo>
                  <a:lnTo>
                    <a:pt x="1981" y="218"/>
                  </a:lnTo>
                  <a:lnTo>
                    <a:pt x="1981" y="222"/>
                  </a:lnTo>
                  <a:lnTo>
                    <a:pt x="1981" y="224"/>
                  </a:lnTo>
                  <a:lnTo>
                    <a:pt x="1979" y="224"/>
                  </a:lnTo>
                  <a:lnTo>
                    <a:pt x="1975" y="225"/>
                  </a:lnTo>
                  <a:lnTo>
                    <a:pt x="1975" y="224"/>
                  </a:lnTo>
                  <a:lnTo>
                    <a:pt x="1977" y="224"/>
                  </a:lnTo>
                  <a:lnTo>
                    <a:pt x="1979" y="220"/>
                  </a:lnTo>
                  <a:lnTo>
                    <a:pt x="1979" y="215"/>
                  </a:lnTo>
                  <a:lnTo>
                    <a:pt x="1979" y="209"/>
                  </a:lnTo>
                  <a:lnTo>
                    <a:pt x="1979" y="209"/>
                  </a:lnTo>
                  <a:lnTo>
                    <a:pt x="1979" y="206"/>
                  </a:lnTo>
                  <a:lnTo>
                    <a:pt x="1979" y="204"/>
                  </a:lnTo>
                  <a:lnTo>
                    <a:pt x="1979" y="202"/>
                  </a:lnTo>
                  <a:lnTo>
                    <a:pt x="1979" y="202"/>
                  </a:lnTo>
                  <a:lnTo>
                    <a:pt x="1977" y="200"/>
                  </a:lnTo>
                  <a:lnTo>
                    <a:pt x="1977" y="198"/>
                  </a:lnTo>
                  <a:lnTo>
                    <a:pt x="1973" y="200"/>
                  </a:lnTo>
                  <a:lnTo>
                    <a:pt x="1972" y="200"/>
                  </a:lnTo>
                  <a:lnTo>
                    <a:pt x="1973" y="197"/>
                  </a:lnTo>
                  <a:lnTo>
                    <a:pt x="1973" y="197"/>
                  </a:lnTo>
                  <a:lnTo>
                    <a:pt x="1973" y="193"/>
                  </a:lnTo>
                  <a:lnTo>
                    <a:pt x="1972" y="193"/>
                  </a:lnTo>
                  <a:lnTo>
                    <a:pt x="1970" y="195"/>
                  </a:lnTo>
                  <a:lnTo>
                    <a:pt x="1966" y="195"/>
                  </a:lnTo>
                  <a:lnTo>
                    <a:pt x="1966" y="197"/>
                  </a:lnTo>
                  <a:lnTo>
                    <a:pt x="1966" y="198"/>
                  </a:lnTo>
                  <a:lnTo>
                    <a:pt x="1966" y="202"/>
                  </a:lnTo>
                  <a:lnTo>
                    <a:pt x="1966" y="204"/>
                  </a:lnTo>
                  <a:lnTo>
                    <a:pt x="1966" y="206"/>
                  </a:lnTo>
                  <a:lnTo>
                    <a:pt x="1968" y="207"/>
                  </a:lnTo>
                  <a:lnTo>
                    <a:pt x="1968" y="207"/>
                  </a:lnTo>
                  <a:lnTo>
                    <a:pt x="1968" y="211"/>
                  </a:lnTo>
                  <a:lnTo>
                    <a:pt x="1968" y="211"/>
                  </a:lnTo>
                  <a:lnTo>
                    <a:pt x="1964" y="211"/>
                  </a:lnTo>
                  <a:lnTo>
                    <a:pt x="1964" y="213"/>
                  </a:lnTo>
                  <a:lnTo>
                    <a:pt x="1964" y="215"/>
                  </a:lnTo>
                  <a:lnTo>
                    <a:pt x="1966" y="218"/>
                  </a:lnTo>
                  <a:lnTo>
                    <a:pt x="1966" y="220"/>
                  </a:lnTo>
                  <a:lnTo>
                    <a:pt x="1968" y="222"/>
                  </a:lnTo>
                  <a:lnTo>
                    <a:pt x="1968" y="222"/>
                  </a:lnTo>
                  <a:lnTo>
                    <a:pt x="1966" y="222"/>
                  </a:lnTo>
                  <a:lnTo>
                    <a:pt x="1964" y="220"/>
                  </a:lnTo>
                  <a:lnTo>
                    <a:pt x="1963" y="218"/>
                  </a:lnTo>
                  <a:lnTo>
                    <a:pt x="1963" y="215"/>
                  </a:lnTo>
                  <a:lnTo>
                    <a:pt x="1961" y="215"/>
                  </a:lnTo>
                  <a:lnTo>
                    <a:pt x="1959" y="216"/>
                  </a:lnTo>
                  <a:lnTo>
                    <a:pt x="1957" y="218"/>
                  </a:lnTo>
                  <a:lnTo>
                    <a:pt x="1955" y="220"/>
                  </a:lnTo>
                  <a:lnTo>
                    <a:pt x="1955" y="222"/>
                  </a:lnTo>
                  <a:lnTo>
                    <a:pt x="1955" y="220"/>
                  </a:lnTo>
                  <a:lnTo>
                    <a:pt x="1955" y="218"/>
                  </a:lnTo>
                  <a:lnTo>
                    <a:pt x="1957" y="216"/>
                  </a:lnTo>
                  <a:lnTo>
                    <a:pt x="1959" y="215"/>
                  </a:lnTo>
                  <a:lnTo>
                    <a:pt x="1961" y="211"/>
                  </a:lnTo>
                  <a:lnTo>
                    <a:pt x="1961" y="211"/>
                  </a:lnTo>
                  <a:lnTo>
                    <a:pt x="1959" y="209"/>
                  </a:lnTo>
                  <a:lnTo>
                    <a:pt x="1957" y="211"/>
                  </a:lnTo>
                  <a:lnTo>
                    <a:pt x="1954" y="215"/>
                  </a:lnTo>
                  <a:lnTo>
                    <a:pt x="1954" y="215"/>
                  </a:lnTo>
                  <a:lnTo>
                    <a:pt x="1948" y="215"/>
                  </a:lnTo>
                  <a:lnTo>
                    <a:pt x="1945" y="215"/>
                  </a:lnTo>
                  <a:lnTo>
                    <a:pt x="1943" y="215"/>
                  </a:lnTo>
                  <a:lnTo>
                    <a:pt x="1936" y="222"/>
                  </a:lnTo>
                  <a:lnTo>
                    <a:pt x="1936" y="224"/>
                  </a:lnTo>
                  <a:lnTo>
                    <a:pt x="1934" y="225"/>
                  </a:lnTo>
                  <a:lnTo>
                    <a:pt x="1932" y="225"/>
                  </a:lnTo>
                  <a:lnTo>
                    <a:pt x="1934" y="224"/>
                  </a:lnTo>
                  <a:lnTo>
                    <a:pt x="1936" y="222"/>
                  </a:lnTo>
                  <a:lnTo>
                    <a:pt x="1936" y="220"/>
                  </a:lnTo>
                  <a:lnTo>
                    <a:pt x="1934" y="218"/>
                  </a:lnTo>
                  <a:lnTo>
                    <a:pt x="1934" y="218"/>
                  </a:lnTo>
                  <a:lnTo>
                    <a:pt x="1937" y="218"/>
                  </a:lnTo>
                  <a:lnTo>
                    <a:pt x="1937" y="216"/>
                  </a:lnTo>
                  <a:lnTo>
                    <a:pt x="1937" y="216"/>
                  </a:lnTo>
                  <a:lnTo>
                    <a:pt x="1939" y="215"/>
                  </a:lnTo>
                  <a:lnTo>
                    <a:pt x="1939" y="213"/>
                  </a:lnTo>
                  <a:lnTo>
                    <a:pt x="1941" y="213"/>
                  </a:lnTo>
                  <a:lnTo>
                    <a:pt x="1941" y="211"/>
                  </a:lnTo>
                  <a:lnTo>
                    <a:pt x="1941" y="209"/>
                  </a:lnTo>
                  <a:lnTo>
                    <a:pt x="1943" y="207"/>
                  </a:lnTo>
                  <a:lnTo>
                    <a:pt x="1945" y="206"/>
                  </a:lnTo>
                  <a:lnTo>
                    <a:pt x="1946" y="202"/>
                  </a:lnTo>
                  <a:lnTo>
                    <a:pt x="1946" y="200"/>
                  </a:lnTo>
                  <a:lnTo>
                    <a:pt x="1945" y="197"/>
                  </a:lnTo>
                  <a:lnTo>
                    <a:pt x="1945" y="195"/>
                  </a:lnTo>
                  <a:lnTo>
                    <a:pt x="1945" y="193"/>
                  </a:lnTo>
                  <a:lnTo>
                    <a:pt x="1945" y="193"/>
                  </a:lnTo>
                  <a:lnTo>
                    <a:pt x="1945" y="191"/>
                  </a:lnTo>
                  <a:lnTo>
                    <a:pt x="1945" y="189"/>
                  </a:lnTo>
                  <a:lnTo>
                    <a:pt x="1941" y="191"/>
                  </a:lnTo>
                  <a:lnTo>
                    <a:pt x="1939" y="191"/>
                  </a:lnTo>
                  <a:lnTo>
                    <a:pt x="1937" y="191"/>
                  </a:lnTo>
                  <a:lnTo>
                    <a:pt x="1937" y="191"/>
                  </a:lnTo>
                  <a:lnTo>
                    <a:pt x="1937" y="189"/>
                  </a:lnTo>
                  <a:lnTo>
                    <a:pt x="1936" y="189"/>
                  </a:lnTo>
                  <a:lnTo>
                    <a:pt x="1936" y="189"/>
                  </a:lnTo>
                  <a:lnTo>
                    <a:pt x="1936" y="189"/>
                  </a:lnTo>
                  <a:lnTo>
                    <a:pt x="1934" y="189"/>
                  </a:lnTo>
                  <a:lnTo>
                    <a:pt x="1932" y="193"/>
                  </a:lnTo>
                  <a:lnTo>
                    <a:pt x="1930" y="197"/>
                  </a:lnTo>
                  <a:lnTo>
                    <a:pt x="1928" y="198"/>
                  </a:lnTo>
                  <a:lnTo>
                    <a:pt x="1926" y="197"/>
                  </a:lnTo>
                  <a:lnTo>
                    <a:pt x="1928" y="197"/>
                  </a:lnTo>
                  <a:lnTo>
                    <a:pt x="1928" y="197"/>
                  </a:lnTo>
                  <a:lnTo>
                    <a:pt x="1928" y="195"/>
                  </a:lnTo>
                  <a:lnTo>
                    <a:pt x="1928" y="195"/>
                  </a:lnTo>
                  <a:lnTo>
                    <a:pt x="1928" y="193"/>
                  </a:lnTo>
                  <a:lnTo>
                    <a:pt x="1928" y="193"/>
                  </a:lnTo>
                  <a:lnTo>
                    <a:pt x="1930" y="191"/>
                  </a:lnTo>
                  <a:lnTo>
                    <a:pt x="1932" y="189"/>
                  </a:lnTo>
                  <a:lnTo>
                    <a:pt x="1934" y="188"/>
                  </a:lnTo>
                  <a:lnTo>
                    <a:pt x="1937" y="186"/>
                  </a:lnTo>
                  <a:lnTo>
                    <a:pt x="1941" y="182"/>
                  </a:lnTo>
                  <a:lnTo>
                    <a:pt x="1943" y="182"/>
                  </a:lnTo>
                  <a:lnTo>
                    <a:pt x="1928" y="177"/>
                  </a:lnTo>
                  <a:lnTo>
                    <a:pt x="1925" y="175"/>
                  </a:lnTo>
                  <a:lnTo>
                    <a:pt x="1916" y="175"/>
                  </a:lnTo>
                  <a:lnTo>
                    <a:pt x="1914" y="175"/>
                  </a:lnTo>
                  <a:lnTo>
                    <a:pt x="1917" y="171"/>
                  </a:lnTo>
                  <a:lnTo>
                    <a:pt x="1917" y="171"/>
                  </a:lnTo>
                  <a:lnTo>
                    <a:pt x="1917" y="171"/>
                  </a:lnTo>
                  <a:lnTo>
                    <a:pt x="1916" y="169"/>
                  </a:lnTo>
                  <a:lnTo>
                    <a:pt x="1914" y="169"/>
                  </a:lnTo>
                  <a:lnTo>
                    <a:pt x="1914" y="169"/>
                  </a:lnTo>
                  <a:lnTo>
                    <a:pt x="1916" y="168"/>
                  </a:lnTo>
                  <a:lnTo>
                    <a:pt x="1908" y="169"/>
                  </a:lnTo>
                  <a:lnTo>
                    <a:pt x="1905" y="166"/>
                  </a:lnTo>
                  <a:lnTo>
                    <a:pt x="1894" y="164"/>
                  </a:lnTo>
                  <a:lnTo>
                    <a:pt x="1896" y="162"/>
                  </a:lnTo>
                  <a:lnTo>
                    <a:pt x="1901" y="164"/>
                  </a:lnTo>
                  <a:lnTo>
                    <a:pt x="1901" y="162"/>
                  </a:lnTo>
                  <a:lnTo>
                    <a:pt x="1899" y="162"/>
                  </a:lnTo>
                  <a:lnTo>
                    <a:pt x="1898" y="160"/>
                  </a:lnTo>
                  <a:lnTo>
                    <a:pt x="1896" y="160"/>
                  </a:lnTo>
                  <a:lnTo>
                    <a:pt x="1894" y="162"/>
                  </a:lnTo>
                  <a:lnTo>
                    <a:pt x="1890" y="162"/>
                  </a:lnTo>
                  <a:lnTo>
                    <a:pt x="1889" y="160"/>
                  </a:lnTo>
                  <a:lnTo>
                    <a:pt x="1889" y="159"/>
                  </a:lnTo>
                  <a:lnTo>
                    <a:pt x="1890" y="159"/>
                  </a:lnTo>
                  <a:lnTo>
                    <a:pt x="1892" y="157"/>
                  </a:lnTo>
                  <a:lnTo>
                    <a:pt x="1894" y="155"/>
                  </a:lnTo>
                  <a:lnTo>
                    <a:pt x="1896" y="151"/>
                  </a:lnTo>
                  <a:lnTo>
                    <a:pt x="1889" y="153"/>
                  </a:lnTo>
                  <a:lnTo>
                    <a:pt x="1889" y="151"/>
                  </a:lnTo>
                  <a:lnTo>
                    <a:pt x="1890" y="150"/>
                  </a:lnTo>
                  <a:lnTo>
                    <a:pt x="1905" y="155"/>
                  </a:lnTo>
                  <a:lnTo>
                    <a:pt x="1919" y="159"/>
                  </a:lnTo>
                  <a:lnTo>
                    <a:pt x="1919" y="159"/>
                  </a:lnTo>
                  <a:lnTo>
                    <a:pt x="1943" y="162"/>
                  </a:lnTo>
                  <a:lnTo>
                    <a:pt x="1966" y="166"/>
                  </a:lnTo>
                  <a:lnTo>
                    <a:pt x="1964" y="166"/>
                  </a:lnTo>
                  <a:lnTo>
                    <a:pt x="1964" y="166"/>
                  </a:lnTo>
                  <a:lnTo>
                    <a:pt x="1964" y="164"/>
                  </a:lnTo>
                  <a:lnTo>
                    <a:pt x="1964" y="164"/>
                  </a:lnTo>
                  <a:lnTo>
                    <a:pt x="1973" y="160"/>
                  </a:lnTo>
                  <a:lnTo>
                    <a:pt x="1975" y="159"/>
                  </a:lnTo>
                  <a:lnTo>
                    <a:pt x="1977" y="155"/>
                  </a:lnTo>
                  <a:lnTo>
                    <a:pt x="1975" y="153"/>
                  </a:lnTo>
                  <a:lnTo>
                    <a:pt x="1975" y="151"/>
                  </a:lnTo>
                  <a:lnTo>
                    <a:pt x="1977" y="150"/>
                  </a:lnTo>
                  <a:lnTo>
                    <a:pt x="1977" y="148"/>
                  </a:lnTo>
                  <a:lnTo>
                    <a:pt x="1982" y="148"/>
                  </a:lnTo>
                  <a:lnTo>
                    <a:pt x="1984" y="144"/>
                  </a:lnTo>
                  <a:lnTo>
                    <a:pt x="1984" y="142"/>
                  </a:lnTo>
                  <a:lnTo>
                    <a:pt x="1986" y="141"/>
                  </a:lnTo>
                  <a:lnTo>
                    <a:pt x="2004" y="139"/>
                  </a:lnTo>
                  <a:lnTo>
                    <a:pt x="2010" y="135"/>
                  </a:lnTo>
                  <a:lnTo>
                    <a:pt x="2011" y="135"/>
                  </a:lnTo>
                  <a:lnTo>
                    <a:pt x="2011" y="133"/>
                  </a:lnTo>
                  <a:close/>
                  <a:moveTo>
                    <a:pt x="1722" y="23"/>
                  </a:moveTo>
                  <a:lnTo>
                    <a:pt x="1722" y="25"/>
                  </a:lnTo>
                  <a:lnTo>
                    <a:pt x="1724" y="25"/>
                  </a:lnTo>
                  <a:lnTo>
                    <a:pt x="1730" y="23"/>
                  </a:lnTo>
                  <a:lnTo>
                    <a:pt x="1731" y="23"/>
                  </a:lnTo>
                  <a:lnTo>
                    <a:pt x="1731" y="23"/>
                  </a:lnTo>
                  <a:lnTo>
                    <a:pt x="1735" y="25"/>
                  </a:lnTo>
                  <a:lnTo>
                    <a:pt x="1735" y="27"/>
                  </a:lnTo>
                  <a:lnTo>
                    <a:pt x="1728" y="30"/>
                  </a:lnTo>
                  <a:lnTo>
                    <a:pt x="1731" y="30"/>
                  </a:lnTo>
                  <a:lnTo>
                    <a:pt x="1731" y="34"/>
                  </a:lnTo>
                  <a:lnTo>
                    <a:pt x="1733" y="36"/>
                  </a:lnTo>
                  <a:lnTo>
                    <a:pt x="1735" y="38"/>
                  </a:lnTo>
                  <a:lnTo>
                    <a:pt x="1735" y="38"/>
                  </a:lnTo>
                  <a:lnTo>
                    <a:pt x="1737" y="38"/>
                  </a:lnTo>
                  <a:lnTo>
                    <a:pt x="1740" y="36"/>
                  </a:lnTo>
                  <a:lnTo>
                    <a:pt x="1746" y="36"/>
                  </a:lnTo>
                  <a:lnTo>
                    <a:pt x="1746" y="34"/>
                  </a:lnTo>
                  <a:lnTo>
                    <a:pt x="1744" y="34"/>
                  </a:lnTo>
                  <a:lnTo>
                    <a:pt x="1744" y="34"/>
                  </a:lnTo>
                  <a:lnTo>
                    <a:pt x="1744" y="30"/>
                  </a:lnTo>
                  <a:lnTo>
                    <a:pt x="1746" y="30"/>
                  </a:lnTo>
                  <a:lnTo>
                    <a:pt x="1748" y="32"/>
                  </a:lnTo>
                  <a:lnTo>
                    <a:pt x="1753" y="32"/>
                  </a:lnTo>
                  <a:lnTo>
                    <a:pt x="1753" y="32"/>
                  </a:lnTo>
                  <a:lnTo>
                    <a:pt x="1755" y="30"/>
                  </a:lnTo>
                  <a:lnTo>
                    <a:pt x="1757" y="30"/>
                  </a:lnTo>
                  <a:lnTo>
                    <a:pt x="1762" y="30"/>
                  </a:lnTo>
                  <a:lnTo>
                    <a:pt x="1762" y="30"/>
                  </a:lnTo>
                  <a:lnTo>
                    <a:pt x="1764" y="29"/>
                  </a:lnTo>
                  <a:lnTo>
                    <a:pt x="1764" y="27"/>
                  </a:lnTo>
                  <a:lnTo>
                    <a:pt x="1768" y="27"/>
                  </a:lnTo>
                  <a:lnTo>
                    <a:pt x="1768" y="25"/>
                  </a:lnTo>
                  <a:lnTo>
                    <a:pt x="1769" y="21"/>
                  </a:lnTo>
                  <a:lnTo>
                    <a:pt x="1768" y="20"/>
                  </a:lnTo>
                  <a:lnTo>
                    <a:pt x="1768" y="20"/>
                  </a:lnTo>
                  <a:lnTo>
                    <a:pt x="1764" y="21"/>
                  </a:lnTo>
                  <a:lnTo>
                    <a:pt x="1764" y="21"/>
                  </a:lnTo>
                  <a:lnTo>
                    <a:pt x="1762" y="25"/>
                  </a:lnTo>
                  <a:lnTo>
                    <a:pt x="1760" y="27"/>
                  </a:lnTo>
                  <a:lnTo>
                    <a:pt x="1759" y="27"/>
                  </a:lnTo>
                  <a:lnTo>
                    <a:pt x="1757" y="27"/>
                  </a:lnTo>
                  <a:lnTo>
                    <a:pt x="1755" y="27"/>
                  </a:lnTo>
                  <a:lnTo>
                    <a:pt x="1755" y="25"/>
                  </a:lnTo>
                  <a:lnTo>
                    <a:pt x="1755" y="25"/>
                  </a:lnTo>
                  <a:lnTo>
                    <a:pt x="1757" y="25"/>
                  </a:lnTo>
                  <a:lnTo>
                    <a:pt x="1757" y="21"/>
                  </a:lnTo>
                  <a:lnTo>
                    <a:pt x="1755" y="21"/>
                  </a:lnTo>
                  <a:lnTo>
                    <a:pt x="1753" y="21"/>
                  </a:lnTo>
                  <a:lnTo>
                    <a:pt x="1753" y="20"/>
                  </a:lnTo>
                  <a:lnTo>
                    <a:pt x="1753" y="20"/>
                  </a:lnTo>
                  <a:lnTo>
                    <a:pt x="1755" y="18"/>
                  </a:lnTo>
                  <a:lnTo>
                    <a:pt x="1757" y="16"/>
                  </a:lnTo>
                  <a:lnTo>
                    <a:pt x="1760" y="14"/>
                  </a:lnTo>
                  <a:lnTo>
                    <a:pt x="1759" y="9"/>
                  </a:lnTo>
                  <a:lnTo>
                    <a:pt x="1759" y="7"/>
                  </a:lnTo>
                  <a:lnTo>
                    <a:pt x="1755" y="11"/>
                  </a:lnTo>
                  <a:lnTo>
                    <a:pt x="1755" y="11"/>
                  </a:lnTo>
                  <a:lnTo>
                    <a:pt x="1753" y="11"/>
                  </a:lnTo>
                  <a:lnTo>
                    <a:pt x="1753" y="12"/>
                  </a:lnTo>
                  <a:lnTo>
                    <a:pt x="1751" y="12"/>
                  </a:lnTo>
                  <a:lnTo>
                    <a:pt x="1751" y="9"/>
                  </a:lnTo>
                  <a:lnTo>
                    <a:pt x="1751" y="9"/>
                  </a:lnTo>
                  <a:lnTo>
                    <a:pt x="1748" y="12"/>
                  </a:lnTo>
                  <a:lnTo>
                    <a:pt x="1748" y="11"/>
                  </a:lnTo>
                  <a:lnTo>
                    <a:pt x="1748" y="9"/>
                  </a:lnTo>
                  <a:lnTo>
                    <a:pt x="1748" y="5"/>
                  </a:lnTo>
                  <a:lnTo>
                    <a:pt x="1748" y="3"/>
                  </a:lnTo>
                  <a:lnTo>
                    <a:pt x="1742" y="5"/>
                  </a:lnTo>
                  <a:lnTo>
                    <a:pt x="1742" y="2"/>
                  </a:lnTo>
                  <a:lnTo>
                    <a:pt x="1740" y="2"/>
                  </a:lnTo>
                  <a:lnTo>
                    <a:pt x="1740" y="2"/>
                  </a:lnTo>
                  <a:lnTo>
                    <a:pt x="1740" y="2"/>
                  </a:lnTo>
                  <a:lnTo>
                    <a:pt x="1739" y="3"/>
                  </a:lnTo>
                  <a:lnTo>
                    <a:pt x="1739" y="5"/>
                  </a:lnTo>
                  <a:lnTo>
                    <a:pt x="1737" y="3"/>
                  </a:lnTo>
                  <a:lnTo>
                    <a:pt x="1735" y="5"/>
                  </a:lnTo>
                  <a:lnTo>
                    <a:pt x="1742" y="12"/>
                  </a:lnTo>
                  <a:lnTo>
                    <a:pt x="1742" y="14"/>
                  </a:lnTo>
                  <a:lnTo>
                    <a:pt x="1744" y="16"/>
                  </a:lnTo>
                  <a:lnTo>
                    <a:pt x="1744" y="20"/>
                  </a:lnTo>
                  <a:lnTo>
                    <a:pt x="1742" y="18"/>
                  </a:lnTo>
                  <a:lnTo>
                    <a:pt x="1739" y="14"/>
                  </a:lnTo>
                  <a:lnTo>
                    <a:pt x="1737" y="14"/>
                  </a:lnTo>
                  <a:lnTo>
                    <a:pt x="1737" y="14"/>
                  </a:lnTo>
                  <a:lnTo>
                    <a:pt x="1735" y="12"/>
                  </a:lnTo>
                  <a:lnTo>
                    <a:pt x="1735" y="12"/>
                  </a:lnTo>
                  <a:lnTo>
                    <a:pt x="1733" y="12"/>
                  </a:lnTo>
                  <a:lnTo>
                    <a:pt x="1731" y="11"/>
                  </a:lnTo>
                  <a:lnTo>
                    <a:pt x="1731" y="11"/>
                  </a:lnTo>
                  <a:lnTo>
                    <a:pt x="1731" y="12"/>
                  </a:lnTo>
                  <a:lnTo>
                    <a:pt x="1731" y="12"/>
                  </a:lnTo>
                  <a:lnTo>
                    <a:pt x="1731" y="14"/>
                  </a:lnTo>
                  <a:lnTo>
                    <a:pt x="1731" y="14"/>
                  </a:lnTo>
                  <a:lnTo>
                    <a:pt x="1731" y="16"/>
                  </a:lnTo>
                  <a:lnTo>
                    <a:pt x="1730" y="16"/>
                  </a:lnTo>
                  <a:lnTo>
                    <a:pt x="1728" y="14"/>
                  </a:lnTo>
                  <a:lnTo>
                    <a:pt x="1728" y="14"/>
                  </a:lnTo>
                  <a:lnTo>
                    <a:pt x="1726" y="14"/>
                  </a:lnTo>
                  <a:lnTo>
                    <a:pt x="1724" y="14"/>
                  </a:lnTo>
                  <a:lnTo>
                    <a:pt x="1724" y="16"/>
                  </a:lnTo>
                  <a:lnTo>
                    <a:pt x="1726" y="16"/>
                  </a:lnTo>
                  <a:lnTo>
                    <a:pt x="1722" y="20"/>
                  </a:lnTo>
                  <a:lnTo>
                    <a:pt x="1722" y="21"/>
                  </a:lnTo>
                  <a:lnTo>
                    <a:pt x="1722" y="23"/>
                  </a:lnTo>
                  <a:lnTo>
                    <a:pt x="1722" y="23"/>
                  </a:lnTo>
                  <a:close/>
                  <a:moveTo>
                    <a:pt x="57" y="0"/>
                  </a:moveTo>
                  <a:lnTo>
                    <a:pt x="56" y="0"/>
                  </a:lnTo>
                  <a:lnTo>
                    <a:pt x="54" y="0"/>
                  </a:lnTo>
                  <a:lnTo>
                    <a:pt x="50" y="0"/>
                  </a:lnTo>
                  <a:lnTo>
                    <a:pt x="48" y="0"/>
                  </a:lnTo>
                  <a:lnTo>
                    <a:pt x="48" y="0"/>
                  </a:lnTo>
                  <a:lnTo>
                    <a:pt x="47" y="3"/>
                  </a:lnTo>
                  <a:lnTo>
                    <a:pt x="47" y="3"/>
                  </a:lnTo>
                  <a:lnTo>
                    <a:pt x="39" y="3"/>
                  </a:lnTo>
                  <a:lnTo>
                    <a:pt x="38" y="7"/>
                  </a:lnTo>
                  <a:lnTo>
                    <a:pt x="36" y="9"/>
                  </a:lnTo>
                  <a:lnTo>
                    <a:pt x="34" y="16"/>
                  </a:lnTo>
                  <a:lnTo>
                    <a:pt x="34" y="16"/>
                  </a:lnTo>
                  <a:lnTo>
                    <a:pt x="32" y="18"/>
                  </a:lnTo>
                  <a:lnTo>
                    <a:pt x="32" y="20"/>
                  </a:lnTo>
                  <a:lnTo>
                    <a:pt x="30" y="23"/>
                  </a:lnTo>
                  <a:lnTo>
                    <a:pt x="30" y="25"/>
                  </a:lnTo>
                  <a:lnTo>
                    <a:pt x="30" y="25"/>
                  </a:lnTo>
                  <a:lnTo>
                    <a:pt x="29" y="25"/>
                  </a:lnTo>
                  <a:lnTo>
                    <a:pt x="29" y="25"/>
                  </a:lnTo>
                  <a:lnTo>
                    <a:pt x="29" y="27"/>
                  </a:lnTo>
                  <a:lnTo>
                    <a:pt x="27" y="27"/>
                  </a:lnTo>
                  <a:lnTo>
                    <a:pt x="27" y="27"/>
                  </a:lnTo>
                  <a:lnTo>
                    <a:pt x="21" y="29"/>
                  </a:lnTo>
                  <a:lnTo>
                    <a:pt x="20" y="30"/>
                  </a:lnTo>
                  <a:lnTo>
                    <a:pt x="20" y="30"/>
                  </a:lnTo>
                  <a:lnTo>
                    <a:pt x="20" y="32"/>
                  </a:lnTo>
                  <a:lnTo>
                    <a:pt x="20" y="32"/>
                  </a:lnTo>
                  <a:lnTo>
                    <a:pt x="18" y="32"/>
                  </a:lnTo>
                  <a:lnTo>
                    <a:pt x="16" y="36"/>
                  </a:lnTo>
                  <a:lnTo>
                    <a:pt x="14" y="36"/>
                  </a:lnTo>
                  <a:lnTo>
                    <a:pt x="10" y="38"/>
                  </a:lnTo>
                  <a:lnTo>
                    <a:pt x="9" y="38"/>
                  </a:lnTo>
                  <a:lnTo>
                    <a:pt x="9" y="39"/>
                  </a:lnTo>
                  <a:lnTo>
                    <a:pt x="9" y="39"/>
                  </a:lnTo>
                  <a:lnTo>
                    <a:pt x="7" y="41"/>
                  </a:lnTo>
                  <a:lnTo>
                    <a:pt x="7" y="41"/>
                  </a:lnTo>
                  <a:lnTo>
                    <a:pt x="5" y="45"/>
                  </a:lnTo>
                  <a:lnTo>
                    <a:pt x="3" y="45"/>
                  </a:lnTo>
                  <a:lnTo>
                    <a:pt x="3" y="45"/>
                  </a:lnTo>
                  <a:lnTo>
                    <a:pt x="1" y="45"/>
                  </a:lnTo>
                  <a:lnTo>
                    <a:pt x="0" y="47"/>
                  </a:lnTo>
                  <a:lnTo>
                    <a:pt x="0" y="48"/>
                  </a:lnTo>
                  <a:lnTo>
                    <a:pt x="3" y="52"/>
                  </a:lnTo>
                  <a:lnTo>
                    <a:pt x="1" y="54"/>
                  </a:lnTo>
                  <a:lnTo>
                    <a:pt x="1" y="54"/>
                  </a:lnTo>
                  <a:lnTo>
                    <a:pt x="1" y="56"/>
                  </a:lnTo>
                  <a:lnTo>
                    <a:pt x="3" y="56"/>
                  </a:lnTo>
                  <a:lnTo>
                    <a:pt x="5" y="56"/>
                  </a:lnTo>
                  <a:lnTo>
                    <a:pt x="7" y="56"/>
                  </a:lnTo>
                  <a:lnTo>
                    <a:pt x="7" y="54"/>
                  </a:lnTo>
                  <a:lnTo>
                    <a:pt x="9" y="54"/>
                  </a:lnTo>
                  <a:lnTo>
                    <a:pt x="9" y="52"/>
                  </a:lnTo>
                  <a:lnTo>
                    <a:pt x="9" y="50"/>
                  </a:lnTo>
                  <a:lnTo>
                    <a:pt x="10" y="50"/>
                  </a:lnTo>
                  <a:lnTo>
                    <a:pt x="12" y="48"/>
                  </a:lnTo>
                  <a:lnTo>
                    <a:pt x="12" y="48"/>
                  </a:lnTo>
                  <a:lnTo>
                    <a:pt x="21" y="36"/>
                  </a:lnTo>
                  <a:lnTo>
                    <a:pt x="23" y="36"/>
                  </a:lnTo>
                  <a:lnTo>
                    <a:pt x="25" y="34"/>
                  </a:lnTo>
                  <a:lnTo>
                    <a:pt x="30" y="30"/>
                  </a:lnTo>
                  <a:lnTo>
                    <a:pt x="32" y="30"/>
                  </a:lnTo>
                  <a:lnTo>
                    <a:pt x="34" y="32"/>
                  </a:lnTo>
                  <a:lnTo>
                    <a:pt x="36" y="32"/>
                  </a:lnTo>
                  <a:lnTo>
                    <a:pt x="56" y="21"/>
                  </a:lnTo>
                  <a:lnTo>
                    <a:pt x="57" y="20"/>
                  </a:lnTo>
                  <a:lnTo>
                    <a:pt x="56" y="18"/>
                  </a:lnTo>
                  <a:lnTo>
                    <a:pt x="56" y="14"/>
                  </a:lnTo>
                  <a:lnTo>
                    <a:pt x="56" y="11"/>
                  </a:lnTo>
                  <a:lnTo>
                    <a:pt x="57" y="9"/>
                  </a:lnTo>
                  <a:lnTo>
                    <a:pt x="57" y="9"/>
                  </a:lnTo>
                  <a:lnTo>
                    <a:pt x="59" y="5"/>
                  </a:lnTo>
                  <a:lnTo>
                    <a:pt x="59" y="3"/>
                  </a:lnTo>
                  <a:lnTo>
                    <a:pt x="57" y="0"/>
                  </a:lnTo>
                  <a:lnTo>
                    <a:pt x="5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9"/>
            <p:cNvSpPr>
              <a:spLocks/>
            </p:cNvSpPr>
            <p:nvPr/>
          </p:nvSpPr>
          <p:spPr bwMode="auto">
            <a:xfrm>
              <a:off x="2755551" y="4570938"/>
              <a:ext cx="251081" cy="161092"/>
            </a:xfrm>
            <a:custGeom>
              <a:avLst/>
              <a:gdLst>
                <a:gd name="T0" fmla="*/ 224 w 226"/>
                <a:gd name="T1" fmla="*/ 78 h 145"/>
                <a:gd name="T2" fmla="*/ 226 w 226"/>
                <a:gd name="T3" fmla="*/ 63 h 145"/>
                <a:gd name="T4" fmla="*/ 217 w 226"/>
                <a:gd name="T5" fmla="*/ 65 h 145"/>
                <a:gd name="T6" fmla="*/ 208 w 226"/>
                <a:gd name="T7" fmla="*/ 71 h 145"/>
                <a:gd name="T8" fmla="*/ 196 w 226"/>
                <a:gd name="T9" fmla="*/ 58 h 145"/>
                <a:gd name="T10" fmla="*/ 177 w 226"/>
                <a:gd name="T11" fmla="*/ 53 h 145"/>
                <a:gd name="T12" fmla="*/ 183 w 226"/>
                <a:gd name="T13" fmla="*/ 34 h 145"/>
                <a:gd name="T14" fmla="*/ 165 w 226"/>
                <a:gd name="T15" fmla="*/ 11 h 145"/>
                <a:gd name="T16" fmla="*/ 145 w 226"/>
                <a:gd name="T17" fmla="*/ 9 h 145"/>
                <a:gd name="T18" fmla="*/ 138 w 226"/>
                <a:gd name="T19" fmla="*/ 6 h 145"/>
                <a:gd name="T20" fmla="*/ 134 w 226"/>
                <a:gd name="T21" fmla="*/ 0 h 145"/>
                <a:gd name="T22" fmla="*/ 127 w 226"/>
                <a:gd name="T23" fmla="*/ 2 h 145"/>
                <a:gd name="T24" fmla="*/ 121 w 226"/>
                <a:gd name="T25" fmla="*/ 9 h 145"/>
                <a:gd name="T26" fmla="*/ 132 w 226"/>
                <a:gd name="T27" fmla="*/ 11 h 145"/>
                <a:gd name="T28" fmla="*/ 132 w 226"/>
                <a:gd name="T29" fmla="*/ 13 h 145"/>
                <a:gd name="T30" fmla="*/ 125 w 226"/>
                <a:gd name="T31" fmla="*/ 15 h 145"/>
                <a:gd name="T32" fmla="*/ 116 w 226"/>
                <a:gd name="T33" fmla="*/ 13 h 145"/>
                <a:gd name="T34" fmla="*/ 107 w 226"/>
                <a:gd name="T35" fmla="*/ 16 h 145"/>
                <a:gd name="T36" fmla="*/ 89 w 226"/>
                <a:gd name="T37" fmla="*/ 18 h 145"/>
                <a:gd name="T38" fmla="*/ 80 w 226"/>
                <a:gd name="T39" fmla="*/ 16 h 145"/>
                <a:gd name="T40" fmla="*/ 76 w 226"/>
                <a:gd name="T41" fmla="*/ 22 h 145"/>
                <a:gd name="T42" fmla="*/ 75 w 226"/>
                <a:gd name="T43" fmla="*/ 22 h 145"/>
                <a:gd name="T44" fmla="*/ 69 w 226"/>
                <a:gd name="T45" fmla="*/ 27 h 145"/>
                <a:gd name="T46" fmla="*/ 62 w 226"/>
                <a:gd name="T47" fmla="*/ 22 h 145"/>
                <a:gd name="T48" fmla="*/ 51 w 226"/>
                <a:gd name="T49" fmla="*/ 22 h 145"/>
                <a:gd name="T50" fmla="*/ 46 w 226"/>
                <a:gd name="T51" fmla="*/ 33 h 145"/>
                <a:gd name="T52" fmla="*/ 51 w 226"/>
                <a:gd name="T53" fmla="*/ 36 h 145"/>
                <a:gd name="T54" fmla="*/ 38 w 226"/>
                <a:gd name="T55" fmla="*/ 51 h 145"/>
                <a:gd name="T56" fmla="*/ 26 w 226"/>
                <a:gd name="T57" fmla="*/ 67 h 145"/>
                <a:gd name="T58" fmla="*/ 24 w 226"/>
                <a:gd name="T59" fmla="*/ 76 h 145"/>
                <a:gd name="T60" fmla="*/ 6 w 226"/>
                <a:gd name="T61" fmla="*/ 96 h 145"/>
                <a:gd name="T62" fmla="*/ 8 w 226"/>
                <a:gd name="T63" fmla="*/ 103 h 145"/>
                <a:gd name="T64" fmla="*/ 6 w 226"/>
                <a:gd name="T65" fmla="*/ 114 h 145"/>
                <a:gd name="T66" fmla="*/ 0 w 226"/>
                <a:gd name="T67" fmla="*/ 119 h 145"/>
                <a:gd name="T68" fmla="*/ 15 w 226"/>
                <a:gd name="T69" fmla="*/ 112 h 145"/>
                <a:gd name="T70" fmla="*/ 20 w 226"/>
                <a:gd name="T71" fmla="*/ 101 h 145"/>
                <a:gd name="T72" fmla="*/ 40 w 226"/>
                <a:gd name="T73" fmla="*/ 105 h 145"/>
                <a:gd name="T74" fmla="*/ 46 w 226"/>
                <a:gd name="T75" fmla="*/ 125 h 145"/>
                <a:gd name="T76" fmla="*/ 47 w 226"/>
                <a:gd name="T77" fmla="*/ 128 h 145"/>
                <a:gd name="T78" fmla="*/ 56 w 226"/>
                <a:gd name="T79" fmla="*/ 139 h 145"/>
                <a:gd name="T80" fmla="*/ 78 w 226"/>
                <a:gd name="T81" fmla="*/ 134 h 145"/>
                <a:gd name="T82" fmla="*/ 93 w 226"/>
                <a:gd name="T83" fmla="*/ 137 h 145"/>
                <a:gd name="T84" fmla="*/ 102 w 226"/>
                <a:gd name="T85" fmla="*/ 132 h 145"/>
                <a:gd name="T86" fmla="*/ 105 w 226"/>
                <a:gd name="T87" fmla="*/ 125 h 145"/>
                <a:gd name="T88" fmla="*/ 112 w 226"/>
                <a:gd name="T89" fmla="*/ 109 h 145"/>
                <a:gd name="T90" fmla="*/ 121 w 226"/>
                <a:gd name="T91" fmla="*/ 100 h 145"/>
                <a:gd name="T92" fmla="*/ 127 w 226"/>
                <a:gd name="T93" fmla="*/ 116 h 145"/>
                <a:gd name="T94" fmla="*/ 140 w 226"/>
                <a:gd name="T95" fmla="*/ 123 h 145"/>
                <a:gd name="T96" fmla="*/ 141 w 226"/>
                <a:gd name="T97" fmla="*/ 132 h 145"/>
                <a:gd name="T98" fmla="*/ 149 w 226"/>
                <a:gd name="T99" fmla="*/ 143 h 145"/>
                <a:gd name="T100" fmla="*/ 152 w 226"/>
                <a:gd name="T101" fmla="*/ 134 h 145"/>
                <a:gd name="T102" fmla="*/ 156 w 226"/>
                <a:gd name="T103" fmla="*/ 127 h 145"/>
                <a:gd name="T104" fmla="*/ 163 w 226"/>
                <a:gd name="T105" fmla="*/ 116 h 145"/>
                <a:gd name="T106" fmla="*/ 165 w 226"/>
                <a:gd name="T107" fmla="*/ 98 h 145"/>
                <a:gd name="T108" fmla="*/ 174 w 226"/>
                <a:gd name="T109" fmla="*/ 96 h 145"/>
                <a:gd name="T110" fmla="*/ 181 w 226"/>
                <a:gd name="T111" fmla="*/ 110 h 145"/>
                <a:gd name="T112" fmla="*/ 196 w 226"/>
                <a:gd name="T113" fmla="*/ 105 h 145"/>
                <a:gd name="T114" fmla="*/ 206 w 226"/>
                <a:gd name="T115" fmla="*/ 116 h 145"/>
                <a:gd name="T116" fmla="*/ 210 w 226"/>
                <a:gd name="T117" fmla="*/ 103 h 145"/>
                <a:gd name="T118" fmla="*/ 205 w 226"/>
                <a:gd name="T119" fmla="*/ 94 h 145"/>
                <a:gd name="T120" fmla="*/ 215 w 226"/>
                <a:gd name="T121" fmla="*/ 87 h 145"/>
                <a:gd name="T122" fmla="*/ 226 w 226"/>
                <a:gd name="T123" fmla="*/ 9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45">
                  <a:moveTo>
                    <a:pt x="226" y="87"/>
                  </a:moveTo>
                  <a:lnTo>
                    <a:pt x="224" y="85"/>
                  </a:lnTo>
                  <a:lnTo>
                    <a:pt x="223" y="85"/>
                  </a:lnTo>
                  <a:lnTo>
                    <a:pt x="223" y="83"/>
                  </a:lnTo>
                  <a:lnTo>
                    <a:pt x="221" y="83"/>
                  </a:lnTo>
                  <a:lnTo>
                    <a:pt x="221" y="81"/>
                  </a:lnTo>
                  <a:lnTo>
                    <a:pt x="223" y="81"/>
                  </a:lnTo>
                  <a:lnTo>
                    <a:pt x="223" y="80"/>
                  </a:lnTo>
                  <a:lnTo>
                    <a:pt x="223" y="80"/>
                  </a:lnTo>
                  <a:lnTo>
                    <a:pt x="223" y="78"/>
                  </a:lnTo>
                  <a:lnTo>
                    <a:pt x="223" y="78"/>
                  </a:lnTo>
                  <a:lnTo>
                    <a:pt x="224" y="78"/>
                  </a:lnTo>
                  <a:lnTo>
                    <a:pt x="224" y="76"/>
                  </a:lnTo>
                  <a:lnTo>
                    <a:pt x="224" y="76"/>
                  </a:lnTo>
                  <a:lnTo>
                    <a:pt x="224" y="74"/>
                  </a:lnTo>
                  <a:lnTo>
                    <a:pt x="224" y="74"/>
                  </a:lnTo>
                  <a:lnTo>
                    <a:pt x="224" y="72"/>
                  </a:lnTo>
                  <a:lnTo>
                    <a:pt x="224" y="72"/>
                  </a:lnTo>
                  <a:lnTo>
                    <a:pt x="226" y="71"/>
                  </a:lnTo>
                  <a:lnTo>
                    <a:pt x="226" y="69"/>
                  </a:lnTo>
                  <a:lnTo>
                    <a:pt x="226" y="67"/>
                  </a:lnTo>
                  <a:lnTo>
                    <a:pt x="226" y="65"/>
                  </a:lnTo>
                  <a:lnTo>
                    <a:pt x="226" y="63"/>
                  </a:lnTo>
                  <a:lnTo>
                    <a:pt x="226" y="63"/>
                  </a:lnTo>
                  <a:lnTo>
                    <a:pt x="224" y="62"/>
                  </a:lnTo>
                  <a:lnTo>
                    <a:pt x="223" y="60"/>
                  </a:lnTo>
                  <a:lnTo>
                    <a:pt x="223" y="60"/>
                  </a:lnTo>
                  <a:lnTo>
                    <a:pt x="223" y="60"/>
                  </a:lnTo>
                  <a:lnTo>
                    <a:pt x="223" y="60"/>
                  </a:lnTo>
                  <a:lnTo>
                    <a:pt x="223" y="60"/>
                  </a:lnTo>
                  <a:lnTo>
                    <a:pt x="221" y="60"/>
                  </a:lnTo>
                  <a:lnTo>
                    <a:pt x="221" y="60"/>
                  </a:lnTo>
                  <a:lnTo>
                    <a:pt x="219" y="60"/>
                  </a:lnTo>
                  <a:lnTo>
                    <a:pt x="219" y="62"/>
                  </a:lnTo>
                  <a:lnTo>
                    <a:pt x="217" y="63"/>
                  </a:lnTo>
                  <a:lnTo>
                    <a:pt x="217" y="65"/>
                  </a:lnTo>
                  <a:lnTo>
                    <a:pt x="217" y="65"/>
                  </a:lnTo>
                  <a:lnTo>
                    <a:pt x="215" y="63"/>
                  </a:lnTo>
                  <a:lnTo>
                    <a:pt x="215" y="63"/>
                  </a:lnTo>
                  <a:lnTo>
                    <a:pt x="214" y="65"/>
                  </a:lnTo>
                  <a:lnTo>
                    <a:pt x="214" y="67"/>
                  </a:lnTo>
                  <a:lnTo>
                    <a:pt x="214" y="67"/>
                  </a:lnTo>
                  <a:lnTo>
                    <a:pt x="214" y="67"/>
                  </a:lnTo>
                  <a:lnTo>
                    <a:pt x="214" y="69"/>
                  </a:lnTo>
                  <a:lnTo>
                    <a:pt x="210" y="69"/>
                  </a:lnTo>
                  <a:lnTo>
                    <a:pt x="210" y="71"/>
                  </a:lnTo>
                  <a:lnTo>
                    <a:pt x="210" y="71"/>
                  </a:lnTo>
                  <a:lnTo>
                    <a:pt x="208" y="71"/>
                  </a:lnTo>
                  <a:lnTo>
                    <a:pt x="206" y="69"/>
                  </a:lnTo>
                  <a:lnTo>
                    <a:pt x="205" y="69"/>
                  </a:lnTo>
                  <a:lnTo>
                    <a:pt x="203" y="67"/>
                  </a:lnTo>
                  <a:lnTo>
                    <a:pt x="197" y="65"/>
                  </a:lnTo>
                  <a:lnTo>
                    <a:pt x="197" y="63"/>
                  </a:lnTo>
                  <a:lnTo>
                    <a:pt x="196" y="63"/>
                  </a:lnTo>
                  <a:lnTo>
                    <a:pt x="196" y="62"/>
                  </a:lnTo>
                  <a:lnTo>
                    <a:pt x="196" y="62"/>
                  </a:lnTo>
                  <a:lnTo>
                    <a:pt x="196" y="60"/>
                  </a:lnTo>
                  <a:lnTo>
                    <a:pt x="196" y="60"/>
                  </a:lnTo>
                  <a:lnTo>
                    <a:pt x="196" y="58"/>
                  </a:lnTo>
                  <a:lnTo>
                    <a:pt x="196" y="58"/>
                  </a:lnTo>
                  <a:lnTo>
                    <a:pt x="196" y="58"/>
                  </a:lnTo>
                  <a:lnTo>
                    <a:pt x="196" y="58"/>
                  </a:lnTo>
                  <a:lnTo>
                    <a:pt x="196" y="58"/>
                  </a:lnTo>
                  <a:lnTo>
                    <a:pt x="187" y="54"/>
                  </a:lnTo>
                  <a:lnTo>
                    <a:pt x="185" y="54"/>
                  </a:lnTo>
                  <a:lnTo>
                    <a:pt x="183" y="54"/>
                  </a:lnTo>
                  <a:lnTo>
                    <a:pt x="181" y="54"/>
                  </a:lnTo>
                  <a:lnTo>
                    <a:pt x="181" y="54"/>
                  </a:lnTo>
                  <a:lnTo>
                    <a:pt x="177" y="54"/>
                  </a:lnTo>
                  <a:lnTo>
                    <a:pt x="177" y="54"/>
                  </a:lnTo>
                  <a:lnTo>
                    <a:pt x="177" y="53"/>
                  </a:lnTo>
                  <a:lnTo>
                    <a:pt x="177" y="53"/>
                  </a:lnTo>
                  <a:lnTo>
                    <a:pt x="177" y="53"/>
                  </a:lnTo>
                  <a:lnTo>
                    <a:pt x="179" y="51"/>
                  </a:lnTo>
                  <a:lnTo>
                    <a:pt x="179" y="49"/>
                  </a:lnTo>
                  <a:lnTo>
                    <a:pt x="177" y="47"/>
                  </a:lnTo>
                  <a:lnTo>
                    <a:pt x="177" y="47"/>
                  </a:lnTo>
                  <a:lnTo>
                    <a:pt x="177" y="45"/>
                  </a:lnTo>
                  <a:lnTo>
                    <a:pt x="177" y="44"/>
                  </a:lnTo>
                  <a:lnTo>
                    <a:pt x="177" y="40"/>
                  </a:lnTo>
                  <a:lnTo>
                    <a:pt x="179" y="40"/>
                  </a:lnTo>
                  <a:lnTo>
                    <a:pt x="181" y="36"/>
                  </a:lnTo>
                  <a:lnTo>
                    <a:pt x="183" y="34"/>
                  </a:lnTo>
                  <a:lnTo>
                    <a:pt x="183" y="34"/>
                  </a:lnTo>
                  <a:lnTo>
                    <a:pt x="183" y="33"/>
                  </a:lnTo>
                  <a:lnTo>
                    <a:pt x="183" y="33"/>
                  </a:lnTo>
                  <a:lnTo>
                    <a:pt x="185" y="29"/>
                  </a:lnTo>
                  <a:lnTo>
                    <a:pt x="185" y="29"/>
                  </a:lnTo>
                  <a:lnTo>
                    <a:pt x="185" y="25"/>
                  </a:lnTo>
                  <a:lnTo>
                    <a:pt x="185" y="24"/>
                  </a:lnTo>
                  <a:lnTo>
                    <a:pt x="183" y="24"/>
                  </a:lnTo>
                  <a:lnTo>
                    <a:pt x="181" y="22"/>
                  </a:lnTo>
                  <a:lnTo>
                    <a:pt x="181" y="20"/>
                  </a:lnTo>
                  <a:lnTo>
                    <a:pt x="181" y="20"/>
                  </a:lnTo>
                  <a:lnTo>
                    <a:pt x="167" y="11"/>
                  </a:lnTo>
                  <a:lnTo>
                    <a:pt x="165" y="11"/>
                  </a:lnTo>
                  <a:lnTo>
                    <a:pt x="163" y="11"/>
                  </a:lnTo>
                  <a:lnTo>
                    <a:pt x="161" y="9"/>
                  </a:lnTo>
                  <a:lnTo>
                    <a:pt x="159" y="9"/>
                  </a:lnTo>
                  <a:lnTo>
                    <a:pt x="154" y="9"/>
                  </a:lnTo>
                  <a:lnTo>
                    <a:pt x="152" y="9"/>
                  </a:lnTo>
                  <a:lnTo>
                    <a:pt x="152" y="9"/>
                  </a:lnTo>
                  <a:lnTo>
                    <a:pt x="150" y="11"/>
                  </a:lnTo>
                  <a:lnTo>
                    <a:pt x="149" y="11"/>
                  </a:lnTo>
                  <a:lnTo>
                    <a:pt x="147" y="11"/>
                  </a:lnTo>
                  <a:lnTo>
                    <a:pt x="145" y="9"/>
                  </a:lnTo>
                  <a:lnTo>
                    <a:pt x="145" y="9"/>
                  </a:lnTo>
                  <a:lnTo>
                    <a:pt x="145" y="9"/>
                  </a:lnTo>
                  <a:lnTo>
                    <a:pt x="145" y="7"/>
                  </a:lnTo>
                  <a:lnTo>
                    <a:pt x="145" y="7"/>
                  </a:lnTo>
                  <a:lnTo>
                    <a:pt x="145" y="7"/>
                  </a:lnTo>
                  <a:lnTo>
                    <a:pt x="143" y="6"/>
                  </a:lnTo>
                  <a:lnTo>
                    <a:pt x="141" y="6"/>
                  </a:lnTo>
                  <a:lnTo>
                    <a:pt x="141" y="7"/>
                  </a:lnTo>
                  <a:lnTo>
                    <a:pt x="141" y="7"/>
                  </a:lnTo>
                  <a:lnTo>
                    <a:pt x="140" y="7"/>
                  </a:lnTo>
                  <a:lnTo>
                    <a:pt x="138" y="7"/>
                  </a:lnTo>
                  <a:lnTo>
                    <a:pt x="138" y="6"/>
                  </a:lnTo>
                  <a:lnTo>
                    <a:pt x="138" y="6"/>
                  </a:lnTo>
                  <a:lnTo>
                    <a:pt x="138" y="6"/>
                  </a:lnTo>
                  <a:lnTo>
                    <a:pt x="138" y="6"/>
                  </a:lnTo>
                  <a:lnTo>
                    <a:pt x="140" y="4"/>
                  </a:lnTo>
                  <a:lnTo>
                    <a:pt x="140" y="4"/>
                  </a:lnTo>
                  <a:lnTo>
                    <a:pt x="138" y="2"/>
                  </a:lnTo>
                  <a:lnTo>
                    <a:pt x="138" y="2"/>
                  </a:lnTo>
                  <a:lnTo>
                    <a:pt x="138" y="2"/>
                  </a:lnTo>
                  <a:lnTo>
                    <a:pt x="138" y="2"/>
                  </a:lnTo>
                  <a:lnTo>
                    <a:pt x="136" y="2"/>
                  </a:lnTo>
                  <a:lnTo>
                    <a:pt x="136" y="2"/>
                  </a:lnTo>
                  <a:lnTo>
                    <a:pt x="136" y="0"/>
                  </a:lnTo>
                  <a:lnTo>
                    <a:pt x="134" y="0"/>
                  </a:lnTo>
                  <a:lnTo>
                    <a:pt x="134" y="0"/>
                  </a:lnTo>
                  <a:lnTo>
                    <a:pt x="134" y="2"/>
                  </a:lnTo>
                  <a:lnTo>
                    <a:pt x="134" y="2"/>
                  </a:lnTo>
                  <a:lnTo>
                    <a:pt x="132" y="2"/>
                  </a:lnTo>
                  <a:lnTo>
                    <a:pt x="132" y="2"/>
                  </a:lnTo>
                  <a:lnTo>
                    <a:pt x="132" y="0"/>
                  </a:lnTo>
                  <a:lnTo>
                    <a:pt x="132" y="0"/>
                  </a:lnTo>
                  <a:lnTo>
                    <a:pt x="132" y="0"/>
                  </a:lnTo>
                  <a:lnTo>
                    <a:pt x="131" y="0"/>
                  </a:lnTo>
                  <a:lnTo>
                    <a:pt x="131" y="0"/>
                  </a:lnTo>
                  <a:lnTo>
                    <a:pt x="131" y="2"/>
                  </a:lnTo>
                  <a:lnTo>
                    <a:pt x="131" y="2"/>
                  </a:lnTo>
                  <a:lnTo>
                    <a:pt x="127" y="2"/>
                  </a:lnTo>
                  <a:lnTo>
                    <a:pt x="127" y="2"/>
                  </a:lnTo>
                  <a:lnTo>
                    <a:pt x="125" y="2"/>
                  </a:lnTo>
                  <a:lnTo>
                    <a:pt x="125" y="4"/>
                  </a:lnTo>
                  <a:lnTo>
                    <a:pt x="125" y="4"/>
                  </a:lnTo>
                  <a:lnTo>
                    <a:pt x="125" y="6"/>
                  </a:lnTo>
                  <a:lnTo>
                    <a:pt x="123" y="6"/>
                  </a:lnTo>
                  <a:lnTo>
                    <a:pt x="123" y="7"/>
                  </a:lnTo>
                  <a:lnTo>
                    <a:pt x="123" y="7"/>
                  </a:lnTo>
                  <a:lnTo>
                    <a:pt x="121" y="7"/>
                  </a:lnTo>
                  <a:lnTo>
                    <a:pt x="123" y="7"/>
                  </a:lnTo>
                  <a:lnTo>
                    <a:pt x="123" y="9"/>
                  </a:lnTo>
                  <a:lnTo>
                    <a:pt x="121" y="9"/>
                  </a:lnTo>
                  <a:lnTo>
                    <a:pt x="123" y="9"/>
                  </a:lnTo>
                  <a:lnTo>
                    <a:pt x="123" y="9"/>
                  </a:lnTo>
                  <a:lnTo>
                    <a:pt x="125" y="11"/>
                  </a:lnTo>
                  <a:lnTo>
                    <a:pt x="125" y="11"/>
                  </a:lnTo>
                  <a:lnTo>
                    <a:pt x="127" y="11"/>
                  </a:lnTo>
                  <a:lnTo>
                    <a:pt x="127" y="11"/>
                  </a:lnTo>
                  <a:lnTo>
                    <a:pt x="129" y="11"/>
                  </a:lnTo>
                  <a:lnTo>
                    <a:pt x="129" y="11"/>
                  </a:lnTo>
                  <a:lnTo>
                    <a:pt x="131" y="9"/>
                  </a:lnTo>
                  <a:lnTo>
                    <a:pt x="132" y="9"/>
                  </a:lnTo>
                  <a:lnTo>
                    <a:pt x="132" y="11"/>
                  </a:lnTo>
                  <a:lnTo>
                    <a:pt x="132" y="11"/>
                  </a:lnTo>
                  <a:lnTo>
                    <a:pt x="132" y="11"/>
                  </a:lnTo>
                  <a:lnTo>
                    <a:pt x="132" y="13"/>
                  </a:lnTo>
                  <a:lnTo>
                    <a:pt x="132" y="11"/>
                  </a:lnTo>
                  <a:lnTo>
                    <a:pt x="132" y="11"/>
                  </a:lnTo>
                  <a:lnTo>
                    <a:pt x="132" y="11"/>
                  </a:lnTo>
                  <a:lnTo>
                    <a:pt x="132" y="11"/>
                  </a:lnTo>
                  <a:lnTo>
                    <a:pt x="132" y="11"/>
                  </a:lnTo>
                  <a:lnTo>
                    <a:pt x="132" y="11"/>
                  </a:lnTo>
                  <a:lnTo>
                    <a:pt x="132" y="13"/>
                  </a:lnTo>
                  <a:lnTo>
                    <a:pt x="132" y="13"/>
                  </a:lnTo>
                  <a:lnTo>
                    <a:pt x="132" y="13"/>
                  </a:lnTo>
                  <a:lnTo>
                    <a:pt x="132" y="13"/>
                  </a:lnTo>
                  <a:lnTo>
                    <a:pt x="132" y="13"/>
                  </a:lnTo>
                  <a:lnTo>
                    <a:pt x="132" y="15"/>
                  </a:lnTo>
                  <a:lnTo>
                    <a:pt x="132" y="15"/>
                  </a:lnTo>
                  <a:lnTo>
                    <a:pt x="132" y="15"/>
                  </a:lnTo>
                  <a:lnTo>
                    <a:pt x="132" y="15"/>
                  </a:lnTo>
                  <a:lnTo>
                    <a:pt x="131" y="15"/>
                  </a:lnTo>
                  <a:lnTo>
                    <a:pt x="131" y="15"/>
                  </a:lnTo>
                  <a:lnTo>
                    <a:pt x="131" y="15"/>
                  </a:lnTo>
                  <a:lnTo>
                    <a:pt x="131" y="13"/>
                  </a:lnTo>
                  <a:lnTo>
                    <a:pt x="129" y="13"/>
                  </a:lnTo>
                  <a:lnTo>
                    <a:pt x="127" y="13"/>
                  </a:lnTo>
                  <a:lnTo>
                    <a:pt x="125" y="15"/>
                  </a:lnTo>
                  <a:lnTo>
                    <a:pt x="125" y="15"/>
                  </a:lnTo>
                  <a:lnTo>
                    <a:pt x="125" y="16"/>
                  </a:lnTo>
                  <a:lnTo>
                    <a:pt x="123" y="16"/>
                  </a:lnTo>
                  <a:lnTo>
                    <a:pt x="123" y="16"/>
                  </a:lnTo>
                  <a:lnTo>
                    <a:pt x="120" y="16"/>
                  </a:lnTo>
                  <a:lnTo>
                    <a:pt x="118" y="15"/>
                  </a:lnTo>
                  <a:lnTo>
                    <a:pt x="118" y="15"/>
                  </a:lnTo>
                  <a:lnTo>
                    <a:pt x="118" y="15"/>
                  </a:lnTo>
                  <a:lnTo>
                    <a:pt x="118" y="13"/>
                  </a:lnTo>
                  <a:lnTo>
                    <a:pt x="118" y="13"/>
                  </a:lnTo>
                  <a:lnTo>
                    <a:pt x="116" y="13"/>
                  </a:lnTo>
                  <a:lnTo>
                    <a:pt x="116" y="13"/>
                  </a:lnTo>
                  <a:lnTo>
                    <a:pt x="114" y="13"/>
                  </a:lnTo>
                  <a:lnTo>
                    <a:pt x="112" y="13"/>
                  </a:lnTo>
                  <a:lnTo>
                    <a:pt x="111" y="13"/>
                  </a:lnTo>
                  <a:lnTo>
                    <a:pt x="111" y="15"/>
                  </a:lnTo>
                  <a:lnTo>
                    <a:pt x="111" y="15"/>
                  </a:lnTo>
                  <a:lnTo>
                    <a:pt x="111" y="15"/>
                  </a:lnTo>
                  <a:lnTo>
                    <a:pt x="109" y="15"/>
                  </a:lnTo>
                  <a:lnTo>
                    <a:pt x="109" y="15"/>
                  </a:lnTo>
                  <a:lnTo>
                    <a:pt x="109" y="16"/>
                  </a:lnTo>
                  <a:lnTo>
                    <a:pt x="107" y="16"/>
                  </a:lnTo>
                  <a:lnTo>
                    <a:pt x="107" y="16"/>
                  </a:lnTo>
                  <a:lnTo>
                    <a:pt x="107" y="16"/>
                  </a:lnTo>
                  <a:lnTo>
                    <a:pt x="105" y="18"/>
                  </a:lnTo>
                  <a:lnTo>
                    <a:pt x="98" y="18"/>
                  </a:lnTo>
                  <a:lnTo>
                    <a:pt x="98" y="16"/>
                  </a:lnTo>
                  <a:lnTo>
                    <a:pt x="98" y="16"/>
                  </a:lnTo>
                  <a:lnTo>
                    <a:pt x="98" y="16"/>
                  </a:lnTo>
                  <a:lnTo>
                    <a:pt x="98" y="15"/>
                  </a:lnTo>
                  <a:lnTo>
                    <a:pt x="94" y="15"/>
                  </a:lnTo>
                  <a:lnTo>
                    <a:pt x="94" y="15"/>
                  </a:lnTo>
                  <a:lnTo>
                    <a:pt x="93" y="16"/>
                  </a:lnTo>
                  <a:lnTo>
                    <a:pt x="93" y="16"/>
                  </a:lnTo>
                  <a:lnTo>
                    <a:pt x="91" y="18"/>
                  </a:lnTo>
                  <a:lnTo>
                    <a:pt x="89" y="18"/>
                  </a:lnTo>
                  <a:lnTo>
                    <a:pt x="87" y="18"/>
                  </a:lnTo>
                  <a:lnTo>
                    <a:pt x="85" y="18"/>
                  </a:lnTo>
                  <a:lnTo>
                    <a:pt x="85" y="18"/>
                  </a:lnTo>
                  <a:lnTo>
                    <a:pt x="84" y="16"/>
                  </a:lnTo>
                  <a:lnTo>
                    <a:pt x="84" y="16"/>
                  </a:lnTo>
                  <a:lnTo>
                    <a:pt x="85" y="16"/>
                  </a:lnTo>
                  <a:lnTo>
                    <a:pt x="85" y="16"/>
                  </a:lnTo>
                  <a:lnTo>
                    <a:pt x="85" y="15"/>
                  </a:lnTo>
                  <a:lnTo>
                    <a:pt x="85" y="15"/>
                  </a:lnTo>
                  <a:lnTo>
                    <a:pt x="82" y="16"/>
                  </a:lnTo>
                  <a:lnTo>
                    <a:pt x="82" y="16"/>
                  </a:lnTo>
                  <a:lnTo>
                    <a:pt x="80" y="16"/>
                  </a:lnTo>
                  <a:lnTo>
                    <a:pt x="80" y="16"/>
                  </a:lnTo>
                  <a:lnTo>
                    <a:pt x="78" y="16"/>
                  </a:lnTo>
                  <a:lnTo>
                    <a:pt x="76" y="18"/>
                  </a:lnTo>
                  <a:lnTo>
                    <a:pt x="76" y="18"/>
                  </a:lnTo>
                  <a:lnTo>
                    <a:pt x="78" y="20"/>
                  </a:lnTo>
                  <a:lnTo>
                    <a:pt x="78" y="20"/>
                  </a:lnTo>
                  <a:lnTo>
                    <a:pt x="78" y="20"/>
                  </a:lnTo>
                  <a:lnTo>
                    <a:pt x="78" y="20"/>
                  </a:lnTo>
                  <a:lnTo>
                    <a:pt x="78" y="20"/>
                  </a:lnTo>
                  <a:lnTo>
                    <a:pt x="76" y="20"/>
                  </a:lnTo>
                  <a:lnTo>
                    <a:pt x="76" y="20"/>
                  </a:lnTo>
                  <a:lnTo>
                    <a:pt x="76" y="22"/>
                  </a:lnTo>
                  <a:lnTo>
                    <a:pt x="76" y="22"/>
                  </a:lnTo>
                  <a:lnTo>
                    <a:pt x="76" y="22"/>
                  </a:lnTo>
                  <a:lnTo>
                    <a:pt x="76" y="22"/>
                  </a:lnTo>
                  <a:lnTo>
                    <a:pt x="76" y="22"/>
                  </a:lnTo>
                  <a:lnTo>
                    <a:pt x="76" y="22"/>
                  </a:lnTo>
                  <a:lnTo>
                    <a:pt x="76" y="22"/>
                  </a:lnTo>
                  <a:lnTo>
                    <a:pt x="76" y="22"/>
                  </a:lnTo>
                  <a:lnTo>
                    <a:pt x="76" y="24"/>
                  </a:lnTo>
                  <a:lnTo>
                    <a:pt x="76" y="24"/>
                  </a:lnTo>
                  <a:lnTo>
                    <a:pt x="75" y="24"/>
                  </a:lnTo>
                  <a:lnTo>
                    <a:pt x="75" y="22"/>
                  </a:lnTo>
                  <a:lnTo>
                    <a:pt x="75" y="22"/>
                  </a:lnTo>
                  <a:lnTo>
                    <a:pt x="73" y="22"/>
                  </a:lnTo>
                  <a:lnTo>
                    <a:pt x="73" y="24"/>
                  </a:lnTo>
                  <a:lnTo>
                    <a:pt x="75" y="24"/>
                  </a:lnTo>
                  <a:lnTo>
                    <a:pt x="75" y="24"/>
                  </a:lnTo>
                  <a:lnTo>
                    <a:pt x="75" y="24"/>
                  </a:lnTo>
                  <a:lnTo>
                    <a:pt x="75" y="24"/>
                  </a:lnTo>
                  <a:lnTo>
                    <a:pt x="75" y="25"/>
                  </a:lnTo>
                  <a:lnTo>
                    <a:pt x="75" y="25"/>
                  </a:lnTo>
                  <a:lnTo>
                    <a:pt x="73" y="27"/>
                  </a:lnTo>
                  <a:lnTo>
                    <a:pt x="73" y="27"/>
                  </a:lnTo>
                  <a:lnTo>
                    <a:pt x="71" y="27"/>
                  </a:lnTo>
                  <a:lnTo>
                    <a:pt x="69" y="27"/>
                  </a:lnTo>
                  <a:lnTo>
                    <a:pt x="67" y="27"/>
                  </a:lnTo>
                  <a:lnTo>
                    <a:pt x="67" y="27"/>
                  </a:lnTo>
                  <a:lnTo>
                    <a:pt x="66" y="27"/>
                  </a:lnTo>
                  <a:lnTo>
                    <a:pt x="66" y="27"/>
                  </a:lnTo>
                  <a:lnTo>
                    <a:pt x="64" y="27"/>
                  </a:lnTo>
                  <a:lnTo>
                    <a:pt x="64" y="27"/>
                  </a:lnTo>
                  <a:lnTo>
                    <a:pt x="64" y="27"/>
                  </a:lnTo>
                  <a:lnTo>
                    <a:pt x="64" y="27"/>
                  </a:lnTo>
                  <a:lnTo>
                    <a:pt x="62" y="27"/>
                  </a:lnTo>
                  <a:lnTo>
                    <a:pt x="62" y="25"/>
                  </a:lnTo>
                  <a:lnTo>
                    <a:pt x="60" y="25"/>
                  </a:lnTo>
                  <a:lnTo>
                    <a:pt x="62" y="22"/>
                  </a:lnTo>
                  <a:lnTo>
                    <a:pt x="60" y="24"/>
                  </a:lnTo>
                  <a:lnTo>
                    <a:pt x="60" y="24"/>
                  </a:lnTo>
                  <a:lnTo>
                    <a:pt x="60" y="24"/>
                  </a:lnTo>
                  <a:lnTo>
                    <a:pt x="58" y="22"/>
                  </a:lnTo>
                  <a:lnTo>
                    <a:pt x="58" y="22"/>
                  </a:lnTo>
                  <a:lnTo>
                    <a:pt x="55" y="22"/>
                  </a:lnTo>
                  <a:lnTo>
                    <a:pt x="55" y="22"/>
                  </a:lnTo>
                  <a:lnTo>
                    <a:pt x="53" y="22"/>
                  </a:lnTo>
                  <a:lnTo>
                    <a:pt x="53" y="22"/>
                  </a:lnTo>
                  <a:lnTo>
                    <a:pt x="53" y="22"/>
                  </a:lnTo>
                  <a:lnTo>
                    <a:pt x="53" y="22"/>
                  </a:lnTo>
                  <a:lnTo>
                    <a:pt x="51" y="22"/>
                  </a:lnTo>
                  <a:lnTo>
                    <a:pt x="51" y="24"/>
                  </a:lnTo>
                  <a:lnTo>
                    <a:pt x="53" y="24"/>
                  </a:lnTo>
                  <a:lnTo>
                    <a:pt x="53" y="25"/>
                  </a:lnTo>
                  <a:lnTo>
                    <a:pt x="51" y="25"/>
                  </a:lnTo>
                  <a:lnTo>
                    <a:pt x="51" y="27"/>
                  </a:lnTo>
                  <a:lnTo>
                    <a:pt x="51" y="27"/>
                  </a:lnTo>
                  <a:lnTo>
                    <a:pt x="49" y="27"/>
                  </a:lnTo>
                  <a:lnTo>
                    <a:pt x="49" y="29"/>
                  </a:lnTo>
                  <a:lnTo>
                    <a:pt x="47" y="29"/>
                  </a:lnTo>
                  <a:lnTo>
                    <a:pt x="47" y="31"/>
                  </a:lnTo>
                  <a:lnTo>
                    <a:pt x="46" y="31"/>
                  </a:lnTo>
                  <a:lnTo>
                    <a:pt x="46" y="33"/>
                  </a:lnTo>
                  <a:lnTo>
                    <a:pt x="53" y="33"/>
                  </a:lnTo>
                  <a:lnTo>
                    <a:pt x="53" y="31"/>
                  </a:lnTo>
                  <a:lnTo>
                    <a:pt x="53" y="33"/>
                  </a:lnTo>
                  <a:lnTo>
                    <a:pt x="55" y="33"/>
                  </a:lnTo>
                  <a:lnTo>
                    <a:pt x="55" y="34"/>
                  </a:lnTo>
                  <a:lnTo>
                    <a:pt x="55" y="34"/>
                  </a:lnTo>
                  <a:lnTo>
                    <a:pt x="55" y="34"/>
                  </a:lnTo>
                  <a:lnTo>
                    <a:pt x="53" y="34"/>
                  </a:lnTo>
                  <a:lnTo>
                    <a:pt x="53" y="34"/>
                  </a:lnTo>
                  <a:lnTo>
                    <a:pt x="53" y="36"/>
                  </a:lnTo>
                  <a:lnTo>
                    <a:pt x="53" y="36"/>
                  </a:lnTo>
                  <a:lnTo>
                    <a:pt x="51" y="36"/>
                  </a:lnTo>
                  <a:lnTo>
                    <a:pt x="51" y="38"/>
                  </a:lnTo>
                  <a:lnTo>
                    <a:pt x="51" y="38"/>
                  </a:lnTo>
                  <a:lnTo>
                    <a:pt x="51" y="40"/>
                  </a:lnTo>
                  <a:lnTo>
                    <a:pt x="47" y="44"/>
                  </a:lnTo>
                  <a:lnTo>
                    <a:pt x="46" y="45"/>
                  </a:lnTo>
                  <a:lnTo>
                    <a:pt x="44" y="45"/>
                  </a:lnTo>
                  <a:lnTo>
                    <a:pt x="44" y="47"/>
                  </a:lnTo>
                  <a:lnTo>
                    <a:pt x="42" y="49"/>
                  </a:lnTo>
                  <a:lnTo>
                    <a:pt x="40" y="49"/>
                  </a:lnTo>
                  <a:lnTo>
                    <a:pt x="40" y="51"/>
                  </a:lnTo>
                  <a:lnTo>
                    <a:pt x="38" y="51"/>
                  </a:lnTo>
                  <a:lnTo>
                    <a:pt x="38" y="51"/>
                  </a:lnTo>
                  <a:lnTo>
                    <a:pt x="38" y="53"/>
                  </a:lnTo>
                  <a:lnTo>
                    <a:pt x="38" y="53"/>
                  </a:lnTo>
                  <a:lnTo>
                    <a:pt x="37" y="53"/>
                  </a:lnTo>
                  <a:lnTo>
                    <a:pt x="37" y="54"/>
                  </a:lnTo>
                  <a:lnTo>
                    <a:pt x="37" y="56"/>
                  </a:lnTo>
                  <a:lnTo>
                    <a:pt x="37" y="58"/>
                  </a:lnTo>
                  <a:lnTo>
                    <a:pt x="33" y="60"/>
                  </a:lnTo>
                  <a:lnTo>
                    <a:pt x="28" y="62"/>
                  </a:lnTo>
                  <a:lnTo>
                    <a:pt x="24" y="63"/>
                  </a:lnTo>
                  <a:lnTo>
                    <a:pt x="24" y="65"/>
                  </a:lnTo>
                  <a:lnTo>
                    <a:pt x="24" y="65"/>
                  </a:lnTo>
                  <a:lnTo>
                    <a:pt x="26" y="67"/>
                  </a:lnTo>
                  <a:lnTo>
                    <a:pt x="26" y="69"/>
                  </a:lnTo>
                  <a:lnTo>
                    <a:pt x="26" y="69"/>
                  </a:lnTo>
                  <a:lnTo>
                    <a:pt x="24" y="69"/>
                  </a:lnTo>
                  <a:lnTo>
                    <a:pt x="24" y="71"/>
                  </a:lnTo>
                  <a:lnTo>
                    <a:pt x="24" y="71"/>
                  </a:lnTo>
                  <a:lnTo>
                    <a:pt x="24" y="72"/>
                  </a:lnTo>
                  <a:lnTo>
                    <a:pt x="24" y="72"/>
                  </a:lnTo>
                  <a:lnTo>
                    <a:pt x="24" y="74"/>
                  </a:lnTo>
                  <a:lnTo>
                    <a:pt x="24" y="74"/>
                  </a:lnTo>
                  <a:lnTo>
                    <a:pt x="24" y="74"/>
                  </a:lnTo>
                  <a:lnTo>
                    <a:pt x="24" y="76"/>
                  </a:lnTo>
                  <a:lnTo>
                    <a:pt x="24" y="76"/>
                  </a:lnTo>
                  <a:lnTo>
                    <a:pt x="24" y="76"/>
                  </a:lnTo>
                  <a:lnTo>
                    <a:pt x="22" y="78"/>
                  </a:lnTo>
                  <a:lnTo>
                    <a:pt x="22" y="78"/>
                  </a:lnTo>
                  <a:lnTo>
                    <a:pt x="20" y="80"/>
                  </a:lnTo>
                  <a:lnTo>
                    <a:pt x="20" y="80"/>
                  </a:lnTo>
                  <a:lnTo>
                    <a:pt x="17" y="81"/>
                  </a:lnTo>
                  <a:lnTo>
                    <a:pt x="10" y="89"/>
                  </a:lnTo>
                  <a:lnTo>
                    <a:pt x="8" y="89"/>
                  </a:lnTo>
                  <a:lnTo>
                    <a:pt x="10" y="90"/>
                  </a:lnTo>
                  <a:lnTo>
                    <a:pt x="10" y="90"/>
                  </a:lnTo>
                  <a:lnTo>
                    <a:pt x="8" y="94"/>
                  </a:lnTo>
                  <a:lnTo>
                    <a:pt x="6" y="96"/>
                  </a:lnTo>
                  <a:lnTo>
                    <a:pt x="6" y="98"/>
                  </a:lnTo>
                  <a:lnTo>
                    <a:pt x="6" y="98"/>
                  </a:lnTo>
                  <a:lnTo>
                    <a:pt x="6" y="98"/>
                  </a:lnTo>
                  <a:lnTo>
                    <a:pt x="6" y="98"/>
                  </a:lnTo>
                  <a:lnTo>
                    <a:pt x="6" y="100"/>
                  </a:lnTo>
                  <a:lnTo>
                    <a:pt x="6" y="100"/>
                  </a:lnTo>
                  <a:lnTo>
                    <a:pt x="6" y="100"/>
                  </a:lnTo>
                  <a:lnTo>
                    <a:pt x="6" y="100"/>
                  </a:lnTo>
                  <a:lnTo>
                    <a:pt x="6" y="100"/>
                  </a:lnTo>
                  <a:lnTo>
                    <a:pt x="6" y="101"/>
                  </a:lnTo>
                  <a:lnTo>
                    <a:pt x="6" y="101"/>
                  </a:lnTo>
                  <a:lnTo>
                    <a:pt x="8" y="103"/>
                  </a:lnTo>
                  <a:lnTo>
                    <a:pt x="10" y="103"/>
                  </a:lnTo>
                  <a:lnTo>
                    <a:pt x="10" y="105"/>
                  </a:lnTo>
                  <a:lnTo>
                    <a:pt x="10" y="105"/>
                  </a:lnTo>
                  <a:lnTo>
                    <a:pt x="8" y="107"/>
                  </a:lnTo>
                  <a:lnTo>
                    <a:pt x="8" y="109"/>
                  </a:lnTo>
                  <a:lnTo>
                    <a:pt x="8" y="109"/>
                  </a:lnTo>
                  <a:lnTo>
                    <a:pt x="8" y="112"/>
                  </a:lnTo>
                  <a:lnTo>
                    <a:pt x="8" y="112"/>
                  </a:lnTo>
                  <a:lnTo>
                    <a:pt x="8" y="112"/>
                  </a:lnTo>
                  <a:lnTo>
                    <a:pt x="8" y="114"/>
                  </a:lnTo>
                  <a:lnTo>
                    <a:pt x="6" y="114"/>
                  </a:lnTo>
                  <a:lnTo>
                    <a:pt x="6" y="114"/>
                  </a:lnTo>
                  <a:lnTo>
                    <a:pt x="6" y="114"/>
                  </a:lnTo>
                  <a:lnTo>
                    <a:pt x="6" y="114"/>
                  </a:lnTo>
                  <a:lnTo>
                    <a:pt x="4" y="114"/>
                  </a:lnTo>
                  <a:lnTo>
                    <a:pt x="4" y="114"/>
                  </a:lnTo>
                  <a:lnTo>
                    <a:pt x="4" y="114"/>
                  </a:lnTo>
                  <a:lnTo>
                    <a:pt x="2" y="116"/>
                  </a:lnTo>
                  <a:lnTo>
                    <a:pt x="0" y="116"/>
                  </a:lnTo>
                  <a:lnTo>
                    <a:pt x="0" y="118"/>
                  </a:lnTo>
                  <a:lnTo>
                    <a:pt x="0" y="118"/>
                  </a:lnTo>
                  <a:lnTo>
                    <a:pt x="2" y="119"/>
                  </a:lnTo>
                  <a:lnTo>
                    <a:pt x="2" y="119"/>
                  </a:lnTo>
                  <a:lnTo>
                    <a:pt x="0" y="119"/>
                  </a:lnTo>
                  <a:lnTo>
                    <a:pt x="0" y="121"/>
                  </a:lnTo>
                  <a:lnTo>
                    <a:pt x="2" y="121"/>
                  </a:lnTo>
                  <a:lnTo>
                    <a:pt x="4" y="121"/>
                  </a:lnTo>
                  <a:lnTo>
                    <a:pt x="6" y="121"/>
                  </a:lnTo>
                  <a:lnTo>
                    <a:pt x="8" y="121"/>
                  </a:lnTo>
                  <a:lnTo>
                    <a:pt x="10" y="121"/>
                  </a:lnTo>
                  <a:lnTo>
                    <a:pt x="13" y="118"/>
                  </a:lnTo>
                  <a:lnTo>
                    <a:pt x="15" y="116"/>
                  </a:lnTo>
                  <a:lnTo>
                    <a:pt x="17" y="114"/>
                  </a:lnTo>
                  <a:lnTo>
                    <a:pt x="17" y="112"/>
                  </a:lnTo>
                  <a:lnTo>
                    <a:pt x="17" y="112"/>
                  </a:lnTo>
                  <a:lnTo>
                    <a:pt x="15" y="112"/>
                  </a:lnTo>
                  <a:lnTo>
                    <a:pt x="15" y="112"/>
                  </a:lnTo>
                  <a:lnTo>
                    <a:pt x="15" y="112"/>
                  </a:lnTo>
                  <a:lnTo>
                    <a:pt x="15" y="110"/>
                  </a:lnTo>
                  <a:lnTo>
                    <a:pt x="15" y="110"/>
                  </a:lnTo>
                  <a:lnTo>
                    <a:pt x="13" y="109"/>
                  </a:lnTo>
                  <a:lnTo>
                    <a:pt x="13" y="109"/>
                  </a:lnTo>
                  <a:lnTo>
                    <a:pt x="13" y="107"/>
                  </a:lnTo>
                  <a:lnTo>
                    <a:pt x="15" y="107"/>
                  </a:lnTo>
                  <a:lnTo>
                    <a:pt x="17" y="105"/>
                  </a:lnTo>
                  <a:lnTo>
                    <a:pt x="19" y="103"/>
                  </a:lnTo>
                  <a:lnTo>
                    <a:pt x="19" y="101"/>
                  </a:lnTo>
                  <a:lnTo>
                    <a:pt x="20" y="101"/>
                  </a:lnTo>
                  <a:lnTo>
                    <a:pt x="22" y="101"/>
                  </a:lnTo>
                  <a:lnTo>
                    <a:pt x="28" y="100"/>
                  </a:lnTo>
                  <a:lnTo>
                    <a:pt x="29" y="98"/>
                  </a:lnTo>
                  <a:lnTo>
                    <a:pt x="33" y="98"/>
                  </a:lnTo>
                  <a:lnTo>
                    <a:pt x="40" y="100"/>
                  </a:lnTo>
                  <a:lnTo>
                    <a:pt x="42" y="101"/>
                  </a:lnTo>
                  <a:lnTo>
                    <a:pt x="42" y="101"/>
                  </a:lnTo>
                  <a:lnTo>
                    <a:pt x="42" y="101"/>
                  </a:lnTo>
                  <a:lnTo>
                    <a:pt x="42" y="101"/>
                  </a:lnTo>
                  <a:lnTo>
                    <a:pt x="42" y="103"/>
                  </a:lnTo>
                  <a:lnTo>
                    <a:pt x="42" y="103"/>
                  </a:lnTo>
                  <a:lnTo>
                    <a:pt x="40" y="105"/>
                  </a:lnTo>
                  <a:lnTo>
                    <a:pt x="40" y="107"/>
                  </a:lnTo>
                  <a:lnTo>
                    <a:pt x="42" y="109"/>
                  </a:lnTo>
                  <a:lnTo>
                    <a:pt x="44" y="110"/>
                  </a:lnTo>
                  <a:lnTo>
                    <a:pt x="44" y="112"/>
                  </a:lnTo>
                  <a:lnTo>
                    <a:pt x="42" y="116"/>
                  </a:lnTo>
                  <a:lnTo>
                    <a:pt x="42" y="118"/>
                  </a:lnTo>
                  <a:lnTo>
                    <a:pt x="40" y="119"/>
                  </a:lnTo>
                  <a:lnTo>
                    <a:pt x="42" y="121"/>
                  </a:lnTo>
                  <a:lnTo>
                    <a:pt x="46" y="123"/>
                  </a:lnTo>
                  <a:lnTo>
                    <a:pt x="46" y="123"/>
                  </a:lnTo>
                  <a:lnTo>
                    <a:pt x="46" y="123"/>
                  </a:lnTo>
                  <a:lnTo>
                    <a:pt x="46" y="125"/>
                  </a:lnTo>
                  <a:lnTo>
                    <a:pt x="46" y="125"/>
                  </a:lnTo>
                  <a:lnTo>
                    <a:pt x="46" y="125"/>
                  </a:lnTo>
                  <a:lnTo>
                    <a:pt x="46" y="125"/>
                  </a:lnTo>
                  <a:lnTo>
                    <a:pt x="46" y="125"/>
                  </a:lnTo>
                  <a:lnTo>
                    <a:pt x="46" y="127"/>
                  </a:lnTo>
                  <a:lnTo>
                    <a:pt x="46" y="127"/>
                  </a:lnTo>
                  <a:lnTo>
                    <a:pt x="46" y="127"/>
                  </a:lnTo>
                  <a:lnTo>
                    <a:pt x="46" y="127"/>
                  </a:lnTo>
                  <a:lnTo>
                    <a:pt x="46" y="128"/>
                  </a:lnTo>
                  <a:lnTo>
                    <a:pt x="46" y="128"/>
                  </a:lnTo>
                  <a:lnTo>
                    <a:pt x="46" y="128"/>
                  </a:lnTo>
                  <a:lnTo>
                    <a:pt x="47" y="128"/>
                  </a:lnTo>
                  <a:lnTo>
                    <a:pt x="47" y="127"/>
                  </a:lnTo>
                  <a:lnTo>
                    <a:pt x="47" y="127"/>
                  </a:lnTo>
                  <a:lnTo>
                    <a:pt x="49" y="128"/>
                  </a:lnTo>
                  <a:lnTo>
                    <a:pt x="51" y="132"/>
                  </a:lnTo>
                  <a:lnTo>
                    <a:pt x="53" y="132"/>
                  </a:lnTo>
                  <a:lnTo>
                    <a:pt x="53" y="132"/>
                  </a:lnTo>
                  <a:lnTo>
                    <a:pt x="53" y="134"/>
                  </a:lnTo>
                  <a:lnTo>
                    <a:pt x="53" y="136"/>
                  </a:lnTo>
                  <a:lnTo>
                    <a:pt x="53" y="136"/>
                  </a:lnTo>
                  <a:lnTo>
                    <a:pt x="55" y="136"/>
                  </a:lnTo>
                  <a:lnTo>
                    <a:pt x="56" y="139"/>
                  </a:lnTo>
                  <a:lnTo>
                    <a:pt x="56" y="139"/>
                  </a:lnTo>
                  <a:lnTo>
                    <a:pt x="58" y="139"/>
                  </a:lnTo>
                  <a:lnTo>
                    <a:pt x="60" y="139"/>
                  </a:lnTo>
                  <a:lnTo>
                    <a:pt x="62" y="139"/>
                  </a:lnTo>
                  <a:lnTo>
                    <a:pt x="66" y="139"/>
                  </a:lnTo>
                  <a:lnTo>
                    <a:pt x="67" y="137"/>
                  </a:lnTo>
                  <a:lnTo>
                    <a:pt x="67" y="137"/>
                  </a:lnTo>
                  <a:lnTo>
                    <a:pt x="71" y="137"/>
                  </a:lnTo>
                  <a:lnTo>
                    <a:pt x="73" y="137"/>
                  </a:lnTo>
                  <a:lnTo>
                    <a:pt x="75" y="136"/>
                  </a:lnTo>
                  <a:lnTo>
                    <a:pt x="76" y="134"/>
                  </a:lnTo>
                  <a:lnTo>
                    <a:pt x="78" y="134"/>
                  </a:lnTo>
                  <a:lnTo>
                    <a:pt x="78" y="134"/>
                  </a:lnTo>
                  <a:lnTo>
                    <a:pt x="78" y="132"/>
                  </a:lnTo>
                  <a:lnTo>
                    <a:pt x="80" y="132"/>
                  </a:lnTo>
                  <a:lnTo>
                    <a:pt x="85" y="134"/>
                  </a:lnTo>
                  <a:lnTo>
                    <a:pt x="85" y="134"/>
                  </a:lnTo>
                  <a:lnTo>
                    <a:pt x="87" y="134"/>
                  </a:lnTo>
                  <a:lnTo>
                    <a:pt x="87" y="136"/>
                  </a:lnTo>
                  <a:lnTo>
                    <a:pt x="87" y="136"/>
                  </a:lnTo>
                  <a:lnTo>
                    <a:pt x="87" y="136"/>
                  </a:lnTo>
                  <a:lnTo>
                    <a:pt x="89" y="136"/>
                  </a:lnTo>
                  <a:lnTo>
                    <a:pt x="89" y="136"/>
                  </a:lnTo>
                  <a:lnTo>
                    <a:pt x="89" y="136"/>
                  </a:lnTo>
                  <a:lnTo>
                    <a:pt x="93" y="137"/>
                  </a:lnTo>
                  <a:lnTo>
                    <a:pt x="93" y="137"/>
                  </a:lnTo>
                  <a:lnTo>
                    <a:pt x="94" y="137"/>
                  </a:lnTo>
                  <a:lnTo>
                    <a:pt x="94" y="137"/>
                  </a:lnTo>
                  <a:lnTo>
                    <a:pt x="94" y="137"/>
                  </a:lnTo>
                  <a:lnTo>
                    <a:pt x="94" y="137"/>
                  </a:lnTo>
                  <a:lnTo>
                    <a:pt x="94" y="136"/>
                  </a:lnTo>
                  <a:lnTo>
                    <a:pt x="94" y="136"/>
                  </a:lnTo>
                  <a:lnTo>
                    <a:pt x="94" y="136"/>
                  </a:lnTo>
                  <a:lnTo>
                    <a:pt x="96" y="134"/>
                  </a:lnTo>
                  <a:lnTo>
                    <a:pt x="98" y="132"/>
                  </a:lnTo>
                  <a:lnTo>
                    <a:pt x="102" y="132"/>
                  </a:lnTo>
                  <a:lnTo>
                    <a:pt x="102" y="132"/>
                  </a:lnTo>
                  <a:lnTo>
                    <a:pt x="102" y="132"/>
                  </a:lnTo>
                  <a:lnTo>
                    <a:pt x="103" y="130"/>
                  </a:lnTo>
                  <a:lnTo>
                    <a:pt x="103" y="130"/>
                  </a:lnTo>
                  <a:lnTo>
                    <a:pt x="103" y="128"/>
                  </a:lnTo>
                  <a:lnTo>
                    <a:pt x="103" y="128"/>
                  </a:lnTo>
                  <a:lnTo>
                    <a:pt x="103" y="127"/>
                  </a:lnTo>
                  <a:lnTo>
                    <a:pt x="103" y="127"/>
                  </a:lnTo>
                  <a:lnTo>
                    <a:pt x="103" y="125"/>
                  </a:lnTo>
                  <a:lnTo>
                    <a:pt x="103" y="125"/>
                  </a:lnTo>
                  <a:lnTo>
                    <a:pt x="105" y="125"/>
                  </a:lnTo>
                  <a:lnTo>
                    <a:pt x="105" y="125"/>
                  </a:lnTo>
                  <a:lnTo>
                    <a:pt x="105" y="125"/>
                  </a:lnTo>
                  <a:lnTo>
                    <a:pt x="109" y="121"/>
                  </a:lnTo>
                  <a:lnTo>
                    <a:pt x="109" y="119"/>
                  </a:lnTo>
                  <a:lnTo>
                    <a:pt x="109" y="118"/>
                  </a:lnTo>
                  <a:lnTo>
                    <a:pt x="107" y="114"/>
                  </a:lnTo>
                  <a:lnTo>
                    <a:pt x="107" y="114"/>
                  </a:lnTo>
                  <a:lnTo>
                    <a:pt x="107" y="112"/>
                  </a:lnTo>
                  <a:lnTo>
                    <a:pt x="107" y="112"/>
                  </a:lnTo>
                  <a:lnTo>
                    <a:pt x="107" y="112"/>
                  </a:lnTo>
                  <a:lnTo>
                    <a:pt x="109" y="110"/>
                  </a:lnTo>
                  <a:lnTo>
                    <a:pt x="109" y="110"/>
                  </a:lnTo>
                  <a:lnTo>
                    <a:pt x="111" y="110"/>
                  </a:lnTo>
                  <a:lnTo>
                    <a:pt x="112" y="109"/>
                  </a:lnTo>
                  <a:lnTo>
                    <a:pt x="114" y="105"/>
                  </a:lnTo>
                  <a:lnTo>
                    <a:pt x="116" y="105"/>
                  </a:lnTo>
                  <a:lnTo>
                    <a:pt x="116" y="105"/>
                  </a:lnTo>
                  <a:lnTo>
                    <a:pt x="118" y="103"/>
                  </a:lnTo>
                  <a:lnTo>
                    <a:pt x="118" y="103"/>
                  </a:lnTo>
                  <a:lnTo>
                    <a:pt x="118" y="103"/>
                  </a:lnTo>
                  <a:lnTo>
                    <a:pt x="118" y="103"/>
                  </a:lnTo>
                  <a:lnTo>
                    <a:pt x="118" y="101"/>
                  </a:lnTo>
                  <a:lnTo>
                    <a:pt x="118" y="101"/>
                  </a:lnTo>
                  <a:lnTo>
                    <a:pt x="118" y="100"/>
                  </a:lnTo>
                  <a:lnTo>
                    <a:pt x="120" y="100"/>
                  </a:lnTo>
                  <a:lnTo>
                    <a:pt x="121" y="100"/>
                  </a:lnTo>
                  <a:lnTo>
                    <a:pt x="123" y="98"/>
                  </a:lnTo>
                  <a:lnTo>
                    <a:pt x="123" y="100"/>
                  </a:lnTo>
                  <a:lnTo>
                    <a:pt x="125" y="100"/>
                  </a:lnTo>
                  <a:lnTo>
                    <a:pt x="125" y="101"/>
                  </a:lnTo>
                  <a:lnTo>
                    <a:pt x="125" y="103"/>
                  </a:lnTo>
                  <a:lnTo>
                    <a:pt x="125" y="105"/>
                  </a:lnTo>
                  <a:lnTo>
                    <a:pt x="123" y="109"/>
                  </a:lnTo>
                  <a:lnTo>
                    <a:pt x="123" y="112"/>
                  </a:lnTo>
                  <a:lnTo>
                    <a:pt x="123" y="112"/>
                  </a:lnTo>
                  <a:lnTo>
                    <a:pt x="125" y="114"/>
                  </a:lnTo>
                  <a:lnTo>
                    <a:pt x="125" y="116"/>
                  </a:lnTo>
                  <a:lnTo>
                    <a:pt x="127" y="116"/>
                  </a:lnTo>
                  <a:lnTo>
                    <a:pt x="129" y="116"/>
                  </a:lnTo>
                  <a:lnTo>
                    <a:pt x="131" y="118"/>
                  </a:lnTo>
                  <a:lnTo>
                    <a:pt x="132" y="123"/>
                  </a:lnTo>
                  <a:lnTo>
                    <a:pt x="134" y="123"/>
                  </a:lnTo>
                  <a:lnTo>
                    <a:pt x="134" y="123"/>
                  </a:lnTo>
                  <a:lnTo>
                    <a:pt x="136" y="125"/>
                  </a:lnTo>
                  <a:lnTo>
                    <a:pt x="138" y="125"/>
                  </a:lnTo>
                  <a:lnTo>
                    <a:pt x="138" y="125"/>
                  </a:lnTo>
                  <a:lnTo>
                    <a:pt x="140" y="123"/>
                  </a:lnTo>
                  <a:lnTo>
                    <a:pt x="140" y="123"/>
                  </a:lnTo>
                  <a:lnTo>
                    <a:pt x="140" y="123"/>
                  </a:lnTo>
                  <a:lnTo>
                    <a:pt x="140" y="123"/>
                  </a:lnTo>
                  <a:lnTo>
                    <a:pt x="140" y="125"/>
                  </a:lnTo>
                  <a:lnTo>
                    <a:pt x="140" y="125"/>
                  </a:lnTo>
                  <a:lnTo>
                    <a:pt x="141" y="125"/>
                  </a:lnTo>
                  <a:lnTo>
                    <a:pt x="143" y="125"/>
                  </a:lnTo>
                  <a:lnTo>
                    <a:pt x="143" y="125"/>
                  </a:lnTo>
                  <a:lnTo>
                    <a:pt x="145" y="127"/>
                  </a:lnTo>
                  <a:lnTo>
                    <a:pt x="143" y="128"/>
                  </a:lnTo>
                  <a:lnTo>
                    <a:pt x="143" y="130"/>
                  </a:lnTo>
                  <a:lnTo>
                    <a:pt x="141" y="132"/>
                  </a:lnTo>
                  <a:lnTo>
                    <a:pt x="141" y="132"/>
                  </a:lnTo>
                  <a:lnTo>
                    <a:pt x="141" y="132"/>
                  </a:lnTo>
                  <a:lnTo>
                    <a:pt x="141" y="132"/>
                  </a:lnTo>
                  <a:lnTo>
                    <a:pt x="143" y="132"/>
                  </a:lnTo>
                  <a:lnTo>
                    <a:pt x="145" y="134"/>
                  </a:lnTo>
                  <a:lnTo>
                    <a:pt x="147" y="134"/>
                  </a:lnTo>
                  <a:lnTo>
                    <a:pt x="147" y="136"/>
                  </a:lnTo>
                  <a:lnTo>
                    <a:pt x="147" y="136"/>
                  </a:lnTo>
                  <a:lnTo>
                    <a:pt x="149" y="137"/>
                  </a:lnTo>
                  <a:lnTo>
                    <a:pt x="149" y="139"/>
                  </a:lnTo>
                  <a:lnTo>
                    <a:pt x="149" y="139"/>
                  </a:lnTo>
                  <a:lnTo>
                    <a:pt x="149" y="141"/>
                  </a:lnTo>
                  <a:lnTo>
                    <a:pt x="149" y="141"/>
                  </a:lnTo>
                  <a:lnTo>
                    <a:pt x="149" y="143"/>
                  </a:lnTo>
                  <a:lnTo>
                    <a:pt x="149" y="143"/>
                  </a:lnTo>
                  <a:lnTo>
                    <a:pt x="150" y="143"/>
                  </a:lnTo>
                  <a:lnTo>
                    <a:pt x="152" y="143"/>
                  </a:lnTo>
                  <a:lnTo>
                    <a:pt x="152" y="145"/>
                  </a:lnTo>
                  <a:lnTo>
                    <a:pt x="154" y="143"/>
                  </a:lnTo>
                  <a:lnTo>
                    <a:pt x="156" y="139"/>
                  </a:lnTo>
                  <a:lnTo>
                    <a:pt x="156" y="139"/>
                  </a:lnTo>
                  <a:lnTo>
                    <a:pt x="156" y="137"/>
                  </a:lnTo>
                  <a:lnTo>
                    <a:pt x="156" y="137"/>
                  </a:lnTo>
                  <a:lnTo>
                    <a:pt x="154" y="137"/>
                  </a:lnTo>
                  <a:lnTo>
                    <a:pt x="154" y="136"/>
                  </a:lnTo>
                  <a:lnTo>
                    <a:pt x="152" y="136"/>
                  </a:lnTo>
                  <a:lnTo>
                    <a:pt x="152" y="134"/>
                  </a:lnTo>
                  <a:lnTo>
                    <a:pt x="152" y="134"/>
                  </a:lnTo>
                  <a:lnTo>
                    <a:pt x="152" y="134"/>
                  </a:lnTo>
                  <a:lnTo>
                    <a:pt x="152" y="134"/>
                  </a:lnTo>
                  <a:lnTo>
                    <a:pt x="152" y="134"/>
                  </a:lnTo>
                  <a:lnTo>
                    <a:pt x="152" y="134"/>
                  </a:lnTo>
                  <a:lnTo>
                    <a:pt x="154" y="132"/>
                  </a:lnTo>
                  <a:lnTo>
                    <a:pt x="152" y="128"/>
                  </a:lnTo>
                  <a:lnTo>
                    <a:pt x="152" y="128"/>
                  </a:lnTo>
                  <a:lnTo>
                    <a:pt x="154" y="127"/>
                  </a:lnTo>
                  <a:lnTo>
                    <a:pt x="156" y="127"/>
                  </a:lnTo>
                  <a:lnTo>
                    <a:pt x="156" y="127"/>
                  </a:lnTo>
                  <a:lnTo>
                    <a:pt x="156" y="127"/>
                  </a:lnTo>
                  <a:lnTo>
                    <a:pt x="156" y="125"/>
                  </a:lnTo>
                  <a:lnTo>
                    <a:pt x="156" y="123"/>
                  </a:lnTo>
                  <a:lnTo>
                    <a:pt x="156" y="123"/>
                  </a:lnTo>
                  <a:lnTo>
                    <a:pt x="158" y="121"/>
                  </a:lnTo>
                  <a:lnTo>
                    <a:pt x="161" y="119"/>
                  </a:lnTo>
                  <a:lnTo>
                    <a:pt x="161" y="119"/>
                  </a:lnTo>
                  <a:lnTo>
                    <a:pt x="161" y="118"/>
                  </a:lnTo>
                  <a:lnTo>
                    <a:pt x="161" y="118"/>
                  </a:lnTo>
                  <a:lnTo>
                    <a:pt x="161" y="116"/>
                  </a:lnTo>
                  <a:lnTo>
                    <a:pt x="163" y="116"/>
                  </a:lnTo>
                  <a:lnTo>
                    <a:pt x="163" y="116"/>
                  </a:lnTo>
                  <a:lnTo>
                    <a:pt x="163" y="116"/>
                  </a:lnTo>
                  <a:lnTo>
                    <a:pt x="165" y="114"/>
                  </a:lnTo>
                  <a:lnTo>
                    <a:pt x="165" y="112"/>
                  </a:lnTo>
                  <a:lnTo>
                    <a:pt x="167" y="109"/>
                  </a:lnTo>
                  <a:lnTo>
                    <a:pt x="167" y="107"/>
                  </a:lnTo>
                  <a:lnTo>
                    <a:pt x="167" y="107"/>
                  </a:lnTo>
                  <a:lnTo>
                    <a:pt x="167" y="103"/>
                  </a:lnTo>
                  <a:lnTo>
                    <a:pt x="167" y="103"/>
                  </a:lnTo>
                  <a:lnTo>
                    <a:pt x="167" y="101"/>
                  </a:lnTo>
                  <a:lnTo>
                    <a:pt x="167" y="101"/>
                  </a:lnTo>
                  <a:lnTo>
                    <a:pt x="165" y="101"/>
                  </a:lnTo>
                  <a:lnTo>
                    <a:pt x="165" y="100"/>
                  </a:lnTo>
                  <a:lnTo>
                    <a:pt x="165" y="98"/>
                  </a:lnTo>
                  <a:lnTo>
                    <a:pt x="167" y="96"/>
                  </a:lnTo>
                  <a:lnTo>
                    <a:pt x="167" y="96"/>
                  </a:lnTo>
                  <a:lnTo>
                    <a:pt x="170" y="94"/>
                  </a:lnTo>
                  <a:lnTo>
                    <a:pt x="170" y="96"/>
                  </a:lnTo>
                  <a:lnTo>
                    <a:pt x="170" y="96"/>
                  </a:lnTo>
                  <a:lnTo>
                    <a:pt x="172" y="98"/>
                  </a:lnTo>
                  <a:lnTo>
                    <a:pt x="172" y="98"/>
                  </a:lnTo>
                  <a:lnTo>
                    <a:pt x="172" y="98"/>
                  </a:lnTo>
                  <a:lnTo>
                    <a:pt x="172" y="98"/>
                  </a:lnTo>
                  <a:lnTo>
                    <a:pt x="174" y="96"/>
                  </a:lnTo>
                  <a:lnTo>
                    <a:pt x="174" y="96"/>
                  </a:lnTo>
                  <a:lnTo>
                    <a:pt x="174" y="96"/>
                  </a:lnTo>
                  <a:lnTo>
                    <a:pt x="174" y="96"/>
                  </a:lnTo>
                  <a:lnTo>
                    <a:pt x="174" y="96"/>
                  </a:lnTo>
                  <a:lnTo>
                    <a:pt x="176" y="103"/>
                  </a:lnTo>
                  <a:lnTo>
                    <a:pt x="176" y="103"/>
                  </a:lnTo>
                  <a:lnTo>
                    <a:pt x="176" y="105"/>
                  </a:lnTo>
                  <a:lnTo>
                    <a:pt x="176" y="105"/>
                  </a:lnTo>
                  <a:lnTo>
                    <a:pt x="176" y="105"/>
                  </a:lnTo>
                  <a:lnTo>
                    <a:pt x="177" y="105"/>
                  </a:lnTo>
                  <a:lnTo>
                    <a:pt x="177" y="109"/>
                  </a:lnTo>
                  <a:lnTo>
                    <a:pt x="179" y="109"/>
                  </a:lnTo>
                  <a:lnTo>
                    <a:pt x="179" y="110"/>
                  </a:lnTo>
                  <a:lnTo>
                    <a:pt x="181" y="110"/>
                  </a:lnTo>
                  <a:lnTo>
                    <a:pt x="187" y="110"/>
                  </a:lnTo>
                  <a:lnTo>
                    <a:pt x="188" y="110"/>
                  </a:lnTo>
                  <a:lnTo>
                    <a:pt x="188" y="109"/>
                  </a:lnTo>
                  <a:lnTo>
                    <a:pt x="188" y="109"/>
                  </a:lnTo>
                  <a:lnTo>
                    <a:pt x="188" y="107"/>
                  </a:lnTo>
                  <a:lnTo>
                    <a:pt x="188" y="107"/>
                  </a:lnTo>
                  <a:lnTo>
                    <a:pt x="188" y="107"/>
                  </a:lnTo>
                  <a:lnTo>
                    <a:pt x="190" y="107"/>
                  </a:lnTo>
                  <a:lnTo>
                    <a:pt x="190" y="107"/>
                  </a:lnTo>
                  <a:lnTo>
                    <a:pt x="192" y="107"/>
                  </a:lnTo>
                  <a:lnTo>
                    <a:pt x="192" y="107"/>
                  </a:lnTo>
                  <a:lnTo>
                    <a:pt x="196" y="105"/>
                  </a:lnTo>
                  <a:lnTo>
                    <a:pt x="197" y="105"/>
                  </a:lnTo>
                  <a:lnTo>
                    <a:pt x="199" y="105"/>
                  </a:lnTo>
                  <a:lnTo>
                    <a:pt x="199" y="105"/>
                  </a:lnTo>
                  <a:lnTo>
                    <a:pt x="201" y="105"/>
                  </a:lnTo>
                  <a:lnTo>
                    <a:pt x="201" y="107"/>
                  </a:lnTo>
                  <a:lnTo>
                    <a:pt x="201" y="109"/>
                  </a:lnTo>
                  <a:lnTo>
                    <a:pt x="201" y="110"/>
                  </a:lnTo>
                  <a:lnTo>
                    <a:pt x="203" y="110"/>
                  </a:lnTo>
                  <a:lnTo>
                    <a:pt x="205" y="112"/>
                  </a:lnTo>
                  <a:lnTo>
                    <a:pt x="205" y="114"/>
                  </a:lnTo>
                  <a:lnTo>
                    <a:pt x="205" y="116"/>
                  </a:lnTo>
                  <a:lnTo>
                    <a:pt x="206" y="116"/>
                  </a:lnTo>
                  <a:lnTo>
                    <a:pt x="208" y="114"/>
                  </a:lnTo>
                  <a:lnTo>
                    <a:pt x="210" y="114"/>
                  </a:lnTo>
                  <a:lnTo>
                    <a:pt x="210" y="112"/>
                  </a:lnTo>
                  <a:lnTo>
                    <a:pt x="210" y="110"/>
                  </a:lnTo>
                  <a:lnTo>
                    <a:pt x="208" y="109"/>
                  </a:lnTo>
                  <a:lnTo>
                    <a:pt x="208" y="109"/>
                  </a:lnTo>
                  <a:lnTo>
                    <a:pt x="208" y="107"/>
                  </a:lnTo>
                  <a:lnTo>
                    <a:pt x="208" y="107"/>
                  </a:lnTo>
                  <a:lnTo>
                    <a:pt x="208" y="105"/>
                  </a:lnTo>
                  <a:lnTo>
                    <a:pt x="208" y="105"/>
                  </a:lnTo>
                  <a:lnTo>
                    <a:pt x="210" y="105"/>
                  </a:lnTo>
                  <a:lnTo>
                    <a:pt x="210" y="103"/>
                  </a:lnTo>
                  <a:lnTo>
                    <a:pt x="210" y="101"/>
                  </a:lnTo>
                  <a:lnTo>
                    <a:pt x="210" y="101"/>
                  </a:lnTo>
                  <a:lnTo>
                    <a:pt x="208" y="101"/>
                  </a:lnTo>
                  <a:lnTo>
                    <a:pt x="206" y="101"/>
                  </a:lnTo>
                  <a:lnTo>
                    <a:pt x="205" y="100"/>
                  </a:lnTo>
                  <a:lnTo>
                    <a:pt x="205" y="100"/>
                  </a:lnTo>
                  <a:lnTo>
                    <a:pt x="205" y="98"/>
                  </a:lnTo>
                  <a:lnTo>
                    <a:pt x="205" y="98"/>
                  </a:lnTo>
                  <a:lnTo>
                    <a:pt x="205" y="96"/>
                  </a:lnTo>
                  <a:lnTo>
                    <a:pt x="205" y="96"/>
                  </a:lnTo>
                  <a:lnTo>
                    <a:pt x="205" y="96"/>
                  </a:lnTo>
                  <a:lnTo>
                    <a:pt x="205" y="94"/>
                  </a:lnTo>
                  <a:lnTo>
                    <a:pt x="205" y="94"/>
                  </a:lnTo>
                  <a:lnTo>
                    <a:pt x="205" y="92"/>
                  </a:lnTo>
                  <a:lnTo>
                    <a:pt x="205" y="92"/>
                  </a:lnTo>
                  <a:lnTo>
                    <a:pt x="206" y="90"/>
                  </a:lnTo>
                  <a:lnTo>
                    <a:pt x="206" y="90"/>
                  </a:lnTo>
                  <a:lnTo>
                    <a:pt x="206" y="89"/>
                  </a:lnTo>
                  <a:lnTo>
                    <a:pt x="208" y="87"/>
                  </a:lnTo>
                  <a:lnTo>
                    <a:pt x="208" y="87"/>
                  </a:lnTo>
                  <a:lnTo>
                    <a:pt x="212" y="85"/>
                  </a:lnTo>
                  <a:lnTo>
                    <a:pt x="214" y="85"/>
                  </a:lnTo>
                  <a:lnTo>
                    <a:pt x="215" y="87"/>
                  </a:lnTo>
                  <a:lnTo>
                    <a:pt x="215" y="87"/>
                  </a:lnTo>
                  <a:lnTo>
                    <a:pt x="214" y="89"/>
                  </a:lnTo>
                  <a:lnTo>
                    <a:pt x="215" y="90"/>
                  </a:lnTo>
                  <a:lnTo>
                    <a:pt x="217" y="90"/>
                  </a:lnTo>
                  <a:lnTo>
                    <a:pt x="217" y="90"/>
                  </a:lnTo>
                  <a:lnTo>
                    <a:pt x="217" y="90"/>
                  </a:lnTo>
                  <a:lnTo>
                    <a:pt x="217" y="90"/>
                  </a:lnTo>
                  <a:lnTo>
                    <a:pt x="219" y="92"/>
                  </a:lnTo>
                  <a:lnTo>
                    <a:pt x="219" y="92"/>
                  </a:lnTo>
                  <a:lnTo>
                    <a:pt x="221" y="92"/>
                  </a:lnTo>
                  <a:lnTo>
                    <a:pt x="224" y="92"/>
                  </a:lnTo>
                  <a:lnTo>
                    <a:pt x="224" y="92"/>
                  </a:lnTo>
                  <a:lnTo>
                    <a:pt x="226" y="92"/>
                  </a:lnTo>
                  <a:lnTo>
                    <a:pt x="226" y="90"/>
                  </a:lnTo>
                  <a:lnTo>
                    <a:pt x="226" y="89"/>
                  </a:lnTo>
                  <a:lnTo>
                    <a:pt x="226" y="87"/>
                  </a:lnTo>
                  <a:lnTo>
                    <a:pt x="226" y="8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10"/>
            <p:cNvSpPr>
              <a:spLocks noEditPoints="1"/>
            </p:cNvSpPr>
            <p:nvPr/>
          </p:nvSpPr>
          <p:spPr bwMode="auto">
            <a:xfrm>
              <a:off x="3043294" y="2231218"/>
              <a:ext cx="725469" cy="1663134"/>
            </a:xfrm>
            <a:custGeom>
              <a:avLst/>
              <a:gdLst>
                <a:gd name="T0" fmla="*/ 265 w 653"/>
                <a:gd name="T1" fmla="*/ 1420 h 1497"/>
                <a:gd name="T2" fmla="*/ 296 w 653"/>
                <a:gd name="T3" fmla="*/ 1324 h 1497"/>
                <a:gd name="T4" fmla="*/ 354 w 653"/>
                <a:gd name="T5" fmla="*/ 1313 h 1497"/>
                <a:gd name="T6" fmla="*/ 386 w 653"/>
                <a:gd name="T7" fmla="*/ 1313 h 1497"/>
                <a:gd name="T8" fmla="*/ 402 w 653"/>
                <a:gd name="T9" fmla="*/ 1257 h 1497"/>
                <a:gd name="T10" fmla="*/ 25 w 653"/>
                <a:gd name="T11" fmla="*/ 1261 h 1497"/>
                <a:gd name="T12" fmla="*/ 404 w 653"/>
                <a:gd name="T13" fmla="*/ 1223 h 1497"/>
                <a:gd name="T14" fmla="*/ 352 w 653"/>
                <a:gd name="T15" fmla="*/ 1163 h 1497"/>
                <a:gd name="T16" fmla="*/ 330 w 653"/>
                <a:gd name="T17" fmla="*/ 1165 h 1497"/>
                <a:gd name="T18" fmla="*/ 384 w 653"/>
                <a:gd name="T19" fmla="*/ 1133 h 1497"/>
                <a:gd name="T20" fmla="*/ 386 w 653"/>
                <a:gd name="T21" fmla="*/ 1122 h 1497"/>
                <a:gd name="T22" fmla="*/ 370 w 653"/>
                <a:gd name="T23" fmla="*/ 1116 h 1497"/>
                <a:gd name="T24" fmla="*/ 390 w 653"/>
                <a:gd name="T25" fmla="*/ 1084 h 1497"/>
                <a:gd name="T26" fmla="*/ 366 w 653"/>
                <a:gd name="T27" fmla="*/ 1015 h 1497"/>
                <a:gd name="T28" fmla="*/ 491 w 653"/>
                <a:gd name="T29" fmla="*/ 661 h 1497"/>
                <a:gd name="T30" fmla="*/ 563 w 653"/>
                <a:gd name="T31" fmla="*/ 461 h 1497"/>
                <a:gd name="T32" fmla="*/ 634 w 653"/>
                <a:gd name="T33" fmla="*/ 430 h 1497"/>
                <a:gd name="T34" fmla="*/ 634 w 653"/>
                <a:gd name="T35" fmla="*/ 334 h 1497"/>
                <a:gd name="T36" fmla="*/ 621 w 653"/>
                <a:gd name="T37" fmla="*/ 199 h 1497"/>
                <a:gd name="T38" fmla="*/ 545 w 653"/>
                <a:gd name="T39" fmla="*/ 74 h 1497"/>
                <a:gd name="T40" fmla="*/ 305 w 653"/>
                <a:gd name="T41" fmla="*/ 137 h 1497"/>
                <a:gd name="T42" fmla="*/ 54 w 653"/>
                <a:gd name="T43" fmla="*/ 697 h 1497"/>
                <a:gd name="T44" fmla="*/ 38 w 653"/>
                <a:gd name="T45" fmla="*/ 1073 h 1497"/>
                <a:gd name="T46" fmla="*/ 5 w 653"/>
                <a:gd name="T47" fmla="*/ 1180 h 1497"/>
                <a:gd name="T48" fmla="*/ 14 w 653"/>
                <a:gd name="T49" fmla="*/ 1219 h 1497"/>
                <a:gd name="T50" fmla="*/ 38 w 653"/>
                <a:gd name="T51" fmla="*/ 1237 h 1497"/>
                <a:gd name="T52" fmla="*/ 39 w 653"/>
                <a:gd name="T53" fmla="*/ 1301 h 1497"/>
                <a:gd name="T54" fmla="*/ 54 w 653"/>
                <a:gd name="T55" fmla="*/ 1331 h 1497"/>
                <a:gd name="T56" fmla="*/ 85 w 653"/>
                <a:gd name="T57" fmla="*/ 1420 h 1497"/>
                <a:gd name="T58" fmla="*/ 90 w 653"/>
                <a:gd name="T59" fmla="*/ 1492 h 1497"/>
                <a:gd name="T60" fmla="*/ 155 w 653"/>
                <a:gd name="T61" fmla="*/ 1452 h 1497"/>
                <a:gd name="T62" fmla="*/ 198 w 653"/>
                <a:gd name="T63" fmla="*/ 1425 h 1497"/>
                <a:gd name="T64" fmla="*/ 253 w 653"/>
                <a:gd name="T65" fmla="*/ 1393 h 1497"/>
                <a:gd name="T66" fmla="*/ 271 w 653"/>
                <a:gd name="T67" fmla="*/ 1344 h 1497"/>
                <a:gd name="T68" fmla="*/ 276 w 653"/>
                <a:gd name="T69" fmla="*/ 1292 h 1497"/>
                <a:gd name="T70" fmla="*/ 274 w 653"/>
                <a:gd name="T71" fmla="*/ 1263 h 1497"/>
                <a:gd name="T72" fmla="*/ 285 w 653"/>
                <a:gd name="T73" fmla="*/ 1239 h 1497"/>
                <a:gd name="T74" fmla="*/ 285 w 653"/>
                <a:gd name="T75" fmla="*/ 1203 h 1497"/>
                <a:gd name="T76" fmla="*/ 298 w 653"/>
                <a:gd name="T77" fmla="*/ 1185 h 1497"/>
                <a:gd name="T78" fmla="*/ 328 w 653"/>
                <a:gd name="T79" fmla="*/ 1149 h 1497"/>
                <a:gd name="T80" fmla="*/ 352 w 653"/>
                <a:gd name="T81" fmla="*/ 1151 h 1497"/>
                <a:gd name="T82" fmla="*/ 372 w 653"/>
                <a:gd name="T83" fmla="*/ 1131 h 1497"/>
                <a:gd name="T84" fmla="*/ 361 w 653"/>
                <a:gd name="T85" fmla="*/ 1120 h 1497"/>
                <a:gd name="T86" fmla="*/ 397 w 653"/>
                <a:gd name="T87" fmla="*/ 1078 h 1497"/>
                <a:gd name="T88" fmla="*/ 372 w 653"/>
                <a:gd name="T89" fmla="*/ 1039 h 1497"/>
                <a:gd name="T90" fmla="*/ 310 w 653"/>
                <a:gd name="T91" fmla="*/ 999 h 1497"/>
                <a:gd name="T92" fmla="*/ 303 w 653"/>
                <a:gd name="T93" fmla="*/ 945 h 1497"/>
                <a:gd name="T94" fmla="*/ 301 w 653"/>
                <a:gd name="T95" fmla="*/ 898 h 1497"/>
                <a:gd name="T96" fmla="*/ 312 w 653"/>
                <a:gd name="T97" fmla="*/ 871 h 1497"/>
                <a:gd name="T98" fmla="*/ 312 w 653"/>
                <a:gd name="T99" fmla="*/ 813 h 1497"/>
                <a:gd name="T100" fmla="*/ 343 w 653"/>
                <a:gd name="T101" fmla="*/ 775 h 1497"/>
                <a:gd name="T102" fmla="*/ 354 w 653"/>
                <a:gd name="T103" fmla="*/ 769 h 1497"/>
                <a:gd name="T104" fmla="*/ 363 w 653"/>
                <a:gd name="T105" fmla="*/ 744 h 1497"/>
                <a:gd name="T106" fmla="*/ 393 w 653"/>
                <a:gd name="T107" fmla="*/ 723 h 1497"/>
                <a:gd name="T108" fmla="*/ 424 w 653"/>
                <a:gd name="T109" fmla="*/ 692 h 1497"/>
                <a:gd name="T110" fmla="*/ 466 w 653"/>
                <a:gd name="T111" fmla="*/ 663 h 1497"/>
                <a:gd name="T112" fmla="*/ 511 w 653"/>
                <a:gd name="T113" fmla="*/ 598 h 1497"/>
                <a:gd name="T114" fmla="*/ 513 w 653"/>
                <a:gd name="T115" fmla="*/ 567 h 1497"/>
                <a:gd name="T116" fmla="*/ 505 w 653"/>
                <a:gd name="T117" fmla="*/ 529 h 1497"/>
                <a:gd name="T118" fmla="*/ 523 w 653"/>
                <a:gd name="T119" fmla="*/ 480 h 1497"/>
                <a:gd name="T120" fmla="*/ 543 w 653"/>
                <a:gd name="T121" fmla="*/ 443 h 1497"/>
                <a:gd name="T122" fmla="*/ 556 w 653"/>
                <a:gd name="T123" fmla="*/ 428 h 1497"/>
                <a:gd name="T124" fmla="*/ 608 w 653"/>
                <a:gd name="T125" fmla="*/ 423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1497">
                  <a:moveTo>
                    <a:pt x="229" y="1429"/>
                  </a:moveTo>
                  <a:lnTo>
                    <a:pt x="229" y="1429"/>
                  </a:lnTo>
                  <a:lnTo>
                    <a:pt x="229" y="1429"/>
                  </a:lnTo>
                  <a:lnTo>
                    <a:pt x="227" y="1429"/>
                  </a:lnTo>
                  <a:lnTo>
                    <a:pt x="227" y="1429"/>
                  </a:lnTo>
                  <a:lnTo>
                    <a:pt x="227" y="1429"/>
                  </a:lnTo>
                  <a:lnTo>
                    <a:pt x="225" y="1431"/>
                  </a:lnTo>
                  <a:lnTo>
                    <a:pt x="227" y="1431"/>
                  </a:lnTo>
                  <a:lnTo>
                    <a:pt x="229" y="1432"/>
                  </a:lnTo>
                  <a:lnTo>
                    <a:pt x="229" y="1432"/>
                  </a:lnTo>
                  <a:lnTo>
                    <a:pt x="229" y="1432"/>
                  </a:lnTo>
                  <a:lnTo>
                    <a:pt x="229" y="1432"/>
                  </a:lnTo>
                  <a:lnTo>
                    <a:pt x="229" y="1432"/>
                  </a:lnTo>
                  <a:lnTo>
                    <a:pt x="229" y="1432"/>
                  </a:lnTo>
                  <a:lnTo>
                    <a:pt x="229" y="1431"/>
                  </a:lnTo>
                  <a:lnTo>
                    <a:pt x="229" y="1431"/>
                  </a:lnTo>
                  <a:lnTo>
                    <a:pt x="229" y="1431"/>
                  </a:lnTo>
                  <a:lnTo>
                    <a:pt x="231" y="1429"/>
                  </a:lnTo>
                  <a:lnTo>
                    <a:pt x="231" y="1429"/>
                  </a:lnTo>
                  <a:lnTo>
                    <a:pt x="231" y="1429"/>
                  </a:lnTo>
                  <a:lnTo>
                    <a:pt x="229" y="1429"/>
                  </a:lnTo>
                  <a:close/>
                  <a:moveTo>
                    <a:pt x="300" y="1319"/>
                  </a:moveTo>
                  <a:lnTo>
                    <a:pt x="300" y="1319"/>
                  </a:lnTo>
                  <a:lnTo>
                    <a:pt x="300" y="1317"/>
                  </a:lnTo>
                  <a:lnTo>
                    <a:pt x="300" y="1317"/>
                  </a:lnTo>
                  <a:lnTo>
                    <a:pt x="300" y="1317"/>
                  </a:lnTo>
                  <a:lnTo>
                    <a:pt x="300" y="1317"/>
                  </a:lnTo>
                  <a:lnTo>
                    <a:pt x="300" y="1317"/>
                  </a:lnTo>
                  <a:lnTo>
                    <a:pt x="300" y="1317"/>
                  </a:lnTo>
                  <a:lnTo>
                    <a:pt x="300" y="1317"/>
                  </a:lnTo>
                  <a:lnTo>
                    <a:pt x="298" y="1317"/>
                  </a:lnTo>
                  <a:lnTo>
                    <a:pt x="298" y="1317"/>
                  </a:lnTo>
                  <a:lnTo>
                    <a:pt x="298" y="1317"/>
                  </a:lnTo>
                  <a:lnTo>
                    <a:pt x="298" y="1317"/>
                  </a:lnTo>
                  <a:lnTo>
                    <a:pt x="296" y="1317"/>
                  </a:lnTo>
                  <a:lnTo>
                    <a:pt x="296" y="1317"/>
                  </a:lnTo>
                  <a:lnTo>
                    <a:pt x="294" y="1320"/>
                  </a:lnTo>
                  <a:lnTo>
                    <a:pt x="292" y="1320"/>
                  </a:lnTo>
                  <a:lnTo>
                    <a:pt x="292" y="1322"/>
                  </a:lnTo>
                  <a:lnTo>
                    <a:pt x="292" y="1328"/>
                  </a:lnTo>
                  <a:lnTo>
                    <a:pt x="292" y="1329"/>
                  </a:lnTo>
                  <a:lnTo>
                    <a:pt x="290" y="1329"/>
                  </a:lnTo>
                  <a:lnTo>
                    <a:pt x="290" y="1329"/>
                  </a:lnTo>
                  <a:lnTo>
                    <a:pt x="290" y="1331"/>
                  </a:lnTo>
                  <a:lnTo>
                    <a:pt x="289" y="1331"/>
                  </a:lnTo>
                  <a:lnTo>
                    <a:pt x="289" y="1338"/>
                  </a:lnTo>
                  <a:lnTo>
                    <a:pt x="287" y="1344"/>
                  </a:lnTo>
                  <a:lnTo>
                    <a:pt x="283" y="1349"/>
                  </a:lnTo>
                  <a:lnTo>
                    <a:pt x="281" y="1355"/>
                  </a:lnTo>
                  <a:lnTo>
                    <a:pt x="281" y="1358"/>
                  </a:lnTo>
                  <a:lnTo>
                    <a:pt x="280" y="1358"/>
                  </a:lnTo>
                  <a:lnTo>
                    <a:pt x="280" y="1360"/>
                  </a:lnTo>
                  <a:lnTo>
                    <a:pt x="278" y="1360"/>
                  </a:lnTo>
                  <a:lnTo>
                    <a:pt x="276" y="1360"/>
                  </a:lnTo>
                  <a:lnTo>
                    <a:pt x="276" y="1360"/>
                  </a:lnTo>
                  <a:lnTo>
                    <a:pt x="267" y="1382"/>
                  </a:lnTo>
                  <a:lnTo>
                    <a:pt x="267" y="1384"/>
                  </a:lnTo>
                  <a:lnTo>
                    <a:pt x="267" y="1385"/>
                  </a:lnTo>
                  <a:lnTo>
                    <a:pt x="265" y="1387"/>
                  </a:lnTo>
                  <a:lnTo>
                    <a:pt x="265" y="1389"/>
                  </a:lnTo>
                  <a:lnTo>
                    <a:pt x="263" y="1391"/>
                  </a:lnTo>
                  <a:lnTo>
                    <a:pt x="263" y="1398"/>
                  </a:lnTo>
                  <a:lnTo>
                    <a:pt x="263" y="1400"/>
                  </a:lnTo>
                  <a:lnTo>
                    <a:pt x="265" y="1402"/>
                  </a:lnTo>
                  <a:lnTo>
                    <a:pt x="265" y="1404"/>
                  </a:lnTo>
                  <a:lnTo>
                    <a:pt x="265" y="1405"/>
                  </a:lnTo>
                  <a:lnTo>
                    <a:pt x="265" y="1409"/>
                  </a:lnTo>
                  <a:lnTo>
                    <a:pt x="265" y="1411"/>
                  </a:lnTo>
                  <a:lnTo>
                    <a:pt x="263" y="1413"/>
                  </a:lnTo>
                  <a:lnTo>
                    <a:pt x="265" y="1414"/>
                  </a:lnTo>
                  <a:lnTo>
                    <a:pt x="265" y="1416"/>
                  </a:lnTo>
                  <a:lnTo>
                    <a:pt x="265" y="1418"/>
                  </a:lnTo>
                  <a:lnTo>
                    <a:pt x="265" y="1420"/>
                  </a:lnTo>
                  <a:lnTo>
                    <a:pt x="265" y="1420"/>
                  </a:lnTo>
                  <a:lnTo>
                    <a:pt x="267" y="1420"/>
                  </a:lnTo>
                  <a:lnTo>
                    <a:pt x="267" y="1420"/>
                  </a:lnTo>
                  <a:lnTo>
                    <a:pt x="269" y="1418"/>
                  </a:lnTo>
                  <a:lnTo>
                    <a:pt x="271" y="1413"/>
                  </a:lnTo>
                  <a:lnTo>
                    <a:pt x="272" y="1411"/>
                  </a:lnTo>
                  <a:lnTo>
                    <a:pt x="272" y="1409"/>
                  </a:lnTo>
                  <a:lnTo>
                    <a:pt x="272" y="1409"/>
                  </a:lnTo>
                  <a:lnTo>
                    <a:pt x="272" y="1407"/>
                  </a:lnTo>
                  <a:lnTo>
                    <a:pt x="272" y="1405"/>
                  </a:lnTo>
                  <a:lnTo>
                    <a:pt x="272" y="1405"/>
                  </a:lnTo>
                  <a:lnTo>
                    <a:pt x="272" y="1404"/>
                  </a:lnTo>
                  <a:lnTo>
                    <a:pt x="274" y="1402"/>
                  </a:lnTo>
                  <a:lnTo>
                    <a:pt x="274" y="1400"/>
                  </a:lnTo>
                  <a:lnTo>
                    <a:pt x="274" y="1398"/>
                  </a:lnTo>
                  <a:lnTo>
                    <a:pt x="276" y="1396"/>
                  </a:lnTo>
                  <a:lnTo>
                    <a:pt x="276" y="1396"/>
                  </a:lnTo>
                  <a:lnTo>
                    <a:pt x="276" y="1394"/>
                  </a:lnTo>
                  <a:lnTo>
                    <a:pt x="276" y="1394"/>
                  </a:lnTo>
                  <a:lnTo>
                    <a:pt x="276" y="1393"/>
                  </a:lnTo>
                  <a:lnTo>
                    <a:pt x="276" y="1393"/>
                  </a:lnTo>
                  <a:lnTo>
                    <a:pt x="276" y="1393"/>
                  </a:lnTo>
                  <a:lnTo>
                    <a:pt x="276" y="1391"/>
                  </a:lnTo>
                  <a:lnTo>
                    <a:pt x="276" y="1391"/>
                  </a:lnTo>
                  <a:lnTo>
                    <a:pt x="276" y="1389"/>
                  </a:lnTo>
                  <a:lnTo>
                    <a:pt x="276" y="1389"/>
                  </a:lnTo>
                  <a:lnTo>
                    <a:pt x="278" y="1387"/>
                  </a:lnTo>
                  <a:lnTo>
                    <a:pt x="278" y="1387"/>
                  </a:lnTo>
                  <a:lnTo>
                    <a:pt x="278" y="1387"/>
                  </a:lnTo>
                  <a:lnTo>
                    <a:pt x="278" y="1385"/>
                  </a:lnTo>
                  <a:lnTo>
                    <a:pt x="278" y="1385"/>
                  </a:lnTo>
                  <a:lnTo>
                    <a:pt x="280" y="1384"/>
                  </a:lnTo>
                  <a:lnTo>
                    <a:pt x="280" y="1382"/>
                  </a:lnTo>
                  <a:lnTo>
                    <a:pt x="281" y="1373"/>
                  </a:lnTo>
                  <a:lnTo>
                    <a:pt x="281" y="1371"/>
                  </a:lnTo>
                  <a:lnTo>
                    <a:pt x="283" y="1369"/>
                  </a:lnTo>
                  <a:lnTo>
                    <a:pt x="283" y="1369"/>
                  </a:lnTo>
                  <a:lnTo>
                    <a:pt x="283" y="1367"/>
                  </a:lnTo>
                  <a:lnTo>
                    <a:pt x="283" y="1367"/>
                  </a:lnTo>
                  <a:lnTo>
                    <a:pt x="283" y="1366"/>
                  </a:lnTo>
                  <a:lnTo>
                    <a:pt x="285" y="1366"/>
                  </a:lnTo>
                  <a:lnTo>
                    <a:pt x="285" y="1366"/>
                  </a:lnTo>
                  <a:lnTo>
                    <a:pt x="287" y="1364"/>
                  </a:lnTo>
                  <a:lnTo>
                    <a:pt x="287" y="1358"/>
                  </a:lnTo>
                  <a:lnTo>
                    <a:pt x="287" y="1358"/>
                  </a:lnTo>
                  <a:lnTo>
                    <a:pt x="289" y="1357"/>
                  </a:lnTo>
                  <a:lnTo>
                    <a:pt x="289" y="1355"/>
                  </a:lnTo>
                  <a:lnTo>
                    <a:pt x="289" y="1353"/>
                  </a:lnTo>
                  <a:lnTo>
                    <a:pt x="289" y="1351"/>
                  </a:lnTo>
                  <a:lnTo>
                    <a:pt x="289" y="1349"/>
                  </a:lnTo>
                  <a:lnTo>
                    <a:pt x="290" y="1348"/>
                  </a:lnTo>
                  <a:lnTo>
                    <a:pt x="290" y="1348"/>
                  </a:lnTo>
                  <a:lnTo>
                    <a:pt x="290" y="1348"/>
                  </a:lnTo>
                  <a:lnTo>
                    <a:pt x="290" y="1348"/>
                  </a:lnTo>
                  <a:lnTo>
                    <a:pt x="289" y="1346"/>
                  </a:lnTo>
                  <a:lnTo>
                    <a:pt x="289" y="1346"/>
                  </a:lnTo>
                  <a:lnTo>
                    <a:pt x="290" y="1344"/>
                  </a:lnTo>
                  <a:lnTo>
                    <a:pt x="292" y="1344"/>
                  </a:lnTo>
                  <a:lnTo>
                    <a:pt x="292" y="1344"/>
                  </a:lnTo>
                  <a:lnTo>
                    <a:pt x="292" y="1340"/>
                  </a:lnTo>
                  <a:lnTo>
                    <a:pt x="292" y="1340"/>
                  </a:lnTo>
                  <a:lnTo>
                    <a:pt x="296" y="1335"/>
                  </a:lnTo>
                  <a:lnTo>
                    <a:pt x="296" y="1335"/>
                  </a:lnTo>
                  <a:lnTo>
                    <a:pt x="296" y="1333"/>
                  </a:lnTo>
                  <a:lnTo>
                    <a:pt x="296" y="1333"/>
                  </a:lnTo>
                  <a:lnTo>
                    <a:pt x="296" y="1331"/>
                  </a:lnTo>
                  <a:lnTo>
                    <a:pt x="296" y="1331"/>
                  </a:lnTo>
                  <a:lnTo>
                    <a:pt x="296" y="1331"/>
                  </a:lnTo>
                  <a:lnTo>
                    <a:pt x="298" y="1331"/>
                  </a:lnTo>
                  <a:lnTo>
                    <a:pt x="298" y="1331"/>
                  </a:lnTo>
                  <a:lnTo>
                    <a:pt x="298" y="1328"/>
                  </a:lnTo>
                  <a:lnTo>
                    <a:pt x="298" y="1326"/>
                  </a:lnTo>
                  <a:lnTo>
                    <a:pt x="296" y="1324"/>
                  </a:lnTo>
                  <a:lnTo>
                    <a:pt x="298" y="1320"/>
                  </a:lnTo>
                  <a:lnTo>
                    <a:pt x="300" y="1320"/>
                  </a:lnTo>
                  <a:lnTo>
                    <a:pt x="301" y="1320"/>
                  </a:lnTo>
                  <a:lnTo>
                    <a:pt x="301" y="1319"/>
                  </a:lnTo>
                  <a:lnTo>
                    <a:pt x="300" y="1319"/>
                  </a:lnTo>
                  <a:close/>
                  <a:moveTo>
                    <a:pt x="397" y="1270"/>
                  </a:moveTo>
                  <a:lnTo>
                    <a:pt x="397" y="1268"/>
                  </a:lnTo>
                  <a:lnTo>
                    <a:pt x="395" y="1268"/>
                  </a:lnTo>
                  <a:lnTo>
                    <a:pt x="395" y="1268"/>
                  </a:lnTo>
                  <a:lnTo>
                    <a:pt x="395" y="1266"/>
                  </a:lnTo>
                  <a:lnTo>
                    <a:pt x="395" y="1264"/>
                  </a:lnTo>
                  <a:lnTo>
                    <a:pt x="395" y="1264"/>
                  </a:lnTo>
                  <a:lnTo>
                    <a:pt x="393" y="1264"/>
                  </a:lnTo>
                  <a:lnTo>
                    <a:pt x="393" y="1264"/>
                  </a:lnTo>
                  <a:lnTo>
                    <a:pt x="392" y="1264"/>
                  </a:lnTo>
                  <a:lnTo>
                    <a:pt x="392" y="1264"/>
                  </a:lnTo>
                  <a:lnTo>
                    <a:pt x="392" y="1266"/>
                  </a:lnTo>
                  <a:lnTo>
                    <a:pt x="390" y="1266"/>
                  </a:lnTo>
                  <a:lnTo>
                    <a:pt x="390" y="1266"/>
                  </a:lnTo>
                  <a:lnTo>
                    <a:pt x="390" y="1264"/>
                  </a:lnTo>
                  <a:lnTo>
                    <a:pt x="390" y="1263"/>
                  </a:lnTo>
                  <a:lnTo>
                    <a:pt x="386" y="1264"/>
                  </a:lnTo>
                  <a:lnTo>
                    <a:pt x="386" y="1264"/>
                  </a:lnTo>
                  <a:lnTo>
                    <a:pt x="386" y="1264"/>
                  </a:lnTo>
                  <a:lnTo>
                    <a:pt x="386" y="1266"/>
                  </a:lnTo>
                  <a:lnTo>
                    <a:pt x="386" y="1266"/>
                  </a:lnTo>
                  <a:lnTo>
                    <a:pt x="386" y="1268"/>
                  </a:lnTo>
                  <a:lnTo>
                    <a:pt x="386" y="1268"/>
                  </a:lnTo>
                  <a:lnTo>
                    <a:pt x="384" y="1270"/>
                  </a:lnTo>
                  <a:lnTo>
                    <a:pt x="384" y="1272"/>
                  </a:lnTo>
                  <a:lnTo>
                    <a:pt x="384" y="1272"/>
                  </a:lnTo>
                  <a:lnTo>
                    <a:pt x="383" y="1270"/>
                  </a:lnTo>
                  <a:lnTo>
                    <a:pt x="383" y="1270"/>
                  </a:lnTo>
                  <a:lnTo>
                    <a:pt x="383" y="1270"/>
                  </a:lnTo>
                  <a:lnTo>
                    <a:pt x="383" y="1270"/>
                  </a:lnTo>
                  <a:lnTo>
                    <a:pt x="383" y="1268"/>
                  </a:lnTo>
                  <a:lnTo>
                    <a:pt x="383" y="1268"/>
                  </a:lnTo>
                  <a:lnTo>
                    <a:pt x="383" y="1268"/>
                  </a:lnTo>
                  <a:lnTo>
                    <a:pt x="383" y="1268"/>
                  </a:lnTo>
                  <a:lnTo>
                    <a:pt x="383" y="1266"/>
                  </a:lnTo>
                  <a:lnTo>
                    <a:pt x="383" y="1266"/>
                  </a:lnTo>
                  <a:lnTo>
                    <a:pt x="383" y="1264"/>
                  </a:lnTo>
                  <a:lnTo>
                    <a:pt x="381" y="1264"/>
                  </a:lnTo>
                  <a:lnTo>
                    <a:pt x="381" y="1263"/>
                  </a:lnTo>
                  <a:lnTo>
                    <a:pt x="379" y="1263"/>
                  </a:lnTo>
                  <a:lnTo>
                    <a:pt x="379" y="1264"/>
                  </a:lnTo>
                  <a:lnTo>
                    <a:pt x="377" y="1264"/>
                  </a:lnTo>
                  <a:lnTo>
                    <a:pt x="377" y="1266"/>
                  </a:lnTo>
                  <a:lnTo>
                    <a:pt x="375" y="1268"/>
                  </a:lnTo>
                  <a:lnTo>
                    <a:pt x="375" y="1270"/>
                  </a:lnTo>
                  <a:lnTo>
                    <a:pt x="375" y="1270"/>
                  </a:lnTo>
                  <a:lnTo>
                    <a:pt x="375" y="1272"/>
                  </a:lnTo>
                  <a:lnTo>
                    <a:pt x="374" y="1272"/>
                  </a:lnTo>
                  <a:lnTo>
                    <a:pt x="374" y="1272"/>
                  </a:lnTo>
                  <a:lnTo>
                    <a:pt x="372" y="1272"/>
                  </a:lnTo>
                  <a:lnTo>
                    <a:pt x="372" y="1272"/>
                  </a:lnTo>
                  <a:lnTo>
                    <a:pt x="370" y="1272"/>
                  </a:lnTo>
                  <a:lnTo>
                    <a:pt x="368" y="1275"/>
                  </a:lnTo>
                  <a:lnTo>
                    <a:pt x="361" y="1286"/>
                  </a:lnTo>
                  <a:lnTo>
                    <a:pt x="352" y="1295"/>
                  </a:lnTo>
                  <a:lnTo>
                    <a:pt x="350" y="1299"/>
                  </a:lnTo>
                  <a:lnTo>
                    <a:pt x="350" y="1302"/>
                  </a:lnTo>
                  <a:lnTo>
                    <a:pt x="350" y="1304"/>
                  </a:lnTo>
                  <a:lnTo>
                    <a:pt x="350" y="1306"/>
                  </a:lnTo>
                  <a:lnTo>
                    <a:pt x="350" y="1308"/>
                  </a:lnTo>
                  <a:lnTo>
                    <a:pt x="352" y="1310"/>
                  </a:lnTo>
                  <a:lnTo>
                    <a:pt x="352" y="1310"/>
                  </a:lnTo>
                  <a:lnTo>
                    <a:pt x="352" y="1311"/>
                  </a:lnTo>
                  <a:lnTo>
                    <a:pt x="352" y="1311"/>
                  </a:lnTo>
                  <a:lnTo>
                    <a:pt x="352" y="1311"/>
                  </a:lnTo>
                  <a:lnTo>
                    <a:pt x="352" y="1313"/>
                  </a:lnTo>
                  <a:lnTo>
                    <a:pt x="352" y="1313"/>
                  </a:lnTo>
                  <a:lnTo>
                    <a:pt x="354" y="1313"/>
                  </a:lnTo>
                  <a:lnTo>
                    <a:pt x="354" y="1313"/>
                  </a:lnTo>
                  <a:lnTo>
                    <a:pt x="352" y="1315"/>
                  </a:lnTo>
                  <a:lnTo>
                    <a:pt x="354" y="1317"/>
                  </a:lnTo>
                  <a:lnTo>
                    <a:pt x="352" y="1319"/>
                  </a:lnTo>
                  <a:lnTo>
                    <a:pt x="352" y="1320"/>
                  </a:lnTo>
                  <a:lnTo>
                    <a:pt x="350" y="1322"/>
                  </a:lnTo>
                  <a:lnTo>
                    <a:pt x="350" y="1324"/>
                  </a:lnTo>
                  <a:lnTo>
                    <a:pt x="350" y="1326"/>
                  </a:lnTo>
                  <a:lnTo>
                    <a:pt x="352" y="1328"/>
                  </a:lnTo>
                  <a:lnTo>
                    <a:pt x="354" y="1335"/>
                  </a:lnTo>
                  <a:lnTo>
                    <a:pt x="355" y="1337"/>
                  </a:lnTo>
                  <a:lnTo>
                    <a:pt x="355" y="1337"/>
                  </a:lnTo>
                  <a:lnTo>
                    <a:pt x="355" y="1338"/>
                  </a:lnTo>
                  <a:lnTo>
                    <a:pt x="355" y="1338"/>
                  </a:lnTo>
                  <a:lnTo>
                    <a:pt x="355" y="1338"/>
                  </a:lnTo>
                  <a:lnTo>
                    <a:pt x="355" y="1340"/>
                  </a:lnTo>
                  <a:lnTo>
                    <a:pt x="355" y="1342"/>
                  </a:lnTo>
                  <a:lnTo>
                    <a:pt x="354" y="1342"/>
                  </a:lnTo>
                  <a:lnTo>
                    <a:pt x="354" y="1344"/>
                  </a:lnTo>
                  <a:lnTo>
                    <a:pt x="355" y="1344"/>
                  </a:lnTo>
                  <a:lnTo>
                    <a:pt x="357" y="1342"/>
                  </a:lnTo>
                  <a:lnTo>
                    <a:pt x="357" y="1342"/>
                  </a:lnTo>
                  <a:lnTo>
                    <a:pt x="359" y="1340"/>
                  </a:lnTo>
                  <a:lnTo>
                    <a:pt x="359" y="1342"/>
                  </a:lnTo>
                  <a:lnTo>
                    <a:pt x="357" y="1344"/>
                  </a:lnTo>
                  <a:lnTo>
                    <a:pt x="357" y="1346"/>
                  </a:lnTo>
                  <a:lnTo>
                    <a:pt x="357" y="1346"/>
                  </a:lnTo>
                  <a:lnTo>
                    <a:pt x="355" y="1346"/>
                  </a:lnTo>
                  <a:lnTo>
                    <a:pt x="354" y="1348"/>
                  </a:lnTo>
                  <a:lnTo>
                    <a:pt x="355" y="1349"/>
                  </a:lnTo>
                  <a:lnTo>
                    <a:pt x="355" y="1349"/>
                  </a:lnTo>
                  <a:lnTo>
                    <a:pt x="354" y="1351"/>
                  </a:lnTo>
                  <a:lnTo>
                    <a:pt x="352" y="1357"/>
                  </a:lnTo>
                  <a:lnTo>
                    <a:pt x="354" y="1357"/>
                  </a:lnTo>
                  <a:lnTo>
                    <a:pt x="354" y="1357"/>
                  </a:lnTo>
                  <a:lnTo>
                    <a:pt x="359" y="1355"/>
                  </a:lnTo>
                  <a:lnTo>
                    <a:pt x="359" y="1353"/>
                  </a:lnTo>
                  <a:lnTo>
                    <a:pt x="361" y="1351"/>
                  </a:lnTo>
                  <a:lnTo>
                    <a:pt x="361" y="1351"/>
                  </a:lnTo>
                  <a:lnTo>
                    <a:pt x="363" y="1349"/>
                  </a:lnTo>
                  <a:lnTo>
                    <a:pt x="361" y="1349"/>
                  </a:lnTo>
                  <a:lnTo>
                    <a:pt x="361" y="1349"/>
                  </a:lnTo>
                  <a:lnTo>
                    <a:pt x="365" y="1349"/>
                  </a:lnTo>
                  <a:lnTo>
                    <a:pt x="363" y="1348"/>
                  </a:lnTo>
                  <a:lnTo>
                    <a:pt x="361" y="1348"/>
                  </a:lnTo>
                  <a:lnTo>
                    <a:pt x="361" y="1346"/>
                  </a:lnTo>
                  <a:lnTo>
                    <a:pt x="361" y="1342"/>
                  </a:lnTo>
                  <a:lnTo>
                    <a:pt x="363" y="1340"/>
                  </a:lnTo>
                  <a:lnTo>
                    <a:pt x="366" y="1338"/>
                  </a:lnTo>
                  <a:lnTo>
                    <a:pt x="366" y="1337"/>
                  </a:lnTo>
                  <a:lnTo>
                    <a:pt x="365" y="1337"/>
                  </a:lnTo>
                  <a:lnTo>
                    <a:pt x="365" y="1337"/>
                  </a:lnTo>
                  <a:lnTo>
                    <a:pt x="366" y="1335"/>
                  </a:lnTo>
                  <a:lnTo>
                    <a:pt x="372" y="1331"/>
                  </a:lnTo>
                  <a:lnTo>
                    <a:pt x="374" y="1331"/>
                  </a:lnTo>
                  <a:lnTo>
                    <a:pt x="374" y="1331"/>
                  </a:lnTo>
                  <a:lnTo>
                    <a:pt x="372" y="1331"/>
                  </a:lnTo>
                  <a:lnTo>
                    <a:pt x="372" y="1329"/>
                  </a:lnTo>
                  <a:lnTo>
                    <a:pt x="374" y="1329"/>
                  </a:lnTo>
                  <a:lnTo>
                    <a:pt x="379" y="1328"/>
                  </a:lnTo>
                  <a:lnTo>
                    <a:pt x="379" y="1328"/>
                  </a:lnTo>
                  <a:lnTo>
                    <a:pt x="381" y="1326"/>
                  </a:lnTo>
                  <a:lnTo>
                    <a:pt x="381" y="1324"/>
                  </a:lnTo>
                  <a:lnTo>
                    <a:pt x="379" y="1324"/>
                  </a:lnTo>
                  <a:lnTo>
                    <a:pt x="379" y="1324"/>
                  </a:lnTo>
                  <a:lnTo>
                    <a:pt x="377" y="1324"/>
                  </a:lnTo>
                  <a:lnTo>
                    <a:pt x="377" y="1322"/>
                  </a:lnTo>
                  <a:lnTo>
                    <a:pt x="379" y="1320"/>
                  </a:lnTo>
                  <a:lnTo>
                    <a:pt x="381" y="1319"/>
                  </a:lnTo>
                  <a:lnTo>
                    <a:pt x="381" y="1317"/>
                  </a:lnTo>
                  <a:lnTo>
                    <a:pt x="383" y="1315"/>
                  </a:lnTo>
                  <a:lnTo>
                    <a:pt x="384" y="1315"/>
                  </a:lnTo>
                  <a:lnTo>
                    <a:pt x="386" y="1313"/>
                  </a:lnTo>
                  <a:lnTo>
                    <a:pt x="386" y="1313"/>
                  </a:lnTo>
                  <a:lnTo>
                    <a:pt x="386" y="1313"/>
                  </a:lnTo>
                  <a:lnTo>
                    <a:pt x="388" y="1313"/>
                  </a:lnTo>
                  <a:lnTo>
                    <a:pt x="388" y="1313"/>
                  </a:lnTo>
                  <a:lnTo>
                    <a:pt x="388" y="1313"/>
                  </a:lnTo>
                  <a:lnTo>
                    <a:pt x="388" y="1313"/>
                  </a:lnTo>
                  <a:lnTo>
                    <a:pt x="390" y="1313"/>
                  </a:lnTo>
                  <a:lnTo>
                    <a:pt x="390" y="1313"/>
                  </a:lnTo>
                  <a:lnTo>
                    <a:pt x="392" y="1311"/>
                  </a:lnTo>
                  <a:lnTo>
                    <a:pt x="390" y="1310"/>
                  </a:lnTo>
                  <a:lnTo>
                    <a:pt x="390" y="1310"/>
                  </a:lnTo>
                  <a:lnTo>
                    <a:pt x="390" y="1310"/>
                  </a:lnTo>
                  <a:lnTo>
                    <a:pt x="390" y="1308"/>
                  </a:lnTo>
                  <a:lnTo>
                    <a:pt x="390" y="1308"/>
                  </a:lnTo>
                  <a:lnTo>
                    <a:pt x="388" y="1308"/>
                  </a:lnTo>
                  <a:lnTo>
                    <a:pt x="388" y="1308"/>
                  </a:lnTo>
                  <a:lnTo>
                    <a:pt x="388" y="1308"/>
                  </a:lnTo>
                  <a:lnTo>
                    <a:pt x="388" y="1310"/>
                  </a:lnTo>
                  <a:lnTo>
                    <a:pt x="386" y="1308"/>
                  </a:lnTo>
                  <a:lnTo>
                    <a:pt x="384" y="1308"/>
                  </a:lnTo>
                  <a:lnTo>
                    <a:pt x="384" y="1306"/>
                  </a:lnTo>
                  <a:lnTo>
                    <a:pt x="384" y="1306"/>
                  </a:lnTo>
                  <a:lnTo>
                    <a:pt x="384" y="1306"/>
                  </a:lnTo>
                  <a:lnTo>
                    <a:pt x="383" y="1306"/>
                  </a:lnTo>
                  <a:lnTo>
                    <a:pt x="383" y="1304"/>
                  </a:lnTo>
                  <a:lnTo>
                    <a:pt x="383" y="1302"/>
                  </a:lnTo>
                  <a:lnTo>
                    <a:pt x="383" y="1302"/>
                  </a:lnTo>
                  <a:lnTo>
                    <a:pt x="383" y="1301"/>
                  </a:lnTo>
                  <a:lnTo>
                    <a:pt x="383" y="1299"/>
                  </a:lnTo>
                  <a:lnTo>
                    <a:pt x="384" y="1299"/>
                  </a:lnTo>
                  <a:lnTo>
                    <a:pt x="384" y="1297"/>
                  </a:lnTo>
                  <a:lnTo>
                    <a:pt x="384" y="1295"/>
                  </a:lnTo>
                  <a:lnTo>
                    <a:pt x="384" y="1295"/>
                  </a:lnTo>
                  <a:lnTo>
                    <a:pt x="384" y="1293"/>
                  </a:lnTo>
                  <a:lnTo>
                    <a:pt x="383" y="1292"/>
                  </a:lnTo>
                  <a:lnTo>
                    <a:pt x="383" y="1292"/>
                  </a:lnTo>
                  <a:lnTo>
                    <a:pt x="383" y="1292"/>
                  </a:lnTo>
                  <a:lnTo>
                    <a:pt x="383" y="1290"/>
                  </a:lnTo>
                  <a:lnTo>
                    <a:pt x="383" y="1290"/>
                  </a:lnTo>
                  <a:lnTo>
                    <a:pt x="383" y="1288"/>
                  </a:lnTo>
                  <a:lnTo>
                    <a:pt x="384" y="1286"/>
                  </a:lnTo>
                  <a:lnTo>
                    <a:pt x="384" y="1282"/>
                  </a:lnTo>
                  <a:lnTo>
                    <a:pt x="384" y="1282"/>
                  </a:lnTo>
                  <a:lnTo>
                    <a:pt x="384" y="1281"/>
                  </a:lnTo>
                  <a:lnTo>
                    <a:pt x="384" y="1281"/>
                  </a:lnTo>
                  <a:lnTo>
                    <a:pt x="386" y="1281"/>
                  </a:lnTo>
                  <a:lnTo>
                    <a:pt x="386" y="1281"/>
                  </a:lnTo>
                  <a:lnTo>
                    <a:pt x="386" y="1282"/>
                  </a:lnTo>
                  <a:lnTo>
                    <a:pt x="388" y="1282"/>
                  </a:lnTo>
                  <a:lnTo>
                    <a:pt x="390" y="1282"/>
                  </a:lnTo>
                  <a:lnTo>
                    <a:pt x="392" y="1281"/>
                  </a:lnTo>
                  <a:lnTo>
                    <a:pt x="392" y="1281"/>
                  </a:lnTo>
                  <a:lnTo>
                    <a:pt x="392" y="1279"/>
                  </a:lnTo>
                  <a:lnTo>
                    <a:pt x="392" y="1279"/>
                  </a:lnTo>
                  <a:lnTo>
                    <a:pt x="392" y="1277"/>
                  </a:lnTo>
                  <a:lnTo>
                    <a:pt x="392" y="1277"/>
                  </a:lnTo>
                  <a:lnTo>
                    <a:pt x="392" y="1277"/>
                  </a:lnTo>
                  <a:lnTo>
                    <a:pt x="393" y="1277"/>
                  </a:lnTo>
                  <a:lnTo>
                    <a:pt x="393" y="1277"/>
                  </a:lnTo>
                  <a:lnTo>
                    <a:pt x="393" y="1273"/>
                  </a:lnTo>
                  <a:lnTo>
                    <a:pt x="395" y="1273"/>
                  </a:lnTo>
                  <a:lnTo>
                    <a:pt x="399" y="1272"/>
                  </a:lnTo>
                  <a:lnTo>
                    <a:pt x="399" y="1272"/>
                  </a:lnTo>
                  <a:lnTo>
                    <a:pt x="397" y="1270"/>
                  </a:lnTo>
                  <a:close/>
                  <a:moveTo>
                    <a:pt x="410" y="1259"/>
                  </a:moveTo>
                  <a:lnTo>
                    <a:pt x="408" y="1259"/>
                  </a:lnTo>
                  <a:lnTo>
                    <a:pt x="406" y="1259"/>
                  </a:lnTo>
                  <a:lnTo>
                    <a:pt x="406" y="1259"/>
                  </a:lnTo>
                  <a:lnTo>
                    <a:pt x="406" y="1257"/>
                  </a:lnTo>
                  <a:lnTo>
                    <a:pt x="404" y="1257"/>
                  </a:lnTo>
                  <a:lnTo>
                    <a:pt x="404" y="1257"/>
                  </a:lnTo>
                  <a:lnTo>
                    <a:pt x="402" y="1257"/>
                  </a:lnTo>
                  <a:lnTo>
                    <a:pt x="402" y="1257"/>
                  </a:lnTo>
                  <a:lnTo>
                    <a:pt x="402" y="1257"/>
                  </a:lnTo>
                  <a:lnTo>
                    <a:pt x="401" y="1257"/>
                  </a:lnTo>
                  <a:lnTo>
                    <a:pt x="399" y="1259"/>
                  </a:lnTo>
                  <a:lnTo>
                    <a:pt x="399" y="1259"/>
                  </a:lnTo>
                  <a:lnTo>
                    <a:pt x="399" y="1259"/>
                  </a:lnTo>
                  <a:lnTo>
                    <a:pt x="399" y="1261"/>
                  </a:lnTo>
                  <a:lnTo>
                    <a:pt x="397" y="1261"/>
                  </a:lnTo>
                  <a:lnTo>
                    <a:pt x="397" y="1263"/>
                  </a:lnTo>
                  <a:lnTo>
                    <a:pt x="397" y="1264"/>
                  </a:lnTo>
                  <a:lnTo>
                    <a:pt x="397" y="1264"/>
                  </a:lnTo>
                  <a:lnTo>
                    <a:pt x="399" y="1268"/>
                  </a:lnTo>
                  <a:lnTo>
                    <a:pt x="399" y="1270"/>
                  </a:lnTo>
                  <a:lnTo>
                    <a:pt x="399" y="1270"/>
                  </a:lnTo>
                  <a:lnTo>
                    <a:pt x="401" y="1270"/>
                  </a:lnTo>
                  <a:lnTo>
                    <a:pt x="401" y="1270"/>
                  </a:lnTo>
                  <a:lnTo>
                    <a:pt x="401" y="1270"/>
                  </a:lnTo>
                  <a:lnTo>
                    <a:pt x="402" y="1268"/>
                  </a:lnTo>
                  <a:lnTo>
                    <a:pt x="402" y="1266"/>
                  </a:lnTo>
                  <a:lnTo>
                    <a:pt x="402" y="1266"/>
                  </a:lnTo>
                  <a:lnTo>
                    <a:pt x="402" y="1264"/>
                  </a:lnTo>
                  <a:lnTo>
                    <a:pt x="401" y="1264"/>
                  </a:lnTo>
                  <a:lnTo>
                    <a:pt x="402" y="1263"/>
                  </a:lnTo>
                  <a:lnTo>
                    <a:pt x="404" y="1263"/>
                  </a:lnTo>
                  <a:lnTo>
                    <a:pt x="406" y="1261"/>
                  </a:lnTo>
                  <a:lnTo>
                    <a:pt x="406" y="1261"/>
                  </a:lnTo>
                  <a:lnTo>
                    <a:pt x="410" y="1261"/>
                  </a:lnTo>
                  <a:lnTo>
                    <a:pt x="410" y="1261"/>
                  </a:lnTo>
                  <a:lnTo>
                    <a:pt x="410" y="1261"/>
                  </a:lnTo>
                  <a:lnTo>
                    <a:pt x="411" y="1261"/>
                  </a:lnTo>
                  <a:lnTo>
                    <a:pt x="411" y="1259"/>
                  </a:lnTo>
                  <a:lnTo>
                    <a:pt x="411" y="1259"/>
                  </a:lnTo>
                  <a:lnTo>
                    <a:pt x="410" y="1259"/>
                  </a:lnTo>
                  <a:lnTo>
                    <a:pt x="410" y="1259"/>
                  </a:lnTo>
                  <a:close/>
                  <a:moveTo>
                    <a:pt x="27" y="1257"/>
                  </a:moveTo>
                  <a:lnTo>
                    <a:pt x="29" y="1255"/>
                  </a:lnTo>
                  <a:lnTo>
                    <a:pt x="29" y="1255"/>
                  </a:lnTo>
                  <a:lnTo>
                    <a:pt x="30" y="1255"/>
                  </a:lnTo>
                  <a:lnTo>
                    <a:pt x="29" y="1255"/>
                  </a:lnTo>
                  <a:lnTo>
                    <a:pt x="29" y="1257"/>
                  </a:lnTo>
                  <a:lnTo>
                    <a:pt x="30" y="1257"/>
                  </a:lnTo>
                  <a:lnTo>
                    <a:pt x="30" y="1255"/>
                  </a:lnTo>
                  <a:lnTo>
                    <a:pt x="30" y="1255"/>
                  </a:lnTo>
                  <a:lnTo>
                    <a:pt x="30" y="1254"/>
                  </a:lnTo>
                  <a:lnTo>
                    <a:pt x="30" y="1252"/>
                  </a:lnTo>
                  <a:lnTo>
                    <a:pt x="30" y="1252"/>
                  </a:lnTo>
                  <a:lnTo>
                    <a:pt x="30" y="1250"/>
                  </a:lnTo>
                  <a:lnTo>
                    <a:pt x="30" y="1250"/>
                  </a:lnTo>
                  <a:lnTo>
                    <a:pt x="29" y="1250"/>
                  </a:lnTo>
                  <a:lnTo>
                    <a:pt x="29" y="1252"/>
                  </a:lnTo>
                  <a:lnTo>
                    <a:pt x="27" y="1252"/>
                  </a:lnTo>
                  <a:lnTo>
                    <a:pt x="23" y="1252"/>
                  </a:lnTo>
                  <a:lnTo>
                    <a:pt x="20" y="1252"/>
                  </a:lnTo>
                  <a:lnTo>
                    <a:pt x="20" y="1252"/>
                  </a:lnTo>
                  <a:lnTo>
                    <a:pt x="20" y="1254"/>
                  </a:lnTo>
                  <a:lnTo>
                    <a:pt x="20" y="1255"/>
                  </a:lnTo>
                  <a:lnTo>
                    <a:pt x="20" y="1255"/>
                  </a:lnTo>
                  <a:lnTo>
                    <a:pt x="21" y="1255"/>
                  </a:lnTo>
                  <a:lnTo>
                    <a:pt x="23" y="1255"/>
                  </a:lnTo>
                  <a:lnTo>
                    <a:pt x="21" y="1255"/>
                  </a:lnTo>
                  <a:lnTo>
                    <a:pt x="20" y="1255"/>
                  </a:lnTo>
                  <a:lnTo>
                    <a:pt x="20" y="1255"/>
                  </a:lnTo>
                  <a:lnTo>
                    <a:pt x="20" y="1257"/>
                  </a:lnTo>
                  <a:lnTo>
                    <a:pt x="20" y="1257"/>
                  </a:lnTo>
                  <a:lnTo>
                    <a:pt x="20" y="1259"/>
                  </a:lnTo>
                  <a:lnTo>
                    <a:pt x="20" y="1259"/>
                  </a:lnTo>
                  <a:lnTo>
                    <a:pt x="20" y="1261"/>
                  </a:lnTo>
                  <a:lnTo>
                    <a:pt x="21" y="1261"/>
                  </a:lnTo>
                  <a:lnTo>
                    <a:pt x="21" y="1261"/>
                  </a:lnTo>
                  <a:lnTo>
                    <a:pt x="21" y="1261"/>
                  </a:lnTo>
                  <a:lnTo>
                    <a:pt x="23" y="1261"/>
                  </a:lnTo>
                  <a:lnTo>
                    <a:pt x="23" y="1263"/>
                  </a:lnTo>
                  <a:lnTo>
                    <a:pt x="23" y="1263"/>
                  </a:lnTo>
                  <a:lnTo>
                    <a:pt x="25" y="1261"/>
                  </a:lnTo>
                  <a:lnTo>
                    <a:pt x="25" y="1261"/>
                  </a:lnTo>
                  <a:lnTo>
                    <a:pt x="25" y="1261"/>
                  </a:lnTo>
                  <a:lnTo>
                    <a:pt x="27" y="1261"/>
                  </a:lnTo>
                  <a:lnTo>
                    <a:pt x="27" y="1261"/>
                  </a:lnTo>
                  <a:lnTo>
                    <a:pt x="27" y="1259"/>
                  </a:lnTo>
                  <a:lnTo>
                    <a:pt x="27" y="1257"/>
                  </a:lnTo>
                  <a:close/>
                  <a:moveTo>
                    <a:pt x="20" y="1248"/>
                  </a:moveTo>
                  <a:lnTo>
                    <a:pt x="20" y="1248"/>
                  </a:lnTo>
                  <a:lnTo>
                    <a:pt x="20" y="1246"/>
                  </a:lnTo>
                  <a:lnTo>
                    <a:pt x="21" y="1246"/>
                  </a:lnTo>
                  <a:lnTo>
                    <a:pt x="21" y="1245"/>
                  </a:lnTo>
                  <a:lnTo>
                    <a:pt x="23" y="1245"/>
                  </a:lnTo>
                  <a:lnTo>
                    <a:pt x="25" y="1245"/>
                  </a:lnTo>
                  <a:lnTo>
                    <a:pt x="25" y="1246"/>
                  </a:lnTo>
                  <a:lnTo>
                    <a:pt x="27" y="1246"/>
                  </a:lnTo>
                  <a:lnTo>
                    <a:pt x="29" y="1246"/>
                  </a:lnTo>
                  <a:lnTo>
                    <a:pt x="32" y="1245"/>
                  </a:lnTo>
                  <a:lnTo>
                    <a:pt x="32" y="1245"/>
                  </a:lnTo>
                  <a:lnTo>
                    <a:pt x="34" y="1245"/>
                  </a:lnTo>
                  <a:lnTo>
                    <a:pt x="34" y="1243"/>
                  </a:lnTo>
                  <a:lnTo>
                    <a:pt x="34" y="1237"/>
                  </a:lnTo>
                  <a:lnTo>
                    <a:pt x="34" y="1236"/>
                  </a:lnTo>
                  <a:lnTo>
                    <a:pt x="34" y="1234"/>
                  </a:lnTo>
                  <a:lnTo>
                    <a:pt x="34" y="1232"/>
                  </a:lnTo>
                  <a:lnTo>
                    <a:pt x="32" y="1232"/>
                  </a:lnTo>
                  <a:lnTo>
                    <a:pt x="32" y="1232"/>
                  </a:lnTo>
                  <a:lnTo>
                    <a:pt x="30" y="1228"/>
                  </a:lnTo>
                  <a:lnTo>
                    <a:pt x="29" y="1228"/>
                  </a:lnTo>
                  <a:lnTo>
                    <a:pt x="29" y="1228"/>
                  </a:lnTo>
                  <a:lnTo>
                    <a:pt x="27" y="1228"/>
                  </a:lnTo>
                  <a:lnTo>
                    <a:pt x="27" y="1230"/>
                  </a:lnTo>
                  <a:lnTo>
                    <a:pt x="29" y="1230"/>
                  </a:lnTo>
                  <a:lnTo>
                    <a:pt x="27" y="1230"/>
                  </a:lnTo>
                  <a:lnTo>
                    <a:pt x="27" y="1232"/>
                  </a:lnTo>
                  <a:lnTo>
                    <a:pt x="27" y="1232"/>
                  </a:lnTo>
                  <a:lnTo>
                    <a:pt x="27" y="1234"/>
                  </a:lnTo>
                  <a:lnTo>
                    <a:pt x="27" y="1234"/>
                  </a:lnTo>
                  <a:lnTo>
                    <a:pt x="25" y="1234"/>
                  </a:lnTo>
                  <a:lnTo>
                    <a:pt x="23" y="1234"/>
                  </a:lnTo>
                  <a:lnTo>
                    <a:pt x="23" y="1234"/>
                  </a:lnTo>
                  <a:lnTo>
                    <a:pt x="21" y="1236"/>
                  </a:lnTo>
                  <a:lnTo>
                    <a:pt x="20" y="1236"/>
                  </a:lnTo>
                  <a:lnTo>
                    <a:pt x="16" y="1241"/>
                  </a:lnTo>
                  <a:lnTo>
                    <a:pt x="14" y="1243"/>
                  </a:lnTo>
                  <a:lnTo>
                    <a:pt x="14" y="1243"/>
                  </a:lnTo>
                  <a:lnTo>
                    <a:pt x="14" y="1245"/>
                  </a:lnTo>
                  <a:lnTo>
                    <a:pt x="16" y="1246"/>
                  </a:lnTo>
                  <a:lnTo>
                    <a:pt x="16" y="1246"/>
                  </a:lnTo>
                  <a:lnTo>
                    <a:pt x="16" y="1250"/>
                  </a:lnTo>
                  <a:lnTo>
                    <a:pt x="18" y="1250"/>
                  </a:lnTo>
                  <a:lnTo>
                    <a:pt x="18" y="1246"/>
                  </a:lnTo>
                  <a:lnTo>
                    <a:pt x="20" y="1248"/>
                  </a:lnTo>
                  <a:lnTo>
                    <a:pt x="20" y="1248"/>
                  </a:lnTo>
                  <a:lnTo>
                    <a:pt x="20" y="1248"/>
                  </a:lnTo>
                  <a:close/>
                  <a:moveTo>
                    <a:pt x="287" y="1226"/>
                  </a:moveTo>
                  <a:lnTo>
                    <a:pt x="285" y="1226"/>
                  </a:lnTo>
                  <a:lnTo>
                    <a:pt x="287" y="1228"/>
                  </a:lnTo>
                  <a:lnTo>
                    <a:pt x="287" y="1230"/>
                  </a:lnTo>
                  <a:lnTo>
                    <a:pt x="287" y="1230"/>
                  </a:lnTo>
                  <a:lnTo>
                    <a:pt x="287" y="1230"/>
                  </a:lnTo>
                  <a:lnTo>
                    <a:pt x="289" y="1230"/>
                  </a:lnTo>
                  <a:lnTo>
                    <a:pt x="289" y="1228"/>
                  </a:lnTo>
                  <a:lnTo>
                    <a:pt x="289" y="1228"/>
                  </a:lnTo>
                  <a:lnTo>
                    <a:pt x="287" y="1226"/>
                  </a:lnTo>
                  <a:lnTo>
                    <a:pt x="287" y="1226"/>
                  </a:lnTo>
                  <a:close/>
                  <a:moveTo>
                    <a:pt x="406" y="1223"/>
                  </a:moveTo>
                  <a:lnTo>
                    <a:pt x="410" y="1223"/>
                  </a:lnTo>
                  <a:lnTo>
                    <a:pt x="411" y="1221"/>
                  </a:lnTo>
                  <a:lnTo>
                    <a:pt x="410" y="1219"/>
                  </a:lnTo>
                  <a:lnTo>
                    <a:pt x="406" y="1219"/>
                  </a:lnTo>
                  <a:lnTo>
                    <a:pt x="406" y="1219"/>
                  </a:lnTo>
                  <a:lnTo>
                    <a:pt x="404" y="1219"/>
                  </a:lnTo>
                  <a:lnTo>
                    <a:pt x="404" y="1223"/>
                  </a:lnTo>
                  <a:lnTo>
                    <a:pt x="406" y="1223"/>
                  </a:lnTo>
                  <a:close/>
                  <a:moveTo>
                    <a:pt x="285" y="1223"/>
                  </a:moveTo>
                  <a:lnTo>
                    <a:pt x="285" y="1223"/>
                  </a:lnTo>
                  <a:lnTo>
                    <a:pt x="285" y="1225"/>
                  </a:lnTo>
                  <a:lnTo>
                    <a:pt x="285" y="1225"/>
                  </a:lnTo>
                  <a:lnTo>
                    <a:pt x="287" y="1226"/>
                  </a:lnTo>
                  <a:lnTo>
                    <a:pt x="287" y="1226"/>
                  </a:lnTo>
                  <a:lnTo>
                    <a:pt x="289" y="1226"/>
                  </a:lnTo>
                  <a:lnTo>
                    <a:pt x="289" y="1226"/>
                  </a:lnTo>
                  <a:lnTo>
                    <a:pt x="289" y="1225"/>
                  </a:lnTo>
                  <a:lnTo>
                    <a:pt x="290" y="1225"/>
                  </a:lnTo>
                  <a:lnTo>
                    <a:pt x="290" y="1225"/>
                  </a:lnTo>
                  <a:lnTo>
                    <a:pt x="290" y="1225"/>
                  </a:lnTo>
                  <a:lnTo>
                    <a:pt x="290" y="1225"/>
                  </a:lnTo>
                  <a:lnTo>
                    <a:pt x="290" y="1225"/>
                  </a:lnTo>
                  <a:lnTo>
                    <a:pt x="289" y="1225"/>
                  </a:lnTo>
                  <a:lnTo>
                    <a:pt x="289" y="1225"/>
                  </a:lnTo>
                  <a:lnTo>
                    <a:pt x="287" y="1223"/>
                  </a:lnTo>
                  <a:lnTo>
                    <a:pt x="285" y="1223"/>
                  </a:lnTo>
                  <a:lnTo>
                    <a:pt x="285" y="1221"/>
                  </a:lnTo>
                  <a:lnTo>
                    <a:pt x="285" y="1221"/>
                  </a:lnTo>
                  <a:lnTo>
                    <a:pt x="287" y="1221"/>
                  </a:lnTo>
                  <a:lnTo>
                    <a:pt x="287" y="1221"/>
                  </a:lnTo>
                  <a:lnTo>
                    <a:pt x="285" y="1219"/>
                  </a:lnTo>
                  <a:lnTo>
                    <a:pt x="287" y="1219"/>
                  </a:lnTo>
                  <a:lnTo>
                    <a:pt x="287" y="1219"/>
                  </a:lnTo>
                  <a:lnTo>
                    <a:pt x="287" y="1219"/>
                  </a:lnTo>
                  <a:lnTo>
                    <a:pt x="287" y="1217"/>
                  </a:lnTo>
                  <a:lnTo>
                    <a:pt x="287" y="1217"/>
                  </a:lnTo>
                  <a:lnTo>
                    <a:pt x="287" y="1217"/>
                  </a:lnTo>
                  <a:lnTo>
                    <a:pt x="287" y="1217"/>
                  </a:lnTo>
                  <a:lnTo>
                    <a:pt x="287" y="1217"/>
                  </a:lnTo>
                  <a:lnTo>
                    <a:pt x="285" y="1217"/>
                  </a:lnTo>
                  <a:lnTo>
                    <a:pt x="285" y="1219"/>
                  </a:lnTo>
                  <a:lnTo>
                    <a:pt x="285" y="1219"/>
                  </a:lnTo>
                  <a:lnTo>
                    <a:pt x="283" y="1219"/>
                  </a:lnTo>
                  <a:lnTo>
                    <a:pt x="283" y="1219"/>
                  </a:lnTo>
                  <a:lnTo>
                    <a:pt x="283" y="1221"/>
                  </a:lnTo>
                  <a:lnTo>
                    <a:pt x="285" y="1221"/>
                  </a:lnTo>
                  <a:lnTo>
                    <a:pt x="285" y="1223"/>
                  </a:lnTo>
                  <a:lnTo>
                    <a:pt x="285" y="1223"/>
                  </a:lnTo>
                  <a:close/>
                  <a:moveTo>
                    <a:pt x="359" y="1163"/>
                  </a:moveTo>
                  <a:lnTo>
                    <a:pt x="359" y="1163"/>
                  </a:lnTo>
                  <a:lnTo>
                    <a:pt x="359" y="1163"/>
                  </a:lnTo>
                  <a:lnTo>
                    <a:pt x="357" y="1163"/>
                  </a:lnTo>
                  <a:lnTo>
                    <a:pt x="357" y="1165"/>
                  </a:lnTo>
                  <a:lnTo>
                    <a:pt x="355" y="1165"/>
                  </a:lnTo>
                  <a:lnTo>
                    <a:pt x="355" y="1167"/>
                  </a:lnTo>
                  <a:lnTo>
                    <a:pt x="354" y="1169"/>
                  </a:lnTo>
                  <a:lnTo>
                    <a:pt x="354" y="1169"/>
                  </a:lnTo>
                  <a:lnTo>
                    <a:pt x="354" y="1169"/>
                  </a:lnTo>
                  <a:lnTo>
                    <a:pt x="355" y="1169"/>
                  </a:lnTo>
                  <a:lnTo>
                    <a:pt x="355" y="1169"/>
                  </a:lnTo>
                  <a:lnTo>
                    <a:pt x="355" y="1169"/>
                  </a:lnTo>
                  <a:lnTo>
                    <a:pt x="357" y="1169"/>
                  </a:lnTo>
                  <a:lnTo>
                    <a:pt x="359" y="1167"/>
                  </a:lnTo>
                  <a:lnTo>
                    <a:pt x="361" y="1167"/>
                  </a:lnTo>
                  <a:lnTo>
                    <a:pt x="361" y="1167"/>
                  </a:lnTo>
                  <a:lnTo>
                    <a:pt x="359" y="1167"/>
                  </a:lnTo>
                  <a:lnTo>
                    <a:pt x="359" y="1167"/>
                  </a:lnTo>
                  <a:lnTo>
                    <a:pt x="359" y="1165"/>
                  </a:lnTo>
                  <a:lnTo>
                    <a:pt x="359" y="1165"/>
                  </a:lnTo>
                  <a:lnTo>
                    <a:pt x="359" y="1165"/>
                  </a:lnTo>
                  <a:lnTo>
                    <a:pt x="361" y="1165"/>
                  </a:lnTo>
                  <a:lnTo>
                    <a:pt x="361" y="1165"/>
                  </a:lnTo>
                  <a:lnTo>
                    <a:pt x="363" y="1163"/>
                  </a:lnTo>
                  <a:lnTo>
                    <a:pt x="363" y="1163"/>
                  </a:lnTo>
                  <a:lnTo>
                    <a:pt x="363" y="1161"/>
                  </a:lnTo>
                  <a:lnTo>
                    <a:pt x="361" y="1163"/>
                  </a:lnTo>
                  <a:lnTo>
                    <a:pt x="359" y="1163"/>
                  </a:lnTo>
                  <a:close/>
                  <a:moveTo>
                    <a:pt x="350" y="1163"/>
                  </a:moveTo>
                  <a:lnTo>
                    <a:pt x="352" y="1163"/>
                  </a:lnTo>
                  <a:lnTo>
                    <a:pt x="352" y="1163"/>
                  </a:lnTo>
                  <a:lnTo>
                    <a:pt x="352" y="1161"/>
                  </a:lnTo>
                  <a:lnTo>
                    <a:pt x="352" y="1161"/>
                  </a:lnTo>
                  <a:lnTo>
                    <a:pt x="352" y="1160"/>
                  </a:lnTo>
                  <a:lnTo>
                    <a:pt x="352" y="1160"/>
                  </a:lnTo>
                  <a:lnTo>
                    <a:pt x="352" y="1160"/>
                  </a:lnTo>
                  <a:lnTo>
                    <a:pt x="352" y="1161"/>
                  </a:lnTo>
                  <a:lnTo>
                    <a:pt x="354" y="1160"/>
                  </a:lnTo>
                  <a:lnTo>
                    <a:pt x="354" y="1160"/>
                  </a:lnTo>
                  <a:lnTo>
                    <a:pt x="354" y="1161"/>
                  </a:lnTo>
                  <a:lnTo>
                    <a:pt x="354" y="1160"/>
                  </a:lnTo>
                  <a:lnTo>
                    <a:pt x="354" y="1160"/>
                  </a:lnTo>
                  <a:lnTo>
                    <a:pt x="354" y="1160"/>
                  </a:lnTo>
                  <a:lnTo>
                    <a:pt x="354" y="1160"/>
                  </a:lnTo>
                  <a:lnTo>
                    <a:pt x="354" y="1160"/>
                  </a:lnTo>
                  <a:lnTo>
                    <a:pt x="354" y="1160"/>
                  </a:lnTo>
                  <a:lnTo>
                    <a:pt x="355" y="1158"/>
                  </a:lnTo>
                  <a:lnTo>
                    <a:pt x="355" y="1158"/>
                  </a:lnTo>
                  <a:lnTo>
                    <a:pt x="354" y="1158"/>
                  </a:lnTo>
                  <a:lnTo>
                    <a:pt x="352" y="1158"/>
                  </a:lnTo>
                  <a:lnTo>
                    <a:pt x="350" y="1158"/>
                  </a:lnTo>
                  <a:lnTo>
                    <a:pt x="350" y="1158"/>
                  </a:lnTo>
                  <a:lnTo>
                    <a:pt x="348" y="1158"/>
                  </a:lnTo>
                  <a:lnTo>
                    <a:pt x="348" y="1160"/>
                  </a:lnTo>
                  <a:lnTo>
                    <a:pt x="348" y="1160"/>
                  </a:lnTo>
                  <a:lnTo>
                    <a:pt x="348" y="1161"/>
                  </a:lnTo>
                  <a:lnTo>
                    <a:pt x="348" y="1161"/>
                  </a:lnTo>
                  <a:lnTo>
                    <a:pt x="348" y="1161"/>
                  </a:lnTo>
                  <a:lnTo>
                    <a:pt x="346" y="1161"/>
                  </a:lnTo>
                  <a:lnTo>
                    <a:pt x="346" y="1163"/>
                  </a:lnTo>
                  <a:lnTo>
                    <a:pt x="346" y="1163"/>
                  </a:lnTo>
                  <a:lnTo>
                    <a:pt x="346" y="1163"/>
                  </a:lnTo>
                  <a:lnTo>
                    <a:pt x="346" y="1165"/>
                  </a:lnTo>
                  <a:lnTo>
                    <a:pt x="348" y="1163"/>
                  </a:lnTo>
                  <a:lnTo>
                    <a:pt x="348" y="1163"/>
                  </a:lnTo>
                  <a:lnTo>
                    <a:pt x="348" y="1163"/>
                  </a:lnTo>
                  <a:lnTo>
                    <a:pt x="350" y="1163"/>
                  </a:lnTo>
                  <a:lnTo>
                    <a:pt x="350" y="1163"/>
                  </a:lnTo>
                  <a:lnTo>
                    <a:pt x="350" y="1163"/>
                  </a:lnTo>
                  <a:close/>
                  <a:moveTo>
                    <a:pt x="330" y="1161"/>
                  </a:moveTo>
                  <a:lnTo>
                    <a:pt x="330" y="1160"/>
                  </a:lnTo>
                  <a:lnTo>
                    <a:pt x="330" y="1158"/>
                  </a:lnTo>
                  <a:lnTo>
                    <a:pt x="328" y="1156"/>
                  </a:lnTo>
                  <a:lnTo>
                    <a:pt x="328" y="1156"/>
                  </a:lnTo>
                  <a:lnTo>
                    <a:pt x="328" y="1154"/>
                  </a:lnTo>
                  <a:lnTo>
                    <a:pt x="328" y="1154"/>
                  </a:lnTo>
                  <a:lnTo>
                    <a:pt x="328" y="1154"/>
                  </a:lnTo>
                  <a:lnTo>
                    <a:pt x="328" y="1154"/>
                  </a:lnTo>
                  <a:lnTo>
                    <a:pt x="327" y="1154"/>
                  </a:lnTo>
                  <a:lnTo>
                    <a:pt x="327" y="1154"/>
                  </a:lnTo>
                  <a:lnTo>
                    <a:pt x="327" y="1154"/>
                  </a:lnTo>
                  <a:lnTo>
                    <a:pt x="327" y="1158"/>
                  </a:lnTo>
                  <a:lnTo>
                    <a:pt x="327" y="1158"/>
                  </a:lnTo>
                  <a:lnTo>
                    <a:pt x="327" y="1158"/>
                  </a:lnTo>
                  <a:lnTo>
                    <a:pt x="327" y="1160"/>
                  </a:lnTo>
                  <a:lnTo>
                    <a:pt x="327" y="1160"/>
                  </a:lnTo>
                  <a:lnTo>
                    <a:pt x="325" y="1161"/>
                  </a:lnTo>
                  <a:lnTo>
                    <a:pt x="325" y="1163"/>
                  </a:lnTo>
                  <a:lnTo>
                    <a:pt x="325" y="1165"/>
                  </a:lnTo>
                  <a:lnTo>
                    <a:pt x="327" y="1165"/>
                  </a:lnTo>
                  <a:lnTo>
                    <a:pt x="327" y="1165"/>
                  </a:lnTo>
                  <a:lnTo>
                    <a:pt x="327" y="1167"/>
                  </a:lnTo>
                  <a:lnTo>
                    <a:pt x="327" y="1169"/>
                  </a:lnTo>
                  <a:lnTo>
                    <a:pt x="327" y="1169"/>
                  </a:lnTo>
                  <a:lnTo>
                    <a:pt x="327" y="1169"/>
                  </a:lnTo>
                  <a:lnTo>
                    <a:pt x="328" y="1170"/>
                  </a:lnTo>
                  <a:lnTo>
                    <a:pt x="328" y="1170"/>
                  </a:lnTo>
                  <a:lnTo>
                    <a:pt x="328" y="1169"/>
                  </a:lnTo>
                  <a:lnTo>
                    <a:pt x="328" y="1169"/>
                  </a:lnTo>
                  <a:lnTo>
                    <a:pt x="328" y="1167"/>
                  </a:lnTo>
                  <a:lnTo>
                    <a:pt x="328" y="1167"/>
                  </a:lnTo>
                  <a:lnTo>
                    <a:pt x="328" y="1167"/>
                  </a:lnTo>
                  <a:lnTo>
                    <a:pt x="330" y="1165"/>
                  </a:lnTo>
                  <a:lnTo>
                    <a:pt x="330" y="1165"/>
                  </a:lnTo>
                  <a:lnTo>
                    <a:pt x="330" y="1163"/>
                  </a:lnTo>
                  <a:lnTo>
                    <a:pt x="330" y="1163"/>
                  </a:lnTo>
                  <a:lnTo>
                    <a:pt x="330" y="1161"/>
                  </a:lnTo>
                  <a:lnTo>
                    <a:pt x="330" y="1161"/>
                  </a:lnTo>
                  <a:close/>
                  <a:moveTo>
                    <a:pt x="361" y="1156"/>
                  </a:moveTo>
                  <a:lnTo>
                    <a:pt x="361" y="1158"/>
                  </a:lnTo>
                  <a:lnTo>
                    <a:pt x="361" y="1158"/>
                  </a:lnTo>
                  <a:lnTo>
                    <a:pt x="363" y="1160"/>
                  </a:lnTo>
                  <a:lnTo>
                    <a:pt x="363" y="1160"/>
                  </a:lnTo>
                  <a:lnTo>
                    <a:pt x="363" y="1160"/>
                  </a:lnTo>
                  <a:lnTo>
                    <a:pt x="365" y="1160"/>
                  </a:lnTo>
                  <a:lnTo>
                    <a:pt x="365" y="1160"/>
                  </a:lnTo>
                  <a:lnTo>
                    <a:pt x="365" y="1160"/>
                  </a:lnTo>
                  <a:lnTo>
                    <a:pt x="365" y="1160"/>
                  </a:lnTo>
                  <a:lnTo>
                    <a:pt x="365" y="1160"/>
                  </a:lnTo>
                  <a:lnTo>
                    <a:pt x="365" y="1158"/>
                  </a:lnTo>
                  <a:lnTo>
                    <a:pt x="366" y="1158"/>
                  </a:lnTo>
                  <a:lnTo>
                    <a:pt x="366" y="1158"/>
                  </a:lnTo>
                  <a:lnTo>
                    <a:pt x="366" y="1158"/>
                  </a:lnTo>
                  <a:lnTo>
                    <a:pt x="366" y="1156"/>
                  </a:lnTo>
                  <a:lnTo>
                    <a:pt x="366" y="1156"/>
                  </a:lnTo>
                  <a:lnTo>
                    <a:pt x="366" y="1156"/>
                  </a:lnTo>
                  <a:lnTo>
                    <a:pt x="366" y="1154"/>
                  </a:lnTo>
                  <a:lnTo>
                    <a:pt x="368" y="1152"/>
                  </a:lnTo>
                  <a:lnTo>
                    <a:pt x="368" y="1152"/>
                  </a:lnTo>
                  <a:lnTo>
                    <a:pt x="368" y="1152"/>
                  </a:lnTo>
                  <a:lnTo>
                    <a:pt x="368" y="1151"/>
                  </a:lnTo>
                  <a:lnTo>
                    <a:pt x="368" y="1151"/>
                  </a:lnTo>
                  <a:lnTo>
                    <a:pt x="368" y="1151"/>
                  </a:lnTo>
                  <a:lnTo>
                    <a:pt x="368" y="1149"/>
                  </a:lnTo>
                  <a:lnTo>
                    <a:pt x="368" y="1149"/>
                  </a:lnTo>
                  <a:lnTo>
                    <a:pt x="366" y="1149"/>
                  </a:lnTo>
                  <a:lnTo>
                    <a:pt x="366" y="1151"/>
                  </a:lnTo>
                  <a:lnTo>
                    <a:pt x="365" y="1151"/>
                  </a:lnTo>
                  <a:lnTo>
                    <a:pt x="363" y="1152"/>
                  </a:lnTo>
                  <a:lnTo>
                    <a:pt x="363" y="1152"/>
                  </a:lnTo>
                  <a:lnTo>
                    <a:pt x="363" y="1154"/>
                  </a:lnTo>
                  <a:lnTo>
                    <a:pt x="363" y="1154"/>
                  </a:lnTo>
                  <a:lnTo>
                    <a:pt x="363" y="1154"/>
                  </a:lnTo>
                  <a:lnTo>
                    <a:pt x="363" y="1154"/>
                  </a:lnTo>
                  <a:lnTo>
                    <a:pt x="363" y="1154"/>
                  </a:lnTo>
                  <a:lnTo>
                    <a:pt x="363" y="1156"/>
                  </a:lnTo>
                  <a:lnTo>
                    <a:pt x="363" y="1156"/>
                  </a:lnTo>
                  <a:lnTo>
                    <a:pt x="363" y="1156"/>
                  </a:lnTo>
                  <a:lnTo>
                    <a:pt x="363" y="1156"/>
                  </a:lnTo>
                  <a:lnTo>
                    <a:pt x="361" y="1156"/>
                  </a:lnTo>
                  <a:close/>
                  <a:moveTo>
                    <a:pt x="379" y="1140"/>
                  </a:moveTo>
                  <a:lnTo>
                    <a:pt x="379" y="1140"/>
                  </a:lnTo>
                  <a:lnTo>
                    <a:pt x="379" y="1142"/>
                  </a:lnTo>
                  <a:lnTo>
                    <a:pt x="377" y="1142"/>
                  </a:lnTo>
                  <a:lnTo>
                    <a:pt x="377" y="1143"/>
                  </a:lnTo>
                  <a:lnTo>
                    <a:pt x="377" y="1143"/>
                  </a:lnTo>
                  <a:lnTo>
                    <a:pt x="381" y="1142"/>
                  </a:lnTo>
                  <a:lnTo>
                    <a:pt x="383" y="1140"/>
                  </a:lnTo>
                  <a:lnTo>
                    <a:pt x="381" y="1140"/>
                  </a:lnTo>
                  <a:lnTo>
                    <a:pt x="381" y="1140"/>
                  </a:lnTo>
                  <a:lnTo>
                    <a:pt x="379" y="1140"/>
                  </a:lnTo>
                  <a:close/>
                  <a:moveTo>
                    <a:pt x="381" y="1134"/>
                  </a:moveTo>
                  <a:lnTo>
                    <a:pt x="381" y="1134"/>
                  </a:lnTo>
                  <a:lnTo>
                    <a:pt x="381" y="1134"/>
                  </a:lnTo>
                  <a:lnTo>
                    <a:pt x="381" y="1134"/>
                  </a:lnTo>
                  <a:lnTo>
                    <a:pt x="381" y="1134"/>
                  </a:lnTo>
                  <a:lnTo>
                    <a:pt x="383" y="1136"/>
                  </a:lnTo>
                  <a:lnTo>
                    <a:pt x="383" y="1136"/>
                  </a:lnTo>
                  <a:lnTo>
                    <a:pt x="383" y="1136"/>
                  </a:lnTo>
                  <a:lnTo>
                    <a:pt x="383" y="1136"/>
                  </a:lnTo>
                  <a:lnTo>
                    <a:pt x="383" y="1136"/>
                  </a:lnTo>
                  <a:lnTo>
                    <a:pt x="383" y="1136"/>
                  </a:lnTo>
                  <a:lnTo>
                    <a:pt x="383" y="1134"/>
                  </a:lnTo>
                  <a:lnTo>
                    <a:pt x="384" y="1134"/>
                  </a:lnTo>
                  <a:lnTo>
                    <a:pt x="384" y="1133"/>
                  </a:lnTo>
                  <a:lnTo>
                    <a:pt x="384" y="1133"/>
                  </a:lnTo>
                  <a:lnTo>
                    <a:pt x="384" y="1133"/>
                  </a:lnTo>
                  <a:lnTo>
                    <a:pt x="384" y="1133"/>
                  </a:lnTo>
                  <a:lnTo>
                    <a:pt x="384" y="1131"/>
                  </a:lnTo>
                  <a:lnTo>
                    <a:pt x="384" y="1131"/>
                  </a:lnTo>
                  <a:lnTo>
                    <a:pt x="383" y="1131"/>
                  </a:lnTo>
                  <a:lnTo>
                    <a:pt x="383" y="1131"/>
                  </a:lnTo>
                  <a:lnTo>
                    <a:pt x="381" y="1133"/>
                  </a:lnTo>
                  <a:lnTo>
                    <a:pt x="381" y="1134"/>
                  </a:lnTo>
                  <a:close/>
                  <a:moveTo>
                    <a:pt x="372" y="1134"/>
                  </a:moveTo>
                  <a:lnTo>
                    <a:pt x="375" y="1134"/>
                  </a:lnTo>
                  <a:lnTo>
                    <a:pt x="370" y="1133"/>
                  </a:lnTo>
                  <a:lnTo>
                    <a:pt x="368" y="1131"/>
                  </a:lnTo>
                  <a:lnTo>
                    <a:pt x="361" y="1131"/>
                  </a:lnTo>
                  <a:lnTo>
                    <a:pt x="365" y="1133"/>
                  </a:lnTo>
                  <a:lnTo>
                    <a:pt x="365" y="1133"/>
                  </a:lnTo>
                  <a:lnTo>
                    <a:pt x="365" y="1134"/>
                  </a:lnTo>
                  <a:lnTo>
                    <a:pt x="366" y="1134"/>
                  </a:lnTo>
                  <a:lnTo>
                    <a:pt x="366" y="1134"/>
                  </a:lnTo>
                  <a:lnTo>
                    <a:pt x="368" y="1136"/>
                  </a:lnTo>
                  <a:lnTo>
                    <a:pt x="370" y="1138"/>
                  </a:lnTo>
                  <a:lnTo>
                    <a:pt x="372" y="1138"/>
                  </a:lnTo>
                  <a:lnTo>
                    <a:pt x="374" y="1136"/>
                  </a:lnTo>
                  <a:lnTo>
                    <a:pt x="372" y="1136"/>
                  </a:lnTo>
                  <a:lnTo>
                    <a:pt x="370" y="1136"/>
                  </a:lnTo>
                  <a:lnTo>
                    <a:pt x="370" y="1134"/>
                  </a:lnTo>
                  <a:lnTo>
                    <a:pt x="372" y="1134"/>
                  </a:lnTo>
                  <a:lnTo>
                    <a:pt x="372" y="1134"/>
                  </a:lnTo>
                  <a:close/>
                  <a:moveTo>
                    <a:pt x="377" y="1125"/>
                  </a:moveTo>
                  <a:lnTo>
                    <a:pt x="377" y="1127"/>
                  </a:lnTo>
                  <a:lnTo>
                    <a:pt x="379" y="1127"/>
                  </a:lnTo>
                  <a:lnTo>
                    <a:pt x="379" y="1127"/>
                  </a:lnTo>
                  <a:lnTo>
                    <a:pt x="379" y="1129"/>
                  </a:lnTo>
                  <a:lnTo>
                    <a:pt x="379" y="1129"/>
                  </a:lnTo>
                  <a:lnTo>
                    <a:pt x="379" y="1129"/>
                  </a:lnTo>
                  <a:lnTo>
                    <a:pt x="379" y="1131"/>
                  </a:lnTo>
                  <a:lnTo>
                    <a:pt x="377" y="1131"/>
                  </a:lnTo>
                  <a:lnTo>
                    <a:pt x="379" y="1131"/>
                  </a:lnTo>
                  <a:lnTo>
                    <a:pt x="379" y="1131"/>
                  </a:lnTo>
                  <a:lnTo>
                    <a:pt x="381" y="1131"/>
                  </a:lnTo>
                  <a:lnTo>
                    <a:pt x="381" y="1129"/>
                  </a:lnTo>
                  <a:lnTo>
                    <a:pt x="383" y="1127"/>
                  </a:lnTo>
                  <a:lnTo>
                    <a:pt x="381" y="1127"/>
                  </a:lnTo>
                  <a:lnTo>
                    <a:pt x="381" y="1125"/>
                  </a:lnTo>
                  <a:lnTo>
                    <a:pt x="381" y="1125"/>
                  </a:lnTo>
                  <a:lnTo>
                    <a:pt x="381" y="1125"/>
                  </a:lnTo>
                  <a:lnTo>
                    <a:pt x="381" y="1125"/>
                  </a:lnTo>
                  <a:lnTo>
                    <a:pt x="379" y="1124"/>
                  </a:lnTo>
                  <a:lnTo>
                    <a:pt x="379" y="1124"/>
                  </a:lnTo>
                  <a:lnTo>
                    <a:pt x="379" y="1124"/>
                  </a:lnTo>
                  <a:lnTo>
                    <a:pt x="379" y="1124"/>
                  </a:lnTo>
                  <a:lnTo>
                    <a:pt x="377" y="1124"/>
                  </a:lnTo>
                  <a:lnTo>
                    <a:pt x="377" y="1124"/>
                  </a:lnTo>
                  <a:lnTo>
                    <a:pt x="377" y="1125"/>
                  </a:lnTo>
                  <a:lnTo>
                    <a:pt x="377" y="1125"/>
                  </a:lnTo>
                  <a:close/>
                  <a:moveTo>
                    <a:pt x="355" y="1125"/>
                  </a:moveTo>
                  <a:lnTo>
                    <a:pt x="357" y="1125"/>
                  </a:lnTo>
                  <a:lnTo>
                    <a:pt x="355" y="1124"/>
                  </a:lnTo>
                  <a:lnTo>
                    <a:pt x="350" y="1122"/>
                  </a:lnTo>
                  <a:lnTo>
                    <a:pt x="350" y="1124"/>
                  </a:lnTo>
                  <a:lnTo>
                    <a:pt x="350" y="1124"/>
                  </a:lnTo>
                  <a:lnTo>
                    <a:pt x="350" y="1124"/>
                  </a:lnTo>
                  <a:lnTo>
                    <a:pt x="350" y="1125"/>
                  </a:lnTo>
                  <a:lnTo>
                    <a:pt x="350" y="1125"/>
                  </a:lnTo>
                  <a:lnTo>
                    <a:pt x="352" y="1127"/>
                  </a:lnTo>
                  <a:lnTo>
                    <a:pt x="352" y="1127"/>
                  </a:lnTo>
                  <a:lnTo>
                    <a:pt x="354" y="1127"/>
                  </a:lnTo>
                  <a:lnTo>
                    <a:pt x="355" y="1127"/>
                  </a:lnTo>
                  <a:lnTo>
                    <a:pt x="355" y="1125"/>
                  </a:lnTo>
                  <a:lnTo>
                    <a:pt x="355" y="1125"/>
                  </a:lnTo>
                  <a:lnTo>
                    <a:pt x="354" y="1125"/>
                  </a:lnTo>
                  <a:lnTo>
                    <a:pt x="355" y="1125"/>
                  </a:lnTo>
                  <a:lnTo>
                    <a:pt x="355" y="1125"/>
                  </a:lnTo>
                  <a:close/>
                  <a:moveTo>
                    <a:pt x="386" y="1122"/>
                  </a:moveTo>
                  <a:lnTo>
                    <a:pt x="386" y="1122"/>
                  </a:lnTo>
                  <a:lnTo>
                    <a:pt x="388" y="1124"/>
                  </a:lnTo>
                  <a:lnTo>
                    <a:pt x="388" y="1122"/>
                  </a:lnTo>
                  <a:lnTo>
                    <a:pt x="388" y="1122"/>
                  </a:lnTo>
                  <a:lnTo>
                    <a:pt x="388" y="1122"/>
                  </a:lnTo>
                  <a:lnTo>
                    <a:pt x="388" y="1122"/>
                  </a:lnTo>
                  <a:lnTo>
                    <a:pt x="386" y="1122"/>
                  </a:lnTo>
                  <a:close/>
                  <a:moveTo>
                    <a:pt x="390" y="1122"/>
                  </a:moveTo>
                  <a:lnTo>
                    <a:pt x="390" y="1122"/>
                  </a:lnTo>
                  <a:lnTo>
                    <a:pt x="390" y="1124"/>
                  </a:lnTo>
                  <a:lnTo>
                    <a:pt x="392" y="1124"/>
                  </a:lnTo>
                  <a:lnTo>
                    <a:pt x="392" y="1124"/>
                  </a:lnTo>
                  <a:lnTo>
                    <a:pt x="392" y="1122"/>
                  </a:lnTo>
                  <a:lnTo>
                    <a:pt x="392" y="1122"/>
                  </a:lnTo>
                  <a:lnTo>
                    <a:pt x="392" y="1122"/>
                  </a:lnTo>
                  <a:lnTo>
                    <a:pt x="390" y="1120"/>
                  </a:lnTo>
                  <a:lnTo>
                    <a:pt x="390" y="1120"/>
                  </a:lnTo>
                  <a:lnTo>
                    <a:pt x="390" y="1122"/>
                  </a:lnTo>
                  <a:lnTo>
                    <a:pt x="390" y="1122"/>
                  </a:lnTo>
                  <a:lnTo>
                    <a:pt x="390" y="1122"/>
                  </a:lnTo>
                  <a:close/>
                  <a:moveTo>
                    <a:pt x="390" y="1120"/>
                  </a:moveTo>
                  <a:lnTo>
                    <a:pt x="390" y="1120"/>
                  </a:lnTo>
                  <a:lnTo>
                    <a:pt x="390" y="1118"/>
                  </a:lnTo>
                  <a:lnTo>
                    <a:pt x="390" y="1118"/>
                  </a:lnTo>
                  <a:lnTo>
                    <a:pt x="390" y="1116"/>
                  </a:lnTo>
                  <a:lnTo>
                    <a:pt x="390" y="1116"/>
                  </a:lnTo>
                  <a:lnTo>
                    <a:pt x="390" y="1116"/>
                  </a:lnTo>
                  <a:lnTo>
                    <a:pt x="388" y="1118"/>
                  </a:lnTo>
                  <a:lnTo>
                    <a:pt x="388" y="1118"/>
                  </a:lnTo>
                  <a:lnTo>
                    <a:pt x="388" y="1120"/>
                  </a:lnTo>
                  <a:lnTo>
                    <a:pt x="390" y="1120"/>
                  </a:lnTo>
                  <a:close/>
                  <a:moveTo>
                    <a:pt x="375" y="1113"/>
                  </a:moveTo>
                  <a:lnTo>
                    <a:pt x="375" y="1113"/>
                  </a:lnTo>
                  <a:lnTo>
                    <a:pt x="375" y="1111"/>
                  </a:lnTo>
                  <a:lnTo>
                    <a:pt x="377" y="1111"/>
                  </a:lnTo>
                  <a:lnTo>
                    <a:pt x="377" y="1111"/>
                  </a:lnTo>
                  <a:lnTo>
                    <a:pt x="379" y="1109"/>
                  </a:lnTo>
                  <a:lnTo>
                    <a:pt x="381" y="1107"/>
                  </a:lnTo>
                  <a:lnTo>
                    <a:pt x="381" y="1107"/>
                  </a:lnTo>
                  <a:lnTo>
                    <a:pt x="379" y="1107"/>
                  </a:lnTo>
                  <a:lnTo>
                    <a:pt x="379" y="1107"/>
                  </a:lnTo>
                  <a:lnTo>
                    <a:pt x="379" y="1107"/>
                  </a:lnTo>
                  <a:lnTo>
                    <a:pt x="379" y="1107"/>
                  </a:lnTo>
                  <a:lnTo>
                    <a:pt x="379" y="1107"/>
                  </a:lnTo>
                  <a:lnTo>
                    <a:pt x="377" y="1107"/>
                  </a:lnTo>
                  <a:lnTo>
                    <a:pt x="375" y="1107"/>
                  </a:lnTo>
                  <a:lnTo>
                    <a:pt x="375" y="1107"/>
                  </a:lnTo>
                  <a:lnTo>
                    <a:pt x="374" y="1107"/>
                  </a:lnTo>
                  <a:lnTo>
                    <a:pt x="374" y="1109"/>
                  </a:lnTo>
                  <a:lnTo>
                    <a:pt x="372" y="1109"/>
                  </a:lnTo>
                  <a:lnTo>
                    <a:pt x="372" y="1111"/>
                  </a:lnTo>
                  <a:lnTo>
                    <a:pt x="372" y="1111"/>
                  </a:lnTo>
                  <a:lnTo>
                    <a:pt x="372" y="1111"/>
                  </a:lnTo>
                  <a:lnTo>
                    <a:pt x="372" y="1111"/>
                  </a:lnTo>
                  <a:lnTo>
                    <a:pt x="372" y="1111"/>
                  </a:lnTo>
                  <a:lnTo>
                    <a:pt x="372" y="1113"/>
                  </a:lnTo>
                  <a:lnTo>
                    <a:pt x="374" y="1113"/>
                  </a:lnTo>
                  <a:lnTo>
                    <a:pt x="374" y="1113"/>
                  </a:lnTo>
                  <a:lnTo>
                    <a:pt x="374" y="1113"/>
                  </a:lnTo>
                  <a:lnTo>
                    <a:pt x="374" y="1113"/>
                  </a:lnTo>
                  <a:lnTo>
                    <a:pt x="372" y="1113"/>
                  </a:lnTo>
                  <a:lnTo>
                    <a:pt x="372" y="1113"/>
                  </a:lnTo>
                  <a:lnTo>
                    <a:pt x="372" y="1113"/>
                  </a:lnTo>
                  <a:lnTo>
                    <a:pt x="372" y="1113"/>
                  </a:lnTo>
                  <a:lnTo>
                    <a:pt x="372" y="1113"/>
                  </a:lnTo>
                  <a:lnTo>
                    <a:pt x="372" y="1113"/>
                  </a:lnTo>
                  <a:lnTo>
                    <a:pt x="372" y="1113"/>
                  </a:lnTo>
                  <a:lnTo>
                    <a:pt x="370" y="1113"/>
                  </a:lnTo>
                  <a:lnTo>
                    <a:pt x="370" y="1113"/>
                  </a:lnTo>
                  <a:lnTo>
                    <a:pt x="370" y="1113"/>
                  </a:lnTo>
                  <a:lnTo>
                    <a:pt x="370" y="1113"/>
                  </a:lnTo>
                  <a:lnTo>
                    <a:pt x="370" y="1114"/>
                  </a:lnTo>
                  <a:lnTo>
                    <a:pt x="370" y="1114"/>
                  </a:lnTo>
                  <a:lnTo>
                    <a:pt x="370" y="1116"/>
                  </a:lnTo>
                  <a:lnTo>
                    <a:pt x="372" y="1116"/>
                  </a:lnTo>
                  <a:lnTo>
                    <a:pt x="372" y="1118"/>
                  </a:lnTo>
                  <a:lnTo>
                    <a:pt x="372" y="1118"/>
                  </a:lnTo>
                  <a:lnTo>
                    <a:pt x="372" y="1120"/>
                  </a:lnTo>
                  <a:lnTo>
                    <a:pt x="372" y="1120"/>
                  </a:lnTo>
                  <a:lnTo>
                    <a:pt x="372" y="1118"/>
                  </a:lnTo>
                  <a:lnTo>
                    <a:pt x="374" y="1118"/>
                  </a:lnTo>
                  <a:lnTo>
                    <a:pt x="374" y="1118"/>
                  </a:lnTo>
                  <a:lnTo>
                    <a:pt x="374" y="1114"/>
                  </a:lnTo>
                  <a:lnTo>
                    <a:pt x="374" y="1116"/>
                  </a:lnTo>
                  <a:lnTo>
                    <a:pt x="374" y="1116"/>
                  </a:lnTo>
                  <a:lnTo>
                    <a:pt x="375" y="1116"/>
                  </a:lnTo>
                  <a:lnTo>
                    <a:pt x="375" y="1114"/>
                  </a:lnTo>
                  <a:lnTo>
                    <a:pt x="374" y="1113"/>
                  </a:lnTo>
                  <a:lnTo>
                    <a:pt x="374" y="1113"/>
                  </a:lnTo>
                  <a:lnTo>
                    <a:pt x="375" y="1113"/>
                  </a:lnTo>
                  <a:lnTo>
                    <a:pt x="375" y="1113"/>
                  </a:lnTo>
                  <a:lnTo>
                    <a:pt x="375" y="1113"/>
                  </a:lnTo>
                  <a:lnTo>
                    <a:pt x="375" y="1113"/>
                  </a:lnTo>
                  <a:close/>
                  <a:moveTo>
                    <a:pt x="393" y="1100"/>
                  </a:moveTo>
                  <a:lnTo>
                    <a:pt x="393" y="1100"/>
                  </a:lnTo>
                  <a:lnTo>
                    <a:pt x="393" y="1100"/>
                  </a:lnTo>
                  <a:lnTo>
                    <a:pt x="393" y="1100"/>
                  </a:lnTo>
                  <a:lnTo>
                    <a:pt x="393" y="1098"/>
                  </a:lnTo>
                  <a:lnTo>
                    <a:pt x="393" y="1098"/>
                  </a:lnTo>
                  <a:lnTo>
                    <a:pt x="393" y="1098"/>
                  </a:lnTo>
                  <a:lnTo>
                    <a:pt x="393" y="1096"/>
                  </a:lnTo>
                  <a:lnTo>
                    <a:pt x="392" y="1096"/>
                  </a:lnTo>
                  <a:lnTo>
                    <a:pt x="392" y="1096"/>
                  </a:lnTo>
                  <a:lnTo>
                    <a:pt x="388" y="1102"/>
                  </a:lnTo>
                  <a:lnTo>
                    <a:pt x="388" y="1102"/>
                  </a:lnTo>
                  <a:lnTo>
                    <a:pt x="388" y="1104"/>
                  </a:lnTo>
                  <a:lnTo>
                    <a:pt x="388" y="1104"/>
                  </a:lnTo>
                  <a:lnTo>
                    <a:pt x="390" y="1104"/>
                  </a:lnTo>
                  <a:lnTo>
                    <a:pt x="390" y="1104"/>
                  </a:lnTo>
                  <a:lnTo>
                    <a:pt x="390" y="1102"/>
                  </a:lnTo>
                  <a:lnTo>
                    <a:pt x="392" y="1100"/>
                  </a:lnTo>
                  <a:lnTo>
                    <a:pt x="392" y="1100"/>
                  </a:lnTo>
                  <a:lnTo>
                    <a:pt x="392" y="1100"/>
                  </a:lnTo>
                  <a:lnTo>
                    <a:pt x="393" y="1100"/>
                  </a:lnTo>
                  <a:close/>
                  <a:moveTo>
                    <a:pt x="386" y="1100"/>
                  </a:moveTo>
                  <a:lnTo>
                    <a:pt x="384" y="1102"/>
                  </a:lnTo>
                  <a:lnTo>
                    <a:pt x="384" y="1102"/>
                  </a:lnTo>
                  <a:lnTo>
                    <a:pt x="383" y="1104"/>
                  </a:lnTo>
                  <a:lnTo>
                    <a:pt x="383" y="1104"/>
                  </a:lnTo>
                  <a:lnTo>
                    <a:pt x="383" y="1104"/>
                  </a:lnTo>
                  <a:lnTo>
                    <a:pt x="383" y="1104"/>
                  </a:lnTo>
                  <a:lnTo>
                    <a:pt x="384" y="1104"/>
                  </a:lnTo>
                  <a:lnTo>
                    <a:pt x="384" y="1104"/>
                  </a:lnTo>
                  <a:lnTo>
                    <a:pt x="384" y="1104"/>
                  </a:lnTo>
                  <a:lnTo>
                    <a:pt x="386" y="1104"/>
                  </a:lnTo>
                  <a:lnTo>
                    <a:pt x="386" y="1104"/>
                  </a:lnTo>
                  <a:lnTo>
                    <a:pt x="386" y="1102"/>
                  </a:lnTo>
                  <a:lnTo>
                    <a:pt x="386" y="1102"/>
                  </a:lnTo>
                  <a:lnTo>
                    <a:pt x="388" y="1102"/>
                  </a:lnTo>
                  <a:lnTo>
                    <a:pt x="388" y="1102"/>
                  </a:lnTo>
                  <a:lnTo>
                    <a:pt x="390" y="1098"/>
                  </a:lnTo>
                  <a:lnTo>
                    <a:pt x="390" y="1096"/>
                  </a:lnTo>
                  <a:lnTo>
                    <a:pt x="390" y="1096"/>
                  </a:lnTo>
                  <a:lnTo>
                    <a:pt x="388" y="1098"/>
                  </a:lnTo>
                  <a:lnTo>
                    <a:pt x="386" y="1100"/>
                  </a:lnTo>
                  <a:close/>
                  <a:moveTo>
                    <a:pt x="393" y="1078"/>
                  </a:moveTo>
                  <a:lnTo>
                    <a:pt x="393" y="1078"/>
                  </a:lnTo>
                  <a:lnTo>
                    <a:pt x="393" y="1077"/>
                  </a:lnTo>
                  <a:lnTo>
                    <a:pt x="393" y="1077"/>
                  </a:lnTo>
                  <a:lnTo>
                    <a:pt x="393" y="1075"/>
                  </a:lnTo>
                  <a:lnTo>
                    <a:pt x="392" y="1075"/>
                  </a:lnTo>
                  <a:lnTo>
                    <a:pt x="392" y="1077"/>
                  </a:lnTo>
                  <a:lnTo>
                    <a:pt x="392" y="1077"/>
                  </a:lnTo>
                  <a:lnTo>
                    <a:pt x="390" y="1080"/>
                  </a:lnTo>
                  <a:lnTo>
                    <a:pt x="388" y="1082"/>
                  </a:lnTo>
                  <a:lnTo>
                    <a:pt x="390" y="1084"/>
                  </a:lnTo>
                  <a:lnTo>
                    <a:pt x="390" y="1084"/>
                  </a:lnTo>
                  <a:lnTo>
                    <a:pt x="390" y="1084"/>
                  </a:lnTo>
                  <a:lnTo>
                    <a:pt x="392" y="1082"/>
                  </a:lnTo>
                  <a:lnTo>
                    <a:pt x="392" y="1082"/>
                  </a:lnTo>
                  <a:lnTo>
                    <a:pt x="392" y="1082"/>
                  </a:lnTo>
                  <a:lnTo>
                    <a:pt x="392" y="1084"/>
                  </a:lnTo>
                  <a:lnTo>
                    <a:pt x="393" y="1084"/>
                  </a:lnTo>
                  <a:lnTo>
                    <a:pt x="393" y="1082"/>
                  </a:lnTo>
                  <a:lnTo>
                    <a:pt x="393" y="1082"/>
                  </a:lnTo>
                  <a:lnTo>
                    <a:pt x="395" y="1082"/>
                  </a:lnTo>
                  <a:lnTo>
                    <a:pt x="395" y="1082"/>
                  </a:lnTo>
                  <a:lnTo>
                    <a:pt x="395" y="1080"/>
                  </a:lnTo>
                  <a:lnTo>
                    <a:pt x="393" y="1080"/>
                  </a:lnTo>
                  <a:lnTo>
                    <a:pt x="393" y="1080"/>
                  </a:lnTo>
                  <a:lnTo>
                    <a:pt x="393" y="1080"/>
                  </a:lnTo>
                  <a:lnTo>
                    <a:pt x="393" y="1080"/>
                  </a:lnTo>
                  <a:lnTo>
                    <a:pt x="393" y="1078"/>
                  </a:lnTo>
                  <a:close/>
                  <a:moveTo>
                    <a:pt x="381" y="1042"/>
                  </a:moveTo>
                  <a:lnTo>
                    <a:pt x="381" y="1042"/>
                  </a:lnTo>
                  <a:lnTo>
                    <a:pt x="381" y="1042"/>
                  </a:lnTo>
                  <a:lnTo>
                    <a:pt x="381" y="1044"/>
                  </a:lnTo>
                  <a:lnTo>
                    <a:pt x="381" y="1044"/>
                  </a:lnTo>
                  <a:lnTo>
                    <a:pt x="381" y="1046"/>
                  </a:lnTo>
                  <a:lnTo>
                    <a:pt x="381" y="1046"/>
                  </a:lnTo>
                  <a:lnTo>
                    <a:pt x="381" y="1046"/>
                  </a:lnTo>
                  <a:lnTo>
                    <a:pt x="383" y="1048"/>
                  </a:lnTo>
                  <a:lnTo>
                    <a:pt x="383" y="1046"/>
                  </a:lnTo>
                  <a:lnTo>
                    <a:pt x="384" y="1046"/>
                  </a:lnTo>
                  <a:lnTo>
                    <a:pt x="384" y="1046"/>
                  </a:lnTo>
                  <a:lnTo>
                    <a:pt x="384" y="1044"/>
                  </a:lnTo>
                  <a:lnTo>
                    <a:pt x="384" y="1044"/>
                  </a:lnTo>
                  <a:lnTo>
                    <a:pt x="384" y="1044"/>
                  </a:lnTo>
                  <a:lnTo>
                    <a:pt x="384" y="1044"/>
                  </a:lnTo>
                  <a:lnTo>
                    <a:pt x="384" y="1044"/>
                  </a:lnTo>
                  <a:lnTo>
                    <a:pt x="384" y="1044"/>
                  </a:lnTo>
                  <a:lnTo>
                    <a:pt x="384" y="1044"/>
                  </a:lnTo>
                  <a:lnTo>
                    <a:pt x="384" y="1042"/>
                  </a:lnTo>
                  <a:lnTo>
                    <a:pt x="383" y="1042"/>
                  </a:lnTo>
                  <a:lnTo>
                    <a:pt x="383" y="1042"/>
                  </a:lnTo>
                  <a:lnTo>
                    <a:pt x="383" y="1042"/>
                  </a:lnTo>
                  <a:lnTo>
                    <a:pt x="383" y="1040"/>
                  </a:lnTo>
                  <a:lnTo>
                    <a:pt x="381" y="1040"/>
                  </a:lnTo>
                  <a:lnTo>
                    <a:pt x="381" y="1040"/>
                  </a:lnTo>
                  <a:lnTo>
                    <a:pt x="381" y="1040"/>
                  </a:lnTo>
                  <a:lnTo>
                    <a:pt x="381" y="1042"/>
                  </a:lnTo>
                  <a:lnTo>
                    <a:pt x="381" y="1042"/>
                  </a:lnTo>
                  <a:lnTo>
                    <a:pt x="381" y="1042"/>
                  </a:lnTo>
                  <a:close/>
                  <a:moveTo>
                    <a:pt x="365" y="1022"/>
                  </a:moveTo>
                  <a:lnTo>
                    <a:pt x="365" y="1024"/>
                  </a:lnTo>
                  <a:lnTo>
                    <a:pt x="368" y="1026"/>
                  </a:lnTo>
                  <a:lnTo>
                    <a:pt x="370" y="1030"/>
                  </a:lnTo>
                  <a:lnTo>
                    <a:pt x="372" y="1031"/>
                  </a:lnTo>
                  <a:lnTo>
                    <a:pt x="374" y="1031"/>
                  </a:lnTo>
                  <a:lnTo>
                    <a:pt x="374" y="1030"/>
                  </a:lnTo>
                  <a:lnTo>
                    <a:pt x="374" y="1030"/>
                  </a:lnTo>
                  <a:lnTo>
                    <a:pt x="372" y="1030"/>
                  </a:lnTo>
                  <a:lnTo>
                    <a:pt x="372" y="1030"/>
                  </a:lnTo>
                  <a:lnTo>
                    <a:pt x="372" y="1030"/>
                  </a:lnTo>
                  <a:lnTo>
                    <a:pt x="372" y="1028"/>
                  </a:lnTo>
                  <a:lnTo>
                    <a:pt x="372" y="1026"/>
                  </a:lnTo>
                  <a:lnTo>
                    <a:pt x="372" y="1024"/>
                  </a:lnTo>
                  <a:lnTo>
                    <a:pt x="370" y="1026"/>
                  </a:lnTo>
                  <a:lnTo>
                    <a:pt x="370" y="1026"/>
                  </a:lnTo>
                  <a:lnTo>
                    <a:pt x="368" y="1024"/>
                  </a:lnTo>
                  <a:lnTo>
                    <a:pt x="368" y="1024"/>
                  </a:lnTo>
                  <a:lnTo>
                    <a:pt x="366" y="1019"/>
                  </a:lnTo>
                  <a:lnTo>
                    <a:pt x="365" y="1017"/>
                  </a:lnTo>
                  <a:lnTo>
                    <a:pt x="366" y="1017"/>
                  </a:lnTo>
                  <a:lnTo>
                    <a:pt x="368" y="1019"/>
                  </a:lnTo>
                  <a:lnTo>
                    <a:pt x="368" y="1019"/>
                  </a:lnTo>
                  <a:lnTo>
                    <a:pt x="368" y="1017"/>
                  </a:lnTo>
                  <a:lnTo>
                    <a:pt x="366" y="1015"/>
                  </a:lnTo>
                  <a:lnTo>
                    <a:pt x="366" y="1015"/>
                  </a:lnTo>
                  <a:lnTo>
                    <a:pt x="366" y="1015"/>
                  </a:lnTo>
                  <a:lnTo>
                    <a:pt x="366" y="1013"/>
                  </a:lnTo>
                  <a:lnTo>
                    <a:pt x="366" y="1013"/>
                  </a:lnTo>
                  <a:lnTo>
                    <a:pt x="366" y="1013"/>
                  </a:lnTo>
                  <a:lnTo>
                    <a:pt x="366" y="1012"/>
                  </a:lnTo>
                  <a:lnTo>
                    <a:pt x="365" y="1012"/>
                  </a:lnTo>
                  <a:lnTo>
                    <a:pt x="365" y="1012"/>
                  </a:lnTo>
                  <a:lnTo>
                    <a:pt x="365" y="1010"/>
                  </a:lnTo>
                  <a:lnTo>
                    <a:pt x="363" y="1012"/>
                  </a:lnTo>
                  <a:lnTo>
                    <a:pt x="363" y="1012"/>
                  </a:lnTo>
                  <a:lnTo>
                    <a:pt x="365" y="1013"/>
                  </a:lnTo>
                  <a:lnTo>
                    <a:pt x="365" y="1015"/>
                  </a:lnTo>
                  <a:lnTo>
                    <a:pt x="363" y="1021"/>
                  </a:lnTo>
                  <a:lnTo>
                    <a:pt x="365" y="1022"/>
                  </a:lnTo>
                  <a:close/>
                  <a:moveTo>
                    <a:pt x="350" y="779"/>
                  </a:moveTo>
                  <a:lnTo>
                    <a:pt x="352" y="780"/>
                  </a:lnTo>
                  <a:lnTo>
                    <a:pt x="352" y="779"/>
                  </a:lnTo>
                  <a:lnTo>
                    <a:pt x="352" y="779"/>
                  </a:lnTo>
                  <a:lnTo>
                    <a:pt x="352" y="777"/>
                  </a:lnTo>
                  <a:lnTo>
                    <a:pt x="352" y="777"/>
                  </a:lnTo>
                  <a:lnTo>
                    <a:pt x="352" y="775"/>
                  </a:lnTo>
                  <a:lnTo>
                    <a:pt x="352" y="775"/>
                  </a:lnTo>
                  <a:lnTo>
                    <a:pt x="350" y="775"/>
                  </a:lnTo>
                  <a:lnTo>
                    <a:pt x="350" y="775"/>
                  </a:lnTo>
                  <a:lnTo>
                    <a:pt x="348" y="775"/>
                  </a:lnTo>
                  <a:lnTo>
                    <a:pt x="348" y="775"/>
                  </a:lnTo>
                  <a:lnTo>
                    <a:pt x="348" y="773"/>
                  </a:lnTo>
                  <a:lnTo>
                    <a:pt x="346" y="775"/>
                  </a:lnTo>
                  <a:lnTo>
                    <a:pt x="346" y="775"/>
                  </a:lnTo>
                  <a:lnTo>
                    <a:pt x="346" y="777"/>
                  </a:lnTo>
                  <a:lnTo>
                    <a:pt x="345" y="779"/>
                  </a:lnTo>
                  <a:lnTo>
                    <a:pt x="345" y="780"/>
                  </a:lnTo>
                  <a:lnTo>
                    <a:pt x="346" y="782"/>
                  </a:lnTo>
                  <a:lnTo>
                    <a:pt x="348" y="782"/>
                  </a:lnTo>
                  <a:lnTo>
                    <a:pt x="350" y="782"/>
                  </a:lnTo>
                  <a:lnTo>
                    <a:pt x="350" y="780"/>
                  </a:lnTo>
                  <a:lnTo>
                    <a:pt x="350" y="780"/>
                  </a:lnTo>
                  <a:lnTo>
                    <a:pt x="350" y="780"/>
                  </a:lnTo>
                  <a:lnTo>
                    <a:pt x="350" y="779"/>
                  </a:lnTo>
                  <a:lnTo>
                    <a:pt x="350" y="779"/>
                  </a:lnTo>
                  <a:close/>
                  <a:moveTo>
                    <a:pt x="487" y="672"/>
                  </a:moveTo>
                  <a:lnTo>
                    <a:pt x="486" y="674"/>
                  </a:lnTo>
                  <a:lnTo>
                    <a:pt x="486" y="676"/>
                  </a:lnTo>
                  <a:lnTo>
                    <a:pt x="487" y="676"/>
                  </a:lnTo>
                  <a:lnTo>
                    <a:pt x="487" y="676"/>
                  </a:lnTo>
                  <a:lnTo>
                    <a:pt x="487" y="674"/>
                  </a:lnTo>
                  <a:lnTo>
                    <a:pt x="487" y="672"/>
                  </a:lnTo>
                  <a:lnTo>
                    <a:pt x="487" y="672"/>
                  </a:lnTo>
                  <a:lnTo>
                    <a:pt x="487" y="672"/>
                  </a:lnTo>
                  <a:close/>
                  <a:moveTo>
                    <a:pt x="491" y="661"/>
                  </a:moveTo>
                  <a:lnTo>
                    <a:pt x="489" y="663"/>
                  </a:lnTo>
                  <a:lnTo>
                    <a:pt x="489" y="663"/>
                  </a:lnTo>
                  <a:lnTo>
                    <a:pt x="489" y="663"/>
                  </a:lnTo>
                  <a:lnTo>
                    <a:pt x="489" y="665"/>
                  </a:lnTo>
                  <a:lnTo>
                    <a:pt x="487" y="670"/>
                  </a:lnTo>
                  <a:lnTo>
                    <a:pt x="487" y="672"/>
                  </a:lnTo>
                  <a:lnTo>
                    <a:pt x="489" y="670"/>
                  </a:lnTo>
                  <a:lnTo>
                    <a:pt x="489" y="670"/>
                  </a:lnTo>
                  <a:lnTo>
                    <a:pt x="489" y="670"/>
                  </a:lnTo>
                  <a:lnTo>
                    <a:pt x="489" y="670"/>
                  </a:lnTo>
                  <a:lnTo>
                    <a:pt x="491" y="668"/>
                  </a:lnTo>
                  <a:lnTo>
                    <a:pt x="491" y="668"/>
                  </a:lnTo>
                  <a:lnTo>
                    <a:pt x="491" y="667"/>
                  </a:lnTo>
                  <a:lnTo>
                    <a:pt x="491" y="665"/>
                  </a:lnTo>
                  <a:lnTo>
                    <a:pt x="491" y="665"/>
                  </a:lnTo>
                  <a:lnTo>
                    <a:pt x="491" y="663"/>
                  </a:lnTo>
                  <a:lnTo>
                    <a:pt x="491" y="663"/>
                  </a:lnTo>
                  <a:lnTo>
                    <a:pt x="491" y="663"/>
                  </a:lnTo>
                  <a:lnTo>
                    <a:pt x="491" y="661"/>
                  </a:lnTo>
                  <a:lnTo>
                    <a:pt x="491" y="661"/>
                  </a:lnTo>
                  <a:lnTo>
                    <a:pt x="493" y="661"/>
                  </a:lnTo>
                  <a:lnTo>
                    <a:pt x="493" y="661"/>
                  </a:lnTo>
                  <a:lnTo>
                    <a:pt x="491" y="661"/>
                  </a:lnTo>
                  <a:lnTo>
                    <a:pt x="491" y="661"/>
                  </a:lnTo>
                  <a:close/>
                  <a:moveTo>
                    <a:pt x="491" y="661"/>
                  </a:moveTo>
                  <a:lnTo>
                    <a:pt x="489" y="659"/>
                  </a:lnTo>
                  <a:lnTo>
                    <a:pt x="487" y="657"/>
                  </a:lnTo>
                  <a:lnTo>
                    <a:pt x="487" y="661"/>
                  </a:lnTo>
                  <a:lnTo>
                    <a:pt x="487" y="661"/>
                  </a:lnTo>
                  <a:lnTo>
                    <a:pt x="487" y="661"/>
                  </a:lnTo>
                  <a:lnTo>
                    <a:pt x="487" y="661"/>
                  </a:lnTo>
                  <a:lnTo>
                    <a:pt x="489" y="663"/>
                  </a:lnTo>
                  <a:lnTo>
                    <a:pt x="487" y="663"/>
                  </a:lnTo>
                  <a:lnTo>
                    <a:pt x="491" y="661"/>
                  </a:lnTo>
                  <a:close/>
                  <a:moveTo>
                    <a:pt x="565" y="464"/>
                  </a:moveTo>
                  <a:lnTo>
                    <a:pt x="563" y="464"/>
                  </a:lnTo>
                  <a:lnTo>
                    <a:pt x="561" y="466"/>
                  </a:lnTo>
                  <a:lnTo>
                    <a:pt x="561" y="466"/>
                  </a:lnTo>
                  <a:lnTo>
                    <a:pt x="561" y="466"/>
                  </a:lnTo>
                  <a:lnTo>
                    <a:pt x="560" y="464"/>
                  </a:lnTo>
                  <a:lnTo>
                    <a:pt x="560" y="464"/>
                  </a:lnTo>
                  <a:lnTo>
                    <a:pt x="560" y="464"/>
                  </a:lnTo>
                  <a:lnTo>
                    <a:pt x="560" y="466"/>
                  </a:lnTo>
                  <a:lnTo>
                    <a:pt x="560" y="468"/>
                  </a:lnTo>
                  <a:lnTo>
                    <a:pt x="560" y="468"/>
                  </a:lnTo>
                  <a:lnTo>
                    <a:pt x="563" y="468"/>
                  </a:lnTo>
                  <a:lnTo>
                    <a:pt x="563" y="468"/>
                  </a:lnTo>
                  <a:lnTo>
                    <a:pt x="565" y="466"/>
                  </a:lnTo>
                  <a:lnTo>
                    <a:pt x="565" y="466"/>
                  </a:lnTo>
                  <a:lnTo>
                    <a:pt x="565" y="464"/>
                  </a:lnTo>
                  <a:lnTo>
                    <a:pt x="565" y="464"/>
                  </a:lnTo>
                  <a:close/>
                  <a:moveTo>
                    <a:pt x="556" y="466"/>
                  </a:moveTo>
                  <a:lnTo>
                    <a:pt x="556" y="466"/>
                  </a:lnTo>
                  <a:lnTo>
                    <a:pt x="554" y="466"/>
                  </a:lnTo>
                  <a:lnTo>
                    <a:pt x="554" y="464"/>
                  </a:lnTo>
                  <a:lnTo>
                    <a:pt x="556" y="464"/>
                  </a:lnTo>
                  <a:lnTo>
                    <a:pt x="556" y="464"/>
                  </a:lnTo>
                  <a:lnTo>
                    <a:pt x="554" y="462"/>
                  </a:lnTo>
                  <a:lnTo>
                    <a:pt x="552" y="462"/>
                  </a:lnTo>
                  <a:lnTo>
                    <a:pt x="552" y="462"/>
                  </a:lnTo>
                  <a:lnTo>
                    <a:pt x="552" y="464"/>
                  </a:lnTo>
                  <a:lnTo>
                    <a:pt x="552" y="464"/>
                  </a:lnTo>
                  <a:lnTo>
                    <a:pt x="552" y="466"/>
                  </a:lnTo>
                  <a:lnTo>
                    <a:pt x="552" y="468"/>
                  </a:lnTo>
                  <a:lnTo>
                    <a:pt x="552" y="468"/>
                  </a:lnTo>
                  <a:lnTo>
                    <a:pt x="554" y="468"/>
                  </a:lnTo>
                  <a:lnTo>
                    <a:pt x="556" y="468"/>
                  </a:lnTo>
                  <a:lnTo>
                    <a:pt x="556" y="470"/>
                  </a:lnTo>
                  <a:lnTo>
                    <a:pt x="556" y="470"/>
                  </a:lnTo>
                  <a:lnTo>
                    <a:pt x="556" y="468"/>
                  </a:lnTo>
                  <a:lnTo>
                    <a:pt x="556" y="468"/>
                  </a:lnTo>
                  <a:lnTo>
                    <a:pt x="556" y="466"/>
                  </a:lnTo>
                  <a:close/>
                  <a:moveTo>
                    <a:pt x="574" y="455"/>
                  </a:moveTo>
                  <a:lnTo>
                    <a:pt x="574" y="455"/>
                  </a:lnTo>
                  <a:lnTo>
                    <a:pt x="574" y="455"/>
                  </a:lnTo>
                  <a:lnTo>
                    <a:pt x="572" y="455"/>
                  </a:lnTo>
                  <a:lnTo>
                    <a:pt x="572" y="455"/>
                  </a:lnTo>
                  <a:lnTo>
                    <a:pt x="572" y="457"/>
                  </a:lnTo>
                  <a:lnTo>
                    <a:pt x="574" y="457"/>
                  </a:lnTo>
                  <a:lnTo>
                    <a:pt x="574" y="459"/>
                  </a:lnTo>
                  <a:lnTo>
                    <a:pt x="576" y="457"/>
                  </a:lnTo>
                  <a:lnTo>
                    <a:pt x="576" y="457"/>
                  </a:lnTo>
                  <a:lnTo>
                    <a:pt x="576" y="457"/>
                  </a:lnTo>
                  <a:lnTo>
                    <a:pt x="574" y="455"/>
                  </a:lnTo>
                  <a:close/>
                  <a:moveTo>
                    <a:pt x="560" y="461"/>
                  </a:moveTo>
                  <a:lnTo>
                    <a:pt x="558" y="461"/>
                  </a:lnTo>
                  <a:lnTo>
                    <a:pt x="558" y="459"/>
                  </a:lnTo>
                  <a:lnTo>
                    <a:pt x="558" y="459"/>
                  </a:lnTo>
                  <a:lnTo>
                    <a:pt x="558" y="459"/>
                  </a:lnTo>
                  <a:lnTo>
                    <a:pt x="558" y="459"/>
                  </a:lnTo>
                  <a:lnTo>
                    <a:pt x="558" y="457"/>
                  </a:lnTo>
                  <a:lnTo>
                    <a:pt x="560" y="459"/>
                  </a:lnTo>
                  <a:lnTo>
                    <a:pt x="560" y="459"/>
                  </a:lnTo>
                  <a:lnTo>
                    <a:pt x="561" y="459"/>
                  </a:lnTo>
                  <a:lnTo>
                    <a:pt x="561" y="461"/>
                  </a:lnTo>
                  <a:lnTo>
                    <a:pt x="561" y="461"/>
                  </a:lnTo>
                  <a:lnTo>
                    <a:pt x="563" y="461"/>
                  </a:lnTo>
                  <a:lnTo>
                    <a:pt x="563" y="459"/>
                  </a:lnTo>
                  <a:lnTo>
                    <a:pt x="561" y="457"/>
                  </a:lnTo>
                  <a:lnTo>
                    <a:pt x="561" y="457"/>
                  </a:lnTo>
                  <a:lnTo>
                    <a:pt x="561" y="457"/>
                  </a:lnTo>
                  <a:lnTo>
                    <a:pt x="560" y="457"/>
                  </a:lnTo>
                  <a:lnTo>
                    <a:pt x="560" y="457"/>
                  </a:lnTo>
                  <a:lnTo>
                    <a:pt x="556" y="453"/>
                  </a:lnTo>
                  <a:lnTo>
                    <a:pt x="556" y="453"/>
                  </a:lnTo>
                  <a:lnTo>
                    <a:pt x="554" y="453"/>
                  </a:lnTo>
                  <a:lnTo>
                    <a:pt x="554" y="455"/>
                  </a:lnTo>
                  <a:lnTo>
                    <a:pt x="554" y="457"/>
                  </a:lnTo>
                  <a:lnTo>
                    <a:pt x="556" y="459"/>
                  </a:lnTo>
                  <a:lnTo>
                    <a:pt x="558" y="461"/>
                  </a:lnTo>
                  <a:lnTo>
                    <a:pt x="558" y="462"/>
                  </a:lnTo>
                  <a:lnTo>
                    <a:pt x="560" y="462"/>
                  </a:lnTo>
                  <a:lnTo>
                    <a:pt x="560" y="461"/>
                  </a:lnTo>
                  <a:close/>
                  <a:moveTo>
                    <a:pt x="574" y="450"/>
                  </a:moveTo>
                  <a:lnTo>
                    <a:pt x="572" y="450"/>
                  </a:lnTo>
                  <a:lnTo>
                    <a:pt x="572" y="450"/>
                  </a:lnTo>
                  <a:lnTo>
                    <a:pt x="572" y="450"/>
                  </a:lnTo>
                  <a:lnTo>
                    <a:pt x="570" y="450"/>
                  </a:lnTo>
                  <a:lnTo>
                    <a:pt x="570" y="452"/>
                  </a:lnTo>
                  <a:lnTo>
                    <a:pt x="572" y="452"/>
                  </a:lnTo>
                  <a:lnTo>
                    <a:pt x="572" y="453"/>
                  </a:lnTo>
                  <a:lnTo>
                    <a:pt x="574" y="453"/>
                  </a:lnTo>
                  <a:lnTo>
                    <a:pt x="574" y="452"/>
                  </a:lnTo>
                  <a:lnTo>
                    <a:pt x="574" y="452"/>
                  </a:lnTo>
                  <a:lnTo>
                    <a:pt x="574" y="453"/>
                  </a:lnTo>
                  <a:lnTo>
                    <a:pt x="574" y="453"/>
                  </a:lnTo>
                  <a:lnTo>
                    <a:pt x="576" y="452"/>
                  </a:lnTo>
                  <a:lnTo>
                    <a:pt x="576" y="452"/>
                  </a:lnTo>
                  <a:lnTo>
                    <a:pt x="576" y="450"/>
                  </a:lnTo>
                  <a:lnTo>
                    <a:pt x="576" y="450"/>
                  </a:lnTo>
                  <a:lnTo>
                    <a:pt x="576" y="450"/>
                  </a:lnTo>
                  <a:lnTo>
                    <a:pt x="576" y="448"/>
                  </a:lnTo>
                  <a:lnTo>
                    <a:pt x="576" y="448"/>
                  </a:lnTo>
                  <a:lnTo>
                    <a:pt x="574" y="450"/>
                  </a:lnTo>
                  <a:close/>
                  <a:moveTo>
                    <a:pt x="574" y="448"/>
                  </a:moveTo>
                  <a:lnTo>
                    <a:pt x="574" y="448"/>
                  </a:lnTo>
                  <a:lnTo>
                    <a:pt x="574" y="446"/>
                  </a:lnTo>
                  <a:lnTo>
                    <a:pt x="572" y="446"/>
                  </a:lnTo>
                  <a:lnTo>
                    <a:pt x="572" y="446"/>
                  </a:lnTo>
                  <a:lnTo>
                    <a:pt x="572" y="448"/>
                  </a:lnTo>
                  <a:lnTo>
                    <a:pt x="574" y="448"/>
                  </a:lnTo>
                  <a:lnTo>
                    <a:pt x="574" y="448"/>
                  </a:lnTo>
                  <a:close/>
                  <a:moveTo>
                    <a:pt x="592" y="434"/>
                  </a:moveTo>
                  <a:lnTo>
                    <a:pt x="592" y="432"/>
                  </a:lnTo>
                  <a:lnTo>
                    <a:pt x="592" y="432"/>
                  </a:lnTo>
                  <a:lnTo>
                    <a:pt x="592" y="432"/>
                  </a:lnTo>
                  <a:lnTo>
                    <a:pt x="592" y="432"/>
                  </a:lnTo>
                  <a:lnTo>
                    <a:pt x="590" y="430"/>
                  </a:lnTo>
                  <a:lnTo>
                    <a:pt x="590" y="430"/>
                  </a:lnTo>
                  <a:lnTo>
                    <a:pt x="588" y="430"/>
                  </a:lnTo>
                  <a:lnTo>
                    <a:pt x="588" y="432"/>
                  </a:lnTo>
                  <a:lnTo>
                    <a:pt x="590" y="435"/>
                  </a:lnTo>
                  <a:lnTo>
                    <a:pt x="590" y="437"/>
                  </a:lnTo>
                  <a:lnTo>
                    <a:pt x="592" y="439"/>
                  </a:lnTo>
                  <a:lnTo>
                    <a:pt x="594" y="439"/>
                  </a:lnTo>
                  <a:lnTo>
                    <a:pt x="592" y="437"/>
                  </a:lnTo>
                  <a:lnTo>
                    <a:pt x="592" y="437"/>
                  </a:lnTo>
                  <a:lnTo>
                    <a:pt x="592" y="435"/>
                  </a:lnTo>
                  <a:lnTo>
                    <a:pt x="594" y="435"/>
                  </a:lnTo>
                  <a:lnTo>
                    <a:pt x="594" y="435"/>
                  </a:lnTo>
                  <a:lnTo>
                    <a:pt x="594" y="435"/>
                  </a:lnTo>
                  <a:lnTo>
                    <a:pt x="594" y="434"/>
                  </a:lnTo>
                  <a:lnTo>
                    <a:pt x="592" y="434"/>
                  </a:lnTo>
                  <a:close/>
                  <a:moveTo>
                    <a:pt x="635" y="428"/>
                  </a:moveTo>
                  <a:lnTo>
                    <a:pt x="634" y="428"/>
                  </a:lnTo>
                  <a:lnTo>
                    <a:pt x="634" y="430"/>
                  </a:lnTo>
                  <a:lnTo>
                    <a:pt x="634" y="430"/>
                  </a:lnTo>
                  <a:lnTo>
                    <a:pt x="634" y="430"/>
                  </a:lnTo>
                  <a:lnTo>
                    <a:pt x="634" y="430"/>
                  </a:lnTo>
                  <a:lnTo>
                    <a:pt x="634" y="430"/>
                  </a:lnTo>
                  <a:lnTo>
                    <a:pt x="632" y="430"/>
                  </a:lnTo>
                  <a:lnTo>
                    <a:pt x="632" y="430"/>
                  </a:lnTo>
                  <a:lnTo>
                    <a:pt x="632" y="430"/>
                  </a:lnTo>
                  <a:lnTo>
                    <a:pt x="630" y="428"/>
                  </a:lnTo>
                  <a:lnTo>
                    <a:pt x="630" y="428"/>
                  </a:lnTo>
                  <a:lnTo>
                    <a:pt x="630" y="430"/>
                  </a:lnTo>
                  <a:lnTo>
                    <a:pt x="630" y="430"/>
                  </a:lnTo>
                  <a:lnTo>
                    <a:pt x="630" y="430"/>
                  </a:lnTo>
                  <a:lnTo>
                    <a:pt x="630" y="430"/>
                  </a:lnTo>
                  <a:lnTo>
                    <a:pt x="628" y="430"/>
                  </a:lnTo>
                  <a:lnTo>
                    <a:pt x="628" y="432"/>
                  </a:lnTo>
                  <a:lnTo>
                    <a:pt x="630" y="434"/>
                  </a:lnTo>
                  <a:lnTo>
                    <a:pt x="632" y="435"/>
                  </a:lnTo>
                  <a:lnTo>
                    <a:pt x="634" y="434"/>
                  </a:lnTo>
                  <a:lnTo>
                    <a:pt x="634" y="434"/>
                  </a:lnTo>
                  <a:lnTo>
                    <a:pt x="634" y="432"/>
                  </a:lnTo>
                  <a:lnTo>
                    <a:pt x="634" y="432"/>
                  </a:lnTo>
                  <a:lnTo>
                    <a:pt x="634" y="432"/>
                  </a:lnTo>
                  <a:lnTo>
                    <a:pt x="635" y="432"/>
                  </a:lnTo>
                  <a:lnTo>
                    <a:pt x="635" y="430"/>
                  </a:lnTo>
                  <a:lnTo>
                    <a:pt x="635" y="430"/>
                  </a:lnTo>
                  <a:lnTo>
                    <a:pt x="635" y="428"/>
                  </a:lnTo>
                  <a:close/>
                  <a:moveTo>
                    <a:pt x="585" y="428"/>
                  </a:moveTo>
                  <a:lnTo>
                    <a:pt x="581" y="426"/>
                  </a:lnTo>
                  <a:lnTo>
                    <a:pt x="581" y="426"/>
                  </a:lnTo>
                  <a:lnTo>
                    <a:pt x="581" y="428"/>
                  </a:lnTo>
                  <a:lnTo>
                    <a:pt x="581" y="430"/>
                  </a:lnTo>
                  <a:lnTo>
                    <a:pt x="581" y="432"/>
                  </a:lnTo>
                  <a:lnTo>
                    <a:pt x="581" y="432"/>
                  </a:lnTo>
                  <a:lnTo>
                    <a:pt x="581" y="434"/>
                  </a:lnTo>
                  <a:lnTo>
                    <a:pt x="581" y="434"/>
                  </a:lnTo>
                  <a:lnTo>
                    <a:pt x="583" y="434"/>
                  </a:lnTo>
                  <a:lnTo>
                    <a:pt x="585" y="435"/>
                  </a:lnTo>
                  <a:lnTo>
                    <a:pt x="585" y="434"/>
                  </a:lnTo>
                  <a:lnTo>
                    <a:pt x="585" y="432"/>
                  </a:lnTo>
                  <a:lnTo>
                    <a:pt x="585" y="428"/>
                  </a:lnTo>
                  <a:close/>
                  <a:moveTo>
                    <a:pt x="652" y="414"/>
                  </a:moveTo>
                  <a:lnTo>
                    <a:pt x="650" y="410"/>
                  </a:lnTo>
                  <a:lnTo>
                    <a:pt x="648" y="406"/>
                  </a:lnTo>
                  <a:lnTo>
                    <a:pt x="648" y="405"/>
                  </a:lnTo>
                  <a:lnTo>
                    <a:pt x="648" y="403"/>
                  </a:lnTo>
                  <a:lnTo>
                    <a:pt x="648" y="401"/>
                  </a:lnTo>
                  <a:lnTo>
                    <a:pt x="646" y="394"/>
                  </a:lnTo>
                  <a:lnTo>
                    <a:pt x="646" y="392"/>
                  </a:lnTo>
                  <a:lnTo>
                    <a:pt x="644" y="392"/>
                  </a:lnTo>
                  <a:lnTo>
                    <a:pt x="644" y="390"/>
                  </a:lnTo>
                  <a:lnTo>
                    <a:pt x="643" y="390"/>
                  </a:lnTo>
                  <a:lnTo>
                    <a:pt x="643" y="388"/>
                  </a:lnTo>
                  <a:lnTo>
                    <a:pt x="641" y="379"/>
                  </a:lnTo>
                  <a:lnTo>
                    <a:pt x="639" y="379"/>
                  </a:lnTo>
                  <a:lnTo>
                    <a:pt x="634" y="376"/>
                  </a:lnTo>
                  <a:lnTo>
                    <a:pt x="632" y="376"/>
                  </a:lnTo>
                  <a:lnTo>
                    <a:pt x="630" y="372"/>
                  </a:lnTo>
                  <a:lnTo>
                    <a:pt x="630" y="367"/>
                  </a:lnTo>
                  <a:lnTo>
                    <a:pt x="628" y="363"/>
                  </a:lnTo>
                  <a:lnTo>
                    <a:pt x="628" y="361"/>
                  </a:lnTo>
                  <a:lnTo>
                    <a:pt x="628" y="359"/>
                  </a:lnTo>
                  <a:lnTo>
                    <a:pt x="628" y="358"/>
                  </a:lnTo>
                  <a:lnTo>
                    <a:pt x="628" y="356"/>
                  </a:lnTo>
                  <a:lnTo>
                    <a:pt x="628" y="356"/>
                  </a:lnTo>
                  <a:lnTo>
                    <a:pt x="628" y="354"/>
                  </a:lnTo>
                  <a:lnTo>
                    <a:pt x="628" y="350"/>
                  </a:lnTo>
                  <a:lnTo>
                    <a:pt x="628" y="349"/>
                  </a:lnTo>
                  <a:lnTo>
                    <a:pt x="628" y="349"/>
                  </a:lnTo>
                  <a:lnTo>
                    <a:pt x="626" y="345"/>
                  </a:lnTo>
                  <a:lnTo>
                    <a:pt x="626" y="345"/>
                  </a:lnTo>
                  <a:lnTo>
                    <a:pt x="628" y="341"/>
                  </a:lnTo>
                  <a:lnTo>
                    <a:pt x="628" y="340"/>
                  </a:lnTo>
                  <a:lnTo>
                    <a:pt x="630" y="338"/>
                  </a:lnTo>
                  <a:lnTo>
                    <a:pt x="632" y="338"/>
                  </a:lnTo>
                  <a:lnTo>
                    <a:pt x="632" y="336"/>
                  </a:lnTo>
                  <a:lnTo>
                    <a:pt x="632" y="334"/>
                  </a:lnTo>
                  <a:lnTo>
                    <a:pt x="634" y="334"/>
                  </a:lnTo>
                  <a:lnTo>
                    <a:pt x="635" y="332"/>
                  </a:lnTo>
                  <a:lnTo>
                    <a:pt x="635" y="331"/>
                  </a:lnTo>
                  <a:lnTo>
                    <a:pt x="637" y="329"/>
                  </a:lnTo>
                  <a:lnTo>
                    <a:pt x="639" y="329"/>
                  </a:lnTo>
                  <a:lnTo>
                    <a:pt x="639" y="327"/>
                  </a:lnTo>
                  <a:lnTo>
                    <a:pt x="639" y="323"/>
                  </a:lnTo>
                  <a:lnTo>
                    <a:pt x="639" y="322"/>
                  </a:lnTo>
                  <a:lnTo>
                    <a:pt x="639" y="320"/>
                  </a:lnTo>
                  <a:lnTo>
                    <a:pt x="639" y="318"/>
                  </a:lnTo>
                  <a:lnTo>
                    <a:pt x="639" y="316"/>
                  </a:lnTo>
                  <a:lnTo>
                    <a:pt x="639" y="312"/>
                  </a:lnTo>
                  <a:lnTo>
                    <a:pt x="639" y="311"/>
                  </a:lnTo>
                  <a:lnTo>
                    <a:pt x="639" y="305"/>
                  </a:lnTo>
                  <a:lnTo>
                    <a:pt x="639" y="305"/>
                  </a:lnTo>
                  <a:lnTo>
                    <a:pt x="641" y="302"/>
                  </a:lnTo>
                  <a:lnTo>
                    <a:pt x="641" y="300"/>
                  </a:lnTo>
                  <a:lnTo>
                    <a:pt x="643" y="300"/>
                  </a:lnTo>
                  <a:lnTo>
                    <a:pt x="644" y="300"/>
                  </a:lnTo>
                  <a:lnTo>
                    <a:pt x="644" y="298"/>
                  </a:lnTo>
                  <a:lnTo>
                    <a:pt x="644" y="298"/>
                  </a:lnTo>
                  <a:lnTo>
                    <a:pt x="644" y="296"/>
                  </a:lnTo>
                  <a:lnTo>
                    <a:pt x="643" y="291"/>
                  </a:lnTo>
                  <a:lnTo>
                    <a:pt x="641" y="287"/>
                  </a:lnTo>
                  <a:lnTo>
                    <a:pt x="641" y="285"/>
                  </a:lnTo>
                  <a:lnTo>
                    <a:pt x="639" y="282"/>
                  </a:lnTo>
                  <a:lnTo>
                    <a:pt x="635" y="276"/>
                  </a:lnTo>
                  <a:lnTo>
                    <a:pt x="634" y="275"/>
                  </a:lnTo>
                  <a:lnTo>
                    <a:pt x="634" y="275"/>
                  </a:lnTo>
                  <a:lnTo>
                    <a:pt x="632" y="273"/>
                  </a:lnTo>
                  <a:lnTo>
                    <a:pt x="630" y="271"/>
                  </a:lnTo>
                  <a:lnTo>
                    <a:pt x="628" y="267"/>
                  </a:lnTo>
                  <a:lnTo>
                    <a:pt x="628" y="266"/>
                  </a:lnTo>
                  <a:lnTo>
                    <a:pt x="628" y="264"/>
                  </a:lnTo>
                  <a:lnTo>
                    <a:pt x="628" y="264"/>
                  </a:lnTo>
                  <a:lnTo>
                    <a:pt x="628" y="262"/>
                  </a:lnTo>
                  <a:lnTo>
                    <a:pt x="628" y="260"/>
                  </a:lnTo>
                  <a:lnTo>
                    <a:pt x="628" y="260"/>
                  </a:lnTo>
                  <a:lnTo>
                    <a:pt x="626" y="258"/>
                  </a:lnTo>
                  <a:lnTo>
                    <a:pt x="626" y="256"/>
                  </a:lnTo>
                  <a:lnTo>
                    <a:pt x="625" y="255"/>
                  </a:lnTo>
                  <a:lnTo>
                    <a:pt x="625" y="253"/>
                  </a:lnTo>
                  <a:lnTo>
                    <a:pt x="623" y="251"/>
                  </a:lnTo>
                  <a:lnTo>
                    <a:pt x="625" y="249"/>
                  </a:lnTo>
                  <a:lnTo>
                    <a:pt x="625" y="249"/>
                  </a:lnTo>
                  <a:lnTo>
                    <a:pt x="625" y="247"/>
                  </a:lnTo>
                  <a:lnTo>
                    <a:pt x="625" y="246"/>
                  </a:lnTo>
                  <a:lnTo>
                    <a:pt x="625" y="246"/>
                  </a:lnTo>
                  <a:lnTo>
                    <a:pt x="625" y="244"/>
                  </a:lnTo>
                  <a:lnTo>
                    <a:pt x="625" y="242"/>
                  </a:lnTo>
                  <a:lnTo>
                    <a:pt x="625" y="240"/>
                  </a:lnTo>
                  <a:lnTo>
                    <a:pt x="626" y="238"/>
                  </a:lnTo>
                  <a:lnTo>
                    <a:pt x="632" y="235"/>
                  </a:lnTo>
                  <a:lnTo>
                    <a:pt x="634" y="233"/>
                  </a:lnTo>
                  <a:lnTo>
                    <a:pt x="634" y="229"/>
                  </a:lnTo>
                  <a:lnTo>
                    <a:pt x="632" y="228"/>
                  </a:lnTo>
                  <a:lnTo>
                    <a:pt x="632" y="226"/>
                  </a:lnTo>
                  <a:lnTo>
                    <a:pt x="634" y="222"/>
                  </a:lnTo>
                  <a:lnTo>
                    <a:pt x="634" y="219"/>
                  </a:lnTo>
                  <a:lnTo>
                    <a:pt x="632" y="219"/>
                  </a:lnTo>
                  <a:lnTo>
                    <a:pt x="632" y="217"/>
                  </a:lnTo>
                  <a:lnTo>
                    <a:pt x="628" y="217"/>
                  </a:lnTo>
                  <a:lnTo>
                    <a:pt x="625" y="215"/>
                  </a:lnTo>
                  <a:lnTo>
                    <a:pt x="623" y="215"/>
                  </a:lnTo>
                  <a:lnTo>
                    <a:pt x="621" y="215"/>
                  </a:lnTo>
                  <a:lnTo>
                    <a:pt x="619" y="215"/>
                  </a:lnTo>
                  <a:lnTo>
                    <a:pt x="617" y="213"/>
                  </a:lnTo>
                  <a:lnTo>
                    <a:pt x="616" y="210"/>
                  </a:lnTo>
                  <a:lnTo>
                    <a:pt x="617" y="208"/>
                  </a:lnTo>
                  <a:lnTo>
                    <a:pt x="617" y="206"/>
                  </a:lnTo>
                  <a:lnTo>
                    <a:pt x="619" y="202"/>
                  </a:lnTo>
                  <a:lnTo>
                    <a:pt x="619" y="200"/>
                  </a:lnTo>
                  <a:lnTo>
                    <a:pt x="619" y="199"/>
                  </a:lnTo>
                  <a:lnTo>
                    <a:pt x="621" y="199"/>
                  </a:lnTo>
                  <a:lnTo>
                    <a:pt x="623" y="197"/>
                  </a:lnTo>
                  <a:lnTo>
                    <a:pt x="623" y="193"/>
                  </a:lnTo>
                  <a:lnTo>
                    <a:pt x="621" y="191"/>
                  </a:lnTo>
                  <a:lnTo>
                    <a:pt x="621" y="188"/>
                  </a:lnTo>
                  <a:lnTo>
                    <a:pt x="621" y="186"/>
                  </a:lnTo>
                  <a:lnTo>
                    <a:pt x="619" y="181"/>
                  </a:lnTo>
                  <a:lnTo>
                    <a:pt x="619" y="179"/>
                  </a:lnTo>
                  <a:lnTo>
                    <a:pt x="619" y="177"/>
                  </a:lnTo>
                  <a:lnTo>
                    <a:pt x="619" y="170"/>
                  </a:lnTo>
                  <a:lnTo>
                    <a:pt x="619" y="166"/>
                  </a:lnTo>
                  <a:lnTo>
                    <a:pt x="619" y="163"/>
                  </a:lnTo>
                  <a:lnTo>
                    <a:pt x="619" y="161"/>
                  </a:lnTo>
                  <a:lnTo>
                    <a:pt x="619" y="157"/>
                  </a:lnTo>
                  <a:lnTo>
                    <a:pt x="621" y="157"/>
                  </a:lnTo>
                  <a:lnTo>
                    <a:pt x="625" y="155"/>
                  </a:lnTo>
                  <a:lnTo>
                    <a:pt x="626" y="154"/>
                  </a:lnTo>
                  <a:lnTo>
                    <a:pt x="628" y="152"/>
                  </a:lnTo>
                  <a:lnTo>
                    <a:pt x="628" y="148"/>
                  </a:lnTo>
                  <a:lnTo>
                    <a:pt x="626" y="146"/>
                  </a:lnTo>
                  <a:lnTo>
                    <a:pt x="623" y="146"/>
                  </a:lnTo>
                  <a:lnTo>
                    <a:pt x="619" y="141"/>
                  </a:lnTo>
                  <a:lnTo>
                    <a:pt x="617" y="139"/>
                  </a:lnTo>
                  <a:lnTo>
                    <a:pt x="614" y="135"/>
                  </a:lnTo>
                  <a:lnTo>
                    <a:pt x="614" y="134"/>
                  </a:lnTo>
                  <a:lnTo>
                    <a:pt x="614" y="134"/>
                  </a:lnTo>
                  <a:lnTo>
                    <a:pt x="612" y="125"/>
                  </a:lnTo>
                  <a:lnTo>
                    <a:pt x="610" y="123"/>
                  </a:lnTo>
                  <a:lnTo>
                    <a:pt x="610" y="123"/>
                  </a:lnTo>
                  <a:lnTo>
                    <a:pt x="608" y="123"/>
                  </a:lnTo>
                  <a:lnTo>
                    <a:pt x="605" y="126"/>
                  </a:lnTo>
                  <a:lnTo>
                    <a:pt x="603" y="126"/>
                  </a:lnTo>
                  <a:lnTo>
                    <a:pt x="603" y="125"/>
                  </a:lnTo>
                  <a:lnTo>
                    <a:pt x="603" y="125"/>
                  </a:lnTo>
                  <a:lnTo>
                    <a:pt x="603" y="125"/>
                  </a:lnTo>
                  <a:lnTo>
                    <a:pt x="603" y="123"/>
                  </a:lnTo>
                  <a:lnTo>
                    <a:pt x="603" y="123"/>
                  </a:lnTo>
                  <a:lnTo>
                    <a:pt x="603" y="121"/>
                  </a:lnTo>
                  <a:lnTo>
                    <a:pt x="603" y="117"/>
                  </a:lnTo>
                  <a:lnTo>
                    <a:pt x="603" y="117"/>
                  </a:lnTo>
                  <a:lnTo>
                    <a:pt x="603" y="116"/>
                  </a:lnTo>
                  <a:lnTo>
                    <a:pt x="603" y="114"/>
                  </a:lnTo>
                  <a:lnTo>
                    <a:pt x="601" y="110"/>
                  </a:lnTo>
                  <a:lnTo>
                    <a:pt x="599" y="108"/>
                  </a:lnTo>
                  <a:lnTo>
                    <a:pt x="599" y="107"/>
                  </a:lnTo>
                  <a:lnTo>
                    <a:pt x="599" y="105"/>
                  </a:lnTo>
                  <a:lnTo>
                    <a:pt x="597" y="105"/>
                  </a:lnTo>
                  <a:lnTo>
                    <a:pt x="597" y="103"/>
                  </a:lnTo>
                  <a:lnTo>
                    <a:pt x="597" y="103"/>
                  </a:lnTo>
                  <a:lnTo>
                    <a:pt x="590" y="98"/>
                  </a:lnTo>
                  <a:lnTo>
                    <a:pt x="588" y="96"/>
                  </a:lnTo>
                  <a:lnTo>
                    <a:pt x="587" y="90"/>
                  </a:lnTo>
                  <a:lnTo>
                    <a:pt x="585" y="89"/>
                  </a:lnTo>
                  <a:lnTo>
                    <a:pt x="581" y="90"/>
                  </a:lnTo>
                  <a:lnTo>
                    <a:pt x="581" y="89"/>
                  </a:lnTo>
                  <a:lnTo>
                    <a:pt x="579" y="87"/>
                  </a:lnTo>
                  <a:lnTo>
                    <a:pt x="578" y="85"/>
                  </a:lnTo>
                  <a:lnTo>
                    <a:pt x="578" y="85"/>
                  </a:lnTo>
                  <a:lnTo>
                    <a:pt x="576" y="85"/>
                  </a:lnTo>
                  <a:lnTo>
                    <a:pt x="576" y="85"/>
                  </a:lnTo>
                  <a:lnTo>
                    <a:pt x="572" y="83"/>
                  </a:lnTo>
                  <a:lnTo>
                    <a:pt x="570" y="83"/>
                  </a:lnTo>
                  <a:lnTo>
                    <a:pt x="567" y="81"/>
                  </a:lnTo>
                  <a:lnTo>
                    <a:pt x="563" y="81"/>
                  </a:lnTo>
                  <a:lnTo>
                    <a:pt x="563" y="81"/>
                  </a:lnTo>
                  <a:lnTo>
                    <a:pt x="563" y="79"/>
                  </a:lnTo>
                  <a:lnTo>
                    <a:pt x="563" y="79"/>
                  </a:lnTo>
                  <a:lnTo>
                    <a:pt x="560" y="78"/>
                  </a:lnTo>
                  <a:lnTo>
                    <a:pt x="549" y="78"/>
                  </a:lnTo>
                  <a:lnTo>
                    <a:pt x="547" y="76"/>
                  </a:lnTo>
                  <a:lnTo>
                    <a:pt x="547" y="76"/>
                  </a:lnTo>
                  <a:lnTo>
                    <a:pt x="547" y="74"/>
                  </a:lnTo>
                  <a:lnTo>
                    <a:pt x="547" y="74"/>
                  </a:lnTo>
                  <a:lnTo>
                    <a:pt x="545" y="74"/>
                  </a:lnTo>
                  <a:lnTo>
                    <a:pt x="545" y="74"/>
                  </a:lnTo>
                  <a:lnTo>
                    <a:pt x="545" y="72"/>
                  </a:lnTo>
                  <a:lnTo>
                    <a:pt x="545" y="70"/>
                  </a:lnTo>
                  <a:lnTo>
                    <a:pt x="543" y="69"/>
                  </a:lnTo>
                  <a:lnTo>
                    <a:pt x="543" y="69"/>
                  </a:lnTo>
                  <a:lnTo>
                    <a:pt x="540" y="65"/>
                  </a:lnTo>
                  <a:lnTo>
                    <a:pt x="531" y="63"/>
                  </a:lnTo>
                  <a:lnTo>
                    <a:pt x="531" y="58"/>
                  </a:lnTo>
                  <a:lnTo>
                    <a:pt x="527" y="56"/>
                  </a:lnTo>
                  <a:lnTo>
                    <a:pt x="523" y="52"/>
                  </a:lnTo>
                  <a:lnTo>
                    <a:pt x="520" y="51"/>
                  </a:lnTo>
                  <a:lnTo>
                    <a:pt x="518" y="49"/>
                  </a:lnTo>
                  <a:lnTo>
                    <a:pt x="516" y="47"/>
                  </a:lnTo>
                  <a:lnTo>
                    <a:pt x="516" y="43"/>
                  </a:lnTo>
                  <a:lnTo>
                    <a:pt x="514" y="42"/>
                  </a:lnTo>
                  <a:lnTo>
                    <a:pt x="514" y="40"/>
                  </a:lnTo>
                  <a:lnTo>
                    <a:pt x="514" y="40"/>
                  </a:lnTo>
                  <a:lnTo>
                    <a:pt x="511" y="40"/>
                  </a:lnTo>
                  <a:lnTo>
                    <a:pt x="509" y="40"/>
                  </a:lnTo>
                  <a:lnTo>
                    <a:pt x="509" y="40"/>
                  </a:lnTo>
                  <a:lnTo>
                    <a:pt x="509" y="38"/>
                  </a:lnTo>
                  <a:lnTo>
                    <a:pt x="509" y="38"/>
                  </a:lnTo>
                  <a:lnTo>
                    <a:pt x="509" y="36"/>
                  </a:lnTo>
                  <a:lnTo>
                    <a:pt x="505" y="31"/>
                  </a:lnTo>
                  <a:lnTo>
                    <a:pt x="502" y="27"/>
                  </a:lnTo>
                  <a:lnTo>
                    <a:pt x="498" y="23"/>
                  </a:lnTo>
                  <a:lnTo>
                    <a:pt x="489" y="20"/>
                  </a:lnTo>
                  <a:lnTo>
                    <a:pt x="489" y="18"/>
                  </a:lnTo>
                  <a:lnTo>
                    <a:pt x="489" y="16"/>
                  </a:lnTo>
                  <a:lnTo>
                    <a:pt x="491" y="14"/>
                  </a:lnTo>
                  <a:lnTo>
                    <a:pt x="491" y="13"/>
                  </a:lnTo>
                  <a:lnTo>
                    <a:pt x="491" y="11"/>
                  </a:lnTo>
                  <a:lnTo>
                    <a:pt x="491" y="9"/>
                  </a:lnTo>
                  <a:lnTo>
                    <a:pt x="487" y="7"/>
                  </a:lnTo>
                  <a:lnTo>
                    <a:pt x="484" y="4"/>
                  </a:lnTo>
                  <a:lnTo>
                    <a:pt x="478" y="4"/>
                  </a:lnTo>
                  <a:lnTo>
                    <a:pt x="476" y="0"/>
                  </a:lnTo>
                  <a:lnTo>
                    <a:pt x="462" y="2"/>
                  </a:lnTo>
                  <a:lnTo>
                    <a:pt x="449" y="2"/>
                  </a:lnTo>
                  <a:lnTo>
                    <a:pt x="462" y="18"/>
                  </a:lnTo>
                  <a:lnTo>
                    <a:pt x="462" y="20"/>
                  </a:lnTo>
                  <a:lnTo>
                    <a:pt x="462" y="33"/>
                  </a:lnTo>
                  <a:lnTo>
                    <a:pt x="462" y="36"/>
                  </a:lnTo>
                  <a:lnTo>
                    <a:pt x="462" y="38"/>
                  </a:lnTo>
                  <a:lnTo>
                    <a:pt x="457" y="52"/>
                  </a:lnTo>
                  <a:lnTo>
                    <a:pt x="451" y="60"/>
                  </a:lnTo>
                  <a:lnTo>
                    <a:pt x="442" y="69"/>
                  </a:lnTo>
                  <a:lnTo>
                    <a:pt x="457" y="78"/>
                  </a:lnTo>
                  <a:lnTo>
                    <a:pt x="446" y="94"/>
                  </a:lnTo>
                  <a:lnTo>
                    <a:pt x="442" y="96"/>
                  </a:lnTo>
                  <a:lnTo>
                    <a:pt x="440" y="96"/>
                  </a:lnTo>
                  <a:lnTo>
                    <a:pt x="419" y="85"/>
                  </a:lnTo>
                  <a:lnTo>
                    <a:pt x="397" y="74"/>
                  </a:lnTo>
                  <a:lnTo>
                    <a:pt x="379" y="76"/>
                  </a:lnTo>
                  <a:lnTo>
                    <a:pt x="377" y="74"/>
                  </a:lnTo>
                  <a:lnTo>
                    <a:pt x="368" y="67"/>
                  </a:lnTo>
                  <a:lnTo>
                    <a:pt x="366" y="65"/>
                  </a:lnTo>
                  <a:lnTo>
                    <a:pt x="354" y="69"/>
                  </a:lnTo>
                  <a:lnTo>
                    <a:pt x="354" y="70"/>
                  </a:lnTo>
                  <a:lnTo>
                    <a:pt x="352" y="70"/>
                  </a:lnTo>
                  <a:lnTo>
                    <a:pt x="352" y="72"/>
                  </a:lnTo>
                  <a:lnTo>
                    <a:pt x="352" y="85"/>
                  </a:lnTo>
                  <a:lnTo>
                    <a:pt x="352" y="89"/>
                  </a:lnTo>
                  <a:lnTo>
                    <a:pt x="354" y="116"/>
                  </a:lnTo>
                  <a:lnTo>
                    <a:pt x="352" y="121"/>
                  </a:lnTo>
                  <a:lnTo>
                    <a:pt x="343" y="141"/>
                  </a:lnTo>
                  <a:lnTo>
                    <a:pt x="341" y="143"/>
                  </a:lnTo>
                  <a:lnTo>
                    <a:pt x="341" y="146"/>
                  </a:lnTo>
                  <a:lnTo>
                    <a:pt x="339" y="146"/>
                  </a:lnTo>
                  <a:lnTo>
                    <a:pt x="325" y="137"/>
                  </a:lnTo>
                  <a:lnTo>
                    <a:pt x="310" y="128"/>
                  </a:lnTo>
                  <a:lnTo>
                    <a:pt x="309" y="128"/>
                  </a:lnTo>
                  <a:lnTo>
                    <a:pt x="305" y="137"/>
                  </a:lnTo>
                  <a:lnTo>
                    <a:pt x="285" y="154"/>
                  </a:lnTo>
                  <a:lnTo>
                    <a:pt x="283" y="155"/>
                  </a:lnTo>
                  <a:lnTo>
                    <a:pt x="283" y="159"/>
                  </a:lnTo>
                  <a:lnTo>
                    <a:pt x="274" y="190"/>
                  </a:lnTo>
                  <a:lnTo>
                    <a:pt x="274" y="191"/>
                  </a:lnTo>
                  <a:lnTo>
                    <a:pt x="269" y="200"/>
                  </a:lnTo>
                  <a:lnTo>
                    <a:pt x="265" y="204"/>
                  </a:lnTo>
                  <a:lnTo>
                    <a:pt x="263" y="206"/>
                  </a:lnTo>
                  <a:lnTo>
                    <a:pt x="254" y="208"/>
                  </a:lnTo>
                  <a:lnTo>
                    <a:pt x="253" y="210"/>
                  </a:lnTo>
                  <a:lnTo>
                    <a:pt x="251" y="219"/>
                  </a:lnTo>
                  <a:lnTo>
                    <a:pt x="267" y="247"/>
                  </a:lnTo>
                  <a:lnTo>
                    <a:pt x="267" y="249"/>
                  </a:lnTo>
                  <a:lnTo>
                    <a:pt x="265" y="266"/>
                  </a:lnTo>
                  <a:lnTo>
                    <a:pt x="263" y="269"/>
                  </a:lnTo>
                  <a:lnTo>
                    <a:pt x="263" y="269"/>
                  </a:lnTo>
                  <a:lnTo>
                    <a:pt x="260" y="271"/>
                  </a:lnTo>
                  <a:lnTo>
                    <a:pt x="251" y="282"/>
                  </a:lnTo>
                  <a:lnTo>
                    <a:pt x="245" y="287"/>
                  </a:lnTo>
                  <a:lnTo>
                    <a:pt x="227" y="323"/>
                  </a:lnTo>
                  <a:lnTo>
                    <a:pt x="215" y="338"/>
                  </a:lnTo>
                  <a:lnTo>
                    <a:pt x="216" y="341"/>
                  </a:lnTo>
                  <a:lnTo>
                    <a:pt x="218" y="354"/>
                  </a:lnTo>
                  <a:lnTo>
                    <a:pt x="218" y="356"/>
                  </a:lnTo>
                  <a:lnTo>
                    <a:pt x="218" y="359"/>
                  </a:lnTo>
                  <a:lnTo>
                    <a:pt x="218" y="363"/>
                  </a:lnTo>
                  <a:lnTo>
                    <a:pt x="218" y="365"/>
                  </a:lnTo>
                  <a:lnTo>
                    <a:pt x="197" y="379"/>
                  </a:lnTo>
                  <a:lnTo>
                    <a:pt x="184" y="381"/>
                  </a:lnTo>
                  <a:lnTo>
                    <a:pt x="171" y="383"/>
                  </a:lnTo>
                  <a:lnTo>
                    <a:pt x="177" y="417"/>
                  </a:lnTo>
                  <a:lnTo>
                    <a:pt x="177" y="423"/>
                  </a:lnTo>
                  <a:lnTo>
                    <a:pt x="177" y="424"/>
                  </a:lnTo>
                  <a:lnTo>
                    <a:pt x="173" y="434"/>
                  </a:lnTo>
                  <a:lnTo>
                    <a:pt x="171" y="435"/>
                  </a:lnTo>
                  <a:lnTo>
                    <a:pt x="169" y="464"/>
                  </a:lnTo>
                  <a:lnTo>
                    <a:pt x="169" y="470"/>
                  </a:lnTo>
                  <a:lnTo>
                    <a:pt x="169" y="475"/>
                  </a:lnTo>
                  <a:lnTo>
                    <a:pt x="169" y="480"/>
                  </a:lnTo>
                  <a:lnTo>
                    <a:pt x="168" y="484"/>
                  </a:lnTo>
                  <a:lnTo>
                    <a:pt x="164" y="490"/>
                  </a:lnTo>
                  <a:lnTo>
                    <a:pt x="162" y="491"/>
                  </a:lnTo>
                  <a:lnTo>
                    <a:pt x="162" y="493"/>
                  </a:lnTo>
                  <a:lnTo>
                    <a:pt x="160" y="504"/>
                  </a:lnTo>
                  <a:lnTo>
                    <a:pt x="160" y="506"/>
                  </a:lnTo>
                  <a:lnTo>
                    <a:pt x="160" y="506"/>
                  </a:lnTo>
                  <a:lnTo>
                    <a:pt x="160" y="509"/>
                  </a:lnTo>
                  <a:lnTo>
                    <a:pt x="153" y="520"/>
                  </a:lnTo>
                  <a:lnTo>
                    <a:pt x="153" y="520"/>
                  </a:lnTo>
                  <a:lnTo>
                    <a:pt x="139" y="544"/>
                  </a:lnTo>
                  <a:lnTo>
                    <a:pt x="126" y="567"/>
                  </a:lnTo>
                  <a:lnTo>
                    <a:pt x="141" y="578"/>
                  </a:lnTo>
                  <a:lnTo>
                    <a:pt x="142" y="580"/>
                  </a:lnTo>
                  <a:lnTo>
                    <a:pt x="148" y="580"/>
                  </a:lnTo>
                  <a:lnTo>
                    <a:pt x="150" y="582"/>
                  </a:lnTo>
                  <a:lnTo>
                    <a:pt x="150" y="585"/>
                  </a:lnTo>
                  <a:lnTo>
                    <a:pt x="151" y="612"/>
                  </a:lnTo>
                  <a:lnTo>
                    <a:pt x="151" y="614"/>
                  </a:lnTo>
                  <a:lnTo>
                    <a:pt x="151" y="616"/>
                  </a:lnTo>
                  <a:lnTo>
                    <a:pt x="142" y="632"/>
                  </a:lnTo>
                  <a:lnTo>
                    <a:pt x="142" y="634"/>
                  </a:lnTo>
                  <a:lnTo>
                    <a:pt x="141" y="634"/>
                  </a:lnTo>
                  <a:lnTo>
                    <a:pt x="123" y="629"/>
                  </a:lnTo>
                  <a:lnTo>
                    <a:pt x="106" y="625"/>
                  </a:lnTo>
                  <a:lnTo>
                    <a:pt x="94" y="629"/>
                  </a:lnTo>
                  <a:lnTo>
                    <a:pt x="81" y="636"/>
                  </a:lnTo>
                  <a:lnTo>
                    <a:pt x="77" y="639"/>
                  </a:lnTo>
                  <a:lnTo>
                    <a:pt x="68" y="657"/>
                  </a:lnTo>
                  <a:lnTo>
                    <a:pt x="59" y="674"/>
                  </a:lnTo>
                  <a:lnTo>
                    <a:pt x="52" y="681"/>
                  </a:lnTo>
                  <a:lnTo>
                    <a:pt x="56" y="692"/>
                  </a:lnTo>
                  <a:lnTo>
                    <a:pt x="56" y="695"/>
                  </a:lnTo>
                  <a:lnTo>
                    <a:pt x="54" y="697"/>
                  </a:lnTo>
                  <a:lnTo>
                    <a:pt x="43" y="715"/>
                  </a:lnTo>
                  <a:lnTo>
                    <a:pt x="47" y="724"/>
                  </a:lnTo>
                  <a:lnTo>
                    <a:pt x="56" y="748"/>
                  </a:lnTo>
                  <a:lnTo>
                    <a:pt x="48" y="755"/>
                  </a:lnTo>
                  <a:lnTo>
                    <a:pt x="48" y="757"/>
                  </a:lnTo>
                  <a:lnTo>
                    <a:pt x="48" y="760"/>
                  </a:lnTo>
                  <a:lnTo>
                    <a:pt x="52" y="777"/>
                  </a:lnTo>
                  <a:lnTo>
                    <a:pt x="52" y="779"/>
                  </a:lnTo>
                  <a:lnTo>
                    <a:pt x="50" y="782"/>
                  </a:lnTo>
                  <a:lnTo>
                    <a:pt x="48" y="788"/>
                  </a:lnTo>
                  <a:lnTo>
                    <a:pt x="48" y="791"/>
                  </a:lnTo>
                  <a:lnTo>
                    <a:pt x="48" y="793"/>
                  </a:lnTo>
                  <a:lnTo>
                    <a:pt x="58" y="818"/>
                  </a:lnTo>
                  <a:lnTo>
                    <a:pt x="58" y="820"/>
                  </a:lnTo>
                  <a:lnTo>
                    <a:pt x="59" y="825"/>
                  </a:lnTo>
                  <a:lnTo>
                    <a:pt x="59" y="827"/>
                  </a:lnTo>
                  <a:lnTo>
                    <a:pt x="59" y="831"/>
                  </a:lnTo>
                  <a:lnTo>
                    <a:pt x="56" y="858"/>
                  </a:lnTo>
                  <a:lnTo>
                    <a:pt x="52" y="885"/>
                  </a:lnTo>
                  <a:lnTo>
                    <a:pt x="52" y="887"/>
                  </a:lnTo>
                  <a:lnTo>
                    <a:pt x="59" y="892"/>
                  </a:lnTo>
                  <a:lnTo>
                    <a:pt x="61" y="894"/>
                  </a:lnTo>
                  <a:lnTo>
                    <a:pt x="65" y="900"/>
                  </a:lnTo>
                  <a:lnTo>
                    <a:pt x="67" y="901"/>
                  </a:lnTo>
                  <a:lnTo>
                    <a:pt x="68" y="901"/>
                  </a:lnTo>
                  <a:lnTo>
                    <a:pt x="72" y="901"/>
                  </a:lnTo>
                  <a:lnTo>
                    <a:pt x="74" y="901"/>
                  </a:lnTo>
                  <a:lnTo>
                    <a:pt x="76" y="903"/>
                  </a:lnTo>
                  <a:lnTo>
                    <a:pt x="88" y="921"/>
                  </a:lnTo>
                  <a:lnTo>
                    <a:pt x="88" y="923"/>
                  </a:lnTo>
                  <a:lnTo>
                    <a:pt x="88" y="925"/>
                  </a:lnTo>
                  <a:lnTo>
                    <a:pt x="86" y="934"/>
                  </a:lnTo>
                  <a:lnTo>
                    <a:pt x="86" y="937"/>
                  </a:lnTo>
                  <a:lnTo>
                    <a:pt x="85" y="939"/>
                  </a:lnTo>
                  <a:lnTo>
                    <a:pt x="81" y="945"/>
                  </a:lnTo>
                  <a:lnTo>
                    <a:pt x="81" y="945"/>
                  </a:lnTo>
                  <a:lnTo>
                    <a:pt x="81" y="947"/>
                  </a:lnTo>
                  <a:lnTo>
                    <a:pt x="79" y="954"/>
                  </a:lnTo>
                  <a:lnTo>
                    <a:pt x="79" y="954"/>
                  </a:lnTo>
                  <a:lnTo>
                    <a:pt x="79" y="956"/>
                  </a:lnTo>
                  <a:lnTo>
                    <a:pt x="77" y="956"/>
                  </a:lnTo>
                  <a:lnTo>
                    <a:pt x="72" y="956"/>
                  </a:lnTo>
                  <a:lnTo>
                    <a:pt x="70" y="956"/>
                  </a:lnTo>
                  <a:lnTo>
                    <a:pt x="58" y="959"/>
                  </a:lnTo>
                  <a:lnTo>
                    <a:pt x="58" y="961"/>
                  </a:lnTo>
                  <a:lnTo>
                    <a:pt x="58" y="963"/>
                  </a:lnTo>
                  <a:lnTo>
                    <a:pt x="59" y="966"/>
                  </a:lnTo>
                  <a:lnTo>
                    <a:pt x="59" y="970"/>
                  </a:lnTo>
                  <a:lnTo>
                    <a:pt x="61" y="977"/>
                  </a:lnTo>
                  <a:lnTo>
                    <a:pt x="61" y="981"/>
                  </a:lnTo>
                  <a:lnTo>
                    <a:pt x="63" y="986"/>
                  </a:lnTo>
                  <a:lnTo>
                    <a:pt x="68" y="995"/>
                  </a:lnTo>
                  <a:lnTo>
                    <a:pt x="74" y="1010"/>
                  </a:lnTo>
                  <a:lnTo>
                    <a:pt x="74" y="1013"/>
                  </a:lnTo>
                  <a:lnTo>
                    <a:pt x="74" y="1015"/>
                  </a:lnTo>
                  <a:lnTo>
                    <a:pt x="74" y="1021"/>
                  </a:lnTo>
                  <a:lnTo>
                    <a:pt x="74" y="1022"/>
                  </a:lnTo>
                  <a:lnTo>
                    <a:pt x="74" y="1024"/>
                  </a:lnTo>
                  <a:lnTo>
                    <a:pt x="72" y="1026"/>
                  </a:lnTo>
                  <a:lnTo>
                    <a:pt x="70" y="1030"/>
                  </a:lnTo>
                  <a:lnTo>
                    <a:pt x="68" y="1030"/>
                  </a:lnTo>
                  <a:lnTo>
                    <a:pt x="68" y="1031"/>
                  </a:lnTo>
                  <a:lnTo>
                    <a:pt x="68" y="1035"/>
                  </a:lnTo>
                  <a:lnTo>
                    <a:pt x="70" y="1042"/>
                  </a:lnTo>
                  <a:lnTo>
                    <a:pt x="70" y="1046"/>
                  </a:lnTo>
                  <a:lnTo>
                    <a:pt x="70" y="1049"/>
                  </a:lnTo>
                  <a:lnTo>
                    <a:pt x="68" y="1053"/>
                  </a:lnTo>
                  <a:lnTo>
                    <a:pt x="67" y="1057"/>
                  </a:lnTo>
                  <a:lnTo>
                    <a:pt x="59" y="1066"/>
                  </a:lnTo>
                  <a:lnTo>
                    <a:pt x="50" y="1071"/>
                  </a:lnTo>
                  <a:lnTo>
                    <a:pt x="48" y="1073"/>
                  </a:lnTo>
                  <a:lnTo>
                    <a:pt x="41" y="1071"/>
                  </a:lnTo>
                  <a:lnTo>
                    <a:pt x="38" y="1073"/>
                  </a:lnTo>
                  <a:lnTo>
                    <a:pt x="38" y="1073"/>
                  </a:lnTo>
                  <a:lnTo>
                    <a:pt x="36" y="1075"/>
                  </a:lnTo>
                  <a:lnTo>
                    <a:pt x="36" y="1078"/>
                  </a:lnTo>
                  <a:lnTo>
                    <a:pt x="36" y="1080"/>
                  </a:lnTo>
                  <a:lnTo>
                    <a:pt x="38" y="1082"/>
                  </a:lnTo>
                  <a:lnTo>
                    <a:pt x="38" y="1082"/>
                  </a:lnTo>
                  <a:lnTo>
                    <a:pt x="39" y="1084"/>
                  </a:lnTo>
                  <a:lnTo>
                    <a:pt x="39" y="1086"/>
                  </a:lnTo>
                  <a:lnTo>
                    <a:pt x="39" y="1089"/>
                  </a:lnTo>
                  <a:lnTo>
                    <a:pt x="39" y="1091"/>
                  </a:lnTo>
                  <a:lnTo>
                    <a:pt x="39" y="1091"/>
                  </a:lnTo>
                  <a:lnTo>
                    <a:pt x="36" y="1095"/>
                  </a:lnTo>
                  <a:lnTo>
                    <a:pt x="36" y="1096"/>
                  </a:lnTo>
                  <a:lnTo>
                    <a:pt x="29" y="1100"/>
                  </a:lnTo>
                  <a:lnTo>
                    <a:pt x="29" y="1100"/>
                  </a:lnTo>
                  <a:lnTo>
                    <a:pt x="27" y="1104"/>
                  </a:lnTo>
                  <a:lnTo>
                    <a:pt x="29" y="1105"/>
                  </a:lnTo>
                  <a:lnTo>
                    <a:pt x="34" y="1125"/>
                  </a:lnTo>
                  <a:lnTo>
                    <a:pt x="34" y="1133"/>
                  </a:lnTo>
                  <a:lnTo>
                    <a:pt x="34" y="1134"/>
                  </a:lnTo>
                  <a:lnTo>
                    <a:pt x="34" y="1136"/>
                  </a:lnTo>
                  <a:lnTo>
                    <a:pt x="34" y="1136"/>
                  </a:lnTo>
                  <a:lnTo>
                    <a:pt x="34" y="1138"/>
                  </a:lnTo>
                  <a:lnTo>
                    <a:pt x="34" y="1140"/>
                  </a:lnTo>
                  <a:lnTo>
                    <a:pt x="32" y="1140"/>
                  </a:lnTo>
                  <a:lnTo>
                    <a:pt x="32" y="1147"/>
                  </a:lnTo>
                  <a:lnTo>
                    <a:pt x="30" y="1151"/>
                  </a:lnTo>
                  <a:lnTo>
                    <a:pt x="30" y="1154"/>
                  </a:lnTo>
                  <a:lnTo>
                    <a:pt x="29" y="1158"/>
                  </a:lnTo>
                  <a:lnTo>
                    <a:pt x="29" y="1160"/>
                  </a:lnTo>
                  <a:lnTo>
                    <a:pt x="29" y="1163"/>
                  </a:lnTo>
                  <a:lnTo>
                    <a:pt x="27" y="1169"/>
                  </a:lnTo>
                  <a:lnTo>
                    <a:pt x="25" y="1170"/>
                  </a:lnTo>
                  <a:lnTo>
                    <a:pt x="21" y="1172"/>
                  </a:lnTo>
                  <a:lnTo>
                    <a:pt x="18" y="1170"/>
                  </a:lnTo>
                  <a:lnTo>
                    <a:pt x="16" y="1170"/>
                  </a:lnTo>
                  <a:lnTo>
                    <a:pt x="16" y="1163"/>
                  </a:lnTo>
                  <a:lnTo>
                    <a:pt x="16" y="1161"/>
                  </a:lnTo>
                  <a:lnTo>
                    <a:pt x="16" y="1161"/>
                  </a:lnTo>
                  <a:lnTo>
                    <a:pt x="16" y="1161"/>
                  </a:lnTo>
                  <a:lnTo>
                    <a:pt x="16" y="1161"/>
                  </a:lnTo>
                  <a:lnTo>
                    <a:pt x="16" y="1161"/>
                  </a:lnTo>
                  <a:lnTo>
                    <a:pt x="14" y="1160"/>
                  </a:lnTo>
                  <a:lnTo>
                    <a:pt x="14" y="1158"/>
                  </a:lnTo>
                  <a:lnTo>
                    <a:pt x="12" y="1156"/>
                  </a:lnTo>
                  <a:lnTo>
                    <a:pt x="12" y="1154"/>
                  </a:lnTo>
                  <a:lnTo>
                    <a:pt x="12" y="1151"/>
                  </a:lnTo>
                  <a:lnTo>
                    <a:pt x="11" y="1151"/>
                  </a:lnTo>
                  <a:lnTo>
                    <a:pt x="5" y="1152"/>
                  </a:lnTo>
                  <a:lnTo>
                    <a:pt x="3" y="1152"/>
                  </a:lnTo>
                  <a:lnTo>
                    <a:pt x="0" y="1158"/>
                  </a:lnTo>
                  <a:lnTo>
                    <a:pt x="0" y="1158"/>
                  </a:lnTo>
                  <a:lnTo>
                    <a:pt x="0" y="1160"/>
                  </a:lnTo>
                  <a:lnTo>
                    <a:pt x="0" y="1161"/>
                  </a:lnTo>
                  <a:lnTo>
                    <a:pt x="2" y="1161"/>
                  </a:lnTo>
                  <a:lnTo>
                    <a:pt x="3" y="1161"/>
                  </a:lnTo>
                  <a:lnTo>
                    <a:pt x="2" y="1163"/>
                  </a:lnTo>
                  <a:lnTo>
                    <a:pt x="0" y="1163"/>
                  </a:lnTo>
                  <a:lnTo>
                    <a:pt x="0" y="1165"/>
                  </a:lnTo>
                  <a:lnTo>
                    <a:pt x="0" y="1167"/>
                  </a:lnTo>
                  <a:lnTo>
                    <a:pt x="2" y="1167"/>
                  </a:lnTo>
                  <a:lnTo>
                    <a:pt x="3" y="1169"/>
                  </a:lnTo>
                  <a:lnTo>
                    <a:pt x="3" y="1169"/>
                  </a:lnTo>
                  <a:lnTo>
                    <a:pt x="3" y="1169"/>
                  </a:lnTo>
                  <a:lnTo>
                    <a:pt x="3" y="1169"/>
                  </a:lnTo>
                  <a:lnTo>
                    <a:pt x="3" y="1170"/>
                  </a:lnTo>
                  <a:lnTo>
                    <a:pt x="3" y="1170"/>
                  </a:lnTo>
                  <a:lnTo>
                    <a:pt x="3" y="1174"/>
                  </a:lnTo>
                  <a:lnTo>
                    <a:pt x="3" y="1174"/>
                  </a:lnTo>
                  <a:lnTo>
                    <a:pt x="5" y="1174"/>
                  </a:lnTo>
                  <a:lnTo>
                    <a:pt x="5" y="1174"/>
                  </a:lnTo>
                  <a:lnTo>
                    <a:pt x="5" y="1176"/>
                  </a:lnTo>
                  <a:lnTo>
                    <a:pt x="5" y="1180"/>
                  </a:lnTo>
                  <a:lnTo>
                    <a:pt x="5" y="1180"/>
                  </a:lnTo>
                  <a:lnTo>
                    <a:pt x="5" y="1181"/>
                  </a:lnTo>
                  <a:lnTo>
                    <a:pt x="5" y="1181"/>
                  </a:lnTo>
                  <a:lnTo>
                    <a:pt x="5" y="1183"/>
                  </a:lnTo>
                  <a:lnTo>
                    <a:pt x="5" y="1183"/>
                  </a:lnTo>
                  <a:lnTo>
                    <a:pt x="3" y="1185"/>
                  </a:lnTo>
                  <a:lnTo>
                    <a:pt x="3" y="1185"/>
                  </a:lnTo>
                  <a:lnTo>
                    <a:pt x="3" y="1187"/>
                  </a:lnTo>
                  <a:lnTo>
                    <a:pt x="3" y="1189"/>
                  </a:lnTo>
                  <a:lnTo>
                    <a:pt x="5" y="1189"/>
                  </a:lnTo>
                  <a:lnTo>
                    <a:pt x="5" y="1189"/>
                  </a:lnTo>
                  <a:lnTo>
                    <a:pt x="5" y="1189"/>
                  </a:lnTo>
                  <a:lnTo>
                    <a:pt x="5" y="1192"/>
                  </a:lnTo>
                  <a:lnTo>
                    <a:pt x="7" y="1194"/>
                  </a:lnTo>
                  <a:lnTo>
                    <a:pt x="7" y="1196"/>
                  </a:lnTo>
                  <a:lnTo>
                    <a:pt x="7" y="1196"/>
                  </a:lnTo>
                  <a:lnTo>
                    <a:pt x="7" y="1198"/>
                  </a:lnTo>
                  <a:lnTo>
                    <a:pt x="7" y="1198"/>
                  </a:lnTo>
                  <a:lnTo>
                    <a:pt x="7" y="1199"/>
                  </a:lnTo>
                  <a:lnTo>
                    <a:pt x="7" y="1199"/>
                  </a:lnTo>
                  <a:lnTo>
                    <a:pt x="7" y="1199"/>
                  </a:lnTo>
                  <a:lnTo>
                    <a:pt x="7" y="1201"/>
                  </a:lnTo>
                  <a:lnTo>
                    <a:pt x="9" y="1201"/>
                  </a:lnTo>
                  <a:lnTo>
                    <a:pt x="9" y="1201"/>
                  </a:lnTo>
                  <a:lnTo>
                    <a:pt x="7" y="1203"/>
                  </a:lnTo>
                  <a:lnTo>
                    <a:pt x="7" y="1203"/>
                  </a:lnTo>
                  <a:lnTo>
                    <a:pt x="7" y="1203"/>
                  </a:lnTo>
                  <a:lnTo>
                    <a:pt x="7" y="1203"/>
                  </a:lnTo>
                  <a:lnTo>
                    <a:pt x="7" y="1207"/>
                  </a:lnTo>
                  <a:lnTo>
                    <a:pt x="7" y="1207"/>
                  </a:lnTo>
                  <a:lnTo>
                    <a:pt x="7" y="1207"/>
                  </a:lnTo>
                  <a:lnTo>
                    <a:pt x="5" y="1207"/>
                  </a:lnTo>
                  <a:lnTo>
                    <a:pt x="5" y="1208"/>
                  </a:lnTo>
                  <a:lnTo>
                    <a:pt x="5" y="1208"/>
                  </a:lnTo>
                  <a:lnTo>
                    <a:pt x="7" y="1208"/>
                  </a:lnTo>
                  <a:lnTo>
                    <a:pt x="7" y="1210"/>
                  </a:lnTo>
                  <a:lnTo>
                    <a:pt x="7" y="1210"/>
                  </a:lnTo>
                  <a:lnTo>
                    <a:pt x="9" y="1212"/>
                  </a:lnTo>
                  <a:lnTo>
                    <a:pt x="9" y="1212"/>
                  </a:lnTo>
                  <a:lnTo>
                    <a:pt x="7" y="1214"/>
                  </a:lnTo>
                  <a:lnTo>
                    <a:pt x="7" y="1214"/>
                  </a:lnTo>
                  <a:lnTo>
                    <a:pt x="7" y="1216"/>
                  </a:lnTo>
                  <a:lnTo>
                    <a:pt x="5" y="1216"/>
                  </a:lnTo>
                  <a:lnTo>
                    <a:pt x="5" y="1216"/>
                  </a:lnTo>
                  <a:lnTo>
                    <a:pt x="3" y="1217"/>
                  </a:lnTo>
                  <a:lnTo>
                    <a:pt x="5" y="1219"/>
                  </a:lnTo>
                  <a:lnTo>
                    <a:pt x="5" y="1221"/>
                  </a:lnTo>
                  <a:lnTo>
                    <a:pt x="5" y="1221"/>
                  </a:lnTo>
                  <a:lnTo>
                    <a:pt x="5" y="1223"/>
                  </a:lnTo>
                  <a:lnTo>
                    <a:pt x="5" y="1223"/>
                  </a:lnTo>
                  <a:lnTo>
                    <a:pt x="5" y="1225"/>
                  </a:lnTo>
                  <a:lnTo>
                    <a:pt x="7" y="1221"/>
                  </a:lnTo>
                  <a:lnTo>
                    <a:pt x="9" y="1221"/>
                  </a:lnTo>
                  <a:lnTo>
                    <a:pt x="9" y="1221"/>
                  </a:lnTo>
                  <a:lnTo>
                    <a:pt x="11" y="1221"/>
                  </a:lnTo>
                  <a:lnTo>
                    <a:pt x="11" y="1221"/>
                  </a:lnTo>
                  <a:lnTo>
                    <a:pt x="11" y="1219"/>
                  </a:lnTo>
                  <a:lnTo>
                    <a:pt x="11" y="1219"/>
                  </a:lnTo>
                  <a:lnTo>
                    <a:pt x="12" y="1219"/>
                  </a:lnTo>
                  <a:lnTo>
                    <a:pt x="12" y="1217"/>
                  </a:lnTo>
                  <a:lnTo>
                    <a:pt x="14" y="1216"/>
                  </a:lnTo>
                  <a:lnTo>
                    <a:pt x="16" y="1214"/>
                  </a:lnTo>
                  <a:lnTo>
                    <a:pt x="14" y="1216"/>
                  </a:lnTo>
                  <a:lnTo>
                    <a:pt x="14" y="1216"/>
                  </a:lnTo>
                  <a:lnTo>
                    <a:pt x="12" y="1217"/>
                  </a:lnTo>
                  <a:lnTo>
                    <a:pt x="12" y="1223"/>
                  </a:lnTo>
                  <a:lnTo>
                    <a:pt x="11" y="1223"/>
                  </a:lnTo>
                  <a:lnTo>
                    <a:pt x="12" y="1223"/>
                  </a:lnTo>
                  <a:lnTo>
                    <a:pt x="12" y="1223"/>
                  </a:lnTo>
                  <a:lnTo>
                    <a:pt x="12" y="1223"/>
                  </a:lnTo>
                  <a:lnTo>
                    <a:pt x="14" y="1221"/>
                  </a:lnTo>
                  <a:lnTo>
                    <a:pt x="14" y="1219"/>
                  </a:lnTo>
                  <a:lnTo>
                    <a:pt x="14" y="1219"/>
                  </a:lnTo>
                  <a:lnTo>
                    <a:pt x="16" y="1219"/>
                  </a:lnTo>
                  <a:lnTo>
                    <a:pt x="16" y="1221"/>
                  </a:lnTo>
                  <a:lnTo>
                    <a:pt x="16" y="1223"/>
                  </a:lnTo>
                  <a:lnTo>
                    <a:pt x="16" y="1223"/>
                  </a:lnTo>
                  <a:lnTo>
                    <a:pt x="14" y="1225"/>
                  </a:lnTo>
                  <a:lnTo>
                    <a:pt x="14" y="1225"/>
                  </a:lnTo>
                  <a:lnTo>
                    <a:pt x="14" y="1225"/>
                  </a:lnTo>
                  <a:lnTo>
                    <a:pt x="12" y="1226"/>
                  </a:lnTo>
                  <a:lnTo>
                    <a:pt x="14" y="1226"/>
                  </a:lnTo>
                  <a:lnTo>
                    <a:pt x="14" y="1226"/>
                  </a:lnTo>
                  <a:lnTo>
                    <a:pt x="16" y="1226"/>
                  </a:lnTo>
                  <a:lnTo>
                    <a:pt x="16" y="1226"/>
                  </a:lnTo>
                  <a:lnTo>
                    <a:pt x="16" y="1226"/>
                  </a:lnTo>
                  <a:lnTo>
                    <a:pt x="16" y="1228"/>
                  </a:lnTo>
                  <a:lnTo>
                    <a:pt x="14" y="1228"/>
                  </a:lnTo>
                  <a:lnTo>
                    <a:pt x="14" y="1230"/>
                  </a:lnTo>
                  <a:lnTo>
                    <a:pt x="14" y="1230"/>
                  </a:lnTo>
                  <a:lnTo>
                    <a:pt x="18" y="1228"/>
                  </a:lnTo>
                  <a:lnTo>
                    <a:pt x="20" y="1226"/>
                  </a:lnTo>
                  <a:lnTo>
                    <a:pt x="20" y="1225"/>
                  </a:lnTo>
                  <a:lnTo>
                    <a:pt x="21" y="1221"/>
                  </a:lnTo>
                  <a:lnTo>
                    <a:pt x="21" y="1217"/>
                  </a:lnTo>
                  <a:lnTo>
                    <a:pt x="21" y="1216"/>
                  </a:lnTo>
                  <a:lnTo>
                    <a:pt x="21" y="1212"/>
                  </a:lnTo>
                  <a:lnTo>
                    <a:pt x="21" y="1212"/>
                  </a:lnTo>
                  <a:lnTo>
                    <a:pt x="21" y="1214"/>
                  </a:lnTo>
                  <a:lnTo>
                    <a:pt x="23" y="1217"/>
                  </a:lnTo>
                  <a:lnTo>
                    <a:pt x="23" y="1217"/>
                  </a:lnTo>
                  <a:lnTo>
                    <a:pt x="25" y="1217"/>
                  </a:lnTo>
                  <a:lnTo>
                    <a:pt x="25" y="1216"/>
                  </a:lnTo>
                  <a:lnTo>
                    <a:pt x="27" y="1214"/>
                  </a:lnTo>
                  <a:lnTo>
                    <a:pt x="27" y="1216"/>
                  </a:lnTo>
                  <a:lnTo>
                    <a:pt x="25" y="1217"/>
                  </a:lnTo>
                  <a:lnTo>
                    <a:pt x="25" y="1217"/>
                  </a:lnTo>
                  <a:lnTo>
                    <a:pt x="25" y="1219"/>
                  </a:lnTo>
                  <a:lnTo>
                    <a:pt x="25" y="1219"/>
                  </a:lnTo>
                  <a:lnTo>
                    <a:pt x="23" y="1223"/>
                  </a:lnTo>
                  <a:lnTo>
                    <a:pt x="21" y="1225"/>
                  </a:lnTo>
                  <a:lnTo>
                    <a:pt x="20" y="1226"/>
                  </a:lnTo>
                  <a:lnTo>
                    <a:pt x="20" y="1230"/>
                  </a:lnTo>
                  <a:lnTo>
                    <a:pt x="20" y="1232"/>
                  </a:lnTo>
                  <a:lnTo>
                    <a:pt x="20" y="1234"/>
                  </a:lnTo>
                  <a:lnTo>
                    <a:pt x="21" y="1234"/>
                  </a:lnTo>
                  <a:lnTo>
                    <a:pt x="20" y="1232"/>
                  </a:lnTo>
                  <a:lnTo>
                    <a:pt x="20" y="1232"/>
                  </a:lnTo>
                  <a:lnTo>
                    <a:pt x="21" y="1232"/>
                  </a:lnTo>
                  <a:lnTo>
                    <a:pt x="21" y="1232"/>
                  </a:lnTo>
                  <a:lnTo>
                    <a:pt x="23" y="1232"/>
                  </a:lnTo>
                  <a:lnTo>
                    <a:pt x="23" y="1232"/>
                  </a:lnTo>
                  <a:lnTo>
                    <a:pt x="23" y="1232"/>
                  </a:lnTo>
                  <a:lnTo>
                    <a:pt x="25" y="1230"/>
                  </a:lnTo>
                  <a:lnTo>
                    <a:pt x="25" y="1230"/>
                  </a:lnTo>
                  <a:lnTo>
                    <a:pt x="25" y="1230"/>
                  </a:lnTo>
                  <a:lnTo>
                    <a:pt x="29" y="1226"/>
                  </a:lnTo>
                  <a:lnTo>
                    <a:pt x="30" y="1226"/>
                  </a:lnTo>
                  <a:lnTo>
                    <a:pt x="30" y="1226"/>
                  </a:lnTo>
                  <a:lnTo>
                    <a:pt x="30" y="1225"/>
                  </a:lnTo>
                  <a:lnTo>
                    <a:pt x="32" y="1225"/>
                  </a:lnTo>
                  <a:lnTo>
                    <a:pt x="34" y="1225"/>
                  </a:lnTo>
                  <a:lnTo>
                    <a:pt x="36" y="1223"/>
                  </a:lnTo>
                  <a:lnTo>
                    <a:pt x="38" y="1223"/>
                  </a:lnTo>
                  <a:lnTo>
                    <a:pt x="38" y="1225"/>
                  </a:lnTo>
                  <a:lnTo>
                    <a:pt x="36" y="1226"/>
                  </a:lnTo>
                  <a:lnTo>
                    <a:pt x="34" y="1226"/>
                  </a:lnTo>
                  <a:lnTo>
                    <a:pt x="34" y="1230"/>
                  </a:lnTo>
                  <a:lnTo>
                    <a:pt x="36" y="1230"/>
                  </a:lnTo>
                  <a:lnTo>
                    <a:pt x="36" y="1232"/>
                  </a:lnTo>
                  <a:lnTo>
                    <a:pt x="36" y="1232"/>
                  </a:lnTo>
                  <a:lnTo>
                    <a:pt x="36" y="1234"/>
                  </a:lnTo>
                  <a:lnTo>
                    <a:pt x="38" y="1236"/>
                  </a:lnTo>
                  <a:lnTo>
                    <a:pt x="38" y="1236"/>
                  </a:lnTo>
                  <a:lnTo>
                    <a:pt x="38" y="1236"/>
                  </a:lnTo>
                  <a:lnTo>
                    <a:pt x="38" y="1237"/>
                  </a:lnTo>
                  <a:lnTo>
                    <a:pt x="38" y="1237"/>
                  </a:lnTo>
                  <a:lnTo>
                    <a:pt x="38" y="1237"/>
                  </a:lnTo>
                  <a:lnTo>
                    <a:pt x="36" y="1237"/>
                  </a:lnTo>
                  <a:lnTo>
                    <a:pt x="36" y="1237"/>
                  </a:lnTo>
                  <a:lnTo>
                    <a:pt x="36" y="1239"/>
                  </a:lnTo>
                  <a:lnTo>
                    <a:pt x="36" y="1245"/>
                  </a:lnTo>
                  <a:lnTo>
                    <a:pt x="34" y="1246"/>
                  </a:lnTo>
                  <a:lnTo>
                    <a:pt x="34" y="1246"/>
                  </a:lnTo>
                  <a:lnTo>
                    <a:pt x="34" y="1246"/>
                  </a:lnTo>
                  <a:lnTo>
                    <a:pt x="34" y="1248"/>
                  </a:lnTo>
                  <a:lnTo>
                    <a:pt x="34" y="1248"/>
                  </a:lnTo>
                  <a:lnTo>
                    <a:pt x="34" y="1248"/>
                  </a:lnTo>
                  <a:lnTo>
                    <a:pt x="32" y="1250"/>
                  </a:lnTo>
                  <a:lnTo>
                    <a:pt x="34" y="1250"/>
                  </a:lnTo>
                  <a:lnTo>
                    <a:pt x="34" y="1252"/>
                  </a:lnTo>
                  <a:lnTo>
                    <a:pt x="34" y="1252"/>
                  </a:lnTo>
                  <a:lnTo>
                    <a:pt x="34" y="1254"/>
                  </a:lnTo>
                  <a:lnTo>
                    <a:pt x="34" y="1255"/>
                  </a:lnTo>
                  <a:lnTo>
                    <a:pt x="30" y="1261"/>
                  </a:lnTo>
                  <a:lnTo>
                    <a:pt x="30" y="1263"/>
                  </a:lnTo>
                  <a:lnTo>
                    <a:pt x="32" y="1263"/>
                  </a:lnTo>
                  <a:lnTo>
                    <a:pt x="32" y="1264"/>
                  </a:lnTo>
                  <a:lnTo>
                    <a:pt x="32" y="1264"/>
                  </a:lnTo>
                  <a:lnTo>
                    <a:pt x="30" y="1264"/>
                  </a:lnTo>
                  <a:lnTo>
                    <a:pt x="30" y="1264"/>
                  </a:lnTo>
                  <a:lnTo>
                    <a:pt x="32" y="1264"/>
                  </a:lnTo>
                  <a:lnTo>
                    <a:pt x="32" y="1264"/>
                  </a:lnTo>
                  <a:lnTo>
                    <a:pt x="29" y="1266"/>
                  </a:lnTo>
                  <a:lnTo>
                    <a:pt x="29" y="1268"/>
                  </a:lnTo>
                  <a:lnTo>
                    <a:pt x="29" y="1270"/>
                  </a:lnTo>
                  <a:lnTo>
                    <a:pt x="29" y="1270"/>
                  </a:lnTo>
                  <a:lnTo>
                    <a:pt x="29" y="1270"/>
                  </a:lnTo>
                  <a:lnTo>
                    <a:pt x="27" y="1272"/>
                  </a:lnTo>
                  <a:lnTo>
                    <a:pt x="29" y="1272"/>
                  </a:lnTo>
                  <a:lnTo>
                    <a:pt x="29" y="1273"/>
                  </a:lnTo>
                  <a:lnTo>
                    <a:pt x="30" y="1275"/>
                  </a:lnTo>
                  <a:lnTo>
                    <a:pt x="32" y="1277"/>
                  </a:lnTo>
                  <a:lnTo>
                    <a:pt x="32" y="1275"/>
                  </a:lnTo>
                  <a:lnTo>
                    <a:pt x="34" y="1275"/>
                  </a:lnTo>
                  <a:lnTo>
                    <a:pt x="34" y="1275"/>
                  </a:lnTo>
                  <a:lnTo>
                    <a:pt x="34" y="1277"/>
                  </a:lnTo>
                  <a:lnTo>
                    <a:pt x="34" y="1277"/>
                  </a:lnTo>
                  <a:lnTo>
                    <a:pt x="29" y="1282"/>
                  </a:lnTo>
                  <a:lnTo>
                    <a:pt x="29" y="1282"/>
                  </a:lnTo>
                  <a:lnTo>
                    <a:pt x="29" y="1284"/>
                  </a:lnTo>
                  <a:lnTo>
                    <a:pt x="30" y="1284"/>
                  </a:lnTo>
                  <a:lnTo>
                    <a:pt x="30" y="1284"/>
                  </a:lnTo>
                  <a:lnTo>
                    <a:pt x="32" y="1284"/>
                  </a:lnTo>
                  <a:lnTo>
                    <a:pt x="32" y="1282"/>
                  </a:lnTo>
                  <a:lnTo>
                    <a:pt x="32" y="1282"/>
                  </a:lnTo>
                  <a:lnTo>
                    <a:pt x="36" y="1284"/>
                  </a:lnTo>
                  <a:lnTo>
                    <a:pt x="36" y="1284"/>
                  </a:lnTo>
                  <a:lnTo>
                    <a:pt x="38" y="1284"/>
                  </a:lnTo>
                  <a:lnTo>
                    <a:pt x="39" y="1284"/>
                  </a:lnTo>
                  <a:lnTo>
                    <a:pt x="39" y="1284"/>
                  </a:lnTo>
                  <a:lnTo>
                    <a:pt x="39" y="1286"/>
                  </a:lnTo>
                  <a:lnTo>
                    <a:pt x="36" y="1286"/>
                  </a:lnTo>
                  <a:lnTo>
                    <a:pt x="36" y="1288"/>
                  </a:lnTo>
                  <a:lnTo>
                    <a:pt x="36" y="1288"/>
                  </a:lnTo>
                  <a:lnTo>
                    <a:pt x="36" y="1290"/>
                  </a:lnTo>
                  <a:lnTo>
                    <a:pt x="38" y="1290"/>
                  </a:lnTo>
                  <a:lnTo>
                    <a:pt x="38" y="1292"/>
                  </a:lnTo>
                  <a:lnTo>
                    <a:pt x="38" y="1293"/>
                  </a:lnTo>
                  <a:lnTo>
                    <a:pt x="38" y="1293"/>
                  </a:lnTo>
                  <a:lnTo>
                    <a:pt x="39" y="1292"/>
                  </a:lnTo>
                  <a:lnTo>
                    <a:pt x="39" y="1292"/>
                  </a:lnTo>
                  <a:lnTo>
                    <a:pt x="39" y="1292"/>
                  </a:lnTo>
                  <a:lnTo>
                    <a:pt x="39" y="1292"/>
                  </a:lnTo>
                  <a:lnTo>
                    <a:pt x="39" y="1292"/>
                  </a:lnTo>
                  <a:lnTo>
                    <a:pt x="39" y="1293"/>
                  </a:lnTo>
                  <a:lnTo>
                    <a:pt x="39" y="1299"/>
                  </a:lnTo>
                  <a:lnTo>
                    <a:pt x="39" y="1301"/>
                  </a:lnTo>
                  <a:lnTo>
                    <a:pt x="39" y="1301"/>
                  </a:lnTo>
                  <a:lnTo>
                    <a:pt x="41" y="1302"/>
                  </a:lnTo>
                  <a:lnTo>
                    <a:pt x="39" y="1302"/>
                  </a:lnTo>
                  <a:lnTo>
                    <a:pt x="39" y="1302"/>
                  </a:lnTo>
                  <a:lnTo>
                    <a:pt x="41" y="1302"/>
                  </a:lnTo>
                  <a:lnTo>
                    <a:pt x="41" y="1304"/>
                  </a:lnTo>
                  <a:lnTo>
                    <a:pt x="41" y="1304"/>
                  </a:lnTo>
                  <a:lnTo>
                    <a:pt x="39" y="1304"/>
                  </a:lnTo>
                  <a:lnTo>
                    <a:pt x="39" y="1306"/>
                  </a:lnTo>
                  <a:lnTo>
                    <a:pt x="39" y="1308"/>
                  </a:lnTo>
                  <a:lnTo>
                    <a:pt x="39" y="1310"/>
                  </a:lnTo>
                  <a:lnTo>
                    <a:pt x="39" y="1311"/>
                  </a:lnTo>
                  <a:lnTo>
                    <a:pt x="39" y="1311"/>
                  </a:lnTo>
                  <a:lnTo>
                    <a:pt x="39" y="1313"/>
                  </a:lnTo>
                  <a:lnTo>
                    <a:pt x="39" y="1313"/>
                  </a:lnTo>
                  <a:lnTo>
                    <a:pt x="39" y="1313"/>
                  </a:lnTo>
                  <a:lnTo>
                    <a:pt x="41" y="1313"/>
                  </a:lnTo>
                  <a:lnTo>
                    <a:pt x="41" y="1313"/>
                  </a:lnTo>
                  <a:lnTo>
                    <a:pt x="41" y="1315"/>
                  </a:lnTo>
                  <a:lnTo>
                    <a:pt x="41" y="1315"/>
                  </a:lnTo>
                  <a:lnTo>
                    <a:pt x="43" y="1315"/>
                  </a:lnTo>
                  <a:lnTo>
                    <a:pt x="43" y="1317"/>
                  </a:lnTo>
                  <a:lnTo>
                    <a:pt x="43" y="1315"/>
                  </a:lnTo>
                  <a:lnTo>
                    <a:pt x="45" y="1310"/>
                  </a:lnTo>
                  <a:lnTo>
                    <a:pt x="45" y="1308"/>
                  </a:lnTo>
                  <a:lnTo>
                    <a:pt x="45" y="1308"/>
                  </a:lnTo>
                  <a:lnTo>
                    <a:pt x="47" y="1306"/>
                  </a:lnTo>
                  <a:lnTo>
                    <a:pt x="47" y="1306"/>
                  </a:lnTo>
                  <a:lnTo>
                    <a:pt x="47" y="1306"/>
                  </a:lnTo>
                  <a:lnTo>
                    <a:pt x="47" y="1306"/>
                  </a:lnTo>
                  <a:lnTo>
                    <a:pt x="48" y="1310"/>
                  </a:lnTo>
                  <a:lnTo>
                    <a:pt x="48" y="1311"/>
                  </a:lnTo>
                  <a:lnTo>
                    <a:pt x="48" y="1311"/>
                  </a:lnTo>
                  <a:lnTo>
                    <a:pt x="47" y="1313"/>
                  </a:lnTo>
                  <a:lnTo>
                    <a:pt x="50" y="1313"/>
                  </a:lnTo>
                  <a:lnTo>
                    <a:pt x="48" y="1315"/>
                  </a:lnTo>
                  <a:lnTo>
                    <a:pt x="47" y="1315"/>
                  </a:lnTo>
                  <a:lnTo>
                    <a:pt x="47" y="1317"/>
                  </a:lnTo>
                  <a:lnTo>
                    <a:pt x="47" y="1317"/>
                  </a:lnTo>
                  <a:lnTo>
                    <a:pt x="48" y="1317"/>
                  </a:lnTo>
                  <a:lnTo>
                    <a:pt x="48" y="1317"/>
                  </a:lnTo>
                  <a:lnTo>
                    <a:pt x="48" y="1317"/>
                  </a:lnTo>
                  <a:lnTo>
                    <a:pt x="48" y="1317"/>
                  </a:lnTo>
                  <a:lnTo>
                    <a:pt x="50" y="1317"/>
                  </a:lnTo>
                  <a:lnTo>
                    <a:pt x="50" y="1319"/>
                  </a:lnTo>
                  <a:lnTo>
                    <a:pt x="50" y="1319"/>
                  </a:lnTo>
                  <a:lnTo>
                    <a:pt x="50" y="1319"/>
                  </a:lnTo>
                  <a:lnTo>
                    <a:pt x="50" y="1320"/>
                  </a:lnTo>
                  <a:lnTo>
                    <a:pt x="52" y="1320"/>
                  </a:lnTo>
                  <a:lnTo>
                    <a:pt x="50" y="1322"/>
                  </a:lnTo>
                  <a:lnTo>
                    <a:pt x="52" y="1322"/>
                  </a:lnTo>
                  <a:lnTo>
                    <a:pt x="52" y="1322"/>
                  </a:lnTo>
                  <a:lnTo>
                    <a:pt x="50" y="1324"/>
                  </a:lnTo>
                  <a:lnTo>
                    <a:pt x="50" y="1324"/>
                  </a:lnTo>
                  <a:lnTo>
                    <a:pt x="50" y="1324"/>
                  </a:lnTo>
                  <a:lnTo>
                    <a:pt x="48" y="1324"/>
                  </a:lnTo>
                  <a:lnTo>
                    <a:pt x="48" y="1326"/>
                  </a:lnTo>
                  <a:lnTo>
                    <a:pt x="48" y="1326"/>
                  </a:lnTo>
                  <a:lnTo>
                    <a:pt x="50" y="1326"/>
                  </a:lnTo>
                  <a:lnTo>
                    <a:pt x="50" y="1326"/>
                  </a:lnTo>
                  <a:lnTo>
                    <a:pt x="52" y="1326"/>
                  </a:lnTo>
                  <a:lnTo>
                    <a:pt x="50" y="1328"/>
                  </a:lnTo>
                  <a:lnTo>
                    <a:pt x="50" y="1328"/>
                  </a:lnTo>
                  <a:lnTo>
                    <a:pt x="48" y="1328"/>
                  </a:lnTo>
                  <a:lnTo>
                    <a:pt x="50" y="1328"/>
                  </a:lnTo>
                  <a:lnTo>
                    <a:pt x="50" y="1329"/>
                  </a:lnTo>
                  <a:lnTo>
                    <a:pt x="52" y="1329"/>
                  </a:lnTo>
                  <a:lnTo>
                    <a:pt x="54" y="1329"/>
                  </a:lnTo>
                  <a:lnTo>
                    <a:pt x="54" y="1329"/>
                  </a:lnTo>
                  <a:lnTo>
                    <a:pt x="54" y="1329"/>
                  </a:lnTo>
                  <a:lnTo>
                    <a:pt x="52" y="1331"/>
                  </a:lnTo>
                  <a:lnTo>
                    <a:pt x="52" y="1331"/>
                  </a:lnTo>
                  <a:lnTo>
                    <a:pt x="54" y="1331"/>
                  </a:lnTo>
                  <a:lnTo>
                    <a:pt x="54" y="1331"/>
                  </a:lnTo>
                  <a:lnTo>
                    <a:pt x="54" y="1333"/>
                  </a:lnTo>
                  <a:lnTo>
                    <a:pt x="54" y="1335"/>
                  </a:lnTo>
                  <a:lnTo>
                    <a:pt x="54" y="1335"/>
                  </a:lnTo>
                  <a:lnTo>
                    <a:pt x="56" y="1338"/>
                  </a:lnTo>
                  <a:lnTo>
                    <a:pt x="56" y="1338"/>
                  </a:lnTo>
                  <a:lnTo>
                    <a:pt x="56" y="1340"/>
                  </a:lnTo>
                  <a:lnTo>
                    <a:pt x="56" y="1342"/>
                  </a:lnTo>
                  <a:lnTo>
                    <a:pt x="56" y="1342"/>
                  </a:lnTo>
                  <a:lnTo>
                    <a:pt x="56" y="1344"/>
                  </a:lnTo>
                  <a:lnTo>
                    <a:pt x="58" y="1346"/>
                  </a:lnTo>
                  <a:lnTo>
                    <a:pt x="59" y="1346"/>
                  </a:lnTo>
                  <a:lnTo>
                    <a:pt x="61" y="1348"/>
                  </a:lnTo>
                  <a:lnTo>
                    <a:pt x="61" y="1348"/>
                  </a:lnTo>
                  <a:lnTo>
                    <a:pt x="61" y="1349"/>
                  </a:lnTo>
                  <a:lnTo>
                    <a:pt x="61" y="1349"/>
                  </a:lnTo>
                  <a:lnTo>
                    <a:pt x="61" y="1349"/>
                  </a:lnTo>
                  <a:lnTo>
                    <a:pt x="61" y="1351"/>
                  </a:lnTo>
                  <a:lnTo>
                    <a:pt x="61" y="1351"/>
                  </a:lnTo>
                  <a:lnTo>
                    <a:pt x="61" y="1351"/>
                  </a:lnTo>
                  <a:lnTo>
                    <a:pt x="61" y="1351"/>
                  </a:lnTo>
                  <a:lnTo>
                    <a:pt x="61" y="1353"/>
                  </a:lnTo>
                  <a:lnTo>
                    <a:pt x="61" y="1355"/>
                  </a:lnTo>
                  <a:lnTo>
                    <a:pt x="61" y="1357"/>
                  </a:lnTo>
                  <a:lnTo>
                    <a:pt x="63" y="1357"/>
                  </a:lnTo>
                  <a:lnTo>
                    <a:pt x="65" y="1358"/>
                  </a:lnTo>
                  <a:lnTo>
                    <a:pt x="67" y="1358"/>
                  </a:lnTo>
                  <a:lnTo>
                    <a:pt x="68" y="1358"/>
                  </a:lnTo>
                  <a:lnTo>
                    <a:pt x="68" y="1360"/>
                  </a:lnTo>
                  <a:lnTo>
                    <a:pt x="68" y="1362"/>
                  </a:lnTo>
                  <a:lnTo>
                    <a:pt x="68" y="1362"/>
                  </a:lnTo>
                  <a:lnTo>
                    <a:pt x="70" y="1362"/>
                  </a:lnTo>
                  <a:lnTo>
                    <a:pt x="70" y="1362"/>
                  </a:lnTo>
                  <a:lnTo>
                    <a:pt x="70" y="1362"/>
                  </a:lnTo>
                  <a:lnTo>
                    <a:pt x="70" y="1362"/>
                  </a:lnTo>
                  <a:lnTo>
                    <a:pt x="70" y="1362"/>
                  </a:lnTo>
                  <a:lnTo>
                    <a:pt x="70" y="1364"/>
                  </a:lnTo>
                  <a:lnTo>
                    <a:pt x="74" y="1366"/>
                  </a:lnTo>
                  <a:lnTo>
                    <a:pt x="74" y="1366"/>
                  </a:lnTo>
                  <a:lnTo>
                    <a:pt x="74" y="1369"/>
                  </a:lnTo>
                  <a:lnTo>
                    <a:pt x="76" y="1371"/>
                  </a:lnTo>
                  <a:lnTo>
                    <a:pt x="76" y="1373"/>
                  </a:lnTo>
                  <a:lnTo>
                    <a:pt x="77" y="1375"/>
                  </a:lnTo>
                  <a:lnTo>
                    <a:pt x="77" y="1375"/>
                  </a:lnTo>
                  <a:lnTo>
                    <a:pt x="77" y="1376"/>
                  </a:lnTo>
                  <a:lnTo>
                    <a:pt x="77" y="1378"/>
                  </a:lnTo>
                  <a:lnTo>
                    <a:pt x="81" y="1382"/>
                  </a:lnTo>
                  <a:lnTo>
                    <a:pt x="81" y="1382"/>
                  </a:lnTo>
                  <a:lnTo>
                    <a:pt x="83" y="1382"/>
                  </a:lnTo>
                  <a:lnTo>
                    <a:pt x="83" y="1382"/>
                  </a:lnTo>
                  <a:lnTo>
                    <a:pt x="85" y="1380"/>
                  </a:lnTo>
                  <a:lnTo>
                    <a:pt x="86" y="1380"/>
                  </a:lnTo>
                  <a:lnTo>
                    <a:pt x="88" y="1382"/>
                  </a:lnTo>
                  <a:lnTo>
                    <a:pt x="88" y="1382"/>
                  </a:lnTo>
                  <a:lnTo>
                    <a:pt x="90" y="1385"/>
                  </a:lnTo>
                  <a:lnTo>
                    <a:pt x="90" y="1391"/>
                  </a:lnTo>
                  <a:lnTo>
                    <a:pt x="92" y="1393"/>
                  </a:lnTo>
                  <a:lnTo>
                    <a:pt x="90" y="1394"/>
                  </a:lnTo>
                  <a:lnTo>
                    <a:pt x="90" y="1396"/>
                  </a:lnTo>
                  <a:lnTo>
                    <a:pt x="90" y="1398"/>
                  </a:lnTo>
                  <a:lnTo>
                    <a:pt x="88" y="1398"/>
                  </a:lnTo>
                  <a:lnTo>
                    <a:pt x="86" y="1400"/>
                  </a:lnTo>
                  <a:lnTo>
                    <a:pt x="79" y="1398"/>
                  </a:lnTo>
                  <a:lnTo>
                    <a:pt x="77" y="1398"/>
                  </a:lnTo>
                  <a:lnTo>
                    <a:pt x="76" y="1402"/>
                  </a:lnTo>
                  <a:lnTo>
                    <a:pt x="76" y="1404"/>
                  </a:lnTo>
                  <a:lnTo>
                    <a:pt x="81" y="1407"/>
                  </a:lnTo>
                  <a:lnTo>
                    <a:pt x="83" y="1411"/>
                  </a:lnTo>
                  <a:lnTo>
                    <a:pt x="83" y="1413"/>
                  </a:lnTo>
                  <a:lnTo>
                    <a:pt x="86" y="1414"/>
                  </a:lnTo>
                  <a:lnTo>
                    <a:pt x="86" y="1416"/>
                  </a:lnTo>
                  <a:lnTo>
                    <a:pt x="85" y="1418"/>
                  </a:lnTo>
                  <a:lnTo>
                    <a:pt x="85" y="1418"/>
                  </a:lnTo>
                  <a:lnTo>
                    <a:pt x="85" y="1420"/>
                  </a:lnTo>
                  <a:lnTo>
                    <a:pt x="83" y="1420"/>
                  </a:lnTo>
                  <a:lnTo>
                    <a:pt x="81" y="1420"/>
                  </a:lnTo>
                  <a:lnTo>
                    <a:pt x="81" y="1420"/>
                  </a:lnTo>
                  <a:lnTo>
                    <a:pt x="79" y="1420"/>
                  </a:lnTo>
                  <a:lnTo>
                    <a:pt x="79" y="1420"/>
                  </a:lnTo>
                  <a:lnTo>
                    <a:pt x="79" y="1420"/>
                  </a:lnTo>
                  <a:lnTo>
                    <a:pt x="77" y="1418"/>
                  </a:lnTo>
                  <a:lnTo>
                    <a:pt x="77" y="1418"/>
                  </a:lnTo>
                  <a:lnTo>
                    <a:pt x="77" y="1418"/>
                  </a:lnTo>
                  <a:lnTo>
                    <a:pt x="77" y="1416"/>
                  </a:lnTo>
                  <a:lnTo>
                    <a:pt x="76" y="1416"/>
                  </a:lnTo>
                  <a:lnTo>
                    <a:pt x="67" y="1413"/>
                  </a:lnTo>
                  <a:lnTo>
                    <a:pt x="67" y="1413"/>
                  </a:lnTo>
                  <a:lnTo>
                    <a:pt x="68" y="1414"/>
                  </a:lnTo>
                  <a:lnTo>
                    <a:pt x="70" y="1416"/>
                  </a:lnTo>
                  <a:lnTo>
                    <a:pt x="72" y="1420"/>
                  </a:lnTo>
                  <a:lnTo>
                    <a:pt x="72" y="1420"/>
                  </a:lnTo>
                  <a:lnTo>
                    <a:pt x="72" y="1423"/>
                  </a:lnTo>
                  <a:lnTo>
                    <a:pt x="72" y="1423"/>
                  </a:lnTo>
                  <a:lnTo>
                    <a:pt x="74" y="1429"/>
                  </a:lnTo>
                  <a:lnTo>
                    <a:pt x="74" y="1429"/>
                  </a:lnTo>
                  <a:lnTo>
                    <a:pt x="79" y="1434"/>
                  </a:lnTo>
                  <a:lnTo>
                    <a:pt x="79" y="1436"/>
                  </a:lnTo>
                  <a:lnTo>
                    <a:pt x="79" y="1438"/>
                  </a:lnTo>
                  <a:lnTo>
                    <a:pt x="79" y="1438"/>
                  </a:lnTo>
                  <a:lnTo>
                    <a:pt x="81" y="1440"/>
                  </a:lnTo>
                  <a:lnTo>
                    <a:pt x="81" y="1440"/>
                  </a:lnTo>
                  <a:lnTo>
                    <a:pt x="83" y="1441"/>
                  </a:lnTo>
                  <a:lnTo>
                    <a:pt x="83" y="1443"/>
                  </a:lnTo>
                  <a:lnTo>
                    <a:pt x="83" y="1443"/>
                  </a:lnTo>
                  <a:lnTo>
                    <a:pt x="83" y="1445"/>
                  </a:lnTo>
                  <a:lnTo>
                    <a:pt x="83" y="1445"/>
                  </a:lnTo>
                  <a:lnTo>
                    <a:pt x="85" y="1445"/>
                  </a:lnTo>
                  <a:lnTo>
                    <a:pt x="85" y="1445"/>
                  </a:lnTo>
                  <a:lnTo>
                    <a:pt x="85" y="1447"/>
                  </a:lnTo>
                  <a:lnTo>
                    <a:pt x="85" y="1447"/>
                  </a:lnTo>
                  <a:lnTo>
                    <a:pt x="85" y="1449"/>
                  </a:lnTo>
                  <a:lnTo>
                    <a:pt x="85" y="1450"/>
                  </a:lnTo>
                  <a:lnTo>
                    <a:pt x="86" y="1452"/>
                  </a:lnTo>
                  <a:lnTo>
                    <a:pt x="88" y="1452"/>
                  </a:lnTo>
                  <a:lnTo>
                    <a:pt x="90" y="1454"/>
                  </a:lnTo>
                  <a:lnTo>
                    <a:pt x="92" y="1458"/>
                  </a:lnTo>
                  <a:lnTo>
                    <a:pt x="90" y="1459"/>
                  </a:lnTo>
                  <a:lnTo>
                    <a:pt x="90" y="1459"/>
                  </a:lnTo>
                  <a:lnTo>
                    <a:pt x="90" y="1461"/>
                  </a:lnTo>
                  <a:lnTo>
                    <a:pt x="90" y="1461"/>
                  </a:lnTo>
                  <a:lnTo>
                    <a:pt x="90" y="1461"/>
                  </a:lnTo>
                  <a:lnTo>
                    <a:pt x="92" y="1461"/>
                  </a:lnTo>
                  <a:lnTo>
                    <a:pt x="92" y="1461"/>
                  </a:lnTo>
                  <a:lnTo>
                    <a:pt x="94" y="1463"/>
                  </a:lnTo>
                  <a:lnTo>
                    <a:pt x="94" y="1463"/>
                  </a:lnTo>
                  <a:lnTo>
                    <a:pt x="95" y="1463"/>
                  </a:lnTo>
                  <a:lnTo>
                    <a:pt x="95" y="1465"/>
                  </a:lnTo>
                  <a:lnTo>
                    <a:pt x="95" y="1465"/>
                  </a:lnTo>
                  <a:lnTo>
                    <a:pt x="97" y="1467"/>
                  </a:lnTo>
                  <a:lnTo>
                    <a:pt x="97" y="1469"/>
                  </a:lnTo>
                  <a:lnTo>
                    <a:pt x="97" y="1470"/>
                  </a:lnTo>
                  <a:lnTo>
                    <a:pt x="97" y="1470"/>
                  </a:lnTo>
                  <a:lnTo>
                    <a:pt x="95" y="1472"/>
                  </a:lnTo>
                  <a:lnTo>
                    <a:pt x="95" y="1472"/>
                  </a:lnTo>
                  <a:lnTo>
                    <a:pt x="92" y="1476"/>
                  </a:lnTo>
                  <a:lnTo>
                    <a:pt x="90" y="1478"/>
                  </a:lnTo>
                  <a:lnTo>
                    <a:pt x="90" y="1479"/>
                  </a:lnTo>
                  <a:lnTo>
                    <a:pt x="90" y="1483"/>
                  </a:lnTo>
                  <a:lnTo>
                    <a:pt x="94" y="1487"/>
                  </a:lnTo>
                  <a:lnTo>
                    <a:pt x="94" y="1488"/>
                  </a:lnTo>
                  <a:lnTo>
                    <a:pt x="92" y="1488"/>
                  </a:lnTo>
                  <a:lnTo>
                    <a:pt x="92" y="1488"/>
                  </a:lnTo>
                  <a:lnTo>
                    <a:pt x="92" y="1488"/>
                  </a:lnTo>
                  <a:lnTo>
                    <a:pt x="92" y="1490"/>
                  </a:lnTo>
                  <a:lnTo>
                    <a:pt x="92" y="1490"/>
                  </a:lnTo>
                  <a:lnTo>
                    <a:pt x="90" y="1490"/>
                  </a:lnTo>
                  <a:lnTo>
                    <a:pt x="90" y="1492"/>
                  </a:lnTo>
                  <a:lnTo>
                    <a:pt x="88" y="1490"/>
                  </a:lnTo>
                  <a:lnTo>
                    <a:pt x="88" y="1490"/>
                  </a:lnTo>
                  <a:lnTo>
                    <a:pt x="88" y="1490"/>
                  </a:lnTo>
                  <a:lnTo>
                    <a:pt x="88" y="1490"/>
                  </a:lnTo>
                  <a:lnTo>
                    <a:pt x="86" y="1490"/>
                  </a:lnTo>
                  <a:lnTo>
                    <a:pt x="85" y="1492"/>
                  </a:lnTo>
                  <a:lnTo>
                    <a:pt x="86" y="1494"/>
                  </a:lnTo>
                  <a:lnTo>
                    <a:pt x="86" y="1494"/>
                  </a:lnTo>
                  <a:lnTo>
                    <a:pt x="88" y="1494"/>
                  </a:lnTo>
                  <a:lnTo>
                    <a:pt x="88" y="1494"/>
                  </a:lnTo>
                  <a:lnTo>
                    <a:pt x="88" y="1494"/>
                  </a:lnTo>
                  <a:lnTo>
                    <a:pt x="90" y="1494"/>
                  </a:lnTo>
                  <a:lnTo>
                    <a:pt x="90" y="1494"/>
                  </a:lnTo>
                  <a:lnTo>
                    <a:pt x="90" y="1494"/>
                  </a:lnTo>
                  <a:lnTo>
                    <a:pt x="92" y="1494"/>
                  </a:lnTo>
                  <a:lnTo>
                    <a:pt x="92" y="1492"/>
                  </a:lnTo>
                  <a:lnTo>
                    <a:pt x="94" y="1492"/>
                  </a:lnTo>
                  <a:lnTo>
                    <a:pt x="94" y="1492"/>
                  </a:lnTo>
                  <a:lnTo>
                    <a:pt x="94" y="1494"/>
                  </a:lnTo>
                  <a:lnTo>
                    <a:pt x="95" y="1494"/>
                  </a:lnTo>
                  <a:lnTo>
                    <a:pt x="95" y="1494"/>
                  </a:lnTo>
                  <a:lnTo>
                    <a:pt x="95" y="1494"/>
                  </a:lnTo>
                  <a:lnTo>
                    <a:pt x="97" y="1494"/>
                  </a:lnTo>
                  <a:lnTo>
                    <a:pt x="99" y="1494"/>
                  </a:lnTo>
                  <a:lnTo>
                    <a:pt x="108" y="1497"/>
                  </a:lnTo>
                  <a:lnTo>
                    <a:pt x="110" y="1497"/>
                  </a:lnTo>
                  <a:lnTo>
                    <a:pt x="114" y="1497"/>
                  </a:lnTo>
                  <a:lnTo>
                    <a:pt x="115" y="1497"/>
                  </a:lnTo>
                  <a:lnTo>
                    <a:pt x="119" y="1494"/>
                  </a:lnTo>
                  <a:lnTo>
                    <a:pt x="121" y="1494"/>
                  </a:lnTo>
                  <a:lnTo>
                    <a:pt x="123" y="1494"/>
                  </a:lnTo>
                  <a:lnTo>
                    <a:pt x="124" y="1494"/>
                  </a:lnTo>
                  <a:lnTo>
                    <a:pt x="124" y="1492"/>
                  </a:lnTo>
                  <a:lnTo>
                    <a:pt x="124" y="1492"/>
                  </a:lnTo>
                  <a:lnTo>
                    <a:pt x="126" y="1492"/>
                  </a:lnTo>
                  <a:lnTo>
                    <a:pt x="126" y="1490"/>
                  </a:lnTo>
                  <a:lnTo>
                    <a:pt x="133" y="1490"/>
                  </a:lnTo>
                  <a:lnTo>
                    <a:pt x="135" y="1490"/>
                  </a:lnTo>
                  <a:lnTo>
                    <a:pt x="137" y="1490"/>
                  </a:lnTo>
                  <a:lnTo>
                    <a:pt x="137" y="1490"/>
                  </a:lnTo>
                  <a:lnTo>
                    <a:pt x="139" y="1490"/>
                  </a:lnTo>
                  <a:lnTo>
                    <a:pt x="139" y="1490"/>
                  </a:lnTo>
                  <a:lnTo>
                    <a:pt x="141" y="1490"/>
                  </a:lnTo>
                  <a:lnTo>
                    <a:pt x="142" y="1490"/>
                  </a:lnTo>
                  <a:lnTo>
                    <a:pt x="146" y="1494"/>
                  </a:lnTo>
                  <a:lnTo>
                    <a:pt x="148" y="1494"/>
                  </a:lnTo>
                  <a:lnTo>
                    <a:pt x="150" y="1494"/>
                  </a:lnTo>
                  <a:lnTo>
                    <a:pt x="151" y="1494"/>
                  </a:lnTo>
                  <a:lnTo>
                    <a:pt x="153" y="1494"/>
                  </a:lnTo>
                  <a:lnTo>
                    <a:pt x="153" y="1492"/>
                  </a:lnTo>
                  <a:lnTo>
                    <a:pt x="155" y="1492"/>
                  </a:lnTo>
                  <a:lnTo>
                    <a:pt x="157" y="1487"/>
                  </a:lnTo>
                  <a:lnTo>
                    <a:pt x="159" y="1487"/>
                  </a:lnTo>
                  <a:lnTo>
                    <a:pt x="159" y="1487"/>
                  </a:lnTo>
                  <a:lnTo>
                    <a:pt x="162" y="1483"/>
                  </a:lnTo>
                  <a:lnTo>
                    <a:pt x="162" y="1481"/>
                  </a:lnTo>
                  <a:lnTo>
                    <a:pt x="162" y="1479"/>
                  </a:lnTo>
                  <a:lnTo>
                    <a:pt x="162" y="1478"/>
                  </a:lnTo>
                  <a:lnTo>
                    <a:pt x="160" y="1476"/>
                  </a:lnTo>
                  <a:lnTo>
                    <a:pt x="159" y="1474"/>
                  </a:lnTo>
                  <a:lnTo>
                    <a:pt x="159" y="1474"/>
                  </a:lnTo>
                  <a:lnTo>
                    <a:pt x="159" y="1472"/>
                  </a:lnTo>
                  <a:lnTo>
                    <a:pt x="159" y="1470"/>
                  </a:lnTo>
                  <a:lnTo>
                    <a:pt x="159" y="1470"/>
                  </a:lnTo>
                  <a:lnTo>
                    <a:pt x="159" y="1469"/>
                  </a:lnTo>
                  <a:lnTo>
                    <a:pt x="157" y="1469"/>
                  </a:lnTo>
                  <a:lnTo>
                    <a:pt x="155" y="1467"/>
                  </a:lnTo>
                  <a:lnTo>
                    <a:pt x="155" y="1465"/>
                  </a:lnTo>
                  <a:lnTo>
                    <a:pt x="153" y="1463"/>
                  </a:lnTo>
                  <a:lnTo>
                    <a:pt x="153" y="1463"/>
                  </a:lnTo>
                  <a:lnTo>
                    <a:pt x="153" y="1459"/>
                  </a:lnTo>
                  <a:lnTo>
                    <a:pt x="155" y="1456"/>
                  </a:lnTo>
                  <a:lnTo>
                    <a:pt x="155" y="1452"/>
                  </a:lnTo>
                  <a:lnTo>
                    <a:pt x="157" y="1449"/>
                  </a:lnTo>
                  <a:lnTo>
                    <a:pt x="160" y="1449"/>
                  </a:lnTo>
                  <a:lnTo>
                    <a:pt x="160" y="1447"/>
                  </a:lnTo>
                  <a:lnTo>
                    <a:pt x="160" y="1445"/>
                  </a:lnTo>
                  <a:lnTo>
                    <a:pt x="162" y="1443"/>
                  </a:lnTo>
                  <a:lnTo>
                    <a:pt x="162" y="1443"/>
                  </a:lnTo>
                  <a:lnTo>
                    <a:pt x="164" y="1443"/>
                  </a:lnTo>
                  <a:lnTo>
                    <a:pt x="164" y="1441"/>
                  </a:lnTo>
                  <a:lnTo>
                    <a:pt x="166" y="1440"/>
                  </a:lnTo>
                  <a:lnTo>
                    <a:pt x="168" y="1436"/>
                  </a:lnTo>
                  <a:lnTo>
                    <a:pt x="169" y="1436"/>
                  </a:lnTo>
                  <a:lnTo>
                    <a:pt x="169" y="1436"/>
                  </a:lnTo>
                  <a:lnTo>
                    <a:pt x="171" y="1436"/>
                  </a:lnTo>
                  <a:lnTo>
                    <a:pt x="171" y="1434"/>
                  </a:lnTo>
                  <a:lnTo>
                    <a:pt x="173" y="1434"/>
                  </a:lnTo>
                  <a:lnTo>
                    <a:pt x="173" y="1434"/>
                  </a:lnTo>
                  <a:lnTo>
                    <a:pt x="173" y="1434"/>
                  </a:lnTo>
                  <a:lnTo>
                    <a:pt x="173" y="1436"/>
                  </a:lnTo>
                  <a:lnTo>
                    <a:pt x="175" y="1434"/>
                  </a:lnTo>
                  <a:lnTo>
                    <a:pt x="175" y="1436"/>
                  </a:lnTo>
                  <a:lnTo>
                    <a:pt x="175" y="1436"/>
                  </a:lnTo>
                  <a:lnTo>
                    <a:pt x="175" y="1436"/>
                  </a:lnTo>
                  <a:lnTo>
                    <a:pt x="175" y="1438"/>
                  </a:lnTo>
                  <a:lnTo>
                    <a:pt x="175" y="1438"/>
                  </a:lnTo>
                  <a:lnTo>
                    <a:pt x="175" y="1438"/>
                  </a:lnTo>
                  <a:lnTo>
                    <a:pt x="175" y="1438"/>
                  </a:lnTo>
                  <a:lnTo>
                    <a:pt x="177" y="1438"/>
                  </a:lnTo>
                  <a:lnTo>
                    <a:pt x="177" y="1438"/>
                  </a:lnTo>
                  <a:lnTo>
                    <a:pt x="177" y="1440"/>
                  </a:lnTo>
                  <a:lnTo>
                    <a:pt x="179" y="1440"/>
                  </a:lnTo>
                  <a:lnTo>
                    <a:pt x="179" y="1438"/>
                  </a:lnTo>
                  <a:lnTo>
                    <a:pt x="179" y="1438"/>
                  </a:lnTo>
                  <a:lnTo>
                    <a:pt x="180" y="1438"/>
                  </a:lnTo>
                  <a:lnTo>
                    <a:pt x="180" y="1440"/>
                  </a:lnTo>
                  <a:lnTo>
                    <a:pt x="180" y="1440"/>
                  </a:lnTo>
                  <a:lnTo>
                    <a:pt x="180" y="1440"/>
                  </a:lnTo>
                  <a:lnTo>
                    <a:pt x="180" y="1438"/>
                  </a:lnTo>
                  <a:lnTo>
                    <a:pt x="182" y="1438"/>
                  </a:lnTo>
                  <a:lnTo>
                    <a:pt x="182" y="1438"/>
                  </a:lnTo>
                  <a:lnTo>
                    <a:pt x="182" y="1436"/>
                  </a:lnTo>
                  <a:lnTo>
                    <a:pt x="182" y="1436"/>
                  </a:lnTo>
                  <a:lnTo>
                    <a:pt x="182" y="1434"/>
                  </a:lnTo>
                  <a:lnTo>
                    <a:pt x="180" y="1432"/>
                  </a:lnTo>
                  <a:lnTo>
                    <a:pt x="180" y="1431"/>
                  </a:lnTo>
                  <a:lnTo>
                    <a:pt x="180" y="1431"/>
                  </a:lnTo>
                  <a:lnTo>
                    <a:pt x="179" y="1431"/>
                  </a:lnTo>
                  <a:lnTo>
                    <a:pt x="179" y="1429"/>
                  </a:lnTo>
                  <a:lnTo>
                    <a:pt x="179" y="1429"/>
                  </a:lnTo>
                  <a:lnTo>
                    <a:pt x="179" y="1429"/>
                  </a:lnTo>
                  <a:lnTo>
                    <a:pt x="179" y="1427"/>
                  </a:lnTo>
                  <a:lnTo>
                    <a:pt x="179" y="1427"/>
                  </a:lnTo>
                  <a:lnTo>
                    <a:pt x="179" y="1425"/>
                  </a:lnTo>
                  <a:lnTo>
                    <a:pt x="180" y="1425"/>
                  </a:lnTo>
                  <a:lnTo>
                    <a:pt x="182" y="1425"/>
                  </a:lnTo>
                  <a:lnTo>
                    <a:pt x="184" y="1425"/>
                  </a:lnTo>
                  <a:lnTo>
                    <a:pt x="184" y="1427"/>
                  </a:lnTo>
                  <a:lnTo>
                    <a:pt x="186" y="1427"/>
                  </a:lnTo>
                  <a:lnTo>
                    <a:pt x="186" y="1427"/>
                  </a:lnTo>
                  <a:lnTo>
                    <a:pt x="186" y="1425"/>
                  </a:lnTo>
                  <a:lnTo>
                    <a:pt x="188" y="1425"/>
                  </a:lnTo>
                  <a:lnTo>
                    <a:pt x="189" y="1425"/>
                  </a:lnTo>
                  <a:lnTo>
                    <a:pt x="191" y="1425"/>
                  </a:lnTo>
                  <a:lnTo>
                    <a:pt x="191" y="1423"/>
                  </a:lnTo>
                  <a:lnTo>
                    <a:pt x="193" y="1425"/>
                  </a:lnTo>
                  <a:lnTo>
                    <a:pt x="197" y="1425"/>
                  </a:lnTo>
                  <a:lnTo>
                    <a:pt x="197" y="1425"/>
                  </a:lnTo>
                  <a:lnTo>
                    <a:pt x="197" y="1423"/>
                  </a:lnTo>
                  <a:lnTo>
                    <a:pt x="197" y="1423"/>
                  </a:lnTo>
                  <a:lnTo>
                    <a:pt x="197" y="1423"/>
                  </a:lnTo>
                  <a:lnTo>
                    <a:pt x="198" y="1423"/>
                  </a:lnTo>
                  <a:lnTo>
                    <a:pt x="198" y="1423"/>
                  </a:lnTo>
                  <a:lnTo>
                    <a:pt x="198" y="1423"/>
                  </a:lnTo>
                  <a:lnTo>
                    <a:pt x="198" y="1425"/>
                  </a:lnTo>
                  <a:lnTo>
                    <a:pt x="198" y="1425"/>
                  </a:lnTo>
                  <a:lnTo>
                    <a:pt x="200" y="1425"/>
                  </a:lnTo>
                  <a:lnTo>
                    <a:pt x="202" y="1425"/>
                  </a:lnTo>
                  <a:lnTo>
                    <a:pt x="202" y="1425"/>
                  </a:lnTo>
                  <a:lnTo>
                    <a:pt x="202" y="1425"/>
                  </a:lnTo>
                  <a:lnTo>
                    <a:pt x="202" y="1425"/>
                  </a:lnTo>
                  <a:lnTo>
                    <a:pt x="204" y="1425"/>
                  </a:lnTo>
                  <a:lnTo>
                    <a:pt x="206" y="1425"/>
                  </a:lnTo>
                  <a:lnTo>
                    <a:pt x="207" y="1423"/>
                  </a:lnTo>
                  <a:lnTo>
                    <a:pt x="209" y="1423"/>
                  </a:lnTo>
                  <a:lnTo>
                    <a:pt x="209" y="1425"/>
                  </a:lnTo>
                  <a:lnTo>
                    <a:pt x="211" y="1425"/>
                  </a:lnTo>
                  <a:lnTo>
                    <a:pt x="209" y="1425"/>
                  </a:lnTo>
                  <a:lnTo>
                    <a:pt x="209" y="1427"/>
                  </a:lnTo>
                  <a:lnTo>
                    <a:pt x="209" y="1427"/>
                  </a:lnTo>
                  <a:lnTo>
                    <a:pt x="211" y="1427"/>
                  </a:lnTo>
                  <a:lnTo>
                    <a:pt x="213" y="1427"/>
                  </a:lnTo>
                  <a:lnTo>
                    <a:pt x="213" y="1427"/>
                  </a:lnTo>
                  <a:lnTo>
                    <a:pt x="213" y="1425"/>
                  </a:lnTo>
                  <a:lnTo>
                    <a:pt x="213" y="1425"/>
                  </a:lnTo>
                  <a:lnTo>
                    <a:pt x="215" y="1423"/>
                  </a:lnTo>
                  <a:lnTo>
                    <a:pt x="215" y="1423"/>
                  </a:lnTo>
                  <a:lnTo>
                    <a:pt x="215" y="1423"/>
                  </a:lnTo>
                  <a:lnTo>
                    <a:pt x="216" y="1423"/>
                  </a:lnTo>
                  <a:lnTo>
                    <a:pt x="216" y="1423"/>
                  </a:lnTo>
                  <a:lnTo>
                    <a:pt x="216" y="1425"/>
                  </a:lnTo>
                  <a:lnTo>
                    <a:pt x="216" y="1425"/>
                  </a:lnTo>
                  <a:lnTo>
                    <a:pt x="218" y="1425"/>
                  </a:lnTo>
                  <a:lnTo>
                    <a:pt x="218" y="1425"/>
                  </a:lnTo>
                  <a:lnTo>
                    <a:pt x="218" y="1423"/>
                  </a:lnTo>
                  <a:lnTo>
                    <a:pt x="218" y="1423"/>
                  </a:lnTo>
                  <a:lnTo>
                    <a:pt x="220" y="1423"/>
                  </a:lnTo>
                  <a:lnTo>
                    <a:pt x="224" y="1422"/>
                  </a:lnTo>
                  <a:lnTo>
                    <a:pt x="224" y="1422"/>
                  </a:lnTo>
                  <a:lnTo>
                    <a:pt x="224" y="1422"/>
                  </a:lnTo>
                  <a:lnTo>
                    <a:pt x="224" y="1422"/>
                  </a:lnTo>
                  <a:lnTo>
                    <a:pt x="224" y="1423"/>
                  </a:lnTo>
                  <a:lnTo>
                    <a:pt x="224" y="1423"/>
                  </a:lnTo>
                  <a:lnTo>
                    <a:pt x="224" y="1425"/>
                  </a:lnTo>
                  <a:lnTo>
                    <a:pt x="225" y="1425"/>
                  </a:lnTo>
                  <a:lnTo>
                    <a:pt x="225" y="1423"/>
                  </a:lnTo>
                  <a:lnTo>
                    <a:pt x="227" y="1422"/>
                  </a:lnTo>
                  <a:lnTo>
                    <a:pt x="227" y="1422"/>
                  </a:lnTo>
                  <a:lnTo>
                    <a:pt x="227" y="1423"/>
                  </a:lnTo>
                  <a:lnTo>
                    <a:pt x="229" y="1423"/>
                  </a:lnTo>
                  <a:lnTo>
                    <a:pt x="229" y="1423"/>
                  </a:lnTo>
                  <a:lnTo>
                    <a:pt x="229" y="1423"/>
                  </a:lnTo>
                  <a:lnTo>
                    <a:pt x="229" y="1425"/>
                  </a:lnTo>
                  <a:lnTo>
                    <a:pt x="229" y="1423"/>
                  </a:lnTo>
                  <a:lnTo>
                    <a:pt x="231" y="1425"/>
                  </a:lnTo>
                  <a:lnTo>
                    <a:pt x="233" y="1425"/>
                  </a:lnTo>
                  <a:lnTo>
                    <a:pt x="234" y="1425"/>
                  </a:lnTo>
                  <a:lnTo>
                    <a:pt x="236" y="1425"/>
                  </a:lnTo>
                  <a:lnTo>
                    <a:pt x="234" y="1427"/>
                  </a:lnTo>
                  <a:lnTo>
                    <a:pt x="234" y="1431"/>
                  </a:lnTo>
                  <a:lnTo>
                    <a:pt x="234" y="1431"/>
                  </a:lnTo>
                  <a:lnTo>
                    <a:pt x="236" y="1432"/>
                  </a:lnTo>
                  <a:lnTo>
                    <a:pt x="236" y="1432"/>
                  </a:lnTo>
                  <a:lnTo>
                    <a:pt x="238" y="1431"/>
                  </a:lnTo>
                  <a:lnTo>
                    <a:pt x="242" y="1423"/>
                  </a:lnTo>
                  <a:lnTo>
                    <a:pt x="242" y="1423"/>
                  </a:lnTo>
                  <a:lnTo>
                    <a:pt x="244" y="1422"/>
                  </a:lnTo>
                  <a:lnTo>
                    <a:pt x="245" y="1420"/>
                  </a:lnTo>
                  <a:lnTo>
                    <a:pt x="245" y="1420"/>
                  </a:lnTo>
                  <a:lnTo>
                    <a:pt x="245" y="1418"/>
                  </a:lnTo>
                  <a:lnTo>
                    <a:pt x="245" y="1418"/>
                  </a:lnTo>
                  <a:lnTo>
                    <a:pt x="245" y="1418"/>
                  </a:lnTo>
                  <a:lnTo>
                    <a:pt x="245" y="1416"/>
                  </a:lnTo>
                  <a:lnTo>
                    <a:pt x="247" y="1409"/>
                  </a:lnTo>
                  <a:lnTo>
                    <a:pt x="249" y="1402"/>
                  </a:lnTo>
                  <a:lnTo>
                    <a:pt x="251" y="1398"/>
                  </a:lnTo>
                  <a:lnTo>
                    <a:pt x="253" y="1394"/>
                  </a:lnTo>
                  <a:lnTo>
                    <a:pt x="253" y="1393"/>
                  </a:lnTo>
                  <a:lnTo>
                    <a:pt x="253" y="1391"/>
                  </a:lnTo>
                  <a:lnTo>
                    <a:pt x="254" y="1391"/>
                  </a:lnTo>
                  <a:lnTo>
                    <a:pt x="254" y="1391"/>
                  </a:lnTo>
                  <a:lnTo>
                    <a:pt x="254" y="1387"/>
                  </a:lnTo>
                  <a:lnTo>
                    <a:pt x="254" y="1385"/>
                  </a:lnTo>
                  <a:lnTo>
                    <a:pt x="256" y="1385"/>
                  </a:lnTo>
                  <a:lnTo>
                    <a:pt x="256" y="1385"/>
                  </a:lnTo>
                  <a:lnTo>
                    <a:pt x="256" y="1384"/>
                  </a:lnTo>
                  <a:lnTo>
                    <a:pt x="256" y="1382"/>
                  </a:lnTo>
                  <a:lnTo>
                    <a:pt x="256" y="1380"/>
                  </a:lnTo>
                  <a:lnTo>
                    <a:pt x="258" y="1380"/>
                  </a:lnTo>
                  <a:lnTo>
                    <a:pt x="258" y="1380"/>
                  </a:lnTo>
                  <a:lnTo>
                    <a:pt x="258" y="1380"/>
                  </a:lnTo>
                  <a:lnTo>
                    <a:pt x="260" y="1380"/>
                  </a:lnTo>
                  <a:lnTo>
                    <a:pt x="260" y="1380"/>
                  </a:lnTo>
                  <a:lnTo>
                    <a:pt x="262" y="1380"/>
                  </a:lnTo>
                  <a:lnTo>
                    <a:pt x="262" y="1380"/>
                  </a:lnTo>
                  <a:lnTo>
                    <a:pt x="263" y="1380"/>
                  </a:lnTo>
                  <a:lnTo>
                    <a:pt x="263" y="1378"/>
                  </a:lnTo>
                  <a:lnTo>
                    <a:pt x="263" y="1376"/>
                  </a:lnTo>
                  <a:lnTo>
                    <a:pt x="263" y="1375"/>
                  </a:lnTo>
                  <a:lnTo>
                    <a:pt x="262" y="1373"/>
                  </a:lnTo>
                  <a:lnTo>
                    <a:pt x="262" y="1371"/>
                  </a:lnTo>
                  <a:lnTo>
                    <a:pt x="262" y="1371"/>
                  </a:lnTo>
                  <a:lnTo>
                    <a:pt x="263" y="1371"/>
                  </a:lnTo>
                  <a:lnTo>
                    <a:pt x="263" y="1369"/>
                  </a:lnTo>
                  <a:lnTo>
                    <a:pt x="265" y="1369"/>
                  </a:lnTo>
                  <a:lnTo>
                    <a:pt x="265" y="1369"/>
                  </a:lnTo>
                  <a:lnTo>
                    <a:pt x="267" y="1371"/>
                  </a:lnTo>
                  <a:lnTo>
                    <a:pt x="267" y="1369"/>
                  </a:lnTo>
                  <a:lnTo>
                    <a:pt x="267" y="1369"/>
                  </a:lnTo>
                  <a:lnTo>
                    <a:pt x="269" y="1369"/>
                  </a:lnTo>
                  <a:lnTo>
                    <a:pt x="267" y="1367"/>
                  </a:lnTo>
                  <a:lnTo>
                    <a:pt x="267" y="1367"/>
                  </a:lnTo>
                  <a:lnTo>
                    <a:pt x="267" y="1367"/>
                  </a:lnTo>
                  <a:lnTo>
                    <a:pt x="267" y="1369"/>
                  </a:lnTo>
                  <a:lnTo>
                    <a:pt x="265" y="1369"/>
                  </a:lnTo>
                  <a:lnTo>
                    <a:pt x="265" y="1369"/>
                  </a:lnTo>
                  <a:lnTo>
                    <a:pt x="265" y="1367"/>
                  </a:lnTo>
                  <a:lnTo>
                    <a:pt x="265" y="1367"/>
                  </a:lnTo>
                  <a:lnTo>
                    <a:pt x="265" y="1362"/>
                  </a:lnTo>
                  <a:lnTo>
                    <a:pt x="267" y="1362"/>
                  </a:lnTo>
                  <a:lnTo>
                    <a:pt x="267" y="1360"/>
                  </a:lnTo>
                  <a:lnTo>
                    <a:pt x="265" y="1358"/>
                  </a:lnTo>
                  <a:lnTo>
                    <a:pt x="265" y="1357"/>
                  </a:lnTo>
                  <a:lnTo>
                    <a:pt x="267" y="1355"/>
                  </a:lnTo>
                  <a:lnTo>
                    <a:pt x="267" y="1353"/>
                  </a:lnTo>
                  <a:lnTo>
                    <a:pt x="267" y="1353"/>
                  </a:lnTo>
                  <a:lnTo>
                    <a:pt x="267" y="1353"/>
                  </a:lnTo>
                  <a:lnTo>
                    <a:pt x="267" y="1351"/>
                  </a:lnTo>
                  <a:lnTo>
                    <a:pt x="265" y="1349"/>
                  </a:lnTo>
                  <a:lnTo>
                    <a:pt x="267" y="1348"/>
                  </a:lnTo>
                  <a:lnTo>
                    <a:pt x="267" y="1348"/>
                  </a:lnTo>
                  <a:lnTo>
                    <a:pt x="269" y="1348"/>
                  </a:lnTo>
                  <a:lnTo>
                    <a:pt x="269" y="1346"/>
                  </a:lnTo>
                  <a:lnTo>
                    <a:pt x="267" y="1346"/>
                  </a:lnTo>
                  <a:lnTo>
                    <a:pt x="267" y="1346"/>
                  </a:lnTo>
                  <a:lnTo>
                    <a:pt x="267" y="1346"/>
                  </a:lnTo>
                  <a:lnTo>
                    <a:pt x="267" y="1344"/>
                  </a:lnTo>
                  <a:lnTo>
                    <a:pt x="267" y="1344"/>
                  </a:lnTo>
                  <a:lnTo>
                    <a:pt x="269" y="1344"/>
                  </a:lnTo>
                  <a:lnTo>
                    <a:pt x="269" y="1346"/>
                  </a:lnTo>
                  <a:lnTo>
                    <a:pt x="269" y="1346"/>
                  </a:lnTo>
                  <a:lnTo>
                    <a:pt x="269" y="1346"/>
                  </a:lnTo>
                  <a:lnTo>
                    <a:pt x="269" y="1346"/>
                  </a:lnTo>
                  <a:lnTo>
                    <a:pt x="269" y="1346"/>
                  </a:lnTo>
                  <a:lnTo>
                    <a:pt x="269" y="1344"/>
                  </a:lnTo>
                  <a:lnTo>
                    <a:pt x="271" y="1344"/>
                  </a:lnTo>
                  <a:lnTo>
                    <a:pt x="271" y="1344"/>
                  </a:lnTo>
                  <a:lnTo>
                    <a:pt x="271" y="1344"/>
                  </a:lnTo>
                  <a:lnTo>
                    <a:pt x="271" y="1344"/>
                  </a:lnTo>
                  <a:lnTo>
                    <a:pt x="271" y="1344"/>
                  </a:lnTo>
                  <a:lnTo>
                    <a:pt x="271" y="1344"/>
                  </a:lnTo>
                  <a:lnTo>
                    <a:pt x="271" y="1344"/>
                  </a:lnTo>
                  <a:lnTo>
                    <a:pt x="271" y="1344"/>
                  </a:lnTo>
                  <a:lnTo>
                    <a:pt x="271" y="1344"/>
                  </a:lnTo>
                  <a:lnTo>
                    <a:pt x="271" y="1344"/>
                  </a:lnTo>
                  <a:lnTo>
                    <a:pt x="272" y="1346"/>
                  </a:lnTo>
                  <a:lnTo>
                    <a:pt x="274" y="1346"/>
                  </a:lnTo>
                  <a:lnTo>
                    <a:pt x="272" y="1344"/>
                  </a:lnTo>
                  <a:lnTo>
                    <a:pt x="272" y="1342"/>
                  </a:lnTo>
                  <a:lnTo>
                    <a:pt x="272" y="1342"/>
                  </a:lnTo>
                  <a:lnTo>
                    <a:pt x="272" y="1340"/>
                  </a:lnTo>
                  <a:lnTo>
                    <a:pt x="272" y="1338"/>
                  </a:lnTo>
                  <a:lnTo>
                    <a:pt x="271" y="1338"/>
                  </a:lnTo>
                  <a:lnTo>
                    <a:pt x="271" y="1338"/>
                  </a:lnTo>
                  <a:lnTo>
                    <a:pt x="271" y="1338"/>
                  </a:lnTo>
                  <a:lnTo>
                    <a:pt x="271" y="1338"/>
                  </a:lnTo>
                  <a:lnTo>
                    <a:pt x="271" y="1337"/>
                  </a:lnTo>
                  <a:lnTo>
                    <a:pt x="269" y="1335"/>
                  </a:lnTo>
                  <a:lnTo>
                    <a:pt x="267" y="1333"/>
                  </a:lnTo>
                  <a:lnTo>
                    <a:pt x="267" y="1329"/>
                  </a:lnTo>
                  <a:lnTo>
                    <a:pt x="267" y="1328"/>
                  </a:lnTo>
                  <a:lnTo>
                    <a:pt x="269" y="1326"/>
                  </a:lnTo>
                  <a:lnTo>
                    <a:pt x="267" y="1324"/>
                  </a:lnTo>
                  <a:lnTo>
                    <a:pt x="269" y="1322"/>
                  </a:lnTo>
                  <a:lnTo>
                    <a:pt x="272" y="1320"/>
                  </a:lnTo>
                  <a:lnTo>
                    <a:pt x="272" y="1319"/>
                  </a:lnTo>
                  <a:lnTo>
                    <a:pt x="272" y="1319"/>
                  </a:lnTo>
                  <a:lnTo>
                    <a:pt x="272" y="1319"/>
                  </a:lnTo>
                  <a:lnTo>
                    <a:pt x="272" y="1317"/>
                  </a:lnTo>
                  <a:lnTo>
                    <a:pt x="271" y="1315"/>
                  </a:lnTo>
                  <a:lnTo>
                    <a:pt x="272" y="1313"/>
                  </a:lnTo>
                  <a:lnTo>
                    <a:pt x="272" y="1313"/>
                  </a:lnTo>
                  <a:lnTo>
                    <a:pt x="276" y="1313"/>
                  </a:lnTo>
                  <a:lnTo>
                    <a:pt x="276" y="1311"/>
                  </a:lnTo>
                  <a:lnTo>
                    <a:pt x="276" y="1311"/>
                  </a:lnTo>
                  <a:lnTo>
                    <a:pt x="278" y="1311"/>
                  </a:lnTo>
                  <a:lnTo>
                    <a:pt x="278" y="1311"/>
                  </a:lnTo>
                  <a:lnTo>
                    <a:pt x="276" y="1310"/>
                  </a:lnTo>
                  <a:lnTo>
                    <a:pt x="276" y="1310"/>
                  </a:lnTo>
                  <a:lnTo>
                    <a:pt x="276" y="1308"/>
                  </a:lnTo>
                  <a:lnTo>
                    <a:pt x="276" y="1308"/>
                  </a:lnTo>
                  <a:lnTo>
                    <a:pt x="276" y="1308"/>
                  </a:lnTo>
                  <a:lnTo>
                    <a:pt x="278" y="1308"/>
                  </a:lnTo>
                  <a:lnTo>
                    <a:pt x="278" y="1306"/>
                  </a:lnTo>
                  <a:lnTo>
                    <a:pt x="278" y="1304"/>
                  </a:lnTo>
                  <a:lnTo>
                    <a:pt x="278" y="1306"/>
                  </a:lnTo>
                  <a:lnTo>
                    <a:pt x="278" y="1304"/>
                  </a:lnTo>
                  <a:lnTo>
                    <a:pt x="278" y="1301"/>
                  </a:lnTo>
                  <a:lnTo>
                    <a:pt x="276" y="1297"/>
                  </a:lnTo>
                  <a:lnTo>
                    <a:pt x="274" y="1297"/>
                  </a:lnTo>
                  <a:lnTo>
                    <a:pt x="271" y="1297"/>
                  </a:lnTo>
                  <a:lnTo>
                    <a:pt x="271" y="1297"/>
                  </a:lnTo>
                  <a:lnTo>
                    <a:pt x="271" y="1297"/>
                  </a:lnTo>
                  <a:lnTo>
                    <a:pt x="271" y="1295"/>
                  </a:lnTo>
                  <a:lnTo>
                    <a:pt x="271" y="1295"/>
                  </a:lnTo>
                  <a:lnTo>
                    <a:pt x="271" y="1293"/>
                  </a:lnTo>
                  <a:lnTo>
                    <a:pt x="271" y="1293"/>
                  </a:lnTo>
                  <a:lnTo>
                    <a:pt x="271" y="1293"/>
                  </a:lnTo>
                  <a:lnTo>
                    <a:pt x="271" y="1293"/>
                  </a:lnTo>
                  <a:lnTo>
                    <a:pt x="271" y="1292"/>
                  </a:lnTo>
                  <a:lnTo>
                    <a:pt x="271" y="1292"/>
                  </a:lnTo>
                  <a:lnTo>
                    <a:pt x="271" y="1292"/>
                  </a:lnTo>
                  <a:lnTo>
                    <a:pt x="271" y="1292"/>
                  </a:lnTo>
                  <a:lnTo>
                    <a:pt x="272" y="1292"/>
                  </a:lnTo>
                  <a:lnTo>
                    <a:pt x="272" y="1292"/>
                  </a:lnTo>
                  <a:lnTo>
                    <a:pt x="272" y="1292"/>
                  </a:lnTo>
                  <a:lnTo>
                    <a:pt x="272" y="1293"/>
                  </a:lnTo>
                  <a:lnTo>
                    <a:pt x="272" y="1293"/>
                  </a:lnTo>
                  <a:lnTo>
                    <a:pt x="272" y="1293"/>
                  </a:lnTo>
                  <a:lnTo>
                    <a:pt x="272" y="1293"/>
                  </a:lnTo>
                  <a:lnTo>
                    <a:pt x="274" y="1293"/>
                  </a:lnTo>
                  <a:lnTo>
                    <a:pt x="274" y="1292"/>
                  </a:lnTo>
                  <a:lnTo>
                    <a:pt x="274" y="1292"/>
                  </a:lnTo>
                  <a:lnTo>
                    <a:pt x="276" y="1292"/>
                  </a:lnTo>
                  <a:lnTo>
                    <a:pt x="276" y="1292"/>
                  </a:lnTo>
                  <a:lnTo>
                    <a:pt x="276" y="1290"/>
                  </a:lnTo>
                  <a:lnTo>
                    <a:pt x="274" y="1290"/>
                  </a:lnTo>
                  <a:lnTo>
                    <a:pt x="274" y="1290"/>
                  </a:lnTo>
                  <a:lnTo>
                    <a:pt x="274" y="1288"/>
                  </a:lnTo>
                  <a:lnTo>
                    <a:pt x="274" y="1288"/>
                  </a:lnTo>
                  <a:lnTo>
                    <a:pt x="274" y="1288"/>
                  </a:lnTo>
                  <a:lnTo>
                    <a:pt x="276" y="1288"/>
                  </a:lnTo>
                  <a:lnTo>
                    <a:pt x="276" y="1288"/>
                  </a:lnTo>
                  <a:lnTo>
                    <a:pt x="274" y="1286"/>
                  </a:lnTo>
                  <a:lnTo>
                    <a:pt x="274" y="1284"/>
                  </a:lnTo>
                  <a:lnTo>
                    <a:pt x="274" y="1284"/>
                  </a:lnTo>
                  <a:lnTo>
                    <a:pt x="272" y="1282"/>
                  </a:lnTo>
                  <a:lnTo>
                    <a:pt x="274" y="1284"/>
                  </a:lnTo>
                  <a:lnTo>
                    <a:pt x="276" y="1284"/>
                  </a:lnTo>
                  <a:lnTo>
                    <a:pt x="280" y="1286"/>
                  </a:lnTo>
                  <a:lnTo>
                    <a:pt x="280" y="1284"/>
                  </a:lnTo>
                  <a:lnTo>
                    <a:pt x="280" y="1284"/>
                  </a:lnTo>
                  <a:lnTo>
                    <a:pt x="280" y="1284"/>
                  </a:lnTo>
                  <a:lnTo>
                    <a:pt x="280" y="1284"/>
                  </a:lnTo>
                  <a:lnTo>
                    <a:pt x="280" y="1282"/>
                  </a:lnTo>
                  <a:lnTo>
                    <a:pt x="280" y="1282"/>
                  </a:lnTo>
                  <a:lnTo>
                    <a:pt x="278" y="1281"/>
                  </a:lnTo>
                  <a:lnTo>
                    <a:pt x="276" y="1281"/>
                  </a:lnTo>
                  <a:lnTo>
                    <a:pt x="278" y="1281"/>
                  </a:lnTo>
                  <a:lnTo>
                    <a:pt x="276" y="1281"/>
                  </a:lnTo>
                  <a:lnTo>
                    <a:pt x="276" y="1277"/>
                  </a:lnTo>
                  <a:lnTo>
                    <a:pt x="274" y="1277"/>
                  </a:lnTo>
                  <a:lnTo>
                    <a:pt x="274" y="1277"/>
                  </a:lnTo>
                  <a:lnTo>
                    <a:pt x="274" y="1277"/>
                  </a:lnTo>
                  <a:lnTo>
                    <a:pt x="272" y="1275"/>
                  </a:lnTo>
                  <a:lnTo>
                    <a:pt x="272" y="1275"/>
                  </a:lnTo>
                  <a:lnTo>
                    <a:pt x="271" y="1272"/>
                  </a:lnTo>
                  <a:lnTo>
                    <a:pt x="269" y="1270"/>
                  </a:lnTo>
                  <a:lnTo>
                    <a:pt x="267" y="1268"/>
                  </a:lnTo>
                  <a:lnTo>
                    <a:pt x="265" y="1268"/>
                  </a:lnTo>
                  <a:lnTo>
                    <a:pt x="265" y="1266"/>
                  </a:lnTo>
                  <a:lnTo>
                    <a:pt x="271" y="1272"/>
                  </a:lnTo>
                  <a:lnTo>
                    <a:pt x="276" y="1277"/>
                  </a:lnTo>
                  <a:lnTo>
                    <a:pt x="276" y="1279"/>
                  </a:lnTo>
                  <a:lnTo>
                    <a:pt x="278" y="1279"/>
                  </a:lnTo>
                  <a:lnTo>
                    <a:pt x="280" y="1281"/>
                  </a:lnTo>
                  <a:lnTo>
                    <a:pt x="280" y="1279"/>
                  </a:lnTo>
                  <a:lnTo>
                    <a:pt x="278" y="1279"/>
                  </a:lnTo>
                  <a:lnTo>
                    <a:pt x="267" y="1266"/>
                  </a:lnTo>
                  <a:lnTo>
                    <a:pt x="267" y="1264"/>
                  </a:lnTo>
                  <a:lnTo>
                    <a:pt x="269" y="1266"/>
                  </a:lnTo>
                  <a:lnTo>
                    <a:pt x="269" y="1266"/>
                  </a:lnTo>
                  <a:lnTo>
                    <a:pt x="269" y="1264"/>
                  </a:lnTo>
                  <a:lnTo>
                    <a:pt x="269" y="1264"/>
                  </a:lnTo>
                  <a:lnTo>
                    <a:pt x="271" y="1264"/>
                  </a:lnTo>
                  <a:lnTo>
                    <a:pt x="271" y="1266"/>
                  </a:lnTo>
                  <a:lnTo>
                    <a:pt x="272" y="1266"/>
                  </a:lnTo>
                  <a:lnTo>
                    <a:pt x="272" y="1266"/>
                  </a:lnTo>
                  <a:lnTo>
                    <a:pt x="272" y="1264"/>
                  </a:lnTo>
                  <a:lnTo>
                    <a:pt x="272" y="1264"/>
                  </a:lnTo>
                  <a:lnTo>
                    <a:pt x="272" y="1263"/>
                  </a:lnTo>
                  <a:lnTo>
                    <a:pt x="272" y="1263"/>
                  </a:lnTo>
                  <a:lnTo>
                    <a:pt x="274" y="1263"/>
                  </a:lnTo>
                  <a:lnTo>
                    <a:pt x="274" y="1263"/>
                  </a:lnTo>
                  <a:lnTo>
                    <a:pt x="271" y="1261"/>
                  </a:lnTo>
                  <a:lnTo>
                    <a:pt x="269" y="1259"/>
                  </a:lnTo>
                  <a:lnTo>
                    <a:pt x="269" y="1259"/>
                  </a:lnTo>
                  <a:lnTo>
                    <a:pt x="269" y="1257"/>
                  </a:lnTo>
                  <a:lnTo>
                    <a:pt x="269" y="1257"/>
                  </a:lnTo>
                  <a:lnTo>
                    <a:pt x="269" y="1255"/>
                  </a:lnTo>
                  <a:lnTo>
                    <a:pt x="271" y="1255"/>
                  </a:lnTo>
                  <a:lnTo>
                    <a:pt x="276" y="1263"/>
                  </a:lnTo>
                  <a:lnTo>
                    <a:pt x="276" y="1263"/>
                  </a:lnTo>
                  <a:lnTo>
                    <a:pt x="276" y="1263"/>
                  </a:lnTo>
                  <a:lnTo>
                    <a:pt x="274" y="1263"/>
                  </a:lnTo>
                  <a:lnTo>
                    <a:pt x="274" y="1263"/>
                  </a:lnTo>
                  <a:lnTo>
                    <a:pt x="274" y="1263"/>
                  </a:lnTo>
                  <a:lnTo>
                    <a:pt x="274" y="1264"/>
                  </a:lnTo>
                  <a:lnTo>
                    <a:pt x="274" y="1264"/>
                  </a:lnTo>
                  <a:lnTo>
                    <a:pt x="274" y="1266"/>
                  </a:lnTo>
                  <a:lnTo>
                    <a:pt x="276" y="1266"/>
                  </a:lnTo>
                  <a:lnTo>
                    <a:pt x="278" y="1266"/>
                  </a:lnTo>
                  <a:lnTo>
                    <a:pt x="278" y="1266"/>
                  </a:lnTo>
                  <a:lnTo>
                    <a:pt x="278" y="1264"/>
                  </a:lnTo>
                  <a:lnTo>
                    <a:pt x="280" y="1264"/>
                  </a:lnTo>
                  <a:lnTo>
                    <a:pt x="280" y="1266"/>
                  </a:lnTo>
                  <a:lnTo>
                    <a:pt x="280" y="1266"/>
                  </a:lnTo>
                  <a:lnTo>
                    <a:pt x="281" y="1268"/>
                  </a:lnTo>
                  <a:lnTo>
                    <a:pt x="281" y="1268"/>
                  </a:lnTo>
                  <a:lnTo>
                    <a:pt x="283" y="1266"/>
                  </a:lnTo>
                  <a:lnTo>
                    <a:pt x="283" y="1266"/>
                  </a:lnTo>
                  <a:lnTo>
                    <a:pt x="281" y="1264"/>
                  </a:lnTo>
                  <a:lnTo>
                    <a:pt x="281" y="1263"/>
                  </a:lnTo>
                  <a:lnTo>
                    <a:pt x="283" y="1264"/>
                  </a:lnTo>
                  <a:lnTo>
                    <a:pt x="283" y="1264"/>
                  </a:lnTo>
                  <a:lnTo>
                    <a:pt x="283" y="1263"/>
                  </a:lnTo>
                  <a:lnTo>
                    <a:pt x="281" y="1261"/>
                  </a:lnTo>
                  <a:lnTo>
                    <a:pt x="281" y="1261"/>
                  </a:lnTo>
                  <a:lnTo>
                    <a:pt x="281" y="1259"/>
                  </a:lnTo>
                  <a:lnTo>
                    <a:pt x="281" y="1259"/>
                  </a:lnTo>
                  <a:lnTo>
                    <a:pt x="281" y="1259"/>
                  </a:lnTo>
                  <a:lnTo>
                    <a:pt x="280" y="1259"/>
                  </a:lnTo>
                  <a:lnTo>
                    <a:pt x="280" y="1259"/>
                  </a:lnTo>
                  <a:lnTo>
                    <a:pt x="280" y="1259"/>
                  </a:lnTo>
                  <a:lnTo>
                    <a:pt x="278" y="1257"/>
                  </a:lnTo>
                  <a:lnTo>
                    <a:pt x="278" y="1257"/>
                  </a:lnTo>
                  <a:lnTo>
                    <a:pt x="278" y="1257"/>
                  </a:lnTo>
                  <a:lnTo>
                    <a:pt x="278" y="1257"/>
                  </a:lnTo>
                  <a:lnTo>
                    <a:pt x="276" y="1255"/>
                  </a:lnTo>
                  <a:lnTo>
                    <a:pt x="276" y="1254"/>
                  </a:lnTo>
                  <a:lnTo>
                    <a:pt x="276" y="1252"/>
                  </a:lnTo>
                  <a:lnTo>
                    <a:pt x="278" y="1252"/>
                  </a:lnTo>
                  <a:lnTo>
                    <a:pt x="278" y="1255"/>
                  </a:lnTo>
                  <a:lnTo>
                    <a:pt x="280" y="1255"/>
                  </a:lnTo>
                  <a:lnTo>
                    <a:pt x="278" y="1255"/>
                  </a:lnTo>
                  <a:lnTo>
                    <a:pt x="280" y="1255"/>
                  </a:lnTo>
                  <a:lnTo>
                    <a:pt x="280" y="1254"/>
                  </a:lnTo>
                  <a:lnTo>
                    <a:pt x="281" y="1254"/>
                  </a:lnTo>
                  <a:lnTo>
                    <a:pt x="281" y="1255"/>
                  </a:lnTo>
                  <a:lnTo>
                    <a:pt x="281" y="1254"/>
                  </a:lnTo>
                  <a:lnTo>
                    <a:pt x="281" y="1254"/>
                  </a:lnTo>
                  <a:lnTo>
                    <a:pt x="281" y="1252"/>
                  </a:lnTo>
                  <a:lnTo>
                    <a:pt x="280" y="1252"/>
                  </a:lnTo>
                  <a:lnTo>
                    <a:pt x="280" y="1252"/>
                  </a:lnTo>
                  <a:lnTo>
                    <a:pt x="278" y="1250"/>
                  </a:lnTo>
                  <a:lnTo>
                    <a:pt x="280" y="1250"/>
                  </a:lnTo>
                  <a:lnTo>
                    <a:pt x="280" y="1250"/>
                  </a:lnTo>
                  <a:lnTo>
                    <a:pt x="280" y="1250"/>
                  </a:lnTo>
                  <a:lnTo>
                    <a:pt x="280" y="1248"/>
                  </a:lnTo>
                  <a:lnTo>
                    <a:pt x="281" y="1248"/>
                  </a:lnTo>
                  <a:lnTo>
                    <a:pt x="280" y="1246"/>
                  </a:lnTo>
                  <a:lnTo>
                    <a:pt x="278" y="1245"/>
                  </a:lnTo>
                  <a:lnTo>
                    <a:pt x="278" y="1243"/>
                  </a:lnTo>
                  <a:lnTo>
                    <a:pt x="278" y="1243"/>
                  </a:lnTo>
                  <a:lnTo>
                    <a:pt x="278" y="1243"/>
                  </a:lnTo>
                  <a:lnTo>
                    <a:pt x="278" y="1243"/>
                  </a:lnTo>
                  <a:lnTo>
                    <a:pt x="278" y="1241"/>
                  </a:lnTo>
                  <a:lnTo>
                    <a:pt x="276" y="1239"/>
                  </a:lnTo>
                  <a:lnTo>
                    <a:pt x="276" y="1237"/>
                  </a:lnTo>
                  <a:lnTo>
                    <a:pt x="278" y="1239"/>
                  </a:lnTo>
                  <a:lnTo>
                    <a:pt x="280" y="1241"/>
                  </a:lnTo>
                  <a:lnTo>
                    <a:pt x="283" y="1245"/>
                  </a:lnTo>
                  <a:lnTo>
                    <a:pt x="285" y="1241"/>
                  </a:lnTo>
                  <a:lnTo>
                    <a:pt x="285" y="1241"/>
                  </a:lnTo>
                  <a:lnTo>
                    <a:pt x="283" y="1239"/>
                  </a:lnTo>
                  <a:lnTo>
                    <a:pt x="283" y="1239"/>
                  </a:lnTo>
                  <a:lnTo>
                    <a:pt x="283" y="1239"/>
                  </a:lnTo>
                  <a:lnTo>
                    <a:pt x="285" y="1239"/>
                  </a:lnTo>
                  <a:lnTo>
                    <a:pt x="285" y="1239"/>
                  </a:lnTo>
                  <a:lnTo>
                    <a:pt x="285" y="1239"/>
                  </a:lnTo>
                  <a:lnTo>
                    <a:pt x="285" y="1237"/>
                  </a:lnTo>
                  <a:lnTo>
                    <a:pt x="285" y="1236"/>
                  </a:lnTo>
                  <a:lnTo>
                    <a:pt x="285" y="1236"/>
                  </a:lnTo>
                  <a:lnTo>
                    <a:pt x="285" y="1234"/>
                  </a:lnTo>
                  <a:lnTo>
                    <a:pt x="283" y="1234"/>
                  </a:lnTo>
                  <a:lnTo>
                    <a:pt x="283" y="1234"/>
                  </a:lnTo>
                  <a:lnTo>
                    <a:pt x="285" y="1234"/>
                  </a:lnTo>
                  <a:lnTo>
                    <a:pt x="281" y="1230"/>
                  </a:lnTo>
                  <a:lnTo>
                    <a:pt x="280" y="1230"/>
                  </a:lnTo>
                  <a:lnTo>
                    <a:pt x="280" y="1230"/>
                  </a:lnTo>
                  <a:lnTo>
                    <a:pt x="281" y="1230"/>
                  </a:lnTo>
                  <a:lnTo>
                    <a:pt x="281" y="1228"/>
                  </a:lnTo>
                  <a:lnTo>
                    <a:pt x="281" y="1228"/>
                  </a:lnTo>
                  <a:lnTo>
                    <a:pt x="281" y="1228"/>
                  </a:lnTo>
                  <a:lnTo>
                    <a:pt x="281" y="1226"/>
                  </a:lnTo>
                  <a:lnTo>
                    <a:pt x="281" y="1226"/>
                  </a:lnTo>
                  <a:lnTo>
                    <a:pt x="283" y="1226"/>
                  </a:lnTo>
                  <a:lnTo>
                    <a:pt x="283" y="1226"/>
                  </a:lnTo>
                  <a:lnTo>
                    <a:pt x="283" y="1226"/>
                  </a:lnTo>
                  <a:lnTo>
                    <a:pt x="285" y="1225"/>
                  </a:lnTo>
                  <a:lnTo>
                    <a:pt x="283" y="1225"/>
                  </a:lnTo>
                  <a:lnTo>
                    <a:pt x="280" y="1226"/>
                  </a:lnTo>
                  <a:lnTo>
                    <a:pt x="281" y="1226"/>
                  </a:lnTo>
                  <a:lnTo>
                    <a:pt x="281" y="1226"/>
                  </a:lnTo>
                  <a:lnTo>
                    <a:pt x="280" y="1228"/>
                  </a:lnTo>
                  <a:lnTo>
                    <a:pt x="280" y="1228"/>
                  </a:lnTo>
                  <a:lnTo>
                    <a:pt x="280" y="1228"/>
                  </a:lnTo>
                  <a:lnTo>
                    <a:pt x="280" y="1226"/>
                  </a:lnTo>
                  <a:lnTo>
                    <a:pt x="280" y="1226"/>
                  </a:lnTo>
                  <a:lnTo>
                    <a:pt x="278" y="1225"/>
                  </a:lnTo>
                  <a:lnTo>
                    <a:pt x="276" y="1223"/>
                  </a:lnTo>
                  <a:lnTo>
                    <a:pt x="276" y="1223"/>
                  </a:lnTo>
                  <a:lnTo>
                    <a:pt x="283" y="1225"/>
                  </a:lnTo>
                  <a:lnTo>
                    <a:pt x="283" y="1221"/>
                  </a:lnTo>
                  <a:lnTo>
                    <a:pt x="283" y="1221"/>
                  </a:lnTo>
                  <a:lnTo>
                    <a:pt x="281" y="1221"/>
                  </a:lnTo>
                  <a:lnTo>
                    <a:pt x="281" y="1221"/>
                  </a:lnTo>
                  <a:lnTo>
                    <a:pt x="281" y="1221"/>
                  </a:lnTo>
                  <a:lnTo>
                    <a:pt x="280" y="1221"/>
                  </a:lnTo>
                  <a:lnTo>
                    <a:pt x="280" y="1221"/>
                  </a:lnTo>
                  <a:lnTo>
                    <a:pt x="280" y="1221"/>
                  </a:lnTo>
                  <a:lnTo>
                    <a:pt x="280" y="1221"/>
                  </a:lnTo>
                  <a:lnTo>
                    <a:pt x="280" y="1219"/>
                  </a:lnTo>
                  <a:lnTo>
                    <a:pt x="280" y="1219"/>
                  </a:lnTo>
                  <a:lnTo>
                    <a:pt x="280" y="1217"/>
                  </a:lnTo>
                  <a:lnTo>
                    <a:pt x="280" y="1217"/>
                  </a:lnTo>
                  <a:lnTo>
                    <a:pt x="278" y="1217"/>
                  </a:lnTo>
                  <a:lnTo>
                    <a:pt x="267" y="1210"/>
                  </a:lnTo>
                  <a:lnTo>
                    <a:pt x="265" y="1210"/>
                  </a:lnTo>
                  <a:lnTo>
                    <a:pt x="267" y="1210"/>
                  </a:lnTo>
                  <a:lnTo>
                    <a:pt x="271" y="1212"/>
                  </a:lnTo>
                  <a:lnTo>
                    <a:pt x="274" y="1214"/>
                  </a:lnTo>
                  <a:lnTo>
                    <a:pt x="280" y="1214"/>
                  </a:lnTo>
                  <a:lnTo>
                    <a:pt x="281" y="1214"/>
                  </a:lnTo>
                  <a:lnTo>
                    <a:pt x="281" y="1216"/>
                  </a:lnTo>
                  <a:lnTo>
                    <a:pt x="281" y="1216"/>
                  </a:lnTo>
                  <a:lnTo>
                    <a:pt x="281" y="1216"/>
                  </a:lnTo>
                  <a:lnTo>
                    <a:pt x="283" y="1214"/>
                  </a:lnTo>
                  <a:lnTo>
                    <a:pt x="283" y="1214"/>
                  </a:lnTo>
                  <a:lnTo>
                    <a:pt x="283" y="1214"/>
                  </a:lnTo>
                  <a:lnTo>
                    <a:pt x="285" y="1214"/>
                  </a:lnTo>
                  <a:lnTo>
                    <a:pt x="287" y="1212"/>
                  </a:lnTo>
                  <a:lnTo>
                    <a:pt x="287" y="1210"/>
                  </a:lnTo>
                  <a:lnTo>
                    <a:pt x="287" y="1210"/>
                  </a:lnTo>
                  <a:lnTo>
                    <a:pt x="290" y="1210"/>
                  </a:lnTo>
                  <a:lnTo>
                    <a:pt x="290" y="1210"/>
                  </a:lnTo>
                  <a:lnTo>
                    <a:pt x="289" y="1207"/>
                  </a:lnTo>
                  <a:lnTo>
                    <a:pt x="287" y="1207"/>
                  </a:lnTo>
                  <a:lnTo>
                    <a:pt x="287" y="1205"/>
                  </a:lnTo>
                  <a:lnTo>
                    <a:pt x="287" y="1205"/>
                  </a:lnTo>
                  <a:lnTo>
                    <a:pt x="287" y="1205"/>
                  </a:lnTo>
                  <a:lnTo>
                    <a:pt x="285" y="1205"/>
                  </a:lnTo>
                  <a:lnTo>
                    <a:pt x="285" y="1203"/>
                  </a:lnTo>
                  <a:lnTo>
                    <a:pt x="285" y="1203"/>
                  </a:lnTo>
                  <a:lnTo>
                    <a:pt x="285" y="1203"/>
                  </a:lnTo>
                  <a:lnTo>
                    <a:pt x="285" y="1203"/>
                  </a:lnTo>
                  <a:lnTo>
                    <a:pt x="283" y="1201"/>
                  </a:lnTo>
                  <a:lnTo>
                    <a:pt x="283" y="1199"/>
                  </a:lnTo>
                  <a:lnTo>
                    <a:pt x="283" y="1198"/>
                  </a:lnTo>
                  <a:lnTo>
                    <a:pt x="283" y="1198"/>
                  </a:lnTo>
                  <a:lnTo>
                    <a:pt x="281" y="1198"/>
                  </a:lnTo>
                  <a:lnTo>
                    <a:pt x="281" y="1198"/>
                  </a:lnTo>
                  <a:lnTo>
                    <a:pt x="281" y="1199"/>
                  </a:lnTo>
                  <a:lnTo>
                    <a:pt x="281" y="1199"/>
                  </a:lnTo>
                  <a:lnTo>
                    <a:pt x="281" y="1199"/>
                  </a:lnTo>
                  <a:lnTo>
                    <a:pt x="280" y="1198"/>
                  </a:lnTo>
                  <a:lnTo>
                    <a:pt x="278" y="1198"/>
                  </a:lnTo>
                  <a:lnTo>
                    <a:pt x="278" y="1198"/>
                  </a:lnTo>
                  <a:lnTo>
                    <a:pt x="276" y="1196"/>
                  </a:lnTo>
                  <a:lnTo>
                    <a:pt x="271" y="1196"/>
                  </a:lnTo>
                  <a:lnTo>
                    <a:pt x="269" y="1196"/>
                  </a:lnTo>
                  <a:lnTo>
                    <a:pt x="267" y="1194"/>
                  </a:lnTo>
                  <a:lnTo>
                    <a:pt x="267" y="1194"/>
                  </a:lnTo>
                  <a:lnTo>
                    <a:pt x="265" y="1196"/>
                  </a:lnTo>
                  <a:lnTo>
                    <a:pt x="265" y="1196"/>
                  </a:lnTo>
                  <a:lnTo>
                    <a:pt x="265" y="1198"/>
                  </a:lnTo>
                  <a:lnTo>
                    <a:pt x="265" y="1199"/>
                  </a:lnTo>
                  <a:lnTo>
                    <a:pt x="263" y="1199"/>
                  </a:lnTo>
                  <a:lnTo>
                    <a:pt x="263" y="1199"/>
                  </a:lnTo>
                  <a:lnTo>
                    <a:pt x="263" y="1199"/>
                  </a:lnTo>
                  <a:lnTo>
                    <a:pt x="263" y="1199"/>
                  </a:lnTo>
                  <a:lnTo>
                    <a:pt x="263" y="1198"/>
                  </a:lnTo>
                  <a:lnTo>
                    <a:pt x="263" y="1198"/>
                  </a:lnTo>
                  <a:lnTo>
                    <a:pt x="263" y="1198"/>
                  </a:lnTo>
                  <a:lnTo>
                    <a:pt x="262" y="1196"/>
                  </a:lnTo>
                  <a:lnTo>
                    <a:pt x="262" y="1196"/>
                  </a:lnTo>
                  <a:lnTo>
                    <a:pt x="260" y="1196"/>
                  </a:lnTo>
                  <a:lnTo>
                    <a:pt x="260" y="1196"/>
                  </a:lnTo>
                  <a:lnTo>
                    <a:pt x="258" y="1198"/>
                  </a:lnTo>
                  <a:lnTo>
                    <a:pt x="256" y="1196"/>
                  </a:lnTo>
                  <a:lnTo>
                    <a:pt x="254" y="1198"/>
                  </a:lnTo>
                  <a:lnTo>
                    <a:pt x="254" y="1196"/>
                  </a:lnTo>
                  <a:lnTo>
                    <a:pt x="254" y="1196"/>
                  </a:lnTo>
                  <a:lnTo>
                    <a:pt x="254" y="1196"/>
                  </a:lnTo>
                  <a:lnTo>
                    <a:pt x="253" y="1196"/>
                  </a:lnTo>
                  <a:lnTo>
                    <a:pt x="253" y="1196"/>
                  </a:lnTo>
                  <a:lnTo>
                    <a:pt x="254" y="1196"/>
                  </a:lnTo>
                  <a:lnTo>
                    <a:pt x="256" y="1196"/>
                  </a:lnTo>
                  <a:lnTo>
                    <a:pt x="256" y="1196"/>
                  </a:lnTo>
                  <a:lnTo>
                    <a:pt x="258" y="1194"/>
                  </a:lnTo>
                  <a:lnTo>
                    <a:pt x="258" y="1194"/>
                  </a:lnTo>
                  <a:lnTo>
                    <a:pt x="256" y="1194"/>
                  </a:lnTo>
                  <a:lnTo>
                    <a:pt x="256" y="1192"/>
                  </a:lnTo>
                  <a:lnTo>
                    <a:pt x="256" y="1192"/>
                  </a:lnTo>
                  <a:lnTo>
                    <a:pt x="272" y="1194"/>
                  </a:lnTo>
                  <a:lnTo>
                    <a:pt x="290" y="1196"/>
                  </a:lnTo>
                  <a:lnTo>
                    <a:pt x="294" y="1196"/>
                  </a:lnTo>
                  <a:lnTo>
                    <a:pt x="296" y="1196"/>
                  </a:lnTo>
                  <a:lnTo>
                    <a:pt x="296" y="1194"/>
                  </a:lnTo>
                  <a:lnTo>
                    <a:pt x="294" y="1192"/>
                  </a:lnTo>
                  <a:lnTo>
                    <a:pt x="292" y="1192"/>
                  </a:lnTo>
                  <a:lnTo>
                    <a:pt x="292" y="1190"/>
                  </a:lnTo>
                  <a:lnTo>
                    <a:pt x="294" y="1190"/>
                  </a:lnTo>
                  <a:lnTo>
                    <a:pt x="298" y="1192"/>
                  </a:lnTo>
                  <a:lnTo>
                    <a:pt x="300" y="1194"/>
                  </a:lnTo>
                  <a:lnTo>
                    <a:pt x="300" y="1192"/>
                  </a:lnTo>
                  <a:lnTo>
                    <a:pt x="301" y="1190"/>
                  </a:lnTo>
                  <a:lnTo>
                    <a:pt x="301" y="1190"/>
                  </a:lnTo>
                  <a:lnTo>
                    <a:pt x="301" y="1189"/>
                  </a:lnTo>
                  <a:lnTo>
                    <a:pt x="301" y="1189"/>
                  </a:lnTo>
                  <a:lnTo>
                    <a:pt x="298" y="1189"/>
                  </a:lnTo>
                  <a:lnTo>
                    <a:pt x="298" y="1189"/>
                  </a:lnTo>
                  <a:lnTo>
                    <a:pt x="298" y="1189"/>
                  </a:lnTo>
                  <a:lnTo>
                    <a:pt x="298" y="1187"/>
                  </a:lnTo>
                  <a:lnTo>
                    <a:pt x="298" y="1187"/>
                  </a:lnTo>
                  <a:lnTo>
                    <a:pt x="298" y="1185"/>
                  </a:lnTo>
                  <a:lnTo>
                    <a:pt x="298" y="1185"/>
                  </a:lnTo>
                  <a:lnTo>
                    <a:pt x="296" y="1185"/>
                  </a:lnTo>
                  <a:lnTo>
                    <a:pt x="296" y="1185"/>
                  </a:lnTo>
                  <a:lnTo>
                    <a:pt x="296" y="1185"/>
                  </a:lnTo>
                  <a:lnTo>
                    <a:pt x="298" y="1183"/>
                  </a:lnTo>
                  <a:lnTo>
                    <a:pt x="300" y="1183"/>
                  </a:lnTo>
                  <a:lnTo>
                    <a:pt x="300" y="1183"/>
                  </a:lnTo>
                  <a:lnTo>
                    <a:pt x="300" y="1185"/>
                  </a:lnTo>
                  <a:lnTo>
                    <a:pt x="301" y="1185"/>
                  </a:lnTo>
                  <a:lnTo>
                    <a:pt x="303" y="1187"/>
                  </a:lnTo>
                  <a:lnTo>
                    <a:pt x="309" y="1187"/>
                  </a:lnTo>
                  <a:lnTo>
                    <a:pt x="309" y="1185"/>
                  </a:lnTo>
                  <a:lnTo>
                    <a:pt x="310" y="1185"/>
                  </a:lnTo>
                  <a:lnTo>
                    <a:pt x="312" y="1185"/>
                  </a:lnTo>
                  <a:lnTo>
                    <a:pt x="314" y="1183"/>
                  </a:lnTo>
                  <a:lnTo>
                    <a:pt x="312" y="1181"/>
                  </a:lnTo>
                  <a:lnTo>
                    <a:pt x="310" y="1180"/>
                  </a:lnTo>
                  <a:lnTo>
                    <a:pt x="318" y="1181"/>
                  </a:lnTo>
                  <a:lnTo>
                    <a:pt x="319" y="1180"/>
                  </a:lnTo>
                  <a:lnTo>
                    <a:pt x="318" y="1178"/>
                  </a:lnTo>
                  <a:lnTo>
                    <a:pt x="318" y="1178"/>
                  </a:lnTo>
                  <a:lnTo>
                    <a:pt x="318" y="1178"/>
                  </a:lnTo>
                  <a:lnTo>
                    <a:pt x="318" y="1178"/>
                  </a:lnTo>
                  <a:lnTo>
                    <a:pt x="318" y="1176"/>
                  </a:lnTo>
                  <a:lnTo>
                    <a:pt x="318" y="1172"/>
                  </a:lnTo>
                  <a:lnTo>
                    <a:pt x="318" y="1172"/>
                  </a:lnTo>
                  <a:lnTo>
                    <a:pt x="318" y="1170"/>
                  </a:lnTo>
                  <a:lnTo>
                    <a:pt x="318" y="1170"/>
                  </a:lnTo>
                  <a:lnTo>
                    <a:pt x="318" y="1170"/>
                  </a:lnTo>
                  <a:lnTo>
                    <a:pt x="323" y="1174"/>
                  </a:lnTo>
                  <a:lnTo>
                    <a:pt x="323" y="1174"/>
                  </a:lnTo>
                  <a:lnTo>
                    <a:pt x="323" y="1174"/>
                  </a:lnTo>
                  <a:lnTo>
                    <a:pt x="323" y="1174"/>
                  </a:lnTo>
                  <a:lnTo>
                    <a:pt x="323" y="1174"/>
                  </a:lnTo>
                  <a:lnTo>
                    <a:pt x="323" y="1172"/>
                  </a:lnTo>
                  <a:lnTo>
                    <a:pt x="323" y="1172"/>
                  </a:lnTo>
                  <a:lnTo>
                    <a:pt x="321" y="1170"/>
                  </a:lnTo>
                  <a:lnTo>
                    <a:pt x="321" y="1170"/>
                  </a:lnTo>
                  <a:lnTo>
                    <a:pt x="323" y="1170"/>
                  </a:lnTo>
                  <a:lnTo>
                    <a:pt x="323" y="1170"/>
                  </a:lnTo>
                  <a:lnTo>
                    <a:pt x="325" y="1170"/>
                  </a:lnTo>
                  <a:lnTo>
                    <a:pt x="325" y="1170"/>
                  </a:lnTo>
                  <a:lnTo>
                    <a:pt x="325" y="1169"/>
                  </a:lnTo>
                  <a:lnTo>
                    <a:pt x="325" y="1167"/>
                  </a:lnTo>
                  <a:lnTo>
                    <a:pt x="325" y="1167"/>
                  </a:lnTo>
                  <a:lnTo>
                    <a:pt x="325" y="1167"/>
                  </a:lnTo>
                  <a:lnTo>
                    <a:pt x="325" y="1165"/>
                  </a:lnTo>
                  <a:lnTo>
                    <a:pt x="325" y="1165"/>
                  </a:lnTo>
                  <a:lnTo>
                    <a:pt x="325" y="1165"/>
                  </a:lnTo>
                  <a:lnTo>
                    <a:pt x="323" y="1165"/>
                  </a:lnTo>
                  <a:lnTo>
                    <a:pt x="323" y="1165"/>
                  </a:lnTo>
                  <a:lnTo>
                    <a:pt x="323" y="1163"/>
                  </a:lnTo>
                  <a:lnTo>
                    <a:pt x="323" y="1163"/>
                  </a:lnTo>
                  <a:lnTo>
                    <a:pt x="323" y="1163"/>
                  </a:lnTo>
                  <a:lnTo>
                    <a:pt x="325" y="1163"/>
                  </a:lnTo>
                  <a:lnTo>
                    <a:pt x="325" y="1163"/>
                  </a:lnTo>
                  <a:lnTo>
                    <a:pt x="325" y="1161"/>
                  </a:lnTo>
                  <a:lnTo>
                    <a:pt x="325" y="1160"/>
                  </a:lnTo>
                  <a:lnTo>
                    <a:pt x="327" y="1158"/>
                  </a:lnTo>
                  <a:lnTo>
                    <a:pt x="325" y="1158"/>
                  </a:lnTo>
                  <a:lnTo>
                    <a:pt x="325" y="1156"/>
                  </a:lnTo>
                  <a:lnTo>
                    <a:pt x="325" y="1152"/>
                  </a:lnTo>
                  <a:lnTo>
                    <a:pt x="325" y="1151"/>
                  </a:lnTo>
                  <a:lnTo>
                    <a:pt x="327" y="1151"/>
                  </a:lnTo>
                  <a:lnTo>
                    <a:pt x="327" y="1151"/>
                  </a:lnTo>
                  <a:lnTo>
                    <a:pt x="327" y="1149"/>
                  </a:lnTo>
                  <a:lnTo>
                    <a:pt x="328" y="1147"/>
                  </a:lnTo>
                  <a:lnTo>
                    <a:pt x="327" y="1143"/>
                  </a:lnTo>
                  <a:lnTo>
                    <a:pt x="328" y="1145"/>
                  </a:lnTo>
                  <a:lnTo>
                    <a:pt x="328" y="1145"/>
                  </a:lnTo>
                  <a:lnTo>
                    <a:pt x="328" y="1147"/>
                  </a:lnTo>
                  <a:lnTo>
                    <a:pt x="328" y="1147"/>
                  </a:lnTo>
                  <a:lnTo>
                    <a:pt x="328" y="1149"/>
                  </a:lnTo>
                  <a:lnTo>
                    <a:pt x="328" y="1151"/>
                  </a:lnTo>
                  <a:lnTo>
                    <a:pt x="328" y="1152"/>
                  </a:lnTo>
                  <a:lnTo>
                    <a:pt x="330" y="1154"/>
                  </a:lnTo>
                  <a:lnTo>
                    <a:pt x="330" y="1156"/>
                  </a:lnTo>
                  <a:lnTo>
                    <a:pt x="330" y="1154"/>
                  </a:lnTo>
                  <a:lnTo>
                    <a:pt x="330" y="1152"/>
                  </a:lnTo>
                  <a:lnTo>
                    <a:pt x="330" y="1151"/>
                  </a:lnTo>
                  <a:lnTo>
                    <a:pt x="330" y="1149"/>
                  </a:lnTo>
                  <a:lnTo>
                    <a:pt x="332" y="1149"/>
                  </a:lnTo>
                  <a:lnTo>
                    <a:pt x="332" y="1149"/>
                  </a:lnTo>
                  <a:lnTo>
                    <a:pt x="332" y="1149"/>
                  </a:lnTo>
                  <a:lnTo>
                    <a:pt x="332" y="1151"/>
                  </a:lnTo>
                  <a:lnTo>
                    <a:pt x="332" y="1152"/>
                  </a:lnTo>
                  <a:lnTo>
                    <a:pt x="332" y="1152"/>
                  </a:lnTo>
                  <a:lnTo>
                    <a:pt x="332" y="1154"/>
                  </a:lnTo>
                  <a:lnTo>
                    <a:pt x="332" y="1156"/>
                  </a:lnTo>
                  <a:lnTo>
                    <a:pt x="332" y="1160"/>
                  </a:lnTo>
                  <a:lnTo>
                    <a:pt x="332" y="1161"/>
                  </a:lnTo>
                  <a:lnTo>
                    <a:pt x="332" y="1161"/>
                  </a:lnTo>
                  <a:lnTo>
                    <a:pt x="332" y="1163"/>
                  </a:lnTo>
                  <a:lnTo>
                    <a:pt x="332" y="1165"/>
                  </a:lnTo>
                  <a:lnTo>
                    <a:pt x="332" y="1167"/>
                  </a:lnTo>
                  <a:lnTo>
                    <a:pt x="334" y="1169"/>
                  </a:lnTo>
                  <a:lnTo>
                    <a:pt x="334" y="1169"/>
                  </a:lnTo>
                  <a:lnTo>
                    <a:pt x="334" y="1170"/>
                  </a:lnTo>
                  <a:lnTo>
                    <a:pt x="334" y="1170"/>
                  </a:lnTo>
                  <a:lnTo>
                    <a:pt x="334" y="1172"/>
                  </a:lnTo>
                  <a:lnTo>
                    <a:pt x="334" y="1172"/>
                  </a:lnTo>
                  <a:lnTo>
                    <a:pt x="334" y="1170"/>
                  </a:lnTo>
                  <a:lnTo>
                    <a:pt x="334" y="1169"/>
                  </a:lnTo>
                  <a:lnTo>
                    <a:pt x="334" y="1167"/>
                  </a:lnTo>
                  <a:lnTo>
                    <a:pt x="334" y="1165"/>
                  </a:lnTo>
                  <a:lnTo>
                    <a:pt x="334" y="1163"/>
                  </a:lnTo>
                  <a:lnTo>
                    <a:pt x="334" y="1165"/>
                  </a:lnTo>
                  <a:lnTo>
                    <a:pt x="334" y="1167"/>
                  </a:lnTo>
                  <a:lnTo>
                    <a:pt x="336" y="1167"/>
                  </a:lnTo>
                  <a:lnTo>
                    <a:pt x="336" y="1169"/>
                  </a:lnTo>
                  <a:lnTo>
                    <a:pt x="336" y="1169"/>
                  </a:lnTo>
                  <a:lnTo>
                    <a:pt x="337" y="1167"/>
                  </a:lnTo>
                  <a:lnTo>
                    <a:pt x="337" y="1167"/>
                  </a:lnTo>
                  <a:lnTo>
                    <a:pt x="337" y="1169"/>
                  </a:lnTo>
                  <a:lnTo>
                    <a:pt x="337" y="1169"/>
                  </a:lnTo>
                  <a:lnTo>
                    <a:pt x="337" y="1170"/>
                  </a:lnTo>
                  <a:lnTo>
                    <a:pt x="337" y="1170"/>
                  </a:lnTo>
                  <a:lnTo>
                    <a:pt x="337" y="1172"/>
                  </a:lnTo>
                  <a:lnTo>
                    <a:pt x="337" y="1172"/>
                  </a:lnTo>
                  <a:lnTo>
                    <a:pt x="339" y="1174"/>
                  </a:lnTo>
                  <a:lnTo>
                    <a:pt x="339" y="1170"/>
                  </a:lnTo>
                  <a:lnTo>
                    <a:pt x="339" y="1170"/>
                  </a:lnTo>
                  <a:lnTo>
                    <a:pt x="339" y="1169"/>
                  </a:lnTo>
                  <a:lnTo>
                    <a:pt x="339" y="1169"/>
                  </a:lnTo>
                  <a:lnTo>
                    <a:pt x="341" y="1169"/>
                  </a:lnTo>
                  <a:lnTo>
                    <a:pt x="341" y="1169"/>
                  </a:lnTo>
                  <a:lnTo>
                    <a:pt x="343" y="1169"/>
                  </a:lnTo>
                  <a:lnTo>
                    <a:pt x="343" y="1167"/>
                  </a:lnTo>
                  <a:lnTo>
                    <a:pt x="343" y="1165"/>
                  </a:lnTo>
                  <a:lnTo>
                    <a:pt x="343" y="1165"/>
                  </a:lnTo>
                  <a:lnTo>
                    <a:pt x="343" y="1163"/>
                  </a:lnTo>
                  <a:lnTo>
                    <a:pt x="343" y="1161"/>
                  </a:lnTo>
                  <a:lnTo>
                    <a:pt x="345" y="1160"/>
                  </a:lnTo>
                  <a:lnTo>
                    <a:pt x="345" y="1158"/>
                  </a:lnTo>
                  <a:lnTo>
                    <a:pt x="345" y="1156"/>
                  </a:lnTo>
                  <a:lnTo>
                    <a:pt x="345" y="1156"/>
                  </a:lnTo>
                  <a:lnTo>
                    <a:pt x="346" y="1156"/>
                  </a:lnTo>
                  <a:lnTo>
                    <a:pt x="346" y="1156"/>
                  </a:lnTo>
                  <a:lnTo>
                    <a:pt x="346" y="1156"/>
                  </a:lnTo>
                  <a:lnTo>
                    <a:pt x="346" y="1154"/>
                  </a:lnTo>
                  <a:lnTo>
                    <a:pt x="346" y="1154"/>
                  </a:lnTo>
                  <a:lnTo>
                    <a:pt x="348" y="1154"/>
                  </a:lnTo>
                  <a:lnTo>
                    <a:pt x="350" y="1154"/>
                  </a:lnTo>
                  <a:lnTo>
                    <a:pt x="350" y="1152"/>
                  </a:lnTo>
                  <a:lnTo>
                    <a:pt x="352" y="1151"/>
                  </a:lnTo>
                  <a:lnTo>
                    <a:pt x="352" y="1151"/>
                  </a:lnTo>
                  <a:lnTo>
                    <a:pt x="354" y="1151"/>
                  </a:lnTo>
                  <a:lnTo>
                    <a:pt x="354" y="1151"/>
                  </a:lnTo>
                  <a:lnTo>
                    <a:pt x="355" y="1149"/>
                  </a:lnTo>
                  <a:lnTo>
                    <a:pt x="355" y="1149"/>
                  </a:lnTo>
                  <a:lnTo>
                    <a:pt x="355" y="1149"/>
                  </a:lnTo>
                  <a:lnTo>
                    <a:pt x="357" y="1149"/>
                  </a:lnTo>
                  <a:lnTo>
                    <a:pt x="357" y="1149"/>
                  </a:lnTo>
                  <a:lnTo>
                    <a:pt x="357" y="1149"/>
                  </a:lnTo>
                  <a:lnTo>
                    <a:pt x="357" y="1151"/>
                  </a:lnTo>
                  <a:lnTo>
                    <a:pt x="357" y="1151"/>
                  </a:lnTo>
                  <a:lnTo>
                    <a:pt x="357" y="1151"/>
                  </a:lnTo>
                  <a:lnTo>
                    <a:pt x="355" y="1152"/>
                  </a:lnTo>
                  <a:lnTo>
                    <a:pt x="354" y="1152"/>
                  </a:lnTo>
                  <a:lnTo>
                    <a:pt x="355" y="1152"/>
                  </a:lnTo>
                  <a:lnTo>
                    <a:pt x="361" y="1151"/>
                  </a:lnTo>
                  <a:lnTo>
                    <a:pt x="361" y="1149"/>
                  </a:lnTo>
                  <a:lnTo>
                    <a:pt x="359" y="1149"/>
                  </a:lnTo>
                  <a:lnTo>
                    <a:pt x="359" y="1149"/>
                  </a:lnTo>
                  <a:lnTo>
                    <a:pt x="359" y="1149"/>
                  </a:lnTo>
                  <a:lnTo>
                    <a:pt x="359" y="1147"/>
                  </a:lnTo>
                  <a:lnTo>
                    <a:pt x="361" y="1147"/>
                  </a:lnTo>
                  <a:lnTo>
                    <a:pt x="363" y="1145"/>
                  </a:lnTo>
                  <a:lnTo>
                    <a:pt x="365" y="1147"/>
                  </a:lnTo>
                  <a:lnTo>
                    <a:pt x="365" y="1147"/>
                  </a:lnTo>
                  <a:lnTo>
                    <a:pt x="366" y="1147"/>
                  </a:lnTo>
                  <a:lnTo>
                    <a:pt x="366" y="1145"/>
                  </a:lnTo>
                  <a:lnTo>
                    <a:pt x="366" y="1143"/>
                  </a:lnTo>
                  <a:lnTo>
                    <a:pt x="366" y="1143"/>
                  </a:lnTo>
                  <a:lnTo>
                    <a:pt x="365" y="1143"/>
                  </a:lnTo>
                  <a:lnTo>
                    <a:pt x="365" y="1143"/>
                  </a:lnTo>
                  <a:lnTo>
                    <a:pt x="365" y="1143"/>
                  </a:lnTo>
                  <a:lnTo>
                    <a:pt x="365" y="1143"/>
                  </a:lnTo>
                  <a:lnTo>
                    <a:pt x="365" y="1143"/>
                  </a:lnTo>
                  <a:lnTo>
                    <a:pt x="365" y="1142"/>
                  </a:lnTo>
                  <a:lnTo>
                    <a:pt x="365" y="1142"/>
                  </a:lnTo>
                  <a:lnTo>
                    <a:pt x="365" y="1143"/>
                  </a:lnTo>
                  <a:lnTo>
                    <a:pt x="363" y="1142"/>
                  </a:lnTo>
                  <a:lnTo>
                    <a:pt x="363" y="1140"/>
                  </a:lnTo>
                  <a:lnTo>
                    <a:pt x="363" y="1140"/>
                  </a:lnTo>
                  <a:lnTo>
                    <a:pt x="363" y="1140"/>
                  </a:lnTo>
                  <a:lnTo>
                    <a:pt x="361" y="1140"/>
                  </a:lnTo>
                  <a:lnTo>
                    <a:pt x="361" y="1138"/>
                  </a:lnTo>
                  <a:lnTo>
                    <a:pt x="361" y="1138"/>
                  </a:lnTo>
                  <a:lnTo>
                    <a:pt x="361" y="1138"/>
                  </a:lnTo>
                  <a:lnTo>
                    <a:pt x="366" y="1142"/>
                  </a:lnTo>
                  <a:lnTo>
                    <a:pt x="365" y="1140"/>
                  </a:lnTo>
                  <a:lnTo>
                    <a:pt x="365" y="1138"/>
                  </a:lnTo>
                  <a:lnTo>
                    <a:pt x="363" y="1136"/>
                  </a:lnTo>
                  <a:lnTo>
                    <a:pt x="361" y="1136"/>
                  </a:lnTo>
                  <a:lnTo>
                    <a:pt x="359" y="1134"/>
                  </a:lnTo>
                  <a:lnTo>
                    <a:pt x="357" y="1134"/>
                  </a:lnTo>
                  <a:lnTo>
                    <a:pt x="359" y="1133"/>
                  </a:lnTo>
                  <a:lnTo>
                    <a:pt x="361" y="1133"/>
                  </a:lnTo>
                  <a:lnTo>
                    <a:pt x="361" y="1133"/>
                  </a:lnTo>
                  <a:lnTo>
                    <a:pt x="359" y="1133"/>
                  </a:lnTo>
                  <a:lnTo>
                    <a:pt x="359" y="1131"/>
                  </a:lnTo>
                  <a:lnTo>
                    <a:pt x="359" y="1131"/>
                  </a:lnTo>
                  <a:lnTo>
                    <a:pt x="357" y="1129"/>
                  </a:lnTo>
                  <a:lnTo>
                    <a:pt x="359" y="1129"/>
                  </a:lnTo>
                  <a:lnTo>
                    <a:pt x="359" y="1129"/>
                  </a:lnTo>
                  <a:lnTo>
                    <a:pt x="361" y="1127"/>
                  </a:lnTo>
                  <a:lnTo>
                    <a:pt x="361" y="1127"/>
                  </a:lnTo>
                  <a:lnTo>
                    <a:pt x="361" y="1129"/>
                  </a:lnTo>
                  <a:lnTo>
                    <a:pt x="361" y="1129"/>
                  </a:lnTo>
                  <a:lnTo>
                    <a:pt x="361" y="1129"/>
                  </a:lnTo>
                  <a:lnTo>
                    <a:pt x="363" y="1131"/>
                  </a:lnTo>
                  <a:lnTo>
                    <a:pt x="366" y="1129"/>
                  </a:lnTo>
                  <a:lnTo>
                    <a:pt x="368" y="1131"/>
                  </a:lnTo>
                  <a:lnTo>
                    <a:pt x="368" y="1131"/>
                  </a:lnTo>
                  <a:lnTo>
                    <a:pt x="370" y="1131"/>
                  </a:lnTo>
                  <a:lnTo>
                    <a:pt x="370" y="1131"/>
                  </a:lnTo>
                  <a:lnTo>
                    <a:pt x="372" y="1131"/>
                  </a:lnTo>
                  <a:lnTo>
                    <a:pt x="372" y="1131"/>
                  </a:lnTo>
                  <a:lnTo>
                    <a:pt x="374" y="1131"/>
                  </a:lnTo>
                  <a:lnTo>
                    <a:pt x="375" y="1131"/>
                  </a:lnTo>
                  <a:lnTo>
                    <a:pt x="377" y="1129"/>
                  </a:lnTo>
                  <a:lnTo>
                    <a:pt x="377" y="1129"/>
                  </a:lnTo>
                  <a:lnTo>
                    <a:pt x="375" y="1127"/>
                  </a:lnTo>
                  <a:lnTo>
                    <a:pt x="374" y="1125"/>
                  </a:lnTo>
                  <a:lnTo>
                    <a:pt x="374" y="1125"/>
                  </a:lnTo>
                  <a:lnTo>
                    <a:pt x="372" y="1124"/>
                  </a:lnTo>
                  <a:lnTo>
                    <a:pt x="372" y="1125"/>
                  </a:lnTo>
                  <a:lnTo>
                    <a:pt x="374" y="1125"/>
                  </a:lnTo>
                  <a:lnTo>
                    <a:pt x="374" y="1125"/>
                  </a:lnTo>
                  <a:lnTo>
                    <a:pt x="375" y="1124"/>
                  </a:lnTo>
                  <a:lnTo>
                    <a:pt x="372" y="1122"/>
                  </a:lnTo>
                  <a:lnTo>
                    <a:pt x="372" y="1122"/>
                  </a:lnTo>
                  <a:lnTo>
                    <a:pt x="372" y="1120"/>
                  </a:lnTo>
                  <a:lnTo>
                    <a:pt x="372" y="1120"/>
                  </a:lnTo>
                  <a:lnTo>
                    <a:pt x="370" y="1118"/>
                  </a:lnTo>
                  <a:lnTo>
                    <a:pt x="368" y="1118"/>
                  </a:lnTo>
                  <a:lnTo>
                    <a:pt x="366" y="1118"/>
                  </a:lnTo>
                  <a:lnTo>
                    <a:pt x="366" y="1120"/>
                  </a:lnTo>
                  <a:lnTo>
                    <a:pt x="366" y="1120"/>
                  </a:lnTo>
                  <a:lnTo>
                    <a:pt x="370" y="1122"/>
                  </a:lnTo>
                  <a:lnTo>
                    <a:pt x="366" y="1122"/>
                  </a:lnTo>
                  <a:lnTo>
                    <a:pt x="366" y="1124"/>
                  </a:lnTo>
                  <a:lnTo>
                    <a:pt x="368" y="1127"/>
                  </a:lnTo>
                  <a:lnTo>
                    <a:pt x="368" y="1127"/>
                  </a:lnTo>
                  <a:lnTo>
                    <a:pt x="366" y="1127"/>
                  </a:lnTo>
                  <a:lnTo>
                    <a:pt x="366" y="1127"/>
                  </a:lnTo>
                  <a:lnTo>
                    <a:pt x="366" y="1127"/>
                  </a:lnTo>
                  <a:lnTo>
                    <a:pt x="366" y="1125"/>
                  </a:lnTo>
                  <a:lnTo>
                    <a:pt x="366" y="1125"/>
                  </a:lnTo>
                  <a:lnTo>
                    <a:pt x="365" y="1124"/>
                  </a:lnTo>
                  <a:lnTo>
                    <a:pt x="361" y="1124"/>
                  </a:lnTo>
                  <a:lnTo>
                    <a:pt x="357" y="1125"/>
                  </a:lnTo>
                  <a:lnTo>
                    <a:pt x="355" y="1129"/>
                  </a:lnTo>
                  <a:lnTo>
                    <a:pt x="355" y="1129"/>
                  </a:lnTo>
                  <a:lnTo>
                    <a:pt x="355" y="1127"/>
                  </a:lnTo>
                  <a:lnTo>
                    <a:pt x="354" y="1127"/>
                  </a:lnTo>
                  <a:lnTo>
                    <a:pt x="354" y="1129"/>
                  </a:lnTo>
                  <a:lnTo>
                    <a:pt x="348" y="1129"/>
                  </a:lnTo>
                  <a:lnTo>
                    <a:pt x="348" y="1127"/>
                  </a:lnTo>
                  <a:lnTo>
                    <a:pt x="350" y="1127"/>
                  </a:lnTo>
                  <a:lnTo>
                    <a:pt x="352" y="1127"/>
                  </a:lnTo>
                  <a:lnTo>
                    <a:pt x="345" y="1120"/>
                  </a:lnTo>
                  <a:lnTo>
                    <a:pt x="345" y="1120"/>
                  </a:lnTo>
                  <a:lnTo>
                    <a:pt x="346" y="1122"/>
                  </a:lnTo>
                  <a:lnTo>
                    <a:pt x="346" y="1122"/>
                  </a:lnTo>
                  <a:lnTo>
                    <a:pt x="348" y="1122"/>
                  </a:lnTo>
                  <a:lnTo>
                    <a:pt x="350" y="1120"/>
                  </a:lnTo>
                  <a:lnTo>
                    <a:pt x="348" y="1120"/>
                  </a:lnTo>
                  <a:lnTo>
                    <a:pt x="348" y="1118"/>
                  </a:lnTo>
                  <a:lnTo>
                    <a:pt x="348" y="1118"/>
                  </a:lnTo>
                  <a:lnTo>
                    <a:pt x="348" y="1116"/>
                  </a:lnTo>
                  <a:lnTo>
                    <a:pt x="350" y="1116"/>
                  </a:lnTo>
                  <a:lnTo>
                    <a:pt x="350" y="1116"/>
                  </a:lnTo>
                  <a:lnTo>
                    <a:pt x="350" y="1116"/>
                  </a:lnTo>
                  <a:lnTo>
                    <a:pt x="350" y="1116"/>
                  </a:lnTo>
                  <a:lnTo>
                    <a:pt x="352" y="1116"/>
                  </a:lnTo>
                  <a:lnTo>
                    <a:pt x="352" y="1116"/>
                  </a:lnTo>
                  <a:lnTo>
                    <a:pt x="352" y="1116"/>
                  </a:lnTo>
                  <a:lnTo>
                    <a:pt x="354" y="1116"/>
                  </a:lnTo>
                  <a:lnTo>
                    <a:pt x="354" y="1116"/>
                  </a:lnTo>
                  <a:lnTo>
                    <a:pt x="354" y="1116"/>
                  </a:lnTo>
                  <a:lnTo>
                    <a:pt x="354" y="1118"/>
                  </a:lnTo>
                  <a:lnTo>
                    <a:pt x="355" y="1120"/>
                  </a:lnTo>
                  <a:lnTo>
                    <a:pt x="354" y="1118"/>
                  </a:lnTo>
                  <a:lnTo>
                    <a:pt x="354" y="1118"/>
                  </a:lnTo>
                  <a:lnTo>
                    <a:pt x="354" y="1118"/>
                  </a:lnTo>
                  <a:lnTo>
                    <a:pt x="352" y="1120"/>
                  </a:lnTo>
                  <a:lnTo>
                    <a:pt x="354" y="1120"/>
                  </a:lnTo>
                  <a:lnTo>
                    <a:pt x="357" y="1122"/>
                  </a:lnTo>
                  <a:lnTo>
                    <a:pt x="359" y="1122"/>
                  </a:lnTo>
                  <a:lnTo>
                    <a:pt x="361" y="1120"/>
                  </a:lnTo>
                  <a:lnTo>
                    <a:pt x="361" y="1120"/>
                  </a:lnTo>
                  <a:lnTo>
                    <a:pt x="359" y="1120"/>
                  </a:lnTo>
                  <a:lnTo>
                    <a:pt x="357" y="1120"/>
                  </a:lnTo>
                  <a:lnTo>
                    <a:pt x="359" y="1118"/>
                  </a:lnTo>
                  <a:lnTo>
                    <a:pt x="357" y="1116"/>
                  </a:lnTo>
                  <a:lnTo>
                    <a:pt x="357" y="1116"/>
                  </a:lnTo>
                  <a:lnTo>
                    <a:pt x="357" y="1116"/>
                  </a:lnTo>
                  <a:lnTo>
                    <a:pt x="359" y="1116"/>
                  </a:lnTo>
                  <a:lnTo>
                    <a:pt x="359" y="1116"/>
                  </a:lnTo>
                  <a:lnTo>
                    <a:pt x="357" y="1114"/>
                  </a:lnTo>
                  <a:lnTo>
                    <a:pt x="357" y="1114"/>
                  </a:lnTo>
                  <a:lnTo>
                    <a:pt x="361" y="1114"/>
                  </a:lnTo>
                  <a:lnTo>
                    <a:pt x="363" y="1114"/>
                  </a:lnTo>
                  <a:lnTo>
                    <a:pt x="365" y="1113"/>
                  </a:lnTo>
                  <a:lnTo>
                    <a:pt x="368" y="1109"/>
                  </a:lnTo>
                  <a:lnTo>
                    <a:pt x="368" y="1107"/>
                  </a:lnTo>
                  <a:lnTo>
                    <a:pt x="372" y="1107"/>
                  </a:lnTo>
                  <a:lnTo>
                    <a:pt x="374" y="1104"/>
                  </a:lnTo>
                  <a:lnTo>
                    <a:pt x="377" y="1104"/>
                  </a:lnTo>
                  <a:lnTo>
                    <a:pt x="377" y="1102"/>
                  </a:lnTo>
                  <a:lnTo>
                    <a:pt x="379" y="1102"/>
                  </a:lnTo>
                  <a:lnTo>
                    <a:pt x="379" y="1102"/>
                  </a:lnTo>
                  <a:lnTo>
                    <a:pt x="379" y="1100"/>
                  </a:lnTo>
                  <a:lnTo>
                    <a:pt x="377" y="1098"/>
                  </a:lnTo>
                  <a:lnTo>
                    <a:pt x="377" y="1098"/>
                  </a:lnTo>
                  <a:lnTo>
                    <a:pt x="379" y="1098"/>
                  </a:lnTo>
                  <a:lnTo>
                    <a:pt x="379" y="1100"/>
                  </a:lnTo>
                  <a:lnTo>
                    <a:pt x="379" y="1100"/>
                  </a:lnTo>
                  <a:lnTo>
                    <a:pt x="381" y="1100"/>
                  </a:lnTo>
                  <a:lnTo>
                    <a:pt x="381" y="1098"/>
                  </a:lnTo>
                  <a:lnTo>
                    <a:pt x="381" y="1098"/>
                  </a:lnTo>
                  <a:lnTo>
                    <a:pt x="381" y="1096"/>
                  </a:lnTo>
                  <a:lnTo>
                    <a:pt x="379" y="1096"/>
                  </a:lnTo>
                  <a:lnTo>
                    <a:pt x="379" y="1096"/>
                  </a:lnTo>
                  <a:lnTo>
                    <a:pt x="379" y="1096"/>
                  </a:lnTo>
                  <a:lnTo>
                    <a:pt x="381" y="1095"/>
                  </a:lnTo>
                  <a:lnTo>
                    <a:pt x="381" y="1095"/>
                  </a:lnTo>
                  <a:lnTo>
                    <a:pt x="381" y="1095"/>
                  </a:lnTo>
                  <a:lnTo>
                    <a:pt x="383" y="1095"/>
                  </a:lnTo>
                  <a:lnTo>
                    <a:pt x="383" y="1093"/>
                  </a:lnTo>
                  <a:lnTo>
                    <a:pt x="383" y="1091"/>
                  </a:lnTo>
                  <a:lnTo>
                    <a:pt x="388" y="1091"/>
                  </a:lnTo>
                  <a:lnTo>
                    <a:pt x="388" y="1089"/>
                  </a:lnTo>
                  <a:lnTo>
                    <a:pt x="390" y="1087"/>
                  </a:lnTo>
                  <a:lnTo>
                    <a:pt x="390" y="1087"/>
                  </a:lnTo>
                  <a:lnTo>
                    <a:pt x="390" y="1087"/>
                  </a:lnTo>
                  <a:lnTo>
                    <a:pt x="392" y="1089"/>
                  </a:lnTo>
                  <a:lnTo>
                    <a:pt x="392" y="1089"/>
                  </a:lnTo>
                  <a:lnTo>
                    <a:pt x="392" y="1089"/>
                  </a:lnTo>
                  <a:lnTo>
                    <a:pt x="393" y="1089"/>
                  </a:lnTo>
                  <a:lnTo>
                    <a:pt x="397" y="1089"/>
                  </a:lnTo>
                  <a:lnTo>
                    <a:pt x="397" y="1087"/>
                  </a:lnTo>
                  <a:lnTo>
                    <a:pt x="399" y="1087"/>
                  </a:lnTo>
                  <a:lnTo>
                    <a:pt x="399" y="1084"/>
                  </a:lnTo>
                  <a:lnTo>
                    <a:pt x="397" y="1084"/>
                  </a:lnTo>
                  <a:lnTo>
                    <a:pt x="384" y="1084"/>
                  </a:lnTo>
                  <a:lnTo>
                    <a:pt x="383" y="1086"/>
                  </a:lnTo>
                  <a:lnTo>
                    <a:pt x="381" y="1086"/>
                  </a:lnTo>
                  <a:lnTo>
                    <a:pt x="381" y="1084"/>
                  </a:lnTo>
                  <a:lnTo>
                    <a:pt x="383" y="1082"/>
                  </a:lnTo>
                  <a:lnTo>
                    <a:pt x="383" y="1082"/>
                  </a:lnTo>
                  <a:lnTo>
                    <a:pt x="386" y="1082"/>
                  </a:lnTo>
                  <a:lnTo>
                    <a:pt x="386" y="1082"/>
                  </a:lnTo>
                  <a:lnTo>
                    <a:pt x="388" y="1082"/>
                  </a:lnTo>
                  <a:lnTo>
                    <a:pt x="390" y="1077"/>
                  </a:lnTo>
                  <a:lnTo>
                    <a:pt x="392" y="1075"/>
                  </a:lnTo>
                  <a:lnTo>
                    <a:pt x="392" y="1073"/>
                  </a:lnTo>
                  <a:lnTo>
                    <a:pt x="390" y="1069"/>
                  </a:lnTo>
                  <a:lnTo>
                    <a:pt x="388" y="1069"/>
                  </a:lnTo>
                  <a:lnTo>
                    <a:pt x="390" y="1069"/>
                  </a:lnTo>
                  <a:lnTo>
                    <a:pt x="392" y="1071"/>
                  </a:lnTo>
                  <a:lnTo>
                    <a:pt x="395" y="1078"/>
                  </a:lnTo>
                  <a:lnTo>
                    <a:pt x="397" y="1078"/>
                  </a:lnTo>
                  <a:lnTo>
                    <a:pt x="397" y="1078"/>
                  </a:lnTo>
                  <a:lnTo>
                    <a:pt x="397" y="1078"/>
                  </a:lnTo>
                  <a:lnTo>
                    <a:pt x="397" y="1073"/>
                  </a:lnTo>
                  <a:lnTo>
                    <a:pt x="399" y="1073"/>
                  </a:lnTo>
                  <a:lnTo>
                    <a:pt x="397" y="1071"/>
                  </a:lnTo>
                  <a:lnTo>
                    <a:pt x="397" y="1071"/>
                  </a:lnTo>
                  <a:lnTo>
                    <a:pt x="397" y="1071"/>
                  </a:lnTo>
                  <a:lnTo>
                    <a:pt x="397" y="1073"/>
                  </a:lnTo>
                  <a:lnTo>
                    <a:pt x="397" y="1073"/>
                  </a:lnTo>
                  <a:lnTo>
                    <a:pt x="395" y="1073"/>
                  </a:lnTo>
                  <a:lnTo>
                    <a:pt x="395" y="1073"/>
                  </a:lnTo>
                  <a:lnTo>
                    <a:pt x="395" y="1073"/>
                  </a:lnTo>
                  <a:lnTo>
                    <a:pt x="395" y="1071"/>
                  </a:lnTo>
                  <a:lnTo>
                    <a:pt x="395" y="1071"/>
                  </a:lnTo>
                  <a:lnTo>
                    <a:pt x="395" y="1071"/>
                  </a:lnTo>
                  <a:lnTo>
                    <a:pt x="395" y="1071"/>
                  </a:lnTo>
                  <a:lnTo>
                    <a:pt x="393" y="1069"/>
                  </a:lnTo>
                  <a:lnTo>
                    <a:pt x="393" y="1069"/>
                  </a:lnTo>
                  <a:lnTo>
                    <a:pt x="390" y="1068"/>
                  </a:lnTo>
                  <a:lnTo>
                    <a:pt x="390" y="1068"/>
                  </a:lnTo>
                  <a:lnTo>
                    <a:pt x="388" y="1062"/>
                  </a:lnTo>
                  <a:lnTo>
                    <a:pt x="386" y="1055"/>
                  </a:lnTo>
                  <a:lnTo>
                    <a:pt x="386" y="1053"/>
                  </a:lnTo>
                  <a:lnTo>
                    <a:pt x="384" y="1051"/>
                  </a:lnTo>
                  <a:lnTo>
                    <a:pt x="386" y="1051"/>
                  </a:lnTo>
                  <a:lnTo>
                    <a:pt x="384" y="1049"/>
                  </a:lnTo>
                  <a:lnTo>
                    <a:pt x="384" y="1049"/>
                  </a:lnTo>
                  <a:lnTo>
                    <a:pt x="383" y="1051"/>
                  </a:lnTo>
                  <a:lnTo>
                    <a:pt x="383" y="1053"/>
                  </a:lnTo>
                  <a:lnTo>
                    <a:pt x="383" y="1057"/>
                  </a:lnTo>
                  <a:lnTo>
                    <a:pt x="383" y="1058"/>
                  </a:lnTo>
                  <a:lnTo>
                    <a:pt x="384" y="1062"/>
                  </a:lnTo>
                  <a:lnTo>
                    <a:pt x="384" y="1060"/>
                  </a:lnTo>
                  <a:lnTo>
                    <a:pt x="381" y="1057"/>
                  </a:lnTo>
                  <a:lnTo>
                    <a:pt x="381" y="1055"/>
                  </a:lnTo>
                  <a:lnTo>
                    <a:pt x="381" y="1051"/>
                  </a:lnTo>
                  <a:lnTo>
                    <a:pt x="381" y="1049"/>
                  </a:lnTo>
                  <a:lnTo>
                    <a:pt x="381" y="1049"/>
                  </a:lnTo>
                  <a:lnTo>
                    <a:pt x="379" y="1049"/>
                  </a:lnTo>
                  <a:lnTo>
                    <a:pt x="377" y="1048"/>
                  </a:lnTo>
                  <a:lnTo>
                    <a:pt x="375" y="1046"/>
                  </a:lnTo>
                  <a:lnTo>
                    <a:pt x="374" y="1048"/>
                  </a:lnTo>
                  <a:lnTo>
                    <a:pt x="374" y="1048"/>
                  </a:lnTo>
                  <a:lnTo>
                    <a:pt x="374" y="1049"/>
                  </a:lnTo>
                  <a:lnTo>
                    <a:pt x="374" y="1051"/>
                  </a:lnTo>
                  <a:lnTo>
                    <a:pt x="374" y="1053"/>
                  </a:lnTo>
                  <a:lnTo>
                    <a:pt x="374" y="1055"/>
                  </a:lnTo>
                  <a:lnTo>
                    <a:pt x="374" y="1055"/>
                  </a:lnTo>
                  <a:lnTo>
                    <a:pt x="374" y="1053"/>
                  </a:lnTo>
                  <a:lnTo>
                    <a:pt x="372" y="1049"/>
                  </a:lnTo>
                  <a:lnTo>
                    <a:pt x="372" y="1049"/>
                  </a:lnTo>
                  <a:lnTo>
                    <a:pt x="372" y="1048"/>
                  </a:lnTo>
                  <a:lnTo>
                    <a:pt x="372" y="1044"/>
                  </a:lnTo>
                  <a:lnTo>
                    <a:pt x="372" y="1044"/>
                  </a:lnTo>
                  <a:lnTo>
                    <a:pt x="372" y="1046"/>
                  </a:lnTo>
                  <a:lnTo>
                    <a:pt x="372" y="1046"/>
                  </a:lnTo>
                  <a:lnTo>
                    <a:pt x="370" y="1046"/>
                  </a:lnTo>
                  <a:lnTo>
                    <a:pt x="370" y="1046"/>
                  </a:lnTo>
                  <a:lnTo>
                    <a:pt x="368" y="1046"/>
                  </a:lnTo>
                  <a:lnTo>
                    <a:pt x="368" y="1044"/>
                  </a:lnTo>
                  <a:lnTo>
                    <a:pt x="365" y="1042"/>
                  </a:lnTo>
                  <a:lnTo>
                    <a:pt x="365" y="1040"/>
                  </a:lnTo>
                  <a:lnTo>
                    <a:pt x="365" y="1039"/>
                  </a:lnTo>
                  <a:lnTo>
                    <a:pt x="365" y="1040"/>
                  </a:lnTo>
                  <a:lnTo>
                    <a:pt x="366" y="1040"/>
                  </a:lnTo>
                  <a:lnTo>
                    <a:pt x="366" y="1040"/>
                  </a:lnTo>
                  <a:lnTo>
                    <a:pt x="365" y="1039"/>
                  </a:lnTo>
                  <a:lnTo>
                    <a:pt x="363" y="1035"/>
                  </a:lnTo>
                  <a:lnTo>
                    <a:pt x="361" y="1033"/>
                  </a:lnTo>
                  <a:lnTo>
                    <a:pt x="361" y="1030"/>
                  </a:lnTo>
                  <a:lnTo>
                    <a:pt x="363" y="1033"/>
                  </a:lnTo>
                  <a:lnTo>
                    <a:pt x="365" y="1035"/>
                  </a:lnTo>
                  <a:lnTo>
                    <a:pt x="372" y="1039"/>
                  </a:lnTo>
                  <a:lnTo>
                    <a:pt x="375" y="1039"/>
                  </a:lnTo>
                  <a:lnTo>
                    <a:pt x="372" y="1035"/>
                  </a:lnTo>
                  <a:lnTo>
                    <a:pt x="366" y="1033"/>
                  </a:lnTo>
                  <a:lnTo>
                    <a:pt x="366" y="1033"/>
                  </a:lnTo>
                  <a:lnTo>
                    <a:pt x="366" y="1033"/>
                  </a:lnTo>
                  <a:lnTo>
                    <a:pt x="368" y="1033"/>
                  </a:lnTo>
                  <a:lnTo>
                    <a:pt x="368" y="1033"/>
                  </a:lnTo>
                  <a:lnTo>
                    <a:pt x="368" y="1031"/>
                  </a:lnTo>
                  <a:lnTo>
                    <a:pt x="366" y="1031"/>
                  </a:lnTo>
                  <a:lnTo>
                    <a:pt x="366" y="1030"/>
                  </a:lnTo>
                  <a:lnTo>
                    <a:pt x="366" y="1030"/>
                  </a:lnTo>
                  <a:lnTo>
                    <a:pt x="366" y="1028"/>
                  </a:lnTo>
                  <a:lnTo>
                    <a:pt x="366" y="1028"/>
                  </a:lnTo>
                  <a:lnTo>
                    <a:pt x="366" y="1028"/>
                  </a:lnTo>
                  <a:lnTo>
                    <a:pt x="366" y="1026"/>
                  </a:lnTo>
                  <a:lnTo>
                    <a:pt x="363" y="1028"/>
                  </a:lnTo>
                  <a:lnTo>
                    <a:pt x="361" y="1026"/>
                  </a:lnTo>
                  <a:lnTo>
                    <a:pt x="361" y="1026"/>
                  </a:lnTo>
                  <a:lnTo>
                    <a:pt x="359" y="1026"/>
                  </a:lnTo>
                  <a:lnTo>
                    <a:pt x="359" y="1026"/>
                  </a:lnTo>
                  <a:lnTo>
                    <a:pt x="357" y="1028"/>
                  </a:lnTo>
                  <a:lnTo>
                    <a:pt x="355" y="1030"/>
                  </a:lnTo>
                  <a:lnTo>
                    <a:pt x="355" y="1028"/>
                  </a:lnTo>
                  <a:lnTo>
                    <a:pt x="355" y="1028"/>
                  </a:lnTo>
                  <a:lnTo>
                    <a:pt x="355" y="1028"/>
                  </a:lnTo>
                  <a:lnTo>
                    <a:pt x="355" y="1026"/>
                  </a:lnTo>
                  <a:lnTo>
                    <a:pt x="355" y="1026"/>
                  </a:lnTo>
                  <a:lnTo>
                    <a:pt x="357" y="1024"/>
                  </a:lnTo>
                  <a:lnTo>
                    <a:pt x="357" y="1024"/>
                  </a:lnTo>
                  <a:lnTo>
                    <a:pt x="354" y="1022"/>
                  </a:lnTo>
                  <a:lnTo>
                    <a:pt x="352" y="1021"/>
                  </a:lnTo>
                  <a:lnTo>
                    <a:pt x="350" y="1019"/>
                  </a:lnTo>
                  <a:lnTo>
                    <a:pt x="350" y="1017"/>
                  </a:lnTo>
                  <a:lnTo>
                    <a:pt x="350" y="1015"/>
                  </a:lnTo>
                  <a:lnTo>
                    <a:pt x="350" y="1015"/>
                  </a:lnTo>
                  <a:lnTo>
                    <a:pt x="348" y="1013"/>
                  </a:lnTo>
                  <a:lnTo>
                    <a:pt x="345" y="1012"/>
                  </a:lnTo>
                  <a:lnTo>
                    <a:pt x="345" y="1010"/>
                  </a:lnTo>
                  <a:lnTo>
                    <a:pt x="343" y="1010"/>
                  </a:lnTo>
                  <a:lnTo>
                    <a:pt x="343" y="1010"/>
                  </a:lnTo>
                  <a:lnTo>
                    <a:pt x="343" y="1010"/>
                  </a:lnTo>
                  <a:lnTo>
                    <a:pt x="343" y="1008"/>
                  </a:lnTo>
                  <a:lnTo>
                    <a:pt x="345" y="1008"/>
                  </a:lnTo>
                  <a:lnTo>
                    <a:pt x="345" y="1006"/>
                  </a:lnTo>
                  <a:lnTo>
                    <a:pt x="343" y="1002"/>
                  </a:lnTo>
                  <a:lnTo>
                    <a:pt x="341" y="1001"/>
                  </a:lnTo>
                  <a:lnTo>
                    <a:pt x="341" y="1001"/>
                  </a:lnTo>
                  <a:lnTo>
                    <a:pt x="336" y="1002"/>
                  </a:lnTo>
                  <a:lnTo>
                    <a:pt x="332" y="1004"/>
                  </a:lnTo>
                  <a:lnTo>
                    <a:pt x="330" y="1008"/>
                  </a:lnTo>
                  <a:lnTo>
                    <a:pt x="332" y="1012"/>
                  </a:lnTo>
                  <a:lnTo>
                    <a:pt x="332" y="1012"/>
                  </a:lnTo>
                  <a:lnTo>
                    <a:pt x="328" y="1012"/>
                  </a:lnTo>
                  <a:lnTo>
                    <a:pt x="327" y="1010"/>
                  </a:lnTo>
                  <a:lnTo>
                    <a:pt x="325" y="1008"/>
                  </a:lnTo>
                  <a:lnTo>
                    <a:pt x="325" y="1006"/>
                  </a:lnTo>
                  <a:lnTo>
                    <a:pt x="325" y="1004"/>
                  </a:lnTo>
                  <a:lnTo>
                    <a:pt x="325" y="1002"/>
                  </a:lnTo>
                  <a:lnTo>
                    <a:pt x="325" y="1002"/>
                  </a:lnTo>
                  <a:lnTo>
                    <a:pt x="327" y="1001"/>
                  </a:lnTo>
                  <a:lnTo>
                    <a:pt x="327" y="1001"/>
                  </a:lnTo>
                  <a:lnTo>
                    <a:pt x="327" y="999"/>
                  </a:lnTo>
                  <a:lnTo>
                    <a:pt x="325" y="999"/>
                  </a:lnTo>
                  <a:lnTo>
                    <a:pt x="325" y="997"/>
                  </a:lnTo>
                  <a:lnTo>
                    <a:pt x="323" y="997"/>
                  </a:lnTo>
                  <a:lnTo>
                    <a:pt x="321" y="997"/>
                  </a:lnTo>
                  <a:lnTo>
                    <a:pt x="316" y="997"/>
                  </a:lnTo>
                  <a:lnTo>
                    <a:pt x="314" y="999"/>
                  </a:lnTo>
                  <a:lnTo>
                    <a:pt x="314" y="999"/>
                  </a:lnTo>
                  <a:lnTo>
                    <a:pt x="314" y="999"/>
                  </a:lnTo>
                  <a:lnTo>
                    <a:pt x="312" y="999"/>
                  </a:lnTo>
                  <a:lnTo>
                    <a:pt x="312" y="999"/>
                  </a:lnTo>
                  <a:lnTo>
                    <a:pt x="310" y="999"/>
                  </a:lnTo>
                  <a:lnTo>
                    <a:pt x="310" y="997"/>
                  </a:lnTo>
                  <a:lnTo>
                    <a:pt x="312" y="997"/>
                  </a:lnTo>
                  <a:lnTo>
                    <a:pt x="310" y="993"/>
                  </a:lnTo>
                  <a:lnTo>
                    <a:pt x="309" y="993"/>
                  </a:lnTo>
                  <a:lnTo>
                    <a:pt x="307" y="992"/>
                  </a:lnTo>
                  <a:lnTo>
                    <a:pt x="307" y="992"/>
                  </a:lnTo>
                  <a:lnTo>
                    <a:pt x="305" y="992"/>
                  </a:lnTo>
                  <a:lnTo>
                    <a:pt x="305" y="992"/>
                  </a:lnTo>
                  <a:lnTo>
                    <a:pt x="303" y="992"/>
                  </a:lnTo>
                  <a:lnTo>
                    <a:pt x="303" y="992"/>
                  </a:lnTo>
                  <a:lnTo>
                    <a:pt x="303" y="992"/>
                  </a:lnTo>
                  <a:lnTo>
                    <a:pt x="303" y="992"/>
                  </a:lnTo>
                  <a:lnTo>
                    <a:pt x="305" y="990"/>
                  </a:lnTo>
                  <a:lnTo>
                    <a:pt x="307" y="990"/>
                  </a:lnTo>
                  <a:lnTo>
                    <a:pt x="309" y="988"/>
                  </a:lnTo>
                  <a:lnTo>
                    <a:pt x="310" y="986"/>
                  </a:lnTo>
                  <a:lnTo>
                    <a:pt x="310" y="986"/>
                  </a:lnTo>
                  <a:lnTo>
                    <a:pt x="310" y="984"/>
                  </a:lnTo>
                  <a:lnTo>
                    <a:pt x="310" y="984"/>
                  </a:lnTo>
                  <a:lnTo>
                    <a:pt x="310" y="984"/>
                  </a:lnTo>
                  <a:lnTo>
                    <a:pt x="309" y="984"/>
                  </a:lnTo>
                  <a:lnTo>
                    <a:pt x="309" y="983"/>
                  </a:lnTo>
                  <a:lnTo>
                    <a:pt x="309" y="983"/>
                  </a:lnTo>
                  <a:lnTo>
                    <a:pt x="309" y="981"/>
                  </a:lnTo>
                  <a:lnTo>
                    <a:pt x="309" y="979"/>
                  </a:lnTo>
                  <a:lnTo>
                    <a:pt x="309" y="979"/>
                  </a:lnTo>
                  <a:lnTo>
                    <a:pt x="307" y="979"/>
                  </a:lnTo>
                  <a:lnTo>
                    <a:pt x="307" y="979"/>
                  </a:lnTo>
                  <a:lnTo>
                    <a:pt x="307" y="977"/>
                  </a:lnTo>
                  <a:lnTo>
                    <a:pt x="307" y="977"/>
                  </a:lnTo>
                  <a:lnTo>
                    <a:pt x="307" y="977"/>
                  </a:lnTo>
                  <a:lnTo>
                    <a:pt x="309" y="977"/>
                  </a:lnTo>
                  <a:lnTo>
                    <a:pt x="309" y="977"/>
                  </a:lnTo>
                  <a:lnTo>
                    <a:pt x="307" y="970"/>
                  </a:lnTo>
                  <a:lnTo>
                    <a:pt x="307" y="970"/>
                  </a:lnTo>
                  <a:lnTo>
                    <a:pt x="307" y="970"/>
                  </a:lnTo>
                  <a:lnTo>
                    <a:pt x="305" y="970"/>
                  </a:lnTo>
                  <a:lnTo>
                    <a:pt x="305" y="970"/>
                  </a:lnTo>
                  <a:lnTo>
                    <a:pt x="305" y="970"/>
                  </a:lnTo>
                  <a:lnTo>
                    <a:pt x="305" y="968"/>
                  </a:lnTo>
                  <a:lnTo>
                    <a:pt x="305" y="966"/>
                  </a:lnTo>
                  <a:lnTo>
                    <a:pt x="305" y="966"/>
                  </a:lnTo>
                  <a:lnTo>
                    <a:pt x="303" y="966"/>
                  </a:lnTo>
                  <a:lnTo>
                    <a:pt x="301" y="966"/>
                  </a:lnTo>
                  <a:lnTo>
                    <a:pt x="301" y="965"/>
                  </a:lnTo>
                  <a:lnTo>
                    <a:pt x="303" y="965"/>
                  </a:lnTo>
                  <a:lnTo>
                    <a:pt x="303" y="961"/>
                  </a:lnTo>
                  <a:lnTo>
                    <a:pt x="303" y="959"/>
                  </a:lnTo>
                  <a:lnTo>
                    <a:pt x="307" y="959"/>
                  </a:lnTo>
                  <a:lnTo>
                    <a:pt x="307" y="957"/>
                  </a:lnTo>
                  <a:lnTo>
                    <a:pt x="305" y="957"/>
                  </a:lnTo>
                  <a:lnTo>
                    <a:pt x="303" y="959"/>
                  </a:lnTo>
                  <a:lnTo>
                    <a:pt x="303" y="957"/>
                  </a:lnTo>
                  <a:lnTo>
                    <a:pt x="303" y="957"/>
                  </a:lnTo>
                  <a:lnTo>
                    <a:pt x="303" y="957"/>
                  </a:lnTo>
                  <a:lnTo>
                    <a:pt x="303" y="956"/>
                  </a:lnTo>
                  <a:lnTo>
                    <a:pt x="303" y="956"/>
                  </a:lnTo>
                  <a:lnTo>
                    <a:pt x="303" y="954"/>
                  </a:lnTo>
                  <a:lnTo>
                    <a:pt x="303" y="952"/>
                  </a:lnTo>
                  <a:lnTo>
                    <a:pt x="303" y="952"/>
                  </a:lnTo>
                  <a:lnTo>
                    <a:pt x="303" y="952"/>
                  </a:lnTo>
                  <a:lnTo>
                    <a:pt x="305" y="950"/>
                  </a:lnTo>
                  <a:lnTo>
                    <a:pt x="305" y="950"/>
                  </a:lnTo>
                  <a:lnTo>
                    <a:pt x="305" y="950"/>
                  </a:lnTo>
                  <a:lnTo>
                    <a:pt x="303" y="948"/>
                  </a:lnTo>
                  <a:lnTo>
                    <a:pt x="303" y="948"/>
                  </a:lnTo>
                  <a:lnTo>
                    <a:pt x="301" y="948"/>
                  </a:lnTo>
                  <a:lnTo>
                    <a:pt x="301" y="948"/>
                  </a:lnTo>
                  <a:lnTo>
                    <a:pt x="303" y="948"/>
                  </a:lnTo>
                  <a:lnTo>
                    <a:pt x="303" y="948"/>
                  </a:lnTo>
                  <a:lnTo>
                    <a:pt x="303" y="947"/>
                  </a:lnTo>
                  <a:lnTo>
                    <a:pt x="303" y="945"/>
                  </a:lnTo>
                  <a:lnTo>
                    <a:pt x="303" y="945"/>
                  </a:lnTo>
                  <a:lnTo>
                    <a:pt x="303" y="943"/>
                  </a:lnTo>
                  <a:lnTo>
                    <a:pt x="303" y="941"/>
                  </a:lnTo>
                  <a:lnTo>
                    <a:pt x="301" y="939"/>
                  </a:lnTo>
                  <a:lnTo>
                    <a:pt x="303" y="937"/>
                  </a:lnTo>
                  <a:lnTo>
                    <a:pt x="305" y="937"/>
                  </a:lnTo>
                  <a:lnTo>
                    <a:pt x="305" y="936"/>
                  </a:lnTo>
                  <a:lnTo>
                    <a:pt x="305" y="934"/>
                  </a:lnTo>
                  <a:lnTo>
                    <a:pt x="303" y="932"/>
                  </a:lnTo>
                  <a:lnTo>
                    <a:pt x="301" y="930"/>
                  </a:lnTo>
                  <a:lnTo>
                    <a:pt x="300" y="928"/>
                  </a:lnTo>
                  <a:lnTo>
                    <a:pt x="300" y="928"/>
                  </a:lnTo>
                  <a:lnTo>
                    <a:pt x="300" y="927"/>
                  </a:lnTo>
                  <a:lnTo>
                    <a:pt x="300" y="927"/>
                  </a:lnTo>
                  <a:lnTo>
                    <a:pt x="301" y="928"/>
                  </a:lnTo>
                  <a:lnTo>
                    <a:pt x="303" y="930"/>
                  </a:lnTo>
                  <a:lnTo>
                    <a:pt x="305" y="930"/>
                  </a:lnTo>
                  <a:lnTo>
                    <a:pt x="307" y="930"/>
                  </a:lnTo>
                  <a:lnTo>
                    <a:pt x="305" y="930"/>
                  </a:lnTo>
                  <a:lnTo>
                    <a:pt x="303" y="928"/>
                  </a:lnTo>
                  <a:lnTo>
                    <a:pt x="303" y="928"/>
                  </a:lnTo>
                  <a:lnTo>
                    <a:pt x="301" y="927"/>
                  </a:lnTo>
                  <a:lnTo>
                    <a:pt x="305" y="928"/>
                  </a:lnTo>
                  <a:lnTo>
                    <a:pt x="307" y="928"/>
                  </a:lnTo>
                  <a:lnTo>
                    <a:pt x="309" y="928"/>
                  </a:lnTo>
                  <a:lnTo>
                    <a:pt x="305" y="925"/>
                  </a:lnTo>
                  <a:lnTo>
                    <a:pt x="305" y="925"/>
                  </a:lnTo>
                  <a:lnTo>
                    <a:pt x="303" y="923"/>
                  </a:lnTo>
                  <a:lnTo>
                    <a:pt x="301" y="921"/>
                  </a:lnTo>
                  <a:lnTo>
                    <a:pt x="300" y="919"/>
                  </a:lnTo>
                  <a:lnTo>
                    <a:pt x="300" y="919"/>
                  </a:lnTo>
                  <a:lnTo>
                    <a:pt x="300" y="918"/>
                  </a:lnTo>
                  <a:lnTo>
                    <a:pt x="301" y="918"/>
                  </a:lnTo>
                  <a:lnTo>
                    <a:pt x="301" y="916"/>
                  </a:lnTo>
                  <a:lnTo>
                    <a:pt x="301" y="916"/>
                  </a:lnTo>
                  <a:lnTo>
                    <a:pt x="303" y="916"/>
                  </a:lnTo>
                  <a:lnTo>
                    <a:pt x="303" y="918"/>
                  </a:lnTo>
                  <a:lnTo>
                    <a:pt x="303" y="916"/>
                  </a:lnTo>
                  <a:lnTo>
                    <a:pt x="303" y="916"/>
                  </a:lnTo>
                  <a:lnTo>
                    <a:pt x="305" y="916"/>
                  </a:lnTo>
                  <a:lnTo>
                    <a:pt x="305" y="916"/>
                  </a:lnTo>
                  <a:lnTo>
                    <a:pt x="305" y="916"/>
                  </a:lnTo>
                  <a:lnTo>
                    <a:pt x="305" y="914"/>
                  </a:lnTo>
                  <a:lnTo>
                    <a:pt x="305" y="914"/>
                  </a:lnTo>
                  <a:lnTo>
                    <a:pt x="305" y="914"/>
                  </a:lnTo>
                  <a:lnTo>
                    <a:pt x="305" y="914"/>
                  </a:lnTo>
                  <a:lnTo>
                    <a:pt x="305" y="914"/>
                  </a:lnTo>
                  <a:lnTo>
                    <a:pt x="303" y="916"/>
                  </a:lnTo>
                  <a:lnTo>
                    <a:pt x="303" y="916"/>
                  </a:lnTo>
                  <a:lnTo>
                    <a:pt x="303" y="914"/>
                  </a:lnTo>
                  <a:lnTo>
                    <a:pt x="303" y="914"/>
                  </a:lnTo>
                  <a:lnTo>
                    <a:pt x="301" y="912"/>
                  </a:lnTo>
                  <a:lnTo>
                    <a:pt x="301" y="912"/>
                  </a:lnTo>
                  <a:lnTo>
                    <a:pt x="303" y="910"/>
                  </a:lnTo>
                  <a:lnTo>
                    <a:pt x="303" y="910"/>
                  </a:lnTo>
                  <a:lnTo>
                    <a:pt x="303" y="910"/>
                  </a:lnTo>
                  <a:lnTo>
                    <a:pt x="303" y="909"/>
                  </a:lnTo>
                  <a:lnTo>
                    <a:pt x="303" y="909"/>
                  </a:lnTo>
                  <a:lnTo>
                    <a:pt x="301" y="907"/>
                  </a:lnTo>
                  <a:lnTo>
                    <a:pt x="301" y="907"/>
                  </a:lnTo>
                  <a:lnTo>
                    <a:pt x="303" y="907"/>
                  </a:lnTo>
                  <a:lnTo>
                    <a:pt x="303" y="905"/>
                  </a:lnTo>
                  <a:lnTo>
                    <a:pt x="301" y="905"/>
                  </a:lnTo>
                  <a:lnTo>
                    <a:pt x="301" y="905"/>
                  </a:lnTo>
                  <a:lnTo>
                    <a:pt x="300" y="903"/>
                  </a:lnTo>
                  <a:lnTo>
                    <a:pt x="300" y="903"/>
                  </a:lnTo>
                  <a:lnTo>
                    <a:pt x="298" y="903"/>
                  </a:lnTo>
                  <a:lnTo>
                    <a:pt x="300" y="903"/>
                  </a:lnTo>
                  <a:lnTo>
                    <a:pt x="303" y="903"/>
                  </a:lnTo>
                  <a:lnTo>
                    <a:pt x="303" y="901"/>
                  </a:lnTo>
                  <a:lnTo>
                    <a:pt x="298" y="901"/>
                  </a:lnTo>
                  <a:lnTo>
                    <a:pt x="298" y="900"/>
                  </a:lnTo>
                  <a:lnTo>
                    <a:pt x="300" y="900"/>
                  </a:lnTo>
                  <a:lnTo>
                    <a:pt x="301" y="898"/>
                  </a:lnTo>
                  <a:lnTo>
                    <a:pt x="301" y="898"/>
                  </a:lnTo>
                  <a:lnTo>
                    <a:pt x="300" y="898"/>
                  </a:lnTo>
                  <a:lnTo>
                    <a:pt x="298" y="898"/>
                  </a:lnTo>
                  <a:lnTo>
                    <a:pt x="298" y="896"/>
                  </a:lnTo>
                  <a:lnTo>
                    <a:pt x="301" y="896"/>
                  </a:lnTo>
                  <a:lnTo>
                    <a:pt x="303" y="896"/>
                  </a:lnTo>
                  <a:lnTo>
                    <a:pt x="305" y="898"/>
                  </a:lnTo>
                  <a:lnTo>
                    <a:pt x="305" y="898"/>
                  </a:lnTo>
                  <a:lnTo>
                    <a:pt x="307" y="898"/>
                  </a:lnTo>
                  <a:lnTo>
                    <a:pt x="305" y="896"/>
                  </a:lnTo>
                  <a:lnTo>
                    <a:pt x="300" y="894"/>
                  </a:lnTo>
                  <a:lnTo>
                    <a:pt x="300" y="892"/>
                  </a:lnTo>
                  <a:lnTo>
                    <a:pt x="303" y="894"/>
                  </a:lnTo>
                  <a:lnTo>
                    <a:pt x="303" y="894"/>
                  </a:lnTo>
                  <a:lnTo>
                    <a:pt x="303" y="892"/>
                  </a:lnTo>
                  <a:lnTo>
                    <a:pt x="303" y="892"/>
                  </a:lnTo>
                  <a:lnTo>
                    <a:pt x="303" y="892"/>
                  </a:lnTo>
                  <a:lnTo>
                    <a:pt x="303" y="892"/>
                  </a:lnTo>
                  <a:lnTo>
                    <a:pt x="305" y="891"/>
                  </a:lnTo>
                  <a:lnTo>
                    <a:pt x="307" y="891"/>
                  </a:lnTo>
                  <a:lnTo>
                    <a:pt x="309" y="889"/>
                  </a:lnTo>
                  <a:lnTo>
                    <a:pt x="305" y="887"/>
                  </a:lnTo>
                  <a:lnTo>
                    <a:pt x="303" y="887"/>
                  </a:lnTo>
                  <a:lnTo>
                    <a:pt x="301" y="885"/>
                  </a:lnTo>
                  <a:lnTo>
                    <a:pt x="301" y="885"/>
                  </a:lnTo>
                  <a:lnTo>
                    <a:pt x="305" y="885"/>
                  </a:lnTo>
                  <a:lnTo>
                    <a:pt x="307" y="885"/>
                  </a:lnTo>
                  <a:lnTo>
                    <a:pt x="310" y="887"/>
                  </a:lnTo>
                  <a:lnTo>
                    <a:pt x="309" y="889"/>
                  </a:lnTo>
                  <a:lnTo>
                    <a:pt x="310" y="889"/>
                  </a:lnTo>
                  <a:lnTo>
                    <a:pt x="312" y="891"/>
                  </a:lnTo>
                  <a:lnTo>
                    <a:pt x="310" y="889"/>
                  </a:lnTo>
                  <a:lnTo>
                    <a:pt x="310" y="887"/>
                  </a:lnTo>
                  <a:lnTo>
                    <a:pt x="310" y="885"/>
                  </a:lnTo>
                  <a:lnTo>
                    <a:pt x="312" y="887"/>
                  </a:lnTo>
                  <a:lnTo>
                    <a:pt x="314" y="889"/>
                  </a:lnTo>
                  <a:lnTo>
                    <a:pt x="316" y="892"/>
                  </a:lnTo>
                  <a:lnTo>
                    <a:pt x="316" y="894"/>
                  </a:lnTo>
                  <a:lnTo>
                    <a:pt x="316" y="894"/>
                  </a:lnTo>
                  <a:lnTo>
                    <a:pt x="318" y="894"/>
                  </a:lnTo>
                  <a:lnTo>
                    <a:pt x="318" y="894"/>
                  </a:lnTo>
                  <a:lnTo>
                    <a:pt x="319" y="894"/>
                  </a:lnTo>
                  <a:lnTo>
                    <a:pt x="319" y="892"/>
                  </a:lnTo>
                  <a:lnTo>
                    <a:pt x="319" y="891"/>
                  </a:lnTo>
                  <a:lnTo>
                    <a:pt x="319" y="889"/>
                  </a:lnTo>
                  <a:lnTo>
                    <a:pt x="321" y="889"/>
                  </a:lnTo>
                  <a:lnTo>
                    <a:pt x="321" y="887"/>
                  </a:lnTo>
                  <a:lnTo>
                    <a:pt x="319" y="885"/>
                  </a:lnTo>
                  <a:lnTo>
                    <a:pt x="319" y="885"/>
                  </a:lnTo>
                  <a:lnTo>
                    <a:pt x="318" y="883"/>
                  </a:lnTo>
                  <a:lnTo>
                    <a:pt x="318" y="883"/>
                  </a:lnTo>
                  <a:lnTo>
                    <a:pt x="318" y="885"/>
                  </a:lnTo>
                  <a:lnTo>
                    <a:pt x="314" y="885"/>
                  </a:lnTo>
                  <a:lnTo>
                    <a:pt x="314" y="885"/>
                  </a:lnTo>
                  <a:lnTo>
                    <a:pt x="314" y="883"/>
                  </a:lnTo>
                  <a:lnTo>
                    <a:pt x="314" y="881"/>
                  </a:lnTo>
                  <a:lnTo>
                    <a:pt x="314" y="880"/>
                  </a:lnTo>
                  <a:lnTo>
                    <a:pt x="314" y="878"/>
                  </a:lnTo>
                  <a:lnTo>
                    <a:pt x="312" y="878"/>
                  </a:lnTo>
                  <a:lnTo>
                    <a:pt x="312" y="876"/>
                  </a:lnTo>
                  <a:lnTo>
                    <a:pt x="314" y="876"/>
                  </a:lnTo>
                  <a:lnTo>
                    <a:pt x="314" y="876"/>
                  </a:lnTo>
                  <a:lnTo>
                    <a:pt x="314" y="876"/>
                  </a:lnTo>
                  <a:lnTo>
                    <a:pt x="314" y="874"/>
                  </a:lnTo>
                  <a:lnTo>
                    <a:pt x="312" y="876"/>
                  </a:lnTo>
                  <a:lnTo>
                    <a:pt x="312" y="874"/>
                  </a:lnTo>
                  <a:lnTo>
                    <a:pt x="310" y="874"/>
                  </a:lnTo>
                  <a:lnTo>
                    <a:pt x="310" y="874"/>
                  </a:lnTo>
                  <a:lnTo>
                    <a:pt x="312" y="872"/>
                  </a:lnTo>
                  <a:lnTo>
                    <a:pt x="312" y="872"/>
                  </a:lnTo>
                  <a:lnTo>
                    <a:pt x="312" y="872"/>
                  </a:lnTo>
                  <a:lnTo>
                    <a:pt x="312" y="871"/>
                  </a:lnTo>
                  <a:lnTo>
                    <a:pt x="312" y="871"/>
                  </a:lnTo>
                  <a:lnTo>
                    <a:pt x="312" y="871"/>
                  </a:lnTo>
                  <a:lnTo>
                    <a:pt x="312" y="871"/>
                  </a:lnTo>
                  <a:lnTo>
                    <a:pt x="312" y="871"/>
                  </a:lnTo>
                  <a:lnTo>
                    <a:pt x="312" y="869"/>
                  </a:lnTo>
                  <a:lnTo>
                    <a:pt x="312" y="869"/>
                  </a:lnTo>
                  <a:lnTo>
                    <a:pt x="312" y="869"/>
                  </a:lnTo>
                  <a:lnTo>
                    <a:pt x="312" y="869"/>
                  </a:lnTo>
                  <a:lnTo>
                    <a:pt x="312" y="867"/>
                  </a:lnTo>
                  <a:lnTo>
                    <a:pt x="312" y="867"/>
                  </a:lnTo>
                  <a:lnTo>
                    <a:pt x="312" y="865"/>
                  </a:lnTo>
                  <a:lnTo>
                    <a:pt x="312" y="863"/>
                  </a:lnTo>
                  <a:lnTo>
                    <a:pt x="312" y="862"/>
                  </a:lnTo>
                  <a:lnTo>
                    <a:pt x="312" y="862"/>
                  </a:lnTo>
                  <a:lnTo>
                    <a:pt x="312" y="860"/>
                  </a:lnTo>
                  <a:lnTo>
                    <a:pt x="312" y="860"/>
                  </a:lnTo>
                  <a:lnTo>
                    <a:pt x="314" y="860"/>
                  </a:lnTo>
                  <a:lnTo>
                    <a:pt x="314" y="858"/>
                  </a:lnTo>
                  <a:lnTo>
                    <a:pt x="314" y="858"/>
                  </a:lnTo>
                  <a:lnTo>
                    <a:pt x="314" y="856"/>
                  </a:lnTo>
                  <a:lnTo>
                    <a:pt x="314" y="856"/>
                  </a:lnTo>
                  <a:lnTo>
                    <a:pt x="318" y="856"/>
                  </a:lnTo>
                  <a:lnTo>
                    <a:pt x="318" y="854"/>
                  </a:lnTo>
                  <a:lnTo>
                    <a:pt x="318" y="854"/>
                  </a:lnTo>
                  <a:lnTo>
                    <a:pt x="316" y="853"/>
                  </a:lnTo>
                  <a:lnTo>
                    <a:pt x="316" y="853"/>
                  </a:lnTo>
                  <a:lnTo>
                    <a:pt x="318" y="851"/>
                  </a:lnTo>
                  <a:lnTo>
                    <a:pt x="318" y="849"/>
                  </a:lnTo>
                  <a:lnTo>
                    <a:pt x="318" y="849"/>
                  </a:lnTo>
                  <a:lnTo>
                    <a:pt x="318" y="847"/>
                  </a:lnTo>
                  <a:lnTo>
                    <a:pt x="318" y="847"/>
                  </a:lnTo>
                  <a:lnTo>
                    <a:pt x="318" y="845"/>
                  </a:lnTo>
                  <a:lnTo>
                    <a:pt x="318" y="844"/>
                  </a:lnTo>
                  <a:lnTo>
                    <a:pt x="318" y="842"/>
                  </a:lnTo>
                  <a:lnTo>
                    <a:pt x="319" y="840"/>
                  </a:lnTo>
                  <a:lnTo>
                    <a:pt x="319" y="840"/>
                  </a:lnTo>
                  <a:lnTo>
                    <a:pt x="319" y="838"/>
                  </a:lnTo>
                  <a:lnTo>
                    <a:pt x="319" y="836"/>
                  </a:lnTo>
                  <a:lnTo>
                    <a:pt x="319" y="836"/>
                  </a:lnTo>
                  <a:lnTo>
                    <a:pt x="319" y="835"/>
                  </a:lnTo>
                  <a:lnTo>
                    <a:pt x="319" y="833"/>
                  </a:lnTo>
                  <a:lnTo>
                    <a:pt x="319" y="831"/>
                  </a:lnTo>
                  <a:lnTo>
                    <a:pt x="321" y="831"/>
                  </a:lnTo>
                  <a:lnTo>
                    <a:pt x="321" y="831"/>
                  </a:lnTo>
                  <a:lnTo>
                    <a:pt x="323" y="831"/>
                  </a:lnTo>
                  <a:lnTo>
                    <a:pt x="321" y="833"/>
                  </a:lnTo>
                  <a:lnTo>
                    <a:pt x="321" y="835"/>
                  </a:lnTo>
                  <a:lnTo>
                    <a:pt x="323" y="835"/>
                  </a:lnTo>
                  <a:lnTo>
                    <a:pt x="327" y="831"/>
                  </a:lnTo>
                  <a:lnTo>
                    <a:pt x="327" y="829"/>
                  </a:lnTo>
                  <a:lnTo>
                    <a:pt x="325" y="829"/>
                  </a:lnTo>
                  <a:lnTo>
                    <a:pt x="323" y="829"/>
                  </a:lnTo>
                  <a:lnTo>
                    <a:pt x="321" y="829"/>
                  </a:lnTo>
                  <a:lnTo>
                    <a:pt x="318" y="825"/>
                  </a:lnTo>
                  <a:lnTo>
                    <a:pt x="318" y="825"/>
                  </a:lnTo>
                  <a:lnTo>
                    <a:pt x="318" y="825"/>
                  </a:lnTo>
                  <a:lnTo>
                    <a:pt x="319" y="825"/>
                  </a:lnTo>
                  <a:lnTo>
                    <a:pt x="319" y="825"/>
                  </a:lnTo>
                  <a:lnTo>
                    <a:pt x="318" y="824"/>
                  </a:lnTo>
                  <a:lnTo>
                    <a:pt x="318" y="824"/>
                  </a:lnTo>
                  <a:lnTo>
                    <a:pt x="318" y="822"/>
                  </a:lnTo>
                  <a:lnTo>
                    <a:pt x="318" y="822"/>
                  </a:lnTo>
                  <a:lnTo>
                    <a:pt x="316" y="820"/>
                  </a:lnTo>
                  <a:lnTo>
                    <a:pt x="316" y="820"/>
                  </a:lnTo>
                  <a:lnTo>
                    <a:pt x="314" y="820"/>
                  </a:lnTo>
                  <a:lnTo>
                    <a:pt x="314" y="820"/>
                  </a:lnTo>
                  <a:lnTo>
                    <a:pt x="312" y="818"/>
                  </a:lnTo>
                  <a:lnTo>
                    <a:pt x="312" y="818"/>
                  </a:lnTo>
                  <a:lnTo>
                    <a:pt x="312" y="816"/>
                  </a:lnTo>
                  <a:lnTo>
                    <a:pt x="312" y="815"/>
                  </a:lnTo>
                  <a:lnTo>
                    <a:pt x="312" y="815"/>
                  </a:lnTo>
                  <a:lnTo>
                    <a:pt x="312" y="813"/>
                  </a:lnTo>
                  <a:lnTo>
                    <a:pt x="310" y="813"/>
                  </a:lnTo>
                  <a:lnTo>
                    <a:pt x="312" y="813"/>
                  </a:lnTo>
                  <a:lnTo>
                    <a:pt x="312" y="813"/>
                  </a:lnTo>
                  <a:lnTo>
                    <a:pt x="312" y="813"/>
                  </a:lnTo>
                  <a:lnTo>
                    <a:pt x="314" y="811"/>
                  </a:lnTo>
                  <a:lnTo>
                    <a:pt x="314" y="811"/>
                  </a:lnTo>
                  <a:lnTo>
                    <a:pt x="314" y="809"/>
                  </a:lnTo>
                  <a:lnTo>
                    <a:pt x="314" y="809"/>
                  </a:lnTo>
                  <a:lnTo>
                    <a:pt x="312" y="809"/>
                  </a:lnTo>
                  <a:lnTo>
                    <a:pt x="310" y="806"/>
                  </a:lnTo>
                  <a:lnTo>
                    <a:pt x="310" y="804"/>
                  </a:lnTo>
                  <a:lnTo>
                    <a:pt x="312" y="802"/>
                  </a:lnTo>
                  <a:lnTo>
                    <a:pt x="312" y="802"/>
                  </a:lnTo>
                  <a:lnTo>
                    <a:pt x="314" y="802"/>
                  </a:lnTo>
                  <a:lnTo>
                    <a:pt x="314" y="800"/>
                  </a:lnTo>
                  <a:lnTo>
                    <a:pt x="314" y="798"/>
                  </a:lnTo>
                  <a:lnTo>
                    <a:pt x="316" y="797"/>
                  </a:lnTo>
                  <a:lnTo>
                    <a:pt x="316" y="798"/>
                  </a:lnTo>
                  <a:lnTo>
                    <a:pt x="318" y="802"/>
                  </a:lnTo>
                  <a:lnTo>
                    <a:pt x="321" y="806"/>
                  </a:lnTo>
                  <a:lnTo>
                    <a:pt x="321" y="806"/>
                  </a:lnTo>
                  <a:lnTo>
                    <a:pt x="321" y="807"/>
                  </a:lnTo>
                  <a:lnTo>
                    <a:pt x="323" y="807"/>
                  </a:lnTo>
                  <a:lnTo>
                    <a:pt x="323" y="807"/>
                  </a:lnTo>
                  <a:lnTo>
                    <a:pt x="330" y="809"/>
                  </a:lnTo>
                  <a:lnTo>
                    <a:pt x="328" y="807"/>
                  </a:lnTo>
                  <a:lnTo>
                    <a:pt x="328" y="807"/>
                  </a:lnTo>
                  <a:lnTo>
                    <a:pt x="327" y="806"/>
                  </a:lnTo>
                  <a:lnTo>
                    <a:pt x="327" y="804"/>
                  </a:lnTo>
                  <a:lnTo>
                    <a:pt x="328" y="804"/>
                  </a:lnTo>
                  <a:lnTo>
                    <a:pt x="328" y="802"/>
                  </a:lnTo>
                  <a:lnTo>
                    <a:pt x="330" y="802"/>
                  </a:lnTo>
                  <a:lnTo>
                    <a:pt x="334" y="802"/>
                  </a:lnTo>
                  <a:lnTo>
                    <a:pt x="334" y="802"/>
                  </a:lnTo>
                  <a:lnTo>
                    <a:pt x="336" y="804"/>
                  </a:lnTo>
                  <a:lnTo>
                    <a:pt x="336" y="804"/>
                  </a:lnTo>
                  <a:lnTo>
                    <a:pt x="336" y="804"/>
                  </a:lnTo>
                  <a:lnTo>
                    <a:pt x="337" y="802"/>
                  </a:lnTo>
                  <a:lnTo>
                    <a:pt x="339" y="798"/>
                  </a:lnTo>
                  <a:lnTo>
                    <a:pt x="337" y="797"/>
                  </a:lnTo>
                  <a:lnTo>
                    <a:pt x="339" y="797"/>
                  </a:lnTo>
                  <a:lnTo>
                    <a:pt x="339" y="797"/>
                  </a:lnTo>
                  <a:lnTo>
                    <a:pt x="339" y="795"/>
                  </a:lnTo>
                  <a:lnTo>
                    <a:pt x="339" y="795"/>
                  </a:lnTo>
                  <a:lnTo>
                    <a:pt x="339" y="795"/>
                  </a:lnTo>
                  <a:lnTo>
                    <a:pt x="341" y="791"/>
                  </a:lnTo>
                  <a:lnTo>
                    <a:pt x="341" y="789"/>
                  </a:lnTo>
                  <a:lnTo>
                    <a:pt x="341" y="789"/>
                  </a:lnTo>
                  <a:lnTo>
                    <a:pt x="341" y="789"/>
                  </a:lnTo>
                  <a:lnTo>
                    <a:pt x="343" y="789"/>
                  </a:lnTo>
                  <a:lnTo>
                    <a:pt x="343" y="791"/>
                  </a:lnTo>
                  <a:lnTo>
                    <a:pt x="343" y="793"/>
                  </a:lnTo>
                  <a:lnTo>
                    <a:pt x="343" y="795"/>
                  </a:lnTo>
                  <a:lnTo>
                    <a:pt x="343" y="795"/>
                  </a:lnTo>
                  <a:lnTo>
                    <a:pt x="346" y="791"/>
                  </a:lnTo>
                  <a:lnTo>
                    <a:pt x="348" y="791"/>
                  </a:lnTo>
                  <a:lnTo>
                    <a:pt x="346" y="791"/>
                  </a:lnTo>
                  <a:lnTo>
                    <a:pt x="346" y="791"/>
                  </a:lnTo>
                  <a:lnTo>
                    <a:pt x="346" y="789"/>
                  </a:lnTo>
                  <a:lnTo>
                    <a:pt x="346" y="788"/>
                  </a:lnTo>
                  <a:lnTo>
                    <a:pt x="339" y="784"/>
                  </a:lnTo>
                  <a:lnTo>
                    <a:pt x="337" y="784"/>
                  </a:lnTo>
                  <a:lnTo>
                    <a:pt x="341" y="784"/>
                  </a:lnTo>
                  <a:lnTo>
                    <a:pt x="341" y="784"/>
                  </a:lnTo>
                  <a:lnTo>
                    <a:pt x="343" y="784"/>
                  </a:lnTo>
                  <a:lnTo>
                    <a:pt x="343" y="784"/>
                  </a:lnTo>
                  <a:lnTo>
                    <a:pt x="343" y="784"/>
                  </a:lnTo>
                  <a:lnTo>
                    <a:pt x="345" y="784"/>
                  </a:lnTo>
                  <a:lnTo>
                    <a:pt x="345" y="784"/>
                  </a:lnTo>
                  <a:lnTo>
                    <a:pt x="345" y="782"/>
                  </a:lnTo>
                  <a:lnTo>
                    <a:pt x="345" y="782"/>
                  </a:lnTo>
                  <a:lnTo>
                    <a:pt x="345" y="780"/>
                  </a:lnTo>
                  <a:lnTo>
                    <a:pt x="345" y="779"/>
                  </a:lnTo>
                  <a:lnTo>
                    <a:pt x="345" y="777"/>
                  </a:lnTo>
                  <a:lnTo>
                    <a:pt x="343" y="775"/>
                  </a:lnTo>
                  <a:lnTo>
                    <a:pt x="343" y="773"/>
                  </a:lnTo>
                  <a:lnTo>
                    <a:pt x="343" y="771"/>
                  </a:lnTo>
                  <a:lnTo>
                    <a:pt x="343" y="771"/>
                  </a:lnTo>
                  <a:lnTo>
                    <a:pt x="341" y="769"/>
                  </a:lnTo>
                  <a:lnTo>
                    <a:pt x="341" y="769"/>
                  </a:lnTo>
                  <a:lnTo>
                    <a:pt x="339" y="768"/>
                  </a:lnTo>
                  <a:lnTo>
                    <a:pt x="339" y="766"/>
                  </a:lnTo>
                  <a:lnTo>
                    <a:pt x="339" y="764"/>
                  </a:lnTo>
                  <a:lnTo>
                    <a:pt x="339" y="762"/>
                  </a:lnTo>
                  <a:lnTo>
                    <a:pt x="337" y="759"/>
                  </a:lnTo>
                  <a:lnTo>
                    <a:pt x="337" y="755"/>
                  </a:lnTo>
                  <a:lnTo>
                    <a:pt x="336" y="753"/>
                  </a:lnTo>
                  <a:lnTo>
                    <a:pt x="328" y="748"/>
                  </a:lnTo>
                  <a:lnTo>
                    <a:pt x="330" y="748"/>
                  </a:lnTo>
                  <a:lnTo>
                    <a:pt x="330" y="748"/>
                  </a:lnTo>
                  <a:lnTo>
                    <a:pt x="332" y="750"/>
                  </a:lnTo>
                  <a:lnTo>
                    <a:pt x="332" y="750"/>
                  </a:lnTo>
                  <a:lnTo>
                    <a:pt x="334" y="750"/>
                  </a:lnTo>
                  <a:lnTo>
                    <a:pt x="336" y="748"/>
                  </a:lnTo>
                  <a:lnTo>
                    <a:pt x="336" y="748"/>
                  </a:lnTo>
                  <a:lnTo>
                    <a:pt x="336" y="750"/>
                  </a:lnTo>
                  <a:lnTo>
                    <a:pt x="336" y="750"/>
                  </a:lnTo>
                  <a:lnTo>
                    <a:pt x="336" y="750"/>
                  </a:lnTo>
                  <a:lnTo>
                    <a:pt x="336" y="750"/>
                  </a:lnTo>
                  <a:lnTo>
                    <a:pt x="337" y="751"/>
                  </a:lnTo>
                  <a:lnTo>
                    <a:pt x="337" y="751"/>
                  </a:lnTo>
                  <a:lnTo>
                    <a:pt x="337" y="757"/>
                  </a:lnTo>
                  <a:lnTo>
                    <a:pt x="337" y="757"/>
                  </a:lnTo>
                  <a:lnTo>
                    <a:pt x="339" y="757"/>
                  </a:lnTo>
                  <a:lnTo>
                    <a:pt x="339" y="757"/>
                  </a:lnTo>
                  <a:lnTo>
                    <a:pt x="341" y="757"/>
                  </a:lnTo>
                  <a:lnTo>
                    <a:pt x="341" y="759"/>
                  </a:lnTo>
                  <a:lnTo>
                    <a:pt x="341" y="759"/>
                  </a:lnTo>
                  <a:lnTo>
                    <a:pt x="339" y="759"/>
                  </a:lnTo>
                  <a:lnTo>
                    <a:pt x="339" y="760"/>
                  </a:lnTo>
                  <a:lnTo>
                    <a:pt x="339" y="760"/>
                  </a:lnTo>
                  <a:lnTo>
                    <a:pt x="341" y="762"/>
                  </a:lnTo>
                  <a:lnTo>
                    <a:pt x="341" y="762"/>
                  </a:lnTo>
                  <a:lnTo>
                    <a:pt x="341" y="766"/>
                  </a:lnTo>
                  <a:lnTo>
                    <a:pt x="341" y="766"/>
                  </a:lnTo>
                  <a:lnTo>
                    <a:pt x="341" y="768"/>
                  </a:lnTo>
                  <a:lnTo>
                    <a:pt x="341" y="768"/>
                  </a:lnTo>
                  <a:lnTo>
                    <a:pt x="343" y="768"/>
                  </a:lnTo>
                  <a:lnTo>
                    <a:pt x="343" y="768"/>
                  </a:lnTo>
                  <a:lnTo>
                    <a:pt x="345" y="766"/>
                  </a:lnTo>
                  <a:lnTo>
                    <a:pt x="345" y="764"/>
                  </a:lnTo>
                  <a:lnTo>
                    <a:pt x="346" y="764"/>
                  </a:lnTo>
                  <a:lnTo>
                    <a:pt x="348" y="762"/>
                  </a:lnTo>
                  <a:lnTo>
                    <a:pt x="348" y="764"/>
                  </a:lnTo>
                  <a:lnTo>
                    <a:pt x="348" y="764"/>
                  </a:lnTo>
                  <a:lnTo>
                    <a:pt x="348" y="764"/>
                  </a:lnTo>
                  <a:lnTo>
                    <a:pt x="348" y="764"/>
                  </a:lnTo>
                  <a:lnTo>
                    <a:pt x="348" y="766"/>
                  </a:lnTo>
                  <a:lnTo>
                    <a:pt x="350" y="766"/>
                  </a:lnTo>
                  <a:lnTo>
                    <a:pt x="352" y="766"/>
                  </a:lnTo>
                  <a:lnTo>
                    <a:pt x="350" y="768"/>
                  </a:lnTo>
                  <a:lnTo>
                    <a:pt x="346" y="768"/>
                  </a:lnTo>
                  <a:lnTo>
                    <a:pt x="345" y="769"/>
                  </a:lnTo>
                  <a:lnTo>
                    <a:pt x="346" y="769"/>
                  </a:lnTo>
                  <a:lnTo>
                    <a:pt x="348" y="769"/>
                  </a:lnTo>
                  <a:lnTo>
                    <a:pt x="348" y="771"/>
                  </a:lnTo>
                  <a:lnTo>
                    <a:pt x="348" y="771"/>
                  </a:lnTo>
                  <a:lnTo>
                    <a:pt x="348" y="771"/>
                  </a:lnTo>
                  <a:lnTo>
                    <a:pt x="350" y="773"/>
                  </a:lnTo>
                  <a:lnTo>
                    <a:pt x="352" y="773"/>
                  </a:lnTo>
                  <a:lnTo>
                    <a:pt x="352" y="771"/>
                  </a:lnTo>
                  <a:lnTo>
                    <a:pt x="354" y="769"/>
                  </a:lnTo>
                  <a:lnTo>
                    <a:pt x="354" y="769"/>
                  </a:lnTo>
                  <a:lnTo>
                    <a:pt x="354" y="768"/>
                  </a:lnTo>
                  <a:lnTo>
                    <a:pt x="354" y="768"/>
                  </a:lnTo>
                  <a:lnTo>
                    <a:pt x="354" y="769"/>
                  </a:lnTo>
                  <a:lnTo>
                    <a:pt x="354" y="769"/>
                  </a:lnTo>
                  <a:lnTo>
                    <a:pt x="354" y="769"/>
                  </a:lnTo>
                  <a:lnTo>
                    <a:pt x="354" y="771"/>
                  </a:lnTo>
                  <a:lnTo>
                    <a:pt x="354" y="771"/>
                  </a:lnTo>
                  <a:lnTo>
                    <a:pt x="355" y="771"/>
                  </a:lnTo>
                  <a:lnTo>
                    <a:pt x="355" y="769"/>
                  </a:lnTo>
                  <a:lnTo>
                    <a:pt x="355" y="769"/>
                  </a:lnTo>
                  <a:lnTo>
                    <a:pt x="357" y="769"/>
                  </a:lnTo>
                  <a:lnTo>
                    <a:pt x="357" y="768"/>
                  </a:lnTo>
                  <a:lnTo>
                    <a:pt x="359" y="764"/>
                  </a:lnTo>
                  <a:lnTo>
                    <a:pt x="357" y="764"/>
                  </a:lnTo>
                  <a:lnTo>
                    <a:pt x="355" y="766"/>
                  </a:lnTo>
                  <a:lnTo>
                    <a:pt x="355" y="766"/>
                  </a:lnTo>
                  <a:lnTo>
                    <a:pt x="355" y="764"/>
                  </a:lnTo>
                  <a:lnTo>
                    <a:pt x="355" y="764"/>
                  </a:lnTo>
                  <a:lnTo>
                    <a:pt x="355" y="762"/>
                  </a:lnTo>
                  <a:lnTo>
                    <a:pt x="355" y="762"/>
                  </a:lnTo>
                  <a:lnTo>
                    <a:pt x="355" y="762"/>
                  </a:lnTo>
                  <a:lnTo>
                    <a:pt x="357" y="762"/>
                  </a:lnTo>
                  <a:lnTo>
                    <a:pt x="357" y="760"/>
                  </a:lnTo>
                  <a:lnTo>
                    <a:pt x="357" y="760"/>
                  </a:lnTo>
                  <a:lnTo>
                    <a:pt x="357" y="760"/>
                  </a:lnTo>
                  <a:lnTo>
                    <a:pt x="359" y="760"/>
                  </a:lnTo>
                  <a:lnTo>
                    <a:pt x="361" y="762"/>
                  </a:lnTo>
                  <a:lnTo>
                    <a:pt x="361" y="764"/>
                  </a:lnTo>
                  <a:lnTo>
                    <a:pt x="361" y="764"/>
                  </a:lnTo>
                  <a:lnTo>
                    <a:pt x="361" y="764"/>
                  </a:lnTo>
                  <a:lnTo>
                    <a:pt x="361" y="764"/>
                  </a:lnTo>
                  <a:lnTo>
                    <a:pt x="361" y="764"/>
                  </a:lnTo>
                  <a:lnTo>
                    <a:pt x="363" y="766"/>
                  </a:lnTo>
                  <a:lnTo>
                    <a:pt x="363" y="766"/>
                  </a:lnTo>
                  <a:lnTo>
                    <a:pt x="365" y="764"/>
                  </a:lnTo>
                  <a:lnTo>
                    <a:pt x="365" y="764"/>
                  </a:lnTo>
                  <a:lnTo>
                    <a:pt x="365" y="764"/>
                  </a:lnTo>
                  <a:lnTo>
                    <a:pt x="366" y="764"/>
                  </a:lnTo>
                  <a:lnTo>
                    <a:pt x="366" y="762"/>
                  </a:lnTo>
                  <a:lnTo>
                    <a:pt x="368" y="762"/>
                  </a:lnTo>
                  <a:lnTo>
                    <a:pt x="368" y="762"/>
                  </a:lnTo>
                  <a:lnTo>
                    <a:pt x="368" y="760"/>
                  </a:lnTo>
                  <a:lnTo>
                    <a:pt x="368" y="760"/>
                  </a:lnTo>
                  <a:lnTo>
                    <a:pt x="365" y="759"/>
                  </a:lnTo>
                  <a:lnTo>
                    <a:pt x="365" y="757"/>
                  </a:lnTo>
                  <a:lnTo>
                    <a:pt x="368" y="759"/>
                  </a:lnTo>
                  <a:lnTo>
                    <a:pt x="370" y="759"/>
                  </a:lnTo>
                  <a:lnTo>
                    <a:pt x="370" y="755"/>
                  </a:lnTo>
                  <a:lnTo>
                    <a:pt x="370" y="755"/>
                  </a:lnTo>
                  <a:lnTo>
                    <a:pt x="368" y="755"/>
                  </a:lnTo>
                  <a:lnTo>
                    <a:pt x="366" y="755"/>
                  </a:lnTo>
                  <a:lnTo>
                    <a:pt x="366" y="755"/>
                  </a:lnTo>
                  <a:lnTo>
                    <a:pt x="365" y="753"/>
                  </a:lnTo>
                  <a:lnTo>
                    <a:pt x="365" y="751"/>
                  </a:lnTo>
                  <a:lnTo>
                    <a:pt x="365" y="751"/>
                  </a:lnTo>
                  <a:lnTo>
                    <a:pt x="368" y="753"/>
                  </a:lnTo>
                  <a:lnTo>
                    <a:pt x="370" y="753"/>
                  </a:lnTo>
                  <a:lnTo>
                    <a:pt x="370" y="753"/>
                  </a:lnTo>
                  <a:lnTo>
                    <a:pt x="372" y="750"/>
                  </a:lnTo>
                  <a:lnTo>
                    <a:pt x="372" y="750"/>
                  </a:lnTo>
                  <a:lnTo>
                    <a:pt x="372" y="751"/>
                  </a:lnTo>
                  <a:lnTo>
                    <a:pt x="374" y="753"/>
                  </a:lnTo>
                  <a:lnTo>
                    <a:pt x="374" y="751"/>
                  </a:lnTo>
                  <a:lnTo>
                    <a:pt x="374" y="750"/>
                  </a:lnTo>
                  <a:lnTo>
                    <a:pt x="372" y="750"/>
                  </a:lnTo>
                  <a:lnTo>
                    <a:pt x="370" y="748"/>
                  </a:lnTo>
                  <a:lnTo>
                    <a:pt x="357" y="748"/>
                  </a:lnTo>
                  <a:lnTo>
                    <a:pt x="357" y="748"/>
                  </a:lnTo>
                  <a:lnTo>
                    <a:pt x="359" y="746"/>
                  </a:lnTo>
                  <a:lnTo>
                    <a:pt x="361" y="746"/>
                  </a:lnTo>
                  <a:lnTo>
                    <a:pt x="361" y="744"/>
                  </a:lnTo>
                  <a:lnTo>
                    <a:pt x="361" y="744"/>
                  </a:lnTo>
                  <a:lnTo>
                    <a:pt x="361" y="744"/>
                  </a:lnTo>
                  <a:lnTo>
                    <a:pt x="361" y="742"/>
                  </a:lnTo>
                  <a:lnTo>
                    <a:pt x="361" y="742"/>
                  </a:lnTo>
                  <a:lnTo>
                    <a:pt x="363" y="742"/>
                  </a:lnTo>
                  <a:lnTo>
                    <a:pt x="363" y="744"/>
                  </a:lnTo>
                  <a:lnTo>
                    <a:pt x="363" y="744"/>
                  </a:lnTo>
                  <a:lnTo>
                    <a:pt x="363" y="744"/>
                  </a:lnTo>
                  <a:lnTo>
                    <a:pt x="366" y="746"/>
                  </a:lnTo>
                  <a:lnTo>
                    <a:pt x="366" y="744"/>
                  </a:lnTo>
                  <a:lnTo>
                    <a:pt x="365" y="744"/>
                  </a:lnTo>
                  <a:lnTo>
                    <a:pt x="363" y="742"/>
                  </a:lnTo>
                  <a:lnTo>
                    <a:pt x="365" y="741"/>
                  </a:lnTo>
                  <a:lnTo>
                    <a:pt x="365" y="741"/>
                  </a:lnTo>
                  <a:lnTo>
                    <a:pt x="365" y="741"/>
                  </a:lnTo>
                  <a:lnTo>
                    <a:pt x="366" y="742"/>
                  </a:lnTo>
                  <a:lnTo>
                    <a:pt x="368" y="744"/>
                  </a:lnTo>
                  <a:lnTo>
                    <a:pt x="368" y="744"/>
                  </a:lnTo>
                  <a:lnTo>
                    <a:pt x="368" y="744"/>
                  </a:lnTo>
                  <a:lnTo>
                    <a:pt x="368" y="742"/>
                  </a:lnTo>
                  <a:lnTo>
                    <a:pt x="370" y="741"/>
                  </a:lnTo>
                  <a:lnTo>
                    <a:pt x="370" y="741"/>
                  </a:lnTo>
                  <a:lnTo>
                    <a:pt x="372" y="739"/>
                  </a:lnTo>
                  <a:lnTo>
                    <a:pt x="370" y="739"/>
                  </a:lnTo>
                  <a:lnTo>
                    <a:pt x="372" y="739"/>
                  </a:lnTo>
                  <a:lnTo>
                    <a:pt x="372" y="737"/>
                  </a:lnTo>
                  <a:lnTo>
                    <a:pt x="372" y="735"/>
                  </a:lnTo>
                  <a:lnTo>
                    <a:pt x="372" y="735"/>
                  </a:lnTo>
                  <a:lnTo>
                    <a:pt x="374" y="733"/>
                  </a:lnTo>
                  <a:lnTo>
                    <a:pt x="374" y="733"/>
                  </a:lnTo>
                  <a:lnTo>
                    <a:pt x="375" y="735"/>
                  </a:lnTo>
                  <a:lnTo>
                    <a:pt x="377" y="735"/>
                  </a:lnTo>
                  <a:lnTo>
                    <a:pt x="377" y="735"/>
                  </a:lnTo>
                  <a:lnTo>
                    <a:pt x="377" y="733"/>
                  </a:lnTo>
                  <a:lnTo>
                    <a:pt x="377" y="732"/>
                  </a:lnTo>
                  <a:lnTo>
                    <a:pt x="377" y="732"/>
                  </a:lnTo>
                  <a:lnTo>
                    <a:pt x="375" y="730"/>
                  </a:lnTo>
                  <a:lnTo>
                    <a:pt x="375" y="730"/>
                  </a:lnTo>
                  <a:lnTo>
                    <a:pt x="374" y="728"/>
                  </a:lnTo>
                  <a:lnTo>
                    <a:pt x="372" y="728"/>
                  </a:lnTo>
                  <a:lnTo>
                    <a:pt x="372" y="728"/>
                  </a:lnTo>
                  <a:lnTo>
                    <a:pt x="375" y="728"/>
                  </a:lnTo>
                  <a:lnTo>
                    <a:pt x="383" y="730"/>
                  </a:lnTo>
                  <a:lnTo>
                    <a:pt x="383" y="730"/>
                  </a:lnTo>
                  <a:lnTo>
                    <a:pt x="381" y="726"/>
                  </a:lnTo>
                  <a:lnTo>
                    <a:pt x="381" y="724"/>
                  </a:lnTo>
                  <a:lnTo>
                    <a:pt x="381" y="724"/>
                  </a:lnTo>
                  <a:lnTo>
                    <a:pt x="381" y="723"/>
                  </a:lnTo>
                  <a:lnTo>
                    <a:pt x="379" y="723"/>
                  </a:lnTo>
                  <a:lnTo>
                    <a:pt x="381" y="721"/>
                  </a:lnTo>
                  <a:lnTo>
                    <a:pt x="386" y="723"/>
                  </a:lnTo>
                  <a:lnTo>
                    <a:pt x="386" y="724"/>
                  </a:lnTo>
                  <a:lnTo>
                    <a:pt x="383" y="724"/>
                  </a:lnTo>
                  <a:lnTo>
                    <a:pt x="383" y="724"/>
                  </a:lnTo>
                  <a:lnTo>
                    <a:pt x="383" y="726"/>
                  </a:lnTo>
                  <a:lnTo>
                    <a:pt x="383" y="728"/>
                  </a:lnTo>
                  <a:lnTo>
                    <a:pt x="383" y="728"/>
                  </a:lnTo>
                  <a:lnTo>
                    <a:pt x="384" y="728"/>
                  </a:lnTo>
                  <a:lnTo>
                    <a:pt x="384" y="728"/>
                  </a:lnTo>
                  <a:lnTo>
                    <a:pt x="384" y="728"/>
                  </a:lnTo>
                  <a:lnTo>
                    <a:pt x="384" y="726"/>
                  </a:lnTo>
                  <a:lnTo>
                    <a:pt x="388" y="726"/>
                  </a:lnTo>
                  <a:lnTo>
                    <a:pt x="390" y="726"/>
                  </a:lnTo>
                  <a:lnTo>
                    <a:pt x="390" y="724"/>
                  </a:lnTo>
                  <a:lnTo>
                    <a:pt x="383" y="721"/>
                  </a:lnTo>
                  <a:lnTo>
                    <a:pt x="381" y="719"/>
                  </a:lnTo>
                  <a:lnTo>
                    <a:pt x="383" y="719"/>
                  </a:lnTo>
                  <a:lnTo>
                    <a:pt x="383" y="719"/>
                  </a:lnTo>
                  <a:lnTo>
                    <a:pt x="384" y="719"/>
                  </a:lnTo>
                  <a:lnTo>
                    <a:pt x="388" y="719"/>
                  </a:lnTo>
                  <a:lnTo>
                    <a:pt x="388" y="719"/>
                  </a:lnTo>
                  <a:lnTo>
                    <a:pt x="388" y="717"/>
                  </a:lnTo>
                  <a:lnTo>
                    <a:pt x="388" y="717"/>
                  </a:lnTo>
                  <a:lnTo>
                    <a:pt x="390" y="717"/>
                  </a:lnTo>
                  <a:lnTo>
                    <a:pt x="390" y="719"/>
                  </a:lnTo>
                  <a:lnTo>
                    <a:pt x="392" y="719"/>
                  </a:lnTo>
                  <a:lnTo>
                    <a:pt x="392" y="721"/>
                  </a:lnTo>
                  <a:lnTo>
                    <a:pt x="393" y="721"/>
                  </a:lnTo>
                  <a:lnTo>
                    <a:pt x="392" y="723"/>
                  </a:lnTo>
                  <a:lnTo>
                    <a:pt x="393" y="723"/>
                  </a:lnTo>
                  <a:lnTo>
                    <a:pt x="393" y="724"/>
                  </a:lnTo>
                  <a:lnTo>
                    <a:pt x="395" y="724"/>
                  </a:lnTo>
                  <a:lnTo>
                    <a:pt x="395" y="724"/>
                  </a:lnTo>
                  <a:lnTo>
                    <a:pt x="395" y="728"/>
                  </a:lnTo>
                  <a:lnTo>
                    <a:pt x="397" y="728"/>
                  </a:lnTo>
                  <a:lnTo>
                    <a:pt x="397" y="728"/>
                  </a:lnTo>
                  <a:lnTo>
                    <a:pt x="397" y="726"/>
                  </a:lnTo>
                  <a:lnTo>
                    <a:pt x="397" y="726"/>
                  </a:lnTo>
                  <a:lnTo>
                    <a:pt x="397" y="724"/>
                  </a:lnTo>
                  <a:lnTo>
                    <a:pt x="399" y="724"/>
                  </a:lnTo>
                  <a:lnTo>
                    <a:pt x="399" y="724"/>
                  </a:lnTo>
                  <a:lnTo>
                    <a:pt x="399" y="724"/>
                  </a:lnTo>
                  <a:lnTo>
                    <a:pt x="401" y="723"/>
                  </a:lnTo>
                  <a:lnTo>
                    <a:pt x="399" y="723"/>
                  </a:lnTo>
                  <a:lnTo>
                    <a:pt x="397" y="723"/>
                  </a:lnTo>
                  <a:lnTo>
                    <a:pt x="397" y="721"/>
                  </a:lnTo>
                  <a:lnTo>
                    <a:pt x="397" y="719"/>
                  </a:lnTo>
                  <a:lnTo>
                    <a:pt x="399" y="721"/>
                  </a:lnTo>
                  <a:lnTo>
                    <a:pt x="401" y="721"/>
                  </a:lnTo>
                  <a:lnTo>
                    <a:pt x="401" y="719"/>
                  </a:lnTo>
                  <a:lnTo>
                    <a:pt x="401" y="719"/>
                  </a:lnTo>
                  <a:lnTo>
                    <a:pt x="401" y="719"/>
                  </a:lnTo>
                  <a:lnTo>
                    <a:pt x="401" y="715"/>
                  </a:lnTo>
                  <a:lnTo>
                    <a:pt x="402" y="715"/>
                  </a:lnTo>
                  <a:lnTo>
                    <a:pt x="401" y="713"/>
                  </a:lnTo>
                  <a:lnTo>
                    <a:pt x="401" y="713"/>
                  </a:lnTo>
                  <a:lnTo>
                    <a:pt x="402" y="712"/>
                  </a:lnTo>
                  <a:lnTo>
                    <a:pt x="404" y="712"/>
                  </a:lnTo>
                  <a:lnTo>
                    <a:pt x="406" y="710"/>
                  </a:lnTo>
                  <a:lnTo>
                    <a:pt x="406" y="712"/>
                  </a:lnTo>
                  <a:lnTo>
                    <a:pt x="406" y="712"/>
                  </a:lnTo>
                  <a:lnTo>
                    <a:pt x="408" y="712"/>
                  </a:lnTo>
                  <a:lnTo>
                    <a:pt x="408" y="710"/>
                  </a:lnTo>
                  <a:lnTo>
                    <a:pt x="408" y="706"/>
                  </a:lnTo>
                  <a:lnTo>
                    <a:pt x="408" y="704"/>
                  </a:lnTo>
                  <a:lnTo>
                    <a:pt x="408" y="703"/>
                  </a:lnTo>
                  <a:lnTo>
                    <a:pt x="408" y="703"/>
                  </a:lnTo>
                  <a:lnTo>
                    <a:pt x="408" y="697"/>
                  </a:lnTo>
                  <a:lnTo>
                    <a:pt x="408" y="695"/>
                  </a:lnTo>
                  <a:lnTo>
                    <a:pt x="410" y="695"/>
                  </a:lnTo>
                  <a:lnTo>
                    <a:pt x="410" y="695"/>
                  </a:lnTo>
                  <a:lnTo>
                    <a:pt x="411" y="697"/>
                  </a:lnTo>
                  <a:lnTo>
                    <a:pt x="411" y="699"/>
                  </a:lnTo>
                  <a:lnTo>
                    <a:pt x="413" y="697"/>
                  </a:lnTo>
                  <a:lnTo>
                    <a:pt x="411" y="694"/>
                  </a:lnTo>
                  <a:lnTo>
                    <a:pt x="411" y="694"/>
                  </a:lnTo>
                  <a:lnTo>
                    <a:pt x="413" y="694"/>
                  </a:lnTo>
                  <a:lnTo>
                    <a:pt x="417" y="699"/>
                  </a:lnTo>
                  <a:lnTo>
                    <a:pt x="419" y="701"/>
                  </a:lnTo>
                  <a:lnTo>
                    <a:pt x="420" y="701"/>
                  </a:lnTo>
                  <a:lnTo>
                    <a:pt x="420" y="701"/>
                  </a:lnTo>
                  <a:lnTo>
                    <a:pt x="420" y="701"/>
                  </a:lnTo>
                  <a:lnTo>
                    <a:pt x="420" y="699"/>
                  </a:lnTo>
                  <a:lnTo>
                    <a:pt x="419" y="695"/>
                  </a:lnTo>
                  <a:lnTo>
                    <a:pt x="417" y="695"/>
                  </a:lnTo>
                  <a:lnTo>
                    <a:pt x="417" y="695"/>
                  </a:lnTo>
                  <a:lnTo>
                    <a:pt x="419" y="695"/>
                  </a:lnTo>
                  <a:lnTo>
                    <a:pt x="419" y="694"/>
                  </a:lnTo>
                  <a:lnTo>
                    <a:pt x="420" y="694"/>
                  </a:lnTo>
                  <a:lnTo>
                    <a:pt x="419" y="692"/>
                  </a:lnTo>
                  <a:lnTo>
                    <a:pt x="417" y="692"/>
                  </a:lnTo>
                  <a:lnTo>
                    <a:pt x="417" y="690"/>
                  </a:lnTo>
                  <a:lnTo>
                    <a:pt x="419" y="688"/>
                  </a:lnTo>
                  <a:lnTo>
                    <a:pt x="417" y="688"/>
                  </a:lnTo>
                  <a:lnTo>
                    <a:pt x="417" y="686"/>
                  </a:lnTo>
                  <a:lnTo>
                    <a:pt x="415" y="686"/>
                  </a:lnTo>
                  <a:lnTo>
                    <a:pt x="417" y="685"/>
                  </a:lnTo>
                  <a:lnTo>
                    <a:pt x="419" y="685"/>
                  </a:lnTo>
                  <a:lnTo>
                    <a:pt x="419" y="686"/>
                  </a:lnTo>
                  <a:lnTo>
                    <a:pt x="420" y="688"/>
                  </a:lnTo>
                  <a:lnTo>
                    <a:pt x="420" y="688"/>
                  </a:lnTo>
                  <a:lnTo>
                    <a:pt x="424" y="690"/>
                  </a:lnTo>
                  <a:lnTo>
                    <a:pt x="424" y="692"/>
                  </a:lnTo>
                  <a:lnTo>
                    <a:pt x="426" y="692"/>
                  </a:lnTo>
                  <a:lnTo>
                    <a:pt x="426" y="692"/>
                  </a:lnTo>
                  <a:lnTo>
                    <a:pt x="426" y="694"/>
                  </a:lnTo>
                  <a:lnTo>
                    <a:pt x="426" y="694"/>
                  </a:lnTo>
                  <a:lnTo>
                    <a:pt x="426" y="694"/>
                  </a:lnTo>
                  <a:lnTo>
                    <a:pt x="426" y="695"/>
                  </a:lnTo>
                  <a:lnTo>
                    <a:pt x="426" y="695"/>
                  </a:lnTo>
                  <a:lnTo>
                    <a:pt x="426" y="697"/>
                  </a:lnTo>
                  <a:lnTo>
                    <a:pt x="430" y="699"/>
                  </a:lnTo>
                  <a:lnTo>
                    <a:pt x="430" y="699"/>
                  </a:lnTo>
                  <a:lnTo>
                    <a:pt x="431" y="697"/>
                  </a:lnTo>
                  <a:lnTo>
                    <a:pt x="431" y="697"/>
                  </a:lnTo>
                  <a:lnTo>
                    <a:pt x="431" y="697"/>
                  </a:lnTo>
                  <a:lnTo>
                    <a:pt x="433" y="695"/>
                  </a:lnTo>
                  <a:lnTo>
                    <a:pt x="433" y="695"/>
                  </a:lnTo>
                  <a:lnTo>
                    <a:pt x="433" y="694"/>
                  </a:lnTo>
                  <a:lnTo>
                    <a:pt x="431" y="690"/>
                  </a:lnTo>
                  <a:lnTo>
                    <a:pt x="431" y="688"/>
                  </a:lnTo>
                  <a:lnTo>
                    <a:pt x="433" y="686"/>
                  </a:lnTo>
                  <a:lnTo>
                    <a:pt x="435" y="685"/>
                  </a:lnTo>
                  <a:lnTo>
                    <a:pt x="439" y="683"/>
                  </a:lnTo>
                  <a:lnTo>
                    <a:pt x="439" y="681"/>
                  </a:lnTo>
                  <a:lnTo>
                    <a:pt x="439" y="681"/>
                  </a:lnTo>
                  <a:lnTo>
                    <a:pt x="440" y="679"/>
                  </a:lnTo>
                  <a:lnTo>
                    <a:pt x="442" y="677"/>
                  </a:lnTo>
                  <a:lnTo>
                    <a:pt x="442" y="679"/>
                  </a:lnTo>
                  <a:lnTo>
                    <a:pt x="446" y="681"/>
                  </a:lnTo>
                  <a:lnTo>
                    <a:pt x="446" y="677"/>
                  </a:lnTo>
                  <a:lnTo>
                    <a:pt x="446" y="677"/>
                  </a:lnTo>
                  <a:lnTo>
                    <a:pt x="446" y="676"/>
                  </a:lnTo>
                  <a:lnTo>
                    <a:pt x="446" y="674"/>
                  </a:lnTo>
                  <a:lnTo>
                    <a:pt x="448" y="674"/>
                  </a:lnTo>
                  <a:lnTo>
                    <a:pt x="448" y="674"/>
                  </a:lnTo>
                  <a:lnTo>
                    <a:pt x="449" y="674"/>
                  </a:lnTo>
                  <a:lnTo>
                    <a:pt x="449" y="674"/>
                  </a:lnTo>
                  <a:lnTo>
                    <a:pt x="449" y="674"/>
                  </a:lnTo>
                  <a:lnTo>
                    <a:pt x="449" y="676"/>
                  </a:lnTo>
                  <a:lnTo>
                    <a:pt x="451" y="676"/>
                  </a:lnTo>
                  <a:lnTo>
                    <a:pt x="451" y="676"/>
                  </a:lnTo>
                  <a:lnTo>
                    <a:pt x="451" y="676"/>
                  </a:lnTo>
                  <a:lnTo>
                    <a:pt x="453" y="676"/>
                  </a:lnTo>
                  <a:lnTo>
                    <a:pt x="455" y="674"/>
                  </a:lnTo>
                  <a:lnTo>
                    <a:pt x="457" y="676"/>
                  </a:lnTo>
                  <a:lnTo>
                    <a:pt x="457" y="672"/>
                  </a:lnTo>
                  <a:lnTo>
                    <a:pt x="457" y="670"/>
                  </a:lnTo>
                  <a:lnTo>
                    <a:pt x="458" y="667"/>
                  </a:lnTo>
                  <a:lnTo>
                    <a:pt x="458" y="665"/>
                  </a:lnTo>
                  <a:lnTo>
                    <a:pt x="458" y="667"/>
                  </a:lnTo>
                  <a:lnTo>
                    <a:pt x="458" y="668"/>
                  </a:lnTo>
                  <a:lnTo>
                    <a:pt x="458" y="670"/>
                  </a:lnTo>
                  <a:lnTo>
                    <a:pt x="458" y="672"/>
                  </a:lnTo>
                  <a:lnTo>
                    <a:pt x="458" y="672"/>
                  </a:lnTo>
                  <a:lnTo>
                    <a:pt x="458" y="674"/>
                  </a:lnTo>
                  <a:lnTo>
                    <a:pt x="458" y="674"/>
                  </a:lnTo>
                  <a:lnTo>
                    <a:pt x="460" y="674"/>
                  </a:lnTo>
                  <a:lnTo>
                    <a:pt x="460" y="672"/>
                  </a:lnTo>
                  <a:lnTo>
                    <a:pt x="460" y="665"/>
                  </a:lnTo>
                  <a:lnTo>
                    <a:pt x="460" y="663"/>
                  </a:lnTo>
                  <a:lnTo>
                    <a:pt x="462" y="663"/>
                  </a:lnTo>
                  <a:lnTo>
                    <a:pt x="462" y="665"/>
                  </a:lnTo>
                  <a:lnTo>
                    <a:pt x="462" y="667"/>
                  </a:lnTo>
                  <a:lnTo>
                    <a:pt x="462" y="667"/>
                  </a:lnTo>
                  <a:lnTo>
                    <a:pt x="462" y="668"/>
                  </a:lnTo>
                  <a:lnTo>
                    <a:pt x="462" y="670"/>
                  </a:lnTo>
                  <a:lnTo>
                    <a:pt x="462" y="672"/>
                  </a:lnTo>
                  <a:lnTo>
                    <a:pt x="464" y="672"/>
                  </a:lnTo>
                  <a:lnTo>
                    <a:pt x="464" y="672"/>
                  </a:lnTo>
                  <a:lnTo>
                    <a:pt x="466" y="670"/>
                  </a:lnTo>
                  <a:lnTo>
                    <a:pt x="466" y="668"/>
                  </a:lnTo>
                  <a:lnTo>
                    <a:pt x="466" y="668"/>
                  </a:lnTo>
                  <a:lnTo>
                    <a:pt x="466" y="667"/>
                  </a:lnTo>
                  <a:lnTo>
                    <a:pt x="466" y="665"/>
                  </a:lnTo>
                  <a:lnTo>
                    <a:pt x="466" y="663"/>
                  </a:lnTo>
                  <a:lnTo>
                    <a:pt x="466" y="663"/>
                  </a:lnTo>
                  <a:lnTo>
                    <a:pt x="466" y="663"/>
                  </a:lnTo>
                  <a:lnTo>
                    <a:pt x="466" y="661"/>
                  </a:lnTo>
                  <a:lnTo>
                    <a:pt x="466" y="663"/>
                  </a:lnTo>
                  <a:lnTo>
                    <a:pt x="467" y="661"/>
                  </a:lnTo>
                  <a:lnTo>
                    <a:pt x="469" y="656"/>
                  </a:lnTo>
                  <a:lnTo>
                    <a:pt x="469" y="656"/>
                  </a:lnTo>
                  <a:lnTo>
                    <a:pt x="471" y="657"/>
                  </a:lnTo>
                  <a:lnTo>
                    <a:pt x="471" y="657"/>
                  </a:lnTo>
                  <a:lnTo>
                    <a:pt x="471" y="659"/>
                  </a:lnTo>
                  <a:lnTo>
                    <a:pt x="471" y="659"/>
                  </a:lnTo>
                  <a:lnTo>
                    <a:pt x="471" y="661"/>
                  </a:lnTo>
                  <a:lnTo>
                    <a:pt x="473" y="661"/>
                  </a:lnTo>
                  <a:lnTo>
                    <a:pt x="473" y="659"/>
                  </a:lnTo>
                  <a:lnTo>
                    <a:pt x="473" y="657"/>
                  </a:lnTo>
                  <a:lnTo>
                    <a:pt x="475" y="656"/>
                  </a:lnTo>
                  <a:lnTo>
                    <a:pt x="476" y="656"/>
                  </a:lnTo>
                  <a:lnTo>
                    <a:pt x="476" y="656"/>
                  </a:lnTo>
                  <a:lnTo>
                    <a:pt x="478" y="659"/>
                  </a:lnTo>
                  <a:lnTo>
                    <a:pt x="478" y="659"/>
                  </a:lnTo>
                  <a:lnTo>
                    <a:pt x="478" y="657"/>
                  </a:lnTo>
                  <a:lnTo>
                    <a:pt x="480" y="656"/>
                  </a:lnTo>
                  <a:lnTo>
                    <a:pt x="478" y="656"/>
                  </a:lnTo>
                  <a:lnTo>
                    <a:pt x="478" y="656"/>
                  </a:lnTo>
                  <a:lnTo>
                    <a:pt x="478" y="654"/>
                  </a:lnTo>
                  <a:lnTo>
                    <a:pt x="478" y="654"/>
                  </a:lnTo>
                  <a:lnTo>
                    <a:pt x="478" y="652"/>
                  </a:lnTo>
                  <a:lnTo>
                    <a:pt x="480" y="652"/>
                  </a:lnTo>
                  <a:lnTo>
                    <a:pt x="484" y="650"/>
                  </a:lnTo>
                  <a:lnTo>
                    <a:pt x="484" y="648"/>
                  </a:lnTo>
                  <a:lnTo>
                    <a:pt x="486" y="645"/>
                  </a:lnTo>
                  <a:lnTo>
                    <a:pt x="486" y="641"/>
                  </a:lnTo>
                  <a:lnTo>
                    <a:pt x="487" y="639"/>
                  </a:lnTo>
                  <a:lnTo>
                    <a:pt x="487" y="639"/>
                  </a:lnTo>
                  <a:lnTo>
                    <a:pt x="487" y="639"/>
                  </a:lnTo>
                  <a:lnTo>
                    <a:pt x="487" y="638"/>
                  </a:lnTo>
                  <a:lnTo>
                    <a:pt x="489" y="638"/>
                  </a:lnTo>
                  <a:lnTo>
                    <a:pt x="489" y="638"/>
                  </a:lnTo>
                  <a:lnTo>
                    <a:pt x="489" y="638"/>
                  </a:lnTo>
                  <a:lnTo>
                    <a:pt x="489" y="636"/>
                  </a:lnTo>
                  <a:lnTo>
                    <a:pt x="489" y="634"/>
                  </a:lnTo>
                  <a:lnTo>
                    <a:pt x="489" y="632"/>
                  </a:lnTo>
                  <a:lnTo>
                    <a:pt x="489" y="632"/>
                  </a:lnTo>
                  <a:lnTo>
                    <a:pt x="491" y="632"/>
                  </a:lnTo>
                  <a:lnTo>
                    <a:pt x="491" y="632"/>
                  </a:lnTo>
                  <a:lnTo>
                    <a:pt x="491" y="632"/>
                  </a:lnTo>
                  <a:lnTo>
                    <a:pt x="491" y="632"/>
                  </a:lnTo>
                  <a:lnTo>
                    <a:pt x="489" y="630"/>
                  </a:lnTo>
                  <a:lnTo>
                    <a:pt x="489" y="630"/>
                  </a:lnTo>
                  <a:lnTo>
                    <a:pt x="491" y="630"/>
                  </a:lnTo>
                  <a:lnTo>
                    <a:pt x="491" y="629"/>
                  </a:lnTo>
                  <a:lnTo>
                    <a:pt x="491" y="629"/>
                  </a:lnTo>
                  <a:lnTo>
                    <a:pt x="493" y="625"/>
                  </a:lnTo>
                  <a:lnTo>
                    <a:pt x="493" y="623"/>
                  </a:lnTo>
                  <a:lnTo>
                    <a:pt x="493" y="620"/>
                  </a:lnTo>
                  <a:lnTo>
                    <a:pt x="493" y="618"/>
                  </a:lnTo>
                  <a:lnTo>
                    <a:pt x="496" y="614"/>
                  </a:lnTo>
                  <a:lnTo>
                    <a:pt x="498" y="611"/>
                  </a:lnTo>
                  <a:lnTo>
                    <a:pt x="498" y="609"/>
                  </a:lnTo>
                  <a:lnTo>
                    <a:pt x="498" y="609"/>
                  </a:lnTo>
                  <a:lnTo>
                    <a:pt x="500" y="611"/>
                  </a:lnTo>
                  <a:lnTo>
                    <a:pt x="500" y="611"/>
                  </a:lnTo>
                  <a:lnTo>
                    <a:pt x="507" y="600"/>
                  </a:lnTo>
                  <a:lnTo>
                    <a:pt x="507" y="600"/>
                  </a:lnTo>
                  <a:lnTo>
                    <a:pt x="507" y="600"/>
                  </a:lnTo>
                  <a:lnTo>
                    <a:pt x="507" y="601"/>
                  </a:lnTo>
                  <a:lnTo>
                    <a:pt x="509" y="600"/>
                  </a:lnTo>
                  <a:lnTo>
                    <a:pt x="511" y="600"/>
                  </a:lnTo>
                  <a:lnTo>
                    <a:pt x="511" y="600"/>
                  </a:lnTo>
                  <a:lnTo>
                    <a:pt x="511" y="598"/>
                  </a:lnTo>
                  <a:lnTo>
                    <a:pt x="511" y="598"/>
                  </a:lnTo>
                  <a:lnTo>
                    <a:pt x="511" y="598"/>
                  </a:lnTo>
                  <a:lnTo>
                    <a:pt x="511" y="598"/>
                  </a:lnTo>
                  <a:lnTo>
                    <a:pt x="511" y="596"/>
                  </a:lnTo>
                  <a:lnTo>
                    <a:pt x="511" y="596"/>
                  </a:lnTo>
                  <a:lnTo>
                    <a:pt x="511" y="594"/>
                  </a:lnTo>
                  <a:lnTo>
                    <a:pt x="511" y="592"/>
                  </a:lnTo>
                  <a:lnTo>
                    <a:pt x="511" y="594"/>
                  </a:lnTo>
                  <a:lnTo>
                    <a:pt x="513" y="596"/>
                  </a:lnTo>
                  <a:lnTo>
                    <a:pt x="513" y="598"/>
                  </a:lnTo>
                  <a:lnTo>
                    <a:pt x="514" y="596"/>
                  </a:lnTo>
                  <a:lnTo>
                    <a:pt x="516" y="594"/>
                  </a:lnTo>
                  <a:lnTo>
                    <a:pt x="518" y="592"/>
                  </a:lnTo>
                  <a:lnTo>
                    <a:pt x="520" y="587"/>
                  </a:lnTo>
                  <a:lnTo>
                    <a:pt x="522" y="587"/>
                  </a:lnTo>
                  <a:lnTo>
                    <a:pt x="522" y="585"/>
                  </a:lnTo>
                  <a:lnTo>
                    <a:pt x="523" y="585"/>
                  </a:lnTo>
                  <a:lnTo>
                    <a:pt x="523" y="585"/>
                  </a:lnTo>
                  <a:lnTo>
                    <a:pt x="523" y="585"/>
                  </a:lnTo>
                  <a:lnTo>
                    <a:pt x="525" y="583"/>
                  </a:lnTo>
                  <a:lnTo>
                    <a:pt x="525" y="583"/>
                  </a:lnTo>
                  <a:lnTo>
                    <a:pt x="525" y="582"/>
                  </a:lnTo>
                  <a:lnTo>
                    <a:pt x="525" y="580"/>
                  </a:lnTo>
                  <a:lnTo>
                    <a:pt x="523" y="580"/>
                  </a:lnTo>
                  <a:lnTo>
                    <a:pt x="523" y="580"/>
                  </a:lnTo>
                  <a:lnTo>
                    <a:pt x="523" y="582"/>
                  </a:lnTo>
                  <a:lnTo>
                    <a:pt x="522" y="582"/>
                  </a:lnTo>
                  <a:lnTo>
                    <a:pt x="522" y="582"/>
                  </a:lnTo>
                  <a:lnTo>
                    <a:pt x="522" y="582"/>
                  </a:lnTo>
                  <a:lnTo>
                    <a:pt x="520" y="583"/>
                  </a:lnTo>
                  <a:lnTo>
                    <a:pt x="520" y="583"/>
                  </a:lnTo>
                  <a:lnTo>
                    <a:pt x="520" y="583"/>
                  </a:lnTo>
                  <a:lnTo>
                    <a:pt x="518" y="582"/>
                  </a:lnTo>
                  <a:lnTo>
                    <a:pt x="518" y="582"/>
                  </a:lnTo>
                  <a:lnTo>
                    <a:pt x="520" y="580"/>
                  </a:lnTo>
                  <a:lnTo>
                    <a:pt x="518" y="578"/>
                  </a:lnTo>
                  <a:lnTo>
                    <a:pt x="518" y="576"/>
                  </a:lnTo>
                  <a:lnTo>
                    <a:pt x="518" y="576"/>
                  </a:lnTo>
                  <a:lnTo>
                    <a:pt x="518" y="576"/>
                  </a:lnTo>
                  <a:lnTo>
                    <a:pt x="516" y="576"/>
                  </a:lnTo>
                  <a:lnTo>
                    <a:pt x="514" y="576"/>
                  </a:lnTo>
                  <a:lnTo>
                    <a:pt x="514" y="576"/>
                  </a:lnTo>
                  <a:lnTo>
                    <a:pt x="514" y="576"/>
                  </a:lnTo>
                  <a:lnTo>
                    <a:pt x="513" y="574"/>
                  </a:lnTo>
                  <a:lnTo>
                    <a:pt x="513" y="574"/>
                  </a:lnTo>
                  <a:lnTo>
                    <a:pt x="513" y="574"/>
                  </a:lnTo>
                  <a:lnTo>
                    <a:pt x="513" y="573"/>
                  </a:lnTo>
                  <a:lnTo>
                    <a:pt x="513" y="573"/>
                  </a:lnTo>
                  <a:lnTo>
                    <a:pt x="513" y="573"/>
                  </a:lnTo>
                  <a:lnTo>
                    <a:pt x="513" y="573"/>
                  </a:lnTo>
                  <a:lnTo>
                    <a:pt x="513" y="574"/>
                  </a:lnTo>
                  <a:lnTo>
                    <a:pt x="514" y="574"/>
                  </a:lnTo>
                  <a:lnTo>
                    <a:pt x="514" y="574"/>
                  </a:lnTo>
                  <a:lnTo>
                    <a:pt x="518" y="573"/>
                  </a:lnTo>
                  <a:lnTo>
                    <a:pt x="518" y="573"/>
                  </a:lnTo>
                  <a:lnTo>
                    <a:pt x="520" y="574"/>
                  </a:lnTo>
                  <a:lnTo>
                    <a:pt x="520" y="574"/>
                  </a:lnTo>
                  <a:lnTo>
                    <a:pt x="522" y="574"/>
                  </a:lnTo>
                  <a:lnTo>
                    <a:pt x="522" y="574"/>
                  </a:lnTo>
                  <a:lnTo>
                    <a:pt x="522" y="574"/>
                  </a:lnTo>
                  <a:lnTo>
                    <a:pt x="522" y="574"/>
                  </a:lnTo>
                  <a:lnTo>
                    <a:pt x="520" y="573"/>
                  </a:lnTo>
                  <a:lnTo>
                    <a:pt x="520" y="573"/>
                  </a:lnTo>
                  <a:lnTo>
                    <a:pt x="520" y="571"/>
                  </a:lnTo>
                  <a:lnTo>
                    <a:pt x="520" y="569"/>
                  </a:lnTo>
                  <a:lnTo>
                    <a:pt x="518" y="567"/>
                  </a:lnTo>
                  <a:lnTo>
                    <a:pt x="518" y="567"/>
                  </a:lnTo>
                  <a:lnTo>
                    <a:pt x="518" y="567"/>
                  </a:lnTo>
                  <a:lnTo>
                    <a:pt x="518" y="571"/>
                  </a:lnTo>
                  <a:lnTo>
                    <a:pt x="516" y="569"/>
                  </a:lnTo>
                  <a:lnTo>
                    <a:pt x="514" y="567"/>
                  </a:lnTo>
                  <a:lnTo>
                    <a:pt x="514" y="565"/>
                  </a:lnTo>
                  <a:lnTo>
                    <a:pt x="513" y="565"/>
                  </a:lnTo>
                  <a:lnTo>
                    <a:pt x="513" y="565"/>
                  </a:lnTo>
                  <a:lnTo>
                    <a:pt x="513" y="567"/>
                  </a:lnTo>
                  <a:lnTo>
                    <a:pt x="513" y="567"/>
                  </a:lnTo>
                  <a:lnTo>
                    <a:pt x="513" y="567"/>
                  </a:lnTo>
                  <a:lnTo>
                    <a:pt x="513" y="569"/>
                  </a:lnTo>
                  <a:lnTo>
                    <a:pt x="513" y="569"/>
                  </a:lnTo>
                  <a:lnTo>
                    <a:pt x="513" y="569"/>
                  </a:lnTo>
                  <a:lnTo>
                    <a:pt x="513" y="569"/>
                  </a:lnTo>
                  <a:lnTo>
                    <a:pt x="511" y="567"/>
                  </a:lnTo>
                  <a:lnTo>
                    <a:pt x="511" y="567"/>
                  </a:lnTo>
                  <a:lnTo>
                    <a:pt x="511" y="567"/>
                  </a:lnTo>
                  <a:lnTo>
                    <a:pt x="511" y="565"/>
                  </a:lnTo>
                  <a:lnTo>
                    <a:pt x="509" y="565"/>
                  </a:lnTo>
                  <a:lnTo>
                    <a:pt x="509" y="564"/>
                  </a:lnTo>
                  <a:lnTo>
                    <a:pt x="509" y="564"/>
                  </a:lnTo>
                  <a:lnTo>
                    <a:pt x="507" y="564"/>
                  </a:lnTo>
                  <a:lnTo>
                    <a:pt x="507" y="564"/>
                  </a:lnTo>
                  <a:lnTo>
                    <a:pt x="505" y="562"/>
                  </a:lnTo>
                  <a:lnTo>
                    <a:pt x="505" y="562"/>
                  </a:lnTo>
                  <a:lnTo>
                    <a:pt x="507" y="560"/>
                  </a:lnTo>
                  <a:lnTo>
                    <a:pt x="505" y="558"/>
                  </a:lnTo>
                  <a:lnTo>
                    <a:pt x="505" y="558"/>
                  </a:lnTo>
                  <a:lnTo>
                    <a:pt x="504" y="558"/>
                  </a:lnTo>
                  <a:lnTo>
                    <a:pt x="502" y="558"/>
                  </a:lnTo>
                  <a:lnTo>
                    <a:pt x="500" y="556"/>
                  </a:lnTo>
                  <a:lnTo>
                    <a:pt x="500" y="555"/>
                  </a:lnTo>
                  <a:lnTo>
                    <a:pt x="500" y="553"/>
                  </a:lnTo>
                  <a:lnTo>
                    <a:pt x="500" y="551"/>
                  </a:lnTo>
                  <a:lnTo>
                    <a:pt x="502" y="551"/>
                  </a:lnTo>
                  <a:lnTo>
                    <a:pt x="504" y="551"/>
                  </a:lnTo>
                  <a:lnTo>
                    <a:pt x="504" y="553"/>
                  </a:lnTo>
                  <a:lnTo>
                    <a:pt x="505" y="555"/>
                  </a:lnTo>
                  <a:lnTo>
                    <a:pt x="505" y="555"/>
                  </a:lnTo>
                  <a:lnTo>
                    <a:pt x="509" y="558"/>
                  </a:lnTo>
                  <a:lnTo>
                    <a:pt x="509" y="558"/>
                  </a:lnTo>
                  <a:lnTo>
                    <a:pt x="509" y="558"/>
                  </a:lnTo>
                  <a:lnTo>
                    <a:pt x="509" y="556"/>
                  </a:lnTo>
                  <a:lnTo>
                    <a:pt x="509" y="556"/>
                  </a:lnTo>
                  <a:lnTo>
                    <a:pt x="509" y="555"/>
                  </a:lnTo>
                  <a:lnTo>
                    <a:pt x="511" y="555"/>
                  </a:lnTo>
                  <a:lnTo>
                    <a:pt x="511" y="555"/>
                  </a:lnTo>
                  <a:lnTo>
                    <a:pt x="507" y="553"/>
                  </a:lnTo>
                  <a:lnTo>
                    <a:pt x="507" y="551"/>
                  </a:lnTo>
                  <a:lnTo>
                    <a:pt x="505" y="549"/>
                  </a:lnTo>
                  <a:lnTo>
                    <a:pt x="507" y="549"/>
                  </a:lnTo>
                  <a:lnTo>
                    <a:pt x="509" y="549"/>
                  </a:lnTo>
                  <a:lnTo>
                    <a:pt x="511" y="547"/>
                  </a:lnTo>
                  <a:lnTo>
                    <a:pt x="509" y="546"/>
                  </a:lnTo>
                  <a:lnTo>
                    <a:pt x="509" y="546"/>
                  </a:lnTo>
                  <a:lnTo>
                    <a:pt x="505" y="544"/>
                  </a:lnTo>
                  <a:lnTo>
                    <a:pt x="502" y="546"/>
                  </a:lnTo>
                  <a:lnTo>
                    <a:pt x="500" y="546"/>
                  </a:lnTo>
                  <a:lnTo>
                    <a:pt x="500" y="544"/>
                  </a:lnTo>
                  <a:lnTo>
                    <a:pt x="498" y="544"/>
                  </a:lnTo>
                  <a:lnTo>
                    <a:pt x="498" y="542"/>
                  </a:lnTo>
                  <a:lnTo>
                    <a:pt x="498" y="542"/>
                  </a:lnTo>
                  <a:lnTo>
                    <a:pt x="496" y="540"/>
                  </a:lnTo>
                  <a:lnTo>
                    <a:pt x="496" y="540"/>
                  </a:lnTo>
                  <a:lnTo>
                    <a:pt x="496" y="538"/>
                  </a:lnTo>
                  <a:lnTo>
                    <a:pt x="496" y="536"/>
                  </a:lnTo>
                  <a:lnTo>
                    <a:pt x="496" y="536"/>
                  </a:lnTo>
                  <a:lnTo>
                    <a:pt x="498" y="535"/>
                  </a:lnTo>
                  <a:lnTo>
                    <a:pt x="498" y="536"/>
                  </a:lnTo>
                  <a:lnTo>
                    <a:pt x="498" y="536"/>
                  </a:lnTo>
                  <a:lnTo>
                    <a:pt x="500" y="538"/>
                  </a:lnTo>
                  <a:lnTo>
                    <a:pt x="500" y="540"/>
                  </a:lnTo>
                  <a:lnTo>
                    <a:pt x="500" y="540"/>
                  </a:lnTo>
                  <a:lnTo>
                    <a:pt x="502" y="540"/>
                  </a:lnTo>
                  <a:lnTo>
                    <a:pt x="504" y="538"/>
                  </a:lnTo>
                  <a:lnTo>
                    <a:pt x="504" y="538"/>
                  </a:lnTo>
                  <a:lnTo>
                    <a:pt x="504" y="536"/>
                  </a:lnTo>
                  <a:lnTo>
                    <a:pt x="504" y="535"/>
                  </a:lnTo>
                  <a:lnTo>
                    <a:pt x="505" y="535"/>
                  </a:lnTo>
                  <a:lnTo>
                    <a:pt x="505" y="531"/>
                  </a:lnTo>
                  <a:lnTo>
                    <a:pt x="505" y="531"/>
                  </a:lnTo>
                  <a:lnTo>
                    <a:pt x="505" y="529"/>
                  </a:lnTo>
                  <a:lnTo>
                    <a:pt x="507" y="529"/>
                  </a:lnTo>
                  <a:lnTo>
                    <a:pt x="507" y="527"/>
                  </a:lnTo>
                  <a:lnTo>
                    <a:pt x="507" y="527"/>
                  </a:lnTo>
                  <a:lnTo>
                    <a:pt x="507" y="526"/>
                  </a:lnTo>
                  <a:lnTo>
                    <a:pt x="507" y="526"/>
                  </a:lnTo>
                  <a:lnTo>
                    <a:pt x="507" y="524"/>
                  </a:lnTo>
                  <a:lnTo>
                    <a:pt x="507" y="524"/>
                  </a:lnTo>
                  <a:lnTo>
                    <a:pt x="513" y="524"/>
                  </a:lnTo>
                  <a:lnTo>
                    <a:pt x="514" y="524"/>
                  </a:lnTo>
                  <a:lnTo>
                    <a:pt x="513" y="522"/>
                  </a:lnTo>
                  <a:lnTo>
                    <a:pt x="514" y="520"/>
                  </a:lnTo>
                  <a:lnTo>
                    <a:pt x="514" y="520"/>
                  </a:lnTo>
                  <a:lnTo>
                    <a:pt x="514" y="518"/>
                  </a:lnTo>
                  <a:lnTo>
                    <a:pt x="516" y="518"/>
                  </a:lnTo>
                  <a:lnTo>
                    <a:pt x="516" y="518"/>
                  </a:lnTo>
                  <a:lnTo>
                    <a:pt x="516" y="517"/>
                  </a:lnTo>
                  <a:lnTo>
                    <a:pt x="516" y="517"/>
                  </a:lnTo>
                  <a:lnTo>
                    <a:pt x="516" y="517"/>
                  </a:lnTo>
                  <a:lnTo>
                    <a:pt x="518" y="518"/>
                  </a:lnTo>
                  <a:lnTo>
                    <a:pt x="518" y="518"/>
                  </a:lnTo>
                  <a:lnTo>
                    <a:pt x="518" y="518"/>
                  </a:lnTo>
                  <a:lnTo>
                    <a:pt x="520" y="517"/>
                  </a:lnTo>
                  <a:lnTo>
                    <a:pt x="520" y="517"/>
                  </a:lnTo>
                  <a:lnTo>
                    <a:pt x="518" y="515"/>
                  </a:lnTo>
                  <a:lnTo>
                    <a:pt x="518" y="513"/>
                  </a:lnTo>
                  <a:lnTo>
                    <a:pt x="518" y="511"/>
                  </a:lnTo>
                  <a:lnTo>
                    <a:pt x="523" y="511"/>
                  </a:lnTo>
                  <a:lnTo>
                    <a:pt x="523" y="511"/>
                  </a:lnTo>
                  <a:lnTo>
                    <a:pt x="523" y="509"/>
                  </a:lnTo>
                  <a:lnTo>
                    <a:pt x="522" y="509"/>
                  </a:lnTo>
                  <a:lnTo>
                    <a:pt x="522" y="509"/>
                  </a:lnTo>
                  <a:lnTo>
                    <a:pt x="522" y="509"/>
                  </a:lnTo>
                  <a:lnTo>
                    <a:pt x="522" y="509"/>
                  </a:lnTo>
                  <a:lnTo>
                    <a:pt x="523" y="506"/>
                  </a:lnTo>
                  <a:lnTo>
                    <a:pt x="523" y="504"/>
                  </a:lnTo>
                  <a:lnTo>
                    <a:pt x="522" y="504"/>
                  </a:lnTo>
                  <a:lnTo>
                    <a:pt x="522" y="502"/>
                  </a:lnTo>
                  <a:lnTo>
                    <a:pt x="525" y="502"/>
                  </a:lnTo>
                  <a:lnTo>
                    <a:pt x="525" y="502"/>
                  </a:lnTo>
                  <a:lnTo>
                    <a:pt x="525" y="499"/>
                  </a:lnTo>
                  <a:lnTo>
                    <a:pt x="522" y="491"/>
                  </a:lnTo>
                  <a:lnTo>
                    <a:pt x="518" y="488"/>
                  </a:lnTo>
                  <a:lnTo>
                    <a:pt x="516" y="482"/>
                  </a:lnTo>
                  <a:lnTo>
                    <a:pt x="514" y="480"/>
                  </a:lnTo>
                  <a:lnTo>
                    <a:pt x="507" y="479"/>
                  </a:lnTo>
                  <a:lnTo>
                    <a:pt x="509" y="477"/>
                  </a:lnTo>
                  <a:lnTo>
                    <a:pt x="511" y="477"/>
                  </a:lnTo>
                  <a:lnTo>
                    <a:pt x="511" y="475"/>
                  </a:lnTo>
                  <a:lnTo>
                    <a:pt x="511" y="475"/>
                  </a:lnTo>
                  <a:lnTo>
                    <a:pt x="511" y="475"/>
                  </a:lnTo>
                  <a:lnTo>
                    <a:pt x="511" y="475"/>
                  </a:lnTo>
                  <a:lnTo>
                    <a:pt x="513" y="475"/>
                  </a:lnTo>
                  <a:lnTo>
                    <a:pt x="513" y="477"/>
                  </a:lnTo>
                  <a:lnTo>
                    <a:pt x="514" y="479"/>
                  </a:lnTo>
                  <a:lnTo>
                    <a:pt x="516" y="480"/>
                  </a:lnTo>
                  <a:lnTo>
                    <a:pt x="518" y="480"/>
                  </a:lnTo>
                  <a:lnTo>
                    <a:pt x="518" y="482"/>
                  </a:lnTo>
                  <a:lnTo>
                    <a:pt x="520" y="482"/>
                  </a:lnTo>
                  <a:lnTo>
                    <a:pt x="520" y="484"/>
                  </a:lnTo>
                  <a:lnTo>
                    <a:pt x="520" y="486"/>
                  </a:lnTo>
                  <a:lnTo>
                    <a:pt x="522" y="488"/>
                  </a:lnTo>
                  <a:lnTo>
                    <a:pt x="522" y="490"/>
                  </a:lnTo>
                  <a:lnTo>
                    <a:pt x="523" y="491"/>
                  </a:lnTo>
                  <a:lnTo>
                    <a:pt x="525" y="490"/>
                  </a:lnTo>
                  <a:lnTo>
                    <a:pt x="527" y="490"/>
                  </a:lnTo>
                  <a:lnTo>
                    <a:pt x="529" y="486"/>
                  </a:lnTo>
                  <a:lnTo>
                    <a:pt x="529" y="486"/>
                  </a:lnTo>
                  <a:lnTo>
                    <a:pt x="529" y="484"/>
                  </a:lnTo>
                  <a:lnTo>
                    <a:pt x="527" y="482"/>
                  </a:lnTo>
                  <a:lnTo>
                    <a:pt x="525" y="480"/>
                  </a:lnTo>
                  <a:lnTo>
                    <a:pt x="525" y="479"/>
                  </a:lnTo>
                  <a:lnTo>
                    <a:pt x="523" y="479"/>
                  </a:lnTo>
                  <a:lnTo>
                    <a:pt x="523" y="480"/>
                  </a:lnTo>
                  <a:lnTo>
                    <a:pt x="523" y="482"/>
                  </a:lnTo>
                  <a:lnTo>
                    <a:pt x="522" y="480"/>
                  </a:lnTo>
                  <a:lnTo>
                    <a:pt x="522" y="480"/>
                  </a:lnTo>
                  <a:lnTo>
                    <a:pt x="520" y="479"/>
                  </a:lnTo>
                  <a:lnTo>
                    <a:pt x="520" y="477"/>
                  </a:lnTo>
                  <a:lnTo>
                    <a:pt x="518" y="477"/>
                  </a:lnTo>
                  <a:lnTo>
                    <a:pt x="516" y="477"/>
                  </a:lnTo>
                  <a:lnTo>
                    <a:pt x="520" y="475"/>
                  </a:lnTo>
                  <a:lnTo>
                    <a:pt x="518" y="475"/>
                  </a:lnTo>
                  <a:lnTo>
                    <a:pt x="518" y="473"/>
                  </a:lnTo>
                  <a:lnTo>
                    <a:pt x="518" y="473"/>
                  </a:lnTo>
                  <a:lnTo>
                    <a:pt x="520" y="471"/>
                  </a:lnTo>
                  <a:lnTo>
                    <a:pt x="522" y="471"/>
                  </a:lnTo>
                  <a:lnTo>
                    <a:pt x="525" y="471"/>
                  </a:lnTo>
                  <a:lnTo>
                    <a:pt x="525" y="471"/>
                  </a:lnTo>
                  <a:lnTo>
                    <a:pt x="523" y="471"/>
                  </a:lnTo>
                  <a:lnTo>
                    <a:pt x="522" y="471"/>
                  </a:lnTo>
                  <a:lnTo>
                    <a:pt x="522" y="470"/>
                  </a:lnTo>
                  <a:lnTo>
                    <a:pt x="523" y="470"/>
                  </a:lnTo>
                  <a:lnTo>
                    <a:pt x="525" y="470"/>
                  </a:lnTo>
                  <a:lnTo>
                    <a:pt x="525" y="471"/>
                  </a:lnTo>
                  <a:lnTo>
                    <a:pt x="527" y="471"/>
                  </a:lnTo>
                  <a:lnTo>
                    <a:pt x="529" y="471"/>
                  </a:lnTo>
                  <a:lnTo>
                    <a:pt x="529" y="470"/>
                  </a:lnTo>
                  <a:lnTo>
                    <a:pt x="531" y="470"/>
                  </a:lnTo>
                  <a:lnTo>
                    <a:pt x="534" y="471"/>
                  </a:lnTo>
                  <a:lnTo>
                    <a:pt x="536" y="471"/>
                  </a:lnTo>
                  <a:lnTo>
                    <a:pt x="538" y="470"/>
                  </a:lnTo>
                  <a:lnTo>
                    <a:pt x="538" y="470"/>
                  </a:lnTo>
                  <a:lnTo>
                    <a:pt x="540" y="470"/>
                  </a:lnTo>
                  <a:lnTo>
                    <a:pt x="540" y="471"/>
                  </a:lnTo>
                  <a:lnTo>
                    <a:pt x="541" y="471"/>
                  </a:lnTo>
                  <a:lnTo>
                    <a:pt x="541" y="470"/>
                  </a:lnTo>
                  <a:lnTo>
                    <a:pt x="541" y="468"/>
                  </a:lnTo>
                  <a:lnTo>
                    <a:pt x="541" y="468"/>
                  </a:lnTo>
                  <a:lnTo>
                    <a:pt x="541" y="466"/>
                  </a:lnTo>
                  <a:lnTo>
                    <a:pt x="541" y="464"/>
                  </a:lnTo>
                  <a:lnTo>
                    <a:pt x="543" y="468"/>
                  </a:lnTo>
                  <a:lnTo>
                    <a:pt x="543" y="468"/>
                  </a:lnTo>
                  <a:lnTo>
                    <a:pt x="545" y="468"/>
                  </a:lnTo>
                  <a:lnTo>
                    <a:pt x="545" y="468"/>
                  </a:lnTo>
                  <a:lnTo>
                    <a:pt x="545" y="466"/>
                  </a:lnTo>
                  <a:lnTo>
                    <a:pt x="545" y="464"/>
                  </a:lnTo>
                  <a:lnTo>
                    <a:pt x="547" y="462"/>
                  </a:lnTo>
                  <a:lnTo>
                    <a:pt x="545" y="462"/>
                  </a:lnTo>
                  <a:lnTo>
                    <a:pt x="541" y="459"/>
                  </a:lnTo>
                  <a:lnTo>
                    <a:pt x="541" y="459"/>
                  </a:lnTo>
                  <a:lnTo>
                    <a:pt x="541" y="459"/>
                  </a:lnTo>
                  <a:lnTo>
                    <a:pt x="541" y="461"/>
                  </a:lnTo>
                  <a:lnTo>
                    <a:pt x="541" y="461"/>
                  </a:lnTo>
                  <a:lnTo>
                    <a:pt x="540" y="459"/>
                  </a:lnTo>
                  <a:lnTo>
                    <a:pt x="538" y="455"/>
                  </a:lnTo>
                  <a:lnTo>
                    <a:pt x="538" y="455"/>
                  </a:lnTo>
                  <a:lnTo>
                    <a:pt x="545" y="457"/>
                  </a:lnTo>
                  <a:lnTo>
                    <a:pt x="547" y="457"/>
                  </a:lnTo>
                  <a:lnTo>
                    <a:pt x="547" y="457"/>
                  </a:lnTo>
                  <a:lnTo>
                    <a:pt x="547" y="457"/>
                  </a:lnTo>
                  <a:lnTo>
                    <a:pt x="549" y="457"/>
                  </a:lnTo>
                  <a:lnTo>
                    <a:pt x="549" y="457"/>
                  </a:lnTo>
                  <a:lnTo>
                    <a:pt x="549" y="457"/>
                  </a:lnTo>
                  <a:lnTo>
                    <a:pt x="549" y="455"/>
                  </a:lnTo>
                  <a:lnTo>
                    <a:pt x="549" y="455"/>
                  </a:lnTo>
                  <a:lnTo>
                    <a:pt x="549" y="455"/>
                  </a:lnTo>
                  <a:lnTo>
                    <a:pt x="551" y="455"/>
                  </a:lnTo>
                  <a:lnTo>
                    <a:pt x="554" y="455"/>
                  </a:lnTo>
                  <a:lnTo>
                    <a:pt x="554" y="453"/>
                  </a:lnTo>
                  <a:lnTo>
                    <a:pt x="554" y="453"/>
                  </a:lnTo>
                  <a:lnTo>
                    <a:pt x="552" y="453"/>
                  </a:lnTo>
                  <a:lnTo>
                    <a:pt x="552" y="452"/>
                  </a:lnTo>
                  <a:lnTo>
                    <a:pt x="551" y="450"/>
                  </a:lnTo>
                  <a:lnTo>
                    <a:pt x="551" y="450"/>
                  </a:lnTo>
                  <a:lnTo>
                    <a:pt x="547" y="448"/>
                  </a:lnTo>
                  <a:lnTo>
                    <a:pt x="543" y="443"/>
                  </a:lnTo>
                  <a:lnTo>
                    <a:pt x="536" y="439"/>
                  </a:lnTo>
                  <a:lnTo>
                    <a:pt x="534" y="437"/>
                  </a:lnTo>
                  <a:lnTo>
                    <a:pt x="532" y="432"/>
                  </a:lnTo>
                  <a:lnTo>
                    <a:pt x="534" y="434"/>
                  </a:lnTo>
                  <a:lnTo>
                    <a:pt x="534" y="434"/>
                  </a:lnTo>
                  <a:lnTo>
                    <a:pt x="536" y="435"/>
                  </a:lnTo>
                  <a:lnTo>
                    <a:pt x="536" y="437"/>
                  </a:lnTo>
                  <a:lnTo>
                    <a:pt x="538" y="437"/>
                  </a:lnTo>
                  <a:lnTo>
                    <a:pt x="538" y="439"/>
                  </a:lnTo>
                  <a:lnTo>
                    <a:pt x="541" y="439"/>
                  </a:lnTo>
                  <a:lnTo>
                    <a:pt x="543" y="441"/>
                  </a:lnTo>
                  <a:lnTo>
                    <a:pt x="545" y="443"/>
                  </a:lnTo>
                  <a:lnTo>
                    <a:pt x="545" y="443"/>
                  </a:lnTo>
                  <a:lnTo>
                    <a:pt x="547" y="444"/>
                  </a:lnTo>
                  <a:lnTo>
                    <a:pt x="551" y="446"/>
                  </a:lnTo>
                  <a:lnTo>
                    <a:pt x="556" y="450"/>
                  </a:lnTo>
                  <a:lnTo>
                    <a:pt x="558" y="452"/>
                  </a:lnTo>
                  <a:lnTo>
                    <a:pt x="558" y="450"/>
                  </a:lnTo>
                  <a:lnTo>
                    <a:pt x="558" y="448"/>
                  </a:lnTo>
                  <a:lnTo>
                    <a:pt x="558" y="448"/>
                  </a:lnTo>
                  <a:lnTo>
                    <a:pt x="560" y="450"/>
                  </a:lnTo>
                  <a:lnTo>
                    <a:pt x="561" y="450"/>
                  </a:lnTo>
                  <a:lnTo>
                    <a:pt x="561" y="452"/>
                  </a:lnTo>
                  <a:lnTo>
                    <a:pt x="563" y="452"/>
                  </a:lnTo>
                  <a:lnTo>
                    <a:pt x="563" y="453"/>
                  </a:lnTo>
                  <a:lnTo>
                    <a:pt x="565" y="453"/>
                  </a:lnTo>
                  <a:lnTo>
                    <a:pt x="567" y="453"/>
                  </a:lnTo>
                  <a:lnTo>
                    <a:pt x="565" y="452"/>
                  </a:lnTo>
                  <a:lnTo>
                    <a:pt x="565" y="450"/>
                  </a:lnTo>
                  <a:lnTo>
                    <a:pt x="565" y="450"/>
                  </a:lnTo>
                  <a:lnTo>
                    <a:pt x="563" y="448"/>
                  </a:lnTo>
                  <a:lnTo>
                    <a:pt x="561" y="448"/>
                  </a:lnTo>
                  <a:lnTo>
                    <a:pt x="561" y="446"/>
                  </a:lnTo>
                  <a:lnTo>
                    <a:pt x="561" y="446"/>
                  </a:lnTo>
                  <a:lnTo>
                    <a:pt x="563" y="444"/>
                  </a:lnTo>
                  <a:lnTo>
                    <a:pt x="563" y="443"/>
                  </a:lnTo>
                  <a:lnTo>
                    <a:pt x="561" y="443"/>
                  </a:lnTo>
                  <a:lnTo>
                    <a:pt x="561" y="441"/>
                  </a:lnTo>
                  <a:lnTo>
                    <a:pt x="561" y="441"/>
                  </a:lnTo>
                  <a:lnTo>
                    <a:pt x="560" y="439"/>
                  </a:lnTo>
                  <a:lnTo>
                    <a:pt x="560" y="439"/>
                  </a:lnTo>
                  <a:lnTo>
                    <a:pt x="560" y="439"/>
                  </a:lnTo>
                  <a:lnTo>
                    <a:pt x="560" y="441"/>
                  </a:lnTo>
                  <a:lnTo>
                    <a:pt x="560" y="443"/>
                  </a:lnTo>
                  <a:lnTo>
                    <a:pt x="561" y="443"/>
                  </a:lnTo>
                  <a:lnTo>
                    <a:pt x="560" y="446"/>
                  </a:lnTo>
                  <a:lnTo>
                    <a:pt x="558" y="446"/>
                  </a:lnTo>
                  <a:lnTo>
                    <a:pt x="554" y="444"/>
                  </a:lnTo>
                  <a:lnTo>
                    <a:pt x="558" y="444"/>
                  </a:lnTo>
                  <a:lnTo>
                    <a:pt x="560" y="443"/>
                  </a:lnTo>
                  <a:lnTo>
                    <a:pt x="558" y="441"/>
                  </a:lnTo>
                  <a:lnTo>
                    <a:pt x="558" y="441"/>
                  </a:lnTo>
                  <a:lnTo>
                    <a:pt x="558" y="439"/>
                  </a:lnTo>
                  <a:lnTo>
                    <a:pt x="558" y="439"/>
                  </a:lnTo>
                  <a:lnTo>
                    <a:pt x="558" y="437"/>
                  </a:lnTo>
                  <a:lnTo>
                    <a:pt x="558" y="437"/>
                  </a:lnTo>
                  <a:lnTo>
                    <a:pt x="558" y="435"/>
                  </a:lnTo>
                  <a:lnTo>
                    <a:pt x="560" y="435"/>
                  </a:lnTo>
                  <a:lnTo>
                    <a:pt x="560" y="435"/>
                  </a:lnTo>
                  <a:lnTo>
                    <a:pt x="561" y="437"/>
                  </a:lnTo>
                  <a:lnTo>
                    <a:pt x="561" y="439"/>
                  </a:lnTo>
                  <a:lnTo>
                    <a:pt x="561" y="439"/>
                  </a:lnTo>
                  <a:lnTo>
                    <a:pt x="563" y="439"/>
                  </a:lnTo>
                  <a:lnTo>
                    <a:pt x="563" y="439"/>
                  </a:lnTo>
                  <a:lnTo>
                    <a:pt x="563" y="439"/>
                  </a:lnTo>
                  <a:lnTo>
                    <a:pt x="563" y="435"/>
                  </a:lnTo>
                  <a:lnTo>
                    <a:pt x="563" y="434"/>
                  </a:lnTo>
                  <a:lnTo>
                    <a:pt x="561" y="432"/>
                  </a:lnTo>
                  <a:lnTo>
                    <a:pt x="558" y="432"/>
                  </a:lnTo>
                  <a:lnTo>
                    <a:pt x="558" y="430"/>
                  </a:lnTo>
                  <a:lnTo>
                    <a:pt x="556" y="430"/>
                  </a:lnTo>
                  <a:lnTo>
                    <a:pt x="554" y="428"/>
                  </a:lnTo>
                  <a:lnTo>
                    <a:pt x="556" y="428"/>
                  </a:lnTo>
                  <a:lnTo>
                    <a:pt x="560" y="430"/>
                  </a:lnTo>
                  <a:lnTo>
                    <a:pt x="561" y="430"/>
                  </a:lnTo>
                  <a:lnTo>
                    <a:pt x="563" y="428"/>
                  </a:lnTo>
                  <a:lnTo>
                    <a:pt x="561" y="426"/>
                  </a:lnTo>
                  <a:lnTo>
                    <a:pt x="561" y="424"/>
                  </a:lnTo>
                  <a:lnTo>
                    <a:pt x="561" y="423"/>
                  </a:lnTo>
                  <a:lnTo>
                    <a:pt x="561" y="423"/>
                  </a:lnTo>
                  <a:lnTo>
                    <a:pt x="563" y="423"/>
                  </a:lnTo>
                  <a:lnTo>
                    <a:pt x="563" y="421"/>
                  </a:lnTo>
                  <a:lnTo>
                    <a:pt x="561" y="419"/>
                  </a:lnTo>
                  <a:lnTo>
                    <a:pt x="563" y="417"/>
                  </a:lnTo>
                  <a:lnTo>
                    <a:pt x="563" y="415"/>
                  </a:lnTo>
                  <a:lnTo>
                    <a:pt x="565" y="415"/>
                  </a:lnTo>
                  <a:lnTo>
                    <a:pt x="569" y="415"/>
                  </a:lnTo>
                  <a:lnTo>
                    <a:pt x="569" y="417"/>
                  </a:lnTo>
                  <a:lnTo>
                    <a:pt x="569" y="417"/>
                  </a:lnTo>
                  <a:lnTo>
                    <a:pt x="570" y="419"/>
                  </a:lnTo>
                  <a:lnTo>
                    <a:pt x="570" y="421"/>
                  </a:lnTo>
                  <a:lnTo>
                    <a:pt x="570" y="421"/>
                  </a:lnTo>
                  <a:lnTo>
                    <a:pt x="570" y="423"/>
                  </a:lnTo>
                  <a:lnTo>
                    <a:pt x="570" y="423"/>
                  </a:lnTo>
                  <a:lnTo>
                    <a:pt x="570" y="424"/>
                  </a:lnTo>
                  <a:lnTo>
                    <a:pt x="570" y="426"/>
                  </a:lnTo>
                  <a:lnTo>
                    <a:pt x="570" y="426"/>
                  </a:lnTo>
                  <a:lnTo>
                    <a:pt x="572" y="424"/>
                  </a:lnTo>
                  <a:lnTo>
                    <a:pt x="572" y="423"/>
                  </a:lnTo>
                  <a:lnTo>
                    <a:pt x="576" y="424"/>
                  </a:lnTo>
                  <a:lnTo>
                    <a:pt x="578" y="426"/>
                  </a:lnTo>
                  <a:lnTo>
                    <a:pt x="578" y="428"/>
                  </a:lnTo>
                  <a:lnTo>
                    <a:pt x="578" y="428"/>
                  </a:lnTo>
                  <a:lnTo>
                    <a:pt x="578" y="426"/>
                  </a:lnTo>
                  <a:lnTo>
                    <a:pt x="579" y="426"/>
                  </a:lnTo>
                  <a:lnTo>
                    <a:pt x="579" y="424"/>
                  </a:lnTo>
                  <a:lnTo>
                    <a:pt x="579" y="423"/>
                  </a:lnTo>
                  <a:lnTo>
                    <a:pt x="579" y="421"/>
                  </a:lnTo>
                  <a:lnTo>
                    <a:pt x="579" y="421"/>
                  </a:lnTo>
                  <a:lnTo>
                    <a:pt x="579" y="419"/>
                  </a:lnTo>
                  <a:lnTo>
                    <a:pt x="579" y="415"/>
                  </a:lnTo>
                  <a:lnTo>
                    <a:pt x="579" y="414"/>
                  </a:lnTo>
                  <a:lnTo>
                    <a:pt x="578" y="414"/>
                  </a:lnTo>
                  <a:lnTo>
                    <a:pt x="578" y="412"/>
                  </a:lnTo>
                  <a:lnTo>
                    <a:pt x="576" y="410"/>
                  </a:lnTo>
                  <a:lnTo>
                    <a:pt x="578" y="410"/>
                  </a:lnTo>
                  <a:lnTo>
                    <a:pt x="578" y="410"/>
                  </a:lnTo>
                  <a:lnTo>
                    <a:pt x="583" y="415"/>
                  </a:lnTo>
                  <a:lnTo>
                    <a:pt x="585" y="417"/>
                  </a:lnTo>
                  <a:lnTo>
                    <a:pt x="587" y="423"/>
                  </a:lnTo>
                  <a:lnTo>
                    <a:pt x="588" y="423"/>
                  </a:lnTo>
                  <a:lnTo>
                    <a:pt x="588" y="423"/>
                  </a:lnTo>
                  <a:lnTo>
                    <a:pt x="590" y="423"/>
                  </a:lnTo>
                  <a:lnTo>
                    <a:pt x="590" y="423"/>
                  </a:lnTo>
                  <a:lnTo>
                    <a:pt x="592" y="426"/>
                  </a:lnTo>
                  <a:lnTo>
                    <a:pt x="592" y="426"/>
                  </a:lnTo>
                  <a:lnTo>
                    <a:pt x="594" y="428"/>
                  </a:lnTo>
                  <a:lnTo>
                    <a:pt x="597" y="428"/>
                  </a:lnTo>
                  <a:lnTo>
                    <a:pt x="597" y="428"/>
                  </a:lnTo>
                  <a:lnTo>
                    <a:pt x="599" y="432"/>
                  </a:lnTo>
                  <a:lnTo>
                    <a:pt x="599" y="434"/>
                  </a:lnTo>
                  <a:lnTo>
                    <a:pt x="599" y="435"/>
                  </a:lnTo>
                  <a:lnTo>
                    <a:pt x="601" y="434"/>
                  </a:lnTo>
                  <a:lnTo>
                    <a:pt x="601" y="432"/>
                  </a:lnTo>
                  <a:lnTo>
                    <a:pt x="603" y="430"/>
                  </a:lnTo>
                  <a:lnTo>
                    <a:pt x="603" y="428"/>
                  </a:lnTo>
                  <a:lnTo>
                    <a:pt x="606" y="428"/>
                  </a:lnTo>
                  <a:lnTo>
                    <a:pt x="606" y="426"/>
                  </a:lnTo>
                  <a:lnTo>
                    <a:pt x="605" y="424"/>
                  </a:lnTo>
                  <a:lnTo>
                    <a:pt x="605" y="424"/>
                  </a:lnTo>
                  <a:lnTo>
                    <a:pt x="603" y="423"/>
                  </a:lnTo>
                  <a:lnTo>
                    <a:pt x="605" y="421"/>
                  </a:lnTo>
                  <a:lnTo>
                    <a:pt x="605" y="419"/>
                  </a:lnTo>
                  <a:lnTo>
                    <a:pt x="605" y="419"/>
                  </a:lnTo>
                  <a:lnTo>
                    <a:pt x="606" y="421"/>
                  </a:lnTo>
                  <a:lnTo>
                    <a:pt x="608" y="423"/>
                  </a:lnTo>
                  <a:lnTo>
                    <a:pt x="608" y="423"/>
                  </a:lnTo>
                  <a:lnTo>
                    <a:pt x="610" y="423"/>
                  </a:lnTo>
                  <a:lnTo>
                    <a:pt x="610" y="423"/>
                  </a:lnTo>
                  <a:lnTo>
                    <a:pt x="612" y="421"/>
                  </a:lnTo>
                  <a:lnTo>
                    <a:pt x="612" y="421"/>
                  </a:lnTo>
                  <a:lnTo>
                    <a:pt x="614" y="421"/>
                  </a:lnTo>
                  <a:lnTo>
                    <a:pt x="614" y="423"/>
                  </a:lnTo>
                  <a:lnTo>
                    <a:pt x="614" y="424"/>
                  </a:lnTo>
                  <a:lnTo>
                    <a:pt x="614" y="426"/>
                  </a:lnTo>
                  <a:lnTo>
                    <a:pt x="616" y="426"/>
                  </a:lnTo>
                  <a:lnTo>
                    <a:pt x="616" y="426"/>
                  </a:lnTo>
                  <a:lnTo>
                    <a:pt x="616" y="426"/>
                  </a:lnTo>
                  <a:lnTo>
                    <a:pt x="616" y="426"/>
                  </a:lnTo>
                  <a:lnTo>
                    <a:pt x="617" y="426"/>
                  </a:lnTo>
                  <a:lnTo>
                    <a:pt x="617" y="424"/>
                  </a:lnTo>
                  <a:lnTo>
                    <a:pt x="617" y="424"/>
                  </a:lnTo>
                  <a:lnTo>
                    <a:pt x="616" y="423"/>
                  </a:lnTo>
                  <a:lnTo>
                    <a:pt x="616" y="423"/>
                  </a:lnTo>
                  <a:lnTo>
                    <a:pt x="616" y="423"/>
                  </a:lnTo>
                  <a:lnTo>
                    <a:pt x="617" y="421"/>
                  </a:lnTo>
                  <a:lnTo>
                    <a:pt x="617" y="421"/>
                  </a:lnTo>
                  <a:lnTo>
                    <a:pt x="617" y="421"/>
                  </a:lnTo>
                  <a:lnTo>
                    <a:pt x="617" y="419"/>
                  </a:lnTo>
                  <a:lnTo>
                    <a:pt x="617" y="419"/>
                  </a:lnTo>
                  <a:lnTo>
                    <a:pt x="617" y="419"/>
                  </a:lnTo>
                  <a:lnTo>
                    <a:pt x="619" y="419"/>
                  </a:lnTo>
                  <a:lnTo>
                    <a:pt x="619" y="419"/>
                  </a:lnTo>
                  <a:lnTo>
                    <a:pt x="619" y="421"/>
                  </a:lnTo>
                  <a:lnTo>
                    <a:pt x="621" y="421"/>
                  </a:lnTo>
                  <a:lnTo>
                    <a:pt x="625" y="421"/>
                  </a:lnTo>
                  <a:lnTo>
                    <a:pt x="625" y="423"/>
                  </a:lnTo>
                  <a:lnTo>
                    <a:pt x="625" y="423"/>
                  </a:lnTo>
                  <a:lnTo>
                    <a:pt x="626" y="423"/>
                  </a:lnTo>
                  <a:lnTo>
                    <a:pt x="626" y="423"/>
                  </a:lnTo>
                  <a:lnTo>
                    <a:pt x="626" y="423"/>
                  </a:lnTo>
                  <a:lnTo>
                    <a:pt x="628" y="419"/>
                  </a:lnTo>
                  <a:lnTo>
                    <a:pt x="630" y="419"/>
                  </a:lnTo>
                  <a:lnTo>
                    <a:pt x="632" y="419"/>
                  </a:lnTo>
                  <a:lnTo>
                    <a:pt x="634" y="421"/>
                  </a:lnTo>
                  <a:lnTo>
                    <a:pt x="634" y="423"/>
                  </a:lnTo>
                  <a:lnTo>
                    <a:pt x="634" y="424"/>
                  </a:lnTo>
                  <a:lnTo>
                    <a:pt x="635" y="424"/>
                  </a:lnTo>
                  <a:lnTo>
                    <a:pt x="637" y="424"/>
                  </a:lnTo>
                  <a:lnTo>
                    <a:pt x="637" y="423"/>
                  </a:lnTo>
                  <a:lnTo>
                    <a:pt x="639" y="423"/>
                  </a:lnTo>
                  <a:lnTo>
                    <a:pt x="639" y="424"/>
                  </a:lnTo>
                  <a:lnTo>
                    <a:pt x="639" y="426"/>
                  </a:lnTo>
                  <a:lnTo>
                    <a:pt x="639" y="426"/>
                  </a:lnTo>
                  <a:lnTo>
                    <a:pt x="639" y="426"/>
                  </a:lnTo>
                  <a:lnTo>
                    <a:pt x="641" y="426"/>
                  </a:lnTo>
                  <a:lnTo>
                    <a:pt x="641" y="428"/>
                  </a:lnTo>
                  <a:lnTo>
                    <a:pt x="641" y="428"/>
                  </a:lnTo>
                  <a:lnTo>
                    <a:pt x="641" y="428"/>
                  </a:lnTo>
                  <a:lnTo>
                    <a:pt x="643" y="426"/>
                  </a:lnTo>
                  <a:lnTo>
                    <a:pt x="643" y="424"/>
                  </a:lnTo>
                  <a:lnTo>
                    <a:pt x="643" y="424"/>
                  </a:lnTo>
                  <a:lnTo>
                    <a:pt x="644" y="423"/>
                  </a:lnTo>
                  <a:lnTo>
                    <a:pt x="646" y="424"/>
                  </a:lnTo>
                  <a:lnTo>
                    <a:pt x="648" y="423"/>
                  </a:lnTo>
                  <a:lnTo>
                    <a:pt x="646" y="423"/>
                  </a:lnTo>
                  <a:lnTo>
                    <a:pt x="646" y="423"/>
                  </a:lnTo>
                  <a:lnTo>
                    <a:pt x="646" y="423"/>
                  </a:lnTo>
                  <a:lnTo>
                    <a:pt x="646" y="421"/>
                  </a:lnTo>
                  <a:lnTo>
                    <a:pt x="650" y="423"/>
                  </a:lnTo>
                  <a:lnTo>
                    <a:pt x="652" y="423"/>
                  </a:lnTo>
                  <a:lnTo>
                    <a:pt x="653" y="421"/>
                  </a:lnTo>
                  <a:lnTo>
                    <a:pt x="653" y="417"/>
                  </a:lnTo>
                  <a:lnTo>
                    <a:pt x="652" y="4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1"/>
            <p:cNvSpPr>
              <a:spLocks noEditPoints="1"/>
            </p:cNvSpPr>
            <p:nvPr/>
          </p:nvSpPr>
          <p:spPr bwMode="auto">
            <a:xfrm>
              <a:off x="1413490" y="4889789"/>
              <a:ext cx="1252072" cy="1107645"/>
            </a:xfrm>
            <a:custGeom>
              <a:avLst/>
              <a:gdLst>
                <a:gd name="T0" fmla="*/ 139 w 1127"/>
                <a:gd name="T1" fmla="*/ 974 h 997"/>
                <a:gd name="T2" fmla="*/ 130 w 1127"/>
                <a:gd name="T3" fmla="*/ 992 h 997"/>
                <a:gd name="T4" fmla="*/ 91 w 1127"/>
                <a:gd name="T5" fmla="*/ 947 h 997"/>
                <a:gd name="T6" fmla="*/ 76 w 1127"/>
                <a:gd name="T7" fmla="*/ 978 h 997"/>
                <a:gd name="T8" fmla="*/ 203 w 1127"/>
                <a:gd name="T9" fmla="*/ 954 h 997"/>
                <a:gd name="T10" fmla="*/ 217 w 1127"/>
                <a:gd name="T11" fmla="*/ 952 h 997"/>
                <a:gd name="T12" fmla="*/ 20 w 1127"/>
                <a:gd name="T13" fmla="*/ 940 h 997"/>
                <a:gd name="T14" fmla="*/ 232 w 1127"/>
                <a:gd name="T15" fmla="*/ 923 h 997"/>
                <a:gd name="T16" fmla="*/ 716 w 1127"/>
                <a:gd name="T17" fmla="*/ 555 h 997"/>
                <a:gd name="T18" fmla="*/ 873 w 1127"/>
                <a:gd name="T19" fmla="*/ 398 h 997"/>
                <a:gd name="T20" fmla="*/ 990 w 1127"/>
                <a:gd name="T21" fmla="*/ 311 h 997"/>
                <a:gd name="T22" fmla="*/ 981 w 1127"/>
                <a:gd name="T23" fmla="*/ 325 h 997"/>
                <a:gd name="T24" fmla="*/ 1071 w 1127"/>
                <a:gd name="T25" fmla="*/ 260 h 997"/>
                <a:gd name="T26" fmla="*/ 1037 w 1127"/>
                <a:gd name="T27" fmla="*/ 273 h 997"/>
                <a:gd name="T28" fmla="*/ 1060 w 1127"/>
                <a:gd name="T29" fmla="*/ 297 h 997"/>
                <a:gd name="T30" fmla="*/ 1124 w 1127"/>
                <a:gd name="T31" fmla="*/ 255 h 997"/>
                <a:gd name="T32" fmla="*/ 1109 w 1127"/>
                <a:gd name="T33" fmla="*/ 259 h 997"/>
                <a:gd name="T34" fmla="*/ 1071 w 1127"/>
                <a:gd name="T35" fmla="*/ 127 h 997"/>
                <a:gd name="T36" fmla="*/ 1064 w 1127"/>
                <a:gd name="T37" fmla="*/ 92 h 997"/>
                <a:gd name="T38" fmla="*/ 1019 w 1127"/>
                <a:gd name="T39" fmla="*/ 94 h 997"/>
                <a:gd name="T40" fmla="*/ 981 w 1127"/>
                <a:gd name="T41" fmla="*/ 89 h 997"/>
                <a:gd name="T42" fmla="*/ 947 w 1127"/>
                <a:gd name="T43" fmla="*/ 65 h 997"/>
                <a:gd name="T44" fmla="*/ 905 w 1127"/>
                <a:gd name="T45" fmla="*/ 73 h 997"/>
                <a:gd name="T46" fmla="*/ 873 w 1127"/>
                <a:gd name="T47" fmla="*/ 60 h 997"/>
                <a:gd name="T48" fmla="*/ 833 w 1127"/>
                <a:gd name="T49" fmla="*/ 35 h 997"/>
                <a:gd name="T50" fmla="*/ 804 w 1127"/>
                <a:gd name="T51" fmla="*/ 35 h 997"/>
                <a:gd name="T52" fmla="*/ 762 w 1127"/>
                <a:gd name="T53" fmla="*/ 26 h 997"/>
                <a:gd name="T54" fmla="*/ 734 w 1127"/>
                <a:gd name="T55" fmla="*/ 20 h 997"/>
                <a:gd name="T56" fmla="*/ 716 w 1127"/>
                <a:gd name="T57" fmla="*/ 22 h 997"/>
                <a:gd name="T58" fmla="*/ 645 w 1127"/>
                <a:gd name="T59" fmla="*/ 18 h 997"/>
                <a:gd name="T60" fmla="*/ 598 w 1127"/>
                <a:gd name="T61" fmla="*/ 13 h 997"/>
                <a:gd name="T62" fmla="*/ 548 w 1127"/>
                <a:gd name="T63" fmla="*/ 17 h 997"/>
                <a:gd name="T64" fmla="*/ 519 w 1127"/>
                <a:gd name="T65" fmla="*/ 6 h 997"/>
                <a:gd name="T66" fmla="*/ 506 w 1127"/>
                <a:gd name="T67" fmla="*/ 9 h 997"/>
                <a:gd name="T68" fmla="*/ 499 w 1127"/>
                <a:gd name="T69" fmla="*/ 31 h 997"/>
                <a:gd name="T70" fmla="*/ 463 w 1127"/>
                <a:gd name="T71" fmla="*/ 38 h 997"/>
                <a:gd name="T72" fmla="*/ 446 w 1127"/>
                <a:gd name="T73" fmla="*/ 55 h 997"/>
                <a:gd name="T74" fmla="*/ 457 w 1127"/>
                <a:gd name="T75" fmla="*/ 71 h 997"/>
                <a:gd name="T76" fmla="*/ 466 w 1127"/>
                <a:gd name="T77" fmla="*/ 78 h 997"/>
                <a:gd name="T78" fmla="*/ 474 w 1127"/>
                <a:gd name="T79" fmla="*/ 94 h 997"/>
                <a:gd name="T80" fmla="*/ 475 w 1127"/>
                <a:gd name="T81" fmla="*/ 105 h 997"/>
                <a:gd name="T82" fmla="*/ 497 w 1127"/>
                <a:gd name="T83" fmla="*/ 112 h 997"/>
                <a:gd name="T84" fmla="*/ 519 w 1127"/>
                <a:gd name="T85" fmla="*/ 130 h 997"/>
                <a:gd name="T86" fmla="*/ 560 w 1127"/>
                <a:gd name="T87" fmla="*/ 123 h 997"/>
                <a:gd name="T88" fmla="*/ 596 w 1127"/>
                <a:gd name="T89" fmla="*/ 156 h 997"/>
                <a:gd name="T90" fmla="*/ 569 w 1127"/>
                <a:gd name="T91" fmla="*/ 197 h 997"/>
                <a:gd name="T92" fmla="*/ 558 w 1127"/>
                <a:gd name="T93" fmla="*/ 241 h 997"/>
                <a:gd name="T94" fmla="*/ 544 w 1127"/>
                <a:gd name="T95" fmla="*/ 275 h 997"/>
                <a:gd name="T96" fmla="*/ 560 w 1127"/>
                <a:gd name="T97" fmla="*/ 315 h 997"/>
                <a:gd name="T98" fmla="*/ 549 w 1127"/>
                <a:gd name="T99" fmla="*/ 363 h 997"/>
                <a:gd name="T100" fmla="*/ 539 w 1127"/>
                <a:gd name="T101" fmla="*/ 398 h 997"/>
                <a:gd name="T102" fmla="*/ 564 w 1127"/>
                <a:gd name="T103" fmla="*/ 434 h 997"/>
                <a:gd name="T104" fmla="*/ 589 w 1127"/>
                <a:gd name="T105" fmla="*/ 465 h 997"/>
                <a:gd name="T106" fmla="*/ 623 w 1127"/>
                <a:gd name="T107" fmla="*/ 503 h 997"/>
                <a:gd name="T108" fmla="*/ 660 w 1127"/>
                <a:gd name="T109" fmla="*/ 479 h 997"/>
                <a:gd name="T110" fmla="*/ 757 w 1127"/>
                <a:gd name="T111" fmla="*/ 461 h 997"/>
                <a:gd name="T112" fmla="*/ 808 w 1127"/>
                <a:gd name="T113" fmla="*/ 456 h 997"/>
                <a:gd name="T114" fmla="*/ 838 w 1127"/>
                <a:gd name="T115" fmla="*/ 414 h 997"/>
                <a:gd name="T116" fmla="*/ 869 w 1127"/>
                <a:gd name="T117" fmla="*/ 403 h 997"/>
                <a:gd name="T118" fmla="*/ 903 w 1127"/>
                <a:gd name="T119" fmla="*/ 349 h 997"/>
                <a:gd name="T120" fmla="*/ 903 w 1127"/>
                <a:gd name="T121" fmla="*/ 318 h 997"/>
                <a:gd name="T122" fmla="*/ 939 w 1127"/>
                <a:gd name="T123" fmla="*/ 215 h 997"/>
                <a:gd name="T124" fmla="*/ 972 w 1127"/>
                <a:gd name="T125" fmla="*/ 18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97">
                  <a:moveTo>
                    <a:pt x="15" y="987"/>
                  </a:moveTo>
                  <a:lnTo>
                    <a:pt x="13" y="987"/>
                  </a:lnTo>
                  <a:lnTo>
                    <a:pt x="13" y="987"/>
                  </a:lnTo>
                  <a:lnTo>
                    <a:pt x="11" y="987"/>
                  </a:lnTo>
                  <a:lnTo>
                    <a:pt x="9" y="988"/>
                  </a:lnTo>
                  <a:lnTo>
                    <a:pt x="9" y="988"/>
                  </a:lnTo>
                  <a:lnTo>
                    <a:pt x="9" y="988"/>
                  </a:lnTo>
                  <a:lnTo>
                    <a:pt x="9" y="988"/>
                  </a:lnTo>
                  <a:lnTo>
                    <a:pt x="8" y="990"/>
                  </a:lnTo>
                  <a:lnTo>
                    <a:pt x="6" y="992"/>
                  </a:lnTo>
                  <a:lnTo>
                    <a:pt x="4" y="990"/>
                  </a:lnTo>
                  <a:lnTo>
                    <a:pt x="2" y="990"/>
                  </a:lnTo>
                  <a:lnTo>
                    <a:pt x="0" y="992"/>
                  </a:lnTo>
                  <a:lnTo>
                    <a:pt x="2" y="994"/>
                  </a:lnTo>
                  <a:lnTo>
                    <a:pt x="2" y="994"/>
                  </a:lnTo>
                  <a:lnTo>
                    <a:pt x="2" y="996"/>
                  </a:lnTo>
                  <a:lnTo>
                    <a:pt x="6" y="996"/>
                  </a:lnTo>
                  <a:lnTo>
                    <a:pt x="8" y="996"/>
                  </a:lnTo>
                  <a:lnTo>
                    <a:pt x="8" y="997"/>
                  </a:lnTo>
                  <a:lnTo>
                    <a:pt x="9" y="997"/>
                  </a:lnTo>
                  <a:lnTo>
                    <a:pt x="9" y="997"/>
                  </a:lnTo>
                  <a:lnTo>
                    <a:pt x="11" y="997"/>
                  </a:lnTo>
                  <a:lnTo>
                    <a:pt x="11" y="997"/>
                  </a:lnTo>
                  <a:lnTo>
                    <a:pt x="11" y="996"/>
                  </a:lnTo>
                  <a:lnTo>
                    <a:pt x="11" y="996"/>
                  </a:lnTo>
                  <a:lnTo>
                    <a:pt x="11" y="996"/>
                  </a:lnTo>
                  <a:lnTo>
                    <a:pt x="11" y="996"/>
                  </a:lnTo>
                  <a:lnTo>
                    <a:pt x="11" y="994"/>
                  </a:lnTo>
                  <a:lnTo>
                    <a:pt x="11" y="994"/>
                  </a:lnTo>
                  <a:lnTo>
                    <a:pt x="13" y="994"/>
                  </a:lnTo>
                  <a:lnTo>
                    <a:pt x="13" y="994"/>
                  </a:lnTo>
                  <a:lnTo>
                    <a:pt x="13" y="994"/>
                  </a:lnTo>
                  <a:lnTo>
                    <a:pt x="13" y="994"/>
                  </a:lnTo>
                  <a:lnTo>
                    <a:pt x="13" y="994"/>
                  </a:lnTo>
                  <a:lnTo>
                    <a:pt x="13" y="992"/>
                  </a:lnTo>
                  <a:lnTo>
                    <a:pt x="13" y="992"/>
                  </a:lnTo>
                  <a:lnTo>
                    <a:pt x="15" y="988"/>
                  </a:lnTo>
                  <a:lnTo>
                    <a:pt x="15" y="988"/>
                  </a:lnTo>
                  <a:lnTo>
                    <a:pt x="15" y="988"/>
                  </a:lnTo>
                  <a:lnTo>
                    <a:pt x="15" y="987"/>
                  </a:lnTo>
                  <a:close/>
                  <a:moveTo>
                    <a:pt x="141" y="978"/>
                  </a:moveTo>
                  <a:lnTo>
                    <a:pt x="141" y="978"/>
                  </a:lnTo>
                  <a:lnTo>
                    <a:pt x="141" y="978"/>
                  </a:lnTo>
                  <a:lnTo>
                    <a:pt x="139" y="976"/>
                  </a:lnTo>
                  <a:lnTo>
                    <a:pt x="139" y="976"/>
                  </a:lnTo>
                  <a:lnTo>
                    <a:pt x="139" y="976"/>
                  </a:lnTo>
                  <a:lnTo>
                    <a:pt x="139" y="974"/>
                  </a:lnTo>
                  <a:lnTo>
                    <a:pt x="139" y="974"/>
                  </a:lnTo>
                  <a:lnTo>
                    <a:pt x="139" y="974"/>
                  </a:lnTo>
                  <a:lnTo>
                    <a:pt x="139" y="972"/>
                  </a:lnTo>
                  <a:lnTo>
                    <a:pt x="139" y="970"/>
                  </a:lnTo>
                  <a:lnTo>
                    <a:pt x="139" y="969"/>
                  </a:lnTo>
                  <a:lnTo>
                    <a:pt x="139" y="969"/>
                  </a:lnTo>
                  <a:lnTo>
                    <a:pt x="139" y="969"/>
                  </a:lnTo>
                  <a:lnTo>
                    <a:pt x="139" y="969"/>
                  </a:lnTo>
                  <a:lnTo>
                    <a:pt x="139" y="969"/>
                  </a:lnTo>
                  <a:lnTo>
                    <a:pt x="138" y="969"/>
                  </a:lnTo>
                  <a:lnTo>
                    <a:pt x="138" y="970"/>
                  </a:lnTo>
                  <a:lnTo>
                    <a:pt x="136" y="970"/>
                  </a:lnTo>
                  <a:lnTo>
                    <a:pt x="134" y="970"/>
                  </a:lnTo>
                  <a:lnTo>
                    <a:pt x="130" y="970"/>
                  </a:lnTo>
                  <a:lnTo>
                    <a:pt x="127" y="969"/>
                  </a:lnTo>
                  <a:lnTo>
                    <a:pt x="127" y="969"/>
                  </a:lnTo>
                  <a:lnTo>
                    <a:pt x="125" y="969"/>
                  </a:lnTo>
                  <a:lnTo>
                    <a:pt x="125" y="969"/>
                  </a:lnTo>
                  <a:lnTo>
                    <a:pt x="125" y="969"/>
                  </a:lnTo>
                  <a:lnTo>
                    <a:pt x="125" y="969"/>
                  </a:lnTo>
                  <a:lnTo>
                    <a:pt x="125" y="969"/>
                  </a:lnTo>
                  <a:lnTo>
                    <a:pt x="125" y="970"/>
                  </a:lnTo>
                  <a:lnTo>
                    <a:pt x="125" y="972"/>
                  </a:lnTo>
                  <a:lnTo>
                    <a:pt x="123" y="972"/>
                  </a:lnTo>
                  <a:lnTo>
                    <a:pt x="123" y="974"/>
                  </a:lnTo>
                  <a:lnTo>
                    <a:pt x="123" y="974"/>
                  </a:lnTo>
                  <a:lnTo>
                    <a:pt x="121" y="976"/>
                  </a:lnTo>
                  <a:lnTo>
                    <a:pt x="121" y="976"/>
                  </a:lnTo>
                  <a:lnTo>
                    <a:pt x="120" y="978"/>
                  </a:lnTo>
                  <a:lnTo>
                    <a:pt x="118" y="978"/>
                  </a:lnTo>
                  <a:lnTo>
                    <a:pt x="118" y="979"/>
                  </a:lnTo>
                  <a:lnTo>
                    <a:pt x="118" y="979"/>
                  </a:lnTo>
                  <a:lnTo>
                    <a:pt x="118" y="981"/>
                  </a:lnTo>
                  <a:lnTo>
                    <a:pt x="118" y="981"/>
                  </a:lnTo>
                  <a:lnTo>
                    <a:pt x="118" y="983"/>
                  </a:lnTo>
                  <a:lnTo>
                    <a:pt x="120" y="983"/>
                  </a:lnTo>
                  <a:lnTo>
                    <a:pt x="120" y="987"/>
                  </a:lnTo>
                  <a:lnTo>
                    <a:pt x="120" y="987"/>
                  </a:lnTo>
                  <a:lnTo>
                    <a:pt x="121" y="987"/>
                  </a:lnTo>
                  <a:lnTo>
                    <a:pt x="121" y="988"/>
                  </a:lnTo>
                  <a:lnTo>
                    <a:pt x="121" y="988"/>
                  </a:lnTo>
                  <a:lnTo>
                    <a:pt x="123" y="988"/>
                  </a:lnTo>
                  <a:lnTo>
                    <a:pt x="125" y="992"/>
                  </a:lnTo>
                  <a:lnTo>
                    <a:pt x="127" y="992"/>
                  </a:lnTo>
                  <a:lnTo>
                    <a:pt x="127" y="992"/>
                  </a:lnTo>
                  <a:lnTo>
                    <a:pt x="129" y="992"/>
                  </a:lnTo>
                  <a:lnTo>
                    <a:pt x="130" y="992"/>
                  </a:lnTo>
                  <a:lnTo>
                    <a:pt x="130" y="992"/>
                  </a:lnTo>
                  <a:lnTo>
                    <a:pt x="130" y="992"/>
                  </a:lnTo>
                  <a:lnTo>
                    <a:pt x="130" y="992"/>
                  </a:lnTo>
                  <a:lnTo>
                    <a:pt x="132" y="990"/>
                  </a:lnTo>
                  <a:lnTo>
                    <a:pt x="132" y="990"/>
                  </a:lnTo>
                  <a:lnTo>
                    <a:pt x="134" y="990"/>
                  </a:lnTo>
                  <a:lnTo>
                    <a:pt x="138" y="990"/>
                  </a:lnTo>
                  <a:lnTo>
                    <a:pt x="138" y="988"/>
                  </a:lnTo>
                  <a:lnTo>
                    <a:pt x="139" y="987"/>
                  </a:lnTo>
                  <a:lnTo>
                    <a:pt x="139" y="987"/>
                  </a:lnTo>
                  <a:lnTo>
                    <a:pt x="141" y="987"/>
                  </a:lnTo>
                  <a:lnTo>
                    <a:pt x="141" y="985"/>
                  </a:lnTo>
                  <a:lnTo>
                    <a:pt x="139" y="985"/>
                  </a:lnTo>
                  <a:lnTo>
                    <a:pt x="139" y="983"/>
                  </a:lnTo>
                  <a:lnTo>
                    <a:pt x="141" y="983"/>
                  </a:lnTo>
                  <a:lnTo>
                    <a:pt x="141" y="981"/>
                  </a:lnTo>
                  <a:lnTo>
                    <a:pt x="141" y="981"/>
                  </a:lnTo>
                  <a:lnTo>
                    <a:pt x="141" y="981"/>
                  </a:lnTo>
                  <a:lnTo>
                    <a:pt x="141" y="979"/>
                  </a:lnTo>
                  <a:lnTo>
                    <a:pt x="141" y="979"/>
                  </a:lnTo>
                  <a:lnTo>
                    <a:pt x="141" y="978"/>
                  </a:lnTo>
                  <a:close/>
                  <a:moveTo>
                    <a:pt x="53" y="970"/>
                  </a:moveTo>
                  <a:lnTo>
                    <a:pt x="51" y="969"/>
                  </a:lnTo>
                  <a:lnTo>
                    <a:pt x="49" y="967"/>
                  </a:lnTo>
                  <a:lnTo>
                    <a:pt x="46" y="965"/>
                  </a:lnTo>
                  <a:lnTo>
                    <a:pt x="44" y="967"/>
                  </a:lnTo>
                  <a:lnTo>
                    <a:pt x="42" y="969"/>
                  </a:lnTo>
                  <a:lnTo>
                    <a:pt x="42" y="970"/>
                  </a:lnTo>
                  <a:lnTo>
                    <a:pt x="42" y="972"/>
                  </a:lnTo>
                  <a:lnTo>
                    <a:pt x="44" y="974"/>
                  </a:lnTo>
                  <a:lnTo>
                    <a:pt x="47" y="976"/>
                  </a:lnTo>
                  <a:lnTo>
                    <a:pt x="47" y="978"/>
                  </a:lnTo>
                  <a:lnTo>
                    <a:pt x="49" y="976"/>
                  </a:lnTo>
                  <a:lnTo>
                    <a:pt x="51" y="976"/>
                  </a:lnTo>
                  <a:lnTo>
                    <a:pt x="51" y="976"/>
                  </a:lnTo>
                  <a:lnTo>
                    <a:pt x="53" y="974"/>
                  </a:lnTo>
                  <a:lnTo>
                    <a:pt x="55" y="974"/>
                  </a:lnTo>
                  <a:lnTo>
                    <a:pt x="55" y="972"/>
                  </a:lnTo>
                  <a:lnTo>
                    <a:pt x="55" y="970"/>
                  </a:lnTo>
                  <a:lnTo>
                    <a:pt x="53" y="970"/>
                  </a:lnTo>
                  <a:close/>
                  <a:moveTo>
                    <a:pt x="100" y="947"/>
                  </a:moveTo>
                  <a:lnTo>
                    <a:pt x="94" y="945"/>
                  </a:lnTo>
                  <a:lnTo>
                    <a:pt x="94" y="945"/>
                  </a:lnTo>
                  <a:lnTo>
                    <a:pt x="92" y="947"/>
                  </a:lnTo>
                  <a:lnTo>
                    <a:pt x="92" y="947"/>
                  </a:lnTo>
                  <a:lnTo>
                    <a:pt x="91" y="947"/>
                  </a:lnTo>
                  <a:lnTo>
                    <a:pt x="91" y="947"/>
                  </a:lnTo>
                  <a:lnTo>
                    <a:pt x="91" y="949"/>
                  </a:lnTo>
                  <a:lnTo>
                    <a:pt x="89" y="949"/>
                  </a:lnTo>
                  <a:lnTo>
                    <a:pt x="89" y="949"/>
                  </a:lnTo>
                  <a:lnTo>
                    <a:pt x="89" y="950"/>
                  </a:lnTo>
                  <a:lnTo>
                    <a:pt x="89" y="950"/>
                  </a:lnTo>
                  <a:lnTo>
                    <a:pt x="87" y="950"/>
                  </a:lnTo>
                  <a:lnTo>
                    <a:pt x="85" y="952"/>
                  </a:lnTo>
                  <a:lnTo>
                    <a:pt x="83" y="954"/>
                  </a:lnTo>
                  <a:lnTo>
                    <a:pt x="83" y="954"/>
                  </a:lnTo>
                  <a:lnTo>
                    <a:pt x="82" y="954"/>
                  </a:lnTo>
                  <a:lnTo>
                    <a:pt x="82" y="954"/>
                  </a:lnTo>
                  <a:lnTo>
                    <a:pt x="80" y="956"/>
                  </a:lnTo>
                  <a:lnTo>
                    <a:pt x="80" y="956"/>
                  </a:lnTo>
                  <a:lnTo>
                    <a:pt x="78" y="956"/>
                  </a:lnTo>
                  <a:lnTo>
                    <a:pt x="76" y="956"/>
                  </a:lnTo>
                  <a:lnTo>
                    <a:pt x="74" y="956"/>
                  </a:lnTo>
                  <a:lnTo>
                    <a:pt x="73" y="956"/>
                  </a:lnTo>
                  <a:lnTo>
                    <a:pt x="73" y="956"/>
                  </a:lnTo>
                  <a:lnTo>
                    <a:pt x="71" y="958"/>
                  </a:lnTo>
                  <a:lnTo>
                    <a:pt x="71" y="958"/>
                  </a:lnTo>
                  <a:lnTo>
                    <a:pt x="69" y="958"/>
                  </a:lnTo>
                  <a:lnTo>
                    <a:pt x="69" y="956"/>
                  </a:lnTo>
                  <a:lnTo>
                    <a:pt x="67" y="956"/>
                  </a:lnTo>
                  <a:lnTo>
                    <a:pt x="65" y="958"/>
                  </a:lnTo>
                  <a:lnTo>
                    <a:pt x="64" y="958"/>
                  </a:lnTo>
                  <a:lnTo>
                    <a:pt x="64" y="960"/>
                  </a:lnTo>
                  <a:lnTo>
                    <a:pt x="65" y="961"/>
                  </a:lnTo>
                  <a:lnTo>
                    <a:pt x="67" y="961"/>
                  </a:lnTo>
                  <a:lnTo>
                    <a:pt x="67" y="963"/>
                  </a:lnTo>
                  <a:lnTo>
                    <a:pt x="67" y="963"/>
                  </a:lnTo>
                  <a:lnTo>
                    <a:pt x="67" y="967"/>
                  </a:lnTo>
                  <a:lnTo>
                    <a:pt x="67" y="967"/>
                  </a:lnTo>
                  <a:lnTo>
                    <a:pt x="69" y="967"/>
                  </a:lnTo>
                  <a:lnTo>
                    <a:pt x="69" y="969"/>
                  </a:lnTo>
                  <a:lnTo>
                    <a:pt x="71" y="970"/>
                  </a:lnTo>
                  <a:lnTo>
                    <a:pt x="71" y="970"/>
                  </a:lnTo>
                  <a:lnTo>
                    <a:pt x="73" y="972"/>
                  </a:lnTo>
                  <a:lnTo>
                    <a:pt x="73" y="974"/>
                  </a:lnTo>
                  <a:lnTo>
                    <a:pt x="73" y="974"/>
                  </a:lnTo>
                  <a:lnTo>
                    <a:pt x="73" y="976"/>
                  </a:lnTo>
                  <a:lnTo>
                    <a:pt x="73" y="976"/>
                  </a:lnTo>
                  <a:lnTo>
                    <a:pt x="74" y="976"/>
                  </a:lnTo>
                  <a:lnTo>
                    <a:pt x="74" y="976"/>
                  </a:lnTo>
                  <a:lnTo>
                    <a:pt x="74" y="976"/>
                  </a:lnTo>
                  <a:lnTo>
                    <a:pt x="74" y="978"/>
                  </a:lnTo>
                  <a:lnTo>
                    <a:pt x="74" y="978"/>
                  </a:lnTo>
                  <a:lnTo>
                    <a:pt x="76" y="978"/>
                  </a:lnTo>
                  <a:lnTo>
                    <a:pt x="76" y="978"/>
                  </a:lnTo>
                  <a:lnTo>
                    <a:pt x="78" y="978"/>
                  </a:lnTo>
                  <a:lnTo>
                    <a:pt x="80" y="976"/>
                  </a:lnTo>
                  <a:lnTo>
                    <a:pt x="82" y="976"/>
                  </a:lnTo>
                  <a:lnTo>
                    <a:pt x="83" y="976"/>
                  </a:lnTo>
                  <a:lnTo>
                    <a:pt x="83" y="974"/>
                  </a:lnTo>
                  <a:lnTo>
                    <a:pt x="87" y="972"/>
                  </a:lnTo>
                  <a:lnTo>
                    <a:pt x="87" y="970"/>
                  </a:lnTo>
                  <a:lnTo>
                    <a:pt x="89" y="969"/>
                  </a:lnTo>
                  <a:lnTo>
                    <a:pt x="89" y="969"/>
                  </a:lnTo>
                  <a:lnTo>
                    <a:pt x="89" y="967"/>
                  </a:lnTo>
                  <a:lnTo>
                    <a:pt x="91" y="963"/>
                  </a:lnTo>
                  <a:lnTo>
                    <a:pt x="91" y="961"/>
                  </a:lnTo>
                  <a:lnTo>
                    <a:pt x="91" y="961"/>
                  </a:lnTo>
                  <a:lnTo>
                    <a:pt x="91" y="961"/>
                  </a:lnTo>
                  <a:lnTo>
                    <a:pt x="91" y="960"/>
                  </a:lnTo>
                  <a:lnTo>
                    <a:pt x="91" y="960"/>
                  </a:lnTo>
                  <a:lnTo>
                    <a:pt x="91" y="958"/>
                  </a:lnTo>
                  <a:lnTo>
                    <a:pt x="91" y="958"/>
                  </a:lnTo>
                  <a:lnTo>
                    <a:pt x="92" y="956"/>
                  </a:lnTo>
                  <a:lnTo>
                    <a:pt x="92" y="956"/>
                  </a:lnTo>
                  <a:lnTo>
                    <a:pt x="92" y="956"/>
                  </a:lnTo>
                  <a:lnTo>
                    <a:pt x="94" y="954"/>
                  </a:lnTo>
                  <a:lnTo>
                    <a:pt x="96" y="952"/>
                  </a:lnTo>
                  <a:lnTo>
                    <a:pt x="98" y="952"/>
                  </a:lnTo>
                  <a:lnTo>
                    <a:pt x="98" y="950"/>
                  </a:lnTo>
                  <a:lnTo>
                    <a:pt x="102" y="949"/>
                  </a:lnTo>
                  <a:lnTo>
                    <a:pt x="103" y="947"/>
                  </a:lnTo>
                  <a:lnTo>
                    <a:pt x="103" y="945"/>
                  </a:lnTo>
                  <a:lnTo>
                    <a:pt x="102" y="945"/>
                  </a:lnTo>
                  <a:lnTo>
                    <a:pt x="100" y="947"/>
                  </a:lnTo>
                  <a:close/>
                  <a:moveTo>
                    <a:pt x="217" y="938"/>
                  </a:moveTo>
                  <a:lnTo>
                    <a:pt x="217" y="936"/>
                  </a:lnTo>
                  <a:lnTo>
                    <a:pt x="215" y="936"/>
                  </a:lnTo>
                  <a:lnTo>
                    <a:pt x="213" y="936"/>
                  </a:lnTo>
                  <a:lnTo>
                    <a:pt x="212" y="936"/>
                  </a:lnTo>
                  <a:lnTo>
                    <a:pt x="210" y="936"/>
                  </a:lnTo>
                  <a:lnTo>
                    <a:pt x="210" y="938"/>
                  </a:lnTo>
                  <a:lnTo>
                    <a:pt x="210" y="938"/>
                  </a:lnTo>
                  <a:lnTo>
                    <a:pt x="210" y="940"/>
                  </a:lnTo>
                  <a:lnTo>
                    <a:pt x="208" y="941"/>
                  </a:lnTo>
                  <a:lnTo>
                    <a:pt x="208" y="945"/>
                  </a:lnTo>
                  <a:lnTo>
                    <a:pt x="206" y="947"/>
                  </a:lnTo>
                  <a:lnTo>
                    <a:pt x="204" y="950"/>
                  </a:lnTo>
                  <a:lnTo>
                    <a:pt x="203" y="952"/>
                  </a:lnTo>
                  <a:lnTo>
                    <a:pt x="203" y="954"/>
                  </a:lnTo>
                  <a:lnTo>
                    <a:pt x="203" y="954"/>
                  </a:lnTo>
                  <a:lnTo>
                    <a:pt x="201" y="958"/>
                  </a:lnTo>
                  <a:lnTo>
                    <a:pt x="199" y="960"/>
                  </a:lnTo>
                  <a:lnTo>
                    <a:pt x="199" y="961"/>
                  </a:lnTo>
                  <a:lnTo>
                    <a:pt x="199" y="963"/>
                  </a:lnTo>
                  <a:lnTo>
                    <a:pt x="199" y="965"/>
                  </a:lnTo>
                  <a:lnTo>
                    <a:pt x="199" y="965"/>
                  </a:lnTo>
                  <a:lnTo>
                    <a:pt x="197" y="967"/>
                  </a:lnTo>
                  <a:lnTo>
                    <a:pt x="195" y="969"/>
                  </a:lnTo>
                  <a:lnTo>
                    <a:pt x="192" y="970"/>
                  </a:lnTo>
                  <a:lnTo>
                    <a:pt x="190" y="972"/>
                  </a:lnTo>
                  <a:lnTo>
                    <a:pt x="188" y="972"/>
                  </a:lnTo>
                  <a:lnTo>
                    <a:pt x="186" y="972"/>
                  </a:lnTo>
                  <a:lnTo>
                    <a:pt x="185" y="972"/>
                  </a:lnTo>
                  <a:lnTo>
                    <a:pt x="185" y="972"/>
                  </a:lnTo>
                  <a:lnTo>
                    <a:pt x="185" y="972"/>
                  </a:lnTo>
                  <a:lnTo>
                    <a:pt x="185" y="972"/>
                  </a:lnTo>
                  <a:lnTo>
                    <a:pt x="185" y="974"/>
                  </a:lnTo>
                  <a:lnTo>
                    <a:pt x="185" y="974"/>
                  </a:lnTo>
                  <a:lnTo>
                    <a:pt x="185" y="974"/>
                  </a:lnTo>
                  <a:lnTo>
                    <a:pt x="188" y="974"/>
                  </a:lnTo>
                  <a:lnTo>
                    <a:pt x="190" y="974"/>
                  </a:lnTo>
                  <a:lnTo>
                    <a:pt x="192" y="976"/>
                  </a:lnTo>
                  <a:lnTo>
                    <a:pt x="192" y="976"/>
                  </a:lnTo>
                  <a:lnTo>
                    <a:pt x="194" y="974"/>
                  </a:lnTo>
                  <a:lnTo>
                    <a:pt x="195" y="972"/>
                  </a:lnTo>
                  <a:lnTo>
                    <a:pt x="197" y="970"/>
                  </a:lnTo>
                  <a:lnTo>
                    <a:pt x="199" y="969"/>
                  </a:lnTo>
                  <a:lnTo>
                    <a:pt x="201" y="969"/>
                  </a:lnTo>
                  <a:lnTo>
                    <a:pt x="203" y="969"/>
                  </a:lnTo>
                  <a:lnTo>
                    <a:pt x="204" y="967"/>
                  </a:lnTo>
                  <a:lnTo>
                    <a:pt x="206" y="967"/>
                  </a:lnTo>
                  <a:lnTo>
                    <a:pt x="212" y="965"/>
                  </a:lnTo>
                  <a:lnTo>
                    <a:pt x="213" y="965"/>
                  </a:lnTo>
                  <a:lnTo>
                    <a:pt x="213" y="961"/>
                  </a:lnTo>
                  <a:lnTo>
                    <a:pt x="215" y="960"/>
                  </a:lnTo>
                  <a:lnTo>
                    <a:pt x="215" y="960"/>
                  </a:lnTo>
                  <a:lnTo>
                    <a:pt x="215" y="958"/>
                  </a:lnTo>
                  <a:lnTo>
                    <a:pt x="215" y="958"/>
                  </a:lnTo>
                  <a:lnTo>
                    <a:pt x="215" y="958"/>
                  </a:lnTo>
                  <a:lnTo>
                    <a:pt x="215" y="956"/>
                  </a:lnTo>
                  <a:lnTo>
                    <a:pt x="217" y="956"/>
                  </a:lnTo>
                  <a:lnTo>
                    <a:pt x="217" y="956"/>
                  </a:lnTo>
                  <a:lnTo>
                    <a:pt x="217" y="954"/>
                  </a:lnTo>
                  <a:lnTo>
                    <a:pt x="217" y="954"/>
                  </a:lnTo>
                  <a:lnTo>
                    <a:pt x="217" y="954"/>
                  </a:lnTo>
                  <a:lnTo>
                    <a:pt x="217" y="954"/>
                  </a:lnTo>
                  <a:lnTo>
                    <a:pt x="217" y="952"/>
                  </a:lnTo>
                  <a:lnTo>
                    <a:pt x="217" y="950"/>
                  </a:lnTo>
                  <a:lnTo>
                    <a:pt x="217" y="950"/>
                  </a:lnTo>
                  <a:lnTo>
                    <a:pt x="217" y="949"/>
                  </a:lnTo>
                  <a:lnTo>
                    <a:pt x="219" y="947"/>
                  </a:lnTo>
                  <a:lnTo>
                    <a:pt x="219" y="941"/>
                  </a:lnTo>
                  <a:lnTo>
                    <a:pt x="219" y="940"/>
                  </a:lnTo>
                  <a:lnTo>
                    <a:pt x="217" y="938"/>
                  </a:lnTo>
                  <a:close/>
                  <a:moveTo>
                    <a:pt x="24" y="936"/>
                  </a:moveTo>
                  <a:lnTo>
                    <a:pt x="24" y="936"/>
                  </a:lnTo>
                  <a:lnTo>
                    <a:pt x="22" y="934"/>
                  </a:lnTo>
                  <a:lnTo>
                    <a:pt x="22" y="934"/>
                  </a:lnTo>
                  <a:lnTo>
                    <a:pt x="22" y="932"/>
                  </a:lnTo>
                  <a:lnTo>
                    <a:pt x="22" y="932"/>
                  </a:lnTo>
                  <a:lnTo>
                    <a:pt x="20" y="931"/>
                  </a:lnTo>
                  <a:lnTo>
                    <a:pt x="20" y="931"/>
                  </a:lnTo>
                  <a:lnTo>
                    <a:pt x="18" y="931"/>
                  </a:lnTo>
                  <a:lnTo>
                    <a:pt x="17" y="931"/>
                  </a:lnTo>
                  <a:lnTo>
                    <a:pt x="17" y="931"/>
                  </a:lnTo>
                  <a:lnTo>
                    <a:pt x="15" y="931"/>
                  </a:lnTo>
                  <a:lnTo>
                    <a:pt x="13" y="929"/>
                  </a:lnTo>
                  <a:lnTo>
                    <a:pt x="13" y="931"/>
                  </a:lnTo>
                  <a:lnTo>
                    <a:pt x="11" y="932"/>
                  </a:lnTo>
                  <a:lnTo>
                    <a:pt x="9" y="934"/>
                  </a:lnTo>
                  <a:lnTo>
                    <a:pt x="9" y="936"/>
                  </a:lnTo>
                  <a:lnTo>
                    <a:pt x="9" y="936"/>
                  </a:lnTo>
                  <a:lnTo>
                    <a:pt x="11" y="936"/>
                  </a:lnTo>
                  <a:lnTo>
                    <a:pt x="11" y="938"/>
                  </a:lnTo>
                  <a:lnTo>
                    <a:pt x="11" y="938"/>
                  </a:lnTo>
                  <a:lnTo>
                    <a:pt x="11" y="940"/>
                  </a:lnTo>
                  <a:lnTo>
                    <a:pt x="13" y="943"/>
                  </a:lnTo>
                  <a:lnTo>
                    <a:pt x="13" y="943"/>
                  </a:lnTo>
                  <a:lnTo>
                    <a:pt x="15" y="945"/>
                  </a:lnTo>
                  <a:lnTo>
                    <a:pt x="15" y="947"/>
                  </a:lnTo>
                  <a:lnTo>
                    <a:pt x="15" y="947"/>
                  </a:lnTo>
                  <a:lnTo>
                    <a:pt x="15" y="950"/>
                  </a:lnTo>
                  <a:lnTo>
                    <a:pt x="17" y="950"/>
                  </a:lnTo>
                  <a:lnTo>
                    <a:pt x="17" y="952"/>
                  </a:lnTo>
                  <a:lnTo>
                    <a:pt x="17" y="952"/>
                  </a:lnTo>
                  <a:lnTo>
                    <a:pt x="18" y="952"/>
                  </a:lnTo>
                  <a:lnTo>
                    <a:pt x="18" y="950"/>
                  </a:lnTo>
                  <a:lnTo>
                    <a:pt x="18" y="949"/>
                  </a:lnTo>
                  <a:lnTo>
                    <a:pt x="20" y="947"/>
                  </a:lnTo>
                  <a:lnTo>
                    <a:pt x="22" y="945"/>
                  </a:lnTo>
                  <a:lnTo>
                    <a:pt x="22" y="943"/>
                  </a:lnTo>
                  <a:lnTo>
                    <a:pt x="22" y="943"/>
                  </a:lnTo>
                  <a:lnTo>
                    <a:pt x="22" y="941"/>
                  </a:lnTo>
                  <a:lnTo>
                    <a:pt x="20" y="940"/>
                  </a:lnTo>
                  <a:lnTo>
                    <a:pt x="22" y="938"/>
                  </a:lnTo>
                  <a:lnTo>
                    <a:pt x="24" y="936"/>
                  </a:lnTo>
                  <a:close/>
                  <a:moveTo>
                    <a:pt x="237" y="907"/>
                  </a:moveTo>
                  <a:lnTo>
                    <a:pt x="235" y="907"/>
                  </a:lnTo>
                  <a:lnTo>
                    <a:pt x="235" y="909"/>
                  </a:lnTo>
                  <a:lnTo>
                    <a:pt x="235" y="909"/>
                  </a:lnTo>
                  <a:lnTo>
                    <a:pt x="233" y="911"/>
                  </a:lnTo>
                  <a:lnTo>
                    <a:pt x="233" y="913"/>
                  </a:lnTo>
                  <a:lnTo>
                    <a:pt x="233" y="913"/>
                  </a:lnTo>
                  <a:lnTo>
                    <a:pt x="232" y="914"/>
                  </a:lnTo>
                  <a:lnTo>
                    <a:pt x="230" y="914"/>
                  </a:lnTo>
                  <a:lnTo>
                    <a:pt x="228" y="914"/>
                  </a:lnTo>
                  <a:lnTo>
                    <a:pt x="228" y="914"/>
                  </a:lnTo>
                  <a:lnTo>
                    <a:pt x="226" y="914"/>
                  </a:lnTo>
                  <a:lnTo>
                    <a:pt x="224" y="916"/>
                  </a:lnTo>
                  <a:lnTo>
                    <a:pt x="224" y="916"/>
                  </a:lnTo>
                  <a:lnTo>
                    <a:pt x="223" y="916"/>
                  </a:lnTo>
                  <a:lnTo>
                    <a:pt x="223" y="916"/>
                  </a:lnTo>
                  <a:lnTo>
                    <a:pt x="221" y="916"/>
                  </a:lnTo>
                  <a:lnTo>
                    <a:pt x="221" y="918"/>
                  </a:lnTo>
                  <a:lnTo>
                    <a:pt x="219" y="918"/>
                  </a:lnTo>
                  <a:lnTo>
                    <a:pt x="217" y="922"/>
                  </a:lnTo>
                  <a:lnTo>
                    <a:pt x="217" y="922"/>
                  </a:lnTo>
                  <a:lnTo>
                    <a:pt x="217" y="925"/>
                  </a:lnTo>
                  <a:lnTo>
                    <a:pt x="217" y="925"/>
                  </a:lnTo>
                  <a:lnTo>
                    <a:pt x="217" y="927"/>
                  </a:lnTo>
                  <a:lnTo>
                    <a:pt x="217" y="927"/>
                  </a:lnTo>
                  <a:lnTo>
                    <a:pt x="215" y="927"/>
                  </a:lnTo>
                  <a:lnTo>
                    <a:pt x="215" y="927"/>
                  </a:lnTo>
                  <a:lnTo>
                    <a:pt x="215" y="929"/>
                  </a:lnTo>
                  <a:lnTo>
                    <a:pt x="217" y="929"/>
                  </a:lnTo>
                  <a:lnTo>
                    <a:pt x="217" y="929"/>
                  </a:lnTo>
                  <a:lnTo>
                    <a:pt x="219" y="929"/>
                  </a:lnTo>
                  <a:lnTo>
                    <a:pt x="221" y="929"/>
                  </a:lnTo>
                  <a:lnTo>
                    <a:pt x="221" y="931"/>
                  </a:lnTo>
                  <a:lnTo>
                    <a:pt x="221" y="931"/>
                  </a:lnTo>
                  <a:lnTo>
                    <a:pt x="223" y="929"/>
                  </a:lnTo>
                  <a:lnTo>
                    <a:pt x="223" y="927"/>
                  </a:lnTo>
                  <a:lnTo>
                    <a:pt x="224" y="925"/>
                  </a:lnTo>
                  <a:lnTo>
                    <a:pt x="226" y="925"/>
                  </a:lnTo>
                  <a:lnTo>
                    <a:pt x="226" y="925"/>
                  </a:lnTo>
                  <a:lnTo>
                    <a:pt x="228" y="925"/>
                  </a:lnTo>
                  <a:lnTo>
                    <a:pt x="228" y="925"/>
                  </a:lnTo>
                  <a:lnTo>
                    <a:pt x="230" y="925"/>
                  </a:lnTo>
                  <a:lnTo>
                    <a:pt x="230" y="925"/>
                  </a:lnTo>
                  <a:lnTo>
                    <a:pt x="230" y="923"/>
                  </a:lnTo>
                  <a:lnTo>
                    <a:pt x="232" y="923"/>
                  </a:lnTo>
                  <a:lnTo>
                    <a:pt x="233" y="922"/>
                  </a:lnTo>
                  <a:lnTo>
                    <a:pt x="235" y="922"/>
                  </a:lnTo>
                  <a:lnTo>
                    <a:pt x="237" y="920"/>
                  </a:lnTo>
                  <a:lnTo>
                    <a:pt x="237" y="920"/>
                  </a:lnTo>
                  <a:lnTo>
                    <a:pt x="237" y="918"/>
                  </a:lnTo>
                  <a:lnTo>
                    <a:pt x="237" y="918"/>
                  </a:lnTo>
                  <a:lnTo>
                    <a:pt x="237" y="918"/>
                  </a:lnTo>
                  <a:lnTo>
                    <a:pt x="237" y="916"/>
                  </a:lnTo>
                  <a:lnTo>
                    <a:pt x="237" y="916"/>
                  </a:lnTo>
                  <a:lnTo>
                    <a:pt x="237" y="916"/>
                  </a:lnTo>
                  <a:lnTo>
                    <a:pt x="237" y="914"/>
                  </a:lnTo>
                  <a:lnTo>
                    <a:pt x="237" y="914"/>
                  </a:lnTo>
                  <a:lnTo>
                    <a:pt x="237" y="913"/>
                  </a:lnTo>
                  <a:lnTo>
                    <a:pt x="237" y="913"/>
                  </a:lnTo>
                  <a:lnTo>
                    <a:pt x="239" y="911"/>
                  </a:lnTo>
                  <a:lnTo>
                    <a:pt x="239" y="911"/>
                  </a:lnTo>
                  <a:lnTo>
                    <a:pt x="239" y="909"/>
                  </a:lnTo>
                  <a:lnTo>
                    <a:pt x="237" y="907"/>
                  </a:lnTo>
                  <a:lnTo>
                    <a:pt x="237" y="907"/>
                  </a:lnTo>
                  <a:close/>
                  <a:moveTo>
                    <a:pt x="235" y="907"/>
                  </a:moveTo>
                  <a:lnTo>
                    <a:pt x="235" y="905"/>
                  </a:lnTo>
                  <a:lnTo>
                    <a:pt x="235" y="905"/>
                  </a:lnTo>
                  <a:lnTo>
                    <a:pt x="233" y="905"/>
                  </a:lnTo>
                  <a:lnTo>
                    <a:pt x="233" y="905"/>
                  </a:lnTo>
                  <a:lnTo>
                    <a:pt x="233" y="907"/>
                  </a:lnTo>
                  <a:lnTo>
                    <a:pt x="233" y="907"/>
                  </a:lnTo>
                  <a:lnTo>
                    <a:pt x="233" y="909"/>
                  </a:lnTo>
                  <a:lnTo>
                    <a:pt x="233" y="909"/>
                  </a:lnTo>
                  <a:lnTo>
                    <a:pt x="235" y="907"/>
                  </a:lnTo>
                  <a:close/>
                  <a:moveTo>
                    <a:pt x="696" y="559"/>
                  </a:moveTo>
                  <a:lnTo>
                    <a:pt x="696" y="559"/>
                  </a:lnTo>
                  <a:lnTo>
                    <a:pt x="696" y="559"/>
                  </a:lnTo>
                  <a:lnTo>
                    <a:pt x="696" y="559"/>
                  </a:lnTo>
                  <a:lnTo>
                    <a:pt x="696" y="559"/>
                  </a:lnTo>
                  <a:lnTo>
                    <a:pt x="696" y="559"/>
                  </a:lnTo>
                  <a:lnTo>
                    <a:pt x="696" y="559"/>
                  </a:lnTo>
                  <a:lnTo>
                    <a:pt x="696" y="559"/>
                  </a:lnTo>
                  <a:lnTo>
                    <a:pt x="696" y="559"/>
                  </a:lnTo>
                  <a:close/>
                  <a:moveTo>
                    <a:pt x="788" y="557"/>
                  </a:moveTo>
                  <a:lnTo>
                    <a:pt x="788" y="557"/>
                  </a:lnTo>
                  <a:lnTo>
                    <a:pt x="788" y="557"/>
                  </a:lnTo>
                  <a:lnTo>
                    <a:pt x="790" y="557"/>
                  </a:lnTo>
                  <a:lnTo>
                    <a:pt x="790" y="557"/>
                  </a:lnTo>
                  <a:lnTo>
                    <a:pt x="788" y="557"/>
                  </a:lnTo>
                  <a:close/>
                  <a:moveTo>
                    <a:pt x="716" y="555"/>
                  </a:moveTo>
                  <a:lnTo>
                    <a:pt x="716" y="555"/>
                  </a:lnTo>
                  <a:lnTo>
                    <a:pt x="716" y="555"/>
                  </a:lnTo>
                  <a:lnTo>
                    <a:pt x="716" y="555"/>
                  </a:lnTo>
                  <a:lnTo>
                    <a:pt x="716" y="555"/>
                  </a:lnTo>
                  <a:lnTo>
                    <a:pt x="716" y="555"/>
                  </a:lnTo>
                  <a:close/>
                  <a:moveTo>
                    <a:pt x="716" y="555"/>
                  </a:moveTo>
                  <a:lnTo>
                    <a:pt x="716" y="555"/>
                  </a:lnTo>
                  <a:lnTo>
                    <a:pt x="716" y="555"/>
                  </a:lnTo>
                  <a:lnTo>
                    <a:pt x="716" y="555"/>
                  </a:lnTo>
                  <a:lnTo>
                    <a:pt x="716" y="555"/>
                  </a:lnTo>
                  <a:lnTo>
                    <a:pt x="716" y="555"/>
                  </a:lnTo>
                  <a:lnTo>
                    <a:pt x="716" y="555"/>
                  </a:lnTo>
                  <a:lnTo>
                    <a:pt x="716" y="555"/>
                  </a:lnTo>
                  <a:close/>
                  <a:moveTo>
                    <a:pt x="764" y="551"/>
                  </a:moveTo>
                  <a:lnTo>
                    <a:pt x="762" y="548"/>
                  </a:lnTo>
                  <a:lnTo>
                    <a:pt x="762" y="549"/>
                  </a:lnTo>
                  <a:lnTo>
                    <a:pt x="762" y="551"/>
                  </a:lnTo>
                  <a:lnTo>
                    <a:pt x="762" y="551"/>
                  </a:lnTo>
                  <a:lnTo>
                    <a:pt x="764" y="551"/>
                  </a:lnTo>
                  <a:lnTo>
                    <a:pt x="764" y="551"/>
                  </a:lnTo>
                  <a:lnTo>
                    <a:pt x="764" y="551"/>
                  </a:lnTo>
                  <a:lnTo>
                    <a:pt x="764" y="551"/>
                  </a:lnTo>
                  <a:close/>
                  <a:moveTo>
                    <a:pt x="640" y="512"/>
                  </a:moveTo>
                  <a:lnTo>
                    <a:pt x="640" y="513"/>
                  </a:lnTo>
                  <a:lnTo>
                    <a:pt x="640" y="513"/>
                  </a:lnTo>
                  <a:lnTo>
                    <a:pt x="640" y="513"/>
                  </a:lnTo>
                  <a:lnTo>
                    <a:pt x="640" y="512"/>
                  </a:lnTo>
                  <a:lnTo>
                    <a:pt x="640" y="512"/>
                  </a:lnTo>
                  <a:close/>
                  <a:moveTo>
                    <a:pt x="643" y="513"/>
                  </a:moveTo>
                  <a:lnTo>
                    <a:pt x="643" y="512"/>
                  </a:lnTo>
                  <a:lnTo>
                    <a:pt x="641" y="512"/>
                  </a:lnTo>
                  <a:lnTo>
                    <a:pt x="641" y="512"/>
                  </a:lnTo>
                  <a:lnTo>
                    <a:pt x="640" y="512"/>
                  </a:lnTo>
                  <a:lnTo>
                    <a:pt x="640" y="512"/>
                  </a:lnTo>
                  <a:lnTo>
                    <a:pt x="640" y="513"/>
                  </a:lnTo>
                  <a:lnTo>
                    <a:pt x="641" y="515"/>
                  </a:lnTo>
                  <a:lnTo>
                    <a:pt x="641" y="515"/>
                  </a:lnTo>
                  <a:lnTo>
                    <a:pt x="643" y="517"/>
                  </a:lnTo>
                  <a:lnTo>
                    <a:pt x="643" y="515"/>
                  </a:lnTo>
                  <a:lnTo>
                    <a:pt x="645" y="513"/>
                  </a:lnTo>
                  <a:lnTo>
                    <a:pt x="645" y="513"/>
                  </a:lnTo>
                  <a:lnTo>
                    <a:pt x="645" y="513"/>
                  </a:lnTo>
                  <a:lnTo>
                    <a:pt x="643" y="513"/>
                  </a:lnTo>
                  <a:close/>
                  <a:moveTo>
                    <a:pt x="873" y="401"/>
                  </a:moveTo>
                  <a:lnTo>
                    <a:pt x="874" y="403"/>
                  </a:lnTo>
                  <a:lnTo>
                    <a:pt x="873" y="401"/>
                  </a:lnTo>
                  <a:lnTo>
                    <a:pt x="873" y="400"/>
                  </a:lnTo>
                  <a:lnTo>
                    <a:pt x="874" y="398"/>
                  </a:lnTo>
                  <a:lnTo>
                    <a:pt x="873" y="398"/>
                  </a:lnTo>
                  <a:lnTo>
                    <a:pt x="873" y="398"/>
                  </a:lnTo>
                  <a:lnTo>
                    <a:pt x="873" y="398"/>
                  </a:lnTo>
                  <a:lnTo>
                    <a:pt x="873" y="396"/>
                  </a:lnTo>
                  <a:lnTo>
                    <a:pt x="873" y="396"/>
                  </a:lnTo>
                  <a:lnTo>
                    <a:pt x="873" y="396"/>
                  </a:lnTo>
                  <a:lnTo>
                    <a:pt x="873" y="396"/>
                  </a:lnTo>
                  <a:lnTo>
                    <a:pt x="873" y="398"/>
                  </a:lnTo>
                  <a:lnTo>
                    <a:pt x="873" y="400"/>
                  </a:lnTo>
                  <a:lnTo>
                    <a:pt x="873" y="401"/>
                  </a:lnTo>
                  <a:close/>
                  <a:moveTo>
                    <a:pt x="986" y="340"/>
                  </a:moveTo>
                  <a:lnTo>
                    <a:pt x="985" y="338"/>
                  </a:lnTo>
                  <a:lnTo>
                    <a:pt x="983" y="335"/>
                  </a:lnTo>
                  <a:lnTo>
                    <a:pt x="983" y="335"/>
                  </a:lnTo>
                  <a:lnTo>
                    <a:pt x="983" y="335"/>
                  </a:lnTo>
                  <a:lnTo>
                    <a:pt x="983" y="335"/>
                  </a:lnTo>
                  <a:lnTo>
                    <a:pt x="983" y="335"/>
                  </a:lnTo>
                  <a:lnTo>
                    <a:pt x="981" y="335"/>
                  </a:lnTo>
                  <a:lnTo>
                    <a:pt x="981" y="336"/>
                  </a:lnTo>
                  <a:lnTo>
                    <a:pt x="981" y="336"/>
                  </a:lnTo>
                  <a:lnTo>
                    <a:pt x="981" y="336"/>
                  </a:lnTo>
                  <a:lnTo>
                    <a:pt x="979" y="336"/>
                  </a:lnTo>
                  <a:lnTo>
                    <a:pt x="979" y="336"/>
                  </a:lnTo>
                  <a:lnTo>
                    <a:pt x="979" y="338"/>
                  </a:lnTo>
                  <a:lnTo>
                    <a:pt x="981" y="338"/>
                  </a:lnTo>
                  <a:lnTo>
                    <a:pt x="981" y="338"/>
                  </a:lnTo>
                  <a:lnTo>
                    <a:pt x="979" y="338"/>
                  </a:lnTo>
                  <a:lnTo>
                    <a:pt x="979" y="338"/>
                  </a:lnTo>
                  <a:lnTo>
                    <a:pt x="979" y="340"/>
                  </a:lnTo>
                  <a:lnTo>
                    <a:pt x="979" y="340"/>
                  </a:lnTo>
                  <a:lnTo>
                    <a:pt x="979" y="342"/>
                  </a:lnTo>
                  <a:lnTo>
                    <a:pt x="981" y="342"/>
                  </a:lnTo>
                  <a:lnTo>
                    <a:pt x="981" y="342"/>
                  </a:lnTo>
                  <a:lnTo>
                    <a:pt x="981" y="340"/>
                  </a:lnTo>
                  <a:lnTo>
                    <a:pt x="983" y="340"/>
                  </a:lnTo>
                  <a:lnTo>
                    <a:pt x="983" y="338"/>
                  </a:lnTo>
                  <a:lnTo>
                    <a:pt x="985" y="340"/>
                  </a:lnTo>
                  <a:lnTo>
                    <a:pt x="986" y="342"/>
                  </a:lnTo>
                  <a:lnTo>
                    <a:pt x="988" y="342"/>
                  </a:lnTo>
                  <a:lnTo>
                    <a:pt x="990" y="340"/>
                  </a:lnTo>
                  <a:lnTo>
                    <a:pt x="990" y="340"/>
                  </a:lnTo>
                  <a:lnTo>
                    <a:pt x="988" y="338"/>
                  </a:lnTo>
                  <a:lnTo>
                    <a:pt x="986" y="340"/>
                  </a:lnTo>
                  <a:close/>
                  <a:moveTo>
                    <a:pt x="990" y="313"/>
                  </a:moveTo>
                  <a:lnTo>
                    <a:pt x="990" y="313"/>
                  </a:lnTo>
                  <a:lnTo>
                    <a:pt x="990" y="313"/>
                  </a:lnTo>
                  <a:lnTo>
                    <a:pt x="990" y="313"/>
                  </a:lnTo>
                  <a:lnTo>
                    <a:pt x="990" y="311"/>
                  </a:lnTo>
                  <a:lnTo>
                    <a:pt x="988" y="311"/>
                  </a:lnTo>
                  <a:lnTo>
                    <a:pt x="988" y="311"/>
                  </a:lnTo>
                  <a:lnTo>
                    <a:pt x="986" y="311"/>
                  </a:lnTo>
                  <a:lnTo>
                    <a:pt x="986" y="311"/>
                  </a:lnTo>
                  <a:lnTo>
                    <a:pt x="986" y="311"/>
                  </a:lnTo>
                  <a:lnTo>
                    <a:pt x="985" y="311"/>
                  </a:lnTo>
                  <a:lnTo>
                    <a:pt x="985" y="311"/>
                  </a:lnTo>
                  <a:lnTo>
                    <a:pt x="983" y="313"/>
                  </a:lnTo>
                  <a:lnTo>
                    <a:pt x="981" y="313"/>
                  </a:lnTo>
                  <a:lnTo>
                    <a:pt x="981" y="313"/>
                  </a:lnTo>
                  <a:lnTo>
                    <a:pt x="979" y="313"/>
                  </a:lnTo>
                  <a:lnTo>
                    <a:pt x="979" y="315"/>
                  </a:lnTo>
                  <a:lnTo>
                    <a:pt x="979" y="313"/>
                  </a:lnTo>
                  <a:lnTo>
                    <a:pt x="977" y="313"/>
                  </a:lnTo>
                  <a:lnTo>
                    <a:pt x="977" y="315"/>
                  </a:lnTo>
                  <a:lnTo>
                    <a:pt x="976" y="315"/>
                  </a:lnTo>
                  <a:lnTo>
                    <a:pt x="976" y="316"/>
                  </a:lnTo>
                  <a:lnTo>
                    <a:pt x="976" y="316"/>
                  </a:lnTo>
                  <a:lnTo>
                    <a:pt x="976" y="318"/>
                  </a:lnTo>
                  <a:lnTo>
                    <a:pt x="976" y="320"/>
                  </a:lnTo>
                  <a:lnTo>
                    <a:pt x="974" y="320"/>
                  </a:lnTo>
                  <a:lnTo>
                    <a:pt x="974" y="320"/>
                  </a:lnTo>
                  <a:lnTo>
                    <a:pt x="974" y="322"/>
                  </a:lnTo>
                  <a:lnTo>
                    <a:pt x="972" y="320"/>
                  </a:lnTo>
                  <a:lnTo>
                    <a:pt x="972" y="320"/>
                  </a:lnTo>
                  <a:lnTo>
                    <a:pt x="972" y="322"/>
                  </a:lnTo>
                  <a:lnTo>
                    <a:pt x="972" y="322"/>
                  </a:lnTo>
                  <a:lnTo>
                    <a:pt x="972" y="322"/>
                  </a:lnTo>
                  <a:lnTo>
                    <a:pt x="972" y="324"/>
                  </a:lnTo>
                  <a:lnTo>
                    <a:pt x="970" y="325"/>
                  </a:lnTo>
                  <a:lnTo>
                    <a:pt x="972" y="325"/>
                  </a:lnTo>
                  <a:lnTo>
                    <a:pt x="972" y="327"/>
                  </a:lnTo>
                  <a:lnTo>
                    <a:pt x="974" y="327"/>
                  </a:lnTo>
                  <a:lnTo>
                    <a:pt x="974" y="327"/>
                  </a:lnTo>
                  <a:lnTo>
                    <a:pt x="974" y="327"/>
                  </a:lnTo>
                  <a:lnTo>
                    <a:pt x="976" y="327"/>
                  </a:lnTo>
                  <a:lnTo>
                    <a:pt x="976" y="327"/>
                  </a:lnTo>
                  <a:lnTo>
                    <a:pt x="976" y="327"/>
                  </a:lnTo>
                  <a:lnTo>
                    <a:pt x="976" y="327"/>
                  </a:lnTo>
                  <a:lnTo>
                    <a:pt x="977" y="327"/>
                  </a:lnTo>
                  <a:lnTo>
                    <a:pt x="977" y="327"/>
                  </a:lnTo>
                  <a:lnTo>
                    <a:pt x="977" y="327"/>
                  </a:lnTo>
                  <a:lnTo>
                    <a:pt x="979" y="327"/>
                  </a:lnTo>
                  <a:lnTo>
                    <a:pt x="979" y="329"/>
                  </a:lnTo>
                  <a:lnTo>
                    <a:pt x="981" y="329"/>
                  </a:lnTo>
                  <a:lnTo>
                    <a:pt x="981" y="327"/>
                  </a:lnTo>
                  <a:lnTo>
                    <a:pt x="981" y="325"/>
                  </a:lnTo>
                  <a:lnTo>
                    <a:pt x="981" y="325"/>
                  </a:lnTo>
                  <a:lnTo>
                    <a:pt x="983" y="324"/>
                  </a:lnTo>
                  <a:lnTo>
                    <a:pt x="983" y="324"/>
                  </a:lnTo>
                  <a:lnTo>
                    <a:pt x="983" y="325"/>
                  </a:lnTo>
                  <a:lnTo>
                    <a:pt x="983" y="325"/>
                  </a:lnTo>
                  <a:lnTo>
                    <a:pt x="985" y="324"/>
                  </a:lnTo>
                  <a:lnTo>
                    <a:pt x="985" y="324"/>
                  </a:lnTo>
                  <a:lnTo>
                    <a:pt x="986" y="324"/>
                  </a:lnTo>
                  <a:lnTo>
                    <a:pt x="988" y="320"/>
                  </a:lnTo>
                  <a:lnTo>
                    <a:pt x="990" y="320"/>
                  </a:lnTo>
                  <a:lnTo>
                    <a:pt x="990" y="318"/>
                  </a:lnTo>
                  <a:lnTo>
                    <a:pt x="990" y="318"/>
                  </a:lnTo>
                  <a:lnTo>
                    <a:pt x="990" y="316"/>
                  </a:lnTo>
                  <a:lnTo>
                    <a:pt x="990" y="316"/>
                  </a:lnTo>
                  <a:lnTo>
                    <a:pt x="992" y="316"/>
                  </a:lnTo>
                  <a:lnTo>
                    <a:pt x="990" y="315"/>
                  </a:lnTo>
                  <a:lnTo>
                    <a:pt x="990" y="313"/>
                  </a:lnTo>
                  <a:close/>
                  <a:moveTo>
                    <a:pt x="1057" y="307"/>
                  </a:moveTo>
                  <a:lnTo>
                    <a:pt x="1057" y="309"/>
                  </a:lnTo>
                  <a:lnTo>
                    <a:pt x="1057" y="311"/>
                  </a:lnTo>
                  <a:lnTo>
                    <a:pt x="1059" y="311"/>
                  </a:lnTo>
                  <a:lnTo>
                    <a:pt x="1060" y="309"/>
                  </a:lnTo>
                  <a:lnTo>
                    <a:pt x="1060" y="307"/>
                  </a:lnTo>
                  <a:lnTo>
                    <a:pt x="1060" y="307"/>
                  </a:lnTo>
                  <a:lnTo>
                    <a:pt x="1057" y="307"/>
                  </a:lnTo>
                  <a:close/>
                  <a:moveTo>
                    <a:pt x="1082" y="269"/>
                  </a:moveTo>
                  <a:lnTo>
                    <a:pt x="1080" y="268"/>
                  </a:lnTo>
                  <a:lnTo>
                    <a:pt x="1078" y="268"/>
                  </a:lnTo>
                  <a:lnTo>
                    <a:pt x="1077" y="268"/>
                  </a:lnTo>
                  <a:lnTo>
                    <a:pt x="1077" y="269"/>
                  </a:lnTo>
                  <a:lnTo>
                    <a:pt x="1075" y="269"/>
                  </a:lnTo>
                  <a:lnTo>
                    <a:pt x="1071" y="269"/>
                  </a:lnTo>
                  <a:lnTo>
                    <a:pt x="1069" y="269"/>
                  </a:lnTo>
                  <a:lnTo>
                    <a:pt x="1069" y="269"/>
                  </a:lnTo>
                  <a:lnTo>
                    <a:pt x="1068" y="268"/>
                  </a:lnTo>
                  <a:lnTo>
                    <a:pt x="1068" y="266"/>
                  </a:lnTo>
                  <a:lnTo>
                    <a:pt x="1068" y="264"/>
                  </a:lnTo>
                  <a:lnTo>
                    <a:pt x="1068" y="264"/>
                  </a:lnTo>
                  <a:lnTo>
                    <a:pt x="1069" y="264"/>
                  </a:lnTo>
                  <a:lnTo>
                    <a:pt x="1069" y="264"/>
                  </a:lnTo>
                  <a:lnTo>
                    <a:pt x="1069" y="264"/>
                  </a:lnTo>
                  <a:lnTo>
                    <a:pt x="1069" y="262"/>
                  </a:lnTo>
                  <a:lnTo>
                    <a:pt x="1069" y="262"/>
                  </a:lnTo>
                  <a:lnTo>
                    <a:pt x="1069" y="262"/>
                  </a:lnTo>
                  <a:lnTo>
                    <a:pt x="1069" y="262"/>
                  </a:lnTo>
                  <a:lnTo>
                    <a:pt x="1071" y="260"/>
                  </a:lnTo>
                  <a:lnTo>
                    <a:pt x="1071" y="260"/>
                  </a:lnTo>
                  <a:lnTo>
                    <a:pt x="1068" y="262"/>
                  </a:lnTo>
                  <a:lnTo>
                    <a:pt x="1066" y="262"/>
                  </a:lnTo>
                  <a:lnTo>
                    <a:pt x="1066" y="260"/>
                  </a:lnTo>
                  <a:lnTo>
                    <a:pt x="1066" y="260"/>
                  </a:lnTo>
                  <a:lnTo>
                    <a:pt x="1066" y="260"/>
                  </a:lnTo>
                  <a:lnTo>
                    <a:pt x="1068" y="259"/>
                  </a:lnTo>
                  <a:lnTo>
                    <a:pt x="1068" y="259"/>
                  </a:lnTo>
                  <a:lnTo>
                    <a:pt x="1068" y="259"/>
                  </a:lnTo>
                  <a:lnTo>
                    <a:pt x="1069" y="259"/>
                  </a:lnTo>
                  <a:lnTo>
                    <a:pt x="1071" y="257"/>
                  </a:lnTo>
                  <a:lnTo>
                    <a:pt x="1071" y="257"/>
                  </a:lnTo>
                  <a:lnTo>
                    <a:pt x="1071" y="257"/>
                  </a:lnTo>
                  <a:lnTo>
                    <a:pt x="1071" y="257"/>
                  </a:lnTo>
                  <a:lnTo>
                    <a:pt x="1069" y="257"/>
                  </a:lnTo>
                  <a:lnTo>
                    <a:pt x="1069" y="257"/>
                  </a:lnTo>
                  <a:lnTo>
                    <a:pt x="1064" y="259"/>
                  </a:lnTo>
                  <a:lnTo>
                    <a:pt x="1062" y="259"/>
                  </a:lnTo>
                  <a:lnTo>
                    <a:pt x="1059" y="259"/>
                  </a:lnTo>
                  <a:lnTo>
                    <a:pt x="1057" y="259"/>
                  </a:lnTo>
                  <a:lnTo>
                    <a:pt x="1055" y="262"/>
                  </a:lnTo>
                  <a:lnTo>
                    <a:pt x="1053" y="262"/>
                  </a:lnTo>
                  <a:lnTo>
                    <a:pt x="1051" y="262"/>
                  </a:lnTo>
                  <a:lnTo>
                    <a:pt x="1051" y="262"/>
                  </a:lnTo>
                  <a:lnTo>
                    <a:pt x="1051" y="262"/>
                  </a:lnTo>
                  <a:lnTo>
                    <a:pt x="1051" y="262"/>
                  </a:lnTo>
                  <a:lnTo>
                    <a:pt x="1050" y="262"/>
                  </a:lnTo>
                  <a:lnTo>
                    <a:pt x="1050" y="264"/>
                  </a:lnTo>
                  <a:lnTo>
                    <a:pt x="1050" y="264"/>
                  </a:lnTo>
                  <a:lnTo>
                    <a:pt x="1048" y="264"/>
                  </a:lnTo>
                  <a:lnTo>
                    <a:pt x="1048" y="264"/>
                  </a:lnTo>
                  <a:lnTo>
                    <a:pt x="1046" y="266"/>
                  </a:lnTo>
                  <a:lnTo>
                    <a:pt x="1046" y="266"/>
                  </a:lnTo>
                  <a:lnTo>
                    <a:pt x="1046" y="266"/>
                  </a:lnTo>
                  <a:lnTo>
                    <a:pt x="1044" y="268"/>
                  </a:lnTo>
                  <a:lnTo>
                    <a:pt x="1044" y="268"/>
                  </a:lnTo>
                  <a:lnTo>
                    <a:pt x="1044" y="268"/>
                  </a:lnTo>
                  <a:lnTo>
                    <a:pt x="1042" y="269"/>
                  </a:lnTo>
                  <a:lnTo>
                    <a:pt x="1042" y="269"/>
                  </a:lnTo>
                  <a:lnTo>
                    <a:pt x="1042" y="269"/>
                  </a:lnTo>
                  <a:lnTo>
                    <a:pt x="1042" y="269"/>
                  </a:lnTo>
                  <a:lnTo>
                    <a:pt x="1042" y="269"/>
                  </a:lnTo>
                  <a:lnTo>
                    <a:pt x="1042" y="269"/>
                  </a:lnTo>
                  <a:lnTo>
                    <a:pt x="1041" y="269"/>
                  </a:lnTo>
                  <a:lnTo>
                    <a:pt x="1041" y="271"/>
                  </a:lnTo>
                  <a:lnTo>
                    <a:pt x="1039" y="273"/>
                  </a:lnTo>
                  <a:lnTo>
                    <a:pt x="1039" y="273"/>
                  </a:lnTo>
                  <a:lnTo>
                    <a:pt x="1037" y="273"/>
                  </a:lnTo>
                  <a:lnTo>
                    <a:pt x="1037" y="273"/>
                  </a:lnTo>
                  <a:lnTo>
                    <a:pt x="1033" y="277"/>
                  </a:lnTo>
                  <a:lnTo>
                    <a:pt x="1033" y="277"/>
                  </a:lnTo>
                  <a:lnTo>
                    <a:pt x="1032" y="277"/>
                  </a:lnTo>
                  <a:lnTo>
                    <a:pt x="1028" y="279"/>
                  </a:lnTo>
                  <a:lnTo>
                    <a:pt x="1028" y="280"/>
                  </a:lnTo>
                  <a:lnTo>
                    <a:pt x="1028" y="282"/>
                  </a:lnTo>
                  <a:lnTo>
                    <a:pt x="1028" y="282"/>
                  </a:lnTo>
                  <a:lnTo>
                    <a:pt x="1030" y="284"/>
                  </a:lnTo>
                  <a:lnTo>
                    <a:pt x="1030" y="284"/>
                  </a:lnTo>
                  <a:lnTo>
                    <a:pt x="1030" y="284"/>
                  </a:lnTo>
                  <a:lnTo>
                    <a:pt x="1030" y="284"/>
                  </a:lnTo>
                  <a:lnTo>
                    <a:pt x="1032" y="284"/>
                  </a:lnTo>
                  <a:lnTo>
                    <a:pt x="1032" y="284"/>
                  </a:lnTo>
                  <a:lnTo>
                    <a:pt x="1032" y="284"/>
                  </a:lnTo>
                  <a:lnTo>
                    <a:pt x="1033" y="284"/>
                  </a:lnTo>
                  <a:lnTo>
                    <a:pt x="1033" y="284"/>
                  </a:lnTo>
                  <a:lnTo>
                    <a:pt x="1035" y="286"/>
                  </a:lnTo>
                  <a:lnTo>
                    <a:pt x="1033" y="286"/>
                  </a:lnTo>
                  <a:lnTo>
                    <a:pt x="1033" y="286"/>
                  </a:lnTo>
                  <a:lnTo>
                    <a:pt x="1033" y="286"/>
                  </a:lnTo>
                  <a:lnTo>
                    <a:pt x="1033" y="286"/>
                  </a:lnTo>
                  <a:lnTo>
                    <a:pt x="1035" y="288"/>
                  </a:lnTo>
                  <a:lnTo>
                    <a:pt x="1037" y="288"/>
                  </a:lnTo>
                  <a:lnTo>
                    <a:pt x="1037" y="288"/>
                  </a:lnTo>
                  <a:lnTo>
                    <a:pt x="1039" y="286"/>
                  </a:lnTo>
                  <a:lnTo>
                    <a:pt x="1039" y="284"/>
                  </a:lnTo>
                  <a:lnTo>
                    <a:pt x="1042" y="282"/>
                  </a:lnTo>
                  <a:lnTo>
                    <a:pt x="1042" y="282"/>
                  </a:lnTo>
                  <a:lnTo>
                    <a:pt x="1044" y="282"/>
                  </a:lnTo>
                  <a:lnTo>
                    <a:pt x="1046" y="284"/>
                  </a:lnTo>
                  <a:lnTo>
                    <a:pt x="1048" y="286"/>
                  </a:lnTo>
                  <a:lnTo>
                    <a:pt x="1048" y="286"/>
                  </a:lnTo>
                  <a:lnTo>
                    <a:pt x="1048" y="288"/>
                  </a:lnTo>
                  <a:lnTo>
                    <a:pt x="1048" y="289"/>
                  </a:lnTo>
                  <a:lnTo>
                    <a:pt x="1048" y="289"/>
                  </a:lnTo>
                  <a:lnTo>
                    <a:pt x="1048" y="293"/>
                  </a:lnTo>
                  <a:lnTo>
                    <a:pt x="1050" y="295"/>
                  </a:lnTo>
                  <a:lnTo>
                    <a:pt x="1051" y="295"/>
                  </a:lnTo>
                  <a:lnTo>
                    <a:pt x="1057" y="295"/>
                  </a:lnTo>
                  <a:lnTo>
                    <a:pt x="1057" y="295"/>
                  </a:lnTo>
                  <a:lnTo>
                    <a:pt x="1057" y="295"/>
                  </a:lnTo>
                  <a:lnTo>
                    <a:pt x="1059" y="295"/>
                  </a:lnTo>
                  <a:lnTo>
                    <a:pt x="1059" y="295"/>
                  </a:lnTo>
                  <a:lnTo>
                    <a:pt x="1059" y="297"/>
                  </a:lnTo>
                  <a:lnTo>
                    <a:pt x="1060" y="297"/>
                  </a:lnTo>
                  <a:lnTo>
                    <a:pt x="1060" y="297"/>
                  </a:lnTo>
                  <a:lnTo>
                    <a:pt x="1060" y="297"/>
                  </a:lnTo>
                  <a:lnTo>
                    <a:pt x="1060" y="298"/>
                  </a:lnTo>
                  <a:lnTo>
                    <a:pt x="1060" y="298"/>
                  </a:lnTo>
                  <a:lnTo>
                    <a:pt x="1060" y="298"/>
                  </a:lnTo>
                  <a:lnTo>
                    <a:pt x="1062" y="298"/>
                  </a:lnTo>
                  <a:lnTo>
                    <a:pt x="1062" y="298"/>
                  </a:lnTo>
                  <a:lnTo>
                    <a:pt x="1064" y="300"/>
                  </a:lnTo>
                  <a:lnTo>
                    <a:pt x="1064" y="302"/>
                  </a:lnTo>
                  <a:lnTo>
                    <a:pt x="1064" y="300"/>
                  </a:lnTo>
                  <a:lnTo>
                    <a:pt x="1064" y="300"/>
                  </a:lnTo>
                  <a:lnTo>
                    <a:pt x="1064" y="300"/>
                  </a:lnTo>
                  <a:lnTo>
                    <a:pt x="1066" y="300"/>
                  </a:lnTo>
                  <a:lnTo>
                    <a:pt x="1068" y="298"/>
                  </a:lnTo>
                  <a:lnTo>
                    <a:pt x="1071" y="295"/>
                  </a:lnTo>
                  <a:lnTo>
                    <a:pt x="1073" y="293"/>
                  </a:lnTo>
                  <a:lnTo>
                    <a:pt x="1073" y="291"/>
                  </a:lnTo>
                  <a:lnTo>
                    <a:pt x="1075" y="291"/>
                  </a:lnTo>
                  <a:lnTo>
                    <a:pt x="1075" y="291"/>
                  </a:lnTo>
                  <a:lnTo>
                    <a:pt x="1075" y="288"/>
                  </a:lnTo>
                  <a:lnTo>
                    <a:pt x="1077" y="284"/>
                  </a:lnTo>
                  <a:lnTo>
                    <a:pt x="1078" y="282"/>
                  </a:lnTo>
                  <a:lnTo>
                    <a:pt x="1080" y="280"/>
                  </a:lnTo>
                  <a:lnTo>
                    <a:pt x="1080" y="279"/>
                  </a:lnTo>
                  <a:lnTo>
                    <a:pt x="1080" y="279"/>
                  </a:lnTo>
                  <a:lnTo>
                    <a:pt x="1080" y="279"/>
                  </a:lnTo>
                  <a:lnTo>
                    <a:pt x="1082" y="277"/>
                  </a:lnTo>
                  <a:lnTo>
                    <a:pt x="1082" y="277"/>
                  </a:lnTo>
                  <a:lnTo>
                    <a:pt x="1084" y="277"/>
                  </a:lnTo>
                  <a:lnTo>
                    <a:pt x="1084" y="275"/>
                  </a:lnTo>
                  <a:lnTo>
                    <a:pt x="1084" y="273"/>
                  </a:lnTo>
                  <a:lnTo>
                    <a:pt x="1084" y="273"/>
                  </a:lnTo>
                  <a:lnTo>
                    <a:pt x="1084" y="273"/>
                  </a:lnTo>
                  <a:lnTo>
                    <a:pt x="1084" y="273"/>
                  </a:lnTo>
                  <a:lnTo>
                    <a:pt x="1084" y="271"/>
                  </a:lnTo>
                  <a:lnTo>
                    <a:pt x="1084" y="271"/>
                  </a:lnTo>
                  <a:lnTo>
                    <a:pt x="1084" y="271"/>
                  </a:lnTo>
                  <a:lnTo>
                    <a:pt x="1084" y="269"/>
                  </a:lnTo>
                  <a:lnTo>
                    <a:pt x="1082" y="269"/>
                  </a:lnTo>
                  <a:close/>
                  <a:moveTo>
                    <a:pt x="1127" y="262"/>
                  </a:moveTo>
                  <a:lnTo>
                    <a:pt x="1125" y="260"/>
                  </a:lnTo>
                  <a:lnTo>
                    <a:pt x="1125" y="259"/>
                  </a:lnTo>
                  <a:lnTo>
                    <a:pt x="1125" y="257"/>
                  </a:lnTo>
                  <a:lnTo>
                    <a:pt x="1125" y="257"/>
                  </a:lnTo>
                  <a:lnTo>
                    <a:pt x="1124" y="257"/>
                  </a:lnTo>
                  <a:lnTo>
                    <a:pt x="1124" y="257"/>
                  </a:lnTo>
                  <a:lnTo>
                    <a:pt x="1124" y="257"/>
                  </a:lnTo>
                  <a:lnTo>
                    <a:pt x="1124" y="255"/>
                  </a:lnTo>
                  <a:lnTo>
                    <a:pt x="1124" y="255"/>
                  </a:lnTo>
                  <a:lnTo>
                    <a:pt x="1124" y="253"/>
                  </a:lnTo>
                  <a:lnTo>
                    <a:pt x="1124" y="253"/>
                  </a:lnTo>
                  <a:lnTo>
                    <a:pt x="1122" y="253"/>
                  </a:lnTo>
                  <a:lnTo>
                    <a:pt x="1122" y="253"/>
                  </a:lnTo>
                  <a:lnTo>
                    <a:pt x="1122" y="253"/>
                  </a:lnTo>
                  <a:lnTo>
                    <a:pt x="1122" y="253"/>
                  </a:lnTo>
                  <a:lnTo>
                    <a:pt x="1120" y="251"/>
                  </a:lnTo>
                  <a:lnTo>
                    <a:pt x="1120" y="251"/>
                  </a:lnTo>
                  <a:lnTo>
                    <a:pt x="1120" y="251"/>
                  </a:lnTo>
                  <a:lnTo>
                    <a:pt x="1120" y="250"/>
                  </a:lnTo>
                  <a:lnTo>
                    <a:pt x="1118" y="250"/>
                  </a:lnTo>
                  <a:lnTo>
                    <a:pt x="1118" y="250"/>
                  </a:lnTo>
                  <a:lnTo>
                    <a:pt x="1118" y="251"/>
                  </a:lnTo>
                  <a:lnTo>
                    <a:pt x="1118" y="251"/>
                  </a:lnTo>
                  <a:lnTo>
                    <a:pt x="1118" y="251"/>
                  </a:lnTo>
                  <a:lnTo>
                    <a:pt x="1118" y="251"/>
                  </a:lnTo>
                  <a:lnTo>
                    <a:pt x="1118" y="251"/>
                  </a:lnTo>
                  <a:lnTo>
                    <a:pt x="1118" y="251"/>
                  </a:lnTo>
                  <a:lnTo>
                    <a:pt x="1118" y="251"/>
                  </a:lnTo>
                  <a:lnTo>
                    <a:pt x="1118" y="251"/>
                  </a:lnTo>
                  <a:lnTo>
                    <a:pt x="1116" y="250"/>
                  </a:lnTo>
                  <a:lnTo>
                    <a:pt x="1116" y="250"/>
                  </a:lnTo>
                  <a:lnTo>
                    <a:pt x="1116" y="250"/>
                  </a:lnTo>
                  <a:lnTo>
                    <a:pt x="1115" y="250"/>
                  </a:lnTo>
                  <a:lnTo>
                    <a:pt x="1115" y="250"/>
                  </a:lnTo>
                  <a:lnTo>
                    <a:pt x="1115" y="250"/>
                  </a:lnTo>
                  <a:lnTo>
                    <a:pt x="1113" y="250"/>
                  </a:lnTo>
                  <a:lnTo>
                    <a:pt x="1111" y="250"/>
                  </a:lnTo>
                  <a:lnTo>
                    <a:pt x="1106" y="251"/>
                  </a:lnTo>
                  <a:lnTo>
                    <a:pt x="1106" y="250"/>
                  </a:lnTo>
                  <a:lnTo>
                    <a:pt x="1102" y="251"/>
                  </a:lnTo>
                  <a:lnTo>
                    <a:pt x="1100" y="251"/>
                  </a:lnTo>
                  <a:lnTo>
                    <a:pt x="1100" y="253"/>
                  </a:lnTo>
                  <a:lnTo>
                    <a:pt x="1100" y="253"/>
                  </a:lnTo>
                  <a:lnTo>
                    <a:pt x="1100" y="253"/>
                  </a:lnTo>
                  <a:lnTo>
                    <a:pt x="1102" y="253"/>
                  </a:lnTo>
                  <a:lnTo>
                    <a:pt x="1102" y="255"/>
                  </a:lnTo>
                  <a:lnTo>
                    <a:pt x="1102" y="255"/>
                  </a:lnTo>
                  <a:lnTo>
                    <a:pt x="1104" y="255"/>
                  </a:lnTo>
                  <a:lnTo>
                    <a:pt x="1102" y="255"/>
                  </a:lnTo>
                  <a:lnTo>
                    <a:pt x="1102" y="257"/>
                  </a:lnTo>
                  <a:lnTo>
                    <a:pt x="1102" y="257"/>
                  </a:lnTo>
                  <a:lnTo>
                    <a:pt x="1102" y="259"/>
                  </a:lnTo>
                  <a:lnTo>
                    <a:pt x="1104" y="259"/>
                  </a:lnTo>
                  <a:lnTo>
                    <a:pt x="1107" y="259"/>
                  </a:lnTo>
                  <a:lnTo>
                    <a:pt x="1109" y="259"/>
                  </a:lnTo>
                  <a:lnTo>
                    <a:pt x="1111" y="259"/>
                  </a:lnTo>
                  <a:lnTo>
                    <a:pt x="1120" y="264"/>
                  </a:lnTo>
                  <a:lnTo>
                    <a:pt x="1124" y="266"/>
                  </a:lnTo>
                  <a:lnTo>
                    <a:pt x="1125" y="266"/>
                  </a:lnTo>
                  <a:lnTo>
                    <a:pt x="1125" y="260"/>
                  </a:lnTo>
                  <a:lnTo>
                    <a:pt x="1125" y="262"/>
                  </a:lnTo>
                  <a:lnTo>
                    <a:pt x="1127" y="262"/>
                  </a:lnTo>
                  <a:lnTo>
                    <a:pt x="1127" y="262"/>
                  </a:lnTo>
                  <a:lnTo>
                    <a:pt x="1127" y="262"/>
                  </a:lnTo>
                  <a:lnTo>
                    <a:pt x="1127" y="262"/>
                  </a:lnTo>
                  <a:lnTo>
                    <a:pt x="1127" y="262"/>
                  </a:lnTo>
                  <a:close/>
                  <a:moveTo>
                    <a:pt x="1008" y="92"/>
                  </a:moveTo>
                  <a:lnTo>
                    <a:pt x="1010" y="92"/>
                  </a:lnTo>
                  <a:lnTo>
                    <a:pt x="1010" y="92"/>
                  </a:lnTo>
                  <a:lnTo>
                    <a:pt x="1010" y="92"/>
                  </a:lnTo>
                  <a:lnTo>
                    <a:pt x="1010" y="92"/>
                  </a:lnTo>
                  <a:lnTo>
                    <a:pt x="1010" y="91"/>
                  </a:lnTo>
                  <a:lnTo>
                    <a:pt x="1010" y="89"/>
                  </a:lnTo>
                  <a:lnTo>
                    <a:pt x="1008" y="89"/>
                  </a:lnTo>
                  <a:lnTo>
                    <a:pt x="1008" y="89"/>
                  </a:lnTo>
                  <a:lnTo>
                    <a:pt x="1008" y="91"/>
                  </a:lnTo>
                  <a:lnTo>
                    <a:pt x="1008" y="91"/>
                  </a:lnTo>
                  <a:lnTo>
                    <a:pt x="1008" y="92"/>
                  </a:lnTo>
                  <a:close/>
                  <a:moveTo>
                    <a:pt x="1032" y="154"/>
                  </a:moveTo>
                  <a:lnTo>
                    <a:pt x="1033" y="152"/>
                  </a:lnTo>
                  <a:lnTo>
                    <a:pt x="1042" y="148"/>
                  </a:lnTo>
                  <a:lnTo>
                    <a:pt x="1050" y="145"/>
                  </a:lnTo>
                  <a:lnTo>
                    <a:pt x="1050" y="143"/>
                  </a:lnTo>
                  <a:lnTo>
                    <a:pt x="1051" y="143"/>
                  </a:lnTo>
                  <a:lnTo>
                    <a:pt x="1051" y="143"/>
                  </a:lnTo>
                  <a:lnTo>
                    <a:pt x="1051" y="143"/>
                  </a:lnTo>
                  <a:lnTo>
                    <a:pt x="1051" y="143"/>
                  </a:lnTo>
                  <a:lnTo>
                    <a:pt x="1051" y="143"/>
                  </a:lnTo>
                  <a:lnTo>
                    <a:pt x="1053" y="143"/>
                  </a:lnTo>
                  <a:lnTo>
                    <a:pt x="1053" y="141"/>
                  </a:lnTo>
                  <a:lnTo>
                    <a:pt x="1055" y="141"/>
                  </a:lnTo>
                  <a:lnTo>
                    <a:pt x="1055" y="141"/>
                  </a:lnTo>
                  <a:lnTo>
                    <a:pt x="1057" y="141"/>
                  </a:lnTo>
                  <a:lnTo>
                    <a:pt x="1059" y="139"/>
                  </a:lnTo>
                  <a:lnTo>
                    <a:pt x="1062" y="136"/>
                  </a:lnTo>
                  <a:lnTo>
                    <a:pt x="1064" y="136"/>
                  </a:lnTo>
                  <a:lnTo>
                    <a:pt x="1064" y="134"/>
                  </a:lnTo>
                  <a:lnTo>
                    <a:pt x="1066" y="132"/>
                  </a:lnTo>
                  <a:lnTo>
                    <a:pt x="1068" y="132"/>
                  </a:lnTo>
                  <a:lnTo>
                    <a:pt x="1069" y="130"/>
                  </a:lnTo>
                  <a:lnTo>
                    <a:pt x="1069" y="129"/>
                  </a:lnTo>
                  <a:lnTo>
                    <a:pt x="1071" y="127"/>
                  </a:lnTo>
                  <a:lnTo>
                    <a:pt x="1071" y="125"/>
                  </a:lnTo>
                  <a:lnTo>
                    <a:pt x="1073" y="123"/>
                  </a:lnTo>
                  <a:lnTo>
                    <a:pt x="1071" y="123"/>
                  </a:lnTo>
                  <a:lnTo>
                    <a:pt x="1071" y="123"/>
                  </a:lnTo>
                  <a:lnTo>
                    <a:pt x="1071" y="123"/>
                  </a:lnTo>
                  <a:lnTo>
                    <a:pt x="1071" y="121"/>
                  </a:lnTo>
                  <a:lnTo>
                    <a:pt x="1071" y="121"/>
                  </a:lnTo>
                  <a:lnTo>
                    <a:pt x="1069" y="120"/>
                  </a:lnTo>
                  <a:lnTo>
                    <a:pt x="1071" y="118"/>
                  </a:lnTo>
                  <a:lnTo>
                    <a:pt x="1071" y="118"/>
                  </a:lnTo>
                  <a:lnTo>
                    <a:pt x="1071" y="118"/>
                  </a:lnTo>
                  <a:lnTo>
                    <a:pt x="1069" y="116"/>
                  </a:lnTo>
                  <a:lnTo>
                    <a:pt x="1069" y="114"/>
                  </a:lnTo>
                  <a:lnTo>
                    <a:pt x="1068" y="112"/>
                  </a:lnTo>
                  <a:lnTo>
                    <a:pt x="1066" y="112"/>
                  </a:lnTo>
                  <a:lnTo>
                    <a:pt x="1066" y="111"/>
                  </a:lnTo>
                  <a:lnTo>
                    <a:pt x="1066" y="109"/>
                  </a:lnTo>
                  <a:lnTo>
                    <a:pt x="1066" y="107"/>
                  </a:lnTo>
                  <a:lnTo>
                    <a:pt x="1068" y="105"/>
                  </a:lnTo>
                  <a:lnTo>
                    <a:pt x="1068" y="105"/>
                  </a:lnTo>
                  <a:lnTo>
                    <a:pt x="1069" y="105"/>
                  </a:lnTo>
                  <a:lnTo>
                    <a:pt x="1069" y="105"/>
                  </a:lnTo>
                  <a:lnTo>
                    <a:pt x="1071" y="105"/>
                  </a:lnTo>
                  <a:lnTo>
                    <a:pt x="1073" y="105"/>
                  </a:lnTo>
                  <a:lnTo>
                    <a:pt x="1073" y="105"/>
                  </a:lnTo>
                  <a:lnTo>
                    <a:pt x="1075" y="105"/>
                  </a:lnTo>
                  <a:lnTo>
                    <a:pt x="1075" y="105"/>
                  </a:lnTo>
                  <a:lnTo>
                    <a:pt x="1075" y="103"/>
                  </a:lnTo>
                  <a:lnTo>
                    <a:pt x="1075" y="103"/>
                  </a:lnTo>
                  <a:lnTo>
                    <a:pt x="1075" y="102"/>
                  </a:lnTo>
                  <a:lnTo>
                    <a:pt x="1077" y="100"/>
                  </a:lnTo>
                  <a:lnTo>
                    <a:pt x="1075" y="100"/>
                  </a:lnTo>
                  <a:lnTo>
                    <a:pt x="1075" y="100"/>
                  </a:lnTo>
                  <a:lnTo>
                    <a:pt x="1075" y="100"/>
                  </a:lnTo>
                  <a:lnTo>
                    <a:pt x="1073" y="100"/>
                  </a:lnTo>
                  <a:lnTo>
                    <a:pt x="1073" y="98"/>
                  </a:lnTo>
                  <a:lnTo>
                    <a:pt x="1071" y="98"/>
                  </a:lnTo>
                  <a:lnTo>
                    <a:pt x="1071" y="100"/>
                  </a:lnTo>
                  <a:lnTo>
                    <a:pt x="1069" y="98"/>
                  </a:lnTo>
                  <a:lnTo>
                    <a:pt x="1069" y="98"/>
                  </a:lnTo>
                  <a:lnTo>
                    <a:pt x="1069" y="96"/>
                  </a:lnTo>
                  <a:lnTo>
                    <a:pt x="1069" y="94"/>
                  </a:lnTo>
                  <a:lnTo>
                    <a:pt x="1069" y="94"/>
                  </a:lnTo>
                  <a:lnTo>
                    <a:pt x="1069" y="92"/>
                  </a:lnTo>
                  <a:lnTo>
                    <a:pt x="1068" y="92"/>
                  </a:lnTo>
                  <a:lnTo>
                    <a:pt x="1066" y="92"/>
                  </a:lnTo>
                  <a:lnTo>
                    <a:pt x="1064" y="92"/>
                  </a:lnTo>
                  <a:lnTo>
                    <a:pt x="1064" y="92"/>
                  </a:lnTo>
                  <a:lnTo>
                    <a:pt x="1064" y="92"/>
                  </a:lnTo>
                  <a:lnTo>
                    <a:pt x="1062" y="92"/>
                  </a:lnTo>
                  <a:lnTo>
                    <a:pt x="1062" y="91"/>
                  </a:lnTo>
                  <a:lnTo>
                    <a:pt x="1062" y="91"/>
                  </a:lnTo>
                  <a:lnTo>
                    <a:pt x="1062" y="91"/>
                  </a:lnTo>
                  <a:lnTo>
                    <a:pt x="1060" y="91"/>
                  </a:lnTo>
                  <a:lnTo>
                    <a:pt x="1060" y="91"/>
                  </a:lnTo>
                  <a:lnTo>
                    <a:pt x="1059" y="91"/>
                  </a:lnTo>
                  <a:lnTo>
                    <a:pt x="1057" y="91"/>
                  </a:lnTo>
                  <a:lnTo>
                    <a:pt x="1055" y="91"/>
                  </a:lnTo>
                  <a:lnTo>
                    <a:pt x="1055" y="91"/>
                  </a:lnTo>
                  <a:lnTo>
                    <a:pt x="1053" y="91"/>
                  </a:lnTo>
                  <a:lnTo>
                    <a:pt x="1053" y="91"/>
                  </a:lnTo>
                  <a:lnTo>
                    <a:pt x="1051" y="92"/>
                  </a:lnTo>
                  <a:lnTo>
                    <a:pt x="1051" y="94"/>
                  </a:lnTo>
                  <a:lnTo>
                    <a:pt x="1050" y="94"/>
                  </a:lnTo>
                  <a:lnTo>
                    <a:pt x="1050" y="94"/>
                  </a:lnTo>
                  <a:lnTo>
                    <a:pt x="1048" y="94"/>
                  </a:lnTo>
                  <a:lnTo>
                    <a:pt x="1046" y="94"/>
                  </a:lnTo>
                  <a:lnTo>
                    <a:pt x="1044" y="94"/>
                  </a:lnTo>
                  <a:lnTo>
                    <a:pt x="1042" y="96"/>
                  </a:lnTo>
                  <a:lnTo>
                    <a:pt x="1042" y="96"/>
                  </a:lnTo>
                  <a:lnTo>
                    <a:pt x="1042" y="98"/>
                  </a:lnTo>
                  <a:lnTo>
                    <a:pt x="1044" y="98"/>
                  </a:lnTo>
                  <a:lnTo>
                    <a:pt x="1044" y="100"/>
                  </a:lnTo>
                  <a:lnTo>
                    <a:pt x="1042" y="100"/>
                  </a:lnTo>
                  <a:lnTo>
                    <a:pt x="1041" y="98"/>
                  </a:lnTo>
                  <a:lnTo>
                    <a:pt x="1039" y="98"/>
                  </a:lnTo>
                  <a:lnTo>
                    <a:pt x="1039" y="98"/>
                  </a:lnTo>
                  <a:lnTo>
                    <a:pt x="1037" y="98"/>
                  </a:lnTo>
                  <a:lnTo>
                    <a:pt x="1037" y="100"/>
                  </a:lnTo>
                  <a:lnTo>
                    <a:pt x="1037" y="100"/>
                  </a:lnTo>
                  <a:lnTo>
                    <a:pt x="1037" y="100"/>
                  </a:lnTo>
                  <a:lnTo>
                    <a:pt x="1035" y="100"/>
                  </a:lnTo>
                  <a:lnTo>
                    <a:pt x="1035" y="100"/>
                  </a:lnTo>
                  <a:lnTo>
                    <a:pt x="1033" y="100"/>
                  </a:lnTo>
                  <a:lnTo>
                    <a:pt x="1033" y="98"/>
                  </a:lnTo>
                  <a:lnTo>
                    <a:pt x="1032" y="98"/>
                  </a:lnTo>
                  <a:lnTo>
                    <a:pt x="1032" y="96"/>
                  </a:lnTo>
                  <a:lnTo>
                    <a:pt x="1032" y="96"/>
                  </a:lnTo>
                  <a:lnTo>
                    <a:pt x="1030" y="96"/>
                  </a:lnTo>
                  <a:lnTo>
                    <a:pt x="1026" y="94"/>
                  </a:lnTo>
                  <a:lnTo>
                    <a:pt x="1026" y="94"/>
                  </a:lnTo>
                  <a:lnTo>
                    <a:pt x="1024" y="92"/>
                  </a:lnTo>
                  <a:lnTo>
                    <a:pt x="1022" y="92"/>
                  </a:lnTo>
                  <a:lnTo>
                    <a:pt x="1019" y="94"/>
                  </a:lnTo>
                  <a:lnTo>
                    <a:pt x="1017" y="94"/>
                  </a:lnTo>
                  <a:lnTo>
                    <a:pt x="1017" y="94"/>
                  </a:lnTo>
                  <a:lnTo>
                    <a:pt x="1017" y="94"/>
                  </a:lnTo>
                  <a:lnTo>
                    <a:pt x="1015" y="96"/>
                  </a:lnTo>
                  <a:lnTo>
                    <a:pt x="1015" y="96"/>
                  </a:lnTo>
                  <a:lnTo>
                    <a:pt x="1015" y="96"/>
                  </a:lnTo>
                  <a:lnTo>
                    <a:pt x="1013" y="98"/>
                  </a:lnTo>
                  <a:lnTo>
                    <a:pt x="1013" y="98"/>
                  </a:lnTo>
                  <a:lnTo>
                    <a:pt x="1012" y="98"/>
                  </a:lnTo>
                  <a:lnTo>
                    <a:pt x="1012" y="98"/>
                  </a:lnTo>
                  <a:lnTo>
                    <a:pt x="1010" y="98"/>
                  </a:lnTo>
                  <a:lnTo>
                    <a:pt x="1010" y="98"/>
                  </a:lnTo>
                  <a:lnTo>
                    <a:pt x="1008" y="98"/>
                  </a:lnTo>
                  <a:lnTo>
                    <a:pt x="1008" y="96"/>
                  </a:lnTo>
                  <a:lnTo>
                    <a:pt x="1008" y="94"/>
                  </a:lnTo>
                  <a:lnTo>
                    <a:pt x="1006" y="92"/>
                  </a:lnTo>
                  <a:lnTo>
                    <a:pt x="1006" y="92"/>
                  </a:lnTo>
                  <a:lnTo>
                    <a:pt x="1004" y="92"/>
                  </a:lnTo>
                  <a:lnTo>
                    <a:pt x="1004" y="92"/>
                  </a:lnTo>
                  <a:lnTo>
                    <a:pt x="1001" y="89"/>
                  </a:lnTo>
                  <a:lnTo>
                    <a:pt x="1001" y="89"/>
                  </a:lnTo>
                  <a:lnTo>
                    <a:pt x="997" y="89"/>
                  </a:lnTo>
                  <a:lnTo>
                    <a:pt x="995" y="89"/>
                  </a:lnTo>
                  <a:lnTo>
                    <a:pt x="995" y="89"/>
                  </a:lnTo>
                  <a:lnTo>
                    <a:pt x="995" y="89"/>
                  </a:lnTo>
                  <a:lnTo>
                    <a:pt x="995" y="87"/>
                  </a:lnTo>
                  <a:lnTo>
                    <a:pt x="995" y="87"/>
                  </a:lnTo>
                  <a:lnTo>
                    <a:pt x="995" y="89"/>
                  </a:lnTo>
                  <a:lnTo>
                    <a:pt x="995" y="89"/>
                  </a:lnTo>
                  <a:lnTo>
                    <a:pt x="994" y="89"/>
                  </a:lnTo>
                  <a:lnTo>
                    <a:pt x="994" y="89"/>
                  </a:lnTo>
                  <a:lnTo>
                    <a:pt x="994" y="89"/>
                  </a:lnTo>
                  <a:lnTo>
                    <a:pt x="994" y="89"/>
                  </a:lnTo>
                  <a:lnTo>
                    <a:pt x="994" y="89"/>
                  </a:lnTo>
                  <a:lnTo>
                    <a:pt x="994" y="89"/>
                  </a:lnTo>
                  <a:lnTo>
                    <a:pt x="992" y="91"/>
                  </a:lnTo>
                  <a:lnTo>
                    <a:pt x="990" y="91"/>
                  </a:lnTo>
                  <a:lnTo>
                    <a:pt x="988" y="91"/>
                  </a:lnTo>
                  <a:lnTo>
                    <a:pt x="988" y="92"/>
                  </a:lnTo>
                  <a:lnTo>
                    <a:pt x="986" y="92"/>
                  </a:lnTo>
                  <a:lnTo>
                    <a:pt x="986" y="92"/>
                  </a:lnTo>
                  <a:lnTo>
                    <a:pt x="986" y="92"/>
                  </a:lnTo>
                  <a:lnTo>
                    <a:pt x="986" y="92"/>
                  </a:lnTo>
                  <a:lnTo>
                    <a:pt x="983" y="92"/>
                  </a:lnTo>
                  <a:lnTo>
                    <a:pt x="983" y="92"/>
                  </a:lnTo>
                  <a:lnTo>
                    <a:pt x="983" y="91"/>
                  </a:lnTo>
                  <a:lnTo>
                    <a:pt x="981" y="89"/>
                  </a:lnTo>
                  <a:lnTo>
                    <a:pt x="981" y="89"/>
                  </a:lnTo>
                  <a:lnTo>
                    <a:pt x="983" y="89"/>
                  </a:lnTo>
                  <a:lnTo>
                    <a:pt x="983" y="87"/>
                  </a:lnTo>
                  <a:lnTo>
                    <a:pt x="983" y="87"/>
                  </a:lnTo>
                  <a:lnTo>
                    <a:pt x="981" y="85"/>
                  </a:lnTo>
                  <a:lnTo>
                    <a:pt x="981" y="85"/>
                  </a:lnTo>
                  <a:lnTo>
                    <a:pt x="981" y="85"/>
                  </a:lnTo>
                  <a:lnTo>
                    <a:pt x="981" y="83"/>
                  </a:lnTo>
                  <a:lnTo>
                    <a:pt x="981" y="83"/>
                  </a:lnTo>
                  <a:lnTo>
                    <a:pt x="981" y="83"/>
                  </a:lnTo>
                  <a:lnTo>
                    <a:pt x="981" y="83"/>
                  </a:lnTo>
                  <a:lnTo>
                    <a:pt x="981" y="82"/>
                  </a:lnTo>
                  <a:lnTo>
                    <a:pt x="983" y="82"/>
                  </a:lnTo>
                  <a:lnTo>
                    <a:pt x="981" y="80"/>
                  </a:lnTo>
                  <a:lnTo>
                    <a:pt x="981" y="78"/>
                  </a:lnTo>
                  <a:lnTo>
                    <a:pt x="979" y="76"/>
                  </a:lnTo>
                  <a:lnTo>
                    <a:pt x="979" y="76"/>
                  </a:lnTo>
                  <a:lnTo>
                    <a:pt x="977" y="74"/>
                  </a:lnTo>
                  <a:lnTo>
                    <a:pt x="977" y="74"/>
                  </a:lnTo>
                  <a:lnTo>
                    <a:pt x="977" y="74"/>
                  </a:lnTo>
                  <a:lnTo>
                    <a:pt x="977" y="74"/>
                  </a:lnTo>
                  <a:lnTo>
                    <a:pt x="976" y="74"/>
                  </a:lnTo>
                  <a:lnTo>
                    <a:pt x="970" y="74"/>
                  </a:lnTo>
                  <a:lnTo>
                    <a:pt x="968" y="74"/>
                  </a:lnTo>
                  <a:lnTo>
                    <a:pt x="968" y="74"/>
                  </a:lnTo>
                  <a:lnTo>
                    <a:pt x="967" y="73"/>
                  </a:lnTo>
                  <a:lnTo>
                    <a:pt x="967" y="73"/>
                  </a:lnTo>
                  <a:lnTo>
                    <a:pt x="967" y="71"/>
                  </a:lnTo>
                  <a:lnTo>
                    <a:pt x="967" y="71"/>
                  </a:lnTo>
                  <a:lnTo>
                    <a:pt x="965" y="69"/>
                  </a:lnTo>
                  <a:lnTo>
                    <a:pt x="963" y="69"/>
                  </a:lnTo>
                  <a:lnTo>
                    <a:pt x="959" y="69"/>
                  </a:lnTo>
                  <a:lnTo>
                    <a:pt x="959" y="69"/>
                  </a:lnTo>
                  <a:lnTo>
                    <a:pt x="957" y="69"/>
                  </a:lnTo>
                  <a:lnTo>
                    <a:pt x="957" y="67"/>
                  </a:lnTo>
                  <a:lnTo>
                    <a:pt x="957" y="69"/>
                  </a:lnTo>
                  <a:lnTo>
                    <a:pt x="957" y="69"/>
                  </a:lnTo>
                  <a:lnTo>
                    <a:pt x="956" y="69"/>
                  </a:lnTo>
                  <a:lnTo>
                    <a:pt x="956" y="69"/>
                  </a:lnTo>
                  <a:lnTo>
                    <a:pt x="956" y="67"/>
                  </a:lnTo>
                  <a:lnTo>
                    <a:pt x="954" y="67"/>
                  </a:lnTo>
                  <a:lnTo>
                    <a:pt x="954" y="67"/>
                  </a:lnTo>
                  <a:lnTo>
                    <a:pt x="950" y="65"/>
                  </a:lnTo>
                  <a:lnTo>
                    <a:pt x="950" y="65"/>
                  </a:lnTo>
                  <a:lnTo>
                    <a:pt x="948" y="65"/>
                  </a:lnTo>
                  <a:lnTo>
                    <a:pt x="948" y="65"/>
                  </a:lnTo>
                  <a:lnTo>
                    <a:pt x="947" y="65"/>
                  </a:lnTo>
                  <a:lnTo>
                    <a:pt x="945" y="65"/>
                  </a:lnTo>
                  <a:lnTo>
                    <a:pt x="945" y="65"/>
                  </a:lnTo>
                  <a:lnTo>
                    <a:pt x="943" y="65"/>
                  </a:lnTo>
                  <a:lnTo>
                    <a:pt x="943" y="65"/>
                  </a:lnTo>
                  <a:lnTo>
                    <a:pt x="943" y="67"/>
                  </a:lnTo>
                  <a:lnTo>
                    <a:pt x="943" y="69"/>
                  </a:lnTo>
                  <a:lnTo>
                    <a:pt x="943" y="71"/>
                  </a:lnTo>
                  <a:lnTo>
                    <a:pt x="943" y="71"/>
                  </a:lnTo>
                  <a:lnTo>
                    <a:pt x="943" y="71"/>
                  </a:lnTo>
                  <a:lnTo>
                    <a:pt x="941" y="71"/>
                  </a:lnTo>
                  <a:lnTo>
                    <a:pt x="943" y="73"/>
                  </a:lnTo>
                  <a:lnTo>
                    <a:pt x="943" y="73"/>
                  </a:lnTo>
                  <a:lnTo>
                    <a:pt x="943" y="73"/>
                  </a:lnTo>
                  <a:lnTo>
                    <a:pt x="943" y="74"/>
                  </a:lnTo>
                  <a:lnTo>
                    <a:pt x="943" y="74"/>
                  </a:lnTo>
                  <a:lnTo>
                    <a:pt x="943" y="74"/>
                  </a:lnTo>
                  <a:lnTo>
                    <a:pt x="943" y="76"/>
                  </a:lnTo>
                  <a:lnTo>
                    <a:pt x="941" y="74"/>
                  </a:lnTo>
                  <a:lnTo>
                    <a:pt x="934" y="76"/>
                  </a:lnTo>
                  <a:lnTo>
                    <a:pt x="934" y="74"/>
                  </a:lnTo>
                  <a:lnTo>
                    <a:pt x="932" y="76"/>
                  </a:lnTo>
                  <a:lnTo>
                    <a:pt x="930" y="76"/>
                  </a:lnTo>
                  <a:lnTo>
                    <a:pt x="930" y="76"/>
                  </a:lnTo>
                  <a:lnTo>
                    <a:pt x="930" y="74"/>
                  </a:lnTo>
                  <a:lnTo>
                    <a:pt x="930" y="74"/>
                  </a:lnTo>
                  <a:lnTo>
                    <a:pt x="930" y="74"/>
                  </a:lnTo>
                  <a:lnTo>
                    <a:pt x="929" y="74"/>
                  </a:lnTo>
                  <a:lnTo>
                    <a:pt x="929" y="73"/>
                  </a:lnTo>
                  <a:lnTo>
                    <a:pt x="927" y="74"/>
                  </a:lnTo>
                  <a:lnTo>
                    <a:pt x="927" y="74"/>
                  </a:lnTo>
                  <a:lnTo>
                    <a:pt x="925" y="76"/>
                  </a:lnTo>
                  <a:lnTo>
                    <a:pt x="925" y="76"/>
                  </a:lnTo>
                  <a:lnTo>
                    <a:pt x="923" y="76"/>
                  </a:lnTo>
                  <a:lnTo>
                    <a:pt x="921" y="74"/>
                  </a:lnTo>
                  <a:lnTo>
                    <a:pt x="921" y="73"/>
                  </a:lnTo>
                  <a:lnTo>
                    <a:pt x="920" y="73"/>
                  </a:lnTo>
                  <a:lnTo>
                    <a:pt x="918" y="73"/>
                  </a:lnTo>
                  <a:lnTo>
                    <a:pt x="918" y="73"/>
                  </a:lnTo>
                  <a:lnTo>
                    <a:pt x="914" y="74"/>
                  </a:lnTo>
                  <a:lnTo>
                    <a:pt x="911" y="76"/>
                  </a:lnTo>
                  <a:lnTo>
                    <a:pt x="909" y="76"/>
                  </a:lnTo>
                  <a:lnTo>
                    <a:pt x="907" y="74"/>
                  </a:lnTo>
                  <a:lnTo>
                    <a:pt x="907" y="74"/>
                  </a:lnTo>
                  <a:lnTo>
                    <a:pt x="905" y="74"/>
                  </a:lnTo>
                  <a:lnTo>
                    <a:pt x="905" y="74"/>
                  </a:lnTo>
                  <a:lnTo>
                    <a:pt x="905" y="74"/>
                  </a:lnTo>
                  <a:lnTo>
                    <a:pt x="905" y="73"/>
                  </a:lnTo>
                  <a:lnTo>
                    <a:pt x="905" y="73"/>
                  </a:lnTo>
                  <a:lnTo>
                    <a:pt x="903" y="73"/>
                  </a:lnTo>
                  <a:lnTo>
                    <a:pt x="903" y="73"/>
                  </a:lnTo>
                  <a:lnTo>
                    <a:pt x="903" y="71"/>
                  </a:lnTo>
                  <a:lnTo>
                    <a:pt x="903" y="71"/>
                  </a:lnTo>
                  <a:lnTo>
                    <a:pt x="902" y="69"/>
                  </a:lnTo>
                  <a:lnTo>
                    <a:pt x="902" y="67"/>
                  </a:lnTo>
                  <a:lnTo>
                    <a:pt x="902" y="69"/>
                  </a:lnTo>
                  <a:lnTo>
                    <a:pt x="900" y="69"/>
                  </a:lnTo>
                  <a:lnTo>
                    <a:pt x="898" y="69"/>
                  </a:lnTo>
                  <a:lnTo>
                    <a:pt x="898" y="67"/>
                  </a:lnTo>
                  <a:lnTo>
                    <a:pt x="894" y="65"/>
                  </a:lnTo>
                  <a:lnTo>
                    <a:pt x="894" y="65"/>
                  </a:lnTo>
                  <a:lnTo>
                    <a:pt x="894" y="65"/>
                  </a:lnTo>
                  <a:lnTo>
                    <a:pt x="894" y="65"/>
                  </a:lnTo>
                  <a:lnTo>
                    <a:pt x="894" y="65"/>
                  </a:lnTo>
                  <a:lnTo>
                    <a:pt x="892" y="65"/>
                  </a:lnTo>
                  <a:lnTo>
                    <a:pt x="892" y="65"/>
                  </a:lnTo>
                  <a:lnTo>
                    <a:pt x="891" y="67"/>
                  </a:lnTo>
                  <a:lnTo>
                    <a:pt x="889" y="69"/>
                  </a:lnTo>
                  <a:lnTo>
                    <a:pt x="887" y="69"/>
                  </a:lnTo>
                  <a:lnTo>
                    <a:pt x="885" y="67"/>
                  </a:lnTo>
                  <a:lnTo>
                    <a:pt x="883" y="67"/>
                  </a:lnTo>
                  <a:lnTo>
                    <a:pt x="883" y="69"/>
                  </a:lnTo>
                  <a:lnTo>
                    <a:pt x="883" y="69"/>
                  </a:lnTo>
                  <a:lnTo>
                    <a:pt x="882" y="69"/>
                  </a:lnTo>
                  <a:lnTo>
                    <a:pt x="882" y="69"/>
                  </a:lnTo>
                  <a:lnTo>
                    <a:pt x="882" y="69"/>
                  </a:lnTo>
                  <a:lnTo>
                    <a:pt x="882" y="69"/>
                  </a:lnTo>
                  <a:lnTo>
                    <a:pt x="882" y="69"/>
                  </a:lnTo>
                  <a:lnTo>
                    <a:pt x="882" y="67"/>
                  </a:lnTo>
                  <a:lnTo>
                    <a:pt x="882" y="67"/>
                  </a:lnTo>
                  <a:lnTo>
                    <a:pt x="880" y="67"/>
                  </a:lnTo>
                  <a:lnTo>
                    <a:pt x="880" y="67"/>
                  </a:lnTo>
                  <a:lnTo>
                    <a:pt x="880" y="67"/>
                  </a:lnTo>
                  <a:lnTo>
                    <a:pt x="880" y="67"/>
                  </a:lnTo>
                  <a:lnTo>
                    <a:pt x="880" y="67"/>
                  </a:lnTo>
                  <a:lnTo>
                    <a:pt x="878" y="64"/>
                  </a:lnTo>
                  <a:lnTo>
                    <a:pt x="876" y="64"/>
                  </a:lnTo>
                  <a:lnTo>
                    <a:pt x="874" y="62"/>
                  </a:lnTo>
                  <a:lnTo>
                    <a:pt x="874" y="62"/>
                  </a:lnTo>
                  <a:lnTo>
                    <a:pt x="874" y="62"/>
                  </a:lnTo>
                  <a:lnTo>
                    <a:pt x="874" y="62"/>
                  </a:lnTo>
                  <a:lnTo>
                    <a:pt x="873" y="62"/>
                  </a:lnTo>
                  <a:lnTo>
                    <a:pt x="873" y="62"/>
                  </a:lnTo>
                  <a:lnTo>
                    <a:pt x="873" y="62"/>
                  </a:lnTo>
                  <a:lnTo>
                    <a:pt x="873" y="60"/>
                  </a:lnTo>
                  <a:lnTo>
                    <a:pt x="873" y="60"/>
                  </a:lnTo>
                  <a:lnTo>
                    <a:pt x="873" y="60"/>
                  </a:lnTo>
                  <a:lnTo>
                    <a:pt x="873" y="58"/>
                  </a:lnTo>
                  <a:lnTo>
                    <a:pt x="871" y="58"/>
                  </a:lnTo>
                  <a:lnTo>
                    <a:pt x="867" y="58"/>
                  </a:lnTo>
                  <a:lnTo>
                    <a:pt x="864" y="58"/>
                  </a:lnTo>
                  <a:lnTo>
                    <a:pt x="862" y="56"/>
                  </a:lnTo>
                  <a:lnTo>
                    <a:pt x="860" y="56"/>
                  </a:lnTo>
                  <a:lnTo>
                    <a:pt x="858" y="55"/>
                  </a:lnTo>
                  <a:lnTo>
                    <a:pt x="858" y="55"/>
                  </a:lnTo>
                  <a:lnTo>
                    <a:pt x="856" y="55"/>
                  </a:lnTo>
                  <a:lnTo>
                    <a:pt x="856" y="55"/>
                  </a:lnTo>
                  <a:lnTo>
                    <a:pt x="855" y="55"/>
                  </a:lnTo>
                  <a:lnTo>
                    <a:pt x="855" y="53"/>
                  </a:lnTo>
                  <a:lnTo>
                    <a:pt x="853" y="55"/>
                  </a:lnTo>
                  <a:lnTo>
                    <a:pt x="851" y="53"/>
                  </a:lnTo>
                  <a:lnTo>
                    <a:pt x="849" y="51"/>
                  </a:lnTo>
                  <a:lnTo>
                    <a:pt x="847" y="51"/>
                  </a:lnTo>
                  <a:lnTo>
                    <a:pt x="846" y="51"/>
                  </a:lnTo>
                  <a:lnTo>
                    <a:pt x="846" y="49"/>
                  </a:lnTo>
                  <a:lnTo>
                    <a:pt x="844" y="49"/>
                  </a:lnTo>
                  <a:lnTo>
                    <a:pt x="846" y="47"/>
                  </a:lnTo>
                  <a:lnTo>
                    <a:pt x="846" y="47"/>
                  </a:lnTo>
                  <a:lnTo>
                    <a:pt x="846" y="46"/>
                  </a:lnTo>
                  <a:lnTo>
                    <a:pt x="844" y="47"/>
                  </a:lnTo>
                  <a:lnTo>
                    <a:pt x="844" y="47"/>
                  </a:lnTo>
                  <a:lnTo>
                    <a:pt x="842" y="49"/>
                  </a:lnTo>
                  <a:lnTo>
                    <a:pt x="842" y="51"/>
                  </a:lnTo>
                  <a:lnTo>
                    <a:pt x="842" y="51"/>
                  </a:lnTo>
                  <a:lnTo>
                    <a:pt x="842" y="53"/>
                  </a:lnTo>
                  <a:lnTo>
                    <a:pt x="840" y="53"/>
                  </a:lnTo>
                  <a:lnTo>
                    <a:pt x="838" y="51"/>
                  </a:lnTo>
                  <a:lnTo>
                    <a:pt x="836" y="51"/>
                  </a:lnTo>
                  <a:lnTo>
                    <a:pt x="836" y="49"/>
                  </a:lnTo>
                  <a:lnTo>
                    <a:pt x="836" y="49"/>
                  </a:lnTo>
                  <a:lnTo>
                    <a:pt x="836" y="47"/>
                  </a:lnTo>
                  <a:lnTo>
                    <a:pt x="838" y="46"/>
                  </a:lnTo>
                  <a:lnTo>
                    <a:pt x="838" y="46"/>
                  </a:lnTo>
                  <a:lnTo>
                    <a:pt x="840" y="42"/>
                  </a:lnTo>
                  <a:lnTo>
                    <a:pt x="840" y="40"/>
                  </a:lnTo>
                  <a:lnTo>
                    <a:pt x="840" y="38"/>
                  </a:lnTo>
                  <a:lnTo>
                    <a:pt x="838" y="36"/>
                  </a:lnTo>
                  <a:lnTo>
                    <a:pt x="838" y="36"/>
                  </a:lnTo>
                  <a:lnTo>
                    <a:pt x="838" y="36"/>
                  </a:lnTo>
                  <a:lnTo>
                    <a:pt x="836" y="36"/>
                  </a:lnTo>
                  <a:lnTo>
                    <a:pt x="835" y="35"/>
                  </a:lnTo>
                  <a:lnTo>
                    <a:pt x="833" y="35"/>
                  </a:lnTo>
                  <a:lnTo>
                    <a:pt x="833" y="35"/>
                  </a:lnTo>
                  <a:lnTo>
                    <a:pt x="831" y="35"/>
                  </a:lnTo>
                  <a:lnTo>
                    <a:pt x="831" y="36"/>
                  </a:lnTo>
                  <a:lnTo>
                    <a:pt x="831" y="36"/>
                  </a:lnTo>
                  <a:lnTo>
                    <a:pt x="831" y="36"/>
                  </a:lnTo>
                  <a:lnTo>
                    <a:pt x="829" y="36"/>
                  </a:lnTo>
                  <a:lnTo>
                    <a:pt x="829" y="36"/>
                  </a:lnTo>
                  <a:lnTo>
                    <a:pt x="829" y="36"/>
                  </a:lnTo>
                  <a:lnTo>
                    <a:pt x="827" y="36"/>
                  </a:lnTo>
                  <a:lnTo>
                    <a:pt x="827" y="35"/>
                  </a:lnTo>
                  <a:lnTo>
                    <a:pt x="827" y="35"/>
                  </a:lnTo>
                  <a:lnTo>
                    <a:pt x="827" y="35"/>
                  </a:lnTo>
                  <a:lnTo>
                    <a:pt x="827" y="35"/>
                  </a:lnTo>
                  <a:lnTo>
                    <a:pt x="827" y="33"/>
                  </a:lnTo>
                  <a:lnTo>
                    <a:pt x="826" y="33"/>
                  </a:lnTo>
                  <a:lnTo>
                    <a:pt x="826" y="33"/>
                  </a:lnTo>
                  <a:lnTo>
                    <a:pt x="826" y="33"/>
                  </a:lnTo>
                  <a:lnTo>
                    <a:pt x="824" y="35"/>
                  </a:lnTo>
                  <a:lnTo>
                    <a:pt x="824" y="35"/>
                  </a:lnTo>
                  <a:lnTo>
                    <a:pt x="822" y="35"/>
                  </a:lnTo>
                  <a:lnTo>
                    <a:pt x="822" y="35"/>
                  </a:lnTo>
                  <a:lnTo>
                    <a:pt x="822" y="33"/>
                  </a:lnTo>
                  <a:lnTo>
                    <a:pt x="822" y="33"/>
                  </a:lnTo>
                  <a:lnTo>
                    <a:pt x="822" y="31"/>
                  </a:lnTo>
                  <a:lnTo>
                    <a:pt x="820" y="31"/>
                  </a:lnTo>
                  <a:lnTo>
                    <a:pt x="820" y="29"/>
                  </a:lnTo>
                  <a:lnTo>
                    <a:pt x="820" y="29"/>
                  </a:lnTo>
                  <a:lnTo>
                    <a:pt x="820" y="27"/>
                  </a:lnTo>
                  <a:lnTo>
                    <a:pt x="820" y="27"/>
                  </a:lnTo>
                  <a:lnTo>
                    <a:pt x="818" y="27"/>
                  </a:lnTo>
                  <a:lnTo>
                    <a:pt x="817" y="29"/>
                  </a:lnTo>
                  <a:lnTo>
                    <a:pt x="815" y="31"/>
                  </a:lnTo>
                  <a:lnTo>
                    <a:pt x="815" y="31"/>
                  </a:lnTo>
                  <a:lnTo>
                    <a:pt x="815" y="31"/>
                  </a:lnTo>
                  <a:lnTo>
                    <a:pt x="815" y="31"/>
                  </a:lnTo>
                  <a:lnTo>
                    <a:pt x="815" y="33"/>
                  </a:lnTo>
                  <a:lnTo>
                    <a:pt x="813" y="31"/>
                  </a:lnTo>
                  <a:lnTo>
                    <a:pt x="813" y="31"/>
                  </a:lnTo>
                  <a:lnTo>
                    <a:pt x="813" y="31"/>
                  </a:lnTo>
                  <a:lnTo>
                    <a:pt x="813" y="31"/>
                  </a:lnTo>
                  <a:lnTo>
                    <a:pt x="811" y="31"/>
                  </a:lnTo>
                  <a:lnTo>
                    <a:pt x="811" y="31"/>
                  </a:lnTo>
                  <a:lnTo>
                    <a:pt x="808" y="33"/>
                  </a:lnTo>
                  <a:lnTo>
                    <a:pt x="806" y="33"/>
                  </a:lnTo>
                  <a:lnTo>
                    <a:pt x="806" y="33"/>
                  </a:lnTo>
                  <a:lnTo>
                    <a:pt x="804" y="35"/>
                  </a:lnTo>
                  <a:lnTo>
                    <a:pt x="804" y="35"/>
                  </a:lnTo>
                  <a:lnTo>
                    <a:pt x="804" y="35"/>
                  </a:lnTo>
                  <a:lnTo>
                    <a:pt x="804" y="33"/>
                  </a:lnTo>
                  <a:lnTo>
                    <a:pt x="802" y="33"/>
                  </a:lnTo>
                  <a:lnTo>
                    <a:pt x="802" y="33"/>
                  </a:lnTo>
                  <a:lnTo>
                    <a:pt x="802" y="33"/>
                  </a:lnTo>
                  <a:lnTo>
                    <a:pt x="802" y="35"/>
                  </a:lnTo>
                  <a:lnTo>
                    <a:pt x="802" y="35"/>
                  </a:lnTo>
                  <a:lnTo>
                    <a:pt x="802" y="33"/>
                  </a:lnTo>
                  <a:lnTo>
                    <a:pt x="800" y="33"/>
                  </a:lnTo>
                  <a:lnTo>
                    <a:pt x="800" y="33"/>
                  </a:lnTo>
                  <a:lnTo>
                    <a:pt x="800" y="33"/>
                  </a:lnTo>
                  <a:lnTo>
                    <a:pt x="800" y="33"/>
                  </a:lnTo>
                  <a:lnTo>
                    <a:pt x="799" y="33"/>
                  </a:lnTo>
                  <a:lnTo>
                    <a:pt x="797" y="33"/>
                  </a:lnTo>
                  <a:lnTo>
                    <a:pt x="793" y="33"/>
                  </a:lnTo>
                  <a:lnTo>
                    <a:pt x="791" y="33"/>
                  </a:lnTo>
                  <a:lnTo>
                    <a:pt x="788" y="31"/>
                  </a:lnTo>
                  <a:lnTo>
                    <a:pt x="786" y="29"/>
                  </a:lnTo>
                  <a:lnTo>
                    <a:pt x="784" y="27"/>
                  </a:lnTo>
                  <a:lnTo>
                    <a:pt x="782" y="27"/>
                  </a:lnTo>
                  <a:lnTo>
                    <a:pt x="781" y="27"/>
                  </a:lnTo>
                  <a:lnTo>
                    <a:pt x="779" y="26"/>
                  </a:lnTo>
                  <a:lnTo>
                    <a:pt x="777" y="26"/>
                  </a:lnTo>
                  <a:lnTo>
                    <a:pt x="777" y="26"/>
                  </a:lnTo>
                  <a:lnTo>
                    <a:pt x="777" y="26"/>
                  </a:lnTo>
                  <a:lnTo>
                    <a:pt x="777" y="26"/>
                  </a:lnTo>
                  <a:lnTo>
                    <a:pt x="777" y="27"/>
                  </a:lnTo>
                  <a:lnTo>
                    <a:pt x="777" y="27"/>
                  </a:lnTo>
                  <a:lnTo>
                    <a:pt x="777" y="27"/>
                  </a:lnTo>
                  <a:lnTo>
                    <a:pt x="775" y="29"/>
                  </a:lnTo>
                  <a:lnTo>
                    <a:pt x="775" y="29"/>
                  </a:lnTo>
                  <a:lnTo>
                    <a:pt x="775" y="27"/>
                  </a:lnTo>
                  <a:lnTo>
                    <a:pt x="775" y="26"/>
                  </a:lnTo>
                  <a:lnTo>
                    <a:pt x="775" y="26"/>
                  </a:lnTo>
                  <a:lnTo>
                    <a:pt x="773" y="24"/>
                  </a:lnTo>
                  <a:lnTo>
                    <a:pt x="771" y="24"/>
                  </a:lnTo>
                  <a:lnTo>
                    <a:pt x="771" y="24"/>
                  </a:lnTo>
                  <a:lnTo>
                    <a:pt x="771" y="24"/>
                  </a:lnTo>
                  <a:lnTo>
                    <a:pt x="770" y="24"/>
                  </a:lnTo>
                  <a:lnTo>
                    <a:pt x="768" y="24"/>
                  </a:lnTo>
                  <a:lnTo>
                    <a:pt x="764" y="24"/>
                  </a:lnTo>
                  <a:lnTo>
                    <a:pt x="764" y="24"/>
                  </a:lnTo>
                  <a:lnTo>
                    <a:pt x="762" y="24"/>
                  </a:lnTo>
                  <a:lnTo>
                    <a:pt x="762" y="26"/>
                  </a:lnTo>
                  <a:lnTo>
                    <a:pt x="762" y="26"/>
                  </a:lnTo>
                  <a:lnTo>
                    <a:pt x="762" y="26"/>
                  </a:lnTo>
                  <a:lnTo>
                    <a:pt x="762" y="26"/>
                  </a:lnTo>
                  <a:lnTo>
                    <a:pt x="761" y="27"/>
                  </a:lnTo>
                  <a:lnTo>
                    <a:pt x="759" y="27"/>
                  </a:lnTo>
                  <a:lnTo>
                    <a:pt x="759" y="27"/>
                  </a:lnTo>
                  <a:lnTo>
                    <a:pt x="759" y="27"/>
                  </a:lnTo>
                  <a:lnTo>
                    <a:pt x="759" y="29"/>
                  </a:lnTo>
                  <a:lnTo>
                    <a:pt x="759" y="29"/>
                  </a:lnTo>
                  <a:lnTo>
                    <a:pt x="759" y="29"/>
                  </a:lnTo>
                  <a:lnTo>
                    <a:pt x="761" y="31"/>
                  </a:lnTo>
                  <a:lnTo>
                    <a:pt x="761" y="33"/>
                  </a:lnTo>
                  <a:lnTo>
                    <a:pt x="757" y="29"/>
                  </a:lnTo>
                  <a:lnTo>
                    <a:pt x="755" y="29"/>
                  </a:lnTo>
                  <a:lnTo>
                    <a:pt x="755" y="29"/>
                  </a:lnTo>
                  <a:lnTo>
                    <a:pt x="753" y="29"/>
                  </a:lnTo>
                  <a:lnTo>
                    <a:pt x="753" y="29"/>
                  </a:lnTo>
                  <a:lnTo>
                    <a:pt x="752" y="29"/>
                  </a:lnTo>
                  <a:lnTo>
                    <a:pt x="750" y="27"/>
                  </a:lnTo>
                  <a:lnTo>
                    <a:pt x="750" y="27"/>
                  </a:lnTo>
                  <a:lnTo>
                    <a:pt x="750" y="27"/>
                  </a:lnTo>
                  <a:lnTo>
                    <a:pt x="746" y="26"/>
                  </a:lnTo>
                  <a:lnTo>
                    <a:pt x="744" y="26"/>
                  </a:lnTo>
                  <a:lnTo>
                    <a:pt x="741" y="26"/>
                  </a:lnTo>
                  <a:lnTo>
                    <a:pt x="741" y="26"/>
                  </a:lnTo>
                  <a:lnTo>
                    <a:pt x="739" y="26"/>
                  </a:lnTo>
                  <a:lnTo>
                    <a:pt x="739" y="26"/>
                  </a:lnTo>
                  <a:lnTo>
                    <a:pt x="737" y="24"/>
                  </a:lnTo>
                  <a:lnTo>
                    <a:pt x="737" y="26"/>
                  </a:lnTo>
                  <a:lnTo>
                    <a:pt x="737" y="26"/>
                  </a:lnTo>
                  <a:lnTo>
                    <a:pt x="735" y="26"/>
                  </a:lnTo>
                  <a:lnTo>
                    <a:pt x="735" y="24"/>
                  </a:lnTo>
                  <a:lnTo>
                    <a:pt x="735" y="24"/>
                  </a:lnTo>
                  <a:lnTo>
                    <a:pt x="735" y="24"/>
                  </a:lnTo>
                  <a:lnTo>
                    <a:pt x="737" y="24"/>
                  </a:lnTo>
                  <a:lnTo>
                    <a:pt x="737" y="24"/>
                  </a:lnTo>
                  <a:lnTo>
                    <a:pt x="737" y="24"/>
                  </a:lnTo>
                  <a:lnTo>
                    <a:pt x="737" y="24"/>
                  </a:lnTo>
                  <a:lnTo>
                    <a:pt x="737" y="24"/>
                  </a:lnTo>
                  <a:lnTo>
                    <a:pt x="739" y="24"/>
                  </a:lnTo>
                  <a:lnTo>
                    <a:pt x="739" y="24"/>
                  </a:lnTo>
                  <a:lnTo>
                    <a:pt x="739" y="24"/>
                  </a:lnTo>
                  <a:lnTo>
                    <a:pt x="739" y="22"/>
                  </a:lnTo>
                  <a:lnTo>
                    <a:pt x="739" y="22"/>
                  </a:lnTo>
                  <a:lnTo>
                    <a:pt x="739" y="22"/>
                  </a:lnTo>
                  <a:lnTo>
                    <a:pt x="739" y="22"/>
                  </a:lnTo>
                  <a:lnTo>
                    <a:pt x="735" y="22"/>
                  </a:lnTo>
                  <a:lnTo>
                    <a:pt x="734" y="20"/>
                  </a:lnTo>
                  <a:lnTo>
                    <a:pt x="734" y="20"/>
                  </a:lnTo>
                  <a:lnTo>
                    <a:pt x="734" y="20"/>
                  </a:lnTo>
                  <a:lnTo>
                    <a:pt x="732" y="20"/>
                  </a:lnTo>
                  <a:lnTo>
                    <a:pt x="732" y="18"/>
                  </a:lnTo>
                  <a:lnTo>
                    <a:pt x="732" y="18"/>
                  </a:lnTo>
                  <a:lnTo>
                    <a:pt x="728" y="20"/>
                  </a:lnTo>
                  <a:lnTo>
                    <a:pt x="726" y="20"/>
                  </a:lnTo>
                  <a:lnTo>
                    <a:pt x="726" y="20"/>
                  </a:lnTo>
                  <a:lnTo>
                    <a:pt x="726" y="20"/>
                  </a:lnTo>
                  <a:lnTo>
                    <a:pt x="725" y="20"/>
                  </a:lnTo>
                  <a:lnTo>
                    <a:pt x="725" y="22"/>
                  </a:lnTo>
                  <a:lnTo>
                    <a:pt x="725" y="22"/>
                  </a:lnTo>
                  <a:lnTo>
                    <a:pt x="725" y="22"/>
                  </a:lnTo>
                  <a:lnTo>
                    <a:pt x="725" y="22"/>
                  </a:lnTo>
                  <a:lnTo>
                    <a:pt x="725" y="22"/>
                  </a:lnTo>
                  <a:lnTo>
                    <a:pt x="723" y="22"/>
                  </a:lnTo>
                  <a:lnTo>
                    <a:pt x="723" y="22"/>
                  </a:lnTo>
                  <a:lnTo>
                    <a:pt x="723" y="22"/>
                  </a:lnTo>
                  <a:lnTo>
                    <a:pt x="723" y="22"/>
                  </a:lnTo>
                  <a:lnTo>
                    <a:pt x="723" y="22"/>
                  </a:lnTo>
                  <a:lnTo>
                    <a:pt x="723" y="24"/>
                  </a:lnTo>
                  <a:lnTo>
                    <a:pt x="723" y="24"/>
                  </a:lnTo>
                  <a:lnTo>
                    <a:pt x="723" y="24"/>
                  </a:lnTo>
                  <a:lnTo>
                    <a:pt x="723" y="24"/>
                  </a:lnTo>
                  <a:lnTo>
                    <a:pt x="723" y="24"/>
                  </a:lnTo>
                  <a:lnTo>
                    <a:pt x="721" y="24"/>
                  </a:lnTo>
                  <a:lnTo>
                    <a:pt x="721" y="24"/>
                  </a:lnTo>
                  <a:lnTo>
                    <a:pt x="721" y="24"/>
                  </a:lnTo>
                  <a:lnTo>
                    <a:pt x="721" y="24"/>
                  </a:lnTo>
                  <a:lnTo>
                    <a:pt x="719" y="26"/>
                  </a:lnTo>
                  <a:lnTo>
                    <a:pt x="719" y="26"/>
                  </a:lnTo>
                  <a:lnTo>
                    <a:pt x="719" y="26"/>
                  </a:lnTo>
                  <a:lnTo>
                    <a:pt x="719" y="24"/>
                  </a:lnTo>
                  <a:lnTo>
                    <a:pt x="719" y="24"/>
                  </a:lnTo>
                  <a:lnTo>
                    <a:pt x="719" y="24"/>
                  </a:lnTo>
                  <a:lnTo>
                    <a:pt x="719" y="24"/>
                  </a:lnTo>
                  <a:lnTo>
                    <a:pt x="719" y="24"/>
                  </a:lnTo>
                  <a:lnTo>
                    <a:pt x="719" y="24"/>
                  </a:lnTo>
                  <a:lnTo>
                    <a:pt x="717" y="24"/>
                  </a:lnTo>
                  <a:lnTo>
                    <a:pt x="719" y="22"/>
                  </a:lnTo>
                  <a:lnTo>
                    <a:pt x="719" y="22"/>
                  </a:lnTo>
                  <a:lnTo>
                    <a:pt x="721" y="22"/>
                  </a:lnTo>
                  <a:lnTo>
                    <a:pt x="721" y="20"/>
                  </a:lnTo>
                  <a:lnTo>
                    <a:pt x="719" y="20"/>
                  </a:lnTo>
                  <a:lnTo>
                    <a:pt x="717" y="20"/>
                  </a:lnTo>
                  <a:lnTo>
                    <a:pt x="716" y="22"/>
                  </a:lnTo>
                  <a:lnTo>
                    <a:pt x="716" y="20"/>
                  </a:lnTo>
                  <a:lnTo>
                    <a:pt x="716" y="20"/>
                  </a:lnTo>
                  <a:lnTo>
                    <a:pt x="716" y="22"/>
                  </a:lnTo>
                  <a:lnTo>
                    <a:pt x="714" y="20"/>
                  </a:lnTo>
                  <a:lnTo>
                    <a:pt x="714" y="22"/>
                  </a:lnTo>
                  <a:lnTo>
                    <a:pt x="712" y="22"/>
                  </a:lnTo>
                  <a:lnTo>
                    <a:pt x="712" y="24"/>
                  </a:lnTo>
                  <a:lnTo>
                    <a:pt x="712" y="24"/>
                  </a:lnTo>
                  <a:lnTo>
                    <a:pt x="712" y="24"/>
                  </a:lnTo>
                  <a:lnTo>
                    <a:pt x="712" y="24"/>
                  </a:lnTo>
                  <a:lnTo>
                    <a:pt x="712" y="24"/>
                  </a:lnTo>
                  <a:lnTo>
                    <a:pt x="712" y="24"/>
                  </a:lnTo>
                  <a:lnTo>
                    <a:pt x="712" y="24"/>
                  </a:lnTo>
                  <a:lnTo>
                    <a:pt x="710" y="24"/>
                  </a:lnTo>
                  <a:lnTo>
                    <a:pt x="710" y="24"/>
                  </a:lnTo>
                  <a:lnTo>
                    <a:pt x="708" y="24"/>
                  </a:lnTo>
                  <a:lnTo>
                    <a:pt x="708" y="24"/>
                  </a:lnTo>
                  <a:lnTo>
                    <a:pt x="708" y="24"/>
                  </a:lnTo>
                  <a:lnTo>
                    <a:pt x="708" y="24"/>
                  </a:lnTo>
                  <a:lnTo>
                    <a:pt x="706" y="24"/>
                  </a:lnTo>
                  <a:lnTo>
                    <a:pt x="705" y="24"/>
                  </a:lnTo>
                  <a:lnTo>
                    <a:pt x="703" y="26"/>
                  </a:lnTo>
                  <a:lnTo>
                    <a:pt x="701" y="26"/>
                  </a:lnTo>
                  <a:lnTo>
                    <a:pt x="694" y="27"/>
                  </a:lnTo>
                  <a:lnTo>
                    <a:pt x="692" y="27"/>
                  </a:lnTo>
                  <a:lnTo>
                    <a:pt x="692" y="27"/>
                  </a:lnTo>
                  <a:lnTo>
                    <a:pt x="692" y="27"/>
                  </a:lnTo>
                  <a:lnTo>
                    <a:pt x="690" y="27"/>
                  </a:lnTo>
                  <a:lnTo>
                    <a:pt x="690" y="27"/>
                  </a:lnTo>
                  <a:lnTo>
                    <a:pt x="688" y="26"/>
                  </a:lnTo>
                  <a:lnTo>
                    <a:pt x="687" y="27"/>
                  </a:lnTo>
                  <a:lnTo>
                    <a:pt x="687" y="27"/>
                  </a:lnTo>
                  <a:lnTo>
                    <a:pt x="685" y="26"/>
                  </a:lnTo>
                  <a:lnTo>
                    <a:pt x="685" y="26"/>
                  </a:lnTo>
                  <a:lnTo>
                    <a:pt x="674" y="26"/>
                  </a:lnTo>
                  <a:lnTo>
                    <a:pt x="672" y="26"/>
                  </a:lnTo>
                  <a:lnTo>
                    <a:pt x="669" y="24"/>
                  </a:lnTo>
                  <a:lnTo>
                    <a:pt x="665" y="22"/>
                  </a:lnTo>
                  <a:lnTo>
                    <a:pt x="663" y="22"/>
                  </a:lnTo>
                  <a:lnTo>
                    <a:pt x="663" y="22"/>
                  </a:lnTo>
                  <a:lnTo>
                    <a:pt x="663" y="22"/>
                  </a:lnTo>
                  <a:lnTo>
                    <a:pt x="661" y="22"/>
                  </a:lnTo>
                  <a:lnTo>
                    <a:pt x="661" y="22"/>
                  </a:lnTo>
                  <a:lnTo>
                    <a:pt x="658" y="22"/>
                  </a:lnTo>
                  <a:lnTo>
                    <a:pt x="658" y="22"/>
                  </a:lnTo>
                  <a:lnTo>
                    <a:pt x="656" y="20"/>
                  </a:lnTo>
                  <a:lnTo>
                    <a:pt x="656" y="20"/>
                  </a:lnTo>
                  <a:lnTo>
                    <a:pt x="650" y="20"/>
                  </a:lnTo>
                  <a:lnTo>
                    <a:pt x="649" y="20"/>
                  </a:lnTo>
                  <a:lnTo>
                    <a:pt x="645" y="18"/>
                  </a:lnTo>
                  <a:lnTo>
                    <a:pt x="645" y="17"/>
                  </a:lnTo>
                  <a:lnTo>
                    <a:pt x="643" y="17"/>
                  </a:lnTo>
                  <a:lnTo>
                    <a:pt x="641" y="17"/>
                  </a:lnTo>
                  <a:lnTo>
                    <a:pt x="641" y="18"/>
                  </a:lnTo>
                  <a:lnTo>
                    <a:pt x="641" y="18"/>
                  </a:lnTo>
                  <a:lnTo>
                    <a:pt x="641" y="18"/>
                  </a:lnTo>
                  <a:lnTo>
                    <a:pt x="641" y="18"/>
                  </a:lnTo>
                  <a:lnTo>
                    <a:pt x="640" y="18"/>
                  </a:lnTo>
                  <a:lnTo>
                    <a:pt x="640" y="20"/>
                  </a:lnTo>
                  <a:lnTo>
                    <a:pt x="640" y="18"/>
                  </a:lnTo>
                  <a:lnTo>
                    <a:pt x="640" y="18"/>
                  </a:lnTo>
                  <a:lnTo>
                    <a:pt x="640" y="17"/>
                  </a:lnTo>
                  <a:lnTo>
                    <a:pt x="640" y="17"/>
                  </a:lnTo>
                  <a:lnTo>
                    <a:pt x="640" y="15"/>
                  </a:lnTo>
                  <a:lnTo>
                    <a:pt x="629" y="17"/>
                  </a:lnTo>
                  <a:lnTo>
                    <a:pt x="627" y="15"/>
                  </a:lnTo>
                  <a:lnTo>
                    <a:pt x="625" y="15"/>
                  </a:lnTo>
                  <a:lnTo>
                    <a:pt x="625" y="15"/>
                  </a:lnTo>
                  <a:lnTo>
                    <a:pt x="625" y="15"/>
                  </a:lnTo>
                  <a:lnTo>
                    <a:pt x="625" y="15"/>
                  </a:lnTo>
                  <a:lnTo>
                    <a:pt x="623" y="13"/>
                  </a:lnTo>
                  <a:lnTo>
                    <a:pt x="622" y="11"/>
                  </a:lnTo>
                  <a:lnTo>
                    <a:pt x="620" y="9"/>
                  </a:lnTo>
                  <a:lnTo>
                    <a:pt x="618" y="9"/>
                  </a:lnTo>
                  <a:lnTo>
                    <a:pt x="618" y="9"/>
                  </a:lnTo>
                  <a:lnTo>
                    <a:pt x="616" y="9"/>
                  </a:lnTo>
                  <a:lnTo>
                    <a:pt x="616" y="9"/>
                  </a:lnTo>
                  <a:lnTo>
                    <a:pt x="616" y="11"/>
                  </a:lnTo>
                  <a:lnTo>
                    <a:pt x="614" y="11"/>
                  </a:lnTo>
                  <a:lnTo>
                    <a:pt x="614" y="11"/>
                  </a:lnTo>
                  <a:lnTo>
                    <a:pt x="614" y="11"/>
                  </a:lnTo>
                  <a:lnTo>
                    <a:pt x="614" y="11"/>
                  </a:lnTo>
                  <a:lnTo>
                    <a:pt x="614" y="11"/>
                  </a:lnTo>
                  <a:lnTo>
                    <a:pt x="614" y="13"/>
                  </a:lnTo>
                  <a:lnTo>
                    <a:pt x="614" y="13"/>
                  </a:lnTo>
                  <a:lnTo>
                    <a:pt x="614" y="13"/>
                  </a:lnTo>
                  <a:lnTo>
                    <a:pt x="609" y="13"/>
                  </a:lnTo>
                  <a:lnTo>
                    <a:pt x="607" y="15"/>
                  </a:lnTo>
                  <a:lnTo>
                    <a:pt x="607" y="15"/>
                  </a:lnTo>
                  <a:lnTo>
                    <a:pt x="607" y="15"/>
                  </a:lnTo>
                  <a:lnTo>
                    <a:pt x="605" y="15"/>
                  </a:lnTo>
                  <a:lnTo>
                    <a:pt x="605" y="15"/>
                  </a:lnTo>
                  <a:lnTo>
                    <a:pt x="602" y="15"/>
                  </a:lnTo>
                  <a:lnTo>
                    <a:pt x="600" y="15"/>
                  </a:lnTo>
                  <a:lnTo>
                    <a:pt x="598" y="13"/>
                  </a:lnTo>
                  <a:lnTo>
                    <a:pt x="598" y="13"/>
                  </a:lnTo>
                  <a:lnTo>
                    <a:pt x="598" y="13"/>
                  </a:lnTo>
                  <a:lnTo>
                    <a:pt x="598" y="15"/>
                  </a:lnTo>
                  <a:lnTo>
                    <a:pt x="596" y="15"/>
                  </a:lnTo>
                  <a:lnTo>
                    <a:pt x="595" y="15"/>
                  </a:lnTo>
                  <a:lnTo>
                    <a:pt x="595" y="15"/>
                  </a:lnTo>
                  <a:lnTo>
                    <a:pt x="591" y="15"/>
                  </a:lnTo>
                  <a:lnTo>
                    <a:pt x="589" y="15"/>
                  </a:lnTo>
                  <a:lnTo>
                    <a:pt x="589" y="15"/>
                  </a:lnTo>
                  <a:lnTo>
                    <a:pt x="587" y="15"/>
                  </a:lnTo>
                  <a:lnTo>
                    <a:pt x="587" y="15"/>
                  </a:lnTo>
                  <a:lnTo>
                    <a:pt x="587" y="15"/>
                  </a:lnTo>
                  <a:lnTo>
                    <a:pt x="587" y="17"/>
                  </a:lnTo>
                  <a:lnTo>
                    <a:pt x="587" y="17"/>
                  </a:lnTo>
                  <a:lnTo>
                    <a:pt x="585" y="17"/>
                  </a:lnTo>
                  <a:lnTo>
                    <a:pt x="585" y="17"/>
                  </a:lnTo>
                  <a:lnTo>
                    <a:pt x="584" y="17"/>
                  </a:lnTo>
                  <a:lnTo>
                    <a:pt x="582" y="15"/>
                  </a:lnTo>
                  <a:lnTo>
                    <a:pt x="580" y="15"/>
                  </a:lnTo>
                  <a:lnTo>
                    <a:pt x="578" y="15"/>
                  </a:lnTo>
                  <a:lnTo>
                    <a:pt x="575" y="17"/>
                  </a:lnTo>
                  <a:lnTo>
                    <a:pt x="573" y="17"/>
                  </a:lnTo>
                  <a:lnTo>
                    <a:pt x="571" y="15"/>
                  </a:lnTo>
                  <a:lnTo>
                    <a:pt x="569" y="15"/>
                  </a:lnTo>
                  <a:lnTo>
                    <a:pt x="567" y="15"/>
                  </a:lnTo>
                  <a:lnTo>
                    <a:pt x="562" y="15"/>
                  </a:lnTo>
                  <a:lnTo>
                    <a:pt x="560" y="17"/>
                  </a:lnTo>
                  <a:lnTo>
                    <a:pt x="560" y="18"/>
                  </a:lnTo>
                  <a:lnTo>
                    <a:pt x="558" y="18"/>
                  </a:lnTo>
                  <a:lnTo>
                    <a:pt x="558" y="18"/>
                  </a:lnTo>
                  <a:lnTo>
                    <a:pt x="558" y="20"/>
                  </a:lnTo>
                  <a:lnTo>
                    <a:pt x="558" y="22"/>
                  </a:lnTo>
                  <a:lnTo>
                    <a:pt x="558" y="22"/>
                  </a:lnTo>
                  <a:lnTo>
                    <a:pt x="557" y="20"/>
                  </a:lnTo>
                  <a:lnTo>
                    <a:pt x="558" y="18"/>
                  </a:lnTo>
                  <a:lnTo>
                    <a:pt x="558" y="18"/>
                  </a:lnTo>
                  <a:lnTo>
                    <a:pt x="558" y="18"/>
                  </a:lnTo>
                  <a:lnTo>
                    <a:pt x="558" y="17"/>
                  </a:lnTo>
                  <a:lnTo>
                    <a:pt x="558" y="17"/>
                  </a:lnTo>
                  <a:lnTo>
                    <a:pt x="557" y="15"/>
                  </a:lnTo>
                  <a:lnTo>
                    <a:pt x="557" y="15"/>
                  </a:lnTo>
                  <a:lnTo>
                    <a:pt x="555" y="15"/>
                  </a:lnTo>
                  <a:lnTo>
                    <a:pt x="553" y="17"/>
                  </a:lnTo>
                  <a:lnTo>
                    <a:pt x="549" y="15"/>
                  </a:lnTo>
                  <a:lnTo>
                    <a:pt x="549" y="15"/>
                  </a:lnTo>
                  <a:lnTo>
                    <a:pt x="548" y="15"/>
                  </a:lnTo>
                  <a:lnTo>
                    <a:pt x="548" y="15"/>
                  </a:lnTo>
                  <a:lnTo>
                    <a:pt x="548" y="17"/>
                  </a:lnTo>
                  <a:lnTo>
                    <a:pt x="548" y="17"/>
                  </a:lnTo>
                  <a:lnTo>
                    <a:pt x="546" y="15"/>
                  </a:lnTo>
                  <a:lnTo>
                    <a:pt x="546" y="15"/>
                  </a:lnTo>
                  <a:lnTo>
                    <a:pt x="548" y="15"/>
                  </a:lnTo>
                  <a:lnTo>
                    <a:pt x="548" y="15"/>
                  </a:lnTo>
                  <a:lnTo>
                    <a:pt x="548" y="15"/>
                  </a:lnTo>
                  <a:lnTo>
                    <a:pt x="548" y="15"/>
                  </a:lnTo>
                  <a:lnTo>
                    <a:pt x="544" y="13"/>
                  </a:lnTo>
                  <a:lnTo>
                    <a:pt x="542" y="8"/>
                  </a:lnTo>
                  <a:lnTo>
                    <a:pt x="540" y="6"/>
                  </a:lnTo>
                  <a:lnTo>
                    <a:pt x="535" y="4"/>
                  </a:lnTo>
                  <a:lnTo>
                    <a:pt x="535" y="4"/>
                  </a:lnTo>
                  <a:lnTo>
                    <a:pt x="533" y="4"/>
                  </a:lnTo>
                  <a:lnTo>
                    <a:pt x="531" y="4"/>
                  </a:lnTo>
                  <a:lnTo>
                    <a:pt x="531" y="4"/>
                  </a:lnTo>
                  <a:lnTo>
                    <a:pt x="531" y="6"/>
                  </a:lnTo>
                  <a:lnTo>
                    <a:pt x="531" y="4"/>
                  </a:lnTo>
                  <a:lnTo>
                    <a:pt x="530" y="6"/>
                  </a:lnTo>
                  <a:lnTo>
                    <a:pt x="530" y="6"/>
                  </a:lnTo>
                  <a:lnTo>
                    <a:pt x="530" y="8"/>
                  </a:lnTo>
                  <a:lnTo>
                    <a:pt x="530" y="6"/>
                  </a:lnTo>
                  <a:lnTo>
                    <a:pt x="528" y="4"/>
                  </a:lnTo>
                  <a:lnTo>
                    <a:pt x="528" y="2"/>
                  </a:lnTo>
                  <a:lnTo>
                    <a:pt x="528" y="2"/>
                  </a:lnTo>
                  <a:lnTo>
                    <a:pt x="526" y="2"/>
                  </a:lnTo>
                  <a:lnTo>
                    <a:pt x="526" y="2"/>
                  </a:lnTo>
                  <a:lnTo>
                    <a:pt x="526" y="4"/>
                  </a:lnTo>
                  <a:lnTo>
                    <a:pt x="526" y="4"/>
                  </a:lnTo>
                  <a:lnTo>
                    <a:pt x="526" y="4"/>
                  </a:lnTo>
                  <a:lnTo>
                    <a:pt x="526" y="4"/>
                  </a:lnTo>
                  <a:lnTo>
                    <a:pt x="526" y="4"/>
                  </a:lnTo>
                  <a:lnTo>
                    <a:pt x="526" y="4"/>
                  </a:lnTo>
                  <a:lnTo>
                    <a:pt x="526" y="2"/>
                  </a:lnTo>
                  <a:lnTo>
                    <a:pt x="526" y="2"/>
                  </a:lnTo>
                  <a:lnTo>
                    <a:pt x="526" y="0"/>
                  </a:lnTo>
                  <a:lnTo>
                    <a:pt x="526" y="0"/>
                  </a:lnTo>
                  <a:lnTo>
                    <a:pt x="526" y="0"/>
                  </a:lnTo>
                  <a:lnTo>
                    <a:pt x="526" y="0"/>
                  </a:lnTo>
                  <a:lnTo>
                    <a:pt x="526" y="0"/>
                  </a:lnTo>
                  <a:lnTo>
                    <a:pt x="526" y="0"/>
                  </a:lnTo>
                  <a:lnTo>
                    <a:pt x="524" y="2"/>
                  </a:lnTo>
                  <a:lnTo>
                    <a:pt x="524" y="2"/>
                  </a:lnTo>
                  <a:lnTo>
                    <a:pt x="520" y="4"/>
                  </a:lnTo>
                  <a:lnTo>
                    <a:pt x="520" y="4"/>
                  </a:lnTo>
                  <a:lnTo>
                    <a:pt x="519" y="4"/>
                  </a:lnTo>
                  <a:lnTo>
                    <a:pt x="519" y="6"/>
                  </a:lnTo>
                  <a:lnTo>
                    <a:pt x="519" y="6"/>
                  </a:lnTo>
                  <a:lnTo>
                    <a:pt x="519" y="6"/>
                  </a:lnTo>
                  <a:lnTo>
                    <a:pt x="519" y="6"/>
                  </a:lnTo>
                  <a:lnTo>
                    <a:pt x="517" y="6"/>
                  </a:lnTo>
                  <a:lnTo>
                    <a:pt x="517" y="6"/>
                  </a:lnTo>
                  <a:lnTo>
                    <a:pt x="517" y="6"/>
                  </a:lnTo>
                  <a:lnTo>
                    <a:pt x="517" y="8"/>
                  </a:lnTo>
                  <a:lnTo>
                    <a:pt x="517" y="8"/>
                  </a:lnTo>
                  <a:lnTo>
                    <a:pt x="515" y="8"/>
                  </a:lnTo>
                  <a:lnTo>
                    <a:pt x="515" y="8"/>
                  </a:lnTo>
                  <a:lnTo>
                    <a:pt x="515" y="8"/>
                  </a:lnTo>
                  <a:lnTo>
                    <a:pt x="515" y="8"/>
                  </a:lnTo>
                  <a:lnTo>
                    <a:pt x="515" y="8"/>
                  </a:lnTo>
                  <a:lnTo>
                    <a:pt x="515" y="8"/>
                  </a:lnTo>
                  <a:lnTo>
                    <a:pt x="515" y="8"/>
                  </a:lnTo>
                  <a:lnTo>
                    <a:pt x="517" y="8"/>
                  </a:lnTo>
                  <a:lnTo>
                    <a:pt x="515" y="6"/>
                  </a:lnTo>
                  <a:lnTo>
                    <a:pt x="515" y="6"/>
                  </a:lnTo>
                  <a:lnTo>
                    <a:pt x="517" y="6"/>
                  </a:lnTo>
                  <a:lnTo>
                    <a:pt x="517" y="4"/>
                  </a:lnTo>
                  <a:lnTo>
                    <a:pt x="517" y="6"/>
                  </a:lnTo>
                  <a:lnTo>
                    <a:pt x="517" y="6"/>
                  </a:lnTo>
                  <a:lnTo>
                    <a:pt x="517" y="6"/>
                  </a:lnTo>
                  <a:lnTo>
                    <a:pt x="517" y="4"/>
                  </a:lnTo>
                  <a:lnTo>
                    <a:pt x="517" y="4"/>
                  </a:lnTo>
                  <a:lnTo>
                    <a:pt x="517" y="2"/>
                  </a:lnTo>
                  <a:lnTo>
                    <a:pt x="515" y="2"/>
                  </a:lnTo>
                  <a:lnTo>
                    <a:pt x="515" y="2"/>
                  </a:lnTo>
                  <a:lnTo>
                    <a:pt x="513" y="2"/>
                  </a:lnTo>
                  <a:lnTo>
                    <a:pt x="511" y="4"/>
                  </a:lnTo>
                  <a:lnTo>
                    <a:pt x="511" y="4"/>
                  </a:lnTo>
                  <a:lnTo>
                    <a:pt x="510" y="6"/>
                  </a:lnTo>
                  <a:lnTo>
                    <a:pt x="508" y="6"/>
                  </a:lnTo>
                  <a:lnTo>
                    <a:pt x="506" y="6"/>
                  </a:lnTo>
                  <a:lnTo>
                    <a:pt x="506" y="6"/>
                  </a:lnTo>
                  <a:lnTo>
                    <a:pt x="506" y="8"/>
                  </a:lnTo>
                  <a:lnTo>
                    <a:pt x="506" y="8"/>
                  </a:lnTo>
                  <a:lnTo>
                    <a:pt x="506" y="8"/>
                  </a:lnTo>
                  <a:lnTo>
                    <a:pt x="508" y="9"/>
                  </a:lnTo>
                  <a:lnTo>
                    <a:pt x="508" y="9"/>
                  </a:lnTo>
                  <a:lnTo>
                    <a:pt x="506" y="9"/>
                  </a:lnTo>
                  <a:lnTo>
                    <a:pt x="506" y="9"/>
                  </a:lnTo>
                  <a:lnTo>
                    <a:pt x="506" y="9"/>
                  </a:lnTo>
                  <a:lnTo>
                    <a:pt x="506" y="9"/>
                  </a:lnTo>
                  <a:lnTo>
                    <a:pt x="508" y="9"/>
                  </a:lnTo>
                  <a:lnTo>
                    <a:pt x="506" y="9"/>
                  </a:lnTo>
                  <a:lnTo>
                    <a:pt x="506" y="9"/>
                  </a:lnTo>
                  <a:lnTo>
                    <a:pt x="506" y="9"/>
                  </a:lnTo>
                  <a:lnTo>
                    <a:pt x="506" y="9"/>
                  </a:lnTo>
                  <a:lnTo>
                    <a:pt x="499" y="15"/>
                  </a:lnTo>
                  <a:lnTo>
                    <a:pt x="497" y="15"/>
                  </a:lnTo>
                  <a:lnTo>
                    <a:pt x="495" y="15"/>
                  </a:lnTo>
                  <a:lnTo>
                    <a:pt x="495" y="15"/>
                  </a:lnTo>
                  <a:lnTo>
                    <a:pt x="495" y="15"/>
                  </a:lnTo>
                  <a:lnTo>
                    <a:pt x="493" y="15"/>
                  </a:lnTo>
                  <a:lnTo>
                    <a:pt x="493" y="17"/>
                  </a:lnTo>
                  <a:lnTo>
                    <a:pt x="495" y="17"/>
                  </a:lnTo>
                  <a:lnTo>
                    <a:pt x="495" y="17"/>
                  </a:lnTo>
                  <a:lnTo>
                    <a:pt x="495" y="18"/>
                  </a:lnTo>
                  <a:lnTo>
                    <a:pt x="495" y="18"/>
                  </a:lnTo>
                  <a:lnTo>
                    <a:pt x="493" y="18"/>
                  </a:lnTo>
                  <a:lnTo>
                    <a:pt x="493" y="18"/>
                  </a:lnTo>
                  <a:lnTo>
                    <a:pt x="493" y="20"/>
                  </a:lnTo>
                  <a:lnTo>
                    <a:pt x="493" y="22"/>
                  </a:lnTo>
                  <a:lnTo>
                    <a:pt x="495" y="22"/>
                  </a:lnTo>
                  <a:lnTo>
                    <a:pt x="497" y="22"/>
                  </a:lnTo>
                  <a:lnTo>
                    <a:pt x="497" y="20"/>
                  </a:lnTo>
                  <a:lnTo>
                    <a:pt x="497" y="20"/>
                  </a:lnTo>
                  <a:lnTo>
                    <a:pt x="497" y="20"/>
                  </a:lnTo>
                  <a:lnTo>
                    <a:pt x="497" y="20"/>
                  </a:lnTo>
                  <a:lnTo>
                    <a:pt x="497" y="20"/>
                  </a:lnTo>
                  <a:lnTo>
                    <a:pt x="497" y="22"/>
                  </a:lnTo>
                  <a:lnTo>
                    <a:pt x="501" y="20"/>
                  </a:lnTo>
                  <a:lnTo>
                    <a:pt x="501" y="20"/>
                  </a:lnTo>
                  <a:lnTo>
                    <a:pt x="501" y="20"/>
                  </a:lnTo>
                  <a:lnTo>
                    <a:pt x="502" y="20"/>
                  </a:lnTo>
                  <a:lnTo>
                    <a:pt x="501" y="22"/>
                  </a:lnTo>
                  <a:lnTo>
                    <a:pt x="501" y="22"/>
                  </a:lnTo>
                  <a:lnTo>
                    <a:pt x="501" y="22"/>
                  </a:lnTo>
                  <a:lnTo>
                    <a:pt x="495" y="22"/>
                  </a:lnTo>
                  <a:lnTo>
                    <a:pt x="495" y="24"/>
                  </a:lnTo>
                  <a:lnTo>
                    <a:pt x="495" y="24"/>
                  </a:lnTo>
                  <a:lnTo>
                    <a:pt x="497" y="26"/>
                  </a:lnTo>
                  <a:lnTo>
                    <a:pt x="497" y="26"/>
                  </a:lnTo>
                  <a:lnTo>
                    <a:pt x="499" y="26"/>
                  </a:lnTo>
                  <a:lnTo>
                    <a:pt x="501" y="26"/>
                  </a:lnTo>
                  <a:lnTo>
                    <a:pt x="501" y="26"/>
                  </a:lnTo>
                  <a:lnTo>
                    <a:pt x="501" y="26"/>
                  </a:lnTo>
                  <a:lnTo>
                    <a:pt x="499" y="27"/>
                  </a:lnTo>
                  <a:lnTo>
                    <a:pt x="499" y="27"/>
                  </a:lnTo>
                  <a:lnTo>
                    <a:pt x="499" y="29"/>
                  </a:lnTo>
                  <a:lnTo>
                    <a:pt x="501" y="31"/>
                  </a:lnTo>
                  <a:lnTo>
                    <a:pt x="501" y="31"/>
                  </a:lnTo>
                  <a:lnTo>
                    <a:pt x="499" y="33"/>
                  </a:lnTo>
                  <a:lnTo>
                    <a:pt x="499" y="31"/>
                  </a:lnTo>
                  <a:lnTo>
                    <a:pt x="499" y="31"/>
                  </a:lnTo>
                  <a:lnTo>
                    <a:pt x="497" y="29"/>
                  </a:lnTo>
                  <a:lnTo>
                    <a:pt x="497" y="29"/>
                  </a:lnTo>
                  <a:lnTo>
                    <a:pt x="497" y="27"/>
                  </a:lnTo>
                  <a:lnTo>
                    <a:pt x="497" y="27"/>
                  </a:lnTo>
                  <a:lnTo>
                    <a:pt x="495" y="27"/>
                  </a:lnTo>
                  <a:lnTo>
                    <a:pt x="495" y="26"/>
                  </a:lnTo>
                  <a:lnTo>
                    <a:pt x="493" y="26"/>
                  </a:lnTo>
                  <a:lnTo>
                    <a:pt x="493" y="27"/>
                  </a:lnTo>
                  <a:lnTo>
                    <a:pt x="493" y="29"/>
                  </a:lnTo>
                  <a:lnTo>
                    <a:pt x="493" y="29"/>
                  </a:lnTo>
                  <a:lnTo>
                    <a:pt x="492" y="31"/>
                  </a:lnTo>
                  <a:lnTo>
                    <a:pt x="492" y="29"/>
                  </a:lnTo>
                  <a:lnTo>
                    <a:pt x="490" y="29"/>
                  </a:lnTo>
                  <a:lnTo>
                    <a:pt x="490" y="27"/>
                  </a:lnTo>
                  <a:lnTo>
                    <a:pt x="488" y="29"/>
                  </a:lnTo>
                  <a:lnTo>
                    <a:pt x="488" y="29"/>
                  </a:lnTo>
                  <a:lnTo>
                    <a:pt x="488" y="29"/>
                  </a:lnTo>
                  <a:lnTo>
                    <a:pt x="488" y="29"/>
                  </a:lnTo>
                  <a:lnTo>
                    <a:pt x="486" y="29"/>
                  </a:lnTo>
                  <a:lnTo>
                    <a:pt x="486" y="29"/>
                  </a:lnTo>
                  <a:lnTo>
                    <a:pt x="484" y="31"/>
                  </a:lnTo>
                  <a:lnTo>
                    <a:pt x="484" y="31"/>
                  </a:lnTo>
                  <a:lnTo>
                    <a:pt x="484" y="31"/>
                  </a:lnTo>
                  <a:lnTo>
                    <a:pt x="483" y="33"/>
                  </a:lnTo>
                  <a:lnTo>
                    <a:pt x="481" y="31"/>
                  </a:lnTo>
                  <a:lnTo>
                    <a:pt x="479" y="33"/>
                  </a:lnTo>
                  <a:lnTo>
                    <a:pt x="477" y="33"/>
                  </a:lnTo>
                  <a:lnTo>
                    <a:pt x="475" y="35"/>
                  </a:lnTo>
                  <a:lnTo>
                    <a:pt x="474" y="35"/>
                  </a:lnTo>
                  <a:lnTo>
                    <a:pt x="472" y="33"/>
                  </a:lnTo>
                  <a:lnTo>
                    <a:pt x="472" y="33"/>
                  </a:lnTo>
                  <a:lnTo>
                    <a:pt x="470" y="33"/>
                  </a:lnTo>
                  <a:lnTo>
                    <a:pt x="468" y="31"/>
                  </a:lnTo>
                  <a:lnTo>
                    <a:pt x="468" y="31"/>
                  </a:lnTo>
                  <a:lnTo>
                    <a:pt x="468" y="31"/>
                  </a:lnTo>
                  <a:lnTo>
                    <a:pt x="468" y="31"/>
                  </a:lnTo>
                  <a:lnTo>
                    <a:pt x="466" y="31"/>
                  </a:lnTo>
                  <a:lnTo>
                    <a:pt x="466" y="33"/>
                  </a:lnTo>
                  <a:lnTo>
                    <a:pt x="463" y="33"/>
                  </a:lnTo>
                  <a:lnTo>
                    <a:pt x="461" y="35"/>
                  </a:lnTo>
                  <a:lnTo>
                    <a:pt x="461" y="35"/>
                  </a:lnTo>
                  <a:lnTo>
                    <a:pt x="461" y="35"/>
                  </a:lnTo>
                  <a:lnTo>
                    <a:pt x="461" y="35"/>
                  </a:lnTo>
                  <a:lnTo>
                    <a:pt x="461" y="35"/>
                  </a:lnTo>
                  <a:lnTo>
                    <a:pt x="461" y="35"/>
                  </a:lnTo>
                  <a:lnTo>
                    <a:pt x="463" y="36"/>
                  </a:lnTo>
                  <a:lnTo>
                    <a:pt x="463" y="38"/>
                  </a:lnTo>
                  <a:lnTo>
                    <a:pt x="464" y="36"/>
                  </a:lnTo>
                  <a:lnTo>
                    <a:pt x="463" y="38"/>
                  </a:lnTo>
                  <a:lnTo>
                    <a:pt x="463" y="38"/>
                  </a:lnTo>
                  <a:lnTo>
                    <a:pt x="461" y="38"/>
                  </a:lnTo>
                  <a:lnTo>
                    <a:pt x="459" y="38"/>
                  </a:lnTo>
                  <a:lnTo>
                    <a:pt x="459" y="38"/>
                  </a:lnTo>
                  <a:lnTo>
                    <a:pt x="459" y="38"/>
                  </a:lnTo>
                  <a:lnTo>
                    <a:pt x="459" y="40"/>
                  </a:lnTo>
                  <a:lnTo>
                    <a:pt x="457" y="40"/>
                  </a:lnTo>
                  <a:lnTo>
                    <a:pt x="457" y="40"/>
                  </a:lnTo>
                  <a:lnTo>
                    <a:pt x="457" y="40"/>
                  </a:lnTo>
                  <a:lnTo>
                    <a:pt x="455" y="42"/>
                  </a:lnTo>
                  <a:lnTo>
                    <a:pt x="455" y="42"/>
                  </a:lnTo>
                  <a:lnTo>
                    <a:pt x="454" y="40"/>
                  </a:lnTo>
                  <a:lnTo>
                    <a:pt x="452" y="42"/>
                  </a:lnTo>
                  <a:lnTo>
                    <a:pt x="448" y="44"/>
                  </a:lnTo>
                  <a:lnTo>
                    <a:pt x="450" y="46"/>
                  </a:lnTo>
                  <a:lnTo>
                    <a:pt x="450" y="46"/>
                  </a:lnTo>
                  <a:lnTo>
                    <a:pt x="452" y="44"/>
                  </a:lnTo>
                  <a:lnTo>
                    <a:pt x="452" y="44"/>
                  </a:lnTo>
                  <a:lnTo>
                    <a:pt x="452" y="44"/>
                  </a:lnTo>
                  <a:lnTo>
                    <a:pt x="454" y="44"/>
                  </a:lnTo>
                  <a:lnTo>
                    <a:pt x="454" y="44"/>
                  </a:lnTo>
                  <a:lnTo>
                    <a:pt x="454" y="44"/>
                  </a:lnTo>
                  <a:lnTo>
                    <a:pt x="454" y="44"/>
                  </a:lnTo>
                  <a:lnTo>
                    <a:pt x="454" y="46"/>
                  </a:lnTo>
                  <a:lnTo>
                    <a:pt x="454" y="46"/>
                  </a:lnTo>
                  <a:lnTo>
                    <a:pt x="452" y="46"/>
                  </a:lnTo>
                  <a:lnTo>
                    <a:pt x="452" y="46"/>
                  </a:lnTo>
                  <a:lnTo>
                    <a:pt x="452" y="46"/>
                  </a:lnTo>
                  <a:lnTo>
                    <a:pt x="452" y="46"/>
                  </a:lnTo>
                  <a:lnTo>
                    <a:pt x="452" y="47"/>
                  </a:lnTo>
                  <a:lnTo>
                    <a:pt x="450" y="47"/>
                  </a:lnTo>
                  <a:lnTo>
                    <a:pt x="450" y="47"/>
                  </a:lnTo>
                  <a:lnTo>
                    <a:pt x="448" y="46"/>
                  </a:lnTo>
                  <a:lnTo>
                    <a:pt x="448" y="47"/>
                  </a:lnTo>
                  <a:lnTo>
                    <a:pt x="448" y="47"/>
                  </a:lnTo>
                  <a:lnTo>
                    <a:pt x="448" y="47"/>
                  </a:lnTo>
                  <a:lnTo>
                    <a:pt x="446" y="49"/>
                  </a:lnTo>
                  <a:lnTo>
                    <a:pt x="446" y="49"/>
                  </a:lnTo>
                  <a:lnTo>
                    <a:pt x="446" y="49"/>
                  </a:lnTo>
                  <a:lnTo>
                    <a:pt x="446" y="51"/>
                  </a:lnTo>
                  <a:lnTo>
                    <a:pt x="446" y="53"/>
                  </a:lnTo>
                  <a:lnTo>
                    <a:pt x="446" y="53"/>
                  </a:lnTo>
                  <a:lnTo>
                    <a:pt x="446" y="53"/>
                  </a:lnTo>
                  <a:lnTo>
                    <a:pt x="446" y="53"/>
                  </a:lnTo>
                  <a:lnTo>
                    <a:pt x="446" y="55"/>
                  </a:lnTo>
                  <a:lnTo>
                    <a:pt x="446" y="55"/>
                  </a:lnTo>
                  <a:lnTo>
                    <a:pt x="446" y="55"/>
                  </a:lnTo>
                  <a:lnTo>
                    <a:pt x="446" y="55"/>
                  </a:lnTo>
                  <a:lnTo>
                    <a:pt x="446" y="58"/>
                  </a:lnTo>
                  <a:lnTo>
                    <a:pt x="445" y="58"/>
                  </a:lnTo>
                  <a:lnTo>
                    <a:pt x="445" y="60"/>
                  </a:lnTo>
                  <a:lnTo>
                    <a:pt x="446" y="60"/>
                  </a:lnTo>
                  <a:lnTo>
                    <a:pt x="446" y="62"/>
                  </a:lnTo>
                  <a:lnTo>
                    <a:pt x="446" y="62"/>
                  </a:lnTo>
                  <a:lnTo>
                    <a:pt x="446" y="62"/>
                  </a:lnTo>
                  <a:lnTo>
                    <a:pt x="446" y="60"/>
                  </a:lnTo>
                  <a:lnTo>
                    <a:pt x="448" y="58"/>
                  </a:lnTo>
                  <a:lnTo>
                    <a:pt x="448" y="58"/>
                  </a:lnTo>
                  <a:lnTo>
                    <a:pt x="448" y="58"/>
                  </a:lnTo>
                  <a:lnTo>
                    <a:pt x="448" y="58"/>
                  </a:lnTo>
                  <a:lnTo>
                    <a:pt x="450" y="60"/>
                  </a:lnTo>
                  <a:lnTo>
                    <a:pt x="450" y="60"/>
                  </a:lnTo>
                  <a:lnTo>
                    <a:pt x="450" y="60"/>
                  </a:lnTo>
                  <a:lnTo>
                    <a:pt x="450" y="58"/>
                  </a:lnTo>
                  <a:lnTo>
                    <a:pt x="450" y="58"/>
                  </a:lnTo>
                  <a:lnTo>
                    <a:pt x="450" y="58"/>
                  </a:lnTo>
                  <a:lnTo>
                    <a:pt x="450" y="58"/>
                  </a:lnTo>
                  <a:lnTo>
                    <a:pt x="452" y="60"/>
                  </a:lnTo>
                  <a:lnTo>
                    <a:pt x="452" y="60"/>
                  </a:lnTo>
                  <a:lnTo>
                    <a:pt x="452" y="60"/>
                  </a:lnTo>
                  <a:lnTo>
                    <a:pt x="454" y="60"/>
                  </a:lnTo>
                  <a:lnTo>
                    <a:pt x="454" y="60"/>
                  </a:lnTo>
                  <a:lnTo>
                    <a:pt x="454" y="60"/>
                  </a:lnTo>
                  <a:lnTo>
                    <a:pt x="454" y="62"/>
                  </a:lnTo>
                  <a:lnTo>
                    <a:pt x="452" y="62"/>
                  </a:lnTo>
                  <a:lnTo>
                    <a:pt x="452" y="62"/>
                  </a:lnTo>
                  <a:lnTo>
                    <a:pt x="452" y="62"/>
                  </a:lnTo>
                  <a:lnTo>
                    <a:pt x="452" y="64"/>
                  </a:lnTo>
                  <a:lnTo>
                    <a:pt x="454" y="64"/>
                  </a:lnTo>
                  <a:lnTo>
                    <a:pt x="454" y="64"/>
                  </a:lnTo>
                  <a:lnTo>
                    <a:pt x="454" y="65"/>
                  </a:lnTo>
                  <a:lnTo>
                    <a:pt x="455" y="65"/>
                  </a:lnTo>
                  <a:lnTo>
                    <a:pt x="454" y="65"/>
                  </a:lnTo>
                  <a:lnTo>
                    <a:pt x="454" y="67"/>
                  </a:lnTo>
                  <a:lnTo>
                    <a:pt x="454" y="67"/>
                  </a:lnTo>
                  <a:lnTo>
                    <a:pt x="454" y="67"/>
                  </a:lnTo>
                  <a:lnTo>
                    <a:pt x="454" y="67"/>
                  </a:lnTo>
                  <a:lnTo>
                    <a:pt x="454" y="69"/>
                  </a:lnTo>
                  <a:lnTo>
                    <a:pt x="454" y="71"/>
                  </a:lnTo>
                  <a:lnTo>
                    <a:pt x="455" y="71"/>
                  </a:lnTo>
                  <a:lnTo>
                    <a:pt x="455" y="71"/>
                  </a:lnTo>
                  <a:lnTo>
                    <a:pt x="457" y="71"/>
                  </a:lnTo>
                  <a:lnTo>
                    <a:pt x="457" y="69"/>
                  </a:lnTo>
                  <a:lnTo>
                    <a:pt x="457" y="67"/>
                  </a:lnTo>
                  <a:lnTo>
                    <a:pt x="459" y="67"/>
                  </a:lnTo>
                  <a:lnTo>
                    <a:pt x="461" y="69"/>
                  </a:lnTo>
                  <a:lnTo>
                    <a:pt x="463" y="67"/>
                  </a:lnTo>
                  <a:lnTo>
                    <a:pt x="463" y="67"/>
                  </a:lnTo>
                  <a:lnTo>
                    <a:pt x="464" y="67"/>
                  </a:lnTo>
                  <a:lnTo>
                    <a:pt x="464" y="65"/>
                  </a:lnTo>
                  <a:lnTo>
                    <a:pt x="466" y="65"/>
                  </a:lnTo>
                  <a:lnTo>
                    <a:pt x="466" y="67"/>
                  </a:lnTo>
                  <a:lnTo>
                    <a:pt x="464" y="67"/>
                  </a:lnTo>
                  <a:lnTo>
                    <a:pt x="464" y="69"/>
                  </a:lnTo>
                  <a:lnTo>
                    <a:pt x="464" y="69"/>
                  </a:lnTo>
                  <a:lnTo>
                    <a:pt x="463" y="69"/>
                  </a:lnTo>
                  <a:lnTo>
                    <a:pt x="461" y="71"/>
                  </a:lnTo>
                  <a:lnTo>
                    <a:pt x="461" y="73"/>
                  </a:lnTo>
                  <a:lnTo>
                    <a:pt x="461" y="73"/>
                  </a:lnTo>
                  <a:lnTo>
                    <a:pt x="459" y="73"/>
                  </a:lnTo>
                  <a:lnTo>
                    <a:pt x="459" y="73"/>
                  </a:lnTo>
                  <a:lnTo>
                    <a:pt x="459" y="73"/>
                  </a:lnTo>
                  <a:lnTo>
                    <a:pt x="459" y="74"/>
                  </a:lnTo>
                  <a:lnTo>
                    <a:pt x="457" y="74"/>
                  </a:lnTo>
                  <a:lnTo>
                    <a:pt x="457" y="76"/>
                  </a:lnTo>
                  <a:lnTo>
                    <a:pt x="457" y="78"/>
                  </a:lnTo>
                  <a:lnTo>
                    <a:pt x="457" y="78"/>
                  </a:lnTo>
                  <a:lnTo>
                    <a:pt x="457" y="80"/>
                  </a:lnTo>
                  <a:lnTo>
                    <a:pt x="455" y="82"/>
                  </a:lnTo>
                  <a:lnTo>
                    <a:pt x="457" y="82"/>
                  </a:lnTo>
                  <a:lnTo>
                    <a:pt x="457" y="83"/>
                  </a:lnTo>
                  <a:lnTo>
                    <a:pt x="459" y="83"/>
                  </a:lnTo>
                  <a:lnTo>
                    <a:pt x="459" y="85"/>
                  </a:lnTo>
                  <a:lnTo>
                    <a:pt x="459" y="85"/>
                  </a:lnTo>
                  <a:lnTo>
                    <a:pt x="461" y="85"/>
                  </a:lnTo>
                  <a:lnTo>
                    <a:pt x="461" y="85"/>
                  </a:lnTo>
                  <a:lnTo>
                    <a:pt x="461" y="85"/>
                  </a:lnTo>
                  <a:lnTo>
                    <a:pt x="461" y="83"/>
                  </a:lnTo>
                  <a:lnTo>
                    <a:pt x="461" y="83"/>
                  </a:lnTo>
                  <a:lnTo>
                    <a:pt x="463" y="82"/>
                  </a:lnTo>
                  <a:lnTo>
                    <a:pt x="464" y="82"/>
                  </a:lnTo>
                  <a:lnTo>
                    <a:pt x="463" y="82"/>
                  </a:lnTo>
                  <a:lnTo>
                    <a:pt x="464" y="80"/>
                  </a:lnTo>
                  <a:lnTo>
                    <a:pt x="464" y="80"/>
                  </a:lnTo>
                  <a:lnTo>
                    <a:pt x="464" y="80"/>
                  </a:lnTo>
                  <a:lnTo>
                    <a:pt x="466" y="80"/>
                  </a:lnTo>
                  <a:lnTo>
                    <a:pt x="466" y="80"/>
                  </a:lnTo>
                  <a:lnTo>
                    <a:pt x="468" y="78"/>
                  </a:lnTo>
                  <a:lnTo>
                    <a:pt x="466" y="78"/>
                  </a:lnTo>
                  <a:lnTo>
                    <a:pt x="466" y="76"/>
                  </a:lnTo>
                  <a:lnTo>
                    <a:pt x="468" y="76"/>
                  </a:lnTo>
                  <a:lnTo>
                    <a:pt x="468" y="76"/>
                  </a:lnTo>
                  <a:lnTo>
                    <a:pt x="470" y="78"/>
                  </a:lnTo>
                  <a:lnTo>
                    <a:pt x="470" y="78"/>
                  </a:lnTo>
                  <a:lnTo>
                    <a:pt x="470" y="78"/>
                  </a:lnTo>
                  <a:lnTo>
                    <a:pt x="472" y="78"/>
                  </a:lnTo>
                  <a:lnTo>
                    <a:pt x="472" y="78"/>
                  </a:lnTo>
                  <a:lnTo>
                    <a:pt x="474" y="76"/>
                  </a:lnTo>
                  <a:lnTo>
                    <a:pt x="474" y="74"/>
                  </a:lnTo>
                  <a:lnTo>
                    <a:pt x="474" y="74"/>
                  </a:lnTo>
                  <a:lnTo>
                    <a:pt x="474" y="76"/>
                  </a:lnTo>
                  <a:lnTo>
                    <a:pt x="472" y="82"/>
                  </a:lnTo>
                  <a:lnTo>
                    <a:pt x="470" y="82"/>
                  </a:lnTo>
                  <a:lnTo>
                    <a:pt x="470" y="82"/>
                  </a:lnTo>
                  <a:lnTo>
                    <a:pt x="470" y="82"/>
                  </a:lnTo>
                  <a:lnTo>
                    <a:pt x="468" y="83"/>
                  </a:lnTo>
                  <a:lnTo>
                    <a:pt x="468" y="85"/>
                  </a:lnTo>
                  <a:lnTo>
                    <a:pt x="468" y="85"/>
                  </a:lnTo>
                  <a:lnTo>
                    <a:pt x="470" y="87"/>
                  </a:lnTo>
                  <a:lnTo>
                    <a:pt x="468" y="89"/>
                  </a:lnTo>
                  <a:lnTo>
                    <a:pt x="468" y="89"/>
                  </a:lnTo>
                  <a:lnTo>
                    <a:pt x="468" y="91"/>
                  </a:lnTo>
                  <a:lnTo>
                    <a:pt x="468" y="91"/>
                  </a:lnTo>
                  <a:lnTo>
                    <a:pt x="468" y="91"/>
                  </a:lnTo>
                  <a:lnTo>
                    <a:pt x="468" y="91"/>
                  </a:lnTo>
                  <a:lnTo>
                    <a:pt x="466" y="91"/>
                  </a:lnTo>
                  <a:lnTo>
                    <a:pt x="466" y="91"/>
                  </a:lnTo>
                  <a:lnTo>
                    <a:pt x="466" y="89"/>
                  </a:lnTo>
                  <a:lnTo>
                    <a:pt x="466" y="89"/>
                  </a:lnTo>
                  <a:lnTo>
                    <a:pt x="466" y="89"/>
                  </a:lnTo>
                  <a:lnTo>
                    <a:pt x="466" y="89"/>
                  </a:lnTo>
                  <a:lnTo>
                    <a:pt x="464" y="89"/>
                  </a:lnTo>
                  <a:lnTo>
                    <a:pt x="464" y="89"/>
                  </a:lnTo>
                  <a:lnTo>
                    <a:pt x="463" y="89"/>
                  </a:lnTo>
                  <a:lnTo>
                    <a:pt x="463" y="91"/>
                  </a:lnTo>
                  <a:lnTo>
                    <a:pt x="463" y="91"/>
                  </a:lnTo>
                  <a:lnTo>
                    <a:pt x="464" y="91"/>
                  </a:lnTo>
                  <a:lnTo>
                    <a:pt x="466" y="91"/>
                  </a:lnTo>
                  <a:lnTo>
                    <a:pt x="466" y="92"/>
                  </a:lnTo>
                  <a:lnTo>
                    <a:pt x="466" y="92"/>
                  </a:lnTo>
                  <a:lnTo>
                    <a:pt x="466" y="94"/>
                  </a:lnTo>
                  <a:lnTo>
                    <a:pt x="468" y="94"/>
                  </a:lnTo>
                  <a:lnTo>
                    <a:pt x="470" y="94"/>
                  </a:lnTo>
                  <a:lnTo>
                    <a:pt x="472" y="94"/>
                  </a:lnTo>
                  <a:lnTo>
                    <a:pt x="472" y="94"/>
                  </a:lnTo>
                  <a:lnTo>
                    <a:pt x="474" y="94"/>
                  </a:lnTo>
                  <a:lnTo>
                    <a:pt x="474" y="92"/>
                  </a:lnTo>
                  <a:lnTo>
                    <a:pt x="475" y="92"/>
                  </a:lnTo>
                  <a:lnTo>
                    <a:pt x="475" y="92"/>
                  </a:lnTo>
                  <a:lnTo>
                    <a:pt x="475" y="92"/>
                  </a:lnTo>
                  <a:lnTo>
                    <a:pt x="475" y="92"/>
                  </a:lnTo>
                  <a:lnTo>
                    <a:pt x="475" y="92"/>
                  </a:lnTo>
                  <a:lnTo>
                    <a:pt x="477" y="92"/>
                  </a:lnTo>
                  <a:lnTo>
                    <a:pt x="477" y="92"/>
                  </a:lnTo>
                  <a:lnTo>
                    <a:pt x="477" y="92"/>
                  </a:lnTo>
                  <a:lnTo>
                    <a:pt x="475" y="94"/>
                  </a:lnTo>
                  <a:lnTo>
                    <a:pt x="474" y="94"/>
                  </a:lnTo>
                  <a:lnTo>
                    <a:pt x="474" y="96"/>
                  </a:lnTo>
                  <a:lnTo>
                    <a:pt x="472" y="98"/>
                  </a:lnTo>
                  <a:lnTo>
                    <a:pt x="472" y="98"/>
                  </a:lnTo>
                  <a:lnTo>
                    <a:pt x="472" y="100"/>
                  </a:lnTo>
                  <a:lnTo>
                    <a:pt x="470" y="98"/>
                  </a:lnTo>
                  <a:lnTo>
                    <a:pt x="468" y="98"/>
                  </a:lnTo>
                  <a:lnTo>
                    <a:pt x="468" y="98"/>
                  </a:lnTo>
                  <a:lnTo>
                    <a:pt x="468" y="100"/>
                  </a:lnTo>
                  <a:lnTo>
                    <a:pt x="468" y="100"/>
                  </a:lnTo>
                  <a:lnTo>
                    <a:pt x="468" y="102"/>
                  </a:lnTo>
                  <a:lnTo>
                    <a:pt x="468" y="102"/>
                  </a:lnTo>
                  <a:lnTo>
                    <a:pt x="468" y="102"/>
                  </a:lnTo>
                  <a:lnTo>
                    <a:pt x="466" y="102"/>
                  </a:lnTo>
                  <a:lnTo>
                    <a:pt x="466" y="102"/>
                  </a:lnTo>
                  <a:lnTo>
                    <a:pt x="466" y="103"/>
                  </a:lnTo>
                  <a:lnTo>
                    <a:pt x="466" y="105"/>
                  </a:lnTo>
                  <a:lnTo>
                    <a:pt x="468" y="103"/>
                  </a:lnTo>
                  <a:lnTo>
                    <a:pt x="470" y="105"/>
                  </a:lnTo>
                  <a:lnTo>
                    <a:pt x="470" y="105"/>
                  </a:lnTo>
                  <a:lnTo>
                    <a:pt x="472" y="103"/>
                  </a:lnTo>
                  <a:lnTo>
                    <a:pt x="474" y="102"/>
                  </a:lnTo>
                  <a:lnTo>
                    <a:pt x="475" y="102"/>
                  </a:lnTo>
                  <a:lnTo>
                    <a:pt x="475" y="102"/>
                  </a:lnTo>
                  <a:lnTo>
                    <a:pt x="477" y="100"/>
                  </a:lnTo>
                  <a:lnTo>
                    <a:pt x="477" y="100"/>
                  </a:lnTo>
                  <a:lnTo>
                    <a:pt x="479" y="98"/>
                  </a:lnTo>
                  <a:lnTo>
                    <a:pt x="479" y="98"/>
                  </a:lnTo>
                  <a:lnTo>
                    <a:pt x="479" y="98"/>
                  </a:lnTo>
                  <a:lnTo>
                    <a:pt x="479" y="100"/>
                  </a:lnTo>
                  <a:lnTo>
                    <a:pt x="479" y="102"/>
                  </a:lnTo>
                  <a:lnTo>
                    <a:pt x="479" y="102"/>
                  </a:lnTo>
                  <a:lnTo>
                    <a:pt x="479" y="102"/>
                  </a:lnTo>
                  <a:lnTo>
                    <a:pt x="477" y="103"/>
                  </a:lnTo>
                  <a:lnTo>
                    <a:pt x="477" y="103"/>
                  </a:lnTo>
                  <a:lnTo>
                    <a:pt x="475" y="105"/>
                  </a:lnTo>
                  <a:lnTo>
                    <a:pt x="475" y="105"/>
                  </a:lnTo>
                  <a:lnTo>
                    <a:pt x="474" y="105"/>
                  </a:lnTo>
                  <a:lnTo>
                    <a:pt x="472" y="107"/>
                  </a:lnTo>
                  <a:lnTo>
                    <a:pt x="470" y="109"/>
                  </a:lnTo>
                  <a:lnTo>
                    <a:pt x="470" y="109"/>
                  </a:lnTo>
                  <a:lnTo>
                    <a:pt x="470" y="109"/>
                  </a:lnTo>
                  <a:lnTo>
                    <a:pt x="470" y="109"/>
                  </a:lnTo>
                  <a:lnTo>
                    <a:pt x="470" y="111"/>
                  </a:lnTo>
                  <a:lnTo>
                    <a:pt x="470" y="111"/>
                  </a:lnTo>
                  <a:lnTo>
                    <a:pt x="468" y="111"/>
                  </a:lnTo>
                  <a:lnTo>
                    <a:pt x="468" y="111"/>
                  </a:lnTo>
                  <a:lnTo>
                    <a:pt x="468" y="111"/>
                  </a:lnTo>
                  <a:lnTo>
                    <a:pt x="468" y="112"/>
                  </a:lnTo>
                  <a:lnTo>
                    <a:pt x="468" y="112"/>
                  </a:lnTo>
                  <a:lnTo>
                    <a:pt x="468" y="112"/>
                  </a:lnTo>
                  <a:lnTo>
                    <a:pt x="468" y="112"/>
                  </a:lnTo>
                  <a:lnTo>
                    <a:pt x="466" y="114"/>
                  </a:lnTo>
                  <a:lnTo>
                    <a:pt x="464" y="114"/>
                  </a:lnTo>
                  <a:lnTo>
                    <a:pt x="464" y="114"/>
                  </a:lnTo>
                  <a:lnTo>
                    <a:pt x="466" y="129"/>
                  </a:lnTo>
                  <a:lnTo>
                    <a:pt x="466" y="129"/>
                  </a:lnTo>
                  <a:lnTo>
                    <a:pt x="466" y="129"/>
                  </a:lnTo>
                  <a:lnTo>
                    <a:pt x="468" y="129"/>
                  </a:lnTo>
                  <a:lnTo>
                    <a:pt x="468" y="127"/>
                  </a:lnTo>
                  <a:lnTo>
                    <a:pt x="470" y="127"/>
                  </a:lnTo>
                  <a:lnTo>
                    <a:pt x="470" y="127"/>
                  </a:lnTo>
                  <a:lnTo>
                    <a:pt x="472" y="127"/>
                  </a:lnTo>
                  <a:lnTo>
                    <a:pt x="472" y="125"/>
                  </a:lnTo>
                  <a:lnTo>
                    <a:pt x="472" y="123"/>
                  </a:lnTo>
                  <a:lnTo>
                    <a:pt x="474" y="123"/>
                  </a:lnTo>
                  <a:lnTo>
                    <a:pt x="474" y="123"/>
                  </a:lnTo>
                  <a:lnTo>
                    <a:pt x="475" y="123"/>
                  </a:lnTo>
                  <a:lnTo>
                    <a:pt x="477" y="121"/>
                  </a:lnTo>
                  <a:lnTo>
                    <a:pt x="477" y="121"/>
                  </a:lnTo>
                  <a:lnTo>
                    <a:pt x="477" y="120"/>
                  </a:lnTo>
                  <a:lnTo>
                    <a:pt x="477" y="120"/>
                  </a:lnTo>
                  <a:lnTo>
                    <a:pt x="479" y="118"/>
                  </a:lnTo>
                  <a:lnTo>
                    <a:pt x="479" y="118"/>
                  </a:lnTo>
                  <a:lnTo>
                    <a:pt x="481" y="118"/>
                  </a:lnTo>
                  <a:lnTo>
                    <a:pt x="483" y="118"/>
                  </a:lnTo>
                  <a:lnTo>
                    <a:pt x="484" y="116"/>
                  </a:lnTo>
                  <a:lnTo>
                    <a:pt x="484" y="116"/>
                  </a:lnTo>
                  <a:lnTo>
                    <a:pt x="493" y="114"/>
                  </a:lnTo>
                  <a:lnTo>
                    <a:pt x="493" y="114"/>
                  </a:lnTo>
                  <a:lnTo>
                    <a:pt x="495" y="114"/>
                  </a:lnTo>
                  <a:lnTo>
                    <a:pt x="495" y="112"/>
                  </a:lnTo>
                  <a:lnTo>
                    <a:pt x="495" y="112"/>
                  </a:lnTo>
                  <a:lnTo>
                    <a:pt x="497" y="112"/>
                  </a:lnTo>
                  <a:lnTo>
                    <a:pt x="497" y="112"/>
                  </a:lnTo>
                  <a:lnTo>
                    <a:pt x="499" y="111"/>
                  </a:lnTo>
                  <a:lnTo>
                    <a:pt x="499" y="112"/>
                  </a:lnTo>
                  <a:lnTo>
                    <a:pt x="499" y="112"/>
                  </a:lnTo>
                  <a:lnTo>
                    <a:pt x="499" y="116"/>
                  </a:lnTo>
                  <a:lnTo>
                    <a:pt x="499" y="118"/>
                  </a:lnTo>
                  <a:lnTo>
                    <a:pt x="501" y="118"/>
                  </a:lnTo>
                  <a:lnTo>
                    <a:pt x="501" y="118"/>
                  </a:lnTo>
                  <a:lnTo>
                    <a:pt x="502" y="118"/>
                  </a:lnTo>
                  <a:lnTo>
                    <a:pt x="502" y="116"/>
                  </a:lnTo>
                  <a:lnTo>
                    <a:pt x="504" y="118"/>
                  </a:lnTo>
                  <a:lnTo>
                    <a:pt x="504" y="118"/>
                  </a:lnTo>
                  <a:lnTo>
                    <a:pt x="506" y="120"/>
                  </a:lnTo>
                  <a:lnTo>
                    <a:pt x="504" y="120"/>
                  </a:lnTo>
                  <a:lnTo>
                    <a:pt x="504" y="121"/>
                  </a:lnTo>
                  <a:lnTo>
                    <a:pt x="504" y="121"/>
                  </a:lnTo>
                  <a:lnTo>
                    <a:pt x="502" y="123"/>
                  </a:lnTo>
                  <a:lnTo>
                    <a:pt x="501" y="123"/>
                  </a:lnTo>
                  <a:lnTo>
                    <a:pt x="499" y="127"/>
                  </a:lnTo>
                  <a:lnTo>
                    <a:pt x="499" y="129"/>
                  </a:lnTo>
                  <a:lnTo>
                    <a:pt x="499" y="129"/>
                  </a:lnTo>
                  <a:lnTo>
                    <a:pt x="499" y="130"/>
                  </a:lnTo>
                  <a:lnTo>
                    <a:pt x="501" y="130"/>
                  </a:lnTo>
                  <a:lnTo>
                    <a:pt x="501" y="132"/>
                  </a:lnTo>
                  <a:lnTo>
                    <a:pt x="501" y="132"/>
                  </a:lnTo>
                  <a:lnTo>
                    <a:pt x="501" y="134"/>
                  </a:lnTo>
                  <a:lnTo>
                    <a:pt x="501" y="134"/>
                  </a:lnTo>
                  <a:lnTo>
                    <a:pt x="506" y="134"/>
                  </a:lnTo>
                  <a:lnTo>
                    <a:pt x="508" y="134"/>
                  </a:lnTo>
                  <a:lnTo>
                    <a:pt x="508" y="134"/>
                  </a:lnTo>
                  <a:lnTo>
                    <a:pt x="510" y="132"/>
                  </a:lnTo>
                  <a:lnTo>
                    <a:pt x="510" y="132"/>
                  </a:lnTo>
                  <a:lnTo>
                    <a:pt x="510" y="130"/>
                  </a:lnTo>
                  <a:lnTo>
                    <a:pt x="511" y="130"/>
                  </a:lnTo>
                  <a:lnTo>
                    <a:pt x="511" y="130"/>
                  </a:lnTo>
                  <a:lnTo>
                    <a:pt x="513" y="130"/>
                  </a:lnTo>
                  <a:lnTo>
                    <a:pt x="513" y="130"/>
                  </a:lnTo>
                  <a:lnTo>
                    <a:pt x="513" y="129"/>
                  </a:lnTo>
                  <a:lnTo>
                    <a:pt x="513" y="129"/>
                  </a:lnTo>
                  <a:lnTo>
                    <a:pt x="515" y="127"/>
                  </a:lnTo>
                  <a:lnTo>
                    <a:pt x="515" y="129"/>
                  </a:lnTo>
                  <a:lnTo>
                    <a:pt x="515" y="130"/>
                  </a:lnTo>
                  <a:lnTo>
                    <a:pt x="517" y="130"/>
                  </a:lnTo>
                  <a:lnTo>
                    <a:pt x="517" y="130"/>
                  </a:lnTo>
                  <a:lnTo>
                    <a:pt x="517" y="130"/>
                  </a:lnTo>
                  <a:lnTo>
                    <a:pt x="517" y="130"/>
                  </a:lnTo>
                  <a:lnTo>
                    <a:pt x="519" y="130"/>
                  </a:lnTo>
                  <a:lnTo>
                    <a:pt x="519" y="130"/>
                  </a:lnTo>
                  <a:lnTo>
                    <a:pt x="522" y="129"/>
                  </a:lnTo>
                  <a:lnTo>
                    <a:pt x="524" y="129"/>
                  </a:lnTo>
                  <a:lnTo>
                    <a:pt x="524" y="129"/>
                  </a:lnTo>
                  <a:lnTo>
                    <a:pt x="526" y="130"/>
                  </a:lnTo>
                  <a:lnTo>
                    <a:pt x="528" y="130"/>
                  </a:lnTo>
                  <a:lnTo>
                    <a:pt x="530" y="130"/>
                  </a:lnTo>
                  <a:lnTo>
                    <a:pt x="530" y="132"/>
                  </a:lnTo>
                  <a:lnTo>
                    <a:pt x="530" y="132"/>
                  </a:lnTo>
                  <a:lnTo>
                    <a:pt x="530" y="134"/>
                  </a:lnTo>
                  <a:lnTo>
                    <a:pt x="531" y="134"/>
                  </a:lnTo>
                  <a:lnTo>
                    <a:pt x="531" y="134"/>
                  </a:lnTo>
                  <a:lnTo>
                    <a:pt x="533" y="132"/>
                  </a:lnTo>
                  <a:lnTo>
                    <a:pt x="533" y="132"/>
                  </a:lnTo>
                  <a:lnTo>
                    <a:pt x="533" y="132"/>
                  </a:lnTo>
                  <a:lnTo>
                    <a:pt x="533" y="132"/>
                  </a:lnTo>
                  <a:lnTo>
                    <a:pt x="533" y="130"/>
                  </a:lnTo>
                  <a:lnTo>
                    <a:pt x="535" y="130"/>
                  </a:lnTo>
                  <a:lnTo>
                    <a:pt x="535" y="130"/>
                  </a:lnTo>
                  <a:lnTo>
                    <a:pt x="535" y="132"/>
                  </a:lnTo>
                  <a:lnTo>
                    <a:pt x="535" y="132"/>
                  </a:lnTo>
                  <a:lnTo>
                    <a:pt x="537" y="132"/>
                  </a:lnTo>
                  <a:lnTo>
                    <a:pt x="537" y="132"/>
                  </a:lnTo>
                  <a:lnTo>
                    <a:pt x="537" y="134"/>
                  </a:lnTo>
                  <a:lnTo>
                    <a:pt x="539" y="134"/>
                  </a:lnTo>
                  <a:lnTo>
                    <a:pt x="539" y="134"/>
                  </a:lnTo>
                  <a:lnTo>
                    <a:pt x="540" y="132"/>
                  </a:lnTo>
                  <a:lnTo>
                    <a:pt x="540" y="132"/>
                  </a:lnTo>
                  <a:lnTo>
                    <a:pt x="540" y="132"/>
                  </a:lnTo>
                  <a:lnTo>
                    <a:pt x="542" y="132"/>
                  </a:lnTo>
                  <a:lnTo>
                    <a:pt x="544" y="132"/>
                  </a:lnTo>
                  <a:lnTo>
                    <a:pt x="548" y="130"/>
                  </a:lnTo>
                  <a:lnTo>
                    <a:pt x="549" y="130"/>
                  </a:lnTo>
                  <a:lnTo>
                    <a:pt x="549" y="129"/>
                  </a:lnTo>
                  <a:lnTo>
                    <a:pt x="549" y="129"/>
                  </a:lnTo>
                  <a:lnTo>
                    <a:pt x="549" y="127"/>
                  </a:lnTo>
                  <a:lnTo>
                    <a:pt x="549" y="125"/>
                  </a:lnTo>
                  <a:lnTo>
                    <a:pt x="549" y="125"/>
                  </a:lnTo>
                  <a:lnTo>
                    <a:pt x="551" y="123"/>
                  </a:lnTo>
                  <a:lnTo>
                    <a:pt x="551" y="123"/>
                  </a:lnTo>
                  <a:lnTo>
                    <a:pt x="551" y="123"/>
                  </a:lnTo>
                  <a:lnTo>
                    <a:pt x="553" y="123"/>
                  </a:lnTo>
                  <a:lnTo>
                    <a:pt x="555" y="123"/>
                  </a:lnTo>
                  <a:lnTo>
                    <a:pt x="557" y="125"/>
                  </a:lnTo>
                  <a:lnTo>
                    <a:pt x="557" y="125"/>
                  </a:lnTo>
                  <a:lnTo>
                    <a:pt x="558" y="125"/>
                  </a:lnTo>
                  <a:lnTo>
                    <a:pt x="560" y="123"/>
                  </a:lnTo>
                  <a:lnTo>
                    <a:pt x="560" y="125"/>
                  </a:lnTo>
                  <a:lnTo>
                    <a:pt x="562" y="125"/>
                  </a:lnTo>
                  <a:lnTo>
                    <a:pt x="562" y="125"/>
                  </a:lnTo>
                  <a:lnTo>
                    <a:pt x="564" y="125"/>
                  </a:lnTo>
                  <a:lnTo>
                    <a:pt x="567" y="125"/>
                  </a:lnTo>
                  <a:lnTo>
                    <a:pt x="569" y="125"/>
                  </a:lnTo>
                  <a:lnTo>
                    <a:pt x="569" y="123"/>
                  </a:lnTo>
                  <a:lnTo>
                    <a:pt x="571" y="123"/>
                  </a:lnTo>
                  <a:lnTo>
                    <a:pt x="573" y="127"/>
                  </a:lnTo>
                  <a:lnTo>
                    <a:pt x="573" y="127"/>
                  </a:lnTo>
                  <a:lnTo>
                    <a:pt x="576" y="127"/>
                  </a:lnTo>
                  <a:lnTo>
                    <a:pt x="578" y="125"/>
                  </a:lnTo>
                  <a:lnTo>
                    <a:pt x="580" y="125"/>
                  </a:lnTo>
                  <a:lnTo>
                    <a:pt x="580" y="125"/>
                  </a:lnTo>
                  <a:lnTo>
                    <a:pt x="582" y="125"/>
                  </a:lnTo>
                  <a:lnTo>
                    <a:pt x="582" y="127"/>
                  </a:lnTo>
                  <a:lnTo>
                    <a:pt x="582" y="130"/>
                  </a:lnTo>
                  <a:lnTo>
                    <a:pt x="582" y="130"/>
                  </a:lnTo>
                  <a:lnTo>
                    <a:pt x="582" y="130"/>
                  </a:lnTo>
                  <a:lnTo>
                    <a:pt x="584" y="130"/>
                  </a:lnTo>
                  <a:lnTo>
                    <a:pt x="584" y="132"/>
                  </a:lnTo>
                  <a:lnTo>
                    <a:pt x="582" y="138"/>
                  </a:lnTo>
                  <a:lnTo>
                    <a:pt x="582" y="138"/>
                  </a:lnTo>
                  <a:lnTo>
                    <a:pt x="582" y="139"/>
                  </a:lnTo>
                  <a:lnTo>
                    <a:pt x="582" y="139"/>
                  </a:lnTo>
                  <a:lnTo>
                    <a:pt x="582" y="139"/>
                  </a:lnTo>
                  <a:lnTo>
                    <a:pt x="582" y="139"/>
                  </a:lnTo>
                  <a:lnTo>
                    <a:pt x="582" y="141"/>
                  </a:lnTo>
                  <a:lnTo>
                    <a:pt x="582" y="143"/>
                  </a:lnTo>
                  <a:lnTo>
                    <a:pt x="582" y="143"/>
                  </a:lnTo>
                  <a:lnTo>
                    <a:pt x="584" y="145"/>
                  </a:lnTo>
                  <a:lnTo>
                    <a:pt x="584" y="145"/>
                  </a:lnTo>
                  <a:lnTo>
                    <a:pt x="585" y="145"/>
                  </a:lnTo>
                  <a:lnTo>
                    <a:pt x="585" y="145"/>
                  </a:lnTo>
                  <a:lnTo>
                    <a:pt x="585" y="145"/>
                  </a:lnTo>
                  <a:lnTo>
                    <a:pt x="587" y="143"/>
                  </a:lnTo>
                  <a:lnTo>
                    <a:pt x="587" y="143"/>
                  </a:lnTo>
                  <a:lnTo>
                    <a:pt x="587" y="143"/>
                  </a:lnTo>
                  <a:lnTo>
                    <a:pt x="591" y="145"/>
                  </a:lnTo>
                  <a:lnTo>
                    <a:pt x="595" y="145"/>
                  </a:lnTo>
                  <a:lnTo>
                    <a:pt x="596" y="147"/>
                  </a:lnTo>
                  <a:lnTo>
                    <a:pt x="598" y="148"/>
                  </a:lnTo>
                  <a:lnTo>
                    <a:pt x="600" y="150"/>
                  </a:lnTo>
                  <a:lnTo>
                    <a:pt x="600" y="150"/>
                  </a:lnTo>
                  <a:lnTo>
                    <a:pt x="598" y="154"/>
                  </a:lnTo>
                  <a:lnTo>
                    <a:pt x="596" y="156"/>
                  </a:lnTo>
                  <a:lnTo>
                    <a:pt x="596" y="156"/>
                  </a:lnTo>
                  <a:lnTo>
                    <a:pt x="596" y="156"/>
                  </a:lnTo>
                  <a:lnTo>
                    <a:pt x="596" y="158"/>
                  </a:lnTo>
                  <a:lnTo>
                    <a:pt x="596" y="158"/>
                  </a:lnTo>
                  <a:lnTo>
                    <a:pt x="595" y="161"/>
                  </a:lnTo>
                  <a:lnTo>
                    <a:pt x="595" y="161"/>
                  </a:lnTo>
                  <a:lnTo>
                    <a:pt x="593" y="161"/>
                  </a:lnTo>
                  <a:lnTo>
                    <a:pt x="591" y="161"/>
                  </a:lnTo>
                  <a:lnTo>
                    <a:pt x="591" y="161"/>
                  </a:lnTo>
                  <a:lnTo>
                    <a:pt x="591" y="163"/>
                  </a:lnTo>
                  <a:lnTo>
                    <a:pt x="591" y="163"/>
                  </a:lnTo>
                  <a:lnTo>
                    <a:pt x="591" y="163"/>
                  </a:lnTo>
                  <a:lnTo>
                    <a:pt x="591" y="163"/>
                  </a:lnTo>
                  <a:lnTo>
                    <a:pt x="591" y="163"/>
                  </a:lnTo>
                  <a:lnTo>
                    <a:pt x="591" y="163"/>
                  </a:lnTo>
                  <a:lnTo>
                    <a:pt x="589" y="163"/>
                  </a:lnTo>
                  <a:lnTo>
                    <a:pt x="589" y="167"/>
                  </a:lnTo>
                  <a:lnTo>
                    <a:pt x="587" y="168"/>
                  </a:lnTo>
                  <a:lnTo>
                    <a:pt x="585" y="168"/>
                  </a:lnTo>
                  <a:lnTo>
                    <a:pt x="582" y="170"/>
                  </a:lnTo>
                  <a:lnTo>
                    <a:pt x="582" y="170"/>
                  </a:lnTo>
                  <a:lnTo>
                    <a:pt x="578" y="170"/>
                  </a:lnTo>
                  <a:lnTo>
                    <a:pt x="578" y="170"/>
                  </a:lnTo>
                  <a:lnTo>
                    <a:pt x="576" y="172"/>
                  </a:lnTo>
                  <a:lnTo>
                    <a:pt x="575" y="174"/>
                  </a:lnTo>
                  <a:lnTo>
                    <a:pt x="575" y="176"/>
                  </a:lnTo>
                  <a:lnTo>
                    <a:pt x="575" y="176"/>
                  </a:lnTo>
                  <a:lnTo>
                    <a:pt x="573" y="177"/>
                  </a:lnTo>
                  <a:lnTo>
                    <a:pt x="573" y="177"/>
                  </a:lnTo>
                  <a:lnTo>
                    <a:pt x="573" y="179"/>
                  </a:lnTo>
                  <a:lnTo>
                    <a:pt x="573" y="179"/>
                  </a:lnTo>
                  <a:lnTo>
                    <a:pt x="571" y="181"/>
                  </a:lnTo>
                  <a:lnTo>
                    <a:pt x="569" y="185"/>
                  </a:lnTo>
                  <a:lnTo>
                    <a:pt x="569" y="185"/>
                  </a:lnTo>
                  <a:lnTo>
                    <a:pt x="567" y="185"/>
                  </a:lnTo>
                  <a:lnTo>
                    <a:pt x="564" y="185"/>
                  </a:lnTo>
                  <a:lnTo>
                    <a:pt x="564" y="185"/>
                  </a:lnTo>
                  <a:lnTo>
                    <a:pt x="564" y="185"/>
                  </a:lnTo>
                  <a:lnTo>
                    <a:pt x="564" y="186"/>
                  </a:lnTo>
                  <a:lnTo>
                    <a:pt x="562" y="186"/>
                  </a:lnTo>
                  <a:lnTo>
                    <a:pt x="564" y="188"/>
                  </a:lnTo>
                  <a:lnTo>
                    <a:pt x="564" y="188"/>
                  </a:lnTo>
                  <a:lnTo>
                    <a:pt x="566" y="190"/>
                  </a:lnTo>
                  <a:lnTo>
                    <a:pt x="566" y="192"/>
                  </a:lnTo>
                  <a:lnTo>
                    <a:pt x="567" y="194"/>
                  </a:lnTo>
                  <a:lnTo>
                    <a:pt x="567" y="195"/>
                  </a:lnTo>
                  <a:lnTo>
                    <a:pt x="567" y="197"/>
                  </a:lnTo>
                  <a:lnTo>
                    <a:pt x="569" y="197"/>
                  </a:lnTo>
                  <a:lnTo>
                    <a:pt x="569" y="197"/>
                  </a:lnTo>
                  <a:lnTo>
                    <a:pt x="569" y="197"/>
                  </a:lnTo>
                  <a:lnTo>
                    <a:pt x="569" y="199"/>
                  </a:lnTo>
                  <a:lnTo>
                    <a:pt x="567" y="199"/>
                  </a:lnTo>
                  <a:lnTo>
                    <a:pt x="567" y="201"/>
                  </a:lnTo>
                  <a:lnTo>
                    <a:pt x="567" y="201"/>
                  </a:lnTo>
                  <a:lnTo>
                    <a:pt x="567" y="201"/>
                  </a:lnTo>
                  <a:lnTo>
                    <a:pt x="567" y="203"/>
                  </a:lnTo>
                  <a:lnTo>
                    <a:pt x="567" y="203"/>
                  </a:lnTo>
                  <a:lnTo>
                    <a:pt x="567" y="203"/>
                  </a:lnTo>
                  <a:lnTo>
                    <a:pt x="567" y="204"/>
                  </a:lnTo>
                  <a:lnTo>
                    <a:pt x="567" y="204"/>
                  </a:lnTo>
                  <a:lnTo>
                    <a:pt x="569" y="208"/>
                  </a:lnTo>
                  <a:lnTo>
                    <a:pt x="569" y="210"/>
                  </a:lnTo>
                  <a:lnTo>
                    <a:pt x="569" y="212"/>
                  </a:lnTo>
                  <a:lnTo>
                    <a:pt x="569" y="212"/>
                  </a:lnTo>
                  <a:lnTo>
                    <a:pt x="569" y="214"/>
                  </a:lnTo>
                  <a:lnTo>
                    <a:pt x="567" y="215"/>
                  </a:lnTo>
                  <a:lnTo>
                    <a:pt x="567" y="215"/>
                  </a:lnTo>
                  <a:lnTo>
                    <a:pt x="567" y="217"/>
                  </a:lnTo>
                  <a:lnTo>
                    <a:pt x="567" y="217"/>
                  </a:lnTo>
                  <a:lnTo>
                    <a:pt x="569" y="219"/>
                  </a:lnTo>
                  <a:lnTo>
                    <a:pt x="569" y="219"/>
                  </a:lnTo>
                  <a:lnTo>
                    <a:pt x="569" y="221"/>
                  </a:lnTo>
                  <a:lnTo>
                    <a:pt x="569" y="221"/>
                  </a:lnTo>
                  <a:lnTo>
                    <a:pt x="567" y="223"/>
                  </a:lnTo>
                  <a:lnTo>
                    <a:pt x="567" y="224"/>
                  </a:lnTo>
                  <a:lnTo>
                    <a:pt x="567" y="228"/>
                  </a:lnTo>
                  <a:lnTo>
                    <a:pt x="569" y="230"/>
                  </a:lnTo>
                  <a:lnTo>
                    <a:pt x="571" y="232"/>
                  </a:lnTo>
                  <a:lnTo>
                    <a:pt x="569" y="232"/>
                  </a:lnTo>
                  <a:lnTo>
                    <a:pt x="569" y="233"/>
                  </a:lnTo>
                  <a:lnTo>
                    <a:pt x="567" y="235"/>
                  </a:lnTo>
                  <a:lnTo>
                    <a:pt x="566" y="235"/>
                  </a:lnTo>
                  <a:lnTo>
                    <a:pt x="566" y="235"/>
                  </a:lnTo>
                  <a:lnTo>
                    <a:pt x="566" y="235"/>
                  </a:lnTo>
                  <a:lnTo>
                    <a:pt x="566" y="237"/>
                  </a:lnTo>
                  <a:lnTo>
                    <a:pt x="566" y="237"/>
                  </a:lnTo>
                  <a:lnTo>
                    <a:pt x="566" y="237"/>
                  </a:lnTo>
                  <a:lnTo>
                    <a:pt x="564" y="237"/>
                  </a:lnTo>
                  <a:lnTo>
                    <a:pt x="564" y="237"/>
                  </a:lnTo>
                  <a:lnTo>
                    <a:pt x="562" y="237"/>
                  </a:lnTo>
                  <a:lnTo>
                    <a:pt x="562" y="237"/>
                  </a:lnTo>
                  <a:lnTo>
                    <a:pt x="560" y="239"/>
                  </a:lnTo>
                  <a:lnTo>
                    <a:pt x="558" y="239"/>
                  </a:lnTo>
                  <a:lnTo>
                    <a:pt x="558" y="241"/>
                  </a:lnTo>
                  <a:lnTo>
                    <a:pt x="558" y="241"/>
                  </a:lnTo>
                  <a:lnTo>
                    <a:pt x="558" y="242"/>
                  </a:lnTo>
                  <a:lnTo>
                    <a:pt x="558" y="242"/>
                  </a:lnTo>
                  <a:lnTo>
                    <a:pt x="558" y="246"/>
                  </a:lnTo>
                  <a:lnTo>
                    <a:pt x="558" y="246"/>
                  </a:lnTo>
                  <a:lnTo>
                    <a:pt x="560" y="246"/>
                  </a:lnTo>
                  <a:lnTo>
                    <a:pt x="560" y="246"/>
                  </a:lnTo>
                  <a:lnTo>
                    <a:pt x="562" y="246"/>
                  </a:lnTo>
                  <a:lnTo>
                    <a:pt x="562" y="248"/>
                  </a:lnTo>
                  <a:lnTo>
                    <a:pt x="562" y="248"/>
                  </a:lnTo>
                  <a:lnTo>
                    <a:pt x="564" y="250"/>
                  </a:lnTo>
                  <a:lnTo>
                    <a:pt x="566" y="253"/>
                  </a:lnTo>
                  <a:lnTo>
                    <a:pt x="566" y="255"/>
                  </a:lnTo>
                  <a:lnTo>
                    <a:pt x="566" y="255"/>
                  </a:lnTo>
                  <a:lnTo>
                    <a:pt x="566" y="257"/>
                  </a:lnTo>
                  <a:lnTo>
                    <a:pt x="566" y="257"/>
                  </a:lnTo>
                  <a:lnTo>
                    <a:pt x="564" y="259"/>
                  </a:lnTo>
                  <a:lnTo>
                    <a:pt x="564" y="259"/>
                  </a:lnTo>
                  <a:lnTo>
                    <a:pt x="564" y="259"/>
                  </a:lnTo>
                  <a:lnTo>
                    <a:pt x="564" y="259"/>
                  </a:lnTo>
                  <a:lnTo>
                    <a:pt x="564" y="260"/>
                  </a:lnTo>
                  <a:lnTo>
                    <a:pt x="564" y="260"/>
                  </a:lnTo>
                  <a:lnTo>
                    <a:pt x="564" y="260"/>
                  </a:lnTo>
                  <a:lnTo>
                    <a:pt x="564" y="260"/>
                  </a:lnTo>
                  <a:lnTo>
                    <a:pt x="564" y="262"/>
                  </a:lnTo>
                  <a:lnTo>
                    <a:pt x="564" y="262"/>
                  </a:lnTo>
                  <a:lnTo>
                    <a:pt x="562" y="264"/>
                  </a:lnTo>
                  <a:lnTo>
                    <a:pt x="562" y="266"/>
                  </a:lnTo>
                  <a:lnTo>
                    <a:pt x="560" y="266"/>
                  </a:lnTo>
                  <a:lnTo>
                    <a:pt x="560" y="266"/>
                  </a:lnTo>
                  <a:lnTo>
                    <a:pt x="560" y="266"/>
                  </a:lnTo>
                  <a:lnTo>
                    <a:pt x="560" y="268"/>
                  </a:lnTo>
                  <a:lnTo>
                    <a:pt x="560" y="268"/>
                  </a:lnTo>
                  <a:lnTo>
                    <a:pt x="560" y="269"/>
                  </a:lnTo>
                  <a:lnTo>
                    <a:pt x="560" y="269"/>
                  </a:lnTo>
                  <a:lnTo>
                    <a:pt x="560" y="269"/>
                  </a:lnTo>
                  <a:lnTo>
                    <a:pt x="558" y="271"/>
                  </a:lnTo>
                  <a:lnTo>
                    <a:pt x="558" y="271"/>
                  </a:lnTo>
                  <a:lnTo>
                    <a:pt x="560" y="271"/>
                  </a:lnTo>
                  <a:lnTo>
                    <a:pt x="560" y="273"/>
                  </a:lnTo>
                  <a:lnTo>
                    <a:pt x="558" y="273"/>
                  </a:lnTo>
                  <a:lnTo>
                    <a:pt x="558" y="275"/>
                  </a:lnTo>
                  <a:lnTo>
                    <a:pt x="551" y="275"/>
                  </a:lnTo>
                  <a:lnTo>
                    <a:pt x="549" y="275"/>
                  </a:lnTo>
                  <a:lnTo>
                    <a:pt x="548" y="275"/>
                  </a:lnTo>
                  <a:lnTo>
                    <a:pt x="548" y="275"/>
                  </a:lnTo>
                  <a:lnTo>
                    <a:pt x="546" y="275"/>
                  </a:lnTo>
                  <a:lnTo>
                    <a:pt x="544" y="275"/>
                  </a:lnTo>
                  <a:lnTo>
                    <a:pt x="544" y="275"/>
                  </a:lnTo>
                  <a:lnTo>
                    <a:pt x="542" y="275"/>
                  </a:lnTo>
                  <a:lnTo>
                    <a:pt x="531" y="275"/>
                  </a:lnTo>
                  <a:lnTo>
                    <a:pt x="531" y="275"/>
                  </a:lnTo>
                  <a:lnTo>
                    <a:pt x="533" y="275"/>
                  </a:lnTo>
                  <a:lnTo>
                    <a:pt x="535" y="280"/>
                  </a:lnTo>
                  <a:lnTo>
                    <a:pt x="535" y="280"/>
                  </a:lnTo>
                  <a:lnTo>
                    <a:pt x="537" y="284"/>
                  </a:lnTo>
                  <a:lnTo>
                    <a:pt x="537" y="284"/>
                  </a:lnTo>
                  <a:lnTo>
                    <a:pt x="539" y="284"/>
                  </a:lnTo>
                  <a:lnTo>
                    <a:pt x="540" y="286"/>
                  </a:lnTo>
                  <a:lnTo>
                    <a:pt x="540" y="288"/>
                  </a:lnTo>
                  <a:lnTo>
                    <a:pt x="540" y="288"/>
                  </a:lnTo>
                  <a:lnTo>
                    <a:pt x="542" y="288"/>
                  </a:lnTo>
                  <a:lnTo>
                    <a:pt x="544" y="289"/>
                  </a:lnTo>
                  <a:lnTo>
                    <a:pt x="544" y="289"/>
                  </a:lnTo>
                  <a:lnTo>
                    <a:pt x="544" y="291"/>
                  </a:lnTo>
                  <a:lnTo>
                    <a:pt x="544" y="291"/>
                  </a:lnTo>
                  <a:lnTo>
                    <a:pt x="544" y="293"/>
                  </a:lnTo>
                  <a:lnTo>
                    <a:pt x="544" y="293"/>
                  </a:lnTo>
                  <a:lnTo>
                    <a:pt x="544" y="295"/>
                  </a:lnTo>
                  <a:lnTo>
                    <a:pt x="544" y="297"/>
                  </a:lnTo>
                  <a:lnTo>
                    <a:pt x="544" y="297"/>
                  </a:lnTo>
                  <a:lnTo>
                    <a:pt x="546" y="298"/>
                  </a:lnTo>
                  <a:lnTo>
                    <a:pt x="548" y="302"/>
                  </a:lnTo>
                  <a:lnTo>
                    <a:pt x="548" y="302"/>
                  </a:lnTo>
                  <a:lnTo>
                    <a:pt x="546" y="304"/>
                  </a:lnTo>
                  <a:lnTo>
                    <a:pt x="548" y="306"/>
                  </a:lnTo>
                  <a:lnTo>
                    <a:pt x="548" y="306"/>
                  </a:lnTo>
                  <a:lnTo>
                    <a:pt x="549" y="307"/>
                  </a:lnTo>
                  <a:lnTo>
                    <a:pt x="551" y="307"/>
                  </a:lnTo>
                  <a:lnTo>
                    <a:pt x="551" y="307"/>
                  </a:lnTo>
                  <a:lnTo>
                    <a:pt x="553" y="309"/>
                  </a:lnTo>
                  <a:lnTo>
                    <a:pt x="551" y="309"/>
                  </a:lnTo>
                  <a:lnTo>
                    <a:pt x="551" y="311"/>
                  </a:lnTo>
                  <a:lnTo>
                    <a:pt x="551" y="311"/>
                  </a:lnTo>
                  <a:lnTo>
                    <a:pt x="551" y="311"/>
                  </a:lnTo>
                  <a:lnTo>
                    <a:pt x="553" y="313"/>
                  </a:lnTo>
                  <a:lnTo>
                    <a:pt x="553" y="313"/>
                  </a:lnTo>
                  <a:lnTo>
                    <a:pt x="555" y="313"/>
                  </a:lnTo>
                  <a:lnTo>
                    <a:pt x="555" y="311"/>
                  </a:lnTo>
                  <a:lnTo>
                    <a:pt x="557" y="311"/>
                  </a:lnTo>
                  <a:lnTo>
                    <a:pt x="558" y="311"/>
                  </a:lnTo>
                  <a:lnTo>
                    <a:pt x="558" y="313"/>
                  </a:lnTo>
                  <a:lnTo>
                    <a:pt x="560" y="313"/>
                  </a:lnTo>
                  <a:lnTo>
                    <a:pt x="560" y="315"/>
                  </a:lnTo>
                  <a:lnTo>
                    <a:pt x="560" y="315"/>
                  </a:lnTo>
                  <a:lnTo>
                    <a:pt x="560" y="316"/>
                  </a:lnTo>
                  <a:lnTo>
                    <a:pt x="562" y="316"/>
                  </a:lnTo>
                  <a:lnTo>
                    <a:pt x="562" y="318"/>
                  </a:lnTo>
                  <a:lnTo>
                    <a:pt x="560" y="318"/>
                  </a:lnTo>
                  <a:lnTo>
                    <a:pt x="560" y="318"/>
                  </a:lnTo>
                  <a:lnTo>
                    <a:pt x="558" y="322"/>
                  </a:lnTo>
                  <a:lnTo>
                    <a:pt x="558" y="324"/>
                  </a:lnTo>
                  <a:lnTo>
                    <a:pt x="557" y="325"/>
                  </a:lnTo>
                  <a:lnTo>
                    <a:pt x="557" y="325"/>
                  </a:lnTo>
                  <a:lnTo>
                    <a:pt x="557" y="327"/>
                  </a:lnTo>
                  <a:lnTo>
                    <a:pt x="557" y="327"/>
                  </a:lnTo>
                  <a:lnTo>
                    <a:pt x="557" y="327"/>
                  </a:lnTo>
                  <a:lnTo>
                    <a:pt x="557" y="329"/>
                  </a:lnTo>
                  <a:lnTo>
                    <a:pt x="555" y="329"/>
                  </a:lnTo>
                  <a:lnTo>
                    <a:pt x="555" y="329"/>
                  </a:lnTo>
                  <a:lnTo>
                    <a:pt x="553" y="331"/>
                  </a:lnTo>
                  <a:lnTo>
                    <a:pt x="551" y="331"/>
                  </a:lnTo>
                  <a:lnTo>
                    <a:pt x="551" y="331"/>
                  </a:lnTo>
                  <a:lnTo>
                    <a:pt x="551" y="333"/>
                  </a:lnTo>
                  <a:lnTo>
                    <a:pt x="549" y="333"/>
                  </a:lnTo>
                  <a:lnTo>
                    <a:pt x="549" y="333"/>
                  </a:lnTo>
                  <a:lnTo>
                    <a:pt x="549" y="333"/>
                  </a:lnTo>
                  <a:lnTo>
                    <a:pt x="546" y="335"/>
                  </a:lnTo>
                  <a:lnTo>
                    <a:pt x="546" y="336"/>
                  </a:lnTo>
                  <a:lnTo>
                    <a:pt x="546" y="336"/>
                  </a:lnTo>
                  <a:lnTo>
                    <a:pt x="546" y="336"/>
                  </a:lnTo>
                  <a:lnTo>
                    <a:pt x="546" y="340"/>
                  </a:lnTo>
                  <a:lnTo>
                    <a:pt x="546" y="340"/>
                  </a:lnTo>
                  <a:lnTo>
                    <a:pt x="546" y="342"/>
                  </a:lnTo>
                  <a:lnTo>
                    <a:pt x="546" y="342"/>
                  </a:lnTo>
                  <a:lnTo>
                    <a:pt x="546" y="342"/>
                  </a:lnTo>
                  <a:lnTo>
                    <a:pt x="546" y="342"/>
                  </a:lnTo>
                  <a:lnTo>
                    <a:pt x="546" y="342"/>
                  </a:lnTo>
                  <a:lnTo>
                    <a:pt x="546" y="344"/>
                  </a:lnTo>
                  <a:lnTo>
                    <a:pt x="546" y="344"/>
                  </a:lnTo>
                  <a:lnTo>
                    <a:pt x="544" y="347"/>
                  </a:lnTo>
                  <a:lnTo>
                    <a:pt x="544" y="351"/>
                  </a:lnTo>
                  <a:lnTo>
                    <a:pt x="542" y="351"/>
                  </a:lnTo>
                  <a:lnTo>
                    <a:pt x="544" y="353"/>
                  </a:lnTo>
                  <a:lnTo>
                    <a:pt x="544" y="353"/>
                  </a:lnTo>
                  <a:lnTo>
                    <a:pt x="542" y="353"/>
                  </a:lnTo>
                  <a:lnTo>
                    <a:pt x="542" y="354"/>
                  </a:lnTo>
                  <a:lnTo>
                    <a:pt x="542" y="354"/>
                  </a:lnTo>
                  <a:lnTo>
                    <a:pt x="544" y="356"/>
                  </a:lnTo>
                  <a:lnTo>
                    <a:pt x="549" y="362"/>
                  </a:lnTo>
                  <a:lnTo>
                    <a:pt x="549" y="362"/>
                  </a:lnTo>
                  <a:lnTo>
                    <a:pt x="549" y="363"/>
                  </a:lnTo>
                  <a:lnTo>
                    <a:pt x="549" y="363"/>
                  </a:lnTo>
                  <a:lnTo>
                    <a:pt x="551" y="363"/>
                  </a:lnTo>
                  <a:lnTo>
                    <a:pt x="551" y="365"/>
                  </a:lnTo>
                  <a:lnTo>
                    <a:pt x="551" y="365"/>
                  </a:lnTo>
                  <a:lnTo>
                    <a:pt x="553" y="371"/>
                  </a:lnTo>
                  <a:lnTo>
                    <a:pt x="555" y="371"/>
                  </a:lnTo>
                  <a:lnTo>
                    <a:pt x="555" y="371"/>
                  </a:lnTo>
                  <a:lnTo>
                    <a:pt x="555" y="371"/>
                  </a:lnTo>
                  <a:lnTo>
                    <a:pt x="557" y="371"/>
                  </a:lnTo>
                  <a:lnTo>
                    <a:pt x="558" y="371"/>
                  </a:lnTo>
                  <a:lnTo>
                    <a:pt x="558" y="369"/>
                  </a:lnTo>
                  <a:lnTo>
                    <a:pt x="558" y="369"/>
                  </a:lnTo>
                  <a:lnTo>
                    <a:pt x="558" y="369"/>
                  </a:lnTo>
                  <a:lnTo>
                    <a:pt x="560" y="369"/>
                  </a:lnTo>
                  <a:lnTo>
                    <a:pt x="562" y="369"/>
                  </a:lnTo>
                  <a:lnTo>
                    <a:pt x="562" y="369"/>
                  </a:lnTo>
                  <a:lnTo>
                    <a:pt x="562" y="371"/>
                  </a:lnTo>
                  <a:lnTo>
                    <a:pt x="562" y="372"/>
                  </a:lnTo>
                  <a:lnTo>
                    <a:pt x="562" y="372"/>
                  </a:lnTo>
                  <a:lnTo>
                    <a:pt x="560" y="374"/>
                  </a:lnTo>
                  <a:lnTo>
                    <a:pt x="560" y="376"/>
                  </a:lnTo>
                  <a:lnTo>
                    <a:pt x="560" y="378"/>
                  </a:lnTo>
                  <a:lnTo>
                    <a:pt x="558" y="380"/>
                  </a:lnTo>
                  <a:lnTo>
                    <a:pt x="558" y="381"/>
                  </a:lnTo>
                  <a:lnTo>
                    <a:pt x="557" y="381"/>
                  </a:lnTo>
                  <a:lnTo>
                    <a:pt x="555" y="380"/>
                  </a:lnTo>
                  <a:lnTo>
                    <a:pt x="553" y="380"/>
                  </a:lnTo>
                  <a:lnTo>
                    <a:pt x="553" y="380"/>
                  </a:lnTo>
                  <a:lnTo>
                    <a:pt x="553" y="381"/>
                  </a:lnTo>
                  <a:lnTo>
                    <a:pt x="553" y="381"/>
                  </a:lnTo>
                  <a:lnTo>
                    <a:pt x="551" y="383"/>
                  </a:lnTo>
                  <a:lnTo>
                    <a:pt x="551" y="383"/>
                  </a:lnTo>
                  <a:lnTo>
                    <a:pt x="551" y="383"/>
                  </a:lnTo>
                  <a:lnTo>
                    <a:pt x="549" y="383"/>
                  </a:lnTo>
                  <a:lnTo>
                    <a:pt x="549" y="383"/>
                  </a:lnTo>
                  <a:lnTo>
                    <a:pt x="549" y="383"/>
                  </a:lnTo>
                  <a:lnTo>
                    <a:pt x="548" y="383"/>
                  </a:lnTo>
                  <a:lnTo>
                    <a:pt x="546" y="383"/>
                  </a:lnTo>
                  <a:lnTo>
                    <a:pt x="546" y="383"/>
                  </a:lnTo>
                  <a:lnTo>
                    <a:pt x="546" y="385"/>
                  </a:lnTo>
                  <a:lnTo>
                    <a:pt x="546" y="385"/>
                  </a:lnTo>
                  <a:lnTo>
                    <a:pt x="546" y="385"/>
                  </a:lnTo>
                  <a:lnTo>
                    <a:pt x="546" y="387"/>
                  </a:lnTo>
                  <a:lnTo>
                    <a:pt x="546" y="389"/>
                  </a:lnTo>
                  <a:lnTo>
                    <a:pt x="544" y="392"/>
                  </a:lnTo>
                  <a:lnTo>
                    <a:pt x="544" y="394"/>
                  </a:lnTo>
                  <a:lnTo>
                    <a:pt x="539" y="398"/>
                  </a:lnTo>
                  <a:lnTo>
                    <a:pt x="539" y="400"/>
                  </a:lnTo>
                  <a:lnTo>
                    <a:pt x="537" y="401"/>
                  </a:lnTo>
                  <a:lnTo>
                    <a:pt x="537" y="405"/>
                  </a:lnTo>
                  <a:lnTo>
                    <a:pt x="537" y="405"/>
                  </a:lnTo>
                  <a:lnTo>
                    <a:pt x="537" y="405"/>
                  </a:lnTo>
                  <a:lnTo>
                    <a:pt x="535" y="407"/>
                  </a:lnTo>
                  <a:lnTo>
                    <a:pt x="535" y="407"/>
                  </a:lnTo>
                  <a:lnTo>
                    <a:pt x="535" y="409"/>
                  </a:lnTo>
                  <a:lnTo>
                    <a:pt x="535" y="409"/>
                  </a:lnTo>
                  <a:lnTo>
                    <a:pt x="535" y="409"/>
                  </a:lnTo>
                  <a:lnTo>
                    <a:pt x="535" y="409"/>
                  </a:lnTo>
                  <a:lnTo>
                    <a:pt x="533" y="409"/>
                  </a:lnTo>
                  <a:lnTo>
                    <a:pt x="533" y="410"/>
                  </a:lnTo>
                  <a:lnTo>
                    <a:pt x="533" y="410"/>
                  </a:lnTo>
                  <a:lnTo>
                    <a:pt x="533" y="410"/>
                  </a:lnTo>
                  <a:lnTo>
                    <a:pt x="533" y="410"/>
                  </a:lnTo>
                  <a:lnTo>
                    <a:pt x="533" y="410"/>
                  </a:lnTo>
                  <a:lnTo>
                    <a:pt x="535" y="412"/>
                  </a:lnTo>
                  <a:lnTo>
                    <a:pt x="535" y="412"/>
                  </a:lnTo>
                  <a:lnTo>
                    <a:pt x="535" y="412"/>
                  </a:lnTo>
                  <a:lnTo>
                    <a:pt x="535" y="412"/>
                  </a:lnTo>
                  <a:lnTo>
                    <a:pt x="535" y="412"/>
                  </a:lnTo>
                  <a:lnTo>
                    <a:pt x="537" y="414"/>
                  </a:lnTo>
                  <a:lnTo>
                    <a:pt x="537" y="414"/>
                  </a:lnTo>
                  <a:lnTo>
                    <a:pt x="537" y="416"/>
                  </a:lnTo>
                  <a:lnTo>
                    <a:pt x="537" y="418"/>
                  </a:lnTo>
                  <a:lnTo>
                    <a:pt x="537" y="418"/>
                  </a:lnTo>
                  <a:lnTo>
                    <a:pt x="537" y="419"/>
                  </a:lnTo>
                  <a:lnTo>
                    <a:pt x="539" y="421"/>
                  </a:lnTo>
                  <a:lnTo>
                    <a:pt x="539" y="427"/>
                  </a:lnTo>
                  <a:lnTo>
                    <a:pt x="539" y="428"/>
                  </a:lnTo>
                  <a:lnTo>
                    <a:pt x="539" y="428"/>
                  </a:lnTo>
                  <a:lnTo>
                    <a:pt x="539" y="430"/>
                  </a:lnTo>
                  <a:lnTo>
                    <a:pt x="539" y="434"/>
                  </a:lnTo>
                  <a:lnTo>
                    <a:pt x="540" y="434"/>
                  </a:lnTo>
                  <a:lnTo>
                    <a:pt x="540" y="434"/>
                  </a:lnTo>
                  <a:lnTo>
                    <a:pt x="542" y="434"/>
                  </a:lnTo>
                  <a:lnTo>
                    <a:pt x="542" y="432"/>
                  </a:lnTo>
                  <a:lnTo>
                    <a:pt x="544" y="432"/>
                  </a:lnTo>
                  <a:lnTo>
                    <a:pt x="555" y="432"/>
                  </a:lnTo>
                  <a:lnTo>
                    <a:pt x="555" y="432"/>
                  </a:lnTo>
                  <a:lnTo>
                    <a:pt x="553" y="432"/>
                  </a:lnTo>
                  <a:lnTo>
                    <a:pt x="555" y="430"/>
                  </a:lnTo>
                  <a:lnTo>
                    <a:pt x="557" y="432"/>
                  </a:lnTo>
                  <a:lnTo>
                    <a:pt x="558" y="432"/>
                  </a:lnTo>
                  <a:lnTo>
                    <a:pt x="562" y="434"/>
                  </a:lnTo>
                  <a:lnTo>
                    <a:pt x="564" y="434"/>
                  </a:lnTo>
                  <a:lnTo>
                    <a:pt x="564" y="434"/>
                  </a:lnTo>
                  <a:lnTo>
                    <a:pt x="562" y="432"/>
                  </a:lnTo>
                  <a:lnTo>
                    <a:pt x="562" y="430"/>
                  </a:lnTo>
                  <a:lnTo>
                    <a:pt x="562" y="430"/>
                  </a:lnTo>
                  <a:lnTo>
                    <a:pt x="564" y="430"/>
                  </a:lnTo>
                  <a:lnTo>
                    <a:pt x="566" y="430"/>
                  </a:lnTo>
                  <a:lnTo>
                    <a:pt x="567" y="427"/>
                  </a:lnTo>
                  <a:lnTo>
                    <a:pt x="567" y="428"/>
                  </a:lnTo>
                  <a:lnTo>
                    <a:pt x="566" y="430"/>
                  </a:lnTo>
                  <a:lnTo>
                    <a:pt x="564" y="430"/>
                  </a:lnTo>
                  <a:lnTo>
                    <a:pt x="564" y="432"/>
                  </a:lnTo>
                  <a:lnTo>
                    <a:pt x="564" y="434"/>
                  </a:lnTo>
                  <a:lnTo>
                    <a:pt x="566" y="434"/>
                  </a:lnTo>
                  <a:lnTo>
                    <a:pt x="566" y="436"/>
                  </a:lnTo>
                  <a:lnTo>
                    <a:pt x="567" y="436"/>
                  </a:lnTo>
                  <a:lnTo>
                    <a:pt x="569" y="437"/>
                  </a:lnTo>
                  <a:lnTo>
                    <a:pt x="571" y="437"/>
                  </a:lnTo>
                  <a:lnTo>
                    <a:pt x="571" y="437"/>
                  </a:lnTo>
                  <a:lnTo>
                    <a:pt x="573" y="439"/>
                  </a:lnTo>
                  <a:lnTo>
                    <a:pt x="585" y="448"/>
                  </a:lnTo>
                  <a:lnTo>
                    <a:pt x="587" y="448"/>
                  </a:lnTo>
                  <a:lnTo>
                    <a:pt x="587" y="452"/>
                  </a:lnTo>
                  <a:lnTo>
                    <a:pt x="589" y="456"/>
                  </a:lnTo>
                  <a:lnTo>
                    <a:pt x="591" y="457"/>
                  </a:lnTo>
                  <a:lnTo>
                    <a:pt x="593" y="457"/>
                  </a:lnTo>
                  <a:lnTo>
                    <a:pt x="593" y="456"/>
                  </a:lnTo>
                  <a:lnTo>
                    <a:pt x="593" y="452"/>
                  </a:lnTo>
                  <a:lnTo>
                    <a:pt x="593" y="452"/>
                  </a:lnTo>
                  <a:lnTo>
                    <a:pt x="595" y="450"/>
                  </a:lnTo>
                  <a:lnTo>
                    <a:pt x="596" y="450"/>
                  </a:lnTo>
                  <a:lnTo>
                    <a:pt x="596" y="450"/>
                  </a:lnTo>
                  <a:lnTo>
                    <a:pt x="598" y="450"/>
                  </a:lnTo>
                  <a:lnTo>
                    <a:pt x="600" y="450"/>
                  </a:lnTo>
                  <a:lnTo>
                    <a:pt x="600" y="450"/>
                  </a:lnTo>
                  <a:lnTo>
                    <a:pt x="598" y="452"/>
                  </a:lnTo>
                  <a:lnTo>
                    <a:pt x="595" y="450"/>
                  </a:lnTo>
                  <a:lnTo>
                    <a:pt x="593" y="452"/>
                  </a:lnTo>
                  <a:lnTo>
                    <a:pt x="593" y="454"/>
                  </a:lnTo>
                  <a:lnTo>
                    <a:pt x="593" y="457"/>
                  </a:lnTo>
                  <a:lnTo>
                    <a:pt x="593" y="457"/>
                  </a:lnTo>
                  <a:lnTo>
                    <a:pt x="593" y="459"/>
                  </a:lnTo>
                  <a:lnTo>
                    <a:pt x="591" y="459"/>
                  </a:lnTo>
                  <a:lnTo>
                    <a:pt x="589" y="459"/>
                  </a:lnTo>
                  <a:lnTo>
                    <a:pt x="589" y="461"/>
                  </a:lnTo>
                  <a:lnTo>
                    <a:pt x="587" y="461"/>
                  </a:lnTo>
                  <a:lnTo>
                    <a:pt x="589" y="463"/>
                  </a:lnTo>
                  <a:lnTo>
                    <a:pt x="589" y="465"/>
                  </a:lnTo>
                  <a:lnTo>
                    <a:pt x="589" y="465"/>
                  </a:lnTo>
                  <a:lnTo>
                    <a:pt x="591" y="468"/>
                  </a:lnTo>
                  <a:lnTo>
                    <a:pt x="591" y="468"/>
                  </a:lnTo>
                  <a:lnTo>
                    <a:pt x="593" y="468"/>
                  </a:lnTo>
                  <a:lnTo>
                    <a:pt x="595" y="468"/>
                  </a:lnTo>
                  <a:lnTo>
                    <a:pt x="596" y="470"/>
                  </a:lnTo>
                  <a:lnTo>
                    <a:pt x="598" y="472"/>
                  </a:lnTo>
                  <a:lnTo>
                    <a:pt x="598" y="474"/>
                  </a:lnTo>
                  <a:lnTo>
                    <a:pt x="598" y="475"/>
                  </a:lnTo>
                  <a:lnTo>
                    <a:pt x="598" y="475"/>
                  </a:lnTo>
                  <a:lnTo>
                    <a:pt x="600" y="475"/>
                  </a:lnTo>
                  <a:lnTo>
                    <a:pt x="600" y="475"/>
                  </a:lnTo>
                  <a:lnTo>
                    <a:pt x="602" y="475"/>
                  </a:lnTo>
                  <a:lnTo>
                    <a:pt x="600" y="477"/>
                  </a:lnTo>
                  <a:lnTo>
                    <a:pt x="600" y="477"/>
                  </a:lnTo>
                  <a:lnTo>
                    <a:pt x="600" y="477"/>
                  </a:lnTo>
                  <a:lnTo>
                    <a:pt x="598" y="477"/>
                  </a:lnTo>
                  <a:lnTo>
                    <a:pt x="598" y="477"/>
                  </a:lnTo>
                  <a:lnTo>
                    <a:pt x="598" y="477"/>
                  </a:lnTo>
                  <a:lnTo>
                    <a:pt x="598" y="475"/>
                  </a:lnTo>
                  <a:lnTo>
                    <a:pt x="596" y="475"/>
                  </a:lnTo>
                  <a:lnTo>
                    <a:pt x="596" y="474"/>
                  </a:lnTo>
                  <a:lnTo>
                    <a:pt x="595" y="474"/>
                  </a:lnTo>
                  <a:lnTo>
                    <a:pt x="595" y="474"/>
                  </a:lnTo>
                  <a:lnTo>
                    <a:pt x="595" y="475"/>
                  </a:lnTo>
                  <a:lnTo>
                    <a:pt x="596" y="475"/>
                  </a:lnTo>
                  <a:lnTo>
                    <a:pt x="596" y="477"/>
                  </a:lnTo>
                  <a:lnTo>
                    <a:pt x="598" y="479"/>
                  </a:lnTo>
                  <a:lnTo>
                    <a:pt x="600" y="483"/>
                  </a:lnTo>
                  <a:lnTo>
                    <a:pt x="600" y="484"/>
                  </a:lnTo>
                  <a:lnTo>
                    <a:pt x="602" y="484"/>
                  </a:lnTo>
                  <a:lnTo>
                    <a:pt x="602" y="486"/>
                  </a:lnTo>
                  <a:lnTo>
                    <a:pt x="602" y="488"/>
                  </a:lnTo>
                  <a:lnTo>
                    <a:pt x="602" y="488"/>
                  </a:lnTo>
                  <a:lnTo>
                    <a:pt x="605" y="490"/>
                  </a:lnTo>
                  <a:lnTo>
                    <a:pt x="605" y="492"/>
                  </a:lnTo>
                  <a:lnTo>
                    <a:pt x="607" y="493"/>
                  </a:lnTo>
                  <a:lnTo>
                    <a:pt x="609" y="495"/>
                  </a:lnTo>
                  <a:lnTo>
                    <a:pt x="611" y="497"/>
                  </a:lnTo>
                  <a:lnTo>
                    <a:pt x="613" y="495"/>
                  </a:lnTo>
                  <a:lnTo>
                    <a:pt x="614" y="495"/>
                  </a:lnTo>
                  <a:lnTo>
                    <a:pt x="614" y="497"/>
                  </a:lnTo>
                  <a:lnTo>
                    <a:pt x="618" y="499"/>
                  </a:lnTo>
                  <a:lnTo>
                    <a:pt x="620" y="501"/>
                  </a:lnTo>
                  <a:lnTo>
                    <a:pt x="620" y="503"/>
                  </a:lnTo>
                  <a:lnTo>
                    <a:pt x="622" y="503"/>
                  </a:lnTo>
                  <a:lnTo>
                    <a:pt x="623" y="503"/>
                  </a:lnTo>
                  <a:lnTo>
                    <a:pt x="625" y="504"/>
                  </a:lnTo>
                  <a:lnTo>
                    <a:pt x="625" y="503"/>
                  </a:lnTo>
                  <a:lnTo>
                    <a:pt x="627" y="504"/>
                  </a:lnTo>
                  <a:lnTo>
                    <a:pt x="629" y="504"/>
                  </a:lnTo>
                  <a:lnTo>
                    <a:pt x="629" y="506"/>
                  </a:lnTo>
                  <a:lnTo>
                    <a:pt x="631" y="506"/>
                  </a:lnTo>
                  <a:lnTo>
                    <a:pt x="632" y="506"/>
                  </a:lnTo>
                  <a:lnTo>
                    <a:pt x="636" y="504"/>
                  </a:lnTo>
                  <a:lnTo>
                    <a:pt x="638" y="504"/>
                  </a:lnTo>
                  <a:lnTo>
                    <a:pt x="638" y="503"/>
                  </a:lnTo>
                  <a:lnTo>
                    <a:pt x="638" y="503"/>
                  </a:lnTo>
                  <a:lnTo>
                    <a:pt x="638" y="503"/>
                  </a:lnTo>
                  <a:lnTo>
                    <a:pt x="638" y="503"/>
                  </a:lnTo>
                  <a:lnTo>
                    <a:pt x="638" y="501"/>
                  </a:lnTo>
                  <a:lnTo>
                    <a:pt x="638" y="501"/>
                  </a:lnTo>
                  <a:lnTo>
                    <a:pt x="638" y="499"/>
                  </a:lnTo>
                  <a:lnTo>
                    <a:pt x="638" y="499"/>
                  </a:lnTo>
                  <a:lnTo>
                    <a:pt x="638" y="497"/>
                  </a:lnTo>
                  <a:lnTo>
                    <a:pt x="638" y="497"/>
                  </a:lnTo>
                  <a:lnTo>
                    <a:pt x="638" y="497"/>
                  </a:lnTo>
                  <a:lnTo>
                    <a:pt x="640" y="495"/>
                  </a:lnTo>
                  <a:lnTo>
                    <a:pt x="640" y="495"/>
                  </a:lnTo>
                  <a:lnTo>
                    <a:pt x="641" y="497"/>
                  </a:lnTo>
                  <a:lnTo>
                    <a:pt x="641" y="497"/>
                  </a:lnTo>
                  <a:lnTo>
                    <a:pt x="641" y="499"/>
                  </a:lnTo>
                  <a:lnTo>
                    <a:pt x="643" y="499"/>
                  </a:lnTo>
                  <a:lnTo>
                    <a:pt x="643" y="495"/>
                  </a:lnTo>
                  <a:lnTo>
                    <a:pt x="643" y="495"/>
                  </a:lnTo>
                  <a:lnTo>
                    <a:pt x="645" y="492"/>
                  </a:lnTo>
                  <a:lnTo>
                    <a:pt x="645" y="492"/>
                  </a:lnTo>
                  <a:lnTo>
                    <a:pt x="645" y="490"/>
                  </a:lnTo>
                  <a:lnTo>
                    <a:pt x="645" y="490"/>
                  </a:lnTo>
                  <a:lnTo>
                    <a:pt x="647" y="490"/>
                  </a:lnTo>
                  <a:lnTo>
                    <a:pt x="647" y="490"/>
                  </a:lnTo>
                  <a:lnTo>
                    <a:pt x="647" y="490"/>
                  </a:lnTo>
                  <a:lnTo>
                    <a:pt x="647" y="488"/>
                  </a:lnTo>
                  <a:lnTo>
                    <a:pt x="649" y="488"/>
                  </a:lnTo>
                  <a:lnTo>
                    <a:pt x="649" y="486"/>
                  </a:lnTo>
                  <a:lnTo>
                    <a:pt x="649" y="484"/>
                  </a:lnTo>
                  <a:lnTo>
                    <a:pt x="650" y="483"/>
                  </a:lnTo>
                  <a:lnTo>
                    <a:pt x="650" y="483"/>
                  </a:lnTo>
                  <a:lnTo>
                    <a:pt x="650" y="481"/>
                  </a:lnTo>
                  <a:lnTo>
                    <a:pt x="652" y="481"/>
                  </a:lnTo>
                  <a:lnTo>
                    <a:pt x="654" y="481"/>
                  </a:lnTo>
                  <a:lnTo>
                    <a:pt x="654" y="481"/>
                  </a:lnTo>
                  <a:lnTo>
                    <a:pt x="658" y="479"/>
                  </a:lnTo>
                  <a:lnTo>
                    <a:pt x="660" y="479"/>
                  </a:lnTo>
                  <a:lnTo>
                    <a:pt x="663" y="477"/>
                  </a:lnTo>
                  <a:lnTo>
                    <a:pt x="665" y="475"/>
                  </a:lnTo>
                  <a:lnTo>
                    <a:pt x="665" y="475"/>
                  </a:lnTo>
                  <a:lnTo>
                    <a:pt x="667" y="475"/>
                  </a:lnTo>
                  <a:lnTo>
                    <a:pt x="672" y="477"/>
                  </a:lnTo>
                  <a:lnTo>
                    <a:pt x="674" y="477"/>
                  </a:lnTo>
                  <a:lnTo>
                    <a:pt x="676" y="475"/>
                  </a:lnTo>
                  <a:lnTo>
                    <a:pt x="678" y="475"/>
                  </a:lnTo>
                  <a:lnTo>
                    <a:pt x="678" y="475"/>
                  </a:lnTo>
                  <a:lnTo>
                    <a:pt x="679" y="474"/>
                  </a:lnTo>
                  <a:lnTo>
                    <a:pt x="681" y="472"/>
                  </a:lnTo>
                  <a:lnTo>
                    <a:pt x="683" y="472"/>
                  </a:lnTo>
                  <a:lnTo>
                    <a:pt x="685" y="468"/>
                  </a:lnTo>
                  <a:lnTo>
                    <a:pt x="685" y="468"/>
                  </a:lnTo>
                  <a:lnTo>
                    <a:pt x="687" y="466"/>
                  </a:lnTo>
                  <a:lnTo>
                    <a:pt x="687" y="466"/>
                  </a:lnTo>
                  <a:lnTo>
                    <a:pt x="687" y="466"/>
                  </a:lnTo>
                  <a:lnTo>
                    <a:pt x="688" y="463"/>
                  </a:lnTo>
                  <a:lnTo>
                    <a:pt x="688" y="463"/>
                  </a:lnTo>
                  <a:lnTo>
                    <a:pt x="690" y="463"/>
                  </a:lnTo>
                  <a:lnTo>
                    <a:pt x="699" y="463"/>
                  </a:lnTo>
                  <a:lnTo>
                    <a:pt x="701" y="463"/>
                  </a:lnTo>
                  <a:lnTo>
                    <a:pt x="705" y="463"/>
                  </a:lnTo>
                  <a:lnTo>
                    <a:pt x="706" y="461"/>
                  </a:lnTo>
                  <a:lnTo>
                    <a:pt x="706" y="461"/>
                  </a:lnTo>
                  <a:lnTo>
                    <a:pt x="712" y="463"/>
                  </a:lnTo>
                  <a:lnTo>
                    <a:pt x="716" y="461"/>
                  </a:lnTo>
                  <a:lnTo>
                    <a:pt x="717" y="461"/>
                  </a:lnTo>
                  <a:lnTo>
                    <a:pt x="719" y="461"/>
                  </a:lnTo>
                  <a:lnTo>
                    <a:pt x="723" y="463"/>
                  </a:lnTo>
                  <a:lnTo>
                    <a:pt x="726" y="463"/>
                  </a:lnTo>
                  <a:lnTo>
                    <a:pt x="726" y="461"/>
                  </a:lnTo>
                  <a:lnTo>
                    <a:pt x="728" y="461"/>
                  </a:lnTo>
                  <a:lnTo>
                    <a:pt x="730" y="461"/>
                  </a:lnTo>
                  <a:lnTo>
                    <a:pt x="730" y="463"/>
                  </a:lnTo>
                  <a:lnTo>
                    <a:pt x="732" y="463"/>
                  </a:lnTo>
                  <a:lnTo>
                    <a:pt x="734" y="463"/>
                  </a:lnTo>
                  <a:lnTo>
                    <a:pt x="734" y="463"/>
                  </a:lnTo>
                  <a:lnTo>
                    <a:pt x="735" y="465"/>
                  </a:lnTo>
                  <a:lnTo>
                    <a:pt x="739" y="465"/>
                  </a:lnTo>
                  <a:lnTo>
                    <a:pt x="741" y="463"/>
                  </a:lnTo>
                  <a:lnTo>
                    <a:pt x="743" y="463"/>
                  </a:lnTo>
                  <a:lnTo>
                    <a:pt x="743" y="461"/>
                  </a:lnTo>
                  <a:lnTo>
                    <a:pt x="744" y="461"/>
                  </a:lnTo>
                  <a:lnTo>
                    <a:pt x="748" y="461"/>
                  </a:lnTo>
                  <a:lnTo>
                    <a:pt x="752" y="461"/>
                  </a:lnTo>
                  <a:lnTo>
                    <a:pt x="757" y="461"/>
                  </a:lnTo>
                  <a:lnTo>
                    <a:pt x="761" y="461"/>
                  </a:lnTo>
                  <a:lnTo>
                    <a:pt x="764" y="461"/>
                  </a:lnTo>
                  <a:lnTo>
                    <a:pt x="764" y="461"/>
                  </a:lnTo>
                  <a:lnTo>
                    <a:pt x="766" y="461"/>
                  </a:lnTo>
                  <a:lnTo>
                    <a:pt x="768" y="463"/>
                  </a:lnTo>
                  <a:lnTo>
                    <a:pt x="768" y="465"/>
                  </a:lnTo>
                  <a:lnTo>
                    <a:pt x="768" y="463"/>
                  </a:lnTo>
                  <a:lnTo>
                    <a:pt x="768" y="463"/>
                  </a:lnTo>
                  <a:lnTo>
                    <a:pt x="770" y="463"/>
                  </a:lnTo>
                  <a:lnTo>
                    <a:pt x="770" y="463"/>
                  </a:lnTo>
                  <a:lnTo>
                    <a:pt x="771" y="465"/>
                  </a:lnTo>
                  <a:lnTo>
                    <a:pt x="771" y="465"/>
                  </a:lnTo>
                  <a:lnTo>
                    <a:pt x="773" y="465"/>
                  </a:lnTo>
                  <a:lnTo>
                    <a:pt x="775" y="465"/>
                  </a:lnTo>
                  <a:lnTo>
                    <a:pt x="775" y="465"/>
                  </a:lnTo>
                  <a:lnTo>
                    <a:pt x="777" y="465"/>
                  </a:lnTo>
                  <a:lnTo>
                    <a:pt x="779" y="463"/>
                  </a:lnTo>
                  <a:lnTo>
                    <a:pt x="779" y="463"/>
                  </a:lnTo>
                  <a:lnTo>
                    <a:pt x="779" y="463"/>
                  </a:lnTo>
                  <a:lnTo>
                    <a:pt x="781" y="459"/>
                  </a:lnTo>
                  <a:lnTo>
                    <a:pt x="781" y="457"/>
                  </a:lnTo>
                  <a:lnTo>
                    <a:pt x="782" y="456"/>
                  </a:lnTo>
                  <a:lnTo>
                    <a:pt x="786" y="456"/>
                  </a:lnTo>
                  <a:lnTo>
                    <a:pt x="786" y="456"/>
                  </a:lnTo>
                  <a:lnTo>
                    <a:pt x="788" y="457"/>
                  </a:lnTo>
                  <a:lnTo>
                    <a:pt x="788" y="457"/>
                  </a:lnTo>
                  <a:lnTo>
                    <a:pt x="790" y="456"/>
                  </a:lnTo>
                  <a:lnTo>
                    <a:pt x="791" y="456"/>
                  </a:lnTo>
                  <a:lnTo>
                    <a:pt x="791" y="456"/>
                  </a:lnTo>
                  <a:lnTo>
                    <a:pt x="793" y="456"/>
                  </a:lnTo>
                  <a:lnTo>
                    <a:pt x="795" y="456"/>
                  </a:lnTo>
                  <a:lnTo>
                    <a:pt x="797" y="457"/>
                  </a:lnTo>
                  <a:lnTo>
                    <a:pt x="797" y="459"/>
                  </a:lnTo>
                  <a:lnTo>
                    <a:pt x="799" y="461"/>
                  </a:lnTo>
                  <a:lnTo>
                    <a:pt x="800" y="461"/>
                  </a:lnTo>
                  <a:lnTo>
                    <a:pt x="802" y="463"/>
                  </a:lnTo>
                  <a:lnTo>
                    <a:pt x="802" y="463"/>
                  </a:lnTo>
                  <a:lnTo>
                    <a:pt x="804" y="461"/>
                  </a:lnTo>
                  <a:lnTo>
                    <a:pt x="804" y="461"/>
                  </a:lnTo>
                  <a:lnTo>
                    <a:pt x="806" y="459"/>
                  </a:lnTo>
                  <a:lnTo>
                    <a:pt x="806" y="459"/>
                  </a:lnTo>
                  <a:lnTo>
                    <a:pt x="806" y="459"/>
                  </a:lnTo>
                  <a:lnTo>
                    <a:pt x="806" y="459"/>
                  </a:lnTo>
                  <a:lnTo>
                    <a:pt x="808" y="459"/>
                  </a:lnTo>
                  <a:lnTo>
                    <a:pt x="808" y="457"/>
                  </a:lnTo>
                  <a:lnTo>
                    <a:pt x="808" y="457"/>
                  </a:lnTo>
                  <a:lnTo>
                    <a:pt x="808" y="456"/>
                  </a:lnTo>
                  <a:lnTo>
                    <a:pt x="809" y="456"/>
                  </a:lnTo>
                  <a:lnTo>
                    <a:pt x="809" y="456"/>
                  </a:lnTo>
                  <a:lnTo>
                    <a:pt x="809" y="452"/>
                  </a:lnTo>
                  <a:lnTo>
                    <a:pt x="811" y="452"/>
                  </a:lnTo>
                  <a:lnTo>
                    <a:pt x="813" y="450"/>
                  </a:lnTo>
                  <a:lnTo>
                    <a:pt x="813" y="450"/>
                  </a:lnTo>
                  <a:lnTo>
                    <a:pt x="813" y="450"/>
                  </a:lnTo>
                  <a:lnTo>
                    <a:pt x="815" y="450"/>
                  </a:lnTo>
                  <a:lnTo>
                    <a:pt x="815" y="448"/>
                  </a:lnTo>
                  <a:lnTo>
                    <a:pt x="815" y="448"/>
                  </a:lnTo>
                  <a:lnTo>
                    <a:pt x="815" y="448"/>
                  </a:lnTo>
                  <a:lnTo>
                    <a:pt x="815" y="448"/>
                  </a:lnTo>
                  <a:lnTo>
                    <a:pt x="815" y="447"/>
                  </a:lnTo>
                  <a:lnTo>
                    <a:pt x="815" y="447"/>
                  </a:lnTo>
                  <a:lnTo>
                    <a:pt x="815" y="447"/>
                  </a:lnTo>
                  <a:lnTo>
                    <a:pt x="817" y="445"/>
                  </a:lnTo>
                  <a:lnTo>
                    <a:pt x="817" y="441"/>
                  </a:lnTo>
                  <a:lnTo>
                    <a:pt x="818" y="439"/>
                  </a:lnTo>
                  <a:lnTo>
                    <a:pt x="818" y="437"/>
                  </a:lnTo>
                  <a:lnTo>
                    <a:pt x="818" y="434"/>
                  </a:lnTo>
                  <a:lnTo>
                    <a:pt x="820" y="432"/>
                  </a:lnTo>
                  <a:lnTo>
                    <a:pt x="820" y="430"/>
                  </a:lnTo>
                  <a:lnTo>
                    <a:pt x="824" y="427"/>
                  </a:lnTo>
                  <a:lnTo>
                    <a:pt x="826" y="425"/>
                  </a:lnTo>
                  <a:lnTo>
                    <a:pt x="826" y="425"/>
                  </a:lnTo>
                  <a:lnTo>
                    <a:pt x="826" y="423"/>
                  </a:lnTo>
                  <a:lnTo>
                    <a:pt x="827" y="423"/>
                  </a:lnTo>
                  <a:lnTo>
                    <a:pt x="827" y="423"/>
                  </a:lnTo>
                  <a:lnTo>
                    <a:pt x="827" y="421"/>
                  </a:lnTo>
                  <a:lnTo>
                    <a:pt x="827" y="421"/>
                  </a:lnTo>
                  <a:lnTo>
                    <a:pt x="829" y="421"/>
                  </a:lnTo>
                  <a:lnTo>
                    <a:pt x="831" y="419"/>
                  </a:lnTo>
                  <a:lnTo>
                    <a:pt x="833" y="419"/>
                  </a:lnTo>
                  <a:lnTo>
                    <a:pt x="833" y="419"/>
                  </a:lnTo>
                  <a:lnTo>
                    <a:pt x="835" y="418"/>
                  </a:lnTo>
                  <a:lnTo>
                    <a:pt x="835" y="418"/>
                  </a:lnTo>
                  <a:lnTo>
                    <a:pt x="835" y="418"/>
                  </a:lnTo>
                  <a:lnTo>
                    <a:pt x="835" y="418"/>
                  </a:lnTo>
                  <a:lnTo>
                    <a:pt x="835" y="418"/>
                  </a:lnTo>
                  <a:lnTo>
                    <a:pt x="836" y="418"/>
                  </a:lnTo>
                  <a:lnTo>
                    <a:pt x="836" y="418"/>
                  </a:lnTo>
                  <a:lnTo>
                    <a:pt x="836" y="416"/>
                  </a:lnTo>
                  <a:lnTo>
                    <a:pt x="836" y="416"/>
                  </a:lnTo>
                  <a:lnTo>
                    <a:pt x="836" y="416"/>
                  </a:lnTo>
                  <a:lnTo>
                    <a:pt x="836" y="414"/>
                  </a:lnTo>
                  <a:lnTo>
                    <a:pt x="838" y="414"/>
                  </a:lnTo>
                  <a:lnTo>
                    <a:pt x="838" y="414"/>
                  </a:lnTo>
                  <a:lnTo>
                    <a:pt x="838" y="414"/>
                  </a:lnTo>
                  <a:lnTo>
                    <a:pt x="840" y="414"/>
                  </a:lnTo>
                  <a:lnTo>
                    <a:pt x="842" y="410"/>
                  </a:lnTo>
                  <a:lnTo>
                    <a:pt x="842" y="410"/>
                  </a:lnTo>
                  <a:lnTo>
                    <a:pt x="844" y="410"/>
                  </a:lnTo>
                  <a:lnTo>
                    <a:pt x="846" y="410"/>
                  </a:lnTo>
                  <a:lnTo>
                    <a:pt x="847" y="410"/>
                  </a:lnTo>
                  <a:lnTo>
                    <a:pt x="847" y="410"/>
                  </a:lnTo>
                  <a:lnTo>
                    <a:pt x="847" y="409"/>
                  </a:lnTo>
                  <a:lnTo>
                    <a:pt x="849" y="409"/>
                  </a:lnTo>
                  <a:lnTo>
                    <a:pt x="851" y="410"/>
                  </a:lnTo>
                  <a:lnTo>
                    <a:pt x="851" y="410"/>
                  </a:lnTo>
                  <a:lnTo>
                    <a:pt x="851" y="410"/>
                  </a:lnTo>
                  <a:lnTo>
                    <a:pt x="853" y="410"/>
                  </a:lnTo>
                  <a:lnTo>
                    <a:pt x="853" y="412"/>
                  </a:lnTo>
                  <a:lnTo>
                    <a:pt x="855" y="412"/>
                  </a:lnTo>
                  <a:lnTo>
                    <a:pt x="855" y="410"/>
                  </a:lnTo>
                  <a:lnTo>
                    <a:pt x="855" y="410"/>
                  </a:lnTo>
                  <a:lnTo>
                    <a:pt x="855" y="410"/>
                  </a:lnTo>
                  <a:lnTo>
                    <a:pt x="855" y="409"/>
                  </a:lnTo>
                  <a:lnTo>
                    <a:pt x="856" y="409"/>
                  </a:lnTo>
                  <a:lnTo>
                    <a:pt x="856" y="409"/>
                  </a:lnTo>
                  <a:lnTo>
                    <a:pt x="860" y="409"/>
                  </a:lnTo>
                  <a:lnTo>
                    <a:pt x="862" y="409"/>
                  </a:lnTo>
                  <a:lnTo>
                    <a:pt x="864" y="410"/>
                  </a:lnTo>
                  <a:lnTo>
                    <a:pt x="864" y="410"/>
                  </a:lnTo>
                  <a:lnTo>
                    <a:pt x="865" y="409"/>
                  </a:lnTo>
                  <a:lnTo>
                    <a:pt x="865" y="409"/>
                  </a:lnTo>
                  <a:lnTo>
                    <a:pt x="867" y="409"/>
                  </a:lnTo>
                  <a:lnTo>
                    <a:pt x="869" y="409"/>
                  </a:lnTo>
                  <a:lnTo>
                    <a:pt x="869" y="409"/>
                  </a:lnTo>
                  <a:lnTo>
                    <a:pt x="871" y="409"/>
                  </a:lnTo>
                  <a:lnTo>
                    <a:pt x="873" y="407"/>
                  </a:lnTo>
                  <a:lnTo>
                    <a:pt x="873" y="407"/>
                  </a:lnTo>
                  <a:lnTo>
                    <a:pt x="873" y="407"/>
                  </a:lnTo>
                  <a:lnTo>
                    <a:pt x="873" y="407"/>
                  </a:lnTo>
                  <a:lnTo>
                    <a:pt x="874" y="407"/>
                  </a:lnTo>
                  <a:lnTo>
                    <a:pt x="874" y="407"/>
                  </a:lnTo>
                  <a:lnTo>
                    <a:pt x="874" y="407"/>
                  </a:lnTo>
                  <a:lnTo>
                    <a:pt x="874" y="405"/>
                  </a:lnTo>
                  <a:lnTo>
                    <a:pt x="874" y="405"/>
                  </a:lnTo>
                  <a:lnTo>
                    <a:pt x="874" y="405"/>
                  </a:lnTo>
                  <a:lnTo>
                    <a:pt x="874" y="405"/>
                  </a:lnTo>
                  <a:lnTo>
                    <a:pt x="873" y="405"/>
                  </a:lnTo>
                  <a:lnTo>
                    <a:pt x="871" y="405"/>
                  </a:lnTo>
                  <a:lnTo>
                    <a:pt x="869" y="403"/>
                  </a:lnTo>
                  <a:lnTo>
                    <a:pt x="869" y="403"/>
                  </a:lnTo>
                  <a:lnTo>
                    <a:pt x="867" y="400"/>
                  </a:lnTo>
                  <a:lnTo>
                    <a:pt x="867" y="398"/>
                  </a:lnTo>
                  <a:lnTo>
                    <a:pt x="867" y="398"/>
                  </a:lnTo>
                  <a:lnTo>
                    <a:pt x="869" y="398"/>
                  </a:lnTo>
                  <a:lnTo>
                    <a:pt x="869" y="396"/>
                  </a:lnTo>
                  <a:lnTo>
                    <a:pt x="871" y="394"/>
                  </a:lnTo>
                  <a:lnTo>
                    <a:pt x="873" y="396"/>
                  </a:lnTo>
                  <a:lnTo>
                    <a:pt x="873" y="394"/>
                  </a:lnTo>
                  <a:lnTo>
                    <a:pt x="873" y="392"/>
                  </a:lnTo>
                  <a:lnTo>
                    <a:pt x="873" y="392"/>
                  </a:lnTo>
                  <a:lnTo>
                    <a:pt x="873" y="391"/>
                  </a:lnTo>
                  <a:lnTo>
                    <a:pt x="874" y="385"/>
                  </a:lnTo>
                  <a:lnTo>
                    <a:pt x="874" y="385"/>
                  </a:lnTo>
                  <a:lnTo>
                    <a:pt x="876" y="383"/>
                  </a:lnTo>
                  <a:lnTo>
                    <a:pt x="876" y="383"/>
                  </a:lnTo>
                  <a:lnTo>
                    <a:pt x="878" y="383"/>
                  </a:lnTo>
                  <a:lnTo>
                    <a:pt x="878" y="381"/>
                  </a:lnTo>
                  <a:lnTo>
                    <a:pt x="878" y="378"/>
                  </a:lnTo>
                  <a:lnTo>
                    <a:pt x="878" y="374"/>
                  </a:lnTo>
                  <a:lnTo>
                    <a:pt x="878" y="374"/>
                  </a:lnTo>
                  <a:lnTo>
                    <a:pt x="878" y="372"/>
                  </a:lnTo>
                  <a:lnTo>
                    <a:pt x="880" y="372"/>
                  </a:lnTo>
                  <a:lnTo>
                    <a:pt x="880" y="371"/>
                  </a:lnTo>
                  <a:lnTo>
                    <a:pt x="880" y="371"/>
                  </a:lnTo>
                  <a:lnTo>
                    <a:pt x="882" y="371"/>
                  </a:lnTo>
                  <a:lnTo>
                    <a:pt x="883" y="371"/>
                  </a:lnTo>
                  <a:lnTo>
                    <a:pt x="885" y="371"/>
                  </a:lnTo>
                  <a:lnTo>
                    <a:pt x="885" y="369"/>
                  </a:lnTo>
                  <a:lnTo>
                    <a:pt x="885" y="363"/>
                  </a:lnTo>
                  <a:lnTo>
                    <a:pt x="885" y="362"/>
                  </a:lnTo>
                  <a:lnTo>
                    <a:pt x="887" y="362"/>
                  </a:lnTo>
                  <a:lnTo>
                    <a:pt x="887" y="360"/>
                  </a:lnTo>
                  <a:lnTo>
                    <a:pt x="887" y="360"/>
                  </a:lnTo>
                  <a:lnTo>
                    <a:pt x="889" y="360"/>
                  </a:lnTo>
                  <a:lnTo>
                    <a:pt x="889" y="360"/>
                  </a:lnTo>
                  <a:lnTo>
                    <a:pt x="891" y="358"/>
                  </a:lnTo>
                  <a:lnTo>
                    <a:pt x="891" y="358"/>
                  </a:lnTo>
                  <a:lnTo>
                    <a:pt x="891" y="356"/>
                  </a:lnTo>
                  <a:lnTo>
                    <a:pt x="891" y="356"/>
                  </a:lnTo>
                  <a:lnTo>
                    <a:pt x="892" y="354"/>
                  </a:lnTo>
                  <a:lnTo>
                    <a:pt x="892" y="354"/>
                  </a:lnTo>
                  <a:lnTo>
                    <a:pt x="892" y="353"/>
                  </a:lnTo>
                  <a:lnTo>
                    <a:pt x="894" y="353"/>
                  </a:lnTo>
                  <a:lnTo>
                    <a:pt x="898" y="351"/>
                  </a:lnTo>
                  <a:lnTo>
                    <a:pt x="900" y="349"/>
                  </a:lnTo>
                  <a:lnTo>
                    <a:pt x="902" y="349"/>
                  </a:lnTo>
                  <a:lnTo>
                    <a:pt x="903" y="349"/>
                  </a:lnTo>
                  <a:lnTo>
                    <a:pt x="905" y="349"/>
                  </a:lnTo>
                  <a:lnTo>
                    <a:pt x="907" y="347"/>
                  </a:lnTo>
                  <a:lnTo>
                    <a:pt x="907" y="347"/>
                  </a:lnTo>
                  <a:lnTo>
                    <a:pt x="907" y="347"/>
                  </a:lnTo>
                  <a:lnTo>
                    <a:pt x="907" y="345"/>
                  </a:lnTo>
                  <a:lnTo>
                    <a:pt x="907" y="345"/>
                  </a:lnTo>
                  <a:lnTo>
                    <a:pt x="909" y="344"/>
                  </a:lnTo>
                  <a:lnTo>
                    <a:pt x="909" y="344"/>
                  </a:lnTo>
                  <a:lnTo>
                    <a:pt x="909" y="342"/>
                  </a:lnTo>
                  <a:lnTo>
                    <a:pt x="911" y="342"/>
                  </a:lnTo>
                  <a:lnTo>
                    <a:pt x="912" y="342"/>
                  </a:lnTo>
                  <a:lnTo>
                    <a:pt x="912" y="342"/>
                  </a:lnTo>
                  <a:lnTo>
                    <a:pt x="914" y="342"/>
                  </a:lnTo>
                  <a:lnTo>
                    <a:pt x="914" y="342"/>
                  </a:lnTo>
                  <a:lnTo>
                    <a:pt x="914" y="342"/>
                  </a:lnTo>
                  <a:lnTo>
                    <a:pt x="914" y="340"/>
                  </a:lnTo>
                  <a:lnTo>
                    <a:pt x="914" y="340"/>
                  </a:lnTo>
                  <a:lnTo>
                    <a:pt x="916" y="340"/>
                  </a:lnTo>
                  <a:lnTo>
                    <a:pt x="916" y="338"/>
                  </a:lnTo>
                  <a:lnTo>
                    <a:pt x="916" y="338"/>
                  </a:lnTo>
                  <a:lnTo>
                    <a:pt x="918" y="338"/>
                  </a:lnTo>
                  <a:lnTo>
                    <a:pt x="918" y="338"/>
                  </a:lnTo>
                  <a:lnTo>
                    <a:pt x="918" y="338"/>
                  </a:lnTo>
                  <a:lnTo>
                    <a:pt x="918" y="336"/>
                  </a:lnTo>
                  <a:lnTo>
                    <a:pt x="920" y="336"/>
                  </a:lnTo>
                  <a:lnTo>
                    <a:pt x="920" y="336"/>
                  </a:lnTo>
                  <a:lnTo>
                    <a:pt x="921" y="336"/>
                  </a:lnTo>
                  <a:lnTo>
                    <a:pt x="921" y="336"/>
                  </a:lnTo>
                  <a:lnTo>
                    <a:pt x="921" y="335"/>
                  </a:lnTo>
                  <a:lnTo>
                    <a:pt x="921" y="335"/>
                  </a:lnTo>
                  <a:lnTo>
                    <a:pt x="921" y="333"/>
                  </a:lnTo>
                  <a:lnTo>
                    <a:pt x="921" y="333"/>
                  </a:lnTo>
                  <a:lnTo>
                    <a:pt x="920" y="333"/>
                  </a:lnTo>
                  <a:lnTo>
                    <a:pt x="920" y="333"/>
                  </a:lnTo>
                  <a:lnTo>
                    <a:pt x="920" y="331"/>
                  </a:lnTo>
                  <a:lnTo>
                    <a:pt x="920" y="331"/>
                  </a:lnTo>
                  <a:lnTo>
                    <a:pt x="920" y="331"/>
                  </a:lnTo>
                  <a:lnTo>
                    <a:pt x="918" y="329"/>
                  </a:lnTo>
                  <a:lnTo>
                    <a:pt x="916" y="327"/>
                  </a:lnTo>
                  <a:lnTo>
                    <a:pt x="914" y="327"/>
                  </a:lnTo>
                  <a:lnTo>
                    <a:pt x="911" y="327"/>
                  </a:lnTo>
                  <a:lnTo>
                    <a:pt x="911" y="327"/>
                  </a:lnTo>
                  <a:lnTo>
                    <a:pt x="909" y="325"/>
                  </a:lnTo>
                  <a:lnTo>
                    <a:pt x="907" y="324"/>
                  </a:lnTo>
                  <a:lnTo>
                    <a:pt x="905" y="322"/>
                  </a:lnTo>
                  <a:lnTo>
                    <a:pt x="905" y="322"/>
                  </a:lnTo>
                  <a:lnTo>
                    <a:pt x="903" y="318"/>
                  </a:lnTo>
                  <a:lnTo>
                    <a:pt x="902" y="316"/>
                  </a:lnTo>
                  <a:lnTo>
                    <a:pt x="900" y="313"/>
                  </a:lnTo>
                  <a:lnTo>
                    <a:pt x="900" y="311"/>
                  </a:lnTo>
                  <a:lnTo>
                    <a:pt x="898" y="309"/>
                  </a:lnTo>
                  <a:lnTo>
                    <a:pt x="898" y="307"/>
                  </a:lnTo>
                  <a:lnTo>
                    <a:pt x="900" y="307"/>
                  </a:lnTo>
                  <a:lnTo>
                    <a:pt x="900" y="307"/>
                  </a:lnTo>
                  <a:lnTo>
                    <a:pt x="900" y="306"/>
                  </a:lnTo>
                  <a:lnTo>
                    <a:pt x="898" y="306"/>
                  </a:lnTo>
                  <a:lnTo>
                    <a:pt x="896" y="298"/>
                  </a:lnTo>
                  <a:lnTo>
                    <a:pt x="894" y="293"/>
                  </a:lnTo>
                  <a:lnTo>
                    <a:pt x="894" y="291"/>
                  </a:lnTo>
                  <a:lnTo>
                    <a:pt x="894" y="288"/>
                  </a:lnTo>
                  <a:lnTo>
                    <a:pt x="894" y="286"/>
                  </a:lnTo>
                  <a:lnTo>
                    <a:pt x="894" y="284"/>
                  </a:lnTo>
                  <a:lnTo>
                    <a:pt x="896" y="282"/>
                  </a:lnTo>
                  <a:lnTo>
                    <a:pt x="896" y="280"/>
                  </a:lnTo>
                  <a:lnTo>
                    <a:pt x="896" y="280"/>
                  </a:lnTo>
                  <a:lnTo>
                    <a:pt x="898" y="279"/>
                  </a:lnTo>
                  <a:lnTo>
                    <a:pt x="898" y="279"/>
                  </a:lnTo>
                  <a:lnTo>
                    <a:pt x="900" y="277"/>
                  </a:lnTo>
                  <a:lnTo>
                    <a:pt x="900" y="275"/>
                  </a:lnTo>
                  <a:lnTo>
                    <a:pt x="900" y="275"/>
                  </a:lnTo>
                  <a:lnTo>
                    <a:pt x="900" y="273"/>
                  </a:lnTo>
                  <a:lnTo>
                    <a:pt x="900" y="273"/>
                  </a:lnTo>
                  <a:lnTo>
                    <a:pt x="905" y="264"/>
                  </a:lnTo>
                  <a:lnTo>
                    <a:pt x="909" y="260"/>
                  </a:lnTo>
                  <a:lnTo>
                    <a:pt x="911" y="259"/>
                  </a:lnTo>
                  <a:lnTo>
                    <a:pt x="912" y="253"/>
                  </a:lnTo>
                  <a:lnTo>
                    <a:pt x="914" y="251"/>
                  </a:lnTo>
                  <a:lnTo>
                    <a:pt x="916" y="250"/>
                  </a:lnTo>
                  <a:lnTo>
                    <a:pt x="918" y="250"/>
                  </a:lnTo>
                  <a:lnTo>
                    <a:pt x="921" y="242"/>
                  </a:lnTo>
                  <a:lnTo>
                    <a:pt x="923" y="241"/>
                  </a:lnTo>
                  <a:lnTo>
                    <a:pt x="925" y="237"/>
                  </a:lnTo>
                  <a:lnTo>
                    <a:pt x="927" y="237"/>
                  </a:lnTo>
                  <a:lnTo>
                    <a:pt x="927" y="235"/>
                  </a:lnTo>
                  <a:lnTo>
                    <a:pt x="929" y="235"/>
                  </a:lnTo>
                  <a:lnTo>
                    <a:pt x="932" y="228"/>
                  </a:lnTo>
                  <a:lnTo>
                    <a:pt x="932" y="228"/>
                  </a:lnTo>
                  <a:lnTo>
                    <a:pt x="932" y="226"/>
                  </a:lnTo>
                  <a:lnTo>
                    <a:pt x="934" y="224"/>
                  </a:lnTo>
                  <a:lnTo>
                    <a:pt x="934" y="224"/>
                  </a:lnTo>
                  <a:lnTo>
                    <a:pt x="936" y="223"/>
                  </a:lnTo>
                  <a:lnTo>
                    <a:pt x="936" y="221"/>
                  </a:lnTo>
                  <a:lnTo>
                    <a:pt x="938" y="217"/>
                  </a:lnTo>
                  <a:lnTo>
                    <a:pt x="939" y="215"/>
                  </a:lnTo>
                  <a:lnTo>
                    <a:pt x="939" y="215"/>
                  </a:lnTo>
                  <a:lnTo>
                    <a:pt x="941" y="214"/>
                  </a:lnTo>
                  <a:lnTo>
                    <a:pt x="945" y="212"/>
                  </a:lnTo>
                  <a:lnTo>
                    <a:pt x="947" y="212"/>
                  </a:lnTo>
                  <a:lnTo>
                    <a:pt x="947" y="212"/>
                  </a:lnTo>
                  <a:lnTo>
                    <a:pt x="945" y="215"/>
                  </a:lnTo>
                  <a:lnTo>
                    <a:pt x="943" y="217"/>
                  </a:lnTo>
                  <a:lnTo>
                    <a:pt x="943" y="215"/>
                  </a:lnTo>
                  <a:lnTo>
                    <a:pt x="939" y="215"/>
                  </a:lnTo>
                  <a:lnTo>
                    <a:pt x="941" y="217"/>
                  </a:lnTo>
                  <a:lnTo>
                    <a:pt x="943" y="217"/>
                  </a:lnTo>
                  <a:lnTo>
                    <a:pt x="945" y="217"/>
                  </a:lnTo>
                  <a:lnTo>
                    <a:pt x="945" y="215"/>
                  </a:lnTo>
                  <a:lnTo>
                    <a:pt x="948" y="212"/>
                  </a:lnTo>
                  <a:lnTo>
                    <a:pt x="950" y="210"/>
                  </a:lnTo>
                  <a:lnTo>
                    <a:pt x="952" y="210"/>
                  </a:lnTo>
                  <a:lnTo>
                    <a:pt x="954" y="210"/>
                  </a:lnTo>
                  <a:lnTo>
                    <a:pt x="954" y="208"/>
                  </a:lnTo>
                  <a:lnTo>
                    <a:pt x="954" y="206"/>
                  </a:lnTo>
                  <a:lnTo>
                    <a:pt x="954" y="206"/>
                  </a:lnTo>
                  <a:lnTo>
                    <a:pt x="952" y="206"/>
                  </a:lnTo>
                  <a:lnTo>
                    <a:pt x="952" y="204"/>
                  </a:lnTo>
                  <a:lnTo>
                    <a:pt x="950" y="203"/>
                  </a:lnTo>
                  <a:lnTo>
                    <a:pt x="950" y="203"/>
                  </a:lnTo>
                  <a:lnTo>
                    <a:pt x="948" y="203"/>
                  </a:lnTo>
                  <a:lnTo>
                    <a:pt x="948" y="203"/>
                  </a:lnTo>
                  <a:lnTo>
                    <a:pt x="948" y="203"/>
                  </a:lnTo>
                  <a:lnTo>
                    <a:pt x="948" y="203"/>
                  </a:lnTo>
                  <a:lnTo>
                    <a:pt x="948" y="204"/>
                  </a:lnTo>
                  <a:lnTo>
                    <a:pt x="948" y="204"/>
                  </a:lnTo>
                  <a:lnTo>
                    <a:pt x="947" y="203"/>
                  </a:lnTo>
                  <a:lnTo>
                    <a:pt x="945" y="203"/>
                  </a:lnTo>
                  <a:lnTo>
                    <a:pt x="947" y="201"/>
                  </a:lnTo>
                  <a:lnTo>
                    <a:pt x="952" y="195"/>
                  </a:lnTo>
                  <a:lnTo>
                    <a:pt x="954" y="192"/>
                  </a:lnTo>
                  <a:lnTo>
                    <a:pt x="959" y="186"/>
                  </a:lnTo>
                  <a:lnTo>
                    <a:pt x="961" y="185"/>
                  </a:lnTo>
                  <a:lnTo>
                    <a:pt x="963" y="185"/>
                  </a:lnTo>
                  <a:lnTo>
                    <a:pt x="965" y="183"/>
                  </a:lnTo>
                  <a:lnTo>
                    <a:pt x="968" y="183"/>
                  </a:lnTo>
                  <a:lnTo>
                    <a:pt x="968" y="185"/>
                  </a:lnTo>
                  <a:lnTo>
                    <a:pt x="968" y="185"/>
                  </a:lnTo>
                  <a:lnTo>
                    <a:pt x="970" y="185"/>
                  </a:lnTo>
                  <a:lnTo>
                    <a:pt x="970" y="185"/>
                  </a:lnTo>
                  <a:lnTo>
                    <a:pt x="970" y="183"/>
                  </a:lnTo>
                  <a:lnTo>
                    <a:pt x="970" y="181"/>
                  </a:lnTo>
                  <a:lnTo>
                    <a:pt x="972" y="181"/>
                  </a:lnTo>
                  <a:lnTo>
                    <a:pt x="976" y="181"/>
                  </a:lnTo>
                  <a:lnTo>
                    <a:pt x="988" y="176"/>
                  </a:lnTo>
                  <a:lnTo>
                    <a:pt x="992" y="176"/>
                  </a:lnTo>
                  <a:lnTo>
                    <a:pt x="1001" y="172"/>
                  </a:lnTo>
                  <a:lnTo>
                    <a:pt x="1003" y="172"/>
                  </a:lnTo>
                  <a:lnTo>
                    <a:pt x="1004" y="172"/>
                  </a:lnTo>
                  <a:lnTo>
                    <a:pt x="1004" y="172"/>
                  </a:lnTo>
                  <a:lnTo>
                    <a:pt x="1008" y="172"/>
                  </a:lnTo>
                  <a:lnTo>
                    <a:pt x="1012" y="170"/>
                  </a:lnTo>
                  <a:lnTo>
                    <a:pt x="1013" y="170"/>
                  </a:lnTo>
                  <a:lnTo>
                    <a:pt x="1017" y="168"/>
                  </a:lnTo>
                  <a:lnTo>
                    <a:pt x="1019" y="167"/>
                  </a:lnTo>
                  <a:lnTo>
                    <a:pt x="1021" y="165"/>
                  </a:lnTo>
                  <a:lnTo>
                    <a:pt x="1022" y="161"/>
                  </a:lnTo>
                  <a:lnTo>
                    <a:pt x="1024" y="159"/>
                  </a:lnTo>
                  <a:lnTo>
                    <a:pt x="1026" y="158"/>
                  </a:lnTo>
                  <a:lnTo>
                    <a:pt x="1030" y="156"/>
                  </a:lnTo>
                  <a:lnTo>
                    <a:pt x="1032" y="15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2"/>
            <p:cNvSpPr>
              <a:spLocks/>
            </p:cNvSpPr>
            <p:nvPr/>
          </p:nvSpPr>
          <p:spPr bwMode="auto">
            <a:xfrm>
              <a:off x="3113286" y="4874235"/>
              <a:ext cx="5555" cy="7777"/>
            </a:xfrm>
            <a:custGeom>
              <a:avLst/>
              <a:gdLst>
                <a:gd name="T0" fmla="*/ 5 w 5"/>
                <a:gd name="T1" fmla="*/ 2 h 7"/>
                <a:gd name="T2" fmla="*/ 5 w 5"/>
                <a:gd name="T3" fmla="*/ 0 h 7"/>
                <a:gd name="T4" fmla="*/ 4 w 5"/>
                <a:gd name="T5" fmla="*/ 0 h 7"/>
                <a:gd name="T6" fmla="*/ 2 w 5"/>
                <a:gd name="T7" fmla="*/ 2 h 7"/>
                <a:gd name="T8" fmla="*/ 2 w 5"/>
                <a:gd name="T9" fmla="*/ 2 h 7"/>
                <a:gd name="T10" fmla="*/ 0 w 5"/>
                <a:gd name="T11" fmla="*/ 4 h 7"/>
                <a:gd name="T12" fmla="*/ 0 w 5"/>
                <a:gd name="T13" fmla="*/ 5 h 7"/>
                <a:gd name="T14" fmla="*/ 2 w 5"/>
                <a:gd name="T15" fmla="*/ 5 h 7"/>
                <a:gd name="T16" fmla="*/ 2 w 5"/>
                <a:gd name="T17" fmla="*/ 7 h 7"/>
                <a:gd name="T18" fmla="*/ 4 w 5"/>
                <a:gd name="T19" fmla="*/ 7 h 7"/>
                <a:gd name="T20" fmla="*/ 5 w 5"/>
                <a:gd name="T21" fmla="*/ 5 h 7"/>
                <a:gd name="T22" fmla="*/ 5 w 5"/>
                <a:gd name="T23" fmla="*/ 5 h 7"/>
                <a:gd name="T24" fmla="*/ 5 w 5"/>
                <a:gd name="T25" fmla="*/ 5 h 7"/>
                <a:gd name="T26" fmla="*/ 5 w 5"/>
                <a:gd name="T27" fmla="*/ 5 h 7"/>
                <a:gd name="T28" fmla="*/ 5 w 5"/>
                <a:gd name="T29" fmla="*/ 4 h 7"/>
                <a:gd name="T30" fmla="*/ 5 w 5"/>
                <a:gd name="T31" fmla="*/ 4 h 7"/>
                <a:gd name="T32" fmla="*/ 5 w 5"/>
                <a:gd name="T33" fmla="*/ 4 h 7"/>
                <a:gd name="T34" fmla="*/ 5 w 5"/>
                <a:gd name="T35" fmla="*/ 2 h 7"/>
                <a:gd name="T36" fmla="*/ 5 w 5"/>
                <a:gd name="T3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5" y="2"/>
                  </a:moveTo>
                  <a:lnTo>
                    <a:pt x="5" y="0"/>
                  </a:lnTo>
                  <a:lnTo>
                    <a:pt x="4" y="0"/>
                  </a:lnTo>
                  <a:lnTo>
                    <a:pt x="2" y="2"/>
                  </a:lnTo>
                  <a:lnTo>
                    <a:pt x="2" y="2"/>
                  </a:lnTo>
                  <a:lnTo>
                    <a:pt x="0" y="4"/>
                  </a:lnTo>
                  <a:lnTo>
                    <a:pt x="0" y="5"/>
                  </a:lnTo>
                  <a:lnTo>
                    <a:pt x="2" y="5"/>
                  </a:lnTo>
                  <a:lnTo>
                    <a:pt x="2" y="7"/>
                  </a:lnTo>
                  <a:lnTo>
                    <a:pt x="4" y="7"/>
                  </a:lnTo>
                  <a:lnTo>
                    <a:pt x="5" y="5"/>
                  </a:lnTo>
                  <a:lnTo>
                    <a:pt x="5" y="5"/>
                  </a:lnTo>
                  <a:lnTo>
                    <a:pt x="5" y="5"/>
                  </a:lnTo>
                  <a:lnTo>
                    <a:pt x="5" y="5"/>
                  </a:lnTo>
                  <a:lnTo>
                    <a:pt x="5" y="4"/>
                  </a:lnTo>
                  <a:lnTo>
                    <a:pt x="5" y="4"/>
                  </a:lnTo>
                  <a:lnTo>
                    <a:pt x="5" y="4"/>
                  </a:lnTo>
                  <a:lnTo>
                    <a:pt x="5" y="2"/>
                  </a:lnTo>
                  <a:lnTo>
                    <a:pt x="5"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3"/>
            <p:cNvSpPr>
              <a:spLocks/>
            </p:cNvSpPr>
            <p:nvPr/>
          </p:nvSpPr>
          <p:spPr bwMode="auto">
            <a:xfrm>
              <a:off x="3167724" y="4647595"/>
              <a:ext cx="176646" cy="114431"/>
            </a:xfrm>
            <a:custGeom>
              <a:avLst/>
              <a:gdLst>
                <a:gd name="T0" fmla="*/ 151 w 159"/>
                <a:gd name="T1" fmla="*/ 14 h 103"/>
                <a:gd name="T2" fmla="*/ 150 w 159"/>
                <a:gd name="T3" fmla="*/ 11 h 103"/>
                <a:gd name="T4" fmla="*/ 148 w 159"/>
                <a:gd name="T5" fmla="*/ 5 h 103"/>
                <a:gd name="T6" fmla="*/ 146 w 159"/>
                <a:gd name="T7" fmla="*/ 0 h 103"/>
                <a:gd name="T8" fmla="*/ 132 w 159"/>
                <a:gd name="T9" fmla="*/ 2 h 103"/>
                <a:gd name="T10" fmla="*/ 132 w 159"/>
                <a:gd name="T11" fmla="*/ 9 h 103"/>
                <a:gd name="T12" fmla="*/ 130 w 159"/>
                <a:gd name="T13" fmla="*/ 12 h 103"/>
                <a:gd name="T14" fmla="*/ 113 w 159"/>
                <a:gd name="T15" fmla="*/ 11 h 103"/>
                <a:gd name="T16" fmla="*/ 108 w 159"/>
                <a:gd name="T17" fmla="*/ 14 h 103"/>
                <a:gd name="T18" fmla="*/ 104 w 159"/>
                <a:gd name="T19" fmla="*/ 16 h 103"/>
                <a:gd name="T20" fmla="*/ 83 w 159"/>
                <a:gd name="T21" fmla="*/ 16 h 103"/>
                <a:gd name="T22" fmla="*/ 76 w 159"/>
                <a:gd name="T23" fmla="*/ 18 h 103"/>
                <a:gd name="T24" fmla="*/ 68 w 159"/>
                <a:gd name="T25" fmla="*/ 27 h 103"/>
                <a:gd name="T26" fmla="*/ 65 w 159"/>
                <a:gd name="T27" fmla="*/ 29 h 103"/>
                <a:gd name="T28" fmla="*/ 59 w 159"/>
                <a:gd name="T29" fmla="*/ 34 h 103"/>
                <a:gd name="T30" fmla="*/ 52 w 159"/>
                <a:gd name="T31" fmla="*/ 31 h 103"/>
                <a:gd name="T32" fmla="*/ 36 w 159"/>
                <a:gd name="T33" fmla="*/ 29 h 103"/>
                <a:gd name="T34" fmla="*/ 21 w 159"/>
                <a:gd name="T35" fmla="*/ 25 h 103"/>
                <a:gd name="T36" fmla="*/ 16 w 159"/>
                <a:gd name="T37" fmla="*/ 29 h 103"/>
                <a:gd name="T38" fmla="*/ 5 w 159"/>
                <a:gd name="T39" fmla="*/ 36 h 103"/>
                <a:gd name="T40" fmla="*/ 2 w 159"/>
                <a:gd name="T41" fmla="*/ 43 h 103"/>
                <a:gd name="T42" fmla="*/ 3 w 159"/>
                <a:gd name="T43" fmla="*/ 47 h 103"/>
                <a:gd name="T44" fmla="*/ 14 w 159"/>
                <a:gd name="T45" fmla="*/ 49 h 103"/>
                <a:gd name="T46" fmla="*/ 7 w 159"/>
                <a:gd name="T47" fmla="*/ 59 h 103"/>
                <a:gd name="T48" fmla="*/ 7 w 159"/>
                <a:gd name="T49" fmla="*/ 63 h 103"/>
                <a:gd name="T50" fmla="*/ 12 w 159"/>
                <a:gd name="T51" fmla="*/ 68 h 103"/>
                <a:gd name="T52" fmla="*/ 18 w 159"/>
                <a:gd name="T53" fmla="*/ 79 h 103"/>
                <a:gd name="T54" fmla="*/ 25 w 159"/>
                <a:gd name="T55" fmla="*/ 90 h 103"/>
                <a:gd name="T56" fmla="*/ 16 w 159"/>
                <a:gd name="T57" fmla="*/ 96 h 103"/>
                <a:gd name="T58" fmla="*/ 12 w 159"/>
                <a:gd name="T59" fmla="*/ 99 h 103"/>
                <a:gd name="T60" fmla="*/ 27 w 159"/>
                <a:gd name="T61" fmla="*/ 103 h 103"/>
                <a:gd name="T62" fmla="*/ 32 w 159"/>
                <a:gd name="T63" fmla="*/ 97 h 103"/>
                <a:gd name="T64" fmla="*/ 38 w 159"/>
                <a:gd name="T65" fmla="*/ 99 h 103"/>
                <a:gd name="T66" fmla="*/ 54 w 159"/>
                <a:gd name="T67" fmla="*/ 97 h 103"/>
                <a:gd name="T68" fmla="*/ 59 w 159"/>
                <a:gd name="T69" fmla="*/ 88 h 103"/>
                <a:gd name="T70" fmla="*/ 63 w 159"/>
                <a:gd name="T71" fmla="*/ 90 h 103"/>
                <a:gd name="T72" fmla="*/ 65 w 159"/>
                <a:gd name="T73" fmla="*/ 96 h 103"/>
                <a:gd name="T74" fmla="*/ 77 w 159"/>
                <a:gd name="T75" fmla="*/ 99 h 103"/>
                <a:gd name="T76" fmla="*/ 85 w 159"/>
                <a:gd name="T77" fmla="*/ 99 h 103"/>
                <a:gd name="T78" fmla="*/ 99 w 159"/>
                <a:gd name="T79" fmla="*/ 99 h 103"/>
                <a:gd name="T80" fmla="*/ 95 w 159"/>
                <a:gd name="T81" fmla="*/ 90 h 103"/>
                <a:gd name="T82" fmla="*/ 101 w 159"/>
                <a:gd name="T83" fmla="*/ 86 h 103"/>
                <a:gd name="T84" fmla="*/ 97 w 159"/>
                <a:gd name="T85" fmla="*/ 86 h 103"/>
                <a:gd name="T86" fmla="*/ 95 w 159"/>
                <a:gd name="T87" fmla="*/ 81 h 103"/>
                <a:gd name="T88" fmla="*/ 104 w 159"/>
                <a:gd name="T89" fmla="*/ 76 h 103"/>
                <a:gd name="T90" fmla="*/ 112 w 159"/>
                <a:gd name="T91" fmla="*/ 76 h 103"/>
                <a:gd name="T92" fmla="*/ 115 w 159"/>
                <a:gd name="T93" fmla="*/ 68 h 103"/>
                <a:gd name="T94" fmla="*/ 117 w 159"/>
                <a:gd name="T95" fmla="*/ 59 h 103"/>
                <a:gd name="T96" fmla="*/ 112 w 159"/>
                <a:gd name="T97" fmla="*/ 50 h 103"/>
                <a:gd name="T98" fmla="*/ 122 w 159"/>
                <a:gd name="T99" fmla="*/ 45 h 103"/>
                <a:gd name="T100" fmla="*/ 132 w 159"/>
                <a:gd name="T101" fmla="*/ 41 h 103"/>
                <a:gd name="T102" fmla="*/ 135 w 159"/>
                <a:gd name="T103" fmla="*/ 36 h 103"/>
                <a:gd name="T104" fmla="*/ 141 w 159"/>
                <a:gd name="T105" fmla="*/ 34 h 103"/>
                <a:gd name="T106" fmla="*/ 146 w 159"/>
                <a:gd name="T107" fmla="*/ 34 h 103"/>
                <a:gd name="T108" fmla="*/ 144 w 159"/>
                <a:gd name="T109" fmla="*/ 27 h 103"/>
                <a:gd name="T110" fmla="*/ 150 w 159"/>
                <a:gd name="T111" fmla="*/ 23 h 103"/>
                <a:gd name="T112" fmla="*/ 155 w 159"/>
                <a:gd name="T113" fmla="*/ 2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 h="103">
                  <a:moveTo>
                    <a:pt x="157" y="23"/>
                  </a:moveTo>
                  <a:lnTo>
                    <a:pt x="155" y="21"/>
                  </a:lnTo>
                  <a:lnTo>
                    <a:pt x="153" y="18"/>
                  </a:lnTo>
                  <a:lnTo>
                    <a:pt x="151" y="18"/>
                  </a:lnTo>
                  <a:lnTo>
                    <a:pt x="151" y="16"/>
                  </a:lnTo>
                  <a:lnTo>
                    <a:pt x="151" y="16"/>
                  </a:lnTo>
                  <a:lnTo>
                    <a:pt x="151" y="16"/>
                  </a:lnTo>
                  <a:lnTo>
                    <a:pt x="151" y="14"/>
                  </a:lnTo>
                  <a:lnTo>
                    <a:pt x="151" y="14"/>
                  </a:lnTo>
                  <a:lnTo>
                    <a:pt x="153" y="14"/>
                  </a:lnTo>
                  <a:lnTo>
                    <a:pt x="153" y="14"/>
                  </a:lnTo>
                  <a:lnTo>
                    <a:pt x="153" y="12"/>
                  </a:lnTo>
                  <a:lnTo>
                    <a:pt x="151" y="12"/>
                  </a:lnTo>
                  <a:lnTo>
                    <a:pt x="151" y="12"/>
                  </a:lnTo>
                  <a:lnTo>
                    <a:pt x="151" y="12"/>
                  </a:lnTo>
                  <a:lnTo>
                    <a:pt x="151" y="12"/>
                  </a:lnTo>
                  <a:lnTo>
                    <a:pt x="150" y="12"/>
                  </a:lnTo>
                  <a:lnTo>
                    <a:pt x="150" y="11"/>
                  </a:lnTo>
                  <a:lnTo>
                    <a:pt x="150" y="11"/>
                  </a:lnTo>
                  <a:lnTo>
                    <a:pt x="150" y="11"/>
                  </a:lnTo>
                  <a:lnTo>
                    <a:pt x="148" y="9"/>
                  </a:lnTo>
                  <a:lnTo>
                    <a:pt x="148" y="9"/>
                  </a:lnTo>
                  <a:lnTo>
                    <a:pt x="148" y="7"/>
                  </a:lnTo>
                  <a:lnTo>
                    <a:pt x="148" y="5"/>
                  </a:lnTo>
                  <a:lnTo>
                    <a:pt x="148" y="5"/>
                  </a:lnTo>
                  <a:lnTo>
                    <a:pt x="148" y="5"/>
                  </a:lnTo>
                  <a:lnTo>
                    <a:pt x="148" y="5"/>
                  </a:lnTo>
                  <a:lnTo>
                    <a:pt x="148" y="3"/>
                  </a:lnTo>
                  <a:lnTo>
                    <a:pt x="148" y="3"/>
                  </a:lnTo>
                  <a:lnTo>
                    <a:pt x="148" y="2"/>
                  </a:lnTo>
                  <a:lnTo>
                    <a:pt x="150" y="2"/>
                  </a:lnTo>
                  <a:lnTo>
                    <a:pt x="148" y="2"/>
                  </a:lnTo>
                  <a:lnTo>
                    <a:pt x="148" y="2"/>
                  </a:lnTo>
                  <a:lnTo>
                    <a:pt x="148" y="2"/>
                  </a:lnTo>
                  <a:lnTo>
                    <a:pt x="148" y="2"/>
                  </a:lnTo>
                  <a:lnTo>
                    <a:pt x="146" y="0"/>
                  </a:lnTo>
                  <a:lnTo>
                    <a:pt x="146" y="0"/>
                  </a:lnTo>
                  <a:lnTo>
                    <a:pt x="141" y="0"/>
                  </a:lnTo>
                  <a:lnTo>
                    <a:pt x="139" y="0"/>
                  </a:lnTo>
                  <a:lnTo>
                    <a:pt x="139" y="0"/>
                  </a:lnTo>
                  <a:lnTo>
                    <a:pt x="137" y="0"/>
                  </a:lnTo>
                  <a:lnTo>
                    <a:pt x="135" y="2"/>
                  </a:lnTo>
                  <a:lnTo>
                    <a:pt x="133" y="2"/>
                  </a:lnTo>
                  <a:lnTo>
                    <a:pt x="133" y="2"/>
                  </a:lnTo>
                  <a:lnTo>
                    <a:pt x="132" y="2"/>
                  </a:lnTo>
                  <a:lnTo>
                    <a:pt x="132" y="2"/>
                  </a:lnTo>
                  <a:lnTo>
                    <a:pt x="132" y="3"/>
                  </a:lnTo>
                  <a:lnTo>
                    <a:pt x="132" y="3"/>
                  </a:lnTo>
                  <a:lnTo>
                    <a:pt x="132" y="3"/>
                  </a:lnTo>
                  <a:lnTo>
                    <a:pt x="132" y="3"/>
                  </a:lnTo>
                  <a:lnTo>
                    <a:pt x="132" y="5"/>
                  </a:lnTo>
                  <a:lnTo>
                    <a:pt x="132" y="5"/>
                  </a:lnTo>
                  <a:lnTo>
                    <a:pt x="132" y="7"/>
                  </a:lnTo>
                  <a:lnTo>
                    <a:pt x="132" y="9"/>
                  </a:lnTo>
                  <a:lnTo>
                    <a:pt x="132" y="11"/>
                  </a:lnTo>
                  <a:lnTo>
                    <a:pt x="132" y="11"/>
                  </a:lnTo>
                  <a:lnTo>
                    <a:pt x="133" y="12"/>
                  </a:lnTo>
                  <a:lnTo>
                    <a:pt x="133" y="14"/>
                  </a:lnTo>
                  <a:lnTo>
                    <a:pt x="133" y="14"/>
                  </a:lnTo>
                  <a:lnTo>
                    <a:pt x="133" y="14"/>
                  </a:lnTo>
                  <a:lnTo>
                    <a:pt x="132" y="12"/>
                  </a:lnTo>
                  <a:lnTo>
                    <a:pt x="132" y="12"/>
                  </a:lnTo>
                  <a:lnTo>
                    <a:pt x="130" y="12"/>
                  </a:lnTo>
                  <a:lnTo>
                    <a:pt x="126" y="11"/>
                  </a:lnTo>
                  <a:lnTo>
                    <a:pt x="124" y="11"/>
                  </a:lnTo>
                  <a:lnTo>
                    <a:pt x="122" y="11"/>
                  </a:lnTo>
                  <a:lnTo>
                    <a:pt x="121" y="11"/>
                  </a:lnTo>
                  <a:lnTo>
                    <a:pt x="121" y="11"/>
                  </a:lnTo>
                  <a:lnTo>
                    <a:pt x="119" y="11"/>
                  </a:lnTo>
                  <a:lnTo>
                    <a:pt x="115" y="11"/>
                  </a:lnTo>
                  <a:lnTo>
                    <a:pt x="113" y="11"/>
                  </a:lnTo>
                  <a:lnTo>
                    <a:pt x="113" y="11"/>
                  </a:lnTo>
                  <a:lnTo>
                    <a:pt x="113" y="12"/>
                  </a:lnTo>
                  <a:lnTo>
                    <a:pt x="113" y="12"/>
                  </a:lnTo>
                  <a:lnTo>
                    <a:pt x="113" y="12"/>
                  </a:lnTo>
                  <a:lnTo>
                    <a:pt x="113" y="12"/>
                  </a:lnTo>
                  <a:lnTo>
                    <a:pt x="112" y="14"/>
                  </a:lnTo>
                  <a:lnTo>
                    <a:pt x="112" y="12"/>
                  </a:lnTo>
                  <a:lnTo>
                    <a:pt x="110" y="12"/>
                  </a:lnTo>
                  <a:lnTo>
                    <a:pt x="110" y="14"/>
                  </a:lnTo>
                  <a:lnTo>
                    <a:pt x="108" y="14"/>
                  </a:lnTo>
                  <a:lnTo>
                    <a:pt x="108" y="16"/>
                  </a:lnTo>
                  <a:lnTo>
                    <a:pt x="108" y="16"/>
                  </a:lnTo>
                  <a:lnTo>
                    <a:pt x="108" y="16"/>
                  </a:lnTo>
                  <a:lnTo>
                    <a:pt x="108" y="16"/>
                  </a:lnTo>
                  <a:lnTo>
                    <a:pt x="108" y="16"/>
                  </a:lnTo>
                  <a:lnTo>
                    <a:pt x="106" y="18"/>
                  </a:lnTo>
                  <a:lnTo>
                    <a:pt x="104" y="18"/>
                  </a:lnTo>
                  <a:lnTo>
                    <a:pt x="104" y="18"/>
                  </a:lnTo>
                  <a:lnTo>
                    <a:pt x="104" y="16"/>
                  </a:lnTo>
                  <a:lnTo>
                    <a:pt x="103" y="16"/>
                  </a:lnTo>
                  <a:lnTo>
                    <a:pt x="101" y="16"/>
                  </a:lnTo>
                  <a:lnTo>
                    <a:pt x="99" y="16"/>
                  </a:lnTo>
                  <a:lnTo>
                    <a:pt x="92" y="16"/>
                  </a:lnTo>
                  <a:lnTo>
                    <a:pt x="90" y="16"/>
                  </a:lnTo>
                  <a:lnTo>
                    <a:pt x="88" y="16"/>
                  </a:lnTo>
                  <a:lnTo>
                    <a:pt x="86" y="16"/>
                  </a:lnTo>
                  <a:lnTo>
                    <a:pt x="85" y="16"/>
                  </a:lnTo>
                  <a:lnTo>
                    <a:pt x="83" y="16"/>
                  </a:lnTo>
                  <a:lnTo>
                    <a:pt x="81" y="20"/>
                  </a:lnTo>
                  <a:lnTo>
                    <a:pt x="79" y="18"/>
                  </a:lnTo>
                  <a:lnTo>
                    <a:pt x="79" y="18"/>
                  </a:lnTo>
                  <a:lnTo>
                    <a:pt x="77" y="18"/>
                  </a:lnTo>
                  <a:lnTo>
                    <a:pt x="77" y="18"/>
                  </a:lnTo>
                  <a:lnTo>
                    <a:pt x="77" y="18"/>
                  </a:lnTo>
                  <a:lnTo>
                    <a:pt x="76" y="18"/>
                  </a:lnTo>
                  <a:lnTo>
                    <a:pt x="76" y="18"/>
                  </a:lnTo>
                  <a:lnTo>
                    <a:pt x="76" y="18"/>
                  </a:lnTo>
                  <a:lnTo>
                    <a:pt x="74" y="20"/>
                  </a:lnTo>
                  <a:lnTo>
                    <a:pt x="74" y="21"/>
                  </a:lnTo>
                  <a:lnTo>
                    <a:pt x="74" y="21"/>
                  </a:lnTo>
                  <a:lnTo>
                    <a:pt x="72" y="23"/>
                  </a:lnTo>
                  <a:lnTo>
                    <a:pt x="72" y="25"/>
                  </a:lnTo>
                  <a:lnTo>
                    <a:pt x="72" y="25"/>
                  </a:lnTo>
                  <a:lnTo>
                    <a:pt x="72" y="25"/>
                  </a:lnTo>
                  <a:lnTo>
                    <a:pt x="70" y="27"/>
                  </a:lnTo>
                  <a:lnTo>
                    <a:pt x="68" y="27"/>
                  </a:lnTo>
                  <a:lnTo>
                    <a:pt x="68" y="27"/>
                  </a:lnTo>
                  <a:lnTo>
                    <a:pt x="68" y="27"/>
                  </a:lnTo>
                  <a:lnTo>
                    <a:pt x="67" y="27"/>
                  </a:lnTo>
                  <a:lnTo>
                    <a:pt x="67" y="27"/>
                  </a:lnTo>
                  <a:lnTo>
                    <a:pt x="67" y="29"/>
                  </a:lnTo>
                  <a:lnTo>
                    <a:pt x="67" y="29"/>
                  </a:lnTo>
                  <a:lnTo>
                    <a:pt x="67" y="29"/>
                  </a:lnTo>
                  <a:lnTo>
                    <a:pt x="65" y="29"/>
                  </a:lnTo>
                  <a:lnTo>
                    <a:pt x="65" y="29"/>
                  </a:lnTo>
                  <a:lnTo>
                    <a:pt x="65" y="31"/>
                  </a:lnTo>
                  <a:lnTo>
                    <a:pt x="63" y="31"/>
                  </a:lnTo>
                  <a:lnTo>
                    <a:pt x="63" y="31"/>
                  </a:lnTo>
                  <a:lnTo>
                    <a:pt x="63" y="31"/>
                  </a:lnTo>
                  <a:lnTo>
                    <a:pt x="61" y="31"/>
                  </a:lnTo>
                  <a:lnTo>
                    <a:pt x="61" y="32"/>
                  </a:lnTo>
                  <a:lnTo>
                    <a:pt x="61" y="34"/>
                  </a:lnTo>
                  <a:lnTo>
                    <a:pt x="61" y="34"/>
                  </a:lnTo>
                  <a:lnTo>
                    <a:pt x="59" y="34"/>
                  </a:lnTo>
                  <a:lnTo>
                    <a:pt x="59" y="34"/>
                  </a:lnTo>
                  <a:lnTo>
                    <a:pt x="59" y="34"/>
                  </a:lnTo>
                  <a:lnTo>
                    <a:pt x="57" y="32"/>
                  </a:lnTo>
                  <a:lnTo>
                    <a:pt x="57" y="32"/>
                  </a:lnTo>
                  <a:lnTo>
                    <a:pt x="56" y="32"/>
                  </a:lnTo>
                  <a:lnTo>
                    <a:pt x="54" y="32"/>
                  </a:lnTo>
                  <a:lnTo>
                    <a:pt x="54" y="32"/>
                  </a:lnTo>
                  <a:lnTo>
                    <a:pt x="54" y="32"/>
                  </a:lnTo>
                  <a:lnTo>
                    <a:pt x="52" y="31"/>
                  </a:lnTo>
                  <a:lnTo>
                    <a:pt x="52" y="31"/>
                  </a:lnTo>
                  <a:lnTo>
                    <a:pt x="52" y="31"/>
                  </a:lnTo>
                  <a:lnTo>
                    <a:pt x="52" y="31"/>
                  </a:lnTo>
                  <a:lnTo>
                    <a:pt x="50" y="31"/>
                  </a:lnTo>
                  <a:lnTo>
                    <a:pt x="45" y="31"/>
                  </a:lnTo>
                  <a:lnTo>
                    <a:pt x="39" y="31"/>
                  </a:lnTo>
                  <a:lnTo>
                    <a:pt x="39" y="31"/>
                  </a:lnTo>
                  <a:lnTo>
                    <a:pt x="39" y="31"/>
                  </a:lnTo>
                  <a:lnTo>
                    <a:pt x="36" y="29"/>
                  </a:lnTo>
                  <a:lnTo>
                    <a:pt x="36" y="27"/>
                  </a:lnTo>
                  <a:lnTo>
                    <a:pt x="34" y="27"/>
                  </a:lnTo>
                  <a:lnTo>
                    <a:pt x="34" y="27"/>
                  </a:lnTo>
                  <a:lnTo>
                    <a:pt x="32" y="27"/>
                  </a:lnTo>
                  <a:lnTo>
                    <a:pt x="32" y="27"/>
                  </a:lnTo>
                  <a:lnTo>
                    <a:pt x="30" y="27"/>
                  </a:lnTo>
                  <a:lnTo>
                    <a:pt x="27" y="25"/>
                  </a:lnTo>
                  <a:lnTo>
                    <a:pt x="25" y="25"/>
                  </a:lnTo>
                  <a:lnTo>
                    <a:pt x="21" y="25"/>
                  </a:lnTo>
                  <a:lnTo>
                    <a:pt x="21" y="25"/>
                  </a:lnTo>
                  <a:lnTo>
                    <a:pt x="18" y="25"/>
                  </a:lnTo>
                  <a:lnTo>
                    <a:pt x="18" y="25"/>
                  </a:lnTo>
                  <a:lnTo>
                    <a:pt x="18" y="25"/>
                  </a:lnTo>
                  <a:lnTo>
                    <a:pt x="18" y="25"/>
                  </a:lnTo>
                  <a:lnTo>
                    <a:pt x="18" y="27"/>
                  </a:lnTo>
                  <a:lnTo>
                    <a:pt x="16" y="27"/>
                  </a:lnTo>
                  <a:lnTo>
                    <a:pt x="16" y="29"/>
                  </a:lnTo>
                  <a:lnTo>
                    <a:pt x="16" y="29"/>
                  </a:lnTo>
                  <a:lnTo>
                    <a:pt x="16" y="29"/>
                  </a:lnTo>
                  <a:lnTo>
                    <a:pt x="14" y="31"/>
                  </a:lnTo>
                  <a:lnTo>
                    <a:pt x="14" y="31"/>
                  </a:lnTo>
                  <a:lnTo>
                    <a:pt x="12" y="31"/>
                  </a:lnTo>
                  <a:lnTo>
                    <a:pt x="11" y="31"/>
                  </a:lnTo>
                  <a:lnTo>
                    <a:pt x="11" y="32"/>
                  </a:lnTo>
                  <a:lnTo>
                    <a:pt x="9" y="34"/>
                  </a:lnTo>
                  <a:lnTo>
                    <a:pt x="7" y="36"/>
                  </a:lnTo>
                  <a:lnTo>
                    <a:pt x="5" y="36"/>
                  </a:lnTo>
                  <a:lnTo>
                    <a:pt x="5" y="36"/>
                  </a:lnTo>
                  <a:lnTo>
                    <a:pt x="3" y="36"/>
                  </a:lnTo>
                  <a:lnTo>
                    <a:pt x="3" y="38"/>
                  </a:lnTo>
                  <a:lnTo>
                    <a:pt x="3" y="40"/>
                  </a:lnTo>
                  <a:lnTo>
                    <a:pt x="2" y="40"/>
                  </a:lnTo>
                  <a:lnTo>
                    <a:pt x="2" y="40"/>
                  </a:lnTo>
                  <a:lnTo>
                    <a:pt x="0" y="41"/>
                  </a:lnTo>
                  <a:lnTo>
                    <a:pt x="2" y="41"/>
                  </a:lnTo>
                  <a:lnTo>
                    <a:pt x="2" y="43"/>
                  </a:lnTo>
                  <a:lnTo>
                    <a:pt x="2" y="45"/>
                  </a:lnTo>
                  <a:lnTo>
                    <a:pt x="2" y="45"/>
                  </a:lnTo>
                  <a:lnTo>
                    <a:pt x="2" y="45"/>
                  </a:lnTo>
                  <a:lnTo>
                    <a:pt x="2" y="45"/>
                  </a:lnTo>
                  <a:lnTo>
                    <a:pt x="2" y="47"/>
                  </a:lnTo>
                  <a:lnTo>
                    <a:pt x="3" y="47"/>
                  </a:lnTo>
                  <a:lnTo>
                    <a:pt x="3" y="47"/>
                  </a:lnTo>
                  <a:lnTo>
                    <a:pt x="3" y="45"/>
                  </a:lnTo>
                  <a:lnTo>
                    <a:pt x="3" y="47"/>
                  </a:lnTo>
                  <a:lnTo>
                    <a:pt x="5" y="47"/>
                  </a:lnTo>
                  <a:lnTo>
                    <a:pt x="7" y="47"/>
                  </a:lnTo>
                  <a:lnTo>
                    <a:pt x="7" y="47"/>
                  </a:lnTo>
                  <a:lnTo>
                    <a:pt x="9" y="47"/>
                  </a:lnTo>
                  <a:lnTo>
                    <a:pt x="11" y="49"/>
                  </a:lnTo>
                  <a:lnTo>
                    <a:pt x="11" y="49"/>
                  </a:lnTo>
                  <a:lnTo>
                    <a:pt x="12" y="49"/>
                  </a:lnTo>
                  <a:lnTo>
                    <a:pt x="14" y="49"/>
                  </a:lnTo>
                  <a:lnTo>
                    <a:pt x="14" y="49"/>
                  </a:lnTo>
                  <a:lnTo>
                    <a:pt x="14" y="50"/>
                  </a:lnTo>
                  <a:lnTo>
                    <a:pt x="14" y="50"/>
                  </a:lnTo>
                  <a:lnTo>
                    <a:pt x="12" y="54"/>
                  </a:lnTo>
                  <a:lnTo>
                    <a:pt x="9" y="58"/>
                  </a:lnTo>
                  <a:lnTo>
                    <a:pt x="7" y="58"/>
                  </a:lnTo>
                  <a:lnTo>
                    <a:pt x="7" y="59"/>
                  </a:lnTo>
                  <a:lnTo>
                    <a:pt x="7" y="59"/>
                  </a:lnTo>
                  <a:lnTo>
                    <a:pt x="7" y="59"/>
                  </a:lnTo>
                  <a:lnTo>
                    <a:pt x="7" y="59"/>
                  </a:lnTo>
                  <a:lnTo>
                    <a:pt x="7" y="61"/>
                  </a:lnTo>
                  <a:lnTo>
                    <a:pt x="5" y="61"/>
                  </a:lnTo>
                  <a:lnTo>
                    <a:pt x="5" y="61"/>
                  </a:lnTo>
                  <a:lnTo>
                    <a:pt x="5" y="63"/>
                  </a:lnTo>
                  <a:lnTo>
                    <a:pt x="7" y="63"/>
                  </a:lnTo>
                  <a:lnTo>
                    <a:pt x="7" y="63"/>
                  </a:lnTo>
                  <a:lnTo>
                    <a:pt x="7" y="63"/>
                  </a:lnTo>
                  <a:lnTo>
                    <a:pt x="7" y="63"/>
                  </a:lnTo>
                  <a:lnTo>
                    <a:pt x="7" y="63"/>
                  </a:lnTo>
                  <a:lnTo>
                    <a:pt x="7" y="65"/>
                  </a:lnTo>
                  <a:lnTo>
                    <a:pt x="9" y="65"/>
                  </a:lnTo>
                  <a:lnTo>
                    <a:pt x="11" y="63"/>
                  </a:lnTo>
                  <a:lnTo>
                    <a:pt x="12" y="63"/>
                  </a:lnTo>
                  <a:lnTo>
                    <a:pt x="12" y="63"/>
                  </a:lnTo>
                  <a:lnTo>
                    <a:pt x="12" y="65"/>
                  </a:lnTo>
                  <a:lnTo>
                    <a:pt x="12" y="67"/>
                  </a:lnTo>
                  <a:lnTo>
                    <a:pt x="12" y="67"/>
                  </a:lnTo>
                  <a:lnTo>
                    <a:pt x="12" y="68"/>
                  </a:lnTo>
                  <a:lnTo>
                    <a:pt x="11" y="72"/>
                  </a:lnTo>
                  <a:lnTo>
                    <a:pt x="11" y="74"/>
                  </a:lnTo>
                  <a:lnTo>
                    <a:pt x="11" y="76"/>
                  </a:lnTo>
                  <a:lnTo>
                    <a:pt x="11" y="76"/>
                  </a:lnTo>
                  <a:lnTo>
                    <a:pt x="12" y="77"/>
                  </a:lnTo>
                  <a:lnTo>
                    <a:pt x="14" y="77"/>
                  </a:lnTo>
                  <a:lnTo>
                    <a:pt x="16" y="77"/>
                  </a:lnTo>
                  <a:lnTo>
                    <a:pt x="18" y="79"/>
                  </a:lnTo>
                  <a:lnTo>
                    <a:pt x="18" y="79"/>
                  </a:lnTo>
                  <a:lnTo>
                    <a:pt x="21" y="81"/>
                  </a:lnTo>
                  <a:lnTo>
                    <a:pt x="25" y="86"/>
                  </a:lnTo>
                  <a:lnTo>
                    <a:pt x="25" y="88"/>
                  </a:lnTo>
                  <a:lnTo>
                    <a:pt x="27" y="88"/>
                  </a:lnTo>
                  <a:lnTo>
                    <a:pt x="27" y="88"/>
                  </a:lnTo>
                  <a:lnTo>
                    <a:pt x="27" y="88"/>
                  </a:lnTo>
                  <a:lnTo>
                    <a:pt x="27" y="88"/>
                  </a:lnTo>
                  <a:lnTo>
                    <a:pt x="27" y="90"/>
                  </a:lnTo>
                  <a:lnTo>
                    <a:pt x="25" y="90"/>
                  </a:lnTo>
                  <a:lnTo>
                    <a:pt x="25" y="92"/>
                  </a:lnTo>
                  <a:lnTo>
                    <a:pt x="21" y="92"/>
                  </a:lnTo>
                  <a:lnTo>
                    <a:pt x="20" y="92"/>
                  </a:lnTo>
                  <a:lnTo>
                    <a:pt x="18" y="92"/>
                  </a:lnTo>
                  <a:lnTo>
                    <a:pt x="18" y="92"/>
                  </a:lnTo>
                  <a:lnTo>
                    <a:pt x="20" y="94"/>
                  </a:lnTo>
                  <a:lnTo>
                    <a:pt x="20" y="94"/>
                  </a:lnTo>
                  <a:lnTo>
                    <a:pt x="20" y="94"/>
                  </a:lnTo>
                  <a:lnTo>
                    <a:pt x="16" y="96"/>
                  </a:lnTo>
                  <a:lnTo>
                    <a:pt x="12" y="96"/>
                  </a:lnTo>
                  <a:lnTo>
                    <a:pt x="11" y="96"/>
                  </a:lnTo>
                  <a:lnTo>
                    <a:pt x="11" y="96"/>
                  </a:lnTo>
                  <a:lnTo>
                    <a:pt x="11" y="96"/>
                  </a:lnTo>
                  <a:lnTo>
                    <a:pt x="11" y="97"/>
                  </a:lnTo>
                  <a:lnTo>
                    <a:pt x="12" y="97"/>
                  </a:lnTo>
                  <a:lnTo>
                    <a:pt x="12" y="97"/>
                  </a:lnTo>
                  <a:lnTo>
                    <a:pt x="12" y="97"/>
                  </a:lnTo>
                  <a:lnTo>
                    <a:pt x="12" y="99"/>
                  </a:lnTo>
                  <a:lnTo>
                    <a:pt x="12" y="99"/>
                  </a:lnTo>
                  <a:lnTo>
                    <a:pt x="14" y="101"/>
                  </a:lnTo>
                  <a:lnTo>
                    <a:pt x="16" y="101"/>
                  </a:lnTo>
                  <a:lnTo>
                    <a:pt x="20" y="101"/>
                  </a:lnTo>
                  <a:lnTo>
                    <a:pt x="23" y="103"/>
                  </a:lnTo>
                  <a:lnTo>
                    <a:pt x="23" y="103"/>
                  </a:lnTo>
                  <a:lnTo>
                    <a:pt x="23" y="103"/>
                  </a:lnTo>
                  <a:lnTo>
                    <a:pt x="27" y="103"/>
                  </a:lnTo>
                  <a:lnTo>
                    <a:pt x="27" y="103"/>
                  </a:lnTo>
                  <a:lnTo>
                    <a:pt x="27" y="103"/>
                  </a:lnTo>
                  <a:lnTo>
                    <a:pt x="29" y="101"/>
                  </a:lnTo>
                  <a:lnTo>
                    <a:pt x="30" y="101"/>
                  </a:lnTo>
                  <a:lnTo>
                    <a:pt x="30" y="99"/>
                  </a:lnTo>
                  <a:lnTo>
                    <a:pt x="30" y="99"/>
                  </a:lnTo>
                  <a:lnTo>
                    <a:pt x="30" y="97"/>
                  </a:lnTo>
                  <a:lnTo>
                    <a:pt x="30" y="97"/>
                  </a:lnTo>
                  <a:lnTo>
                    <a:pt x="30" y="97"/>
                  </a:lnTo>
                  <a:lnTo>
                    <a:pt x="32" y="97"/>
                  </a:lnTo>
                  <a:lnTo>
                    <a:pt x="32" y="97"/>
                  </a:lnTo>
                  <a:lnTo>
                    <a:pt x="34" y="97"/>
                  </a:lnTo>
                  <a:lnTo>
                    <a:pt x="34" y="99"/>
                  </a:lnTo>
                  <a:lnTo>
                    <a:pt x="34" y="99"/>
                  </a:lnTo>
                  <a:lnTo>
                    <a:pt x="36" y="99"/>
                  </a:lnTo>
                  <a:lnTo>
                    <a:pt x="38" y="99"/>
                  </a:lnTo>
                  <a:lnTo>
                    <a:pt x="38" y="99"/>
                  </a:lnTo>
                  <a:lnTo>
                    <a:pt x="38" y="99"/>
                  </a:lnTo>
                  <a:lnTo>
                    <a:pt x="38" y="99"/>
                  </a:lnTo>
                  <a:lnTo>
                    <a:pt x="39" y="99"/>
                  </a:lnTo>
                  <a:lnTo>
                    <a:pt x="41" y="99"/>
                  </a:lnTo>
                  <a:lnTo>
                    <a:pt x="43" y="97"/>
                  </a:lnTo>
                  <a:lnTo>
                    <a:pt x="45" y="99"/>
                  </a:lnTo>
                  <a:lnTo>
                    <a:pt x="47" y="99"/>
                  </a:lnTo>
                  <a:lnTo>
                    <a:pt x="48" y="99"/>
                  </a:lnTo>
                  <a:lnTo>
                    <a:pt x="50" y="99"/>
                  </a:lnTo>
                  <a:lnTo>
                    <a:pt x="52" y="99"/>
                  </a:lnTo>
                  <a:lnTo>
                    <a:pt x="54" y="97"/>
                  </a:lnTo>
                  <a:lnTo>
                    <a:pt x="56" y="96"/>
                  </a:lnTo>
                  <a:lnTo>
                    <a:pt x="56" y="96"/>
                  </a:lnTo>
                  <a:lnTo>
                    <a:pt x="56" y="94"/>
                  </a:lnTo>
                  <a:lnTo>
                    <a:pt x="57" y="92"/>
                  </a:lnTo>
                  <a:lnTo>
                    <a:pt x="57" y="92"/>
                  </a:lnTo>
                  <a:lnTo>
                    <a:pt x="57" y="92"/>
                  </a:lnTo>
                  <a:lnTo>
                    <a:pt x="57" y="90"/>
                  </a:lnTo>
                  <a:lnTo>
                    <a:pt x="59" y="88"/>
                  </a:lnTo>
                  <a:lnTo>
                    <a:pt x="59" y="88"/>
                  </a:lnTo>
                  <a:lnTo>
                    <a:pt x="59" y="86"/>
                  </a:lnTo>
                  <a:lnTo>
                    <a:pt x="61" y="86"/>
                  </a:lnTo>
                  <a:lnTo>
                    <a:pt x="61" y="86"/>
                  </a:lnTo>
                  <a:lnTo>
                    <a:pt x="61" y="86"/>
                  </a:lnTo>
                  <a:lnTo>
                    <a:pt x="61" y="86"/>
                  </a:lnTo>
                  <a:lnTo>
                    <a:pt x="61" y="86"/>
                  </a:lnTo>
                  <a:lnTo>
                    <a:pt x="61" y="88"/>
                  </a:lnTo>
                  <a:lnTo>
                    <a:pt x="61" y="90"/>
                  </a:lnTo>
                  <a:lnTo>
                    <a:pt x="63" y="90"/>
                  </a:lnTo>
                  <a:lnTo>
                    <a:pt x="63" y="92"/>
                  </a:lnTo>
                  <a:lnTo>
                    <a:pt x="65" y="92"/>
                  </a:lnTo>
                  <a:lnTo>
                    <a:pt x="65" y="92"/>
                  </a:lnTo>
                  <a:lnTo>
                    <a:pt x="65" y="94"/>
                  </a:lnTo>
                  <a:lnTo>
                    <a:pt x="65" y="94"/>
                  </a:lnTo>
                  <a:lnTo>
                    <a:pt x="67" y="94"/>
                  </a:lnTo>
                  <a:lnTo>
                    <a:pt x="67" y="94"/>
                  </a:lnTo>
                  <a:lnTo>
                    <a:pt x="65" y="96"/>
                  </a:lnTo>
                  <a:lnTo>
                    <a:pt x="65" y="96"/>
                  </a:lnTo>
                  <a:lnTo>
                    <a:pt x="67" y="96"/>
                  </a:lnTo>
                  <a:lnTo>
                    <a:pt x="72" y="99"/>
                  </a:lnTo>
                  <a:lnTo>
                    <a:pt x="72" y="99"/>
                  </a:lnTo>
                  <a:lnTo>
                    <a:pt x="72" y="99"/>
                  </a:lnTo>
                  <a:lnTo>
                    <a:pt x="72" y="99"/>
                  </a:lnTo>
                  <a:lnTo>
                    <a:pt x="72" y="101"/>
                  </a:lnTo>
                  <a:lnTo>
                    <a:pt x="74" y="101"/>
                  </a:lnTo>
                  <a:lnTo>
                    <a:pt x="76" y="101"/>
                  </a:lnTo>
                  <a:lnTo>
                    <a:pt x="77" y="99"/>
                  </a:lnTo>
                  <a:lnTo>
                    <a:pt x="77" y="97"/>
                  </a:lnTo>
                  <a:lnTo>
                    <a:pt x="79" y="97"/>
                  </a:lnTo>
                  <a:lnTo>
                    <a:pt x="79" y="97"/>
                  </a:lnTo>
                  <a:lnTo>
                    <a:pt x="81" y="99"/>
                  </a:lnTo>
                  <a:lnTo>
                    <a:pt x="81" y="99"/>
                  </a:lnTo>
                  <a:lnTo>
                    <a:pt x="81" y="99"/>
                  </a:lnTo>
                  <a:lnTo>
                    <a:pt x="83" y="99"/>
                  </a:lnTo>
                  <a:lnTo>
                    <a:pt x="83" y="99"/>
                  </a:lnTo>
                  <a:lnTo>
                    <a:pt x="85" y="99"/>
                  </a:lnTo>
                  <a:lnTo>
                    <a:pt x="86" y="99"/>
                  </a:lnTo>
                  <a:lnTo>
                    <a:pt x="90" y="103"/>
                  </a:lnTo>
                  <a:lnTo>
                    <a:pt x="92" y="103"/>
                  </a:lnTo>
                  <a:lnTo>
                    <a:pt x="94" y="103"/>
                  </a:lnTo>
                  <a:lnTo>
                    <a:pt x="95" y="101"/>
                  </a:lnTo>
                  <a:lnTo>
                    <a:pt x="97" y="101"/>
                  </a:lnTo>
                  <a:lnTo>
                    <a:pt x="99" y="101"/>
                  </a:lnTo>
                  <a:lnTo>
                    <a:pt x="99" y="101"/>
                  </a:lnTo>
                  <a:lnTo>
                    <a:pt x="99" y="99"/>
                  </a:lnTo>
                  <a:lnTo>
                    <a:pt x="101" y="99"/>
                  </a:lnTo>
                  <a:lnTo>
                    <a:pt x="97" y="97"/>
                  </a:lnTo>
                  <a:lnTo>
                    <a:pt x="97" y="96"/>
                  </a:lnTo>
                  <a:lnTo>
                    <a:pt x="97" y="96"/>
                  </a:lnTo>
                  <a:lnTo>
                    <a:pt x="97" y="94"/>
                  </a:lnTo>
                  <a:lnTo>
                    <a:pt x="95" y="92"/>
                  </a:lnTo>
                  <a:lnTo>
                    <a:pt x="95" y="92"/>
                  </a:lnTo>
                  <a:lnTo>
                    <a:pt x="95" y="92"/>
                  </a:lnTo>
                  <a:lnTo>
                    <a:pt x="95" y="90"/>
                  </a:lnTo>
                  <a:lnTo>
                    <a:pt x="95" y="90"/>
                  </a:lnTo>
                  <a:lnTo>
                    <a:pt x="97" y="90"/>
                  </a:lnTo>
                  <a:lnTo>
                    <a:pt x="97" y="90"/>
                  </a:lnTo>
                  <a:lnTo>
                    <a:pt x="97" y="88"/>
                  </a:lnTo>
                  <a:lnTo>
                    <a:pt x="99" y="88"/>
                  </a:lnTo>
                  <a:lnTo>
                    <a:pt x="99" y="88"/>
                  </a:lnTo>
                  <a:lnTo>
                    <a:pt x="99" y="88"/>
                  </a:lnTo>
                  <a:lnTo>
                    <a:pt x="101" y="88"/>
                  </a:lnTo>
                  <a:lnTo>
                    <a:pt x="101" y="86"/>
                  </a:lnTo>
                  <a:lnTo>
                    <a:pt x="99" y="86"/>
                  </a:lnTo>
                  <a:lnTo>
                    <a:pt x="99" y="86"/>
                  </a:lnTo>
                  <a:lnTo>
                    <a:pt x="99" y="85"/>
                  </a:lnTo>
                  <a:lnTo>
                    <a:pt x="99" y="85"/>
                  </a:lnTo>
                  <a:lnTo>
                    <a:pt x="99" y="85"/>
                  </a:lnTo>
                  <a:lnTo>
                    <a:pt x="97" y="85"/>
                  </a:lnTo>
                  <a:lnTo>
                    <a:pt x="97" y="85"/>
                  </a:lnTo>
                  <a:lnTo>
                    <a:pt x="97" y="85"/>
                  </a:lnTo>
                  <a:lnTo>
                    <a:pt x="97" y="86"/>
                  </a:lnTo>
                  <a:lnTo>
                    <a:pt x="97" y="85"/>
                  </a:lnTo>
                  <a:lnTo>
                    <a:pt x="97" y="85"/>
                  </a:lnTo>
                  <a:lnTo>
                    <a:pt x="95" y="85"/>
                  </a:lnTo>
                  <a:lnTo>
                    <a:pt x="95" y="83"/>
                  </a:lnTo>
                  <a:lnTo>
                    <a:pt x="95" y="83"/>
                  </a:lnTo>
                  <a:lnTo>
                    <a:pt x="95" y="83"/>
                  </a:lnTo>
                  <a:lnTo>
                    <a:pt x="95" y="83"/>
                  </a:lnTo>
                  <a:lnTo>
                    <a:pt x="95" y="83"/>
                  </a:lnTo>
                  <a:lnTo>
                    <a:pt x="95" y="81"/>
                  </a:lnTo>
                  <a:lnTo>
                    <a:pt x="95" y="81"/>
                  </a:lnTo>
                  <a:lnTo>
                    <a:pt x="97" y="81"/>
                  </a:lnTo>
                  <a:lnTo>
                    <a:pt x="99" y="79"/>
                  </a:lnTo>
                  <a:lnTo>
                    <a:pt x="104" y="77"/>
                  </a:lnTo>
                  <a:lnTo>
                    <a:pt x="104" y="77"/>
                  </a:lnTo>
                  <a:lnTo>
                    <a:pt x="104" y="77"/>
                  </a:lnTo>
                  <a:lnTo>
                    <a:pt x="104" y="77"/>
                  </a:lnTo>
                  <a:lnTo>
                    <a:pt x="104" y="76"/>
                  </a:lnTo>
                  <a:lnTo>
                    <a:pt x="104" y="76"/>
                  </a:lnTo>
                  <a:lnTo>
                    <a:pt x="104" y="76"/>
                  </a:lnTo>
                  <a:lnTo>
                    <a:pt x="104" y="76"/>
                  </a:lnTo>
                  <a:lnTo>
                    <a:pt x="106" y="76"/>
                  </a:lnTo>
                  <a:lnTo>
                    <a:pt x="106" y="76"/>
                  </a:lnTo>
                  <a:lnTo>
                    <a:pt x="106" y="76"/>
                  </a:lnTo>
                  <a:lnTo>
                    <a:pt x="108" y="76"/>
                  </a:lnTo>
                  <a:lnTo>
                    <a:pt x="108" y="74"/>
                  </a:lnTo>
                  <a:lnTo>
                    <a:pt x="110" y="76"/>
                  </a:lnTo>
                  <a:lnTo>
                    <a:pt x="112" y="76"/>
                  </a:lnTo>
                  <a:lnTo>
                    <a:pt x="113" y="76"/>
                  </a:lnTo>
                  <a:lnTo>
                    <a:pt x="115" y="74"/>
                  </a:lnTo>
                  <a:lnTo>
                    <a:pt x="115" y="74"/>
                  </a:lnTo>
                  <a:lnTo>
                    <a:pt x="115" y="74"/>
                  </a:lnTo>
                  <a:lnTo>
                    <a:pt x="115" y="72"/>
                  </a:lnTo>
                  <a:lnTo>
                    <a:pt x="115" y="70"/>
                  </a:lnTo>
                  <a:lnTo>
                    <a:pt x="115" y="70"/>
                  </a:lnTo>
                  <a:lnTo>
                    <a:pt x="115" y="68"/>
                  </a:lnTo>
                  <a:lnTo>
                    <a:pt x="115" y="68"/>
                  </a:lnTo>
                  <a:lnTo>
                    <a:pt x="115" y="67"/>
                  </a:lnTo>
                  <a:lnTo>
                    <a:pt x="115" y="67"/>
                  </a:lnTo>
                  <a:lnTo>
                    <a:pt x="115" y="65"/>
                  </a:lnTo>
                  <a:lnTo>
                    <a:pt x="115" y="63"/>
                  </a:lnTo>
                  <a:lnTo>
                    <a:pt x="115" y="63"/>
                  </a:lnTo>
                  <a:lnTo>
                    <a:pt x="117" y="61"/>
                  </a:lnTo>
                  <a:lnTo>
                    <a:pt x="117" y="59"/>
                  </a:lnTo>
                  <a:lnTo>
                    <a:pt x="117" y="59"/>
                  </a:lnTo>
                  <a:lnTo>
                    <a:pt x="117" y="59"/>
                  </a:lnTo>
                  <a:lnTo>
                    <a:pt x="117" y="58"/>
                  </a:lnTo>
                  <a:lnTo>
                    <a:pt x="115" y="58"/>
                  </a:lnTo>
                  <a:lnTo>
                    <a:pt x="115" y="58"/>
                  </a:lnTo>
                  <a:lnTo>
                    <a:pt x="113" y="58"/>
                  </a:lnTo>
                  <a:lnTo>
                    <a:pt x="113" y="56"/>
                  </a:lnTo>
                  <a:lnTo>
                    <a:pt x="112" y="56"/>
                  </a:lnTo>
                  <a:lnTo>
                    <a:pt x="112" y="54"/>
                  </a:lnTo>
                  <a:lnTo>
                    <a:pt x="112" y="52"/>
                  </a:lnTo>
                  <a:lnTo>
                    <a:pt x="112" y="50"/>
                  </a:lnTo>
                  <a:lnTo>
                    <a:pt x="113" y="49"/>
                  </a:lnTo>
                  <a:lnTo>
                    <a:pt x="113" y="49"/>
                  </a:lnTo>
                  <a:lnTo>
                    <a:pt x="113" y="47"/>
                  </a:lnTo>
                  <a:lnTo>
                    <a:pt x="115" y="47"/>
                  </a:lnTo>
                  <a:lnTo>
                    <a:pt x="115" y="47"/>
                  </a:lnTo>
                  <a:lnTo>
                    <a:pt x="119" y="47"/>
                  </a:lnTo>
                  <a:lnTo>
                    <a:pt x="121" y="47"/>
                  </a:lnTo>
                  <a:lnTo>
                    <a:pt x="122" y="45"/>
                  </a:lnTo>
                  <a:lnTo>
                    <a:pt x="122" y="45"/>
                  </a:lnTo>
                  <a:lnTo>
                    <a:pt x="122" y="45"/>
                  </a:lnTo>
                  <a:lnTo>
                    <a:pt x="122" y="43"/>
                  </a:lnTo>
                  <a:lnTo>
                    <a:pt x="124" y="43"/>
                  </a:lnTo>
                  <a:lnTo>
                    <a:pt x="126" y="43"/>
                  </a:lnTo>
                  <a:lnTo>
                    <a:pt x="126" y="43"/>
                  </a:lnTo>
                  <a:lnTo>
                    <a:pt x="126" y="43"/>
                  </a:lnTo>
                  <a:lnTo>
                    <a:pt x="128" y="43"/>
                  </a:lnTo>
                  <a:lnTo>
                    <a:pt x="130" y="41"/>
                  </a:lnTo>
                  <a:lnTo>
                    <a:pt x="132" y="41"/>
                  </a:lnTo>
                  <a:lnTo>
                    <a:pt x="132" y="41"/>
                  </a:lnTo>
                  <a:lnTo>
                    <a:pt x="132" y="41"/>
                  </a:lnTo>
                  <a:lnTo>
                    <a:pt x="133" y="41"/>
                  </a:lnTo>
                  <a:lnTo>
                    <a:pt x="133" y="40"/>
                  </a:lnTo>
                  <a:lnTo>
                    <a:pt x="135" y="40"/>
                  </a:lnTo>
                  <a:lnTo>
                    <a:pt x="135" y="40"/>
                  </a:lnTo>
                  <a:lnTo>
                    <a:pt x="135" y="38"/>
                  </a:lnTo>
                  <a:lnTo>
                    <a:pt x="135" y="38"/>
                  </a:lnTo>
                  <a:lnTo>
                    <a:pt x="135" y="36"/>
                  </a:lnTo>
                  <a:lnTo>
                    <a:pt x="135" y="34"/>
                  </a:lnTo>
                  <a:lnTo>
                    <a:pt x="137" y="36"/>
                  </a:lnTo>
                  <a:lnTo>
                    <a:pt x="137" y="36"/>
                  </a:lnTo>
                  <a:lnTo>
                    <a:pt x="137" y="36"/>
                  </a:lnTo>
                  <a:lnTo>
                    <a:pt x="139" y="34"/>
                  </a:lnTo>
                  <a:lnTo>
                    <a:pt x="139" y="34"/>
                  </a:lnTo>
                  <a:lnTo>
                    <a:pt x="139" y="34"/>
                  </a:lnTo>
                  <a:lnTo>
                    <a:pt x="139" y="34"/>
                  </a:lnTo>
                  <a:lnTo>
                    <a:pt x="141" y="34"/>
                  </a:lnTo>
                  <a:lnTo>
                    <a:pt x="141" y="36"/>
                  </a:lnTo>
                  <a:lnTo>
                    <a:pt x="142" y="36"/>
                  </a:lnTo>
                  <a:lnTo>
                    <a:pt x="142" y="36"/>
                  </a:lnTo>
                  <a:lnTo>
                    <a:pt x="142" y="36"/>
                  </a:lnTo>
                  <a:lnTo>
                    <a:pt x="144" y="36"/>
                  </a:lnTo>
                  <a:lnTo>
                    <a:pt x="146" y="36"/>
                  </a:lnTo>
                  <a:lnTo>
                    <a:pt x="146" y="34"/>
                  </a:lnTo>
                  <a:lnTo>
                    <a:pt x="146" y="34"/>
                  </a:lnTo>
                  <a:lnTo>
                    <a:pt x="146" y="34"/>
                  </a:lnTo>
                  <a:lnTo>
                    <a:pt x="146" y="34"/>
                  </a:lnTo>
                  <a:lnTo>
                    <a:pt x="146" y="34"/>
                  </a:lnTo>
                  <a:lnTo>
                    <a:pt x="144" y="32"/>
                  </a:lnTo>
                  <a:lnTo>
                    <a:pt x="144" y="32"/>
                  </a:lnTo>
                  <a:lnTo>
                    <a:pt x="144" y="31"/>
                  </a:lnTo>
                  <a:lnTo>
                    <a:pt x="144" y="31"/>
                  </a:lnTo>
                  <a:lnTo>
                    <a:pt x="144" y="29"/>
                  </a:lnTo>
                  <a:lnTo>
                    <a:pt x="144" y="27"/>
                  </a:lnTo>
                  <a:lnTo>
                    <a:pt x="144" y="27"/>
                  </a:lnTo>
                  <a:lnTo>
                    <a:pt x="144" y="27"/>
                  </a:lnTo>
                  <a:lnTo>
                    <a:pt x="146" y="25"/>
                  </a:lnTo>
                  <a:lnTo>
                    <a:pt x="146" y="25"/>
                  </a:lnTo>
                  <a:lnTo>
                    <a:pt x="148" y="25"/>
                  </a:lnTo>
                  <a:lnTo>
                    <a:pt x="148" y="23"/>
                  </a:lnTo>
                  <a:lnTo>
                    <a:pt x="150" y="23"/>
                  </a:lnTo>
                  <a:lnTo>
                    <a:pt x="150" y="23"/>
                  </a:lnTo>
                  <a:lnTo>
                    <a:pt x="150" y="23"/>
                  </a:lnTo>
                  <a:lnTo>
                    <a:pt x="150" y="23"/>
                  </a:lnTo>
                  <a:lnTo>
                    <a:pt x="150" y="23"/>
                  </a:lnTo>
                  <a:lnTo>
                    <a:pt x="150" y="23"/>
                  </a:lnTo>
                  <a:lnTo>
                    <a:pt x="151" y="23"/>
                  </a:lnTo>
                  <a:lnTo>
                    <a:pt x="151" y="23"/>
                  </a:lnTo>
                  <a:lnTo>
                    <a:pt x="151" y="23"/>
                  </a:lnTo>
                  <a:lnTo>
                    <a:pt x="153" y="23"/>
                  </a:lnTo>
                  <a:lnTo>
                    <a:pt x="153" y="23"/>
                  </a:lnTo>
                  <a:lnTo>
                    <a:pt x="153" y="25"/>
                  </a:lnTo>
                  <a:lnTo>
                    <a:pt x="155" y="25"/>
                  </a:lnTo>
                  <a:lnTo>
                    <a:pt x="155" y="25"/>
                  </a:lnTo>
                  <a:lnTo>
                    <a:pt x="155" y="25"/>
                  </a:lnTo>
                  <a:lnTo>
                    <a:pt x="157" y="25"/>
                  </a:lnTo>
                  <a:lnTo>
                    <a:pt x="157" y="25"/>
                  </a:lnTo>
                  <a:lnTo>
                    <a:pt x="159" y="25"/>
                  </a:lnTo>
                  <a:lnTo>
                    <a:pt x="157" y="2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4"/>
            <p:cNvSpPr>
              <a:spLocks/>
            </p:cNvSpPr>
            <p:nvPr/>
          </p:nvSpPr>
          <p:spPr bwMode="auto">
            <a:xfrm>
              <a:off x="3362145" y="4418734"/>
              <a:ext cx="316629" cy="156648"/>
            </a:xfrm>
            <a:custGeom>
              <a:avLst/>
              <a:gdLst>
                <a:gd name="T0" fmla="*/ 267 w 285"/>
                <a:gd name="T1" fmla="*/ 34 h 141"/>
                <a:gd name="T2" fmla="*/ 260 w 285"/>
                <a:gd name="T3" fmla="*/ 31 h 141"/>
                <a:gd name="T4" fmla="*/ 247 w 285"/>
                <a:gd name="T5" fmla="*/ 18 h 141"/>
                <a:gd name="T6" fmla="*/ 240 w 285"/>
                <a:gd name="T7" fmla="*/ 16 h 141"/>
                <a:gd name="T8" fmla="*/ 229 w 285"/>
                <a:gd name="T9" fmla="*/ 14 h 141"/>
                <a:gd name="T10" fmla="*/ 215 w 285"/>
                <a:gd name="T11" fmla="*/ 16 h 141"/>
                <a:gd name="T12" fmla="*/ 211 w 285"/>
                <a:gd name="T13" fmla="*/ 18 h 141"/>
                <a:gd name="T14" fmla="*/ 202 w 285"/>
                <a:gd name="T15" fmla="*/ 23 h 141"/>
                <a:gd name="T16" fmla="*/ 191 w 285"/>
                <a:gd name="T17" fmla="*/ 16 h 141"/>
                <a:gd name="T18" fmla="*/ 179 w 285"/>
                <a:gd name="T19" fmla="*/ 16 h 141"/>
                <a:gd name="T20" fmla="*/ 171 w 285"/>
                <a:gd name="T21" fmla="*/ 20 h 141"/>
                <a:gd name="T22" fmla="*/ 164 w 285"/>
                <a:gd name="T23" fmla="*/ 23 h 141"/>
                <a:gd name="T24" fmla="*/ 155 w 285"/>
                <a:gd name="T25" fmla="*/ 31 h 141"/>
                <a:gd name="T26" fmla="*/ 144 w 285"/>
                <a:gd name="T27" fmla="*/ 31 h 141"/>
                <a:gd name="T28" fmla="*/ 148 w 285"/>
                <a:gd name="T29" fmla="*/ 25 h 141"/>
                <a:gd name="T30" fmla="*/ 146 w 285"/>
                <a:gd name="T31" fmla="*/ 23 h 141"/>
                <a:gd name="T32" fmla="*/ 143 w 285"/>
                <a:gd name="T33" fmla="*/ 16 h 141"/>
                <a:gd name="T34" fmla="*/ 135 w 285"/>
                <a:gd name="T35" fmla="*/ 13 h 141"/>
                <a:gd name="T36" fmla="*/ 130 w 285"/>
                <a:gd name="T37" fmla="*/ 0 h 141"/>
                <a:gd name="T38" fmla="*/ 119 w 285"/>
                <a:gd name="T39" fmla="*/ 7 h 141"/>
                <a:gd name="T40" fmla="*/ 117 w 285"/>
                <a:gd name="T41" fmla="*/ 13 h 141"/>
                <a:gd name="T42" fmla="*/ 112 w 285"/>
                <a:gd name="T43" fmla="*/ 16 h 141"/>
                <a:gd name="T44" fmla="*/ 105 w 285"/>
                <a:gd name="T45" fmla="*/ 11 h 141"/>
                <a:gd name="T46" fmla="*/ 92 w 285"/>
                <a:gd name="T47" fmla="*/ 9 h 141"/>
                <a:gd name="T48" fmla="*/ 83 w 285"/>
                <a:gd name="T49" fmla="*/ 13 h 141"/>
                <a:gd name="T50" fmla="*/ 67 w 285"/>
                <a:gd name="T51" fmla="*/ 25 h 141"/>
                <a:gd name="T52" fmla="*/ 61 w 285"/>
                <a:gd name="T53" fmla="*/ 43 h 141"/>
                <a:gd name="T54" fmla="*/ 50 w 285"/>
                <a:gd name="T55" fmla="*/ 52 h 141"/>
                <a:gd name="T56" fmla="*/ 32 w 285"/>
                <a:gd name="T57" fmla="*/ 59 h 141"/>
                <a:gd name="T58" fmla="*/ 16 w 285"/>
                <a:gd name="T59" fmla="*/ 58 h 141"/>
                <a:gd name="T60" fmla="*/ 5 w 285"/>
                <a:gd name="T61" fmla="*/ 76 h 141"/>
                <a:gd name="T62" fmla="*/ 2 w 285"/>
                <a:gd name="T63" fmla="*/ 87 h 141"/>
                <a:gd name="T64" fmla="*/ 0 w 285"/>
                <a:gd name="T65" fmla="*/ 96 h 141"/>
                <a:gd name="T66" fmla="*/ 2 w 285"/>
                <a:gd name="T67" fmla="*/ 97 h 141"/>
                <a:gd name="T68" fmla="*/ 5 w 285"/>
                <a:gd name="T69" fmla="*/ 101 h 141"/>
                <a:gd name="T70" fmla="*/ 7 w 285"/>
                <a:gd name="T71" fmla="*/ 112 h 141"/>
                <a:gd name="T72" fmla="*/ 11 w 285"/>
                <a:gd name="T73" fmla="*/ 117 h 141"/>
                <a:gd name="T74" fmla="*/ 20 w 285"/>
                <a:gd name="T75" fmla="*/ 121 h 141"/>
                <a:gd name="T76" fmla="*/ 36 w 285"/>
                <a:gd name="T77" fmla="*/ 134 h 141"/>
                <a:gd name="T78" fmla="*/ 41 w 285"/>
                <a:gd name="T79" fmla="*/ 137 h 141"/>
                <a:gd name="T80" fmla="*/ 85 w 285"/>
                <a:gd name="T81" fmla="*/ 137 h 141"/>
                <a:gd name="T82" fmla="*/ 97 w 285"/>
                <a:gd name="T83" fmla="*/ 134 h 141"/>
                <a:gd name="T84" fmla="*/ 94 w 285"/>
                <a:gd name="T85" fmla="*/ 125 h 141"/>
                <a:gd name="T86" fmla="*/ 106 w 285"/>
                <a:gd name="T87" fmla="*/ 117 h 141"/>
                <a:gd name="T88" fmla="*/ 132 w 285"/>
                <a:gd name="T89" fmla="*/ 114 h 141"/>
                <a:gd name="T90" fmla="*/ 132 w 285"/>
                <a:gd name="T91" fmla="*/ 108 h 141"/>
                <a:gd name="T92" fmla="*/ 144 w 285"/>
                <a:gd name="T93" fmla="*/ 106 h 141"/>
                <a:gd name="T94" fmla="*/ 150 w 285"/>
                <a:gd name="T95" fmla="*/ 110 h 141"/>
                <a:gd name="T96" fmla="*/ 162 w 285"/>
                <a:gd name="T97" fmla="*/ 106 h 141"/>
                <a:gd name="T98" fmla="*/ 166 w 285"/>
                <a:gd name="T99" fmla="*/ 103 h 141"/>
                <a:gd name="T100" fmla="*/ 177 w 285"/>
                <a:gd name="T101" fmla="*/ 97 h 141"/>
                <a:gd name="T102" fmla="*/ 182 w 285"/>
                <a:gd name="T103" fmla="*/ 85 h 141"/>
                <a:gd name="T104" fmla="*/ 199 w 285"/>
                <a:gd name="T105" fmla="*/ 79 h 141"/>
                <a:gd name="T106" fmla="*/ 211 w 285"/>
                <a:gd name="T107" fmla="*/ 85 h 141"/>
                <a:gd name="T108" fmla="*/ 222 w 285"/>
                <a:gd name="T109" fmla="*/ 81 h 141"/>
                <a:gd name="T110" fmla="*/ 233 w 285"/>
                <a:gd name="T111" fmla="*/ 81 h 141"/>
                <a:gd name="T112" fmla="*/ 238 w 285"/>
                <a:gd name="T113" fmla="*/ 90 h 141"/>
                <a:gd name="T114" fmla="*/ 254 w 285"/>
                <a:gd name="T115" fmla="*/ 94 h 141"/>
                <a:gd name="T116" fmla="*/ 265 w 285"/>
                <a:gd name="T117" fmla="*/ 85 h 141"/>
                <a:gd name="T118" fmla="*/ 271 w 285"/>
                <a:gd name="T119" fmla="*/ 72 h 141"/>
                <a:gd name="T120" fmla="*/ 274 w 285"/>
                <a:gd name="T121" fmla="*/ 65 h 141"/>
                <a:gd name="T122" fmla="*/ 276 w 285"/>
                <a:gd name="T123" fmla="*/ 56 h 141"/>
                <a:gd name="T124" fmla="*/ 283 w 285"/>
                <a:gd name="T125"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141">
                  <a:moveTo>
                    <a:pt x="283" y="40"/>
                  </a:moveTo>
                  <a:lnTo>
                    <a:pt x="280" y="40"/>
                  </a:lnTo>
                  <a:lnTo>
                    <a:pt x="278" y="40"/>
                  </a:lnTo>
                  <a:lnTo>
                    <a:pt x="274" y="36"/>
                  </a:lnTo>
                  <a:lnTo>
                    <a:pt x="274" y="36"/>
                  </a:lnTo>
                  <a:lnTo>
                    <a:pt x="271" y="36"/>
                  </a:lnTo>
                  <a:lnTo>
                    <a:pt x="269" y="36"/>
                  </a:lnTo>
                  <a:lnTo>
                    <a:pt x="267" y="36"/>
                  </a:lnTo>
                  <a:lnTo>
                    <a:pt x="267" y="34"/>
                  </a:lnTo>
                  <a:lnTo>
                    <a:pt x="267" y="34"/>
                  </a:lnTo>
                  <a:lnTo>
                    <a:pt x="267" y="34"/>
                  </a:lnTo>
                  <a:lnTo>
                    <a:pt x="267" y="32"/>
                  </a:lnTo>
                  <a:lnTo>
                    <a:pt x="267" y="32"/>
                  </a:lnTo>
                  <a:lnTo>
                    <a:pt x="265" y="34"/>
                  </a:lnTo>
                  <a:lnTo>
                    <a:pt x="265" y="34"/>
                  </a:lnTo>
                  <a:lnTo>
                    <a:pt x="265" y="32"/>
                  </a:lnTo>
                  <a:lnTo>
                    <a:pt x="264" y="32"/>
                  </a:lnTo>
                  <a:lnTo>
                    <a:pt x="260" y="31"/>
                  </a:lnTo>
                  <a:lnTo>
                    <a:pt x="258" y="31"/>
                  </a:lnTo>
                  <a:lnTo>
                    <a:pt x="258" y="29"/>
                  </a:lnTo>
                  <a:lnTo>
                    <a:pt x="258" y="25"/>
                  </a:lnTo>
                  <a:lnTo>
                    <a:pt x="256" y="23"/>
                  </a:lnTo>
                  <a:lnTo>
                    <a:pt x="254" y="22"/>
                  </a:lnTo>
                  <a:lnTo>
                    <a:pt x="251" y="20"/>
                  </a:lnTo>
                  <a:lnTo>
                    <a:pt x="249" y="18"/>
                  </a:lnTo>
                  <a:lnTo>
                    <a:pt x="249" y="18"/>
                  </a:lnTo>
                  <a:lnTo>
                    <a:pt x="247" y="18"/>
                  </a:lnTo>
                  <a:lnTo>
                    <a:pt x="247" y="18"/>
                  </a:lnTo>
                  <a:lnTo>
                    <a:pt x="245" y="20"/>
                  </a:lnTo>
                  <a:lnTo>
                    <a:pt x="245" y="20"/>
                  </a:lnTo>
                  <a:lnTo>
                    <a:pt x="245" y="20"/>
                  </a:lnTo>
                  <a:lnTo>
                    <a:pt x="244" y="16"/>
                  </a:lnTo>
                  <a:lnTo>
                    <a:pt x="242" y="16"/>
                  </a:lnTo>
                  <a:lnTo>
                    <a:pt x="242" y="16"/>
                  </a:lnTo>
                  <a:lnTo>
                    <a:pt x="240" y="16"/>
                  </a:lnTo>
                  <a:lnTo>
                    <a:pt x="240" y="16"/>
                  </a:lnTo>
                  <a:lnTo>
                    <a:pt x="240" y="16"/>
                  </a:lnTo>
                  <a:lnTo>
                    <a:pt x="238" y="14"/>
                  </a:lnTo>
                  <a:lnTo>
                    <a:pt x="238" y="14"/>
                  </a:lnTo>
                  <a:lnTo>
                    <a:pt x="238" y="14"/>
                  </a:lnTo>
                  <a:lnTo>
                    <a:pt x="235" y="14"/>
                  </a:lnTo>
                  <a:lnTo>
                    <a:pt x="233" y="14"/>
                  </a:lnTo>
                  <a:lnTo>
                    <a:pt x="233" y="14"/>
                  </a:lnTo>
                  <a:lnTo>
                    <a:pt x="231" y="14"/>
                  </a:lnTo>
                  <a:lnTo>
                    <a:pt x="229" y="14"/>
                  </a:lnTo>
                  <a:lnTo>
                    <a:pt x="229" y="14"/>
                  </a:lnTo>
                  <a:lnTo>
                    <a:pt x="224" y="14"/>
                  </a:lnTo>
                  <a:lnTo>
                    <a:pt x="222" y="13"/>
                  </a:lnTo>
                  <a:lnTo>
                    <a:pt x="220" y="13"/>
                  </a:lnTo>
                  <a:lnTo>
                    <a:pt x="220" y="13"/>
                  </a:lnTo>
                  <a:lnTo>
                    <a:pt x="218" y="14"/>
                  </a:lnTo>
                  <a:lnTo>
                    <a:pt x="217" y="16"/>
                  </a:lnTo>
                  <a:lnTo>
                    <a:pt x="217" y="16"/>
                  </a:lnTo>
                  <a:lnTo>
                    <a:pt x="215" y="16"/>
                  </a:lnTo>
                  <a:lnTo>
                    <a:pt x="215" y="14"/>
                  </a:lnTo>
                  <a:lnTo>
                    <a:pt x="213" y="14"/>
                  </a:lnTo>
                  <a:lnTo>
                    <a:pt x="213" y="14"/>
                  </a:lnTo>
                  <a:lnTo>
                    <a:pt x="211" y="14"/>
                  </a:lnTo>
                  <a:lnTo>
                    <a:pt x="209" y="14"/>
                  </a:lnTo>
                  <a:lnTo>
                    <a:pt x="209" y="16"/>
                  </a:lnTo>
                  <a:lnTo>
                    <a:pt x="209" y="16"/>
                  </a:lnTo>
                  <a:lnTo>
                    <a:pt x="211" y="18"/>
                  </a:lnTo>
                  <a:lnTo>
                    <a:pt x="211" y="18"/>
                  </a:lnTo>
                  <a:lnTo>
                    <a:pt x="211" y="20"/>
                  </a:lnTo>
                  <a:lnTo>
                    <a:pt x="209" y="20"/>
                  </a:lnTo>
                  <a:lnTo>
                    <a:pt x="209" y="20"/>
                  </a:lnTo>
                  <a:lnTo>
                    <a:pt x="208" y="20"/>
                  </a:lnTo>
                  <a:lnTo>
                    <a:pt x="208" y="20"/>
                  </a:lnTo>
                  <a:lnTo>
                    <a:pt x="206" y="23"/>
                  </a:lnTo>
                  <a:lnTo>
                    <a:pt x="204" y="23"/>
                  </a:lnTo>
                  <a:lnTo>
                    <a:pt x="204" y="23"/>
                  </a:lnTo>
                  <a:lnTo>
                    <a:pt x="202" y="23"/>
                  </a:lnTo>
                  <a:lnTo>
                    <a:pt x="202" y="23"/>
                  </a:lnTo>
                  <a:lnTo>
                    <a:pt x="200" y="23"/>
                  </a:lnTo>
                  <a:lnTo>
                    <a:pt x="200" y="22"/>
                  </a:lnTo>
                  <a:lnTo>
                    <a:pt x="199" y="22"/>
                  </a:lnTo>
                  <a:lnTo>
                    <a:pt x="199" y="22"/>
                  </a:lnTo>
                  <a:lnTo>
                    <a:pt x="197" y="22"/>
                  </a:lnTo>
                  <a:lnTo>
                    <a:pt x="197" y="22"/>
                  </a:lnTo>
                  <a:lnTo>
                    <a:pt x="191" y="16"/>
                  </a:lnTo>
                  <a:lnTo>
                    <a:pt x="191" y="16"/>
                  </a:lnTo>
                  <a:lnTo>
                    <a:pt x="189" y="16"/>
                  </a:lnTo>
                  <a:lnTo>
                    <a:pt x="188" y="16"/>
                  </a:lnTo>
                  <a:lnTo>
                    <a:pt x="188" y="16"/>
                  </a:lnTo>
                  <a:lnTo>
                    <a:pt x="188" y="16"/>
                  </a:lnTo>
                  <a:lnTo>
                    <a:pt x="186" y="18"/>
                  </a:lnTo>
                  <a:lnTo>
                    <a:pt x="186" y="18"/>
                  </a:lnTo>
                  <a:lnTo>
                    <a:pt x="184" y="18"/>
                  </a:lnTo>
                  <a:lnTo>
                    <a:pt x="184" y="18"/>
                  </a:lnTo>
                  <a:lnTo>
                    <a:pt x="179" y="16"/>
                  </a:lnTo>
                  <a:lnTo>
                    <a:pt x="179" y="16"/>
                  </a:lnTo>
                  <a:lnTo>
                    <a:pt x="179" y="18"/>
                  </a:lnTo>
                  <a:lnTo>
                    <a:pt x="177" y="18"/>
                  </a:lnTo>
                  <a:lnTo>
                    <a:pt x="173" y="16"/>
                  </a:lnTo>
                  <a:lnTo>
                    <a:pt x="173" y="16"/>
                  </a:lnTo>
                  <a:lnTo>
                    <a:pt x="173" y="16"/>
                  </a:lnTo>
                  <a:lnTo>
                    <a:pt x="173" y="18"/>
                  </a:lnTo>
                  <a:lnTo>
                    <a:pt x="173" y="18"/>
                  </a:lnTo>
                  <a:lnTo>
                    <a:pt x="171" y="20"/>
                  </a:lnTo>
                  <a:lnTo>
                    <a:pt x="171" y="20"/>
                  </a:lnTo>
                  <a:lnTo>
                    <a:pt x="171" y="20"/>
                  </a:lnTo>
                  <a:lnTo>
                    <a:pt x="168" y="22"/>
                  </a:lnTo>
                  <a:lnTo>
                    <a:pt x="168" y="22"/>
                  </a:lnTo>
                  <a:lnTo>
                    <a:pt x="166" y="23"/>
                  </a:lnTo>
                  <a:lnTo>
                    <a:pt x="166" y="23"/>
                  </a:lnTo>
                  <a:lnTo>
                    <a:pt x="164" y="23"/>
                  </a:lnTo>
                  <a:lnTo>
                    <a:pt x="164" y="23"/>
                  </a:lnTo>
                  <a:lnTo>
                    <a:pt x="164" y="23"/>
                  </a:lnTo>
                  <a:lnTo>
                    <a:pt x="162" y="25"/>
                  </a:lnTo>
                  <a:lnTo>
                    <a:pt x="162" y="27"/>
                  </a:lnTo>
                  <a:lnTo>
                    <a:pt x="162" y="27"/>
                  </a:lnTo>
                  <a:lnTo>
                    <a:pt x="162" y="27"/>
                  </a:lnTo>
                  <a:lnTo>
                    <a:pt x="161" y="31"/>
                  </a:lnTo>
                  <a:lnTo>
                    <a:pt x="161" y="32"/>
                  </a:lnTo>
                  <a:lnTo>
                    <a:pt x="161" y="32"/>
                  </a:lnTo>
                  <a:lnTo>
                    <a:pt x="159" y="32"/>
                  </a:lnTo>
                  <a:lnTo>
                    <a:pt x="155" y="31"/>
                  </a:lnTo>
                  <a:lnTo>
                    <a:pt x="155" y="29"/>
                  </a:lnTo>
                  <a:lnTo>
                    <a:pt x="153" y="29"/>
                  </a:lnTo>
                  <a:lnTo>
                    <a:pt x="152" y="31"/>
                  </a:lnTo>
                  <a:lnTo>
                    <a:pt x="152" y="31"/>
                  </a:lnTo>
                  <a:lnTo>
                    <a:pt x="150" y="32"/>
                  </a:lnTo>
                  <a:lnTo>
                    <a:pt x="150" y="32"/>
                  </a:lnTo>
                  <a:lnTo>
                    <a:pt x="146" y="32"/>
                  </a:lnTo>
                  <a:lnTo>
                    <a:pt x="146" y="32"/>
                  </a:lnTo>
                  <a:lnTo>
                    <a:pt x="144" y="31"/>
                  </a:lnTo>
                  <a:lnTo>
                    <a:pt x="144" y="31"/>
                  </a:lnTo>
                  <a:lnTo>
                    <a:pt x="144" y="31"/>
                  </a:lnTo>
                  <a:lnTo>
                    <a:pt x="146" y="27"/>
                  </a:lnTo>
                  <a:lnTo>
                    <a:pt x="148" y="27"/>
                  </a:lnTo>
                  <a:lnTo>
                    <a:pt x="148" y="27"/>
                  </a:lnTo>
                  <a:lnTo>
                    <a:pt x="148" y="27"/>
                  </a:lnTo>
                  <a:lnTo>
                    <a:pt x="148" y="25"/>
                  </a:lnTo>
                  <a:lnTo>
                    <a:pt x="148" y="25"/>
                  </a:lnTo>
                  <a:lnTo>
                    <a:pt x="148" y="25"/>
                  </a:lnTo>
                  <a:lnTo>
                    <a:pt x="148" y="25"/>
                  </a:lnTo>
                  <a:lnTo>
                    <a:pt x="148" y="25"/>
                  </a:lnTo>
                  <a:lnTo>
                    <a:pt x="148" y="25"/>
                  </a:lnTo>
                  <a:lnTo>
                    <a:pt x="148" y="25"/>
                  </a:lnTo>
                  <a:lnTo>
                    <a:pt x="146" y="25"/>
                  </a:lnTo>
                  <a:lnTo>
                    <a:pt x="146" y="23"/>
                  </a:lnTo>
                  <a:lnTo>
                    <a:pt x="146" y="23"/>
                  </a:lnTo>
                  <a:lnTo>
                    <a:pt x="146" y="23"/>
                  </a:lnTo>
                  <a:lnTo>
                    <a:pt x="146" y="23"/>
                  </a:lnTo>
                  <a:lnTo>
                    <a:pt x="146" y="23"/>
                  </a:lnTo>
                  <a:lnTo>
                    <a:pt x="146" y="20"/>
                  </a:lnTo>
                  <a:lnTo>
                    <a:pt x="146" y="18"/>
                  </a:lnTo>
                  <a:lnTo>
                    <a:pt x="146" y="16"/>
                  </a:lnTo>
                  <a:lnTo>
                    <a:pt x="146" y="16"/>
                  </a:lnTo>
                  <a:lnTo>
                    <a:pt x="146" y="16"/>
                  </a:lnTo>
                  <a:lnTo>
                    <a:pt x="144" y="16"/>
                  </a:lnTo>
                  <a:lnTo>
                    <a:pt x="143" y="16"/>
                  </a:lnTo>
                  <a:lnTo>
                    <a:pt x="143" y="16"/>
                  </a:lnTo>
                  <a:lnTo>
                    <a:pt x="139" y="16"/>
                  </a:lnTo>
                  <a:lnTo>
                    <a:pt x="139" y="16"/>
                  </a:lnTo>
                  <a:lnTo>
                    <a:pt x="139" y="14"/>
                  </a:lnTo>
                  <a:lnTo>
                    <a:pt x="139" y="14"/>
                  </a:lnTo>
                  <a:lnTo>
                    <a:pt x="139" y="13"/>
                  </a:lnTo>
                  <a:lnTo>
                    <a:pt x="139" y="13"/>
                  </a:lnTo>
                  <a:lnTo>
                    <a:pt x="137" y="13"/>
                  </a:lnTo>
                  <a:lnTo>
                    <a:pt x="135" y="13"/>
                  </a:lnTo>
                  <a:lnTo>
                    <a:pt x="135" y="13"/>
                  </a:lnTo>
                  <a:lnTo>
                    <a:pt x="135" y="11"/>
                  </a:lnTo>
                  <a:lnTo>
                    <a:pt x="133" y="9"/>
                  </a:lnTo>
                  <a:lnTo>
                    <a:pt x="133" y="5"/>
                  </a:lnTo>
                  <a:lnTo>
                    <a:pt x="133" y="3"/>
                  </a:lnTo>
                  <a:lnTo>
                    <a:pt x="132" y="2"/>
                  </a:lnTo>
                  <a:lnTo>
                    <a:pt x="132" y="2"/>
                  </a:lnTo>
                  <a:lnTo>
                    <a:pt x="130" y="0"/>
                  </a:lnTo>
                  <a:lnTo>
                    <a:pt x="130" y="0"/>
                  </a:lnTo>
                  <a:lnTo>
                    <a:pt x="130" y="0"/>
                  </a:lnTo>
                  <a:lnTo>
                    <a:pt x="130" y="0"/>
                  </a:lnTo>
                  <a:lnTo>
                    <a:pt x="130" y="2"/>
                  </a:lnTo>
                  <a:lnTo>
                    <a:pt x="124" y="5"/>
                  </a:lnTo>
                  <a:lnTo>
                    <a:pt x="124" y="5"/>
                  </a:lnTo>
                  <a:lnTo>
                    <a:pt x="124" y="7"/>
                  </a:lnTo>
                  <a:lnTo>
                    <a:pt x="123" y="7"/>
                  </a:lnTo>
                  <a:lnTo>
                    <a:pt x="121" y="7"/>
                  </a:lnTo>
                  <a:lnTo>
                    <a:pt x="121" y="7"/>
                  </a:lnTo>
                  <a:lnTo>
                    <a:pt x="119" y="7"/>
                  </a:lnTo>
                  <a:lnTo>
                    <a:pt x="119" y="7"/>
                  </a:lnTo>
                  <a:lnTo>
                    <a:pt x="119" y="9"/>
                  </a:lnTo>
                  <a:lnTo>
                    <a:pt x="117" y="11"/>
                  </a:lnTo>
                  <a:lnTo>
                    <a:pt x="117" y="11"/>
                  </a:lnTo>
                  <a:lnTo>
                    <a:pt x="117" y="11"/>
                  </a:lnTo>
                  <a:lnTo>
                    <a:pt x="117" y="13"/>
                  </a:lnTo>
                  <a:lnTo>
                    <a:pt x="117" y="13"/>
                  </a:lnTo>
                  <a:lnTo>
                    <a:pt x="117" y="13"/>
                  </a:lnTo>
                  <a:lnTo>
                    <a:pt x="117" y="13"/>
                  </a:lnTo>
                  <a:lnTo>
                    <a:pt x="117" y="13"/>
                  </a:lnTo>
                  <a:lnTo>
                    <a:pt x="117" y="14"/>
                  </a:lnTo>
                  <a:lnTo>
                    <a:pt x="117" y="14"/>
                  </a:lnTo>
                  <a:lnTo>
                    <a:pt x="115" y="16"/>
                  </a:lnTo>
                  <a:lnTo>
                    <a:pt x="114" y="16"/>
                  </a:lnTo>
                  <a:lnTo>
                    <a:pt x="114" y="16"/>
                  </a:lnTo>
                  <a:lnTo>
                    <a:pt x="112" y="16"/>
                  </a:lnTo>
                  <a:lnTo>
                    <a:pt x="112" y="16"/>
                  </a:lnTo>
                  <a:lnTo>
                    <a:pt x="112" y="16"/>
                  </a:lnTo>
                  <a:lnTo>
                    <a:pt x="110" y="16"/>
                  </a:lnTo>
                  <a:lnTo>
                    <a:pt x="110" y="16"/>
                  </a:lnTo>
                  <a:lnTo>
                    <a:pt x="108" y="16"/>
                  </a:lnTo>
                  <a:lnTo>
                    <a:pt x="106" y="16"/>
                  </a:lnTo>
                  <a:lnTo>
                    <a:pt x="105" y="16"/>
                  </a:lnTo>
                  <a:lnTo>
                    <a:pt x="105" y="16"/>
                  </a:lnTo>
                  <a:lnTo>
                    <a:pt x="105" y="13"/>
                  </a:lnTo>
                  <a:lnTo>
                    <a:pt x="105" y="13"/>
                  </a:lnTo>
                  <a:lnTo>
                    <a:pt x="105" y="11"/>
                  </a:lnTo>
                  <a:lnTo>
                    <a:pt x="105" y="11"/>
                  </a:lnTo>
                  <a:lnTo>
                    <a:pt x="105" y="9"/>
                  </a:lnTo>
                  <a:lnTo>
                    <a:pt x="105" y="7"/>
                  </a:lnTo>
                  <a:lnTo>
                    <a:pt x="99" y="7"/>
                  </a:lnTo>
                  <a:lnTo>
                    <a:pt x="97" y="7"/>
                  </a:lnTo>
                  <a:lnTo>
                    <a:pt x="96" y="7"/>
                  </a:lnTo>
                  <a:lnTo>
                    <a:pt x="94" y="9"/>
                  </a:lnTo>
                  <a:lnTo>
                    <a:pt x="92" y="9"/>
                  </a:lnTo>
                  <a:lnTo>
                    <a:pt x="92" y="9"/>
                  </a:lnTo>
                  <a:lnTo>
                    <a:pt x="90" y="9"/>
                  </a:lnTo>
                  <a:lnTo>
                    <a:pt x="88" y="9"/>
                  </a:lnTo>
                  <a:lnTo>
                    <a:pt x="88" y="9"/>
                  </a:lnTo>
                  <a:lnTo>
                    <a:pt x="87" y="9"/>
                  </a:lnTo>
                  <a:lnTo>
                    <a:pt x="85" y="9"/>
                  </a:lnTo>
                  <a:lnTo>
                    <a:pt x="85" y="9"/>
                  </a:lnTo>
                  <a:lnTo>
                    <a:pt x="85" y="11"/>
                  </a:lnTo>
                  <a:lnTo>
                    <a:pt x="83" y="13"/>
                  </a:lnTo>
                  <a:lnTo>
                    <a:pt x="83" y="13"/>
                  </a:lnTo>
                  <a:lnTo>
                    <a:pt x="83" y="13"/>
                  </a:lnTo>
                  <a:lnTo>
                    <a:pt x="81" y="14"/>
                  </a:lnTo>
                  <a:lnTo>
                    <a:pt x="79" y="16"/>
                  </a:lnTo>
                  <a:lnTo>
                    <a:pt x="78" y="16"/>
                  </a:lnTo>
                  <a:lnTo>
                    <a:pt x="78" y="16"/>
                  </a:lnTo>
                  <a:lnTo>
                    <a:pt x="76" y="20"/>
                  </a:lnTo>
                  <a:lnTo>
                    <a:pt x="76" y="22"/>
                  </a:lnTo>
                  <a:lnTo>
                    <a:pt x="74" y="23"/>
                  </a:lnTo>
                  <a:lnTo>
                    <a:pt x="67" y="25"/>
                  </a:lnTo>
                  <a:lnTo>
                    <a:pt x="65" y="27"/>
                  </a:lnTo>
                  <a:lnTo>
                    <a:pt x="65" y="29"/>
                  </a:lnTo>
                  <a:lnTo>
                    <a:pt x="63" y="31"/>
                  </a:lnTo>
                  <a:lnTo>
                    <a:pt x="63" y="34"/>
                  </a:lnTo>
                  <a:lnTo>
                    <a:pt x="63" y="36"/>
                  </a:lnTo>
                  <a:lnTo>
                    <a:pt x="63" y="36"/>
                  </a:lnTo>
                  <a:lnTo>
                    <a:pt x="63" y="40"/>
                  </a:lnTo>
                  <a:lnTo>
                    <a:pt x="61" y="41"/>
                  </a:lnTo>
                  <a:lnTo>
                    <a:pt x="61" y="43"/>
                  </a:lnTo>
                  <a:lnTo>
                    <a:pt x="59" y="45"/>
                  </a:lnTo>
                  <a:lnTo>
                    <a:pt x="58" y="45"/>
                  </a:lnTo>
                  <a:lnTo>
                    <a:pt x="56" y="45"/>
                  </a:lnTo>
                  <a:lnTo>
                    <a:pt x="54" y="45"/>
                  </a:lnTo>
                  <a:lnTo>
                    <a:pt x="52" y="45"/>
                  </a:lnTo>
                  <a:lnTo>
                    <a:pt x="52" y="47"/>
                  </a:lnTo>
                  <a:lnTo>
                    <a:pt x="52" y="49"/>
                  </a:lnTo>
                  <a:lnTo>
                    <a:pt x="52" y="50"/>
                  </a:lnTo>
                  <a:lnTo>
                    <a:pt x="50" y="52"/>
                  </a:lnTo>
                  <a:lnTo>
                    <a:pt x="50" y="52"/>
                  </a:lnTo>
                  <a:lnTo>
                    <a:pt x="49" y="52"/>
                  </a:lnTo>
                  <a:lnTo>
                    <a:pt x="49" y="52"/>
                  </a:lnTo>
                  <a:lnTo>
                    <a:pt x="47" y="52"/>
                  </a:lnTo>
                  <a:lnTo>
                    <a:pt x="47" y="52"/>
                  </a:lnTo>
                  <a:lnTo>
                    <a:pt x="45" y="56"/>
                  </a:lnTo>
                  <a:lnTo>
                    <a:pt x="43" y="58"/>
                  </a:lnTo>
                  <a:lnTo>
                    <a:pt x="34" y="61"/>
                  </a:lnTo>
                  <a:lnTo>
                    <a:pt x="32" y="59"/>
                  </a:lnTo>
                  <a:lnTo>
                    <a:pt x="31" y="59"/>
                  </a:lnTo>
                  <a:lnTo>
                    <a:pt x="31" y="58"/>
                  </a:lnTo>
                  <a:lnTo>
                    <a:pt x="29" y="59"/>
                  </a:lnTo>
                  <a:lnTo>
                    <a:pt x="29" y="59"/>
                  </a:lnTo>
                  <a:lnTo>
                    <a:pt x="27" y="59"/>
                  </a:lnTo>
                  <a:lnTo>
                    <a:pt x="25" y="59"/>
                  </a:lnTo>
                  <a:lnTo>
                    <a:pt x="20" y="58"/>
                  </a:lnTo>
                  <a:lnTo>
                    <a:pt x="18" y="56"/>
                  </a:lnTo>
                  <a:lnTo>
                    <a:pt x="16" y="58"/>
                  </a:lnTo>
                  <a:lnTo>
                    <a:pt x="13" y="59"/>
                  </a:lnTo>
                  <a:lnTo>
                    <a:pt x="13" y="59"/>
                  </a:lnTo>
                  <a:lnTo>
                    <a:pt x="13" y="61"/>
                  </a:lnTo>
                  <a:lnTo>
                    <a:pt x="11" y="61"/>
                  </a:lnTo>
                  <a:lnTo>
                    <a:pt x="9" y="63"/>
                  </a:lnTo>
                  <a:lnTo>
                    <a:pt x="9" y="65"/>
                  </a:lnTo>
                  <a:lnTo>
                    <a:pt x="5" y="72"/>
                  </a:lnTo>
                  <a:lnTo>
                    <a:pt x="5" y="74"/>
                  </a:lnTo>
                  <a:lnTo>
                    <a:pt x="5" y="76"/>
                  </a:lnTo>
                  <a:lnTo>
                    <a:pt x="5" y="76"/>
                  </a:lnTo>
                  <a:lnTo>
                    <a:pt x="5" y="79"/>
                  </a:lnTo>
                  <a:lnTo>
                    <a:pt x="5" y="81"/>
                  </a:lnTo>
                  <a:lnTo>
                    <a:pt x="5" y="81"/>
                  </a:lnTo>
                  <a:lnTo>
                    <a:pt x="3" y="83"/>
                  </a:lnTo>
                  <a:lnTo>
                    <a:pt x="3" y="83"/>
                  </a:lnTo>
                  <a:lnTo>
                    <a:pt x="3" y="83"/>
                  </a:lnTo>
                  <a:lnTo>
                    <a:pt x="2" y="85"/>
                  </a:lnTo>
                  <a:lnTo>
                    <a:pt x="2" y="87"/>
                  </a:lnTo>
                  <a:lnTo>
                    <a:pt x="0" y="87"/>
                  </a:lnTo>
                  <a:lnTo>
                    <a:pt x="0" y="88"/>
                  </a:lnTo>
                  <a:lnTo>
                    <a:pt x="0" y="92"/>
                  </a:lnTo>
                  <a:lnTo>
                    <a:pt x="0" y="94"/>
                  </a:lnTo>
                  <a:lnTo>
                    <a:pt x="0" y="94"/>
                  </a:lnTo>
                  <a:lnTo>
                    <a:pt x="0" y="94"/>
                  </a:lnTo>
                  <a:lnTo>
                    <a:pt x="0" y="94"/>
                  </a:lnTo>
                  <a:lnTo>
                    <a:pt x="0" y="96"/>
                  </a:lnTo>
                  <a:lnTo>
                    <a:pt x="0" y="96"/>
                  </a:lnTo>
                  <a:lnTo>
                    <a:pt x="2" y="96"/>
                  </a:lnTo>
                  <a:lnTo>
                    <a:pt x="2" y="96"/>
                  </a:lnTo>
                  <a:lnTo>
                    <a:pt x="2" y="96"/>
                  </a:lnTo>
                  <a:lnTo>
                    <a:pt x="2" y="96"/>
                  </a:lnTo>
                  <a:lnTo>
                    <a:pt x="3" y="97"/>
                  </a:lnTo>
                  <a:lnTo>
                    <a:pt x="2" y="97"/>
                  </a:lnTo>
                  <a:lnTo>
                    <a:pt x="2" y="97"/>
                  </a:lnTo>
                  <a:lnTo>
                    <a:pt x="2" y="97"/>
                  </a:lnTo>
                  <a:lnTo>
                    <a:pt x="2" y="97"/>
                  </a:lnTo>
                  <a:lnTo>
                    <a:pt x="2" y="99"/>
                  </a:lnTo>
                  <a:lnTo>
                    <a:pt x="3" y="99"/>
                  </a:lnTo>
                  <a:lnTo>
                    <a:pt x="3" y="99"/>
                  </a:lnTo>
                  <a:lnTo>
                    <a:pt x="3" y="99"/>
                  </a:lnTo>
                  <a:lnTo>
                    <a:pt x="3" y="99"/>
                  </a:lnTo>
                  <a:lnTo>
                    <a:pt x="3" y="101"/>
                  </a:lnTo>
                  <a:lnTo>
                    <a:pt x="3" y="101"/>
                  </a:lnTo>
                  <a:lnTo>
                    <a:pt x="5" y="101"/>
                  </a:lnTo>
                  <a:lnTo>
                    <a:pt x="5" y="101"/>
                  </a:lnTo>
                  <a:lnTo>
                    <a:pt x="5" y="101"/>
                  </a:lnTo>
                  <a:lnTo>
                    <a:pt x="5" y="101"/>
                  </a:lnTo>
                  <a:lnTo>
                    <a:pt x="5" y="103"/>
                  </a:lnTo>
                  <a:lnTo>
                    <a:pt x="5" y="103"/>
                  </a:lnTo>
                  <a:lnTo>
                    <a:pt x="5" y="106"/>
                  </a:lnTo>
                  <a:lnTo>
                    <a:pt x="5" y="106"/>
                  </a:lnTo>
                  <a:lnTo>
                    <a:pt x="5" y="108"/>
                  </a:lnTo>
                  <a:lnTo>
                    <a:pt x="7" y="110"/>
                  </a:lnTo>
                  <a:lnTo>
                    <a:pt x="7" y="112"/>
                  </a:lnTo>
                  <a:lnTo>
                    <a:pt x="9" y="112"/>
                  </a:lnTo>
                  <a:lnTo>
                    <a:pt x="9" y="112"/>
                  </a:lnTo>
                  <a:lnTo>
                    <a:pt x="9" y="112"/>
                  </a:lnTo>
                  <a:lnTo>
                    <a:pt x="11" y="114"/>
                  </a:lnTo>
                  <a:lnTo>
                    <a:pt x="11" y="114"/>
                  </a:lnTo>
                  <a:lnTo>
                    <a:pt x="11" y="114"/>
                  </a:lnTo>
                  <a:lnTo>
                    <a:pt x="11" y="115"/>
                  </a:lnTo>
                  <a:lnTo>
                    <a:pt x="11" y="115"/>
                  </a:lnTo>
                  <a:lnTo>
                    <a:pt x="11" y="117"/>
                  </a:lnTo>
                  <a:lnTo>
                    <a:pt x="11" y="117"/>
                  </a:lnTo>
                  <a:lnTo>
                    <a:pt x="11" y="117"/>
                  </a:lnTo>
                  <a:lnTo>
                    <a:pt x="11" y="119"/>
                  </a:lnTo>
                  <a:lnTo>
                    <a:pt x="13" y="119"/>
                  </a:lnTo>
                  <a:lnTo>
                    <a:pt x="14" y="121"/>
                  </a:lnTo>
                  <a:lnTo>
                    <a:pt x="14" y="121"/>
                  </a:lnTo>
                  <a:lnTo>
                    <a:pt x="16" y="121"/>
                  </a:lnTo>
                  <a:lnTo>
                    <a:pt x="18" y="121"/>
                  </a:lnTo>
                  <a:lnTo>
                    <a:pt x="20" y="121"/>
                  </a:lnTo>
                  <a:lnTo>
                    <a:pt x="22" y="121"/>
                  </a:lnTo>
                  <a:lnTo>
                    <a:pt x="23" y="123"/>
                  </a:lnTo>
                  <a:lnTo>
                    <a:pt x="25" y="123"/>
                  </a:lnTo>
                  <a:lnTo>
                    <a:pt x="31" y="130"/>
                  </a:lnTo>
                  <a:lnTo>
                    <a:pt x="31" y="130"/>
                  </a:lnTo>
                  <a:lnTo>
                    <a:pt x="32" y="130"/>
                  </a:lnTo>
                  <a:lnTo>
                    <a:pt x="32" y="132"/>
                  </a:lnTo>
                  <a:lnTo>
                    <a:pt x="34" y="132"/>
                  </a:lnTo>
                  <a:lnTo>
                    <a:pt x="36" y="134"/>
                  </a:lnTo>
                  <a:lnTo>
                    <a:pt x="36" y="134"/>
                  </a:lnTo>
                  <a:lnTo>
                    <a:pt x="36" y="134"/>
                  </a:lnTo>
                  <a:lnTo>
                    <a:pt x="38" y="134"/>
                  </a:lnTo>
                  <a:lnTo>
                    <a:pt x="38" y="134"/>
                  </a:lnTo>
                  <a:lnTo>
                    <a:pt x="38" y="135"/>
                  </a:lnTo>
                  <a:lnTo>
                    <a:pt x="40" y="135"/>
                  </a:lnTo>
                  <a:lnTo>
                    <a:pt x="40" y="135"/>
                  </a:lnTo>
                  <a:lnTo>
                    <a:pt x="41" y="137"/>
                  </a:lnTo>
                  <a:lnTo>
                    <a:pt x="41" y="137"/>
                  </a:lnTo>
                  <a:lnTo>
                    <a:pt x="43" y="139"/>
                  </a:lnTo>
                  <a:lnTo>
                    <a:pt x="45" y="139"/>
                  </a:lnTo>
                  <a:lnTo>
                    <a:pt x="49" y="141"/>
                  </a:lnTo>
                  <a:lnTo>
                    <a:pt x="52" y="141"/>
                  </a:lnTo>
                  <a:lnTo>
                    <a:pt x="63" y="139"/>
                  </a:lnTo>
                  <a:lnTo>
                    <a:pt x="68" y="141"/>
                  </a:lnTo>
                  <a:lnTo>
                    <a:pt x="70" y="141"/>
                  </a:lnTo>
                  <a:lnTo>
                    <a:pt x="74" y="139"/>
                  </a:lnTo>
                  <a:lnTo>
                    <a:pt x="85" y="137"/>
                  </a:lnTo>
                  <a:lnTo>
                    <a:pt x="87" y="137"/>
                  </a:lnTo>
                  <a:lnTo>
                    <a:pt x="88" y="139"/>
                  </a:lnTo>
                  <a:lnTo>
                    <a:pt x="90" y="139"/>
                  </a:lnTo>
                  <a:lnTo>
                    <a:pt x="92" y="139"/>
                  </a:lnTo>
                  <a:lnTo>
                    <a:pt x="94" y="137"/>
                  </a:lnTo>
                  <a:lnTo>
                    <a:pt x="96" y="135"/>
                  </a:lnTo>
                  <a:lnTo>
                    <a:pt x="96" y="135"/>
                  </a:lnTo>
                  <a:lnTo>
                    <a:pt x="97" y="135"/>
                  </a:lnTo>
                  <a:lnTo>
                    <a:pt x="97" y="134"/>
                  </a:lnTo>
                  <a:lnTo>
                    <a:pt x="97" y="134"/>
                  </a:lnTo>
                  <a:lnTo>
                    <a:pt x="96" y="134"/>
                  </a:lnTo>
                  <a:lnTo>
                    <a:pt x="96" y="132"/>
                  </a:lnTo>
                  <a:lnTo>
                    <a:pt x="94" y="130"/>
                  </a:lnTo>
                  <a:lnTo>
                    <a:pt x="94" y="128"/>
                  </a:lnTo>
                  <a:lnTo>
                    <a:pt x="96" y="125"/>
                  </a:lnTo>
                  <a:lnTo>
                    <a:pt x="96" y="125"/>
                  </a:lnTo>
                  <a:lnTo>
                    <a:pt x="94" y="125"/>
                  </a:lnTo>
                  <a:lnTo>
                    <a:pt x="94" y="125"/>
                  </a:lnTo>
                  <a:lnTo>
                    <a:pt x="96" y="123"/>
                  </a:lnTo>
                  <a:lnTo>
                    <a:pt x="96" y="123"/>
                  </a:lnTo>
                  <a:lnTo>
                    <a:pt x="97" y="123"/>
                  </a:lnTo>
                  <a:lnTo>
                    <a:pt x="97" y="123"/>
                  </a:lnTo>
                  <a:lnTo>
                    <a:pt x="99" y="119"/>
                  </a:lnTo>
                  <a:lnTo>
                    <a:pt x="99" y="119"/>
                  </a:lnTo>
                  <a:lnTo>
                    <a:pt x="105" y="117"/>
                  </a:lnTo>
                  <a:lnTo>
                    <a:pt x="106" y="117"/>
                  </a:lnTo>
                  <a:lnTo>
                    <a:pt x="106" y="117"/>
                  </a:lnTo>
                  <a:lnTo>
                    <a:pt x="108" y="117"/>
                  </a:lnTo>
                  <a:lnTo>
                    <a:pt x="110" y="117"/>
                  </a:lnTo>
                  <a:lnTo>
                    <a:pt x="112" y="117"/>
                  </a:lnTo>
                  <a:lnTo>
                    <a:pt x="119" y="117"/>
                  </a:lnTo>
                  <a:lnTo>
                    <a:pt x="119" y="117"/>
                  </a:lnTo>
                  <a:lnTo>
                    <a:pt x="123" y="115"/>
                  </a:lnTo>
                  <a:lnTo>
                    <a:pt x="128" y="115"/>
                  </a:lnTo>
                  <a:lnTo>
                    <a:pt x="132" y="114"/>
                  </a:lnTo>
                  <a:lnTo>
                    <a:pt x="132" y="114"/>
                  </a:lnTo>
                  <a:lnTo>
                    <a:pt x="132" y="112"/>
                  </a:lnTo>
                  <a:lnTo>
                    <a:pt x="132" y="112"/>
                  </a:lnTo>
                  <a:lnTo>
                    <a:pt x="132" y="112"/>
                  </a:lnTo>
                  <a:lnTo>
                    <a:pt x="132" y="112"/>
                  </a:lnTo>
                  <a:lnTo>
                    <a:pt x="132" y="112"/>
                  </a:lnTo>
                  <a:lnTo>
                    <a:pt x="132" y="112"/>
                  </a:lnTo>
                  <a:lnTo>
                    <a:pt x="132" y="112"/>
                  </a:lnTo>
                  <a:lnTo>
                    <a:pt x="132" y="110"/>
                  </a:lnTo>
                  <a:lnTo>
                    <a:pt x="132" y="108"/>
                  </a:lnTo>
                  <a:lnTo>
                    <a:pt x="133" y="106"/>
                  </a:lnTo>
                  <a:lnTo>
                    <a:pt x="133" y="106"/>
                  </a:lnTo>
                  <a:lnTo>
                    <a:pt x="139" y="105"/>
                  </a:lnTo>
                  <a:lnTo>
                    <a:pt x="139" y="105"/>
                  </a:lnTo>
                  <a:lnTo>
                    <a:pt x="139" y="105"/>
                  </a:lnTo>
                  <a:lnTo>
                    <a:pt x="141" y="105"/>
                  </a:lnTo>
                  <a:lnTo>
                    <a:pt x="141" y="106"/>
                  </a:lnTo>
                  <a:lnTo>
                    <a:pt x="143" y="106"/>
                  </a:lnTo>
                  <a:lnTo>
                    <a:pt x="144" y="106"/>
                  </a:lnTo>
                  <a:lnTo>
                    <a:pt x="146" y="106"/>
                  </a:lnTo>
                  <a:lnTo>
                    <a:pt x="146" y="108"/>
                  </a:lnTo>
                  <a:lnTo>
                    <a:pt x="146" y="108"/>
                  </a:lnTo>
                  <a:lnTo>
                    <a:pt x="146" y="110"/>
                  </a:lnTo>
                  <a:lnTo>
                    <a:pt x="146" y="110"/>
                  </a:lnTo>
                  <a:lnTo>
                    <a:pt x="146" y="110"/>
                  </a:lnTo>
                  <a:lnTo>
                    <a:pt x="146" y="110"/>
                  </a:lnTo>
                  <a:lnTo>
                    <a:pt x="148" y="110"/>
                  </a:lnTo>
                  <a:lnTo>
                    <a:pt x="150" y="110"/>
                  </a:lnTo>
                  <a:lnTo>
                    <a:pt x="152" y="112"/>
                  </a:lnTo>
                  <a:lnTo>
                    <a:pt x="153" y="112"/>
                  </a:lnTo>
                  <a:lnTo>
                    <a:pt x="153" y="112"/>
                  </a:lnTo>
                  <a:lnTo>
                    <a:pt x="157" y="110"/>
                  </a:lnTo>
                  <a:lnTo>
                    <a:pt x="157" y="110"/>
                  </a:lnTo>
                  <a:lnTo>
                    <a:pt x="159" y="108"/>
                  </a:lnTo>
                  <a:lnTo>
                    <a:pt x="159" y="108"/>
                  </a:lnTo>
                  <a:lnTo>
                    <a:pt x="161" y="106"/>
                  </a:lnTo>
                  <a:lnTo>
                    <a:pt x="162" y="106"/>
                  </a:lnTo>
                  <a:lnTo>
                    <a:pt x="162" y="106"/>
                  </a:lnTo>
                  <a:lnTo>
                    <a:pt x="162" y="106"/>
                  </a:lnTo>
                  <a:lnTo>
                    <a:pt x="164" y="105"/>
                  </a:lnTo>
                  <a:lnTo>
                    <a:pt x="164" y="105"/>
                  </a:lnTo>
                  <a:lnTo>
                    <a:pt x="164" y="103"/>
                  </a:lnTo>
                  <a:lnTo>
                    <a:pt x="164" y="103"/>
                  </a:lnTo>
                  <a:lnTo>
                    <a:pt x="166" y="103"/>
                  </a:lnTo>
                  <a:lnTo>
                    <a:pt x="166" y="103"/>
                  </a:lnTo>
                  <a:lnTo>
                    <a:pt x="166" y="103"/>
                  </a:lnTo>
                  <a:lnTo>
                    <a:pt x="168" y="101"/>
                  </a:lnTo>
                  <a:lnTo>
                    <a:pt x="170" y="101"/>
                  </a:lnTo>
                  <a:lnTo>
                    <a:pt x="170" y="103"/>
                  </a:lnTo>
                  <a:lnTo>
                    <a:pt x="170" y="103"/>
                  </a:lnTo>
                  <a:lnTo>
                    <a:pt x="171" y="103"/>
                  </a:lnTo>
                  <a:lnTo>
                    <a:pt x="171" y="103"/>
                  </a:lnTo>
                  <a:lnTo>
                    <a:pt x="173" y="101"/>
                  </a:lnTo>
                  <a:lnTo>
                    <a:pt x="175" y="99"/>
                  </a:lnTo>
                  <a:lnTo>
                    <a:pt x="177" y="97"/>
                  </a:lnTo>
                  <a:lnTo>
                    <a:pt x="179" y="90"/>
                  </a:lnTo>
                  <a:lnTo>
                    <a:pt x="179" y="90"/>
                  </a:lnTo>
                  <a:lnTo>
                    <a:pt x="179" y="88"/>
                  </a:lnTo>
                  <a:lnTo>
                    <a:pt x="180" y="87"/>
                  </a:lnTo>
                  <a:lnTo>
                    <a:pt x="180" y="87"/>
                  </a:lnTo>
                  <a:lnTo>
                    <a:pt x="182" y="87"/>
                  </a:lnTo>
                  <a:lnTo>
                    <a:pt x="182" y="85"/>
                  </a:lnTo>
                  <a:lnTo>
                    <a:pt x="182" y="85"/>
                  </a:lnTo>
                  <a:lnTo>
                    <a:pt x="182" y="85"/>
                  </a:lnTo>
                  <a:lnTo>
                    <a:pt x="182" y="85"/>
                  </a:lnTo>
                  <a:lnTo>
                    <a:pt x="182" y="83"/>
                  </a:lnTo>
                  <a:lnTo>
                    <a:pt x="182" y="83"/>
                  </a:lnTo>
                  <a:lnTo>
                    <a:pt x="182" y="83"/>
                  </a:lnTo>
                  <a:lnTo>
                    <a:pt x="182" y="81"/>
                  </a:lnTo>
                  <a:lnTo>
                    <a:pt x="186" y="81"/>
                  </a:lnTo>
                  <a:lnTo>
                    <a:pt x="197" y="79"/>
                  </a:lnTo>
                  <a:lnTo>
                    <a:pt x="197" y="79"/>
                  </a:lnTo>
                  <a:lnTo>
                    <a:pt x="199" y="79"/>
                  </a:lnTo>
                  <a:lnTo>
                    <a:pt x="200" y="81"/>
                  </a:lnTo>
                  <a:lnTo>
                    <a:pt x="200" y="81"/>
                  </a:lnTo>
                  <a:lnTo>
                    <a:pt x="202" y="81"/>
                  </a:lnTo>
                  <a:lnTo>
                    <a:pt x="204" y="83"/>
                  </a:lnTo>
                  <a:lnTo>
                    <a:pt x="206" y="83"/>
                  </a:lnTo>
                  <a:lnTo>
                    <a:pt x="208" y="83"/>
                  </a:lnTo>
                  <a:lnTo>
                    <a:pt x="209" y="83"/>
                  </a:lnTo>
                  <a:lnTo>
                    <a:pt x="211" y="83"/>
                  </a:lnTo>
                  <a:lnTo>
                    <a:pt x="211" y="85"/>
                  </a:lnTo>
                  <a:lnTo>
                    <a:pt x="213" y="85"/>
                  </a:lnTo>
                  <a:lnTo>
                    <a:pt x="217" y="83"/>
                  </a:lnTo>
                  <a:lnTo>
                    <a:pt x="218" y="83"/>
                  </a:lnTo>
                  <a:lnTo>
                    <a:pt x="220" y="83"/>
                  </a:lnTo>
                  <a:lnTo>
                    <a:pt x="220" y="83"/>
                  </a:lnTo>
                  <a:lnTo>
                    <a:pt x="220" y="85"/>
                  </a:lnTo>
                  <a:lnTo>
                    <a:pt x="222" y="83"/>
                  </a:lnTo>
                  <a:lnTo>
                    <a:pt x="222" y="83"/>
                  </a:lnTo>
                  <a:lnTo>
                    <a:pt x="222" y="81"/>
                  </a:lnTo>
                  <a:lnTo>
                    <a:pt x="222" y="81"/>
                  </a:lnTo>
                  <a:lnTo>
                    <a:pt x="224" y="81"/>
                  </a:lnTo>
                  <a:lnTo>
                    <a:pt x="224" y="81"/>
                  </a:lnTo>
                  <a:lnTo>
                    <a:pt x="226" y="81"/>
                  </a:lnTo>
                  <a:lnTo>
                    <a:pt x="229" y="79"/>
                  </a:lnTo>
                  <a:lnTo>
                    <a:pt x="229" y="79"/>
                  </a:lnTo>
                  <a:lnTo>
                    <a:pt x="231" y="81"/>
                  </a:lnTo>
                  <a:lnTo>
                    <a:pt x="233" y="81"/>
                  </a:lnTo>
                  <a:lnTo>
                    <a:pt x="233" y="81"/>
                  </a:lnTo>
                  <a:lnTo>
                    <a:pt x="233" y="83"/>
                  </a:lnTo>
                  <a:lnTo>
                    <a:pt x="233" y="83"/>
                  </a:lnTo>
                  <a:lnTo>
                    <a:pt x="233" y="85"/>
                  </a:lnTo>
                  <a:lnTo>
                    <a:pt x="235" y="85"/>
                  </a:lnTo>
                  <a:lnTo>
                    <a:pt x="236" y="85"/>
                  </a:lnTo>
                  <a:lnTo>
                    <a:pt x="236" y="85"/>
                  </a:lnTo>
                  <a:lnTo>
                    <a:pt x="238" y="85"/>
                  </a:lnTo>
                  <a:lnTo>
                    <a:pt x="238" y="88"/>
                  </a:lnTo>
                  <a:lnTo>
                    <a:pt x="238" y="90"/>
                  </a:lnTo>
                  <a:lnTo>
                    <a:pt x="242" y="94"/>
                  </a:lnTo>
                  <a:lnTo>
                    <a:pt x="242" y="96"/>
                  </a:lnTo>
                  <a:lnTo>
                    <a:pt x="244" y="96"/>
                  </a:lnTo>
                  <a:lnTo>
                    <a:pt x="245" y="97"/>
                  </a:lnTo>
                  <a:lnTo>
                    <a:pt x="247" y="97"/>
                  </a:lnTo>
                  <a:lnTo>
                    <a:pt x="249" y="96"/>
                  </a:lnTo>
                  <a:lnTo>
                    <a:pt x="251" y="96"/>
                  </a:lnTo>
                  <a:lnTo>
                    <a:pt x="253" y="94"/>
                  </a:lnTo>
                  <a:lnTo>
                    <a:pt x="254" y="94"/>
                  </a:lnTo>
                  <a:lnTo>
                    <a:pt x="256" y="94"/>
                  </a:lnTo>
                  <a:lnTo>
                    <a:pt x="258" y="94"/>
                  </a:lnTo>
                  <a:lnTo>
                    <a:pt x="258" y="94"/>
                  </a:lnTo>
                  <a:lnTo>
                    <a:pt x="262" y="94"/>
                  </a:lnTo>
                  <a:lnTo>
                    <a:pt x="262" y="94"/>
                  </a:lnTo>
                  <a:lnTo>
                    <a:pt x="264" y="92"/>
                  </a:lnTo>
                  <a:lnTo>
                    <a:pt x="264" y="92"/>
                  </a:lnTo>
                  <a:lnTo>
                    <a:pt x="264" y="87"/>
                  </a:lnTo>
                  <a:lnTo>
                    <a:pt x="265" y="85"/>
                  </a:lnTo>
                  <a:lnTo>
                    <a:pt x="265" y="83"/>
                  </a:lnTo>
                  <a:lnTo>
                    <a:pt x="264" y="81"/>
                  </a:lnTo>
                  <a:lnTo>
                    <a:pt x="265" y="79"/>
                  </a:lnTo>
                  <a:lnTo>
                    <a:pt x="265" y="78"/>
                  </a:lnTo>
                  <a:lnTo>
                    <a:pt x="269" y="76"/>
                  </a:lnTo>
                  <a:lnTo>
                    <a:pt x="269" y="74"/>
                  </a:lnTo>
                  <a:lnTo>
                    <a:pt x="269" y="74"/>
                  </a:lnTo>
                  <a:lnTo>
                    <a:pt x="269" y="72"/>
                  </a:lnTo>
                  <a:lnTo>
                    <a:pt x="271" y="72"/>
                  </a:lnTo>
                  <a:lnTo>
                    <a:pt x="273" y="72"/>
                  </a:lnTo>
                  <a:lnTo>
                    <a:pt x="273" y="72"/>
                  </a:lnTo>
                  <a:lnTo>
                    <a:pt x="273" y="70"/>
                  </a:lnTo>
                  <a:lnTo>
                    <a:pt x="274" y="69"/>
                  </a:lnTo>
                  <a:lnTo>
                    <a:pt x="274" y="67"/>
                  </a:lnTo>
                  <a:lnTo>
                    <a:pt x="274" y="67"/>
                  </a:lnTo>
                  <a:lnTo>
                    <a:pt x="274" y="65"/>
                  </a:lnTo>
                  <a:lnTo>
                    <a:pt x="274" y="65"/>
                  </a:lnTo>
                  <a:lnTo>
                    <a:pt x="274" y="65"/>
                  </a:lnTo>
                  <a:lnTo>
                    <a:pt x="276" y="63"/>
                  </a:lnTo>
                  <a:lnTo>
                    <a:pt x="276" y="63"/>
                  </a:lnTo>
                  <a:lnTo>
                    <a:pt x="276" y="61"/>
                  </a:lnTo>
                  <a:lnTo>
                    <a:pt x="276" y="59"/>
                  </a:lnTo>
                  <a:lnTo>
                    <a:pt x="276" y="59"/>
                  </a:lnTo>
                  <a:lnTo>
                    <a:pt x="276" y="58"/>
                  </a:lnTo>
                  <a:lnTo>
                    <a:pt x="276" y="58"/>
                  </a:lnTo>
                  <a:lnTo>
                    <a:pt x="276" y="58"/>
                  </a:lnTo>
                  <a:lnTo>
                    <a:pt x="276" y="56"/>
                  </a:lnTo>
                  <a:lnTo>
                    <a:pt x="278" y="56"/>
                  </a:lnTo>
                  <a:lnTo>
                    <a:pt x="278" y="54"/>
                  </a:lnTo>
                  <a:lnTo>
                    <a:pt x="278" y="54"/>
                  </a:lnTo>
                  <a:lnTo>
                    <a:pt x="278" y="54"/>
                  </a:lnTo>
                  <a:lnTo>
                    <a:pt x="278" y="52"/>
                  </a:lnTo>
                  <a:lnTo>
                    <a:pt x="280" y="52"/>
                  </a:lnTo>
                  <a:lnTo>
                    <a:pt x="280" y="49"/>
                  </a:lnTo>
                  <a:lnTo>
                    <a:pt x="282" y="49"/>
                  </a:lnTo>
                  <a:lnTo>
                    <a:pt x="283" y="47"/>
                  </a:lnTo>
                  <a:lnTo>
                    <a:pt x="283" y="47"/>
                  </a:lnTo>
                  <a:lnTo>
                    <a:pt x="283" y="45"/>
                  </a:lnTo>
                  <a:lnTo>
                    <a:pt x="283" y="43"/>
                  </a:lnTo>
                  <a:lnTo>
                    <a:pt x="283" y="41"/>
                  </a:lnTo>
                  <a:lnTo>
                    <a:pt x="285" y="41"/>
                  </a:lnTo>
                  <a:lnTo>
                    <a:pt x="283"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5"/>
            <p:cNvSpPr>
              <a:spLocks/>
            </p:cNvSpPr>
            <p:nvPr/>
          </p:nvSpPr>
          <p:spPr bwMode="auto">
            <a:xfrm>
              <a:off x="3472132" y="4703144"/>
              <a:ext cx="231083" cy="333293"/>
            </a:xfrm>
            <a:custGeom>
              <a:avLst/>
              <a:gdLst>
                <a:gd name="T0" fmla="*/ 195 w 208"/>
                <a:gd name="T1" fmla="*/ 195 h 300"/>
                <a:gd name="T2" fmla="*/ 186 w 208"/>
                <a:gd name="T3" fmla="*/ 192 h 300"/>
                <a:gd name="T4" fmla="*/ 183 w 208"/>
                <a:gd name="T5" fmla="*/ 181 h 300"/>
                <a:gd name="T6" fmla="*/ 177 w 208"/>
                <a:gd name="T7" fmla="*/ 172 h 300"/>
                <a:gd name="T8" fmla="*/ 179 w 208"/>
                <a:gd name="T9" fmla="*/ 154 h 300"/>
                <a:gd name="T10" fmla="*/ 188 w 208"/>
                <a:gd name="T11" fmla="*/ 145 h 300"/>
                <a:gd name="T12" fmla="*/ 193 w 208"/>
                <a:gd name="T13" fmla="*/ 132 h 300"/>
                <a:gd name="T14" fmla="*/ 183 w 208"/>
                <a:gd name="T15" fmla="*/ 118 h 300"/>
                <a:gd name="T16" fmla="*/ 195 w 208"/>
                <a:gd name="T17" fmla="*/ 114 h 300"/>
                <a:gd name="T18" fmla="*/ 175 w 208"/>
                <a:gd name="T19" fmla="*/ 105 h 300"/>
                <a:gd name="T20" fmla="*/ 161 w 208"/>
                <a:gd name="T21" fmla="*/ 112 h 300"/>
                <a:gd name="T22" fmla="*/ 137 w 208"/>
                <a:gd name="T23" fmla="*/ 100 h 300"/>
                <a:gd name="T24" fmla="*/ 132 w 208"/>
                <a:gd name="T25" fmla="*/ 92 h 300"/>
                <a:gd name="T26" fmla="*/ 127 w 208"/>
                <a:gd name="T27" fmla="*/ 83 h 300"/>
                <a:gd name="T28" fmla="*/ 130 w 208"/>
                <a:gd name="T29" fmla="*/ 78 h 300"/>
                <a:gd name="T30" fmla="*/ 121 w 208"/>
                <a:gd name="T31" fmla="*/ 67 h 300"/>
                <a:gd name="T32" fmla="*/ 107 w 208"/>
                <a:gd name="T33" fmla="*/ 60 h 300"/>
                <a:gd name="T34" fmla="*/ 96 w 208"/>
                <a:gd name="T35" fmla="*/ 38 h 300"/>
                <a:gd name="T36" fmla="*/ 94 w 208"/>
                <a:gd name="T37" fmla="*/ 31 h 300"/>
                <a:gd name="T38" fmla="*/ 83 w 208"/>
                <a:gd name="T39" fmla="*/ 18 h 300"/>
                <a:gd name="T40" fmla="*/ 65 w 208"/>
                <a:gd name="T41" fmla="*/ 2 h 300"/>
                <a:gd name="T42" fmla="*/ 40 w 208"/>
                <a:gd name="T43" fmla="*/ 0 h 300"/>
                <a:gd name="T44" fmla="*/ 29 w 208"/>
                <a:gd name="T45" fmla="*/ 8 h 300"/>
                <a:gd name="T46" fmla="*/ 16 w 208"/>
                <a:gd name="T47" fmla="*/ 13 h 300"/>
                <a:gd name="T48" fmla="*/ 7 w 208"/>
                <a:gd name="T49" fmla="*/ 17 h 300"/>
                <a:gd name="T50" fmla="*/ 0 w 208"/>
                <a:gd name="T51" fmla="*/ 24 h 300"/>
                <a:gd name="T52" fmla="*/ 7 w 208"/>
                <a:gd name="T53" fmla="*/ 36 h 300"/>
                <a:gd name="T54" fmla="*/ 9 w 208"/>
                <a:gd name="T55" fmla="*/ 44 h 300"/>
                <a:gd name="T56" fmla="*/ 9 w 208"/>
                <a:gd name="T57" fmla="*/ 51 h 300"/>
                <a:gd name="T58" fmla="*/ 16 w 208"/>
                <a:gd name="T59" fmla="*/ 64 h 300"/>
                <a:gd name="T60" fmla="*/ 22 w 208"/>
                <a:gd name="T61" fmla="*/ 71 h 300"/>
                <a:gd name="T62" fmla="*/ 11 w 208"/>
                <a:gd name="T63" fmla="*/ 74 h 300"/>
                <a:gd name="T64" fmla="*/ 15 w 208"/>
                <a:gd name="T65" fmla="*/ 87 h 300"/>
                <a:gd name="T66" fmla="*/ 13 w 208"/>
                <a:gd name="T67" fmla="*/ 92 h 300"/>
                <a:gd name="T68" fmla="*/ 25 w 208"/>
                <a:gd name="T69" fmla="*/ 91 h 300"/>
                <a:gd name="T70" fmla="*/ 24 w 208"/>
                <a:gd name="T71" fmla="*/ 103 h 300"/>
                <a:gd name="T72" fmla="*/ 15 w 208"/>
                <a:gd name="T73" fmla="*/ 118 h 300"/>
                <a:gd name="T74" fmla="*/ 22 w 208"/>
                <a:gd name="T75" fmla="*/ 134 h 300"/>
                <a:gd name="T76" fmla="*/ 33 w 208"/>
                <a:gd name="T77" fmla="*/ 143 h 300"/>
                <a:gd name="T78" fmla="*/ 38 w 208"/>
                <a:gd name="T79" fmla="*/ 152 h 300"/>
                <a:gd name="T80" fmla="*/ 20 w 208"/>
                <a:gd name="T81" fmla="*/ 154 h 300"/>
                <a:gd name="T82" fmla="*/ 33 w 208"/>
                <a:gd name="T83" fmla="*/ 181 h 300"/>
                <a:gd name="T84" fmla="*/ 25 w 208"/>
                <a:gd name="T85" fmla="*/ 181 h 300"/>
                <a:gd name="T86" fmla="*/ 25 w 208"/>
                <a:gd name="T87" fmla="*/ 195 h 300"/>
                <a:gd name="T88" fmla="*/ 44 w 208"/>
                <a:gd name="T89" fmla="*/ 210 h 300"/>
                <a:gd name="T90" fmla="*/ 56 w 208"/>
                <a:gd name="T91" fmla="*/ 217 h 300"/>
                <a:gd name="T92" fmla="*/ 71 w 208"/>
                <a:gd name="T93" fmla="*/ 235 h 300"/>
                <a:gd name="T94" fmla="*/ 60 w 208"/>
                <a:gd name="T95" fmla="*/ 242 h 300"/>
                <a:gd name="T96" fmla="*/ 65 w 208"/>
                <a:gd name="T97" fmla="*/ 257 h 300"/>
                <a:gd name="T98" fmla="*/ 69 w 208"/>
                <a:gd name="T99" fmla="*/ 266 h 300"/>
                <a:gd name="T100" fmla="*/ 87 w 208"/>
                <a:gd name="T101" fmla="*/ 286 h 300"/>
                <a:gd name="T102" fmla="*/ 89 w 208"/>
                <a:gd name="T103" fmla="*/ 300 h 300"/>
                <a:gd name="T104" fmla="*/ 96 w 208"/>
                <a:gd name="T105" fmla="*/ 291 h 300"/>
                <a:gd name="T106" fmla="*/ 114 w 208"/>
                <a:gd name="T107" fmla="*/ 277 h 300"/>
                <a:gd name="T108" fmla="*/ 123 w 208"/>
                <a:gd name="T109" fmla="*/ 280 h 300"/>
                <a:gd name="T110" fmla="*/ 132 w 208"/>
                <a:gd name="T111" fmla="*/ 273 h 300"/>
                <a:gd name="T112" fmla="*/ 150 w 208"/>
                <a:gd name="T113" fmla="*/ 270 h 300"/>
                <a:gd name="T114" fmla="*/ 172 w 208"/>
                <a:gd name="T115" fmla="*/ 266 h 300"/>
                <a:gd name="T116" fmla="*/ 184 w 208"/>
                <a:gd name="T117" fmla="*/ 262 h 300"/>
                <a:gd name="T118" fmla="*/ 183 w 208"/>
                <a:gd name="T119" fmla="*/ 241 h 300"/>
                <a:gd name="T120" fmla="*/ 183 w 208"/>
                <a:gd name="T121" fmla="*/ 233 h 300"/>
                <a:gd name="T122" fmla="*/ 195 w 208"/>
                <a:gd name="T123" fmla="*/ 228 h 300"/>
                <a:gd name="T124" fmla="*/ 204 w 208"/>
                <a:gd name="T125" fmla="*/ 21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300">
                  <a:moveTo>
                    <a:pt x="208" y="210"/>
                  </a:moveTo>
                  <a:lnTo>
                    <a:pt x="208" y="208"/>
                  </a:lnTo>
                  <a:lnTo>
                    <a:pt x="206" y="208"/>
                  </a:lnTo>
                  <a:lnTo>
                    <a:pt x="204" y="208"/>
                  </a:lnTo>
                  <a:lnTo>
                    <a:pt x="204" y="206"/>
                  </a:lnTo>
                  <a:lnTo>
                    <a:pt x="202" y="206"/>
                  </a:lnTo>
                  <a:lnTo>
                    <a:pt x="201" y="204"/>
                  </a:lnTo>
                  <a:lnTo>
                    <a:pt x="201" y="203"/>
                  </a:lnTo>
                  <a:lnTo>
                    <a:pt x="201" y="203"/>
                  </a:lnTo>
                  <a:lnTo>
                    <a:pt x="201" y="203"/>
                  </a:lnTo>
                  <a:lnTo>
                    <a:pt x="199" y="201"/>
                  </a:lnTo>
                  <a:lnTo>
                    <a:pt x="199" y="201"/>
                  </a:lnTo>
                  <a:lnTo>
                    <a:pt x="199" y="199"/>
                  </a:lnTo>
                  <a:lnTo>
                    <a:pt x="195" y="195"/>
                  </a:lnTo>
                  <a:lnTo>
                    <a:pt x="195" y="195"/>
                  </a:lnTo>
                  <a:lnTo>
                    <a:pt x="195" y="195"/>
                  </a:lnTo>
                  <a:lnTo>
                    <a:pt x="193" y="195"/>
                  </a:lnTo>
                  <a:lnTo>
                    <a:pt x="193" y="195"/>
                  </a:lnTo>
                  <a:lnTo>
                    <a:pt x="192" y="195"/>
                  </a:lnTo>
                  <a:lnTo>
                    <a:pt x="192" y="195"/>
                  </a:lnTo>
                  <a:lnTo>
                    <a:pt x="192" y="195"/>
                  </a:lnTo>
                  <a:lnTo>
                    <a:pt x="192" y="194"/>
                  </a:lnTo>
                  <a:lnTo>
                    <a:pt x="192" y="194"/>
                  </a:lnTo>
                  <a:lnTo>
                    <a:pt x="190" y="194"/>
                  </a:lnTo>
                  <a:lnTo>
                    <a:pt x="190" y="194"/>
                  </a:lnTo>
                  <a:lnTo>
                    <a:pt x="190" y="194"/>
                  </a:lnTo>
                  <a:lnTo>
                    <a:pt x="188" y="192"/>
                  </a:lnTo>
                  <a:lnTo>
                    <a:pt x="188" y="192"/>
                  </a:lnTo>
                  <a:lnTo>
                    <a:pt x="188" y="192"/>
                  </a:lnTo>
                  <a:lnTo>
                    <a:pt x="186" y="192"/>
                  </a:lnTo>
                  <a:lnTo>
                    <a:pt x="184" y="190"/>
                  </a:lnTo>
                  <a:lnTo>
                    <a:pt x="184" y="190"/>
                  </a:lnTo>
                  <a:lnTo>
                    <a:pt x="184" y="188"/>
                  </a:lnTo>
                  <a:lnTo>
                    <a:pt x="183" y="185"/>
                  </a:lnTo>
                  <a:lnTo>
                    <a:pt x="183" y="185"/>
                  </a:lnTo>
                  <a:lnTo>
                    <a:pt x="183" y="183"/>
                  </a:lnTo>
                  <a:lnTo>
                    <a:pt x="183" y="183"/>
                  </a:lnTo>
                  <a:lnTo>
                    <a:pt x="183" y="183"/>
                  </a:lnTo>
                  <a:lnTo>
                    <a:pt x="183" y="183"/>
                  </a:lnTo>
                  <a:lnTo>
                    <a:pt x="183" y="183"/>
                  </a:lnTo>
                  <a:lnTo>
                    <a:pt x="183" y="183"/>
                  </a:lnTo>
                  <a:lnTo>
                    <a:pt x="183" y="183"/>
                  </a:lnTo>
                  <a:lnTo>
                    <a:pt x="183" y="181"/>
                  </a:lnTo>
                  <a:lnTo>
                    <a:pt x="183" y="181"/>
                  </a:lnTo>
                  <a:lnTo>
                    <a:pt x="183" y="181"/>
                  </a:lnTo>
                  <a:lnTo>
                    <a:pt x="183" y="181"/>
                  </a:lnTo>
                  <a:lnTo>
                    <a:pt x="183" y="181"/>
                  </a:lnTo>
                  <a:lnTo>
                    <a:pt x="183" y="181"/>
                  </a:lnTo>
                  <a:lnTo>
                    <a:pt x="183" y="181"/>
                  </a:lnTo>
                  <a:lnTo>
                    <a:pt x="183" y="181"/>
                  </a:lnTo>
                  <a:lnTo>
                    <a:pt x="183" y="179"/>
                  </a:lnTo>
                  <a:lnTo>
                    <a:pt x="183" y="179"/>
                  </a:lnTo>
                  <a:lnTo>
                    <a:pt x="183" y="177"/>
                  </a:lnTo>
                  <a:lnTo>
                    <a:pt x="181" y="177"/>
                  </a:lnTo>
                  <a:lnTo>
                    <a:pt x="181" y="176"/>
                  </a:lnTo>
                  <a:lnTo>
                    <a:pt x="179" y="176"/>
                  </a:lnTo>
                  <a:lnTo>
                    <a:pt x="179" y="176"/>
                  </a:lnTo>
                  <a:lnTo>
                    <a:pt x="179" y="174"/>
                  </a:lnTo>
                  <a:lnTo>
                    <a:pt x="179" y="174"/>
                  </a:lnTo>
                  <a:lnTo>
                    <a:pt x="177" y="172"/>
                  </a:lnTo>
                  <a:lnTo>
                    <a:pt x="177" y="172"/>
                  </a:lnTo>
                  <a:lnTo>
                    <a:pt x="177" y="170"/>
                  </a:lnTo>
                  <a:lnTo>
                    <a:pt x="177" y="170"/>
                  </a:lnTo>
                  <a:lnTo>
                    <a:pt x="177" y="168"/>
                  </a:lnTo>
                  <a:lnTo>
                    <a:pt x="175" y="167"/>
                  </a:lnTo>
                  <a:lnTo>
                    <a:pt x="177" y="165"/>
                  </a:lnTo>
                  <a:lnTo>
                    <a:pt x="177" y="163"/>
                  </a:lnTo>
                  <a:lnTo>
                    <a:pt x="177" y="161"/>
                  </a:lnTo>
                  <a:lnTo>
                    <a:pt x="177" y="159"/>
                  </a:lnTo>
                  <a:lnTo>
                    <a:pt x="177" y="159"/>
                  </a:lnTo>
                  <a:lnTo>
                    <a:pt x="179" y="158"/>
                  </a:lnTo>
                  <a:lnTo>
                    <a:pt x="179" y="158"/>
                  </a:lnTo>
                  <a:lnTo>
                    <a:pt x="179" y="158"/>
                  </a:lnTo>
                  <a:lnTo>
                    <a:pt x="179" y="154"/>
                  </a:lnTo>
                  <a:lnTo>
                    <a:pt x="179" y="154"/>
                  </a:lnTo>
                  <a:lnTo>
                    <a:pt x="179" y="152"/>
                  </a:lnTo>
                  <a:lnTo>
                    <a:pt x="181" y="152"/>
                  </a:lnTo>
                  <a:lnTo>
                    <a:pt x="183" y="152"/>
                  </a:lnTo>
                  <a:lnTo>
                    <a:pt x="183" y="152"/>
                  </a:lnTo>
                  <a:lnTo>
                    <a:pt x="184" y="152"/>
                  </a:lnTo>
                  <a:lnTo>
                    <a:pt x="184" y="152"/>
                  </a:lnTo>
                  <a:lnTo>
                    <a:pt x="184" y="150"/>
                  </a:lnTo>
                  <a:lnTo>
                    <a:pt x="186" y="148"/>
                  </a:lnTo>
                  <a:lnTo>
                    <a:pt x="186" y="148"/>
                  </a:lnTo>
                  <a:lnTo>
                    <a:pt x="188" y="148"/>
                  </a:lnTo>
                  <a:lnTo>
                    <a:pt x="188" y="148"/>
                  </a:lnTo>
                  <a:lnTo>
                    <a:pt x="188" y="148"/>
                  </a:lnTo>
                  <a:lnTo>
                    <a:pt x="188" y="147"/>
                  </a:lnTo>
                  <a:lnTo>
                    <a:pt x="188" y="145"/>
                  </a:lnTo>
                  <a:lnTo>
                    <a:pt x="188" y="145"/>
                  </a:lnTo>
                  <a:lnTo>
                    <a:pt x="188" y="145"/>
                  </a:lnTo>
                  <a:lnTo>
                    <a:pt x="190" y="143"/>
                  </a:lnTo>
                  <a:lnTo>
                    <a:pt x="190" y="143"/>
                  </a:lnTo>
                  <a:lnTo>
                    <a:pt x="188" y="141"/>
                  </a:lnTo>
                  <a:lnTo>
                    <a:pt x="188" y="141"/>
                  </a:lnTo>
                  <a:lnTo>
                    <a:pt x="190" y="141"/>
                  </a:lnTo>
                  <a:lnTo>
                    <a:pt x="190" y="141"/>
                  </a:lnTo>
                  <a:lnTo>
                    <a:pt x="190" y="139"/>
                  </a:lnTo>
                  <a:lnTo>
                    <a:pt x="190" y="139"/>
                  </a:lnTo>
                  <a:lnTo>
                    <a:pt x="192" y="138"/>
                  </a:lnTo>
                  <a:lnTo>
                    <a:pt x="193" y="138"/>
                  </a:lnTo>
                  <a:lnTo>
                    <a:pt x="193" y="138"/>
                  </a:lnTo>
                  <a:lnTo>
                    <a:pt x="193" y="136"/>
                  </a:lnTo>
                  <a:lnTo>
                    <a:pt x="193" y="132"/>
                  </a:lnTo>
                  <a:lnTo>
                    <a:pt x="193" y="132"/>
                  </a:lnTo>
                  <a:lnTo>
                    <a:pt x="192" y="132"/>
                  </a:lnTo>
                  <a:lnTo>
                    <a:pt x="190" y="132"/>
                  </a:lnTo>
                  <a:lnTo>
                    <a:pt x="188" y="130"/>
                  </a:lnTo>
                  <a:lnTo>
                    <a:pt x="186" y="129"/>
                  </a:lnTo>
                  <a:lnTo>
                    <a:pt x="184" y="127"/>
                  </a:lnTo>
                  <a:lnTo>
                    <a:pt x="184" y="125"/>
                  </a:lnTo>
                  <a:lnTo>
                    <a:pt x="184" y="125"/>
                  </a:lnTo>
                  <a:lnTo>
                    <a:pt x="184" y="123"/>
                  </a:lnTo>
                  <a:lnTo>
                    <a:pt x="184" y="123"/>
                  </a:lnTo>
                  <a:lnTo>
                    <a:pt x="184" y="123"/>
                  </a:lnTo>
                  <a:lnTo>
                    <a:pt x="183" y="121"/>
                  </a:lnTo>
                  <a:lnTo>
                    <a:pt x="183" y="121"/>
                  </a:lnTo>
                  <a:lnTo>
                    <a:pt x="183" y="120"/>
                  </a:lnTo>
                  <a:lnTo>
                    <a:pt x="183" y="120"/>
                  </a:lnTo>
                  <a:lnTo>
                    <a:pt x="183" y="118"/>
                  </a:lnTo>
                  <a:lnTo>
                    <a:pt x="183" y="118"/>
                  </a:lnTo>
                  <a:lnTo>
                    <a:pt x="184" y="118"/>
                  </a:lnTo>
                  <a:lnTo>
                    <a:pt x="186" y="118"/>
                  </a:lnTo>
                  <a:lnTo>
                    <a:pt x="186" y="118"/>
                  </a:lnTo>
                  <a:lnTo>
                    <a:pt x="186" y="118"/>
                  </a:lnTo>
                  <a:lnTo>
                    <a:pt x="186" y="116"/>
                  </a:lnTo>
                  <a:lnTo>
                    <a:pt x="186" y="114"/>
                  </a:lnTo>
                  <a:lnTo>
                    <a:pt x="188" y="114"/>
                  </a:lnTo>
                  <a:lnTo>
                    <a:pt x="188" y="114"/>
                  </a:lnTo>
                  <a:lnTo>
                    <a:pt x="190" y="114"/>
                  </a:lnTo>
                  <a:lnTo>
                    <a:pt x="190" y="114"/>
                  </a:lnTo>
                  <a:lnTo>
                    <a:pt x="193" y="116"/>
                  </a:lnTo>
                  <a:lnTo>
                    <a:pt x="193" y="116"/>
                  </a:lnTo>
                  <a:lnTo>
                    <a:pt x="195" y="116"/>
                  </a:lnTo>
                  <a:lnTo>
                    <a:pt x="195" y="114"/>
                  </a:lnTo>
                  <a:lnTo>
                    <a:pt x="197" y="114"/>
                  </a:lnTo>
                  <a:lnTo>
                    <a:pt x="197" y="112"/>
                  </a:lnTo>
                  <a:lnTo>
                    <a:pt x="195" y="111"/>
                  </a:lnTo>
                  <a:lnTo>
                    <a:pt x="193" y="109"/>
                  </a:lnTo>
                  <a:lnTo>
                    <a:pt x="190" y="109"/>
                  </a:lnTo>
                  <a:lnTo>
                    <a:pt x="188" y="109"/>
                  </a:lnTo>
                  <a:lnTo>
                    <a:pt x="186" y="107"/>
                  </a:lnTo>
                  <a:lnTo>
                    <a:pt x="183" y="103"/>
                  </a:lnTo>
                  <a:lnTo>
                    <a:pt x="183" y="102"/>
                  </a:lnTo>
                  <a:lnTo>
                    <a:pt x="181" y="102"/>
                  </a:lnTo>
                  <a:lnTo>
                    <a:pt x="181" y="102"/>
                  </a:lnTo>
                  <a:lnTo>
                    <a:pt x="179" y="103"/>
                  </a:lnTo>
                  <a:lnTo>
                    <a:pt x="177" y="105"/>
                  </a:lnTo>
                  <a:lnTo>
                    <a:pt x="177" y="105"/>
                  </a:lnTo>
                  <a:lnTo>
                    <a:pt x="175" y="105"/>
                  </a:lnTo>
                  <a:lnTo>
                    <a:pt x="174" y="107"/>
                  </a:lnTo>
                  <a:lnTo>
                    <a:pt x="174" y="107"/>
                  </a:lnTo>
                  <a:lnTo>
                    <a:pt x="168" y="118"/>
                  </a:lnTo>
                  <a:lnTo>
                    <a:pt x="166" y="118"/>
                  </a:lnTo>
                  <a:lnTo>
                    <a:pt x="166" y="118"/>
                  </a:lnTo>
                  <a:lnTo>
                    <a:pt x="165" y="118"/>
                  </a:lnTo>
                  <a:lnTo>
                    <a:pt x="165" y="118"/>
                  </a:lnTo>
                  <a:lnTo>
                    <a:pt x="163" y="118"/>
                  </a:lnTo>
                  <a:lnTo>
                    <a:pt x="163" y="114"/>
                  </a:lnTo>
                  <a:lnTo>
                    <a:pt x="163" y="114"/>
                  </a:lnTo>
                  <a:lnTo>
                    <a:pt x="161" y="114"/>
                  </a:lnTo>
                  <a:lnTo>
                    <a:pt x="161" y="114"/>
                  </a:lnTo>
                  <a:lnTo>
                    <a:pt x="161" y="112"/>
                  </a:lnTo>
                  <a:lnTo>
                    <a:pt x="161" y="112"/>
                  </a:lnTo>
                  <a:lnTo>
                    <a:pt x="161" y="112"/>
                  </a:lnTo>
                  <a:lnTo>
                    <a:pt x="161" y="111"/>
                  </a:lnTo>
                  <a:lnTo>
                    <a:pt x="159" y="109"/>
                  </a:lnTo>
                  <a:lnTo>
                    <a:pt x="159" y="107"/>
                  </a:lnTo>
                  <a:lnTo>
                    <a:pt x="157" y="107"/>
                  </a:lnTo>
                  <a:lnTo>
                    <a:pt x="152" y="105"/>
                  </a:lnTo>
                  <a:lnTo>
                    <a:pt x="152" y="105"/>
                  </a:lnTo>
                  <a:lnTo>
                    <a:pt x="150" y="105"/>
                  </a:lnTo>
                  <a:lnTo>
                    <a:pt x="148" y="105"/>
                  </a:lnTo>
                  <a:lnTo>
                    <a:pt x="146" y="107"/>
                  </a:lnTo>
                  <a:lnTo>
                    <a:pt x="145" y="107"/>
                  </a:lnTo>
                  <a:lnTo>
                    <a:pt x="141" y="105"/>
                  </a:lnTo>
                  <a:lnTo>
                    <a:pt x="139" y="103"/>
                  </a:lnTo>
                  <a:lnTo>
                    <a:pt x="139" y="102"/>
                  </a:lnTo>
                  <a:lnTo>
                    <a:pt x="139" y="102"/>
                  </a:lnTo>
                  <a:lnTo>
                    <a:pt x="137" y="100"/>
                  </a:lnTo>
                  <a:lnTo>
                    <a:pt x="137" y="100"/>
                  </a:lnTo>
                  <a:lnTo>
                    <a:pt x="136" y="98"/>
                  </a:lnTo>
                  <a:lnTo>
                    <a:pt x="134" y="100"/>
                  </a:lnTo>
                  <a:lnTo>
                    <a:pt x="128" y="98"/>
                  </a:lnTo>
                  <a:lnTo>
                    <a:pt x="128" y="98"/>
                  </a:lnTo>
                  <a:lnTo>
                    <a:pt x="127" y="96"/>
                  </a:lnTo>
                  <a:lnTo>
                    <a:pt x="127" y="96"/>
                  </a:lnTo>
                  <a:lnTo>
                    <a:pt x="127" y="96"/>
                  </a:lnTo>
                  <a:lnTo>
                    <a:pt x="127" y="96"/>
                  </a:lnTo>
                  <a:lnTo>
                    <a:pt x="125" y="94"/>
                  </a:lnTo>
                  <a:lnTo>
                    <a:pt x="127" y="94"/>
                  </a:lnTo>
                  <a:lnTo>
                    <a:pt x="127" y="94"/>
                  </a:lnTo>
                  <a:lnTo>
                    <a:pt x="127" y="92"/>
                  </a:lnTo>
                  <a:lnTo>
                    <a:pt x="128" y="92"/>
                  </a:lnTo>
                  <a:lnTo>
                    <a:pt x="132" y="92"/>
                  </a:lnTo>
                  <a:lnTo>
                    <a:pt x="132" y="92"/>
                  </a:lnTo>
                  <a:lnTo>
                    <a:pt x="134" y="92"/>
                  </a:lnTo>
                  <a:lnTo>
                    <a:pt x="136" y="91"/>
                  </a:lnTo>
                  <a:lnTo>
                    <a:pt x="136" y="91"/>
                  </a:lnTo>
                  <a:lnTo>
                    <a:pt x="136" y="89"/>
                  </a:lnTo>
                  <a:lnTo>
                    <a:pt x="134" y="89"/>
                  </a:lnTo>
                  <a:lnTo>
                    <a:pt x="132" y="87"/>
                  </a:lnTo>
                  <a:lnTo>
                    <a:pt x="132" y="87"/>
                  </a:lnTo>
                  <a:lnTo>
                    <a:pt x="128" y="87"/>
                  </a:lnTo>
                  <a:lnTo>
                    <a:pt x="128" y="85"/>
                  </a:lnTo>
                  <a:lnTo>
                    <a:pt x="128" y="85"/>
                  </a:lnTo>
                  <a:lnTo>
                    <a:pt x="128" y="85"/>
                  </a:lnTo>
                  <a:lnTo>
                    <a:pt x="128" y="83"/>
                  </a:lnTo>
                  <a:lnTo>
                    <a:pt x="127" y="83"/>
                  </a:lnTo>
                  <a:lnTo>
                    <a:pt x="127" y="83"/>
                  </a:lnTo>
                  <a:lnTo>
                    <a:pt x="127" y="83"/>
                  </a:lnTo>
                  <a:lnTo>
                    <a:pt x="127" y="83"/>
                  </a:lnTo>
                  <a:lnTo>
                    <a:pt x="127" y="82"/>
                  </a:lnTo>
                  <a:lnTo>
                    <a:pt x="127" y="82"/>
                  </a:lnTo>
                  <a:lnTo>
                    <a:pt x="128" y="82"/>
                  </a:lnTo>
                  <a:lnTo>
                    <a:pt x="128" y="82"/>
                  </a:lnTo>
                  <a:lnTo>
                    <a:pt x="130" y="82"/>
                  </a:lnTo>
                  <a:lnTo>
                    <a:pt x="130" y="82"/>
                  </a:lnTo>
                  <a:lnTo>
                    <a:pt x="130" y="80"/>
                  </a:lnTo>
                  <a:lnTo>
                    <a:pt x="130" y="80"/>
                  </a:lnTo>
                  <a:lnTo>
                    <a:pt x="130" y="80"/>
                  </a:lnTo>
                  <a:lnTo>
                    <a:pt x="130" y="78"/>
                  </a:lnTo>
                  <a:lnTo>
                    <a:pt x="130" y="78"/>
                  </a:lnTo>
                  <a:lnTo>
                    <a:pt x="130" y="78"/>
                  </a:lnTo>
                  <a:lnTo>
                    <a:pt x="130" y="78"/>
                  </a:lnTo>
                  <a:lnTo>
                    <a:pt x="130" y="76"/>
                  </a:lnTo>
                  <a:lnTo>
                    <a:pt x="130" y="76"/>
                  </a:lnTo>
                  <a:lnTo>
                    <a:pt x="130" y="76"/>
                  </a:lnTo>
                  <a:lnTo>
                    <a:pt x="132" y="76"/>
                  </a:lnTo>
                  <a:lnTo>
                    <a:pt x="132" y="76"/>
                  </a:lnTo>
                  <a:lnTo>
                    <a:pt x="132" y="76"/>
                  </a:lnTo>
                  <a:lnTo>
                    <a:pt x="134" y="74"/>
                  </a:lnTo>
                  <a:lnTo>
                    <a:pt x="134" y="74"/>
                  </a:lnTo>
                  <a:lnTo>
                    <a:pt x="134" y="73"/>
                  </a:lnTo>
                  <a:lnTo>
                    <a:pt x="132" y="73"/>
                  </a:lnTo>
                  <a:lnTo>
                    <a:pt x="132" y="71"/>
                  </a:lnTo>
                  <a:lnTo>
                    <a:pt x="130" y="71"/>
                  </a:lnTo>
                  <a:lnTo>
                    <a:pt x="128" y="69"/>
                  </a:lnTo>
                  <a:lnTo>
                    <a:pt x="123" y="67"/>
                  </a:lnTo>
                  <a:lnTo>
                    <a:pt x="121" y="67"/>
                  </a:lnTo>
                  <a:lnTo>
                    <a:pt x="121" y="67"/>
                  </a:lnTo>
                  <a:lnTo>
                    <a:pt x="119" y="65"/>
                  </a:lnTo>
                  <a:lnTo>
                    <a:pt x="118" y="65"/>
                  </a:lnTo>
                  <a:lnTo>
                    <a:pt x="116" y="62"/>
                  </a:lnTo>
                  <a:lnTo>
                    <a:pt x="116" y="62"/>
                  </a:lnTo>
                  <a:lnTo>
                    <a:pt x="116" y="62"/>
                  </a:lnTo>
                  <a:lnTo>
                    <a:pt x="114" y="64"/>
                  </a:lnTo>
                  <a:lnTo>
                    <a:pt x="114" y="64"/>
                  </a:lnTo>
                  <a:lnTo>
                    <a:pt x="114" y="64"/>
                  </a:lnTo>
                  <a:lnTo>
                    <a:pt x="112" y="62"/>
                  </a:lnTo>
                  <a:lnTo>
                    <a:pt x="112" y="62"/>
                  </a:lnTo>
                  <a:lnTo>
                    <a:pt x="112" y="62"/>
                  </a:lnTo>
                  <a:lnTo>
                    <a:pt x="109" y="60"/>
                  </a:lnTo>
                  <a:lnTo>
                    <a:pt x="107" y="60"/>
                  </a:lnTo>
                  <a:lnTo>
                    <a:pt x="107" y="60"/>
                  </a:lnTo>
                  <a:lnTo>
                    <a:pt x="105" y="56"/>
                  </a:lnTo>
                  <a:lnTo>
                    <a:pt x="101" y="55"/>
                  </a:lnTo>
                  <a:lnTo>
                    <a:pt x="100" y="51"/>
                  </a:lnTo>
                  <a:lnTo>
                    <a:pt x="100" y="51"/>
                  </a:lnTo>
                  <a:lnTo>
                    <a:pt x="98" y="51"/>
                  </a:lnTo>
                  <a:lnTo>
                    <a:pt x="98" y="49"/>
                  </a:lnTo>
                  <a:lnTo>
                    <a:pt x="98" y="49"/>
                  </a:lnTo>
                  <a:lnTo>
                    <a:pt x="96" y="49"/>
                  </a:lnTo>
                  <a:lnTo>
                    <a:pt x="98" y="47"/>
                  </a:lnTo>
                  <a:lnTo>
                    <a:pt x="98" y="47"/>
                  </a:lnTo>
                  <a:lnTo>
                    <a:pt x="98" y="46"/>
                  </a:lnTo>
                  <a:lnTo>
                    <a:pt x="98" y="44"/>
                  </a:lnTo>
                  <a:lnTo>
                    <a:pt x="96" y="42"/>
                  </a:lnTo>
                  <a:lnTo>
                    <a:pt x="96" y="40"/>
                  </a:lnTo>
                  <a:lnTo>
                    <a:pt x="96" y="38"/>
                  </a:lnTo>
                  <a:lnTo>
                    <a:pt x="98" y="36"/>
                  </a:lnTo>
                  <a:lnTo>
                    <a:pt x="98" y="36"/>
                  </a:lnTo>
                  <a:lnTo>
                    <a:pt x="98" y="36"/>
                  </a:lnTo>
                  <a:lnTo>
                    <a:pt x="98" y="31"/>
                  </a:lnTo>
                  <a:lnTo>
                    <a:pt x="98" y="31"/>
                  </a:lnTo>
                  <a:lnTo>
                    <a:pt x="98" y="31"/>
                  </a:lnTo>
                  <a:lnTo>
                    <a:pt x="98" y="29"/>
                  </a:lnTo>
                  <a:lnTo>
                    <a:pt x="98" y="29"/>
                  </a:lnTo>
                  <a:lnTo>
                    <a:pt x="96" y="29"/>
                  </a:lnTo>
                  <a:lnTo>
                    <a:pt x="96" y="29"/>
                  </a:lnTo>
                  <a:lnTo>
                    <a:pt x="96" y="29"/>
                  </a:lnTo>
                  <a:lnTo>
                    <a:pt x="96" y="31"/>
                  </a:lnTo>
                  <a:lnTo>
                    <a:pt x="94" y="31"/>
                  </a:lnTo>
                  <a:lnTo>
                    <a:pt x="94" y="31"/>
                  </a:lnTo>
                  <a:lnTo>
                    <a:pt x="94" y="31"/>
                  </a:lnTo>
                  <a:lnTo>
                    <a:pt x="92" y="31"/>
                  </a:lnTo>
                  <a:lnTo>
                    <a:pt x="92" y="29"/>
                  </a:lnTo>
                  <a:lnTo>
                    <a:pt x="90" y="27"/>
                  </a:lnTo>
                  <a:lnTo>
                    <a:pt x="90" y="27"/>
                  </a:lnTo>
                  <a:lnTo>
                    <a:pt x="90" y="27"/>
                  </a:lnTo>
                  <a:lnTo>
                    <a:pt x="90" y="27"/>
                  </a:lnTo>
                  <a:lnTo>
                    <a:pt x="90" y="26"/>
                  </a:lnTo>
                  <a:lnTo>
                    <a:pt x="90" y="24"/>
                  </a:lnTo>
                  <a:lnTo>
                    <a:pt x="90" y="24"/>
                  </a:lnTo>
                  <a:lnTo>
                    <a:pt x="89" y="24"/>
                  </a:lnTo>
                  <a:lnTo>
                    <a:pt x="89" y="24"/>
                  </a:lnTo>
                  <a:lnTo>
                    <a:pt x="87" y="20"/>
                  </a:lnTo>
                  <a:lnTo>
                    <a:pt x="87" y="20"/>
                  </a:lnTo>
                  <a:lnTo>
                    <a:pt x="85" y="18"/>
                  </a:lnTo>
                  <a:lnTo>
                    <a:pt x="83" y="18"/>
                  </a:lnTo>
                  <a:lnTo>
                    <a:pt x="83" y="18"/>
                  </a:lnTo>
                  <a:lnTo>
                    <a:pt x="80" y="17"/>
                  </a:lnTo>
                  <a:lnTo>
                    <a:pt x="80" y="15"/>
                  </a:lnTo>
                  <a:lnTo>
                    <a:pt x="78" y="15"/>
                  </a:lnTo>
                  <a:lnTo>
                    <a:pt x="76" y="13"/>
                  </a:lnTo>
                  <a:lnTo>
                    <a:pt x="76" y="13"/>
                  </a:lnTo>
                  <a:lnTo>
                    <a:pt x="74" y="9"/>
                  </a:lnTo>
                  <a:lnTo>
                    <a:pt x="74" y="8"/>
                  </a:lnTo>
                  <a:lnTo>
                    <a:pt x="71" y="4"/>
                  </a:lnTo>
                  <a:lnTo>
                    <a:pt x="67" y="2"/>
                  </a:lnTo>
                  <a:lnTo>
                    <a:pt x="67" y="2"/>
                  </a:lnTo>
                  <a:lnTo>
                    <a:pt x="65" y="2"/>
                  </a:lnTo>
                  <a:lnTo>
                    <a:pt x="65" y="2"/>
                  </a:lnTo>
                  <a:lnTo>
                    <a:pt x="65" y="2"/>
                  </a:lnTo>
                  <a:lnTo>
                    <a:pt x="65" y="2"/>
                  </a:lnTo>
                  <a:lnTo>
                    <a:pt x="63" y="0"/>
                  </a:lnTo>
                  <a:lnTo>
                    <a:pt x="63" y="0"/>
                  </a:lnTo>
                  <a:lnTo>
                    <a:pt x="63" y="0"/>
                  </a:lnTo>
                  <a:lnTo>
                    <a:pt x="62" y="2"/>
                  </a:lnTo>
                  <a:lnTo>
                    <a:pt x="60" y="2"/>
                  </a:lnTo>
                  <a:lnTo>
                    <a:pt x="58" y="0"/>
                  </a:lnTo>
                  <a:lnTo>
                    <a:pt x="54" y="0"/>
                  </a:lnTo>
                  <a:lnTo>
                    <a:pt x="53" y="0"/>
                  </a:lnTo>
                  <a:lnTo>
                    <a:pt x="53" y="0"/>
                  </a:lnTo>
                  <a:lnTo>
                    <a:pt x="47" y="2"/>
                  </a:lnTo>
                  <a:lnTo>
                    <a:pt x="47" y="2"/>
                  </a:lnTo>
                  <a:lnTo>
                    <a:pt x="44" y="0"/>
                  </a:lnTo>
                  <a:lnTo>
                    <a:pt x="44" y="0"/>
                  </a:lnTo>
                  <a:lnTo>
                    <a:pt x="42" y="0"/>
                  </a:lnTo>
                  <a:lnTo>
                    <a:pt x="40" y="0"/>
                  </a:lnTo>
                  <a:lnTo>
                    <a:pt x="38" y="0"/>
                  </a:lnTo>
                  <a:lnTo>
                    <a:pt x="36" y="0"/>
                  </a:lnTo>
                  <a:lnTo>
                    <a:pt x="36" y="0"/>
                  </a:lnTo>
                  <a:lnTo>
                    <a:pt x="34" y="0"/>
                  </a:lnTo>
                  <a:lnTo>
                    <a:pt x="33" y="2"/>
                  </a:lnTo>
                  <a:lnTo>
                    <a:pt x="33" y="2"/>
                  </a:lnTo>
                  <a:lnTo>
                    <a:pt x="33" y="2"/>
                  </a:lnTo>
                  <a:lnTo>
                    <a:pt x="33" y="4"/>
                  </a:lnTo>
                  <a:lnTo>
                    <a:pt x="33" y="4"/>
                  </a:lnTo>
                  <a:lnTo>
                    <a:pt x="33" y="6"/>
                  </a:lnTo>
                  <a:lnTo>
                    <a:pt x="31" y="6"/>
                  </a:lnTo>
                  <a:lnTo>
                    <a:pt x="31" y="6"/>
                  </a:lnTo>
                  <a:lnTo>
                    <a:pt x="31" y="6"/>
                  </a:lnTo>
                  <a:lnTo>
                    <a:pt x="31" y="8"/>
                  </a:lnTo>
                  <a:lnTo>
                    <a:pt x="29" y="8"/>
                  </a:lnTo>
                  <a:lnTo>
                    <a:pt x="29" y="8"/>
                  </a:lnTo>
                  <a:lnTo>
                    <a:pt x="29" y="8"/>
                  </a:lnTo>
                  <a:lnTo>
                    <a:pt x="29" y="8"/>
                  </a:lnTo>
                  <a:lnTo>
                    <a:pt x="27" y="9"/>
                  </a:lnTo>
                  <a:lnTo>
                    <a:pt x="27" y="9"/>
                  </a:lnTo>
                  <a:lnTo>
                    <a:pt x="27" y="9"/>
                  </a:lnTo>
                  <a:lnTo>
                    <a:pt x="25" y="9"/>
                  </a:lnTo>
                  <a:lnTo>
                    <a:pt x="24" y="9"/>
                  </a:lnTo>
                  <a:lnTo>
                    <a:pt x="24" y="11"/>
                  </a:lnTo>
                  <a:lnTo>
                    <a:pt x="22" y="11"/>
                  </a:lnTo>
                  <a:lnTo>
                    <a:pt x="22" y="11"/>
                  </a:lnTo>
                  <a:lnTo>
                    <a:pt x="22" y="13"/>
                  </a:lnTo>
                  <a:lnTo>
                    <a:pt x="22" y="13"/>
                  </a:lnTo>
                  <a:lnTo>
                    <a:pt x="20" y="13"/>
                  </a:lnTo>
                  <a:lnTo>
                    <a:pt x="16" y="13"/>
                  </a:lnTo>
                  <a:lnTo>
                    <a:pt x="15" y="13"/>
                  </a:lnTo>
                  <a:lnTo>
                    <a:pt x="15" y="13"/>
                  </a:lnTo>
                  <a:lnTo>
                    <a:pt x="15" y="11"/>
                  </a:lnTo>
                  <a:lnTo>
                    <a:pt x="13" y="11"/>
                  </a:lnTo>
                  <a:lnTo>
                    <a:pt x="11" y="11"/>
                  </a:lnTo>
                  <a:lnTo>
                    <a:pt x="11" y="13"/>
                  </a:lnTo>
                  <a:lnTo>
                    <a:pt x="11" y="15"/>
                  </a:lnTo>
                  <a:lnTo>
                    <a:pt x="9" y="15"/>
                  </a:lnTo>
                  <a:lnTo>
                    <a:pt x="9" y="15"/>
                  </a:lnTo>
                  <a:lnTo>
                    <a:pt x="7" y="15"/>
                  </a:lnTo>
                  <a:lnTo>
                    <a:pt x="7" y="17"/>
                  </a:lnTo>
                  <a:lnTo>
                    <a:pt x="7" y="17"/>
                  </a:lnTo>
                  <a:lnTo>
                    <a:pt x="7" y="17"/>
                  </a:lnTo>
                  <a:lnTo>
                    <a:pt x="7" y="17"/>
                  </a:lnTo>
                  <a:lnTo>
                    <a:pt x="7" y="17"/>
                  </a:lnTo>
                  <a:lnTo>
                    <a:pt x="7" y="18"/>
                  </a:lnTo>
                  <a:lnTo>
                    <a:pt x="7" y="18"/>
                  </a:lnTo>
                  <a:lnTo>
                    <a:pt x="7" y="17"/>
                  </a:lnTo>
                  <a:lnTo>
                    <a:pt x="4" y="17"/>
                  </a:lnTo>
                  <a:lnTo>
                    <a:pt x="4" y="18"/>
                  </a:lnTo>
                  <a:lnTo>
                    <a:pt x="2" y="18"/>
                  </a:lnTo>
                  <a:lnTo>
                    <a:pt x="2" y="18"/>
                  </a:lnTo>
                  <a:lnTo>
                    <a:pt x="2" y="20"/>
                  </a:lnTo>
                  <a:lnTo>
                    <a:pt x="4" y="20"/>
                  </a:lnTo>
                  <a:lnTo>
                    <a:pt x="4" y="20"/>
                  </a:lnTo>
                  <a:lnTo>
                    <a:pt x="4" y="22"/>
                  </a:lnTo>
                  <a:lnTo>
                    <a:pt x="4" y="22"/>
                  </a:lnTo>
                  <a:lnTo>
                    <a:pt x="2" y="22"/>
                  </a:lnTo>
                  <a:lnTo>
                    <a:pt x="2" y="22"/>
                  </a:lnTo>
                  <a:lnTo>
                    <a:pt x="0" y="24"/>
                  </a:lnTo>
                  <a:lnTo>
                    <a:pt x="0" y="24"/>
                  </a:lnTo>
                  <a:lnTo>
                    <a:pt x="0" y="26"/>
                  </a:lnTo>
                  <a:lnTo>
                    <a:pt x="0" y="26"/>
                  </a:lnTo>
                  <a:lnTo>
                    <a:pt x="0" y="26"/>
                  </a:lnTo>
                  <a:lnTo>
                    <a:pt x="2" y="27"/>
                  </a:lnTo>
                  <a:lnTo>
                    <a:pt x="2" y="27"/>
                  </a:lnTo>
                  <a:lnTo>
                    <a:pt x="4" y="29"/>
                  </a:lnTo>
                  <a:lnTo>
                    <a:pt x="4" y="29"/>
                  </a:lnTo>
                  <a:lnTo>
                    <a:pt x="4" y="33"/>
                  </a:lnTo>
                  <a:lnTo>
                    <a:pt x="4" y="33"/>
                  </a:lnTo>
                  <a:lnTo>
                    <a:pt x="6" y="33"/>
                  </a:lnTo>
                  <a:lnTo>
                    <a:pt x="6" y="35"/>
                  </a:lnTo>
                  <a:lnTo>
                    <a:pt x="7" y="35"/>
                  </a:lnTo>
                  <a:lnTo>
                    <a:pt x="7" y="36"/>
                  </a:lnTo>
                  <a:lnTo>
                    <a:pt x="7" y="36"/>
                  </a:lnTo>
                  <a:lnTo>
                    <a:pt x="6" y="38"/>
                  </a:lnTo>
                  <a:lnTo>
                    <a:pt x="4" y="38"/>
                  </a:lnTo>
                  <a:lnTo>
                    <a:pt x="4" y="40"/>
                  </a:lnTo>
                  <a:lnTo>
                    <a:pt x="4" y="40"/>
                  </a:lnTo>
                  <a:lnTo>
                    <a:pt x="4" y="42"/>
                  </a:lnTo>
                  <a:lnTo>
                    <a:pt x="4" y="42"/>
                  </a:lnTo>
                  <a:lnTo>
                    <a:pt x="4" y="44"/>
                  </a:lnTo>
                  <a:lnTo>
                    <a:pt x="6" y="46"/>
                  </a:lnTo>
                  <a:lnTo>
                    <a:pt x="6" y="46"/>
                  </a:lnTo>
                  <a:lnTo>
                    <a:pt x="6" y="46"/>
                  </a:lnTo>
                  <a:lnTo>
                    <a:pt x="7" y="44"/>
                  </a:lnTo>
                  <a:lnTo>
                    <a:pt x="7" y="44"/>
                  </a:lnTo>
                  <a:lnTo>
                    <a:pt x="9" y="44"/>
                  </a:lnTo>
                  <a:lnTo>
                    <a:pt x="9" y="44"/>
                  </a:lnTo>
                  <a:lnTo>
                    <a:pt x="9" y="44"/>
                  </a:lnTo>
                  <a:lnTo>
                    <a:pt x="9" y="44"/>
                  </a:lnTo>
                  <a:lnTo>
                    <a:pt x="9" y="44"/>
                  </a:lnTo>
                  <a:lnTo>
                    <a:pt x="11" y="44"/>
                  </a:lnTo>
                  <a:lnTo>
                    <a:pt x="11" y="46"/>
                  </a:lnTo>
                  <a:lnTo>
                    <a:pt x="11" y="46"/>
                  </a:lnTo>
                  <a:lnTo>
                    <a:pt x="11" y="46"/>
                  </a:lnTo>
                  <a:lnTo>
                    <a:pt x="13" y="46"/>
                  </a:lnTo>
                  <a:lnTo>
                    <a:pt x="13" y="46"/>
                  </a:lnTo>
                  <a:lnTo>
                    <a:pt x="13" y="47"/>
                  </a:lnTo>
                  <a:lnTo>
                    <a:pt x="13" y="49"/>
                  </a:lnTo>
                  <a:lnTo>
                    <a:pt x="9" y="47"/>
                  </a:lnTo>
                  <a:lnTo>
                    <a:pt x="9" y="47"/>
                  </a:lnTo>
                  <a:lnTo>
                    <a:pt x="7" y="49"/>
                  </a:lnTo>
                  <a:lnTo>
                    <a:pt x="9" y="51"/>
                  </a:lnTo>
                  <a:lnTo>
                    <a:pt x="9" y="51"/>
                  </a:lnTo>
                  <a:lnTo>
                    <a:pt x="9" y="53"/>
                  </a:lnTo>
                  <a:lnTo>
                    <a:pt x="11" y="53"/>
                  </a:lnTo>
                  <a:lnTo>
                    <a:pt x="9" y="55"/>
                  </a:lnTo>
                  <a:lnTo>
                    <a:pt x="7" y="55"/>
                  </a:lnTo>
                  <a:lnTo>
                    <a:pt x="7" y="56"/>
                  </a:lnTo>
                  <a:lnTo>
                    <a:pt x="9" y="58"/>
                  </a:lnTo>
                  <a:lnTo>
                    <a:pt x="9" y="58"/>
                  </a:lnTo>
                  <a:lnTo>
                    <a:pt x="11" y="58"/>
                  </a:lnTo>
                  <a:lnTo>
                    <a:pt x="13" y="58"/>
                  </a:lnTo>
                  <a:lnTo>
                    <a:pt x="13" y="58"/>
                  </a:lnTo>
                  <a:lnTo>
                    <a:pt x="13" y="60"/>
                  </a:lnTo>
                  <a:lnTo>
                    <a:pt x="13" y="60"/>
                  </a:lnTo>
                  <a:lnTo>
                    <a:pt x="13" y="60"/>
                  </a:lnTo>
                  <a:lnTo>
                    <a:pt x="15" y="62"/>
                  </a:lnTo>
                  <a:lnTo>
                    <a:pt x="16" y="64"/>
                  </a:lnTo>
                  <a:lnTo>
                    <a:pt x="27" y="65"/>
                  </a:lnTo>
                  <a:lnTo>
                    <a:pt x="27" y="67"/>
                  </a:lnTo>
                  <a:lnTo>
                    <a:pt x="29" y="67"/>
                  </a:lnTo>
                  <a:lnTo>
                    <a:pt x="29" y="69"/>
                  </a:lnTo>
                  <a:lnTo>
                    <a:pt x="29" y="71"/>
                  </a:lnTo>
                  <a:lnTo>
                    <a:pt x="27" y="71"/>
                  </a:lnTo>
                  <a:lnTo>
                    <a:pt x="27" y="71"/>
                  </a:lnTo>
                  <a:lnTo>
                    <a:pt x="24" y="71"/>
                  </a:lnTo>
                  <a:lnTo>
                    <a:pt x="24" y="71"/>
                  </a:lnTo>
                  <a:lnTo>
                    <a:pt x="24" y="71"/>
                  </a:lnTo>
                  <a:lnTo>
                    <a:pt x="22" y="71"/>
                  </a:lnTo>
                  <a:lnTo>
                    <a:pt x="22" y="71"/>
                  </a:lnTo>
                  <a:lnTo>
                    <a:pt x="22" y="71"/>
                  </a:lnTo>
                  <a:lnTo>
                    <a:pt x="22" y="71"/>
                  </a:lnTo>
                  <a:lnTo>
                    <a:pt x="22" y="71"/>
                  </a:lnTo>
                  <a:lnTo>
                    <a:pt x="20" y="73"/>
                  </a:lnTo>
                  <a:lnTo>
                    <a:pt x="18" y="73"/>
                  </a:lnTo>
                  <a:lnTo>
                    <a:pt x="18" y="71"/>
                  </a:lnTo>
                  <a:lnTo>
                    <a:pt x="16" y="71"/>
                  </a:lnTo>
                  <a:lnTo>
                    <a:pt x="16" y="69"/>
                  </a:lnTo>
                  <a:lnTo>
                    <a:pt x="16" y="69"/>
                  </a:lnTo>
                  <a:lnTo>
                    <a:pt x="15" y="69"/>
                  </a:lnTo>
                  <a:lnTo>
                    <a:pt x="15" y="71"/>
                  </a:lnTo>
                  <a:lnTo>
                    <a:pt x="15" y="73"/>
                  </a:lnTo>
                  <a:lnTo>
                    <a:pt x="15" y="73"/>
                  </a:lnTo>
                  <a:lnTo>
                    <a:pt x="15" y="73"/>
                  </a:lnTo>
                  <a:lnTo>
                    <a:pt x="11" y="73"/>
                  </a:lnTo>
                  <a:lnTo>
                    <a:pt x="11" y="74"/>
                  </a:lnTo>
                  <a:lnTo>
                    <a:pt x="11" y="74"/>
                  </a:lnTo>
                  <a:lnTo>
                    <a:pt x="11" y="74"/>
                  </a:lnTo>
                  <a:lnTo>
                    <a:pt x="11" y="74"/>
                  </a:lnTo>
                  <a:lnTo>
                    <a:pt x="13" y="76"/>
                  </a:lnTo>
                  <a:lnTo>
                    <a:pt x="13" y="76"/>
                  </a:lnTo>
                  <a:lnTo>
                    <a:pt x="13" y="78"/>
                  </a:lnTo>
                  <a:lnTo>
                    <a:pt x="13" y="80"/>
                  </a:lnTo>
                  <a:lnTo>
                    <a:pt x="13" y="82"/>
                  </a:lnTo>
                  <a:lnTo>
                    <a:pt x="13" y="82"/>
                  </a:lnTo>
                  <a:lnTo>
                    <a:pt x="13" y="82"/>
                  </a:lnTo>
                  <a:lnTo>
                    <a:pt x="13" y="83"/>
                  </a:lnTo>
                  <a:lnTo>
                    <a:pt x="13" y="83"/>
                  </a:lnTo>
                  <a:lnTo>
                    <a:pt x="13" y="85"/>
                  </a:lnTo>
                  <a:lnTo>
                    <a:pt x="13" y="85"/>
                  </a:lnTo>
                  <a:lnTo>
                    <a:pt x="15" y="85"/>
                  </a:lnTo>
                  <a:lnTo>
                    <a:pt x="15" y="85"/>
                  </a:lnTo>
                  <a:lnTo>
                    <a:pt x="15" y="87"/>
                  </a:lnTo>
                  <a:lnTo>
                    <a:pt x="15" y="87"/>
                  </a:lnTo>
                  <a:lnTo>
                    <a:pt x="15" y="87"/>
                  </a:lnTo>
                  <a:lnTo>
                    <a:pt x="13" y="87"/>
                  </a:lnTo>
                  <a:lnTo>
                    <a:pt x="13" y="89"/>
                  </a:lnTo>
                  <a:lnTo>
                    <a:pt x="13" y="89"/>
                  </a:lnTo>
                  <a:lnTo>
                    <a:pt x="11" y="91"/>
                  </a:lnTo>
                  <a:lnTo>
                    <a:pt x="11" y="91"/>
                  </a:lnTo>
                  <a:lnTo>
                    <a:pt x="9" y="89"/>
                  </a:lnTo>
                  <a:lnTo>
                    <a:pt x="9" y="89"/>
                  </a:lnTo>
                  <a:lnTo>
                    <a:pt x="7" y="89"/>
                  </a:lnTo>
                  <a:lnTo>
                    <a:pt x="7" y="91"/>
                  </a:lnTo>
                  <a:lnTo>
                    <a:pt x="9" y="92"/>
                  </a:lnTo>
                  <a:lnTo>
                    <a:pt x="11" y="92"/>
                  </a:lnTo>
                  <a:lnTo>
                    <a:pt x="11" y="92"/>
                  </a:lnTo>
                  <a:lnTo>
                    <a:pt x="13" y="92"/>
                  </a:lnTo>
                  <a:lnTo>
                    <a:pt x="16" y="89"/>
                  </a:lnTo>
                  <a:lnTo>
                    <a:pt x="18" y="89"/>
                  </a:lnTo>
                  <a:lnTo>
                    <a:pt x="18" y="89"/>
                  </a:lnTo>
                  <a:lnTo>
                    <a:pt x="18" y="89"/>
                  </a:lnTo>
                  <a:lnTo>
                    <a:pt x="18" y="91"/>
                  </a:lnTo>
                  <a:lnTo>
                    <a:pt x="18" y="91"/>
                  </a:lnTo>
                  <a:lnTo>
                    <a:pt x="20" y="89"/>
                  </a:lnTo>
                  <a:lnTo>
                    <a:pt x="20" y="89"/>
                  </a:lnTo>
                  <a:lnTo>
                    <a:pt x="22" y="91"/>
                  </a:lnTo>
                  <a:lnTo>
                    <a:pt x="24" y="89"/>
                  </a:lnTo>
                  <a:lnTo>
                    <a:pt x="24" y="89"/>
                  </a:lnTo>
                  <a:lnTo>
                    <a:pt x="24" y="89"/>
                  </a:lnTo>
                  <a:lnTo>
                    <a:pt x="25" y="91"/>
                  </a:lnTo>
                  <a:lnTo>
                    <a:pt x="25" y="91"/>
                  </a:lnTo>
                  <a:lnTo>
                    <a:pt x="25" y="91"/>
                  </a:lnTo>
                  <a:lnTo>
                    <a:pt x="25" y="91"/>
                  </a:lnTo>
                  <a:lnTo>
                    <a:pt x="25" y="91"/>
                  </a:lnTo>
                  <a:lnTo>
                    <a:pt x="25" y="91"/>
                  </a:lnTo>
                  <a:lnTo>
                    <a:pt x="25" y="91"/>
                  </a:lnTo>
                  <a:lnTo>
                    <a:pt x="27" y="91"/>
                  </a:lnTo>
                  <a:lnTo>
                    <a:pt x="27" y="91"/>
                  </a:lnTo>
                  <a:lnTo>
                    <a:pt x="27" y="92"/>
                  </a:lnTo>
                  <a:lnTo>
                    <a:pt x="27" y="92"/>
                  </a:lnTo>
                  <a:lnTo>
                    <a:pt x="27" y="92"/>
                  </a:lnTo>
                  <a:lnTo>
                    <a:pt x="27" y="92"/>
                  </a:lnTo>
                  <a:lnTo>
                    <a:pt x="27" y="92"/>
                  </a:lnTo>
                  <a:lnTo>
                    <a:pt x="27" y="94"/>
                  </a:lnTo>
                  <a:lnTo>
                    <a:pt x="25" y="102"/>
                  </a:lnTo>
                  <a:lnTo>
                    <a:pt x="24" y="103"/>
                  </a:lnTo>
                  <a:lnTo>
                    <a:pt x="24" y="103"/>
                  </a:lnTo>
                  <a:lnTo>
                    <a:pt x="24" y="105"/>
                  </a:lnTo>
                  <a:lnTo>
                    <a:pt x="22" y="105"/>
                  </a:lnTo>
                  <a:lnTo>
                    <a:pt x="22" y="107"/>
                  </a:lnTo>
                  <a:lnTo>
                    <a:pt x="22" y="109"/>
                  </a:lnTo>
                  <a:lnTo>
                    <a:pt x="18" y="112"/>
                  </a:lnTo>
                  <a:lnTo>
                    <a:pt x="18" y="112"/>
                  </a:lnTo>
                  <a:lnTo>
                    <a:pt x="18" y="112"/>
                  </a:lnTo>
                  <a:lnTo>
                    <a:pt x="18" y="112"/>
                  </a:lnTo>
                  <a:lnTo>
                    <a:pt x="18" y="114"/>
                  </a:lnTo>
                  <a:lnTo>
                    <a:pt x="18" y="114"/>
                  </a:lnTo>
                  <a:lnTo>
                    <a:pt x="18" y="116"/>
                  </a:lnTo>
                  <a:lnTo>
                    <a:pt x="18" y="116"/>
                  </a:lnTo>
                  <a:lnTo>
                    <a:pt x="16" y="116"/>
                  </a:lnTo>
                  <a:lnTo>
                    <a:pt x="16" y="116"/>
                  </a:lnTo>
                  <a:lnTo>
                    <a:pt x="15" y="118"/>
                  </a:lnTo>
                  <a:lnTo>
                    <a:pt x="15" y="118"/>
                  </a:lnTo>
                  <a:lnTo>
                    <a:pt x="16" y="121"/>
                  </a:lnTo>
                  <a:lnTo>
                    <a:pt x="15" y="123"/>
                  </a:lnTo>
                  <a:lnTo>
                    <a:pt x="15" y="125"/>
                  </a:lnTo>
                  <a:lnTo>
                    <a:pt x="15" y="125"/>
                  </a:lnTo>
                  <a:lnTo>
                    <a:pt x="15" y="127"/>
                  </a:lnTo>
                  <a:lnTo>
                    <a:pt x="15" y="129"/>
                  </a:lnTo>
                  <a:lnTo>
                    <a:pt x="15" y="129"/>
                  </a:lnTo>
                  <a:lnTo>
                    <a:pt x="15" y="132"/>
                  </a:lnTo>
                  <a:lnTo>
                    <a:pt x="16" y="132"/>
                  </a:lnTo>
                  <a:lnTo>
                    <a:pt x="16" y="134"/>
                  </a:lnTo>
                  <a:lnTo>
                    <a:pt x="20" y="134"/>
                  </a:lnTo>
                  <a:lnTo>
                    <a:pt x="20" y="134"/>
                  </a:lnTo>
                  <a:lnTo>
                    <a:pt x="20" y="134"/>
                  </a:lnTo>
                  <a:lnTo>
                    <a:pt x="22" y="134"/>
                  </a:lnTo>
                  <a:lnTo>
                    <a:pt x="24" y="134"/>
                  </a:lnTo>
                  <a:lnTo>
                    <a:pt x="24" y="134"/>
                  </a:lnTo>
                  <a:lnTo>
                    <a:pt x="25" y="136"/>
                  </a:lnTo>
                  <a:lnTo>
                    <a:pt x="25" y="136"/>
                  </a:lnTo>
                  <a:lnTo>
                    <a:pt x="25" y="138"/>
                  </a:lnTo>
                  <a:lnTo>
                    <a:pt x="25" y="139"/>
                  </a:lnTo>
                  <a:lnTo>
                    <a:pt x="27" y="139"/>
                  </a:lnTo>
                  <a:lnTo>
                    <a:pt x="27" y="141"/>
                  </a:lnTo>
                  <a:lnTo>
                    <a:pt x="29" y="143"/>
                  </a:lnTo>
                  <a:lnTo>
                    <a:pt x="31" y="143"/>
                  </a:lnTo>
                  <a:lnTo>
                    <a:pt x="31" y="143"/>
                  </a:lnTo>
                  <a:lnTo>
                    <a:pt x="31" y="143"/>
                  </a:lnTo>
                  <a:lnTo>
                    <a:pt x="31" y="143"/>
                  </a:lnTo>
                  <a:lnTo>
                    <a:pt x="31" y="143"/>
                  </a:lnTo>
                  <a:lnTo>
                    <a:pt x="33" y="143"/>
                  </a:lnTo>
                  <a:lnTo>
                    <a:pt x="33" y="145"/>
                  </a:lnTo>
                  <a:lnTo>
                    <a:pt x="33" y="145"/>
                  </a:lnTo>
                  <a:lnTo>
                    <a:pt x="33" y="145"/>
                  </a:lnTo>
                  <a:lnTo>
                    <a:pt x="34" y="147"/>
                  </a:lnTo>
                  <a:lnTo>
                    <a:pt x="34" y="147"/>
                  </a:lnTo>
                  <a:lnTo>
                    <a:pt x="36" y="148"/>
                  </a:lnTo>
                  <a:lnTo>
                    <a:pt x="36" y="148"/>
                  </a:lnTo>
                  <a:lnTo>
                    <a:pt x="38" y="150"/>
                  </a:lnTo>
                  <a:lnTo>
                    <a:pt x="38" y="150"/>
                  </a:lnTo>
                  <a:lnTo>
                    <a:pt x="38" y="148"/>
                  </a:lnTo>
                  <a:lnTo>
                    <a:pt x="38" y="148"/>
                  </a:lnTo>
                  <a:lnTo>
                    <a:pt x="38" y="150"/>
                  </a:lnTo>
                  <a:lnTo>
                    <a:pt x="40" y="150"/>
                  </a:lnTo>
                  <a:lnTo>
                    <a:pt x="38" y="152"/>
                  </a:lnTo>
                  <a:lnTo>
                    <a:pt x="38" y="152"/>
                  </a:lnTo>
                  <a:lnTo>
                    <a:pt x="36" y="154"/>
                  </a:lnTo>
                  <a:lnTo>
                    <a:pt x="34" y="156"/>
                  </a:lnTo>
                  <a:lnTo>
                    <a:pt x="34" y="156"/>
                  </a:lnTo>
                  <a:lnTo>
                    <a:pt x="31" y="154"/>
                  </a:lnTo>
                  <a:lnTo>
                    <a:pt x="27" y="156"/>
                  </a:lnTo>
                  <a:lnTo>
                    <a:pt x="27" y="156"/>
                  </a:lnTo>
                  <a:lnTo>
                    <a:pt x="27" y="156"/>
                  </a:lnTo>
                  <a:lnTo>
                    <a:pt x="25" y="154"/>
                  </a:lnTo>
                  <a:lnTo>
                    <a:pt x="25" y="154"/>
                  </a:lnTo>
                  <a:lnTo>
                    <a:pt x="24" y="152"/>
                  </a:lnTo>
                  <a:lnTo>
                    <a:pt x="24" y="152"/>
                  </a:lnTo>
                  <a:lnTo>
                    <a:pt x="22" y="152"/>
                  </a:lnTo>
                  <a:lnTo>
                    <a:pt x="22" y="152"/>
                  </a:lnTo>
                  <a:lnTo>
                    <a:pt x="20" y="154"/>
                  </a:lnTo>
                  <a:lnTo>
                    <a:pt x="20" y="154"/>
                  </a:lnTo>
                  <a:lnTo>
                    <a:pt x="20" y="154"/>
                  </a:lnTo>
                  <a:lnTo>
                    <a:pt x="20" y="156"/>
                  </a:lnTo>
                  <a:lnTo>
                    <a:pt x="20" y="156"/>
                  </a:lnTo>
                  <a:lnTo>
                    <a:pt x="20" y="156"/>
                  </a:lnTo>
                  <a:lnTo>
                    <a:pt x="20" y="156"/>
                  </a:lnTo>
                  <a:lnTo>
                    <a:pt x="22" y="158"/>
                  </a:lnTo>
                  <a:lnTo>
                    <a:pt x="24" y="159"/>
                  </a:lnTo>
                  <a:lnTo>
                    <a:pt x="27" y="165"/>
                  </a:lnTo>
                  <a:lnTo>
                    <a:pt x="31" y="170"/>
                  </a:lnTo>
                  <a:lnTo>
                    <a:pt x="33" y="172"/>
                  </a:lnTo>
                  <a:lnTo>
                    <a:pt x="34" y="176"/>
                  </a:lnTo>
                  <a:lnTo>
                    <a:pt x="34" y="177"/>
                  </a:lnTo>
                  <a:lnTo>
                    <a:pt x="33" y="179"/>
                  </a:lnTo>
                  <a:lnTo>
                    <a:pt x="33" y="179"/>
                  </a:lnTo>
                  <a:lnTo>
                    <a:pt x="33" y="181"/>
                  </a:lnTo>
                  <a:lnTo>
                    <a:pt x="33" y="181"/>
                  </a:lnTo>
                  <a:lnTo>
                    <a:pt x="33" y="183"/>
                  </a:lnTo>
                  <a:lnTo>
                    <a:pt x="33" y="183"/>
                  </a:lnTo>
                  <a:lnTo>
                    <a:pt x="33" y="183"/>
                  </a:lnTo>
                  <a:lnTo>
                    <a:pt x="33" y="183"/>
                  </a:lnTo>
                  <a:lnTo>
                    <a:pt x="33" y="183"/>
                  </a:lnTo>
                  <a:lnTo>
                    <a:pt x="31" y="183"/>
                  </a:lnTo>
                  <a:lnTo>
                    <a:pt x="31" y="183"/>
                  </a:lnTo>
                  <a:lnTo>
                    <a:pt x="29" y="185"/>
                  </a:lnTo>
                  <a:lnTo>
                    <a:pt x="29" y="185"/>
                  </a:lnTo>
                  <a:lnTo>
                    <a:pt x="29" y="185"/>
                  </a:lnTo>
                  <a:lnTo>
                    <a:pt x="27" y="183"/>
                  </a:lnTo>
                  <a:lnTo>
                    <a:pt x="27" y="183"/>
                  </a:lnTo>
                  <a:lnTo>
                    <a:pt x="27" y="181"/>
                  </a:lnTo>
                  <a:lnTo>
                    <a:pt x="25" y="181"/>
                  </a:lnTo>
                  <a:lnTo>
                    <a:pt x="25" y="181"/>
                  </a:lnTo>
                  <a:lnTo>
                    <a:pt x="24" y="181"/>
                  </a:lnTo>
                  <a:lnTo>
                    <a:pt x="24" y="181"/>
                  </a:lnTo>
                  <a:lnTo>
                    <a:pt x="24" y="181"/>
                  </a:lnTo>
                  <a:lnTo>
                    <a:pt x="22" y="181"/>
                  </a:lnTo>
                  <a:lnTo>
                    <a:pt x="22" y="181"/>
                  </a:lnTo>
                  <a:lnTo>
                    <a:pt x="20" y="183"/>
                  </a:lnTo>
                  <a:lnTo>
                    <a:pt x="20" y="185"/>
                  </a:lnTo>
                  <a:lnTo>
                    <a:pt x="20" y="186"/>
                  </a:lnTo>
                  <a:lnTo>
                    <a:pt x="18" y="186"/>
                  </a:lnTo>
                  <a:lnTo>
                    <a:pt x="16" y="186"/>
                  </a:lnTo>
                  <a:lnTo>
                    <a:pt x="16" y="190"/>
                  </a:lnTo>
                  <a:lnTo>
                    <a:pt x="18" y="192"/>
                  </a:lnTo>
                  <a:lnTo>
                    <a:pt x="20" y="192"/>
                  </a:lnTo>
                  <a:lnTo>
                    <a:pt x="25" y="195"/>
                  </a:lnTo>
                  <a:lnTo>
                    <a:pt x="27" y="195"/>
                  </a:lnTo>
                  <a:lnTo>
                    <a:pt x="29" y="199"/>
                  </a:lnTo>
                  <a:lnTo>
                    <a:pt x="33" y="203"/>
                  </a:lnTo>
                  <a:lnTo>
                    <a:pt x="33" y="203"/>
                  </a:lnTo>
                  <a:lnTo>
                    <a:pt x="33" y="204"/>
                  </a:lnTo>
                  <a:lnTo>
                    <a:pt x="34" y="206"/>
                  </a:lnTo>
                  <a:lnTo>
                    <a:pt x="36" y="206"/>
                  </a:lnTo>
                  <a:lnTo>
                    <a:pt x="36" y="208"/>
                  </a:lnTo>
                  <a:lnTo>
                    <a:pt x="38" y="210"/>
                  </a:lnTo>
                  <a:lnTo>
                    <a:pt x="38" y="210"/>
                  </a:lnTo>
                  <a:lnTo>
                    <a:pt x="40" y="210"/>
                  </a:lnTo>
                  <a:lnTo>
                    <a:pt x="42" y="212"/>
                  </a:lnTo>
                  <a:lnTo>
                    <a:pt x="44" y="212"/>
                  </a:lnTo>
                  <a:lnTo>
                    <a:pt x="44" y="212"/>
                  </a:lnTo>
                  <a:lnTo>
                    <a:pt x="44" y="210"/>
                  </a:lnTo>
                  <a:lnTo>
                    <a:pt x="44" y="210"/>
                  </a:lnTo>
                  <a:lnTo>
                    <a:pt x="45" y="214"/>
                  </a:lnTo>
                  <a:lnTo>
                    <a:pt x="47" y="215"/>
                  </a:lnTo>
                  <a:lnTo>
                    <a:pt x="47" y="215"/>
                  </a:lnTo>
                  <a:lnTo>
                    <a:pt x="49" y="215"/>
                  </a:lnTo>
                  <a:lnTo>
                    <a:pt x="51" y="215"/>
                  </a:lnTo>
                  <a:lnTo>
                    <a:pt x="53" y="215"/>
                  </a:lnTo>
                  <a:lnTo>
                    <a:pt x="53" y="215"/>
                  </a:lnTo>
                  <a:lnTo>
                    <a:pt x="54" y="214"/>
                  </a:lnTo>
                  <a:lnTo>
                    <a:pt x="54" y="214"/>
                  </a:lnTo>
                  <a:lnTo>
                    <a:pt x="54" y="214"/>
                  </a:lnTo>
                  <a:lnTo>
                    <a:pt x="56" y="215"/>
                  </a:lnTo>
                  <a:lnTo>
                    <a:pt x="56" y="215"/>
                  </a:lnTo>
                  <a:lnTo>
                    <a:pt x="56" y="215"/>
                  </a:lnTo>
                  <a:lnTo>
                    <a:pt x="56" y="217"/>
                  </a:lnTo>
                  <a:lnTo>
                    <a:pt x="60" y="219"/>
                  </a:lnTo>
                  <a:lnTo>
                    <a:pt x="62" y="221"/>
                  </a:lnTo>
                  <a:lnTo>
                    <a:pt x="62" y="221"/>
                  </a:lnTo>
                  <a:lnTo>
                    <a:pt x="65" y="224"/>
                  </a:lnTo>
                  <a:lnTo>
                    <a:pt x="65" y="224"/>
                  </a:lnTo>
                  <a:lnTo>
                    <a:pt x="65" y="224"/>
                  </a:lnTo>
                  <a:lnTo>
                    <a:pt x="69" y="224"/>
                  </a:lnTo>
                  <a:lnTo>
                    <a:pt x="69" y="224"/>
                  </a:lnTo>
                  <a:lnTo>
                    <a:pt x="72" y="226"/>
                  </a:lnTo>
                  <a:lnTo>
                    <a:pt x="76" y="228"/>
                  </a:lnTo>
                  <a:lnTo>
                    <a:pt x="76" y="230"/>
                  </a:lnTo>
                  <a:lnTo>
                    <a:pt x="76" y="232"/>
                  </a:lnTo>
                  <a:lnTo>
                    <a:pt x="76" y="233"/>
                  </a:lnTo>
                  <a:lnTo>
                    <a:pt x="72" y="235"/>
                  </a:lnTo>
                  <a:lnTo>
                    <a:pt x="71" y="235"/>
                  </a:lnTo>
                  <a:lnTo>
                    <a:pt x="69" y="235"/>
                  </a:lnTo>
                  <a:lnTo>
                    <a:pt x="69" y="237"/>
                  </a:lnTo>
                  <a:lnTo>
                    <a:pt x="69" y="237"/>
                  </a:lnTo>
                  <a:lnTo>
                    <a:pt x="69" y="237"/>
                  </a:lnTo>
                  <a:lnTo>
                    <a:pt x="69" y="239"/>
                  </a:lnTo>
                  <a:lnTo>
                    <a:pt x="67" y="239"/>
                  </a:lnTo>
                  <a:lnTo>
                    <a:pt x="65" y="239"/>
                  </a:lnTo>
                  <a:lnTo>
                    <a:pt x="63" y="239"/>
                  </a:lnTo>
                  <a:lnTo>
                    <a:pt x="62" y="237"/>
                  </a:lnTo>
                  <a:lnTo>
                    <a:pt x="62" y="237"/>
                  </a:lnTo>
                  <a:lnTo>
                    <a:pt x="62" y="239"/>
                  </a:lnTo>
                  <a:lnTo>
                    <a:pt x="60" y="239"/>
                  </a:lnTo>
                  <a:lnTo>
                    <a:pt x="60" y="239"/>
                  </a:lnTo>
                  <a:lnTo>
                    <a:pt x="60" y="241"/>
                  </a:lnTo>
                  <a:lnTo>
                    <a:pt x="60" y="242"/>
                  </a:lnTo>
                  <a:lnTo>
                    <a:pt x="60" y="242"/>
                  </a:lnTo>
                  <a:lnTo>
                    <a:pt x="63" y="244"/>
                  </a:lnTo>
                  <a:lnTo>
                    <a:pt x="63" y="246"/>
                  </a:lnTo>
                  <a:lnTo>
                    <a:pt x="63" y="246"/>
                  </a:lnTo>
                  <a:lnTo>
                    <a:pt x="63" y="248"/>
                  </a:lnTo>
                  <a:lnTo>
                    <a:pt x="62" y="248"/>
                  </a:lnTo>
                  <a:lnTo>
                    <a:pt x="62" y="250"/>
                  </a:lnTo>
                  <a:lnTo>
                    <a:pt x="62" y="250"/>
                  </a:lnTo>
                  <a:lnTo>
                    <a:pt x="62" y="251"/>
                  </a:lnTo>
                  <a:lnTo>
                    <a:pt x="62" y="251"/>
                  </a:lnTo>
                  <a:lnTo>
                    <a:pt x="62" y="253"/>
                  </a:lnTo>
                  <a:lnTo>
                    <a:pt x="63" y="253"/>
                  </a:lnTo>
                  <a:lnTo>
                    <a:pt x="65" y="255"/>
                  </a:lnTo>
                  <a:lnTo>
                    <a:pt x="65" y="257"/>
                  </a:lnTo>
                  <a:lnTo>
                    <a:pt x="65" y="257"/>
                  </a:lnTo>
                  <a:lnTo>
                    <a:pt x="65" y="257"/>
                  </a:lnTo>
                  <a:lnTo>
                    <a:pt x="65" y="257"/>
                  </a:lnTo>
                  <a:lnTo>
                    <a:pt x="65" y="257"/>
                  </a:lnTo>
                  <a:lnTo>
                    <a:pt x="67" y="260"/>
                  </a:lnTo>
                  <a:lnTo>
                    <a:pt x="67" y="260"/>
                  </a:lnTo>
                  <a:lnTo>
                    <a:pt x="69" y="260"/>
                  </a:lnTo>
                  <a:lnTo>
                    <a:pt x="69" y="262"/>
                  </a:lnTo>
                  <a:lnTo>
                    <a:pt x="69" y="262"/>
                  </a:lnTo>
                  <a:lnTo>
                    <a:pt x="69" y="262"/>
                  </a:lnTo>
                  <a:lnTo>
                    <a:pt x="69" y="264"/>
                  </a:lnTo>
                  <a:lnTo>
                    <a:pt x="69" y="264"/>
                  </a:lnTo>
                  <a:lnTo>
                    <a:pt x="69" y="264"/>
                  </a:lnTo>
                  <a:lnTo>
                    <a:pt x="69" y="264"/>
                  </a:lnTo>
                  <a:lnTo>
                    <a:pt x="69" y="266"/>
                  </a:lnTo>
                  <a:lnTo>
                    <a:pt x="69" y="266"/>
                  </a:lnTo>
                  <a:lnTo>
                    <a:pt x="69" y="266"/>
                  </a:lnTo>
                  <a:lnTo>
                    <a:pt x="71" y="268"/>
                  </a:lnTo>
                  <a:lnTo>
                    <a:pt x="71" y="268"/>
                  </a:lnTo>
                  <a:lnTo>
                    <a:pt x="71" y="268"/>
                  </a:lnTo>
                  <a:lnTo>
                    <a:pt x="74" y="268"/>
                  </a:lnTo>
                  <a:lnTo>
                    <a:pt x="76" y="268"/>
                  </a:lnTo>
                  <a:lnTo>
                    <a:pt x="81" y="273"/>
                  </a:lnTo>
                  <a:lnTo>
                    <a:pt x="81" y="273"/>
                  </a:lnTo>
                  <a:lnTo>
                    <a:pt x="83" y="275"/>
                  </a:lnTo>
                  <a:lnTo>
                    <a:pt x="83" y="275"/>
                  </a:lnTo>
                  <a:lnTo>
                    <a:pt x="85" y="280"/>
                  </a:lnTo>
                  <a:lnTo>
                    <a:pt x="85" y="282"/>
                  </a:lnTo>
                  <a:lnTo>
                    <a:pt x="87" y="282"/>
                  </a:lnTo>
                  <a:lnTo>
                    <a:pt x="87" y="284"/>
                  </a:lnTo>
                  <a:lnTo>
                    <a:pt x="87" y="286"/>
                  </a:lnTo>
                  <a:lnTo>
                    <a:pt x="89" y="289"/>
                  </a:lnTo>
                  <a:lnTo>
                    <a:pt x="89" y="291"/>
                  </a:lnTo>
                  <a:lnTo>
                    <a:pt x="89" y="293"/>
                  </a:lnTo>
                  <a:lnTo>
                    <a:pt x="89" y="293"/>
                  </a:lnTo>
                  <a:lnTo>
                    <a:pt x="89" y="295"/>
                  </a:lnTo>
                  <a:lnTo>
                    <a:pt x="87" y="295"/>
                  </a:lnTo>
                  <a:lnTo>
                    <a:pt x="87" y="295"/>
                  </a:lnTo>
                  <a:lnTo>
                    <a:pt x="87" y="295"/>
                  </a:lnTo>
                  <a:lnTo>
                    <a:pt x="87" y="297"/>
                  </a:lnTo>
                  <a:lnTo>
                    <a:pt x="87" y="297"/>
                  </a:lnTo>
                  <a:lnTo>
                    <a:pt x="87" y="298"/>
                  </a:lnTo>
                  <a:lnTo>
                    <a:pt x="87" y="298"/>
                  </a:lnTo>
                  <a:lnTo>
                    <a:pt x="89" y="300"/>
                  </a:lnTo>
                  <a:lnTo>
                    <a:pt x="89" y="300"/>
                  </a:lnTo>
                  <a:lnTo>
                    <a:pt x="89" y="300"/>
                  </a:lnTo>
                  <a:lnTo>
                    <a:pt x="90" y="300"/>
                  </a:lnTo>
                  <a:lnTo>
                    <a:pt x="90" y="298"/>
                  </a:lnTo>
                  <a:lnTo>
                    <a:pt x="90" y="298"/>
                  </a:lnTo>
                  <a:lnTo>
                    <a:pt x="90" y="298"/>
                  </a:lnTo>
                  <a:lnTo>
                    <a:pt x="92" y="300"/>
                  </a:lnTo>
                  <a:lnTo>
                    <a:pt x="92" y="300"/>
                  </a:lnTo>
                  <a:lnTo>
                    <a:pt x="94" y="300"/>
                  </a:lnTo>
                  <a:lnTo>
                    <a:pt x="94" y="298"/>
                  </a:lnTo>
                  <a:lnTo>
                    <a:pt x="94" y="298"/>
                  </a:lnTo>
                  <a:lnTo>
                    <a:pt x="96" y="297"/>
                  </a:lnTo>
                  <a:lnTo>
                    <a:pt x="96" y="297"/>
                  </a:lnTo>
                  <a:lnTo>
                    <a:pt x="96" y="297"/>
                  </a:lnTo>
                  <a:lnTo>
                    <a:pt x="96" y="295"/>
                  </a:lnTo>
                  <a:lnTo>
                    <a:pt x="96" y="293"/>
                  </a:lnTo>
                  <a:lnTo>
                    <a:pt x="96" y="291"/>
                  </a:lnTo>
                  <a:lnTo>
                    <a:pt x="96" y="289"/>
                  </a:lnTo>
                  <a:lnTo>
                    <a:pt x="96" y="288"/>
                  </a:lnTo>
                  <a:lnTo>
                    <a:pt x="96" y="286"/>
                  </a:lnTo>
                  <a:lnTo>
                    <a:pt x="98" y="284"/>
                  </a:lnTo>
                  <a:lnTo>
                    <a:pt x="100" y="284"/>
                  </a:lnTo>
                  <a:lnTo>
                    <a:pt x="103" y="282"/>
                  </a:lnTo>
                  <a:lnTo>
                    <a:pt x="107" y="280"/>
                  </a:lnTo>
                  <a:lnTo>
                    <a:pt x="109" y="280"/>
                  </a:lnTo>
                  <a:lnTo>
                    <a:pt x="110" y="280"/>
                  </a:lnTo>
                  <a:lnTo>
                    <a:pt x="110" y="279"/>
                  </a:lnTo>
                  <a:lnTo>
                    <a:pt x="112" y="277"/>
                  </a:lnTo>
                  <a:lnTo>
                    <a:pt x="114" y="277"/>
                  </a:lnTo>
                  <a:lnTo>
                    <a:pt x="114" y="277"/>
                  </a:lnTo>
                  <a:lnTo>
                    <a:pt x="114" y="277"/>
                  </a:lnTo>
                  <a:lnTo>
                    <a:pt x="114" y="277"/>
                  </a:lnTo>
                  <a:lnTo>
                    <a:pt x="118" y="279"/>
                  </a:lnTo>
                  <a:lnTo>
                    <a:pt x="119" y="280"/>
                  </a:lnTo>
                  <a:lnTo>
                    <a:pt x="119" y="282"/>
                  </a:lnTo>
                  <a:lnTo>
                    <a:pt x="119" y="282"/>
                  </a:lnTo>
                  <a:lnTo>
                    <a:pt x="119" y="282"/>
                  </a:lnTo>
                  <a:lnTo>
                    <a:pt x="121" y="284"/>
                  </a:lnTo>
                  <a:lnTo>
                    <a:pt x="121" y="284"/>
                  </a:lnTo>
                  <a:lnTo>
                    <a:pt x="123" y="284"/>
                  </a:lnTo>
                  <a:lnTo>
                    <a:pt x="123" y="284"/>
                  </a:lnTo>
                  <a:lnTo>
                    <a:pt x="123" y="284"/>
                  </a:lnTo>
                  <a:lnTo>
                    <a:pt x="123" y="282"/>
                  </a:lnTo>
                  <a:lnTo>
                    <a:pt x="123" y="282"/>
                  </a:lnTo>
                  <a:lnTo>
                    <a:pt x="123" y="280"/>
                  </a:lnTo>
                  <a:lnTo>
                    <a:pt x="123" y="280"/>
                  </a:lnTo>
                  <a:lnTo>
                    <a:pt x="123" y="280"/>
                  </a:lnTo>
                  <a:lnTo>
                    <a:pt x="123" y="280"/>
                  </a:lnTo>
                  <a:lnTo>
                    <a:pt x="127" y="275"/>
                  </a:lnTo>
                  <a:lnTo>
                    <a:pt x="127" y="275"/>
                  </a:lnTo>
                  <a:lnTo>
                    <a:pt x="127" y="275"/>
                  </a:lnTo>
                  <a:lnTo>
                    <a:pt x="128" y="275"/>
                  </a:lnTo>
                  <a:lnTo>
                    <a:pt x="130" y="275"/>
                  </a:lnTo>
                  <a:lnTo>
                    <a:pt x="130" y="275"/>
                  </a:lnTo>
                  <a:lnTo>
                    <a:pt x="130" y="275"/>
                  </a:lnTo>
                  <a:lnTo>
                    <a:pt x="130" y="275"/>
                  </a:lnTo>
                  <a:lnTo>
                    <a:pt x="130" y="273"/>
                  </a:lnTo>
                  <a:lnTo>
                    <a:pt x="130" y="273"/>
                  </a:lnTo>
                  <a:lnTo>
                    <a:pt x="130" y="273"/>
                  </a:lnTo>
                  <a:lnTo>
                    <a:pt x="132" y="273"/>
                  </a:lnTo>
                  <a:lnTo>
                    <a:pt x="132" y="273"/>
                  </a:lnTo>
                  <a:lnTo>
                    <a:pt x="132" y="273"/>
                  </a:lnTo>
                  <a:lnTo>
                    <a:pt x="132" y="273"/>
                  </a:lnTo>
                  <a:lnTo>
                    <a:pt x="134" y="273"/>
                  </a:lnTo>
                  <a:lnTo>
                    <a:pt x="134" y="273"/>
                  </a:lnTo>
                  <a:lnTo>
                    <a:pt x="137" y="273"/>
                  </a:lnTo>
                  <a:lnTo>
                    <a:pt x="137" y="273"/>
                  </a:lnTo>
                  <a:lnTo>
                    <a:pt x="137" y="273"/>
                  </a:lnTo>
                  <a:lnTo>
                    <a:pt x="139" y="273"/>
                  </a:lnTo>
                  <a:lnTo>
                    <a:pt x="141" y="273"/>
                  </a:lnTo>
                  <a:lnTo>
                    <a:pt x="143" y="273"/>
                  </a:lnTo>
                  <a:lnTo>
                    <a:pt x="143" y="273"/>
                  </a:lnTo>
                  <a:lnTo>
                    <a:pt x="143" y="273"/>
                  </a:lnTo>
                  <a:lnTo>
                    <a:pt x="145" y="273"/>
                  </a:lnTo>
                  <a:lnTo>
                    <a:pt x="145" y="271"/>
                  </a:lnTo>
                  <a:lnTo>
                    <a:pt x="150" y="270"/>
                  </a:lnTo>
                  <a:lnTo>
                    <a:pt x="150" y="270"/>
                  </a:lnTo>
                  <a:lnTo>
                    <a:pt x="152" y="270"/>
                  </a:lnTo>
                  <a:lnTo>
                    <a:pt x="152" y="270"/>
                  </a:lnTo>
                  <a:lnTo>
                    <a:pt x="154" y="268"/>
                  </a:lnTo>
                  <a:lnTo>
                    <a:pt x="155" y="268"/>
                  </a:lnTo>
                  <a:lnTo>
                    <a:pt x="155" y="268"/>
                  </a:lnTo>
                  <a:lnTo>
                    <a:pt x="159" y="270"/>
                  </a:lnTo>
                  <a:lnTo>
                    <a:pt x="159" y="270"/>
                  </a:lnTo>
                  <a:lnTo>
                    <a:pt x="161" y="270"/>
                  </a:lnTo>
                  <a:lnTo>
                    <a:pt x="161" y="270"/>
                  </a:lnTo>
                  <a:lnTo>
                    <a:pt x="163" y="270"/>
                  </a:lnTo>
                  <a:lnTo>
                    <a:pt x="170" y="266"/>
                  </a:lnTo>
                  <a:lnTo>
                    <a:pt x="172" y="264"/>
                  </a:lnTo>
                  <a:lnTo>
                    <a:pt x="172" y="264"/>
                  </a:lnTo>
                  <a:lnTo>
                    <a:pt x="172" y="266"/>
                  </a:lnTo>
                  <a:lnTo>
                    <a:pt x="172" y="266"/>
                  </a:lnTo>
                  <a:lnTo>
                    <a:pt x="172" y="266"/>
                  </a:lnTo>
                  <a:lnTo>
                    <a:pt x="174" y="268"/>
                  </a:lnTo>
                  <a:lnTo>
                    <a:pt x="174" y="268"/>
                  </a:lnTo>
                  <a:lnTo>
                    <a:pt x="175" y="268"/>
                  </a:lnTo>
                  <a:lnTo>
                    <a:pt x="175" y="270"/>
                  </a:lnTo>
                  <a:lnTo>
                    <a:pt x="177" y="268"/>
                  </a:lnTo>
                  <a:lnTo>
                    <a:pt x="179" y="268"/>
                  </a:lnTo>
                  <a:lnTo>
                    <a:pt x="179" y="268"/>
                  </a:lnTo>
                  <a:lnTo>
                    <a:pt x="181" y="268"/>
                  </a:lnTo>
                  <a:lnTo>
                    <a:pt x="181" y="264"/>
                  </a:lnTo>
                  <a:lnTo>
                    <a:pt x="183" y="264"/>
                  </a:lnTo>
                  <a:lnTo>
                    <a:pt x="183" y="262"/>
                  </a:lnTo>
                  <a:lnTo>
                    <a:pt x="183" y="262"/>
                  </a:lnTo>
                  <a:lnTo>
                    <a:pt x="184" y="262"/>
                  </a:lnTo>
                  <a:lnTo>
                    <a:pt x="184" y="262"/>
                  </a:lnTo>
                  <a:lnTo>
                    <a:pt x="184" y="259"/>
                  </a:lnTo>
                  <a:lnTo>
                    <a:pt x="186" y="257"/>
                  </a:lnTo>
                  <a:lnTo>
                    <a:pt x="184" y="257"/>
                  </a:lnTo>
                  <a:lnTo>
                    <a:pt x="184" y="257"/>
                  </a:lnTo>
                  <a:lnTo>
                    <a:pt x="184" y="255"/>
                  </a:lnTo>
                  <a:lnTo>
                    <a:pt x="184" y="255"/>
                  </a:lnTo>
                  <a:lnTo>
                    <a:pt x="183" y="253"/>
                  </a:lnTo>
                  <a:lnTo>
                    <a:pt x="181" y="251"/>
                  </a:lnTo>
                  <a:lnTo>
                    <a:pt x="179" y="251"/>
                  </a:lnTo>
                  <a:lnTo>
                    <a:pt x="181" y="250"/>
                  </a:lnTo>
                  <a:lnTo>
                    <a:pt x="181" y="248"/>
                  </a:lnTo>
                  <a:lnTo>
                    <a:pt x="181" y="246"/>
                  </a:lnTo>
                  <a:lnTo>
                    <a:pt x="181" y="244"/>
                  </a:lnTo>
                  <a:lnTo>
                    <a:pt x="181" y="244"/>
                  </a:lnTo>
                  <a:lnTo>
                    <a:pt x="183" y="241"/>
                  </a:lnTo>
                  <a:lnTo>
                    <a:pt x="183" y="241"/>
                  </a:lnTo>
                  <a:lnTo>
                    <a:pt x="183" y="241"/>
                  </a:lnTo>
                  <a:lnTo>
                    <a:pt x="183" y="241"/>
                  </a:lnTo>
                  <a:lnTo>
                    <a:pt x="183" y="241"/>
                  </a:lnTo>
                  <a:lnTo>
                    <a:pt x="183" y="241"/>
                  </a:lnTo>
                  <a:lnTo>
                    <a:pt x="183" y="239"/>
                  </a:lnTo>
                  <a:lnTo>
                    <a:pt x="181" y="239"/>
                  </a:lnTo>
                  <a:lnTo>
                    <a:pt x="181" y="235"/>
                  </a:lnTo>
                  <a:lnTo>
                    <a:pt x="181" y="235"/>
                  </a:lnTo>
                  <a:lnTo>
                    <a:pt x="181" y="235"/>
                  </a:lnTo>
                  <a:lnTo>
                    <a:pt x="181" y="235"/>
                  </a:lnTo>
                  <a:lnTo>
                    <a:pt x="181" y="233"/>
                  </a:lnTo>
                  <a:lnTo>
                    <a:pt x="181" y="233"/>
                  </a:lnTo>
                  <a:lnTo>
                    <a:pt x="183" y="233"/>
                  </a:lnTo>
                  <a:lnTo>
                    <a:pt x="183" y="233"/>
                  </a:lnTo>
                  <a:lnTo>
                    <a:pt x="183" y="232"/>
                  </a:lnTo>
                  <a:lnTo>
                    <a:pt x="184" y="232"/>
                  </a:lnTo>
                  <a:lnTo>
                    <a:pt x="184" y="232"/>
                  </a:lnTo>
                  <a:lnTo>
                    <a:pt x="186" y="232"/>
                  </a:lnTo>
                  <a:lnTo>
                    <a:pt x="186" y="232"/>
                  </a:lnTo>
                  <a:lnTo>
                    <a:pt x="186" y="232"/>
                  </a:lnTo>
                  <a:lnTo>
                    <a:pt x="186" y="230"/>
                  </a:lnTo>
                  <a:lnTo>
                    <a:pt x="186" y="230"/>
                  </a:lnTo>
                  <a:lnTo>
                    <a:pt x="188" y="230"/>
                  </a:lnTo>
                  <a:lnTo>
                    <a:pt x="192" y="232"/>
                  </a:lnTo>
                  <a:lnTo>
                    <a:pt x="193" y="230"/>
                  </a:lnTo>
                  <a:lnTo>
                    <a:pt x="195" y="230"/>
                  </a:lnTo>
                  <a:lnTo>
                    <a:pt x="195" y="230"/>
                  </a:lnTo>
                  <a:lnTo>
                    <a:pt x="195" y="230"/>
                  </a:lnTo>
                  <a:lnTo>
                    <a:pt x="195" y="228"/>
                  </a:lnTo>
                  <a:lnTo>
                    <a:pt x="197" y="224"/>
                  </a:lnTo>
                  <a:lnTo>
                    <a:pt x="197" y="224"/>
                  </a:lnTo>
                  <a:lnTo>
                    <a:pt x="197" y="224"/>
                  </a:lnTo>
                  <a:lnTo>
                    <a:pt x="199" y="223"/>
                  </a:lnTo>
                  <a:lnTo>
                    <a:pt x="199" y="223"/>
                  </a:lnTo>
                  <a:lnTo>
                    <a:pt x="201" y="223"/>
                  </a:lnTo>
                  <a:lnTo>
                    <a:pt x="201" y="223"/>
                  </a:lnTo>
                  <a:lnTo>
                    <a:pt x="201" y="223"/>
                  </a:lnTo>
                  <a:lnTo>
                    <a:pt x="201" y="223"/>
                  </a:lnTo>
                  <a:lnTo>
                    <a:pt x="201" y="221"/>
                  </a:lnTo>
                  <a:lnTo>
                    <a:pt x="202" y="219"/>
                  </a:lnTo>
                  <a:lnTo>
                    <a:pt x="202" y="219"/>
                  </a:lnTo>
                  <a:lnTo>
                    <a:pt x="204" y="217"/>
                  </a:lnTo>
                  <a:lnTo>
                    <a:pt x="204" y="217"/>
                  </a:lnTo>
                  <a:lnTo>
                    <a:pt x="204" y="217"/>
                  </a:lnTo>
                  <a:lnTo>
                    <a:pt x="204" y="217"/>
                  </a:lnTo>
                  <a:lnTo>
                    <a:pt x="206" y="217"/>
                  </a:lnTo>
                  <a:lnTo>
                    <a:pt x="206" y="215"/>
                  </a:lnTo>
                  <a:lnTo>
                    <a:pt x="208" y="212"/>
                  </a:lnTo>
                  <a:lnTo>
                    <a:pt x="208" y="210"/>
                  </a:lnTo>
                  <a:lnTo>
                    <a:pt x="208" y="2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6"/>
            <p:cNvSpPr>
              <a:spLocks noEditPoints="1"/>
            </p:cNvSpPr>
            <p:nvPr/>
          </p:nvSpPr>
          <p:spPr bwMode="auto">
            <a:xfrm>
              <a:off x="3514349" y="1777939"/>
              <a:ext cx="2353051" cy="3307382"/>
            </a:xfrm>
            <a:custGeom>
              <a:avLst/>
              <a:gdLst>
                <a:gd name="T0" fmla="*/ 1526 w 2118"/>
                <a:gd name="T1" fmla="*/ 419 h 2977"/>
                <a:gd name="T2" fmla="*/ 96 w 2118"/>
                <a:gd name="T3" fmla="*/ 1918 h 2977"/>
                <a:gd name="T4" fmla="*/ 155 w 2118"/>
                <a:gd name="T5" fmla="*/ 1972 h 2977"/>
                <a:gd name="T6" fmla="*/ 1636 w 2118"/>
                <a:gd name="T7" fmla="*/ 29 h 2977"/>
                <a:gd name="T8" fmla="*/ 1721 w 2118"/>
                <a:gd name="T9" fmla="*/ 92 h 2977"/>
                <a:gd name="T10" fmla="*/ 1755 w 2118"/>
                <a:gd name="T11" fmla="*/ 168 h 2977"/>
                <a:gd name="T12" fmla="*/ 1842 w 2118"/>
                <a:gd name="T13" fmla="*/ 188 h 2977"/>
                <a:gd name="T14" fmla="*/ 1864 w 2118"/>
                <a:gd name="T15" fmla="*/ 126 h 2977"/>
                <a:gd name="T16" fmla="*/ 2043 w 2118"/>
                <a:gd name="T17" fmla="*/ 276 h 2977"/>
                <a:gd name="T18" fmla="*/ 1672 w 2118"/>
                <a:gd name="T19" fmla="*/ 77 h 2977"/>
                <a:gd name="T20" fmla="*/ 825 w 2118"/>
                <a:gd name="T21" fmla="*/ 912 h 2977"/>
                <a:gd name="T22" fmla="*/ 2118 w 2118"/>
                <a:gd name="T23" fmla="*/ 307 h 2977"/>
                <a:gd name="T24" fmla="*/ 1978 w 2118"/>
                <a:gd name="T25" fmla="*/ 478 h 2977"/>
                <a:gd name="T26" fmla="*/ 1770 w 2118"/>
                <a:gd name="T27" fmla="*/ 497 h 2977"/>
                <a:gd name="T28" fmla="*/ 1728 w 2118"/>
                <a:gd name="T29" fmla="*/ 413 h 2977"/>
                <a:gd name="T30" fmla="*/ 1465 w 2118"/>
                <a:gd name="T31" fmla="*/ 569 h 2977"/>
                <a:gd name="T32" fmla="*/ 1304 w 2118"/>
                <a:gd name="T33" fmla="*/ 670 h 2977"/>
                <a:gd name="T34" fmla="*/ 1239 w 2118"/>
                <a:gd name="T35" fmla="*/ 543 h 2977"/>
                <a:gd name="T36" fmla="*/ 1223 w 2118"/>
                <a:gd name="T37" fmla="*/ 805 h 2977"/>
                <a:gd name="T38" fmla="*/ 1042 w 2118"/>
                <a:gd name="T39" fmla="*/ 959 h 2977"/>
                <a:gd name="T40" fmla="*/ 856 w 2118"/>
                <a:gd name="T41" fmla="*/ 934 h 2977"/>
                <a:gd name="T42" fmla="*/ 816 w 2118"/>
                <a:gd name="T43" fmla="*/ 1013 h 2977"/>
                <a:gd name="T44" fmla="*/ 739 w 2118"/>
                <a:gd name="T45" fmla="*/ 878 h 2977"/>
                <a:gd name="T46" fmla="*/ 703 w 2118"/>
                <a:gd name="T47" fmla="*/ 760 h 2977"/>
                <a:gd name="T48" fmla="*/ 614 w 2118"/>
                <a:gd name="T49" fmla="*/ 661 h 2977"/>
                <a:gd name="T50" fmla="*/ 806 w 2118"/>
                <a:gd name="T51" fmla="*/ 758 h 2977"/>
                <a:gd name="T52" fmla="*/ 1049 w 2118"/>
                <a:gd name="T53" fmla="*/ 576 h 2977"/>
                <a:gd name="T54" fmla="*/ 881 w 2118"/>
                <a:gd name="T55" fmla="*/ 435 h 2977"/>
                <a:gd name="T56" fmla="*/ 686 w 2118"/>
                <a:gd name="T57" fmla="*/ 381 h 2977"/>
                <a:gd name="T58" fmla="*/ 630 w 2118"/>
                <a:gd name="T59" fmla="*/ 318 h 2977"/>
                <a:gd name="T60" fmla="*/ 545 w 2118"/>
                <a:gd name="T61" fmla="*/ 338 h 2977"/>
                <a:gd name="T62" fmla="*/ 509 w 2118"/>
                <a:gd name="T63" fmla="*/ 849 h 2977"/>
                <a:gd name="T64" fmla="*/ 585 w 2118"/>
                <a:gd name="T65" fmla="*/ 1203 h 2977"/>
                <a:gd name="T66" fmla="*/ 453 w 2118"/>
                <a:gd name="T67" fmla="*/ 1414 h 2977"/>
                <a:gd name="T68" fmla="*/ 421 w 2118"/>
                <a:gd name="T69" fmla="*/ 1501 h 2977"/>
                <a:gd name="T70" fmla="*/ 408 w 2118"/>
                <a:gd name="T71" fmla="*/ 1770 h 2977"/>
                <a:gd name="T72" fmla="*/ 555 w 2118"/>
                <a:gd name="T73" fmla="*/ 1878 h 2977"/>
                <a:gd name="T74" fmla="*/ 639 w 2118"/>
                <a:gd name="T75" fmla="*/ 2046 h 2977"/>
                <a:gd name="T76" fmla="*/ 598 w 2118"/>
                <a:gd name="T77" fmla="*/ 2137 h 2977"/>
                <a:gd name="T78" fmla="*/ 726 w 2118"/>
                <a:gd name="T79" fmla="*/ 2189 h 2977"/>
                <a:gd name="T80" fmla="*/ 795 w 2118"/>
                <a:gd name="T81" fmla="*/ 2310 h 2977"/>
                <a:gd name="T82" fmla="*/ 977 w 2118"/>
                <a:gd name="T83" fmla="*/ 2359 h 2977"/>
                <a:gd name="T84" fmla="*/ 1017 w 2118"/>
                <a:gd name="T85" fmla="*/ 2483 h 2977"/>
                <a:gd name="T86" fmla="*/ 964 w 2118"/>
                <a:gd name="T87" fmla="*/ 2561 h 2977"/>
                <a:gd name="T88" fmla="*/ 914 w 2118"/>
                <a:gd name="T89" fmla="*/ 2612 h 2977"/>
                <a:gd name="T90" fmla="*/ 903 w 2118"/>
                <a:gd name="T91" fmla="*/ 2680 h 2977"/>
                <a:gd name="T92" fmla="*/ 856 w 2118"/>
                <a:gd name="T93" fmla="*/ 2691 h 2977"/>
                <a:gd name="T94" fmla="*/ 961 w 2118"/>
                <a:gd name="T95" fmla="*/ 2769 h 2977"/>
                <a:gd name="T96" fmla="*/ 1217 w 2118"/>
                <a:gd name="T97" fmla="*/ 2884 h 2977"/>
                <a:gd name="T98" fmla="*/ 1380 w 2118"/>
                <a:gd name="T99" fmla="*/ 2953 h 2977"/>
                <a:gd name="T100" fmla="*/ 1400 w 2118"/>
                <a:gd name="T101" fmla="*/ 2812 h 2977"/>
                <a:gd name="T102" fmla="*/ 1373 w 2118"/>
                <a:gd name="T103" fmla="*/ 2727 h 2977"/>
                <a:gd name="T104" fmla="*/ 1401 w 2118"/>
                <a:gd name="T105" fmla="*/ 2664 h 2977"/>
                <a:gd name="T106" fmla="*/ 1459 w 2118"/>
                <a:gd name="T107" fmla="*/ 2648 h 2977"/>
                <a:gd name="T108" fmla="*/ 1459 w 2118"/>
                <a:gd name="T109" fmla="*/ 2595 h 2977"/>
                <a:gd name="T110" fmla="*/ 1429 w 2118"/>
                <a:gd name="T111" fmla="*/ 2344 h 2977"/>
                <a:gd name="T112" fmla="*/ 1591 w 2118"/>
                <a:gd name="T113" fmla="*/ 2220 h 2977"/>
                <a:gd name="T114" fmla="*/ 1726 w 2118"/>
                <a:gd name="T115" fmla="*/ 2259 h 2977"/>
                <a:gd name="T116" fmla="*/ 1867 w 2118"/>
                <a:gd name="T117" fmla="*/ 2263 h 2977"/>
                <a:gd name="T118" fmla="*/ 2019 w 2118"/>
                <a:gd name="T119" fmla="*/ 2287 h 2977"/>
                <a:gd name="T120" fmla="*/ 2057 w 2118"/>
                <a:gd name="T121" fmla="*/ 2135 h 2977"/>
                <a:gd name="T122" fmla="*/ 2084 w 2118"/>
                <a:gd name="T123" fmla="*/ 2026 h 2977"/>
                <a:gd name="T124" fmla="*/ 813 w 2118"/>
                <a:gd name="T125" fmla="*/ 928 h 2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8" h="2977">
                  <a:moveTo>
                    <a:pt x="1513" y="428"/>
                  </a:moveTo>
                  <a:lnTo>
                    <a:pt x="1512" y="430"/>
                  </a:lnTo>
                  <a:lnTo>
                    <a:pt x="1510" y="430"/>
                  </a:lnTo>
                  <a:lnTo>
                    <a:pt x="1510" y="431"/>
                  </a:lnTo>
                  <a:lnTo>
                    <a:pt x="1510" y="431"/>
                  </a:lnTo>
                  <a:lnTo>
                    <a:pt x="1512" y="430"/>
                  </a:lnTo>
                  <a:lnTo>
                    <a:pt x="1513" y="428"/>
                  </a:lnTo>
                  <a:lnTo>
                    <a:pt x="1513" y="426"/>
                  </a:lnTo>
                  <a:lnTo>
                    <a:pt x="1513" y="428"/>
                  </a:lnTo>
                  <a:lnTo>
                    <a:pt x="1513" y="428"/>
                  </a:lnTo>
                  <a:close/>
                  <a:moveTo>
                    <a:pt x="1434" y="415"/>
                  </a:moveTo>
                  <a:lnTo>
                    <a:pt x="1434" y="415"/>
                  </a:lnTo>
                  <a:lnTo>
                    <a:pt x="1434" y="415"/>
                  </a:lnTo>
                  <a:lnTo>
                    <a:pt x="1434" y="413"/>
                  </a:lnTo>
                  <a:lnTo>
                    <a:pt x="1436" y="415"/>
                  </a:lnTo>
                  <a:lnTo>
                    <a:pt x="1434" y="417"/>
                  </a:lnTo>
                  <a:lnTo>
                    <a:pt x="1434" y="419"/>
                  </a:lnTo>
                  <a:lnTo>
                    <a:pt x="1434" y="421"/>
                  </a:lnTo>
                  <a:lnTo>
                    <a:pt x="1434" y="424"/>
                  </a:lnTo>
                  <a:lnTo>
                    <a:pt x="1432" y="426"/>
                  </a:lnTo>
                  <a:lnTo>
                    <a:pt x="1432" y="428"/>
                  </a:lnTo>
                  <a:lnTo>
                    <a:pt x="1434" y="430"/>
                  </a:lnTo>
                  <a:lnTo>
                    <a:pt x="1434" y="430"/>
                  </a:lnTo>
                  <a:lnTo>
                    <a:pt x="1436" y="428"/>
                  </a:lnTo>
                  <a:lnTo>
                    <a:pt x="1436" y="428"/>
                  </a:lnTo>
                  <a:lnTo>
                    <a:pt x="1438" y="428"/>
                  </a:lnTo>
                  <a:lnTo>
                    <a:pt x="1438" y="430"/>
                  </a:lnTo>
                  <a:lnTo>
                    <a:pt x="1439" y="430"/>
                  </a:lnTo>
                  <a:lnTo>
                    <a:pt x="1438" y="430"/>
                  </a:lnTo>
                  <a:lnTo>
                    <a:pt x="1436" y="431"/>
                  </a:lnTo>
                  <a:lnTo>
                    <a:pt x="1438" y="435"/>
                  </a:lnTo>
                  <a:lnTo>
                    <a:pt x="1439" y="435"/>
                  </a:lnTo>
                  <a:lnTo>
                    <a:pt x="1439" y="435"/>
                  </a:lnTo>
                  <a:lnTo>
                    <a:pt x="1441" y="439"/>
                  </a:lnTo>
                  <a:lnTo>
                    <a:pt x="1441" y="439"/>
                  </a:lnTo>
                  <a:lnTo>
                    <a:pt x="1443" y="441"/>
                  </a:lnTo>
                  <a:lnTo>
                    <a:pt x="1448" y="444"/>
                  </a:lnTo>
                  <a:lnTo>
                    <a:pt x="1450" y="450"/>
                  </a:lnTo>
                  <a:lnTo>
                    <a:pt x="1452" y="451"/>
                  </a:lnTo>
                  <a:lnTo>
                    <a:pt x="1456" y="451"/>
                  </a:lnTo>
                  <a:lnTo>
                    <a:pt x="1457" y="450"/>
                  </a:lnTo>
                  <a:lnTo>
                    <a:pt x="1457" y="448"/>
                  </a:lnTo>
                  <a:lnTo>
                    <a:pt x="1457" y="448"/>
                  </a:lnTo>
                  <a:lnTo>
                    <a:pt x="1459" y="448"/>
                  </a:lnTo>
                  <a:lnTo>
                    <a:pt x="1459" y="448"/>
                  </a:lnTo>
                  <a:lnTo>
                    <a:pt x="1459" y="450"/>
                  </a:lnTo>
                  <a:lnTo>
                    <a:pt x="1461" y="450"/>
                  </a:lnTo>
                  <a:lnTo>
                    <a:pt x="1461" y="451"/>
                  </a:lnTo>
                  <a:lnTo>
                    <a:pt x="1461" y="451"/>
                  </a:lnTo>
                  <a:lnTo>
                    <a:pt x="1485" y="444"/>
                  </a:lnTo>
                  <a:lnTo>
                    <a:pt x="1488" y="441"/>
                  </a:lnTo>
                  <a:lnTo>
                    <a:pt x="1488" y="441"/>
                  </a:lnTo>
                  <a:lnTo>
                    <a:pt x="1488" y="439"/>
                  </a:lnTo>
                  <a:lnTo>
                    <a:pt x="1494" y="441"/>
                  </a:lnTo>
                  <a:lnTo>
                    <a:pt x="1499" y="437"/>
                  </a:lnTo>
                  <a:lnTo>
                    <a:pt x="1503" y="431"/>
                  </a:lnTo>
                  <a:lnTo>
                    <a:pt x="1504" y="431"/>
                  </a:lnTo>
                  <a:lnTo>
                    <a:pt x="1506" y="430"/>
                  </a:lnTo>
                  <a:lnTo>
                    <a:pt x="1508" y="430"/>
                  </a:lnTo>
                  <a:lnTo>
                    <a:pt x="1513" y="419"/>
                  </a:lnTo>
                  <a:lnTo>
                    <a:pt x="1517" y="415"/>
                  </a:lnTo>
                  <a:lnTo>
                    <a:pt x="1517" y="413"/>
                  </a:lnTo>
                  <a:lnTo>
                    <a:pt x="1517" y="412"/>
                  </a:lnTo>
                  <a:lnTo>
                    <a:pt x="1517" y="412"/>
                  </a:lnTo>
                  <a:lnTo>
                    <a:pt x="1515" y="412"/>
                  </a:lnTo>
                  <a:lnTo>
                    <a:pt x="1515" y="410"/>
                  </a:lnTo>
                  <a:lnTo>
                    <a:pt x="1521" y="403"/>
                  </a:lnTo>
                  <a:lnTo>
                    <a:pt x="1521" y="403"/>
                  </a:lnTo>
                  <a:lnTo>
                    <a:pt x="1522" y="401"/>
                  </a:lnTo>
                  <a:lnTo>
                    <a:pt x="1530" y="394"/>
                  </a:lnTo>
                  <a:lnTo>
                    <a:pt x="1531" y="392"/>
                  </a:lnTo>
                  <a:lnTo>
                    <a:pt x="1533" y="392"/>
                  </a:lnTo>
                  <a:lnTo>
                    <a:pt x="1533" y="392"/>
                  </a:lnTo>
                  <a:lnTo>
                    <a:pt x="1533" y="394"/>
                  </a:lnTo>
                  <a:lnTo>
                    <a:pt x="1531" y="399"/>
                  </a:lnTo>
                  <a:lnTo>
                    <a:pt x="1530" y="404"/>
                  </a:lnTo>
                  <a:lnTo>
                    <a:pt x="1528" y="408"/>
                  </a:lnTo>
                  <a:lnTo>
                    <a:pt x="1530" y="412"/>
                  </a:lnTo>
                  <a:lnTo>
                    <a:pt x="1528" y="412"/>
                  </a:lnTo>
                  <a:lnTo>
                    <a:pt x="1528" y="413"/>
                  </a:lnTo>
                  <a:lnTo>
                    <a:pt x="1528" y="413"/>
                  </a:lnTo>
                  <a:lnTo>
                    <a:pt x="1531" y="412"/>
                  </a:lnTo>
                  <a:lnTo>
                    <a:pt x="1535" y="406"/>
                  </a:lnTo>
                  <a:lnTo>
                    <a:pt x="1537" y="399"/>
                  </a:lnTo>
                  <a:lnTo>
                    <a:pt x="1539" y="392"/>
                  </a:lnTo>
                  <a:lnTo>
                    <a:pt x="1535" y="386"/>
                  </a:lnTo>
                  <a:lnTo>
                    <a:pt x="1533" y="381"/>
                  </a:lnTo>
                  <a:lnTo>
                    <a:pt x="1530" y="377"/>
                  </a:lnTo>
                  <a:lnTo>
                    <a:pt x="1522" y="372"/>
                  </a:lnTo>
                  <a:lnTo>
                    <a:pt x="1506" y="357"/>
                  </a:lnTo>
                  <a:lnTo>
                    <a:pt x="1486" y="341"/>
                  </a:lnTo>
                  <a:lnTo>
                    <a:pt x="1475" y="341"/>
                  </a:lnTo>
                  <a:lnTo>
                    <a:pt x="1468" y="341"/>
                  </a:lnTo>
                  <a:lnTo>
                    <a:pt x="1463" y="345"/>
                  </a:lnTo>
                  <a:lnTo>
                    <a:pt x="1450" y="354"/>
                  </a:lnTo>
                  <a:lnTo>
                    <a:pt x="1448" y="359"/>
                  </a:lnTo>
                  <a:lnTo>
                    <a:pt x="1445" y="361"/>
                  </a:lnTo>
                  <a:lnTo>
                    <a:pt x="1443" y="363"/>
                  </a:lnTo>
                  <a:lnTo>
                    <a:pt x="1443" y="366"/>
                  </a:lnTo>
                  <a:lnTo>
                    <a:pt x="1439" y="372"/>
                  </a:lnTo>
                  <a:lnTo>
                    <a:pt x="1438" y="375"/>
                  </a:lnTo>
                  <a:lnTo>
                    <a:pt x="1436" y="377"/>
                  </a:lnTo>
                  <a:lnTo>
                    <a:pt x="1436" y="383"/>
                  </a:lnTo>
                  <a:lnTo>
                    <a:pt x="1436" y="386"/>
                  </a:lnTo>
                  <a:lnTo>
                    <a:pt x="1436" y="388"/>
                  </a:lnTo>
                  <a:lnTo>
                    <a:pt x="1436" y="390"/>
                  </a:lnTo>
                  <a:lnTo>
                    <a:pt x="1436" y="394"/>
                  </a:lnTo>
                  <a:lnTo>
                    <a:pt x="1436" y="395"/>
                  </a:lnTo>
                  <a:lnTo>
                    <a:pt x="1436" y="397"/>
                  </a:lnTo>
                  <a:lnTo>
                    <a:pt x="1434" y="401"/>
                  </a:lnTo>
                  <a:lnTo>
                    <a:pt x="1432" y="404"/>
                  </a:lnTo>
                  <a:lnTo>
                    <a:pt x="1432" y="404"/>
                  </a:lnTo>
                  <a:lnTo>
                    <a:pt x="1432" y="404"/>
                  </a:lnTo>
                  <a:lnTo>
                    <a:pt x="1432" y="406"/>
                  </a:lnTo>
                  <a:lnTo>
                    <a:pt x="1434" y="406"/>
                  </a:lnTo>
                  <a:lnTo>
                    <a:pt x="1434" y="408"/>
                  </a:lnTo>
                  <a:lnTo>
                    <a:pt x="1434" y="412"/>
                  </a:lnTo>
                  <a:lnTo>
                    <a:pt x="1432" y="412"/>
                  </a:lnTo>
                  <a:lnTo>
                    <a:pt x="1432" y="413"/>
                  </a:lnTo>
                  <a:lnTo>
                    <a:pt x="1432" y="413"/>
                  </a:lnTo>
                  <a:lnTo>
                    <a:pt x="1432" y="413"/>
                  </a:lnTo>
                  <a:lnTo>
                    <a:pt x="1432" y="413"/>
                  </a:lnTo>
                  <a:lnTo>
                    <a:pt x="1434" y="415"/>
                  </a:lnTo>
                  <a:close/>
                  <a:moveTo>
                    <a:pt x="1526" y="421"/>
                  </a:moveTo>
                  <a:lnTo>
                    <a:pt x="1524" y="421"/>
                  </a:lnTo>
                  <a:lnTo>
                    <a:pt x="1522" y="422"/>
                  </a:lnTo>
                  <a:lnTo>
                    <a:pt x="1522" y="424"/>
                  </a:lnTo>
                  <a:lnTo>
                    <a:pt x="1526" y="422"/>
                  </a:lnTo>
                  <a:lnTo>
                    <a:pt x="1528" y="421"/>
                  </a:lnTo>
                  <a:lnTo>
                    <a:pt x="1528" y="419"/>
                  </a:lnTo>
                  <a:lnTo>
                    <a:pt x="1526" y="419"/>
                  </a:lnTo>
                  <a:lnTo>
                    <a:pt x="1526" y="419"/>
                  </a:lnTo>
                  <a:lnTo>
                    <a:pt x="1526" y="421"/>
                  </a:lnTo>
                  <a:close/>
                  <a:moveTo>
                    <a:pt x="1501" y="439"/>
                  </a:moveTo>
                  <a:lnTo>
                    <a:pt x="1499" y="441"/>
                  </a:lnTo>
                  <a:lnTo>
                    <a:pt x="1497" y="442"/>
                  </a:lnTo>
                  <a:lnTo>
                    <a:pt x="1497" y="444"/>
                  </a:lnTo>
                  <a:lnTo>
                    <a:pt x="1499" y="442"/>
                  </a:lnTo>
                  <a:lnTo>
                    <a:pt x="1501" y="441"/>
                  </a:lnTo>
                  <a:lnTo>
                    <a:pt x="1503" y="439"/>
                  </a:lnTo>
                  <a:lnTo>
                    <a:pt x="1503" y="439"/>
                  </a:lnTo>
                  <a:lnTo>
                    <a:pt x="1501" y="439"/>
                  </a:lnTo>
                  <a:lnTo>
                    <a:pt x="1501" y="439"/>
                  </a:lnTo>
                  <a:close/>
                  <a:moveTo>
                    <a:pt x="1564" y="498"/>
                  </a:moveTo>
                  <a:lnTo>
                    <a:pt x="1566" y="498"/>
                  </a:lnTo>
                  <a:lnTo>
                    <a:pt x="1568" y="497"/>
                  </a:lnTo>
                  <a:lnTo>
                    <a:pt x="1569" y="497"/>
                  </a:lnTo>
                  <a:lnTo>
                    <a:pt x="1573" y="493"/>
                  </a:lnTo>
                  <a:lnTo>
                    <a:pt x="1577" y="493"/>
                  </a:lnTo>
                  <a:lnTo>
                    <a:pt x="1580" y="489"/>
                  </a:lnTo>
                  <a:lnTo>
                    <a:pt x="1595" y="486"/>
                  </a:lnTo>
                  <a:lnTo>
                    <a:pt x="1596" y="484"/>
                  </a:lnTo>
                  <a:lnTo>
                    <a:pt x="1587" y="484"/>
                  </a:lnTo>
                  <a:lnTo>
                    <a:pt x="1580" y="482"/>
                  </a:lnTo>
                  <a:lnTo>
                    <a:pt x="1566" y="493"/>
                  </a:lnTo>
                  <a:lnTo>
                    <a:pt x="1564" y="497"/>
                  </a:lnTo>
                  <a:lnTo>
                    <a:pt x="1562" y="497"/>
                  </a:lnTo>
                  <a:lnTo>
                    <a:pt x="1562" y="498"/>
                  </a:lnTo>
                  <a:lnTo>
                    <a:pt x="1562" y="498"/>
                  </a:lnTo>
                  <a:lnTo>
                    <a:pt x="1564" y="498"/>
                  </a:lnTo>
                  <a:lnTo>
                    <a:pt x="1564" y="498"/>
                  </a:lnTo>
                  <a:close/>
                  <a:moveTo>
                    <a:pt x="1463" y="455"/>
                  </a:moveTo>
                  <a:lnTo>
                    <a:pt x="1461" y="455"/>
                  </a:lnTo>
                  <a:lnTo>
                    <a:pt x="1461" y="457"/>
                  </a:lnTo>
                  <a:lnTo>
                    <a:pt x="1477" y="460"/>
                  </a:lnTo>
                  <a:lnTo>
                    <a:pt x="1479" y="460"/>
                  </a:lnTo>
                  <a:lnTo>
                    <a:pt x="1475" y="459"/>
                  </a:lnTo>
                  <a:lnTo>
                    <a:pt x="1474" y="459"/>
                  </a:lnTo>
                  <a:lnTo>
                    <a:pt x="1463" y="455"/>
                  </a:lnTo>
                  <a:close/>
                  <a:moveTo>
                    <a:pt x="372" y="1466"/>
                  </a:moveTo>
                  <a:lnTo>
                    <a:pt x="372" y="1465"/>
                  </a:lnTo>
                  <a:lnTo>
                    <a:pt x="372" y="1465"/>
                  </a:lnTo>
                  <a:lnTo>
                    <a:pt x="370" y="1463"/>
                  </a:lnTo>
                  <a:lnTo>
                    <a:pt x="370" y="1463"/>
                  </a:lnTo>
                  <a:lnTo>
                    <a:pt x="370" y="1461"/>
                  </a:lnTo>
                  <a:lnTo>
                    <a:pt x="369" y="1459"/>
                  </a:lnTo>
                  <a:lnTo>
                    <a:pt x="369" y="1459"/>
                  </a:lnTo>
                  <a:lnTo>
                    <a:pt x="369" y="1461"/>
                  </a:lnTo>
                  <a:lnTo>
                    <a:pt x="369" y="1465"/>
                  </a:lnTo>
                  <a:lnTo>
                    <a:pt x="369" y="1465"/>
                  </a:lnTo>
                  <a:lnTo>
                    <a:pt x="369" y="1465"/>
                  </a:lnTo>
                  <a:lnTo>
                    <a:pt x="370" y="1466"/>
                  </a:lnTo>
                  <a:lnTo>
                    <a:pt x="370" y="1468"/>
                  </a:lnTo>
                  <a:lnTo>
                    <a:pt x="370" y="1468"/>
                  </a:lnTo>
                  <a:lnTo>
                    <a:pt x="372" y="1468"/>
                  </a:lnTo>
                  <a:lnTo>
                    <a:pt x="372" y="1468"/>
                  </a:lnTo>
                  <a:lnTo>
                    <a:pt x="372" y="1466"/>
                  </a:lnTo>
                  <a:lnTo>
                    <a:pt x="372" y="1466"/>
                  </a:lnTo>
                  <a:lnTo>
                    <a:pt x="372" y="1466"/>
                  </a:lnTo>
                  <a:close/>
                  <a:moveTo>
                    <a:pt x="722" y="365"/>
                  </a:moveTo>
                  <a:lnTo>
                    <a:pt x="741" y="366"/>
                  </a:lnTo>
                  <a:lnTo>
                    <a:pt x="742" y="365"/>
                  </a:lnTo>
                  <a:lnTo>
                    <a:pt x="731" y="356"/>
                  </a:lnTo>
                  <a:lnTo>
                    <a:pt x="728" y="357"/>
                  </a:lnTo>
                  <a:lnTo>
                    <a:pt x="722" y="357"/>
                  </a:lnTo>
                  <a:lnTo>
                    <a:pt x="721" y="359"/>
                  </a:lnTo>
                  <a:lnTo>
                    <a:pt x="721" y="359"/>
                  </a:lnTo>
                  <a:lnTo>
                    <a:pt x="721" y="361"/>
                  </a:lnTo>
                  <a:lnTo>
                    <a:pt x="721" y="363"/>
                  </a:lnTo>
                  <a:lnTo>
                    <a:pt x="722" y="365"/>
                  </a:lnTo>
                  <a:close/>
                  <a:moveTo>
                    <a:pt x="1145" y="719"/>
                  </a:moveTo>
                  <a:lnTo>
                    <a:pt x="1150" y="722"/>
                  </a:lnTo>
                  <a:lnTo>
                    <a:pt x="1154" y="724"/>
                  </a:lnTo>
                  <a:lnTo>
                    <a:pt x="1156" y="724"/>
                  </a:lnTo>
                  <a:lnTo>
                    <a:pt x="1156" y="722"/>
                  </a:lnTo>
                  <a:lnTo>
                    <a:pt x="1156" y="719"/>
                  </a:lnTo>
                  <a:lnTo>
                    <a:pt x="1156" y="717"/>
                  </a:lnTo>
                  <a:lnTo>
                    <a:pt x="1154" y="713"/>
                  </a:lnTo>
                  <a:lnTo>
                    <a:pt x="1154" y="711"/>
                  </a:lnTo>
                  <a:lnTo>
                    <a:pt x="1150" y="710"/>
                  </a:lnTo>
                  <a:lnTo>
                    <a:pt x="1149" y="710"/>
                  </a:lnTo>
                  <a:lnTo>
                    <a:pt x="1147" y="710"/>
                  </a:lnTo>
                  <a:lnTo>
                    <a:pt x="1145" y="710"/>
                  </a:lnTo>
                  <a:lnTo>
                    <a:pt x="1143" y="713"/>
                  </a:lnTo>
                  <a:lnTo>
                    <a:pt x="1143" y="715"/>
                  </a:lnTo>
                  <a:lnTo>
                    <a:pt x="1145" y="719"/>
                  </a:lnTo>
                  <a:close/>
                  <a:moveTo>
                    <a:pt x="163" y="1947"/>
                  </a:moveTo>
                  <a:lnTo>
                    <a:pt x="161" y="1945"/>
                  </a:lnTo>
                  <a:lnTo>
                    <a:pt x="161" y="1945"/>
                  </a:lnTo>
                  <a:lnTo>
                    <a:pt x="157" y="1943"/>
                  </a:lnTo>
                  <a:lnTo>
                    <a:pt x="157" y="1943"/>
                  </a:lnTo>
                  <a:lnTo>
                    <a:pt x="159" y="1942"/>
                  </a:lnTo>
                  <a:lnTo>
                    <a:pt x="157" y="1942"/>
                  </a:lnTo>
                  <a:lnTo>
                    <a:pt x="157" y="1942"/>
                  </a:lnTo>
                  <a:lnTo>
                    <a:pt x="157" y="1940"/>
                  </a:lnTo>
                  <a:lnTo>
                    <a:pt x="157" y="1940"/>
                  </a:lnTo>
                  <a:lnTo>
                    <a:pt x="155" y="1940"/>
                  </a:lnTo>
                  <a:lnTo>
                    <a:pt x="154" y="1940"/>
                  </a:lnTo>
                  <a:lnTo>
                    <a:pt x="152" y="1940"/>
                  </a:lnTo>
                  <a:lnTo>
                    <a:pt x="152" y="1938"/>
                  </a:lnTo>
                  <a:lnTo>
                    <a:pt x="152" y="1936"/>
                  </a:lnTo>
                  <a:lnTo>
                    <a:pt x="150" y="1933"/>
                  </a:lnTo>
                  <a:lnTo>
                    <a:pt x="150" y="1931"/>
                  </a:lnTo>
                  <a:lnTo>
                    <a:pt x="150" y="1931"/>
                  </a:lnTo>
                  <a:lnTo>
                    <a:pt x="148" y="1931"/>
                  </a:lnTo>
                  <a:lnTo>
                    <a:pt x="148" y="1929"/>
                  </a:lnTo>
                  <a:lnTo>
                    <a:pt x="143" y="1931"/>
                  </a:lnTo>
                  <a:lnTo>
                    <a:pt x="134" y="1929"/>
                  </a:lnTo>
                  <a:lnTo>
                    <a:pt x="134" y="1929"/>
                  </a:lnTo>
                  <a:lnTo>
                    <a:pt x="128" y="1931"/>
                  </a:lnTo>
                  <a:lnTo>
                    <a:pt x="127" y="1933"/>
                  </a:lnTo>
                  <a:lnTo>
                    <a:pt x="127" y="1933"/>
                  </a:lnTo>
                  <a:lnTo>
                    <a:pt x="125" y="1933"/>
                  </a:lnTo>
                  <a:lnTo>
                    <a:pt x="125" y="1933"/>
                  </a:lnTo>
                  <a:lnTo>
                    <a:pt x="123" y="1933"/>
                  </a:lnTo>
                  <a:lnTo>
                    <a:pt x="121" y="1933"/>
                  </a:lnTo>
                  <a:lnTo>
                    <a:pt x="121" y="1931"/>
                  </a:lnTo>
                  <a:lnTo>
                    <a:pt x="121" y="1929"/>
                  </a:lnTo>
                  <a:lnTo>
                    <a:pt x="121" y="1929"/>
                  </a:lnTo>
                  <a:lnTo>
                    <a:pt x="121" y="1927"/>
                  </a:lnTo>
                  <a:lnTo>
                    <a:pt x="119" y="1927"/>
                  </a:lnTo>
                  <a:lnTo>
                    <a:pt x="117" y="1929"/>
                  </a:lnTo>
                  <a:lnTo>
                    <a:pt x="117" y="1929"/>
                  </a:lnTo>
                  <a:lnTo>
                    <a:pt x="117" y="1929"/>
                  </a:lnTo>
                  <a:lnTo>
                    <a:pt x="116" y="1927"/>
                  </a:lnTo>
                  <a:lnTo>
                    <a:pt x="114" y="1927"/>
                  </a:lnTo>
                  <a:lnTo>
                    <a:pt x="114" y="1927"/>
                  </a:lnTo>
                  <a:lnTo>
                    <a:pt x="112" y="1925"/>
                  </a:lnTo>
                  <a:lnTo>
                    <a:pt x="108" y="1925"/>
                  </a:lnTo>
                  <a:lnTo>
                    <a:pt x="107" y="1923"/>
                  </a:lnTo>
                  <a:lnTo>
                    <a:pt x="107" y="1923"/>
                  </a:lnTo>
                  <a:lnTo>
                    <a:pt x="103" y="1920"/>
                  </a:lnTo>
                  <a:lnTo>
                    <a:pt x="101" y="1918"/>
                  </a:lnTo>
                  <a:lnTo>
                    <a:pt x="96" y="1918"/>
                  </a:lnTo>
                  <a:lnTo>
                    <a:pt x="94" y="1918"/>
                  </a:lnTo>
                  <a:lnTo>
                    <a:pt x="90" y="1913"/>
                  </a:lnTo>
                  <a:lnTo>
                    <a:pt x="89" y="1911"/>
                  </a:lnTo>
                  <a:lnTo>
                    <a:pt x="89" y="1911"/>
                  </a:lnTo>
                  <a:lnTo>
                    <a:pt x="83" y="1914"/>
                  </a:lnTo>
                  <a:lnTo>
                    <a:pt x="85" y="1914"/>
                  </a:lnTo>
                  <a:lnTo>
                    <a:pt x="85" y="1916"/>
                  </a:lnTo>
                  <a:lnTo>
                    <a:pt x="85" y="1916"/>
                  </a:lnTo>
                  <a:lnTo>
                    <a:pt x="83" y="1918"/>
                  </a:lnTo>
                  <a:lnTo>
                    <a:pt x="83" y="1918"/>
                  </a:lnTo>
                  <a:lnTo>
                    <a:pt x="83" y="1918"/>
                  </a:lnTo>
                  <a:lnTo>
                    <a:pt x="83" y="1918"/>
                  </a:lnTo>
                  <a:lnTo>
                    <a:pt x="81" y="1918"/>
                  </a:lnTo>
                  <a:lnTo>
                    <a:pt x="81" y="1918"/>
                  </a:lnTo>
                  <a:lnTo>
                    <a:pt x="81" y="1918"/>
                  </a:lnTo>
                  <a:lnTo>
                    <a:pt x="81" y="1916"/>
                  </a:lnTo>
                  <a:lnTo>
                    <a:pt x="80" y="1918"/>
                  </a:lnTo>
                  <a:lnTo>
                    <a:pt x="80" y="1918"/>
                  </a:lnTo>
                  <a:lnTo>
                    <a:pt x="80" y="1918"/>
                  </a:lnTo>
                  <a:lnTo>
                    <a:pt x="80" y="1922"/>
                  </a:lnTo>
                  <a:lnTo>
                    <a:pt x="80" y="1922"/>
                  </a:lnTo>
                  <a:lnTo>
                    <a:pt x="80" y="1923"/>
                  </a:lnTo>
                  <a:lnTo>
                    <a:pt x="80" y="1923"/>
                  </a:lnTo>
                  <a:lnTo>
                    <a:pt x="80" y="1923"/>
                  </a:lnTo>
                  <a:lnTo>
                    <a:pt x="81" y="1934"/>
                  </a:lnTo>
                  <a:lnTo>
                    <a:pt x="83" y="1938"/>
                  </a:lnTo>
                  <a:lnTo>
                    <a:pt x="83" y="1940"/>
                  </a:lnTo>
                  <a:lnTo>
                    <a:pt x="81" y="1942"/>
                  </a:lnTo>
                  <a:lnTo>
                    <a:pt x="80" y="1942"/>
                  </a:lnTo>
                  <a:lnTo>
                    <a:pt x="76" y="1943"/>
                  </a:lnTo>
                  <a:lnTo>
                    <a:pt x="76" y="1943"/>
                  </a:lnTo>
                  <a:lnTo>
                    <a:pt x="76" y="1943"/>
                  </a:lnTo>
                  <a:lnTo>
                    <a:pt x="74" y="1945"/>
                  </a:lnTo>
                  <a:lnTo>
                    <a:pt x="74" y="1945"/>
                  </a:lnTo>
                  <a:lnTo>
                    <a:pt x="74" y="1943"/>
                  </a:lnTo>
                  <a:lnTo>
                    <a:pt x="74" y="1943"/>
                  </a:lnTo>
                  <a:lnTo>
                    <a:pt x="74" y="1943"/>
                  </a:lnTo>
                  <a:lnTo>
                    <a:pt x="72" y="1943"/>
                  </a:lnTo>
                  <a:lnTo>
                    <a:pt x="72" y="1943"/>
                  </a:lnTo>
                  <a:lnTo>
                    <a:pt x="69" y="1945"/>
                  </a:lnTo>
                  <a:lnTo>
                    <a:pt x="63" y="1943"/>
                  </a:lnTo>
                  <a:lnTo>
                    <a:pt x="62" y="1942"/>
                  </a:lnTo>
                  <a:lnTo>
                    <a:pt x="58" y="1940"/>
                  </a:lnTo>
                  <a:lnTo>
                    <a:pt x="49" y="1942"/>
                  </a:lnTo>
                  <a:lnTo>
                    <a:pt x="49" y="1942"/>
                  </a:lnTo>
                  <a:lnTo>
                    <a:pt x="49" y="1940"/>
                  </a:lnTo>
                  <a:lnTo>
                    <a:pt x="47" y="1940"/>
                  </a:lnTo>
                  <a:lnTo>
                    <a:pt x="47" y="1940"/>
                  </a:lnTo>
                  <a:lnTo>
                    <a:pt x="47" y="1938"/>
                  </a:lnTo>
                  <a:lnTo>
                    <a:pt x="47" y="1938"/>
                  </a:lnTo>
                  <a:lnTo>
                    <a:pt x="47" y="1938"/>
                  </a:lnTo>
                  <a:lnTo>
                    <a:pt x="47" y="1938"/>
                  </a:lnTo>
                  <a:lnTo>
                    <a:pt x="49" y="1938"/>
                  </a:lnTo>
                  <a:lnTo>
                    <a:pt x="54" y="1931"/>
                  </a:lnTo>
                  <a:lnTo>
                    <a:pt x="60" y="1925"/>
                  </a:lnTo>
                  <a:lnTo>
                    <a:pt x="62" y="1923"/>
                  </a:lnTo>
                  <a:lnTo>
                    <a:pt x="62" y="1922"/>
                  </a:lnTo>
                  <a:lnTo>
                    <a:pt x="63" y="1920"/>
                  </a:lnTo>
                  <a:lnTo>
                    <a:pt x="63" y="1920"/>
                  </a:lnTo>
                  <a:lnTo>
                    <a:pt x="65" y="1920"/>
                  </a:lnTo>
                  <a:lnTo>
                    <a:pt x="65" y="1918"/>
                  </a:lnTo>
                  <a:lnTo>
                    <a:pt x="65" y="1918"/>
                  </a:lnTo>
                  <a:lnTo>
                    <a:pt x="65" y="1918"/>
                  </a:lnTo>
                  <a:lnTo>
                    <a:pt x="65" y="1916"/>
                  </a:lnTo>
                  <a:lnTo>
                    <a:pt x="65" y="1916"/>
                  </a:lnTo>
                  <a:lnTo>
                    <a:pt x="65" y="1916"/>
                  </a:lnTo>
                  <a:lnTo>
                    <a:pt x="67" y="1916"/>
                  </a:lnTo>
                  <a:lnTo>
                    <a:pt x="67" y="1914"/>
                  </a:lnTo>
                  <a:lnTo>
                    <a:pt x="67" y="1914"/>
                  </a:lnTo>
                  <a:lnTo>
                    <a:pt x="67" y="1914"/>
                  </a:lnTo>
                  <a:lnTo>
                    <a:pt x="67" y="1914"/>
                  </a:lnTo>
                  <a:lnTo>
                    <a:pt x="69" y="1913"/>
                  </a:lnTo>
                  <a:lnTo>
                    <a:pt x="71" y="1913"/>
                  </a:lnTo>
                  <a:lnTo>
                    <a:pt x="71" y="1913"/>
                  </a:lnTo>
                  <a:lnTo>
                    <a:pt x="71" y="1913"/>
                  </a:lnTo>
                  <a:lnTo>
                    <a:pt x="67" y="1911"/>
                  </a:lnTo>
                  <a:lnTo>
                    <a:pt x="62" y="1920"/>
                  </a:lnTo>
                  <a:lnTo>
                    <a:pt x="62" y="1920"/>
                  </a:lnTo>
                  <a:lnTo>
                    <a:pt x="52" y="1931"/>
                  </a:lnTo>
                  <a:lnTo>
                    <a:pt x="45" y="1938"/>
                  </a:lnTo>
                  <a:lnTo>
                    <a:pt x="42" y="1940"/>
                  </a:lnTo>
                  <a:lnTo>
                    <a:pt x="38" y="1940"/>
                  </a:lnTo>
                  <a:lnTo>
                    <a:pt x="31" y="1940"/>
                  </a:lnTo>
                  <a:lnTo>
                    <a:pt x="27" y="1940"/>
                  </a:lnTo>
                  <a:lnTo>
                    <a:pt x="24" y="1940"/>
                  </a:lnTo>
                  <a:lnTo>
                    <a:pt x="22" y="1940"/>
                  </a:lnTo>
                  <a:lnTo>
                    <a:pt x="22" y="1940"/>
                  </a:lnTo>
                  <a:lnTo>
                    <a:pt x="20" y="1938"/>
                  </a:lnTo>
                  <a:lnTo>
                    <a:pt x="20" y="1938"/>
                  </a:lnTo>
                  <a:lnTo>
                    <a:pt x="18" y="1940"/>
                  </a:lnTo>
                  <a:lnTo>
                    <a:pt x="18" y="1942"/>
                  </a:lnTo>
                  <a:lnTo>
                    <a:pt x="16" y="1943"/>
                  </a:lnTo>
                  <a:lnTo>
                    <a:pt x="16" y="1945"/>
                  </a:lnTo>
                  <a:lnTo>
                    <a:pt x="16" y="1947"/>
                  </a:lnTo>
                  <a:lnTo>
                    <a:pt x="16" y="1947"/>
                  </a:lnTo>
                  <a:lnTo>
                    <a:pt x="18" y="1952"/>
                  </a:lnTo>
                  <a:lnTo>
                    <a:pt x="18" y="1954"/>
                  </a:lnTo>
                  <a:lnTo>
                    <a:pt x="18" y="1956"/>
                  </a:lnTo>
                  <a:lnTo>
                    <a:pt x="18" y="1956"/>
                  </a:lnTo>
                  <a:lnTo>
                    <a:pt x="16" y="1960"/>
                  </a:lnTo>
                  <a:lnTo>
                    <a:pt x="16" y="1961"/>
                  </a:lnTo>
                  <a:lnTo>
                    <a:pt x="16" y="1961"/>
                  </a:lnTo>
                  <a:lnTo>
                    <a:pt x="15" y="1963"/>
                  </a:lnTo>
                  <a:lnTo>
                    <a:pt x="15" y="1963"/>
                  </a:lnTo>
                  <a:lnTo>
                    <a:pt x="16" y="1965"/>
                  </a:lnTo>
                  <a:lnTo>
                    <a:pt x="15" y="1965"/>
                  </a:lnTo>
                  <a:lnTo>
                    <a:pt x="15" y="1965"/>
                  </a:lnTo>
                  <a:lnTo>
                    <a:pt x="15" y="1965"/>
                  </a:lnTo>
                  <a:lnTo>
                    <a:pt x="15" y="1965"/>
                  </a:lnTo>
                  <a:lnTo>
                    <a:pt x="15" y="1965"/>
                  </a:lnTo>
                  <a:lnTo>
                    <a:pt x="13" y="1970"/>
                  </a:lnTo>
                  <a:lnTo>
                    <a:pt x="7" y="1978"/>
                  </a:lnTo>
                  <a:lnTo>
                    <a:pt x="2" y="1981"/>
                  </a:lnTo>
                  <a:lnTo>
                    <a:pt x="2" y="1983"/>
                  </a:lnTo>
                  <a:lnTo>
                    <a:pt x="0" y="1983"/>
                  </a:lnTo>
                  <a:lnTo>
                    <a:pt x="0" y="1983"/>
                  </a:lnTo>
                  <a:lnTo>
                    <a:pt x="2" y="1983"/>
                  </a:lnTo>
                  <a:lnTo>
                    <a:pt x="4" y="1985"/>
                  </a:lnTo>
                  <a:lnTo>
                    <a:pt x="9" y="1985"/>
                  </a:lnTo>
                  <a:lnTo>
                    <a:pt x="18" y="1985"/>
                  </a:lnTo>
                  <a:lnTo>
                    <a:pt x="38" y="1987"/>
                  </a:lnTo>
                  <a:lnTo>
                    <a:pt x="67" y="1989"/>
                  </a:lnTo>
                  <a:lnTo>
                    <a:pt x="85" y="1989"/>
                  </a:lnTo>
                  <a:lnTo>
                    <a:pt x="107" y="1990"/>
                  </a:lnTo>
                  <a:lnTo>
                    <a:pt x="134" y="1992"/>
                  </a:lnTo>
                  <a:lnTo>
                    <a:pt x="146" y="1992"/>
                  </a:lnTo>
                  <a:lnTo>
                    <a:pt x="155" y="1992"/>
                  </a:lnTo>
                  <a:lnTo>
                    <a:pt x="159" y="1992"/>
                  </a:lnTo>
                  <a:lnTo>
                    <a:pt x="155" y="1987"/>
                  </a:lnTo>
                  <a:lnTo>
                    <a:pt x="155" y="1983"/>
                  </a:lnTo>
                  <a:lnTo>
                    <a:pt x="154" y="1979"/>
                  </a:lnTo>
                  <a:lnTo>
                    <a:pt x="155" y="1972"/>
                  </a:lnTo>
                  <a:lnTo>
                    <a:pt x="155" y="1969"/>
                  </a:lnTo>
                  <a:lnTo>
                    <a:pt x="155" y="1967"/>
                  </a:lnTo>
                  <a:lnTo>
                    <a:pt x="155" y="1967"/>
                  </a:lnTo>
                  <a:lnTo>
                    <a:pt x="155" y="1965"/>
                  </a:lnTo>
                  <a:lnTo>
                    <a:pt x="155" y="1963"/>
                  </a:lnTo>
                  <a:lnTo>
                    <a:pt x="155" y="1963"/>
                  </a:lnTo>
                  <a:lnTo>
                    <a:pt x="157" y="1961"/>
                  </a:lnTo>
                  <a:lnTo>
                    <a:pt x="157" y="1961"/>
                  </a:lnTo>
                  <a:lnTo>
                    <a:pt x="157" y="1961"/>
                  </a:lnTo>
                  <a:lnTo>
                    <a:pt x="157" y="1960"/>
                  </a:lnTo>
                  <a:lnTo>
                    <a:pt x="157" y="1960"/>
                  </a:lnTo>
                  <a:lnTo>
                    <a:pt x="157" y="1960"/>
                  </a:lnTo>
                  <a:lnTo>
                    <a:pt x="157" y="1960"/>
                  </a:lnTo>
                  <a:lnTo>
                    <a:pt x="157" y="1960"/>
                  </a:lnTo>
                  <a:lnTo>
                    <a:pt x="159" y="1958"/>
                  </a:lnTo>
                  <a:lnTo>
                    <a:pt x="159" y="1958"/>
                  </a:lnTo>
                  <a:lnTo>
                    <a:pt x="161" y="1958"/>
                  </a:lnTo>
                  <a:lnTo>
                    <a:pt x="161" y="1956"/>
                  </a:lnTo>
                  <a:lnTo>
                    <a:pt x="163" y="1954"/>
                  </a:lnTo>
                  <a:lnTo>
                    <a:pt x="163" y="1954"/>
                  </a:lnTo>
                  <a:lnTo>
                    <a:pt x="163" y="1952"/>
                  </a:lnTo>
                  <a:lnTo>
                    <a:pt x="163" y="1951"/>
                  </a:lnTo>
                  <a:lnTo>
                    <a:pt x="163" y="1947"/>
                  </a:lnTo>
                  <a:close/>
                  <a:moveTo>
                    <a:pt x="1878" y="191"/>
                  </a:moveTo>
                  <a:lnTo>
                    <a:pt x="1882" y="195"/>
                  </a:lnTo>
                  <a:lnTo>
                    <a:pt x="1884" y="195"/>
                  </a:lnTo>
                  <a:lnTo>
                    <a:pt x="1884" y="193"/>
                  </a:lnTo>
                  <a:lnTo>
                    <a:pt x="1882" y="191"/>
                  </a:lnTo>
                  <a:lnTo>
                    <a:pt x="1878" y="188"/>
                  </a:lnTo>
                  <a:lnTo>
                    <a:pt x="1876" y="189"/>
                  </a:lnTo>
                  <a:lnTo>
                    <a:pt x="1875" y="188"/>
                  </a:lnTo>
                  <a:lnTo>
                    <a:pt x="1875" y="186"/>
                  </a:lnTo>
                  <a:lnTo>
                    <a:pt x="1873" y="186"/>
                  </a:lnTo>
                  <a:lnTo>
                    <a:pt x="1871" y="184"/>
                  </a:lnTo>
                  <a:lnTo>
                    <a:pt x="1866" y="180"/>
                  </a:lnTo>
                  <a:lnTo>
                    <a:pt x="1866" y="184"/>
                  </a:lnTo>
                  <a:lnTo>
                    <a:pt x="1867" y="186"/>
                  </a:lnTo>
                  <a:lnTo>
                    <a:pt x="1869" y="188"/>
                  </a:lnTo>
                  <a:lnTo>
                    <a:pt x="1869" y="188"/>
                  </a:lnTo>
                  <a:lnTo>
                    <a:pt x="1867" y="188"/>
                  </a:lnTo>
                  <a:lnTo>
                    <a:pt x="1867" y="188"/>
                  </a:lnTo>
                  <a:lnTo>
                    <a:pt x="1869" y="191"/>
                  </a:lnTo>
                  <a:lnTo>
                    <a:pt x="1876" y="197"/>
                  </a:lnTo>
                  <a:lnTo>
                    <a:pt x="1880" y="197"/>
                  </a:lnTo>
                  <a:lnTo>
                    <a:pt x="1878" y="195"/>
                  </a:lnTo>
                  <a:lnTo>
                    <a:pt x="1875" y="193"/>
                  </a:lnTo>
                  <a:lnTo>
                    <a:pt x="1875" y="189"/>
                  </a:lnTo>
                  <a:lnTo>
                    <a:pt x="1875" y="191"/>
                  </a:lnTo>
                  <a:lnTo>
                    <a:pt x="1878" y="191"/>
                  </a:lnTo>
                  <a:close/>
                  <a:moveTo>
                    <a:pt x="1983" y="383"/>
                  </a:moveTo>
                  <a:lnTo>
                    <a:pt x="1983" y="381"/>
                  </a:lnTo>
                  <a:lnTo>
                    <a:pt x="1979" y="377"/>
                  </a:lnTo>
                  <a:lnTo>
                    <a:pt x="1963" y="366"/>
                  </a:lnTo>
                  <a:lnTo>
                    <a:pt x="1961" y="365"/>
                  </a:lnTo>
                  <a:lnTo>
                    <a:pt x="1961" y="366"/>
                  </a:lnTo>
                  <a:lnTo>
                    <a:pt x="1961" y="368"/>
                  </a:lnTo>
                  <a:lnTo>
                    <a:pt x="1976" y="379"/>
                  </a:lnTo>
                  <a:lnTo>
                    <a:pt x="1978" y="381"/>
                  </a:lnTo>
                  <a:lnTo>
                    <a:pt x="1979" y="386"/>
                  </a:lnTo>
                  <a:lnTo>
                    <a:pt x="1979" y="386"/>
                  </a:lnTo>
                  <a:lnTo>
                    <a:pt x="1981" y="390"/>
                  </a:lnTo>
                  <a:lnTo>
                    <a:pt x="1981" y="390"/>
                  </a:lnTo>
                  <a:lnTo>
                    <a:pt x="1983" y="390"/>
                  </a:lnTo>
                  <a:lnTo>
                    <a:pt x="1983" y="392"/>
                  </a:lnTo>
                  <a:lnTo>
                    <a:pt x="1985" y="392"/>
                  </a:lnTo>
                  <a:lnTo>
                    <a:pt x="1985" y="394"/>
                  </a:lnTo>
                  <a:lnTo>
                    <a:pt x="1985" y="392"/>
                  </a:lnTo>
                  <a:lnTo>
                    <a:pt x="1985" y="392"/>
                  </a:lnTo>
                  <a:lnTo>
                    <a:pt x="1985" y="388"/>
                  </a:lnTo>
                  <a:lnTo>
                    <a:pt x="1985" y="386"/>
                  </a:lnTo>
                  <a:lnTo>
                    <a:pt x="1983" y="385"/>
                  </a:lnTo>
                  <a:lnTo>
                    <a:pt x="1981" y="383"/>
                  </a:lnTo>
                  <a:lnTo>
                    <a:pt x="1981" y="383"/>
                  </a:lnTo>
                  <a:lnTo>
                    <a:pt x="1983" y="383"/>
                  </a:lnTo>
                  <a:close/>
                  <a:moveTo>
                    <a:pt x="1690" y="77"/>
                  </a:moveTo>
                  <a:lnTo>
                    <a:pt x="1690" y="77"/>
                  </a:lnTo>
                  <a:lnTo>
                    <a:pt x="1692" y="77"/>
                  </a:lnTo>
                  <a:lnTo>
                    <a:pt x="1692" y="77"/>
                  </a:lnTo>
                  <a:lnTo>
                    <a:pt x="1692" y="77"/>
                  </a:lnTo>
                  <a:lnTo>
                    <a:pt x="1690" y="76"/>
                  </a:lnTo>
                  <a:lnTo>
                    <a:pt x="1685" y="67"/>
                  </a:lnTo>
                  <a:lnTo>
                    <a:pt x="1683" y="65"/>
                  </a:lnTo>
                  <a:lnTo>
                    <a:pt x="1683" y="67"/>
                  </a:lnTo>
                  <a:lnTo>
                    <a:pt x="1681" y="67"/>
                  </a:lnTo>
                  <a:lnTo>
                    <a:pt x="1681" y="65"/>
                  </a:lnTo>
                  <a:lnTo>
                    <a:pt x="1680" y="67"/>
                  </a:lnTo>
                  <a:lnTo>
                    <a:pt x="1681" y="67"/>
                  </a:lnTo>
                  <a:lnTo>
                    <a:pt x="1683" y="68"/>
                  </a:lnTo>
                  <a:lnTo>
                    <a:pt x="1683" y="68"/>
                  </a:lnTo>
                  <a:lnTo>
                    <a:pt x="1683" y="72"/>
                  </a:lnTo>
                  <a:lnTo>
                    <a:pt x="1685" y="74"/>
                  </a:lnTo>
                  <a:lnTo>
                    <a:pt x="1690" y="77"/>
                  </a:lnTo>
                  <a:close/>
                  <a:moveTo>
                    <a:pt x="1593" y="3"/>
                  </a:moveTo>
                  <a:lnTo>
                    <a:pt x="1593" y="5"/>
                  </a:lnTo>
                  <a:lnTo>
                    <a:pt x="1595" y="7"/>
                  </a:lnTo>
                  <a:lnTo>
                    <a:pt x="1595" y="7"/>
                  </a:lnTo>
                  <a:lnTo>
                    <a:pt x="1595" y="7"/>
                  </a:lnTo>
                  <a:lnTo>
                    <a:pt x="1596" y="9"/>
                  </a:lnTo>
                  <a:lnTo>
                    <a:pt x="1596" y="11"/>
                  </a:lnTo>
                  <a:lnTo>
                    <a:pt x="1595" y="11"/>
                  </a:lnTo>
                  <a:lnTo>
                    <a:pt x="1595" y="12"/>
                  </a:lnTo>
                  <a:lnTo>
                    <a:pt x="1598" y="20"/>
                  </a:lnTo>
                  <a:lnTo>
                    <a:pt x="1598" y="21"/>
                  </a:lnTo>
                  <a:lnTo>
                    <a:pt x="1598" y="23"/>
                  </a:lnTo>
                  <a:lnTo>
                    <a:pt x="1600" y="25"/>
                  </a:lnTo>
                  <a:lnTo>
                    <a:pt x="1600" y="27"/>
                  </a:lnTo>
                  <a:lnTo>
                    <a:pt x="1600" y="29"/>
                  </a:lnTo>
                  <a:lnTo>
                    <a:pt x="1598" y="30"/>
                  </a:lnTo>
                  <a:lnTo>
                    <a:pt x="1598" y="32"/>
                  </a:lnTo>
                  <a:lnTo>
                    <a:pt x="1600" y="34"/>
                  </a:lnTo>
                  <a:lnTo>
                    <a:pt x="1602" y="38"/>
                  </a:lnTo>
                  <a:lnTo>
                    <a:pt x="1606" y="40"/>
                  </a:lnTo>
                  <a:lnTo>
                    <a:pt x="1607" y="40"/>
                  </a:lnTo>
                  <a:lnTo>
                    <a:pt x="1611" y="45"/>
                  </a:lnTo>
                  <a:lnTo>
                    <a:pt x="1613" y="47"/>
                  </a:lnTo>
                  <a:lnTo>
                    <a:pt x="1613" y="49"/>
                  </a:lnTo>
                  <a:lnTo>
                    <a:pt x="1613" y="49"/>
                  </a:lnTo>
                  <a:lnTo>
                    <a:pt x="1615" y="50"/>
                  </a:lnTo>
                  <a:lnTo>
                    <a:pt x="1615" y="50"/>
                  </a:lnTo>
                  <a:lnTo>
                    <a:pt x="1618" y="49"/>
                  </a:lnTo>
                  <a:lnTo>
                    <a:pt x="1620" y="47"/>
                  </a:lnTo>
                  <a:lnTo>
                    <a:pt x="1625" y="47"/>
                  </a:lnTo>
                  <a:lnTo>
                    <a:pt x="1629" y="45"/>
                  </a:lnTo>
                  <a:lnTo>
                    <a:pt x="1636" y="47"/>
                  </a:lnTo>
                  <a:lnTo>
                    <a:pt x="1634" y="45"/>
                  </a:lnTo>
                  <a:lnTo>
                    <a:pt x="1633" y="43"/>
                  </a:lnTo>
                  <a:lnTo>
                    <a:pt x="1631" y="40"/>
                  </a:lnTo>
                  <a:lnTo>
                    <a:pt x="1629" y="36"/>
                  </a:lnTo>
                  <a:lnTo>
                    <a:pt x="1631" y="36"/>
                  </a:lnTo>
                  <a:lnTo>
                    <a:pt x="1633" y="34"/>
                  </a:lnTo>
                  <a:lnTo>
                    <a:pt x="1634" y="30"/>
                  </a:lnTo>
                  <a:lnTo>
                    <a:pt x="1636" y="29"/>
                  </a:lnTo>
                  <a:lnTo>
                    <a:pt x="1636" y="32"/>
                  </a:lnTo>
                  <a:lnTo>
                    <a:pt x="1634" y="38"/>
                  </a:lnTo>
                  <a:lnTo>
                    <a:pt x="1636" y="41"/>
                  </a:lnTo>
                  <a:lnTo>
                    <a:pt x="1638" y="45"/>
                  </a:lnTo>
                  <a:lnTo>
                    <a:pt x="1642" y="47"/>
                  </a:lnTo>
                  <a:lnTo>
                    <a:pt x="1643" y="47"/>
                  </a:lnTo>
                  <a:lnTo>
                    <a:pt x="1642" y="45"/>
                  </a:lnTo>
                  <a:lnTo>
                    <a:pt x="1642" y="43"/>
                  </a:lnTo>
                  <a:lnTo>
                    <a:pt x="1642" y="41"/>
                  </a:lnTo>
                  <a:lnTo>
                    <a:pt x="1640" y="38"/>
                  </a:lnTo>
                  <a:lnTo>
                    <a:pt x="1642" y="36"/>
                  </a:lnTo>
                  <a:lnTo>
                    <a:pt x="1645" y="34"/>
                  </a:lnTo>
                  <a:lnTo>
                    <a:pt x="1647" y="32"/>
                  </a:lnTo>
                  <a:lnTo>
                    <a:pt x="1647" y="29"/>
                  </a:lnTo>
                  <a:lnTo>
                    <a:pt x="1647" y="25"/>
                  </a:lnTo>
                  <a:lnTo>
                    <a:pt x="1649" y="23"/>
                  </a:lnTo>
                  <a:lnTo>
                    <a:pt x="1649" y="21"/>
                  </a:lnTo>
                  <a:lnTo>
                    <a:pt x="1651" y="23"/>
                  </a:lnTo>
                  <a:lnTo>
                    <a:pt x="1651" y="29"/>
                  </a:lnTo>
                  <a:lnTo>
                    <a:pt x="1651" y="30"/>
                  </a:lnTo>
                  <a:lnTo>
                    <a:pt x="1654" y="34"/>
                  </a:lnTo>
                  <a:lnTo>
                    <a:pt x="1654" y="36"/>
                  </a:lnTo>
                  <a:lnTo>
                    <a:pt x="1654" y="40"/>
                  </a:lnTo>
                  <a:lnTo>
                    <a:pt x="1654" y="41"/>
                  </a:lnTo>
                  <a:lnTo>
                    <a:pt x="1652" y="45"/>
                  </a:lnTo>
                  <a:lnTo>
                    <a:pt x="1652" y="49"/>
                  </a:lnTo>
                  <a:lnTo>
                    <a:pt x="1654" y="49"/>
                  </a:lnTo>
                  <a:lnTo>
                    <a:pt x="1656" y="45"/>
                  </a:lnTo>
                  <a:lnTo>
                    <a:pt x="1658" y="45"/>
                  </a:lnTo>
                  <a:lnTo>
                    <a:pt x="1660" y="49"/>
                  </a:lnTo>
                  <a:lnTo>
                    <a:pt x="1660" y="52"/>
                  </a:lnTo>
                  <a:lnTo>
                    <a:pt x="1660" y="54"/>
                  </a:lnTo>
                  <a:lnTo>
                    <a:pt x="1663" y="54"/>
                  </a:lnTo>
                  <a:lnTo>
                    <a:pt x="1661" y="49"/>
                  </a:lnTo>
                  <a:lnTo>
                    <a:pt x="1663" y="49"/>
                  </a:lnTo>
                  <a:lnTo>
                    <a:pt x="1665" y="50"/>
                  </a:lnTo>
                  <a:lnTo>
                    <a:pt x="1665" y="52"/>
                  </a:lnTo>
                  <a:lnTo>
                    <a:pt x="1665" y="54"/>
                  </a:lnTo>
                  <a:lnTo>
                    <a:pt x="1665" y="56"/>
                  </a:lnTo>
                  <a:lnTo>
                    <a:pt x="1665" y="58"/>
                  </a:lnTo>
                  <a:lnTo>
                    <a:pt x="1667" y="59"/>
                  </a:lnTo>
                  <a:lnTo>
                    <a:pt x="1667" y="59"/>
                  </a:lnTo>
                  <a:lnTo>
                    <a:pt x="1669" y="58"/>
                  </a:lnTo>
                  <a:lnTo>
                    <a:pt x="1669" y="58"/>
                  </a:lnTo>
                  <a:lnTo>
                    <a:pt x="1671" y="58"/>
                  </a:lnTo>
                  <a:lnTo>
                    <a:pt x="1671" y="56"/>
                  </a:lnTo>
                  <a:lnTo>
                    <a:pt x="1671" y="54"/>
                  </a:lnTo>
                  <a:lnTo>
                    <a:pt x="1671" y="52"/>
                  </a:lnTo>
                  <a:lnTo>
                    <a:pt x="1672" y="52"/>
                  </a:lnTo>
                  <a:lnTo>
                    <a:pt x="1672" y="52"/>
                  </a:lnTo>
                  <a:lnTo>
                    <a:pt x="1674" y="52"/>
                  </a:lnTo>
                  <a:lnTo>
                    <a:pt x="1674" y="50"/>
                  </a:lnTo>
                  <a:lnTo>
                    <a:pt x="1674" y="49"/>
                  </a:lnTo>
                  <a:lnTo>
                    <a:pt x="1674" y="47"/>
                  </a:lnTo>
                  <a:lnTo>
                    <a:pt x="1672" y="45"/>
                  </a:lnTo>
                  <a:lnTo>
                    <a:pt x="1672" y="45"/>
                  </a:lnTo>
                  <a:lnTo>
                    <a:pt x="1674" y="43"/>
                  </a:lnTo>
                  <a:lnTo>
                    <a:pt x="1674" y="43"/>
                  </a:lnTo>
                  <a:lnTo>
                    <a:pt x="1676" y="43"/>
                  </a:lnTo>
                  <a:lnTo>
                    <a:pt x="1674" y="45"/>
                  </a:lnTo>
                  <a:lnTo>
                    <a:pt x="1676" y="49"/>
                  </a:lnTo>
                  <a:lnTo>
                    <a:pt x="1678" y="50"/>
                  </a:lnTo>
                  <a:lnTo>
                    <a:pt x="1678" y="54"/>
                  </a:lnTo>
                  <a:lnTo>
                    <a:pt x="1678" y="56"/>
                  </a:lnTo>
                  <a:lnTo>
                    <a:pt x="1680" y="54"/>
                  </a:lnTo>
                  <a:lnTo>
                    <a:pt x="1680" y="52"/>
                  </a:lnTo>
                  <a:lnTo>
                    <a:pt x="1680" y="49"/>
                  </a:lnTo>
                  <a:lnTo>
                    <a:pt x="1681" y="45"/>
                  </a:lnTo>
                  <a:lnTo>
                    <a:pt x="1683" y="41"/>
                  </a:lnTo>
                  <a:lnTo>
                    <a:pt x="1690" y="32"/>
                  </a:lnTo>
                  <a:lnTo>
                    <a:pt x="1690" y="32"/>
                  </a:lnTo>
                  <a:lnTo>
                    <a:pt x="1694" y="36"/>
                  </a:lnTo>
                  <a:lnTo>
                    <a:pt x="1690" y="41"/>
                  </a:lnTo>
                  <a:lnTo>
                    <a:pt x="1689" y="43"/>
                  </a:lnTo>
                  <a:lnTo>
                    <a:pt x="1689" y="45"/>
                  </a:lnTo>
                  <a:lnTo>
                    <a:pt x="1689" y="45"/>
                  </a:lnTo>
                  <a:lnTo>
                    <a:pt x="1689" y="47"/>
                  </a:lnTo>
                  <a:lnTo>
                    <a:pt x="1689" y="47"/>
                  </a:lnTo>
                  <a:lnTo>
                    <a:pt x="1687" y="49"/>
                  </a:lnTo>
                  <a:lnTo>
                    <a:pt x="1685" y="50"/>
                  </a:lnTo>
                  <a:lnTo>
                    <a:pt x="1685" y="50"/>
                  </a:lnTo>
                  <a:lnTo>
                    <a:pt x="1689" y="59"/>
                  </a:lnTo>
                  <a:lnTo>
                    <a:pt x="1690" y="65"/>
                  </a:lnTo>
                  <a:lnTo>
                    <a:pt x="1690" y="65"/>
                  </a:lnTo>
                  <a:lnTo>
                    <a:pt x="1690" y="68"/>
                  </a:lnTo>
                  <a:lnTo>
                    <a:pt x="1690" y="68"/>
                  </a:lnTo>
                  <a:lnTo>
                    <a:pt x="1692" y="72"/>
                  </a:lnTo>
                  <a:lnTo>
                    <a:pt x="1696" y="74"/>
                  </a:lnTo>
                  <a:lnTo>
                    <a:pt x="1699" y="72"/>
                  </a:lnTo>
                  <a:lnTo>
                    <a:pt x="1699" y="65"/>
                  </a:lnTo>
                  <a:lnTo>
                    <a:pt x="1699" y="61"/>
                  </a:lnTo>
                  <a:lnTo>
                    <a:pt x="1701" y="59"/>
                  </a:lnTo>
                  <a:lnTo>
                    <a:pt x="1714" y="54"/>
                  </a:lnTo>
                  <a:lnTo>
                    <a:pt x="1716" y="49"/>
                  </a:lnTo>
                  <a:lnTo>
                    <a:pt x="1717" y="49"/>
                  </a:lnTo>
                  <a:lnTo>
                    <a:pt x="1719" y="49"/>
                  </a:lnTo>
                  <a:lnTo>
                    <a:pt x="1719" y="49"/>
                  </a:lnTo>
                  <a:lnTo>
                    <a:pt x="1719" y="54"/>
                  </a:lnTo>
                  <a:lnTo>
                    <a:pt x="1717" y="56"/>
                  </a:lnTo>
                  <a:lnTo>
                    <a:pt x="1708" y="58"/>
                  </a:lnTo>
                  <a:lnTo>
                    <a:pt x="1707" y="59"/>
                  </a:lnTo>
                  <a:lnTo>
                    <a:pt x="1705" y="63"/>
                  </a:lnTo>
                  <a:lnTo>
                    <a:pt x="1705" y="67"/>
                  </a:lnTo>
                  <a:lnTo>
                    <a:pt x="1703" y="70"/>
                  </a:lnTo>
                  <a:lnTo>
                    <a:pt x="1701" y="74"/>
                  </a:lnTo>
                  <a:lnTo>
                    <a:pt x="1701" y="76"/>
                  </a:lnTo>
                  <a:lnTo>
                    <a:pt x="1694" y="79"/>
                  </a:lnTo>
                  <a:lnTo>
                    <a:pt x="1696" y="81"/>
                  </a:lnTo>
                  <a:lnTo>
                    <a:pt x="1698" y="86"/>
                  </a:lnTo>
                  <a:lnTo>
                    <a:pt x="1699" y="88"/>
                  </a:lnTo>
                  <a:lnTo>
                    <a:pt x="1699" y="88"/>
                  </a:lnTo>
                  <a:lnTo>
                    <a:pt x="1701" y="90"/>
                  </a:lnTo>
                  <a:lnTo>
                    <a:pt x="1703" y="88"/>
                  </a:lnTo>
                  <a:lnTo>
                    <a:pt x="1705" y="88"/>
                  </a:lnTo>
                  <a:lnTo>
                    <a:pt x="1707" y="90"/>
                  </a:lnTo>
                  <a:lnTo>
                    <a:pt x="1708" y="90"/>
                  </a:lnTo>
                  <a:lnTo>
                    <a:pt x="1708" y="92"/>
                  </a:lnTo>
                  <a:lnTo>
                    <a:pt x="1708" y="92"/>
                  </a:lnTo>
                  <a:lnTo>
                    <a:pt x="1708" y="94"/>
                  </a:lnTo>
                  <a:lnTo>
                    <a:pt x="1708" y="94"/>
                  </a:lnTo>
                  <a:lnTo>
                    <a:pt x="1712" y="97"/>
                  </a:lnTo>
                  <a:lnTo>
                    <a:pt x="1714" y="97"/>
                  </a:lnTo>
                  <a:lnTo>
                    <a:pt x="1714" y="96"/>
                  </a:lnTo>
                  <a:lnTo>
                    <a:pt x="1714" y="92"/>
                  </a:lnTo>
                  <a:lnTo>
                    <a:pt x="1714" y="90"/>
                  </a:lnTo>
                  <a:lnTo>
                    <a:pt x="1712" y="88"/>
                  </a:lnTo>
                  <a:lnTo>
                    <a:pt x="1716" y="88"/>
                  </a:lnTo>
                  <a:lnTo>
                    <a:pt x="1716" y="90"/>
                  </a:lnTo>
                  <a:lnTo>
                    <a:pt x="1717" y="92"/>
                  </a:lnTo>
                  <a:lnTo>
                    <a:pt x="1717" y="94"/>
                  </a:lnTo>
                  <a:lnTo>
                    <a:pt x="1719" y="94"/>
                  </a:lnTo>
                  <a:lnTo>
                    <a:pt x="1721" y="92"/>
                  </a:lnTo>
                  <a:lnTo>
                    <a:pt x="1721" y="90"/>
                  </a:lnTo>
                  <a:lnTo>
                    <a:pt x="1723" y="86"/>
                  </a:lnTo>
                  <a:lnTo>
                    <a:pt x="1725" y="85"/>
                  </a:lnTo>
                  <a:lnTo>
                    <a:pt x="1725" y="85"/>
                  </a:lnTo>
                  <a:lnTo>
                    <a:pt x="1726" y="85"/>
                  </a:lnTo>
                  <a:lnTo>
                    <a:pt x="1730" y="88"/>
                  </a:lnTo>
                  <a:lnTo>
                    <a:pt x="1730" y="88"/>
                  </a:lnTo>
                  <a:lnTo>
                    <a:pt x="1728" y="88"/>
                  </a:lnTo>
                  <a:lnTo>
                    <a:pt x="1726" y="88"/>
                  </a:lnTo>
                  <a:lnTo>
                    <a:pt x="1725" y="88"/>
                  </a:lnTo>
                  <a:lnTo>
                    <a:pt x="1726" y="92"/>
                  </a:lnTo>
                  <a:lnTo>
                    <a:pt x="1725" y="92"/>
                  </a:lnTo>
                  <a:lnTo>
                    <a:pt x="1725" y="92"/>
                  </a:lnTo>
                  <a:lnTo>
                    <a:pt x="1723" y="94"/>
                  </a:lnTo>
                  <a:lnTo>
                    <a:pt x="1723" y="96"/>
                  </a:lnTo>
                  <a:lnTo>
                    <a:pt x="1723" y="96"/>
                  </a:lnTo>
                  <a:lnTo>
                    <a:pt x="1721" y="96"/>
                  </a:lnTo>
                  <a:lnTo>
                    <a:pt x="1723" y="99"/>
                  </a:lnTo>
                  <a:lnTo>
                    <a:pt x="1725" y="99"/>
                  </a:lnTo>
                  <a:lnTo>
                    <a:pt x="1730" y="101"/>
                  </a:lnTo>
                  <a:lnTo>
                    <a:pt x="1730" y="101"/>
                  </a:lnTo>
                  <a:lnTo>
                    <a:pt x="1732" y="99"/>
                  </a:lnTo>
                  <a:lnTo>
                    <a:pt x="1734" y="99"/>
                  </a:lnTo>
                  <a:lnTo>
                    <a:pt x="1734" y="99"/>
                  </a:lnTo>
                  <a:lnTo>
                    <a:pt x="1734" y="101"/>
                  </a:lnTo>
                  <a:lnTo>
                    <a:pt x="1734" y="103"/>
                  </a:lnTo>
                  <a:lnTo>
                    <a:pt x="1734" y="103"/>
                  </a:lnTo>
                  <a:lnTo>
                    <a:pt x="1726" y="106"/>
                  </a:lnTo>
                  <a:lnTo>
                    <a:pt x="1723" y="105"/>
                  </a:lnTo>
                  <a:lnTo>
                    <a:pt x="1719" y="105"/>
                  </a:lnTo>
                  <a:lnTo>
                    <a:pt x="1717" y="105"/>
                  </a:lnTo>
                  <a:lnTo>
                    <a:pt x="1719" y="101"/>
                  </a:lnTo>
                  <a:lnTo>
                    <a:pt x="1721" y="101"/>
                  </a:lnTo>
                  <a:lnTo>
                    <a:pt x="1726" y="103"/>
                  </a:lnTo>
                  <a:lnTo>
                    <a:pt x="1723" y="99"/>
                  </a:lnTo>
                  <a:lnTo>
                    <a:pt x="1719" y="99"/>
                  </a:lnTo>
                  <a:lnTo>
                    <a:pt x="1712" y="101"/>
                  </a:lnTo>
                  <a:lnTo>
                    <a:pt x="1714" y="105"/>
                  </a:lnTo>
                  <a:lnTo>
                    <a:pt x="1719" y="112"/>
                  </a:lnTo>
                  <a:lnTo>
                    <a:pt x="1717" y="112"/>
                  </a:lnTo>
                  <a:lnTo>
                    <a:pt x="1712" y="108"/>
                  </a:lnTo>
                  <a:lnTo>
                    <a:pt x="1712" y="108"/>
                  </a:lnTo>
                  <a:lnTo>
                    <a:pt x="1710" y="108"/>
                  </a:lnTo>
                  <a:lnTo>
                    <a:pt x="1708" y="108"/>
                  </a:lnTo>
                  <a:lnTo>
                    <a:pt x="1707" y="106"/>
                  </a:lnTo>
                  <a:lnTo>
                    <a:pt x="1707" y="106"/>
                  </a:lnTo>
                  <a:lnTo>
                    <a:pt x="1705" y="106"/>
                  </a:lnTo>
                  <a:lnTo>
                    <a:pt x="1707" y="108"/>
                  </a:lnTo>
                  <a:lnTo>
                    <a:pt x="1701" y="108"/>
                  </a:lnTo>
                  <a:lnTo>
                    <a:pt x="1699" y="108"/>
                  </a:lnTo>
                  <a:lnTo>
                    <a:pt x="1698" y="106"/>
                  </a:lnTo>
                  <a:lnTo>
                    <a:pt x="1698" y="108"/>
                  </a:lnTo>
                  <a:lnTo>
                    <a:pt x="1698" y="110"/>
                  </a:lnTo>
                  <a:lnTo>
                    <a:pt x="1699" y="114"/>
                  </a:lnTo>
                  <a:lnTo>
                    <a:pt x="1707" y="121"/>
                  </a:lnTo>
                  <a:lnTo>
                    <a:pt x="1708" y="126"/>
                  </a:lnTo>
                  <a:lnTo>
                    <a:pt x="1708" y="128"/>
                  </a:lnTo>
                  <a:lnTo>
                    <a:pt x="1708" y="130"/>
                  </a:lnTo>
                  <a:lnTo>
                    <a:pt x="1708" y="132"/>
                  </a:lnTo>
                  <a:lnTo>
                    <a:pt x="1707" y="135"/>
                  </a:lnTo>
                  <a:lnTo>
                    <a:pt x="1707" y="137"/>
                  </a:lnTo>
                  <a:lnTo>
                    <a:pt x="1707" y="141"/>
                  </a:lnTo>
                  <a:lnTo>
                    <a:pt x="1707" y="142"/>
                  </a:lnTo>
                  <a:lnTo>
                    <a:pt x="1708" y="144"/>
                  </a:lnTo>
                  <a:lnTo>
                    <a:pt x="1707" y="146"/>
                  </a:lnTo>
                  <a:lnTo>
                    <a:pt x="1707" y="146"/>
                  </a:lnTo>
                  <a:lnTo>
                    <a:pt x="1705" y="144"/>
                  </a:lnTo>
                  <a:lnTo>
                    <a:pt x="1701" y="139"/>
                  </a:lnTo>
                  <a:lnTo>
                    <a:pt x="1701" y="139"/>
                  </a:lnTo>
                  <a:lnTo>
                    <a:pt x="1699" y="139"/>
                  </a:lnTo>
                  <a:lnTo>
                    <a:pt x="1699" y="139"/>
                  </a:lnTo>
                  <a:lnTo>
                    <a:pt x="1699" y="141"/>
                  </a:lnTo>
                  <a:lnTo>
                    <a:pt x="1698" y="141"/>
                  </a:lnTo>
                  <a:lnTo>
                    <a:pt x="1698" y="141"/>
                  </a:lnTo>
                  <a:lnTo>
                    <a:pt x="1698" y="141"/>
                  </a:lnTo>
                  <a:lnTo>
                    <a:pt x="1687" y="141"/>
                  </a:lnTo>
                  <a:lnTo>
                    <a:pt x="1690" y="142"/>
                  </a:lnTo>
                  <a:lnTo>
                    <a:pt x="1692" y="144"/>
                  </a:lnTo>
                  <a:lnTo>
                    <a:pt x="1696" y="148"/>
                  </a:lnTo>
                  <a:lnTo>
                    <a:pt x="1698" y="148"/>
                  </a:lnTo>
                  <a:lnTo>
                    <a:pt x="1699" y="152"/>
                  </a:lnTo>
                  <a:lnTo>
                    <a:pt x="1699" y="150"/>
                  </a:lnTo>
                  <a:lnTo>
                    <a:pt x="1699" y="148"/>
                  </a:lnTo>
                  <a:lnTo>
                    <a:pt x="1699" y="144"/>
                  </a:lnTo>
                  <a:lnTo>
                    <a:pt x="1699" y="142"/>
                  </a:lnTo>
                  <a:lnTo>
                    <a:pt x="1701" y="144"/>
                  </a:lnTo>
                  <a:lnTo>
                    <a:pt x="1701" y="144"/>
                  </a:lnTo>
                  <a:lnTo>
                    <a:pt x="1701" y="146"/>
                  </a:lnTo>
                  <a:lnTo>
                    <a:pt x="1701" y="146"/>
                  </a:lnTo>
                  <a:lnTo>
                    <a:pt x="1705" y="146"/>
                  </a:lnTo>
                  <a:lnTo>
                    <a:pt x="1705" y="148"/>
                  </a:lnTo>
                  <a:lnTo>
                    <a:pt x="1708" y="152"/>
                  </a:lnTo>
                  <a:lnTo>
                    <a:pt x="1708" y="152"/>
                  </a:lnTo>
                  <a:lnTo>
                    <a:pt x="1710" y="152"/>
                  </a:lnTo>
                  <a:lnTo>
                    <a:pt x="1712" y="150"/>
                  </a:lnTo>
                  <a:lnTo>
                    <a:pt x="1714" y="152"/>
                  </a:lnTo>
                  <a:lnTo>
                    <a:pt x="1716" y="153"/>
                  </a:lnTo>
                  <a:lnTo>
                    <a:pt x="1716" y="153"/>
                  </a:lnTo>
                  <a:lnTo>
                    <a:pt x="1717" y="153"/>
                  </a:lnTo>
                  <a:lnTo>
                    <a:pt x="1714" y="150"/>
                  </a:lnTo>
                  <a:lnTo>
                    <a:pt x="1714" y="150"/>
                  </a:lnTo>
                  <a:lnTo>
                    <a:pt x="1714" y="148"/>
                  </a:lnTo>
                  <a:lnTo>
                    <a:pt x="1716" y="148"/>
                  </a:lnTo>
                  <a:lnTo>
                    <a:pt x="1723" y="159"/>
                  </a:lnTo>
                  <a:lnTo>
                    <a:pt x="1725" y="159"/>
                  </a:lnTo>
                  <a:lnTo>
                    <a:pt x="1726" y="161"/>
                  </a:lnTo>
                  <a:lnTo>
                    <a:pt x="1730" y="159"/>
                  </a:lnTo>
                  <a:lnTo>
                    <a:pt x="1730" y="159"/>
                  </a:lnTo>
                  <a:lnTo>
                    <a:pt x="1732" y="161"/>
                  </a:lnTo>
                  <a:lnTo>
                    <a:pt x="1734" y="162"/>
                  </a:lnTo>
                  <a:lnTo>
                    <a:pt x="1736" y="162"/>
                  </a:lnTo>
                  <a:lnTo>
                    <a:pt x="1737" y="161"/>
                  </a:lnTo>
                  <a:lnTo>
                    <a:pt x="1736" y="159"/>
                  </a:lnTo>
                  <a:lnTo>
                    <a:pt x="1736" y="157"/>
                  </a:lnTo>
                  <a:lnTo>
                    <a:pt x="1736" y="155"/>
                  </a:lnTo>
                  <a:lnTo>
                    <a:pt x="1737" y="155"/>
                  </a:lnTo>
                  <a:lnTo>
                    <a:pt x="1737" y="155"/>
                  </a:lnTo>
                  <a:lnTo>
                    <a:pt x="1745" y="164"/>
                  </a:lnTo>
                  <a:lnTo>
                    <a:pt x="1746" y="164"/>
                  </a:lnTo>
                  <a:lnTo>
                    <a:pt x="1748" y="166"/>
                  </a:lnTo>
                  <a:lnTo>
                    <a:pt x="1750" y="166"/>
                  </a:lnTo>
                  <a:lnTo>
                    <a:pt x="1750" y="170"/>
                  </a:lnTo>
                  <a:lnTo>
                    <a:pt x="1752" y="171"/>
                  </a:lnTo>
                  <a:lnTo>
                    <a:pt x="1754" y="173"/>
                  </a:lnTo>
                  <a:lnTo>
                    <a:pt x="1761" y="175"/>
                  </a:lnTo>
                  <a:lnTo>
                    <a:pt x="1759" y="171"/>
                  </a:lnTo>
                  <a:lnTo>
                    <a:pt x="1757" y="170"/>
                  </a:lnTo>
                  <a:lnTo>
                    <a:pt x="1755" y="170"/>
                  </a:lnTo>
                  <a:lnTo>
                    <a:pt x="1754" y="168"/>
                  </a:lnTo>
                  <a:lnTo>
                    <a:pt x="1754" y="168"/>
                  </a:lnTo>
                  <a:lnTo>
                    <a:pt x="1754" y="168"/>
                  </a:lnTo>
                  <a:lnTo>
                    <a:pt x="1755" y="168"/>
                  </a:lnTo>
                  <a:lnTo>
                    <a:pt x="1746" y="161"/>
                  </a:lnTo>
                  <a:lnTo>
                    <a:pt x="1746" y="159"/>
                  </a:lnTo>
                  <a:lnTo>
                    <a:pt x="1746" y="157"/>
                  </a:lnTo>
                  <a:lnTo>
                    <a:pt x="1746" y="153"/>
                  </a:lnTo>
                  <a:lnTo>
                    <a:pt x="1748" y="153"/>
                  </a:lnTo>
                  <a:lnTo>
                    <a:pt x="1750" y="155"/>
                  </a:lnTo>
                  <a:lnTo>
                    <a:pt x="1750" y="153"/>
                  </a:lnTo>
                  <a:lnTo>
                    <a:pt x="1748" y="150"/>
                  </a:lnTo>
                  <a:lnTo>
                    <a:pt x="1748" y="148"/>
                  </a:lnTo>
                  <a:lnTo>
                    <a:pt x="1748" y="150"/>
                  </a:lnTo>
                  <a:lnTo>
                    <a:pt x="1750" y="152"/>
                  </a:lnTo>
                  <a:lnTo>
                    <a:pt x="1752" y="155"/>
                  </a:lnTo>
                  <a:lnTo>
                    <a:pt x="1757" y="157"/>
                  </a:lnTo>
                  <a:lnTo>
                    <a:pt x="1757" y="159"/>
                  </a:lnTo>
                  <a:lnTo>
                    <a:pt x="1759" y="161"/>
                  </a:lnTo>
                  <a:lnTo>
                    <a:pt x="1757" y="162"/>
                  </a:lnTo>
                  <a:lnTo>
                    <a:pt x="1757" y="164"/>
                  </a:lnTo>
                  <a:lnTo>
                    <a:pt x="1759" y="166"/>
                  </a:lnTo>
                  <a:lnTo>
                    <a:pt x="1759" y="168"/>
                  </a:lnTo>
                  <a:lnTo>
                    <a:pt x="1761" y="170"/>
                  </a:lnTo>
                  <a:lnTo>
                    <a:pt x="1761" y="171"/>
                  </a:lnTo>
                  <a:lnTo>
                    <a:pt x="1763" y="171"/>
                  </a:lnTo>
                  <a:lnTo>
                    <a:pt x="1766" y="173"/>
                  </a:lnTo>
                  <a:lnTo>
                    <a:pt x="1766" y="173"/>
                  </a:lnTo>
                  <a:lnTo>
                    <a:pt x="1768" y="175"/>
                  </a:lnTo>
                  <a:lnTo>
                    <a:pt x="1768" y="175"/>
                  </a:lnTo>
                  <a:lnTo>
                    <a:pt x="1768" y="177"/>
                  </a:lnTo>
                  <a:lnTo>
                    <a:pt x="1772" y="177"/>
                  </a:lnTo>
                  <a:lnTo>
                    <a:pt x="1772" y="177"/>
                  </a:lnTo>
                  <a:lnTo>
                    <a:pt x="1772" y="177"/>
                  </a:lnTo>
                  <a:lnTo>
                    <a:pt x="1772" y="179"/>
                  </a:lnTo>
                  <a:lnTo>
                    <a:pt x="1772" y="179"/>
                  </a:lnTo>
                  <a:lnTo>
                    <a:pt x="1775" y="182"/>
                  </a:lnTo>
                  <a:lnTo>
                    <a:pt x="1777" y="186"/>
                  </a:lnTo>
                  <a:lnTo>
                    <a:pt x="1781" y="189"/>
                  </a:lnTo>
                  <a:lnTo>
                    <a:pt x="1782" y="188"/>
                  </a:lnTo>
                  <a:lnTo>
                    <a:pt x="1782" y="184"/>
                  </a:lnTo>
                  <a:lnTo>
                    <a:pt x="1784" y="184"/>
                  </a:lnTo>
                  <a:lnTo>
                    <a:pt x="1786" y="184"/>
                  </a:lnTo>
                  <a:lnTo>
                    <a:pt x="1786" y="182"/>
                  </a:lnTo>
                  <a:lnTo>
                    <a:pt x="1786" y="180"/>
                  </a:lnTo>
                  <a:lnTo>
                    <a:pt x="1786" y="180"/>
                  </a:lnTo>
                  <a:lnTo>
                    <a:pt x="1788" y="180"/>
                  </a:lnTo>
                  <a:lnTo>
                    <a:pt x="1786" y="179"/>
                  </a:lnTo>
                  <a:lnTo>
                    <a:pt x="1784" y="173"/>
                  </a:lnTo>
                  <a:lnTo>
                    <a:pt x="1784" y="171"/>
                  </a:lnTo>
                  <a:lnTo>
                    <a:pt x="1784" y="170"/>
                  </a:lnTo>
                  <a:lnTo>
                    <a:pt x="1786" y="170"/>
                  </a:lnTo>
                  <a:lnTo>
                    <a:pt x="1786" y="168"/>
                  </a:lnTo>
                  <a:lnTo>
                    <a:pt x="1790" y="170"/>
                  </a:lnTo>
                  <a:lnTo>
                    <a:pt x="1792" y="168"/>
                  </a:lnTo>
                  <a:lnTo>
                    <a:pt x="1793" y="168"/>
                  </a:lnTo>
                  <a:lnTo>
                    <a:pt x="1793" y="170"/>
                  </a:lnTo>
                  <a:lnTo>
                    <a:pt x="1795" y="173"/>
                  </a:lnTo>
                  <a:lnTo>
                    <a:pt x="1797" y="173"/>
                  </a:lnTo>
                  <a:lnTo>
                    <a:pt x="1795" y="170"/>
                  </a:lnTo>
                  <a:lnTo>
                    <a:pt x="1793" y="168"/>
                  </a:lnTo>
                  <a:lnTo>
                    <a:pt x="1792" y="166"/>
                  </a:lnTo>
                  <a:lnTo>
                    <a:pt x="1790" y="166"/>
                  </a:lnTo>
                  <a:lnTo>
                    <a:pt x="1790" y="164"/>
                  </a:lnTo>
                  <a:lnTo>
                    <a:pt x="1793" y="161"/>
                  </a:lnTo>
                  <a:lnTo>
                    <a:pt x="1793" y="159"/>
                  </a:lnTo>
                  <a:lnTo>
                    <a:pt x="1793" y="159"/>
                  </a:lnTo>
                  <a:lnTo>
                    <a:pt x="1795" y="161"/>
                  </a:lnTo>
                  <a:lnTo>
                    <a:pt x="1797" y="162"/>
                  </a:lnTo>
                  <a:lnTo>
                    <a:pt x="1797" y="164"/>
                  </a:lnTo>
                  <a:lnTo>
                    <a:pt x="1806" y="168"/>
                  </a:lnTo>
                  <a:lnTo>
                    <a:pt x="1808" y="171"/>
                  </a:lnTo>
                  <a:lnTo>
                    <a:pt x="1810" y="175"/>
                  </a:lnTo>
                  <a:lnTo>
                    <a:pt x="1810" y="170"/>
                  </a:lnTo>
                  <a:lnTo>
                    <a:pt x="1808" y="168"/>
                  </a:lnTo>
                  <a:lnTo>
                    <a:pt x="1806" y="164"/>
                  </a:lnTo>
                  <a:lnTo>
                    <a:pt x="1802" y="164"/>
                  </a:lnTo>
                  <a:lnTo>
                    <a:pt x="1802" y="164"/>
                  </a:lnTo>
                  <a:lnTo>
                    <a:pt x="1802" y="162"/>
                  </a:lnTo>
                  <a:lnTo>
                    <a:pt x="1804" y="161"/>
                  </a:lnTo>
                  <a:lnTo>
                    <a:pt x="1806" y="164"/>
                  </a:lnTo>
                  <a:lnTo>
                    <a:pt x="1810" y="166"/>
                  </a:lnTo>
                  <a:lnTo>
                    <a:pt x="1810" y="168"/>
                  </a:lnTo>
                  <a:lnTo>
                    <a:pt x="1811" y="171"/>
                  </a:lnTo>
                  <a:lnTo>
                    <a:pt x="1813" y="175"/>
                  </a:lnTo>
                  <a:lnTo>
                    <a:pt x="1811" y="177"/>
                  </a:lnTo>
                  <a:lnTo>
                    <a:pt x="1810" y="177"/>
                  </a:lnTo>
                  <a:lnTo>
                    <a:pt x="1808" y="175"/>
                  </a:lnTo>
                  <a:lnTo>
                    <a:pt x="1810" y="179"/>
                  </a:lnTo>
                  <a:lnTo>
                    <a:pt x="1808" y="179"/>
                  </a:lnTo>
                  <a:lnTo>
                    <a:pt x="1806" y="177"/>
                  </a:lnTo>
                  <a:lnTo>
                    <a:pt x="1804" y="177"/>
                  </a:lnTo>
                  <a:lnTo>
                    <a:pt x="1802" y="175"/>
                  </a:lnTo>
                  <a:lnTo>
                    <a:pt x="1804" y="177"/>
                  </a:lnTo>
                  <a:lnTo>
                    <a:pt x="1808" y="180"/>
                  </a:lnTo>
                  <a:lnTo>
                    <a:pt x="1810" y="180"/>
                  </a:lnTo>
                  <a:lnTo>
                    <a:pt x="1813" y="180"/>
                  </a:lnTo>
                  <a:lnTo>
                    <a:pt x="1815" y="180"/>
                  </a:lnTo>
                  <a:lnTo>
                    <a:pt x="1815" y="182"/>
                  </a:lnTo>
                  <a:lnTo>
                    <a:pt x="1815" y="182"/>
                  </a:lnTo>
                  <a:lnTo>
                    <a:pt x="1817" y="184"/>
                  </a:lnTo>
                  <a:lnTo>
                    <a:pt x="1817" y="184"/>
                  </a:lnTo>
                  <a:lnTo>
                    <a:pt x="1817" y="184"/>
                  </a:lnTo>
                  <a:lnTo>
                    <a:pt x="1819" y="182"/>
                  </a:lnTo>
                  <a:lnTo>
                    <a:pt x="1820" y="182"/>
                  </a:lnTo>
                  <a:lnTo>
                    <a:pt x="1820" y="182"/>
                  </a:lnTo>
                  <a:lnTo>
                    <a:pt x="1822" y="184"/>
                  </a:lnTo>
                  <a:lnTo>
                    <a:pt x="1824" y="186"/>
                  </a:lnTo>
                  <a:lnTo>
                    <a:pt x="1824" y="184"/>
                  </a:lnTo>
                  <a:lnTo>
                    <a:pt x="1822" y="179"/>
                  </a:lnTo>
                  <a:lnTo>
                    <a:pt x="1815" y="175"/>
                  </a:lnTo>
                  <a:lnTo>
                    <a:pt x="1813" y="168"/>
                  </a:lnTo>
                  <a:lnTo>
                    <a:pt x="1815" y="170"/>
                  </a:lnTo>
                  <a:lnTo>
                    <a:pt x="1819" y="171"/>
                  </a:lnTo>
                  <a:lnTo>
                    <a:pt x="1820" y="173"/>
                  </a:lnTo>
                  <a:lnTo>
                    <a:pt x="1824" y="179"/>
                  </a:lnTo>
                  <a:lnTo>
                    <a:pt x="1829" y="182"/>
                  </a:lnTo>
                  <a:lnTo>
                    <a:pt x="1831" y="182"/>
                  </a:lnTo>
                  <a:lnTo>
                    <a:pt x="1831" y="180"/>
                  </a:lnTo>
                  <a:lnTo>
                    <a:pt x="1831" y="177"/>
                  </a:lnTo>
                  <a:lnTo>
                    <a:pt x="1824" y="175"/>
                  </a:lnTo>
                  <a:lnTo>
                    <a:pt x="1828" y="171"/>
                  </a:lnTo>
                  <a:lnTo>
                    <a:pt x="1831" y="173"/>
                  </a:lnTo>
                  <a:lnTo>
                    <a:pt x="1837" y="180"/>
                  </a:lnTo>
                  <a:lnTo>
                    <a:pt x="1840" y="182"/>
                  </a:lnTo>
                  <a:lnTo>
                    <a:pt x="1844" y="182"/>
                  </a:lnTo>
                  <a:lnTo>
                    <a:pt x="1847" y="182"/>
                  </a:lnTo>
                  <a:lnTo>
                    <a:pt x="1849" y="182"/>
                  </a:lnTo>
                  <a:lnTo>
                    <a:pt x="1851" y="186"/>
                  </a:lnTo>
                  <a:lnTo>
                    <a:pt x="1849" y="186"/>
                  </a:lnTo>
                  <a:lnTo>
                    <a:pt x="1847" y="186"/>
                  </a:lnTo>
                  <a:lnTo>
                    <a:pt x="1847" y="186"/>
                  </a:lnTo>
                  <a:lnTo>
                    <a:pt x="1846" y="186"/>
                  </a:lnTo>
                  <a:lnTo>
                    <a:pt x="1846" y="186"/>
                  </a:lnTo>
                  <a:lnTo>
                    <a:pt x="1847" y="188"/>
                  </a:lnTo>
                  <a:lnTo>
                    <a:pt x="1842" y="188"/>
                  </a:lnTo>
                  <a:lnTo>
                    <a:pt x="1846" y="189"/>
                  </a:lnTo>
                  <a:lnTo>
                    <a:pt x="1847" y="189"/>
                  </a:lnTo>
                  <a:lnTo>
                    <a:pt x="1849" y="189"/>
                  </a:lnTo>
                  <a:lnTo>
                    <a:pt x="1853" y="186"/>
                  </a:lnTo>
                  <a:lnTo>
                    <a:pt x="1855" y="186"/>
                  </a:lnTo>
                  <a:lnTo>
                    <a:pt x="1855" y="184"/>
                  </a:lnTo>
                  <a:lnTo>
                    <a:pt x="1855" y="184"/>
                  </a:lnTo>
                  <a:lnTo>
                    <a:pt x="1855" y="182"/>
                  </a:lnTo>
                  <a:lnTo>
                    <a:pt x="1851" y="180"/>
                  </a:lnTo>
                  <a:lnTo>
                    <a:pt x="1846" y="179"/>
                  </a:lnTo>
                  <a:lnTo>
                    <a:pt x="1846" y="177"/>
                  </a:lnTo>
                  <a:lnTo>
                    <a:pt x="1847" y="175"/>
                  </a:lnTo>
                  <a:lnTo>
                    <a:pt x="1849" y="175"/>
                  </a:lnTo>
                  <a:lnTo>
                    <a:pt x="1847" y="171"/>
                  </a:lnTo>
                  <a:lnTo>
                    <a:pt x="1844" y="170"/>
                  </a:lnTo>
                  <a:lnTo>
                    <a:pt x="1838" y="170"/>
                  </a:lnTo>
                  <a:lnTo>
                    <a:pt x="1840" y="171"/>
                  </a:lnTo>
                  <a:lnTo>
                    <a:pt x="1842" y="171"/>
                  </a:lnTo>
                  <a:lnTo>
                    <a:pt x="1842" y="173"/>
                  </a:lnTo>
                  <a:lnTo>
                    <a:pt x="1842" y="175"/>
                  </a:lnTo>
                  <a:lnTo>
                    <a:pt x="1840" y="175"/>
                  </a:lnTo>
                  <a:lnTo>
                    <a:pt x="1837" y="175"/>
                  </a:lnTo>
                  <a:lnTo>
                    <a:pt x="1835" y="173"/>
                  </a:lnTo>
                  <a:lnTo>
                    <a:pt x="1833" y="171"/>
                  </a:lnTo>
                  <a:lnTo>
                    <a:pt x="1835" y="171"/>
                  </a:lnTo>
                  <a:lnTo>
                    <a:pt x="1837" y="171"/>
                  </a:lnTo>
                  <a:lnTo>
                    <a:pt x="1837" y="170"/>
                  </a:lnTo>
                  <a:lnTo>
                    <a:pt x="1835" y="168"/>
                  </a:lnTo>
                  <a:lnTo>
                    <a:pt x="1833" y="168"/>
                  </a:lnTo>
                  <a:lnTo>
                    <a:pt x="1833" y="166"/>
                  </a:lnTo>
                  <a:lnTo>
                    <a:pt x="1838" y="166"/>
                  </a:lnTo>
                  <a:lnTo>
                    <a:pt x="1838" y="164"/>
                  </a:lnTo>
                  <a:lnTo>
                    <a:pt x="1837" y="164"/>
                  </a:lnTo>
                  <a:lnTo>
                    <a:pt x="1835" y="164"/>
                  </a:lnTo>
                  <a:lnTo>
                    <a:pt x="1835" y="164"/>
                  </a:lnTo>
                  <a:lnTo>
                    <a:pt x="1833" y="162"/>
                  </a:lnTo>
                  <a:lnTo>
                    <a:pt x="1833" y="161"/>
                  </a:lnTo>
                  <a:lnTo>
                    <a:pt x="1833" y="161"/>
                  </a:lnTo>
                  <a:lnTo>
                    <a:pt x="1835" y="161"/>
                  </a:lnTo>
                  <a:lnTo>
                    <a:pt x="1837" y="161"/>
                  </a:lnTo>
                  <a:lnTo>
                    <a:pt x="1838" y="162"/>
                  </a:lnTo>
                  <a:lnTo>
                    <a:pt x="1844" y="164"/>
                  </a:lnTo>
                  <a:lnTo>
                    <a:pt x="1844" y="164"/>
                  </a:lnTo>
                  <a:lnTo>
                    <a:pt x="1844" y="162"/>
                  </a:lnTo>
                  <a:lnTo>
                    <a:pt x="1846" y="161"/>
                  </a:lnTo>
                  <a:lnTo>
                    <a:pt x="1846" y="161"/>
                  </a:lnTo>
                  <a:lnTo>
                    <a:pt x="1846" y="159"/>
                  </a:lnTo>
                  <a:lnTo>
                    <a:pt x="1849" y="159"/>
                  </a:lnTo>
                  <a:lnTo>
                    <a:pt x="1851" y="159"/>
                  </a:lnTo>
                  <a:lnTo>
                    <a:pt x="1851" y="161"/>
                  </a:lnTo>
                  <a:lnTo>
                    <a:pt x="1851" y="162"/>
                  </a:lnTo>
                  <a:lnTo>
                    <a:pt x="1849" y="162"/>
                  </a:lnTo>
                  <a:lnTo>
                    <a:pt x="1847" y="162"/>
                  </a:lnTo>
                  <a:lnTo>
                    <a:pt x="1847" y="166"/>
                  </a:lnTo>
                  <a:lnTo>
                    <a:pt x="1847" y="168"/>
                  </a:lnTo>
                  <a:lnTo>
                    <a:pt x="1849" y="171"/>
                  </a:lnTo>
                  <a:lnTo>
                    <a:pt x="1851" y="175"/>
                  </a:lnTo>
                  <a:lnTo>
                    <a:pt x="1855" y="177"/>
                  </a:lnTo>
                  <a:lnTo>
                    <a:pt x="1858" y="177"/>
                  </a:lnTo>
                  <a:lnTo>
                    <a:pt x="1855" y="175"/>
                  </a:lnTo>
                  <a:lnTo>
                    <a:pt x="1853" y="173"/>
                  </a:lnTo>
                  <a:lnTo>
                    <a:pt x="1853" y="171"/>
                  </a:lnTo>
                  <a:lnTo>
                    <a:pt x="1855" y="171"/>
                  </a:lnTo>
                  <a:lnTo>
                    <a:pt x="1858" y="175"/>
                  </a:lnTo>
                  <a:lnTo>
                    <a:pt x="1873" y="182"/>
                  </a:lnTo>
                  <a:lnTo>
                    <a:pt x="1887" y="188"/>
                  </a:lnTo>
                  <a:lnTo>
                    <a:pt x="1889" y="188"/>
                  </a:lnTo>
                  <a:lnTo>
                    <a:pt x="1889" y="186"/>
                  </a:lnTo>
                  <a:lnTo>
                    <a:pt x="1887" y="184"/>
                  </a:lnTo>
                  <a:lnTo>
                    <a:pt x="1884" y="182"/>
                  </a:lnTo>
                  <a:lnTo>
                    <a:pt x="1882" y="180"/>
                  </a:lnTo>
                  <a:lnTo>
                    <a:pt x="1880" y="179"/>
                  </a:lnTo>
                  <a:lnTo>
                    <a:pt x="1880" y="179"/>
                  </a:lnTo>
                  <a:lnTo>
                    <a:pt x="1880" y="177"/>
                  </a:lnTo>
                  <a:lnTo>
                    <a:pt x="1880" y="177"/>
                  </a:lnTo>
                  <a:lnTo>
                    <a:pt x="1880" y="177"/>
                  </a:lnTo>
                  <a:lnTo>
                    <a:pt x="1880" y="175"/>
                  </a:lnTo>
                  <a:lnTo>
                    <a:pt x="1878" y="175"/>
                  </a:lnTo>
                  <a:lnTo>
                    <a:pt x="1876" y="177"/>
                  </a:lnTo>
                  <a:lnTo>
                    <a:pt x="1875" y="179"/>
                  </a:lnTo>
                  <a:lnTo>
                    <a:pt x="1866" y="175"/>
                  </a:lnTo>
                  <a:lnTo>
                    <a:pt x="1864" y="173"/>
                  </a:lnTo>
                  <a:lnTo>
                    <a:pt x="1862" y="171"/>
                  </a:lnTo>
                  <a:lnTo>
                    <a:pt x="1860" y="170"/>
                  </a:lnTo>
                  <a:lnTo>
                    <a:pt x="1860" y="168"/>
                  </a:lnTo>
                  <a:lnTo>
                    <a:pt x="1860" y="166"/>
                  </a:lnTo>
                  <a:lnTo>
                    <a:pt x="1862" y="166"/>
                  </a:lnTo>
                  <a:lnTo>
                    <a:pt x="1864" y="166"/>
                  </a:lnTo>
                  <a:lnTo>
                    <a:pt x="1867" y="171"/>
                  </a:lnTo>
                  <a:lnTo>
                    <a:pt x="1871" y="173"/>
                  </a:lnTo>
                  <a:lnTo>
                    <a:pt x="1871" y="173"/>
                  </a:lnTo>
                  <a:lnTo>
                    <a:pt x="1873" y="171"/>
                  </a:lnTo>
                  <a:lnTo>
                    <a:pt x="1873" y="171"/>
                  </a:lnTo>
                  <a:lnTo>
                    <a:pt x="1875" y="170"/>
                  </a:lnTo>
                  <a:lnTo>
                    <a:pt x="1876" y="171"/>
                  </a:lnTo>
                  <a:lnTo>
                    <a:pt x="1885" y="177"/>
                  </a:lnTo>
                  <a:lnTo>
                    <a:pt x="1894" y="180"/>
                  </a:lnTo>
                  <a:lnTo>
                    <a:pt x="1894" y="180"/>
                  </a:lnTo>
                  <a:lnTo>
                    <a:pt x="1894" y="179"/>
                  </a:lnTo>
                  <a:lnTo>
                    <a:pt x="1893" y="179"/>
                  </a:lnTo>
                  <a:lnTo>
                    <a:pt x="1893" y="179"/>
                  </a:lnTo>
                  <a:lnTo>
                    <a:pt x="1893" y="179"/>
                  </a:lnTo>
                  <a:lnTo>
                    <a:pt x="1893" y="177"/>
                  </a:lnTo>
                  <a:lnTo>
                    <a:pt x="1894" y="177"/>
                  </a:lnTo>
                  <a:lnTo>
                    <a:pt x="1896" y="177"/>
                  </a:lnTo>
                  <a:lnTo>
                    <a:pt x="1896" y="175"/>
                  </a:lnTo>
                  <a:lnTo>
                    <a:pt x="1896" y="171"/>
                  </a:lnTo>
                  <a:lnTo>
                    <a:pt x="1896" y="171"/>
                  </a:lnTo>
                  <a:lnTo>
                    <a:pt x="1898" y="170"/>
                  </a:lnTo>
                  <a:lnTo>
                    <a:pt x="1900" y="166"/>
                  </a:lnTo>
                  <a:lnTo>
                    <a:pt x="1898" y="164"/>
                  </a:lnTo>
                  <a:lnTo>
                    <a:pt x="1896" y="162"/>
                  </a:lnTo>
                  <a:lnTo>
                    <a:pt x="1894" y="161"/>
                  </a:lnTo>
                  <a:lnTo>
                    <a:pt x="1896" y="159"/>
                  </a:lnTo>
                  <a:lnTo>
                    <a:pt x="1896" y="161"/>
                  </a:lnTo>
                  <a:lnTo>
                    <a:pt x="1898" y="162"/>
                  </a:lnTo>
                  <a:lnTo>
                    <a:pt x="1900" y="162"/>
                  </a:lnTo>
                  <a:lnTo>
                    <a:pt x="1905" y="162"/>
                  </a:lnTo>
                  <a:lnTo>
                    <a:pt x="1896" y="153"/>
                  </a:lnTo>
                  <a:lnTo>
                    <a:pt x="1896" y="148"/>
                  </a:lnTo>
                  <a:lnTo>
                    <a:pt x="1887" y="150"/>
                  </a:lnTo>
                  <a:lnTo>
                    <a:pt x="1885" y="148"/>
                  </a:lnTo>
                  <a:lnTo>
                    <a:pt x="1884" y="146"/>
                  </a:lnTo>
                  <a:lnTo>
                    <a:pt x="1878" y="142"/>
                  </a:lnTo>
                  <a:lnTo>
                    <a:pt x="1876" y="142"/>
                  </a:lnTo>
                  <a:lnTo>
                    <a:pt x="1875" y="141"/>
                  </a:lnTo>
                  <a:lnTo>
                    <a:pt x="1871" y="137"/>
                  </a:lnTo>
                  <a:lnTo>
                    <a:pt x="1869" y="135"/>
                  </a:lnTo>
                  <a:lnTo>
                    <a:pt x="1869" y="133"/>
                  </a:lnTo>
                  <a:lnTo>
                    <a:pt x="1867" y="130"/>
                  </a:lnTo>
                  <a:lnTo>
                    <a:pt x="1866" y="128"/>
                  </a:lnTo>
                  <a:lnTo>
                    <a:pt x="1864" y="126"/>
                  </a:lnTo>
                  <a:lnTo>
                    <a:pt x="1862" y="126"/>
                  </a:lnTo>
                  <a:lnTo>
                    <a:pt x="1855" y="119"/>
                  </a:lnTo>
                  <a:lnTo>
                    <a:pt x="1851" y="112"/>
                  </a:lnTo>
                  <a:lnTo>
                    <a:pt x="1840" y="97"/>
                  </a:lnTo>
                  <a:lnTo>
                    <a:pt x="1828" y="81"/>
                  </a:lnTo>
                  <a:lnTo>
                    <a:pt x="1826" y="77"/>
                  </a:lnTo>
                  <a:lnTo>
                    <a:pt x="1826" y="74"/>
                  </a:lnTo>
                  <a:lnTo>
                    <a:pt x="1826" y="72"/>
                  </a:lnTo>
                  <a:lnTo>
                    <a:pt x="1824" y="63"/>
                  </a:lnTo>
                  <a:lnTo>
                    <a:pt x="1824" y="61"/>
                  </a:lnTo>
                  <a:lnTo>
                    <a:pt x="1822" y="58"/>
                  </a:lnTo>
                  <a:lnTo>
                    <a:pt x="1819" y="54"/>
                  </a:lnTo>
                  <a:lnTo>
                    <a:pt x="1817" y="50"/>
                  </a:lnTo>
                  <a:lnTo>
                    <a:pt x="1813" y="41"/>
                  </a:lnTo>
                  <a:lnTo>
                    <a:pt x="1813" y="38"/>
                  </a:lnTo>
                  <a:lnTo>
                    <a:pt x="1810" y="34"/>
                  </a:lnTo>
                  <a:lnTo>
                    <a:pt x="1806" y="25"/>
                  </a:lnTo>
                  <a:lnTo>
                    <a:pt x="1804" y="14"/>
                  </a:lnTo>
                  <a:lnTo>
                    <a:pt x="1801" y="3"/>
                  </a:lnTo>
                  <a:lnTo>
                    <a:pt x="1799" y="0"/>
                  </a:lnTo>
                  <a:lnTo>
                    <a:pt x="1593" y="0"/>
                  </a:lnTo>
                  <a:lnTo>
                    <a:pt x="1593" y="2"/>
                  </a:lnTo>
                  <a:lnTo>
                    <a:pt x="1593" y="3"/>
                  </a:lnTo>
                  <a:close/>
                  <a:moveTo>
                    <a:pt x="1945" y="236"/>
                  </a:moveTo>
                  <a:lnTo>
                    <a:pt x="1947" y="236"/>
                  </a:lnTo>
                  <a:lnTo>
                    <a:pt x="1947" y="236"/>
                  </a:lnTo>
                  <a:lnTo>
                    <a:pt x="1947" y="238"/>
                  </a:lnTo>
                  <a:lnTo>
                    <a:pt x="1945" y="240"/>
                  </a:lnTo>
                  <a:lnTo>
                    <a:pt x="1945" y="242"/>
                  </a:lnTo>
                  <a:lnTo>
                    <a:pt x="1947" y="242"/>
                  </a:lnTo>
                  <a:lnTo>
                    <a:pt x="1949" y="244"/>
                  </a:lnTo>
                  <a:lnTo>
                    <a:pt x="1949" y="244"/>
                  </a:lnTo>
                  <a:lnTo>
                    <a:pt x="1949" y="245"/>
                  </a:lnTo>
                  <a:lnTo>
                    <a:pt x="1949" y="245"/>
                  </a:lnTo>
                  <a:lnTo>
                    <a:pt x="1950" y="245"/>
                  </a:lnTo>
                  <a:lnTo>
                    <a:pt x="1950" y="244"/>
                  </a:lnTo>
                  <a:lnTo>
                    <a:pt x="1950" y="244"/>
                  </a:lnTo>
                  <a:lnTo>
                    <a:pt x="1952" y="244"/>
                  </a:lnTo>
                  <a:lnTo>
                    <a:pt x="1952" y="245"/>
                  </a:lnTo>
                  <a:lnTo>
                    <a:pt x="1952" y="247"/>
                  </a:lnTo>
                  <a:lnTo>
                    <a:pt x="1952" y="249"/>
                  </a:lnTo>
                  <a:lnTo>
                    <a:pt x="1952" y="249"/>
                  </a:lnTo>
                  <a:lnTo>
                    <a:pt x="1952" y="249"/>
                  </a:lnTo>
                  <a:lnTo>
                    <a:pt x="1952" y="249"/>
                  </a:lnTo>
                  <a:lnTo>
                    <a:pt x="1954" y="251"/>
                  </a:lnTo>
                  <a:lnTo>
                    <a:pt x="1950" y="251"/>
                  </a:lnTo>
                  <a:lnTo>
                    <a:pt x="1950" y="251"/>
                  </a:lnTo>
                  <a:lnTo>
                    <a:pt x="1950" y="253"/>
                  </a:lnTo>
                  <a:lnTo>
                    <a:pt x="1952" y="253"/>
                  </a:lnTo>
                  <a:lnTo>
                    <a:pt x="1952" y="254"/>
                  </a:lnTo>
                  <a:lnTo>
                    <a:pt x="1950" y="260"/>
                  </a:lnTo>
                  <a:lnTo>
                    <a:pt x="1958" y="271"/>
                  </a:lnTo>
                  <a:lnTo>
                    <a:pt x="1967" y="282"/>
                  </a:lnTo>
                  <a:lnTo>
                    <a:pt x="1970" y="285"/>
                  </a:lnTo>
                  <a:lnTo>
                    <a:pt x="1970" y="287"/>
                  </a:lnTo>
                  <a:lnTo>
                    <a:pt x="1970" y="287"/>
                  </a:lnTo>
                  <a:lnTo>
                    <a:pt x="1972" y="289"/>
                  </a:lnTo>
                  <a:lnTo>
                    <a:pt x="1972" y="289"/>
                  </a:lnTo>
                  <a:lnTo>
                    <a:pt x="1974" y="289"/>
                  </a:lnTo>
                  <a:lnTo>
                    <a:pt x="1974" y="291"/>
                  </a:lnTo>
                  <a:lnTo>
                    <a:pt x="1976" y="292"/>
                  </a:lnTo>
                  <a:lnTo>
                    <a:pt x="1978" y="291"/>
                  </a:lnTo>
                  <a:lnTo>
                    <a:pt x="1979" y="289"/>
                  </a:lnTo>
                  <a:lnTo>
                    <a:pt x="1976" y="285"/>
                  </a:lnTo>
                  <a:lnTo>
                    <a:pt x="1972" y="283"/>
                  </a:lnTo>
                  <a:lnTo>
                    <a:pt x="1972" y="283"/>
                  </a:lnTo>
                  <a:lnTo>
                    <a:pt x="1970" y="282"/>
                  </a:lnTo>
                  <a:lnTo>
                    <a:pt x="1970" y="280"/>
                  </a:lnTo>
                  <a:lnTo>
                    <a:pt x="1978" y="282"/>
                  </a:lnTo>
                  <a:lnTo>
                    <a:pt x="1981" y="283"/>
                  </a:lnTo>
                  <a:lnTo>
                    <a:pt x="1983" y="283"/>
                  </a:lnTo>
                  <a:lnTo>
                    <a:pt x="1985" y="285"/>
                  </a:lnTo>
                  <a:lnTo>
                    <a:pt x="1987" y="287"/>
                  </a:lnTo>
                  <a:lnTo>
                    <a:pt x="1988" y="287"/>
                  </a:lnTo>
                  <a:lnTo>
                    <a:pt x="1990" y="287"/>
                  </a:lnTo>
                  <a:lnTo>
                    <a:pt x="1992" y="287"/>
                  </a:lnTo>
                  <a:lnTo>
                    <a:pt x="1994" y="287"/>
                  </a:lnTo>
                  <a:lnTo>
                    <a:pt x="1997" y="291"/>
                  </a:lnTo>
                  <a:lnTo>
                    <a:pt x="2003" y="298"/>
                  </a:lnTo>
                  <a:lnTo>
                    <a:pt x="2005" y="300"/>
                  </a:lnTo>
                  <a:lnTo>
                    <a:pt x="2005" y="301"/>
                  </a:lnTo>
                  <a:lnTo>
                    <a:pt x="2003" y="303"/>
                  </a:lnTo>
                  <a:lnTo>
                    <a:pt x="2001" y="303"/>
                  </a:lnTo>
                  <a:lnTo>
                    <a:pt x="1999" y="303"/>
                  </a:lnTo>
                  <a:lnTo>
                    <a:pt x="1999" y="305"/>
                  </a:lnTo>
                  <a:lnTo>
                    <a:pt x="1999" y="307"/>
                  </a:lnTo>
                  <a:lnTo>
                    <a:pt x="2001" y="309"/>
                  </a:lnTo>
                  <a:lnTo>
                    <a:pt x="2001" y="310"/>
                  </a:lnTo>
                  <a:lnTo>
                    <a:pt x="2001" y="312"/>
                  </a:lnTo>
                  <a:lnTo>
                    <a:pt x="2012" y="316"/>
                  </a:lnTo>
                  <a:lnTo>
                    <a:pt x="2015" y="314"/>
                  </a:lnTo>
                  <a:lnTo>
                    <a:pt x="2017" y="316"/>
                  </a:lnTo>
                  <a:lnTo>
                    <a:pt x="2017" y="316"/>
                  </a:lnTo>
                  <a:lnTo>
                    <a:pt x="2017" y="318"/>
                  </a:lnTo>
                  <a:lnTo>
                    <a:pt x="2019" y="319"/>
                  </a:lnTo>
                  <a:lnTo>
                    <a:pt x="2019" y="319"/>
                  </a:lnTo>
                  <a:lnTo>
                    <a:pt x="2019" y="318"/>
                  </a:lnTo>
                  <a:lnTo>
                    <a:pt x="2019" y="316"/>
                  </a:lnTo>
                  <a:lnTo>
                    <a:pt x="2021" y="312"/>
                  </a:lnTo>
                  <a:lnTo>
                    <a:pt x="2023" y="312"/>
                  </a:lnTo>
                  <a:lnTo>
                    <a:pt x="2024" y="310"/>
                  </a:lnTo>
                  <a:lnTo>
                    <a:pt x="2028" y="312"/>
                  </a:lnTo>
                  <a:lnTo>
                    <a:pt x="2033" y="316"/>
                  </a:lnTo>
                  <a:lnTo>
                    <a:pt x="2035" y="316"/>
                  </a:lnTo>
                  <a:lnTo>
                    <a:pt x="2041" y="312"/>
                  </a:lnTo>
                  <a:lnTo>
                    <a:pt x="2041" y="310"/>
                  </a:lnTo>
                  <a:lnTo>
                    <a:pt x="2041" y="310"/>
                  </a:lnTo>
                  <a:lnTo>
                    <a:pt x="2046" y="310"/>
                  </a:lnTo>
                  <a:lnTo>
                    <a:pt x="2046" y="309"/>
                  </a:lnTo>
                  <a:lnTo>
                    <a:pt x="2044" y="307"/>
                  </a:lnTo>
                  <a:lnTo>
                    <a:pt x="2044" y="305"/>
                  </a:lnTo>
                  <a:lnTo>
                    <a:pt x="2046" y="303"/>
                  </a:lnTo>
                  <a:lnTo>
                    <a:pt x="2048" y="301"/>
                  </a:lnTo>
                  <a:lnTo>
                    <a:pt x="2048" y="300"/>
                  </a:lnTo>
                  <a:lnTo>
                    <a:pt x="2050" y="300"/>
                  </a:lnTo>
                  <a:lnTo>
                    <a:pt x="2050" y="300"/>
                  </a:lnTo>
                  <a:lnTo>
                    <a:pt x="2050" y="300"/>
                  </a:lnTo>
                  <a:lnTo>
                    <a:pt x="2050" y="298"/>
                  </a:lnTo>
                  <a:lnTo>
                    <a:pt x="2050" y="298"/>
                  </a:lnTo>
                  <a:lnTo>
                    <a:pt x="2050" y="296"/>
                  </a:lnTo>
                  <a:lnTo>
                    <a:pt x="2050" y="296"/>
                  </a:lnTo>
                  <a:lnTo>
                    <a:pt x="2048" y="294"/>
                  </a:lnTo>
                  <a:lnTo>
                    <a:pt x="2048" y="294"/>
                  </a:lnTo>
                  <a:lnTo>
                    <a:pt x="2048" y="292"/>
                  </a:lnTo>
                  <a:lnTo>
                    <a:pt x="2046" y="291"/>
                  </a:lnTo>
                  <a:lnTo>
                    <a:pt x="2046" y="291"/>
                  </a:lnTo>
                  <a:lnTo>
                    <a:pt x="2046" y="289"/>
                  </a:lnTo>
                  <a:lnTo>
                    <a:pt x="2046" y="285"/>
                  </a:lnTo>
                  <a:lnTo>
                    <a:pt x="2046" y="283"/>
                  </a:lnTo>
                  <a:lnTo>
                    <a:pt x="2046" y="282"/>
                  </a:lnTo>
                  <a:lnTo>
                    <a:pt x="2044" y="278"/>
                  </a:lnTo>
                  <a:lnTo>
                    <a:pt x="2043" y="276"/>
                  </a:lnTo>
                  <a:lnTo>
                    <a:pt x="2039" y="278"/>
                  </a:lnTo>
                  <a:lnTo>
                    <a:pt x="2039" y="276"/>
                  </a:lnTo>
                  <a:lnTo>
                    <a:pt x="2028" y="262"/>
                  </a:lnTo>
                  <a:lnTo>
                    <a:pt x="2026" y="260"/>
                  </a:lnTo>
                  <a:lnTo>
                    <a:pt x="2026" y="260"/>
                  </a:lnTo>
                  <a:lnTo>
                    <a:pt x="2024" y="256"/>
                  </a:lnTo>
                  <a:lnTo>
                    <a:pt x="2023" y="256"/>
                  </a:lnTo>
                  <a:lnTo>
                    <a:pt x="2021" y="256"/>
                  </a:lnTo>
                  <a:lnTo>
                    <a:pt x="2019" y="256"/>
                  </a:lnTo>
                  <a:lnTo>
                    <a:pt x="2015" y="253"/>
                  </a:lnTo>
                  <a:lnTo>
                    <a:pt x="2012" y="253"/>
                  </a:lnTo>
                  <a:lnTo>
                    <a:pt x="2012" y="251"/>
                  </a:lnTo>
                  <a:lnTo>
                    <a:pt x="2012" y="249"/>
                  </a:lnTo>
                  <a:lnTo>
                    <a:pt x="2012" y="247"/>
                  </a:lnTo>
                  <a:lnTo>
                    <a:pt x="2012" y="245"/>
                  </a:lnTo>
                  <a:lnTo>
                    <a:pt x="2010" y="245"/>
                  </a:lnTo>
                  <a:lnTo>
                    <a:pt x="2010" y="245"/>
                  </a:lnTo>
                  <a:lnTo>
                    <a:pt x="2008" y="245"/>
                  </a:lnTo>
                  <a:lnTo>
                    <a:pt x="2005" y="242"/>
                  </a:lnTo>
                  <a:lnTo>
                    <a:pt x="2001" y="242"/>
                  </a:lnTo>
                  <a:lnTo>
                    <a:pt x="1999" y="240"/>
                  </a:lnTo>
                  <a:lnTo>
                    <a:pt x="1999" y="238"/>
                  </a:lnTo>
                  <a:lnTo>
                    <a:pt x="1999" y="233"/>
                  </a:lnTo>
                  <a:lnTo>
                    <a:pt x="1999" y="231"/>
                  </a:lnTo>
                  <a:lnTo>
                    <a:pt x="1997" y="231"/>
                  </a:lnTo>
                  <a:lnTo>
                    <a:pt x="1996" y="229"/>
                  </a:lnTo>
                  <a:lnTo>
                    <a:pt x="1994" y="229"/>
                  </a:lnTo>
                  <a:lnTo>
                    <a:pt x="1990" y="218"/>
                  </a:lnTo>
                  <a:lnTo>
                    <a:pt x="1988" y="217"/>
                  </a:lnTo>
                  <a:lnTo>
                    <a:pt x="1979" y="207"/>
                  </a:lnTo>
                  <a:lnTo>
                    <a:pt x="1976" y="206"/>
                  </a:lnTo>
                  <a:lnTo>
                    <a:pt x="1976" y="206"/>
                  </a:lnTo>
                  <a:lnTo>
                    <a:pt x="1976" y="204"/>
                  </a:lnTo>
                  <a:lnTo>
                    <a:pt x="1974" y="202"/>
                  </a:lnTo>
                  <a:lnTo>
                    <a:pt x="1974" y="200"/>
                  </a:lnTo>
                  <a:lnTo>
                    <a:pt x="1972" y="202"/>
                  </a:lnTo>
                  <a:lnTo>
                    <a:pt x="1968" y="206"/>
                  </a:lnTo>
                  <a:lnTo>
                    <a:pt x="1967" y="206"/>
                  </a:lnTo>
                  <a:lnTo>
                    <a:pt x="1961" y="206"/>
                  </a:lnTo>
                  <a:lnTo>
                    <a:pt x="1959" y="207"/>
                  </a:lnTo>
                  <a:lnTo>
                    <a:pt x="1959" y="207"/>
                  </a:lnTo>
                  <a:lnTo>
                    <a:pt x="1959" y="209"/>
                  </a:lnTo>
                  <a:lnTo>
                    <a:pt x="1959" y="209"/>
                  </a:lnTo>
                  <a:lnTo>
                    <a:pt x="1959" y="209"/>
                  </a:lnTo>
                  <a:lnTo>
                    <a:pt x="1959" y="211"/>
                  </a:lnTo>
                  <a:lnTo>
                    <a:pt x="1959" y="211"/>
                  </a:lnTo>
                  <a:lnTo>
                    <a:pt x="1961" y="211"/>
                  </a:lnTo>
                  <a:lnTo>
                    <a:pt x="1961" y="213"/>
                  </a:lnTo>
                  <a:lnTo>
                    <a:pt x="1961" y="213"/>
                  </a:lnTo>
                  <a:lnTo>
                    <a:pt x="1959" y="215"/>
                  </a:lnTo>
                  <a:lnTo>
                    <a:pt x="1959" y="217"/>
                  </a:lnTo>
                  <a:lnTo>
                    <a:pt x="1959" y="217"/>
                  </a:lnTo>
                  <a:lnTo>
                    <a:pt x="1956" y="218"/>
                  </a:lnTo>
                  <a:lnTo>
                    <a:pt x="1956" y="218"/>
                  </a:lnTo>
                  <a:lnTo>
                    <a:pt x="1954" y="220"/>
                  </a:lnTo>
                  <a:lnTo>
                    <a:pt x="1954" y="222"/>
                  </a:lnTo>
                  <a:lnTo>
                    <a:pt x="1950" y="220"/>
                  </a:lnTo>
                  <a:lnTo>
                    <a:pt x="1949" y="220"/>
                  </a:lnTo>
                  <a:lnTo>
                    <a:pt x="1947" y="222"/>
                  </a:lnTo>
                  <a:lnTo>
                    <a:pt x="1949" y="222"/>
                  </a:lnTo>
                  <a:lnTo>
                    <a:pt x="1956" y="227"/>
                  </a:lnTo>
                  <a:lnTo>
                    <a:pt x="1956" y="227"/>
                  </a:lnTo>
                  <a:lnTo>
                    <a:pt x="1958" y="229"/>
                  </a:lnTo>
                  <a:lnTo>
                    <a:pt x="1961" y="233"/>
                  </a:lnTo>
                  <a:lnTo>
                    <a:pt x="1961" y="233"/>
                  </a:lnTo>
                  <a:lnTo>
                    <a:pt x="1963" y="235"/>
                  </a:lnTo>
                  <a:lnTo>
                    <a:pt x="1963" y="238"/>
                  </a:lnTo>
                  <a:lnTo>
                    <a:pt x="1963" y="238"/>
                  </a:lnTo>
                  <a:lnTo>
                    <a:pt x="1947" y="231"/>
                  </a:lnTo>
                  <a:lnTo>
                    <a:pt x="1943" y="231"/>
                  </a:lnTo>
                  <a:lnTo>
                    <a:pt x="1943" y="233"/>
                  </a:lnTo>
                  <a:lnTo>
                    <a:pt x="1943" y="236"/>
                  </a:lnTo>
                  <a:lnTo>
                    <a:pt x="1945" y="236"/>
                  </a:lnTo>
                  <a:close/>
                  <a:moveTo>
                    <a:pt x="1755" y="412"/>
                  </a:moveTo>
                  <a:lnTo>
                    <a:pt x="1755" y="412"/>
                  </a:lnTo>
                  <a:lnTo>
                    <a:pt x="1754" y="413"/>
                  </a:lnTo>
                  <a:lnTo>
                    <a:pt x="1754" y="413"/>
                  </a:lnTo>
                  <a:lnTo>
                    <a:pt x="1752" y="417"/>
                  </a:lnTo>
                  <a:lnTo>
                    <a:pt x="1752" y="417"/>
                  </a:lnTo>
                  <a:lnTo>
                    <a:pt x="1752" y="419"/>
                  </a:lnTo>
                  <a:lnTo>
                    <a:pt x="1752" y="419"/>
                  </a:lnTo>
                  <a:lnTo>
                    <a:pt x="1752" y="421"/>
                  </a:lnTo>
                  <a:lnTo>
                    <a:pt x="1754" y="421"/>
                  </a:lnTo>
                  <a:lnTo>
                    <a:pt x="1755" y="419"/>
                  </a:lnTo>
                  <a:lnTo>
                    <a:pt x="1757" y="419"/>
                  </a:lnTo>
                  <a:lnTo>
                    <a:pt x="1757" y="417"/>
                  </a:lnTo>
                  <a:lnTo>
                    <a:pt x="1757" y="413"/>
                  </a:lnTo>
                  <a:lnTo>
                    <a:pt x="1757" y="413"/>
                  </a:lnTo>
                  <a:lnTo>
                    <a:pt x="1755" y="412"/>
                  </a:lnTo>
                  <a:close/>
                  <a:moveTo>
                    <a:pt x="1795" y="422"/>
                  </a:moveTo>
                  <a:lnTo>
                    <a:pt x="1792" y="421"/>
                  </a:lnTo>
                  <a:lnTo>
                    <a:pt x="1790" y="421"/>
                  </a:lnTo>
                  <a:lnTo>
                    <a:pt x="1784" y="424"/>
                  </a:lnTo>
                  <a:lnTo>
                    <a:pt x="1784" y="424"/>
                  </a:lnTo>
                  <a:lnTo>
                    <a:pt x="1784" y="426"/>
                  </a:lnTo>
                  <a:lnTo>
                    <a:pt x="1786" y="426"/>
                  </a:lnTo>
                  <a:lnTo>
                    <a:pt x="1792" y="424"/>
                  </a:lnTo>
                  <a:lnTo>
                    <a:pt x="1797" y="426"/>
                  </a:lnTo>
                  <a:lnTo>
                    <a:pt x="1797" y="424"/>
                  </a:lnTo>
                  <a:lnTo>
                    <a:pt x="1795" y="422"/>
                  </a:lnTo>
                  <a:close/>
                  <a:moveTo>
                    <a:pt x="1683" y="88"/>
                  </a:moveTo>
                  <a:lnTo>
                    <a:pt x="1683" y="88"/>
                  </a:lnTo>
                  <a:lnTo>
                    <a:pt x="1681" y="86"/>
                  </a:lnTo>
                  <a:lnTo>
                    <a:pt x="1681" y="83"/>
                  </a:lnTo>
                  <a:lnTo>
                    <a:pt x="1683" y="81"/>
                  </a:lnTo>
                  <a:lnTo>
                    <a:pt x="1681" y="81"/>
                  </a:lnTo>
                  <a:lnTo>
                    <a:pt x="1680" y="79"/>
                  </a:lnTo>
                  <a:lnTo>
                    <a:pt x="1680" y="79"/>
                  </a:lnTo>
                  <a:lnTo>
                    <a:pt x="1678" y="79"/>
                  </a:lnTo>
                  <a:lnTo>
                    <a:pt x="1678" y="81"/>
                  </a:lnTo>
                  <a:lnTo>
                    <a:pt x="1676" y="81"/>
                  </a:lnTo>
                  <a:lnTo>
                    <a:pt x="1676" y="83"/>
                  </a:lnTo>
                  <a:lnTo>
                    <a:pt x="1678" y="81"/>
                  </a:lnTo>
                  <a:lnTo>
                    <a:pt x="1680" y="83"/>
                  </a:lnTo>
                  <a:lnTo>
                    <a:pt x="1680" y="83"/>
                  </a:lnTo>
                  <a:lnTo>
                    <a:pt x="1678" y="85"/>
                  </a:lnTo>
                  <a:lnTo>
                    <a:pt x="1676" y="85"/>
                  </a:lnTo>
                  <a:lnTo>
                    <a:pt x="1661" y="72"/>
                  </a:lnTo>
                  <a:lnTo>
                    <a:pt x="1661" y="70"/>
                  </a:lnTo>
                  <a:lnTo>
                    <a:pt x="1663" y="70"/>
                  </a:lnTo>
                  <a:lnTo>
                    <a:pt x="1665" y="70"/>
                  </a:lnTo>
                  <a:lnTo>
                    <a:pt x="1667" y="68"/>
                  </a:lnTo>
                  <a:lnTo>
                    <a:pt x="1665" y="67"/>
                  </a:lnTo>
                  <a:lnTo>
                    <a:pt x="1661" y="63"/>
                  </a:lnTo>
                  <a:lnTo>
                    <a:pt x="1660" y="63"/>
                  </a:lnTo>
                  <a:lnTo>
                    <a:pt x="1661" y="63"/>
                  </a:lnTo>
                  <a:lnTo>
                    <a:pt x="1663" y="63"/>
                  </a:lnTo>
                  <a:lnTo>
                    <a:pt x="1665" y="67"/>
                  </a:lnTo>
                  <a:lnTo>
                    <a:pt x="1667" y="68"/>
                  </a:lnTo>
                  <a:lnTo>
                    <a:pt x="1667" y="72"/>
                  </a:lnTo>
                  <a:lnTo>
                    <a:pt x="1669" y="74"/>
                  </a:lnTo>
                  <a:lnTo>
                    <a:pt x="1672" y="77"/>
                  </a:lnTo>
                  <a:lnTo>
                    <a:pt x="1674" y="77"/>
                  </a:lnTo>
                  <a:lnTo>
                    <a:pt x="1672" y="76"/>
                  </a:lnTo>
                  <a:lnTo>
                    <a:pt x="1672" y="74"/>
                  </a:lnTo>
                  <a:lnTo>
                    <a:pt x="1671" y="72"/>
                  </a:lnTo>
                  <a:lnTo>
                    <a:pt x="1671" y="72"/>
                  </a:lnTo>
                  <a:lnTo>
                    <a:pt x="1669" y="70"/>
                  </a:lnTo>
                  <a:lnTo>
                    <a:pt x="1669" y="65"/>
                  </a:lnTo>
                  <a:lnTo>
                    <a:pt x="1667" y="65"/>
                  </a:lnTo>
                  <a:lnTo>
                    <a:pt x="1667" y="63"/>
                  </a:lnTo>
                  <a:lnTo>
                    <a:pt x="1660" y="58"/>
                  </a:lnTo>
                  <a:lnTo>
                    <a:pt x="1658" y="58"/>
                  </a:lnTo>
                  <a:lnTo>
                    <a:pt x="1656" y="59"/>
                  </a:lnTo>
                  <a:lnTo>
                    <a:pt x="1656" y="61"/>
                  </a:lnTo>
                  <a:lnTo>
                    <a:pt x="1658" y="63"/>
                  </a:lnTo>
                  <a:lnTo>
                    <a:pt x="1660" y="67"/>
                  </a:lnTo>
                  <a:lnTo>
                    <a:pt x="1658" y="67"/>
                  </a:lnTo>
                  <a:lnTo>
                    <a:pt x="1658" y="67"/>
                  </a:lnTo>
                  <a:lnTo>
                    <a:pt x="1656" y="63"/>
                  </a:lnTo>
                  <a:lnTo>
                    <a:pt x="1654" y="61"/>
                  </a:lnTo>
                  <a:lnTo>
                    <a:pt x="1649" y="61"/>
                  </a:lnTo>
                  <a:lnTo>
                    <a:pt x="1647" y="61"/>
                  </a:lnTo>
                  <a:lnTo>
                    <a:pt x="1647" y="63"/>
                  </a:lnTo>
                  <a:lnTo>
                    <a:pt x="1645" y="63"/>
                  </a:lnTo>
                  <a:lnTo>
                    <a:pt x="1643" y="63"/>
                  </a:lnTo>
                  <a:lnTo>
                    <a:pt x="1642" y="63"/>
                  </a:lnTo>
                  <a:lnTo>
                    <a:pt x="1642" y="65"/>
                  </a:lnTo>
                  <a:lnTo>
                    <a:pt x="1634" y="67"/>
                  </a:lnTo>
                  <a:lnTo>
                    <a:pt x="1634" y="68"/>
                  </a:lnTo>
                  <a:lnTo>
                    <a:pt x="1633" y="68"/>
                  </a:lnTo>
                  <a:lnTo>
                    <a:pt x="1633" y="74"/>
                  </a:lnTo>
                  <a:lnTo>
                    <a:pt x="1634" y="76"/>
                  </a:lnTo>
                  <a:lnTo>
                    <a:pt x="1634" y="79"/>
                  </a:lnTo>
                  <a:lnTo>
                    <a:pt x="1640" y="83"/>
                  </a:lnTo>
                  <a:lnTo>
                    <a:pt x="1645" y="85"/>
                  </a:lnTo>
                  <a:lnTo>
                    <a:pt x="1647" y="83"/>
                  </a:lnTo>
                  <a:lnTo>
                    <a:pt x="1651" y="83"/>
                  </a:lnTo>
                  <a:lnTo>
                    <a:pt x="1652" y="85"/>
                  </a:lnTo>
                  <a:lnTo>
                    <a:pt x="1654" y="86"/>
                  </a:lnTo>
                  <a:lnTo>
                    <a:pt x="1656" y="88"/>
                  </a:lnTo>
                  <a:lnTo>
                    <a:pt x="1656" y="90"/>
                  </a:lnTo>
                  <a:lnTo>
                    <a:pt x="1656" y="92"/>
                  </a:lnTo>
                  <a:lnTo>
                    <a:pt x="1660" y="94"/>
                  </a:lnTo>
                  <a:lnTo>
                    <a:pt x="1661" y="96"/>
                  </a:lnTo>
                  <a:lnTo>
                    <a:pt x="1661" y="97"/>
                  </a:lnTo>
                  <a:lnTo>
                    <a:pt x="1661" y="99"/>
                  </a:lnTo>
                  <a:lnTo>
                    <a:pt x="1661" y="101"/>
                  </a:lnTo>
                  <a:lnTo>
                    <a:pt x="1661" y="103"/>
                  </a:lnTo>
                  <a:lnTo>
                    <a:pt x="1663" y="105"/>
                  </a:lnTo>
                  <a:lnTo>
                    <a:pt x="1661" y="106"/>
                  </a:lnTo>
                  <a:lnTo>
                    <a:pt x="1669" y="112"/>
                  </a:lnTo>
                  <a:lnTo>
                    <a:pt x="1671" y="112"/>
                  </a:lnTo>
                  <a:lnTo>
                    <a:pt x="1671" y="114"/>
                  </a:lnTo>
                  <a:lnTo>
                    <a:pt x="1671" y="117"/>
                  </a:lnTo>
                  <a:lnTo>
                    <a:pt x="1672" y="121"/>
                  </a:lnTo>
                  <a:lnTo>
                    <a:pt x="1672" y="123"/>
                  </a:lnTo>
                  <a:lnTo>
                    <a:pt x="1672" y="126"/>
                  </a:lnTo>
                  <a:lnTo>
                    <a:pt x="1676" y="126"/>
                  </a:lnTo>
                  <a:lnTo>
                    <a:pt x="1678" y="124"/>
                  </a:lnTo>
                  <a:lnTo>
                    <a:pt x="1680" y="123"/>
                  </a:lnTo>
                  <a:lnTo>
                    <a:pt x="1678" y="119"/>
                  </a:lnTo>
                  <a:lnTo>
                    <a:pt x="1676" y="119"/>
                  </a:lnTo>
                  <a:lnTo>
                    <a:pt x="1674" y="115"/>
                  </a:lnTo>
                  <a:lnTo>
                    <a:pt x="1674" y="110"/>
                  </a:lnTo>
                  <a:lnTo>
                    <a:pt x="1676" y="108"/>
                  </a:lnTo>
                  <a:lnTo>
                    <a:pt x="1676" y="106"/>
                  </a:lnTo>
                  <a:lnTo>
                    <a:pt x="1678" y="108"/>
                  </a:lnTo>
                  <a:lnTo>
                    <a:pt x="1678" y="108"/>
                  </a:lnTo>
                  <a:lnTo>
                    <a:pt x="1680" y="108"/>
                  </a:lnTo>
                  <a:lnTo>
                    <a:pt x="1680" y="106"/>
                  </a:lnTo>
                  <a:lnTo>
                    <a:pt x="1680" y="106"/>
                  </a:lnTo>
                  <a:lnTo>
                    <a:pt x="1680" y="105"/>
                  </a:lnTo>
                  <a:lnTo>
                    <a:pt x="1680" y="105"/>
                  </a:lnTo>
                  <a:lnTo>
                    <a:pt x="1680" y="103"/>
                  </a:lnTo>
                  <a:lnTo>
                    <a:pt x="1680" y="101"/>
                  </a:lnTo>
                  <a:lnTo>
                    <a:pt x="1681" y="99"/>
                  </a:lnTo>
                  <a:lnTo>
                    <a:pt x="1683" y="97"/>
                  </a:lnTo>
                  <a:lnTo>
                    <a:pt x="1683" y="96"/>
                  </a:lnTo>
                  <a:lnTo>
                    <a:pt x="1683" y="92"/>
                  </a:lnTo>
                  <a:lnTo>
                    <a:pt x="1683" y="92"/>
                  </a:lnTo>
                  <a:lnTo>
                    <a:pt x="1683" y="90"/>
                  </a:lnTo>
                  <a:lnTo>
                    <a:pt x="1683" y="88"/>
                  </a:lnTo>
                  <a:close/>
                  <a:moveTo>
                    <a:pt x="1768" y="422"/>
                  </a:moveTo>
                  <a:lnTo>
                    <a:pt x="1768" y="422"/>
                  </a:lnTo>
                  <a:lnTo>
                    <a:pt x="1768" y="422"/>
                  </a:lnTo>
                  <a:lnTo>
                    <a:pt x="1768" y="424"/>
                  </a:lnTo>
                  <a:lnTo>
                    <a:pt x="1770" y="426"/>
                  </a:lnTo>
                  <a:lnTo>
                    <a:pt x="1772" y="426"/>
                  </a:lnTo>
                  <a:lnTo>
                    <a:pt x="1773" y="426"/>
                  </a:lnTo>
                  <a:lnTo>
                    <a:pt x="1773" y="424"/>
                  </a:lnTo>
                  <a:lnTo>
                    <a:pt x="1773" y="422"/>
                  </a:lnTo>
                  <a:lnTo>
                    <a:pt x="1772" y="422"/>
                  </a:lnTo>
                  <a:lnTo>
                    <a:pt x="1768" y="422"/>
                  </a:lnTo>
                  <a:close/>
                  <a:moveTo>
                    <a:pt x="1732" y="515"/>
                  </a:moveTo>
                  <a:lnTo>
                    <a:pt x="1732" y="516"/>
                  </a:lnTo>
                  <a:lnTo>
                    <a:pt x="1732" y="516"/>
                  </a:lnTo>
                  <a:lnTo>
                    <a:pt x="1734" y="518"/>
                  </a:lnTo>
                  <a:lnTo>
                    <a:pt x="1737" y="515"/>
                  </a:lnTo>
                  <a:lnTo>
                    <a:pt x="1739" y="515"/>
                  </a:lnTo>
                  <a:lnTo>
                    <a:pt x="1739" y="513"/>
                  </a:lnTo>
                  <a:lnTo>
                    <a:pt x="1739" y="511"/>
                  </a:lnTo>
                  <a:lnTo>
                    <a:pt x="1739" y="509"/>
                  </a:lnTo>
                  <a:lnTo>
                    <a:pt x="1739" y="509"/>
                  </a:lnTo>
                  <a:lnTo>
                    <a:pt x="1739" y="507"/>
                  </a:lnTo>
                  <a:lnTo>
                    <a:pt x="1737" y="507"/>
                  </a:lnTo>
                  <a:lnTo>
                    <a:pt x="1737" y="507"/>
                  </a:lnTo>
                  <a:lnTo>
                    <a:pt x="1737" y="507"/>
                  </a:lnTo>
                  <a:lnTo>
                    <a:pt x="1739" y="507"/>
                  </a:lnTo>
                  <a:lnTo>
                    <a:pt x="1739" y="506"/>
                  </a:lnTo>
                  <a:lnTo>
                    <a:pt x="1739" y="506"/>
                  </a:lnTo>
                  <a:lnTo>
                    <a:pt x="1737" y="506"/>
                  </a:lnTo>
                  <a:lnTo>
                    <a:pt x="1734" y="509"/>
                  </a:lnTo>
                  <a:lnTo>
                    <a:pt x="1734" y="511"/>
                  </a:lnTo>
                  <a:lnTo>
                    <a:pt x="1732" y="513"/>
                  </a:lnTo>
                  <a:lnTo>
                    <a:pt x="1732" y="515"/>
                  </a:lnTo>
                  <a:lnTo>
                    <a:pt x="1732" y="515"/>
                  </a:lnTo>
                  <a:lnTo>
                    <a:pt x="1732" y="515"/>
                  </a:lnTo>
                  <a:close/>
                  <a:moveTo>
                    <a:pt x="815" y="999"/>
                  </a:moveTo>
                  <a:lnTo>
                    <a:pt x="816" y="1000"/>
                  </a:lnTo>
                  <a:lnTo>
                    <a:pt x="818" y="1004"/>
                  </a:lnTo>
                  <a:lnTo>
                    <a:pt x="820" y="1006"/>
                  </a:lnTo>
                  <a:lnTo>
                    <a:pt x="822" y="1004"/>
                  </a:lnTo>
                  <a:lnTo>
                    <a:pt x="824" y="1004"/>
                  </a:lnTo>
                  <a:lnTo>
                    <a:pt x="824" y="1002"/>
                  </a:lnTo>
                  <a:lnTo>
                    <a:pt x="824" y="1000"/>
                  </a:lnTo>
                  <a:lnTo>
                    <a:pt x="820" y="999"/>
                  </a:lnTo>
                  <a:lnTo>
                    <a:pt x="818" y="997"/>
                  </a:lnTo>
                  <a:lnTo>
                    <a:pt x="816" y="995"/>
                  </a:lnTo>
                  <a:lnTo>
                    <a:pt x="816" y="995"/>
                  </a:lnTo>
                  <a:lnTo>
                    <a:pt x="815" y="997"/>
                  </a:lnTo>
                  <a:lnTo>
                    <a:pt x="815" y="999"/>
                  </a:lnTo>
                  <a:lnTo>
                    <a:pt x="815" y="999"/>
                  </a:lnTo>
                  <a:close/>
                  <a:moveTo>
                    <a:pt x="825" y="912"/>
                  </a:moveTo>
                  <a:lnTo>
                    <a:pt x="825" y="912"/>
                  </a:lnTo>
                  <a:lnTo>
                    <a:pt x="825" y="912"/>
                  </a:lnTo>
                  <a:lnTo>
                    <a:pt x="825" y="912"/>
                  </a:lnTo>
                  <a:lnTo>
                    <a:pt x="829" y="910"/>
                  </a:lnTo>
                  <a:lnTo>
                    <a:pt x="831" y="910"/>
                  </a:lnTo>
                  <a:lnTo>
                    <a:pt x="833" y="910"/>
                  </a:lnTo>
                  <a:lnTo>
                    <a:pt x="834" y="908"/>
                  </a:lnTo>
                  <a:lnTo>
                    <a:pt x="834" y="908"/>
                  </a:lnTo>
                  <a:lnTo>
                    <a:pt x="833" y="908"/>
                  </a:lnTo>
                  <a:lnTo>
                    <a:pt x="831" y="908"/>
                  </a:lnTo>
                  <a:lnTo>
                    <a:pt x="825" y="908"/>
                  </a:lnTo>
                  <a:lnTo>
                    <a:pt x="824" y="908"/>
                  </a:lnTo>
                  <a:lnTo>
                    <a:pt x="824" y="908"/>
                  </a:lnTo>
                  <a:lnTo>
                    <a:pt x="824" y="907"/>
                  </a:lnTo>
                  <a:lnTo>
                    <a:pt x="824" y="907"/>
                  </a:lnTo>
                  <a:lnTo>
                    <a:pt x="822" y="907"/>
                  </a:lnTo>
                  <a:lnTo>
                    <a:pt x="822" y="905"/>
                  </a:lnTo>
                  <a:lnTo>
                    <a:pt x="822" y="905"/>
                  </a:lnTo>
                  <a:lnTo>
                    <a:pt x="820" y="905"/>
                  </a:lnTo>
                  <a:lnTo>
                    <a:pt x="822" y="905"/>
                  </a:lnTo>
                  <a:lnTo>
                    <a:pt x="820" y="905"/>
                  </a:lnTo>
                  <a:lnTo>
                    <a:pt x="820" y="905"/>
                  </a:lnTo>
                  <a:lnTo>
                    <a:pt x="818" y="905"/>
                  </a:lnTo>
                  <a:lnTo>
                    <a:pt x="818" y="907"/>
                  </a:lnTo>
                  <a:lnTo>
                    <a:pt x="818" y="908"/>
                  </a:lnTo>
                  <a:lnTo>
                    <a:pt x="818" y="910"/>
                  </a:lnTo>
                  <a:lnTo>
                    <a:pt x="822" y="912"/>
                  </a:lnTo>
                  <a:lnTo>
                    <a:pt x="824" y="912"/>
                  </a:lnTo>
                  <a:lnTo>
                    <a:pt x="824" y="912"/>
                  </a:lnTo>
                  <a:lnTo>
                    <a:pt x="825" y="912"/>
                  </a:lnTo>
                  <a:close/>
                  <a:moveTo>
                    <a:pt x="816" y="925"/>
                  </a:moveTo>
                  <a:lnTo>
                    <a:pt x="818" y="925"/>
                  </a:lnTo>
                  <a:lnTo>
                    <a:pt x="820" y="925"/>
                  </a:lnTo>
                  <a:lnTo>
                    <a:pt x="822" y="925"/>
                  </a:lnTo>
                  <a:lnTo>
                    <a:pt x="822" y="923"/>
                  </a:lnTo>
                  <a:lnTo>
                    <a:pt x="822" y="923"/>
                  </a:lnTo>
                  <a:lnTo>
                    <a:pt x="822" y="921"/>
                  </a:lnTo>
                  <a:lnTo>
                    <a:pt x="822" y="921"/>
                  </a:lnTo>
                  <a:lnTo>
                    <a:pt x="822" y="921"/>
                  </a:lnTo>
                  <a:lnTo>
                    <a:pt x="822" y="921"/>
                  </a:lnTo>
                  <a:lnTo>
                    <a:pt x="820" y="921"/>
                  </a:lnTo>
                  <a:lnTo>
                    <a:pt x="820" y="921"/>
                  </a:lnTo>
                  <a:lnTo>
                    <a:pt x="820" y="921"/>
                  </a:lnTo>
                  <a:lnTo>
                    <a:pt x="818" y="921"/>
                  </a:lnTo>
                  <a:lnTo>
                    <a:pt x="816" y="921"/>
                  </a:lnTo>
                  <a:lnTo>
                    <a:pt x="816" y="923"/>
                  </a:lnTo>
                  <a:lnTo>
                    <a:pt x="816" y="923"/>
                  </a:lnTo>
                  <a:lnTo>
                    <a:pt x="816" y="925"/>
                  </a:lnTo>
                  <a:lnTo>
                    <a:pt x="816" y="925"/>
                  </a:lnTo>
                  <a:close/>
                  <a:moveTo>
                    <a:pt x="1015" y="963"/>
                  </a:moveTo>
                  <a:lnTo>
                    <a:pt x="1013" y="964"/>
                  </a:lnTo>
                  <a:lnTo>
                    <a:pt x="1013" y="964"/>
                  </a:lnTo>
                  <a:lnTo>
                    <a:pt x="1013" y="964"/>
                  </a:lnTo>
                  <a:lnTo>
                    <a:pt x="1015" y="964"/>
                  </a:lnTo>
                  <a:lnTo>
                    <a:pt x="1015" y="964"/>
                  </a:lnTo>
                  <a:lnTo>
                    <a:pt x="1017" y="966"/>
                  </a:lnTo>
                  <a:lnTo>
                    <a:pt x="1019" y="966"/>
                  </a:lnTo>
                  <a:lnTo>
                    <a:pt x="1022" y="968"/>
                  </a:lnTo>
                  <a:lnTo>
                    <a:pt x="1024" y="968"/>
                  </a:lnTo>
                  <a:lnTo>
                    <a:pt x="1026" y="968"/>
                  </a:lnTo>
                  <a:lnTo>
                    <a:pt x="1028" y="970"/>
                  </a:lnTo>
                  <a:lnTo>
                    <a:pt x="1028" y="972"/>
                  </a:lnTo>
                  <a:lnTo>
                    <a:pt x="1029" y="975"/>
                  </a:lnTo>
                  <a:lnTo>
                    <a:pt x="1031" y="977"/>
                  </a:lnTo>
                  <a:lnTo>
                    <a:pt x="1038" y="977"/>
                  </a:lnTo>
                  <a:lnTo>
                    <a:pt x="1044" y="979"/>
                  </a:lnTo>
                  <a:lnTo>
                    <a:pt x="1044" y="977"/>
                  </a:lnTo>
                  <a:lnTo>
                    <a:pt x="1044" y="977"/>
                  </a:lnTo>
                  <a:lnTo>
                    <a:pt x="1044" y="977"/>
                  </a:lnTo>
                  <a:lnTo>
                    <a:pt x="1044" y="977"/>
                  </a:lnTo>
                  <a:lnTo>
                    <a:pt x="1044" y="975"/>
                  </a:lnTo>
                  <a:lnTo>
                    <a:pt x="1044" y="973"/>
                  </a:lnTo>
                  <a:lnTo>
                    <a:pt x="1044" y="973"/>
                  </a:lnTo>
                  <a:lnTo>
                    <a:pt x="1042" y="972"/>
                  </a:lnTo>
                  <a:lnTo>
                    <a:pt x="1038" y="972"/>
                  </a:lnTo>
                  <a:lnTo>
                    <a:pt x="1037" y="970"/>
                  </a:lnTo>
                  <a:lnTo>
                    <a:pt x="1035" y="968"/>
                  </a:lnTo>
                  <a:lnTo>
                    <a:pt x="1035" y="964"/>
                  </a:lnTo>
                  <a:lnTo>
                    <a:pt x="1035" y="964"/>
                  </a:lnTo>
                  <a:lnTo>
                    <a:pt x="1033" y="963"/>
                  </a:lnTo>
                  <a:lnTo>
                    <a:pt x="1031" y="961"/>
                  </a:lnTo>
                  <a:lnTo>
                    <a:pt x="1029" y="961"/>
                  </a:lnTo>
                  <a:lnTo>
                    <a:pt x="1026" y="963"/>
                  </a:lnTo>
                  <a:lnTo>
                    <a:pt x="1024" y="963"/>
                  </a:lnTo>
                  <a:lnTo>
                    <a:pt x="1022" y="961"/>
                  </a:lnTo>
                  <a:lnTo>
                    <a:pt x="1022" y="961"/>
                  </a:lnTo>
                  <a:lnTo>
                    <a:pt x="1020" y="961"/>
                  </a:lnTo>
                  <a:lnTo>
                    <a:pt x="1017" y="961"/>
                  </a:lnTo>
                  <a:lnTo>
                    <a:pt x="1015" y="963"/>
                  </a:lnTo>
                  <a:close/>
                  <a:moveTo>
                    <a:pt x="639" y="663"/>
                  </a:moveTo>
                  <a:lnTo>
                    <a:pt x="639" y="663"/>
                  </a:lnTo>
                  <a:lnTo>
                    <a:pt x="638" y="663"/>
                  </a:lnTo>
                  <a:lnTo>
                    <a:pt x="638" y="664"/>
                  </a:lnTo>
                  <a:lnTo>
                    <a:pt x="638" y="666"/>
                  </a:lnTo>
                  <a:lnTo>
                    <a:pt x="639" y="666"/>
                  </a:lnTo>
                  <a:lnTo>
                    <a:pt x="639" y="666"/>
                  </a:lnTo>
                  <a:lnTo>
                    <a:pt x="641" y="668"/>
                  </a:lnTo>
                  <a:lnTo>
                    <a:pt x="641" y="666"/>
                  </a:lnTo>
                  <a:lnTo>
                    <a:pt x="641" y="666"/>
                  </a:lnTo>
                  <a:lnTo>
                    <a:pt x="641" y="664"/>
                  </a:lnTo>
                  <a:lnTo>
                    <a:pt x="639" y="663"/>
                  </a:lnTo>
                  <a:close/>
                  <a:moveTo>
                    <a:pt x="2086" y="2019"/>
                  </a:moveTo>
                  <a:lnTo>
                    <a:pt x="2088" y="2017"/>
                  </a:lnTo>
                  <a:lnTo>
                    <a:pt x="2088" y="2017"/>
                  </a:lnTo>
                  <a:lnTo>
                    <a:pt x="2089" y="2016"/>
                  </a:lnTo>
                  <a:lnTo>
                    <a:pt x="2093" y="2017"/>
                  </a:lnTo>
                  <a:lnTo>
                    <a:pt x="2095" y="2017"/>
                  </a:lnTo>
                  <a:lnTo>
                    <a:pt x="2097" y="2021"/>
                  </a:lnTo>
                  <a:lnTo>
                    <a:pt x="2097" y="2021"/>
                  </a:lnTo>
                  <a:lnTo>
                    <a:pt x="2100" y="2023"/>
                  </a:lnTo>
                  <a:lnTo>
                    <a:pt x="2100" y="2025"/>
                  </a:lnTo>
                  <a:lnTo>
                    <a:pt x="2100" y="2026"/>
                  </a:lnTo>
                  <a:lnTo>
                    <a:pt x="2102" y="2026"/>
                  </a:lnTo>
                  <a:lnTo>
                    <a:pt x="2102" y="2026"/>
                  </a:lnTo>
                  <a:lnTo>
                    <a:pt x="2104" y="2025"/>
                  </a:lnTo>
                  <a:lnTo>
                    <a:pt x="2104" y="2025"/>
                  </a:lnTo>
                  <a:lnTo>
                    <a:pt x="2104" y="2023"/>
                  </a:lnTo>
                  <a:lnTo>
                    <a:pt x="2109" y="2023"/>
                  </a:lnTo>
                  <a:lnTo>
                    <a:pt x="2109" y="2023"/>
                  </a:lnTo>
                  <a:lnTo>
                    <a:pt x="2109" y="2023"/>
                  </a:lnTo>
                  <a:lnTo>
                    <a:pt x="2111" y="2023"/>
                  </a:lnTo>
                  <a:lnTo>
                    <a:pt x="2111" y="2021"/>
                  </a:lnTo>
                  <a:lnTo>
                    <a:pt x="2113" y="2021"/>
                  </a:lnTo>
                  <a:lnTo>
                    <a:pt x="2113" y="2023"/>
                  </a:lnTo>
                  <a:lnTo>
                    <a:pt x="2113" y="2023"/>
                  </a:lnTo>
                  <a:lnTo>
                    <a:pt x="2115" y="2025"/>
                  </a:lnTo>
                  <a:lnTo>
                    <a:pt x="2115" y="2025"/>
                  </a:lnTo>
                  <a:lnTo>
                    <a:pt x="2115" y="2026"/>
                  </a:lnTo>
                  <a:lnTo>
                    <a:pt x="2115" y="2026"/>
                  </a:lnTo>
                  <a:lnTo>
                    <a:pt x="2117" y="2026"/>
                  </a:lnTo>
                  <a:lnTo>
                    <a:pt x="2118" y="2026"/>
                  </a:lnTo>
                  <a:lnTo>
                    <a:pt x="2118" y="307"/>
                  </a:lnTo>
                  <a:lnTo>
                    <a:pt x="2111" y="305"/>
                  </a:lnTo>
                  <a:lnTo>
                    <a:pt x="2093" y="301"/>
                  </a:lnTo>
                  <a:lnTo>
                    <a:pt x="2091" y="300"/>
                  </a:lnTo>
                  <a:lnTo>
                    <a:pt x="2089" y="298"/>
                  </a:lnTo>
                  <a:lnTo>
                    <a:pt x="2088" y="296"/>
                  </a:lnTo>
                  <a:lnTo>
                    <a:pt x="2080" y="296"/>
                  </a:lnTo>
                  <a:lnTo>
                    <a:pt x="2080" y="294"/>
                  </a:lnTo>
                  <a:lnTo>
                    <a:pt x="2079" y="294"/>
                  </a:lnTo>
                  <a:lnTo>
                    <a:pt x="2079" y="291"/>
                  </a:lnTo>
                  <a:lnTo>
                    <a:pt x="2079" y="291"/>
                  </a:lnTo>
                  <a:lnTo>
                    <a:pt x="2077" y="291"/>
                  </a:lnTo>
                  <a:lnTo>
                    <a:pt x="2075" y="292"/>
                  </a:lnTo>
                  <a:lnTo>
                    <a:pt x="2075" y="294"/>
                  </a:lnTo>
                  <a:lnTo>
                    <a:pt x="2073" y="292"/>
                  </a:lnTo>
                  <a:lnTo>
                    <a:pt x="2071" y="291"/>
                  </a:lnTo>
                  <a:lnTo>
                    <a:pt x="2070" y="291"/>
                  </a:lnTo>
                  <a:lnTo>
                    <a:pt x="2061" y="292"/>
                  </a:lnTo>
                  <a:lnTo>
                    <a:pt x="2059" y="294"/>
                  </a:lnTo>
                  <a:lnTo>
                    <a:pt x="2059" y="296"/>
                  </a:lnTo>
                  <a:lnTo>
                    <a:pt x="2057" y="300"/>
                  </a:lnTo>
                  <a:lnTo>
                    <a:pt x="2057" y="301"/>
                  </a:lnTo>
                  <a:lnTo>
                    <a:pt x="2057" y="305"/>
                  </a:lnTo>
                  <a:lnTo>
                    <a:pt x="2059" y="307"/>
                  </a:lnTo>
                  <a:lnTo>
                    <a:pt x="2059" y="309"/>
                  </a:lnTo>
                  <a:lnTo>
                    <a:pt x="2059" y="310"/>
                  </a:lnTo>
                  <a:lnTo>
                    <a:pt x="2057" y="310"/>
                  </a:lnTo>
                  <a:lnTo>
                    <a:pt x="2057" y="309"/>
                  </a:lnTo>
                  <a:lnTo>
                    <a:pt x="2055" y="309"/>
                  </a:lnTo>
                  <a:lnTo>
                    <a:pt x="2055" y="310"/>
                  </a:lnTo>
                  <a:lnTo>
                    <a:pt x="2055" y="312"/>
                  </a:lnTo>
                  <a:lnTo>
                    <a:pt x="2055" y="314"/>
                  </a:lnTo>
                  <a:lnTo>
                    <a:pt x="2055" y="316"/>
                  </a:lnTo>
                  <a:lnTo>
                    <a:pt x="2057" y="318"/>
                  </a:lnTo>
                  <a:lnTo>
                    <a:pt x="2055" y="318"/>
                  </a:lnTo>
                  <a:lnTo>
                    <a:pt x="2033" y="319"/>
                  </a:lnTo>
                  <a:lnTo>
                    <a:pt x="2032" y="321"/>
                  </a:lnTo>
                  <a:lnTo>
                    <a:pt x="2030" y="325"/>
                  </a:lnTo>
                  <a:lnTo>
                    <a:pt x="2030" y="327"/>
                  </a:lnTo>
                  <a:lnTo>
                    <a:pt x="2030" y="329"/>
                  </a:lnTo>
                  <a:lnTo>
                    <a:pt x="2030" y="332"/>
                  </a:lnTo>
                  <a:lnTo>
                    <a:pt x="2030" y="334"/>
                  </a:lnTo>
                  <a:lnTo>
                    <a:pt x="2032" y="334"/>
                  </a:lnTo>
                  <a:lnTo>
                    <a:pt x="2033" y="336"/>
                  </a:lnTo>
                  <a:lnTo>
                    <a:pt x="2033" y="336"/>
                  </a:lnTo>
                  <a:lnTo>
                    <a:pt x="2033" y="338"/>
                  </a:lnTo>
                  <a:lnTo>
                    <a:pt x="2033" y="338"/>
                  </a:lnTo>
                  <a:lnTo>
                    <a:pt x="2033" y="339"/>
                  </a:lnTo>
                  <a:lnTo>
                    <a:pt x="2033" y="339"/>
                  </a:lnTo>
                  <a:lnTo>
                    <a:pt x="2035" y="343"/>
                  </a:lnTo>
                  <a:lnTo>
                    <a:pt x="2039" y="350"/>
                  </a:lnTo>
                  <a:lnTo>
                    <a:pt x="2039" y="350"/>
                  </a:lnTo>
                  <a:lnTo>
                    <a:pt x="2043" y="356"/>
                  </a:lnTo>
                  <a:lnTo>
                    <a:pt x="2044" y="357"/>
                  </a:lnTo>
                  <a:lnTo>
                    <a:pt x="2044" y="359"/>
                  </a:lnTo>
                  <a:lnTo>
                    <a:pt x="2044" y="361"/>
                  </a:lnTo>
                  <a:lnTo>
                    <a:pt x="2044" y="363"/>
                  </a:lnTo>
                  <a:lnTo>
                    <a:pt x="2044" y="363"/>
                  </a:lnTo>
                  <a:lnTo>
                    <a:pt x="2046" y="366"/>
                  </a:lnTo>
                  <a:lnTo>
                    <a:pt x="2048" y="366"/>
                  </a:lnTo>
                  <a:lnTo>
                    <a:pt x="2050" y="370"/>
                  </a:lnTo>
                  <a:lnTo>
                    <a:pt x="2052" y="372"/>
                  </a:lnTo>
                  <a:lnTo>
                    <a:pt x="2052" y="375"/>
                  </a:lnTo>
                  <a:lnTo>
                    <a:pt x="2052" y="377"/>
                  </a:lnTo>
                  <a:lnTo>
                    <a:pt x="2052" y="379"/>
                  </a:lnTo>
                  <a:lnTo>
                    <a:pt x="2052" y="388"/>
                  </a:lnTo>
                  <a:lnTo>
                    <a:pt x="2052" y="390"/>
                  </a:lnTo>
                  <a:lnTo>
                    <a:pt x="2052" y="394"/>
                  </a:lnTo>
                  <a:lnTo>
                    <a:pt x="2052" y="395"/>
                  </a:lnTo>
                  <a:lnTo>
                    <a:pt x="2053" y="397"/>
                  </a:lnTo>
                  <a:lnTo>
                    <a:pt x="2055" y="399"/>
                  </a:lnTo>
                  <a:lnTo>
                    <a:pt x="2059" y="399"/>
                  </a:lnTo>
                  <a:lnTo>
                    <a:pt x="2061" y="397"/>
                  </a:lnTo>
                  <a:lnTo>
                    <a:pt x="2059" y="397"/>
                  </a:lnTo>
                  <a:lnTo>
                    <a:pt x="2059" y="395"/>
                  </a:lnTo>
                  <a:lnTo>
                    <a:pt x="2059" y="395"/>
                  </a:lnTo>
                  <a:lnTo>
                    <a:pt x="2059" y="394"/>
                  </a:lnTo>
                  <a:lnTo>
                    <a:pt x="2059" y="392"/>
                  </a:lnTo>
                  <a:lnTo>
                    <a:pt x="2059" y="390"/>
                  </a:lnTo>
                  <a:lnTo>
                    <a:pt x="2059" y="390"/>
                  </a:lnTo>
                  <a:lnTo>
                    <a:pt x="2062" y="388"/>
                  </a:lnTo>
                  <a:lnTo>
                    <a:pt x="2064" y="392"/>
                  </a:lnTo>
                  <a:lnTo>
                    <a:pt x="2068" y="397"/>
                  </a:lnTo>
                  <a:lnTo>
                    <a:pt x="2070" y="403"/>
                  </a:lnTo>
                  <a:lnTo>
                    <a:pt x="2070" y="404"/>
                  </a:lnTo>
                  <a:lnTo>
                    <a:pt x="2070" y="408"/>
                  </a:lnTo>
                  <a:lnTo>
                    <a:pt x="2070" y="410"/>
                  </a:lnTo>
                  <a:lnTo>
                    <a:pt x="2070" y="412"/>
                  </a:lnTo>
                  <a:lnTo>
                    <a:pt x="2070" y="413"/>
                  </a:lnTo>
                  <a:lnTo>
                    <a:pt x="2070" y="415"/>
                  </a:lnTo>
                  <a:lnTo>
                    <a:pt x="2070" y="419"/>
                  </a:lnTo>
                  <a:lnTo>
                    <a:pt x="2070" y="421"/>
                  </a:lnTo>
                  <a:lnTo>
                    <a:pt x="2068" y="424"/>
                  </a:lnTo>
                  <a:lnTo>
                    <a:pt x="2070" y="424"/>
                  </a:lnTo>
                  <a:lnTo>
                    <a:pt x="2070" y="426"/>
                  </a:lnTo>
                  <a:lnTo>
                    <a:pt x="2070" y="426"/>
                  </a:lnTo>
                  <a:lnTo>
                    <a:pt x="2071" y="426"/>
                  </a:lnTo>
                  <a:lnTo>
                    <a:pt x="2066" y="428"/>
                  </a:lnTo>
                  <a:lnTo>
                    <a:pt x="2064" y="428"/>
                  </a:lnTo>
                  <a:lnTo>
                    <a:pt x="2061" y="431"/>
                  </a:lnTo>
                  <a:lnTo>
                    <a:pt x="2061" y="431"/>
                  </a:lnTo>
                  <a:lnTo>
                    <a:pt x="2059" y="437"/>
                  </a:lnTo>
                  <a:lnTo>
                    <a:pt x="2057" y="439"/>
                  </a:lnTo>
                  <a:lnTo>
                    <a:pt x="2050" y="450"/>
                  </a:lnTo>
                  <a:lnTo>
                    <a:pt x="2046" y="451"/>
                  </a:lnTo>
                  <a:lnTo>
                    <a:pt x="2026" y="457"/>
                  </a:lnTo>
                  <a:lnTo>
                    <a:pt x="2024" y="457"/>
                  </a:lnTo>
                  <a:lnTo>
                    <a:pt x="2019" y="453"/>
                  </a:lnTo>
                  <a:lnTo>
                    <a:pt x="2019" y="453"/>
                  </a:lnTo>
                  <a:lnTo>
                    <a:pt x="2014" y="457"/>
                  </a:lnTo>
                  <a:lnTo>
                    <a:pt x="2012" y="460"/>
                  </a:lnTo>
                  <a:lnTo>
                    <a:pt x="2010" y="464"/>
                  </a:lnTo>
                  <a:lnTo>
                    <a:pt x="2012" y="466"/>
                  </a:lnTo>
                  <a:lnTo>
                    <a:pt x="2012" y="466"/>
                  </a:lnTo>
                  <a:lnTo>
                    <a:pt x="2014" y="468"/>
                  </a:lnTo>
                  <a:lnTo>
                    <a:pt x="2015" y="471"/>
                  </a:lnTo>
                  <a:lnTo>
                    <a:pt x="2019" y="478"/>
                  </a:lnTo>
                  <a:lnTo>
                    <a:pt x="2021" y="480"/>
                  </a:lnTo>
                  <a:lnTo>
                    <a:pt x="2021" y="486"/>
                  </a:lnTo>
                  <a:lnTo>
                    <a:pt x="2021" y="487"/>
                  </a:lnTo>
                  <a:lnTo>
                    <a:pt x="2021" y="487"/>
                  </a:lnTo>
                  <a:lnTo>
                    <a:pt x="2017" y="495"/>
                  </a:lnTo>
                  <a:lnTo>
                    <a:pt x="2015" y="498"/>
                  </a:lnTo>
                  <a:lnTo>
                    <a:pt x="2006" y="506"/>
                  </a:lnTo>
                  <a:lnTo>
                    <a:pt x="1992" y="500"/>
                  </a:lnTo>
                  <a:lnTo>
                    <a:pt x="1978" y="497"/>
                  </a:lnTo>
                  <a:lnTo>
                    <a:pt x="1978" y="495"/>
                  </a:lnTo>
                  <a:lnTo>
                    <a:pt x="1976" y="491"/>
                  </a:lnTo>
                  <a:lnTo>
                    <a:pt x="1976" y="487"/>
                  </a:lnTo>
                  <a:lnTo>
                    <a:pt x="1976" y="486"/>
                  </a:lnTo>
                  <a:lnTo>
                    <a:pt x="1978" y="482"/>
                  </a:lnTo>
                  <a:lnTo>
                    <a:pt x="1978" y="480"/>
                  </a:lnTo>
                  <a:lnTo>
                    <a:pt x="1978" y="478"/>
                  </a:lnTo>
                  <a:lnTo>
                    <a:pt x="1979" y="478"/>
                  </a:lnTo>
                  <a:lnTo>
                    <a:pt x="1978" y="477"/>
                  </a:lnTo>
                  <a:lnTo>
                    <a:pt x="1978" y="475"/>
                  </a:lnTo>
                  <a:lnTo>
                    <a:pt x="1978" y="475"/>
                  </a:lnTo>
                  <a:lnTo>
                    <a:pt x="1976" y="473"/>
                  </a:lnTo>
                  <a:lnTo>
                    <a:pt x="1976" y="471"/>
                  </a:lnTo>
                  <a:lnTo>
                    <a:pt x="1976" y="469"/>
                  </a:lnTo>
                  <a:lnTo>
                    <a:pt x="1976" y="468"/>
                  </a:lnTo>
                  <a:lnTo>
                    <a:pt x="1976" y="466"/>
                  </a:lnTo>
                  <a:lnTo>
                    <a:pt x="1976" y="466"/>
                  </a:lnTo>
                  <a:lnTo>
                    <a:pt x="1978" y="464"/>
                  </a:lnTo>
                  <a:lnTo>
                    <a:pt x="1979" y="464"/>
                  </a:lnTo>
                  <a:lnTo>
                    <a:pt x="1979" y="462"/>
                  </a:lnTo>
                  <a:lnTo>
                    <a:pt x="1979" y="459"/>
                  </a:lnTo>
                  <a:lnTo>
                    <a:pt x="1981" y="457"/>
                  </a:lnTo>
                  <a:lnTo>
                    <a:pt x="1983" y="455"/>
                  </a:lnTo>
                  <a:lnTo>
                    <a:pt x="1985" y="453"/>
                  </a:lnTo>
                  <a:lnTo>
                    <a:pt x="1987" y="453"/>
                  </a:lnTo>
                  <a:lnTo>
                    <a:pt x="1990" y="455"/>
                  </a:lnTo>
                  <a:lnTo>
                    <a:pt x="1992" y="455"/>
                  </a:lnTo>
                  <a:lnTo>
                    <a:pt x="1994" y="453"/>
                  </a:lnTo>
                  <a:lnTo>
                    <a:pt x="1994" y="448"/>
                  </a:lnTo>
                  <a:lnTo>
                    <a:pt x="1994" y="446"/>
                  </a:lnTo>
                  <a:lnTo>
                    <a:pt x="1978" y="428"/>
                  </a:lnTo>
                  <a:lnTo>
                    <a:pt x="1970" y="422"/>
                  </a:lnTo>
                  <a:lnTo>
                    <a:pt x="1967" y="422"/>
                  </a:lnTo>
                  <a:lnTo>
                    <a:pt x="1968" y="421"/>
                  </a:lnTo>
                  <a:lnTo>
                    <a:pt x="1970" y="419"/>
                  </a:lnTo>
                  <a:lnTo>
                    <a:pt x="1979" y="417"/>
                  </a:lnTo>
                  <a:lnTo>
                    <a:pt x="1979" y="415"/>
                  </a:lnTo>
                  <a:lnTo>
                    <a:pt x="1981" y="415"/>
                  </a:lnTo>
                  <a:lnTo>
                    <a:pt x="1983" y="415"/>
                  </a:lnTo>
                  <a:lnTo>
                    <a:pt x="1985" y="415"/>
                  </a:lnTo>
                  <a:lnTo>
                    <a:pt x="1983" y="413"/>
                  </a:lnTo>
                  <a:lnTo>
                    <a:pt x="1983" y="413"/>
                  </a:lnTo>
                  <a:lnTo>
                    <a:pt x="1967" y="413"/>
                  </a:lnTo>
                  <a:lnTo>
                    <a:pt x="1952" y="421"/>
                  </a:lnTo>
                  <a:lnTo>
                    <a:pt x="1938" y="426"/>
                  </a:lnTo>
                  <a:lnTo>
                    <a:pt x="1936" y="428"/>
                  </a:lnTo>
                  <a:lnTo>
                    <a:pt x="1936" y="428"/>
                  </a:lnTo>
                  <a:lnTo>
                    <a:pt x="1936" y="430"/>
                  </a:lnTo>
                  <a:lnTo>
                    <a:pt x="1936" y="431"/>
                  </a:lnTo>
                  <a:lnTo>
                    <a:pt x="1936" y="431"/>
                  </a:lnTo>
                  <a:lnTo>
                    <a:pt x="1936" y="433"/>
                  </a:lnTo>
                  <a:lnTo>
                    <a:pt x="1936" y="433"/>
                  </a:lnTo>
                  <a:lnTo>
                    <a:pt x="1936" y="435"/>
                  </a:lnTo>
                  <a:lnTo>
                    <a:pt x="1936" y="435"/>
                  </a:lnTo>
                  <a:lnTo>
                    <a:pt x="1936" y="435"/>
                  </a:lnTo>
                  <a:lnTo>
                    <a:pt x="1936" y="437"/>
                  </a:lnTo>
                  <a:lnTo>
                    <a:pt x="1936" y="437"/>
                  </a:lnTo>
                  <a:lnTo>
                    <a:pt x="1936" y="437"/>
                  </a:lnTo>
                  <a:lnTo>
                    <a:pt x="1936" y="437"/>
                  </a:lnTo>
                  <a:lnTo>
                    <a:pt x="1938" y="439"/>
                  </a:lnTo>
                  <a:lnTo>
                    <a:pt x="1938" y="439"/>
                  </a:lnTo>
                  <a:lnTo>
                    <a:pt x="1938" y="439"/>
                  </a:lnTo>
                  <a:lnTo>
                    <a:pt x="1936" y="441"/>
                  </a:lnTo>
                  <a:lnTo>
                    <a:pt x="1936" y="441"/>
                  </a:lnTo>
                  <a:lnTo>
                    <a:pt x="1936" y="442"/>
                  </a:lnTo>
                  <a:lnTo>
                    <a:pt x="1938" y="442"/>
                  </a:lnTo>
                  <a:lnTo>
                    <a:pt x="1938" y="444"/>
                  </a:lnTo>
                  <a:lnTo>
                    <a:pt x="1941" y="444"/>
                  </a:lnTo>
                  <a:lnTo>
                    <a:pt x="1941" y="444"/>
                  </a:lnTo>
                  <a:lnTo>
                    <a:pt x="1943" y="446"/>
                  </a:lnTo>
                  <a:lnTo>
                    <a:pt x="1945" y="446"/>
                  </a:lnTo>
                  <a:lnTo>
                    <a:pt x="1943" y="450"/>
                  </a:lnTo>
                  <a:lnTo>
                    <a:pt x="1943" y="451"/>
                  </a:lnTo>
                  <a:lnTo>
                    <a:pt x="1940" y="450"/>
                  </a:lnTo>
                  <a:lnTo>
                    <a:pt x="1941" y="448"/>
                  </a:lnTo>
                  <a:lnTo>
                    <a:pt x="1940" y="446"/>
                  </a:lnTo>
                  <a:lnTo>
                    <a:pt x="1936" y="444"/>
                  </a:lnTo>
                  <a:lnTo>
                    <a:pt x="1936" y="444"/>
                  </a:lnTo>
                  <a:lnTo>
                    <a:pt x="1936" y="442"/>
                  </a:lnTo>
                  <a:lnTo>
                    <a:pt x="1934" y="439"/>
                  </a:lnTo>
                  <a:lnTo>
                    <a:pt x="1932" y="437"/>
                  </a:lnTo>
                  <a:lnTo>
                    <a:pt x="1932" y="437"/>
                  </a:lnTo>
                  <a:lnTo>
                    <a:pt x="1932" y="437"/>
                  </a:lnTo>
                  <a:lnTo>
                    <a:pt x="1932" y="435"/>
                  </a:lnTo>
                  <a:lnTo>
                    <a:pt x="1934" y="431"/>
                  </a:lnTo>
                  <a:lnTo>
                    <a:pt x="1934" y="430"/>
                  </a:lnTo>
                  <a:lnTo>
                    <a:pt x="1934" y="428"/>
                  </a:lnTo>
                  <a:lnTo>
                    <a:pt x="1931" y="430"/>
                  </a:lnTo>
                  <a:lnTo>
                    <a:pt x="1922" y="433"/>
                  </a:lnTo>
                  <a:lnTo>
                    <a:pt x="1920" y="435"/>
                  </a:lnTo>
                  <a:lnTo>
                    <a:pt x="1920" y="437"/>
                  </a:lnTo>
                  <a:lnTo>
                    <a:pt x="1920" y="439"/>
                  </a:lnTo>
                  <a:lnTo>
                    <a:pt x="1922" y="441"/>
                  </a:lnTo>
                  <a:lnTo>
                    <a:pt x="1922" y="441"/>
                  </a:lnTo>
                  <a:lnTo>
                    <a:pt x="1922" y="442"/>
                  </a:lnTo>
                  <a:lnTo>
                    <a:pt x="1920" y="448"/>
                  </a:lnTo>
                  <a:lnTo>
                    <a:pt x="1903" y="450"/>
                  </a:lnTo>
                  <a:lnTo>
                    <a:pt x="1902" y="451"/>
                  </a:lnTo>
                  <a:lnTo>
                    <a:pt x="1900" y="455"/>
                  </a:lnTo>
                  <a:lnTo>
                    <a:pt x="1900" y="457"/>
                  </a:lnTo>
                  <a:lnTo>
                    <a:pt x="1896" y="460"/>
                  </a:lnTo>
                  <a:lnTo>
                    <a:pt x="1894" y="462"/>
                  </a:lnTo>
                  <a:lnTo>
                    <a:pt x="1893" y="469"/>
                  </a:lnTo>
                  <a:lnTo>
                    <a:pt x="1893" y="471"/>
                  </a:lnTo>
                  <a:lnTo>
                    <a:pt x="1889" y="473"/>
                  </a:lnTo>
                  <a:lnTo>
                    <a:pt x="1876" y="477"/>
                  </a:lnTo>
                  <a:lnTo>
                    <a:pt x="1866" y="473"/>
                  </a:lnTo>
                  <a:lnTo>
                    <a:pt x="1857" y="464"/>
                  </a:lnTo>
                  <a:lnTo>
                    <a:pt x="1857" y="464"/>
                  </a:lnTo>
                  <a:lnTo>
                    <a:pt x="1855" y="464"/>
                  </a:lnTo>
                  <a:lnTo>
                    <a:pt x="1853" y="464"/>
                  </a:lnTo>
                  <a:lnTo>
                    <a:pt x="1851" y="464"/>
                  </a:lnTo>
                  <a:lnTo>
                    <a:pt x="1847" y="469"/>
                  </a:lnTo>
                  <a:lnTo>
                    <a:pt x="1847" y="471"/>
                  </a:lnTo>
                  <a:lnTo>
                    <a:pt x="1849" y="466"/>
                  </a:lnTo>
                  <a:lnTo>
                    <a:pt x="1847" y="466"/>
                  </a:lnTo>
                  <a:lnTo>
                    <a:pt x="1833" y="466"/>
                  </a:lnTo>
                  <a:lnTo>
                    <a:pt x="1829" y="466"/>
                  </a:lnTo>
                  <a:lnTo>
                    <a:pt x="1824" y="462"/>
                  </a:lnTo>
                  <a:lnTo>
                    <a:pt x="1822" y="460"/>
                  </a:lnTo>
                  <a:lnTo>
                    <a:pt x="1820" y="462"/>
                  </a:lnTo>
                  <a:lnTo>
                    <a:pt x="1811" y="469"/>
                  </a:lnTo>
                  <a:lnTo>
                    <a:pt x="1808" y="473"/>
                  </a:lnTo>
                  <a:lnTo>
                    <a:pt x="1802" y="473"/>
                  </a:lnTo>
                  <a:lnTo>
                    <a:pt x="1797" y="473"/>
                  </a:lnTo>
                  <a:lnTo>
                    <a:pt x="1792" y="475"/>
                  </a:lnTo>
                  <a:lnTo>
                    <a:pt x="1784" y="480"/>
                  </a:lnTo>
                  <a:lnTo>
                    <a:pt x="1782" y="480"/>
                  </a:lnTo>
                  <a:lnTo>
                    <a:pt x="1782" y="480"/>
                  </a:lnTo>
                  <a:lnTo>
                    <a:pt x="1782" y="482"/>
                  </a:lnTo>
                  <a:lnTo>
                    <a:pt x="1782" y="482"/>
                  </a:lnTo>
                  <a:lnTo>
                    <a:pt x="1782" y="484"/>
                  </a:lnTo>
                  <a:lnTo>
                    <a:pt x="1777" y="486"/>
                  </a:lnTo>
                  <a:lnTo>
                    <a:pt x="1777" y="486"/>
                  </a:lnTo>
                  <a:lnTo>
                    <a:pt x="1775" y="489"/>
                  </a:lnTo>
                  <a:lnTo>
                    <a:pt x="1775" y="491"/>
                  </a:lnTo>
                  <a:lnTo>
                    <a:pt x="1773" y="491"/>
                  </a:lnTo>
                  <a:lnTo>
                    <a:pt x="1772" y="491"/>
                  </a:lnTo>
                  <a:lnTo>
                    <a:pt x="1770" y="497"/>
                  </a:lnTo>
                  <a:lnTo>
                    <a:pt x="1768" y="498"/>
                  </a:lnTo>
                  <a:lnTo>
                    <a:pt x="1768" y="500"/>
                  </a:lnTo>
                  <a:lnTo>
                    <a:pt x="1768" y="504"/>
                  </a:lnTo>
                  <a:lnTo>
                    <a:pt x="1768" y="506"/>
                  </a:lnTo>
                  <a:lnTo>
                    <a:pt x="1768" y="507"/>
                  </a:lnTo>
                  <a:lnTo>
                    <a:pt x="1764" y="507"/>
                  </a:lnTo>
                  <a:lnTo>
                    <a:pt x="1766" y="509"/>
                  </a:lnTo>
                  <a:lnTo>
                    <a:pt x="1768" y="511"/>
                  </a:lnTo>
                  <a:lnTo>
                    <a:pt x="1768" y="513"/>
                  </a:lnTo>
                  <a:lnTo>
                    <a:pt x="1768" y="516"/>
                  </a:lnTo>
                  <a:lnTo>
                    <a:pt x="1768" y="518"/>
                  </a:lnTo>
                  <a:lnTo>
                    <a:pt x="1766" y="520"/>
                  </a:lnTo>
                  <a:lnTo>
                    <a:pt x="1766" y="522"/>
                  </a:lnTo>
                  <a:lnTo>
                    <a:pt x="1766" y="524"/>
                  </a:lnTo>
                  <a:lnTo>
                    <a:pt x="1766" y="525"/>
                  </a:lnTo>
                  <a:lnTo>
                    <a:pt x="1764" y="527"/>
                  </a:lnTo>
                  <a:lnTo>
                    <a:pt x="1764" y="527"/>
                  </a:lnTo>
                  <a:lnTo>
                    <a:pt x="1759" y="527"/>
                  </a:lnTo>
                  <a:lnTo>
                    <a:pt x="1757" y="527"/>
                  </a:lnTo>
                  <a:lnTo>
                    <a:pt x="1755" y="524"/>
                  </a:lnTo>
                  <a:lnTo>
                    <a:pt x="1750" y="511"/>
                  </a:lnTo>
                  <a:lnTo>
                    <a:pt x="1750" y="509"/>
                  </a:lnTo>
                  <a:lnTo>
                    <a:pt x="1748" y="507"/>
                  </a:lnTo>
                  <a:lnTo>
                    <a:pt x="1746" y="509"/>
                  </a:lnTo>
                  <a:lnTo>
                    <a:pt x="1734" y="522"/>
                  </a:lnTo>
                  <a:lnTo>
                    <a:pt x="1732" y="522"/>
                  </a:lnTo>
                  <a:lnTo>
                    <a:pt x="1732" y="518"/>
                  </a:lnTo>
                  <a:lnTo>
                    <a:pt x="1730" y="515"/>
                  </a:lnTo>
                  <a:lnTo>
                    <a:pt x="1732" y="513"/>
                  </a:lnTo>
                  <a:lnTo>
                    <a:pt x="1734" y="507"/>
                  </a:lnTo>
                  <a:lnTo>
                    <a:pt x="1732" y="507"/>
                  </a:lnTo>
                  <a:lnTo>
                    <a:pt x="1730" y="509"/>
                  </a:lnTo>
                  <a:lnTo>
                    <a:pt x="1726" y="516"/>
                  </a:lnTo>
                  <a:lnTo>
                    <a:pt x="1725" y="520"/>
                  </a:lnTo>
                  <a:lnTo>
                    <a:pt x="1721" y="520"/>
                  </a:lnTo>
                  <a:lnTo>
                    <a:pt x="1717" y="520"/>
                  </a:lnTo>
                  <a:lnTo>
                    <a:pt x="1716" y="520"/>
                  </a:lnTo>
                  <a:lnTo>
                    <a:pt x="1714" y="518"/>
                  </a:lnTo>
                  <a:lnTo>
                    <a:pt x="1712" y="516"/>
                  </a:lnTo>
                  <a:lnTo>
                    <a:pt x="1696" y="515"/>
                  </a:lnTo>
                  <a:lnTo>
                    <a:pt x="1690" y="518"/>
                  </a:lnTo>
                  <a:lnTo>
                    <a:pt x="1689" y="518"/>
                  </a:lnTo>
                  <a:lnTo>
                    <a:pt x="1685" y="516"/>
                  </a:lnTo>
                  <a:lnTo>
                    <a:pt x="1683" y="515"/>
                  </a:lnTo>
                  <a:lnTo>
                    <a:pt x="1683" y="511"/>
                  </a:lnTo>
                  <a:lnTo>
                    <a:pt x="1687" y="506"/>
                  </a:lnTo>
                  <a:lnTo>
                    <a:pt x="1689" y="504"/>
                  </a:lnTo>
                  <a:lnTo>
                    <a:pt x="1689" y="504"/>
                  </a:lnTo>
                  <a:lnTo>
                    <a:pt x="1689" y="504"/>
                  </a:lnTo>
                  <a:lnTo>
                    <a:pt x="1690" y="504"/>
                  </a:lnTo>
                  <a:lnTo>
                    <a:pt x="1690" y="504"/>
                  </a:lnTo>
                  <a:lnTo>
                    <a:pt x="1692" y="502"/>
                  </a:lnTo>
                  <a:lnTo>
                    <a:pt x="1694" y="500"/>
                  </a:lnTo>
                  <a:lnTo>
                    <a:pt x="1694" y="500"/>
                  </a:lnTo>
                  <a:lnTo>
                    <a:pt x="1699" y="502"/>
                  </a:lnTo>
                  <a:lnTo>
                    <a:pt x="1703" y="506"/>
                  </a:lnTo>
                  <a:lnTo>
                    <a:pt x="1705" y="506"/>
                  </a:lnTo>
                  <a:lnTo>
                    <a:pt x="1707" y="504"/>
                  </a:lnTo>
                  <a:lnTo>
                    <a:pt x="1705" y="502"/>
                  </a:lnTo>
                  <a:lnTo>
                    <a:pt x="1705" y="500"/>
                  </a:lnTo>
                  <a:lnTo>
                    <a:pt x="1705" y="500"/>
                  </a:lnTo>
                  <a:lnTo>
                    <a:pt x="1703" y="498"/>
                  </a:lnTo>
                  <a:lnTo>
                    <a:pt x="1701" y="497"/>
                  </a:lnTo>
                  <a:lnTo>
                    <a:pt x="1703" y="495"/>
                  </a:lnTo>
                  <a:lnTo>
                    <a:pt x="1705" y="495"/>
                  </a:lnTo>
                  <a:lnTo>
                    <a:pt x="1708" y="500"/>
                  </a:lnTo>
                  <a:lnTo>
                    <a:pt x="1712" y="504"/>
                  </a:lnTo>
                  <a:lnTo>
                    <a:pt x="1712" y="504"/>
                  </a:lnTo>
                  <a:lnTo>
                    <a:pt x="1714" y="504"/>
                  </a:lnTo>
                  <a:lnTo>
                    <a:pt x="1714" y="500"/>
                  </a:lnTo>
                  <a:lnTo>
                    <a:pt x="1716" y="498"/>
                  </a:lnTo>
                  <a:lnTo>
                    <a:pt x="1717" y="498"/>
                  </a:lnTo>
                  <a:lnTo>
                    <a:pt x="1719" y="498"/>
                  </a:lnTo>
                  <a:lnTo>
                    <a:pt x="1719" y="495"/>
                  </a:lnTo>
                  <a:lnTo>
                    <a:pt x="1719" y="495"/>
                  </a:lnTo>
                  <a:lnTo>
                    <a:pt x="1719" y="491"/>
                  </a:lnTo>
                  <a:lnTo>
                    <a:pt x="1719" y="491"/>
                  </a:lnTo>
                  <a:lnTo>
                    <a:pt x="1719" y="487"/>
                  </a:lnTo>
                  <a:lnTo>
                    <a:pt x="1717" y="484"/>
                  </a:lnTo>
                  <a:lnTo>
                    <a:pt x="1717" y="482"/>
                  </a:lnTo>
                  <a:lnTo>
                    <a:pt x="1717" y="480"/>
                  </a:lnTo>
                  <a:lnTo>
                    <a:pt x="1716" y="478"/>
                  </a:lnTo>
                  <a:lnTo>
                    <a:pt x="1714" y="473"/>
                  </a:lnTo>
                  <a:lnTo>
                    <a:pt x="1712" y="471"/>
                  </a:lnTo>
                  <a:lnTo>
                    <a:pt x="1710" y="468"/>
                  </a:lnTo>
                  <a:lnTo>
                    <a:pt x="1708" y="464"/>
                  </a:lnTo>
                  <a:lnTo>
                    <a:pt x="1708" y="460"/>
                  </a:lnTo>
                  <a:lnTo>
                    <a:pt x="1710" y="460"/>
                  </a:lnTo>
                  <a:lnTo>
                    <a:pt x="1712" y="459"/>
                  </a:lnTo>
                  <a:lnTo>
                    <a:pt x="1714" y="457"/>
                  </a:lnTo>
                  <a:lnTo>
                    <a:pt x="1714" y="453"/>
                  </a:lnTo>
                  <a:lnTo>
                    <a:pt x="1714" y="450"/>
                  </a:lnTo>
                  <a:lnTo>
                    <a:pt x="1714" y="448"/>
                  </a:lnTo>
                  <a:lnTo>
                    <a:pt x="1714" y="446"/>
                  </a:lnTo>
                  <a:lnTo>
                    <a:pt x="1714" y="446"/>
                  </a:lnTo>
                  <a:lnTo>
                    <a:pt x="1716" y="442"/>
                  </a:lnTo>
                  <a:lnTo>
                    <a:pt x="1716" y="441"/>
                  </a:lnTo>
                  <a:lnTo>
                    <a:pt x="1717" y="441"/>
                  </a:lnTo>
                  <a:lnTo>
                    <a:pt x="1719" y="441"/>
                  </a:lnTo>
                  <a:lnTo>
                    <a:pt x="1719" y="439"/>
                  </a:lnTo>
                  <a:lnTo>
                    <a:pt x="1723" y="435"/>
                  </a:lnTo>
                  <a:lnTo>
                    <a:pt x="1723" y="431"/>
                  </a:lnTo>
                  <a:lnTo>
                    <a:pt x="1721" y="431"/>
                  </a:lnTo>
                  <a:lnTo>
                    <a:pt x="1708" y="428"/>
                  </a:lnTo>
                  <a:lnTo>
                    <a:pt x="1707" y="430"/>
                  </a:lnTo>
                  <a:lnTo>
                    <a:pt x="1707" y="430"/>
                  </a:lnTo>
                  <a:lnTo>
                    <a:pt x="1708" y="431"/>
                  </a:lnTo>
                  <a:lnTo>
                    <a:pt x="1708" y="431"/>
                  </a:lnTo>
                  <a:lnTo>
                    <a:pt x="1708" y="431"/>
                  </a:lnTo>
                  <a:lnTo>
                    <a:pt x="1708" y="433"/>
                  </a:lnTo>
                  <a:lnTo>
                    <a:pt x="1705" y="431"/>
                  </a:lnTo>
                  <a:lnTo>
                    <a:pt x="1703" y="431"/>
                  </a:lnTo>
                  <a:lnTo>
                    <a:pt x="1703" y="428"/>
                  </a:lnTo>
                  <a:lnTo>
                    <a:pt x="1703" y="428"/>
                  </a:lnTo>
                  <a:lnTo>
                    <a:pt x="1701" y="426"/>
                  </a:lnTo>
                  <a:lnTo>
                    <a:pt x="1703" y="426"/>
                  </a:lnTo>
                  <a:lnTo>
                    <a:pt x="1721" y="422"/>
                  </a:lnTo>
                  <a:lnTo>
                    <a:pt x="1741" y="419"/>
                  </a:lnTo>
                  <a:lnTo>
                    <a:pt x="1745" y="417"/>
                  </a:lnTo>
                  <a:lnTo>
                    <a:pt x="1748" y="417"/>
                  </a:lnTo>
                  <a:lnTo>
                    <a:pt x="1748" y="417"/>
                  </a:lnTo>
                  <a:lnTo>
                    <a:pt x="1748" y="417"/>
                  </a:lnTo>
                  <a:lnTo>
                    <a:pt x="1748" y="417"/>
                  </a:lnTo>
                  <a:lnTo>
                    <a:pt x="1750" y="417"/>
                  </a:lnTo>
                  <a:lnTo>
                    <a:pt x="1750" y="415"/>
                  </a:lnTo>
                  <a:lnTo>
                    <a:pt x="1750" y="415"/>
                  </a:lnTo>
                  <a:lnTo>
                    <a:pt x="1750" y="413"/>
                  </a:lnTo>
                  <a:lnTo>
                    <a:pt x="1750" y="413"/>
                  </a:lnTo>
                  <a:lnTo>
                    <a:pt x="1748" y="412"/>
                  </a:lnTo>
                  <a:lnTo>
                    <a:pt x="1739" y="412"/>
                  </a:lnTo>
                  <a:lnTo>
                    <a:pt x="1737" y="413"/>
                  </a:lnTo>
                  <a:lnTo>
                    <a:pt x="1728" y="413"/>
                  </a:lnTo>
                  <a:lnTo>
                    <a:pt x="1716" y="417"/>
                  </a:lnTo>
                  <a:lnTo>
                    <a:pt x="1694" y="424"/>
                  </a:lnTo>
                  <a:lnTo>
                    <a:pt x="1689" y="430"/>
                  </a:lnTo>
                  <a:lnTo>
                    <a:pt x="1685" y="431"/>
                  </a:lnTo>
                  <a:lnTo>
                    <a:pt x="1681" y="435"/>
                  </a:lnTo>
                  <a:lnTo>
                    <a:pt x="1676" y="437"/>
                  </a:lnTo>
                  <a:lnTo>
                    <a:pt x="1669" y="442"/>
                  </a:lnTo>
                  <a:lnTo>
                    <a:pt x="1663" y="446"/>
                  </a:lnTo>
                  <a:lnTo>
                    <a:pt x="1645" y="460"/>
                  </a:lnTo>
                  <a:lnTo>
                    <a:pt x="1642" y="462"/>
                  </a:lnTo>
                  <a:lnTo>
                    <a:pt x="1638" y="464"/>
                  </a:lnTo>
                  <a:lnTo>
                    <a:pt x="1636" y="468"/>
                  </a:lnTo>
                  <a:lnTo>
                    <a:pt x="1636" y="469"/>
                  </a:lnTo>
                  <a:lnTo>
                    <a:pt x="1638" y="471"/>
                  </a:lnTo>
                  <a:lnTo>
                    <a:pt x="1643" y="471"/>
                  </a:lnTo>
                  <a:lnTo>
                    <a:pt x="1643" y="469"/>
                  </a:lnTo>
                  <a:lnTo>
                    <a:pt x="1645" y="469"/>
                  </a:lnTo>
                  <a:lnTo>
                    <a:pt x="1647" y="464"/>
                  </a:lnTo>
                  <a:lnTo>
                    <a:pt x="1647" y="464"/>
                  </a:lnTo>
                  <a:lnTo>
                    <a:pt x="1649" y="462"/>
                  </a:lnTo>
                  <a:lnTo>
                    <a:pt x="1651" y="462"/>
                  </a:lnTo>
                  <a:lnTo>
                    <a:pt x="1652" y="460"/>
                  </a:lnTo>
                  <a:lnTo>
                    <a:pt x="1654" y="460"/>
                  </a:lnTo>
                  <a:lnTo>
                    <a:pt x="1654" y="462"/>
                  </a:lnTo>
                  <a:lnTo>
                    <a:pt x="1654" y="464"/>
                  </a:lnTo>
                  <a:lnTo>
                    <a:pt x="1654" y="466"/>
                  </a:lnTo>
                  <a:lnTo>
                    <a:pt x="1652" y="466"/>
                  </a:lnTo>
                  <a:lnTo>
                    <a:pt x="1647" y="466"/>
                  </a:lnTo>
                  <a:lnTo>
                    <a:pt x="1647" y="468"/>
                  </a:lnTo>
                  <a:lnTo>
                    <a:pt x="1647" y="468"/>
                  </a:lnTo>
                  <a:lnTo>
                    <a:pt x="1647" y="469"/>
                  </a:lnTo>
                  <a:lnTo>
                    <a:pt x="1649" y="473"/>
                  </a:lnTo>
                  <a:lnTo>
                    <a:pt x="1649" y="473"/>
                  </a:lnTo>
                  <a:lnTo>
                    <a:pt x="1649" y="475"/>
                  </a:lnTo>
                  <a:lnTo>
                    <a:pt x="1651" y="477"/>
                  </a:lnTo>
                  <a:lnTo>
                    <a:pt x="1651" y="477"/>
                  </a:lnTo>
                  <a:lnTo>
                    <a:pt x="1651" y="478"/>
                  </a:lnTo>
                  <a:lnTo>
                    <a:pt x="1652" y="480"/>
                  </a:lnTo>
                  <a:lnTo>
                    <a:pt x="1656" y="480"/>
                  </a:lnTo>
                  <a:lnTo>
                    <a:pt x="1658" y="482"/>
                  </a:lnTo>
                  <a:lnTo>
                    <a:pt x="1658" y="484"/>
                  </a:lnTo>
                  <a:lnTo>
                    <a:pt x="1660" y="486"/>
                  </a:lnTo>
                  <a:lnTo>
                    <a:pt x="1658" y="489"/>
                  </a:lnTo>
                  <a:lnTo>
                    <a:pt x="1658" y="491"/>
                  </a:lnTo>
                  <a:lnTo>
                    <a:pt x="1656" y="493"/>
                  </a:lnTo>
                  <a:lnTo>
                    <a:pt x="1652" y="493"/>
                  </a:lnTo>
                  <a:lnTo>
                    <a:pt x="1651" y="495"/>
                  </a:lnTo>
                  <a:lnTo>
                    <a:pt x="1647" y="502"/>
                  </a:lnTo>
                  <a:lnTo>
                    <a:pt x="1645" y="502"/>
                  </a:lnTo>
                  <a:lnTo>
                    <a:pt x="1643" y="504"/>
                  </a:lnTo>
                  <a:lnTo>
                    <a:pt x="1642" y="506"/>
                  </a:lnTo>
                  <a:lnTo>
                    <a:pt x="1640" y="506"/>
                  </a:lnTo>
                  <a:lnTo>
                    <a:pt x="1638" y="506"/>
                  </a:lnTo>
                  <a:lnTo>
                    <a:pt x="1636" y="507"/>
                  </a:lnTo>
                  <a:lnTo>
                    <a:pt x="1636" y="507"/>
                  </a:lnTo>
                  <a:lnTo>
                    <a:pt x="1634" y="507"/>
                  </a:lnTo>
                  <a:lnTo>
                    <a:pt x="1631" y="500"/>
                  </a:lnTo>
                  <a:lnTo>
                    <a:pt x="1629" y="498"/>
                  </a:lnTo>
                  <a:lnTo>
                    <a:pt x="1631" y="497"/>
                  </a:lnTo>
                  <a:lnTo>
                    <a:pt x="1634" y="495"/>
                  </a:lnTo>
                  <a:lnTo>
                    <a:pt x="1636" y="493"/>
                  </a:lnTo>
                  <a:lnTo>
                    <a:pt x="1638" y="491"/>
                  </a:lnTo>
                  <a:lnTo>
                    <a:pt x="1636" y="489"/>
                  </a:lnTo>
                  <a:lnTo>
                    <a:pt x="1636" y="489"/>
                  </a:lnTo>
                  <a:lnTo>
                    <a:pt x="1636" y="487"/>
                  </a:lnTo>
                  <a:lnTo>
                    <a:pt x="1638" y="486"/>
                  </a:lnTo>
                  <a:lnTo>
                    <a:pt x="1638" y="486"/>
                  </a:lnTo>
                  <a:lnTo>
                    <a:pt x="1640" y="486"/>
                  </a:lnTo>
                  <a:lnTo>
                    <a:pt x="1640" y="486"/>
                  </a:lnTo>
                  <a:lnTo>
                    <a:pt x="1640" y="484"/>
                  </a:lnTo>
                  <a:lnTo>
                    <a:pt x="1636" y="482"/>
                  </a:lnTo>
                  <a:lnTo>
                    <a:pt x="1631" y="482"/>
                  </a:lnTo>
                  <a:lnTo>
                    <a:pt x="1627" y="484"/>
                  </a:lnTo>
                  <a:lnTo>
                    <a:pt x="1625" y="486"/>
                  </a:lnTo>
                  <a:lnTo>
                    <a:pt x="1625" y="484"/>
                  </a:lnTo>
                  <a:lnTo>
                    <a:pt x="1625" y="484"/>
                  </a:lnTo>
                  <a:lnTo>
                    <a:pt x="1625" y="482"/>
                  </a:lnTo>
                  <a:lnTo>
                    <a:pt x="1625" y="482"/>
                  </a:lnTo>
                  <a:lnTo>
                    <a:pt x="1625" y="480"/>
                  </a:lnTo>
                  <a:lnTo>
                    <a:pt x="1629" y="480"/>
                  </a:lnTo>
                  <a:lnTo>
                    <a:pt x="1631" y="477"/>
                  </a:lnTo>
                  <a:lnTo>
                    <a:pt x="1633" y="475"/>
                  </a:lnTo>
                  <a:lnTo>
                    <a:pt x="1633" y="471"/>
                  </a:lnTo>
                  <a:lnTo>
                    <a:pt x="1631" y="471"/>
                  </a:lnTo>
                  <a:lnTo>
                    <a:pt x="1625" y="477"/>
                  </a:lnTo>
                  <a:lnTo>
                    <a:pt x="1607" y="484"/>
                  </a:lnTo>
                  <a:lnTo>
                    <a:pt x="1602" y="484"/>
                  </a:lnTo>
                  <a:lnTo>
                    <a:pt x="1600" y="486"/>
                  </a:lnTo>
                  <a:lnTo>
                    <a:pt x="1598" y="489"/>
                  </a:lnTo>
                  <a:lnTo>
                    <a:pt x="1600" y="489"/>
                  </a:lnTo>
                  <a:lnTo>
                    <a:pt x="1602" y="489"/>
                  </a:lnTo>
                  <a:lnTo>
                    <a:pt x="1600" y="491"/>
                  </a:lnTo>
                  <a:lnTo>
                    <a:pt x="1598" y="493"/>
                  </a:lnTo>
                  <a:lnTo>
                    <a:pt x="1596" y="493"/>
                  </a:lnTo>
                  <a:lnTo>
                    <a:pt x="1595" y="491"/>
                  </a:lnTo>
                  <a:lnTo>
                    <a:pt x="1593" y="493"/>
                  </a:lnTo>
                  <a:lnTo>
                    <a:pt x="1589" y="497"/>
                  </a:lnTo>
                  <a:lnTo>
                    <a:pt x="1582" y="498"/>
                  </a:lnTo>
                  <a:lnTo>
                    <a:pt x="1580" y="498"/>
                  </a:lnTo>
                  <a:lnTo>
                    <a:pt x="1578" y="500"/>
                  </a:lnTo>
                  <a:lnTo>
                    <a:pt x="1577" y="502"/>
                  </a:lnTo>
                  <a:lnTo>
                    <a:pt x="1575" y="504"/>
                  </a:lnTo>
                  <a:lnTo>
                    <a:pt x="1569" y="504"/>
                  </a:lnTo>
                  <a:lnTo>
                    <a:pt x="1568" y="504"/>
                  </a:lnTo>
                  <a:lnTo>
                    <a:pt x="1564" y="504"/>
                  </a:lnTo>
                  <a:lnTo>
                    <a:pt x="1562" y="500"/>
                  </a:lnTo>
                  <a:lnTo>
                    <a:pt x="1560" y="498"/>
                  </a:lnTo>
                  <a:lnTo>
                    <a:pt x="1560" y="500"/>
                  </a:lnTo>
                  <a:lnTo>
                    <a:pt x="1559" y="504"/>
                  </a:lnTo>
                  <a:lnTo>
                    <a:pt x="1557" y="506"/>
                  </a:lnTo>
                  <a:lnTo>
                    <a:pt x="1555" y="509"/>
                  </a:lnTo>
                  <a:lnTo>
                    <a:pt x="1544" y="520"/>
                  </a:lnTo>
                  <a:lnTo>
                    <a:pt x="1540" y="522"/>
                  </a:lnTo>
                  <a:lnTo>
                    <a:pt x="1535" y="525"/>
                  </a:lnTo>
                  <a:lnTo>
                    <a:pt x="1531" y="527"/>
                  </a:lnTo>
                  <a:lnTo>
                    <a:pt x="1528" y="534"/>
                  </a:lnTo>
                  <a:lnTo>
                    <a:pt x="1526" y="536"/>
                  </a:lnTo>
                  <a:lnTo>
                    <a:pt x="1524" y="538"/>
                  </a:lnTo>
                  <a:lnTo>
                    <a:pt x="1522" y="542"/>
                  </a:lnTo>
                  <a:lnTo>
                    <a:pt x="1515" y="549"/>
                  </a:lnTo>
                  <a:lnTo>
                    <a:pt x="1517" y="545"/>
                  </a:lnTo>
                  <a:lnTo>
                    <a:pt x="1521" y="542"/>
                  </a:lnTo>
                  <a:lnTo>
                    <a:pt x="1522" y="538"/>
                  </a:lnTo>
                  <a:lnTo>
                    <a:pt x="1521" y="538"/>
                  </a:lnTo>
                  <a:lnTo>
                    <a:pt x="1512" y="545"/>
                  </a:lnTo>
                  <a:lnTo>
                    <a:pt x="1504" y="553"/>
                  </a:lnTo>
                  <a:lnTo>
                    <a:pt x="1497" y="556"/>
                  </a:lnTo>
                  <a:lnTo>
                    <a:pt x="1488" y="563"/>
                  </a:lnTo>
                  <a:lnTo>
                    <a:pt x="1481" y="567"/>
                  </a:lnTo>
                  <a:lnTo>
                    <a:pt x="1479" y="569"/>
                  </a:lnTo>
                  <a:lnTo>
                    <a:pt x="1470" y="571"/>
                  </a:lnTo>
                  <a:lnTo>
                    <a:pt x="1465" y="569"/>
                  </a:lnTo>
                  <a:lnTo>
                    <a:pt x="1461" y="567"/>
                  </a:lnTo>
                  <a:lnTo>
                    <a:pt x="1456" y="560"/>
                  </a:lnTo>
                  <a:lnTo>
                    <a:pt x="1454" y="558"/>
                  </a:lnTo>
                  <a:lnTo>
                    <a:pt x="1452" y="560"/>
                  </a:lnTo>
                  <a:lnTo>
                    <a:pt x="1461" y="572"/>
                  </a:lnTo>
                  <a:lnTo>
                    <a:pt x="1461" y="578"/>
                  </a:lnTo>
                  <a:lnTo>
                    <a:pt x="1463" y="580"/>
                  </a:lnTo>
                  <a:lnTo>
                    <a:pt x="1461" y="581"/>
                  </a:lnTo>
                  <a:lnTo>
                    <a:pt x="1461" y="583"/>
                  </a:lnTo>
                  <a:lnTo>
                    <a:pt x="1461" y="585"/>
                  </a:lnTo>
                  <a:lnTo>
                    <a:pt x="1461" y="587"/>
                  </a:lnTo>
                  <a:lnTo>
                    <a:pt x="1463" y="587"/>
                  </a:lnTo>
                  <a:lnTo>
                    <a:pt x="1465" y="585"/>
                  </a:lnTo>
                  <a:lnTo>
                    <a:pt x="1466" y="587"/>
                  </a:lnTo>
                  <a:lnTo>
                    <a:pt x="1468" y="589"/>
                  </a:lnTo>
                  <a:lnTo>
                    <a:pt x="1468" y="590"/>
                  </a:lnTo>
                  <a:lnTo>
                    <a:pt x="1470" y="590"/>
                  </a:lnTo>
                  <a:lnTo>
                    <a:pt x="1475" y="594"/>
                  </a:lnTo>
                  <a:lnTo>
                    <a:pt x="1475" y="594"/>
                  </a:lnTo>
                  <a:lnTo>
                    <a:pt x="1474" y="596"/>
                  </a:lnTo>
                  <a:lnTo>
                    <a:pt x="1474" y="596"/>
                  </a:lnTo>
                  <a:lnTo>
                    <a:pt x="1475" y="596"/>
                  </a:lnTo>
                  <a:lnTo>
                    <a:pt x="1475" y="596"/>
                  </a:lnTo>
                  <a:lnTo>
                    <a:pt x="1477" y="598"/>
                  </a:lnTo>
                  <a:lnTo>
                    <a:pt x="1475" y="599"/>
                  </a:lnTo>
                  <a:lnTo>
                    <a:pt x="1474" y="599"/>
                  </a:lnTo>
                  <a:lnTo>
                    <a:pt x="1472" y="598"/>
                  </a:lnTo>
                  <a:lnTo>
                    <a:pt x="1470" y="596"/>
                  </a:lnTo>
                  <a:lnTo>
                    <a:pt x="1472" y="594"/>
                  </a:lnTo>
                  <a:lnTo>
                    <a:pt x="1468" y="592"/>
                  </a:lnTo>
                  <a:lnTo>
                    <a:pt x="1457" y="590"/>
                  </a:lnTo>
                  <a:lnTo>
                    <a:pt x="1457" y="590"/>
                  </a:lnTo>
                  <a:lnTo>
                    <a:pt x="1457" y="590"/>
                  </a:lnTo>
                  <a:lnTo>
                    <a:pt x="1459" y="590"/>
                  </a:lnTo>
                  <a:lnTo>
                    <a:pt x="1459" y="590"/>
                  </a:lnTo>
                  <a:lnTo>
                    <a:pt x="1457" y="589"/>
                  </a:lnTo>
                  <a:lnTo>
                    <a:pt x="1456" y="589"/>
                  </a:lnTo>
                  <a:lnTo>
                    <a:pt x="1448" y="594"/>
                  </a:lnTo>
                  <a:lnTo>
                    <a:pt x="1447" y="594"/>
                  </a:lnTo>
                  <a:lnTo>
                    <a:pt x="1445" y="594"/>
                  </a:lnTo>
                  <a:lnTo>
                    <a:pt x="1439" y="592"/>
                  </a:lnTo>
                  <a:lnTo>
                    <a:pt x="1438" y="590"/>
                  </a:lnTo>
                  <a:lnTo>
                    <a:pt x="1434" y="592"/>
                  </a:lnTo>
                  <a:lnTo>
                    <a:pt x="1432" y="594"/>
                  </a:lnTo>
                  <a:lnTo>
                    <a:pt x="1432" y="596"/>
                  </a:lnTo>
                  <a:lnTo>
                    <a:pt x="1429" y="599"/>
                  </a:lnTo>
                  <a:lnTo>
                    <a:pt x="1427" y="603"/>
                  </a:lnTo>
                  <a:lnTo>
                    <a:pt x="1427" y="605"/>
                  </a:lnTo>
                  <a:lnTo>
                    <a:pt x="1425" y="605"/>
                  </a:lnTo>
                  <a:lnTo>
                    <a:pt x="1425" y="603"/>
                  </a:lnTo>
                  <a:lnTo>
                    <a:pt x="1427" y="601"/>
                  </a:lnTo>
                  <a:lnTo>
                    <a:pt x="1427" y="599"/>
                  </a:lnTo>
                  <a:lnTo>
                    <a:pt x="1427" y="598"/>
                  </a:lnTo>
                  <a:lnTo>
                    <a:pt x="1425" y="596"/>
                  </a:lnTo>
                  <a:lnTo>
                    <a:pt x="1423" y="596"/>
                  </a:lnTo>
                  <a:lnTo>
                    <a:pt x="1414" y="603"/>
                  </a:lnTo>
                  <a:lnTo>
                    <a:pt x="1412" y="605"/>
                  </a:lnTo>
                  <a:lnTo>
                    <a:pt x="1414" y="608"/>
                  </a:lnTo>
                  <a:lnTo>
                    <a:pt x="1418" y="618"/>
                  </a:lnTo>
                  <a:lnTo>
                    <a:pt x="1420" y="621"/>
                  </a:lnTo>
                  <a:lnTo>
                    <a:pt x="1420" y="623"/>
                  </a:lnTo>
                  <a:lnTo>
                    <a:pt x="1420" y="627"/>
                  </a:lnTo>
                  <a:lnTo>
                    <a:pt x="1418" y="628"/>
                  </a:lnTo>
                  <a:lnTo>
                    <a:pt x="1412" y="634"/>
                  </a:lnTo>
                  <a:lnTo>
                    <a:pt x="1410" y="637"/>
                  </a:lnTo>
                  <a:lnTo>
                    <a:pt x="1410" y="637"/>
                  </a:lnTo>
                  <a:lnTo>
                    <a:pt x="1410" y="641"/>
                  </a:lnTo>
                  <a:lnTo>
                    <a:pt x="1410" y="643"/>
                  </a:lnTo>
                  <a:lnTo>
                    <a:pt x="1410" y="643"/>
                  </a:lnTo>
                  <a:lnTo>
                    <a:pt x="1410" y="646"/>
                  </a:lnTo>
                  <a:lnTo>
                    <a:pt x="1412" y="646"/>
                  </a:lnTo>
                  <a:lnTo>
                    <a:pt x="1410" y="648"/>
                  </a:lnTo>
                  <a:lnTo>
                    <a:pt x="1410" y="650"/>
                  </a:lnTo>
                  <a:lnTo>
                    <a:pt x="1407" y="655"/>
                  </a:lnTo>
                  <a:lnTo>
                    <a:pt x="1407" y="655"/>
                  </a:lnTo>
                  <a:lnTo>
                    <a:pt x="1407" y="657"/>
                  </a:lnTo>
                  <a:lnTo>
                    <a:pt x="1407" y="659"/>
                  </a:lnTo>
                  <a:lnTo>
                    <a:pt x="1409" y="663"/>
                  </a:lnTo>
                  <a:lnTo>
                    <a:pt x="1409" y="664"/>
                  </a:lnTo>
                  <a:lnTo>
                    <a:pt x="1409" y="664"/>
                  </a:lnTo>
                  <a:lnTo>
                    <a:pt x="1409" y="672"/>
                  </a:lnTo>
                  <a:lnTo>
                    <a:pt x="1409" y="677"/>
                  </a:lnTo>
                  <a:lnTo>
                    <a:pt x="1409" y="681"/>
                  </a:lnTo>
                  <a:lnTo>
                    <a:pt x="1407" y="683"/>
                  </a:lnTo>
                  <a:lnTo>
                    <a:pt x="1405" y="683"/>
                  </a:lnTo>
                  <a:lnTo>
                    <a:pt x="1403" y="686"/>
                  </a:lnTo>
                  <a:lnTo>
                    <a:pt x="1401" y="688"/>
                  </a:lnTo>
                  <a:lnTo>
                    <a:pt x="1401" y="690"/>
                  </a:lnTo>
                  <a:lnTo>
                    <a:pt x="1401" y="692"/>
                  </a:lnTo>
                  <a:lnTo>
                    <a:pt x="1401" y="693"/>
                  </a:lnTo>
                  <a:lnTo>
                    <a:pt x="1401" y="695"/>
                  </a:lnTo>
                  <a:lnTo>
                    <a:pt x="1401" y="697"/>
                  </a:lnTo>
                  <a:lnTo>
                    <a:pt x="1401" y="697"/>
                  </a:lnTo>
                  <a:lnTo>
                    <a:pt x="1401" y="699"/>
                  </a:lnTo>
                  <a:lnTo>
                    <a:pt x="1401" y="695"/>
                  </a:lnTo>
                  <a:lnTo>
                    <a:pt x="1400" y="693"/>
                  </a:lnTo>
                  <a:lnTo>
                    <a:pt x="1394" y="690"/>
                  </a:lnTo>
                  <a:lnTo>
                    <a:pt x="1392" y="690"/>
                  </a:lnTo>
                  <a:lnTo>
                    <a:pt x="1373" y="699"/>
                  </a:lnTo>
                  <a:lnTo>
                    <a:pt x="1371" y="699"/>
                  </a:lnTo>
                  <a:lnTo>
                    <a:pt x="1369" y="701"/>
                  </a:lnTo>
                  <a:lnTo>
                    <a:pt x="1364" y="701"/>
                  </a:lnTo>
                  <a:lnTo>
                    <a:pt x="1351" y="704"/>
                  </a:lnTo>
                  <a:lnTo>
                    <a:pt x="1349" y="706"/>
                  </a:lnTo>
                  <a:lnTo>
                    <a:pt x="1347" y="710"/>
                  </a:lnTo>
                  <a:lnTo>
                    <a:pt x="1344" y="711"/>
                  </a:lnTo>
                  <a:lnTo>
                    <a:pt x="1342" y="713"/>
                  </a:lnTo>
                  <a:lnTo>
                    <a:pt x="1340" y="713"/>
                  </a:lnTo>
                  <a:lnTo>
                    <a:pt x="1342" y="713"/>
                  </a:lnTo>
                  <a:lnTo>
                    <a:pt x="1345" y="708"/>
                  </a:lnTo>
                  <a:lnTo>
                    <a:pt x="1347" y="706"/>
                  </a:lnTo>
                  <a:lnTo>
                    <a:pt x="1349" y="702"/>
                  </a:lnTo>
                  <a:lnTo>
                    <a:pt x="1349" y="702"/>
                  </a:lnTo>
                  <a:lnTo>
                    <a:pt x="1351" y="702"/>
                  </a:lnTo>
                  <a:lnTo>
                    <a:pt x="1353" y="702"/>
                  </a:lnTo>
                  <a:lnTo>
                    <a:pt x="1353" y="699"/>
                  </a:lnTo>
                  <a:lnTo>
                    <a:pt x="1351" y="697"/>
                  </a:lnTo>
                  <a:lnTo>
                    <a:pt x="1349" y="697"/>
                  </a:lnTo>
                  <a:lnTo>
                    <a:pt x="1347" y="697"/>
                  </a:lnTo>
                  <a:lnTo>
                    <a:pt x="1336" y="701"/>
                  </a:lnTo>
                  <a:lnTo>
                    <a:pt x="1324" y="702"/>
                  </a:lnTo>
                  <a:lnTo>
                    <a:pt x="1324" y="702"/>
                  </a:lnTo>
                  <a:lnTo>
                    <a:pt x="1322" y="701"/>
                  </a:lnTo>
                  <a:lnTo>
                    <a:pt x="1322" y="699"/>
                  </a:lnTo>
                  <a:lnTo>
                    <a:pt x="1320" y="699"/>
                  </a:lnTo>
                  <a:lnTo>
                    <a:pt x="1315" y="695"/>
                  </a:lnTo>
                  <a:lnTo>
                    <a:pt x="1313" y="693"/>
                  </a:lnTo>
                  <a:lnTo>
                    <a:pt x="1313" y="692"/>
                  </a:lnTo>
                  <a:lnTo>
                    <a:pt x="1311" y="688"/>
                  </a:lnTo>
                  <a:lnTo>
                    <a:pt x="1311" y="684"/>
                  </a:lnTo>
                  <a:lnTo>
                    <a:pt x="1306" y="674"/>
                  </a:lnTo>
                  <a:lnTo>
                    <a:pt x="1304" y="670"/>
                  </a:lnTo>
                  <a:lnTo>
                    <a:pt x="1304" y="666"/>
                  </a:lnTo>
                  <a:lnTo>
                    <a:pt x="1302" y="661"/>
                  </a:lnTo>
                  <a:lnTo>
                    <a:pt x="1297" y="657"/>
                  </a:lnTo>
                  <a:lnTo>
                    <a:pt x="1293" y="655"/>
                  </a:lnTo>
                  <a:lnTo>
                    <a:pt x="1288" y="654"/>
                  </a:lnTo>
                  <a:lnTo>
                    <a:pt x="1282" y="650"/>
                  </a:lnTo>
                  <a:lnTo>
                    <a:pt x="1280" y="648"/>
                  </a:lnTo>
                  <a:lnTo>
                    <a:pt x="1275" y="645"/>
                  </a:lnTo>
                  <a:lnTo>
                    <a:pt x="1270" y="639"/>
                  </a:lnTo>
                  <a:lnTo>
                    <a:pt x="1268" y="636"/>
                  </a:lnTo>
                  <a:lnTo>
                    <a:pt x="1268" y="634"/>
                  </a:lnTo>
                  <a:lnTo>
                    <a:pt x="1268" y="630"/>
                  </a:lnTo>
                  <a:lnTo>
                    <a:pt x="1268" y="628"/>
                  </a:lnTo>
                  <a:lnTo>
                    <a:pt x="1268" y="627"/>
                  </a:lnTo>
                  <a:lnTo>
                    <a:pt x="1268" y="625"/>
                  </a:lnTo>
                  <a:lnTo>
                    <a:pt x="1270" y="618"/>
                  </a:lnTo>
                  <a:lnTo>
                    <a:pt x="1273" y="612"/>
                  </a:lnTo>
                  <a:lnTo>
                    <a:pt x="1277" y="608"/>
                  </a:lnTo>
                  <a:lnTo>
                    <a:pt x="1280" y="605"/>
                  </a:lnTo>
                  <a:lnTo>
                    <a:pt x="1284" y="605"/>
                  </a:lnTo>
                  <a:lnTo>
                    <a:pt x="1288" y="605"/>
                  </a:lnTo>
                  <a:lnTo>
                    <a:pt x="1289" y="601"/>
                  </a:lnTo>
                  <a:lnTo>
                    <a:pt x="1289" y="599"/>
                  </a:lnTo>
                  <a:lnTo>
                    <a:pt x="1289" y="596"/>
                  </a:lnTo>
                  <a:lnTo>
                    <a:pt x="1289" y="594"/>
                  </a:lnTo>
                  <a:lnTo>
                    <a:pt x="1289" y="592"/>
                  </a:lnTo>
                  <a:lnTo>
                    <a:pt x="1289" y="592"/>
                  </a:lnTo>
                  <a:lnTo>
                    <a:pt x="1288" y="592"/>
                  </a:lnTo>
                  <a:lnTo>
                    <a:pt x="1288" y="590"/>
                  </a:lnTo>
                  <a:lnTo>
                    <a:pt x="1288" y="589"/>
                  </a:lnTo>
                  <a:lnTo>
                    <a:pt x="1289" y="587"/>
                  </a:lnTo>
                  <a:lnTo>
                    <a:pt x="1295" y="587"/>
                  </a:lnTo>
                  <a:lnTo>
                    <a:pt x="1302" y="583"/>
                  </a:lnTo>
                  <a:lnTo>
                    <a:pt x="1322" y="581"/>
                  </a:lnTo>
                  <a:lnTo>
                    <a:pt x="1333" y="576"/>
                  </a:lnTo>
                  <a:lnTo>
                    <a:pt x="1340" y="574"/>
                  </a:lnTo>
                  <a:lnTo>
                    <a:pt x="1344" y="574"/>
                  </a:lnTo>
                  <a:lnTo>
                    <a:pt x="1347" y="574"/>
                  </a:lnTo>
                  <a:lnTo>
                    <a:pt x="1347" y="574"/>
                  </a:lnTo>
                  <a:lnTo>
                    <a:pt x="1351" y="576"/>
                  </a:lnTo>
                  <a:lnTo>
                    <a:pt x="1354" y="576"/>
                  </a:lnTo>
                  <a:lnTo>
                    <a:pt x="1356" y="574"/>
                  </a:lnTo>
                  <a:lnTo>
                    <a:pt x="1358" y="571"/>
                  </a:lnTo>
                  <a:lnTo>
                    <a:pt x="1358" y="567"/>
                  </a:lnTo>
                  <a:lnTo>
                    <a:pt x="1356" y="565"/>
                  </a:lnTo>
                  <a:lnTo>
                    <a:pt x="1356" y="565"/>
                  </a:lnTo>
                  <a:lnTo>
                    <a:pt x="1356" y="562"/>
                  </a:lnTo>
                  <a:lnTo>
                    <a:pt x="1354" y="558"/>
                  </a:lnTo>
                  <a:lnTo>
                    <a:pt x="1354" y="558"/>
                  </a:lnTo>
                  <a:lnTo>
                    <a:pt x="1354" y="556"/>
                  </a:lnTo>
                  <a:lnTo>
                    <a:pt x="1354" y="556"/>
                  </a:lnTo>
                  <a:lnTo>
                    <a:pt x="1354" y="554"/>
                  </a:lnTo>
                  <a:lnTo>
                    <a:pt x="1353" y="553"/>
                  </a:lnTo>
                  <a:lnTo>
                    <a:pt x="1351" y="553"/>
                  </a:lnTo>
                  <a:lnTo>
                    <a:pt x="1351" y="551"/>
                  </a:lnTo>
                  <a:lnTo>
                    <a:pt x="1349" y="549"/>
                  </a:lnTo>
                  <a:lnTo>
                    <a:pt x="1349" y="545"/>
                  </a:lnTo>
                  <a:lnTo>
                    <a:pt x="1349" y="543"/>
                  </a:lnTo>
                  <a:lnTo>
                    <a:pt x="1349" y="540"/>
                  </a:lnTo>
                  <a:lnTo>
                    <a:pt x="1349" y="538"/>
                  </a:lnTo>
                  <a:lnTo>
                    <a:pt x="1349" y="538"/>
                  </a:lnTo>
                  <a:lnTo>
                    <a:pt x="1349" y="536"/>
                  </a:lnTo>
                  <a:lnTo>
                    <a:pt x="1349" y="536"/>
                  </a:lnTo>
                  <a:lnTo>
                    <a:pt x="1349" y="534"/>
                  </a:lnTo>
                  <a:lnTo>
                    <a:pt x="1345" y="534"/>
                  </a:lnTo>
                  <a:lnTo>
                    <a:pt x="1347" y="534"/>
                  </a:lnTo>
                  <a:lnTo>
                    <a:pt x="1347" y="534"/>
                  </a:lnTo>
                  <a:lnTo>
                    <a:pt x="1349" y="533"/>
                  </a:lnTo>
                  <a:lnTo>
                    <a:pt x="1345" y="527"/>
                  </a:lnTo>
                  <a:lnTo>
                    <a:pt x="1344" y="525"/>
                  </a:lnTo>
                  <a:lnTo>
                    <a:pt x="1342" y="524"/>
                  </a:lnTo>
                  <a:lnTo>
                    <a:pt x="1340" y="522"/>
                  </a:lnTo>
                  <a:lnTo>
                    <a:pt x="1340" y="522"/>
                  </a:lnTo>
                  <a:lnTo>
                    <a:pt x="1336" y="522"/>
                  </a:lnTo>
                  <a:lnTo>
                    <a:pt x="1336" y="522"/>
                  </a:lnTo>
                  <a:lnTo>
                    <a:pt x="1333" y="518"/>
                  </a:lnTo>
                  <a:lnTo>
                    <a:pt x="1331" y="515"/>
                  </a:lnTo>
                  <a:lnTo>
                    <a:pt x="1326" y="509"/>
                  </a:lnTo>
                  <a:lnTo>
                    <a:pt x="1324" y="507"/>
                  </a:lnTo>
                  <a:lnTo>
                    <a:pt x="1324" y="507"/>
                  </a:lnTo>
                  <a:lnTo>
                    <a:pt x="1324" y="506"/>
                  </a:lnTo>
                  <a:lnTo>
                    <a:pt x="1322" y="502"/>
                  </a:lnTo>
                  <a:lnTo>
                    <a:pt x="1322" y="502"/>
                  </a:lnTo>
                  <a:lnTo>
                    <a:pt x="1322" y="500"/>
                  </a:lnTo>
                  <a:lnTo>
                    <a:pt x="1320" y="498"/>
                  </a:lnTo>
                  <a:lnTo>
                    <a:pt x="1320" y="498"/>
                  </a:lnTo>
                  <a:lnTo>
                    <a:pt x="1320" y="497"/>
                  </a:lnTo>
                  <a:lnTo>
                    <a:pt x="1320" y="495"/>
                  </a:lnTo>
                  <a:lnTo>
                    <a:pt x="1320" y="493"/>
                  </a:lnTo>
                  <a:lnTo>
                    <a:pt x="1318" y="489"/>
                  </a:lnTo>
                  <a:lnTo>
                    <a:pt x="1317" y="489"/>
                  </a:lnTo>
                  <a:lnTo>
                    <a:pt x="1300" y="480"/>
                  </a:lnTo>
                  <a:lnTo>
                    <a:pt x="1288" y="477"/>
                  </a:lnTo>
                  <a:lnTo>
                    <a:pt x="1270" y="475"/>
                  </a:lnTo>
                  <a:lnTo>
                    <a:pt x="1248" y="475"/>
                  </a:lnTo>
                  <a:lnTo>
                    <a:pt x="1234" y="478"/>
                  </a:lnTo>
                  <a:lnTo>
                    <a:pt x="1221" y="475"/>
                  </a:lnTo>
                  <a:lnTo>
                    <a:pt x="1215" y="471"/>
                  </a:lnTo>
                  <a:lnTo>
                    <a:pt x="1214" y="469"/>
                  </a:lnTo>
                  <a:lnTo>
                    <a:pt x="1212" y="469"/>
                  </a:lnTo>
                  <a:lnTo>
                    <a:pt x="1212" y="468"/>
                  </a:lnTo>
                  <a:lnTo>
                    <a:pt x="1208" y="468"/>
                  </a:lnTo>
                  <a:lnTo>
                    <a:pt x="1206" y="466"/>
                  </a:lnTo>
                  <a:lnTo>
                    <a:pt x="1203" y="464"/>
                  </a:lnTo>
                  <a:lnTo>
                    <a:pt x="1203" y="464"/>
                  </a:lnTo>
                  <a:lnTo>
                    <a:pt x="1196" y="460"/>
                  </a:lnTo>
                  <a:lnTo>
                    <a:pt x="1190" y="460"/>
                  </a:lnTo>
                  <a:lnTo>
                    <a:pt x="1188" y="460"/>
                  </a:lnTo>
                  <a:lnTo>
                    <a:pt x="1185" y="460"/>
                  </a:lnTo>
                  <a:lnTo>
                    <a:pt x="1187" y="464"/>
                  </a:lnTo>
                  <a:lnTo>
                    <a:pt x="1188" y="468"/>
                  </a:lnTo>
                  <a:lnTo>
                    <a:pt x="1208" y="486"/>
                  </a:lnTo>
                  <a:lnTo>
                    <a:pt x="1230" y="506"/>
                  </a:lnTo>
                  <a:lnTo>
                    <a:pt x="1234" y="511"/>
                  </a:lnTo>
                  <a:lnTo>
                    <a:pt x="1234" y="513"/>
                  </a:lnTo>
                  <a:lnTo>
                    <a:pt x="1234" y="516"/>
                  </a:lnTo>
                  <a:lnTo>
                    <a:pt x="1234" y="518"/>
                  </a:lnTo>
                  <a:lnTo>
                    <a:pt x="1232" y="527"/>
                  </a:lnTo>
                  <a:lnTo>
                    <a:pt x="1232" y="529"/>
                  </a:lnTo>
                  <a:lnTo>
                    <a:pt x="1232" y="531"/>
                  </a:lnTo>
                  <a:lnTo>
                    <a:pt x="1232" y="533"/>
                  </a:lnTo>
                  <a:lnTo>
                    <a:pt x="1232" y="534"/>
                  </a:lnTo>
                  <a:lnTo>
                    <a:pt x="1230" y="538"/>
                  </a:lnTo>
                  <a:lnTo>
                    <a:pt x="1230" y="543"/>
                  </a:lnTo>
                  <a:lnTo>
                    <a:pt x="1232" y="545"/>
                  </a:lnTo>
                  <a:lnTo>
                    <a:pt x="1232" y="545"/>
                  </a:lnTo>
                  <a:lnTo>
                    <a:pt x="1235" y="543"/>
                  </a:lnTo>
                  <a:lnTo>
                    <a:pt x="1237" y="542"/>
                  </a:lnTo>
                  <a:lnTo>
                    <a:pt x="1239" y="542"/>
                  </a:lnTo>
                  <a:lnTo>
                    <a:pt x="1243" y="542"/>
                  </a:lnTo>
                  <a:lnTo>
                    <a:pt x="1243" y="542"/>
                  </a:lnTo>
                  <a:lnTo>
                    <a:pt x="1239" y="543"/>
                  </a:lnTo>
                  <a:lnTo>
                    <a:pt x="1230" y="549"/>
                  </a:lnTo>
                  <a:lnTo>
                    <a:pt x="1228" y="551"/>
                  </a:lnTo>
                  <a:lnTo>
                    <a:pt x="1230" y="551"/>
                  </a:lnTo>
                  <a:lnTo>
                    <a:pt x="1232" y="551"/>
                  </a:lnTo>
                  <a:lnTo>
                    <a:pt x="1232" y="553"/>
                  </a:lnTo>
                  <a:lnTo>
                    <a:pt x="1232" y="553"/>
                  </a:lnTo>
                  <a:lnTo>
                    <a:pt x="1230" y="553"/>
                  </a:lnTo>
                  <a:lnTo>
                    <a:pt x="1228" y="554"/>
                  </a:lnTo>
                  <a:lnTo>
                    <a:pt x="1228" y="560"/>
                  </a:lnTo>
                  <a:lnTo>
                    <a:pt x="1230" y="560"/>
                  </a:lnTo>
                  <a:lnTo>
                    <a:pt x="1234" y="558"/>
                  </a:lnTo>
                  <a:lnTo>
                    <a:pt x="1235" y="560"/>
                  </a:lnTo>
                  <a:lnTo>
                    <a:pt x="1234" y="562"/>
                  </a:lnTo>
                  <a:lnTo>
                    <a:pt x="1234" y="563"/>
                  </a:lnTo>
                  <a:lnTo>
                    <a:pt x="1232" y="565"/>
                  </a:lnTo>
                  <a:lnTo>
                    <a:pt x="1230" y="565"/>
                  </a:lnTo>
                  <a:lnTo>
                    <a:pt x="1226" y="565"/>
                  </a:lnTo>
                  <a:lnTo>
                    <a:pt x="1226" y="565"/>
                  </a:lnTo>
                  <a:lnTo>
                    <a:pt x="1226" y="567"/>
                  </a:lnTo>
                  <a:lnTo>
                    <a:pt x="1226" y="571"/>
                  </a:lnTo>
                  <a:lnTo>
                    <a:pt x="1226" y="571"/>
                  </a:lnTo>
                  <a:lnTo>
                    <a:pt x="1226" y="572"/>
                  </a:lnTo>
                  <a:lnTo>
                    <a:pt x="1228" y="574"/>
                  </a:lnTo>
                  <a:lnTo>
                    <a:pt x="1228" y="574"/>
                  </a:lnTo>
                  <a:lnTo>
                    <a:pt x="1228" y="576"/>
                  </a:lnTo>
                  <a:lnTo>
                    <a:pt x="1228" y="578"/>
                  </a:lnTo>
                  <a:lnTo>
                    <a:pt x="1228" y="580"/>
                  </a:lnTo>
                  <a:lnTo>
                    <a:pt x="1228" y="581"/>
                  </a:lnTo>
                  <a:lnTo>
                    <a:pt x="1228" y="583"/>
                  </a:lnTo>
                  <a:lnTo>
                    <a:pt x="1226" y="587"/>
                  </a:lnTo>
                  <a:lnTo>
                    <a:pt x="1224" y="589"/>
                  </a:lnTo>
                  <a:lnTo>
                    <a:pt x="1226" y="589"/>
                  </a:lnTo>
                  <a:lnTo>
                    <a:pt x="1228" y="589"/>
                  </a:lnTo>
                  <a:lnTo>
                    <a:pt x="1228" y="589"/>
                  </a:lnTo>
                  <a:lnTo>
                    <a:pt x="1230" y="590"/>
                  </a:lnTo>
                  <a:lnTo>
                    <a:pt x="1230" y="592"/>
                  </a:lnTo>
                  <a:lnTo>
                    <a:pt x="1228" y="594"/>
                  </a:lnTo>
                  <a:lnTo>
                    <a:pt x="1228" y="594"/>
                  </a:lnTo>
                  <a:lnTo>
                    <a:pt x="1226" y="594"/>
                  </a:lnTo>
                  <a:lnTo>
                    <a:pt x="1226" y="594"/>
                  </a:lnTo>
                  <a:lnTo>
                    <a:pt x="1226" y="594"/>
                  </a:lnTo>
                  <a:lnTo>
                    <a:pt x="1226" y="592"/>
                  </a:lnTo>
                  <a:lnTo>
                    <a:pt x="1226" y="592"/>
                  </a:lnTo>
                  <a:lnTo>
                    <a:pt x="1226" y="592"/>
                  </a:lnTo>
                  <a:lnTo>
                    <a:pt x="1224" y="592"/>
                  </a:lnTo>
                  <a:lnTo>
                    <a:pt x="1224" y="592"/>
                  </a:lnTo>
                  <a:lnTo>
                    <a:pt x="1223" y="594"/>
                  </a:lnTo>
                  <a:lnTo>
                    <a:pt x="1223" y="596"/>
                  </a:lnTo>
                  <a:lnTo>
                    <a:pt x="1223" y="598"/>
                  </a:lnTo>
                  <a:lnTo>
                    <a:pt x="1223" y="599"/>
                  </a:lnTo>
                  <a:lnTo>
                    <a:pt x="1223" y="601"/>
                  </a:lnTo>
                  <a:lnTo>
                    <a:pt x="1223" y="607"/>
                  </a:lnTo>
                  <a:lnTo>
                    <a:pt x="1215" y="627"/>
                  </a:lnTo>
                  <a:lnTo>
                    <a:pt x="1212" y="637"/>
                  </a:lnTo>
                  <a:lnTo>
                    <a:pt x="1210" y="645"/>
                  </a:lnTo>
                  <a:lnTo>
                    <a:pt x="1210" y="650"/>
                  </a:lnTo>
                  <a:lnTo>
                    <a:pt x="1210" y="652"/>
                  </a:lnTo>
                  <a:lnTo>
                    <a:pt x="1210" y="655"/>
                  </a:lnTo>
                  <a:lnTo>
                    <a:pt x="1212" y="657"/>
                  </a:lnTo>
                  <a:lnTo>
                    <a:pt x="1215" y="659"/>
                  </a:lnTo>
                  <a:lnTo>
                    <a:pt x="1217" y="661"/>
                  </a:lnTo>
                  <a:lnTo>
                    <a:pt x="1219" y="659"/>
                  </a:lnTo>
                  <a:lnTo>
                    <a:pt x="1221" y="661"/>
                  </a:lnTo>
                  <a:lnTo>
                    <a:pt x="1224" y="659"/>
                  </a:lnTo>
                  <a:lnTo>
                    <a:pt x="1226" y="661"/>
                  </a:lnTo>
                  <a:lnTo>
                    <a:pt x="1230" y="663"/>
                  </a:lnTo>
                  <a:lnTo>
                    <a:pt x="1230" y="664"/>
                  </a:lnTo>
                  <a:lnTo>
                    <a:pt x="1232" y="664"/>
                  </a:lnTo>
                  <a:lnTo>
                    <a:pt x="1234" y="668"/>
                  </a:lnTo>
                  <a:lnTo>
                    <a:pt x="1235" y="668"/>
                  </a:lnTo>
                  <a:lnTo>
                    <a:pt x="1235" y="670"/>
                  </a:lnTo>
                  <a:lnTo>
                    <a:pt x="1241" y="668"/>
                  </a:lnTo>
                  <a:lnTo>
                    <a:pt x="1239" y="670"/>
                  </a:lnTo>
                  <a:lnTo>
                    <a:pt x="1239" y="670"/>
                  </a:lnTo>
                  <a:lnTo>
                    <a:pt x="1237" y="672"/>
                  </a:lnTo>
                  <a:lnTo>
                    <a:pt x="1237" y="674"/>
                  </a:lnTo>
                  <a:lnTo>
                    <a:pt x="1241" y="677"/>
                  </a:lnTo>
                  <a:lnTo>
                    <a:pt x="1243" y="679"/>
                  </a:lnTo>
                  <a:lnTo>
                    <a:pt x="1243" y="681"/>
                  </a:lnTo>
                  <a:lnTo>
                    <a:pt x="1243" y="683"/>
                  </a:lnTo>
                  <a:lnTo>
                    <a:pt x="1246" y="686"/>
                  </a:lnTo>
                  <a:lnTo>
                    <a:pt x="1246" y="688"/>
                  </a:lnTo>
                  <a:lnTo>
                    <a:pt x="1246" y="690"/>
                  </a:lnTo>
                  <a:lnTo>
                    <a:pt x="1246" y="692"/>
                  </a:lnTo>
                  <a:lnTo>
                    <a:pt x="1248" y="692"/>
                  </a:lnTo>
                  <a:lnTo>
                    <a:pt x="1246" y="693"/>
                  </a:lnTo>
                  <a:lnTo>
                    <a:pt x="1246" y="695"/>
                  </a:lnTo>
                  <a:lnTo>
                    <a:pt x="1246" y="701"/>
                  </a:lnTo>
                  <a:lnTo>
                    <a:pt x="1244" y="704"/>
                  </a:lnTo>
                  <a:lnTo>
                    <a:pt x="1241" y="706"/>
                  </a:lnTo>
                  <a:lnTo>
                    <a:pt x="1241" y="708"/>
                  </a:lnTo>
                  <a:lnTo>
                    <a:pt x="1241" y="711"/>
                  </a:lnTo>
                  <a:lnTo>
                    <a:pt x="1244" y="715"/>
                  </a:lnTo>
                  <a:lnTo>
                    <a:pt x="1244" y="719"/>
                  </a:lnTo>
                  <a:lnTo>
                    <a:pt x="1244" y="720"/>
                  </a:lnTo>
                  <a:lnTo>
                    <a:pt x="1246" y="722"/>
                  </a:lnTo>
                  <a:lnTo>
                    <a:pt x="1248" y="722"/>
                  </a:lnTo>
                  <a:lnTo>
                    <a:pt x="1248" y="722"/>
                  </a:lnTo>
                  <a:lnTo>
                    <a:pt x="1250" y="722"/>
                  </a:lnTo>
                  <a:lnTo>
                    <a:pt x="1250" y="724"/>
                  </a:lnTo>
                  <a:lnTo>
                    <a:pt x="1246" y="724"/>
                  </a:lnTo>
                  <a:lnTo>
                    <a:pt x="1243" y="726"/>
                  </a:lnTo>
                  <a:lnTo>
                    <a:pt x="1241" y="730"/>
                  </a:lnTo>
                  <a:lnTo>
                    <a:pt x="1241" y="731"/>
                  </a:lnTo>
                  <a:lnTo>
                    <a:pt x="1241" y="739"/>
                  </a:lnTo>
                  <a:lnTo>
                    <a:pt x="1241" y="742"/>
                  </a:lnTo>
                  <a:lnTo>
                    <a:pt x="1239" y="744"/>
                  </a:lnTo>
                  <a:lnTo>
                    <a:pt x="1239" y="744"/>
                  </a:lnTo>
                  <a:lnTo>
                    <a:pt x="1234" y="749"/>
                  </a:lnTo>
                  <a:lnTo>
                    <a:pt x="1234" y="751"/>
                  </a:lnTo>
                  <a:lnTo>
                    <a:pt x="1234" y="755"/>
                  </a:lnTo>
                  <a:lnTo>
                    <a:pt x="1232" y="757"/>
                  </a:lnTo>
                  <a:lnTo>
                    <a:pt x="1230" y="760"/>
                  </a:lnTo>
                  <a:lnTo>
                    <a:pt x="1230" y="762"/>
                  </a:lnTo>
                  <a:lnTo>
                    <a:pt x="1228" y="767"/>
                  </a:lnTo>
                  <a:lnTo>
                    <a:pt x="1226" y="775"/>
                  </a:lnTo>
                  <a:lnTo>
                    <a:pt x="1226" y="780"/>
                  </a:lnTo>
                  <a:lnTo>
                    <a:pt x="1226" y="787"/>
                  </a:lnTo>
                  <a:lnTo>
                    <a:pt x="1226" y="789"/>
                  </a:lnTo>
                  <a:lnTo>
                    <a:pt x="1230" y="793"/>
                  </a:lnTo>
                  <a:lnTo>
                    <a:pt x="1230" y="796"/>
                  </a:lnTo>
                  <a:lnTo>
                    <a:pt x="1230" y="800"/>
                  </a:lnTo>
                  <a:lnTo>
                    <a:pt x="1228" y="805"/>
                  </a:lnTo>
                  <a:lnTo>
                    <a:pt x="1228" y="807"/>
                  </a:lnTo>
                  <a:lnTo>
                    <a:pt x="1230" y="811"/>
                  </a:lnTo>
                  <a:lnTo>
                    <a:pt x="1230" y="814"/>
                  </a:lnTo>
                  <a:lnTo>
                    <a:pt x="1232" y="818"/>
                  </a:lnTo>
                  <a:lnTo>
                    <a:pt x="1230" y="823"/>
                  </a:lnTo>
                  <a:lnTo>
                    <a:pt x="1230" y="820"/>
                  </a:lnTo>
                  <a:lnTo>
                    <a:pt x="1226" y="811"/>
                  </a:lnTo>
                  <a:lnTo>
                    <a:pt x="1224" y="807"/>
                  </a:lnTo>
                  <a:lnTo>
                    <a:pt x="1223" y="805"/>
                  </a:lnTo>
                  <a:lnTo>
                    <a:pt x="1223" y="804"/>
                  </a:lnTo>
                  <a:lnTo>
                    <a:pt x="1223" y="802"/>
                  </a:lnTo>
                  <a:lnTo>
                    <a:pt x="1224" y="802"/>
                  </a:lnTo>
                  <a:lnTo>
                    <a:pt x="1224" y="800"/>
                  </a:lnTo>
                  <a:lnTo>
                    <a:pt x="1224" y="798"/>
                  </a:lnTo>
                  <a:lnTo>
                    <a:pt x="1224" y="796"/>
                  </a:lnTo>
                  <a:lnTo>
                    <a:pt x="1221" y="793"/>
                  </a:lnTo>
                  <a:lnTo>
                    <a:pt x="1219" y="789"/>
                  </a:lnTo>
                  <a:lnTo>
                    <a:pt x="1217" y="787"/>
                  </a:lnTo>
                  <a:lnTo>
                    <a:pt x="1214" y="784"/>
                  </a:lnTo>
                  <a:lnTo>
                    <a:pt x="1214" y="784"/>
                  </a:lnTo>
                  <a:lnTo>
                    <a:pt x="1210" y="784"/>
                  </a:lnTo>
                  <a:lnTo>
                    <a:pt x="1208" y="784"/>
                  </a:lnTo>
                  <a:lnTo>
                    <a:pt x="1206" y="784"/>
                  </a:lnTo>
                  <a:lnTo>
                    <a:pt x="1205" y="786"/>
                  </a:lnTo>
                  <a:lnTo>
                    <a:pt x="1205" y="786"/>
                  </a:lnTo>
                  <a:lnTo>
                    <a:pt x="1203" y="787"/>
                  </a:lnTo>
                  <a:lnTo>
                    <a:pt x="1201" y="787"/>
                  </a:lnTo>
                  <a:lnTo>
                    <a:pt x="1199" y="789"/>
                  </a:lnTo>
                  <a:lnTo>
                    <a:pt x="1197" y="789"/>
                  </a:lnTo>
                  <a:lnTo>
                    <a:pt x="1196" y="791"/>
                  </a:lnTo>
                  <a:lnTo>
                    <a:pt x="1196" y="791"/>
                  </a:lnTo>
                  <a:lnTo>
                    <a:pt x="1192" y="795"/>
                  </a:lnTo>
                  <a:lnTo>
                    <a:pt x="1190" y="798"/>
                  </a:lnTo>
                  <a:lnTo>
                    <a:pt x="1192" y="798"/>
                  </a:lnTo>
                  <a:lnTo>
                    <a:pt x="1197" y="800"/>
                  </a:lnTo>
                  <a:lnTo>
                    <a:pt x="1197" y="802"/>
                  </a:lnTo>
                  <a:lnTo>
                    <a:pt x="1197" y="804"/>
                  </a:lnTo>
                  <a:lnTo>
                    <a:pt x="1197" y="809"/>
                  </a:lnTo>
                  <a:lnTo>
                    <a:pt x="1197" y="807"/>
                  </a:lnTo>
                  <a:lnTo>
                    <a:pt x="1196" y="804"/>
                  </a:lnTo>
                  <a:lnTo>
                    <a:pt x="1194" y="802"/>
                  </a:lnTo>
                  <a:lnTo>
                    <a:pt x="1192" y="802"/>
                  </a:lnTo>
                  <a:lnTo>
                    <a:pt x="1190" y="802"/>
                  </a:lnTo>
                  <a:lnTo>
                    <a:pt x="1190" y="802"/>
                  </a:lnTo>
                  <a:lnTo>
                    <a:pt x="1188" y="800"/>
                  </a:lnTo>
                  <a:lnTo>
                    <a:pt x="1188" y="798"/>
                  </a:lnTo>
                  <a:lnTo>
                    <a:pt x="1187" y="795"/>
                  </a:lnTo>
                  <a:lnTo>
                    <a:pt x="1187" y="795"/>
                  </a:lnTo>
                  <a:lnTo>
                    <a:pt x="1188" y="793"/>
                  </a:lnTo>
                  <a:lnTo>
                    <a:pt x="1190" y="793"/>
                  </a:lnTo>
                  <a:lnTo>
                    <a:pt x="1192" y="793"/>
                  </a:lnTo>
                  <a:lnTo>
                    <a:pt x="1192" y="791"/>
                  </a:lnTo>
                  <a:lnTo>
                    <a:pt x="1192" y="789"/>
                  </a:lnTo>
                  <a:lnTo>
                    <a:pt x="1194" y="787"/>
                  </a:lnTo>
                  <a:lnTo>
                    <a:pt x="1196" y="786"/>
                  </a:lnTo>
                  <a:lnTo>
                    <a:pt x="1197" y="784"/>
                  </a:lnTo>
                  <a:lnTo>
                    <a:pt x="1205" y="780"/>
                  </a:lnTo>
                  <a:lnTo>
                    <a:pt x="1206" y="776"/>
                  </a:lnTo>
                  <a:lnTo>
                    <a:pt x="1206" y="773"/>
                  </a:lnTo>
                  <a:lnTo>
                    <a:pt x="1205" y="771"/>
                  </a:lnTo>
                  <a:lnTo>
                    <a:pt x="1199" y="766"/>
                  </a:lnTo>
                  <a:lnTo>
                    <a:pt x="1197" y="766"/>
                  </a:lnTo>
                  <a:lnTo>
                    <a:pt x="1192" y="766"/>
                  </a:lnTo>
                  <a:lnTo>
                    <a:pt x="1190" y="764"/>
                  </a:lnTo>
                  <a:lnTo>
                    <a:pt x="1190" y="760"/>
                  </a:lnTo>
                  <a:lnTo>
                    <a:pt x="1188" y="755"/>
                  </a:lnTo>
                  <a:lnTo>
                    <a:pt x="1187" y="753"/>
                  </a:lnTo>
                  <a:lnTo>
                    <a:pt x="1185" y="753"/>
                  </a:lnTo>
                  <a:lnTo>
                    <a:pt x="1178" y="753"/>
                  </a:lnTo>
                  <a:lnTo>
                    <a:pt x="1168" y="755"/>
                  </a:lnTo>
                  <a:lnTo>
                    <a:pt x="1159" y="757"/>
                  </a:lnTo>
                  <a:lnTo>
                    <a:pt x="1149" y="758"/>
                  </a:lnTo>
                  <a:lnTo>
                    <a:pt x="1150" y="757"/>
                  </a:lnTo>
                  <a:lnTo>
                    <a:pt x="1154" y="753"/>
                  </a:lnTo>
                  <a:lnTo>
                    <a:pt x="1154" y="751"/>
                  </a:lnTo>
                  <a:lnTo>
                    <a:pt x="1154" y="749"/>
                  </a:lnTo>
                  <a:lnTo>
                    <a:pt x="1140" y="742"/>
                  </a:lnTo>
                  <a:lnTo>
                    <a:pt x="1132" y="740"/>
                  </a:lnTo>
                  <a:lnTo>
                    <a:pt x="1129" y="740"/>
                  </a:lnTo>
                  <a:lnTo>
                    <a:pt x="1127" y="744"/>
                  </a:lnTo>
                  <a:lnTo>
                    <a:pt x="1123" y="755"/>
                  </a:lnTo>
                  <a:lnTo>
                    <a:pt x="1114" y="769"/>
                  </a:lnTo>
                  <a:lnTo>
                    <a:pt x="1103" y="782"/>
                  </a:lnTo>
                  <a:lnTo>
                    <a:pt x="1103" y="784"/>
                  </a:lnTo>
                  <a:lnTo>
                    <a:pt x="1103" y="784"/>
                  </a:lnTo>
                  <a:lnTo>
                    <a:pt x="1103" y="786"/>
                  </a:lnTo>
                  <a:lnTo>
                    <a:pt x="1103" y="786"/>
                  </a:lnTo>
                  <a:lnTo>
                    <a:pt x="1100" y="787"/>
                  </a:lnTo>
                  <a:lnTo>
                    <a:pt x="1096" y="791"/>
                  </a:lnTo>
                  <a:lnTo>
                    <a:pt x="1096" y="791"/>
                  </a:lnTo>
                  <a:lnTo>
                    <a:pt x="1094" y="791"/>
                  </a:lnTo>
                  <a:lnTo>
                    <a:pt x="1093" y="795"/>
                  </a:lnTo>
                  <a:lnTo>
                    <a:pt x="1093" y="795"/>
                  </a:lnTo>
                  <a:lnTo>
                    <a:pt x="1091" y="796"/>
                  </a:lnTo>
                  <a:lnTo>
                    <a:pt x="1089" y="798"/>
                  </a:lnTo>
                  <a:lnTo>
                    <a:pt x="1076" y="802"/>
                  </a:lnTo>
                  <a:lnTo>
                    <a:pt x="1073" y="805"/>
                  </a:lnTo>
                  <a:lnTo>
                    <a:pt x="1062" y="807"/>
                  </a:lnTo>
                  <a:lnTo>
                    <a:pt x="1057" y="809"/>
                  </a:lnTo>
                  <a:lnTo>
                    <a:pt x="1053" y="814"/>
                  </a:lnTo>
                  <a:lnTo>
                    <a:pt x="1046" y="829"/>
                  </a:lnTo>
                  <a:lnTo>
                    <a:pt x="1035" y="840"/>
                  </a:lnTo>
                  <a:lnTo>
                    <a:pt x="1024" y="847"/>
                  </a:lnTo>
                  <a:lnTo>
                    <a:pt x="1020" y="849"/>
                  </a:lnTo>
                  <a:lnTo>
                    <a:pt x="1013" y="854"/>
                  </a:lnTo>
                  <a:lnTo>
                    <a:pt x="1010" y="861"/>
                  </a:lnTo>
                  <a:lnTo>
                    <a:pt x="1008" y="863"/>
                  </a:lnTo>
                  <a:lnTo>
                    <a:pt x="1008" y="865"/>
                  </a:lnTo>
                  <a:lnTo>
                    <a:pt x="1008" y="869"/>
                  </a:lnTo>
                  <a:lnTo>
                    <a:pt x="1008" y="870"/>
                  </a:lnTo>
                  <a:lnTo>
                    <a:pt x="1008" y="874"/>
                  </a:lnTo>
                  <a:lnTo>
                    <a:pt x="1008" y="879"/>
                  </a:lnTo>
                  <a:lnTo>
                    <a:pt x="1008" y="881"/>
                  </a:lnTo>
                  <a:lnTo>
                    <a:pt x="1008" y="885"/>
                  </a:lnTo>
                  <a:lnTo>
                    <a:pt x="1011" y="888"/>
                  </a:lnTo>
                  <a:lnTo>
                    <a:pt x="1015" y="894"/>
                  </a:lnTo>
                  <a:lnTo>
                    <a:pt x="1028" y="917"/>
                  </a:lnTo>
                  <a:lnTo>
                    <a:pt x="1028" y="919"/>
                  </a:lnTo>
                  <a:lnTo>
                    <a:pt x="1033" y="923"/>
                  </a:lnTo>
                  <a:lnTo>
                    <a:pt x="1035" y="925"/>
                  </a:lnTo>
                  <a:lnTo>
                    <a:pt x="1035" y="926"/>
                  </a:lnTo>
                  <a:lnTo>
                    <a:pt x="1037" y="928"/>
                  </a:lnTo>
                  <a:lnTo>
                    <a:pt x="1037" y="928"/>
                  </a:lnTo>
                  <a:lnTo>
                    <a:pt x="1037" y="930"/>
                  </a:lnTo>
                  <a:lnTo>
                    <a:pt x="1038" y="932"/>
                  </a:lnTo>
                  <a:lnTo>
                    <a:pt x="1040" y="934"/>
                  </a:lnTo>
                  <a:lnTo>
                    <a:pt x="1040" y="935"/>
                  </a:lnTo>
                  <a:lnTo>
                    <a:pt x="1042" y="948"/>
                  </a:lnTo>
                  <a:lnTo>
                    <a:pt x="1044" y="950"/>
                  </a:lnTo>
                  <a:lnTo>
                    <a:pt x="1044" y="952"/>
                  </a:lnTo>
                  <a:lnTo>
                    <a:pt x="1046" y="952"/>
                  </a:lnTo>
                  <a:lnTo>
                    <a:pt x="1047" y="954"/>
                  </a:lnTo>
                  <a:lnTo>
                    <a:pt x="1047" y="955"/>
                  </a:lnTo>
                  <a:lnTo>
                    <a:pt x="1047" y="955"/>
                  </a:lnTo>
                  <a:lnTo>
                    <a:pt x="1046" y="954"/>
                  </a:lnTo>
                  <a:lnTo>
                    <a:pt x="1044" y="954"/>
                  </a:lnTo>
                  <a:lnTo>
                    <a:pt x="1042" y="955"/>
                  </a:lnTo>
                  <a:lnTo>
                    <a:pt x="1042" y="957"/>
                  </a:lnTo>
                  <a:lnTo>
                    <a:pt x="1042" y="957"/>
                  </a:lnTo>
                  <a:lnTo>
                    <a:pt x="1042" y="959"/>
                  </a:lnTo>
                  <a:lnTo>
                    <a:pt x="1042" y="959"/>
                  </a:lnTo>
                  <a:lnTo>
                    <a:pt x="1042" y="961"/>
                  </a:lnTo>
                  <a:lnTo>
                    <a:pt x="1042" y="961"/>
                  </a:lnTo>
                  <a:lnTo>
                    <a:pt x="1044" y="963"/>
                  </a:lnTo>
                  <a:lnTo>
                    <a:pt x="1046" y="970"/>
                  </a:lnTo>
                  <a:lnTo>
                    <a:pt x="1046" y="972"/>
                  </a:lnTo>
                  <a:lnTo>
                    <a:pt x="1047" y="973"/>
                  </a:lnTo>
                  <a:lnTo>
                    <a:pt x="1047" y="975"/>
                  </a:lnTo>
                  <a:lnTo>
                    <a:pt x="1047" y="977"/>
                  </a:lnTo>
                  <a:lnTo>
                    <a:pt x="1047" y="979"/>
                  </a:lnTo>
                  <a:lnTo>
                    <a:pt x="1047" y="981"/>
                  </a:lnTo>
                  <a:lnTo>
                    <a:pt x="1046" y="981"/>
                  </a:lnTo>
                  <a:lnTo>
                    <a:pt x="1042" y="981"/>
                  </a:lnTo>
                  <a:lnTo>
                    <a:pt x="1040" y="979"/>
                  </a:lnTo>
                  <a:lnTo>
                    <a:pt x="1040" y="979"/>
                  </a:lnTo>
                  <a:lnTo>
                    <a:pt x="1033" y="979"/>
                  </a:lnTo>
                  <a:lnTo>
                    <a:pt x="1031" y="979"/>
                  </a:lnTo>
                  <a:lnTo>
                    <a:pt x="1029" y="977"/>
                  </a:lnTo>
                  <a:lnTo>
                    <a:pt x="1028" y="973"/>
                  </a:lnTo>
                  <a:lnTo>
                    <a:pt x="1024" y="972"/>
                  </a:lnTo>
                  <a:lnTo>
                    <a:pt x="1017" y="966"/>
                  </a:lnTo>
                  <a:lnTo>
                    <a:pt x="1013" y="964"/>
                  </a:lnTo>
                  <a:lnTo>
                    <a:pt x="1013" y="966"/>
                  </a:lnTo>
                  <a:lnTo>
                    <a:pt x="1011" y="968"/>
                  </a:lnTo>
                  <a:lnTo>
                    <a:pt x="1011" y="972"/>
                  </a:lnTo>
                  <a:lnTo>
                    <a:pt x="1011" y="975"/>
                  </a:lnTo>
                  <a:lnTo>
                    <a:pt x="1013" y="973"/>
                  </a:lnTo>
                  <a:lnTo>
                    <a:pt x="1015" y="972"/>
                  </a:lnTo>
                  <a:lnTo>
                    <a:pt x="1017" y="972"/>
                  </a:lnTo>
                  <a:lnTo>
                    <a:pt x="1019" y="973"/>
                  </a:lnTo>
                  <a:lnTo>
                    <a:pt x="1017" y="973"/>
                  </a:lnTo>
                  <a:lnTo>
                    <a:pt x="1013" y="975"/>
                  </a:lnTo>
                  <a:lnTo>
                    <a:pt x="1013" y="975"/>
                  </a:lnTo>
                  <a:lnTo>
                    <a:pt x="1010" y="977"/>
                  </a:lnTo>
                  <a:lnTo>
                    <a:pt x="1010" y="977"/>
                  </a:lnTo>
                  <a:lnTo>
                    <a:pt x="1010" y="979"/>
                  </a:lnTo>
                  <a:lnTo>
                    <a:pt x="1008" y="979"/>
                  </a:lnTo>
                  <a:lnTo>
                    <a:pt x="1001" y="981"/>
                  </a:lnTo>
                  <a:lnTo>
                    <a:pt x="993" y="977"/>
                  </a:lnTo>
                  <a:lnTo>
                    <a:pt x="992" y="973"/>
                  </a:lnTo>
                  <a:lnTo>
                    <a:pt x="988" y="972"/>
                  </a:lnTo>
                  <a:lnTo>
                    <a:pt x="988" y="970"/>
                  </a:lnTo>
                  <a:lnTo>
                    <a:pt x="986" y="968"/>
                  </a:lnTo>
                  <a:lnTo>
                    <a:pt x="984" y="968"/>
                  </a:lnTo>
                  <a:lnTo>
                    <a:pt x="979" y="966"/>
                  </a:lnTo>
                  <a:lnTo>
                    <a:pt x="973" y="963"/>
                  </a:lnTo>
                  <a:lnTo>
                    <a:pt x="968" y="959"/>
                  </a:lnTo>
                  <a:lnTo>
                    <a:pt x="964" y="957"/>
                  </a:lnTo>
                  <a:lnTo>
                    <a:pt x="963" y="957"/>
                  </a:lnTo>
                  <a:lnTo>
                    <a:pt x="959" y="957"/>
                  </a:lnTo>
                  <a:lnTo>
                    <a:pt x="952" y="954"/>
                  </a:lnTo>
                  <a:lnTo>
                    <a:pt x="946" y="952"/>
                  </a:lnTo>
                  <a:lnTo>
                    <a:pt x="945" y="950"/>
                  </a:lnTo>
                  <a:lnTo>
                    <a:pt x="945" y="948"/>
                  </a:lnTo>
                  <a:lnTo>
                    <a:pt x="943" y="948"/>
                  </a:lnTo>
                  <a:lnTo>
                    <a:pt x="943" y="950"/>
                  </a:lnTo>
                  <a:lnTo>
                    <a:pt x="943" y="952"/>
                  </a:lnTo>
                  <a:lnTo>
                    <a:pt x="946" y="954"/>
                  </a:lnTo>
                  <a:lnTo>
                    <a:pt x="946" y="954"/>
                  </a:lnTo>
                  <a:lnTo>
                    <a:pt x="945" y="957"/>
                  </a:lnTo>
                  <a:lnTo>
                    <a:pt x="943" y="957"/>
                  </a:lnTo>
                  <a:lnTo>
                    <a:pt x="941" y="955"/>
                  </a:lnTo>
                  <a:lnTo>
                    <a:pt x="939" y="955"/>
                  </a:lnTo>
                  <a:lnTo>
                    <a:pt x="936" y="959"/>
                  </a:lnTo>
                  <a:lnTo>
                    <a:pt x="934" y="959"/>
                  </a:lnTo>
                  <a:lnTo>
                    <a:pt x="932" y="959"/>
                  </a:lnTo>
                  <a:lnTo>
                    <a:pt x="930" y="959"/>
                  </a:lnTo>
                  <a:lnTo>
                    <a:pt x="930" y="961"/>
                  </a:lnTo>
                  <a:lnTo>
                    <a:pt x="930" y="963"/>
                  </a:lnTo>
                  <a:lnTo>
                    <a:pt x="930" y="964"/>
                  </a:lnTo>
                  <a:lnTo>
                    <a:pt x="930" y="966"/>
                  </a:lnTo>
                  <a:lnTo>
                    <a:pt x="928" y="966"/>
                  </a:lnTo>
                  <a:lnTo>
                    <a:pt x="927" y="966"/>
                  </a:lnTo>
                  <a:lnTo>
                    <a:pt x="927" y="968"/>
                  </a:lnTo>
                  <a:lnTo>
                    <a:pt x="925" y="968"/>
                  </a:lnTo>
                  <a:lnTo>
                    <a:pt x="925" y="970"/>
                  </a:lnTo>
                  <a:lnTo>
                    <a:pt x="925" y="968"/>
                  </a:lnTo>
                  <a:lnTo>
                    <a:pt x="923" y="968"/>
                  </a:lnTo>
                  <a:lnTo>
                    <a:pt x="927" y="966"/>
                  </a:lnTo>
                  <a:lnTo>
                    <a:pt x="927" y="964"/>
                  </a:lnTo>
                  <a:lnTo>
                    <a:pt x="928" y="964"/>
                  </a:lnTo>
                  <a:lnTo>
                    <a:pt x="928" y="963"/>
                  </a:lnTo>
                  <a:lnTo>
                    <a:pt x="927" y="963"/>
                  </a:lnTo>
                  <a:lnTo>
                    <a:pt x="923" y="957"/>
                  </a:lnTo>
                  <a:lnTo>
                    <a:pt x="923" y="955"/>
                  </a:lnTo>
                  <a:lnTo>
                    <a:pt x="925" y="954"/>
                  </a:lnTo>
                  <a:lnTo>
                    <a:pt x="927" y="952"/>
                  </a:lnTo>
                  <a:lnTo>
                    <a:pt x="930" y="952"/>
                  </a:lnTo>
                  <a:lnTo>
                    <a:pt x="934" y="954"/>
                  </a:lnTo>
                  <a:lnTo>
                    <a:pt x="934" y="952"/>
                  </a:lnTo>
                  <a:lnTo>
                    <a:pt x="936" y="950"/>
                  </a:lnTo>
                  <a:lnTo>
                    <a:pt x="937" y="952"/>
                  </a:lnTo>
                  <a:lnTo>
                    <a:pt x="939" y="954"/>
                  </a:lnTo>
                  <a:lnTo>
                    <a:pt x="941" y="954"/>
                  </a:lnTo>
                  <a:lnTo>
                    <a:pt x="941" y="952"/>
                  </a:lnTo>
                  <a:lnTo>
                    <a:pt x="941" y="952"/>
                  </a:lnTo>
                  <a:lnTo>
                    <a:pt x="939" y="950"/>
                  </a:lnTo>
                  <a:lnTo>
                    <a:pt x="941" y="948"/>
                  </a:lnTo>
                  <a:lnTo>
                    <a:pt x="941" y="944"/>
                  </a:lnTo>
                  <a:lnTo>
                    <a:pt x="939" y="944"/>
                  </a:lnTo>
                  <a:lnTo>
                    <a:pt x="934" y="944"/>
                  </a:lnTo>
                  <a:lnTo>
                    <a:pt x="928" y="946"/>
                  </a:lnTo>
                  <a:lnTo>
                    <a:pt x="923" y="944"/>
                  </a:lnTo>
                  <a:lnTo>
                    <a:pt x="912" y="937"/>
                  </a:lnTo>
                  <a:lnTo>
                    <a:pt x="907" y="932"/>
                  </a:lnTo>
                  <a:lnTo>
                    <a:pt x="907" y="930"/>
                  </a:lnTo>
                  <a:lnTo>
                    <a:pt x="907" y="926"/>
                  </a:lnTo>
                  <a:lnTo>
                    <a:pt x="907" y="925"/>
                  </a:lnTo>
                  <a:lnTo>
                    <a:pt x="905" y="923"/>
                  </a:lnTo>
                  <a:lnTo>
                    <a:pt x="903" y="923"/>
                  </a:lnTo>
                  <a:lnTo>
                    <a:pt x="899" y="921"/>
                  </a:lnTo>
                  <a:lnTo>
                    <a:pt x="896" y="919"/>
                  </a:lnTo>
                  <a:lnTo>
                    <a:pt x="892" y="916"/>
                  </a:lnTo>
                  <a:lnTo>
                    <a:pt x="887" y="914"/>
                  </a:lnTo>
                  <a:lnTo>
                    <a:pt x="883" y="910"/>
                  </a:lnTo>
                  <a:lnTo>
                    <a:pt x="878" y="908"/>
                  </a:lnTo>
                  <a:lnTo>
                    <a:pt x="874" y="907"/>
                  </a:lnTo>
                  <a:lnTo>
                    <a:pt x="872" y="907"/>
                  </a:lnTo>
                  <a:lnTo>
                    <a:pt x="871" y="907"/>
                  </a:lnTo>
                  <a:lnTo>
                    <a:pt x="869" y="908"/>
                  </a:lnTo>
                  <a:lnTo>
                    <a:pt x="867" y="908"/>
                  </a:lnTo>
                  <a:lnTo>
                    <a:pt x="861" y="910"/>
                  </a:lnTo>
                  <a:lnTo>
                    <a:pt x="861" y="912"/>
                  </a:lnTo>
                  <a:lnTo>
                    <a:pt x="865" y="914"/>
                  </a:lnTo>
                  <a:lnTo>
                    <a:pt x="865" y="917"/>
                  </a:lnTo>
                  <a:lnTo>
                    <a:pt x="865" y="919"/>
                  </a:lnTo>
                  <a:lnTo>
                    <a:pt x="863" y="923"/>
                  </a:lnTo>
                  <a:lnTo>
                    <a:pt x="863" y="925"/>
                  </a:lnTo>
                  <a:lnTo>
                    <a:pt x="861" y="928"/>
                  </a:lnTo>
                  <a:lnTo>
                    <a:pt x="861" y="930"/>
                  </a:lnTo>
                  <a:lnTo>
                    <a:pt x="861" y="932"/>
                  </a:lnTo>
                  <a:lnTo>
                    <a:pt x="860" y="934"/>
                  </a:lnTo>
                  <a:lnTo>
                    <a:pt x="856" y="934"/>
                  </a:lnTo>
                  <a:lnTo>
                    <a:pt x="854" y="935"/>
                  </a:lnTo>
                  <a:lnTo>
                    <a:pt x="852" y="939"/>
                  </a:lnTo>
                  <a:lnTo>
                    <a:pt x="851" y="939"/>
                  </a:lnTo>
                  <a:lnTo>
                    <a:pt x="849" y="935"/>
                  </a:lnTo>
                  <a:lnTo>
                    <a:pt x="845" y="935"/>
                  </a:lnTo>
                  <a:lnTo>
                    <a:pt x="843" y="937"/>
                  </a:lnTo>
                  <a:lnTo>
                    <a:pt x="845" y="941"/>
                  </a:lnTo>
                  <a:lnTo>
                    <a:pt x="845" y="943"/>
                  </a:lnTo>
                  <a:lnTo>
                    <a:pt x="845" y="944"/>
                  </a:lnTo>
                  <a:lnTo>
                    <a:pt x="851" y="946"/>
                  </a:lnTo>
                  <a:lnTo>
                    <a:pt x="849" y="948"/>
                  </a:lnTo>
                  <a:lnTo>
                    <a:pt x="847" y="946"/>
                  </a:lnTo>
                  <a:lnTo>
                    <a:pt x="847" y="948"/>
                  </a:lnTo>
                  <a:lnTo>
                    <a:pt x="847" y="950"/>
                  </a:lnTo>
                  <a:lnTo>
                    <a:pt x="847" y="952"/>
                  </a:lnTo>
                  <a:lnTo>
                    <a:pt x="847" y="954"/>
                  </a:lnTo>
                  <a:lnTo>
                    <a:pt x="849" y="955"/>
                  </a:lnTo>
                  <a:lnTo>
                    <a:pt x="849" y="961"/>
                  </a:lnTo>
                  <a:lnTo>
                    <a:pt x="854" y="961"/>
                  </a:lnTo>
                  <a:lnTo>
                    <a:pt x="856" y="961"/>
                  </a:lnTo>
                  <a:lnTo>
                    <a:pt x="858" y="964"/>
                  </a:lnTo>
                  <a:lnTo>
                    <a:pt x="860" y="970"/>
                  </a:lnTo>
                  <a:lnTo>
                    <a:pt x="863" y="975"/>
                  </a:lnTo>
                  <a:lnTo>
                    <a:pt x="874" y="991"/>
                  </a:lnTo>
                  <a:lnTo>
                    <a:pt x="878" y="999"/>
                  </a:lnTo>
                  <a:lnTo>
                    <a:pt x="885" y="1002"/>
                  </a:lnTo>
                  <a:lnTo>
                    <a:pt x="889" y="1004"/>
                  </a:lnTo>
                  <a:lnTo>
                    <a:pt x="890" y="1002"/>
                  </a:lnTo>
                  <a:lnTo>
                    <a:pt x="896" y="999"/>
                  </a:lnTo>
                  <a:lnTo>
                    <a:pt x="898" y="999"/>
                  </a:lnTo>
                  <a:lnTo>
                    <a:pt x="899" y="999"/>
                  </a:lnTo>
                  <a:lnTo>
                    <a:pt x="901" y="1000"/>
                  </a:lnTo>
                  <a:lnTo>
                    <a:pt x="903" y="1000"/>
                  </a:lnTo>
                  <a:lnTo>
                    <a:pt x="905" y="999"/>
                  </a:lnTo>
                  <a:lnTo>
                    <a:pt x="905" y="995"/>
                  </a:lnTo>
                  <a:lnTo>
                    <a:pt x="907" y="993"/>
                  </a:lnTo>
                  <a:lnTo>
                    <a:pt x="908" y="993"/>
                  </a:lnTo>
                  <a:lnTo>
                    <a:pt x="910" y="993"/>
                  </a:lnTo>
                  <a:lnTo>
                    <a:pt x="912" y="995"/>
                  </a:lnTo>
                  <a:lnTo>
                    <a:pt x="912" y="995"/>
                  </a:lnTo>
                  <a:lnTo>
                    <a:pt x="912" y="1000"/>
                  </a:lnTo>
                  <a:lnTo>
                    <a:pt x="914" y="1002"/>
                  </a:lnTo>
                  <a:lnTo>
                    <a:pt x="919" y="1000"/>
                  </a:lnTo>
                  <a:lnTo>
                    <a:pt x="919" y="1002"/>
                  </a:lnTo>
                  <a:lnTo>
                    <a:pt x="917" y="1002"/>
                  </a:lnTo>
                  <a:lnTo>
                    <a:pt x="917" y="1002"/>
                  </a:lnTo>
                  <a:lnTo>
                    <a:pt x="917" y="1004"/>
                  </a:lnTo>
                  <a:lnTo>
                    <a:pt x="917" y="1004"/>
                  </a:lnTo>
                  <a:lnTo>
                    <a:pt x="919" y="1006"/>
                  </a:lnTo>
                  <a:lnTo>
                    <a:pt x="921" y="1008"/>
                  </a:lnTo>
                  <a:lnTo>
                    <a:pt x="923" y="1008"/>
                  </a:lnTo>
                  <a:lnTo>
                    <a:pt x="923" y="1009"/>
                  </a:lnTo>
                  <a:lnTo>
                    <a:pt x="921" y="1011"/>
                  </a:lnTo>
                  <a:lnTo>
                    <a:pt x="917" y="1013"/>
                  </a:lnTo>
                  <a:lnTo>
                    <a:pt x="916" y="1015"/>
                  </a:lnTo>
                  <a:lnTo>
                    <a:pt x="917" y="1019"/>
                  </a:lnTo>
                  <a:lnTo>
                    <a:pt x="919" y="1020"/>
                  </a:lnTo>
                  <a:lnTo>
                    <a:pt x="921" y="1022"/>
                  </a:lnTo>
                  <a:lnTo>
                    <a:pt x="923" y="1024"/>
                  </a:lnTo>
                  <a:lnTo>
                    <a:pt x="923" y="1026"/>
                  </a:lnTo>
                  <a:lnTo>
                    <a:pt x="927" y="1037"/>
                  </a:lnTo>
                  <a:lnTo>
                    <a:pt x="927" y="1038"/>
                  </a:lnTo>
                  <a:lnTo>
                    <a:pt x="925" y="1042"/>
                  </a:lnTo>
                  <a:lnTo>
                    <a:pt x="921" y="1047"/>
                  </a:lnTo>
                  <a:lnTo>
                    <a:pt x="921" y="1049"/>
                  </a:lnTo>
                  <a:lnTo>
                    <a:pt x="919" y="1049"/>
                  </a:lnTo>
                  <a:lnTo>
                    <a:pt x="916" y="1053"/>
                  </a:lnTo>
                  <a:lnTo>
                    <a:pt x="912" y="1055"/>
                  </a:lnTo>
                  <a:lnTo>
                    <a:pt x="907" y="1055"/>
                  </a:lnTo>
                  <a:lnTo>
                    <a:pt x="905" y="1055"/>
                  </a:lnTo>
                  <a:lnTo>
                    <a:pt x="903" y="1056"/>
                  </a:lnTo>
                  <a:lnTo>
                    <a:pt x="901" y="1060"/>
                  </a:lnTo>
                  <a:lnTo>
                    <a:pt x="903" y="1062"/>
                  </a:lnTo>
                  <a:lnTo>
                    <a:pt x="901" y="1064"/>
                  </a:lnTo>
                  <a:lnTo>
                    <a:pt x="898" y="1065"/>
                  </a:lnTo>
                  <a:lnTo>
                    <a:pt x="894" y="1067"/>
                  </a:lnTo>
                  <a:lnTo>
                    <a:pt x="887" y="1064"/>
                  </a:lnTo>
                  <a:lnTo>
                    <a:pt x="885" y="1064"/>
                  </a:lnTo>
                  <a:lnTo>
                    <a:pt x="885" y="1064"/>
                  </a:lnTo>
                  <a:lnTo>
                    <a:pt x="885" y="1062"/>
                  </a:lnTo>
                  <a:lnTo>
                    <a:pt x="885" y="1062"/>
                  </a:lnTo>
                  <a:lnTo>
                    <a:pt x="883" y="1060"/>
                  </a:lnTo>
                  <a:lnTo>
                    <a:pt x="881" y="1056"/>
                  </a:lnTo>
                  <a:lnTo>
                    <a:pt x="881" y="1056"/>
                  </a:lnTo>
                  <a:lnTo>
                    <a:pt x="880" y="1055"/>
                  </a:lnTo>
                  <a:lnTo>
                    <a:pt x="872" y="1055"/>
                  </a:lnTo>
                  <a:lnTo>
                    <a:pt x="871" y="1055"/>
                  </a:lnTo>
                  <a:lnTo>
                    <a:pt x="869" y="1051"/>
                  </a:lnTo>
                  <a:lnTo>
                    <a:pt x="869" y="1051"/>
                  </a:lnTo>
                  <a:lnTo>
                    <a:pt x="867" y="1051"/>
                  </a:lnTo>
                  <a:lnTo>
                    <a:pt x="865" y="1053"/>
                  </a:lnTo>
                  <a:lnTo>
                    <a:pt x="865" y="1053"/>
                  </a:lnTo>
                  <a:lnTo>
                    <a:pt x="863" y="1053"/>
                  </a:lnTo>
                  <a:lnTo>
                    <a:pt x="861" y="1051"/>
                  </a:lnTo>
                  <a:lnTo>
                    <a:pt x="861" y="1051"/>
                  </a:lnTo>
                  <a:lnTo>
                    <a:pt x="860" y="1049"/>
                  </a:lnTo>
                  <a:lnTo>
                    <a:pt x="856" y="1051"/>
                  </a:lnTo>
                  <a:lnTo>
                    <a:pt x="856" y="1051"/>
                  </a:lnTo>
                  <a:lnTo>
                    <a:pt x="854" y="1049"/>
                  </a:lnTo>
                  <a:lnTo>
                    <a:pt x="852" y="1049"/>
                  </a:lnTo>
                  <a:lnTo>
                    <a:pt x="852" y="1047"/>
                  </a:lnTo>
                  <a:lnTo>
                    <a:pt x="851" y="1047"/>
                  </a:lnTo>
                  <a:lnTo>
                    <a:pt x="849" y="1046"/>
                  </a:lnTo>
                  <a:lnTo>
                    <a:pt x="847" y="1046"/>
                  </a:lnTo>
                  <a:lnTo>
                    <a:pt x="845" y="1046"/>
                  </a:lnTo>
                  <a:lnTo>
                    <a:pt x="845" y="1046"/>
                  </a:lnTo>
                  <a:lnTo>
                    <a:pt x="842" y="1044"/>
                  </a:lnTo>
                  <a:lnTo>
                    <a:pt x="840" y="1044"/>
                  </a:lnTo>
                  <a:lnTo>
                    <a:pt x="836" y="1042"/>
                  </a:lnTo>
                  <a:lnTo>
                    <a:pt x="834" y="1040"/>
                  </a:lnTo>
                  <a:lnTo>
                    <a:pt x="834" y="1038"/>
                  </a:lnTo>
                  <a:lnTo>
                    <a:pt x="836" y="1038"/>
                  </a:lnTo>
                  <a:lnTo>
                    <a:pt x="834" y="1037"/>
                  </a:lnTo>
                  <a:lnTo>
                    <a:pt x="833" y="1035"/>
                  </a:lnTo>
                  <a:lnTo>
                    <a:pt x="833" y="1031"/>
                  </a:lnTo>
                  <a:lnTo>
                    <a:pt x="833" y="1029"/>
                  </a:lnTo>
                  <a:lnTo>
                    <a:pt x="833" y="1029"/>
                  </a:lnTo>
                  <a:lnTo>
                    <a:pt x="833" y="1028"/>
                  </a:lnTo>
                  <a:lnTo>
                    <a:pt x="831" y="1026"/>
                  </a:lnTo>
                  <a:lnTo>
                    <a:pt x="829" y="1024"/>
                  </a:lnTo>
                  <a:lnTo>
                    <a:pt x="827" y="1020"/>
                  </a:lnTo>
                  <a:lnTo>
                    <a:pt x="825" y="1020"/>
                  </a:lnTo>
                  <a:lnTo>
                    <a:pt x="824" y="1019"/>
                  </a:lnTo>
                  <a:lnTo>
                    <a:pt x="822" y="1020"/>
                  </a:lnTo>
                  <a:lnTo>
                    <a:pt x="822" y="1020"/>
                  </a:lnTo>
                  <a:lnTo>
                    <a:pt x="820" y="1020"/>
                  </a:lnTo>
                  <a:lnTo>
                    <a:pt x="820" y="1019"/>
                  </a:lnTo>
                  <a:lnTo>
                    <a:pt x="820" y="1017"/>
                  </a:lnTo>
                  <a:lnTo>
                    <a:pt x="818" y="1015"/>
                  </a:lnTo>
                  <a:lnTo>
                    <a:pt x="818" y="1015"/>
                  </a:lnTo>
                  <a:lnTo>
                    <a:pt x="816" y="1013"/>
                  </a:lnTo>
                  <a:lnTo>
                    <a:pt x="816" y="1013"/>
                  </a:lnTo>
                  <a:lnTo>
                    <a:pt x="816" y="1009"/>
                  </a:lnTo>
                  <a:lnTo>
                    <a:pt x="815" y="1006"/>
                  </a:lnTo>
                  <a:lnTo>
                    <a:pt x="813" y="1004"/>
                  </a:lnTo>
                  <a:lnTo>
                    <a:pt x="807" y="1002"/>
                  </a:lnTo>
                  <a:lnTo>
                    <a:pt x="804" y="999"/>
                  </a:lnTo>
                  <a:lnTo>
                    <a:pt x="800" y="995"/>
                  </a:lnTo>
                  <a:lnTo>
                    <a:pt x="800" y="997"/>
                  </a:lnTo>
                  <a:lnTo>
                    <a:pt x="800" y="999"/>
                  </a:lnTo>
                  <a:lnTo>
                    <a:pt x="800" y="999"/>
                  </a:lnTo>
                  <a:lnTo>
                    <a:pt x="802" y="1000"/>
                  </a:lnTo>
                  <a:lnTo>
                    <a:pt x="802" y="1004"/>
                  </a:lnTo>
                  <a:lnTo>
                    <a:pt x="800" y="1006"/>
                  </a:lnTo>
                  <a:lnTo>
                    <a:pt x="798" y="1006"/>
                  </a:lnTo>
                  <a:lnTo>
                    <a:pt x="795" y="1008"/>
                  </a:lnTo>
                  <a:lnTo>
                    <a:pt x="791" y="1009"/>
                  </a:lnTo>
                  <a:lnTo>
                    <a:pt x="789" y="1009"/>
                  </a:lnTo>
                  <a:lnTo>
                    <a:pt x="787" y="1008"/>
                  </a:lnTo>
                  <a:lnTo>
                    <a:pt x="787" y="1006"/>
                  </a:lnTo>
                  <a:lnTo>
                    <a:pt x="787" y="1004"/>
                  </a:lnTo>
                  <a:lnTo>
                    <a:pt x="787" y="1002"/>
                  </a:lnTo>
                  <a:lnTo>
                    <a:pt x="787" y="1000"/>
                  </a:lnTo>
                  <a:lnTo>
                    <a:pt x="786" y="1000"/>
                  </a:lnTo>
                  <a:lnTo>
                    <a:pt x="780" y="999"/>
                  </a:lnTo>
                  <a:lnTo>
                    <a:pt x="778" y="999"/>
                  </a:lnTo>
                  <a:lnTo>
                    <a:pt x="777" y="997"/>
                  </a:lnTo>
                  <a:lnTo>
                    <a:pt x="775" y="995"/>
                  </a:lnTo>
                  <a:lnTo>
                    <a:pt x="771" y="995"/>
                  </a:lnTo>
                  <a:lnTo>
                    <a:pt x="769" y="991"/>
                  </a:lnTo>
                  <a:lnTo>
                    <a:pt x="771" y="990"/>
                  </a:lnTo>
                  <a:lnTo>
                    <a:pt x="771" y="986"/>
                  </a:lnTo>
                  <a:lnTo>
                    <a:pt x="769" y="984"/>
                  </a:lnTo>
                  <a:lnTo>
                    <a:pt x="768" y="982"/>
                  </a:lnTo>
                  <a:lnTo>
                    <a:pt x="768" y="982"/>
                  </a:lnTo>
                  <a:lnTo>
                    <a:pt x="764" y="982"/>
                  </a:lnTo>
                  <a:lnTo>
                    <a:pt x="762" y="982"/>
                  </a:lnTo>
                  <a:lnTo>
                    <a:pt x="762" y="981"/>
                  </a:lnTo>
                  <a:lnTo>
                    <a:pt x="760" y="981"/>
                  </a:lnTo>
                  <a:lnTo>
                    <a:pt x="760" y="979"/>
                  </a:lnTo>
                  <a:lnTo>
                    <a:pt x="759" y="979"/>
                  </a:lnTo>
                  <a:lnTo>
                    <a:pt x="759" y="979"/>
                  </a:lnTo>
                  <a:lnTo>
                    <a:pt x="762" y="979"/>
                  </a:lnTo>
                  <a:lnTo>
                    <a:pt x="762" y="979"/>
                  </a:lnTo>
                  <a:lnTo>
                    <a:pt x="764" y="979"/>
                  </a:lnTo>
                  <a:lnTo>
                    <a:pt x="766" y="977"/>
                  </a:lnTo>
                  <a:lnTo>
                    <a:pt x="768" y="975"/>
                  </a:lnTo>
                  <a:lnTo>
                    <a:pt x="769" y="973"/>
                  </a:lnTo>
                  <a:lnTo>
                    <a:pt x="769" y="972"/>
                  </a:lnTo>
                  <a:lnTo>
                    <a:pt x="768" y="970"/>
                  </a:lnTo>
                  <a:lnTo>
                    <a:pt x="768" y="966"/>
                  </a:lnTo>
                  <a:lnTo>
                    <a:pt x="762" y="963"/>
                  </a:lnTo>
                  <a:lnTo>
                    <a:pt x="762" y="963"/>
                  </a:lnTo>
                  <a:lnTo>
                    <a:pt x="764" y="961"/>
                  </a:lnTo>
                  <a:lnTo>
                    <a:pt x="766" y="961"/>
                  </a:lnTo>
                  <a:lnTo>
                    <a:pt x="768" y="959"/>
                  </a:lnTo>
                  <a:lnTo>
                    <a:pt x="769" y="959"/>
                  </a:lnTo>
                  <a:lnTo>
                    <a:pt x="771" y="957"/>
                  </a:lnTo>
                  <a:lnTo>
                    <a:pt x="769" y="954"/>
                  </a:lnTo>
                  <a:lnTo>
                    <a:pt x="769" y="954"/>
                  </a:lnTo>
                  <a:lnTo>
                    <a:pt x="768" y="955"/>
                  </a:lnTo>
                  <a:lnTo>
                    <a:pt x="766" y="955"/>
                  </a:lnTo>
                  <a:lnTo>
                    <a:pt x="762" y="955"/>
                  </a:lnTo>
                  <a:lnTo>
                    <a:pt x="762" y="955"/>
                  </a:lnTo>
                  <a:lnTo>
                    <a:pt x="760" y="955"/>
                  </a:lnTo>
                  <a:lnTo>
                    <a:pt x="759" y="954"/>
                  </a:lnTo>
                  <a:lnTo>
                    <a:pt x="760" y="952"/>
                  </a:lnTo>
                  <a:lnTo>
                    <a:pt x="764" y="952"/>
                  </a:lnTo>
                  <a:lnTo>
                    <a:pt x="766" y="950"/>
                  </a:lnTo>
                  <a:lnTo>
                    <a:pt x="768" y="948"/>
                  </a:lnTo>
                  <a:lnTo>
                    <a:pt x="768" y="946"/>
                  </a:lnTo>
                  <a:lnTo>
                    <a:pt x="768" y="944"/>
                  </a:lnTo>
                  <a:lnTo>
                    <a:pt x="768" y="944"/>
                  </a:lnTo>
                  <a:lnTo>
                    <a:pt x="768" y="943"/>
                  </a:lnTo>
                  <a:lnTo>
                    <a:pt x="766" y="943"/>
                  </a:lnTo>
                  <a:lnTo>
                    <a:pt x="766" y="941"/>
                  </a:lnTo>
                  <a:lnTo>
                    <a:pt x="766" y="941"/>
                  </a:lnTo>
                  <a:lnTo>
                    <a:pt x="766" y="939"/>
                  </a:lnTo>
                  <a:lnTo>
                    <a:pt x="764" y="937"/>
                  </a:lnTo>
                  <a:lnTo>
                    <a:pt x="766" y="937"/>
                  </a:lnTo>
                  <a:lnTo>
                    <a:pt x="766" y="937"/>
                  </a:lnTo>
                  <a:lnTo>
                    <a:pt x="764" y="937"/>
                  </a:lnTo>
                  <a:lnTo>
                    <a:pt x="764" y="937"/>
                  </a:lnTo>
                  <a:lnTo>
                    <a:pt x="764" y="937"/>
                  </a:lnTo>
                  <a:lnTo>
                    <a:pt x="762" y="935"/>
                  </a:lnTo>
                  <a:lnTo>
                    <a:pt x="762" y="934"/>
                  </a:lnTo>
                  <a:lnTo>
                    <a:pt x="760" y="932"/>
                  </a:lnTo>
                  <a:lnTo>
                    <a:pt x="759" y="930"/>
                  </a:lnTo>
                  <a:lnTo>
                    <a:pt x="757" y="930"/>
                  </a:lnTo>
                  <a:lnTo>
                    <a:pt x="757" y="926"/>
                  </a:lnTo>
                  <a:lnTo>
                    <a:pt x="759" y="926"/>
                  </a:lnTo>
                  <a:lnTo>
                    <a:pt x="760" y="926"/>
                  </a:lnTo>
                  <a:lnTo>
                    <a:pt x="760" y="925"/>
                  </a:lnTo>
                  <a:lnTo>
                    <a:pt x="762" y="921"/>
                  </a:lnTo>
                  <a:lnTo>
                    <a:pt x="760" y="921"/>
                  </a:lnTo>
                  <a:lnTo>
                    <a:pt x="759" y="921"/>
                  </a:lnTo>
                  <a:lnTo>
                    <a:pt x="759" y="919"/>
                  </a:lnTo>
                  <a:lnTo>
                    <a:pt x="760" y="917"/>
                  </a:lnTo>
                  <a:lnTo>
                    <a:pt x="760" y="916"/>
                  </a:lnTo>
                  <a:lnTo>
                    <a:pt x="760" y="914"/>
                  </a:lnTo>
                  <a:lnTo>
                    <a:pt x="755" y="914"/>
                  </a:lnTo>
                  <a:lnTo>
                    <a:pt x="755" y="912"/>
                  </a:lnTo>
                  <a:lnTo>
                    <a:pt x="755" y="908"/>
                  </a:lnTo>
                  <a:lnTo>
                    <a:pt x="753" y="908"/>
                  </a:lnTo>
                  <a:lnTo>
                    <a:pt x="753" y="907"/>
                  </a:lnTo>
                  <a:lnTo>
                    <a:pt x="753" y="907"/>
                  </a:lnTo>
                  <a:lnTo>
                    <a:pt x="755" y="907"/>
                  </a:lnTo>
                  <a:lnTo>
                    <a:pt x="755" y="905"/>
                  </a:lnTo>
                  <a:lnTo>
                    <a:pt x="755" y="903"/>
                  </a:lnTo>
                  <a:lnTo>
                    <a:pt x="755" y="903"/>
                  </a:lnTo>
                  <a:lnTo>
                    <a:pt x="753" y="901"/>
                  </a:lnTo>
                  <a:lnTo>
                    <a:pt x="753" y="899"/>
                  </a:lnTo>
                  <a:lnTo>
                    <a:pt x="751" y="899"/>
                  </a:lnTo>
                  <a:lnTo>
                    <a:pt x="753" y="898"/>
                  </a:lnTo>
                  <a:lnTo>
                    <a:pt x="751" y="898"/>
                  </a:lnTo>
                  <a:lnTo>
                    <a:pt x="750" y="898"/>
                  </a:lnTo>
                  <a:lnTo>
                    <a:pt x="748" y="896"/>
                  </a:lnTo>
                  <a:lnTo>
                    <a:pt x="748" y="894"/>
                  </a:lnTo>
                  <a:lnTo>
                    <a:pt x="748" y="894"/>
                  </a:lnTo>
                  <a:lnTo>
                    <a:pt x="746" y="894"/>
                  </a:lnTo>
                  <a:lnTo>
                    <a:pt x="746" y="894"/>
                  </a:lnTo>
                  <a:lnTo>
                    <a:pt x="744" y="892"/>
                  </a:lnTo>
                  <a:lnTo>
                    <a:pt x="744" y="888"/>
                  </a:lnTo>
                  <a:lnTo>
                    <a:pt x="746" y="888"/>
                  </a:lnTo>
                  <a:lnTo>
                    <a:pt x="746" y="885"/>
                  </a:lnTo>
                  <a:lnTo>
                    <a:pt x="744" y="883"/>
                  </a:lnTo>
                  <a:lnTo>
                    <a:pt x="744" y="883"/>
                  </a:lnTo>
                  <a:lnTo>
                    <a:pt x="737" y="881"/>
                  </a:lnTo>
                  <a:lnTo>
                    <a:pt x="737" y="879"/>
                  </a:lnTo>
                  <a:lnTo>
                    <a:pt x="741" y="879"/>
                  </a:lnTo>
                  <a:lnTo>
                    <a:pt x="741" y="879"/>
                  </a:lnTo>
                  <a:lnTo>
                    <a:pt x="741" y="878"/>
                  </a:lnTo>
                  <a:lnTo>
                    <a:pt x="741" y="878"/>
                  </a:lnTo>
                  <a:lnTo>
                    <a:pt x="739" y="878"/>
                  </a:lnTo>
                  <a:lnTo>
                    <a:pt x="741" y="878"/>
                  </a:lnTo>
                  <a:lnTo>
                    <a:pt x="741" y="878"/>
                  </a:lnTo>
                  <a:lnTo>
                    <a:pt x="742" y="876"/>
                  </a:lnTo>
                  <a:lnTo>
                    <a:pt x="742" y="876"/>
                  </a:lnTo>
                  <a:lnTo>
                    <a:pt x="744" y="878"/>
                  </a:lnTo>
                  <a:lnTo>
                    <a:pt x="744" y="878"/>
                  </a:lnTo>
                  <a:lnTo>
                    <a:pt x="746" y="878"/>
                  </a:lnTo>
                  <a:lnTo>
                    <a:pt x="746" y="878"/>
                  </a:lnTo>
                  <a:lnTo>
                    <a:pt x="746" y="874"/>
                  </a:lnTo>
                  <a:lnTo>
                    <a:pt x="746" y="872"/>
                  </a:lnTo>
                  <a:lnTo>
                    <a:pt x="750" y="872"/>
                  </a:lnTo>
                  <a:lnTo>
                    <a:pt x="753" y="874"/>
                  </a:lnTo>
                  <a:lnTo>
                    <a:pt x="755" y="874"/>
                  </a:lnTo>
                  <a:lnTo>
                    <a:pt x="755" y="872"/>
                  </a:lnTo>
                  <a:lnTo>
                    <a:pt x="755" y="870"/>
                  </a:lnTo>
                  <a:lnTo>
                    <a:pt x="755" y="870"/>
                  </a:lnTo>
                  <a:lnTo>
                    <a:pt x="753" y="869"/>
                  </a:lnTo>
                  <a:lnTo>
                    <a:pt x="753" y="869"/>
                  </a:lnTo>
                  <a:lnTo>
                    <a:pt x="755" y="867"/>
                  </a:lnTo>
                  <a:lnTo>
                    <a:pt x="757" y="865"/>
                  </a:lnTo>
                  <a:lnTo>
                    <a:pt x="759" y="861"/>
                  </a:lnTo>
                  <a:lnTo>
                    <a:pt x="759" y="858"/>
                  </a:lnTo>
                  <a:lnTo>
                    <a:pt x="760" y="856"/>
                  </a:lnTo>
                  <a:lnTo>
                    <a:pt x="760" y="856"/>
                  </a:lnTo>
                  <a:lnTo>
                    <a:pt x="760" y="854"/>
                  </a:lnTo>
                  <a:lnTo>
                    <a:pt x="759" y="851"/>
                  </a:lnTo>
                  <a:lnTo>
                    <a:pt x="759" y="849"/>
                  </a:lnTo>
                  <a:lnTo>
                    <a:pt x="759" y="847"/>
                  </a:lnTo>
                  <a:lnTo>
                    <a:pt x="757" y="847"/>
                  </a:lnTo>
                  <a:lnTo>
                    <a:pt x="757" y="845"/>
                  </a:lnTo>
                  <a:lnTo>
                    <a:pt x="757" y="845"/>
                  </a:lnTo>
                  <a:lnTo>
                    <a:pt x="759" y="843"/>
                  </a:lnTo>
                  <a:lnTo>
                    <a:pt x="759" y="843"/>
                  </a:lnTo>
                  <a:lnTo>
                    <a:pt x="759" y="842"/>
                  </a:lnTo>
                  <a:lnTo>
                    <a:pt x="759" y="840"/>
                  </a:lnTo>
                  <a:lnTo>
                    <a:pt x="757" y="840"/>
                  </a:lnTo>
                  <a:lnTo>
                    <a:pt x="755" y="840"/>
                  </a:lnTo>
                  <a:lnTo>
                    <a:pt x="757" y="840"/>
                  </a:lnTo>
                  <a:lnTo>
                    <a:pt x="755" y="834"/>
                  </a:lnTo>
                  <a:lnTo>
                    <a:pt x="755" y="834"/>
                  </a:lnTo>
                  <a:lnTo>
                    <a:pt x="755" y="834"/>
                  </a:lnTo>
                  <a:lnTo>
                    <a:pt x="755" y="829"/>
                  </a:lnTo>
                  <a:lnTo>
                    <a:pt x="757" y="831"/>
                  </a:lnTo>
                  <a:lnTo>
                    <a:pt x="760" y="834"/>
                  </a:lnTo>
                  <a:lnTo>
                    <a:pt x="766" y="842"/>
                  </a:lnTo>
                  <a:lnTo>
                    <a:pt x="768" y="843"/>
                  </a:lnTo>
                  <a:lnTo>
                    <a:pt x="768" y="842"/>
                  </a:lnTo>
                  <a:lnTo>
                    <a:pt x="769" y="842"/>
                  </a:lnTo>
                  <a:lnTo>
                    <a:pt x="769" y="840"/>
                  </a:lnTo>
                  <a:lnTo>
                    <a:pt x="768" y="838"/>
                  </a:lnTo>
                  <a:lnTo>
                    <a:pt x="766" y="836"/>
                  </a:lnTo>
                  <a:lnTo>
                    <a:pt x="766" y="836"/>
                  </a:lnTo>
                  <a:lnTo>
                    <a:pt x="764" y="834"/>
                  </a:lnTo>
                  <a:lnTo>
                    <a:pt x="764" y="832"/>
                  </a:lnTo>
                  <a:lnTo>
                    <a:pt x="766" y="832"/>
                  </a:lnTo>
                  <a:lnTo>
                    <a:pt x="766" y="831"/>
                  </a:lnTo>
                  <a:lnTo>
                    <a:pt x="766" y="829"/>
                  </a:lnTo>
                  <a:lnTo>
                    <a:pt x="766" y="829"/>
                  </a:lnTo>
                  <a:lnTo>
                    <a:pt x="766" y="827"/>
                  </a:lnTo>
                  <a:lnTo>
                    <a:pt x="764" y="827"/>
                  </a:lnTo>
                  <a:lnTo>
                    <a:pt x="764" y="827"/>
                  </a:lnTo>
                  <a:lnTo>
                    <a:pt x="762" y="825"/>
                  </a:lnTo>
                  <a:lnTo>
                    <a:pt x="764" y="822"/>
                  </a:lnTo>
                  <a:lnTo>
                    <a:pt x="764" y="822"/>
                  </a:lnTo>
                  <a:lnTo>
                    <a:pt x="764" y="820"/>
                  </a:lnTo>
                  <a:lnTo>
                    <a:pt x="764" y="818"/>
                  </a:lnTo>
                  <a:lnTo>
                    <a:pt x="764" y="818"/>
                  </a:lnTo>
                  <a:lnTo>
                    <a:pt x="764" y="818"/>
                  </a:lnTo>
                  <a:lnTo>
                    <a:pt x="762" y="818"/>
                  </a:lnTo>
                  <a:lnTo>
                    <a:pt x="762" y="818"/>
                  </a:lnTo>
                  <a:lnTo>
                    <a:pt x="760" y="816"/>
                  </a:lnTo>
                  <a:lnTo>
                    <a:pt x="760" y="816"/>
                  </a:lnTo>
                  <a:lnTo>
                    <a:pt x="759" y="816"/>
                  </a:lnTo>
                  <a:lnTo>
                    <a:pt x="757" y="818"/>
                  </a:lnTo>
                  <a:lnTo>
                    <a:pt x="757" y="818"/>
                  </a:lnTo>
                  <a:lnTo>
                    <a:pt x="757" y="818"/>
                  </a:lnTo>
                  <a:lnTo>
                    <a:pt x="757" y="816"/>
                  </a:lnTo>
                  <a:lnTo>
                    <a:pt x="757" y="814"/>
                  </a:lnTo>
                  <a:lnTo>
                    <a:pt x="757" y="814"/>
                  </a:lnTo>
                  <a:lnTo>
                    <a:pt x="755" y="814"/>
                  </a:lnTo>
                  <a:lnTo>
                    <a:pt x="755" y="813"/>
                  </a:lnTo>
                  <a:lnTo>
                    <a:pt x="755" y="813"/>
                  </a:lnTo>
                  <a:lnTo>
                    <a:pt x="757" y="811"/>
                  </a:lnTo>
                  <a:lnTo>
                    <a:pt x="757" y="809"/>
                  </a:lnTo>
                  <a:lnTo>
                    <a:pt x="757" y="807"/>
                  </a:lnTo>
                  <a:lnTo>
                    <a:pt x="757" y="807"/>
                  </a:lnTo>
                  <a:lnTo>
                    <a:pt x="755" y="804"/>
                  </a:lnTo>
                  <a:lnTo>
                    <a:pt x="753" y="804"/>
                  </a:lnTo>
                  <a:lnTo>
                    <a:pt x="753" y="802"/>
                  </a:lnTo>
                  <a:lnTo>
                    <a:pt x="751" y="800"/>
                  </a:lnTo>
                  <a:lnTo>
                    <a:pt x="750" y="798"/>
                  </a:lnTo>
                  <a:lnTo>
                    <a:pt x="750" y="795"/>
                  </a:lnTo>
                  <a:lnTo>
                    <a:pt x="748" y="793"/>
                  </a:lnTo>
                  <a:lnTo>
                    <a:pt x="748" y="795"/>
                  </a:lnTo>
                  <a:lnTo>
                    <a:pt x="746" y="793"/>
                  </a:lnTo>
                  <a:lnTo>
                    <a:pt x="737" y="786"/>
                  </a:lnTo>
                  <a:lnTo>
                    <a:pt x="735" y="786"/>
                  </a:lnTo>
                  <a:lnTo>
                    <a:pt x="735" y="786"/>
                  </a:lnTo>
                  <a:lnTo>
                    <a:pt x="733" y="784"/>
                  </a:lnTo>
                  <a:lnTo>
                    <a:pt x="730" y="784"/>
                  </a:lnTo>
                  <a:lnTo>
                    <a:pt x="728" y="784"/>
                  </a:lnTo>
                  <a:lnTo>
                    <a:pt x="728" y="782"/>
                  </a:lnTo>
                  <a:lnTo>
                    <a:pt x="730" y="782"/>
                  </a:lnTo>
                  <a:lnTo>
                    <a:pt x="730" y="780"/>
                  </a:lnTo>
                  <a:lnTo>
                    <a:pt x="730" y="778"/>
                  </a:lnTo>
                  <a:lnTo>
                    <a:pt x="730" y="778"/>
                  </a:lnTo>
                  <a:lnTo>
                    <a:pt x="728" y="776"/>
                  </a:lnTo>
                  <a:lnTo>
                    <a:pt x="726" y="776"/>
                  </a:lnTo>
                  <a:lnTo>
                    <a:pt x="726" y="776"/>
                  </a:lnTo>
                  <a:lnTo>
                    <a:pt x="721" y="775"/>
                  </a:lnTo>
                  <a:lnTo>
                    <a:pt x="719" y="776"/>
                  </a:lnTo>
                  <a:lnTo>
                    <a:pt x="717" y="776"/>
                  </a:lnTo>
                  <a:lnTo>
                    <a:pt x="717" y="778"/>
                  </a:lnTo>
                  <a:lnTo>
                    <a:pt x="717" y="778"/>
                  </a:lnTo>
                  <a:lnTo>
                    <a:pt x="715" y="776"/>
                  </a:lnTo>
                  <a:lnTo>
                    <a:pt x="715" y="776"/>
                  </a:lnTo>
                  <a:lnTo>
                    <a:pt x="715" y="775"/>
                  </a:lnTo>
                  <a:lnTo>
                    <a:pt x="715" y="775"/>
                  </a:lnTo>
                  <a:lnTo>
                    <a:pt x="715" y="773"/>
                  </a:lnTo>
                  <a:lnTo>
                    <a:pt x="703" y="767"/>
                  </a:lnTo>
                  <a:lnTo>
                    <a:pt x="703" y="767"/>
                  </a:lnTo>
                  <a:lnTo>
                    <a:pt x="703" y="767"/>
                  </a:lnTo>
                  <a:lnTo>
                    <a:pt x="703" y="766"/>
                  </a:lnTo>
                  <a:lnTo>
                    <a:pt x="701" y="766"/>
                  </a:lnTo>
                  <a:lnTo>
                    <a:pt x="695" y="767"/>
                  </a:lnTo>
                  <a:lnTo>
                    <a:pt x="686" y="767"/>
                  </a:lnTo>
                  <a:lnTo>
                    <a:pt x="688" y="766"/>
                  </a:lnTo>
                  <a:lnTo>
                    <a:pt x="690" y="764"/>
                  </a:lnTo>
                  <a:lnTo>
                    <a:pt x="695" y="764"/>
                  </a:lnTo>
                  <a:lnTo>
                    <a:pt x="703" y="764"/>
                  </a:lnTo>
                  <a:lnTo>
                    <a:pt x="704" y="762"/>
                  </a:lnTo>
                  <a:lnTo>
                    <a:pt x="703" y="760"/>
                  </a:lnTo>
                  <a:lnTo>
                    <a:pt x="699" y="758"/>
                  </a:lnTo>
                  <a:lnTo>
                    <a:pt x="697" y="757"/>
                  </a:lnTo>
                  <a:lnTo>
                    <a:pt x="699" y="755"/>
                  </a:lnTo>
                  <a:lnTo>
                    <a:pt x="706" y="755"/>
                  </a:lnTo>
                  <a:lnTo>
                    <a:pt x="708" y="753"/>
                  </a:lnTo>
                  <a:lnTo>
                    <a:pt x="706" y="751"/>
                  </a:lnTo>
                  <a:lnTo>
                    <a:pt x="703" y="751"/>
                  </a:lnTo>
                  <a:lnTo>
                    <a:pt x="701" y="749"/>
                  </a:lnTo>
                  <a:lnTo>
                    <a:pt x="701" y="748"/>
                  </a:lnTo>
                  <a:lnTo>
                    <a:pt x="703" y="748"/>
                  </a:lnTo>
                  <a:lnTo>
                    <a:pt x="703" y="748"/>
                  </a:lnTo>
                  <a:lnTo>
                    <a:pt x="703" y="746"/>
                  </a:lnTo>
                  <a:lnTo>
                    <a:pt x="701" y="744"/>
                  </a:lnTo>
                  <a:lnTo>
                    <a:pt x="701" y="744"/>
                  </a:lnTo>
                  <a:lnTo>
                    <a:pt x="697" y="748"/>
                  </a:lnTo>
                  <a:lnTo>
                    <a:pt x="697" y="749"/>
                  </a:lnTo>
                  <a:lnTo>
                    <a:pt x="688" y="748"/>
                  </a:lnTo>
                  <a:lnTo>
                    <a:pt x="688" y="746"/>
                  </a:lnTo>
                  <a:lnTo>
                    <a:pt x="686" y="744"/>
                  </a:lnTo>
                  <a:lnTo>
                    <a:pt x="686" y="744"/>
                  </a:lnTo>
                  <a:lnTo>
                    <a:pt x="686" y="744"/>
                  </a:lnTo>
                  <a:lnTo>
                    <a:pt x="686" y="742"/>
                  </a:lnTo>
                  <a:lnTo>
                    <a:pt x="686" y="742"/>
                  </a:lnTo>
                  <a:lnTo>
                    <a:pt x="686" y="742"/>
                  </a:lnTo>
                  <a:lnTo>
                    <a:pt x="683" y="740"/>
                  </a:lnTo>
                  <a:lnTo>
                    <a:pt x="681" y="740"/>
                  </a:lnTo>
                  <a:lnTo>
                    <a:pt x="681" y="740"/>
                  </a:lnTo>
                  <a:lnTo>
                    <a:pt x="675" y="744"/>
                  </a:lnTo>
                  <a:lnTo>
                    <a:pt x="674" y="744"/>
                  </a:lnTo>
                  <a:lnTo>
                    <a:pt x="670" y="742"/>
                  </a:lnTo>
                  <a:lnTo>
                    <a:pt x="668" y="740"/>
                  </a:lnTo>
                  <a:lnTo>
                    <a:pt x="670" y="739"/>
                  </a:lnTo>
                  <a:lnTo>
                    <a:pt x="672" y="739"/>
                  </a:lnTo>
                  <a:lnTo>
                    <a:pt x="675" y="737"/>
                  </a:lnTo>
                  <a:lnTo>
                    <a:pt x="677" y="739"/>
                  </a:lnTo>
                  <a:lnTo>
                    <a:pt x="679" y="737"/>
                  </a:lnTo>
                  <a:lnTo>
                    <a:pt x="679" y="737"/>
                  </a:lnTo>
                  <a:lnTo>
                    <a:pt x="681" y="737"/>
                  </a:lnTo>
                  <a:lnTo>
                    <a:pt x="681" y="737"/>
                  </a:lnTo>
                  <a:lnTo>
                    <a:pt x="679" y="735"/>
                  </a:lnTo>
                  <a:lnTo>
                    <a:pt x="679" y="735"/>
                  </a:lnTo>
                  <a:lnTo>
                    <a:pt x="679" y="735"/>
                  </a:lnTo>
                  <a:lnTo>
                    <a:pt x="681" y="735"/>
                  </a:lnTo>
                  <a:lnTo>
                    <a:pt x="695" y="742"/>
                  </a:lnTo>
                  <a:lnTo>
                    <a:pt x="697" y="740"/>
                  </a:lnTo>
                  <a:lnTo>
                    <a:pt x="697" y="739"/>
                  </a:lnTo>
                  <a:lnTo>
                    <a:pt x="695" y="739"/>
                  </a:lnTo>
                  <a:lnTo>
                    <a:pt x="695" y="737"/>
                  </a:lnTo>
                  <a:lnTo>
                    <a:pt x="694" y="737"/>
                  </a:lnTo>
                  <a:lnTo>
                    <a:pt x="694" y="735"/>
                  </a:lnTo>
                  <a:lnTo>
                    <a:pt x="692" y="733"/>
                  </a:lnTo>
                  <a:lnTo>
                    <a:pt x="685" y="730"/>
                  </a:lnTo>
                  <a:lnTo>
                    <a:pt x="683" y="730"/>
                  </a:lnTo>
                  <a:lnTo>
                    <a:pt x="683" y="730"/>
                  </a:lnTo>
                  <a:lnTo>
                    <a:pt x="683" y="730"/>
                  </a:lnTo>
                  <a:lnTo>
                    <a:pt x="683" y="731"/>
                  </a:lnTo>
                  <a:lnTo>
                    <a:pt x="683" y="731"/>
                  </a:lnTo>
                  <a:lnTo>
                    <a:pt x="681" y="731"/>
                  </a:lnTo>
                  <a:lnTo>
                    <a:pt x="681" y="731"/>
                  </a:lnTo>
                  <a:lnTo>
                    <a:pt x="677" y="731"/>
                  </a:lnTo>
                  <a:lnTo>
                    <a:pt x="677" y="733"/>
                  </a:lnTo>
                  <a:lnTo>
                    <a:pt x="675" y="733"/>
                  </a:lnTo>
                  <a:lnTo>
                    <a:pt x="677" y="735"/>
                  </a:lnTo>
                  <a:lnTo>
                    <a:pt x="666" y="735"/>
                  </a:lnTo>
                  <a:lnTo>
                    <a:pt x="665" y="731"/>
                  </a:lnTo>
                  <a:lnTo>
                    <a:pt x="668" y="731"/>
                  </a:lnTo>
                  <a:lnTo>
                    <a:pt x="670" y="731"/>
                  </a:lnTo>
                  <a:lnTo>
                    <a:pt x="672" y="733"/>
                  </a:lnTo>
                  <a:lnTo>
                    <a:pt x="674" y="733"/>
                  </a:lnTo>
                  <a:lnTo>
                    <a:pt x="674" y="731"/>
                  </a:lnTo>
                  <a:lnTo>
                    <a:pt x="675" y="730"/>
                  </a:lnTo>
                  <a:lnTo>
                    <a:pt x="677" y="728"/>
                  </a:lnTo>
                  <a:lnTo>
                    <a:pt x="677" y="726"/>
                  </a:lnTo>
                  <a:lnTo>
                    <a:pt x="679" y="726"/>
                  </a:lnTo>
                  <a:lnTo>
                    <a:pt x="683" y="726"/>
                  </a:lnTo>
                  <a:lnTo>
                    <a:pt x="686" y="728"/>
                  </a:lnTo>
                  <a:lnTo>
                    <a:pt x="686" y="728"/>
                  </a:lnTo>
                  <a:lnTo>
                    <a:pt x="688" y="726"/>
                  </a:lnTo>
                  <a:lnTo>
                    <a:pt x="686" y="724"/>
                  </a:lnTo>
                  <a:lnTo>
                    <a:pt x="681" y="720"/>
                  </a:lnTo>
                  <a:lnTo>
                    <a:pt x="670" y="720"/>
                  </a:lnTo>
                  <a:lnTo>
                    <a:pt x="659" y="713"/>
                  </a:lnTo>
                  <a:lnTo>
                    <a:pt x="661" y="715"/>
                  </a:lnTo>
                  <a:lnTo>
                    <a:pt x="666" y="715"/>
                  </a:lnTo>
                  <a:lnTo>
                    <a:pt x="668" y="713"/>
                  </a:lnTo>
                  <a:lnTo>
                    <a:pt x="668" y="713"/>
                  </a:lnTo>
                  <a:lnTo>
                    <a:pt x="666" y="710"/>
                  </a:lnTo>
                  <a:lnTo>
                    <a:pt x="666" y="710"/>
                  </a:lnTo>
                  <a:lnTo>
                    <a:pt x="666" y="710"/>
                  </a:lnTo>
                  <a:lnTo>
                    <a:pt x="656" y="706"/>
                  </a:lnTo>
                  <a:lnTo>
                    <a:pt x="654" y="706"/>
                  </a:lnTo>
                  <a:lnTo>
                    <a:pt x="656" y="702"/>
                  </a:lnTo>
                  <a:lnTo>
                    <a:pt x="654" y="701"/>
                  </a:lnTo>
                  <a:lnTo>
                    <a:pt x="650" y="699"/>
                  </a:lnTo>
                  <a:lnTo>
                    <a:pt x="648" y="695"/>
                  </a:lnTo>
                  <a:lnTo>
                    <a:pt x="647" y="695"/>
                  </a:lnTo>
                  <a:lnTo>
                    <a:pt x="643" y="695"/>
                  </a:lnTo>
                  <a:lnTo>
                    <a:pt x="643" y="695"/>
                  </a:lnTo>
                  <a:lnTo>
                    <a:pt x="645" y="693"/>
                  </a:lnTo>
                  <a:lnTo>
                    <a:pt x="645" y="692"/>
                  </a:lnTo>
                  <a:lnTo>
                    <a:pt x="645" y="690"/>
                  </a:lnTo>
                  <a:lnTo>
                    <a:pt x="645" y="690"/>
                  </a:lnTo>
                  <a:lnTo>
                    <a:pt x="647" y="690"/>
                  </a:lnTo>
                  <a:lnTo>
                    <a:pt x="645" y="688"/>
                  </a:lnTo>
                  <a:lnTo>
                    <a:pt x="641" y="688"/>
                  </a:lnTo>
                  <a:lnTo>
                    <a:pt x="641" y="686"/>
                  </a:lnTo>
                  <a:lnTo>
                    <a:pt x="643" y="686"/>
                  </a:lnTo>
                  <a:lnTo>
                    <a:pt x="647" y="688"/>
                  </a:lnTo>
                  <a:lnTo>
                    <a:pt x="648" y="686"/>
                  </a:lnTo>
                  <a:lnTo>
                    <a:pt x="648" y="684"/>
                  </a:lnTo>
                  <a:lnTo>
                    <a:pt x="648" y="683"/>
                  </a:lnTo>
                  <a:lnTo>
                    <a:pt x="648" y="681"/>
                  </a:lnTo>
                  <a:lnTo>
                    <a:pt x="648" y="679"/>
                  </a:lnTo>
                  <a:lnTo>
                    <a:pt x="647" y="677"/>
                  </a:lnTo>
                  <a:lnTo>
                    <a:pt x="641" y="674"/>
                  </a:lnTo>
                  <a:lnTo>
                    <a:pt x="641" y="674"/>
                  </a:lnTo>
                  <a:lnTo>
                    <a:pt x="639" y="674"/>
                  </a:lnTo>
                  <a:lnTo>
                    <a:pt x="638" y="674"/>
                  </a:lnTo>
                  <a:lnTo>
                    <a:pt x="636" y="672"/>
                  </a:lnTo>
                  <a:lnTo>
                    <a:pt x="638" y="672"/>
                  </a:lnTo>
                  <a:lnTo>
                    <a:pt x="638" y="672"/>
                  </a:lnTo>
                  <a:lnTo>
                    <a:pt x="639" y="672"/>
                  </a:lnTo>
                  <a:lnTo>
                    <a:pt x="638" y="670"/>
                  </a:lnTo>
                  <a:lnTo>
                    <a:pt x="636" y="668"/>
                  </a:lnTo>
                  <a:lnTo>
                    <a:pt x="634" y="664"/>
                  </a:lnTo>
                  <a:lnTo>
                    <a:pt x="632" y="664"/>
                  </a:lnTo>
                  <a:lnTo>
                    <a:pt x="632" y="664"/>
                  </a:lnTo>
                  <a:lnTo>
                    <a:pt x="625" y="666"/>
                  </a:lnTo>
                  <a:lnTo>
                    <a:pt x="616" y="664"/>
                  </a:lnTo>
                  <a:lnTo>
                    <a:pt x="618" y="663"/>
                  </a:lnTo>
                  <a:lnTo>
                    <a:pt x="618" y="661"/>
                  </a:lnTo>
                  <a:lnTo>
                    <a:pt x="614" y="661"/>
                  </a:lnTo>
                  <a:lnTo>
                    <a:pt x="614" y="659"/>
                  </a:lnTo>
                  <a:lnTo>
                    <a:pt x="616" y="659"/>
                  </a:lnTo>
                  <a:lnTo>
                    <a:pt x="618" y="659"/>
                  </a:lnTo>
                  <a:lnTo>
                    <a:pt x="623" y="663"/>
                  </a:lnTo>
                  <a:lnTo>
                    <a:pt x="625" y="663"/>
                  </a:lnTo>
                  <a:lnTo>
                    <a:pt x="630" y="661"/>
                  </a:lnTo>
                  <a:lnTo>
                    <a:pt x="634" y="663"/>
                  </a:lnTo>
                  <a:lnTo>
                    <a:pt x="634" y="663"/>
                  </a:lnTo>
                  <a:lnTo>
                    <a:pt x="636" y="661"/>
                  </a:lnTo>
                  <a:lnTo>
                    <a:pt x="638" y="661"/>
                  </a:lnTo>
                  <a:lnTo>
                    <a:pt x="639" y="661"/>
                  </a:lnTo>
                  <a:lnTo>
                    <a:pt x="641" y="661"/>
                  </a:lnTo>
                  <a:lnTo>
                    <a:pt x="643" y="663"/>
                  </a:lnTo>
                  <a:lnTo>
                    <a:pt x="643" y="664"/>
                  </a:lnTo>
                  <a:lnTo>
                    <a:pt x="654" y="664"/>
                  </a:lnTo>
                  <a:lnTo>
                    <a:pt x="657" y="668"/>
                  </a:lnTo>
                  <a:lnTo>
                    <a:pt x="659" y="670"/>
                  </a:lnTo>
                  <a:lnTo>
                    <a:pt x="661" y="670"/>
                  </a:lnTo>
                  <a:lnTo>
                    <a:pt x="668" y="668"/>
                  </a:lnTo>
                  <a:lnTo>
                    <a:pt x="670" y="670"/>
                  </a:lnTo>
                  <a:lnTo>
                    <a:pt x="668" y="670"/>
                  </a:lnTo>
                  <a:lnTo>
                    <a:pt x="665" y="672"/>
                  </a:lnTo>
                  <a:lnTo>
                    <a:pt x="663" y="674"/>
                  </a:lnTo>
                  <a:lnTo>
                    <a:pt x="661" y="675"/>
                  </a:lnTo>
                  <a:lnTo>
                    <a:pt x="661" y="677"/>
                  </a:lnTo>
                  <a:lnTo>
                    <a:pt x="661" y="679"/>
                  </a:lnTo>
                  <a:lnTo>
                    <a:pt x="663" y="683"/>
                  </a:lnTo>
                  <a:lnTo>
                    <a:pt x="663" y="684"/>
                  </a:lnTo>
                  <a:lnTo>
                    <a:pt x="675" y="699"/>
                  </a:lnTo>
                  <a:lnTo>
                    <a:pt x="695" y="715"/>
                  </a:lnTo>
                  <a:lnTo>
                    <a:pt x="697" y="717"/>
                  </a:lnTo>
                  <a:lnTo>
                    <a:pt x="699" y="715"/>
                  </a:lnTo>
                  <a:lnTo>
                    <a:pt x="699" y="713"/>
                  </a:lnTo>
                  <a:lnTo>
                    <a:pt x="697" y="711"/>
                  </a:lnTo>
                  <a:lnTo>
                    <a:pt x="695" y="710"/>
                  </a:lnTo>
                  <a:lnTo>
                    <a:pt x="697" y="711"/>
                  </a:lnTo>
                  <a:lnTo>
                    <a:pt x="699" y="713"/>
                  </a:lnTo>
                  <a:lnTo>
                    <a:pt x="699" y="713"/>
                  </a:lnTo>
                  <a:lnTo>
                    <a:pt x="699" y="713"/>
                  </a:lnTo>
                  <a:lnTo>
                    <a:pt x="699" y="711"/>
                  </a:lnTo>
                  <a:lnTo>
                    <a:pt x="699" y="711"/>
                  </a:lnTo>
                  <a:lnTo>
                    <a:pt x="697" y="710"/>
                  </a:lnTo>
                  <a:lnTo>
                    <a:pt x="697" y="708"/>
                  </a:lnTo>
                  <a:lnTo>
                    <a:pt x="699" y="710"/>
                  </a:lnTo>
                  <a:lnTo>
                    <a:pt x="701" y="711"/>
                  </a:lnTo>
                  <a:lnTo>
                    <a:pt x="703" y="713"/>
                  </a:lnTo>
                  <a:lnTo>
                    <a:pt x="699" y="710"/>
                  </a:lnTo>
                  <a:lnTo>
                    <a:pt x="697" y="706"/>
                  </a:lnTo>
                  <a:lnTo>
                    <a:pt x="697" y="702"/>
                  </a:lnTo>
                  <a:lnTo>
                    <a:pt x="699" y="704"/>
                  </a:lnTo>
                  <a:lnTo>
                    <a:pt x="699" y="706"/>
                  </a:lnTo>
                  <a:lnTo>
                    <a:pt x="701" y="708"/>
                  </a:lnTo>
                  <a:lnTo>
                    <a:pt x="701" y="706"/>
                  </a:lnTo>
                  <a:lnTo>
                    <a:pt x="701" y="704"/>
                  </a:lnTo>
                  <a:lnTo>
                    <a:pt x="701" y="702"/>
                  </a:lnTo>
                  <a:lnTo>
                    <a:pt x="703" y="704"/>
                  </a:lnTo>
                  <a:lnTo>
                    <a:pt x="703" y="706"/>
                  </a:lnTo>
                  <a:lnTo>
                    <a:pt x="703" y="706"/>
                  </a:lnTo>
                  <a:lnTo>
                    <a:pt x="704" y="706"/>
                  </a:lnTo>
                  <a:lnTo>
                    <a:pt x="706" y="706"/>
                  </a:lnTo>
                  <a:lnTo>
                    <a:pt x="706" y="708"/>
                  </a:lnTo>
                  <a:lnTo>
                    <a:pt x="710" y="711"/>
                  </a:lnTo>
                  <a:lnTo>
                    <a:pt x="710" y="713"/>
                  </a:lnTo>
                  <a:lnTo>
                    <a:pt x="712" y="717"/>
                  </a:lnTo>
                  <a:lnTo>
                    <a:pt x="713" y="720"/>
                  </a:lnTo>
                  <a:lnTo>
                    <a:pt x="713" y="720"/>
                  </a:lnTo>
                  <a:lnTo>
                    <a:pt x="715" y="719"/>
                  </a:lnTo>
                  <a:lnTo>
                    <a:pt x="715" y="719"/>
                  </a:lnTo>
                  <a:lnTo>
                    <a:pt x="715" y="717"/>
                  </a:lnTo>
                  <a:lnTo>
                    <a:pt x="715" y="717"/>
                  </a:lnTo>
                  <a:lnTo>
                    <a:pt x="715" y="719"/>
                  </a:lnTo>
                  <a:lnTo>
                    <a:pt x="717" y="720"/>
                  </a:lnTo>
                  <a:lnTo>
                    <a:pt x="717" y="720"/>
                  </a:lnTo>
                  <a:lnTo>
                    <a:pt x="719" y="720"/>
                  </a:lnTo>
                  <a:lnTo>
                    <a:pt x="722" y="720"/>
                  </a:lnTo>
                  <a:lnTo>
                    <a:pt x="722" y="720"/>
                  </a:lnTo>
                  <a:lnTo>
                    <a:pt x="722" y="719"/>
                  </a:lnTo>
                  <a:lnTo>
                    <a:pt x="722" y="719"/>
                  </a:lnTo>
                  <a:lnTo>
                    <a:pt x="722" y="719"/>
                  </a:lnTo>
                  <a:lnTo>
                    <a:pt x="722" y="720"/>
                  </a:lnTo>
                  <a:lnTo>
                    <a:pt x="724" y="720"/>
                  </a:lnTo>
                  <a:lnTo>
                    <a:pt x="724" y="719"/>
                  </a:lnTo>
                  <a:lnTo>
                    <a:pt x="726" y="717"/>
                  </a:lnTo>
                  <a:lnTo>
                    <a:pt x="726" y="715"/>
                  </a:lnTo>
                  <a:lnTo>
                    <a:pt x="728" y="713"/>
                  </a:lnTo>
                  <a:lnTo>
                    <a:pt x="728" y="711"/>
                  </a:lnTo>
                  <a:lnTo>
                    <a:pt x="728" y="710"/>
                  </a:lnTo>
                  <a:lnTo>
                    <a:pt x="728" y="710"/>
                  </a:lnTo>
                  <a:lnTo>
                    <a:pt x="730" y="710"/>
                  </a:lnTo>
                  <a:lnTo>
                    <a:pt x="730" y="711"/>
                  </a:lnTo>
                  <a:lnTo>
                    <a:pt x="730" y="711"/>
                  </a:lnTo>
                  <a:lnTo>
                    <a:pt x="730" y="713"/>
                  </a:lnTo>
                  <a:lnTo>
                    <a:pt x="730" y="715"/>
                  </a:lnTo>
                  <a:lnTo>
                    <a:pt x="728" y="717"/>
                  </a:lnTo>
                  <a:lnTo>
                    <a:pt x="728" y="719"/>
                  </a:lnTo>
                  <a:lnTo>
                    <a:pt x="726" y="722"/>
                  </a:lnTo>
                  <a:lnTo>
                    <a:pt x="728" y="722"/>
                  </a:lnTo>
                  <a:lnTo>
                    <a:pt x="728" y="722"/>
                  </a:lnTo>
                  <a:lnTo>
                    <a:pt x="728" y="722"/>
                  </a:lnTo>
                  <a:lnTo>
                    <a:pt x="730" y="720"/>
                  </a:lnTo>
                  <a:lnTo>
                    <a:pt x="730" y="720"/>
                  </a:lnTo>
                  <a:lnTo>
                    <a:pt x="730" y="720"/>
                  </a:lnTo>
                  <a:lnTo>
                    <a:pt x="731" y="722"/>
                  </a:lnTo>
                  <a:lnTo>
                    <a:pt x="731" y="722"/>
                  </a:lnTo>
                  <a:lnTo>
                    <a:pt x="735" y="722"/>
                  </a:lnTo>
                  <a:lnTo>
                    <a:pt x="744" y="726"/>
                  </a:lnTo>
                  <a:lnTo>
                    <a:pt x="746" y="726"/>
                  </a:lnTo>
                  <a:lnTo>
                    <a:pt x="746" y="724"/>
                  </a:lnTo>
                  <a:lnTo>
                    <a:pt x="746" y="724"/>
                  </a:lnTo>
                  <a:lnTo>
                    <a:pt x="748" y="724"/>
                  </a:lnTo>
                  <a:lnTo>
                    <a:pt x="748" y="726"/>
                  </a:lnTo>
                  <a:lnTo>
                    <a:pt x="746" y="728"/>
                  </a:lnTo>
                  <a:lnTo>
                    <a:pt x="744" y="728"/>
                  </a:lnTo>
                  <a:lnTo>
                    <a:pt x="742" y="726"/>
                  </a:lnTo>
                  <a:lnTo>
                    <a:pt x="741" y="726"/>
                  </a:lnTo>
                  <a:lnTo>
                    <a:pt x="739" y="728"/>
                  </a:lnTo>
                  <a:lnTo>
                    <a:pt x="741" y="730"/>
                  </a:lnTo>
                  <a:lnTo>
                    <a:pt x="741" y="733"/>
                  </a:lnTo>
                  <a:lnTo>
                    <a:pt x="742" y="739"/>
                  </a:lnTo>
                  <a:lnTo>
                    <a:pt x="746" y="740"/>
                  </a:lnTo>
                  <a:lnTo>
                    <a:pt x="748" y="740"/>
                  </a:lnTo>
                  <a:lnTo>
                    <a:pt x="750" y="739"/>
                  </a:lnTo>
                  <a:lnTo>
                    <a:pt x="753" y="737"/>
                  </a:lnTo>
                  <a:lnTo>
                    <a:pt x="757" y="733"/>
                  </a:lnTo>
                  <a:lnTo>
                    <a:pt x="762" y="730"/>
                  </a:lnTo>
                  <a:lnTo>
                    <a:pt x="766" y="731"/>
                  </a:lnTo>
                  <a:lnTo>
                    <a:pt x="780" y="746"/>
                  </a:lnTo>
                  <a:lnTo>
                    <a:pt x="782" y="748"/>
                  </a:lnTo>
                  <a:lnTo>
                    <a:pt x="787" y="749"/>
                  </a:lnTo>
                  <a:lnTo>
                    <a:pt x="791" y="755"/>
                  </a:lnTo>
                  <a:lnTo>
                    <a:pt x="800" y="758"/>
                  </a:lnTo>
                  <a:lnTo>
                    <a:pt x="806" y="758"/>
                  </a:lnTo>
                  <a:lnTo>
                    <a:pt x="809" y="762"/>
                  </a:lnTo>
                  <a:lnTo>
                    <a:pt x="822" y="764"/>
                  </a:lnTo>
                  <a:lnTo>
                    <a:pt x="834" y="767"/>
                  </a:lnTo>
                  <a:lnTo>
                    <a:pt x="842" y="769"/>
                  </a:lnTo>
                  <a:lnTo>
                    <a:pt x="847" y="769"/>
                  </a:lnTo>
                  <a:lnTo>
                    <a:pt x="852" y="771"/>
                  </a:lnTo>
                  <a:lnTo>
                    <a:pt x="860" y="769"/>
                  </a:lnTo>
                  <a:lnTo>
                    <a:pt x="863" y="771"/>
                  </a:lnTo>
                  <a:lnTo>
                    <a:pt x="865" y="771"/>
                  </a:lnTo>
                  <a:lnTo>
                    <a:pt x="885" y="778"/>
                  </a:lnTo>
                  <a:lnTo>
                    <a:pt x="889" y="782"/>
                  </a:lnTo>
                  <a:lnTo>
                    <a:pt x="894" y="782"/>
                  </a:lnTo>
                  <a:lnTo>
                    <a:pt x="899" y="789"/>
                  </a:lnTo>
                  <a:lnTo>
                    <a:pt x="905" y="791"/>
                  </a:lnTo>
                  <a:lnTo>
                    <a:pt x="912" y="793"/>
                  </a:lnTo>
                  <a:lnTo>
                    <a:pt x="917" y="796"/>
                  </a:lnTo>
                  <a:lnTo>
                    <a:pt x="934" y="798"/>
                  </a:lnTo>
                  <a:lnTo>
                    <a:pt x="950" y="800"/>
                  </a:lnTo>
                  <a:lnTo>
                    <a:pt x="968" y="795"/>
                  </a:lnTo>
                  <a:lnTo>
                    <a:pt x="970" y="793"/>
                  </a:lnTo>
                  <a:lnTo>
                    <a:pt x="970" y="793"/>
                  </a:lnTo>
                  <a:lnTo>
                    <a:pt x="975" y="793"/>
                  </a:lnTo>
                  <a:lnTo>
                    <a:pt x="988" y="789"/>
                  </a:lnTo>
                  <a:lnTo>
                    <a:pt x="992" y="789"/>
                  </a:lnTo>
                  <a:lnTo>
                    <a:pt x="995" y="784"/>
                  </a:lnTo>
                  <a:lnTo>
                    <a:pt x="1006" y="780"/>
                  </a:lnTo>
                  <a:lnTo>
                    <a:pt x="1010" y="778"/>
                  </a:lnTo>
                  <a:lnTo>
                    <a:pt x="1011" y="778"/>
                  </a:lnTo>
                  <a:lnTo>
                    <a:pt x="1013" y="776"/>
                  </a:lnTo>
                  <a:lnTo>
                    <a:pt x="1026" y="771"/>
                  </a:lnTo>
                  <a:lnTo>
                    <a:pt x="1029" y="766"/>
                  </a:lnTo>
                  <a:lnTo>
                    <a:pt x="1037" y="758"/>
                  </a:lnTo>
                  <a:lnTo>
                    <a:pt x="1042" y="758"/>
                  </a:lnTo>
                  <a:lnTo>
                    <a:pt x="1044" y="757"/>
                  </a:lnTo>
                  <a:lnTo>
                    <a:pt x="1047" y="751"/>
                  </a:lnTo>
                  <a:lnTo>
                    <a:pt x="1049" y="749"/>
                  </a:lnTo>
                  <a:lnTo>
                    <a:pt x="1051" y="748"/>
                  </a:lnTo>
                  <a:lnTo>
                    <a:pt x="1051" y="744"/>
                  </a:lnTo>
                  <a:lnTo>
                    <a:pt x="1053" y="744"/>
                  </a:lnTo>
                  <a:lnTo>
                    <a:pt x="1055" y="742"/>
                  </a:lnTo>
                  <a:lnTo>
                    <a:pt x="1057" y="740"/>
                  </a:lnTo>
                  <a:lnTo>
                    <a:pt x="1058" y="739"/>
                  </a:lnTo>
                  <a:lnTo>
                    <a:pt x="1058" y="739"/>
                  </a:lnTo>
                  <a:lnTo>
                    <a:pt x="1057" y="737"/>
                  </a:lnTo>
                  <a:lnTo>
                    <a:pt x="1058" y="735"/>
                  </a:lnTo>
                  <a:lnTo>
                    <a:pt x="1058" y="733"/>
                  </a:lnTo>
                  <a:lnTo>
                    <a:pt x="1058" y="731"/>
                  </a:lnTo>
                  <a:lnTo>
                    <a:pt x="1060" y="731"/>
                  </a:lnTo>
                  <a:lnTo>
                    <a:pt x="1062" y="730"/>
                  </a:lnTo>
                  <a:lnTo>
                    <a:pt x="1062" y="730"/>
                  </a:lnTo>
                  <a:lnTo>
                    <a:pt x="1064" y="728"/>
                  </a:lnTo>
                  <a:lnTo>
                    <a:pt x="1064" y="726"/>
                  </a:lnTo>
                  <a:lnTo>
                    <a:pt x="1067" y="722"/>
                  </a:lnTo>
                  <a:lnTo>
                    <a:pt x="1073" y="713"/>
                  </a:lnTo>
                  <a:lnTo>
                    <a:pt x="1078" y="708"/>
                  </a:lnTo>
                  <a:lnTo>
                    <a:pt x="1080" y="706"/>
                  </a:lnTo>
                  <a:lnTo>
                    <a:pt x="1085" y="693"/>
                  </a:lnTo>
                  <a:lnTo>
                    <a:pt x="1087" y="688"/>
                  </a:lnTo>
                  <a:lnTo>
                    <a:pt x="1087" y="686"/>
                  </a:lnTo>
                  <a:lnTo>
                    <a:pt x="1085" y="684"/>
                  </a:lnTo>
                  <a:lnTo>
                    <a:pt x="1085" y="683"/>
                  </a:lnTo>
                  <a:lnTo>
                    <a:pt x="1085" y="683"/>
                  </a:lnTo>
                  <a:lnTo>
                    <a:pt x="1085" y="681"/>
                  </a:lnTo>
                  <a:lnTo>
                    <a:pt x="1087" y="681"/>
                  </a:lnTo>
                  <a:lnTo>
                    <a:pt x="1087" y="681"/>
                  </a:lnTo>
                  <a:lnTo>
                    <a:pt x="1089" y="681"/>
                  </a:lnTo>
                  <a:lnTo>
                    <a:pt x="1089" y="679"/>
                  </a:lnTo>
                  <a:lnTo>
                    <a:pt x="1089" y="679"/>
                  </a:lnTo>
                  <a:lnTo>
                    <a:pt x="1089" y="677"/>
                  </a:lnTo>
                  <a:lnTo>
                    <a:pt x="1089" y="675"/>
                  </a:lnTo>
                  <a:lnTo>
                    <a:pt x="1089" y="670"/>
                  </a:lnTo>
                  <a:lnTo>
                    <a:pt x="1089" y="668"/>
                  </a:lnTo>
                  <a:lnTo>
                    <a:pt x="1091" y="668"/>
                  </a:lnTo>
                  <a:lnTo>
                    <a:pt x="1091" y="666"/>
                  </a:lnTo>
                  <a:lnTo>
                    <a:pt x="1091" y="664"/>
                  </a:lnTo>
                  <a:lnTo>
                    <a:pt x="1091" y="663"/>
                  </a:lnTo>
                  <a:lnTo>
                    <a:pt x="1089" y="663"/>
                  </a:lnTo>
                  <a:lnTo>
                    <a:pt x="1089" y="661"/>
                  </a:lnTo>
                  <a:lnTo>
                    <a:pt x="1089" y="659"/>
                  </a:lnTo>
                  <a:lnTo>
                    <a:pt x="1089" y="657"/>
                  </a:lnTo>
                  <a:lnTo>
                    <a:pt x="1089" y="655"/>
                  </a:lnTo>
                  <a:lnTo>
                    <a:pt x="1089" y="654"/>
                  </a:lnTo>
                  <a:lnTo>
                    <a:pt x="1089" y="652"/>
                  </a:lnTo>
                  <a:lnTo>
                    <a:pt x="1087" y="652"/>
                  </a:lnTo>
                  <a:lnTo>
                    <a:pt x="1087" y="650"/>
                  </a:lnTo>
                  <a:lnTo>
                    <a:pt x="1085" y="652"/>
                  </a:lnTo>
                  <a:lnTo>
                    <a:pt x="1085" y="652"/>
                  </a:lnTo>
                  <a:lnTo>
                    <a:pt x="1084" y="654"/>
                  </a:lnTo>
                  <a:lnTo>
                    <a:pt x="1078" y="650"/>
                  </a:lnTo>
                  <a:lnTo>
                    <a:pt x="1076" y="648"/>
                  </a:lnTo>
                  <a:lnTo>
                    <a:pt x="1078" y="645"/>
                  </a:lnTo>
                  <a:lnTo>
                    <a:pt x="1078" y="641"/>
                  </a:lnTo>
                  <a:lnTo>
                    <a:pt x="1078" y="637"/>
                  </a:lnTo>
                  <a:lnTo>
                    <a:pt x="1078" y="632"/>
                  </a:lnTo>
                  <a:lnTo>
                    <a:pt x="1078" y="630"/>
                  </a:lnTo>
                  <a:lnTo>
                    <a:pt x="1078" y="628"/>
                  </a:lnTo>
                  <a:lnTo>
                    <a:pt x="1080" y="627"/>
                  </a:lnTo>
                  <a:lnTo>
                    <a:pt x="1078" y="627"/>
                  </a:lnTo>
                  <a:lnTo>
                    <a:pt x="1078" y="623"/>
                  </a:lnTo>
                  <a:lnTo>
                    <a:pt x="1076" y="621"/>
                  </a:lnTo>
                  <a:lnTo>
                    <a:pt x="1075" y="621"/>
                  </a:lnTo>
                  <a:lnTo>
                    <a:pt x="1071" y="621"/>
                  </a:lnTo>
                  <a:lnTo>
                    <a:pt x="1071" y="619"/>
                  </a:lnTo>
                  <a:lnTo>
                    <a:pt x="1071" y="618"/>
                  </a:lnTo>
                  <a:lnTo>
                    <a:pt x="1073" y="614"/>
                  </a:lnTo>
                  <a:lnTo>
                    <a:pt x="1073" y="614"/>
                  </a:lnTo>
                  <a:lnTo>
                    <a:pt x="1073" y="614"/>
                  </a:lnTo>
                  <a:lnTo>
                    <a:pt x="1073" y="612"/>
                  </a:lnTo>
                  <a:lnTo>
                    <a:pt x="1073" y="612"/>
                  </a:lnTo>
                  <a:lnTo>
                    <a:pt x="1073" y="610"/>
                  </a:lnTo>
                  <a:lnTo>
                    <a:pt x="1071" y="608"/>
                  </a:lnTo>
                  <a:lnTo>
                    <a:pt x="1071" y="608"/>
                  </a:lnTo>
                  <a:lnTo>
                    <a:pt x="1073" y="605"/>
                  </a:lnTo>
                  <a:lnTo>
                    <a:pt x="1073" y="603"/>
                  </a:lnTo>
                  <a:lnTo>
                    <a:pt x="1075" y="601"/>
                  </a:lnTo>
                  <a:lnTo>
                    <a:pt x="1075" y="596"/>
                  </a:lnTo>
                  <a:lnTo>
                    <a:pt x="1073" y="592"/>
                  </a:lnTo>
                  <a:lnTo>
                    <a:pt x="1073" y="590"/>
                  </a:lnTo>
                  <a:lnTo>
                    <a:pt x="1069" y="587"/>
                  </a:lnTo>
                  <a:lnTo>
                    <a:pt x="1067" y="585"/>
                  </a:lnTo>
                  <a:lnTo>
                    <a:pt x="1064" y="587"/>
                  </a:lnTo>
                  <a:lnTo>
                    <a:pt x="1062" y="587"/>
                  </a:lnTo>
                  <a:lnTo>
                    <a:pt x="1058" y="581"/>
                  </a:lnTo>
                  <a:lnTo>
                    <a:pt x="1057" y="580"/>
                  </a:lnTo>
                  <a:lnTo>
                    <a:pt x="1057" y="580"/>
                  </a:lnTo>
                  <a:lnTo>
                    <a:pt x="1055" y="578"/>
                  </a:lnTo>
                  <a:lnTo>
                    <a:pt x="1055" y="576"/>
                  </a:lnTo>
                  <a:lnTo>
                    <a:pt x="1055" y="574"/>
                  </a:lnTo>
                  <a:lnTo>
                    <a:pt x="1053" y="576"/>
                  </a:lnTo>
                  <a:lnTo>
                    <a:pt x="1051" y="576"/>
                  </a:lnTo>
                  <a:lnTo>
                    <a:pt x="1051" y="576"/>
                  </a:lnTo>
                  <a:lnTo>
                    <a:pt x="1049" y="576"/>
                  </a:lnTo>
                  <a:lnTo>
                    <a:pt x="1049" y="576"/>
                  </a:lnTo>
                  <a:lnTo>
                    <a:pt x="1049" y="578"/>
                  </a:lnTo>
                  <a:lnTo>
                    <a:pt x="1049" y="578"/>
                  </a:lnTo>
                  <a:lnTo>
                    <a:pt x="1049" y="580"/>
                  </a:lnTo>
                  <a:lnTo>
                    <a:pt x="1049" y="583"/>
                  </a:lnTo>
                  <a:lnTo>
                    <a:pt x="1047" y="583"/>
                  </a:lnTo>
                  <a:lnTo>
                    <a:pt x="1046" y="581"/>
                  </a:lnTo>
                  <a:lnTo>
                    <a:pt x="1040" y="578"/>
                  </a:lnTo>
                  <a:lnTo>
                    <a:pt x="1038" y="571"/>
                  </a:lnTo>
                  <a:lnTo>
                    <a:pt x="1038" y="571"/>
                  </a:lnTo>
                  <a:lnTo>
                    <a:pt x="1040" y="571"/>
                  </a:lnTo>
                  <a:lnTo>
                    <a:pt x="1042" y="571"/>
                  </a:lnTo>
                  <a:lnTo>
                    <a:pt x="1042" y="569"/>
                  </a:lnTo>
                  <a:lnTo>
                    <a:pt x="1042" y="567"/>
                  </a:lnTo>
                  <a:lnTo>
                    <a:pt x="1040" y="563"/>
                  </a:lnTo>
                  <a:lnTo>
                    <a:pt x="1038" y="563"/>
                  </a:lnTo>
                  <a:lnTo>
                    <a:pt x="1038" y="563"/>
                  </a:lnTo>
                  <a:lnTo>
                    <a:pt x="1038" y="563"/>
                  </a:lnTo>
                  <a:lnTo>
                    <a:pt x="1037" y="563"/>
                  </a:lnTo>
                  <a:lnTo>
                    <a:pt x="1037" y="563"/>
                  </a:lnTo>
                  <a:lnTo>
                    <a:pt x="1037" y="562"/>
                  </a:lnTo>
                  <a:lnTo>
                    <a:pt x="1037" y="562"/>
                  </a:lnTo>
                  <a:lnTo>
                    <a:pt x="1029" y="556"/>
                  </a:lnTo>
                  <a:lnTo>
                    <a:pt x="1028" y="554"/>
                  </a:lnTo>
                  <a:lnTo>
                    <a:pt x="1026" y="551"/>
                  </a:lnTo>
                  <a:lnTo>
                    <a:pt x="1024" y="549"/>
                  </a:lnTo>
                  <a:lnTo>
                    <a:pt x="1024" y="549"/>
                  </a:lnTo>
                  <a:lnTo>
                    <a:pt x="1022" y="549"/>
                  </a:lnTo>
                  <a:lnTo>
                    <a:pt x="1022" y="547"/>
                  </a:lnTo>
                  <a:lnTo>
                    <a:pt x="1020" y="547"/>
                  </a:lnTo>
                  <a:lnTo>
                    <a:pt x="1019" y="542"/>
                  </a:lnTo>
                  <a:lnTo>
                    <a:pt x="1019" y="538"/>
                  </a:lnTo>
                  <a:lnTo>
                    <a:pt x="1019" y="536"/>
                  </a:lnTo>
                  <a:lnTo>
                    <a:pt x="1017" y="534"/>
                  </a:lnTo>
                  <a:lnTo>
                    <a:pt x="1017" y="534"/>
                  </a:lnTo>
                  <a:lnTo>
                    <a:pt x="1015" y="533"/>
                  </a:lnTo>
                  <a:lnTo>
                    <a:pt x="1011" y="529"/>
                  </a:lnTo>
                  <a:lnTo>
                    <a:pt x="1010" y="527"/>
                  </a:lnTo>
                  <a:lnTo>
                    <a:pt x="1008" y="527"/>
                  </a:lnTo>
                  <a:lnTo>
                    <a:pt x="1008" y="527"/>
                  </a:lnTo>
                  <a:lnTo>
                    <a:pt x="1008" y="529"/>
                  </a:lnTo>
                  <a:lnTo>
                    <a:pt x="1011" y="533"/>
                  </a:lnTo>
                  <a:lnTo>
                    <a:pt x="1011" y="534"/>
                  </a:lnTo>
                  <a:lnTo>
                    <a:pt x="1013" y="540"/>
                  </a:lnTo>
                  <a:lnTo>
                    <a:pt x="1015" y="542"/>
                  </a:lnTo>
                  <a:lnTo>
                    <a:pt x="1015" y="543"/>
                  </a:lnTo>
                  <a:lnTo>
                    <a:pt x="1015" y="543"/>
                  </a:lnTo>
                  <a:lnTo>
                    <a:pt x="1013" y="545"/>
                  </a:lnTo>
                  <a:lnTo>
                    <a:pt x="1013" y="545"/>
                  </a:lnTo>
                  <a:lnTo>
                    <a:pt x="1013" y="543"/>
                  </a:lnTo>
                  <a:lnTo>
                    <a:pt x="1011" y="543"/>
                  </a:lnTo>
                  <a:lnTo>
                    <a:pt x="1008" y="543"/>
                  </a:lnTo>
                  <a:lnTo>
                    <a:pt x="1006" y="542"/>
                  </a:lnTo>
                  <a:lnTo>
                    <a:pt x="1002" y="542"/>
                  </a:lnTo>
                  <a:lnTo>
                    <a:pt x="997" y="540"/>
                  </a:lnTo>
                  <a:lnTo>
                    <a:pt x="990" y="531"/>
                  </a:lnTo>
                  <a:lnTo>
                    <a:pt x="984" y="527"/>
                  </a:lnTo>
                  <a:lnTo>
                    <a:pt x="973" y="516"/>
                  </a:lnTo>
                  <a:lnTo>
                    <a:pt x="970" y="515"/>
                  </a:lnTo>
                  <a:lnTo>
                    <a:pt x="968" y="513"/>
                  </a:lnTo>
                  <a:lnTo>
                    <a:pt x="970" y="511"/>
                  </a:lnTo>
                  <a:lnTo>
                    <a:pt x="968" y="509"/>
                  </a:lnTo>
                  <a:lnTo>
                    <a:pt x="968" y="509"/>
                  </a:lnTo>
                  <a:lnTo>
                    <a:pt x="966" y="507"/>
                  </a:lnTo>
                  <a:lnTo>
                    <a:pt x="961" y="506"/>
                  </a:lnTo>
                  <a:lnTo>
                    <a:pt x="959" y="506"/>
                  </a:lnTo>
                  <a:lnTo>
                    <a:pt x="955" y="498"/>
                  </a:lnTo>
                  <a:lnTo>
                    <a:pt x="954" y="498"/>
                  </a:lnTo>
                  <a:lnTo>
                    <a:pt x="952" y="498"/>
                  </a:lnTo>
                  <a:lnTo>
                    <a:pt x="952" y="498"/>
                  </a:lnTo>
                  <a:lnTo>
                    <a:pt x="952" y="502"/>
                  </a:lnTo>
                  <a:lnTo>
                    <a:pt x="952" y="502"/>
                  </a:lnTo>
                  <a:lnTo>
                    <a:pt x="948" y="500"/>
                  </a:lnTo>
                  <a:lnTo>
                    <a:pt x="946" y="500"/>
                  </a:lnTo>
                  <a:lnTo>
                    <a:pt x="946" y="502"/>
                  </a:lnTo>
                  <a:lnTo>
                    <a:pt x="948" y="502"/>
                  </a:lnTo>
                  <a:lnTo>
                    <a:pt x="952" y="506"/>
                  </a:lnTo>
                  <a:lnTo>
                    <a:pt x="957" y="509"/>
                  </a:lnTo>
                  <a:lnTo>
                    <a:pt x="959" y="511"/>
                  </a:lnTo>
                  <a:lnTo>
                    <a:pt x="957" y="511"/>
                  </a:lnTo>
                  <a:lnTo>
                    <a:pt x="946" y="504"/>
                  </a:lnTo>
                  <a:lnTo>
                    <a:pt x="945" y="504"/>
                  </a:lnTo>
                  <a:lnTo>
                    <a:pt x="945" y="504"/>
                  </a:lnTo>
                  <a:lnTo>
                    <a:pt x="945" y="502"/>
                  </a:lnTo>
                  <a:lnTo>
                    <a:pt x="943" y="502"/>
                  </a:lnTo>
                  <a:lnTo>
                    <a:pt x="943" y="502"/>
                  </a:lnTo>
                  <a:lnTo>
                    <a:pt x="943" y="504"/>
                  </a:lnTo>
                  <a:lnTo>
                    <a:pt x="943" y="504"/>
                  </a:lnTo>
                  <a:lnTo>
                    <a:pt x="943" y="506"/>
                  </a:lnTo>
                  <a:lnTo>
                    <a:pt x="941" y="504"/>
                  </a:lnTo>
                  <a:lnTo>
                    <a:pt x="941" y="497"/>
                  </a:lnTo>
                  <a:lnTo>
                    <a:pt x="939" y="493"/>
                  </a:lnTo>
                  <a:lnTo>
                    <a:pt x="937" y="491"/>
                  </a:lnTo>
                  <a:lnTo>
                    <a:pt x="937" y="489"/>
                  </a:lnTo>
                  <a:lnTo>
                    <a:pt x="932" y="487"/>
                  </a:lnTo>
                  <a:lnTo>
                    <a:pt x="932" y="487"/>
                  </a:lnTo>
                  <a:lnTo>
                    <a:pt x="932" y="486"/>
                  </a:lnTo>
                  <a:lnTo>
                    <a:pt x="932" y="486"/>
                  </a:lnTo>
                  <a:lnTo>
                    <a:pt x="932" y="486"/>
                  </a:lnTo>
                  <a:lnTo>
                    <a:pt x="932" y="486"/>
                  </a:lnTo>
                  <a:lnTo>
                    <a:pt x="930" y="484"/>
                  </a:lnTo>
                  <a:lnTo>
                    <a:pt x="928" y="482"/>
                  </a:lnTo>
                  <a:lnTo>
                    <a:pt x="927" y="482"/>
                  </a:lnTo>
                  <a:lnTo>
                    <a:pt x="925" y="482"/>
                  </a:lnTo>
                  <a:lnTo>
                    <a:pt x="925" y="480"/>
                  </a:lnTo>
                  <a:lnTo>
                    <a:pt x="925" y="478"/>
                  </a:lnTo>
                  <a:lnTo>
                    <a:pt x="923" y="477"/>
                  </a:lnTo>
                  <a:lnTo>
                    <a:pt x="923" y="475"/>
                  </a:lnTo>
                  <a:lnTo>
                    <a:pt x="921" y="473"/>
                  </a:lnTo>
                  <a:lnTo>
                    <a:pt x="919" y="469"/>
                  </a:lnTo>
                  <a:lnTo>
                    <a:pt x="912" y="460"/>
                  </a:lnTo>
                  <a:lnTo>
                    <a:pt x="908" y="457"/>
                  </a:lnTo>
                  <a:lnTo>
                    <a:pt x="907" y="455"/>
                  </a:lnTo>
                  <a:lnTo>
                    <a:pt x="905" y="453"/>
                  </a:lnTo>
                  <a:lnTo>
                    <a:pt x="901" y="451"/>
                  </a:lnTo>
                  <a:lnTo>
                    <a:pt x="901" y="451"/>
                  </a:lnTo>
                  <a:lnTo>
                    <a:pt x="899" y="450"/>
                  </a:lnTo>
                  <a:lnTo>
                    <a:pt x="898" y="450"/>
                  </a:lnTo>
                  <a:lnTo>
                    <a:pt x="896" y="450"/>
                  </a:lnTo>
                  <a:lnTo>
                    <a:pt x="894" y="450"/>
                  </a:lnTo>
                  <a:lnTo>
                    <a:pt x="894" y="450"/>
                  </a:lnTo>
                  <a:lnTo>
                    <a:pt x="894" y="448"/>
                  </a:lnTo>
                  <a:lnTo>
                    <a:pt x="892" y="448"/>
                  </a:lnTo>
                  <a:lnTo>
                    <a:pt x="890" y="444"/>
                  </a:lnTo>
                  <a:lnTo>
                    <a:pt x="889" y="442"/>
                  </a:lnTo>
                  <a:lnTo>
                    <a:pt x="887" y="442"/>
                  </a:lnTo>
                  <a:lnTo>
                    <a:pt x="885" y="441"/>
                  </a:lnTo>
                  <a:lnTo>
                    <a:pt x="883" y="441"/>
                  </a:lnTo>
                  <a:lnTo>
                    <a:pt x="883" y="439"/>
                  </a:lnTo>
                  <a:lnTo>
                    <a:pt x="883" y="437"/>
                  </a:lnTo>
                  <a:lnTo>
                    <a:pt x="881" y="435"/>
                  </a:lnTo>
                  <a:lnTo>
                    <a:pt x="881" y="435"/>
                  </a:lnTo>
                  <a:lnTo>
                    <a:pt x="876" y="433"/>
                  </a:lnTo>
                  <a:lnTo>
                    <a:pt x="874" y="431"/>
                  </a:lnTo>
                  <a:lnTo>
                    <a:pt x="872" y="430"/>
                  </a:lnTo>
                  <a:lnTo>
                    <a:pt x="872" y="428"/>
                  </a:lnTo>
                  <a:lnTo>
                    <a:pt x="863" y="421"/>
                  </a:lnTo>
                  <a:lnTo>
                    <a:pt x="861" y="421"/>
                  </a:lnTo>
                  <a:lnTo>
                    <a:pt x="860" y="421"/>
                  </a:lnTo>
                  <a:lnTo>
                    <a:pt x="860" y="419"/>
                  </a:lnTo>
                  <a:lnTo>
                    <a:pt x="860" y="419"/>
                  </a:lnTo>
                  <a:lnTo>
                    <a:pt x="858" y="417"/>
                  </a:lnTo>
                  <a:lnTo>
                    <a:pt x="858" y="417"/>
                  </a:lnTo>
                  <a:lnTo>
                    <a:pt x="858" y="417"/>
                  </a:lnTo>
                  <a:lnTo>
                    <a:pt x="856" y="417"/>
                  </a:lnTo>
                  <a:lnTo>
                    <a:pt x="856" y="417"/>
                  </a:lnTo>
                  <a:lnTo>
                    <a:pt x="847" y="410"/>
                  </a:lnTo>
                  <a:lnTo>
                    <a:pt x="836" y="406"/>
                  </a:lnTo>
                  <a:lnTo>
                    <a:pt x="834" y="403"/>
                  </a:lnTo>
                  <a:lnTo>
                    <a:pt x="834" y="401"/>
                  </a:lnTo>
                  <a:lnTo>
                    <a:pt x="834" y="399"/>
                  </a:lnTo>
                  <a:lnTo>
                    <a:pt x="825" y="395"/>
                  </a:lnTo>
                  <a:lnTo>
                    <a:pt x="825" y="395"/>
                  </a:lnTo>
                  <a:lnTo>
                    <a:pt x="824" y="395"/>
                  </a:lnTo>
                  <a:lnTo>
                    <a:pt x="824" y="395"/>
                  </a:lnTo>
                  <a:lnTo>
                    <a:pt x="822" y="392"/>
                  </a:lnTo>
                  <a:lnTo>
                    <a:pt x="822" y="390"/>
                  </a:lnTo>
                  <a:lnTo>
                    <a:pt x="820" y="388"/>
                  </a:lnTo>
                  <a:lnTo>
                    <a:pt x="818" y="388"/>
                  </a:lnTo>
                  <a:lnTo>
                    <a:pt x="815" y="386"/>
                  </a:lnTo>
                  <a:lnTo>
                    <a:pt x="811" y="386"/>
                  </a:lnTo>
                  <a:lnTo>
                    <a:pt x="787" y="375"/>
                  </a:lnTo>
                  <a:lnTo>
                    <a:pt x="786" y="375"/>
                  </a:lnTo>
                  <a:lnTo>
                    <a:pt x="780" y="374"/>
                  </a:lnTo>
                  <a:lnTo>
                    <a:pt x="778" y="375"/>
                  </a:lnTo>
                  <a:lnTo>
                    <a:pt x="780" y="377"/>
                  </a:lnTo>
                  <a:lnTo>
                    <a:pt x="784" y="381"/>
                  </a:lnTo>
                  <a:lnTo>
                    <a:pt x="784" y="383"/>
                  </a:lnTo>
                  <a:lnTo>
                    <a:pt x="784" y="385"/>
                  </a:lnTo>
                  <a:lnTo>
                    <a:pt x="782" y="385"/>
                  </a:lnTo>
                  <a:lnTo>
                    <a:pt x="782" y="386"/>
                  </a:lnTo>
                  <a:lnTo>
                    <a:pt x="780" y="388"/>
                  </a:lnTo>
                  <a:lnTo>
                    <a:pt x="780" y="388"/>
                  </a:lnTo>
                  <a:lnTo>
                    <a:pt x="780" y="388"/>
                  </a:lnTo>
                  <a:lnTo>
                    <a:pt x="778" y="388"/>
                  </a:lnTo>
                  <a:lnTo>
                    <a:pt x="778" y="386"/>
                  </a:lnTo>
                  <a:lnTo>
                    <a:pt x="778" y="386"/>
                  </a:lnTo>
                  <a:lnTo>
                    <a:pt x="778" y="385"/>
                  </a:lnTo>
                  <a:lnTo>
                    <a:pt x="778" y="385"/>
                  </a:lnTo>
                  <a:lnTo>
                    <a:pt x="778" y="383"/>
                  </a:lnTo>
                  <a:lnTo>
                    <a:pt x="777" y="383"/>
                  </a:lnTo>
                  <a:lnTo>
                    <a:pt x="775" y="383"/>
                  </a:lnTo>
                  <a:lnTo>
                    <a:pt x="773" y="383"/>
                  </a:lnTo>
                  <a:lnTo>
                    <a:pt x="771" y="385"/>
                  </a:lnTo>
                  <a:lnTo>
                    <a:pt x="771" y="385"/>
                  </a:lnTo>
                  <a:lnTo>
                    <a:pt x="769" y="386"/>
                  </a:lnTo>
                  <a:lnTo>
                    <a:pt x="769" y="386"/>
                  </a:lnTo>
                  <a:lnTo>
                    <a:pt x="769" y="385"/>
                  </a:lnTo>
                  <a:lnTo>
                    <a:pt x="769" y="383"/>
                  </a:lnTo>
                  <a:lnTo>
                    <a:pt x="771" y="381"/>
                  </a:lnTo>
                  <a:lnTo>
                    <a:pt x="755" y="379"/>
                  </a:lnTo>
                  <a:lnTo>
                    <a:pt x="753" y="379"/>
                  </a:lnTo>
                  <a:lnTo>
                    <a:pt x="751" y="375"/>
                  </a:lnTo>
                  <a:lnTo>
                    <a:pt x="751" y="375"/>
                  </a:lnTo>
                  <a:lnTo>
                    <a:pt x="748" y="375"/>
                  </a:lnTo>
                  <a:lnTo>
                    <a:pt x="744" y="374"/>
                  </a:lnTo>
                  <a:lnTo>
                    <a:pt x="742" y="372"/>
                  </a:lnTo>
                  <a:lnTo>
                    <a:pt x="742" y="370"/>
                  </a:lnTo>
                  <a:lnTo>
                    <a:pt x="728" y="368"/>
                  </a:lnTo>
                  <a:lnTo>
                    <a:pt x="713" y="366"/>
                  </a:lnTo>
                  <a:lnTo>
                    <a:pt x="713" y="368"/>
                  </a:lnTo>
                  <a:lnTo>
                    <a:pt x="715" y="368"/>
                  </a:lnTo>
                  <a:lnTo>
                    <a:pt x="715" y="370"/>
                  </a:lnTo>
                  <a:lnTo>
                    <a:pt x="713" y="370"/>
                  </a:lnTo>
                  <a:lnTo>
                    <a:pt x="713" y="370"/>
                  </a:lnTo>
                  <a:lnTo>
                    <a:pt x="712" y="370"/>
                  </a:lnTo>
                  <a:lnTo>
                    <a:pt x="712" y="370"/>
                  </a:lnTo>
                  <a:lnTo>
                    <a:pt x="710" y="368"/>
                  </a:lnTo>
                  <a:lnTo>
                    <a:pt x="708" y="370"/>
                  </a:lnTo>
                  <a:lnTo>
                    <a:pt x="708" y="370"/>
                  </a:lnTo>
                  <a:lnTo>
                    <a:pt x="708" y="370"/>
                  </a:lnTo>
                  <a:lnTo>
                    <a:pt x="708" y="370"/>
                  </a:lnTo>
                  <a:lnTo>
                    <a:pt x="708" y="368"/>
                  </a:lnTo>
                  <a:lnTo>
                    <a:pt x="708" y="366"/>
                  </a:lnTo>
                  <a:lnTo>
                    <a:pt x="708" y="366"/>
                  </a:lnTo>
                  <a:lnTo>
                    <a:pt x="703" y="368"/>
                  </a:lnTo>
                  <a:lnTo>
                    <a:pt x="701" y="368"/>
                  </a:lnTo>
                  <a:lnTo>
                    <a:pt x="699" y="370"/>
                  </a:lnTo>
                  <a:lnTo>
                    <a:pt x="699" y="372"/>
                  </a:lnTo>
                  <a:lnTo>
                    <a:pt x="699" y="374"/>
                  </a:lnTo>
                  <a:lnTo>
                    <a:pt x="699" y="375"/>
                  </a:lnTo>
                  <a:lnTo>
                    <a:pt x="699" y="375"/>
                  </a:lnTo>
                  <a:lnTo>
                    <a:pt x="699" y="375"/>
                  </a:lnTo>
                  <a:lnTo>
                    <a:pt x="701" y="377"/>
                  </a:lnTo>
                  <a:lnTo>
                    <a:pt x="701" y="377"/>
                  </a:lnTo>
                  <a:lnTo>
                    <a:pt x="701" y="377"/>
                  </a:lnTo>
                  <a:lnTo>
                    <a:pt x="699" y="379"/>
                  </a:lnTo>
                  <a:lnTo>
                    <a:pt x="699" y="379"/>
                  </a:lnTo>
                  <a:lnTo>
                    <a:pt x="701" y="385"/>
                  </a:lnTo>
                  <a:lnTo>
                    <a:pt x="701" y="386"/>
                  </a:lnTo>
                  <a:lnTo>
                    <a:pt x="699" y="388"/>
                  </a:lnTo>
                  <a:lnTo>
                    <a:pt x="699" y="388"/>
                  </a:lnTo>
                  <a:lnTo>
                    <a:pt x="695" y="392"/>
                  </a:lnTo>
                  <a:lnTo>
                    <a:pt x="694" y="394"/>
                  </a:lnTo>
                  <a:lnTo>
                    <a:pt x="694" y="395"/>
                  </a:lnTo>
                  <a:lnTo>
                    <a:pt x="692" y="399"/>
                  </a:lnTo>
                  <a:lnTo>
                    <a:pt x="690" y="401"/>
                  </a:lnTo>
                  <a:lnTo>
                    <a:pt x="686" y="401"/>
                  </a:lnTo>
                  <a:lnTo>
                    <a:pt x="683" y="403"/>
                  </a:lnTo>
                  <a:lnTo>
                    <a:pt x="677" y="403"/>
                  </a:lnTo>
                  <a:lnTo>
                    <a:pt x="674" y="406"/>
                  </a:lnTo>
                  <a:lnTo>
                    <a:pt x="674" y="410"/>
                  </a:lnTo>
                  <a:lnTo>
                    <a:pt x="674" y="417"/>
                  </a:lnTo>
                  <a:lnTo>
                    <a:pt x="672" y="421"/>
                  </a:lnTo>
                  <a:lnTo>
                    <a:pt x="672" y="417"/>
                  </a:lnTo>
                  <a:lnTo>
                    <a:pt x="672" y="413"/>
                  </a:lnTo>
                  <a:lnTo>
                    <a:pt x="672" y="408"/>
                  </a:lnTo>
                  <a:lnTo>
                    <a:pt x="672" y="406"/>
                  </a:lnTo>
                  <a:lnTo>
                    <a:pt x="674" y="403"/>
                  </a:lnTo>
                  <a:lnTo>
                    <a:pt x="677" y="401"/>
                  </a:lnTo>
                  <a:lnTo>
                    <a:pt x="679" y="401"/>
                  </a:lnTo>
                  <a:lnTo>
                    <a:pt x="683" y="399"/>
                  </a:lnTo>
                  <a:lnTo>
                    <a:pt x="686" y="397"/>
                  </a:lnTo>
                  <a:lnTo>
                    <a:pt x="686" y="397"/>
                  </a:lnTo>
                  <a:lnTo>
                    <a:pt x="692" y="392"/>
                  </a:lnTo>
                  <a:lnTo>
                    <a:pt x="697" y="388"/>
                  </a:lnTo>
                  <a:lnTo>
                    <a:pt x="699" y="385"/>
                  </a:lnTo>
                  <a:lnTo>
                    <a:pt x="697" y="383"/>
                  </a:lnTo>
                  <a:lnTo>
                    <a:pt x="695" y="383"/>
                  </a:lnTo>
                  <a:lnTo>
                    <a:pt x="694" y="385"/>
                  </a:lnTo>
                  <a:lnTo>
                    <a:pt x="692" y="385"/>
                  </a:lnTo>
                  <a:lnTo>
                    <a:pt x="692" y="381"/>
                  </a:lnTo>
                  <a:lnTo>
                    <a:pt x="690" y="381"/>
                  </a:lnTo>
                  <a:lnTo>
                    <a:pt x="686" y="381"/>
                  </a:lnTo>
                  <a:lnTo>
                    <a:pt x="686" y="379"/>
                  </a:lnTo>
                  <a:lnTo>
                    <a:pt x="688" y="379"/>
                  </a:lnTo>
                  <a:lnTo>
                    <a:pt x="690" y="379"/>
                  </a:lnTo>
                  <a:lnTo>
                    <a:pt x="695" y="375"/>
                  </a:lnTo>
                  <a:lnTo>
                    <a:pt x="694" y="374"/>
                  </a:lnTo>
                  <a:lnTo>
                    <a:pt x="692" y="374"/>
                  </a:lnTo>
                  <a:lnTo>
                    <a:pt x="686" y="374"/>
                  </a:lnTo>
                  <a:lnTo>
                    <a:pt x="686" y="375"/>
                  </a:lnTo>
                  <a:lnTo>
                    <a:pt x="685" y="375"/>
                  </a:lnTo>
                  <a:lnTo>
                    <a:pt x="685" y="375"/>
                  </a:lnTo>
                  <a:lnTo>
                    <a:pt x="683" y="375"/>
                  </a:lnTo>
                  <a:lnTo>
                    <a:pt x="685" y="374"/>
                  </a:lnTo>
                  <a:lnTo>
                    <a:pt x="688" y="372"/>
                  </a:lnTo>
                  <a:lnTo>
                    <a:pt x="690" y="370"/>
                  </a:lnTo>
                  <a:lnTo>
                    <a:pt x="692" y="368"/>
                  </a:lnTo>
                  <a:lnTo>
                    <a:pt x="695" y="363"/>
                  </a:lnTo>
                  <a:lnTo>
                    <a:pt x="695" y="361"/>
                  </a:lnTo>
                  <a:lnTo>
                    <a:pt x="694" y="361"/>
                  </a:lnTo>
                  <a:lnTo>
                    <a:pt x="692" y="361"/>
                  </a:lnTo>
                  <a:lnTo>
                    <a:pt x="694" y="359"/>
                  </a:lnTo>
                  <a:lnTo>
                    <a:pt x="695" y="357"/>
                  </a:lnTo>
                  <a:lnTo>
                    <a:pt x="697" y="357"/>
                  </a:lnTo>
                  <a:lnTo>
                    <a:pt x="697" y="354"/>
                  </a:lnTo>
                  <a:lnTo>
                    <a:pt x="695" y="352"/>
                  </a:lnTo>
                  <a:lnTo>
                    <a:pt x="694" y="350"/>
                  </a:lnTo>
                  <a:lnTo>
                    <a:pt x="692" y="350"/>
                  </a:lnTo>
                  <a:lnTo>
                    <a:pt x="690" y="352"/>
                  </a:lnTo>
                  <a:lnTo>
                    <a:pt x="690" y="352"/>
                  </a:lnTo>
                  <a:lnTo>
                    <a:pt x="688" y="352"/>
                  </a:lnTo>
                  <a:lnTo>
                    <a:pt x="688" y="350"/>
                  </a:lnTo>
                  <a:lnTo>
                    <a:pt x="686" y="350"/>
                  </a:lnTo>
                  <a:lnTo>
                    <a:pt x="686" y="352"/>
                  </a:lnTo>
                  <a:lnTo>
                    <a:pt x="670" y="357"/>
                  </a:lnTo>
                  <a:lnTo>
                    <a:pt x="670" y="359"/>
                  </a:lnTo>
                  <a:lnTo>
                    <a:pt x="668" y="361"/>
                  </a:lnTo>
                  <a:lnTo>
                    <a:pt x="666" y="365"/>
                  </a:lnTo>
                  <a:lnTo>
                    <a:pt x="666" y="368"/>
                  </a:lnTo>
                  <a:lnTo>
                    <a:pt x="666" y="370"/>
                  </a:lnTo>
                  <a:lnTo>
                    <a:pt x="666" y="370"/>
                  </a:lnTo>
                  <a:lnTo>
                    <a:pt x="665" y="370"/>
                  </a:lnTo>
                  <a:lnTo>
                    <a:pt x="665" y="370"/>
                  </a:lnTo>
                  <a:lnTo>
                    <a:pt x="665" y="370"/>
                  </a:lnTo>
                  <a:lnTo>
                    <a:pt x="665" y="370"/>
                  </a:lnTo>
                  <a:lnTo>
                    <a:pt x="663" y="372"/>
                  </a:lnTo>
                  <a:lnTo>
                    <a:pt x="663" y="372"/>
                  </a:lnTo>
                  <a:lnTo>
                    <a:pt x="661" y="372"/>
                  </a:lnTo>
                  <a:lnTo>
                    <a:pt x="661" y="370"/>
                  </a:lnTo>
                  <a:lnTo>
                    <a:pt x="663" y="368"/>
                  </a:lnTo>
                  <a:lnTo>
                    <a:pt x="663" y="366"/>
                  </a:lnTo>
                  <a:lnTo>
                    <a:pt x="665" y="363"/>
                  </a:lnTo>
                  <a:lnTo>
                    <a:pt x="675" y="347"/>
                  </a:lnTo>
                  <a:lnTo>
                    <a:pt x="670" y="347"/>
                  </a:lnTo>
                  <a:lnTo>
                    <a:pt x="666" y="348"/>
                  </a:lnTo>
                  <a:lnTo>
                    <a:pt x="659" y="356"/>
                  </a:lnTo>
                  <a:lnTo>
                    <a:pt x="661" y="352"/>
                  </a:lnTo>
                  <a:lnTo>
                    <a:pt x="663" y="348"/>
                  </a:lnTo>
                  <a:lnTo>
                    <a:pt x="666" y="345"/>
                  </a:lnTo>
                  <a:lnTo>
                    <a:pt x="665" y="345"/>
                  </a:lnTo>
                  <a:lnTo>
                    <a:pt x="663" y="345"/>
                  </a:lnTo>
                  <a:lnTo>
                    <a:pt x="661" y="345"/>
                  </a:lnTo>
                  <a:lnTo>
                    <a:pt x="656" y="343"/>
                  </a:lnTo>
                  <a:lnTo>
                    <a:pt x="654" y="343"/>
                  </a:lnTo>
                  <a:lnTo>
                    <a:pt x="654" y="343"/>
                  </a:lnTo>
                  <a:lnTo>
                    <a:pt x="652" y="345"/>
                  </a:lnTo>
                  <a:lnTo>
                    <a:pt x="650" y="345"/>
                  </a:lnTo>
                  <a:lnTo>
                    <a:pt x="648" y="343"/>
                  </a:lnTo>
                  <a:lnTo>
                    <a:pt x="648" y="341"/>
                  </a:lnTo>
                  <a:lnTo>
                    <a:pt x="648" y="343"/>
                  </a:lnTo>
                  <a:lnTo>
                    <a:pt x="648" y="343"/>
                  </a:lnTo>
                  <a:lnTo>
                    <a:pt x="648" y="345"/>
                  </a:lnTo>
                  <a:lnTo>
                    <a:pt x="648" y="345"/>
                  </a:lnTo>
                  <a:lnTo>
                    <a:pt x="647" y="345"/>
                  </a:lnTo>
                  <a:lnTo>
                    <a:pt x="647" y="345"/>
                  </a:lnTo>
                  <a:lnTo>
                    <a:pt x="645" y="343"/>
                  </a:lnTo>
                  <a:lnTo>
                    <a:pt x="643" y="345"/>
                  </a:lnTo>
                  <a:lnTo>
                    <a:pt x="643" y="345"/>
                  </a:lnTo>
                  <a:lnTo>
                    <a:pt x="643" y="347"/>
                  </a:lnTo>
                  <a:lnTo>
                    <a:pt x="643" y="348"/>
                  </a:lnTo>
                  <a:lnTo>
                    <a:pt x="641" y="348"/>
                  </a:lnTo>
                  <a:lnTo>
                    <a:pt x="641" y="348"/>
                  </a:lnTo>
                  <a:lnTo>
                    <a:pt x="641" y="348"/>
                  </a:lnTo>
                  <a:lnTo>
                    <a:pt x="636" y="354"/>
                  </a:lnTo>
                  <a:lnTo>
                    <a:pt x="632" y="354"/>
                  </a:lnTo>
                  <a:lnTo>
                    <a:pt x="630" y="352"/>
                  </a:lnTo>
                  <a:lnTo>
                    <a:pt x="632" y="352"/>
                  </a:lnTo>
                  <a:lnTo>
                    <a:pt x="638" y="348"/>
                  </a:lnTo>
                  <a:lnTo>
                    <a:pt x="639" y="348"/>
                  </a:lnTo>
                  <a:lnTo>
                    <a:pt x="639" y="347"/>
                  </a:lnTo>
                  <a:lnTo>
                    <a:pt x="641" y="343"/>
                  </a:lnTo>
                  <a:lnTo>
                    <a:pt x="643" y="343"/>
                  </a:lnTo>
                  <a:lnTo>
                    <a:pt x="643" y="343"/>
                  </a:lnTo>
                  <a:lnTo>
                    <a:pt x="645" y="343"/>
                  </a:lnTo>
                  <a:lnTo>
                    <a:pt x="645" y="343"/>
                  </a:lnTo>
                  <a:lnTo>
                    <a:pt x="647" y="341"/>
                  </a:lnTo>
                  <a:lnTo>
                    <a:pt x="643" y="338"/>
                  </a:lnTo>
                  <a:lnTo>
                    <a:pt x="641" y="338"/>
                  </a:lnTo>
                  <a:lnTo>
                    <a:pt x="641" y="338"/>
                  </a:lnTo>
                  <a:lnTo>
                    <a:pt x="643" y="334"/>
                  </a:lnTo>
                  <a:lnTo>
                    <a:pt x="643" y="334"/>
                  </a:lnTo>
                  <a:lnTo>
                    <a:pt x="643" y="332"/>
                  </a:lnTo>
                  <a:lnTo>
                    <a:pt x="641" y="332"/>
                  </a:lnTo>
                  <a:lnTo>
                    <a:pt x="641" y="330"/>
                  </a:lnTo>
                  <a:lnTo>
                    <a:pt x="641" y="330"/>
                  </a:lnTo>
                  <a:lnTo>
                    <a:pt x="636" y="332"/>
                  </a:lnTo>
                  <a:lnTo>
                    <a:pt x="634" y="332"/>
                  </a:lnTo>
                  <a:lnTo>
                    <a:pt x="630" y="330"/>
                  </a:lnTo>
                  <a:lnTo>
                    <a:pt x="629" y="329"/>
                  </a:lnTo>
                  <a:lnTo>
                    <a:pt x="625" y="330"/>
                  </a:lnTo>
                  <a:lnTo>
                    <a:pt x="621" y="334"/>
                  </a:lnTo>
                  <a:lnTo>
                    <a:pt x="621" y="332"/>
                  </a:lnTo>
                  <a:lnTo>
                    <a:pt x="623" y="330"/>
                  </a:lnTo>
                  <a:lnTo>
                    <a:pt x="623" y="329"/>
                  </a:lnTo>
                  <a:lnTo>
                    <a:pt x="625" y="327"/>
                  </a:lnTo>
                  <a:lnTo>
                    <a:pt x="623" y="323"/>
                  </a:lnTo>
                  <a:lnTo>
                    <a:pt x="623" y="323"/>
                  </a:lnTo>
                  <a:lnTo>
                    <a:pt x="621" y="323"/>
                  </a:lnTo>
                  <a:lnTo>
                    <a:pt x="620" y="321"/>
                  </a:lnTo>
                  <a:lnTo>
                    <a:pt x="625" y="319"/>
                  </a:lnTo>
                  <a:lnTo>
                    <a:pt x="627" y="318"/>
                  </a:lnTo>
                  <a:lnTo>
                    <a:pt x="627" y="314"/>
                  </a:lnTo>
                  <a:lnTo>
                    <a:pt x="627" y="310"/>
                  </a:lnTo>
                  <a:lnTo>
                    <a:pt x="627" y="309"/>
                  </a:lnTo>
                  <a:lnTo>
                    <a:pt x="627" y="309"/>
                  </a:lnTo>
                  <a:lnTo>
                    <a:pt x="627" y="307"/>
                  </a:lnTo>
                  <a:lnTo>
                    <a:pt x="627" y="307"/>
                  </a:lnTo>
                  <a:lnTo>
                    <a:pt x="629" y="307"/>
                  </a:lnTo>
                  <a:lnTo>
                    <a:pt x="629" y="309"/>
                  </a:lnTo>
                  <a:lnTo>
                    <a:pt x="630" y="310"/>
                  </a:lnTo>
                  <a:lnTo>
                    <a:pt x="630" y="312"/>
                  </a:lnTo>
                  <a:lnTo>
                    <a:pt x="630" y="314"/>
                  </a:lnTo>
                  <a:lnTo>
                    <a:pt x="630" y="316"/>
                  </a:lnTo>
                  <a:lnTo>
                    <a:pt x="630" y="318"/>
                  </a:lnTo>
                  <a:lnTo>
                    <a:pt x="630" y="318"/>
                  </a:lnTo>
                  <a:lnTo>
                    <a:pt x="629" y="318"/>
                  </a:lnTo>
                  <a:lnTo>
                    <a:pt x="629" y="319"/>
                  </a:lnTo>
                  <a:lnTo>
                    <a:pt x="629" y="319"/>
                  </a:lnTo>
                  <a:lnTo>
                    <a:pt x="630" y="321"/>
                  </a:lnTo>
                  <a:lnTo>
                    <a:pt x="630" y="321"/>
                  </a:lnTo>
                  <a:lnTo>
                    <a:pt x="632" y="321"/>
                  </a:lnTo>
                  <a:lnTo>
                    <a:pt x="639" y="323"/>
                  </a:lnTo>
                  <a:lnTo>
                    <a:pt x="641" y="321"/>
                  </a:lnTo>
                  <a:lnTo>
                    <a:pt x="643" y="321"/>
                  </a:lnTo>
                  <a:lnTo>
                    <a:pt x="647" y="325"/>
                  </a:lnTo>
                  <a:lnTo>
                    <a:pt x="665" y="332"/>
                  </a:lnTo>
                  <a:lnTo>
                    <a:pt x="674" y="327"/>
                  </a:lnTo>
                  <a:lnTo>
                    <a:pt x="675" y="325"/>
                  </a:lnTo>
                  <a:lnTo>
                    <a:pt x="677" y="321"/>
                  </a:lnTo>
                  <a:lnTo>
                    <a:pt x="677" y="321"/>
                  </a:lnTo>
                  <a:lnTo>
                    <a:pt x="677" y="319"/>
                  </a:lnTo>
                  <a:lnTo>
                    <a:pt x="677" y="319"/>
                  </a:lnTo>
                  <a:lnTo>
                    <a:pt x="677" y="319"/>
                  </a:lnTo>
                  <a:lnTo>
                    <a:pt x="677" y="318"/>
                  </a:lnTo>
                  <a:lnTo>
                    <a:pt x="677" y="316"/>
                  </a:lnTo>
                  <a:lnTo>
                    <a:pt x="677" y="316"/>
                  </a:lnTo>
                  <a:lnTo>
                    <a:pt x="677" y="310"/>
                  </a:lnTo>
                  <a:lnTo>
                    <a:pt x="677" y="310"/>
                  </a:lnTo>
                  <a:lnTo>
                    <a:pt x="677" y="309"/>
                  </a:lnTo>
                  <a:lnTo>
                    <a:pt x="675" y="307"/>
                  </a:lnTo>
                  <a:lnTo>
                    <a:pt x="675" y="309"/>
                  </a:lnTo>
                  <a:lnTo>
                    <a:pt x="674" y="309"/>
                  </a:lnTo>
                  <a:lnTo>
                    <a:pt x="674" y="309"/>
                  </a:lnTo>
                  <a:lnTo>
                    <a:pt x="672" y="305"/>
                  </a:lnTo>
                  <a:lnTo>
                    <a:pt x="666" y="303"/>
                  </a:lnTo>
                  <a:lnTo>
                    <a:pt x="657" y="301"/>
                  </a:lnTo>
                  <a:lnTo>
                    <a:pt x="652" y="303"/>
                  </a:lnTo>
                  <a:lnTo>
                    <a:pt x="647" y="300"/>
                  </a:lnTo>
                  <a:lnTo>
                    <a:pt x="647" y="298"/>
                  </a:lnTo>
                  <a:lnTo>
                    <a:pt x="647" y="298"/>
                  </a:lnTo>
                  <a:lnTo>
                    <a:pt x="647" y="296"/>
                  </a:lnTo>
                  <a:lnTo>
                    <a:pt x="645" y="292"/>
                  </a:lnTo>
                  <a:lnTo>
                    <a:pt x="641" y="289"/>
                  </a:lnTo>
                  <a:lnTo>
                    <a:pt x="639" y="289"/>
                  </a:lnTo>
                  <a:lnTo>
                    <a:pt x="634" y="289"/>
                  </a:lnTo>
                  <a:lnTo>
                    <a:pt x="634" y="287"/>
                  </a:lnTo>
                  <a:lnTo>
                    <a:pt x="623" y="276"/>
                  </a:lnTo>
                  <a:lnTo>
                    <a:pt x="620" y="274"/>
                  </a:lnTo>
                  <a:lnTo>
                    <a:pt x="620" y="274"/>
                  </a:lnTo>
                  <a:lnTo>
                    <a:pt x="618" y="276"/>
                  </a:lnTo>
                  <a:lnTo>
                    <a:pt x="618" y="278"/>
                  </a:lnTo>
                  <a:lnTo>
                    <a:pt x="616" y="280"/>
                  </a:lnTo>
                  <a:lnTo>
                    <a:pt x="618" y="282"/>
                  </a:lnTo>
                  <a:lnTo>
                    <a:pt x="620" y="285"/>
                  </a:lnTo>
                  <a:lnTo>
                    <a:pt x="620" y="285"/>
                  </a:lnTo>
                  <a:lnTo>
                    <a:pt x="620" y="287"/>
                  </a:lnTo>
                  <a:lnTo>
                    <a:pt x="620" y="289"/>
                  </a:lnTo>
                  <a:lnTo>
                    <a:pt x="620" y="289"/>
                  </a:lnTo>
                  <a:lnTo>
                    <a:pt x="621" y="291"/>
                  </a:lnTo>
                  <a:lnTo>
                    <a:pt x="623" y="294"/>
                  </a:lnTo>
                  <a:lnTo>
                    <a:pt x="625" y="298"/>
                  </a:lnTo>
                  <a:lnTo>
                    <a:pt x="627" y="300"/>
                  </a:lnTo>
                  <a:lnTo>
                    <a:pt x="627" y="300"/>
                  </a:lnTo>
                  <a:lnTo>
                    <a:pt x="627" y="301"/>
                  </a:lnTo>
                  <a:lnTo>
                    <a:pt x="627" y="301"/>
                  </a:lnTo>
                  <a:lnTo>
                    <a:pt x="625" y="301"/>
                  </a:lnTo>
                  <a:lnTo>
                    <a:pt x="625" y="301"/>
                  </a:lnTo>
                  <a:lnTo>
                    <a:pt x="625" y="303"/>
                  </a:lnTo>
                  <a:lnTo>
                    <a:pt x="623" y="303"/>
                  </a:lnTo>
                  <a:lnTo>
                    <a:pt x="623" y="303"/>
                  </a:lnTo>
                  <a:lnTo>
                    <a:pt x="620" y="298"/>
                  </a:lnTo>
                  <a:lnTo>
                    <a:pt x="616" y="296"/>
                  </a:lnTo>
                  <a:lnTo>
                    <a:pt x="614" y="292"/>
                  </a:lnTo>
                  <a:lnTo>
                    <a:pt x="614" y="292"/>
                  </a:lnTo>
                  <a:lnTo>
                    <a:pt x="609" y="292"/>
                  </a:lnTo>
                  <a:lnTo>
                    <a:pt x="607" y="294"/>
                  </a:lnTo>
                  <a:lnTo>
                    <a:pt x="607" y="296"/>
                  </a:lnTo>
                  <a:lnTo>
                    <a:pt x="607" y="298"/>
                  </a:lnTo>
                  <a:lnTo>
                    <a:pt x="607" y="301"/>
                  </a:lnTo>
                  <a:lnTo>
                    <a:pt x="607" y="305"/>
                  </a:lnTo>
                  <a:lnTo>
                    <a:pt x="607" y="309"/>
                  </a:lnTo>
                  <a:lnTo>
                    <a:pt x="607" y="309"/>
                  </a:lnTo>
                  <a:lnTo>
                    <a:pt x="607" y="310"/>
                  </a:lnTo>
                  <a:lnTo>
                    <a:pt x="610" y="312"/>
                  </a:lnTo>
                  <a:lnTo>
                    <a:pt x="610" y="314"/>
                  </a:lnTo>
                  <a:lnTo>
                    <a:pt x="612" y="316"/>
                  </a:lnTo>
                  <a:lnTo>
                    <a:pt x="600" y="314"/>
                  </a:lnTo>
                  <a:lnTo>
                    <a:pt x="598" y="314"/>
                  </a:lnTo>
                  <a:lnTo>
                    <a:pt x="598" y="316"/>
                  </a:lnTo>
                  <a:lnTo>
                    <a:pt x="598" y="316"/>
                  </a:lnTo>
                  <a:lnTo>
                    <a:pt x="594" y="314"/>
                  </a:lnTo>
                  <a:lnTo>
                    <a:pt x="594" y="316"/>
                  </a:lnTo>
                  <a:lnTo>
                    <a:pt x="589" y="325"/>
                  </a:lnTo>
                  <a:lnTo>
                    <a:pt x="587" y="327"/>
                  </a:lnTo>
                  <a:lnTo>
                    <a:pt x="585" y="327"/>
                  </a:lnTo>
                  <a:lnTo>
                    <a:pt x="589" y="323"/>
                  </a:lnTo>
                  <a:lnTo>
                    <a:pt x="589" y="321"/>
                  </a:lnTo>
                  <a:lnTo>
                    <a:pt x="589" y="321"/>
                  </a:lnTo>
                  <a:lnTo>
                    <a:pt x="589" y="319"/>
                  </a:lnTo>
                  <a:lnTo>
                    <a:pt x="589" y="318"/>
                  </a:lnTo>
                  <a:lnTo>
                    <a:pt x="591" y="318"/>
                  </a:lnTo>
                  <a:lnTo>
                    <a:pt x="591" y="318"/>
                  </a:lnTo>
                  <a:lnTo>
                    <a:pt x="591" y="318"/>
                  </a:lnTo>
                  <a:lnTo>
                    <a:pt x="591" y="316"/>
                  </a:lnTo>
                  <a:lnTo>
                    <a:pt x="591" y="316"/>
                  </a:lnTo>
                  <a:lnTo>
                    <a:pt x="592" y="312"/>
                  </a:lnTo>
                  <a:lnTo>
                    <a:pt x="591" y="310"/>
                  </a:lnTo>
                  <a:lnTo>
                    <a:pt x="591" y="310"/>
                  </a:lnTo>
                  <a:lnTo>
                    <a:pt x="589" y="310"/>
                  </a:lnTo>
                  <a:lnTo>
                    <a:pt x="587" y="307"/>
                  </a:lnTo>
                  <a:lnTo>
                    <a:pt x="585" y="305"/>
                  </a:lnTo>
                  <a:lnTo>
                    <a:pt x="583" y="305"/>
                  </a:lnTo>
                  <a:lnTo>
                    <a:pt x="583" y="305"/>
                  </a:lnTo>
                  <a:lnTo>
                    <a:pt x="582" y="307"/>
                  </a:lnTo>
                  <a:lnTo>
                    <a:pt x="582" y="307"/>
                  </a:lnTo>
                  <a:lnTo>
                    <a:pt x="582" y="307"/>
                  </a:lnTo>
                  <a:lnTo>
                    <a:pt x="580" y="305"/>
                  </a:lnTo>
                  <a:lnTo>
                    <a:pt x="578" y="303"/>
                  </a:lnTo>
                  <a:lnTo>
                    <a:pt x="573" y="303"/>
                  </a:lnTo>
                  <a:lnTo>
                    <a:pt x="564" y="300"/>
                  </a:lnTo>
                  <a:lnTo>
                    <a:pt x="564" y="300"/>
                  </a:lnTo>
                  <a:lnTo>
                    <a:pt x="564" y="305"/>
                  </a:lnTo>
                  <a:lnTo>
                    <a:pt x="565" y="307"/>
                  </a:lnTo>
                  <a:lnTo>
                    <a:pt x="565" y="309"/>
                  </a:lnTo>
                  <a:lnTo>
                    <a:pt x="565" y="312"/>
                  </a:lnTo>
                  <a:lnTo>
                    <a:pt x="565" y="312"/>
                  </a:lnTo>
                  <a:lnTo>
                    <a:pt x="565" y="314"/>
                  </a:lnTo>
                  <a:lnTo>
                    <a:pt x="565" y="316"/>
                  </a:lnTo>
                  <a:lnTo>
                    <a:pt x="567" y="318"/>
                  </a:lnTo>
                  <a:lnTo>
                    <a:pt x="567" y="330"/>
                  </a:lnTo>
                  <a:lnTo>
                    <a:pt x="567" y="332"/>
                  </a:lnTo>
                  <a:lnTo>
                    <a:pt x="565" y="338"/>
                  </a:lnTo>
                  <a:lnTo>
                    <a:pt x="564" y="339"/>
                  </a:lnTo>
                  <a:lnTo>
                    <a:pt x="558" y="339"/>
                  </a:lnTo>
                  <a:lnTo>
                    <a:pt x="547" y="338"/>
                  </a:lnTo>
                  <a:lnTo>
                    <a:pt x="545" y="338"/>
                  </a:lnTo>
                  <a:lnTo>
                    <a:pt x="536" y="327"/>
                  </a:lnTo>
                  <a:lnTo>
                    <a:pt x="533" y="323"/>
                  </a:lnTo>
                  <a:lnTo>
                    <a:pt x="531" y="323"/>
                  </a:lnTo>
                  <a:lnTo>
                    <a:pt x="527" y="323"/>
                  </a:lnTo>
                  <a:lnTo>
                    <a:pt x="527" y="323"/>
                  </a:lnTo>
                  <a:lnTo>
                    <a:pt x="527" y="325"/>
                  </a:lnTo>
                  <a:lnTo>
                    <a:pt x="529" y="327"/>
                  </a:lnTo>
                  <a:lnTo>
                    <a:pt x="531" y="327"/>
                  </a:lnTo>
                  <a:lnTo>
                    <a:pt x="533" y="329"/>
                  </a:lnTo>
                  <a:lnTo>
                    <a:pt x="533" y="332"/>
                  </a:lnTo>
                  <a:lnTo>
                    <a:pt x="533" y="334"/>
                  </a:lnTo>
                  <a:lnTo>
                    <a:pt x="533" y="338"/>
                  </a:lnTo>
                  <a:lnTo>
                    <a:pt x="531" y="339"/>
                  </a:lnTo>
                  <a:lnTo>
                    <a:pt x="531" y="341"/>
                  </a:lnTo>
                  <a:lnTo>
                    <a:pt x="529" y="341"/>
                  </a:lnTo>
                  <a:lnTo>
                    <a:pt x="529" y="343"/>
                  </a:lnTo>
                  <a:lnTo>
                    <a:pt x="527" y="345"/>
                  </a:lnTo>
                  <a:lnTo>
                    <a:pt x="527" y="347"/>
                  </a:lnTo>
                  <a:lnTo>
                    <a:pt x="527" y="348"/>
                  </a:lnTo>
                  <a:lnTo>
                    <a:pt x="527" y="350"/>
                  </a:lnTo>
                  <a:lnTo>
                    <a:pt x="527" y="352"/>
                  </a:lnTo>
                  <a:lnTo>
                    <a:pt x="520" y="357"/>
                  </a:lnTo>
                  <a:lnTo>
                    <a:pt x="520" y="361"/>
                  </a:lnTo>
                  <a:lnTo>
                    <a:pt x="518" y="363"/>
                  </a:lnTo>
                  <a:lnTo>
                    <a:pt x="517" y="363"/>
                  </a:lnTo>
                  <a:lnTo>
                    <a:pt x="509" y="363"/>
                  </a:lnTo>
                  <a:lnTo>
                    <a:pt x="508" y="365"/>
                  </a:lnTo>
                  <a:lnTo>
                    <a:pt x="504" y="368"/>
                  </a:lnTo>
                  <a:lnTo>
                    <a:pt x="500" y="370"/>
                  </a:lnTo>
                  <a:lnTo>
                    <a:pt x="493" y="370"/>
                  </a:lnTo>
                  <a:lnTo>
                    <a:pt x="489" y="372"/>
                  </a:lnTo>
                  <a:lnTo>
                    <a:pt x="488" y="375"/>
                  </a:lnTo>
                  <a:lnTo>
                    <a:pt x="488" y="377"/>
                  </a:lnTo>
                  <a:lnTo>
                    <a:pt x="486" y="381"/>
                  </a:lnTo>
                  <a:lnTo>
                    <a:pt x="486" y="383"/>
                  </a:lnTo>
                  <a:lnTo>
                    <a:pt x="486" y="383"/>
                  </a:lnTo>
                  <a:lnTo>
                    <a:pt x="486" y="385"/>
                  </a:lnTo>
                  <a:lnTo>
                    <a:pt x="486" y="386"/>
                  </a:lnTo>
                  <a:lnTo>
                    <a:pt x="486" y="386"/>
                  </a:lnTo>
                  <a:lnTo>
                    <a:pt x="484" y="390"/>
                  </a:lnTo>
                  <a:lnTo>
                    <a:pt x="484" y="390"/>
                  </a:lnTo>
                  <a:lnTo>
                    <a:pt x="484" y="395"/>
                  </a:lnTo>
                  <a:lnTo>
                    <a:pt x="482" y="397"/>
                  </a:lnTo>
                  <a:lnTo>
                    <a:pt x="482" y="401"/>
                  </a:lnTo>
                  <a:lnTo>
                    <a:pt x="480" y="404"/>
                  </a:lnTo>
                  <a:lnTo>
                    <a:pt x="477" y="408"/>
                  </a:lnTo>
                  <a:lnTo>
                    <a:pt x="475" y="408"/>
                  </a:lnTo>
                  <a:lnTo>
                    <a:pt x="471" y="408"/>
                  </a:lnTo>
                  <a:lnTo>
                    <a:pt x="470" y="410"/>
                  </a:lnTo>
                  <a:lnTo>
                    <a:pt x="468" y="410"/>
                  </a:lnTo>
                  <a:lnTo>
                    <a:pt x="462" y="415"/>
                  </a:lnTo>
                  <a:lnTo>
                    <a:pt x="457" y="419"/>
                  </a:lnTo>
                  <a:lnTo>
                    <a:pt x="444" y="428"/>
                  </a:lnTo>
                  <a:lnTo>
                    <a:pt x="441" y="428"/>
                  </a:lnTo>
                  <a:lnTo>
                    <a:pt x="441" y="430"/>
                  </a:lnTo>
                  <a:lnTo>
                    <a:pt x="443" y="431"/>
                  </a:lnTo>
                  <a:lnTo>
                    <a:pt x="443" y="431"/>
                  </a:lnTo>
                  <a:lnTo>
                    <a:pt x="453" y="431"/>
                  </a:lnTo>
                  <a:lnTo>
                    <a:pt x="457" y="433"/>
                  </a:lnTo>
                  <a:lnTo>
                    <a:pt x="461" y="437"/>
                  </a:lnTo>
                  <a:lnTo>
                    <a:pt x="459" y="448"/>
                  </a:lnTo>
                  <a:lnTo>
                    <a:pt x="457" y="451"/>
                  </a:lnTo>
                  <a:lnTo>
                    <a:pt x="444" y="477"/>
                  </a:lnTo>
                  <a:lnTo>
                    <a:pt x="443" y="478"/>
                  </a:lnTo>
                  <a:lnTo>
                    <a:pt x="443" y="480"/>
                  </a:lnTo>
                  <a:lnTo>
                    <a:pt x="444" y="484"/>
                  </a:lnTo>
                  <a:lnTo>
                    <a:pt x="444" y="487"/>
                  </a:lnTo>
                  <a:lnTo>
                    <a:pt x="453" y="524"/>
                  </a:lnTo>
                  <a:lnTo>
                    <a:pt x="455" y="525"/>
                  </a:lnTo>
                  <a:lnTo>
                    <a:pt x="457" y="527"/>
                  </a:lnTo>
                  <a:lnTo>
                    <a:pt x="471" y="533"/>
                  </a:lnTo>
                  <a:lnTo>
                    <a:pt x="486" y="540"/>
                  </a:lnTo>
                  <a:lnTo>
                    <a:pt x="488" y="540"/>
                  </a:lnTo>
                  <a:lnTo>
                    <a:pt x="489" y="543"/>
                  </a:lnTo>
                  <a:lnTo>
                    <a:pt x="493" y="551"/>
                  </a:lnTo>
                  <a:lnTo>
                    <a:pt x="493" y="551"/>
                  </a:lnTo>
                  <a:lnTo>
                    <a:pt x="495" y="556"/>
                  </a:lnTo>
                  <a:lnTo>
                    <a:pt x="504" y="574"/>
                  </a:lnTo>
                  <a:lnTo>
                    <a:pt x="508" y="578"/>
                  </a:lnTo>
                  <a:lnTo>
                    <a:pt x="522" y="592"/>
                  </a:lnTo>
                  <a:lnTo>
                    <a:pt x="520" y="594"/>
                  </a:lnTo>
                  <a:lnTo>
                    <a:pt x="520" y="596"/>
                  </a:lnTo>
                  <a:lnTo>
                    <a:pt x="520" y="596"/>
                  </a:lnTo>
                  <a:lnTo>
                    <a:pt x="518" y="605"/>
                  </a:lnTo>
                  <a:lnTo>
                    <a:pt x="518" y="607"/>
                  </a:lnTo>
                  <a:lnTo>
                    <a:pt x="518" y="612"/>
                  </a:lnTo>
                  <a:lnTo>
                    <a:pt x="517" y="616"/>
                  </a:lnTo>
                  <a:lnTo>
                    <a:pt x="497" y="643"/>
                  </a:lnTo>
                  <a:lnTo>
                    <a:pt x="497" y="645"/>
                  </a:lnTo>
                  <a:lnTo>
                    <a:pt x="497" y="646"/>
                  </a:lnTo>
                  <a:lnTo>
                    <a:pt x="495" y="646"/>
                  </a:lnTo>
                  <a:lnTo>
                    <a:pt x="495" y="648"/>
                  </a:lnTo>
                  <a:lnTo>
                    <a:pt x="493" y="652"/>
                  </a:lnTo>
                  <a:lnTo>
                    <a:pt x="477" y="683"/>
                  </a:lnTo>
                  <a:lnTo>
                    <a:pt x="477" y="683"/>
                  </a:lnTo>
                  <a:lnTo>
                    <a:pt x="475" y="683"/>
                  </a:lnTo>
                  <a:lnTo>
                    <a:pt x="475" y="683"/>
                  </a:lnTo>
                  <a:lnTo>
                    <a:pt x="473" y="693"/>
                  </a:lnTo>
                  <a:lnTo>
                    <a:pt x="475" y="702"/>
                  </a:lnTo>
                  <a:lnTo>
                    <a:pt x="488" y="722"/>
                  </a:lnTo>
                  <a:lnTo>
                    <a:pt x="489" y="728"/>
                  </a:lnTo>
                  <a:lnTo>
                    <a:pt x="489" y="730"/>
                  </a:lnTo>
                  <a:lnTo>
                    <a:pt x="491" y="731"/>
                  </a:lnTo>
                  <a:lnTo>
                    <a:pt x="491" y="731"/>
                  </a:lnTo>
                  <a:lnTo>
                    <a:pt x="491" y="733"/>
                  </a:lnTo>
                  <a:lnTo>
                    <a:pt x="491" y="735"/>
                  </a:lnTo>
                  <a:lnTo>
                    <a:pt x="491" y="735"/>
                  </a:lnTo>
                  <a:lnTo>
                    <a:pt x="497" y="746"/>
                  </a:lnTo>
                  <a:lnTo>
                    <a:pt x="499" y="748"/>
                  </a:lnTo>
                  <a:lnTo>
                    <a:pt x="499" y="753"/>
                  </a:lnTo>
                  <a:lnTo>
                    <a:pt x="499" y="755"/>
                  </a:lnTo>
                  <a:lnTo>
                    <a:pt x="500" y="760"/>
                  </a:lnTo>
                  <a:lnTo>
                    <a:pt x="500" y="764"/>
                  </a:lnTo>
                  <a:lnTo>
                    <a:pt x="504" y="771"/>
                  </a:lnTo>
                  <a:lnTo>
                    <a:pt x="511" y="784"/>
                  </a:lnTo>
                  <a:lnTo>
                    <a:pt x="515" y="789"/>
                  </a:lnTo>
                  <a:lnTo>
                    <a:pt x="517" y="793"/>
                  </a:lnTo>
                  <a:lnTo>
                    <a:pt x="517" y="798"/>
                  </a:lnTo>
                  <a:lnTo>
                    <a:pt x="518" y="807"/>
                  </a:lnTo>
                  <a:lnTo>
                    <a:pt x="518" y="809"/>
                  </a:lnTo>
                  <a:lnTo>
                    <a:pt x="520" y="814"/>
                  </a:lnTo>
                  <a:lnTo>
                    <a:pt x="522" y="816"/>
                  </a:lnTo>
                  <a:lnTo>
                    <a:pt x="524" y="823"/>
                  </a:lnTo>
                  <a:lnTo>
                    <a:pt x="526" y="829"/>
                  </a:lnTo>
                  <a:lnTo>
                    <a:pt x="526" y="831"/>
                  </a:lnTo>
                  <a:lnTo>
                    <a:pt x="527" y="842"/>
                  </a:lnTo>
                  <a:lnTo>
                    <a:pt x="527" y="845"/>
                  </a:lnTo>
                  <a:lnTo>
                    <a:pt x="527" y="847"/>
                  </a:lnTo>
                  <a:lnTo>
                    <a:pt x="526" y="849"/>
                  </a:lnTo>
                  <a:lnTo>
                    <a:pt x="524" y="847"/>
                  </a:lnTo>
                  <a:lnTo>
                    <a:pt x="522" y="845"/>
                  </a:lnTo>
                  <a:lnTo>
                    <a:pt x="509" y="849"/>
                  </a:lnTo>
                  <a:lnTo>
                    <a:pt x="506" y="852"/>
                  </a:lnTo>
                  <a:lnTo>
                    <a:pt x="508" y="854"/>
                  </a:lnTo>
                  <a:lnTo>
                    <a:pt x="511" y="858"/>
                  </a:lnTo>
                  <a:lnTo>
                    <a:pt x="513" y="860"/>
                  </a:lnTo>
                  <a:lnTo>
                    <a:pt x="513" y="861"/>
                  </a:lnTo>
                  <a:lnTo>
                    <a:pt x="508" y="867"/>
                  </a:lnTo>
                  <a:lnTo>
                    <a:pt x="508" y="867"/>
                  </a:lnTo>
                  <a:lnTo>
                    <a:pt x="508" y="869"/>
                  </a:lnTo>
                  <a:lnTo>
                    <a:pt x="508" y="869"/>
                  </a:lnTo>
                  <a:lnTo>
                    <a:pt x="508" y="872"/>
                  </a:lnTo>
                  <a:lnTo>
                    <a:pt x="508" y="883"/>
                  </a:lnTo>
                  <a:lnTo>
                    <a:pt x="508" y="888"/>
                  </a:lnTo>
                  <a:lnTo>
                    <a:pt x="502" y="896"/>
                  </a:lnTo>
                  <a:lnTo>
                    <a:pt x="500" y="899"/>
                  </a:lnTo>
                  <a:lnTo>
                    <a:pt x="502" y="901"/>
                  </a:lnTo>
                  <a:lnTo>
                    <a:pt x="509" y="901"/>
                  </a:lnTo>
                  <a:lnTo>
                    <a:pt x="513" y="903"/>
                  </a:lnTo>
                  <a:lnTo>
                    <a:pt x="513" y="907"/>
                  </a:lnTo>
                  <a:lnTo>
                    <a:pt x="513" y="908"/>
                  </a:lnTo>
                  <a:lnTo>
                    <a:pt x="511" y="908"/>
                  </a:lnTo>
                  <a:lnTo>
                    <a:pt x="511" y="910"/>
                  </a:lnTo>
                  <a:lnTo>
                    <a:pt x="511" y="910"/>
                  </a:lnTo>
                  <a:lnTo>
                    <a:pt x="511" y="912"/>
                  </a:lnTo>
                  <a:lnTo>
                    <a:pt x="513" y="912"/>
                  </a:lnTo>
                  <a:lnTo>
                    <a:pt x="513" y="912"/>
                  </a:lnTo>
                  <a:lnTo>
                    <a:pt x="513" y="914"/>
                  </a:lnTo>
                  <a:lnTo>
                    <a:pt x="511" y="916"/>
                  </a:lnTo>
                  <a:lnTo>
                    <a:pt x="504" y="917"/>
                  </a:lnTo>
                  <a:lnTo>
                    <a:pt x="502" y="919"/>
                  </a:lnTo>
                  <a:lnTo>
                    <a:pt x="500" y="923"/>
                  </a:lnTo>
                  <a:lnTo>
                    <a:pt x="500" y="928"/>
                  </a:lnTo>
                  <a:lnTo>
                    <a:pt x="502" y="937"/>
                  </a:lnTo>
                  <a:lnTo>
                    <a:pt x="506" y="946"/>
                  </a:lnTo>
                  <a:lnTo>
                    <a:pt x="509" y="952"/>
                  </a:lnTo>
                  <a:lnTo>
                    <a:pt x="515" y="952"/>
                  </a:lnTo>
                  <a:lnTo>
                    <a:pt x="524" y="952"/>
                  </a:lnTo>
                  <a:lnTo>
                    <a:pt x="526" y="954"/>
                  </a:lnTo>
                  <a:lnTo>
                    <a:pt x="527" y="954"/>
                  </a:lnTo>
                  <a:lnTo>
                    <a:pt x="527" y="955"/>
                  </a:lnTo>
                  <a:lnTo>
                    <a:pt x="527" y="955"/>
                  </a:lnTo>
                  <a:lnTo>
                    <a:pt x="527" y="957"/>
                  </a:lnTo>
                  <a:lnTo>
                    <a:pt x="526" y="959"/>
                  </a:lnTo>
                  <a:lnTo>
                    <a:pt x="526" y="959"/>
                  </a:lnTo>
                  <a:lnTo>
                    <a:pt x="526" y="961"/>
                  </a:lnTo>
                  <a:lnTo>
                    <a:pt x="527" y="961"/>
                  </a:lnTo>
                  <a:lnTo>
                    <a:pt x="527" y="963"/>
                  </a:lnTo>
                  <a:lnTo>
                    <a:pt x="529" y="964"/>
                  </a:lnTo>
                  <a:lnTo>
                    <a:pt x="531" y="966"/>
                  </a:lnTo>
                  <a:lnTo>
                    <a:pt x="529" y="970"/>
                  </a:lnTo>
                  <a:lnTo>
                    <a:pt x="529" y="972"/>
                  </a:lnTo>
                  <a:lnTo>
                    <a:pt x="527" y="972"/>
                  </a:lnTo>
                  <a:lnTo>
                    <a:pt x="518" y="977"/>
                  </a:lnTo>
                  <a:lnTo>
                    <a:pt x="518" y="977"/>
                  </a:lnTo>
                  <a:lnTo>
                    <a:pt x="518" y="977"/>
                  </a:lnTo>
                  <a:lnTo>
                    <a:pt x="518" y="979"/>
                  </a:lnTo>
                  <a:lnTo>
                    <a:pt x="518" y="979"/>
                  </a:lnTo>
                  <a:lnTo>
                    <a:pt x="520" y="979"/>
                  </a:lnTo>
                  <a:lnTo>
                    <a:pt x="520" y="981"/>
                  </a:lnTo>
                  <a:lnTo>
                    <a:pt x="520" y="981"/>
                  </a:lnTo>
                  <a:lnTo>
                    <a:pt x="520" y="982"/>
                  </a:lnTo>
                  <a:lnTo>
                    <a:pt x="520" y="982"/>
                  </a:lnTo>
                  <a:lnTo>
                    <a:pt x="520" y="982"/>
                  </a:lnTo>
                  <a:lnTo>
                    <a:pt x="520" y="984"/>
                  </a:lnTo>
                  <a:lnTo>
                    <a:pt x="520" y="984"/>
                  </a:lnTo>
                  <a:lnTo>
                    <a:pt x="520" y="984"/>
                  </a:lnTo>
                  <a:lnTo>
                    <a:pt x="520" y="984"/>
                  </a:lnTo>
                  <a:lnTo>
                    <a:pt x="520" y="986"/>
                  </a:lnTo>
                  <a:lnTo>
                    <a:pt x="522" y="986"/>
                  </a:lnTo>
                  <a:lnTo>
                    <a:pt x="524" y="990"/>
                  </a:lnTo>
                  <a:lnTo>
                    <a:pt x="524" y="991"/>
                  </a:lnTo>
                  <a:lnTo>
                    <a:pt x="524" y="995"/>
                  </a:lnTo>
                  <a:lnTo>
                    <a:pt x="522" y="997"/>
                  </a:lnTo>
                  <a:lnTo>
                    <a:pt x="524" y="1000"/>
                  </a:lnTo>
                  <a:lnTo>
                    <a:pt x="526" y="1002"/>
                  </a:lnTo>
                  <a:lnTo>
                    <a:pt x="529" y="1004"/>
                  </a:lnTo>
                  <a:lnTo>
                    <a:pt x="536" y="1006"/>
                  </a:lnTo>
                  <a:lnTo>
                    <a:pt x="540" y="1009"/>
                  </a:lnTo>
                  <a:lnTo>
                    <a:pt x="542" y="1011"/>
                  </a:lnTo>
                  <a:lnTo>
                    <a:pt x="542" y="1013"/>
                  </a:lnTo>
                  <a:lnTo>
                    <a:pt x="544" y="1015"/>
                  </a:lnTo>
                  <a:lnTo>
                    <a:pt x="545" y="1015"/>
                  </a:lnTo>
                  <a:lnTo>
                    <a:pt x="547" y="1017"/>
                  </a:lnTo>
                  <a:lnTo>
                    <a:pt x="549" y="1019"/>
                  </a:lnTo>
                  <a:lnTo>
                    <a:pt x="549" y="1020"/>
                  </a:lnTo>
                  <a:lnTo>
                    <a:pt x="547" y="1022"/>
                  </a:lnTo>
                  <a:lnTo>
                    <a:pt x="547" y="1024"/>
                  </a:lnTo>
                  <a:lnTo>
                    <a:pt x="549" y="1026"/>
                  </a:lnTo>
                  <a:lnTo>
                    <a:pt x="549" y="1029"/>
                  </a:lnTo>
                  <a:lnTo>
                    <a:pt x="551" y="1033"/>
                  </a:lnTo>
                  <a:lnTo>
                    <a:pt x="551" y="1037"/>
                  </a:lnTo>
                  <a:lnTo>
                    <a:pt x="549" y="1040"/>
                  </a:lnTo>
                  <a:lnTo>
                    <a:pt x="547" y="1044"/>
                  </a:lnTo>
                  <a:lnTo>
                    <a:pt x="547" y="1044"/>
                  </a:lnTo>
                  <a:lnTo>
                    <a:pt x="538" y="1055"/>
                  </a:lnTo>
                  <a:lnTo>
                    <a:pt x="535" y="1062"/>
                  </a:lnTo>
                  <a:lnTo>
                    <a:pt x="531" y="1067"/>
                  </a:lnTo>
                  <a:lnTo>
                    <a:pt x="524" y="1069"/>
                  </a:lnTo>
                  <a:lnTo>
                    <a:pt x="520" y="1073"/>
                  </a:lnTo>
                  <a:lnTo>
                    <a:pt x="520" y="1073"/>
                  </a:lnTo>
                  <a:lnTo>
                    <a:pt x="520" y="1076"/>
                  </a:lnTo>
                  <a:lnTo>
                    <a:pt x="533" y="1091"/>
                  </a:lnTo>
                  <a:lnTo>
                    <a:pt x="540" y="1096"/>
                  </a:lnTo>
                  <a:lnTo>
                    <a:pt x="544" y="1100"/>
                  </a:lnTo>
                  <a:lnTo>
                    <a:pt x="544" y="1103"/>
                  </a:lnTo>
                  <a:lnTo>
                    <a:pt x="545" y="1103"/>
                  </a:lnTo>
                  <a:lnTo>
                    <a:pt x="562" y="1114"/>
                  </a:lnTo>
                  <a:lnTo>
                    <a:pt x="569" y="1123"/>
                  </a:lnTo>
                  <a:lnTo>
                    <a:pt x="580" y="1131"/>
                  </a:lnTo>
                  <a:lnTo>
                    <a:pt x="582" y="1132"/>
                  </a:lnTo>
                  <a:lnTo>
                    <a:pt x="582" y="1134"/>
                  </a:lnTo>
                  <a:lnTo>
                    <a:pt x="583" y="1136"/>
                  </a:lnTo>
                  <a:lnTo>
                    <a:pt x="583" y="1138"/>
                  </a:lnTo>
                  <a:lnTo>
                    <a:pt x="583" y="1140"/>
                  </a:lnTo>
                  <a:lnTo>
                    <a:pt x="583" y="1143"/>
                  </a:lnTo>
                  <a:lnTo>
                    <a:pt x="583" y="1145"/>
                  </a:lnTo>
                  <a:lnTo>
                    <a:pt x="585" y="1147"/>
                  </a:lnTo>
                  <a:lnTo>
                    <a:pt x="589" y="1149"/>
                  </a:lnTo>
                  <a:lnTo>
                    <a:pt x="591" y="1150"/>
                  </a:lnTo>
                  <a:lnTo>
                    <a:pt x="592" y="1156"/>
                  </a:lnTo>
                  <a:lnTo>
                    <a:pt x="594" y="1156"/>
                  </a:lnTo>
                  <a:lnTo>
                    <a:pt x="594" y="1158"/>
                  </a:lnTo>
                  <a:lnTo>
                    <a:pt x="596" y="1159"/>
                  </a:lnTo>
                  <a:lnTo>
                    <a:pt x="598" y="1161"/>
                  </a:lnTo>
                  <a:lnTo>
                    <a:pt x="598" y="1165"/>
                  </a:lnTo>
                  <a:lnTo>
                    <a:pt x="600" y="1165"/>
                  </a:lnTo>
                  <a:lnTo>
                    <a:pt x="594" y="1174"/>
                  </a:lnTo>
                  <a:lnTo>
                    <a:pt x="592" y="1179"/>
                  </a:lnTo>
                  <a:lnTo>
                    <a:pt x="592" y="1183"/>
                  </a:lnTo>
                  <a:lnTo>
                    <a:pt x="589" y="1194"/>
                  </a:lnTo>
                  <a:lnTo>
                    <a:pt x="589" y="1196"/>
                  </a:lnTo>
                  <a:lnTo>
                    <a:pt x="587" y="1199"/>
                  </a:lnTo>
                  <a:lnTo>
                    <a:pt x="585" y="1203"/>
                  </a:lnTo>
                  <a:lnTo>
                    <a:pt x="583" y="1206"/>
                  </a:lnTo>
                  <a:lnTo>
                    <a:pt x="583" y="1210"/>
                  </a:lnTo>
                  <a:lnTo>
                    <a:pt x="582" y="1210"/>
                  </a:lnTo>
                  <a:lnTo>
                    <a:pt x="582" y="1210"/>
                  </a:lnTo>
                  <a:lnTo>
                    <a:pt x="582" y="1210"/>
                  </a:lnTo>
                  <a:lnTo>
                    <a:pt x="580" y="1212"/>
                  </a:lnTo>
                  <a:lnTo>
                    <a:pt x="578" y="1214"/>
                  </a:lnTo>
                  <a:lnTo>
                    <a:pt x="578" y="1215"/>
                  </a:lnTo>
                  <a:lnTo>
                    <a:pt x="578" y="1217"/>
                  </a:lnTo>
                  <a:lnTo>
                    <a:pt x="571" y="1224"/>
                  </a:lnTo>
                  <a:lnTo>
                    <a:pt x="569" y="1226"/>
                  </a:lnTo>
                  <a:lnTo>
                    <a:pt x="569" y="1230"/>
                  </a:lnTo>
                  <a:lnTo>
                    <a:pt x="567" y="1232"/>
                  </a:lnTo>
                  <a:lnTo>
                    <a:pt x="567" y="1232"/>
                  </a:lnTo>
                  <a:lnTo>
                    <a:pt x="560" y="1237"/>
                  </a:lnTo>
                  <a:lnTo>
                    <a:pt x="556" y="1241"/>
                  </a:lnTo>
                  <a:lnTo>
                    <a:pt x="555" y="1243"/>
                  </a:lnTo>
                  <a:lnTo>
                    <a:pt x="553" y="1243"/>
                  </a:lnTo>
                  <a:lnTo>
                    <a:pt x="553" y="1244"/>
                  </a:lnTo>
                  <a:lnTo>
                    <a:pt x="551" y="1248"/>
                  </a:lnTo>
                  <a:lnTo>
                    <a:pt x="545" y="1257"/>
                  </a:lnTo>
                  <a:lnTo>
                    <a:pt x="538" y="1264"/>
                  </a:lnTo>
                  <a:lnTo>
                    <a:pt x="538" y="1264"/>
                  </a:lnTo>
                  <a:lnTo>
                    <a:pt x="538" y="1264"/>
                  </a:lnTo>
                  <a:lnTo>
                    <a:pt x="527" y="1279"/>
                  </a:lnTo>
                  <a:lnTo>
                    <a:pt x="520" y="1293"/>
                  </a:lnTo>
                  <a:lnTo>
                    <a:pt x="513" y="1300"/>
                  </a:lnTo>
                  <a:lnTo>
                    <a:pt x="513" y="1300"/>
                  </a:lnTo>
                  <a:lnTo>
                    <a:pt x="511" y="1306"/>
                  </a:lnTo>
                  <a:lnTo>
                    <a:pt x="509" y="1306"/>
                  </a:lnTo>
                  <a:lnTo>
                    <a:pt x="502" y="1315"/>
                  </a:lnTo>
                  <a:lnTo>
                    <a:pt x="500" y="1317"/>
                  </a:lnTo>
                  <a:lnTo>
                    <a:pt x="499" y="1318"/>
                  </a:lnTo>
                  <a:lnTo>
                    <a:pt x="497" y="1318"/>
                  </a:lnTo>
                  <a:lnTo>
                    <a:pt x="497" y="1320"/>
                  </a:lnTo>
                  <a:lnTo>
                    <a:pt x="495" y="1324"/>
                  </a:lnTo>
                  <a:lnTo>
                    <a:pt x="495" y="1326"/>
                  </a:lnTo>
                  <a:lnTo>
                    <a:pt x="488" y="1333"/>
                  </a:lnTo>
                  <a:lnTo>
                    <a:pt x="486" y="1336"/>
                  </a:lnTo>
                  <a:lnTo>
                    <a:pt x="484" y="1336"/>
                  </a:lnTo>
                  <a:lnTo>
                    <a:pt x="484" y="1338"/>
                  </a:lnTo>
                  <a:lnTo>
                    <a:pt x="480" y="1344"/>
                  </a:lnTo>
                  <a:lnTo>
                    <a:pt x="477" y="1345"/>
                  </a:lnTo>
                  <a:lnTo>
                    <a:pt x="470" y="1351"/>
                  </a:lnTo>
                  <a:lnTo>
                    <a:pt x="468" y="1353"/>
                  </a:lnTo>
                  <a:lnTo>
                    <a:pt x="464" y="1356"/>
                  </a:lnTo>
                  <a:lnTo>
                    <a:pt x="461" y="1358"/>
                  </a:lnTo>
                  <a:lnTo>
                    <a:pt x="461" y="1360"/>
                  </a:lnTo>
                  <a:lnTo>
                    <a:pt x="459" y="1362"/>
                  </a:lnTo>
                  <a:lnTo>
                    <a:pt x="455" y="1365"/>
                  </a:lnTo>
                  <a:lnTo>
                    <a:pt x="455" y="1367"/>
                  </a:lnTo>
                  <a:lnTo>
                    <a:pt x="453" y="1369"/>
                  </a:lnTo>
                  <a:lnTo>
                    <a:pt x="453" y="1369"/>
                  </a:lnTo>
                  <a:lnTo>
                    <a:pt x="453" y="1369"/>
                  </a:lnTo>
                  <a:lnTo>
                    <a:pt x="453" y="1369"/>
                  </a:lnTo>
                  <a:lnTo>
                    <a:pt x="452" y="1373"/>
                  </a:lnTo>
                  <a:lnTo>
                    <a:pt x="448" y="1373"/>
                  </a:lnTo>
                  <a:lnTo>
                    <a:pt x="444" y="1374"/>
                  </a:lnTo>
                  <a:lnTo>
                    <a:pt x="437" y="1383"/>
                  </a:lnTo>
                  <a:lnTo>
                    <a:pt x="434" y="1391"/>
                  </a:lnTo>
                  <a:lnTo>
                    <a:pt x="428" y="1392"/>
                  </a:lnTo>
                  <a:lnTo>
                    <a:pt x="421" y="1403"/>
                  </a:lnTo>
                  <a:lnTo>
                    <a:pt x="419" y="1405"/>
                  </a:lnTo>
                  <a:lnTo>
                    <a:pt x="415" y="1409"/>
                  </a:lnTo>
                  <a:lnTo>
                    <a:pt x="412" y="1414"/>
                  </a:lnTo>
                  <a:lnTo>
                    <a:pt x="410" y="1416"/>
                  </a:lnTo>
                  <a:lnTo>
                    <a:pt x="410" y="1416"/>
                  </a:lnTo>
                  <a:lnTo>
                    <a:pt x="412" y="1416"/>
                  </a:lnTo>
                  <a:lnTo>
                    <a:pt x="412" y="1416"/>
                  </a:lnTo>
                  <a:lnTo>
                    <a:pt x="414" y="1414"/>
                  </a:lnTo>
                  <a:lnTo>
                    <a:pt x="414" y="1412"/>
                  </a:lnTo>
                  <a:lnTo>
                    <a:pt x="414" y="1416"/>
                  </a:lnTo>
                  <a:lnTo>
                    <a:pt x="415" y="1416"/>
                  </a:lnTo>
                  <a:lnTo>
                    <a:pt x="423" y="1418"/>
                  </a:lnTo>
                  <a:lnTo>
                    <a:pt x="423" y="1416"/>
                  </a:lnTo>
                  <a:lnTo>
                    <a:pt x="424" y="1416"/>
                  </a:lnTo>
                  <a:lnTo>
                    <a:pt x="426" y="1416"/>
                  </a:lnTo>
                  <a:lnTo>
                    <a:pt x="426" y="1416"/>
                  </a:lnTo>
                  <a:lnTo>
                    <a:pt x="428" y="1416"/>
                  </a:lnTo>
                  <a:lnTo>
                    <a:pt x="428" y="1416"/>
                  </a:lnTo>
                  <a:lnTo>
                    <a:pt x="428" y="1416"/>
                  </a:lnTo>
                  <a:lnTo>
                    <a:pt x="428" y="1416"/>
                  </a:lnTo>
                  <a:lnTo>
                    <a:pt x="428" y="1414"/>
                  </a:lnTo>
                  <a:lnTo>
                    <a:pt x="428" y="1414"/>
                  </a:lnTo>
                  <a:lnTo>
                    <a:pt x="430" y="1414"/>
                  </a:lnTo>
                  <a:lnTo>
                    <a:pt x="430" y="1414"/>
                  </a:lnTo>
                  <a:lnTo>
                    <a:pt x="432" y="1414"/>
                  </a:lnTo>
                  <a:lnTo>
                    <a:pt x="432" y="1414"/>
                  </a:lnTo>
                  <a:lnTo>
                    <a:pt x="434" y="1414"/>
                  </a:lnTo>
                  <a:lnTo>
                    <a:pt x="434" y="1410"/>
                  </a:lnTo>
                  <a:lnTo>
                    <a:pt x="435" y="1410"/>
                  </a:lnTo>
                  <a:lnTo>
                    <a:pt x="435" y="1410"/>
                  </a:lnTo>
                  <a:lnTo>
                    <a:pt x="435" y="1409"/>
                  </a:lnTo>
                  <a:lnTo>
                    <a:pt x="435" y="1409"/>
                  </a:lnTo>
                  <a:lnTo>
                    <a:pt x="437" y="1409"/>
                  </a:lnTo>
                  <a:lnTo>
                    <a:pt x="437" y="1409"/>
                  </a:lnTo>
                  <a:lnTo>
                    <a:pt x="437" y="1409"/>
                  </a:lnTo>
                  <a:lnTo>
                    <a:pt x="439" y="1410"/>
                  </a:lnTo>
                  <a:lnTo>
                    <a:pt x="437" y="1409"/>
                  </a:lnTo>
                  <a:lnTo>
                    <a:pt x="437" y="1409"/>
                  </a:lnTo>
                  <a:lnTo>
                    <a:pt x="437" y="1407"/>
                  </a:lnTo>
                  <a:lnTo>
                    <a:pt x="437" y="1407"/>
                  </a:lnTo>
                  <a:lnTo>
                    <a:pt x="437" y="1407"/>
                  </a:lnTo>
                  <a:lnTo>
                    <a:pt x="439" y="1407"/>
                  </a:lnTo>
                  <a:lnTo>
                    <a:pt x="441" y="1407"/>
                  </a:lnTo>
                  <a:lnTo>
                    <a:pt x="441" y="1405"/>
                  </a:lnTo>
                  <a:lnTo>
                    <a:pt x="441" y="1403"/>
                  </a:lnTo>
                  <a:lnTo>
                    <a:pt x="443" y="1401"/>
                  </a:lnTo>
                  <a:lnTo>
                    <a:pt x="444" y="1401"/>
                  </a:lnTo>
                  <a:lnTo>
                    <a:pt x="446" y="1401"/>
                  </a:lnTo>
                  <a:lnTo>
                    <a:pt x="446" y="1401"/>
                  </a:lnTo>
                  <a:lnTo>
                    <a:pt x="446" y="1401"/>
                  </a:lnTo>
                  <a:lnTo>
                    <a:pt x="450" y="1401"/>
                  </a:lnTo>
                  <a:lnTo>
                    <a:pt x="450" y="1400"/>
                  </a:lnTo>
                  <a:lnTo>
                    <a:pt x="452" y="1400"/>
                  </a:lnTo>
                  <a:lnTo>
                    <a:pt x="453" y="1398"/>
                  </a:lnTo>
                  <a:lnTo>
                    <a:pt x="453" y="1396"/>
                  </a:lnTo>
                  <a:lnTo>
                    <a:pt x="455" y="1396"/>
                  </a:lnTo>
                  <a:lnTo>
                    <a:pt x="457" y="1396"/>
                  </a:lnTo>
                  <a:lnTo>
                    <a:pt x="457" y="1400"/>
                  </a:lnTo>
                  <a:lnTo>
                    <a:pt x="457" y="1401"/>
                  </a:lnTo>
                  <a:lnTo>
                    <a:pt x="455" y="1401"/>
                  </a:lnTo>
                  <a:lnTo>
                    <a:pt x="455" y="1401"/>
                  </a:lnTo>
                  <a:lnTo>
                    <a:pt x="453" y="1401"/>
                  </a:lnTo>
                  <a:lnTo>
                    <a:pt x="453" y="1401"/>
                  </a:lnTo>
                  <a:lnTo>
                    <a:pt x="453" y="1403"/>
                  </a:lnTo>
                  <a:lnTo>
                    <a:pt x="455" y="1407"/>
                  </a:lnTo>
                  <a:lnTo>
                    <a:pt x="455" y="1407"/>
                  </a:lnTo>
                  <a:lnTo>
                    <a:pt x="453" y="1409"/>
                  </a:lnTo>
                  <a:lnTo>
                    <a:pt x="453" y="1410"/>
                  </a:lnTo>
                  <a:lnTo>
                    <a:pt x="453" y="1412"/>
                  </a:lnTo>
                  <a:lnTo>
                    <a:pt x="453" y="1414"/>
                  </a:lnTo>
                  <a:lnTo>
                    <a:pt x="453" y="1416"/>
                  </a:lnTo>
                  <a:lnTo>
                    <a:pt x="455" y="1418"/>
                  </a:lnTo>
                  <a:lnTo>
                    <a:pt x="455" y="1420"/>
                  </a:lnTo>
                  <a:lnTo>
                    <a:pt x="457" y="1421"/>
                  </a:lnTo>
                  <a:lnTo>
                    <a:pt x="455" y="1423"/>
                  </a:lnTo>
                  <a:lnTo>
                    <a:pt x="455" y="1423"/>
                  </a:lnTo>
                  <a:lnTo>
                    <a:pt x="453" y="1423"/>
                  </a:lnTo>
                  <a:lnTo>
                    <a:pt x="452" y="1421"/>
                  </a:lnTo>
                  <a:lnTo>
                    <a:pt x="448" y="1418"/>
                  </a:lnTo>
                  <a:lnTo>
                    <a:pt x="448" y="1418"/>
                  </a:lnTo>
                  <a:lnTo>
                    <a:pt x="446" y="1416"/>
                  </a:lnTo>
                  <a:lnTo>
                    <a:pt x="446" y="1414"/>
                  </a:lnTo>
                  <a:lnTo>
                    <a:pt x="446" y="1414"/>
                  </a:lnTo>
                  <a:lnTo>
                    <a:pt x="446" y="1412"/>
                  </a:lnTo>
                  <a:lnTo>
                    <a:pt x="444" y="1412"/>
                  </a:lnTo>
                  <a:lnTo>
                    <a:pt x="444" y="1412"/>
                  </a:lnTo>
                  <a:lnTo>
                    <a:pt x="443" y="1414"/>
                  </a:lnTo>
                  <a:lnTo>
                    <a:pt x="444" y="1416"/>
                  </a:lnTo>
                  <a:lnTo>
                    <a:pt x="446" y="1421"/>
                  </a:lnTo>
                  <a:lnTo>
                    <a:pt x="452" y="1430"/>
                  </a:lnTo>
                  <a:lnTo>
                    <a:pt x="452" y="1432"/>
                  </a:lnTo>
                  <a:lnTo>
                    <a:pt x="452" y="1432"/>
                  </a:lnTo>
                  <a:lnTo>
                    <a:pt x="455" y="1434"/>
                  </a:lnTo>
                  <a:lnTo>
                    <a:pt x="457" y="1434"/>
                  </a:lnTo>
                  <a:lnTo>
                    <a:pt x="457" y="1436"/>
                  </a:lnTo>
                  <a:lnTo>
                    <a:pt x="459" y="1436"/>
                  </a:lnTo>
                  <a:lnTo>
                    <a:pt x="461" y="1436"/>
                  </a:lnTo>
                  <a:lnTo>
                    <a:pt x="461" y="1434"/>
                  </a:lnTo>
                  <a:lnTo>
                    <a:pt x="461" y="1434"/>
                  </a:lnTo>
                  <a:lnTo>
                    <a:pt x="461" y="1432"/>
                  </a:lnTo>
                  <a:lnTo>
                    <a:pt x="462" y="1434"/>
                  </a:lnTo>
                  <a:lnTo>
                    <a:pt x="462" y="1436"/>
                  </a:lnTo>
                  <a:lnTo>
                    <a:pt x="462" y="1438"/>
                  </a:lnTo>
                  <a:lnTo>
                    <a:pt x="464" y="1439"/>
                  </a:lnTo>
                  <a:lnTo>
                    <a:pt x="466" y="1441"/>
                  </a:lnTo>
                  <a:lnTo>
                    <a:pt x="468" y="1441"/>
                  </a:lnTo>
                  <a:lnTo>
                    <a:pt x="468" y="1443"/>
                  </a:lnTo>
                  <a:lnTo>
                    <a:pt x="470" y="1448"/>
                  </a:lnTo>
                  <a:lnTo>
                    <a:pt x="471" y="1450"/>
                  </a:lnTo>
                  <a:lnTo>
                    <a:pt x="473" y="1452"/>
                  </a:lnTo>
                  <a:lnTo>
                    <a:pt x="475" y="1452"/>
                  </a:lnTo>
                  <a:lnTo>
                    <a:pt x="484" y="1452"/>
                  </a:lnTo>
                  <a:lnTo>
                    <a:pt x="491" y="1452"/>
                  </a:lnTo>
                  <a:lnTo>
                    <a:pt x="491" y="1452"/>
                  </a:lnTo>
                  <a:lnTo>
                    <a:pt x="493" y="1452"/>
                  </a:lnTo>
                  <a:lnTo>
                    <a:pt x="497" y="1450"/>
                  </a:lnTo>
                  <a:lnTo>
                    <a:pt x="506" y="1450"/>
                  </a:lnTo>
                  <a:lnTo>
                    <a:pt x="513" y="1454"/>
                  </a:lnTo>
                  <a:lnTo>
                    <a:pt x="515" y="1456"/>
                  </a:lnTo>
                  <a:lnTo>
                    <a:pt x="517" y="1456"/>
                  </a:lnTo>
                  <a:lnTo>
                    <a:pt x="517" y="1457"/>
                  </a:lnTo>
                  <a:lnTo>
                    <a:pt x="515" y="1459"/>
                  </a:lnTo>
                  <a:lnTo>
                    <a:pt x="515" y="1459"/>
                  </a:lnTo>
                  <a:lnTo>
                    <a:pt x="517" y="1461"/>
                  </a:lnTo>
                  <a:lnTo>
                    <a:pt x="517" y="1463"/>
                  </a:lnTo>
                  <a:lnTo>
                    <a:pt x="517" y="1463"/>
                  </a:lnTo>
                  <a:lnTo>
                    <a:pt x="518" y="1463"/>
                  </a:lnTo>
                  <a:lnTo>
                    <a:pt x="518" y="1466"/>
                  </a:lnTo>
                  <a:lnTo>
                    <a:pt x="520" y="1468"/>
                  </a:lnTo>
                  <a:lnTo>
                    <a:pt x="531" y="1470"/>
                  </a:lnTo>
                  <a:lnTo>
                    <a:pt x="533" y="1470"/>
                  </a:lnTo>
                  <a:lnTo>
                    <a:pt x="533" y="1472"/>
                  </a:lnTo>
                  <a:lnTo>
                    <a:pt x="533" y="1474"/>
                  </a:lnTo>
                  <a:lnTo>
                    <a:pt x="533" y="1474"/>
                  </a:lnTo>
                  <a:lnTo>
                    <a:pt x="531" y="1476"/>
                  </a:lnTo>
                  <a:lnTo>
                    <a:pt x="533" y="1477"/>
                  </a:lnTo>
                  <a:lnTo>
                    <a:pt x="531" y="1479"/>
                  </a:lnTo>
                  <a:lnTo>
                    <a:pt x="531" y="1481"/>
                  </a:lnTo>
                  <a:lnTo>
                    <a:pt x="529" y="1483"/>
                  </a:lnTo>
                  <a:lnTo>
                    <a:pt x="527" y="1483"/>
                  </a:lnTo>
                  <a:lnTo>
                    <a:pt x="515" y="1477"/>
                  </a:lnTo>
                  <a:lnTo>
                    <a:pt x="511" y="1476"/>
                  </a:lnTo>
                  <a:lnTo>
                    <a:pt x="497" y="1474"/>
                  </a:lnTo>
                  <a:lnTo>
                    <a:pt x="484" y="1470"/>
                  </a:lnTo>
                  <a:lnTo>
                    <a:pt x="479" y="1470"/>
                  </a:lnTo>
                  <a:lnTo>
                    <a:pt x="477" y="1470"/>
                  </a:lnTo>
                  <a:lnTo>
                    <a:pt x="475" y="1472"/>
                  </a:lnTo>
                  <a:lnTo>
                    <a:pt x="473" y="1476"/>
                  </a:lnTo>
                  <a:lnTo>
                    <a:pt x="471" y="1477"/>
                  </a:lnTo>
                  <a:lnTo>
                    <a:pt x="471" y="1477"/>
                  </a:lnTo>
                  <a:lnTo>
                    <a:pt x="470" y="1477"/>
                  </a:lnTo>
                  <a:lnTo>
                    <a:pt x="473" y="1479"/>
                  </a:lnTo>
                  <a:lnTo>
                    <a:pt x="473" y="1481"/>
                  </a:lnTo>
                  <a:lnTo>
                    <a:pt x="471" y="1485"/>
                  </a:lnTo>
                  <a:lnTo>
                    <a:pt x="470" y="1486"/>
                  </a:lnTo>
                  <a:lnTo>
                    <a:pt x="470" y="1486"/>
                  </a:lnTo>
                  <a:lnTo>
                    <a:pt x="470" y="1486"/>
                  </a:lnTo>
                  <a:lnTo>
                    <a:pt x="468" y="1488"/>
                  </a:lnTo>
                  <a:lnTo>
                    <a:pt x="466" y="1488"/>
                  </a:lnTo>
                  <a:lnTo>
                    <a:pt x="466" y="1488"/>
                  </a:lnTo>
                  <a:lnTo>
                    <a:pt x="466" y="1488"/>
                  </a:lnTo>
                  <a:lnTo>
                    <a:pt x="462" y="1490"/>
                  </a:lnTo>
                  <a:lnTo>
                    <a:pt x="462" y="1492"/>
                  </a:lnTo>
                  <a:lnTo>
                    <a:pt x="462" y="1490"/>
                  </a:lnTo>
                  <a:lnTo>
                    <a:pt x="461" y="1490"/>
                  </a:lnTo>
                  <a:lnTo>
                    <a:pt x="459" y="1490"/>
                  </a:lnTo>
                  <a:lnTo>
                    <a:pt x="457" y="1490"/>
                  </a:lnTo>
                  <a:lnTo>
                    <a:pt x="457" y="1492"/>
                  </a:lnTo>
                  <a:lnTo>
                    <a:pt x="455" y="1490"/>
                  </a:lnTo>
                  <a:lnTo>
                    <a:pt x="455" y="1490"/>
                  </a:lnTo>
                  <a:lnTo>
                    <a:pt x="455" y="1488"/>
                  </a:lnTo>
                  <a:lnTo>
                    <a:pt x="455" y="1488"/>
                  </a:lnTo>
                  <a:lnTo>
                    <a:pt x="455" y="1488"/>
                  </a:lnTo>
                  <a:lnTo>
                    <a:pt x="453" y="1488"/>
                  </a:lnTo>
                  <a:lnTo>
                    <a:pt x="452" y="1486"/>
                  </a:lnTo>
                  <a:lnTo>
                    <a:pt x="450" y="1486"/>
                  </a:lnTo>
                  <a:lnTo>
                    <a:pt x="448" y="1485"/>
                  </a:lnTo>
                  <a:lnTo>
                    <a:pt x="448" y="1485"/>
                  </a:lnTo>
                  <a:lnTo>
                    <a:pt x="446" y="1483"/>
                  </a:lnTo>
                  <a:lnTo>
                    <a:pt x="446" y="1485"/>
                  </a:lnTo>
                  <a:lnTo>
                    <a:pt x="444" y="1485"/>
                  </a:lnTo>
                  <a:lnTo>
                    <a:pt x="443" y="1486"/>
                  </a:lnTo>
                  <a:lnTo>
                    <a:pt x="443" y="1488"/>
                  </a:lnTo>
                  <a:lnTo>
                    <a:pt x="443" y="1490"/>
                  </a:lnTo>
                  <a:lnTo>
                    <a:pt x="443" y="1495"/>
                  </a:lnTo>
                  <a:lnTo>
                    <a:pt x="443" y="1499"/>
                  </a:lnTo>
                  <a:lnTo>
                    <a:pt x="441" y="1501"/>
                  </a:lnTo>
                  <a:lnTo>
                    <a:pt x="439" y="1503"/>
                  </a:lnTo>
                  <a:lnTo>
                    <a:pt x="437" y="1503"/>
                  </a:lnTo>
                  <a:lnTo>
                    <a:pt x="432" y="1501"/>
                  </a:lnTo>
                  <a:lnTo>
                    <a:pt x="432" y="1499"/>
                  </a:lnTo>
                  <a:lnTo>
                    <a:pt x="432" y="1495"/>
                  </a:lnTo>
                  <a:lnTo>
                    <a:pt x="430" y="1494"/>
                  </a:lnTo>
                  <a:lnTo>
                    <a:pt x="428" y="1492"/>
                  </a:lnTo>
                  <a:lnTo>
                    <a:pt x="426" y="1490"/>
                  </a:lnTo>
                  <a:lnTo>
                    <a:pt x="424" y="1490"/>
                  </a:lnTo>
                  <a:lnTo>
                    <a:pt x="424" y="1490"/>
                  </a:lnTo>
                  <a:lnTo>
                    <a:pt x="421" y="1494"/>
                  </a:lnTo>
                  <a:lnTo>
                    <a:pt x="421" y="1495"/>
                  </a:lnTo>
                  <a:lnTo>
                    <a:pt x="421" y="1499"/>
                  </a:lnTo>
                  <a:lnTo>
                    <a:pt x="421" y="1499"/>
                  </a:lnTo>
                  <a:lnTo>
                    <a:pt x="421" y="1501"/>
                  </a:lnTo>
                  <a:lnTo>
                    <a:pt x="421" y="1504"/>
                  </a:lnTo>
                  <a:lnTo>
                    <a:pt x="423" y="1506"/>
                  </a:lnTo>
                  <a:lnTo>
                    <a:pt x="424" y="1512"/>
                  </a:lnTo>
                  <a:lnTo>
                    <a:pt x="424" y="1517"/>
                  </a:lnTo>
                  <a:lnTo>
                    <a:pt x="423" y="1521"/>
                  </a:lnTo>
                  <a:lnTo>
                    <a:pt x="423" y="1522"/>
                  </a:lnTo>
                  <a:lnTo>
                    <a:pt x="424" y="1524"/>
                  </a:lnTo>
                  <a:lnTo>
                    <a:pt x="426" y="1526"/>
                  </a:lnTo>
                  <a:lnTo>
                    <a:pt x="428" y="1528"/>
                  </a:lnTo>
                  <a:lnTo>
                    <a:pt x="428" y="1530"/>
                  </a:lnTo>
                  <a:lnTo>
                    <a:pt x="428" y="1530"/>
                  </a:lnTo>
                  <a:lnTo>
                    <a:pt x="430" y="1532"/>
                  </a:lnTo>
                  <a:lnTo>
                    <a:pt x="430" y="1532"/>
                  </a:lnTo>
                  <a:lnTo>
                    <a:pt x="430" y="1533"/>
                  </a:lnTo>
                  <a:lnTo>
                    <a:pt x="428" y="1533"/>
                  </a:lnTo>
                  <a:lnTo>
                    <a:pt x="426" y="1535"/>
                  </a:lnTo>
                  <a:lnTo>
                    <a:pt x="423" y="1535"/>
                  </a:lnTo>
                  <a:lnTo>
                    <a:pt x="421" y="1535"/>
                  </a:lnTo>
                  <a:lnTo>
                    <a:pt x="424" y="1537"/>
                  </a:lnTo>
                  <a:lnTo>
                    <a:pt x="426" y="1537"/>
                  </a:lnTo>
                  <a:lnTo>
                    <a:pt x="424" y="1539"/>
                  </a:lnTo>
                  <a:lnTo>
                    <a:pt x="419" y="1539"/>
                  </a:lnTo>
                  <a:lnTo>
                    <a:pt x="415" y="1541"/>
                  </a:lnTo>
                  <a:lnTo>
                    <a:pt x="415" y="1542"/>
                  </a:lnTo>
                  <a:lnTo>
                    <a:pt x="415" y="1542"/>
                  </a:lnTo>
                  <a:lnTo>
                    <a:pt x="415" y="1546"/>
                  </a:lnTo>
                  <a:lnTo>
                    <a:pt x="414" y="1553"/>
                  </a:lnTo>
                  <a:lnTo>
                    <a:pt x="410" y="1560"/>
                  </a:lnTo>
                  <a:lnTo>
                    <a:pt x="410" y="1562"/>
                  </a:lnTo>
                  <a:lnTo>
                    <a:pt x="406" y="1568"/>
                  </a:lnTo>
                  <a:lnTo>
                    <a:pt x="406" y="1569"/>
                  </a:lnTo>
                  <a:lnTo>
                    <a:pt x="406" y="1571"/>
                  </a:lnTo>
                  <a:lnTo>
                    <a:pt x="406" y="1571"/>
                  </a:lnTo>
                  <a:lnTo>
                    <a:pt x="401" y="1575"/>
                  </a:lnTo>
                  <a:lnTo>
                    <a:pt x="396" y="1580"/>
                  </a:lnTo>
                  <a:lnTo>
                    <a:pt x="394" y="1586"/>
                  </a:lnTo>
                  <a:lnTo>
                    <a:pt x="392" y="1591"/>
                  </a:lnTo>
                  <a:lnTo>
                    <a:pt x="392" y="1597"/>
                  </a:lnTo>
                  <a:lnTo>
                    <a:pt x="394" y="1602"/>
                  </a:lnTo>
                  <a:lnTo>
                    <a:pt x="396" y="1613"/>
                  </a:lnTo>
                  <a:lnTo>
                    <a:pt x="399" y="1627"/>
                  </a:lnTo>
                  <a:lnTo>
                    <a:pt x="396" y="1634"/>
                  </a:lnTo>
                  <a:lnTo>
                    <a:pt x="396" y="1638"/>
                  </a:lnTo>
                  <a:lnTo>
                    <a:pt x="396" y="1644"/>
                  </a:lnTo>
                  <a:lnTo>
                    <a:pt x="397" y="1645"/>
                  </a:lnTo>
                  <a:lnTo>
                    <a:pt x="397" y="1647"/>
                  </a:lnTo>
                  <a:lnTo>
                    <a:pt x="399" y="1653"/>
                  </a:lnTo>
                  <a:lnTo>
                    <a:pt x="403" y="1656"/>
                  </a:lnTo>
                  <a:lnTo>
                    <a:pt x="403" y="1658"/>
                  </a:lnTo>
                  <a:lnTo>
                    <a:pt x="403" y="1662"/>
                  </a:lnTo>
                  <a:lnTo>
                    <a:pt x="403" y="1663"/>
                  </a:lnTo>
                  <a:lnTo>
                    <a:pt x="403" y="1663"/>
                  </a:lnTo>
                  <a:lnTo>
                    <a:pt x="405" y="1665"/>
                  </a:lnTo>
                  <a:lnTo>
                    <a:pt x="405" y="1667"/>
                  </a:lnTo>
                  <a:lnTo>
                    <a:pt x="405" y="1669"/>
                  </a:lnTo>
                  <a:lnTo>
                    <a:pt x="405" y="1669"/>
                  </a:lnTo>
                  <a:lnTo>
                    <a:pt x="405" y="1671"/>
                  </a:lnTo>
                  <a:lnTo>
                    <a:pt x="405" y="1672"/>
                  </a:lnTo>
                  <a:lnTo>
                    <a:pt x="405" y="1672"/>
                  </a:lnTo>
                  <a:lnTo>
                    <a:pt x="410" y="1674"/>
                  </a:lnTo>
                  <a:lnTo>
                    <a:pt x="410" y="1676"/>
                  </a:lnTo>
                  <a:lnTo>
                    <a:pt x="410" y="1678"/>
                  </a:lnTo>
                  <a:lnTo>
                    <a:pt x="410" y="1678"/>
                  </a:lnTo>
                  <a:lnTo>
                    <a:pt x="408" y="1680"/>
                  </a:lnTo>
                  <a:lnTo>
                    <a:pt x="406" y="1680"/>
                  </a:lnTo>
                  <a:lnTo>
                    <a:pt x="399" y="1681"/>
                  </a:lnTo>
                  <a:lnTo>
                    <a:pt x="397" y="1681"/>
                  </a:lnTo>
                  <a:lnTo>
                    <a:pt x="397" y="1681"/>
                  </a:lnTo>
                  <a:lnTo>
                    <a:pt x="397" y="1681"/>
                  </a:lnTo>
                  <a:lnTo>
                    <a:pt x="399" y="1683"/>
                  </a:lnTo>
                  <a:lnTo>
                    <a:pt x="397" y="1683"/>
                  </a:lnTo>
                  <a:lnTo>
                    <a:pt x="396" y="1685"/>
                  </a:lnTo>
                  <a:lnTo>
                    <a:pt x="396" y="1685"/>
                  </a:lnTo>
                  <a:lnTo>
                    <a:pt x="396" y="1687"/>
                  </a:lnTo>
                  <a:lnTo>
                    <a:pt x="396" y="1690"/>
                  </a:lnTo>
                  <a:lnTo>
                    <a:pt x="396" y="1690"/>
                  </a:lnTo>
                  <a:lnTo>
                    <a:pt x="396" y="1692"/>
                  </a:lnTo>
                  <a:lnTo>
                    <a:pt x="392" y="1692"/>
                  </a:lnTo>
                  <a:lnTo>
                    <a:pt x="390" y="1694"/>
                  </a:lnTo>
                  <a:lnTo>
                    <a:pt x="390" y="1694"/>
                  </a:lnTo>
                  <a:lnTo>
                    <a:pt x="390" y="1696"/>
                  </a:lnTo>
                  <a:lnTo>
                    <a:pt x="390" y="1696"/>
                  </a:lnTo>
                  <a:lnTo>
                    <a:pt x="390" y="1696"/>
                  </a:lnTo>
                  <a:lnTo>
                    <a:pt x="390" y="1698"/>
                  </a:lnTo>
                  <a:lnTo>
                    <a:pt x="390" y="1698"/>
                  </a:lnTo>
                  <a:lnTo>
                    <a:pt x="390" y="1698"/>
                  </a:lnTo>
                  <a:lnTo>
                    <a:pt x="390" y="1700"/>
                  </a:lnTo>
                  <a:lnTo>
                    <a:pt x="390" y="1701"/>
                  </a:lnTo>
                  <a:lnTo>
                    <a:pt x="390" y="1701"/>
                  </a:lnTo>
                  <a:lnTo>
                    <a:pt x="390" y="1701"/>
                  </a:lnTo>
                  <a:lnTo>
                    <a:pt x="388" y="1701"/>
                  </a:lnTo>
                  <a:lnTo>
                    <a:pt x="388" y="1701"/>
                  </a:lnTo>
                  <a:lnTo>
                    <a:pt x="388" y="1703"/>
                  </a:lnTo>
                  <a:lnTo>
                    <a:pt x="387" y="1703"/>
                  </a:lnTo>
                  <a:lnTo>
                    <a:pt x="387" y="1705"/>
                  </a:lnTo>
                  <a:lnTo>
                    <a:pt x="388" y="1705"/>
                  </a:lnTo>
                  <a:lnTo>
                    <a:pt x="388" y="1707"/>
                  </a:lnTo>
                  <a:lnTo>
                    <a:pt x="388" y="1709"/>
                  </a:lnTo>
                  <a:lnTo>
                    <a:pt x="397" y="1709"/>
                  </a:lnTo>
                  <a:lnTo>
                    <a:pt x="397" y="1712"/>
                  </a:lnTo>
                  <a:lnTo>
                    <a:pt x="397" y="1714"/>
                  </a:lnTo>
                  <a:lnTo>
                    <a:pt x="397" y="1716"/>
                  </a:lnTo>
                  <a:lnTo>
                    <a:pt x="396" y="1718"/>
                  </a:lnTo>
                  <a:lnTo>
                    <a:pt x="397" y="1719"/>
                  </a:lnTo>
                  <a:lnTo>
                    <a:pt x="403" y="1721"/>
                  </a:lnTo>
                  <a:lnTo>
                    <a:pt x="406" y="1725"/>
                  </a:lnTo>
                  <a:lnTo>
                    <a:pt x="406" y="1725"/>
                  </a:lnTo>
                  <a:lnTo>
                    <a:pt x="412" y="1728"/>
                  </a:lnTo>
                  <a:lnTo>
                    <a:pt x="412" y="1728"/>
                  </a:lnTo>
                  <a:lnTo>
                    <a:pt x="414" y="1730"/>
                  </a:lnTo>
                  <a:lnTo>
                    <a:pt x="414" y="1732"/>
                  </a:lnTo>
                  <a:lnTo>
                    <a:pt x="414" y="1737"/>
                  </a:lnTo>
                  <a:lnTo>
                    <a:pt x="412" y="1741"/>
                  </a:lnTo>
                  <a:lnTo>
                    <a:pt x="412" y="1743"/>
                  </a:lnTo>
                  <a:lnTo>
                    <a:pt x="410" y="1745"/>
                  </a:lnTo>
                  <a:lnTo>
                    <a:pt x="406" y="1746"/>
                  </a:lnTo>
                  <a:lnTo>
                    <a:pt x="405" y="1748"/>
                  </a:lnTo>
                  <a:lnTo>
                    <a:pt x="406" y="1748"/>
                  </a:lnTo>
                  <a:lnTo>
                    <a:pt x="406" y="1750"/>
                  </a:lnTo>
                  <a:lnTo>
                    <a:pt x="408" y="1750"/>
                  </a:lnTo>
                  <a:lnTo>
                    <a:pt x="408" y="1754"/>
                  </a:lnTo>
                  <a:lnTo>
                    <a:pt x="408" y="1754"/>
                  </a:lnTo>
                  <a:lnTo>
                    <a:pt x="408" y="1756"/>
                  </a:lnTo>
                  <a:lnTo>
                    <a:pt x="406" y="1757"/>
                  </a:lnTo>
                  <a:lnTo>
                    <a:pt x="406" y="1757"/>
                  </a:lnTo>
                  <a:lnTo>
                    <a:pt x="406" y="1759"/>
                  </a:lnTo>
                  <a:lnTo>
                    <a:pt x="406" y="1761"/>
                  </a:lnTo>
                  <a:lnTo>
                    <a:pt x="403" y="1768"/>
                  </a:lnTo>
                  <a:lnTo>
                    <a:pt x="403" y="1772"/>
                  </a:lnTo>
                  <a:lnTo>
                    <a:pt x="403" y="1772"/>
                  </a:lnTo>
                  <a:lnTo>
                    <a:pt x="405" y="1772"/>
                  </a:lnTo>
                  <a:lnTo>
                    <a:pt x="408" y="1770"/>
                  </a:lnTo>
                  <a:lnTo>
                    <a:pt x="410" y="1768"/>
                  </a:lnTo>
                  <a:lnTo>
                    <a:pt x="412" y="1770"/>
                  </a:lnTo>
                  <a:lnTo>
                    <a:pt x="414" y="1770"/>
                  </a:lnTo>
                  <a:lnTo>
                    <a:pt x="415" y="1772"/>
                  </a:lnTo>
                  <a:lnTo>
                    <a:pt x="417" y="1774"/>
                  </a:lnTo>
                  <a:lnTo>
                    <a:pt x="417" y="1775"/>
                  </a:lnTo>
                  <a:lnTo>
                    <a:pt x="415" y="1777"/>
                  </a:lnTo>
                  <a:lnTo>
                    <a:pt x="415" y="1779"/>
                  </a:lnTo>
                  <a:lnTo>
                    <a:pt x="414" y="1781"/>
                  </a:lnTo>
                  <a:lnTo>
                    <a:pt x="415" y="1783"/>
                  </a:lnTo>
                  <a:lnTo>
                    <a:pt x="419" y="1786"/>
                  </a:lnTo>
                  <a:lnTo>
                    <a:pt x="421" y="1788"/>
                  </a:lnTo>
                  <a:lnTo>
                    <a:pt x="421" y="1792"/>
                  </a:lnTo>
                  <a:lnTo>
                    <a:pt x="421" y="1793"/>
                  </a:lnTo>
                  <a:lnTo>
                    <a:pt x="421" y="1795"/>
                  </a:lnTo>
                  <a:lnTo>
                    <a:pt x="423" y="1795"/>
                  </a:lnTo>
                  <a:lnTo>
                    <a:pt x="426" y="1797"/>
                  </a:lnTo>
                  <a:lnTo>
                    <a:pt x="428" y="1799"/>
                  </a:lnTo>
                  <a:lnTo>
                    <a:pt x="428" y="1799"/>
                  </a:lnTo>
                  <a:lnTo>
                    <a:pt x="426" y="1801"/>
                  </a:lnTo>
                  <a:lnTo>
                    <a:pt x="426" y="1801"/>
                  </a:lnTo>
                  <a:lnTo>
                    <a:pt x="426" y="1802"/>
                  </a:lnTo>
                  <a:lnTo>
                    <a:pt x="426" y="1802"/>
                  </a:lnTo>
                  <a:lnTo>
                    <a:pt x="426" y="1804"/>
                  </a:lnTo>
                  <a:lnTo>
                    <a:pt x="428" y="1808"/>
                  </a:lnTo>
                  <a:lnTo>
                    <a:pt x="430" y="1808"/>
                  </a:lnTo>
                  <a:lnTo>
                    <a:pt x="430" y="1810"/>
                  </a:lnTo>
                  <a:lnTo>
                    <a:pt x="430" y="1812"/>
                  </a:lnTo>
                  <a:lnTo>
                    <a:pt x="430" y="1815"/>
                  </a:lnTo>
                  <a:lnTo>
                    <a:pt x="430" y="1817"/>
                  </a:lnTo>
                  <a:lnTo>
                    <a:pt x="432" y="1822"/>
                  </a:lnTo>
                  <a:lnTo>
                    <a:pt x="432" y="1824"/>
                  </a:lnTo>
                  <a:lnTo>
                    <a:pt x="432" y="1824"/>
                  </a:lnTo>
                  <a:lnTo>
                    <a:pt x="432" y="1826"/>
                  </a:lnTo>
                  <a:lnTo>
                    <a:pt x="432" y="1826"/>
                  </a:lnTo>
                  <a:lnTo>
                    <a:pt x="430" y="1826"/>
                  </a:lnTo>
                  <a:lnTo>
                    <a:pt x="430" y="1830"/>
                  </a:lnTo>
                  <a:lnTo>
                    <a:pt x="430" y="1831"/>
                  </a:lnTo>
                  <a:lnTo>
                    <a:pt x="430" y="1833"/>
                  </a:lnTo>
                  <a:lnTo>
                    <a:pt x="428" y="1835"/>
                  </a:lnTo>
                  <a:lnTo>
                    <a:pt x="430" y="1837"/>
                  </a:lnTo>
                  <a:lnTo>
                    <a:pt x="434" y="1840"/>
                  </a:lnTo>
                  <a:lnTo>
                    <a:pt x="434" y="1842"/>
                  </a:lnTo>
                  <a:lnTo>
                    <a:pt x="435" y="1844"/>
                  </a:lnTo>
                  <a:lnTo>
                    <a:pt x="437" y="1844"/>
                  </a:lnTo>
                  <a:lnTo>
                    <a:pt x="437" y="1842"/>
                  </a:lnTo>
                  <a:lnTo>
                    <a:pt x="439" y="1840"/>
                  </a:lnTo>
                  <a:lnTo>
                    <a:pt x="441" y="1840"/>
                  </a:lnTo>
                  <a:lnTo>
                    <a:pt x="448" y="1839"/>
                  </a:lnTo>
                  <a:lnTo>
                    <a:pt x="450" y="1839"/>
                  </a:lnTo>
                  <a:lnTo>
                    <a:pt x="452" y="1840"/>
                  </a:lnTo>
                  <a:lnTo>
                    <a:pt x="452" y="1840"/>
                  </a:lnTo>
                  <a:lnTo>
                    <a:pt x="453" y="1842"/>
                  </a:lnTo>
                  <a:lnTo>
                    <a:pt x="455" y="1844"/>
                  </a:lnTo>
                  <a:lnTo>
                    <a:pt x="455" y="1846"/>
                  </a:lnTo>
                  <a:lnTo>
                    <a:pt x="455" y="1848"/>
                  </a:lnTo>
                  <a:lnTo>
                    <a:pt x="455" y="1849"/>
                  </a:lnTo>
                  <a:lnTo>
                    <a:pt x="457" y="1851"/>
                  </a:lnTo>
                  <a:lnTo>
                    <a:pt x="457" y="1853"/>
                  </a:lnTo>
                  <a:lnTo>
                    <a:pt x="461" y="1853"/>
                  </a:lnTo>
                  <a:lnTo>
                    <a:pt x="462" y="1853"/>
                  </a:lnTo>
                  <a:lnTo>
                    <a:pt x="462" y="1851"/>
                  </a:lnTo>
                  <a:lnTo>
                    <a:pt x="464" y="1849"/>
                  </a:lnTo>
                  <a:lnTo>
                    <a:pt x="468" y="1848"/>
                  </a:lnTo>
                  <a:lnTo>
                    <a:pt x="468" y="1848"/>
                  </a:lnTo>
                  <a:lnTo>
                    <a:pt x="468" y="1848"/>
                  </a:lnTo>
                  <a:lnTo>
                    <a:pt x="468" y="1848"/>
                  </a:lnTo>
                  <a:lnTo>
                    <a:pt x="470" y="1846"/>
                  </a:lnTo>
                  <a:lnTo>
                    <a:pt x="473" y="1846"/>
                  </a:lnTo>
                  <a:lnTo>
                    <a:pt x="475" y="1846"/>
                  </a:lnTo>
                  <a:lnTo>
                    <a:pt x="479" y="1846"/>
                  </a:lnTo>
                  <a:lnTo>
                    <a:pt x="480" y="1848"/>
                  </a:lnTo>
                  <a:lnTo>
                    <a:pt x="482" y="1849"/>
                  </a:lnTo>
                  <a:lnTo>
                    <a:pt x="489" y="1851"/>
                  </a:lnTo>
                  <a:lnTo>
                    <a:pt x="491" y="1853"/>
                  </a:lnTo>
                  <a:lnTo>
                    <a:pt x="491" y="1853"/>
                  </a:lnTo>
                  <a:lnTo>
                    <a:pt x="493" y="1855"/>
                  </a:lnTo>
                  <a:lnTo>
                    <a:pt x="493" y="1855"/>
                  </a:lnTo>
                  <a:lnTo>
                    <a:pt x="493" y="1857"/>
                  </a:lnTo>
                  <a:lnTo>
                    <a:pt x="493" y="1857"/>
                  </a:lnTo>
                  <a:lnTo>
                    <a:pt x="493" y="1857"/>
                  </a:lnTo>
                  <a:lnTo>
                    <a:pt x="493" y="1857"/>
                  </a:lnTo>
                  <a:lnTo>
                    <a:pt x="491" y="1857"/>
                  </a:lnTo>
                  <a:lnTo>
                    <a:pt x="491" y="1857"/>
                  </a:lnTo>
                  <a:lnTo>
                    <a:pt x="491" y="1857"/>
                  </a:lnTo>
                  <a:lnTo>
                    <a:pt x="491" y="1857"/>
                  </a:lnTo>
                  <a:lnTo>
                    <a:pt x="489" y="1858"/>
                  </a:lnTo>
                  <a:lnTo>
                    <a:pt x="489" y="1858"/>
                  </a:lnTo>
                  <a:lnTo>
                    <a:pt x="489" y="1862"/>
                  </a:lnTo>
                  <a:lnTo>
                    <a:pt x="489" y="1862"/>
                  </a:lnTo>
                  <a:lnTo>
                    <a:pt x="488" y="1866"/>
                  </a:lnTo>
                  <a:lnTo>
                    <a:pt x="488" y="1866"/>
                  </a:lnTo>
                  <a:lnTo>
                    <a:pt x="488" y="1867"/>
                  </a:lnTo>
                  <a:lnTo>
                    <a:pt x="489" y="1869"/>
                  </a:lnTo>
                  <a:lnTo>
                    <a:pt x="491" y="1871"/>
                  </a:lnTo>
                  <a:lnTo>
                    <a:pt x="495" y="1875"/>
                  </a:lnTo>
                  <a:lnTo>
                    <a:pt x="495" y="1877"/>
                  </a:lnTo>
                  <a:lnTo>
                    <a:pt x="497" y="1875"/>
                  </a:lnTo>
                  <a:lnTo>
                    <a:pt x="500" y="1871"/>
                  </a:lnTo>
                  <a:lnTo>
                    <a:pt x="506" y="1867"/>
                  </a:lnTo>
                  <a:lnTo>
                    <a:pt x="506" y="1867"/>
                  </a:lnTo>
                  <a:lnTo>
                    <a:pt x="509" y="1869"/>
                  </a:lnTo>
                  <a:lnTo>
                    <a:pt x="511" y="1867"/>
                  </a:lnTo>
                  <a:lnTo>
                    <a:pt x="513" y="1864"/>
                  </a:lnTo>
                  <a:lnTo>
                    <a:pt x="515" y="1862"/>
                  </a:lnTo>
                  <a:lnTo>
                    <a:pt x="517" y="1862"/>
                  </a:lnTo>
                  <a:lnTo>
                    <a:pt x="518" y="1860"/>
                  </a:lnTo>
                  <a:lnTo>
                    <a:pt x="520" y="1862"/>
                  </a:lnTo>
                  <a:lnTo>
                    <a:pt x="526" y="1864"/>
                  </a:lnTo>
                  <a:lnTo>
                    <a:pt x="527" y="1862"/>
                  </a:lnTo>
                  <a:lnTo>
                    <a:pt x="529" y="1860"/>
                  </a:lnTo>
                  <a:lnTo>
                    <a:pt x="531" y="1860"/>
                  </a:lnTo>
                  <a:lnTo>
                    <a:pt x="531" y="1860"/>
                  </a:lnTo>
                  <a:lnTo>
                    <a:pt x="533" y="1862"/>
                  </a:lnTo>
                  <a:lnTo>
                    <a:pt x="535" y="1862"/>
                  </a:lnTo>
                  <a:lnTo>
                    <a:pt x="544" y="1866"/>
                  </a:lnTo>
                  <a:lnTo>
                    <a:pt x="545" y="1866"/>
                  </a:lnTo>
                  <a:lnTo>
                    <a:pt x="545" y="1867"/>
                  </a:lnTo>
                  <a:lnTo>
                    <a:pt x="545" y="1867"/>
                  </a:lnTo>
                  <a:lnTo>
                    <a:pt x="544" y="1869"/>
                  </a:lnTo>
                  <a:lnTo>
                    <a:pt x="545" y="1869"/>
                  </a:lnTo>
                  <a:lnTo>
                    <a:pt x="549" y="1871"/>
                  </a:lnTo>
                  <a:lnTo>
                    <a:pt x="551" y="1873"/>
                  </a:lnTo>
                  <a:lnTo>
                    <a:pt x="551" y="1873"/>
                  </a:lnTo>
                  <a:lnTo>
                    <a:pt x="551" y="1873"/>
                  </a:lnTo>
                  <a:lnTo>
                    <a:pt x="551" y="1875"/>
                  </a:lnTo>
                  <a:lnTo>
                    <a:pt x="551" y="1875"/>
                  </a:lnTo>
                  <a:lnTo>
                    <a:pt x="551" y="1877"/>
                  </a:lnTo>
                  <a:lnTo>
                    <a:pt x="551" y="1877"/>
                  </a:lnTo>
                  <a:lnTo>
                    <a:pt x="553" y="1878"/>
                  </a:lnTo>
                  <a:lnTo>
                    <a:pt x="553" y="1878"/>
                  </a:lnTo>
                  <a:lnTo>
                    <a:pt x="555" y="1878"/>
                  </a:lnTo>
                  <a:lnTo>
                    <a:pt x="556" y="1878"/>
                  </a:lnTo>
                  <a:lnTo>
                    <a:pt x="556" y="1880"/>
                  </a:lnTo>
                  <a:lnTo>
                    <a:pt x="556" y="1880"/>
                  </a:lnTo>
                  <a:lnTo>
                    <a:pt x="558" y="1884"/>
                  </a:lnTo>
                  <a:lnTo>
                    <a:pt x="560" y="1884"/>
                  </a:lnTo>
                  <a:lnTo>
                    <a:pt x="562" y="1884"/>
                  </a:lnTo>
                  <a:lnTo>
                    <a:pt x="564" y="1882"/>
                  </a:lnTo>
                  <a:lnTo>
                    <a:pt x="565" y="1884"/>
                  </a:lnTo>
                  <a:lnTo>
                    <a:pt x="567" y="1886"/>
                  </a:lnTo>
                  <a:lnTo>
                    <a:pt x="567" y="1886"/>
                  </a:lnTo>
                  <a:lnTo>
                    <a:pt x="567" y="1889"/>
                  </a:lnTo>
                  <a:lnTo>
                    <a:pt x="565" y="1893"/>
                  </a:lnTo>
                  <a:lnTo>
                    <a:pt x="567" y="1893"/>
                  </a:lnTo>
                  <a:lnTo>
                    <a:pt x="567" y="1893"/>
                  </a:lnTo>
                  <a:lnTo>
                    <a:pt x="567" y="1895"/>
                  </a:lnTo>
                  <a:lnTo>
                    <a:pt x="565" y="1895"/>
                  </a:lnTo>
                  <a:lnTo>
                    <a:pt x="565" y="1896"/>
                  </a:lnTo>
                  <a:lnTo>
                    <a:pt x="565" y="1898"/>
                  </a:lnTo>
                  <a:lnTo>
                    <a:pt x="567" y="1898"/>
                  </a:lnTo>
                  <a:lnTo>
                    <a:pt x="567" y="1900"/>
                  </a:lnTo>
                  <a:lnTo>
                    <a:pt x="567" y="1902"/>
                  </a:lnTo>
                  <a:lnTo>
                    <a:pt x="567" y="1904"/>
                  </a:lnTo>
                  <a:lnTo>
                    <a:pt x="564" y="1905"/>
                  </a:lnTo>
                  <a:lnTo>
                    <a:pt x="562" y="1907"/>
                  </a:lnTo>
                  <a:lnTo>
                    <a:pt x="562" y="1909"/>
                  </a:lnTo>
                  <a:lnTo>
                    <a:pt x="560" y="1911"/>
                  </a:lnTo>
                  <a:lnTo>
                    <a:pt x="562" y="1913"/>
                  </a:lnTo>
                  <a:lnTo>
                    <a:pt x="562" y="1913"/>
                  </a:lnTo>
                  <a:lnTo>
                    <a:pt x="564" y="1914"/>
                  </a:lnTo>
                  <a:lnTo>
                    <a:pt x="565" y="1914"/>
                  </a:lnTo>
                  <a:lnTo>
                    <a:pt x="565" y="1918"/>
                  </a:lnTo>
                  <a:lnTo>
                    <a:pt x="565" y="1918"/>
                  </a:lnTo>
                  <a:lnTo>
                    <a:pt x="569" y="1920"/>
                  </a:lnTo>
                  <a:lnTo>
                    <a:pt x="569" y="1922"/>
                  </a:lnTo>
                  <a:lnTo>
                    <a:pt x="569" y="1922"/>
                  </a:lnTo>
                  <a:lnTo>
                    <a:pt x="569" y="1923"/>
                  </a:lnTo>
                  <a:lnTo>
                    <a:pt x="569" y="1923"/>
                  </a:lnTo>
                  <a:lnTo>
                    <a:pt x="569" y="1923"/>
                  </a:lnTo>
                  <a:lnTo>
                    <a:pt x="569" y="1923"/>
                  </a:lnTo>
                  <a:lnTo>
                    <a:pt x="569" y="1923"/>
                  </a:lnTo>
                  <a:lnTo>
                    <a:pt x="571" y="1923"/>
                  </a:lnTo>
                  <a:lnTo>
                    <a:pt x="571" y="1923"/>
                  </a:lnTo>
                  <a:lnTo>
                    <a:pt x="571" y="1925"/>
                  </a:lnTo>
                  <a:lnTo>
                    <a:pt x="571" y="1925"/>
                  </a:lnTo>
                  <a:lnTo>
                    <a:pt x="569" y="1927"/>
                  </a:lnTo>
                  <a:lnTo>
                    <a:pt x="569" y="1927"/>
                  </a:lnTo>
                  <a:lnTo>
                    <a:pt x="569" y="1927"/>
                  </a:lnTo>
                  <a:lnTo>
                    <a:pt x="571" y="1929"/>
                  </a:lnTo>
                  <a:lnTo>
                    <a:pt x="571" y="1931"/>
                  </a:lnTo>
                  <a:lnTo>
                    <a:pt x="571" y="1933"/>
                  </a:lnTo>
                  <a:lnTo>
                    <a:pt x="571" y="1934"/>
                  </a:lnTo>
                  <a:lnTo>
                    <a:pt x="571" y="1934"/>
                  </a:lnTo>
                  <a:lnTo>
                    <a:pt x="567" y="1934"/>
                  </a:lnTo>
                  <a:lnTo>
                    <a:pt x="567" y="1934"/>
                  </a:lnTo>
                  <a:lnTo>
                    <a:pt x="567" y="1934"/>
                  </a:lnTo>
                  <a:lnTo>
                    <a:pt x="567" y="1936"/>
                  </a:lnTo>
                  <a:lnTo>
                    <a:pt x="567" y="1936"/>
                  </a:lnTo>
                  <a:lnTo>
                    <a:pt x="567" y="1938"/>
                  </a:lnTo>
                  <a:lnTo>
                    <a:pt x="567" y="1940"/>
                  </a:lnTo>
                  <a:lnTo>
                    <a:pt x="565" y="1940"/>
                  </a:lnTo>
                  <a:lnTo>
                    <a:pt x="564" y="1942"/>
                  </a:lnTo>
                  <a:lnTo>
                    <a:pt x="562" y="1942"/>
                  </a:lnTo>
                  <a:lnTo>
                    <a:pt x="562" y="1943"/>
                  </a:lnTo>
                  <a:lnTo>
                    <a:pt x="562" y="1943"/>
                  </a:lnTo>
                  <a:lnTo>
                    <a:pt x="562" y="1947"/>
                  </a:lnTo>
                  <a:lnTo>
                    <a:pt x="562" y="1947"/>
                  </a:lnTo>
                  <a:lnTo>
                    <a:pt x="560" y="1949"/>
                  </a:lnTo>
                  <a:lnTo>
                    <a:pt x="560" y="1951"/>
                  </a:lnTo>
                  <a:lnTo>
                    <a:pt x="560" y="1952"/>
                  </a:lnTo>
                  <a:lnTo>
                    <a:pt x="560" y="1954"/>
                  </a:lnTo>
                  <a:lnTo>
                    <a:pt x="560" y="1954"/>
                  </a:lnTo>
                  <a:lnTo>
                    <a:pt x="562" y="1956"/>
                  </a:lnTo>
                  <a:lnTo>
                    <a:pt x="571" y="1961"/>
                  </a:lnTo>
                  <a:lnTo>
                    <a:pt x="571" y="1963"/>
                  </a:lnTo>
                  <a:lnTo>
                    <a:pt x="571" y="1965"/>
                  </a:lnTo>
                  <a:lnTo>
                    <a:pt x="573" y="1963"/>
                  </a:lnTo>
                  <a:lnTo>
                    <a:pt x="576" y="1965"/>
                  </a:lnTo>
                  <a:lnTo>
                    <a:pt x="578" y="1967"/>
                  </a:lnTo>
                  <a:lnTo>
                    <a:pt x="580" y="1969"/>
                  </a:lnTo>
                  <a:lnTo>
                    <a:pt x="578" y="1972"/>
                  </a:lnTo>
                  <a:lnTo>
                    <a:pt x="576" y="1976"/>
                  </a:lnTo>
                  <a:lnTo>
                    <a:pt x="574" y="1979"/>
                  </a:lnTo>
                  <a:lnTo>
                    <a:pt x="576" y="1981"/>
                  </a:lnTo>
                  <a:lnTo>
                    <a:pt x="580" y="1981"/>
                  </a:lnTo>
                  <a:lnTo>
                    <a:pt x="580" y="1983"/>
                  </a:lnTo>
                  <a:lnTo>
                    <a:pt x="580" y="1983"/>
                  </a:lnTo>
                  <a:lnTo>
                    <a:pt x="582" y="1983"/>
                  </a:lnTo>
                  <a:lnTo>
                    <a:pt x="582" y="1985"/>
                  </a:lnTo>
                  <a:lnTo>
                    <a:pt x="583" y="1990"/>
                  </a:lnTo>
                  <a:lnTo>
                    <a:pt x="583" y="1990"/>
                  </a:lnTo>
                  <a:lnTo>
                    <a:pt x="585" y="1992"/>
                  </a:lnTo>
                  <a:lnTo>
                    <a:pt x="585" y="1992"/>
                  </a:lnTo>
                  <a:lnTo>
                    <a:pt x="585" y="1994"/>
                  </a:lnTo>
                  <a:lnTo>
                    <a:pt x="585" y="1999"/>
                  </a:lnTo>
                  <a:lnTo>
                    <a:pt x="587" y="2001"/>
                  </a:lnTo>
                  <a:lnTo>
                    <a:pt x="587" y="2003"/>
                  </a:lnTo>
                  <a:lnTo>
                    <a:pt x="594" y="2008"/>
                  </a:lnTo>
                  <a:lnTo>
                    <a:pt x="596" y="2010"/>
                  </a:lnTo>
                  <a:lnTo>
                    <a:pt x="598" y="2010"/>
                  </a:lnTo>
                  <a:lnTo>
                    <a:pt x="600" y="2010"/>
                  </a:lnTo>
                  <a:lnTo>
                    <a:pt x="605" y="2014"/>
                  </a:lnTo>
                  <a:lnTo>
                    <a:pt x="607" y="2014"/>
                  </a:lnTo>
                  <a:lnTo>
                    <a:pt x="607" y="2014"/>
                  </a:lnTo>
                  <a:lnTo>
                    <a:pt x="609" y="2014"/>
                  </a:lnTo>
                  <a:lnTo>
                    <a:pt x="609" y="2014"/>
                  </a:lnTo>
                  <a:lnTo>
                    <a:pt x="609" y="2016"/>
                  </a:lnTo>
                  <a:lnTo>
                    <a:pt x="609" y="2017"/>
                  </a:lnTo>
                  <a:lnTo>
                    <a:pt x="610" y="2017"/>
                  </a:lnTo>
                  <a:lnTo>
                    <a:pt x="610" y="2017"/>
                  </a:lnTo>
                  <a:lnTo>
                    <a:pt x="612" y="2017"/>
                  </a:lnTo>
                  <a:lnTo>
                    <a:pt x="612" y="2017"/>
                  </a:lnTo>
                  <a:lnTo>
                    <a:pt x="612" y="2017"/>
                  </a:lnTo>
                  <a:lnTo>
                    <a:pt x="612" y="2017"/>
                  </a:lnTo>
                  <a:lnTo>
                    <a:pt x="612" y="2017"/>
                  </a:lnTo>
                  <a:lnTo>
                    <a:pt x="614" y="2023"/>
                  </a:lnTo>
                  <a:lnTo>
                    <a:pt x="612" y="2023"/>
                  </a:lnTo>
                  <a:lnTo>
                    <a:pt x="612" y="2023"/>
                  </a:lnTo>
                  <a:lnTo>
                    <a:pt x="612" y="2025"/>
                  </a:lnTo>
                  <a:lnTo>
                    <a:pt x="612" y="2025"/>
                  </a:lnTo>
                  <a:lnTo>
                    <a:pt x="612" y="2026"/>
                  </a:lnTo>
                  <a:lnTo>
                    <a:pt x="612" y="2032"/>
                  </a:lnTo>
                  <a:lnTo>
                    <a:pt x="610" y="2034"/>
                  </a:lnTo>
                  <a:lnTo>
                    <a:pt x="609" y="2037"/>
                  </a:lnTo>
                  <a:lnTo>
                    <a:pt x="609" y="2039"/>
                  </a:lnTo>
                  <a:lnTo>
                    <a:pt x="610" y="2039"/>
                  </a:lnTo>
                  <a:lnTo>
                    <a:pt x="614" y="2041"/>
                  </a:lnTo>
                  <a:lnTo>
                    <a:pt x="625" y="2037"/>
                  </a:lnTo>
                  <a:lnTo>
                    <a:pt x="627" y="2037"/>
                  </a:lnTo>
                  <a:lnTo>
                    <a:pt x="629" y="2041"/>
                  </a:lnTo>
                  <a:lnTo>
                    <a:pt x="636" y="2043"/>
                  </a:lnTo>
                  <a:lnTo>
                    <a:pt x="638" y="2043"/>
                  </a:lnTo>
                  <a:lnTo>
                    <a:pt x="639" y="2046"/>
                  </a:lnTo>
                  <a:lnTo>
                    <a:pt x="639" y="2046"/>
                  </a:lnTo>
                  <a:lnTo>
                    <a:pt x="643" y="2046"/>
                  </a:lnTo>
                  <a:lnTo>
                    <a:pt x="643" y="2046"/>
                  </a:lnTo>
                  <a:lnTo>
                    <a:pt x="645" y="2046"/>
                  </a:lnTo>
                  <a:lnTo>
                    <a:pt x="645" y="2048"/>
                  </a:lnTo>
                  <a:lnTo>
                    <a:pt x="645" y="2048"/>
                  </a:lnTo>
                  <a:lnTo>
                    <a:pt x="645" y="2050"/>
                  </a:lnTo>
                  <a:lnTo>
                    <a:pt x="645" y="2050"/>
                  </a:lnTo>
                  <a:lnTo>
                    <a:pt x="645" y="2050"/>
                  </a:lnTo>
                  <a:lnTo>
                    <a:pt x="641" y="2052"/>
                  </a:lnTo>
                  <a:lnTo>
                    <a:pt x="641" y="2052"/>
                  </a:lnTo>
                  <a:lnTo>
                    <a:pt x="641" y="2054"/>
                  </a:lnTo>
                  <a:lnTo>
                    <a:pt x="641" y="2055"/>
                  </a:lnTo>
                  <a:lnTo>
                    <a:pt x="641" y="2057"/>
                  </a:lnTo>
                  <a:lnTo>
                    <a:pt x="643" y="2059"/>
                  </a:lnTo>
                  <a:lnTo>
                    <a:pt x="643" y="2061"/>
                  </a:lnTo>
                  <a:lnTo>
                    <a:pt x="645" y="2061"/>
                  </a:lnTo>
                  <a:lnTo>
                    <a:pt x="648" y="2063"/>
                  </a:lnTo>
                  <a:lnTo>
                    <a:pt x="648" y="2063"/>
                  </a:lnTo>
                  <a:lnTo>
                    <a:pt x="650" y="2064"/>
                  </a:lnTo>
                  <a:lnTo>
                    <a:pt x="650" y="2064"/>
                  </a:lnTo>
                  <a:lnTo>
                    <a:pt x="650" y="2064"/>
                  </a:lnTo>
                  <a:lnTo>
                    <a:pt x="650" y="2066"/>
                  </a:lnTo>
                  <a:lnTo>
                    <a:pt x="650" y="2064"/>
                  </a:lnTo>
                  <a:lnTo>
                    <a:pt x="652" y="2064"/>
                  </a:lnTo>
                  <a:lnTo>
                    <a:pt x="652" y="2064"/>
                  </a:lnTo>
                  <a:lnTo>
                    <a:pt x="654" y="2064"/>
                  </a:lnTo>
                  <a:lnTo>
                    <a:pt x="654" y="2064"/>
                  </a:lnTo>
                  <a:lnTo>
                    <a:pt x="654" y="2066"/>
                  </a:lnTo>
                  <a:lnTo>
                    <a:pt x="654" y="2066"/>
                  </a:lnTo>
                  <a:lnTo>
                    <a:pt x="654" y="2068"/>
                  </a:lnTo>
                  <a:lnTo>
                    <a:pt x="654" y="2068"/>
                  </a:lnTo>
                  <a:lnTo>
                    <a:pt x="656" y="2068"/>
                  </a:lnTo>
                  <a:lnTo>
                    <a:pt x="656" y="2068"/>
                  </a:lnTo>
                  <a:lnTo>
                    <a:pt x="657" y="2070"/>
                  </a:lnTo>
                  <a:lnTo>
                    <a:pt x="657" y="2070"/>
                  </a:lnTo>
                  <a:lnTo>
                    <a:pt x="656" y="2075"/>
                  </a:lnTo>
                  <a:lnTo>
                    <a:pt x="657" y="2077"/>
                  </a:lnTo>
                  <a:lnTo>
                    <a:pt x="656" y="2079"/>
                  </a:lnTo>
                  <a:lnTo>
                    <a:pt x="656" y="2079"/>
                  </a:lnTo>
                  <a:lnTo>
                    <a:pt x="654" y="2079"/>
                  </a:lnTo>
                  <a:lnTo>
                    <a:pt x="654" y="2079"/>
                  </a:lnTo>
                  <a:lnTo>
                    <a:pt x="650" y="2079"/>
                  </a:lnTo>
                  <a:lnTo>
                    <a:pt x="650" y="2079"/>
                  </a:lnTo>
                  <a:lnTo>
                    <a:pt x="650" y="2081"/>
                  </a:lnTo>
                  <a:lnTo>
                    <a:pt x="650" y="2081"/>
                  </a:lnTo>
                  <a:lnTo>
                    <a:pt x="650" y="2081"/>
                  </a:lnTo>
                  <a:lnTo>
                    <a:pt x="648" y="2081"/>
                  </a:lnTo>
                  <a:lnTo>
                    <a:pt x="647" y="2081"/>
                  </a:lnTo>
                  <a:lnTo>
                    <a:pt x="645" y="2081"/>
                  </a:lnTo>
                  <a:lnTo>
                    <a:pt x="643" y="2081"/>
                  </a:lnTo>
                  <a:lnTo>
                    <a:pt x="643" y="2082"/>
                  </a:lnTo>
                  <a:lnTo>
                    <a:pt x="645" y="2082"/>
                  </a:lnTo>
                  <a:lnTo>
                    <a:pt x="645" y="2082"/>
                  </a:lnTo>
                  <a:lnTo>
                    <a:pt x="645" y="2084"/>
                  </a:lnTo>
                  <a:lnTo>
                    <a:pt x="645" y="2086"/>
                  </a:lnTo>
                  <a:lnTo>
                    <a:pt x="643" y="2088"/>
                  </a:lnTo>
                  <a:lnTo>
                    <a:pt x="641" y="2090"/>
                  </a:lnTo>
                  <a:lnTo>
                    <a:pt x="641" y="2090"/>
                  </a:lnTo>
                  <a:lnTo>
                    <a:pt x="639" y="2091"/>
                  </a:lnTo>
                  <a:lnTo>
                    <a:pt x="638" y="2091"/>
                  </a:lnTo>
                  <a:lnTo>
                    <a:pt x="636" y="2093"/>
                  </a:lnTo>
                  <a:lnTo>
                    <a:pt x="634" y="2095"/>
                  </a:lnTo>
                  <a:lnTo>
                    <a:pt x="632" y="2095"/>
                  </a:lnTo>
                  <a:lnTo>
                    <a:pt x="632" y="2095"/>
                  </a:lnTo>
                  <a:lnTo>
                    <a:pt x="632" y="2097"/>
                  </a:lnTo>
                  <a:lnTo>
                    <a:pt x="632" y="2097"/>
                  </a:lnTo>
                  <a:lnTo>
                    <a:pt x="632" y="2097"/>
                  </a:lnTo>
                  <a:lnTo>
                    <a:pt x="632" y="2097"/>
                  </a:lnTo>
                  <a:lnTo>
                    <a:pt x="632" y="2097"/>
                  </a:lnTo>
                  <a:lnTo>
                    <a:pt x="630" y="2097"/>
                  </a:lnTo>
                  <a:lnTo>
                    <a:pt x="630" y="2097"/>
                  </a:lnTo>
                  <a:lnTo>
                    <a:pt x="630" y="2097"/>
                  </a:lnTo>
                  <a:lnTo>
                    <a:pt x="629" y="2097"/>
                  </a:lnTo>
                  <a:lnTo>
                    <a:pt x="627" y="2099"/>
                  </a:lnTo>
                  <a:lnTo>
                    <a:pt x="627" y="2099"/>
                  </a:lnTo>
                  <a:lnTo>
                    <a:pt x="625" y="2099"/>
                  </a:lnTo>
                  <a:lnTo>
                    <a:pt x="621" y="2097"/>
                  </a:lnTo>
                  <a:lnTo>
                    <a:pt x="620" y="2097"/>
                  </a:lnTo>
                  <a:lnTo>
                    <a:pt x="620" y="2099"/>
                  </a:lnTo>
                  <a:lnTo>
                    <a:pt x="618" y="2099"/>
                  </a:lnTo>
                  <a:lnTo>
                    <a:pt x="616" y="2099"/>
                  </a:lnTo>
                  <a:lnTo>
                    <a:pt x="614" y="2097"/>
                  </a:lnTo>
                  <a:lnTo>
                    <a:pt x="614" y="2097"/>
                  </a:lnTo>
                  <a:lnTo>
                    <a:pt x="612" y="2097"/>
                  </a:lnTo>
                  <a:lnTo>
                    <a:pt x="610" y="2097"/>
                  </a:lnTo>
                  <a:lnTo>
                    <a:pt x="610" y="2095"/>
                  </a:lnTo>
                  <a:lnTo>
                    <a:pt x="610" y="2091"/>
                  </a:lnTo>
                  <a:lnTo>
                    <a:pt x="609" y="2090"/>
                  </a:lnTo>
                  <a:lnTo>
                    <a:pt x="609" y="2090"/>
                  </a:lnTo>
                  <a:lnTo>
                    <a:pt x="605" y="2090"/>
                  </a:lnTo>
                  <a:lnTo>
                    <a:pt x="605" y="2090"/>
                  </a:lnTo>
                  <a:lnTo>
                    <a:pt x="601" y="2088"/>
                  </a:lnTo>
                  <a:lnTo>
                    <a:pt x="601" y="2088"/>
                  </a:lnTo>
                  <a:lnTo>
                    <a:pt x="600" y="2088"/>
                  </a:lnTo>
                  <a:lnTo>
                    <a:pt x="598" y="2090"/>
                  </a:lnTo>
                  <a:lnTo>
                    <a:pt x="596" y="2090"/>
                  </a:lnTo>
                  <a:lnTo>
                    <a:pt x="594" y="2090"/>
                  </a:lnTo>
                  <a:lnTo>
                    <a:pt x="592" y="2090"/>
                  </a:lnTo>
                  <a:lnTo>
                    <a:pt x="591" y="2091"/>
                  </a:lnTo>
                  <a:lnTo>
                    <a:pt x="589" y="2095"/>
                  </a:lnTo>
                  <a:lnTo>
                    <a:pt x="589" y="2095"/>
                  </a:lnTo>
                  <a:lnTo>
                    <a:pt x="589" y="2095"/>
                  </a:lnTo>
                  <a:lnTo>
                    <a:pt x="589" y="2097"/>
                  </a:lnTo>
                  <a:lnTo>
                    <a:pt x="589" y="2097"/>
                  </a:lnTo>
                  <a:lnTo>
                    <a:pt x="589" y="2099"/>
                  </a:lnTo>
                  <a:lnTo>
                    <a:pt x="589" y="2099"/>
                  </a:lnTo>
                  <a:lnTo>
                    <a:pt x="587" y="2099"/>
                  </a:lnTo>
                  <a:lnTo>
                    <a:pt x="587" y="2099"/>
                  </a:lnTo>
                  <a:lnTo>
                    <a:pt x="585" y="2104"/>
                  </a:lnTo>
                  <a:lnTo>
                    <a:pt x="583" y="2104"/>
                  </a:lnTo>
                  <a:lnTo>
                    <a:pt x="587" y="2108"/>
                  </a:lnTo>
                  <a:lnTo>
                    <a:pt x="589" y="2110"/>
                  </a:lnTo>
                  <a:lnTo>
                    <a:pt x="589" y="2113"/>
                  </a:lnTo>
                  <a:lnTo>
                    <a:pt x="591" y="2115"/>
                  </a:lnTo>
                  <a:lnTo>
                    <a:pt x="592" y="2117"/>
                  </a:lnTo>
                  <a:lnTo>
                    <a:pt x="594" y="2117"/>
                  </a:lnTo>
                  <a:lnTo>
                    <a:pt x="594" y="2119"/>
                  </a:lnTo>
                  <a:lnTo>
                    <a:pt x="596" y="2119"/>
                  </a:lnTo>
                  <a:lnTo>
                    <a:pt x="596" y="2119"/>
                  </a:lnTo>
                  <a:lnTo>
                    <a:pt x="596" y="2120"/>
                  </a:lnTo>
                  <a:lnTo>
                    <a:pt x="598" y="2122"/>
                  </a:lnTo>
                  <a:lnTo>
                    <a:pt x="598" y="2122"/>
                  </a:lnTo>
                  <a:lnTo>
                    <a:pt x="598" y="2122"/>
                  </a:lnTo>
                  <a:lnTo>
                    <a:pt x="600" y="2124"/>
                  </a:lnTo>
                  <a:lnTo>
                    <a:pt x="600" y="2126"/>
                  </a:lnTo>
                  <a:lnTo>
                    <a:pt x="600" y="2128"/>
                  </a:lnTo>
                  <a:lnTo>
                    <a:pt x="598" y="2129"/>
                  </a:lnTo>
                  <a:lnTo>
                    <a:pt x="594" y="2131"/>
                  </a:lnTo>
                  <a:lnTo>
                    <a:pt x="594" y="2131"/>
                  </a:lnTo>
                  <a:lnTo>
                    <a:pt x="596" y="2133"/>
                  </a:lnTo>
                  <a:lnTo>
                    <a:pt x="598" y="2137"/>
                  </a:lnTo>
                  <a:lnTo>
                    <a:pt x="600" y="2140"/>
                  </a:lnTo>
                  <a:lnTo>
                    <a:pt x="600" y="2140"/>
                  </a:lnTo>
                  <a:lnTo>
                    <a:pt x="601" y="2142"/>
                  </a:lnTo>
                  <a:lnTo>
                    <a:pt x="603" y="2144"/>
                  </a:lnTo>
                  <a:lnTo>
                    <a:pt x="601" y="2144"/>
                  </a:lnTo>
                  <a:lnTo>
                    <a:pt x="601" y="2144"/>
                  </a:lnTo>
                  <a:lnTo>
                    <a:pt x="600" y="2144"/>
                  </a:lnTo>
                  <a:lnTo>
                    <a:pt x="600" y="2144"/>
                  </a:lnTo>
                  <a:lnTo>
                    <a:pt x="600" y="2144"/>
                  </a:lnTo>
                  <a:lnTo>
                    <a:pt x="600" y="2146"/>
                  </a:lnTo>
                  <a:lnTo>
                    <a:pt x="600" y="2146"/>
                  </a:lnTo>
                  <a:lnTo>
                    <a:pt x="598" y="2146"/>
                  </a:lnTo>
                  <a:lnTo>
                    <a:pt x="598" y="2147"/>
                  </a:lnTo>
                  <a:lnTo>
                    <a:pt x="600" y="2147"/>
                  </a:lnTo>
                  <a:lnTo>
                    <a:pt x="600" y="2149"/>
                  </a:lnTo>
                  <a:lnTo>
                    <a:pt x="601" y="2151"/>
                  </a:lnTo>
                  <a:lnTo>
                    <a:pt x="600" y="2153"/>
                  </a:lnTo>
                  <a:lnTo>
                    <a:pt x="600" y="2155"/>
                  </a:lnTo>
                  <a:lnTo>
                    <a:pt x="601" y="2157"/>
                  </a:lnTo>
                  <a:lnTo>
                    <a:pt x="601" y="2157"/>
                  </a:lnTo>
                  <a:lnTo>
                    <a:pt x="601" y="2158"/>
                  </a:lnTo>
                  <a:lnTo>
                    <a:pt x="601" y="2158"/>
                  </a:lnTo>
                  <a:lnTo>
                    <a:pt x="601" y="2160"/>
                  </a:lnTo>
                  <a:lnTo>
                    <a:pt x="601" y="2162"/>
                  </a:lnTo>
                  <a:lnTo>
                    <a:pt x="600" y="2162"/>
                  </a:lnTo>
                  <a:lnTo>
                    <a:pt x="600" y="2162"/>
                  </a:lnTo>
                  <a:lnTo>
                    <a:pt x="601" y="2166"/>
                  </a:lnTo>
                  <a:lnTo>
                    <a:pt x="601" y="2166"/>
                  </a:lnTo>
                  <a:lnTo>
                    <a:pt x="603" y="2166"/>
                  </a:lnTo>
                  <a:lnTo>
                    <a:pt x="603" y="2167"/>
                  </a:lnTo>
                  <a:lnTo>
                    <a:pt x="605" y="2167"/>
                  </a:lnTo>
                  <a:lnTo>
                    <a:pt x="607" y="2167"/>
                  </a:lnTo>
                  <a:lnTo>
                    <a:pt x="605" y="2167"/>
                  </a:lnTo>
                  <a:lnTo>
                    <a:pt x="605" y="2169"/>
                  </a:lnTo>
                  <a:lnTo>
                    <a:pt x="605" y="2171"/>
                  </a:lnTo>
                  <a:lnTo>
                    <a:pt x="605" y="2171"/>
                  </a:lnTo>
                  <a:lnTo>
                    <a:pt x="605" y="2173"/>
                  </a:lnTo>
                  <a:lnTo>
                    <a:pt x="607" y="2173"/>
                  </a:lnTo>
                  <a:lnTo>
                    <a:pt x="609" y="2175"/>
                  </a:lnTo>
                  <a:lnTo>
                    <a:pt x="609" y="2176"/>
                  </a:lnTo>
                  <a:lnTo>
                    <a:pt x="609" y="2176"/>
                  </a:lnTo>
                  <a:lnTo>
                    <a:pt x="609" y="2180"/>
                  </a:lnTo>
                  <a:lnTo>
                    <a:pt x="612" y="2180"/>
                  </a:lnTo>
                  <a:lnTo>
                    <a:pt x="614" y="2180"/>
                  </a:lnTo>
                  <a:lnTo>
                    <a:pt x="616" y="2180"/>
                  </a:lnTo>
                  <a:lnTo>
                    <a:pt x="616" y="2182"/>
                  </a:lnTo>
                  <a:lnTo>
                    <a:pt x="616" y="2184"/>
                  </a:lnTo>
                  <a:lnTo>
                    <a:pt x="616" y="2185"/>
                  </a:lnTo>
                  <a:lnTo>
                    <a:pt x="616" y="2185"/>
                  </a:lnTo>
                  <a:lnTo>
                    <a:pt x="618" y="2185"/>
                  </a:lnTo>
                  <a:lnTo>
                    <a:pt x="620" y="2184"/>
                  </a:lnTo>
                  <a:lnTo>
                    <a:pt x="621" y="2184"/>
                  </a:lnTo>
                  <a:lnTo>
                    <a:pt x="625" y="2185"/>
                  </a:lnTo>
                  <a:lnTo>
                    <a:pt x="627" y="2184"/>
                  </a:lnTo>
                  <a:lnTo>
                    <a:pt x="632" y="2182"/>
                  </a:lnTo>
                  <a:lnTo>
                    <a:pt x="636" y="2180"/>
                  </a:lnTo>
                  <a:lnTo>
                    <a:pt x="636" y="2176"/>
                  </a:lnTo>
                  <a:lnTo>
                    <a:pt x="638" y="2171"/>
                  </a:lnTo>
                  <a:lnTo>
                    <a:pt x="638" y="2169"/>
                  </a:lnTo>
                  <a:lnTo>
                    <a:pt x="638" y="2169"/>
                  </a:lnTo>
                  <a:lnTo>
                    <a:pt x="639" y="2169"/>
                  </a:lnTo>
                  <a:lnTo>
                    <a:pt x="639" y="2169"/>
                  </a:lnTo>
                  <a:lnTo>
                    <a:pt x="639" y="2167"/>
                  </a:lnTo>
                  <a:lnTo>
                    <a:pt x="639" y="2167"/>
                  </a:lnTo>
                  <a:lnTo>
                    <a:pt x="638" y="2166"/>
                  </a:lnTo>
                  <a:lnTo>
                    <a:pt x="638" y="2164"/>
                  </a:lnTo>
                  <a:lnTo>
                    <a:pt x="639" y="2162"/>
                  </a:lnTo>
                  <a:lnTo>
                    <a:pt x="641" y="2162"/>
                  </a:lnTo>
                  <a:lnTo>
                    <a:pt x="645" y="2162"/>
                  </a:lnTo>
                  <a:lnTo>
                    <a:pt x="648" y="2162"/>
                  </a:lnTo>
                  <a:lnTo>
                    <a:pt x="657" y="2167"/>
                  </a:lnTo>
                  <a:lnTo>
                    <a:pt x="659" y="2167"/>
                  </a:lnTo>
                  <a:lnTo>
                    <a:pt x="661" y="2167"/>
                  </a:lnTo>
                  <a:lnTo>
                    <a:pt x="663" y="2167"/>
                  </a:lnTo>
                  <a:lnTo>
                    <a:pt x="665" y="2167"/>
                  </a:lnTo>
                  <a:lnTo>
                    <a:pt x="666" y="2167"/>
                  </a:lnTo>
                  <a:lnTo>
                    <a:pt x="666" y="2167"/>
                  </a:lnTo>
                  <a:lnTo>
                    <a:pt x="668" y="2167"/>
                  </a:lnTo>
                  <a:lnTo>
                    <a:pt x="672" y="2164"/>
                  </a:lnTo>
                  <a:lnTo>
                    <a:pt x="674" y="2162"/>
                  </a:lnTo>
                  <a:lnTo>
                    <a:pt x="674" y="2162"/>
                  </a:lnTo>
                  <a:lnTo>
                    <a:pt x="675" y="2164"/>
                  </a:lnTo>
                  <a:lnTo>
                    <a:pt x="675" y="2164"/>
                  </a:lnTo>
                  <a:lnTo>
                    <a:pt x="675" y="2162"/>
                  </a:lnTo>
                  <a:lnTo>
                    <a:pt x="675" y="2162"/>
                  </a:lnTo>
                  <a:lnTo>
                    <a:pt x="677" y="2162"/>
                  </a:lnTo>
                  <a:lnTo>
                    <a:pt x="677" y="2160"/>
                  </a:lnTo>
                  <a:lnTo>
                    <a:pt x="679" y="2160"/>
                  </a:lnTo>
                  <a:lnTo>
                    <a:pt x="679" y="2158"/>
                  </a:lnTo>
                  <a:lnTo>
                    <a:pt x="681" y="2158"/>
                  </a:lnTo>
                  <a:lnTo>
                    <a:pt x="681" y="2158"/>
                  </a:lnTo>
                  <a:lnTo>
                    <a:pt x="686" y="2158"/>
                  </a:lnTo>
                  <a:lnTo>
                    <a:pt x="690" y="2158"/>
                  </a:lnTo>
                  <a:lnTo>
                    <a:pt x="690" y="2158"/>
                  </a:lnTo>
                  <a:lnTo>
                    <a:pt x="692" y="2160"/>
                  </a:lnTo>
                  <a:lnTo>
                    <a:pt x="692" y="2160"/>
                  </a:lnTo>
                  <a:lnTo>
                    <a:pt x="692" y="2160"/>
                  </a:lnTo>
                  <a:lnTo>
                    <a:pt x="694" y="2160"/>
                  </a:lnTo>
                  <a:lnTo>
                    <a:pt x="694" y="2160"/>
                  </a:lnTo>
                  <a:lnTo>
                    <a:pt x="695" y="2158"/>
                  </a:lnTo>
                  <a:lnTo>
                    <a:pt x="695" y="2158"/>
                  </a:lnTo>
                  <a:lnTo>
                    <a:pt x="695" y="2160"/>
                  </a:lnTo>
                  <a:lnTo>
                    <a:pt x="695" y="2164"/>
                  </a:lnTo>
                  <a:lnTo>
                    <a:pt x="697" y="2164"/>
                  </a:lnTo>
                  <a:lnTo>
                    <a:pt x="697" y="2164"/>
                  </a:lnTo>
                  <a:lnTo>
                    <a:pt x="701" y="2160"/>
                  </a:lnTo>
                  <a:lnTo>
                    <a:pt x="706" y="2158"/>
                  </a:lnTo>
                  <a:lnTo>
                    <a:pt x="708" y="2158"/>
                  </a:lnTo>
                  <a:lnTo>
                    <a:pt x="710" y="2158"/>
                  </a:lnTo>
                  <a:lnTo>
                    <a:pt x="712" y="2158"/>
                  </a:lnTo>
                  <a:lnTo>
                    <a:pt x="712" y="2160"/>
                  </a:lnTo>
                  <a:lnTo>
                    <a:pt x="712" y="2160"/>
                  </a:lnTo>
                  <a:lnTo>
                    <a:pt x="713" y="2162"/>
                  </a:lnTo>
                  <a:lnTo>
                    <a:pt x="713" y="2164"/>
                  </a:lnTo>
                  <a:lnTo>
                    <a:pt x="717" y="2164"/>
                  </a:lnTo>
                  <a:lnTo>
                    <a:pt x="717" y="2166"/>
                  </a:lnTo>
                  <a:lnTo>
                    <a:pt x="719" y="2169"/>
                  </a:lnTo>
                  <a:lnTo>
                    <a:pt x="719" y="2169"/>
                  </a:lnTo>
                  <a:lnTo>
                    <a:pt x="722" y="2171"/>
                  </a:lnTo>
                  <a:lnTo>
                    <a:pt x="722" y="2173"/>
                  </a:lnTo>
                  <a:lnTo>
                    <a:pt x="724" y="2175"/>
                  </a:lnTo>
                  <a:lnTo>
                    <a:pt x="724" y="2175"/>
                  </a:lnTo>
                  <a:lnTo>
                    <a:pt x="724" y="2176"/>
                  </a:lnTo>
                  <a:lnTo>
                    <a:pt x="724" y="2176"/>
                  </a:lnTo>
                  <a:lnTo>
                    <a:pt x="724" y="2178"/>
                  </a:lnTo>
                  <a:lnTo>
                    <a:pt x="724" y="2180"/>
                  </a:lnTo>
                  <a:lnTo>
                    <a:pt x="724" y="2180"/>
                  </a:lnTo>
                  <a:lnTo>
                    <a:pt x="724" y="2182"/>
                  </a:lnTo>
                  <a:lnTo>
                    <a:pt x="724" y="2184"/>
                  </a:lnTo>
                  <a:lnTo>
                    <a:pt x="724" y="2185"/>
                  </a:lnTo>
                  <a:lnTo>
                    <a:pt x="726" y="2187"/>
                  </a:lnTo>
                  <a:lnTo>
                    <a:pt x="726" y="2189"/>
                  </a:lnTo>
                  <a:lnTo>
                    <a:pt x="726" y="2189"/>
                  </a:lnTo>
                  <a:lnTo>
                    <a:pt x="726" y="2191"/>
                  </a:lnTo>
                  <a:lnTo>
                    <a:pt x="726" y="2191"/>
                  </a:lnTo>
                  <a:lnTo>
                    <a:pt x="728" y="2191"/>
                  </a:lnTo>
                  <a:lnTo>
                    <a:pt x="730" y="2193"/>
                  </a:lnTo>
                  <a:lnTo>
                    <a:pt x="731" y="2194"/>
                  </a:lnTo>
                  <a:lnTo>
                    <a:pt x="731" y="2194"/>
                  </a:lnTo>
                  <a:lnTo>
                    <a:pt x="731" y="2196"/>
                  </a:lnTo>
                  <a:lnTo>
                    <a:pt x="733" y="2196"/>
                  </a:lnTo>
                  <a:lnTo>
                    <a:pt x="733" y="2196"/>
                  </a:lnTo>
                  <a:lnTo>
                    <a:pt x="733" y="2198"/>
                  </a:lnTo>
                  <a:lnTo>
                    <a:pt x="733" y="2198"/>
                  </a:lnTo>
                  <a:lnTo>
                    <a:pt x="733" y="2198"/>
                  </a:lnTo>
                  <a:lnTo>
                    <a:pt x="735" y="2198"/>
                  </a:lnTo>
                  <a:lnTo>
                    <a:pt x="735" y="2198"/>
                  </a:lnTo>
                  <a:lnTo>
                    <a:pt x="735" y="2198"/>
                  </a:lnTo>
                  <a:lnTo>
                    <a:pt x="737" y="2200"/>
                  </a:lnTo>
                  <a:lnTo>
                    <a:pt x="739" y="2200"/>
                  </a:lnTo>
                  <a:lnTo>
                    <a:pt x="741" y="2202"/>
                  </a:lnTo>
                  <a:lnTo>
                    <a:pt x="741" y="2202"/>
                  </a:lnTo>
                  <a:lnTo>
                    <a:pt x="742" y="2205"/>
                  </a:lnTo>
                  <a:lnTo>
                    <a:pt x="742" y="2209"/>
                  </a:lnTo>
                  <a:lnTo>
                    <a:pt x="741" y="2211"/>
                  </a:lnTo>
                  <a:lnTo>
                    <a:pt x="739" y="2213"/>
                  </a:lnTo>
                  <a:lnTo>
                    <a:pt x="737" y="2211"/>
                  </a:lnTo>
                  <a:lnTo>
                    <a:pt x="728" y="2214"/>
                  </a:lnTo>
                  <a:lnTo>
                    <a:pt x="726" y="2214"/>
                  </a:lnTo>
                  <a:lnTo>
                    <a:pt x="726" y="2216"/>
                  </a:lnTo>
                  <a:lnTo>
                    <a:pt x="726" y="2218"/>
                  </a:lnTo>
                  <a:lnTo>
                    <a:pt x="728" y="2218"/>
                  </a:lnTo>
                  <a:lnTo>
                    <a:pt x="728" y="2218"/>
                  </a:lnTo>
                  <a:lnTo>
                    <a:pt x="728" y="2220"/>
                  </a:lnTo>
                  <a:lnTo>
                    <a:pt x="728" y="2222"/>
                  </a:lnTo>
                  <a:lnTo>
                    <a:pt x="730" y="2222"/>
                  </a:lnTo>
                  <a:lnTo>
                    <a:pt x="730" y="2222"/>
                  </a:lnTo>
                  <a:lnTo>
                    <a:pt x="731" y="2225"/>
                  </a:lnTo>
                  <a:lnTo>
                    <a:pt x="731" y="2225"/>
                  </a:lnTo>
                  <a:lnTo>
                    <a:pt x="733" y="2227"/>
                  </a:lnTo>
                  <a:lnTo>
                    <a:pt x="733" y="2229"/>
                  </a:lnTo>
                  <a:lnTo>
                    <a:pt x="733" y="2229"/>
                  </a:lnTo>
                  <a:lnTo>
                    <a:pt x="731" y="2231"/>
                  </a:lnTo>
                  <a:lnTo>
                    <a:pt x="731" y="2232"/>
                  </a:lnTo>
                  <a:lnTo>
                    <a:pt x="731" y="2232"/>
                  </a:lnTo>
                  <a:lnTo>
                    <a:pt x="731" y="2232"/>
                  </a:lnTo>
                  <a:lnTo>
                    <a:pt x="731" y="2234"/>
                  </a:lnTo>
                  <a:lnTo>
                    <a:pt x="731" y="2234"/>
                  </a:lnTo>
                  <a:lnTo>
                    <a:pt x="731" y="2236"/>
                  </a:lnTo>
                  <a:lnTo>
                    <a:pt x="731" y="2236"/>
                  </a:lnTo>
                  <a:lnTo>
                    <a:pt x="730" y="2236"/>
                  </a:lnTo>
                  <a:lnTo>
                    <a:pt x="730" y="2236"/>
                  </a:lnTo>
                  <a:lnTo>
                    <a:pt x="731" y="2238"/>
                  </a:lnTo>
                  <a:lnTo>
                    <a:pt x="731" y="2238"/>
                  </a:lnTo>
                  <a:lnTo>
                    <a:pt x="733" y="2240"/>
                  </a:lnTo>
                  <a:lnTo>
                    <a:pt x="733" y="2240"/>
                  </a:lnTo>
                  <a:lnTo>
                    <a:pt x="735" y="2240"/>
                  </a:lnTo>
                  <a:lnTo>
                    <a:pt x="735" y="2240"/>
                  </a:lnTo>
                  <a:lnTo>
                    <a:pt x="737" y="2238"/>
                  </a:lnTo>
                  <a:lnTo>
                    <a:pt x="737" y="2241"/>
                  </a:lnTo>
                  <a:lnTo>
                    <a:pt x="735" y="2243"/>
                  </a:lnTo>
                  <a:lnTo>
                    <a:pt x="733" y="2247"/>
                  </a:lnTo>
                  <a:lnTo>
                    <a:pt x="730" y="2249"/>
                  </a:lnTo>
                  <a:lnTo>
                    <a:pt x="733" y="2250"/>
                  </a:lnTo>
                  <a:lnTo>
                    <a:pt x="735" y="2250"/>
                  </a:lnTo>
                  <a:lnTo>
                    <a:pt x="737" y="2250"/>
                  </a:lnTo>
                  <a:lnTo>
                    <a:pt x="739" y="2249"/>
                  </a:lnTo>
                  <a:lnTo>
                    <a:pt x="741" y="2247"/>
                  </a:lnTo>
                  <a:lnTo>
                    <a:pt x="742" y="2249"/>
                  </a:lnTo>
                  <a:lnTo>
                    <a:pt x="746" y="2249"/>
                  </a:lnTo>
                  <a:lnTo>
                    <a:pt x="748" y="2250"/>
                  </a:lnTo>
                  <a:lnTo>
                    <a:pt x="750" y="2249"/>
                  </a:lnTo>
                  <a:lnTo>
                    <a:pt x="751" y="2249"/>
                  </a:lnTo>
                  <a:lnTo>
                    <a:pt x="753" y="2250"/>
                  </a:lnTo>
                  <a:lnTo>
                    <a:pt x="753" y="2250"/>
                  </a:lnTo>
                  <a:lnTo>
                    <a:pt x="753" y="2252"/>
                  </a:lnTo>
                  <a:lnTo>
                    <a:pt x="753" y="2254"/>
                  </a:lnTo>
                  <a:lnTo>
                    <a:pt x="755" y="2254"/>
                  </a:lnTo>
                  <a:lnTo>
                    <a:pt x="755" y="2254"/>
                  </a:lnTo>
                  <a:lnTo>
                    <a:pt x="759" y="2254"/>
                  </a:lnTo>
                  <a:lnTo>
                    <a:pt x="762" y="2254"/>
                  </a:lnTo>
                  <a:lnTo>
                    <a:pt x="766" y="2252"/>
                  </a:lnTo>
                  <a:lnTo>
                    <a:pt x="769" y="2250"/>
                  </a:lnTo>
                  <a:lnTo>
                    <a:pt x="769" y="2250"/>
                  </a:lnTo>
                  <a:lnTo>
                    <a:pt x="769" y="2252"/>
                  </a:lnTo>
                  <a:lnTo>
                    <a:pt x="771" y="2252"/>
                  </a:lnTo>
                  <a:lnTo>
                    <a:pt x="773" y="2252"/>
                  </a:lnTo>
                  <a:lnTo>
                    <a:pt x="773" y="2250"/>
                  </a:lnTo>
                  <a:lnTo>
                    <a:pt x="775" y="2250"/>
                  </a:lnTo>
                  <a:lnTo>
                    <a:pt x="775" y="2252"/>
                  </a:lnTo>
                  <a:lnTo>
                    <a:pt x="777" y="2252"/>
                  </a:lnTo>
                  <a:lnTo>
                    <a:pt x="777" y="2254"/>
                  </a:lnTo>
                  <a:lnTo>
                    <a:pt x="777" y="2261"/>
                  </a:lnTo>
                  <a:lnTo>
                    <a:pt x="778" y="2263"/>
                  </a:lnTo>
                  <a:lnTo>
                    <a:pt x="780" y="2265"/>
                  </a:lnTo>
                  <a:lnTo>
                    <a:pt x="782" y="2265"/>
                  </a:lnTo>
                  <a:lnTo>
                    <a:pt x="786" y="2265"/>
                  </a:lnTo>
                  <a:lnTo>
                    <a:pt x="787" y="2265"/>
                  </a:lnTo>
                  <a:lnTo>
                    <a:pt x="787" y="2265"/>
                  </a:lnTo>
                  <a:lnTo>
                    <a:pt x="789" y="2265"/>
                  </a:lnTo>
                  <a:lnTo>
                    <a:pt x="789" y="2267"/>
                  </a:lnTo>
                  <a:lnTo>
                    <a:pt x="789" y="2267"/>
                  </a:lnTo>
                  <a:lnTo>
                    <a:pt x="787" y="2268"/>
                  </a:lnTo>
                  <a:lnTo>
                    <a:pt x="786" y="2268"/>
                  </a:lnTo>
                  <a:lnTo>
                    <a:pt x="786" y="2270"/>
                  </a:lnTo>
                  <a:lnTo>
                    <a:pt x="786" y="2272"/>
                  </a:lnTo>
                  <a:lnTo>
                    <a:pt x="786" y="2272"/>
                  </a:lnTo>
                  <a:lnTo>
                    <a:pt x="786" y="2272"/>
                  </a:lnTo>
                  <a:lnTo>
                    <a:pt x="787" y="2274"/>
                  </a:lnTo>
                  <a:lnTo>
                    <a:pt x="787" y="2274"/>
                  </a:lnTo>
                  <a:lnTo>
                    <a:pt x="789" y="2274"/>
                  </a:lnTo>
                  <a:lnTo>
                    <a:pt x="789" y="2276"/>
                  </a:lnTo>
                  <a:lnTo>
                    <a:pt x="787" y="2276"/>
                  </a:lnTo>
                  <a:lnTo>
                    <a:pt x="789" y="2278"/>
                  </a:lnTo>
                  <a:lnTo>
                    <a:pt x="789" y="2279"/>
                  </a:lnTo>
                  <a:lnTo>
                    <a:pt x="789" y="2279"/>
                  </a:lnTo>
                  <a:lnTo>
                    <a:pt x="791" y="2281"/>
                  </a:lnTo>
                  <a:lnTo>
                    <a:pt x="791" y="2283"/>
                  </a:lnTo>
                  <a:lnTo>
                    <a:pt x="791" y="2283"/>
                  </a:lnTo>
                  <a:lnTo>
                    <a:pt x="791" y="2285"/>
                  </a:lnTo>
                  <a:lnTo>
                    <a:pt x="791" y="2285"/>
                  </a:lnTo>
                  <a:lnTo>
                    <a:pt x="793" y="2285"/>
                  </a:lnTo>
                  <a:lnTo>
                    <a:pt x="793" y="2287"/>
                  </a:lnTo>
                  <a:lnTo>
                    <a:pt x="793" y="2287"/>
                  </a:lnTo>
                  <a:lnTo>
                    <a:pt x="793" y="2288"/>
                  </a:lnTo>
                  <a:lnTo>
                    <a:pt x="793" y="2290"/>
                  </a:lnTo>
                  <a:lnTo>
                    <a:pt x="793" y="2292"/>
                  </a:lnTo>
                  <a:lnTo>
                    <a:pt x="795" y="2294"/>
                  </a:lnTo>
                  <a:lnTo>
                    <a:pt x="791" y="2296"/>
                  </a:lnTo>
                  <a:lnTo>
                    <a:pt x="789" y="2297"/>
                  </a:lnTo>
                  <a:lnTo>
                    <a:pt x="791" y="2297"/>
                  </a:lnTo>
                  <a:lnTo>
                    <a:pt x="793" y="2308"/>
                  </a:lnTo>
                  <a:lnTo>
                    <a:pt x="793" y="2310"/>
                  </a:lnTo>
                  <a:lnTo>
                    <a:pt x="795" y="2310"/>
                  </a:lnTo>
                  <a:lnTo>
                    <a:pt x="796" y="2310"/>
                  </a:lnTo>
                  <a:lnTo>
                    <a:pt x="798" y="2310"/>
                  </a:lnTo>
                  <a:lnTo>
                    <a:pt x="798" y="2312"/>
                  </a:lnTo>
                  <a:lnTo>
                    <a:pt x="798" y="2312"/>
                  </a:lnTo>
                  <a:lnTo>
                    <a:pt x="800" y="2315"/>
                  </a:lnTo>
                  <a:lnTo>
                    <a:pt x="800" y="2315"/>
                  </a:lnTo>
                  <a:lnTo>
                    <a:pt x="800" y="2317"/>
                  </a:lnTo>
                  <a:lnTo>
                    <a:pt x="800" y="2319"/>
                  </a:lnTo>
                  <a:lnTo>
                    <a:pt x="802" y="2319"/>
                  </a:lnTo>
                  <a:lnTo>
                    <a:pt x="804" y="2319"/>
                  </a:lnTo>
                  <a:lnTo>
                    <a:pt x="804" y="2319"/>
                  </a:lnTo>
                  <a:lnTo>
                    <a:pt x="806" y="2321"/>
                  </a:lnTo>
                  <a:lnTo>
                    <a:pt x="806" y="2319"/>
                  </a:lnTo>
                  <a:lnTo>
                    <a:pt x="806" y="2319"/>
                  </a:lnTo>
                  <a:lnTo>
                    <a:pt x="807" y="2319"/>
                  </a:lnTo>
                  <a:lnTo>
                    <a:pt x="807" y="2317"/>
                  </a:lnTo>
                  <a:lnTo>
                    <a:pt x="807" y="2317"/>
                  </a:lnTo>
                  <a:lnTo>
                    <a:pt x="809" y="2317"/>
                  </a:lnTo>
                  <a:lnTo>
                    <a:pt x="809" y="2317"/>
                  </a:lnTo>
                  <a:lnTo>
                    <a:pt x="811" y="2315"/>
                  </a:lnTo>
                  <a:lnTo>
                    <a:pt x="811" y="2315"/>
                  </a:lnTo>
                  <a:lnTo>
                    <a:pt x="811" y="2314"/>
                  </a:lnTo>
                  <a:lnTo>
                    <a:pt x="813" y="2314"/>
                  </a:lnTo>
                  <a:lnTo>
                    <a:pt x="813" y="2314"/>
                  </a:lnTo>
                  <a:lnTo>
                    <a:pt x="818" y="2314"/>
                  </a:lnTo>
                  <a:lnTo>
                    <a:pt x="827" y="2314"/>
                  </a:lnTo>
                  <a:lnTo>
                    <a:pt x="827" y="2314"/>
                  </a:lnTo>
                  <a:lnTo>
                    <a:pt x="829" y="2315"/>
                  </a:lnTo>
                  <a:lnTo>
                    <a:pt x="829" y="2317"/>
                  </a:lnTo>
                  <a:lnTo>
                    <a:pt x="834" y="2324"/>
                  </a:lnTo>
                  <a:lnTo>
                    <a:pt x="836" y="2324"/>
                  </a:lnTo>
                  <a:lnTo>
                    <a:pt x="838" y="2324"/>
                  </a:lnTo>
                  <a:lnTo>
                    <a:pt x="838" y="2324"/>
                  </a:lnTo>
                  <a:lnTo>
                    <a:pt x="840" y="2324"/>
                  </a:lnTo>
                  <a:lnTo>
                    <a:pt x="840" y="2323"/>
                  </a:lnTo>
                  <a:lnTo>
                    <a:pt x="842" y="2323"/>
                  </a:lnTo>
                  <a:lnTo>
                    <a:pt x="842" y="2323"/>
                  </a:lnTo>
                  <a:lnTo>
                    <a:pt x="842" y="2323"/>
                  </a:lnTo>
                  <a:lnTo>
                    <a:pt x="843" y="2323"/>
                  </a:lnTo>
                  <a:lnTo>
                    <a:pt x="843" y="2324"/>
                  </a:lnTo>
                  <a:lnTo>
                    <a:pt x="845" y="2324"/>
                  </a:lnTo>
                  <a:lnTo>
                    <a:pt x="847" y="2324"/>
                  </a:lnTo>
                  <a:lnTo>
                    <a:pt x="847" y="2324"/>
                  </a:lnTo>
                  <a:lnTo>
                    <a:pt x="849" y="2326"/>
                  </a:lnTo>
                  <a:lnTo>
                    <a:pt x="849" y="2326"/>
                  </a:lnTo>
                  <a:lnTo>
                    <a:pt x="849" y="2326"/>
                  </a:lnTo>
                  <a:lnTo>
                    <a:pt x="849" y="2328"/>
                  </a:lnTo>
                  <a:lnTo>
                    <a:pt x="847" y="2328"/>
                  </a:lnTo>
                  <a:lnTo>
                    <a:pt x="849" y="2330"/>
                  </a:lnTo>
                  <a:lnTo>
                    <a:pt x="849" y="2330"/>
                  </a:lnTo>
                  <a:lnTo>
                    <a:pt x="851" y="2330"/>
                  </a:lnTo>
                  <a:lnTo>
                    <a:pt x="851" y="2330"/>
                  </a:lnTo>
                  <a:lnTo>
                    <a:pt x="852" y="2330"/>
                  </a:lnTo>
                  <a:lnTo>
                    <a:pt x="852" y="2330"/>
                  </a:lnTo>
                  <a:lnTo>
                    <a:pt x="854" y="2330"/>
                  </a:lnTo>
                  <a:lnTo>
                    <a:pt x="854" y="2328"/>
                  </a:lnTo>
                  <a:lnTo>
                    <a:pt x="854" y="2326"/>
                  </a:lnTo>
                  <a:lnTo>
                    <a:pt x="856" y="2326"/>
                  </a:lnTo>
                  <a:lnTo>
                    <a:pt x="863" y="2321"/>
                  </a:lnTo>
                  <a:lnTo>
                    <a:pt x="867" y="2321"/>
                  </a:lnTo>
                  <a:lnTo>
                    <a:pt x="871" y="2319"/>
                  </a:lnTo>
                  <a:lnTo>
                    <a:pt x="874" y="2321"/>
                  </a:lnTo>
                  <a:lnTo>
                    <a:pt x="881" y="2319"/>
                  </a:lnTo>
                  <a:lnTo>
                    <a:pt x="883" y="2317"/>
                  </a:lnTo>
                  <a:lnTo>
                    <a:pt x="885" y="2314"/>
                  </a:lnTo>
                  <a:lnTo>
                    <a:pt x="887" y="2314"/>
                  </a:lnTo>
                  <a:lnTo>
                    <a:pt x="892" y="2314"/>
                  </a:lnTo>
                  <a:lnTo>
                    <a:pt x="894" y="2314"/>
                  </a:lnTo>
                  <a:lnTo>
                    <a:pt x="894" y="2315"/>
                  </a:lnTo>
                  <a:lnTo>
                    <a:pt x="894" y="2317"/>
                  </a:lnTo>
                  <a:lnTo>
                    <a:pt x="896" y="2321"/>
                  </a:lnTo>
                  <a:lnTo>
                    <a:pt x="899" y="2323"/>
                  </a:lnTo>
                  <a:lnTo>
                    <a:pt x="901" y="2324"/>
                  </a:lnTo>
                  <a:lnTo>
                    <a:pt x="901" y="2326"/>
                  </a:lnTo>
                  <a:lnTo>
                    <a:pt x="901" y="2328"/>
                  </a:lnTo>
                  <a:lnTo>
                    <a:pt x="901" y="2330"/>
                  </a:lnTo>
                  <a:lnTo>
                    <a:pt x="901" y="2330"/>
                  </a:lnTo>
                  <a:lnTo>
                    <a:pt x="901" y="2332"/>
                  </a:lnTo>
                  <a:lnTo>
                    <a:pt x="903" y="2334"/>
                  </a:lnTo>
                  <a:lnTo>
                    <a:pt x="908" y="2341"/>
                  </a:lnTo>
                  <a:lnTo>
                    <a:pt x="910" y="2343"/>
                  </a:lnTo>
                  <a:lnTo>
                    <a:pt x="914" y="2344"/>
                  </a:lnTo>
                  <a:lnTo>
                    <a:pt x="916" y="2344"/>
                  </a:lnTo>
                  <a:lnTo>
                    <a:pt x="917" y="2346"/>
                  </a:lnTo>
                  <a:lnTo>
                    <a:pt x="919" y="2348"/>
                  </a:lnTo>
                  <a:lnTo>
                    <a:pt x="921" y="2352"/>
                  </a:lnTo>
                  <a:lnTo>
                    <a:pt x="921" y="2352"/>
                  </a:lnTo>
                  <a:lnTo>
                    <a:pt x="921" y="2353"/>
                  </a:lnTo>
                  <a:lnTo>
                    <a:pt x="921" y="2353"/>
                  </a:lnTo>
                  <a:lnTo>
                    <a:pt x="921" y="2355"/>
                  </a:lnTo>
                  <a:lnTo>
                    <a:pt x="923" y="2353"/>
                  </a:lnTo>
                  <a:lnTo>
                    <a:pt x="925" y="2352"/>
                  </a:lnTo>
                  <a:lnTo>
                    <a:pt x="925" y="2352"/>
                  </a:lnTo>
                  <a:lnTo>
                    <a:pt x="927" y="2352"/>
                  </a:lnTo>
                  <a:lnTo>
                    <a:pt x="927" y="2353"/>
                  </a:lnTo>
                  <a:lnTo>
                    <a:pt x="927" y="2353"/>
                  </a:lnTo>
                  <a:lnTo>
                    <a:pt x="930" y="2352"/>
                  </a:lnTo>
                  <a:lnTo>
                    <a:pt x="930" y="2348"/>
                  </a:lnTo>
                  <a:lnTo>
                    <a:pt x="930" y="2344"/>
                  </a:lnTo>
                  <a:lnTo>
                    <a:pt x="930" y="2343"/>
                  </a:lnTo>
                  <a:lnTo>
                    <a:pt x="930" y="2341"/>
                  </a:lnTo>
                  <a:lnTo>
                    <a:pt x="934" y="2343"/>
                  </a:lnTo>
                  <a:lnTo>
                    <a:pt x="936" y="2343"/>
                  </a:lnTo>
                  <a:lnTo>
                    <a:pt x="937" y="2343"/>
                  </a:lnTo>
                  <a:lnTo>
                    <a:pt x="937" y="2343"/>
                  </a:lnTo>
                  <a:lnTo>
                    <a:pt x="939" y="2348"/>
                  </a:lnTo>
                  <a:lnTo>
                    <a:pt x="939" y="2348"/>
                  </a:lnTo>
                  <a:lnTo>
                    <a:pt x="941" y="2348"/>
                  </a:lnTo>
                  <a:lnTo>
                    <a:pt x="943" y="2348"/>
                  </a:lnTo>
                  <a:lnTo>
                    <a:pt x="943" y="2350"/>
                  </a:lnTo>
                  <a:lnTo>
                    <a:pt x="945" y="2350"/>
                  </a:lnTo>
                  <a:lnTo>
                    <a:pt x="946" y="2350"/>
                  </a:lnTo>
                  <a:lnTo>
                    <a:pt x="950" y="2350"/>
                  </a:lnTo>
                  <a:lnTo>
                    <a:pt x="952" y="2350"/>
                  </a:lnTo>
                  <a:lnTo>
                    <a:pt x="954" y="2350"/>
                  </a:lnTo>
                  <a:lnTo>
                    <a:pt x="954" y="2350"/>
                  </a:lnTo>
                  <a:lnTo>
                    <a:pt x="955" y="2350"/>
                  </a:lnTo>
                  <a:lnTo>
                    <a:pt x="955" y="2350"/>
                  </a:lnTo>
                  <a:lnTo>
                    <a:pt x="955" y="2350"/>
                  </a:lnTo>
                  <a:lnTo>
                    <a:pt x="955" y="2352"/>
                  </a:lnTo>
                  <a:lnTo>
                    <a:pt x="955" y="2352"/>
                  </a:lnTo>
                  <a:lnTo>
                    <a:pt x="955" y="2353"/>
                  </a:lnTo>
                  <a:lnTo>
                    <a:pt x="955" y="2353"/>
                  </a:lnTo>
                  <a:lnTo>
                    <a:pt x="959" y="2355"/>
                  </a:lnTo>
                  <a:lnTo>
                    <a:pt x="964" y="2357"/>
                  </a:lnTo>
                  <a:lnTo>
                    <a:pt x="966" y="2359"/>
                  </a:lnTo>
                  <a:lnTo>
                    <a:pt x="966" y="2361"/>
                  </a:lnTo>
                  <a:lnTo>
                    <a:pt x="968" y="2362"/>
                  </a:lnTo>
                  <a:lnTo>
                    <a:pt x="973" y="2361"/>
                  </a:lnTo>
                  <a:lnTo>
                    <a:pt x="973" y="2361"/>
                  </a:lnTo>
                  <a:lnTo>
                    <a:pt x="975" y="2361"/>
                  </a:lnTo>
                  <a:lnTo>
                    <a:pt x="977" y="2359"/>
                  </a:lnTo>
                  <a:lnTo>
                    <a:pt x="977" y="2357"/>
                  </a:lnTo>
                  <a:lnTo>
                    <a:pt x="979" y="2357"/>
                  </a:lnTo>
                  <a:lnTo>
                    <a:pt x="981" y="2357"/>
                  </a:lnTo>
                  <a:lnTo>
                    <a:pt x="981" y="2357"/>
                  </a:lnTo>
                  <a:lnTo>
                    <a:pt x="984" y="2364"/>
                  </a:lnTo>
                  <a:lnTo>
                    <a:pt x="984" y="2366"/>
                  </a:lnTo>
                  <a:lnTo>
                    <a:pt x="986" y="2368"/>
                  </a:lnTo>
                  <a:lnTo>
                    <a:pt x="988" y="2368"/>
                  </a:lnTo>
                  <a:lnTo>
                    <a:pt x="990" y="2368"/>
                  </a:lnTo>
                  <a:lnTo>
                    <a:pt x="992" y="2366"/>
                  </a:lnTo>
                  <a:lnTo>
                    <a:pt x="993" y="2366"/>
                  </a:lnTo>
                  <a:lnTo>
                    <a:pt x="995" y="2368"/>
                  </a:lnTo>
                  <a:lnTo>
                    <a:pt x="997" y="2368"/>
                  </a:lnTo>
                  <a:lnTo>
                    <a:pt x="999" y="2368"/>
                  </a:lnTo>
                  <a:lnTo>
                    <a:pt x="1001" y="2368"/>
                  </a:lnTo>
                  <a:lnTo>
                    <a:pt x="1001" y="2370"/>
                  </a:lnTo>
                  <a:lnTo>
                    <a:pt x="1001" y="2373"/>
                  </a:lnTo>
                  <a:lnTo>
                    <a:pt x="1002" y="2377"/>
                  </a:lnTo>
                  <a:lnTo>
                    <a:pt x="1004" y="2377"/>
                  </a:lnTo>
                  <a:lnTo>
                    <a:pt x="1006" y="2379"/>
                  </a:lnTo>
                  <a:lnTo>
                    <a:pt x="1008" y="2379"/>
                  </a:lnTo>
                  <a:lnTo>
                    <a:pt x="1011" y="2382"/>
                  </a:lnTo>
                  <a:lnTo>
                    <a:pt x="1011" y="2382"/>
                  </a:lnTo>
                  <a:lnTo>
                    <a:pt x="1013" y="2382"/>
                  </a:lnTo>
                  <a:lnTo>
                    <a:pt x="1015" y="2382"/>
                  </a:lnTo>
                  <a:lnTo>
                    <a:pt x="1017" y="2380"/>
                  </a:lnTo>
                  <a:lnTo>
                    <a:pt x="1017" y="2380"/>
                  </a:lnTo>
                  <a:lnTo>
                    <a:pt x="1020" y="2377"/>
                  </a:lnTo>
                  <a:lnTo>
                    <a:pt x="1022" y="2377"/>
                  </a:lnTo>
                  <a:lnTo>
                    <a:pt x="1022" y="2377"/>
                  </a:lnTo>
                  <a:lnTo>
                    <a:pt x="1028" y="2379"/>
                  </a:lnTo>
                  <a:lnTo>
                    <a:pt x="1028" y="2379"/>
                  </a:lnTo>
                  <a:lnTo>
                    <a:pt x="1028" y="2379"/>
                  </a:lnTo>
                  <a:lnTo>
                    <a:pt x="1028" y="2380"/>
                  </a:lnTo>
                  <a:lnTo>
                    <a:pt x="1028" y="2382"/>
                  </a:lnTo>
                  <a:lnTo>
                    <a:pt x="1026" y="2382"/>
                  </a:lnTo>
                  <a:lnTo>
                    <a:pt x="1024" y="2384"/>
                  </a:lnTo>
                  <a:lnTo>
                    <a:pt x="1024" y="2386"/>
                  </a:lnTo>
                  <a:lnTo>
                    <a:pt x="1024" y="2388"/>
                  </a:lnTo>
                  <a:lnTo>
                    <a:pt x="1024" y="2391"/>
                  </a:lnTo>
                  <a:lnTo>
                    <a:pt x="1026" y="2393"/>
                  </a:lnTo>
                  <a:lnTo>
                    <a:pt x="1029" y="2397"/>
                  </a:lnTo>
                  <a:lnTo>
                    <a:pt x="1029" y="2399"/>
                  </a:lnTo>
                  <a:lnTo>
                    <a:pt x="1029" y="2399"/>
                  </a:lnTo>
                  <a:lnTo>
                    <a:pt x="1029" y="2402"/>
                  </a:lnTo>
                  <a:lnTo>
                    <a:pt x="1029" y="2404"/>
                  </a:lnTo>
                  <a:lnTo>
                    <a:pt x="1028" y="2406"/>
                  </a:lnTo>
                  <a:lnTo>
                    <a:pt x="1028" y="2406"/>
                  </a:lnTo>
                  <a:lnTo>
                    <a:pt x="1026" y="2408"/>
                  </a:lnTo>
                  <a:lnTo>
                    <a:pt x="1024" y="2409"/>
                  </a:lnTo>
                  <a:lnTo>
                    <a:pt x="1024" y="2411"/>
                  </a:lnTo>
                  <a:lnTo>
                    <a:pt x="1020" y="2413"/>
                  </a:lnTo>
                  <a:lnTo>
                    <a:pt x="1019" y="2415"/>
                  </a:lnTo>
                  <a:lnTo>
                    <a:pt x="1019" y="2417"/>
                  </a:lnTo>
                  <a:lnTo>
                    <a:pt x="1019" y="2417"/>
                  </a:lnTo>
                  <a:lnTo>
                    <a:pt x="1019" y="2418"/>
                  </a:lnTo>
                  <a:lnTo>
                    <a:pt x="1017" y="2420"/>
                  </a:lnTo>
                  <a:lnTo>
                    <a:pt x="1017" y="2420"/>
                  </a:lnTo>
                  <a:lnTo>
                    <a:pt x="1017" y="2420"/>
                  </a:lnTo>
                  <a:lnTo>
                    <a:pt x="1015" y="2420"/>
                  </a:lnTo>
                  <a:lnTo>
                    <a:pt x="1013" y="2420"/>
                  </a:lnTo>
                  <a:lnTo>
                    <a:pt x="1010" y="2422"/>
                  </a:lnTo>
                  <a:lnTo>
                    <a:pt x="1006" y="2422"/>
                  </a:lnTo>
                  <a:lnTo>
                    <a:pt x="1006" y="2422"/>
                  </a:lnTo>
                  <a:lnTo>
                    <a:pt x="1006" y="2426"/>
                  </a:lnTo>
                  <a:lnTo>
                    <a:pt x="1006" y="2427"/>
                  </a:lnTo>
                  <a:lnTo>
                    <a:pt x="1008" y="2427"/>
                  </a:lnTo>
                  <a:lnTo>
                    <a:pt x="1008" y="2427"/>
                  </a:lnTo>
                  <a:lnTo>
                    <a:pt x="1008" y="2429"/>
                  </a:lnTo>
                  <a:lnTo>
                    <a:pt x="1010" y="2431"/>
                  </a:lnTo>
                  <a:lnTo>
                    <a:pt x="1010" y="2431"/>
                  </a:lnTo>
                  <a:lnTo>
                    <a:pt x="1011" y="2431"/>
                  </a:lnTo>
                  <a:lnTo>
                    <a:pt x="1015" y="2433"/>
                  </a:lnTo>
                  <a:lnTo>
                    <a:pt x="1017" y="2433"/>
                  </a:lnTo>
                  <a:lnTo>
                    <a:pt x="1017" y="2433"/>
                  </a:lnTo>
                  <a:lnTo>
                    <a:pt x="1017" y="2433"/>
                  </a:lnTo>
                  <a:lnTo>
                    <a:pt x="1019" y="2435"/>
                  </a:lnTo>
                  <a:lnTo>
                    <a:pt x="1019" y="2435"/>
                  </a:lnTo>
                  <a:lnTo>
                    <a:pt x="1020" y="2435"/>
                  </a:lnTo>
                  <a:lnTo>
                    <a:pt x="1020" y="2433"/>
                  </a:lnTo>
                  <a:lnTo>
                    <a:pt x="1022" y="2431"/>
                  </a:lnTo>
                  <a:lnTo>
                    <a:pt x="1024" y="2433"/>
                  </a:lnTo>
                  <a:lnTo>
                    <a:pt x="1024" y="2433"/>
                  </a:lnTo>
                  <a:lnTo>
                    <a:pt x="1024" y="2435"/>
                  </a:lnTo>
                  <a:lnTo>
                    <a:pt x="1024" y="2436"/>
                  </a:lnTo>
                  <a:lnTo>
                    <a:pt x="1022" y="2438"/>
                  </a:lnTo>
                  <a:lnTo>
                    <a:pt x="1020" y="2440"/>
                  </a:lnTo>
                  <a:lnTo>
                    <a:pt x="1019" y="2440"/>
                  </a:lnTo>
                  <a:lnTo>
                    <a:pt x="1013" y="2438"/>
                  </a:lnTo>
                  <a:lnTo>
                    <a:pt x="1011" y="2438"/>
                  </a:lnTo>
                  <a:lnTo>
                    <a:pt x="1011" y="2438"/>
                  </a:lnTo>
                  <a:lnTo>
                    <a:pt x="1010" y="2438"/>
                  </a:lnTo>
                  <a:lnTo>
                    <a:pt x="1010" y="2440"/>
                  </a:lnTo>
                  <a:lnTo>
                    <a:pt x="1010" y="2440"/>
                  </a:lnTo>
                  <a:lnTo>
                    <a:pt x="1008" y="2442"/>
                  </a:lnTo>
                  <a:lnTo>
                    <a:pt x="1008" y="2442"/>
                  </a:lnTo>
                  <a:lnTo>
                    <a:pt x="1006" y="2442"/>
                  </a:lnTo>
                  <a:lnTo>
                    <a:pt x="1004" y="2453"/>
                  </a:lnTo>
                  <a:lnTo>
                    <a:pt x="1002" y="2455"/>
                  </a:lnTo>
                  <a:lnTo>
                    <a:pt x="1004" y="2455"/>
                  </a:lnTo>
                  <a:lnTo>
                    <a:pt x="1006" y="2455"/>
                  </a:lnTo>
                  <a:lnTo>
                    <a:pt x="1011" y="2455"/>
                  </a:lnTo>
                  <a:lnTo>
                    <a:pt x="1013" y="2456"/>
                  </a:lnTo>
                  <a:lnTo>
                    <a:pt x="1015" y="2456"/>
                  </a:lnTo>
                  <a:lnTo>
                    <a:pt x="1015" y="2458"/>
                  </a:lnTo>
                  <a:lnTo>
                    <a:pt x="1015" y="2460"/>
                  </a:lnTo>
                  <a:lnTo>
                    <a:pt x="1015" y="2460"/>
                  </a:lnTo>
                  <a:lnTo>
                    <a:pt x="1015" y="2460"/>
                  </a:lnTo>
                  <a:lnTo>
                    <a:pt x="1015" y="2460"/>
                  </a:lnTo>
                  <a:lnTo>
                    <a:pt x="1015" y="2462"/>
                  </a:lnTo>
                  <a:lnTo>
                    <a:pt x="1015" y="2462"/>
                  </a:lnTo>
                  <a:lnTo>
                    <a:pt x="1013" y="2462"/>
                  </a:lnTo>
                  <a:lnTo>
                    <a:pt x="1013" y="2462"/>
                  </a:lnTo>
                  <a:lnTo>
                    <a:pt x="1013" y="2462"/>
                  </a:lnTo>
                  <a:lnTo>
                    <a:pt x="1015" y="2464"/>
                  </a:lnTo>
                  <a:lnTo>
                    <a:pt x="1015" y="2464"/>
                  </a:lnTo>
                  <a:lnTo>
                    <a:pt x="1017" y="2467"/>
                  </a:lnTo>
                  <a:lnTo>
                    <a:pt x="1017" y="2469"/>
                  </a:lnTo>
                  <a:lnTo>
                    <a:pt x="1017" y="2471"/>
                  </a:lnTo>
                  <a:lnTo>
                    <a:pt x="1019" y="2471"/>
                  </a:lnTo>
                  <a:lnTo>
                    <a:pt x="1017" y="2471"/>
                  </a:lnTo>
                  <a:lnTo>
                    <a:pt x="1015" y="2473"/>
                  </a:lnTo>
                  <a:lnTo>
                    <a:pt x="1013" y="2476"/>
                  </a:lnTo>
                  <a:lnTo>
                    <a:pt x="1015" y="2478"/>
                  </a:lnTo>
                  <a:lnTo>
                    <a:pt x="1017" y="2478"/>
                  </a:lnTo>
                  <a:lnTo>
                    <a:pt x="1019" y="2476"/>
                  </a:lnTo>
                  <a:lnTo>
                    <a:pt x="1020" y="2476"/>
                  </a:lnTo>
                  <a:lnTo>
                    <a:pt x="1020" y="2478"/>
                  </a:lnTo>
                  <a:lnTo>
                    <a:pt x="1020" y="2480"/>
                  </a:lnTo>
                  <a:lnTo>
                    <a:pt x="1020" y="2482"/>
                  </a:lnTo>
                  <a:lnTo>
                    <a:pt x="1020" y="2482"/>
                  </a:lnTo>
                  <a:lnTo>
                    <a:pt x="1017" y="2483"/>
                  </a:lnTo>
                  <a:lnTo>
                    <a:pt x="1017" y="2485"/>
                  </a:lnTo>
                  <a:lnTo>
                    <a:pt x="1013" y="2491"/>
                  </a:lnTo>
                  <a:lnTo>
                    <a:pt x="1013" y="2491"/>
                  </a:lnTo>
                  <a:lnTo>
                    <a:pt x="1013" y="2492"/>
                  </a:lnTo>
                  <a:lnTo>
                    <a:pt x="1013" y="2496"/>
                  </a:lnTo>
                  <a:lnTo>
                    <a:pt x="1013" y="2496"/>
                  </a:lnTo>
                  <a:lnTo>
                    <a:pt x="1013" y="2496"/>
                  </a:lnTo>
                  <a:lnTo>
                    <a:pt x="1013" y="2496"/>
                  </a:lnTo>
                  <a:lnTo>
                    <a:pt x="1011" y="2496"/>
                  </a:lnTo>
                  <a:lnTo>
                    <a:pt x="1010" y="2496"/>
                  </a:lnTo>
                  <a:lnTo>
                    <a:pt x="1010" y="2498"/>
                  </a:lnTo>
                  <a:lnTo>
                    <a:pt x="1010" y="2498"/>
                  </a:lnTo>
                  <a:lnTo>
                    <a:pt x="1010" y="2498"/>
                  </a:lnTo>
                  <a:lnTo>
                    <a:pt x="1011" y="2500"/>
                  </a:lnTo>
                  <a:lnTo>
                    <a:pt x="1011" y="2502"/>
                  </a:lnTo>
                  <a:lnTo>
                    <a:pt x="1011" y="2502"/>
                  </a:lnTo>
                  <a:lnTo>
                    <a:pt x="1011" y="2503"/>
                  </a:lnTo>
                  <a:lnTo>
                    <a:pt x="1011" y="2503"/>
                  </a:lnTo>
                  <a:lnTo>
                    <a:pt x="1011" y="2505"/>
                  </a:lnTo>
                  <a:lnTo>
                    <a:pt x="1010" y="2505"/>
                  </a:lnTo>
                  <a:lnTo>
                    <a:pt x="1010" y="2505"/>
                  </a:lnTo>
                  <a:lnTo>
                    <a:pt x="1011" y="2507"/>
                  </a:lnTo>
                  <a:lnTo>
                    <a:pt x="1011" y="2507"/>
                  </a:lnTo>
                  <a:lnTo>
                    <a:pt x="1010" y="2509"/>
                  </a:lnTo>
                  <a:lnTo>
                    <a:pt x="1010" y="2511"/>
                  </a:lnTo>
                  <a:lnTo>
                    <a:pt x="1008" y="2512"/>
                  </a:lnTo>
                  <a:lnTo>
                    <a:pt x="1006" y="2512"/>
                  </a:lnTo>
                  <a:lnTo>
                    <a:pt x="1002" y="2511"/>
                  </a:lnTo>
                  <a:lnTo>
                    <a:pt x="1001" y="2511"/>
                  </a:lnTo>
                  <a:lnTo>
                    <a:pt x="997" y="2512"/>
                  </a:lnTo>
                  <a:lnTo>
                    <a:pt x="995" y="2512"/>
                  </a:lnTo>
                  <a:lnTo>
                    <a:pt x="995" y="2511"/>
                  </a:lnTo>
                  <a:lnTo>
                    <a:pt x="992" y="2512"/>
                  </a:lnTo>
                  <a:lnTo>
                    <a:pt x="992" y="2512"/>
                  </a:lnTo>
                  <a:lnTo>
                    <a:pt x="990" y="2512"/>
                  </a:lnTo>
                  <a:lnTo>
                    <a:pt x="988" y="2511"/>
                  </a:lnTo>
                  <a:lnTo>
                    <a:pt x="988" y="2511"/>
                  </a:lnTo>
                  <a:lnTo>
                    <a:pt x="981" y="2511"/>
                  </a:lnTo>
                  <a:lnTo>
                    <a:pt x="979" y="2511"/>
                  </a:lnTo>
                  <a:lnTo>
                    <a:pt x="977" y="2512"/>
                  </a:lnTo>
                  <a:lnTo>
                    <a:pt x="975" y="2511"/>
                  </a:lnTo>
                  <a:lnTo>
                    <a:pt x="973" y="2509"/>
                  </a:lnTo>
                  <a:lnTo>
                    <a:pt x="973" y="2509"/>
                  </a:lnTo>
                  <a:lnTo>
                    <a:pt x="966" y="2509"/>
                  </a:lnTo>
                  <a:lnTo>
                    <a:pt x="963" y="2511"/>
                  </a:lnTo>
                  <a:lnTo>
                    <a:pt x="961" y="2512"/>
                  </a:lnTo>
                  <a:lnTo>
                    <a:pt x="961" y="2516"/>
                  </a:lnTo>
                  <a:lnTo>
                    <a:pt x="959" y="2518"/>
                  </a:lnTo>
                  <a:lnTo>
                    <a:pt x="959" y="2521"/>
                  </a:lnTo>
                  <a:lnTo>
                    <a:pt x="959" y="2523"/>
                  </a:lnTo>
                  <a:lnTo>
                    <a:pt x="957" y="2523"/>
                  </a:lnTo>
                  <a:lnTo>
                    <a:pt x="955" y="2521"/>
                  </a:lnTo>
                  <a:lnTo>
                    <a:pt x="955" y="2523"/>
                  </a:lnTo>
                  <a:lnTo>
                    <a:pt x="954" y="2523"/>
                  </a:lnTo>
                  <a:lnTo>
                    <a:pt x="952" y="2525"/>
                  </a:lnTo>
                  <a:lnTo>
                    <a:pt x="950" y="2527"/>
                  </a:lnTo>
                  <a:lnTo>
                    <a:pt x="950" y="2527"/>
                  </a:lnTo>
                  <a:lnTo>
                    <a:pt x="939" y="2529"/>
                  </a:lnTo>
                  <a:lnTo>
                    <a:pt x="937" y="2529"/>
                  </a:lnTo>
                  <a:lnTo>
                    <a:pt x="936" y="2530"/>
                  </a:lnTo>
                  <a:lnTo>
                    <a:pt x="936" y="2534"/>
                  </a:lnTo>
                  <a:lnTo>
                    <a:pt x="934" y="2536"/>
                  </a:lnTo>
                  <a:lnTo>
                    <a:pt x="936" y="2541"/>
                  </a:lnTo>
                  <a:lnTo>
                    <a:pt x="934" y="2543"/>
                  </a:lnTo>
                  <a:lnTo>
                    <a:pt x="934" y="2547"/>
                  </a:lnTo>
                  <a:lnTo>
                    <a:pt x="932" y="2548"/>
                  </a:lnTo>
                  <a:lnTo>
                    <a:pt x="930" y="2548"/>
                  </a:lnTo>
                  <a:lnTo>
                    <a:pt x="930" y="2550"/>
                  </a:lnTo>
                  <a:lnTo>
                    <a:pt x="932" y="2552"/>
                  </a:lnTo>
                  <a:lnTo>
                    <a:pt x="932" y="2552"/>
                  </a:lnTo>
                  <a:lnTo>
                    <a:pt x="934" y="2550"/>
                  </a:lnTo>
                  <a:lnTo>
                    <a:pt x="936" y="2552"/>
                  </a:lnTo>
                  <a:lnTo>
                    <a:pt x="936" y="2552"/>
                  </a:lnTo>
                  <a:lnTo>
                    <a:pt x="937" y="2552"/>
                  </a:lnTo>
                  <a:lnTo>
                    <a:pt x="936" y="2554"/>
                  </a:lnTo>
                  <a:lnTo>
                    <a:pt x="936" y="2556"/>
                  </a:lnTo>
                  <a:lnTo>
                    <a:pt x="936" y="2556"/>
                  </a:lnTo>
                  <a:lnTo>
                    <a:pt x="934" y="2556"/>
                  </a:lnTo>
                  <a:lnTo>
                    <a:pt x="932" y="2558"/>
                  </a:lnTo>
                  <a:lnTo>
                    <a:pt x="932" y="2559"/>
                  </a:lnTo>
                  <a:lnTo>
                    <a:pt x="932" y="2561"/>
                  </a:lnTo>
                  <a:lnTo>
                    <a:pt x="932" y="2563"/>
                  </a:lnTo>
                  <a:lnTo>
                    <a:pt x="932" y="2565"/>
                  </a:lnTo>
                  <a:lnTo>
                    <a:pt x="932" y="2565"/>
                  </a:lnTo>
                  <a:lnTo>
                    <a:pt x="936" y="2565"/>
                  </a:lnTo>
                  <a:lnTo>
                    <a:pt x="943" y="2563"/>
                  </a:lnTo>
                  <a:lnTo>
                    <a:pt x="945" y="2563"/>
                  </a:lnTo>
                  <a:lnTo>
                    <a:pt x="945" y="2561"/>
                  </a:lnTo>
                  <a:lnTo>
                    <a:pt x="945" y="2561"/>
                  </a:lnTo>
                  <a:lnTo>
                    <a:pt x="945" y="2559"/>
                  </a:lnTo>
                  <a:lnTo>
                    <a:pt x="946" y="2559"/>
                  </a:lnTo>
                  <a:lnTo>
                    <a:pt x="946" y="2559"/>
                  </a:lnTo>
                  <a:lnTo>
                    <a:pt x="946" y="2559"/>
                  </a:lnTo>
                  <a:lnTo>
                    <a:pt x="948" y="2558"/>
                  </a:lnTo>
                  <a:lnTo>
                    <a:pt x="950" y="2556"/>
                  </a:lnTo>
                  <a:lnTo>
                    <a:pt x="952" y="2556"/>
                  </a:lnTo>
                  <a:lnTo>
                    <a:pt x="959" y="2554"/>
                  </a:lnTo>
                  <a:lnTo>
                    <a:pt x="961" y="2554"/>
                  </a:lnTo>
                  <a:lnTo>
                    <a:pt x="961" y="2554"/>
                  </a:lnTo>
                  <a:lnTo>
                    <a:pt x="961" y="2554"/>
                  </a:lnTo>
                  <a:lnTo>
                    <a:pt x="961" y="2552"/>
                  </a:lnTo>
                  <a:lnTo>
                    <a:pt x="963" y="2552"/>
                  </a:lnTo>
                  <a:lnTo>
                    <a:pt x="963" y="2552"/>
                  </a:lnTo>
                  <a:lnTo>
                    <a:pt x="963" y="2552"/>
                  </a:lnTo>
                  <a:lnTo>
                    <a:pt x="963" y="2554"/>
                  </a:lnTo>
                  <a:lnTo>
                    <a:pt x="961" y="2554"/>
                  </a:lnTo>
                  <a:lnTo>
                    <a:pt x="961" y="2554"/>
                  </a:lnTo>
                  <a:lnTo>
                    <a:pt x="952" y="2556"/>
                  </a:lnTo>
                  <a:lnTo>
                    <a:pt x="950" y="2558"/>
                  </a:lnTo>
                  <a:lnTo>
                    <a:pt x="948" y="2558"/>
                  </a:lnTo>
                  <a:lnTo>
                    <a:pt x="948" y="2559"/>
                  </a:lnTo>
                  <a:lnTo>
                    <a:pt x="948" y="2559"/>
                  </a:lnTo>
                  <a:lnTo>
                    <a:pt x="946" y="2559"/>
                  </a:lnTo>
                  <a:lnTo>
                    <a:pt x="946" y="2561"/>
                  </a:lnTo>
                  <a:lnTo>
                    <a:pt x="945" y="2563"/>
                  </a:lnTo>
                  <a:lnTo>
                    <a:pt x="946" y="2563"/>
                  </a:lnTo>
                  <a:lnTo>
                    <a:pt x="948" y="2565"/>
                  </a:lnTo>
                  <a:lnTo>
                    <a:pt x="948" y="2565"/>
                  </a:lnTo>
                  <a:lnTo>
                    <a:pt x="950" y="2565"/>
                  </a:lnTo>
                  <a:lnTo>
                    <a:pt x="950" y="2563"/>
                  </a:lnTo>
                  <a:lnTo>
                    <a:pt x="950" y="2563"/>
                  </a:lnTo>
                  <a:lnTo>
                    <a:pt x="950" y="2563"/>
                  </a:lnTo>
                  <a:lnTo>
                    <a:pt x="950" y="2563"/>
                  </a:lnTo>
                  <a:lnTo>
                    <a:pt x="950" y="2563"/>
                  </a:lnTo>
                  <a:lnTo>
                    <a:pt x="954" y="2563"/>
                  </a:lnTo>
                  <a:lnTo>
                    <a:pt x="954" y="2563"/>
                  </a:lnTo>
                  <a:lnTo>
                    <a:pt x="955" y="2561"/>
                  </a:lnTo>
                  <a:lnTo>
                    <a:pt x="957" y="2561"/>
                  </a:lnTo>
                  <a:lnTo>
                    <a:pt x="961" y="2561"/>
                  </a:lnTo>
                  <a:lnTo>
                    <a:pt x="963" y="2561"/>
                  </a:lnTo>
                  <a:lnTo>
                    <a:pt x="964" y="2561"/>
                  </a:lnTo>
                  <a:lnTo>
                    <a:pt x="964" y="2561"/>
                  </a:lnTo>
                  <a:lnTo>
                    <a:pt x="964" y="2559"/>
                  </a:lnTo>
                  <a:lnTo>
                    <a:pt x="966" y="2559"/>
                  </a:lnTo>
                  <a:lnTo>
                    <a:pt x="968" y="2559"/>
                  </a:lnTo>
                  <a:lnTo>
                    <a:pt x="968" y="2559"/>
                  </a:lnTo>
                  <a:lnTo>
                    <a:pt x="968" y="2558"/>
                  </a:lnTo>
                  <a:lnTo>
                    <a:pt x="968" y="2556"/>
                  </a:lnTo>
                  <a:lnTo>
                    <a:pt x="968" y="2554"/>
                  </a:lnTo>
                  <a:lnTo>
                    <a:pt x="970" y="2554"/>
                  </a:lnTo>
                  <a:lnTo>
                    <a:pt x="972" y="2554"/>
                  </a:lnTo>
                  <a:lnTo>
                    <a:pt x="973" y="2554"/>
                  </a:lnTo>
                  <a:lnTo>
                    <a:pt x="973" y="2554"/>
                  </a:lnTo>
                  <a:lnTo>
                    <a:pt x="975" y="2552"/>
                  </a:lnTo>
                  <a:lnTo>
                    <a:pt x="975" y="2552"/>
                  </a:lnTo>
                  <a:lnTo>
                    <a:pt x="977" y="2552"/>
                  </a:lnTo>
                  <a:lnTo>
                    <a:pt x="977" y="2552"/>
                  </a:lnTo>
                  <a:lnTo>
                    <a:pt x="979" y="2552"/>
                  </a:lnTo>
                  <a:lnTo>
                    <a:pt x="979" y="2552"/>
                  </a:lnTo>
                  <a:lnTo>
                    <a:pt x="981" y="2552"/>
                  </a:lnTo>
                  <a:lnTo>
                    <a:pt x="982" y="2554"/>
                  </a:lnTo>
                  <a:lnTo>
                    <a:pt x="984" y="2554"/>
                  </a:lnTo>
                  <a:lnTo>
                    <a:pt x="986" y="2556"/>
                  </a:lnTo>
                  <a:lnTo>
                    <a:pt x="986" y="2558"/>
                  </a:lnTo>
                  <a:lnTo>
                    <a:pt x="986" y="2558"/>
                  </a:lnTo>
                  <a:lnTo>
                    <a:pt x="984" y="2559"/>
                  </a:lnTo>
                  <a:lnTo>
                    <a:pt x="984" y="2559"/>
                  </a:lnTo>
                  <a:lnTo>
                    <a:pt x="984" y="2559"/>
                  </a:lnTo>
                  <a:lnTo>
                    <a:pt x="984" y="2559"/>
                  </a:lnTo>
                  <a:lnTo>
                    <a:pt x="984" y="2561"/>
                  </a:lnTo>
                  <a:lnTo>
                    <a:pt x="984" y="2563"/>
                  </a:lnTo>
                  <a:lnTo>
                    <a:pt x="984" y="2563"/>
                  </a:lnTo>
                  <a:lnTo>
                    <a:pt x="984" y="2565"/>
                  </a:lnTo>
                  <a:lnTo>
                    <a:pt x="984" y="2565"/>
                  </a:lnTo>
                  <a:lnTo>
                    <a:pt x="986" y="2567"/>
                  </a:lnTo>
                  <a:lnTo>
                    <a:pt x="986" y="2565"/>
                  </a:lnTo>
                  <a:lnTo>
                    <a:pt x="988" y="2563"/>
                  </a:lnTo>
                  <a:lnTo>
                    <a:pt x="990" y="2563"/>
                  </a:lnTo>
                  <a:lnTo>
                    <a:pt x="992" y="2565"/>
                  </a:lnTo>
                  <a:lnTo>
                    <a:pt x="990" y="2565"/>
                  </a:lnTo>
                  <a:lnTo>
                    <a:pt x="988" y="2565"/>
                  </a:lnTo>
                  <a:lnTo>
                    <a:pt x="986" y="2567"/>
                  </a:lnTo>
                  <a:lnTo>
                    <a:pt x="986" y="2568"/>
                  </a:lnTo>
                  <a:lnTo>
                    <a:pt x="986" y="2570"/>
                  </a:lnTo>
                  <a:lnTo>
                    <a:pt x="986" y="2572"/>
                  </a:lnTo>
                  <a:lnTo>
                    <a:pt x="984" y="2572"/>
                  </a:lnTo>
                  <a:lnTo>
                    <a:pt x="979" y="2570"/>
                  </a:lnTo>
                  <a:lnTo>
                    <a:pt x="979" y="2570"/>
                  </a:lnTo>
                  <a:lnTo>
                    <a:pt x="979" y="2572"/>
                  </a:lnTo>
                  <a:lnTo>
                    <a:pt x="977" y="2572"/>
                  </a:lnTo>
                  <a:lnTo>
                    <a:pt x="977" y="2572"/>
                  </a:lnTo>
                  <a:lnTo>
                    <a:pt x="977" y="2572"/>
                  </a:lnTo>
                  <a:lnTo>
                    <a:pt x="977" y="2570"/>
                  </a:lnTo>
                  <a:lnTo>
                    <a:pt x="975" y="2570"/>
                  </a:lnTo>
                  <a:lnTo>
                    <a:pt x="975" y="2570"/>
                  </a:lnTo>
                  <a:lnTo>
                    <a:pt x="975" y="2570"/>
                  </a:lnTo>
                  <a:lnTo>
                    <a:pt x="975" y="2570"/>
                  </a:lnTo>
                  <a:lnTo>
                    <a:pt x="973" y="2572"/>
                  </a:lnTo>
                  <a:lnTo>
                    <a:pt x="972" y="2574"/>
                  </a:lnTo>
                  <a:lnTo>
                    <a:pt x="970" y="2576"/>
                  </a:lnTo>
                  <a:lnTo>
                    <a:pt x="968" y="2577"/>
                  </a:lnTo>
                  <a:lnTo>
                    <a:pt x="968" y="2577"/>
                  </a:lnTo>
                  <a:lnTo>
                    <a:pt x="966" y="2577"/>
                  </a:lnTo>
                  <a:lnTo>
                    <a:pt x="964" y="2577"/>
                  </a:lnTo>
                  <a:lnTo>
                    <a:pt x="964" y="2577"/>
                  </a:lnTo>
                  <a:lnTo>
                    <a:pt x="963" y="2579"/>
                  </a:lnTo>
                  <a:lnTo>
                    <a:pt x="961" y="2581"/>
                  </a:lnTo>
                  <a:lnTo>
                    <a:pt x="959" y="2581"/>
                  </a:lnTo>
                  <a:lnTo>
                    <a:pt x="957" y="2583"/>
                  </a:lnTo>
                  <a:lnTo>
                    <a:pt x="955" y="2583"/>
                  </a:lnTo>
                  <a:lnTo>
                    <a:pt x="952" y="2583"/>
                  </a:lnTo>
                  <a:lnTo>
                    <a:pt x="950" y="2583"/>
                  </a:lnTo>
                  <a:lnTo>
                    <a:pt x="950" y="2585"/>
                  </a:lnTo>
                  <a:lnTo>
                    <a:pt x="945" y="2583"/>
                  </a:lnTo>
                  <a:lnTo>
                    <a:pt x="945" y="2583"/>
                  </a:lnTo>
                  <a:lnTo>
                    <a:pt x="943" y="2585"/>
                  </a:lnTo>
                  <a:lnTo>
                    <a:pt x="943" y="2585"/>
                  </a:lnTo>
                  <a:lnTo>
                    <a:pt x="941" y="2586"/>
                  </a:lnTo>
                  <a:lnTo>
                    <a:pt x="941" y="2586"/>
                  </a:lnTo>
                  <a:lnTo>
                    <a:pt x="941" y="2588"/>
                  </a:lnTo>
                  <a:lnTo>
                    <a:pt x="941" y="2588"/>
                  </a:lnTo>
                  <a:lnTo>
                    <a:pt x="941" y="2588"/>
                  </a:lnTo>
                  <a:lnTo>
                    <a:pt x="941" y="2590"/>
                  </a:lnTo>
                  <a:lnTo>
                    <a:pt x="939" y="2590"/>
                  </a:lnTo>
                  <a:lnTo>
                    <a:pt x="939" y="2592"/>
                  </a:lnTo>
                  <a:lnTo>
                    <a:pt x="941" y="2592"/>
                  </a:lnTo>
                  <a:lnTo>
                    <a:pt x="941" y="2594"/>
                  </a:lnTo>
                  <a:lnTo>
                    <a:pt x="941" y="2594"/>
                  </a:lnTo>
                  <a:lnTo>
                    <a:pt x="941" y="2592"/>
                  </a:lnTo>
                  <a:lnTo>
                    <a:pt x="941" y="2592"/>
                  </a:lnTo>
                  <a:lnTo>
                    <a:pt x="943" y="2592"/>
                  </a:lnTo>
                  <a:lnTo>
                    <a:pt x="945" y="2592"/>
                  </a:lnTo>
                  <a:lnTo>
                    <a:pt x="946" y="2592"/>
                  </a:lnTo>
                  <a:lnTo>
                    <a:pt x="950" y="2594"/>
                  </a:lnTo>
                  <a:lnTo>
                    <a:pt x="950" y="2594"/>
                  </a:lnTo>
                  <a:lnTo>
                    <a:pt x="950" y="2595"/>
                  </a:lnTo>
                  <a:lnTo>
                    <a:pt x="952" y="2595"/>
                  </a:lnTo>
                  <a:lnTo>
                    <a:pt x="952" y="2597"/>
                  </a:lnTo>
                  <a:lnTo>
                    <a:pt x="950" y="2597"/>
                  </a:lnTo>
                  <a:lnTo>
                    <a:pt x="945" y="2599"/>
                  </a:lnTo>
                  <a:lnTo>
                    <a:pt x="937" y="2595"/>
                  </a:lnTo>
                  <a:lnTo>
                    <a:pt x="937" y="2595"/>
                  </a:lnTo>
                  <a:lnTo>
                    <a:pt x="936" y="2594"/>
                  </a:lnTo>
                  <a:lnTo>
                    <a:pt x="936" y="2594"/>
                  </a:lnTo>
                  <a:lnTo>
                    <a:pt x="936" y="2592"/>
                  </a:lnTo>
                  <a:lnTo>
                    <a:pt x="936" y="2592"/>
                  </a:lnTo>
                  <a:lnTo>
                    <a:pt x="934" y="2592"/>
                  </a:lnTo>
                  <a:lnTo>
                    <a:pt x="934" y="2594"/>
                  </a:lnTo>
                  <a:lnTo>
                    <a:pt x="932" y="2595"/>
                  </a:lnTo>
                  <a:lnTo>
                    <a:pt x="932" y="2595"/>
                  </a:lnTo>
                  <a:lnTo>
                    <a:pt x="928" y="2595"/>
                  </a:lnTo>
                  <a:lnTo>
                    <a:pt x="928" y="2595"/>
                  </a:lnTo>
                  <a:lnTo>
                    <a:pt x="927" y="2595"/>
                  </a:lnTo>
                  <a:lnTo>
                    <a:pt x="925" y="2599"/>
                  </a:lnTo>
                  <a:lnTo>
                    <a:pt x="923" y="2599"/>
                  </a:lnTo>
                  <a:lnTo>
                    <a:pt x="921" y="2601"/>
                  </a:lnTo>
                  <a:lnTo>
                    <a:pt x="917" y="2601"/>
                  </a:lnTo>
                  <a:lnTo>
                    <a:pt x="916" y="2599"/>
                  </a:lnTo>
                  <a:lnTo>
                    <a:pt x="914" y="2601"/>
                  </a:lnTo>
                  <a:lnTo>
                    <a:pt x="912" y="2599"/>
                  </a:lnTo>
                  <a:lnTo>
                    <a:pt x="910" y="2597"/>
                  </a:lnTo>
                  <a:lnTo>
                    <a:pt x="908" y="2595"/>
                  </a:lnTo>
                  <a:lnTo>
                    <a:pt x="908" y="2597"/>
                  </a:lnTo>
                  <a:lnTo>
                    <a:pt x="908" y="2597"/>
                  </a:lnTo>
                  <a:lnTo>
                    <a:pt x="908" y="2597"/>
                  </a:lnTo>
                  <a:lnTo>
                    <a:pt x="908" y="2597"/>
                  </a:lnTo>
                  <a:lnTo>
                    <a:pt x="908" y="2597"/>
                  </a:lnTo>
                  <a:lnTo>
                    <a:pt x="908" y="2599"/>
                  </a:lnTo>
                  <a:lnTo>
                    <a:pt x="910" y="2601"/>
                  </a:lnTo>
                  <a:lnTo>
                    <a:pt x="910" y="2603"/>
                  </a:lnTo>
                  <a:lnTo>
                    <a:pt x="912" y="2606"/>
                  </a:lnTo>
                  <a:lnTo>
                    <a:pt x="912" y="2608"/>
                  </a:lnTo>
                  <a:lnTo>
                    <a:pt x="912" y="2610"/>
                  </a:lnTo>
                  <a:lnTo>
                    <a:pt x="914" y="2612"/>
                  </a:lnTo>
                  <a:lnTo>
                    <a:pt x="914" y="2612"/>
                  </a:lnTo>
                  <a:lnTo>
                    <a:pt x="917" y="2615"/>
                  </a:lnTo>
                  <a:lnTo>
                    <a:pt x="919" y="2619"/>
                  </a:lnTo>
                  <a:lnTo>
                    <a:pt x="921" y="2619"/>
                  </a:lnTo>
                  <a:lnTo>
                    <a:pt x="923" y="2619"/>
                  </a:lnTo>
                  <a:lnTo>
                    <a:pt x="921" y="2619"/>
                  </a:lnTo>
                  <a:lnTo>
                    <a:pt x="921" y="2617"/>
                  </a:lnTo>
                  <a:lnTo>
                    <a:pt x="921" y="2617"/>
                  </a:lnTo>
                  <a:lnTo>
                    <a:pt x="921" y="2617"/>
                  </a:lnTo>
                  <a:lnTo>
                    <a:pt x="921" y="2615"/>
                  </a:lnTo>
                  <a:lnTo>
                    <a:pt x="925" y="2615"/>
                  </a:lnTo>
                  <a:lnTo>
                    <a:pt x="927" y="2617"/>
                  </a:lnTo>
                  <a:lnTo>
                    <a:pt x="928" y="2617"/>
                  </a:lnTo>
                  <a:lnTo>
                    <a:pt x="932" y="2623"/>
                  </a:lnTo>
                  <a:lnTo>
                    <a:pt x="934" y="2624"/>
                  </a:lnTo>
                  <a:lnTo>
                    <a:pt x="936" y="2626"/>
                  </a:lnTo>
                  <a:lnTo>
                    <a:pt x="936" y="2626"/>
                  </a:lnTo>
                  <a:lnTo>
                    <a:pt x="936" y="2628"/>
                  </a:lnTo>
                  <a:lnTo>
                    <a:pt x="937" y="2630"/>
                  </a:lnTo>
                  <a:lnTo>
                    <a:pt x="950" y="2637"/>
                  </a:lnTo>
                  <a:lnTo>
                    <a:pt x="950" y="2637"/>
                  </a:lnTo>
                  <a:lnTo>
                    <a:pt x="950" y="2639"/>
                  </a:lnTo>
                  <a:lnTo>
                    <a:pt x="950" y="2641"/>
                  </a:lnTo>
                  <a:lnTo>
                    <a:pt x="950" y="2642"/>
                  </a:lnTo>
                  <a:lnTo>
                    <a:pt x="950" y="2642"/>
                  </a:lnTo>
                  <a:lnTo>
                    <a:pt x="948" y="2642"/>
                  </a:lnTo>
                  <a:lnTo>
                    <a:pt x="948" y="2642"/>
                  </a:lnTo>
                  <a:lnTo>
                    <a:pt x="948" y="2642"/>
                  </a:lnTo>
                  <a:lnTo>
                    <a:pt x="946" y="2642"/>
                  </a:lnTo>
                  <a:lnTo>
                    <a:pt x="946" y="2642"/>
                  </a:lnTo>
                  <a:lnTo>
                    <a:pt x="946" y="2642"/>
                  </a:lnTo>
                  <a:lnTo>
                    <a:pt x="945" y="2642"/>
                  </a:lnTo>
                  <a:lnTo>
                    <a:pt x="943" y="2642"/>
                  </a:lnTo>
                  <a:lnTo>
                    <a:pt x="943" y="2642"/>
                  </a:lnTo>
                  <a:lnTo>
                    <a:pt x="939" y="2639"/>
                  </a:lnTo>
                  <a:lnTo>
                    <a:pt x="937" y="2639"/>
                  </a:lnTo>
                  <a:lnTo>
                    <a:pt x="936" y="2635"/>
                  </a:lnTo>
                  <a:lnTo>
                    <a:pt x="934" y="2635"/>
                  </a:lnTo>
                  <a:lnTo>
                    <a:pt x="934" y="2635"/>
                  </a:lnTo>
                  <a:lnTo>
                    <a:pt x="932" y="2635"/>
                  </a:lnTo>
                  <a:lnTo>
                    <a:pt x="930" y="2635"/>
                  </a:lnTo>
                  <a:lnTo>
                    <a:pt x="930" y="2637"/>
                  </a:lnTo>
                  <a:lnTo>
                    <a:pt x="930" y="2637"/>
                  </a:lnTo>
                  <a:lnTo>
                    <a:pt x="930" y="2641"/>
                  </a:lnTo>
                  <a:lnTo>
                    <a:pt x="930" y="2642"/>
                  </a:lnTo>
                  <a:lnTo>
                    <a:pt x="928" y="2642"/>
                  </a:lnTo>
                  <a:lnTo>
                    <a:pt x="928" y="2642"/>
                  </a:lnTo>
                  <a:lnTo>
                    <a:pt x="928" y="2646"/>
                  </a:lnTo>
                  <a:lnTo>
                    <a:pt x="928" y="2648"/>
                  </a:lnTo>
                  <a:lnTo>
                    <a:pt x="927" y="2648"/>
                  </a:lnTo>
                  <a:lnTo>
                    <a:pt x="927" y="2648"/>
                  </a:lnTo>
                  <a:lnTo>
                    <a:pt x="927" y="2650"/>
                  </a:lnTo>
                  <a:lnTo>
                    <a:pt x="925" y="2653"/>
                  </a:lnTo>
                  <a:lnTo>
                    <a:pt x="925" y="2655"/>
                  </a:lnTo>
                  <a:lnTo>
                    <a:pt x="923" y="2657"/>
                  </a:lnTo>
                  <a:lnTo>
                    <a:pt x="925" y="2657"/>
                  </a:lnTo>
                  <a:lnTo>
                    <a:pt x="923" y="2659"/>
                  </a:lnTo>
                  <a:lnTo>
                    <a:pt x="923" y="2659"/>
                  </a:lnTo>
                  <a:lnTo>
                    <a:pt x="921" y="2657"/>
                  </a:lnTo>
                  <a:lnTo>
                    <a:pt x="923" y="2655"/>
                  </a:lnTo>
                  <a:lnTo>
                    <a:pt x="925" y="2653"/>
                  </a:lnTo>
                  <a:lnTo>
                    <a:pt x="925" y="2651"/>
                  </a:lnTo>
                  <a:lnTo>
                    <a:pt x="925" y="2650"/>
                  </a:lnTo>
                  <a:lnTo>
                    <a:pt x="925" y="2650"/>
                  </a:lnTo>
                  <a:lnTo>
                    <a:pt x="925" y="2648"/>
                  </a:lnTo>
                  <a:lnTo>
                    <a:pt x="925" y="2648"/>
                  </a:lnTo>
                  <a:lnTo>
                    <a:pt x="923" y="2648"/>
                  </a:lnTo>
                  <a:lnTo>
                    <a:pt x="923" y="2648"/>
                  </a:lnTo>
                  <a:lnTo>
                    <a:pt x="923" y="2646"/>
                  </a:lnTo>
                  <a:lnTo>
                    <a:pt x="925" y="2646"/>
                  </a:lnTo>
                  <a:lnTo>
                    <a:pt x="925" y="2644"/>
                  </a:lnTo>
                  <a:lnTo>
                    <a:pt x="925" y="2644"/>
                  </a:lnTo>
                  <a:lnTo>
                    <a:pt x="925" y="2642"/>
                  </a:lnTo>
                  <a:lnTo>
                    <a:pt x="925" y="2642"/>
                  </a:lnTo>
                  <a:lnTo>
                    <a:pt x="923" y="2644"/>
                  </a:lnTo>
                  <a:lnTo>
                    <a:pt x="923" y="2642"/>
                  </a:lnTo>
                  <a:lnTo>
                    <a:pt x="925" y="2642"/>
                  </a:lnTo>
                  <a:lnTo>
                    <a:pt x="927" y="2641"/>
                  </a:lnTo>
                  <a:lnTo>
                    <a:pt x="927" y="2641"/>
                  </a:lnTo>
                  <a:lnTo>
                    <a:pt x="927" y="2641"/>
                  </a:lnTo>
                  <a:lnTo>
                    <a:pt x="923" y="2641"/>
                  </a:lnTo>
                  <a:lnTo>
                    <a:pt x="919" y="2642"/>
                  </a:lnTo>
                  <a:lnTo>
                    <a:pt x="919" y="2644"/>
                  </a:lnTo>
                  <a:lnTo>
                    <a:pt x="917" y="2646"/>
                  </a:lnTo>
                  <a:lnTo>
                    <a:pt x="916" y="2648"/>
                  </a:lnTo>
                  <a:lnTo>
                    <a:pt x="916" y="2657"/>
                  </a:lnTo>
                  <a:lnTo>
                    <a:pt x="914" y="2659"/>
                  </a:lnTo>
                  <a:lnTo>
                    <a:pt x="914" y="2662"/>
                  </a:lnTo>
                  <a:lnTo>
                    <a:pt x="912" y="2662"/>
                  </a:lnTo>
                  <a:lnTo>
                    <a:pt x="912" y="2664"/>
                  </a:lnTo>
                  <a:lnTo>
                    <a:pt x="912" y="2664"/>
                  </a:lnTo>
                  <a:lnTo>
                    <a:pt x="910" y="2664"/>
                  </a:lnTo>
                  <a:lnTo>
                    <a:pt x="905" y="2669"/>
                  </a:lnTo>
                  <a:lnTo>
                    <a:pt x="905" y="2669"/>
                  </a:lnTo>
                  <a:lnTo>
                    <a:pt x="905" y="2669"/>
                  </a:lnTo>
                  <a:lnTo>
                    <a:pt x="905" y="2669"/>
                  </a:lnTo>
                  <a:lnTo>
                    <a:pt x="905" y="2671"/>
                  </a:lnTo>
                  <a:lnTo>
                    <a:pt x="907" y="2671"/>
                  </a:lnTo>
                  <a:lnTo>
                    <a:pt x="907" y="2671"/>
                  </a:lnTo>
                  <a:lnTo>
                    <a:pt x="907" y="2673"/>
                  </a:lnTo>
                  <a:lnTo>
                    <a:pt x="907" y="2671"/>
                  </a:lnTo>
                  <a:lnTo>
                    <a:pt x="905" y="2671"/>
                  </a:lnTo>
                  <a:lnTo>
                    <a:pt x="905" y="2673"/>
                  </a:lnTo>
                  <a:lnTo>
                    <a:pt x="905" y="2673"/>
                  </a:lnTo>
                  <a:lnTo>
                    <a:pt x="905" y="2671"/>
                  </a:lnTo>
                  <a:lnTo>
                    <a:pt x="903" y="2671"/>
                  </a:lnTo>
                  <a:lnTo>
                    <a:pt x="903" y="2671"/>
                  </a:lnTo>
                  <a:lnTo>
                    <a:pt x="903" y="2669"/>
                  </a:lnTo>
                  <a:lnTo>
                    <a:pt x="903" y="2669"/>
                  </a:lnTo>
                  <a:lnTo>
                    <a:pt x="903" y="2669"/>
                  </a:lnTo>
                  <a:lnTo>
                    <a:pt x="901" y="2669"/>
                  </a:lnTo>
                  <a:lnTo>
                    <a:pt x="901" y="2669"/>
                  </a:lnTo>
                  <a:lnTo>
                    <a:pt x="901" y="2671"/>
                  </a:lnTo>
                  <a:lnTo>
                    <a:pt x="901" y="2673"/>
                  </a:lnTo>
                  <a:lnTo>
                    <a:pt x="901" y="2677"/>
                  </a:lnTo>
                  <a:lnTo>
                    <a:pt x="901" y="2680"/>
                  </a:lnTo>
                  <a:lnTo>
                    <a:pt x="901" y="2682"/>
                  </a:lnTo>
                  <a:lnTo>
                    <a:pt x="901" y="2686"/>
                  </a:lnTo>
                  <a:lnTo>
                    <a:pt x="901" y="2686"/>
                  </a:lnTo>
                  <a:lnTo>
                    <a:pt x="901" y="2686"/>
                  </a:lnTo>
                  <a:lnTo>
                    <a:pt x="901" y="2688"/>
                  </a:lnTo>
                  <a:lnTo>
                    <a:pt x="903" y="2688"/>
                  </a:lnTo>
                  <a:lnTo>
                    <a:pt x="903" y="2686"/>
                  </a:lnTo>
                  <a:lnTo>
                    <a:pt x="903" y="2684"/>
                  </a:lnTo>
                  <a:lnTo>
                    <a:pt x="903" y="2680"/>
                  </a:lnTo>
                  <a:lnTo>
                    <a:pt x="903" y="2680"/>
                  </a:lnTo>
                  <a:lnTo>
                    <a:pt x="903" y="2680"/>
                  </a:lnTo>
                  <a:lnTo>
                    <a:pt x="905" y="2680"/>
                  </a:lnTo>
                  <a:lnTo>
                    <a:pt x="905" y="2680"/>
                  </a:lnTo>
                  <a:lnTo>
                    <a:pt x="905" y="2680"/>
                  </a:lnTo>
                  <a:lnTo>
                    <a:pt x="905" y="2680"/>
                  </a:lnTo>
                  <a:lnTo>
                    <a:pt x="903" y="2680"/>
                  </a:lnTo>
                  <a:lnTo>
                    <a:pt x="903" y="2680"/>
                  </a:lnTo>
                  <a:lnTo>
                    <a:pt x="903" y="2679"/>
                  </a:lnTo>
                  <a:lnTo>
                    <a:pt x="903" y="2679"/>
                  </a:lnTo>
                  <a:lnTo>
                    <a:pt x="903" y="2679"/>
                  </a:lnTo>
                  <a:lnTo>
                    <a:pt x="903" y="2679"/>
                  </a:lnTo>
                  <a:lnTo>
                    <a:pt x="903" y="2677"/>
                  </a:lnTo>
                  <a:lnTo>
                    <a:pt x="903" y="2677"/>
                  </a:lnTo>
                  <a:lnTo>
                    <a:pt x="905" y="2677"/>
                  </a:lnTo>
                  <a:lnTo>
                    <a:pt x="905" y="2677"/>
                  </a:lnTo>
                  <a:lnTo>
                    <a:pt x="903" y="2677"/>
                  </a:lnTo>
                  <a:lnTo>
                    <a:pt x="903" y="2675"/>
                  </a:lnTo>
                  <a:lnTo>
                    <a:pt x="903" y="2673"/>
                  </a:lnTo>
                  <a:lnTo>
                    <a:pt x="903" y="2673"/>
                  </a:lnTo>
                  <a:lnTo>
                    <a:pt x="903" y="2673"/>
                  </a:lnTo>
                  <a:lnTo>
                    <a:pt x="903" y="2675"/>
                  </a:lnTo>
                  <a:lnTo>
                    <a:pt x="905" y="2675"/>
                  </a:lnTo>
                  <a:lnTo>
                    <a:pt x="905" y="2675"/>
                  </a:lnTo>
                  <a:lnTo>
                    <a:pt x="905" y="2675"/>
                  </a:lnTo>
                  <a:lnTo>
                    <a:pt x="907" y="2677"/>
                  </a:lnTo>
                  <a:lnTo>
                    <a:pt x="907" y="2677"/>
                  </a:lnTo>
                  <a:lnTo>
                    <a:pt x="907" y="2679"/>
                  </a:lnTo>
                  <a:lnTo>
                    <a:pt x="907" y="2682"/>
                  </a:lnTo>
                  <a:lnTo>
                    <a:pt x="905" y="2682"/>
                  </a:lnTo>
                  <a:lnTo>
                    <a:pt x="907" y="2682"/>
                  </a:lnTo>
                  <a:lnTo>
                    <a:pt x="908" y="2684"/>
                  </a:lnTo>
                  <a:lnTo>
                    <a:pt x="908" y="2684"/>
                  </a:lnTo>
                  <a:lnTo>
                    <a:pt x="908" y="2686"/>
                  </a:lnTo>
                  <a:lnTo>
                    <a:pt x="908" y="2684"/>
                  </a:lnTo>
                  <a:lnTo>
                    <a:pt x="907" y="2684"/>
                  </a:lnTo>
                  <a:lnTo>
                    <a:pt x="907" y="2684"/>
                  </a:lnTo>
                  <a:lnTo>
                    <a:pt x="907" y="2686"/>
                  </a:lnTo>
                  <a:lnTo>
                    <a:pt x="907" y="2686"/>
                  </a:lnTo>
                  <a:lnTo>
                    <a:pt x="908" y="2688"/>
                  </a:lnTo>
                  <a:lnTo>
                    <a:pt x="907" y="2689"/>
                  </a:lnTo>
                  <a:lnTo>
                    <a:pt x="908" y="2689"/>
                  </a:lnTo>
                  <a:lnTo>
                    <a:pt x="908" y="2688"/>
                  </a:lnTo>
                  <a:lnTo>
                    <a:pt x="908" y="2688"/>
                  </a:lnTo>
                  <a:lnTo>
                    <a:pt x="908" y="2688"/>
                  </a:lnTo>
                  <a:lnTo>
                    <a:pt x="908" y="2688"/>
                  </a:lnTo>
                  <a:lnTo>
                    <a:pt x="908" y="2689"/>
                  </a:lnTo>
                  <a:lnTo>
                    <a:pt x="908" y="2689"/>
                  </a:lnTo>
                  <a:lnTo>
                    <a:pt x="908" y="2689"/>
                  </a:lnTo>
                  <a:lnTo>
                    <a:pt x="907" y="2691"/>
                  </a:lnTo>
                  <a:lnTo>
                    <a:pt x="907" y="2691"/>
                  </a:lnTo>
                  <a:lnTo>
                    <a:pt x="907" y="2691"/>
                  </a:lnTo>
                  <a:lnTo>
                    <a:pt x="907" y="2691"/>
                  </a:lnTo>
                  <a:lnTo>
                    <a:pt x="907" y="2691"/>
                  </a:lnTo>
                  <a:lnTo>
                    <a:pt x="907" y="2693"/>
                  </a:lnTo>
                  <a:lnTo>
                    <a:pt x="907" y="2693"/>
                  </a:lnTo>
                  <a:lnTo>
                    <a:pt x="907" y="2693"/>
                  </a:lnTo>
                  <a:lnTo>
                    <a:pt x="907" y="2693"/>
                  </a:lnTo>
                  <a:lnTo>
                    <a:pt x="907" y="2693"/>
                  </a:lnTo>
                  <a:lnTo>
                    <a:pt x="908" y="2695"/>
                  </a:lnTo>
                  <a:lnTo>
                    <a:pt x="908" y="2695"/>
                  </a:lnTo>
                  <a:lnTo>
                    <a:pt x="908" y="2695"/>
                  </a:lnTo>
                  <a:lnTo>
                    <a:pt x="908" y="2695"/>
                  </a:lnTo>
                  <a:lnTo>
                    <a:pt x="907" y="2695"/>
                  </a:lnTo>
                  <a:lnTo>
                    <a:pt x="907" y="2695"/>
                  </a:lnTo>
                  <a:lnTo>
                    <a:pt x="905" y="2695"/>
                  </a:lnTo>
                  <a:lnTo>
                    <a:pt x="905" y="2695"/>
                  </a:lnTo>
                  <a:lnTo>
                    <a:pt x="905" y="2695"/>
                  </a:lnTo>
                  <a:lnTo>
                    <a:pt x="905" y="2695"/>
                  </a:lnTo>
                  <a:lnTo>
                    <a:pt x="903" y="2695"/>
                  </a:lnTo>
                  <a:lnTo>
                    <a:pt x="903" y="2693"/>
                  </a:lnTo>
                  <a:lnTo>
                    <a:pt x="903" y="2693"/>
                  </a:lnTo>
                  <a:lnTo>
                    <a:pt x="903" y="2693"/>
                  </a:lnTo>
                  <a:lnTo>
                    <a:pt x="903" y="2695"/>
                  </a:lnTo>
                  <a:lnTo>
                    <a:pt x="901" y="2695"/>
                  </a:lnTo>
                  <a:lnTo>
                    <a:pt x="901" y="2697"/>
                  </a:lnTo>
                  <a:lnTo>
                    <a:pt x="899" y="2695"/>
                  </a:lnTo>
                  <a:lnTo>
                    <a:pt x="901" y="2695"/>
                  </a:lnTo>
                  <a:lnTo>
                    <a:pt x="901" y="2695"/>
                  </a:lnTo>
                  <a:lnTo>
                    <a:pt x="901" y="2695"/>
                  </a:lnTo>
                  <a:lnTo>
                    <a:pt x="901" y="2693"/>
                  </a:lnTo>
                  <a:lnTo>
                    <a:pt x="901" y="2693"/>
                  </a:lnTo>
                  <a:lnTo>
                    <a:pt x="901" y="2693"/>
                  </a:lnTo>
                  <a:lnTo>
                    <a:pt x="901" y="2693"/>
                  </a:lnTo>
                  <a:lnTo>
                    <a:pt x="899" y="2693"/>
                  </a:lnTo>
                  <a:lnTo>
                    <a:pt x="899" y="2691"/>
                  </a:lnTo>
                  <a:lnTo>
                    <a:pt x="899" y="2691"/>
                  </a:lnTo>
                  <a:lnTo>
                    <a:pt x="898" y="2691"/>
                  </a:lnTo>
                  <a:lnTo>
                    <a:pt x="898" y="2693"/>
                  </a:lnTo>
                  <a:lnTo>
                    <a:pt x="896" y="2693"/>
                  </a:lnTo>
                  <a:lnTo>
                    <a:pt x="898" y="2691"/>
                  </a:lnTo>
                  <a:lnTo>
                    <a:pt x="898" y="2689"/>
                  </a:lnTo>
                  <a:lnTo>
                    <a:pt x="896" y="2691"/>
                  </a:lnTo>
                  <a:lnTo>
                    <a:pt x="894" y="2693"/>
                  </a:lnTo>
                  <a:lnTo>
                    <a:pt x="894" y="2693"/>
                  </a:lnTo>
                  <a:lnTo>
                    <a:pt x="892" y="2693"/>
                  </a:lnTo>
                  <a:lnTo>
                    <a:pt x="890" y="2693"/>
                  </a:lnTo>
                  <a:lnTo>
                    <a:pt x="890" y="2695"/>
                  </a:lnTo>
                  <a:lnTo>
                    <a:pt x="890" y="2693"/>
                  </a:lnTo>
                  <a:lnTo>
                    <a:pt x="889" y="2693"/>
                  </a:lnTo>
                  <a:lnTo>
                    <a:pt x="880" y="2693"/>
                  </a:lnTo>
                  <a:lnTo>
                    <a:pt x="880" y="2693"/>
                  </a:lnTo>
                  <a:lnTo>
                    <a:pt x="880" y="2695"/>
                  </a:lnTo>
                  <a:lnTo>
                    <a:pt x="880" y="2695"/>
                  </a:lnTo>
                  <a:lnTo>
                    <a:pt x="881" y="2695"/>
                  </a:lnTo>
                  <a:lnTo>
                    <a:pt x="881" y="2695"/>
                  </a:lnTo>
                  <a:lnTo>
                    <a:pt x="885" y="2695"/>
                  </a:lnTo>
                  <a:lnTo>
                    <a:pt x="887" y="2697"/>
                  </a:lnTo>
                  <a:lnTo>
                    <a:pt x="887" y="2697"/>
                  </a:lnTo>
                  <a:lnTo>
                    <a:pt x="885" y="2697"/>
                  </a:lnTo>
                  <a:lnTo>
                    <a:pt x="883" y="2697"/>
                  </a:lnTo>
                  <a:lnTo>
                    <a:pt x="883" y="2698"/>
                  </a:lnTo>
                  <a:lnTo>
                    <a:pt x="881" y="2698"/>
                  </a:lnTo>
                  <a:lnTo>
                    <a:pt x="880" y="2698"/>
                  </a:lnTo>
                  <a:lnTo>
                    <a:pt x="878" y="2700"/>
                  </a:lnTo>
                  <a:lnTo>
                    <a:pt x="876" y="2700"/>
                  </a:lnTo>
                  <a:lnTo>
                    <a:pt x="876" y="2700"/>
                  </a:lnTo>
                  <a:lnTo>
                    <a:pt x="874" y="2698"/>
                  </a:lnTo>
                  <a:lnTo>
                    <a:pt x="874" y="2698"/>
                  </a:lnTo>
                  <a:lnTo>
                    <a:pt x="874" y="2698"/>
                  </a:lnTo>
                  <a:lnTo>
                    <a:pt x="874" y="2698"/>
                  </a:lnTo>
                  <a:lnTo>
                    <a:pt x="876" y="2697"/>
                  </a:lnTo>
                  <a:lnTo>
                    <a:pt x="876" y="2697"/>
                  </a:lnTo>
                  <a:lnTo>
                    <a:pt x="876" y="2697"/>
                  </a:lnTo>
                  <a:lnTo>
                    <a:pt x="878" y="2695"/>
                  </a:lnTo>
                  <a:lnTo>
                    <a:pt x="878" y="2695"/>
                  </a:lnTo>
                  <a:lnTo>
                    <a:pt x="878" y="2695"/>
                  </a:lnTo>
                  <a:lnTo>
                    <a:pt x="878" y="2693"/>
                  </a:lnTo>
                  <a:lnTo>
                    <a:pt x="878" y="2693"/>
                  </a:lnTo>
                  <a:lnTo>
                    <a:pt x="878" y="2693"/>
                  </a:lnTo>
                  <a:lnTo>
                    <a:pt x="876" y="2693"/>
                  </a:lnTo>
                  <a:lnTo>
                    <a:pt x="874" y="2691"/>
                  </a:lnTo>
                  <a:lnTo>
                    <a:pt x="867" y="2686"/>
                  </a:lnTo>
                  <a:lnTo>
                    <a:pt x="865" y="2686"/>
                  </a:lnTo>
                  <a:lnTo>
                    <a:pt x="865" y="2686"/>
                  </a:lnTo>
                  <a:lnTo>
                    <a:pt x="863" y="2686"/>
                  </a:lnTo>
                  <a:lnTo>
                    <a:pt x="863" y="2686"/>
                  </a:lnTo>
                  <a:lnTo>
                    <a:pt x="856" y="2689"/>
                  </a:lnTo>
                  <a:lnTo>
                    <a:pt x="856" y="2691"/>
                  </a:lnTo>
                  <a:lnTo>
                    <a:pt x="854" y="2693"/>
                  </a:lnTo>
                  <a:lnTo>
                    <a:pt x="854" y="2693"/>
                  </a:lnTo>
                  <a:lnTo>
                    <a:pt x="856" y="2693"/>
                  </a:lnTo>
                  <a:lnTo>
                    <a:pt x="858" y="2689"/>
                  </a:lnTo>
                  <a:lnTo>
                    <a:pt x="858" y="2689"/>
                  </a:lnTo>
                  <a:lnTo>
                    <a:pt x="860" y="2689"/>
                  </a:lnTo>
                  <a:lnTo>
                    <a:pt x="860" y="2689"/>
                  </a:lnTo>
                  <a:lnTo>
                    <a:pt x="860" y="2689"/>
                  </a:lnTo>
                  <a:lnTo>
                    <a:pt x="861" y="2689"/>
                  </a:lnTo>
                  <a:lnTo>
                    <a:pt x="861" y="2691"/>
                  </a:lnTo>
                  <a:lnTo>
                    <a:pt x="863" y="2691"/>
                  </a:lnTo>
                  <a:lnTo>
                    <a:pt x="863" y="2691"/>
                  </a:lnTo>
                  <a:lnTo>
                    <a:pt x="863" y="2691"/>
                  </a:lnTo>
                  <a:lnTo>
                    <a:pt x="861" y="2691"/>
                  </a:lnTo>
                  <a:lnTo>
                    <a:pt x="861" y="2691"/>
                  </a:lnTo>
                  <a:lnTo>
                    <a:pt x="861" y="2693"/>
                  </a:lnTo>
                  <a:lnTo>
                    <a:pt x="861" y="2693"/>
                  </a:lnTo>
                  <a:lnTo>
                    <a:pt x="861" y="2695"/>
                  </a:lnTo>
                  <a:lnTo>
                    <a:pt x="861" y="2695"/>
                  </a:lnTo>
                  <a:lnTo>
                    <a:pt x="861" y="2693"/>
                  </a:lnTo>
                  <a:lnTo>
                    <a:pt x="861" y="2691"/>
                  </a:lnTo>
                  <a:lnTo>
                    <a:pt x="860" y="2691"/>
                  </a:lnTo>
                  <a:lnTo>
                    <a:pt x="860" y="2691"/>
                  </a:lnTo>
                  <a:lnTo>
                    <a:pt x="860" y="2693"/>
                  </a:lnTo>
                  <a:lnTo>
                    <a:pt x="860" y="2693"/>
                  </a:lnTo>
                  <a:lnTo>
                    <a:pt x="860" y="2695"/>
                  </a:lnTo>
                  <a:lnTo>
                    <a:pt x="861" y="2695"/>
                  </a:lnTo>
                  <a:lnTo>
                    <a:pt x="869" y="2695"/>
                  </a:lnTo>
                  <a:lnTo>
                    <a:pt x="869" y="2693"/>
                  </a:lnTo>
                  <a:lnTo>
                    <a:pt x="869" y="2693"/>
                  </a:lnTo>
                  <a:lnTo>
                    <a:pt x="871" y="2695"/>
                  </a:lnTo>
                  <a:lnTo>
                    <a:pt x="871" y="2695"/>
                  </a:lnTo>
                  <a:lnTo>
                    <a:pt x="871" y="2697"/>
                  </a:lnTo>
                  <a:lnTo>
                    <a:pt x="869" y="2697"/>
                  </a:lnTo>
                  <a:lnTo>
                    <a:pt x="869" y="2697"/>
                  </a:lnTo>
                  <a:lnTo>
                    <a:pt x="869" y="2697"/>
                  </a:lnTo>
                  <a:lnTo>
                    <a:pt x="865" y="2698"/>
                  </a:lnTo>
                  <a:lnTo>
                    <a:pt x="863" y="2698"/>
                  </a:lnTo>
                  <a:lnTo>
                    <a:pt x="863" y="2700"/>
                  </a:lnTo>
                  <a:lnTo>
                    <a:pt x="863" y="2700"/>
                  </a:lnTo>
                  <a:lnTo>
                    <a:pt x="861" y="2700"/>
                  </a:lnTo>
                  <a:lnTo>
                    <a:pt x="861" y="2700"/>
                  </a:lnTo>
                  <a:lnTo>
                    <a:pt x="860" y="2700"/>
                  </a:lnTo>
                  <a:lnTo>
                    <a:pt x="858" y="2702"/>
                  </a:lnTo>
                  <a:lnTo>
                    <a:pt x="856" y="2702"/>
                  </a:lnTo>
                  <a:lnTo>
                    <a:pt x="851" y="2702"/>
                  </a:lnTo>
                  <a:lnTo>
                    <a:pt x="851" y="2702"/>
                  </a:lnTo>
                  <a:lnTo>
                    <a:pt x="851" y="2702"/>
                  </a:lnTo>
                  <a:lnTo>
                    <a:pt x="851" y="2704"/>
                  </a:lnTo>
                  <a:lnTo>
                    <a:pt x="851" y="2704"/>
                  </a:lnTo>
                  <a:lnTo>
                    <a:pt x="851" y="2704"/>
                  </a:lnTo>
                  <a:lnTo>
                    <a:pt x="851" y="2704"/>
                  </a:lnTo>
                  <a:lnTo>
                    <a:pt x="854" y="2707"/>
                  </a:lnTo>
                  <a:lnTo>
                    <a:pt x="856" y="2709"/>
                  </a:lnTo>
                  <a:lnTo>
                    <a:pt x="858" y="2709"/>
                  </a:lnTo>
                  <a:lnTo>
                    <a:pt x="858" y="2709"/>
                  </a:lnTo>
                  <a:lnTo>
                    <a:pt x="860" y="2709"/>
                  </a:lnTo>
                  <a:lnTo>
                    <a:pt x="861" y="2707"/>
                  </a:lnTo>
                  <a:lnTo>
                    <a:pt x="863" y="2709"/>
                  </a:lnTo>
                  <a:lnTo>
                    <a:pt x="869" y="2711"/>
                  </a:lnTo>
                  <a:lnTo>
                    <a:pt x="872" y="2713"/>
                  </a:lnTo>
                  <a:lnTo>
                    <a:pt x="874" y="2715"/>
                  </a:lnTo>
                  <a:lnTo>
                    <a:pt x="876" y="2715"/>
                  </a:lnTo>
                  <a:lnTo>
                    <a:pt x="878" y="2716"/>
                  </a:lnTo>
                  <a:lnTo>
                    <a:pt x="878" y="2716"/>
                  </a:lnTo>
                  <a:lnTo>
                    <a:pt x="880" y="2716"/>
                  </a:lnTo>
                  <a:lnTo>
                    <a:pt x="880" y="2716"/>
                  </a:lnTo>
                  <a:lnTo>
                    <a:pt x="881" y="2716"/>
                  </a:lnTo>
                  <a:lnTo>
                    <a:pt x="885" y="2722"/>
                  </a:lnTo>
                  <a:lnTo>
                    <a:pt x="887" y="2722"/>
                  </a:lnTo>
                  <a:lnTo>
                    <a:pt x="887" y="2724"/>
                  </a:lnTo>
                  <a:lnTo>
                    <a:pt x="887" y="2725"/>
                  </a:lnTo>
                  <a:lnTo>
                    <a:pt x="887" y="2725"/>
                  </a:lnTo>
                  <a:lnTo>
                    <a:pt x="887" y="2727"/>
                  </a:lnTo>
                  <a:lnTo>
                    <a:pt x="889" y="2733"/>
                  </a:lnTo>
                  <a:lnTo>
                    <a:pt x="890" y="2735"/>
                  </a:lnTo>
                  <a:lnTo>
                    <a:pt x="890" y="2735"/>
                  </a:lnTo>
                  <a:lnTo>
                    <a:pt x="894" y="2736"/>
                  </a:lnTo>
                  <a:lnTo>
                    <a:pt x="894" y="2736"/>
                  </a:lnTo>
                  <a:lnTo>
                    <a:pt x="894" y="2738"/>
                  </a:lnTo>
                  <a:lnTo>
                    <a:pt x="896" y="2740"/>
                  </a:lnTo>
                  <a:lnTo>
                    <a:pt x="896" y="2740"/>
                  </a:lnTo>
                  <a:lnTo>
                    <a:pt x="898" y="2740"/>
                  </a:lnTo>
                  <a:lnTo>
                    <a:pt x="898" y="2740"/>
                  </a:lnTo>
                  <a:lnTo>
                    <a:pt x="898" y="2740"/>
                  </a:lnTo>
                  <a:lnTo>
                    <a:pt x="899" y="2740"/>
                  </a:lnTo>
                  <a:lnTo>
                    <a:pt x="899" y="2740"/>
                  </a:lnTo>
                  <a:lnTo>
                    <a:pt x="901" y="2740"/>
                  </a:lnTo>
                  <a:lnTo>
                    <a:pt x="901" y="2740"/>
                  </a:lnTo>
                  <a:lnTo>
                    <a:pt x="903" y="2740"/>
                  </a:lnTo>
                  <a:lnTo>
                    <a:pt x="905" y="2740"/>
                  </a:lnTo>
                  <a:lnTo>
                    <a:pt x="907" y="2742"/>
                  </a:lnTo>
                  <a:lnTo>
                    <a:pt x="908" y="2742"/>
                  </a:lnTo>
                  <a:lnTo>
                    <a:pt x="910" y="2742"/>
                  </a:lnTo>
                  <a:lnTo>
                    <a:pt x="912" y="2742"/>
                  </a:lnTo>
                  <a:lnTo>
                    <a:pt x="912" y="2742"/>
                  </a:lnTo>
                  <a:lnTo>
                    <a:pt x="912" y="2740"/>
                  </a:lnTo>
                  <a:lnTo>
                    <a:pt x="912" y="2738"/>
                  </a:lnTo>
                  <a:lnTo>
                    <a:pt x="910" y="2736"/>
                  </a:lnTo>
                  <a:lnTo>
                    <a:pt x="910" y="2735"/>
                  </a:lnTo>
                  <a:lnTo>
                    <a:pt x="912" y="2736"/>
                  </a:lnTo>
                  <a:lnTo>
                    <a:pt x="914" y="2738"/>
                  </a:lnTo>
                  <a:lnTo>
                    <a:pt x="914" y="2738"/>
                  </a:lnTo>
                  <a:lnTo>
                    <a:pt x="916" y="2738"/>
                  </a:lnTo>
                  <a:lnTo>
                    <a:pt x="917" y="2742"/>
                  </a:lnTo>
                  <a:lnTo>
                    <a:pt x="917" y="2742"/>
                  </a:lnTo>
                  <a:lnTo>
                    <a:pt x="917" y="2742"/>
                  </a:lnTo>
                  <a:lnTo>
                    <a:pt x="917" y="2744"/>
                  </a:lnTo>
                  <a:lnTo>
                    <a:pt x="917" y="2744"/>
                  </a:lnTo>
                  <a:lnTo>
                    <a:pt x="917" y="2744"/>
                  </a:lnTo>
                  <a:lnTo>
                    <a:pt x="917" y="2744"/>
                  </a:lnTo>
                  <a:lnTo>
                    <a:pt x="919" y="2745"/>
                  </a:lnTo>
                  <a:lnTo>
                    <a:pt x="921" y="2747"/>
                  </a:lnTo>
                  <a:lnTo>
                    <a:pt x="921" y="2747"/>
                  </a:lnTo>
                  <a:lnTo>
                    <a:pt x="923" y="2747"/>
                  </a:lnTo>
                  <a:lnTo>
                    <a:pt x="923" y="2747"/>
                  </a:lnTo>
                  <a:lnTo>
                    <a:pt x="925" y="2747"/>
                  </a:lnTo>
                  <a:lnTo>
                    <a:pt x="925" y="2749"/>
                  </a:lnTo>
                  <a:lnTo>
                    <a:pt x="925" y="2751"/>
                  </a:lnTo>
                  <a:lnTo>
                    <a:pt x="927" y="2751"/>
                  </a:lnTo>
                  <a:lnTo>
                    <a:pt x="928" y="2754"/>
                  </a:lnTo>
                  <a:lnTo>
                    <a:pt x="928" y="2756"/>
                  </a:lnTo>
                  <a:lnTo>
                    <a:pt x="930" y="2758"/>
                  </a:lnTo>
                  <a:lnTo>
                    <a:pt x="932" y="2760"/>
                  </a:lnTo>
                  <a:lnTo>
                    <a:pt x="936" y="2760"/>
                  </a:lnTo>
                  <a:lnTo>
                    <a:pt x="936" y="2760"/>
                  </a:lnTo>
                  <a:lnTo>
                    <a:pt x="937" y="2762"/>
                  </a:lnTo>
                  <a:lnTo>
                    <a:pt x="952" y="2763"/>
                  </a:lnTo>
                  <a:lnTo>
                    <a:pt x="957" y="2765"/>
                  </a:lnTo>
                  <a:lnTo>
                    <a:pt x="959" y="2767"/>
                  </a:lnTo>
                  <a:lnTo>
                    <a:pt x="959" y="2767"/>
                  </a:lnTo>
                  <a:lnTo>
                    <a:pt x="961" y="2769"/>
                  </a:lnTo>
                  <a:lnTo>
                    <a:pt x="964" y="2774"/>
                  </a:lnTo>
                  <a:lnTo>
                    <a:pt x="964" y="2774"/>
                  </a:lnTo>
                  <a:lnTo>
                    <a:pt x="966" y="2774"/>
                  </a:lnTo>
                  <a:lnTo>
                    <a:pt x="968" y="2774"/>
                  </a:lnTo>
                  <a:lnTo>
                    <a:pt x="970" y="2776"/>
                  </a:lnTo>
                  <a:lnTo>
                    <a:pt x="970" y="2776"/>
                  </a:lnTo>
                  <a:lnTo>
                    <a:pt x="972" y="2776"/>
                  </a:lnTo>
                  <a:lnTo>
                    <a:pt x="972" y="2780"/>
                  </a:lnTo>
                  <a:lnTo>
                    <a:pt x="973" y="2780"/>
                  </a:lnTo>
                  <a:lnTo>
                    <a:pt x="973" y="2780"/>
                  </a:lnTo>
                  <a:lnTo>
                    <a:pt x="975" y="2781"/>
                  </a:lnTo>
                  <a:lnTo>
                    <a:pt x="975" y="2783"/>
                  </a:lnTo>
                  <a:lnTo>
                    <a:pt x="977" y="2785"/>
                  </a:lnTo>
                  <a:lnTo>
                    <a:pt x="988" y="2794"/>
                  </a:lnTo>
                  <a:lnTo>
                    <a:pt x="992" y="2798"/>
                  </a:lnTo>
                  <a:lnTo>
                    <a:pt x="995" y="2801"/>
                  </a:lnTo>
                  <a:lnTo>
                    <a:pt x="1001" y="2809"/>
                  </a:lnTo>
                  <a:lnTo>
                    <a:pt x="1002" y="2810"/>
                  </a:lnTo>
                  <a:lnTo>
                    <a:pt x="1002" y="2812"/>
                  </a:lnTo>
                  <a:lnTo>
                    <a:pt x="1006" y="2812"/>
                  </a:lnTo>
                  <a:lnTo>
                    <a:pt x="1006" y="2812"/>
                  </a:lnTo>
                  <a:lnTo>
                    <a:pt x="1006" y="2814"/>
                  </a:lnTo>
                  <a:lnTo>
                    <a:pt x="1006" y="2816"/>
                  </a:lnTo>
                  <a:lnTo>
                    <a:pt x="1008" y="2816"/>
                  </a:lnTo>
                  <a:lnTo>
                    <a:pt x="1008" y="2816"/>
                  </a:lnTo>
                  <a:lnTo>
                    <a:pt x="1008" y="2816"/>
                  </a:lnTo>
                  <a:lnTo>
                    <a:pt x="1010" y="2818"/>
                  </a:lnTo>
                  <a:lnTo>
                    <a:pt x="1013" y="2819"/>
                  </a:lnTo>
                  <a:lnTo>
                    <a:pt x="1015" y="2821"/>
                  </a:lnTo>
                  <a:lnTo>
                    <a:pt x="1015" y="2823"/>
                  </a:lnTo>
                  <a:lnTo>
                    <a:pt x="1017" y="2825"/>
                  </a:lnTo>
                  <a:lnTo>
                    <a:pt x="1017" y="2827"/>
                  </a:lnTo>
                  <a:lnTo>
                    <a:pt x="1019" y="2827"/>
                  </a:lnTo>
                  <a:lnTo>
                    <a:pt x="1020" y="2828"/>
                  </a:lnTo>
                  <a:lnTo>
                    <a:pt x="1020" y="2828"/>
                  </a:lnTo>
                  <a:lnTo>
                    <a:pt x="1020" y="2828"/>
                  </a:lnTo>
                  <a:lnTo>
                    <a:pt x="1020" y="2827"/>
                  </a:lnTo>
                  <a:lnTo>
                    <a:pt x="1024" y="2818"/>
                  </a:lnTo>
                  <a:lnTo>
                    <a:pt x="1026" y="2818"/>
                  </a:lnTo>
                  <a:lnTo>
                    <a:pt x="1026" y="2816"/>
                  </a:lnTo>
                  <a:lnTo>
                    <a:pt x="1029" y="2816"/>
                  </a:lnTo>
                  <a:lnTo>
                    <a:pt x="1033" y="2816"/>
                  </a:lnTo>
                  <a:lnTo>
                    <a:pt x="1046" y="2819"/>
                  </a:lnTo>
                  <a:lnTo>
                    <a:pt x="1047" y="2821"/>
                  </a:lnTo>
                  <a:lnTo>
                    <a:pt x="1049" y="2819"/>
                  </a:lnTo>
                  <a:lnTo>
                    <a:pt x="1053" y="2818"/>
                  </a:lnTo>
                  <a:lnTo>
                    <a:pt x="1055" y="2818"/>
                  </a:lnTo>
                  <a:lnTo>
                    <a:pt x="1057" y="2819"/>
                  </a:lnTo>
                  <a:lnTo>
                    <a:pt x="1057" y="2819"/>
                  </a:lnTo>
                  <a:lnTo>
                    <a:pt x="1058" y="2821"/>
                  </a:lnTo>
                  <a:lnTo>
                    <a:pt x="1064" y="2823"/>
                  </a:lnTo>
                  <a:lnTo>
                    <a:pt x="1066" y="2823"/>
                  </a:lnTo>
                  <a:lnTo>
                    <a:pt x="1073" y="2830"/>
                  </a:lnTo>
                  <a:lnTo>
                    <a:pt x="1075" y="2830"/>
                  </a:lnTo>
                  <a:lnTo>
                    <a:pt x="1078" y="2828"/>
                  </a:lnTo>
                  <a:lnTo>
                    <a:pt x="1080" y="2830"/>
                  </a:lnTo>
                  <a:lnTo>
                    <a:pt x="1082" y="2830"/>
                  </a:lnTo>
                  <a:lnTo>
                    <a:pt x="1084" y="2832"/>
                  </a:lnTo>
                  <a:lnTo>
                    <a:pt x="1085" y="2832"/>
                  </a:lnTo>
                  <a:lnTo>
                    <a:pt x="1089" y="2832"/>
                  </a:lnTo>
                  <a:lnTo>
                    <a:pt x="1091" y="2832"/>
                  </a:lnTo>
                  <a:lnTo>
                    <a:pt x="1091" y="2832"/>
                  </a:lnTo>
                  <a:lnTo>
                    <a:pt x="1093" y="2834"/>
                  </a:lnTo>
                  <a:lnTo>
                    <a:pt x="1093" y="2836"/>
                  </a:lnTo>
                  <a:lnTo>
                    <a:pt x="1093" y="2836"/>
                  </a:lnTo>
                  <a:lnTo>
                    <a:pt x="1096" y="2836"/>
                  </a:lnTo>
                  <a:lnTo>
                    <a:pt x="1096" y="2837"/>
                  </a:lnTo>
                  <a:lnTo>
                    <a:pt x="1100" y="2839"/>
                  </a:lnTo>
                  <a:lnTo>
                    <a:pt x="1100" y="2841"/>
                  </a:lnTo>
                  <a:lnTo>
                    <a:pt x="1102" y="2841"/>
                  </a:lnTo>
                  <a:lnTo>
                    <a:pt x="1105" y="2839"/>
                  </a:lnTo>
                  <a:lnTo>
                    <a:pt x="1107" y="2841"/>
                  </a:lnTo>
                  <a:lnTo>
                    <a:pt x="1111" y="2841"/>
                  </a:lnTo>
                  <a:lnTo>
                    <a:pt x="1113" y="2841"/>
                  </a:lnTo>
                  <a:lnTo>
                    <a:pt x="1116" y="2841"/>
                  </a:lnTo>
                  <a:lnTo>
                    <a:pt x="1118" y="2841"/>
                  </a:lnTo>
                  <a:lnTo>
                    <a:pt x="1120" y="2841"/>
                  </a:lnTo>
                  <a:lnTo>
                    <a:pt x="1122" y="2843"/>
                  </a:lnTo>
                  <a:lnTo>
                    <a:pt x="1122" y="2843"/>
                  </a:lnTo>
                  <a:lnTo>
                    <a:pt x="1123" y="2843"/>
                  </a:lnTo>
                  <a:lnTo>
                    <a:pt x="1125" y="2843"/>
                  </a:lnTo>
                  <a:lnTo>
                    <a:pt x="1129" y="2841"/>
                  </a:lnTo>
                  <a:lnTo>
                    <a:pt x="1131" y="2839"/>
                  </a:lnTo>
                  <a:lnTo>
                    <a:pt x="1131" y="2839"/>
                  </a:lnTo>
                  <a:lnTo>
                    <a:pt x="1140" y="2839"/>
                  </a:lnTo>
                  <a:lnTo>
                    <a:pt x="1140" y="2839"/>
                  </a:lnTo>
                  <a:lnTo>
                    <a:pt x="1143" y="2839"/>
                  </a:lnTo>
                  <a:lnTo>
                    <a:pt x="1145" y="2841"/>
                  </a:lnTo>
                  <a:lnTo>
                    <a:pt x="1147" y="2843"/>
                  </a:lnTo>
                  <a:lnTo>
                    <a:pt x="1149" y="2845"/>
                  </a:lnTo>
                  <a:lnTo>
                    <a:pt x="1152" y="2845"/>
                  </a:lnTo>
                  <a:lnTo>
                    <a:pt x="1152" y="2847"/>
                  </a:lnTo>
                  <a:lnTo>
                    <a:pt x="1154" y="2845"/>
                  </a:lnTo>
                  <a:lnTo>
                    <a:pt x="1154" y="2845"/>
                  </a:lnTo>
                  <a:lnTo>
                    <a:pt x="1156" y="2843"/>
                  </a:lnTo>
                  <a:lnTo>
                    <a:pt x="1158" y="2843"/>
                  </a:lnTo>
                  <a:lnTo>
                    <a:pt x="1159" y="2843"/>
                  </a:lnTo>
                  <a:lnTo>
                    <a:pt x="1161" y="2843"/>
                  </a:lnTo>
                  <a:lnTo>
                    <a:pt x="1163" y="2843"/>
                  </a:lnTo>
                  <a:lnTo>
                    <a:pt x="1165" y="2845"/>
                  </a:lnTo>
                  <a:lnTo>
                    <a:pt x="1167" y="2847"/>
                  </a:lnTo>
                  <a:lnTo>
                    <a:pt x="1167" y="2847"/>
                  </a:lnTo>
                  <a:lnTo>
                    <a:pt x="1172" y="2848"/>
                  </a:lnTo>
                  <a:lnTo>
                    <a:pt x="1172" y="2850"/>
                  </a:lnTo>
                  <a:lnTo>
                    <a:pt x="1172" y="2850"/>
                  </a:lnTo>
                  <a:lnTo>
                    <a:pt x="1172" y="2852"/>
                  </a:lnTo>
                  <a:lnTo>
                    <a:pt x="1172" y="2852"/>
                  </a:lnTo>
                  <a:lnTo>
                    <a:pt x="1174" y="2854"/>
                  </a:lnTo>
                  <a:lnTo>
                    <a:pt x="1179" y="2859"/>
                  </a:lnTo>
                  <a:lnTo>
                    <a:pt x="1181" y="2859"/>
                  </a:lnTo>
                  <a:lnTo>
                    <a:pt x="1181" y="2861"/>
                  </a:lnTo>
                  <a:lnTo>
                    <a:pt x="1190" y="2863"/>
                  </a:lnTo>
                  <a:lnTo>
                    <a:pt x="1196" y="2865"/>
                  </a:lnTo>
                  <a:lnTo>
                    <a:pt x="1197" y="2865"/>
                  </a:lnTo>
                  <a:lnTo>
                    <a:pt x="1201" y="2866"/>
                  </a:lnTo>
                  <a:lnTo>
                    <a:pt x="1203" y="2866"/>
                  </a:lnTo>
                  <a:lnTo>
                    <a:pt x="1205" y="2870"/>
                  </a:lnTo>
                  <a:lnTo>
                    <a:pt x="1205" y="2870"/>
                  </a:lnTo>
                  <a:lnTo>
                    <a:pt x="1210" y="2872"/>
                  </a:lnTo>
                  <a:lnTo>
                    <a:pt x="1210" y="2872"/>
                  </a:lnTo>
                  <a:lnTo>
                    <a:pt x="1212" y="2872"/>
                  </a:lnTo>
                  <a:lnTo>
                    <a:pt x="1212" y="2874"/>
                  </a:lnTo>
                  <a:lnTo>
                    <a:pt x="1212" y="2875"/>
                  </a:lnTo>
                  <a:lnTo>
                    <a:pt x="1210" y="2877"/>
                  </a:lnTo>
                  <a:lnTo>
                    <a:pt x="1208" y="2879"/>
                  </a:lnTo>
                  <a:lnTo>
                    <a:pt x="1208" y="2881"/>
                  </a:lnTo>
                  <a:lnTo>
                    <a:pt x="1210" y="2883"/>
                  </a:lnTo>
                  <a:lnTo>
                    <a:pt x="1212" y="2883"/>
                  </a:lnTo>
                  <a:lnTo>
                    <a:pt x="1214" y="2883"/>
                  </a:lnTo>
                  <a:lnTo>
                    <a:pt x="1215" y="2884"/>
                  </a:lnTo>
                  <a:lnTo>
                    <a:pt x="1217" y="2884"/>
                  </a:lnTo>
                  <a:lnTo>
                    <a:pt x="1217" y="2884"/>
                  </a:lnTo>
                  <a:lnTo>
                    <a:pt x="1219" y="2886"/>
                  </a:lnTo>
                  <a:lnTo>
                    <a:pt x="1219" y="2886"/>
                  </a:lnTo>
                  <a:lnTo>
                    <a:pt x="1221" y="2884"/>
                  </a:lnTo>
                  <a:lnTo>
                    <a:pt x="1221" y="2883"/>
                  </a:lnTo>
                  <a:lnTo>
                    <a:pt x="1223" y="2883"/>
                  </a:lnTo>
                  <a:lnTo>
                    <a:pt x="1224" y="2881"/>
                  </a:lnTo>
                  <a:lnTo>
                    <a:pt x="1230" y="2881"/>
                  </a:lnTo>
                  <a:lnTo>
                    <a:pt x="1232" y="2881"/>
                  </a:lnTo>
                  <a:lnTo>
                    <a:pt x="1232" y="2881"/>
                  </a:lnTo>
                  <a:lnTo>
                    <a:pt x="1232" y="2879"/>
                  </a:lnTo>
                  <a:lnTo>
                    <a:pt x="1234" y="2879"/>
                  </a:lnTo>
                  <a:lnTo>
                    <a:pt x="1234" y="2877"/>
                  </a:lnTo>
                  <a:lnTo>
                    <a:pt x="1235" y="2875"/>
                  </a:lnTo>
                  <a:lnTo>
                    <a:pt x="1241" y="2875"/>
                  </a:lnTo>
                  <a:lnTo>
                    <a:pt x="1243" y="2875"/>
                  </a:lnTo>
                  <a:lnTo>
                    <a:pt x="1246" y="2872"/>
                  </a:lnTo>
                  <a:lnTo>
                    <a:pt x="1248" y="2872"/>
                  </a:lnTo>
                  <a:lnTo>
                    <a:pt x="1250" y="2872"/>
                  </a:lnTo>
                  <a:lnTo>
                    <a:pt x="1252" y="2872"/>
                  </a:lnTo>
                  <a:lnTo>
                    <a:pt x="1253" y="2874"/>
                  </a:lnTo>
                  <a:lnTo>
                    <a:pt x="1253" y="2874"/>
                  </a:lnTo>
                  <a:lnTo>
                    <a:pt x="1255" y="2874"/>
                  </a:lnTo>
                  <a:lnTo>
                    <a:pt x="1257" y="2875"/>
                  </a:lnTo>
                  <a:lnTo>
                    <a:pt x="1259" y="2875"/>
                  </a:lnTo>
                  <a:lnTo>
                    <a:pt x="1259" y="2877"/>
                  </a:lnTo>
                  <a:lnTo>
                    <a:pt x="1261" y="2881"/>
                  </a:lnTo>
                  <a:lnTo>
                    <a:pt x="1261" y="2881"/>
                  </a:lnTo>
                  <a:lnTo>
                    <a:pt x="1261" y="2881"/>
                  </a:lnTo>
                  <a:lnTo>
                    <a:pt x="1262" y="2877"/>
                  </a:lnTo>
                  <a:lnTo>
                    <a:pt x="1262" y="2874"/>
                  </a:lnTo>
                  <a:lnTo>
                    <a:pt x="1264" y="2874"/>
                  </a:lnTo>
                  <a:lnTo>
                    <a:pt x="1264" y="2872"/>
                  </a:lnTo>
                  <a:lnTo>
                    <a:pt x="1268" y="2872"/>
                  </a:lnTo>
                  <a:lnTo>
                    <a:pt x="1273" y="2875"/>
                  </a:lnTo>
                  <a:lnTo>
                    <a:pt x="1273" y="2875"/>
                  </a:lnTo>
                  <a:lnTo>
                    <a:pt x="1275" y="2877"/>
                  </a:lnTo>
                  <a:lnTo>
                    <a:pt x="1275" y="2875"/>
                  </a:lnTo>
                  <a:lnTo>
                    <a:pt x="1275" y="2875"/>
                  </a:lnTo>
                  <a:lnTo>
                    <a:pt x="1277" y="2875"/>
                  </a:lnTo>
                  <a:lnTo>
                    <a:pt x="1279" y="2875"/>
                  </a:lnTo>
                  <a:lnTo>
                    <a:pt x="1280" y="2875"/>
                  </a:lnTo>
                  <a:lnTo>
                    <a:pt x="1280" y="2877"/>
                  </a:lnTo>
                  <a:lnTo>
                    <a:pt x="1286" y="2883"/>
                  </a:lnTo>
                  <a:lnTo>
                    <a:pt x="1286" y="2884"/>
                  </a:lnTo>
                  <a:lnTo>
                    <a:pt x="1288" y="2884"/>
                  </a:lnTo>
                  <a:lnTo>
                    <a:pt x="1288" y="2886"/>
                  </a:lnTo>
                  <a:lnTo>
                    <a:pt x="1288" y="2886"/>
                  </a:lnTo>
                  <a:lnTo>
                    <a:pt x="1289" y="2888"/>
                  </a:lnTo>
                  <a:lnTo>
                    <a:pt x="1291" y="2888"/>
                  </a:lnTo>
                  <a:lnTo>
                    <a:pt x="1297" y="2886"/>
                  </a:lnTo>
                  <a:lnTo>
                    <a:pt x="1299" y="2886"/>
                  </a:lnTo>
                  <a:lnTo>
                    <a:pt x="1302" y="2886"/>
                  </a:lnTo>
                  <a:lnTo>
                    <a:pt x="1308" y="2888"/>
                  </a:lnTo>
                  <a:lnTo>
                    <a:pt x="1309" y="2892"/>
                  </a:lnTo>
                  <a:lnTo>
                    <a:pt x="1309" y="2892"/>
                  </a:lnTo>
                  <a:lnTo>
                    <a:pt x="1309" y="2893"/>
                  </a:lnTo>
                  <a:lnTo>
                    <a:pt x="1302" y="2908"/>
                  </a:lnTo>
                  <a:lnTo>
                    <a:pt x="1304" y="2910"/>
                  </a:lnTo>
                  <a:lnTo>
                    <a:pt x="1306" y="2910"/>
                  </a:lnTo>
                  <a:lnTo>
                    <a:pt x="1308" y="2912"/>
                  </a:lnTo>
                  <a:lnTo>
                    <a:pt x="1313" y="2915"/>
                  </a:lnTo>
                  <a:lnTo>
                    <a:pt x="1317" y="2915"/>
                  </a:lnTo>
                  <a:lnTo>
                    <a:pt x="1317" y="2917"/>
                  </a:lnTo>
                  <a:lnTo>
                    <a:pt x="1318" y="2921"/>
                  </a:lnTo>
                  <a:lnTo>
                    <a:pt x="1318" y="2921"/>
                  </a:lnTo>
                  <a:lnTo>
                    <a:pt x="1318" y="2921"/>
                  </a:lnTo>
                  <a:lnTo>
                    <a:pt x="1320" y="2921"/>
                  </a:lnTo>
                  <a:lnTo>
                    <a:pt x="1320" y="2921"/>
                  </a:lnTo>
                  <a:lnTo>
                    <a:pt x="1322" y="2921"/>
                  </a:lnTo>
                  <a:lnTo>
                    <a:pt x="1322" y="2921"/>
                  </a:lnTo>
                  <a:lnTo>
                    <a:pt x="1322" y="2921"/>
                  </a:lnTo>
                  <a:lnTo>
                    <a:pt x="1322" y="2921"/>
                  </a:lnTo>
                  <a:lnTo>
                    <a:pt x="1324" y="2922"/>
                  </a:lnTo>
                  <a:lnTo>
                    <a:pt x="1324" y="2922"/>
                  </a:lnTo>
                  <a:lnTo>
                    <a:pt x="1326" y="2921"/>
                  </a:lnTo>
                  <a:lnTo>
                    <a:pt x="1326" y="2922"/>
                  </a:lnTo>
                  <a:lnTo>
                    <a:pt x="1326" y="2922"/>
                  </a:lnTo>
                  <a:lnTo>
                    <a:pt x="1327" y="2924"/>
                  </a:lnTo>
                  <a:lnTo>
                    <a:pt x="1329" y="2924"/>
                  </a:lnTo>
                  <a:lnTo>
                    <a:pt x="1331" y="2922"/>
                  </a:lnTo>
                  <a:lnTo>
                    <a:pt x="1331" y="2922"/>
                  </a:lnTo>
                  <a:lnTo>
                    <a:pt x="1331" y="2922"/>
                  </a:lnTo>
                  <a:lnTo>
                    <a:pt x="1331" y="2922"/>
                  </a:lnTo>
                  <a:lnTo>
                    <a:pt x="1333" y="2922"/>
                  </a:lnTo>
                  <a:lnTo>
                    <a:pt x="1333" y="2922"/>
                  </a:lnTo>
                  <a:lnTo>
                    <a:pt x="1333" y="2922"/>
                  </a:lnTo>
                  <a:lnTo>
                    <a:pt x="1335" y="2924"/>
                  </a:lnTo>
                  <a:lnTo>
                    <a:pt x="1336" y="2926"/>
                  </a:lnTo>
                  <a:lnTo>
                    <a:pt x="1338" y="2928"/>
                  </a:lnTo>
                  <a:lnTo>
                    <a:pt x="1342" y="2928"/>
                  </a:lnTo>
                  <a:lnTo>
                    <a:pt x="1342" y="2928"/>
                  </a:lnTo>
                  <a:lnTo>
                    <a:pt x="1344" y="2930"/>
                  </a:lnTo>
                  <a:lnTo>
                    <a:pt x="1344" y="2930"/>
                  </a:lnTo>
                  <a:lnTo>
                    <a:pt x="1345" y="2930"/>
                  </a:lnTo>
                  <a:lnTo>
                    <a:pt x="1349" y="2931"/>
                  </a:lnTo>
                  <a:lnTo>
                    <a:pt x="1349" y="2931"/>
                  </a:lnTo>
                  <a:lnTo>
                    <a:pt x="1349" y="2933"/>
                  </a:lnTo>
                  <a:lnTo>
                    <a:pt x="1349" y="2935"/>
                  </a:lnTo>
                  <a:lnTo>
                    <a:pt x="1349" y="2937"/>
                  </a:lnTo>
                  <a:lnTo>
                    <a:pt x="1351" y="2937"/>
                  </a:lnTo>
                  <a:lnTo>
                    <a:pt x="1351" y="2937"/>
                  </a:lnTo>
                  <a:lnTo>
                    <a:pt x="1353" y="2937"/>
                  </a:lnTo>
                  <a:lnTo>
                    <a:pt x="1354" y="2935"/>
                  </a:lnTo>
                  <a:lnTo>
                    <a:pt x="1354" y="2935"/>
                  </a:lnTo>
                  <a:lnTo>
                    <a:pt x="1356" y="2935"/>
                  </a:lnTo>
                  <a:lnTo>
                    <a:pt x="1358" y="2933"/>
                  </a:lnTo>
                  <a:lnTo>
                    <a:pt x="1358" y="2933"/>
                  </a:lnTo>
                  <a:lnTo>
                    <a:pt x="1358" y="2933"/>
                  </a:lnTo>
                  <a:lnTo>
                    <a:pt x="1358" y="2933"/>
                  </a:lnTo>
                  <a:lnTo>
                    <a:pt x="1360" y="2933"/>
                  </a:lnTo>
                  <a:lnTo>
                    <a:pt x="1360" y="2937"/>
                  </a:lnTo>
                  <a:lnTo>
                    <a:pt x="1360" y="2937"/>
                  </a:lnTo>
                  <a:lnTo>
                    <a:pt x="1360" y="2939"/>
                  </a:lnTo>
                  <a:lnTo>
                    <a:pt x="1364" y="2940"/>
                  </a:lnTo>
                  <a:lnTo>
                    <a:pt x="1365" y="2940"/>
                  </a:lnTo>
                  <a:lnTo>
                    <a:pt x="1365" y="2942"/>
                  </a:lnTo>
                  <a:lnTo>
                    <a:pt x="1367" y="2942"/>
                  </a:lnTo>
                  <a:lnTo>
                    <a:pt x="1367" y="2942"/>
                  </a:lnTo>
                  <a:lnTo>
                    <a:pt x="1367" y="2942"/>
                  </a:lnTo>
                  <a:lnTo>
                    <a:pt x="1367" y="2944"/>
                  </a:lnTo>
                  <a:lnTo>
                    <a:pt x="1367" y="2944"/>
                  </a:lnTo>
                  <a:lnTo>
                    <a:pt x="1369" y="2946"/>
                  </a:lnTo>
                  <a:lnTo>
                    <a:pt x="1371" y="2948"/>
                  </a:lnTo>
                  <a:lnTo>
                    <a:pt x="1373" y="2949"/>
                  </a:lnTo>
                  <a:lnTo>
                    <a:pt x="1373" y="2951"/>
                  </a:lnTo>
                  <a:lnTo>
                    <a:pt x="1373" y="2953"/>
                  </a:lnTo>
                  <a:lnTo>
                    <a:pt x="1373" y="2953"/>
                  </a:lnTo>
                  <a:lnTo>
                    <a:pt x="1376" y="2951"/>
                  </a:lnTo>
                  <a:lnTo>
                    <a:pt x="1376" y="2951"/>
                  </a:lnTo>
                  <a:lnTo>
                    <a:pt x="1378" y="2951"/>
                  </a:lnTo>
                  <a:lnTo>
                    <a:pt x="1378" y="2951"/>
                  </a:lnTo>
                  <a:lnTo>
                    <a:pt x="1380" y="2953"/>
                  </a:lnTo>
                  <a:lnTo>
                    <a:pt x="1380" y="2953"/>
                  </a:lnTo>
                  <a:lnTo>
                    <a:pt x="1380" y="2955"/>
                  </a:lnTo>
                  <a:lnTo>
                    <a:pt x="1380" y="2957"/>
                  </a:lnTo>
                  <a:lnTo>
                    <a:pt x="1382" y="2957"/>
                  </a:lnTo>
                  <a:lnTo>
                    <a:pt x="1382" y="2957"/>
                  </a:lnTo>
                  <a:lnTo>
                    <a:pt x="1382" y="2957"/>
                  </a:lnTo>
                  <a:lnTo>
                    <a:pt x="1382" y="2959"/>
                  </a:lnTo>
                  <a:lnTo>
                    <a:pt x="1382" y="2959"/>
                  </a:lnTo>
                  <a:lnTo>
                    <a:pt x="1382" y="2959"/>
                  </a:lnTo>
                  <a:lnTo>
                    <a:pt x="1383" y="2960"/>
                  </a:lnTo>
                  <a:lnTo>
                    <a:pt x="1383" y="2962"/>
                  </a:lnTo>
                  <a:lnTo>
                    <a:pt x="1383" y="2964"/>
                  </a:lnTo>
                  <a:lnTo>
                    <a:pt x="1383" y="2968"/>
                  </a:lnTo>
                  <a:lnTo>
                    <a:pt x="1385" y="2968"/>
                  </a:lnTo>
                  <a:lnTo>
                    <a:pt x="1385" y="2969"/>
                  </a:lnTo>
                  <a:lnTo>
                    <a:pt x="1389" y="2971"/>
                  </a:lnTo>
                  <a:lnTo>
                    <a:pt x="1391" y="2971"/>
                  </a:lnTo>
                  <a:lnTo>
                    <a:pt x="1391" y="2973"/>
                  </a:lnTo>
                  <a:lnTo>
                    <a:pt x="1396" y="2973"/>
                  </a:lnTo>
                  <a:lnTo>
                    <a:pt x="1398" y="2973"/>
                  </a:lnTo>
                  <a:lnTo>
                    <a:pt x="1398" y="2975"/>
                  </a:lnTo>
                  <a:lnTo>
                    <a:pt x="1400" y="2977"/>
                  </a:lnTo>
                  <a:lnTo>
                    <a:pt x="1400" y="2977"/>
                  </a:lnTo>
                  <a:lnTo>
                    <a:pt x="1401" y="2975"/>
                  </a:lnTo>
                  <a:lnTo>
                    <a:pt x="1403" y="2975"/>
                  </a:lnTo>
                  <a:lnTo>
                    <a:pt x="1403" y="2975"/>
                  </a:lnTo>
                  <a:lnTo>
                    <a:pt x="1407" y="2975"/>
                  </a:lnTo>
                  <a:lnTo>
                    <a:pt x="1409" y="2977"/>
                  </a:lnTo>
                  <a:lnTo>
                    <a:pt x="1409" y="2977"/>
                  </a:lnTo>
                  <a:lnTo>
                    <a:pt x="1412" y="2977"/>
                  </a:lnTo>
                  <a:lnTo>
                    <a:pt x="1414" y="2977"/>
                  </a:lnTo>
                  <a:lnTo>
                    <a:pt x="1416" y="2975"/>
                  </a:lnTo>
                  <a:lnTo>
                    <a:pt x="1416" y="2975"/>
                  </a:lnTo>
                  <a:lnTo>
                    <a:pt x="1418" y="2975"/>
                  </a:lnTo>
                  <a:lnTo>
                    <a:pt x="1416" y="2973"/>
                  </a:lnTo>
                  <a:lnTo>
                    <a:pt x="1416" y="2971"/>
                  </a:lnTo>
                  <a:lnTo>
                    <a:pt x="1416" y="2971"/>
                  </a:lnTo>
                  <a:lnTo>
                    <a:pt x="1418" y="2969"/>
                  </a:lnTo>
                  <a:lnTo>
                    <a:pt x="1418" y="2969"/>
                  </a:lnTo>
                  <a:lnTo>
                    <a:pt x="1418" y="2969"/>
                  </a:lnTo>
                  <a:lnTo>
                    <a:pt x="1420" y="2968"/>
                  </a:lnTo>
                  <a:lnTo>
                    <a:pt x="1420" y="2966"/>
                  </a:lnTo>
                  <a:lnTo>
                    <a:pt x="1420" y="2966"/>
                  </a:lnTo>
                  <a:lnTo>
                    <a:pt x="1421" y="2966"/>
                  </a:lnTo>
                  <a:lnTo>
                    <a:pt x="1421" y="2966"/>
                  </a:lnTo>
                  <a:lnTo>
                    <a:pt x="1423" y="2960"/>
                  </a:lnTo>
                  <a:lnTo>
                    <a:pt x="1425" y="2959"/>
                  </a:lnTo>
                  <a:lnTo>
                    <a:pt x="1427" y="2959"/>
                  </a:lnTo>
                  <a:lnTo>
                    <a:pt x="1432" y="2957"/>
                  </a:lnTo>
                  <a:lnTo>
                    <a:pt x="1434" y="2957"/>
                  </a:lnTo>
                  <a:lnTo>
                    <a:pt x="1436" y="2953"/>
                  </a:lnTo>
                  <a:lnTo>
                    <a:pt x="1441" y="2951"/>
                  </a:lnTo>
                  <a:lnTo>
                    <a:pt x="1441" y="2949"/>
                  </a:lnTo>
                  <a:lnTo>
                    <a:pt x="1443" y="2948"/>
                  </a:lnTo>
                  <a:lnTo>
                    <a:pt x="1445" y="2942"/>
                  </a:lnTo>
                  <a:lnTo>
                    <a:pt x="1445" y="2942"/>
                  </a:lnTo>
                  <a:lnTo>
                    <a:pt x="1448" y="2937"/>
                  </a:lnTo>
                  <a:lnTo>
                    <a:pt x="1450" y="2933"/>
                  </a:lnTo>
                  <a:lnTo>
                    <a:pt x="1450" y="2933"/>
                  </a:lnTo>
                  <a:lnTo>
                    <a:pt x="1450" y="2931"/>
                  </a:lnTo>
                  <a:lnTo>
                    <a:pt x="1448" y="2930"/>
                  </a:lnTo>
                  <a:lnTo>
                    <a:pt x="1445" y="2930"/>
                  </a:lnTo>
                  <a:lnTo>
                    <a:pt x="1443" y="2928"/>
                  </a:lnTo>
                  <a:lnTo>
                    <a:pt x="1441" y="2928"/>
                  </a:lnTo>
                  <a:lnTo>
                    <a:pt x="1438" y="2921"/>
                  </a:lnTo>
                  <a:lnTo>
                    <a:pt x="1438" y="2919"/>
                  </a:lnTo>
                  <a:lnTo>
                    <a:pt x="1438" y="2917"/>
                  </a:lnTo>
                  <a:lnTo>
                    <a:pt x="1438" y="2915"/>
                  </a:lnTo>
                  <a:lnTo>
                    <a:pt x="1436" y="2915"/>
                  </a:lnTo>
                  <a:lnTo>
                    <a:pt x="1434" y="2913"/>
                  </a:lnTo>
                  <a:lnTo>
                    <a:pt x="1434" y="2912"/>
                  </a:lnTo>
                  <a:lnTo>
                    <a:pt x="1427" y="2899"/>
                  </a:lnTo>
                  <a:lnTo>
                    <a:pt x="1427" y="2899"/>
                  </a:lnTo>
                  <a:lnTo>
                    <a:pt x="1423" y="2897"/>
                  </a:lnTo>
                  <a:lnTo>
                    <a:pt x="1421" y="2895"/>
                  </a:lnTo>
                  <a:lnTo>
                    <a:pt x="1420" y="2890"/>
                  </a:lnTo>
                  <a:lnTo>
                    <a:pt x="1416" y="2883"/>
                  </a:lnTo>
                  <a:lnTo>
                    <a:pt x="1414" y="2883"/>
                  </a:lnTo>
                  <a:lnTo>
                    <a:pt x="1410" y="2879"/>
                  </a:lnTo>
                  <a:lnTo>
                    <a:pt x="1409" y="2877"/>
                  </a:lnTo>
                  <a:lnTo>
                    <a:pt x="1409" y="2875"/>
                  </a:lnTo>
                  <a:lnTo>
                    <a:pt x="1407" y="2874"/>
                  </a:lnTo>
                  <a:lnTo>
                    <a:pt x="1409" y="2872"/>
                  </a:lnTo>
                  <a:lnTo>
                    <a:pt x="1409" y="2872"/>
                  </a:lnTo>
                  <a:lnTo>
                    <a:pt x="1407" y="2872"/>
                  </a:lnTo>
                  <a:lnTo>
                    <a:pt x="1409" y="2870"/>
                  </a:lnTo>
                  <a:lnTo>
                    <a:pt x="1407" y="2866"/>
                  </a:lnTo>
                  <a:lnTo>
                    <a:pt x="1407" y="2866"/>
                  </a:lnTo>
                  <a:lnTo>
                    <a:pt x="1407" y="2866"/>
                  </a:lnTo>
                  <a:lnTo>
                    <a:pt x="1407" y="2865"/>
                  </a:lnTo>
                  <a:lnTo>
                    <a:pt x="1407" y="2865"/>
                  </a:lnTo>
                  <a:lnTo>
                    <a:pt x="1403" y="2861"/>
                  </a:lnTo>
                  <a:lnTo>
                    <a:pt x="1401" y="2861"/>
                  </a:lnTo>
                  <a:lnTo>
                    <a:pt x="1401" y="2859"/>
                  </a:lnTo>
                  <a:lnTo>
                    <a:pt x="1401" y="2859"/>
                  </a:lnTo>
                  <a:lnTo>
                    <a:pt x="1398" y="2857"/>
                  </a:lnTo>
                  <a:lnTo>
                    <a:pt x="1394" y="2854"/>
                  </a:lnTo>
                  <a:lnTo>
                    <a:pt x="1394" y="2850"/>
                  </a:lnTo>
                  <a:lnTo>
                    <a:pt x="1394" y="2848"/>
                  </a:lnTo>
                  <a:lnTo>
                    <a:pt x="1394" y="2848"/>
                  </a:lnTo>
                  <a:lnTo>
                    <a:pt x="1396" y="2847"/>
                  </a:lnTo>
                  <a:lnTo>
                    <a:pt x="1396" y="2847"/>
                  </a:lnTo>
                  <a:lnTo>
                    <a:pt x="1396" y="2847"/>
                  </a:lnTo>
                  <a:lnTo>
                    <a:pt x="1396" y="2845"/>
                  </a:lnTo>
                  <a:lnTo>
                    <a:pt x="1396" y="2845"/>
                  </a:lnTo>
                  <a:lnTo>
                    <a:pt x="1396" y="2843"/>
                  </a:lnTo>
                  <a:lnTo>
                    <a:pt x="1396" y="2843"/>
                  </a:lnTo>
                  <a:lnTo>
                    <a:pt x="1396" y="2841"/>
                  </a:lnTo>
                  <a:lnTo>
                    <a:pt x="1396" y="2841"/>
                  </a:lnTo>
                  <a:lnTo>
                    <a:pt x="1398" y="2839"/>
                  </a:lnTo>
                  <a:lnTo>
                    <a:pt x="1398" y="2839"/>
                  </a:lnTo>
                  <a:lnTo>
                    <a:pt x="1400" y="2837"/>
                  </a:lnTo>
                  <a:lnTo>
                    <a:pt x="1400" y="2837"/>
                  </a:lnTo>
                  <a:lnTo>
                    <a:pt x="1401" y="2836"/>
                  </a:lnTo>
                  <a:lnTo>
                    <a:pt x="1401" y="2836"/>
                  </a:lnTo>
                  <a:lnTo>
                    <a:pt x="1401" y="2834"/>
                  </a:lnTo>
                  <a:lnTo>
                    <a:pt x="1401" y="2834"/>
                  </a:lnTo>
                  <a:lnTo>
                    <a:pt x="1401" y="2834"/>
                  </a:lnTo>
                  <a:lnTo>
                    <a:pt x="1401" y="2832"/>
                  </a:lnTo>
                  <a:lnTo>
                    <a:pt x="1400" y="2832"/>
                  </a:lnTo>
                  <a:lnTo>
                    <a:pt x="1400" y="2832"/>
                  </a:lnTo>
                  <a:lnTo>
                    <a:pt x="1398" y="2834"/>
                  </a:lnTo>
                  <a:lnTo>
                    <a:pt x="1398" y="2836"/>
                  </a:lnTo>
                  <a:lnTo>
                    <a:pt x="1396" y="2836"/>
                  </a:lnTo>
                  <a:lnTo>
                    <a:pt x="1396" y="2834"/>
                  </a:lnTo>
                  <a:lnTo>
                    <a:pt x="1396" y="2832"/>
                  </a:lnTo>
                  <a:lnTo>
                    <a:pt x="1396" y="2832"/>
                  </a:lnTo>
                  <a:lnTo>
                    <a:pt x="1396" y="2828"/>
                  </a:lnTo>
                  <a:lnTo>
                    <a:pt x="1396" y="2827"/>
                  </a:lnTo>
                  <a:lnTo>
                    <a:pt x="1396" y="2823"/>
                  </a:lnTo>
                  <a:lnTo>
                    <a:pt x="1398" y="2819"/>
                  </a:lnTo>
                  <a:lnTo>
                    <a:pt x="1400" y="2812"/>
                  </a:lnTo>
                  <a:lnTo>
                    <a:pt x="1401" y="2803"/>
                  </a:lnTo>
                  <a:lnTo>
                    <a:pt x="1405" y="2798"/>
                  </a:lnTo>
                  <a:lnTo>
                    <a:pt x="1407" y="2794"/>
                  </a:lnTo>
                  <a:lnTo>
                    <a:pt x="1405" y="2794"/>
                  </a:lnTo>
                  <a:lnTo>
                    <a:pt x="1405" y="2794"/>
                  </a:lnTo>
                  <a:lnTo>
                    <a:pt x="1403" y="2792"/>
                  </a:lnTo>
                  <a:lnTo>
                    <a:pt x="1401" y="2792"/>
                  </a:lnTo>
                  <a:lnTo>
                    <a:pt x="1401" y="2794"/>
                  </a:lnTo>
                  <a:lnTo>
                    <a:pt x="1400" y="2794"/>
                  </a:lnTo>
                  <a:lnTo>
                    <a:pt x="1400" y="2796"/>
                  </a:lnTo>
                  <a:lnTo>
                    <a:pt x="1400" y="2796"/>
                  </a:lnTo>
                  <a:lnTo>
                    <a:pt x="1400" y="2798"/>
                  </a:lnTo>
                  <a:lnTo>
                    <a:pt x="1400" y="2800"/>
                  </a:lnTo>
                  <a:lnTo>
                    <a:pt x="1398" y="2801"/>
                  </a:lnTo>
                  <a:lnTo>
                    <a:pt x="1398" y="2803"/>
                  </a:lnTo>
                  <a:lnTo>
                    <a:pt x="1398" y="2805"/>
                  </a:lnTo>
                  <a:lnTo>
                    <a:pt x="1398" y="2807"/>
                  </a:lnTo>
                  <a:lnTo>
                    <a:pt x="1398" y="2809"/>
                  </a:lnTo>
                  <a:lnTo>
                    <a:pt x="1398" y="2809"/>
                  </a:lnTo>
                  <a:lnTo>
                    <a:pt x="1396" y="2810"/>
                  </a:lnTo>
                  <a:lnTo>
                    <a:pt x="1396" y="2810"/>
                  </a:lnTo>
                  <a:lnTo>
                    <a:pt x="1396" y="2810"/>
                  </a:lnTo>
                  <a:lnTo>
                    <a:pt x="1396" y="2812"/>
                  </a:lnTo>
                  <a:lnTo>
                    <a:pt x="1396" y="2814"/>
                  </a:lnTo>
                  <a:lnTo>
                    <a:pt x="1396" y="2818"/>
                  </a:lnTo>
                  <a:lnTo>
                    <a:pt x="1394" y="2819"/>
                  </a:lnTo>
                  <a:lnTo>
                    <a:pt x="1392" y="2821"/>
                  </a:lnTo>
                  <a:lnTo>
                    <a:pt x="1392" y="2819"/>
                  </a:lnTo>
                  <a:lnTo>
                    <a:pt x="1392" y="2819"/>
                  </a:lnTo>
                  <a:lnTo>
                    <a:pt x="1392" y="2818"/>
                  </a:lnTo>
                  <a:lnTo>
                    <a:pt x="1391" y="2818"/>
                  </a:lnTo>
                  <a:lnTo>
                    <a:pt x="1391" y="2818"/>
                  </a:lnTo>
                  <a:lnTo>
                    <a:pt x="1391" y="2816"/>
                  </a:lnTo>
                  <a:lnTo>
                    <a:pt x="1391" y="2814"/>
                  </a:lnTo>
                  <a:lnTo>
                    <a:pt x="1391" y="2812"/>
                  </a:lnTo>
                  <a:lnTo>
                    <a:pt x="1391" y="2812"/>
                  </a:lnTo>
                  <a:lnTo>
                    <a:pt x="1391" y="2812"/>
                  </a:lnTo>
                  <a:lnTo>
                    <a:pt x="1392" y="2814"/>
                  </a:lnTo>
                  <a:lnTo>
                    <a:pt x="1392" y="2812"/>
                  </a:lnTo>
                  <a:lnTo>
                    <a:pt x="1394" y="2809"/>
                  </a:lnTo>
                  <a:lnTo>
                    <a:pt x="1394" y="2809"/>
                  </a:lnTo>
                  <a:lnTo>
                    <a:pt x="1394" y="2809"/>
                  </a:lnTo>
                  <a:lnTo>
                    <a:pt x="1394" y="2809"/>
                  </a:lnTo>
                  <a:lnTo>
                    <a:pt x="1394" y="2809"/>
                  </a:lnTo>
                  <a:lnTo>
                    <a:pt x="1394" y="2807"/>
                  </a:lnTo>
                  <a:lnTo>
                    <a:pt x="1394" y="2805"/>
                  </a:lnTo>
                  <a:lnTo>
                    <a:pt x="1394" y="2803"/>
                  </a:lnTo>
                  <a:lnTo>
                    <a:pt x="1394" y="2803"/>
                  </a:lnTo>
                  <a:lnTo>
                    <a:pt x="1396" y="2803"/>
                  </a:lnTo>
                  <a:lnTo>
                    <a:pt x="1396" y="2803"/>
                  </a:lnTo>
                  <a:lnTo>
                    <a:pt x="1398" y="2801"/>
                  </a:lnTo>
                  <a:lnTo>
                    <a:pt x="1398" y="2801"/>
                  </a:lnTo>
                  <a:lnTo>
                    <a:pt x="1396" y="2800"/>
                  </a:lnTo>
                  <a:lnTo>
                    <a:pt x="1396" y="2798"/>
                  </a:lnTo>
                  <a:lnTo>
                    <a:pt x="1396" y="2798"/>
                  </a:lnTo>
                  <a:lnTo>
                    <a:pt x="1394" y="2798"/>
                  </a:lnTo>
                  <a:lnTo>
                    <a:pt x="1394" y="2800"/>
                  </a:lnTo>
                  <a:lnTo>
                    <a:pt x="1394" y="2798"/>
                  </a:lnTo>
                  <a:lnTo>
                    <a:pt x="1394" y="2796"/>
                  </a:lnTo>
                  <a:lnTo>
                    <a:pt x="1394" y="2796"/>
                  </a:lnTo>
                  <a:lnTo>
                    <a:pt x="1394" y="2796"/>
                  </a:lnTo>
                  <a:lnTo>
                    <a:pt x="1394" y="2794"/>
                  </a:lnTo>
                  <a:lnTo>
                    <a:pt x="1394" y="2794"/>
                  </a:lnTo>
                  <a:lnTo>
                    <a:pt x="1392" y="2792"/>
                  </a:lnTo>
                  <a:lnTo>
                    <a:pt x="1392" y="2792"/>
                  </a:lnTo>
                  <a:lnTo>
                    <a:pt x="1391" y="2789"/>
                  </a:lnTo>
                  <a:lnTo>
                    <a:pt x="1391" y="2785"/>
                  </a:lnTo>
                  <a:lnTo>
                    <a:pt x="1389" y="2783"/>
                  </a:lnTo>
                  <a:lnTo>
                    <a:pt x="1389" y="2783"/>
                  </a:lnTo>
                  <a:lnTo>
                    <a:pt x="1387" y="2781"/>
                  </a:lnTo>
                  <a:lnTo>
                    <a:pt x="1387" y="2780"/>
                  </a:lnTo>
                  <a:lnTo>
                    <a:pt x="1385" y="2774"/>
                  </a:lnTo>
                  <a:lnTo>
                    <a:pt x="1383" y="2772"/>
                  </a:lnTo>
                  <a:lnTo>
                    <a:pt x="1383" y="2771"/>
                  </a:lnTo>
                  <a:lnTo>
                    <a:pt x="1382" y="2771"/>
                  </a:lnTo>
                  <a:lnTo>
                    <a:pt x="1382" y="2772"/>
                  </a:lnTo>
                  <a:lnTo>
                    <a:pt x="1382" y="2772"/>
                  </a:lnTo>
                  <a:lnTo>
                    <a:pt x="1380" y="2772"/>
                  </a:lnTo>
                  <a:lnTo>
                    <a:pt x="1380" y="2771"/>
                  </a:lnTo>
                  <a:lnTo>
                    <a:pt x="1378" y="2771"/>
                  </a:lnTo>
                  <a:lnTo>
                    <a:pt x="1378" y="2771"/>
                  </a:lnTo>
                  <a:lnTo>
                    <a:pt x="1378" y="2771"/>
                  </a:lnTo>
                  <a:lnTo>
                    <a:pt x="1376" y="2769"/>
                  </a:lnTo>
                  <a:lnTo>
                    <a:pt x="1376" y="2767"/>
                  </a:lnTo>
                  <a:lnTo>
                    <a:pt x="1376" y="2767"/>
                  </a:lnTo>
                  <a:lnTo>
                    <a:pt x="1374" y="2763"/>
                  </a:lnTo>
                  <a:lnTo>
                    <a:pt x="1374" y="2762"/>
                  </a:lnTo>
                  <a:lnTo>
                    <a:pt x="1373" y="2762"/>
                  </a:lnTo>
                  <a:lnTo>
                    <a:pt x="1373" y="2762"/>
                  </a:lnTo>
                  <a:lnTo>
                    <a:pt x="1365" y="2758"/>
                  </a:lnTo>
                  <a:lnTo>
                    <a:pt x="1364" y="2758"/>
                  </a:lnTo>
                  <a:lnTo>
                    <a:pt x="1364" y="2758"/>
                  </a:lnTo>
                  <a:lnTo>
                    <a:pt x="1360" y="2758"/>
                  </a:lnTo>
                  <a:lnTo>
                    <a:pt x="1360" y="2758"/>
                  </a:lnTo>
                  <a:lnTo>
                    <a:pt x="1358" y="2758"/>
                  </a:lnTo>
                  <a:lnTo>
                    <a:pt x="1358" y="2756"/>
                  </a:lnTo>
                  <a:lnTo>
                    <a:pt x="1356" y="2754"/>
                  </a:lnTo>
                  <a:lnTo>
                    <a:pt x="1356" y="2754"/>
                  </a:lnTo>
                  <a:lnTo>
                    <a:pt x="1356" y="2751"/>
                  </a:lnTo>
                  <a:lnTo>
                    <a:pt x="1356" y="2749"/>
                  </a:lnTo>
                  <a:lnTo>
                    <a:pt x="1356" y="2749"/>
                  </a:lnTo>
                  <a:lnTo>
                    <a:pt x="1356" y="2749"/>
                  </a:lnTo>
                  <a:lnTo>
                    <a:pt x="1358" y="2749"/>
                  </a:lnTo>
                  <a:lnTo>
                    <a:pt x="1358" y="2749"/>
                  </a:lnTo>
                  <a:lnTo>
                    <a:pt x="1358" y="2747"/>
                  </a:lnTo>
                  <a:lnTo>
                    <a:pt x="1358" y="2747"/>
                  </a:lnTo>
                  <a:lnTo>
                    <a:pt x="1358" y="2747"/>
                  </a:lnTo>
                  <a:lnTo>
                    <a:pt x="1358" y="2747"/>
                  </a:lnTo>
                  <a:lnTo>
                    <a:pt x="1358" y="2742"/>
                  </a:lnTo>
                  <a:lnTo>
                    <a:pt x="1358" y="2740"/>
                  </a:lnTo>
                  <a:lnTo>
                    <a:pt x="1360" y="2740"/>
                  </a:lnTo>
                  <a:lnTo>
                    <a:pt x="1360" y="2738"/>
                  </a:lnTo>
                  <a:lnTo>
                    <a:pt x="1362" y="2736"/>
                  </a:lnTo>
                  <a:lnTo>
                    <a:pt x="1364" y="2738"/>
                  </a:lnTo>
                  <a:lnTo>
                    <a:pt x="1364" y="2736"/>
                  </a:lnTo>
                  <a:lnTo>
                    <a:pt x="1365" y="2736"/>
                  </a:lnTo>
                  <a:lnTo>
                    <a:pt x="1365" y="2735"/>
                  </a:lnTo>
                  <a:lnTo>
                    <a:pt x="1367" y="2735"/>
                  </a:lnTo>
                  <a:lnTo>
                    <a:pt x="1369" y="2733"/>
                  </a:lnTo>
                  <a:lnTo>
                    <a:pt x="1369" y="2733"/>
                  </a:lnTo>
                  <a:lnTo>
                    <a:pt x="1371" y="2733"/>
                  </a:lnTo>
                  <a:lnTo>
                    <a:pt x="1371" y="2731"/>
                  </a:lnTo>
                  <a:lnTo>
                    <a:pt x="1373" y="2729"/>
                  </a:lnTo>
                  <a:lnTo>
                    <a:pt x="1373" y="2729"/>
                  </a:lnTo>
                  <a:lnTo>
                    <a:pt x="1373" y="2727"/>
                  </a:lnTo>
                  <a:lnTo>
                    <a:pt x="1371" y="2725"/>
                  </a:lnTo>
                  <a:lnTo>
                    <a:pt x="1371" y="2724"/>
                  </a:lnTo>
                  <a:lnTo>
                    <a:pt x="1371" y="2722"/>
                  </a:lnTo>
                  <a:lnTo>
                    <a:pt x="1373" y="2722"/>
                  </a:lnTo>
                  <a:lnTo>
                    <a:pt x="1373" y="2724"/>
                  </a:lnTo>
                  <a:lnTo>
                    <a:pt x="1373" y="2725"/>
                  </a:lnTo>
                  <a:lnTo>
                    <a:pt x="1373" y="2727"/>
                  </a:lnTo>
                  <a:lnTo>
                    <a:pt x="1374" y="2731"/>
                  </a:lnTo>
                  <a:lnTo>
                    <a:pt x="1376" y="2731"/>
                  </a:lnTo>
                  <a:lnTo>
                    <a:pt x="1376" y="2731"/>
                  </a:lnTo>
                  <a:lnTo>
                    <a:pt x="1376" y="2731"/>
                  </a:lnTo>
                  <a:lnTo>
                    <a:pt x="1376" y="2729"/>
                  </a:lnTo>
                  <a:lnTo>
                    <a:pt x="1378" y="2725"/>
                  </a:lnTo>
                  <a:lnTo>
                    <a:pt x="1376" y="2720"/>
                  </a:lnTo>
                  <a:lnTo>
                    <a:pt x="1376" y="2720"/>
                  </a:lnTo>
                  <a:lnTo>
                    <a:pt x="1378" y="2720"/>
                  </a:lnTo>
                  <a:lnTo>
                    <a:pt x="1378" y="2720"/>
                  </a:lnTo>
                  <a:lnTo>
                    <a:pt x="1380" y="2720"/>
                  </a:lnTo>
                  <a:lnTo>
                    <a:pt x="1380" y="2722"/>
                  </a:lnTo>
                  <a:lnTo>
                    <a:pt x="1380" y="2720"/>
                  </a:lnTo>
                  <a:lnTo>
                    <a:pt x="1380" y="2718"/>
                  </a:lnTo>
                  <a:lnTo>
                    <a:pt x="1382" y="2718"/>
                  </a:lnTo>
                  <a:lnTo>
                    <a:pt x="1382" y="2718"/>
                  </a:lnTo>
                  <a:lnTo>
                    <a:pt x="1383" y="2716"/>
                  </a:lnTo>
                  <a:lnTo>
                    <a:pt x="1383" y="2715"/>
                  </a:lnTo>
                  <a:lnTo>
                    <a:pt x="1385" y="2711"/>
                  </a:lnTo>
                  <a:lnTo>
                    <a:pt x="1385" y="2711"/>
                  </a:lnTo>
                  <a:lnTo>
                    <a:pt x="1385" y="2707"/>
                  </a:lnTo>
                  <a:lnTo>
                    <a:pt x="1387" y="2704"/>
                  </a:lnTo>
                  <a:lnTo>
                    <a:pt x="1387" y="2704"/>
                  </a:lnTo>
                  <a:lnTo>
                    <a:pt x="1387" y="2702"/>
                  </a:lnTo>
                  <a:lnTo>
                    <a:pt x="1389" y="2702"/>
                  </a:lnTo>
                  <a:lnTo>
                    <a:pt x="1391" y="2704"/>
                  </a:lnTo>
                  <a:lnTo>
                    <a:pt x="1391" y="2704"/>
                  </a:lnTo>
                  <a:lnTo>
                    <a:pt x="1391" y="2702"/>
                  </a:lnTo>
                  <a:lnTo>
                    <a:pt x="1391" y="2697"/>
                  </a:lnTo>
                  <a:lnTo>
                    <a:pt x="1391" y="2695"/>
                  </a:lnTo>
                  <a:lnTo>
                    <a:pt x="1392" y="2693"/>
                  </a:lnTo>
                  <a:lnTo>
                    <a:pt x="1392" y="2691"/>
                  </a:lnTo>
                  <a:lnTo>
                    <a:pt x="1392" y="2691"/>
                  </a:lnTo>
                  <a:lnTo>
                    <a:pt x="1394" y="2691"/>
                  </a:lnTo>
                  <a:lnTo>
                    <a:pt x="1394" y="2689"/>
                  </a:lnTo>
                  <a:lnTo>
                    <a:pt x="1394" y="2689"/>
                  </a:lnTo>
                  <a:lnTo>
                    <a:pt x="1394" y="2689"/>
                  </a:lnTo>
                  <a:lnTo>
                    <a:pt x="1394" y="2689"/>
                  </a:lnTo>
                  <a:lnTo>
                    <a:pt x="1394" y="2688"/>
                  </a:lnTo>
                  <a:lnTo>
                    <a:pt x="1394" y="2688"/>
                  </a:lnTo>
                  <a:lnTo>
                    <a:pt x="1392" y="2688"/>
                  </a:lnTo>
                  <a:lnTo>
                    <a:pt x="1391" y="2688"/>
                  </a:lnTo>
                  <a:lnTo>
                    <a:pt x="1392" y="2686"/>
                  </a:lnTo>
                  <a:lnTo>
                    <a:pt x="1392" y="2686"/>
                  </a:lnTo>
                  <a:lnTo>
                    <a:pt x="1396" y="2686"/>
                  </a:lnTo>
                  <a:lnTo>
                    <a:pt x="1396" y="2686"/>
                  </a:lnTo>
                  <a:lnTo>
                    <a:pt x="1396" y="2686"/>
                  </a:lnTo>
                  <a:lnTo>
                    <a:pt x="1396" y="2684"/>
                  </a:lnTo>
                  <a:lnTo>
                    <a:pt x="1396" y="2682"/>
                  </a:lnTo>
                  <a:lnTo>
                    <a:pt x="1398" y="2682"/>
                  </a:lnTo>
                  <a:lnTo>
                    <a:pt x="1398" y="2680"/>
                  </a:lnTo>
                  <a:lnTo>
                    <a:pt x="1400" y="2680"/>
                  </a:lnTo>
                  <a:lnTo>
                    <a:pt x="1400" y="2680"/>
                  </a:lnTo>
                  <a:lnTo>
                    <a:pt x="1398" y="2679"/>
                  </a:lnTo>
                  <a:lnTo>
                    <a:pt x="1398" y="2677"/>
                  </a:lnTo>
                  <a:lnTo>
                    <a:pt x="1396" y="2677"/>
                  </a:lnTo>
                  <a:lnTo>
                    <a:pt x="1396" y="2675"/>
                  </a:lnTo>
                  <a:lnTo>
                    <a:pt x="1396" y="2675"/>
                  </a:lnTo>
                  <a:lnTo>
                    <a:pt x="1398" y="2675"/>
                  </a:lnTo>
                  <a:lnTo>
                    <a:pt x="1398" y="2677"/>
                  </a:lnTo>
                  <a:lnTo>
                    <a:pt x="1398" y="2677"/>
                  </a:lnTo>
                  <a:lnTo>
                    <a:pt x="1400" y="2679"/>
                  </a:lnTo>
                  <a:lnTo>
                    <a:pt x="1400" y="2679"/>
                  </a:lnTo>
                  <a:lnTo>
                    <a:pt x="1400" y="2679"/>
                  </a:lnTo>
                  <a:lnTo>
                    <a:pt x="1400" y="2677"/>
                  </a:lnTo>
                  <a:lnTo>
                    <a:pt x="1401" y="2677"/>
                  </a:lnTo>
                  <a:lnTo>
                    <a:pt x="1401" y="2677"/>
                  </a:lnTo>
                  <a:lnTo>
                    <a:pt x="1400" y="2675"/>
                  </a:lnTo>
                  <a:lnTo>
                    <a:pt x="1400" y="2673"/>
                  </a:lnTo>
                  <a:lnTo>
                    <a:pt x="1400" y="2673"/>
                  </a:lnTo>
                  <a:lnTo>
                    <a:pt x="1400" y="2673"/>
                  </a:lnTo>
                  <a:lnTo>
                    <a:pt x="1400" y="2671"/>
                  </a:lnTo>
                  <a:lnTo>
                    <a:pt x="1398" y="2671"/>
                  </a:lnTo>
                  <a:lnTo>
                    <a:pt x="1398" y="2669"/>
                  </a:lnTo>
                  <a:lnTo>
                    <a:pt x="1396" y="2669"/>
                  </a:lnTo>
                  <a:lnTo>
                    <a:pt x="1396" y="2669"/>
                  </a:lnTo>
                  <a:lnTo>
                    <a:pt x="1394" y="2669"/>
                  </a:lnTo>
                  <a:lnTo>
                    <a:pt x="1394" y="2668"/>
                  </a:lnTo>
                  <a:lnTo>
                    <a:pt x="1394" y="2668"/>
                  </a:lnTo>
                  <a:lnTo>
                    <a:pt x="1394" y="2668"/>
                  </a:lnTo>
                  <a:lnTo>
                    <a:pt x="1394" y="2668"/>
                  </a:lnTo>
                  <a:lnTo>
                    <a:pt x="1392" y="2668"/>
                  </a:lnTo>
                  <a:lnTo>
                    <a:pt x="1392" y="2668"/>
                  </a:lnTo>
                  <a:lnTo>
                    <a:pt x="1392" y="2668"/>
                  </a:lnTo>
                  <a:lnTo>
                    <a:pt x="1392" y="2666"/>
                  </a:lnTo>
                  <a:lnTo>
                    <a:pt x="1392" y="2666"/>
                  </a:lnTo>
                  <a:lnTo>
                    <a:pt x="1391" y="2664"/>
                  </a:lnTo>
                  <a:lnTo>
                    <a:pt x="1391" y="2664"/>
                  </a:lnTo>
                  <a:lnTo>
                    <a:pt x="1391" y="2662"/>
                  </a:lnTo>
                  <a:lnTo>
                    <a:pt x="1392" y="2662"/>
                  </a:lnTo>
                  <a:lnTo>
                    <a:pt x="1392" y="2662"/>
                  </a:lnTo>
                  <a:lnTo>
                    <a:pt x="1392" y="2664"/>
                  </a:lnTo>
                  <a:lnTo>
                    <a:pt x="1392" y="2664"/>
                  </a:lnTo>
                  <a:lnTo>
                    <a:pt x="1396" y="2664"/>
                  </a:lnTo>
                  <a:lnTo>
                    <a:pt x="1398" y="2666"/>
                  </a:lnTo>
                  <a:lnTo>
                    <a:pt x="1396" y="2666"/>
                  </a:lnTo>
                  <a:lnTo>
                    <a:pt x="1394" y="2666"/>
                  </a:lnTo>
                  <a:lnTo>
                    <a:pt x="1394" y="2666"/>
                  </a:lnTo>
                  <a:lnTo>
                    <a:pt x="1394" y="2666"/>
                  </a:lnTo>
                  <a:lnTo>
                    <a:pt x="1394" y="2668"/>
                  </a:lnTo>
                  <a:lnTo>
                    <a:pt x="1394" y="2668"/>
                  </a:lnTo>
                  <a:lnTo>
                    <a:pt x="1396" y="2668"/>
                  </a:lnTo>
                  <a:lnTo>
                    <a:pt x="1396" y="2669"/>
                  </a:lnTo>
                  <a:lnTo>
                    <a:pt x="1398" y="2669"/>
                  </a:lnTo>
                  <a:lnTo>
                    <a:pt x="1400" y="2669"/>
                  </a:lnTo>
                  <a:lnTo>
                    <a:pt x="1401" y="2671"/>
                  </a:lnTo>
                  <a:lnTo>
                    <a:pt x="1401" y="2673"/>
                  </a:lnTo>
                  <a:lnTo>
                    <a:pt x="1403" y="2677"/>
                  </a:lnTo>
                  <a:lnTo>
                    <a:pt x="1403" y="2677"/>
                  </a:lnTo>
                  <a:lnTo>
                    <a:pt x="1405" y="2677"/>
                  </a:lnTo>
                  <a:lnTo>
                    <a:pt x="1405" y="2675"/>
                  </a:lnTo>
                  <a:lnTo>
                    <a:pt x="1405" y="2675"/>
                  </a:lnTo>
                  <a:lnTo>
                    <a:pt x="1405" y="2673"/>
                  </a:lnTo>
                  <a:lnTo>
                    <a:pt x="1403" y="2671"/>
                  </a:lnTo>
                  <a:lnTo>
                    <a:pt x="1403" y="2671"/>
                  </a:lnTo>
                  <a:lnTo>
                    <a:pt x="1403" y="2669"/>
                  </a:lnTo>
                  <a:lnTo>
                    <a:pt x="1403" y="2669"/>
                  </a:lnTo>
                  <a:lnTo>
                    <a:pt x="1401" y="2669"/>
                  </a:lnTo>
                  <a:lnTo>
                    <a:pt x="1403" y="2669"/>
                  </a:lnTo>
                  <a:lnTo>
                    <a:pt x="1403" y="2669"/>
                  </a:lnTo>
                  <a:lnTo>
                    <a:pt x="1403" y="2669"/>
                  </a:lnTo>
                  <a:lnTo>
                    <a:pt x="1403" y="2668"/>
                  </a:lnTo>
                  <a:lnTo>
                    <a:pt x="1403" y="2668"/>
                  </a:lnTo>
                  <a:lnTo>
                    <a:pt x="1403" y="2668"/>
                  </a:lnTo>
                  <a:lnTo>
                    <a:pt x="1403" y="2666"/>
                  </a:lnTo>
                  <a:lnTo>
                    <a:pt x="1403" y="2666"/>
                  </a:lnTo>
                  <a:lnTo>
                    <a:pt x="1403" y="2666"/>
                  </a:lnTo>
                  <a:lnTo>
                    <a:pt x="1401" y="2666"/>
                  </a:lnTo>
                  <a:lnTo>
                    <a:pt x="1401" y="2666"/>
                  </a:lnTo>
                  <a:lnTo>
                    <a:pt x="1401" y="2664"/>
                  </a:lnTo>
                  <a:lnTo>
                    <a:pt x="1401" y="2664"/>
                  </a:lnTo>
                  <a:lnTo>
                    <a:pt x="1401" y="2664"/>
                  </a:lnTo>
                  <a:lnTo>
                    <a:pt x="1400" y="2664"/>
                  </a:lnTo>
                  <a:lnTo>
                    <a:pt x="1400" y="2664"/>
                  </a:lnTo>
                  <a:lnTo>
                    <a:pt x="1400" y="2662"/>
                  </a:lnTo>
                  <a:lnTo>
                    <a:pt x="1400" y="2662"/>
                  </a:lnTo>
                  <a:lnTo>
                    <a:pt x="1401" y="2662"/>
                  </a:lnTo>
                  <a:lnTo>
                    <a:pt x="1401" y="2662"/>
                  </a:lnTo>
                  <a:lnTo>
                    <a:pt x="1403" y="2662"/>
                  </a:lnTo>
                  <a:lnTo>
                    <a:pt x="1403" y="2662"/>
                  </a:lnTo>
                  <a:lnTo>
                    <a:pt x="1405" y="2664"/>
                  </a:lnTo>
                  <a:lnTo>
                    <a:pt x="1405" y="2664"/>
                  </a:lnTo>
                  <a:lnTo>
                    <a:pt x="1405" y="2666"/>
                  </a:lnTo>
                  <a:lnTo>
                    <a:pt x="1405" y="2666"/>
                  </a:lnTo>
                  <a:lnTo>
                    <a:pt x="1405" y="2666"/>
                  </a:lnTo>
                  <a:lnTo>
                    <a:pt x="1405" y="2666"/>
                  </a:lnTo>
                  <a:lnTo>
                    <a:pt x="1405" y="2666"/>
                  </a:lnTo>
                  <a:lnTo>
                    <a:pt x="1407" y="2666"/>
                  </a:lnTo>
                  <a:lnTo>
                    <a:pt x="1407" y="2666"/>
                  </a:lnTo>
                  <a:lnTo>
                    <a:pt x="1407" y="2666"/>
                  </a:lnTo>
                  <a:lnTo>
                    <a:pt x="1407" y="2666"/>
                  </a:lnTo>
                  <a:lnTo>
                    <a:pt x="1407" y="2666"/>
                  </a:lnTo>
                  <a:lnTo>
                    <a:pt x="1407" y="2666"/>
                  </a:lnTo>
                  <a:lnTo>
                    <a:pt x="1409" y="2666"/>
                  </a:lnTo>
                  <a:lnTo>
                    <a:pt x="1409" y="2668"/>
                  </a:lnTo>
                  <a:lnTo>
                    <a:pt x="1410" y="2668"/>
                  </a:lnTo>
                  <a:lnTo>
                    <a:pt x="1410" y="2668"/>
                  </a:lnTo>
                  <a:lnTo>
                    <a:pt x="1410" y="2669"/>
                  </a:lnTo>
                  <a:lnTo>
                    <a:pt x="1410" y="2669"/>
                  </a:lnTo>
                  <a:lnTo>
                    <a:pt x="1412" y="2673"/>
                  </a:lnTo>
                  <a:lnTo>
                    <a:pt x="1414" y="2673"/>
                  </a:lnTo>
                  <a:lnTo>
                    <a:pt x="1414" y="2671"/>
                  </a:lnTo>
                  <a:lnTo>
                    <a:pt x="1414" y="2671"/>
                  </a:lnTo>
                  <a:lnTo>
                    <a:pt x="1414" y="2671"/>
                  </a:lnTo>
                  <a:lnTo>
                    <a:pt x="1414" y="2669"/>
                  </a:lnTo>
                  <a:lnTo>
                    <a:pt x="1414" y="2669"/>
                  </a:lnTo>
                  <a:lnTo>
                    <a:pt x="1414" y="2668"/>
                  </a:lnTo>
                  <a:lnTo>
                    <a:pt x="1414" y="2666"/>
                  </a:lnTo>
                  <a:lnTo>
                    <a:pt x="1414" y="2666"/>
                  </a:lnTo>
                  <a:lnTo>
                    <a:pt x="1414" y="2664"/>
                  </a:lnTo>
                  <a:lnTo>
                    <a:pt x="1416" y="2666"/>
                  </a:lnTo>
                  <a:lnTo>
                    <a:pt x="1416" y="2666"/>
                  </a:lnTo>
                  <a:lnTo>
                    <a:pt x="1416" y="2668"/>
                  </a:lnTo>
                  <a:lnTo>
                    <a:pt x="1418" y="2668"/>
                  </a:lnTo>
                  <a:lnTo>
                    <a:pt x="1418" y="2666"/>
                  </a:lnTo>
                  <a:lnTo>
                    <a:pt x="1418" y="2666"/>
                  </a:lnTo>
                  <a:lnTo>
                    <a:pt x="1420" y="2664"/>
                  </a:lnTo>
                  <a:lnTo>
                    <a:pt x="1420" y="2664"/>
                  </a:lnTo>
                  <a:lnTo>
                    <a:pt x="1420" y="2664"/>
                  </a:lnTo>
                  <a:lnTo>
                    <a:pt x="1421" y="2664"/>
                  </a:lnTo>
                  <a:lnTo>
                    <a:pt x="1421" y="2664"/>
                  </a:lnTo>
                  <a:lnTo>
                    <a:pt x="1421" y="2664"/>
                  </a:lnTo>
                  <a:lnTo>
                    <a:pt x="1421" y="2666"/>
                  </a:lnTo>
                  <a:lnTo>
                    <a:pt x="1421" y="2666"/>
                  </a:lnTo>
                  <a:lnTo>
                    <a:pt x="1421" y="2666"/>
                  </a:lnTo>
                  <a:lnTo>
                    <a:pt x="1423" y="2666"/>
                  </a:lnTo>
                  <a:lnTo>
                    <a:pt x="1423" y="2666"/>
                  </a:lnTo>
                  <a:lnTo>
                    <a:pt x="1423" y="2666"/>
                  </a:lnTo>
                  <a:lnTo>
                    <a:pt x="1423" y="2666"/>
                  </a:lnTo>
                  <a:lnTo>
                    <a:pt x="1425" y="2664"/>
                  </a:lnTo>
                  <a:lnTo>
                    <a:pt x="1425" y="2664"/>
                  </a:lnTo>
                  <a:lnTo>
                    <a:pt x="1427" y="2662"/>
                  </a:lnTo>
                  <a:lnTo>
                    <a:pt x="1427" y="2662"/>
                  </a:lnTo>
                  <a:lnTo>
                    <a:pt x="1429" y="2664"/>
                  </a:lnTo>
                  <a:lnTo>
                    <a:pt x="1429" y="2664"/>
                  </a:lnTo>
                  <a:lnTo>
                    <a:pt x="1430" y="2664"/>
                  </a:lnTo>
                  <a:lnTo>
                    <a:pt x="1432" y="2664"/>
                  </a:lnTo>
                  <a:lnTo>
                    <a:pt x="1434" y="2666"/>
                  </a:lnTo>
                  <a:lnTo>
                    <a:pt x="1434" y="2664"/>
                  </a:lnTo>
                  <a:lnTo>
                    <a:pt x="1434" y="2664"/>
                  </a:lnTo>
                  <a:lnTo>
                    <a:pt x="1434" y="2664"/>
                  </a:lnTo>
                  <a:lnTo>
                    <a:pt x="1434" y="2662"/>
                  </a:lnTo>
                  <a:lnTo>
                    <a:pt x="1434" y="2662"/>
                  </a:lnTo>
                  <a:lnTo>
                    <a:pt x="1434" y="2662"/>
                  </a:lnTo>
                  <a:lnTo>
                    <a:pt x="1434" y="2662"/>
                  </a:lnTo>
                  <a:lnTo>
                    <a:pt x="1434" y="2662"/>
                  </a:lnTo>
                  <a:lnTo>
                    <a:pt x="1436" y="2660"/>
                  </a:lnTo>
                  <a:lnTo>
                    <a:pt x="1436" y="2660"/>
                  </a:lnTo>
                  <a:lnTo>
                    <a:pt x="1436" y="2659"/>
                  </a:lnTo>
                  <a:lnTo>
                    <a:pt x="1436" y="2659"/>
                  </a:lnTo>
                  <a:lnTo>
                    <a:pt x="1436" y="2657"/>
                  </a:lnTo>
                  <a:lnTo>
                    <a:pt x="1436" y="2657"/>
                  </a:lnTo>
                  <a:lnTo>
                    <a:pt x="1438" y="2657"/>
                  </a:lnTo>
                  <a:lnTo>
                    <a:pt x="1441" y="2657"/>
                  </a:lnTo>
                  <a:lnTo>
                    <a:pt x="1443" y="2657"/>
                  </a:lnTo>
                  <a:lnTo>
                    <a:pt x="1443" y="2655"/>
                  </a:lnTo>
                  <a:lnTo>
                    <a:pt x="1441" y="2655"/>
                  </a:lnTo>
                  <a:lnTo>
                    <a:pt x="1439" y="2655"/>
                  </a:lnTo>
                  <a:lnTo>
                    <a:pt x="1439" y="2655"/>
                  </a:lnTo>
                  <a:lnTo>
                    <a:pt x="1439" y="2653"/>
                  </a:lnTo>
                  <a:lnTo>
                    <a:pt x="1441" y="2653"/>
                  </a:lnTo>
                  <a:lnTo>
                    <a:pt x="1441" y="2655"/>
                  </a:lnTo>
                  <a:lnTo>
                    <a:pt x="1443" y="2653"/>
                  </a:lnTo>
                  <a:lnTo>
                    <a:pt x="1443" y="2651"/>
                  </a:lnTo>
                  <a:lnTo>
                    <a:pt x="1445" y="2650"/>
                  </a:lnTo>
                  <a:lnTo>
                    <a:pt x="1445" y="2650"/>
                  </a:lnTo>
                  <a:lnTo>
                    <a:pt x="1447" y="2650"/>
                  </a:lnTo>
                  <a:lnTo>
                    <a:pt x="1447" y="2650"/>
                  </a:lnTo>
                  <a:lnTo>
                    <a:pt x="1448" y="2650"/>
                  </a:lnTo>
                  <a:lnTo>
                    <a:pt x="1448" y="2650"/>
                  </a:lnTo>
                  <a:lnTo>
                    <a:pt x="1448" y="2648"/>
                  </a:lnTo>
                  <a:lnTo>
                    <a:pt x="1450" y="2648"/>
                  </a:lnTo>
                  <a:lnTo>
                    <a:pt x="1450" y="2648"/>
                  </a:lnTo>
                  <a:lnTo>
                    <a:pt x="1452" y="2648"/>
                  </a:lnTo>
                  <a:lnTo>
                    <a:pt x="1454" y="2650"/>
                  </a:lnTo>
                  <a:lnTo>
                    <a:pt x="1454" y="2650"/>
                  </a:lnTo>
                  <a:lnTo>
                    <a:pt x="1454" y="2651"/>
                  </a:lnTo>
                  <a:lnTo>
                    <a:pt x="1454" y="2651"/>
                  </a:lnTo>
                  <a:lnTo>
                    <a:pt x="1454" y="2651"/>
                  </a:lnTo>
                  <a:lnTo>
                    <a:pt x="1454" y="2651"/>
                  </a:lnTo>
                  <a:lnTo>
                    <a:pt x="1454" y="2651"/>
                  </a:lnTo>
                  <a:lnTo>
                    <a:pt x="1456" y="2651"/>
                  </a:lnTo>
                  <a:lnTo>
                    <a:pt x="1456" y="2653"/>
                  </a:lnTo>
                  <a:lnTo>
                    <a:pt x="1457" y="2653"/>
                  </a:lnTo>
                  <a:lnTo>
                    <a:pt x="1457" y="2653"/>
                  </a:lnTo>
                  <a:lnTo>
                    <a:pt x="1457" y="2655"/>
                  </a:lnTo>
                  <a:lnTo>
                    <a:pt x="1456" y="2657"/>
                  </a:lnTo>
                  <a:lnTo>
                    <a:pt x="1457" y="2657"/>
                  </a:lnTo>
                  <a:lnTo>
                    <a:pt x="1457" y="2659"/>
                  </a:lnTo>
                  <a:lnTo>
                    <a:pt x="1457" y="2657"/>
                  </a:lnTo>
                  <a:lnTo>
                    <a:pt x="1457" y="2657"/>
                  </a:lnTo>
                  <a:lnTo>
                    <a:pt x="1459" y="2657"/>
                  </a:lnTo>
                  <a:lnTo>
                    <a:pt x="1461" y="2655"/>
                  </a:lnTo>
                  <a:lnTo>
                    <a:pt x="1461" y="2655"/>
                  </a:lnTo>
                  <a:lnTo>
                    <a:pt x="1461" y="2657"/>
                  </a:lnTo>
                  <a:lnTo>
                    <a:pt x="1461" y="2655"/>
                  </a:lnTo>
                  <a:lnTo>
                    <a:pt x="1459" y="2653"/>
                  </a:lnTo>
                  <a:lnTo>
                    <a:pt x="1459" y="2651"/>
                  </a:lnTo>
                  <a:lnTo>
                    <a:pt x="1459" y="2651"/>
                  </a:lnTo>
                  <a:lnTo>
                    <a:pt x="1459" y="2651"/>
                  </a:lnTo>
                  <a:lnTo>
                    <a:pt x="1459" y="2651"/>
                  </a:lnTo>
                  <a:lnTo>
                    <a:pt x="1459" y="2650"/>
                  </a:lnTo>
                  <a:lnTo>
                    <a:pt x="1459" y="2648"/>
                  </a:lnTo>
                  <a:lnTo>
                    <a:pt x="1459" y="2648"/>
                  </a:lnTo>
                  <a:lnTo>
                    <a:pt x="1459" y="2648"/>
                  </a:lnTo>
                  <a:lnTo>
                    <a:pt x="1457" y="2648"/>
                  </a:lnTo>
                  <a:lnTo>
                    <a:pt x="1456" y="2648"/>
                  </a:lnTo>
                  <a:lnTo>
                    <a:pt x="1456" y="2648"/>
                  </a:lnTo>
                  <a:lnTo>
                    <a:pt x="1454" y="2648"/>
                  </a:lnTo>
                  <a:lnTo>
                    <a:pt x="1454" y="2648"/>
                  </a:lnTo>
                  <a:lnTo>
                    <a:pt x="1454" y="2648"/>
                  </a:lnTo>
                  <a:lnTo>
                    <a:pt x="1456" y="2646"/>
                  </a:lnTo>
                  <a:lnTo>
                    <a:pt x="1456" y="2646"/>
                  </a:lnTo>
                  <a:lnTo>
                    <a:pt x="1457" y="2646"/>
                  </a:lnTo>
                  <a:lnTo>
                    <a:pt x="1457" y="2646"/>
                  </a:lnTo>
                  <a:lnTo>
                    <a:pt x="1457" y="2644"/>
                  </a:lnTo>
                  <a:lnTo>
                    <a:pt x="1459" y="2644"/>
                  </a:lnTo>
                  <a:lnTo>
                    <a:pt x="1459" y="2644"/>
                  </a:lnTo>
                  <a:lnTo>
                    <a:pt x="1457" y="2642"/>
                  </a:lnTo>
                  <a:lnTo>
                    <a:pt x="1456" y="2641"/>
                  </a:lnTo>
                  <a:lnTo>
                    <a:pt x="1456" y="2641"/>
                  </a:lnTo>
                  <a:lnTo>
                    <a:pt x="1454" y="2639"/>
                  </a:lnTo>
                  <a:lnTo>
                    <a:pt x="1454" y="2639"/>
                  </a:lnTo>
                  <a:lnTo>
                    <a:pt x="1456" y="2639"/>
                  </a:lnTo>
                  <a:lnTo>
                    <a:pt x="1456" y="2639"/>
                  </a:lnTo>
                  <a:lnTo>
                    <a:pt x="1456" y="2639"/>
                  </a:lnTo>
                  <a:lnTo>
                    <a:pt x="1456" y="2637"/>
                  </a:lnTo>
                  <a:lnTo>
                    <a:pt x="1456" y="2637"/>
                  </a:lnTo>
                  <a:lnTo>
                    <a:pt x="1456" y="2637"/>
                  </a:lnTo>
                  <a:lnTo>
                    <a:pt x="1456" y="2637"/>
                  </a:lnTo>
                  <a:lnTo>
                    <a:pt x="1457" y="2637"/>
                  </a:lnTo>
                  <a:lnTo>
                    <a:pt x="1457" y="2637"/>
                  </a:lnTo>
                  <a:lnTo>
                    <a:pt x="1457" y="2635"/>
                  </a:lnTo>
                  <a:lnTo>
                    <a:pt x="1459" y="2637"/>
                  </a:lnTo>
                  <a:lnTo>
                    <a:pt x="1461" y="2639"/>
                  </a:lnTo>
                  <a:lnTo>
                    <a:pt x="1461" y="2639"/>
                  </a:lnTo>
                  <a:lnTo>
                    <a:pt x="1463" y="2641"/>
                  </a:lnTo>
                  <a:lnTo>
                    <a:pt x="1463" y="2641"/>
                  </a:lnTo>
                  <a:lnTo>
                    <a:pt x="1463" y="2641"/>
                  </a:lnTo>
                  <a:lnTo>
                    <a:pt x="1463" y="2641"/>
                  </a:lnTo>
                  <a:lnTo>
                    <a:pt x="1463" y="2639"/>
                  </a:lnTo>
                  <a:lnTo>
                    <a:pt x="1463" y="2637"/>
                  </a:lnTo>
                  <a:lnTo>
                    <a:pt x="1461" y="2635"/>
                  </a:lnTo>
                  <a:lnTo>
                    <a:pt x="1463" y="2637"/>
                  </a:lnTo>
                  <a:lnTo>
                    <a:pt x="1463" y="2637"/>
                  </a:lnTo>
                  <a:lnTo>
                    <a:pt x="1465" y="2639"/>
                  </a:lnTo>
                  <a:lnTo>
                    <a:pt x="1465" y="2641"/>
                  </a:lnTo>
                  <a:lnTo>
                    <a:pt x="1466" y="2639"/>
                  </a:lnTo>
                  <a:lnTo>
                    <a:pt x="1465" y="2639"/>
                  </a:lnTo>
                  <a:lnTo>
                    <a:pt x="1465" y="2637"/>
                  </a:lnTo>
                  <a:lnTo>
                    <a:pt x="1463" y="2635"/>
                  </a:lnTo>
                  <a:lnTo>
                    <a:pt x="1465" y="2635"/>
                  </a:lnTo>
                  <a:lnTo>
                    <a:pt x="1465" y="2635"/>
                  </a:lnTo>
                  <a:lnTo>
                    <a:pt x="1466" y="2637"/>
                  </a:lnTo>
                  <a:lnTo>
                    <a:pt x="1466" y="2637"/>
                  </a:lnTo>
                  <a:lnTo>
                    <a:pt x="1466" y="2637"/>
                  </a:lnTo>
                  <a:lnTo>
                    <a:pt x="1466" y="2635"/>
                  </a:lnTo>
                  <a:lnTo>
                    <a:pt x="1466" y="2633"/>
                  </a:lnTo>
                  <a:lnTo>
                    <a:pt x="1466" y="2635"/>
                  </a:lnTo>
                  <a:lnTo>
                    <a:pt x="1468" y="2635"/>
                  </a:lnTo>
                  <a:lnTo>
                    <a:pt x="1468" y="2637"/>
                  </a:lnTo>
                  <a:lnTo>
                    <a:pt x="1468" y="2639"/>
                  </a:lnTo>
                  <a:lnTo>
                    <a:pt x="1468" y="2639"/>
                  </a:lnTo>
                  <a:lnTo>
                    <a:pt x="1468" y="2639"/>
                  </a:lnTo>
                  <a:lnTo>
                    <a:pt x="1470" y="2639"/>
                  </a:lnTo>
                  <a:lnTo>
                    <a:pt x="1470" y="2637"/>
                  </a:lnTo>
                  <a:lnTo>
                    <a:pt x="1470" y="2637"/>
                  </a:lnTo>
                  <a:lnTo>
                    <a:pt x="1468" y="2635"/>
                  </a:lnTo>
                  <a:lnTo>
                    <a:pt x="1468" y="2635"/>
                  </a:lnTo>
                  <a:lnTo>
                    <a:pt x="1470" y="2635"/>
                  </a:lnTo>
                  <a:lnTo>
                    <a:pt x="1472" y="2633"/>
                  </a:lnTo>
                  <a:lnTo>
                    <a:pt x="1474" y="2632"/>
                  </a:lnTo>
                  <a:lnTo>
                    <a:pt x="1474" y="2632"/>
                  </a:lnTo>
                  <a:lnTo>
                    <a:pt x="1474" y="2632"/>
                  </a:lnTo>
                  <a:lnTo>
                    <a:pt x="1474" y="2632"/>
                  </a:lnTo>
                  <a:lnTo>
                    <a:pt x="1475" y="2632"/>
                  </a:lnTo>
                  <a:lnTo>
                    <a:pt x="1475" y="2632"/>
                  </a:lnTo>
                  <a:lnTo>
                    <a:pt x="1475" y="2633"/>
                  </a:lnTo>
                  <a:lnTo>
                    <a:pt x="1477" y="2633"/>
                  </a:lnTo>
                  <a:lnTo>
                    <a:pt x="1477" y="2633"/>
                  </a:lnTo>
                  <a:lnTo>
                    <a:pt x="1477" y="2633"/>
                  </a:lnTo>
                  <a:lnTo>
                    <a:pt x="1477" y="2630"/>
                  </a:lnTo>
                  <a:lnTo>
                    <a:pt x="1477" y="2628"/>
                  </a:lnTo>
                  <a:lnTo>
                    <a:pt x="1477" y="2628"/>
                  </a:lnTo>
                  <a:lnTo>
                    <a:pt x="1475" y="2626"/>
                  </a:lnTo>
                  <a:lnTo>
                    <a:pt x="1475" y="2626"/>
                  </a:lnTo>
                  <a:lnTo>
                    <a:pt x="1475" y="2626"/>
                  </a:lnTo>
                  <a:lnTo>
                    <a:pt x="1475" y="2626"/>
                  </a:lnTo>
                  <a:lnTo>
                    <a:pt x="1475" y="2624"/>
                  </a:lnTo>
                  <a:lnTo>
                    <a:pt x="1477" y="2624"/>
                  </a:lnTo>
                  <a:lnTo>
                    <a:pt x="1477" y="2623"/>
                  </a:lnTo>
                  <a:lnTo>
                    <a:pt x="1479" y="2621"/>
                  </a:lnTo>
                  <a:lnTo>
                    <a:pt x="1479" y="2621"/>
                  </a:lnTo>
                  <a:lnTo>
                    <a:pt x="1481" y="2621"/>
                  </a:lnTo>
                  <a:lnTo>
                    <a:pt x="1479" y="2623"/>
                  </a:lnTo>
                  <a:lnTo>
                    <a:pt x="1481" y="2624"/>
                  </a:lnTo>
                  <a:lnTo>
                    <a:pt x="1483" y="2624"/>
                  </a:lnTo>
                  <a:lnTo>
                    <a:pt x="1485" y="2626"/>
                  </a:lnTo>
                  <a:lnTo>
                    <a:pt x="1485" y="2626"/>
                  </a:lnTo>
                  <a:lnTo>
                    <a:pt x="1485" y="2626"/>
                  </a:lnTo>
                  <a:lnTo>
                    <a:pt x="1486" y="2628"/>
                  </a:lnTo>
                  <a:lnTo>
                    <a:pt x="1486" y="2626"/>
                  </a:lnTo>
                  <a:lnTo>
                    <a:pt x="1488" y="2626"/>
                  </a:lnTo>
                  <a:lnTo>
                    <a:pt x="1486" y="2626"/>
                  </a:lnTo>
                  <a:lnTo>
                    <a:pt x="1485" y="2624"/>
                  </a:lnTo>
                  <a:lnTo>
                    <a:pt x="1483" y="2621"/>
                  </a:lnTo>
                  <a:lnTo>
                    <a:pt x="1483" y="2621"/>
                  </a:lnTo>
                  <a:lnTo>
                    <a:pt x="1474" y="2615"/>
                  </a:lnTo>
                  <a:lnTo>
                    <a:pt x="1470" y="2614"/>
                  </a:lnTo>
                  <a:lnTo>
                    <a:pt x="1468" y="2612"/>
                  </a:lnTo>
                  <a:lnTo>
                    <a:pt x="1466" y="2610"/>
                  </a:lnTo>
                  <a:lnTo>
                    <a:pt x="1465" y="2610"/>
                  </a:lnTo>
                  <a:lnTo>
                    <a:pt x="1465" y="2610"/>
                  </a:lnTo>
                  <a:lnTo>
                    <a:pt x="1463" y="2610"/>
                  </a:lnTo>
                  <a:lnTo>
                    <a:pt x="1459" y="2608"/>
                  </a:lnTo>
                  <a:lnTo>
                    <a:pt x="1459" y="2606"/>
                  </a:lnTo>
                  <a:lnTo>
                    <a:pt x="1457" y="2606"/>
                  </a:lnTo>
                  <a:lnTo>
                    <a:pt x="1456" y="2604"/>
                  </a:lnTo>
                  <a:lnTo>
                    <a:pt x="1450" y="2604"/>
                  </a:lnTo>
                  <a:lnTo>
                    <a:pt x="1448" y="2604"/>
                  </a:lnTo>
                  <a:lnTo>
                    <a:pt x="1450" y="2603"/>
                  </a:lnTo>
                  <a:lnTo>
                    <a:pt x="1450" y="2603"/>
                  </a:lnTo>
                  <a:lnTo>
                    <a:pt x="1448" y="2601"/>
                  </a:lnTo>
                  <a:lnTo>
                    <a:pt x="1448" y="2599"/>
                  </a:lnTo>
                  <a:lnTo>
                    <a:pt x="1448" y="2599"/>
                  </a:lnTo>
                  <a:lnTo>
                    <a:pt x="1447" y="2597"/>
                  </a:lnTo>
                  <a:lnTo>
                    <a:pt x="1447" y="2597"/>
                  </a:lnTo>
                  <a:lnTo>
                    <a:pt x="1445" y="2597"/>
                  </a:lnTo>
                  <a:lnTo>
                    <a:pt x="1447" y="2595"/>
                  </a:lnTo>
                  <a:lnTo>
                    <a:pt x="1447" y="2592"/>
                  </a:lnTo>
                  <a:lnTo>
                    <a:pt x="1450" y="2590"/>
                  </a:lnTo>
                  <a:lnTo>
                    <a:pt x="1454" y="2590"/>
                  </a:lnTo>
                  <a:lnTo>
                    <a:pt x="1456" y="2590"/>
                  </a:lnTo>
                  <a:lnTo>
                    <a:pt x="1457" y="2592"/>
                  </a:lnTo>
                  <a:lnTo>
                    <a:pt x="1457" y="2592"/>
                  </a:lnTo>
                  <a:lnTo>
                    <a:pt x="1459" y="2595"/>
                  </a:lnTo>
                  <a:lnTo>
                    <a:pt x="1461" y="2595"/>
                  </a:lnTo>
                  <a:lnTo>
                    <a:pt x="1468" y="2594"/>
                  </a:lnTo>
                  <a:lnTo>
                    <a:pt x="1470" y="2594"/>
                  </a:lnTo>
                  <a:lnTo>
                    <a:pt x="1472" y="2590"/>
                  </a:lnTo>
                  <a:lnTo>
                    <a:pt x="1457" y="2565"/>
                  </a:lnTo>
                  <a:lnTo>
                    <a:pt x="1450" y="2545"/>
                  </a:lnTo>
                  <a:lnTo>
                    <a:pt x="1448" y="2543"/>
                  </a:lnTo>
                  <a:lnTo>
                    <a:pt x="1448" y="2543"/>
                  </a:lnTo>
                  <a:lnTo>
                    <a:pt x="1448" y="2541"/>
                  </a:lnTo>
                  <a:lnTo>
                    <a:pt x="1447" y="2541"/>
                  </a:lnTo>
                  <a:lnTo>
                    <a:pt x="1445" y="2541"/>
                  </a:lnTo>
                  <a:lnTo>
                    <a:pt x="1443" y="2539"/>
                  </a:lnTo>
                  <a:lnTo>
                    <a:pt x="1439" y="2536"/>
                  </a:lnTo>
                  <a:lnTo>
                    <a:pt x="1439" y="2536"/>
                  </a:lnTo>
                  <a:lnTo>
                    <a:pt x="1430" y="2520"/>
                  </a:lnTo>
                  <a:lnTo>
                    <a:pt x="1429" y="2518"/>
                  </a:lnTo>
                  <a:lnTo>
                    <a:pt x="1425" y="2516"/>
                  </a:lnTo>
                  <a:lnTo>
                    <a:pt x="1405" y="2516"/>
                  </a:lnTo>
                  <a:lnTo>
                    <a:pt x="1394" y="2511"/>
                  </a:lnTo>
                  <a:lnTo>
                    <a:pt x="1392" y="2511"/>
                  </a:lnTo>
                  <a:lnTo>
                    <a:pt x="1392" y="2512"/>
                  </a:lnTo>
                  <a:lnTo>
                    <a:pt x="1391" y="2512"/>
                  </a:lnTo>
                  <a:lnTo>
                    <a:pt x="1391" y="2518"/>
                  </a:lnTo>
                  <a:lnTo>
                    <a:pt x="1391" y="2521"/>
                  </a:lnTo>
                  <a:lnTo>
                    <a:pt x="1391" y="2521"/>
                  </a:lnTo>
                  <a:lnTo>
                    <a:pt x="1391" y="2523"/>
                  </a:lnTo>
                  <a:lnTo>
                    <a:pt x="1382" y="2516"/>
                  </a:lnTo>
                  <a:lnTo>
                    <a:pt x="1380" y="2514"/>
                  </a:lnTo>
                  <a:lnTo>
                    <a:pt x="1378" y="2512"/>
                  </a:lnTo>
                  <a:lnTo>
                    <a:pt x="1378" y="2512"/>
                  </a:lnTo>
                  <a:lnTo>
                    <a:pt x="1378" y="2511"/>
                  </a:lnTo>
                  <a:lnTo>
                    <a:pt x="1378" y="2511"/>
                  </a:lnTo>
                  <a:lnTo>
                    <a:pt x="1380" y="2509"/>
                  </a:lnTo>
                  <a:lnTo>
                    <a:pt x="1380" y="2509"/>
                  </a:lnTo>
                  <a:lnTo>
                    <a:pt x="1380" y="2509"/>
                  </a:lnTo>
                  <a:lnTo>
                    <a:pt x="1380" y="2509"/>
                  </a:lnTo>
                  <a:lnTo>
                    <a:pt x="1380" y="2509"/>
                  </a:lnTo>
                  <a:lnTo>
                    <a:pt x="1378" y="2505"/>
                  </a:lnTo>
                  <a:lnTo>
                    <a:pt x="1374" y="2502"/>
                  </a:lnTo>
                  <a:lnTo>
                    <a:pt x="1374" y="2500"/>
                  </a:lnTo>
                  <a:lnTo>
                    <a:pt x="1374" y="2500"/>
                  </a:lnTo>
                  <a:lnTo>
                    <a:pt x="1378" y="2496"/>
                  </a:lnTo>
                  <a:lnTo>
                    <a:pt x="1382" y="2494"/>
                  </a:lnTo>
                  <a:lnTo>
                    <a:pt x="1382" y="2494"/>
                  </a:lnTo>
                  <a:lnTo>
                    <a:pt x="1380" y="2492"/>
                  </a:lnTo>
                  <a:lnTo>
                    <a:pt x="1378" y="2492"/>
                  </a:lnTo>
                  <a:lnTo>
                    <a:pt x="1378" y="2491"/>
                  </a:lnTo>
                  <a:lnTo>
                    <a:pt x="1378" y="2491"/>
                  </a:lnTo>
                  <a:lnTo>
                    <a:pt x="1378" y="2489"/>
                  </a:lnTo>
                  <a:lnTo>
                    <a:pt x="1378" y="2487"/>
                  </a:lnTo>
                  <a:lnTo>
                    <a:pt x="1378" y="2485"/>
                  </a:lnTo>
                  <a:lnTo>
                    <a:pt x="1378" y="2485"/>
                  </a:lnTo>
                  <a:lnTo>
                    <a:pt x="1376" y="2483"/>
                  </a:lnTo>
                  <a:lnTo>
                    <a:pt x="1376" y="2483"/>
                  </a:lnTo>
                  <a:lnTo>
                    <a:pt x="1376" y="2483"/>
                  </a:lnTo>
                  <a:lnTo>
                    <a:pt x="1376" y="2482"/>
                  </a:lnTo>
                  <a:lnTo>
                    <a:pt x="1376" y="2482"/>
                  </a:lnTo>
                  <a:lnTo>
                    <a:pt x="1378" y="2480"/>
                  </a:lnTo>
                  <a:lnTo>
                    <a:pt x="1378" y="2480"/>
                  </a:lnTo>
                  <a:lnTo>
                    <a:pt x="1378" y="2480"/>
                  </a:lnTo>
                  <a:lnTo>
                    <a:pt x="1376" y="2478"/>
                  </a:lnTo>
                  <a:lnTo>
                    <a:pt x="1376" y="2478"/>
                  </a:lnTo>
                  <a:lnTo>
                    <a:pt x="1371" y="2476"/>
                  </a:lnTo>
                  <a:lnTo>
                    <a:pt x="1358" y="2473"/>
                  </a:lnTo>
                  <a:lnTo>
                    <a:pt x="1345" y="2467"/>
                  </a:lnTo>
                  <a:lnTo>
                    <a:pt x="1345" y="2467"/>
                  </a:lnTo>
                  <a:lnTo>
                    <a:pt x="1345" y="2467"/>
                  </a:lnTo>
                  <a:lnTo>
                    <a:pt x="1345" y="2467"/>
                  </a:lnTo>
                  <a:lnTo>
                    <a:pt x="1345" y="2467"/>
                  </a:lnTo>
                  <a:lnTo>
                    <a:pt x="1353" y="2449"/>
                  </a:lnTo>
                  <a:lnTo>
                    <a:pt x="1360" y="2429"/>
                  </a:lnTo>
                  <a:lnTo>
                    <a:pt x="1362" y="2427"/>
                  </a:lnTo>
                  <a:lnTo>
                    <a:pt x="1362" y="2427"/>
                  </a:lnTo>
                  <a:lnTo>
                    <a:pt x="1367" y="2426"/>
                  </a:lnTo>
                  <a:lnTo>
                    <a:pt x="1367" y="2424"/>
                  </a:lnTo>
                  <a:lnTo>
                    <a:pt x="1369" y="2424"/>
                  </a:lnTo>
                  <a:lnTo>
                    <a:pt x="1371" y="2420"/>
                  </a:lnTo>
                  <a:lnTo>
                    <a:pt x="1373" y="2417"/>
                  </a:lnTo>
                  <a:lnTo>
                    <a:pt x="1374" y="2411"/>
                  </a:lnTo>
                  <a:lnTo>
                    <a:pt x="1373" y="2408"/>
                  </a:lnTo>
                  <a:lnTo>
                    <a:pt x="1371" y="2404"/>
                  </a:lnTo>
                  <a:lnTo>
                    <a:pt x="1364" y="2399"/>
                  </a:lnTo>
                  <a:lnTo>
                    <a:pt x="1360" y="2399"/>
                  </a:lnTo>
                  <a:lnTo>
                    <a:pt x="1364" y="2379"/>
                  </a:lnTo>
                  <a:lnTo>
                    <a:pt x="1367" y="2361"/>
                  </a:lnTo>
                  <a:lnTo>
                    <a:pt x="1369" y="2357"/>
                  </a:lnTo>
                  <a:lnTo>
                    <a:pt x="1371" y="2355"/>
                  </a:lnTo>
                  <a:lnTo>
                    <a:pt x="1382" y="2350"/>
                  </a:lnTo>
                  <a:lnTo>
                    <a:pt x="1383" y="2348"/>
                  </a:lnTo>
                  <a:lnTo>
                    <a:pt x="1387" y="2343"/>
                  </a:lnTo>
                  <a:lnTo>
                    <a:pt x="1389" y="2341"/>
                  </a:lnTo>
                  <a:lnTo>
                    <a:pt x="1389" y="2337"/>
                  </a:lnTo>
                  <a:lnTo>
                    <a:pt x="1385" y="2334"/>
                  </a:lnTo>
                  <a:lnTo>
                    <a:pt x="1385" y="2332"/>
                  </a:lnTo>
                  <a:lnTo>
                    <a:pt x="1385" y="2332"/>
                  </a:lnTo>
                  <a:lnTo>
                    <a:pt x="1387" y="2330"/>
                  </a:lnTo>
                  <a:lnTo>
                    <a:pt x="1389" y="2328"/>
                  </a:lnTo>
                  <a:lnTo>
                    <a:pt x="1387" y="2326"/>
                  </a:lnTo>
                  <a:lnTo>
                    <a:pt x="1387" y="2326"/>
                  </a:lnTo>
                  <a:lnTo>
                    <a:pt x="1387" y="2324"/>
                  </a:lnTo>
                  <a:lnTo>
                    <a:pt x="1387" y="2323"/>
                  </a:lnTo>
                  <a:lnTo>
                    <a:pt x="1389" y="2323"/>
                  </a:lnTo>
                  <a:lnTo>
                    <a:pt x="1392" y="2321"/>
                  </a:lnTo>
                  <a:lnTo>
                    <a:pt x="1392" y="2321"/>
                  </a:lnTo>
                  <a:lnTo>
                    <a:pt x="1394" y="2317"/>
                  </a:lnTo>
                  <a:lnTo>
                    <a:pt x="1394" y="2317"/>
                  </a:lnTo>
                  <a:lnTo>
                    <a:pt x="1396" y="2314"/>
                  </a:lnTo>
                  <a:lnTo>
                    <a:pt x="1398" y="2312"/>
                  </a:lnTo>
                  <a:lnTo>
                    <a:pt x="1400" y="2312"/>
                  </a:lnTo>
                  <a:lnTo>
                    <a:pt x="1401" y="2312"/>
                  </a:lnTo>
                  <a:lnTo>
                    <a:pt x="1403" y="2312"/>
                  </a:lnTo>
                  <a:lnTo>
                    <a:pt x="1407" y="2317"/>
                  </a:lnTo>
                  <a:lnTo>
                    <a:pt x="1409" y="2317"/>
                  </a:lnTo>
                  <a:lnTo>
                    <a:pt x="1409" y="2319"/>
                  </a:lnTo>
                  <a:lnTo>
                    <a:pt x="1410" y="2319"/>
                  </a:lnTo>
                  <a:lnTo>
                    <a:pt x="1410" y="2321"/>
                  </a:lnTo>
                  <a:lnTo>
                    <a:pt x="1410" y="2321"/>
                  </a:lnTo>
                  <a:lnTo>
                    <a:pt x="1412" y="2321"/>
                  </a:lnTo>
                  <a:lnTo>
                    <a:pt x="1412" y="2321"/>
                  </a:lnTo>
                  <a:lnTo>
                    <a:pt x="1414" y="2324"/>
                  </a:lnTo>
                  <a:lnTo>
                    <a:pt x="1416" y="2326"/>
                  </a:lnTo>
                  <a:lnTo>
                    <a:pt x="1418" y="2328"/>
                  </a:lnTo>
                  <a:lnTo>
                    <a:pt x="1420" y="2330"/>
                  </a:lnTo>
                  <a:lnTo>
                    <a:pt x="1421" y="2332"/>
                  </a:lnTo>
                  <a:lnTo>
                    <a:pt x="1421" y="2334"/>
                  </a:lnTo>
                  <a:lnTo>
                    <a:pt x="1423" y="2334"/>
                  </a:lnTo>
                  <a:lnTo>
                    <a:pt x="1423" y="2335"/>
                  </a:lnTo>
                  <a:lnTo>
                    <a:pt x="1423" y="2337"/>
                  </a:lnTo>
                  <a:lnTo>
                    <a:pt x="1425" y="2339"/>
                  </a:lnTo>
                  <a:lnTo>
                    <a:pt x="1427" y="2341"/>
                  </a:lnTo>
                  <a:lnTo>
                    <a:pt x="1427" y="2343"/>
                  </a:lnTo>
                  <a:lnTo>
                    <a:pt x="1429" y="2344"/>
                  </a:lnTo>
                  <a:lnTo>
                    <a:pt x="1429" y="2346"/>
                  </a:lnTo>
                  <a:lnTo>
                    <a:pt x="1429" y="2348"/>
                  </a:lnTo>
                  <a:lnTo>
                    <a:pt x="1429" y="2350"/>
                  </a:lnTo>
                  <a:lnTo>
                    <a:pt x="1430" y="2350"/>
                  </a:lnTo>
                  <a:lnTo>
                    <a:pt x="1430" y="2350"/>
                  </a:lnTo>
                  <a:lnTo>
                    <a:pt x="1432" y="2352"/>
                  </a:lnTo>
                  <a:lnTo>
                    <a:pt x="1432" y="2353"/>
                  </a:lnTo>
                  <a:lnTo>
                    <a:pt x="1434" y="2355"/>
                  </a:lnTo>
                  <a:lnTo>
                    <a:pt x="1434" y="2357"/>
                  </a:lnTo>
                  <a:lnTo>
                    <a:pt x="1436" y="2357"/>
                  </a:lnTo>
                  <a:lnTo>
                    <a:pt x="1438" y="2357"/>
                  </a:lnTo>
                  <a:lnTo>
                    <a:pt x="1438" y="2357"/>
                  </a:lnTo>
                  <a:lnTo>
                    <a:pt x="1439" y="2359"/>
                  </a:lnTo>
                  <a:lnTo>
                    <a:pt x="1443" y="2361"/>
                  </a:lnTo>
                  <a:lnTo>
                    <a:pt x="1443" y="2361"/>
                  </a:lnTo>
                  <a:lnTo>
                    <a:pt x="1445" y="2361"/>
                  </a:lnTo>
                  <a:lnTo>
                    <a:pt x="1445" y="2359"/>
                  </a:lnTo>
                  <a:lnTo>
                    <a:pt x="1447" y="2359"/>
                  </a:lnTo>
                  <a:lnTo>
                    <a:pt x="1456" y="2355"/>
                  </a:lnTo>
                  <a:lnTo>
                    <a:pt x="1461" y="2352"/>
                  </a:lnTo>
                  <a:lnTo>
                    <a:pt x="1465" y="2348"/>
                  </a:lnTo>
                  <a:lnTo>
                    <a:pt x="1466" y="2346"/>
                  </a:lnTo>
                  <a:lnTo>
                    <a:pt x="1466" y="2344"/>
                  </a:lnTo>
                  <a:lnTo>
                    <a:pt x="1466" y="2344"/>
                  </a:lnTo>
                  <a:lnTo>
                    <a:pt x="1466" y="2341"/>
                  </a:lnTo>
                  <a:lnTo>
                    <a:pt x="1465" y="2339"/>
                  </a:lnTo>
                  <a:lnTo>
                    <a:pt x="1465" y="2339"/>
                  </a:lnTo>
                  <a:lnTo>
                    <a:pt x="1461" y="2337"/>
                  </a:lnTo>
                  <a:lnTo>
                    <a:pt x="1461" y="2335"/>
                  </a:lnTo>
                  <a:lnTo>
                    <a:pt x="1461" y="2334"/>
                  </a:lnTo>
                  <a:lnTo>
                    <a:pt x="1461" y="2330"/>
                  </a:lnTo>
                  <a:lnTo>
                    <a:pt x="1459" y="2326"/>
                  </a:lnTo>
                  <a:lnTo>
                    <a:pt x="1457" y="2321"/>
                  </a:lnTo>
                  <a:lnTo>
                    <a:pt x="1456" y="2310"/>
                  </a:lnTo>
                  <a:lnTo>
                    <a:pt x="1456" y="2303"/>
                  </a:lnTo>
                  <a:lnTo>
                    <a:pt x="1456" y="2301"/>
                  </a:lnTo>
                  <a:lnTo>
                    <a:pt x="1454" y="2299"/>
                  </a:lnTo>
                  <a:lnTo>
                    <a:pt x="1452" y="2299"/>
                  </a:lnTo>
                  <a:lnTo>
                    <a:pt x="1450" y="2297"/>
                  </a:lnTo>
                  <a:lnTo>
                    <a:pt x="1450" y="2297"/>
                  </a:lnTo>
                  <a:lnTo>
                    <a:pt x="1452" y="2296"/>
                  </a:lnTo>
                  <a:lnTo>
                    <a:pt x="1452" y="2296"/>
                  </a:lnTo>
                  <a:lnTo>
                    <a:pt x="1459" y="2299"/>
                  </a:lnTo>
                  <a:lnTo>
                    <a:pt x="1461" y="2301"/>
                  </a:lnTo>
                  <a:lnTo>
                    <a:pt x="1463" y="2299"/>
                  </a:lnTo>
                  <a:lnTo>
                    <a:pt x="1472" y="2294"/>
                  </a:lnTo>
                  <a:lnTo>
                    <a:pt x="1477" y="2287"/>
                  </a:lnTo>
                  <a:lnTo>
                    <a:pt x="1479" y="2285"/>
                  </a:lnTo>
                  <a:lnTo>
                    <a:pt x="1486" y="2283"/>
                  </a:lnTo>
                  <a:lnTo>
                    <a:pt x="1490" y="2281"/>
                  </a:lnTo>
                  <a:lnTo>
                    <a:pt x="1492" y="2279"/>
                  </a:lnTo>
                  <a:lnTo>
                    <a:pt x="1494" y="2278"/>
                  </a:lnTo>
                  <a:lnTo>
                    <a:pt x="1492" y="2276"/>
                  </a:lnTo>
                  <a:lnTo>
                    <a:pt x="1490" y="2272"/>
                  </a:lnTo>
                  <a:lnTo>
                    <a:pt x="1490" y="2270"/>
                  </a:lnTo>
                  <a:lnTo>
                    <a:pt x="1490" y="2268"/>
                  </a:lnTo>
                  <a:lnTo>
                    <a:pt x="1492" y="2267"/>
                  </a:lnTo>
                  <a:lnTo>
                    <a:pt x="1492" y="2265"/>
                  </a:lnTo>
                  <a:lnTo>
                    <a:pt x="1492" y="2263"/>
                  </a:lnTo>
                  <a:lnTo>
                    <a:pt x="1492" y="2261"/>
                  </a:lnTo>
                  <a:lnTo>
                    <a:pt x="1494" y="2259"/>
                  </a:lnTo>
                  <a:lnTo>
                    <a:pt x="1494" y="2259"/>
                  </a:lnTo>
                  <a:lnTo>
                    <a:pt x="1495" y="2259"/>
                  </a:lnTo>
                  <a:lnTo>
                    <a:pt x="1499" y="2259"/>
                  </a:lnTo>
                  <a:lnTo>
                    <a:pt x="1512" y="2259"/>
                  </a:lnTo>
                  <a:lnTo>
                    <a:pt x="1512" y="2259"/>
                  </a:lnTo>
                  <a:lnTo>
                    <a:pt x="1513" y="2256"/>
                  </a:lnTo>
                  <a:lnTo>
                    <a:pt x="1521" y="2250"/>
                  </a:lnTo>
                  <a:lnTo>
                    <a:pt x="1524" y="2249"/>
                  </a:lnTo>
                  <a:lnTo>
                    <a:pt x="1533" y="2247"/>
                  </a:lnTo>
                  <a:lnTo>
                    <a:pt x="1539" y="2243"/>
                  </a:lnTo>
                  <a:lnTo>
                    <a:pt x="1539" y="2243"/>
                  </a:lnTo>
                  <a:lnTo>
                    <a:pt x="1539" y="2243"/>
                  </a:lnTo>
                  <a:lnTo>
                    <a:pt x="1539" y="2241"/>
                  </a:lnTo>
                  <a:lnTo>
                    <a:pt x="1539" y="2240"/>
                  </a:lnTo>
                  <a:lnTo>
                    <a:pt x="1539" y="2238"/>
                  </a:lnTo>
                  <a:lnTo>
                    <a:pt x="1539" y="2238"/>
                  </a:lnTo>
                  <a:lnTo>
                    <a:pt x="1540" y="2238"/>
                  </a:lnTo>
                  <a:lnTo>
                    <a:pt x="1540" y="2236"/>
                  </a:lnTo>
                  <a:lnTo>
                    <a:pt x="1540" y="2236"/>
                  </a:lnTo>
                  <a:lnTo>
                    <a:pt x="1540" y="2236"/>
                  </a:lnTo>
                  <a:lnTo>
                    <a:pt x="1540" y="2234"/>
                  </a:lnTo>
                  <a:lnTo>
                    <a:pt x="1540" y="2234"/>
                  </a:lnTo>
                  <a:lnTo>
                    <a:pt x="1540" y="2234"/>
                  </a:lnTo>
                  <a:lnTo>
                    <a:pt x="1544" y="2234"/>
                  </a:lnTo>
                  <a:lnTo>
                    <a:pt x="1546" y="2234"/>
                  </a:lnTo>
                  <a:lnTo>
                    <a:pt x="1546" y="2232"/>
                  </a:lnTo>
                  <a:lnTo>
                    <a:pt x="1546" y="2232"/>
                  </a:lnTo>
                  <a:lnTo>
                    <a:pt x="1548" y="2232"/>
                  </a:lnTo>
                  <a:lnTo>
                    <a:pt x="1548" y="2231"/>
                  </a:lnTo>
                  <a:lnTo>
                    <a:pt x="1548" y="2231"/>
                  </a:lnTo>
                  <a:lnTo>
                    <a:pt x="1550" y="2229"/>
                  </a:lnTo>
                  <a:lnTo>
                    <a:pt x="1548" y="2223"/>
                  </a:lnTo>
                  <a:lnTo>
                    <a:pt x="1548" y="2223"/>
                  </a:lnTo>
                  <a:lnTo>
                    <a:pt x="1550" y="2222"/>
                  </a:lnTo>
                  <a:lnTo>
                    <a:pt x="1550" y="2222"/>
                  </a:lnTo>
                  <a:lnTo>
                    <a:pt x="1551" y="2222"/>
                  </a:lnTo>
                  <a:lnTo>
                    <a:pt x="1551" y="2220"/>
                  </a:lnTo>
                  <a:lnTo>
                    <a:pt x="1551" y="2218"/>
                  </a:lnTo>
                  <a:lnTo>
                    <a:pt x="1551" y="2218"/>
                  </a:lnTo>
                  <a:lnTo>
                    <a:pt x="1555" y="2218"/>
                  </a:lnTo>
                  <a:lnTo>
                    <a:pt x="1557" y="2220"/>
                  </a:lnTo>
                  <a:lnTo>
                    <a:pt x="1557" y="2220"/>
                  </a:lnTo>
                  <a:lnTo>
                    <a:pt x="1557" y="2220"/>
                  </a:lnTo>
                  <a:lnTo>
                    <a:pt x="1555" y="2222"/>
                  </a:lnTo>
                  <a:lnTo>
                    <a:pt x="1555" y="2223"/>
                  </a:lnTo>
                  <a:lnTo>
                    <a:pt x="1557" y="2223"/>
                  </a:lnTo>
                  <a:lnTo>
                    <a:pt x="1559" y="2223"/>
                  </a:lnTo>
                  <a:lnTo>
                    <a:pt x="1560" y="2222"/>
                  </a:lnTo>
                  <a:lnTo>
                    <a:pt x="1562" y="2220"/>
                  </a:lnTo>
                  <a:lnTo>
                    <a:pt x="1562" y="2218"/>
                  </a:lnTo>
                  <a:lnTo>
                    <a:pt x="1560" y="2211"/>
                  </a:lnTo>
                  <a:lnTo>
                    <a:pt x="1559" y="2209"/>
                  </a:lnTo>
                  <a:lnTo>
                    <a:pt x="1560" y="2207"/>
                  </a:lnTo>
                  <a:lnTo>
                    <a:pt x="1564" y="2207"/>
                  </a:lnTo>
                  <a:lnTo>
                    <a:pt x="1564" y="2209"/>
                  </a:lnTo>
                  <a:lnTo>
                    <a:pt x="1566" y="2209"/>
                  </a:lnTo>
                  <a:lnTo>
                    <a:pt x="1566" y="2211"/>
                  </a:lnTo>
                  <a:lnTo>
                    <a:pt x="1566" y="2213"/>
                  </a:lnTo>
                  <a:lnTo>
                    <a:pt x="1568" y="2213"/>
                  </a:lnTo>
                  <a:lnTo>
                    <a:pt x="1568" y="2214"/>
                  </a:lnTo>
                  <a:lnTo>
                    <a:pt x="1580" y="2214"/>
                  </a:lnTo>
                  <a:lnTo>
                    <a:pt x="1582" y="2214"/>
                  </a:lnTo>
                  <a:lnTo>
                    <a:pt x="1582" y="2214"/>
                  </a:lnTo>
                  <a:lnTo>
                    <a:pt x="1584" y="2213"/>
                  </a:lnTo>
                  <a:lnTo>
                    <a:pt x="1586" y="2214"/>
                  </a:lnTo>
                  <a:lnTo>
                    <a:pt x="1586" y="2216"/>
                  </a:lnTo>
                  <a:lnTo>
                    <a:pt x="1587" y="2216"/>
                  </a:lnTo>
                  <a:lnTo>
                    <a:pt x="1587" y="2218"/>
                  </a:lnTo>
                  <a:lnTo>
                    <a:pt x="1589" y="2218"/>
                  </a:lnTo>
                  <a:lnTo>
                    <a:pt x="1591" y="2218"/>
                  </a:lnTo>
                  <a:lnTo>
                    <a:pt x="1591" y="2220"/>
                  </a:lnTo>
                  <a:lnTo>
                    <a:pt x="1591" y="2222"/>
                  </a:lnTo>
                  <a:lnTo>
                    <a:pt x="1591" y="2222"/>
                  </a:lnTo>
                  <a:lnTo>
                    <a:pt x="1589" y="2223"/>
                  </a:lnTo>
                  <a:lnTo>
                    <a:pt x="1589" y="2223"/>
                  </a:lnTo>
                  <a:lnTo>
                    <a:pt x="1584" y="2225"/>
                  </a:lnTo>
                  <a:lnTo>
                    <a:pt x="1584" y="2225"/>
                  </a:lnTo>
                  <a:lnTo>
                    <a:pt x="1584" y="2227"/>
                  </a:lnTo>
                  <a:lnTo>
                    <a:pt x="1586" y="2227"/>
                  </a:lnTo>
                  <a:lnTo>
                    <a:pt x="1586" y="2229"/>
                  </a:lnTo>
                  <a:lnTo>
                    <a:pt x="1586" y="2229"/>
                  </a:lnTo>
                  <a:lnTo>
                    <a:pt x="1587" y="2231"/>
                  </a:lnTo>
                  <a:lnTo>
                    <a:pt x="1591" y="2231"/>
                  </a:lnTo>
                  <a:lnTo>
                    <a:pt x="1595" y="2231"/>
                  </a:lnTo>
                  <a:lnTo>
                    <a:pt x="1598" y="2229"/>
                  </a:lnTo>
                  <a:lnTo>
                    <a:pt x="1598" y="2227"/>
                  </a:lnTo>
                  <a:lnTo>
                    <a:pt x="1600" y="2227"/>
                  </a:lnTo>
                  <a:lnTo>
                    <a:pt x="1600" y="2225"/>
                  </a:lnTo>
                  <a:lnTo>
                    <a:pt x="1602" y="2225"/>
                  </a:lnTo>
                  <a:lnTo>
                    <a:pt x="1602" y="2225"/>
                  </a:lnTo>
                  <a:lnTo>
                    <a:pt x="1604" y="2227"/>
                  </a:lnTo>
                  <a:lnTo>
                    <a:pt x="1604" y="2227"/>
                  </a:lnTo>
                  <a:lnTo>
                    <a:pt x="1604" y="2229"/>
                  </a:lnTo>
                  <a:lnTo>
                    <a:pt x="1604" y="2232"/>
                  </a:lnTo>
                  <a:lnTo>
                    <a:pt x="1607" y="2232"/>
                  </a:lnTo>
                  <a:lnTo>
                    <a:pt x="1609" y="2231"/>
                  </a:lnTo>
                  <a:lnTo>
                    <a:pt x="1611" y="2229"/>
                  </a:lnTo>
                  <a:lnTo>
                    <a:pt x="1611" y="2225"/>
                  </a:lnTo>
                  <a:lnTo>
                    <a:pt x="1611" y="2223"/>
                  </a:lnTo>
                  <a:lnTo>
                    <a:pt x="1611" y="2222"/>
                  </a:lnTo>
                  <a:lnTo>
                    <a:pt x="1613" y="2218"/>
                  </a:lnTo>
                  <a:lnTo>
                    <a:pt x="1615" y="2214"/>
                  </a:lnTo>
                  <a:lnTo>
                    <a:pt x="1616" y="2214"/>
                  </a:lnTo>
                  <a:lnTo>
                    <a:pt x="1616" y="2214"/>
                  </a:lnTo>
                  <a:lnTo>
                    <a:pt x="1618" y="2214"/>
                  </a:lnTo>
                  <a:lnTo>
                    <a:pt x="1620" y="2214"/>
                  </a:lnTo>
                  <a:lnTo>
                    <a:pt x="1622" y="2216"/>
                  </a:lnTo>
                  <a:lnTo>
                    <a:pt x="1622" y="2216"/>
                  </a:lnTo>
                  <a:lnTo>
                    <a:pt x="1624" y="2216"/>
                  </a:lnTo>
                  <a:lnTo>
                    <a:pt x="1625" y="2216"/>
                  </a:lnTo>
                  <a:lnTo>
                    <a:pt x="1627" y="2216"/>
                  </a:lnTo>
                  <a:lnTo>
                    <a:pt x="1627" y="2214"/>
                  </a:lnTo>
                  <a:lnTo>
                    <a:pt x="1629" y="2213"/>
                  </a:lnTo>
                  <a:lnTo>
                    <a:pt x="1629" y="2211"/>
                  </a:lnTo>
                  <a:lnTo>
                    <a:pt x="1631" y="2211"/>
                  </a:lnTo>
                  <a:lnTo>
                    <a:pt x="1634" y="2211"/>
                  </a:lnTo>
                  <a:lnTo>
                    <a:pt x="1634" y="2211"/>
                  </a:lnTo>
                  <a:lnTo>
                    <a:pt x="1636" y="2209"/>
                  </a:lnTo>
                  <a:lnTo>
                    <a:pt x="1636" y="2207"/>
                  </a:lnTo>
                  <a:lnTo>
                    <a:pt x="1638" y="2205"/>
                  </a:lnTo>
                  <a:lnTo>
                    <a:pt x="1640" y="2207"/>
                  </a:lnTo>
                  <a:lnTo>
                    <a:pt x="1640" y="2209"/>
                  </a:lnTo>
                  <a:lnTo>
                    <a:pt x="1640" y="2213"/>
                  </a:lnTo>
                  <a:lnTo>
                    <a:pt x="1642" y="2216"/>
                  </a:lnTo>
                  <a:lnTo>
                    <a:pt x="1645" y="2222"/>
                  </a:lnTo>
                  <a:lnTo>
                    <a:pt x="1645" y="2227"/>
                  </a:lnTo>
                  <a:lnTo>
                    <a:pt x="1647" y="2227"/>
                  </a:lnTo>
                  <a:lnTo>
                    <a:pt x="1647" y="2229"/>
                  </a:lnTo>
                  <a:lnTo>
                    <a:pt x="1647" y="2231"/>
                  </a:lnTo>
                  <a:lnTo>
                    <a:pt x="1649" y="2231"/>
                  </a:lnTo>
                  <a:lnTo>
                    <a:pt x="1649" y="2231"/>
                  </a:lnTo>
                  <a:lnTo>
                    <a:pt x="1651" y="2232"/>
                  </a:lnTo>
                  <a:lnTo>
                    <a:pt x="1651" y="2231"/>
                  </a:lnTo>
                  <a:lnTo>
                    <a:pt x="1656" y="2231"/>
                  </a:lnTo>
                  <a:lnTo>
                    <a:pt x="1656" y="2232"/>
                  </a:lnTo>
                  <a:lnTo>
                    <a:pt x="1656" y="2231"/>
                  </a:lnTo>
                  <a:lnTo>
                    <a:pt x="1656" y="2231"/>
                  </a:lnTo>
                  <a:lnTo>
                    <a:pt x="1658" y="2231"/>
                  </a:lnTo>
                  <a:lnTo>
                    <a:pt x="1658" y="2229"/>
                  </a:lnTo>
                  <a:lnTo>
                    <a:pt x="1658" y="2229"/>
                  </a:lnTo>
                  <a:lnTo>
                    <a:pt x="1660" y="2229"/>
                  </a:lnTo>
                  <a:lnTo>
                    <a:pt x="1660" y="2229"/>
                  </a:lnTo>
                  <a:lnTo>
                    <a:pt x="1660" y="2229"/>
                  </a:lnTo>
                  <a:lnTo>
                    <a:pt x="1660" y="2227"/>
                  </a:lnTo>
                  <a:lnTo>
                    <a:pt x="1661" y="2227"/>
                  </a:lnTo>
                  <a:lnTo>
                    <a:pt x="1661" y="2227"/>
                  </a:lnTo>
                  <a:lnTo>
                    <a:pt x="1663" y="2229"/>
                  </a:lnTo>
                  <a:lnTo>
                    <a:pt x="1663" y="2229"/>
                  </a:lnTo>
                  <a:lnTo>
                    <a:pt x="1667" y="2229"/>
                  </a:lnTo>
                  <a:lnTo>
                    <a:pt x="1667" y="2229"/>
                  </a:lnTo>
                  <a:lnTo>
                    <a:pt x="1667" y="2231"/>
                  </a:lnTo>
                  <a:lnTo>
                    <a:pt x="1667" y="2231"/>
                  </a:lnTo>
                  <a:lnTo>
                    <a:pt x="1669" y="2232"/>
                  </a:lnTo>
                  <a:lnTo>
                    <a:pt x="1669" y="2232"/>
                  </a:lnTo>
                  <a:lnTo>
                    <a:pt x="1671" y="2232"/>
                  </a:lnTo>
                  <a:lnTo>
                    <a:pt x="1671" y="2231"/>
                  </a:lnTo>
                  <a:lnTo>
                    <a:pt x="1672" y="2231"/>
                  </a:lnTo>
                  <a:lnTo>
                    <a:pt x="1672" y="2231"/>
                  </a:lnTo>
                  <a:lnTo>
                    <a:pt x="1674" y="2229"/>
                  </a:lnTo>
                  <a:lnTo>
                    <a:pt x="1680" y="2229"/>
                  </a:lnTo>
                  <a:lnTo>
                    <a:pt x="1680" y="2227"/>
                  </a:lnTo>
                  <a:lnTo>
                    <a:pt x="1680" y="2227"/>
                  </a:lnTo>
                  <a:lnTo>
                    <a:pt x="1681" y="2227"/>
                  </a:lnTo>
                  <a:lnTo>
                    <a:pt x="1681" y="2227"/>
                  </a:lnTo>
                  <a:lnTo>
                    <a:pt x="1681" y="2227"/>
                  </a:lnTo>
                  <a:lnTo>
                    <a:pt x="1681" y="2227"/>
                  </a:lnTo>
                  <a:lnTo>
                    <a:pt x="1681" y="2229"/>
                  </a:lnTo>
                  <a:lnTo>
                    <a:pt x="1683" y="2229"/>
                  </a:lnTo>
                  <a:lnTo>
                    <a:pt x="1683" y="2229"/>
                  </a:lnTo>
                  <a:lnTo>
                    <a:pt x="1683" y="2229"/>
                  </a:lnTo>
                  <a:lnTo>
                    <a:pt x="1683" y="2229"/>
                  </a:lnTo>
                  <a:lnTo>
                    <a:pt x="1683" y="2229"/>
                  </a:lnTo>
                  <a:lnTo>
                    <a:pt x="1687" y="2229"/>
                  </a:lnTo>
                  <a:lnTo>
                    <a:pt x="1689" y="2229"/>
                  </a:lnTo>
                  <a:lnTo>
                    <a:pt x="1690" y="2229"/>
                  </a:lnTo>
                  <a:lnTo>
                    <a:pt x="1690" y="2229"/>
                  </a:lnTo>
                  <a:lnTo>
                    <a:pt x="1690" y="2229"/>
                  </a:lnTo>
                  <a:lnTo>
                    <a:pt x="1692" y="2229"/>
                  </a:lnTo>
                  <a:lnTo>
                    <a:pt x="1694" y="2231"/>
                  </a:lnTo>
                  <a:lnTo>
                    <a:pt x="1694" y="2232"/>
                  </a:lnTo>
                  <a:lnTo>
                    <a:pt x="1696" y="2232"/>
                  </a:lnTo>
                  <a:lnTo>
                    <a:pt x="1699" y="2234"/>
                  </a:lnTo>
                  <a:lnTo>
                    <a:pt x="1703" y="2236"/>
                  </a:lnTo>
                  <a:lnTo>
                    <a:pt x="1703" y="2238"/>
                  </a:lnTo>
                  <a:lnTo>
                    <a:pt x="1703" y="2238"/>
                  </a:lnTo>
                  <a:lnTo>
                    <a:pt x="1703" y="2240"/>
                  </a:lnTo>
                  <a:lnTo>
                    <a:pt x="1701" y="2240"/>
                  </a:lnTo>
                  <a:lnTo>
                    <a:pt x="1701" y="2241"/>
                  </a:lnTo>
                  <a:lnTo>
                    <a:pt x="1701" y="2243"/>
                  </a:lnTo>
                  <a:lnTo>
                    <a:pt x="1701" y="2243"/>
                  </a:lnTo>
                  <a:lnTo>
                    <a:pt x="1701" y="2245"/>
                  </a:lnTo>
                  <a:lnTo>
                    <a:pt x="1703" y="2247"/>
                  </a:lnTo>
                  <a:lnTo>
                    <a:pt x="1705" y="2247"/>
                  </a:lnTo>
                  <a:lnTo>
                    <a:pt x="1705" y="2249"/>
                  </a:lnTo>
                  <a:lnTo>
                    <a:pt x="1707" y="2250"/>
                  </a:lnTo>
                  <a:lnTo>
                    <a:pt x="1716" y="2254"/>
                  </a:lnTo>
                  <a:lnTo>
                    <a:pt x="1717" y="2252"/>
                  </a:lnTo>
                  <a:lnTo>
                    <a:pt x="1719" y="2254"/>
                  </a:lnTo>
                  <a:lnTo>
                    <a:pt x="1721" y="2254"/>
                  </a:lnTo>
                  <a:lnTo>
                    <a:pt x="1723" y="2256"/>
                  </a:lnTo>
                  <a:lnTo>
                    <a:pt x="1723" y="2258"/>
                  </a:lnTo>
                  <a:lnTo>
                    <a:pt x="1725" y="2259"/>
                  </a:lnTo>
                  <a:lnTo>
                    <a:pt x="1726" y="2259"/>
                  </a:lnTo>
                  <a:lnTo>
                    <a:pt x="1728" y="2261"/>
                  </a:lnTo>
                  <a:lnTo>
                    <a:pt x="1728" y="2261"/>
                  </a:lnTo>
                  <a:lnTo>
                    <a:pt x="1728" y="2265"/>
                  </a:lnTo>
                  <a:lnTo>
                    <a:pt x="1730" y="2265"/>
                  </a:lnTo>
                  <a:lnTo>
                    <a:pt x="1730" y="2267"/>
                  </a:lnTo>
                  <a:lnTo>
                    <a:pt x="1730" y="2267"/>
                  </a:lnTo>
                  <a:lnTo>
                    <a:pt x="1730" y="2268"/>
                  </a:lnTo>
                  <a:lnTo>
                    <a:pt x="1732" y="2270"/>
                  </a:lnTo>
                  <a:lnTo>
                    <a:pt x="1732" y="2272"/>
                  </a:lnTo>
                  <a:lnTo>
                    <a:pt x="1734" y="2272"/>
                  </a:lnTo>
                  <a:lnTo>
                    <a:pt x="1736" y="2274"/>
                  </a:lnTo>
                  <a:lnTo>
                    <a:pt x="1736" y="2274"/>
                  </a:lnTo>
                  <a:lnTo>
                    <a:pt x="1736" y="2276"/>
                  </a:lnTo>
                  <a:lnTo>
                    <a:pt x="1737" y="2276"/>
                  </a:lnTo>
                  <a:lnTo>
                    <a:pt x="1741" y="2278"/>
                  </a:lnTo>
                  <a:lnTo>
                    <a:pt x="1743" y="2278"/>
                  </a:lnTo>
                  <a:lnTo>
                    <a:pt x="1743" y="2278"/>
                  </a:lnTo>
                  <a:lnTo>
                    <a:pt x="1743" y="2279"/>
                  </a:lnTo>
                  <a:lnTo>
                    <a:pt x="1746" y="2279"/>
                  </a:lnTo>
                  <a:lnTo>
                    <a:pt x="1746" y="2279"/>
                  </a:lnTo>
                  <a:lnTo>
                    <a:pt x="1746" y="2281"/>
                  </a:lnTo>
                  <a:lnTo>
                    <a:pt x="1746" y="2281"/>
                  </a:lnTo>
                  <a:lnTo>
                    <a:pt x="1746" y="2281"/>
                  </a:lnTo>
                  <a:lnTo>
                    <a:pt x="1746" y="2283"/>
                  </a:lnTo>
                  <a:lnTo>
                    <a:pt x="1743" y="2287"/>
                  </a:lnTo>
                  <a:lnTo>
                    <a:pt x="1743" y="2288"/>
                  </a:lnTo>
                  <a:lnTo>
                    <a:pt x="1743" y="2292"/>
                  </a:lnTo>
                  <a:lnTo>
                    <a:pt x="1743" y="2294"/>
                  </a:lnTo>
                  <a:lnTo>
                    <a:pt x="1741" y="2297"/>
                  </a:lnTo>
                  <a:lnTo>
                    <a:pt x="1741" y="2297"/>
                  </a:lnTo>
                  <a:lnTo>
                    <a:pt x="1741" y="2299"/>
                  </a:lnTo>
                  <a:lnTo>
                    <a:pt x="1743" y="2301"/>
                  </a:lnTo>
                  <a:lnTo>
                    <a:pt x="1745" y="2305"/>
                  </a:lnTo>
                  <a:lnTo>
                    <a:pt x="1745" y="2305"/>
                  </a:lnTo>
                  <a:lnTo>
                    <a:pt x="1746" y="2305"/>
                  </a:lnTo>
                  <a:lnTo>
                    <a:pt x="1748" y="2306"/>
                  </a:lnTo>
                  <a:lnTo>
                    <a:pt x="1750" y="2305"/>
                  </a:lnTo>
                  <a:lnTo>
                    <a:pt x="1750" y="2305"/>
                  </a:lnTo>
                  <a:lnTo>
                    <a:pt x="1752" y="2305"/>
                  </a:lnTo>
                  <a:lnTo>
                    <a:pt x="1755" y="2301"/>
                  </a:lnTo>
                  <a:lnTo>
                    <a:pt x="1755" y="2299"/>
                  </a:lnTo>
                  <a:lnTo>
                    <a:pt x="1755" y="2297"/>
                  </a:lnTo>
                  <a:lnTo>
                    <a:pt x="1754" y="2292"/>
                  </a:lnTo>
                  <a:lnTo>
                    <a:pt x="1754" y="2290"/>
                  </a:lnTo>
                  <a:lnTo>
                    <a:pt x="1755" y="2287"/>
                  </a:lnTo>
                  <a:lnTo>
                    <a:pt x="1755" y="2285"/>
                  </a:lnTo>
                  <a:lnTo>
                    <a:pt x="1755" y="2285"/>
                  </a:lnTo>
                  <a:lnTo>
                    <a:pt x="1754" y="2283"/>
                  </a:lnTo>
                  <a:lnTo>
                    <a:pt x="1754" y="2283"/>
                  </a:lnTo>
                  <a:lnTo>
                    <a:pt x="1754" y="2283"/>
                  </a:lnTo>
                  <a:lnTo>
                    <a:pt x="1755" y="2281"/>
                  </a:lnTo>
                  <a:lnTo>
                    <a:pt x="1755" y="2279"/>
                  </a:lnTo>
                  <a:lnTo>
                    <a:pt x="1754" y="2278"/>
                  </a:lnTo>
                  <a:lnTo>
                    <a:pt x="1752" y="2276"/>
                  </a:lnTo>
                  <a:lnTo>
                    <a:pt x="1748" y="2274"/>
                  </a:lnTo>
                  <a:lnTo>
                    <a:pt x="1748" y="2274"/>
                  </a:lnTo>
                  <a:lnTo>
                    <a:pt x="1748" y="2272"/>
                  </a:lnTo>
                  <a:lnTo>
                    <a:pt x="1750" y="2272"/>
                  </a:lnTo>
                  <a:lnTo>
                    <a:pt x="1750" y="2272"/>
                  </a:lnTo>
                  <a:lnTo>
                    <a:pt x="1748" y="2268"/>
                  </a:lnTo>
                  <a:lnTo>
                    <a:pt x="1748" y="2268"/>
                  </a:lnTo>
                  <a:lnTo>
                    <a:pt x="1750" y="2267"/>
                  </a:lnTo>
                  <a:lnTo>
                    <a:pt x="1754" y="2267"/>
                  </a:lnTo>
                  <a:lnTo>
                    <a:pt x="1755" y="2267"/>
                  </a:lnTo>
                  <a:lnTo>
                    <a:pt x="1757" y="2267"/>
                  </a:lnTo>
                  <a:lnTo>
                    <a:pt x="1757" y="2267"/>
                  </a:lnTo>
                  <a:lnTo>
                    <a:pt x="1759" y="2268"/>
                  </a:lnTo>
                  <a:lnTo>
                    <a:pt x="1763" y="2270"/>
                  </a:lnTo>
                  <a:lnTo>
                    <a:pt x="1764" y="2272"/>
                  </a:lnTo>
                  <a:lnTo>
                    <a:pt x="1766" y="2274"/>
                  </a:lnTo>
                  <a:lnTo>
                    <a:pt x="1766" y="2276"/>
                  </a:lnTo>
                  <a:lnTo>
                    <a:pt x="1775" y="2278"/>
                  </a:lnTo>
                  <a:lnTo>
                    <a:pt x="1775" y="2279"/>
                  </a:lnTo>
                  <a:lnTo>
                    <a:pt x="1775" y="2283"/>
                  </a:lnTo>
                  <a:lnTo>
                    <a:pt x="1777" y="2285"/>
                  </a:lnTo>
                  <a:lnTo>
                    <a:pt x="1788" y="2294"/>
                  </a:lnTo>
                  <a:lnTo>
                    <a:pt x="1790" y="2296"/>
                  </a:lnTo>
                  <a:lnTo>
                    <a:pt x="1790" y="2296"/>
                  </a:lnTo>
                  <a:lnTo>
                    <a:pt x="1792" y="2296"/>
                  </a:lnTo>
                  <a:lnTo>
                    <a:pt x="1793" y="2296"/>
                  </a:lnTo>
                  <a:lnTo>
                    <a:pt x="1795" y="2296"/>
                  </a:lnTo>
                  <a:lnTo>
                    <a:pt x="1795" y="2296"/>
                  </a:lnTo>
                  <a:lnTo>
                    <a:pt x="1797" y="2296"/>
                  </a:lnTo>
                  <a:lnTo>
                    <a:pt x="1797" y="2297"/>
                  </a:lnTo>
                  <a:lnTo>
                    <a:pt x="1799" y="2299"/>
                  </a:lnTo>
                  <a:lnTo>
                    <a:pt x="1799" y="2299"/>
                  </a:lnTo>
                  <a:lnTo>
                    <a:pt x="1801" y="2301"/>
                  </a:lnTo>
                  <a:lnTo>
                    <a:pt x="1802" y="2301"/>
                  </a:lnTo>
                  <a:lnTo>
                    <a:pt x="1804" y="2303"/>
                  </a:lnTo>
                  <a:lnTo>
                    <a:pt x="1806" y="2305"/>
                  </a:lnTo>
                  <a:lnTo>
                    <a:pt x="1808" y="2305"/>
                  </a:lnTo>
                  <a:lnTo>
                    <a:pt x="1811" y="2301"/>
                  </a:lnTo>
                  <a:lnTo>
                    <a:pt x="1819" y="2296"/>
                  </a:lnTo>
                  <a:lnTo>
                    <a:pt x="1826" y="2290"/>
                  </a:lnTo>
                  <a:lnTo>
                    <a:pt x="1828" y="2288"/>
                  </a:lnTo>
                  <a:lnTo>
                    <a:pt x="1829" y="2278"/>
                  </a:lnTo>
                  <a:lnTo>
                    <a:pt x="1829" y="2276"/>
                  </a:lnTo>
                  <a:lnTo>
                    <a:pt x="1831" y="2276"/>
                  </a:lnTo>
                  <a:lnTo>
                    <a:pt x="1831" y="2276"/>
                  </a:lnTo>
                  <a:lnTo>
                    <a:pt x="1835" y="2278"/>
                  </a:lnTo>
                  <a:lnTo>
                    <a:pt x="1837" y="2278"/>
                  </a:lnTo>
                  <a:lnTo>
                    <a:pt x="1838" y="2278"/>
                  </a:lnTo>
                  <a:lnTo>
                    <a:pt x="1838" y="2276"/>
                  </a:lnTo>
                  <a:lnTo>
                    <a:pt x="1840" y="2276"/>
                  </a:lnTo>
                  <a:lnTo>
                    <a:pt x="1840" y="2272"/>
                  </a:lnTo>
                  <a:lnTo>
                    <a:pt x="1840" y="2272"/>
                  </a:lnTo>
                  <a:lnTo>
                    <a:pt x="1844" y="2270"/>
                  </a:lnTo>
                  <a:lnTo>
                    <a:pt x="1844" y="2270"/>
                  </a:lnTo>
                  <a:lnTo>
                    <a:pt x="1844" y="2268"/>
                  </a:lnTo>
                  <a:lnTo>
                    <a:pt x="1844" y="2267"/>
                  </a:lnTo>
                  <a:lnTo>
                    <a:pt x="1844" y="2265"/>
                  </a:lnTo>
                  <a:lnTo>
                    <a:pt x="1844" y="2265"/>
                  </a:lnTo>
                  <a:lnTo>
                    <a:pt x="1846" y="2263"/>
                  </a:lnTo>
                  <a:lnTo>
                    <a:pt x="1846" y="2263"/>
                  </a:lnTo>
                  <a:lnTo>
                    <a:pt x="1847" y="2263"/>
                  </a:lnTo>
                  <a:lnTo>
                    <a:pt x="1853" y="2268"/>
                  </a:lnTo>
                  <a:lnTo>
                    <a:pt x="1853" y="2270"/>
                  </a:lnTo>
                  <a:lnTo>
                    <a:pt x="1857" y="2270"/>
                  </a:lnTo>
                  <a:lnTo>
                    <a:pt x="1858" y="2270"/>
                  </a:lnTo>
                  <a:lnTo>
                    <a:pt x="1858" y="2270"/>
                  </a:lnTo>
                  <a:lnTo>
                    <a:pt x="1858" y="2268"/>
                  </a:lnTo>
                  <a:lnTo>
                    <a:pt x="1857" y="2265"/>
                  </a:lnTo>
                  <a:lnTo>
                    <a:pt x="1857" y="2265"/>
                  </a:lnTo>
                  <a:lnTo>
                    <a:pt x="1857" y="2263"/>
                  </a:lnTo>
                  <a:lnTo>
                    <a:pt x="1858" y="2263"/>
                  </a:lnTo>
                  <a:lnTo>
                    <a:pt x="1860" y="2261"/>
                  </a:lnTo>
                  <a:lnTo>
                    <a:pt x="1860" y="2261"/>
                  </a:lnTo>
                  <a:lnTo>
                    <a:pt x="1862" y="2261"/>
                  </a:lnTo>
                  <a:lnTo>
                    <a:pt x="1864" y="2263"/>
                  </a:lnTo>
                  <a:lnTo>
                    <a:pt x="1864" y="2263"/>
                  </a:lnTo>
                  <a:lnTo>
                    <a:pt x="1866" y="2263"/>
                  </a:lnTo>
                  <a:lnTo>
                    <a:pt x="1867" y="2263"/>
                  </a:lnTo>
                  <a:lnTo>
                    <a:pt x="1869" y="2263"/>
                  </a:lnTo>
                  <a:lnTo>
                    <a:pt x="1869" y="2263"/>
                  </a:lnTo>
                  <a:lnTo>
                    <a:pt x="1875" y="2263"/>
                  </a:lnTo>
                  <a:lnTo>
                    <a:pt x="1876" y="2263"/>
                  </a:lnTo>
                  <a:lnTo>
                    <a:pt x="1880" y="2261"/>
                  </a:lnTo>
                  <a:lnTo>
                    <a:pt x="1880" y="2259"/>
                  </a:lnTo>
                  <a:lnTo>
                    <a:pt x="1882" y="2261"/>
                  </a:lnTo>
                  <a:lnTo>
                    <a:pt x="1882" y="2263"/>
                  </a:lnTo>
                  <a:lnTo>
                    <a:pt x="1882" y="2265"/>
                  </a:lnTo>
                  <a:lnTo>
                    <a:pt x="1882" y="2267"/>
                  </a:lnTo>
                  <a:lnTo>
                    <a:pt x="1884" y="2267"/>
                  </a:lnTo>
                  <a:lnTo>
                    <a:pt x="1884" y="2267"/>
                  </a:lnTo>
                  <a:lnTo>
                    <a:pt x="1885" y="2267"/>
                  </a:lnTo>
                  <a:lnTo>
                    <a:pt x="1885" y="2268"/>
                  </a:lnTo>
                  <a:lnTo>
                    <a:pt x="1887" y="2270"/>
                  </a:lnTo>
                  <a:lnTo>
                    <a:pt x="1887" y="2270"/>
                  </a:lnTo>
                  <a:lnTo>
                    <a:pt x="1887" y="2274"/>
                  </a:lnTo>
                  <a:lnTo>
                    <a:pt x="1889" y="2276"/>
                  </a:lnTo>
                  <a:lnTo>
                    <a:pt x="1889" y="2276"/>
                  </a:lnTo>
                  <a:lnTo>
                    <a:pt x="1891" y="2278"/>
                  </a:lnTo>
                  <a:lnTo>
                    <a:pt x="1893" y="2279"/>
                  </a:lnTo>
                  <a:lnTo>
                    <a:pt x="1894" y="2279"/>
                  </a:lnTo>
                  <a:lnTo>
                    <a:pt x="1896" y="2279"/>
                  </a:lnTo>
                  <a:lnTo>
                    <a:pt x="1896" y="2279"/>
                  </a:lnTo>
                  <a:lnTo>
                    <a:pt x="1898" y="2278"/>
                  </a:lnTo>
                  <a:lnTo>
                    <a:pt x="1898" y="2276"/>
                  </a:lnTo>
                  <a:lnTo>
                    <a:pt x="1900" y="2276"/>
                  </a:lnTo>
                  <a:lnTo>
                    <a:pt x="1900" y="2274"/>
                  </a:lnTo>
                  <a:lnTo>
                    <a:pt x="1902" y="2274"/>
                  </a:lnTo>
                  <a:lnTo>
                    <a:pt x="1907" y="2276"/>
                  </a:lnTo>
                  <a:lnTo>
                    <a:pt x="1909" y="2276"/>
                  </a:lnTo>
                  <a:lnTo>
                    <a:pt x="1909" y="2272"/>
                  </a:lnTo>
                  <a:lnTo>
                    <a:pt x="1909" y="2270"/>
                  </a:lnTo>
                  <a:lnTo>
                    <a:pt x="1909" y="2265"/>
                  </a:lnTo>
                  <a:lnTo>
                    <a:pt x="1909" y="2261"/>
                  </a:lnTo>
                  <a:lnTo>
                    <a:pt x="1911" y="2259"/>
                  </a:lnTo>
                  <a:lnTo>
                    <a:pt x="1911" y="2258"/>
                  </a:lnTo>
                  <a:lnTo>
                    <a:pt x="1912" y="2258"/>
                  </a:lnTo>
                  <a:lnTo>
                    <a:pt x="1914" y="2259"/>
                  </a:lnTo>
                  <a:lnTo>
                    <a:pt x="1916" y="2259"/>
                  </a:lnTo>
                  <a:lnTo>
                    <a:pt x="1918" y="2259"/>
                  </a:lnTo>
                  <a:lnTo>
                    <a:pt x="1918" y="2259"/>
                  </a:lnTo>
                  <a:lnTo>
                    <a:pt x="1920" y="2261"/>
                  </a:lnTo>
                  <a:lnTo>
                    <a:pt x="1920" y="2261"/>
                  </a:lnTo>
                  <a:lnTo>
                    <a:pt x="1920" y="2261"/>
                  </a:lnTo>
                  <a:lnTo>
                    <a:pt x="1922" y="2261"/>
                  </a:lnTo>
                  <a:lnTo>
                    <a:pt x="1923" y="2261"/>
                  </a:lnTo>
                  <a:lnTo>
                    <a:pt x="1927" y="2259"/>
                  </a:lnTo>
                  <a:lnTo>
                    <a:pt x="1927" y="2259"/>
                  </a:lnTo>
                  <a:lnTo>
                    <a:pt x="1927" y="2261"/>
                  </a:lnTo>
                  <a:lnTo>
                    <a:pt x="1927" y="2261"/>
                  </a:lnTo>
                  <a:lnTo>
                    <a:pt x="1927" y="2261"/>
                  </a:lnTo>
                  <a:lnTo>
                    <a:pt x="1927" y="2261"/>
                  </a:lnTo>
                  <a:lnTo>
                    <a:pt x="1929" y="2263"/>
                  </a:lnTo>
                  <a:lnTo>
                    <a:pt x="1929" y="2263"/>
                  </a:lnTo>
                  <a:lnTo>
                    <a:pt x="1931" y="2263"/>
                  </a:lnTo>
                  <a:lnTo>
                    <a:pt x="1932" y="2263"/>
                  </a:lnTo>
                  <a:lnTo>
                    <a:pt x="1932" y="2261"/>
                  </a:lnTo>
                  <a:lnTo>
                    <a:pt x="1932" y="2259"/>
                  </a:lnTo>
                  <a:lnTo>
                    <a:pt x="1934" y="2258"/>
                  </a:lnTo>
                  <a:lnTo>
                    <a:pt x="1934" y="2258"/>
                  </a:lnTo>
                  <a:lnTo>
                    <a:pt x="1936" y="2258"/>
                  </a:lnTo>
                  <a:lnTo>
                    <a:pt x="1938" y="2256"/>
                  </a:lnTo>
                  <a:lnTo>
                    <a:pt x="1940" y="2256"/>
                  </a:lnTo>
                  <a:lnTo>
                    <a:pt x="1940" y="2258"/>
                  </a:lnTo>
                  <a:lnTo>
                    <a:pt x="1941" y="2259"/>
                  </a:lnTo>
                  <a:lnTo>
                    <a:pt x="1941" y="2261"/>
                  </a:lnTo>
                  <a:lnTo>
                    <a:pt x="1941" y="2261"/>
                  </a:lnTo>
                  <a:lnTo>
                    <a:pt x="1941" y="2263"/>
                  </a:lnTo>
                  <a:lnTo>
                    <a:pt x="1943" y="2263"/>
                  </a:lnTo>
                  <a:lnTo>
                    <a:pt x="1949" y="2263"/>
                  </a:lnTo>
                  <a:lnTo>
                    <a:pt x="1950" y="2265"/>
                  </a:lnTo>
                  <a:lnTo>
                    <a:pt x="1952" y="2267"/>
                  </a:lnTo>
                  <a:lnTo>
                    <a:pt x="1952" y="2270"/>
                  </a:lnTo>
                  <a:lnTo>
                    <a:pt x="1952" y="2270"/>
                  </a:lnTo>
                  <a:lnTo>
                    <a:pt x="1952" y="2272"/>
                  </a:lnTo>
                  <a:lnTo>
                    <a:pt x="1950" y="2274"/>
                  </a:lnTo>
                  <a:lnTo>
                    <a:pt x="1950" y="2274"/>
                  </a:lnTo>
                  <a:lnTo>
                    <a:pt x="1950" y="2276"/>
                  </a:lnTo>
                  <a:lnTo>
                    <a:pt x="1950" y="2276"/>
                  </a:lnTo>
                  <a:lnTo>
                    <a:pt x="1950" y="2278"/>
                  </a:lnTo>
                  <a:lnTo>
                    <a:pt x="1950" y="2279"/>
                  </a:lnTo>
                  <a:lnTo>
                    <a:pt x="1952" y="2279"/>
                  </a:lnTo>
                  <a:lnTo>
                    <a:pt x="1954" y="2279"/>
                  </a:lnTo>
                  <a:lnTo>
                    <a:pt x="1956" y="2279"/>
                  </a:lnTo>
                  <a:lnTo>
                    <a:pt x="1954" y="2283"/>
                  </a:lnTo>
                  <a:lnTo>
                    <a:pt x="1954" y="2283"/>
                  </a:lnTo>
                  <a:lnTo>
                    <a:pt x="1956" y="2285"/>
                  </a:lnTo>
                  <a:lnTo>
                    <a:pt x="1958" y="2285"/>
                  </a:lnTo>
                  <a:lnTo>
                    <a:pt x="1959" y="2285"/>
                  </a:lnTo>
                  <a:lnTo>
                    <a:pt x="1959" y="2285"/>
                  </a:lnTo>
                  <a:lnTo>
                    <a:pt x="1961" y="2285"/>
                  </a:lnTo>
                  <a:lnTo>
                    <a:pt x="1961" y="2288"/>
                  </a:lnTo>
                  <a:lnTo>
                    <a:pt x="1963" y="2288"/>
                  </a:lnTo>
                  <a:lnTo>
                    <a:pt x="1963" y="2290"/>
                  </a:lnTo>
                  <a:lnTo>
                    <a:pt x="1967" y="2292"/>
                  </a:lnTo>
                  <a:lnTo>
                    <a:pt x="1968" y="2294"/>
                  </a:lnTo>
                  <a:lnTo>
                    <a:pt x="1983" y="2294"/>
                  </a:lnTo>
                  <a:lnTo>
                    <a:pt x="1983" y="2296"/>
                  </a:lnTo>
                  <a:lnTo>
                    <a:pt x="1985" y="2296"/>
                  </a:lnTo>
                  <a:lnTo>
                    <a:pt x="1985" y="2297"/>
                  </a:lnTo>
                  <a:lnTo>
                    <a:pt x="1985" y="2297"/>
                  </a:lnTo>
                  <a:lnTo>
                    <a:pt x="1987" y="2299"/>
                  </a:lnTo>
                  <a:lnTo>
                    <a:pt x="1987" y="2299"/>
                  </a:lnTo>
                  <a:lnTo>
                    <a:pt x="1992" y="2297"/>
                  </a:lnTo>
                  <a:lnTo>
                    <a:pt x="1994" y="2297"/>
                  </a:lnTo>
                  <a:lnTo>
                    <a:pt x="1997" y="2299"/>
                  </a:lnTo>
                  <a:lnTo>
                    <a:pt x="1997" y="2299"/>
                  </a:lnTo>
                  <a:lnTo>
                    <a:pt x="2001" y="2301"/>
                  </a:lnTo>
                  <a:lnTo>
                    <a:pt x="2001" y="2301"/>
                  </a:lnTo>
                  <a:lnTo>
                    <a:pt x="2001" y="2303"/>
                  </a:lnTo>
                  <a:lnTo>
                    <a:pt x="1999" y="2305"/>
                  </a:lnTo>
                  <a:lnTo>
                    <a:pt x="1997" y="2303"/>
                  </a:lnTo>
                  <a:lnTo>
                    <a:pt x="1996" y="2305"/>
                  </a:lnTo>
                  <a:lnTo>
                    <a:pt x="1996" y="2306"/>
                  </a:lnTo>
                  <a:lnTo>
                    <a:pt x="1996" y="2306"/>
                  </a:lnTo>
                  <a:lnTo>
                    <a:pt x="1999" y="2310"/>
                  </a:lnTo>
                  <a:lnTo>
                    <a:pt x="2001" y="2308"/>
                  </a:lnTo>
                  <a:lnTo>
                    <a:pt x="2003" y="2306"/>
                  </a:lnTo>
                  <a:lnTo>
                    <a:pt x="2005" y="2306"/>
                  </a:lnTo>
                  <a:lnTo>
                    <a:pt x="2006" y="2305"/>
                  </a:lnTo>
                  <a:lnTo>
                    <a:pt x="2008" y="2305"/>
                  </a:lnTo>
                  <a:lnTo>
                    <a:pt x="2012" y="2305"/>
                  </a:lnTo>
                  <a:lnTo>
                    <a:pt x="2014" y="2303"/>
                  </a:lnTo>
                  <a:lnTo>
                    <a:pt x="2015" y="2297"/>
                  </a:lnTo>
                  <a:lnTo>
                    <a:pt x="2015" y="2297"/>
                  </a:lnTo>
                  <a:lnTo>
                    <a:pt x="2017" y="2296"/>
                  </a:lnTo>
                  <a:lnTo>
                    <a:pt x="2019" y="2294"/>
                  </a:lnTo>
                  <a:lnTo>
                    <a:pt x="2019" y="2292"/>
                  </a:lnTo>
                  <a:lnTo>
                    <a:pt x="2019" y="2290"/>
                  </a:lnTo>
                  <a:lnTo>
                    <a:pt x="2019" y="2288"/>
                  </a:lnTo>
                  <a:lnTo>
                    <a:pt x="2019" y="2287"/>
                  </a:lnTo>
                  <a:lnTo>
                    <a:pt x="2021" y="2281"/>
                  </a:lnTo>
                  <a:lnTo>
                    <a:pt x="2021" y="2281"/>
                  </a:lnTo>
                  <a:lnTo>
                    <a:pt x="2021" y="2281"/>
                  </a:lnTo>
                  <a:lnTo>
                    <a:pt x="2024" y="2279"/>
                  </a:lnTo>
                  <a:lnTo>
                    <a:pt x="2026" y="2279"/>
                  </a:lnTo>
                  <a:lnTo>
                    <a:pt x="2030" y="2281"/>
                  </a:lnTo>
                  <a:lnTo>
                    <a:pt x="2030" y="2283"/>
                  </a:lnTo>
                  <a:lnTo>
                    <a:pt x="2030" y="2287"/>
                  </a:lnTo>
                  <a:lnTo>
                    <a:pt x="2032" y="2288"/>
                  </a:lnTo>
                  <a:lnTo>
                    <a:pt x="2033" y="2290"/>
                  </a:lnTo>
                  <a:lnTo>
                    <a:pt x="2035" y="2292"/>
                  </a:lnTo>
                  <a:lnTo>
                    <a:pt x="2037" y="2294"/>
                  </a:lnTo>
                  <a:lnTo>
                    <a:pt x="2059" y="2296"/>
                  </a:lnTo>
                  <a:lnTo>
                    <a:pt x="2064" y="2294"/>
                  </a:lnTo>
                  <a:lnTo>
                    <a:pt x="2077" y="2290"/>
                  </a:lnTo>
                  <a:lnTo>
                    <a:pt x="2091" y="2285"/>
                  </a:lnTo>
                  <a:lnTo>
                    <a:pt x="2093" y="2283"/>
                  </a:lnTo>
                  <a:lnTo>
                    <a:pt x="2095" y="2281"/>
                  </a:lnTo>
                  <a:lnTo>
                    <a:pt x="2095" y="2278"/>
                  </a:lnTo>
                  <a:lnTo>
                    <a:pt x="2095" y="2270"/>
                  </a:lnTo>
                  <a:lnTo>
                    <a:pt x="2097" y="2268"/>
                  </a:lnTo>
                  <a:lnTo>
                    <a:pt x="2098" y="2256"/>
                  </a:lnTo>
                  <a:lnTo>
                    <a:pt x="2100" y="2252"/>
                  </a:lnTo>
                  <a:lnTo>
                    <a:pt x="2100" y="2249"/>
                  </a:lnTo>
                  <a:lnTo>
                    <a:pt x="2104" y="2249"/>
                  </a:lnTo>
                  <a:lnTo>
                    <a:pt x="2106" y="2247"/>
                  </a:lnTo>
                  <a:lnTo>
                    <a:pt x="2106" y="2247"/>
                  </a:lnTo>
                  <a:lnTo>
                    <a:pt x="2102" y="2245"/>
                  </a:lnTo>
                  <a:lnTo>
                    <a:pt x="2100" y="2245"/>
                  </a:lnTo>
                  <a:lnTo>
                    <a:pt x="2100" y="2241"/>
                  </a:lnTo>
                  <a:lnTo>
                    <a:pt x="2098" y="2236"/>
                  </a:lnTo>
                  <a:lnTo>
                    <a:pt x="2097" y="2234"/>
                  </a:lnTo>
                  <a:lnTo>
                    <a:pt x="2097" y="2234"/>
                  </a:lnTo>
                  <a:lnTo>
                    <a:pt x="2095" y="2234"/>
                  </a:lnTo>
                  <a:lnTo>
                    <a:pt x="2093" y="2232"/>
                  </a:lnTo>
                  <a:lnTo>
                    <a:pt x="2091" y="2231"/>
                  </a:lnTo>
                  <a:lnTo>
                    <a:pt x="2089" y="2231"/>
                  </a:lnTo>
                  <a:lnTo>
                    <a:pt x="2089" y="2232"/>
                  </a:lnTo>
                  <a:lnTo>
                    <a:pt x="2088" y="2232"/>
                  </a:lnTo>
                  <a:lnTo>
                    <a:pt x="2088" y="2232"/>
                  </a:lnTo>
                  <a:lnTo>
                    <a:pt x="2086" y="2231"/>
                  </a:lnTo>
                  <a:lnTo>
                    <a:pt x="2084" y="2231"/>
                  </a:lnTo>
                  <a:lnTo>
                    <a:pt x="2080" y="2231"/>
                  </a:lnTo>
                  <a:lnTo>
                    <a:pt x="2080" y="2231"/>
                  </a:lnTo>
                  <a:lnTo>
                    <a:pt x="2079" y="2231"/>
                  </a:lnTo>
                  <a:lnTo>
                    <a:pt x="2077" y="2231"/>
                  </a:lnTo>
                  <a:lnTo>
                    <a:pt x="2075" y="2231"/>
                  </a:lnTo>
                  <a:lnTo>
                    <a:pt x="2075" y="2231"/>
                  </a:lnTo>
                  <a:lnTo>
                    <a:pt x="2075" y="2229"/>
                  </a:lnTo>
                  <a:lnTo>
                    <a:pt x="2073" y="2229"/>
                  </a:lnTo>
                  <a:lnTo>
                    <a:pt x="2073" y="2229"/>
                  </a:lnTo>
                  <a:lnTo>
                    <a:pt x="2073" y="2229"/>
                  </a:lnTo>
                  <a:lnTo>
                    <a:pt x="2073" y="2229"/>
                  </a:lnTo>
                  <a:lnTo>
                    <a:pt x="2073" y="2229"/>
                  </a:lnTo>
                  <a:lnTo>
                    <a:pt x="2071" y="2227"/>
                  </a:lnTo>
                  <a:lnTo>
                    <a:pt x="2071" y="2227"/>
                  </a:lnTo>
                  <a:lnTo>
                    <a:pt x="2070" y="2225"/>
                  </a:lnTo>
                  <a:lnTo>
                    <a:pt x="2070" y="2223"/>
                  </a:lnTo>
                  <a:lnTo>
                    <a:pt x="2070" y="2223"/>
                  </a:lnTo>
                  <a:lnTo>
                    <a:pt x="2070" y="2220"/>
                  </a:lnTo>
                  <a:lnTo>
                    <a:pt x="2070" y="2220"/>
                  </a:lnTo>
                  <a:lnTo>
                    <a:pt x="2070" y="2220"/>
                  </a:lnTo>
                  <a:lnTo>
                    <a:pt x="2048" y="2218"/>
                  </a:lnTo>
                  <a:lnTo>
                    <a:pt x="2048" y="2218"/>
                  </a:lnTo>
                  <a:lnTo>
                    <a:pt x="2048" y="2218"/>
                  </a:lnTo>
                  <a:lnTo>
                    <a:pt x="2048" y="2218"/>
                  </a:lnTo>
                  <a:lnTo>
                    <a:pt x="2048" y="2216"/>
                  </a:lnTo>
                  <a:lnTo>
                    <a:pt x="2046" y="2216"/>
                  </a:lnTo>
                  <a:lnTo>
                    <a:pt x="2041" y="2214"/>
                  </a:lnTo>
                  <a:lnTo>
                    <a:pt x="2041" y="2214"/>
                  </a:lnTo>
                  <a:lnTo>
                    <a:pt x="2041" y="2213"/>
                  </a:lnTo>
                  <a:lnTo>
                    <a:pt x="2041" y="2213"/>
                  </a:lnTo>
                  <a:lnTo>
                    <a:pt x="2044" y="2211"/>
                  </a:lnTo>
                  <a:lnTo>
                    <a:pt x="2044" y="2209"/>
                  </a:lnTo>
                  <a:lnTo>
                    <a:pt x="2044" y="2209"/>
                  </a:lnTo>
                  <a:lnTo>
                    <a:pt x="2044" y="2207"/>
                  </a:lnTo>
                  <a:lnTo>
                    <a:pt x="2044" y="2207"/>
                  </a:lnTo>
                  <a:lnTo>
                    <a:pt x="2046" y="2207"/>
                  </a:lnTo>
                  <a:lnTo>
                    <a:pt x="2046" y="2205"/>
                  </a:lnTo>
                  <a:lnTo>
                    <a:pt x="2046" y="2205"/>
                  </a:lnTo>
                  <a:lnTo>
                    <a:pt x="2046" y="2203"/>
                  </a:lnTo>
                  <a:lnTo>
                    <a:pt x="2037" y="2202"/>
                  </a:lnTo>
                  <a:lnTo>
                    <a:pt x="2032" y="2198"/>
                  </a:lnTo>
                  <a:lnTo>
                    <a:pt x="2030" y="2196"/>
                  </a:lnTo>
                  <a:lnTo>
                    <a:pt x="2030" y="2198"/>
                  </a:lnTo>
                  <a:lnTo>
                    <a:pt x="2028" y="2198"/>
                  </a:lnTo>
                  <a:lnTo>
                    <a:pt x="2028" y="2200"/>
                  </a:lnTo>
                  <a:lnTo>
                    <a:pt x="2026" y="2200"/>
                  </a:lnTo>
                  <a:lnTo>
                    <a:pt x="2024" y="2198"/>
                  </a:lnTo>
                  <a:lnTo>
                    <a:pt x="2023" y="2193"/>
                  </a:lnTo>
                  <a:lnTo>
                    <a:pt x="2023" y="2191"/>
                  </a:lnTo>
                  <a:lnTo>
                    <a:pt x="2023" y="2191"/>
                  </a:lnTo>
                  <a:lnTo>
                    <a:pt x="2023" y="2189"/>
                  </a:lnTo>
                  <a:lnTo>
                    <a:pt x="2023" y="2189"/>
                  </a:lnTo>
                  <a:lnTo>
                    <a:pt x="2024" y="2189"/>
                  </a:lnTo>
                  <a:lnTo>
                    <a:pt x="2033" y="2189"/>
                  </a:lnTo>
                  <a:lnTo>
                    <a:pt x="2041" y="2180"/>
                  </a:lnTo>
                  <a:lnTo>
                    <a:pt x="2044" y="2176"/>
                  </a:lnTo>
                  <a:lnTo>
                    <a:pt x="2048" y="2176"/>
                  </a:lnTo>
                  <a:lnTo>
                    <a:pt x="2052" y="2176"/>
                  </a:lnTo>
                  <a:lnTo>
                    <a:pt x="2053" y="2176"/>
                  </a:lnTo>
                  <a:lnTo>
                    <a:pt x="2057" y="2176"/>
                  </a:lnTo>
                  <a:lnTo>
                    <a:pt x="2059" y="2175"/>
                  </a:lnTo>
                  <a:lnTo>
                    <a:pt x="2061" y="2171"/>
                  </a:lnTo>
                  <a:lnTo>
                    <a:pt x="2062" y="2169"/>
                  </a:lnTo>
                  <a:lnTo>
                    <a:pt x="2066" y="2167"/>
                  </a:lnTo>
                  <a:lnTo>
                    <a:pt x="2068" y="2167"/>
                  </a:lnTo>
                  <a:lnTo>
                    <a:pt x="2070" y="2164"/>
                  </a:lnTo>
                  <a:lnTo>
                    <a:pt x="2071" y="2164"/>
                  </a:lnTo>
                  <a:lnTo>
                    <a:pt x="2073" y="2162"/>
                  </a:lnTo>
                  <a:lnTo>
                    <a:pt x="2075" y="2160"/>
                  </a:lnTo>
                  <a:lnTo>
                    <a:pt x="2071" y="2157"/>
                  </a:lnTo>
                  <a:lnTo>
                    <a:pt x="2071" y="2155"/>
                  </a:lnTo>
                  <a:lnTo>
                    <a:pt x="2071" y="2153"/>
                  </a:lnTo>
                  <a:lnTo>
                    <a:pt x="2070" y="2151"/>
                  </a:lnTo>
                  <a:lnTo>
                    <a:pt x="2070" y="2149"/>
                  </a:lnTo>
                  <a:lnTo>
                    <a:pt x="2070" y="2147"/>
                  </a:lnTo>
                  <a:lnTo>
                    <a:pt x="2070" y="2147"/>
                  </a:lnTo>
                  <a:lnTo>
                    <a:pt x="2064" y="2146"/>
                  </a:lnTo>
                  <a:lnTo>
                    <a:pt x="2064" y="2146"/>
                  </a:lnTo>
                  <a:lnTo>
                    <a:pt x="2062" y="2144"/>
                  </a:lnTo>
                  <a:lnTo>
                    <a:pt x="2064" y="2140"/>
                  </a:lnTo>
                  <a:lnTo>
                    <a:pt x="2064" y="2138"/>
                  </a:lnTo>
                  <a:lnTo>
                    <a:pt x="2062" y="2137"/>
                  </a:lnTo>
                  <a:lnTo>
                    <a:pt x="2062" y="2137"/>
                  </a:lnTo>
                  <a:lnTo>
                    <a:pt x="2062" y="2137"/>
                  </a:lnTo>
                  <a:lnTo>
                    <a:pt x="2061" y="2137"/>
                  </a:lnTo>
                  <a:lnTo>
                    <a:pt x="2059" y="2137"/>
                  </a:lnTo>
                  <a:lnTo>
                    <a:pt x="2059" y="2137"/>
                  </a:lnTo>
                  <a:lnTo>
                    <a:pt x="2059" y="2135"/>
                  </a:lnTo>
                  <a:lnTo>
                    <a:pt x="2059" y="2135"/>
                  </a:lnTo>
                  <a:lnTo>
                    <a:pt x="2057" y="2135"/>
                  </a:lnTo>
                  <a:lnTo>
                    <a:pt x="2057" y="2135"/>
                  </a:lnTo>
                  <a:lnTo>
                    <a:pt x="2057" y="2133"/>
                  </a:lnTo>
                  <a:lnTo>
                    <a:pt x="2057" y="2133"/>
                  </a:lnTo>
                  <a:lnTo>
                    <a:pt x="2057" y="2131"/>
                  </a:lnTo>
                  <a:lnTo>
                    <a:pt x="2057" y="2131"/>
                  </a:lnTo>
                  <a:lnTo>
                    <a:pt x="2057" y="2128"/>
                  </a:lnTo>
                  <a:lnTo>
                    <a:pt x="2059" y="2126"/>
                  </a:lnTo>
                  <a:lnTo>
                    <a:pt x="2062" y="2126"/>
                  </a:lnTo>
                  <a:lnTo>
                    <a:pt x="2064" y="2124"/>
                  </a:lnTo>
                  <a:lnTo>
                    <a:pt x="2064" y="2124"/>
                  </a:lnTo>
                  <a:lnTo>
                    <a:pt x="2066" y="2122"/>
                  </a:lnTo>
                  <a:lnTo>
                    <a:pt x="2068" y="2120"/>
                  </a:lnTo>
                  <a:lnTo>
                    <a:pt x="2075" y="2111"/>
                  </a:lnTo>
                  <a:lnTo>
                    <a:pt x="2071" y="2108"/>
                  </a:lnTo>
                  <a:lnTo>
                    <a:pt x="2071" y="2108"/>
                  </a:lnTo>
                  <a:lnTo>
                    <a:pt x="2071" y="2108"/>
                  </a:lnTo>
                  <a:lnTo>
                    <a:pt x="2075" y="2108"/>
                  </a:lnTo>
                  <a:lnTo>
                    <a:pt x="2077" y="2108"/>
                  </a:lnTo>
                  <a:lnTo>
                    <a:pt x="2079" y="2106"/>
                  </a:lnTo>
                  <a:lnTo>
                    <a:pt x="2079" y="2106"/>
                  </a:lnTo>
                  <a:lnTo>
                    <a:pt x="2079" y="2106"/>
                  </a:lnTo>
                  <a:lnTo>
                    <a:pt x="2079" y="2106"/>
                  </a:lnTo>
                  <a:lnTo>
                    <a:pt x="2080" y="2104"/>
                  </a:lnTo>
                  <a:lnTo>
                    <a:pt x="2082" y="2104"/>
                  </a:lnTo>
                  <a:lnTo>
                    <a:pt x="2084" y="2106"/>
                  </a:lnTo>
                  <a:lnTo>
                    <a:pt x="2086" y="2106"/>
                  </a:lnTo>
                  <a:lnTo>
                    <a:pt x="2088" y="2108"/>
                  </a:lnTo>
                  <a:lnTo>
                    <a:pt x="2089" y="2108"/>
                  </a:lnTo>
                  <a:lnTo>
                    <a:pt x="2089" y="2108"/>
                  </a:lnTo>
                  <a:lnTo>
                    <a:pt x="2091" y="2106"/>
                  </a:lnTo>
                  <a:lnTo>
                    <a:pt x="2093" y="2104"/>
                  </a:lnTo>
                  <a:lnTo>
                    <a:pt x="2095" y="2104"/>
                  </a:lnTo>
                  <a:lnTo>
                    <a:pt x="2097" y="2104"/>
                  </a:lnTo>
                  <a:lnTo>
                    <a:pt x="2098" y="2106"/>
                  </a:lnTo>
                  <a:lnTo>
                    <a:pt x="2102" y="2110"/>
                  </a:lnTo>
                  <a:lnTo>
                    <a:pt x="2104" y="2110"/>
                  </a:lnTo>
                  <a:lnTo>
                    <a:pt x="2104" y="2110"/>
                  </a:lnTo>
                  <a:lnTo>
                    <a:pt x="2106" y="2108"/>
                  </a:lnTo>
                  <a:lnTo>
                    <a:pt x="2106" y="2108"/>
                  </a:lnTo>
                  <a:lnTo>
                    <a:pt x="2109" y="2108"/>
                  </a:lnTo>
                  <a:lnTo>
                    <a:pt x="2113" y="2108"/>
                  </a:lnTo>
                  <a:lnTo>
                    <a:pt x="2115" y="2108"/>
                  </a:lnTo>
                  <a:lnTo>
                    <a:pt x="2118" y="2110"/>
                  </a:lnTo>
                  <a:lnTo>
                    <a:pt x="2118" y="2093"/>
                  </a:lnTo>
                  <a:lnTo>
                    <a:pt x="2115" y="2093"/>
                  </a:lnTo>
                  <a:lnTo>
                    <a:pt x="2111" y="2091"/>
                  </a:lnTo>
                  <a:lnTo>
                    <a:pt x="2108" y="2090"/>
                  </a:lnTo>
                  <a:lnTo>
                    <a:pt x="2106" y="2086"/>
                  </a:lnTo>
                  <a:lnTo>
                    <a:pt x="2106" y="2086"/>
                  </a:lnTo>
                  <a:lnTo>
                    <a:pt x="2100" y="2088"/>
                  </a:lnTo>
                  <a:lnTo>
                    <a:pt x="2098" y="2088"/>
                  </a:lnTo>
                  <a:lnTo>
                    <a:pt x="2097" y="2088"/>
                  </a:lnTo>
                  <a:lnTo>
                    <a:pt x="2091" y="2084"/>
                  </a:lnTo>
                  <a:lnTo>
                    <a:pt x="2089" y="2082"/>
                  </a:lnTo>
                  <a:lnTo>
                    <a:pt x="2086" y="2082"/>
                  </a:lnTo>
                  <a:lnTo>
                    <a:pt x="2082" y="2082"/>
                  </a:lnTo>
                  <a:lnTo>
                    <a:pt x="2080" y="2081"/>
                  </a:lnTo>
                  <a:lnTo>
                    <a:pt x="2080" y="2079"/>
                  </a:lnTo>
                  <a:lnTo>
                    <a:pt x="2079" y="2077"/>
                  </a:lnTo>
                  <a:lnTo>
                    <a:pt x="2080" y="2075"/>
                  </a:lnTo>
                  <a:lnTo>
                    <a:pt x="2080" y="2073"/>
                  </a:lnTo>
                  <a:lnTo>
                    <a:pt x="2082" y="2070"/>
                  </a:lnTo>
                  <a:lnTo>
                    <a:pt x="2084" y="2068"/>
                  </a:lnTo>
                  <a:lnTo>
                    <a:pt x="2084" y="2068"/>
                  </a:lnTo>
                  <a:lnTo>
                    <a:pt x="2084" y="2064"/>
                  </a:lnTo>
                  <a:lnTo>
                    <a:pt x="2084" y="2064"/>
                  </a:lnTo>
                  <a:lnTo>
                    <a:pt x="2086" y="2063"/>
                  </a:lnTo>
                  <a:lnTo>
                    <a:pt x="2088" y="2064"/>
                  </a:lnTo>
                  <a:lnTo>
                    <a:pt x="2088" y="2064"/>
                  </a:lnTo>
                  <a:lnTo>
                    <a:pt x="2089" y="2066"/>
                  </a:lnTo>
                  <a:lnTo>
                    <a:pt x="2091" y="2068"/>
                  </a:lnTo>
                  <a:lnTo>
                    <a:pt x="2091" y="2070"/>
                  </a:lnTo>
                  <a:lnTo>
                    <a:pt x="2093" y="2070"/>
                  </a:lnTo>
                  <a:lnTo>
                    <a:pt x="2095" y="2068"/>
                  </a:lnTo>
                  <a:lnTo>
                    <a:pt x="2097" y="2066"/>
                  </a:lnTo>
                  <a:lnTo>
                    <a:pt x="2098" y="2064"/>
                  </a:lnTo>
                  <a:lnTo>
                    <a:pt x="2100" y="2064"/>
                  </a:lnTo>
                  <a:lnTo>
                    <a:pt x="2098" y="2057"/>
                  </a:lnTo>
                  <a:lnTo>
                    <a:pt x="2098" y="2057"/>
                  </a:lnTo>
                  <a:lnTo>
                    <a:pt x="2098" y="2057"/>
                  </a:lnTo>
                  <a:lnTo>
                    <a:pt x="2093" y="2057"/>
                  </a:lnTo>
                  <a:lnTo>
                    <a:pt x="2091" y="2057"/>
                  </a:lnTo>
                  <a:lnTo>
                    <a:pt x="2088" y="2061"/>
                  </a:lnTo>
                  <a:lnTo>
                    <a:pt x="2088" y="2061"/>
                  </a:lnTo>
                  <a:lnTo>
                    <a:pt x="2080" y="2059"/>
                  </a:lnTo>
                  <a:lnTo>
                    <a:pt x="2079" y="2059"/>
                  </a:lnTo>
                  <a:lnTo>
                    <a:pt x="2079" y="2057"/>
                  </a:lnTo>
                  <a:lnTo>
                    <a:pt x="2079" y="2055"/>
                  </a:lnTo>
                  <a:lnTo>
                    <a:pt x="2077" y="2055"/>
                  </a:lnTo>
                  <a:lnTo>
                    <a:pt x="2075" y="2055"/>
                  </a:lnTo>
                  <a:lnTo>
                    <a:pt x="2068" y="2055"/>
                  </a:lnTo>
                  <a:lnTo>
                    <a:pt x="2066" y="2054"/>
                  </a:lnTo>
                  <a:lnTo>
                    <a:pt x="2068" y="2050"/>
                  </a:lnTo>
                  <a:lnTo>
                    <a:pt x="2073" y="2052"/>
                  </a:lnTo>
                  <a:lnTo>
                    <a:pt x="2075" y="2052"/>
                  </a:lnTo>
                  <a:lnTo>
                    <a:pt x="2075" y="2050"/>
                  </a:lnTo>
                  <a:lnTo>
                    <a:pt x="2075" y="2048"/>
                  </a:lnTo>
                  <a:lnTo>
                    <a:pt x="2075" y="2048"/>
                  </a:lnTo>
                  <a:lnTo>
                    <a:pt x="2075" y="2046"/>
                  </a:lnTo>
                  <a:lnTo>
                    <a:pt x="2077" y="2046"/>
                  </a:lnTo>
                  <a:lnTo>
                    <a:pt x="2079" y="2046"/>
                  </a:lnTo>
                  <a:lnTo>
                    <a:pt x="2079" y="2045"/>
                  </a:lnTo>
                  <a:lnTo>
                    <a:pt x="2079" y="2043"/>
                  </a:lnTo>
                  <a:lnTo>
                    <a:pt x="2080" y="2041"/>
                  </a:lnTo>
                  <a:lnTo>
                    <a:pt x="2082" y="2041"/>
                  </a:lnTo>
                  <a:lnTo>
                    <a:pt x="2082" y="2039"/>
                  </a:lnTo>
                  <a:lnTo>
                    <a:pt x="2082" y="2037"/>
                  </a:lnTo>
                  <a:lnTo>
                    <a:pt x="2082" y="2035"/>
                  </a:lnTo>
                  <a:lnTo>
                    <a:pt x="2080" y="2035"/>
                  </a:lnTo>
                  <a:lnTo>
                    <a:pt x="2079" y="2034"/>
                  </a:lnTo>
                  <a:lnTo>
                    <a:pt x="2077" y="2034"/>
                  </a:lnTo>
                  <a:lnTo>
                    <a:pt x="2077" y="2032"/>
                  </a:lnTo>
                  <a:lnTo>
                    <a:pt x="2077" y="2032"/>
                  </a:lnTo>
                  <a:lnTo>
                    <a:pt x="2073" y="2032"/>
                  </a:lnTo>
                  <a:lnTo>
                    <a:pt x="2071" y="2032"/>
                  </a:lnTo>
                  <a:lnTo>
                    <a:pt x="2071" y="2030"/>
                  </a:lnTo>
                  <a:lnTo>
                    <a:pt x="2071" y="2030"/>
                  </a:lnTo>
                  <a:lnTo>
                    <a:pt x="2071" y="2028"/>
                  </a:lnTo>
                  <a:lnTo>
                    <a:pt x="2071" y="2028"/>
                  </a:lnTo>
                  <a:lnTo>
                    <a:pt x="2073" y="2026"/>
                  </a:lnTo>
                  <a:lnTo>
                    <a:pt x="2073" y="2026"/>
                  </a:lnTo>
                  <a:lnTo>
                    <a:pt x="2075" y="2026"/>
                  </a:lnTo>
                  <a:lnTo>
                    <a:pt x="2077" y="2025"/>
                  </a:lnTo>
                  <a:lnTo>
                    <a:pt x="2080" y="2026"/>
                  </a:lnTo>
                  <a:lnTo>
                    <a:pt x="2080" y="2026"/>
                  </a:lnTo>
                  <a:lnTo>
                    <a:pt x="2080" y="2026"/>
                  </a:lnTo>
                  <a:lnTo>
                    <a:pt x="2080" y="2028"/>
                  </a:lnTo>
                  <a:lnTo>
                    <a:pt x="2082" y="2028"/>
                  </a:lnTo>
                  <a:lnTo>
                    <a:pt x="2082" y="2030"/>
                  </a:lnTo>
                  <a:lnTo>
                    <a:pt x="2084" y="2030"/>
                  </a:lnTo>
                  <a:lnTo>
                    <a:pt x="2084" y="2028"/>
                  </a:lnTo>
                  <a:lnTo>
                    <a:pt x="2084" y="2026"/>
                  </a:lnTo>
                  <a:lnTo>
                    <a:pt x="2084" y="2025"/>
                  </a:lnTo>
                  <a:lnTo>
                    <a:pt x="2082" y="2023"/>
                  </a:lnTo>
                  <a:lnTo>
                    <a:pt x="2082" y="2021"/>
                  </a:lnTo>
                  <a:lnTo>
                    <a:pt x="2082" y="2021"/>
                  </a:lnTo>
                  <a:lnTo>
                    <a:pt x="2086" y="2019"/>
                  </a:lnTo>
                  <a:lnTo>
                    <a:pt x="2086" y="2019"/>
                  </a:lnTo>
                  <a:close/>
                  <a:moveTo>
                    <a:pt x="1743" y="444"/>
                  </a:moveTo>
                  <a:lnTo>
                    <a:pt x="1741" y="442"/>
                  </a:lnTo>
                  <a:lnTo>
                    <a:pt x="1736" y="439"/>
                  </a:lnTo>
                  <a:lnTo>
                    <a:pt x="1734" y="439"/>
                  </a:lnTo>
                  <a:lnTo>
                    <a:pt x="1734" y="439"/>
                  </a:lnTo>
                  <a:lnTo>
                    <a:pt x="1732" y="439"/>
                  </a:lnTo>
                  <a:lnTo>
                    <a:pt x="1732" y="439"/>
                  </a:lnTo>
                  <a:lnTo>
                    <a:pt x="1732" y="441"/>
                  </a:lnTo>
                  <a:lnTo>
                    <a:pt x="1734" y="441"/>
                  </a:lnTo>
                  <a:lnTo>
                    <a:pt x="1734" y="442"/>
                  </a:lnTo>
                  <a:lnTo>
                    <a:pt x="1741" y="444"/>
                  </a:lnTo>
                  <a:lnTo>
                    <a:pt x="1743" y="444"/>
                  </a:lnTo>
                  <a:close/>
                  <a:moveTo>
                    <a:pt x="1020" y="957"/>
                  </a:moveTo>
                  <a:lnTo>
                    <a:pt x="1019" y="957"/>
                  </a:lnTo>
                  <a:lnTo>
                    <a:pt x="1019" y="959"/>
                  </a:lnTo>
                  <a:lnTo>
                    <a:pt x="1020" y="959"/>
                  </a:lnTo>
                  <a:lnTo>
                    <a:pt x="1022" y="957"/>
                  </a:lnTo>
                  <a:lnTo>
                    <a:pt x="1020" y="957"/>
                  </a:lnTo>
                  <a:close/>
                  <a:moveTo>
                    <a:pt x="1029" y="959"/>
                  </a:moveTo>
                  <a:lnTo>
                    <a:pt x="1031" y="959"/>
                  </a:lnTo>
                  <a:lnTo>
                    <a:pt x="1031" y="961"/>
                  </a:lnTo>
                  <a:lnTo>
                    <a:pt x="1035" y="963"/>
                  </a:lnTo>
                  <a:lnTo>
                    <a:pt x="1037" y="966"/>
                  </a:lnTo>
                  <a:lnTo>
                    <a:pt x="1037" y="968"/>
                  </a:lnTo>
                  <a:lnTo>
                    <a:pt x="1038" y="970"/>
                  </a:lnTo>
                  <a:lnTo>
                    <a:pt x="1040" y="972"/>
                  </a:lnTo>
                  <a:lnTo>
                    <a:pt x="1042" y="970"/>
                  </a:lnTo>
                  <a:lnTo>
                    <a:pt x="1042" y="970"/>
                  </a:lnTo>
                  <a:lnTo>
                    <a:pt x="1042" y="968"/>
                  </a:lnTo>
                  <a:lnTo>
                    <a:pt x="1042" y="966"/>
                  </a:lnTo>
                  <a:lnTo>
                    <a:pt x="1042" y="961"/>
                  </a:lnTo>
                  <a:lnTo>
                    <a:pt x="1040" y="959"/>
                  </a:lnTo>
                  <a:lnTo>
                    <a:pt x="1040" y="955"/>
                  </a:lnTo>
                  <a:lnTo>
                    <a:pt x="1038" y="954"/>
                  </a:lnTo>
                  <a:lnTo>
                    <a:pt x="1033" y="952"/>
                  </a:lnTo>
                  <a:lnTo>
                    <a:pt x="1028" y="954"/>
                  </a:lnTo>
                  <a:lnTo>
                    <a:pt x="1024" y="954"/>
                  </a:lnTo>
                  <a:lnTo>
                    <a:pt x="1024" y="955"/>
                  </a:lnTo>
                  <a:lnTo>
                    <a:pt x="1026" y="955"/>
                  </a:lnTo>
                  <a:lnTo>
                    <a:pt x="1029" y="959"/>
                  </a:lnTo>
                  <a:close/>
                  <a:moveTo>
                    <a:pt x="1716" y="502"/>
                  </a:moveTo>
                  <a:lnTo>
                    <a:pt x="1716" y="504"/>
                  </a:lnTo>
                  <a:lnTo>
                    <a:pt x="1716" y="504"/>
                  </a:lnTo>
                  <a:lnTo>
                    <a:pt x="1716" y="506"/>
                  </a:lnTo>
                  <a:lnTo>
                    <a:pt x="1716" y="506"/>
                  </a:lnTo>
                  <a:lnTo>
                    <a:pt x="1716" y="507"/>
                  </a:lnTo>
                  <a:lnTo>
                    <a:pt x="1716" y="509"/>
                  </a:lnTo>
                  <a:lnTo>
                    <a:pt x="1717" y="511"/>
                  </a:lnTo>
                  <a:lnTo>
                    <a:pt x="1717" y="511"/>
                  </a:lnTo>
                  <a:lnTo>
                    <a:pt x="1721" y="511"/>
                  </a:lnTo>
                  <a:lnTo>
                    <a:pt x="1721" y="507"/>
                  </a:lnTo>
                  <a:lnTo>
                    <a:pt x="1721" y="504"/>
                  </a:lnTo>
                  <a:lnTo>
                    <a:pt x="1721" y="502"/>
                  </a:lnTo>
                  <a:lnTo>
                    <a:pt x="1717" y="502"/>
                  </a:lnTo>
                  <a:lnTo>
                    <a:pt x="1716" y="502"/>
                  </a:lnTo>
                  <a:close/>
                  <a:moveTo>
                    <a:pt x="415" y="1470"/>
                  </a:moveTo>
                  <a:lnTo>
                    <a:pt x="415" y="1470"/>
                  </a:lnTo>
                  <a:lnTo>
                    <a:pt x="415" y="1470"/>
                  </a:lnTo>
                  <a:lnTo>
                    <a:pt x="415" y="1468"/>
                  </a:lnTo>
                  <a:lnTo>
                    <a:pt x="414" y="1468"/>
                  </a:lnTo>
                  <a:lnTo>
                    <a:pt x="414" y="1466"/>
                  </a:lnTo>
                  <a:lnTo>
                    <a:pt x="412" y="1466"/>
                  </a:lnTo>
                  <a:lnTo>
                    <a:pt x="412" y="1468"/>
                  </a:lnTo>
                  <a:lnTo>
                    <a:pt x="412" y="1468"/>
                  </a:lnTo>
                  <a:lnTo>
                    <a:pt x="412" y="1470"/>
                  </a:lnTo>
                  <a:lnTo>
                    <a:pt x="412" y="1470"/>
                  </a:lnTo>
                  <a:lnTo>
                    <a:pt x="412" y="1472"/>
                  </a:lnTo>
                  <a:lnTo>
                    <a:pt x="415" y="1470"/>
                  </a:lnTo>
                  <a:close/>
                  <a:moveTo>
                    <a:pt x="1414" y="2787"/>
                  </a:moveTo>
                  <a:lnTo>
                    <a:pt x="1412" y="2787"/>
                  </a:lnTo>
                  <a:lnTo>
                    <a:pt x="1410" y="2787"/>
                  </a:lnTo>
                  <a:lnTo>
                    <a:pt x="1405" y="2787"/>
                  </a:lnTo>
                  <a:lnTo>
                    <a:pt x="1403" y="2787"/>
                  </a:lnTo>
                  <a:lnTo>
                    <a:pt x="1403" y="2789"/>
                  </a:lnTo>
                  <a:lnTo>
                    <a:pt x="1403" y="2789"/>
                  </a:lnTo>
                  <a:lnTo>
                    <a:pt x="1403" y="2791"/>
                  </a:lnTo>
                  <a:lnTo>
                    <a:pt x="1405" y="2791"/>
                  </a:lnTo>
                  <a:lnTo>
                    <a:pt x="1405" y="2791"/>
                  </a:lnTo>
                  <a:lnTo>
                    <a:pt x="1407" y="2791"/>
                  </a:lnTo>
                  <a:lnTo>
                    <a:pt x="1407" y="2791"/>
                  </a:lnTo>
                  <a:lnTo>
                    <a:pt x="1407" y="2791"/>
                  </a:lnTo>
                  <a:lnTo>
                    <a:pt x="1407" y="2791"/>
                  </a:lnTo>
                  <a:lnTo>
                    <a:pt x="1409" y="2791"/>
                  </a:lnTo>
                  <a:lnTo>
                    <a:pt x="1410" y="2791"/>
                  </a:lnTo>
                  <a:lnTo>
                    <a:pt x="1416" y="2787"/>
                  </a:lnTo>
                  <a:lnTo>
                    <a:pt x="1416" y="2787"/>
                  </a:lnTo>
                  <a:lnTo>
                    <a:pt x="1416" y="2787"/>
                  </a:lnTo>
                  <a:lnTo>
                    <a:pt x="1414" y="2787"/>
                  </a:lnTo>
                  <a:lnTo>
                    <a:pt x="1414" y="2787"/>
                  </a:lnTo>
                  <a:close/>
                  <a:moveTo>
                    <a:pt x="1418" y="2675"/>
                  </a:moveTo>
                  <a:lnTo>
                    <a:pt x="1418" y="2677"/>
                  </a:lnTo>
                  <a:lnTo>
                    <a:pt x="1418" y="2679"/>
                  </a:lnTo>
                  <a:lnTo>
                    <a:pt x="1420" y="2680"/>
                  </a:lnTo>
                  <a:lnTo>
                    <a:pt x="1420" y="2682"/>
                  </a:lnTo>
                  <a:lnTo>
                    <a:pt x="1421" y="2684"/>
                  </a:lnTo>
                  <a:lnTo>
                    <a:pt x="1421" y="2684"/>
                  </a:lnTo>
                  <a:lnTo>
                    <a:pt x="1421" y="2684"/>
                  </a:lnTo>
                  <a:lnTo>
                    <a:pt x="1421" y="2684"/>
                  </a:lnTo>
                  <a:lnTo>
                    <a:pt x="1421" y="2684"/>
                  </a:lnTo>
                  <a:lnTo>
                    <a:pt x="1421" y="2684"/>
                  </a:lnTo>
                  <a:lnTo>
                    <a:pt x="1421" y="2684"/>
                  </a:lnTo>
                  <a:lnTo>
                    <a:pt x="1421" y="2680"/>
                  </a:lnTo>
                  <a:lnTo>
                    <a:pt x="1421" y="2679"/>
                  </a:lnTo>
                  <a:lnTo>
                    <a:pt x="1421" y="2677"/>
                  </a:lnTo>
                  <a:lnTo>
                    <a:pt x="1421" y="2677"/>
                  </a:lnTo>
                  <a:lnTo>
                    <a:pt x="1421" y="2675"/>
                  </a:lnTo>
                  <a:lnTo>
                    <a:pt x="1420" y="2673"/>
                  </a:lnTo>
                  <a:lnTo>
                    <a:pt x="1420" y="2671"/>
                  </a:lnTo>
                  <a:lnTo>
                    <a:pt x="1420" y="2671"/>
                  </a:lnTo>
                  <a:lnTo>
                    <a:pt x="1420" y="2669"/>
                  </a:lnTo>
                  <a:lnTo>
                    <a:pt x="1420" y="2671"/>
                  </a:lnTo>
                  <a:lnTo>
                    <a:pt x="1420" y="2671"/>
                  </a:lnTo>
                  <a:lnTo>
                    <a:pt x="1418" y="2671"/>
                  </a:lnTo>
                  <a:lnTo>
                    <a:pt x="1418" y="2671"/>
                  </a:lnTo>
                  <a:lnTo>
                    <a:pt x="1418" y="2671"/>
                  </a:lnTo>
                  <a:lnTo>
                    <a:pt x="1418" y="2673"/>
                  </a:lnTo>
                  <a:lnTo>
                    <a:pt x="1418" y="2675"/>
                  </a:lnTo>
                  <a:lnTo>
                    <a:pt x="1418" y="2675"/>
                  </a:lnTo>
                  <a:close/>
                  <a:moveTo>
                    <a:pt x="807" y="926"/>
                  </a:moveTo>
                  <a:lnTo>
                    <a:pt x="807" y="928"/>
                  </a:lnTo>
                  <a:lnTo>
                    <a:pt x="807" y="930"/>
                  </a:lnTo>
                  <a:lnTo>
                    <a:pt x="809" y="932"/>
                  </a:lnTo>
                  <a:lnTo>
                    <a:pt x="809" y="932"/>
                  </a:lnTo>
                  <a:lnTo>
                    <a:pt x="811" y="930"/>
                  </a:lnTo>
                  <a:lnTo>
                    <a:pt x="813" y="928"/>
                  </a:lnTo>
                  <a:lnTo>
                    <a:pt x="813" y="928"/>
                  </a:lnTo>
                  <a:lnTo>
                    <a:pt x="815" y="926"/>
                  </a:lnTo>
                  <a:lnTo>
                    <a:pt x="815" y="926"/>
                  </a:lnTo>
                  <a:lnTo>
                    <a:pt x="815" y="926"/>
                  </a:lnTo>
                  <a:lnTo>
                    <a:pt x="815" y="923"/>
                  </a:lnTo>
                  <a:lnTo>
                    <a:pt x="815" y="921"/>
                  </a:lnTo>
                  <a:lnTo>
                    <a:pt x="813" y="921"/>
                  </a:lnTo>
                  <a:lnTo>
                    <a:pt x="811" y="919"/>
                  </a:lnTo>
                  <a:lnTo>
                    <a:pt x="811" y="919"/>
                  </a:lnTo>
                  <a:lnTo>
                    <a:pt x="811" y="919"/>
                  </a:lnTo>
                  <a:lnTo>
                    <a:pt x="811" y="917"/>
                  </a:lnTo>
                  <a:lnTo>
                    <a:pt x="811" y="916"/>
                  </a:lnTo>
                  <a:lnTo>
                    <a:pt x="811" y="914"/>
                  </a:lnTo>
                  <a:lnTo>
                    <a:pt x="811" y="914"/>
                  </a:lnTo>
                  <a:lnTo>
                    <a:pt x="813" y="916"/>
                  </a:lnTo>
                  <a:lnTo>
                    <a:pt x="813" y="916"/>
                  </a:lnTo>
                  <a:lnTo>
                    <a:pt x="813" y="919"/>
                  </a:lnTo>
                  <a:lnTo>
                    <a:pt x="815" y="919"/>
                  </a:lnTo>
                  <a:lnTo>
                    <a:pt x="815" y="917"/>
                  </a:lnTo>
                  <a:lnTo>
                    <a:pt x="815" y="917"/>
                  </a:lnTo>
                  <a:lnTo>
                    <a:pt x="813" y="912"/>
                  </a:lnTo>
                  <a:lnTo>
                    <a:pt x="813" y="908"/>
                  </a:lnTo>
                  <a:lnTo>
                    <a:pt x="811" y="907"/>
                  </a:lnTo>
                  <a:lnTo>
                    <a:pt x="807" y="907"/>
                  </a:lnTo>
                  <a:lnTo>
                    <a:pt x="806" y="907"/>
                  </a:lnTo>
                  <a:lnTo>
                    <a:pt x="804" y="907"/>
                  </a:lnTo>
                  <a:lnTo>
                    <a:pt x="804" y="908"/>
                  </a:lnTo>
                  <a:lnTo>
                    <a:pt x="802" y="908"/>
                  </a:lnTo>
                  <a:lnTo>
                    <a:pt x="800" y="910"/>
                  </a:lnTo>
                  <a:lnTo>
                    <a:pt x="798" y="910"/>
                  </a:lnTo>
                  <a:lnTo>
                    <a:pt x="796" y="912"/>
                  </a:lnTo>
                  <a:lnTo>
                    <a:pt x="796" y="916"/>
                  </a:lnTo>
                  <a:lnTo>
                    <a:pt x="798" y="917"/>
                  </a:lnTo>
                  <a:lnTo>
                    <a:pt x="800" y="921"/>
                  </a:lnTo>
                  <a:lnTo>
                    <a:pt x="802" y="923"/>
                  </a:lnTo>
                  <a:lnTo>
                    <a:pt x="804" y="923"/>
                  </a:lnTo>
                  <a:lnTo>
                    <a:pt x="806" y="923"/>
                  </a:lnTo>
                  <a:lnTo>
                    <a:pt x="807" y="923"/>
                  </a:lnTo>
                  <a:lnTo>
                    <a:pt x="807" y="925"/>
                  </a:lnTo>
                  <a:lnTo>
                    <a:pt x="807" y="925"/>
                  </a:lnTo>
                  <a:lnTo>
                    <a:pt x="807" y="926"/>
                  </a:lnTo>
                  <a:close/>
                  <a:moveTo>
                    <a:pt x="444" y="1436"/>
                  </a:moveTo>
                  <a:lnTo>
                    <a:pt x="444" y="1436"/>
                  </a:lnTo>
                  <a:lnTo>
                    <a:pt x="444" y="1436"/>
                  </a:lnTo>
                  <a:lnTo>
                    <a:pt x="444" y="1436"/>
                  </a:lnTo>
                  <a:lnTo>
                    <a:pt x="444" y="1438"/>
                  </a:lnTo>
                  <a:lnTo>
                    <a:pt x="446" y="1439"/>
                  </a:lnTo>
                  <a:lnTo>
                    <a:pt x="446" y="1438"/>
                  </a:lnTo>
                  <a:lnTo>
                    <a:pt x="448" y="1438"/>
                  </a:lnTo>
                  <a:lnTo>
                    <a:pt x="448" y="1436"/>
                  </a:lnTo>
                  <a:lnTo>
                    <a:pt x="446" y="1436"/>
                  </a:lnTo>
                  <a:lnTo>
                    <a:pt x="446" y="1436"/>
                  </a:lnTo>
                  <a:lnTo>
                    <a:pt x="446" y="1436"/>
                  </a:lnTo>
                  <a:lnTo>
                    <a:pt x="446" y="1436"/>
                  </a:lnTo>
                  <a:lnTo>
                    <a:pt x="446" y="1434"/>
                  </a:lnTo>
                  <a:lnTo>
                    <a:pt x="444" y="1434"/>
                  </a:lnTo>
                  <a:lnTo>
                    <a:pt x="444" y="1432"/>
                  </a:lnTo>
                  <a:lnTo>
                    <a:pt x="444" y="1432"/>
                  </a:lnTo>
                  <a:lnTo>
                    <a:pt x="443" y="1432"/>
                  </a:lnTo>
                  <a:lnTo>
                    <a:pt x="443" y="1434"/>
                  </a:lnTo>
                  <a:lnTo>
                    <a:pt x="443" y="1436"/>
                  </a:lnTo>
                  <a:lnTo>
                    <a:pt x="444" y="1436"/>
                  </a:lnTo>
                  <a:close/>
                  <a:moveTo>
                    <a:pt x="452" y="1412"/>
                  </a:moveTo>
                  <a:lnTo>
                    <a:pt x="453" y="1409"/>
                  </a:lnTo>
                  <a:lnTo>
                    <a:pt x="453" y="1407"/>
                  </a:lnTo>
                  <a:lnTo>
                    <a:pt x="452" y="1407"/>
                  </a:lnTo>
                  <a:lnTo>
                    <a:pt x="452" y="1405"/>
                  </a:lnTo>
                  <a:lnTo>
                    <a:pt x="452" y="1405"/>
                  </a:lnTo>
                  <a:lnTo>
                    <a:pt x="450" y="1405"/>
                  </a:lnTo>
                  <a:lnTo>
                    <a:pt x="450" y="1405"/>
                  </a:lnTo>
                  <a:lnTo>
                    <a:pt x="450" y="1407"/>
                  </a:lnTo>
                  <a:lnTo>
                    <a:pt x="448" y="1409"/>
                  </a:lnTo>
                  <a:lnTo>
                    <a:pt x="450" y="1410"/>
                  </a:lnTo>
                  <a:lnTo>
                    <a:pt x="450" y="1410"/>
                  </a:lnTo>
                  <a:lnTo>
                    <a:pt x="452" y="1412"/>
                  </a:lnTo>
                  <a:close/>
                  <a:moveTo>
                    <a:pt x="508" y="1470"/>
                  </a:moveTo>
                  <a:lnTo>
                    <a:pt x="508" y="1470"/>
                  </a:lnTo>
                  <a:lnTo>
                    <a:pt x="511" y="1472"/>
                  </a:lnTo>
                  <a:lnTo>
                    <a:pt x="511" y="1472"/>
                  </a:lnTo>
                  <a:lnTo>
                    <a:pt x="511" y="1472"/>
                  </a:lnTo>
                  <a:lnTo>
                    <a:pt x="511" y="1472"/>
                  </a:lnTo>
                  <a:lnTo>
                    <a:pt x="511" y="1470"/>
                  </a:lnTo>
                  <a:lnTo>
                    <a:pt x="511" y="1470"/>
                  </a:lnTo>
                  <a:lnTo>
                    <a:pt x="511" y="1470"/>
                  </a:lnTo>
                  <a:lnTo>
                    <a:pt x="508" y="1468"/>
                  </a:lnTo>
                  <a:lnTo>
                    <a:pt x="504" y="1466"/>
                  </a:lnTo>
                  <a:lnTo>
                    <a:pt x="504" y="1466"/>
                  </a:lnTo>
                  <a:lnTo>
                    <a:pt x="506" y="1468"/>
                  </a:lnTo>
                  <a:lnTo>
                    <a:pt x="508" y="1470"/>
                  </a:lnTo>
                  <a:lnTo>
                    <a:pt x="508" y="1470"/>
                  </a:lnTo>
                  <a:close/>
                  <a:moveTo>
                    <a:pt x="457" y="1441"/>
                  </a:moveTo>
                  <a:lnTo>
                    <a:pt x="457" y="1441"/>
                  </a:lnTo>
                  <a:lnTo>
                    <a:pt x="457" y="1441"/>
                  </a:lnTo>
                  <a:lnTo>
                    <a:pt x="457" y="1439"/>
                  </a:lnTo>
                  <a:lnTo>
                    <a:pt x="455" y="1439"/>
                  </a:lnTo>
                  <a:lnTo>
                    <a:pt x="452" y="1436"/>
                  </a:lnTo>
                  <a:lnTo>
                    <a:pt x="452" y="1436"/>
                  </a:lnTo>
                  <a:lnTo>
                    <a:pt x="452" y="1436"/>
                  </a:lnTo>
                  <a:lnTo>
                    <a:pt x="450" y="1436"/>
                  </a:lnTo>
                  <a:lnTo>
                    <a:pt x="450" y="1436"/>
                  </a:lnTo>
                  <a:lnTo>
                    <a:pt x="450" y="1434"/>
                  </a:lnTo>
                  <a:lnTo>
                    <a:pt x="450" y="1434"/>
                  </a:lnTo>
                  <a:lnTo>
                    <a:pt x="450" y="1436"/>
                  </a:lnTo>
                  <a:lnTo>
                    <a:pt x="448" y="1436"/>
                  </a:lnTo>
                  <a:lnTo>
                    <a:pt x="448" y="1434"/>
                  </a:lnTo>
                  <a:lnTo>
                    <a:pt x="448" y="1436"/>
                  </a:lnTo>
                  <a:lnTo>
                    <a:pt x="448" y="1436"/>
                  </a:lnTo>
                  <a:lnTo>
                    <a:pt x="448" y="1436"/>
                  </a:lnTo>
                  <a:lnTo>
                    <a:pt x="448" y="1438"/>
                  </a:lnTo>
                  <a:lnTo>
                    <a:pt x="448" y="1438"/>
                  </a:lnTo>
                  <a:lnTo>
                    <a:pt x="448" y="1439"/>
                  </a:lnTo>
                  <a:lnTo>
                    <a:pt x="450" y="1441"/>
                  </a:lnTo>
                  <a:lnTo>
                    <a:pt x="452" y="1443"/>
                  </a:lnTo>
                  <a:lnTo>
                    <a:pt x="453" y="1443"/>
                  </a:lnTo>
                  <a:lnTo>
                    <a:pt x="453" y="1443"/>
                  </a:lnTo>
                  <a:lnTo>
                    <a:pt x="455" y="1443"/>
                  </a:lnTo>
                  <a:lnTo>
                    <a:pt x="455" y="1443"/>
                  </a:lnTo>
                  <a:lnTo>
                    <a:pt x="455" y="1443"/>
                  </a:lnTo>
                  <a:lnTo>
                    <a:pt x="455" y="1443"/>
                  </a:lnTo>
                  <a:lnTo>
                    <a:pt x="457" y="1441"/>
                  </a:lnTo>
                  <a:lnTo>
                    <a:pt x="457" y="144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7"/>
            <p:cNvSpPr>
              <a:spLocks/>
            </p:cNvSpPr>
            <p:nvPr/>
          </p:nvSpPr>
          <p:spPr bwMode="auto">
            <a:xfrm>
              <a:off x="3551012" y="4530942"/>
              <a:ext cx="525493" cy="368845"/>
            </a:xfrm>
            <a:custGeom>
              <a:avLst/>
              <a:gdLst>
                <a:gd name="T0" fmla="*/ 467 w 473"/>
                <a:gd name="T1" fmla="*/ 210 h 332"/>
                <a:gd name="T2" fmla="*/ 446 w 473"/>
                <a:gd name="T3" fmla="*/ 211 h 332"/>
                <a:gd name="T4" fmla="*/ 429 w 473"/>
                <a:gd name="T5" fmla="*/ 215 h 332"/>
                <a:gd name="T6" fmla="*/ 404 w 473"/>
                <a:gd name="T7" fmla="*/ 215 h 332"/>
                <a:gd name="T8" fmla="*/ 393 w 473"/>
                <a:gd name="T9" fmla="*/ 195 h 332"/>
                <a:gd name="T10" fmla="*/ 393 w 473"/>
                <a:gd name="T11" fmla="*/ 173 h 332"/>
                <a:gd name="T12" fmla="*/ 395 w 473"/>
                <a:gd name="T13" fmla="*/ 154 h 332"/>
                <a:gd name="T14" fmla="*/ 397 w 473"/>
                <a:gd name="T15" fmla="*/ 143 h 332"/>
                <a:gd name="T16" fmla="*/ 399 w 473"/>
                <a:gd name="T17" fmla="*/ 128 h 332"/>
                <a:gd name="T18" fmla="*/ 393 w 473"/>
                <a:gd name="T19" fmla="*/ 103 h 332"/>
                <a:gd name="T20" fmla="*/ 381 w 473"/>
                <a:gd name="T21" fmla="*/ 87 h 332"/>
                <a:gd name="T22" fmla="*/ 372 w 473"/>
                <a:gd name="T23" fmla="*/ 74 h 332"/>
                <a:gd name="T24" fmla="*/ 364 w 473"/>
                <a:gd name="T25" fmla="*/ 60 h 332"/>
                <a:gd name="T26" fmla="*/ 359 w 473"/>
                <a:gd name="T27" fmla="*/ 52 h 332"/>
                <a:gd name="T28" fmla="*/ 350 w 473"/>
                <a:gd name="T29" fmla="*/ 34 h 332"/>
                <a:gd name="T30" fmla="*/ 345 w 473"/>
                <a:gd name="T31" fmla="*/ 22 h 332"/>
                <a:gd name="T32" fmla="*/ 339 w 473"/>
                <a:gd name="T33" fmla="*/ 11 h 332"/>
                <a:gd name="T34" fmla="*/ 330 w 473"/>
                <a:gd name="T35" fmla="*/ 4 h 332"/>
                <a:gd name="T36" fmla="*/ 303 w 473"/>
                <a:gd name="T37" fmla="*/ 5 h 332"/>
                <a:gd name="T38" fmla="*/ 276 w 473"/>
                <a:gd name="T39" fmla="*/ 25 h 332"/>
                <a:gd name="T40" fmla="*/ 220 w 473"/>
                <a:gd name="T41" fmla="*/ 31 h 332"/>
                <a:gd name="T42" fmla="*/ 193 w 473"/>
                <a:gd name="T43" fmla="*/ 25 h 332"/>
                <a:gd name="T44" fmla="*/ 162 w 473"/>
                <a:gd name="T45" fmla="*/ 22 h 332"/>
                <a:gd name="T46" fmla="*/ 144 w 473"/>
                <a:gd name="T47" fmla="*/ 13 h 332"/>
                <a:gd name="T48" fmla="*/ 128 w 473"/>
                <a:gd name="T49" fmla="*/ 29 h 332"/>
                <a:gd name="T50" fmla="*/ 108 w 473"/>
                <a:gd name="T51" fmla="*/ 40 h 332"/>
                <a:gd name="T52" fmla="*/ 95 w 473"/>
                <a:gd name="T53" fmla="*/ 51 h 332"/>
                <a:gd name="T54" fmla="*/ 79 w 473"/>
                <a:gd name="T55" fmla="*/ 78 h 332"/>
                <a:gd name="T56" fmla="*/ 70 w 473"/>
                <a:gd name="T57" fmla="*/ 94 h 332"/>
                <a:gd name="T58" fmla="*/ 63 w 473"/>
                <a:gd name="T59" fmla="*/ 108 h 332"/>
                <a:gd name="T60" fmla="*/ 54 w 473"/>
                <a:gd name="T61" fmla="*/ 123 h 332"/>
                <a:gd name="T62" fmla="*/ 45 w 473"/>
                <a:gd name="T63" fmla="*/ 146 h 332"/>
                <a:gd name="T64" fmla="*/ 29 w 473"/>
                <a:gd name="T65" fmla="*/ 148 h 332"/>
                <a:gd name="T66" fmla="*/ 18 w 473"/>
                <a:gd name="T67" fmla="*/ 157 h 332"/>
                <a:gd name="T68" fmla="*/ 14 w 473"/>
                <a:gd name="T69" fmla="*/ 173 h 332"/>
                <a:gd name="T70" fmla="*/ 25 w 473"/>
                <a:gd name="T71" fmla="*/ 184 h 332"/>
                <a:gd name="T72" fmla="*/ 27 w 473"/>
                <a:gd name="T73" fmla="*/ 204 h 332"/>
                <a:gd name="T74" fmla="*/ 48 w 473"/>
                <a:gd name="T75" fmla="*/ 220 h 332"/>
                <a:gd name="T76" fmla="*/ 59 w 473"/>
                <a:gd name="T77" fmla="*/ 233 h 332"/>
                <a:gd name="T78" fmla="*/ 57 w 473"/>
                <a:gd name="T79" fmla="*/ 242 h 332"/>
                <a:gd name="T80" fmla="*/ 57 w 473"/>
                <a:gd name="T81" fmla="*/ 253 h 332"/>
                <a:gd name="T82" fmla="*/ 90 w 473"/>
                <a:gd name="T83" fmla="*/ 266 h 332"/>
                <a:gd name="T84" fmla="*/ 108 w 473"/>
                <a:gd name="T85" fmla="*/ 258 h 332"/>
                <a:gd name="T86" fmla="*/ 117 w 473"/>
                <a:gd name="T87" fmla="*/ 269 h 332"/>
                <a:gd name="T88" fmla="*/ 115 w 473"/>
                <a:gd name="T89" fmla="*/ 284 h 332"/>
                <a:gd name="T90" fmla="*/ 133 w 473"/>
                <a:gd name="T91" fmla="*/ 309 h 332"/>
                <a:gd name="T92" fmla="*/ 175 w 473"/>
                <a:gd name="T93" fmla="*/ 320 h 332"/>
                <a:gd name="T94" fmla="*/ 254 w 473"/>
                <a:gd name="T95" fmla="*/ 331 h 332"/>
                <a:gd name="T96" fmla="*/ 278 w 473"/>
                <a:gd name="T97" fmla="*/ 325 h 332"/>
                <a:gd name="T98" fmla="*/ 323 w 473"/>
                <a:gd name="T99" fmla="*/ 302 h 332"/>
                <a:gd name="T100" fmla="*/ 366 w 473"/>
                <a:gd name="T101" fmla="*/ 307 h 332"/>
                <a:gd name="T102" fmla="*/ 417 w 473"/>
                <a:gd name="T103" fmla="*/ 323 h 332"/>
                <a:gd name="T104" fmla="*/ 420 w 473"/>
                <a:gd name="T105" fmla="*/ 296 h 332"/>
                <a:gd name="T106" fmla="*/ 433 w 473"/>
                <a:gd name="T107" fmla="*/ 267 h 332"/>
                <a:gd name="T108" fmla="*/ 426 w 473"/>
                <a:gd name="T109" fmla="*/ 269 h 332"/>
                <a:gd name="T110" fmla="*/ 426 w 473"/>
                <a:gd name="T111" fmla="*/ 266 h 332"/>
                <a:gd name="T112" fmla="*/ 437 w 473"/>
                <a:gd name="T113" fmla="*/ 264 h 332"/>
                <a:gd name="T114" fmla="*/ 428 w 473"/>
                <a:gd name="T115" fmla="*/ 258 h 332"/>
                <a:gd name="T116" fmla="*/ 431 w 473"/>
                <a:gd name="T117" fmla="*/ 247 h 332"/>
                <a:gd name="T118" fmla="*/ 437 w 473"/>
                <a:gd name="T119" fmla="*/ 237 h 332"/>
                <a:gd name="T120" fmla="*/ 446 w 473"/>
                <a:gd name="T121" fmla="*/ 249 h 332"/>
                <a:gd name="T122" fmla="*/ 464 w 473"/>
                <a:gd name="T123" fmla="*/ 251 h 332"/>
                <a:gd name="T124" fmla="*/ 471 w 473"/>
                <a:gd name="T125" fmla="*/ 22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332">
                  <a:moveTo>
                    <a:pt x="471" y="228"/>
                  </a:moveTo>
                  <a:lnTo>
                    <a:pt x="471" y="226"/>
                  </a:lnTo>
                  <a:lnTo>
                    <a:pt x="469" y="224"/>
                  </a:lnTo>
                  <a:lnTo>
                    <a:pt x="469" y="224"/>
                  </a:lnTo>
                  <a:lnTo>
                    <a:pt x="469" y="222"/>
                  </a:lnTo>
                  <a:lnTo>
                    <a:pt x="471" y="222"/>
                  </a:lnTo>
                  <a:lnTo>
                    <a:pt x="471" y="222"/>
                  </a:lnTo>
                  <a:lnTo>
                    <a:pt x="471" y="222"/>
                  </a:lnTo>
                  <a:lnTo>
                    <a:pt x="471" y="222"/>
                  </a:lnTo>
                  <a:lnTo>
                    <a:pt x="471" y="222"/>
                  </a:lnTo>
                  <a:lnTo>
                    <a:pt x="471" y="222"/>
                  </a:lnTo>
                  <a:lnTo>
                    <a:pt x="471" y="222"/>
                  </a:lnTo>
                  <a:lnTo>
                    <a:pt x="471" y="220"/>
                  </a:lnTo>
                  <a:lnTo>
                    <a:pt x="471" y="219"/>
                  </a:lnTo>
                  <a:lnTo>
                    <a:pt x="471" y="217"/>
                  </a:lnTo>
                  <a:lnTo>
                    <a:pt x="471" y="213"/>
                  </a:lnTo>
                  <a:lnTo>
                    <a:pt x="469" y="213"/>
                  </a:lnTo>
                  <a:lnTo>
                    <a:pt x="469" y="213"/>
                  </a:lnTo>
                  <a:lnTo>
                    <a:pt x="467" y="210"/>
                  </a:lnTo>
                  <a:lnTo>
                    <a:pt x="460" y="208"/>
                  </a:lnTo>
                  <a:lnTo>
                    <a:pt x="456" y="208"/>
                  </a:lnTo>
                  <a:lnTo>
                    <a:pt x="455" y="208"/>
                  </a:lnTo>
                  <a:lnTo>
                    <a:pt x="455" y="208"/>
                  </a:lnTo>
                  <a:lnTo>
                    <a:pt x="455" y="208"/>
                  </a:lnTo>
                  <a:lnTo>
                    <a:pt x="453" y="208"/>
                  </a:lnTo>
                  <a:lnTo>
                    <a:pt x="453" y="208"/>
                  </a:lnTo>
                  <a:lnTo>
                    <a:pt x="453" y="208"/>
                  </a:lnTo>
                  <a:lnTo>
                    <a:pt x="453" y="208"/>
                  </a:lnTo>
                  <a:lnTo>
                    <a:pt x="453" y="208"/>
                  </a:lnTo>
                  <a:lnTo>
                    <a:pt x="451" y="208"/>
                  </a:lnTo>
                  <a:lnTo>
                    <a:pt x="451" y="208"/>
                  </a:lnTo>
                  <a:lnTo>
                    <a:pt x="449" y="208"/>
                  </a:lnTo>
                  <a:lnTo>
                    <a:pt x="447" y="210"/>
                  </a:lnTo>
                  <a:lnTo>
                    <a:pt x="447" y="210"/>
                  </a:lnTo>
                  <a:lnTo>
                    <a:pt x="447" y="210"/>
                  </a:lnTo>
                  <a:lnTo>
                    <a:pt x="447" y="211"/>
                  </a:lnTo>
                  <a:lnTo>
                    <a:pt x="447" y="211"/>
                  </a:lnTo>
                  <a:lnTo>
                    <a:pt x="446" y="211"/>
                  </a:lnTo>
                  <a:lnTo>
                    <a:pt x="446" y="211"/>
                  </a:lnTo>
                  <a:lnTo>
                    <a:pt x="444" y="211"/>
                  </a:lnTo>
                  <a:lnTo>
                    <a:pt x="444" y="211"/>
                  </a:lnTo>
                  <a:lnTo>
                    <a:pt x="442" y="213"/>
                  </a:lnTo>
                  <a:lnTo>
                    <a:pt x="438" y="215"/>
                  </a:lnTo>
                  <a:lnTo>
                    <a:pt x="438" y="215"/>
                  </a:lnTo>
                  <a:lnTo>
                    <a:pt x="437" y="215"/>
                  </a:lnTo>
                  <a:lnTo>
                    <a:pt x="437" y="215"/>
                  </a:lnTo>
                  <a:lnTo>
                    <a:pt x="437" y="215"/>
                  </a:lnTo>
                  <a:lnTo>
                    <a:pt x="437" y="217"/>
                  </a:lnTo>
                  <a:lnTo>
                    <a:pt x="437" y="217"/>
                  </a:lnTo>
                  <a:lnTo>
                    <a:pt x="435" y="219"/>
                  </a:lnTo>
                  <a:lnTo>
                    <a:pt x="435" y="219"/>
                  </a:lnTo>
                  <a:lnTo>
                    <a:pt x="433" y="219"/>
                  </a:lnTo>
                  <a:lnTo>
                    <a:pt x="433" y="217"/>
                  </a:lnTo>
                  <a:lnTo>
                    <a:pt x="431" y="217"/>
                  </a:lnTo>
                  <a:lnTo>
                    <a:pt x="431" y="217"/>
                  </a:lnTo>
                  <a:lnTo>
                    <a:pt x="429" y="215"/>
                  </a:lnTo>
                  <a:lnTo>
                    <a:pt x="429" y="215"/>
                  </a:lnTo>
                  <a:lnTo>
                    <a:pt x="428" y="215"/>
                  </a:lnTo>
                  <a:lnTo>
                    <a:pt x="428" y="217"/>
                  </a:lnTo>
                  <a:lnTo>
                    <a:pt x="428" y="217"/>
                  </a:lnTo>
                  <a:lnTo>
                    <a:pt x="426" y="219"/>
                  </a:lnTo>
                  <a:lnTo>
                    <a:pt x="426" y="219"/>
                  </a:lnTo>
                  <a:lnTo>
                    <a:pt x="426" y="220"/>
                  </a:lnTo>
                  <a:lnTo>
                    <a:pt x="426" y="220"/>
                  </a:lnTo>
                  <a:lnTo>
                    <a:pt x="426" y="220"/>
                  </a:lnTo>
                  <a:lnTo>
                    <a:pt x="428" y="220"/>
                  </a:lnTo>
                  <a:lnTo>
                    <a:pt x="428" y="222"/>
                  </a:lnTo>
                  <a:lnTo>
                    <a:pt x="428" y="222"/>
                  </a:lnTo>
                  <a:lnTo>
                    <a:pt x="426" y="222"/>
                  </a:lnTo>
                  <a:lnTo>
                    <a:pt x="424" y="222"/>
                  </a:lnTo>
                  <a:lnTo>
                    <a:pt x="417" y="220"/>
                  </a:lnTo>
                  <a:lnTo>
                    <a:pt x="413" y="219"/>
                  </a:lnTo>
                  <a:lnTo>
                    <a:pt x="408" y="217"/>
                  </a:lnTo>
                  <a:lnTo>
                    <a:pt x="406" y="217"/>
                  </a:lnTo>
                  <a:lnTo>
                    <a:pt x="406" y="217"/>
                  </a:lnTo>
                  <a:lnTo>
                    <a:pt x="404" y="215"/>
                  </a:lnTo>
                  <a:lnTo>
                    <a:pt x="404" y="213"/>
                  </a:lnTo>
                  <a:lnTo>
                    <a:pt x="402" y="210"/>
                  </a:lnTo>
                  <a:lnTo>
                    <a:pt x="402" y="208"/>
                  </a:lnTo>
                  <a:lnTo>
                    <a:pt x="401" y="208"/>
                  </a:lnTo>
                  <a:lnTo>
                    <a:pt x="401" y="206"/>
                  </a:lnTo>
                  <a:lnTo>
                    <a:pt x="399" y="206"/>
                  </a:lnTo>
                  <a:lnTo>
                    <a:pt x="399" y="206"/>
                  </a:lnTo>
                  <a:lnTo>
                    <a:pt x="399" y="206"/>
                  </a:lnTo>
                  <a:lnTo>
                    <a:pt x="397" y="204"/>
                  </a:lnTo>
                  <a:lnTo>
                    <a:pt x="397" y="204"/>
                  </a:lnTo>
                  <a:lnTo>
                    <a:pt x="397" y="201"/>
                  </a:lnTo>
                  <a:lnTo>
                    <a:pt x="397" y="201"/>
                  </a:lnTo>
                  <a:lnTo>
                    <a:pt x="395" y="201"/>
                  </a:lnTo>
                  <a:lnTo>
                    <a:pt x="395" y="201"/>
                  </a:lnTo>
                  <a:lnTo>
                    <a:pt x="395" y="199"/>
                  </a:lnTo>
                  <a:lnTo>
                    <a:pt x="393" y="197"/>
                  </a:lnTo>
                  <a:lnTo>
                    <a:pt x="391" y="197"/>
                  </a:lnTo>
                  <a:lnTo>
                    <a:pt x="391" y="195"/>
                  </a:lnTo>
                  <a:lnTo>
                    <a:pt x="393" y="195"/>
                  </a:lnTo>
                  <a:lnTo>
                    <a:pt x="393" y="193"/>
                  </a:lnTo>
                  <a:lnTo>
                    <a:pt x="393" y="193"/>
                  </a:lnTo>
                  <a:lnTo>
                    <a:pt x="395" y="193"/>
                  </a:lnTo>
                  <a:lnTo>
                    <a:pt x="397" y="193"/>
                  </a:lnTo>
                  <a:lnTo>
                    <a:pt x="395" y="193"/>
                  </a:lnTo>
                  <a:lnTo>
                    <a:pt x="397" y="191"/>
                  </a:lnTo>
                  <a:lnTo>
                    <a:pt x="395" y="184"/>
                  </a:lnTo>
                  <a:lnTo>
                    <a:pt x="395" y="184"/>
                  </a:lnTo>
                  <a:lnTo>
                    <a:pt x="395" y="182"/>
                  </a:lnTo>
                  <a:lnTo>
                    <a:pt x="393" y="179"/>
                  </a:lnTo>
                  <a:lnTo>
                    <a:pt x="393" y="177"/>
                  </a:lnTo>
                  <a:lnTo>
                    <a:pt x="393" y="177"/>
                  </a:lnTo>
                  <a:lnTo>
                    <a:pt x="395" y="177"/>
                  </a:lnTo>
                  <a:lnTo>
                    <a:pt x="395" y="177"/>
                  </a:lnTo>
                  <a:lnTo>
                    <a:pt x="395" y="175"/>
                  </a:lnTo>
                  <a:lnTo>
                    <a:pt x="393" y="175"/>
                  </a:lnTo>
                  <a:lnTo>
                    <a:pt x="393" y="175"/>
                  </a:lnTo>
                  <a:lnTo>
                    <a:pt x="393" y="173"/>
                  </a:lnTo>
                  <a:lnTo>
                    <a:pt x="393" y="173"/>
                  </a:lnTo>
                  <a:lnTo>
                    <a:pt x="393" y="173"/>
                  </a:lnTo>
                  <a:lnTo>
                    <a:pt x="393" y="172"/>
                  </a:lnTo>
                  <a:lnTo>
                    <a:pt x="393" y="172"/>
                  </a:lnTo>
                  <a:lnTo>
                    <a:pt x="393" y="172"/>
                  </a:lnTo>
                  <a:lnTo>
                    <a:pt x="393" y="170"/>
                  </a:lnTo>
                  <a:lnTo>
                    <a:pt x="391" y="166"/>
                  </a:lnTo>
                  <a:lnTo>
                    <a:pt x="391" y="166"/>
                  </a:lnTo>
                  <a:lnTo>
                    <a:pt x="391" y="166"/>
                  </a:lnTo>
                  <a:lnTo>
                    <a:pt x="393" y="163"/>
                  </a:lnTo>
                  <a:lnTo>
                    <a:pt x="393" y="163"/>
                  </a:lnTo>
                  <a:lnTo>
                    <a:pt x="393" y="163"/>
                  </a:lnTo>
                  <a:lnTo>
                    <a:pt x="393" y="163"/>
                  </a:lnTo>
                  <a:lnTo>
                    <a:pt x="393" y="161"/>
                  </a:lnTo>
                  <a:lnTo>
                    <a:pt x="393" y="161"/>
                  </a:lnTo>
                  <a:lnTo>
                    <a:pt x="393" y="161"/>
                  </a:lnTo>
                  <a:lnTo>
                    <a:pt x="393" y="159"/>
                  </a:lnTo>
                  <a:lnTo>
                    <a:pt x="395" y="157"/>
                  </a:lnTo>
                  <a:lnTo>
                    <a:pt x="395" y="155"/>
                  </a:lnTo>
                  <a:lnTo>
                    <a:pt x="395" y="154"/>
                  </a:lnTo>
                  <a:lnTo>
                    <a:pt x="395" y="154"/>
                  </a:lnTo>
                  <a:lnTo>
                    <a:pt x="395" y="154"/>
                  </a:lnTo>
                  <a:lnTo>
                    <a:pt x="395" y="152"/>
                  </a:lnTo>
                  <a:lnTo>
                    <a:pt x="393" y="152"/>
                  </a:lnTo>
                  <a:lnTo>
                    <a:pt x="393" y="150"/>
                  </a:lnTo>
                  <a:lnTo>
                    <a:pt x="393" y="150"/>
                  </a:lnTo>
                  <a:lnTo>
                    <a:pt x="395" y="150"/>
                  </a:lnTo>
                  <a:lnTo>
                    <a:pt x="395" y="150"/>
                  </a:lnTo>
                  <a:lnTo>
                    <a:pt x="395" y="148"/>
                  </a:lnTo>
                  <a:lnTo>
                    <a:pt x="395" y="148"/>
                  </a:lnTo>
                  <a:lnTo>
                    <a:pt x="395" y="148"/>
                  </a:lnTo>
                  <a:lnTo>
                    <a:pt x="395" y="148"/>
                  </a:lnTo>
                  <a:lnTo>
                    <a:pt x="397" y="146"/>
                  </a:lnTo>
                  <a:lnTo>
                    <a:pt x="397" y="146"/>
                  </a:lnTo>
                  <a:lnTo>
                    <a:pt x="397" y="145"/>
                  </a:lnTo>
                  <a:lnTo>
                    <a:pt x="397" y="145"/>
                  </a:lnTo>
                  <a:lnTo>
                    <a:pt x="397" y="145"/>
                  </a:lnTo>
                  <a:lnTo>
                    <a:pt x="397" y="143"/>
                  </a:lnTo>
                  <a:lnTo>
                    <a:pt x="397" y="143"/>
                  </a:lnTo>
                  <a:lnTo>
                    <a:pt x="399" y="141"/>
                  </a:lnTo>
                  <a:lnTo>
                    <a:pt x="399" y="141"/>
                  </a:lnTo>
                  <a:lnTo>
                    <a:pt x="399" y="139"/>
                  </a:lnTo>
                  <a:lnTo>
                    <a:pt x="399" y="139"/>
                  </a:lnTo>
                  <a:lnTo>
                    <a:pt x="399" y="139"/>
                  </a:lnTo>
                  <a:lnTo>
                    <a:pt x="399" y="139"/>
                  </a:lnTo>
                  <a:lnTo>
                    <a:pt x="399" y="137"/>
                  </a:lnTo>
                  <a:lnTo>
                    <a:pt x="399" y="137"/>
                  </a:lnTo>
                  <a:lnTo>
                    <a:pt x="401" y="137"/>
                  </a:lnTo>
                  <a:lnTo>
                    <a:pt x="401" y="136"/>
                  </a:lnTo>
                  <a:lnTo>
                    <a:pt x="401" y="136"/>
                  </a:lnTo>
                  <a:lnTo>
                    <a:pt x="401" y="134"/>
                  </a:lnTo>
                  <a:lnTo>
                    <a:pt x="401" y="134"/>
                  </a:lnTo>
                  <a:lnTo>
                    <a:pt x="401" y="132"/>
                  </a:lnTo>
                  <a:lnTo>
                    <a:pt x="401" y="134"/>
                  </a:lnTo>
                  <a:lnTo>
                    <a:pt x="399" y="132"/>
                  </a:lnTo>
                  <a:lnTo>
                    <a:pt x="399" y="132"/>
                  </a:lnTo>
                  <a:lnTo>
                    <a:pt x="399" y="130"/>
                  </a:lnTo>
                  <a:lnTo>
                    <a:pt x="399" y="128"/>
                  </a:lnTo>
                  <a:lnTo>
                    <a:pt x="399" y="128"/>
                  </a:lnTo>
                  <a:lnTo>
                    <a:pt x="399" y="126"/>
                  </a:lnTo>
                  <a:lnTo>
                    <a:pt x="399" y="126"/>
                  </a:lnTo>
                  <a:lnTo>
                    <a:pt x="399" y="125"/>
                  </a:lnTo>
                  <a:lnTo>
                    <a:pt x="401" y="125"/>
                  </a:lnTo>
                  <a:lnTo>
                    <a:pt x="401" y="123"/>
                  </a:lnTo>
                  <a:lnTo>
                    <a:pt x="401" y="123"/>
                  </a:lnTo>
                  <a:lnTo>
                    <a:pt x="401" y="121"/>
                  </a:lnTo>
                  <a:lnTo>
                    <a:pt x="401" y="121"/>
                  </a:lnTo>
                  <a:lnTo>
                    <a:pt x="399" y="119"/>
                  </a:lnTo>
                  <a:lnTo>
                    <a:pt x="397" y="114"/>
                  </a:lnTo>
                  <a:lnTo>
                    <a:pt x="397" y="112"/>
                  </a:lnTo>
                  <a:lnTo>
                    <a:pt x="395" y="108"/>
                  </a:lnTo>
                  <a:lnTo>
                    <a:pt x="393" y="107"/>
                  </a:lnTo>
                  <a:lnTo>
                    <a:pt x="393" y="107"/>
                  </a:lnTo>
                  <a:lnTo>
                    <a:pt x="393" y="105"/>
                  </a:lnTo>
                  <a:lnTo>
                    <a:pt x="393" y="105"/>
                  </a:lnTo>
                  <a:lnTo>
                    <a:pt x="393" y="105"/>
                  </a:lnTo>
                  <a:lnTo>
                    <a:pt x="393" y="103"/>
                  </a:lnTo>
                  <a:lnTo>
                    <a:pt x="393" y="103"/>
                  </a:lnTo>
                  <a:lnTo>
                    <a:pt x="393" y="101"/>
                  </a:lnTo>
                  <a:lnTo>
                    <a:pt x="393" y="101"/>
                  </a:lnTo>
                  <a:lnTo>
                    <a:pt x="393" y="101"/>
                  </a:lnTo>
                  <a:lnTo>
                    <a:pt x="393" y="99"/>
                  </a:lnTo>
                  <a:lnTo>
                    <a:pt x="391" y="98"/>
                  </a:lnTo>
                  <a:lnTo>
                    <a:pt x="391" y="96"/>
                  </a:lnTo>
                  <a:lnTo>
                    <a:pt x="390" y="94"/>
                  </a:lnTo>
                  <a:lnTo>
                    <a:pt x="390" y="94"/>
                  </a:lnTo>
                  <a:lnTo>
                    <a:pt x="390" y="92"/>
                  </a:lnTo>
                  <a:lnTo>
                    <a:pt x="388" y="92"/>
                  </a:lnTo>
                  <a:lnTo>
                    <a:pt x="388" y="92"/>
                  </a:lnTo>
                  <a:lnTo>
                    <a:pt x="386" y="92"/>
                  </a:lnTo>
                  <a:lnTo>
                    <a:pt x="384" y="90"/>
                  </a:lnTo>
                  <a:lnTo>
                    <a:pt x="384" y="90"/>
                  </a:lnTo>
                  <a:lnTo>
                    <a:pt x="384" y="90"/>
                  </a:lnTo>
                  <a:lnTo>
                    <a:pt x="382" y="89"/>
                  </a:lnTo>
                  <a:lnTo>
                    <a:pt x="381" y="87"/>
                  </a:lnTo>
                  <a:lnTo>
                    <a:pt x="381" y="87"/>
                  </a:lnTo>
                  <a:lnTo>
                    <a:pt x="381" y="87"/>
                  </a:lnTo>
                  <a:lnTo>
                    <a:pt x="381" y="87"/>
                  </a:lnTo>
                  <a:lnTo>
                    <a:pt x="381" y="85"/>
                  </a:lnTo>
                  <a:lnTo>
                    <a:pt x="381" y="85"/>
                  </a:lnTo>
                  <a:lnTo>
                    <a:pt x="379" y="85"/>
                  </a:lnTo>
                  <a:lnTo>
                    <a:pt x="377" y="83"/>
                  </a:lnTo>
                  <a:lnTo>
                    <a:pt x="379" y="83"/>
                  </a:lnTo>
                  <a:lnTo>
                    <a:pt x="379" y="83"/>
                  </a:lnTo>
                  <a:lnTo>
                    <a:pt x="379" y="83"/>
                  </a:lnTo>
                  <a:lnTo>
                    <a:pt x="379" y="81"/>
                  </a:lnTo>
                  <a:lnTo>
                    <a:pt x="377" y="81"/>
                  </a:lnTo>
                  <a:lnTo>
                    <a:pt x="377" y="80"/>
                  </a:lnTo>
                  <a:lnTo>
                    <a:pt x="375" y="78"/>
                  </a:lnTo>
                  <a:lnTo>
                    <a:pt x="375" y="78"/>
                  </a:lnTo>
                  <a:lnTo>
                    <a:pt x="375" y="76"/>
                  </a:lnTo>
                  <a:lnTo>
                    <a:pt x="375" y="74"/>
                  </a:lnTo>
                  <a:lnTo>
                    <a:pt x="373" y="74"/>
                  </a:lnTo>
                  <a:lnTo>
                    <a:pt x="373" y="74"/>
                  </a:lnTo>
                  <a:lnTo>
                    <a:pt x="372" y="74"/>
                  </a:lnTo>
                  <a:lnTo>
                    <a:pt x="372" y="72"/>
                  </a:lnTo>
                  <a:lnTo>
                    <a:pt x="372" y="72"/>
                  </a:lnTo>
                  <a:lnTo>
                    <a:pt x="370" y="72"/>
                  </a:lnTo>
                  <a:lnTo>
                    <a:pt x="370" y="72"/>
                  </a:lnTo>
                  <a:lnTo>
                    <a:pt x="370" y="70"/>
                  </a:lnTo>
                  <a:lnTo>
                    <a:pt x="368" y="69"/>
                  </a:lnTo>
                  <a:lnTo>
                    <a:pt x="368" y="67"/>
                  </a:lnTo>
                  <a:lnTo>
                    <a:pt x="368" y="67"/>
                  </a:lnTo>
                  <a:lnTo>
                    <a:pt x="366" y="67"/>
                  </a:lnTo>
                  <a:lnTo>
                    <a:pt x="366" y="65"/>
                  </a:lnTo>
                  <a:lnTo>
                    <a:pt x="366" y="63"/>
                  </a:lnTo>
                  <a:lnTo>
                    <a:pt x="366" y="63"/>
                  </a:lnTo>
                  <a:lnTo>
                    <a:pt x="366" y="63"/>
                  </a:lnTo>
                  <a:lnTo>
                    <a:pt x="366" y="61"/>
                  </a:lnTo>
                  <a:lnTo>
                    <a:pt x="366" y="61"/>
                  </a:lnTo>
                  <a:lnTo>
                    <a:pt x="366" y="61"/>
                  </a:lnTo>
                  <a:lnTo>
                    <a:pt x="366" y="60"/>
                  </a:lnTo>
                  <a:lnTo>
                    <a:pt x="364" y="60"/>
                  </a:lnTo>
                  <a:lnTo>
                    <a:pt x="364" y="60"/>
                  </a:lnTo>
                  <a:lnTo>
                    <a:pt x="364" y="60"/>
                  </a:lnTo>
                  <a:lnTo>
                    <a:pt x="363" y="60"/>
                  </a:lnTo>
                  <a:lnTo>
                    <a:pt x="363" y="60"/>
                  </a:lnTo>
                  <a:lnTo>
                    <a:pt x="363" y="60"/>
                  </a:lnTo>
                  <a:lnTo>
                    <a:pt x="363" y="60"/>
                  </a:lnTo>
                  <a:lnTo>
                    <a:pt x="363" y="60"/>
                  </a:lnTo>
                  <a:lnTo>
                    <a:pt x="361" y="58"/>
                  </a:lnTo>
                  <a:lnTo>
                    <a:pt x="361" y="58"/>
                  </a:lnTo>
                  <a:lnTo>
                    <a:pt x="361" y="56"/>
                  </a:lnTo>
                  <a:lnTo>
                    <a:pt x="361" y="56"/>
                  </a:lnTo>
                  <a:lnTo>
                    <a:pt x="361" y="56"/>
                  </a:lnTo>
                  <a:lnTo>
                    <a:pt x="361" y="56"/>
                  </a:lnTo>
                  <a:lnTo>
                    <a:pt x="359" y="54"/>
                  </a:lnTo>
                  <a:lnTo>
                    <a:pt x="359" y="54"/>
                  </a:lnTo>
                  <a:lnTo>
                    <a:pt x="359" y="54"/>
                  </a:lnTo>
                  <a:lnTo>
                    <a:pt x="359" y="54"/>
                  </a:lnTo>
                  <a:lnTo>
                    <a:pt x="359" y="52"/>
                  </a:lnTo>
                  <a:lnTo>
                    <a:pt x="359" y="52"/>
                  </a:lnTo>
                  <a:lnTo>
                    <a:pt x="359" y="52"/>
                  </a:lnTo>
                  <a:lnTo>
                    <a:pt x="357" y="51"/>
                  </a:lnTo>
                  <a:lnTo>
                    <a:pt x="357" y="51"/>
                  </a:lnTo>
                  <a:lnTo>
                    <a:pt x="354" y="45"/>
                  </a:lnTo>
                  <a:lnTo>
                    <a:pt x="352" y="43"/>
                  </a:lnTo>
                  <a:lnTo>
                    <a:pt x="352" y="42"/>
                  </a:lnTo>
                  <a:lnTo>
                    <a:pt x="352" y="42"/>
                  </a:lnTo>
                  <a:lnTo>
                    <a:pt x="352" y="42"/>
                  </a:lnTo>
                  <a:lnTo>
                    <a:pt x="352" y="42"/>
                  </a:lnTo>
                  <a:lnTo>
                    <a:pt x="352" y="40"/>
                  </a:lnTo>
                  <a:lnTo>
                    <a:pt x="352" y="40"/>
                  </a:lnTo>
                  <a:lnTo>
                    <a:pt x="352" y="40"/>
                  </a:lnTo>
                  <a:lnTo>
                    <a:pt x="352" y="40"/>
                  </a:lnTo>
                  <a:lnTo>
                    <a:pt x="352" y="38"/>
                  </a:lnTo>
                  <a:lnTo>
                    <a:pt x="352" y="38"/>
                  </a:lnTo>
                  <a:lnTo>
                    <a:pt x="350" y="38"/>
                  </a:lnTo>
                  <a:lnTo>
                    <a:pt x="350" y="36"/>
                  </a:lnTo>
                  <a:lnTo>
                    <a:pt x="350" y="34"/>
                  </a:lnTo>
                  <a:lnTo>
                    <a:pt x="348" y="34"/>
                  </a:lnTo>
                  <a:lnTo>
                    <a:pt x="350" y="34"/>
                  </a:lnTo>
                  <a:lnTo>
                    <a:pt x="350" y="33"/>
                  </a:lnTo>
                  <a:lnTo>
                    <a:pt x="350" y="33"/>
                  </a:lnTo>
                  <a:lnTo>
                    <a:pt x="348" y="33"/>
                  </a:lnTo>
                  <a:lnTo>
                    <a:pt x="348" y="33"/>
                  </a:lnTo>
                  <a:lnTo>
                    <a:pt x="348" y="31"/>
                  </a:lnTo>
                  <a:lnTo>
                    <a:pt x="348" y="29"/>
                  </a:lnTo>
                  <a:lnTo>
                    <a:pt x="348" y="29"/>
                  </a:lnTo>
                  <a:lnTo>
                    <a:pt x="348" y="27"/>
                  </a:lnTo>
                  <a:lnTo>
                    <a:pt x="346" y="27"/>
                  </a:lnTo>
                  <a:lnTo>
                    <a:pt x="346" y="27"/>
                  </a:lnTo>
                  <a:lnTo>
                    <a:pt x="346" y="25"/>
                  </a:lnTo>
                  <a:lnTo>
                    <a:pt x="346" y="25"/>
                  </a:lnTo>
                  <a:lnTo>
                    <a:pt x="346" y="25"/>
                  </a:lnTo>
                  <a:lnTo>
                    <a:pt x="345" y="24"/>
                  </a:lnTo>
                  <a:lnTo>
                    <a:pt x="346" y="24"/>
                  </a:lnTo>
                  <a:lnTo>
                    <a:pt x="346" y="24"/>
                  </a:lnTo>
                  <a:lnTo>
                    <a:pt x="346" y="22"/>
                  </a:lnTo>
                  <a:lnTo>
                    <a:pt x="346" y="22"/>
                  </a:lnTo>
                  <a:lnTo>
                    <a:pt x="345" y="22"/>
                  </a:lnTo>
                  <a:lnTo>
                    <a:pt x="345" y="20"/>
                  </a:lnTo>
                  <a:lnTo>
                    <a:pt x="345" y="20"/>
                  </a:lnTo>
                  <a:lnTo>
                    <a:pt x="343" y="20"/>
                  </a:lnTo>
                  <a:lnTo>
                    <a:pt x="343" y="20"/>
                  </a:lnTo>
                  <a:lnTo>
                    <a:pt x="343" y="20"/>
                  </a:lnTo>
                  <a:lnTo>
                    <a:pt x="343" y="20"/>
                  </a:lnTo>
                  <a:lnTo>
                    <a:pt x="343" y="20"/>
                  </a:lnTo>
                  <a:lnTo>
                    <a:pt x="343" y="18"/>
                  </a:lnTo>
                  <a:lnTo>
                    <a:pt x="343" y="18"/>
                  </a:lnTo>
                  <a:lnTo>
                    <a:pt x="343" y="18"/>
                  </a:lnTo>
                  <a:lnTo>
                    <a:pt x="341" y="16"/>
                  </a:lnTo>
                  <a:lnTo>
                    <a:pt x="339" y="14"/>
                  </a:lnTo>
                  <a:lnTo>
                    <a:pt x="339" y="13"/>
                  </a:lnTo>
                  <a:lnTo>
                    <a:pt x="339" y="13"/>
                  </a:lnTo>
                  <a:lnTo>
                    <a:pt x="341" y="13"/>
                  </a:lnTo>
                  <a:lnTo>
                    <a:pt x="341" y="11"/>
                  </a:lnTo>
                  <a:lnTo>
                    <a:pt x="341" y="11"/>
                  </a:lnTo>
                  <a:lnTo>
                    <a:pt x="339" y="11"/>
                  </a:lnTo>
                  <a:lnTo>
                    <a:pt x="339" y="11"/>
                  </a:lnTo>
                  <a:lnTo>
                    <a:pt x="339" y="11"/>
                  </a:lnTo>
                  <a:lnTo>
                    <a:pt x="339" y="11"/>
                  </a:lnTo>
                  <a:lnTo>
                    <a:pt x="337" y="11"/>
                  </a:lnTo>
                  <a:lnTo>
                    <a:pt x="336" y="11"/>
                  </a:lnTo>
                  <a:lnTo>
                    <a:pt x="336" y="9"/>
                  </a:lnTo>
                  <a:lnTo>
                    <a:pt x="337" y="9"/>
                  </a:lnTo>
                  <a:lnTo>
                    <a:pt x="337" y="9"/>
                  </a:lnTo>
                  <a:lnTo>
                    <a:pt x="337" y="9"/>
                  </a:lnTo>
                  <a:lnTo>
                    <a:pt x="336" y="7"/>
                  </a:lnTo>
                  <a:lnTo>
                    <a:pt x="336" y="7"/>
                  </a:lnTo>
                  <a:lnTo>
                    <a:pt x="336" y="5"/>
                  </a:lnTo>
                  <a:lnTo>
                    <a:pt x="336" y="5"/>
                  </a:lnTo>
                  <a:lnTo>
                    <a:pt x="334" y="5"/>
                  </a:lnTo>
                  <a:lnTo>
                    <a:pt x="334" y="7"/>
                  </a:lnTo>
                  <a:lnTo>
                    <a:pt x="334" y="7"/>
                  </a:lnTo>
                  <a:lnTo>
                    <a:pt x="334" y="5"/>
                  </a:lnTo>
                  <a:lnTo>
                    <a:pt x="332" y="5"/>
                  </a:lnTo>
                  <a:lnTo>
                    <a:pt x="330" y="4"/>
                  </a:lnTo>
                  <a:lnTo>
                    <a:pt x="330" y="4"/>
                  </a:lnTo>
                  <a:lnTo>
                    <a:pt x="328" y="2"/>
                  </a:lnTo>
                  <a:lnTo>
                    <a:pt x="328" y="2"/>
                  </a:lnTo>
                  <a:lnTo>
                    <a:pt x="326" y="2"/>
                  </a:lnTo>
                  <a:lnTo>
                    <a:pt x="325" y="2"/>
                  </a:lnTo>
                  <a:lnTo>
                    <a:pt x="325" y="0"/>
                  </a:lnTo>
                  <a:lnTo>
                    <a:pt x="325" y="2"/>
                  </a:lnTo>
                  <a:lnTo>
                    <a:pt x="323" y="2"/>
                  </a:lnTo>
                  <a:lnTo>
                    <a:pt x="323" y="0"/>
                  </a:lnTo>
                  <a:lnTo>
                    <a:pt x="321" y="0"/>
                  </a:lnTo>
                  <a:lnTo>
                    <a:pt x="319" y="2"/>
                  </a:lnTo>
                  <a:lnTo>
                    <a:pt x="317" y="2"/>
                  </a:lnTo>
                  <a:lnTo>
                    <a:pt x="310" y="4"/>
                  </a:lnTo>
                  <a:lnTo>
                    <a:pt x="310" y="4"/>
                  </a:lnTo>
                  <a:lnTo>
                    <a:pt x="308" y="4"/>
                  </a:lnTo>
                  <a:lnTo>
                    <a:pt x="307" y="4"/>
                  </a:lnTo>
                  <a:lnTo>
                    <a:pt x="305" y="5"/>
                  </a:lnTo>
                  <a:lnTo>
                    <a:pt x="305" y="5"/>
                  </a:lnTo>
                  <a:lnTo>
                    <a:pt x="303" y="5"/>
                  </a:lnTo>
                  <a:lnTo>
                    <a:pt x="303" y="5"/>
                  </a:lnTo>
                  <a:lnTo>
                    <a:pt x="303" y="7"/>
                  </a:lnTo>
                  <a:lnTo>
                    <a:pt x="303" y="9"/>
                  </a:lnTo>
                  <a:lnTo>
                    <a:pt x="303" y="11"/>
                  </a:lnTo>
                  <a:lnTo>
                    <a:pt x="301" y="14"/>
                  </a:lnTo>
                  <a:lnTo>
                    <a:pt x="301" y="14"/>
                  </a:lnTo>
                  <a:lnTo>
                    <a:pt x="299" y="16"/>
                  </a:lnTo>
                  <a:lnTo>
                    <a:pt x="299" y="16"/>
                  </a:lnTo>
                  <a:lnTo>
                    <a:pt x="298" y="18"/>
                  </a:lnTo>
                  <a:lnTo>
                    <a:pt x="298" y="20"/>
                  </a:lnTo>
                  <a:lnTo>
                    <a:pt x="296" y="22"/>
                  </a:lnTo>
                  <a:lnTo>
                    <a:pt x="294" y="22"/>
                  </a:lnTo>
                  <a:lnTo>
                    <a:pt x="292" y="22"/>
                  </a:lnTo>
                  <a:lnTo>
                    <a:pt x="289" y="22"/>
                  </a:lnTo>
                  <a:lnTo>
                    <a:pt x="287" y="24"/>
                  </a:lnTo>
                  <a:lnTo>
                    <a:pt x="283" y="24"/>
                  </a:lnTo>
                  <a:lnTo>
                    <a:pt x="283" y="24"/>
                  </a:lnTo>
                  <a:lnTo>
                    <a:pt x="281" y="24"/>
                  </a:lnTo>
                  <a:lnTo>
                    <a:pt x="280" y="24"/>
                  </a:lnTo>
                  <a:lnTo>
                    <a:pt x="276" y="25"/>
                  </a:lnTo>
                  <a:lnTo>
                    <a:pt x="251" y="29"/>
                  </a:lnTo>
                  <a:lnTo>
                    <a:pt x="249" y="29"/>
                  </a:lnTo>
                  <a:lnTo>
                    <a:pt x="243" y="38"/>
                  </a:lnTo>
                  <a:lnTo>
                    <a:pt x="242" y="40"/>
                  </a:lnTo>
                  <a:lnTo>
                    <a:pt x="242" y="40"/>
                  </a:lnTo>
                  <a:lnTo>
                    <a:pt x="242" y="40"/>
                  </a:lnTo>
                  <a:lnTo>
                    <a:pt x="238" y="42"/>
                  </a:lnTo>
                  <a:lnTo>
                    <a:pt x="234" y="42"/>
                  </a:lnTo>
                  <a:lnTo>
                    <a:pt x="234" y="42"/>
                  </a:lnTo>
                  <a:lnTo>
                    <a:pt x="233" y="42"/>
                  </a:lnTo>
                  <a:lnTo>
                    <a:pt x="231" y="42"/>
                  </a:lnTo>
                  <a:lnTo>
                    <a:pt x="231" y="40"/>
                  </a:lnTo>
                  <a:lnTo>
                    <a:pt x="229" y="36"/>
                  </a:lnTo>
                  <a:lnTo>
                    <a:pt x="229" y="36"/>
                  </a:lnTo>
                  <a:lnTo>
                    <a:pt x="227" y="36"/>
                  </a:lnTo>
                  <a:lnTo>
                    <a:pt x="224" y="34"/>
                  </a:lnTo>
                  <a:lnTo>
                    <a:pt x="222" y="33"/>
                  </a:lnTo>
                  <a:lnTo>
                    <a:pt x="220" y="31"/>
                  </a:lnTo>
                  <a:lnTo>
                    <a:pt x="220" y="31"/>
                  </a:lnTo>
                  <a:lnTo>
                    <a:pt x="220" y="29"/>
                  </a:lnTo>
                  <a:lnTo>
                    <a:pt x="220" y="29"/>
                  </a:lnTo>
                  <a:lnTo>
                    <a:pt x="220" y="27"/>
                  </a:lnTo>
                  <a:lnTo>
                    <a:pt x="218" y="27"/>
                  </a:lnTo>
                  <a:lnTo>
                    <a:pt x="216" y="25"/>
                  </a:lnTo>
                  <a:lnTo>
                    <a:pt x="216" y="25"/>
                  </a:lnTo>
                  <a:lnTo>
                    <a:pt x="215" y="25"/>
                  </a:lnTo>
                  <a:lnTo>
                    <a:pt x="213" y="25"/>
                  </a:lnTo>
                  <a:lnTo>
                    <a:pt x="209" y="24"/>
                  </a:lnTo>
                  <a:lnTo>
                    <a:pt x="207" y="24"/>
                  </a:lnTo>
                  <a:lnTo>
                    <a:pt x="207" y="25"/>
                  </a:lnTo>
                  <a:lnTo>
                    <a:pt x="205" y="27"/>
                  </a:lnTo>
                  <a:lnTo>
                    <a:pt x="202" y="27"/>
                  </a:lnTo>
                  <a:lnTo>
                    <a:pt x="200" y="29"/>
                  </a:lnTo>
                  <a:lnTo>
                    <a:pt x="198" y="29"/>
                  </a:lnTo>
                  <a:lnTo>
                    <a:pt x="195" y="27"/>
                  </a:lnTo>
                  <a:lnTo>
                    <a:pt x="195" y="27"/>
                  </a:lnTo>
                  <a:lnTo>
                    <a:pt x="195" y="27"/>
                  </a:lnTo>
                  <a:lnTo>
                    <a:pt x="193" y="25"/>
                  </a:lnTo>
                  <a:lnTo>
                    <a:pt x="191" y="25"/>
                  </a:lnTo>
                  <a:lnTo>
                    <a:pt x="189" y="24"/>
                  </a:lnTo>
                  <a:lnTo>
                    <a:pt x="187" y="24"/>
                  </a:lnTo>
                  <a:lnTo>
                    <a:pt x="187" y="24"/>
                  </a:lnTo>
                  <a:lnTo>
                    <a:pt x="182" y="25"/>
                  </a:lnTo>
                  <a:lnTo>
                    <a:pt x="180" y="25"/>
                  </a:lnTo>
                  <a:lnTo>
                    <a:pt x="180" y="25"/>
                  </a:lnTo>
                  <a:lnTo>
                    <a:pt x="177" y="22"/>
                  </a:lnTo>
                  <a:lnTo>
                    <a:pt x="177" y="22"/>
                  </a:lnTo>
                  <a:lnTo>
                    <a:pt x="173" y="22"/>
                  </a:lnTo>
                  <a:lnTo>
                    <a:pt x="171" y="22"/>
                  </a:lnTo>
                  <a:lnTo>
                    <a:pt x="169" y="22"/>
                  </a:lnTo>
                  <a:lnTo>
                    <a:pt x="168" y="20"/>
                  </a:lnTo>
                  <a:lnTo>
                    <a:pt x="166" y="20"/>
                  </a:lnTo>
                  <a:lnTo>
                    <a:pt x="164" y="20"/>
                  </a:lnTo>
                  <a:lnTo>
                    <a:pt x="164" y="22"/>
                  </a:lnTo>
                  <a:lnTo>
                    <a:pt x="162" y="22"/>
                  </a:lnTo>
                  <a:lnTo>
                    <a:pt x="162" y="22"/>
                  </a:lnTo>
                  <a:lnTo>
                    <a:pt x="162" y="22"/>
                  </a:lnTo>
                  <a:lnTo>
                    <a:pt x="162" y="22"/>
                  </a:lnTo>
                  <a:lnTo>
                    <a:pt x="162" y="24"/>
                  </a:lnTo>
                  <a:lnTo>
                    <a:pt x="162" y="24"/>
                  </a:lnTo>
                  <a:lnTo>
                    <a:pt x="160" y="24"/>
                  </a:lnTo>
                  <a:lnTo>
                    <a:pt x="157" y="22"/>
                  </a:lnTo>
                  <a:lnTo>
                    <a:pt x="157" y="22"/>
                  </a:lnTo>
                  <a:lnTo>
                    <a:pt x="157" y="22"/>
                  </a:lnTo>
                  <a:lnTo>
                    <a:pt x="157" y="22"/>
                  </a:lnTo>
                  <a:lnTo>
                    <a:pt x="157" y="22"/>
                  </a:lnTo>
                  <a:lnTo>
                    <a:pt x="157" y="22"/>
                  </a:lnTo>
                  <a:lnTo>
                    <a:pt x="157" y="22"/>
                  </a:lnTo>
                  <a:lnTo>
                    <a:pt x="157" y="22"/>
                  </a:lnTo>
                  <a:lnTo>
                    <a:pt x="155" y="22"/>
                  </a:lnTo>
                  <a:lnTo>
                    <a:pt x="155" y="20"/>
                  </a:lnTo>
                  <a:lnTo>
                    <a:pt x="151" y="18"/>
                  </a:lnTo>
                  <a:lnTo>
                    <a:pt x="149" y="16"/>
                  </a:lnTo>
                  <a:lnTo>
                    <a:pt x="149" y="14"/>
                  </a:lnTo>
                  <a:lnTo>
                    <a:pt x="146" y="14"/>
                  </a:lnTo>
                  <a:lnTo>
                    <a:pt x="144" y="13"/>
                  </a:lnTo>
                  <a:lnTo>
                    <a:pt x="144" y="14"/>
                  </a:lnTo>
                  <a:lnTo>
                    <a:pt x="142" y="16"/>
                  </a:lnTo>
                  <a:lnTo>
                    <a:pt x="142" y="18"/>
                  </a:lnTo>
                  <a:lnTo>
                    <a:pt x="140" y="20"/>
                  </a:lnTo>
                  <a:lnTo>
                    <a:pt x="139" y="22"/>
                  </a:lnTo>
                  <a:lnTo>
                    <a:pt x="139" y="22"/>
                  </a:lnTo>
                  <a:lnTo>
                    <a:pt x="137" y="22"/>
                  </a:lnTo>
                  <a:lnTo>
                    <a:pt x="137" y="22"/>
                  </a:lnTo>
                  <a:lnTo>
                    <a:pt x="135" y="20"/>
                  </a:lnTo>
                  <a:lnTo>
                    <a:pt x="135" y="20"/>
                  </a:lnTo>
                  <a:lnTo>
                    <a:pt x="133" y="20"/>
                  </a:lnTo>
                  <a:lnTo>
                    <a:pt x="133" y="22"/>
                  </a:lnTo>
                  <a:lnTo>
                    <a:pt x="133" y="24"/>
                  </a:lnTo>
                  <a:lnTo>
                    <a:pt x="133" y="24"/>
                  </a:lnTo>
                  <a:lnTo>
                    <a:pt x="133" y="24"/>
                  </a:lnTo>
                  <a:lnTo>
                    <a:pt x="131" y="25"/>
                  </a:lnTo>
                  <a:lnTo>
                    <a:pt x="131" y="25"/>
                  </a:lnTo>
                  <a:lnTo>
                    <a:pt x="130" y="27"/>
                  </a:lnTo>
                  <a:lnTo>
                    <a:pt x="128" y="29"/>
                  </a:lnTo>
                  <a:lnTo>
                    <a:pt x="126" y="29"/>
                  </a:lnTo>
                  <a:lnTo>
                    <a:pt x="126" y="31"/>
                  </a:lnTo>
                  <a:lnTo>
                    <a:pt x="126" y="31"/>
                  </a:lnTo>
                  <a:lnTo>
                    <a:pt x="126" y="33"/>
                  </a:lnTo>
                  <a:lnTo>
                    <a:pt x="126" y="33"/>
                  </a:lnTo>
                  <a:lnTo>
                    <a:pt x="126" y="33"/>
                  </a:lnTo>
                  <a:lnTo>
                    <a:pt x="126" y="34"/>
                  </a:lnTo>
                  <a:lnTo>
                    <a:pt x="124" y="34"/>
                  </a:lnTo>
                  <a:lnTo>
                    <a:pt x="124" y="34"/>
                  </a:lnTo>
                  <a:lnTo>
                    <a:pt x="122" y="34"/>
                  </a:lnTo>
                  <a:lnTo>
                    <a:pt x="122" y="34"/>
                  </a:lnTo>
                  <a:lnTo>
                    <a:pt x="121" y="36"/>
                  </a:lnTo>
                  <a:lnTo>
                    <a:pt x="119" y="38"/>
                  </a:lnTo>
                  <a:lnTo>
                    <a:pt x="117" y="38"/>
                  </a:lnTo>
                  <a:lnTo>
                    <a:pt x="115" y="38"/>
                  </a:lnTo>
                  <a:lnTo>
                    <a:pt x="113" y="38"/>
                  </a:lnTo>
                  <a:lnTo>
                    <a:pt x="110" y="36"/>
                  </a:lnTo>
                  <a:lnTo>
                    <a:pt x="108" y="36"/>
                  </a:lnTo>
                  <a:lnTo>
                    <a:pt x="108" y="40"/>
                  </a:lnTo>
                  <a:lnTo>
                    <a:pt x="108" y="40"/>
                  </a:lnTo>
                  <a:lnTo>
                    <a:pt x="106" y="42"/>
                  </a:lnTo>
                  <a:lnTo>
                    <a:pt x="106" y="42"/>
                  </a:lnTo>
                  <a:lnTo>
                    <a:pt x="104" y="40"/>
                  </a:lnTo>
                  <a:lnTo>
                    <a:pt x="103" y="40"/>
                  </a:lnTo>
                  <a:lnTo>
                    <a:pt x="103" y="42"/>
                  </a:lnTo>
                  <a:lnTo>
                    <a:pt x="101" y="42"/>
                  </a:lnTo>
                  <a:lnTo>
                    <a:pt x="101" y="42"/>
                  </a:lnTo>
                  <a:lnTo>
                    <a:pt x="99" y="43"/>
                  </a:lnTo>
                  <a:lnTo>
                    <a:pt x="99" y="43"/>
                  </a:lnTo>
                  <a:lnTo>
                    <a:pt x="99" y="45"/>
                  </a:lnTo>
                  <a:lnTo>
                    <a:pt x="97" y="45"/>
                  </a:lnTo>
                  <a:lnTo>
                    <a:pt x="97" y="45"/>
                  </a:lnTo>
                  <a:lnTo>
                    <a:pt x="97" y="47"/>
                  </a:lnTo>
                  <a:lnTo>
                    <a:pt x="97" y="47"/>
                  </a:lnTo>
                  <a:lnTo>
                    <a:pt x="95" y="49"/>
                  </a:lnTo>
                  <a:lnTo>
                    <a:pt x="95" y="51"/>
                  </a:lnTo>
                  <a:lnTo>
                    <a:pt x="95" y="51"/>
                  </a:lnTo>
                  <a:lnTo>
                    <a:pt x="95" y="51"/>
                  </a:lnTo>
                  <a:lnTo>
                    <a:pt x="95" y="51"/>
                  </a:lnTo>
                  <a:lnTo>
                    <a:pt x="95" y="51"/>
                  </a:lnTo>
                  <a:lnTo>
                    <a:pt x="95" y="52"/>
                  </a:lnTo>
                  <a:lnTo>
                    <a:pt x="95" y="52"/>
                  </a:lnTo>
                  <a:lnTo>
                    <a:pt x="92" y="52"/>
                  </a:lnTo>
                  <a:lnTo>
                    <a:pt x="90" y="54"/>
                  </a:lnTo>
                  <a:lnTo>
                    <a:pt x="88" y="56"/>
                  </a:lnTo>
                  <a:lnTo>
                    <a:pt x="86" y="58"/>
                  </a:lnTo>
                  <a:lnTo>
                    <a:pt x="86" y="61"/>
                  </a:lnTo>
                  <a:lnTo>
                    <a:pt x="88" y="63"/>
                  </a:lnTo>
                  <a:lnTo>
                    <a:pt x="88" y="65"/>
                  </a:lnTo>
                  <a:lnTo>
                    <a:pt x="86" y="67"/>
                  </a:lnTo>
                  <a:lnTo>
                    <a:pt x="84" y="69"/>
                  </a:lnTo>
                  <a:lnTo>
                    <a:pt x="83" y="69"/>
                  </a:lnTo>
                  <a:lnTo>
                    <a:pt x="83" y="70"/>
                  </a:lnTo>
                  <a:lnTo>
                    <a:pt x="81" y="72"/>
                  </a:lnTo>
                  <a:lnTo>
                    <a:pt x="81" y="74"/>
                  </a:lnTo>
                  <a:lnTo>
                    <a:pt x="79" y="76"/>
                  </a:lnTo>
                  <a:lnTo>
                    <a:pt x="79" y="78"/>
                  </a:lnTo>
                  <a:lnTo>
                    <a:pt x="79" y="78"/>
                  </a:lnTo>
                  <a:lnTo>
                    <a:pt x="79" y="80"/>
                  </a:lnTo>
                  <a:lnTo>
                    <a:pt x="79" y="80"/>
                  </a:lnTo>
                  <a:lnTo>
                    <a:pt x="79" y="80"/>
                  </a:lnTo>
                  <a:lnTo>
                    <a:pt x="79" y="81"/>
                  </a:lnTo>
                  <a:lnTo>
                    <a:pt x="79" y="81"/>
                  </a:lnTo>
                  <a:lnTo>
                    <a:pt x="77" y="83"/>
                  </a:lnTo>
                  <a:lnTo>
                    <a:pt x="77" y="83"/>
                  </a:lnTo>
                  <a:lnTo>
                    <a:pt x="77" y="85"/>
                  </a:lnTo>
                  <a:lnTo>
                    <a:pt x="75" y="85"/>
                  </a:lnTo>
                  <a:lnTo>
                    <a:pt x="75" y="87"/>
                  </a:lnTo>
                  <a:lnTo>
                    <a:pt x="75" y="87"/>
                  </a:lnTo>
                  <a:lnTo>
                    <a:pt x="75" y="89"/>
                  </a:lnTo>
                  <a:lnTo>
                    <a:pt x="72" y="90"/>
                  </a:lnTo>
                  <a:lnTo>
                    <a:pt x="72" y="90"/>
                  </a:lnTo>
                  <a:lnTo>
                    <a:pt x="70" y="92"/>
                  </a:lnTo>
                  <a:lnTo>
                    <a:pt x="70" y="94"/>
                  </a:lnTo>
                  <a:lnTo>
                    <a:pt x="70" y="94"/>
                  </a:lnTo>
                  <a:lnTo>
                    <a:pt x="70" y="94"/>
                  </a:lnTo>
                  <a:lnTo>
                    <a:pt x="70" y="94"/>
                  </a:lnTo>
                  <a:lnTo>
                    <a:pt x="70" y="94"/>
                  </a:lnTo>
                  <a:lnTo>
                    <a:pt x="72" y="96"/>
                  </a:lnTo>
                  <a:lnTo>
                    <a:pt x="72" y="96"/>
                  </a:lnTo>
                  <a:lnTo>
                    <a:pt x="70" y="96"/>
                  </a:lnTo>
                  <a:lnTo>
                    <a:pt x="70" y="99"/>
                  </a:lnTo>
                  <a:lnTo>
                    <a:pt x="70" y="99"/>
                  </a:lnTo>
                  <a:lnTo>
                    <a:pt x="66" y="101"/>
                  </a:lnTo>
                  <a:lnTo>
                    <a:pt x="66" y="101"/>
                  </a:lnTo>
                  <a:lnTo>
                    <a:pt x="66" y="101"/>
                  </a:lnTo>
                  <a:lnTo>
                    <a:pt x="66" y="103"/>
                  </a:lnTo>
                  <a:lnTo>
                    <a:pt x="66" y="103"/>
                  </a:lnTo>
                  <a:lnTo>
                    <a:pt x="66" y="105"/>
                  </a:lnTo>
                  <a:lnTo>
                    <a:pt x="66" y="105"/>
                  </a:lnTo>
                  <a:lnTo>
                    <a:pt x="66" y="107"/>
                  </a:lnTo>
                  <a:lnTo>
                    <a:pt x="66" y="107"/>
                  </a:lnTo>
                  <a:lnTo>
                    <a:pt x="65" y="107"/>
                  </a:lnTo>
                  <a:lnTo>
                    <a:pt x="63" y="108"/>
                  </a:lnTo>
                  <a:lnTo>
                    <a:pt x="63" y="108"/>
                  </a:lnTo>
                  <a:lnTo>
                    <a:pt x="61" y="112"/>
                  </a:lnTo>
                  <a:lnTo>
                    <a:pt x="61" y="112"/>
                  </a:lnTo>
                  <a:lnTo>
                    <a:pt x="61" y="112"/>
                  </a:lnTo>
                  <a:lnTo>
                    <a:pt x="61" y="114"/>
                  </a:lnTo>
                  <a:lnTo>
                    <a:pt x="61" y="114"/>
                  </a:lnTo>
                  <a:lnTo>
                    <a:pt x="61" y="114"/>
                  </a:lnTo>
                  <a:lnTo>
                    <a:pt x="61" y="114"/>
                  </a:lnTo>
                  <a:lnTo>
                    <a:pt x="61" y="114"/>
                  </a:lnTo>
                  <a:lnTo>
                    <a:pt x="63" y="116"/>
                  </a:lnTo>
                  <a:lnTo>
                    <a:pt x="63" y="116"/>
                  </a:lnTo>
                  <a:lnTo>
                    <a:pt x="61" y="117"/>
                  </a:lnTo>
                  <a:lnTo>
                    <a:pt x="61" y="117"/>
                  </a:lnTo>
                  <a:lnTo>
                    <a:pt x="59" y="119"/>
                  </a:lnTo>
                  <a:lnTo>
                    <a:pt x="59" y="119"/>
                  </a:lnTo>
                  <a:lnTo>
                    <a:pt x="59" y="119"/>
                  </a:lnTo>
                  <a:lnTo>
                    <a:pt x="59" y="121"/>
                  </a:lnTo>
                  <a:lnTo>
                    <a:pt x="57" y="121"/>
                  </a:lnTo>
                  <a:lnTo>
                    <a:pt x="56" y="123"/>
                  </a:lnTo>
                  <a:lnTo>
                    <a:pt x="54" y="123"/>
                  </a:lnTo>
                  <a:lnTo>
                    <a:pt x="54" y="123"/>
                  </a:lnTo>
                  <a:lnTo>
                    <a:pt x="52" y="123"/>
                  </a:lnTo>
                  <a:lnTo>
                    <a:pt x="52" y="125"/>
                  </a:lnTo>
                  <a:lnTo>
                    <a:pt x="52" y="128"/>
                  </a:lnTo>
                  <a:lnTo>
                    <a:pt x="52" y="128"/>
                  </a:lnTo>
                  <a:lnTo>
                    <a:pt x="50" y="130"/>
                  </a:lnTo>
                  <a:lnTo>
                    <a:pt x="50" y="132"/>
                  </a:lnTo>
                  <a:lnTo>
                    <a:pt x="50" y="132"/>
                  </a:lnTo>
                  <a:lnTo>
                    <a:pt x="52" y="136"/>
                  </a:lnTo>
                  <a:lnTo>
                    <a:pt x="52" y="137"/>
                  </a:lnTo>
                  <a:lnTo>
                    <a:pt x="50" y="137"/>
                  </a:lnTo>
                  <a:lnTo>
                    <a:pt x="48" y="137"/>
                  </a:lnTo>
                  <a:lnTo>
                    <a:pt x="47" y="139"/>
                  </a:lnTo>
                  <a:lnTo>
                    <a:pt x="47" y="139"/>
                  </a:lnTo>
                  <a:lnTo>
                    <a:pt x="47" y="141"/>
                  </a:lnTo>
                  <a:lnTo>
                    <a:pt x="47" y="145"/>
                  </a:lnTo>
                  <a:lnTo>
                    <a:pt x="45" y="146"/>
                  </a:lnTo>
                  <a:lnTo>
                    <a:pt x="45" y="146"/>
                  </a:lnTo>
                  <a:lnTo>
                    <a:pt x="45" y="146"/>
                  </a:lnTo>
                  <a:lnTo>
                    <a:pt x="43" y="146"/>
                  </a:lnTo>
                  <a:lnTo>
                    <a:pt x="43" y="146"/>
                  </a:lnTo>
                  <a:lnTo>
                    <a:pt x="39" y="150"/>
                  </a:lnTo>
                  <a:lnTo>
                    <a:pt x="39" y="150"/>
                  </a:lnTo>
                  <a:lnTo>
                    <a:pt x="38" y="150"/>
                  </a:lnTo>
                  <a:lnTo>
                    <a:pt x="38" y="150"/>
                  </a:lnTo>
                  <a:lnTo>
                    <a:pt x="38" y="148"/>
                  </a:lnTo>
                  <a:lnTo>
                    <a:pt x="38" y="148"/>
                  </a:lnTo>
                  <a:lnTo>
                    <a:pt x="36" y="150"/>
                  </a:lnTo>
                  <a:lnTo>
                    <a:pt x="36" y="150"/>
                  </a:lnTo>
                  <a:lnTo>
                    <a:pt x="34" y="148"/>
                  </a:lnTo>
                  <a:lnTo>
                    <a:pt x="32" y="148"/>
                  </a:lnTo>
                  <a:lnTo>
                    <a:pt x="32" y="148"/>
                  </a:lnTo>
                  <a:lnTo>
                    <a:pt x="32" y="148"/>
                  </a:lnTo>
                  <a:lnTo>
                    <a:pt x="32" y="148"/>
                  </a:lnTo>
                  <a:lnTo>
                    <a:pt x="30" y="148"/>
                  </a:lnTo>
                  <a:lnTo>
                    <a:pt x="30" y="148"/>
                  </a:lnTo>
                  <a:lnTo>
                    <a:pt x="30" y="148"/>
                  </a:lnTo>
                  <a:lnTo>
                    <a:pt x="29" y="148"/>
                  </a:lnTo>
                  <a:lnTo>
                    <a:pt x="27" y="148"/>
                  </a:lnTo>
                  <a:lnTo>
                    <a:pt x="27" y="148"/>
                  </a:lnTo>
                  <a:lnTo>
                    <a:pt x="27" y="148"/>
                  </a:lnTo>
                  <a:lnTo>
                    <a:pt x="25" y="150"/>
                  </a:lnTo>
                  <a:lnTo>
                    <a:pt x="25" y="150"/>
                  </a:lnTo>
                  <a:lnTo>
                    <a:pt x="25" y="152"/>
                  </a:lnTo>
                  <a:lnTo>
                    <a:pt x="25" y="154"/>
                  </a:lnTo>
                  <a:lnTo>
                    <a:pt x="25" y="154"/>
                  </a:lnTo>
                  <a:lnTo>
                    <a:pt x="25" y="154"/>
                  </a:lnTo>
                  <a:lnTo>
                    <a:pt x="23" y="154"/>
                  </a:lnTo>
                  <a:lnTo>
                    <a:pt x="23" y="154"/>
                  </a:lnTo>
                  <a:lnTo>
                    <a:pt x="23" y="154"/>
                  </a:lnTo>
                  <a:lnTo>
                    <a:pt x="23" y="154"/>
                  </a:lnTo>
                  <a:lnTo>
                    <a:pt x="23" y="155"/>
                  </a:lnTo>
                  <a:lnTo>
                    <a:pt x="23" y="155"/>
                  </a:lnTo>
                  <a:lnTo>
                    <a:pt x="23" y="155"/>
                  </a:lnTo>
                  <a:lnTo>
                    <a:pt x="21" y="157"/>
                  </a:lnTo>
                  <a:lnTo>
                    <a:pt x="21" y="157"/>
                  </a:lnTo>
                  <a:lnTo>
                    <a:pt x="18" y="157"/>
                  </a:lnTo>
                  <a:lnTo>
                    <a:pt x="18" y="157"/>
                  </a:lnTo>
                  <a:lnTo>
                    <a:pt x="18" y="157"/>
                  </a:lnTo>
                  <a:lnTo>
                    <a:pt x="16" y="157"/>
                  </a:lnTo>
                  <a:lnTo>
                    <a:pt x="14" y="155"/>
                  </a:lnTo>
                  <a:lnTo>
                    <a:pt x="12" y="155"/>
                  </a:lnTo>
                  <a:lnTo>
                    <a:pt x="10" y="155"/>
                  </a:lnTo>
                  <a:lnTo>
                    <a:pt x="10" y="157"/>
                  </a:lnTo>
                  <a:lnTo>
                    <a:pt x="1" y="157"/>
                  </a:lnTo>
                  <a:lnTo>
                    <a:pt x="0" y="159"/>
                  </a:lnTo>
                  <a:lnTo>
                    <a:pt x="3" y="163"/>
                  </a:lnTo>
                  <a:lnTo>
                    <a:pt x="3" y="164"/>
                  </a:lnTo>
                  <a:lnTo>
                    <a:pt x="5" y="168"/>
                  </a:lnTo>
                  <a:lnTo>
                    <a:pt x="5" y="168"/>
                  </a:lnTo>
                  <a:lnTo>
                    <a:pt x="7" y="170"/>
                  </a:lnTo>
                  <a:lnTo>
                    <a:pt x="9" y="170"/>
                  </a:lnTo>
                  <a:lnTo>
                    <a:pt x="9" y="172"/>
                  </a:lnTo>
                  <a:lnTo>
                    <a:pt x="12" y="173"/>
                  </a:lnTo>
                  <a:lnTo>
                    <a:pt x="12" y="173"/>
                  </a:lnTo>
                  <a:lnTo>
                    <a:pt x="14" y="173"/>
                  </a:lnTo>
                  <a:lnTo>
                    <a:pt x="16" y="175"/>
                  </a:lnTo>
                  <a:lnTo>
                    <a:pt x="16" y="175"/>
                  </a:lnTo>
                  <a:lnTo>
                    <a:pt x="18" y="179"/>
                  </a:lnTo>
                  <a:lnTo>
                    <a:pt x="18" y="179"/>
                  </a:lnTo>
                  <a:lnTo>
                    <a:pt x="19" y="179"/>
                  </a:lnTo>
                  <a:lnTo>
                    <a:pt x="19" y="179"/>
                  </a:lnTo>
                  <a:lnTo>
                    <a:pt x="19" y="181"/>
                  </a:lnTo>
                  <a:lnTo>
                    <a:pt x="19" y="182"/>
                  </a:lnTo>
                  <a:lnTo>
                    <a:pt x="19" y="182"/>
                  </a:lnTo>
                  <a:lnTo>
                    <a:pt x="19" y="182"/>
                  </a:lnTo>
                  <a:lnTo>
                    <a:pt x="19" y="182"/>
                  </a:lnTo>
                  <a:lnTo>
                    <a:pt x="21" y="184"/>
                  </a:lnTo>
                  <a:lnTo>
                    <a:pt x="21" y="186"/>
                  </a:lnTo>
                  <a:lnTo>
                    <a:pt x="23" y="186"/>
                  </a:lnTo>
                  <a:lnTo>
                    <a:pt x="23" y="186"/>
                  </a:lnTo>
                  <a:lnTo>
                    <a:pt x="23" y="186"/>
                  </a:lnTo>
                  <a:lnTo>
                    <a:pt x="25" y="186"/>
                  </a:lnTo>
                  <a:lnTo>
                    <a:pt x="25" y="184"/>
                  </a:lnTo>
                  <a:lnTo>
                    <a:pt x="25" y="184"/>
                  </a:lnTo>
                  <a:lnTo>
                    <a:pt x="25" y="184"/>
                  </a:lnTo>
                  <a:lnTo>
                    <a:pt x="27" y="184"/>
                  </a:lnTo>
                  <a:lnTo>
                    <a:pt x="27" y="184"/>
                  </a:lnTo>
                  <a:lnTo>
                    <a:pt x="27" y="186"/>
                  </a:lnTo>
                  <a:lnTo>
                    <a:pt x="27" y="186"/>
                  </a:lnTo>
                  <a:lnTo>
                    <a:pt x="27" y="186"/>
                  </a:lnTo>
                  <a:lnTo>
                    <a:pt x="27" y="191"/>
                  </a:lnTo>
                  <a:lnTo>
                    <a:pt x="27" y="191"/>
                  </a:lnTo>
                  <a:lnTo>
                    <a:pt x="27" y="191"/>
                  </a:lnTo>
                  <a:lnTo>
                    <a:pt x="25" y="193"/>
                  </a:lnTo>
                  <a:lnTo>
                    <a:pt x="25" y="195"/>
                  </a:lnTo>
                  <a:lnTo>
                    <a:pt x="25" y="197"/>
                  </a:lnTo>
                  <a:lnTo>
                    <a:pt x="27" y="199"/>
                  </a:lnTo>
                  <a:lnTo>
                    <a:pt x="27" y="201"/>
                  </a:lnTo>
                  <a:lnTo>
                    <a:pt x="27" y="202"/>
                  </a:lnTo>
                  <a:lnTo>
                    <a:pt x="27" y="202"/>
                  </a:lnTo>
                  <a:lnTo>
                    <a:pt x="25" y="204"/>
                  </a:lnTo>
                  <a:lnTo>
                    <a:pt x="27" y="204"/>
                  </a:lnTo>
                  <a:lnTo>
                    <a:pt x="27" y="204"/>
                  </a:lnTo>
                  <a:lnTo>
                    <a:pt x="27" y="206"/>
                  </a:lnTo>
                  <a:lnTo>
                    <a:pt x="29" y="206"/>
                  </a:lnTo>
                  <a:lnTo>
                    <a:pt x="29" y="206"/>
                  </a:lnTo>
                  <a:lnTo>
                    <a:pt x="30" y="210"/>
                  </a:lnTo>
                  <a:lnTo>
                    <a:pt x="34" y="211"/>
                  </a:lnTo>
                  <a:lnTo>
                    <a:pt x="36" y="215"/>
                  </a:lnTo>
                  <a:lnTo>
                    <a:pt x="36" y="215"/>
                  </a:lnTo>
                  <a:lnTo>
                    <a:pt x="38" y="215"/>
                  </a:lnTo>
                  <a:lnTo>
                    <a:pt x="41" y="217"/>
                  </a:lnTo>
                  <a:lnTo>
                    <a:pt x="41" y="217"/>
                  </a:lnTo>
                  <a:lnTo>
                    <a:pt x="41" y="217"/>
                  </a:lnTo>
                  <a:lnTo>
                    <a:pt x="43" y="219"/>
                  </a:lnTo>
                  <a:lnTo>
                    <a:pt x="43" y="219"/>
                  </a:lnTo>
                  <a:lnTo>
                    <a:pt x="43" y="219"/>
                  </a:lnTo>
                  <a:lnTo>
                    <a:pt x="45" y="217"/>
                  </a:lnTo>
                  <a:lnTo>
                    <a:pt x="45" y="217"/>
                  </a:lnTo>
                  <a:lnTo>
                    <a:pt x="45" y="217"/>
                  </a:lnTo>
                  <a:lnTo>
                    <a:pt x="47" y="220"/>
                  </a:lnTo>
                  <a:lnTo>
                    <a:pt x="48" y="220"/>
                  </a:lnTo>
                  <a:lnTo>
                    <a:pt x="50" y="222"/>
                  </a:lnTo>
                  <a:lnTo>
                    <a:pt x="50" y="222"/>
                  </a:lnTo>
                  <a:lnTo>
                    <a:pt x="52" y="222"/>
                  </a:lnTo>
                  <a:lnTo>
                    <a:pt x="57" y="224"/>
                  </a:lnTo>
                  <a:lnTo>
                    <a:pt x="59" y="226"/>
                  </a:lnTo>
                  <a:lnTo>
                    <a:pt x="61" y="226"/>
                  </a:lnTo>
                  <a:lnTo>
                    <a:pt x="61" y="228"/>
                  </a:lnTo>
                  <a:lnTo>
                    <a:pt x="63" y="228"/>
                  </a:lnTo>
                  <a:lnTo>
                    <a:pt x="63" y="229"/>
                  </a:lnTo>
                  <a:lnTo>
                    <a:pt x="63" y="229"/>
                  </a:lnTo>
                  <a:lnTo>
                    <a:pt x="61" y="231"/>
                  </a:lnTo>
                  <a:lnTo>
                    <a:pt x="61" y="231"/>
                  </a:lnTo>
                  <a:lnTo>
                    <a:pt x="61" y="231"/>
                  </a:lnTo>
                  <a:lnTo>
                    <a:pt x="59" y="231"/>
                  </a:lnTo>
                  <a:lnTo>
                    <a:pt x="59" y="231"/>
                  </a:lnTo>
                  <a:lnTo>
                    <a:pt x="59" y="231"/>
                  </a:lnTo>
                  <a:lnTo>
                    <a:pt x="59" y="233"/>
                  </a:lnTo>
                  <a:lnTo>
                    <a:pt x="59" y="233"/>
                  </a:lnTo>
                  <a:lnTo>
                    <a:pt x="59" y="233"/>
                  </a:lnTo>
                  <a:lnTo>
                    <a:pt x="59" y="233"/>
                  </a:lnTo>
                  <a:lnTo>
                    <a:pt x="59" y="235"/>
                  </a:lnTo>
                  <a:lnTo>
                    <a:pt x="59" y="235"/>
                  </a:lnTo>
                  <a:lnTo>
                    <a:pt x="59" y="235"/>
                  </a:lnTo>
                  <a:lnTo>
                    <a:pt x="59" y="237"/>
                  </a:lnTo>
                  <a:lnTo>
                    <a:pt x="59" y="237"/>
                  </a:lnTo>
                  <a:lnTo>
                    <a:pt x="57" y="237"/>
                  </a:lnTo>
                  <a:lnTo>
                    <a:pt x="57" y="237"/>
                  </a:lnTo>
                  <a:lnTo>
                    <a:pt x="56" y="237"/>
                  </a:lnTo>
                  <a:lnTo>
                    <a:pt x="56" y="237"/>
                  </a:lnTo>
                  <a:lnTo>
                    <a:pt x="56" y="238"/>
                  </a:lnTo>
                  <a:lnTo>
                    <a:pt x="56" y="238"/>
                  </a:lnTo>
                  <a:lnTo>
                    <a:pt x="56" y="238"/>
                  </a:lnTo>
                  <a:lnTo>
                    <a:pt x="56" y="238"/>
                  </a:lnTo>
                  <a:lnTo>
                    <a:pt x="57" y="238"/>
                  </a:lnTo>
                  <a:lnTo>
                    <a:pt x="57" y="240"/>
                  </a:lnTo>
                  <a:lnTo>
                    <a:pt x="57" y="240"/>
                  </a:lnTo>
                  <a:lnTo>
                    <a:pt x="57" y="240"/>
                  </a:lnTo>
                  <a:lnTo>
                    <a:pt x="57" y="242"/>
                  </a:lnTo>
                  <a:lnTo>
                    <a:pt x="61" y="242"/>
                  </a:lnTo>
                  <a:lnTo>
                    <a:pt x="61" y="242"/>
                  </a:lnTo>
                  <a:lnTo>
                    <a:pt x="63" y="244"/>
                  </a:lnTo>
                  <a:lnTo>
                    <a:pt x="65" y="244"/>
                  </a:lnTo>
                  <a:lnTo>
                    <a:pt x="65" y="246"/>
                  </a:lnTo>
                  <a:lnTo>
                    <a:pt x="65" y="246"/>
                  </a:lnTo>
                  <a:lnTo>
                    <a:pt x="63" y="247"/>
                  </a:lnTo>
                  <a:lnTo>
                    <a:pt x="61" y="247"/>
                  </a:lnTo>
                  <a:lnTo>
                    <a:pt x="61" y="247"/>
                  </a:lnTo>
                  <a:lnTo>
                    <a:pt x="57" y="247"/>
                  </a:lnTo>
                  <a:lnTo>
                    <a:pt x="56" y="247"/>
                  </a:lnTo>
                  <a:lnTo>
                    <a:pt x="56" y="249"/>
                  </a:lnTo>
                  <a:lnTo>
                    <a:pt x="56" y="249"/>
                  </a:lnTo>
                  <a:lnTo>
                    <a:pt x="54" y="249"/>
                  </a:lnTo>
                  <a:lnTo>
                    <a:pt x="56" y="251"/>
                  </a:lnTo>
                  <a:lnTo>
                    <a:pt x="56" y="251"/>
                  </a:lnTo>
                  <a:lnTo>
                    <a:pt x="56" y="251"/>
                  </a:lnTo>
                  <a:lnTo>
                    <a:pt x="56" y="251"/>
                  </a:lnTo>
                  <a:lnTo>
                    <a:pt x="57" y="253"/>
                  </a:lnTo>
                  <a:lnTo>
                    <a:pt x="57" y="253"/>
                  </a:lnTo>
                  <a:lnTo>
                    <a:pt x="63" y="255"/>
                  </a:lnTo>
                  <a:lnTo>
                    <a:pt x="65" y="253"/>
                  </a:lnTo>
                  <a:lnTo>
                    <a:pt x="66" y="255"/>
                  </a:lnTo>
                  <a:lnTo>
                    <a:pt x="66" y="255"/>
                  </a:lnTo>
                  <a:lnTo>
                    <a:pt x="68" y="257"/>
                  </a:lnTo>
                  <a:lnTo>
                    <a:pt x="68" y="257"/>
                  </a:lnTo>
                  <a:lnTo>
                    <a:pt x="68" y="258"/>
                  </a:lnTo>
                  <a:lnTo>
                    <a:pt x="70" y="260"/>
                  </a:lnTo>
                  <a:lnTo>
                    <a:pt x="74" y="262"/>
                  </a:lnTo>
                  <a:lnTo>
                    <a:pt x="75" y="262"/>
                  </a:lnTo>
                  <a:lnTo>
                    <a:pt x="77" y="260"/>
                  </a:lnTo>
                  <a:lnTo>
                    <a:pt x="79" y="260"/>
                  </a:lnTo>
                  <a:lnTo>
                    <a:pt x="81" y="260"/>
                  </a:lnTo>
                  <a:lnTo>
                    <a:pt x="81" y="260"/>
                  </a:lnTo>
                  <a:lnTo>
                    <a:pt x="86" y="262"/>
                  </a:lnTo>
                  <a:lnTo>
                    <a:pt x="88" y="262"/>
                  </a:lnTo>
                  <a:lnTo>
                    <a:pt x="88" y="264"/>
                  </a:lnTo>
                  <a:lnTo>
                    <a:pt x="90" y="266"/>
                  </a:lnTo>
                  <a:lnTo>
                    <a:pt x="90" y="267"/>
                  </a:lnTo>
                  <a:lnTo>
                    <a:pt x="90" y="267"/>
                  </a:lnTo>
                  <a:lnTo>
                    <a:pt x="90" y="267"/>
                  </a:lnTo>
                  <a:lnTo>
                    <a:pt x="90" y="269"/>
                  </a:lnTo>
                  <a:lnTo>
                    <a:pt x="90" y="269"/>
                  </a:lnTo>
                  <a:lnTo>
                    <a:pt x="92" y="269"/>
                  </a:lnTo>
                  <a:lnTo>
                    <a:pt x="92" y="269"/>
                  </a:lnTo>
                  <a:lnTo>
                    <a:pt x="92" y="273"/>
                  </a:lnTo>
                  <a:lnTo>
                    <a:pt x="94" y="273"/>
                  </a:lnTo>
                  <a:lnTo>
                    <a:pt x="94" y="273"/>
                  </a:lnTo>
                  <a:lnTo>
                    <a:pt x="95" y="273"/>
                  </a:lnTo>
                  <a:lnTo>
                    <a:pt x="95" y="273"/>
                  </a:lnTo>
                  <a:lnTo>
                    <a:pt x="97" y="273"/>
                  </a:lnTo>
                  <a:lnTo>
                    <a:pt x="103" y="262"/>
                  </a:lnTo>
                  <a:lnTo>
                    <a:pt x="103" y="262"/>
                  </a:lnTo>
                  <a:lnTo>
                    <a:pt x="104" y="260"/>
                  </a:lnTo>
                  <a:lnTo>
                    <a:pt x="106" y="260"/>
                  </a:lnTo>
                  <a:lnTo>
                    <a:pt x="106" y="260"/>
                  </a:lnTo>
                  <a:lnTo>
                    <a:pt x="108" y="258"/>
                  </a:lnTo>
                  <a:lnTo>
                    <a:pt x="110" y="257"/>
                  </a:lnTo>
                  <a:lnTo>
                    <a:pt x="110" y="257"/>
                  </a:lnTo>
                  <a:lnTo>
                    <a:pt x="112" y="257"/>
                  </a:lnTo>
                  <a:lnTo>
                    <a:pt x="112" y="258"/>
                  </a:lnTo>
                  <a:lnTo>
                    <a:pt x="115" y="262"/>
                  </a:lnTo>
                  <a:lnTo>
                    <a:pt x="117" y="264"/>
                  </a:lnTo>
                  <a:lnTo>
                    <a:pt x="119" y="264"/>
                  </a:lnTo>
                  <a:lnTo>
                    <a:pt x="122" y="264"/>
                  </a:lnTo>
                  <a:lnTo>
                    <a:pt x="124" y="266"/>
                  </a:lnTo>
                  <a:lnTo>
                    <a:pt x="126" y="267"/>
                  </a:lnTo>
                  <a:lnTo>
                    <a:pt x="126" y="269"/>
                  </a:lnTo>
                  <a:lnTo>
                    <a:pt x="124" y="269"/>
                  </a:lnTo>
                  <a:lnTo>
                    <a:pt x="124" y="271"/>
                  </a:lnTo>
                  <a:lnTo>
                    <a:pt x="122" y="271"/>
                  </a:lnTo>
                  <a:lnTo>
                    <a:pt x="122" y="271"/>
                  </a:lnTo>
                  <a:lnTo>
                    <a:pt x="119" y="269"/>
                  </a:lnTo>
                  <a:lnTo>
                    <a:pt x="119" y="269"/>
                  </a:lnTo>
                  <a:lnTo>
                    <a:pt x="117" y="269"/>
                  </a:lnTo>
                  <a:lnTo>
                    <a:pt x="117" y="269"/>
                  </a:lnTo>
                  <a:lnTo>
                    <a:pt x="115" y="269"/>
                  </a:lnTo>
                  <a:lnTo>
                    <a:pt x="115" y="271"/>
                  </a:lnTo>
                  <a:lnTo>
                    <a:pt x="115" y="273"/>
                  </a:lnTo>
                  <a:lnTo>
                    <a:pt x="115" y="273"/>
                  </a:lnTo>
                  <a:lnTo>
                    <a:pt x="115" y="273"/>
                  </a:lnTo>
                  <a:lnTo>
                    <a:pt x="113" y="273"/>
                  </a:lnTo>
                  <a:lnTo>
                    <a:pt x="112" y="273"/>
                  </a:lnTo>
                  <a:lnTo>
                    <a:pt x="112" y="273"/>
                  </a:lnTo>
                  <a:lnTo>
                    <a:pt x="112" y="275"/>
                  </a:lnTo>
                  <a:lnTo>
                    <a:pt x="112" y="275"/>
                  </a:lnTo>
                  <a:lnTo>
                    <a:pt x="112" y="276"/>
                  </a:lnTo>
                  <a:lnTo>
                    <a:pt x="112" y="276"/>
                  </a:lnTo>
                  <a:lnTo>
                    <a:pt x="113" y="278"/>
                  </a:lnTo>
                  <a:lnTo>
                    <a:pt x="113" y="278"/>
                  </a:lnTo>
                  <a:lnTo>
                    <a:pt x="113" y="278"/>
                  </a:lnTo>
                  <a:lnTo>
                    <a:pt x="113" y="280"/>
                  </a:lnTo>
                  <a:lnTo>
                    <a:pt x="113" y="280"/>
                  </a:lnTo>
                  <a:lnTo>
                    <a:pt x="113" y="282"/>
                  </a:lnTo>
                  <a:lnTo>
                    <a:pt x="115" y="284"/>
                  </a:lnTo>
                  <a:lnTo>
                    <a:pt x="117" y="285"/>
                  </a:lnTo>
                  <a:lnTo>
                    <a:pt x="119" y="287"/>
                  </a:lnTo>
                  <a:lnTo>
                    <a:pt x="121" y="287"/>
                  </a:lnTo>
                  <a:lnTo>
                    <a:pt x="122" y="287"/>
                  </a:lnTo>
                  <a:lnTo>
                    <a:pt x="122" y="287"/>
                  </a:lnTo>
                  <a:lnTo>
                    <a:pt x="122" y="291"/>
                  </a:lnTo>
                  <a:lnTo>
                    <a:pt x="122" y="293"/>
                  </a:lnTo>
                  <a:lnTo>
                    <a:pt x="122" y="293"/>
                  </a:lnTo>
                  <a:lnTo>
                    <a:pt x="133" y="300"/>
                  </a:lnTo>
                  <a:lnTo>
                    <a:pt x="135" y="300"/>
                  </a:lnTo>
                  <a:lnTo>
                    <a:pt x="137" y="302"/>
                  </a:lnTo>
                  <a:lnTo>
                    <a:pt x="139" y="302"/>
                  </a:lnTo>
                  <a:lnTo>
                    <a:pt x="139" y="302"/>
                  </a:lnTo>
                  <a:lnTo>
                    <a:pt x="140" y="303"/>
                  </a:lnTo>
                  <a:lnTo>
                    <a:pt x="139" y="305"/>
                  </a:lnTo>
                  <a:lnTo>
                    <a:pt x="137" y="307"/>
                  </a:lnTo>
                  <a:lnTo>
                    <a:pt x="135" y="307"/>
                  </a:lnTo>
                  <a:lnTo>
                    <a:pt x="133" y="307"/>
                  </a:lnTo>
                  <a:lnTo>
                    <a:pt x="133" y="309"/>
                  </a:lnTo>
                  <a:lnTo>
                    <a:pt x="131" y="309"/>
                  </a:lnTo>
                  <a:lnTo>
                    <a:pt x="131" y="311"/>
                  </a:lnTo>
                  <a:lnTo>
                    <a:pt x="130" y="316"/>
                  </a:lnTo>
                  <a:lnTo>
                    <a:pt x="130" y="316"/>
                  </a:lnTo>
                  <a:lnTo>
                    <a:pt x="131" y="318"/>
                  </a:lnTo>
                  <a:lnTo>
                    <a:pt x="131" y="320"/>
                  </a:lnTo>
                  <a:lnTo>
                    <a:pt x="133" y="320"/>
                  </a:lnTo>
                  <a:lnTo>
                    <a:pt x="140" y="320"/>
                  </a:lnTo>
                  <a:lnTo>
                    <a:pt x="144" y="318"/>
                  </a:lnTo>
                  <a:lnTo>
                    <a:pt x="146" y="318"/>
                  </a:lnTo>
                  <a:lnTo>
                    <a:pt x="148" y="318"/>
                  </a:lnTo>
                  <a:lnTo>
                    <a:pt x="149" y="316"/>
                  </a:lnTo>
                  <a:lnTo>
                    <a:pt x="153" y="316"/>
                  </a:lnTo>
                  <a:lnTo>
                    <a:pt x="162" y="316"/>
                  </a:lnTo>
                  <a:lnTo>
                    <a:pt x="168" y="320"/>
                  </a:lnTo>
                  <a:lnTo>
                    <a:pt x="169" y="320"/>
                  </a:lnTo>
                  <a:lnTo>
                    <a:pt x="169" y="320"/>
                  </a:lnTo>
                  <a:lnTo>
                    <a:pt x="173" y="320"/>
                  </a:lnTo>
                  <a:lnTo>
                    <a:pt x="175" y="320"/>
                  </a:lnTo>
                  <a:lnTo>
                    <a:pt x="178" y="322"/>
                  </a:lnTo>
                  <a:lnTo>
                    <a:pt x="195" y="325"/>
                  </a:lnTo>
                  <a:lnTo>
                    <a:pt x="196" y="325"/>
                  </a:lnTo>
                  <a:lnTo>
                    <a:pt x="204" y="325"/>
                  </a:lnTo>
                  <a:lnTo>
                    <a:pt x="205" y="325"/>
                  </a:lnTo>
                  <a:lnTo>
                    <a:pt x="207" y="325"/>
                  </a:lnTo>
                  <a:lnTo>
                    <a:pt x="209" y="323"/>
                  </a:lnTo>
                  <a:lnTo>
                    <a:pt x="211" y="322"/>
                  </a:lnTo>
                  <a:lnTo>
                    <a:pt x="213" y="322"/>
                  </a:lnTo>
                  <a:lnTo>
                    <a:pt x="220" y="325"/>
                  </a:lnTo>
                  <a:lnTo>
                    <a:pt x="224" y="325"/>
                  </a:lnTo>
                  <a:lnTo>
                    <a:pt x="225" y="327"/>
                  </a:lnTo>
                  <a:lnTo>
                    <a:pt x="236" y="325"/>
                  </a:lnTo>
                  <a:lnTo>
                    <a:pt x="242" y="327"/>
                  </a:lnTo>
                  <a:lnTo>
                    <a:pt x="249" y="329"/>
                  </a:lnTo>
                  <a:lnTo>
                    <a:pt x="251" y="329"/>
                  </a:lnTo>
                  <a:lnTo>
                    <a:pt x="252" y="331"/>
                  </a:lnTo>
                  <a:lnTo>
                    <a:pt x="252" y="331"/>
                  </a:lnTo>
                  <a:lnTo>
                    <a:pt x="254" y="331"/>
                  </a:lnTo>
                  <a:lnTo>
                    <a:pt x="256" y="332"/>
                  </a:lnTo>
                  <a:lnTo>
                    <a:pt x="258" y="332"/>
                  </a:lnTo>
                  <a:lnTo>
                    <a:pt x="260" y="332"/>
                  </a:lnTo>
                  <a:lnTo>
                    <a:pt x="261" y="331"/>
                  </a:lnTo>
                  <a:lnTo>
                    <a:pt x="261" y="331"/>
                  </a:lnTo>
                  <a:lnTo>
                    <a:pt x="261" y="331"/>
                  </a:lnTo>
                  <a:lnTo>
                    <a:pt x="265" y="331"/>
                  </a:lnTo>
                  <a:lnTo>
                    <a:pt x="265" y="331"/>
                  </a:lnTo>
                  <a:lnTo>
                    <a:pt x="267" y="331"/>
                  </a:lnTo>
                  <a:lnTo>
                    <a:pt x="267" y="331"/>
                  </a:lnTo>
                  <a:lnTo>
                    <a:pt x="269" y="331"/>
                  </a:lnTo>
                  <a:lnTo>
                    <a:pt x="270" y="329"/>
                  </a:lnTo>
                  <a:lnTo>
                    <a:pt x="270" y="329"/>
                  </a:lnTo>
                  <a:lnTo>
                    <a:pt x="270" y="327"/>
                  </a:lnTo>
                  <a:lnTo>
                    <a:pt x="274" y="327"/>
                  </a:lnTo>
                  <a:lnTo>
                    <a:pt x="274" y="327"/>
                  </a:lnTo>
                  <a:lnTo>
                    <a:pt x="278" y="327"/>
                  </a:lnTo>
                  <a:lnTo>
                    <a:pt x="278" y="325"/>
                  </a:lnTo>
                  <a:lnTo>
                    <a:pt x="278" y="325"/>
                  </a:lnTo>
                  <a:lnTo>
                    <a:pt x="280" y="323"/>
                  </a:lnTo>
                  <a:lnTo>
                    <a:pt x="281" y="322"/>
                  </a:lnTo>
                  <a:lnTo>
                    <a:pt x="283" y="320"/>
                  </a:lnTo>
                  <a:lnTo>
                    <a:pt x="283" y="318"/>
                  </a:lnTo>
                  <a:lnTo>
                    <a:pt x="285" y="318"/>
                  </a:lnTo>
                  <a:lnTo>
                    <a:pt x="290" y="313"/>
                  </a:lnTo>
                  <a:lnTo>
                    <a:pt x="290" y="313"/>
                  </a:lnTo>
                  <a:lnTo>
                    <a:pt x="292" y="311"/>
                  </a:lnTo>
                  <a:lnTo>
                    <a:pt x="294" y="309"/>
                  </a:lnTo>
                  <a:lnTo>
                    <a:pt x="296" y="307"/>
                  </a:lnTo>
                  <a:lnTo>
                    <a:pt x="299" y="307"/>
                  </a:lnTo>
                  <a:lnTo>
                    <a:pt x="303" y="305"/>
                  </a:lnTo>
                  <a:lnTo>
                    <a:pt x="305" y="305"/>
                  </a:lnTo>
                  <a:lnTo>
                    <a:pt x="308" y="303"/>
                  </a:lnTo>
                  <a:lnTo>
                    <a:pt x="319" y="302"/>
                  </a:lnTo>
                  <a:lnTo>
                    <a:pt x="321" y="302"/>
                  </a:lnTo>
                  <a:lnTo>
                    <a:pt x="321" y="302"/>
                  </a:lnTo>
                  <a:lnTo>
                    <a:pt x="321" y="302"/>
                  </a:lnTo>
                  <a:lnTo>
                    <a:pt x="323" y="302"/>
                  </a:lnTo>
                  <a:lnTo>
                    <a:pt x="323" y="302"/>
                  </a:lnTo>
                  <a:lnTo>
                    <a:pt x="325" y="302"/>
                  </a:lnTo>
                  <a:lnTo>
                    <a:pt x="326" y="300"/>
                  </a:lnTo>
                  <a:lnTo>
                    <a:pt x="332" y="298"/>
                  </a:lnTo>
                  <a:lnTo>
                    <a:pt x="337" y="296"/>
                  </a:lnTo>
                  <a:lnTo>
                    <a:pt x="339" y="296"/>
                  </a:lnTo>
                  <a:lnTo>
                    <a:pt x="343" y="298"/>
                  </a:lnTo>
                  <a:lnTo>
                    <a:pt x="348" y="300"/>
                  </a:lnTo>
                  <a:lnTo>
                    <a:pt x="350" y="300"/>
                  </a:lnTo>
                  <a:lnTo>
                    <a:pt x="350" y="300"/>
                  </a:lnTo>
                  <a:lnTo>
                    <a:pt x="350" y="300"/>
                  </a:lnTo>
                  <a:lnTo>
                    <a:pt x="352" y="300"/>
                  </a:lnTo>
                  <a:lnTo>
                    <a:pt x="352" y="302"/>
                  </a:lnTo>
                  <a:lnTo>
                    <a:pt x="352" y="303"/>
                  </a:lnTo>
                  <a:lnTo>
                    <a:pt x="355" y="305"/>
                  </a:lnTo>
                  <a:lnTo>
                    <a:pt x="355" y="305"/>
                  </a:lnTo>
                  <a:lnTo>
                    <a:pt x="357" y="307"/>
                  </a:lnTo>
                  <a:lnTo>
                    <a:pt x="357" y="307"/>
                  </a:lnTo>
                  <a:lnTo>
                    <a:pt x="366" y="307"/>
                  </a:lnTo>
                  <a:lnTo>
                    <a:pt x="370" y="307"/>
                  </a:lnTo>
                  <a:lnTo>
                    <a:pt x="370" y="307"/>
                  </a:lnTo>
                  <a:lnTo>
                    <a:pt x="372" y="309"/>
                  </a:lnTo>
                  <a:lnTo>
                    <a:pt x="372" y="309"/>
                  </a:lnTo>
                  <a:lnTo>
                    <a:pt x="373" y="313"/>
                  </a:lnTo>
                  <a:lnTo>
                    <a:pt x="377" y="311"/>
                  </a:lnTo>
                  <a:lnTo>
                    <a:pt x="381" y="309"/>
                  </a:lnTo>
                  <a:lnTo>
                    <a:pt x="384" y="309"/>
                  </a:lnTo>
                  <a:lnTo>
                    <a:pt x="384" y="309"/>
                  </a:lnTo>
                  <a:lnTo>
                    <a:pt x="384" y="311"/>
                  </a:lnTo>
                  <a:lnTo>
                    <a:pt x="386" y="318"/>
                  </a:lnTo>
                  <a:lnTo>
                    <a:pt x="388" y="320"/>
                  </a:lnTo>
                  <a:lnTo>
                    <a:pt x="399" y="325"/>
                  </a:lnTo>
                  <a:lnTo>
                    <a:pt x="410" y="327"/>
                  </a:lnTo>
                  <a:lnTo>
                    <a:pt x="417" y="327"/>
                  </a:lnTo>
                  <a:lnTo>
                    <a:pt x="417" y="325"/>
                  </a:lnTo>
                  <a:lnTo>
                    <a:pt x="417" y="325"/>
                  </a:lnTo>
                  <a:lnTo>
                    <a:pt x="417" y="323"/>
                  </a:lnTo>
                  <a:lnTo>
                    <a:pt x="417" y="323"/>
                  </a:lnTo>
                  <a:lnTo>
                    <a:pt x="417" y="323"/>
                  </a:lnTo>
                  <a:lnTo>
                    <a:pt x="417" y="322"/>
                  </a:lnTo>
                  <a:lnTo>
                    <a:pt x="417" y="322"/>
                  </a:lnTo>
                  <a:lnTo>
                    <a:pt x="417" y="322"/>
                  </a:lnTo>
                  <a:lnTo>
                    <a:pt x="419" y="316"/>
                  </a:lnTo>
                  <a:lnTo>
                    <a:pt x="419" y="316"/>
                  </a:lnTo>
                  <a:lnTo>
                    <a:pt x="420" y="314"/>
                  </a:lnTo>
                  <a:lnTo>
                    <a:pt x="420" y="313"/>
                  </a:lnTo>
                  <a:lnTo>
                    <a:pt x="420" y="311"/>
                  </a:lnTo>
                  <a:lnTo>
                    <a:pt x="420" y="309"/>
                  </a:lnTo>
                  <a:lnTo>
                    <a:pt x="422" y="309"/>
                  </a:lnTo>
                  <a:lnTo>
                    <a:pt x="422" y="309"/>
                  </a:lnTo>
                  <a:lnTo>
                    <a:pt x="422" y="309"/>
                  </a:lnTo>
                  <a:lnTo>
                    <a:pt x="420" y="305"/>
                  </a:lnTo>
                  <a:lnTo>
                    <a:pt x="420" y="298"/>
                  </a:lnTo>
                  <a:lnTo>
                    <a:pt x="419" y="298"/>
                  </a:lnTo>
                  <a:lnTo>
                    <a:pt x="420" y="296"/>
                  </a:lnTo>
                  <a:lnTo>
                    <a:pt x="420" y="296"/>
                  </a:lnTo>
                  <a:lnTo>
                    <a:pt x="420" y="296"/>
                  </a:lnTo>
                  <a:lnTo>
                    <a:pt x="422" y="296"/>
                  </a:lnTo>
                  <a:lnTo>
                    <a:pt x="420" y="296"/>
                  </a:lnTo>
                  <a:lnTo>
                    <a:pt x="422" y="296"/>
                  </a:lnTo>
                  <a:lnTo>
                    <a:pt x="420" y="294"/>
                  </a:lnTo>
                  <a:lnTo>
                    <a:pt x="420" y="293"/>
                  </a:lnTo>
                  <a:lnTo>
                    <a:pt x="420" y="291"/>
                  </a:lnTo>
                  <a:lnTo>
                    <a:pt x="420" y="289"/>
                  </a:lnTo>
                  <a:lnTo>
                    <a:pt x="420" y="287"/>
                  </a:lnTo>
                  <a:lnTo>
                    <a:pt x="420" y="285"/>
                  </a:lnTo>
                  <a:lnTo>
                    <a:pt x="420" y="285"/>
                  </a:lnTo>
                  <a:lnTo>
                    <a:pt x="420" y="285"/>
                  </a:lnTo>
                  <a:lnTo>
                    <a:pt x="420" y="284"/>
                  </a:lnTo>
                  <a:lnTo>
                    <a:pt x="422" y="284"/>
                  </a:lnTo>
                  <a:lnTo>
                    <a:pt x="422" y="284"/>
                  </a:lnTo>
                  <a:lnTo>
                    <a:pt x="422" y="284"/>
                  </a:lnTo>
                  <a:lnTo>
                    <a:pt x="424" y="282"/>
                  </a:lnTo>
                  <a:lnTo>
                    <a:pt x="428" y="276"/>
                  </a:lnTo>
                  <a:lnTo>
                    <a:pt x="429" y="275"/>
                  </a:lnTo>
                  <a:lnTo>
                    <a:pt x="433" y="267"/>
                  </a:lnTo>
                  <a:lnTo>
                    <a:pt x="433" y="266"/>
                  </a:lnTo>
                  <a:lnTo>
                    <a:pt x="435" y="266"/>
                  </a:lnTo>
                  <a:lnTo>
                    <a:pt x="433" y="266"/>
                  </a:lnTo>
                  <a:lnTo>
                    <a:pt x="433" y="267"/>
                  </a:lnTo>
                  <a:lnTo>
                    <a:pt x="433" y="267"/>
                  </a:lnTo>
                  <a:lnTo>
                    <a:pt x="431" y="269"/>
                  </a:lnTo>
                  <a:lnTo>
                    <a:pt x="431" y="269"/>
                  </a:lnTo>
                  <a:lnTo>
                    <a:pt x="429" y="269"/>
                  </a:lnTo>
                  <a:lnTo>
                    <a:pt x="428" y="271"/>
                  </a:lnTo>
                  <a:lnTo>
                    <a:pt x="428" y="273"/>
                  </a:lnTo>
                  <a:lnTo>
                    <a:pt x="428" y="273"/>
                  </a:lnTo>
                  <a:lnTo>
                    <a:pt x="426" y="275"/>
                  </a:lnTo>
                  <a:lnTo>
                    <a:pt x="426" y="275"/>
                  </a:lnTo>
                  <a:lnTo>
                    <a:pt x="426" y="276"/>
                  </a:lnTo>
                  <a:lnTo>
                    <a:pt x="426" y="276"/>
                  </a:lnTo>
                  <a:lnTo>
                    <a:pt x="426" y="275"/>
                  </a:lnTo>
                  <a:lnTo>
                    <a:pt x="426" y="273"/>
                  </a:lnTo>
                  <a:lnTo>
                    <a:pt x="426" y="271"/>
                  </a:lnTo>
                  <a:lnTo>
                    <a:pt x="426" y="269"/>
                  </a:lnTo>
                  <a:lnTo>
                    <a:pt x="426" y="269"/>
                  </a:lnTo>
                  <a:lnTo>
                    <a:pt x="426" y="269"/>
                  </a:lnTo>
                  <a:lnTo>
                    <a:pt x="426" y="269"/>
                  </a:lnTo>
                  <a:lnTo>
                    <a:pt x="424" y="269"/>
                  </a:lnTo>
                  <a:lnTo>
                    <a:pt x="424" y="269"/>
                  </a:lnTo>
                  <a:lnTo>
                    <a:pt x="424" y="269"/>
                  </a:lnTo>
                  <a:lnTo>
                    <a:pt x="426" y="267"/>
                  </a:lnTo>
                  <a:lnTo>
                    <a:pt x="428" y="267"/>
                  </a:lnTo>
                  <a:lnTo>
                    <a:pt x="426" y="267"/>
                  </a:lnTo>
                  <a:lnTo>
                    <a:pt x="426" y="267"/>
                  </a:lnTo>
                  <a:lnTo>
                    <a:pt x="426" y="266"/>
                  </a:lnTo>
                  <a:lnTo>
                    <a:pt x="426" y="266"/>
                  </a:lnTo>
                  <a:lnTo>
                    <a:pt x="426" y="266"/>
                  </a:lnTo>
                  <a:lnTo>
                    <a:pt x="426" y="264"/>
                  </a:lnTo>
                  <a:lnTo>
                    <a:pt x="426" y="264"/>
                  </a:lnTo>
                  <a:lnTo>
                    <a:pt x="428" y="264"/>
                  </a:lnTo>
                  <a:lnTo>
                    <a:pt x="428" y="264"/>
                  </a:lnTo>
                  <a:lnTo>
                    <a:pt x="428" y="266"/>
                  </a:lnTo>
                  <a:lnTo>
                    <a:pt x="426" y="266"/>
                  </a:lnTo>
                  <a:lnTo>
                    <a:pt x="428" y="266"/>
                  </a:lnTo>
                  <a:lnTo>
                    <a:pt x="429" y="264"/>
                  </a:lnTo>
                  <a:lnTo>
                    <a:pt x="431" y="264"/>
                  </a:lnTo>
                  <a:lnTo>
                    <a:pt x="433" y="262"/>
                  </a:lnTo>
                  <a:lnTo>
                    <a:pt x="433" y="262"/>
                  </a:lnTo>
                  <a:lnTo>
                    <a:pt x="433" y="262"/>
                  </a:lnTo>
                  <a:lnTo>
                    <a:pt x="433" y="260"/>
                  </a:lnTo>
                  <a:lnTo>
                    <a:pt x="433" y="260"/>
                  </a:lnTo>
                  <a:lnTo>
                    <a:pt x="435" y="260"/>
                  </a:lnTo>
                  <a:lnTo>
                    <a:pt x="435" y="262"/>
                  </a:lnTo>
                  <a:lnTo>
                    <a:pt x="437" y="260"/>
                  </a:lnTo>
                  <a:lnTo>
                    <a:pt x="437" y="260"/>
                  </a:lnTo>
                  <a:lnTo>
                    <a:pt x="435" y="260"/>
                  </a:lnTo>
                  <a:lnTo>
                    <a:pt x="435" y="260"/>
                  </a:lnTo>
                  <a:lnTo>
                    <a:pt x="437" y="260"/>
                  </a:lnTo>
                  <a:lnTo>
                    <a:pt x="437" y="262"/>
                  </a:lnTo>
                  <a:lnTo>
                    <a:pt x="437" y="264"/>
                  </a:lnTo>
                  <a:lnTo>
                    <a:pt x="435" y="264"/>
                  </a:lnTo>
                  <a:lnTo>
                    <a:pt x="437" y="264"/>
                  </a:lnTo>
                  <a:lnTo>
                    <a:pt x="437" y="262"/>
                  </a:lnTo>
                  <a:lnTo>
                    <a:pt x="437" y="262"/>
                  </a:lnTo>
                  <a:lnTo>
                    <a:pt x="437" y="260"/>
                  </a:lnTo>
                  <a:lnTo>
                    <a:pt x="437" y="260"/>
                  </a:lnTo>
                  <a:lnTo>
                    <a:pt x="433" y="258"/>
                  </a:lnTo>
                  <a:lnTo>
                    <a:pt x="433" y="260"/>
                  </a:lnTo>
                  <a:lnTo>
                    <a:pt x="433" y="262"/>
                  </a:lnTo>
                  <a:lnTo>
                    <a:pt x="431" y="262"/>
                  </a:lnTo>
                  <a:lnTo>
                    <a:pt x="429" y="264"/>
                  </a:lnTo>
                  <a:lnTo>
                    <a:pt x="428" y="264"/>
                  </a:lnTo>
                  <a:lnTo>
                    <a:pt x="428" y="264"/>
                  </a:lnTo>
                  <a:lnTo>
                    <a:pt x="428" y="262"/>
                  </a:lnTo>
                  <a:lnTo>
                    <a:pt x="428" y="260"/>
                  </a:lnTo>
                  <a:lnTo>
                    <a:pt x="428" y="260"/>
                  </a:lnTo>
                  <a:lnTo>
                    <a:pt x="428" y="260"/>
                  </a:lnTo>
                  <a:lnTo>
                    <a:pt x="428" y="260"/>
                  </a:lnTo>
                  <a:lnTo>
                    <a:pt x="428" y="260"/>
                  </a:lnTo>
                  <a:lnTo>
                    <a:pt x="428" y="258"/>
                  </a:lnTo>
                  <a:lnTo>
                    <a:pt x="428" y="258"/>
                  </a:lnTo>
                  <a:lnTo>
                    <a:pt x="428" y="258"/>
                  </a:lnTo>
                  <a:lnTo>
                    <a:pt x="431" y="257"/>
                  </a:lnTo>
                  <a:lnTo>
                    <a:pt x="431" y="255"/>
                  </a:lnTo>
                  <a:lnTo>
                    <a:pt x="435" y="255"/>
                  </a:lnTo>
                  <a:lnTo>
                    <a:pt x="435" y="255"/>
                  </a:lnTo>
                  <a:lnTo>
                    <a:pt x="435" y="255"/>
                  </a:lnTo>
                  <a:lnTo>
                    <a:pt x="435" y="255"/>
                  </a:lnTo>
                  <a:lnTo>
                    <a:pt x="435" y="253"/>
                  </a:lnTo>
                  <a:lnTo>
                    <a:pt x="435" y="253"/>
                  </a:lnTo>
                  <a:lnTo>
                    <a:pt x="435" y="253"/>
                  </a:lnTo>
                  <a:lnTo>
                    <a:pt x="435" y="251"/>
                  </a:lnTo>
                  <a:lnTo>
                    <a:pt x="435" y="251"/>
                  </a:lnTo>
                  <a:lnTo>
                    <a:pt x="435" y="251"/>
                  </a:lnTo>
                  <a:lnTo>
                    <a:pt x="435" y="251"/>
                  </a:lnTo>
                  <a:lnTo>
                    <a:pt x="435" y="251"/>
                  </a:lnTo>
                  <a:lnTo>
                    <a:pt x="435" y="251"/>
                  </a:lnTo>
                  <a:lnTo>
                    <a:pt x="433" y="247"/>
                  </a:lnTo>
                  <a:lnTo>
                    <a:pt x="431" y="247"/>
                  </a:lnTo>
                  <a:lnTo>
                    <a:pt x="431" y="247"/>
                  </a:lnTo>
                  <a:lnTo>
                    <a:pt x="431" y="247"/>
                  </a:lnTo>
                  <a:lnTo>
                    <a:pt x="431" y="246"/>
                  </a:lnTo>
                  <a:lnTo>
                    <a:pt x="431" y="246"/>
                  </a:lnTo>
                  <a:lnTo>
                    <a:pt x="431" y="246"/>
                  </a:lnTo>
                  <a:lnTo>
                    <a:pt x="431" y="246"/>
                  </a:lnTo>
                  <a:lnTo>
                    <a:pt x="431" y="246"/>
                  </a:lnTo>
                  <a:lnTo>
                    <a:pt x="431" y="244"/>
                  </a:lnTo>
                  <a:lnTo>
                    <a:pt x="431" y="244"/>
                  </a:lnTo>
                  <a:lnTo>
                    <a:pt x="431" y="244"/>
                  </a:lnTo>
                  <a:lnTo>
                    <a:pt x="431" y="242"/>
                  </a:lnTo>
                  <a:lnTo>
                    <a:pt x="431" y="242"/>
                  </a:lnTo>
                  <a:lnTo>
                    <a:pt x="433" y="240"/>
                  </a:lnTo>
                  <a:lnTo>
                    <a:pt x="435" y="240"/>
                  </a:lnTo>
                  <a:lnTo>
                    <a:pt x="435" y="240"/>
                  </a:lnTo>
                  <a:lnTo>
                    <a:pt x="437" y="238"/>
                  </a:lnTo>
                  <a:lnTo>
                    <a:pt x="437" y="238"/>
                  </a:lnTo>
                  <a:lnTo>
                    <a:pt x="437" y="238"/>
                  </a:lnTo>
                  <a:lnTo>
                    <a:pt x="437" y="238"/>
                  </a:lnTo>
                  <a:lnTo>
                    <a:pt x="437" y="237"/>
                  </a:lnTo>
                  <a:lnTo>
                    <a:pt x="438" y="238"/>
                  </a:lnTo>
                  <a:lnTo>
                    <a:pt x="440" y="238"/>
                  </a:lnTo>
                  <a:lnTo>
                    <a:pt x="440" y="238"/>
                  </a:lnTo>
                  <a:lnTo>
                    <a:pt x="444" y="240"/>
                  </a:lnTo>
                  <a:lnTo>
                    <a:pt x="444" y="240"/>
                  </a:lnTo>
                  <a:lnTo>
                    <a:pt x="442" y="242"/>
                  </a:lnTo>
                  <a:lnTo>
                    <a:pt x="440" y="242"/>
                  </a:lnTo>
                  <a:lnTo>
                    <a:pt x="440" y="244"/>
                  </a:lnTo>
                  <a:lnTo>
                    <a:pt x="440" y="247"/>
                  </a:lnTo>
                  <a:lnTo>
                    <a:pt x="440" y="249"/>
                  </a:lnTo>
                  <a:lnTo>
                    <a:pt x="440" y="249"/>
                  </a:lnTo>
                  <a:lnTo>
                    <a:pt x="442" y="249"/>
                  </a:lnTo>
                  <a:lnTo>
                    <a:pt x="442" y="249"/>
                  </a:lnTo>
                  <a:lnTo>
                    <a:pt x="444" y="249"/>
                  </a:lnTo>
                  <a:lnTo>
                    <a:pt x="444" y="249"/>
                  </a:lnTo>
                  <a:lnTo>
                    <a:pt x="444" y="247"/>
                  </a:lnTo>
                  <a:lnTo>
                    <a:pt x="442" y="247"/>
                  </a:lnTo>
                  <a:lnTo>
                    <a:pt x="444" y="249"/>
                  </a:lnTo>
                  <a:lnTo>
                    <a:pt x="446" y="249"/>
                  </a:lnTo>
                  <a:lnTo>
                    <a:pt x="446" y="251"/>
                  </a:lnTo>
                  <a:lnTo>
                    <a:pt x="446" y="253"/>
                  </a:lnTo>
                  <a:lnTo>
                    <a:pt x="444" y="253"/>
                  </a:lnTo>
                  <a:lnTo>
                    <a:pt x="442" y="255"/>
                  </a:lnTo>
                  <a:lnTo>
                    <a:pt x="440" y="255"/>
                  </a:lnTo>
                  <a:lnTo>
                    <a:pt x="438" y="255"/>
                  </a:lnTo>
                  <a:lnTo>
                    <a:pt x="438" y="257"/>
                  </a:lnTo>
                  <a:lnTo>
                    <a:pt x="437" y="257"/>
                  </a:lnTo>
                  <a:lnTo>
                    <a:pt x="437" y="257"/>
                  </a:lnTo>
                  <a:lnTo>
                    <a:pt x="438" y="258"/>
                  </a:lnTo>
                  <a:lnTo>
                    <a:pt x="438" y="260"/>
                  </a:lnTo>
                  <a:lnTo>
                    <a:pt x="438" y="260"/>
                  </a:lnTo>
                  <a:lnTo>
                    <a:pt x="438" y="258"/>
                  </a:lnTo>
                  <a:lnTo>
                    <a:pt x="440" y="257"/>
                  </a:lnTo>
                  <a:lnTo>
                    <a:pt x="446" y="253"/>
                  </a:lnTo>
                  <a:lnTo>
                    <a:pt x="447" y="253"/>
                  </a:lnTo>
                  <a:lnTo>
                    <a:pt x="453" y="253"/>
                  </a:lnTo>
                  <a:lnTo>
                    <a:pt x="464" y="251"/>
                  </a:lnTo>
                  <a:lnTo>
                    <a:pt x="464" y="251"/>
                  </a:lnTo>
                  <a:lnTo>
                    <a:pt x="464" y="251"/>
                  </a:lnTo>
                  <a:lnTo>
                    <a:pt x="466" y="251"/>
                  </a:lnTo>
                  <a:lnTo>
                    <a:pt x="466" y="251"/>
                  </a:lnTo>
                  <a:lnTo>
                    <a:pt x="467" y="251"/>
                  </a:lnTo>
                  <a:lnTo>
                    <a:pt x="467" y="249"/>
                  </a:lnTo>
                  <a:lnTo>
                    <a:pt x="467" y="249"/>
                  </a:lnTo>
                  <a:lnTo>
                    <a:pt x="467" y="249"/>
                  </a:lnTo>
                  <a:lnTo>
                    <a:pt x="469" y="249"/>
                  </a:lnTo>
                  <a:lnTo>
                    <a:pt x="469" y="247"/>
                  </a:lnTo>
                  <a:lnTo>
                    <a:pt x="469" y="247"/>
                  </a:lnTo>
                  <a:lnTo>
                    <a:pt x="469" y="246"/>
                  </a:lnTo>
                  <a:lnTo>
                    <a:pt x="469" y="244"/>
                  </a:lnTo>
                  <a:lnTo>
                    <a:pt x="469" y="242"/>
                  </a:lnTo>
                  <a:lnTo>
                    <a:pt x="469" y="242"/>
                  </a:lnTo>
                  <a:lnTo>
                    <a:pt x="469" y="240"/>
                  </a:lnTo>
                  <a:lnTo>
                    <a:pt x="469" y="240"/>
                  </a:lnTo>
                  <a:lnTo>
                    <a:pt x="471" y="237"/>
                  </a:lnTo>
                  <a:lnTo>
                    <a:pt x="471" y="237"/>
                  </a:lnTo>
                  <a:lnTo>
                    <a:pt x="471" y="229"/>
                  </a:lnTo>
                  <a:lnTo>
                    <a:pt x="471" y="228"/>
                  </a:lnTo>
                  <a:lnTo>
                    <a:pt x="473" y="228"/>
                  </a:lnTo>
                  <a:lnTo>
                    <a:pt x="471" y="22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8"/>
            <p:cNvSpPr>
              <a:spLocks noEditPoints="1"/>
            </p:cNvSpPr>
            <p:nvPr/>
          </p:nvSpPr>
          <p:spPr bwMode="auto">
            <a:xfrm>
              <a:off x="685800" y="5013106"/>
              <a:ext cx="1394278" cy="834345"/>
            </a:xfrm>
            <a:custGeom>
              <a:avLst/>
              <a:gdLst>
                <a:gd name="T0" fmla="*/ 737 w 1255"/>
                <a:gd name="T1" fmla="*/ 603 h 751"/>
                <a:gd name="T2" fmla="*/ 715 w 1255"/>
                <a:gd name="T3" fmla="*/ 588 h 751"/>
                <a:gd name="T4" fmla="*/ 702 w 1255"/>
                <a:gd name="T5" fmla="*/ 590 h 751"/>
                <a:gd name="T6" fmla="*/ 749 w 1255"/>
                <a:gd name="T7" fmla="*/ 570 h 751"/>
                <a:gd name="T8" fmla="*/ 1170 w 1255"/>
                <a:gd name="T9" fmla="*/ 336 h 751"/>
                <a:gd name="T10" fmla="*/ 305 w 1255"/>
                <a:gd name="T11" fmla="*/ 336 h 751"/>
                <a:gd name="T12" fmla="*/ 289 w 1255"/>
                <a:gd name="T13" fmla="*/ 281 h 751"/>
                <a:gd name="T14" fmla="*/ 289 w 1255"/>
                <a:gd name="T15" fmla="*/ 289 h 751"/>
                <a:gd name="T16" fmla="*/ 137 w 1255"/>
                <a:gd name="T17" fmla="*/ 238 h 751"/>
                <a:gd name="T18" fmla="*/ 128 w 1255"/>
                <a:gd name="T19" fmla="*/ 231 h 751"/>
                <a:gd name="T20" fmla="*/ 132 w 1255"/>
                <a:gd name="T21" fmla="*/ 238 h 751"/>
                <a:gd name="T22" fmla="*/ 152 w 1255"/>
                <a:gd name="T23" fmla="*/ 227 h 751"/>
                <a:gd name="T24" fmla="*/ 168 w 1255"/>
                <a:gd name="T25" fmla="*/ 236 h 751"/>
                <a:gd name="T26" fmla="*/ 195 w 1255"/>
                <a:gd name="T27" fmla="*/ 225 h 751"/>
                <a:gd name="T28" fmla="*/ 213 w 1255"/>
                <a:gd name="T29" fmla="*/ 227 h 751"/>
                <a:gd name="T30" fmla="*/ 166 w 1255"/>
                <a:gd name="T31" fmla="*/ 205 h 751"/>
                <a:gd name="T32" fmla="*/ 3 w 1255"/>
                <a:gd name="T33" fmla="*/ 175 h 751"/>
                <a:gd name="T34" fmla="*/ 7 w 1255"/>
                <a:gd name="T35" fmla="*/ 182 h 751"/>
                <a:gd name="T36" fmla="*/ 1246 w 1255"/>
                <a:gd name="T37" fmla="*/ 34 h 751"/>
                <a:gd name="T38" fmla="*/ 1237 w 1255"/>
                <a:gd name="T39" fmla="*/ 19 h 751"/>
                <a:gd name="T40" fmla="*/ 1213 w 1255"/>
                <a:gd name="T41" fmla="*/ 14 h 751"/>
                <a:gd name="T42" fmla="*/ 1194 w 1255"/>
                <a:gd name="T43" fmla="*/ 23 h 751"/>
                <a:gd name="T44" fmla="*/ 1183 w 1255"/>
                <a:gd name="T45" fmla="*/ 19 h 751"/>
                <a:gd name="T46" fmla="*/ 1165 w 1255"/>
                <a:gd name="T47" fmla="*/ 19 h 751"/>
                <a:gd name="T48" fmla="*/ 1161 w 1255"/>
                <a:gd name="T49" fmla="*/ 9 h 751"/>
                <a:gd name="T50" fmla="*/ 1139 w 1255"/>
                <a:gd name="T51" fmla="*/ 5 h 751"/>
                <a:gd name="T52" fmla="*/ 1121 w 1255"/>
                <a:gd name="T53" fmla="*/ 28 h 751"/>
                <a:gd name="T54" fmla="*/ 1125 w 1255"/>
                <a:gd name="T55" fmla="*/ 45 h 751"/>
                <a:gd name="T56" fmla="*/ 1132 w 1255"/>
                <a:gd name="T57" fmla="*/ 68 h 751"/>
                <a:gd name="T58" fmla="*/ 1130 w 1255"/>
                <a:gd name="T59" fmla="*/ 93 h 751"/>
                <a:gd name="T60" fmla="*/ 1130 w 1255"/>
                <a:gd name="T61" fmla="*/ 99 h 751"/>
                <a:gd name="T62" fmla="*/ 1119 w 1255"/>
                <a:gd name="T63" fmla="*/ 128 h 751"/>
                <a:gd name="T64" fmla="*/ 1109 w 1255"/>
                <a:gd name="T65" fmla="*/ 173 h 751"/>
                <a:gd name="T66" fmla="*/ 1098 w 1255"/>
                <a:gd name="T67" fmla="*/ 187 h 751"/>
                <a:gd name="T68" fmla="*/ 1094 w 1255"/>
                <a:gd name="T69" fmla="*/ 227 h 751"/>
                <a:gd name="T70" fmla="*/ 1123 w 1255"/>
                <a:gd name="T71" fmla="*/ 204 h 751"/>
                <a:gd name="T72" fmla="*/ 1118 w 1255"/>
                <a:gd name="T73" fmla="*/ 222 h 751"/>
                <a:gd name="T74" fmla="*/ 1105 w 1255"/>
                <a:gd name="T75" fmla="*/ 233 h 751"/>
                <a:gd name="T76" fmla="*/ 1121 w 1255"/>
                <a:gd name="T77" fmla="*/ 240 h 751"/>
                <a:gd name="T78" fmla="*/ 1127 w 1255"/>
                <a:gd name="T79" fmla="*/ 242 h 751"/>
                <a:gd name="T80" fmla="*/ 1125 w 1255"/>
                <a:gd name="T81" fmla="*/ 252 h 751"/>
                <a:gd name="T82" fmla="*/ 1127 w 1255"/>
                <a:gd name="T83" fmla="*/ 289 h 751"/>
                <a:gd name="T84" fmla="*/ 1121 w 1255"/>
                <a:gd name="T85" fmla="*/ 317 h 751"/>
                <a:gd name="T86" fmla="*/ 1121 w 1255"/>
                <a:gd name="T87" fmla="*/ 332 h 751"/>
                <a:gd name="T88" fmla="*/ 1154 w 1255"/>
                <a:gd name="T89" fmla="*/ 328 h 751"/>
                <a:gd name="T90" fmla="*/ 1183 w 1255"/>
                <a:gd name="T91" fmla="*/ 328 h 751"/>
                <a:gd name="T92" fmla="*/ 1194 w 1255"/>
                <a:gd name="T93" fmla="*/ 310 h 751"/>
                <a:gd name="T94" fmla="*/ 1190 w 1255"/>
                <a:gd name="T95" fmla="*/ 298 h 751"/>
                <a:gd name="T96" fmla="*/ 1204 w 1255"/>
                <a:gd name="T97" fmla="*/ 272 h 751"/>
                <a:gd name="T98" fmla="*/ 1217 w 1255"/>
                <a:gd name="T99" fmla="*/ 258 h 751"/>
                <a:gd name="T100" fmla="*/ 1197 w 1255"/>
                <a:gd name="T101" fmla="*/ 243 h 751"/>
                <a:gd name="T102" fmla="*/ 1201 w 1255"/>
                <a:gd name="T103" fmla="*/ 224 h 751"/>
                <a:gd name="T104" fmla="*/ 1217 w 1255"/>
                <a:gd name="T105" fmla="*/ 207 h 751"/>
                <a:gd name="T106" fmla="*/ 1204 w 1255"/>
                <a:gd name="T107" fmla="*/ 196 h 751"/>
                <a:gd name="T108" fmla="*/ 1194 w 1255"/>
                <a:gd name="T109" fmla="*/ 173 h 751"/>
                <a:gd name="T110" fmla="*/ 1213 w 1255"/>
                <a:gd name="T111" fmla="*/ 160 h 751"/>
                <a:gd name="T112" fmla="*/ 1219 w 1255"/>
                <a:gd name="T113" fmla="*/ 148 h 751"/>
                <a:gd name="T114" fmla="*/ 1215 w 1255"/>
                <a:gd name="T115" fmla="*/ 128 h 751"/>
                <a:gd name="T116" fmla="*/ 1224 w 1255"/>
                <a:gd name="T117" fmla="*/ 110 h 751"/>
                <a:gd name="T118" fmla="*/ 1222 w 1255"/>
                <a:gd name="T119" fmla="*/ 88 h 751"/>
                <a:gd name="T120" fmla="*/ 1226 w 1255"/>
                <a:gd name="T121" fmla="*/ 70 h 751"/>
                <a:gd name="T122" fmla="*/ 1246 w 1255"/>
                <a:gd name="T123" fmla="*/ 5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751">
                  <a:moveTo>
                    <a:pt x="764" y="751"/>
                  </a:moveTo>
                  <a:lnTo>
                    <a:pt x="764" y="751"/>
                  </a:lnTo>
                  <a:lnTo>
                    <a:pt x="764" y="751"/>
                  </a:lnTo>
                  <a:lnTo>
                    <a:pt x="764" y="751"/>
                  </a:lnTo>
                  <a:lnTo>
                    <a:pt x="764" y="751"/>
                  </a:lnTo>
                  <a:close/>
                  <a:moveTo>
                    <a:pt x="771" y="744"/>
                  </a:moveTo>
                  <a:lnTo>
                    <a:pt x="771" y="746"/>
                  </a:lnTo>
                  <a:lnTo>
                    <a:pt x="771" y="746"/>
                  </a:lnTo>
                  <a:lnTo>
                    <a:pt x="771" y="746"/>
                  </a:lnTo>
                  <a:lnTo>
                    <a:pt x="771" y="746"/>
                  </a:lnTo>
                  <a:lnTo>
                    <a:pt x="771" y="746"/>
                  </a:lnTo>
                  <a:lnTo>
                    <a:pt x="771" y="746"/>
                  </a:lnTo>
                  <a:lnTo>
                    <a:pt x="771" y="746"/>
                  </a:lnTo>
                  <a:lnTo>
                    <a:pt x="771" y="746"/>
                  </a:lnTo>
                  <a:lnTo>
                    <a:pt x="771" y="744"/>
                  </a:lnTo>
                  <a:lnTo>
                    <a:pt x="771" y="744"/>
                  </a:lnTo>
                  <a:close/>
                  <a:moveTo>
                    <a:pt x="738" y="605"/>
                  </a:moveTo>
                  <a:lnTo>
                    <a:pt x="738" y="603"/>
                  </a:lnTo>
                  <a:lnTo>
                    <a:pt x="737" y="603"/>
                  </a:lnTo>
                  <a:lnTo>
                    <a:pt x="737" y="603"/>
                  </a:lnTo>
                  <a:lnTo>
                    <a:pt x="738" y="605"/>
                  </a:lnTo>
                  <a:lnTo>
                    <a:pt x="738" y="605"/>
                  </a:lnTo>
                  <a:lnTo>
                    <a:pt x="738" y="605"/>
                  </a:lnTo>
                  <a:lnTo>
                    <a:pt x="740" y="608"/>
                  </a:lnTo>
                  <a:lnTo>
                    <a:pt x="740" y="606"/>
                  </a:lnTo>
                  <a:lnTo>
                    <a:pt x="738" y="605"/>
                  </a:lnTo>
                  <a:close/>
                  <a:moveTo>
                    <a:pt x="729" y="592"/>
                  </a:moveTo>
                  <a:lnTo>
                    <a:pt x="729" y="592"/>
                  </a:lnTo>
                  <a:lnTo>
                    <a:pt x="729" y="592"/>
                  </a:lnTo>
                  <a:lnTo>
                    <a:pt x="728" y="592"/>
                  </a:lnTo>
                  <a:lnTo>
                    <a:pt x="728" y="592"/>
                  </a:lnTo>
                  <a:lnTo>
                    <a:pt x="726" y="592"/>
                  </a:lnTo>
                  <a:lnTo>
                    <a:pt x="724" y="590"/>
                  </a:lnTo>
                  <a:lnTo>
                    <a:pt x="724" y="590"/>
                  </a:lnTo>
                  <a:lnTo>
                    <a:pt x="722" y="588"/>
                  </a:lnTo>
                  <a:lnTo>
                    <a:pt x="720" y="588"/>
                  </a:lnTo>
                  <a:lnTo>
                    <a:pt x="719" y="587"/>
                  </a:lnTo>
                  <a:lnTo>
                    <a:pt x="719" y="587"/>
                  </a:lnTo>
                  <a:lnTo>
                    <a:pt x="717" y="587"/>
                  </a:lnTo>
                  <a:lnTo>
                    <a:pt x="715" y="588"/>
                  </a:lnTo>
                  <a:lnTo>
                    <a:pt x="715" y="588"/>
                  </a:lnTo>
                  <a:lnTo>
                    <a:pt x="713" y="588"/>
                  </a:lnTo>
                  <a:lnTo>
                    <a:pt x="713" y="588"/>
                  </a:lnTo>
                  <a:lnTo>
                    <a:pt x="711" y="588"/>
                  </a:lnTo>
                  <a:lnTo>
                    <a:pt x="710" y="588"/>
                  </a:lnTo>
                  <a:lnTo>
                    <a:pt x="708" y="588"/>
                  </a:lnTo>
                  <a:lnTo>
                    <a:pt x="708" y="587"/>
                  </a:lnTo>
                  <a:lnTo>
                    <a:pt x="708" y="587"/>
                  </a:lnTo>
                  <a:lnTo>
                    <a:pt x="706" y="587"/>
                  </a:lnTo>
                  <a:lnTo>
                    <a:pt x="706" y="585"/>
                  </a:lnTo>
                  <a:lnTo>
                    <a:pt x="706" y="585"/>
                  </a:lnTo>
                  <a:lnTo>
                    <a:pt x="706" y="585"/>
                  </a:lnTo>
                  <a:lnTo>
                    <a:pt x="704" y="585"/>
                  </a:lnTo>
                  <a:lnTo>
                    <a:pt x="704" y="585"/>
                  </a:lnTo>
                  <a:lnTo>
                    <a:pt x="702" y="587"/>
                  </a:lnTo>
                  <a:lnTo>
                    <a:pt x="702" y="587"/>
                  </a:lnTo>
                  <a:lnTo>
                    <a:pt x="702" y="588"/>
                  </a:lnTo>
                  <a:lnTo>
                    <a:pt x="702" y="588"/>
                  </a:lnTo>
                  <a:lnTo>
                    <a:pt x="702" y="590"/>
                  </a:lnTo>
                  <a:lnTo>
                    <a:pt x="702" y="590"/>
                  </a:lnTo>
                  <a:lnTo>
                    <a:pt x="704" y="592"/>
                  </a:lnTo>
                  <a:lnTo>
                    <a:pt x="706" y="594"/>
                  </a:lnTo>
                  <a:lnTo>
                    <a:pt x="708" y="596"/>
                  </a:lnTo>
                  <a:lnTo>
                    <a:pt x="715" y="599"/>
                  </a:lnTo>
                  <a:lnTo>
                    <a:pt x="720" y="599"/>
                  </a:lnTo>
                  <a:lnTo>
                    <a:pt x="722" y="599"/>
                  </a:lnTo>
                  <a:lnTo>
                    <a:pt x="724" y="597"/>
                  </a:lnTo>
                  <a:lnTo>
                    <a:pt x="726" y="596"/>
                  </a:lnTo>
                  <a:lnTo>
                    <a:pt x="726" y="596"/>
                  </a:lnTo>
                  <a:lnTo>
                    <a:pt x="728" y="594"/>
                  </a:lnTo>
                  <a:lnTo>
                    <a:pt x="728" y="594"/>
                  </a:lnTo>
                  <a:lnTo>
                    <a:pt x="728" y="594"/>
                  </a:lnTo>
                  <a:lnTo>
                    <a:pt x="729" y="592"/>
                  </a:lnTo>
                  <a:lnTo>
                    <a:pt x="731" y="592"/>
                  </a:lnTo>
                  <a:lnTo>
                    <a:pt x="729" y="592"/>
                  </a:lnTo>
                  <a:lnTo>
                    <a:pt x="729" y="592"/>
                  </a:lnTo>
                  <a:close/>
                  <a:moveTo>
                    <a:pt x="749" y="572"/>
                  </a:moveTo>
                  <a:lnTo>
                    <a:pt x="749" y="570"/>
                  </a:lnTo>
                  <a:lnTo>
                    <a:pt x="749" y="572"/>
                  </a:lnTo>
                  <a:lnTo>
                    <a:pt x="749" y="570"/>
                  </a:lnTo>
                  <a:lnTo>
                    <a:pt x="747" y="572"/>
                  </a:lnTo>
                  <a:lnTo>
                    <a:pt x="746" y="572"/>
                  </a:lnTo>
                  <a:lnTo>
                    <a:pt x="746" y="574"/>
                  </a:lnTo>
                  <a:lnTo>
                    <a:pt x="746" y="574"/>
                  </a:lnTo>
                  <a:lnTo>
                    <a:pt x="746" y="574"/>
                  </a:lnTo>
                  <a:lnTo>
                    <a:pt x="744" y="574"/>
                  </a:lnTo>
                  <a:lnTo>
                    <a:pt x="744" y="576"/>
                  </a:lnTo>
                  <a:lnTo>
                    <a:pt x="746" y="576"/>
                  </a:lnTo>
                  <a:lnTo>
                    <a:pt x="746" y="576"/>
                  </a:lnTo>
                  <a:lnTo>
                    <a:pt x="747" y="576"/>
                  </a:lnTo>
                  <a:lnTo>
                    <a:pt x="747" y="574"/>
                  </a:lnTo>
                  <a:lnTo>
                    <a:pt x="747" y="574"/>
                  </a:lnTo>
                  <a:lnTo>
                    <a:pt x="749" y="574"/>
                  </a:lnTo>
                  <a:lnTo>
                    <a:pt x="751" y="574"/>
                  </a:lnTo>
                  <a:lnTo>
                    <a:pt x="749" y="574"/>
                  </a:lnTo>
                  <a:lnTo>
                    <a:pt x="749" y="572"/>
                  </a:lnTo>
                  <a:close/>
                  <a:moveTo>
                    <a:pt x="1172" y="334"/>
                  </a:moveTo>
                  <a:lnTo>
                    <a:pt x="1172" y="334"/>
                  </a:lnTo>
                  <a:lnTo>
                    <a:pt x="1170" y="336"/>
                  </a:lnTo>
                  <a:lnTo>
                    <a:pt x="1170" y="336"/>
                  </a:lnTo>
                  <a:lnTo>
                    <a:pt x="1166" y="336"/>
                  </a:lnTo>
                  <a:lnTo>
                    <a:pt x="1166" y="336"/>
                  </a:lnTo>
                  <a:lnTo>
                    <a:pt x="1168" y="336"/>
                  </a:lnTo>
                  <a:lnTo>
                    <a:pt x="1170" y="336"/>
                  </a:lnTo>
                  <a:lnTo>
                    <a:pt x="1172" y="336"/>
                  </a:lnTo>
                  <a:lnTo>
                    <a:pt x="1172" y="336"/>
                  </a:lnTo>
                  <a:lnTo>
                    <a:pt x="1172" y="336"/>
                  </a:lnTo>
                  <a:lnTo>
                    <a:pt x="1172" y="336"/>
                  </a:lnTo>
                  <a:lnTo>
                    <a:pt x="1172" y="334"/>
                  </a:lnTo>
                  <a:lnTo>
                    <a:pt x="1172" y="334"/>
                  </a:lnTo>
                  <a:close/>
                  <a:moveTo>
                    <a:pt x="312" y="334"/>
                  </a:moveTo>
                  <a:lnTo>
                    <a:pt x="312" y="334"/>
                  </a:lnTo>
                  <a:lnTo>
                    <a:pt x="310" y="332"/>
                  </a:lnTo>
                  <a:lnTo>
                    <a:pt x="309" y="332"/>
                  </a:lnTo>
                  <a:lnTo>
                    <a:pt x="307" y="332"/>
                  </a:lnTo>
                  <a:lnTo>
                    <a:pt x="305" y="334"/>
                  </a:lnTo>
                  <a:lnTo>
                    <a:pt x="305" y="334"/>
                  </a:lnTo>
                  <a:lnTo>
                    <a:pt x="303" y="336"/>
                  </a:lnTo>
                  <a:lnTo>
                    <a:pt x="305" y="336"/>
                  </a:lnTo>
                  <a:lnTo>
                    <a:pt x="305" y="336"/>
                  </a:lnTo>
                  <a:lnTo>
                    <a:pt x="305" y="337"/>
                  </a:lnTo>
                  <a:lnTo>
                    <a:pt x="305" y="337"/>
                  </a:lnTo>
                  <a:lnTo>
                    <a:pt x="307" y="337"/>
                  </a:lnTo>
                  <a:lnTo>
                    <a:pt x="309" y="337"/>
                  </a:lnTo>
                  <a:lnTo>
                    <a:pt x="310" y="337"/>
                  </a:lnTo>
                  <a:lnTo>
                    <a:pt x="312" y="339"/>
                  </a:lnTo>
                  <a:lnTo>
                    <a:pt x="314" y="337"/>
                  </a:lnTo>
                  <a:lnTo>
                    <a:pt x="312" y="336"/>
                  </a:lnTo>
                  <a:lnTo>
                    <a:pt x="312" y="334"/>
                  </a:lnTo>
                  <a:close/>
                  <a:moveTo>
                    <a:pt x="307" y="287"/>
                  </a:moveTo>
                  <a:lnTo>
                    <a:pt x="307" y="285"/>
                  </a:lnTo>
                  <a:lnTo>
                    <a:pt x="307" y="283"/>
                  </a:lnTo>
                  <a:lnTo>
                    <a:pt x="307" y="281"/>
                  </a:lnTo>
                  <a:lnTo>
                    <a:pt x="303" y="280"/>
                  </a:lnTo>
                  <a:lnTo>
                    <a:pt x="298" y="280"/>
                  </a:lnTo>
                  <a:lnTo>
                    <a:pt x="292" y="281"/>
                  </a:lnTo>
                  <a:lnTo>
                    <a:pt x="291" y="281"/>
                  </a:lnTo>
                  <a:lnTo>
                    <a:pt x="291" y="281"/>
                  </a:lnTo>
                  <a:lnTo>
                    <a:pt x="289" y="281"/>
                  </a:lnTo>
                  <a:lnTo>
                    <a:pt x="289" y="281"/>
                  </a:lnTo>
                  <a:lnTo>
                    <a:pt x="289" y="281"/>
                  </a:lnTo>
                  <a:lnTo>
                    <a:pt x="287" y="281"/>
                  </a:lnTo>
                  <a:lnTo>
                    <a:pt x="287" y="281"/>
                  </a:lnTo>
                  <a:lnTo>
                    <a:pt x="280" y="281"/>
                  </a:lnTo>
                  <a:lnTo>
                    <a:pt x="280" y="281"/>
                  </a:lnTo>
                  <a:lnTo>
                    <a:pt x="280" y="281"/>
                  </a:lnTo>
                  <a:lnTo>
                    <a:pt x="280" y="280"/>
                  </a:lnTo>
                  <a:lnTo>
                    <a:pt x="280" y="280"/>
                  </a:lnTo>
                  <a:lnTo>
                    <a:pt x="278" y="280"/>
                  </a:lnTo>
                  <a:lnTo>
                    <a:pt x="276" y="278"/>
                  </a:lnTo>
                  <a:lnTo>
                    <a:pt x="276" y="278"/>
                  </a:lnTo>
                  <a:lnTo>
                    <a:pt x="273" y="278"/>
                  </a:lnTo>
                  <a:lnTo>
                    <a:pt x="271" y="281"/>
                  </a:lnTo>
                  <a:lnTo>
                    <a:pt x="273" y="283"/>
                  </a:lnTo>
                  <a:lnTo>
                    <a:pt x="278" y="287"/>
                  </a:lnTo>
                  <a:lnTo>
                    <a:pt x="283" y="287"/>
                  </a:lnTo>
                  <a:lnTo>
                    <a:pt x="285" y="289"/>
                  </a:lnTo>
                  <a:lnTo>
                    <a:pt x="287" y="289"/>
                  </a:lnTo>
                  <a:lnTo>
                    <a:pt x="289" y="290"/>
                  </a:lnTo>
                  <a:lnTo>
                    <a:pt x="289" y="289"/>
                  </a:lnTo>
                  <a:lnTo>
                    <a:pt x="291" y="289"/>
                  </a:lnTo>
                  <a:lnTo>
                    <a:pt x="292" y="289"/>
                  </a:lnTo>
                  <a:lnTo>
                    <a:pt x="296" y="289"/>
                  </a:lnTo>
                  <a:lnTo>
                    <a:pt x="298" y="289"/>
                  </a:lnTo>
                  <a:lnTo>
                    <a:pt x="305" y="289"/>
                  </a:lnTo>
                  <a:lnTo>
                    <a:pt x="307" y="287"/>
                  </a:lnTo>
                  <a:close/>
                  <a:moveTo>
                    <a:pt x="161" y="243"/>
                  </a:moveTo>
                  <a:lnTo>
                    <a:pt x="159" y="243"/>
                  </a:lnTo>
                  <a:lnTo>
                    <a:pt x="155" y="242"/>
                  </a:lnTo>
                  <a:lnTo>
                    <a:pt x="153" y="242"/>
                  </a:lnTo>
                  <a:lnTo>
                    <a:pt x="153" y="242"/>
                  </a:lnTo>
                  <a:lnTo>
                    <a:pt x="152" y="240"/>
                  </a:lnTo>
                  <a:lnTo>
                    <a:pt x="152" y="240"/>
                  </a:lnTo>
                  <a:lnTo>
                    <a:pt x="152" y="240"/>
                  </a:lnTo>
                  <a:lnTo>
                    <a:pt x="150" y="240"/>
                  </a:lnTo>
                  <a:lnTo>
                    <a:pt x="144" y="236"/>
                  </a:lnTo>
                  <a:lnTo>
                    <a:pt x="143" y="236"/>
                  </a:lnTo>
                  <a:lnTo>
                    <a:pt x="139" y="236"/>
                  </a:lnTo>
                  <a:lnTo>
                    <a:pt x="137" y="236"/>
                  </a:lnTo>
                  <a:lnTo>
                    <a:pt x="137" y="238"/>
                  </a:lnTo>
                  <a:lnTo>
                    <a:pt x="137" y="240"/>
                  </a:lnTo>
                  <a:lnTo>
                    <a:pt x="137" y="242"/>
                  </a:lnTo>
                  <a:lnTo>
                    <a:pt x="141" y="245"/>
                  </a:lnTo>
                  <a:lnTo>
                    <a:pt x="143" y="245"/>
                  </a:lnTo>
                  <a:lnTo>
                    <a:pt x="150" y="245"/>
                  </a:lnTo>
                  <a:lnTo>
                    <a:pt x="150" y="245"/>
                  </a:lnTo>
                  <a:lnTo>
                    <a:pt x="150" y="247"/>
                  </a:lnTo>
                  <a:lnTo>
                    <a:pt x="152" y="247"/>
                  </a:lnTo>
                  <a:lnTo>
                    <a:pt x="152" y="247"/>
                  </a:lnTo>
                  <a:lnTo>
                    <a:pt x="153" y="245"/>
                  </a:lnTo>
                  <a:lnTo>
                    <a:pt x="155" y="245"/>
                  </a:lnTo>
                  <a:lnTo>
                    <a:pt x="155" y="245"/>
                  </a:lnTo>
                  <a:lnTo>
                    <a:pt x="159" y="245"/>
                  </a:lnTo>
                  <a:lnTo>
                    <a:pt x="161" y="245"/>
                  </a:lnTo>
                  <a:lnTo>
                    <a:pt x="162" y="245"/>
                  </a:lnTo>
                  <a:lnTo>
                    <a:pt x="161" y="243"/>
                  </a:lnTo>
                  <a:lnTo>
                    <a:pt x="161" y="243"/>
                  </a:lnTo>
                  <a:close/>
                  <a:moveTo>
                    <a:pt x="132" y="233"/>
                  </a:moveTo>
                  <a:lnTo>
                    <a:pt x="128" y="231"/>
                  </a:lnTo>
                  <a:lnTo>
                    <a:pt x="128" y="231"/>
                  </a:lnTo>
                  <a:lnTo>
                    <a:pt x="126" y="233"/>
                  </a:lnTo>
                  <a:lnTo>
                    <a:pt x="126" y="233"/>
                  </a:lnTo>
                  <a:lnTo>
                    <a:pt x="126" y="233"/>
                  </a:lnTo>
                  <a:lnTo>
                    <a:pt x="124" y="233"/>
                  </a:lnTo>
                  <a:lnTo>
                    <a:pt x="123" y="233"/>
                  </a:lnTo>
                  <a:lnTo>
                    <a:pt x="121" y="233"/>
                  </a:lnTo>
                  <a:lnTo>
                    <a:pt x="121" y="234"/>
                  </a:lnTo>
                  <a:lnTo>
                    <a:pt x="124" y="234"/>
                  </a:lnTo>
                  <a:lnTo>
                    <a:pt x="124" y="236"/>
                  </a:lnTo>
                  <a:lnTo>
                    <a:pt x="126" y="238"/>
                  </a:lnTo>
                  <a:lnTo>
                    <a:pt x="128" y="238"/>
                  </a:lnTo>
                  <a:lnTo>
                    <a:pt x="128" y="238"/>
                  </a:lnTo>
                  <a:lnTo>
                    <a:pt x="130" y="238"/>
                  </a:lnTo>
                  <a:lnTo>
                    <a:pt x="130" y="238"/>
                  </a:lnTo>
                  <a:lnTo>
                    <a:pt x="132" y="238"/>
                  </a:lnTo>
                  <a:lnTo>
                    <a:pt x="132" y="238"/>
                  </a:lnTo>
                  <a:lnTo>
                    <a:pt x="132" y="238"/>
                  </a:lnTo>
                  <a:lnTo>
                    <a:pt x="132" y="238"/>
                  </a:lnTo>
                  <a:lnTo>
                    <a:pt x="132" y="238"/>
                  </a:lnTo>
                  <a:lnTo>
                    <a:pt x="132" y="238"/>
                  </a:lnTo>
                  <a:lnTo>
                    <a:pt x="132" y="238"/>
                  </a:lnTo>
                  <a:lnTo>
                    <a:pt x="132" y="236"/>
                  </a:lnTo>
                  <a:lnTo>
                    <a:pt x="134" y="236"/>
                  </a:lnTo>
                  <a:lnTo>
                    <a:pt x="134" y="236"/>
                  </a:lnTo>
                  <a:lnTo>
                    <a:pt x="134" y="233"/>
                  </a:lnTo>
                  <a:lnTo>
                    <a:pt x="132" y="233"/>
                  </a:lnTo>
                  <a:close/>
                  <a:moveTo>
                    <a:pt x="173" y="234"/>
                  </a:moveTo>
                  <a:lnTo>
                    <a:pt x="170" y="233"/>
                  </a:lnTo>
                  <a:lnTo>
                    <a:pt x="162" y="229"/>
                  </a:lnTo>
                  <a:lnTo>
                    <a:pt x="152" y="225"/>
                  </a:lnTo>
                  <a:lnTo>
                    <a:pt x="152" y="225"/>
                  </a:lnTo>
                  <a:lnTo>
                    <a:pt x="150" y="225"/>
                  </a:lnTo>
                  <a:lnTo>
                    <a:pt x="150" y="224"/>
                  </a:lnTo>
                  <a:lnTo>
                    <a:pt x="148" y="224"/>
                  </a:lnTo>
                  <a:lnTo>
                    <a:pt x="148" y="224"/>
                  </a:lnTo>
                  <a:lnTo>
                    <a:pt x="148" y="225"/>
                  </a:lnTo>
                  <a:lnTo>
                    <a:pt x="150" y="227"/>
                  </a:lnTo>
                  <a:lnTo>
                    <a:pt x="152" y="227"/>
                  </a:lnTo>
                  <a:lnTo>
                    <a:pt x="152" y="227"/>
                  </a:lnTo>
                  <a:lnTo>
                    <a:pt x="152" y="227"/>
                  </a:lnTo>
                  <a:lnTo>
                    <a:pt x="152" y="227"/>
                  </a:lnTo>
                  <a:lnTo>
                    <a:pt x="152" y="227"/>
                  </a:lnTo>
                  <a:lnTo>
                    <a:pt x="152" y="227"/>
                  </a:lnTo>
                  <a:lnTo>
                    <a:pt x="152" y="227"/>
                  </a:lnTo>
                  <a:lnTo>
                    <a:pt x="152" y="227"/>
                  </a:lnTo>
                  <a:lnTo>
                    <a:pt x="153" y="227"/>
                  </a:lnTo>
                  <a:lnTo>
                    <a:pt x="153" y="227"/>
                  </a:lnTo>
                  <a:lnTo>
                    <a:pt x="153" y="229"/>
                  </a:lnTo>
                  <a:lnTo>
                    <a:pt x="155" y="231"/>
                  </a:lnTo>
                  <a:lnTo>
                    <a:pt x="161" y="233"/>
                  </a:lnTo>
                  <a:lnTo>
                    <a:pt x="161" y="233"/>
                  </a:lnTo>
                  <a:lnTo>
                    <a:pt x="162" y="234"/>
                  </a:lnTo>
                  <a:lnTo>
                    <a:pt x="162" y="234"/>
                  </a:lnTo>
                  <a:lnTo>
                    <a:pt x="162" y="233"/>
                  </a:lnTo>
                  <a:lnTo>
                    <a:pt x="164" y="234"/>
                  </a:lnTo>
                  <a:lnTo>
                    <a:pt x="164" y="234"/>
                  </a:lnTo>
                  <a:lnTo>
                    <a:pt x="166" y="234"/>
                  </a:lnTo>
                  <a:lnTo>
                    <a:pt x="166" y="234"/>
                  </a:lnTo>
                  <a:lnTo>
                    <a:pt x="168" y="234"/>
                  </a:lnTo>
                  <a:lnTo>
                    <a:pt x="168" y="236"/>
                  </a:lnTo>
                  <a:lnTo>
                    <a:pt x="170" y="236"/>
                  </a:lnTo>
                  <a:lnTo>
                    <a:pt x="171" y="236"/>
                  </a:lnTo>
                  <a:lnTo>
                    <a:pt x="171" y="236"/>
                  </a:lnTo>
                  <a:lnTo>
                    <a:pt x="173" y="236"/>
                  </a:lnTo>
                  <a:lnTo>
                    <a:pt x="175" y="236"/>
                  </a:lnTo>
                  <a:lnTo>
                    <a:pt x="175" y="236"/>
                  </a:lnTo>
                  <a:lnTo>
                    <a:pt x="175" y="234"/>
                  </a:lnTo>
                  <a:lnTo>
                    <a:pt x="173" y="234"/>
                  </a:lnTo>
                  <a:close/>
                  <a:moveTo>
                    <a:pt x="213" y="225"/>
                  </a:moveTo>
                  <a:lnTo>
                    <a:pt x="211" y="225"/>
                  </a:lnTo>
                  <a:lnTo>
                    <a:pt x="211" y="225"/>
                  </a:lnTo>
                  <a:lnTo>
                    <a:pt x="211" y="224"/>
                  </a:lnTo>
                  <a:lnTo>
                    <a:pt x="209" y="222"/>
                  </a:lnTo>
                  <a:lnTo>
                    <a:pt x="208" y="222"/>
                  </a:lnTo>
                  <a:lnTo>
                    <a:pt x="206" y="220"/>
                  </a:lnTo>
                  <a:lnTo>
                    <a:pt x="199" y="220"/>
                  </a:lnTo>
                  <a:lnTo>
                    <a:pt x="197" y="220"/>
                  </a:lnTo>
                  <a:lnTo>
                    <a:pt x="195" y="222"/>
                  </a:lnTo>
                  <a:lnTo>
                    <a:pt x="195" y="224"/>
                  </a:lnTo>
                  <a:lnTo>
                    <a:pt x="195" y="225"/>
                  </a:lnTo>
                  <a:lnTo>
                    <a:pt x="195" y="227"/>
                  </a:lnTo>
                  <a:lnTo>
                    <a:pt x="197" y="227"/>
                  </a:lnTo>
                  <a:lnTo>
                    <a:pt x="197" y="229"/>
                  </a:lnTo>
                  <a:lnTo>
                    <a:pt x="199" y="229"/>
                  </a:lnTo>
                  <a:lnTo>
                    <a:pt x="200" y="229"/>
                  </a:lnTo>
                  <a:lnTo>
                    <a:pt x="200" y="229"/>
                  </a:lnTo>
                  <a:lnTo>
                    <a:pt x="202" y="231"/>
                  </a:lnTo>
                  <a:lnTo>
                    <a:pt x="202" y="231"/>
                  </a:lnTo>
                  <a:lnTo>
                    <a:pt x="204" y="229"/>
                  </a:lnTo>
                  <a:lnTo>
                    <a:pt x="204" y="231"/>
                  </a:lnTo>
                  <a:lnTo>
                    <a:pt x="208" y="231"/>
                  </a:lnTo>
                  <a:lnTo>
                    <a:pt x="209" y="231"/>
                  </a:lnTo>
                  <a:lnTo>
                    <a:pt x="211" y="231"/>
                  </a:lnTo>
                  <a:lnTo>
                    <a:pt x="211" y="231"/>
                  </a:lnTo>
                  <a:lnTo>
                    <a:pt x="211" y="229"/>
                  </a:lnTo>
                  <a:lnTo>
                    <a:pt x="211" y="229"/>
                  </a:lnTo>
                  <a:lnTo>
                    <a:pt x="211" y="229"/>
                  </a:lnTo>
                  <a:lnTo>
                    <a:pt x="211" y="227"/>
                  </a:lnTo>
                  <a:lnTo>
                    <a:pt x="213" y="227"/>
                  </a:lnTo>
                  <a:lnTo>
                    <a:pt x="213" y="227"/>
                  </a:lnTo>
                  <a:lnTo>
                    <a:pt x="213" y="227"/>
                  </a:lnTo>
                  <a:lnTo>
                    <a:pt x="213" y="225"/>
                  </a:lnTo>
                  <a:close/>
                  <a:moveTo>
                    <a:pt x="1112" y="218"/>
                  </a:moveTo>
                  <a:lnTo>
                    <a:pt x="1112" y="216"/>
                  </a:lnTo>
                  <a:lnTo>
                    <a:pt x="1112" y="216"/>
                  </a:lnTo>
                  <a:lnTo>
                    <a:pt x="1112" y="216"/>
                  </a:lnTo>
                  <a:lnTo>
                    <a:pt x="1112" y="216"/>
                  </a:lnTo>
                  <a:lnTo>
                    <a:pt x="1112" y="216"/>
                  </a:lnTo>
                  <a:lnTo>
                    <a:pt x="1112" y="216"/>
                  </a:lnTo>
                  <a:lnTo>
                    <a:pt x="1110" y="218"/>
                  </a:lnTo>
                  <a:lnTo>
                    <a:pt x="1110" y="220"/>
                  </a:lnTo>
                  <a:lnTo>
                    <a:pt x="1110" y="220"/>
                  </a:lnTo>
                  <a:lnTo>
                    <a:pt x="1112" y="218"/>
                  </a:lnTo>
                  <a:lnTo>
                    <a:pt x="1112" y="218"/>
                  </a:lnTo>
                  <a:close/>
                  <a:moveTo>
                    <a:pt x="162" y="205"/>
                  </a:moveTo>
                  <a:lnTo>
                    <a:pt x="162" y="205"/>
                  </a:lnTo>
                  <a:lnTo>
                    <a:pt x="164" y="207"/>
                  </a:lnTo>
                  <a:lnTo>
                    <a:pt x="164" y="207"/>
                  </a:lnTo>
                  <a:lnTo>
                    <a:pt x="166" y="207"/>
                  </a:lnTo>
                  <a:lnTo>
                    <a:pt x="166" y="205"/>
                  </a:lnTo>
                  <a:lnTo>
                    <a:pt x="168" y="205"/>
                  </a:lnTo>
                  <a:lnTo>
                    <a:pt x="166" y="204"/>
                  </a:lnTo>
                  <a:lnTo>
                    <a:pt x="166" y="204"/>
                  </a:lnTo>
                  <a:lnTo>
                    <a:pt x="164" y="202"/>
                  </a:lnTo>
                  <a:lnTo>
                    <a:pt x="164" y="200"/>
                  </a:lnTo>
                  <a:lnTo>
                    <a:pt x="162" y="202"/>
                  </a:lnTo>
                  <a:lnTo>
                    <a:pt x="162" y="200"/>
                  </a:lnTo>
                  <a:lnTo>
                    <a:pt x="162" y="200"/>
                  </a:lnTo>
                  <a:lnTo>
                    <a:pt x="162" y="200"/>
                  </a:lnTo>
                  <a:lnTo>
                    <a:pt x="161" y="202"/>
                  </a:lnTo>
                  <a:lnTo>
                    <a:pt x="161" y="204"/>
                  </a:lnTo>
                  <a:lnTo>
                    <a:pt x="161" y="204"/>
                  </a:lnTo>
                  <a:lnTo>
                    <a:pt x="161" y="205"/>
                  </a:lnTo>
                  <a:lnTo>
                    <a:pt x="162" y="205"/>
                  </a:lnTo>
                  <a:close/>
                  <a:moveTo>
                    <a:pt x="7" y="177"/>
                  </a:moveTo>
                  <a:lnTo>
                    <a:pt x="5" y="175"/>
                  </a:lnTo>
                  <a:lnTo>
                    <a:pt x="5" y="177"/>
                  </a:lnTo>
                  <a:lnTo>
                    <a:pt x="3" y="175"/>
                  </a:lnTo>
                  <a:lnTo>
                    <a:pt x="3" y="175"/>
                  </a:lnTo>
                  <a:lnTo>
                    <a:pt x="3" y="175"/>
                  </a:lnTo>
                  <a:lnTo>
                    <a:pt x="3" y="175"/>
                  </a:lnTo>
                  <a:lnTo>
                    <a:pt x="3" y="175"/>
                  </a:lnTo>
                  <a:lnTo>
                    <a:pt x="2" y="175"/>
                  </a:lnTo>
                  <a:lnTo>
                    <a:pt x="2" y="175"/>
                  </a:lnTo>
                  <a:lnTo>
                    <a:pt x="0" y="177"/>
                  </a:lnTo>
                  <a:lnTo>
                    <a:pt x="0" y="177"/>
                  </a:lnTo>
                  <a:lnTo>
                    <a:pt x="0" y="178"/>
                  </a:lnTo>
                  <a:lnTo>
                    <a:pt x="0" y="178"/>
                  </a:lnTo>
                  <a:lnTo>
                    <a:pt x="0" y="180"/>
                  </a:lnTo>
                  <a:lnTo>
                    <a:pt x="0" y="180"/>
                  </a:lnTo>
                  <a:lnTo>
                    <a:pt x="0" y="182"/>
                  </a:lnTo>
                  <a:lnTo>
                    <a:pt x="0" y="184"/>
                  </a:lnTo>
                  <a:lnTo>
                    <a:pt x="0" y="184"/>
                  </a:lnTo>
                  <a:lnTo>
                    <a:pt x="2" y="184"/>
                  </a:lnTo>
                  <a:lnTo>
                    <a:pt x="2" y="184"/>
                  </a:lnTo>
                  <a:lnTo>
                    <a:pt x="3" y="184"/>
                  </a:lnTo>
                  <a:lnTo>
                    <a:pt x="3" y="184"/>
                  </a:lnTo>
                  <a:lnTo>
                    <a:pt x="5" y="186"/>
                  </a:lnTo>
                  <a:lnTo>
                    <a:pt x="5" y="184"/>
                  </a:lnTo>
                  <a:lnTo>
                    <a:pt x="7" y="182"/>
                  </a:lnTo>
                  <a:lnTo>
                    <a:pt x="7" y="180"/>
                  </a:lnTo>
                  <a:lnTo>
                    <a:pt x="7" y="178"/>
                  </a:lnTo>
                  <a:lnTo>
                    <a:pt x="7" y="177"/>
                  </a:lnTo>
                  <a:close/>
                  <a:moveTo>
                    <a:pt x="7" y="160"/>
                  </a:moveTo>
                  <a:lnTo>
                    <a:pt x="7" y="160"/>
                  </a:lnTo>
                  <a:lnTo>
                    <a:pt x="7" y="160"/>
                  </a:lnTo>
                  <a:lnTo>
                    <a:pt x="5" y="162"/>
                  </a:lnTo>
                  <a:lnTo>
                    <a:pt x="5" y="162"/>
                  </a:lnTo>
                  <a:lnTo>
                    <a:pt x="5" y="162"/>
                  </a:lnTo>
                  <a:lnTo>
                    <a:pt x="7" y="164"/>
                  </a:lnTo>
                  <a:lnTo>
                    <a:pt x="7" y="166"/>
                  </a:lnTo>
                  <a:lnTo>
                    <a:pt x="9" y="164"/>
                  </a:lnTo>
                  <a:lnTo>
                    <a:pt x="9" y="162"/>
                  </a:lnTo>
                  <a:lnTo>
                    <a:pt x="9" y="160"/>
                  </a:lnTo>
                  <a:lnTo>
                    <a:pt x="7" y="160"/>
                  </a:lnTo>
                  <a:close/>
                  <a:moveTo>
                    <a:pt x="1255" y="39"/>
                  </a:moveTo>
                  <a:lnTo>
                    <a:pt x="1253" y="37"/>
                  </a:lnTo>
                  <a:lnTo>
                    <a:pt x="1251" y="36"/>
                  </a:lnTo>
                  <a:lnTo>
                    <a:pt x="1250" y="34"/>
                  </a:lnTo>
                  <a:lnTo>
                    <a:pt x="1246" y="34"/>
                  </a:lnTo>
                  <a:lnTo>
                    <a:pt x="1242" y="32"/>
                  </a:lnTo>
                  <a:lnTo>
                    <a:pt x="1242" y="32"/>
                  </a:lnTo>
                  <a:lnTo>
                    <a:pt x="1242" y="32"/>
                  </a:lnTo>
                  <a:lnTo>
                    <a:pt x="1240" y="34"/>
                  </a:lnTo>
                  <a:lnTo>
                    <a:pt x="1240" y="34"/>
                  </a:lnTo>
                  <a:lnTo>
                    <a:pt x="1240" y="34"/>
                  </a:lnTo>
                  <a:lnTo>
                    <a:pt x="1239" y="34"/>
                  </a:lnTo>
                  <a:lnTo>
                    <a:pt x="1239" y="34"/>
                  </a:lnTo>
                  <a:lnTo>
                    <a:pt x="1237" y="32"/>
                  </a:lnTo>
                  <a:lnTo>
                    <a:pt x="1237" y="32"/>
                  </a:lnTo>
                  <a:lnTo>
                    <a:pt x="1237" y="30"/>
                  </a:lnTo>
                  <a:lnTo>
                    <a:pt x="1237" y="28"/>
                  </a:lnTo>
                  <a:lnTo>
                    <a:pt x="1237" y="28"/>
                  </a:lnTo>
                  <a:lnTo>
                    <a:pt x="1237" y="28"/>
                  </a:lnTo>
                  <a:lnTo>
                    <a:pt x="1237" y="28"/>
                  </a:lnTo>
                  <a:lnTo>
                    <a:pt x="1237" y="27"/>
                  </a:lnTo>
                  <a:lnTo>
                    <a:pt x="1237" y="27"/>
                  </a:lnTo>
                  <a:lnTo>
                    <a:pt x="1239" y="21"/>
                  </a:lnTo>
                  <a:lnTo>
                    <a:pt x="1239" y="19"/>
                  </a:lnTo>
                  <a:lnTo>
                    <a:pt x="1237" y="19"/>
                  </a:lnTo>
                  <a:lnTo>
                    <a:pt x="1237" y="19"/>
                  </a:lnTo>
                  <a:lnTo>
                    <a:pt x="1237" y="19"/>
                  </a:lnTo>
                  <a:lnTo>
                    <a:pt x="1237" y="16"/>
                  </a:lnTo>
                  <a:lnTo>
                    <a:pt x="1237" y="14"/>
                  </a:lnTo>
                  <a:lnTo>
                    <a:pt x="1235" y="14"/>
                  </a:lnTo>
                  <a:lnTo>
                    <a:pt x="1235" y="14"/>
                  </a:lnTo>
                  <a:lnTo>
                    <a:pt x="1233" y="14"/>
                  </a:lnTo>
                  <a:lnTo>
                    <a:pt x="1231" y="16"/>
                  </a:lnTo>
                  <a:lnTo>
                    <a:pt x="1228" y="16"/>
                  </a:lnTo>
                  <a:lnTo>
                    <a:pt x="1228" y="16"/>
                  </a:lnTo>
                  <a:lnTo>
                    <a:pt x="1226" y="12"/>
                  </a:lnTo>
                  <a:lnTo>
                    <a:pt x="1224" y="12"/>
                  </a:lnTo>
                  <a:lnTo>
                    <a:pt x="1224" y="14"/>
                  </a:lnTo>
                  <a:lnTo>
                    <a:pt x="1222" y="14"/>
                  </a:lnTo>
                  <a:lnTo>
                    <a:pt x="1219" y="14"/>
                  </a:lnTo>
                  <a:lnTo>
                    <a:pt x="1217" y="14"/>
                  </a:lnTo>
                  <a:lnTo>
                    <a:pt x="1217" y="14"/>
                  </a:lnTo>
                  <a:lnTo>
                    <a:pt x="1215" y="14"/>
                  </a:lnTo>
                  <a:lnTo>
                    <a:pt x="1215" y="12"/>
                  </a:lnTo>
                  <a:lnTo>
                    <a:pt x="1213" y="14"/>
                  </a:lnTo>
                  <a:lnTo>
                    <a:pt x="1212" y="14"/>
                  </a:lnTo>
                  <a:lnTo>
                    <a:pt x="1212" y="14"/>
                  </a:lnTo>
                  <a:lnTo>
                    <a:pt x="1210" y="12"/>
                  </a:lnTo>
                  <a:lnTo>
                    <a:pt x="1208" y="12"/>
                  </a:lnTo>
                  <a:lnTo>
                    <a:pt x="1206" y="12"/>
                  </a:lnTo>
                  <a:lnTo>
                    <a:pt x="1206" y="12"/>
                  </a:lnTo>
                  <a:lnTo>
                    <a:pt x="1206" y="12"/>
                  </a:lnTo>
                  <a:lnTo>
                    <a:pt x="1204" y="14"/>
                  </a:lnTo>
                  <a:lnTo>
                    <a:pt x="1204" y="14"/>
                  </a:lnTo>
                  <a:lnTo>
                    <a:pt x="1204" y="16"/>
                  </a:lnTo>
                  <a:lnTo>
                    <a:pt x="1204" y="18"/>
                  </a:lnTo>
                  <a:lnTo>
                    <a:pt x="1204" y="18"/>
                  </a:lnTo>
                  <a:lnTo>
                    <a:pt x="1204" y="19"/>
                  </a:lnTo>
                  <a:lnTo>
                    <a:pt x="1203" y="19"/>
                  </a:lnTo>
                  <a:lnTo>
                    <a:pt x="1199" y="21"/>
                  </a:lnTo>
                  <a:lnTo>
                    <a:pt x="1197" y="21"/>
                  </a:lnTo>
                  <a:lnTo>
                    <a:pt x="1195" y="21"/>
                  </a:lnTo>
                  <a:lnTo>
                    <a:pt x="1195" y="21"/>
                  </a:lnTo>
                  <a:lnTo>
                    <a:pt x="1195" y="21"/>
                  </a:lnTo>
                  <a:lnTo>
                    <a:pt x="1194" y="23"/>
                  </a:lnTo>
                  <a:lnTo>
                    <a:pt x="1194" y="23"/>
                  </a:lnTo>
                  <a:lnTo>
                    <a:pt x="1192" y="23"/>
                  </a:lnTo>
                  <a:lnTo>
                    <a:pt x="1192" y="21"/>
                  </a:lnTo>
                  <a:lnTo>
                    <a:pt x="1192" y="21"/>
                  </a:lnTo>
                  <a:lnTo>
                    <a:pt x="1190" y="21"/>
                  </a:lnTo>
                  <a:lnTo>
                    <a:pt x="1190" y="21"/>
                  </a:lnTo>
                  <a:lnTo>
                    <a:pt x="1190" y="19"/>
                  </a:lnTo>
                  <a:lnTo>
                    <a:pt x="1190" y="19"/>
                  </a:lnTo>
                  <a:lnTo>
                    <a:pt x="1188" y="19"/>
                  </a:lnTo>
                  <a:lnTo>
                    <a:pt x="1188" y="21"/>
                  </a:lnTo>
                  <a:lnTo>
                    <a:pt x="1188" y="21"/>
                  </a:lnTo>
                  <a:lnTo>
                    <a:pt x="1188" y="21"/>
                  </a:lnTo>
                  <a:lnTo>
                    <a:pt x="1188" y="21"/>
                  </a:lnTo>
                  <a:lnTo>
                    <a:pt x="1186" y="23"/>
                  </a:lnTo>
                  <a:lnTo>
                    <a:pt x="1186" y="23"/>
                  </a:lnTo>
                  <a:lnTo>
                    <a:pt x="1185" y="23"/>
                  </a:lnTo>
                  <a:lnTo>
                    <a:pt x="1185" y="21"/>
                  </a:lnTo>
                  <a:lnTo>
                    <a:pt x="1185" y="21"/>
                  </a:lnTo>
                  <a:lnTo>
                    <a:pt x="1185" y="19"/>
                  </a:lnTo>
                  <a:lnTo>
                    <a:pt x="1183" y="19"/>
                  </a:lnTo>
                  <a:lnTo>
                    <a:pt x="1181" y="19"/>
                  </a:lnTo>
                  <a:lnTo>
                    <a:pt x="1179" y="18"/>
                  </a:lnTo>
                  <a:lnTo>
                    <a:pt x="1179" y="18"/>
                  </a:lnTo>
                  <a:lnTo>
                    <a:pt x="1177" y="18"/>
                  </a:lnTo>
                  <a:lnTo>
                    <a:pt x="1174" y="19"/>
                  </a:lnTo>
                  <a:lnTo>
                    <a:pt x="1174" y="19"/>
                  </a:lnTo>
                  <a:lnTo>
                    <a:pt x="1172" y="19"/>
                  </a:lnTo>
                  <a:lnTo>
                    <a:pt x="1172" y="19"/>
                  </a:lnTo>
                  <a:lnTo>
                    <a:pt x="1172" y="19"/>
                  </a:lnTo>
                  <a:lnTo>
                    <a:pt x="1172" y="19"/>
                  </a:lnTo>
                  <a:lnTo>
                    <a:pt x="1170" y="19"/>
                  </a:lnTo>
                  <a:lnTo>
                    <a:pt x="1170" y="18"/>
                  </a:lnTo>
                  <a:lnTo>
                    <a:pt x="1170" y="16"/>
                  </a:lnTo>
                  <a:lnTo>
                    <a:pt x="1168" y="18"/>
                  </a:lnTo>
                  <a:lnTo>
                    <a:pt x="1168" y="18"/>
                  </a:lnTo>
                  <a:lnTo>
                    <a:pt x="1168" y="19"/>
                  </a:lnTo>
                  <a:lnTo>
                    <a:pt x="1168" y="19"/>
                  </a:lnTo>
                  <a:lnTo>
                    <a:pt x="1166" y="19"/>
                  </a:lnTo>
                  <a:lnTo>
                    <a:pt x="1166" y="19"/>
                  </a:lnTo>
                  <a:lnTo>
                    <a:pt x="1165" y="19"/>
                  </a:lnTo>
                  <a:lnTo>
                    <a:pt x="1165" y="21"/>
                  </a:lnTo>
                  <a:lnTo>
                    <a:pt x="1165" y="21"/>
                  </a:lnTo>
                  <a:lnTo>
                    <a:pt x="1163" y="23"/>
                  </a:lnTo>
                  <a:lnTo>
                    <a:pt x="1163" y="23"/>
                  </a:lnTo>
                  <a:lnTo>
                    <a:pt x="1161" y="23"/>
                  </a:lnTo>
                  <a:lnTo>
                    <a:pt x="1156" y="23"/>
                  </a:lnTo>
                  <a:lnTo>
                    <a:pt x="1156" y="23"/>
                  </a:lnTo>
                  <a:lnTo>
                    <a:pt x="1156" y="21"/>
                  </a:lnTo>
                  <a:lnTo>
                    <a:pt x="1156" y="21"/>
                  </a:lnTo>
                  <a:lnTo>
                    <a:pt x="1156" y="19"/>
                  </a:lnTo>
                  <a:lnTo>
                    <a:pt x="1154" y="19"/>
                  </a:lnTo>
                  <a:lnTo>
                    <a:pt x="1154" y="18"/>
                  </a:lnTo>
                  <a:lnTo>
                    <a:pt x="1154" y="18"/>
                  </a:lnTo>
                  <a:lnTo>
                    <a:pt x="1154" y="16"/>
                  </a:lnTo>
                  <a:lnTo>
                    <a:pt x="1156" y="12"/>
                  </a:lnTo>
                  <a:lnTo>
                    <a:pt x="1157" y="12"/>
                  </a:lnTo>
                  <a:lnTo>
                    <a:pt x="1159" y="10"/>
                  </a:lnTo>
                  <a:lnTo>
                    <a:pt x="1159" y="10"/>
                  </a:lnTo>
                  <a:lnTo>
                    <a:pt x="1159" y="9"/>
                  </a:lnTo>
                  <a:lnTo>
                    <a:pt x="1161" y="9"/>
                  </a:lnTo>
                  <a:lnTo>
                    <a:pt x="1159" y="7"/>
                  </a:lnTo>
                  <a:lnTo>
                    <a:pt x="1159" y="7"/>
                  </a:lnTo>
                  <a:lnTo>
                    <a:pt x="1157" y="5"/>
                  </a:lnTo>
                  <a:lnTo>
                    <a:pt x="1157" y="7"/>
                  </a:lnTo>
                  <a:lnTo>
                    <a:pt x="1156" y="7"/>
                  </a:lnTo>
                  <a:lnTo>
                    <a:pt x="1156" y="7"/>
                  </a:lnTo>
                  <a:lnTo>
                    <a:pt x="1154" y="7"/>
                  </a:lnTo>
                  <a:lnTo>
                    <a:pt x="1154" y="5"/>
                  </a:lnTo>
                  <a:lnTo>
                    <a:pt x="1154" y="1"/>
                  </a:lnTo>
                  <a:lnTo>
                    <a:pt x="1154" y="1"/>
                  </a:lnTo>
                  <a:lnTo>
                    <a:pt x="1154" y="0"/>
                  </a:lnTo>
                  <a:lnTo>
                    <a:pt x="1152" y="1"/>
                  </a:lnTo>
                  <a:lnTo>
                    <a:pt x="1152" y="1"/>
                  </a:lnTo>
                  <a:lnTo>
                    <a:pt x="1150" y="1"/>
                  </a:lnTo>
                  <a:lnTo>
                    <a:pt x="1150" y="1"/>
                  </a:lnTo>
                  <a:lnTo>
                    <a:pt x="1150" y="3"/>
                  </a:lnTo>
                  <a:lnTo>
                    <a:pt x="1148" y="3"/>
                  </a:lnTo>
                  <a:lnTo>
                    <a:pt x="1148" y="3"/>
                  </a:lnTo>
                  <a:lnTo>
                    <a:pt x="1139" y="5"/>
                  </a:lnTo>
                  <a:lnTo>
                    <a:pt x="1139" y="5"/>
                  </a:lnTo>
                  <a:lnTo>
                    <a:pt x="1138" y="7"/>
                  </a:lnTo>
                  <a:lnTo>
                    <a:pt x="1136" y="7"/>
                  </a:lnTo>
                  <a:lnTo>
                    <a:pt x="1134" y="7"/>
                  </a:lnTo>
                  <a:lnTo>
                    <a:pt x="1134" y="7"/>
                  </a:lnTo>
                  <a:lnTo>
                    <a:pt x="1132" y="9"/>
                  </a:lnTo>
                  <a:lnTo>
                    <a:pt x="1132" y="9"/>
                  </a:lnTo>
                  <a:lnTo>
                    <a:pt x="1132" y="10"/>
                  </a:lnTo>
                  <a:lnTo>
                    <a:pt x="1132" y="10"/>
                  </a:lnTo>
                  <a:lnTo>
                    <a:pt x="1130" y="12"/>
                  </a:lnTo>
                  <a:lnTo>
                    <a:pt x="1129" y="12"/>
                  </a:lnTo>
                  <a:lnTo>
                    <a:pt x="1129" y="12"/>
                  </a:lnTo>
                  <a:lnTo>
                    <a:pt x="1127" y="12"/>
                  </a:lnTo>
                  <a:lnTo>
                    <a:pt x="1127" y="16"/>
                  </a:lnTo>
                  <a:lnTo>
                    <a:pt x="1125" y="18"/>
                  </a:lnTo>
                  <a:lnTo>
                    <a:pt x="1121" y="19"/>
                  </a:lnTo>
                  <a:lnTo>
                    <a:pt x="1121" y="21"/>
                  </a:lnTo>
                  <a:lnTo>
                    <a:pt x="1121" y="21"/>
                  </a:lnTo>
                  <a:lnTo>
                    <a:pt x="1121" y="23"/>
                  </a:lnTo>
                  <a:lnTo>
                    <a:pt x="1121" y="27"/>
                  </a:lnTo>
                  <a:lnTo>
                    <a:pt x="1121" y="28"/>
                  </a:lnTo>
                  <a:lnTo>
                    <a:pt x="1121" y="30"/>
                  </a:lnTo>
                  <a:lnTo>
                    <a:pt x="1123" y="30"/>
                  </a:lnTo>
                  <a:lnTo>
                    <a:pt x="1123" y="32"/>
                  </a:lnTo>
                  <a:lnTo>
                    <a:pt x="1125" y="30"/>
                  </a:lnTo>
                  <a:lnTo>
                    <a:pt x="1130" y="30"/>
                  </a:lnTo>
                  <a:lnTo>
                    <a:pt x="1129" y="30"/>
                  </a:lnTo>
                  <a:lnTo>
                    <a:pt x="1129" y="30"/>
                  </a:lnTo>
                  <a:lnTo>
                    <a:pt x="1129" y="30"/>
                  </a:lnTo>
                  <a:lnTo>
                    <a:pt x="1125" y="32"/>
                  </a:lnTo>
                  <a:lnTo>
                    <a:pt x="1123" y="32"/>
                  </a:lnTo>
                  <a:lnTo>
                    <a:pt x="1123" y="32"/>
                  </a:lnTo>
                  <a:lnTo>
                    <a:pt x="1123" y="34"/>
                  </a:lnTo>
                  <a:lnTo>
                    <a:pt x="1123" y="36"/>
                  </a:lnTo>
                  <a:lnTo>
                    <a:pt x="1123" y="37"/>
                  </a:lnTo>
                  <a:lnTo>
                    <a:pt x="1125" y="37"/>
                  </a:lnTo>
                  <a:lnTo>
                    <a:pt x="1125" y="39"/>
                  </a:lnTo>
                  <a:lnTo>
                    <a:pt x="1125" y="41"/>
                  </a:lnTo>
                  <a:lnTo>
                    <a:pt x="1125" y="43"/>
                  </a:lnTo>
                  <a:lnTo>
                    <a:pt x="1125" y="43"/>
                  </a:lnTo>
                  <a:lnTo>
                    <a:pt x="1125" y="45"/>
                  </a:lnTo>
                  <a:lnTo>
                    <a:pt x="1127" y="47"/>
                  </a:lnTo>
                  <a:lnTo>
                    <a:pt x="1125" y="48"/>
                  </a:lnTo>
                  <a:lnTo>
                    <a:pt x="1125" y="50"/>
                  </a:lnTo>
                  <a:lnTo>
                    <a:pt x="1125" y="52"/>
                  </a:lnTo>
                  <a:lnTo>
                    <a:pt x="1127" y="52"/>
                  </a:lnTo>
                  <a:lnTo>
                    <a:pt x="1127" y="54"/>
                  </a:lnTo>
                  <a:lnTo>
                    <a:pt x="1127" y="54"/>
                  </a:lnTo>
                  <a:lnTo>
                    <a:pt x="1127" y="56"/>
                  </a:lnTo>
                  <a:lnTo>
                    <a:pt x="1127" y="56"/>
                  </a:lnTo>
                  <a:lnTo>
                    <a:pt x="1129" y="56"/>
                  </a:lnTo>
                  <a:lnTo>
                    <a:pt x="1127" y="57"/>
                  </a:lnTo>
                  <a:lnTo>
                    <a:pt x="1129" y="59"/>
                  </a:lnTo>
                  <a:lnTo>
                    <a:pt x="1129" y="59"/>
                  </a:lnTo>
                  <a:lnTo>
                    <a:pt x="1129" y="59"/>
                  </a:lnTo>
                  <a:lnTo>
                    <a:pt x="1129" y="61"/>
                  </a:lnTo>
                  <a:lnTo>
                    <a:pt x="1129" y="63"/>
                  </a:lnTo>
                  <a:lnTo>
                    <a:pt x="1130" y="65"/>
                  </a:lnTo>
                  <a:lnTo>
                    <a:pt x="1130" y="66"/>
                  </a:lnTo>
                  <a:lnTo>
                    <a:pt x="1132" y="66"/>
                  </a:lnTo>
                  <a:lnTo>
                    <a:pt x="1132" y="68"/>
                  </a:lnTo>
                  <a:lnTo>
                    <a:pt x="1132" y="68"/>
                  </a:lnTo>
                  <a:lnTo>
                    <a:pt x="1132" y="72"/>
                  </a:lnTo>
                  <a:lnTo>
                    <a:pt x="1132" y="75"/>
                  </a:lnTo>
                  <a:lnTo>
                    <a:pt x="1132" y="77"/>
                  </a:lnTo>
                  <a:lnTo>
                    <a:pt x="1127" y="101"/>
                  </a:lnTo>
                  <a:lnTo>
                    <a:pt x="1129" y="99"/>
                  </a:lnTo>
                  <a:lnTo>
                    <a:pt x="1129" y="99"/>
                  </a:lnTo>
                  <a:lnTo>
                    <a:pt x="1129" y="97"/>
                  </a:lnTo>
                  <a:lnTo>
                    <a:pt x="1129" y="95"/>
                  </a:lnTo>
                  <a:lnTo>
                    <a:pt x="1130" y="93"/>
                  </a:lnTo>
                  <a:lnTo>
                    <a:pt x="1130" y="92"/>
                  </a:lnTo>
                  <a:lnTo>
                    <a:pt x="1130" y="90"/>
                  </a:lnTo>
                  <a:lnTo>
                    <a:pt x="1130" y="88"/>
                  </a:lnTo>
                  <a:lnTo>
                    <a:pt x="1132" y="90"/>
                  </a:lnTo>
                  <a:lnTo>
                    <a:pt x="1132" y="90"/>
                  </a:lnTo>
                  <a:lnTo>
                    <a:pt x="1132" y="88"/>
                  </a:lnTo>
                  <a:lnTo>
                    <a:pt x="1132" y="88"/>
                  </a:lnTo>
                  <a:lnTo>
                    <a:pt x="1132" y="90"/>
                  </a:lnTo>
                  <a:lnTo>
                    <a:pt x="1130" y="92"/>
                  </a:lnTo>
                  <a:lnTo>
                    <a:pt x="1130" y="93"/>
                  </a:lnTo>
                  <a:lnTo>
                    <a:pt x="1132" y="93"/>
                  </a:lnTo>
                  <a:lnTo>
                    <a:pt x="1132" y="95"/>
                  </a:lnTo>
                  <a:lnTo>
                    <a:pt x="1132" y="95"/>
                  </a:lnTo>
                  <a:lnTo>
                    <a:pt x="1134" y="95"/>
                  </a:lnTo>
                  <a:lnTo>
                    <a:pt x="1134" y="93"/>
                  </a:lnTo>
                  <a:lnTo>
                    <a:pt x="1136" y="93"/>
                  </a:lnTo>
                  <a:lnTo>
                    <a:pt x="1136" y="93"/>
                  </a:lnTo>
                  <a:lnTo>
                    <a:pt x="1136" y="93"/>
                  </a:lnTo>
                  <a:lnTo>
                    <a:pt x="1134" y="95"/>
                  </a:lnTo>
                  <a:lnTo>
                    <a:pt x="1134" y="95"/>
                  </a:lnTo>
                  <a:lnTo>
                    <a:pt x="1132" y="95"/>
                  </a:lnTo>
                  <a:lnTo>
                    <a:pt x="1132" y="95"/>
                  </a:lnTo>
                  <a:lnTo>
                    <a:pt x="1132" y="97"/>
                  </a:lnTo>
                  <a:lnTo>
                    <a:pt x="1132" y="97"/>
                  </a:lnTo>
                  <a:lnTo>
                    <a:pt x="1132" y="97"/>
                  </a:lnTo>
                  <a:lnTo>
                    <a:pt x="1132" y="99"/>
                  </a:lnTo>
                  <a:lnTo>
                    <a:pt x="1132" y="99"/>
                  </a:lnTo>
                  <a:lnTo>
                    <a:pt x="1132" y="99"/>
                  </a:lnTo>
                  <a:lnTo>
                    <a:pt x="1130" y="99"/>
                  </a:lnTo>
                  <a:lnTo>
                    <a:pt x="1130" y="99"/>
                  </a:lnTo>
                  <a:lnTo>
                    <a:pt x="1130" y="99"/>
                  </a:lnTo>
                  <a:lnTo>
                    <a:pt x="1130" y="99"/>
                  </a:lnTo>
                  <a:lnTo>
                    <a:pt x="1130" y="99"/>
                  </a:lnTo>
                  <a:lnTo>
                    <a:pt x="1130" y="99"/>
                  </a:lnTo>
                  <a:lnTo>
                    <a:pt x="1130" y="101"/>
                  </a:lnTo>
                  <a:lnTo>
                    <a:pt x="1130" y="101"/>
                  </a:lnTo>
                  <a:lnTo>
                    <a:pt x="1130" y="101"/>
                  </a:lnTo>
                  <a:lnTo>
                    <a:pt x="1130" y="101"/>
                  </a:lnTo>
                  <a:lnTo>
                    <a:pt x="1129" y="101"/>
                  </a:lnTo>
                  <a:lnTo>
                    <a:pt x="1129" y="101"/>
                  </a:lnTo>
                  <a:lnTo>
                    <a:pt x="1127" y="103"/>
                  </a:lnTo>
                  <a:lnTo>
                    <a:pt x="1129" y="103"/>
                  </a:lnTo>
                  <a:lnTo>
                    <a:pt x="1127" y="101"/>
                  </a:lnTo>
                  <a:lnTo>
                    <a:pt x="1127" y="101"/>
                  </a:lnTo>
                  <a:lnTo>
                    <a:pt x="1127" y="101"/>
                  </a:lnTo>
                  <a:lnTo>
                    <a:pt x="1127" y="104"/>
                  </a:lnTo>
                  <a:lnTo>
                    <a:pt x="1125" y="108"/>
                  </a:lnTo>
                  <a:lnTo>
                    <a:pt x="1125" y="112"/>
                  </a:lnTo>
                  <a:lnTo>
                    <a:pt x="1121" y="124"/>
                  </a:lnTo>
                  <a:lnTo>
                    <a:pt x="1119" y="128"/>
                  </a:lnTo>
                  <a:lnTo>
                    <a:pt x="1119" y="130"/>
                  </a:lnTo>
                  <a:lnTo>
                    <a:pt x="1119" y="131"/>
                  </a:lnTo>
                  <a:lnTo>
                    <a:pt x="1119" y="131"/>
                  </a:lnTo>
                  <a:lnTo>
                    <a:pt x="1121" y="133"/>
                  </a:lnTo>
                  <a:lnTo>
                    <a:pt x="1123" y="133"/>
                  </a:lnTo>
                  <a:lnTo>
                    <a:pt x="1125" y="133"/>
                  </a:lnTo>
                  <a:lnTo>
                    <a:pt x="1125" y="133"/>
                  </a:lnTo>
                  <a:lnTo>
                    <a:pt x="1125" y="135"/>
                  </a:lnTo>
                  <a:lnTo>
                    <a:pt x="1125" y="135"/>
                  </a:lnTo>
                  <a:lnTo>
                    <a:pt x="1123" y="135"/>
                  </a:lnTo>
                  <a:lnTo>
                    <a:pt x="1123" y="135"/>
                  </a:lnTo>
                  <a:lnTo>
                    <a:pt x="1121" y="133"/>
                  </a:lnTo>
                  <a:lnTo>
                    <a:pt x="1121" y="135"/>
                  </a:lnTo>
                  <a:lnTo>
                    <a:pt x="1116" y="153"/>
                  </a:lnTo>
                  <a:lnTo>
                    <a:pt x="1110" y="164"/>
                  </a:lnTo>
                  <a:lnTo>
                    <a:pt x="1110" y="166"/>
                  </a:lnTo>
                  <a:lnTo>
                    <a:pt x="1110" y="168"/>
                  </a:lnTo>
                  <a:lnTo>
                    <a:pt x="1110" y="169"/>
                  </a:lnTo>
                  <a:lnTo>
                    <a:pt x="1110" y="171"/>
                  </a:lnTo>
                  <a:lnTo>
                    <a:pt x="1109" y="173"/>
                  </a:lnTo>
                  <a:lnTo>
                    <a:pt x="1109" y="173"/>
                  </a:lnTo>
                  <a:lnTo>
                    <a:pt x="1109" y="175"/>
                  </a:lnTo>
                  <a:lnTo>
                    <a:pt x="1107" y="175"/>
                  </a:lnTo>
                  <a:lnTo>
                    <a:pt x="1105" y="177"/>
                  </a:lnTo>
                  <a:lnTo>
                    <a:pt x="1105" y="177"/>
                  </a:lnTo>
                  <a:lnTo>
                    <a:pt x="1103" y="178"/>
                  </a:lnTo>
                  <a:lnTo>
                    <a:pt x="1103" y="178"/>
                  </a:lnTo>
                  <a:lnTo>
                    <a:pt x="1105" y="180"/>
                  </a:lnTo>
                  <a:lnTo>
                    <a:pt x="1105" y="180"/>
                  </a:lnTo>
                  <a:lnTo>
                    <a:pt x="1103" y="182"/>
                  </a:lnTo>
                  <a:lnTo>
                    <a:pt x="1103" y="182"/>
                  </a:lnTo>
                  <a:lnTo>
                    <a:pt x="1103" y="180"/>
                  </a:lnTo>
                  <a:lnTo>
                    <a:pt x="1101" y="180"/>
                  </a:lnTo>
                  <a:lnTo>
                    <a:pt x="1101" y="182"/>
                  </a:lnTo>
                  <a:lnTo>
                    <a:pt x="1098" y="184"/>
                  </a:lnTo>
                  <a:lnTo>
                    <a:pt x="1094" y="184"/>
                  </a:lnTo>
                  <a:lnTo>
                    <a:pt x="1094" y="184"/>
                  </a:lnTo>
                  <a:lnTo>
                    <a:pt x="1094" y="184"/>
                  </a:lnTo>
                  <a:lnTo>
                    <a:pt x="1096" y="186"/>
                  </a:lnTo>
                  <a:lnTo>
                    <a:pt x="1098" y="187"/>
                  </a:lnTo>
                  <a:lnTo>
                    <a:pt x="1098" y="191"/>
                  </a:lnTo>
                  <a:lnTo>
                    <a:pt x="1098" y="193"/>
                  </a:lnTo>
                  <a:lnTo>
                    <a:pt x="1098" y="195"/>
                  </a:lnTo>
                  <a:lnTo>
                    <a:pt x="1096" y="196"/>
                  </a:lnTo>
                  <a:lnTo>
                    <a:pt x="1096" y="198"/>
                  </a:lnTo>
                  <a:lnTo>
                    <a:pt x="1094" y="202"/>
                  </a:lnTo>
                  <a:lnTo>
                    <a:pt x="1094" y="204"/>
                  </a:lnTo>
                  <a:lnTo>
                    <a:pt x="1092" y="205"/>
                  </a:lnTo>
                  <a:lnTo>
                    <a:pt x="1094" y="207"/>
                  </a:lnTo>
                  <a:lnTo>
                    <a:pt x="1094" y="213"/>
                  </a:lnTo>
                  <a:lnTo>
                    <a:pt x="1092" y="216"/>
                  </a:lnTo>
                  <a:lnTo>
                    <a:pt x="1091" y="218"/>
                  </a:lnTo>
                  <a:lnTo>
                    <a:pt x="1091" y="220"/>
                  </a:lnTo>
                  <a:lnTo>
                    <a:pt x="1091" y="220"/>
                  </a:lnTo>
                  <a:lnTo>
                    <a:pt x="1091" y="222"/>
                  </a:lnTo>
                  <a:lnTo>
                    <a:pt x="1091" y="224"/>
                  </a:lnTo>
                  <a:lnTo>
                    <a:pt x="1091" y="225"/>
                  </a:lnTo>
                  <a:lnTo>
                    <a:pt x="1091" y="227"/>
                  </a:lnTo>
                  <a:lnTo>
                    <a:pt x="1091" y="227"/>
                  </a:lnTo>
                  <a:lnTo>
                    <a:pt x="1094" y="227"/>
                  </a:lnTo>
                  <a:lnTo>
                    <a:pt x="1094" y="227"/>
                  </a:lnTo>
                  <a:lnTo>
                    <a:pt x="1096" y="227"/>
                  </a:lnTo>
                  <a:lnTo>
                    <a:pt x="1100" y="229"/>
                  </a:lnTo>
                  <a:lnTo>
                    <a:pt x="1100" y="227"/>
                  </a:lnTo>
                  <a:lnTo>
                    <a:pt x="1101" y="227"/>
                  </a:lnTo>
                  <a:lnTo>
                    <a:pt x="1103" y="227"/>
                  </a:lnTo>
                  <a:lnTo>
                    <a:pt x="1107" y="227"/>
                  </a:lnTo>
                  <a:lnTo>
                    <a:pt x="1109" y="225"/>
                  </a:lnTo>
                  <a:lnTo>
                    <a:pt x="1110" y="224"/>
                  </a:lnTo>
                  <a:lnTo>
                    <a:pt x="1110" y="224"/>
                  </a:lnTo>
                  <a:lnTo>
                    <a:pt x="1110" y="220"/>
                  </a:lnTo>
                  <a:lnTo>
                    <a:pt x="1109" y="220"/>
                  </a:lnTo>
                  <a:lnTo>
                    <a:pt x="1110" y="218"/>
                  </a:lnTo>
                  <a:lnTo>
                    <a:pt x="1110" y="218"/>
                  </a:lnTo>
                  <a:lnTo>
                    <a:pt x="1112" y="216"/>
                  </a:lnTo>
                  <a:lnTo>
                    <a:pt x="1114" y="211"/>
                  </a:lnTo>
                  <a:lnTo>
                    <a:pt x="1118" y="207"/>
                  </a:lnTo>
                  <a:lnTo>
                    <a:pt x="1118" y="205"/>
                  </a:lnTo>
                  <a:lnTo>
                    <a:pt x="1119" y="204"/>
                  </a:lnTo>
                  <a:lnTo>
                    <a:pt x="1123" y="204"/>
                  </a:lnTo>
                  <a:lnTo>
                    <a:pt x="1125" y="202"/>
                  </a:lnTo>
                  <a:lnTo>
                    <a:pt x="1127" y="202"/>
                  </a:lnTo>
                  <a:lnTo>
                    <a:pt x="1127" y="202"/>
                  </a:lnTo>
                  <a:lnTo>
                    <a:pt x="1125" y="204"/>
                  </a:lnTo>
                  <a:lnTo>
                    <a:pt x="1123" y="204"/>
                  </a:lnTo>
                  <a:lnTo>
                    <a:pt x="1123" y="205"/>
                  </a:lnTo>
                  <a:lnTo>
                    <a:pt x="1121" y="205"/>
                  </a:lnTo>
                  <a:lnTo>
                    <a:pt x="1119" y="205"/>
                  </a:lnTo>
                  <a:lnTo>
                    <a:pt x="1118" y="207"/>
                  </a:lnTo>
                  <a:lnTo>
                    <a:pt x="1116" y="209"/>
                  </a:lnTo>
                  <a:lnTo>
                    <a:pt x="1114" y="213"/>
                  </a:lnTo>
                  <a:lnTo>
                    <a:pt x="1114" y="214"/>
                  </a:lnTo>
                  <a:lnTo>
                    <a:pt x="1116" y="216"/>
                  </a:lnTo>
                  <a:lnTo>
                    <a:pt x="1116" y="218"/>
                  </a:lnTo>
                  <a:lnTo>
                    <a:pt x="1116" y="216"/>
                  </a:lnTo>
                  <a:lnTo>
                    <a:pt x="1116" y="218"/>
                  </a:lnTo>
                  <a:lnTo>
                    <a:pt x="1116" y="220"/>
                  </a:lnTo>
                  <a:lnTo>
                    <a:pt x="1118" y="220"/>
                  </a:lnTo>
                  <a:lnTo>
                    <a:pt x="1118" y="222"/>
                  </a:lnTo>
                  <a:lnTo>
                    <a:pt x="1118" y="222"/>
                  </a:lnTo>
                  <a:lnTo>
                    <a:pt x="1118" y="222"/>
                  </a:lnTo>
                  <a:lnTo>
                    <a:pt x="1118" y="222"/>
                  </a:lnTo>
                  <a:lnTo>
                    <a:pt x="1118" y="222"/>
                  </a:lnTo>
                  <a:lnTo>
                    <a:pt x="1116" y="224"/>
                  </a:lnTo>
                  <a:lnTo>
                    <a:pt x="1114" y="225"/>
                  </a:lnTo>
                  <a:lnTo>
                    <a:pt x="1112" y="225"/>
                  </a:lnTo>
                  <a:lnTo>
                    <a:pt x="1112" y="227"/>
                  </a:lnTo>
                  <a:lnTo>
                    <a:pt x="1112" y="227"/>
                  </a:lnTo>
                  <a:lnTo>
                    <a:pt x="1112" y="227"/>
                  </a:lnTo>
                  <a:lnTo>
                    <a:pt x="1110" y="227"/>
                  </a:lnTo>
                  <a:lnTo>
                    <a:pt x="1109" y="229"/>
                  </a:lnTo>
                  <a:lnTo>
                    <a:pt x="1109" y="229"/>
                  </a:lnTo>
                  <a:lnTo>
                    <a:pt x="1109" y="229"/>
                  </a:lnTo>
                  <a:lnTo>
                    <a:pt x="1109" y="229"/>
                  </a:lnTo>
                  <a:lnTo>
                    <a:pt x="1107" y="227"/>
                  </a:lnTo>
                  <a:lnTo>
                    <a:pt x="1105" y="229"/>
                  </a:lnTo>
                  <a:lnTo>
                    <a:pt x="1103" y="229"/>
                  </a:lnTo>
                  <a:lnTo>
                    <a:pt x="1101" y="229"/>
                  </a:lnTo>
                  <a:lnTo>
                    <a:pt x="1103" y="231"/>
                  </a:lnTo>
                  <a:lnTo>
                    <a:pt x="1105" y="233"/>
                  </a:lnTo>
                  <a:lnTo>
                    <a:pt x="1105" y="236"/>
                  </a:lnTo>
                  <a:lnTo>
                    <a:pt x="1105" y="240"/>
                  </a:lnTo>
                  <a:lnTo>
                    <a:pt x="1105" y="242"/>
                  </a:lnTo>
                  <a:lnTo>
                    <a:pt x="1103" y="243"/>
                  </a:lnTo>
                  <a:lnTo>
                    <a:pt x="1103" y="243"/>
                  </a:lnTo>
                  <a:lnTo>
                    <a:pt x="1103" y="243"/>
                  </a:lnTo>
                  <a:lnTo>
                    <a:pt x="1103" y="243"/>
                  </a:lnTo>
                  <a:lnTo>
                    <a:pt x="1103" y="245"/>
                  </a:lnTo>
                  <a:lnTo>
                    <a:pt x="1103" y="245"/>
                  </a:lnTo>
                  <a:lnTo>
                    <a:pt x="1103" y="245"/>
                  </a:lnTo>
                  <a:lnTo>
                    <a:pt x="1105" y="245"/>
                  </a:lnTo>
                  <a:lnTo>
                    <a:pt x="1105" y="245"/>
                  </a:lnTo>
                  <a:lnTo>
                    <a:pt x="1107" y="245"/>
                  </a:lnTo>
                  <a:lnTo>
                    <a:pt x="1107" y="243"/>
                  </a:lnTo>
                  <a:lnTo>
                    <a:pt x="1112" y="243"/>
                  </a:lnTo>
                  <a:lnTo>
                    <a:pt x="1116" y="242"/>
                  </a:lnTo>
                  <a:lnTo>
                    <a:pt x="1114" y="242"/>
                  </a:lnTo>
                  <a:lnTo>
                    <a:pt x="1118" y="240"/>
                  </a:lnTo>
                  <a:lnTo>
                    <a:pt x="1119" y="238"/>
                  </a:lnTo>
                  <a:lnTo>
                    <a:pt x="1121" y="240"/>
                  </a:lnTo>
                  <a:lnTo>
                    <a:pt x="1123" y="240"/>
                  </a:lnTo>
                  <a:lnTo>
                    <a:pt x="1125" y="240"/>
                  </a:lnTo>
                  <a:lnTo>
                    <a:pt x="1125" y="242"/>
                  </a:lnTo>
                  <a:lnTo>
                    <a:pt x="1127" y="240"/>
                  </a:lnTo>
                  <a:lnTo>
                    <a:pt x="1127" y="240"/>
                  </a:lnTo>
                  <a:lnTo>
                    <a:pt x="1125" y="238"/>
                  </a:lnTo>
                  <a:lnTo>
                    <a:pt x="1125" y="238"/>
                  </a:lnTo>
                  <a:lnTo>
                    <a:pt x="1125" y="238"/>
                  </a:lnTo>
                  <a:lnTo>
                    <a:pt x="1125" y="238"/>
                  </a:lnTo>
                  <a:lnTo>
                    <a:pt x="1127" y="236"/>
                  </a:lnTo>
                  <a:lnTo>
                    <a:pt x="1127" y="236"/>
                  </a:lnTo>
                  <a:lnTo>
                    <a:pt x="1127" y="236"/>
                  </a:lnTo>
                  <a:lnTo>
                    <a:pt x="1127" y="238"/>
                  </a:lnTo>
                  <a:lnTo>
                    <a:pt x="1127" y="238"/>
                  </a:lnTo>
                  <a:lnTo>
                    <a:pt x="1129" y="238"/>
                  </a:lnTo>
                  <a:lnTo>
                    <a:pt x="1129" y="238"/>
                  </a:lnTo>
                  <a:lnTo>
                    <a:pt x="1127" y="240"/>
                  </a:lnTo>
                  <a:lnTo>
                    <a:pt x="1127" y="240"/>
                  </a:lnTo>
                  <a:lnTo>
                    <a:pt x="1127" y="240"/>
                  </a:lnTo>
                  <a:lnTo>
                    <a:pt x="1127" y="242"/>
                  </a:lnTo>
                  <a:lnTo>
                    <a:pt x="1127" y="242"/>
                  </a:lnTo>
                  <a:lnTo>
                    <a:pt x="1129" y="243"/>
                  </a:lnTo>
                  <a:lnTo>
                    <a:pt x="1132" y="245"/>
                  </a:lnTo>
                  <a:lnTo>
                    <a:pt x="1132" y="245"/>
                  </a:lnTo>
                  <a:lnTo>
                    <a:pt x="1134" y="245"/>
                  </a:lnTo>
                  <a:lnTo>
                    <a:pt x="1132" y="245"/>
                  </a:lnTo>
                  <a:lnTo>
                    <a:pt x="1127" y="243"/>
                  </a:lnTo>
                  <a:lnTo>
                    <a:pt x="1125" y="243"/>
                  </a:lnTo>
                  <a:lnTo>
                    <a:pt x="1125" y="243"/>
                  </a:lnTo>
                  <a:lnTo>
                    <a:pt x="1123" y="243"/>
                  </a:lnTo>
                  <a:lnTo>
                    <a:pt x="1121" y="242"/>
                  </a:lnTo>
                  <a:lnTo>
                    <a:pt x="1119" y="240"/>
                  </a:lnTo>
                  <a:lnTo>
                    <a:pt x="1118" y="240"/>
                  </a:lnTo>
                  <a:lnTo>
                    <a:pt x="1118" y="242"/>
                  </a:lnTo>
                  <a:lnTo>
                    <a:pt x="1119" y="242"/>
                  </a:lnTo>
                  <a:lnTo>
                    <a:pt x="1121" y="243"/>
                  </a:lnTo>
                  <a:lnTo>
                    <a:pt x="1123" y="245"/>
                  </a:lnTo>
                  <a:lnTo>
                    <a:pt x="1123" y="245"/>
                  </a:lnTo>
                  <a:lnTo>
                    <a:pt x="1125" y="249"/>
                  </a:lnTo>
                  <a:lnTo>
                    <a:pt x="1125" y="252"/>
                  </a:lnTo>
                  <a:lnTo>
                    <a:pt x="1127" y="256"/>
                  </a:lnTo>
                  <a:lnTo>
                    <a:pt x="1127" y="260"/>
                  </a:lnTo>
                  <a:lnTo>
                    <a:pt x="1125" y="263"/>
                  </a:lnTo>
                  <a:lnTo>
                    <a:pt x="1125" y="267"/>
                  </a:lnTo>
                  <a:lnTo>
                    <a:pt x="1121" y="272"/>
                  </a:lnTo>
                  <a:lnTo>
                    <a:pt x="1121" y="274"/>
                  </a:lnTo>
                  <a:lnTo>
                    <a:pt x="1121" y="274"/>
                  </a:lnTo>
                  <a:lnTo>
                    <a:pt x="1119" y="274"/>
                  </a:lnTo>
                  <a:lnTo>
                    <a:pt x="1119" y="274"/>
                  </a:lnTo>
                  <a:lnTo>
                    <a:pt x="1121" y="276"/>
                  </a:lnTo>
                  <a:lnTo>
                    <a:pt x="1123" y="276"/>
                  </a:lnTo>
                  <a:lnTo>
                    <a:pt x="1125" y="278"/>
                  </a:lnTo>
                  <a:lnTo>
                    <a:pt x="1125" y="280"/>
                  </a:lnTo>
                  <a:lnTo>
                    <a:pt x="1125" y="281"/>
                  </a:lnTo>
                  <a:lnTo>
                    <a:pt x="1125" y="285"/>
                  </a:lnTo>
                  <a:lnTo>
                    <a:pt x="1123" y="289"/>
                  </a:lnTo>
                  <a:lnTo>
                    <a:pt x="1125" y="289"/>
                  </a:lnTo>
                  <a:lnTo>
                    <a:pt x="1125" y="289"/>
                  </a:lnTo>
                  <a:lnTo>
                    <a:pt x="1127" y="289"/>
                  </a:lnTo>
                  <a:lnTo>
                    <a:pt x="1127" y="289"/>
                  </a:lnTo>
                  <a:lnTo>
                    <a:pt x="1127" y="289"/>
                  </a:lnTo>
                  <a:lnTo>
                    <a:pt x="1127" y="290"/>
                  </a:lnTo>
                  <a:lnTo>
                    <a:pt x="1125" y="290"/>
                  </a:lnTo>
                  <a:lnTo>
                    <a:pt x="1125" y="290"/>
                  </a:lnTo>
                  <a:lnTo>
                    <a:pt x="1125" y="292"/>
                  </a:lnTo>
                  <a:lnTo>
                    <a:pt x="1125" y="294"/>
                  </a:lnTo>
                  <a:lnTo>
                    <a:pt x="1123" y="296"/>
                  </a:lnTo>
                  <a:lnTo>
                    <a:pt x="1123" y="298"/>
                  </a:lnTo>
                  <a:lnTo>
                    <a:pt x="1125" y="298"/>
                  </a:lnTo>
                  <a:lnTo>
                    <a:pt x="1125" y="299"/>
                  </a:lnTo>
                  <a:lnTo>
                    <a:pt x="1125" y="301"/>
                  </a:lnTo>
                  <a:lnTo>
                    <a:pt x="1125" y="303"/>
                  </a:lnTo>
                  <a:lnTo>
                    <a:pt x="1125" y="305"/>
                  </a:lnTo>
                  <a:lnTo>
                    <a:pt x="1125" y="308"/>
                  </a:lnTo>
                  <a:lnTo>
                    <a:pt x="1123" y="310"/>
                  </a:lnTo>
                  <a:lnTo>
                    <a:pt x="1123" y="312"/>
                  </a:lnTo>
                  <a:lnTo>
                    <a:pt x="1121" y="314"/>
                  </a:lnTo>
                  <a:lnTo>
                    <a:pt x="1121" y="314"/>
                  </a:lnTo>
                  <a:lnTo>
                    <a:pt x="1121" y="316"/>
                  </a:lnTo>
                  <a:lnTo>
                    <a:pt x="1121" y="317"/>
                  </a:lnTo>
                  <a:lnTo>
                    <a:pt x="1121" y="319"/>
                  </a:lnTo>
                  <a:lnTo>
                    <a:pt x="1119" y="321"/>
                  </a:lnTo>
                  <a:lnTo>
                    <a:pt x="1119" y="321"/>
                  </a:lnTo>
                  <a:lnTo>
                    <a:pt x="1119" y="323"/>
                  </a:lnTo>
                  <a:lnTo>
                    <a:pt x="1118" y="325"/>
                  </a:lnTo>
                  <a:lnTo>
                    <a:pt x="1118" y="326"/>
                  </a:lnTo>
                  <a:lnTo>
                    <a:pt x="1116" y="330"/>
                  </a:lnTo>
                  <a:lnTo>
                    <a:pt x="1116" y="330"/>
                  </a:lnTo>
                  <a:lnTo>
                    <a:pt x="1116" y="332"/>
                  </a:lnTo>
                  <a:lnTo>
                    <a:pt x="1114" y="332"/>
                  </a:lnTo>
                  <a:lnTo>
                    <a:pt x="1116" y="332"/>
                  </a:lnTo>
                  <a:lnTo>
                    <a:pt x="1116" y="332"/>
                  </a:lnTo>
                  <a:lnTo>
                    <a:pt x="1116" y="334"/>
                  </a:lnTo>
                  <a:lnTo>
                    <a:pt x="1118" y="334"/>
                  </a:lnTo>
                  <a:lnTo>
                    <a:pt x="1118" y="334"/>
                  </a:lnTo>
                  <a:lnTo>
                    <a:pt x="1119" y="332"/>
                  </a:lnTo>
                  <a:lnTo>
                    <a:pt x="1119" y="332"/>
                  </a:lnTo>
                  <a:lnTo>
                    <a:pt x="1119" y="332"/>
                  </a:lnTo>
                  <a:lnTo>
                    <a:pt x="1121" y="332"/>
                  </a:lnTo>
                  <a:lnTo>
                    <a:pt x="1121" y="332"/>
                  </a:lnTo>
                  <a:lnTo>
                    <a:pt x="1123" y="330"/>
                  </a:lnTo>
                  <a:lnTo>
                    <a:pt x="1125" y="330"/>
                  </a:lnTo>
                  <a:lnTo>
                    <a:pt x="1125" y="330"/>
                  </a:lnTo>
                  <a:lnTo>
                    <a:pt x="1125" y="330"/>
                  </a:lnTo>
                  <a:lnTo>
                    <a:pt x="1127" y="328"/>
                  </a:lnTo>
                  <a:lnTo>
                    <a:pt x="1127" y="328"/>
                  </a:lnTo>
                  <a:lnTo>
                    <a:pt x="1130" y="328"/>
                  </a:lnTo>
                  <a:lnTo>
                    <a:pt x="1132" y="326"/>
                  </a:lnTo>
                  <a:lnTo>
                    <a:pt x="1132" y="326"/>
                  </a:lnTo>
                  <a:lnTo>
                    <a:pt x="1134" y="326"/>
                  </a:lnTo>
                  <a:lnTo>
                    <a:pt x="1136" y="326"/>
                  </a:lnTo>
                  <a:lnTo>
                    <a:pt x="1138" y="326"/>
                  </a:lnTo>
                  <a:lnTo>
                    <a:pt x="1141" y="328"/>
                  </a:lnTo>
                  <a:lnTo>
                    <a:pt x="1141" y="328"/>
                  </a:lnTo>
                  <a:lnTo>
                    <a:pt x="1143" y="328"/>
                  </a:lnTo>
                  <a:lnTo>
                    <a:pt x="1145" y="328"/>
                  </a:lnTo>
                  <a:lnTo>
                    <a:pt x="1147" y="328"/>
                  </a:lnTo>
                  <a:lnTo>
                    <a:pt x="1148" y="328"/>
                  </a:lnTo>
                  <a:lnTo>
                    <a:pt x="1150" y="330"/>
                  </a:lnTo>
                  <a:lnTo>
                    <a:pt x="1154" y="328"/>
                  </a:lnTo>
                  <a:lnTo>
                    <a:pt x="1156" y="328"/>
                  </a:lnTo>
                  <a:lnTo>
                    <a:pt x="1157" y="330"/>
                  </a:lnTo>
                  <a:lnTo>
                    <a:pt x="1159" y="330"/>
                  </a:lnTo>
                  <a:lnTo>
                    <a:pt x="1163" y="332"/>
                  </a:lnTo>
                  <a:lnTo>
                    <a:pt x="1165" y="334"/>
                  </a:lnTo>
                  <a:lnTo>
                    <a:pt x="1166" y="336"/>
                  </a:lnTo>
                  <a:lnTo>
                    <a:pt x="1166" y="334"/>
                  </a:lnTo>
                  <a:lnTo>
                    <a:pt x="1166" y="334"/>
                  </a:lnTo>
                  <a:lnTo>
                    <a:pt x="1165" y="334"/>
                  </a:lnTo>
                  <a:lnTo>
                    <a:pt x="1166" y="334"/>
                  </a:lnTo>
                  <a:lnTo>
                    <a:pt x="1166" y="334"/>
                  </a:lnTo>
                  <a:lnTo>
                    <a:pt x="1166" y="334"/>
                  </a:lnTo>
                  <a:lnTo>
                    <a:pt x="1168" y="334"/>
                  </a:lnTo>
                  <a:lnTo>
                    <a:pt x="1168" y="334"/>
                  </a:lnTo>
                  <a:lnTo>
                    <a:pt x="1172" y="334"/>
                  </a:lnTo>
                  <a:lnTo>
                    <a:pt x="1172" y="334"/>
                  </a:lnTo>
                  <a:lnTo>
                    <a:pt x="1174" y="334"/>
                  </a:lnTo>
                  <a:lnTo>
                    <a:pt x="1174" y="334"/>
                  </a:lnTo>
                  <a:lnTo>
                    <a:pt x="1175" y="332"/>
                  </a:lnTo>
                  <a:lnTo>
                    <a:pt x="1183" y="328"/>
                  </a:lnTo>
                  <a:lnTo>
                    <a:pt x="1183" y="326"/>
                  </a:lnTo>
                  <a:lnTo>
                    <a:pt x="1186" y="325"/>
                  </a:lnTo>
                  <a:lnTo>
                    <a:pt x="1188" y="325"/>
                  </a:lnTo>
                  <a:lnTo>
                    <a:pt x="1190" y="323"/>
                  </a:lnTo>
                  <a:lnTo>
                    <a:pt x="1190" y="323"/>
                  </a:lnTo>
                  <a:lnTo>
                    <a:pt x="1192" y="323"/>
                  </a:lnTo>
                  <a:lnTo>
                    <a:pt x="1194" y="323"/>
                  </a:lnTo>
                  <a:lnTo>
                    <a:pt x="1194" y="323"/>
                  </a:lnTo>
                  <a:lnTo>
                    <a:pt x="1195" y="325"/>
                  </a:lnTo>
                  <a:lnTo>
                    <a:pt x="1195" y="323"/>
                  </a:lnTo>
                  <a:lnTo>
                    <a:pt x="1195" y="323"/>
                  </a:lnTo>
                  <a:lnTo>
                    <a:pt x="1195" y="323"/>
                  </a:lnTo>
                  <a:lnTo>
                    <a:pt x="1195" y="323"/>
                  </a:lnTo>
                  <a:lnTo>
                    <a:pt x="1194" y="323"/>
                  </a:lnTo>
                  <a:lnTo>
                    <a:pt x="1194" y="323"/>
                  </a:lnTo>
                  <a:lnTo>
                    <a:pt x="1194" y="319"/>
                  </a:lnTo>
                  <a:lnTo>
                    <a:pt x="1194" y="317"/>
                  </a:lnTo>
                  <a:lnTo>
                    <a:pt x="1194" y="317"/>
                  </a:lnTo>
                  <a:lnTo>
                    <a:pt x="1194" y="316"/>
                  </a:lnTo>
                  <a:lnTo>
                    <a:pt x="1194" y="310"/>
                  </a:lnTo>
                  <a:lnTo>
                    <a:pt x="1192" y="308"/>
                  </a:lnTo>
                  <a:lnTo>
                    <a:pt x="1192" y="307"/>
                  </a:lnTo>
                  <a:lnTo>
                    <a:pt x="1192" y="307"/>
                  </a:lnTo>
                  <a:lnTo>
                    <a:pt x="1192" y="305"/>
                  </a:lnTo>
                  <a:lnTo>
                    <a:pt x="1192" y="303"/>
                  </a:lnTo>
                  <a:lnTo>
                    <a:pt x="1192" y="303"/>
                  </a:lnTo>
                  <a:lnTo>
                    <a:pt x="1190" y="301"/>
                  </a:lnTo>
                  <a:lnTo>
                    <a:pt x="1190" y="301"/>
                  </a:lnTo>
                  <a:lnTo>
                    <a:pt x="1190" y="301"/>
                  </a:lnTo>
                  <a:lnTo>
                    <a:pt x="1190" y="301"/>
                  </a:lnTo>
                  <a:lnTo>
                    <a:pt x="1190" y="301"/>
                  </a:lnTo>
                  <a:lnTo>
                    <a:pt x="1188" y="299"/>
                  </a:lnTo>
                  <a:lnTo>
                    <a:pt x="1188" y="299"/>
                  </a:lnTo>
                  <a:lnTo>
                    <a:pt x="1188" y="299"/>
                  </a:lnTo>
                  <a:lnTo>
                    <a:pt x="1188" y="299"/>
                  </a:lnTo>
                  <a:lnTo>
                    <a:pt x="1188" y="299"/>
                  </a:lnTo>
                  <a:lnTo>
                    <a:pt x="1188" y="298"/>
                  </a:lnTo>
                  <a:lnTo>
                    <a:pt x="1190" y="298"/>
                  </a:lnTo>
                  <a:lnTo>
                    <a:pt x="1190" y="298"/>
                  </a:lnTo>
                  <a:lnTo>
                    <a:pt x="1190" y="298"/>
                  </a:lnTo>
                  <a:lnTo>
                    <a:pt x="1190" y="298"/>
                  </a:lnTo>
                  <a:lnTo>
                    <a:pt x="1190" y="296"/>
                  </a:lnTo>
                  <a:lnTo>
                    <a:pt x="1190" y="296"/>
                  </a:lnTo>
                  <a:lnTo>
                    <a:pt x="1192" y="294"/>
                  </a:lnTo>
                  <a:lnTo>
                    <a:pt x="1192" y="294"/>
                  </a:lnTo>
                  <a:lnTo>
                    <a:pt x="1192" y="294"/>
                  </a:lnTo>
                  <a:lnTo>
                    <a:pt x="1192" y="290"/>
                  </a:lnTo>
                  <a:lnTo>
                    <a:pt x="1194" y="289"/>
                  </a:lnTo>
                  <a:lnTo>
                    <a:pt x="1194" y="287"/>
                  </a:lnTo>
                  <a:lnTo>
                    <a:pt x="1199" y="283"/>
                  </a:lnTo>
                  <a:lnTo>
                    <a:pt x="1199" y="281"/>
                  </a:lnTo>
                  <a:lnTo>
                    <a:pt x="1201" y="278"/>
                  </a:lnTo>
                  <a:lnTo>
                    <a:pt x="1201" y="276"/>
                  </a:lnTo>
                  <a:lnTo>
                    <a:pt x="1201" y="274"/>
                  </a:lnTo>
                  <a:lnTo>
                    <a:pt x="1201" y="274"/>
                  </a:lnTo>
                  <a:lnTo>
                    <a:pt x="1201" y="274"/>
                  </a:lnTo>
                  <a:lnTo>
                    <a:pt x="1201" y="272"/>
                  </a:lnTo>
                  <a:lnTo>
                    <a:pt x="1201" y="272"/>
                  </a:lnTo>
                  <a:lnTo>
                    <a:pt x="1203" y="272"/>
                  </a:lnTo>
                  <a:lnTo>
                    <a:pt x="1204" y="272"/>
                  </a:lnTo>
                  <a:lnTo>
                    <a:pt x="1204" y="272"/>
                  </a:lnTo>
                  <a:lnTo>
                    <a:pt x="1204" y="272"/>
                  </a:lnTo>
                  <a:lnTo>
                    <a:pt x="1206" y="272"/>
                  </a:lnTo>
                  <a:lnTo>
                    <a:pt x="1206" y="272"/>
                  </a:lnTo>
                  <a:lnTo>
                    <a:pt x="1206" y="272"/>
                  </a:lnTo>
                  <a:lnTo>
                    <a:pt x="1208" y="270"/>
                  </a:lnTo>
                  <a:lnTo>
                    <a:pt x="1208" y="270"/>
                  </a:lnTo>
                  <a:lnTo>
                    <a:pt x="1208" y="269"/>
                  </a:lnTo>
                  <a:lnTo>
                    <a:pt x="1208" y="269"/>
                  </a:lnTo>
                  <a:lnTo>
                    <a:pt x="1210" y="269"/>
                  </a:lnTo>
                  <a:lnTo>
                    <a:pt x="1212" y="270"/>
                  </a:lnTo>
                  <a:lnTo>
                    <a:pt x="1213" y="270"/>
                  </a:lnTo>
                  <a:lnTo>
                    <a:pt x="1213" y="269"/>
                  </a:lnTo>
                  <a:lnTo>
                    <a:pt x="1215" y="267"/>
                  </a:lnTo>
                  <a:lnTo>
                    <a:pt x="1215" y="265"/>
                  </a:lnTo>
                  <a:lnTo>
                    <a:pt x="1215" y="263"/>
                  </a:lnTo>
                  <a:lnTo>
                    <a:pt x="1217" y="261"/>
                  </a:lnTo>
                  <a:lnTo>
                    <a:pt x="1217" y="261"/>
                  </a:lnTo>
                  <a:lnTo>
                    <a:pt x="1217" y="260"/>
                  </a:lnTo>
                  <a:lnTo>
                    <a:pt x="1217" y="258"/>
                  </a:lnTo>
                  <a:lnTo>
                    <a:pt x="1217" y="258"/>
                  </a:lnTo>
                  <a:lnTo>
                    <a:pt x="1215" y="258"/>
                  </a:lnTo>
                  <a:lnTo>
                    <a:pt x="1213" y="258"/>
                  </a:lnTo>
                  <a:lnTo>
                    <a:pt x="1213" y="258"/>
                  </a:lnTo>
                  <a:lnTo>
                    <a:pt x="1213" y="258"/>
                  </a:lnTo>
                  <a:lnTo>
                    <a:pt x="1213" y="260"/>
                  </a:lnTo>
                  <a:lnTo>
                    <a:pt x="1212" y="260"/>
                  </a:lnTo>
                  <a:lnTo>
                    <a:pt x="1210" y="260"/>
                  </a:lnTo>
                  <a:lnTo>
                    <a:pt x="1210" y="260"/>
                  </a:lnTo>
                  <a:lnTo>
                    <a:pt x="1210" y="260"/>
                  </a:lnTo>
                  <a:lnTo>
                    <a:pt x="1208" y="260"/>
                  </a:lnTo>
                  <a:lnTo>
                    <a:pt x="1206" y="254"/>
                  </a:lnTo>
                  <a:lnTo>
                    <a:pt x="1206" y="254"/>
                  </a:lnTo>
                  <a:lnTo>
                    <a:pt x="1206" y="252"/>
                  </a:lnTo>
                  <a:lnTo>
                    <a:pt x="1204" y="252"/>
                  </a:lnTo>
                  <a:lnTo>
                    <a:pt x="1204" y="252"/>
                  </a:lnTo>
                  <a:lnTo>
                    <a:pt x="1204" y="251"/>
                  </a:lnTo>
                  <a:lnTo>
                    <a:pt x="1204" y="251"/>
                  </a:lnTo>
                  <a:lnTo>
                    <a:pt x="1199" y="245"/>
                  </a:lnTo>
                  <a:lnTo>
                    <a:pt x="1197" y="243"/>
                  </a:lnTo>
                  <a:lnTo>
                    <a:pt x="1197" y="243"/>
                  </a:lnTo>
                  <a:lnTo>
                    <a:pt x="1197" y="242"/>
                  </a:lnTo>
                  <a:lnTo>
                    <a:pt x="1199" y="242"/>
                  </a:lnTo>
                  <a:lnTo>
                    <a:pt x="1199" y="242"/>
                  </a:lnTo>
                  <a:lnTo>
                    <a:pt x="1197" y="240"/>
                  </a:lnTo>
                  <a:lnTo>
                    <a:pt x="1199" y="240"/>
                  </a:lnTo>
                  <a:lnTo>
                    <a:pt x="1199" y="236"/>
                  </a:lnTo>
                  <a:lnTo>
                    <a:pt x="1201" y="233"/>
                  </a:lnTo>
                  <a:lnTo>
                    <a:pt x="1201" y="233"/>
                  </a:lnTo>
                  <a:lnTo>
                    <a:pt x="1201" y="231"/>
                  </a:lnTo>
                  <a:lnTo>
                    <a:pt x="1201" y="231"/>
                  </a:lnTo>
                  <a:lnTo>
                    <a:pt x="1201" y="231"/>
                  </a:lnTo>
                  <a:lnTo>
                    <a:pt x="1201" y="231"/>
                  </a:lnTo>
                  <a:lnTo>
                    <a:pt x="1201" y="231"/>
                  </a:lnTo>
                  <a:lnTo>
                    <a:pt x="1201" y="229"/>
                  </a:lnTo>
                  <a:lnTo>
                    <a:pt x="1201" y="229"/>
                  </a:lnTo>
                  <a:lnTo>
                    <a:pt x="1201" y="225"/>
                  </a:lnTo>
                  <a:lnTo>
                    <a:pt x="1201" y="225"/>
                  </a:lnTo>
                  <a:lnTo>
                    <a:pt x="1201" y="225"/>
                  </a:lnTo>
                  <a:lnTo>
                    <a:pt x="1201" y="224"/>
                  </a:lnTo>
                  <a:lnTo>
                    <a:pt x="1204" y="222"/>
                  </a:lnTo>
                  <a:lnTo>
                    <a:pt x="1204" y="222"/>
                  </a:lnTo>
                  <a:lnTo>
                    <a:pt x="1204" y="222"/>
                  </a:lnTo>
                  <a:lnTo>
                    <a:pt x="1206" y="222"/>
                  </a:lnTo>
                  <a:lnTo>
                    <a:pt x="1206" y="220"/>
                  </a:lnTo>
                  <a:lnTo>
                    <a:pt x="1206" y="220"/>
                  </a:lnTo>
                  <a:lnTo>
                    <a:pt x="1208" y="220"/>
                  </a:lnTo>
                  <a:lnTo>
                    <a:pt x="1210" y="218"/>
                  </a:lnTo>
                  <a:lnTo>
                    <a:pt x="1210" y="218"/>
                  </a:lnTo>
                  <a:lnTo>
                    <a:pt x="1212" y="218"/>
                  </a:lnTo>
                  <a:lnTo>
                    <a:pt x="1212" y="216"/>
                  </a:lnTo>
                  <a:lnTo>
                    <a:pt x="1212" y="216"/>
                  </a:lnTo>
                  <a:lnTo>
                    <a:pt x="1212" y="216"/>
                  </a:lnTo>
                  <a:lnTo>
                    <a:pt x="1212" y="214"/>
                  </a:lnTo>
                  <a:lnTo>
                    <a:pt x="1212" y="214"/>
                  </a:lnTo>
                  <a:lnTo>
                    <a:pt x="1213" y="213"/>
                  </a:lnTo>
                  <a:lnTo>
                    <a:pt x="1213" y="211"/>
                  </a:lnTo>
                  <a:lnTo>
                    <a:pt x="1215" y="207"/>
                  </a:lnTo>
                  <a:lnTo>
                    <a:pt x="1215" y="207"/>
                  </a:lnTo>
                  <a:lnTo>
                    <a:pt x="1217" y="207"/>
                  </a:lnTo>
                  <a:lnTo>
                    <a:pt x="1217" y="205"/>
                  </a:lnTo>
                  <a:lnTo>
                    <a:pt x="1215" y="205"/>
                  </a:lnTo>
                  <a:lnTo>
                    <a:pt x="1215" y="204"/>
                  </a:lnTo>
                  <a:lnTo>
                    <a:pt x="1215" y="204"/>
                  </a:lnTo>
                  <a:lnTo>
                    <a:pt x="1215" y="202"/>
                  </a:lnTo>
                  <a:lnTo>
                    <a:pt x="1213" y="202"/>
                  </a:lnTo>
                  <a:lnTo>
                    <a:pt x="1213" y="200"/>
                  </a:lnTo>
                  <a:lnTo>
                    <a:pt x="1212" y="200"/>
                  </a:lnTo>
                  <a:lnTo>
                    <a:pt x="1210" y="200"/>
                  </a:lnTo>
                  <a:lnTo>
                    <a:pt x="1210" y="202"/>
                  </a:lnTo>
                  <a:lnTo>
                    <a:pt x="1208" y="202"/>
                  </a:lnTo>
                  <a:lnTo>
                    <a:pt x="1208" y="202"/>
                  </a:lnTo>
                  <a:lnTo>
                    <a:pt x="1206" y="200"/>
                  </a:lnTo>
                  <a:lnTo>
                    <a:pt x="1206" y="200"/>
                  </a:lnTo>
                  <a:lnTo>
                    <a:pt x="1206" y="200"/>
                  </a:lnTo>
                  <a:lnTo>
                    <a:pt x="1206" y="198"/>
                  </a:lnTo>
                  <a:lnTo>
                    <a:pt x="1208" y="198"/>
                  </a:lnTo>
                  <a:lnTo>
                    <a:pt x="1206" y="196"/>
                  </a:lnTo>
                  <a:lnTo>
                    <a:pt x="1206" y="196"/>
                  </a:lnTo>
                  <a:lnTo>
                    <a:pt x="1204" y="196"/>
                  </a:lnTo>
                  <a:lnTo>
                    <a:pt x="1203" y="195"/>
                  </a:lnTo>
                  <a:lnTo>
                    <a:pt x="1203" y="195"/>
                  </a:lnTo>
                  <a:lnTo>
                    <a:pt x="1201" y="193"/>
                  </a:lnTo>
                  <a:lnTo>
                    <a:pt x="1203" y="191"/>
                  </a:lnTo>
                  <a:lnTo>
                    <a:pt x="1203" y="191"/>
                  </a:lnTo>
                  <a:lnTo>
                    <a:pt x="1201" y="187"/>
                  </a:lnTo>
                  <a:lnTo>
                    <a:pt x="1199" y="186"/>
                  </a:lnTo>
                  <a:lnTo>
                    <a:pt x="1199" y="186"/>
                  </a:lnTo>
                  <a:lnTo>
                    <a:pt x="1199" y="184"/>
                  </a:lnTo>
                  <a:lnTo>
                    <a:pt x="1199" y="182"/>
                  </a:lnTo>
                  <a:lnTo>
                    <a:pt x="1199" y="182"/>
                  </a:lnTo>
                  <a:lnTo>
                    <a:pt x="1199" y="180"/>
                  </a:lnTo>
                  <a:lnTo>
                    <a:pt x="1199" y="180"/>
                  </a:lnTo>
                  <a:lnTo>
                    <a:pt x="1199" y="178"/>
                  </a:lnTo>
                  <a:lnTo>
                    <a:pt x="1199" y="178"/>
                  </a:lnTo>
                  <a:lnTo>
                    <a:pt x="1197" y="177"/>
                  </a:lnTo>
                  <a:lnTo>
                    <a:pt x="1195" y="177"/>
                  </a:lnTo>
                  <a:lnTo>
                    <a:pt x="1195" y="177"/>
                  </a:lnTo>
                  <a:lnTo>
                    <a:pt x="1195" y="175"/>
                  </a:lnTo>
                  <a:lnTo>
                    <a:pt x="1194" y="173"/>
                  </a:lnTo>
                  <a:lnTo>
                    <a:pt x="1192" y="173"/>
                  </a:lnTo>
                  <a:lnTo>
                    <a:pt x="1192" y="173"/>
                  </a:lnTo>
                  <a:lnTo>
                    <a:pt x="1190" y="169"/>
                  </a:lnTo>
                  <a:lnTo>
                    <a:pt x="1190" y="169"/>
                  </a:lnTo>
                  <a:lnTo>
                    <a:pt x="1188" y="164"/>
                  </a:lnTo>
                  <a:lnTo>
                    <a:pt x="1186" y="164"/>
                  </a:lnTo>
                  <a:lnTo>
                    <a:pt x="1186" y="164"/>
                  </a:lnTo>
                  <a:lnTo>
                    <a:pt x="1197" y="164"/>
                  </a:lnTo>
                  <a:lnTo>
                    <a:pt x="1199" y="164"/>
                  </a:lnTo>
                  <a:lnTo>
                    <a:pt x="1199" y="164"/>
                  </a:lnTo>
                  <a:lnTo>
                    <a:pt x="1201" y="164"/>
                  </a:lnTo>
                  <a:lnTo>
                    <a:pt x="1203" y="164"/>
                  </a:lnTo>
                  <a:lnTo>
                    <a:pt x="1203" y="164"/>
                  </a:lnTo>
                  <a:lnTo>
                    <a:pt x="1204" y="164"/>
                  </a:lnTo>
                  <a:lnTo>
                    <a:pt x="1206" y="164"/>
                  </a:lnTo>
                  <a:lnTo>
                    <a:pt x="1213" y="164"/>
                  </a:lnTo>
                  <a:lnTo>
                    <a:pt x="1213" y="162"/>
                  </a:lnTo>
                  <a:lnTo>
                    <a:pt x="1215" y="162"/>
                  </a:lnTo>
                  <a:lnTo>
                    <a:pt x="1215" y="160"/>
                  </a:lnTo>
                  <a:lnTo>
                    <a:pt x="1213" y="160"/>
                  </a:lnTo>
                  <a:lnTo>
                    <a:pt x="1213" y="160"/>
                  </a:lnTo>
                  <a:lnTo>
                    <a:pt x="1215" y="158"/>
                  </a:lnTo>
                  <a:lnTo>
                    <a:pt x="1215" y="158"/>
                  </a:lnTo>
                  <a:lnTo>
                    <a:pt x="1215" y="158"/>
                  </a:lnTo>
                  <a:lnTo>
                    <a:pt x="1215" y="157"/>
                  </a:lnTo>
                  <a:lnTo>
                    <a:pt x="1215" y="157"/>
                  </a:lnTo>
                  <a:lnTo>
                    <a:pt x="1215" y="155"/>
                  </a:lnTo>
                  <a:lnTo>
                    <a:pt x="1215" y="155"/>
                  </a:lnTo>
                  <a:lnTo>
                    <a:pt x="1215" y="155"/>
                  </a:lnTo>
                  <a:lnTo>
                    <a:pt x="1217" y="155"/>
                  </a:lnTo>
                  <a:lnTo>
                    <a:pt x="1217" y="153"/>
                  </a:lnTo>
                  <a:lnTo>
                    <a:pt x="1219" y="151"/>
                  </a:lnTo>
                  <a:lnTo>
                    <a:pt x="1219" y="151"/>
                  </a:lnTo>
                  <a:lnTo>
                    <a:pt x="1219" y="149"/>
                  </a:lnTo>
                  <a:lnTo>
                    <a:pt x="1219" y="149"/>
                  </a:lnTo>
                  <a:lnTo>
                    <a:pt x="1219" y="149"/>
                  </a:lnTo>
                  <a:lnTo>
                    <a:pt x="1219" y="149"/>
                  </a:lnTo>
                  <a:lnTo>
                    <a:pt x="1219" y="148"/>
                  </a:lnTo>
                  <a:lnTo>
                    <a:pt x="1219" y="148"/>
                  </a:lnTo>
                  <a:lnTo>
                    <a:pt x="1219" y="148"/>
                  </a:lnTo>
                  <a:lnTo>
                    <a:pt x="1219" y="148"/>
                  </a:lnTo>
                  <a:lnTo>
                    <a:pt x="1221" y="146"/>
                  </a:lnTo>
                  <a:lnTo>
                    <a:pt x="1221" y="146"/>
                  </a:lnTo>
                  <a:lnTo>
                    <a:pt x="1221" y="144"/>
                  </a:lnTo>
                  <a:lnTo>
                    <a:pt x="1221" y="144"/>
                  </a:lnTo>
                  <a:lnTo>
                    <a:pt x="1221" y="142"/>
                  </a:lnTo>
                  <a:lnTo>
                    <a:pt x="1219" y="139"/>
                  </a:lnTo>
                  <a:lnTo>
                    <a:pt x="1217" y="137"/>
                  </a:lnTo>
                  <a:lnTo>
                    <a:pt x="1217" y="137"/>
                  </a:lnTo>
                  <a:lnTo>
                    <a:pt x="1217" y="135"/>
                  </a:lnTo>
                  <a:lnTo>
                    <a:pt x="1215" y="135"/>
                  </a:lnTo>
                  <a:lnTo>
                    <a:pt x="1215" y="135"/>
                  </a:lnTo>
                  <a:lnTo>
                    <a:pt x="1213" y="135"/>
                  </a:lnTo>
                  <a:lnTo>
                    <a:pt x="1213" y="135"/>
                  </a:lnTo>
                  <a:lnTo>
                    <a:pt x="1213" y="131"/>
                  </a:lnTo>
                  <a:lnTo>
                    <a:pt x="1213" y="131"/>
                  </a:lnTo>
                  <a:lnTo>
                    <a:pt x="1213" y="130"/>
                  </a:lnTo>
                  <a:lnTo>
                    <a:pt x="1213" y="130"/>
                  </a:lnTo>
                  <a:lnTo>
                    <a:pt x="1213" y="128"/>
                  </a:lnTo>
                  <a:lnTo>
                    <a:pt x="1215" y="128"/>
                  </a:lnTo>
                  <a:lnTo>
                    <a:pt x="1217" y="126"/>
                  </a:lnTo>
                  <a:lnTo>
                    <a:pt x="1217" y="126"/>
                  </a:lnTo>
                  <a:lnTo>
                    <a:pt x="1219" y="126"/>
                  </a:lnTo>
                  <a:lnTo>
                    <a:pt x="1219" y="126"/>
                  </a:lnTo>
                  <a:lnTo>
                    <a:pt x="1221" y="126"/>
                  </a:lnTo>
                  <a:lnTo>
                    <a:pt x="1221" y="126"/>
                  </a:lnTo>
                  <a:lnTo>
                    <a:pt x="1221" y="126"/>
                  </a:lnTo>
                  <a:lnTo>
                    <a:pt x="1221" y="124"/>
                  </a:lnTo>
                  <a:lnTo>
                    <a:pt x="1221" y="124"/>
                  </a:lnTo>
                  <a:lnTo>
                    <a:pt x="1221" y="124"/>
                  </a:lnTo>
                  <a:lnTo>
                    <a:pt x="1222" y="124"/>
                  </a:lnTo>
                  <a:lnTo>
                    <a:pt x="1224" y="122"/>
                  </a:lnTo>
                  <a:lnTo>
                    <a:pt x="1224" y="121"/>
                  </a:lnTo>
                  <a:lnTo>
                    <a:pt x="1226" y="121"/>
                  </a:lnTo>
                  <a:lnTo>
                    <a:pt x="1224" y="119"/>
                  </a:lnTo>
                  <a:lnTo>
                    <a:pt x="1222" y="117"/>
                  </a:lnTo>
                  <a:lnTo>
                    <a:pt x="1222" y="113"/>
                  </a:lnTo>
                  <a:lnTo>
                    <a:pt x="1222" y="112"/>
                  </a:lnTo>
                  <a:lnTo>
                    <a:pt x="1224" y="110"/>
                  </a:lnTo>
                  <a:lnTo>
                    <a:pt x="1224" y="110"/>
                  </a:lnTo>
                  <a:lnTo>
                    <a:pt x="1224" y="108"/>
                  </a:lnTo>
                  <a:lnTo>
                    <a:pt x="1224" y="108"/>
                  </a:lnTo>
                  <a:lnTo>
                    <a:pt x="1222" y="106"/>
                  </a:lnTo>
                  <a:lnTo>
                    <a:pt x="1222" y="106"/>
                  </a:lnTo>
                  <a:lnTo>
                    <a:pt x="1222" y="104"/>
                  </a:lnTo>
                  <a:lnTo>
                    <a:pt x="1222" y="104"/>
                  </a:lnTo>
                  <a:lnTo>
                    <a:pt x="1224" y="103"/>
                  </a:lnTo>
                  <a:lnTo>
                    <a:pt x="1224" y="101"/>
                  </a:lnTo>
                  <a:lnTo>
                    <a:pt x="1224" y="101"/>
                  </a:lnTo>
                  <a:lnTo>
                    <a:pt x="1224" y="99"/>
                  </a:lnTo>
                  <a:lnTo>
                    <a:pt x="1224" y="97"/>
                  </a:lnTo>
                  <a:lnTo>
                    <a:pt x="1222" y="93"/>
                  </a:lnTo>
                  <a:lnTo>
                    <a:pt x="1222" y="93"/>
                  </a:lnTo>
                  <a:lnTo>
                    <a:pt x="1222" y="92"/>
                  </a:lnTo>
                  <a:lnTo>
                    <a:pt x="1222" y="92"/>
                  </a:lnTo>
                  <a:lnTo>
                    <a:pt x="1222" y="92"/>
                  </a:lnTo>
                  <a:lnTo>
                    <a:pt x="1222" y="90"/>
                  </a:lnTo>
                  <a:lnTo>
                    <a:pt x="1222" y="90"/>
                  </a:lnTo>
                  <a:lnTo>
                    <a:pt x="1222" y="90"/>
                  </a:lnTo>
                  <a:lnTo>
                    <a:pt x="1222" y="88"/>
                  </a:lnTo>
                  <a:lnTo>
                    <a:pt x="1224" y="88"/>
                  </a:lnTo>
                  <a:lnTo>
                    <a:pt x="1224" y="86"/>
                  </a:lnTo>
                  <a:lnTo>
                    <a:pt x="1224" y="86"/>
                  </a:lnTo>
                  <a:lnTo>
                    <a:pt x="1224" y="86"/>
                  </a:lnTo>
                  <a:lnTo>
                    <a:pt x="1222" y="86"/>
                  </a:lnTo>
                  <a:lnTo>
                    <a:pt x="1222" y="84"/>
                  </a:lnTo>
                  <a:lnTo>
                    <a:pt x="1222" y="83"/>
                  </a:lnTo>
                  <a:lnTo>
                    <a:pt x="1221" y="81"/>
                  </a:lnTo>
                  <a:lnTo>
                    <a:pt x="1221" y="79"/>
                  </a:lnTo>
                  <a:lnTo>
                    <a:pt x="1219" y="77"/>
                  </a:lnTo>
                  <a:lnTo>
                    <a:pt x="1219" y="77"/>
                  </a:lnTo>
                  <a:lnTo>
                    <a:pt x="1217" y="75"/>
                  </a:lnTo>
                  <a:lnTo>
                    <a:pt x="1219" y="75"/>
                  </a:lnTo>
                  <a:lnTo>
                    <a:pt x="1219" y="74"/>
                  </a:lnTo>
                  <a:lnTo>
                    <a:pt x="1219" y="74"/>
                  </a:lnTo>
                  <a:lnTo>
                    <a:pt x="1219" y="74"/>
                  </a:lnTo>
                  <a:lnTo>
                    <a:pt x="1222" y="74"/>
                  </a:lnTo>
                  <a:lnTo>
                    <a:pt x="1224" y="74"/>
                  </a:lnTo>
                  <a:lnTo>
                    <a:pt x="1224" y="74"/>
                  </a:lnTo>
                  <a:lnTo>
                    <a:pt x="1226" y="70"/>
                  </a:lnTo>
                  <a:lnTo>
                    <a:pt x="1228" y="68"/>
                  </a:lnTo>
                  <a:lnTo>
                    <a:pt x="1228" y="68"/>
                  </a:lnTo>
                  <a:lnTo>
                    <a:pt x="1228" y="66"/>
                  </a:lnTo>
                  <a:lnTo>
                    <a:pt x="1228" y="66"/>
                  </a:lnTo>
                  <a:lnTo>
                    <a:pt x="1230" y="65"/>
                  </a:lnTo>
                  <a:lnTo>
                    <a:pt x="1230" y="65"/>
                  </a:lnTo>
                  <a:lnTo>
                    <a:pt x="1230" y="63"/>
                  </a:lnTo>
                  <a:lnTo>
                    <a:pt x="1231" y="61"/>
                  </a:lnTo>
                  <a:lnTo>
                    <a:pt x="1233" y="59"/>
                  </a:lnTo>
                  <a:lnTo>
                    <a:pt x="1233" y="59"/>
                  </a:lnTo>
                  <a:lnTo>
                    <a:pt x="1237" y="59"/>
                  </a:lnTo>
                  <a:lnTo>
                    <a:pt x="1237" y="59"/>
                  </a:lnTo>
                  <a:lnTo>
                    <a:pt x="1240" y="57"/>
                  </a:lnTo>
                  <a:lnTo>
                    <a:pt x="1242" y="57"/>
                  </a:lnTo>
                  <a:lnTo>
                    <a:pt x="1244" y="56"/>
                  </a:lnTo>
                  <a:lnTo>
                    <a:pt x="1244" y="52"/>
                  </a:lnTo>
                  <a:lnTo>
                    <a:pt x="1246" y="52"/>
                  </a:lnTo>
                  <a:lnTo>
                    <a:pt x="1246" y="52"/>
                  </a:lnTo>
                  <a:lnTo>
                    <a:pt x="1246" y="52"/>
                  </a:lnTo>
                  <a:lnTo>
                    <a:pt x="1246" y="52"/>
                  </a:lnTo>
                  <a:lnTo>
                    <a:pt x="1246" y="52"/>
                  </a:lnTo>
                  <a:lnTo>
                    <a:pt x="1246" y="52"/>
                  </a:lnTo>
                  <a:lnTo>
                    <a:pt x="1246" y="50"/>
                  </a:lnTo>
                  <a:lnTo>
                    <a:pt x="1246" y="50"/>
                  </a:lnTo>
                  <a:lnTo>
                    <a:pt x="1248" y="50"/>
                  </a:lnTo>
                  <a:lnTo>
                    <a:pt x="1250" y="50"/>
                  </a:lnTo>
                  <a:lnTo>
                    <a:pt x="1250" y="50"/>
                  </a:lnTo>
                  <a:lnTo>
                    <a:pt x="1251" y="47"/>
                  </a:lnTo>
                  <a:lnTo>
                    <a:pt x="1251" y="47"/>
                  </a:lnTo>
                  <a:lnTo>
                    <a:pt x="1251" y="45"/>
                  </a:lnTo>
                  <a:lnTo>
                    <a:pt x="1251" y="45"/>
                  </a:lnTo>
                  <a:lnTo>
                    <a:pt x="1251" y="45"/>
                  </a:lnTo>
                  <a:lnTo>
                    <a:pt x="1253" y="43"/>
                  </a:lnTo>
                  <a:lnTo>
                    <a:pt x="1255" y="39"/>
                  </a:lnTo>
                  <a:lnTo>
                    <a:pt x="1255" y="3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9"/>
            <p:cNvSpPr>
              <a:spLocks/>
            </p:cNvSpPr>
            <p:nvPr/>
          </p:nvSpPr>
          <p:spPr bwMode="auto">
            <a:xfrm>
              <a:off x="3209941" y="3945457"/>
              <a:ext cx="557711" cy="525493"/>
            </a:xfrm>
            <a:custGeom>
              <a:avLst/>
              <a:gdLst>
                <a:gd name="T0" fmla="*/ 489 w 502"/>
                <a:gd name="T1" fmla="*/ 312 h 473"/>
                <a:gd name="T2" fmla="*/ 478 w 502"/>
                <a:gd name="T3" fmla="*/ 285 h 473"/>
                <a:gd name="T4" fmla="*/ 471 w 502"/>
                <a:gd name="T5" fmla="*/ 265 h 473"/>
                <a:gd name="T6" fmla="*/ 475 w 502"/>
                <a:gd name="T7" fmla="*/ 251 h 473"/>
                <a:gd name="T8" fmla="*/ 475 w 502"/>
                <a:gd name="T9" fmla="*/ 229 h 473"/>
                <a:gd name="T10" fmla="*/ 464 w 502"/>
                <a:gd name="T11" fmla="*/ 222 h 473"/>
                <a:gd name="T12" fmla="*/ 489 w 502"/>
                <a:gd name="T13" fmla="*/ 182 h 473"/>
                <a:gd name="T14" fmla="*/ 489 w 502"/>
                <a:gd name="T15" fmla="*/ 146 h 473"/>
                <a:gd name="T16" fmla="*/ 471 w 502"/>
                <a:gd name="T17" fmla="*/ 90 h 473"/>
                <a:gd name="T18" fmla="*/ 467 w 502"/>
                <a:gd name="T19" fmla="*/ 59 h 473"/>
                <a:gd name="T20" fmla="*/ 447 w 502"/>
                <a:gd name="T21" fmla="*/ 41 h 473"/>
                <a:gd name="T22" fmla="*/ 359 w 502"/>
                <a:gd name="T23" fmla="*/ 38 h 473"/>
                <a:gd name="T24" fmla="*/ 229 w 502"/>
                <a:gd name="T25" fmla="*/ 36 h 473"/>
                <a:gd name="T26" fmla="*/ 218 w 502"/>
                <a:gd name="T27" fmla="*/ 12 h 473"/>
                <a:gd name="T28" fmla="*/ 229 w 502"/>
                <a:gd name="T29" fmla="*/ 10 h 473"/>
                <a:gd name="T30" fmla="*/ 180 w 502"/>
                <a:gd name="T31" fmla="*/ 3 h 473"/>
                <a:gd name="T32" fmla="*/ 108 w 502"/>
                <a:gd name="T33" fmla="*/ 39 h 473"/>
                <a:gd name="T34" fmla="*/ 104 w 502"/>
                <a:gd name="T35" fmla="*/ 47 h 473"/>
                <a:gd name="T36" fmla="*/ 12 w 502"/>
                <a:gd name="T37" fmla="*/ 77 h 473"/>
                <a:gd name="T38" fmla="*/ 10 w 502"/>
                <a:gd name="T39" fmla="*/ 84 h 473"/>
                <a:gd name="T40" fmla="*/ 16 w 502"/>
                <a:gd name="T41" fmla="*/ 79 h 473"/>
                <a:gd name="T42" fmla="*/ 25 w 502"/>
                <a:gd name="T43" fmla="*/ 88 h 473"/>
                <a:gd name="T44" fmla="*/ 21 w 502"/>
                <a:gd name="T45" fmla="*/ 101 h 473"/>
                <a:gd name="T46" fmla="*/ 9 w 502"/>
                <a:gd name="T47" fmla="*/ 95 h 473"/>
                <a:gd name="T48" fmla="*/ 14 w 502"/>
                <a:gd name="T49" fmla="*/ 131 h 473"/>
                <a:gd name="T50" fmla="*/ 1 w 502"/>
                <a:gd name="T51" fmla="*/ 159 h 473"/>
                <a:gd name="T52" fmla="*/ 25 w 502"/>
                <a:gd name="T53" fmla="*/ 189 h 473"/>
                <a:gd name="T54" fmla="*/ 30 w 502"/>
                <a:gd name="T55" fmla="*/ 222 h 473"/>
                <a:gd name="T56" fmla="*/ 25 w 502"/>
                <a:gd name="T57" fmla="*/ 254 h 473"/>
                <a:gd name="T58" fmla="*/ 41 w 502"/>
                <a:gd name="T59" fmla="*/ 280 h 473"/>
                <a:gd name="T60" fmla="*/ 43 w 502"/>
                <a:gd name="T61" fmla="*/ 308 h 473"/>
                <a:gd name="T62" fmla="*/ 45 w 502"/>
                <a:gd name="T63" fmla="*/ 321 h 473"/>
                <a:gd name="T64" fmla="*/ 52 w 502"/>
                <a:gd name="T65" fmla="*/ 316 h 473"/>
                <a:gd name="T66" fmla="*/ 63 w 502"/>
                <a:gd name="T67" fmla="*/ 336 h 473"/>
                <a:gd name="T68" fmla="*/ 94 w 502"/>
                <a:gd name="T69" fmla="*/ 343 h 473"/>
                <a:gd name="T70" fmla="*/ 110 w 502"/>
                <a:gd name="T71" fmla="*/ 345 h 473"/>
                <a:gd name="T72" fmla="*/ 106 w 502"/>
                <a:gd name="T73" fmla="*/ 359 h 473"/>
                <a:gd name="T74" fmla="*/ 112 w 502"/>
                <a:gd name="T75" fmla="*/ 368 h 473"/>
                <a:gd name="T76" fmla="*/ 133 w 502"/>
                <a:gd name="T77" fmla="*/ 383 h 473"/>
                <a:gd name="T78" fmla="*/ 144 w 502"/>
                <a:gd name="T79" fmla="*/ 377 h 473"/>
                <a:gd name="T80" fmla="*/ 151 w 502"/>
                <a:gd name="T81" fmla="*/ 366 h 473"/>
                <a:gd name="T82" fmla="*/ 162 w 502"/>
                <a:gd name="T83" fmla="*/ 373 h 473"/>
                <a:gd name="T84" fmla="*/ 180 w 502"/>
                <a:gd name="T85" fmla="*/ 373 h 473"/>
                <a:gd name="T86" fmla="*/ 178 w 502"/>
                <a:gd name="T87" fmla="*/ 388 h 473"/>
                <a:gd name="T88" fmla="*/ 195 w 502"/>
                <a:gd name="T89" fmla="*/ 395 h 473"/>
                <a:gd name="T90" fmla="*/ 207 w 502"/>
                <a:gd name="T91" fmla="*/ 401 h 473"/>
                <a:gd name="T92" fmla="*/ 224 w 502"/>
                <a:gd name="T93" fmla="*/ 413 h 473"/>
                <a:gd name="T94" fmla="*/ 236 w 502"/>
                <a:gd name="T95" fmla="*/ 433 h 473"/>
                <a:gd name="T96" fmla="*/ 254 w 502"/>
                <a:gd name="T97" fmla="*/ 439 h 473"/>
                <a:gd name="T98" fmla="*/ 267 w 502"/>
                <a:gd name="T99" fmla="*/ 426 h 473"/>
                <a:gd name="T100" fmla="*/ 283 w 502"/>
                <a:gd name="T101" fmla="*/ 442 h 473"/>
                <a:gd name="T102" fmla="*/ 281 w 502"/>
                <a:gd name="T103" fmla="*/ 457 h 473"/>
                <a:gd name="T104" fmla="*/ 301 w 502"/>
                <a:gd name="T105" fmla="*/ 449 h 473"/>
                <a:gd name="T106" fmla="*/ 325 w 502"/>
                <a:gd name="T107" fmla="*/ 442 h 473"/>
                <a:gd name="T108" fmla="*/ 348 w 502"/>
                <a:gd name="T109" fmla="*/ 446 h 473"/>
                <a:gd name="T110" fmla="*/ 370 w 502"/>
                <a:gd name="T111" fmla="*/ 440 h 473"/>
                <a:gd name="T112" fmla="*/ 393 w 502"/>
                <a:gd name="T113" fmla="*/ 449 h 473"/>
                <a:gd name="T114" fmla="*/ 420 w 502"/>
                <a:gd name="T115" fmla="*/ 466 h 473"/>
                <a:gd name="T116" fmla="*/ 437 w 502"/>
                <a:gd name="T117" fmla="*/ 469 h 473"/>
                <a:gd name="T118" fmla="*/ 431 w 502"/>
                <a:gd name="T119" fmla="*/ 444 h 473"/>
                <a:gd name="T120" fmla="*/ 442 w 502"/>
                <a:gd name="T121" fmla="*/ 411 h 473"/>
                <a:gd name="T122" fmla="*/ 480 w 502"/>
                <a:gd name="T123" fmla="*/ 366 h 473"/>
                <a:gd name="T124" fmla="*/ 498 w 502"/>
                <a:gd name="T125" fmla="*/ 33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473">
                  <a:moveTo>
                    <a:pt x="494" y="330"/>
                  </a:moveTo>
                  <a:lnTo>
                    <a:pt x="496" y="330"/>
                  </a:lnTo>
                  <a:lnTo>
                    <a:pt x="496" y="330"/>
                  </a:lnTo>
                  <a:lnTo>
                    <a:pt x="498" y="330"/>
                  </a:lnTo>
                  <a:lnTo>
                    <a:pt x="500" y="330"/>
                  </a:lnTo>
                  <a:lnTo>
                    <a:pt x="502" y="330"/>
                  </a:lnTo>
                  <a:lnTo>
                    <a:pt x="502" y="328"/>
                  </a:lnTo>
                  <a:lnTo>
                    <a:pt x="502" y="327"/>
                  </a:lnTo>
                  <a:lnTo>
                    <a:pt x="496" y="325"/>
                  </a:lnTo>
                  <a:lnTo>
                    <a:pt x="494" y="321"/>
                  </a:lnTo>
                  <a:lnTo>
                    <a:pt x="493" y="321"/>
                  </a:lnTo>
                  <a:lnTo>
                    <a:pt x="493" y="319"/>
                  </a:lnTo>
                  <a:lnTo>
                    <a:pt x="493" y="319"/>
                  </a:lnTo>
                  <a:lnTo>
                    <a:pt x="493" y="317"/>
                  </a:lnTo>
                  <a:lnTo>
                    <a:pt x="493" y="317"/>
                  </a:lnTo>
                  <a:lnTo>
                    <a:pt x="491" y="317"/>
                  </a:lnTo>
                  <a:lnTo>
                    <a:pt x="491" y="317"/>
                  </a:lnTo>
                  <a:lnTo>
                    <a:pt x="491" y="316"/>
                  </a:lnTo>
                  <a:lnTo>
                    <a:pt x="491" y="316"/>
                  </a:lnTo>
                  <a:lnTo>
                    <a:pt x="491" y="316"/>
                  </a:lnTo>
                  <a:lnTo>
                    <a:pt x="489" y="312"/>
                  </a:lnTo>
                  <a:lnTo>
                    <a:pt x="489" y="310"/>
                  </a:lnTo>
                  <a:lnTo>
                    <a:pt x="489" y="308"/>
                  </a:lnTo>
                  <a:lnTo>
                    <a:pt x="487" y="307"/>
                  </a:lnTo>
                  <a:lnTo>
                    <a:pt x="487" y="307"/>
                  </a:lnTo>
                  <a:lnTo>
                    <a:pt x="489" y="307"/>
                  </a:lnTo>
                  <a:lnTo>
                    <a:pt x="487" y="305"/>
                  </a:lnTo>
                  <a:lnTo>
                    <a:pt x="485" y="303"/>
                  </a:lnTo>
                  <a:lnTo>
                    <a:pt x="484" y="301"/>
                  </a:lnTo>
                  <a:lnTo>
                    <a:pt x="482" y="299"/>
                  </a:lnTo>
                  <a:lnTo>
                    <a:pt x="478" y="294"/>
                  </a:lnTo>
                  <a:lnTo>
                    <a:pt x="478" y="294"/>
                  </a:lnTo>
                  <a:lnTo>
                    <a:pt x="476" y="294"/>
                  </a:lnTo>
                  <a:lnTo>
                    <a:pt x="476" y="292"/>
                  </a:lnTo>
                  <a:lnTo>
                    <a:pt x="476" y="290"/>
                  </a:lnTo>
                  <a:lnTo>
                    <a:pt x="476" y="290"/>
                  </a:lnTo>
                  <a:lnTo>
                    <a:pt x="476" y="289"/>
                  </a:lnTo>
                  <a:lnTo>
                    <a:pt x="478" y="289"/>
                  </a:lnTo>
                  <a:lnTo>
                    <a:pt x="478" y="287"/>
                  </a:lnTo>
                  <a:lnTo>
                    <a:pt x="478" y="287"/>
                  </a:lnTo>
                  <a:lnTo>
                    <a:pt x="478" y="285"/>
                  </a:lnTo>
                  <a:lnTo>
                    <a:pt x="478" y="285"/>
                  </a:lnTo>
                  <a:lnTo>
                    <a:pt x="480" y="285"/>
                  </a:lnTo>
                  <a:lnTo>
                    <a:pt x="480" y="283"/>
                  </a:lnTo>
                  <a:lnTo>
                    <a:pt x="476" y="281"/>
                  </a:lnTo>
                  <a:lnTo>
                    <a:pt x="476" y="280"/>
                  </a:lnTo>
                  <a:lnTo>
                    <a:pt x="478" y="280"/>
                  </a:lnTo>
                  <a:lnTo>
                    <a:pt x="476" y="278"/>
                  </a:lnTo>
                  <a:lnTo>
                    <a:pt x="476" y="278"/>
                  </a:lnTo>
                  <a:lnTo>
                    <a:pt x="475" y="278"/>
                  </a:lnTo>
                  <a:lnTo>
                    <a:pt x="475" y="276"/>
                  </a:lnTo>
                  <a:lnTo>
                    <a:pt x="475" y="276"/>
                  </a:lnTo>
                  <a:lnTo>
                    <a:pt x="475" y="274"/>
                  </a:lnTo>
                  <a:lnTo>
                    <a:pt x="475" y="274"/>
                  </a:lnTo>
                  <a:lnTo>
                    <a:pt x="473" y="274"/>
                  </a:lnTo>
                  <a:lnTo>
                    <a:pt x="473" y="272"/>
                  </a:lnTo>
                  <a:lnTo>
                    <a:pt x="473" y="272"/>
                  </a:lnTo>
                  <a:lnTo>
                    <a:pt x="473" y="272"/>
                  </a:lnTo>
                  <a:lnTo>
                    <a:pt x="473" y="271"/>
                  </a:lnTo>
                  <a:lnTo>
                    <a:pt x="471" y="271"/>
                  </a:lnTo>
                  <a:lnTo>
                    <a:pt x="471" y="269"/>
                  </a:lnTo>
                  <a:lnTo>
                    <a:pt x="473" y="267"/>
                  </a:lnTo>
                  <a:lnTo>
                    <a:pt x="471" y="265"/>
                  </a:lnTo>
                  <a:lnTo>
                    <a:pt x="471" y="265"/>
                  </a:lnTo>
                  <a:lnTo>
                    <a:pt x="471" y="265"/>
                  </a:lnTo>
                  <a:lnTo>
                    <a:pt x="471" y="265"/>
                  </a:lnTo>
                  <a:lnTo>
                    <a:pt x="473" y="263"/>
                  </a:lnTo>
                  <a:lnTo>
                    <a:pt x="473" y="263"/>
                  </a:lnTo>
                  <a:lnTo>
                    <a:pt x="473" y="263"/>
                  </a:lnTo>
                  <a:lnTo>
                    <a:pt x="473" y="262"/>
                  </a:lnTo>
                  <a:lnTo>
                    <a:pt x="473" y="262"/>
                  </a:lnTo>
                  <a:lnTo>
                    <a:pt x="473" y="262"/>
                  </a:lnTo>
                  <a:lnTo>
                    <a:pt x="473" y="262"/>
                  </a:lnTo>
                  <a:lnTo>
                    <a:pt x="473" y="262"/>
                  </a:lnTo>
                  <a:lnTo>
                    <a:pt x="473" y="260"/>
                  </a:lnTo>
                  <a:lnTo>
                    <a:pt x="473" y="260"/>
                  </a:lnTo>
                  <a:lnTo>
                    <a:pt x="473" y="258"/>
                  </a:lnTo>
                  <a:lnTo>
                    <a:pt x="473" y="258"/>
                  </a:lnTo>
                  <a:lnTo>
                    <a:pt x="473" y="256"/>
                  </a:lnTo>
                  <a:lnTo>
                    <a:pt x="473" y="256"/>
                  </a:lnTo>
                  <a:lnTo>
                    <a:pt x="475" y="254"/>
                  </a:lnTo>
                  <a:lnTo>
                    <a:pt x="476" y="254"/>
                  </a:lnTo>
                  <a:lnTo>
                    <a:pt x="476" y="252"/>
                  </a:lnTo>
                  <a:lnTo>
                    <a:pt x="475" y="251"/>
                  </a:lnTo>
                  <a:lnTo>
                    <a:pt x="475" y="249"/>
                  </a:lnTo>
                  <a:lnTo>
                    <a:pt x="475" y="249"/>
                  </a:lnTo>
                  <a:lnTo>
                    <a:pt x="475" y="247"/>
                  </a:lnTo>
                  <a:lnTo>
                    <a:pt x="476" y="247"/>
                  </a:lnTo>
                  <a:lnTo>
                    <a:pt x="476" y="247"/>
                  </a:lnTo>
                  <a:lnTo>
                    <a:pt x="476" y="247"/>
                  </a:lnTo>
                  <a:lnTo>
                    <a:pt x="476" y="247"/>
                  </a:lnTo>
                  <a:lnTo>
                    <a:pt x="475" y="247"/>
                  </a:lnTo>
                  <a:lnTo>
                    <a:pt x="476" y="245"/>
                  </a:lnTo>
                  <a:lnTo>
                    <a:pt x="476" y="243"/>
                  </a:lnTo>
                  <a:lnTo>
                    <a:pt x="476" y="242"/>
                  </a:lnTo>
                  <a:lnTo>
                    <a:pt x="476" y="238"/>
                  </a:lnTo>
                  <a:lnTo>
                    <a:pt x="478" y="238"/>
                  </a:lnTo>
                  <a:lnTo>
                    <a:pt x="478" y="238"/>
                  </a:lnTo>
                  <a:lnTo>
                    <a:pt x="478" y="236"/>
                  </a:lnTo>
                  <a:lnTo>
                    <a:pt x="476" y="233"/>
                  </a:lnTo>
                  <a:lnTo>
                    <a:pt x="476" y="233"/>
                  </a:lnTo>
                  <a:lnTo>
                    <a:pt x="476" y="231"/>
                  </a:lnTo>
                  <a:lnTo>
                    <a:pt x="476" y="231"/>
                  </a:lnTo>
                  <a:lnTo>
                    <a:pt x="476" y="229"/>
                  </a:lnTo>
                  <a:lnTo>
                    <a:pt x="475" y="229"/>
                  </a:lnTo>
                  <a:lnTo>
                    <a:pt x="475" y="229"/>
                  </a:lnTo>
                  <a:lnTo>
                    <a:pt x="475" y="229"/>
                  </a:lnTo>
                  <a:lnTo>
                    <a:pt x="475" y="227"/>
                  </a:lnTo>
                  <a:lnTo>
                    <a:pt x="473" y="227"/>
                  </a:lnTo>
                  <a:lnTo>
                    <a:pt x="471" y="227"/>
                  </a:lnTo>
                  <a:lnTo>
                    <a:pt x="471" y="227"/>
                  </a:lnTo>
                  <a:lnTo>
                    <a:pt x="469" y="224"/>
                  </a:lnTo>
                  <a:lnTo>
                    <a:pt x="469" y="224"/>
                  </a:lnTo>
                  <a:lnTo>
                    <a:pt x="469" y="222"/>
                  </a:lnTo>
                  <a:lnTo>
                    <a:pt x="469" y="222"/>
                  </a:lnTo>
                  <a:lnTo>
                    <a:pt x="467" y="224"/>
                  </a:lnTo>
                  <a:lnTo>
                    <a:pt x="467" y="222"/>
                  </a:lnTo>
                  <a:lnTo>
                    <a:pt x="467" y="222"/>
                  </a:lnTo>
                  <a:lnTo>
                    <a:pt x="467" y="222"/>
                  </a:lnTo>
                  <a:lnTo>
                    <a:pt x="467" y="222"/>
                  </a:lnTo>
                  <a:lnTo>
                    <a:pt x="466" y="222"/>
                  </a:lnTo>
                  <a:lnTo>
                    <a:pt x="466" y="222"/>
                  </a:lnTo>
                  <a:lnTo>
                    <a:pt x="466" y="222"/>
                  </a:lnTo>
                  <a:lnTo>
                    <a:pt x="464" y="222"/>
                  </a:lnTo>
                  <a:lnTo>
                    <a:pt x="464" y="222"/>
                  </a:lnTo>
                  <a:lnTo>
                    <a:pt x="464" y="222"/>
                  </a:lnTo>
                  <a:lnTo>
                    <a:pt x="464" y="220"/>
                  </a:lnTo>
                  <a:lnTo>
                    <a:pt x="464" y="220"/>
                  </a:lnTo>
                  <a:lnTo>
                    <a:pt x="460" y="220"/>
                  </a:lnTo>
                  <a:lnTo>
                    <a:pt x="460" y="218"/>
                  </a:lnTo>
                  <a:lnTo>
                    <a:pt x="458" y="218"/>
                  </a:lnTo>
                  <a:lnTo>
                    <a:pt x="455" y="218"/>
                  </a:lnTo>
                  <a:lnTo>
                    <a:pt x="455" y="216"/>
                  </a:lnTo>
                  <a:lnTo>
                    <a:pt x="455" y="216"/>
                  </a:lnTo>
                  <a:lnTo>
                    <a:pt x="455" y="215"/>
                  </a:lnTo>
                  <a:lnTo>
                    <a:pt x="455" y="215"/>
                  </a:lnTo>
                  <a:lnTo>
                    <a:pt x="453" y="213"/>
                  </a:lnTo>
                  <a:lnTo>
                    <a:pt x="453" y="213"/>
                  </a:lnTo>
                  <a:lnTo>
                    <a:pt x="453" y="213"/>
                  </a:lnTo>
                  <a:lnTo>
                    <a:pt x="455" y="209"/>
                  </a:lnTo>
                  <a:lnTo>
                    <a:pt x="456" y="207"/>
                  </a:lnTo>
                  <a:lnTo>
                    <a:pt x="458" y="204"/>
                  </a:lnTo>
                  <a:lnTo>
                    <a:pt x="464" y="195"/>
                  </a:lnTo>
                  <a:lnTo>
                    <a:pt x="469" y="191"/>
                  </a:lnTo>
                  <a:lnTo>
                    <a:pt x="473" y="189"/>
                  </a:lnTo>
                  <a:lnTo>
                    <a:pt x="482" y="187"/>
                  </a:lnTo>
                  <a:lnTo>
                    <a:pt x="489" y="182"/>
                  </a:lnTo>
                  <a:lnTo>
                    <a:pt x="491" y="180"/>
                  </a:lnTo>
                  <a:lnTo>
                    <a:pt x="491" y="177"/>
                  </a:lnTo>
                  <a:lnTo>
                    <a:pt x="491" y="173"/>
                  </a:lnTo>
                  <a:lnTo>
                    <a:pt x="491" y="164"/>
                  </a:lnTo>
                  <a:lnTo>
                    <a:pt x="491" y="162"/>
                  </a:lnTo>
                  <a:lnTo>
                    <a:pt x="491" y="162"/>
                  </a:lnTo>
                  <a:lnTo>
                    <a:pt x="489" y="162"/>
                  </a:lnTo>
                  <a:lnTo>
                    <a:pt x="489" y="160"/>
                  </a:lnTo>
                  <a:lnTo>
                    <a:pt x="489" y="160"/>
                  </a:lnTo>
                  <a:lnTo>
                    <a:pt x="491" y="159"/>
                  </a:lnTo>
                  <a:lnTo>
                    <a:pt x="491" y="159"/>
                  </a:lnTo>
                  <a:lnTo>
                    <a:pt x="491" y="159"/>
                  </a:lnTo>
                  <a:lnTo>
                    <a:pt x="491" y="157"/>
                  </a:lnTo>
                  <a:lnTo>
                    <a:pt x="491" y="155"/>
                  </a:lnTo>
                  <a:lnTo>
                    <a:pt x="491" y="155"/>
                  </a:lnTo>
                  <a:lnTo>
                    <a:pt x="491" y="153"/>
                  </a:lnTo>
                  <a:lnTo>
                    <a:pt x="489" y="153"/>
                  </a:lnTo>
                  <a:lnTo>
                    <a:pt x="487" y="151"/>
                  </a:lnTo>
                  <a:lnTo>
                    <a:pt x="487" y="150"/>
                  </a:lnTo>
                  <a:lnTo>
                    <a:pt x="487" y="148"/>
                  </a:lnTo>
                  <a:lnTo>
                    <a:pt x="489" y="146"/>
                  </a:lnTo>
                  <a:lnTo>
                    <a:pt x="489" y="146"/>
                  </a:lnTo>
                  <a:lnTo>
                    <a:pt x="489" y="144"/>
                  </a:lnTo>
                  <a:lnTo>
                    <a:pt x="489" y="142"/>
                  </a:lnTo>
                  <a:lnTo>
                    <a:pt x="489" y="140"/>
                  </a:lnTo>
                  <a:lnTo>
                    <a:pt x="487" y="140"/>
                  </a:lnTo>
                  <a:lnTo>
                    <a:pt x="487" y="139"/>
                  </a:lnTo>
                  <a:lnTo>
                    <a:pt x="487" y="139"/>
                  </a:lnTo>
                  <a:lnTo>
                    <a:pt x="485" y="137"/>
                  </a:lnTo>
                  <a:lnTo>
                    <a:pt x="485" y="135"/>
                  </a:lnTo>
                  <a:lnTo>
                    <a:pt x="485" y="135"/>
                  </a:lnTo>
                  <a:lnTo>
                    <a:pt x="484" y="131"/>
                  </a:lnTo>
                  <a:lnTo>
                    <a:pt x="482" y="124"/>
                  </a:lnTo>
                  <a:lnTo>
                    <a:pt x="480" y="122"/>
                  </a:lnTo>
                  <a:lnTo>
                    <a:pt x="478" y="117"/>
                  </a:lnTo>
                  <a:lnTo>
                    <a:pt x="475" y="104"/>
                  </a:lnTo>
                  <a:lnTo>
                    <a:pt x="473" y="97"/>
                  </a:lnTo>
                  <a:lnTo>
                    <a:pt x="473" y="92"/>
                  </a:lnTo>
                  <a:lnTo>
                    <a:pt x="473" y="92"/>
                  </a:lnTo>
                  <a:lnTo>
                    <a:pt x="473" y="92"/>
                  </a:lnTo>
                  <a:lnTo>
                    <a:pt x="471" y="90"/>
                  </a:lnTo>
                  <a:lnTo>
                    <a:pt x="471" y="90"/>
                  </a:lnTo>
                  <a:lnTo>
                    <a:pt x="471" y="84"/>
                  </a:lnTo>
                  <a:lnTo>
                    <a:pt x="471" y="83"/>
                  </a:lnTo>
                  <a:lnTo>
                    <a:pt x="469" y="81"/>
                  </a:lnTo>
                  <a:lnTo>
                    <a:pt x="469" y="79"/>
                  </a:lnTo>
                  <a:lnTo>
                    <a:pt x="469" y="75"/>
                  </a:lnTo>
                  <a:lnTo>
                    <a:pt x="469" y="75"/>
                  </a:lnTo>
                  <a:lnTo>
                    <a:pt x="469" y="75"/>
                  </a:lnTo>
                  <a:lnTo>
                    <a:pt x="469" y="74"/>
                  </a:lnTo>
                  <a:lnTo>
                    <a:pt x="469" y="74"/>
                  </a:lnTo>
                  <a:lnTo>
                    <a:pt x="467" y="74"/>
                  </a:lnTo>
                  <a:lnTo>
                    <a:pt x="467" y="74"/>
                  </a:lnTo>
                  <a:lnTo>
                    <a:pt x="467" y="72"/>
                  </a:lnTo>
                  <a:lnTo>
                    <a:pt x="467" y="72"/>
                  </a:lnTo>
                  <a:lnTo>
                    <a:pt x="467" y="72"/>
                  </a:lnTo>
                  <a:lnTo>
                    <a:pt x="467" y="70"/>
                  </a:lnTo>
                  <a:lnTo>
                    <a:pt x="469" y="70"/>
                  </a:lnTo>
                  <a:lnTo>
                    <a:pt x="469" y="68"/>
                  </a:lnTo>
                  <a:lnTo>
                    <a:pt x="469" y="66"/>
                  </a:lnTo>
                  <a:lnTo>
                    <a:pt x="469" y="63"/>
                  </a:lnTo>
                  <a:lnTo>
                    <a:pt x="469" y="61"/>
                  </a:lnTo>
                  <a:lnTo>
                    <a:pt x="467" y="59"/>
                  </a:lnTo>
                  <a:lnTo>
                    <a:pt x="467" y="57"/>
                  </a:lnTo>
                  <a:lnTo>
                    <a:pt x="466" y="56"/>
                  </a:lnTo>
                  <a:lnTo>
                    <a:pt x="466" y="56"/>
                  </a:lnTo>
                  <a:lnTo>
                    <a:pt x="466" y="56"/>
                  </a:lnTo>
                  <a:lnTo>
                    <a:pt x="464" y="56"/>
                  </a:lnTo>
                  <a:lnTo>
                    <a:pt x="464" y="56"/>
                  </a:lnTo>
                  <a:lnTo>
                    <a:pt x="464" y="54"/>
                  </a:lnTo>
                  <a:lnTo>
                    <a:pt x="462" y="52"/>
                  </a:lnTo>
                  <a:lnTo>
                    <a:pt x="462" y="52"/>
                  </a:lnTo>
                  <a:lnTo>
                    <a:pt x="460" y="50"/>
                  </a:lnTo>
                  <a:lnTo>
                    <a:pt x="456" y="48"/>
                  </a:lnTo>
                  <a:lnTo>
                    <a:pt x="455" y="48"/>
                  </a:lnTo>
                  <a:lnTo>
                    <a:pt x="451" y="45"/>
                  </a:lnTo>
                  <a:lnTo>
                    <a:pt x="451" y="45"/>
                  </a:lnTo>
                  <a:lnTo>
                    <a:pt x="449" y="45"/>
                  </a:lnTo>
                  <a:lnTo>
                    <a:pt x="447" y="45"/>
                  </a:lnTo>
                  <a:lnTo>
                    <a:pt x="447" y="45"/>
                  </a:lnTo>
                  <a:lnTo>
                    <a:pt x="446" y="45"/>
                  </a:lnTo>
                  <a:lnTo>
                    <a:pt x="446" y="43"/>
                  </a:lnTo>
                  <a:lnTo>
                    <a:pt x="446" y="43"/>
                  </a:lnTo>
                  <a:lnTo>
                    <a:pt x="447" y="41"/>
                  </a:lnTo>
                  <a:lnTo>
                    <a:pt x="446" y="41"/>
                  </a:lnTo>
                  <a:lnTo>
                    <a:pt x="444" y="41"/>
                  </a:lnTo>
                  <a:lnTo>
                    <a:pt x="444" y="41"/>
                  </a:lnTo>
                  <a:lnTo>
                    <a:pt x="444" y="39"/>
                  </a:lnTo>
                  <a:lnTo>
                    <a:pt x="444" y="39"/>
                  </a:lnTo>
                  <a:lnTo>
                    <a:pt x="444" y="39"/>
                  </a:lnTo>
                  <a:lnTo>
                    <a:pt x="442" y="38"/>
                  </a:lnTo>
                  <a:lnTo>
                    <a:pt x="442" y="38"/>
                  </a:lnTo>
                  <a:lnTo>
                    <a:pt x="440" y="38"/>
                  </a:lnTo>
                  <a:lnTo>
                    <a:pt x="440" y="38"/>
                  </a:lnTo>
                  <a:lnTo>
                    <a:pt x="438" y="38"/>
                  </a:lnTo>
                  <a:lnTo>
                    <a:pt x="437" y="36"/>
                  </a:lnTo>
                  <a:lnTo>
                    <a:pt x="435" y="38"/>
                  </a:lnTo>
                  <a:lnTo>
                    <a:pt x="435" y="38"/>
                  </a:lnTo>
                  <a:lnTo>
                    <a:pt x="433" y="39"/>
                  </a:lnTo>
                  <a:lnTo>
                    <a:pt x="433" y="41"/>
                  </a:lnTo>
                  <a:lnTo>
                    <a:pt x="429" y="41"/>
                  </a:lnTo>
                  <a:lnTo>
                    <a:pt x="420" y="41"/>
                  </a:lnTo>
                  <a:lnTo>
                    <a:pt x="408" y="41"/>
                  </a:lnTo>
                  <a:lnTo>
                    <a:pt x="381" y="39"/>
                  </a:lnTo>
                  <a:lnTo>
                    <a:pt x="359" y="38"/>
                  </a:lnTo>
                  <a:lnTo>
                    <a:pt x="341" y="38"/>
                  </a:lnTo>
                  <a:lnTo>
                    <a:pt x="312" y="36"/>
                  </a:lnTo>
                  <a:lnTo>
                    <a:pt x="292" y="34"/>
                  </a:lnTo>
                  <a:lnTo>
                    <a:pt x="283" y="34"/>
                  </a:lnTo>
                  <a:lnTo>
                    <a:pt x="278" y="34"/>
                  </a:lnTo>
                  <a:lnTo>
                    <a:pt x="276" y="32"/>
                  </a:lnTo>
                  <a:lnTo>
                    <a:pt x="274" y="32"/>
                  </a:lnTo>
                  <a:lnTo>
                    <a:pt x="274" y="32"/>
                  </a:lnTo>
                  <a:lnTo>
                    <a:pt x="270" y="36"/>
                  </a:lnTo>
                  <a:lnTo>
                    <a:pt x="269" y="36"/>
                  </a:lnTo>
                  <a:lnTo>
                    <a:pt x="267" y="36"/>
                  </a:lnTo>
                  <a:lnTo>
                    <a:pt x="263" y="39"/>
                  </a:lnTo>
                  <a:lnTo>
                    <a:pt x="245" y="41"/>
                  </a:lnTo>
                  <a:lnTo>
                    <a:pt x="243" y="41"/>
                  </a:lnTo>
                  <a:lnTo>
                    <a:pt x="243" y="41"/>
                  </a:lnTo>
                  <a:lnTo>
                    <a:pt x="242" y="39"/>
                  </a:lnTo>
                  <a:lnTo>
                    <a:pt x="240" y="41"/>
                  </a:lnTo>
                  <a:lnTo>
                    <a:pt x="238" y="41"/>
                  </a:lnTo>
                  <a:lnTo>
                    <a:pt x="231" y="38"/>
                  </a:lnTo>
                  <a:lnTo>
                    <a:pt x="229" y="38"/>
                  </a:lnTo>
                  <a:lnTo>
                    <a:pt x="229" y="36"/>
                  </a:lnTo>
                  <a:lnTo>
                    <a:pt x="229" y="36"/>
                  </a:lnTo>
                  <a:lnTo>
                    <a:pt x="227" y="36"/>
                  </a:lnTo>
                  <a:lnTo>
                    <a:pt x="227" y="36"/>
                  </a:lnTo>
                  <a:lnTo>
                    <a:pt x="225" y="36"/>
                  </a:lnTo>
                  <a:lnTo>
                    <a:pt x="225" y="34"/>
                  </a:lnTo>
                  <a:lnTo>
                    <a:pt x="224" y="34"/>
                  </a:lnTo>
                  <a:lnTo>
                    <a:pt x="224" y="32"/>
                  </a:lnTo>
                  <a:lnTo>
                    <a:pt x="224" y="28"/>
                  </a:lnTo>
                  <a:lnTo>
                    <a:pt x="224" y="25"/>
                  </a:lnTo>
                  <a:lnTo>
                    <a:pt x="224" y="23"/>
                  </a:lnTo>
                  <a:lnTo>
                    <a:pt x="222" y="23"/>
                  </a:lnTo>
                  <a:lnTo>
                    <a:pt x="222" y="19"/>
                  </a:lnTo>
                  <a:lnTo>
                    <a:pt x="220" y="18"/>
                  </a:lnTo>
                  <a:lnTo>
                    <a:pt x="220" y="18"/>
                  </a:lnTo>
                  <a:lnTo>
                    <a:pt x="220" y="16"/>
                  </a:lnTo>
                  <a:lnTo>
                    <a:pt x="220" y="16"/>
                  </a:lnTo>
                  <a:lnTo>
                    <a:pt x="218" y="16"/>
                  </a:lnTo>
                  <a:lnTo>
                    <a:pt x="218" y="16"/>
                  </a:lnTo>
                  <a:lnTo>
                    <a:pt x="218" y="14"/>
                  </a:lnTo>
                  <a:lnTo>
                    <a:pt x="218" y="14"/>
                  </a:lnTo>
                  <a:lnTo>
                    <a:pt x="218" y="12"/>
                  </a:lnTo>
                  <a:lnTo>
                    <a:pt x="218" y="12"/>
                  </a:lnTo>
                  <a:lnTo>
                    <a:pt x="218" y="12"/>
                  </a:lnTo>
                  <a:lnTo>
                    <a:pt x="218" y="10"/>
                  </a:lnTo>
                  <a:lnTo>
                    <a:pt x="216" y="9"/>
                  </a:lnTo>
                  <a:lnTo>
                    <a:pt x="216" y="9"/>
                  </a:lnTo>
                  <a:lnTo>
                    <a:pt x="215" y="9"/>
                  </a:lnTo>
                  <a:lnTo>
                    <a:pt x="215" y="9"/>
                  </a:lnTo>
                  <a:lnTo>
                    <a:pt x="215" y="7"/>
                  </a:lnTo>
                  <a:lnTo>
                    <a:pt x="215" y="7"/>
                  </a:lnTo>
                  <a:lnTo>
                    <a:pt x="216" y="3"/>
                  </a:lnTo>
                  <a:lnTo>
                    <a:pt x="216" y="3"/>
                  </a:lnTo>
                  <a:lnTo>
                    <a:pt x="216" y="3"/>
                  </a:lnTo>
                  <a:lnTo>
                    <a:pt x="216" y="3"/>
                  </a:lnTo>
                  <a:lnTo>
                    <a:pt x="218" y="5"/>
                  </a:lnTo>
                  <a:lnTo>
                    <a:pt x="220" y="5"/>
                  </a:lnTo>
                  <a:lnTo>
                    <a:pt x="222" y="7"/>
                  </a:lnTo>
                  <a:lnTo>
                    <a:pt x="225" y="9"/>
                  </a:lnTo>
                  <a:lnTo>
                    <a:pt x="227" y="9"/>
                  </a:lnTo>
                  <a:lnTo>
                    <a:pt x="227" y="10"/>
                  </a:lnTo>
                  <a:lnTo>
                    <a:pt x="227" y="10"/>
                  </a:lnTo>
                  <a:lnTo>
                    <a:pt x="229" y="10"/>
                  </a:lnTo>
                  <a:lnTo>
                    <a:pt x="229" y="10"/>
                  </a:lnTo>
                  <a:lnTo>
                    <a:pt x="233" y="14"/>
                  </a:lnTo>
                  <a:lnTo>
                    <a:pt x="233" y="16"/>
                  </a:lnTo>
                  <a:lnTo>
                    <a:pt x="234" y="18"/>
                  </a:lnTo>
                  <a:lnTo>
                    <a:pt x="234" y="18"/>
                  </a:lnTo>
                  <a:lnTo>
                    <a:pt x="234" y="19"/>
                  </a:lnTo>
                  <a:lnTo>
                    <a:pt x="234" y="19"/>
                  </a:lnTo>
                  <a:lnTo>
                    <a:pt x="234" y="19"/>
                  </a:lnTo>
                  <a:lnTo>
                    <a:pt x="236" y="19"/>
                  </a:lnTo>
                  <a:lnTo>
                    <a:pt x="236" y="18"/>
                  </a:lnTo>
                  <a:lnTo>
                    <a:pt x="236" y="16"/>
                  </a:lnTo>
                  <a:lnTo>
                    <a:pt x="234" y="16"/>
                  </a:lnTo>
                  <a:lnTo>
                    <a:pt x="233" y="12"/>
                  </a:lnTo>
                  <a:lnTo>
                    <a:pt x="215" y="1"/>
                  </a:lnTo>
                  <a:lnTo>
                    <a:pt x="215" y="1"/>
                  </a:lnTo>
                  <a:lnTo>
                    <a:pt x="213" y="1"/>
                  </a:lnTo>
                  <a:lnTo>
                    <a:pt x="211" y="0"/>
                  </a:lnTo>
                  <a:lnTo>
                    <a:pt x="211" y="0"/>
                  </a:lnTo>
                  <a:lnTo>
                    <a:pt x="202" y="0"/>
                  </a:lnTo>
                  <a:lnTo>
                    <a:pt x="189" y="0"/>
                  </a:lnTo>
                  <a:lnTo>
                    <a:pt x="180" y="3"/>
                  </a:lnTo>
                  <a:lnTo>
                    <a:pt x="160" y="7"/>
                  </a:lnTo>
                  <a:lnTo>
                    <a:pt x="146" y="14"/>
                  </a:lnTo>
                  <a:lnTo>
                    <a:pt x="140" y="19"/>
                  </a:lnTo>
                  <a:lnTo>
                    <a:pt x="139" y="19"/>
                  </a:lnTo>
                  <a:lnTo>
                    <a:pt x="137" y="19"/>
                  </a:lnTo>
                  <a:lnTo>
                    <a:pt x="133" y="21"/>
                  </a:lnTo>
                  <a:lnTo>
                    <a:pt x="122" y="23"/>
                  </a:lnTo>
                  <a:lnTo>
                    <a:pt x="119" y="25"/>
                  </a:lnTo>
                  <a:lnTo>
                    <a:pt x="117" y="27"/>
                  </a:lnTo>
                  <a:lnTo>
                    <a:pt x="117" y="28"/>
                  </a:lnTo>
                  <a:lnTo>
                    <a:pt x="117" y="28"/>
                  </a:lnTo>
                  <a:lnTo>
                    <a:pt x="119" y="28"/>
                  </a:lnTo>
                  <a:lnTo>
                    <a:pt x="119" y="28"/>
                  </a:lnTo>
                  <a:lnTo>
                    <a:pt x="119" y="30"/>
                  </a:lnTo>
                  <a:lnTo>
                    <a:pt x="117" y="30"/>
                  </a:lnTo>
                  <a:lnTo>
                    <a:pt x="117" y="30"/>
                  </a:lnTo>
                  <a:lnTo>
                    <a:pt x="115" y="30"/>
                  </a:lnTo>
                  <a:lnTo>
                    <a:pt x="117" y="30"/>
                  </a:lnTo>
                  <a:lnTo>
                    <a:pt x="117" y="28"/>
                  </a:lnTo>
                  <a:lnTo>
                    <a:pt x="110" y="36"/>
                  </a:lnTo>
                  <a:lnTo>
                    <a:pt x="108" y="39"/>
                  </a:lnTo>
                  <a:lnTo>
                    <a:pt x="110" y="39"/>
                  </a:lnTo>
                  <a:lnTo>
                    <a:pt x="110" y="39"/>
                  </a:lnTo>
                  <a:lnTo>
                    <a:pt x="110" y="39"/>
                  </a:lnTo>
                  <a:lnTo>
                    <a:pt x="112" y="39"/>
                  </a:lnTo>
                  <a:lnTo>
                    <a:pt x="110" y="41"/>
                  </a:lnTo>
                  <a:lnTo>
                    <a:pt x="108" y="41"/>
                  </a:lnTo>
                  <a:lnTo>
                    <a:pt x="108" y="43"/>
                  </a:lnTo>
                  <a:lnTo>
                    <a:pt x="108" y="43"/>
                  </a:lnTo>
                  <a:lnTo>
                    <a:pt x="106" y="43"/>
                  </a:lnTo>
                  <a:lnTo>
                    <a:pt x="106" y="43"/>
                  </a:lnTo>
                  <a:lnTo>
                    <a:pt x="106" y="43"/>
                  </a:lnTo>
                  <a:lnTo>
                    <a:pt x="108" y="41"/>
                  </a:lnTo>
                  <a:lnTo>
                    <a:pt x="108" y="39"/>
                  </a:lnTo>
                  <a:lnTo>
                    <a:pt x="104" y="43"/>
                  </a:lnTo>
                  <a:lnTo>
                    <a:pt x="103" y="45"/>
                  </a:lnTo>
                  <a:lnTo>
                    <a:pt x="101" y="47"/>
                  </a:lnTo>
                  <a:lnTo>
                    <a:pt x="104" y="45"/>
                  </a:lnTo>
                  <a:lnTo>
                    <a:pt x="104" y="45"/>
                  </a:lnTo>
                  <a:lnTo>
                    <a:pt x="104" y="47"/>
                  </a:lnTo>
                  <a:lnTo>
                    <a:pt x="104" y="47"/>
                  </a:lnTo>
                  <a:lnTo>
                    <a:pt x="104" y="47"/>
                  </a:lnTo>
                  <a:lnTo>
                    <a:pt x="104" y="47"/>
                  </a:lnTo>
                  <a:lnTo>
                    <a:pt x="104" y="47"/>
                  </a:lnTo>
                  <a:lnTo>
                    <a:pt x="103" y="47"/>
                  </a:lnTo>
                  <a:lnTo>
                    <a:pt x="103" y="48"/>
                  </a:lnTo>
                  <a:lnTo>
                    <a:pt x="103" y="48"/>
                  </a:lnTo>
                  <a:lnTo>
                    <a:pt x="103" y="48"/>
                  </a:lnTo>
                  <a:lnTo>
                    <a:pt x="99" y="48"/>
                  </a:lnTo>
                  <a:lnTo>
                    <a:pt x="97" y="48"/>
                  </a:lnTo>
                  <a:lnTo>
                    <a:pt x="101" y="47"/>
                  </a:lnTo>
                  <a:lnTo>
                    <a:pt x="101" y="47"/>
                  </a:lnTo>
                  <a:lnTo>
                    <a:pt x="95" y="48"/>
                  </a:lnTo>
                  <a:lnTo>
                    <a:pt x="86" y="50"/>
                  </a:lnTo>
                  <a:lnTo>
                    <a:pt x="77" y="54"/>
                  </a:lnTo>
                  <a:lnTo>
                    <a:pt x="68" y="57"/>
                  </a:lnTo>
                  <a:lnTo>
                    <a:pt x="59" y="59"/>
                  </a:lnTo>
                  <a:lnTo>
                    <a:pt x="45" y="65"/>
                  </a:lnTo>
                  <a:lnTo>
                    <a:pt x="34" y="68"/>
                  </a:lnTo>
                  <a:lnTo>
                    <a:pt x="19" y="74"/>
                  </a:lnTo>
                  <a:lnTo>
                    <a:pt x="16" y="77"/>
                  </a:lnTo>
                  <a:lnTo>
                    <a:pt x="14" y="77"/>
                  </a:lnTo>
                  <a:lnTo>
                    <a:pt x="12" y="77"/>
                  </a:lnTo>
                  <a:lnTo>
                    <a:pt x="7" y="77"/>
                  </a:lnTo>
                  <a:lnTo>
                    <a:pt x="7" y="77"/>
                  </a:lnTo>
                  <a:lnTo>
                    <a:pt x="5" y="77"/>
                  </a:lnTo>
                  <a:lnTo>
                    <a:pt x="5" y="75"/>
                  </a:lnTo>
                  <a:lnTo>
                    <a:pt x="3" y="79"/>
                  </a:lnTo>
                  <a:lnTo>
                    <a:pt x="3" y="79"/>
                  </a:lnTo>
                  <a:lnTo>
                    <a:pt x="3" y="79"/>
                  </a:lnTo>
                  <a:lnTo>
                    <a:pt x="3" y="79"/>
                  </a:lnTo>
                  <a:lnTo>
                    <a:pt x="5" y="81"/>
                  </a:lnTo>
                  <a:lnTo>
                    <a:pt x="5" y="81"/>
                  </a:lnTo>
                  <a:lnTo>
                    <a:pt x="5" y="81"/>
                  </a:lnTo>
                  <a:lnTo>
                    <a:pt x="5" y="81"/>
                  </a:lnTo>
                  <a:lnTo>
                    <a:pt x="9" y="84"/>
                  </a:lnTo>
                  <a:lnTo>
                    <a:pt x="9" y="86"/>
                  </a:lnTo>
                  <a:lnTo>
                    <a:pt x="9" y="86"/>
                  </a:lnTo>
                  <a:lnTo>
                    <a:pt x="10" y="86"/>
                  </a:lnTo>
                  <a:lnTo>
                    <a:pt x="10" y="86"/>
                  </a:lnTo>
                  <a:lnTo>
                    <a:pt x="10" y="86"/>
                  </a:lnTo>
                  <a:lnTo>
                    <a:pt x="10" y="86"/>
                  </a:lnTo>
                  <a:lnTo>
                    <a:pt x="10" y="86"/>
                  </a:lnTo>
                  <a:lnTo>
                    <a:pt x="10" y="84"/>
                  </a:lnTo>
                  <a:lnTo>
                    <a:pt x="10" y="84"/>
                  </a:lnTo>
                  <a:lnTo>
                    <a:pt x="12" y="84"/>
                  </a:lnTo>
                  <a:lnTo>
                    <a:pt x="14" y="84"/>
                  </a:lnTo>
                  <a:lnTo>
                    <a:pt x="14" y="84"/>
                  </a:lnTo>
                  <a:lnTo>
                    <a:pt x="14" y="84"/>
                  </a:lnTo>
                  <a:lnTo>
                    <a:pt x="14" y="83"/>
                  </a:lnTo>
                  <a:lnTo>
                    <a:pt x="16" y="83"/>
                  </a:lnTo>
                  <a:lnTo>
                    <a:pt x="14" y="81"/>
                  </a:lnTo>
                  <a:lnTo>
                    <a:pt x="14" y="81"/>
                  </a:lnTo>
                  <a:lnTo>
                    <a:pt x="12" y="81"/>
                  </a:lnTo>
                  <a:lnTo>
                    <a:pt x="12" y="81"/>
                  </a:lnTo>
                  <a:lnTo>
                    <a:pt x="12" y="79"/>
                  </a:lnTo>
                  <a:lnTo>
                    <a:pt x="14" y="79"/>
                  </a:lnTo>
                  <a:lnTo>
                    <a:pt x="14" y="79"/>
                  </a:lnTo>
                  <a:lnTo>
                    <a:pt x="14" y="79"/>
                  </a:lnTo>
                  <a:lnTo>
                    <a:pt x="14" y="79"/>
                  </a:lnTo>
                  <a:lnTo>
                    <a:pt x="16" y="79"/>
                  </a:lnTo>
                  <a:lnTo>
                    <a:pt x="16" y="79"/>
                  </a:lnTo>
                  <a:lnTo>
                    <a:pt x="16" y="79"/>
                  </a:lnTo>
                  <a:lnTo>
                    <a:pt x="16" y="79"/>
                  </a:lnTo>
                  <a:lnTo>
                    <a:pt x="16" y="79"/>
                  </a:lnTo>
                  <a:lnTo>
                    <a:pt x="16" y="79"/>
                  </a:lnTo>
                  <a:lnTo>
                    <a:pt x="16" y="81"/>
                  </a:lnTo>
                  <a:lnTo>
                    <a:pt x="16" y="83"/>
                  </a:lnTo>
                  <a:lnTo>
                    <a:pt x="21" y="83"/>
                  </a:lnTo>
                  <a:lnTo>
                    <a:pt x="23" y="83"/>
                  </a:lnTo>
                  <a:lnTo>
                    <a:pt x="23" y="84"/>
                  </a:lnTo>
                  <a:lnTo>
                    <a:pt x="23" y="84"/>
                  </a:lnTo>
                  <a:lnTo>
                    <a:pt x="23" y="86"/>
                  </a:lnTo>
                  <a:lnTo>
                    <a:pt x="23" y="86"/>
                  </a:lnTo>
                  <a:lnTo>
                    <a:pt x="23" y="86"/>
                  </a:lnTo>
                  <a:lnTo>
                    <a:pt x="23" y="86"/>
                  </a:lnTo>
                  <a:lnTo>
                    <a:pt x="23" y="86"/>
                  </a:lnTo>
                  <a:lnTo>
                    <a:pt x="23" y="86"/>
                  </a:lnTo>
                  <a:lnTo>
                    <a:pt x="23" y="86"/>
                  </a:lnTo>
                  <a:lnTo>
                    <a:pt x="25" y="84"/>
                  </a:lnTo>
                  <a:lnTo>
                    <a:pt x="25" y="84"/>
                  </a:lnTo>
                  <a:lnTo>
                    <a:pt x="25" y="83"/>
                  </a:lnTo>
                  <a:lnTo>
                    <a:pt x="25" y="83"/>
                  </a:lnTo>
                  <a:lnTo>
                    <a:pt x="25" y="84"/>
                  </a:lnTo>
                  <a:lnTo>
                    <a:pt x="25" y="86"/>
                  </a:lnTo>
                  <a:lnTo>
                    <a:pt x="25" y="88"/>
                  </a:lnTo>
                  <a:lnTo>
                    <a:pt x="25" y="90"/>
                  </a:lnTo>
                  <a:lnTo>
                    <a:pt x="25" y="90"/>
                  </a:lnTo>
                  <a:lnTo>
                    <a:pt x="25" y="90"/>
                  </a:lnTo>
                  <a:lnTo>
                    <a:pt x="23" y="92"/>
                  </a:lnTo>
                  <a:lnTo>
                    <a:pt x="23" y="90"/>
                  </a:lnTo>
                  <a:lnTo>
                    <a:pt x="21" y="94"/>
                  </a:lnTo>
                  <a:lnTo>
                    <a:pt x="21" y="95"/>
                  </a:lnTo>
                  <a:lnTo>
                    <a:pt x="23" y="99"/>
                  </a:lnTo>
                  <a:lnTo>
                    <a:pt x="23" y="101"/>
                  </a:lnTo>
                  <a:lnTo>
                    <a:pt x="25" y="101"/>
                  </a:lnTo>
                  <a:lnTo>
                    <a:pt x="25" y="101"/>
                  </a:lnTo>
                  <a:lnTo>
                    <a:pt x="25" y="101"/>
                  </a:lnTo>
                  <a:lnTo>
                    <a:pt x="25" y="101"/>
                  </a:lnTo>
                  <a:lnTo>
                    <a:pt x="25" y="101"/>
                  </a:lnTo>
                  <a:lnTo>
                    <a:pt x="25" y="103"/>
                  </a:lnTo>
                  <a:lnTo>
                    <a:pt x="25" y="103"/>
                  </a:lnTo>
                  <a:lnTo>
                    <a:pt x="23" y="103"/>
                  </a:lnTo>
                  <a:lnTo>
                    <a:pt x="23" y="104"/>
                  </a:lnTo>
                  <a:lnTo>
                    <a:pt x="23" y="104"/>
                  </a:lnTo>
                  <a:lnTo>
                    <a:pt x="23" y="104"/>
                  </a:lnTo>
                  <a:lnTo>
                    <a:pt x="21" y="101"/>
                  </a:lnTo>
                  <a:lnTo>
                    <a:pt x="21" y="99"/>
                  </a:lnTo>
                  <a:lnTo>
                    <a:pt x="19" y="99"/>
                  </a:lnTo>
                  <a:lnTo>
                    <a:pt x="18" y="99"/>
                  </a:lnTo>
                  <a:lnTo>
                    <a:pt x="14" y="97"/>
                  </a:lnTo>
                  <a:lnTo>
                    <a:pt x="14" y="97"/>
                  </a:lnTo>
                  <a:lnTo>
                    <a:pt x="14" y="95"/>
                  </a:lnTo>
                  <a:lnTo>
                    <a:pt x="12" y="95"/>
                  </a:lnTo>
                  <a:lnTo>
                    <a:pt x="10" y="95"/>
                  </a:lnTo>
                  <a:lnTo>
                    <a:pt x="10" y="94"/>
                  </a:lnTo>
                  <a:lnTo>
                    <a:pt x="10" y="94"/>
                  </a:lnTo>
                  <a:lnTo>
                    <a:pt x="9" y="92"/>
                  </a:lnTo>
                  <a:lnTo>
                    <a:pt x="9" y="92"/>
                  </a:lnTo>
                  <a:lnTo>
                    <a:pt x="9" y="94"/>
                  </a:lnTo>
                  <a:lnTo>
                    <a:pt x="9" y="94"/>
                  </a:lnTo>
                  <a:lnTo>
                    <a:pt x="9" y="94"/>
                  </a:lnTo>
                  <a:lnTo>
                    <a:pt x="9" y="94"/>
                  </a:lnTo>
                  <a:lnTo>
                    <a:pt x="9" y="94"/>
                  </a:lnTo>
                  <a:lnTo>
                    <a:pt x="9" y="95"/>
                  </a:lnTo>
                  <a:lnTo>
                    <a:pt x="9" y="95"/>
                  </a:lnTo>
                  <a:lnTo>
                    <a:pt x="9" y="95"/>
                  </a:lnTo>
                  <a:lnTo>
                    <a:pt x="9" y="95"/>
                  </a:lnTo>
                  <a:lnTo>
                    <a:pt x="7" y="95"/>
                  </a:lnTo>
                  <a:lnTo>
                    <a:pt x="7" y="95"/>
                  </a:lnTo>
                  <a:lnTo>
                    <a:pt x="7" y="95"/>
                  </a:lnTo>
                  <a:lnTo>
                    <a:pt x="7" y="99"/>
                  </a:lnTo>
                  <a:lnTo>
                    <a:pt x="7" y="101"/>
                  </a:lnTo>
                  <a:lnTo>
                    <a:pt x="9" y="101"/>
                  </a:lnTo>
                  <a:lnTo>
                    <a:pt x="9" y="104"/>
                  </a:lnTo>
                  <a:lnTo>
                    <a:pt x="9" y="106"/>
                  </a:lnTo>
                  <a:lnTo>
                    <a:pt x="9" y="108"/>
                  </a:lnTo>
                  <a:lnTo>
                    <a:pt x="9" y="110"/>
                  </a:lnTo>
                  <a:lnTo>
                    <a:pt x="9" y="112"/>
                  </a:lnTo>
                  <a:lnTo>
                    <a:pt x="10" y="113"/>
                  </a:lnTo>
                  <a:lnTo>
                    <a:pt x="10" y="115"/>
                  </a:lnTo>
                  <a:lnTo>
                    <a:pt x="12" y="117"/>
                  </a:lnTo>
                  <a:lnTo>
                    <a:pt x="12" y="122"/>
                  </a:lnTo>
                  <a:lnTo>
                    <a:pt x="14" y="126"/>
                  </a:lnTo>
                  <a:lnTo>
                    <a:pt x="14" y="128"/>
                  </a:lnTo>
                  <a:lnTo>
                    <a:pt x="14" y="130"/>
                  </a:lnTo>
                  <a:lnTo>
                    <a:pt x="14" y="131"/>
                  </a:lnTo>
                  <a:lnTo>
                    <a:pt x="14" y="131"/>
                  </a:lnTo>
                  <a:lnTo>
                    <a:pt x="14" y="131"/>
                  </a:lnTo>
                  <a:lnTo>
                    <a:pt x="16" y="133"/>
                  </a:lnTo>
                  <a:lnTo>
                    <a:pt x="16" y="133"/>
                  </a:lnTo>
                  <a:lnTo>
                    <a:pt x="16" y="133"/>
                  </a:lnTo>
                  <a:lnTo>
                    <a:pt x="14" y="137"/>
                  </a:lnTo>
                  <a:lnTo>
                    <a:pt x="14" y="137"/>
                  </a:lnTo>
                  <a:lnTo>
                    <a:pt x="14" y="137"/>
                  </a:lnTo>
                  <a:lnTo>
                    <a:pt x="14" y="139"/>
                  </a:lnTo>
                  <a:lnTo>
                    <a:pt x="12" y="139"/>
                  </a:lnTo>
                  <a:lnTo>
                    <a:pt x="12" y="140"/>
                  </a:lnTo>
                  <a:lnTo>
                    <a:pt x="14" y="142"/>
                  </a:lnTo>
                  <a:lnTo>
                    <a:pt x="14" y="142"/>
                  </a:lnTo>
                  <a:lnTo>
                    <a:pt x="14" y="144"/>
                  </a:lnTo>
                  <a:lnTo>
                    <a:pt x="12" y="148"/>
                  </a:lnTo>
                  <a:lnTo>
                    <a:pt x="12" y="150"/>
                  </a:lnTo>
                  <a:lnTo>
                    <a:pt x="10" y="151"/>
                  </a:lnTo>
                  <a:lnTo>
                    <a:pt x="10" y="153"/>
                  </a:lnTo>
                  <a:lnTo>
                    <a:pt x="7" y="155"/>
                  </a:lnTo>
                  <a:lnTo>
                    <a:pt x="3" y="157"/>
                  </a:lnTo>
                  <a:lnTo>
                    <a:pt x="1" y="159"/>
                  </a:lnTo>
                  <a:lnTo>
                    <a:pt x="1" y="159"/>
                  </a:lnTo>
                  <a:lnTo>
                    <a:pt x="1" y="159"/>
                  </a:lnTo>
                  <a:lnTo>
                    <a:pt x="1" y="162"/>
                  </a:lnTo>
                  <a:lnTo>
                    <a:pt x="3" y="164"/>
                  </a:lnTo>
                  <a:lnTo>
                    <a:pt x="1" y="166"/>
                  </a:lnTo>
                  <a:lnTo>
                    <a:pt x="1" y="166"/>
                  </a:lnTo>
                  <a:lnTo>
                    <a:pt x="0" y="168"/>
                  </a:lnTo>
                  <a:lnTo>
                    <a:pt x="1" y="168"/>
                  </a:lnTo>
                  <a:lnTo>
                    <a:pt x="1" y="169"/>
                  </a:lnTo>
                  <a:lnTo>
                    <a:pt x="3" y="169"/>
                  </a:lnTo>
                  <a:lnTo>
                    <a:pt x="3" y="169"/>
                  </a:lnTo>
                  <a:lnTo>
                    <a:pt x="5" y="169"/>
                  </a:lnTo>
                  <a:lnTo>
                    <a:pt x="7" y="171"/>
                  </a:lnTo>
                  <a:lnTo>
                    <a:pt x="9" y="173"/>
                  </a:lnTo>
                  <a:lnTo>
                    <a:pt x="14" y="177"/>
                  </a:lnTo>
                  <a:lnTo>
                    <a:pt x="14" y="177"/>
                  </a:lnTo>
                  <a:lnTo>
                    <a:pt x="16" y="180"/>
                  </a:lnTo>
                  <a:lnTo>
                    <a:pt x="16" y="182"/>
                  </a:lnTo>
                  <a:lnTo>
                    <a:pt x="18" y="182"/>
                  </a:lnTo>
                  <a:lnTo>
                    <a:pt x="19" y="184"/>
                  </a:lnTo>
                  <a:lnTo>
                    <a:pt x="21" y="186"/>
                  </a:lnTo>
                  <a:lnTo>
                    <a:pt x="25" y="187"/>
                  </a:lnTo>
                  <a:lnTo>
                    <a:pt x="25" y="189"/>
                  </a:lnTo>
                  <a:lnTo>
                    <a:pt x="27" y="189"/>
                  </a:lnTo>
                  <a:lnTo>
                    <a:pt x="25" y="193"/>
                  </a:lnTo>
                  <a:lnTo>
                    <a:pt x="25" y="195"/>
                  </a:lnTo>
                  <a:lnTo>
                    <a:pt x="25" y="195"/>
                  </a:lnTo>
                  <a:lnTo>
                    <a:pt x="25" y="196"/>
                  </a:lnTo>
                  <a:lnTo>
                    <a:pt x="25" y="198"/>
                  </a:lnTo>
                  <a:lnTo>
                    <a:pt x="23" y="200"/>
                  </a:lnTo>
                  <a:lnTo>
                    <a:pt x="21" y="202"/>
                  </a:lnTo>
                  <a:lnTo>
                    <a:pt x="21" y="206"/>
                  </a:lnTo>
                  <a:lnTo>
                    <a:pt x="23" y="209"/>
                  </a:lnTo>
                  <a:lnTo>
                    <a:pt x="23" y="211"/>
                  </a:lnTo>
                  <a:lnTo>
                    <a:pt x="23" y="213"/>
                  </a:lnTo>
                  <a:lnTo>
                    <a:pt x="25" y="215"/>
                  </a:lnTo>
                  <a:lnTo>
                    <a:pt x="27" y="215"/>
                  </a:lnTo>
                  <a:lnTo>
                    <a:pt x="27" y="216"/>
                  </a:lnTo>
                  <a:lnTo>
                    <a:pt x="29" y="216"/>
                  </a:lnTo>
                  <a:lnTo>
                    <a:pt x="30" y="218"/>
                  </a:lnTo>
                  <a:lnTo>
                    <a:pt x="30" y="220"/>
                  </a:lnTo>
                  <a:lnTo>
                    <a:pt x="29" y="220"/>
                  </a:lnTo>
                  <a:lnTo>
                    <a:pt x="29" y="222"/>
                  </a:lnTo>
                  <a:lnTo>
                    <a:pt x="30" y="222"/>
                  </a:lnTo>
                  <a:lnTo>
                    <a:pt x="29" y="224"/>
                  </a:lnTo>
                  <a:lnTo>
                    <a:pt x="29" y="225"/>
                  </a:lnTo>
                  <a:lnTo>
                    <a:pt x="29" y="227"/>
                  </a:lnTo>
                  <a:lnTo>
                    <a:pt x="29" y="229"/>
                  </a:lnTo>
                  <a:lnTo>
                    <a:pt x="32" y="231"/>
                  </a:lnTo>
                  <a:lnTo>
                    <a:pt x="32" y="233"/>
                  </a:lnTo>
                  <a:lnTo>
                    <a:pt x="30" y="233"/>
                  </a:lnTo>
                  <a:lnTo>
                    <a:pt x="30" y="233"/>
                  </a:lnTo>
                  <a:lnTo>
                    <a:pt x="30" y="234"/>
                  </a:lnTo>
                  <a:lnTo>
                    <a:pt x="30" y="234"/>
                  </a:lnTo>
                  <a:lnTo>
                    <a:pt x="29" y="236"/>
                  </a:lnTo>
                  <a:lnTo>
                    <a:pt x="29" y="238"/>
                  </a:lnTo>
                  <a:lnTo>
                    <a:pt x="29" y="242"/>
                  </a:lnTo>
                  <a:lnTo>
                    <a:pt x="29" y="243"/>
                  </a:lnTo>
                  <a:lnTo>
                    <a:pt x="29" y="245"/>
                  </a:lnTo>
                  <a:lnTo>
                    <a:pt x="27" y="247"/>
                  </a:lnTo>
                  <a:lnTo>
                    <a:pt x="23" y="249"/>
                  </a:lnTo>
                  <a:lnTo>
                    <a:pt x="23" y="251"/>
                  </a:lnTo>
                  <a:lnTo>
                    <a:pt x="23" y="252"/>
                  </a:lnTo>
                  <a:lnTo>
                    <a:pt x="25" y="254"/>
                  </a:lnTo>
                  <a:lnTo>
                    <a:pt x="25" y="254"/>
                  </a:lnTo>
                  <a:lnTo>
                    <a:pt x="27" y="256"/>
                  </a:lnTo>
                  <a:lnTo>
                    <a:pt x="27" y="258"/>
                  </a:lnTo>
                  <a:lnTo>
                    <a:pt x="27" y="260"/>
                  </a:lnTo>
                  <a:lnTo>
                    <a:pt x="29" y="262"/>
                  </a:lnTo>
                  <a:lnTo>
                    <a:pt x="30" y="263"/>
                  </a:lnTo>
                  <a:lnTo>
                    <a:pt x="30" y="265"/>
                  </a:lnTo>
                  <a:lnTo>
                    <a:pt x="32" y="267"/>
                  </a:lnTo>
                  <a:lnTo>
                    <a:pt x="32" y="269"/>
                  </a:lnTo>
                  <a:lnTo>
                    <a:pt x="30" y="271"/>
                  </a:lnTo>
                  <a:lnTo>
                    <a:pt x="30" y="272"/>
                  </a:lnTo>
                  <a:lnTo>
                    <a:pt x="29" y="274"/>
                  </a:lnTo>
                  <a:lnTo>
                    <a:pt x="30" y="274"/>
                  </a:lnTo>
                  <a:lnTo>
                    <a:pt x="30" y="274"/>
                  </a:lnTo>
                  <a:lnTo>
                    <a:pt x="30" y="276"/>
                  </a:lnTo>
                  <a:lnTo>
                    <a:pt x="34" y="278"/>
                  </a:lnTo>
                  <a:lnTo>
                    <a:pt x="36" y="278"/>
                  </a:lnTo>
                  <a:lnTo>
                    <a:pt x="36" y="278"/>
                  </a:lnTo>
                  <a:lnTo>
                    <a:pt x="36" y="278"/>
                  </a:lnTo>
                  <a:lnTo>
                    <a:pt x="39" y="280"/>
                  </a:lnTo>
                  <a:lnTo>
                    <a:pt x="39" y="280"/>
                  </a:lnTo>
                  <a:lnTo>
                    <a:pt x="41" y="280"/>
                  </a:lnTo>
                  <a:lnTo>
                    <a:pt x="41" y="281"/>
                  </a:lnTo>
                  <a:lnTo>
                    <a:pt x="41" y="283"/>
                  </a:lnTo>
                  <a:lnTo>
                    <a:pt x="41" y="283"/>
                  </a:lnTo>
                  <a:lnTo>
                    <a:pt x="41" y="285"/>
                  </a:lnTo>
                  <a:lnTo>
                    <a:pt x="41" y="289"/>
                  </a:lnTo>
                  <a:lnTo>
                    <a:pt x="41" y="289"/>
                  </a:lnTo>
                  <a:lnTo>
                    <a:pt x="43" y="290"/>
                  </a:lnTo>
                  <a:lnTo>
                    <a:pt x="43" y="290"/>
                  </a:lnTo>
                  <a:lnTo>
                    <a:pt x="43" y="292"/>
                  </a:lnTo>
                  <a:lnTo>
                    <a:pt x="45" y="294"/>
                  </a:lnTo>
                  <a:lnTo>
                    <a:pt x="45" y="296"/>
                  </a:lnTo>
                  <a:lnTo>
                    <a:pt x="45" y="298"/>
                  </a:lnTo>
                  <a:lnTo>
                    <a:pt x="45" y="298"/>
                  </a:lnTo>
                  <a:lnTo>
                    <a:pt x="45" y="298"/>
                  </a:lnTo>
                  <a:lnTo>
                    <a:pt x="45" y="299"/>
                  </a:lnTo>
                  <a:lnTo>
                    <a:pt x="43" y="301"/>
                  </a:lnTo>
                  <a:lnTo>
                    <a:pt x="43" y="305"/>
                  </a:lnTo>
                  <a:lnTo>
                    <a:pt x="43" y="307"/>
                  </a:lnTo>
                  <a:lnTo>
                    <a:pt x="43" y="307"/>
                  </a:lnTo>
                  <a:lnTo>
                    <a:pt x="43" y="308"/>
                  </a:lnTo>
                  <a:lnTo>
                    <a:pt x="43" y="308"/>
                  </a:lnTo>
                  <a:lnTo>
                    <a:pt x="43" y="308"/>
                  </a:lnTo>
                  <a:lnTo>
                    <a:pt x="43" y="310"/>
                  </a:lnTo>
                  <a:lnTo>
                    <a:pt x="43" y="310"/>
                  </a:lnTo>
                  <a:lnTo>
                    <a:pt x="41" y="312"/>
                  </a:lnTo>
                  <a:lnTo>
                    <a:pt x="39" y="317"/>
                  </a:lnTo>
                  <a:lnTo>
                    <a:pt x="38" y="323"/>
                  </a:lnTo>
                  <a:lnTo>
                    <a:pt x="36" y="325"/>
                  </a:lnTo>
                  <a:lnTo>
                    <a:pt x="34" y="327"/>
                  </a:lnTo>
                  <a:lnTo>
                    <a:pt x="34" y="328"/>
                  </a:lnTo>
                  <a:lnTo>
                    <a:pt x="36" y="328"/>
                  </a:lnTo>
                  <a:lnTo>
                    <a:pt x="38" y="328"/>
                  </a:lnTo>
                  <a:lnTo>
                    <a:pt x="43" y="328"/>
                  </a:lnTo>
                  <a:lnTo>
                    <a:pt x="43" y="328"/>
                  </a:lnTo>
                  <a:lnTo>
                    <a:pt x="43" y="325"/>
                  </a:lnTo>
                  <a:lnTo>
                    <a:pt x="43" y="325"/>
                  </a:lnTo>
                  <a:lnTo>
                    <a:pt x="43" y="325"/>
                  </a:lnTo>
                  <a:lnTo>
                    <a:pt x="43" y="323"/>
                  </a:lnTo>
                  <a:lnTo>
                    <a:pt x="43" y="323"/>
                  </a:lnTo>
                  <a:lnTo>
                    <a:pt x="45" y="323"/>
                  </a:lnTo>
                  <a:lnTo>
                    <a:pt x="45" y="323"/>
                  </a:lnTo>
                  <a:lnTo>
                    <a:pt x="45" y="321"/>
                  </a:lnTo>
                  <a:lnTo>
                    <a:pt x="43" y="319"/>
                  </a:lnTo>
                  <a:lnTo>
                    <a:pt x="43" y="319"/>
                  </a:lnTo>
                  <a:lnTo>
                    <a:pt x="43" y="317"/>
                  </a:lnTo>
                  <a:lnTo>
                    <a:pt x="43" y="317"/>
                  </a:lnTo>
                  <a:lnTo>
                    <a:pt x="43" y="317"/>
                  </a:lnTo>
                  <a:lnTo>
                    <a:pt x="43" y="317"/>
                  </a:lnTo>
                  <a:lnTo>
                    <a:pt x="43" y="317"/>
                  </a:lnTo>
                  <a:lnTo>
                    <a:pt x="43" y="317"/>
                  </a:lnTo>
                  <a:lnTo>
                    <a:pt x="45" y="316"/>
                  </a:lnTo>
                  <a:lnTo>
                    <a:pt x="45" y="316"/>
                  </a:lnTo>
                  <a:lnTo>
                    <a:pt x="45" y="316"/>
                  </a:lnTo>
                  <a:lnTo>
                    <a:pt x="45" y="316"/>
                  </a:lnTo>
                  <a:lnTo>
                    <a:pt x="48" y="317"/>
                  </a:lnTo>
                  <a:lnTo>
                    <a:pt x="48" y="317"/>
                  </a:lnTo>
                  <a:lnTo>
                    <a:pt x="48" y="317"/>
                  </a:lnTo>
                  <a:lnTo>
                    <a:pt x="50" y="319"/>
                  </a:lnTo>
                  <a:lnTo>
                    <a:pt x="50" y="319"/>
                  </a:lnTo>
                  <a:lnTo>
                    <a:pt x="50" y="317"/>
                  </a:lnTo>
                  <a:lnTo>
                    <a:pt x="50" y="317"/>
                  </a:lnTo>
                  <a:lnTo>
                    <a:pt x="50" y="316"/>
                  </a:lnTo>
                  <a:lnTo>
                    <a:pt x="52" y="316"/>
                  </a:lnTo>
                  <a:lnTo>
                    <a:pt x="52" y="316"/>
                  </a:lnTo>
                  <a:lnTo>
                    <a:pt x="52" y="317"/>
                  </a:lnTo>
                  <a:lnTo>
                    <a:pt x="52" y="319"/>
                  </a:lnTo>
                  <a:lnTo>
                    <a:pt x="56" y="319"/>
                  </a:lnTo>
                  <a:lnTo>
                    <a:pt x="57" y="319"/>
                  </a:lnTo>
                  <a:lnTo>
                    <a:pt x="57" y="321"/>
                  </a:lnTo>
                  <a:lnTo>
                    <a:pt x="57" y="321"/>
                  </a:lnTo>
                  <a:lnTo>
                    <a:pt x="57" y="323"/>
                  </a:lnTo>
                  <a:lnTo>
                    <a:pt x="57" y="325"/>
                  </a:lnTo>
                  <a:lnTo>
                    <a:pt x="57" y="325"/>
                  </a:lnTo>
                  <a:lnTo>
                    <a:pt x="57" y="327"/>
                  </a:lnTo>
                  <a:lnTo>
                    <a:pt x="57" y="328"/>
                  </a:lnTo>
                  <a:lnTo>
                    <a:pt x="59" y="328"/>
                  </a:lnTo>
                  <a:lnTo>
                    <a:pt x="59" y="330"/>
                  </a:lnTo>
                  <a:lnTo>
                    <a:pt x="61" y="330"/>
                  </a:lnTo>
                  <a:lnTo>
                    <a:pt x="61" y="330"/>
                  </a:lnTo>
                  <a:lnTo>
                    <a:pt x="61" y="332"/>
                  </a:lnTo>
                  <a:lnTo>
                    <a:pt x="61" y="332"/>
                  </a:lnTo>
                  <a:lnTo>
                    <a:pt x="61" y="334"/>
                  </a:lnTo>
                  <a:lnTo>
                    <a:pt x="61" y="334"/>
                  </a:lnTo>
                  <a:lnTo>
                    <a:pt x="63" y="336"/>
                  </a:lnTo>
                  <a:lnTo>
                    <a:pt x="63" y="336"/>
                  </a:lnTo>
                  <a:lnTo>
                    <a:pt x="63" y="336"/>
                  </a:lnTo>
                  <a:lnTo>
                    <a:pt x="63" y="334"/>
                  </a:lnTo>
                  <a:lnTo>
                    <a:pt x="65" y="334"/>
                  </a:lnTo>
                  <a:lnTo>
                    <a:pt x="65" y="334"/>
                  </a:lnTo>
                  <a:lnTo>
                    <a:pt x="66" y="332"/>
                  </a:lnTo>
                  <a:lnTo>
                    <a:pt x="75" y="336"/>
                  </a:lnTo>
                  <a:lnTo>
                    <a:pt x="77" y="337"/>
                  </a:lnTo>
                  <a:lnTo>
                    <a:pt x="77" y="337"/>
                  </a:lnTo>
                  <a:lnTo>
                    <a:pt x="77" y="337"/>
                  </a:lnTo>
                  <a:lnTo>
                    <a:pt x="79" y="337"/>
                  </a:lnTo>
                  <a:lnTo>
                    <a:pt x="83" y="337"/>
                  </a:lnTo>
                  <a:lnTo>
                    <a:pt x="84" y="337"/>
                  </a:lnTo>
                  <a:lnTo>
                    <a:pt x="84" y="337"/>
                  </a:lnTo>
                  <a:lnTo>
                    <a:pt x="84" y="339"/>
                  </a:lnTo>
                  <a:lnTo>
                    <a:pt x="86" y="343"/>
                  </a:lnTo>
                  <a:lnTo>
                    <a:pt x="86" y="343"/>
                  </a:lnTo>
                  <a:lnTo>
                    <a:pt x="88" y="343"/>
                  </a:lnTo>
                  <a:lnTo>
                    <a:pt x="92" y="341"/>
                  </a:lnTo>
                  <a:lnTo>
                    <a:pt x="92" y="341"/>
                  </a:lnTo>
                  <a:lnTo>
                    <a:pt x="94" y="343"/>
                  </a:lnTo>
                  <a:lnTo>
                    <a:pt x="94" y="343"/>
                  </a:lnTo>
                  <a:lnTo>
                    <a:pt x="94" y="345"/>
                  </a:lnTo>
                  <a:lnTo>
                    <a:pt x="94" y="346"/>
                  </a:lnTo>
                  <a:lnTo>
                    <a:pt x="94" y="346"/>
                  </a:lnTo>
                  <a:lnTo>
                    <a:pt x="94" y="348"/>
                  </a:lnTo>
                  <a:lnTo>
                    <a:pt x="94" y="348"/>
                  </a:lnTo>
                  <a:lnTo>
                    <a:pt x="94" y="348"/>
                  </a:lnTo>
                  <a:lnTo>
                    <a:pt x="94" y="348"/>
                  </a:lnTo>
                  <a:lnTo>
                    <a:pt x="94" y="348"/>
                  </a:lnTo>
                  <a:lnTo>
                    <a:pt x="95" y="348"/>
                  </a:lnTo>
                  <a:lnTo>
                    <a:pt x="99" y="345"/>
                  </a:lnTo>
                  <a:lnTo>
                    <a:pt x="101" y="345"/>
                  </a:lnTo>
                  <a:lnTo>
                    <a:pt x="103" y="346"/>
                  </a:lnTo>
                  <a:lnTo>
                    <a:pt x="103" y="346"/>
                  </a:lnTo>
                  <a:lnTo>
                    <a:pt x="104" y="346"/>
                  </a:lnTo>
                  <a:lnTo>
                    <a:pt x="104" y="346"/>
                  </a:lnTo>
                  <a:lnTo>
                    <a:pt x="104" y="345"/>
                  </a:lnTo>
                  <a:lnTo>
                    <a:pt x="104" y="345"/>
                  </a:lnTo>
                  <a:lnTo>
                    <a:pt x="106" y="345"/>
                  </a:lnTo>
                  <a:lnTo>
                    <a:pt x="108" y="345"/>
                  </a:lnTo>
                  <a:lnTo>
                    <a:pt x="110" y="345"/>
                  </a:lnTo>
                  <a:lnTo>
                    <a:pt x="112" y="345"/>
                  </a:lnTo>
                  <a:lnTo>
                    <a:pt x="115" y="350"/>
                  </a:lnTo>
                  <a:lnTo>
                    <a:pt x="115" y="352"/>
                  </a:lnTo>
                  <a:lnTo>
                    <a:pt x="113" y="352"/>
                  </a:lnTo>
                  <a:lnTo>
                    <a:pt x="113" y="352"/>
                  </a:lnTo>
                  <a:lnTo>
                    <a:pt x="113" y="352"/>
                  </a:lnTo>
                  <a:lnTo>
                    <a:pt x="113" y="354"/>
                  </a:lnTo>
                  <a:lnTo>
                    <a:pt x="113" y="354"/>
                  </a:lnTo>
                  <a:lnTo>
                    <a:pt x="113" y="354"/>
                  </a:lnTo>
                  <a:lnTo>
                    <a:pt x="113" y="354"/>
                  </a:lnTo>
                  <a:lnTo>
                    <a:pt x="113" y="355"/>
                  </a:lnTo>
                  <a:lnTo>
                    <a:pt x="113" y="355"/>
                  </a:lnTo>
                  <a:lnTo>
                    <a:pt x="113" y="355"/>
                  </a:lnTo>
                  <a:lnTo>
                    <a:pt x="112" y="357"/>
                  </a:lnTo>
                  <a:lnTo>
                    <a:pt x="112" y="357"/>
                  </a:lnTo>
                  <a:lnTo>
                    <a:pt x="112" y="357"/>
                  </a:lnTo>
                  <a:lnTo>
                    <a:pt x="110" y="357"/>
                  </a:lnTo>
                  <a:lnTo>
                    <a:pt x="108" y="357"/>
                  </a:lnTo>
                  <a:lnTo>
                    <a:pt x="108" y="357"/>
                  </a:lnTo>
                  <a:lnTo>
                    <a:pt x="108" y="359"/>
                  </a:lnTo>
                  <a:lnTo>
                    <a:pt x="106" y="359"/>
                  </a:lnTo>
                  <a:lnTo>
                    <a:pt x="106" y="359"/>
                  </a:lnTo>
                  <a:lnTo>
                    <a:pt x="106" y="361"/>
                  </a:lnTo>
                  <a:lnTo>
                    <a:pt x="104" y="361"/>
                  </a:lnTo>
                  <a:lnTo>
                    <a:pt x="104" y="361"/>
                  </a:lnTo>
                  <a:lnTo>
                    <a:pt x="104" y="361"/>
                  </a:lnTo>
                  <a:lnTo>
                    <a:pt x="104" y="361"/>
                  </a:lnTo>
                  <a:lnTo>
                    <a:pt x="104" y="361"/>
                  </a:lnTo>
                  <a:lnTo>
                    <a:pt x="104" y="363"/>
                  </a:lnTo>
                  <a:lnTo>
                    <a:pt x="104" y="364"/>
                  </a:lnTo>
                  <a:lnTo>
                    <a:pt x="106" y="364"/>
                  </a:lnTo>
                  <a:lnTo>
                    <a:pt x="106" y="366"/>
                  </a:lnTo>
                  <a:lnTo>
                    <a:pt x="106" y="366"/>
                  </a:lnTo>
                  <a:lnTo>
                    <a:pt x="108" y="366"/>
                  </a:lnTo>
                  <a:lnTo>
                    <a:pt x="108" y="366"/>
                  </a:lnTo>
                  <a:lnTo>
                    <a:pt x="108" y="366"/>
                  </a:lnTo>
                  <a:lnTo>
                    <a:pt x="108" y="366"/>
                  </a:lnTo>
                  <a:lnTo>
                    <a:pt x="112" y="366"/>
                  </a:lnTo>
                  <a:lnTo>
                    <a:pt x="112" y="366"/>
                  </a:lnTo>
                  <a:lnTo>
                    <a:pt x="112" y="368"/>
                  </a:lnTo>
                  <a:lnTo>
                    <a:pt x="112" y="368"/>
                  </a:lnTo>
                  <a:lnTo>
                    <a:pt x="112" y="368"/>
                  </a:lnTo>
                  <a:lnTo>
                    <a:pt x="112" y="370"/>
                  </a:lnTo>
                  <a:lnTo>
                    <a:pt x="113" y="370"/>
                  </a:lnTo>
                  <a:lnTo>
                    <a:pt x="115" y="372"/>
                  </a:lnTo>
                  <a:lnTo>
                    <a:pt x="117" y="372"/>
                  </a:lnTo>
                  <a:lnTo>
                    <a:pt x="117" y="373"/>
                  </a:lnTo>
                  <a:lnTo>
                    <a:pt x="119" y="375"/>
                  </a:lnTo>
                  <a:lnTo>
                    <a:pt x="119" y="377"/>
                  </a:lnTo>
                  <a:lnTo>
                    <a:pt x="119" y="377"/>
                  </a:lnTo>
                  <a:lnTo>
                    <a:pt x="121" y="379"/>
                  </a:lnTo>
                  <a:lnTo>
                    <a:pt x="122" y="381"/>
                  </a:lnTo>
                  <a:lnTo>
                    <a:pt x="122" y="384"/>
                  </a:lnTo>
                  <a:lnTo>
                    <a:pt x="122" y="384"/>
                  </a:lnTo>
                  <a:lnTo>
                    <a:pt x="124" y="386"/>
                  </a:lnTo>
                  <a:lnTo>
                    <a:pt x="126" y="388"/>
                  </a:lnTo>
                  <a:lnTo>
                    <a:pt x="128" y="388"/>
                  </a:lnTo>
                  <a:lnTo>
                    <a:pt x="130" y="388"/>
                  </a:lnTo>
                  <a:lnTo>
                    <a:pt x="131" y="386"/>
                  </a:lnTo>
                  <a:lnTo>
                    <a:pt x="131" y="384"/>
                  </a:lnTo>
                  <a:lnTo>
                    <a:pt x="133" y="384"/>
                  </a:lnTo>
                  <a:lnTo>
                    <a:pt x="133" y="383"/>
                  </a:lnTo>
                  <a:lnTo>
                    <a:pt x="133" y="383"/>
                  </a:lnTo>
                  <a:lnTo>
                    <a:pt x="135" y="381"/>
                  </a:lnTo>
                  <a:lnTo>
                    <a:pt x="137" y="381"/>
                  </a:lnTo>
                  <a:lnTo>
                    <a:pt x="137" y="381"/>
                  </a:lnTo>
                  <a:lnTo>
                    <a:pt x="137" y="381"/>
                  </a:lnTo>
                  <a:lnTo>
                    <a:pt x="139" y="381"/>
                  </a:lnTo>
                  <a:lnTo>
                    <a:pt x="139" y="381"/>
                  </a:lnTo>
                  <a:lnTo>
                    <a:pt x="140" y="379"/>
                  </a:lnTo>
                  <a:lnTo>
                    <a:pt x="140" y="379"/>
                  </a:lnTo>
                  <a:lnTo>
                    <a:pt x="140" y="379"/>
                  </a:lnTo>
                  <a:lnTo>
                    <a:pt x="142" y="379"/>
                  </a:lnTo>
                  <a:lnTo>
                    <a:pt x="142" y="379"/>
                  </a:lnTo>
                  <a:lnTo>
                    <a:pt x="142" y="379"/>
                  </a:lnTo>
                  <a:lnTo>
                    <a:pt x="142" y="377"/>
                  </a:lnTo>
                  <a:lnTo>
                    <a:pt x="142" y="377"/>
                  </a:lnTo>
                  <a:lnTo>
                    <a:pt x="142" y="377"/>
                  </a:lnTo>
                  <a:lnTo>
                    <a:pt x="144" y="377"/>
                  </a:lnTo>
                  <a:lnTo>
                    <a:pt x="144" y="379"/>
                  </a:lnTo>
                  <a:lnTo>
                    <a:pt x="144" y="379"/>
                  </a:lnTo>
                  <a:lnTo>
                    <a:pt x="144" y="379"/>
                  </a:lnTo>
                  <a:lnTo>
                    <a:pt x="146" y="379"/>
                  </a:lnTo>
                  <a:lnTo>
                    <a:pt x="144" y="377"/>
                  </a:lnTo>
                  <a:lnTo>
                    <a:pt x="144" y="377"/>
                  </a:lnTo>
                  <a:lnTo>
                    <a:pt x="144" y="375"/>
                  </a:lnTo>
                  <a:lnTo>
                    <a:pt x="144" y="373"/>
                  </a:lnTo>
                  <a:lnTo>
                    <a:pt x="142" y="372"/>
                  </a:lnTo>
                  <a:lnTo>
                    <a:pt x="142" y="372"/>
                  </a:lnTo>
                  <a:lnTo>
                    <a:pt x="140" y="370"/>
                  </a:lnTo>
                  <a:lnTo>
                    <a:pt x="140" y="370"/>
                  </a:lnTo>
                  <a:lnTo>
                    <a:pt x="140" y="368"/>
                  </a:lnTo>
                  <a:lnTo>
                    <a:pt x="139" y="366"/>
                  </a:lnTo>
                  <a:lnTo>
                    <a:pt x="137" y="364"/>
                  </a:lnTo>
                  <a:lnTo>
                    <a:pt x="137" y="363"/>
                  </a:lnTo>
                  <a:lnTo>
                    <a:pt x="139" y="361"/>
                  </a:lnTo>
                  <a:lnTo>
                    <a:pt x="140" y="363"/>
                  </a:lnTo>
                  <a:lnTo>
                    <a:pt x="142" y="363"/>
                  </a:lnTo>
                  <a:lnTo>
                    <a:pt x="142" y="363"/>
                  </a:lnTo>
                  <a:lnTo>
                    <a:pt x="144" y="363"/>
                  </a:lnTo>
                  <a:lnTo>
                    <a:pt x="148" y="364"/>
                  </a:lnTo>
                  <a:lnTo>
                    <a:pt x="150" y="364"/>
                  </a:lnTo>
                  <a:lnTo>
                    <a:pt x="150" y="366"/>
                  </a:lnTo>
                  <a:lnTo>
                    <a:pt x="151" y="366"/>
                  </a:lnTo>
                  <a:lnTo>
                    <a:pt x="151" y="366"/>
                  </a:lnTo>
                  <a:lnTo>
                    <a:pt x="153" y="366"/>
                  </a:lnTo>
                  <a:lnTo>
                    <a:pt x="153" y="366"/>
                  </a:lnTo>
                  <a:lnTo>
                    <a:pt x="153" y="366"/>
                  </a:lnTo>
                  <a:lnTo>
                    <a:pt x="153" y="366"/>
                  </a:lnTo>
                  <a:lnTo>
                    <a:pt x="155" y="368"/>
                  </a:lnTo>
                  <a:lnTo>
                    <a:pt x="155" y="368"/>
                  </a:lnTo>
                  <a:lnTo>
                    <a:pt x="155" y="370"/>
                  </a:lnTo>
                  <a:lnTo>
                    <a:pt x="157" y="370"/>
                  </a:lnTo>
                  <a:lnTo>
                    <a:pt x="159" y="370"/>
                  </a:lnTo>
                  <a:lnTo>
                    <a:pt x="160" y="370"/>
                  </a:lnTo>
                  <a:lnTo>
                    <a:pt x="160" y="372"/>
                  </a:lnTo>
                  <a:lnTo>
                    <a:pt x="160" y="372"/>
                  </a:lnTo>
                  <a:lnTo>
                    <a:pt x="160" y="372"/>
                  </a:lnTo>
                  <a:lnTo>
                    <a:pt x="160" y="372"/>
                  </a:lnTo>
                  <a:lnTo>
                    <a:pt x="160" y="372"/>
                  </a:lnTo>
                  <a:lnTo>
                    <a:pt x="160" y="372"/>
                  </a:lnTo>
                  <a:lnTo>
                    <a:pt x="160" y="373"/>
                  </a:lnTo>
                  <a:lnTo>
                    <a:pt x="160" y="375"/>
                  </a:lnTo>
                  <a:lnTo>
                    <a:pt x="162" y="375"/>
                  </a:lnTo>
                  <a:lnTo>
                    <a:pt x="162" y="375"/>
                  </a:lnTo>
                  <a:lnTo>
                    <a:pt x="162" y="373"/>
                  </a:lnTo>
                  <a:lnTo>
                    <a:pt x="164" y="373"/>
                  </a:lnTo>
                  <a:lnTo>
                    <a:pt x="164" y="375"/>
                  </a:lnTo>
                  <a:lnTo>
                    <a:pt x="166" y="377"/>
                  </a:lnTo>
                  <a:lnTo>
                    <a:pt x="166" y="377"/>
                  </a:lnTo>
                  <a:lnTo>
                    <a:pt x="166" y="377"/>
                  </a:lnTo>
                  <a:lnTo>
                    <a:pt x="166" y="377"/>
                  </a:lnTo>
                  <a:lnTo>
                    <a:pt x="166" y="377"/>
                  </a:lnTo>
                  <a:lnTo>
                    <a:pt x="168" y="375"/>
                  </a:lnTo>
                  <a:lnTo>
                    <a:pt x="169" y="375"/>
                  </a:lnTo>
                  <a:lnTo>
                    <a:pt x="175" y="375"/>
                  </a:lnTo>
                  <a:lnTo>
                    <a:pt x="177" y="375"/>
                  </a:lnTo>
                  <a:lnTo>
                    <a:pt x="177" y="375"/>
                  </a:lnTo>
                  <a:lnTo>
                    <a:pt x="178" y="372"/>
                  </a:lnTo>
                  <a:lnTo>
                    <a:pt x="178" y="372"/>
                  </a:lnTo>
                  <a:lnTo>
                    <a:pt x="178" y="372"/>
                  </a:lnTo>
                  <a:lnTo>
                    <a:pt x="178" y="372"/>
                  </a:lnTo>
                  <a:lnTo>
                    <a:pt x="180" y="372"/>
                  </a:lnTo>
                  <a:lnTo>
                    <a:pt x="180" y="372"/>
                  </a:lnTo>
                  <a:lnTo>
                    <a:pt x="180" y="373"/>
                  </a:lnTo>
                  <a:lnTo>
                    <a:pt x="180" y="373"/>
                  </a:lnTo>
                  <a:lnTo>
                    <a:pt x="180" y="373"/>
                  </a:lnTo>
                  <a:lnTo>
                    <a:pt x="180" y="373"/>
                  </a:lnTo>
                  <a:lnTo>
                    <a:pt x="180" y="373"/>
                  </a:lnTo>
                  <a:lnTo>
                    <a:pt x="180" y="375"/>
                  </a:lnTo>
                  <a:lnTo>
                    <a:pt x="180" y="375"/>
                  </a:lnTo>
                  <a:lnTo>
                    <a:pt x="180" y="377"/>
                  </a:lnTo>
                  <a:lnTo>
                    <a:pt x="180" y="377"/>
                  </a:lnTo>
                  <a:lnTo>
                    <a:pt x="182" y="379"/>
                  </a:lnTo>
                  <a:lnTo>
                    <a:pt x="182" y="379"/>
                  </a:lnTo>
                  <a:lnTo>
                    <a:pt x="180" y="381"/>
                  </a:lnTo>
                  <a:lnTo>
                    <a:pt x="178" y="383"/>
                  </a:lnTo>
                  <a:lnTo>
                    <a:pt x="177" y="383"/>
                  </a:lnTo>
                  <a:lnTo>
                    <a:pt x="175" y="383"/>
                  </a:lnTo>
                  <a:lnTo>
                    <a:pt x="173" y="383"/>
                  </a:lnTo>
                  <a:lnTo>
                    <a:pt x="173" y="384"/>
                  </a:lnTo>
                  <a:lnTo>
                    <a:pt x="173" y="384"/>
                  </a:lnTo>
                  <a:lnTo>
                    <a:pt x="177" y="388"/>
                  </a:lnTo>
                  <a:lnTo>
                    <a:pt x="177" y="388"/>
                  </a:lnTo>
                  <a:lnTo>
                    <a:pt x="177" y="388"/>
                  </a:lnTo>
                  <a:lnTo>
                    <a:pt x="178" y="388"/>
                  </a:lnTo>
                  <a:lnTo>
                    <a:pt x="178" y="388"/>
                  </a:lnTo>
                  <a:lnTo>
                    <a:pt x="178" y="388"/>
                  </a:lnTo>
                  <a:lnTo>
                    <a:pt x="180" y="388"/>
                  </a:lnTo>
                  <a:lnTo>
                    <a:pt x="180" y="388"/>
                  </a:lnTo>
                  <a:lnTo>
                    <a:pt x="180" y="388"/>
                  </a:lnTo>
                  <a:lnTo>
                    <a:pt x="180" y="388"/>
                  </a:lnTo>
                  <a:lnTo>
                    <a:pt x="180" y="388"/>
                  </a:lnTo>
                  <a:lnTo>
                    <a:pt x="180" y="388"/>
                  </a:lnTo>
                  <a:lnTo>
                    <a:pt x="180" y="388"/>
                  </a:lnTo>
                  <a:lnTo>
                    <a:pt x="180" y="390"/>
                  </a:lnTo>
                  <a:lnTo>
                    <a:pt x="180" y="390"/>
                  </a:lnTo>
                  <a:lnTo>
                    <a:pt x="180" y="390"/>
                  </a:lnTo>
                  <a:lnTo>
                    <a:pt x="182" y="392"/>
                  </a:lnTo>
                  <a:lnTo>
                    <a:pt x="182" y="392"/>
                  </a:lnTo>
                  <a:lnTo>
                    <a:pt x="182" y="393"/>
                  </a:lnTo>
                  <a:lnTo>
                    <a:pt x="182" y="393"/>
                  </a:lnTo>
                  <a:lnTo>
                    <a:pt x="184" y="395"/>
                  </a:lnTo>
                  <a:lnTo>
                    <a:pt x="186" y="397"/>
                  </a:lnTo>
                  <a:lnTo>
                    <a:pt x="187" y="399"/>
                  </a:lnTo>
                  <a:lnTo>
                    <a:pt x="189" y="397"/>
                  </a:lnTo>
                  <a:lnTo>
                    <a:pt x="191" y="397"/>
                  </a:lnTo>
                  <a:lnTo>
                    <a:pt x="193" y="395"/>
                  </a:lnTo>
                  <a:lnTo>
                    <a:pt x="195" y="395"/>
                  </a:lnTo>
                  <a:lnTo>
                    <a:pt x="196" y="395"/>
                  </a:lnTo>
                  <a:lnTo>
                    <a:pt x="196" y="395"/>
                  </a:lnTo>
                  <a:lnTo>
                    <a:pt x="196" y="393"/>
                  </a:lnTo>
                  <a:lnTo>
                    <a:pt x="196" y="393"/>
                  </a:lnTo>
                  <a:lnTo>
                    <a:pt x="195" y="393"/>
                  </a:lnTo>
                  <a:lnTo>
                    <a:pt x="195" y="393"/>
                  </a:lnTo>
                  <a:lnTo>
                    <a:pt x="195" y="393"/>
                  </a:lnTo>
                  <a:lnTo>
                    <a:pt x="195" y="392"/>
                  </a:lnTo>
                  <a:lnTo>
                    <a:pt x="195" y="392"/>
                  </a:lnTo>
                  <a:lnTo>
                    <a:pt x="196" y="392"/>
                  </a:lnTo>
                  <a:lnTo>
                    <a:pt x="198" y="393"/>
                  </a:lnTo>
                  <a:lnTo>
                    <a:pt x="198" y="395"/>
                  </a:lnTo>
                  <a:lnTo>
                    <a:pt x="200" y="397"/>
                  </a:lnTo>
                  <a:lnTo>
                    <a:pt x="202" y="397"/>
                  </a:lnTo>
                  <a:lnTo>
                    <a:pt x="204" y="397"/>
                  </a:lnTo>
                  <a:lnTo>
                    <a:pt x="205" y="399"/>
                  </a:lnTo>
                  <a:lnTo>
                    <a:pt x="205" y="399"/>
                  </a:lnTo>
                  <a:lnTo>
                    <a:pt x="207" y="399"/>
                  </a:lnTo>
                  <a:lnTo>
                    <a:pt x="207" y="401"/>
                  </a:lnTo>
                  <a:lnTo>
                    <a:pt x="207" y="401"/>
                  </a:lnTo>
                  <a:lnTo>
                    <a:pt x="207" y="401"/>
                  </a:lnTo>
                  <a:lnTo>
                    <a:pt x="207" y="402"/>
                  </a:lnTo>
                  <a:lnTo>
                    <a:pt x="209" y="402"/>
                  </a:lnTo>
                  <a:lnTo>
                    <a:pt x="209" y="402"/>
                  </a:lnTo>
                  <a:lnTo>
                    <a:pt x="211" y="401"/>
                  </a:lnTo>
                  <a:lnTo>
                    <a:pt x="211" y="401"/>
                  </a:lnTo>
                  <a:lnTo>
                    <a:pt x="211" y="401"/>
                  </a:lnTo>
                  <a:lnTo>
                    <a:pt x="211" y="401"/>
                  </a:lnTo>
                  <a:lnTo>
                    <a:pt x="211" y="401"/>
                  </a:lnTo>
                  <a:lnTo>
                    <a:pt x="213" y="401"/>
                  </a:lnTo>
                  <a:lnTo>
                    <a:pt x="215" y="401"/>
                  </a:lnTo>
                  <a:lnTo>
                    <a:pt x="218" y="404"/>
                  </a:lnTo>
                  <a:lnTo>
                    <a:pt x="220" y="404"/>
                  </a:lnTo>
                  <a:lnTo>
                    <a:pt x="222" y="402"/>
                  </a:lnTo>
                  <a:lnTo>
                    <a:pt x="222" y="402"/>
                  </a:lnTo>
                  <a:lnTo>
                    <a:pt x="222" y="404"/>
                  </a:lnTo>
                  <a:lnTo>
                    <a:pt x="222" y="406"/>
                  </a:lnTo>
                  <a:lnTo>
                    <a:pt x="224" y="406"/>
                  </a:lnTo>
                  <a:lnTo>
                    <a:pt x="224" y="408"/>
                  </a:lnTo>
                  <a:lnTo>
                    <a:pt x="224" y="408"/>
                  </a:lnTo>
                  <a:lnTo>
                    <a:pt x="224" y="411"/>
                  </a:lnTo>
                  <a:lnTo>
                    <a:pt x="224" y="413"/>
                  </a:lnTo>
                  <a:lnTo>
                    <a:pt x="225" y="415"/>
                  </a:lnTo>
                  <a:lnTo>
                    <a:pt x="225" y="417"/>
                  </a:lnTo>
                  <a:lnTo>
                    <a:pt x="225" y="419"/>
                  </a:lnTo>
                  <a:lnTo>
                    <a:pt x="225" y="419"/>
                  </a:lnTo>
                  <a:lnTo>
                    <a:pt x="227" y="419"/>
                  </a:lnTo>
                  <a:lnTo>
                    <a:pt x="229" y="419"/>
                  </a:lnTo>
                  <a:lnTo>
                    <a:pt x="229" y="420"/>
                  </a:lnTo>
                  <a:lnTo>
                    <a:pt x="231" y="420"/>
                  </a:lnTo>
                  <a:lnTo>
                    <a:pt x="231" y="420"/>
                  </a:lnTo>
                  <a:lnTo>
                    <a:pt x="231" y="420"/>
                  </a:lnTo>
                  <a:lnTo>
                    <a:pt x="233" y="420"/>
                  </a:lnTo>
                  <a:lnTo>
                    <a:pt x="233" y="420"/>
                  </a:lnTo>
                  <a:lnTo>
                    <a:pt x="234" y="420"/>
                  </a:lnTo>
                  <a:lnTo>
                    <a:pt x="234" y="422"/>
                  </a:lnTo>
                  <a:lnTo>
                    <a:pt x="234" y="424"/>
                  </a:lnTo>
                  <a:lnTo>
                    <a:pt x="234" y="426"/>
                  </a:lnTo>
                  <a:lnTo>
                    <a:pt x="234" y="426"/>
                  </a:lnTo>
                  <a:lnTo>
                    <a:pt x="236" y="428"/>
                  </a:lnTo>
                  <a:lnTo>
                    <a:pt x="236" y="431"/>
                  </a:lnTo>
                  <a:lnTo>
                    <a:pt x="236" y="431"/>
                  </a:lnTo>
                  <a:lnTo>
                    <a:pt x="236" y="433"/>
                  </a:lnTo>
                  <a:lnTo>
                    <a:pt x="242" y="433"/>
                  </a:lnTo>
                  <a:lnTo>
                    <a:pt x="242" y="435"/>
                  </a:lnTo>
                  <a:lnTo>
                    <a:pt x="242" y="437"/>
                  </a:lnTo>
                  <a:lnTo>
                    <a:pt x="242" y="437"/>
                  </a:lnTo>
                  <a:lnTo>
                    <a:pt x="242" y="439"/>
                  </a:lnTo>
                  <a:lnTo>
                    <a:pt x="242" y="439"/>
                  </a:lnTo>
                  <a:lnTo>
                    <a:pt x="242" y="442"/>
                  </a:lnTo>
                  <a:lnTo>
                    <a:pt x="242" y="442"/>
                  </a:lnTo>
                  <a:lnTo>
                    <a:pt x="243" y="442"/>
                  </a:lnTo>
                  <a:lnTo>
                    <a:pt x="245" y="442"/>
                  </a:lnTo>
                  <a:lnTo>
                    <a:pt x="247" y="442"/>
                  </a:lnTo>
                  <a:lnTo>
                    <a:pt x="247" y="442"/>
                  </a:lnTo>
                  <a:lnTo>
                    <a:pt x="249" y="442"/>
                  </a:lnTo>
                  <a:lnTo>
                    <a:pt x="249" y="442"/>
                  </a:lnTo>
                  <a:lnTo>
                    <a:pt x="249" y="442"/>
                  </a:lnTo>
                  <a:lnTo>
                    <a:pt x="251" y="442"/>
                  </a:lnTo>
                  <a:lnTo>
                    <a:pt x="251" y="442"/>
                  </a:lnTo>
                  <a:lnTo>
                    <a:pt x="252" y="442"/>
                  </a:lnTo>
                  <a:lnTo>
                    <a:pt x="254" y="440"/>
                  </a:lnTo>
                  <a:lnTo>
                    <a:pt x="254" y="440"/>
                  </a:lnTo>
                  <a:lnTo>
                    <a:pt x="254" y="439"/>
                  </a:lnTo>
                  <a:lnTo>
                    <a:pt x="254" y="439"/>
                  </a:lnTo>
                  <a:lnTo>
                    <a:pt x="254" y="439"/>
                  </a:lnTo>
                  <a:lnTo>
                    <a:pt x="254" y="439"/>
                  </a:lnTo>
                  <a:lnTo>
                    <a:pt x="254" y="439"/>
                  </a:lnTo>
                  <a:lnTo>
                    <a:pt x="254" y="437"/>
                  </a:lnTo>
                  <a:lnTo>
                    <a:pt x="254" y="437"/>
                  </a:lnTo>
                  <a:lnTo>
                    <a:pt x="254" y="437"/>
                  </a:lnTo>
                  <a:lnTo>
                    <a:pt x="256" y="435"/>
                  </a:lnTo>
                  <a:lnTo>
                    <a:pt x="256" y="433"/>
                  </a:lnTo>
                  <a:lnTo>
                    <a:pt x="256" y="433"/>
                  </a:lnTo>
                  <a:lnTo>
                    <a:pt x="258" y="433"/>
                  </a:lnTo>
                  <a:lnTo>
                    <a:pt x="258" y="433"/>
                  </a:lnTo>
                  <a:lnTo>
                    <a:pt x="260" y="433"/>
                  </a:lnTo>
                  <a:lnTo>
                    <a:pt x="261" y="433"/>
                  </a:lnTo>
                  <a:lnTo>
                    <a:pt x="261" y="431"/>
                  </a:lnTo>
                  <a:lnTo>
                    <a:pt x="261" y="431"/>
                  </a:lnTo>
                  <a:lnTo>
                    <a:pt x="267" y="428"/>
                  </a:lnTo>
                  <a:lnTo>
                    <a:pt x="267" y="426"/>
                  </a:lnTo>
                  <a:lnTo>
                    <a:pt x="267" y="426"/>
                  </a:lnTo>
                  <a:lnTo>
                    <a:pt x="267" y="426"/>
                  </a:lnTo>
                  <a:lnTo>
                    <a:pt x="267" y="426"/>
                  </a:lnTo>
                  <a:lnTo>
                    <a:pt x="269" y="428"/>
                  </a:lnTo>
                  <a:lnTo>
                    <a:pt x="269" y="428"/>
                  </a:lnTo>
                  <a:lnTo>
                    <a:pt x="270" y="429"/>
                  </a:lnTo>
                  <a:lnTo>
                    <a:pt x="270" y="431"/>
                  </a:lnTo>
                  <a:lnTo>
                    <a:pt x="270" y="435"/>
                  </a:lnTo>
                  <a:lnTo>
                    <a:pt x="272" y="437"/>
                  </a:lnTo>
                  <a:lnTo>
                    <a:pt x="272" y="439"/>
                  </a:lnTo>
                  <a:lnTo>
                    <a:pt x="272" y="439"/>
                  </a:lnTo>
                  <a:lnTo>
                    <a:pt x="274" y="439"/>
                  </a:lnTo>
                  <a:lnTo>
                    <a:pt x="276" y="439"/>
                  </a:lnTo>
                  <a:lnTo>
                    <a:pt x="276" y="439"/>
                  </a:lnTo>
                  <a:lnTo>
                    <a:pt x="276" y="440"/>
                  </a:lnTo>
                  <a:lnTo>
                    <a:pt x="276" y="440"/>
                  </a:lnTo>
                  <a:lnTo>
                    <a:pt x="276" y="442"/>
                  </a:lnTo>
                  <a:lnTo>
                    <a:pt x="276" y="442"/>
                  </a:lnTo>
                  <a:lnTo>
                    <a:pt x="280" y="442"/>
                  </a:lnTo>
                  <a:lnTo>
                    <a:pt x="280" y="442"/>
                  </a:lnTo>
                  <a:lnTo>
                    <a:pt x="281" y="442"/>
                  </a:lnTo>
                  <a:lnTo>
                    <a:pt x="283" y="442"/>
                  </a:lnTo>
                  <a:lnTo>
                    <a:pt x="283" y="442"/>
                  </a:lnTo>
                  <a:lnTo>
                    <a:pt x="283" y="442"/>
                  </a:lnTo>
                  <a:lnTo>
                    <a:pt x="283" y="444"/>
                  </a:lnTo>
                  <a:lnTo>
                    <a:pt x="283" y="446"/>
                  </a:lnTo>
                  <a:lnTo>
                    <a:pt x="283" y="449"/>
                  </a:lnTo>
                  <a:lnTo>
                    <a:pt x="283" y="449"/>
                  </a:lnTo>
                  <a:lnTo>
                    <a:pt x="283" y="449"/>
                  </a:lnTo>
                  <a:lnTo>
                    <a:pt x="283" y="449"/>
                  </a:lnTo>
                  <a:lnTo>
                    <a:pt x="283" y="449"/>
                  </a:lnTo>
                  <a:lnTo>
                    <a:pt x="283" y="451"/>
                  </a:lnTo>
                  <a:lnTo>
                    <a:pt x="285" y="451"/>
                  </a:lnTo>
                  <a:lnTo>
                    <a:pt x="285" y="451"/>
                  </a:lnTo>
                  <a:lnTo>
                    <a:pt x="285" y="451"/>
                  </a:lnTo>
                  <a:lnTo>
                    <a:pt x="285" y="451"/>
                  </a:lnTo>
                  <a:lnTo>
                    <a:pt x="285" y="451"/>
                  </a:lnTo>
                  <a:lnTo>
                    <a:pt x="285" y="451"/>
                  </a:lnTo>
                  <a:lnTo>
                    <a:pt x="285" y="451"/>
                  </a:lnTo>
                  <a:lnTo>
                    <a:pt x="285" y="453"/>
                  </a:lnTo>
                  <a:lnTo>
                    <a:pt x="285" y="453"/>
                  </a:lnTo>
                  <a:lnTo>
                    <a:pt x="285" y="453"/>
                  </a:lnTo>
                  <a:lnTo>
                    <a:pt x="283" y="453"/>
                  </a:lnTo>
                  <a:lnTo>
                    <a:pt x="281" y="457"/>
                  </a:lnTo>
                  <a:lnTo>
                    <a:pt x="281" y="457"/>
                  </a:lnTo>
                  <a:lnTo>
                    <a:pt x="281" y="457"/>
                  </a:lnTo>
                  <a:lnTo>
                    <a:pt x="283" y="458"/>
                  </a:lnTo>
                  <a:lnTo>
                    <a:pt x="283" y="458"/>
                  </a:lnTo>
                  <a:lnTo>
                    <a:pt x="287" y="458"/>
                  </a:lnTo>
                  <a:lnTo>
                    <a:pt x="287" y="458"/>
                  </a:lnTo>
                  <a:lnTo>
                    <a:pt x="289" y="457"/>
                  </a:lnTo>
                  <a:lnTo>
                    <a:pt x="289" y="457"/>
                  </a:lnTo>
                  <a:lnTo>
                    <a:pt x="290" y="455"/>
                  </a:lnTo>
                  <a:lnTo>
                    <a:pt x="292" y="455"/>
                  </a:lnTo>
                  <a:lnTo>
                    <a:pt x="292" y="457"/>
                  </a:lnTo>
                  <a:lnTo>
                    <a:pt x="296" y="458"/>
                  </a:lnTo>
                  <a:lnTo>
                    <a:pt x="298" y="458"/>
                  </a:lnTo>
                  <a:lnTo>
                    <a:pt x="298" y="458"/>
                  </a:lnTo>
                  <a:lnTo>
                    <a:pt x="298" y="457"/>
                  </a:lnTo>
                  <a:lnTo>
                    <a:pt x="299" y="453"/>
                  </a:lnTo>
                  <a:lnTo>
                    <a:pt x="299" y="453"/>
                  </a:lnTo>
                  <a:lnTo>
                    <a:pt x="299" y="453"/>
                  </a:lnTo>
                  <a:lnTo>
                    <a:pt x="299" y="451"/>
                  </a:lnTo>
                  <a:lnTo>
                    <a:pt x="301" y="449"/>
                  </a:lnTo>
                  <a:lnTo>
                    <a:pt x="301" y="449"/>
                  </a:lnTo>
                  <a:lnTo>
                    <a:pt x="301" y="449"/>
                  </a:lnTo>
                  <a:lnTo>
                    <a:pt x="303" y="449"/>
                  </a:lnTo>
                  <a:lnTo>
                    <a:pt x="303" y="449"/>
                  </a:lnTo>
                  <a:lnTo>
                    <a:pt x="305" y="448"/>
                  </a:lnTo>
                  <a:lnTo>
                    <a:pt x="305" y="448"/>
                  </a:lnTo>
                  <a:lnTo>
                    <a:pt x="308" y="446"/>
                  </a:lnTo>
                  <a:lnTo>
                    <a:pt x="308" y="446"/>
                  </a:lnTo>
                  <a:lnTo>
                    <a:pt x="308" y="446"/>
                  </a:lnTo>
                  <a:lnTo>
                    <a:pt x="310" y="444"/>
                  </a:lnTo>
                  <a:lnTo>
                    <a:pt x="310" y="444"/>
                  </a:lnTo>
                  <a:lnTo>
                    <a:pt x="310" y="442"/>
                  </a:lnTo>
                  <a:lnTo>
                    <a:pt x="310" y="442"/>
                  </a:lnTo>
                  <a:lnTo>
                    <a:pt x="310" y="442"/>
                  </a:lnTo>
                  <a:lnTo>
                    <a:pt x="314" y="444"/>
                  </a:lnTo>
                  <a:lnTo>
                    <a:pt x="316" y="444"/>
                  </a:lnTo>
                  <a:lnTo>
                    <a:pt x="316" y="442"/>
                  </a:lnTo>
                  <a:lnTo>
                    <a:pt x="316" y="442"/>
                  </a:lnTo>
                  <a:lnTo>
                    <a:pt x="321" y="444"/>
                  </a:lnTo>
                  <a:lnTo>
                    <a:pt x="321" y="444"/>
                  </a:lnTo>
                  <a:lnTo>
                    <a:pt x="323" y="444"/>
                  </a:lnTo>
                  <a:lnTo>
                    <a:pt x="323" y="444"/>
                  </a:lnTo>
                  <a:lnTo>
                    <a:pt x="325" y="442"/>
                  </a:lnTo>
                  <a:lnTo>
                    <a:pt x="325" y="442"/>
                  </a:lnTo>
                  <a:lnTo>
                    <a:pt x="325" y="442"/>
                  </a:lnTo>
                  <a:lnTo>
                    <a:pt x="326" y="442"/>
                  </a:lnTo>
                  <a:lnTo>
                    <a:pt x="328" y="442"/>
                  </a:lnTo>
                  <a:lnTo>
                    <a:pt x="328" y="442"/>
                  </a:lnTo>
                  <a:lnTo>
                    <a:pt x="334" y="448"/>
                  </a:lnTo>
                  <a:lnTo>
                    <a:pt x="334" y="448"/>
                  </a:lnTo>
                  <a:lnTo>
                    <a:pt x="336" y="448"/>
                  </a:lnTo>
                  <a:lnTo>
                    <a:pt x="336" y="448"/>
                  </a:lnTo>
                  <a:lnTo>
                    <a:pt x="337" y="448"/>
                  </a:lnTo>
                  <a:lnTo>
                    <a:pt x="337" y="449"/>
                  </a:lnTo>
                  <a:lnTo>
                    <a:pt x="339" y="449"/>
                  </a:lnTo>
                  <a:lnTo>
                    <a:pt x="339" y="449"/>
                  </a:lnTo>
                  <a:lnTo>
                    <a:pt x="341" y="449"/>
                  </a:lnTo>
                  <a:lnTo>
                    <a:pt x="341" y="449"/>
                  </a:lnTo>
                  <a:lnTo>
                    <a:pt x="343" y="449"/>
                  </a:lnTo>
                  <a:lnTo>
                    <a:pt x="345" y="446"/>
                  </a:lnTo>
                  <a:lnTo>
                    <a:pt x="345" y="446"/>
                  </a:lnTo>
                  <a:lnTo>
                    <a:pt x="346" y="446"/>
                  </a:lnTo>
                  <a:lnTo>
                    <a:pt x="346" y="446"/>
                  </a:lnTo>
                  <a:lnTo>
                    <a:pt x="348" y="446"/>
                  </a:lnTo>
                  <a:lnTo>
                    <a:pt x="348" y="444"/>
                  </a:lnTo>
                  <a:lnTo>
                    <a:pt x="348" y="444"/>
                  </a:lnTo>
                  <a:lnTo>
                    <a:pt x="346" y="442"/>
                  </a:lnTo>
                  <a:lnTo>
                    <a:pt x="346" y="442"/>
                  </a:lnTo>
                  <a:lnTo>
                    <a:pt x="346" y="440"/>
                  </a:lnTo>
                  <a:lnTo>
                    <a:pt x="348" y="440"/>
                  </a:lnTo>
                  <a:lnTo>
                    <a:pt x="350" y="440"/>
                  </a:lnTo>
                  <a:lnTo>
                    <a:pt x="350" y="440"/>
                  </a:lnTo>
                  <a:lnTo>
                    <a:pt x="352" y="440"/>
                  </a:lnTo>
                  <a:lnTo>
                    <a:pt x="352" y="442"/>
                  </a:lnTo>
                  <a:lnTo>
                    <a:pt x="354" y="442"/>
                  </a:lnTo>
                  <a:lnTo>
                    <a:pt x="354" y="442"/>
                  </a:lnTo>
                  <a:lnTo>
                    <a:pt x="355" y="440"/>
                  </a:lnTo>
                  <a:lnTo>
                    <a:pt x="357" y="439"/>
                  </a:lnTo>
                  <a:lnTo>
                    <a:pt x="357" y="439"/>
                  </a:lnTo>
                  <a:lnTo>
                    <a:pt x="359" y="439"/>
                  </a:lnTo>
                  <a:lnTo>
                    <a:pt x="361" y="440"/>
                  </a:lnTo>
                  <a:lnTo>
                    <a:pt x="366" y="440"/>
                  </a:lnTo>
                  <a:lnTo>
                    <a:pt x="366" y="440"/>
                  </a:lnTo>
                  <a:lnTo>
                    <a:pt x="368" y="440"/>
                  </a:lnTo>
                  <a:lnTo>
                    <a:pt x="370" y="440"/>
                  </a:lnTo>
                  <a:lnTo>
                    <a:pt x="370" y="440"/>
                  </a:lnTo>
                  <a:lnTo>
                    <a:pt x="372" y="440"/>
                  </a:lnTo>
                  <a:lnTo>
                    <a:pt x="375" y="440"/>
                  </a:lnTo>
                  <a:lnTo>
                    <a:pt x="375" y="440"/>
                  </a:lnTo>
                  <a:lnTo>
                    <a:pt x="375" y="440"/>
                  </a:lnTo>
                  <a:lnTo>
                    <a:pt x="377" y="442"/>
                  </a:lnTo>
                  <a:lnTo>
                    <a:pt x="377" y="442"/>
                  </a:lnTo>
                  <a:lnTo>
                    <a:pt x="377" y="442"/>
                  </a:lnTo>
                  <a:lnTo>
                    <a:pt x="379" y="442"/>
                  </a:lnTo>
                  <a:lnTo>
                    <a:pt x="379" y="442"/>
                  </a:lnTo>
                  <a:lnTo>
                    <a:pt x="381" y="442"/>
                  </a:lnTo>
                  <a:lnTo>
                    <a:pt x="382" y="446"/>
                  </a:lnTo>
                  <a:lnTo>
                    <a:pt x="382" y="446"/>
                  </a:lnTo>
                  <a:lnTo>
                    <a:pt x="382" y="446"/>
                  </a:lnTo>
                  <a:lnTo>
                    <a:pt x="384" y="444"/>
                  </a:lnTo>
                  <a:lnTo>
                    <a:pt x="384" y="444"/>
                  </a:lnTo>
                  <a:lnTo>
                    <a:pt x="386" y="444"/>
                  </a:lnTo>
                  <a:lnTo>
                    <a:pt x="386" y="444"/>
                  </a:lnTo>
                  <a:lnTo>
                    <a:pt x="388" y="446"/>
                  </a:lnTo>
                  <a:lnTo>
                    <a:pt x="391" y="448"/>
                  </a:lnTo>
                  <a:lnTo>
                    <a:pt x="393" y="449"/>
                  </a:lnTo>
                  <a:lnTo>
                    <a:pt x="395" y="451"/>
                  </a:lnTo>
                  <a:lnTo>
                    <a:pt x="395" y="455"/>
                  </a:lnTo>
                  <a:lnTo>
                    <a:pt x="395" y="457"/>
                  </a:lnTo>
                  <a:lnTo>
                    <a:pt x="397" y="457"/>
                  </a:lnTo>
                  <a:lnTo>
                    <a:pt x="401" y="458"/>
                  </a:lnTo>
                  <a:lnTo>
                    <a:pt x="402" y="458"/>
                  </a:lnTo>
                  <a:lnTo>
                    <a:pt x="402" y="460"/>
                  </a:lnTo>
                  <a:lnTo>
                    <a:pt x="402" y="460"/>
                  </a:lnTo>
                  <a:lnTo>
                    <a:pt x="404" y="458"/>
                  </a:lnTo>
                  <a:lnTo>
                    <a:pt x="404" y="458"/>
                  </a:lnTo>
                  <a:lnTo>
                    <a:pt x="404" y="460"/>
                  </a:lnTo>
                  <a:lnTo>
                    <a:pt x="404" y="460"/>
                  </a:lnTo>
                  <a:lnTo>
                    <a:pt x="404" y="460"/>
                  </a:lnTo>
                  <a:lnTo>
                    <a:pt x="404" y="462"/>
                  </a:lnTo>
                  <a:lnTo>
                    <a:pt x="406" y="462"/>
                  </a:lnTo>
                  <a:lnTo>
                    <a:pt x="408" y="462"/>
                  </a:lnTo>
                  <a:lnTo>
                    <a:pt x="411" y="462"/>
                  </a:lnTo>
                  <a:lnTo>
                    <a:pt x="411" y="462"/>
                  </a:lnTo>
                  <a:lnTo>
                    <a:pt x="415" y="466"/>
                  </a:lnTo>
                  <a:lnTo>
                    <a:pt x="417" y="466"/>
                  </a:lnTo>
                  <a:lnTo>
                    <a:pt x="420" y="466"/>
                  </a:lnTo>
                  <a:lnTo>
                    <a:pt x="422" y="467"/>
                  </a:lnTo>
                  <a:lnTo>
                    <a:pt x="422" y="466"/>
                  </a:lnTo>
                  <a:lnTo>
                    <a:pt x="424" y="466"/>
                  </a:lnTo>
                  <a:lnTo>
                    <a:pt x="426" y="467"/>
                  </a:lnTo>
                  <a:lnTo>
                    <a:pt x="428" y="469"/>
                  </a:lnTo>
                  <a:lnTo>
                    <a:pt x="428" y="469"/>
                  </a:lnTo>
                  <a:lnTo>
                    <a:pt x="429" y="469"/>
                  </a:lnTo>
                  <a:lnTo>
                    <a:pt x="431" y="469"/>
                  </a:lnTo>
                  <a:lnTo>
                    <a:pt x="431" y="469"/>
                  </a:lnTo>
                  <a:lnTo>
                    <a:pt x="433" y="469"/>
                  </a:lnTo>
                  <a:lnTo>
                    <a:pt x="433" y="469"/>
                  </a:lnTo>
                  <a:lnTo>
                    <a:pt x="433" y="471"/>
                  </a:lnTo>
                  <a:lnTo>
                    <a:pt x="435" y="471"/>
                  </a:lnTo>
                  <a:lnTo>
                    <a:pt x="435" y="471"/>
                  </a:lnTo>
                  <a:lnTo>
                    <a:pt x="437" y="473"/>
                  </a:lnTo>
                  <a:lnTo>
                    <a:pt x="437" y="473"/>
                  </a:lnTo>
                  <a:lnTo>
                    <a:pt x="438" y="471"/>
                  </a:lnTo>
                  <a:lnTo>
                    <a:pt x="438" y="471"/>
                  </a:lnTo>
                  <a:lnTo>
                    <a:pt x="438" y="471"/>
                  </a:lnTo>
                  <a:lnTo>
                    <a:pt x="437" y="469"/>
                  </a:lnTo>
                  <a:lnTo>
                    <a:pt x="437" y="469"/>
                  </a:lnTo>
                  <a:lnTo>
                    <a:pt x="437" y="467"/>
                  </a:lnTo>
                  <a:lnTo>
                    <a:pt x="437" y="467"/>
                  </a:lnTo>
                  <a:lnTo>
                    <a:pt x="437" y="466"/>
                  </a:lnTo>
                  <a:lnTo>
                    <a:pt x="437" y="466"/>
                  </a:lnTo>
                  <a:lnTo>
                    <a:pt x="435" y="464"/>
                  </a:lnTo>
                  <a:lnTo>
                    <a:pt x="433" y="464"/>
                  </a:lnTo>
                  <a:lnTo>
                    <a:pt x="431" y="462"/>
                  </a:lnTo>
                  <a:lnTo>
                    <a:pt x="431" y="460"/>
                  </a:lnTo>
                  <a:lnTo>
                    <a:pt x="431" y="460"/>
                  </a:lnTo>
                  <a:lnTo>
                    <a:pt x="431" y="460"/>
                  </a:lnTo>
                  <a:lnTo>
                    <a:pt x="429" y="460"/>
                  </a:lnTo>
                  <a:lnTo>
                    <a:pt x="429" y="460"/>
                  </a:lnTo>
                  <a:lnTo>
                    <a:pt x="429" y="460"/>
                  </a:lnTo>
                  <a:lnTo>
                    <a:pt x="429" y="460"/>
                  </a:lnTo>
                  <a:lnTo>
                    <a:pt x="429" y="458"/>
                  </a:lnTo>
                  <a:lnTo>
                    <a:pt x="429" y="458"/>
                  </a:lnTo>
                  <a:lnTo>
                    <a:pt x="431" y="455"/>
                  </a:lnTo>
                  <a:lnTo>
                    <a:pt x="431" y="453"/>
                  </a:lnTo>
                  <a:lnTo>
                    <a:pt x="431" y="451"/>
                  </a:lnTo>
                  <a:lnTo>
                    <a:pt x="431" y="444"/>
                  </a:lnTo>
                  <a:lnTo>
                    <a:pt x="431" y="444"/>
                  </a:lnTo>
                  <a:lnTo>
                    <a:pt x="429" y="442"/>
                  </a:lnTo>
                  <a:lnTo>
                    <a:pt x="429" y="442"/>
                  </a:lnTo>
                  <a:lnTo>
                    <a:pt x="429" y="440"/>
                  </a:lnTo>
                  <a:lnTo>
                    <a:pt x="428" y="440"/>
                  </a:lnTo>
                  <a:lnTo>
                    <a:pt x="428" y="439"/>
                  </a:lnTo>
                  <a:lnTo>
                    <a:pt x="428" y="437"/>
                  </a:lnTo>
                  <a:lnTo>
                    <a:pt x="428" y="435"/>
                  </a:lnTo>
                  <a:lnTo>
                    <a:pt x="426" y="431"/>
                  </a:lnTo>
                  <a:lnTo>
                    <a:pt x="428" y="429"/>
                  </a:lnTo>
                  <a:lnTo>
                    <a:pt x="431" y="424"/>
                  </a:lnTo>
                  <a:lnTo>
                    <a:pt x="433" y="422"/>
                  </a:lnTo>
                  <a:lnTo>
                    <a:pt x="433" y="420"/>
                  </a:lnTo>
                  <a:lnTo>
                    <a:pt x="433" y="420"/>
                  </a:lnTo>
                  <a:lnTo>
                    <a:pt x="435" y="420"/>
                  </a:lnTo>
                  <a:lnTo>
                    <a:pt x="435" y="420"/>
                  </a:lnTo>
                  <a:lnTo>
                    <a:pt x="437" y="419"/>
                  </a:lnTo>
                  <a:lnTo>
                    <a:pt x="438" y="413"/>
                  </a:lnTo>
                  <a:lnTo>
                    <a:pt x="440" y="413"/>
                  </a:lnTo>
                  <a:lnTo>
                    <a:pt x="440" y="413"/>
                  </a:lnTo>
                  <a:lnTo>
                    <a:pt x="440" y="411"/>
                  </a:lnTo>
                  <a:lnTo>
                    <a:pt x="442" y="411"/>
                  </a:lnTo>
                  <a:lnTo>
                    <a:pt x="442" y="411"/>
                  </a:lnTo>
                  <a:lnTo>
                    <a:pt x="442" y="410"/>
                  </a:lnTo>
                  <a:lnTo>
                    <a:pt x="442" y="410"/>
                  </a:lnTo>
                  <a:lnTo>
                    <a:pt x="444" y="406"/>
                  </a:lnTo>
                  <a:lnTo>
                    <a:pt x="449" y="399"/>
                  </a:lnTo>
                  <a:lnTo>
                    <a:pt x="451" y="397"/>
                  </a:lnTo>
                  <a:lnTo>
                    <a:pt x="453" y="395"/>
                  </a:lnTo>
                  <a:lnTo>
                    <a:pt x="455" y="393"/>
                  </a:lnTo>
                  <a:lnTo>
                    <a:pt x="467" y="381"/>
                  </a:lnTo>
                  <a:lnTo>
                    <a:pt x="469" y="379"/>
                  </a:lnTo>
                  <a:lnTo>
                    <a:pt x="471" y="377"/>
                  </a:lnTo>
                  <a:lnTo>
                    <a:pt x="471" y="377"/>
                  </a:lnTo>
                  <a:lnTo>
                    <a:pt x="471" y="377"/>
                  </a:lnTo>
                  <a:lnTo>
                    <a:pt x="471" y="377"/>
                  </a:lnTo>
                  <a:lnTo>
                    <a:pt x="473" y="375"/>
                  </a:lnTo>
                  <a:lnTo>
                    <a:pt x="476" y="372"/>
                  </a:lnTo>
                  <a:lnTo>
                    <a:pt x="478" y="370"/>
                  </a:lnTo>
                  <a:lnTo>
                    <a:pt x="478" y="370"/>
                  </a:lnTo>
                  <a:lnTo>
                    <a:pt x="478" y="368"/>
                  </a:lnTo>
                  <a:lnTo>
                    <a:pt x="478" y="366"/>
                  </a:lnTo>
                  <a:lnTo>
                    <a:pt x="480" y="366"/>
                  </a:lnTo>
                  <a:lnTo>
                    <a:pt x="480" y="366"/>
                  </a:lnTo>
                  <a:lnTo>
                    <a:pt x="482" y="364"/>
                  </a:lnTo>
                  <a:lnTo>
                    <a:pt x="491" y="364"/>
                  </a:lnTo>
                  <a:lnTo>
                    <a:pt x="494" y="364"/>
                  </a:lnTo>
                  <a:lnTo>
                    <a:pt x="494" y="361"/>
                  </a:lnTo>
                  <a:lnTo>
                    <a:pt x="494" y="361"/>
                  </a:lnTo>
                  <a:lnTo>
                    <a:pt x="494" y="359"/>
                  </a:lnTo>
                  <a:lnTo>
                    <a:pt x="494" y="357"/>
                  </a:lnTo>
                  <a:lnTo>
                    <a:pt x="494" y="357"/>
                  </a:lnTo>
                  <a:lnTo>
                    <a:pt x="498" y="355"/>
                  </a:lnTo>
                  <a:lnTo>
                    <a:pt x="500" y="354"/>
                  </a:lnTo>
                  <a:lnTo>
                    <a:pt x="500" y="354"/>
                  </a:lnTo>
                  <a:lnTo>
                    <a:pt x="500" y="354"/>
                  </a:lnTo>
                  <a:lnTo>
                    <a:pt x="500" y="354"/>
                  </a:lnTo>
                  <a:lnTo>
                    <a:pt x="500" y="352"/>
                  </a:lnTo>
                  <a:lnTo>
                    <a:pt x="498" y="348"/>
                  </a:lnTo>
                  <a:lnTo>
                    <a:pt x="500" y="346"/>
                  </a:lnTo>
                  <a:lnTo>
                    <a:pt x="500" y="346"/>
                  </a:lnTo>
                  <a:lnTo>
                    <a:pt x="498" y="343"/>
                  </a:lnTo>
                  <a:lnTo>
                    <a:pt x="498" y="341"/>
                  </a:lnTo>
                  <a:lnTo>
                    <a:pt x="498" y="339"/>
                  </a:lnTo>
                  <a:lnTo>
                    <a:pt x="498" y="339"/>
                  </a:lnTo>
                  <a:lnTo>
                    <a:pt x="496" y="339"/>
                  </a:lnTo>
                  <a:lnTo>
                    <a:pt x="494" y="337"/>
                  </a:lnTo>
                  <a:lnTo>
                    <a:pt x="496" y="336"/>
                  </a:lnTo>
                  <a:lnTo>
                    <a:pt x="496" y="336"/>
                  </a:lnTo>
                  <a:lnTo>
                    <a:pt x="494" y="336"/>
                  </a:lnTo>
                  <a:lnTo>
                    <a:pt x="493" y="336"/>
                  </a:lnTo>
                  <a:lnTo>
                    <a:pt x="493" y="334"/>
                  </a:lnTo>
                  <a:lnTo>
                    <a:pt x="493" y="332"/>
                  </a:lnTo>
                  <a:lnTo>
                    <a:pt x="493" y="330"/>
                  </a:lnTo>
                  <a:lnTo>
                    <a:pt x="494" y="330"/>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20"/>
            <p:cNvSpPr>
              <a:spLocks noEditPoints="1"/>
            </p:cNvSpPr>
            <p:nvPr/>
          </p:nvSpPr>
          <p:spPr bwMode="auto">
            <a:xfrm>
              <a:off x="2611124" y="4065443"/>
              <a:ext cx="213308" cy="254414"/>
            </a:xfrm>
            <a:custGeom>
              <a:avLst/>
              <a:gdLst>
                <a:gd name="T0" fmla="*/ 33 w 192"/>
                <a:gd name="T1" fmla="*/ 177 h 229"/>
                <a:gd name="T2" fmla="*/ 10 w 192"/>
                <a:gd name="T3" fmla="*/ 175 h 229"/>
                <a:gd name="T4" fmla="*/ 8 w 192"/>
                <a:gd name="T5" fmla="*/ 190 h 229"/>
                <a:gd name="T6" fmla="*/ 22 w 192"/>
                <a:gd name="T7" fmla="*/ 191 h 229"/>
                <a:gd name="T8" fmla="*/ 42 w 192"/>
                <a:gd name="T9" fmla="*/ 179 h 229"/>
                <a:gd name="T10" fmla="*/ 29 w 192"/>
                <a:gd name="T11" fmla="*/ 159 h 229"/>
                <a:gd name="T12" fmla="*/ 31 w 192"/>
                <a:gd name="T13" fmla="*/ 150 h 229"/>
                <a:gd name="T14" fmla="*/ 73 w 192"/>
                <a:gd name="T15" fmla="*/ 47 h 229"/>
                <a:gd name="T16" fmla="*/ 76 w 192"/>
                <a:gd name="T17" fmla="*/ 32 h 229"/>
                <a:gd name="T18" fmla="*/ 80 w 192"/>
                <a:gd name="T19" fmla="*/ 27 h 229"/>
                <a:gd name="T20" fmla="*/ 100 w 192"/>
                <a:gd name="T21" fmla="*/ 14 h 229"/>
                <a:gd name="T22" fmla="*/ 103 w 192"/>
                <a:gd name="T23" fmla="*/ 11 h 229"/>
                <a:gd name="T24" fmla="*/ 192 w 192"/>
                <a:gd name="T25" fmla="*/ 27 h 229"/>
                <a:gd name="T26" fmla="*/ 185 w 192"/>
                <a:gd name="T27" fmla="*/ 22 h 229"/>
                <a:gd name="T28" fmla="*/ 168 w 192"/>
                <a:gd name="T29" fmla="*/ 9 h 229"/>
                <a:gd name="T30" fmla="*/ 125 w 192"/>
                <a:gd name="T31" fmla="*/ 16 h 229"/>
                <a:gd name="T32" fmla="*/ 102 w 192"/>
                <a:gd name="T33" fmla="*/ 38 h 229"/>
                <a:gd name="T34" fmla="*/ 73 w 192"/>
                <a:gd name="T35" fmla="*/ 52 h 229"/>
                <a:gd name="T36" fmla="*/ 64 w 192"/>
                <a:gd name="T37" fmla="*/ 72 h 229"/>
                <a:gd name="T38" fmla="*/ 33 w 192"/>
                <a:gd name="T39" fmla="*/ 130 h 229"/>
                <a:gd name="T40" fmla="*/ 37 w 192"/>
                <a:gd name="T41" fmla="*/ 143 h 229"/>
                <a:gd name="T42" fmla="*/ 28 w 192"/>
                <a:gd name="T43" fmla="*/ 146 h 229"/>
                <a:gd name="T44" fmla="*/ 40 w 192"/>
                <a:gd name="T45" fmla="*/ 154 h 229"/>
                <a:gd name="T46" fmla="*/ 44 w 192"/>
                <a:gd name="T47" fmla="*/ 163 h 229"/>
                <a:gd name="T48" fmla="*/ 44 w 192"/>
                <a:gd name="T49" fmla="*/ 168 h 229"/>
                <a:gd name="T50" fmla="*/ 37 w 192"/>
                <a:gd name="T51" fmla="*/ 173 h 229"/>
                <a:gd name="T52" fmla="*/ 26 w 192"/>
                <a:gd name="T53" fmla="*/ 161 h 229"/>
                <a:gd name="T54" fmla="*/ 15 w 192"/>
                <a:gd name="T55" fmla="*/ 173 h 229"/>
                <a:gd name="T56" fmla="*/ 31 w 192"/>
                <a:gd name="T57" fmla="*/ 173 h 229"/>
                <a:gd name="T58" fmla="*/ 46 w 192"/>
                <a:gd name="T59" fmla="*/ 179 h 229"/>
                <a:gd name="T60" fmla="*/ 51 w 192"/>
                <a:gd name="T61" fmla="*/ 175 h 229"/>
                <a:gd name="T62" fmla="*/ 62 w 192"/>
                <a:gd name="T63" fmla="*/ 175 h 229"/>
                <a:gd name="T64" fmla="*/ 73 w 192"/>
                <a:gd name="T65" fmla="*/ 175 h 229"/>
                <a:gd name="T66" fmla="*/ 84 w 192"/>
                <a:gd name="T67" fmla="*/ 172 h 229"/>
                <a:gd name="T68" fmla="*/ 89 w 192"/>
                <a:gd name="T69" fmla="*/ 184 h 229"/>
                <a:gd name="T70" fmla="*/ 107 w 192"/>
                <a:gd name="T71" fmla="*/ 186 h 229"/>
                <a:gd name="T72" fmla="*/ 118 w 192"/>
                <a:gd name="T73" fmla="*/ 195 h 229"/>
                <a:gd name="T74" fmla="*/ 123 w 192"/>
                <a:gd name="T75" fmla="*/ 200 h 229"/>
                <a:gd name="T76" fmla="*/ 121 w 192"/>
                <a:gd name="T77" fmla="*/ 208 h 229"/>
                <a:gd name="T78" fmla="*/ 114 w 192"/>
                <a:gd name="T79" fmla="*/ 222 h 229"/>
                <a:gd name="T80" fmla="*/ 120 w 192"/>
                <a:gd name="T81" fmla="*/ 228 h 229"/>
                <a:gd name="T82" fmla="*/ 130 w 192"/>
                <a:gd name="T83" fmla="*/ 226 h 229"/>
                <a:gd name="T84" fmla="*/ 136 w 192"/>
                <a:gd name="T85" fmla="*/ 217 h 229"/>
                <a:gd name="T86" fmla="*/ 130 w 192"/>
                <a:gd name="T87" fmla="*/ 211 h 229"/>
                <a:gd name="T88" fmla="*/ 130 w 192"/>
                <a:gd name="T89" fmla="*/ 206 h 229"/>
                <a:gd name="T90" fmla="*/ 136 w 192"/>
                <a:gd name="T91" fmla="*/ 191 h 229"/>
                <a:gd name="T92" fmla="*/ 143 w 192"/>
                <a:gd name="T93" fmla="*/ 173 h 229"/>
                <a:gd name="T94" fmla="*/ 132 w 192"/>
                <a:gd name="T95" fmla="*/ 152 h 229"/>
                <a:gd name="T96" fmla="*/ 132 w 192"/>
                <a:gd name="T97" fmla="*/ 143 h 229"/>
                <a:gd name="T98" fmla="*/ 143 w 192"/>
                <a:gd name="T99" fmla="*/ 139 h 229"/>
                <a:gd name="T100" fmla="*/ 156 w 192"/>
                <a:gd name="T101" fmla="*/ 141 h 229"/>
                <a:gd name="T102" fmla="*/ 172 w 192"/>
                <a:gd name="T103" fmla="*/ 130 h 229"/>
                <a:gd name="T104" fmla="*/ 170 w 192"/>
                <a:gd name="T105" fmla="*/ 121 h 229"/>
                <a:gd name="T106" fmla="*/ 185 w 192"/>
                <a:gd name="T107" fmla="*/ 110 h 229"/>
                <a:gd name="T108" fmla="*/ 177 w 192"/>
                <a:gd name="T109" fmla="*/ 94 h 229"/>
                <a:gd name="T110" fmla="*/ 168 w 192"/>
                <a:gd name="T111" fmla="*/ 81 h 229"/>
                <a:gd name="T112" fmla="*/ 185 w 192"/>
                <a:gd name="T113" fmla="*/ 76 h 229"/>
                <a:gd name="T114" fmla="*/ 192 w 192"/>
                <a:gd name="T115" fmla="*/ 36 h 229"/>
                <a:gd name="T116" fmla="*/ 114 w 192"/>
                <a:gd name="T117" fmla="*/ 9 h 229"/>
                <a:gd name="T118" fmla="*/ 140 w 192"/>
                <a:gd name="T119" fmla="*/ 5 h 229"/>
                <a:gd name="T120" fmla="*/ 156 w 192"/>
                <a:gd name="T121" fmla="*/ 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229">
                  <a:moveTo>
                    <a:pt x="42" y="179"/>
                  </a:moveTo>
                  <a:lnTo>
                    <a:pt x="42" y="179"/>
                  </a:lnTo>
                  <a:lnTo>
                    <a:pt x="40" y="181"/>
                  </a:lnTo>
                  <a:lnTo>
                    <a:pt x="38" y="181"/>
                  </a:lnTo>
                  <a:lnTo>
                    <a:pt x="38" y="181"/>
                  </a:lnTo>
                  <a:lnTo>
                    <a:pt x="38" y="181"/>
                  </a:lnTo>
                  <a:lnTo>
                    <a:pt x="37" y="179"/>
                  </a:lnTo>
                  <a:lnTo>
                    <a:pt x="37" y="179"/>
                  </a:lnTo>
                  <a:lnTo>
                    <a:pt x="35" y="179"/>
                  </a:lnTo>
                  <a:lnTo>
                    <a:pt x="35" y="177"/>
                  </a:lnTo>
                  <a:lnTo>
                    <a:pt x="35" y="177"/>
                  </a:lnTo>
                  <a:lnTo>
                    <a:pt x="35" y="177"/>
                  </a:lnTo>
                  <a:lnTo>
                    <a:pt x="33" y="177"/>
                  </a:lnTo>
                  <a:lnTo>
                    <a:pt x="31" y="177"/>
                  </a:lnTo>
                  <a:lnTo>
                    <a:pt x="31" y="177"/>
                  </a:lnTo>
                  <a:lnTo>
                    <a:pt x="31" y="179"/>
                  </a:lnTo>
                  <a:lnTo>
                    <a:pt x="31" y="179"/>
                  </a:lnTo>
                  <a:lnTo>
                    <a:pt x="26" y="182"/>
                  </a:lnTo>
                  <a:lnTo>
                    <a:pt x="24" y="182"/>
                  </a:lnTo>
                  <a:lnTo>
                    <a:pt x="22" y="181"/>
                  </a:lnTo>
                  <a:lnTo>
                    <a:pt x="20" y="181"/>
                  </a:lnTo>
                  <a:lnTo>
                    <a:pt x="19" y="181"/>
                  </a:lnTo>
                  <a:lnTo>
                    <a:pt x="19" y="179"/>
                  </a:lnTo>
                  <a:lnTo>
                    <a:pt x="13" y="177"/>
                  </a:lnTo>
                  <a:lnTo>
                    <a:pt x="10" y="175"/>
                  </a:lnTo>
                  <a:lnTo>
                    <a:pt x="10" y="175"/>
                  </a:lnTo>
                  <a:lnTo>
                    <a:pt x="8" y="177"/>
                  </a:lnTo>
                  <a:lnTo>
                    <a:pt x="0" y="179"/>
                  </a:lnTo>
                  <a:lnTo>
                    <a:pt x="0" y="179"/>
                  </a:lnTo>
                  <a:lnTo>
                    <a:pt x="0" y="182"/>
                  </a:lnTo>
                  <a:lnTo>
                    <a:pt x="0" y="184"/>
                  </a:lnTo>
                  <a:lnTo>
                    <a:pt x="0" y="186"/>
                  </a:lnTo>
                  <a:lnTo>
                    <a:pt x="0" y="188"/>
                  </a:lnTo>
                  <a:lnTo>
                    <a:pt x="2" y="190"/>
                  </a:lnTo>
                  <a:lnTo>
                    <a:pt x="2" y="190"/>
                  </a:lnTo>
                  <a:lnTo>
                    <a:pt x="4" y="190"/>
                  </a:lnTo>
                  <a:lnTo>
                    <a:pt x="6" y="190"/>
                  </a:lnTo>
                  <a:lnTo>
                    <a:pt x="8" y="190"/>
                  </a:lnTo>
                  <a:lnTo>
                    <a:pt x="8" y="190"/>
                  </a:lnTo>
                  <a:lnTo>
                    <a:pt x="8" y="188"/>
                  </a:lnTo>
                  <a:lnTo>
                    <a:pt x="8" y="188"/>
                  </a:lnTo>
                  <a:lnTo>
                    <a:pt x="8" y="186"/>
                  </a:lnTo>
                  <a:lnTo>
                    <a:pt x="10" y="186"/>
                  </a:lnTo>
                  <a:lnTo>
                    <a:pt x="10" y="186"/>
                  </a:lnTo>
                  <a:lnTo>
                    <a:pt x="11" y="186"/>
                  </a:lnTo>
                  <a:lnTo>
                    <a:pt x="13" y="186"/>
                  </a:lnTo>
                  <a:lnTo>
                    <a:pt x="15" y="186"/>
                  </a:lnTo>
                  <a:lnTo>
                    <a:pt x="20" y="188"/>
                  </a:lnTo>
                  <a:lnTo>
                    <a:pt x="22" y="190"/>
                  </a:lnTo>
                  <a:lnTo>
                    <a:pt x="22" y="190"/>
                  </a:lnTo>
                  <a:lnTo>
                    <a:pt x="22" y="191"/>
                  </a:lnTo>
                  <a:lnTo>
                    <a:pt x="22" y="191"/>
                  </a:lnTo>
                  <a:lnTo>
                    <a:pt x="22" y="193"/>
                  </a:lnTo>
                  <a:lnTo>
                    <a:pt x="22" y="193"/>
                  </a:lnTo>
                  <a:lnTo>
                    <a:pt x="29" y="193"/>
                  </a:lnTo>
                  <a:lnTo>
                    <a:pt x="29" y="191"/>
                  </a:lnTo>
                  <a:lnTo>
                    <a:pt x="33" y="190"/>
                  </a:lnTo>
                  <a:lnTo>
                    <a:pt x="38" y="188"/>
                  </a:lnTo>
                  <a:lnTo>
                    <a:pt x="40" y="186"/>
                  </a:lnTo>
                  <a:lnTo>
                    <a:pt x="44" y="182"/>
                  </a:lnTo>
                  <a:lnTo>
                    <a:pt x="44" y="182"/>
                  </a:lnTo>
                  <a:lnTo>
                    <a:pt x="44" y="181"/>
                  </a:lnTo>
                  <a:lnTo>
                    <a:pt x="44" y="181"/>
                  </a:lnTo>
                  <a:lnTo>
                    <a:pt x="42" y="179"/>
                  </a:lnTo>
                  <a:lnTo>
                    <a:pt x="42" y="179"/>
                  </a:lnTo>
                  <a:close/>
                  <a:moveTo>
                    <a:pt x="19" y="155"/>
                  </a:moveTo>
                  <a:lnTo>
                    <a:pt x="20" y="155"/>
                  </a:lnTo>
                  <a:lnTo>
                    <a:pt x="20" y="155"/>
                  </a:lnTo>
                  <a:lnTo>
                    <a:pt x="22" y="154"/>
                  </a:lnTo>
                  <a:lnTo>
                    <a:pt x="22" y="154"/>
                  </a:lnTo>
                  <a:lnTo>
                    <a:pt x="24" y="154"/>
                  </a:lnTo>
                  <a:lnTo>
                    <a:pt x="24" y="154"/>
                  </a:lnTo>
                  <a:lnTo>
                    <a:pt x="24" y="154"/>
                  </a:lnTo>
                  <a:lnTo>
                    <a:pt x="26" y="155"/>
                  </a:lnTo>
                  <a:lnTo>
                    <a:pt x="28" y="155"/>
                  </a:lnTo>
                  <a:lnTo>
                    <a:pt x="28" y="157"/>
                  </a:lnTo>
                  <a:lnTo>
                    <a:pt x="28" y="157"/>
                  </a:lnTo>
                  <a:lnTo>
                    <a:pt x="29" y="159"/>
                  </a:lnTo>
                  <a:lnTo>
                    <a:pt x="31" y="159"/>
                  </a:lnTo>
                  <a:lnTo>
                    <a:pt x="31" y="159"/>
                  </a:lnTo>
                  <a:lnTo>
                    <a:pt x="35" y="159"/>
                  </a:lnTo>
                  <a:lnTo>
                    <a:pt x="37" y="159"/>
                  </a:lnTo>
                  <a:lnTo>
                    <a:pt x="37" y="157"/>
                  </a:lnTo>
                  <a:lnTo>
                    <a:pt x="38" y="157"/>
                  </a:lnTo>
                  <a:lnTo>
                    <a:pt x="37" y="155"/>
                  </a:lnTo>
                  <a:lnTo>
                    <a:pt x="37" y="155"/>
                  </a:lnTo>
                  <a:lnTo>
                    <a:pt x="35" y="154"/>
                  </a:lnTo>
                  <a:lnTo>
                    <a:pt x="33" y="154"/>
                  </a:lnTo>
                  <a:lnTo>
                    <a:pt x="33" y="154"/>
                  </a:lnTo>
                  <a:lnTo>
                    <a:pt x="33" y="154"/>
                  </a:lnTo>
                  <a:lnTo>
                    <a:pt x="31" y="150"/>
                  </a:lnTo>
                  <a:lnTo>
                    <a:pt x="31" y="150"/>
                  </a:lnTo>
                  <a:lnTo>
                    <a:pt x="29" y="150"/>
                  </a:lnTo>
                  <a:lnTo>
                    <a:pt x="24" y="150"/>
                  </a:lnTo>
                  <a:lnTo>
                    <a:pt x="24" y="150"/>
                  </a:lnTo>
                  <a:lnTo>
                    <a:pt x="24" y="150"/>
                  </a:lnTo>
                  <a:lnTo>
                    <a:pt x="22" y="150"/>
                  </a:lnTo>
                  <a:lnTo>
                    <a:pt x="19" y="150"/>
                  </a:lnTo>
                  <a:lnTo>
                    <a:pt x="17" y="152"/>
                  </a:lnTo>
                  <a:lnTo>
                    <a:pt x="17" y="154"/>
                  </a:lnTo>
                  <a:lnTo>
                    <a:pt x="17" y="155"/>
                  </a:lnTo>
                  <a:lnTo>
                    <a:pt x="19" y="155"/>
                  </a:lnTo>
                  <a:close/>
                  <a:moveTo>
                    <a:pt x="71" y="47"/>
                  </a:moveTo>
                  <a:lnTo>
                    <a:pt x="73" y="47"/>
                  </a:lnTo>
                  <a:lnTo>
                    <a:pt x="73" y="45"/>
                  </a:lnTo>
                  <a:lnTo>
                    <a:pt x="76" y="43"/>
                  </a:lnTo>
                  <a:lnTo>
                    <a:pt x="78" y="40"/>
                  </a:lnTo>
                  <a:lnTo>
                    <a:pt x="78" y="40"/>
                  </a:lnTo>
                  <a:lnTo>
                    <a:pt x="78" y="38"/>
                  </a:lnTo>
                  <a:lnTo>
                    <a:pt x="78" y="38"/>
                  </a:lnTo>
                  <a:lnTo>
                    <a:pt x="78" y="38"/>
                  </a:lnTo>
                  <a:lnTo>
                    <a:pt x="78" y="36"/>
                  </a:lnTo>
                  <a:lnTo>
                    <a:pt x="78" y="36"/>
                  </a:lnTo>
                  <a:lnTo>
                    <a:pt x="78" y="34"/>
                  </a:lnTo>
                  <a:lnTo>
                    <a:pt x="76" y="32"/>
                  </a:lnTo>
                  <a:lnTo>
                    <a:pt x="76" y="32"/>
                  </a:lnTo>
                  <a:lnTo>
                    <a:pt x="76" y="32"/>
                  </a:lnTo>
                  <a:lnTo>
                    <a:pt x="76" y="32"/>
                  </a:lnTo>
                  <a:lnTo>
                    <a:pt x="76" y="31"/>
                  </a:lnTo>
                  <a:lnTo>
                    <a:pt x="75" y="31"/>
                  </a:lnTo>
                  <a:lnTo>
                    <a:pt x="75" y="32"/>
                  </a:lnTo>
                  <a:lnTo>
                    <a:pt x="73" y="36"/>
                  </a:lnTo>
                  <a:lnTo>
                    <a:pt x="71" y="38"/>
                  </a:lnTo>
                  <a:lnTo>
                    <a:pt x="69" y="40"/>
                  </a:lnTo>
                  <a:lnTo>
                    <a:pt x="69" y="42"/>
                  </a:lnTo>
                  <a:lnTo>
                    <a:pt x="67" y="45"/>
                  </a:lnTo>
                  <a:lnTo>
                    <a:pt x="69" y="47"/>
                  </a:lnTo>
                  <a:lnTo>
                    <a:pt x="71" y="47"/>
                  </a:lnTo>
                  <a:close/>
                  <a:moveTo>
                    <a:pt x="80" y="27"/>
                  </a:moveTo>
                  <a:lnTo>
                    <a:pt x="80" y="27"/>
                  </a:lnTo>
                  <a:lnTo>
                    <a:pt x="84" y="22"/>
                  </a:lnTo>
                  <a:lnTo>
                    <a:pt x="85" y="22"/>
                  </a:lnTo>
                  <a:lnTo>
                    <a:pt x="87" y="22"/>
                  </a:lnTo>
                  <a:lnTo>
                    <a:pt x="87" y="22"/>
                  </a:lnTo>
                  <a:lnTo>
                    <a:pt x="87" y="22"/>
                  </a:lnTo>
                  <a:lnTo>
                    <a:pt x="85" y="20"/>
                  </a:lnTo>
                  <a:lnTo>
                    <a:pt x="82" y="23"/>
                  </a:lnTo>
                  <a:lnTo>
                    <a:pt x="78" y="25"/>
                  </a:lnTo>
                  <a:lnTo>
                    <a:pt x="76" y="29"/>
                  </a:lnTo>
                  <a:lnTo>
                    <a:pt x="78" y="29"/>
                  </a:lnTo>
                  <a:lnTo>
                    <a:pt x="80" y="27"/>
                  </a:lnTo>
                  <a:close/>
                  <a:moveTo>
                    <a:pt x="93" y="18"/>
                  </a:moveTo>
                  <a:lnTo>
                    <a:pt x="100" y="14"/>
                  </a:lnTo>
                  <a:lnTo>
                    <a:pt x="102" y="14"/>
                  </a:lnTo>
                  <a:lnTo>
                    <a:pt x="103" y="13"/>
                  </a:lnTo>
                  <a:lnTo>
                    <a:pt x="105" y="13"/>
                  </a:lnTo>
                  <a:lnTo>
                    <a:pt x="107" y="13"/>
                  </a:lnTo>
                  <a:lnTo>
                    <a:pt x="107" y="13"/>
                  </a:lnTo>
                  <a:lnTo>
                    <a:pt x="107" y="11"/>
                  </a:lnTo>
                  <a:lnTo>
                    <a:pt x="107" y="11"/>
                  </a:lnTo>
                  <a:lnTo>
                    <a:pt x="109" y="11"/>
                  </a:lnTo>
                  <a:lnTo>
                    <a:pt x="111" y="11"/>
                  </a:lnTo>
                  <a:lnTo>
                    <a:pt x="112" y="9"/>
                  </a:lnTo>
                  <a:lnTo>
                    <a:pt x="105" y="11"/>
                  </a:lnTo>
                  <a:lnTo>
                    <a:pt x="103" y="11"/>
                  </a:lnTo>
                  <a:lnTo>
                    <a:pt x="103" y="11"/>
                  </a:lnTo>
                  <a:lnTo>
                    <a:pt x="96" y="13"/>
                  </a:lnTo>
                  <a:lnTo>
                    <a:pt x="94" y="13"/>
                  </a:lnTo>
                  <a:lnTo>
                    <a:pt x="94" y="14"/>
                  </a:lnTo>
                  <a:lnTo>
                    <a:pt x="91" y="14"/>
                  </a:lnTo>
                  <a:lnTo>
                    <a:pt x="91" y="16"/>
                  </a:lnTo>
                  <a:lnTo>
                    <a:pt x="91" y="18"/>
                  </a:lnTo>
                  <a:lnTo>
                    <a:pt x="93" y="18"/>
                  </a:lnTo>
                  <a:close/>
                  <a:moveTo>
                    <a:pt x="192" y="32"/>
                  </a:moveTo>
                  <a:lnTo>
                    <a:pt x="192" y="31"/>
                  </a:lnTo>
                  <a:lnTo>
                    <a:pt x="192" y="31"/>
                  </a:lnTo>
                  <a:lnTo>
                    <a:pt x="192" y="29"/>
                  </a:lnTo>
                  <a:lnTo>
                    <a:pt x="192" y="27"/>
                  </a:lnTo>
                  <a:lnTo>
                    <a:pt x="192" y="27"/>
                  </a:lnTo>
                  <a:lnTo>
                    <a:pt x="188" y="25"/>
                  </a:lnTo>
                  <a:lnTo>
                    <a:pt x="186" y="25"/>
                  </a:lnTo>
                  <a:lnTo>
                    <a:pt x="186" y="23"/>
                  </a:lnTo>
                  <a:lnTo>
                    <a:pt x="186" y="22"/>
                  </a:lnTo>
                  <a:lnTo>
                    <a:pt x="186" y="22"/>
                  </a:lnTo>
                  <a:lnTo>
                    <a:pt x="186" y="22"/>
                  </a:lnTo>
                  <a:lnTo>
                    <a:pt x="186" y="22"/>
                  </a:lnTo>
                  <a:lnTo>
                    <a:pt x="186" y="22"/>
                  </a:lnTo>
                  <a:lnTo>
                    <a:pt x="186" y="22"/>
                  </a:lnTo>
                  <a:lnTo>
                    <a:pt x="186" y="22"/>
                  </a:lnTo>
                  <a:lnTo>
                    <a:pt x="186" y="22"/>
                  </a:lnTo>
                  <a:lnTo>
                    <a:pt x="185" y="22"/>
                  </a:lnTo>
                  <a:lnTo>
                    <a:pt x="185" y="22"/>
                  </a:lnTo>
                  <a:lnTo>
                    <a:pt x="183" y="22"/>
                  </a:lnTo>
                  <a:lnTo>
                    <a:pt x="181" y="20"/>
                  </a:lnTo>
                  <a:lnTo>
                    <a:pt x="179" y="20"/>
                  </a:lnTo>
                  <a:lnTo>
                    <a:pt x="179" y="20"/>
                  </a:lnTo>
                  <a:lnTo>
                    <a:pt x="179" y="18"/>
                  </a:lnTo>
                  <a:lnTo>
                    <a:pt x="179" y="18"/>
                  </a:lnTo>
                  <a:lnTo>
                    <a:pt x="179" y="18"/>
                  </a:lnTo>
                  <a:lnTo>
                    <a:pt x="177" y="18"/>
                  </a:lnTo>
                  <a:lnTo>
                    <a:pt x="177" y="18"/>
                  </a:lnTo>
                  <a:lnTo>
                    <a:pt x="176" y="11"/>
                  </a:lnTo>
                  <a:lnTo>
                    <a:pt x="176" y="9"/>
                  </a:lnTo>
                  <a:lnTo>
                    <a:pt x="174" y="9"/>
                  </a:lnTo>
                  <a:lnTo>
                    <a:pt x="168" y="9"/>
                  </a:lnTo>
                  <a:lnTo>
                    <a:pt x="158" y="11"/>
                  </a:lnTo>
                  <a:lnTo>
                    <a:pt x="150" y="13"/>
                  </a:lnTo>
                  <a:lnTo>
                    <a:pt x="149" y="13"/>
                  </a:lnTo>
                  <a:lnTo>
                    <a:pt x="149" y="13"/>
                  </a:lnTo>
                  <a:lnTo>
                    <a:pt x="149" y="13"/>
                  </a:lnTo>
                  <a:lnTo>
                    <a:pt x="147" y="13"/>
                  </a:lnTo>
                  <a:lnTo>
                    <a:pt x="147" y="13"/>
                  </a:lnTo>
                  <a:lnTo>
                    <a:pt x="141" y="13"/>
                  </a:lnTo>
                  <a:lnTo>
                    <a:pt x="136" y="13"/>
                  </a:lnTo>
                  <a:lnTo>
                    <a:pt x="132" y="13"/>
                  </a:lnTo>
                  <a:lnTo>
                    <a:pt x="129" y="14"/>
                  </a:lnTo>
                  <a:lnTo>
                    <a:pt x="127" y="14"/>
                  </a:lnTo>
                  <a:lnTo>
                    <a:pt x="125" y="16"/>
                  </a:lnTo>
                  <a:lnTo>
                    <a:pt x="118" y="20"/>
                  </a:lnTo>
                  <a:lnTo>
                    <a:pt x="116" y="22"/>
                  </a:lnTo>
                  <a:lnTo>
                    <a:pt x="112" y="22"/>
                  </a:lnTo>
                  <a:lnTo>
                    <a:pt x="112" y="22"/>
                  </a:lnTo>
                  <a:lnTo>
                    <a:pt x="111" y="22"/>
                  </a:lnTo>
                  <a:lnTo>
                    <a:pt x="111" y="23"/>
                  </a:lnTo>
                  <a:lnTo>
                    <a:pt x="109" y="25"/>
                  </a:lnTo>
                  <a:lnTo>
                    <a:pt x="107" y="25"/>
                  </a:lnTo>
                  <a:lnTo>
                    <a:pt x="107" y="27"/>
                  </a:lnTo>
                  <a:lnTo>
                    <a:pt x="105" y="29"/>
                  </a:lnTo>
                  <a:lnTo>
                    <a:pt x="103" y="31"/>
                  </a:lnTo>
                  <a:lnTo>
                    <a:pt x="103" y="36"/>
                  </a:lnTo>
                  <a:lnTo>
                    <a:pt x="102" y="38"/>
                  </a:lnTo>
                  <a:lnTo>
                    <a:pt x="100" y="40"/>
                  </a:lnTo>
                  <a:lnTo>
                    <a:pt x="98" y="40"/>
                  </a:lnTo>
                  <a:lnTo>
                    <a:pt x="98" y="42"/>
                  </a:lnTo>
                  <a:lnTo>
                    <a:pt x="96" y="42"/>
                  </a:lnTo>
                  <a:lnTo>
                    <a:pt x="87" y="51"/>
                  </a:lnTo>
                  <a:lnTo>
                    <a:pt x="85" y="51"/>
                  </a:lnTo>
                  <a:lnTo>
                    <a:pt x="82" y="52"/>
                  </a:lnTo>
                  <a:lnTo>
                    <a:pt x="82" y="52"/>
                  </a:lnTo>
                  <a:lnTo>
                    <a:pt x="80" y="54"/>
                  </a:lnTo>
                  <a:lnTo>
                    <a:pt x="78" y="54"/>
                  </a:lnTo>
                  <a:lnTo>
                    <a:pt x="76" y="54"/>
                  </a:lnTo>
                  <a:lnTo>
                    <a:pt x="75" y="54"/>
                  </a:lnTo>
                  <a:lnTo>
                    <a:pt x="73" y="52"/>
                  </a:lnTo>
                  <a:lnTo>
                    <a:pt x="75" y="51"/>
                  </a:lnTo>
                  <a:lnTo>
                    <a:pt x="73" y="49"/>
                  </a:lnTo>
                  <a:lnTo>
                    <a:pt x="73" y="51"/>
                  </a:lnTo>
                  <a:lnTo>
                    <a:pt x="69" y="49"/>
                  </a:lnTo>
                  <a:lnTo>
                    <a:pt x="69" y="51"/>
                  </a:lnTo>
                  <a:lnTo>
                    <a:pt x="69" y="52"/>
                  </a:lnTo>
                  <a:lnTo>
                    <a:pt x="69" y="54"/>
                  </a:lnTo>
                  <a:lnTo>
                    <a:pt x="69" y="56"/>
                  </a:lnTo>
                  <a:lnTo>
                    <a:pt x="67" y="58"/>
                  </a:lnTo>
                  <a:lnTo>
                    <a:pt x="65" y="63"/>
                  </a:lnTo>
                  <a:lnTo>
                    <a:pt x="65" y="67"/>
                  </a:lnTo>
                  <a:lnTo>
                    <a:pt x="65" y="67"/>
                  </a:lnTo>
                  <a:lnTo>
                    <a:pt x="64" y="72"/>
                  </a:lnTo>
                  <a:lnTo>
                    <a:pt x="62" y="87"/>
                  </a:lnTo>
                  <a:lnTo>
                    <a:pt x="62" y="90"/>
                  </a:lnTo>
                  <a:lnTo>
                    <a:pt x="62" y="90"/>
                  </a:lnTo>
                  <a:lnTo>
                    <a:pt x="62" y="92"/>
                  </a:lnTo>
                  <a:lnTo>
                    <a:pt x="58" y="101"/>
                  </a:lnTo>
                  <a:lnTo>
                    <a:pt x="53" y="110"/>
                  </a:lnTo>
                  <a:lnTo>
                    <a:pt x="47" y="119"/>
                  </a:lnTo>
                  <a:lnTo>
                    <a:pt x="40" y="128"/>
                  </a:lnTo>
                  <a:lnTo>
                    <a:pt x="38" y="130"/>
                  </a:lnTo>
                  <a:lnTo>
                    <a:pt x="37" y="130"/>
                  </a:lnTo>
                  <a:lnTo>
                    <a:pt x="33" y="130"/>
                  </a:lnTo>
                  <a:lnTo>
                    <a:pt x="33" y="130"/>
                  </a:lnTo>
                  <a:lnTo>
                    <a:pt x="33" y="130"/>
                  </a:lnTo>
                  <a:lnTo>
                    <a:pt x="33" y="132"/>
                  </a:lnTo>
                  <a:lnTo>
                    <a:pt x="35" y="135"/>
                  </a:lnTo>
                  <a:lnTo>
                    <a:pt x="35" y="135"/>
                  </a:lnTo>
                  <a:lnTo>
                    <a:pt x="35" y="137"/>
                  </a:lnTo>
                  <a:lnTo>
                    <a:pt x="35" y="137"/>
                  </a:lnTo>
                  <a:lnTo>
                    <a:pt x="35" y="137"/>
                  </a:lnTo>
                  <a:lnTo>
                    <a:pt x="35" y="137"/>
                  </a:lnTo>
                  <a:lnTo>
                    <a:pt x="35" y="139"/>
                  </a:lnTo>
                  <a:lnTo>
                    <a:pt x="35" y="139"/>
                  </a:lnTo>
                  <a:lnTo>
                    <a:pt x="35" y="139"/>
                  </a:lnTo>
                  <a:lnTo>
                    <a:pt x="37" y="141"/>
                  </a:lnTo>
                  <a:lnTo>
                    <a:pt x="37" y="141"/>
                  </a:lnTo>
                  <a:lnTo>
                    <a:pt x="37" y="143"/>
                  </a:lnTo>
                  <a:lnTo>
                    <a:pt x="35" y="143"/>
                  </a:lnTo>
                  <a:lnTo>
                    <a:pt x="35" y="143"/>
                  </a:lnTo>
                  <a:lnTo>
                    <a:pt x="35" y="143"/>
                  </a:lnTo>
                  <a:lnTo>
                    <a:pt x="33" y="141"/>
                  </a:lnTo>
                  <a:lnTo>
                    <a:pt x="31" y="141"/>
                  </a:lnTo>
                  <a:lnTo>
                    <a:pt x="31" y="141"/>
                  </a:lnTo>
                  <a:lnTo>
                    <a:pt x="29" y="141"/>
                  </a:lnTo>
                  <a:lnTo>
                    <a:pt x="28" y="143"/>
                  </a:lnTo>
                  <a:lnTo>
                    <a:pt x="26" y="144"/>
                  </a:lnTo>
                  <a:lnTo>
                    <a:pt x="26" y="146"/>
                  </a:lnTo>
                  <a:lnTo>
                    <a:pt x="26" y="146"/>
                  </a:lnTo>
                  <a:lnTo>
                    <a:pt x="28" y="146"/>
                  </a:lnTo>
                  <a:lnTo>
                    <a:pt x="28" y="146"/>
                  </a:lnTo>
                  <a:lnTo>
                    <a:pt x="28" y="144"/>
                  </a:lnTo>
                  <a:lnTo>
                    <a:pt x="29" y="144"/>
                  </a:lnTo>
                  <a:lnTo>
                    <a:pt x="31" y="144"/>
                  </a:lnTo>
                  <a:lnTo>
                    <a:pt x="31" y="144"/>
                  </a:lnTo>
                  <a:lnTo>
                    <a:pt x="33" y="144"/>
                  </a:lnTo>
                  <a:lnTo>
                    <a:pt x="35" y="146"/>
                  </a:lnTo>
                  <a:lnTo>
                    <a:pt x="35" y="148"/>
                  </a:lnTo>
                  <a:lnTo>
                    <a:pt x="35" y="150"/>
                  </a:lnTo>
                  <a:lnTo>
                    <a:pt x="37" y="152"/>
                  </a:lnTo>
                  <a:lnTo>
                    <a:pt x="40" y="154"/>
                  </a:lnTo>
                  <a:lnTo>
                    <a:pt x="40" y="154"/>
                  </a:lnTo>
                  <a:lnTo>
                    <a:pt x="42" y="154"/>
                  </a:lnTo>
                  <a:lnTo>
                    <a:pt x="40" y="154"/>
                  </a:lnTo>
                  <a:lnTo>
                    <a:pt x="38" y="155"/>
                  </a:lnTo>
                  <a:lnTo>
                    <a:pt x="38" y="155"/>
                  </a:lnTo>
                  <a:lnTo>
                    <a:pt x="38" y="155"/>
                  </a:lnTo>
                  <a:lnTo>
                    <a:pt x="38" y="157"/>
                  </a:lnTo>
                  <a:lnTo>
                    <a:pt x="38" y="157"/>
                  </a:lnTo>
                  <a:lnTo>
                    <a:pt x="38" y="159"/>
                  </a:lnTo>
                  <a:lnTo>
                    <a:pt x="38" y="159"/>
                  </a:lnTo>
                  <a:lnTo>
                    <a:pt x="40" y="159"/>
                  </a:lnTo>
                  <a:lnTo>
                    <a:pt x="40" y="159"/>
                  </a:lnTo>
                  <a:lnTo>
                    <a:pt x="42" y="159"/>
                  </a:lnTo>
                  <a:lnTo>
                    <a:pt x="42" y="159"/>
                  </a:lnTo>
                  <a:lnTo>
                    <a:pt x="42" y="161"/>
                  </a:lnTo>
                  <a:lnTo>
                    <a:pt x="44" y="163"/>
                  </a:lnTo>
                  <a:lnTo>
                    <a:pt x="42" y="163"/>
                  </a:lnTo>
                  <a:lnTo>
                    <a:pt x="42" y="161"/>
                  </a:lnTo>
                  <a:lnTo>
                    <a:pt x="40" y="161"/>
                  </a:lnTo>
                  <a:lnTo>
                    <a:pt x="37" y="161"/>
                  </a:lnTo>
                  <a:lnTo>
                    <a:pt x="35" y="161"/>
                  </a:lnTo>
                  <a:lnTo>
                    <a:pt x="31" y="163"/>
                  </a:lnTo>
                  <a:lnTo>
                    <a:pt x="37" y="166"/>
                  </a:lnTo>
                  <a:lnTo>
                    <a:pt x="37" y="166"/>
                  </a:lnTo>
                  <a:lnTo>
                    <a:pt x="38" y="166"/>
                  </a:lnTo>
                  <a:lnTo>
                    <a:pt x="40" y="166"/>
                  </a:lnTo>
                  <a:lnTo>
                    <a:pt x="40" y="166"/>
                  </a:lnTo>
                  <a:lnTo>
                    <a:pt x="42" y="168"/>
                  </a:lnTo>
                  <a:lnTo>
                    <a:pt x="44" y="168"/>
                  </a:lnTo>
                  <a:lnTo>
                    <a:pt x="44" y="168"/>
                  </a:lnTo>
                  <a:lnTo>
                    <a:pt x="46" y="168"/>
                  </a:lnTo>
                  <a:lnTo>
                    <a:pt x="47" y="170"/>
                  </a:lnTo>
                  <a:lnTo>
                    <a:pt x="47" y="172"/>
                  </a:lnTo>
                  <a:lnTo>
                    <a:pt x="47" y="173"/>
                  </a:lnTo>
                  <a:lnTo>
                    <a:pt x="46" y="173"/>
                  </a:lnTo>
                  <a:lnTo>
                    <a:pt x="46" y="173"/>
                  </a:lnTo>
                  <a:lnTo>
                    <a:pt x="44" y="173"/>
                  </a:lnTo>
                  <a:lnTo>
                    <a:pt x="42" y="173"/>
                  </a:lnTo>
                  <a:lnTo>
                    <a:pt x="42" y="173"/>
                  </a:lnTo>
                  <a:lnTo>
                    <a:pt x="38" y="173"/>
                  </a:lnTo>
                  <a:lnTo>
                    <a:pt x="38" y="173"/>
                  </a:lnTo>
                  <a:lnTo>
                    <a:pt x="37" y="173"/>
                  </a:lnTo>
                  <a:lnTo>
                    <a:pt x="37" y="170"/>
                  </a:lnTo>
                  <a:lnTo>
                    <a:pt x="35" y="168"/>
                  </a:lnTo>
                  <a:lnTo>
                    <a:pt x="33" y="166"/>
                  </a:lnTo>
                  <a:lnTo>
                    <a:pt x="31" y="166"/>
                  </a:lnTo>
                  <a:lnTo>
                    <a:pt x="26" y="164"/>
                  </a:lnTo>
                  <a:lnTo>
                    <a:pt x="26" y="164"/>
                  </a:lnTo>
                  <a:lnTo>
                    <a:pt x="26" y="164"/>
                  </a:lnTo>
                  <a:lnTo>
                    <a:pt x="28" y="164"/>
                  </a:lnTo>
                  <a:lnTo>
                    <a:pt x="28" y="164"/>
                  </a:lnTo>
                  <a:lnTo>
                    <a:pt x="28" y="163"/>
                  </a:lnTo>
                  <a:lnTo>
                    <a:pt x="26" y="161"/>
                  </a:lnTo>
                  <a:lnTo>
                    <a:pt x="26" y="161"/>
                  </a:lnTo>
                  <a:lnTo>
                    <a:pt x="26" y="161"/>
                  </a:lnTo>
                  <a:lnTo>
                    <a:pt x="24" y="161"/>
                  </a:lnTo>
                  <a:lnTo>
                    <a:pt x="11" y="161"/>
                  </a:lnTo>
                  <a:lnTo>
                    <a:pt x="6" y="164"/>
                  </a:lnTo>
                  <a:lnTo>
                    <a:pt x="4" y="166"/>
                  </a:lnTo>
                  <a:lnTo>
                    <a:pt x="6" y="166"/>
                  </a:lnTo>
                  <a:lnTo>
                    <a:pt x="6" y="168"/>
                  </a:lnTo>
                  <a:lnTo>
                    <a:pt x="8" y="170"/>
                  </a:lnTo>
                  <a:lnTo>
                    <a:pt x="8" y="170"/>
                  </a:lnTo>
                  <a:lnTo>
                    <a:pt x="8" y="172"/>
                  </a:lnTo>
                  <a:lnTo>
                    <a:pt x="10" y="172"/>
                  </a:lnTo>
                  <a:lnTo>
                    <a:pt x="10" y="173"/>
                  </a:lnTo>
                  <a:lnTo>
                    <a:pt x="13" y="173"/>
                  </a:lnTo>
                  <a:lnTo>
                    <a:pt x="15" y="173"/>
                  </a:lnTo>
                  <a:lnTo>
                    <a:pt x="17" y="173"/>
                  </a:lnTo>
                  <a:lnTo>
                    <a:pt x="17" y="173"/>
                  </a:lnTo>
                  <a:lnTo>
                    <a:pt x="19" y="175"/>
                  </a:lnTo>
                  <a:lnTo>
                    <a:pt x="22" y="177"/>
                  </a:lnTo>
                  <a:lnTo>
                    <a:pt x="24" y="177"/>
                  </a:lnTo>
                  <a:lnTo>
                    <a:pt x="24" y="177"/>
                  </a:lnTo>
                  <a:lnTo>
                    <a:pt x="24" y="177"/>
                  </a:lnTo>
                  <a:lnTo>
                    <a:pt x="26" y="177"/>
                  </a:lnTo>
                  <a:lnTo>
                    <a:pt x="28" y="177"/>
                  </a:lnTo>
                  <a:lnTo>
                    <a:pt x="28" y="177"/>
                  </a:lnTo>
                  <a:lnTo>
                    <a:pt x="28" y="175"/>
                  </a:lnTo>
                  <a:lnTo>
                    <a:pt x="29" y="173"/>
                  </a:lnTo>
                  <a:lnTo>
                    <a:pt x="31" y="173"/>
                  </a:lnTo>
                  <a:lnTo>
                    <a:pt x="33" y="173"/>
                  </a:lnTo>
                  <a:lnTo>
                    <a:pt x="33" y="173"/>
                  </a:lnTo>
                  <a:lnTo>
                    <a:pt x="37" y="175"/>
                  </a:lnTo>
                  <a:lnTo>
                    <a:pt x="37" y="177"/>
                  </a:lnTo>
                  <a:lnTo>
                    <a:pt x="38" y="177"/>
                  </a:lnTo>
                  <a:lnTo>
                    <a:pt x="42" y="177"/>
                  </a:lnTo>
                  <a:lnTo>
                    <a:pt x="44" y="177"/>
                  </a:lnTo>
                  <a:lnTo>
                    <a:pt x="44" y="175"/>
                  </a:lnTo>
                  <a:lnTo>
                    <a:pt x="46" y="175"/>
                  </a:lnTo>
                  <a:lnTo>
                    <a:pt x="46" y="177"/>
                  </a:lnTo>
                  <a:lnTo>
                    <a:pt x="46" y="177"/>
                  </a:lnTo>
                  <a:lnTo>
                    <a:pt x="46" y="179"/>
                  </a:lnTo>
                  <a:lnTo>
                    <a:pt x="46" y="179"/>
                  </a:lnTo>
                  <a:lnTo>
                    <a:pt x="46" y="179"/>
                  </a:lnTo>
                  <a:lnTo>
                    <a:pt x="47" y="179"/>
                  </a:lnTo>
                  <a:lnTo>
                    <a:pt x="47" y="179"/>
                  </a:lnTo>
                  <a:lnTo>
                    <a:pt x="49" y="181"/>
                  </a:lnTo>
                  <a:lnTo>
                    <a:pt x="49" y="181"/>
                  </a:lnTo>
                  <a:lnTo>
                    <a:pt x="53" y="181"/>
                  </a:lnTo>
                  <a:lnTo>
                    <a:pt x="53" y="181"/>
                  </a:lnTo>
                  <a:lnTo>
                    <a:pt x="53" y="179"/>
                  </a:lnTo>
                  <a:lnTo>
                    <a:pt x="53" y="179"/>
                  </a:lnTo>
                  <a:lnTo>
                    <a:pt x="53" y="177"/>
                  </a:lnTo>
                  <a:lnTo>
                    <a:pt x="51" y="177"/>
                  </a:lnTo>
                  <a:lnTo>
                    <a:pt x="51" y="175"/>
                  </a:lnTo>
                  <a:lnTo>
                    <a:pt x="51" y="175"/>
                  </a:lnTo>
                  <a:lnTo>
                    <a:pt x="53" y="175"/>
                  </a:lnTo>
                  <a:lnTo>
                    <a:pt x="51" y="173"/>
                  </a:lnTo>
                  <a:lnTo>
                    <a:pt x="55" y="172"/>
                  </a:lnTo>
                  <a:lnTo>
                    <a:pt x="56" y="172"/>
                  </a:lnTo>
                  <a:lnTo>
                    <a:pt x="58" y="172"/>
                  </a:lnTo>
                  <a:lnTo>
                    <a:pt x="58" y="172"/>
                  </a:lnTo>
                  <a:lnTo>
                    <a:pt x="60" y="172"/>
                  </a:lnTo>
                  <a:lnTo>
                    <a:pt x="60" y="173"/>
                  </a:lnTo>
                  <a:lnTo>
                    <a:pt x="58" y="173"/>
                  </a:lnTo>
                  <a:lnTo>
                    <a:pt x="58" y="175"/>
                  </a:lnTo>
                  <a:lnTo>
                    <a:pt x="60" y="175"/>
                  </a:lnTo>
                  <a:lnTo>
                    <a:pt x="60" y="175"/>
                  </a:lnTo>
                  <a:lnTo>
                    <a:pt x="62" y="175"/>
                  </a:lnTo>
                  <a:lnTo>
                    <a:pt x="64" y="175"/>
                  </a:lnTo>
                  <a:lnTo>
                    <a:pt x="64" y="175"/>
                  </a:lnTo>
                  <a:lnTo>
                    <a:pt x="65" y="175"/>
                  </a:lnTo>
                  <a:lnTo>
                    <a:pt x="65" y="175"/>
                  </a:lnTo>
                  <a:lnTo>
                    <a:pt x="69" y="170"/>
                  </a:lnTo>
                  <a:lnTo>
                    <a:pt x="71" y="170"/>
                  </a:lnTo>
                  <a:lnTo>
                    <a:pt x="71" y="170"/>
                  </a:lnTo>
                  <a:lnTo>
                    <a:pt x="73" y="170"/>
                  </a:lnTo>
                  <a:lnTo>
                    <a:pt x="73" y="170"/>
                  </a:lnTo>
                  <a:lnTo>
                    <a:pt x="75" y="172"/>
                  </a:lnTo>
                  <a:lnTo>
                    <a:pt x="75" y="172"/>
                  </a:lnTo>
                  <a:lnTo>
                    <a:pt x="73" y="173"/>
                  </a:lnTo>
                  <a:lnTo>
                    <a:pt x="73" y="175"/>
                  </a:lnTo>
                  <a:lnTo>
                    <a:pt x="75" y="175"/>
                  </a:lnTo>
                  <a:lnTo>
                    <a:pt x="71" y="175"/>
                  </a:lnTo>
                  <a:lnTo>
                    <a:pt x="71" y="175"/>
                  </a:lnTo>
                  <a:lnTo>
                    <a:pt x="71" y="175"/>
                  </a:lnTo>
                  <a:lnTo>
                    <a:pt x="71" y="177"/>
                  </a:lnTo>
                  <a:lnTo>
                    <a:pt x="75" y="177"/>
                  </a:lnTo>
                  <a:lnTo>
                    <a:pt x="76" y="177"/>
                  </a:lnTo>
                  <a:lnTo>
                    <a:pt x="78" y="177"/>
                  </a:lnTo>
                  <a:lnTo>
                    <a:pt x="80" y="177"/>
                  </a:lnTo>
                  <a:lnTo>
                    <a:pt x="80" y="177"/>
                  </a:lnTo>
                  <a:lnTo>
                    <a:pt x="82" y="175"/>
                  </a:lnTo>
                  <a:lnTo>
                    <a:pt x="82" y="173"/>
                  </a:lnTo>
                  <a:lnTo>
                    <a:pt x="84" y="172"/>
                  </a:lnTo>
                  <a:lnTo>
                    <a:pt x="84" y="172"/>
                  </a:lnTo>
                  <a:lnTo>
                    <a:pt x="84" y="172"/>
                  </a:lnTo>
                  <a:lnTo>
                    <a:pt x="84" y="172"/>
                  </a:lnTo>
                  <a:lnTo>
                    <a:pt x="84" y="172"/>
                  </a:lnTo>
                  <a:lnTo>
                    <a:pt x="85" y="172"/>
                  </a:lnTo>
                  <a:lnTo>
                    <a:pt x="87" y="173"/>
                  </a:lnTo>
                  <a:lnTo>
                    <a:pt x="87" y="175"/>
                  </a:lnTo>
                  <a:lnTo>
                    <a:pt x="85" y="177"/>
                  </a:lnTo>
                  <a:lnTo>
                    <a:pt x="85" y="179"/>
                  </a:lnTo>
                  <a:lnTo>
                    <a:pt x="85" y="179"/>
                  </a:lnTo>
                  <a:lnTo>
                    <a:pt x="87" y="181"/>
                  </a:lnTo>
                  <a:lnTo>
                    <a:pt x="87" y="182"/>
                  </a:lnTo>
                  <a:lnTo>
                    <a:pt x="89" y="184"/>
                  </a:lnTo>
                  <a:lnTo>
                    <a:pt x="89" y="184"/>
                  </a:lnTo>
                  <a:lnTo>
                    <a:pt x="89" y="184"/>
                  </a:lnTo>
                  <a:lnTo>
                    <a:pt x="91" y="184"/>
                  </a:lnTo>
                  <a:lnTo>
                    <a:pt x="93" y="184"/>
                  </a:lnTo>
                  <a:lnTo>
                    <a:pt x="93" y="186"/>
                  </a:lnTo>
                  <a:lnTo>
                    <a:pt x="93" y="188"/>
                  </a:lnTo>
                  <a:lnTo>
                    <a:pt x="94" y="188"/>
                  </a:lnTo>
                  <a:lnTo>
                    <a:pt x="94" y="188"/>
                  </a:lnTo>
                  <a:lnTo>
                    <a:pt x="96" y="188"/>
                  </a:lnTo>
                  <a:lnTo>
                    <a:pt x="102" y="188"/>
                  </a:lnTo>
                  <a:lnTo>
                    <a:pt x="103" y="188"/>
                  </a:lnTo>
                  <a:lnTo>
                    <a:pt x="105" y="186"/>
                  </a:lnTo>
                  <a:lnTo>
                    <a:pt x="107" y="186"/>
                  </a:lnTo>
                  <a:lnTo>
                    <a:pt x="107" y="186"/>
                  </a:lnTo>
                  <a:lnTo>
                    <a:pt x="109" y="188"/>
                  </a:lnTo>
                  <a:lnTo>
                    <a:pt x="109" y="188"/>
                  </a:lnTo>
                  <a:lnTo>
                    <a:pt x="111" y="190"/>
                  </a:lnTo>
                  <a:lnTo>
                    <a:pt x="111" y="191"/>
                  </a:lnTo>
                  <a:lnTo>
                    <a:pt x="111" y="191"/>
                  </a:lnTo>
                  <a:lnTo>
                    <a:pt x="111" y="193"/>
                  </a:lnTo>
                  <a:lnTo>
                    <a:pt x="114" y="193"/>
                  </a:lnTo>
                  <a:lnTo>
                    <a:pt x="114" y="193"/>
                  </a:lnTo>
                  <a:lnTo>
                    <a:pt x="114" y="195"/>
                  </a:lnTo>
                  <a:lnTo>
                    <a:pt x="116" y="195"/>
                  </a:lnTo>
                  <a:lnTo>
                    <a:pt x="116" y="195"/>
                  </a:lnTo>
                  <a:lnTo>
                    <a:pt x="118" y="195"/>
                  </a:lnTo>
                  <a:lnTo>
                    <a:pt x="120" y="195"/>
                  </a:lnTo>
                  <a:lnTo>
                    <a:pt x="120" y="195"/>
                  </a:lnTo>
                  <a:lnTo>
                    <a:pt x="121" y="197"/>
                  </a:lnTo>
                  <a:lnTo>
                    <a:pt x="121" y="197"/>
                  </a:lnTo>
                  <a:lnTo>
                    <a:pt x="123" y="197"/>
                  </a:lnTo>
                  <a:lnTo>
                    <a:pt x="123" y="197"/>
                  </a:lnTo>
                  <a:lnTo>
                    <a:pt x="125" y="197"/>
                  </a:lnTo>
                  <a:lnTo>
                    <a:pt x="125" y="199"/>
                  </a:lnTo>
                  <a:lnTo>
                    <a:pt x="123" y="199"/>
                  </a:lnTo>
                  <a:lnTo>
                    <a:pt x="123" y="200"/>
                  </a:lnTo>
                  <a:lnTo>
                    <a:pt x="125" y="200"/>
                  </a:lnTo>
                  <a:lnTo>
                    <a:pt x="125" y="200"/>
                  </a:lnTo>
                  <a:lnTo>
                    <a:pt x="123" y="200"/>
                  </a:lnTo>
                  <a:lnTo>
                    <a:pt x="123" y="202"/>
                  </a:lnTo>
                  <a:lnTo>
                    <a:pt x="123" y="200"/>
                  </a:lnTo>
                  <a:lnTo>
                    <a:pt x="123" y="202"/>
                  </a:lnTo>
                  <a:lnTo>
                    <a:pt x="123" y="202"/>
                  </a:lnTo>
                  <a:lnTo>
                    <a:pt x="123" y="202"/>
                  </a:lnTo>
                  <a:lnTo>
                    <a:pt x="123" y="204"/>
                  </a:lnTo>
                  <a:lnTo>
                    <a:pt x="123" y="204"/>
                  </a:lnTo>
                  <a:lnTo>
                    <a:pt x="121" y="204"/>
                  </a:lnTo>
                  <a:lnTo>
                    <a:pt x="121" y="204"/>
                  </a:lnTo>
                  <a:lnTo>
                    <a:pt x="121" y="204"/>
                  </a:lnTo>
                  <a:lnTo>
                    <a:pt x="121" y="206"/>
                  </a:lnTo>
                  <a:lnTo>
                    <a:pt x="121" y="206"/>
                  </a:lnTo>
                  <a:lnTo>
                    <a:pt x="121" y="208"/>
                  </a:lnTo>
                  <a:lnTo>
                    <a:pt x="121" y="209"/>
                  </a:lnTo>
                  <a:lnTo>
                    <a:pt x="120" y="213"/>
                  </a:lnTo>
                  <a:lnTo>
                    <a:pt x="120" y="211"/>
                  </a:lnTo>
                  <a:lnTo>
                    <a:pt x="120" y="211"/>
                  </a:lnTo>
                  <a:lnTo>
                    <a:pt x="121" y="213"/>
                  </a:lnTo>
                  <a:lnTo>
                    <a:pt x="120" y="213"/>
                  </a:lnTo>
                  <a:lnTo>
                    <a:pt x="120" y="215"/>
                  </a:lnTo>
                  <a:lnTo>
                    <a:pt x="120" y="217"/>
                  </a:lnTo>
                  <a:lnTo>
                    <a:pt x="118" y="217"/>
                  </a:lnTo>
                  <a:lnTo>
                    <a:pt x="118" y="217"/>
                  </a:lnTo>
                  <a:lnTo>
                    <a:pt x="118" y="217"/>
                  </a:lnTo>
                  <a:lnTo>
                    <a:pt x="114" y="220"/>
                  </a:lnTo>
                  <a:lnTo>
                    <a:pt x="114" y="222"/>
                  </a:lnTo>
                  <a:lnTo>
                    <a:pt x="114" y="224"/>
                  </a:lnTo>
                  <a:lnTo>
                    <a:pt x="116" y="224"/>
                  </a:lnTo>
                  <a:lnTo>
                    <a:pt x="116" y="224"/>
                  </a:lnTo>
                  <a:lnTo>
                    <a:pt x="116" y="226"/>
                  </a:lnTo>
                  <a:lnTo>
                    <a:pt x="118" y="226"/>
                  </a:lnTo>
                  <a:lnTo>
                    <a:pt x="118" y="226"/>
                  </a:lnTo>
                  <a:lnTo>
                    <a:pt x="118" y="228"/>
                  </a:lnTo>
                  <a:lnTo>
                    <a:pt x="118" y="229"/>
                  </a:lnTo>
                  <a:lnTo>
                    <a:pt x="118" y="229"/>
                  </a:lnTo>
                  <a:lnTo>
                    <a:pt x="120" y="229"/>
                  </a:lnTo>
                  <a:lnTo>
                    <a:pt x="120" y="228"/>
                  </a:lnTo>
                  <a:lnTo>
                    <a:pt x="120" y="228"/>
                  </a:lnTo>
                  <a:lnTo>
                    <a:pt x="120" y="228"/>
                  </a:lnTo>
                  <a:lnTo>
                    <a:pt x="121" y="228"/>
                  </a:lnTo>
                  <a:lnTo>
                    <a:pt x="121" y="228"/>
                  </a:lnTo>
                  <a:lnTo>
                    <a:pt x="121" y="229"/>
                  </a:lnTo>
                  <a:lnTo>
                    <a:pt x="127" y="229"/>
                  </a:lnTo>
                  <a:lnTo>
                    <a:pt x="127" y="229"/>
                  </a:lnTo>
                  <a:lnTo>
                    <a:pt x="127" y="229"/>
                  </a:lnTo>
                  <a:lnTo>
                    <a:pt x="127" y="229"/>
                  </a:lnTo>
                  <a:lnTo>
                    <a:pt x="130" y="229"/>
                  </a:lnTo>
                  <a:lnTo>
                    <a:pt x="132" y="229"/>
                  </a:lnTo>
                  <a:lnTo>
                    <a:pt x="132" y="228"/>
                  </a:lnTo>
                  <a:lnTo>
                    <a:pt x="132" y="228"/>
                  </a:lnTo>
                  <a:lnTo>
                    <a:pt x="132" y="228"/>
                  </a:lnTo>
                  <a:lnTo>
                    <a:pt x="130" y="226"/>
                  </a:lnTo>
                  <a:lnTo>
                    <a:pt x="130" y="226"/>
                  </a:lnTo>
                  <a:lnTo>
                    <a:pt x="132" y="226"/>
                  </a:lnTo>
                  <a:lnTo>
                    <a:pt x="132" y="224"/>
                  </a:lnTo>
                  <a:lnTo>
                    <a:pt x="132" y="224"/>
                  </a:lnTo>
                  <a:lnTo>
                    <a:pt x="132" y="224"/>
                  </a:lnTo>
                  <a:lnTo>
                    <a:pt x="132" y="222"/>
                  </a:lnTo>
                  <a:lnTo>
                    <a:pt x="132" y="222"/>
                  </a:lnTo>
                  <a:lnTo>
                    <a:pt x="134" y="222"/>
                  </a:lnTo>
                  <a:lnTo>
                    <a:pt x="134" y="222"/>
                  </a:lnTo>
                  <a:lnTo>
                    <a:pt x="136" y="220"/>
                  </a:lnTo>
                  <a:lnTo>
                    <a:pt x="136" y="220"/>
                  </a:lnTo>
                  <a:lnTo>
                    <a:pt x="136" y="219"/>
                  </a:lnTo>
                  <a:lnTo>
                    <a:pt x="136" y="217"/>
                  </a:lnTo>
                  <a:lnTo>
                    <a:pt x="136" y="217"/>
                  </a:lnTo>
                  <a:lnTo>
                    <a:pt x="136" y="217"/>
                  </a:lnTo>
                  <a:lnTo>
                    <a:pt x="136" y="217"/>
                  </a:lnTo>
                  <a:lnTo>
                    <a:pt x="134" y="215"/>
                  </a:lnTo>
                  <a:lnTo>
                    <a:pt x="132" y="215"/>
                  </a:lnTo>
                  <a:lnTo>
                    <a:pt x="132" y="215"/>
                  </a:lnTo>
                  <a:lnTo>
                    <a:pt x="132" y="213"/>
                  </a:lnTo>
                  <a:lnTo>
                    <a:pt x="132" y="213"/>
                  </a:lnTo>
                  <a:lnTo>
                    <a:pt x="132" y="211"/>
                  </a:lnTo>
                  <a:lnTo>
                    <a:pt x="132" y="211"/>
                  </a:lnTo>
                  <a:lnTo>
                    <a:pt x="132" y="211"/>
                  </a:lnTo>
                  <a:lnTo>
                    <a:pt x="130" y="211"/>
                  </a:lnTo>
                  <a:lnTo>
                    <a:pt x="130" y="211"/>
                  </a:lnTo>
                  <a:lnTo>
                    <a:pt x="129" y="211"/>
                  </a:lnTo>
                  <a:lnTo>
                    <a:pt x="129" y="211"/>
                  </a:lnTo>
                  <a:lnTo>
                    <a:pt x="127" y="211"/>
                  </a:lnTo>
                  <a:lnTo>
                    <a:pt x="127" y="211"/>
                  </a:lnTo>
                  <a:lnTo>
                    <a:pt x="127" y="209"/>
                  </a:lnTo>
                  <a:lnTo>
                    <a:pt x="125" y="208"/>
                  </a:lnTo>
                  <a:lnTo>
                    <a:pt x="125" y="206"/>
                  </a:lnTo>
                  <a:lnTo>
                    <a:pt x="127" y="204"/>
                  </a:lnTo>
                  <a:lnTo>
                    <a:pt x="127" y="206"/>
                  </a:lnTo>
                  <a:lnTo>
                    <a:pt x="129" y="206"/>
                  </a:lnTo>
                  <a:lnTo>
                    <a:pt x="129" y="206"/>
                  </a:lnTo>
                  <a:lnTo>
                    <a:pt x="129" y="206"/>
                  </a:lnTo>
                  <a:lnTo>
                    <a:pt x="130" y="206"/>
                  </a:lnTo>
                  <a:lnTo>
                    <a:pt x="130" y="204"/>
                  </a:lnTo>
                  <a:lnTo>
                    <a:pt x="132" y="202"/>
                  </a:lnTo>
                  <a:lnTo>
                    <a:pt x="136" y="199"/>
                  </a:lnTo>
                  <a:lnTo>
                    <a:pt x="140" y="199"/>
                  </a:lnTo>
                  <a:lnTo>
                    <a:pt x="140" y="197"/>
                  </a:lnTo>
                  <a:lnTo>
                    <a:pt x="140" y="195"/>
                  </a:lnTo>
                  <a:lnTo>
                    <a:pt x="140" y="195"/>
                  </a:lnTo>
                  <a:lnTo>
                    <a:pt x="141" y="195"/>
                  </a:lnTo>
                  <a:lnTo>
                    <a:pt x="140" y="195"/>
                  </a:lnTo>
                  <a:lnTo>
                    <a:pt x="138" y="197"/>
                  </a:lnTo>
                  <a:lnTo>
                    <a:pt x="136" y="195"/>
                  </a:lnTo>
                  <a:lnTo>
                    <a:pt x="136" y="193"/>
                  </a:lnTo>
                  <a:lnTo>
                    <a:pt x="136" y="191"/>
                  </a:lnTo>
                  <a:lnTo>
                    <a:pt x="136" y="191"/>
                  </a:lnTo>
                  <a:lnTo>
                    <a:pt x="136" y="190"/>
                  </a:lnTo>
                  <a:lnTo>
                    <a:pt x="138" y="188"/>
                  </a:lnTo>
                  <a:lnTo>
                    <a:pt x="140" y="184"/>
                  </a:lnTo>
                  <a:lnTo>
                    <a:pt x="141" y="182"/>
                  </a:lnTo>
                  <a:lnTo>
                    <a:pt x="141" y="182"/>
                  </a:lnTo>
                  <a:lnTo>
                    <a:pt x="143" y="182"/>
                  </a:lnTo>
                  <a:lnTo>
                    <a:pt x="143" y="181"/>
                  </a:lnTo>
                  <a:lnTo>
                    <a:pt x="143" y="179"/>
                  </a:lnTo>
                  <a:lnTo>
                    <a:pt x="143" y="179"/>
                  </a:lnTo>
                  <a:lnTo>
                    <a:pt x="143" y="177"/>
                  </a:lnTo>
                  <a:lnTo>
                    <a:pt x="143" y="175"/>
                  </a:lnTo>
                  <a:lnTo>
                    <a:pt x="143" y="173"/>
                  </a:lnTo>
                  <a:lnTo>
                    <a:pt x="143" y="172"/>
                  </a:lnTo>
                  <a:lnTo>
                    <a:pt x="143" y="172"/>
                  </a:lnTo>
                  <a:lnTo>
                    <a:pt x="143" y="168"/>
                  </a:lnTo>
                  <a:lnTo>
                    <a:pt x="140" y="166"/>
                  </a:lnTo>
                  <a:lnTo>
                    <a:pt x="138" y="161"/>
                  </a:lnTo>
                  <a:lnTo>
                    <a:pt x="136" y="161"/>
                  </a:lnTo>
                  <a:lnTo>
                    <a:pt x="138" y="159"/>
                  </a:lnTo>
                  <a:lnTo>
                    <a:pt x="138" y="157"/>
                  </a:lnTo>
                  <a:lnTo>
                    <a:pt x="134" y="155"/>
                  </a:lnTo>
                  <a:lnTo>
                    <a:pt x="132" y="155"/>
                  </a:lnTo>
                  <a:lnTo>
                    <a:pt x="134" y="152"/>
                  </a:lnTo>
                  <a:lnTo>
                    <a:pt x="134" y="152"/>
                  </a:lnTo>
                  <a:lnTo>
                    <a:pt x="132" y="152"/>
                  </a:lnTo>
                  <a:lnTo>
                    <a:pt x="132" y="150"/>
                  </a:lnTo>
                  <a:lnTo>
                    <a:pt x="130" y="150"/>
                  </a:lnTo>
                  <a:lnTo>
                    <a:pt x="130" y="150"/>
                  </a:lnTo>
                  <a:lnTo>
                    <a:pt x="130" y="150"/>
                  </a:lnTo>
                  <a:lnTo>
                    <a:pt x="130" y="150"/>
                  </a:lnTo>
                  <a:lnTo>
                    <a:pt x="130" y="148"/>
                  </a:lnTo>
                  <a:lnTo>
                    <a:pt x="130" y="146"/>
                  </a:lnTo>
                  <a:lnTo>
                    <a:pt x="130" y="144"/>
                  </a:lnTo>
                  <a:lnTo>
                    <a:pt x="129" y="144"/>
                  </a:lnTo>
                  <a:lnTo>
                    <a:pt x="129" y="144"/>
                  </a:lnTo>
                  <a:lnTo>
                    <a:pt x="130" y="143"/>
                  </a:lnTo>
                  <a:lnTo>
                    <a:pt x="132" y="143"/>
                  </a:lnTo>
                  <a:lnTo>
                    <a:pt x="132" y="143"/>
                  </a:lnTo>
                  <a:lnTo>
                    <a:pt x="134" y="141"/>
                  </a:lnTo>
                  <a:lnTo>
                    <a:pt x="134" y="141"/>
                  </a:lnTo>
                  <a:lnTo>
                    <a:pt x="138" y="141"/>
                  </a:lnTo>
                  <a:lnTo>
                    <a:pt x="138" y="141"/>
                  </a:lnTo>
                  <a:lnTo>
                    <a:pt x="140" y="141"/>
                  </a:lnTo>
                  <a:lnTo>
                    <a:pt x="141" y="141"/>
                  </a:lnTo>
                  <a:lnTo>
                    <a:pt x="140" y="141"/>
                  </a:lnTo>
                  <a:lnTo>
                    <a:pt x="138" y="139"/>
                  </a:lnTo>
                  <a:lnTo>
                    <a:pt x="138" y="137"/>
                  </a:lnTo>
                  <a:lnTo>
                    <a:pt x="140" y="137"/>
                  </a:lnTo>
                  <a:lnTo>
                    <a:pt x="141" y="137"/>
                  </a:lnTo>
                  <a:lnTo>
                    <a:pt x="143" y="139"/>
                  </a:lnTo>
                  <a:lnTo>
                    <a:pt x="143" y="139"/>
                  </a:lnTo>
                  <a:lnTo>
                    <a:pt x="145" y="139"/>
                  </a:lnTo>
                  <a:lnTo>
                    <a:pt x="147" y="139"/>
                  </a:lnTo>
                  <a:lnTo>
                    <a:pt x="147" y="141"/>
                  </a:lnTo>
                  <a:lnTo>
                    <a:pt x="147" y="141"/>
                  </a:lnTo>
                  <a:lnTo>
                    <a:pt x="147" y="141"/>
                  </a:lnTo>
                  <a:lnTo>
                    <a:pt x="149" y="141"/>
                  </a:lnTo>
                  <a:lnTo>
                    <a:pt x="150" y="143"/>
                  </a:lnTo>
                  <a:lnTo>
                    <a:pt x="150" y="143"/>
                  </a:lnTo>
                  <a:lnTo>
                    <a:pt x="152" y="143"/>
                  </a:lnTo>
                  <a:lnTo>
                    <a:pt x="152" y="143"/>
                  </a:lnTo>
                  <a:lnTo>
                    <a:pt x="152" y="141"/>
                  </a:lnTo>
                  <a:lnTo>
                    <a:pt x="154" y="141"/>
                  </a:lnTo>
                  <a:lnTo>
                    <a:pt x="156" y="141"/>
                  </a:lnTo>
                  <a:lnTo>
                    <a:pt x="156" y="141"/>
                  </a:lnTo>
                  <a:lnTo>
                    <a:pt x="159" y="139"/>
                  </a:lnTo>
                  <a:lnTo>
                    <a:pt x="165" y="137"/>
                  </a:lnTo>
                  <a:lnTo>
                    <a:pt x="168" y="137"/>
                  </a:lnTo>
                  <a:lnTo>
                    <a:pt x="170" y="135"/>
                  </a:lnTo>
                  <a:lnTo>
                    <a:pt x="170" y="135"/>
                  </a:lnTo>
                  <a:lnTo>
                    <a:pt x="172" y="134"/>
                  </a:lnTo>
                  <a:lnTo>
                    <a:pt x="172" y="132"/>
                  </a:lnTo>
                  <a:lnTo>
                    <a:pt x="174" y="132"/>
                  </a:lnTo>
                  <a:lnTo>
                    <a:pt x="174" y="132"/>
                  </a:lnTo>
                  <a:lnTo>
                    <a:pt x="174" y="132"/>
                  </a:lnTo>
                  <a:lnTo>
                    <a:pt x="174" y="130"/>
                  </a:lnTo>
                  <a:lnTo>
                    <a:pt x="172" y="130"/>
                  </a:lnTo>
                  <a:lnTo>
                    <a:pt x="172" y="128"/>
                  </a:lnTo>
                  <a:lnTo>
                    <a:pt x="168" y="126"/>
                  </a:lnTo>
                  <a:lnTo>
                    <a:pt x="167" y="126"/>
                  </a:lnTo>
                  <a:lnTo>
                    <a:pt x="167" y="126"/>
                  </a:lnTo>
                  <a:lnTo>
                    <a:pt x="167" y="125"/>
                  </a:lnTo>
                  <a:lnTo>
                    <a:pt x="167" y="125"/>
                  </a:lnTo>
                  <a:lnTo>
                    <a:pt x="167" y="123"/>
                  </a:lnTo>
                  <a:lnTo>
                    <a:pt x="168" y="123"/>
                  </a:lnTo>
                  <a:lnTo>
                    <a:pt x="168" y="123"/>
                  </a:lnTo>
                  <a:lnTo>
                    <a:pt x="168" y="123"/>
                  </a:lnTo>
                  <a:lnTo>
                    <a:pt x="168" y="121"/>
                  </a:lnTo>
                  <a:lnTo>
                    <a:pt x="170" y="121"/>
                  </a:lnTo>
                  <a:lnTo>
                    <a:pt x="170" y="121"/>
                  </a:lnTo>
                  <a:lnTo>
                    <a:pt x="170" y="119"/>
                  </a:lnTo>
                  <a:lnTo>
                    <a:pt x="172" y="119"/>
                  </a:lnTo>
                  <a:lnTo>
                    <a:pt x="174" y="119"/>
                  </a:lnTo>
                  <a:lnTo>
                    <a:pt x="176" y="119"/>
                  </a:lnTo>
                  <a:lnTo>
                    <a:pt x="176" y="117"/>
                  </a:lnTo>
                  <a:lnTo>
                    <a:pt x="177" y="116"/>
                  </a:lnTo>
                  <a:lnTo>
                    <a:pt x="179" y="116"/>
                  </a:lnTo>
                  <a:lnTo>
                    <a:pt x="179" y="114"/>
                  </a:lnTo>
                  <a:lnTo>
                    <a:pt x="181" y="112"/>
                  </a:lnTo>
                  <a:lnTo>
                    <a:pt x="181" y="112"/>
                  </a:lnTo>
                  <a:lnTo>
                    <a:pt x="185" y="110"/>
                  </a:lnTo>
                  <a:lnTo>
                    <a:pt x="185" y="110"/>
                  </a:lnTo>
                  <a:lnTo>
                    <a:pt x="185" y="110"/>
                  </a:lnTo>
                  <a:lnTo>
                    <a:pt x="183" y="108"/>
                  </a:lnTo>
                  <a:lnTo>
                    <a:pt x="183" y="107"/>
                  </a:lnTo>
                  <a:lnTo>
                    <a:pt x="183" y="105"/>
                  </a:lnTo>
                  <a:lnTo>
                    <a:pt x="183" y="105"/>
                  </a:lnTo>
                  <a:lnTo>
                    <a:pt x="185" y="103"/>
                  </a:lnTo>
                  <a:lnTo>
                    <a:pt x="185" y="99"/>
                  </a:lnTo>
                  <a:lnTo>
                    <a:pt x="185" y="98"/>
                  </a:lnTo>
                  <a:lnTo>
                    <a:pt x="181" y="92"/>
                  </a:lnTo>
                  <a:lnTo>
                    <a:pt x="181" y="92"/>
                  </a:lnTo>
                  <a:lnTo>
                    <a:pt x="181" y="92"/>
                  </a:lnTo>
                  <a:lnTo>
                    <a:pt x="181" y="94"/>
                  </a:lnTo>
                  <a:lnTo>
                    <a:pt x="179" y="94"/>
                  </a:lnTo>
                  <a:lnTo>
                    <a:pt x="177" y="94"/>
                  </a:lnTo>
                  <a:lnTo>
                    <a:pt x="176" y="94"/>
                  </a:lnTo>
                  <a:lnTo>
                    <a:pt x="174" y="92"/>
                  </a:lnTo>
                  <a:lnTo>
                    <a:pt x="170" y="92"/>
                  </a:lnTo>
                  <a:lnTo>
                    <a:pt x="168" y="90"/>
                  </a:lnTo>
                  <a:lnTo>
                    <a:pt x="167" y="90"/>
                  </a:lnTo>
                  <a:lnTo>
                    <a:pt x="167" y="88"/>
                  </a:lnTo>
                  <a:lnTo>
                    <a:pt x="167" y="87"/>
                  </a:lnTo>
                  <a:lnTo>
                    <a:pt x="167" y="87"/>
                  </a:lnTo>
                  <a:lnTo>
                    <a:pt x="167" y="85"/>
                  </a:lnTo>
                  <a:lnTo>
                    <a:pt x="167" y="85"/>
                  </a:lnTo>
                  <a:lnTo>
                    <a:pt x="170" y="83"/>
                  </a:lnTo>
                  <a:lnTo>
                    <a:pt x="168" y="81"/>
                  </a:lnTo>
                  <a:lnTo>
                    <a:pt x="168" y="81"/>
                  </a:lnTo>
                  <a:lnTo>
                    <a:pt x="168" y="81"/>
                  </a:lnTo>
                  <a:lnTo>
                    <a:pt x="168" y="79"/>
                  </a:lnTo>
                  <a:lnTo>
                    <a:pt x="168" y="79"/>
                  </a:lnTo>
                  <a:lnTo>
                    <a:pt x="168" y="78"/>
                  </a:lnTo>
                  <a:lnTo>
                    <a:pt x="168" y="78"/>
                  </a:lnTo>
                  <a:lnTo>
                    <a:pt x="170" y="78"/>
                  </a:lnTo>
                  <a:lnTo>
                    <a:pt x="172" y="76"/>
                  </a:lnTo>
                  <a:lnTo>
                    <a:pt x="176" y="76"/>
                  </a:lnTo>
                  <a:lnTo>
                    <a:pt x="179" y="78"/>
                  </a:lnTo>
                  <a:lnTo>
                    <a:pt x="181" y="78"/>
                  </a:lnTo>
                  <a:lnTo>
                    <a:pt x="181" y="78"/>
                  </a:lnTo>
                  <a:lnTo>
                    <a:pt x="183" y="78"/>
                  </a:lnTo>
                  <a:lnTo>
                    <a:pt x="185" y="76"/>
                  </a:lnTo>
                  <a:lnTo>
                    <a:pt x="185" y="72"/>
                  </a:lnTo>
                  <a:lnTo>
                    <a:pt x="185" y="63"/>
                  </a:lnTo>
                  <a:lnTo>
                    <a:pt x="186" y="61"/>
                  </a:lnTo>
                  <a:lnTo>
                    <a:pt x="186" y="60"/>
                  </a:lnTo>
                  <a:lnTo>
                    <a:pt x="186" y="60"/>
                  </a:lnTo>
                  <a:lnTo>
                    <a:pt x="190" y="52"/>
                  </a:lnTo>
                  <a:lnTo>
                    <a:pt x="192" y="49"/>
                  </a:lnTo>
                  <a:lnTo>
                    <a:pt x="192" y="47"/>
                  </a:lnTo>
                  <a:lnTo>
                    <a:pt x="192" y="43"/>
                  </a:lnTo>
                  <a:lnTo>
                    <a:pt x="192" y="38"/>
                  </a:lnTo>
                  <a:lnTo>
                    <a:pt x="192" y="38"/>
                  </a:lnTo>
                  <a:lnTo>
                    <a:pt x="192" y="36"/>
                  </a:lnTo>
                  <a:lnTo>
                    <a:pt x="192" y="36"/>
                  </a:lnTo>
                  <a:lnTo>
                    <a:pt x="192" y="36"/>
                  </a:lnTo>
                  <a:lnTo>
                    <a:pt x="192" y="34"/>
                  </a:lnTo>
                  <a:lnTo>
                    <a:pt x="192" y="32"/>
                  </a:lnTo>
                  <a:close/>
                  <a:moveTo>
                    <a:pt x="116" y="11"/>
                  </a:moveTo>
                  <a:lnTo>
                    <a:pt x="120" y="9"/>
                  </a:lnTo>
                  <a:lnTo>
                    <a:pt x="120" y="9"/>
                  </a:lnTo>
                  <a:lnTo>
                    <a:pt x="125" y="9"/>
                  </a:lnTo>
                  <a:lnTo>
                    <a:pt x="130" y="9"/>
                  </a:lnTo>
                  <a:lnTo>
                    <a:pt x="129" y="7"/>
                  </a:lnTo>
                  <a:lnTo>
                    <a:pt x="116" y="7"/>
                  </a:lnTo>
                  <a:lnTo>
                    <a:pt x="116" y="7"/>
                  </a:lnTo>
                  <a:lnTo>
                    <a:pt x="114" y="7"/>
                  </a:lnTo>
                  <a:lnTo>
                    <a:pt x="114" y="9"/>
                  </a:lnTo>
                  <a:lnTo>
                    <a:pt x="116" y="11"/>
                  </a:lnTo>
                  <a:lnTo>
                    <a:pt x="116" y="11"/>
                  </a:lnTo>
                  <a:close/>
                  <a:moveTo>
                    <a:pt x="140" y="9"/>
                  </a:moveTo>
                  <a:lnTo>
                    <a:pt x="140" y="9"/>
                  </a:lnTo>
                  <a:lnTo>
                    <a:pt x="140" y="9"/>
                  </a:lnTo>
                  <a:lnTo>
                    <a:pt x="140" y="7"/>
                  </a:lnTo>
                  <a:lnTo>
                    <a:pt x="149" y="5"/>
                  </a:lnTo>
                  <a:lnTo>
                    <a:pt x="150" y="5"/>
                  </a:lnTo>
                  <a:lnTo>
                    <a:pt x="150" y="4"/>
                  </a:lnTo>
                  <a:lnTo>
                    <a:pt x="149" y="4"/>
                  </a:lnTo>
                  <a:lnTo>
                    <a:pt x="143" y="4"/>
                  </a:lnTo>
                  <a:lnTo>
                    <a:pt x="141" y="5"/>
                  </a:lnTo>
                  <a:lnTo>
                    <a:pt x="140" y="5"/>
                  </a:lnTo>
                  <a:lnTo>
                    <a:pt x="140" y="7"/>
                  </a:lnTo>
                  <a:lnTo>
                    <a:pt x="140" y="7"/>
                  </a:lnTo>
                  <a:lnTo>
                    <a:pt x="140" y="9"/>
                  </a:lnTo>
                  <a:close/>
                  <a:moveTo>
                    <a:pt x="156" y="2"/>
                  </a:moveTo>
                  <a:lnTo>
                    <a:pt x="158" y="2"/>
                  </a:lnTo>
                  <a:lnTo>
                    <a:pt x="158" y="2"/>
                  </a:lnTo>
                  <a:lnTo>
                    <a:pt x="158" y="2"/>
                  </a:lnTo>
                  <a:lnTo>
                    <a:pt x="158" y="2"/>
                  </a:lnTo>
                  <a:lnTo>
                    <a:pt x="158" y="2"/>
                  </a:lnTo>
                  <a:lnTo>
                    <a:pt x="156" y="0"/>
                  </a:lnTo>
                  <a:lnTo>
                    <a:pt x="154" y="0"/>
                  </a:lnTo>
                  <a:lnTo>
                    <a:pt x="154" y="0"/>
                  </a:lnTo>
                  <a:lnTo>
                    <a:pt x="156"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1"/>
            <p:cNvSpPr>
              <a:spLocks/>
            </p:cNvSpPr>
            <p:nvPr/>
          </p:nvSpPr>
          <p:spPr bwMode="auto">
            <a:xfrm>
              <a:off x="3449912" y="4908675"/>
              <a:ext cx="106654" cy="127763"/>
            </a:xfrm>
            <a:custGeom>
              <a:avLst/>
              <a:gdLst>
                <a:gd name="T0" fmla="*/ 85 w 96"/>
                <a:gd name="T1" fmla="*/ 39 h 115"/>
                <a:gd name="T2" fmla="*/ 76 w 96"/>
                <a:gd name="T3" fmla="*/ 32 h 115"/>
                <a:gd name="T4" fmla="*/ 74 w 96"/>
                <a:gd name="T5" fmla="*/ 29 h 115"/>
                <a:gd name="T6" fmla="*/ 67 w 96"/>
                <a:gd name="T7" fmla="*/ 30 h 115"/>
                <a:gd name="T8" fmla="*/ 62 w 96"/>
                <a:gd name="T9" fmla="*/ 27 h 115"/>
                <a:gd name="T10" fmla="*/ 54 w 96"/>
                <a:gd name="T11" fmla="*/ 21 h 115"/>
                <a:gd name="T12" fmla="*/ 45 w 96"/>
                <a:gd name="T13" fmla="*/ 10 h 115"/>
                <a:gd name="T14" fmla="*/ 36 w 96"/>
                <a:gd name="T15" fmla="*/ 0 h 115"/>
                <a:gd name="T16" fmla="*/ 29 w 96"/>
                <a:gd name="T17" fmla="*/ 1 h 115"/>
                <a:gd name="T18" fmla="*/ 24 w 96"/>
                <a:gd name="T19" fmla="*/ 1 h 115"/>
                <a:gd name="T20" fmla="*/ 26 w 96"/>
                <a:gd name="T21" fmla="*/ 5 h 115"/>
                <a:gd name="T22" fmla="*/ 27 w 96"/>
                <a:gd name="T23" fmla="*/ 7 h 115"/>
                <a:gd name="T24" fmla="*/ 29 w 96"/>
                <a:gd name="T25" fmla="*/ 16 h 115"/>
                <a:gd name="T26" fmla="*/ 27 w 96"/>
                <a:gd name="T27" fmla="*/ 18 h 115"/>
                <a:gd name="T28" fmla="*/ 26 w 96"/>
                <a:gd name="T29" fmla="*/ 14 h 115"/>
                <a:gd name="T30" fmla="*/ 20 w 96"/>
                <a:gd name="T31" fmla="*/ 14 h 115"/>
                <a:gd name="T32" fmla="*/ 13 w 96"/>
                <a:gd name="T33" fmla="*/ 21 h 115"/>
                <a:gd name="T34" fmla="*/ 11 w 96"/>
                <a:gd name="T35" fmla="*/ 36 h 115"/>
                <a:gd name="T36" fmla="*/ 0 w 96"/>
                <a:gd name="T37" fmla="*/ 41 h 115"/>
                <a:gd name="T38" fmla="*/ 0 w 96"/>
                <a:gd name="T39" fmla="*/ 48 h 115"/>
                <a:gd name="T40" fmla="*/ 6 w 96"/>
                <a:gd name="T41" fmla="*/ 57 h 115"/>
                <a:gd name="T42" fmla="*/ 4 w 96"/>
                <a:gd name="T43" fmla="*/ 65 h 115"/>
                <a:gd name="T44" fmla="*/ 2 w 96"/>
                <a:gd name="T45" fmla="*/ 66 h 115"/>
                <a:gd name="T46" fmla="*/ 0 w 96"/>
                <a:gd name="T47" fmla="*/ 72 h 115"/>
                <a:gd name="T48" fmla="*/ 4 w 96"/>
                <a:gd name="T49" fmla="*/ 75 h 115"/>
                <a:gd name="T50" fmla="*/ 4 w 96"/>
                <a:gd name="T51" fmla="*/ 74 h 115"/>
                <a:gd name="T52" fmla="*/ 13 w 96"/>
                <a:gd name="T53" fmla="*/ 74 h 115"/>
                <a:gd name="T54" fmla="*/ 11 w 96"/>
                <a:gd name="T55" fmla="*/ 77 h 115"/>
                <a:gd name="T56" fmla="*/ 8 w 96"/>
                <a:gd name="T57" fmla="*/ 77 h 115"/>
                <a:gd name="T58" fmla="*/ 9 w 96"/>
                <a:gd name="T59" fmla="*/ 79 h 115"/>
                <a:gd name="T60" fmla="*/ 11 w 96"/>
                <a:gd name="T61" fmla="*/ 79 h 115"/>
                <a:gd name="T62" fmla="*/ 13 w 96"/>
                <a:gd name="T63" fmla="*/ 81 h 115"/>
                <a:gd name="T64" fmla="*/ 17 w 96"/>
                <a:gd name="T65" fmla="*/ 86 h 115"/>
                <a:gd name="T66" fmla="*/ 20 w 96"/>
                <a:gd name="T67" fmla="*/ 86 h 115"/>
                <a:gd name="T68" fmla="*/ 22 w 96"/>
                <a:gd name="T69" fmla="*/ 86 h 115"/>
                <a:gd name="T70" fmla="*/ 27 w 96"/>
                <a:gd name="T71" fmla="*/ 94 h 115"/>
                <a:gd name="T72" fmla="*/ 31 w 96"/>
                <a:gd name="T73" fmla="*/ 95 h 115"/>
                <a:gd name="T74" fmla="*/ 35 w 96"/>
                <a:gd name="T75" fmla="*/ 103 h 115"/>
                <a:gd name="T76" fmla="*/ 36 w 96"/>
                <a:gd name="T77" fmla="*/ 106 h 115"/>
                <a:gd name="T78" fmla="*/ 38 w 96"/>
                <a:gd name="T79" fmla="*/ 110 h 115"/>
                <a:gd name="T80" fmla="*/ 47 w 96"/>
                <a:gd name="T81" fmla="*/ 115 h 115"/>
                <a:gd name="T82" fmla="*/ 45 w 96"/>
                <a:gd name="T83" fmla="*/ 110 h 115"/>
                <a:gd name="T84" fmla="*/ 45 w 96"/>
                <a:gd name="T85" fmla="*/ 106 h 115"/>
                <a:gd name="T86" fmla="*/ 45 w 96"/>
                <a:gd name="T87" fmla="*/ 104 h 115"/>
                <a:gd name="T88" fmla="*/ 47 w 96"/>
                <a:gd name="T89" fmla="*/ 97 h 115"/>
                <a:gd name="T90" fmla="*/ 42 w 96"/>
                <a:gd name="T91" fmla="*/ 92 h 115"/>
                <a:gd name="T92" fmla="*/ 49 w 96"/>
                <a:gd name="T93" fmla="*/ 79 h 115"/>
                <a:gd name="T94" fmla="*/ 54 w 96"/>
                <a:gd name="T95" fmla="*/ 72 h 115"/>
                <a:gd name="T96" fmla="*/ 58 w 96"/>
                <a:gd name="T97" fmla="*/ 68 h 115"/>
                <a:gd name="T98" fmla="*/ 62 w 96"/>
                <a:gd name="T99" fmla="*/ 63 h 115"/>
                <a:gd name="T100" fmla="*/ 65 w 96"/>
                <a:gd name="T101" fmla="*/ 65 h 115"/>
                <a:gd name="T102" fmla="*/ 65 w 96"/>
                <a:gd name="T103" fmla="*/ 68 h 115"/>
                <a:gd name="T104" fmla="*/ 69 w 96"/>
                <a:gd name="T105" fmla="*/ 74 h 115"/>
                <a:gd name="T106" fmla="*/ 73 w 96"/>
                <a:gd name="T107" fmla="*/ 72 h 115"/>
                <a:gd name="T108" fmla="*/ 82 w 96"/>
                <a:gd name="T109" fmla="*/ 68 h 115"/>
                <a:gd name="T110" fmla="*/ 83 w 96"/>
                <a:gd name="T111" fmla="*/ 63 h 115"/>
                <a:gd name="T112" fmla="*/ 80 w 96"/>
                <a:gd name="T113" fmla="*/ 56 h 115"/>
                <a:gd name="T114" fmla="*/ 83 w 96"/>
                <a:gd name="T115" fmla="*/ 54 h 115"/>
                <a:gd name="T116" fmla="*/ 89 w 96"/>
                <a:gd name="T117" fmla="*/ 52 h 115"/>
                <a:gd name="T118" fmla="*/ 96 w 96"/>
                <a:gd name="T119"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15">
                  <a:moveTo>
                    <a:pt x="96" y="45"/>
                  </a:moveTo>
                  <a:lnTo>
                    <a:pt x="96" y="43"/>
                  </a:lnTo>
                  <a:lnTo>
                    <a:pt x="92" y="41"/>
                  </a:lnTo>
                  <a:lnTo>
                    <a:pt x="89" y="39"/>
                  </a:lnTo>
                  <a:lnTo>
                    <a:pt x="89" y="39"/>
                  </a:lnTo>
                  <a:lnTo>
                    <a:pt x="85" y="39"/>
                  </a:lnTo>
                  <a:lnTo>
                    <a:pt x="85" y="39"/>
                  </a:lnTo>
                  <a:lnTo>
                    <a:pt x="85" y="39"/>
                  </a:lnTo>
                  <a:lnTo>
                    <a:pt x="82" y="36"/>
                  </a:lnTo>
                  <a:lnTo>
                    <a:pt x="82" y="36"/>
                  </a:lnTo>
                  <a:lnTo>
                    <a:pt x="80" y="34"/>
                  </a:lnTo>
                  <a:lnTo>
                    <a:pt x="76" y="32"/>
                  </a:lnTo>
                  <a:lnTo>
                    <a:pt x="76" y="30"/>
                  </a:lnTo>
                  <a:lnTo>
                    <a:pt x="76" y="30"/>
                  </a:lnTo>
                  <a:lnTo>
                    <a:pt x="76" y="30"/>
                  </a:lnTo>
                  <a:lnTo>
                    <a:pt x="74" y="29"/>
                  </a:lnTo>
                  <a:lnTo>
                    <a:pt x="74" y="29"/>
                  </a:lnTo>
                  <a:lnTo>
                    <a:pt x="74" y="29"/>
                  </a:lnTo>
                  <a:lnTo>
                    <a:pt x="73" y="30"/>
                  </a:lnTo>
                  <a:lnTo>
                    <a:pt x="73" y="30"/>
                  </a:lnTo>
                  <a:lnTo>
                    <a:pt x="71" y="30"/>
                  </a:lnTo>
                  <a:lnTo>
                    <a:pt x="69" y="30"/>
                  </a:lnTo>
                  <a:lnTo>
                    <a:pt x="67" y="30"/>
                  </a:lnTo>
                  <a:lnTo>
                    <a:pt x="67" y="30"/>
                  </a:lnTo>
                  <a:lnTo>
                    <a:pt x="65" y="29"/>
                  </a:lnTo>
                  <a:lnTo>
                    <a:pt x="64" y="25"/>
                  </a:lnTo>
                  <a:lnTo>
                    <a:pt x="64" y="25"/>
                  </a:lnTo>
                  <a:lnTo>
                    <a:pt x="64" y="27"/>
                  </a:lnTo>
                  <a:lnTo>
                    <a:pt x="64" y="27"/>
                  </a:lnTo>
                  <a:lnTo>
                    <a:pt x="62" y="27"/>
                  </a:lnTo>
                  <a:lnTo>
                    <a:pt x="60" y="25"/>
                  </a:lnTo>
                  <a:lnTo>
                    <a:pt x="58" y="25"/>
                  </a:lnTo>
                  <a:lnTo>
                    <a:pt x="58" y="25"/>
                  </a:lnTo>
                  <a:lnTo>
                    <a:pt x="56" y="23"/>
                  </a:lnTo>
                  <a:lnTo>
                    <a:pt x="56" y="21"/>
                  </a:lnTo>
                  <a:lnTo>
                    <a:pt x="54" y="21"/>
                  </a:lnTo>
                  <a:lnTo>
                    <a:pt x="53" y="19"/>
                  </a:lnTo>
                  <a:lnTo>
                    <a:pt x="53" y="18"/>
                  </a:lnTo>
                  <a:lnTo>
                    <a:pt x="53" y="18"/>
                  </a:lnTo>
                  <a:lnTo>
                    <a:pt x="49" y="14"/>
                  </a:lnTo>
                  <a:lnTo>
                    <a:pt x="47" y="10"/>
                  </a:lnTo>
                  <a:lnTo>
                    <a:pt x="45" y="10"/>
                  </a:lnTo>
                  <a:lnTo>
                    <a:pt x="40" y="7"/>
                  </a:lnTo>
                  <a:lnTo>
                    <a:pt x="38" y="7"/>
                  </a:lnTo>
                  <a:lnTo>
                    <a:pt x="36" y="5"/>
                  </a:lnTo>
                  <a:lnTo>
                    <a:pt x="36" y="1"/>
                  </a:lnTo>
                  <a:lnTo>
                    <a:pt x="38" y="1"/>
                  </a:lnTo>
                  <a:lnTo>
                    <a:pt x="36" y="0"/>
                  </a:lnTo>
                  <a:lnTo>
                    <a:pt x="35" y="0"/>
                  </a:lnTo>
                  <a:lnTo>
                    <a:pt x="33" y="1"/>
                  </a:lnTo>
                  <a:lnTo>
                    <a:pt x="33" y="3"/>
                  </a:lnTo>
                  <a:lnTo>
                    <a:pt x="31" y="3"/>
                  </a:lnTo>
                  <a:lnTo>
                    <a:pt x="31" y="1"/>
                  </a:lnTo>
                  <a:lnTo>
                    <a:pt x="29" y="1"/>
                  </a:lnTo>
                  <a:lnTo>
                    <a:pt x="29" y="0"/>
                  </a:lnTo>
                  <a:lnTo>
                    <a:pt x="29" y="0"/>
                  </a:lnTo>
                  <a:lnTo>
                    <a:pt x="27" y="0"/>
                  </a:lnTo>
                  <a:lnTo>
                    <a:pt x="27" y="0"/>
                  </a:lnTo>
                  <a:lnTo>
                    <a:pt x="26" y="1"/>
                  </a:lnTo>
                  <a:lnTo>
                    <a:pt x="24" y="1"/>
                  </a:lnTo>
                  <a:lnTo>
                    <a:pt x="24" y="3"/>
                  </a:lnTo>
                  <a:lnTo>
                    <a:pt x="24" y="3"/>
                  </a:lnTo>
                  <a:lnTo>
                    <a:pt x="24" y="3"/>
                  </a:lnTo>
                  <a:lnTo>
                    <a:pt x="24" y="3"/>
                  </a:lnTo>
                  <a:lnTo>
                    <a:pt x="26" y="3"/>
                  </a:lnTo>
                  <a:lnTo>
                    <a:pt x="26" y="5"/>
                  </a:lnTo>
                  <a:lnTo>
                    <a:pt x="26" y="5"/>
                  </a:lnTo>
                  <a:lnTo>
                    <a:pt x="26" y="5"/>
                  </a:lnTo>
                  <a:lnTo>
                    <a:pt x="26" y="7"/>
                  </a:lnTo>
                  <a:lnTo>
                    <a:pt x="26" y="7"/>
                  </a:lnTo>
                  <a:lnTo>
                    <a:pt x="27" y="7"/>
                  </a:lnTo>
                  <a:lnTo>
                    <a:pt x="27" y="7"/>
                  </a:lnTo>
                  <a:lnTo>
                    <a:pt x="29" y="9"/>
                  </a:lnTo>
                  <a:lnTo>
                    <a:pt x="31" y="12"/>
                  </a:lnTo>
                  <a:lnTo>
                    <a:pt x="31" y="16"/>
                  </a:lnTo>
                  <a:lnTo>
                    <a:pt x="31" y="16"/>
                  </a:lnTo>
                  <a:lnTo>
                    <a:pt x="31" y="16"/>
                  </a:lnTo>
                  <a:lnTo>
                    <a:pt x="29" y="16"/>
                  </a:lnTo>
                  <a:lnTo>
                    <a:pt x="29" y="18"/>
                  </a:lnTo>
                  <a:lnTo>
                    <a:pt x="29" y="18"/>
                  </a:lnTo>
                  <a:lnTo>
                    <a:pt x="29" y="18"/>
                  </a:lnTo>
                  <a:lnTo>
                    <a:pt x="29" y="18"/>
                  </a:lnTo>
                  <a:lnTo>
                    <a:pt x="27" y="19"/>
                  </a:lnTo>
                  <a:lnTo>
                    <a:pt x="27" y="18"/>
                  </a:lnTo>
                  <a:lnTo>
                    <a:pt x="27" y="18"/>
                  </a:lnTo>
                  <a:lnTo>
                    <a:pt x="27" y="18"/>
                  </a:lnTo>
                  <a:lnTo>
                    <a:pt x="26" y="16"/>
                  </a:lnTo>
                  <a:lnTo>
                    <a:pt x="26" y="16"/>
                  </a:lnTo>
                  <a:lnTo>
                    <a:pt x="26" y="16"/>
                  </a:lnTo>
                  <a:lnTo>
                    <a:pt x="26" y="14"/>
                  </a:lnTo>
                  <a:lnTo>
                    <a:pt x="26" y="14"/>
                  </a:lnTo>
                  <a:lnTo>
                    <a:pt x="24" y="14"/>
                  </a:lnTo>
                  <a:lnTo>
                    <a:pt x="24" y="12"/>
                  </a:lnTo>
                  <a:lnTo>
                    <a:pt x="20" y="14"/>
                  </a:lnTo>
                  <a:lnTo>
                    <a:pt x="20" y="14"/>
                  </a:lnTo>
                  <a:lnTo>
                    <a:pt x="20" y="14"/>
                  </a:lnTo>
                  <a:lnTo>
                    <a:pt x="20" y="14"/>
                  </a:lnTo>
                  <a:lnTo>
                    <a:pt x="20" y="14"/>
                  </a:lnTo>
                  <a:lnTo>
                    <a:pt x="18" y="16"/>
                  </a:lnTo>
                  <a:lnTo>
                    <a:pt x="13" y="19"/>
                  </a:lnTo>
                  <a:lnTo>
                    <a:pt x="11" y="21"/>
                  </a:lnTo>
                  <a:lnTo>
                    <a:pt x="13" y="21"/>
                  </a:lnTo>
                  <a:lnTo>
                    <a:pt x="11" y="25"/>
                  </a:lnTo>
                  <a:lnTo>
                    <a:pt x="9" y="27"/>
                  </a:lnTo>
                  <a:lnTo>
                    <a:pt x="9" y="29"/>
                  </a:lnTo>
                  <a:lnTo>
                    <a:pt x="9" y="29"/>
                  </a:lnTo>
                  <a:lnTo>
                    <a:pt x="9" y="30"/>
                  </a:lnTo>
                  <a:lnTo>
                    <a:pt x="11" y="36"/>
                  </a:lnTo>
                  <a:lnTo>
                    <a:pt x="8" y="36"/>
                  </a:lnTo>
                  <a:lnTo>
                    <a:pt x="6" y="36"/>
                  </a:lnTo>
                  <a:lnTo>
                    <a:pt x="2" y="36"/>
                  </a:lnTo>
                  <a:lnTo>
                    <a:pt x="0" y="38"/>
                  </a:lnTo>
                  <a:lnTo>
                    <a:pt x="0" y="39"/>
                  </a:lnTo>
                  <a:lnTo>
                    <a:pt x="0" y="41"/>
                  </a:lnTo>
                  <a:lnTo>
                    <a:pt x="0" y="43"/>
                  </a:lnTo>
                  <a:lnTo>
                    <a:pt x="2" y="45"/>
                  </a:lnTo>
                  <a:lnTo>
                    <a:pt x="2" y="47"/>
                  </a:lnTo>
                  <a:lnTo>
                    <a:pt x="2" y="47"/>
                  </a:lnTo>
                  <a:lnTo>
                    <a:pt x="0" y="48"/>
                  </a:lnTo>
                  <a:lnTo>
                    <a:pt x="0" y="48"/>
                  </a:lnTo>
                  <a:lnTo>
                    <a:pt x="0" y="50"/>
                  </a:lnTo>
                  <a:lnTo>
                    <a:pt x="0" y="52"/>
                  </a:lnTo>
                  <a:lnTo>
                    <a:pt x="2" y="52"/>
                  </a:lnTo>
                  <a:lnTo>
                    <a:pt x="4" y="56"/>
                  </a:lnTo>
                  <a:lnTo>
                    <a:pt x="4" y="57"/>
                  </a:lnTo>
                  <a:lnTo>
                    <a:pt x="6" y="57"/>
                  </a:lnTo>
                  <a:lnTo>
                    <a:pt x="6" y="59"/>
                  </a:lnTo>
                  <a:lnTo>
                    <a:pt x="6" y="61"/>
                  </a:lnTo>
                  <a:lnTo>
                    <a:pt x="6" y="63"/>
                  </a:lnTo>
                  <a:lnTo>
                    <a:pt x="6" y="63"/>
                  </a:lnTo>
                  <a:lnTo>
                    <a:pt x="4" y="65"/>
                  </a:lnTo>
                  <a:lnTo>
                    <a:pt x="4" y="65"/>
                  </a:lnTo>
                  <a:lnTo>
                    <a:pt x="2" y="65"/>
                  </a:lnTo>
                  <a:lnTo>
                    <a:pt x="4" y="66"/>
                  </a:lnTo>
                  <a:lnTo>
                    <a:pt x="4" y="66"/>
                  </a:lnTo>
                  <a:lnTo>
                    <a:pt x="2" y="66"/>
                  </a:lnTo>
                  <a:lnTo>
                    <a:pt x="2" y="66"/>
                  </a:lnTo>
                  <a:lnTo>
                    <a:pt x="2" y="66"/>
                  </a:lnTo>
                  <a:lnTo>
                    <a:pt x="2" y="66"/>
                  </a:lnTo>
                  <a:lnTo>
                    <a:pt x="0" y="66"/>
                  </a:lnTo>
                  <a:lnTo>
                    <a:pt x="0" y="66"/>
                  </a:lnTo>
                  <a:lnTo>
                    <a:pt x="0" y="68"/>
                  </a:lnTo>
                  <a:lnTo>
                    <a:pt x="0" y="70"/>
                  </a:lnTo>
                  <a:lnTo>
                    <a:pt x="0" y="72"/>
                  </a:lnTo>
                  <a:lnTo>
                    <a:pt x="0" y="72"/>
                  </a:lnTo>
                  <a:lnTo>
                    <a:pt x="0" y="74"/>
                  </a:lnTo>
                  <a:lnTo>
                    <a:pt x="2" y="74"/>
                  </a:lnTo>
                  <a:lnTo>
                    <a:pt x="2" y="74"/>
                  </a:lnTo>
                  <a:lnTo>
                    <a:pt x="2" y="75"/>
                  </a:lnTo>
                  <a:lnTo>
                    <a:pt x="4" y="75"/>
                  </a:lnTo>
                  <a:lnTo>
                    <a:pt x="4" y="77"/>
                  </a:lnTo>
                  <a:lnTo>
                    <a:pt x="4" y="77"/>
                  </a:lnTo>
                  <a:lnTo>
                    <a:pt x="6" y="77"/>
                  </a:lnTo>
                  <a:lnTo>
                    <a:pt x="4" y="77"/>
                  </a:lnTo>
                  <a:lnTo>
                    <a:pt x="4" y="75"/>
                  </a:lnTo>
                  <a:lnTo>
                    <a:pt x="4" y="74"/>
                  </a:lnTo>
                  <a:lnTo>
                    <a:pt x="4" y="74"/>
                  </a:lnTo>
                  <a:lnTo>
                    <a:pt x="9" y="75"/>
                  </a:lnTo>
                  <a:lnTo>
                    <a:pt x="11" y="74"/>
                  </a:lnTo>
                  <a:lnTo>
                    <a:pt x="13" y="72"/>
                  </a:lnTo>
                  <a:lnTo>
                    <a:pt x="13" y="74"/>
                  </a:lnTo>
                  <a:lnTo>
                    <a:pt x="13" y="74"/>
                  </a:lnTo>
                  <a:lnTo>
                    <a:pt x="13" y="77"/>
                  </a:lnTo>
                  <a:lnTo>
                    <a:pt x="13" y="77"/>
                  </a:lnTo>
                  <a:lnTo>
                    <a:pt x="13" y="79"/>
                  </a:lnTo>
                  <a:lnTo>
                    <a:pt x="13" y="77"/>
                  </a:lnTo>
                  <a:lnTo>
                    <a:pt x="11" y="77"/>
                  </a:lnTo>
                  <a:lnTo>
                    <a:pt x="11" y="77"/>
                  </a:lnTo>
                  <a:lnTo>
                    <a:pt x="6" y="75"/>
                  </a:lnTo>
                  <a:lnTo>
                    <a:pt x="6" y="75"/>
                  </a:lnTo>
                  <a:lnTo>
                    <a:pt x="6" y="75"/>
                  </a:lnTo>
                  <a:lnTo>
                    <a:pt x="6" y="77"/>
                  </a:lnTo>
                  <a:lnTo>
                    <a:pt x="8" y="77"/>
                  </a:lnTo>
                  <a:lnTo>
                    <a:pt x="8" y="77"/>
                  </a:lnTo>
                  <a:lnTo>
                    <a:pt x="8" y="77"/>
                  </a:lnTo>
                  <a:lnTo>
                    <a:pt x="8" y="77"/>
                  </a:lnTo>
                  <a:lnTo>
                    <a:pt x="8" y="79"/>
                  </a:lnTo>
                  <a:lnTo>
                    <a:pt x="8" y="79"/>
                  </a:lnTo>
                  <a:lnTo>
                    <a:pt x="8" y="79"/>
                  </a:lnTo>
                  <a:lnTo>
                    <a:pt x="9" y="79"/>
                  </a:lnTo>
                  <a:lnTo>
                    <a:pt x="9" y="79"/>
                  </a:lnTo>
                  <a:lnTo>
                    <a:pt x="9" y="79"/>
                  </a:lnTo>
                  <a:lnTo>
                    <a:pt x="11" y="79"/>
                  </a:lnTo>
                  <a:lnTo>
                    <a:pt x="11" y="81"/>
                  </a:lnTo>
                  <a:lnTo>
                    <a:pt x="11" y="81"/>
                  </a:lnTo>
                  <a:lnTo>
                    <a:pt x="11" y="79"/>
                  </a:lnTo>
                  <a:lnTo>
                    <a:pt x="13" y="79"/>
                  </a:lnTo>
                  <a:lnTo>
                    <a:pt x="13" y="79"/>
                  </a:lnTo>
                  <a:lnTo>
                    <a:pt x="13" y="81"/>
                  </a:lnTo>
                  <a:lnTo>
                    <a:pt x="13" y="81"/>
                  </a:lnTo>
                  <a:lnTo>
                    <a:pt x="13" y="81"/>
                  </a:lnTo>
                  <a:lnTo>
                    <a:pt x="13" y="81"/>
                  </a:lnTo>
                  <a:lnTo>
                    <a:pt x="15" y="83"/>
                  </a:lnTo>
                  <a:lnTo>
                    <a:pt x="15" y="83"/>
                  </a:lnTo>
                  <a:lnTo>
                    <a:pt x="15" y="85"/>
                  </a:lnTo>
                  <a:lnTo>
                    <a:pt x="17" y="85"/>
                  </a:lnTo>
                  <a:lnTo>
                    <a:pt x="17" y="86"/>
                  </a:lnTo>
                  <a:lnTo>
                    <a:pt x="17" y="86"/>
                  </a:lnTo>
                  <a:lnTo>
                    <a:pt x="18" y="86"/>
                  </a:lnTo>
                  <a:lnTo>
                    <a:pt x="18" y="86"/>
                  </a:lnTo>
                  <a:lnTo>
                    <a:pt x="18" y="86"/>
                  </a:lnTo>
                  <a:lnTo>
                    <a:pt x="18" y="86"/>
                  </a:lnTo>
                  <a:lnTo>
                    <a:pt x="18" y="85"/>
                  </a:lnTo>
                  <a:lnTo>
                    <a:pt x="20" y="86"/>
                  </a:lnTo>
                  <a:lnTo>
                    <a:pt x="20" y="86"/>
                  </a:lnTo>
                  <a:lnTo>
                    <a:pt x="20" y="86"/>
                  </a:lnTo>
                  <a:lnTo>
                    <a:pt x="20" y="86"/>
                  </a:lnTo>
                  <a:lnTo>
                    <a:pt x="20" y="85"/>
                  </a:lnTo>
                  <a:lnTo>
                    <a:pt x="22" y="85"/>
                  </a:lnTo>
                  <a:lnTo>
                    <a:pt x="22" y="86"/>
                  </a:lnTo>
                  <a:lnTo>
                    <a:pt x="24" y="86"/>
                  </a:lnTo>
                  <a:lnTo>
                    <a:pt x="24" y="88"/>
                  </a:lnTo>
                  <a:lnTo>
                    <a:pt x="24" y="90"/>
                  </a:lnTo>
                  <a:lnTo>
                    <a:pt x="26" y="92"/>
                  </a:lnTo>
                  <a:lnTo>
                    <a:pt x="27" y="92"/>
                  </a:lnTo>
                  <a:lnTo>
                    <a:pt x="27" y="94"/>
                  </a:lnTo>
                  <a:lnTo>
                    <a:pt x="27" y="94"/>
                  </a:lnTo>
                  <a:lnTo>
                    <a:pt x="27" y="94"/>
                  </a:lnTo>
                  <a:lnTo>
                    <a:pt x="29" y="94"/>
                  </a:lnTo>
                  <a:lnTo>
                    <a:pt x="29" y="95"/>
                  </a:lnTo>
                  <a:lnTo>
                    <a:pt x="29" y="95"/>
                  </a:lnTo>
                  <a:lnTo>
                    <a:pt x="31" y="95"/>
                  </a:lnTo>
                  <a:lnTo>
                    <a:pt x="31" y="97"/>
                  </a:lnTo>
                  <a:lnTo>
                    <a:pt x="33" y="97"/>
                  </a:lnTo>
                  <a:lnTo>
                    <a:pt x="33" y="97"/>
                  </a:lnTo>
                  <a:lnTo>
                    <a:pt x="33" y="99"/>
                  </a:lnTo>
                  <a:lnTo>
                    <a:pt x="33" y="99"/>
                  </a:lnTo>
                  <a:lnTo>
                    <a:pt x="35" y="103"/>
                  </a:lnTo>
                  <a:lnTo>
                    <a:pt x="36" y="104"/>
                  </a:lnTo>
                  <a:lnTo>
                    <a:pt x="36" y="106"/>
                  </a:lnTo>
                  <a:lnTo>
                    <a:pt x="35" y="106"/>
                  </a:lnTo>
                  <a:lnTo>
                    <a:pt x="36" y="106"/>
                  </a:lnTo>
                  <a:lnTo>
                    <a:pt x="36" y="106"/>
                  </a:lnTo>
                  <a:lnTo>
                    <a:pt x="36" y="106"/>
                  </a:lnTo>
                  <a:lnTo>
                    <a:pt x="36" y="108"/>
                  </a:lnTo>
                  <a:lnTo>
                    <a:pt x="36" y="108"/>
                  </a:lnTo>
                  <a:lnTo>
                    <a:pt x="36" y="108"/>
                  </a:lnTo>
                  <a:lnTo>
                    <a:pt x="36" y="110"/>
                  </a:lnTo>
                  <a:lnTo>
                    <a:pt x="36" y="110"/>
                  </a:lnTo>
                  <a:lnTo>
                    <a:pt x="38" y="110"/>
                  </a:lnTo>
                  <a:lnTo>
                    <a:pt x="40" y="110"/>
                  </a:lnTo>
                  <a:lnTo>
                    <a:pt x="44" y="112"/>
                  </a:lnTo>
                  <a:lnTo>
                    <a:pt x="44" y="112"/>
                  </a:lnTo>
                  <a:lnTo>
                    <a:pt x="45" y="113"/>
                  </a:lnTo>
                  <a:lnTo>
                    <a:pt x="47" y="115"/>
                  </a:lnTo>
                  <a:lnTo>
                    <a:pt x="47" y="115"/>
                  </a:lnTo>
                  <a:lnTo>
                    <a:pt x="47" y="113"/>
                  </a:lnTo>
                  <a:lnTo>
                    <a:pt x="47" y="112"/>
                  </a:lnTo>
                  <a:lnTo>
                    <a:pt x="45" y="112"/>
                  </a:lnTo>
                  <a:lnTo>
                    <a:pt x="45" y="112"/>
                  </a:lnTo>
                  <a:lnTo>
                    <a:pt x="45" y="112"/>
                  </a:lnTo>
                  <a:lnTo>
                    <a:pt x="45" y="110"/>
                  </a:lnTo>
                  <a:lnTo>
                    <a:pt x="45" y="110"/>
                  </a:lnTo>
                  <a:lnTo>
                    <a:pt x="45" y="110"/>
                  </a:lnTo>
                  <a:lnTo>
                    <a:pt x="45" y="110"/>
                  </a:lnTo>
                  <a:lnTo>
                    <a:pt x="45" y="108"/>
                  </a:lnTo>
                  <a:lnTo>
                    <a:pt x="45" y="108"/>
                  </a:lnTo>
                  <a:lnTo>
                    <a:pt x="45" y="106"/>
                  </a:lnTo>
                  <a:lnTo>
                    <a:pt x="47" y="106"/>
                  </a:lnTo>
                  <a:lnTo>
                    <a:pt x="47" y="106"/>
                  </a:lnTo>
                  <a:lnTo>
                    <a:pt x="47" y="106"/>
                  </a:lnTo>
                  <a:lnTo>
                    <a:pt x="47" y="104"/>
                  </a:lnTo>
                  <a:lnTo>
                    <a:pt x="47" y="104"/>
                  </a:lnTo>
                  <a:lnTo>
                    <a:pt x="45" y="104"/>
                  </a:lnTo>
                  <a:lnTo>
                    <a:pt x="45" y="103"/>
                  </a:lnTo>
                  <a:lnTo>
                    <a:pt x="45" y="101"/>
                  </a:lnTo>
                  <a:lnTo>
                    <a:pt x="45" y="101"/>
                  </a:lnTo>
                  <a:lnTo>
                    <a:pt x="47" y="99"/>
                  </a:lnTo>
                  <a:lnTo>
                    <a:pt x="47" y="97"/>
                  </a:lnTo>
                  <a:lnTo>
                    <a:pt x="47" y="97"/>
                  </a:lnTo>
                  <a:lnTo>
                    <a:pt x="45" y="97"/>
                  </a:lnTo>
                  <a:lnTo>
                    <a:pt x="44" y="95"/>
                  </a:lnTo>
                  <a:lnTo>
                    <a:pt x="42" y="94"/>
                  </a:lnTo>
                  <a:lnTo>
                    <a:pt x="42" y="94"/>
                  </a:lnTo>
                  <a:lnTo>
                    <a:pt x="42" y="92"/>
                  </a:lnTo>
                  <a:lnTo>
                    <a:pt x="42" y="92"/>
                  </a:lnTo>
                  <a:lnTo>
                    <a:pt x="44" y="90"/>
                  </a:lnTo>
                  <a:lnTo>
                    <a:pt x="49" y="83"/>
                  </a:lnTo>
                  <a:lnTo>
                    <a:pt x="49" y="83"/>
                  </a:lnTo>
                  <a:lnTo>
                    <a:pt x="49" y="81"/>
                  </a:lnTo>
                  <a:lnTo>
                    <a:pt x="49" y="81"/>
                  </a:lnTo>
                  <a:lnTo>
                    <a:pt x="49" y="79"/>
                  </a:lnTo>
                  <a:lnTo>
                    <a:pt x="49" y="79"/>
                  </a:lnTo>
                  <a:lnTo>
                    <a:pt x="53" y="77"/>
                  </a:lnTo>
                  <a:lnTo>
                    <a:pt x="53" y="75"/>
                  </a:lnTo>
                  <a:lnTo>
                    <a:pt x="53" y="75"/>
                  </a:lnTo>
                  <a:lnTo>
                    <a:pt x="54" y="74"/>
                  </a:lnTo>
                  <a:lnTo>
                    <a:pt x="54" y="72"/>
                  </a:lnTo>
                  <a:lnTo>
                    <a:pt x="56" y="72"/>
                  </a:lnTo>
                  <a:lnTo>
                    <a:pt x="56" y="72"/>
                  </a:lnTo>
                  <a:lnTo>
                    <a:pt x="56" y="70"/>
                  </a:lnTo>
                  <a:lnTo>
                    <a:pt x="56" y="70"/>
                  </a:lnTo>
                  <a:lnTo>
                    <a:pt x="56" y="70"/>
                  </a:lnTo>
                  <a:lnTo>
                    <a:pt x="58" y="68"/>
                  </a:lnTo>
                  <a:lnTo>
                    <a:pt x="58" y="68"/>
                  </a:lnTo>
                  <a:lnTo>
                    <a:pt x="58" y="66"/>
                  </a:lnTo>
                  <a:lnTo>
                    <a:pt x="58" y="65"/>
                  </a:lnTo>
                  <a:lnTo>
                    <a:pt x="60" y="65"/>
                  </a:lnTo>
                  <a:lnTo>
                    <a:pt x="62" y="63"/>
                  </a:lnTo>
                  <a:lnTo>
                    <a:pt x="62" y="63"/>
                  </a:lnTo>
                  <a:lnTo>
                    <a:pt x="62" y="61"/>
                  </a:lnTo>
                  <a:lnTo>
                    <a:pt x="64" y="61"/>
                  </a:lnTo>
                  <a:lnTo>
                    <a:pt x="65" y="61"/>
                  </a:lnTo>
                  <a:lnTo>
                    <a:pt x="65" y="63"/>
                  </a:lnTo>
                  <a:lnTo>
                    <a:pt x="65" y="65"/>
                  </a:lnTo>
                  <a:lnTo>
                    <a:pt x="65" y="65"/>
                  </a:lnTo>
                  <a:lnTo>
                    <a:pt x="65" y="66"/>
                  </a:lnTo>
                  <a:lnTo>
                    <a:pt x="65" y="66"/>
                  </a:lnTo>
                  <a:lnTo>
                    <a:pt x="65" y="66"/>
                  </a:lnTo>
                  <a:lnTo>
                    <a:pt x="65" y="66"/>
                  </a:lnTo>
                  <a:lnTo>
                    <a:pt x="65" y="66"/>
                  </a:lnTo>
                  <a:lnTo>
                    <a:pt x="65" y="68"/>
                  </a:lnTo>
                  <a:lnTo>
                    <a:pt x="65" y="68"/>
                  </a:lnTo>
                  <a:lnTo>
                    <a:pt x="65" y="70"/>
                  </a:lnTo>
                  <a:lnTo>
                    <a:pt x="65" y="72"/>
                  </a:lnTo>
                  <a:lnTo>
                    <a:pt x="67" y="74"/>
                  </a:lnTo>
                  <a:lnTo>
                    <a:pt x="69" y="74"/>
                  </a:lnTo>
                  <a:lnTo>
                    <a:pt x="69" y="74"/>
                  </a:lnTo>
                  <a:lnTo>
                    <a:pt x="71" y="74"/>
                  </a:lnTo>
                  <a:lnTo>
                    <a:pt x="71" y="74"/>
                  </a:lnTo>
                  <a:lnTo>
                    <a:pt x="73" y="72"/>
                  </a:lnTo>
                  <a:lnTo>
                    <a:pt x="73" y="72"/>
                  </a:lnTo>
                  <a:lnTo>
                    <a:pt x="73" y="72"/>
                  </a:lnTo>
                  <a:lnTo>
                    <a:pt x="73" y="72"/>
                  </a:lnTo>
                  <a:lnTo>
                    <a:pt x="74" y="70"/>
                  </a:lnTo>
                  <a:lnTo>
                    <a:pt x="76" y="70"/>
                  </a:lnTo>
                  <a:lnTo>
                    <a:pt x="78" y="70"/>
                  </a:lnTo>
                  <a:lnTo>
                    <a:pt x="80" y="68"/>
                  </a:lnTo>
                  <a:lnTo>
                    <a:pt x="80" y="66"/>
                  </a:lnTo>
                  <a:lnTo>
                    <a:pt x="82" y="68"/>
                  </a:lnTo>
                  <a:lnTo>
                    <a:pt x="82" y="66"/>
                  </a:lnTo>
                  <a:lnTo>
                    <a:pt x="82" y="66"/>
                  </a:lnTo>
                  <a:lnTo>
                    <a:pt x="82" y="65"/>
                  </a:lnTo>
                  <a:lnTo>
                    <a:pt x="82" y="65"/>
                  </a:lnTo>
                  <a:lnTo>
                    <a:pt x="82" y="63"/>
                  </a:lnTo>
                  <a:lnTo>
                    <a:pt x="83" y="63"/>
                  </a:lnTo>
                  <a:lnTo>
                    <a:pt x="83" y="61"/>
                  </a:lnTo>
                  <a:lnTo>
                    <a:pt x="83" y="61"/>
                  </a:lnTo>
                  <a:lnTo>
                    <a:pt x="83" y="59"/>
                  </a:lnTo>
                  <a:lnTo>
                    <a:pt x="80" y="57"/>
                  </a:lnTo>
                  <a:lnTo>
                    <a:pt x="80" y="57"/>
                  </a:lnTo>
                  <a:lnTo>
                    <a:pt x="80" y="56"/>
                  </a:lnTo>
                  <a:lnTo>
                    <a:pt x="80" y="54"/>
                  </a:lnTo>
                  <a:lnTo>
                    <a:pt x="80" y="54"/>
                  </a:lnTo>
                  <a:lnTo>
                    <a:pt x="82" y="54"/>
                  </a:lnTo>
                  <a:lnTo>
                    <a:pt x="82" y="52"/>
                  </a:lnTo>
                  <a:lnTo>
                    <a:pt x="82" y="52"/>
                  </a:lnTo>
                  <a:lnTo>
                    <a:pt x="83" y="54"/>
                  </a:lnTo>
                  <a:lnTo>
                    <a:pt x="85" y="54"/>
                  </a:lnTo>
                  <a:lnTo>
                    <a:pt x="87" y="54"/>
                  </a:lnTo>
                  <a:lnTo>
                    <a:pt x="89" y="54"/>
                  </a:lnTo>
                  <a:lnTo>
                    <a:pt x="89" y="52"/>
                  </a:lnTo>
                  <a:lnTo>
                    <a:pt x="89" y="52"/>
                  </a:lnTo>
                  <a:lnTo>
                    <a:pt x="89" y="52"/>
                  </a:lnTo>
                  <a:lnTo>
                    <a:pt x="89" y="50"/>
                  </a:lnTo>
                  <a:lnTo>
                    <a:pt x="91" y="50"/>
                  </a:lnTo>
                  <a:lnTo>
                    <a:pt x="92" y="50"/>
                  </a:lnTo>
                  <a:lnTo>
                    <a:pt x="96" y="48"/>
                  </a:lnTo>
                  <a:lnTo>
                    <a:pt x="96" y="47"/>
                  </a:lnTo>
                  <a:lnTo>
                    <a:pt x="96" y="4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2"/>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3"/>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4"/>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5"/>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6"/>
            <p:cNvSpPr>
              <a:spLocks noEditPoints="1"/>
            </p:cNvSpPr>
            <p:nvPr/>
          </p:nvSpPr>
          <p:spPr bwMode="auto">
            <a:xfrm>
              <a:off x="3213274" y="5448610"/>
              <a:ext cx="22220" cy="17776"/>
            </a:xfrm>
            <a:custGeom>
              <a:avLst/>
              <a:gdLst>
                <a:gd name="T0" fmla="*/ 20 w 20"/>
                <a:gd name="T1" fmla="*/ 12 h 16"/>
                <a:gd name="T2" fmla="*/ 18 w 20"/>
                <a:gd name="T3" fmla="*/ 10 h 16"/>
                <a:gd name="T4" fmla="*/ 16 w 20"/>
                <a:gd name="T5" fmla="*/ 10 h 16"/>
                <a:gd name="T6" fmla="*/ 16 w 20"/>
                <a:gd name="T7" fmla="*/ 10 h 16"/>
                <a:gd name="T8" fmla="*/ 16 w 20"/>
                <a:gd name="T9" fmla="*/ 10 h 16"/>
                <a:gd name="T10" fmla="*/ 16 w 20"/>
                <a:gd name="T11" fmla="*/ 9 h 16"/>
                <a:gd name="T12" fmla="*/ 16 w 20"/>
                <a:gd name="T13" fmla="*/ 9 h 16"/>
                <a:gd name="T14" fmla="*/ 15 w 20"/>
                <a:gd name="T15" fmla="*/ 9 h 16"/>
                <a:gd name="T16" fmla="*/ 13 w 20"/>
                <a:gd name="T17" fmla="*/ 7 h 16"/>
                <a:gd name="T18" fmla="*/ 13 w 20"/>
                <a:gd name="T19" fmla="*/ 7 h 16"/>
                <a:gd name="T20" fmla="*/ 9 w 20"/>
                <a:gd name="T21" fmla="*/ 5 h 16"/>
                <a:gd name="T22" fmla="*/ 9 w 20"/>
                <a:gd name="T23" fmla="*/ 5 h 16"/>
                <a:gd name="T24" fmla="*/ 9 w 20"/>
                <a:gd name="T25" fmla="*/ 5 h 16"/>
                <a:gd name="T26" fmla="*/ 9 w 20"/>
                <a:gd name="T27" fmla="*/ 5 h 16"/>
                <a:gd name="T28" fmla="*/ 9 w 20"/>
                <a:gd name="T29" fmla="*/ 5 h 16"/>
                <a:gd name="T30" fmla="*/ 9 w 20"/>
                <a:gd name="T31" fmla="*/ 5 h 16"/>
                <a:gd name="T32" fmla="*/ 9 w 20"/>
                <a:gd name="T33" fmla="*/ 5 h 16"/>
                <a:gd name="T34" fmla="*/ 7 w 20"/>
                <a:gd name="T35" fmla="*/ 5 h 16"/>
                <a:gd name="T36" fmla="*/ 7 w 20"/>
                <a:gd name="T37" fmla="*/ 5 h 16"/>
                <a:gd name="T38" fmla="*/ 7 w 20"/>
                <a:gd name="T39" fmla="*/ 7 h 16"/>
                <a:gd name="T40" fmla="*/ 7 w 20"/>
                <a:gd name="T41" fmla="*/ 7 h 16"/>
                <a:gd name="T42" fmla="*/ 7 w 20"/>
                <a:gd name="T43" fmla="*/ 10 h 16"/>
                <a:gd name="T44" fmla="*/ 7 w 20"/>
                <a:gd name="T45" fmla="*/ 12 h 16"/>
                <a:gd name="T46" fmla="*/ 9 w 20"/>
                <a:gd name="T47" fmla="*/ 12 h 16"/>
                <a:gd name="T48" fmla="*/ 9 w 20"/>
                <a:gd name="T49" fmla="*/ 12 h 16"/>
                <a:gd name="T50" fmla="*/ 9 w 20"/>
                <a:gd name="T51" fmla="*/ 12 h 16"/>
                <a:gd name="T52" fmla="*/ 11 w 20"/>
                <a:gd name="T53" fmla="*/ 14 h 16"/>
                <a:gd name="T54" fmla="*/ 13 w 20"/>
                <a:gd name="T55" fmla="*/ 16 h 16"/>
                <a:gd name="T56" fmla="*/ 15 w 20"/>
                <a:gd name="T57" fmla="*/ 16 h 16"/>
                <a:gd name="T58" fmla="*/ 16 w 20"/>
                <a:gd name="T59" fmla="*/ 16 h 16"/>
                <a:gd name="T60" fmla="*/ 16 w 20"/>
                <a:gd name="T61" fmla="*/ 16 h 16"/>
                <a:gd name="T62" fmla="*/ 18 w 20"/>
                <a:gd name="T63" fmla="*/ 16 h 16"/>
                <a:gd name="T64" fmla="*/ 18 w 20"/>
                <a:gd name="T65" fmla="*/ 16 h 16"/>
                <a:gd name="T66" fmla="*/ 18 w 20"/>
                <a:gd name="T67" fmla="*/ 16 h 16"/>
                <a:gd name="T68" fmla="*/ 18 w 20"/>
                <a:gd name="T69" fmla="*/ 14 h 16"/>
                <a:gd name="T70" fmla="*/ 20 w 20"/>
                <a:gd name="T71" fmla="*/ 14 h 16"/>
                <a:gd name="T72" fmla="*/ 20 w 20"/>
                <a:gd name="T73" fmla="*/ 14 h 16"/>
                <a:gd name="T74" fmla="*/ 20 w 20"/>
                <a:gd name="T75" fmla="*/ 12 h 16"/>
                <a:gd name="T76" fmla="*/ 7 w 20"/>
                <a:gd name="T77" fmla="*/ 1 h 16"/>
                <a:gd name="T78" fmla="*/ 7 w 20"/>
                <a:gd name="T79" fmla="*/ 1 h 16"/>
                <a:gd name="T80" fmla="*/ 6 w 20"/>
                <a:gd name="T81" fmla="*/ 0 h 16"/>
                <a:gd name="T82" fmla="*/ 4 w 20"/>
                <a:gd name="T83" fmla="*/ 0 h 16"/>
                <a:gd name="T84" fmla="*/ 0 w 20"/>
                <a:gd name="T85" fmla="*/ 0 h 16"/>
                <a:gd name="T86" fmla="*/ 0 w 20"/>
                <a:gd name="T87" fmla="*/ 0 h 16"/>
                <a:gd name="T88" fmla="*/ 0 w 20"/>
                <a:gd name="T89" fmla="*/ 1 h 16"/>
                <a:gd name="T90" fmla="*/ 0 w 20"/>
                <a:gd name="T91" fmla="*/ 1 h 16"/>
                <a:gd name="T92" fmla="*/ 0 w 20"/>
                <a:gd name="T93" fmla="*/ 1 h 16"/>
                <a:gd name="T94" fmla="*/ 2 w 20"/>
                <a:gd name="T95" fmla="*/ 3 h 16"/>
                <a:gd name="T96" fmla="*/ 2 w 20"/>
                <a:gd name="T97" fmla="*/ 3 h 16"/>
                <a:gd name="T98" fmla="*/ 4 w 20"/>
                <a:gd name="T99" fmla="*/ 3 h 16"/>
                <a:gd name="T100" fmla="*/ 4 w 20"/>
                <a:gd name="T101" fmla="*/ 3 h 16"/>
                <a:gd name="T102" fmla="*/ 6 w 20"/>
                <a:gd name="T103" fmla="*/ 3 h 16"/>
                <a:gd name="T104" fmla="*/ 6 w 20"/>
                <a:gd name="T105" fmla="*/ 3 h 16"/>
                <a:gd name="T106" fmla="*/ 7 w 20"/>
                <a:gd name="T107" fmla="*/ 3 h 16"/>
                <a:gd name="T108" fmla="*/ 7 w 20"/>
                <a:gd name="T10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16">
                  <a:moveTo>
                    <a:pt x="20" y="12"/>
                  </a:moveTo>
                  <a:lnTo>
                    <a:pt x="18" y="10"/>
                  </a:lnTo>
                  <a:lnTo>
                    <a:pt x="16" y="10"/>
                  </a:lnTo>
                  <a:lnTo>
                    <a:pt x="16" y="10"/>
                  </a:lnTo>
                  <a:lnTo>
                    <a:pt x="16" y="10"/>
                  </a:lnTo>
                  <a:lnTo>
                    <a:pt x="16" y="9"/>
                  </a:lnTo>
                  <a:lnTo>
                    <a:pt x="16" y="9"/>
                  </a:lnTo>
                  <a:lnTo>
                    <a:pt x="15" y="9"/>
                  </a:lnTo>
                  <a:lnTo>
                    <a:pt x="13" y="7"/>
                  </a:lnTo>
                  <a:lnTo>
                    <a:pt x="13" y="7"/>
                  </a:lnTo>
                  <a:lnTo>
                    <a:pt x="9" y="5"/>
                  </a:lnTo>
                  <a:lnTo>
                    <a:pt x="9" y="5"/>
                  </a:lnTo>
                  <a:lnTo>
                    <a:pt x="9" y="5"/>
                  </a:lnTo>
                  <a:lnTo>
                    <a:pt x="9" y="5"/>
                  </a:lnTo>
                  <a:lnTo>
                    <a:pt x="9" y="5"/>
                  </a:lnTo>
                  <a:lnTo>
                    <a:pt x="9" y="5"/>
                  </a:lnTo>
                  <a:lnTo>
                    <a:pt x="9" y="5"/>
                  </a:lnTo>
                  <a:lnTo>
                    <a:pt x="7" y="5"/>
                  </a:lnTo>
                  <a:lnTo>
                    <a:pt x="7" y="5"/>
                  </a:lnTo>
                  <a:lnTo>
                    <a:pt x="7" y="7"/>
                  </a:lnTo>
                  <a:lnTo>
                    <a:pt x="7" y="7"/>
                  </a:lnTo>
                  <a:lnTo>
                    <a:pt x="7" y="10"/>
                  </a:lnTo>
                  <a:lnTo>
                    <a:pt x="7" y="12"/>
                  </a:lnTo>
                  <a:lnTo>
                    <a:pt x="9" y="12"/>
                  </a:lnTo>
                  <a:lnTo>
                    <a:pt x="9" y="12"/>
                  </a:lnTo>
                  <a:lnTo>
                    <a:pt x="9" y="12"/>
                  </a:lnTo>
                  <a:lnTo>
                    <a:pt x="11" y="14"/>
                  </a:lnTo>
                  <a:lnTo>
                    <a:pt x="13" y="16"/>
                  </a:lnTo>
                  <a:lnTo>
                    <a:pt x="15" y="16"/>
                  </a:lnTo>
                  <a:lnTo>
                    <a:pt x="16" y="16"/>
                  </a:lnTo>
                  <a:lnTo>
                    <a:pt x="16" y="16"/>
                  </a:lnTo>
                  <a:lnTo>
                    <a:pt x="18" y="16"/>
                  </a:lnTo>
                  <a:lnTo>
                    <a:pt x="18" y="16"/>
                  </a:lnTo>
                  <a:lnTo>
                    <a:pt x="18" y="16"/>
                  </a:lnTo>
                  <a:lnTo>
                    <a:pt x="18" y="14"/>
                  </a:lnTo>
                  <a:lnTo>
                    <a:pt x="20" y="14"/>
                  </a:lnTo>
                  <a:lnTo>
                    <a:pt x="20" y="14"/>
                  </a:lnTo>
                  <a:lnTo>
                    <a:pt x="20" y="12"/>
                  </a:lnTo>
                  <a:close/>
                  <a:moveTo>
                    <a:pt x="7" y="1"/>
                  </a:moveTo>
                  <a:lnTo>
                    <a:pt x="7" y="1"/>
                  </a:lnTo>
                  <a:lnTo>
                    <a:pt x="6" y="0"/>
                  </a:lnTo>
                  <a:lnTo>
                    <a:pt x="4" y="0"/>
                  </a:lnTo>
                  <a:lnTo>
                    <a:pt x="0" y="0"/>
                  </a:lnTo>
                  <a:lnTo>
                    <a:pt x="0" y="0"/>
                  </a:lnTo>
                  <a:lnTo>
                    <a:pt x="0" y="1"/>
                  </a:lnTo>
                  <a:lnTo>
                    <a:pt x="0" y="1"/>
                  </a:lnTo>
                  <a:lnTo>
                    <a:pt x="0" y="1"/>
                  </a:lnTo>
                  <a:lnTo>
                    <a:pt x="2" y="3"/>
                  </a:lnTo>
                  <a:lnTo>
                    <a:pt x="2" y="3"/>
                  </a:lnTo>
                  <a:lnTo>
                    <a:pt x="4" y="3"/>
                  </a:lnTo>
                  <a:lnTo>
                    <a:pt x="4" y="3"/>
                  </a:lnTo>
                  <a:lnTo>
                    <a:pt x="6" y="3"/>
                  </a:lnTo>
                  <a:lnTo>
                    <a:pt x="6" y="3"/>
                  </a:lnTo>
                  <a:lnTo>
                    <a:pt x="7" y="3"/>
                  </a:lnTo>
                  <a:lnTo>
                    <a:pt x="7" y="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7"/>
            <p:cNvSpPr>
              <a:spLocks/>
            </p:cNvSpPr>
            <p:nvPr/>
          </p:nvSpPr>
          <p:spPr bwMode="auto">
            <a:xfrm>
              <a:off x="3562121" y="4996443"/>
              <a:ext cx="143316" cy="114431"/>
            </a:xfrm>
            <a:custGeom>
              <a:avLst/>
              <a:gdLst>
                <a:gd name="T0" fmla="*/ 125 w 129"/>
                <a:gd name="T1" fmla="*/ 40 h 103"/>
                <a:gd name="T2" fmla="*/ 121 w 129"/>
                <a:gd name="T3" fmla="*/ 34 h 103"/>
                <a:gd name="T4" fmla="*/ 121 w 129"/>
                <a:gd name="T5" fmla="*/ 29 h 103"/>
                <a:gd name="T6" fmla="*/ 120 w 129"/>
                <a:gd name="T7" fmla="*/ 25 h 103"/>
                <a:gd name="T8" fmla="*/ 118 w 129"/>
                <a:gd name="T9" fmla="*/ 24 h 103"/>
                <a:gd name="T10" fmla="*/ 114 w 129"/>
                <a:gd name="T11" fmla="*/ 24 h 103"/>
                <a:gd name="T12" fmla="*/ 109 w 129"/>
                <a:gd name="T13" fmla="*/ 20 h 103"/>
                <a:gd name="T14" fmla="*/ 102 w 129"/>
                <a:gd name="T15" fmla="*/ 13 h 103"/>
                <a:gd name="T16" fmla="*/ 91 w 129"/>
                <a:gd name="T17" fmla="*/ 2 h 103"/>
                <a:gd name="T18" fmla="*/ 82 w 129"/>
                <a:gd name="T19" fmla="*/ 6 h 103"/>
                <a:gd name="T20" fmla="*/ 74 w 129"/>
                <a:gd name="T21" fmla="*/ 4 h 103"/>
                <a:gd name="T22" fmla="*/ 64 w 129"/>
                <a:gd name="T23" fmla="*/ 7 h 103"/>
                <a:gd name="T24" fmla="*/ 58 w 129"/>
                <a:gd name="T25" fmla="*/ 9 h 103"/>
                <a:gd name="T26" fmla="*/ 51 w 129"/>
                <a:gd name="T27" fmla="*/ 9 h 103"/>
                <a:gd name="T28" fmla="*/ 49 w 129"/>
                <a:gd name="T29" fmla="*/ 9 h 103"/>
                <a:gd name="T30" fmla="*/ 46 w 129"/>
                <a:gd name="T31" fmla="*/ 11 h 103"/>
                <a:gd name="T32" fmla="*/ 42 w 129"/>
                <a:gd name="T33" fmla="*/ 16 h 103"/>
                <a:gd name="T34" fmla="*/ 40 w 129"/>
                <a:gd name="T35" fmla="*/ 20 h 103"/>
                <a:gd name="T36" fmla="*/ 37 w 129"/>
                <a:gd name="T37" fmla="*/ 15 h 103"/>
                <a:gd name="T38" fmla="*/ 29 w 129"/>
                <a:gd name="T39" fmla="*/ 15 h 103"/>
                <a:gd name="T40" fmla="*/ 17 w 129"/>
                <a:gd name="T41" fmla="*/ 20 h 103"/>
                <a:gd name="T42" fmla="*/ 15 w 129"/>
                <a:gd name="T43" fmla="*/ 31 h 103"/>
                <a:gd name="T44" fmla="*/ 13 w 129"/>
                <a:gd name="T45" fmla="*/ 36 h 103"/>
                <a:gd name="T46" fmla="*/ 9 w 129"/>
                <a:gd name="T47" fmla="*/ 36 h 103"/>
                <a:gd name="T48" fmla="*/ 4 w 129"/>
                <a:gd name="T49" fmla="*/ 36 h 103"/>
                <a:gd name="T50" fmla="*/ 4 w 129"/>
                <a:gd name="T51" fmla="*/ 42 h 103"/>
                <a:gd name="T52" fmla="*/ 4 w 129"/>
                <a:gd name="T53" fmla="*/ 52 h 103"/>
                <a:gd name="T54" fmla="*/ 2 w 129"/>
                <a:gd name="T55" fmla="*/ 56 h 103"/>
                <a:gd name="T56" fmla="*/ 0 w 129"/>
                <a:gd name="T57" fmla="*/ 60 h 103"/>
                <a:gd name="T58" fmla="*/ 2 w 129"/>
                <a:gd name="T59" fmla="*/ 63 h 103"/>
                <a:gd name="T60" fmla="*/ 4 w 129"/>
                <a:gd name="T61" fmla="*/ 67 h 103"/>
                <a:gd name="T62" fmla="*/ 2 w 129"/>
                <a:gd name="T63" fmla="*/ 71 h 103"/>
                <a:gd name="T64" fmla="*/ 6 w 129"/>
                <a:gd name="T65" fmla="*/ 83 h 103"/>
                <a:gd name="T66" fmla="*/ 8 w 129"/>
                <a:gd name="T67" fmla="*/ 87 h 103"/>
                <a:gd name="T68" fmla="*/ 11 w 129"/>
                <a:gd name="T69" fmla="*/ 92 h 103"/>
                <a:gd name="T70" fmla="*/ 17 w 129"/>
                <a:gd name="T71" fmla="*/ 99 h 103"/>
                <a:gd name="T72" fmla="*/ 26 w 129"/>
                <a:gd name="T73" fmla="*/ 99 h 103"/>
                <a:gd name="T74" fmla="*/ 40 w 129"/>
                <a:gd name="T75" fmla="*/ 101 h 103"/>
                <a:gd name="T76" fmla="*/ 47 w 129"/>
                <a:gd name="T77" fmla="*/ 98 h 103"/>
                <a:gd name="T78" fmla="*/ 56 w 129"/>
                <a:gd name="T79" fmla="*/ 101 h 103"/>
                <a:gd name="T80" fmla="*/ 60 w 129"/>
                <a:gd name="T81" fmla="*/ 99 h 103"/>
                <a:gd name="T82" fmla="*/ 65 w 129"/>
                <a:gd name="T83" fmla="*/ 98 h 103"/>
                <a:gd name="T84" fmla="*/ 69 w 129"/>
                <a:gd name="T85" fmla="*/ 92 h 103"/>
                <a:gd name="T86" fmla="*/ 73 w 129"/>
                <a:gd name="T87" fmla="*/ 89 h 103"/>
                <a:gd name="T88" fmla="*/ 74 w 129"/>
                <a:gd name="T89" fmla="*/ 85 h 103"/>
                <a:gd name="T90" fmla="*/ 80 w 129"/>
                <a:gd name="T91" fmla="*/ 83 h 103"/>
                <a:gd name="T92" fmla="*/ 84 w 129"/>
                <a:gd name="T93" fmla="*/ 85 h 103"/>
                <a:gd name="T94" fmla="*/ 89 w 129"/>
                <a:gd name="T95" fmla="*/ 81 h 103"/>
                <a:gd name="T96" fmla="*/ 93 w 129"/>
                <a:gd name="T97" fmla="*/ 83 h 103"/>
                <a:gd name="T98" fmla="*/ 96 w 129"/>
                <a:gd name="T99" fmla="*/ 83 h 103"/>
                <a:gd name="T100" fmla="*/ 103 w 129"/>
                <a:gd name="T101" fmla="*/ 85 h 103"/>
                <a:gd name="T102" fmla="*/ 109 w 129"/>
                <a:gd name="T103" fmla="*/ 83 h 103"/>
                <a:gd name="T104" fmla="*/ 111 w 129"/>
                <a:gd name="T105" fmla="*/ 81 h 103"/>
                <a:gd name="T106" fmla="*/ 112 w 129"/>
                <a:gd name="T107" fmla="*/ 83 h 103"/>
                <a:gd name="T108" fmla="*/ 116 w 129"/>
                <a:gd name="T109" fmla="*/ 72 h 103"/>
                <a:gd name="T110" fmla="*/ 125 w 129"/>
                <a:gd name="T111" fmla="*/ 69 h 103"/>
                <a:gd name="T112" fmla="*/ 125 w 129"/>
                <a:gd name="T113" fmla="*/ 63 h 103"/>
                <a:gd name="T114" fmla="*/ 125 w 129"/>
                <a:gd name="T115" fmla="*/ 56 h 103"/>
                <a:gd name="T116" fmla="*/ 125 w 129"/>
                <a:gd name="T117" fmla="*/ 52 h 103"/>
                <a:gd name="T118" fmla="*/ 127 w 129"/>
                <a:gd name="T119" fmla="*/ 4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3">
                  <a:moveTo>
                    <a:pt x="129" y="43"/>
                  </a:moveTo>
                  <a:lnTo>
                    <a:pt x="127" y="42"/>
                  </a:lnTo>
                  <a:lnTo>
                    <a:pt x="127" y="42"/>
                  </a:lnTo>
                  <a:lnTo>
                    <a:pt x="125" y="42"/>
                  </a:lnTo>
                  <a:lnTo>
                    <a:pt x="125" y="42"/>
                  </a:lnTo>
                  <a:lnTo>
                    <a:pt x="125" y="40"/>
                  </a:lnTo>
                  <a:lnTo>
                    <a:pt x="123" y="38"/>
                  </a:lnTo>
                  <a:lnTo>
                    <a:pt x="123" y="36"/>
                  </a:lnTo>
                  <a:lnTo>
                    <a:pt x="123" y="34"/>
                  </a:lnTo>
                  <a:lnTo>
                    <a:pt x="123" y="34"/>
                  </a:lnTo>
                  <a:lnTo>
                    <a:pt x="121" y="34"/>
                  </a:lnTo>
                  <a:lnTo>
                    <a:pt x="121" y="34"/>
                  </a:lnTo>
                  <a:lnTo>
                    <a:pt x="121" y="34"/>
                  </a:lnTo>
                  <a:lnTo>
                    <a:pt x="121" y="34"/>
                  </a:lnTo>
                  <a:lnTo>
                    <a:pt x="121" y="33"/>
                  </a:lnTo>
                  <a:lnTo>
                    <a:pt x="121" y="33"/>
                  </a:lnTo>
                  <a:lnTo>
                    <a:pt x="121" y="31"/>
                  </a:lnTo>
                  <a:lnTo>
                    <a:pt x="121" y="29"/>
                  </a:lnTo>
                  <a:lnTo>
                    <a:pt x="120" y="27"/>
                  </a:lnTo>
                  <a:lnTo>
                    <a:pt x="120" y="27"/>
                  </a:lnTo>
                  <a:lnTo>
                    <a:pt x="120" y="25"/>
                  </a:lnTo>
                  <a:lnTo>
                    <a:pt x="120" y="25"/>
                  </a:lnTo>
                  <a:lnTo>
                    <a:pt x="120" y="25"/>
                  </a:lnTo>
                  <a:lnTo>
                    <a:pt x="120" y="25"/>
                  </a:lnTo>
                  <a:lnTo>
                    <a:pt x="120" y="25"/>
                  </a:lnTo>
                  <a:lnTo>
                    <a:pt x="120" y="24"/>
                  </a:lnTo>
                  <a:lnTo>
                    <a:pt x="120" y="24"/>
                  </a:lnTo>
                  <a:lnTo>
                    <a:pt x="118" y="24"/>
                  </a:lnTo>
                  <a:lnTo>
                    <a:pt x="118" y="24"/>
                  </a:lnTo>
                  <a:lnTo>
                    <a:pt x="118" y="24"/>
                  </a:lnTo>
                  <a:lnTo>
                    <a:pt x="118" y="24"/>
                  </a:lnTo>
                  <a:lnTo>
                    <a:pt x="118" y="24"/>
                  </a:lnTo>
                  <a:lnTo>
                    <a:pt x="116" y="24"/>
                  </a:lnTo>
                  <a:lnTo>
                    <a:pt x="116" y="24"/>
                  </a:lnTo>
                  <a:lnTo>
                    <a:pt x="116" y="24"/>
                  </a:lnTo>
                  <a:lnTo>
                    <a:pt x="114" y="24"/>
                  </a:lnTo>
                  <a:lnTo>
                    <a:pt x="114" y="24"/>
                  </a:lnTo>
                  <a:lnTo>
                    <a:pt x="112" y="22"/>
                  </a:lnTo>
                  <a:lnTo>
                    <a:pt x="112" y="22"/>
                  </a:lnTo>
                  <a:lnTo>
                    <a:pt x="112" y="22"/>
                  </a:lnTo>
                  <a:lnTo>
                    <a:pt x="111" y="22"/>
                  </a:lnTo>
                  <a:lnTo>
                    <a:pt x="109" y="20"/>
                  </a:lnTo>
                  <a:lnTo>
                    <a:pt x="109" y="20"/>
                  </a:lnTo>
                  <a:lnTo>
                    <a:pt x="103" y="16"/>
                  </a:lnTo>
                  <a:lnTo>
                    <a:pt x="103" y="16"/>
                  </a:lnTo>
                  <a:lnTo>
                    <a:pt x="103" y="16"/>
                  </a:lnTo>
                  <a:lnTo>
                    <a:pt x="102" y="15"/>
                  </a:lnTo>
                  <a:lnTo>
                    <a:pt x="102" y="13"/>
                  </a:lnTo>
                  <a:lnTo>
                    <a:pt x="100" y="11"/>
                  </a:lnTo>
                  <a:lnTo>
                    <a:pt x="94" y="6"/>
                  </a:lnTo>
                  <a:lnTo>
                    <a:pt x="94" y="4"/>
                  </a:lnTo>
                  <a:lnTo>
                    <a:pt x="93" y="4"/>
                  </a:lnTo>
                  <a:lnTo>
                    <a:pt x="93" y="4"/>
                  </a:lnTo>
                  <a:lnTo>
                    <a:pt x="91" y="2"/>
                  </a:lnTo>
                  <a:lnTo>
                    <a:pt x="91" y="2"/>
                  </a:lnTo>
                  <a:lnTo>
                    <a:pt x="91" y="2"/>
                  </a:lnTo>
                  <a:lnTo>
                    <a:pt x="91" y="0"/>
                  </a:lnTo>
                  <a:lnTo>
                    <a:pt x="91" y="0"/>
                  </a:lnTo>
                  <a:lnTo>
                    <a:pt x="89" y="2"/>
                  </a:lnTo>
                  <a:lnTo>
                    <a:pt x="82" y="6"/>
                  </a:lnTo>
                  <a:lnTo>
                    <a:pt x="80" y="6"/>
                  </a:lnTo>
                  <a:lnTo>
                    <a:pt x="80" y="6"/>
                  </a:lnTo>
                  <a:lnTo>
                    <a:pt x="78" y="6"/>
                  </a:lnTo>
                  <a:lnTo>
                    <a:pt x="78" y="6"/>
                  </a:lnTo>
                  <a:lnTo>
                    <a:pt x="74" y="4"/>
                  </a:lnTo>
                  <a:lnTo>
                    <a:pt x="74" y="4"/>
                  </a:lnTo>
                  <a:lnTo>
                    <a:pt x="73" y="4"/>
                  </a:lnTo>
                  <a:lnTo>
                    <a:pt x="71" y="6"/>
                  </a:lnTo>
                  <a:lnTo>
                    <a:pt x="71" y="6"/>
                  </a:lnTo>
                  <a:lnTo>
                    <a:pt x="69" y="6"/>
                  </a:lnTo>
                  <a:lnTo>
                    <a:pt x="69" y="6"/>
                  </a:lnTo>
                  <a:lnTo>
                    <a:pt x="64" y="7"/>
                  </a:lnTo>
                  <a:lnTo>
                    <a:pt x="64" y="9"/>
                  </a:lnTo>
                  <a:lnTo>
                    <a:pt x="62" y="9"/>
                  </a:lnTo>
                  <a:lnTo>
                    <a:pt x="62" y="9"/>
                  </a:lnTo>
                  <a:lnTo>
                    <a:pt x="62" y="9"/>
                  </a:lnTo>
                  <a:lnTo>
                    <a:pt x="60" y="9"/>
                  </a:lnTo>
                  <a:lnTo>
                    <a:pt x="58" y="9"/>
                  </a:lnTo>
                  <a:lnTo>
                    <a:pt x="56" y="9"/>
                  </a:lnTo>
                  <a:lnTo>
                    <a:pt x="56" y="9"/>
                  </a:lnTo>
                  <a:lnTo>
                    <a:pt x="56" y="9"/>
                  </a:lnTo>
                  <a:lnTo>
                    <a:pt x="53" y="9"/>
                  </a:lnTo>
                  <a:lnTo>
                    <a:pt x="53" y="9"/>
                  </a:lnTo>
                  <a:lnTo>
                    <a:pt x="51" y="9"/>
                  </a:lnTo>
                  <a:lnTo>
                    <a:pt x="51" y="9"/>
                  </a:lnTo>
                  <a:lnTo>
                    <a:pt x="51" y="9"/>
                  </a:lnTo>
                  <a:lnTo>
                    <a:pt x="51" y="9"/>
                  </a:lnTo>
                  <a:lnTo>
                    <a:pt x="49" y="9"/>
                  </a:lnTo>
                  <a:lnTo>
                    <a:pt x="49" y="9"/>
                  </a:lnTo>
                  <a:lnTo>
                    <a:pt x="49" y="9"/>
                  </a:lnTo>
                  <a:lnTo>
                    <a:pt x="49" y="11"/>
                  </a:lnTo>
                  <a:lnTo>
                    <a:pt x="49" y="11"/>
                  </a:lnTo>
                  <a:lnTo>
                    <a:pt x="49" y="11"/>
                  </a:lnTo>
                  <a:lnTo>
                    <a:pt x="49" y="11"/>
                  </a:lnTo>
                  <a:lnTo>
                    <a:pt x="47" y="11"/>
                  </a:lnTo>
                  <a:lnTo>
                    <a:pt x="46" y="11"/>
                  </a:lnTo>
                  <a:lnTo>
                    <a:pt x="46" y="11"/>
                  </a:lnTo>
                  <a:lnTo>
                    <a:pt x="46" y="11"/>
                  </a:lnTo>
                  <a:lnTo>
                    <a:pt x="42" y="16"/>
                  </a:lnTo>
                  <a:lnTo>
                    <a:pt x="42" y="16"/>
                  </a:lnTo>
                  <a:lnTo>
                    <a:pt x="42" y="16"/>
                  </a:lnTo>
                  <a:lnTo>
                    <a:pt x="42" y="16"/>
                  </a:lnTo>
                  <a:lnTo>
                    <a:pt x="42" y="18"/>
                  </a:lnTo>
                  <a:lnTo>
                    <a:pt x="42" y="18"/>
                  </a:lnTo>
                  <a:lnTo>
                    <a:pt x="42" y="20"/>
                  </a:lnTo>
                  <a:lnTo>
                    <a:pt x="42" y="20"/>
                  </a:lnTo>
                  <a:lnTo>
                    <a:pt x="42" y="20"/>
                  </a:lnTo>
                  <a:lnTo>
                    <a:pt x="40" y="20"/>
                  </a:lnTo>
                  <a:lnTo>
                    <a:pt x="40" y="20"/>
                  </a:lnTo>
                  <a:lnTo>
                    <a:pt x="38" y="18"/>
                  </a:lnTo>
                  <a:lnTo>
                    <a:pt x="38" y="18"/>
                  </a:lnTo>
                  <a:lnTo>
                    <a:pt x="38" y="18"/>
                  </a:lnTo>
                  <a:lnTo>
                    <a:pt x="38" y="16"/>
                  </a:lnTo>
                  <a:lnTo>
                    <a:pt x="37" y="15"/>
                  </a:lnTo>
                  <a:lnTo>
                    <a:pt x="33" y="13"/>
                  </a:lnTo>
                  <a:lnTo>
                    <a:pt x="33" y="13"/>
                  </a:lnTo>
                  <a:lnTo>
                    <a:pt x="33" y="13"/>
                  </a:lnTo>
                  <a:lnTo>
                    <a:pt x="33" y="13"/>
                  </a:lnTo>
                  <a:lnTo>
                    <a:pt x="31" y="13"/>
                  </a:lnTo>
                  <a:lnTo>
                    <a:pt x="29" y="15"/>
                  </a:lnTo>
                  <a:lnTo>
                    <a:pt x="29" y="16"/>
                  </a:lnTo>
                  <a:lnTo>
                    <a:pt x="28" y="16"/>
                  </a:lnTo>
                  <a:lnTo>
                    <a:pt x="26" y="16"/>
                  </a:lnTo>
                  <a:lnTo>
                    <a:pt x="22" y="18"/>
                  </a:lnTo>
                  <a:lnTo>
                    <a:pt x="19" y="20"/>
                  </a:lnTo>
                  <a:lnTo>
                    <a:pt x="17" y="20"/>
                  </a:lnTo>
                  <a:lnTo>
                    <a:pt x="15" y="22"/>
                  </a:lnTo>
                  <a:lnTo>
                    <a:pt x="15" y="24"/>
                  </a:lnTo>
                  <a:lnTo>
                    <a:pt x="15" y="25"/>
                  </a:lnTo>
                  <a:lnTo>
                    <a:pt x="15" y="27"/>
                  </a:lnTo>
                  <a:lnTo>
                    <a:pt x="15" y="29"/>
                  </a:lnTo>
                  <a:lnTo>
                    <a:pt x="15" y="31"/>
                  </a:lnTo>
                  <a:lnTo>
                    <a:pt x="15" y="33"/>
                  </a:lnTo>
                  <a:lnTo>
                    <a:pt x="15" y="33"/>
                  </a:lnTo>
                  <a:lnTo>
                    <a:pt x="15" y="33"/>
                  </a:lnTo>
                  <a:lnTo>
                    <a:pt x="13" y="34"/>
                  </a:lnTo>
                  <a:lnTo>
                    <a:pt x="13" y="34"/>
                  </a:lnTo>
                  <a:lnTo>
                    <a:pt x="13" y="36"/>
                  </a:lnTo>
                  <a:lnTo>
                    <a:pt x="11" y="36"/>
                  </a:lnTo>
                  <a:lnTo>
                    <a:pt x="11" y="36"/>
                  </a:lnTo>
                  <a:lnTo>
                    <a:pt x="9" y="34"/>
                  </a:lnTo>
                  <a:lnTo>
                    <a:pt x="9" y="34"/>
                  </a:lnTo>
                  <a:lnTo>
                    <a:pt x="9" y="34"/>
                  </a:lnTo>
                  <a:lnTo>
                    <a:pt x="9" y="36"/>
                  </a:lnTo>
                  <a:lnTo>
                    <a:pt x="8" y="36"/>
                  </a:lnTo>
                  <a:lnTo>
                    <a:pt x="8" y="36"/>
                  </a:lnTo>
                  <a:lnTo>
                    <a:pt x="8" y="36"/>
                  </a:lnTo>
                  <a:lnTo>
                    <a:pt x="6" y="34"/>
                  </a:lnTo>
                  <a:lnTo>
                    <a:pt x="4" y="34"/>
                  </a:lnTo>
                  <a:lnTo>
                    <a:pt x="4" y="36"/>
                  </a:lnTo>
                  <a:lnTo>
                    <a:pt x="4" y="36"/>
                  </a:lnTo>
                  <a:lnTo>
                    <a:pt x="4" y="38"/>
                  </a:lnTo>
                  <a:lnTo>
                    <a:pt x="6" y="40"/>
                  </a:lnTo>
                  <a:lnTo>
                    <a:pt x="6" y="40"/>
                  </a:lnTo>
                  <a:lnTo>
                    <a:pt x="4" y="40"/>
                  </a:lnTo>
                  <a:lnTo>
                    <a:pt x="4" y="42"/>
                  </a:lnTo>
                  <a:lnTo>
                    <a:pt x="2" y="42"/>
                  </a:lnTo>
                  <a:lnTo>
                    <a:pt x="2" y="43"/>
                  </a:lnTo>
                  <a:lnTo>
                    <a:pt x="2" y="43"/>
                  </a:lnTo>
                  <a:lnTo>
                    <a:pt x="2" y="49"/>
                  </a:lnTo>
                  <a:lnTo>
                    <a:pt x="2" y="51"/>
                  </a:lnTo>
                  <a:lnTo>
                    <a:pt x="4" y="52"/>
                  </a:lnTo>
                  <a:lnTo>
                    <a:pt x="4" y="52"/>
                  </a:lnTo>
                  <a:lnTo>
                    <a:pt x="4" y="54"/>
                  </a:lnTo>
                  <a:lnTo>
                    <a:pt x="4" y="54"/>
                  </a:lnTo>
                  <a:lnTo>
                    <a:pt x="4" y="54"/>
                  </a:lnTo>
                  <a:lnTo>
                    <a:pt x="2" y="54"/>
                  </a:lnTo>
                  <a:lnTo>
                    <a:pt x="2" y="56"/>
                  </a:lnTo>
                  <a:lnTo>
                    <a:pt x="0" y="56"/>
                  </a:lnTo>
                  <a:lnTo>
                    <a:pt x="0" y="56"/>
                  </a:lnTo>
                  <a:lnTo>
                    <a:pt x="0" y="58"/>
                  </a:lnTo>
                  <a:lnTo>
                    <a:pt x="0" y="60"/>
                  </a:lnTo>
                  <a:lnTo>
                    <a:pt x="0" y="60"/>
                  </a:lnTo>
                  <a:lnTo>
                    <a:pt x="0" y="60"/>
                  </a:lnTo>
                  <a:lnTo>
                    <a:pt x="2" y="62"/>
                  </a:lnTo>
                  <a:lnTo>
                    <a:pt x="2" y="62"/>
                  </a:lnTo>
                  <a:lnTo>
                    <a:pt x="2" y="62"/>
                  </a:lnTo>
                  <a:lnTo>
                    <a:pt x="2" y="63"/>
                  </a:lnTo>
                  <a:lnTo>
                    <a:pt x="2" y="63"/>
                  </a:lnTo>
                  <a:lnTo>
                    <a:pt x="2" y="63"/>
                  </a:lnTo>
                  <a:lnTo>
                    <a:pt x="4" y="63"/>
                  </a:lnTo>
                  <a:lnTo>
                    <a:pt x="4" y="63"/>
                  </a:lnTo>
                  <a:lnTo>
                    <a:pt x="4" y="65"/>
                  </a:lnTo>
                  <a:lnTo>
                    <a:pt x="4" y="65"/>
                  </a:lnTo>
                  <a:lnTo>
                    <a:pt x="4" y="65"/>
                  </a:lnTo>
                  <a:lnTo>
                    <a:pt x="4" y="67"/>
                  </a:lnTo>
                  <a:lnTo>
                    <a:pt x="4" y="67"/>
                  </a:lnTo>
                  <a:lnTo>
                    <a:pt x="4" y="69"/>
                  </a:lnTo>
                  <a:lnTo>
                    <a:pt x="2" y="69"/>
                  </a:lnTo>
                  <a:lnTo>
                    <a:pt x="2" y="71"/>
                  </a:lnTo>
                  <a:lnTo>
                    <a:pt x="2" y="71"/>
                  </a:lnTo>
                  <a:lnTo>
                    <a:pt x="2" y="71"/>
                  </a:lnTo>
                  <a:lnTo>
                    <a:pt x="2" y="71"/>
                  </a:lnTo>
                  <a:lnTo>
                    <a:pt x="2" y="72"/>
                  </a:lnTo>
                  <a:lnTo>
                    <a:pt x="2" y="76"/>
                  </a:lnTo>
                  <a:lnTo>
                    <a:pt x="2" y="78"/>
                  </a:lnTo>
                  <a:lnTo>
                    <a:pt x="4" y="81"/>
                  </a:lnTo>
                  <a:lnTo>
                    <a:pt x="6" y="83"/>
                  </a:lnTo>
                  <a:lnTo>
                    <a:pt x="6" y="85"/>
                  </a:lnTo>
                  <a:lnTo>
                    <a:pt x="6" y="85"/>
                  </a:lnTo>
                  <a:lnTo>
                    <a:pt x="6" y="87"/>
                  </a:lnTo>
                  <a:lnTo>
                    <a:pt x="8" y="87"/>
                  </a:lnTo>
                  <a:lnTo>
                    <a:pt x="8" y="87"/>
                  </a:lnTo>
                  <a:lnTo>
                    <a:pt x="8" y="87"/>
                  </a:lnTo>
                  <a:lnTo>
                    <a:pt x="9" y="87"/>
                  </a:lnTo>
                  <a:lnTo>
                    <a:pt x="9" y="87"/>
                  </a:lnTo>
                  <a:lnTo>
                    <a:pt x="9" y="87"/>
                  </a:lnTo>
                  <a:lnTo>
                    <a:pt x="9" y="87"/>
                  </a:lnTo>
                  <a:lnTo>
                    <a:pt x="11" y="89"/>
                  </a:lnTo>
                  <a:lnTo>
                    <a:pt x="11" y="92"/>
                  </a:lnTo>
                  <a:lnTo>
                    <a:pt x="13" y="96"/>
                  </a:lnTo>
                  <a:lnTo>
                    <a:pt x="13" y="98"/>
                  </a:lnTo>
                  <a:lnTo>
                    <a:pt x="15" y="99"/>
                  </a:lnTo>
                  <a:lnTo>
                    <a:pt x="15" y="99"/>
                  </a:lnTo>
                  <a:lnTo>
                    <a:pt x="15" y="99"/>
                  </a:lnTo>
                  <a:lnTo>
                    <a:pt x="17" y="99"/>
                  </a:lnTo>
                  <a:lnTo>
                    <a:pt x="19" y="98"/>
                  </a:lnTo>
                  <a:lnTo>
                    <a:pt x="19" y="98"/>
                  </a:lnTo>
                  <a:lnTo>
                    <a:pt x="19" y="98"/>
                  </a:lnTo>
                  <a:lnTo>
                    <a:pt x="22" y="98"/>
                  </a:lnTo>
                  <a:lnTo>
                    <a:pt x="24" y="98"/>
                  </a:lnTo>
                  <a:lnTo>
                    <a:pt x="26" y="99"/>
                  </a:lnTo>
                  <a:lnTo>
                    <a:pt x="26" y="101"/>
                  </a:lnTo>
                  <a:lnTo>
                    <a:pt x="26" y="103"/>
                  </a:lnTo>
                  <a:lnTo>
                    <a:pt x="33" y="101"/>
                  </a:lnTo>
                  <a:lnTo>
                    <a:pt x="37" y="101"/>
                  </a:lnTo>
                  <a:lnTo>
                    <a:pt x="38" y="101"/>
                  </a:lnTo>
                  <a:lnTo>
                    <a:pt x="40" y="101"/>
                  </a:lnTo>
                  <a:lnTo>
                    <a:pt x="40" y="101"/>
                  </a:lnTo>
                  <a:lnTo>
                    <a:pt x="42" y="101"/>
                  </a:lnTo>
                  <a:lnTo>
                    <a:pt x="44" y="101"/>
                  </a:lnTo>
                  <a:lnTo>
                    <a:pt x="46" y="101"/>
                  </a:lnTo>
                  <a:lnTo>
                    <a:pt x="47" y="99"/>
                  </a:lnTo>
                  <a:lnTo>
                    <a:pt x="47" y="98"/>
                  </a:lnTo>
                  <a:lnTo>
                    <a:pt x="49" y="98"/>
                  </a:lnTo>
                  <a:lnTo>
                    <a:pt x="53" y="99"/>
                  </a:lnTo>
                  <a:lnTo>
                    <a:pt x="53" y="99"/>
                  </a:lnTo>
                  <a:lnTo>
                    <a:pt x="55" y="101"/>
                  </a:lnTo>
                  <a:lnTo>
                    <a:pt x="56" y="101"/>
                  </a:lnTo>
                  <a:lnTo>
                    <a:pt x="56" y="101"/>
                  </a:lnTo>
                  <a:lnTo>
                    <a:pt x="58" y="99"/>
                  </a:lnTo>
                  <a:lnTo>
                    <a:pt x="58" y="99"/>
                  </a:lnTo>
                  <a:lnTo>
                    <a:pt x="58" y="99"/>
                  </a:lnTo>
                  <a:lnTo>
                    <a:pt x="60" y="99"/>
                  </a:lnTo>
                  <a:lnTo>
                    <a:pt x="60" y="99"/>
                  </a:lnTo>
                  <a:lnTo>
                    <a:pt x="60" y="99"/>
                  </a:lnTo>
                  <a:lnTo>
                    <a:pt x="60" y="98"/>
                  </a:lnTo>
                  <a:lnTo>
                    <a:pt x="60" y="98"/>
                  </a:lnTo>
                  <a:lnTo>
                    <a:pt x="62" y="98"/>
                  </a:lnTo>
                  <a:lnTo>
                    <a:pt x="64" y="98"/>
                  </a:lnTo>
                  <a:lnTo>
                    <a:pt x="65" y="98"/>
                  </a:lnTo>
                  <a:lnTo>
                    <a:pt x="65" y="98"/>
                  </a:lnTo>
                  <a:lnTo>
                    <a:pt x="67" y="96"/>
                  </a:lnTo>
                  <a:lnTo>
                    <a:pt x="67" y="96"/>
                  </a:lnTo>
                  <a:lnTo>
                    <a:pt x="67" y="96"/>
                  </a:lnTo>
                  <a:lnTo>
                    <a:pt x="67" y="94"/>
                  </a:lnTo>
                  <a:lnTo>
                    <a:pt x="67" y="94"/>
                  </a:lnTo>
                  <a:lnTo>
                    <a:pt x="69" y="92"/>
                  </a:lnTo>
                  <a:lnTo>
                    <a:pt x="69" y="92"/>
                  </a:lnTo>
                  <a:lnTo>
                    <a:pt x="69" y="92"/>
                  </a:lnTo>
                  <a:lnTo>
                    <a:pt x="69" y="92"/>
                  </a:lnTo>
                  <a:lnTo>
                    <a:pt x="69" y="92"/>
                  </a:lnTo>
                  <a:lnTo>
                    <a:pt x="71" y="90"/>
                  </a:lnTo>
                  <a:lnTo>
                    <a:pt x="73" y="89"/>
                  </a:lnTo>
                  <a:lnTo>
                    <a:pt x="73" y="89"/>
                  </a:lnTo>
                  <a:lnTo>
                    <a:pt x="73" y="89"/>
                  </a:lnTo>
                  <a:lnTo>
                    <a:pt x="73" y="87"/>
                  </a:lnTo>
                  <a:lnTo>
                    <a:pt x="73" y="87"/>
                  </a:lnTo>
                  <a:lnTo>
                    <a:pt x="73" y="87"/>
                  </a:lnTo>
                  <a:lnTo>
                    <a:pt x="74" y="85"/>
                  </a:lnTo>
                  <a:lnTo>
                    <a:pt x="74" y="85"/>
                  </a:lnTo>
                  <a:lnTo>
                    <a:pt x="76" y="85"/>
                  </a:lnTo>
                  <a:lnTo>
                    <a:pt x="80" y="83"/>
                  </a:lnTo>
                  <a:lnTo>
                    <a:pt x="80" y="83"/>
                  </a:lnTo>
                  <a:lnTo>
                    <a:pt x="80" y="83"/>
                  </a:lnTo>
                  <a:lnTo>
                    <a:pt x="80" y="83"/>
                  </a:lnTo>
                  <a:lnTo>
                    <a:pt x="80" y="83"/>
                  </a:lnTo>
                  <a:lnTo>
                    <a:pt x="80" y="83"/>
                  </a:lnTo>
                  <a:lnTo>
                    <a:pt x="80" y="83"/>
                  </a:lnTo>
                  <a:lnTo>
                    <a:pt x="80" y="83"/>
                  </a:lnTo>
                  <a:lnTo>
                    <a:pt x="82" y="85"/>
                  </a:lnTo>
                  <a:lnTo>
                    <a:pt x="84" y="85"/>
                  </a:lnTo>
                  <a:lnTo>
                    <a:pt x="84" y="83"/>
                  </a:lnTo>
                  <a:lnTo>
                    <a:pt x="85" y="83"/>
                  </a:lnTo>
                  <a:lnTo>
                    <a:pt x="87" y="81"/>
                  </a:lnTo>
                  <a:lnTo>
                    <a:pt x="87" y="81"/>
                  </a:lnTo>
                  <a:lnTo>
                    <a:pt x="89" y="81"/>
                  </a:lnTo>
                  <a:lnTo>
                    <a:pt x="89" y="81"/>
                  </a:lnTo>
                  <a:lnTo>
                    <a:pt x="91" y="83"/>
                  </a:lnTo>
                  <a:lnTo>
                    <a:pt x="93" y="83"/>
                  </a:lnTo>
                  <a:lnTo>
                    <a:pt x="93" y="83"/>
                  </a:lnTo>
                  <a:lnTo>
                    <a:pt x="93" y="83"/>
                  </a:lnTo>
                  <a:lnTo>
                    <a:pt x="93" y="83"/>
                  </a:lnTo>
                  <a:lnTo>
                    <a:pt x="93" y="83"/>
                  </a:lnTo>
                  <a:lnTo>
                    <a:pt x="93" y="85"/>
                  </a:lnTo>
                  <a:lnTo>
                    <a:pt x="94" y="83"/>
                  </a:lnTo>
                  <a:lnTo>
                    <a:pt x="94" y="83"/>
                  </a:lnTo>
                  <a:lnTo>
                    <a:pt x="96" y="83"/>
                  </a:lnTo>
                  <a:lnTo>
                    <a:pt x="96" y="83"/>
                  </a:lnTo>
                  <a:lnTo>
                    <a:pt x="96" y="83"/>
                  </a:lnTo>
                  <a:lnTo>
                    <a:pt x="98" y="85"/>
                  </a:lnTo>
                  <a:lnTo>
                    <a:pt x="98" y="85"/>
                  </a:lnTo>
                  <a:lnTo>
                    <a:pt x="100" y="85"/>
                  </a:lnTo>
                  <a:lnTo>
                    <a:pt x="102" y="85"/>
                  </a:lnTo>
                  <a:lnTo>
                    <a:pt x="102" y="85"/>
                  </a:lnTo>
                  <a:lnTo>
                    <a:pt x="103" y="85"/>
                  </a:lnTo>
                  <a:lnTo>
                    <a:pt x="103" y="85"/>
                  </a:lnTo>
                  <a:lnTo>
                    <a:pt x="105" y="85"/>
                  </a:lnTo>
                  <a:lnTo>
                    <a:pt x="107" y="85"/>
                  </a:lnTo>
                  <a:lnTo>
                    <a:pt x="107" y="85"/>
                  </a:lnTo>
                  <a:lnTo>
                    <a:pt x="107" y="83"/>
                  </a:lnTo>
                  <a:lnTo>
                    <a:pt x="109" y="83"/>
                  </a:lnTo>
                  <a:lnTo>
                    <a:pt x="109" y="81"/>
                  </a:lnTo>
                  <a:lnTo>
                    <a:pt x="109" y="81"/>
                  </a:lnTo>
                  <a:lnTo>
                    <a:pt x="109" y="81"/>
                  </a:lnTo>
                  <a:lnTo>
                    <a:pt x="109" y="81"/>
                  </a:lnTo>
                  <a:lnTo>
                    <a:pt x="111" y="80"/>
                  </a:lnTo>
                  <a:lnTo>
                    <a:pt x="111" y="81"/>
                  </a:lnTo>
                  <a:lnTo>
                    <a:pt x="111" y="81"/>
                  </a:lnTo>
                  <a:lnTo>
                    <a:pt x="111" y="81"/>
                  </a:lnTo>
                  <a:lnTo>
                    <a:pt x="111" y="81"/>
                  </a:lnTo>
                  <a:lnTo>
                    <a:pt x="111" y="81"/>
                  </a:lnTo>
                  <a:lnTo>
                    <a:pt x="112" y="83"/>
                  </a:lnTo>
                  <a:lnTo>
                    <a:pt x="112" y="83"/>
                  </a:lnTo>
                  <a:lnTo>
                    <a:pt x="114" y="83"/>
                  </a:lnTo>
                  <a:lnTo>
                    <a:pt x="114" y="81"/>
                  </a:lnTo>
                  <a:lnTo>
                    <a:pt x="114" y="80"/>
                  </a:lnTo>
                  <a:lnTo>
                    <a:pt x="114" y="74"/>
                  </a:lnTo>
                  <a:lnTo>
                    <a:pt x="114" y="74"/>
                  </a:lnTo>
                  <a:lnTo>
                    <a:pt x="116" y="72"/>
                  </a:lnTo>
                  <a:lnTo>
                    <a:pt x="116" y="71"/>
                  </a:lnTo>
                  <a:lnTo>
                    <a:pt x="116" y="71"/>
                  </a:lnTo>
                  <a:lnTo>
                    <a:pt x="118" y="71"/>
                  </a:lnTo>
                  <a:lnTo>
                    <a:pt x="120" y="71"/>
                  </a:lnTo>
                  <a:lnTo>
                    <a:pt x="123" y="71"/>
                  </a:lnTo>
                  <a:lnTo>
                    <a:pt x="125" y="69"/>
                  </a:lnTo>
                  <a:lnTo>
                    <a:pt x="125" y="69"/>
                  </a:lnTo>
                  <a:lnTo>
                    <a:pt x="125" y="67"/>
                  </a:lnTo>
                  <a:lnTo>
                    <a:pt x="125" y="65"/>
                  </a:lnTo>
                  <a:lnTo>
                    <a:pt x="125" y="65"/>
                  </a:lnTo>
                  <a:lnTo>
                    <a:pt x="125" y="63"/>
                  </a:lnTo>
                  <a:lnTo>
                    <a:pt x="125" y="63"/>
                  </a:lnTo>
                  <a:lnTo>
                    <a:pt x="125" y="63"/>
                  </a:lnTo>
                  <a:lnTo>
                    <a:pt x="125" y="63"/>
                  </a:lnTo>
                  <a:lnTo>
                    <a:pt x="125" y="62"/>
                  </a:lnTo>
                  <a:lnTo>
                    <a:pt x="125" y="58"/>
                  </a:lnTo>
                  <a:lnTo>
                    <a:pt x="125" y="56"/>
                  </a:lnTo>
                  <a:lnTo>
                    <a:pt x="125" y="56"/>
                  </a:lnTo>
                  <a:lnTo>
                    <a:pt x="125" y="54"/>
                  </a:lnTo>
                  <a:lnTo>
                    <a:pt x="125" y="54"/>
                  </a:lnTo>
                  <a:lnTo>
                    <a:pt x="125" y="54"/>
                  </a:lnTo>
                  <a:lnTo>
                    <a:pt x="125" y="54"/>
                  </a:lnTo>
                  <a:lnTo>
                    <a:pt x="125" y="52"/>
                  </a:lnTo>
                  <a:lnTo>
                    <a:pt x="125" y="52"/>
                  </a:lnTo>
                  <a:lnTo>
                    <a:pt x="125" y="51"/>
                  </a:lnTo>
                  <a:lnTo>
                    <a:pt x="125" y="51"/>
                  </a:lnTo>
                  <a:lnTo>
                    <a:pt x="125" y="51"/>
                  </a:lnTo>
                  <a:lnTo>
                    <a:pt x="125" y="49"/>
                  </a:lnTo>
                  <a:lnTo>
                    <a:pt x="127" y="49"/>
                  </a:lnTo>
                  <a:lnTo>
                    <a:pt x="127" y="49"/>
                  </a:lnTo>
                  <a:lnTo>
                    <a:pt x="127" y="49"/>
                  </a:lnTo>
                  <a:lnTo>
                    <a:pt x="127" y="47"/>
                  </a:lnTo>
                  <a:lnTo>
                    <a:pt x="127" y="47"/>
                  </a:lnTo>
                  <a:lnTo>
                    <a:pt x="129" y="45"/>
                  </a:lnTo>
                  <a:lnTo>
                    <a:pt x="129" y="4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8"/>
            <p:cNvSpPr>
              <a:spLocks/>
            </p:cNvSpPr>
            <p:nvPr/>
          </p:nvSpPr>
          <p:spPr bwMode="auto">
            <a:xfrm>
              <a:off x="2742220" y="4370962"/>
              <a:ext cx="44439" cy="62215"/>
            </a:xfrm>
            <a:custGeom>
              <a:avLst/>
              <a:gdLst>
                <a:gd name="T0" fmla="*/ 36 w 40"/>
                <a:gd name="T1" fmla="*/ 28 h 56"/>
                <a:gd name="T2" fmla="*/ 31 w 40"/>
                <a:gd name="T3" fmla="*/ 25 h 56"/>
                <a:gd name="T4" fmla="*/ 31 w 40"/>
                <a:gd name="T5" fmla="*/ 25 h 56"/>
                <a:gd name="T6" fmla="*/ 29 w 40"/>
                <a:gd name="T7" fmla="*/ 23 h 56"/>
                <a:gd name="T8" fmla="*/ 23 w 40"/>
                <a:gd name="T9" fmla="*/ 16 h 56"/>
                <a:gd name="T10" fmla="*/ 22 w 40"/>
                <a:gd name="T11" fmla="*/ 12 h 56"/>
                <a:gd name="T12" fmla="*/ 20 w 40"/>
                <a:gd name="T13" fmla="*/ 9 h 56"/>
                <a:gd name="T14" fmla="*/ 20 w 40"/>
                <a:gd name="T15" fmla="*/ 7 h 56"/>
                <a:gd name="T16" fmla="*/ 20 w 40"/>
                <a:gd name="T17" fmla="*/ 5 h 56"/>
                <a:gd name="T18" fmla="*/ 20 w 40"/>
                <a:gd name="T19" fmla="*/ 1 h 56"/>
                <a:gd name="T20" fmla="*/ 18 w 40"/>
                <a:gd name="T21" fmla="*/ 1 h 56"/>
                <a:gd name="T22" fmla="*/ 16 w 40"/>
                <a:gd name="T23" fmla="*/ 1 h 56"/>
                <a:gd name="T24" fmla="*/ 14 w 40"/>
                <a:gd name="T25" fmla="*/ 0 h 56"/>
                <a:gd name="T26" fmla="*/ 12 w 40"/>
                <a:gd name="T27" fmla="*/ 1 h 56"/>
                <a:gd name="T28" fmla="*/ 9 w 40"/>
                <a:gd name="T29" fmla="*/ 5 h 56"/>
                <a:gd name="T30" fmla="*/ 7 w 40"/>
                <a:gd name="T31" fmla="*/ 9 h 56"/>
                <a:gd name="T32" fmla="*/ 7 w 40"/>
                <a:gd name="T33" fmla="*/ 10 h 56"/>
                <a:gd name="T34" fmla="*/ 5 w 40"/>
                <a:gd name="T35" fmla="*/ 12 h 56"/>
                <a:gd name="T36" fmla="*/ 5 w 40"/>
                <a:gd name="T37" fmla="*/ 16 h 56"/>
                <a:gd name="T38" fmla="*/ 3 w 40"/>
                <a:gd name="T39" fmla="*/ 16 h 56"/>
                <a:gd name="T40" fmla="*/ 0 w 40"/>
                <a:gd name="T41" fmla="*/ 21 h 56"/>
                <a:gd name="T42" fmla="*/ 2 w 40"/>
                <a:gd name="T43" fmla="*/ 23 h 56"/>
                <a:gd name="T44" fmla="*/ 2 w 40"/>
                <a:gd name="T45" fmla="*/ 25 h 56"/>
                <a:gd name="T46" fmla="*/ 0 w 40"/>
                <a:gd name="T47" fmla="*/ 27 h 56"/>
                <a:gd name="T48" fmla="*/ 2 w 40"/>
                <a:gd name="T49" fmla="*/ 28 h 56"/>
                <a:gd name="T50" fmla="*/ 5 w 40"/>
                <a:gd name="T51" fmla="*/ 32 h 56"/>
                <a:gd name="T52" fmla="*/ 5 w 40"/>
                <a:gd name="T53" fmla="*/ 34 h 56"/>
                <a:gd name="T54" fmla="*/ 7 w 40"/>
                <a:gd name="T55" fmla="*/ 34 h 56"/>
                <a:gd name="T56" fmla="*/ 7 w 40"/>
                <a:gd name="T57" fmla="*/ 36 h 56"/>
                <a:gd name="T58" fmla="*/ 7 w 40"/>
                <a:gd name="T59" fmla="*/ 37 h 56"/>
                <a:gd name="T60" fmla="*/ 7 w 40"/>
                <a:gd name="T61" fmla="*/ 39 h 56"/>
                <a:gd name="T62" fmla="*/ 9 w 40"/>
                <a:gd name="T63" fmla="*/ 41 h 56"/>
                <a:gd name="T64" fmla="*/ 7 w 40"/>
                <a:gd name="T65" fmla="*/ 45 h 56"/>
                <a:gd name="T66" fmla="*/ 5 w 40"/>
                <a:gd name="T67" fmla="*/ 48 h 56"/>
                <a:gd name="T68" fmla="*/ 7 w 40"/>
                <a:gd name="T69" fmla="*/ 52 h 56"/>
                <a:gd name="T70" fmla="*/ 14 w 40"/>
                <a:gd name="T71" fmla="*/ 56 h 56"/>
                <a:gd name="T72" fmla="*/ 20 w 40"/>
                <a:gd name="T73" fmla="*/ 54 h 56"/>
                <a:gd name="T74" fmla="*/ 20 w 40"/>
                <a:gd name="T75" fmla="*/ 52 h 56"/>
                <a:gd name="T76" fmla="*/ 25 w 40"/>
                <a:gd name="T77" fmla="*/ 52 h 56"/>
                <a:gd name="T78" fmla="*/ 31 w 40"/>
                <a:gd name="T79" fmla="*/ 54 h 56"/>
                <a:gd name="T80" fmla="*/ 32 w 40"/>
                <a:gd name="T81" fmla="*/ 50 h 56"/>
                <a:gd name="T82" fmla="*/ 32 w 40"/>
                <a:gd name="T83" fmla="*/ 45 h 56"/>
                <a:gd name="T84" fmla="*/ 36 w 40"/>
                <a:gd name="T85" fmla="*/ 41 h 56"/>
                <a:gd name="T86" fmla="*/ 34 w 40"/>
                <a:gd name="T87" fmla="*/ 39 h 56"/>
                <a:gd name="T88" fmla="*/ 40 w 40"/>
                <a:gd name="T89" fmla="*/ 36 h 56"/>
                <a:gd name="T90" fmla="*/ 40 w 40"/>
                <a:gd name="T91" fmla="*/ 34 h 56"/>
                <a:gd name="T92" fmla="*/ 40 w 40"/>
                <a:gd name="T93" fmla="*/ 32 h 56"/>
                <a:gd name="T94" fmla="*/ 40 w 40"/>
                <a:gd name="T95" fmla="*/ 28 h 56"/>
                <a:gd name="T96" fmla="*/ 40 w 40"/>
                <a:gd name="T9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56">
                  <a:moveTo>
                    <a:pt x="40" y="28"/>
                  </a:moveTo>
                  <a:lnTo>
                    <a:pt x="40" y="28"/>
                  </a:lnTo>
                  <a:lnTo>
                    <a:pt x="38" y="28"/>
                  </a:lnTo>
                  <a:lnTo>
                    <a:pt x="36" y="28"/>
                  </a:lnTo>
                  <a:lnTo>
                    <a:pt x="34" y="27"/>
                  </a:lnTo>
                  <a:lnTo>
                    <a:pt x="34" y="27"/>
                  </a:lnTo>
                  <a:lnTo>
                    <a:pt x="32" y="25"/>
                  </a:lnTo>
                  <a:lnTo>
                    <a:pt x="31" y="25"/>
                  </a:lnTo>
                  <a:lnTo>
                    <a:pt x="31" y="25"/>
                  </a:lnTo>
                  <a:lnTo>
                    <a:pt x="31" y="25"/>
                  </a:lnTo>
                  <a:lnTo>
                    <a:pt x="31" y="25"/>
                  </a:lnTo>
                  <a:lnTo>
                    <a:pt x="31" y="25"/>
                  </a:lnTo>
                  <a:lnTo>
                    <a:pt x="29" y="25"/>
                  </a:lnTo>
                  <a:lnTo>
                    <a:pt x="29" y="23"/>
                  </a:lnTo>
                  <a:lnTo>
                    <a:pt x="29" y="23"/>
                  </a:lnTo>
                  <a:lnTo>
                    <a:pt x="29" y="23"/>
                  </a:lnTo>
                  <a:lnTo>
                    <a:pt x="27" y="21"/>
                  </a:lnTo>
                  <a:lnTo>
                    <a:pt x="25" y="21"/>
                  </a:lnTo>
                  <a:lnTo>
                    <a:pt x="23" y="18"/>
                  </a:lnTo>
                  <a:lnTo>
                    <a:pt x="23" y="16"/>
                  </a:lnTo>
                  <a:lnTo>
                    <a:pt x="23" y="18"/>
                  </a:lnTo>
                  <a:lnTo>
                    <a:pt x="22" y="16"/>
                  </a:lnTo>
                  <a:lnTo>
                    <a:pt x="22" y="14"/>
                  </a:lnTo>
                  <a:lnTo>
                    <a:pt x="22" y="12"/>
                  </a:lnTo>
                  <a:lnTo>
                    <a:pt x="20" y="12"/>
                  </a:lnTo>
                  <a:lnTo>
                    <a:pt x="22" y="12"/>
                  </a:lnTo>
                  <a:lnTo>
                    <a:pt x="20" y="10"/>
                  </a:lnTo>
                  <a:lnTo>
                    <a:pt x="20" y="9"/>
                  </a:lnTo>
                  <a:lnTo>
                    <a:pt x="20" y="9"/>
                  </a:lnTo>
                  <a:lnTo>
                    <a:pt x="20" y="9"/>
                  </a:lnTo>
                  <a:lnTo>
                    <a:pt x="20" y="7"/>
                  </a:lnTo>
                  <a:lnTo>
                    <a:pt x="20" y="7"/>
                  </a:lnTo>
                  <a:lnTo>
                    <a:pt x="20" y="7"/>
                  </a:lnTo>
                  <a:lnTo>
                    <a:pt x="20" y="7"/>
                  </a:lnTo>
                  <a:lnTo>
                    <a:pt x="20" y="5"/>
                  </a:lnTo>
                  <a:lnTo>
                    <a:pt x="20" y="5"/>
                  </a:lnTo>
                  <a:lnTo>
                    <a:pt x="20" y="3"/>
                  </a:lnTo>
                  <a:lnTo>
                    <a:pt x="20" y="3"/>
                  </a:lnTo>
                  <a:lnTo>
                    <a:pt x="20" y="1"/>
                  </a:lnTo>
                  <a:lnTo>
                    <a:pt x="20" y="1"/>
                  </a:lnTo>
                  <a:lnTo>
                    <a:pt x="20" y="1"/>
                  </a:lnTo>
                  <a:lnTo>
                    <a:pt x="20" y="0"/>
                  </a:lnTo>
                  <a:lnTo>
                    <a:pt x="18" y="0"/>
                  </a:lnTo>
                  <a:lnTo>
                    <a:pt x="18" y="1"/>
                  </a:lnTo>
                  <a:lnTo>
                    <a:pt x="18" y="1"/>
                  </a:lnTo>
                  <a:lnTo>
                    <a:pt x="16" y="1"/>
                  </a:lnTo>
                  <a:lnTo>
                    <a:pt x="16" y="1"/>
                  </a:lnTo>
                  <a:lnTo>
                    <a:pt x="16" y="1"/>
                  </a:lnTo>
                  <a:lnTo>
                    <a:pt x="16" y="1"/>
                  </a:lnTo>
                  <a:lnTo>
                    <a:pt x="14" y="0"/>
                  </a:lnTo>
                  <a:lnTo>
                    <a:pt x="14" y="0"/>
                  </a:lnTo>
                  <a:lnTo>
                    <a:pt x="14" y="0"/>
                  </a:lnTo>
                  <a:lnTo>
                    <a:pt x="14" y="0"/>
                  </a:lnTo>
                  <a:lnTo>
                    <a:pt x="12" y="0"/>
                  </a:lnTo>
                  <a:lnTo>
                    <a:pt x="12" y="0"/>
                  </a:lnTo>
                  <a:lnTo>
                    <a:pt x="12" y="1"/>
                  </a:lnTo>
                  <a:lnTo>
                    <a:pt x="12" y="3"/>
                  </a:lnTo>
                  <a:lnTo>
                    <a:pt x="11" y="3"/>
                  </a:lnTo>
                  <a:lnTo>
                    <a:pt x="9" y="5"/>
                  </a:lnTo>
                  <a:lnTo>
                    <a:pt x="9" y="5"/>
                  </a:lnTo>
                  <a:lnTo>
                    <a:pt x="9" y="5"/>
                  </a:lnTo>
                  <a:lnTo>
                    <a:pt x="9" y="7"/>
                  </a:lnTo>
                  <a:lnTo>
                    <a:pt x="7" y="7"/>
                  </a:lnTo>
                  <a:lnTo>
                    <a:pt x="7" y="9"/>
                  </a:lnTo>
                  <a:lnTo>
                    <a:pt x="7" y="9"/>
                  </a:lnTo>
                  <a:lnTo>
                    <a:pt x="7" y="9"/>
                  </a:lnTo>
                  <a:lnTo>
                    <a:pt x="7" y="10"/>
                  </a:lnTo>
                  <a:lnTo>
                    <a:pt x="7" y="10"/>
                  </a:lnTo>
                  <a:lnTo>
                    <a:pt x="7" y="10"/>
                  </a:lnTo>
                  <a:lnTo>
                    <a:pt x="5" y="12"/>
                  </a:lnTo>
                  <a:lnTo>
                    <a:pt x="5" y="12"/>
                  </a:lnTo>
                  <a:lnTo>
                    <a:pt x="5" y="12"/>
                  </a:lnTo>
                  <a:lnTo>
                    <a:pt x="5" y="14"/>
                  </a:lnTo>
                  <a:lnTo>
                    <a:pt x="5" y="14"/>
                  </a:lnTo>
                  <a:lnTo>
                    <a:pt x="5" y="14"/>
                  </a:lnTo>
                  <a:lnTo>
                    <a:pt x="5" y="16"/>
                  </a:lnTo>
                  <a:lnTo>
                    <a:pt x="3" y="16"/>
                  </a:lnTo>
                  <a:lnTo>
                    <a:pt x="3" y="16"/>
                  </a:lnTo>
                  <a:lnTo>
                    <a:pt x="3" y="16"/>
                  </a:lnTo>
                  <a:lnTo>
                    <a:pt x="3" y="16"/>
                  </a:lnTo>
                  <a:lnTo>
                    <a:pt x="3" y="18"/>
                  </a:lnTo>
                  <a:lnTo>
                    <a:pt x="2" y="18"/>
                  </a:lnTo>
                  <a:lnTo>
                    <a:pt x="2" y="18"/>
                  </a:lnTo>
                  <a:lnTo>
                    <a:pt x="0" y="21"/>
                  </a:lnTo>
                  <a:lnTo>
                    <a:pt x="0" y="21"/>
                  </a:lnTo>
                  <a:lnTo>
                    <a:pt x="2" y="21"/>
                  </a:lnTo>
                  <a:lnTo>
                    <a:pt x="2" y="23"/>
                  </a:lnTo>
                  <a:lnTo>
                    <a:pt x="2" y="23"/>
                  </a:lnTo>
                  <a:lnTo>
                    <a:pt x="2" y="23"/>
                  </a:lnTo>
                  <a:lnTo>
                    <a:pt x="2" y="23"/>
                  </a:lnTo>
                  <a:lnTo>
                    <a:pt x="2" y="25"/>
                  </a:lnTo>
                  <a:lnTo>
                    <a:pt x="2" y="25"/>
                  </a:lnTo>
                  <a:lnTo>
                    <a:pt x="2" y="25"/>
                  </a:lnTo>
                  <a:lnTo>
                    <a:pt x="2" y="25"/>
                  </a:lnTo>
                  <a:lnTo>
                    <a:pt x="2" y="25"/>
                  </a:lnTo>
                  <a:lnTo>
                    <a:pt x="0" y="27"/>
                  </a:lnTo>
                  <a:lnTo>
                    <a:pt x="0" y="27"/>
                  </a:lnTo>
                  <a:lnTo>
                    <a:pt x="2" y="28"/>
                  </a:lnTo>
                  <a:lnTo>
                    <a:pt x="2" y="28"/>
                  </a:lnTo>
                  <a:lnTo>
                    <a:pt x="2" y="28"/>
                  </a:lnTo>
                  <a:lnTo>
                    <a:pt x="3" y="28"/>
                  </a:lnTo>
                  <a:lnTo>
                    <a:pt x="3" y="30"/>
                  </a:lnTo>
                  <a:lnTo>
                    <a:pt x="3" y="30"/>
                  </a:lnTo>
                  <a:lnTo>
                    <a:pt x="5" y="32"/>
                  </a:lnTo>
                  <a:lnTo>
                    <a:pt x="5" y="32"/>
                  </a:lnTo>
                  <a:lnTo>
                    <a:pt x="5" y="34"/>
                  </a:lnTo>
                  <a:lnTo>
                    <a:pt x="5" y="34"/>
                  </a:lnTo>
                  <a:lnTo>
                    <a:pt x="5" y="34"/>
                  </a:lnTo>
                  <a:lnTo>
                    <a:pt x="5" y="34"/>
                  </a:lnTo>
                  <a:lnTo>
                    <a:pt x="7" y="34"/>
                  </a:lnTo>
                  <a:lnTo>
                    <a:pt x="7" y="36"/>
                  </a:lnTo>
                  <a:lnTo>
                    <a:pt x="7" y="34"/>
                  </a:lnTo>
                  <a:lnTo>
                    <a:pt x="7" y="34"/>
                  </a:lnTo>
                  <a:lnTo>
                    <a:pt x="7" y="36"/>
                  </a:lnTo>
                  <a:lnTo>
                    <a:pt x="7" y="36"/>
                  </a:lnTo>
                  <a:lnTo>
                    <a:pt x="7" y="36"/>
                  </a:lnTo>
                  <a:lnTo>
                    <a:pt x="7" y="36"/>
                  </a:lnTo>
                  <a:lnTo>
                    <a:pt x="7" y="36"/>
                  </a:lnTo>
                  <a:lnTo>
                    <a:pt x="7" y="37"/>
                  </a:lnTo>
                  <a:lnTo>
                    <a:pt x="7" y="37"/>
                  </a:lnTo>
                  <a:lnTo>
                    <a:pt x="7" y="37"/>
                  </a:lnTo>
                  <a:lnTo>
                    <a:pt x="7" y="37"/>
                  </a:lnTo>
                  <a:lnTo>
                    <a:pt x="7" y="37"/>
                  </a:lnTo>
                  <a:lnTo>
                    <a:pt x="7" y="39"/>
                  </a:lnTo>
                  <a:lnTo>
                    <a:pt x="9" y="39"/>
                  </a:lnTo>
                  <a:lnTo>
                    <a:pt x="9" y="39"/>
                  </a:lnTo>
                  <a:lnTo>
                    <a:pt x="9" y="39"/>
                  </a:lnTo>
                  <a:lnTo>
                    <a:pt x="9" y="41"/>
                  </a:lnTo>
                  <a:lnTo>
                    <a:pt x="9" y="41"/>
                  </a:lnTo>
                  <a:lnTo>
                    <a:pt x="7" y="41"/>
                  </a:lnTo>
                  <a:lnTo>
                    <a:pt x="7" y="43"/>
                  </a:lnTo>
                  <a:lnTo>
                    <a:pt x="7" y="45"/>
                  </a:lnTo>
                  <a:lnTo>
                    <a:pt x="5" y="45"/>
                  </a:lnTo>
                  <a:lnTo>
                    <a:pt x="7" y="45"/>
                  </a:lnTo>
                  <a:lnTo>
                    <a:pt x="7" y="46"/>
                  </a:lnTo>
                  <a:lnTo>
                    <a:pt x="5" y="48"/>
                  </a:lnTo>
                  <a:lnTo>
                    <a:pt x="3" y="48"/>
                  </a:lnTo>
                  <a:lnTo>
                    <a:pt x="5" y="50"/>
                  </a:lnTo>
                  <a:lnTo>
                    <a:pt x="7" y="52"/>
                  </a:lnTo>
                  <a:lnTo>
                    <a:pt x="7" y="52"/>
                  </a:lnTo>
                  <a:lnTo>
                    <a:pt x="11" y="52"/>
                  </a:lnTo>
                  <a:lnTo>
                    <a:pt x="12" y="54"/>
                  </a:lnTo>
                  <a:lnTo>
                    <a:pt x="12" y="56"/>
                  </a:lnTo>
                  <a:lnTo>
                    <a:pt x="14" y="56"/>
                  </a:lnTo>
                  <a:lnTo>
                    <a:pt x="18" y="56"/>
                  </a:lnTo>
                  <a:lnTo>
                    <a:pt x="18" y="56"/>
                  </a:lnTo>
                  <a:lnTo>
                    <a:pt x="20" y="54"/>
                  </a:lnTo>
                  <a:lnTo>
                    <a:pt x="20" y="54"/>
                  </a:lnTo>
                  <a:lnTo>
                    <a:pt x="20" y="54"/>
                  </a:lnTo>
                  <a:lnTo>
                    <a:pt x="20" y="54"/>
                  </a:lnTo>
                  <a:lnTo>
                    <a:pt x="20" y="52"/>
                  </a:lnTo>
                  <a:lnTo>
                    <a:pt x="20" y="52"/>
                  </a:lnTo>
                  <a:lnTo>
                    <a:pt x="22" y="52"/>
                  </a:lnTo>
                  <a:lnTo>
                    <a:pt x="22" y="52"/>
                  </a:lnTo>
                  <a:lnTo>
                    <a:pt x="25" y="52"/>
                  </a:lnTo>
                  <a:lnTo>
                    <a:pt x="25" y="52"/>
                  </a:lnTo>
                  <a:lnTo>
                    <a:pt x="27" y="52"/>
                  </a:lnTo>
                  <a:lnTo>
                    <a:pt x="27" y="52"/>
                  </a:lnTo>
                  <a:lnTo>
                    <a:pt x="29" y="54"/>
                  </a:lnTo>
                  <a:lnTo>
                    <a:pt x="31" y="54"/>
                  </a:lnTo>
                  <a:lnTo>
                    <a:pt x="32" y="54"/>
                  </a:lnTo>
                  <a:lnTo>
                    <a:pt x="32" y="54"/>
                  </a:lnTo>
                  <a:lnTo>
                    <a:pt x="32" y="52"/>
                  </a:lnTo>
                  <a:lnTo>
                    <a:pt x="32" y="50"/>
                  </a:lnTo>
                  <a:lnTo>
                    <a:pt x="32" y="48"/>
                  </a:lnTo>
                  <a:lnTo>
                    <a:pt x="32" y="46"/>
                  </a:lnTo>
                  <a:lnTo>
                    <a:pt x="32" y="45"/>
                  </a:lnTo>
                  <a:lnTo>
                    <a:pt x="32" y="45"/>
                  </a:lnTo>
                  <a:lnTo>
                    <a:pt x="34" y="43"/>
                  </a:lnTo>
                  <a:lnTo>
                    <a:pt x="36" y="41"/>
                  </a:lnTo>
                  <a:lnTo>
                    <a:pt x="36" y="41"/>
                  </a:lnTo>
                  <a:lnTo>
                    <a:pt x="36" y="41"/>
                  </a:lnTo>
                  <a:lnTo>
                    <a:pt x="36" y="39"/>
                  </a:lnTo>
                  <a:lnTo>
                    <a:pt x="36" y="39"/>
                  </a:lnTo>
                  <a:lnTo>
                    <a:pt x="34" y="39"/>
                  </a:lnTo>
                  <a:lnTo>
                    <a:pt x="34" y="39"/>
                  </a:lnTo>
                  <a:lnTo>
                    <a:pt x="36" y="37"/>
                  </a:lnTo>
                  <a:lnTo>
                    <a:pt x="40" y="36"/>
                  </a:lnTo>
                  <a:lnTo>
                    <a:pt x="40" y="36"/>
                  </a:lnTo>
                  <a:lnTo>
                    <a:pt x="40" y="36"/>
                  </a:lnTo>
                  <a:lnTo>
                    <a:pt x="40" y="36"/>
                  </a:lnTo>
                  <a:lnTo>
                    <a:pt x="40" y="34"/>
                  </a:lnTo>
                  <a:lnTo>
                    <a:pt x="40" y="36"/>
                  </a:lnTo>
                  <a:lnTo>
                    <a:pt x="40" y="34"/>
                  </a:lnTo>
                  <a:lnTo>
                    <a:pt x="40" y="34"/>
                  </a:lnTo>
                  <a:lnTo>
                    <a:pt x="40" y="34"/>
                  </a:lnTo>
                  <a:lnTo>
                    <a:pt x="40" y="32"/>
                  </a:lnTo>
                  <a:lnTo>
                    <a:pt x="40" y="32"/>
                  </a:lnTo>
                  <a:lnTo>
                    <a:pt x="40" y="32"/>
                  </a:lnTo>
                  <a:lnTo>
                    <a:pt x="40" y="32"/>
                  </a:lnTo>
                  <a:lnTo>
                    <a:pt x="40" y="30"/>
                  </a:lnTo>
                  <a:lnTo>
                    <a:pt x="40" y="28"/>
                  </a:lnTo>
                  <a:lnTo>
                    <a:pt x="40" y="28"/>
                  </a:lnTo>
                  <a:lnTo>
                    <a:pt x="40" y="28"/>
                  </a:lnTo>
                  <a:lnTo>
                    <a:pt x="40" y="28"/>
                  </a:lnTo>
                  <a:lnTo>
                    <a:pt x="40" y="28"/>
                  </a:lnTo>
                  <a:lnTo>
                    <a:pt x="40" y="2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9"/>
            <p:cNvSpPr>
              <a:spLocks noEditPoints="1"/>
            </p:cNvSpPr>
            <p:nvPr/>
          </p:nvSpPr>
          <p:spPr bwMode="auto">
            <a:xfrm>
              <a:off x="3588785" y="3786587"/>
              <a:ext cx="326627" cy="248859"/>
            </a:xfrm>
            <a:custGeom>
              <a:avLst/>
              <a:gdLst>
                <a:gd name="T0" fmla="*/ 7 w 294"/>
                <a:gd name="T1" fmla="*/ 85 h 224"/>
                <a:gd name="T2" fmla="*/ 7 w 294"/>
                <a:gd name="T3" fmla="*/ 96 h 224"/>
                <a:gd name="T4" fmla="*/ 9 w 294"/>
                <a:gd name="T5" fmla="*/ 81 h 224"/>
                <a:gd name="T6" fmla="*/ 282 w 294"/>
                <a:gd name="T7" fmla="*/ 101 h 224"/>
                <a:gd name="T8" fmla="*/ 280 w 294"/>
                <a:gd name="T9" fmla="*/ 88 h 224"/>
                <a:gd name="T10" fmla="*/ 283 w 294"/>
                <a:gd name="T11" fmla="*/ 74 h 224"/>
                <a:gd name="T12" fmla="*/ 264 w 294"/>
                <a:gd name="T13" fmla="*/ 52 h 224"/>
                <a:gd name="T14" fmla="*/ 238 w 294"/>
                <a:gd name="T15" fmla="*/ 31 h 224"/>
                <a:gd name="T16" fmla="*/ 209 w 294"/>
                <a:gd name="T17" fmla="*/ 23 h 224"/>
                <a:gd name="T18" fmla="*/ 199 w 294"/>
                <a:gd name="T19" fmla="*/ 2 h 224"/>
                <a:gd name="T20" fmla="*/ 193 w 294"/>
                <a:gd name="T21" fmla="*/ 4 h 224"/>
                <a:gd name="T22" fmla="*/ 171 w 294"/>
                <a:gd name="T23" fmla="*/ 13 h 224"/>
                <a:gd name="T24" fmla="*/ 148 w 294"/>
                <a:gd name="T25" fmla="*/ 9 h 224"/>
                <a:gd name="T26" fmla="*/ 139 w 294"/>
                <a:gd name="T27" fmla="*/ 7 h 224"/>
                <a:gd name="T28" fmla="*/ 112 w 294"/>
                <a:gd name="T29" fmla="*/ 7 h 224"/>
                <a:gd name="T30" fmla="*/ 97 w 294"/>
                <a:gd name="T31" fmla="*/ 4 h 224"/>
                <a:gd name="T32" fmla="*/ 79 w 294"/>
                <a:gd name="T33" fmla="*/ 4 h 224"/>
                <a:gd name="T34" fmla="*/ 34 w 294"/>
                <a:gd name="T35" fmla="*/ 13 h 224"/>
                <a:gd name="T36" fmla="*/ 14 w 294"/>
                <a:gd name="T37" fmla="*/ 27 h 224"/>
                <a:gd name="T38" fmla="*/ 5 w 294"/>
                <a:gd name="T39" fmla="*/ 45 h 224"/>
                <a:gd name="T40" fmla="*/ 11 w 294"/>
                <a:gd name="T41" fmla="*/ 67 h 224"/>
                <a:gd name="T42" fmla="*/ 14 w 294"/>
                <a:gd name="T43" fmla="*/ 81 h 224"/>
                <a:gd name="T44" fmla="*/ 14 w 294"/>
                <a:gd name="T45" fmla="*/ 92 h 224"/>
                <a:gd name="T46" fmla="*/ 16 w 294"/>
                <a:gd name="T47" fmla="*/ 99 h 224"/>
                <a:gd name="T48" fmla="*/ 16 w 294"/>
                <a:gd name="T49" fmla="*/ 103 h 224"/>
                <a:gd name="T50" fmla="*/ 34 w 294"/>
                <a:gd name="T51" fmla="*/ 110 h 224"/>
                <a:gd name="T52" fmla="*/ 50 w 294"/>
                <a:gd name="T53" fmla="*/ 121 h 224"/>
                <a:gd name="T54" fmla="*/ 56 w 294"/>
                <a:gd name="T55" fmla="*/ 125 h 224"/>
                <a:gd name="T56" fmla="*/ 81 w 294"/>
                <a:gd name="T57" fmla="*/ 121 h 224"/>
                <a:gd name="T58" fmla="*/ 88 w 294"/>
                <a:gd name="T59" fmla="*/ 132 h 224"/>
                <a:gd name="T60" fmla="*/ 94 w 294"/>
                <a:gd name="T61" fmla="*/ 137 h 224"/>
                <a:gd name="T62" fmla="*/ 92 w 294"/>
                <a:gd name="T63" fmla="*/ 150 h 224"/>
                <a:gd name="T64" fmla="*/ 88 w 294"/>
                <a:gd name="T65" fmla="*/ 155 h 224"/>
                <a:gd name="T66" fmla="*/ 88 w 294"/>
                <a:gd name="T67" fmla="*/ 179 h 224"/>
                <a:gd name="T68" fmla="*/ 101 w 294"/>
                <a:gd name="T69" fmla="*/ 181 h 224"/>
                <a:gd name="T70" fmla="*/ 105 w 294"/>
                <a:gd name="T71" fmla="*/ 186 h 224"/>
                <a:gd name="T72" fmla="*/ 115 w 294"/>
                <a:gd name="T73" fmla="*/ 191 h 224"/>
                <a:gd name="T74" fmla="*/ 125 w 294"/>
                <a:gd name="T75" fmla="*/ 199 h 224"/>
                <a:gd name="T76" fmla="*/ 126 w 294"/>
                <a:gd name="T77" fmla="*/ 215 h 224"/>
                <a:gd name="T78" fmla="*/ 128 w 294"/>
                <a:gd name="T79" fmla="*/ 218 h 224"/>
                <a:gd name="T80" fmla="*/ 143 w 294"/>
                <a:gd name="T81" fmla="*/ 220 h 224"/>
                <a:gd name="T82" fmla="*/ 155 w 294"/>
                <a:gd name="T83" fmla="*/ 220 h 224"/>
                <a:gd name="T84" fmla="*/ 170 w 294"/>
                <a:gd name="T85" fmla="*/ 222 h 224"/>
                <a:gd name="T86" fmla="*/ 188 w 294"/>
                <a:gd name="T87" fmla="*/ 215 h 224"/>
                <a:gd name="T88" fmla="*/ 195 w 294"/>
                <a:gd name="T89" fmla="*/ 215 h 224"/>
                <a:gd name="T90" fmla="*/ 195 w 294"/>
                <a:gd name="T91" fmla="*/ 204 h 224"/>
                <a:gd name="T92" fmla="*/ 206 w 294"/>
                <a:gd name="T93" fmla="*/ 202 h 224"/>
                <a:gd name="T94" fmla="*/ 222 w 294"/>
                <a:gd name="T95" fmla="*/ 193 h 224"/>
                <a:gd name="T96" fmla="*/ 229 w 294"/>
                <a:gd name="T97" fmla="*/ 195 h 224"/>
                <a:gd name="T98" fmla="*/ 229 w 294"/>
                <a:gd name="T99" fmla="*/ 202 h 224"/>
                <a:gd name="T100" fmla="*/ 242 w 294"/>
                <a:gd name="T101" fmla="*/ 200 h 224"/>
                <a:gd name="T102" fmla="*/ 242 w 294"/>
                <a:gd name="T103" fmla="*/ 193 h 224"/>
                <a:gd name="T104" fmla="*/ 238 w 294"/>
                <a:gd name="T105" fmla="*/ 188 h 224"/>
                <a:gd name="T106" fmla="*/ 231 w 294"/>
                <a:gd name="T107" fmla="*/ 184 h 224"/>
                <a:gd name="T108" fmla="*/ 238 w 294"/>
                <a:gd name="T109" fmla="*/ 168 h 224"/>
                <a:gd name="T110" fmla="*/ 240 w 294"/>
                <a:gd name="T111" fmla="*/ 153 h 224"/>
                <a:gd name="T112" fmla="*/ 242 w 294"/>
                <a:gd name="T113" fmla="*/ 144 h 224"/>
                <a:gd name="T114" fmla="*/ 247 w 294"/>
                <a:gd name="T115" fmla="*/ 135 h 224"/>
                <a:gd name="T116" fmla="*/ 260 w 294"/>
                <a:gd name="T117" fmla="*/ 130 h 224"/>
                <a:gd name="T118" fmla="*/ 267 w 294"/>
                <a:gd name="T119" fmla="*/ 115 h 224"/>
                <a:gd name="T120" fmla="*/ 283 w 294"/>
                <a:gd name="T121" fmla="*/ 117 h 224"/>
                <a:gd name="T122" fmla="*/ 291 w 294"/>
                <a:gd name="T123" fmla="*/ 10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4" h="224">
                  <a:moveTo>
                    <a:pt x="9" y="67"/>
                  </a:moveTo>
                  <a:lnTo>
                    <a:pt x="7" y="65"/>
                  </a:lnTo>
                  <a:lnTo>
                    <a:pt x="9" y="67"/>
                  </a:lnTo>
                  <a:lnTo>
                    <a:pt x="7" y="72"/>
                  </a:lnTo>
                  <a:lnTo>
                    <a:pt x="9" y="74"/>
                  </a:lnTo>
                  <a:lnTo>
                    <a:pt x="9" y="74"/>
                  </a:lnTo>
                  <a:lnTo>
                    <a:pt x="9" y="76"/>
                  </a:lnTo>
                  <a:lnTo>
                    <a:pt x="9" y="78"/>
                  </a:lnTo>
                  <a:lnTo>
                    <a:pt x="7" y="85"/>
                  </a:lnTo>
                  <a:lnTo>
                    <a:pt x="5" y="92"/>
                  </a:lnTo>
                  <a:lnTo>
                    <a:pt x="4" y="96"/>
                  </a:lnTo>
                  <a:lnTo>
                    <a:pt x="0" y="103"/>
                  </a:lnTo>
                  <a:lnTo>
                    <a:pt x="0" y="103"/>
                  </a:lnTo>
                  <a:lnTo>
                    <a:pt x="4" y="105"/>
                  </a:lnTo>
                  <a:lnTo>
                    <a:pt x="4" y="103"/>
                  </a:lnTo>
                  <a:lnTo>
                    <a:pt x="5" y="99"/>
                  </a:lnTo>
                  <a:lnTo>
                    <a:pt x="5" y="97"/>
                  </a:lnTo>
                  <a:lnTo>
                    <a:pt x="7" y="96"/>
                  </a:lnTo>
                  <a:lnTo>
                    <a:pt x="7" y="94"/>
                  </a:lnTo>
                  <a:lnTo>
                    <a:pt x="9" y="92"/>
                  </a:lnTo>
                  <a:lnTo>
                    <a:pt x="9" y="90"/>
                  </a:lnTo>
                  <a:lnTo>
                    <a:pt x="9" y="90"/>
                  </a:lnTo>
                  <a:lnTo>
                    <a:pt x="7" y="88"/>
                  </a:lnTo>
                  <a:lnTo>
                    <a:pt x="9" y="88"/>
                  </a:lnTo>
                  <a:lnTo>
                    <a:pt x="9" y="87"/>
                  </a:lnTo>
                  <a:lnTo>
                    <a:pt x="9" y="85"/>
                  </a:lnTo>
                  <a:lnTo>
                    <a:pt x="9" y="81"/>
                  </a:lnTo>
                  <a:lnTo>
                    <a:pt x="9" y="81"/>
                  </a:lnTo>
                  <a:lnTo>
                    <a:pt x="11" y="79"/>
                  </a:lnTo>
                  <a:lnTo>
                    <a:pt x="11" y="78"/>
                  </a:lnTo>
                  <a:lnTo>
                    <a:pt x="11" y="70"/>
                  </a:lnTo>
                  <a:lnTo>
                    <a:pt x="9" y="67"/>
                  </a:lnTo>
                  <a:close/>
                  <a:moveTo>
                    <a:pt x="294" y="103"/>
                  </a:moveTo>
                  <a:lnTo>
                    <a:pt x="292" y="101"/>
                  </a:lnTo>
                  <a:lnTo>
                    <a:pt x="283" y="99"/>
                  </a:lnTo>
                  <a:lnTo>
                    <a:pt x="282" y="101"/>
                  </a:lnTo>
                  <a:lnTo>
                    <a:pt x="280" y="101"/>
                  </a:lnTo>
                  <a:lnTo>
                    <a:pt x="276" y="99"/>
                  </a:lnTo>
                  <a:lnTo>
                    <a:pt x="276" y="99"/>
                  </a:lnTo>
                  <a:lnTo>
                    <a:pt x="276" y="97"/>
                  </a:lnTo>
                  <a:lnTo>
                    <a:pt x="276" y="97"/>
                  </a:lnTo>
                  <a:lnTo>
                    <a:pt x="278" y="94"/>
                  </a:lnTo>
                  <a:lnTo>
                    <a:pt x="278" y="94"/>
                  </a:lnTo>
                  <a:lnTo>
                    <a:pt x="278" y="90"/>
                  </a:lnTo>
                  <a:lnTo>
                    <a:pt x="280" y="88"/>
                  </a:lnTo>
                  <a:lnTo>
                    <a:pt x="282" y="87"/>
                  </a:lnTo>
                  <a:lnTo>
                    <a:pt x="282" y="87"/>
                  </a:lnTo>
                  <a:lnTo>
                    <a:pt x="280" y="85"/>
                  </a:lnTo>
                  <a:lnTo>
                    <a:pt x="280" y="83"/>
                  </a:lnTo>
                  <a:lnTo>
                    <a:pt x="282" y="81"/>
                  </a:lnTo>
                  <a:lnTo>
                    <a:pt x="283" y="79"/>
                  </a:lnTo>
                  <a:lnTo>
                    <a:pt x="283" y="78"/>
                  </a:lnTo>
                  <a:lnTo>
                    <a:pt x="283" y="76"/>
                  </a:lnTo>
                  <a:lnTo>
                    <a:pt x="283" y="74"/>
                  </a:lnTo>
                  <a:lnTo>
                    <a:pt x="283" y="72"/>
                  </a:lnTo>
                  <a:lnTo>
                    <a:pt x="283" y="69"/>
                  </a:lnTo>
                  <a:lnTo>
                    <a:pt x="280" y="69"/>
                  </a:lnTo>
                  <a:lnTo>
                    <a:pt x="278" y="69"/>
                  </a:lnTo>
                  <a:lnTo>
                    <a:pt x="271" y="65"/>
                  </a:lnTo>
                  <a:lnTo>
                    <a:pt x="267" y="63"/>
                  </a:lnTo>
                  <a:lnTo>
                    <a:pt x="265" y="58"/>
                  </a:lnTo>
                  <a:lnTo>
                    <a:pt x="264" y="54"/>
                  </a:lnTo>
                  <a:lnTo>
                    <a:pt x="264" y="52"/>
                  </a:lnTo>
                  <a:lnTo>
                    <a:pt x="258" y="49"/>
                  </a:lnTo>
                  <a:lnTo>
                    <a:pt x="255" y="45"/>
                  </a:lnTo>
                  <a:lnTo>
                    <a:pt x="251" y="43"/>
                  </a:lnTo>
                  <a:lnTo>
                    <a:pt x="247" y="40"/>
                  </a:lnTo>
                  <a:lnTo>
                    <a:pt x="244" y="36"/>
                  </a:lnTo>
                  <a:lnTo>
                    <a:pt x="242" y="34"/>
                  </a:lnTo>
                  <a:lnTo>
                    <a:pt x="240" y="32"/>
                  </a:lnTo>
                  <a:lnTo>
                    <a:pt x="238" y="32"/>
                  </a:lnTo>
                  <a:lnTo>
                    <a:pt x="238" y="31"/>
                  </a:lnTo>
                  <a:lnTo>
                    <a:pt x="236" y="27"/>
                  </a:lnTo>
                  <a:lnTo>
                    <a:pt x="236" y="27"/>
                  </a:lnTo>
                  <a:lnTo>
                    <a:pt x="236" y="27"/>
                  </a:lnTo>
                  <a:lnTo>
                    <a:pt x="233" y="27"/>
                  </a:lnTo>
                  <a:lnTo>
                    <a:pt x="233" y="27"/>
                  </a:lnTo>
                  <a:lnTo>
                    <a:pt x="229" y="25"/>
                  </a:lnTo>
                  <a:lnTo>
                    <a:pt x="226" y="27"/>
                  </a:lnTo>
                  <a:lnTo>
                    <a:pt x="222" y="25"/>
                  </a:lnTo>
                  <a:lnTo>
                    <a:pt x="209" y="23"/>
                  </a:lnTo>
                  <a:lnTo>
                    <a:pt x="208" y="22"/>
                  </a:lnTo>
                  <a:lnTo>
                    <a:pt x="206" y="20"/>
                  </a:lnTo>
                  <a:lnTo>
                    <a:pt x="206" y="16"/>
                  </a:lnTo>
                  <a:lnTo>
                    <a:pt x="204" y="16"/>
                  </a:lnTo>
                  <a:lnTo>
                    <a:pt x="202" y="14"/>
                  </a:lnTo>
                  <a:lnTo>
                    <a:pt x="202" y="13"/>
                  </a:lnTo>
                  <a:lnTo>
                    <a:pt x="202" y="11"/>
                  </a:lnTo>
                  <a:lnTo>
                    <a:pt x="200" y="5"/>
                  </a:lnTo>
                  <a:lnTo>
                    <a:pt x="199" y="2"/>
                  </a:lnTo>
                  <a:lnTo>
                    <a:pt x="199" y="0"/>
                  </a:lnTo>
                  <a:lnTo>
                    <a:pt x="197" y="0"/>
                  </a:lnTo>
                  <a:lnTo>
                    <a:pt x="197" y="0"/>
                  </a:lnTo>
                  <a:lnTo>
                    <a:pt x="197" y="2"/>
                  </a:lnTo>
                  <a:lnTo>
                    <a:pt x="197" y="2"/>
                  </a:lnTo>
                  <a:lnTo>
                    <a:pt x="197" y="4"/>
                  </a:lnTo>
                  <a:lnTo>
                    <a:pt x="195" y="4"/>
                  </a:lnTo>
                  <a:lnTo>
                    <a:pt x="195" y="4"/>
                  </a:lnTo>
                  <a:lnTo>
                    <a:pt x="193" y="4"/>
                  </a:lnTo>
                  <a:lnTo>
                    <a:pt x="190" y="5"/>
                  </a:lnTo>
                  <a:lnTo>
                    <a:pt x="188" y="5"/>
                  </a:lnTo>
                  <a:lnTo>
                    <a:pt x="186" y="7"/>
                  </a:lnTo>
                  <a:lnTo>
                    <a:pt x="182" y="13"/>
                  </a:lnTo>
                  <a:lnTo>
                    <a:pt x="181" y="14"/>
                  </a:lnTo>
                  <a:lnTo>
                    <a:pt x="177" y="16"/>
                  </a:lnTo>
                  <a:lnTo>
                    <a:pt x="177" y="16"/>
                  </a:lnTo>
                  <a:lnTo>
                    <a:pt x="175" y="16"/>
                  </a:lnTo>
                  <a:lnTo>
                    <a:pt x="171" y="13"/>
                  </a:lnTo>
                  <a:lnTo>
                    <a:pt x="170" y="13"/>
                  </a:lnTo>
                  <a:lnTo>
                    <a:pt x="168" y="13"/>
                  </a:lnTo>
                  <a:lnTo>
                    <a:pt x="162" y="16"/>
                  </a:lnTo>
                  <a:lnTo>
                    <a:pt x="161" y="16"/>
                  </a:lnTo>
                  <a:lnTo>
                    <a:pt x="161" y="16"/>
                  </a:lnTo>
                  <a:lnTo>
                    <a:pt x="159" y="16"/>
                  </a:lnTo>
                  <a:lnTo>
                    <a:pt x="157" y="14"/>
                  </a:lnTo>
                  <a:lnTo>
                    <a:pt x="153" y="11"/>
                  </a:lnTo>
                  <a:lnTo>
                    <a:pt x="148" y="9"/>
                  </a:lnTo>
                  <a:lnTo>
                    <a:pt x="146" y="9"/>
                  </a:lnTo>
                  <a:lnTo>
                    <a:pt x="144" y="9"/>
                  </a:lnTo>
                  <a:lnTo>
                    <a:pt x="141" y="11"/>
                  </a:lnTo>
                  <a:lnTo>
                    <a:pt x="141" y="11"/>
                  </a:lnTo>
                  <a:lnTo>
                    <a:pt x="139" y="9"/>
                  </a:lnTo>
                  <a:lnTo>
                    <a:pt x="141" y="9"/>
                  </a:lnTo>
                  <a:lnTo>
                    <a:pt x="139" y="9"/>
                  </a:lnTo>
                  <a:lnTo>
                    <a:pt x="139" y="7"/>
                  </a:lnTo>
                  <a:lnTo>
                    <a:pt x="139" y="7"/>
                  </a:lnTo>
                  <a:lnTo>
                    <a:pt x="137" y="7"/>
                  </a:lnTo>
                  <a:lnTo>
                    <a:pt x="134" y="7"/>
                  </a:lnTo>
                  <a:lnTo>
                    <a:pt x="132" y="9"/>
                  </a:lnTo>
                  <a:lnTo>
                    <a:pt x="130" y="11"/>
                  </a:lnTo>
                  <a:lnTo>
                    <a:pt x="128" y="11"/>
                  </a:lnTo>
                  <a:lnTo>
                    <a:pt x="123" y="7"/>
                  </a:lnTo>
                  <a:lnTo>
                    <a:pt x="119" y="7"/>
                  </a:lnTo>
                  <a:lnTo>
                    <a:pt x="117" y="5"/>
                  </a:lnTo>
                  <a:lnTo>
                    <a:pt x="112" y="7"/>
                  </a:lnTo>
                  <a:lnTo>
                    <a:pt x="112" y="7"/>
                  </a:lnTo>
                  <a:lnTo>
                    <a:pt x="112" y="9"/>
                  </a:lnTo>
                  <a:lnTo>
                    <a:pt x="110" y="13"/>
                  </a:lnTo>
                  <a:lnTo>
                    <a:pt x="106" y="13"/>
                  </a:lnTo>
                  <a:lnTo>
                    <a:pt x="105" y="11"/>
                  </a:lnTo>
                  <a:lnTo>
                    <a:pt x="103" y="5"/>
                  </a:lnTo>
                  <a:lnTo>
                    <a:pt x="101" y="4"/>
                  </a:lnTo>
                  <a:lnTo>
                    <a:pt x="99" y="2"/>
                  </a:lnTo>
                  <a:lnTo>
                    <a:pt x="97" y="4"/>
                  </a:lnTo>
                  <a:lnTo>
                    <a:pt x="97" y="4"/>
                  </a:lnTo>
                  <a:lnTo>
                    <a:pt x="96" y="5"/>
                  </a:lnTo>
                  <a:lnTo>
                    <a:pt x="88" y="9"/>
                  </a:lnTo>
                  <a:lnTo>
                    <a:pt x="87" y="9"/>
                  </a:lnTo>
                  <a:lnTo>
                    <a:pt x="87" y="7"/>
                  </a:lnTo>
                  <a:lnTo>
                    <a:pt x="83" y="5"/>
                  </a:lnTo>
                  <a:lnTo>
                    <a:pt x="83" y="5"/>
                  </a:lnTo>
                  <a:lnTo>
                    <a:pt x="83" y="5"/>
                  </a:lnTo>
                  <a:lnTo>
                    <a:pt x="79" y="4"/>
                  </a:lnTo>
                  <a:lnTo>
                    <a:pt x="65" y="5"/>
                  </a:lnTo>
                  <a:lnTo>
                    <a:pt x="63" y="4"/>
                  </a:lnTo>
                  <a:lnTo>
                    <a:pt x="61" y="4"/>
                  </a:lnTo>
                  <a:lnTo>
                    <a:pt x="61" y="2"/>
                  </a:lnTo>
                  <a:lnTo>
                    <a:pt x="58" y="2"/>
                  </a:lnTo>
                  <a:lnTo>
                    <a:pt x="52" y="5"/>
                  </a:lnTo>
                  <a:lnTo>
                    <a:pt x="52" y="5"/>
                  </a:lnTo>
                  <a:lnTo>
                    <a:pt x="38" y="13"/>
                  </a:lnTo>
                  <a:lnTo>
                    <a:pt x="34" y="13"/>
                  </a:lnTo>
                  <a:lnTo>
                    <a:pt x="31" y="13"/>
                  </a:lnTo>
                  <a:lnTo>
                    <a:pt x="25" y="18"/>
                  </a:lnTo>
                  <a:lnTo>
                    <a:pt x="23" y="18"/>
                  </a:lnTo>
                  <a:lnTo>
                    <a:pt x="22" y="18"/>
                  </a:lnTo>
                  <a:lnTo>
                    <a:pt x="20" y="20"/>
                  </a:lnTo>
                  <a:lnTo>
                    <a:pt x="18" y="22"/>
                  </a:lnTo>
                  <a:lnTo>
                    <a:pt x="16" y="23"/>
                  </a:lnTo>
                  <a:lnTo>
                    <a:pt x="14" y="25"/>
                  </a:lnTo>
                  <a:lnTo>
                    <a:pt x="14" y="27"/>
                  </a:lnTo>
                  <a:lnTo>
                    <a:pt x="14" y="31"/>
                  </a:lnTo>
                  <a:lnTo>
                    <a:pt x="13" y="32"/>
                  </a:lnTo>
                  <a:lnTo>
                    <a:pt x="11" y="32"/>
                  </a:lnTo>
                  <a:lnTo>
                    <a:pt x="9" y="32"/>
                  </a:lnTo>
                  <a:lnTo>
                    <a:pt x="5" y="32"/>
                  </a:lnTo>
                  <a:lnTo>
                    <a:pt x="7" y="36"/>
                  </a:lnTo>
                  <a:lnTo>
                    <a:pt x="7" y="43"/>
                  </a:lnTo>
                  <a:lnTo>
                    <a:pt x="7" y="45"/>
                  </a:lnTo>
                  <a:lnTo>
                    <a:pt x="5" y="45"/>
                  </a:lnTo>
                  <a:lnTo>
                    <a:pt x="5" y="47"/>
                  </a:lnTo>
                  <a:lnTo>
                    <a:pt x="5" y="50"/>
                  </a:lnTo>
                  <a:lnTo>
                    <a:pt x="7" y="58"/>
                  </a:lnTo>
                  <a:lnTo>
                    <a:pt x="7" y="59"/>
                  </a:lnTo>
                  <a:lnTo>
                    <a:pt x="7" y="63"/>
                  </a:lnTo>
                  <a:lnTo>
                    <a:pt x="7" y="63"/>
                  </a:lnTo>
                  <a:lnTo>
                    <a:pt x="7" y="63"/>
                  </a:lnTo>
                  <a:lnTo>
                    <a:pt x="9" y="63"/>
                  </a:lnTo>
                  <a:lnTo>
                    <a:pt x="11" y="67"/>
                  </a:lnTo>
                  <a:lnTo>
                    <a:pt x="11" y="69"/>
                  </a:lnTo>
                  <a:lnTo>
                    <a:pt x="11" y="70"/>
                  </a:lnTo>
                  <a:lnTo>
                    <a:pt x="11" y="72"/>
                  </a:lnTo>
                  <a:lnTo>
                    <a:pt x="13" y="76"/>
                  </a:lnTo>
                  <a:lnTo>
                    <a:pt x="13" y="78"/>
                  </a:lnTo>
                  <a:lnTo>
                    <a:pt x="13" y="78"/>
                  </a:lnTo>
                  <a:lnTo>
                    <a:pt x="13" y="79"/>
                  </a:lnTo>
                  <a:lnTo>
                    <a:pt x="13" y="79"/>
                  </a:lnTo>
                  <a:lnTo>
                    <a:pt x="14" y="81"/>
                  </a:lnTo>
                  <a:lnTo>
                    <a:pt x="14" y="81"/>
                  </a:lnTo>
                  <a:lnTo>
                    <a:pt x="14" y="81"/>
                  </a:lnTo>
                  <a:lnTo>
                    <a:pt x="14" y="83"/>
                  </a:lnTo>
                  <a:lnTo>
                    <a:pt x="14" y="83"/>
                  </a:lnTo>
                  <a:lnTo>
                    <a:pt x="16" y="85"/>
                  </a:lnTo>
                  <a:lnTo>
                    <a:pt x="16" y="88"/>
                  </a:lnTo>
                  <a:lnTo>
                    <a:pt x="16" y="92"/>
                  </a:lnTo>
                  <a:lnTo>
                    <a:pt x="14" y="92"/>
                  </a:lnTo>
                  <a:lnTo>
                    <a:pt x="14" y="92"/>
                  </a:lnTo>
                  <a:lnTo>
                    <a:pt x="13" y="97"/>
                  </a:lnTo>
                  <a:lnTo>
                    <a:pt x="13" y="97"/>
                  </a:lnTo>
                  <a:lnTo>
                    <a:pt x="13" y="97"/>
                  </a:lnTo>
                  <a:lnTo>
                    <a:pt x="13" y="97"/>
                  </a:lnTo>
                  <a:lnTo>
                    <a:pt x="16" y="96"/>
                  </a:lnTo>
                  <a:lnTo>
                    <a:pt x="16" y="96"/>
                  </a:lnTo>
                  <a:lnTo>
                    <a:pt x="16" y="97"/>
                  </a:lnTo>
                  <a:lnTo>
                    <a:pt x="16" y="97"/>
                  </a:lnTo>
                  <a:lnTo>
                    <a:pt x="16" y="99"/>
                  </a:lnTo>
                  <a:lnTo>
                    <a:pt x="18" y="99"/>
                  </a:lnTo>
                  <a:lnTo>
                    <a:pt x="18" y="99"/>
                  </a:lnTo>
                  <a:lnTo>
                    <a:pt x="18" y="101"/>
                  </a:lnTo>
                  <a:lnTo>
                    <a:pt x="18" y="101"/>
                  </a:lnTo>
                  <a:lnTo>
                    <a:pt x="18" y="103"/>
                  </a:lnTo>
                  <a:lnTo>
                    <a:pt x="18" y="103"/>
                  </a:lnTo>
                  <a:lnTo>
                    <a:pt x="16" y="103"/>
                  </a:lnTo>
                  <a:lnTo>
                    <a:pt x="16" y="103"/>
                  </a:lnTo>
                  <a:lnTo>
                    <a:pt x="16" y="103"/>
                  </a:lnTo>
                  <a:lnTo>
                    <a:pt x="16" y="106"/>
                  </a:lnTo>
                  <a:lnTo>
                    <a:pt x="16" y="106"/>
                  </a:lnTo>
                  <a:lnTo>
                    <a:pt x="16" y="106"/>
                  </a:lnTo>
                  <a:lnTo>
                    <a:pt x="22" y="103"/>
                  </a:lnTo>
                  <a:lnTo>
                    <a:pt x="22" y="103"/>
                  </a:lnTo>
                  <a:lnTo>
                    <a:pt x="23" y="105"/>
                  </a:lnTo>
                  <a:lnTo>
                    <a:pt x="27" y="110"/>
                  </a:lnTo>
                  <a:lnTo>
                    <a:pt x="29" y="110"/>
                  </a:lnTo>
                  <a:lnTo>
                    <a:pt x="34" y="110"/>
                  </a:lnTo>
                  <a:lnTo>
                    <a:pt x="36" y="112"/>
                  </a:lnTo>
                  <a:lnTo>
                    <a:pt x="40" y="115"/>
                  </a:lnTo>
                  <a:lnTo>
                    <a:pt x="40" y="115"/>
                  </a:lnTo>
                  <a:lnTo>
                    <a:pt x="41" y="117"/>
                  </a:lnTo>
                  <a:lnTo>
                    <a:pt x="45" y="117"/>
                  </a:lnTo>
                  <a:lnTo>
                    <a:pt x="47" y="119"/>
                  </a:lnTo>
                  <a:lnTo>
                    <a:pt x="47" y="119"/>
                  </a:lnTo>
                  <a:lnTo>
                    <a:pt x="49" y="119"/>
                  </a:lnTo>
                  <a:lnTo>
                    <a:pt x="50" y="121"/>
                  </a:lnTo>
                  <a:lnTo>
                    <a:pt x="50" y="121"/>
                  </a:lnTo>
                  <a:lnTo>
                    <a:pt x="50" y="121"/>
                  </a:lnTo>
                  <a:lnTo>
                    <a:pt x="52" y="119"/>
                  </a:lnTo>
                  <a:lnTo>
                    <a:pt x="54" y="119"/>
                  </a:lnTo>
                  <a:lnTo>
                    <a:pt x="54" y="121"/>
                  </a:lnTo>
                  <a:lnTo>
                    <a:pt x="54" y="121"/>
                  </a:lnTo>
                  <a:lnTo>
                    <a:pt x="54" y="123"/>
                  </a:lnTo>
                  <a:lnTo>
                    <a:pt x="54" y="125"/>
                  </a:lnTo>
                  <a:lnTo>
                    <a:pt x="56" y="125"/>
                  </a:lnTo>
                  <a:lnTo>
                    <a:pt x="58" y="125"/>
                  </a:lnTo>
                  <a:lnTo>
                    <a:pt x="58" y="125"/>
                  </a:lnTo>
                  <a:lnTo>
                    <a:pt x="60" y="125"/>
                  </a:lnTo>
                  <a:lnTo>
                    <a:pt x="60" y="125"/>
                  </a:lnTo>
                  <a:lnTo>
                    <a:pt x="61" y="123"/>
                  </a:lnTo>
                  <a:lnTo>
                    <a:pt x="67" y="121"/>
                  </a:lnTo>
                  <a:lnTo>
                    <a:pt x="67" y="121"/>
                  </a:lnTo>
                  <a:lnTo>
                    <a:pt x="76" y="123"/>
                  </a:lnTo>
                  <a:lnTo>
                    <a:pt x="81" y="121"/>
                  </a:lnTo>
                  <a:lnTo>
                    <a:pt x="81" y="123"/>
                  </a:lnTo>
                  <a:lnTo>
                    <a:pt x="83" y="123"/>
                  </a:lnTo>
                  <a:lnTo>
                    <a:pt x="83" y="123"/>
                  </a:lnTo>
                  <a:lnTo>
                    <a:pt x="83" y="125"/>
                  </a:lnTo>
                  <a:lnTo>
                    <a:pt x="85" y="128"/>
                  </a:lnTo>
                  <a:lnTo>
                    <a:pt x="85" y="130"/>
                  </a:lnTo>
                  <a:lnTo>
                    <a:pt x="85" y="132"/>
                  </a:lnTo>
                  <a:lnTo>
                    <a:pt x="87" y="132"/>
                  </a:lnTo>
                  <a:lnTo>
                    <a:pt x="88" y="132"/>
                  </a:lnTo>
                  <a:lnTo>
                    <a:pt x="90" y="132"/>
                  </a:lnTo>
                  <a:lnTo>
                    <a:pt x="90" y="132"/>
                  </a:lnTo>
                  <a:lnTo>
                    <a:pt x="90" y="134"/>
                  </a:lnTo>
                  <a:lnTo>
                    <a:pt x="90" y="134"/>
                  </a:lnTo>
                  <a:lnTo>
                    <a:pt x="92" y="134"/>
                  </a:lnTo>
                  <a:lnTo>
                    <a:pt x="90" y="135"/>
                  </a:lnTo>
                  <a:lnTo>
                    <a:pt x="90" y="135"/>
                  </a:lnTo>
                  <a:lnTo>
                    <a:pt x="94" y="137"/>
                  </a:lnTo>
                  <a:lnTo>
                    <a:pt x="94" y="137"/>
                  </a:lnTo>
                  <a:lnTo>
                    <a:pt x="96" y="139"/>
                  </a:lnTo>
                  <a:lnTo>
                    <a:pt x="96" y="143"/>
                  </a:lnTo>
                  <a:lnTo>
                    <a:pt x="96" y="144"/>
                  </a:lnTo>
                  <a:lnTo>
                    <a:pt x="96" y="146"/>
                  </a:lnTo>
                  <a:lnTo>
                    <a:pt x="96" y="146"/>
                  </a:lnTo>
                  <a:lnTo>
                    <a:pt x="94" y="148"/>
                  </a:lnTo>
                  <a:lnTo>
                    <a:pt x="94" y="150"/>
                  </a:lnTo>
                  <a:lnTo>
                    <a:pt x="92" y="150"/>
                  </a:lnTo>
                  <a:lnTo>
                    <a:pt x="92" y="150"/>
                  </a:lnTo>
                  <a:lnTo>
                    <a:pt x="90" y="152"/>
                  </a:lnTo>
                  <a:lnTo>
                    <a:pt x="90" y="152"/>
                  </a:lnTo>
                  <a:lnTo>
                    <a:pt x="90" y="152"/>
                  </a:lnTo>
                  <a:lnTo>
                    <a:pt x="90" y="152"/>
                  </a:lnTo>
                  <a:lnTo>
                    <a:pt x="90" y="152"/>
                  </a:lnTo>
                  <a:lnTo>
                    <a:pt x="90" y="153"/>
                  </a:lnTo>
                  <a:lnTo>
                    <a:pt x="90" y="153"/>
                  </a:lnTo>
                  <a:lnTo>
                    <a:pt x="90" y="153"/>
                  </a:lnTo>
                  <a:lnTo>
                    <a:pt x="88" y="155"/>
                  </a:lnTo>
                  <a:lnTo>
                    <a:pt x="88" y="155"/>
                  </a:lnTo>
                  <a:lnTo>
                    <a:pt x="88" y="157"/>
                  </a:lnTo>
                  <a:lnTo>
                    <a:pt x="88" y="159"/>
                  </a:lnTo>
                  <a:lnTo>
                    <a:pt x="88" y="159"/>
                  </a:lnTo>
                  <a:lnTo>
                    <a:pt x="88" y="161"/>
                  </a:lnTo>
                  <a:lnTo>
                    <a:pt x="88" y="164"/>
                  </a:lnTo>
                  <a:lnTo>
                    <a:pt x="87" y="171"/>
                  </a:lnTo>
                  <a:lnTo>
                    <a:pt x="88" y="175"/>
                  </a:lnTo>
                  <a:lnTo>
                    <a:pt x="88" y="179"/>
                  </a:lnTo>
                  <a:lnTo>
                    <a:pt x="92" y="184"/>
                  </a:lnTo>
                  <a:lnTo>
                    <a:pt x="92" y="182"/>
                  </a:lnTo>
                  <a:lnTo>
                    <a:pt x="94" y="181"/>
                  </a:lnTo>
                  <a:lnTo>
                    <a:pt x="94" y="181"/>
                  </a:lnTo>
                  <a:lnTo>
                    <a:pt x="96" y="179"/>
                  </a:lnTo>
                  <a:lnTo>
                    <a:pt x="97" y="181"/>
                  </a:lnTo>
                  <a:lnTo>
                    <a:pt x="99" y="181"/>
                  </a:lnTo>
                  <a:lnTo>
                    <a:pt x="99" y="181"/>
                  </a:lnTo>
                  <a:lnTo>
                    <a:pt x="101" y="181"/>
                  </a:lnTo>
                  <a:lnTo>
                    <a:pt x="101" y="181"/>
                  </a:lnTo>
                  <a:lnTo>
                    <a:pt x="103" y="182"/>
                  </a:lnTo>
                  <a:lnTo>
                    <a:pt x="103" y="182"/>
                  </a:lnTo>
                  <a:lnTo>
                    <a:pt x="103" y="182"/>
                  </a:lnTo>
                  <a:lnTo>
                    <a:pt x="103" y="184"/>
                  </a:lnTo>
                  <a:lnTo>
                    <a:pt x="103" y="184"/>
                  </a:lnTo>
                  <a:lnTo>
                    <a:pt x="105" y="184"/>
                  </a:lnTo>
                  <a:lnTo>
                    <a:pt x="106" y="184"/>
                  </a:lnTo>
                  <a:lnTo>
                    <a:pt x="105" y="186"/>
                  </a:lnTo>
                  <a:lnTo>
                    <a:pt x="105" y="186"/>
                  </a:lnTo>
                  <a:lnTo>
                    <a:pt x="105" y="188"/>
                  </a:lnTo>
                  <a:lnTo>
                    <a:pt x="106" y="188"/>
                  </a:lnTo>
                  <a:lnTo>
                    <a:pt x="106" y="188"/>
                  </a:lnTo>
                  <a:lnTo>
                    <a:pt x="108" y="188"/>
                  </a:lnTo>
                  <a:lnTo>
                    <a:pt x="110" y="188"/>
                  </a:lnTo>
                  <a:lnTo>
                    <a:pt x="110" y="188"/>
                  </a:lnTo>
                  <a:lnTo>
                    <a:pt x="114" y="191"/>
                  </a:lnTo>
                  <a:lnTo>
                    <a:pt x="115" y="191"/>
                  </a:lnTo>
                  <a:lnTo>
                    <a:pt x="119" y="193"/>
                  </a:lnTo>
                  <a:lnTo>
                    <a:pt x="121" y="195"/>
                  </a:lnTo>
                  <a:lnTo>
                    <a:pt x="121" y="195"/>
                  </a:lnTo>
                  <a:lnTo>
                    <a:pt x="123" y="197"/>
                  </a:lnTo>
                  <a:lnTo>
                    <a:pt x="123" y="199"/>
                  </a:lnTo>
                  <a:lnTo>
                    <a:pt x="123" y="199"/>
                  </a:lnTo>
                  <a:lnTo>
                    <a:pt x="125" y="199"/>
                  </a:lnTo>
                  <a:lnTo>
                    <a:pt x="125" y="199"/>
                  </a:lnTo>
                  <a:lnTo>
                    <a:pt x="125" y="199"/>
                  </a:lnTo>
                  <a:lnTo>
                    <a:pt x="126" y="200"/>
                  </a:lnTo>
                  <a:lnTo>
                    <a:pt x="126" y="202"/>
                  </a:lnTo>
                  <a:lnTo>
                    <a:pt x="128" y="204"/>
                  </a:lnTo>
                  <a:lnTo>
                    <a:pt x="128" y="206"/>
                  </a:lnTo>
                  <a:lnTo>
                    <a:pt x="128" y="209"/>
                  </a:lnTo>
                  <a:lnTo>
                    <a:pt x="128" y="211"/>
                  </a:lnTo>
                  <a:lnTo>
                    <a:pt x="128" y="213"/>
                  </a:lnTo>
                  <a:lnTo>
                    <a:pt x="126" y="213"/>
                  </a:lnTo>
                  <a:lnTo>
                    <a:pt x="126" y="215"/>
                  </a:lnTo>
                  <a:lnTo>
                    <a:pt x="126" y="215"/>
                  </a:lnTo>
                  <a:lnTo>
                    <a:pt x="126" y="215"/>
                  </a:lnTo>
                  <a:lnTo>
                    <a:pt x="126" y="217"/>
                  </a:lnTo>
                  <a:lnTo>
                    <a:pt x="126" y="217"/>
                  </a:lnTo>
                  <a:lnTo>
                    <a:pt x="128" y="217"/>
                  </a:lnTo>
                  <a:lnTo>
                    <a:pt x="128" y="217"/>
                  </a:lnTo>
                  <a:lnTo>
                    <a:pt x="128" y="218"/>
                  </a:lnTo>
                  <a:lnTo>
                    <a:pt x="128" y="218"/>
                  </a:lnTo>
                  <a:lnTo>
                    <a:pt x="128" y="218"/>
                  </a:lnTo>
                  <a:lnTo>
                    <a:pt x="130" y="220"/>
                  </a:lnTo>
                  <a:lnTo>
                    <a:pt x="134" y="222"/>
                  </a:lnTo>
                  <a:lnTo>
                    <a:pt x="135" y="222"/>
                  </a:lnTo>
                  <a:lnTo>
                    <a:pt x="135" y="222"/>
                  </a:lnTo>
                  <a:lnTo>
                    <a:pt x="139" y="222"/>
                  </a:lnTo>
                  <a:lnTo>
                    <a:pt x="141" y="220"/>
                  </a:lnTo>
                  <a:lnTo>
                    <a:pt x="143" y="220"/>
                  </a:lnTo>
                  <a:lnTo>
                    <a:pt x="143" y="220"/>
                  </a:lnTo>
                  <a:lnTo>
                    <a:pt x="143" y="220"/>
                  </a:lnTo>
                  <a:lnTo>
                    <a:pt x="144" y="220"/>
                  </a:lnTo>
                  <a:lnTo>
                    <a:pt x="144" y="220"/>
                  </a:lnTo>
                  <a:lnTo>
                    <a:pt x="144" y="220"/>
                  </a:lnTo>
                  <a:lnTo>
                    <a:pt x="148" y="218"/>
                  </a:lnTo>
                  <a:lnTo>
                    <a:pt x="150" y="218"/>
                  </a:lnTo>
                  <a:lnTo>
                    <a:pt x="150" y="218"/>
                  </a:lnTo>
                  <a:lnTo>
                    <a:pt x="152" y="220"/>
                  </a:lnTo>
                  <a:lnTo>
                    <a:pt x="153" y="220"/>
                  </a:lnTo>
                  <a:lnTo>
                    <a:pt x="155" y="220"/>
                  </a:lnTo>
                  <a:lnTo>
                    <a:pt x="157" y="218"/>
                  </a:lnTo>
                  <a:lnTo>
                    <a:pt x="161" y="218"/>
                  </a:lnTo>
                  <a:lnTo>
                    <a:pt x="162" y="217"/>
                  </a:lnTo>
                  <a:lnTo>
                    <a:pt x="164" y="218"/>
                  </a:lnTo>
                  <a:lnTo>
                    <a:pt x="164" y="220"/>
                  </a:lnTo>
                  <a:lnTo>
                    <a:pt x="166" y="222"/>
                  </a:lnTo>
                  <a:lnTo>
                    <a:pt x="166" y="222"/>
                  </a:lnTo>
                  <a:lnTo>
                    <a:pt x="168" y="222"/>
                  </a:lnTo>
                  <a:lnTo>
                    <a:pt x="170" y="222"/>
                  </a:lnTo>
                  <a:lnTo>
                    <a:pt x="171" y="224"/>
                  </a:lnTo>
                  <a:lnTo>
                    <a:pt x="173" y="224"/>
                  </a:lnTo>
                  <a:lnTo>
                    <a:pt x="175" y="222"/>
                  </a:lnTo>
                  <a:lnTo>
                    <a:pt x="181" y="217"/>
                  </a:lnTo>
                  <a:lnTo>
                    <a:pt x="182" y="217"/>
                  </a:lnTo>
                  <a:lnTo>
                    <a:pt x="186" y="215"/>
                  </a:lnTo>
                  <a:lnTo>
                    <a:pt x="188" y="215"/>
                  </a:lnTo>
                  <a:lnTo>
                    <a:pt x="188" y="215"/>
                  </a:lnTo>
                  <a:lnTo>
                    <a:pt x="188" y="215"/>
                  </a:lnTo>
                  <a:lnTo>
                    <a:pt x="188" y="215"/>
                  </a:lnTo>
                  <a:lnTo>
                    <a:pt x="188" y="217"/>
                  </a:lnTo>
                  <a:lnTo>
                    <a:pt x="190" y="217"/>
                  </a:lnTo>
                  <a:lnTo>
                    <a:pt x="190" y="217"/>
                  </a:lnTo>
                  <a:lnTo>
                    <a:pt x="193" y="217"/>
                  </a:lnTo>
                  <a:lnTo>
                    <a:pt x="193" y="217"/>
                  </a:lnTo>
                  <a:lnTo>
                    <a:pt x="195" y="215"/>
                  </a:lnTo>
                  <a:lnTo>
                    <a:pt x="195" y="215"/>
                  </a:lnTo>
                  <a:lnTo>
                    <a:pt x="195" y="215"/>
                  </a:lnTo>
                  <a:lnTo>
                    <a:pt x="195" y="211"/>
                  </a:lnTo>
                  <a:lnTo>
                    <a:pt x="195" y="211"/>
                  </a:lnTo>
                  <a:lnTo>
                    <a:pt x="193" y="209"/>
                  </a:lnTo>
                  <a:lnTo>
                    <a:pt x="193" y="208"/>
                  </a:lnTo>
                  <a:lnTo>
                    <a:pt x="193" y="206"/>
                  </a:lnTo>
                  <a:lnTo>
                    <a:pt x="193" y="206"/>
                  </a:lnTo>
                  <a:lnTo>
                    <a:pt x="193" y="206"/>
                  </a:lnTo>
                  <a:lnTo>
                    <a:pt x="193" y="206"/>
                  </a:lnTo>
                  <a:lnTo>
                    <a:pt x="195" y="204"/>
                  </a:lnTo>
                  <a:lnTo>
                    <a:pt x="195" y="204"/>
                  </a:lnTo>
                  <a:lnTo>
                    <a:pt x="195" y="204"/>
                  </a:lnTo>
                  <a:lnTo>
                    <a:pt x="195" y="202"/>
                  </a:lnTo>
                  <a:lnTo>
                    <a:pt x="195" y="202"/>
                  </a:lnTo>
                  <a:lnTo>
                    <a:pt x="197" y="202"/>
                  </a:lnTo>
                  <a:lnTo>
                    <a:pt x="197" y="200"/>
                  </a:lnTo>
                  <a:lnTo>
                    <a:pt x="199" y="200"/>
                  </a:lnTo>
                  <a:lnTo>
                    <a:pt x="200" y="202"/>
                  </a:lnTo>
                  <a:lnTo>
                    <a:pt x="206" y="202"/>
                  </a:lnTo>
                  <a:lnTo>
                    <a:pt x="208" y="202"/>
                  </a:lnTo>
                  <a:lnTo>
                    <a:pt x="209" y="200"/>
                  </a:lnTo>
                  <a:lnTo>
                    <a:pt x="211" y="199"/>
                  </a:lnTo>
                  <a:lnTo>
                    <a:pt x="213" y="197"/>
                  </a:lnTo>
                  <a:lnTo>
                    <a:pt x="213" y="193"/>
                  </a:lnTo>
                  <a:lnTo>
                    <a:pt x="215" y="191"/>
                  </a:lnTo>
                  <a:lnTo>
                    <a:pt x="215" y="191"/>
                  </a:lnTo>
                  <a:lnTo>
                    <a:pt x="218" y="193"/>
                  </a:lnTo>
                  <a:lnTo>
                    <a:pt x="222" y="193"/>
                  </a:lnTo>
                  <a:lnTo>
                    <a:pt x="224" y="191"/>
                  </a:lnTo>
                  <a:lnTo>
                    <a:pt x="226" y="190"/>
                  </a:lnTo>
                  <a:lnTo>
                    <a:pt x="227" y="188"/>
                  </a:lnTo>
                  <a:lnTo>
                    <a:pt x="227" y="188"/>
                  </a:lnTo>
                  <a:lnTo>
                    <a:pt x="227" y="190"/>
                  </a:lnTo>
                  <a:lnTo>
                    <a:pt x="227" y="190"/>
                  </a:lnTo>
                  <a:lnTo>
                    <a:pt x="231" y="193"/>
                  </a:lnTo>
                  <a:lnTo>
                    <a:pt x="231" y="195"/>
                  </a:lnTo>
                  <a:lnTo>
                    <a:pt x="229" y="195"/>
                  </a:lnTo>
                  <a:lnTo>
                    <a:pt x="229" y="195"/>
                  </a:lnTo>
                  <a:lnTo>
                    <a:pt x="229" y="195"/>
                  </a:lnTo>
                  <a:lnTo>
                    <a:pt x="229" y="197"/>
                  </a:lnTo>
                  <a:lnTo>
                    <a:pt x="231" y="197"/>
                  </a:lnTo>
                  <a:lnTo>
                    <a:pt x="229" y="199"/>
                  </a:lnTo>
                  <a:lnTo>
                    <a:pt x="229" y="199"/>
                  </a:lnTo>
                  <a:lnTo>
                    <a:pt x="227" y="199"/>
                  </a:lnTo>
                  <a:lnTo>
                    <a:pt x="229" y="200"/>
                  </a:lnTo>
                  <a:lnTo>
                    <a:pt x="229" y="202"/>
                  </a:lnTo>
                  <a:lnTo>
                    <a:pt x="231" y="202"/>
                  </a:lnTo>
                  <a:lnTo>
                    <a:pt x="235" y="202"/>
                  </a:lnTo>
                  <a:lnTo>
                    <a:pt x="236" y="202"/>
                  </a:lnTo>
                  <a:lnTo>
                    <a:pt x="236" y="202"/>
                  </a:lnTo>
                  <a:lnTo>
                    <a:pt x="238" y="202"/>
                  </a:lnTo>
                  <a:lnTo>
                    <a:pt x="238" y="200"/>
                  </a:lnTo>
                  <a:lnTo>
                    <a:pt x="240" y="202"/>
                  </a:lnTo>
                  <a:lnTo>
                    <a:pt x="240" y="202"/>
                  </a:lnTo>
                  <a:lnTo>
                    <a:pt x="242" y="200"/>
                  </a:lnTo>
                  <a:lnTo>
                    <a:pt x="242" y="199"/>
                  </a:lnTo>
                  <a:lnTo>
                    <a:pt x="242" y="195"/>
                  </a:lnTo>
                  <a:lnTo>
                    <a:pt x="242" y="195"/>
                  </a:lnTo>
                  <a:lnTo>
                    <a:pt x="244" y="193"/>
                  </a:lnTo>
                  <a:lnTo>
                    <a:pt x="244" y="193"/>
                  </a:lnTo>
                  <a:lnTo>
                    <a:pt x="244" y="193"/>
                  </a:lnTo>
                  <a:lnTo>
                    <a:pt x="244" y="193"/>
                  </a:lnTo>
                  <a:lnTo>
                    <a:pt x="242" y="193"/>
                  </a:lnTo>
                  <a:lnTo>
                    <a:pt x="242" y="193"/>
                  </a:lnTo>
                  <a:lnTo>
                    <a:pt x="242" y="191"/>
                  </a:lnTo>
                  <a:lnTo>
                    <a:pt x="242" y="191"/>
                  </a:lnTo>
                  <a:lnTo>
                    <a:pt x="242" y="190"/>
                  </a:lnTo>
                  <a:lnTo>
                    <a:pt x="240" y="190"/>
                  </a:lnTo>
                  <a:lnTo>
                    <a:pt x="240" y="190"/>
                  </a:lnTo>
                  <a:lnTo>
                    <a:pt x="240" y="190"/>
                  </a:lnTo>
                  <a:lnTo>
                    <a:pt x="240" y="190"/>
                  </a:lnTo>
                  <a:lnTo>
                    <a:pt x="240" y="190"/>
                  </a:lnTo>
                  <a:lnTo>
                    <a:pt x="238" y="188"/>
                  </a:lnTo>
                  <a:lnTo>
                    <a:pt x="238" y="188"/>
                  </a:lnTo>
                  <a:lnTo>
                    <a:pt x="238" y="186"/>
                  </a:lnTo>
                  <a:lnTo>
                    <a:pt x="238" y="186"/>
                  </a:lnTo>
                  <a:lnTo>
                    <a:pt x="236" y="186"/>
                  </a:lnTo>
                  <a:lnTo>
                    <a:pt x="235" y="188"/>
                  </a:lnTo>
                  <a:lnTo>
                    <a:pt x="231" y="188"/>
                  </a:lnTo>
                  <a:lnTo>
                    <a:pt x="231" y="188"/>
                  </a:lnTo>
                  <a:lnTo>
                    <a:pt x="231" y="186"/>
                  </a:lnTo>
                  <a:lnTo>
                    <a:pt x="231" y="184"/>
                  </a:lnTo>
                  <a:lnTo>
                    <a:pt x="231" y="182"/>
                  </a:lnTo>
                  <a:lnTo>
                    <a:pt x="233" y="179"/>
                  </a:lnTo>
                  <a:lnTo>
                    <a:pt x="235" y="177"/>
                  </a:lnTo>
                  <a:lnTo>
                    <a:pt x="235" y="177"/>
                  </a:lnTo>
                  <a:lnTo>
                    <a:pt x="235" y="175"/>
                  </a:lnTo>
                  <a:lnTo>
                    <a:pt x="235" y="171"/>
                  </a:lnTo>
                  <a:lnTo>
                    <a:pt x="235" y="170"/>
                  </a:lnTo>
                  <a:lnTo>
                    <a:pt x="236" y="170"/>
                  </a:lnTo>
                  <a:lnTo>
                    <a:pt x="238" y="168"/>
                  </a:lnTo>
                  <a:lnTo>
                    <a:pt x="240" y="166"/>
                  </a:lnTo>
                  <a:lnTo>
                    <a:pt x="240" y="164"/>
                  </a:lnTo>
                  <a:lnTo>
                    <a:pt x="242" y="164"/>
                  </a:lnTo>
                  <a:lnTo>
                    <a:pt x="240" y="162"/>
                  </a:lnTo>
                  <a:lnTo>
                    <a:pt x="240" y="159"/>
                  </a:lnTo>
                  <a:lnTo>
                    <a:pt x="238" y="157"/>
                  </a:lnTo>
                  <a:lnTo>
                    <a:pt x="240" y="155"/>
                  </a:lnTo>
                  <a:lnTo>
                    <a:pt x="240" y="155"/>
                  </a:lnTo>
                  <a:lnTo>
                    <a:pt x="240" y="153"/>
                  </a:lnTo>
                  <a:lnTo>
                    <a:pt x="240" y="153"/>
                  </a:lnTo>
                  <a:lnTo>
                    <a:pt x="240" y="152"/>
                  </a:lnTo>
                  <a:lnTo>
                    <a:pt x="240" y="148"/>
                  </a:lnTo>
                  <a:lnTo>
                    <a:pt x="240" y="146"/>
                  </a:lnTo>
                  <a:lnTo>
                    <a:pt x="240" y="146"/>
                  </a:lnTo>
                  <a:lnTo>
                    <a:pt x="242" y="144"/>
                  </a:lnTo>
                  <a:lnTo>
                    <a:pt x="242" y="144"/>
                  </a:lnTo>
                  <a:lnTo>
                    <a:pt x="242" y="144"/>
                  </a:lnTo>
                  <a:lnTo>
                    <a:pt x="242" y="144"/>
                  </a:lnTo>
                  <a:lnTo>
                    <a:pt x="244" y="144"/>
                  </a:lnTo>
                  <a:lnTo>
                    <a:pt x="244" y="143"/>
                  </a:lnTo>
                  <a:lnTo>
                    <a:pt x="242" y="141"/>
                  </a:lnTo>
                  <a:lnTo>
                    <a:pt x="242" y="141"/>
                  </a:lnTo>
                  <a:lnTo>
                    <a:pt x="244" y="139"/>
                  </a:lnTo>
                  <a:lnTo>
                    <a:pt x="244" y="137"/>
                  </a:lnTo>
                  <a:lnTo>
                    <a:pt x="246" y="137"/>
                  </a:lnTo>
                  <a:lnTo>
                    <a:pt x="246" y="135"/>
                  </a:lnTo>
                  <a:lnTo>
                    <a:pt x="247" y="135"/>
                  </a:lnTo>
                  <a:lnTo>
                    <a:pt x="247" y="134"/>
                  </a:lnTo>
                  <a:lnTo>
                    <a:pt x="247" y="134"/>
                  </a:lnTo>
                  <a:lnTo>
                    <a:pt x="247" y="134"/>
                  </a:lnTo>
                  <a:lnTo>
                    <a:pt x="249" y="132"/>
                  </a:lnTo>
                  <a:lnTo>
                    <a:pt x="251" y="132"/>
                  </a:lnTo>
                  <a:lnTo>
                    <a:pt x="253" y="134"/>
                  </a:lnTo>
                  <a:lnTo>
                    <a:pt x="253" y="134"/>
                  </a:lnTo>
                  <a:lnTo>
                    <a:pt x="258" y="132"/>
                  </a:lnTo>
                  <a:lnTo>
                    <a:pt x="260" y="130"/>
                  </a:lnTo>
                  <a:lnTo>
                    <a:pt x="262" y="130"/>
                  </a:lnTo>
                  <a:lnTo>
                    <a:pt x="262" y="128"/>
                  </a:lnTo>
                  <a:lnTo>
                    <a:pt x="264" y="126"/>
                  </a:lnTo>
                  <a:lnTo>
                    <a:pt x="265" y="123"/>
                  </a:lnTo>
                  <a:lnTo>
                    <a:pt x="265" y="123"/>
                  </a:lnTo>
                  <a:lnTo>
                    <a:pt x="265" y="121"/>
                  </a:lnTo>
                  <a:lnTo>
                    <a:pt x="265" y="119"/>
                  </a:lnTo>
                  <a:lnTo>
                    <a:pt x="265" y="117"/>
                  </a:lnTo>
                  <a:lnTo>
                    <a:pt x="267" y="115"/>
                  </a:lnTo>
                  <a:lnTo>
                    <a:pt x="269" y="115"/>
                  </a:lnTo>
                  <a:lnTo>
                    <a:pt x="274" y="117"/>
                  </a:lnTo>
                  <a:lnTo>
                    <a:pt x="274" y="117"/>
                  </a:lnTo>
                  <a:lnTo>
                    <a:pt x="276" y="117"/>
                  </a:lnTo>
                  <a:lnTo>
                    <a:pt x="276" y="115"/>
                  </a:lnTo>
                  <a:lnTo>
                    <a:pt x="276" y="115"/>
                  </a:lnTo>
                  <a:lnTo>
                    <a:pt x="276" y="115"/>
                  </a:lnTo>
                  <a:lnTo>
                    <a:pt x="278" y="115"/>
                  </a:lnTo>
                  <a:lnTo>
                    <a:pt x="283" y="117"/>
                  </a:lnTo>
                  <a:lnTo>
                    <a:pt x="283" y="117"/>
                  </a:lnTo>
                  <a:lnTo>
                    <a:pt x="285" y="115"/>
                  </a:lnTo>
                  <a:lnTo>
                    <a:pt x="285" y="114"/>
                  </a:lnTo>
                  <a:lnTo>
                    <a:pt x="285" y="110"/>
                  </a:lnTo>
                  <a:lnTo>
                    <a:pt x="285" y="110"/>
                  </a:lnTo>
                  <a:lnTo>
                    <a:pt x="287" y="108"/>
                  </a:lnTo>
                  <a:lnTo>
                    <a:pt x="289" y="108"/>
                  </a:lnTo>
                  <a:lnTo>
                    <a:pt x="289" y="106"/>
                  </a:lnTo>
                  <a:lnTo>
                    <a:pt x="291" y="106"/>
                  </a:lnTo>
                  <a:lnTo>
                    <a:pt x="292" y="106"/>
                  </a:lnTo>
                  <a:lnTo>
                    <a:pt x="292" y="105"/>
                  </a:lnTo>
                  <a:lnTo>
                    <a:pt x="294" y="105"/>
                  </a:lnTo>
                  <a:lnTo>
                    <a:pt x="294" y="10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30"/>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1"/>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2"/>
            <p:cNvSpPr>
              <a:spLocks/>
            </p:cNvSpPr>
            <p:nvPr/>
          </p:nvSpPr>
          <p:spPr bwMode="auto">
            <a:xfrm>
              <a:off x="3591007" y="3617719"/>
              <a:ext cx="403285" cy="245526"/>
            </a:xfrm>
            <a:custGeom>
              <a:avLst/>
              <a:gdLst>
                <a:gd name="T0" fmla="*/ 357 w 363"/>
                <a:gd name="T1" fmla="*/ 146 h 221"/>
                <a:gd name="T2" fmla="*/ 352 w 363"/>
                <a:gd name="T3" fmla="*/ 137 h 221"/>
                <a:gd name="T4" fmla="*/ 348 w 363"/>
                <a:gd name="T5" fmla="*/ 118 h 221"/>
                <a:gd name="T6" fmla="*/ 334 w 363"/>
                <a:gd name="T7" fmla="*/ 112 h 221"/>
                <a:gd name="T8" fmla="*/ 337 w 363"/>
                <a:gd name="T9" fmla="*/ 94 h 221"/>
                <a:gd name="T10" fmla="*/ 345 w 363"/>
                <a:gd name="T11" fmla="*/ 74 h 221"/>
                <a:gd name="T12" fmla="*/ 328 w 363"/>
                <a:gd name="T13" fmla="*/ 58 h 221"/>
                <a:gd name="T14" fmla="*/ 301 w 363"/>
                <a:gd name="T15" fmla="*/ 45 h 221"/>
                <a:gd name="T16" fmla="*/ 294 w 363"/>
                <a:gd name="T17" fmla="*/ 45 h 221"/>
                <a:gd name="T18" fmla="*/ 281 w 363"/>
                <a:gd name="T19" fmla="*/ 53 h 221"/>
                <a:gd name="T20" fmla="*/ 276 w 363"/>
                <a:gd name="T21" fmla="*/ 53 h 221"/>
                <a:gd name="T22" fmla="*/ 260 w 363"/>
                <a:gd name="T23" fmla="*/ 36 h 221"/>
                <a:gd name="T24" fmla="*/ 253 w 363"/>
                <a:gd name="T25" fmla="*/ 24 h 221"/>
                <a:gd name="T26" fmla="*/ 234 w 363"/>
                <a:gd name="T27" fmla="*/ 16 h 221"/>
                <a:gd name="T28" fmla="*/ 229 w 363"/>
                <a:gd name="T29" fmla="*/ 11 h 221"/>
                <a:gd name="T30" fmla="*/ 218 w 363"/>
                <a:gd name="T31" fmla="*/ 6 h 221"/>
                <a:gd name="T32" fmla="*/ 216 w 363"/>
                <a:gd name="T33" fmla="*/ 7 h 221"/>
                <a:gd name="T34" fmla="*/ 206 w 363"/>
                <a:gd name="T35" fmla="*/ 2 h 221"/>
                <a:gd name="T36" fmla="*/ 193 w 363"/>
                <a:gd name="T37" fmla="*/ 11 h 221"/>
                <a:gd name="T38" fmla="*/ 179 w 363"/>
                <a:gd name="T39" fmla="*/ 13 h 221"/>
                <a:gd name="T40" fmla="*/ 166 w 363"/>
                <a:gd name="T41" fmla="*/ 22 h 221"/>
                <a:gd name="T42" fmla="*/ 171 w 363"/>
                <a:gd name="T43" fmla="*/ 44 h 221"/>
                <a:gd name="T44" fmla="*/ 171 w 363"/>
                <a:gd name="T45" fmla="*/ 78 h 221"/>
                <a:gd name="T46" fmla="*/ 162 w 363"/>
                <a:gd name="T47" fmla="*/ 90 h 221"/>
                <a:gd name="T48" fmla="*/ 144 w 363"/>
                <a:gd name="T49" fmla="*/ 101 h 221"/>
                <a:gd name="T50" fmla="*/ 119 w 363"/>
                <a:gd name="T51" fmla="*/ 96 h 221"/>
                <a:gd name="T52" fmla="*/ 110 w 363"/>
                <a:gd name="T53" fmla="*/ 76 h 221"/>
                <a:gd name="T54" fmla="*/ 106 w 363"/>
                <a:gd name="T55" fmla="*/ 67 h 221"/>
                <a:gd name="T56" fmla="*/ 81 w 363"/>
                <a:gd name="T57" fmla="*/ 33 h 221"/>
                <a:gd name="T58" fmla="*/ 77 w 363"/>
                <a:gd name="T59" fmla="*/ 31 h 221"/>
                <a:gd name="T60" fmla="*/ 27 w 363"/>
                <a:gd name="T61" fmla="*/ 65 h 221"/>
                <a:gd name="T62" fmla="*/ 21 w 363"/>
                <a:gd name="T63" fmla="*/ 85 h 221"/>
                <a:gd name="T64" fmla="*/ 18 w 363"/>
                <a:gd name="T65" fmla="*/ 103 h 221"/>
                <a:gd name="T66" fmla="*/ 3 w 363"/>
                <a:gd name="T67" fmla="*/ 116 h 221"/>
                <a:gd name="T68" fmla="*/ 2 w 363"/>
                <a:gd name="T69" fmla="*/ 143 h 221"/>
                <a:gd name="T70" fmla="*/ 5 w 363"/>
                <a:gd name="T71" fmla="*/ 146 h 221"/>
                <a:gd name="T72" fmla="*/ 5 w 363"/>
                <a:gd name="T73" fmla="*/ 157 h 221"/>
                <a:gd name="T74" fmla="*/ 3 w 363"/>
                <a:gd name="T75" fmla="*/ 146 h 221"/>
                <a:gd name="T76" fmla="*/ 2 w 363"/>
                <a:gd name="T77" fmla="*/ 154 h 221"/>
                <a:gd name="T78" fmla="*/ 0 w 363"/>
                <a:gd name="T79" fmla="*/ 166 h 221"/>
                <a:gd name="T80" fmla="*/ 3 w 363"/>
                <a:gd name="T81" fmla="*/ 184 h 221"/>
                <a:gd name="T82" fmla="*/ 18 w 363"/>
                <a:gd name="T83" fmla="*/ 172 h 221"/>
                <a:gd name="T84" fmla="*/ 56 w 363"/>
                <a:gd name="T85" fmla="*/ 154 h 221"/>
                <a:gd name="T86" fmla="*/ 85 w 363"/>
                <a:gd name="T87" fmla="*/ 159 h 221"/>
                <a:gd name="T88" fmla="*/ 103 w 363"/>
                <a:gd name="T89" fmla="*/ 163 h 221"/>
                <a:gd name="T90" fmla="*/ 126 w 363"/>
                <a:gd name="T91" fmla="*/ 163 h 221"/>
                <a:gd name="T92" fmla="*/ 137 w 363"/>
                <a:gd name="T93" fmla="*/ 161 h 221"/>
                <a:gd name="T94" fmla="*/ 159 w 363"/>
                <a:gd name="T95" fmla="*/ 168 h 221"/>
                <a:gd name="T96" fmla="*/ 179 w 363"/>
                <a:gd name="T97" fmla="*/ 166 h 221"/>
                <a:gd name="T98" fmla="*/ 195 w 363"/>
                <a:gd name="T99" fmla="*/ 154 h 221"/>
                <a:gd name="T100" fmla="*/ 200 w 363"/>
                <a:gd name="T101" fmla="*/ 166 h 221"/>
                <a:gd name="T102" fmla="*/ 231 w 363"/>
                <a:gd name="T103" fmla="*/ 179 h 221"/>
                <a:gd name="T104" fmla="*/ 242 w 363"/>
                <a:gd name="T105" fmla="*/ 188 h 221"/>
                <a:gd name="T106" fmla="*/ 269 w 363"/>
                <a:gd name="T107" fmla="*/ 217 h 221"/>
                <a:gd name="T108" fmla="*/ 292 w 363"/>
                <a:gd name="T109" fmla="*/ 217 h 221"/>
                <a:gd name="T110" fmla="*/ 314 w 363"/>
                <a:gd name="T111" fmla="*/ 210 h 221"/>
                <a:gd name="T112" fmla="*/ 332 w 363"/>
                <a:gd name="T113" fmla="*/ 210 h 221"/>
                <a:gd name="T114" fmla="*/ 346 w 363"/>
                <a:gd name="T115" fmla="*/ 186 h 221"/>
                <a:gd name="T116" fmla="*/ 355 w 363"/>
                <a:gd name="T117" fmla="*/ 179 h 221"/>
                <a:gd name="T118" fmla="*/ 363 w 363"/>
                <a:gd name="T119" fmla="*/ 1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221">
                  <a:moveTo>
                    <a:pt x="363" y="166"/>
                  </a:moveTo>
                  <a:lnTo>
                    <a:pt x="361" y="161"/>
                  </a:lnTo>
                  <a:lnTo>
                    <a:pt x="361" y="159"/>
                  </a:lnTo>
                  <a:lnTo>
                    <a:pt x="361" y="156"/>
                  </a:lnTo>
                  <a:lnTo>
                    <a:pt x="361" y="154"/>
                  </a:lnTo>
                  <a:lnTo>
                    <a:pt x="361" y="152"/>
                  </a:lnTo>
                  <a:lnTo>
                    <a:pt x="359" y="152"/>
                  </a:lnTo>
                  <a:lnTo>
                    <a:pt x="357" y="148"/>
                  </a:lnTo>
                  <a:lnTo>
                    <a:pt x="357" y="146"/>
                  </a:lnTo>
                  <a:lnTo>
                    <a:pt x="357" y="146"/>
                  </a:lnTo>
                  <a:lnTo>
                    <a:pt x="357" y="145"/>
                  </a:lnTo>
                  <a:lnTo>
                    <a:pt x="357" y="145"/>
                  </a:lnTo>
                  <a:lnTo>
                    <a:pt x="359" y="143"/>
                  </a:lnTo>
                  <a:lnTo>
                    <a:pt x="359" y="143"/>
                  </a:lnTo>
                  <a:lnTo>
                    <a:pt x="357" y="141"/>
                  </a:lnTo>
                  <a:lnTo>
                    <a:pt x="354" y="139"/>
                  </a:lnTo>
                  <a:lnTo>
                    <a:pt x="352" y="139"/>
                  </a:lnTo>
                  <a:lnTo>
                    <a:pt x="352" y="137"/>
                  </a:lnTo>
                  <a:lnTo>
                    <a:pt x="352" y="136"/>
                  </a:lnTo>
                  <a:lnTo>
                    <a:pt x="352" y="132"/>
                  </a:lnTo>
                  <a:lnTo>
                    <a:pt x="350" y="130"/>
                  </a:lnTo>
                  <a:lnTo>
                    <a:pt x="346" y="127"/>
                  </a:lnTo>
                  <a:lnTo>
                    <a:pt x="345" y="125"/>
                  </a:lnTo>
                  <a:lnTo>
                    <a:pt x="346" y="123"/>
                  </a:lnTo>
                  <a:lnTo>
                    <a:pt x="346" y="121"/>
                  </a:lnTo>
                  <a:lnTo>
                    <a:pt x="348" y="119"/>
                  </a:lnTo>
                  <a:lnTo>
                    <a:pt x="348" y="118"/>
                  </a:lnTo>
                  <a:lnTo>
                    <a:pt x="346" y="116"/>
                  </a:lnTo>
                  <a:lnTo>
                    <a:pt x="345" y="114"/>
                  </a:lnTo>
                  <a:lnTo>
                    <a:pt x="343" y="114"/>
                  </a:lnTo>
                  <a:lnTo>
                    <a:pt x="341" y="112"/>
                  </a:lnTo>
                  <a:lnTo>
                    <a:pt x="339" y="114"/>
                  </a:lnTo>
                  <a:lnTo>
                    <a:pt x="336" y="116"/>
                  </a:lnTo>
                  <a:lnTo>
                    <a:pt x="334" y="116"/>
                  </a:lnTo>
                  <a:lnTo>
                    <a:pt x="334" y="116"/>
                  </a:lnTo>
                  <a:lnTo>
                    <a:pt x="334" y="112"/>
                  </a:lnTo>
                  <a:lnTo>
                    <a:pt x="337" y="105"/>
                  </a:lnTo>
                  <a:lnTo>
                    <a:pt x="337" y="103"/>
                  </a:lnTo>
                  <a:lnTo>
                    <a:pt x="337" y="101"/>
                  </a:lnTo>
                  <a:lnTo>
                    <a:pt x="337" y="101"/>
                  </a:lnTo>
                  <a:lnTo>
                    <a:pt x="339" y="100"/>
                  </a:lnTo>
                  <a:lnTo>
                    <a:pt x="339" y="98"/>
                  </a:lnTo>
                  <a:lnTo>
                    <a:pt x="339" y="98"/>
                  </a:lnTo>
                  <a:lnTo>
                    <a:pt x="339" y="94"/>
                  </a:lnTo>
                  <a:lnTo>
                    <a:pt x="337" y="94"/>
                  </a:lnTo>
                  <a:lnTo>
                    <a:pt x="337" y="92"/>
                  </a:lnTo>
                  <a:lnTo>
                    <a:pt x="336" y="92"/>
                  </a:lnTo>
                  <a:lnTo>
                    <a:pt x="337" y="90"/>
                  </a:lnTo>
                  <a:lnTo>
                    <a:pt x="341" y="89"/>
                  </a:lnTo>
                  <a:lnTo>
                    <a:pt x="343" y="87"/>
                  </a:lnTo>
                  <a:lnTo>
                    <a:pt x="343" y="85"/>
                  </a:lnTo>
                  <a:lnTo>
                    <a:pt x="345" y="81"/>
                  </a:lnTo>
                  <a:lnTo>
                    <a:pt x="345" y="76"/>
                  </a:lnTo>
                  <a:lnTo>
                    <a:pt x="345" y="74"/>
                  </a:lnTo>
                  <a:lnTo>
                    <a:pt x="343" y="72"/>
                  </a:lnTo>
                  <a:lnTo>
                    <a:pt x="343" y="72"/>
                  </a:lnTo>
                  <a:lnTo>
                    <a:pt x="337" y="69"/>
                  </a:lnTo>
                  <a:lnTo>
                    <a:pt x="337" y="69"/>
                  </a:lnTo>
                  <a:lnTo>
                    <a:pt x="334" y="65"/>
                  </a:lnTo>
                  <a:lnTo>
                    <a:pt x="328" y="63"/>
                  </a:lnTo>
                  <a:lnTo>
                    <a:pt x="327" y="62"/>
                  </a:lnTo>
                  <a:lnTo>
                    <a:pt x="328" y="60"/>
                  </a:lnTo>
                  <a:lnTo>
                    <a:pt x="328" y="58"/>
                  </a:lnTo>
                  <a:lnTo>
                    <a:pt x="328" y="56"/>
                  </a:lnTo>
                  <a:lnTo>
                    <a:pt x="328" y="53"/>
                  </a:lnTo>
                  <a:lnTo>
                    <a:pt x="319" y="53"/>
                  </a:lnTo>
                  <a:lnTo>
                    <a:pt x="318" y="53"/>
                  </a:lnTo>
                  <a:lnTo>
                    <a:pt x="310" y="51"/>
                  </a:lnTo>
                  <a:lnTo>
                    <a:pt x="307" y="51"/>
                  </a:lnTo>
                  <a:lnTo>
                    <a:pt x="305" y="49"/>
                  </a:lnTo>
                  <a:lnTo>
                    <a:pt x="303" y="49"/>
                  </a:lnTo>
                  <a:lnTo>
                    <a:pt x="301" y="45"/>
                  </a:lnTo>
                  <a:lnTo>
                    <a:pt x="301" y="45"/>
                  </a:lnTo>
                  <a:lnTo>
                    <a:pt x="300" y="44"/>
                  </a:lnTo>
                  <a:lnTo>
                    <a:pt x="298" y="44"/>
                  </a:lnTo>
                  <a:lnTo>
                    <a:pt x="298" y="44"/>
                  </a:lnTo>
                  <a:lnTo>
                    <a:pt x="296" y="44"/>
                  </a:lnTo>
                  <a:lnTo>
                    <a:pt x="296" y="44"/>
                  </a:lnTo>
                  <a:lnTo>
                    <a:pt x="296" y="44"/>
                  </a:lnTo>
                  <a:lnTo>
                    <a:pt x="294" y="44"/>
                  </a:lnTo>
                  <a:lnTo>
                    <a:pt x="294" y="45"/>
                  </a:lnTo>
                  <a:lnTo>
                    <a:pt x="294" y="45"/>
                  </a:lnTo>
                  <a:lnTo>
                    <a:pt x="292" y="47"/>
                  </a:lnTo>
                  <a:lnTo>
                    <a:pt x="292" y="49"/>
                  </a:lnTo>
                  <a:lnTo>
                    <a:pt x="290" y="49"/>
                  </a:lnTo>
                  <a:lnTo>
                    <a:pt x="287" y="49"/>
                  </a:lnTo>
                  <a:lnTo>
                    <a:pt x="285" y="49"/>
                  </a:lnTo>
                  <a:lnTo>
                    <a:pt x="283" y="49"/>
                  </a:lnTo>
                  <a:lnTo>
                    <a:pt x="281" y="51"/>
                  </a:lnTo>
                  <a:lnTo>
                    <a:pt x="281" y="53"/>
                  </a:lnTo>
                  <a:lnTo>
                    <a:pt x="281" y="53"/>
                  </a:lnTo>
                  <a:lnTo>
                    <a:pt x="281" y="53"/>
                  </a:lnTo>
                  <a:lnTo>
                    <a:pt x="281" y="53"/>
                  </a:lnTo>
                  <a:lnTo>
                    <a:pt x="280" y="53"/>
                  </a:lnTo>
                  <a:lnTo>
                    <a:pt x="280" y="53"/>
                  </a:lnTo>
                  <a:lnTo>
                    <a:pt x="280" y="53"/>
                  </a:lnTo>
                  <a:lnTo>
                    <a:pt x="278" y="53"/>
                  </a:lnTo>
                  <a:lnTo>
                    <a:pt x="278" y="53"/>
                  </a:lnTo>
                  <a:lnTo>
                    <a:pt x="276" y="53"/>
                  </a:lnTo>
                  <a:lnTo>
                    <a:pt x="276" y="53"/>
                  </a:lnTo>
                  <a:lnTo>
                    <a:pt x="274" y="51"/>
                  </a:lnTo>
                  <a:lnTo>
                    <a:pt x="274" y="49"/>
                  </a:lnTo>
                  <a:lnTo>
                    <a:pt x="274" y="49"/>
                  </a:lnTo>
                  <a:lnTo>
                    <a:pt x="269" y="47"/>
                  </a:lnTo>
                  <a:lnTo>
                    <a:pt x="269" y="47"/>
                  </a:lnTo>
                  <a:lnTo>
                    <a:pt x="267" y="45"/>
                  </a:lnTo>
                  <a:lnTo>
                    <a:pt x="265" y="44"/>
                  </a:lnTo>
                  <a:lnTo>
                    <a:pt x="260" y="36"/>
                  </a:lnTo>
                  <a:lnTo>
                    <a:pt x="258" y="34"/>
                  </a:lnTo>
                  <a:lnTo>
                    <a:pt x="253" y="29"/>
                  </a:lnTo>
                  <a:lnTo>
                    <a:pt x="253" y="27"/>
                  </a:lnTo>
                  <a:lnTo>
                    <a:pt x="253" y="25"/>
                  </a:lnTo>
                  <a:lnTo>
                    <a:pt x="253" y="25"/>
                  </a:lnTo>
                  <a:lnTo>
                    <a:pt x="253" y="25"/>
                  </a:lnTo>
                  <a:lnTo>
                    <a:pt x="253" y="24"/>
                  </a:lnTo>
                  <a:lnTo>
                    <a:pt x="253" y="24"/>
                  </a:lnTo>
                  <a:lnTo>
                    <a:pt x="253" y="24"/>
                  </a:lnTo>
                  <a:lnTo>
                    <a:pt x="253" y="22"/>
                  </a:lnTo>
                  <a:lnTo>
                    <a:pt x="242" y="22"/>
                  </a:lnTo>
                  <a:lnTo>
                    <a:pt x="240" y="20"/>
                  </a:lnTo>
                  <a:lnTo>
                    <a:pt x="240" y="18"/>
                  </a:lnTo>
                  <a:lnTo>
                    <a:pt x="240" y="16"/>
                  </a:lnTo>
                  <a:lnTo>
                    <a:pt x="238" y="15"/>
                  </a:lnTo>
                  <a:lnTo>
                    <a:pt x="238" y="15"/>
                  </a:lnTo>
                  <a:lnTo>
                    <a:pt x="236" y="15"/>
                  </a:lnTo>
                  <a:lnTo>
                    <a:pt x="234" y="16"/>
                  </a:lnTo>
                  <a:lnTo>
                    <a:pt x="233" y="16"/>
                  </a:lnTo>
                  <a:lnTo>
                    <a:pt x="233" y="16"/>
                  </a:lnTo>
                  <a:lnTo>
                    <a:pt x="231" y="16"/>
                  </a:lnTo>
                  <a:lnTo>
                    <a:pt x="229" y="15"/>
                  </a:lnTo>
                  <a:lnTo>
                    <a:pt x="229" y="13"/>
                  </a:lnTo>
                  <a:lnTo>
                    <a:pt x="229" y="13"/>
                  </a:lnTo>
                  <a:lnTo>
                    <a:pt x="229" y="13"/>
                  </a:lnTo>
                  <a:lnTo>
                    <a:pt x="229" y="13"/>
                  </a:lnTo>
                  <a:lnTo>
                    <a:pt x="229" y="11"/>
                  </a:lnTo>
                  <a:lnTo>
                    <a:pt x="229" y="11"/>
                  </a:lnTo>
                  <a:lnTo>
                    <a:pt x="227" y="11"/>
                  </a:lnTo>
                  <a:lnTo>
                    <a:pt x="225" y="9"/>
                  </a:lnTo>
                  <a:lnTo>
                    <a:pt x="222" y="6"/>
                  </a:lnTo>
                  <a:lnTo>
                    <a:pt x="220" y="6"/>
                  </a:lnTo>
                  <a:lnTo>
                    <a:pt x="218" y="6"/>
                  </a:lnTo>
                  <a:lnTo>
                    <a:pt x="218" y="6"/>
                  </a:lnTo>
                  <a:lnTo>
                    <a:pt x="218" y="6"/>
                  </a:lnTo>
                  <a:lnTo>
                    <a:pt x="218" y="6"/>
                  </a:lnTo>
                  <a:lnTo>
                    <a:pt x="218" y="4"/>
                  </a:lnTo>
                  <a:lnTo>
                    <a:pt x="216" y="2"/>
                  </a:lnTo>
                  <a:lnTo>
                    <a:pt x="216" y="2"/>
                  </a:lnTo>
                  <a:lnTo>
                    <a:pt x="216" y="0"/>
                  </a:lnTo>
                  <a:lnTo>
                    <a:pt x="215" y="0"/>
                  </a:lnTo>
                  <a:lnTo>
                    <a:pt x="215" y="2"/>
                  </a:lnTo>
                  <a:lnTo>
                    <a:pt x="215" y="4"/>
                  </a:lnTo>
                  <a:lnTo>
                    <a:pt x="216" y="6"/>
                  </a:lnTo>
                  <a:lnTo>
                    <a:pt x="216" y="7"/>
                  </a:lnTo>
                  <a:lnTo>
                    <a:pt x="215" y="9"/>
                  </a:lnTo>
                  <a:lnTo>
                    <a:pt x="213" y="9"/>
                  </a:lnTo>
                  <a:lnTo>
                    <a:pt x="213" y="9"/>
                  </a:lnTo>
                  <a:lnTo>
                    <a:pt x="211" y="9"/>
                  </a:lnTo>
                  <a:lnTo>
                    <a:pt x="211" y="7"/>
                  </a:lnTo>
                  <a:lnTo>
                    <a:pt x="211" y="4"/>
                  </a:lnTo>
                  <a:lnTo>
                    <a:pt x="209" y="2"/>
                  </a:lnTo>
                  <a:lnTo>
                    <a:pt x="209" y="2"/>
                  </a:lnTo>
                  <a:lnTo>
                    <a:pt x="206" y="2"/>
                  </a:lnTo>
                  <a:lnTo>
                    <a:pt x="206" y="2"/>
                  </a:lnTo>
                  <a:lnTo>
                    <a:pt x="204" y="2"/>
                  </a:lnTo>
                  <a:lnTo>
                    <a:pt x="204" y="4"/>
                  </a:lnTo>
                  <a:lnTo>
                    <a:pt x="200" y="7"/>
                  </a:lnTo>
                  <a:lnTo>
                    <a:pt x="198" y="7"/>
                  </a:lnTo>
                  <a:lnTo>
                    <a:pt x="195" y="7"/>
                  </a:lnTo>
                  <a:lnTo>
                    <a:pt x="195" y="9"/>
                  </a:lnTo>
                  <a:lnTo>
                    <a:pt x="193" y="9"/>
                  </a:lnTo>
                  <a:lnTo>
                    <a:pt x="193" y="11"/>
                  </a:lnTo>
                  <a:lnTo>
                    <a:pt x="191" y="9"/>
                  </a:lnTo>
                  <a:lnTo>
                    <a:pt x="189" y="9"/>
                  </a:lnTo>
                  <a:lnTo>
                    <a:pt x="188" y="9"/>
                  </a:lnTo>
                  <a:lnTo>
                    <a:pt x="188" y="9"/>
                  </a:lnTo>
                  <a:lnTo>
                    <a:pt x="188" y="13"/>
                  </a:lnTo>
                  <a:lnTo>
                    <a:pt x="186" y="13"/>
                  </a:lnTo>
                  <a:lnTo>
                    <a:pt x="182" y="13"/>
                  </a:lnTo>
                  <a:lnTo>
                    <a:pt x="179" y="13"/>
                  </a:lnTo>
                  <a:lnTo>
                    <a:pt x="179" y="13"/>
                  </a:lnTo>
                  <a:lnTo>
                    <a:pt x="175" y="16"/>
                  </a:lnTo>
                  <a:lnTo>
                    <a:pt x="173" y="16"/>
                  </a:lnTo>
                  <a:lnTo>
                    <a:pt x="173" y="18"/>
                  </a:lnTo>
                  <a:lnTo>
                    <a:pt x="173" y="20"/>
                  </a:lnTo>
                  <a:lnTo>
                    <a:pt x="171" y="20"/>
                  </a:lnTo>
                  <a:lnTo>
                    <a:pt x="171" y="22"/>
                  </a:lnTo>
                  <a:lnTo>
                    <a:pt x="169" y="22"/>
                  </a:lnTo>
                  <a:lnTo>
                    <a:pt x="168" y="20"/>
                  </a:lnTo>
                  <a:lnTo>
                    <a:pt x="166" y="22"/>
                  </a:lnTo>
                  <a:lnTo>
                    <a:pt x="166" y="22"/>
                  </a:lnTo>
                  <a:lnTo>
                    <a:pt x="166" y="24"/>
                  </a:lnTo>
                  <a:lnTo>
                    <a:pt x="166" y="25"/>
                  </a:lnTo>
                  <a:lnTo>
                    <a:pt x="166" y="31"/>
                  </a:lnTo>
                  <a:lnTo>
                    <a:pt x="166" y="33"/>
                  </a:lnTo>
                  <a:lnTo>
                    <a:pt x="168" y="34"/>
                  </a:lnTo>
                  <a:lnTo>
                    <a:pt x="169" y="38"/>
                  </a:lnTo>
                  <a:lnTo>
                    <a:pt x="169" y="38"/>
                  </a:lnTo>
                  <a:lnTo>
                    <a:pt x="171" y="44"/>
                  </a:lnTo>
                  <a:lnTo>
                    <a:pt x="169" y="47"/>
                  </a:lnTo>
                  <a:lnTo>
                    <a:pt x="169" y="51"/>
                  </a:lnTo>
                  <a:lnTo>
                    <a:pt x="169" y="51"/>
                  </a:lnTo>
                  <a:lnTo>
                    <a:pt x="171" y="53"/>
                  </a:lnTo>
                  <a:lnTo>
                    <a:pt x="171" y="54"/>
                  </a:lnTo>
                  <a:lnTo>
                    <a:pt x="171" y="58"/>
                  </a:lnTo>
                  <a:lnTo>
                    <a:pt x="171" y="69"/>
                  </a:lnTo>
                  <a:lnTo>
                    <a:pt x="171" y="74"/>
                  </a:lnTo>
                  <a:lnTo>
                    <a:pt x="171" y="78"/>
                  </a:lnTo>
                  <a:lnTo>
                    <a:pt x="171" y="80"/>
                  </a:lnTo>
                  <a:lnTo>
                    <a:pt x="168" y="83"/>
                  </a:lnTo>
                  <a:lnTo>
                    <a:pt x="166" y="85"/>
                  </a:lnTo>
                  <a:lnTo>
                    <a:pt x="166" y="85"/>
                  </a:lnTo>
                  <a:lnTo>
                    <a:pt x="166" y="87"/>
                  </a:lnTo>
                  <a:lnTo>
                    <a:pt x="164" y="87"/>
                  </a:lnTo>
                  <a:lnTo>
                    <a:pt x="164" y="87"/>
                  </a:lnTo>
                  <a:lnTo>
                    <a:pt x="162" y="89"/>
                  </a:lnTo>
                  <a:lnTo>
                    <a:pt x="162" y="90"/>
                  </a:lnTo>
                  <a:lnTo>
                    <a:pt x="157" y="92"/>
                  </a:lnTo>
                  <a:lnTo>
                    <a:pt x="155" y="94"/>
                  </a:lnTo>
                  <a:lnTo>
                    <a:pt x="153" y="94"/>
                  </a:lnTo>
                  <a:lnTo>
                    <a:pt x="153" y="96"/>
                  </a:lnTo>
                  <a:lnTo>
                    <a:pt x="151" y="98"/>
                  </a:lnTo>
                  <a:lnTo>
                    <a:pt x="151" y="98"/>
                  </a:lnTo>
                  <a:lnTo>
                    <a:pt x="150" y="100"/>
                  </a:lnTo>
                  <a:lnTo>
                    <a:pt x="148" y="101"/>
                  </a:lnTo>
                  <a:lnTo>
                    <a:pt x="144" y="101"/>
                  </a:lnTo>
                  <a:lnTo>
                    <a:pt x="137" y="103"/>
                  </a:lnTo>
                  <a:lnTo>
                    <a:pt x="133" y="103"/>
                  </a:lnTo>
                  <a:lnTo>
                    <a:pt x="132" y="103"/>
                  </a:lnTo>
                  <a:lnTo>
                    <a:pt x="130" y="103"/>
                  </a:lnTo>
                  <a:lnTo>
                    <a:pt x="130" y="103"/>
                  </a:lnTo>
                  <a:lnTo>
                    <a:pt x="128" y="100"/>
                  </a:lnTo>
                  <a:lnTo>
                    <a:pt x="128" y="98"/>
                  </a:lnTo>
                  <a:lnTo>
                    <a:pt x="123" y="98"/>
                  </a:lnTo>
                  <a:lnTo>
                    <a:pt x="119" y="96"/>
                  </a:lnTo>
                  <a:lnTo>
                    <a:pt x="117" y="92"/>
                  </a:lnTo>
                  <a:lnTo>
                    <a:pt x="115" y="92"/>
                  </a:lnTo>
                  <a:lnTo>
                    <a:pt x="115" y="92"/>
                  </a:lnTo>
                  <a:lnTo>
                    <a:pt x="113" y="90"/>
                  </a:lnTo>
                  <a:lnTo>
                    <a:pt x="113" y="81"/>
                  </a:lnTo>
                  <a:lnTo>
                    <a:pt x="112" y="81"/>
                  </a:lnTo>
                  <a:lnTo>
                    <a:pt x="112" y="80"/>
                  </a:lnTo>
                  <a:lnTo>
                    <a:pt x="112" y="78"/>
                  </a:lnTo>
                  <a:lnTo>
                    <a:pt x="110" y="76"/>
                  </a:lnTo>
                  <a:lnTo>
                    <a:pt x="110" y="74"/>
                  </a:lnTo>
                  <a:lnTo>
                    <a:pt x="110" y="72"/>
                  </a:lnTo>
                  <a:lnTo>
                    <a:pt x="110" y="72"/>
                  </a:lnTo>
                  <a:lnTo>
                    <a:pt x="108" y="69"/>
                  </a:lnTo>
                  <a:lnTo>
                    <a:pt x="108" y="69"/>
                  </a:lnTo>
                  <a:lnTo>
                    <a:pt x="108" y="67"/>
                  </a:lnTo>
                  <a:lnTo>
                    <a:pt x="108" y="67"/>
                  </a:lnTo>
                  <a:lnTo>
                    <a:pt x="108" y="67"/>
                  </a:lnTo>
                  <a:lnTo>
                    <a:pt x="106" y="67"/>
                  </a:lnTo>
                  <a:lnTo>
                    <a:pt x="103" y="65"/>
                  </a:lnTo>
                  <a:lnTo>
                    <a:pt x="99" y="62"/>
                  </a:lnTo>
                  <a:lnTo>
                    <a:pt x="95" y="56"/>
                  </a:lnTo>
                  <a:lnTo>
                    <a:pt x="85" y="47"/>
                  </a:lnTo>
                  <a:lnTo>
                    <a:pt x="81" y="44"/>
                  </a:lnTo>
                  <a:lnTo>
                    <a:pt x="81" y="42"/>
                  </a:lnTo>
                  <a:lnTo>
                    <a:pt x="81" y="40"/>
                  </a:lnTo>
                  <a:lnTo>
                    <a:pt x="81" y="36"/>
                  </a:lnTo>
                  <a:lnTo>
                    <a:pt x="81" y="33"/>
                  </a:lnTo>
                  <a:lnTo>
                    <a:pt x="81" y="31"/>
                  </a:lnTo>
                  <a:lnTo>
                    <a:pt x="83" y="31"/>
                  </a:lnTo>
                  <a:lnTo>
                    <a:pt x="83" y="31"/>
                  </a:lnTo>
                  <a:lnTo>
                    <a:pt x="81" y="31"/>
                  </a:lnTo>
                  <a:lnTo>
                    <a:pt x="81" y="31"/>
                  </a:lnTo>
                  <a:lnTo>
                    <a:pt x="81" y="31"/>
                  </a:lnTo>
                  <a:lnTo>
                    <a:pt x="79" y="31"/>
                  </a:lnTo>
                  <a:lnTo>
                    <a:pt x="79" y="31"/>
                  </a:lnTo>
                  <a:lnTo>
                    <a:pt x="77" y="31"/>
                  </a:lnTo>
                  <a:lnTo>
                    <a:pt x="76" y="33"/>
                  </a:lnTo>
                  <a:lnTo>
                    <a:pt x="61" y="40"/>
                  </a:lnTo>
                  <a:lnTo>
                    <a:pt x="52" y="45"/>
                  </a:lnTo>
                  <a:lnTo>
                    <a:pt x="48" y="45"/>
                  </a:lnTo>
                  <a:lnTo>
                    <a:pt x="39" y="47"/>
                  </a:lnTo>
                  <a:lnTo>
                    <a:pt x="38" y="47"/>
                  </a:lnTo>
                  <a:lnTo>
                    <a:pt x="36" y="49"/>
                  </a:lnTo>
                  <a:lnTo>
                    <a:pt x="30" y="60"/>
                  </a:lnTo>
                  <a:lnTo>
                    <a:pt x="27" y="65"/>
                  </a:lnTo>
                  <a:lnTo>
                    <a:pt x="25" y="71"/>
                  </a:lnTo>
                  <a:lnTo>
                    <a:pt x="25" y="71"/>
                  </a:lnTo>
                  <a:lnTo>
                    <a:pt x="23" y="71"/>
                  </a:lnTo>
                  <a:lnTo>
                    <a:pt x="23" y="72"/>
                  </a:lnTo>
                  <a:lnTo>
                    <a:pt x="23" y="74"/>
                  </a:lnTo>
                  <a:lnTo>
                    <a:pt x="21" y="76"/>
                  </a:lnTo>
                  <a:lnTo>
                    <a:pt x="21" y="78"/>
                  </a:lnTo>
                  <a:lnTo>
                    <a:pt x="21" y="83"/>
                  </a:lnTo>
                  <a:lnTo>
                    <a:pt x="21" y="85"/>
                  </a:lnTo>
                  <a:lnTo>
                    <a:pt x="21" y="87"/>
                  </a:lnTo>
                  <a:lnTo>
                    <a:pt x="21" y="87"/>
                  </a:lnTo>
                  <a:lnTo>
                    <a:pt x="21" y="89"/>
                  </a:lnTo>
                  <a:lnTo>
                    <a:pt x="21" y="90"/>
                  </a:lnTo>
                  <a:lnTo>
                    <a:pt x="21" y="94"/>
                  </a:lnTo>
                  <a:lnTo>
                    <a:pt x="21" y="98"/>
                  </a:lnTo>
                  <a:lnTo>
                    <a:pt x="21" y="100"/>
                  </a:lnTo>
                  <a:lnTo>
                    <a:pt x="20" y="101"/>
                  </a:lnTo>
                  <a:lnTo>
                    <a:pt x="18" y="103"/>
                  </a:lnTo>
                  <a:lnTo>
                    <a:pt x="16" y="105"/>
                  </a:lnTo>
                  <a:lnTo>
                    <a:pt x="16" y="105"/>
                  </a:lnTo>
                  <a:lnTo>
                    <a:pt x="16" y="105"/>
                  </a:lnTo>
                  <a:lnTo>
                    <a:pt x="14" y="109"/>
                  </a:lnTo>
                  <a:lnTo>
                    <a:pt x="12" y="110"/>
                  </a:lnTo>
                  <a:lnTo>
                    <a:pt x="9" y="112"/>
                  </a:lnTo>
                  <a:lnTo>
                    <a:pt x="9" y="112"/>
                  </a:lnTo>
                  <a:lnTo>
                    <a:pt x="5" y="116"/>
                  </a:lnTo>
                  <a:lnTo>
                    <a:pt x="3" y="116"/>
                  </a:lnTo>
                  <a:lnTo>
                    <a:pt x="3" y="118"/>
                  </a:lnTo>
                  <a:lnTo>
                    <a:pt x="5" y="119"/>
                  </a:lnTo>
                  <a:lnTo>
                    <a:pt x="5" y="121"/>
                  </a:lnTo>
                  <a:lnTo>
                    <a:pt x="5" y="130"/>
                  </a:lnTo>
                  <a:lnTo>
                    <a:pt x="3" y="132"/>
                  </a:lnTo>
                  <a:lnTo>
                    <a:pt x="2" y="137"/>
                  </a:lnTo>
                  <a:lnTo>
                    <a:pt x="2" y="141"/>
                  </a:lnTo>
                  <a:lnTo>
                    <a:pt x="2" y="141"/>
                  </a:lnTo>
                  <a:lnTo>
                    <a:pt x="2" y="143"/>
                  </a:lnTo>
                  <a:lnTo>
                    <a:pt x="2" y="143"/>
                  </a:lnTo>
                  <a:lnTo>
                    <a:pt x="2" y="145"/>
                  </a:lnTo>
                  <a:lnTo>
                    <a:pt x="2" y="145"/>
                  </a:lnTo>
                  <a:lnTo>
                    <a:pt x="3" y="145"/>
                  </a:lnTo>
                  <a:lnTo>
                    <a:pt x="3" y="145"/>
                  </a:lnTo>
                  <a:lnTo>
                    <a:pt x="3" y="145"/>
                  </a:lnTo>
                  <a:lnTo>
                    <a:pt x="3" y="145"/>
                  </a:lnTo>
                  <a:lnTo>
                    <a:pt x="5" y="146"/>
                  </a:lnTo>
                  <a:lnTo>
                    <a:pt x="5" y="146"/>
                  </a:lnTo>
                  <a:lnTo>
                    <a:pt x="5" y="148"/>
                  </a:lnTo>
                  <a:lnTo>
                    <a:pt x="5" y="150"/>
                  </a:lnTo>
                  <a:lnTo>
                    <a:pt x="5" y="150"/>
                  </a:lnTo>
                  <a:lnTo>
                    <a:pt x="5" y="152"/>
                  </a:lnTo>
                  <a:lnTo>
                    <a:pt x="5" y="154"/>
                  </a:lnTo>
                  <a:lnTo>
                    <a:pt x="5" y="156"/>
                  </a:lnTo>
                  <a:lnTo>
                    <a:pt x="5" y="156"/>
                  </a:lnTo>
                  <a:lnTo>
                    <a:pt x="5" y="157"/>
                  </a:lnTo>
                  <a:lnTo>
                    <a:pt x="5" y="157"/>
                  </a:lnTo>
                  <a:lnTo>
                    <a:pt x="3" y="157"/>
                  </a:lnTo>
                  <a:lnTo>
                    <a:pt x="3" y="156"/>
                  </a:lnTo>
                  <a:lnTo>
                    <a:pt x="3" y="154"/>
                  </a:lnTo>
                  <a:lnTo>
                    <a:pt x="3" y="152"/>
                  </a:lnTo>
                  <a:lnTo>
                    <a:pt x="3" y="152"/>
                  </a:lnTo>
                  <a:lnTo>
                    <a:pt x="3" y="152"/>
                  </a:lnTo>
                  <a:lnTo>
                    <a:pt x="3" y="150"/>
                  </a:lnTo>
                  <a:lnTo>
                    <a:pt x="3" y="148"/>
                  </a:lnTo>
                  <a:lnTo>
                    <a:pt x="3" y="146"/>
                  </a:lnTo>
                  <a:lnTo>
                    <a:pt x="3" y="146"/>
                  </a:lnTo>
                  <a:lnTo>
                    <a:pt x="2" y="145"/>
                  </a:lnTo>
                  <a:lnTo>
                    <a:pt x="2" y="146"/>
                  </a:lnTo>
                  <a:lnTo>
                    <a:pt x="2" y="146"/>
                  </a:lnTo>
                  <a:lnTo>
                    <a:pt x="2" y="148"/>
                  </a:lnTo>
                  <a:lnTo>
                    <a:pt x="2" y="150"/>
                  </a:lnTo>
                  <a:lnTo>
                    <a:pt x="2" y="152"/>
                  </a:lnTo>
                  <a:lnTo>
                    <a:pt x="2" y="152"/>
                  </a:lnTo>
                  <a:lnTo>
                    <a:pt x="2" y="154"/>
                  </a:lnTo>
                  <a:lnTo>
                    <a:pt x="2" y="154"/>
                  </a:lnTo>
                  <a:lnTo>
                    <a:pt x="0" y="156"/>
                  </a:lnTo>
                  <a:lnTo>
                    <a:pt x="0" y="157"/>
                  </a:lnTo>
                  <a:lnTo>
                    <a:pt x="0" y="159"/>
                  </a:lnTo>
                  <a:lnTo>
                    <a:pt x="0" y="161"/>
                  </a:lnTo>
                  <a:lnTo>
                    <a:pt x="0" y="165"/>
                  </a:lnTo>
                  <a:lnTo>
                    <a:pt x="0" y="165"/>
                  </a:lnTo>
                  <a:lnTo>
                    <a:pt x="0" y="166"/>
                  </a:lnTo>
                  <a:lnTo>
                    <a:pt x="0" y="166"/>
                  </a:lnTo>
                  <a:lnTo>
                    <a:pt x="0" y="168"/>
                  </a:lnTo>
                  <a:lnTo>
                    <a:pt x="0" y="168"/>
                  </a:lnTo>
                  <a:lnTo>
                    <a:pt x="0" y="170"/>
                  </a:lnTo>
                  <a:lnTo>
                    <a:pt x="2" y="174"/>
                  </a:lnTo>
                  <a:lnTo>
                    <a:pt x="3" y="179"/>
                  </a:lnTo>
                  <a:lnTo>
                    <a:pt x="3" y="181"/>
                  </a:lnTo>
                  <a:lnTo>
                    <a:pt x="3" y="184"/>
                  </a:lnTo>
                  <a:lnTo>
                    <a:pt x="3" y="184"/>
                  </a:lnTo>
                  <a:lnTo>
                    <a:pt x="3" y="184"/>
                  </a:lnTo>
                  <a:lnTo>
                    <a:pt x="7" y="184"/>
                  </a:lnTo>
                  <a:lnTo>
                    <a:pt x="9" y="184"/>
                  </a:lnTo>
                  <a:lnTo>
                    <a:pt x="11" y="184"/>
                  </a:lnTo>
                  <a:lnTo>
                    <a:pt x="12" y="183"/>
                  </a:lnTo>
                  <a:lnTo>
                    <a:pt x="12" y="179"/>
                  </a:lnTo>
                  <a:lnTo>
                    <a:pt x="12" y="177"/>
                  </a:lnTo>
                  <a:lnTo>
                    <a:pt x="14" y="175"/>
                  </a:lnTo>
                  <a:lnTo>
                    <a:pt x="16" y="174"/>
                  </a:lnTo>
                  <a:lnTo>
                    <a:pt x="18" y="172"/>
                  </a:lnTo>
                  <a:lnTo>
                    <a:pt x="20" y="170"/>
                  </a:lnTo>
                  <a:lnTo>
                    <a:pt x="21" y="170"/>
                  </a:lnTo>
                  <a:lnTo>
                    <a:pt x="23" y="170"/>
                  </a:lnTo>
                  <a:lnTo>
                    <a:pt x="29" y="165"/>
                  </a:lnTo>
                  <a:lnTo>
                    <a:pt x="32" y="165"/>
                  </a:lnTo>
                  <a:lnTo>
                    <a:pt x="36" y="165"/>
                  </a:lnTo>
                  <a:lnTo>
                    <a:pt x="50" y="157"/>
                  </a:lnTo>
                  <a:lnTo>
                    <a:pt x="50" y="157"/>
                  </a:lnTo>
                  <a:lnTo>
                    <a:pt x="56" y="154"/>
                  </a:lnTo>
                  <a:lnTo>
                    <a:pt x="59" y="154"/>
                  </a:lnTo>
                  <a:lnTo>
                    <a:pt x="59" y="156"/>
                  </a:lnTo>
                  <a:lnTo>
                    <a:pt x="61" y="156"/>
                  </a:lnTo>
                  <a:lnTo>
                    <a:pt x="63" y="157"/>
                  </a:lnTo>
                  <a:lnTo>
                    <a:pt x="77" y="156"/>
                  </a:lnTo>
                  <a:lnTo>
                    <a:pt x="81" y="157"/>
                  </a:lnTo>
                  <a:lnTo>
                    <a:pt x="81" y="157"/>
                  </a:lnTo>
                  <a:lnTo>
                    <a:pt x="81" y="157"/>
                  </a:lnTo>
                  <a:lnTo>
                    <a:pt x="85" y="159"/>
                  </a:lnTo>
                  <a:lnTo>
                    <a:pt x="85" y="161"/>
                  </a:lnTo>
                  <a:lnTo>
                    <a:pt x="86" y="161"/>
                  </a:lnTo>
                  <a:lnTo>
                    <a:pt x="94" y="157"/>
                  </a:lnTo>
                  <a:lnTo>
                    <a:pt x="95" y="156"/>
                  </a:lnTo>
                  <a:lnTo>
                    <a:pt x="95" y="156"/>
                  </a:lnTo>
                  <a:lnTo>
                    <a:pt x="97" y="154"/>
                  </a:lnTo>
                  <a:lnTo>
                    <a:pt x="99" y="156"/>
                  </a:lnTo>
                  <a:lnTo>
                    <a:pt x="101" y="157"/>
                  </a:lnTo>
                  <a:lnTo>
                    <a:pt x="103" y="163"/>
                  </a:lnTo>
                  <a:lnTo>
                    <a:pt x="104" y="165"/>
                  </a:lnTo>
                  <a:lnTo>
                    <a:pt x="108" y="165"/>
                  </a:lnTo>
                  <a:lnTo>
                    <a:pt x="110" y="161"/>
                  </a:lnTo>
                  <a:lnTo>
                    <a:pt x="110" y="159"/>
                  </a:lnTo>
                  <a:lnTo>
                    <a:pt x="110" y="159"/>
                  </a:lnTo>
                  <a:lnTo>
                    <a:pt x="115" y="157"/>
                  </a:lnTo>
                  <a:lnTo>
                    <a:pt x="117" y="159"/>
                  </a:lnTo>
                  <a:lnTo>
                    <a:pt x="121" y="159"/>
                  </a:lnTo>
                  <a:lnTo>
                    <a:pt x="126" y="163"/>
                  </a:lnTo>
                  <a:lnTo>
                    <a:pt x="128" y="163"/>
                  </a:lnTo>
                  <a:lnTo>
                    <a:pt x="130" y="161"/>
                  </a:lnTo>
                  <a:lnTo>
                    <a:pt x="132" y="159"/>
                  </a:lnTo>
                  <a:lnTo>
                    <a:pt x="135" y="159"/>
                  </a:lnTo>
                  <a:lnTo>
                    <a:pt x="137" y="159"/>
                  </a:lnTo>
                  <a:lnTo>
                    <a:pt x="137" y="159"/>
                  </a:lnTo>
                  <a:lnTo>
                    <a:pt x="137" y="161"/>
                  </a:lnTo>
                  <a:lnTo>
                    <a:pt x="139" y="161"/>
                  </a:lnTo>
                  <a:lnTo>
                    <a:pt x="137" y="161"/>
                  </a:lnTo>
                  <a:lnTo>
                    <a:pt x="139" y="163"/>
                  </a:lnTo>
                  <a:lnTo>
                    <a:pt x="139" y="163"/>
                  </a:lnTo>
                  <a:lnTo>
                    <a:pt x="142" y="161"/>
                  </a:lnTo>
                  <a:lnTo>
                    <a:pt x="144" y="161"/>
                  </a:lnTo>
                  <a:lnTo>
                    <a:pt x="146" y="161"/>
                  </a:lnTo>
                  <a:lnTo>
                    <a:pt x="151" y="163"/>
                  </a:lnTo>
                  <a:lnTo>
                    <a:pt x="155" y="166"/>
                  </a:lnTo>
                  <a:lnTo>
                    <a:pt x="157" y="168"/>
                  </a:lnTo>
                  <a:lnTo>
                    <a:pt x="159" y="168"/>
                  </a:lnTo>
                  <a:lnTo>
                    <a:pt x="159" y="168"/>
                  </a:lnTo>
                  <a:lnTo>
                    <a:pt x="160" y="168"/>
                  </a:lnTo>
                  <a:lnTo>
                    <a:pt x="166" y="165"/>
                  </a:lnTo>
                  <a:lnTo>
                    <a:pt x="168" y="165"/>
                  </a:lnTo>
                  <a:lnTo>
                    <a:pt x="169" y="165"/>
                  </a:lnTo>
                  <a:lnTo>
                    <a:pt x="173" y="168"/>
                  </a:lnTo>
                  <a:lnTo>
                    <a:pt x="175" y="168"/>
                  </a:lnTo>
                  <a:lnTo>
                    <a:pt x="175" y="168"/>
                  </a:lnTo>
                  <a:lnTo>
                    <a:pt x="179" y="166"/>
                  </a:lnTo>
                  <a:lnTo>
                    <a:pt x="180" y="165"/>
                  </a:lnTo>
                  <a:lnTo>
                    <a:pt x="184" y="159"/>
                  </a:lnTo>
                  <a:lnTo>
                    <a:pt x="186" y="157"/>
                  </a:lnTo>
                  <a:lnTo>
                    <a:pt x="188" y="157"/>
                  </a:lnTo>
                  <a:lnTo>
                    <a:pt x="191" y="156"/>
                  </a:lnTo>
                  <a:lnTo>
                    <a:pt x="193" y="156"/>
                  </a:lnTo>
                  <a:lnTo>
                    <a:pt x="193" y="156"/>
                  </a:lnTo>
                  <a:lnTo>
                    <a:pt x="195" y="156"/>
                  </a:lnTo>
                  <a:lnTo>
                    <a:pt x="195" y="154"/>
                  </a:lnTo>
                  <a:lnTo>
                    <a:pt x="195" y="154"/>
                  </a:lnTo>
                  <a:lnTo>
                    <a:pt x="195" y="152"/>
                  </a:lnTo>
                  <a:lnTo>
                    <a:pt x="195" y="152"/>
                  </a:lnTo>
                  <a:lnTo>
                    <a:pt x="197" y="152"/>
                  </a:lnTo>
                  <a:lnTo>
                    <a:pt x="197" y="154"/>
                  </a:lnTo>
                  <a:lnTo>
                    <a:pt x="198" y="157"/>
                  </a:lnTo>
                  <a:lnTo>
                    <a:pt x="200" y="163"/>
                  </a:lnTo>
                  <a:lnTo>
                    <a:pt x="200" y="165"/>
                  </a:lnTo>
                  <a:lnTo>
                    <a:pt x="200" y="166"/>
                  </a:lnTo>
                  <a:lnTo>
                    <a:pt x="202" y="168"/>
                  </a:lnTo>
                  <a:lnTo>
                    <a:pt x="204" y="168"/>
                  </a:lnTo>
                  <a:lnTo>
                    <a:pt x="204" y="172"/>
                  </a:lnTo>
                  <a:lnTo>
                    <a:pt x="206" y="174"/>
                  </a:lnTo>
                  <a:lnTo>
                    <a:pt x="207" y="175"/>
                  </a:lnTo>
                  <a:lnTo>
                    <a:pt x="220" y="177"/>
                  </a:lnTo>
                  <a:lnTo>
                    <a:pt x="224" y="179"/>
                  </a:lnTo>
                  <a:lnTo>
                    <a:pt x="227" y="177"/>
                  </a:lnTo>
                  <a:lnTo>
                    <a:pt x="231" y="179"/>
                  </a:lnTo>
                  <a:lnTo>
                    <a:pt x="231" y="179"/>
                  </a:lnTo>
                  <a:lnTo>
                    <a:pt x="234" y="179"/>
                  </a:lnTo>
                  <a:lnTo>
                    <a:pt x="234" y="179"/>
                  </a:lnTo>
                  <a:lnTo>
                    <a:pt x="234" y="179"/>
                  </a:lnTo>
                  <a:lnTo>
                    <a:pt x="236" y="183"/>
                  </a:lnTo>
                  <a:lnTo>
                    <a:pt x="236" y="184"/>
                  </a:lnTo>
                  <a:lnTo>
                    <a:pt x="238" y="184"/>
                  </a:lnTo>
                  <a:lnTo>
                    <a:pt x="240" y="186"/>
                  </a:lnTo>
                  <a:lnTo>
                    <a:pt x="242" y="188"/>
                  </a:lnTo>
                  <a:lnTo>
                    <a:pt x="245" y="192"/>
                  </a:lnTo>
                  <a:lnTo>
                    <a:pt x="249" y="195"/>
                  </a:lnTo>
                  <a:lnTo>
                    <a:pt x="253" y="197"/>
                  </a:lnTo>
                  <a:lnTo>
                    <a:pt x="256" y="201"/>
                  </a:lnTo>
                  <a:lnTo>
                    <a:pt x="262" y="204"/>
                  </a:lnTo>
                  <a:lnTo>
                    <a:pt x="262" y="206"/>
                  </a:lnTo>
                  <a:lnTo>
                    <a:pt x="263" y="210"/>
                  </a:lnTo>
                  <a:lnTo>
                    <a:pt x="265" y="215"/>
                  </a:lnTo>
                  <a:lnTo>
                    <a:pt x="269" y="217"/>
                  </a:lnTo>
                  <a:lnTo>
                    <a:pt x="276" y="221"/>
                  </a:lnTo>
                  <a:lnTo>
                    <a:pt x="278" y="221"/>
                  </a:lnTo>
                  <a:lnTo>
                    <a:pt x="281" y="221"/>
                  </a:lnTo>
                  <a:lnTo>
                    <a:pt x="283" y="219"/>
                  </a:lnTo>
                  <a:lnTo>
                    <a:pt x="283" y="219"/>
                  </a:lnTo>
                  <a:lnTo>
                    <a:pt x="285" y="219"/>
                  </a:lnTo>
                  <a:lnTo>
                    <a:pt x="289" y="221"/>
                  </a:lnTo>
                  <a:lnTo>
                    <a:pt x="289" y="221"/>
                  </a:lnTo>
                  <a:lnTo>
                    <a:pt x="292" y="217"/>
                  </a:lnTo>
                  <a:lnTo>
                    <a:pt x="294" y="217"/>
                  </a:lnTo>
                  <a:lnTo>
                    <a:pt x="298" y="211"/>
                  </a:lnTo>
                  <a:lnTo>
                    <a:pt x="300" y="208"/>
                  </a:lnTo>
                  <a:lnTo>
                    <a:pt x="301" y="208"/>
                  </a:lnTo>
                  <a:lnTo>
                    <a:pt x="301" y="206"/>
                  </a:lnTo>
                  <a:lnTo>
                    <a:pt x="307" y="206"/>
                  </a:lnTo>
                  <a:lnTo>
                    <a:pt x="309" y="206"/>
                  </a:lnTo>
                  <a:lnTo>
                    <a:pt x="310" y="208"/>
                  </a:lnTo>
                  <a:lnTo>
                    <a:pt x="314" y="210"/>
                  </a:lnTo>
                  <a:lnTo>
                    <a:pt x="316" y="210"/>
                  </a:lnTo>
                  <a:lnTo>
                    <a:pt x="316" y="210"/>
                  </a:lnTo>
                  <a:lnTo>
                    <a:pt x="318" y="208"/>
                  </a:lnTo>
                  <a:lnTo>
                    <a:pt x="319" y="206"/>
                  </a:lnTo>
                  <a:lnTo>
                    <a:pt x="321" y="208"/>
                  </a:lnTo>
                  <a:lnTo>
                    <a:pt x="323" y="210"/>
                  </a:lnTo>
                  <a:lnTo>
                    <a:pt x="323" y="210"/>
                  </a:lnTo>
                  <a:lnTo>
                    <a:pt x="330" y="210"/>
                  </a:lnTo>
                  <a:lnTo>
                    <a:pt x="332" y="210"/>
                  </a:lnTo>
                  <a:lnTo>
                    <a:pt x="332" y="208"/>
                  </a:lnTo>
                  <a:lnTo>
                    <a:pt x="332" y="206"/>
                  </a:lnTo>
                  <a:lnTo>
                    <a:pt x="332" y="202"/>
                  </a:lnTo>
                  <a:lnTo>
                    <a:pt x="334" y="199"/>
                  </a:lnTo>
                  <a:lnTo>
                    <a:pt x="339" y="195"/>
                  </a:lnTo>
                  <a:lnTo>
                    <a:pt x="341" y="192"/>
                  </a:lnTo>
                  <a:lnTo>
                    <a:pt x="341" y="190"/>
                  </a:lnTo>
                  <a:lnTo>
                    <a:pt x="343" y="188"/>
                  </a:lnTo>
                  <a:lnTo>
                    <a:pt x="346" y="186"/>
                  </a:lnTo>
                  <a:lnTo>
                    <a:pt x="346" y="184"/>
                  </a:lnTo>
                  <a:lnTo>
                    <a:pt x="346" y="184"/>
                  </a:lnTo>
                  <a:lnTo>
                    <a:pt x="348" y="183"/>
                  </a:lnTo>
                  <a:lnTo>
                    <a:pt x="348" y="183"/>
                  </a:lnTo>
                  <a:lnTo>
                    <a:pt x="348" y="181"/>
                  </a:lnTo>
                  <a:lnTo>
                    <a:pt x="350" y="181"/>
                  </a:lnTo>
                  <a:lnTo>
                    <a:pt x="354" y="181"/>
                  </a:lnTo>
                  <a:lnTo>
                    <a:pt x="354" y="179"/>
                  </a:lnTo>
                  <a:lnTo>
                    <a:pt x="355" y="179"/>
                  </a:lnTo>
                  <a:lnTo>
                    <a:pt x="357" y="177"/>
                  </a:lnTo>
                  <a:lnTo>
                    <a:pt x="359" y="179"/>
                  </a:lnTo>
                  <a:lnTo>
                    <a:pt x="361" y="177"/>
                  </a:lnTo>
                  <a:lnTo>
                    <a:pt x="361" y="175"/>
                  </a:lnTo>
                  <a:lnTo>
                    <a:pt x="361" y="174"/>
                  </a:lnTo>
                  <a:lnTo>
                    <a:pt x="361" y="170"/>
                  </a:lnTo>
                  <a:lnTo>
                    <a:pt x="363" y="170"/>
                  </a:lnTo>
                  <a:lnTo>
                    <a:pt x="363" y="170"/>
                  </a:lnTo>
                  <a:lnTo>
                    <a:pt x="363" y="168"/>
                  </a:lnTo>
                  <a:lnTo>
                    <a:pt x="363" y="168"/>
                  </a:lnTo>
                  <a:lnTo>
                    <a:pt x="363" y="16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3"/>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4"/>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5"/>
            <p:cNvSpPr>
              <a:spLocks noEditPoints="1"/>
            </p:cNvSpPr>
            <p:nvPr/>
          </p:nvSpPr>
          <p:spPr bwMode="auto">
            <a:xfrm>
              <a:off x="2792213" y="4629820"/>
              <a:ext cx="662143" cy="858786"/>
            </a:xfrm>
            <a:custGeom>
              <a:avLst/>
              <a:gdLst>
                <a:gd name="T0" fmla="*/ 177 w 596"/>
                <a:gd name="T1" fmla="*/ 307 h 773"/>
                <a:gd name="T2" fmla="*/ 285 w 596"/>
                <a:gd name="T3" fmla="*/ 619 h 773"/>
                <a:gd name="T4" fmla="*/ 83 w 596"/>
                <a:gd name="T5" fmla="*/ 545 h 773"/>
                <a:gd name="T6" fmla="*/ 154 w 596"/>
                <a:gd name="T7" fmla="*/ 435 h 773"/>
                <a:gd name="T8" fmla="*/ 148 w 596"/>
                <a:gd name="T9" fmla="*/ 422 h 773"/>
                <a:gd name="T10" fmla="*/ 141 w 596"/>
                <a:gd name="T11" fmla="*/ 411 h 773"/>
                <a:gd name="T12" fmla="*/ 116 w 596"/>
                <a:gd name="T13" fmla="*/ 419 h 773"/>
                <a:gd name="T14" fmla="*/ 79 w 596"/>
                <a:gd name="T15" fmla="*/ 444 h 773"/>
                <a:gd name="T16" fmla="*/ 90 w 596"/>
                <a:gd name="T17" fmla="*/ 487 h 773"/>
                <a:gd name="T18" fmla="*/ 92 w 596"/>
                <a:gd name="T19" fmla="*/ 505 h 773"/>
                <a:gd name="T20" fmla="*/ 96 w 596"/>
                <a:gd name="T21" fmla="*/ 547 h 773"/>
                <a:gd name="T22" fmla="*/ 121 w 596"/>
                <a:gd name="T23" fmla="*/ 541 h 773"/>
                <a:gd name="T24" fmla="*/ 146 w 596"/>
                <a:gd name="T25" fmla="*/ 545 h 773"/>
                <a:gd name="T26" fmla="*/ 155 w 596"/>
                <a:gd name="T27" fmla="*/ 493 h 773"/>
                <a:gd name="T28" fmla="*/ 90 w 596"/>
                <a:gd name="T29" fmla="*/ 554 h 773"/>
                <a:gd name="T30" fmla="*/ 144 w 596"/>
                <a:gd name="T31" fmla="*/ 408 h 773"/>
                <a:gd name="T32" fmla="*/ 432 w 596"/>
                <a:gd name="T33" fmla="*/ 565 h 773"/>
                <a:gd name="T34" fmla="*/ 571 w 596"/>
                <a:gd name="T35" fmla="*/ 446 h 773"/>
                <a:gd name="T36" fmla="*/ 479 w 596"/>
                <a:gd name="T37" fmla="*/ 370 h 773"/>
                <a:gd name="T38" fmla="*/ 365 w 596"/>
                <a:gd name="T39" fmla="*/ 294 h 773"/>
                <a:gd name="T40" fmla="*/ 289 w 596"/>
                <a:gd name="T41" fmla="*/ 204 h 773"/>
                <a:gd name="T42" fmla="*/ 294 w 596"/>
                <a:gd name="T43" fmla="*/ 158 h 773"/>
                <a:gd name="T44" fmla="*/ 285 w 596"/>
                <a:gd name="T45" fmla="*/ 142 h 773"/>
                <a:gd name="T46" fmla="*/ 284 w 596"/>
                <a:gd name="T47" fmla="*/ 119 h 773"/>
                <a:gd name="T48" fmla="*/ 293 w 596"/>
                <a:gd name="T49" fmla="*/ 115 h 773"/>
                <a:gd name="T50" fmla="*/ 341 w 596"/>
                <a:gd name="T51" fmla="*/ 99 h 773"/>
                <a:gd name="T52" fmla="*/ 349 w 596"/>
                <a:gd name="T53" fmla="*/ 92 h 773"/>
                <a:gd name="T54" fmla="*/ 341 w 596"/>
                <a:gd name="T55" fmla="*/ 56 h 773"/>
                <a:gd name="T56" fmla="*/ 289 w 596"/>
                <a:gd name="T57" fmla="*/ 27 h 773"/>
                <a:gd name="T58" fmla="*/ 253 w 596"/>
                <a:gd name="T59" fmla="*/ 7 h 773"/>
                <a:gd name="T60" fmla="*/ 206 w 596"/>
                <a:gd name="T61" fmla="*/ 21 h 773"/>
                <a:gd name="T62" fmla="*/ 173 w 596"/>
                <a:gd name="T63" fmla="*/ 36 h 773"/>
                <a:gd name="T64" fmla="*/ 154 w 596"/>
                <a:gd name="T65" fmla="*/ 57 h 773"/>
                <a:gd name="T66" fmla="*/ 119 w 596"/>
                <a:gd name="T67" fmla="*/ 75 h 773"/>
                <a:gd name="T68" fmla="*/ 99 w 596"/>
                <a:gd name="T69" fmla="*/ 70 h 773"/>
                <a:gd name="T70" fmla="*/ 65 w 596"/>
                <a:gd name="T71" fmla="*/ 79 h 773"/>
                <a:gd name="T72" fmla="*/ 13 w 596"/>
                <a:gd name="T73" fmla="*/ 90 h 773"/>
                <a:gd name="T74" fmla="*/ 14 w 596"/>
                <a:gd name="T75" fmla="*/ 137 h 773"/>
                <a:gd name="T76" fmla="*/ 22 w 596"/>
                <a:gd name="T77" fmla="*/ 171 h 773"/>
                <a:gd name="T78" fmla="*/ 52 w 596"/>
                <a:gd name="T79" fmla="*/ 209 h 773"/>
                <a:gd name="T80" fmla="*/ 90 w 596"/>
                <a:gd name="T81" fmla="*/ 205 h 773"/>
                <a:gd name="T82" fmla="*/ 144 w 596"/>
                <a:gd name="T83" fmla="*/ 204 h 773"/>
                <a:gd name="T84" fmla="*/ 182 w 596"/>
                <a:gd name="T85" fmla="*/ 233 h 773"/>
                <a:gd name="T86" fmla="*/ 226 w 596"/>
                <a:gd name="T87" fmla="*/ 317 h 773"/>
                <a:gd name="T88" fmla="*/ 262 w 596"/>
                <a:gd name="T89" fmla="*/ 354 h 773"/>
                <a:gd name="T90" fmla="*/ 330 w 596"/>
                <a:gd name="T91" fmla="*/ 404 h 773"/>
                <a:gd name="T92" fmla="*/ 390 w 596"/>
                <a:gd name="T93" fmla="*/ 437 h 773"/>
                <a:gd name="T94" fmla="*/ 417 w 596"/>
                <a:gd name="T95" fmla="*/ 473 h 773"/>
                <a:gd name="T96" fmla="*/ 462 w 596"/>
                <a:gd name="T97" fmla="*/ 513 h 773"/>
                <a:gd name="T98" fmla="*/ 453 w 596"/>
                <a:gd name="T99" fmla="*/ 606 h 773"/>
                <a:gd name="T100" fmla="*/ 516 w 596"/>
                <a:gd name="T101" fmla="*/ 556 h 773"/>
                <a:gd name="T102" fmla="*/ 498 w 596"/>
                <a:gd name="T103" fmla="*/ 511 h 773"/>
                <a:gd name="T104" fmla="*/ 531 w 596"/>
                <a:gd name="T105" fmla="*/ 462 h 773"/>
                <a:gd name="T106" fmla="*/ 589 w 596"/>
                <a:gd name="T107" fmla="*/ 500 h 773"/>
                <a:gd name="T108" fmla="*/ 287 w 596"/>
                <a:gd name="T109" fmla="*/ 121 h 773"/>
                <a:gd name="T110" fmla="*/ 446 w 596"/>
                <a:gd name="T111" fmla="*/ 597 h 773"/>
                <a:gd name="T112" fmla="*/ 376 w 596"/>
                <a:gd name="T113" fmla="*/ 615 h 773"/>
                <a:gd name="T114" fmla="*/ 325 w 596"/>
                <a:gd name="T115" fmla="*/ 606 h 773"/>
                <a:gd name="T116" fmla="*/ 293 w 596"/>
                <a:gd name="T117" fmla="*/ 628 h 773"/>
                <a:gd name="T118" fmla="*/ 350 w 596"/>
                <a:gd name="T119" fmla="*/ 662 h 773"/>
                <a:gd name="T120" fmla="*/ 430 w 596"/>
                <a:gd name="T121" fmla="*/ 682 h 773"/>
                <a:gd name="T122" fmla="*/ 424 w 596"/>
                <a:gd name="T123" fmla="*/ 657 h 773"/>
                <a:gd name="T124" fmla="*/ 367 w 596"/>
                <a:gd name="T125" fmla="*/ 44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773">
                  <a:moveTo>
                    <a:pt x="175" y="316"/>
                  </a:moveTo>
                  <a:lnTo>
                    <a:pt x="175" y="316"/>
                  </a:lnTo>
                  <a:lnTo>
                    <a:pt x="173" y="314"/>
                  </a:lnTo>
                  <a:lnTo>
                    <a:pt x="173" y="314"/>
                  </a:lnTo>
                  <a:lnTo>
                    <a:pt x="173" y="316"/>
                  </a:lnTo>
                  <a:lnTo>
                    <a:pt x="173" y="316"/>
                  </a:lnTo>
                  <a:lnTo>
                    <a:pt x="173" y="316"/>
                  </a:lnTo>
                  <a:lnTo>
                    <a:pt x="172" y="316"/>
                  </a:lnTo>
                  <a:lnTo>
                    <a:pt x="173" y="317"/>
                  </a:lnTo>
                  <a:lnTo>
                    <a:pt x="173" y="317"/>
                  </a:lnTo>
                  <a:lnTo>
                    <a:pt x="173" y="317"/>
                  </a:lnTo>
                  <a:lnTo>
                    <a:pt x="175" y="317"/>
                  </a:lnTo>
                  <a:lnTo>
                    <a:pt x="175" y="316"/>
                  </a:lnTo>
                  <a:lnTo>
                    <a:pt x="175" y="316"/>
                  </a:lnTo>
                  <a:lnTo>
                    <a:pt x="175" y="316"/>
                  </a:lnTo>
                  <a:lnTo>
                    <a:pt x="175" y="316"/>
                  </a:lnTo>
                  <a:close/>
                  <a:moveTo>
                    <a:pt x="191" y="299"/>
                  </a:moveTo>
                  <a:lnTo>
                    <a:pt x="191" y="299"/>
                  </a:lnTo>
                  <a:lnTo>
                    <a:pt x="191" y="298"/>
                  </a:lnTo>
                  <a:lnTo>
                    <a:pt x="191" y="298"/>
                  </a:lnTo>
                  <a:lnTo>
                    <a:pt x="191" y="298"/>
                  </a:lnTo>
                  <a:lnTo>
                    <a:pt x="191" y="298"/>
                  </a:lnTo>
                  <a:lnTo>
                    <a:pt x="190" y="298"/>
                  </a:lnTo>
                  <a:lnTo>
                    <a:pt x="190" y="298"/>
                  </a:lnTo>
                  <a:lnTo>
                    <a:pt x="190" y="299"/>
                  </a:lnTo>
                  <a:lnTo>
                    <a:pt x="188" y="299"/>
                  </a:lnTo>
                  <a:lnTo>
                    <a:pt x="188" y="299"/>
                  </a:lnTo>
                  <a:lnTo>
                    <a:pt x="188" y="301"/>
                  </a:lnTo>
                  <a:lnTo>
                    <a:pt x="188" y="301"/>
                  </a:lnTo>
                  <a:lnTo>
                    <a:pt x="188" y="301"/>
                  </a:lnTo>
                  <a:lnTo>
                    <a:pt x="186" y="301"/>
                  </a:lnTo>
                  <a:lnTo>
                    <a:pt x="186" y="301"/>
                  </a:lnTo>
                  <a:lnTo>
                    <a:pt x="186" y="299"/>
                  </a:lnTo>
                  <a:lnTo>
                    <a:pt x="184" y="299"/>
                  </a:lnTo>
                  <a:lnTo>
                    <a:pt x="184" y="299"/>
                  </a:lnTo>
                  <a:lnTo>
                    <a:pt x="184" y="301"/>
                  </a:lnTo>
                  <a:lnTo>
                    <a:pt x="182" y="301"/>
                  </a:lnTo>
                  <a:lnTo>
                    <a:pt x="182" y="301"/>
                  </a:lnTo>
                  <a:lnTo>
                    <a:pt x="182" y="301"/>
                  </a:lnTo>
                  <a:lnTo>
                    <a:pt x="182" y="301"/>
                  </a:lnTo>
                  <a:lnTo>
                    <a:pt x="182" y="301"/>
                  </a:lnTo>
                  <a:lnTo>
                    <a:pt x="182" y="301"/>
                  </a:lnTo>
                  <a:lnTo>
                    <a:pt x="181" y="301"/>
                  </a:lnTo>
                  <a:lnTo>
                    <a:pt x="181" y="301"/>
                  </a:lnTo>
                  <a:lnTo>
                    <a:pt x="179" y="301"/>
                  </a:lnTo>
                  <a:lnTo>
                    <a:pt x="179" y="301"/>
                  </a:lnTo>
                  <a:lnTo>
                    <a:pt x="177" y="301"/>
                  </a:lnTo>
                  <a:lnTo>
                    <a:pt x="177" y="301"/>
                  </a:lnTo>
                  <a:lnTo>
                    <a:pt x="175" y="301"/>
                  </a:lnTo>
                  <a:lnTo>
                    <a:pt x="175" y="303"/>
                  </a:lnTo>
                  <a:lnTo>
                    <a:pt x="175" y="305"/>
                  </a:lnTo>
                  <a:lnTo>
                    <a:pt x="177" y="305"/>
                  </a:lnTo>
                  <a:lnTo>
                    <a:pt x="177" y="307"/>
                  </a:lnTo>
                  <a:lnTo>
                    <a:pt x="181" y="307"/>
                  </a:lnTo>
                  <a:lnTo>
                    <a:pt x="182" y="307"/>
                  </a:lnTo>
                  <a:lnTo>
                    <a:pt x="182" y="305"/>
                  </a:lnTo>
                  <a:lnTo>
                    <a:pt x="182" y="305"/>
                  </a:lnTo>
                  <a:lnTo>
                    <a:pt x="182" y="305"/>
                  </a:lnTo>
                  <a:lnTo>
                    <a:pt x="186" y="305"/>
                  </a:lnTo>
                  <a:lnTo>
                    <a:pt x="186" y="305"/>
                  </a:lnTo>
                  <a:lnTo>
                    <a:pt x="186" y="305"/>
                  </a:lnTo>
                  <a:lnTo>
                    <a:pt x="186" y="305"/>
                  </a:lnTo>
                  <a:lnTo>
                    <a:pt x="188" y="305"/>
                  </a:lnTo>
                  <a:lnTo>
                    <a:pt x="188" y="305"/>
                  </a:lnTo>
                  <a:lnTo>
                    <a:pt x="188" y="305"/>
                  </a:lnTo>
                  <a:lnTo>
                    <a:pt x="190" y="307"/>
                  </a:lnTo>
                  <a:lnTo>
                    <a:pt x="190" y="307"/>
                  </a:lnTo>
                  <a:lnTo>
                    <a:pt x="190" y="307"/>
                  </a:lnTo>
                  <a:lnTo>
                    <a:pt x="190" y="307"/>
                  </a:lnTo>
                  <a:lnTo>
                    <a:pt x="190" y="307"/>
                  </a:lnTo>
                  <a:lnTo>
                    <a:pt x="191" y="308"/>
                  </a:lnTo>
                  <a:lnTo>
                    <a:pt x="191" y="307"/>
                  </a:lnTo>
                  <a:lnTo>
                    <a:pt x="191" y="307"/>
                  </a:lnTo>
                  <a:lnTo>
                    <a:pt x="190" y="305"/>
                  </a:lnTo>
                  <a:lnTo>
                    <a:pt x="190" y="305"/>
                  </a:lnTo>
                  <a:lnTo>
                    <a:pt x="190" y="303"/>
                  </a:lnTo>
                  <a:lnTo>
                    <a:pt x="191" y="303"/>
                  </a:lnTo>
                  <a:lnTo>
                    <a:pt x="191" y="303"/>
                  </a:lnTo>
                  <a:lnTo>
                    <a:pt x="191" y="301"/>
                  </a:lnTo>
                  <a:lnTo>
                    <a:pt x="191" y="301"/>
                  </a:lnTo>
                  <a:lnTo>
                    <a:pt x="191" y="299"/>
                  </a:lnTo>
                  <a:lnTo>
                    <a:pt x="191" y="299"/>
                  </a:lnTo>
                  <a:close/>
                  <a:moveTo>
                    <a:pt x="184" y="332"/>
                  </a:moveTo>
                  <a:lnTo>
                    <a:pt x="184" y="334"/>
                  </a:lnTo>
                  <a:lnTo>
                    <a:pt x="186" y="334"/>
                  </a:lnTo>
                  <a:lnTo>
                    <a:pt x="186" y="334"/>
                  </a:lnTo>
                  <a:lnTo>
                    <a:pt x="186" y="332"/>
                  </a:lnTo>
                  <a:lnTo>
                    <a:pt x="184" y="332"/>
                  </a:lnTo>
                  <a:close/>
                  <a:moveTo>
                    <a:pt x="217" y="332"/>
                  </a:moveTo>
                  <a:lnTo>
                    <a:pt x="215" y="330"/>
                  </a:lnTo>
                  <a:lnTo>
                    <a:pt x="215" y="330"/>
                  </a:lnTo>
                  <a:lnTo>
                    <a:pt x="215" y="330"/>
                  </a:lnTo>
                  <a:lnTo>
                    <a:pt x="213" y="330"/>
                  </a:lnTo>
                  <a:lnTo>
                    <a:pt x="213" y="330"/>
                  </a:lnTo>
                  <a:lnTo>
                    <a:pt x="213" y="332"/>
                  </a:lnTo>
                  <a:lnTo>
                    <a:pt x="213" y="332"/>
                  </a:lnTo>
                  <a:lnTo>
                    <a:pt x="215" y="334"/>
                  </a:lnTo>
                  <a:lnTo>
                    <a:pt x="217" y="334"/>
                  </a:lnTo>
                  <a:lnTo>
                    <a:pt x="217" y="334"/>
                  </a:lnTo>
                  <a:lnTo>
                    <a:pt x="217" y="334"/>
                  </a:lnTo>
                  <a:lnTo>
                    <a:pt x="217" y="332"/>
                  </a:lnTo>
                  <a:close/>
                  <a:moveTo>
                    <a:pt x="287" y="621"/>
                  </a:moveTo>
                  <a:lnTo>
                    <a:pt x="285" y="621"/>
                  </a:lnTo>
                  <a:lnTo>
                    <a:pt x="285" y="619"/>
                  </a:lnTo>
                  <a:lnTo>
                    <a:pt x="285" y="619"/>
                  </a:lnTo>
                  <a:lnTo>
                    <a:pt x="285" y="619"/>
                  </a:lnTo>
                  <a:lnTo>
                    <a:pt x="284" y="621"/>
                  </a:lnTo>
                  <a:lnTo>
                    <a:pt x="284" y="621"/>
                  </a:lnTo>
                  <a:lnTo>
                    <a:pt x="284" y="621"/>
                  </a:lnTo>
                  <a:lnTo>
                    <a:pt x="284" y="621"/>
                  </a:lnTo>
                  <a:lnTo>
                    <a:pt x="285" y="621"/>
                  </a:lnTo>
                  <a:lnTo>
                    <a:pt x="285" y="621"/>
                  </a:lnTo>
                  <a:lnTo>
                    <a:pt x="287" y="621"/>
                  </a:lnTo>
                  <a:lnTo>
                    <a:pt x="287" y="621"/>
                  </a:lnTo>
                  <a:lnTo>
                    <a:pt x="287" y="621"/>
                  </a:lnTo>
                  <a:lnTo>
                    <a:pt x="289" y="621"/>
                  </a:lnTo>
                  <a:lnTo>
                    <a:pt x="287" y="621"/>
                  </a:lnTo>
                  <a:lnTo>
                    <a:pt x="287" y="621"/>
                  </a:lnTo>
                  <a:close/>
                  <a:moveTo>
                    <a:pt x="274" y="619"/>
                  </a:moveTo>
                  <a:lnTo>
                    <a:pt x="273" y="617"/>
                  </a:lnTo>
                  <a:lnTo>
                    <a:pt x="273" y="617"/>
                  </a:lnTo>
                  <a:lnTo>
                    <a:pt x="273" y="617"/>
                  </a:lnTo>
                  <a:lnTo>
                    <a:pt x="271" y="617"/>
                  </a:lnTo>
                  <a:lnTo>
                    <a:pt x="273" y="617"/>
                  </a:lnTo>
                  <a:lnTo>
                    <a:pt x="273" y="619"/>
                  </a:lnTo>
                  <a:lnTo>
                    <a:pt x="273" y="619"/>
                  </a:lnTo>
                  <a:lnTo>
                    <a:pt x="274" y="619"/>
                  </a:lnTo>
                  <a:lnTo>
                    <a:pt x="274" y="619"/>
                  </a:lnTo>
                  <a:lnTo>
                    <a:pt x="274" y="619"/>
                  </a:lnTo>
                  <a:close/>
                  <a:moveTo>
                    <a:pt x="273" y="691"/>
                  </a:moveTo>
                  <a:lnTo>
                    <a:pt x="269" y="690"/>
                  </a:lnTo>
                  <a:lnTo>
                    <a:pt x="269" y="690"/>
                  </a:lnTo>
                  <a:lnTo>
                    <a:pt x="269" y="690"/>
                  </a:lnTo>
                  <a:lnTo>
                    <a:pt x="269" y="690"/>
                  </a:lnTo>
                  <a:lnTo>
                    <a:pt x="269" y="690"/>
                  </a:lnTo>
                  <a:lnTo>
                    <a:pt x="269" y="690"/>
                  </a:lnTo>
                  <a:lnTo>
                    <a:pt x="267" y="690"/>
                  </a:lnTo>
                  <a:lnTo>
                    <a:pt x="267" y="690"/>
                  </a:lnTo>
                  <a:lnTo>
                    <a:pt x="267" y="690"/>
                  </a:lnTo>
                  <a:lnTo>
                    <a:pt x="267" y="690"/>
                  </a:lnTo>
                  <a:lnTo>
                    <a:pt x="267" y="690"/>
                  </a:lnTo>
                  <a:lnTo>
                    <a:pt x="265" y="690"/>
                  </a:lnTo>
                  <a:lnTo>
                    <a:pt x="265" y="691"/>
                  </a:lnTo>
                  <a:lnTo>
                    <a:pt x="267" y="691"/>
                  </a:lnTo>
                  <a:lnTo>
                    <a:pt x="267" y="693"/>
                  </a:lnTo>
                  <a:lnTo>
                    <a:pt x="267" y="693"/>
                  </a:lnTo>
                  <a:lnTo>
                    <a:pt x="269" y="695"/>
                  </a:lnTo>
                  <a:lnTo>
                    <a:pt x="271" y="695"/>
                  </a:lnTo>
                  <a:lnTo>
                    <a:pt x="273" y="693"/>
                  </a:lnTo>
                  <a:lnTo>
                    <a:pt x="273" y="691"/>
                  </a:lnTo>
                  <a:lnTo>
                    <a:pt x="273" y="691"/>
                  </a:lnTo>
                  <a:close/>
                  <a:moveTo>
                    <a:pt x="85" y="540"/>
                  </a:moveTo>
                  <a:lnTo>
                    <a:pt x="85" y="540"/>
                  </a:lnTo>
                  <a:lnTo>
                    <a:pt x="81" y="541"/>
                  </a:lnTo>
                  <a:lnTo>
                    <a:pt x="81" y="541"/>
                  </a:lnTo>
                  <a:lnTo>
                    <a:pt x="81" y="543"/>
                  </a:lnTo>
                  <a:lnTo>
                    <a:pt x="81" y="543"/>
                  </a:lnTo>
                  <a:lnTo>
                    <a:pt x="83" y="545"/>
                  </a:lnTo>
                  <a:lnTo>
                    <a:pt x="83" y="545"/>
                  </a:lnTo>
                  <a:lnTo>
                    <a:pt x="83" y="545"/>
                  </a:lnTo>
                  <a:lnTo>
                    <a:pt x="83" y="547"/>
                  </a:lnTo>
                  <a:lnTo>
                    <a:pt x="85" y="547"/>
                  </a:lnTo>
                  <a:lnTo>
                    <a:pt x="85" y="545"/>
                  </a:lnTo>
                  <a:lnTo>
                    <a:pt x="85" y="545"/>
                  </a:lnTo>
                  <a:lnTo>
                    <a:pt x="85" y="541"/>
                  </a:lnTo>
                  <a:lnTo>
                    <a:pt x="85" y="540"/>
                  </a:lnTo>
                  <a:close/>
                  <a:moveTo>
                    <a:pt x="163" y="283"/>
                  </a:moveTo>
                  <a:lnTo>
                    <a:pt x="163" y="283"/>
                  </a:lnTo>
                  <a:lnTo>
                    <a:pt x="163" y="283"/>
                  </a:lnTo>
                  <a:lnTo>
                    <a:pt x="161" y="283"/>
                  </a:lnTo>
                  <a:lnTo>
                    <a:pt x="161" y="283"/>
                  </a:lnTo>
                  <a:lnTo>
                    <a:pt x="159" y="287"/>
                  </a:lnTo>
                  <a:lnTo>
                    <a:pt x="161" y="287"/>
                  </a:lnTo>
                  <a:lnTo>
                    <a:pt x="161" y="287"/>
                  </a:lnTo>
                  <a:lnTo>
                    <a:pt x="163" y="287"/>
                  </a:lnTo>
                  <a:lnTo>
                    <a:pt x="163" y="285"/>
                  </a:lnTo>
                  <a:lnTo>
                    <a:pt x="163" y="285"/>
                  </a:lnTo>
                  <a:lnTo>
                    <a:pt x="163" y="283"/>
                  </a:lnTo>
                  <a:close/>
                  <a:moveTo>
                    <a:pt x="302" y="771"/>
                  </a:moveTo>
                  <a:lnTo>
                    <a:pt x="302" y="771"/>
                  </a:lnTo>
                  <a:lnTo>
                    <a:pt x="302" y="771"/>
                  </a:lnTo>
                  <a:lnTo>
                    <a:pt x="300" y="771"/>
                  </a:lnTo>
                  <a:lnTo>
                    <a:pt x="298" y="771"/>
                  </a:lnTo>
                  <a:lnTo>
                    <a:pt x="298" y="771"/>
                  </a:lnTo>
                  <a:lnTo>
                    <a:pt x="296" y="771"/>
                  </a:lnTo>
                  <a:lnTo>
                    <a:pt x="296" y="771"/>
                  </a:lnTo>
                  <a:lnTo>
                    <a:pt x="296" y="771"/>
                  </a:lnTo>
                  <a:lnTo>
                    <a:pt x="298" y="771"/>
                  </a:lnTo>
                  <a:lnTo>
                    <a:pt x="300" y="773"/>
                  </a:lnTo>
                  <a:lnTo>
                    <a:pt x="300" y="773"/>
                  </a:lnTo>
                  <a:lnTo>
                    <a:pt x="300" y="773"/>
                  </a:lnTo>
                  <a:lnTo>
                    <a:pt x="300" y="773"/>
                  </a:lnTo>
                  <a:lnTo>
                    <a:pt x="302" y="773"/>
                  </a:lnTo>
                  <a:lnTo>
                    <a:pt x="302" y="773"/>
                  </a:lnTo>
                  <a:lnTo>
                    <a:pt x="302" y="771"/>
                  </a:lnTo>
                  <a:lnTo>
                    <a:pt x="302" y="771"/>
                  </a:lnTo>
                  <a:close/>
                  <a:moveTo>
                    <a:pt x="161" y="453"/>
                  </a:moveTo>
                  <a:lnTo>
                    <a:pt x="159" y="451"/>
                  </a:lnTo>
                  <a:lnTo>
                    <a:pt x="159" y="451"/>
                  </a:lnTo>
                  <a:lnTo>
                    <a:pt x="159" y="451"/>
                  </a:lnTo>
                  <a:lnTo>
                    <a:pt x="159" y="449"/>
                  </a:lnTo>
                  <a:lnTo>
                    <a:pt x="159" y="449"/>
                  </a:lnTo>
                  <a:lnTo>
                    <a:pt x="157" y="449"/>
                  </a:lnTo>
                  <a:lnTo>
                    <a:pt x="157" y="449"/>
                  </a:lnTo>
                  <a:lnTo>
                    <a:pt x="157" y="448"/>
                  </a:lnTo>
                  <a:lnTo>
                    <a:pt x="157" y="444"/>
                  </a:lnTo>
                  <a:lnTo>
                    <a:pt x="157" y="444"/>
                  </a:lnTo>
                  <a:lnTo>
                    <a:pt x="155" y="440"/>
                  </a:lnTo>
                  <a:lnTo>
                    <a:pt x="155" y="438"/>
                  </a:lnTo>
                  <a:lnTo>
                    <a:pt x="155" y="438"/>
                  </a:lnTo>
                  <a:lnTo>
                    <a:pt x="154" y="437"/>
                  </a:lnTo>
                  <a:lnTo>
                    <a:pt x="154" y="435"/>
                  </a:lnTo>
                  <a:lnTo>
                    <a:pt x="154" y="437"/>
                  </a:lnTo>
                  <a:lnTo>
                    <a:pt x="154" y="435"/>
                  </a:lnTo>
                  <a:lnTo>
                    <a:pt x="154" y="435"/>
                  </a:lnTo>
                  <a:lnTo>
                    <a:pt x="154" y="435"/>
                  </a:lnTo>
                  <a:lnTo>
                    <a:pt x="154" y="435"/>
                  </a:lnTo>
                  <a:lnTo>
                    <a:pt x="154" y="435"/>
                  </a:lnTo>
                  <a:lnTo>
                    <a:pt x="154" y="433"/>
                  </a:lnTo>
                  <a:lnTo>
                    <a:pt x="155" y="433"/>
                  </a:lnTo>
                  <a:lnTo>
                    <a:pt x="155" y="433"/>
                  </a:lnTo>
                  <a:lnTo>
                    <a:pt x="155" y="433"/>
                  </a:lnTo>
                  <a:lnTo>
                    <a:pt x="155" y="433"/>
                  </a:lnTo>
                  <a:lnTo>
                    <a:pt x="154" y="431"/>
                  </a:lnTo>
                  <a:lnTo>
                    <a:pt x="154" y="431"/>
                  </a:lnTo>
                  <a:lnTo>
                    <a:pt x="154" y="431"/>
                  </a:lnTo>
                  <a:lnTo>
                    <a:pt x="154" y="431"/>
                  </a:lnTo>
                  <a:lnTo>
                    <a:pt x="154" y="431"/>
                  </a:lnTo>
                  <a:lnTo>
                    <a:pt x="154" y="431"/>
                  </a:lnTo>
                  <a:lnTo>
                    <a:pt x="152" y="429"/>
                  </a:lnTo>
                  <a:lnTo>
                    <a:pt x="150" y="429"/>
                  </a:lnTo>
                  <a:lnTo>
                    <a:pt x="150" y="429"/>
                  </a:lnTo>
                  <a:lnTo>
                    <a:pt x="152" y="429"/>
                  </a:lnTo>
                  <a:lnTo>
                    <a:pt x="152" y="429"/>
                  </a:lnTo>
                  <a:lnTo>
                    <a:pt x="152" y="428"/>
                  </a:lnTo>
                  <a:lnTo>
                    <a:pt x="152" y="428"/>
                  </a:lnTo>
                  <a:lnTo>
                    <a:pt x="152" y="428"/>
                  </a:lnTo>
                  <a:lnTo>
                    <a:pt x="150" y="428"/>
                  </a:lnTo>
                  <a:lnTo>
                    <a:pt x="150" y="428"/>
                  </a:lnTo>
                  <a:lnTo>
                    <a:pt x="148" y="428"/>
                  </a:lnTo>
                  <a:lnTo>
                    <a:pt x="148" y="428"/>
                  </a:lnTo>
                  <a:lnTo>
                    <a:pt x="148" y="428"/>
                  </a:lnTo>
                  <a:lnTo>
                    <a:pt x="146" y="428"/>
                  </a:lnTo>
                  <a:lnTo>
                    <a:pt x="146" y="428"/>
                  </a:lnTo>
                  <a:lnTo>
                    <a:pt x="146" y="428"/>
                  </a:lnTo>
                  <a:lnTo>
                    <a:pt x="146" y="428"/>
                  </a:lnTo>
                  <a:lnTo>
                    <a:pt x="144" y="428"/>
                  </a:lnTo>
                  <a:lnTo>
                    <a:pt x="146" y="428"/>
                  </a:lnTo>
                  <a:lnTo>
                    <a:pt x="146" y="428"/>
                  </a:lnTo>
                  <a:lnTo>
                    <a:pt x="146" y="426"/>
                  </a:lnTo>
                  <a:lnTo>
                    <a:pt x="148" y="428"/>
                  </a:lnTo>
                  <a:lnTo>
                    <a:pt x="148" y="426"/>
                  </a:lnTo>
                  <a:lnTo>
                    <a:pt x="148" y="426"/>
                  </a:lnTo>
                  <a:lnTo>
                    <a:pt x="148" y="424"/>
                  </a:lnTo>
                  <a:lnTo>
                    <a:pt x="150" y="424"/>
                  </a:lnTo>
                  <a:lnTo>
                    <a:pt x="150" y="422"/>
                  </a:lnTo>
                  <a:lnTo>
                    <a:pt x="150" y="422"/>
                  </a:lnTo>
                  <a:lnTo>
                    <a:pt x="152" y="422"/>
                  </a:lnTo>
                  <a:lnTo>
                    <a:pt x="152" y="422"/>
                  </a:lnTo>
                  <a:lnTo>
                    <a:pt x="152" y="422"/>
                  </a:lnTo>
                  <a:lnTo>
                    <a:pt x="154" y="422"/>
                  </a:lnTo>
                  <a:lnTo>
                    <a:pt x="152" y="422"/>
                  </a:lnTo>
                  <a:lnTo>
                    <a:pt x="150" y="420"/>
                  </a:lnTo>
                  <a:lnTo>
                    <a:pt x="150" y="420"/>
                  </a:lnTo>
                  <a:lnTo>
                    <a:pt x="148" y="422"/>
                  </a:lnTo>
                  <a:lnTo>
                    <a:pt x="148" y="422"/>
                  </a:lnTo>
                  <a:lnTo>
                    <a:pt x="148" y="422"/>
                  </a:lnTo>
                  <a:lnTo>
                    <a:pt x="148" y="420"/>
                  </a:lnTo>
                  <a:lnTo>
                    <a:pt x="148" y="422"/>
                  </a:lnTo>
                  <a:lnTo>
                    <a:pt x="148" y="422"/>
                  </a:lnTo>
                  <a:lnTo>
                    <a:pt x="148" y="422"/>
                  </a:lnTo>
                  <a:lnTo>
                    <a:pt x="148" y="422"/>
                  </a:lnTo>
                  <a:lnTo>
                    <a:pt x="148" y="420"/>
                  </a:lnTo>
                  <a:lnTo>
                    <a:pt x="148" y="420"/>
                  </a:lnTo>
                  <a:lnTo>
                    <a:pt x="146" y="420"/>
                  </a:lnTo>
                  <a:lnTo>
                    <a:pt x="146" y="420"/>
                  </a:lnTo>
                  <a:lnTo>
                    <a:pt x="146" y="420"/>
                  </a:lnTo>
                  <a:lnTo>
                    <a:pt x="146" y="420"/>
                  </a:lnTo>
                  <a:lnTo>
                    <a:pt x="146" y="420"/>
                  </a:lnTo>
                  <a:lnTo>
                    <a:pt x="146" y="417"/>
                  </a:lnTo>
                  <a:lnTo>
                    <a:pt x="146" y="417"/>
                  </a:lnTo>
                  <a:lnTo>
                    <a:pt x="146" y="417"/>
                  </a:lnTo>
                  <a:lnTo>
                    <a:pt x="146" y="417"/>
                  </a:lnTo>
                  <a:lnTo>
                    <a:pt x="148" y="417"/>
                  </a:lnTo>
                  <a:lnTo>
                    <a:pt x="148" y="417"/>
                  </a:lnTo>
                  <a:lnTo>
                    <a:pt x="148" y="415"/>
                  </a:lnTo>
                  <a:lnTo>
                    <a:pt x="148" y="415"/>
                  </a:lnTo>
                  <a:lnTo>
                    <a:pt x="148" y="415"/>
                  </a:lnTo>
                  <a:lnTo>
                    <a:pt x="148" y="415"/>
                  </a:lnTo>
                  <a:lnTo>
                    <a:pt x="148" y="415"/>
                  </a:lnTo>
                  <a:lnTo>
                    <a:pt x="148" y="413"/>
                  </a:lnTo>
                  <a:lnTo>
                    <a:pt x="148" y="413"/>
                  </a:lnTo>
                  <a:lnTo>
                    <a:pt x="146" y="415"/>
                  </a:lnTo>
                  <a:lnTo>
                    <a:pt x="146" y="415"/>
                  </a:lnTo>
                  <a:lnTo>
                    <a:pt x="146" y="413"/>
                  </a:lnTo>
                  <a:lnTo>
                    <a:pt x="146" y="413"/>
                  </a:lnTo>
                  <a:lnTo>
                    <a:pt x="146" y="413"/>
                  </a:lnTo>
                  <a:lnTo>
                    <a:pt x="146" y="413"/>
                  </a:lnTo>
                  <a:lnTo>
                    <a:pt x="146" y="413"/>
                  </a:lnTo>
                  <a:lnTo>
                    <a:pt x="146" y="413"/>
                  </a:lnTo>
                  <a:lnTo>
                    <a:pt x="144" y="413"/>
                  </a:lnTo>
                  <a:lnTo>
                    <a:pt x="144" y="413"/>
                  </a:lnTo>
                  <a:lnTo>
                    <a:pt x="144" y="413"/>
                  </a:lnTo>
                  <a:lnTo>
                    <a:pt x="143" y="413"/>
                  </a:lnTo>
                  <a:lnTo>
                    <a:pt x="143" y="413"/>
                  </a:lnTo>
                  <a:lnTo>
                    <a:pt x="143" y="413"/>
                  </a:lnTo>
                  <a:lnTo>
                    <a:pt x="143" y="413"/>
                  </a:lnTo>
                  <a:lnTo>
                    <a:pt x="143" y="413"/>
                  </a:lnTo>
                  <a:lnTo>
                    <a:pt x="143" y="413"/>
                  </a:lnTo>
                  <a:lnTo>
                    <a:pt x="143" y="415"/>
                  </a:lnTo>
                  <a:lnTo>
                    <a:pt x="143" y="415"/>
                  </a:lnTo>
                  <a:lnTo>
                    <a:pt x="143" y="417"/>
                  </a:lnTo>
                  <a:lnTo>
                    <a:pt x="141" y="415"/>
                  </a:lnTo>
                  <a:lnTo>
                    <a:pt x="141" y="413"/>
                  </a:lnTo>
                  <a:lnTo>
                    <a:pt x="143" y="413"/>
                  </a:lnTo>
                  <a:lnTo>
                    <a:pt x="141" y="413"/>
                  </a:lnTo>
                  <a:lnTo>
                    <a:pt x="141" y="413"/>
                  </a:lnTo>
                  <a:lnTo>
                    <a:pt x="141" y="411"/>
                  </a:lnTo>
                  <a:lnTo>
                    <a:pt x="141" y="411"/>
                  </a:lnTo>
                  <a:lnTo>
                    <a:pt x="141" y="411"/>
                  </a:lnTo>
                  <a:lnTo>
                    <a:pt x="141" y="411"/>
                  </a:lnTo>
                  <a:lnTo>
                    <a:pt x="141" y="411"/>
                  </a:lnTo>
                  <a:lnTo>
                    <a:pt x="141" y="411"/>
                  </a:lnTo>
                  <a:lnTo>
                    <a:pt x="141" y="410"/>
                  </a:lnTo>
                  <a:lnTo>
                    <a:pt x="141" y="410"/>
                  </a:lnTo>
                  <a:lnTo>
                    <a:pt x="141" y="410"/>
                  </a:lnTo>
                  <a:lnTo>
                    <a:pt x="139" y="410"/>
                  </a:lnTo>
                  <a:lnTo>
                    <a:pt x="139" y="410"/>
                  </a:lnTo>
                  <a:lnTo>
                    <a:pt x="139" y="410"/>
                  </a:lnTo>
                  <a:lnTo>
                    <a:pt x="137" y="408"/>
                  </a:lnTo>
                  <a:lnTo>
                    <a:pt x="137" y="408"/>
                  </a:lnTo>
                  <a:lnTo>
                    <a:pt x="137" y="410"/>
                  </a:lnTo>
                  <a:lnTo>
                    <a:pt x="135" y="410"/>
                  </a:lnTo>
                  <a:lnTo>
                    <a:pt x="135" y="410"/>
                  </a:lnTo>
                  <a:lnTo>
                    <a:pt x="135" y="410"/>
                  </a:lnTo>
                  <a:lnTo>
                    <a:pt x="135" y="410"/>
                  </a:lnTo>
                  <a:lnTo>
                    <a:pt x="134" y="410"/>
                  </a:lnTo>
                  <a:lnTo>
                    <a:pt x="134" y="410"/>
                  </a:lnTo>
                  <a:lnTo>
                    <a:pt x="134" y="410"/>
                  </a:lnTo>
                  <a:lnTo>
                    <a:pt x="134" y="408"/>
                  </a:lnTo>
                  <a:lnTo>
                    <a:pt x="134" y="408"/>
                  </a:lnTo>
                  <a:lnTo>
                    <a:pt x="134" y="408"/>
                  </a:lnTo>
                  <a:lnTo>
                    <a:pt x="134" y="408"/>
                  </a:lnTo>
                  <a:lnTo>
                    <a:pt x="134" y="410"/>
                  </a:lnTo>
                  <a:lnTo>
                    <a:pt x="134" y="410"/>
                  </a:lnTo>
                  <a:lnTo>
                    <a:pt x="134" y="410"/>
                  </a:lnTo>
                  <a:lnTo>
                    <a:pt x="134" y="410"/>
                  </a:lnTo>
                  <a:lnTo>
                    <a:pt x="134" y="406"/>
                  </a:lnTo>
                  <a:lnTo>
                    <a:pt x="134" y="406"/>
                  </a:lnTo>
                  <a:lnTo>
                    <a:pt x="132" y="406"/>
                  </a:lnTo>
                  <a:lnTo>
                    <a:pt x="132" y="406"/>
                  </a:lnTo>
                  <a:lnTo>
                    <a:pt x="132" y="406"/>
                  </a:lnTo>
                  <a:lnTo>
                    <a:pt x="132" y="404"/>
                  </a:lnTo>
                  <a:lnTo>
                    <a:pt x="130" y="406"/>
                  </a:lnTo>
                  <a:lnTo>
                    <a:pt x="130" y="406"/>
                  </a:lnTo>
                  <a:lnTo>
                    <a:pt x="128" y="406"/>
                  </a:lnTo>
                  <a:lnTo>
                    <a:pt x="128" y="408"/>
                  </a:lnTo>
                  <a:lnTo>
                    <a:pt x="128" y="410"/>
                  </a:lnTo>
                  <a:lnTo>
                    <a:pt x="128" y="411"/>
                  </a:lnTo>
                  <a:lnTo>
                    <a:pt x="126" y="411"/>
                  </a:lnTo>
                  <a:lnTo>
                    <a:pt x="126" y="411"/>
                  </a:lnTo>
                  <a:lnTo>
                    <a:pt x="125" y="413"/>
                  </a:lnTo>
                  <a:lnTo>
                    <a:pt x="125" y="413"/>
                  </a:lnTo>
                  <a:lnTo>
                    <a:pt x="121" y="413"/>
                  </a:lnTo>
                  <a:lnTo>
                    <a:pt x="121" y="415"/>
                  </a:lnTo>
                  <a:lnTo>
                    <a:pt x="119" y="417"/>
                  </a:lnTo>
                  <a:lnTo>
                    <a:pt x="119" y="417"/>
                  </a:lnTo>
                  <a:lnTo>
                    <a:pt x="117" y="419"/>
                  </a:lnTo>
                  <a:lnTo>
                    <a:pt x="117" y="419"/>
                  </a:lnTo>
                  <a:lnTo>
                    <a:pt x="117" y="419"/>
                  </a:lnTo>
                  <a:lnTo>
                    <a:pt x="116" y="419"/>
                  </a:lnTo>
                  <a:lnTo>
                    <a:pt x="116" y="420"/>
                  </a:lnTo>
                  <a:lnTo>
                    <a:pt x="116" y="420"/>
                  </a:lnTo>
                  <a:lnTo>
                    <a:pt x="114" y="420"/>
                  </a:lnTo>
                  <a:lnTo>
                    <a:pt x="114" y="420"/>
                  </a:lnTo>
                  <a:lnTo>
                    <a:pt x="114" y="420"/>
                  </a:lnTo>
                  <a:lnTo>
                    <a:pt x="114" y="420"/>
                  </a:lnTo>
                  <a:lnTo>
                    <a:pt x="114" y="420"/>
                  </a:lnTo>
                  <a:lnTo>
                    <a:pt x="114" y="422"/>
                  </a:lnTo>
                  <a:lnTo>
                    <a:pt x="112" y="424"/>
                  </a:lnTo>
                  <a:lnTo>
                    <a:pt x="110" y="426"/>
                  </a:lnTo>
                  <a:lnTo>
                    <a:pt x="108" y="428"/>
                  </a:lnTo>
                  <a:lnTo>
                    <a:pt x="107" y="428"/>
                  </a:lnTo>
                  <a:lnTo>
                    <a:pt x="107" y="428"/>
                  </a:lnTo>
                  <a:lnTo>
                    <a:pt x="105" y="428"/>
                  </a:lnTo>
                  <a:lnTo>
                    <a:pt x="101" y="429"/>
                  </a:lnTo>
                  <a:lnTo>
                    <a:pt x="101" y="429"/>
                  </a:lnTo>
                  <a:lnTo>
                    <a:pt x="101" y="431"/>
                  </a:lnTo>
                  <a:lnTo>
                    <a:pt x="99" y="431"/>
                  </a:lnTo>
                  <a:lnTo>
                    <a:pt x="96" y="433"/>
                  </a:lnTo>
                  <a:lnTo>
                    <a:pt x="96" y="433"/>
                  </a:lnTo>
                  <a:lnTo>
                    <a:pt x="94" y="433"/>
                  </a:lnTo>
                  <a:lnTo>
                    <a:pt x="90" y="433"/>
                  </a:lnTo>
                  <a:lnTo>
                    <a:pt x="85" y="433"/>
                  </a:lnTo>
                  <a:lnTo>
                    <a:pt x="83" y="431"/>
                  </a:lnTo>
                  <a:lnTo>
                    <a:pt x="81" y="428"/>
                  </a:lnTo>
                  <a:lnTo>
                    <a:pt x="81" y="428"/>
                  </a:lnTo>
                  <a:lnTo>
                    <a:pt x="81" y="426"/>
                  </a:lnTo>
                  <a:lnTo>
                    <a:pt x="81" y="426"/>
                  </a:lnTo>
                  <a:lnTo>
                    <a:pt x="81" y="426"/>
                  </a:lnTo>
                  <a:lnTo>
                    <a:pt x="81" y="424"/>
                  </a:lnTo>
                  <a:lnTo>
                    <a:pt x="81" y="424"/>
                  </a:lnTo>
                  <a:lnTo>
                    <a:pt x="81" y="424"/>
                  </a:lnTo>
                  <a:lnTo>
                    <a:pt x="79" y="424"/>
                  </a:lnTo>
                  <a:lnTo>
                    <a:pt x="79" y="424"/>
                  </a:lnTo>
                  <a:lnTo>
                    <a:pt x="79" y="424"/>
                  </a:lnTo>
                  <a:lnTo>
                    <a:pt x="79" y="426"/>
                  </a:lnTo>
                  <a:lnTo>
                    <a:pt x="79" y="428"/>
                  </a:lnTo>
                  <a:lnTo>
                    <a:pt x="79" y="428"/>
                  </a:lnTo>
                  <a:lnTo>
                    <a:pt x="79" y="428"/>
                  </a:lnTo>
                  <a:lnTo>
                    <a:pt x="81" y="429"/>
                  </a:lnTo>
                  <a:lnTo>
                    <a:pt x="81" y="429"/>
                  </a:lnTo>
                  <a:lnTo>
                    <a:pt x="79" y="431"/>
                  </a:lnTo>
                  <a:lnTo>
                    <a:pt x="76" y="440"/>
                  </a:lnTo>
                  <a:lnTo>
                    <a:pt x="78" y="440"/>
                  </a:lnTo>
                  <a:lnTo>
                    <a:pt x="78" y="440"/>
                  </a:lnTo>
                  <a:lnTo>
                    <a:pt x="78" y="442"/>
                  </a:lnTo>
                  <a:lnTo>
                    <a:pt x="78" y="442"/>
                  </a:lnTo>
                  <a:lnTo>
                    <a:pt x="79" y="442"/>
                  </a:lnTo>
                  <a:lnTo>
                    <a:pt x="79" y="442"/>
                  </a:lnTo>
                  <a:lnTo>
                    <a:pt x="79" y="442"/>
                  </a:lnTo>
                  <a:lnTo>
                    <a:pt x="79" y="444"/>
                  </a:lnTo>
                  <a:lnTo>
                    <a:pt x="79" y="444"/>
                  </a:lnTo>
                  <a:lnTo>
                    <a:pt x="79" y="444"/>
                  </a:lnTo>
                  <a:lnTo>
                    <a:pt x="79" y="446"/>
                  </a:lnTo>
                  <a:lnTo>
                    <a:pt x="78" y="446"/>
                  </a:lnTo>
                  <a:lnTo>
                    <a:pt x="78" y="446"/>
                  </a:lnTo>
                  <a:lnTo>
                    <a:pt x="78" y="448"/>
                  </a:lnTo>
                  <a:lnTo>
                    <a:pt x="78" y="448"/>
                  </a:lnTo>
                  <a:lnTo>
                    <a:pt x="78" y="449"/>
                  </a:lnTo>
                  <a:lnTo>
                    <a:pt x="78" y="449"/>
                  </a:lnTo>
                  <a:lnTo>
                    <a:pt x="78" y="451"/>
                  </a:lnTo>
                  <a:lnTo>
                    <a:pt x="78" y="449"/>
                  </a:lnTo>
                  <a:lnTo>
                    <a:pt x="79" y="448"/>
                  </a:lnTo>
                  <a:lnTo>
                    <a:pt x="79" y="448"/>
                  </a:lnTo>
                  <a:lnTo>
                    <a:pt x="81" y="448"/>
                  </a:lnTo>
                  <a:lnTo>
                    <a:pt x="79" y="449"/>
                  </a:lnTo>
                  <a:lnTo>
                    <a:pt x="79" y="449"/>
                  </a:lnTo>
                  <a:lnTo>
                    <a:pt x="81" y="451"/>
                  </a:lnTo>
                  <a:lnTo>
                    <a:pt x="83" y="449"/>
                  </a:lnTo>
                  <a:lnTo>
                    <a:pt x="85" y="449"/>
                  </a:lnTo>
                  <a:lnTo>
                    <a:pt x="85" y="449"/>
                  </a:lnTo>
                  <a:lnTo>
                    <a:pt x="85" y="451"/>
                  </a:lnTo>
                  <a:lnTo>
                    <a:pt x="87" y="453"/>
                  </a:lnTo>
                  <a:lnTo>
                    <a:pt x="87" y="455"/>
                  </a:lnTo>
                  <a:lnTo>
                    <a:pt x="87" y="455"/>
                  </a:lnTo>
                  <a:lnTo>
                    <a:pt x="88" y="457"/>
                  </a:lnTo>
                  <a:lnTo>
                    <a:pt x="88" y="457"/>
                  </a:lnTo>
                  <a:lnTo>
                    <a:pt x="88" y="458"/>
                  </a:lnTo>
                  <a:lnTo>
                    <a:pt x="90" y="460"/>
                  </a:lnTo>
                  <a:lnTo>
                    <a:pt x="88" y="464"/>
                  </a:lnTo>
                  <a:lnTo>
                    <a:pt x="88" y="466"/>
                  </a:lnTo>
                  <a:lnTo>
                    <a:pt x="90" y="466"/>
                  </a:lnTo>
                  <a:lnTo>
                    <a:pt x="90" y="466"/>
                  </a:lnTo>
                  <a:lnTo>
                    <a:pt x="92" y="466"/>
                  </a:lnTo>
                  <a:lnTo>
                    <a:pt x="92" y="467"/>
                  </a:lnTo>
                  <a:lnTo>
                    <a:pt x="94" y="469"/>
                  </a:lnTo>
                  <a:lnTo>
                    <a:pt x="94" y="471"/>
                  </a:lnTo>
                  <a:lnTo>
                    <a:pt x="92" y="475"/>
                  </a:lnTo>
                  <a:lnTo>
                    <a:pt x="92" y="476"/>
                  </a:lnTo>
                  <a:lnTo>
                    <a:pt x="94" y="478"/>
                  </a:lnTo>
                  <a:lnTo>
                    <a:pt x="94" y="480"/>
                  </a:lnTo>
                  <a:lnTo>
                    <a:pt x="94" y="482"/>
                  </a:lnTo>
                  <a:lnTo>
                    <a:pt x="94" y="482"/>
                  </a:lnTo>
                  <a:lnTo>
                    <a:pt x="94" y="484"/>
                  </a:lnTo>
                  <a:lnTo>
                    <a:pt x="94" y="484"/>
                  </a:lnTo>
                  <a:lnTo>
                    <a:pt x="92" y="484"/>
                  </a:lnTo>
                  <a:lnTo>
                    <a:pt x="92" y="484"/>
                  </a:lnTo>
                  <a:lnTo>
                    <a:pt x="92" y="485"/>
                  </a:lnTo>
                  <a:lnTo>
                    <a:pt x="90" y="485"/>
                  </a:lnTo>
                  <a:lnTo>
                    <a:pt x="90" y="485"/>
                  </a:lnTo>
                  <a:lnTo>
                    <a:pt x="88" y="485"/>
                  </a:lnTo>
                  <a:lnTo>
                    <a:pt x="88" y="485"/>
                  </a:lnTo>
                  <a:lnTo>
                    <a:pt x="88" y="485"/>
                  </a:lnTo>
                  <a:lnTo>
                    <a:pt x="90" y="485"/>
                  </a:lnTo>
                  <a:lnTo>
                    <a:pt x="90" y="487"/>
                  </a:lnTo>
                  <a:lnTo>
                    <a:pt x="90" y="487"/>
                  </a:lnTo>
                  <a:lnTo>
                    <a:pt x="90" y="489"/>
                  </a:lnTo>
                  <a:lnTo>
                    <a:pt x="90" y="489"/>
                  </a:lnTo>
                  <a:lnTo>
                    <a:pt x="90" y="493"/>
                  </a:lnTo>
                  <a:lnTo>
                    <a:pt x="90" y="493"/>
                  </a:lnTo>
                  <a:lnTo>
                    <a:pt x="90" y="493"/>
                  </a:lnTo>
                  <a:lnTo>
                    <a:pt x="90" y="493"/>
                  </a:lnTo>
                  <a:lnTo>
                    <a:pt x="90" y="494"/>
                  </a:lnTo>
                  <a:lnTo>
                    <a:pt x="90" y="494"/>
                  </a:lnTo>
                  <a:lnTo>
                    <a:pt x="90" y="494"/>
                  </a:lnTo>
                  <a:lnTo>
                    <a:pt x="90" y="494"/>
                  </a:lnTo>
                  <a:lnTo>
                    <a:pt x="90" y="494"/>
                  </a:lnTo>
                  <a:lnTo>
                    <a:pt x="92" y="496"/>
                  </a:lnTo>
                  <a:lnTo>
                    <a:pt x="92" y="496"/>
                  </a:lnTo>
                  <a:lnTo>
                    <a:pt x="92" y="496"/>
                  </a:lnTo>
                  <a:lnTo>
                    <a:pt x="92" y="496"/>
                  </a:lnTo>
                  <a:lnTo>
                    <a:pt x="92" y="496"/>
                  </a:lnTo>
                  <a:lnTo>
                    <a:pt x="92" y="494"/>
                  </a:lnTo>
                  <a:lnTo>
                    <a:pt x="92" y="494"/>
                  </a:lnTo>
                  <a:lnTo>
                    <a:pt x="92" y="494"/>
                  </a:lnTo>
                  <a:lnTo>
                    <a:pt x="92" y="494"/>
                  </a:lnTo>
                  <a:lnTo>
                    <a:pt x="92" y="494"/>
                  </a:lnTo>
                  <a:lnTo>
                    <a:pt x="92" y="494"/>
                  </a:lnTo>
                  <a:lnTo>
                    <a:pt x="92" y="494"/>
                  </a:lnTo>
                  <a:lnTo>
                    <a:pt x="92" y="493"/>
                  </a:lnTo>
                  <a:lnTo>
                    <a:pt x="94" y="494"/>
                  </a:lnTo>
                  <a:lnTo>
                    <a:pt x="96" y="494"/>
                  </a:lnTo>
                  <a:lnTo>
                    <a:pt x="98" y="496"/>
                  </a:lnTo>
                  <a:lnTo>
                    <a:pt x="98" y="496"/>
                  </a:lnTo>
                  <a:lnTo>
                    <a:pt x="98" y="498"/>
                  </a:lnTo>
                  <a:lnTo>
                    <a:pt x="98" y="500"/>
                  </a:lnTo>
                  <a:lnTo>
                    <a:pt x="98" y="500"/>
                  </a:lnTo>
                  <a:lnTo>
                    <a:pt x="98" y="502"/>
                  </a:lnTo>
                  <a:lnTo>
                    <a:pt x="96" y="503"/>
                  </a:lnTo>
                  <a:lnTo>
                    <a:pt x="96" y="503"/>
                  </a:lnTo>
                  <a:lnTo>
                    <a:pt x="96" y="503"/>
                  </a:lnTo>
                  <a:lnTo>
                    <a:pt x="96" y="503"/>
                  </a:lnTo>
                  <a:lnTo>
                    <a:pt x="96" y="502"/>
                  </a:lnTo>
                  <a:lnTo>
                    <a:pt x="98" y="502"/>
                  </a:lnTo>
                  <a:lnTo>
                    <a:pt x="98" y="502"/>
                  </a:lnTo>
                  <a:lnTo>
                    <a:pt x="96" y="503"/>
                  </a:lnTo>
                  <a:lnTo>
                    <a:pt x="96" y="503"/>
                  </a:lnTo>
                  <a:lnTo>
                    <a:pt x="96" y="505"/>
                  </a:lnTo>
                  <a:lnTo>
                    <a:pt x="96" y="505"/>
                  </a:lnTo>
                  <a:lnTo>
                    <a:pt x="96" y="507"/>
                  </a:lnTo>
                  <a:lnTo>
                    <a:pt x="98" y="507"/>
                  </a:lnTo>
                  <a:lnTo>
                    <a:pt x="98" y="507"/>
                  </a:lnTo>
                  <a:lnTo>
                    <a:pt x="96" y="507"/>
                  </a:lnTo>
                  <a:lnTo>
                    <a:pt x="94" y="507"/>
                  </a:lnTo>
                  <a:lnTo>
                    <a:pt x="94" y="503"/>
                  </a:lnTo>
                  <a:lnTo>
                    <a:pt x="92" y="503"/>
                  </a:lnTo>
                  <a:lnTo>
                    <a:pt x="92" y="503"/>
                  </a:lnTo>
                  <a:lnTo>
                    <a:pt x="92" y="503"/>
                  </a:lnTo>
                  <a:lnTo>
                    <a:pt x="92" y="505"/>
                  </a:lnTo>
                  <a:lnTo>
                    <a:pt x="92" y="505"/>
                  </a:lnTo>
                  <a:lnTo>
                    <a:pt x="92" y="507"/>
                  </a:lnTo>
                  <a:lnTo>
                    <a:pt x="92" y="507"/>
                  </a:lnTo>
                  <a:lnTo>
                    <a:pt x="92" y="511"/>
                  </a:lnTo>
                  <a:lnTo>
                    <a:pt x="92" y="513"/>
                  </a:lnTo>
                  <a:lnTo>
                    <a:pt x="92" y="514"/>
                  </a:lnTo>
                  <a:lnTo>
                    <a:pt x="92" y="514"/>
                  </a:lnTo>
                  <a:lnTo>
                    <a:pt x="92" y="516"/>
                  </a:lnTo>
                  <a:lnTo>
                    <a:pt x="92" y="516"/>
                  </a:lnTo>
                  <a:lnTo>
                    <a:pt x="92" y="518"/>
                  </a:lnTo>
                  <a:lnTo>
                    <a:pt x="90" y="520"/>
                  </a:lnTo>
                  <a:lnTo>
                    <a:pt x="90" y="522"/>
                  </a:lnTo>
                  <a:lnTo>
                    <a:pt x="88" y="522"/>
                  </a:lnTo>
                  <a:lnTo>
                    <a:pt x="88" y="523"/>
                  </a:lnTo>
                  <a:lnTo>
                    <a:pt x="88" y="523"/>
                  </a:lnTo>
                  <a:lnTo>
                    <a:pt x="90" y="525"/>
                  </a:lnTo>
                  <a:lnTo>
                    <a:pt x="90" y="525"/>
                  </a:lnTo>
                  <a:lnTo>
                    <a:pt x="90" y="525"/>
                  </a:lnTo>
                  <a:lnTo>
                    <a:pt x="90" y="527"/>
                  </a:lnTo>
                  <a:lnTo>
                    <a:pt x="88" y="527"/>
                  </a:lnTo>
                  <a:lnTo>
                    <a:pt x="88" y="529"/>
                  </a:lnTo>
                  <a:lnTo>
                    <a:pt x="88" y="529"/>
                  </a:lnTo>
                  <a:lnTo>
                    <a:pt x="90" y="531"/>
                  </a:lnTo>
                  <a:lnTo>
                    <a:pt x="90" y="532"/>
                  </a:lnTo>
                  <a:lnTo>
                    <a:pt x="92" y="532"/>
                  </a:lnTo>
                  <a:lnTo>
                    <a:pt x="90" y="534"/>
                  </a:lnTo>
                  <a:lnTo>
                    <a:pt x="88" y="538"/>
                  </a:lnTo>
                  <a:lnTo>
                    <a:pt x="88" y="538"/>
                  </a:lnTo>
                  <a:lnTo>
                    <a:pt x="88" y="538"/>
                  </a:lnTo>
                  <a:lnTo>
                    <a:pt x="88" y="540"/>
                  </a:lnTo>
                  <a:lnTo>
                    <a:pt x="88" y="540"/>
                  </a:lnTo>
                  <a:lnTo>
                    <a:pt x="90" y="540"/>
                  </a:lnTo>
                  <a:lnTo>
                    <a:pt x="90" y="540"/>
                  </a:lnTo>
                  <a:lnTo>
                    <a:pt x="90" y="540"/>
                  </a:lnTo>
                  <a:lnTo>
                    <a:pt x="90" y="541"/>
                  </a:lnTo>
                  <a:lnTo>
                    <a:pt x="90" y="541"/>
                  </a:lnTo>
                  <a:lnTo>
                    <a:pt x="90" y="541"/>
                  </a:lnTo>
                  <a:lnTo>
                    <a:pt x="90" y="541"/>
                  </a:lnTo>
                  <a:lnTo>
                    <a:pt x="90" y="541"/>
                  </a:lnTo>
                  <a:lnTo>
                    <a:pt x="90" y="541"/>
                  </a:lnTo>
                  <a:lnTo>
                    <a:pt x="92" y="541"/>
                  </a:lnTo>
                  <a:lnTo>
                    <a:pt x="92" y="541"/>
                  </a:lnTo>
                  <a:lnTo>
                    <a:pt x="92" y="543"/>
                  </a:lnTo>
                  <a:lnTo>
                    <a:pt x="92" y="545"/>
                  </a:lnTo>
                  <a:lnTo>
                    <a:pt x="92" y="545"/>
                  </a:lnTo>
                  <a:lnTo>
                    <a:pt x="92" y="545"/>
                  </a:lnTo>
                  <a:lnTo>
                    <a:pt x="94" y="545"/>
                  </a:lnTo>
                  <a:lnTo>
                    <a:pt x="94" y="545"/>
                  </a:lnTo>
                  <a:lnTo>
                    <a:pt x="94" y="547"/>
                  </a:lnTo>
                  <a:lnTo>
                    <a:pt x="94" y="547"/>
                  </a:lnTo>
                  <a:lnTo>
                    <a:pt x="94" y="547"/>
                  </a:lnTo>
                  <a:lnTo>
                    <a:pt x="96" y="547"/>
                  </a:lnTo>
                  <a:lnTo>
                    <a:pt x="96" y="547"/>
                  </a:lnTo>
                  <a:lnTo>
                    <a:pt x="96" y="549"/>
                  </a:lnTo>
                  <a:lnTo>
                    <a:pt x="96" y="549"/>
                  </a:lnTo>
                  <a:lnTo>
                    <a:pt x="96" y="549"/>
                  </a:lnTo>
                  <a:lnTo>
                    <a:pt x="98" y="549"/>
                  </a:lnTo>
                  <a:lnTo>
                    <a:pt x="98" y="549"/>
                  </a:lnTo>
                  <a:lnTo>
                    <a:pt x="98" y="549"/>
                  </a:lnTo>
                  <a:lnTo>
                    <a:pt x="98" y="552"/>
                  </a:lnTo>
                  <a:lnTo>
                    <a:pt x="99" y="556"/>
                  </a:lnTo>
                  <a:lnTo>
                    <a:pt x="99" y="554"/>
                  </a:lnTo>
                  <a:lnTo>
                    <a:pt x="101" y="556"/>
                  </a:lnTo>
                  <a:lnTo>
                    <a:pt x="101" y="558"/>
                  </a:lnTo>
                  <a:lnTo>
                    <a:pt x="99" y="559"/>
                  </a:lnTo>
                  <a:lnTo>
                    <a:pt x="99" y="559"/>
                  </a:lnTo>
                  <a:lnTo>
                    <a:pt x="101" y="559"/>
                  </a:lnTo>
                  <a:lnTo>
                    <a:pt x="101" y="559"/>
                  </a:lnTo>
                  <a:lnTo>
                    <a:pt x="101" y="559"/>
                  </a:lnTo>
                  <a:lnTo>
                    <a:pt x="101" y="561"/>
                  </a:lnTo>
                  <a:lnTo>
                    <a:pt x="101" y="561"/>
                  </a:lnTo>
                  <a:lnTo>
                    <a:pt x="103" y="561"/>
                  </a:lnTo>
                  <a:lnTo>
                    <a:pt x="103" y="559"/>
                  </a:lnTo>
                  <a:lnTo>
                    <a:pt x="103" y="558"/>
                  </a:lnTo>
                  <a:lnTo>
                    <a:pt x="105" y="558"/>
                  </a:lnTo>
                  <a:lnTo>
                    <a:pt x="105" y="558"/>
                  </a:lnTo>
                  <a:lnTo>
                    <a:pt x="107" y="558"/>
                  </a:lnTo>
                  <a:lnTo>
                    <a:pt x="108" y="558"/>
                  </a:lnTo>
                  <a:lnTo>
                    <a:pt x="110" y="559"/>
                  </a:lnTo>
                  <a:lnTo>
                    <a:pt x="110" y="559"/>
                  </a:lnTo>
                  <a:lnTo>
                    <a:pt x="110" y="559"/>
                  </a:lnTo>
                  <a:lnTo>
                    <a:pt x="112" y="559"/>
                  </a:lnTo>
                  <a:lnTo>
                    <a:pt x="112" y="559"/>
                  </a:lnTo>
                  <a:lnTo>
                    <a:pt x="112" y="559"/>
                  </a:lnTo>
                  <a:lnTo>
                    <a:pt x="114" y="559"/>
                  </a:lnTo>
                  <a:lnTo>
                    <a:pt x="114" y="559"/>
                  </a:lnTo>
                  <a:lnTo>
                    <a:pt x="114" y="559"/>
                  </a:lnTo>
                  <a:lnTo>
                    <a:pt x="114" y="559"/>
                  </a:lnTo>
                  <a:lnTo>
                    <a:pt x="114" y="559"/>
                  </a:lnTo>
                  <a:lnTo>
                    <a:pt x="119" y="554"/>
                  </a:lnTo>
                  <a:lnTo>
                    <a:pt x="119" y="552"/>
                  </a:lnTo>
                  <a:lnTo>
                    <a:pt x="121" y="552"/>
                  </a:lnTo>
                  <a:lnTo>
                    <a:pt x="121" y="554"/>
                  </a:lnTo>
                  <a:lnTo>
                    <a:pt x="121" y="552"/>
                  </a:lnTo>
                  <a:lnTo>
                    <a:pt x="121" y="552"/>
                  </a:lnTo>
                  <a:lnTo>
                    <a:pt x="121" y="550"/>
                  </a:lnTo>
                  <a:lnTo>
                    <a:pt x="123" y="549"/>
                  </a:lnTo>
                  <a:lnTo>
                    <a:pt x="123" y="549"/>
                  </a:lnTo>
                  <a:lnTo>
                    <a:pt x="121" y="549"/>
                  </a:lnTo>
                  <a:lnTo>
                    <a:pt x="121" y="549"/>
                  </a:lnTo>
                  <a:lnTo>
                    <a:pt x="121" y="547"/>
                  </a:lnTo>
                  <a:lnTo>
                    <a:pt x="121" y="545"/>
                  </a:lnTo>
                  <a:lnTo>
                    <a:pt x="121" y="545"/>
                  </a:lnTo>
                  <a:lnTo>
                    <a:pt x="121" y="543"/>
                  </a:lnTo>
                  <a:lnTo>
                    <a:pt x="121" y="541"/>
                  </a:lnTo>
                  <a:lnTo>
                    <a:pt x="121" y="541"/>
                  </a:lnTo>
                  <a:lnTo>
                    <a:pt x="125" y="540"/>
                  </a:lnTo>
                  <a:lnTo>
                    <a:pt x="125" y="538"/>
                  </a:lnTo>
                  <a:lnTo>
                    <a:pt x="125" y="538"/>
                  </a:lnTo>
                  <a:lnTo>
                    <a:pt x="123" y="538"/>
                  </a:lnTo>
                  <a:lnTo>
                    <a:pt x="123" y="538"/>
                  </a:lnTo>
                  <a:lnTo>
                    <a:pt x="121" y="538"/>
                  </a:lnTo>
                  <a:lnTo>
                    <a:pt x="121" y="538"/>
                  </a:lnTo>
                  <a:lnTo>
                    <a:pt x="121" y="538"/>
                  </a:lnTo>
                  <a:lnTo>
                    <a:pt x="121" y="538"/>
                  </a:lnTo>
                  <a:lnTo>
                    <a:pt x="121" y="538"/>
                  </a:lnTo>
                  <a:lnTo>
                    <a:pt x="121" y="536"/>
                  </a:lnTo>
                  <a:lnTo>
                    <a:pt x="121" y="536"/>
                  </a:lnTo>
                  <a:lnTo>
                    <a:pt x="121" y="536"/>
                  </a:lnTo>
                  <a:lnTo>
                    <a:pt x="121" y="536"/>
                  </a:lnTo>
                  <a:lnTo>
                    <a:pt x="121" y="536"/>
                  </a:lnTo>
                  <a:lnTo>
                    <a:pt x="121" y="536"/>
                  </a:lnTo>
                  <a:lnTo>
                    <a:pt x="123" y="536"/>
                  </a:lnTo>
                  <a:lnTo>
                    <a:pt x="123" y="536"/>
                  </a:lnTo>
                  <a:lnTo>
                    <a:pt x="123" y="538"/>
                  </a:lnTo>
                  <a:lnTo>
                    <a:pt x="123" y="536"/>
                  </a:lnTo>
                  <a:lnTo>
                    <a:pt x="126" y="540"/>
                  </a:lnTo>
                  <a:lnTo>
                    <a:pt x="126" y="540"/>
                  </a:lnTo>
                  <a:lnTo>
                    <a:pt x="128" y="541"/>
                  </a:lnTo>
                  <a:lnTo>
                    <a:pt x="128" y="540"/>
                  </a:lnTo>
                  <a:lnTo>
                    <a:pt x="128" y="540"/>
                  </a:lnTo>
                  <a:lnTo>
                    <a:pt x="130" y="538"/>
                  </a:lnTo>
                  <a:lnTo>
                    <a:pt x="130" y="538"/>
                  </a:lnTo>
                  <a:lnTo>
                    <a:pt x="132" y="538"/>
                  </a:lnTo>
                  <a:lnTo>
                    <a:pt x="134" y="538"/>
                  </a:lnTo>
                  <a:lnTo>
                    <a:pt x="134" y="540"/>
                  </a:lnTo>
                  <a:lnTo>
                    <a:pt x="134" y="538"/>
                  </a:lnTo>
                  <a:lnTo>
                    <a:pt x="135" y="540"/>
                  </a:lnTo>
                  <a:lnTo>
                    <a:pt x="135" y="540"/>
                  </a:lnTo>
                  <a:lnTo>
                    <a:pt x="135" y="540"/>
                  </a:lnTo>
                  <a:lnTo>
                    <a:pt x="137" y="540"/>
                  </a:lnTo>
                  <a:lnTo>
                    <a:pt x="137" y="540"/>
                  </a:lnTo>
                  <a:lnTo>
                    <a:pt x="139" y="541"/>
                  </a:lnTo>
                  <a:lnTo>
                    <a:pt x="139" y="541"/>
                  </a:lnTo>
                  <a:lnTo>
                    <a:pt x="139" y="541"/>
                  </a:lnTo>
                  <a:lnTo>
                    <a:pt x="141" y="543"/>
                  </a:lnTo>
                  <a:lnTo>
                    <a:pt x="141" y="543"/>
                  </a:lnTo>
                  <a:lnTo>
                    <a:pt x="141" y="543"/>
                  </a:lnTo>
                  <a:lnTo>
                    <a:pt x="143" y="545"/>
                  </a:lnTo>
                  <a:lnTo>
                    <a:pt x="143" y="545"/>
                  </a:lnTo>
                  <a:lnTo>
                    <a:pt x="143" y="543"/>
                  </a:lnTo>
                  <a:lnTo>
                    <a:pt x="144" y="543"/>
                  </a:lnTo>
                  <a:lnTo>
                    <a:pt x="144" y="543"/>
                  </a:lnTo>
                  <a:lnTo>
                    <a:pt x="146" y="545"/>
                  </a:lnTo>
                  <a:lnTo>
                    <a:pt x="144" y="545"/>
                  </a:lnTo>
                  <a:lnTo>
                    <a:pt x="144" y="545"/>
                  </a:lnTo>
                  <a:lnTo>
                    <a:pt x="146" y="545"/>
                  </a:lnTo>
                  <a:lnTo>
                    <a:pt x="146" y="545"/>
                  </a:lnTo>
                  <a:lnTo>
                    <a:pt x="146" y="545"/>
                  </a:lnTo>
                  <a:lnTo>
                    <a:pt x="146" y="543"/>
                  </a:lnTo>
                  <a:lnTo>
                    <a:pt x="148" y="543"/>
                  </a:lnTo>
                  <a:lnTo>
                    <a:pt x="148" y="543"/>
                  </a:lnTo>
                  <a:lnTo>
                    <a:pt x="148" y="541"/>
                  </a:lnTo>
                  <a:lnTo>
                    <a:pt x="148" y="541"/>
                  </a:lnTo>
                  <a:lnTo>
                    <a:pt x="148" y="541"/>
                  </a:lnTo>
                  <a:lnTo>
                    <a:pt x="148" y="540"/>
                  </a:lnTo>
                  <a:lnTo>
                    <a:pt x="148" y="540"/>
                  </a:lnTo>
                  <a:lnTo>
                    <a:pt x="148" y="540"/>
                  </a:lnTo>
                  <a:lnTo>
                    <a:pt x="148" y="540"/>
                  </a:lnTo>
                  <a:lnTo>
                    <a:pt x="148" y="538"/>
                  </a:lnTo>
                  <a:lnTo>
                    <a:pt x="148" y="536"/>
                  </a:lnTo>
                  <a:lnTo>
                    <a:pt x="150" y="534"/>
                  </a:lnTo>
                  <a:lnTo>
                    <a:pt x="152" y="534"/>
                  </a:lnTo>
                  <a:lnTo>
                    <a:pt x="152" y="532"/>
                  </a:lnTo>
                  <a:lnTo>
                    <a:pt x="150" y="532"/>
                  </a:lnTo>
                  <a:lnTo>
                    <a:pt x="150" y="532"/>
                  </a:lnTo>
                  <a:lnTo>
                    <a:pt x="150" y="531"/>
                  </a:lnTo>
                  <a:lnTo>
                    <a:pt x="150" y="531"/>
                  </a:lnTo>
                  <a:lnTo>
                    <a:pt x="150" y="527"/>
                  </a:lnTo>
                  <a:lnTo>
                    <a:pt x="152" y="523"/>
                  </a:lnTo>
                  <a:lnTo>
                    <a:pt x="152" y="522"/>
                  </a:lnTo>
                  <a:lnTo>
                    <a:pt x="152" y="520"/>
                  </a:lnTo>
                  <a:lnTo>
                    <a:pt x="152" y="516"/>
                  </a:lnTo>
                  <a:lnTo>
                    <a:pt x="154" y="514"/>
                  </a:lnTo>
                  <a:lnTo>
                    <a:pt x="152" y="511"/>
                  </a:lnTo>
                  <a:lnTo>
                    <a:pt x="152" y="511"/>
                  </a:lnTo>
                  <a:lnTo>
                    <a:pt x="154" y="511"/>
                  </a:lnTo>
                  <a:lnTo>
                    <a:pt x="154" y="509"/>
                  </a:lnTo>
                  <a:lnTo>
                    <a:pt x="154" y="509"/>
                  </a:lnTo>
                  <a:lnTo>
                    <a:pt x="154" y="507"/>
                  </a:lnTo>
                  <a:lnTo>
                    <a:pt x="154" y="507"/>
                  </a:lnTo>
                  <a:lnTo>
                    <a:pt x="154" y="507"/>
                  </a:lnTo>
                  <a:lnTo>
                    <a:pt x="154" y="505"/>
                  </a:lnTo>
                  <a:lnTo>
                    <a:pt x="154" y="503"/>
                  </a:lnTo>
                  <a:lnTo>
                    <a:pt x="154" y="503"/>
                  </a:lnTo>
                  <a:lnTo>
                    <a:pt x="154" y="502"/>
                  </a:lnTo>
                  <a:lnTo>
                    <a:pt x="154" y="500"/>
                  </a:lnTo>
                  <a:lnTo>
                    <a:pt x="154" y="498"/>
                  </a:lnTo>
                  <a:lnTo>
                    <a:pt x="155" y="498"/>
                  </a:lnTo>
                  <a:lnTo>
                    <a:pt x="155" y="496"/>
                  </a:lnTo>
                  <a:lnTo>
                    <a:pt x="155" y="496"/>
                  </a:lnTo>
                  <a:lnTo>
                    <a:pt x="154" y="496"/>
                  </a:lnTo>
                  <a:lnTo>
                    <a:pt x="154" y="496"/>
                  </a:lnTo>
                  <a:lnTo>
                    <a:pt x="154" y="496"/>
                  </a:lnTo>
                  <a:lnTo>
                    <a:pt x="154" y="496"/>
                  </a:lnTo>
                  <a:lnTo>
                    <a:pt x="154" y="496"/>
                  </a:lnTo>
                  <a:lnTo>
                    <a:pt x="154" y="494"/>
                  </a:lnTo>
                  <a:lnTo>
                    <a:pt x="154" y="494"/>
                  </a:lnTo>
                  <a:lnTo>
                    <a:pt x="155" y="493"/>
                  </a:lnTo>
                  <a:lnTo>
                    <a:pt x="155" y="493"/>
                  </a:lnTo>
                  <a:lnTo>
                    <a:pt x="155" y="493"/>
                  </a:lnTo>
                  <a:lnTo>
                    <a:pt x="155" y="493"/>
                  </a:lnTo>
                  <a:lnTo>
                    <a:pt x="155" y="493"/>
                  </a:lnTo>
                  <a:lnTo>
                    <a:pt x="155" y="493"/>
                  </a:lnTo>
                  <a:lnTo>
                    <a:pt x="155" y="493"/>
                  </a:lnTo>
                  <a:lnTo>
                    <a:pt x="155" y="493"/>
                  </a:lnTo>
                  <a:lnTo>
                    <a:pt x="155" y="493"/>
                  </a:lnTo>
                  <a:lnTo>
                    <a:pt x="154" y="491"/>
                  </a:lnTo>
                  <a:lnTo>
                    <a:pt x="155" y="489"/>
                  </a:lnTo>
                  <a:lnTo>
                    <a:pt x="157" y="484"/>
                  </a:lnTo>
                  <a:lnTo>
                    <a:pt x="157" y="482"/>
                  </a:lnTo>
                  <a:lnTo>
                    <a:pt x="155" y="482"/>
                  </a:lnTo>
                  <a:lnTo>
                    <a:pt x="154" y="480"/>
                  </a:lnTo>
                  <a:lnTo>
                    <a:pt x="154" y="480"/>
                  </a:lnTo>
                  <a:lnTo>
                    <a:pt x="154" y="480"/>
                  </a:lnTo>
                  <a:lnTo>
                    <a:pt x="154" y="478"/>
                  </a:lnTo>
                  <a:lnTo>
                    <a:pt x="152" y="475"/>
                  </a:lnTo>
                  <a:lnTo>
                    <a:pt x="152" y="475"/>
                  </a:lnTo>
                  <a:lnTo>
                    <a:pt x="152" y="471"/>
                  </a:lnTo>
                  <a:lnTo>
                    <a:pt x="152" y="471"/>
                  </a:lnTo>
                  <a:lnTo>
                    <a:pt x="152" y="469"/>
                  </a:lnTo>
                  <a:lnTo>
                    <a:pt x="152" y="469"/>
                  </a:lnTo>
                  <a:lnTo>
                    <a:pt x="154" y="467"/>
                  </a:lnTo>
                  <a:lnTo>
                    <a:pt x="154" y="467"/>
                  </a:lnTo>
                  <a:lnTo>
                    <a:pt x="155" y="466"/>
                  </a:lnTo>
                  <a:lnTo>
                    <a:pt x="155" y="464"/>
                  </a:lnTo>
                  <a:lnTo>
                    <a:pt x="157" y="464"/>
                  </a:lnTo>
                  <a:lnTo>
                    <a:pt x="157" y="464"/>
                  </a:lnTo>
                  <a:lnTo>
                    <a:pt x="157" y="462"/>
                  </a:lnTo>
                  <a:lnTo>
                    <a:pt x="159" y="460"/>
                  </a:lnTo>
                  <a:lnTo>
                    <a:pt x="161" y="458"/>
                  </a:lnTo>
                  <a:lnTo>
                    <a:pt x="161" y="457"/>
                  </a:lnTo>
                  <a:lnTo>
                    <a:pt x="161" y="457"/>
                  </a:lnTo>
                  <a:lnTo>
                    <a:pt x="161" y="455"/>
                  </a:lnTo>
                  <a:lnTo>
                    <a:pt x="161" y="455"/>
                  </a:lnTo>
                  <a:lnTo>
                    <a:pt x="161" y="453"/>
                  </a:lnTo>
                  <a:lnTo>
                    <a:pt x="161" y="453"/>
                  </a:lnTo>
                  <a:close/>
                  <a:moveTo>
                    <a:pt x="94" y="549"/>
                  </a:moveTo>
                  <a:lnTo>
                    <a:pt x="94" y="549"/>
                  </a:lnTo>
                  <a:lnTo>
                    <a:pt x="94" y="549"/>
                  </a:lnTo>
                  <a:lnTo>
                    <a:pt x="92" y="549"/>
                  </a:lnTo>
                  <a:lnTo>
                    <a:pt x="92" y="549"/>
                  </a:lnTo>
                  <a:lnTo>
                    <a:pt x="92" y="549"/>
                  </a:lnTo>
                  <a:lnTo>
                    <a:pt x="92" y="547"/>
                  </a:lnTo>
                  <a:lnTo>
                    <a:pt x="90" y="545"/>
                  </a:lnTo>
                  <a:lnTo>
                    <a:pt x="88" y="545"/>
                  </a:lnTo>
                  <a:lnTo>
                    <a:pt x="88" y="545"/>
                  </a:lnTo>
                  <a:lnTo>
                    <a:pt x="87" y="547"/>
                  </a:lnTo>
                  <a:lnTo>
                    <a:pt x="87" y="547"/>
                  </a:lnTo>
                  <a:lnTo>
                    <a:pt x="87" y="547"/>
                  </a:lnTo>
                  <a:lnTo>
                    <a:pt x="87" y="547"/>
                  </a:lnTo>
                  <a:lnTo>
                    <a:pt x="87" y="549"/>
                  </a:lnTo>
                  <a:lnTo>
                    <a:pt x="88" y="550"/>
                  </a:lnTo>
                  <a:lnTo>
                    <a:pt x="90" y="554"/>
                  </a:lnTo>
                  <a:lnTo>
                    <a:pt x="90" y="554"/>
                  </a:lnTo>
                  <a:lnTo>
                    <a:pt x="90" y="554"/>
                  </a:lnTo>
                  <a:lnTo>
                    <a:pt x="90" y="556"/>
                  </a:lnTo>
                  <a:lnTo>
                    <a:pt x="90" y="556"/>
                  </a:lnTo>
                  <a:lnTo>
                    <a:pt x="92" y="554"/>
                  </a:lnTo>
                  <a:lnTo>
                    <a:pt x="92" y="554"/>
                  </a:lnTo>
                  <a:lnTo>
                    <a:pt x="92" y="552"/>
                  </a:lnTo>
                  <a:lnTo>
                    <a:pt x="92" y="550"/>
                  </a:lnTo>
                  <a:lnTo>
                    <a:pt x="92" y="550"/>
                  </a:lnTo>
                  <a:lnTo>
                    <a:pt x="92" y="549"/>
                  </a:lnTo>
                  <a:lnTo>
                    <a:pt x="92" y="549"/>
                  </a:lnTo>
                  <a:lnTo>
                    <a:pt x="94" y="549"/>
                  </a:lnTo>
                  <a:lnTo>
                    <a:pt x="94" y="549"/>
                  </a:lnTo>
                  <a:lnTo>
                    <a:pt x="94" y="549"/>
                  </a:lnTo>
                  <a:close/>
                  <a:moveTo>
                    <a:pt x="83" y="419"/>
                  </a:moveTo>
                  <a:lnTo>
                    <a:pt x="81" y="419"/>
                  </a:lnTo>
                  <a:lnTo>
                    <a:pt x="81" y="420"/>
                  </a:lnTo>
                  <a:lnTo>
                    <a:pt x="81" y="420"/>
                  </a:lnTo>
                  <a:lnTo>
                    <a:pt x="81" y="420"/>
                  </a:lnTo>
                  <a:lnTo>
                    <a:pt x="81" y="422"/>
                  </a:lnTo>
                  <a:lnTo>
                    <a:pt x="81" y="422"/>
                  </a:lnTo>
                  <a:lnTo>
                    <a:pt x="79" y="422"/>
                  </a:lnTo>
                  <a:lnTo>
                    <a:pt x="81" y="422"/>
                  </a:lnTo>
                  <a:lnTo>
                    <a:pt x="83" y="420"/>
                  </a:lnTo>
                  <a:lnTo>
                    <a:pt x="83" y="419"/>
                  </a:lnTo>
                  <a:lnTo>
                    <a:pt x="83" y="419"/>
                  </a:lnTo>
                  <a:lnTo>
                    <a:pt x="87" y="419"/>
                  </a:lnTo>
                  <a:lnTo>
                    <a:pt x="87" y="417"/>
                  </a:lnTo>
                  <a:lnTo>
                    <a:pt x="87" y="417"/>
                  </a:lnTo>
                  <a:lnTo>
                    <a:pt x="87" y="415"/>
                  </a:lnTo>
                  <a:lnTo>
                    <a:pt x="87" y="415"/>
                  </a:lnTo>
                  <a:lnTo>
                    <a:pt x="87" y="415"/>
                  </a:lnTo>
                  <a:lnTo>
                    <a:pt x="87" y="415"/>
                  </a:lnTo>
                  <a:lnTo>
                    <a:pt x="87" y="413"/>
                  </a:lnTo>
                  <a:lnTo>
                    <a:pt x="85" y="415"/>
                  </a:lnTo>
                  <a:lnTo>
                    <a:pt x="85" y="415"/>
                  </a:lnTo>
                  <a:lnTo>
                    <a:pt x="85" y="415"/>
                  </a:lnTo>
                  <a:lnTo>
                    <a:pt x="85" y="415"/>
                  </a:lnTo>
                  <a:lnTo>
                    <a:pt x="85" y="415"/>
                  </a:lnTo>
                  <a:lnTo>
                    <a:pt x="83" y="415"/>
                  </a:lnTo>
                  <a:lnTo>
                    <a:pt x="83" y="417"/>
                  </a:lnTo>
                  <a:lnTo>
                    <a:pt x="83" y="417"/>
                  </a:lnTo>
                  <a:lnTo>
                    <a:pt x="83" y="419"/>
                  </a:lnTo>
                  <a:lnTo>
                    <a:pt x="83" y="419"/>
                  </a:lnTo>
                  <a:close/>
                  <a:moveTo>
                    <a:pt x="143" y="410"/>
                  </a:moveTo>
                  <a:lnTo>
                    <a:pt x="143" y="410"/>
                  </a:lnTo>
                  <a:lnTo>
                    <a:pt x="143" y="410"/>
                  </a:lnTo>
                  <a:lnTo>
                    <a:pt x="143" y="411"/>
                  </a:lnTo>
                  <a:lnTo>
                    <a:pt x="143" y="411"/>
                  </a:lnTo>
                  <a:lnTo>
                    <a:pt x="144" y="411"/>
                  </a:lnTo>
                  <a:lnTo>
                    <a:pt x="144" y="410"/>
                  </a:lnTo>
                  <a:lnTo>
                    <a:pt x="143" y="410"/>
                  </a:lnTo>
                  <a:lnTo>
                    <a:pt x="144" y="408"/>
                  </a:lnTo>
                  <a:lnTo>
                    <a:pt x="144" y="408"/>
                  </a:lnTo>
                  <a:lnTo>
                    <a:pt x="144" y="408"/>
                  </a:lnTo>
                  <a:lnTo>
                    <a:pt x="144" y="406"/>
                  </a:lnTo>
                  <a:lnTo>
                    <a:pt x="143" y="406"/>
                  </a:lnTo>
                  <a:lnTo>
                    <a:pt x="143" y="406"/>
                  </a:lnTo>
                  <a:lnTo>
                    <a:pt x="143" y="406"/>
                  </a:lnTo>
                  <a:lnTo>
                    <a:pt x="143" y="408"/>
                  </a:lnTo>
                  <a:lnTo>
                    <a:pt x="143" y="408"/>
                  </a:lnTo>
                  <a:lnTo>
                    <a:pt x="143" y="410"/>
                  </a:lnTo>
                  <a:lnTo>
                    <a:pt x="141" y="410"/>
                  </a:lnTo>
                  <a:lnTo>
                    <a:pt x="143" y="410"/>
                  </a:lnTo>
                  <a:close/>
                  <a:moveTo>
                    <a:pt x="141" y="406"/>
                  </a:moveTo>
                  <a:lnTo>
                    <a:pt x="141" y="406"/>
                  </a:lnTo>
                  <a:lnTo>
                    <a:pt x="141" y="406"/>
                  </a:lnTo>
                  <a:lnTo>
                    <a:pt x="141" y="404"/>
                  </a:lnTo>
                  <a:lnTo>
                    <a:pt x="141" y="406"/>
                  </a:lnTo>
                  <a:lnTo>
                    <a:pt x="141" y="406"/>
                  </a:lnTo>
                  <a:lnTo>
                    <a:pt x="139" y="406"/>
                  </a:lnTo>
                  <a:lnTo>
                    <a:pt x="139" y="406"/>
                  </a:lnTo>
                  <a:lnTo>
                    <a:pt x="139" y="406"/>
                  </a:lnTo>
                  <a:lnTo>
                    <a:pt x="139" y="406"/>
                  </a:lnTo>
                  <a:lnTo>
                    <a:pt x="139" y="408"/>
                  </a:lnTo>
                  <a:lnTo>
                    <a:pt x="139" y="408"/>
                  </a:lnTo>
                  <a:lnTo>
                    <a:pt x="139" y="408"/>
                  </a:lnTo>
                  <a:lnTo>
                    <a:pt x="139" y="408"/>
                  </a:lnTo>
                  <a:lnTo>
                    <a:pt x="139" y="408"/>
                  </a:lnTo>
                  <a:lnTo>
                    <a:pt x="141" y="408"/>
                  </a:lnTo>
                  <a:lnTo>
                    <a:pt x="141" y="408"/>
                  </a:lnTo>
                  <a:lnTo>
                    <a:pt x="141" y="408"/>
                  </a:lnTo>
                  <a:lnTo>
                    <a:pt x="141" y="408"/>
                  </a:lnTo>
                  <a:lnTo>
                    <a:pt x="141" y="406"/>
                  </a:lnTo>
                  <a:lnTo>
                    <a:pt x="141" y="406"/>
                  </a:lnTo>
                  <a:close/>
                  <a:moveTo>
                    <a:pt x="419" y="588"/>
                  </a:moveTo>
                  <a:lnTo>
                    <a:pt x="417" y="590"/>
                  </a:lnTo>
                  <a:lnTo>
                    <a:pt x="417" y="592"/>
                  </a:lnTo>
                  <a:lnTo>
                    <a:pt x="419" y="592"/>
                  </a:lnTo>
                  <a:lnTo>
                    <a:pt x="419" y="594"/>
                  </a:lnTo>
                  <a:lnTo>
                    <a:pt x="421" y="592"/>
                  </a:lnTo>
                  <a:lnTo>
                    <a:pt x="421" y="592"/>
                  </a:lnTo>
                  <a:lnTo>
                    <a:pt x="421" y="592"/>
                  </a:lnTo>
                  <a:lnTo>
                    <a:pt x="419" y="590"/>
                  </a:lnTo>
                  <a:lnTo>
                    <a:pt x="419" y="590"/>
                  </a:lnTo>
                  <a:lnTo>
                    <a:pt x="419" y="590"/>
                  </a:lnTo>
                  <a:lnTo>
                    <a:pt x="419" y="588"/>
                  </a:lnTo>
                  <a:lnTo>
                    <a:pt x="419" y="588"/>
                  </a:lnTo>
                  <a:close/>
                  <a:moveTo>
                    <a:pt x="432" y="567"/>
                  </a:moveTo>
                  <a:lnTo>
                    <a:pt x="432" y="567"/>
                  </a:lnTo>
                  <a:lnTo>
                    <a:pt x="432" y="567"/>
                  </a:lnTo>
                  <a:lnTo>
                    <a:pt x="432" y="567"/>
                  </a:lnTo>
                  <a:lnTo>
                    <a:pt x="432" y="565"/>
                  </a:lnTo>
                  <a:lnTo>
                    <a:pt x="432" y="565"/>
                  </a:lnTo>
                  <a:lnTo>
                    <a:pt x="432" y="565"/>
                  </a:lnTo>
                  <a:lnTo>
                    <a:pt x="432" y="565"/>
                  </a:lnTo>
                  <a:lnTo>
                    <a:pt x="432" y="565"/>
                  </a:lnTo>
                  <a:lnTo>
                    <a:pt x="432" y="565"/>
                  </a:lnTo>
                  <a:lnTo>
                    <a:pt x="430" y="565"/>
                  </a:lnTo>
                  <a:lnTo>
                    <a:pt x="430" y="565"/>
                  </a:lnTo>
                  <a:lnTo>
                    <a:pt x="430" y="565"/>
                  </a:lnTo>
                  <a:lnTo>
                    <a:pt x="430" y="567"/>
                  </a:lnTo>
                  <a:lnTo>
                    <a:pt x="430" y="567"/>
                  </a:lnTo>
                  <a:lnTo>
                    <a:pt x="430" y="567"/>
                  </a:lnTo>
                  <a:lnTo>
                    <a:pt x="432" y="567"/>
                  </a:lnTo>
                  <a:close/>
                  <a:moveTo>
                    <a:pt x="417" y="583"/>
                  </a:moveTo>
                  <a:lnTo>
                    <a:pt x="417" y="583"/>
                  </a:lnTo>
                  <a:lnTo>
                    <a:pt x="415" y="583"/>
                  </a:lnTo>
                  <a:lnTo>
                    <a:pt x="415" y="585"/>
                  </a:lnTo>
                  <a:lnTo>
                    <a:pt x="415" y="587"/>
                  </a:lnTo>
                  <a:lnTo>
                    <a:pt x="415" y="587"/>
                  </a:lnTo>
                  <a:lnTo>
                    <a:pt x="415" y="587"/>
                  </a:lnTo>
                  <a:lnTo>
                    <a:pt x="417" y="587"/>
                  </a:lnTo>
                  <a:lnTo>
                    <a:pt x="417" y="588"/>
                  </a:lnTo>
                  <a:lnTo>
                    <a:pt x="419" y="588"/>
                  </a:lnTo>
                  <a:lnTo>
                    <a:pt x="419" y="587"/>
                  </a:lnTo>
                  <a:lnTo>
                    <a:pt x="419" y="587"/>
                  </a:lnTo>
                  <a:lnTo>
                    <a:pt x="417" y="587"/>
                  </a:lnTo>
                  <a:lnTo>
                    <a:pt x="417" y="587"/>
                  </a:lnTo>
                  <a:lnTo>
                    <a:pt x="419" y="587"/>
                  </a:lnTo>
                  <a:lnTo>
                    <a:pt x="419" y="585"/>
                  </a:lnTo>
                  <a:lnTo>
                    <a:pt x="419" y="585"/>
                  </a:lnTo>
                  <a:lnTo>
                    <a:pt x="419" y="585"/>
                  </a:lnTo>
                  <a:lnTo>
                    <a:pt x="419" y="585"/>
                  </a:lnTo>
                  <a:lnTo>
                    <a:pt x="419" y="583"/>
                  </a:lnTo>
                  <a:lnTo>
                    <a:pt x="417" y="583"/>
                  </a:lnTo>
                  <a:close/>
                  <a:moveTo>
                    <a:pt x="596" y="480"/>
                  </a:moveTo>
                  <a:lnTo>
                    <a:pt x="596" y="480"/>
                  </a:lnTo>
                  <a:lnTo>
                    <a:pt x="596" y="478"/>
                  </a:lnTo>
                  <a:lnTo>
                    <a:pt x="596" y="478"/>
                  </a:lnTo>
                  <a:lnTo>
                    <a:pt x="596" y="478"/>
                  </a:lnTo>
                  <a:lnTo>
                    <a:pt x="596" y="478"/>
                  </a:lnTo>
                  <a:lnTo>
                    <a:pt x="592" y="471"/>
                  </a:lnTo>
                  <a:lnTo>
                    <a:pt x="589" y="466"/>
                  </a:lnTo>
                  <a:lnTo>
                    <a:pt x="589" y="466"/>
                  </a:lnTo>
                  <a:lnTo>
                    <a:pt x="587" y="466"/>
                  </a:lnTo>
                  <a:lnTo>
                    <a:pt x="587" y="464"/>
                  </a:lnTo>
                  <a:lnTo>
                    <a:pt x="585" y="462"/>
                  </a:lnTo>
                  <a:lnTo>
                    <a:pt x="583" y="460"/>
                  </a:lnTo>
                  <a:lnTo>
                    <a:pt x="583" y="460"/>
                  </a:lnTo>
                  <a:lnTo>
                    <a:pt x="581" y="458"/>
                  </a:lnTo>
                  <a:lnTo>
                    <a:pt x="581" y="458"/>
                  </a:lnTo>
                  <a:lnTo>
                    <a:pt x="581" y="458"/>
                  </a:lnTo>
                  <a:lnTo>
                    <a:pt x="576" y="455"/>
                  </a:lnTo>
                  <a:lnTo>
                    <a:pt x="572" y="451"/>
                  </a:lnTo>
                  <a:lnTo>
                    <a:pt x="572" y="449"/>
                  </a:lnTo>
                  <a:lnTo>
                    <a:pt x="572" y="448"/>
                  </a:lnTo>
                  <a:lnTo>
                    <a:pt x="571" y="448"/>
                  </a:lnTo>
                  <a:lnTo>
                    <a:pt x="571" y="446"/>
                  </a:lnTo>
                  <a:lnTo>
                    <a:pt x="571" y="446"/>
                  </a:lnTo>
                  <a:lnTo>
                    <a:pt x="571" y="446"/>
                  </a:lnTo>
                  <a:lnTo>
                    <a:pt x="571" y="446"/>
                  </a:lnTo>
                  <a:lnTo>
                    <a:pt x="569" y="446"/>
                  </a:lnTo>
                  <a:lnTo>
                    <a:pt x="569" y="446"/>
                  </a:lnTo>
                  <a:lnTo>
                    <a:pt x="569" y="444"/>
                  </a:lnTo>
                  <a:lnTo>
                    <a:pt x="567" y="444"/>
                  </a:lnTo>
                  <a:lnTo>
                    <a:pt x="562" y="442"/>
                  </a:lnTo>
                  <a:lnTo>
                    <a:pt x="558" y="438"/>
                  </a:lnTo>
                  <a:lnTo>
                    <a:pt x="553" y="437"/>
                  </a:lnTo>
                  <a:lnTo>
                    <a:pt x="553" y="437"/>
                  </a:lnTo>
                  <a:lnTo>
                    <a:pt x="547" y="435"/>
                  </a:lnTo>
                  <a:lnTo>
                    <a:pt x="545" y="435"/>
                  </a:lnTo>
                  <a:lnTo>
                    <a:pt x="545" y="433"/>
                  </a:lnTo>
                  <a:lnTo>
                    <a:pt x="544" y="433"/>
                  </a:lnTo>
                  <a:lnTo>
                    <a:pt x="542" y="429"/>
                  </a:lnTo>
                  <a:lnTo>
                    <a:pt x="540" y="429"/>
                  </a:lnTo>
                  <a:lnTo>
                    <a:pt x="538" y="428"/>
                  </a:lnTo>
                  <a:lnTo>
                    <a:pt x="538" y="428"/>
                  </a:lnTo>
                  <a:lnTo>
                    <a:pt x="536" y="426"/>
                  </a:lnTo>
                  <a:lnTo>
                    <a:pt x="535" y="424"/>
                  </a:lnTo>
                  <a:lnTo>
                    <a:pt x="531" y="420"/>
                  </a:lnTo>
                  <a:lnTo>
                    <a:pt x="524" y="417"/>
                  </a:lnTo>
                  <a:lnTo>
                    <a:pt x="515" y="415"/>
                  </a:lnTo>
                  <a:lnTo>
                    <a:pt x="513" y="413"/>
                  </a:lnTo>
                  <a:lnTo>
                    <a:pt x="513" y="413"/>
                  </a:lnTo>
                  <a:lnTo>
                    <a:pt x="513" y="413"/>
                  </a:lnTo>
                  <a:lnTo>
                    <a:pt x="513" y="413"/>
                  </a:lnTo>
                  <a:lnTo>
                    <a:pt x="511" y="413"/>
                  </a:lnTo>
                  <a:lnTo>
                    <a:pt x="500" y="408"/>
                  </a:lnTo>
                  <a:lnTo>
                    <a:pt x="498" y="408"/>
                  </a:lnTo>
                  <a:lnTo>
                    <a:pt x="497" y="406"/>
                  </a:lnTo>
                  <a:lnTo>
                    <a:pt x="497" y="406"/>
                  </a:lnTo>
                  <a:lnTo>
                    <a:pt x="493" y="404"/>
                  </a:lnTo>
                  <a:lnTo>
                    <a:pt x="486" y="401"/>
                  </a:lnTo>
                  <a:lnTo>
                    <a:pt x="477" y="397"/>
                  </a:lnTo>
                  <a:lnTo>
                    <a:pt x="475" y="395"/>
                  </a:lnTo>
                  <a:lnTo>
                    <a:pt x="475" y="395"/>
                  </a:lnTo>
                  <a:lnTo>
                    <a:pt x="471" y="393"/>
                  </a:lnTo>
                  <a:lnTo>
                    <a:pt x="468" y="392"/>
                  </a:lnTo>
                  <a:lnTo>
                    <a:pt x="468" y="390"/>
                  </a:lnTo>
                  <a:lnTo>
                    <a:pt x="466" y="390"/>
                  </a:lnTo>
                  <a:lnTo>
                    <a:pt x="466" y="386"/>
                  </a:lnTo>
                  <a:lnTo>
                    <a:pt x="464" y="384"/>
                  </a:lnTo>
                  <a:lnTo>
                    <a:pt x="466" y="381"/>
                  </a:lnTo>
                  <a:lnTo>
                    <a:pt x="466" y="381"/>
                  </a:lnTo>
                  <a:lnTo>
                    <a:pt x="471" y="377"/>
                  </a:lnTo>
                  <a:lnTo>
                    <a:pt x="473" y="375"/>
                  </a:lnTo>
                  <a:lnTo>
                    <a:pt x="475" y="373"/>
                  </a:lnTo>
                  <a:lnTo>
                    <a:pt x="475" y="373"/>
                  </a:lnTo>
                  <a:lnTo>
                    <a:pt x="477" y="373"/>
                  </a:lnTo>
                  <a:lnTo>
                    <a:pt x="477" y="373"/>
                  </a:lnTo>
                  <a:lnTo>
                    <a:pt x="479" y="372"/>
                  </a:lnTo>
                  <a:lnTo>
                    <a:pt x="479" y="370"/>
                  </a:lnTo>
                  <a:lnTo>
                    <a:pt x="480" y="370"/>
                  </a:lnTo>
                  <a:lnTo>
                    <a:pt x="480" y="368"/>
                  </a:lnTo>
                  <a:lnTo>
                    <a:pt x="480" y="368"/>
                  </a:lnTo>
                  <a:lnTo>
                    <a:pt x="479" y="364"/>
                  </a:lnTo>
                  <a:lnTo>
                    <a:pt x="479" y="364"/>
                  </a:lnTo>
                  <a:lnTo>
                    <a:pt x="479" y="363"/>
                  </a:lnTo>
                  <a:lnTo>
                    <a:pt x="479" y="363"/>
                  </a:lnTo>
                  <a:lnTo>
                    <a:pt x="477" y="361"/>
                  </a:lnTo>
                  <a:lnTo>
                    <a:pt x="475" y="361"/>
                  </a:lnTo>
                  <a:lnTo>
                    <a:pt x="475" y="361"/>
                  </a:lnTo>
                  <a:lnTo>
                    <a:pt x="471" y="359"/>
                  </a:lnTo>
                  <a:lnTo>
                    <a:pt x="459" y="361"/>
                  </a:lnTo>
                  <a:lnTo>
                    <a:pt x="451" y="361"/>
                  </a:lnTo>
                  <a:lnTo>
                    <a:pt x="442" y="363"/>
                  </a:lnTo>
                  <a:lnTo>
                    <a:pt x="441" y="363"/>
                  </a:lnTo>
                  <a:lnTo>
                    <a:pt x="433" y="361"/>
                  </a:lnTo>
                  <a:lnTo>
                    <a:pt x="428" y="361"/>
                  </a:lnTo>
                  <a:lnTo>
                    <a:pt x="428" y="361"/>
                  </a:lnTo>
                  <a:lnTo>
                    <a:pt x="426" y="361"/>
                  </a:lnTo>
                  <a:lnTo>
                    <a:pt x="426" y="359"/>
                  </a:lnTo>
                  <a:lnTo>
                    <a:pt x="423" y="359"/>
                  </a:lnTo>
                  <a:lnTo>
                    <a:pt x="423" y="357"/>
                  </a:lnTo>
                  <a:lnTo>
                    <a:pt x="423" y="357"/>
                  </a:lnTo>
                  <a:lnTo>
                    <a:pt x="421" y="355"/>
                  </a:lnTo>
                  <a:lnTo>
                    <a:pt x="419" y="355"/>
                  </a:lnTo>
                  <a:lnTo>
                    <a:pt x="417" y="354"/>
                  </a:lnTo>
                  <a:lnTo>
                    <a:pt x="414" y="354"/>
                  </a:lnTo>
                  <a:lnTo>
                    <a:pt x="412" y="354"/>
                  </a:lnTo>
                  <a:lnTo>
                    <a:pt x="410" y="352"/>
                  </a:lnTo>
                  <a:lnTo>
                    <a:pt x="410" y="350"/>
                  </a:lnTo>
                  <a:lnTo>
                    <a:pt x="408" y="350"/>
                  </a:lnTo>
                  <a:lnTo>
                    <a:pt x="408" y="350"/>
                  </a:lnTo>
                  <a:lnTo>
                    <a:pt x="406" y="350"/>
                  </a:lnTo>
                  <a:lnTo>
                    <a:pt x="406" y="350"/>
                  </a:lnTo>
                  <a:lnTo>
                    <a:pt x="406" y="348"/>
                  </a:lnTo>
                  <a:lnTo>
                    <a:pt x="406" y="345"/>
                  </a:lnTo>
                  <a:lnTo>
                    <a:pt x="406" y="345"/>
                  </a:lnTo>
                  <a:lnTo>
                    <a:pt x="405" y="343"/>
                  </a:lnTo>
                  <a:lnTo>
                    <a:pt x="403" y="343"/>
                  </a:lnTo>
                  <a:lnTo>
                    <a:pt x="399" y="341"/>
                  </a:lnTo>
                  <a:lnTo>
                    <a:pt x="397" y="341"/>
                  </a:lnTo>
                  <a:lnTo>
                    <a:pt x="392" y="334"/>
                  </a:lnTo>
                  <a:lnTo>
                    <a:pt x="390" y="330"/>
                  </a:lnTo>
                  <a:lnTo>
                    <a:pt x="388" y="330"/>
                  </a:lnTo>
                  <a:lnTo>
                    <a:pt x="385" y="326"/>
                  </a:lnTo>
                  <a:lnTo>
                    <a:pt x="381" y="325"/>
                  </a:lnTo>
                  <a:lnTo>
                    <a:pt x="374" y="316"/>
                  </a:lnTo>
                  <a:lnTo>
                    <a:pt x="374" y="314"/>
                  </a:lnTo>
                  <a:lnTo>
                    <a:pt x="374" y="314"/>
                  </a:lnTo>
                  <a:lnTo>
                    <a:pt x="370" y="308"/>
                  </a:lnTo>
                  <a:lnTo>
                    <a:pt x="368" y="307"/>
                  </a:lnTo>
                  <a:lnTo>
                    <a:pt x="367" y="301"/>
                  </a:lnTo>
                  <a:lnTo>
                    <a:pt x="365" y="294"/>
                  </a:lnTo>
                  <a:lnTo>
                    <a:pt x="363" y="287"/>
                  </a:lnTo>
                  <a:lnTo>
                    <a:pt x="363" y="281"/>
                  </a:lnTo>
                  <a:lnTo>
                    <a:pt x="361" y="280"/>
                  </a:lnTo>
                  <a:lnTo>
                    <a:pt x="359" y="276"/>
                  </a:lnTo>
                  <a:lnTo>
                    <a:pt x="359" y="274"/>
                  </a:lnTo>
                  <a:lnTo>
                    <a:pt x="359" y="274"/>
                  </a:lnTo>
                  <a:lnTo>
                    <a:pt x="359" y="272"/>
                  </a:lnTo>
                  <a:lnTo>
                    <a:pt x="359" y="272"/>
                  </a:lnTo>
                  <a:lnTo>
                    <a:pt x="358" y="270"/>
                  </a:lnTo>
                  <a:lnTo>
                    <a:pt x="350" y="252"/>
                  </a:lnTo>
                  <a:lnTo>
                    <a:pt x="352" y="251"/>
                  </a:lnTo>
                  <a:lnTo>
                    <a:pt x="350" y="249"/>
                  </a:lnTo>
                  <a:lnTo>
                    <a:pt x="350" y="249"/>
                  </a:lnTo>
                  <a:lnTo>
                    <a:pt x="349" y="249"/>
                  </a:lnTo>
                  <a:lnTo>
                    <a:pt x="349" y="249"/>
                  </a:lnTo>
                  <a:lnTo>
                    <a:pt x="349" y="247"/>
                  </a:lnTo>
                  <a:lnTo>
                    <a:pt x="347" y="245"/>
                  </a:lnTo>
                  <a:lnTo>
                    <a:pt x="347" y="245"/>
                  </a:lnTo>
                  <a:lnTo>
                    <a:pt x="347" y="245"/>
                  </a:lnTo>
                  <a:lnTo>
                    <a:pt x="347" y="245"/>
                  </a:lnTo>
                  <a:lnTo>
                    <a:pt x="347" y="245"/>
                  </a:lnTo>
                  <a:lnTo>
                    <a:pt x="345" y="245"/>
                  </a:lnTo>
                  <a:lnTo>
                    <a:pt x="345" y="245"/>
                  </a:lnTo>
                  <a:lnTo>
                    <a:pt x="345" y="245"/>
                  </a:lnTo>
                  <a:lnTo>
                    <a:pt x="345" y="245"/>
                  </a:lnTo>
                  <a:lnTo>
                    <a:pt x="345" y="245"/>
                  </a:lnTo>
                  <a:lnTo>
                    <a:pt x="345" y="245"/>
                  </a:lnTo>
                  <a:lnTo>
                    <a:pt x="345" y="245"/>
                  </a:lnTo>
                  <a:lnTo>
                    <a:pt x="343" y="247"/>
                  </a:lnTo>
                  <a:lnTo>
                    <a:pt x="343" y="245"/>
                  </a:lnTo>
                  <a:lnTo>
                    <a:pt x="340" y="245"/>
                  </a:lnTo>
                  <a:lnTo>
                    <a:pt x="340" y="243"/>
                  </a:lnTo>
                  <a:lnTo>
                    <a:pt x="338" y="243"/>
                  </a:lnTo>
                  <a:lnTo>
                    <a:pt x="332" y="240"/>
                  </a:lnTo>
                  <a:lnTo>
                    <a:pt x="318" y="227"/>
                  </a:lnTo>
                  <a:lnTo>
                    <a:pt x="318" y="225"/>
                  </a:lnTo>
                  <a:lnTo>
                    <a:pt x="316" y="225"/>
                  </a:lnTo>
                  <a:lnTo>
                    <a:pt x="312" y="224"/>
                  </a:lnTo>
                  <a:lnTo>
                    <a:pt x="311" y="222"/>
                  </a:lnTo>
                  <a:lnTo>
                    <a:pt x="311" y="222"/>
                  </a:lnTo>
                  <a:lnTo>
                    <a:pt x="307" y="222"/>
                  </a:lnTo>
                  <a:lnTo>
                    <a:pt x="307" y="222"/>
                  </a:lnTo>
                  <a:lnTo>
                    <a:pt x="305" y="220"/>
                  </a:lnTo>
                  <a:lnTo>
                    <a:pt x="305" y="220"/>
                  </a:lnTo>
                  <a:lnTo>
                    <a:pt x="303" y="218"/>
                  </a:lnTo>
                  <a:lnTo>
                    <a:pt x="302" y="218"/>
                  </a:lnTo>
                  <a:lnTo>
                    <a:pt x="298" y="213"/>
                  </a:lnTo>
                  <a:lnTo>
                    <a:pt x="298" y="213"/>
                  </a:lnTo>
                  <a:lnTo>
                    <a:pt x="296" y="211"/>
                  </a:lnTo>
                  <a:lnTo>
                    <a:pt x="294" y="209"/>
                  </a:lnTo>
                  <a:lnTo>
                    <a:pt x="293" y="207"/>
                  </a:lnTo>
                  <a:lnTo>
                    <a:pt x="291" y="205"/>
                  </a:lnTo>
                  <a:lnTo>
                    <a:pt x="289" y="204"/>
                  </a:lnTo>
                  <a:lnTo>
                    <a:pt x="289" y="202"/>
                  </a:lnTo>
                  <a:lnTo>
                    <a:pt x="287" y="200"/>
                  </a:lnTo>
                  <a:lnTo>
                    <a:pt x="287" y="198"/>
                  </a:lnTo>
                  <a:lnTo>
                    <a:pt x="287" y="196"/>
                  </a:lnTo>
                  <a:lnTo>
                    <a:pt x="287" y="196"/>
                  </a:lnTo>
                  <a:lnTo>
                    <a:pt x="287" y="195"/>
                  </a:lnTo>
                  <a:lnTo>
                    <a:pt x="285" y="195"/>
                  </a:lnTo>
                  <a:lnTo>
                    <a:pt x="285" y="195"/>
                  </a:lnTo>
                  <a:lnTo>
                    <a:pt x="285" y="193"/>
                  </a:lnTo>
                  <a:lnTo>
                    <a:pt x="284" y="186"/>
                  </a:lnTo>
                  <a:lnTo>
                    <a:pt x="284" y="182"/>
                  </a:lnTo>
                  <a:lnTo>
                    <a:pt x="284" y="177"/>
                  </a:lnTo>
                  <a:lnTo>
                    <a:pt x="284" y="177"/>
                  </a:lnTo>
                  <a:lnTo>
                    <a:pt x="284" y="177"/>
                  </a:lnTo>
                  <a:lnTo>
                    <a:pt x="284" y="175"/>
                  </a:lnTo>
                  <a:lnTo>
                    <a:pt x="284" y="173"/>
                  </a:lnTo>
                  <a:lnTo>
                    <a:pt x="282" y="169"/>
                  </a:lnTo>
                  <a:lnTo>
                    <a:pt x="284" y="168"/>
                  </a:lnTo>
                  <a:lnTo>
                    <a:pt x="284" y="162"/>
                  </a:lnTo>
                  <a:lnTo>
                    <a:pt x="284" y="162"/>
                  </a:lnTo>
                  <a:lnTo>
                    <a:pt x="284" y="162"/>
                  </a:lnTo>
                  <a:lnTo>
                    <a:pt x="285" y="160"/>
                  </a:lnTo>
                  <a:lnTo>
                    <a:pt x="285" y="160"/>
                  </a:lnTo>
                  <a:lnTo>
                    <a:pt x="285" y="160"/>
                  </a:lnTo>
                  <a:lnTo>
                    <a:pt x="287" y="162"/>
                  </a:lnTo>
                  <a:lnTo>
                    <a:pt x="287" y="164"/>
                  </a:lnTo>
                  <a:lnTo>
                    <a:pt x="289" y="164"/>
                  </a:lnTo>
                  <a:lnTo>
                    <a:pt x="291" y="164"/>
                  </a:lnTo>
                  <a:lnTo>
                    <a:pt x="291" y="164"/>
                  </a:lnTo>
                  <a:lnTo>
                    <a:pt x="291" y="162"/>
                  </a:lnTo>
                  <a:lnTo>
                    <a:pt x="291" y="162"/>
                  </a:lnTo>
                  <a:lnTo>
                    <a:pt x="291" y="162"/>
                  </a:lnTo>
                  <a:lnTo>
                    <a:pt x="291" y="162"/>
                  </a:lnTo>
                  <a:lnTo>
                    <a:pt x="291" y="160"/>
                  </a:lnTo>
                  <a:lnTo>
                    <a:pt x="291" y="160"/>
                  </a:lnTo>
                  <a:lnTo>
                    <a:pt x="291" y="160"/>
                  </a:lnTo>
                  <a:lnTo>
                    <a:pt x="291" y="160"/>
                  </a:lnTo>
                  <a:lnTo>
                    <a:pt x="289" y="158"/>
                  </a:lnTo>
                  <a:lnTo>
                    <a:pt x="289" y="158"/>
                  </a:lnTo>
                  <a:lnTo>
                    <a:pt x="291" y="157"/>
                  </a:lnTo>
                  <a:lnTo>
                    <a:pt x="291" y="157"/>
                  </a:lnTo>
                  <a:lnTo>
                    <a:pt x="291" y="157"/>
                  </a:lnTo>
                  <a:lnTo>
                    <a:pt x="291" y="157"/>
                  </a:lnTo>
                  <a:lnTo>
                    <a:pt x="293" y="157"/>
                  </a:lnTo>
                  <a:lnTo>
                    <a:pt x="293" y="157"/>
                  </a:lnTo>
                  <a:lnTo>
                    <a:pt x="293" y="158"/>
                  </a:lnTo>
                  <a:lnTo>
                    <a:pt x="291" y="160"/>
                  </a:lnTo>
                  <a:lnTo>
                    <a:pt x="291" y="160"/>
                  </a:lnTo>
                  <a:lnTo>
                    <a:pt x="293" y="160"/>
                  </a:lnTo>
                  <a:lnTo>
                    <a:pt x="293" y="162"/>
                  </a:lnTo>
                  <a:lnTo>
                    <a:pt x="293" y="162"/>
                  </a:lnTo>
                  <a:lnTo>
                    <a:pt x="294" y="160"/>
                  </a:lnTo>
                  <a:lnTo>
                    <a:pt x="294" y="158"/>
                  </a:lnTo>
                  <a:lnTo>
                    <a:pt x="294" y="158"/>
                  </a:lnTo>
                  <a:lnTo>
                    <a:pt x="294" y="155"/>
                  </a:lnTo>
                  <a:lnTo>
                    <a:pt x="294" y="155"/>
                  </a:lnTo>
                  <a:lnTo>
                    <a:pt x="296" y="155"/>
                  </a:lnTo>
                  <a:lnTo>
                    <a:pt x="296" y="155"/>
                  </a:lnTo>
                  <a:lnTo>
                    <a:pt x="296" y="155"/>
                  </a:lnTo>
                  <a:lnTo>
                    <a:pt x="296" y="155"/>
                  </a:lnTo>
                  <a:lnTo>
                    <a:pt x="296" y="153"/>
                  </a:lnTo>
                  <a:lnTo>
                    <a:pt x="296" y="153"/>
                  </a:lnTo>
                  <a:lnTo>
                    <a:pt x="296" y="151"/>
                  </a:lnTo>
                  <a:lnTo>
                    <a:pt x="296" y="151"/>
                  </a:lnTo>
                  <a:lnTo>
                    <a:pt x="296" y="151"/>
                  </a:lnTo>
                  <a:lnTo>
                    <a:pt x="296" y="149"/>
                  </a:lnTo>
                  <a:lnTo>
                    <a:pt x="294" y="149"/>
                  </a:lnTo>
                  <a:lnTo>
                    <a:pt x="294" y="149"/>
                  </a:lnTo>
                  <a:lnTo>
                    <a:pt x="294" y="151"/>
                  </a:lnTo>
                  <a:lnTo>
                    <a:pt x="294" y="151"/>
                  </a:lnTo>
                  <a:lnTo>
                    <a:pt x="294" y="151"/>
                  </a:lnTo>
                  <a:lnTo>
                    <a:pt x="294" y="151"/>
                  </a:lnTo>
                  <a:lnTo>
                    <a:pt x="294" y="151"/>
                  </a:lnTo>
                  <a:lnTo>
                    <a:pt x="293" y="149"/>
                  </a:lnTo>
                  <a:lnTo>
                    <a:pt x="293" y="149"/>
                  </a:lnTo>
                  <a:lnTo>
                    <a:pt x="293" y="148"/>
                  </a:lnTo>
                  <a:lnTo>
                    <a:pt x="291" y="148"/>
                  </a:lnTo>
                  <a:lnTo>
                    <a:pt x="291" y="148"/>
                  </a:lnTo>
                  <a:lnTo>
                    <a:pt x="291" y="146"/>
                  </a:lnTo>
                  <a:lnTo>
                    <a:pt x="291" y="146"/>
                  </a:lnTo>
                  <a:lnTo>
                    <a:pt x="289" y="146"/>
                  </a:lnTo>
                  <a:lnTo>
                    <a:pt x="289" y="144"/>
                  </a:lnTo>
                  <a:lnTo>
                    <a:pt x="289" y="146"/>
                  </a:lnTo>
                  <a:lnTo>
                    <a:pt x="289" y="146"/>
                  </a:lnTo>
                  <a:lnTo>
                    <a:pt x="289" y="148"/>
                  </a:lnTo>
                  <a:lnTo>
                    <a:pt x="289" y="149"/>
                  </a:lnTo>
                  <a:lnTo>
                    <a:pt x="287" y="148"/>
                  </a:lnTo>
                  <a:lnTo>
                    <a:pt x="289" y="148"/>
                  </a:lnTo>
                  <a:lnTo>
                    <a:pt x="289" y="148"/>
                  </a:lnTo>
                  <a:lnTo>
                    <a:pt x="289" y="148"/>
                  </a:lnTo>
                  <a:lnTo>
                    <a:pt x="289" y="148"/>
                  </a:lnTo>
                  <a:lnTo>
                    <a:pt x="289" y="146"/>
                  </a:lnTo>
                  <a:lnTo>
                    <a:pt x="289" y="146"/>
                  </a:lnTo>
                  <a:lnTo>
                    <a:pt x="287" y="144"/>
                  </a:lnTo>
                  <a:lnTo>
                    <a:pt x="287" y="144"/>
                  </a:lnTo>
                  <a:lnTo>
                    <a:pt x="285" y="142"/>
                  </a:lnTo>
                  <a:lnTo>
                    <a:pt x="285" y="144"/>
                  </a:lnTo>
                  <a:lnTo>
                    <a:pt x="287" y="144"/>
                  </a:lnTo>
                  <a:lnTo>
                    <a:pt x="287" y="144"/>
                  </a:lnTo>
                  <a:lnTo>
                    <a:pt x="285" y="144"/>
                  </a:lnTo>
                  <a:lnTo>
                    <a:pt x="285" y="142"/>
                  </a:lnTo>
                  <a:lnTo>
                    <a:pt x="285" y="142"/>
                  </a:lnTo>
                  <a:lnTo>
                    <a:pt x="285" y="140"/>
                  </a:lnTo>
                  <a:lnTo>
                    <a:pt x="285" y="140"/>
                  </a:lnTo>
                  <a:lnTo>
                    <a:pt x="285" y="140"/>
                  </a:lnTo>
                  <a:lnTo>
                    <a:pt x="285" y="142"/>
                  </a:lnTo>
                  <a:lnTo>
                    <a:pt x="285" y="142"/>
                  </a:lnTo>
                  <a:lnTo>
                    <a:pt x="287" y="142"/>
                  </a:lnTo>
                  <a:lnTo>
                    <a:pt x="285" y="140"/>
                  </a:lnTo>
                  <a:lnTo>
                    <a:pt x="285" y="137"/>
                  </a:lnTo>
                  <a:lnTo>
                    <a:pt x="285" y="137"/>
                  </a:lnTo>
                  <a:lnTo>
                    <a:pt x="285" y="135"/>
                  </a:lnTo>
                  <a:lnTo>
                    <a:pt x="285" y="135"/>
                  </a:lnTo>
                  <a:lnTo>
                    <a:pt x="285" y="133"/>
                  </a:lnTo>
                  <a:lnTo>
                    <a:pt x="285" y="133"/>
                  </a:lnTo>
                  <a:lnTo>
                    <a:pt x="284" y="135"/>
                  </a:lnTo>
                  <a:lnTo>
                    <a:pt x="284" y="135"/>
                  </a:lnTo>
                  <a:lnTo>
                    <a:pt x="284" y="135"/>
                  </a:lnTo>
                  <a:lnTo>
                    <a:pt x="284" y="135"/>
                  </a:lnTo>
                  <a:lnTo>
                    <a:pt x="284" y="135"/>
                  </a:lnTo>
                  <a:lnTo>
                    <a:pt x="282" y="135"/>
                  </a:lnTo>
                  <a:lnTo>
                    <a:pt x="282" y="135"/>
                  </a:lnTo>
                  <a:lnTo>
                    <a:pt x="282" y="133"/>
                  </a:lnTo>
                  <a:lnTo>
                    <a:pt x="282" y="133"/>
                  </a:lnTo>
                  <a:lnTo>
                    <a:pt x="280" y="133"/>
                  </a:lnTo>
                  <a:lnTo>
                    <a:pt x="280" y="131"/>
                  </a:lnTo>
                  <a:lnTo>
                    <a:pt x="280" y="131"/>
                  </a:lnTo>
                  <a:lnTo>
                    <a:pt x="282" y="131"/>
                  </a:lnTo>
                  <a:lnTo>
                    <a:pt x="282" y="130"/>
                  </a:lnTo>
                  <a:lnTo>
                    <a:pt x="282" y="130"/>
                  </a:lnTo>
                  <a:lnTo>
                    <a:pt x="282" y="128"/>
                  </a:lnTo>
                  <a:lnTo>
                    <a:pt x="280" y="128"/>
                  </a:lnTo>
                  <a:lnTo>
                    <a:pt x="280" y="130"/>
                  </a:lnTo>
                  <a:lnTo>
                    <a:pt x="280" y="130"/>
                  </a:lnTo>
                  <a:lnTo>
                    <a:pt x="280" y="131"/>
                  </a:lnTo>
                  <a:lnTo>
                    <a:pt x="280" y="131"/>
                  </a:lnTo>
                  <a:lnTo>
                    <a:pt x="278" y="131"/>
                  </a:lnTo>
                  <a:lnTo>
                    <a:pt x="278" y="130"/>
                  </a:lnTo>
                  <a:lnTo>
                    <a:pt x="278" y="128"/>
                  </a:lnTo>
                  <a:lnTo>
                    <a:pt x="278" y="128"/>
                  </a:lnTo>
                  <a:lnTo>
                    <a:pt x="278" y="128"/>
                  </a:lnTo>
                  <a:lnTo>
                    <a:pt x="278" y="128"/>
                  </a:lnTo>
                  <a:lnTo>
                    <a:pt x="280" y="128"/>
                  </a:lnTo>
                  <a:lnTo>
                    <a:pt x="280" y="128"/>
                  </a:lnTo>
                  <a:lnTo>
                    <a:pt x="282" y="128"/>
                  </a:lnTo>
                  <a:lnTo>
                    <a:pt x="282" y="126"/>
                  </a:lnTo>
                  <a:lnTo>
                    <a:pt x="282" y="126"/>
                  </a:lnTo>
                  <a:lnTo>
                    <a:pt x="282" y="124"/>
                  </a:lnTo>
                  <a:lnTo>
                    <a:pt x="282" y="124"/>
                  </a:lnTo>
                  <a:lnTo>
                    <a:pt x="282" y="124"/>
                  </a:lnTo>
                  <a:lnTo>
                    <a:pt x="282" y="124"/>
                  </a:lnTo>
                  <a:lnTo>
                    <a:pt x="282" y="122"/>
                  </a:lnTo>
                  <a:lnTo>
                    <a:pt x="282" y="122"/>
                  </a:lnTo>
                  <a:lnTo>
                    <a:pt x="282" y="122"/>
                  </a:lnTo>
                  <a:lnTo>
                    <a:pt x="284" y="121"/>
                  </a:lnTo>
                  <a:lnTo>
                    <a:pt x="282" y="121"/>
                  </a:lnTo>
                  <a:lnTo>
                    <a:pt x="282" y="121"/>
                  </a:lnTo>
                  <a:lnTo>
                    <a:pt x="282" y="119"/>
                  </a:lnTo>
                  <a:lnTo>
                    <a:pt x="284" y="119"/>
                  </a:lnTo>
                  <a:lnTo>
                    <a:pt x="284" y="119"/>
                  </a:lnTo>
                  <a:lnTo>
                    <a:pt x="284" y="119"/>
                  </a:lnTo>
                  <a:lnTo>
                    <a:pt x="284" y="117"/>
                  </a:lnTo>
                  <a:lnTo>
                    <a:pt x="285" y="115"/>
                  </a:lnTo>
                  <a:lnTo>
                    <a:pt x="287" y="113"/>
                  </a:lnTo>
                  <a:lnTo>
                    <a:pt x="289" y="113"/>
                  </a:lnTo>
                  <a:lnTo>
                    <a:pt x="289" y="115"/>
                  </a:lnTo>
                  <a:lnTo>
                    <a:pt x="289" y="115"/>
                  </a:lnTo>
                  <a:lnTo>
                    <a:pt x="291" y="115"/>
                  </a:lnTo>
                  <a:lnTo>
                    <a:pt x="291" y="113"/>
                  </a:lnTo>
                  <a:lnTo>
                    <a:pt x="291" y="113"/>
                  </a:lnTo>
                  <a:lnTo>
                    <a:pt x="289" y="113"/>
                  </a:lnTo>
                  <a:lnTo>
                    <a:pt x="289" y="112"/>
                  </a:lnTo>
                  <a:lnTo>
                    <a:pt x="291" y="112"/>
                  </a:lnTo>
                  <a:lnTo>
                    <a:pt x="291" y="113"/>
                  </a:lnTo>
                  <a:lnTo>
                    <a:pt x="291" y="113"/>
                  </a:lnTo>
                  <a:lnTo>
                    <a:pt x="291" y="112"/>
                  </a:lnTo>
                  <a:lnTo>
                    <a:pt x="293" y="113"/>
                  </a:lnTo>
                  <a:lnTo>
                    <a:pt x="293" y="113"/>
                  </a:lnTo>
                  <a:lnTo>
                    <a:pt x="293" y="113"/>
                  </a:lnTo>
                  <a:lnTo>
                    <a:pt x="293" y="112"/>
                  </a:lnTo>
                  <a:lnTo>
                    <a:pt x="293" y="110"/>
                  </a:lnTo>
                  <a:lnTo>
                    <a:pt x="294" y="110"/>
                  </a:lnTo>
                  <a:lnTo>
                    <a:pt x="296" y="108"/>
                  </a:lnTo>
                  <a:lnTo>
                    <a:pt x="296" y="110"/>
                  </a:lnTo>
                  <a:lnTo>
                    <a:pt x="296" y="110"/>
                  </a:lnTo>
                  <a:lnTo>
                    <a:pt x="296" y="112"/>
                  </a:lnTo>
                  <a:lnTo>
                    <a:pt x="298" y="112"/>
                  </a:lnTo>
                  <a:lnTo>
                    <a:pt x="298" y="110"/>
                  </a:lnTo>
                  <a:lnTo>
                    <a:pt x="300" y="110"/>
                  </a:lnTo>
                  <a:lnTo>
                    <a:pt x="298" y="112"/>
                  </a:lnTo>
                  <a:lnTo>
                    <a:pt x="298" y="112"/>
                  </a:lnTo>
                  <a:lnTo>
                    <a:pt x="298" y="112"/>
                  </a:lnTo>
                  <a:lnTo>
                    <a:pt x="296" y="112"/>
                  </a:lnTo>
                  <a:lnTo>
                    <a:pt x="296" y="113"/>
                  </a:lnTo>
                  <a:lnTo>
                    <a:pt x="296" y="113"/>
                  </a:lnTo>
                  <a:lnTo>
                    <a:pt x="296" y="115"/>
                  </a:lnTo>
                  <a:lnTo>
                    <a:pt x="294" y="115"/>
                  </a:lnTo>
                  <a:lnTo>
                    <a:pt x="294" y="113"/>
                  </a:lnTo>
                  <a:lnTo>
                    <a:pt x="294" y="113"/>
                  </a:lnTo>
                  <a:lnTo>
                    <a:pt x="296" y="113"/>
                  </a:lnTo>
                  <a:lnTo>
                    <a:pt x="296" y="113"/>
                  </a:lnTo>
                  <a:lnTo>
                    <a:pt x="294" y="113"/>
                  </a:lnTo>
                  <a:lnTo>
                    <a:pt x="294" y="113"/>
                  </a:lnTo>
                  <a:lnTo>
                    <a:pt x="294" y="113"/>
                  </a:lnTo>
                  <a:lnTo>
                    <a:pt x="294" y="113"/>
                  </a:lnTo>
                  <a:lnTo>
                    <a:pt x="294" y="113"/>
                  </a:lnTo>
                  <a:lnTo>
                    <a:pt x="294" y="113"/>
                  </a:lnTo>
                  <a:lnTo>
                    <a:pt x="293" y="113"/>
                  </a:lnTo>
                  <a:lnTo>
                    <a:pt x="294" y="115"/>
                  </a:lnTo>
                  <a:lnTo>
                    <a:pt x="294" y="115"/>
                  </a:lnTo>
                  <a:lnTo>
                    <a:pt x="293" y="115"/>
                  </a:lnTo>
                  <a:lnTo>
                    <a:pt x="293" y="115"/>
                  </a:lnTo>
                  <a:lnTo>
                    <a:pt x="293" y="113"/>
                  </a:lnTo>
                  <a:lnTo>
                    <a:pt x="293" y="113"/>
                  </a:lnTo>
                  <a:lnTo>
                    <a:pt x="293" y="115"/>
                  </a:lnTo>
                  <a:lnTo>
                    <a:pt x="293" y="115"/>
                  </a:lnTo>
                  <a:lnTo>
                    <a:pt x="293" y="115"/>
                  </a:lnTo>
                  <a:lnTo>
                    <a:pt x="291" y="115"/>
                  </a:lnTo>
                  <a:lnTo>
                    <a:pt x="293" y="115"/>
                  </a:lnTo>
                  <a:lnTo>
                    <a:pt x="291" y="117"/>
                  </a:lnTo>
                  <a:lnTo>
                    <a:pt x="291" y="117"/>
                  </a:lnTo>
                  <a:lnTo>
                    <a:pt x="291" y="119"/>
                  </a:lnTo>
                  <a:lnTo>
                    <a:pt x="291" y="119"/>
                  </a:lnTo>
                  <a:lnTo>
                    <a:pt x="293" y="117"/>
                  </a:lnTo>
                  <a:lnTo>
                    <a:pt x="294" y="117"/>
                  </a:lnTo>
                  <a:lnTo>
                    <a:pt x="294" y="117"/>
                  </a:lnTo>
                  <a:lnTo>
                    <a:pt x="296" y="115"/>
                  </a:lnTo>
                  <a:lnTo>
                    <a:pt x="300" y="113"/>
                  </a:lnTo>
                  <a:lnTo>
                    <a:pt x="309" y="110"/>
                  </a:lnTo>
                  <a:lnTo>
                    <a:pt x="318" y="104"/>
                  </a:lnTo>
                  <a:lnTo>
                    <a:pt x="320" y="104"/>
                  </a:lnTo>
                  <a:lnTo>
                    <a:pt x="323" y="104"/>
                  </a:lnTo>
                  <a:lnTo>
                    <a:pt x="325" y="104"/>
                  </a:lnTo>
                  <a:lnTo>
                    <a:pt x="325" y="102"/>
                  </a:lnTo>
                  <a:lnTo>
                    <a:pt x="325" y="102"/>
                  </a:lnTo>
                  <a:lnTo>
                    <a:pt x="325" y="102"/>
                  </a:lnTo>
                  <a:lnTo>
                    <a:pt x="327" y="101"/>
                  </a:lnTo>
                  <a:lnTo>
                    <a:pt x="327" y="99"/>
                  </a:lnTo>
                  <a:lnTo>
                    <a:pt x="325" y="101"/>
                  </a:lnTo>
                  <a:lnTo>
                    <a:pt x="325" y="101"/>
                  </a:lnTo>
                  <a:lnTo>
                    <a:pt x="323" y="101"/>
                  </a:lnTo>
                  <a:lnTo>
                    <a:pt x="323" y="99"/>
                  </a:lnTo>
                  <a:lnTo>
                    <a:pt x="323" y="97"/>
                  </a:lnTo>
                  <a:lnTo>
                    <a:pt x="325" y="97"/>
                  </a:lnTo>
                  <a:lnTo>
                    <a:pt x="327" y="97"/>
                  </a:lnTo>
                  <a:lnTo>
                    <a:pt x="327" y="97"/>
                  </a:lnTo>
                  <a:lnTo>
                    <a:pt x="325" y="95"/>
                  </a:lnTo>
                  <a:lnTo>
                    <a:pt x="325" y="95"/>
                  </a:lnTo>
                  <a:lnTo>
                    <a:pt x="325" y="95"/>
                  </a:lnTo>
                  <a:lnTo>
                    <a:pt x="327" y="95"/>
                  </a:lnTo>
                  <a:lnTo>
                    <a:pt x="327" y="95"/>
                  </a:lnTo>
                  <a:lnTo>
                    <a:pt x="327" y="95"/>
                  </a:lnTo>
                  <a:lnTo>
                    <a:pt x="327" y="95"/>
                  </a:lnTo>
                  <a:lnTo>
                    <a:pt x="329" y="95"/>
                  </a:lnTo>
                  <a:lnTo>
                    <a:pt x="329" y="95"/>
                  </a:lnTo>
                  <a:lnTo>
                    <a:pt x="330" y="93"/>
                  </a:lnTo>
                  <a:lnTo>
                    <a:pt x="330" y="93"/>
                  </a:lnTo>
                  <a:lnTo>
                    <a:pt x="330" y="93"/>
                  </a:lnTo>
                  <a:lnTo>
                    <a:pt x="332" y="95"/>
                  </a:lnTo>
                  <a:lnTo>
                    <a:pt x="332" y="95"/>
                  </a:lnTo>
                  <a:lnTo>
                    <a:pt x="338" y="97"/>
                  </a:lnTo>
                  <a:lnTo>
                    <a:pt x="338" y="97"/>
                  </a:lnTo>
                  <a:lnTo>
                    <a:pt x="340" y="97"/>
                  </a:lnTo>
                  <a:lnTo>
                    <a:pt x="341" y="97"/>
                  </a:lnTo>
                  <a:lnTo>
                    <a:pt x="341" y="99"/>
                  </a:lnTo>
                  <a:lnTo>
                    <a:pt x="341" y="99"/>
                  </a:lnTo>
                  <a:lnTo>
                    <a:pt x="341" y="101"/>
                  </a:lnTo>
                  <a:lnTo>
                    <a:pt x="340" y="101"/>
                  </a:lnTo>
                  <a:lnTo>
                    <a:pt x="340" y="101"/>
                  </a:lnTo>
                  <a:lnTo>
                    <a:pt x="340" y="101"/>
                  </a:lnTo>
                  <a:lnTo>
                    <a:pt x="341" y="101"/>
                  </a:lnTo>
                  <a:lnTo>
                    <a:pt x="343" y="101"/>
                  </a:lnTo>
                  <a:lnTo>
                    <a:pt x="343" y="99"/>
                  </a:lnTo>
                  <a:lnTo>
                    <a:pt x="345" y="99"/>
                  </a:lnTo>
                  <a:lnTo>
                    <a:pt x="345" y="99"/>
                  </a:lnTo>
                  <a:lnTo>
                    <a:pt x="345" y="99"/>
                  </a:lnTo>
                  <a:lnTo>
                    <a:pt x="347" y="97"/>
                  </a:lnTo>
                  <a:lnTo>
                    <a:pt x="349" y="97"/>
                  </a:lnTo>
                  <a:lnTo>
                    <a:pt x="347" y="97"/>
                  </a:lnTo>
                  <a:lnTo>
                    <a:pt x="347" y="95"/>
                  </a:lnTo>
                  <a:lnTo>
                    <a:pt x="347" y="93"/>
                  </a:lnTo>
                  <a:lnTo>
                    <a:pt x="349" y="93"/>
                  </a:lnTo>
                  <a:lnTo>
                    <a:pt x="349" y="93"/>
                  </a:lnTo>
                  <a:lnTo>
                    <a:pt x="352" y="95"/>
                  </a:lnTo>
                  <a:lnTo>
                    <a:pt x="352" y="95"/>
                  </a:lnTo>
                  <a:lnTo>
                    <a:pt x="356" y="99"/>
                  </a:lnTo>
                  <a:lnTo>
                    <a:pt x="358" y="101"/>
                  </a:lnTo>
                  <a:lnTo>
                    <a:pt x="358" y="102"/>
                  </a:lnTo>
                  <a:lnTo>
                    <a:pt x="358" y="102"/>
                  </a:lnTo>
                  <a:lnTo>
                    <a:pt x="358" y="102"/>
                  </a:lnTo>
                  <a:lnTo>
                    <a:pt x="359" y="104"/>
                  </a:lnTo>
                  <a:lnTo>
                    <a:pt x="359" y="104"/>
                  </a:lnTo>
                  <a:lnTo>
                    <a:pt x="359" y="106"/>
                  </a:lnTo>
                  <a:lnTo>
                    <a:pt x="361" y="106"/>
                  </a:lnTo>
                  <a:lnTo>
                    <a:pt x="359" y="106"/>
                  </a:lnTo>
                  <a:lnTo>
                    <a:pt x="358" y="106"/>
                  </a:lnTo>
                  <a:lnTo>
                    <a:pt x="356" y="106"/>
                  </a:lnTo>
                  <a:lnTo>
                    <a:pt x="356" y="106"/>
                  </a:lnTo>
                  <a:lnTo>
                    <a:pt x="356" y="108"/>
                  </a:lnTo>
                  <a:lnTo>
                    <a:pt x="358" y="108"/>
                  </a:lnTo>
                  <a:lnTo>
                    <a:pt x="359" y="108"/>
                  </a:lnTo>
                  <a:lnTo>
                    <a:pt x="363" y="108"/>
                  </a:lnTo>
                  <a:lnTo>
                    <a:pt x="363" y="106"/>
                  </a:lnTo>
                  <a:lnTo>
                    <a:pt x="365" y="106"/>
                  </a:lnTo>
                  <a:lnTo>
                    <a:pt x="365" y="104"/>
                  </a:lnTo>
                  <a:lnTo>
                    <a:pt x="365" y="104"/>
                  </a:lnTo>
                  <a:lnTo>
                    <a:pt x="365" y="104"/>
                  </a:lnTo>
                  <a:lnTo>
                    <a:pt x="365" y="104"/>
                  </a:lnTo>
                  <a:lnTo>
                    <a:pt x="363" y="104"/>
                  </a:lnTo>
                  <a:lnTo>
                    <a:pt x="363" y="102"/>
                  </a:lnTo>
                  <a:lnTo>
                    <a:pt x="359" y="97"/>
                  </a:lnTo>
                  <a:lnTo>
                    <a:pt x="356" y="95"/>
                  </a:lnTo>
                  <a:lnTo>
                    <a:pt x="356" y="95"/>
                  </a:lnTo>
                  <a:lnTo>
                    <a:pt x="354" y="93"/>
                  </a:lnTo>
                  <a:lnTo>
                    <a:pt x="352" y="93"/>
                  </a:lnTo>
                  <a:lnTo>
                    <a:pt x="350" y="93"/>
                  </a:lnTo>
                  <a:lnTo>
                    <a:pt x="349" y="92"/>
                  </a:lnTo>
                  <a:lnTo>
                    <a:pt x="349" y="92"/>
                  </a:lnTo>
                  <a:lnTo>
                    <a:pt x="349" y="90"/>
                  </a:lnTo>
                  <a:lnTo>
                    <a:pt x="349" y="88"/>
                  </a:lnTo>
                  <a:lnTo>
                    <a:pt x="350" y="84"/>
                  </a:lnTo>
                  <a:lnTo>
                    <a:pt x="350" y="83"/>
                  </a:lnTo>
                  <a:lnTo>
                    <a:pt x="350" y="83"/>
                  </a:lnTo>
                  <a:lnTo>
                    <a:pt x="350" y="81"/>
                  </a:lnTo>
                  <a:lnTo>
                    <a:pt x="350" y="79"/>
                  </a:lnTo>
                  <a:lnTo>
                    <a:pt x="350" y="79"/>
                  </a:lnTo>
                  <a:lnTo>
                    <a:pt x="349" y="79"/>
                  </a:lnTo>
                  <a:lnTo>
                    <a:pt x="347" y="81"/>
                  </a:lnTo>
                  <a:lnTo>
                    <a:pt x="345" y="81"/>
                  </a:lnTo>
                  <a:lnTo>
                    <a:pt x="345" y="79"/>
                  </a:lnTo>
                  <a:lnTo>
                    <a:pt x="345" y="79"/>
                  </a:lnTo>
                  <a:lnTo>
                    <a:pt x="345" y="79"/>
                  </a:lnTo>
                  <a:lnTo>
                    <a:pt x="345" y="79"/>
                  </a:lnTo>
                  <a:lnTo>
                    <a:pt x="345" y="79"/>
                  </a:lnTo>
                  <a:lnTo>
                    <a:pt x="343" y="79"/>
                  </a:lnTo>
                  <a:lnTo>
                    <a:pt x="343" y="77"/>
                  </a:lnTo>
                  <a:lnTo>
                    <a:pt x="343" y="77"/>
                  </a:lnTo>
                  <a:lnTo>
                    <a:pt x="345" y="77"/>
                  </a:lnTo>
                  <a:lnTo>
                    <a:pt x="345" y="75"/>
                  </a:lnTo>
                  <a:lnTo>
                    <a:pt x="345" y="75"/>
                  </a:lnTo>
                  <a:lnTo>
                    <a:pt x="345" y="75"/>
                  </a:lnTo>
                  <a:lnTo>
                    <a:pt x="345" y="75"/>
                  </a:lnTo>
                  <a:lnTo>
                    <a:pt x="345" y="74"/>
                  </a:lnTo>
                  <a:lnTo>
                    <a:pt x="347" y="74"/>
                  </a:lnTo>
                  <a:lnTo>
                    <a:pt x="350" y="70"/>
                  </a:lnTo>
                  <a:lnTo>
                    <a:pt x="352" y="66"/>
                  </a:lnTo>
                  <a:lnTo>
                    <a:pt x="352" y="66"/>
                  </a:lnTo>
                  <a:lnTo>
                    <a:pt x="352" y="65"/>
                  </a:lnTo>
                  <a:lnTo>
                    <a:pt x="352" y="65"/>
                  </a:lnTo>
                  <a:lnTo>
                    <a:pt x="350" y="65"/>
                  </a:lnTo>
                  <a:lnTo>
                    <a:pt x="349" y="65"/>
                  </a:lnTo>
                  <a:lnTo>
                    <a:pt x="349" y="65"/>
                  </a:lnTo>
                  <a:lnTo>
                    <a:pt x="347" y="63"/>
                  </a:lnTo>
                  <a:lnTo>
                    <a:pt x="345" y="63"/>
                  </a:lnTo>
                  <a:lnTo>
                    <a:pt x="345" y="63"/>
                  </a:lnTo>
                  <a:lnTo>
                    <a:pt x="343" y="63"/>
                  </a:lnTo>
                  <a:lnTo>
                    <a:pt x="341" y="63"/>
                  </a:lnTo>
                  <a:lnTo>
                    <a:pt x="341" y="61"/>
                  </a:lnTo>
                  <a:lnTo>
                    <a:pt x="341" y="63"/>
                  </a:lnTo>
                  <a:lnTo>
                    <a:pt x="341" y="63"/>
                  </a:lnTo>
                  <a:lnTo>
                    <a:pt x="340" y="63"/>
                  </a:lnTo>
                  <a:lnTo>
                    <a:pt x="340" y="61"/>
                  </a:lnTo>
                  <a:lnTo>
                    <a:pt x="340" y="61"/>
                  </a:lnTo>
                  <a:lnTo>
                    <a:pt x="340" y="61"/>
                  </a:lnTo>
                  <a:lnTo>
                    <a:pt x="340" y="61"/>
                  </a:lnTo>
                  <a:lnTo>
                    <a:pt x="340" y="59"/>
                  </a:lnTo>
                  <a:lnTo>
                    <a:pt x="340" y="57"/>
                  </a:lnTo>
                  <a:lnTo>
                    <a:pt x="338" y="57"/>
                  </a:lnTo>
                  <a:lnTo>
                    <a:pt x="340" y="56"/>
                  </a:lnTo>
                  <a:lnTo>
                    <a:pt x="340" y="56"/>
                  </a:lnTo>
                  <a:lnTo>
                    <a:pt x="341" y="56"/>
                  </a:lnTo>
                  <a:lnTo>
                    <a:pt x="341" y="54"/>
                  </a:lnTo>
                  <a:lnTo>
                    <a:pt x="341" y="52"/>
                  </a:lnTo>
                  <a:lnTo>
                    <a:pt x="343" y="52"/>
                  </a:lnTo>
                  <a:lnTo>
                    <a:pt x="343" y="52"/>
                  </a:lnTo>
                  <a:lnTo>
                    <a:pt x="345" y="52"/>
                  </a:lnTo>
                  <a:lnTo>
                    <a:pt x="347" y="50"/>
                  </a:lnTo>
                  <a:lnTo>
                    <a:pt x="349" y="48"/>
                  </a:lnTo>
                  <a:lnTo>
                    <a:pt x="349" y="47"/>
                  </a:lnTo>
                  <a:lnTo>
                    <a:pt x="350" y="47"/>
                  </a:lnTo>
                  <a:lnTo>
                    <a:pt x="352" y="47"/>
                  </a:lnTo>
                  <a:lnTo>
                    <a:pt x="352" y="47"/>
                  </a:lnTo>
                  <a:lnTo>
                    <a:pt x="354" y="45"/>
                  </a:lnTo>
                  <a:lnTo>
                    <a:pt x="354" y="45"/>
                  </a:lnTo>
                  <a:lnTo>
                    <a:pt x="354" y="45"/>
                  </a:lnTo>
                  <a:lnTo>
                    <a:pt x="354" y="43"/>
                  </a:lnTo>
                  <a:lnTo>
                    <a:pt x="356" y="43"/>
                  </a:lnTo>
                  <a:lnTo>
                    <a:pt x="356" y="41"/>
                  </a:lnTo>
                  <a:lnTo>
                    <a:pt x="356" y="41"/>
                  </a:lnTo>
                  <a:lnTo>
                    <a:pt x="356" y="41"/>
                  </a:lnTo>
                  <a:lnTo>
                    <a:pt x="354" y="41"/>
                  </a:lnTo>
                  <a:lnTo>
                    <a:pt x="354" y="41"/>
                  </a:lnTo>
                  <a:lnTo>
                    <a:pt x="347" y="39"/>
                  </a:lnTo>
                  <a:lnTo>
                    <a:pt x="345" y="39"/>
                  </a:lnTo>
                  <a:lnTo>
                    <a:pt x="345" y="39"/>
                  </a:lnTo>
                  <a:lnTo>
                    <a:pt x="345" y="37"/>
                  </a:lnTo>
                  <a:lnTo>
                    <a:pt x="343" y="37"/>
                  </a:lnTo>
                  <a:lnTo>
                    <a:pt x="341" y="37"/>
                  </a:lnTo>
                  <a:lnTo>
                    <a:pt x="340" y="37"/>
                  </a:lnTo>
                  <a:lnTo>
                    <a:pt x="334" y="37"/>
                  </a:lnTo>
                  <a:lnTo>
                    <a:pt x="332" y="37"/>
                  </a:lnTo>
                  <a:lnTo>
                    <a:pt x="330" y="37"/>
                  </a:lnTo>
                  <a:lnTo>
                    <a:pt x="327" y="36"/>
                  </a:lnTo>
                  <a:lnTo>
                    <a:pt x="323" y="36"/>
                  </a:lnTo>
                  <a:lnTo>
                    <a:pt x="312" y="34"/>
                  </a:lnTo>
                  <a:lnTo>
                    <a:pt x="309" y="32"/>
                  </a:lnTo>
                  <a:lnTo>
                    <a:pt x="307" y="32"/>
                  </a:lnTo>
                  <a:lnTo>
                    <a:pt x="307" y="32"/>
                  </a:lnTo>
                  <a:lnTo>
                    <a:pt x="307" y="32"/>
                  </a:lnTo>
                  <a:lnTo>
                    <a:pt x="305" y="32"/>
                  </a:lnTo>
                  <a:lnTo>
                    <a:pt x="305" y="32"/>
                  </a:lnTo>
                  <a:lnTo>
                    <a:pt x="305" y="32"/>
                  </a:lnTo>
                  <a:lnTo>
                    <a:pt x="303" y="32"/>
                  </a:lnTo>
                  <a:lnTo>
                    <a:pt x="303" y="30"/>
                  </a:lnTo>
                  <a:lnTo>
                    <a:pt x="303" y="30"/>
                  </a:lnTo>
                  <a:lnTo>
                    <a:pt x="302" y="30"/>
                  </a:lnTo>
                  <a:lnTo>
                    <a:pt x="298" y="30"/>
                  </a:lnTo>
                  <a:lnTo>
                    <a:pt x="298" y="30"/>
                  </a:lnTo>
                  <a:lnTo>
                    <a:pt x="296" y="30"/>
                  </a:lnTo>
                  <a:lnTo>
                    <a:pt x="294" y="30"/>
                  </a:lnTo>
                  <a:lnTo>
                    <a:pt x="294" y="28"/>
                  </a:lnTo>
                  <a:lnTo>
                    <a:pt x="293" y="28"/>
                  </a:lnTo>
                  <a:lnTo>
                    <a:pt x="291" y="28"/>
                  </a:lnTo>
                  <a:lnTo>
                    <a:pt x="289" y="27"/>
                  </a:lnTo>
                  <a:lnTo>
                    <a:pt x="287" y="25"/>
                  </a:lnTo>
                  <a:lnTo>
                    <a:pt x="287" y="23"/>
                  </a:lnTo>
                  <a:lnTo>
                    <a:pt x="287" y="23"/>
                  </a:lnTo>
                  <a:lnTo>
                    <a:pt x="285" y="21"/>
                  </a:lnTo>
                  <a:lnTo>
                    <a:pt x="284" y="21"/>
                  </a:lnTo>
                  <a:lnTo>
                    <a:pt x="284" y="21"/>
                  </a:lnTo>
                  <a:lnTo>
                    <a:pt x="284" y="21"/>
                  </a:lnTo>
                  <a:lnTo>
                    <a:pt x="284" y="21"/>
                  </a:lnTo>
                  <a:lnTo>
                    <a:pt x="284" y="19"/>
                  </a:lnTo>
                  <a:lnTo>
                    <a:pt x="284" y="19"/>
                  </a:lnTo>
                  <a:lnTo>
                    <a:pt x="284" y="18"/>
                  </a:lnTo>
                  <a:lnTo>
                    <a:pt x="284" y="18"/>
                  </a:lnTo>
                  <a:lnTo>
                    <a:pt x="284" y="18"/>
                  </a:lnTo>
                  <a:lnTo>
                    <a:pt x="284" y="16"/>
                  </a:lnTo>
                  <a:lnTo>
                    <a:pt x="282" y="14"/>
                  </a:lnTo>
                  <a:lnTo>
                    <a:pt x="280" y="14"/>
                  </a:lnTo>
                  <a:lnTo>
                    <a:pt x="280" y="14"/>
                  </a:lnTo>
                  <a:lnTo>
                    <a:pt x="280" y="14"/>
                  </a:lnTo>
                  <a:lnTo>
                    <a:pt x="280" y="14"/>
                  </a:lnTo>
                  <a:lnTo>
                    <a:pt x="278" y="12"/>
                  </a:lnTo>
                  <a:lnTo>
                    <a:pt x="278" y="12"/>
                  </a:lnTo>
                  <a:lnTo>
                    <a:pt x="276" y="12"/>
                  </a:lnTo>
                  <a:lnTo>
                    <a:pt x="276" y="12"/>
                  </a:lnTo>
                  <a:lnTo>
                    <a:pt x="276" y="12"/>
                  </a:lnTo>
                  <a:lnTo>
                    <a:pt x="276" y="10"/>
                  </a:lnTo>
                  <a:lnTo>
                    <a:pt x="276" y="10"/>
                  </a:lnTo>
                  <a:lnTo>
                    <a:pt x="276" y="9"/>
                  </a:lnTo>
                  <a:lnTo>
                    <a:pt x="276" y="9"/>
                  </a:lnTo>
                  <a:lnTo>
                    <a:pt x="276" y="7"/>
                  </a:lnTo>
                  <a:lnTo>
                    <a:pt x="276" y="7"/>
                  </a:lnTo>
                  <a:lnTo>
                    <a:pt x="276" y="5"/>
                  </a:lnTo>
                  <a:lnTo>
                    <a:pt x="280" y="3"/>
                  </a:lnTo>
                  <a:lnTo>
                    <a:pt x="280" y="1"/>
                  </a:lnTo>
                  <a:lnTo>
                    <a:pt x="280" y="1"/>
                  </a:lnTo>
                  <a:lnTo>
                    <a:pt x="280" y="0"/>
                  </a:lnTo>
                  <a:lnTo>
                    <a:pt x="280" y="0"/>
                  </a:lnTo>
                  <a:lnTo>
                    <a:pt x="276" y="0"/>
                  </a:lnTo>
                  <a:lnTo>
                    <a:pt x="276" y="0"/>
                  </a:lnTo>
                  <a:lnTo>
                    <a:pt x="271" y="3"/>
                  </a:lnTo>
                  <a:lnTo>
                    <a:pt x="267" y="3"/>
                  </a:lnTo>
                  <a:lnTo>
                    <a:pt x="265" y="3"/>
                  </a:lnTo>
                  <a:lnTo>
                    <a:pt x="264" y="5"/>
                  </a:lnTo>
                  <a:lnTo>
                    <a:pt x="262" y="7"/>
                  </a:lnTo>
                  <a:lnTo>
                    <a:pt x="258" y="7"/>
                  </a:lnTo>
                  <a:lnTo>
                    <a:pt x="258" y="7"/>
                  </a:lnTo>
                  <a:lnTo>
                    <a:pt x="256" y="7"/>
                  </a:lnTo>
                  <a:lnTo>
                    <a:pt x="256" y="9"/>
                  </a:lnTo>
                  <a:lnTo>
                    <a:pt x="256" y="7"/>
                  </a:lnTo>
                  <a:lnTo>
                    <a:pt x="255" y="7"/>
                  </a:lnTo>
                  <a:lnTo>
                    <a:pt x="253" y="7"/>
                  </a:lnTo>
                  <a:lnTo>
                    <a:pt x="253" y="7"/>
                  </a:lnTo>
                  <a:lnTo>
                    <a:pt x="253" y="7"/>
                  </a:lnTo>
                  <a:lnTo>
                    <a:pt x="253" y="7"/>
                  </a:lnTo>
                  <a:lnTo>
                    <a:pt x="253" y="7"/>
                  </a:lnTo>
                  <a:lnTo>
                    <a:pt x="249" y="5"/>
                  </a:lnTo>
                  <a:lnTo>
                    <a:pt x="249" y="5"/>
                  </a:lnTo>
                  <a:lnTo>
                    <a:pt x="247" y="7"/>
                  </a:lnTo>
                  <a:lnTo>
                    <a:pt x="247" y="7"/>
                  </a:lnTo>
                  <a:lnTo>
                    <a:pt x="247" y="7"/>
                  </a:lnTo>
                  <a:lnTo>
                    <a:pt x="247" y="7"/>
                  </a:lnTo>
                  <a:lnTo>
                    <a:pt x="247" y="7"/>
                  </a:lnTo>
                  <a:lnTo>
                    <a:pt x="246" y="7"/>
                  </a:lnTo>
                  <a:lnTo>
                    <a:pt x="246" y="7"/>
                  </a:lnTo>
                  <a:lnTo>
                    <a:pt x="246" y="7"/>
                  </a:lnTo>
                  <a:lnTo>
                    <a:pt x="246" y="5"/>
                  </a:lnTo>
                  <a:lnTo>
                    <a:pt x="246" y="5"/>
                  </a:lnTo>
                  <a:lnTo>
                    <a:pt x="244" y="5"/>
                  </a:lnTo>
                  <a:lnTo>
                    <a:pt x="244" y="5"/>
                  </a:lnTo>
                  <a:lnTo>
                    <a:pt x="244" y="5"/>
                  </a:lnTo>
                  <a:lnTo>
                    <a:pt x="242" y="5"/>
                  </a:lnTo>
                  <a:lnTo>
                    <a:pt x="242" y="7"/>
                  </a:lnTo>
                  <a:lnTo>
                    <a:pt x="242" y="7"/>
                  </a:lnTo>
                  <a:lnTo>
                    <a:pt x="240" y="9"/>
                  </a:lnTo>
                  <a:lnTo>
                    <a:pt x="238" y="9"/>
                  </a:lnTo>
                  <a:lnTo>
                    <a:pt x="237" y="7"/>
                  </a:lnTo>
                  <a:lnTo>
                    <a:pt x="235" y="7"/>
                  </a:lnTo>
                  <a:lnTo>
                    <a:pt x="233" y="7"/>
                  </a:lnTo>
                  <a:lnTo>
                    <a:pt x="229" y="9"/>
                  </a:lnTo>
                  <a:lnTo>
                    <a:pt x="228" y="9"/>
                  </a:lnTo>
                  <a:lnTo>
                    <a:pt x="224" y="12"/>
                  </a:lnTo>
                  <a:lnTo>
                    <a:pt x="224" y="12"/>
                  </a:lnTo>
                  <a:lnTo>
                    <a:pt x="224" y="16"/>
                  </a:lnTo>
                  <a:lnTo>
                    <a:pt x="222" y="18"/>
                  </a:lnTo>
                  <a:lnTo>
                    <a:pt x="222" y="18"/>
                  </a:lnTo>
                  <a:lnTo>
                    <a:pt x="222" y="19"/>
                  </a:lnTo>
                  <a:lnTo>
                    <a:pt x="222" y="19"/>
                  </a:lnTo>
                  <a:lnTo>
                    <a:pt x="222" y="19"/>
                  </a:lnTo>
                  <a:lnTo>
                    <a:pt x="222" y="19"/>
                  </a:lnTo>
                  <a:lnTo>
                    <a:pt x="222" y="19"/>
                  </a:lnTo>
                  <a:lnTo>
                    <a:pt x="220" y="21"/>
                  </a:lnTo>
                  <a:lnTo>
                    <a:pt x="220" y="23"/>
                  </a:lnTo>
                  <a:lnTo>
                    <a:pt x="219" y="23"/>
                  </a:lnTo>
                  <a:lnTo>
                    <a:pt x="219" y="23"/>
                  </a:lnTo>
                  <a:lnTo>
                    <a:pt x="217" y="23"/>
                  </a:lnTo>
                  <a:lnTo>
                    <a:pt x="215" y="23"/>
                  </a:lnTo>
                  <a:lnTo>
                    <a:pt x="213" y="23"/>
                  </a:lnTo>
                  <a:lnTo>
                    <a:pt x="213" y="23"/>
                  </a:lnTo>
                  <a:lnTo>
                    <a:pt x="213" y="23"/>
                  </a:lnTo>
                  <a:lnTo>
                    <a:pt x="211" y="21"/>
                  </a:lnTo>
                  <a:lnTo>
                    <a:pt x="211" y="21"/>
                  </a:lnTo>
                  <a:lnTo>
                    <a:pt x="211" y="21"/>
                  </a:lnTo>
                  <a:lnTo>
                    <a:pt x="209" y="21"/>
                  </a:lnTo>
                  <a:lnTo>
                    <a:pt x="209" y="21"/>
                  </a:lnTo>
                  <a:lnTo>
                    <a:pt x="208" y="21"/>
                  </a:lnTo>
                  <a:lnTo>
                    <a:pt x="208" y="21"/>
                  </a:lnTo>
                  <a:lnTo>
                    <a:pt x="206" y="21"/>
                  </a:lnTo>
                  <a:lnTo>
                    <a:pt x="206" y="21"/>
                  </a:lnTo>
                  <a:lnTo>
                    <a:pt x="206" y="21"/>
                  </a:lnTo>
                  <a:lnTo>
                    <a:pt x="206" y="19"/>
                  </a:lnTo>
                  <a:lnTo>
                    <a:pt x="208" y="19"/>
                  </a:lnTo>
                  <a:lnTo>
                    <a:pt x="208" y="19"/>
                  </a:lnTo>
                  <a:lnTo>
                    <a:pt x="208" y="18"/>
                  </a:lnTo>
                  <a:lnTo>
                    <a:pt x="202" y="16"/>
                  </a:lnTo>
                  <a:lnTo>
                    <a:pt x="202" y="16"/>
                  </a:lnTo>
                  <a:lnTo>
                    <a:pt x="202" y="16"/>
                  </a:lnTo>
                  <a:lnTo>
                    <a:pt x="197" y="18"/>
                  </a:lnTo>
                  <a:lnTo>
                    <a:pt x="195" y="18"/>
                  </a:lnTo>
                  <a:lnTo>
                    <a:pt x="193" y="16"/>
                  </a:lnTo>
                  <a:lnTo>
                    <a:pt x="193" y="18"/>
                  </a:lnTo>
                  <a:lnTo>
                    <a:pt x="191" y="19"/>
                  </a:lnTo>
                  <a:lnTo>
                    <a:pt x="191" y="19"/>
                  </a:lnTo>
                  <a:lnTo>
                    <a:pt x="191" y="21"/>
                  </a:lnTo>
                  <a:lnTo>
                    <a:pt x="191" y="21"/>
                  </a:lnTo>
                  <a:lnTo>
                    <a:pt x="191" y="23"/>
                  </a:lnTo>
                  <a:lnTo>
                    <a:pt x="191" y="23"/>
                  </a:lnTo>
                  <a:lnTo>
                    <a:pt x="191" y="25"/>
                  </a:lnTo>
                  <a:lnTo>
                    <a:pt x="190" y="25"/>
                  </a:lnTo>
                  <a:lnTo>
                    <a:pt x="190" y="25"/>
                  </a:lnTo>
                  <a:lnTo>
                    <a:pt x="190" y="27"/>
                  </a:lnTo>
                  <a:lnTo>
                    <a:pt x="190" y="27"/>
                  </a:lnTo>
                  <a:lnTo>
                    <a:pt x="190" y="28"/>
                  </a:lnTo>
                  <a:lnTo>
                    <a:pt x="188" y="28"/>
                  </a:lnTo>
                  <a:lnTo>
                    <a:pt x="188" y="30"/>
                  </a:lnTo>
                  <a:lnTo>
                    <a:pt x="190" y="30"/>
                  </a:lnTo>
                  <a:lnTo>
                    <a:pt x="190" y="32"/>
                  </a:lnTo>
                  <a:lnTo>
                    <a:pt x="191" y="32"/>
                  </a:lnTo>
                  <a:lnTo>
                    <a:pt x="193" y="34"/>
                  </a:lnTo>
                  <a:lnTo>
                    <a:pt x="193" y="34"/>
                  </a:lnTo>
                  <a:lnTo>
                    <a:pt x="193" y="36"/>
                  </a:lnTo>
                  <a:lnTo>
                    <a:pt x="193" y="37"/>
                  </a:lnTo>
                  <a:lnTo>
                    <a:pt x="193" y="39"/>
                  </a:lnTo>
                  <a:lnTo>
                    <a:pt x="191" y="39"/>
                  </a:lnTo>
                  <a:lnTo>
                    <a:pt x="191" y="39"/>
                  </a:lnTo>
                  <a:lnTo>
                    <a:pt x="188" y="39"/>
                  </a:lnTo>
                  <a:lnTo>
                    <a:pt x="186" y="39"/>
                  </a:lnTo>
                  <a:lnTo>
                    <a:pt x="186" y="39"/>
                  </a:lnTo>
                  <a:lnTo>
                    <a:pt x="184" y="37"/>
                  </a:lnTo>
                  <a:lnTo>
                    <a:pt x="184" y="37"/>
                  </a:lnTo>
                  <a:lnTo>
                    <a:pt x="184" y="37"/>
                  </a:lnTo>
                  <a:lnTo>
                    <a:pt x="184" y="37"/>
                  </a:lnTo>
                  <a:lnTo>
                    <a:pt x="182" y="37"/>
                  </a:lnTo>
                  <a:lnTo>
                    <a:pt x="181" y="36"/>
                  </a:lnTo>
                  <a:lnTo>
                    <a:pt x="182" y="34"/>
                  </a:lnTo>
                  <a:lnTo>
                    <a:pt x="182" y="34"/>
                  </a:lnTo>
                  <a:lnTo>
                    <a:pt x="181" y="32"/>
                  </a:lnTo>
                  <a:lnTo>
                    <a:pt x="179" y="32"/>
                  </a:lnTo>
                  <a:lnTo>
                    <a:pt x="175" y="34"/>
                  </a:lnTo>
                  <a:lnTo>
                    <a:pt x="175" y="34"/>
                  </a:lnTo>
                  <a:lnTo>
                    <a:pt x="173" y="36"/>
                  </a:lnTo>
                  <a:lnTo>
                    <a:pt x="173" y="37"/>
                  </a:lnTo>
                  <a:lnTo>
                    <a:pt x="173" y="37"/>
                  </a:lnTo>
                  <a:lnTo>
                    <a:pt x="172" y="39"/>
                  </a:lnTo>
                  <a:lnTo>
                    <a:pt x="172" y="39"/>
                  </a:lnTo>
                  <a:lnTo>
                    <a:pt x="172" y="41"/>
                  </a:lnTo>
                  <a:lnTo>
                    <a:pt x="172" y="41"/>
                  </a:lnTo>
                  <a:lnTo>
                    <a:pt x="172" y="43"/>
                  </a:lnTo>
                  <a:lnTo>
                    <a:pt x="172" y="43"/>
                  </a:lnTo>
                  <a:lnTo>
                    <a:pt x="172" y="43"/>
                  </a:lnTo>
                  <a:lnTo>
                    <a:pt x="172" y="45"/>
                  </a:lnTo>
                  <a:lnTo>
                    <a:pt x="172" y="45"/>
                  </a:lnTo>
                  <a:lnTo>
                    <a:pt x="172" y="47"/>
                  </a:lnTo>
                  <a:lnTo>
                    <a:pt x="172" y="47"/>
                  </a:lnTo>
                  <a:lnTo>
                    <a:pt x="173" y="48"/>
                  </a:lnTo>
                  <a:lnTo>
                    <a:pt x="175" y="48"/>
                  </a:lnTo>
                  <a:lnTo>
                    <a:pt x="177" y="48"/>
                  </a:lnTo>
                  <a:lnTo>
                    <a:pt x="177" y="48"/>
                  </a:lnTo>
                  <a:lnTo>
                    <a:pt x="177" y="50"/>
                  </a:lnTo>
                  <a:lnTo>
                    <a:pt x="177" y="52"/>
                  </a:lnTo>
                  <a:lnTo>
                    <a:pt x="175" y="52"/>
                  </a:lnTo>
                  <a:lnTo>
                    <a:pt x="175" y="52"/>
                  </a:lnTo>
                  <a:lnTo>
                    <a:pt x="175" y="54"/>
                  </a:lnTo>
                  <a:lnTo>
                    <a:pt x="175" y="54"/>
                  </a:lnTo>
                  <a:lnTo>
                    <a:pt x="175" y="56"/>
                  </a:lnTo>
                  <a:lnTo>
                    <a:pt x="175" y="56"/>
                  </a:lnTo>
                  <a:lnTo>
                    <a:pt x="177" y="57"/>
                  </a:lnTo>
                  <a:lnTo>
                    <a:pt x="177" y="59"/>
                  </a:lnTo>
                  <a:lnTo>
                    <a:pt x="177" y="61"/>
                  </a:lnTo>
                  <a:lnTo>
                    <a:pt x="175" y="61"/>
                  </a:lnTo>
                  <a:lnTo>
                    <a:pt x="173" y="63"/>
                  </a:lnTo>
                  <a:lnTo>
                    <a:pt x="172" y="63"/>
                  </a:lnTo>
                  <a:lnTo>
                    <a:pt x="172" y="61"/>
                  </a:lnTo>
                  <a:lnTo>
                    <a:pt x="172" y="59"/>
                  </a:lnTo>
                  <a:lnTo>
                    <a:pt x="170" y="57"/>
                  </a:lnTo>
                  <a:lnTo>
                    <a:pt x="168" y="57"/>
                  </a:lnTo>
                  <a:lnTo>
                    <a:pt x="168" y="56"/>
                  </a:lnTo>
                  <a:lnTo>
                    <a:pt x="168" y="54"/>
                  </a:lnTo>
                  <a:lnTo>
                    <a:pt x="168" y="52"/>
                  </a:lnTo>
                  <a:lnTo>
                    <a:pt x="166" y="52"/>
                  </a:lnTo>
                  <a:lnTo>
                    <a:pt x="166" y="52"/>
                  </a:lnTo>
                  <a:lnTo>
                    <a:pt x="164" y="52"/>
                  </a:lnTo>
                  <a:lnTo>
                    <a:pt x="163" y="52"/>
                  </a:lnTo>
                  <a:lnTo>
                    <a:pt x="159" y="54"/>
                  </a:lnTo>
                  <a:lnTo>
                    <a:pt x="159" y="54"/>
                  </a:lnTo>
                  <a:lnTo>
                    <a:pt x="157" y="54"/>
                  </a:lnTo>
                  <a:lnTo>
                    <a:pt x="157" y="54"/>
                  </a:lnTo>
                  <a:lnTo>
                    <a:pt x="155" y="54"/>
                  </a:lnTo>
                  <a:lnTo>
                    <a:pt x="155" y="54"/>
                  </a:lnTo>
                  <a:lnTo>
                    <a:pt x="155" y="54"/>
                  </a:lnTo>
                  <a:lnTo>
                    <a:pt x="155" y="56"/>
                  </a:lnTo>
                  <a:lnTo>
                    <a:pt x="155" y="56"/>
                  </a:lnTo>
                  <a:lnTo>
                    <a:pt x="155" y="57"/>
                  </a:lnTo>
                  <a:lnTo>
                    <a:pt x="154" y="57"/>
                  </a:lnTo>
                  <a:lnTo>
                    <a:pt x="148" y="57"/>
                  </a:lnTo>
                  <a:lnTo>
                    <a:pt x="146" y="57"/>
                  </a:lnTo>
                  <a:lnTo>
                    <a:pt x="146" y="56"/>
                  </a:lnTo>
                  <a:lnTo>
                    <a:pt x="144" y="56"/>
                  </a:lnTo>
                  <a:lnTo>
                    <a:pt x="144" y="52"/>
                  </a:lnTo>
                  <a:lnTo>
                    <a:pt x="143" y="52"/>
                  </a:lnTo>
                  <a:lnTo>
                    <a:pt x="143" y="52"/>
                  </a:lnTo>
                  <a:lnTo>
                    <a:pt x="143" y="52"/>
                  </a:lnTo>
                  <a:lnTo>
                    <a:pt x="143" y="50"/>
                  </a:lnTo>
                  <a:lnTo>
                    <a:pt x="143" y="50"/>
                  </a:lnTo>
                  <a:lnTo>
                    <a:pt x="141" y="43"/>
                  </a:lnTo>
                  <a:lnTo>
                    <a:pt x="141" y="43"/>
                  </a:lnTo>
                  <a:lnTo>
                    <a:pt x="141" y="43"/>
                  </a:lnTo>
                  <a:lnTo>
                    <a:pt x="141" y="43"/>
                  </a:lnTo>
                  <a:lnTo>
                    <a:pt x="141" y="43"/>
                  </a:lnTo>
                  <a:lnTo>
                    <a:pt x="139" y="45"/>
                  </a:lnTo>
                  <a:lnTo>
                    <a:pt x="139" y="45"/>
                  </a:lnTo>
                  <a:lnTo>
                    <a:pt x="139" y="45"/>
                  </a:lnTo>
                  <a:lnTo>
                    <a:pt x="139" y="45"/>
                  </a:lnTo>
                  <a:lnTo>
                    <a:pt x="137" y="43"/>
                  </a:lnTo>
                  <a:lnTo>
                    <a:pt x="137" y="43"/>
                  </a:lnTo>
                  <a:lnTo>
                    <a:pt x="137" y="41"/>
                  </a:lnTo>
                  <a:lnTo>
                    <a:pt x="134" y="43"/>
                  </a:lnTo>
                  <a:lnTo>
                    <a:pt x="134" y="43"/>
                  </a:lnTo>
                  <a:lnTo>
                    <a:pt x="132" y="45"/>
                  </a:lnTo>
                  <a:lnTo>
                    <a:pt x="132" y="47"/>
                  </a:lnTo>
                  <a:lnTo>
                    <a:pt x="132" y="48"/>
                  </a:lnTo>
                  <a:lnTo>
                    <a:pt x="134" y="48"/>
                  </a:lnTo>
                  <a:lnTo>
                    <a:pt x="134" y="48"/>
                  </a:lnTo>
                  <a:lnTo>
                    <a:pt x="134" y="50"/>
                  </a:lnTo>
                  <a:lnTo>
                    <a:pt x="134" y="50"/>
                  </a:lnTo>
                  <a:lnTo>
                    <a:pt x="134" y="54"/>
                  </a:lnTo>
                  <a:lnTo>
                    <a:pt x="134" y="54"/>
                  </a:lnTo>
                  <a:lnTo>
                    <a:pt x="134" y="56"/>
                  </a:lnTo>
                  <a:lnTo>
                    <a:pt x="132" y="59"/>
                  </a:lnTo>
                  <a:lnTo>
                    <a:pt x="132" y="61"/>
                  </a:lnTo>
                  <a:lnTo>
                    <a:pt x="130" y="63"/>
                  </a:lnTo>
                  <a:lnTo>
                    <a:pt x="130" y="63"/>
                  </a:lnTo>
                  <a:lnTo>
                    <a:pt x="130" y="63"/>
                  </a:lnTo>
                  <a:lnTo>
                    <a:pt x="128" y="63"/>
                  </a:lnTo>
                  <a:lnTo>
                    <a:pt x="128" y="65"/>
                  </a:lnTo>
                  <a:lnTo>
                    <a:pt x="128" y="65"/>
                  </a:lnTo>
                  <a:lnTo>
                    <a:pt x="128" y="66"/>
                  </a:lnTo>
                  <a:lnTo>
                    <a:pt x="128" y="66"/>
                  </a:lnTo>
                  <a:lnTo>
                    <a:pt x="125" y="68"/>
                  </a:lnTo>
                  <a:lnTo>
                    <a:pt x="123" y="70"/>
                  </a:lnTo>
                  <a:lnTo>
                    <a:pt x="123" y="70"/>
                  </a:lnTo>
                  <a:lnTo>
                    <a:pt x="123" y="72"/>
                  </a:lnTo>
                  <a:lnTo>
                    <a:pt x="123" y="74"/>
                  </a:lnTo>
                  <a:lnTo>
                    <a:pt x="123" y="74"/>
                  </a:lnTo>
                  <a:lnTo>
                    <a:pt x="123" y="74"/>
                  </a:lnTo>
                  <a:lnTo>
                    <a:pt x="121" y="74"/>
                  </a:lnTo>
                  <a:lnTo>
                    <a:pt x="119" y="75"/>
                  </a:lnTo>
                  <a:lnTo>
                    <a:pt x="119" y="75"/>
                  </a:lnTo>
                  <a:lnTo>
                    <a:pt x="121" y="79"/>
                  </a:lnTo>
                  <a:lnTo>
                    <a:pt x="119" y="81"/>
                  </a:lnTo>
                  <a:lnTo>
                    <a:pt x="119" y="81"/>
                  </a:lnTo>
                  <a:lnTo>
                    <a:pt x="119" y="81"/>
                  </a:lnTo>
                  <a:lnTo>
                    <a:pt x="119" y="81"/>
                  </a:lnTo>
                  <a:lnTo>
                    <a:pt x="119" y="81"/>
                  </a:lnTo>
                  <a:lnTo>
                    <a:pt x="119" y="81"/>
                  </a:lnTo>
                  <a:lnTo>
                    <a:pt x="119" y="83"/>
                  </a:lnTo>
                  <a:lnTo>
                    <a:pt x="121" y="83"/>
                  </a:lnTo>
                  <a:lnTo>
                    <a:pt x="121" y="84"/>
                  </a:lnTo>
                  <a:lnTo>
                    <a:pt x="123" y="84"/>
                  </a:lnTo>
                  <a:lnTo>
                    <a:pt x="123" y="84"/>
                  </a:lnTo>
                  <a:lnTo>
                    <a:pt x="123" y="86"/>
                  </a:lnTo>
                  <a:lnTo>
                    <a:pt x="123" y="86"/>
                  </a:lnTo>
                  <a:lnTo>
                    <a:pt x="121" y="90"/>
                  </a:lnTo>
                  <a:lnTo>
                    <a:pt x="119" y="92"/>
                  </a:lnTo>
                  <a:lnTo>
                    <a:pt x="119" y="90"/>
                  </a:lnTo>
                  <a:lnTo>
                    <a:pt x="117" y="90"/>
                  </a:lnTo>
                  <a:lnTo>
                    <a:pt x="116" y="90"/>
                  </a:lnTo>
                  <a:lnTo>
                    <a:pt x="116" y="90"/>
                  </a:lnTo>
                  <a:lnTo>
                    <a:pt x="116" y="88"/>
                  </a:lnTo>
                  <a:lnTo>
                    <a:pt x="116" y="88"/>
                  </a:lnTo>
                  <a:lnTo>
                    <a:pt x="116" y="86"/>
                  </a:lnTo>
                  <a:lnTo>
                    <a:pt x="116" y="86"/>
                  </a:lnTo>
                  <a:lnTo>
                    <a:pt x="116" y="84"/>
                  </a:lnTo>
                  <a:lnTo>
                    <a:pt x="114" y="83"/>
                  </a:lnTo>
                  <a:lnTo>
                    <a:pt x="114" y="83"/>
                  </a:lnTo>
                  <a:lnTo>
                    <a:pt x="114" y="81"/>
                  </a:lnTo>
                  <a:lnTo>
                    <a:pt x="112" y="81"/>
                  </a:lnTo>
                  <a:lnTo>
                    <a:pt x="110" y="79"/>
                  </a:lnTo>
                  <a:lnTo>
                    <a:pt x="108" y="79"/>
                  </a:lnTo>
                  <a:lnTo>
                    <a:pt x="108" y="79"/>
                  </a:lnTo>
                  <a:lnTo>
                    <a:pt x="108" y="79"/>
                  </a:lnTo>
                  <a:lnTo>
                    <a:pt x="108" y="79"/>
                  </a:lnTo>
                  <a:lnTo>
                    <a:pt x="110" y="77"/>
                  </a:lnTo>
                  <a:lnTo>
                    <a:pt x="110" y="75"/>
                  </a:lnTo>
                  <a:lnTo>
                    <a:pt x="112" y="74"/>
                  </a:lnTo>
                  <a:lnTo>
                    <a:pt x="110" y="72"/>
                  </a:lnTo>
                  <a:lnTo>
                    <a:pt x="110" y="72"/>
                  </a:lnTo>
                  <a:lnTo>
                    <a:pt x="108" y="72"/>
                  </a:lnTo>
                  <a:lnTo>
                    <a:pt x="107" y="72"/>
                  </a:lnTo>
                  <a:lnTo>
                    <a:pt x="107" y="72"/>
                  </a:lnTo>
                  <a:lnTo>
                    <a:pt x="107" y="70"/>
                  </a:lnTo>
                  <a:lnTo>
                    <a:pt x="107" y="70"/>
                  </a:lnTo>
                  <a:lnTo>
                    <a:pt x="107" y="70"/>
                  </a:lnTo>
                  <a:lnTo>
                    <a:pt x="107" y="70"/>
                  </a:lnTo>
                  <a:lnTo>
                    <a:pt x="105" y="72"/>
                  </a:lnTo>
                  <a:lnTo>
                    <a:pt x="105" y="72"/>
                  </a:lnTo>
                  <a:lnTo>
                    <a:pt x="103" y="72"/>
                  </a:lnTo>
                  <a:lnTo>
                    <a:pt x="101" y="70"/>
                  </a:lnTo>
                  <a:lnTo>
                    <a:pt x="101" y="70"/>
                  </a:lnTo>
                  <a:lnTo>
                    <a:pt x="99" y="70"/>
                  </a:lnTo>
                  <a:lnTo>
                    <a:pt x="98" y="65"/>
                  </a:lnTo>
                  <a:lnTo>
                    <a:pt x="96" y="63"/>
                  </a:lnTo>
                  <a:lnTo>
                    <a:pt x="94" y="63"/>
                  </a:lnTo>
                  <a:lnTo>
                    <a:pt x="92" y="63"/>
                  </a:lnTo>
                  <a:lnTo>
                    <a:pt x="92" y="61"/>
                  </a:lnTo>
                  <a:lnTo>
                    <a:pt x="90" y="59"/>
                  </a:lnTo>
                  <a:lnTo>
                    <a:pt x="90" y="59"/>
                  </a:lnTo>
                  <a:lnTo>
                    <a:pt x="90" y="56"/>
                  </a:lnTo>
                  <a:lnTo>
                    <a:pt x="92" y="52"/>
                  </a:lnTo>
                  <a:lnTo>
                    <a:pt x="92" y="50"/>
                  </a:lnTo>
                  <a:lnTo>
                    <a:pt x="92" y="48"/>
                  </a:lnTo>
                  <a:lnTo>
                    <a:pt x="92" y="47"/>
                  </a:lnTo>
                  <a:lnTo>
                    <a:pt x="90" y="47"/>
                  </a:lnTo>
                  <a:lnTo>
                    <a:pt x="90" y="45"/>
                  </a:lnTo>
                  <a:lnTo>
                    <a:pt x="88" y="47"/>
                  </a:lnTo>
                  <a:lnTo>
                    <a:pt x="87" y="47"/>
                  </a:lnTo>
                  <a:lnTo>
                    <a:pt x="85" y="47"/>
                  </a:lnTo>
                  <a:lnTo>
                    <a:pt x="85" y="48"/>
                  </a:lnTo>
                  <a:lnTo>
                    <a:pt x="85" y="48"/>
                  </a:lnTo>
                  <a:lnTo>
                    <a:pt x="85" y="50"/>
                  </a:lnTo>
                  <a:lnTo>
                    <a:pt x="85" y="50"/>
                  </a:lnTo>
                  <a:lnTo>
                    <a:pt x="85" y="50"/>
                  </a:lnTo>
                  <a:lnTo>
                    <a:pt x="85" y="50"/>
                  </a:lnTo>
                  <a:lnTo>
                    <a:pt x="83" y="52"/>
                  </a:lnTo>
                  <a:lnTo>
                    <a:pt x="83" y="52"/>
                  </a:lnTo>
                  <a:lnTo>
                    <a:pt x="81" y="52"/>
                  </a:lnTo>
                  <a:lnTo>
                    <a:pt x="79" y="56"/>
                  </a:lnTo>
                  <a:lnTo>
                    <a:pt x="78" y="57"/>
                  </a:lnTo>
                  <a:lnTo>
                    <a:pt x="76" y="57"/>
                  </a:lnTo>
                  <a:lnTo>
                    <a:pt x="76" y="57"/>
                  </a:lnTo>
                  <a:lnTo>
                    <a:pt x="74" y="59"/>
                  </a:lnTo>
                  <a:lnTo>
                    <a:pt x="74" y="59"/>
                  </a:lnTo>
                  <a:lnTo>
                    <a:pt x="74" y="59"/>
                  </a:lnTo>
                  <a:lnTo>
                    <a:pt x="74" y="61"/>
                  </a:lnTo>
                  <a:lnTo>
                    <a:pt x="74" y="61"/>
                  </a:lnTo>
                  <a:lnTo>
                    <a:pt x="76" y="65"/>
                  </a:lnTo>
                  <a:lnTo>
                    <a:pt x="76" y="66"/>
                  </a:lnTo>
                  <a:lnTo>
                    <a:pt x="76" y="68"/>
                  </a:lnTo>
                  <a:lnTo>
                    <a:pt x="72" y="72"/>
                  </a:lnTo>
                  <a:lnTo>
                    <a:pt x="72" y="72"/>
                  </a:lnTo>
                  <a:lnTo>
                    <a:pt x="72" y="72"/>
                  </a:lnTo>
                  <a:lnTo>
                    <a:pt x="70" y="72"/>
                  </a:lnTo>
                  <a:lnTo>
                    <a:pt x="70" y="72"/>
                  </a:lnTo>
                  <a:lnTo>
                    <a:pt x="70" y="74"/>
                  </a:lnTo>
                  <a:lnTo>
                    <a:pt x="70" y="74"/>
                  </a:lnTo>
                  <a:lnTo>
                    <a:pt x="70" y="75"/>
                  </a:lnTo>
                  <a:lnTo>
                    <a:pt x="70" y="75"/>
                  </a:lnTo>
                  <a:lnTo>
                    <a:pt x="70" y="77"/>
                  </a:lnTo>
                  <a:lnTo>
                    <a:pt x="70" y="77"/>
                  </a:lnTo>
                  <a:lnTo>
                    <a:pt x="69" y="79"/>
                  </a:lnTo>
                  <a:lnTo>
                    <a:pt x="69" y="79"/>
                  </a:lnTo>
                  <a:lnTo>
                    <a:pt x="69" y="79"/>
                  </a:lnTo>
                  <a:lnTo>
                    <a:pt x="65" y="79"/>
                  </a:lnTo>
                  <a:lnTo>
                    <a:pt x="63" y="81"/>
                  </a:lnTo>
                  <a:lnTo>
                    <a:pt x="61" y="83"/>
                  </a:lnTo>
                  <a:lnTo>
                    <a:pt x="61" y="83"/>
                  </a:lnTo>
                  <a:lnTo>
                    <a:pt x="61" y="83"/>
                  </a:lnTo>
                  <a:lnTo>
                    <a:pt x="61" y="84"/>
                  </a:lnTo>
                  <a:lnTo>
                    <a:pt x="61" y="84"/>
                  </a:lnTo>
                  <a:lnTo>
                    <a:pt x="61" y="84"/>
                  </a:lnTo>
                  <a:lnTo>
                    <a:pt x="61" y="84"/>
                  </a:lnTo>
                  <a:lnTo>
                    <a:pt x="60" y="84"/>
                  </a:lnTo>
                  <a:lnTo>
                    <a:pt x="60" y="84"/>
                  </a:lnTo>
                  <a:lnTo>
                    <a:pt x="56" y="83"/>
                  </a:lnTo>
                  <a:lnTo>
                    <a:pt x="56" y="83"/>
                  </a:lnTo>
                  <a:lnTo>
                    <a:pt x="56" y="83"/>
                  </a:lnTo>
                  <a:lnTo>
                    <a:pt x="54" y="83"/>
                  </a:lnTo>
                  <a:lnTo>
                    <a:pt x="54" y="83"/>
                  </a:lnTo>
                  <a:lnTo>
                    <a:pt x="54" y="83"/>
                  </a:lnTo>
                  <a:lnTo>
                    <a:pt x="54" y="81"/>
                  </a:lnTo>
                  <a:lnTo>
                    <a:pt x="52" y="81"/>
                  </a:lnTo>
                  <a:lnTo>
                    <a:pt x="52" y="81"/>
                  </a:lnTo>
                  <a:lnTo>
                    <a:pt x="47" y="79"/>
                  </a:lnTo>
                  <a:lnTo>
                    <a:pt x="45" y="79"/>
                  </a:lnTo>
                  <a:lnTo>
                    <a:pt x="45" y="81"/>
                  </a:lnTo>
                  <a:lnTo>
                    <a:pt x="45" y="81"/>
                  </a:lnTo>
                  <a:lnTo>
                    <a:pt x="43" y="81"/>
                  </a:lnTo>
                  <a:lnTo>
                    <a:pt x="42" y="83"/>
                  </a:lnTo>
                  <a:lnTo>
                    <a:pt x="40" y="84"/>
                  </a:lnTo>
                  <a:lnTo>
                    <a:pt x="38" y="84"/>
                  </a:lnTo>
                  <a:lnTo>
                    <a:pt x="34" y="84"/>
                  </a:lnTo>
                  <a:lnTo>
                    <a:pt x="34" y="84"/>
                  </a:lnTo>
                  <a:lnTo>
                    <a:pt x="33" y="86"/>
                  </a:lnTo>
                  <a:lnTo>
                    <a:pt x="29" y="86"/>
                  </a:lnTo>
                  <a:lnTo>
                    <a:pt x="27" y="86"/>
                  </a:lnTo>
                  <a:lnTo>
                    <a:pt x="25" y="86"/>
                  </a:lnTo>
                  <a:lnTo>
                    <a:pt x="23" y="86"/>
                  </a:lnTo>
                  <a:lnTo>
                    <a:pt x="23" y="86"/>
                  </a:lnTo>
                  <a:lnTo>
                    <a:pt x="22" y="83"/>
                  </a:lnTo>
                  <a:lnTo>
                    <a:pt x="20" y="84"/>
                  </a:lnTo>
                  <a:lnTo>
                    <a:pt x="20" y="84"/>
                  </a:lnTo>
                  <a:lnTo>
                    <a:pt x="20" y="86"/>
                  </a:lnTo>
                  <a:lnTo>
                    <a:pt x="18" y="86"/>
                  </a:lnTo>
                  <a:lnTo>
                    <a:pt x="18" y="88"/>
                  </a:lnTo>
                  <a:lnTo>
                    <a:pt x="18" y="88"/>
                  </a:lnTo>
                  <a:lnTo>
                    <a:pt x="16" y="88"/>
                  </a:lnTo>
                  <a:lnTo>
                    <a:pt x="14" y="90"/>
                  </a:lnTo>
                  <a:lnTo>
                    <a:pt x="14" y="90"/>
                  </a:lnTo>
                  <a:lnTo>
                    <a:pt x="13" y="90"/>
                  </a:lnTo>
                  <a:lnTo>
                    <a:pt x="13" y="90"/>
                  </a:lnTo>
                  <a:lnTo>
                    <a:pt x="13" y="90"/>
                  </a:lnTo>
                  <a:lnTo>
                    <a:pt x="13" y="90"/>
                  </a:lnTo>
                  <a:lnTo>
                    <a:pt x="13" y="90"/>
                  </a:lnTo>
                  <a:lnTo>
                    <a:pt x="13" y="90"/>
                  </a:lnTo>
                  <a:lnTo>
                    <a:pt x="13" y="90"/>
                  </a:lnTo>
                  <a:lnTo>
                    <a:pt x="13" y="90"/>
                  </a:lnTo>
                  <a:lnTo>
                    <a:pt x="11" y="90"/>
                  </a:lnTo>
                  <a:lnTo>
                    <a:pt x="9" y="90"/>
                  </a:lnTo>
                  <a:lnTo>
                    <a:pt x="9" y="92"/>
                  </a:lnTo>
                  <a:lnTo>
                    <a:pt x="9" y="93"/>
                  </a:lnTo>
                  <a:lnTo>
                    <a:pt x="9" y="93"/>
                  </a:lnTo>
                  <a:lnTo>
                    <a:pt x="9" y="95"/>
                  </a:lnTo>
                  <a:lnTo>
                    <a:pt x="9" y="99"/>
                  </a:lnTo>
                  <a:lnTo>
                    <a:pt x="11" y="101"/>
                  </a:lnTo>
                  <a:lnTo>
                    <a:pt x="13" y="101"/>
                  </a:lnTo>
                  <a:lnTo>
                    <a:pt x="13" y="101"/>
                  </a:lnTo>
                  <a:lnTo>
                    <a:pt x="14" y="101"/>
                  </a:lnTo>
                  <a:lnTo>
                    <a:pt x="14" y="102"/>
                  </a:lnTo>
                  <a:lnTo>
                    <a:pt x="16" y="102"/>
                  </a:lnTo>
                  <a:lnTo>
                    <a:pt x="18" y="104"/>
                  </a:lnTo>
                  <a:lnTo>
                    <a:pt x="18" y="104"/>
                  </a:lnTo>
                  <a:lnTo>
                    <a:pt x="18" y="104"/>
                  </a:lnTo>
                  <a:lnTo>
                    <a:pt x="18" y="106"/>
                  </a:lnTo>
                  <a:lnTo>
                    <a:pt x="18" y="106"/>
                  </a:lnTo>
                  <a:lnTo>
                    <a:pt x="18" y="108"/>
                  </a:lnTo>
                  <a:lnTo>
                    <a:pt x="18" y="108"/>
                  </a:lnTo>
                  <a:lnTo>
                    <a:pt x="18" y="108"/>
                  </a:lnTo>
                  <a:lnTo>
                    <a:pt x="18" y="110"/>
                  </a:lnTo>
                  <a:lnTo>
                    <a:pt x="18" y="112"/>
                  </a:lnTo>
                  <a:lnTo>
                    <a:pt x="18" y="113"/>
                  </a:lnTo>
                  <a:lnTo>
                    <a:pt x="22" y="115"/>
                  </a:lnTo>
                  <a:lnTo>
                    <a:pt x="23" y="115"/>
                  </a:lnTo>
                  <a:lnTo>
                    <a:pt x="23" y="117"/>
                  </a:lnTo>
                  <a:lnTo>
                    <a:pt x="23" y="117"/>
                  </a:lnTo>
                  <a:lnTo>
                    <a:pt x="23" y="117"/>
                  </a:lnTo>
                  <a:lnTo>
                    <a:pt x="25" y="119"/>
                  </a:lnTo>
                  <a:lnTo>
                    <a:pt x="25" y="119"/>
                  </a:lnTo>
                  <a:lnTo>
                    <a:pt x="27" y="121"/>
                  </a:lnTo>
                  <a:lnTo>
                    <a:pt x="27" y="121"/>
                  </a:lnTo>
                  <a:lnTo>
                    <a:pt x="27" y="121"/>
                  </a:lnTo>
                  <a:lnTo>
                    <a:pt x="27" y="122"/>
                  </a:lnTo>
                  <a:lnTo>
                    <a:pt x="27" y="124"/>
                  </a:lnTo>
                  <a:lnTo>
                    <a:pt x="25" y="126"/>
                  </a:lnTo>
                  <a:lnTo>
                    <a:pt x="23" y="126"/>
                  </a:lnTo>
                  <a:lnTo>
                    <a:pt x="25" y="128"/>
                  </a:lnTo>
                  <a:lnTo>
                    <a:pt x="25" y="130"/>
                  </a:lnTo>
                  <a:lnTo>
                    <a:pt x="25" y="131"/>
                  </a:lnTo>
                  <a:lnTo>
                    <a:pt x="23" y="131"/>
                  </a:lnTo>
                  <a:lnTo>
                    <a:pt x="23" y="133"/>
                  </a:lnTo>
                  <a:lnTo>
                    <a:pt x="22" y="135"/>
                  </a:lnTo>
                  <a:lnTo>
                    <a:pt x="22" y="135"/>
                  </a:lnTo>
                  <a:lnTo>
                    <a:pt x="22" y="133"/>
                  </a:lnTo>
                  <a:lnTo>
                    <a:pt x="22" y="133"/>
                  </a:lnTo>
                  <a:lnTo>
                    <a:pt x="20" y="133"/>
                  </a:lnTo>
                  <a:lnTo>
                    <a:pt x="18" y="135"/>
                  </a:lnTo>
                  <a:lnTo>
                    <a:pt x="16" y="135"/>
                  </a:lnTo>
                  <a:lnTo>
                    <a:pt x="16" y="137"/>
                  </a:lnTo>
                  <a:lnTo>
                    <a:pt x="16" y="137"/>
                  </a:lnTo>
                  <a:lnTo>
                    <a:pt x="14" y="137"/>
                  </a:lnTo>
                  <a:lnTo>
                    <a:pt x="14" y="137"/>
                  </a:lnTo>
                  <a:lnTo>
                    <a:pt x="13" y="137"/>
                  </a:lnTo>
                  <a:lnTo>
                    <a:pt x="13" y="139"/>
                  </a:lnTo>
                  <a:lnTo>
                    <a:pt x="13" y="139"/>
                  </a:lnTo>
                  <a:lnTo>
                    <a:pt x="14" y="139"/>
                  </a:lnTo>
                  <a:lnTo>
                    <a:pt x="13" y="139"/>
                  </a:lnTo>
                  <a:lnTo>
                    <a:pt x="13" y="140"/>
                  </a:lnTo>
                  <a:lnTo>
                    <a:pt x="11" y="139"/>
                  </a:lnTo>
                  <a:lnTo>
                    <a:pt x="9" y="139"/>
                  </a:lnTo>
                  <a:lnTo>
                    <a:pt x="7" y="139"/>
                  </a:lnTo>
                  <a:lnTo>
                    <a:pt x="5" y="139"/>
                  </a:lnTo>
                  <a:lnTo>
                    <a:pt x="5" y="139"/>
                  </a:lnTo>
                  <a:lnTo>
                    <a:pt x="5" y="139"/>
                  </a:lnTo>
                  <a:lnTo>
                    <a:pt x="4" y="139"/>
                  </a:lnTo>
                  <a:lnTo>
                    <a:pt x="4" y="139"/>
                  </a:lnTo>
                  <a:lnTo>
                    <a:pt x="4" y="139"/>
                  </a:lnTo>
                  <a:lnTo>
                    <a:pt x="2" y="140"/>
                  </a:lnTo>
                  <a:lnTo>
                    <a:pt x="2" y="140"/>
                  </a:lnTo>
                  <a:lnTo>
                    <a:pt x="0" y="140"/>
                  </a:lnTo>
                  <a:lnTo>
                    <a:pt x="0" y="142"/>
                  </a:lnTo>
                  <a:lnTo>
                    <a:pt x="0" y="144"/>
                  </a:lnTo>
                  <a:lnTo>
                    <a:pt x="2" y="144"/>
                  </a:lnTo>
                  <a:lnTo>
                    <a:pt x="2" y="144"/>
                  </a:lnTo>
                  <a:lnTo>
                    <a:pt x="2" y="146"/>
                  </a:lnTo>
                  <a:lnTo>
                    <a:pt x="2" y="146"/>
                  </a:lnTo>
                  <a:lnTo>
                    <a:pt x="2" y="148"/>
                  </a:lnTo>
                  <a:lnTo>
                    <a:pt x="4" y="148"/>
                  </a:lnTo>
                  <a:lnTo>
                    <a:pt x="5" y="148"/>
                  </a:lnTo>
                  <a:lnTo>
                    <a:pt x="5" y="148"/>
                  </a:lnTo>
                  <a:lnTo>
                    <a:pt x="5" y="151"/>
                  </a:lnTo>
                  <a:lnTo>
                    <a:pt x="5" y="155"/>
                  </a:lnTo>
                  <a:lnTo>
                    <a:pt x="7" y="157"/>
                  </a:lnTo>
                  <a:lnTo>
                    <a:pt x="9" y="157"/>
                  </a:lnTo>
                  <a:lnTo>
                    <a:pt x="13" y="158"/>
                  </a:lnTo>
                  <a:lnTo>
                    <a:pt x="13" y="160"/>
                  </a:lnTo>
                  <a:lnTo>
                    <a:pt x="16" y="158"/>
                  </a:lnTo>
                  <a:lnTo>
                    <a:pt x="16" y="158"/>
                  </a:lnTo>
                  <a:lnTo>
                    <a:pt x="18" y="160"/>
                  </a:lnTo>
                  <a:lnTo>
                    <a:pt x="20" y="160"/>
                  </a:lnTo>
                  <a:lnTo>
                    <a:pt x="20" y="162"/>
                  </a:lnTo>
                  <a:lnTo>
                    <a:pt x="20" y="162"/>
                  </a:lnTo>
                  <a:lnTo>
                    <a:pt x="20" y="162"/>
                  </a:lnTo>
                  <a:lnTo>
                    <a:pt x="20" y="162"/>
                  </a:lnTo>
                  <a:lnTo>
                    <a:pt x="20" y="162"/>
                  </a:lnTo>
                  <a:lnTo>
                    <a:pt x="20" y="162"/>
                  </a:lnTo>
                  <a:lnTo>
                    <a:pt x="20" y="164"/>
                  </a:lnTo>
                  <a:lnTo>
                    <a:pt x="20" y="164"/>
                  </a:lnTo>
                  <a:lnTo>
                    <a:pt x="20" y="166"/>
                  </a:lnTo>
                  <a:lnTo>
                    <a:pt x="20" y="168"/>
                  </a:lnTo>
                  <a:lnTo>
                    <a:pt x="20" y="168"/>
                  </a:lnTo>
                  <a:lnTo>
                    <a:pt x="22" y="171"/>
                  </a:lnTo>
                  <a:lnTo>
                    <a:pt x="22" y="171"/>
                  </a:lnTo>
                  <a:lnTo>
                    <a:pt x="22" y="171"/>
                  </a:lnTo>
                  <a:lnTo>
                    <a:pt x="20" y="171"/>
                  </a:lnTo>
                  <a:lnTo>
                    <a:pt x="18" y="171"/>
                  </a:lnTo>
                  <a:lnTo>
                    <a:pt x="18" y="171"/>
                  </a:lnTo>
                  <a:lnTo>
                    <a:pt x="16" y="173"/>
                  </a:lnTo>
                  <a:lnTo>
                    <a:pt x="16" y="175"/>
                  </a:lnTo>
                  <a:lnTo>
                    <a:pt x="16" y="177"/>
                  </a:lnTo>
                  <a:lnTo>
                    <a:pt x="16" y="177"/>
                  </a:lnTo>
                  <a:lnTo>
                    <a:pt x="14" y="178"/>
                  </a:lnTo>
                  <a:lnTo>
                    <a:pt x="13" y="182"/>
                  </a:lnTo>
                  <a:lnTo>
                    <a:pt x="11" y="182"/>
                  </a:lnTo>
                  <a:lnTo>
                    <a:pt x="11" y="184"/>
                  </a:lnTo>
                  <a:lnTo>
                    <a:pt x="13" y="186"/>
                  </a:lnTo>
                  <a:lnTo>
                    <a:pt x="14" y="187"/>
                  </a:lnTo>
                  <a:lnTo>
                    <a:pt x="16" y="189"/>
                  </a:lnTo>
                  <a:lnTo>
                    <a:pt x="14" y="189"/>
                  </a:lnTo>
                  <a:lnTo>
                    <a:pt x="14" y="191"/>
                  </a:lnTo>
                  <a:lnTo>
                    <a:pt x="13" y="193"/>
                  </a:lnTo>
                  <a:lnTo>
                    <a:pt x="13" y="193"/>
                  </a:lnTo>
                  <a:lnTo>
                    <a:pt x="13" y="193"/>
                  </a:lnTo>
                  <a:lnTo>
                    <a:pt x="13" y="195"/>
                  </a:lnTo>
                  <a:lnTo>
                    <a:pt x="13" y="195"/>
                  </a:lnTo>
                  <a:lnTo>
                    <a:pt x="14" y="196"/>
                  </a:lnTo>
                  <a:lnTo>
                    <a:pt x="14" y="196"/>
                  </a:lnTo>
                  <a:lnTo>
                    <a:pt x="16" y="198"/>
                  </a:lnTo>
                  <a:lnTo>
                    <a:pt x="16" y="198"/>
                  </a:lnTo>
                  <a:lnTo>
                    <a:pt x="16" y="198"/>
                  </a:lnTo>
                  <a:lnTo>
                    <a:pt x="18" y="200"/>
                  </a:lnTo>
                  <a:lnTo>
                    <a:pt x="18" y="200"/>
                  </a:lnTo>
                  <a:lnTo>
                    <a:pt x="18" y="200"/>
                  </a:lnTo>
                  <a:lnTo>
                    <a:pt x="18" y="202"/>
                  </a:lnTo>
                  <a:lnTo>
                    <a:pt x="18" y="202"/>
                  </a:lnTo>
                  <a:lnTo>
                    <a:pt x="18" y="202"/>
                  </a:lnTo>
                  <a:lnTo>
                    <a:pt x="20" y="204"/>
                  </a:lnTo>
                  <a:lnTo>
                    <a:pt x="20" y="202"/>
                  </a:lnTo>
                  <a:lnTo>
                    <a:pt x="20" y="202"/>
                  </a:lnTo>
                  <a:lnTo>
                    <a:pt x="22" y="202"/>
                  </a:lnTo>
                  <a:lnTo>
                    <a:pt x="22" y="202"/>
                  </a:lnTo>
                  <a:lnTo>
                    <a:pt x="25" y="204"/>
                  </a:lnTo>
                  <a:lnTo>
                    <a:pt x="27" y="205"/>
                  </a:lnTo>
                  <a:lnTo>
                    <a:pt x="33" y="209"/>
                  </a:lnTo>
                  <a:lnTo>
                    <a:pt x="33" y="209"/>
                  </a:lnTo>
                  <a:lnTo>
                    <a:pt x="34" y="209"/>
                  </a:lnTo>
                  <a:lnTo>
                    <a:pt x="34" y="209"/>
                  </a:lnTo>
                  <a:lnTo>
                    <a:pt x="36" y="209"/>
                  </a:lnTo>
                  <a:lnTo>
                    <a:pt x="36" y="211"/>
                  </a:lnTo>
                  <a:lnTo>
                    <a:pt x="36" y="211"/>
                  </a:lnTo>
                  <a:lnTo>
                    <a:pt x="36" y="211"/>
                  </a:lnTo>
                  <a:lnTo>
                    <a:pt x="38" y="211"/>
                  </a:lnTo>
                  <a:lnTo>
                    <a:pt x="47" y="209"/>
                  </a:lnTo>
                  <a:lnTo>
                    <a:pt x="49" y="207"/>
                  </a:lnTo>
                  <a:lnTo>
                    <a:pt x="51" y="207"/>
                  </a:lnTo>
                  <a:lnTo>
                    <a:pt x="52" y="207"/>
                  </a:lnTo>
                  <a:lnTo>
                    <a:pt x="52" y="209"/>
                  </a:lnTo>
                  <a:lnTo>
                    <a:pt x="52" y="211"/>
                  </a:lnTo>
                  <a:lnTo>
                    <a:pt x="54" y="211"/>
                  </a:lnTo>
                  <a:lnTo>
                    <a:pt x="54" y="213"/>
                  </a:lnTo>
                  <a:lnTo>
                    <a:pt x="54" y="213"/>
                  </a:lnTo>
                  <a:lnTo>
                    <a:pt x="54" y="214"/>
                  </a:lnTo>
                  <a:lnTo>
                    <a:pt x="54" y="214"/>
                  </a:lnTo>
                  <a:lnTo>
                    <a:pt x="52" y="216"/>
                  </a:lnTo>
                  <a:lnTo>
                    <a:pt x="52" y="216"/>
                  </a:lnTo>
                  <a:lnTo>
                    <a:pt x="52" y="218"/>
                  </a:lnTo>
                  <a:lnTo>
                    <a:pt x="52" y="218"/>
                  </a:lnTo>
                  <a:lnTo>
                    <a:pt x="51" y="220"/>
                  </a:lnTo>
                  <a:lnTo>
                    <a:pt x="51" y="222"/>
                  </a:lnTo>
                  <a:lnTo>
                    <a:pt x="47" y="224"/>
                  </a:lnTo>
                  <a:lnTo>
                    <a:pt x="47" y="225"/>
                  </a:lnTo>
                  <a:lnTo>
                    <a:pt x="45" y="227"/>
                  </a:lnTo>
                  <a:lnTo>
                    <a:pt x="43" y="229"/>
                  </a:lnTo>
                  <a:lnTo>
                    <a:pt x="43" y="231"/>
                  </a:lnTo>
                  <a:lnTo>
                    <a:pt x="45" y="234"/>
                  </a:lnTo>
                  <a:lnTo>
                    <a:pt x="45" y="234"/>
                  </a:lnTo>
                  <a:lnTo>
                    <a:pt x="45" y="234"/>
                  </a:lnTo>
                  <a:lnTo>
                    <a:pt x="47" y="234"/>
                  </a:lnTo>
                  <a:lnTo>
                    <a:pt x="47" y="234"/>
                  </a:lnTo>
                  <a:lnTo>
                    <a:pt x="49" y="234"/>
                  </a:lnTo>
                  <a:lnTo>
                    <a:pt x="54" y="234"/>
                  </a:lnTo>
                  <a:lnTo>
                    <a:pt x="56" y="233"/>
                  </a:lnTo>
                  <a:lnTo>
                    <a:pt x="60" y="231"/>
                  </a:lnTo>
                  <a:lnTo>
                    <a:pt x="69" y="229"/>
                  </a:lnTo>
                  <a:lnTo>
                    <a:pt x="72" y="227"/>
                  </a:lnTo>
                  <a:lnTo>
                    <a:pt x="72" y="227"/>
                  </a:lnTo>
                  <a:lnTo>
                    <a:pt x="74" y="227"/>
                  </a:lnTo>
                  <a:lnTo>
                    <a:pt x="74" y="225"/>
                  </a:lnTo>
                  <a:lnTo>
                    <a:pt x="74" y="225"/>
                  </a:lnTo>
                  <a:lnTo>
                    <a:pt x="74" y="225"/>
                  </a:lnTo>
                  <a:lnTo>
                    <a:pt x="74" y="225"/>
                  </a:lnTo>
                  <a:lnTo>
                    <a:pt x="76" y="224"/>
                  </a:lnTo>
                  <a:lnTo>
                    <a:pt x="78" y="222"/>
                  </a:lnTo>
                  <a:lnTo>
                    <a:pt x="78" y="222"/>
                  </a:lnTo>
                  <a:lnTo>
                    <a:pt x="78" y="222"/>
                  </a:lnTo>
                  <a:lnTo>
                    <a:pt x="78" y="220"/>
                  </a:lnTo>
                  <a:lnTo>
                    <a:pt x="78" y="218"/>
                  </a:lnTo>
                  <a:lnTo>
                    <a:pt x="81" y="216"/>
                  </a:lnTo>
                  <a:lnTo>
                    <a:pt x="81" y="214"/>
                  </a:lnTo>
                  <a:lnTo>
                    <a:pt x="81" y="214"/>
                  </a:lnTo>
                  <a:lnTo>
                    <a:pt x="81" y="214"/>
                  </a:lnTo>
                  <a:lnTo>
                    <a:pt x="81" y="213"/>
                  </a:lnTo>
                  <a:lnTo>
                    <a:pt x="81" y="213"/>
                  </a:lnTo>
                  <a:lnTo>
                    <a:pt x="83" y="211"/>
                  </a:lnTo>
                  <a:lnTo>
                    <a:pt x="83" y="209"/>
                  </a:lnTo>
                  <a:lnTo>
                    <a:pt x="85" y="209"/>
                  </a:lnTo>
                  <a:lnTo>
                    <a:pt x="85" y="207"/>
                  </a:lnTo>
                  <a:lnTo>
                    <a:pt x="88" y="207"/>
                  </a:lnTo>
                  <a:lnTo>
                    <a:pt x="90" y="207"/>
                  </a:lnTo>
                  <a:lnTo>
                    <a:pt x="90" y="205"/>
                  </a:lnTo>
                  <a:lnTo>
                    <a:pt x="90" y="205"/>
                  </a:lnTo>
                  <a:lnTo>
                    <a:pt x="90" y="204"/>
                  </a:lnTo>
                  <a:lnTo>
                    <a:pt x="90" y="204"/>
                  </a:lnTo>
                  <a:lnTo>
                    <a:pt x="90" y="204"/>
                  </a:lnTo>
                  <a:lnTo>
                    <a:pt x="92" y="204"/>
                  </a:lnTo>
                  <a:lnTo>
                    <a:pt x="92" y="202"/>
                  </a:lnTo>
                  <a:lnTo>
                    <a:pt x="92" y="202"/>
                  </a:lnTo>
                  <a:lnTo>
                    <a:pt x="92" y="202"/>
                  </a:lnTo>
                  <a:lnTo>
                    <a:pt x="92" y="200"/>
                  </a:lnTo>
                  <a:lnTo>
                    <a:pt x="92" y="200"/>
                  </a:lnTo>
                  <a:lnTo>
                    <a:pt x="94" y="198"/>
                  </a:lnTo>
                  <a:lnTo>
                    <a:pt x="98" y="196"/>
                  </a:lnTo>
                  <a:lnTo>
                    <a:pt x="98" y="195"/>
                  </a:lnTo>
                  <a:lnTo>
                    <a:pt x="99" y="195"/>
                  </a:lnTo>
                  <a:lnTo>
                    <a:pt x="99" y="195"/>
                  </a:lnTo>
                  <a:lnTo>
                    <a:pt x="103" y="191"/>
                  </a:lnTo>
                  <a:lnTo>
                    <a:pt x="103" y="191"/>
                  </a:lnTo>
                  <a:lnTo>
                    <a:pt x="103" y="191"/>
                  </a:lnTo>
                  <a:lnTo>
                    <a:pt x="103" y="191"/>
                  </a:lnTo>
                  <a:lnTo>
                    <a:pt x="105" y="191"/>
                  </a:lnTo>
                  <a:lnTo>
                    <a:pt x="105" y="191"/>
                  </a:lnTo>
                  <a:lnTo>
                    <a:pt x="107" y="189"/>
                  </a:lnTo>
                  <a:lnTo>
                    <a:pt x="107" y="189"/>
                  </a:lnTo>
                  <a:lnTo>
                    <a:pt x="108" y="189"/>
                  </a:lnTo>
                  <a:lnTo>
                    <a:pt x="112" y="189"/>
                  </a:lnTo>
                  <a:lnTo>
                    <a:pt x="112" y="191"/>
                  </a:lnTo>
                  <a:lnTo>
                    <a:pt x="112" y="191"/>
                  </a:lnTo>
                  <a:lnTo>
                    <a:pt x="114" y="191"/>
                  </a:lnTo>
                  <a:lnTo>
                    <a:pt x="116" y="191"/>
                  </a:lnTo>
                  <a:lnTo>
                    <a:pt x="116" y="191"/>
                  </a:lnTo>
                  <a:lnTo>
                    <a:pt x="117" y="191"/>
                  </a:lnTo>
                  <a:lnTo>
                    <a:pt x="119" y="193"/>
                  </a:lnTo>
                  <a:lnTo>
                    <a:pt x="125" y="193"/>
                  </a:lnTo>
                  <a:lnTo>
                    <a:pt x="126" y="195"/>
                  </a:lnTo>
                  <a:lnTo>
                    <a:pt x="126" y="196"/>
                  </a:lnTo>
                  <a:lnTo>
                    <a:pt x="126" y="196"/>
                  </a:lnTo>
                  <a:lnTo>
                    <a:pt x="128" y="196"/>
                  </a:lnTo>
                  <a:lnTo>
                    <a:pt x="130" y="198"/>
                  </a:lnTo>
                  <a:lnTo>
                    <a:pt x="130" y="196"/>
                  </a:lnTo>
                  <a:lnTo>
                    <a:pt x="130" y="196"/>
                  </a:lnTo>
                  <a:lnTo>
                    <a:pt x="130" y="195"/>
                  </a:lnTo>
                  <a:lnTo>
                    <a:pt x="132" y="195"/>
                  </a:lnTo>
                  <a:lnTo>
                    <a:pt x="134" y="196"/>
                  </a:lnTo>
                  <a:lnTo>
                    <a:pt x="139" y="198"/>
                  </a:lnTo>
                  <a:lnTo>
                    <a:pt x="139" y="200"/>
                  </a:lnTo>
                  <a:lnTo>
                    <a:pt x="141" y="202"/>
                  </a:lnTo>
                  <a:lnTo>
                    <a:pt x="141" y="202"/>
                  </a:lnTo>
                  <a:lnTo>
                    <a:pt x="141" y="202"/>
                  </a:lnTo>
                  <a:lnTo>
                    <a:pt x="143" y="204"/>
                  </a:lnTo>
                  <a:lnTo>
                    <a:pt x="143" y="202"/>
                  </a:lnTo>
                  <a:lnTo>
                    <a:pt x="144" y="202"/>
                  </a:lnTo>
                  <a:lnTo>
                    <a:pt x="144" y="204"/>
                  </a:lnTo>
                  <a:lnTo>
                    <a:pt x="144" y="204"/>
                  </a:lnTo>
                  <a:lnTo>
                    <a:pt x="146" y="204"/>
                  </a:lnTo>
                  <a:lnTo>
                    <a:pt x="148" y="205"/>
                  </a:lnTo>
                  <a:lnTo>
                    <a:pt x="148" y="205"/>
                  </a:lnTo>
                  <a:lnTo>
                    <a:pt x="148" y="207"/>
                  </a:lnTo>
                  <a:lnTo>
                    <a:pt x="150" y="207"/>
                  </a:lnTo>
                  <a:lnTo>
                    <a:pt x="152" y="209"/>
                  </a:lnTo>
                  <a:lnTo>
                    <a:pt x="152" y="209"/>
                  </a:lnTo>
                  <a:lnTo>
                    <a:pt x="152" y="209"/>
                  </a:lnTo>
                  <a:lnTo>
                    <a:pt x="154" y="209"/>
                  </a:lnTo>
                  <a:lnTo>
                    <a:pt x="154" y="209"/>
                  </a:lnTo>
                  <a:lnTo>
                    <a:pt x="155" y="211"/>
                  </a:lnTo>
                  <a:lnTo>
                    <a:pt x="155" y="211"/>
                  </a:lnTo>
                  <a:lnTo>
                    <a:pt x="159" y="214"/>
                  </a:lnTo>
                  <a:lnTo>
                    <a:pt x="161" y="214"/>
                  </a:lnTo>
                  <a:lnTo>
                    <a:pt x="161" y="216"/>
                  </a:lnTo>
                  <a:lnTo>
                    <a:pt x="161" y="216"/>
                  </a:lnTo>
                  <a:lnTo>
                    <a:pt x="163" y="216"/>
                  </a:lnTo>
                  <a:lnTo>
                    <a:pt x="163" y="216"/>
                  </a:lnTo>
                  <a:lnTo>
                    <a:pt x="161" y="216"/>
                  </a:lnTo>
                  <a:lnTo>
                    <a:pt x="163" y="214"/>
                  </a:lnTo>
                  <a:lnTo>
                    <a:pt x="163" y="214"/>
                  </a:lnTo>
                  <a:lnTo>
                    <a:pt x="163" y="214"/>
                  </a:lnTo>
                  <a:lnTo>
                    <a:pt x="163" y="214"/>
                  </a:lnTo>
                  <a:lnTo>
                    <a:pt x="163" y="214"/>
                  </a:lnTo>
                  <a:lnTo>
                    <a:pt x="161" y="214"/>
                  </a:lnTo>
                  <a:lnTo>
                    <a:pt x="161" y="213"/>
                  </a:lnTo>
                  <a:lnTo>
                    <a:pt x="161" y="213"/>
                  </a:lnTo>
                  <a:lnTo>
                    <a:pt x="161" y="213"/>
                  </a:lnTo>
                  <a:lnTo>
                    <a:pt x="161" y="213"/>
                  </a:lnTo>
                  <a:lnTo>
                    <a:pt x="161" y="213"/>
                  </a:lnTo>
                  <a:lnTo>
                    <a:pt x="161" y="213"/>
                  </a:lnTo>
                  <a:lnTo>
                    <a:pt x="163" y="211"/>
                  </a:lnTo>
                  <a:lnTo>
                    <a:pt x="164" y="213"/>
                  </a:lnTo>
                  <a:lnTo>
                    <a:pt x="164" y="213"/>
                  </a:lnTo>
                  <a:lnTo>
                    <a:pt x="164" y="214"/>
                  </a:lnTo>
                  <a:lnTo>
                    <a:pt x="166" y="214"/>
                  </a:lnTo>
                  <a:lnTo>
                    <a:pt x="168" y="216"/>
                  </a:lnTo>
                  <a:lnTo>
                    <a:pt x="168" y="216"/>
                  </a:lnTo>
                  <a:lnTo>
                    <a:pt x="168" y="216"/>
                  </a:lnTo>
                  <a:lnTo>
                    <a:pt x="170" y="216"/>
                  </a:lnTo>
                  <a:lnTo>
                    <a:pt x="170" y="216"/>
                  </a:lnTo>
                  <a:lnTo>
                    <a:pt x="170" y="214"/>
                  </a:lnTo>
                  <a:lnTo>
                    <a:pt x="170" y="214"/>
                  </a:lnTo>
                  <a:lnTo>
                    <a:pt x="170" y="216"/>
                  </a:lnTo>
                  <a:lnTo>
                    <a:pt x="172" y="216"/>
                  </a:lnTo>
                  <a:lnTo>
                    <a:pt x="173" y="218"/>
                  </a:lnTo>
                  <a:lnTo>
                    <a:pt x="175" y="218"/>
                  </a:lnTo>
                  <a:lnTo>
                    <a:pt x="175" y="218"/>
                  </a:lnTo>
                  <a:lnTo>
                    <a:pt x="177" y="220"/>
                  </a:lnTo>
                  <a:lnTo>
                    <a:pt x="179" y="222"/>
                  </a:lnTo>
                  <a:lnTo>
                    <a:pt x="181" y="225"/>
                  </a:lnTo>
                  <a:lnTo>
                    <a:pt x="182" y="231"/>
                  </a:lnTo>
                  <a:lnTo>
                    <a:pt x="182" y="233"/>
                  </a:lnTo>
                  <a:lnTo>
                    <a:pt x="184" y="249"/>
                  </a:lnTo>
                  <a:lnTo>
                    <a:pt x="186" y="254"/>
                  </a:lnTo>
                  <a:lnTo>
                    <a:pt x="186" y="256"/>
                  </a:lnTo>
                  <a:lnTo>
                    <a:pt x="188" y="256"/>
                  </a:lnTo>
                  <a:lnTo>
                    <a:pt x="188" y="258"/>
                  </a:lnTo>
                  <a:lnTo>
                    <a:pt x="191" y="261"/>
                  </a:lnTo>
                  <a:lnTo>
                    <a:pt x="195" y="270"/>
                  </a:lnTo>
                  <a:lnTo>
                    <a:pt x="197" y="270"/>
                  </a:lnTo>
                  <a:lnTo>
                    <a:pt x="197" y="272"/>
                  </a:lnTo>
                  <a:lnTo>
                    <a:pt x="197" y="276"/>
                  </a:lnTo>
                  <a:lnTo>
                    <a:pt x="197" y="278"/>
                  </a:lnTo>
                  <a:lnTo>
                    <a:pt x="197" y="278"/>
                  </a:lnTo>
                  <a:lnTo>
                    <a:pt x="197" y="280"/>
                  </a:lnTo>
                  <a:lnTo>
                    <a:pt x="197" y="280"/>
                  </a:lnTo>
                  <a:lnTo>
                    <a:pt x="197" y="281"/>
                  </a:lnTo>
                  <a:lnTo>
                    <a:pt x="197" y="283"/>
                  </a:lnTo>
                  <a:lnTo>
                    <a:pt x="195" y="287"/>
                  </a:lnTo>
                  <a:lnTo>
                    <a:pt x="195" y="289"/>
                  </a:lnTo>
                  <a:lnTo>
                    <a:pt x="193" y="289"/>
                  </a:lnTo>
                  <a:lnTo>
                    <a:pt x="195" y="292"/>
                  </a:lnTo>
                  <a:lnTo>
                    <a:pt x="195" y="294"/>
                  </a:lnTo>
                  <a:lnTo>
                    <a:pt x="197" y="292"/>
                  </a:lnTo>
                  <a:lnTo>
                    <a:pt x="197" y="292"/>
                  </a:lnTo>
                  <a:lnTo>
                    <a:pt x="197" y="292"/>
                  </a:lnTo>
                  <a:lnTo>
                    <a:pt x="199" y="290"/>
                  </a:lnTo>
                  <a:lnTo>
                    <a:pt x="202" y="290"/>
                  </a:lnTo>
                  <a:lnTo>
                    <a:pt x="204" y="292"/>
                  </a:lnTo>
                  <a:lnTo>
                    <a:pt x="208" y="294"/>
                  </a:lnTo>
                  <a:lnTo>
                    <a:pt x="208" y="294"/>
                  </a:lnTo>
                  <a:lnTo>
                    <a:pt x="208" y="294"/>
                  </a:lnTo>
                  <a:lnTo>
                    <a:pt x="209" y="296"/>
                  </a:lnTo>
                  <a:lnTo>
                    <a:pt x="209" y="296"/>
                  </a:lnTo>
                  <a:lnTo>
                    <a:pt x="208" y="296"/>
                  </a:lnTo>
                  <a:lnTo>
                    <a:pt x="208" y="296"/>
                  </a:lnTo>
                  <a:lnTo>
                    <a:pt x="208" y="298"/>
                  </a:lnTo>
                  <a:lnTo>
                    <a:pt x="208" y="299"/>
                  </a:lnTo>
                  <a:lnTo>
                    <a:pt x="208" y="301"/>
                  </a:lnTo>
                  <a:lnTo>
                    <a:pt x="206" y="301"/>
                  </a:lnTo>
                  <a:lnTo>
                    <a:pt x="215" y="305"/>
                  </a:lnTo>
                  <a:lnTo>
                    <a:pt x="217" y="305"/>
                  </a:lnTo>
                  <a:lnTo>
                    <a:pt x="219" y="307"/>
                  </a:lnTo>
                  <a:lnTo>
                    <a:pt x="219" y="307"/>
                  </a:lnTo>
                  <a:lnTo>
                    <a:pt x="220" y="308"/>
                  </a:lnTo>
                  <a:lnTo>
                    <a:pt x="220" y="308"/>
                  </a:lnTo>
                  <a:lnTo>
                    <a:pt x="220" y="310"/>
                  </a:lnTo>
                  <a:lnTo>
                    <a:pt x="220" y="310"/>
                  </a:lnTo>
                  <a:lnTo>
                    <a:pt x="222" y="312"/>
                  </a:lnTo>
                  <a:lnTo>
                    <a:pt x="224" y="314"/>
                  </a:lnTo>
                  <a:lnTo>
                    <a:pt x="224" y="314"/>
                  </a:lnTo>
                  <a:lnTo>
                    <a:pt x="224" y="316"/>
                  </a:lnTo>
                  <a:lnTo>
                    <a:pt x="226" y="316"/>
                  </a:lnTo>
                  <a:lnTo>
                    <a:pt x="226" y="317"/>
                  </a:lnTo>
                  <a:lnTo>
                    <a:pt x="226" y="317"/>
                  </a:lnTo>
                  <a:lnTo>
                    <a:pt x="228" y="317"/>
                  </a:lnTo>
                  <a:lnTo>
                    <a:pt x="228" y="317"/>
                  </a:lnTo>
                  <a:lnTo>
                    <a:pt x="228" y="317"/>
                  </a:lnTo>
                  <a:lnTo>
                    <a:pt x="228" y="319"/>
                  </a:lnTo>
                  <a:lnTo>
                    <a:pt x="229" y="321"/>
                  </a:lnTo>
                  <a:lnTo>
                    <a:pt x="229" y="321"/>
                  </a:lnTo>
                  <a:lnTo>
                    <a:pt x="229" y="323"/>
                  </a:lnTo>
                  <a:lnTo>
                    <a:pt x="229" y="325"/>
                  </a:lnTo>
                  <a:lnTo>
                    <a:pt x="228" y="326"/>
                  </a:lnTo>
                  <a:lnTo>
                    <a:pt x="228" y="326"/>
                  </a:lnTo>
                  <a:lnTo>
                    <a:pt x="226" y="326"/>
                  </a:lnTo>
                  <a:lnTo>
                    <a:pt x="226" y="326"/>
                  </a:lnTo>
                  <a:lnTo>
                    <a:pt x="224" y="326"/>
                  </a:lnTo>
                  <a:lnTo>
                    <a:pt x="224" y="328"/>
                  </a:lnTo>
                  <a:lnTo>
                    <a:pt x="224" y="328"/>
                  </a:lnTo>
                  <a:lnTo>
                    <a:pt x="226" y="330"/>
                  </a:lnTo>
                  <a:lnTo>
                    <a:pt x="228" y="330"/>
                  </a:lnTo>
                  <a:lnTo>
                    <a:pt x="228" y="330"/>
                  </a:lnTo>
                  <a:lnTo>
                    <a:pt x="228" y="332"/>
                  </a:lnTo>
                  <a:lnTo>
                    <a:pt x="228" y="330"/>
                  </a:lnTo>
                  <a:lnTo>
                    <a:pt x="228" y="330"/>
                  </a:lnTo>
                  <a:lnTo>
                    <a:pt x="229" y="330"/>
                  </a:lnTo>
                  <a:lnTo>
                    <a:pt x="229" y="332"/>
                  </a:lnTo>
                  <a:lnTo>
                    <a:pt x="229" y="330"/>
                  </a:lnTo>
                  <a:lnTo>
                    <a:pt x="229" y="328"/>
                  </a:lnTo>
                  <a:lnTo>
                    <a:pt x="229" y="328"/>
                  </a:lnTo>
                  <a:lnTo>
                    <a:pt x="231" y="328"/>
                  </a:lnTo>
                  <a:lnTo>
                    <a:pt x="231" y="326"/>
                  </a:lnTo>
                  <a:lnTo>
                    <a:pt x="233" y="326"/>
                  </a:lnTo>
                  <a:lnTo>
                    <a:pt x="233" y="328"/>
                  </a:lnTo>
                  <a:lnTo>
                    <a:pt x="237" y="328"/>
                  </a:lnTo>
                  <a:lnTo>
                    <a:pt x="238" y="328"/>
                  </a:lnTo>
                  <a:lnTo>
                    <a:pt x="238" y="328"/>
                  </a:lnTo>
                  <a:lnTo>
                    <a:pt x="238" y="328"/>
                  </a:lnTo>
                  <a:lnTo>
                    <a:pt x="238" y="328"/>
                  </a:lnTo>
                  <a:lnTo>
                    <a:pt x="240" y="328"/>
                  </a:lnTo>
                  <a:lnTo>
                    <a:pt x="240" y="328"/>
                  </a:lnTo>
                  <a:lnTo>
                    <a:pt x="240" y="330"/>
                  </a:lnTo>
                  <a:lnTo>
                    <a:pt x="240" y="330"/>
                  </a:lnTo>
                  <a:lnTo>
                    <a:pt x="244" y="332"/>
                  </a:lnTo>
                  <a:lnTo>
                    <a:pt x="247" y="332"/>
                  </a:lnTo>
                  <a:lnTo>
                    <a:pt x="253" y="337"/>
                  </a:lnTo>
                  <a:lnTo>
                    <a:pt x="255" y="339"/>
                  </a:lnTo>
                  <a:lnTo>
                    <a:pt x="256" y="345"/>
                  </a:lnTo>
                  <a:lnTo>
                    <a:pt x="256" y="346"/>
                  </a:lnTo>
                  <a:lnTo>
                    <a:pt x="256" y="346"/>
                  </a:lnTo>
                  <a:lnTo>
                    <a:pt x="258" y="346"/>
                  </a:lnTo>
                  <a:lnTo>
                    <a:pt x="258" y="348"/>
                  </a:lnTo>
                  <a:lnTo>
                    <a:pt x="258" y="350"/>
                  </a:lnTo>
                  <a:lnTo>
                    <a:pt x="260" y="350"/>
                  </a:lnTo>
                  <a:lnTo>
                    <a:pt x="260" y="352"/>
                  </a:lnTo>
                  <a:lnTo>
                    <a:pt x="262" y="352"/>
                  </a:lnTo>
                  <a:lnTo>
                    <a:pt x="262" y="354"/>
                  </a:lnTo>
                  <a:lnTo>
                    <a:pt x="262" y="354"/>
                  </a:lnTo>
                  <a:lnTo>
                    <a:pt x="265" y="354"/>
                  </a:lnTo>
                  <a:lnTo>
                    <a:pt x="267" y="354"/>
                  </a:lnTo>
                  <a:lnTo>
                    <a:pt x="267" y="354"/>
                  </a:lnTo>
                  <a:lnTo>
                    <a:pt x="269" y="355"/>
                  </a:lnTo>
                  <a:lnTo>
                    <a:pt x="269" y="355"/>
                  </a:lnTo>
                  <a:lnTo>
                    <a:pt x="269" y="355"/>
                  </a:lnTo>
                  <a:lnTo>
                    <a:pt x="271" y="355"/>
                  </a:lnTo>
                  <a:lnTo>
                    <a:pt x="271" y="357"/>
                  </a:lnTo>
                  <a:lnTo>
                    <a:pt x="271" y="357"/>
                  </a:lnTo>
                  <a:lnTo>
                    <a:pt x="273" y="357"/>
                  </a:lnTo>
                  <a:lnTo>
                    <a:pt x="273" y="359"/>
                  </a:lnTo>
                  <a:lnTo>
                    <a:pt x="278" y="363"/>
                  </a:lnTo>
                  <a:lnTo>
                    <a:pt x="278" y="364"/>
                  </a:lnTo>
                  <a:lnTo>
                    <a:pt x="280" y="366"/>
                  </a:lnTo>
                  <a:lnTo>
                    <a:pt x="280" y="368"/>
                  </a:lnTo>
                  <a:lnTo>
                    <a:pt x="280" y="368"/>
                  </a:lnTo>
                  <a:lnTo>
                    <a:pt x="280" y="370"/>
                  </a:lnTo>
                  <a:lnTo>
                    <a:pt x="280" y="372"/>
                  </a:lnTo>
                  <a:lnTo>
                    <a:pt x="282" y="372"/>
                  </a:lnTo>
                  <a:lnTo>
                    <a:pt x="282" y="373"/>
                  </a:lnTo>
                  <a:lnTo>
                    <a:pt x="282" y="373"/>
                  </a:lnTo>
                  <a:lnTo>
                    <a:pt x="284" y="373"/>
                  </a:lnTo>
                  <a:lnTo>
                    <a:pt x="284" y="373"/>
                  </a:lnTo>
                  <a:lnTo>
                    <a:pt x="285" y="375"/>
                  </a:lnTo>
                  <a:lnTo>
                    <a:pt x="287" y="375"/>
                  </a:lnTo>
                  <a:lnTo>
                    <a:pt x="287" y="375"/>
                  </a:lnTo>
                  <a:lnTo>
                    <a:pt x="293" y="381"/>
                  </a:lnTo>
                  <a:lnTo>
                    <a:pt x="298" y="386"/>
                  </a:lnTo>
                  <a:lnTo>
                    <a:pt x="302" y="392"/>
                  </a:lnTo>
                  <a:lnTo>
                    <a:pt x="302" y="393"/>
                  </a:lnTo>
                  <a:lnTo>
                    <a:pt x="302" y="392"/>
                  </a:lnTo>
                  <a:lnTo>
                    <a:pt x="303" y="392"/>
                  </a:lnTo>
                  <a:lnTo>
                    <a:pt x="303" y="392"/>
                  </a:lnTo>
                  <a:lnTo>
                    <a:pt x="307" y="395"/>
                  </a:lnTo>
                  <a:lnTo>
                    <a:pt x="309" y="395"/>
                  </a:lnTo>
                  <a:lnTo>
                    <a:pt x="312" y="395"/>
                  </a:lnTo>
                  <a:lnTo>
                    <a:pt x="312" y="395"/>
                  </a:lnTo>
                  <a:lnTo>
                    <a:pt x="314" y="395"/>
                  </a:lnTo>
                  <a:lnTo>
                    <a:pt x="316" y="397"/>
                  </a:lnTo>
                  <a:lnTo>
                    <a:pt x="320" y="401"/>
                  </a:lnTo>
                  <a:lnTo>
                    <a:pt x="320" y="401"/>
                  </a:lnTo>
                  <a:lnTo>
                    <a:pt x="321" y="404"/>
                  </a:lnTo>
                  <a:lnTo>
                    <a:pt x="321" y="404"/>
                  </a:lnTo>
                  <a:lnTo>
                    <a:pt x="321" y="406"/>
                  </a:lnTo>
                  <a:lnTo>
                    <a:pt x="321" y="406"/>
                  </a:lnTo>
                  <a:lnTo>
                    <a:pt x="321" y="408"/>
                  </a:lnTo>
                  <a:lnTo>
                    <a:pt x="323" y="408"/>
                  </a:lnTo>
                  <a:lnTo>
                    <a:pt x="325" y="408"/>
                  </a:lnTo>
                  <a:lnTo>
                    <a:pt x="325" y="406"/>
                  </a:lnTo>
                  <a:lnTo>
                    <a:pt x="327" y="406"/>
                  </a:lnTo>
                  <a:lnTo>
                    <a:pt x="329" y="404"/>
                  </a:lnTo>
                  <a:lnTo>
                    <a:pt x="330" y="404"/>
                  </a:lnTo>
                  <a:lnTo>
                    <a:pt x="334" y="402"/>
                  </a:lnTo>
                  <a:lnTo>
                    <a:pt x="336" y="402"/>
                  </a:lnTo>
                  <a:lnTo>
                    <a:pt x="345" y="406"/>
                  </a:lnTo>
                  <a:lnTo>
                    <a:pt x="345" y="408"/>
                  </a:lnTo>
                  <a:lnTo>
                    <a:pt x="345" y="408"/>
                  </a:lnTo>
                  <a:lnTo>
                    <a:pt x="345" y="408"/>
                  </a:lnTo>
                  <a:lnTo>
                    <a:pt x="347" y="408"/>
                  </a:lnTo>
                  <a:lnTo>
                    <a:pt x="347" y="408"/>
                  </a:lnTo>
                  <a:lnTo>
                    <a:pt x="347" y="408"/>
                  </a:lnTo>
                  <a:lnTo>
                    <a:pt x="347" y="410"/>
                  </a:lnTo>
                  <a:lnTo>
                    <a:pt x="349" y="408"/>
                  </a:lnTo>
                  <a:lnTo>
                    <a:pt x="349" y="406"/>
                  </a:lnTo>
                  <a:lnTo>
                    <a:pt x="350" y="406"/>
                  </a:lnTo>
                  <a:lnTo>
                    <a:pt x="352" y="406"/>
                  </a:lnTo>
                  <a:lnTo>
                    <a:pt x="354" y="406"/>
                  </a:lnTo>
                  <a:lnTo>
                    <a:pt x="354" y="406"/>
                  </a:lnTo>
                  <a:lnTo>
                    <a:pt x="356" y="406"/>
                  </a:lnTo>
                  <a:lnTo>
                    <a:pt x="356" y="406"/>
                  </a:lnTo>
                  <a:lnTo>
                    <a:pt x="359" y="410"/>
                  </a:lnTo>
                  <a:lnTo>
                    <a:pt x="363" y="413"/>
                  </a:lnTo>
                  <a:lnTo>
                    <a:pt x="365" y="415"/>
                  </a:lnTo>
                  <a:lnTo>
                    <a:pt x="365" y="419"/>
                  </a:lnTo>
                  <a:lnTo>
                    <a:pt x="367" y="419"/>
                  </a:lnTo>
                  <a:lnTo>
                    <a:pt x="367" y="420"/>
                  </a:lnTo>
                  <a:lnTo>
                    <a:pt x="367" y="420"/>
                  </a:lnTo>
                  <a:lnTo>
                    <a:pt x="367" y="422"/>
                  </a:lnTo>
                  <a:lnTo>
                    <a:pt x="368" y="422"/>
                  </a:lnTo>
                  <a:lnTo>
                    <a:pt x="372" y="428"/>
                  </a:lnTo>
                  <a:lnTo>
                    <a:pt x="372" y="431"/>
                  </a:lnTo>
                  <a:lnTo>
                    <a:pt x="372" y="433"/>
                  </a:lnTo>
                  <a:lnTo>
                    <a:pt x="372" y="437"/>
                  </a:lnTo>
                  <a:lnTo>
                    <a:pt x="372" y="437"/>
                  </a:lnTo>
                  <a:lnTo>
                    <a:pt x="374" y="437"/>
                  </a:lnTo>
                  <a:lnTo>
                    <a:pt x="374" y="437"/>
                  </a:lnTo>
                  <a:lnTo>
                    <a:pt x="374" y="435"/>
                  </a:lnTo>
                  <a:lnTo>
                    <a:pt x="374" y="435"/>
                  </a:lnTo>
                  <a:lnTo>
                    <a:pt x="374" y="435"/>
                  </a:lnTo>
                  <a:lnTo>
                    <a:pt x="374" y="433"/>
                  </a:lnTo>
                  <a:lnTo>
                    <a:pt x="376" y="433"/>
                  </a:lnTo>
                  <a:lnTo>
                    <a:pt x="376" y="433"/>
                  </a:lnTo>
                  <a:lnTo>
                    <a:pt x="377" y="435"/>
                  </a:lnTo>
                  <a:lnTo>
                    <a:pt x="379" y="435"/>
                  </a:lnTo>
                  <a:lnTo>
                    <a:pt x="379" y="435"/>
                  </a:lnTo>
                  <a:lnTo>
                    <a:pt x="381" y="435"/>
                  </a:lnTo>
                  <a:lnTo>
                    <a:pt x="381" y="435"/>
                  </a:lnTo>
                  <a:lnTo>
                    <a:pt x="381" y="433"/>
                  </a:lnTo>
                  <a:lnTo>
                    <a:pt x="383" y="433"/>
                  </a:lnTo>
                  <a:lnTo>
                    <a:pt x="385" y="433"/>
                  </a:lnTo>
                  <a:lnTo>
                    <a:pt x="385" y="433"/>
                  </a:lnTo>
                  <a:lnTo>
                    <a:pt x="386" y="433"/>
                  </a:lnTo>
                  <a:lnTo>
                    <a:pt x="388" y="435"/>
                  </a:lnTo>
                  <a:lnTo>
                    <a:pt x="388" y="437"/>
                  </a:lnTo>
                  <a:lnTo>
                    <a:pt x="390" y="437"/>
                  </a:lnTo>
                  <a:lnTo>
                    <a:pt x="390" y="438"/>
                  </a:lnTo>
                  <a:lnTo>
                    <a:pt x="390" y="438"/>
                  </a:lnTo>
                  <a:lnTo>
                    <a:pt x="392" y="438"/>
                  </a:lnTo>
                  <a:lnTo>
                    <a:pt x="392" y="438"/>
                  </a:lnTo>
                  <a:lnTo>
                    <a:pt x="394" y="438"/>
                  </a:lnTo>
                  <a:lnTo>
                    <a:pt x="394" y="440"/>
                  </a:lnTo>
                  <a:lnTo>
                    <a:pt x="394" y="442"/>
                  </a:lnTo>
                  <a:lnTo>
                    <a:pt x="394" y="442"/>
                  </a:lnTo>
                  <a:lnTo>
                    <a:pt x="392" y="444"/>
                  </a:lnTo>
                  <a:lnTo>
                    <a:pt x="390" y="446"/>
                  </a:lnTo>
                  <a:lnTo>
                    <a:pt x="390" y="446"/>
                  </a:lnTo>
                  <a:lnTo>
                    <a:pt x="390" y="446"/>
                  </a:lnTo>
                  <a:lnTo>
                    <a:pt x="388" y="446"/>
                  </a:lnTo>
                  <a:lnTo>
                    <a:pt x="388" y="446"/>
                  </a:lnTo>
                  <a:lnTo>
                    <a:pt x="386" y="448"/>
                  </a:lnTo>
                  <a:lnTo>
                    <a:pt x="386" y="448"/>
                  </a:lnTo>
                  <a:lnTo>
                    <a:pt x="386" y="449"/>
                  </a:lnTo>
                  <a:lnTo>
                    <a:pt x="386" y="451"/>
                  </a:lnTo>
                  <a:lnTo>
                    <a:pt x="388" y="449"/>
                  </a:lnTo>
                  <a:lnTo>
                    <a:pt x="390" y="449"/>
                  </a:lnTo>
                  <a:lnTo>
                    <a:pt x="392" y="448"/>
                  </a:lnTo>
                  <a:lnTo>
                    <a:pt x="394" y="448"/>
                  </a:lnTo>
                  <a:lnTo>
                    <a:pt x="394" y="446"/>
                  </a:lnTo>
                  <a:lnTo>
                    <a:pt x="395" y="448"/>
                  </a:lnTo>
                  <a:lnTo>
                    <a:pt x="397" y="448"/>
                  </a:lnTo>
                  <a:lnTo>
                    <a:pt x="399" y="448"/>
                  </a:lnTo>
                  <a:lnTo>
                    <a:pt x="401" y="446"/>
                  </a:lnTo>
                  <a:lnTo>
                    <a:pt x="401" y="446"/>
                  </a:lnTo>
                  <a:lnTo>
                    <a:pt x="405" y="446"/>
                  </a:lnTo>
                  <a:lnTo>
                    <a:pt x="405" y="446"/>
                  </a:lnTo>
                  <a:lnTo>
                    <a:pt x="406" y="444"/>
                  </a:lnTo>
                  <a:lnTo>
                    <a:pt x="408" y="444"/>
                  </a:lnTo>
                  <a:lnTo>
                    <a:pt x="410" y="444"/>
                  </a:lnTo>
                  <a:lnTo>
                    <a:pt x="410" y="446"/>
                  </a:lnTo>
                  <a:lnTo>
                    <a:pt x="412" y="446"/>
                  </a:lnTo>
                  <a:lnTo>
                    <a:pt x="414" y="448"/>
                  </a:lnTo>
                  <a:lnTo>
                    <a:pt x="415" y="451"/>
                  </a:lnTo>
                  <a:lnTo>
                    <a:pt x="419" y="460"/>
                  </a:lnTo>
                  <a:lnTo>
                    <a:pt x="421" y="462"/>
                  </a:lnTo>
                  <a:lnTo>
                    <a:pt x="421" y="464"/>
                  </a:lnTo>
                  <a:lnTo>
                    <a:pt x="421" y="464"/>
                  </a:lnTo>
                  <a:lnTo>
                    <a:pt x="419" y="466"/>
                  </a:lnTo>
                  <a:lnTo>
                    <a:pt x="419" y="466"/>
                  </a:lnTo>
                  <a:lnTo>
                    <a:pt x="417" y="466"/>
                  </a:lnTo>
                  <a:lnTo>
                    <a:pt x="417" y="466"/>
                  </a:lnTo>
                  <a:lnTo>
                    <a:pt x="417" y="466"/>
                  </a:lnTo>
                  <a:lnTo>
                    <a:pt x="417" y="467"/>
                  </a:lnTo>
                  <a:lnTo>
                    <a:pt x="417" y="467"/>
                  </a:lnTo>
                  <a:lnTo>
                    <a:pt x="417" y="469"/>
                  </a:lnTo>
                  <a:lnTo>
                    <a:pt x="415" y="471"/>
                  </a:lnTo>
                  <a:lnTo>
                    <a:pt x="415" y="473"/>
                  </a:lnTo>
                  <a:lnTo>
                    <a:pt x="417" y="473"/>
                  </a:lnTo>
                  <a:lnTo>
                    <a:pt x="417" y="473"/>
                  </a:lnTo>
                  <a:lnTo>
                    <a:pt x="417" y="473"/>
                  </a:lnTo>
                  <a:lnTo>
                    <a:pt x="419" y="473"/>
                  </a:lnTo>
                  <a:lnTo>
                    <a:pt x="419" y="473"/>
                  </a:lnTo>
                  <a:lnTo>
                    <a:pt x="421" y="475"/>
                  </a:lnTo>
                  <a:lnTo>
                    <a:pt x="421" y="475"/>
                  </a:lnTo>
                  <a:lnTo>
                    <a:pt x="423" y="476"/>
                  </a:lnTo>
                  <a:lnTo>
                    <a:pt x="423" y="476"/>
                  </a:lnTo>
                  <a:lnTo>
                    <a:pt x="423" y="476"/>
                  </a:lnTo>
                  <a:lnTo>
                    <a:pt x="424" y="476"/>
                  </a:lnTo>
                  <a:lnTo>
                    <a:pt x="426" y="476"/>
                  </a:lnTo>
                  <a:lnTo>
                    <a:pt x="426" y="476"/>
                  </a:lnTo>
                  <a:lnTo>
                    <a:pt x="430" y="480"/>
                  </a:lnTo>
                  <a:lnTo>
                    <a:pt x="430" y="480"/>
                  </a:lnTo>
                  <a:lnTo>
                    <a:pt x="432" y="482"/>
                  </a:lnTo>
                  <a:lnTo>
                    <a:pt x="433" y="484"/>
                  </a:lnTo>
                  <a:lnTo>
                    <a:pt x="433" y="485"/>
                  </a:lnTo>
                  <a:lnTo>
                    <a:pt x="433" y="485"/>
                  </a:lnTo>
                  <a:lnTo>
                    <a:pt x="433" y="485"/>
                  </a:lnTo>
                  <a:lnTo>
                    <a:pt x="433" y="485"/>
                  </a:lnTo>
                  <a:lnTo>
                    <a:pt x="435" y="485"/>
                  </a:lnTo>
                  <a:lnTo>
                    <a:pt x="435" y="485"/>
                  </a:lnTo>
                  <a:lnTo>
                    <a:pt x="435" y="485"/>
                  </a:lnTo>
                  <a:lnTo>
                    <a:pt x="435" y="485"/>
                  </a:lnTo>
                  <a:lnTo>
                    <a:pt x="437" y="487"/>
                  </a:lnTo>
                  <a:lnTo>
                    <a:pt x="439" y="487"/>
                  </a:lnTo>
                  <a:lnTo>
                    <a:pt x="441" y="489"/>
                  </a:lnTo>
                  <a:lnTo>
                    <a:pt x="442" y="487"/>
                  </a:lnTo>
                  <a:lnTo>
                    <a:pt x="442" y="485"/>
                  </a:lnTo>
                  <a:lnTo>
                    <a:pt x="444" y="485"/>
                  </a:lnTo>
                  <a:lnTo>
                    <a:pt x="446" y="484"/>
                  </a:lnTo>
                  <a:lnTo>
                    <a:pt x="446" y="484"/>
                  </a:lnTo>
                  <a:lnTo>
                    <a:pt x="451" y="484"/>
                  </a:lnTo>
                  <a:lnTo>
                    <a:pt x="451" y="484"/>
                  </a:lnTo>
                  <a:lnTo>
                    <a:pt x="451" y="484"/>
                  </a:lnTo>
                  <a:lnTo>
                    <a:pt x="451" y="484"/>
                  </a:lnTo>
                  <a:lnTo>
                    <a:pt x="453" y="485"/>
                  </a:lnTo>
                  <a:lnTo>
                    <a:pt x="453" y="487"/>
                  </a:lnTo>
                  <a:lnTo>
                    <a:pt x="455" y="489"/>
                  </a:lnTo>
                  <a:lnTo>
                    <a:pt x="457" y="491"/>
                  </a:lnTo>
                  <a:lnTo>
                    <a:pt x="457" y="491"/>
                  </a:lnTo>
                  <a:lnTo>
                    <a:pt x="457" y="493"/>
                  </a:lnTo>
                  <a:lnTo>
                    <a:pt x="459" y="494"/>
                  </a:lnTo>
                  <a:lnTo>
                    <a:pt x="459" y="496"/>
                  </a:lnTo>
                  <a:lnTo>
                    <a:pt x="459" y="500"/>
                  </a:lnTo>
                  <a:lnTo>
                    <a:pt x="459" y="500"/>
                  </a:lnTo>
                  <a:lnTo>
                    <a:pt x="459" y="500"/>
                  </a:lnTo>
                  <a:lnTo>
                    <a:pt x="459" y="500"/>
                  </a:lnTo>
                  <a:lnTo>
                    <a:pt x="460" y="502"/>
                  </a:lnTo>
                  <a:lnTo>
                    <a:pt x="460" y="502"/>
                  </a:lnTo>
                  <a:lnTo>
                    <a:pt x="460" y="507"/>
                  </a:lnTo>
                  <a:lnTo>
                    <a:pt x="460" y="509"/>
                  </a:lnTo>
                  <a:lnTo>
                    <a:pt x="462" y="511"/>
                  </a:lnTo>
                  <a:lnTo>
                    <a:pt x="462" y="513"/>
                  </a:lnTo>
                  <a:lnTo>
                    <a:pt x="462" y="514"/>
                  </a:lnTo>
                  <a:lnTo>
                    <a:pt x="464" y="516"/>
                  </a:lnTo>
                  <a:lnTo>
                    <a:pt x="464" y="516"/>
                  </a:lnTo>
                  <a:lnTo>
                    <a:pt x="466" y="518"/>
                  </a:lnTo>
                  <a:lnTo>
                    <a:pt x="468" y="520"/>
                  </a:lnTo>
                  <a:lnTo>
                    <a:pt x="468" y="522"/>
                  </a:lnTo>
                  <a:lnTo>
                    <a:pt x="470" y="525"/>
                  </a:lnTo>
                  <a:lnTo>
                    <a:pt x="471" y="531"/>
                  </a:lnTo>
                  <a:lnTo>
                    <a:pt x="473" y="532"/>
                  </a:lnTo>
                  <a:lnTo>
                    <a:pt x="475" y="547"/>
                  </a:lnTo>
                  <a:lnTo>
                    <a:pt x="477" y="554"/>
                  </a:lnTo>
                  <a:lnTo>
                    <a:pt x="479" y="556"/>
                  </a:lnTo>
                  <a:lnTo>
                    <a:pt x="479" y="556"/>
                  </a:lnTo>
                  <a:lnTo>
                    <a:pt x="480" y="556"/>
                  </a:lnTo>
                  <a:lnTo>
                    <a:pt x="480" y="558"/>
                  </a:lnTo>
                  <a:lnTo>
                    <a:pt x="480" y="558"/>
                  </a:lnTo>
                  <a:lnTo>
                    <a:pt x="480" y="559"/>
                  </a:lnTo>
                  <a:lnTo>
                    <a:pt x="482" y="561"/>
                  </a:lnTo>
                  <a:lnTo>
                    <a:pt x="480" y="565"/>
                  </a:lnTo>
                  <a:lnTo>
                    <a:pt x="480" y="567"/>
                  </a:lnTo>
                  <a:lnTo>
                    <a:pt x="479" y="569"/>
                  </a:lnTo>
                  <a:lnTo>
                    <a:pt x="479" y="570"/>
                  </a:lnTo>
                  <a:lnTo>
                    <a:pt x="477" y="570"/>
                  </a:lnTo>
                  <a:lnTo>
                    <a:pt x="477" y="570"/>
                  </a:lnTo>
                  <a:lnTo>
                    <a:pt x="473" y="570"/>
                  </a:lnTo>
                  <a:lnTo>
                    <a:pt x="470" y="570"/>
                  </a:lnTo>
                  <a:lnTo>
                    <a:pt x="468" y="570"/>
                  </a:lnTo>
                  <a:lnTo>
                    <a:pt x="466" y="574"/>
                  </a:lnTo>
                  <a:lnTo>
                    <a:pt x="464" y="574"/>
                  </a:lnTo>
                  <a:lnTo>
                    <a:pt x="462" y="574"/>
                  </a:lnTo>
                  <a:lnTo>
                    <a:pt x="462" y="576"/>
                  </a:lnTo>
                  <a:lnTo>
                    <a:pt x="462" y="576"/>
                  </a:lnTo>
                  <a:lnTo>
                    <a:pt x="462" y="576"/>
                  </a:lnTo>
                  <a:lnTo>
                    <a:pt x="462" y="576"/>
                  </a:lnTo>
                  <a:lnTo>
                    <a:pt x="462" y="578"/>
                  </a:lnTo>
                  <a:lnTo>
                    <a:pt x="462" y="578"/>
                  </a:lnTo>
                  <a:lnTo>
                    <a:pt x="464" y="578"/>
                  </a:lnTo>
                  <a:lnTo>
                    <a:pt x="464" y="578"/>
                  </a:lnTo>
                  <a:lnTo>
                    <a:pt x="466" y="579"/>
                  </a:lnTo>
                  <a:lnTo>
                    <a:pt x="466" y="581"/>
                  </a:lnTo>
                  <a:lnTo>
                    <a:pt x="466" y="583"/>
                  </a:lnTo>
                  <a:lnTo>
                    <a:pt x="466" y="587"/>
                  </a:lnTo>
                  <a:lnTo>
                    <a:pt x="462" y="594"/>
                  </a:lnTo>
                  <a:lnTo>
                    <a:pt x="460" y="597"/>
                  </a:lnTo>
                  <a:lnTo>
                    <a:pt x="460" y="597"/>
                  </a:lnTo>
                  <a:lnTo>
                    <a:pt x="460" y="597"/>
                  </a:lnTo>
                  <a:lnTo>
                    <a:pt x="460" y="597"/>
                  </a:lnTo>
                  <a:lnTo>
                    <a:pt x="459" y="599"/>
                  </a:lnTo>
                  <a:lnTo>
                    <a:pt x="455" y="601"/>
                  </a:lnTo>
                  <a:lnTo>
                    <a:pt x="453" y="601"/>
                  </a:lnTo>
                  <a:lnTo>
                    <a:pt x="451" y="603"/>
                  </a:lnTo>
                  <a:lnTo>
                    <a:pt x="451" y="605"/>
                  </a:lnTo>
                  <a:lnTo>
                    <a:pt x="453" y="606"/>
                  </a:lnTo>
                  <a:lnTo>
                    <a:pt x="453" y="606"/>
                  </a:lnTo>
                  <a:lnTo>
                    <a:pt x="451" y="608"/>
                  </a:lnTo>
                  <a:lnTo>
                    <a:pt x="451" y="610"/>
                  </a:lnTo>
                  <a:lnTo>
                    <a:pt x="451" y="610"/>
                  </a:lnTo>
                  <a:lnTo>
                    <a:pt x="451" y="612"/>
                  </a:lnTo>
                  <a:lnTo>
                    <a:pt x="453" y="614"/>
                  </a:lnTo>
                  <a:lnTo>
                    <a:pt x="451" y="614"/>
                  </a:lnTo>
                  <a:lnTo>
                    <a:pt x="451" y="615"/>
                  </a:lnTo>
                  <a:lnTo>
                    <a:pt x="453" y="617"/>
                  </a:lnTo>
                  <a:lnTo>
                    <a:pt x="453" y="619"/>
                  </a:lnTo>
                  <a:lnTo>
                    <a:pt x="455" y="619"/>
                  </a:lnTo>
                  <a:lnTo>
                    <a:pt x="455" y="621"/>
                  </a:lnTo>
                  <a:lnTo>
                    <a:pt x="457" y="621"/>
                  </a:lnTo>
                  <a:lnTo>
                    <a:pt x="459" y="621"/>
                  </a:lnTo>
                  <a:lnTo>
                    <a:pt x="468" y="621"/>
                  </a:lnTo>
                  <a:lnTo>
                    <a:pt x="470" y="621"/>
                  </a:lnTo>
                  <a:lnTo>
                    <a:pt x="471" y="621"/>
                  </a:lnTo>
                  <a:lnTo>
                    <a:pt x="473" y="621"/>
                  </a:lnTo>
                  <a:lnTo>
                    <a:pt x="475" y="621"/>
                  </a:lnTo>
                  <a:lnTo>
                    <a:pt x="475" y="619"/>
                  </a:lnTo>
                  <a:lnTo>
                    <a:pt x="475" y="619"/>
                  </a:lnTo>
                  <a:lnTo>
                    <a:pt x="475" y="617"/>
                  </a:lnTo>
                  <a:lnTo>
                    <a:pt x="477" y="615"/>
                  </a:lnTo>
                  <a:lnTo>
                    <a:pt x="479" y="610"/>
                  </a:lnTo>
                  <a:lnTo>
                    <a:pt x="479" y="606"/>
                  </a:lnTo>
                  <a:lnTo>
                    <a:pt x="486" y="599"/>
                  </a:lnTo>
                  <a:lnTo>
                    <a:pt x="488" y="597"/>
                  </a:lnTo>
                  <a:lnTo>
                    <a:pt x="491" y="596"/>
                  </a:lnTo>
                  <a:lnTo>
                    <a:pt x="493" y="594"/>
                  </a:lnTo>
                  <a:lnTo>
                    <a:pt x="495" y="592"/>
                  </a:lnTo>
                  <a:lnTo>
                    <a:pt x="495" y="592"/>
                  </a:lnTo>
                  <a:lnTo>
                    <a:pt x="497" y="592"/>
                  </a:lnTo>
                  <a:lnTo>
                    <a:pt x="498" y="590"/>
                  </a:lnTo>
                  <a:lnTo>
                    <a:pt x="498" y="588"/>
                  </a:lnTo>
                  <a:lnTo>
                    <a:pt x="498" y="585"/>
                  </a:lnTo>
                  <a:lnTo>
                    <a:pt x="498" y="583"/>
                  </a:lnTo>
                  <a:lnTo>
                    <a:pt x="498" y="578"/>
                  </a:lnTo>
                  <a:lnTo>
                    <a:pt x="498" y="574"/>
                  </a:lnTo>
                  <a:lnTo>
                    <a:pt x="498" y="572"/>
                  </a:lnTo>
                  <a:lnTo>
                    <a:pt x="498" y="572"/>
                  </a:lnTo>
                  <a:lnTo>
                    <a:pt x="497" y="572"/>
                  </a:lnTo>
                  <a:lnTo>
                    <a:pt x="497" y="570"/>
                  </a:lnTo>
                  <a:lnTo>
                    <a:pt x="498" y="569"/>
                  </a:lnTo>
                  <a:lnTo>
                    <a:pt x="498" y="569"/>
                  </a:lnTo>
                  <a:lnTo>
                    <a:pt x="498" y="567"/>
                  </a:lnTo>
                  <a:lnTo>
                    <a:pt x="500" y="565"/>
                  </a:lnTo>
                  <a:lnTo>
                    <a:pt x="500" y="565"/>
                  </a:lnTo>
                  <a:lnTo>
                    <a:pt x="504" y="563"/>
                  </a:lnTo>
                  <a:lnTo>
                    <a:pt x="504" y="563"/>
                  </a:lnTo>
                  <a:lnTo>
                    <a:pt x="504" y="561"/>
                  </a:lnTo>
                  <a:lnTo>
                    <a:pt x="507" y="559"/>
                  </a:lnTo>
                  <a:lnTo>
                    <a:pt x="513" y="558"/>
                  </a:lnTo>
                  <a:lnTo>
                    <a:pt x="516" y="556"/>
                  </a:lnTo>
                  <a:lnTo>
                    <a:pt x="518" y="556"/>
                  </a:lnTo>
                  <a:lnTo>
                    <a:pt x="520" y="556"/>
                  </a:lnTo>
                  <a:lnTo>
                    <a:pt x="520" y="558"/>
                  </a:lnTo>
                  <a:lnTo>
                    <a:pt x="522" y="559"/>
                  </a:lnTo>
                  <a:lnTo>
                    <a:pt x="522" y="558"/>
                  </a:lnTo>
                  <a:lnTo>
                    <a:pt x="524" y="558"/>
                  </a:lnTo>
                  <a:lnTo>
                    <a:pt x="526" y="558"/>
                  </a:lnTo>
                  <a:lnTo>
                    <a:pt x="526" y="559"/>
                  </a:lnTo>
                  <a:lnTo>
                    <a:pt x="526" y="558"/>
                  </a:lnTo>
                  <a:lnTo>
                    <a:pt x="527" y="558"/>
                  </a:lnTo>
                  <a:lnTo>
                    <a:pt x="527" y="558"/>
                  </a:lnTo>
                  <a:lnTo>
                    <a:pt x="527" y="556"/>
                  </a:lnTo>
                  <a:lnTo>
                    <a:pt x="529" y="556"/>
                  </a:lnTo>
                  <a:lnTo>
                    <a:pt x="529" y="554"/>
                  </a:lnTo>
                  <a:lnTo>
                    <a:pt x="529" y="552"/>
                  </a:lnTo>
                  <a:lnTo>
                    <a:pt x="529" y="552"/>
                  </a:lnTo>
                  <a:lnTo>
                    <a:pt x="529" y="550"/>
                  </a:lnTo>
                  <a:lnTo>
                    <a:pt x="531" y="550"/>
                  </a:lnTo>
                  <a:lnTo>
                    <a:pt x="529" y="550"/>
                  </a:lnTo>
                  <a:lnTo>
                    <a:pt x="527" y="550"/>
                  </a:lnTo>
                  <a:lnTo>
                    <a:pt x="527" y="550"/>
                  </a:lnTo>
                  <a:lnTo>
                    <a:pt x="527" y="549"/>
                  </a:lnTo>
                  <a:lnTo>
                    <a:pt x="527" y="547"/>
                  </a:lnTo>
                  <a:lnTo>
                    <a:pt x="526" y="545"/>
                  </a:lnTo>
                  <a:lnTo>
                    <a:pt x="527" y="541"/>
                  </a:lnTo>
                  <a:lnTo>
                    <a:pt x="527" y="540"/>
                  </a:lnTo>
                  <a:lnTo>
                    <a:pt x="527" y="538"/>
                  </a:lnTo>
                  <a:lnTo>
                    <a:pt x="527" y="536"/>
                  </a:lnTo>
                  <a:lnTo>
                    <a:pt x="526" y="536"/>
                  </a:lnTo>
                  <a:lnTo>
                    <a:pt x="526" y="536"/>
                  </a:lnTo>
                  <a:lnTo>
                    <a:pt x="526" y="534"/>
                  </a:lnTo>
                  <a:lnTo>
                    <a:pt x="526" y="531"/>
                  </a:lnTo>
                  <a:lnTo>
                    <a:pt x="529" y="527"/>
                  </a:lnTo>
                  <a:lnTo>
                    <a:pt x="527" y="527"/>
                  </a:lnTo>
                  <a:lnTo>
                    <a:pt x="526" y="525"/>
                  </a:lnTo>
                  <a:lnTo>
                    <a:pt x="524" y="523"/>
                  </a:lnTo>
                  <a:lnTo>
                    <a:pt x="522" y="523"/>
                  </a:lnTo>
                  <a:lnTo>
                    <a:pt x="522" y="522"/>
                  </a:lnTo>
                  <a:lnTo>
                    <a:pt x="520" y="522"/>
                  </a:lnTo>
                  <a:lnTo>
                    <a:pt x="520" y="522"/>
                  </a:lnTo>
                  <a:lnTo>
                    <a:pt x="518" y="522"/>
                  </a:lnTo>
                  <a:lnTo>
                    <a:pt x="518" y="520"/>
                  </a:lnTo>
                  <a:lnTo>
                    <a:pt x="515" y="518"/>
                  </a:lnTo>
                  <a:lnTo>
                    <a:pt x="513" y="516"/>
                  </a:lnTo>
                  <a:lnTo>
                    <a:pt x="513" y="516"/>
                  </a:lnTo>
                  <a:lnTo>
                    <a:pt x="511" y="516"/>
                  </a:lnTo>
                  <a:lnTo>
                    <a:pt x="511" y="514"/>
                  </a:lnTo>
                  <a:lnTo>
                    <a:pt x="511" y="514"/>
                  </a:lnTo>
                  <a:lnTo>
                    <a:pt x="509" y="513"/>
                  </a:lnTo>
                  <a:lnTo>
                    <a:pt x="507" y="513"/>
                  </a:lnTo>
                  <a:lnTo>
                    <a:pt x="502" y="513"/>
                  </a:lnTo>
                  <a:lnTo>
                    <a:pt x="500" y="511"/>
                  </a:lnTo>
                  <a:lnTo>
                    <a:pt x="498" y="511"/>
                  </a:lnTo>
                  <a:lnTo>
                    <a:pt x="497" y="509"/>
                  </a:lnTo>
                  <a:lnTo>
                    <a:pt x="497" y="507"/>
                  </a:lnTo>
                  <a:lnTo>
                    <a:pt x="497" y="505"/>
                  </a:lnTo>
                  <a:lnTo>
                    <a:pt x="495" y="503"/>
                  </a:lnTo>
                  <a:lnTo>
                    <a:pt x="495" y="502"/>
                  </a:lnTo>
                  <a:lnTo>
                    <a:pt x="495" y="500"/>
                  </a:lnTo>
                  <a:lnTo>
                    <a:pt x="495" y="498"/>
                  </a:lnTo>
                  <a:lnTo>
                    <a:pt x="497" y="496"/>
                  </a:lnTo>
                  <a:lnTo>
                    <a:pt x="500" y="493"/>
                  </a:lnTo>
                  <a:lnTo>
                    <a:pt x="500" y="491"/>
                  </a:lnTo>
                  <a:lnTo>
                    <a:pt x="502" y="491"/>
                  </a:lnTo>
                  <a:lnTo>
                    <a:pt x="502" y="491"/>
                  </a:lnTo>
                  <a:lnTo>
                    <a:pt x="500" y="489"/>
                  </a:lnTo>
                  <a:lnTo>
                    <a:pt x="500" y="485"/>
                  </a:lnTo>
                  <a:lnTo>
                    <a:pt x="500" y="485"/>
                  </a:lnTo>
                  <a:lnTo>
                    <a:pt x="500" y="482"/>
                  </a:lnTo>
                  <a:lnTo>
                    <a:pt x="502" y="480"/>
                  </a:lnTo>
                  <a:lnTo>
                    <a:pt x="502" y="480"/>
                  </a:lnTo>
                  <a:lnTo>
                    <a:pt x="504" y="478"/>
                  </a:lnTo>
                  <a:lnTo>
                    <a:pt x="506" y="475"/>
                  </a:lnTo>
                  <a:lnTo>
                    <a:pt x="507" y="475"/>
                  </a:lnTo>
                  <a:lnTo>
                    <a:pt x="507" y="475"/>
                  </a:lnTo>
                  <a:lnTo>
                    <a:pt x="507" y="471"/>
                  </a:lnTo>
                  <a:lnTo>
                    <a:pt x="509" y="467"/>
                  </a:lnTo>
                  <a:lnTo>
                    <a:pt x="513" y="462"/>
                  </a:lnTo>
                  <a:lnTo>
                    <a:pt x="516" y="458"/>
                  </a:lnTo>
                  <a:lnTo>
                    <a:pt x="518" y="457"/>
                  </a:lnTo>
                  <a:lnTo>
                    <a:pt x="522" y="455"/>
                  </a:lnTo>
                  <a:lnTo>
                    <a:pt x="527" y="455"/>
                  </a:lnTo>
                  <a:lnTo>
                    <a:pt x="527" y="455"/>
                  </a:lnTo>
                  <a:lnTo>
                    <a:pt x="527" y="455"/>
                  </a:lnTo>
                  <a:lnTo>
                    <a:pt x="529" y="455"/>
                  </a:lnTo>
                  <a:lnTo>
                    <a:pt x="529" y="455"/>
                  </a:lnTo>
                  <a:lnTo>
                    <a:pt x="529" y="457"/>
                  </a:lnTo>
                  <a:lnTo>
                    <a:pt x="529" y="457"/>
                  </a:lnTo>
                  <a:lnTo>
                    <a:pt x="529" y="457"/>
                  </a:lnTo>
                  <a:lnTo>
                    <a:pt x="531" y="457"/>
                  </a:lnTo>
                  <a:lnTo>
                    <a:pt x="531" y="455"/>
                  </a:lnTo>
                  <a:lnTo>
                    <a:pt x="533" y="455"/>
                  </a:lnTo>
                  <a:lnTo>
                    <a:pt x="535" y="455"/>
                  </a:lnTo>
                  <a:lnTo>
                    <a:pt x="533" y="457"/>
                  </a:lnTo>
                  <a:lnTo>
                    <a:pt x="533" y="457"/>
                  </a:lnTo>
                  <a:lnTo>
                    <a:pt x="536" y="455"/>
                  </a:lnTo>
                  <a:lnTo>
                    <a:pt x="536" y="455"/>
                  </a:lnTo>
                  <a:lnTo>
                    <a:pt x="536" y="457"/>
                  </a:lnTo>
                  <a:lnTo>
                    <a:pt x="535" y="457"/>
                  </a:lnTo>
                  <a:lnTo>
                    <a:pt x="533" y="457"/>
                  </a:lnTo>
                  <a:lnTo>
                    <a:pt x="531" y="457"/>
                  </a:lnTo>
                  <a:lnTo>
                    <a:pt x="533" y="458"/>
                  </a:lnTo>
                  <a:lnTo>
                    <a:pt x="533" y="458"/>
                  </a:lnTo>
                  <a:lnTo>
                    <a:pt x="531" y="460"/>
                  </a:lnTo>
                  <a:lnTo>
                    <a:pt x="531" y="460"/>
                  </a:lnTo>
                  <a:lnTo>
                    <a:pt x="531" y="462"/>
                  </a:lnTo>
                  <a:lnTo>
                    <a:pt x="533" y="462"/>
                  </a:lnTo>
                  <a:lnTo>
                    <a:pt x="535" y="464"/>
                  </a:lnTo>
                  <a:lnTo>
                    <a:pt x="538" y="466"/>
                  </a:lnTo>
                  <a:lnTo>
                    <a:pt x="538" y="466"/>
                  </a:lnTo>
                  <a:lnTo>
                    <a:pt x="538" y="466"/>
                  </a:lnTo>
                  <a:lnTo>
                    <a:pt x="540" y="466"/>
                  </a:lnTo>
                  <a:lnTo>
                    <a:pt x="540" y="466"/>
                  </a:lnTo>
                  <a:lnTo>
                    <a:pt x="540" y="466"/>
                  </a:lnTo>
                  <a:lnTo>
                    <a:pt x="542" y="466"/>
                  </a:lnTo>
                  <a:lnTo>
                    <a:pt x="542" y="466"/>
                  </a:lnTo>
                  <a:lnTo>
                    <a:pt x="545" y="467"/>
                  </a:lnTo>
                  <a:lnTo>
                    <a:pt x="545" y="467"/>
                  </a:lnTo>
                  <a:lnTo>
                    <a:pt x="563" y="469"/>
                  </a:lnTo>
                  <a:lnTo>
                    <a:pt x="563" y="469"/>
                  </a:lnTo>
                  <a:lnTo>
                    <a:pt x="565" y="471"/>
                  </a:lnTo>
                  <a:lnTo>
                    <a:pt x="565" y="471"/>
                  </a:lnTo>
                  <a:lnTo>
                    <a:pt x="565" y="471"/>
                  </a:lnTo>
                  <a:lnTo>
                    <a:pt x="565" y="473"/>
                  </a:lnTo>
                  <a:lnTo>
                    <a:pt x="567" y="473"/>
                  </a:lnTo>
                  <a:lnTo>
                    <a:pt x="567" y="475"/>
                  </a:lnTo>
                  <a:lnTo>
                    <a:pt x="567" y="476"/>
                  </a:lnTo>
                  <a:lnTo>
                    <a:pt x="567" y="476"/>
                  </a:lnTo>
                  <a:lnTo>
                    <a:pt x="567" y="478"/>
                  </a:lnTo>
                  <a:lnTo>
                    <a:pt x="569" y="478"/>
                  </a:lnTo>
                  <a:lnTo>
                    <a:pt x="571" y="480"/>
                  </a:lnTo>
                  <a:lnTo>
                    <a:pt x="571" y="482"/>
                  </a:lnTo>
                  <a:lnTo>
                    <a:pt x="571" y="484"/>
                  </a:lnTo>
                  <a:lnTo>
                    <a:pt x="569" y="484"/>
                  </a:lnTo>
                  <a:lnTo>
                    <a:pt x="569" y="485"/>
                  </a:lnTo>
                  <a:lnTo>
                    <a:pt x="571" y="485"/>
                  </a:lnTo>
                  <a:lnTo>
                    <a:pt x="571" y="485"/>
                  </a:lnTo>
                  <a:lnTo>
                    <a:pt x="571" y="487"/>
                  </a:lnTo>
                  <a:lnTo>
                    <a:pt x="571" y="487"/>
                  </a:lnTo>
                  <a:lnTo>
                    <a:pt x="571" y="487"/>
                  </a:lnTo>
                  <a:lnTo>
                    <a:pt x="571" y="487"/>
                  </a:lnTo>
                  <a:lnTo>
                    <a:pt x="571" y="489"/>
                  </a:lnTo>
                  <a:lnTo>
                    <a:pt x="571" y="489"/>
                  </a:lnTo>
                  <a:lnTo>
                    <a:pt x="574" y="494"/>
                  </a:lnTo>
                  <a:lnTo>
                    <a:pt x="574" y="494"/>
                  </a:lnTo>
                  <a:lnTo>
                    <a:pt x="574" y="494"/>
                  </a:lnTo>
                  <a:lnTo>
                    <a:pt x="576" y="496"/>
                  </a:lnTo>
                  <a:lnTo>
                    <a:pt x="578" y="496"/>
                  </a:lnTo>
                  <a:lnTo>
                    <a:pt x="580" y="498"/>
                  </a:lnTo>
                  <a:lnTo>
                    <a:pt x="581" y="498"/>
                  </a:lnTo>
                  <a:lnTo>
                    <a:pt x="581" y="498"/>
                  </a:lnTo>
                  <a:lnTo>
                    <a:pt x="583" y="498"/>
                  </a:lnTo>
                  <a:lnTo>
                    <a:pt x="585" y="498"/>
                  </a:lnTo>
                  <a:lnTo>
                    <a:pt x="587" y="500"/>
                  </a:lnTo>
                  <a:lnTo>
                    <a:pt x="587" y="502"/>
                  </a:lnTo>
                  <a:lnTo>
                    <a:pt x="587" y="502"/>
                  </a:lnTo>
                  <a:lnTo>
                    <a:pt x="589" y="502"/>
                  </a:lnTo>
                  <a:lnTo>
                    <a:pt x="589" y="502"/>
                  </a:lnTo>
                  <a:lnTo>
                    <a:pt x="589" y="500"/>
                  </a:lnTo>
                  <a:lnTo>
                    <a:pt x="591" y="500"/>
                  </a:lnTo>
                  <a:lnTo>
                    <a:pt x="591" y="500"/>
                  </a:lnTo>
                  <a:lnTo>
                    <a:pt x="591" y="496"/>
                  </a:lnTo>
                  <a:lnTo>
                    <a:pt x="591" y="494"/>
                  </a:lnTo>
                  <a:lnTo>
                    <a:pt x="591" y="493"/>
                  </a:lnTo>
                  <a:lnTo>
                    <a:pt x="591" y="493"/>
                  </a:lnTo>
                  <a:lnTo>
                    <a:pt x="591" y="491"/>
                  </a:lnTo>
                  <a:lnTo>
                    <a:pt x="591" y="491"/>
                  </a:lnTo>
                  <a:lnTo>
                    <a:pt x="591" y="489"/>
                  </a:lnTo>
                  <a:lnTo>
                    <a:pt x="592" y="487"/>
                  </a:lnTo>
                  <a:lnTo>
                    <a:pt x="594" y="485"/>
                  </a:lnTo>
                  <a:lnTo>
                    <a:pt x="594" y="484"/>
                  </a:lnTo>
                  <a:lnTo>
                    <a:pt x="594" y="482"/>
                  </a:lnTo>
                  <a:lnTo>
                    <a:pt x="596" y="482"/>
                  </a:lnTo>
                  <a:lnTo>
                    <a:pt x="596" y="482"/>
                  </a:lnTo>
                  <a:lnTo>
                    <a:pt x="596" y="480"/>
                  </a:lnTo>
                  <a:lnTo>
                    <a:pt x="596" y="480"/>
                  </a:lnTo>
                  <a:close/>
                  <a:moveTo>
                    <a:pt x="294" y="224"/>
                  </a:moveTo>
                  <a:lnTo>
                    <a:pt x="294" y="224"/>
                  </a:lnTo>
                  <a:lnTo>
                    <a:pt x="294" y="224"/>
                  </a:lnTo>
                  <a:lnTo>
                    <a:pt x="294" y="225"/>
                  </a:lnTo>
                  <a:lnTo>
                    <a:pt x="294" y="225"/>
                  </a:lnTo>
                  <a:lnTo>
                    <a:pt x="294" y="225"/>
                  </a:lnTo>
                  <a:lnTo>
                    <a:pt x="294" y="225"/>
                  </a:lnTo>
                  <a:lnTo>
                    <a:pt x="293" y="227"/>
                  </a:lnTo>
                  <a:lnTo>
                    <a:pt x="291" y="227"/>
                  </a:lnTo>
                  <a:lnTo>
                    <a:pt x="291" y="225"/>
                  </a:lnTo>
                  <a:lnTo>
                    <a:pt x="289" y="225"/>
                  </a:lnTo>
                  <a:lnTo>
                    <a:pt x="289" y="224"/>
                  </a:lnTo>
                  <a:lnTo>
                    <a:pt x="291" y="222"/>
                  </a:lnTo>
                  <a:lnTo>
                    <a:pt x="291" y="222"/>
                  </a:lnTo>
                  <a:lnTo>
                    <a:pt x="293" y="220"/>
                  </a:lnTo>
                  <a:lnTo>
                    <a:pt x="294" y="220"/>
                  </a:lnTo>
                  <a:lnTo>
                    <a:pt x="294" y="222"/>
                  </a:lnTo>
                  <a:lnTo>
                    <a:pt x="294" y="222"/>
                  </a:lnTo>
                  <a:lnTo>
                    <a:pt x="294" y="224"/>
                  </a:lnTo>
                  <a:close/>
                  <a:moveTo>
                    <a:pt x="287" y="119"/>
                  </a:moveTo>
                  <a:lnTo>
                    <a:pt x="289" y="119"/>
                  </a:lnTo>
                  <a:lnTo>
                    <a:pt x="289" y="117"/>
                  </a:lnTo>
                  <a:lnTo>
                    <a:pt x="287" y="117"/>
                  </a:lnTo>
                  <a:lnTo>
                    <a:pt x="287" y="117"/>
                  </a:lnTo>
                  <a:lnTo>
                    <a:pt x="285" y="119"/>
                  </a:lnTo>
                  <a:lnTo>
                    <a:pt x="285" y="119"/>
                  </a:lnTo>
                  <a:lnTo>
                    <a:pt x="287" y="119"/>
                  </a:lnTo>
                  <a:lnTo>
                    <a:pt x="287" y="119"/>
                  </a:lnTo>
                  <a:close/>
                  <a:moveTo>
                    <a:pt x="289" y="119"/>
                  </a:moveTo>
                  <a:lnTo>
                    <a:pt x="291" y="119"/>
                  </a:lnTo>
                  <a:lnTo>
                    <a:pt x="291" y="119"/>
                  </a:lnTo>
                  <a:lnTo>
                    <a:pt x="291" y="121"/>
                  </a:lnTo>
                  <a:lnTo>
                    <a:pt x="291" y="119"/>
                  </a:lnTo>
                  <a:lnTo>
                    <a:pt x="289" y="119"/>
                  </a:lnTo>
                  <a:lnTo>
                    <a:pt x="289" y="119"/>
                  </a:lnTo>
                  <a:lnTo>
                    <a:pt x="287" y="121"/>
                  </a:lnTo>
                  <a:lnTo>
                    <a:pt x="287" y="122"/>
                  </a:lnTo>
                  <a:lnTo>
                    <a:pt x="285" y="124"/>
                  </a:lnTo>
                  <a:lnTo>
                    <a:pt x="285" y="124"/>
                  </a:lnTo>
                  <a:lnTo>
                    <a:pt x="289" y="119"/>
                  </a:lnTo>
                  <a:close/>
                  <a:moveTo>
                    <a:pt x="414" y="581"/>
                  </a:moveTo>
                  <a:lnTo>
                    <a:pt x="414" y="581"/>
                  </a:lnTo>
                  <a:lnTo>
                    <a:pt x="414" y="581"/>
                  </a:lnTo>
                  <a:lnTo>
                    <a:pt x="414" y="581"/>
                  </a:lnTo>
                  <a:lnTo>
                    <a:pt x="414" y="579"/>
                  </a:lnTo>
                  <a:lnTo>
                    <a:pt x="414" y="579"/>
                  </a:lnTo>
                  <a:lnTo>
                    <a:pt x="414" y="579"/>
                  </a:lnTo>
                  <a:lnTo>
                    <a:pt x="412" y="579"/>
                  </a:lnTo>
                  <a:lnTo>
                    <a:pt x="410" y="579"/>
                  </a:lnTo>
                  <a:lnTo>
                    <a:pt x="412" y="581"/>
                  </a:lnTo>
                  <a:lnTo>
                    <a:pt x="414" y="581"/>
                  </a:lnTo>
                  <a:close/>
                  <a:moveTo>
                    <a:pt x="341" y="435"/>
                  </a:moveTo>
                  <a:lnTo>
                    <a:pt x="341" y="437"/>
                  </a:lnTo>
                  <a:lnTo>
                    <a:pt x="341" y="437"/>
                  </a:lnTo>
                  <a:lnTo>
                    <a:pt x="341" y="437"/>
                  </a:lnTo>
                  <a:lnTo>
                    <a:pt x="341" y="435"/>
                  </a:lnTo>
                  <a:lnTo>
                    <a:pt x="341" y="435"/>
                  </a:lnTo>
                  <a:close/>
                  <a:moveTo>
                    <a:pt x="329" y="572"/>
                  </a:moveTo>
                  <a:lnTo>
                    <a:pt x="330" y="572"/>
                  </a:lnTo>
                  <a:lnTo>
                    <a:pt x="330" y="570"/>
                  </a:lnTo>
                  <a:lnTo>
                    <a:pt x="329" y="570"/>
                  </a:lnTo>
                  <a:lnTo>
                    <a:pt x="329" y="570"/>
                  </a:lnTo>
                  <a:lnTo>
                    <a:pt x="329" y="570"/>
                  </a:lnTo>
                  <a:lnTo>
                    <a:pt x="327" y="572"/>
                  </a:lnTo>
                  <a:lnTo>
                    <a:pt x="327" y="572"/>
                  </a:lnTo>
                  <a:lnTo>
                    <a:pt x="329" y="572"/>
                  </a:lnTo>
                  <a:lnTo>
                    <a:pt x="329" y="572"/>
                  </a:lnTo>
                  <a:close/>
                  <a:moveTo>
                    <a:pt x="399" y="581"/>
                  </a:moveTo>
                  <a:lnTo>
                    <a:pt x="399" y="581"/>
                  </a:lnTo>
                  <a:lnTo>
                    <a:pt x="399" y="581"/>
                  </a:lnTo>
                  <a:lnTo>
                    <a:pt x="399" y="581"/>
                  </a:lnTo>
                  <a:lnTo>
                    <a:pt x="399" y="579"/>
                  </a:lnTo>
                  <a:lnTo>
                    <a:pt x="399" y="579"/>
                  </a:lnTo>
                  <a:lnTo>
                    <a:pt x="397" y="579"/>
                  </a:lnTo>
                  <a:lnTo>
                    <a:pt x="397" y="579"/>
                  </a:lnTo>
                  <a:lnTo>
                    <a:pt x="397" y="579"/>
                  </a:lnTo>
                  <a:lnTo>
                    <a:pt x="397" y="581"/>
                  </a:lnTo>
                  <a:lnTo>
                    <a:pt x="399" y="581"/>
                  </a:lnTo>
                  <a:close/>
                  <a:moveTo>
                    <a:pt x="448" y="601"/>
                  </a:moveTo>
                  <a:lnTo>
                    <a:pt x="450" y="601"/>
                  </a:lnTo>
                  <a:lnTo>
                    <a:pt x="451" y="599"/>
                  </a:lnTo>
                  <a:lnTo>
                    <a:pt x="451" y="599"/>
                  </a:lnTo>
                  <a:lnTo>
                    <a:pt x="451" y="599"/>
                  </a:lnTo>
                  <a:lnTo>
                    <a:pt x="453" y="599"/>
                  </a:lnTo>
                  <a:lnTo>
                    <a:pt x="453" y="599"/>
                  </a:lnTo>
                  <a:lnTo>
                    <a:pt x="451" y="599"/>
                  </a:lnTo>
                  <a:lnTo>
                    <a:pt x="448" y="597"/>
                  </a:lnTo>
                  <a:lnTo>
                    <a:pt x="446" y="597"/>
                  </a:lnTo>
                  <a:lnTo>
                    <a:pt x="446" y="597"/>
                  </a:lnTo>
                  <a:lnTo>
                    <a:pt x="444" y="599"/>
                  </a:lnTo>
                  <a:lnTo>
                    <a:pt x="442" y="601"/>
                  </a:lnTo>
                  <a:lnTo>
                    <a:pt x="441" y="601"/>
                  </a:lnTo>
                  <a:lnTo>
                    <a:pt x="441" y="601"/>
                  </a:lnTo>
                  <a:lnTo>
                    <a:pt x="437" y="603"/>
                  </a:lnTo>
                  <a:lnTo>
                    <a:pt x="435" y="603"/>
                  </a:lnTo>
                  <a:lnTo>
                    <a:pt x="433" y="603"/>
                  </a:lnTo>
                  <a:lnTo>
                    <a:pt x="433" y="603"/>
                  </a:lnTo>
                  <a:lnTo>
                    <a:pt x="432" y="603"/>
                  </a:lnTo>
                  <a:lnTo>
                    <a:pt x="432" y="601"/>
                  </a:lnTo>
                  <a:lnTo>
                    <a:pt x="432" y="601"/>
                  </a:lnTo>
                  <a:lnTo>
                    <a:pt x="432" y="599"/>
                  </a:lnTo>
                  <a:lnTo>
                    <a:pt x="432" y="599"/>
                  </a:lnTo>
                  <a:lnTo>
                    <a:pt x="432" y="599"/>
                  </a:lnTo>
                  <a:lnTo>
                    <a:pt x="432" y="601"/>
                  </a:lnTo>
                  <a:lnTo>
                    <a:pt x="432" y="601"/>
                  </a:lnTo>
                  <a:lnTo>
                    <a:pt x="432" y="601"/>
                  </a:lnTo>
                  <a:lnTo>
                    <a:pt x="432" y="601"/>
                  </a:lnTo>
                  <a:lnTo>
                    <a:pt x="430" y="605"/>
                  </a:lnTo>
                  <a:lnTo>
                    <a:pt x="430" y="606"/>
                  </a:lnTo>
                  <a:lnTo>
                    <a:pt x="426" y="606"/>
                  </a:lnTo>
                  <a:lnTo>
                    <a:pt x="426" y="608"/>
                  </a:lnTo>
                  <a:lnTo>
                    <a:pt x="424" y="608"/>
                  </a:lnTo>
                  <a:lnTo>
                    <a:pt x="424" y="608"/>
                  </a:lnTo>
                  <a:lnTo>
                    <a:pt x="423" y="608"/>
                  </a:lnTo>
                  <a:lnTo>
                    <a:pt x="423" y="606"/>
                  </a:lnTo>
                  <a:lnTo>
                    <a:pt x="423" y="606"/>
                  </a:lnTo>
                  <a:lnTo>
                    <a:pt x="423" y="606"/>
                  </a:lnTo>
                  <a:lnTo>
                    <a:pt x="421" y="606"/>
                  </a:lnTo>
                  <a:lnTo>
                    <a:pt x="419" y="606"/>
                  </a:lnTo>
                  <a:lnTo>
                    <a:pt x="419" y="606"/>
                  </a:lnTo>
                  <a:lnTo>
                    <a:pt x="419" y="606"/>
                  </a:lnTo>
                  <a:lnTo>
                    <a:pt x="417" y="605"/>
                  </a:lnTo>
                  <a:lnTo>
                    <a:pt x="417" y="605"/>
                  </a:lnTo>
                  <a:lnTo>
                    <a:pt x="415" y="605"/>
                  </a:lnTo>
                  <a:lnTo>
                    <a:pt x="415" y="605"/>
                  </a:lnTo>
                  <a:lnTo>
                    <a:pt x="415" y="605"/>
                  </a:lnTo>
                  <a:lnTo>
                    <a:pt x="414" y="605"/>
                  </a:lnTo>
                  <a:lnTo>
                    <a:pt x="410" y="606"/>
                  </a:lnTo>
                  <a:lnTo>
                    <a:pt x="410" y="606"/>
                  </a:lnTo>
                  <a:lnTo>
                    <a:pt x="408" y="606"/>
                  </a:lnTo>
                  <a:lnTo>
                    <a:pt x="406" y="606"/>
                  </a:lnTo>
                  <a:lnTo>
                    <a:pt x="405" y="608"/>
                  </a:lnTo>
                  <a:lnTo>
                    <a:pt x="403" y="610"/>
                  </a:lnTo>
                  <a:lnTo>
                    <a:pt x="403" y="612"/>
                  </a:lnTo>
                  <a:lnTo>
                    <a:pt x="395" y="614"/>
                  </a:lnTo>
                  <a:lnTo>
                    <a:pt x="394" y="614"/>
                  </a:lnTo>
                  <a:lnTo>
                    <a:pt x="392" y="614"/>
                  </a:lnTo>
                  <a:lnTo>
                    <a:pt x="390" y="614"/>
                  </a:lnTo>
                  <a:lnTo>
                    <a:pt x="386" y="615"/>
                  </a:lnTo>
                  <a:lnTo>
                    <a:pt x="385" y="615"/>
                  </a:lnTo>
                  <a:lnTo>
                    <a:pt x="377" y="614"/>
                  </a:lnTo>
                  <a:lnTo>
                    <a:pt x="376" y="615"/>
                  </a:lnTo>
                  <a:lnTo>
                    <a:pt x="376" y="615"/>
                  </a:lnTo>
                  <a:lnTo>
                    <a:pt x="374" y="615"/>
                  </a:lnTo>
                  <a:lnTo>
                    <a:pt x="374" y="614"/>
                  </a:lnTo>
                  <a:lnTo>
                    <a:pt x="372" y="614"/>
                  </a:lnTo>
                  <a:lnTo>
                    <a:pt x="370" y="614"/>
                  </a:lnTo>
                  <a:lnTo>
                    <a:pt x="367" y="614"/>
                  </a:lnTo>
                  <a:lnTo>
                    <a:pt x="367" y="615"/>
                  </a:lnTo>
                  <a:lnTo>
                    <a:pt x="367" y="615"/>
                  </a:lnTo>
                  <a:lnTo>
                    <a:pt x="365" y="615"/>
                  </a:lnTo>
                  <a:lnTo>
                    <a:pt x="363" y="617"/>
                  </a:lnTo>
                  <a:lnTo>
                    <a:pt x="361" y="617"/>
                  </a:lnTo>
                  <a:lnTo>
                    <a:pt x="359" y="617"/>
                  </a:lnTo>
                  <a:lnTo>
                    <a:pt x="356" y="617"/>
                  </a:lnTo>
                  <a:lnTo>
                    <a:pt x="356" y="617"/>
                  </a:lnTo>
                  <a:lnTo>
                    <a:pt x="356" y="617"/>
                  </a:lnTo>
                  <a:lnTo>
                    <a:pt x="356" y="617"/>
                  </a:lnTo>
                  <a:lnTo>
                    <a:pt x="356" y="617"/>
                  </a:lnTo>
                  <a:lnTo>
                    <a:pt x="356" y="617"/>
                  </a:lnTo>
                  <a:lnTo>
                    <a:pt x="352" y="615"/>
                  </a:lnTo>
                  <a:lnTo>
                    <a:pt x="350" y="615"/>
                  </a:lnTo>
                  <a:lnTo>
                    <a:pt x="350" y="614"/>
                  </a:lnTo>
                  <a:lnTo>
                    <a:pt x="349" y="614"/>
                  </a:lnTo>
                  <a:lnTo>
                    <a:pt x="347" y="612"/>
                  </a:lnTo>
                  <a:lnTo>
                    <a:pt x="347" y="612"/>
                  </a:lnTo>
                  <a:lnTo>
                    <a:pt x="347" y="612"/>
                  </a:lnTo>
                  <a:lnTo>
                    <a:pt x="347" y="610"/>
                  </a:lnTo>
                  <a:lnTo>
                    <a:pt x="345" y="610"/>
                  </a:lnTo>
                  <a:lnTo>
                    <a:pt x="340" y="610"/>
                  </a:lnTo>
                  <a:lnTo>
                    <a:pt x="340" y="608"/>
                  </a:lnTo>
                  <a:lnTo>
                    <a:pt x="340" y="608"/>
                  </a:lnTo>
                  <a:lnTo>
                    <a:pt x="340" y="605"/>
                  </a:lnTo>
                  <a:lnTo>
                    <a:pt x="338" y="605"/>
                  </a:lnTo>
                  <a:lnTo>
                    <a:pt x="336" y="603"/>
                  </a:lnTo>
                  <a:lnTo>
                    <a:pt x="336" y="603"/>
                  </a:lnTo>
                  <a:lnTo>
                    <a:pt x="336" y="603"/>
                  </a:lnTo>
                  <a:lnTo>
                    <a:pt x="336" y="603"/>
                  </a:lnTo>
                  <a:lnTo>
                    <a:pt x="336" y="603"/>
                  </a:lnTo>
                  <a:lnTo>
                    <a:pt x="336" y="603"/>
                  </a:lnTo>
                  <a:lnTo>
                    <a:pt x="334" y="603"/>
                  </a:lnTo>
                  <a:lnTo>
                    <a:pt x="334" y="603"/>
                  </a:lnTo>
                  <a:lnTo>
                    <a:pt x="334" y="603"/>
                  </a:lnTo>
                  <a:lnTo>
                    <a:pt x="332" y="603"/>
                  </a:lnTo>
                  <a:lnTo>
                    <a:pt x="332" y="603"/>
                  </a:lnTo>
                  <a:lnTo>
                    <a:pt x="332" y="605"/>
                  </a:lnTo>
                  <a:lnTo>
                    <a:pt x="330" y="605"/>
                  </a:lnTo>
                  <a:lnTo>
                    <a:pt x="329" y="605"/>
                  </a:lnTo>
                  <a:lnTo>
                    <a:pt x="329" y="605"/>
                  </a:lnTo>
                  <a:lnTo>
                    <a:pt x="327" y="605"/>
                  </a:lnTo>
                  <a:lnTo>
                    <a:pt x="325" y="605"/>
                  </a:lnTo>
                  <a:lnTo>
                    <a:pt x="325" y="605"/>
                  </a:lnTo>
                  <a:lnTo>
                    <a:pt x="325" y="605"/>
                  </a:lnTo>
                  <a:lnTo>
                    <a:pt x="325" y="605"/>
                  </a:lnTo>
                  <a:lnTo>
                    <a:pt x="325" y="606"/>
                  </a:lnTo>
                  <a:lnTo>
                    <a:pt x="323" y="606"/>
                  </a:lnTo>
                  <a:lnTo>
                    <a:pt x="323" y="608"/>
                  </a:lnTo>
                  <a:lnTo>
                    <a:pt x="323" y="608"/>
                  </a:lnTo>
                  <a:lnTo>
                    <a:pt x="323" y="608"/>
                  </a:lnTo>
                  <a:lnTo>
                    <a:pt x="323" y="610"/>
                  </a:lnTo>
                  <a:lnTo>
                    <a:pt x="323" y="610"/>
                  </a:lnTo>
                  <a:lnTo>
                    <a:pt x="323" y="610"/>
                  </a:lnTo>
                  <a:lnTo>
                    <a:pt x="323" y="612"/>
                  </a:lnTo>
                  <a:lnTo>
                    <a:pt x="321" y="612"/>
                  </a:lnTo>
                  <a:lnTo>
                    <a:pt x="318" y="614"/>
                  </a:lnTo>
                  <a:lnTo>
                    <a:pt x="314" y="614"/>
                  </a:lnTo>
                  <a:lnTo>
                    <a:pt x="314" y="614"/>
                  </a:lnTo>
                  <a:lnTo>
                    <a:pt x="314" y="614"/>
                  </a:lnTo>
                  <a:lnTo>
                    <a:pt x="312" y="612"/>
                  </a:lnTo>
                  <a:lnTo>
                    <a:pt x="311" y="612"/>
                  </a:lnTo>
                  <a:lnTo>
                    <a:pt x="311" y="612"/>
                  </a:lnTo>
                  <a:lnTo>
                    <a:pt x="309" y="608"/>
                  </a:lnTo>
                  <a:lnTo>
                    <a:pt x="309" y="606"/>
                  </a:lnTo>
                  <a:lnTo>
                    <a:pt x="309" y="605"/>
                  </a:lnTo>
                  <a:lnTo>
                    <a:pt x="307" y="605"/>
                  </a:lnTo>
                  <a:lnTo>
                    <a:pt x="307" y="605"/>
                  </a:lnTo>
                  <a:lnTo>
                    <a:pt x="307" y="605"/>
                  </a:lnTo>
                  <a:lnTo>
                    <a:pt x="305" y="605"/>
                  </a:lnTo>
                  <a:lnTo>
                    <a:pt x="307" y="606"/>
                  </a:lnTo>
                  <a:lnTo>
                    <a:pt x="307" y="608"/>
                  </a:lnTo>
                  <a:lnTo>
                    <a:pt x="305" y="610"/>
                  </a:lnTo>
                  <a:lnTo>
                    <a:pt x="305" y="610"/>
                  </a:lnTo>
                  <a:lnTo>
                    <a:pt x="303" y="608"/>
                  </a:lnTo>
                  <a:lnTo>
                    <a:pt x="303" y="608"/>
                  </a:lnTo>
                  <a:lnTo>
                    <a:pt x="303" y="610"/>
                  </a:lnTo>
                  <a:lnTo>
                    <a:pt x="303" y="610"/>
                  </a:lnTo>
                  <a:lnTo>
                    <a:pt x="302" y="612"/>
                  </a:lnTo>
                  <a:lnTo>
                    <a:pt x="300" y="612"/>
                  </a:lnTo>
                  <a:lnTo>
                    <a:pt x="298" y="612"/>
                  </a:lnTo>
                  <a:lnTo>
                    <a:pt x="298" y="614"/>
                  </a:lnTo>
                  <a:lnTo>
                    <a:pt x="296" y="614"/>
                  </a:lnTo>
                  <a:lnTo>
                    <a:pt x="294" y="615"/>
                  </a:lnTo>
                  <a:lnTo>
                    <a:pt x="294" y="615"/>
                  </a:lnTo>
                  <a:lnTo>
                    <a:pt x="294" y="617"/>
                  </a:lnTo>
                  <a:lnTo>
                    <a:pt x="294" y="617"/>
                  </a:lnTo>
                  <a:lnTo>
                    <a:pt x="294" y="619"/>
                  </a:lnTo>
                  <a:lnTo>
                    <a:pt x="293" y="621"/>
                  </a:lnTo>
                  <a:lnTo>
                    <a:pt x="293" y="621"/>
                  </a:lnTo>
                  <a:lnTo>
                    <a:pt x="293" y="621"/>
                  </a:lnTo>
                  <a:lnTo>
                    <a:pt x="293" y="623"/>
                  </a:lnTo>
                  <a:lnTo>
                    <a:pt x="293" y="623"/>
                  </a:lnTo>
                  <a:lnTo>
                    <a:pt x="294" y="623"/>
                  </a:lnTo>
                  <a:lnTo>
                    <a:pt x="294" y="625"/>
                  </a:lnTo>
                  <a:lnTo>
                    <a:pt x="294" y="625"/>
                  </a:lnTo>
                  <a:lnTo>
                    <a:pt x="294" y="626"/>
                  </a:lnTo>
                  <a:lnTo>
                    <a:pt x="294" y="626"/>
                  </a:lnTo>
                  <a:lnTo>
                    <a:pt x="293" y="628"/>
                  </a:lnTo>
                  <a:lnTo>
                    <a:pt x="293" y="628"/>
                  </a:lnTo>
                  <a:lnTo>
                    <a:pt x="293" y="628"/>
                  </a:lnTo>
                  <a:lnTo>
                    <a:pt x="293" y="628"/>
                  </a:lnTo>
                  <a:lnTo>
                    <a:pt x="293" y="628"/>
                  </a:lnTo>
                  <a:lnTo>
                    <a:pt x="291" y="628"/>
                  </a:lnTo>
                  <a:lnTo>
                    <a:pt x="291" y="630"/>
                  </a:lnTo>
                  <a:lnTo>
                    <a:pt x="293" y="630"/>
                  </a:lnTo>
                  <a:lnTo>
                    <a:pt x="293" y="630"/>
                  </a:lnTo>
                  <a:lnTo>
                    <a:pt x="293" y="632"/>
                  </a:lnTo>
                  <a:lnTo>
                    <a:pt x="293" y="632"/>
                  </a:lnTo>
                  <a:lnTo>
                    <a:pt x="293" y="634"/>
                  </a:lnTo>
                  <a:lnTo>
                    <a:pt x="293" y="634"/>
                  </a:lnTo>
                  <a:lnTo>
                    <a:pt x="294" y="635"/>
                  </a:lnTo>
                  <a:lnTo>
                    <a:pt x="294" y="637"/>
                  </a:lnTo>
                  <a:lnTo>
                    <a:pt x="296" y="637"/>
                  </a:lnTo>
                  <a:lnTo>
                    <a:pt x="296" y="637"/>
                  </a:lnTo>
                  <a:lnTo>
                    <a:pt x="298" y="637"/>
                  </a:lnTo>
                  <a:lnTo>
                    <a:pt x="300" y="639"/>
                  </a:lnTo>
                  <a:lnTo>
                    <a:pt x="300" y="639"/>
                  </a:lnTo>
                  <a:lnTo>
                    <a:pt x="302" y="643"/>
                  </a:lnTo>
                  <a:lnTo>
                    <a:pt x="303" y="644"/>
                  </a:lnTo>
                  <a:lnTo>
                    <a:pt x="305" y="644"/>
                  </a:lnTo>
                  <a:lnTo>
                    <a:pt x="309" y="643"/>
                  </a:lnTo>
                  <a:lnTo>
                    <a:pt x="312" y="643"/>
                  </a:lnTo>
                  <a:lnTo>
                    <a:pt x="318" y="644"/>
                  </a:lnTo>
                  <a:lnTo>
                    <a:pt x="320" y="644"/>
                  </a:lnTo>
                  <a:lnTo>
                    <a:pt x="320" y="646"/>
                  </a:lnTo>
                  <a:lnTo>
                    <a:pt x="320" y="646"/>
                  </a:lnTo>
                  <a:lnTo>
                    <a:pt x="321" y="648"/>
                  </a:lnTo>
                  <a:lnTo>
                    <a:pt x="321" y="648"/>
                  </a:lnTo>
                  <a:lnTo>
                    <a:pt x="321" y="648"/>
                  </a:lnTo>
                  <a:lnTo>
                    <a:pt x="321" y="648"/>
                  </a:lnTo>
                  <a:lnTo>
                    <a:pt x="323" y="648"/>
                  </a:lnTo>
                  <a:lnTo>
                    <a:pt x="329" y="648"/>
                  </a:lnTo>
                  <a:lnTo>
                    <a:pt x="329" y="648"/>
                  </a:lnTo>
                  <a:lnTo>
                    <a:pt x="329" y="650"/>
                  </a:lnTo>
                  <a:lnTo>
                    <a:pt x="330" y="650"/>
                  </a:lnTo>
                  <a:lnTo>
                    <a:pt x="330" y="650"/>
                  </a:lnTo>
                  <a:lnTo>
                    <a:pt x="330" y="650"/>
                  </a:lnTo>
                  <a:lnTo>
                    <a:pt x="330" y="652"/>
                  </a:lnTo>
                  <a:lnTo>
                    <a:pt x="332" y="652"/>
                  </a:lnTo>
                  <a:lnTo>
                    <a:pt x="332" y="652"/>
                  </a:lnTo>
                  <a:lnTo>
                    <a:pt x="334" y="655"/>
                  </a:lnTo>
                  <a:lnTo>
                    <a:pt x="334" y="655"/>
                  </a:lnTo>
                  <a:lnTo>
                    <a:pt x="336" y="655"/>
                  </a:lnTo>
                  <a:lnTo>
                    <a:pt x="336" y="655"/>
                  </a:lnTo>
                  <a:lnTo>
                    <a:pt x="336" y="657"/>
                  </a:lnTo>
                  <a:lnTo>
                    <a:pt x="340" y="657"/>
                  </a:lnTo>
                  <a:lnTo>
                    <a:pt x="341" y="659"/>
                  </a:lnTo>
                  <a:lnTo>
                    <a:pt x="343" y="661"/>
                  </a:lnTo>
                  <a:lnTo>
                    <a:pt x="345" y="661"/>
                  </a:lnTo>
                  <a:lnTo>
                    <a:pt x="347" y="661"/>
                  </a:lnTo>
                  <a:lnTo>
                    <a:pt x="349" y="662"/>
                  </a:lnTo>
                  <a:lnTo>
                    <a:pt x="350" y="662"/>
                  </a:lnTo>
                  <a:lnTo>
                    <a:pt x="354" y="668"/>
                  </a:lnTo>
                  <a:lnTo>
                    <a:pt x="356" y="668"/>
                  </a:lnTo>
                  <a:lnTo>
                    <a:pt x="358" y="670"/>
                  </a:lnTo>
                  <a:lnTo>
                    <a:pt x="359" y="670"/>
                  </a:lnTo>
                  <a:lnTo>
                    <a:pt x="361" y="670"/>
                  </a:lnTo>
                  <a:lnTo>
                    <a:pt x="365" y="673"/>
                  </a:lnTo>
                  <a:lnTo>
                    <a:pt x="367" y="673"/>
                  </a:lnTo>
                  <a:lnTo>
                    <a:pt x="368" y="673"/>
                  </a:lnTo>
                  <a:lnTo>
                    <a:pt x="368" y="671"/>
                  </a:lnTo>
                  <a:lnTo>
                    <a:pt x="368" y="671"/>
                  </a:lnTo>
                  <a:lnTo>
                    <a:pt x="374" y="671"/>
                  </a:lnTo>
                  <a:lnTo>
                    <a:pt x="376" y="671"/>
                  </a:lnTo>
                  <a:lnTo>
                    <a:pt x="381" y="673"/>
                  </a:lnTo>
                  <a:lnTo>
                    <a:pt x="385" y="677"/>
                  </a:lnTo>
                  <a:lnTo>
                    <a:pt x="388" y="681"/>
                  </a:lnTo>
                  <a:lnTo>
                    <a:pt x="390" y="682"/>
                  </a:lnTo>
                  <a:lnTo>
                    <a:pt x="394" y="691"/>
                  </a:lnTo>
                  <a:lnTo>
                    <a:pt x="394" y="691"/>
                  </a:lnTo>
                  <a:lnTo>
                    <a:pt x="399" y="693"/>
                  </a:lnTo>
                  <a:lnTo>
                    <a:pt x="399" y="693"/>
                  </a:lnTo>
                  <a:lnTo>
                    <a:pt x="401" y="693"/>
                  </a:lnTo>
                  <a:lnTo>
                    <a:pt x="403" y="695"/>
                  </a:lnTo>
                  <a:lnTo>
                    <a:pt x="405" y="695"/>
                  </a:lnTo>
                  <a:lnTo>
                    <a:pt x="405" y="697"/>
                  </a:lnTo>
                  <a:lnTo>
                    <a:pt x="408" y="697"/>
                  </a:lnTo>
                  <a:lnTo>
                    <a:pt x="408" y="697"/>
                  </a:lnTo>
                  <a:lnTo>
                    <a:pt x="408" y="697"/>
                  </a:lnTo>
                  <a:lnTo>
                    <a:pt x="408" y="697"/>
                  </a:lnTo>
                  <a:lnTo>
                    <a:pt x="410" y="699"/>
                  </a:lnTo>
                  <a:lnTo>
                    <a:pt x="412" y="697"/>
                  </a:lnTo>
                  <a:lnTo>
                    <a:pt x="414" y="697"/>
                  </a:lnTo>
                  <a:lnTo>
                    <a:pt x="415" y="697"/>
                  </a:lnTo>
                  <a:lnTo>
                    <a:pt x="417" y="699"/>
                  </a:lnTo>
                  <a:lnTo>
                    <a:pt x="419" y="699"/>
                  </a:lnTo>
                  <a:lnTo>
                    <a:pt x="419" y="699"/>
                  </a:lnTo>
                  <a:lnTo>
                    <a:pt x="421" y="699"/>
                  </a:lnTo>
                  <a:lnTo>
                    <a:pt x="421" y="697"/>
                  </a:lnTo>
                  <a:lnTo>
                    <a:pt x="421" y="699"/>
                  </a:lnTo>
                  <a:lnTo>
                    <a:pt x="423" y="699"/>
                  </a:lnTo>
                  <a:lnTo>
                    <a:pt x="423" y="699"/>
                  </a:lnTo>
                  <a:lnTo>
                    <a:pt x="423" y="700"/>
                  </a:lnTo>
                  <a:lnTo>
                    <a:pt x="424" y="700"/>
                  </a:lnTo>
                  <a:lnTo>
                    <a:pt x="424" y="700"/>
                  </a:lnTo>
                  <a:lnTo>
                    <a:pt x="426" y="700"/>
                  </a:lnTo>
                  <a:lnTo>
                    <a:pt x="426" y="699"/>
                  </a:lnTo>
                  <a:lnTo>
                    <a:pt x="426" y="699"/>
                  </a:lnTo>
                  <a:lnTo>
                    <a:pt x="426" y="695"/>
                  </a:lnTo>
                  <a:lnTo>
                    <a:pt x="424" y="693"/>
                  </a:lnTo>
                  <a:lnTo>
                    <a:pt x="424" y="691"/>
                  </a:lnTo>
                  <a:lnTo>
                    <a:pt x="426" y="691"/>
                  </a:lnTo>
                  <a:lnTo>
                    <a:pt x="426" y="690"/>
                  </a:lnTo>
                  <a:lnTo>
                    <a:pt x="428" y="684"/>
                  </a:lnTo>
                  <a:lnTo>
                    <a:pt x="430" y="682"/>
                  </a:lnTo>
                  <a:lnTo>
                    <a:pt x="430" y="682"/>
                  </a:lnTo>
                  <a:lnTo>
                    <a:pt x="432" y="682"/>
                  </a:lnTo>
                  <a:lnTo>
                    <a:pt x="432" y="681"/>
                  </a:lnTo>
                  <a:lnTo>
                    <a:pt x="432" y="681"/>
                  </a:lnTo>
                  <a:lnTo>
                    <a:pt x="433" y="681"/>
                  </a:lnTo>
                  <a:lnTo>
                    <a:pt x="433" y="681"/>
                  </a:lnTo>
                  <a:lnTo>
                    <a:pt x="433" y="681"/>
                  </a:lnTo>
                  <a:lnTo>
                    <a:pt x="433" y="681"/>
                  </a:lnTo>
                  <a:lnTo>
                    <a:pt x="433" y="679"/>
                  </a:lnTo>
                  <a:lnTo>
                    <a:pt x="433" y="679"/>
                  </a:lnTo>
                  <a:lnTo>
                    <a:pt x="435" y="679"/>
                  </a:lnTo>
                  <a:lnTo>
                    <a:pt x="435" y="679"/>
                  </a:lnTo>
                  <a:lnTo>
                    <a:pt x="435" y="679"/>
                  </a:lnTo>
                  <a:lnTo>
                    <a:pt x="437" y="679"/>
                  </a:lnTo>
                  <a:lnTo>
                    <a:pt x="437" y="679"/>
                  </a:lnTo>
                  <a:lnTo>
                    <a:pt x="437" y="677"/>
                  </a:lnTo>
                  <a:lnTo>
                    <a:pt x="437" y="677"/>
                  </a:lnTo>
                  <a:lnTo>
                    <a:pt x="435" y="677"/>
                  </a:lnTo>
                  <a:lnTo>
                    <a:pt x="435" y="677"/>
                  </a:lnTo>
                  <a:lnTo>
                    <a:pt x="435" y="677"/>
                  </a:lnTo>
                  <a:lnTo>
                    <a:pt x="433" y="675"/>
                  </a:lnTo>
                  <a:lnTo>
                    <a:pt x="435" y="675"/>
                  </a:lnTo>
                  <a:lnTo>
                    <a:pt x="435" y="675"/>
                  </a:lnTo>
                  <a:lnTo>
                    <a:pt x="435" y="673"/>
                  </a:lnTo>
                  <a:lnTo>
                    <a:pt x="435" y="673"/>
                  </a:lnTo>
                  <a:lnTo>
                    <a:pt x="435" y="671"/>
                  </a:lnTo>
                  <a:lnTo>
                    <a:pt x="433" y="671"/>
                  </a:lnTo>
                  <a:lnTo>
                    <a:pt x="433" y="671"/>
                  </a:lnTo>
                  <a:lnTo>
                    <a:pt x="432" y="671"/>
                  </a:lnTo>
                  <a:lnTo>
                    <a:pt x="432" y="670"/>
                  </a:lnTo>
                  <a:lnTo>
                    <a:pt x="433" y="670"/>
                  </a:lnTo>
                  <a:lnTo>
                    <a:pt x="433" y="670"/>
                  </a:lnTo>
                  <a:lnTo>
                    <a:pt x="432" y="670"/>
                  </a:lnTo>
                  <a:lnTo>
                    <a:pt x="432" y="670"/>
                  </a:lnTo>
                  <a:lnTo>
                    <a:pt x="430" y="668"/>
                  </a:lnTo>
                  <a:lnTo>
                    <a:pt x="430" y="666"/>
                  </a:lnTo>
                  <a:lnTo>
                    <a:pt x="430" y="664"/>
                  </a:lnTo>
                  <a:lnTo>
                    <a:pt x="430" y="664"/>
                  </a:lnTo>
                  <a:lnTo>
                    <a:pt x="430" y="664"/>
                  </a:lnTo>
                  <a:lnTo>
                    <a:pt x="432" y="664"/>
                  </a:lnTo>
                  <a:lnTo>
                    <a:pt x="432" y="664"/>
                  </a:lnTo>
                  <a:lnTo>
                    <a:pt x="432" y="666"/>
                  </a:lnTo>
                  <a:lnTo>
                    <a:pt x="432" y="664"/>
                  </a:lnTo>
                  <a:lnTo>
                    <a:pt x="432" y="664"/>
                  </a:lnTo>
                  <a:lnTo>
                    <a:pt x="432" y="664"/>
                  </a:lnTo>
                  <a:lnTo>
                    <a:pt x="433" y="664"/>
                  </a:lnTo>
                  <a:lnTo>
                    <a:pt x="433" y="662"/>
                  </a:lnTo>
                  <a:lnTo>
                    <a:pt x="432" y="662"/>
                  </a:lnTo>
                  <a:lnTo>
                    <a:pt x="432" y="661"/>
                  </a:lnTo>
                  <a:lnTo>
                    <a:pt x="430" y="661"/>
                  </a:lnTo>
                  <a:lnTo>
                    <a:pt x="426" y="659"/>
                  </a:lnTo>
                  <a:lnTo>
                    <a:pt x="426" y="659"/>
                  </a:lnTo>
                  <a:lnTo>
                    <a:pt x="424" y="657"/>
                  </a:lnTo>
                  <a:lnTo>
                    <a:pt x="424" y="657"/>
                  </a:lnTo>
                  <a:lnTo>
                    <a:pt x="424" y="650"/>
                  </a:lnTo>
                  <a:lnTo>
                    <a:pt x="424" y="650"/>
                  </a:lnTo>
                  <a:lnTo>
                    <a:pt x="424" y="648"/>
                  </a:lnTo>
                  <a:lnTo>
                    <a:pt x="426" y="646"/>
                  </a:lnTo>
                  <a:lnTo>
                    <a:pt x="428" y="644"/>
                  </a:lnTo>
                  <a:lnTo>
                    <a:pt x="430" y="641"/>
                  </a:lnTo>
                  <a:lnTo>
                    <a:pt x="430" y="641"/>
                  </a:lnTo>
                  <a:lnTo>
                    <a:pt x="430" y="637"/>
                  </a:lnTo>
                  <a:lnTo>
                    <a:pt x="430" y="637"/>
                  </a:lnTo>
                  <a:lnTo>
                    <a:pt x="430" y="635"/>
                  </a:lnTo>
                  <a:lnTo>
                    <a:pt x="432" y="635"/>
                  </a:lnTo>
                  <a:lnTo>
                    <a:pt x="432" y="635"/>
                  </a:lnTo>
                  <a:lnTo>
                    <a:pt x="432" y="634"/>
                  </a:lnTo>
                  <a:lnTo>
                    <a:pt x="430" y="634"/>
                  </a:lnTo>
                  <a:lnTo>
                    <a:pt x="430" y="632"/>
                  </a:lnTo>
                  <a:lnTo>
                    <a:pt x="432" y="632"/>
                  </a:lnTo>
                  <a:lnTo>
                    <a:pt x="432" y="630"/>
                  </a:lnTo>
                  <a:lnTo>
                    <a:pt x="433" y="628"/>
                  </a:lnTo>
                  <a:lnTo>
                    <a:pt x="435" y="626"/>
                  </a:lnTo>
                  <a:lnTo>
                    <a:pt x="435" y="625"/>
                  </a:lnTo>
                  <a:lnTo>
                    <a:pt x="441" y="617"/>
                  </a:lnTo>
                  <a:lnTo>
                    <a:pt x="446" y="610"/>
                  </a:lnTo>
                  <a:lnTo>
                    <a:pt x="446" y="608"/>
                  </a:lnTo>
                  <a:lnTo>
                    <a:pt x="450" y="603"/>
                  </a:lnTo>
                  <a:lnTo>
                    <a:pt x="448" y="603"/>
                  </a:lnTo>
                  <a:lnTo>
                    <a:pt x="448" y="603"/>
                  </a:lnTo>
                  <a:lnTo>
                    <a:pt x="448" y="601"/>
                  </a:lnTo>
                  <a:close/>
                  <a:moveTo>
                    <a:pt x="314" y="749"/>
                  </a:moveTo>
                  <a:lnTo>
                    <a:pt x="312" y="749"/>
                  </a:lnTo>
                  <a:lnTo>
                    <a:pt x="312" y="749"/>
                  </a:lnTo>
                  <a:lnTo>
                    <a:pt x="312" y="749"/>
                  </a:lnTo>
                  <a:lnTo>
                    <a:pt x="312" y="749"/>
                  </a:lnTo>
                  <a:lnTo>
                    <a:pt x="312" y="749"/>
                  </a:lnTo>
                  <a:lnTo>
                    <a:pt x="312" y="751"/>
                  </a:lnTo>
                  <a:lnTo>
                    <a:pt x="314" y="751"/>
                  </a:lnTo>
                  <a:lnTo>
                    <a:pt x="314" y="749"/>
                  </a:lnTo>
                  <a:lnTo>
                    <a:pt x="314" y="749"/>
                  </a:lnTo>
                  <a:lnTo>
                    <a:pt x="314" y="749"/>
                  </a:lnTo>
                  <a:close/>
                  <a:moveTo>
                    <a:pt x="388" y="581"/>
                  </a:moveTo>
                  <a:lnTo>
                    <a:pt x="386" y="581"/>
                  </a:lnTo>
                  <a:lnTo>
                    <a:pt x="388" y="583"/>
                  </a:lnTo>
                  <a:lnTo>
                    <a:pt x="388" y="581"/>
                  </a:lnTo>
                  <a:lnTo>
                    <a:pt x="388" y="581"/>
                  </a:lnTo>
                  <a:close/>
                  <a:moveTo>
                    <a:pt x="363" y="440"/>
                  </a:moveTo>
                  <a:lnTo>
                    <a:pt x="363" y="440"/>
                  </a:lnTo>
                  <a:lnTo>
                    <a:pt x="363" y="442"/>
                  </a:lnTo>
                  <a:lnTo>
                    <a:pt x="365" y="442"/>
                  </a:lnTo>
                  <a:lnTo>
                    <a:pt x="365" y="442"/>
                  </a:lnTo>
                  <a:lnTo>
                    <a:pt x="365" y="442"/>
                  </a:lnTo>
                  <a:lnTo>
                    <a:pt x="367" y="442"/>
                  </a:lnTo>
                  <a:lnTo>
                    <a:pt x="367" y="442"/>
                  </a:lnTo>
                  <a:lnTo>
                    <a:pt x="367" y="442"/>
                  </a:lnTo>
                  <a:lnTo>
                    <a:pt x="368" y="442"/>
                  </a:lnTo>
                  <a:lnTo>
                    <a:pt x="368" y="440"/>
                  </a:lnTo>
                  <a:lnTo>
                    <a:pt x="368" y="440"/>
                  </a:lnTo>
                  <a:lnTo>
                    <a:pt x="368" y="440"/>
                  </a:lnTo>
                  <a:lnTo>
                    <a:pt x="368" y="440"/>
                  </a:lnTo>
                  <a:lnTo>
                    <a:pt x="367" y="438"/>
                  </a:lnTo>
                  <a:lnTo>
                    <a:pt x="365" y="438"/>
                  </a:lnTo>
                  <a:lnTo>
                    <a:pt x="363" y="438"/>
                  </a:lnTo>
                  <a:lnTo>
                    <a:pt x="363" y="438"/>
                  </a:lnTo>
                  <a:lnTo>
                    <a:pt x="363" y="438"/>
                  </a:lnTo>
                  <a:lnTo>
                    <a:pt x="363" y="438"/>
                  </a:lnTo>
                  <a:lnTo>
                    <a:pt x="363" y="4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6"/>
            <p:cNvSpPr>
              <a:spLocks noEditPoints="1"/>
            </p:cNvSpPr>
            <p:nvPr/>
          </p:nvSpPr>
          <p:spPr bwMode="auto">
            <a:xfrm>
              <a:off x="1841216" y="3891019"/>
              <a:ext cx="251081" cy="366623"/>
            </a:xfrm>
            <a:custGeom>
              <a:avLst/>
              <a:gdLst>
                <a:gd name="T0" fmla="*/ 43 w 226"/>
                <a:gd name="T1" fmla="*/ 197 h 330"/>
                <a:gd name="T2" fmla="*/ 25 w 226"/>
                <a:gd name="T3" fmla="*/ 130 h 330"/>
                <a:gd name="T4" fmla="*/ 101 w 226"/>
                <a:gd name="T5" fmla="*/ 34 h 330"/>
                <a:gd name="T6" fmla="*/ 220 w 226"/>
                <a:gd name="T7" fmla="*/ 186 h 330"/>
                <a:gd name="T8" fmla="*/ 217 w 226"/>
                <a:gd name="T9" fmla="*/ 164 h 330"/>
                <a:gd name="T10" fmla="*/ 206 w 226"/>
                <a:gd name="T11" fmla="*/ 121 h 330"/>
                <a:gd name="T12" fmla="*/ 204 w 226"/>
                <a:gd name="T13" fmla="*/ 115 h 330"/>
                <a:gd name="T14" fmla="*/ 182 w 226"/>
                <a:gd name="T15" fmla="*/ 99 h 330"/>
                <a:gd name="T16" fmla="*/ 166 w 226"/>
                <a:gd name="T17" fmla="*/ 99 h 330"/>
                <a:gd name="T18" fmla="*/ 154 w 226"/>
                <a:gd name="T19" fmla="*/ 106 h 330"/>
                <a:gd name="T20" fmla="*/ 123 w 226"/>
                <a:gd name="T21" fmla="*/ 76 h 330"/>
                <a:gd name="T22" fmla="*/ 145 w 226"/>
                <a:gd name="T23" fmla="*/ 56 h 330"/>
                <a:gd name="T24" fmla="*/ 166 w 226"/>
                <a:gd name="T25" fmla="*/ 20 h 330"/>
                <a:gd name="T26" fmla="*/ 157 w 226"/>
                <a:gd name="T27" fmla="*/ 7 h 330"/>
                <a:gd name="T28" fmla="*/ 143 w 226"/>
                <a:gd name="T29" fmla="*/ 38 h 330"/>
                <a:gd name="T30" fmla="*/ 137 w 226"/>
                <a:gd name="T31" fmla="*/ 12 h 330"/>
                <a:gd name="T32" fmla="*/ 134 w 226"/>
                <a:gd name="T33" fmla="*/ 18 h 330"/>
                <a:gd name="T34" fmla="*/ 128 w 226"/>
                <a:gd name="T35" fmla="*/ 16 h 330"/>
                <a:gd name="T36" fmla="*/ 105 w 226"/>
                <a:gd name="T37" fmla="*/ 32 h 330"/>
                <a:gd name="T38" fmla="*/ 108 w 226"/>
                <a:gd name="T39" fmla="*/ 49 h 330"/>
                <a:gd name="T40" fmla="*/ 85 w 226"/>
                <a:gd name="T41" fmla="*/ 61 h 330"/>
                <a:gd name="T42" fmla="*/ 105 w 226"/>
                <a:gd name="T43" fmla="*/ 68 h 330"/>
                <a:gd name="T44" fmla="*/ 114 w 226"/>
                <a:gd name="T45" fmla="*/ 77 h 330"/>
                <a:gd name="T46" fmla="*/ 99 w 226"/>
                <a:gd name="T47" fmla="*/ 94 h 330"/>
                <a:gd name="T48" fmla="*/ 79 w 226"/>
                <a:gd name="T49" fmla="*/ 96 h 330"/>
                <a:gd name="T50" fmla="*/ 58 w 226"/>
                <a:gd name="T51" fmla="*/ 92 h 330"/>
                <a:gd name="T52" fmla="*/ 31 w 226"/>
                <a:gd name="T53" fmla="*/ 101 h 330"/>
                <a:gd name="T54" fmla="*/ 20 w 226"/>
                <a:gd name="T55" fmla="*/ 101 h 330"/>
                <a:gd name="T56" fmla="*/ 27 w 226"/>
                <a:gd name="T57" fmla="*/ 105 h 330"/>
                <a:gd name="T58" fmla="*/ 31 w 226"/>
                <a:gd name="T59" fmla="*/ 119 h 330"/>
                <a:gd name="T60" fmla="*/ 29 w 226"/>
                <a:gd name="T61" fmla="*/ 132 h 330"/>
                <a:gd name="T62" fmla="*/ 29 w 226"/>
                <a:gd name="T63" fmla="*/ 144 h 330"/>
                <a:gd name="T64" fmla="*/ 18 w 226"/>
                <a:gd name="T65" fmla="*/ 161 h 330"/>
                <a:gd name="T66" fmla="*/ 29 w 226"/>
                <a:gd name="T67" fmla="*/ 171 h 330"/>
                <a:gd name="T68" fmla="*/ 34 w 226"/>
                <a:gd name="T69" fmla="*/ 177 h 330"/>
                <a:gd name="T70" fmla="*/ 43 w 226"/>
                <a:gd name="T71" fmla="*/ 182 h 330"/>
                <a:gd name="T72" fmla="*/ 78 w 226"/>
                <a:gd name="T73" fmla="*/ 189 h 330"/>
                <a:gd name="T74" fmla="*/ 56 w 226"/>
                <a:gd name="T75" fmla="*/ 204 h 330"/>
                <a:gd name="T76" fmla="*/ 43 w 226"/>
                <a:gd name="T77" fmla="*/ 227 h 330"/>
                <a:gd name="T78" fmla="*/ 58 w 226"/>
                <a:gd name="T79" fmla="*/ 236 h 330"/>
                <a:gd name="T80" fmla="*/ 74 w 226"/>
                <a:gd name="T81" fmla="*/ 235 h 330"/>
                <a:gd name="T82" fmla="*/ 42 w 226"/>
                <a:gd name="T83" fmla="*/ 245 h 330"/>
                <a:gd name="T84" fmla="*/ 38 w 226"/>
                <a:gd name="T85" fmla="*/ 265 h 330"/>
                <a:gd name="T86" fmla="*/ 5 w 226"/>
                <a:gd name="T87" fmla="*/ 269 h 330"/>
                <a:gd name="T88" fmla="*/ 14 w 226"/>
                <a:gd name="T89" fmla="*/ 274 h 330"/>
                <a:gd name="T90" fmla="*/ 11 w 226"/>
                <a:gd name="T91" fmla="*/ 289 h 330"/>
                <a:gd name="T92" fmla="*/ 13 w 226"/>
                <a:gd name="T93" fmla="*/ 298 h 330"/>
                <a:gd name="T94" fmla="*/ 38 w 226"/>
                <a:gd name="T95" fmla="*/ 300 h 330"/>
                <a:gd name="T96" fmla="*/ 22 w 226"/>
                <a:gd name="T97" fmla="*/ 316 h 330"/>
                <a:gd name="T98" fmla="*/ 47 w 226"/>
                <a:gd name="T99" fmla="*/ 305 h 330"/>
                <a:gd name="T100" fmla="*/ 38 w 226"/>
                <a:gd name="T101" fmla="*/ 323 h 330"/>
                <a:gd name="T102" fmla="*/ 54 w 226"/>
                <a:gd name="T103" fmla="*/ 321 h 330"/>
                <a:gd name="T104" fmla="*/ 61 w 226"/>
                <a:gd name="T105" fmla="*/ 327 h 330"/>
                <a:gd name="T106" fmla="*/ 83 w 226"/>
                <a:gd name="T107" fmla="*/ 320 h 330"/>
                <a:gd name="T108" fmla="*/ 99 w 226"/>
                <a:gd name="T109" fmla="*/ 311 h 330"/>
                <a:gd name="T110" fmla="*/ 110 w 226"/>
                <a:gd name="T111" fmla="*/ 300 h 330"/>
                <a:gd name="T112" fmla="*/ 112 w 226"/>
                <a:gd name="T113" fmla="*/ 301 h 330"/>
                <a:gd name="T114" fmla="*/ 146 w 226"/>
                <a:gd name="T115" fmla="*/ 285 h 330"/>
                <a:gd name="T116" fmla="*/ 170 w 226"/>
                <a:gd name="T117" fmla="*/ 273 h 330"/>
                <a:gd name="T118" fmla="*/ 179 w 226"/>
                <a:gd name="T119" fmla="*/ 274 h 330"/>
                <a:gd name="T120" fmla="*/ 200 w 226"/>
                <a:gd name="T121" fmla="*/ 269 h 330"/>
                <a:gd name="T122" fmla="*/ 200 w 226"/>
                <a:gd name="T123" fmla="*/ 256 h 330"/>
                <a:gd name="T124" fmla="*/ 224 w 226"/>
                <a:gd name="T125" fmla="*/ 2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330">
                  <a:moveTo>
                    <a:pt x="34" y="316"/>
                  </a:moveTo>
                  <a:lnTo>
                    <a:pt x="34" y="316"/>
                  </a:lnTo>
                  <a:lnTo>
                    <a:pt x="34" y="314"/>
                  </a:lnTo>
                  <a:lnTo>
                    <a:pt x="34" y="314"/>
                  </a:lnTo>
                  <a:lnTo>
                    <a:pt x="34" y="314"/>
                  </a:lnTo>
                  <a:lnTo>
                    <a:pt x="33" y="314"/>
                  </a:lnTo>
                  <a:lnTo>
                    <a:pt x="31" y="314"/>
                  </a:lnTo>
                  <a:lnTo>
                    <a:pt x="29" y="316"/>
                  </a:lnTo>
                  <a:lnTo>
                    <a:pt x="29" y="316"/>
                  </a:lnTo>
                  <a:lnTo>
                    <a:pt x="29" y="316"/>
                  </a:lnTo>
                  <a:lnTo>
                    <a:pt x="29" y="318"/>
                  </a:lnTo>
                  <a:lnTo>
                    <a:pt x="31" y="318"/>
                  </a:lnTo>
                  <a:lnTo>
                    <a:pt x="34" y="316"/>
                  </a:lnTo>
                  <a:lnTo>
                    <a:pt x="34" y="316"/>
                  </a:lnTo>
                  <a:close/>
                  <a:moveTo>
                    <a:pt x="9" y="294"/>
                  </a:moveTo>
                  <a:lnTo>
                    <a:pt x="9" y="292"/>
                  </a:lnTo>
                  <a:lnTo>
                    <a:pt x="9" y="292"/>
                  </a:lnTo>
                  <a:lnTo>
                    <a:pt x="9" y="292"/>
                  </a:lnTo>
                  <a:lnTo>
                    <a:pt x="9" y="292"/>
                  </a:lnTo>
                  <a:lnTo>
                    <a:pt x="9" y="292"/>
                  </a:lnTo>
                  <a:lnTo>
                    <a:pt x="9" y="291"/>
                  </a:lnTo>
                  <a:lnTo>
                    <a:pt x="7" y="291"/>
                  </a:lnTo>
                  <a:lnTo>
                    <a:pt x="7" y="291"/>
                  </a:lnTo>
                  <a:lnTo>
                    <a:pt x="7" y="292"/>
                  </a:lnTo>
                  <a:lnTo>
                    <a:pt x="4" y="294"/>
                  </a:lnTo>
                  <a:lnTo>
                    <a:pt x="4" y="294"/>
                  </a:lnTo>
                  <a:lnTo>
                    <a:pt x="4" y="296"/>
                  </a:lnTo>
                  <a:lnTo>
                    <a:pt x="4" y="296"/>
                  </a:lnTo>
                  <a:lnTo>
                    <a:pt x="5" y="294"/>
                  </a:lnTo>
                  <a:lnTo>
                    <a:pt x="7" y="294"/>
                  </a:lnTo>
                  <a:lnTo>
                    <a:pt x="9" y="294"/>
                  </a:lnTo>
                  <a:close/>
                  <a:moveTo>
                    <a:pt x="38" y="193"/>
                  </a:moveTo>
                  <a:lnTo>
                    <a:pt x="36" y="191"/>
                  </a:lnTo>
                  <a:lnTo>
                    <a:pt x="34" y="191"/>
                  </a:lnTo>
                  <a:lnTo>
                    <a:pt x="34" y="193"/>
                  </a:lnTo>
                  <a:lnTo>
                    <a:pt x="36" y="193"/>
                  </a:lnTo>
                  <a:lnTo>
                    <a:pt x="42" y="197"/>
                  </a:lnTo>
                  <a:lnTo>
                    <a:pt x="43" y="197"/>
                  </a:lnTo>
                  <a:lnTo>
                    <a:pt x="43" y="195"/>
                  </a:lnTo>
                  <a:lnTo>
                    <a:pt x="43" y="195"/>
                  </a:lnTo>
                  <a:lnTo>
                    <a:pt x="42" y="195"/>
                  </a:lnTo>
                  <a:lnTo>
                    <a:pt x="42" y="195"/>
                  </a:lnTo>
                  <a:lnTo>
                    <a:pt x="42" y="195"/>
                  </a:lnTo>
                  <a:lnTo>
                    <a:pt x="42" y="193"/>
                  </a:lnTo>
                  <a:lnTo>
                    <a:pt x="42" y="193"/>
                  </a:lnTo>
                  <a:lnTo>
                    <a:pt x="40" y="193"/>
                  </a:lnTo>
                  <a:lnTo>
                    <a:pt x="40" y="193"/>
                  </a:lnTo>
                  <a:lnTo>
                    <a:pt x="38" y="193"/>
                  </a:lnTo>
                  <a:lnTo>
                    <a:pt x="38" y="193"/>
                  </a:lnTo>
                  <a:close/>
                  <a:moveTo>
                    <a:pt x="40" y="184"/>
                  </a:moveTo>
                  <a:lnTo>
                    <a:pt x="40" y="184"/>
                  </a:lnTo>
                  <a:lnTo>
                    <a:pt x="42" y="184"/>
                  </a:lnTo>
                  <a:lnTo>
                    <a:pt x="43" y="182"/>
                  </a:lnTo>
                  <a:lnTo>
                    <a:pt x="42" y="180"/>
                  </a:lnTo>
                  <a:lnTo>
                    <a:pt x="42" y="180"/>
                  </a:lnTo>
                  <a:lnTo>
                    <a:pt x="40" y="180"/>
                  </a:lnTo>
                  <a:lnTo>
                    <a:pt x="40" y="180"/>
                  </a:lnTo>
                  <a:lnTo>
                    <a:pt x="40" y="180"/>
                  </a:lnTo>
                  <a:lnTo>
                    <a:pt x="38" y="182"/>
                  </a:lnTo>
                  <a:lnTo>
                    <a:pt x="38" y="182"/>
                  </a:lnTo>
                  <a:lnTo>
                    <a:pt x="40" y="182"/>
                  </a:lnTo>
                  <a:lnTo>
                    <a:pt x="40" y="184"/>
                  </a:lnTo>
                  <a:close/>
                  <a:moveTo>
                    <a:pt x="14" y="123"/>
                  </a:moveTo>
                  <a:lnTo>
                    <a:pt x="16" y="123"/>
                  </a:lnTo>
                  <a:lnTo>
                    <a:pt x="20" y="123"/>
                  </a:lnTo>
                  <a:lnTo>
                    <a:pt x="22" y="123"/>
                  </a:lnTo>
                  <a:lnTo>
                    <a:pt x="22" y="123"/>
                  </a:lnTo>
                  <a:lnTo>
                    <a:pt x="22" y="124"/>
                  </a:lnTo>
                  <a:lnTo>
                    <a:pt x="22" y="124"/>
                  </a:lnTo>
                  <a:lnTo>
                    <a:pt x="22" y="126"/>
                  </a:lnTo>
                  <a:lnTo>
                    <a:pt x="22" y="126"/>
                  </a:lnTo>
                  <a:lnTo>
                    <a:pt x="22" y="128"/>
                  </a:lnTo>
                  <a:lnTo>
                    <a:pt x="24" y="126"/>
                  </a:lnTo>
                  <a:lnTo>
                    <a:pt x="24" y="128"/>
                  </a:lnTo>
                  <a:lnTo>
                    <a:pt x="25" y="128"/>
                  </a:lnTo>
                  <a:lnTo>
                    <a:pt x="25" y="130"/>
                  </a:lnTo>
                  <a:lnTo>
                    <a:pt x="27" y="130"/>
                  </a:lnTo>
                  <a:lnTo>
                    <a:pt x="27" y="128"/>
                  </a:lnTo>
                  <a:lnTo>
                    <a:pt x="27" y="128"/>
                  </a:lnTo>
                  <a:lnTo>
                    <a:pt x="27" y="126"/>
                  </a:lnTo>
                  <a:lnTo>
                    <a:pt x="29" y="124"/>
                  </a:lnTo>
                  <a:lnTo>
                    <a:pt x="29" y="124"/>
                  </a:lnTo>
                  <a:lnTo>
                    <a:pt x="29" y="124"/>
                  </a:lnTo>
                  <a:lnTo>
                    <a:pt x="29" y="123"/>
                  </a:lnTo>
                  <a:lnTo>
                    <a:pt x="27" y="123"/>
                  </a:lnTo>
                  <a:lnTo>
                    <a:pt x="27" y="123"/>
                  </a:lnTo>
                  <a:lnTo>
                    <a:pt x="27" y="124"/>
                  </a:lnTo>
                  <a:lnTo>
                    <a:pt x="27" y="123"/>
                  </a:lnTo>
                  <a:lnTo>
                    <a:pt x="27" y="123"/>
                  </a:lnTo>
                  <a:lnTo>
                    <a:pt x="27" y="123"/>
                  </a:lnTo>
                  <a:lnTo>
                    <a:pt x="27" y="121"/>
                  </a:lnTo>
                  <a:lnTo>
                    <a:pt x="27" y="121"/>
                  </a:lnTo>
                  <a:lnTo>
                    <a:pt x="27" y="121"/>
                  </a:lnTo>
                  <a:lnTo>
                    <a:pt x="27" y="119"/>
                  </a:lnTo>
                  <a:lnTo>
                    <a:pt x="25" y="117"/>
                  </a:lnTo>
                  <a:lnTo>
                    <a:pt x="22" y="117"/>
                  </a:lnTo>
                  <a:lnTo>
                    <a:pt x="20" y="119"/>
                  </a:lnTo>
                  <a:lnTo>
                    <a:pt x="20" y="119"/>
                  </a:lnTo>
                  <a:lnTo>
                    <a:pt x="18" y="119"/>
                  </a:lnTo>
                  <a:lnTo>
                    <a:pt x="16" y="119"/>
                  </a:lnTo>
                  <a:lnTo>
                    <a:pt x="16" y="119"/>
                  </a:lnTo>
                  <a:lnTo>
                    <a:pt x="16" y="119"/>
                  </a:lnTo>
                  <a:lnTo>
                    <a:pt x="16" y="119"/>
                  </a:lnTo>
                  <a:lnTo>
                    <a:pt x="14" y="119"/>
                  </a:lnTo>
                  <a:lnTo>
                    <a:pt x="14" y="121"/>
                  </a:lnTo>
                  <a:lnTo>
                    <a:pt x="14" y="121"/>
                  </a:lnTo>
                  <a:lnTo>
                    <a:pt x="13" y="121"/>
                  </a:lnTo>
                  <a:lnTo>
                    <a:pt x="11" y="121"/>
                  </a:lnTo>
                  <a:lnTo>
                    <a:pt x="11" y="123"/>
                  </a:lnTo>
                  <a:lnTo>
                    <a:pt x="13" y="123"/>
                  </a:lnTo>
                  <a:lnTo>
                    <a:pt x="14" y="123"/>
                  </a:lnTo>
                  <a:close/>
                  <a:moveTo>
                    <a:pt x="99" y="36"/>
                  </a:moveTo>
                  <a:lnTo>
                    <a:pt x="101" y="36"/>
                  </a:lnTo>
                  <a:lnTo>
                    <a:pt x="101" y="34"/>
                  </a:lnTo>
                  <a:lnTo>
                    <a:pt x="99" y="34"/>
                  </a:lnTo>
                  <a:lnTo>
                    <a:pt x="99" y="34"/>
                  </a:lnTo>
                  <a:lnTo>
                    <a:pt x="99" y="32"/>
                  </a:lnTo>
                  <a:lnTo>
                    <a:pt x="98" y="32"/>
                  </a:lnTo>
                  <a:lnTo>
                    <a:pt x="98" y="32"/>
                  </a:lnTo>
                  <a:lnTo>
                    <a:pt x="98" y="32"/>
                  </a:lnTo>
                  <a:lnTo>
                    <a:pt x="98" y="32"/>
                  </a:lnTo>
                  <a:lnTo>
                    <a:pt x="98" y="32"/>
                  </a:lnTo>
                  <a:lnTo>
                    <a:pt x="98" y="34"/>
                  </a:lnTo>
                  <a:lnTo>
                    <a:pt x="98" y="34"/>
                  </a:lnTo>
                  <a:lnTo>
                    <a:pt x="98" y="34"/>
                  </a:lnTo>
                  <a:lnTo>
                    <a:pt x="96" y="34"/>
                  </a:lnTo>
                  <a:lnTo>
                    <a:pt x="98" y="34"/>
                  </a:lnTo>
                  <a:lnTo>
                    <a:pt x="98" y="34"/>
                  </a:lnTo>
                  <a:lnTo>
                    <a:pt x="98" y="34"/>
                  </a:lnTo>
                  <a:lnTo>
                    <a:pt x="96" y="36"/>
                  </a:lnTo>
                  <a:lnTo>
                    <a:pt x="96" y="36"/>
                  </a:lnTo>
                  <a:lnTo>
                    <a:pt x="98" y="36"/>
                  </a:lnTo>
                  <a:lnTo>
                    <a:pt x="99" y="36"/>
                  </a:lnTo>
                  <a:close/>
                  <a:moveTo>
                    <a:pt x="226" y="208"/>
                  </a:moveTo>
                  <a:lnTo>
                    <a:pt x="224" y="204"/>
                  </a:lnTo>
                  <a:lnTo>
                    <a:pt x="222" y="202"/>
                  </a:lnTo>
                  <a:lnTo>
                    <a:pt x="222" y="202"/>
                  </a:lnTo>
                  <a:lnTo>
                    <a:pt x="222" y="200"/>
                  </a:lnTo>
                  <a:lnTo>
                    <a:pt x="224" y="199"/>
                  </a:lnTo>
                  <a:lnTo>
                    <a:pt x="224" y="197"/>
                  </a:lnTo>
                  <a:lnTo>
                    <a:pt x="224" y="195"/>
                  </a:lnTo>
                  <a:lnTo>
                    <a:pt x="224" y="195"/>
                  </a:lnTo>
                  <a:lnTo>
                    <a:pt x="224" y="195"/>
                  </a:lnTo>
                  <a:lnTo>
                    <a:pt x="224" y="195"/>
                  </a:lnTo>
                  <a:lnTo>
                    <a:pt x="224" y="195"/>
                  </a:lnTo>
                  <a:lnTo>
                    <a:pt x="222" y="191"/>
                  </a:lnTo>
                  <a:lnTo>
                    <a:pt x="220" y="189"/>
                  </a:lnTo>
                  <a:lnTo>
                    <a:pt x="222" y="188"/>
                  </a:lnTo>
                  <a:lnTo>
                    <a:pt x="220" y="188"/>
                  </a:lnTo>
                  <a:lnTo>
                    <a:pt x="220" y="188"/>
                  </a:lnTo>
                  <a:lnTo>
                    <a:pt x="220" y="188"/>
                  </a:lnTo>
                  <a:lnTo>
                    <a:pt x="220" y="186"/>
                  </a:lnTo>
                  <a:lnTo>
                    <a:pt x="220" y="184"/>
                  </a:lnTo>
                  <a:lnTo>
                    <a:pt x="220" y="184"/>
                  </a:lnTo>
                  <a:lnTo>
                    <a:pt x="220" y="182"/>
                  </a:lnTo>
                  <a:lnTo>
                    <a:pt x="220" y="180"/>
                  </a:lnTo>
                  <a:lnTo>
                    <a:pt x="220" y="180"/>
                  </a:lnTo>
                  <a:lnTo>
                    <a:pt x="220" y="180"/>
                  </a:lnTo>
                  <a:lnTo>
                    <a:pt x="220" y="180"/>
                  </a:lnTo>
                  <a:lnTo>
                    <a:pt x="219" y="180"/>
                  </a:lnTo>
                  <a:lnTo>
                    <a:pt x="219" y="179"/>
                  </a:lnTo>
                  <a:lnTo>
                    <a:pt x="217" y="179"/>
                  </a:lnTo>
                  <a:lnTo>
                    <a:pt x="217" y="179"/>
                  </a:lnTo>
                  <a:lnTo>
                    <a:pt x="215" y="177"/>
                  </a:lnTo>
                  <a:lnTo>
                    <a:pt x="215" y="175"/>
                  </a:lnTo>
                  <a:lnTo>
                    <a:pt x="215" y="175"/>
                  </a:lnTo>
                  <a:lnTo>
                    <a:pt x="215" y="173"/>
                  </a:lnTo>
                  <a:lnTo>
                    <a:pt x="217" y="171"/>
                  </a:lnTo>
                  <a:lnTo>
                    <a:pt x="217" y="171"/>
                  </a:lnTo>
                  <a:lnTo>
                    <a:pt x="219" y="171"/>
                  </a:lnTo>
                  <a:lnTo>
                    <a:pt x="219" y="171"/>
                  </a:lnTo>
                  <a:lnTo>
                    <a:pt x="219" y="171"/>
                  </a:lnTo>
                  <a:lnTo>
                    <a:pt x="220" y="171"/>
                  </a:lnTo>
                  <a:lnTo>
                    <a:pt x="220" y="171"/>
                  </a:lnTo>
                  <a:lnTo>
                    <a:pt x="220" y="173"/>
                  </a:lnTo>
                  <a:lnTo>
                    <a:pt x="222" y="173"/>
                  </a:lnTo>
                  <a:lnTo>
                    <a:pt x="222" y="173"/>
                  </a:lnTo>
                  <a:lnTo>
                    <a:pt x="222" y="171"/>
                  </a:lnTo>
                  <a:lnTo>
                    <a:pt x="222" y="171"/>
                  </a:lnTo>
                  <a:lnTo>
                    <a:pt x="220" y="171"/>
                  </a:lnTo>
                  <a:lnTo>
                    <a:pt x="219" y="170"/>
                  </a:lnTo>
                  <a:lnTo>
                    <a:pt x="219" y="170"/>
                  </a:lnTo>
                  <a:lnTo>
                    <a:pt x="219" y="170"/>
                  </a:lnTo>
                  <a:lnTo>
                    <a:pt x="219" y="170"/>
                  </a:lnTo>
                  <a:lnTo>
                    <a:pt x="219" y="170"/>
                  </a:lnTo>
                  <a:lnTo>
                    <a:pt x="219" y="168"/>
                  </a:lnTo>
                  <a:lnTo>
                    <a:pt x="219" y="166"/>
                  </a:lnTo>
                  <a:lnTo>
                    <a:pt x="215" y="166"/>
                  </a:lnTo>
                  <a:lnTo>
                    <a:pt x="217" y="164"/>
                  </a:lnTo>
                  <a:lnTo>
                    <a:pt x="217" y="164"/>
                  </a:lnTo>
                  <a:lnTo>
                    <a:pt x="219" y="164"/>
                  </a:lnTo>
                  <a:lnTo>
                    <a:pt x="219" y="166"/>
                  </a:lnTo>
                  <a:lnTo>
                    <a:pt x="219" y="164"/>
                  </a:lnTo>
                  <a:lnTo>
                    <a:pt x="219" y="162"/>
                  </a:lnTo>
                  <a:lnTo>
                    <a:pt x="220" y="162"/>
                  </a:lnTo>
                  <a:lnTo>
                    <a:pt x="220" y="162"/>
                  </a:lnTo>
                  <a:lnTo>
                    <a:pt x="220" y="161"/>
                  </a:lnTo>
                  <a:lnTo>
                    <a:pt x="220" y="161"/>
                  </a:lnTo>
                  <a:lnTo>
                    <a:pt x="220" y="159"/>
                  </a:lnTo>
                  <a:lnTo>
                    <a:pt x="220" y="157"/>
                  </a:lnTo>
                  <a:lnTo>
                    <a:pt x="220" y="157"/>
                  </a:lnTo>
                  <a:lnTo>
                    <a:pt x="220" y="155"/>
                  </a:lnTo>
                  <a:lnTo>
                    <a:pt x="219" y="155"/>
                  </a:lnTo>
                  <a:lnTo>
                    <a:pt x="219" y="153"/>
                  </a:lnTo>
                  <a:lnTo>
                    <a:pt x="217" y="153"/>
                  </a:lnTo>
                  <a:lnTo>
                    <a:pt x="215" y="152"/>
                  </a:lnTo>
                  <a:lnTo>
                    <a:pt x="215" y="152"/>
                  </a:lnTo>
                  <a:lnTo>
                    <a:pt x="215" y="150"/>
                  </a:lnTo>
                  <a:lnTo>
                    <a:pt x="213" y="150"/>
                  </a:lnTo>
                  <a:lnTo>
                    <a:pt x="213" y="148"/>
                  </a:lnTo>
                  <a:lnTo>
                    <a:pt x="213" y="148"/>
                  </a:lnTo>
                  <a:lnTo>
                    <a:pt x="213" y="146"/>
                  </a:lnTo>
                  <a:lnTo>
                    <a:pt x="213" y="143"/>
                  </a:lnTo>
                  <a:lnTo>
                    <a:pt x="213" y="141"/>
                  </a:lnTo>
                  <a:lnTo>
                    <a:pt x="213" y="139"/>
                  </a:lnTo>
                  <a:lnTo>
                    <a:pt x="213" y="137"/>
                  </a:lnTo>
                  <a:lnTo>
                    <a:pt x="213" y="135"/>
                  </a:lnTo>
                  <a:lnTo>
                    <a:pt x="213" y="135"/>
                  </a:lnTo>
                  <a:lnTo>
                    <a:pt x="213" y="133"/>
                  </a:lnTo>
                  <a:lnTo>
                    <a:pt x="213" y="132"/>
                  </a:lnTo>
                  <a:lnTo>
                    <a:pt x="213" y="132"/>
                  </a:lnTo>
                  <a:lnTo>
                    <a:pt x="210" y="130"/>
                  </a:lnTo>
                  <a:lnTo>
                    <a:pt x="208" y="130"/>
                  </a:lnTo>
                  <a:lnTo>
                    <a:pt x="206" y="128"/>
                  </a:lnTo>
                  <a:lnTo>
                    <a:pt x="206" y="126"/>
                  </a:lnTo>
                  <a:lnTo>
                    <a:pt x="206" y="124"/>
                  </a:lnTo>
                  <a:lnTo>
                    <a:pt x="206" y="123"/>
                  </a:lnTo>
                  <a:lnTo>
                    <a:pt x="206" y="121"/>
                  </a:lnTo>
                  <a:lnTo>
                    <a:pt x="208" y="121"/>
                  </a:lnTo>
                  <a:lnTo>
                    <a:pt x="208" y="119"/>
                  </a:lnTo>
                  <a:lnTo>
                    <a:pt x="208" y="119"/>
                  </a:lnTo>
                  <a:lnTo>
                    <a:pt x="208" y="119"/>
                  </a:lnTo>
                  <a:lnTo>
                    <a:pt x="210" y="119"/>
                  </a:lnTo>
                  <a:lnTo>
                    <a:pt x="213" y="121"/>
                  </a:lnTo>
                  <a:lnTo>
                    <a:pt x="213" y="121"/>
                  </a:lnTo>
                  <a:lnTo>
                    <a:pt x="215" y="121"/>
                  </a:lnTo>
                  <a:lnTo>
                    <a:pt x="215" y="121"/>
                  </a:lnTo>
                  <a:lnTo>
                    <a:pt x="217" y="123"/>
                  </a:lnTo>
                  <a:lnTo>
                    <a:pt x="219" y="121"/>
                  </a:lnTo>
                  <a:lnTo>
                    <a:pt x="219" y="119"/>
                  </a:lnTo>
                  <a:lnTo>
                    <a:pt x="220" y="119"/>
                  </a:lnTo>
                  <a:lnTo>
                    <a:pt x="219" y="117"/>
                  </a:lnTo>
                  <a:lnTo>
                    <a:pt x="219" y="117"/>
                  </a:lnTo>
                  <a:lnTo>
                    <a:pt x="219" y="117"/>
                  </a:lnTo>
                  <a:lnTo>
                    <a:pt x="217" y="117"/>
                  </a:lnTo>
                  <a:lnTo>
                    <a:pt x="217" y="117"/>
                  </a:lnTo>
                  <a:lnTo>
                    <a:pt x="215" y="115"/>
                  </a:lnTo>
                  <a:lnTo>
                    <a:pt x="215" y="115"/>
                  </a:lnTo>
                  <a:lnTo>
                    <a:pt x="215" y="115"/>
                  </a:lnTo>
                  <a:lnTo>
                    <a:pt x="211" y="112"/>
                  </a:lnTo>
                  <a:lnTo>
                    <a:pt x="211" y="112"/>
                  </a:lnTo>
                  <a:lnTo>
                    <a:pt x="211" y="110"/>
                  </a:lnTo>
                  <a:lnTo>
                    <a:pt x="210" y="112"/>
                  </a:lnTo>
                  <a:lnTo>
                    <a:pt x="210" y="112"/>
                  </a:lnTo>
                  <a:lnTo>
                    <a:pt x="210" y="112"/>
                  </a:lnTo>
                  <a:lnTo>
                    <a:pt x="208" y="112"/>
                  </a:lnTo>
                  <a:lnTo>
                    <a:pt x="208" y="110"/>
                  </a:lnTo>
                  <a:lnTo>
                    <a:pt x="208" y="110"/>
                  </a:lnTo>
                  <a:lnTo>
                    <a:pt x="206" y="112"/>
                  </a:lnTo>
                  <a:lnTo>
                    <a:pt x="206" y="112"/>
                  </a:lnTo>
                  <a:lnTo>
                    <a:pt x="206" y="112"/>
                  </a:lnTo>
                  <a:lnTo>
                    <a:pt x="206" y="114"/>
                  </a:lnTo>
                  <a:lnTo>
                    <a:pt x="206" y="114"/>
                  </a:lnTo>
                  <a:lnTo>
                    <a:pt x="206" y="114"/>
                  </a:lnTo>
                  <a:lnTo>
                    <a:pt x="204" y="115"/>
                  </a:lnTo>
                  <a:lnTo>
                    <a:pt x="204" y="115"/>
                  </a:lnTo>
                  <a:lnTo>
                    <a:pt x="204" y="115"/>
                  </a:lnTo>
                  <a:lnTo>
                    <a:pt x="202" y="115"/>
                  </a:lnTo>
                  <a:lnTo>
                    <a:pt x="202" y="114"/>
                  </a:lnTo>
                  <a:lnTo>
                    <a:pt x="202" y="114"/>
                  </a:lnTo>
                  <a:lnTo>
                    <a:pt x="202" y="114"/>
                  </a:lnTo>
                  <a:lnTo>
                    <a:pt x="200" y="114"/>
                  </a:lnTo>
                  <a:lnTo>
                    <a:pt x="197" y="115"/>
                  </a:lnTo>
                  <a:lnTo>
                    <a:pt x="197" y="115"/>
                  </a:lnTo>
                  <a:lnTo>
                    <a:pt x="195" y="115"/>
                  </a:lnTo>
                  <a:lnTo>
                    <a:pt x="195" y="115"/>
                  </a:lnTo>
                  <a:lnTo>
                    <a:pt x="195" y="115"/>
                  </a:lnTo>
                  <a:lnTo>
                    <a:pt x="195" y="115"/>
                  </a:lnTo>
                  <a:lnTo>
                    <a:pt x="195" y="117"/>
                  </a:lnTo>
                  <a:lnTo>
                    <a:pt x="193" y="117"/>
                  </a:lnTo>
                  <a:lnTo>
                    <a:pt x="193" y="115"/>
                  </a:lnTo>
                  <a:lnTo>
                    <a:pt x="191" y="115"/>
                  </a:lnTo>
                  <a:lnTo>
                    <a:pt x="191" y="114"/>
                  </a:lnTo>
                  <a:lnTo>
                    <a:pt x="191" y="112"/>
                  </a:lnTo>
                  <a:lnTo>
                    <a:pt x="191" y="112"/>
                  </a:lnTo>
                  <a:lnTo>
                    <a:pt x="191" y="110"/>
                  </a:lnTo>
                  <a:lnTo>
                    <a:pt x="193" y="108"/>
                  </a:lnTo>
                  <a:lnTo>
                    <a:pt x="193" y="106"/>
                  </a:lnTo>
                  <a:lnTo>
                    <a:pt x="193" y="105"/>
                  </a:lnTo>
                  <a:lnTo>
                    <a:pt x="193" y="105"/>
                  </a:lnTo>
                  <a:lnTo>
                    <a:pt x="191" y="105"/>
                  </a:lnTo>
                  <a:lnTo>
                    <a:pt x="191" y="103"/>
                  </a:lnTo>
                  <a:lnTo>
                    <a:pt x="190" y="103"/>
                  </a:lnTo>
                  <a:lnTo>
                    <a:pt x="190" y="103"/>
                  </a:lnTo>
                  <a:lnTo>
                    <a:pt x="190" y="103"/>
                  </a:lnTo>
                  <a:lnTo>
                    <a:pt x="188" y="105"/>
                  </a:lnTo>
                  <a:lnTo>
                    <a:pt x="188" y="105"/>
                  </a:lnTo>
                  <a:lnTo>
                    <a:pt x="188" y="105"/>
                  </a:lnTo>
                  <a:lnTo>
                    <a:pt x="186" y="103"/>
                  </a:lnTo>
                  <a:lnTo>
                    <a:pt x="186" y="103"/>
                  </a:lnTo>
                  <a:lnTo>
                    <a:pt x="184" y="101"/>
                  </a:lnTo>
                  <a:lnTo>
                    <a:pt x="184" y="99"/>
                  </a:lnTo>
                  <a:lnTo>
                    <a:pt x="184" y="99"/>
                  </a:lnTo>
                  <a:lnTo>
                    <a:pt x="182" y="99"/>
                  </a:lnTo>
                  <a:lnTo>
                    <a:pt x="182" y="97"/>
                  </a:lnTo>
                  <a:lnTo>
                    <a:pt x="182" y="97"/>
                  </a:lnTo>
                  <a:lnTo>
                    <a:pt x="181" y="96"/>
                  </a:lnTo>
                  <a:lnTo>
                    <a:pt x="182" y="96"/>
                  </a:lnTo>
                  <a:lnTo>
                    <a:pt x="182" y="96"/>
                  </a:lnTo>
                  <a:lnTo>
                    <a:pt x="182" y="94"/>
                  </a:lnTo>
                  <a:lnTo>
                    <a:pt x="181" y="92"/>
                  </a:lnTo>
                  <a:lnTo>
                    <a:pt x="181" y="90"/>
                  </a:lnTo>
                  <a:lnTo>
                    <a:pt x="181" y="90"/>
                  </a:lnTo>
                  <a:lnTo>
                    <a:pt x="181" y="90"/>
                  </a:lnTo>
                  <a:lnTo>
                    <a:pt x="179" y="90"/>
                  </a:lnTo>
                  <a:lnTo>
                    <a:pt x="179" y="88"/>
                  </a:lnTo>
                  <a:lnTo>
                    <a:pt x="179" y="88"/>
                  </a:lnTo>
                  <a:lnTo>
                    <a:pt x="175" y="85"/>
                  </a:lnTo>
                  <a:lnTo>
                    <a:pt x="173" y="85"/>
                  </a:lnTo>
                  <a:lnTo>
                    <a:pt x="172" y="85"/>
                  </a:lnTo>
                  <a:lnTo>
                    <a:pt x="172" y="87"/>
                  </a:lnTo>
                  <a:lnTo>
                    <a:pt x="168" y="90"/>
                  </a:lnTo>
                  <a:lnTo>
                    <a:pt x="166" y="92"/>
                  </a:lnTo>
                  <a:lnTo>
                    <a:pt x="166" y="92"/>
                  </a:lnTo>
                  <a:lnTo>
                    <a:pt x="166" y="90"/>
                  </a:lnTo>
                  <a:lnTo>
                    <a:pt x="166" y="92"/>
                  </a:lnTo>
                  <a:lnTo>
                    <a:pt x="166" y="92"/>
                  </a:lnTo>
                  <a:lnTo>
                    <a:pt x="164" y="92"/>
                  </a:lnTo>
                  <a:lnTo>
                    <a:pt x="166" y="92"/>
                  </a:lnTo>
                  <a:lnTo>
                    <a:pt x="166" y="92"/>
                  </a:lnTo>
                  <a:lnTo>
                    <a:pt x="166" y="92"/>
                  </a:lnTo>
                  <a:lnTo>
                    <a:pt x="166" y="92"/>
                  </a:lnTo>
                  <a:lnTo>
                    <a:pt x="166" y="94"/>
                  </a:lnTo>
                  <a:lnTo>
                    <a:pt x="164" y="94"/>
                  </a:lnTo>
                  <a:lnTo>
                    <a:pt x="164" y="94"/>
                  </a:lnTo>
                  <a:lnTo>
                    <a:pt x="164" y="94"/>
                  </a:lnTo>
                  <a:lnTo>
                    <a:pt x="164" y="94"/>
                  </a:lnTo>
                  <a:lnTo>
                    <a:pt x="164" y="96"/>
                  </a:lnTo>
                  <a:lnTo>
                    <a:pt x="166" y="96"/>
                  </a:lnTo>
                  <a:lnTo>
                    <a:pt x="166" y="97"/>
                  </a:lnTo>
                  <a:lnTo>
                    <a:pt x="168" y="99"/>
                  </a:lnTo>
                  <a:lnTo>
                    <a:pt x="166" y="99"/>
                  </a:lnTo>
                  <a:lnTo>
                    <a:pt x="168" y="101"/>
                  </a:lnTo>
                  <a:lnTo>
                    <a:pt x="166" y="101"/>
                  </a:lnTo>
                  <a:lnTo>
                    <a:pt x="163" y="103"/>
                  </a:lnTo>
                  <a:lnTo>
                    <a:pt x="163" y="103"/>
                  </a:lnTo>
                  <a:lnTo>
                    <a:pt x="163" y="103"/>
                  </a:lnTo>
                  <a:lnTo>
                    <a:pt x="163" y="103"/>
                  </a:lnTo>
                  <a:lnTo>
                    <a:pt x="163" y="105"/>
                  </a:lnTo>
                  <a:lnTo>
                    <a:pt x="163" y="105"/>
                  </a:lnTo>
                  <a:lnTo>
                    <a:pt x="163" y="105"/>
                  </a:lnTo>
                  <a:lnTo>
                    <a:pt x="163" y="106"/>
                  </a:lnTo>
                  <a:lnTo>
                    <a:pt x="163" y="106"/>
                  </a:lnTo>
                  <a:lnTo>
                    <a:pt x="163" y="106"/>
                  </a:lnTo>
                  <a:lnTo>
                    <a:pt x="163" y="108"/>
                  </a:lnTo>
                  <a:lnTo>
                    <a:pt x="161" y="108"/>
                  </a:lnTo>
                  <a:lnTo>
                    <a:pt x="161" y="108"/>
                  </a:lnTo>
                  <a:lnTo>
                    <a:pt x="161" y="110"/>
                  </a:lnTo>
                  <a:lnTo>
                    <a:pt x="161" y="108"/>
                  </a:lnTo>
                  <a:lnTo>
                    <a:pt x="161" y="108"/>
                  </a:lnTo>
                  <a:lnTo>
                    <a:pt x="161" y="108"/>
                  </a:lnTo>
                  <a:lnTo>
                    <a:pt x="161" y="106"/>
                  </a:lnTo>
                  <a:lnTo>
                    <a:pt x="161" y="106"/>
                  </a:lnTo>
                  <a:lnTo>
                    <a:pt x="161" y="106"/>
                  </a:lnTo>
                  <a:lnTo>
                    <a:pt x="159" y="106"/>
                  </a:lnTo>
                  <a:lnTo>
                    <a:pt x="159" y="106"/>
                  </a:lnTo>
                  <a:lnTo>
                    <a:pt x="159" y="108"/>
                  </a:lnTo>
                  <a:lnTo>
                    <a:pt x="159" y="110"/>
                  </a:lnTo>
                  <a:lnTo>
                    <a:pt x="159" y="110"/>
                  </a:lnTo>
                  <a:lnTo>
                    <a:pt x="159" y="110"/>
                  </a:lnTo>
                  <a:lnTo>
                    <a:pt x="155" y="110"/>
                  </a:lnTo>
                  <a:lnTo>
                    <a:pt x="155" y="110"/>
                  </a:lnTo>
                  <a:lnTo>
                    <a:pt x="155" y="110"/>
                  </a:lnTo>
                  <a:lnTo>
                    <a:pt x="155" y="108"/>
                  </a:lnTo>
                  <a:lnTo>
                    <a:pt x="155" y="108"/>
                  </a:lnTo>
                  <a:lnTo>
                    <a:pt x="154" y="108"/>
                  </a:lnTo>
                  <a:lnTo>
                    <a:pt x="154" y="108"/>
                  </a:lnTo>
                  <a:lnTo>
                    <a:pt x="154" y="108"/>
                  </a:lnTo>
                  <a:lnTo>
                    <a:pt x="154" y="108"/>
                  </a:lnTo>
                  <a:lnTo>
                    <a:pt x="154" y="106"/>
                  </a:lnTo>
                  <a:lnTo>
                    <a:pt x="152" y="108"/>
                  </a:lnTo>
                  <a:lnTo>
                    <a:pt x="150" y="110"/>
                  </a:lnTo>
                  <a:lnTo>
                    <a:pt x="145" y="108"/>
                  </a:lnTo>
                  <a:lnTo>
                    <a:pt x="145" y="108"/>
                  </a:lnTo>
                  <a:lnTo>
                    <a:pt x="145" y="106"/>
                  </a:lnTo>
                  <a:lnTo>
                    <a:pt x="145" y="106"/>
                  </a:lnTo>
                  <a:lnTo>
                    <a:pt x="143" y="105"/>
                  </a:lnTo>
                  <a:lnTo>
                    <a:pt x="139" y="103"/>
                  </a:lnTo>
                  <a:lnTo>
                    <a:pt x="139" y="103"/>
                  </a:lnTo>
                  <a:lnTo>
                    <a:pt x="135" y="103"/>
                  </a:lnTo>
                  <a:lnTo>
                    <a:pt x="134" y="103"/>
                  </a:lnTo>
                  <a:lnTo>
                    <a:pt x="132" y="101"/>
                  </a:lnTo>
                  <a:lnTo>
                    <a:pt x="132" y="101"/>
                  </a:lnTo>
                  <a:lnTo>
                    <a:pt x="132" y="97"/>
                  </a:lnTo>
                  <a:lnTo>
                    <a:pt x="130" y="96"/>
                  </a:lnTo>
                  <a:lnTo>
                    <a:pt x="130" y="96"/>
                  </a:lnTo>
                  <a:lnTo>
                    <a:pt x="128" y="94"/>
                  </a:lnTo>
                  <a:lnTo>
                    <a:pt x="128" y="94"/>
                  </a:lnTo>
                  <a:lnTo>
                    <a:pt x="128" y="94"/>
                  </a:lnTo>
                  <a:lnTo>
                    <a:pt x="126" y="94"/>
                  </a:lnTo>
                  <a:lnTo>
                    <a:pt x="126" y="92"/>
                  </a:lnTo>
                  <a:lnTo>
                    <a:pt x="125" y="88"/>
                  </a:lnTo>
                  <a:lnTo>
                    <a:pt x="123" y="88"/>
                  </a:lnTo>
                  <a:lnTo>
                    <a:pt x="123" y="88"/>
                  </a:lnTo>
                  <a:lnTo>
                    <a:pt x="121" y="87"/>
                  </a:lnTo>
                  <a:lnTo>
                    <a:pt x="119" y="85"/>
                  </a:lnTo>
                  <a:lnTo>
                    <a:pt x="117" y="83"/>
                  </a:lnTo>
                  <a:lnTo>
                    <a:pt x="117" y="83"/>
                  </a:lnTo>
                  <a:lnTo>
                    <a:pt x="117" y="81"/>
                  </a:lnTo>
                  <a:lnTo>
                    <a:pt x="117" y="81"/>
                  </a:lnTo>
                  <a:lnTo>
                    <a:pt x="116" y="81"/>
                  </a:lnTo>
                  <a:lnTo>
                    <a:pt x="116" y="79"/>
                  </a:lnTo>
                  <a:lnTo>
                    <a:pt x="117" y="79"/>
                  </a:lnTo>
                  <a:lnTo>
                    <a:pt x="119" y="79"/>
                  </a:lnTo>
                  <a:lnTo>
                    <a:pt x="121" y="77"/>
                  </a:lnTo>
                  <a:lnTo>
                    <a:pt x="121" y="77"/>
                  </a:lnTo>
                  <a:lnTo>
                    <a:pt x="123" y="77"/>
                  </a:lnTo>
                  <a:lnTo>
                    <a:pt x="123" y="76"/>
                  </a:lnTo>
                  <a:lnTo>
                    <a:pt x="123" y="74"/>
                  </a:lnTo>
                  <a:lnTo>
                    <a:pt x="125" y="74"/>
                  </a:lnTo>
                  <a:lnTo>
                    <a:pt x="128" y="74"/>
                  </a:lnTo>
                  <a:lnTo>
                    <a:pt x="130" y="74"/>
                  </a:lnTo>
                  <a:lnTo>
                    <a:pt x="132" y="74"/>
                  </a:lnTo>
                  <a:lnTo>
                    <a:pt x="137" y="68"/>
                  </a:lnTo>
                  <a:lnTo>
                    <a:pt x="139" y="68"/>
                  </a:lnTo>
                  <a:lnTo>
                    <a:pt x="139" y="68"/>
                  </a:lnTo>
                  <a:lnTo>
                    <a:pt x="139" y="68"/>
                  </a:lnTo>
                  <a:lnTo>
                    <a:pt x="139" y="67"/>
                  </a:lnTo>
                  <a:lnTo>
                    <a:pt x="139" y="67"/>
                  </a:lnTo>
                  <a:lnTo>
                    <a:pt x="137" y="67"/>
                  </a:lnTo>
                  <a:lnTo>
                    <a:pt x="137" y="67"/>
                  </a:lnTo>
                  <a:lnTo>
                    <a:pt x="137" y="67"/>
                  </a:lnTo>
                  <a:lnTo>
                    <a:pt x="135" y="65"/>
                  </a:lnTo>
                  <a:lnTo>
                    <a:pt x="134" y="65"/>
                  </a:lnTo>
                  <a:lnTo>
                    <a:pt x="134" y="65"/>
                  </a:lnTo>
                  <a:lnTo>
                    <a:pt x="134" y="65"/>
                  </a:lnTo>
                  <a:lnTo>
                    <a:pt x="132" y="65"/>
                  </a:lnTo>
                  <a:lnTo>
                    <a:pt x="132" y="65"/>
                  </a:lnTo>
                  <a:lnTo>
                    <a:pt x="132" y="65"/>
                  </a:lnTo>
                  <a:lnTo>
                    <a:pt x="132" y="63"/>
                  </a:lnTo>
                  <a:lnTo>
                    <a:pt x="130" y="63"/>
                  </a:lnTo>
                  <a:lnTo>
                    <a:pt x="130" y="63"/>
                  </a:lnTo>
                  <a:lnTo>
                    <a:pt x="128" y="63"/>
                  </a:lnTo>
                  <a:lnTo>
                    <a:pt x="130" y="61"/>
                  </a:lnTo>
                  <a:lnTo>
                    <a:pt x="130" y="61"/>
                  </a:lnTo>
                  <a:lnTo>
                    <a:pt x="128" y="59"/>
                  </a:lnTo>
                  <a:lnTo>
                    <a:pt x="130" y="59"/>
                  </a:lnTo>
                  <a:lnTo>
                    <a:pt x="132" y="58"/>
                  </a:lnTo>
                  <a:lnTo>
                    <a:pt x="134" y="58"/>
                  </a:lnTo>
                  <a:lnTo>
                    <a:pt x="135" y="58"/>
                  </a:lnTo>
                  <a:lnTo>
                    <a:pt x="135" y="59"/>
                  </a:lnTo>
                  <a:lnTo>
                    <a:pt x="137" y="59"/>
                  </a:lnTo>
                  <a:lnTo>
                    <a:pt x="139" y="58"/>
                  </a:lnTo>
                  <a:lnTo>
                    <a:pt x="141" y="56"/>
                  </a:lnTo>
                  <a:lnTo>
                    <a:pt x="143" y="56"/>
                  </a:lnTo>
                  <a:lnTo>
                    <a:pt x="145" y="56"/>
                  </a:lnTo>
                  <a:lnTo>
                    <a:pt x="146" y="56"/>
                  </a:lnTo>
                  <a:lnTo>
                    <a:pt x="146" y="56"/>
                  </a:lnTo>
                  <a:lnTo>
                    <a:pt x="146" y="56"/>
                  </a:lnTo>
                  <a:lnTo>
                    <a:pt x="148" y="56"/>
                  </a:lnTo>
                  <a:lnTo>
                    <a:pt x="148" y="56"/>
                  </a:lnTo>
                  <a:lnTo>
                    <a:pt x="148" y="56"/>
                  </a:lnTo>
                  <a:lnTo>
                    <a:pt x="148" y="56"/>
                  </a:lnTo>
                  <a:lnTo>
                    <a:pt x="148" y="52"/>
                  </a:lnTo>
                  <a:lnTo>
                    <a:pt x="148" y="52"/>
                  </a:lnTo>
                  <a:lnTo>
                    <a:pt x="152" y="47"/>
                  </a:lnTo>
                  <a:lnTo>
                    <a:pt x="152" y="45"/>
                  </a:lnTo>
                  <a:lnTo>
                    <a:pt x="154" y="43"/>
                  </a:lnTo>
                  <a:lnTo>
                    <a:pt x="154" y="43"/>
                  </a:lnTo>
                  <a:lnTo>
                    <a:pt x="152" y="41"/>
                  </a:lnTo>
                  <a:lnTo>
                    <a:pt x="154" y="40"/>
                  </a:lnTo>
                  <a:lnTo>
                    <a:pt x="154" y="40"/>
                  </a:lnTo>
                  <a:lnTo>
                    <a:pt x="154" y="40"/>
                  </a:lnTo>
                  <a:lnTo>
                    <a:pt x="154" y="38"/>
                  </a:lnTo>
                  <a:lnTo>
                    <a:pt x="155" y="38"/>
                  </a:lnTo>
                  <a:lnTo>
                    <a:pt x="155" y="38"/>
                  </a:lnTo>
                  <a:lnTo>
                    <a:pt x="154" y="36"/>
                  </a:lnTo>
                  <a:lnTo>
                    <a:pt x="155" y="34"/>
                  </a:lnTo>
                  <a:lnTo>
                    <a:pt x="155" y="34"/>
                  </a:lnTo>
                  <a:lnTo>
                    <a:pt x="155" y="34"/>
                  </a:lnTo>
                  <a:lnTo>
                    <a:pt x="155" y="34"/>
                  </a:lnTo>
                  <a:lnTo>
                    <a:pt x="155" y="31"/>
                  </a:lnTo>
                  <a:lnTo>
                    <a:pt x="157" y="31"/>
                  </a:lnTo>
                  <a:lnTo>
                    <a:pt x="157" y="31"/>
                  </a:lnTo>
                  <a:lnTo>
                    <a:pt x="161" y="31"/>
                  </a:lnTo>
                  <a:lnTo>
                    <a:pt x="161" y="29"/>
                  </a:lnTo>
                  <a:lnTo>
                    <a:pt x="161" y="29"/>
                  </a:lnTo>
                  <a:lnTo>
                    <a:pt x="161" y="29"/>
                  </a:lnTo>
                  <a:lnTo>
                    <a:pt x="163" y="27"/>
                  </a:lnTo>
                  <a:lnTo>
                    <a:pt x="163" y="27"/>
                  </a:lnTo>
                  <a:lnTo>
                    <a:pt x="163" y="25"/>
                  </a:lnTo>
                  <a:lnTo>
                    <a:pt x="164" y="25"/>
                  </a:lnTo>
                  <a:lnTo>
                    <a:pt x="166" y="21"/>
                  </a:lnTo>
                  <a:lnTo>
                    <a:pt x="166" y="20"/>
                  </a:lnTo>
                  <a:lnTo>
                    <a:pt x="168" y="20"/>
                  </a:lnTo>
                  <a:lnTo>
                    <a:pt x="170" y="20"/>
                  </a:lnTo>
                  <a:lnTo>
                    <a:pt x="172" y="18"/>
                  </a:lnTo>
                  <a:lnTo>
                    <a:pt x="173" y="16"/>
                  </a:lnTo>
                  <a:lnTo>
                    <a:pt x="175" y="16"/>
                  </a:lnTo>
                  <a:lnTo>
                    <a:pt x="177" y="16"/>
                  </a:lnTo>
                  <a:lnTo>
                    <a:pt x="177" y="14"/>
                  </a:lnTo>
                  <a:lnTo>
                    <a:pt x="179" y="12"/>
                  </a:lnTo>
                  <a:lnTo>
                    <a:pt x="177" y="11"/>
                  </a:lnTo>
                  <a:lnTo>
                    <a:pt x="177" y="12"/>
                  </a:lnTo>
                  <a:lnTo>
                    <a:pt x="175" y="11"/>
                  </a:lnTo>
                  <a:lnTo>
                    <a:pt x="173" y="11"/>
                  </a:lnTo>
                  <a:lnTo>
                    <a:pt x="172" y="11"/>
                  </a:lnTo>
                  <a:lnTo>
                    <a:pt x="168" y="9"/>
                  </a:lnTo>
                  <a:lnTo>
                    <a:pt x="168" y="9"/>
                  </a:lnTo>
                  <a:lnTo>
                    <a:pt x="164" y="3"/>
                  </a:lnTo>
                  <a:lnTo>
                    <a:pt x="164" y="3"/>
                  </a:lnTo>
                  <a:lnTo>
                    <a:pt x="163" y="2"/>
                  </a:lnTo>
                  <a:lnTo>
                    <a:pt x="163" y="2"/>
                  </a:lnTo>
                  <a:lnTo>
                    <a:pt x="159" y="2"/>
                  </a:lnTo>
                  <a:lnTo>
                    <a:pt x="157" y="0"/>
                  </a:lnTo>
                  <a:lnTo>
                    <a:pt x="155" y="0"/>
                  </a:lnTo>
                  <a:lnTo>
                    <a:pt x="155" y="0"/>
                  </a:lnTo>
                  <a:lnTo>
                    <a:pt x="155" y="2"/>
                  </a:lnTo>
                  <a:lnTo>
                    <a:pt x="155" y="2"/>
                  </a:lnTo>
                  <a:lnTo>
                    <a:pt x="157" y="2"/>
                  </a:lnTo>
                  <a:lnTo>
                    <a:pt x="157" y="5"/>
                  </a:lnTo>
                  <a:lnTo>
                    <a:pt x="159" y="7"/>
                  </a:lnTo>
                  <a:lnTo>
                    <a:pt x="163" y="9"/>
                  </a:lnTo>
                  <a:lnTo>
                    <a:pt x="161" y="9"/>
                  </a:lnTo>
                  <a:lnTo>
                    <a:pt x="161" y="9"/>
                  </a:lnTo>
                  <a:lnTo>
                    <a:pt x="159" y="9"/>
                  </a:lnTo>
                  <a:lnTo>
                    <a:pt x="157" y="9"/>
                  </a:lnTo>
                  <a:lnTo>
                    <a:pt x="159" y="9"/>
                  </a:lnTo>
                  <a:lnTo>
                    <a:pt x="159" y="9"/>
                  </a:lnTo>
                  <a:lnTo>
                    <a:pt x="159" y="7"/>
                  </a:lnTo>
                  <a:lnTo>
                    <a:pt x="157" y="7"/>
                  </a:lnTo>
                  <a:lnTo>
                    <a:pt x="157" y="7"/>
                  </a:lnTo>
                  <a:lnTo>
                    <a:pt x="155" y="9"/>
                  </a:lnTo>
                  <a:lnTo>
                    <a:pt x="154" y="9"/>
                  </a:lnTo>
                  <a:lnTo>
                    <a:pt x="152" y="9"/>
                  </a:lnTo>
                  <a:lnTo>
                    <a:pt x="152" y="7"/>
                  </a:lnTo>
                  <a:lnTo>
                    <a:pt x="152" y="7"/>
                  </a:lnTo>
                  <a:lnTo>
                    <a:pt x="152" y="7"/>
                  </a:lnTo>
                  <a:lnTo>
                    <a:pt x="152" y="9"/>
                  </a:lnTo>
                  <a:lnTo>
                    <a:pt x="152" y="9"/>
                  </a:lnTo>
                  <a:lnTo>
                    <a:pt x="152" y="9"/>
                  </a:lnTo>
                  <a:lnTo>
                    <a:pt x="150" y="9"/>
                  </a:lnTo>
                  <a:lnTo>
                    <a:pt x="150" y="9"/>
                  </a:lnTo>
                  <a:lnTo>
                    <a:pt x="148" y="9"/>
                  </a:lnTo>
                  <a:lnTo>
                    <a:pt x="150" y="11"/>
                  </a:lnTo>
                  <a:lnTo>
                    <a:pt x="150" y="11"/>
                  </a:lnTo>
                  <a:lnTo>
                    <a:pt x="148" y="12"/>
                  </a:lnTo>
                  <a:lnTo>
                    <a:pt x="148" y="14"/>
                  </a:lnTo>
                  <a:lnTo>
                    <a:pt x="148" y="14"/>
                  </a:lnTo>
                  <a:lnTo>
                    <a:pt x="148" y="16"/>
                  </a:lnTo>
                  <a:lnTo>
                    <a:pt x="148" y="16"/>
                  </a:lnTo>
                  <a:lnTo>
                    <a:pt x="148" y="16"/>
                  </a:lnTo>
                  <a:lnTo>
                    <a:pt x="150" y="18"/>
                  </a:lnTo>
                  <a:lnTo>
                    <a:pt x="152" y="21"/>
                  </a:lnTo>
                  <a:lnTo>
                    <a:pt x="152" y="21"/>
                  </a:lnTo>
                  <a:lnTo>
                    <a:pt x="152" y="23"/>
                  </a:lnTo>
                  <a:lnTo>
                    <a:pt x="152" y="25"/>
                  </a:lnTo>
                  <a:lnTo>
                    <a:pt x="152" y="25"/>
                  </a:lnTo>
                  <a:lnTo>
                    <a:pt x="152" y="25"/>
                  </a:lnTo>
                  <a:lnTo>
                    <a:pt x="152" y="27"/>
                  </a:lnTo>
                  <a:lnTo>
                    <a:pt x="152" y="27"/>
                  </a:lnTo>
                  <a:lnTo>
                    <a:pt x="152" y="29"/>
                  </a:lnTo>
                  <a:lnTo>
                    <a:pt x="152" y="31"/>
                  </a:lnTo>
                  <a:lnTo>
                    <a:pt x="150" y="31"/>
                  </a:lnTo>
                  <a:lnTo>
                    <a:pt x="150" y="31"/>
                  </a:lnTo>
                  <a:lnTo>
                    <a:pt x="148" y="31"/>
                  </a:lnTo>
                  <a:lnTo>
                    <a:pt x="148" y="32"/>
                  </a:lnTo>
                  <a:lnTo>
                    <a:pt x="148" y="32"/>
                  </a:lnTo>
                  <a:lnTo>
                    <a:pt x="143" y="36"/>
                  </a:lnTo>
                  <a:lnTo>
                    <a:pt x="143" y="38"/>
                  </a:lnTo>
                  <a:lnTo>
                    <a:pt x="141" y="38"/>
                  </a:lnTo>
                  <a:lnTo>
                    <a:pt x="141" y="38"/>
                  </a:lnTo>
                  <a:lnTo>
                    <a:pt x="141" y="36"/>
                  </a:lnTo>
                  <a:lnTo>
                    <a:pt x="143" y="34"/>
                  </a:lnTo>
                  <a:lnTo>
                    <a:pt x="146" y="32"/>
                  </a:lnTo>
                  <a:lnTo>
                    <a:pt x="146" y="32"/>
                  </a:lnTo>
                  <a:lnTo>
                    <a:pt x="146" y="31"/>
                  </a:lnTo>
                  <a:lnTo>
                    <a:pt x="146" y="29"/>
                  </a:lnTo>
                  <a:lnTo>
                    <a:pt x="143" y="31"/>
                  </a:lnTo>
                  <a:lnTo>
                    <a:pt x="143" y="29"/>
                  </a:lnTo>
                  <a:lnTo>
                    <a:pt x="146" y="27"/>
                  </a:lnTo>
                  <a:lnTo>
                    <a:pt x="146" y="27"/>
                  </a:lnTo>
                  <a:lnTo>
                    <a:pt x="146" y="25"/>
                  </a:lnTo>
                  <a:lnTo>
                    <a:pt x="148" y="25"/>
                  </a:lnTo>
                  <a:lnTo>
                    <a:pt x="148" y="25"/>
                  </a:lnTo>
                  <a:lnTo>
                    <a:pt x="148" y="23"/>
                  </a:lnTo>
                  <a:lnTo>
                    <a:pt x="148" y="21"/>
                  </a:lnTo>
                  <a:lnTo>
                    <a:pt x="148" y="21"/>
                  </a:lnTo>
                  <a:lnTo>
                    <a:pt x="148" y="21"/>
                  </a:lnTo>
                  <a:lnTo>
                    <a:pt x="146" y="20"/>
                  </a:lnTo>
                  <a:lnTo>
                    <a:pt x="146" y="20"/>
                  </a:lnTo>
                  <a:lnTo>
                    <a:pt x="146" y="18"/>
                  </a:lnTo>
                  <a:lnTo>
                    <a:pt x="145" y="18"/>
                  </a:lnTo>
                  <a:lnTo>
                    <a:pt x="145" y="16"/>
                  </a:lnTo>
                  <a:lnTo>
                    <a:pt x="145" y="16"/>
                  </a:lnTo>
                  <a:lnTo>
                    <a:pt x="145" y="16"/>
                  </a:lnTo>
                  <a:lnTo>
                    <a:pt x="145" y="14"/>
                  </a:lnTo>
                  <a:lnTo>
                    <a:pt x="145" y="12"/>
                  </a:lnTo>
                  <a:lnTo>
                    <a:pt x="145" y="12"/>
                  </a:lnTo>
                  <a:lnTo>
                    <a:pt x="145" y="12"/>
                  </a:lnTo>
                  <a:lnTo>
                    <a:pt x="143" y="11"/>
                  </a:lnTo>
                  <a:lnTo>
                    <a:pt x="143" y="11"/>
                  </a:lnTo>
                  <a:lnTo>
                    <a:pt x="143" y="9"/>
                  </a:lnTo>
                  <a:lnTo>
                    <a:pt x="141" y="11"/>
                  </a:lnTo>
                  <a:lnTo>
                    <a:pt x="139" y="11"/>
                  </a:lnTo>
                  <a:lnTo>
                    <a:pt x="139" y="12"/>
                  </a:lnTo>
                  <a:lnTo>
                    <a:pt x="137" y="11"/>
                  </a:lnTo>
                  <a:lnTo>
                    <a:pt x="137" y="12"/>
                  </a:lnTo>
                  <a:lnTo>
                    <a:pt x="135" y="14"/>
                  </a:lnTo>
                  <a:lnTo>
                    <a:pt x="135" y="16"/>
                  </a:lnTo>
                  <a:lnTo>
                    <a:pt x="135" y="16"/>
                  </a:lnTo>
                  <a:lnTo>
                    <a:pt x="137" y="16"/>
                  </a:lnTo>
                  <a:lnTo>
                    <a:pt x="137" y="18"/>
                  </a:lnTo>
                  <a:lnTo>
                    <a:pt x="139" y="18"/>
                  </a:lnTo>
                  <a:lnTo>
                    <a:pt x="139" y="18"/>
                  </a:lnTo>
                  <a:lnTo>
                    <a:pt x="139" y="18"/>
                  </a:lnTo>
                  <a:lnTo>
                    <a:pt x="139" y="18"/>
                  </a:lnTo>
                  <a:lnTo>
                    <a:pt x="139" y="16"/>
                  </a:lnTo>
                  <a:lnTo>
                    <a:pt x="139" y="14"/>
                  </a:lnTo>
                  <a:lnTo>
                    <a:pt x="139" y="14"/>
                  </a:lnTo>
                  <a:lnTo>
                    <a:pt x="139" y="14"/>
                  </a:lnTo>
                  <a:lnTo>
                    <a:pt x="141" y="16"/>
                  </a:lnTo>
                  <a:lnTo>
                    <a:pt x="141" y="16"/>
                  </a:lnTo>
                  <a:lnTo>
                    <a:pt x="141" y="18"/>
                  </a:lnTo>
                  <a:lnTo>
                    <a:pt x="141" y="18"/>
                  </a:lnTo>
                  <a:lnTo>
                    <a:pt x="141" y="20"/>
                  </a:lnTo>
                  <a:lnTo>
                    <a:pt x="141" y="21"/>
                  </a:lnTo>
                  <a:lnTo>
                    <a:pt x="141" y="21"/>
                  </a:lnTo>
                  <a:lnTo>
                    <a:pt x="141" y="21"/>
                  </a:lnTo>
                  <a:lnTo>
                    <a:pt x="141" y="25"/>
                  </a:lnTo>
                  <a:lnTo>
                    <a:pt x="139" y="25"/>
                  </a:lnTo>
                  <a:lnTo>
                    <a:pt x="139" y="25"/>
                  </a:lnTo>
                  <a:lnTo>
                    <a:pt x="141" y="23"/>
                  </a:lnTo>
                  <a:lnTo>
                    <a:pt x="141" y="21"/>
                  </a:lnTo>
                  <a:lnTo>
                    <a:pt x="139" y="21"/>
                  </a:lnTo>
                  <a:lnTo>
                    <a:pt x="139" y="20"/>
                  </a:lnTo>
                  <a:lnTo>
                    <a:pt x="139" y="20"/>
                  </a:lnTo>
                  <a:lnTo>
                    <a:pt x="139" y="20"/>
                  </a:lnTo>
                  <a:lnTo>
                    <a:pt x="137" y="18"/>
                  </a:lnTo>
                  <a:lnTo>
                    <a:pt x="137" y="18"/>
                  </a:lnTo>
                  <a:lnTo>
                    <a:pt x="135" y="18"/>
                  </a:lnTo>
                  <a:lnTo>
                    <a:pt x="135" y="18"/>
                  </a:lnTo>
                  <a:lnTo>
                    <a:pt x="135" y="18"/>
                  </a:lnTo>
                  <a:lnTo>
                    <a:pt x="135" y="18"/>
                  </a:lnTo>
                  <a:lnTo>
                    <a:pt x="135" y="18"/>
                  </a:lnTo>
                  <a:lnTo>
                    <a:pt x="134" y="18"/>
                  </a:lnTo>
                  <a:lnTo>
                    <a:pt x="134" y="16"/>
                  </a:lnTo>
                  <a:lnTo>
                    <a:pt x="134" y="16"/>
                  </a:lnTo>
                  <a:lnTo>
                    <a:pt x="134" y="16"/>
                  </a:lnTo>
                  <a:lnTo>
                    <a:pt x="135" y="12"/>
                  </a:lnTo>
                  <a:lnTo>
                    <a:pt x="135" y="12"/>
                  </a:lnTo>
                  <a:lnTo>
                    <a:pt x="135" y="12"/>
                  </a:lnTo>
                  <a:lnTo>
                    <a:pt x="135" y="11"/>
                  </a:lnTo>
                  <a:lnTo>
                    <a:pt x="134" y="12"/>
                  </a:lnTo>
                  <a:lnTo>
                    <a:pt x="132" y="14"/>
                  </a:lnTo>
                  <a:lnTo>
                    <a:pt x="132" y="14"/>
                  </a:lnTo>
                  <a:lnTo>
                    <a:pt x="132" y="16"/>
                  </a:lnTo>
                  <a:lnTo>
                    <a:pt x="134" y="18"/>
                  </a:lnTo>
                  <a:lnTo>
                    <a:pt x="134" y="20"/>
                  </a:lnTo>
                  <a:lnTo>
                    <a:pt x="132" y="21"/>
                  </a:lnTo>
                  <a:lnTo>
                    <a:pt x="132" y="21"/>
                  </a:lnTo>
                  <a:lnTo>
                    <a:pt x="132" y="21"/>
                  </a:lnTo>
                  <a:lnTo>
                    <a:pt x="132" y="21"/>
                  </a:lnTo>
                  <a:lnTo>
                    <a:pt x="130" y="21"/>
                  </a:lnTo>
                  <a:lnTo>
                    <a:pt x="130" y="21"/>
                  </a:lnTo>
                  <a:lnTo>
                    <a:pt x="130" y="21"/>
                  </a:lnTo>
                  <a:lnTo>
                    <a:pt x="132" y="20"/>
                  </a:lnTo>
                  <a:lnTo>
                    <a:pt x="132" y="20"/>
                  </a:lnTo>
                  <a:lnTo>
                    <a:pt x="132" y="20"/>
                  </a:lnTo>
                  <a:lnTo>
                    <a:pt x="132" y="20"/>
                  </a:lnTo>
                  <a:lnTo>
                    <a:pt x="130" y="20"/>
                  </a:lnTo>
                  <a:lnTo>
                    <a:pt x="130" y="20"/>
                  </a:lnTo>
                  <a:lnTo>
                    <a:pt x="130" y="20"/>
                  </a:lnTo>
                  <a:lnTo>
                    <a:pt x="130" y="18"/>
                  </a:lnTo>
                  <a:lnTo>
                    <a:pt x="130" y="18"/>
                  </a:lnTo>
                  <a:lnTo>
                    <a:pt x="128" y="18"/>
                  </a:lnTo>
                  <a:lnTo>
                    <a:pt x="128" y="18"/>
                  </a:lnTo>
                  <a:lnTo>
                    <a:pt x="128" y="18"/>
                  </a:lnTo>
                  <a:lnTo>
                    <a:pt x="126" y="18"/>
                  </a:lnTo>
                  <a:lnTo>
                    <a:pt x="126" y="18"/>
                  </a:lnTo>
                  <a:lnTo>
                    <a:pt x="125" y="18"/>
                  </a:lnTo>
                  <a:lnTo>
                    <a:pt x="125" y="18"/>
                  </a:lnTo>
                  <a:lnTo>
                    <a:pt x="126" y="16"/>
                  </a:lnTo>
                  <a:lnTo>
                    <a:pt x="128" y="16"/>
                  </a:lnTo>
                  <a:lnTo>
                    <a:pt x="126" y="14"/>
                  </a:lnTo>
                  <a:lnTo>
                    <a:pt x="125" y="14"/>
                  </a:lnTo>
                  <a:lnTo>
                    <a:pt x="125" y="16"/>
                  </a:lnTo>
                  <a:lnTo>
                    <a:pt x="125" y="18"/>
                  </a:lnTo>
                  <a:lnTo>
                    <a:pt x="123" y="18"/>
                  </a:lnTo>
                  <a:lnTo>
                    <a:pt x="123" y="18"/>
                  </a:lnTo>
                  <a:lnTo>
                    <a:pt x="119" y="20"/>
                  </a:lnTo>
                  <a:lnTo>
                    <a:pt x="117" y="21"/>
                  </a:lnTo>
                  <a:lnTo>
                    <a:pt x="117" y="23"/>
                  </a:lnTo>
                  <a:lnTo>
                    <a:pt x="117" y="23"/>
                  </a:lnTo>
                  <a:lnTo>
                    <a:pt x="117" y="21"/>
                  </a:lnTo>
                  <a:lnTo>
                    <a:pt x="117" y="21"/>
                  </a:lnTo>
                  <a:lnTo>
                    <a:pt x="117" y="20"/>
                  </a:lnTo>
                  <a:lnTo>
                    <a:pt x="117" y="20"/>
                  </a:lnTo>
                  <a:lnTo>
                    <a:pt x="117" y="20"/>
                  </a:lnTo>
                  <a:lnTo>
                    <a:pt x="116" y="21"/>
                  </a:lnTo>
                  <a:lnTo>
                    <a:pt x="114" y="21"/>
                  </a:lnTo>
                  <a:lnTo>
                    <a:pt x="112" y="20"/>
                  </a:lnTo>
                  <a:lnTo>
                    <a:pt x="110" y="20"/>
                  </a:lnTo>
                  <a:lnTo>
                    <a:pt x="110" y="21"/>
                  </a:lnTo>
                  <a:lnTo>
                    <a:pt x="110" y="23"/>
                  </a:lnTo>
                  <a:lnTo>
                    <a:pt x="108" y="23"/>
                  </a:lnTo>
                  <a:lnTo>
                    <a:pt x="108" y="25"/>
                  </a:lnTo>
                  <a:lnTo>
                    <a:pt x="108" y="27"/>
                  </a:lnTo>
                  <a:lnTo>
                    <a:pt x="110" y="29"/>
                  </a:lnTo>
                  <a:lnTo>
                    <a:pt x="108" y="29"/>
                  </a:lnTo>
                  <a:lnTo>
                    <a:pt x="108" y="31"/>
                  </a:lnTo>
                  <a:lnTo>
                    <a:pt x="108" y="31"/>
                  </a:lnTo>
                  <a:lnTo>
                    <a:pt x="108" y="31"/>
                  </a:lnTo>
                  <a:lnTo>
                    <a:pt x="108" y="29"/>
                  </a:lnTo>
                  <a:lnTo>
                    <a:pt x="108" y="29"/>
                  </a:lnTo>
                  <a:lnTo>
                    <a:pt x="107" y="29"/>
                  </a:lnTo>
                  <a:lnTo>
                    <a:pt x="107" y="31"/>
                  </a:lnTo>
                  <a:lnTo>
                    <a:pt x="105" y="31"/>
                  </a:lnTo>
                  <a:lnTo>
                    <a:pt x="105" y="31"/>
                  </a:lnTo>
                  <a:lnTo>
                    <a:pt x="105" y="31"/>
                  </a:lnTo>
                  <a:lnTo>
                    <a:pt x="105" y="32"/>
                  </a:lnTo>
                  <a:lnTo>
                    <a:pt x="105" y="32"/>
                  </a:lnTo>
                  <a:lnTo>
                    <a:pt x="105" y="32"/>
                  </a:lnTo>
                  <a:lnTo>
                    <a:pt x="105" y="34"/>
                  </a:lnTo>
                  <a:lnTo>
                    <a:pt x="103" y="32"/>
                  </a:lnTo>
                  <a:lnTo>
                    <a:pt x="103" y="32"/>
                  </a:lnTo>
                  <a:lnTo>
                    <a:pt x="103" y="32"/>
                  </a:lnTo>
                  <a:lnTo>
                    <a:pt x="101" y="34"/>
                  </a:lnTo>
                  <a:lnTo>
                    <a:pt x="101" y="34"/>
                  </a:lnTo>
                  <a:lnTo>
                    <a:pt x="105" y="36"/>
                  </a:lnTo>
                  <a:lnTo>
                    <a:pt x="105" y="38"/>
                  </a:lnTo>
                  <a:lnTo>
                    <a:pt x="107" y="38"/>
                  </a:lnTo>
                  <a:lnTo>
                    <a:pt x="105" y="40"/>
                  </a:lnTo>
                  <a:lnTo>
                    <a:pt x="105" y="40"/>
                  </a:lnTo>
                  <a:lnTo>
                    <a:pt x="105" y="40"/>
                  </a:lnTo>
                  <a:lnTo>
                    <a:pt x="103" y="40"/>
                  </a:lnTo>
                  <a:lnTo>
                    <a:pt x="103" y="40"/>
                  </a:lnTo>
                  <a:lnTo>
                    <a:pt x="103" y="38"/>
                  </a:lnTo>
                  <a:lnTo>
                    <a:pt x="101" y="40"/>
                  </a:lnTo>
                  <a:lnTo>
                    <a:pt x="103" y="41"/>
                  </a:lnTo>
                  <a:lnTo>
                    <a:pt x="103" y="43"/>
                  </a:lnTo>
                  <a:lnTo>
                    <a:pt x="105" y="43"/>
                  </a:lnTo>
                  <a:lnTo>
                    <a:pt x="107" y="43"/>
                  </a:lnTo>
                  <a:lnTo>
                    <a:pt x="107" y="43"/>
                  </a:lnTo>
                  <a:lnTo>
                    <a:pt x="107" y="43"/>
                  </a:lnTo>
                  <a:lnTo>
                    <a:pt x="107" y="41"/>
                  </a:lnTo>
                  <a:lnTo>
                    <a:pt x="107" y="41"/>
                  </a:lnTo>
                  <a:lnTo>
                    <a:pt x="107" y="41"/>
                  </a:lnTo>
                  <a:lnTo>
                    <a:pt x="107" y="41"/>
                  </a:lnTo>
                  <a:lnTo>
                    <a:pt x="108" y="41"/>
                  </a:lnTo>
                  <a:lnTo>
                    <a:pt x="108" y="43"/>
                  </a:lnTo>
                  <a:lnTo>
                    <a:pt x="108" y="45"/>
                  </a:lnTo>
                  <a:lnTo>
                    <a:pt x="108" y="45"/>
                  </a:lnTo>
                  <a:lnTo>
                    <a:pt x="107" y="45"/>
                  </a:lnTo>
                  <a:lnTo>
                    <a:pt x="107" y="45"/>
                  </a:lnTo>
                  <a:lnTo>
                    <a:pt x="107" y="47"/>
                  </a:lnTo>
                  <a:lnTo>
                    <a:pt x="107" y="47"/>
                  </a:lnTo>
                  <a:lnTo>
                    <a:pt x="108" y="47"/>
                  </a:lnTo>
                  <a:lnTo>
                    <a:pt x="108" y="49"/>
                  </a:lnTo>
                  <a:lnTo>
                    <a:pt x="108" y="49"/>
                  </a:lnTo>
                  <a:lnTo>
                    <a:pt x="108" y="49"/>
                  </a:lnTo>
                  <a:lnTo>
                    <a:pt x="105" y="47"/>
                  </a:lnTo>
                  <a:lnTo>
                    <a:pt x="103" y="49"/>
                  </a:lnTo>
                  <a:lnTo>
                    <a:pt x="101" y="47"/>
                  </a:lnTo>
                  <a:lnTo>
                    <a:pt x="101" y="47"/>
                  </a:lnTo>
                  <a:lnTo>
                    <a:pt x="99" y="47"/>
                  </a:lnTo>
                  <a:lnTo>
                    <a:pt x="99" y="49"/>
                  </a:lnTo>
                  <a:lnTo>
                    <a:pt x="99" y="49"/>
                  </a:lnTo>
                  <a:lnTo>
                    <a:pt x="98" y="49"/>
                  </a:lnTo>
                  <a:lnTo>
                    <a:pt x="98" y="49"/>
                  </a:lnTo>
                  <a:lnTo>
                    <a:pt x="98" y="49"/>
                  </a:lnTo>
                  <a:lnTo>
                    <a:pt x="98" y="50"/>
                  </a:lnTo>
                  <a:lnTo>
                    <a:pt x="98" y="50"/>
                  </a:lnTo>
                  <a:lnTo>
                    <a:pt x="99" y="50"/>
                  </a:lnTo>
                  <a:lnTo>
                    <a:pt x="101" y="52"/>
                  </a:lnTo>
                  <a:lnTo>
                    <a:pt x="105" y="54"/>
                  </a:lnTo>
                  <a:lnTo>
                    <a:pt x="103" y="54"/>
                  </a:lnTo>
                  <a:lnTo>
                    <a:pt x="103" y="54"/>
                  </a:lnTo>
                  <a:lnTo>
                    <a:pt x="101" y="54"/>
                  </a:lnTo>
                  <a:lnTo>
                    <a:pt x="101" y="52"/>
                  </a:lnTo>
                  <a:lnTo>
                    <a:pt x="101" y="52"/>
                  </a:lnTo>
                  <a:lnTo>
                    <a:pt x="98" y="52"/>
                  </a:lnTo>
                  <a:lnTo>
                    <a:pt x="98" y="52"/>
                  </a:lnTo>
                  <a:lnTo>
                    <a:pt x="99" y="54"/>
                  </a:lnTo>
                  <a:lnTo>
                    <a:pt x="101" y="54"/>
                  </a:lnTo>
                  <a:lnTo>
                    <a:pt x="101" y="54"/>
                  </a:lnTo>
                  <a:lnTo>
                    <a:pt x="101" y="54"/>
                  </a:lnTo>
                  <a:lnTo>
                    <a:pt x="98" y="54"/>
                  </a:lnTo>
                  <a:lnTo>
                    <a:pt x="92" y="54"/>
                  </a:lnTo>
                  <a:lnTo>
                    <a:pt x="92" y="54"/>
                  </a:lnTo>
                  <a:lnTo>
                    <a:pt x="89" y="58"/>
                  </a:lnTo>
                  <a:lnTo>
                    <a:pt x="87" y="58"/>
                  </a:lnTo>
                  <a:lnTo>
                    <a:pt x="87" y="59"/>
                  </a:lnTo>
                  <a:lnTo>
                    <a:pt x="87" y="59"/>
                  </a:lnTo>
                  <a:lnTo>
                    <a:pt x="87" y="59"/>
                  </a:lnTo>
                  <a:lnTo>
                    <a:pt x="85" y="59"/>
                  </a:lnTo>
                  <a:lnTo>
                    <a:pt x="85" y="59"/>
                  </a:lnTo>
                  <a:lnTo>
                    <a:pt x="85" y="61"/>
                  </a:lnTo>
                  <a:lnTo>
                    <a:pt x="85" y="61"/>
                  </a:lnTo>
                  <a:lnTo>
                    <a:pt x="87" y="61"/>
                  </a:lnTo>
                  <a:lnTo>
                    <a:pt x="87" y="61"/>
                  </a:lnTo>
                  <a:lnTo>
                    <a:pt x="85" y="63"/>
                  </a:lnTo>
                  <a:lnTo>
                    <a:pt x="85" y="63"/>
                  </a:lnTo>
                  <a:lnTo>
                    <a:pt x="85" y="63"/>
                  </a:lnTo>
                  <a:lnTo>
                    <a:pt x="85" y="63"/>
                  </a:lnTo>
                  <a:lnTo>
                    <a:pt x="87" y="63"/>
                  </a:lnTo>
                  <a:lnTo>
                    <a:pt x="90" y="65"/>
                  </a:lnTo>
                  <a:lnTo>
                    <a:pt x="90" y="65"/>
                  </a:lnTo>
                  <a:lnTo>
                    <a:pt x="90" y="67"/>
                  </a:lnTo>
                  <a:lnTo>
                    <a:pt x="90" y="67"/>
                  </a:lnTo>
                  <a:lnTo>
                    <a:pt x="96" y="67"/>
                  </a:lnTo>
                  <a:lnTo>
                    <a:pt x="96" y="67"/>
                  </a:lnTo>
                  <a:lnTo>
                    <a:pt x="98" y="68"/>
                  </a:lnTo>
                  <a:lnTo>
                    <a:pt x="98" y="67"/>
                  </a:lnTo>
                  <a:lnTo>
                    <a:pt x="98" y="67"/>
                  </a:lnTo>
                  <a:lnTo>
                    <a:pt x="99" y="67"/>
                  </a:lnTo>
                  <a:lnTo>
                    <a:pt x="99" y="67"/>
                  </a:lnTo>
                  <a:lnTo>
                    <a:pt x="99" y="65"/>
                  </a:lnTo>
                  <a:lnTo>
                    <a:pt x="99" y="65"/>
                  </a:lnTo>
                  <a:lnTo>
                    <a:pt x="101" y="65"/>
                  </a:lnTo>
                  <a:lnTo>
                    <a:pt x="101" y="67"/>
                  </a:lnTo>
                  <a:lnTo>
                    <a:pt x="101" y="67"/>
                  </a:lnTo>
                  <a:lnTo>
                    <a:pt x="101" y="67"/>
                  </a:lnTo>
                  <a:lnTo>
                    <a:pt x="101" y="68"/>
                  </a:lnTo>
                  <a:lnTo>
                    <a:pt x="101" y="68"/>
                  </a:lnTo>
                  <a:lnTo>
                    <a:pt x="101" y="68"/>
                  </a:lnTo>
                  <a:lnTo>
                    <a:pt x="103" y="67"/>
                  </a:lnTo>
                  <a:lnTo>
                    <a:pt x="103" y="65"/>
                  </a:lnTo>
                  <a:lnTo>
                    <a:pt x="105" y="65"/>
                  </a:lnTo>
                  <a:lnTo>
                    <a:pt x="103" y="67"/>
                  </a:lnTo>
                  <a:lnTo>
                    <a:pt x="105" y="67"/>
                  </a:lnTo>
                  <a:lnTo>
                    <a:pt x="105" y="67"/>
                  </a:lnTo>
                  <a:lnTo>
                    <a:pt x="105" y="67"/>
                  </a:lnTo>
                  <a:lnTo>
                    <a:pt x="105" y="68"/>
                  </a:lnTo>
                  <a:lnTo>
                    <a:pt x="105" y="68"/>
                  </a:lnTo>
                  <a:lnTo>
                    <a:pt x="105" y="68"/>
                  </a:lnTo>
                  <a:lnTo>
                    <a:pt x="103" y="70"/>
                  </a:lnTo>
                  <a:lnTo>
                    <a:pt x="101" y="70"/>
                  </a:lnTo>
                  <a:lnTo>
                    <a:pt x="101" y="72"/>
                  </a:lnTo>
                  <a:lnTo>
                    <a:pt x="103" y="72"/>
                  </a:lnTo>
                  <a:lnTo>
                    <a:pt x="103" y="70"/>
                  </a:lnTo>
                  <a:lnTo>
                    <a:pt x="105" y="70"/>
                  </a:lnTo>
                  <a:lnTo>
                    <a:pt x="107" y="68"/>
                  </a:lnTo>
                  <a:lnTo>
                    <a:pt x="108" y="67"/>
                  </a:lnTo>
                  <a:lnTo>
                    <a:pt x="108" y="65"/>
                  </a:lnTo>
                  <a:lnTo>
                    <a:pt x="110" y="65"/>
                  </a:lnTo>
                  <a:lnTo>
                    <a:pt x="110" y="65"/>
                  </a:lnTo>
                  <a:lnTo>
                    <a:pt x="110" y="67"/>
                  </a:lnTo>
                  <a:lnTo>
                    <a:pt x="110" y="67"/>
                  </a:lnTo>
                  <a:lnTo>
                    <a:pt x="110" y="67"/>
                  </a:lnTo>
                  <a:lnTo>
                    <a:pt x="110" y="68"/>
                  </a:lnTo>
                  <a:lnTo>
                    <a:pt x="112" y="67"/>
                  </a:lnTo>
                  <a:lnTo>
                    <a:pt x="114" y="67"/>
                  </a:lnTo>
                  <a:lnTo>
                    <a:pt x="117" y="65"/>
                  </a:lnTo>
                  <a:lnTo>
                    <a:pt x="117" y="65"/>
                  </a:lnTo>
                  <a:lnTo>
                    <a:pt x="119" y="63"/>
                  </a:lnTo>
                  <a:lnTo>
                    <a:pt x="119" y="65"/>
                  </a:lnTo>
                  <a:lnTo>
                    <a:pt x="119" y="65"/>
                  </a:lnTo>
                  <a:lnTo>
                    <a:pt x="119" y="65"/>
                  </a:lnTo>
                  <a:lnTo>
                    <a:pt x="119" y="65"/>
                  </a:lnTo>
                  <a:lnTo>
                    <a:pt x="119" y="65"/>
                  </a:lnTo>
                  <a:lnTo>
                    <a:pt x="117" y="68"/>
                  </a:lnTo>
                  <a:lnTo>
                    <a:pt x="117" y="68"/>
                  </a:lnTo>
                  <a:lnTo>
                    <a:pt x="117" y="67"/>
                  </a:lnTo>
                  <a:lnTo>
                    <a:pt x="117" y="67"/>
                  </a:lnTo>
                  <a:lnTo>
                    <a:pt x="116" y="67"/>
                  </a:lnTo>
                  <a:lnTo>
                    <a:pt x="116" y="68"/>
                  </a:lnTo>
                  <a:lnTo>
                    <a:pt x="114" y="70"/>
                  </a:lnTo>
                  <a:lnTo>
                    <a:pt x="114" y="72"/>
                  </a:lnTo>
                  <a:lnTo>
                    <a:pt x="112" y="76"/>
                  </a:lnTo>
                  <a:lnTo>
                    <a:pt x="112" y="76"/>
                  </a:lnTo>
                  <a:lnTo>
                    <a:pt x="112" y="76"/>
                  </a:lnTo>
                  <a:lnTo>
                    <a:pt x="114" y="76"/>
                  </a:lnTo>
                  <a:lnTo>
                    <a:pt x="114" y="77"/>
                  </a:lnTo>
                  <a:lnTo>
                    <a:pt x="112" y="77"/>
                  </a:lnTo>
                  <a:lnTo>
                    <a:pt x="110" y="79"/>
                  </a:lnTo>
                  <a:lnTo>
                    <a:pt x="110" y="79"/>
                  </a:lnTo>
                  <a:lnTo>
                    <a:pt x="107" y="79"/>
                  </a:lnTo>
                  <a:lnTo>
                    <a:pt x="105" y="79"/>
                  </a:lnTo>
                  <a:lnTo>
                    <a:pt x="105" y="81"/>
                  </a:lnTo>
                  <a:lnTo>
                    <a:pt x="103" y="81"/>
                  </a:lnTo>
                  <a:lnTo>
                    <a:pt x="103" y="81"/>
                  </a:lnTo>
                  <a:lnTo>
                    <a:pt x="103" y="81"/>
                  </a:lnTo>
                  <a:lnTo>
                    <a:pt x="103" y="81"/>
                  </a:lnTo>
                  <a:lnTo>
                    <a:pt x="103" y="81"/>
                  </a:lnTo>
                  <a:lnTo>
                    <a:pt x="101" y="79"/>
                  </a:lnTo>
                  <a:lnTo>
                    <a:pt x="101" y="79"/>
                  </a:lnTo>
                  <a:lnTo>
                    <a:pt x="101" y="81"/>
                  </a:lnTo>
                  <a:lnTo>
                    <a:pt x="101" y="83"/>
                  </a:lnTo>
                  <a:lnTo>
                    <a:pt x="101" y="83"/>
                  </a:lnTo>
                  <a:lnTo>
                    <a:pt x="101" y="83"/>
                  </a:lnTo>
                  <a:lnTo>
                    <a:pt x="99" y="83"/>
                  </a:lnTo>
                  <a:lnTo>
                    <a:pt x="94" y="88"/>
                  </a:lnTo>
                  <a:lnTo>
                    <a:pt x="92" y="88"/>
                  </a:lnTo>
                  <a:lnTo>
                    <a:pt x="92" y="88"/>
                  </a:lnTo>
                  <a:lnTo>
                    <a:pt x="92" y="88"/>
                  </a:lnTo>
                  <a:lnTo>
                    <a:pt x="92" y="90"/>
                  </a:lnTo>
                  <a:lnTo>
                    <a:pt x="92" y="90"/>
                  </a:lnTo>
                  <a:lnTo>
                    <a:pt x="92" y="90"/>
                  </a:lnTo>
                  <a:lnTo>
                    <a:pt x="98" y="90"/>
                  </a:lnTo>
                  <a:lnTo>
                    <a:pt x="98" y="92"/>
                  </a:lnTo>
                  <a:lnTo>
                    <a:pt x="99" y="92"/>
                  </a:lnTo>
                  <a:lnTo>
                    <a:pt x="99" y="92"/>
                  </a:lnTo>
                  <a:lnTo>
                    <a:pt x="98" y="94"/>
                  </a:lnTo>
                  <a:lnTo>
                    <a:pt x="98" y="92"/>
                  </a:lnTo>
                  <a:lnTo>
                    <a:pt x="96" y="92"/>
                  </a:lnTo>
                  <a:lnTo>
                    <a:pt x="96" y="94"/>
                  </a:lnTo>
                  <a:lnTo>
                    <a:pt x="96" y="94"/>
                  </a:lnTo>
                  <a:lnTo>
                    <a:pt x="98" y="94"/>
                  </a:lnTo>
                  <a:lnTo>
                    <a:pt x="98" y="94"/>
                  </a:lnTo>
                  <a:lnTo>
                    <a:pt x="99" y="94"/>
                  </a:lnTo>
                  <a:lnTo>
                    <a:pt x="99" y="94"/>
                  </a:lnTo>
                  <a:lnTo>
                    <a:pt x="101" y="96"/>
                  </a:lnTo>
                  <a:lnTo>
                    <a:pt x="101" y="96"/>
                  </a:lnTo>
                  <a:lnTo>
                    <a:pt x="98" y="96"/>
                  </a:lnTo>
                  <a:lnTo>
                    <a:pt x="98" y="96"/>
                  </a:lnTo>
                  <a:lnTo>
                    <a:pt x="98" y="96"/>
                  </a:lnTo>
                  <a:lnTo>
                    <a:pt x="96" y="96"/>
                  </a:lnTo>
                  <a:lnTo>
                    <a:pt x="96" y="96"/>
                  </a:lnTo>
                  <a:lnTo>
                    <a:pt x="94" y="96"/>
                  </a:lnTo>
                  <a:lnTo>
                    <a:pt x="94" y="97"/>
                  </a:lnTo>
                  <a:lnTo>
                    <a:pt x="94" y="97"/>
                  </a:lnTo>
                  <a:lnTo>
                    <a:pt x="94" y="97"/>
                  </a:lnTo>
                  <a:lnTo>
                    <a:pt x="94" y="97"/>
                  </a:lnTo>
                  <a:lnTo>
                    <a:pt x="96" y="97"/>
                  </a:lnTo>
                  <a:lnTo>
                    <a:pt x="96" y="99"/>
                  </a:lnTo>
                  <a:lnTo>
                    <a:pt x="96" y="99"/>
                  </a:lnTo>
                  <a:lnTo>
                    <a:pt x="98" y="101"/>
                  </a:lnTo>
                  <a:lnTo>
                    <a:pt x="98" y="101"/>
                  </a:lnTo>
                  <a:lnTo>
                    <a:pt x="99" y="101"/>
                  </a:lnTo>
                  <a:lnTo>
                    <a:pt x="99" y="101"/>
                  </a:lnTo>
                  <a:lnTo>
                    <a:pt x="99" y="103"/>
                  </a:lnTo>
                  <a:lnTo>
                    <a:pt x="98" y="103"/>
                  </a:lnTo>
                  <a:lnTo>
                    <a:pt x="98" y="103"/>
                  </a:lnTo>
                  <a:lnTo>
                    <a:pt x="96" y="103"/>
                  </a:lnTo>
                  <a:lnTo>
                    <a:pt x="96" y="101"/>
                  </a:lnTo>
                  <a:lnTo>
                    <a:pt x="94" y="101"/>
                  </a:lnTo>
                  <a:lnTo>
                    <a:pt x="94" y="99"/>
                  </a:lnTo>
                  <a:lnTo>
                    <a:pt x="92" y="99"/>
                  </a:lnTo>
                  <a:lnTo>
                    <a:pt x="92" y="97"/>
                  </a:lnTo>
                  <a:lnTo>
                    <a:pt x="92" y="97"/>
                  </a:lnTo>
                  <a:lnTo>
                    <a:pt x="90" y="97"/>
                  </a:lnTo>
                  <a:lnTo>
                    <a:pt x="89" y="97"/>
                  </a:lnTo>
                  <a:lnTo>
                    <a:pt x="87" y="96"/>
                  </a:lnTo>
                  <a:lnTo>
                    <a:pt x="85" y="97"/>
                  </a:lnTo>
                  <a:lnTo>
                    <a:pt x="85" y="97"/>
                  </a:lnTo>
                  <a:lnTo>
                    <a:pt x="81" y="97"/>
                  </a:lnTo>
                  <a:lnTo>
                    <a:pt x="81" y="97"/>
                  </a:lnTo>
                  <a:lnTo>
                    <a:pt x="79" y="96"/>
                  </a:lnTo>
                  <a:lnTo>
                    <a:pt x="79" y="96"/>
                  </a:lnTo>
                  <a:lnTo>
                    <a:pt x="78" y="96"/>
                  </a:lnTo>
                  <a:lnTo>
                    <a:pt x="78" y="96"/>
                  </a:lnTo>
                  <a:lnTo>
                    <a:pt x="78" y="96"/>
                  </a:lnTo>
                  <a:lnTo>
                    <a:pt x="78" y="96"/>
                  </a:lnTo>
                  <a:lnTo>
                    <a:pt x="78" y="96"/>
                  </a:lnTo>
                  <a:lnTo>
                    <a:pt x="74" y="96"/>
                  </a:lnTo>
                  <a:lnTo>
                    <a:pt x="72" y="96"/>
                  </a:lnTo>
                  <a:lnTo>
                    <a:pt x="72" y="97"/>
                  </a:lnTo>
                  <a:lnTo>
                    <a:pt x="70" y="99"/>
                  </a:lnTo>
                  <a:lnTo>
                    <a:pt x="70" y="101"/>
                  </a:lnTo>
                  <a:lnTo>
                    <a:pt x="69" y="101"/>
                  </a:lnTo>
                  <a:lnTo>
                    <a:pt x="69" y="103"/>
                  </a:lnTo>
                  <a:lnTo>
                    <a:pt x="69" y="103"/>
                  </a:lnTo>
                  <a:lnTo>
                    <a:pt x="69" y="105"/>
                  </a:lnTo>
                  <a:lnTo>
                    <a:pt x="69" y="106"/>
                  </a:lnTo>
                  <a:lnTo>
                    <a:pt x="69" y="108"/>
                  </a:lnTo>
                  <a:lnTo>
                    <a:pt x="69" y="108"/>
                  </a:lnTo>
                  <a:lnTo>
                    <a:pt x="69" y="106"/>
                  </a:lnTo>
                  <a:lnTo>
                    <a:pt x="67" y="105"/>
                  </a:lnTo>
                  <a:lnTo>
                    <a:pt x="67" y="103"/>
                  </a:lnTo>
                  <a:lnTo>
                    <a:pt x="65" y="101"/>
                  </a:lnTo>
                  <a:lnTo>
                    <a:pt x="63" y="101"/>
                  </a:lnTo>
                  <a:lnTo>
                    <a:pt x="65" y="99"/>
                  </a:lnTo>
                  <a:lnTo>
                    <a:pt x="65" y="99"/>
                  </a:lnTo>
                  <a:lnTo>
                    <a:pt x="63" y="99"/>
                  </a:lnTo>
                  <a:lnTo>
                    <a:pt x="63" y="97"/>
                  </a:lnTo>
                  <a:lnTo>
                    <a:pt x="65" y="97"/>
                  </a:lnTo>
                  <a:lnTo>
                    <a:pt x="65" y="97"/>
                  </a:lnTo>
                  <a:lnTo>
                    <a:pt x="65" y="96"/>
                  </a:lnTo>
                  <a:lnTo>
                    <a:pt x="63" y="96"/>
                  </a:lnTo>
                  <a:lnTo>
                    <a:pt x="63" y="96"/>
                  </a:lnTo>
                  <a:lnTo>
                    <a:pt x="63" y="96"/>
                  </a:lnTo>
                  <a:lnTo>
                    <a:pt x="63" y="96"/>
                  </a:lnTo>
                  <a:lnTo>
                    <a:pt x="61" y="96"/>
                  </a:lnTo>
                  <a:lnTo>
                    <a:pt x="61" y="94"/>
                  </a:lnTo>
                  <a:lnTo>
                    <a:pt x="61" y="94"/>
                  </a:lnTo>
                  <a:lnTo>
                    <a:pt x="61" y="94"/>
                  </a:lnTo>
                  <a:lnTo>
                    <a:pt x="58" y="92"/>
                  </a:lnTo>
                  <a:lnTo>
                    <a:pt x="58" y="92"/>
                  </a:lnTo>
                  <a:lnTo>
                    <a:pt x="58" y="94"/>
                  </a:lnTo>
                  <a:lnTo>
                    <a:pt x="58" y="94"/>
                  </a:lnTo>
                  <a:lnTo>
                    <a:pt x="56" y="94"/>
                  </a:lnTo>
                  <a:lnTo>
                    <a:pt x="56" y="94"/>
                  </a:lnTo>
                  <a:lnTo>
                    <a:pt x="56" y="94"/>
                  </a:lnTo>
                  <a:lnTo>
                    <a:pt x="52" y="94"/>
                  </a:lnTo>
                  <a:lnTo>
                    <a:pt x="51" y="94"/>
                  </a:lnTo>
                  <a:lnTo>
                    <a:pt x="51" y="92"/>
                  </a:lnTo>
                  <a:lnTo>
                    <a:pt x="51" y="92"/>
                  </a:lnTo>
                  <a:lnTo>
                    <a:pt x="49" y="92"/>
                  </a:lnTo>
                  <a:lnTo>
                    <a:pt x="49" y="94"/>
                  </a:lnTo>
                  <a:lnTo>
                    <a:pt x="49" y="94"/>
                  </a:lnTo>
                  <a:lnTo>
                    <a:pt x="40" y="92"/>
                  </a:lnTo>
                  <a:lnTo>
                    <a:pt x="38" y="92"/>
                  </a:lnTo>
                  <a:lnTo>
                    <a:pt x="36" y="92"/>
                  </a:lnTo>
                  <a:lnTo>
                    <a:pt x="36" y="90"/>
                  </a:lnTo>
                  <a:lnTo>
                    <a:pt x="33" y="92"/>
                  </a:lnTo>
                  <a:lnTo>
                    <a:pt x="33" y="92"/>
                  </a:lnTo>
                  <a:lnTo>
                    <a:pt x="33" y="94"/>
                  </a:lnTo>
                  <a:lnTo>
                    <a:pt x="33" y="94"/>
                  </a:lnTo>
                  <a:lnTo>
                    <a:pt x="36" y="96"/>
                  </a:lnTo>
                  <a:lnTo>
                    <a:pt x="36" y="96"/>
                  </a:lnTo>
                  <a:lnTo>
                    <a:pt x="36" y="96"/>
                  </a:lnTo>
                  <a:lnTo>
                    <a:pt x="36" y="96"/>
                  </a:lnTo>
                  <a:lnTo>
                    <a:pt x="34" y="96"/>
                  </a:lnTo>
                  <a:lnTo>
                    <a:pt x="34" y="96"/>
                  </a:lnTo>
                  <a:lnTo>
                    <a:pt x="36" y="97"/>
                  </a:lnTo>
                  <a:lnTo>
                    <a:pt x="36" y="97"/>
                  </a:lnTo>
                  <a:lnTo>
                    <a:pt x="36" y="97"/>
                  </a:lnTo>
                  <a:lnTo>
                    <a:pt x="36" y="97"/>
                  </a:lnTo>
                  <a:lnTo>
                    <a:pt x="34" y="97"/>
                  </a:lnTo>
                  <a:lnTo>
                    <a:pt x="33" y="96"/>
                  </a:lnTo>
                  <a:lnTo>
                    <a:pt x="33" y="97"/>
                  </a:lnTo>
                  <a:lnTo>
                    <a:pt x="31" y="97"/>
                  </a:lnTo>
                  <a:lnTo>
                    <a:pt x="31" y="99"/>
                  </a:lnTo>
                  <a:lnTo>
                    <a:pt x="31" y="101"/>
                  </a:lnTo>
                  <a:lnTo>
                    <a:pt x="31" y="101"/>
                  </a:lnTo>
                  <a:lnTo>
                    <a:pt x="31" y="101"/>
                  </a:lnTo>
                  <a:lnTo>
                    <a:pt x="29" y="103"/>
                  </a:lnTo>
                  <a:lnTo>
                    <a:pt x="29" y="101"/>
                  </a:lnTo>
                  <a:lnTo>
                    <a:pt x="27" y="101"/>
                  </a:lnTo>
                  <a:lnTo>
                    <a:pt x="27" y="101"/>
                  </a:lnTo>
                  <a:lnTo>
                    <a:pt x="25" y="101"/>
                  </a:lnTo>
                  <a:lnTo>
                    <a:pt x="25" y="99"/>
                  </a:lnTo>
                  <a:lnTo>
                    <a:pt x="27" y="101"/>
                  </a:lnTo>
                  <a:lnTo>
                    <a:pt x="29" y="101"/>
                  </a:lnTo>
                  <a:lnTo>
                    <a:pt x="29" y="99"/>
                  </a:lnTo>
                  <a:lnTo>
                    <a:pt x="31" y="97"/>
                  </a:lnTo>
                  <a:lnTo>
                    <a:pt x="31" y="97"/>
                  </a:lnTo>
                  <a:lnTo>
                    <a:pt x="31" y="97"/>
                  </a:lnTo>
                  <a:lnTo>
                    <a:pt x="31" y="97"/>
                  </a:lnTo>
                  <a:lnTo>
                    <a:pt x="31" y="97"/>
                  </a:lnTo>
                  <a:lnTo>
                    <a:pt x="31" y="97"/>
                  </a:lnTo>
                  <a:lnTo>
                    <a:pt x="29" y="97"/>
                  </a:lnTo>
                  <a:lnTo>
                    <a:pt x="29" y="97"/>
                  </a:lnTo>
                  <a:lnTo>
                    <a:pt x="29" y="96"/>
                  </a:lnTo>
                  <a:lnTo>
                    <a:pt x="27" y="97"/>
                  </a:lnTo>
                  <a:lnTo>
                    <a:pt x="27" y="97"/>
                  </a:lnTo>
                  <a:lnTo>
                    <a:pt x="25" y="96"/>
                  </a:lnTo>
                  <a:lnTo>
                    <a:pt x="25" y="96"/>
                  </a:lnTo>
                  <a:lnTo>
                    <a:pt x="25" y="96"/>
                  </a:lnTo>
                  <a:lnTo>
                    <a:pt x="25" y="94"/>
                  </a:lnTo>
                  <a:lnTo>
                    <a:pt x="25" y="94"/>
                  </a:lnTo>
                  <a:lnTo>
                    <a:pt x="25" y="94"/>
                  </a:lnTo>
                  <a:lnTo>
                    <a:pt x="24" y="94"/>
                  </a:lnTo>
                  <a:lnTo>
                    <a:pt x="24" y="94"/>
                  </a:lnTo>
                  <a:lnTo>
                    <a:pt x="24" y="96"/>
                  </a:lnTo>
                  <a:lnTo>
                    <a:pt x="24" y="96"/>
                  </a:lnTo>
                  <a:lnTo>
                    <a:pt x="22" y="96"/>
                  </a:lnTo>
                  <a:lnTo>
                    <a:pt x="22" y="97"/>
                  </a:lnTo>
                  <a:lnTo>
                    <a:pt x="20" y="97"/>
                  </a:lnTo>
                  <a:lnTo>
                    <a:pt x="20" y="99"/>
                  </a:lnTo>
                  <a:lnTo>
                    <a:pt x="20" y="99"/>
                  </a:lnTo>
                  <a:lnTo>
                    <a:pt x="20" y="99"/>
                  </a:lnTo>
                  <a:lnTo>
                    <a:pt x="20" y="101"/>
                  </a:lnTo>
                  <a:lnTo>
                    <a:pt x="20" y="101"/>
                  </a:lnTo>
                  <a:lnTo>
                    <a:pt x="22" y="101"/>
                  </a:lnTo>
                  <a:lnTo>
                    <a:pt x="22" y="103"/>
                  </a:lnTo>
                  <a:lnTo>
                    <a:pt x="20" y="103"/>
                  </a:lnTo>
                  <a:lnTo>
                    <a:pt x="20" y="103"/>
                  </a:lnTo>
                  <a:lnTo>
                    <a:pt x="20" y="105"/>
                  </a:lnTo>
                  <a:lnTo>
                    <a:pt x="20" y="106"/>
                  </a:lnTo>
                  <a:lnTo>
                    <a:pt x="18" y="108"/>
                  </a:lnTo>
                  <a:lnTo>
                    <a:pt x="18" y="110"/>
                  </a:lnTo>
                  <a:lnTo>
                    <a:pt x="18" y="110"/>
                  </a:lnTo>
                  <a:lnTo>
                    <a:pt x="18" y="112"/>
                  </a:lnTo>
                  <a:lnTo>
                    <a:pt x="20" y="112"/>
                  </a:lnTo>
                  <a:lnTo>
                    <a:pt x="20" y="112"/>
                  </a:lnTo>
                  <a:lnTo>
                    <a:pt x="22" y="112"/>
                  </a:lnTo>
                  <a:lnTo>
                    <a:pt x="22" y="112"/>
                  </a:lnTo>
                  <a:lnTo>
                    <a:pt x="20" y="110"/>
                  </a:lnTo>
                  <a:lnTo>
                    <a:pt x="20" y="110"/>
                  </a:lnTo>
                  <a:lnTo>
                    <a:pt x="22" y="110"/>
                  </a:lnTo>
                  <a:lnTo>
                    <a:pt x="22" y="110"/>
                  </a:lnTo>
                  <a:lnTo>
                    <a:pt x="22" y="108"/>
                  </a:lnTo>
                  <a:lnTo>
                    <a:pt x="22" y="106"/>
                  </a:lnTo>
                  <a:lnTo>
                    <a:pt x="20" y="106"/>
                  </a:lnTo>
                  <a:lnTo>
                    <a:pt x="20" y="106"/>
                  </a:lnTo>
                  <a:lnTo>
                    <a:pt x="22" y="106"/>
                  </a:lnTo>
                  <a:lnTo>
                    <a:pt x="22" y="105"/>
                  </a:lnTo>
                  <a:lnTo>
                    <a:pt x="24" y="106"/>
                  </a:lnTo>
                  <a:lnTo>
                    <a:pt x="24" y="105"/>
                  </a:lnTo>
                  <a:lnTo>
                    <a:pt x="22" y="105"/>
                  </a:lnTo>
                  <a:lnTo>
                    <a:pt x="22" y="105"/>
                  </a:lnTo>
                  <a:lnTo>
                    <a:pt x="24" y="105"/>
                  </a:lnTo>
                  <a:lnTo>
                    <a:pt x="24" y="105"/>
                  </a:lnTo>
                  <a:lnTo>
                    <a:pt x="24" y="103"/>
                  </a:lnTo>
                  <a:lnTo>
                    <a:pt x="24" y="103"/>
                  </a:lnTo>
                  <a:lnTo>
                    <a:pt x="24" y="101"/>
                  </a:lnTo>
                  <a:lnTo>
                    <a:pt x="25" y="101"/>
                  </a:lnTo>
                  <a:lnTo>
                    <a:pt x="27" y="105"/>
                  </a:lnTo>
                  <a:lnTo>
                    <a:pt x="27" y="105"/>
                  </a:lnTo>
                  <a:lnTo>
                    <a:pt x="27" y="105"/>
                  </a:lnTo>
                  <a:lnTo>
                    <a:pt x="27" y="105"/>
                  </a:lnTo>
                  <a:lnTo>
                    <a:pt x="25" y="105"/>
                  </a:lnTo>
                  <a:lnTo>
                    <a:pt x="27" y="106"/>
                  </a:lnTo>
                  <a:lnTo>
                    <a:pt x="29" y="108"/>
                  </a:lnTo>
                  <a:lnTo>
                    <a:pt x="27" y="106"/>
                  </a:lnTo>
                  <a:lnTo>
                    <a:pt x="27" y="106"/>
                  </a:lnTo>
                  <a:lnTo>
                    <a:pt x="27" y="106"/>
                  </a:lnTo>
                  <a:lnTo>
                    <a:pt x="27" y="108"/>
                  </a:lnTo>
                  <a:lnTo>
                    <a:pt x="27" y="108"/>
                  </a:lnTo>
                  <a:lnTo>
                    <a:pt x="29" y="110"/>
                  </a:lnTo>
                  <a:lnTo>
                    <a:pt x="29" y="110"/>
                  </a:lnTo>
                  <a:lnTo>
                    <a:pt x="25" y="110"/>
                  </a:lnTo>
                  <a:lnTo>
                    <a:pt x="25" y="110"/>
                  </a:lnTo>
                  <a:lnTo>
                    <a:pt x="27" y="114"/>
                  </a:lnTo>
                  <a:lnTo>
                    <a:pt x="27" y="114"/>
                  </a:lnTo>
                  <a:lnTo>
                    <a:pt x="29" y="114"/>
                  </a:lnTo>
                  <a:lnTo>
                    <a:pt x="31" y="112"/>
                  </a:lnTo>
                  <a:lnTo>
                    <a:pt x="31" y="112"/>
                  </a:lnTo>
                  <a:lnTo>
                    <a:pt x="31" y="112"/>
                  </a:lnTo>
                  <a:lnTo>
                    <a:pt x="31" y="112"/>
                  </a:lnTo>
                  <a:lnTo>
                    <a:pt x="31" y="112"/>
                  </a:lnTo>
                  <a:lnTo>
                    <a:pt x="31" y="112"/>
                  </a:lnTo>
                  <a:lnTo>
                    <a:pt x="31" y="110"/>
                  </a:lnTo>
                  <a:lnTo>
                    <a:pt x="33" y="110"/>
                  </a:lnTo>
                  <a:lnTo>
                    <a:pt x="33" y="110"/>
                  </a:lnTo>
                  <a:lnTo>
                    <a:pt x="33" y="110"/>
                  </a:lnTo>
                  <a:lnTo>
                    <a:pt x="33" y="112"/>
                  </a:lnTo>
                  <a:lnTo>
                    <a:pt x="33" y="112"/>
                  </a:lnTo>
                  <a:lnTo>
                    <a:pt x="31" y="112"/>
                  </a:lnTo>
                  <a:lnTo>
                    <a:pt x="31" y="114"/>
                  </a:lnTo>
                  <a:lnTo>
                    <a:pt x="31" y="114"/>
                  </a:lnTo>
                  <a:lnTo>
                    <a:pt x="33" y="114"/>
                  </a:lnTo>
                  <a:lnTo>
                    <a:pt x="31" y="114"/>
                  </a:lnTo>
                  <a:lnTo>
                    <a:pt x="31" y="115"/>
                  </a:lnTo>
                  <a:lnTo>
                    <a:pt x="31" y="115"/>
                  </a:lnTo>
                  <a:lnTo>
                    <a:pt x="29" y="117"/>
                  </a:lnTo>
                  <a:lnTo>
                    <a:pt x="31" y="117"/>
                  </a:lnTo>
                  <a:lnTo>
                    <a:pt x="31" y="119"/>
                  </a:lnTo>
                  <a:lnTo>
                    <a:pt x="31" y="119"/>
                  </a:lnTo>
                  <a:lnTo>
                    <a:pt x="31" y="119"/>
                  </a:lnTo>
                  <a:lnTo>
                    <a:pt x="31" y="119"/>
                  </a:lnTo>
                  <a:lnTo>
                    <a:pt x="33" y="119"/>
                  </a:lnTo>
                  <a:lnTo>
                    <a:pt x="33" y="119"/>
                  </a:lnTo>
                  <a:lnTo>
                    <a:pt x="33" y="121"/>
                  </a:lnTo>
                  <a:lnTo>
                    <a:pt x="33" y="121"/>
                  </a:lnTo>
                  <a:lnTo>
                    <a:pt x="33" y="121"/>
                  </a:lnTo>
                  <a:lnTo>
                    <a:pt x="33" y="123"/>
                  </a:lnTo>
                  <a:lnTo>
                    <a:pt x="33" y="123"/>
                  </a:lnTo>
                  <a:lnTo>
                    <a:pt x="34" y="124"/>
                  </a:lnTo>
                  <a:lnTo>
                    <a:pt x="34" y="123"/>
                  </a:lnTo>
                  <a:lnTo>
                    <a:pt x="34" y="123"/>
                  </a:lnTo>
                  <a:lnTo>
                    <a:pt x="34" y="123"/>
                  </a:lnTo>
                  <a:lnTo>
                    <a:pt x="34" y="123"/>
                  </a:lnTo>
                  <a:lnTo>
                    <a:pt x="34" y="124"/>
                  </a:lnTo>
                  <a:lnTo>
                    <a:pt x="36" y="124"/>
                  </a:lnTo>
                  <a:lnTo>
                    <a:pt x="36" y="124"/>
                  </a:lnTo>
                  <a:lnTo>
                    <a:pt x="36" y="126"/>
                  </a:lnTo>
                  <a:lnTo>
                    <a:pt x="36" y="126"/>
                  </a:lnTo>
                  <a:lnTo>
                    <a:pt x="34" y="128"/>
                  </a:lnTo>
                  <a:lnTo>
                    <a:pt x="34" y="126"/>
                  </a:lnTo>
                  <a:lnTo>
                    <a:pt x="34" y="124"/>
                  </a:lnTo>
                  <a:lnTo>
                    <a:pt x="34" y="124"/>
                  </a:lnTo>
                  <a:lnTo>
                    <a:pt x="33" y="124"/>
                  </a:lnTo>
                  <a:lnTo>
                    <a:pt x="33" y="123"/>
                  </a:lnTo>
                  <a:lnTo>
                    <a:pt x="31" y="123"/>
                  </a:lnTo>
                  <a:lnTo>
                    <a:pt x="29" y="124"/>
                  </a:lnTo>
                  <a:lnTo>
                    <a:pt x="29" y="124"/>
                  </a:lnTo>
                  <a:lnTo>
                    <a:pt x="29" y="124"/>
                  </a:lnTo>
                  <a:lnTo>
                    <a:pt x="29" y="124"/>
                  </a:lnTo>
                  <a:lnTo>
                    <a:pt x="29" y="126"/>
                  </a:lnTo>
                  <a:lnTo>
                    <a:pt x="29" y="126"/>
                  </a:lnTo>
                  <a:lnTo>
                    <a:pt x="29" y="126"/>
                  </a:lnTo>
                  <a:lnTo>
                    <a:pt x="29" y="126"/>
                  </a:lnTo>
                  <a:lnTo>
                    <a:pt x="29" y="130"/>
                  </a:lnTo>
                  <a:lnTo>
                    <a:pt x="27" y="130"/>
                  </a:lnTo>
                  <a:lnTo>
                    <a:pt x="29" y="132"/>
                  </a:lnTo>
                  <a:lnTo>
                    <a:pt x="33" y="132"/>
                  </a:lnTo>
                  <a:lnTo>
                    <a:pt x="36" y="128"/>
                  </a:lnTo>
                  <a:lnTo>
                    <a:pt x="43" y="128"/>
                  </a:lnTo>
                  <a:lnTo>
                    <a:pt x="45" y="128"/>
                  </a:lnTo>
                  <a:lnTo>
                    <a:pt x="45" y="128"/>
                  </a:lnTo>
                  <a:lnTo>
                    <a:pt x="45" y="128"/>
                  </a:lnTo>
                  <a:lnTo>
                    <a:pt x="47" y="128"/>
                  </a:lnTo>
                  <a:lnTo>
                    <a:pt x="47" y="128"/>
                  </a:lnTo>
                  <a:lnTo>
                    <a:pt x="47" y="130"/>
                  </a:lnTo>
                  <a:lnTo>
                    <a:pt x="47" y="130"/>
                  </a:lnTo>
                  <a:lnTo>
                    <a:pt x="45" y="130"/>
                  </a:lnTo>
                  <a:lnTo>
                    <a:pt x="45" y="130"/>
                  </a:lnTo>
                  <a:lnTo>
                    <a:pt x="47" y="132"/>
                  </a:lnTo>
                  <a:lnTo>
                    <a:pt x="47" y="132"/>
                  </a:lnTo>
                  <a:lnTo>
                    <a:pt x="45" y="133"/>
                  </a:lnTo>
                  <a:lnTo>
                    <a:pt x="45" y="133"/>
                  </a:lnTo>
                  <a:lnTo>
                    <a:pt x="45" y="133"/>
                  </a:lnTo>
                  <a:lnTo>
                    <a:pt x="45" y="135"/>
                  </a:lnTo>
                  <a:lnTo>
                    <a:pt x="45" y="135"/>
                  </a:lnTo>
                  <a:lnTo>
                    <a:pt x="43" y="135"/>
                  </a:lnTo>
                  <a:lnTo>
                    <a:pt x="43" y="135"/>
                  </a:lnTo>
                  <a:lnTo>
                    <a:pt x="43" y="135"/>
                  </a:lnTo>
                  <a:lnTo>
                    <a:pt x="45" y="137"/>
                  </a:lnTo>
                  <a:lnTo>
                    <a:pt x="47" y="137"/>
                  </a:lnTo>
                  <a:lnTo>
                    <a:pt x="47" y="137"/>
                  </a:lnTo>
                  <a:lnTo>
                    <a:pt x="38" y="139"/>
                  </a:lnTo>
                  <a:lnTo>
                    <a:pt x="36" y="139"/>
                  </a:lnTo>
                  <a:lnTo>
                    <a:pt x="36" y="137"/>
                  </a:lnTo>
                  <a:lnTo>
                    <a:pt x="36" y="137"/>
                  </a:lnTo>
                  <a:lnTo>
                    <a:pt x="34" y="139"/>
                  </a:lnTo>
                  <a:lnTo>
                    <a:pt x="34" y="139"/>
                  </a:lnTo>
                  <a:lnTo>
                    <a:pt x="33" y="139"/>
                  </a:lnTo>
                  <a:lnTo>
                    <a:pt x="33" y="139"/>
                  </a:lnTo>
                  <a:lnTo>
                    <a:pt x="31" y="139"/>
                  </a:lnTo>
                  <a:lnTo>
                    <a:pt x="29" y="141"/>
                  </a:lnTo>
                  <a:lnTo>
                    <a:pt x="29" y="141"/>
                  </a:lnTo>
                  <a:lnTo>
                    <a:pt x="29" y="143"/>
                  </a:lnTo>
                  <a:lnTo>
                    <a:pt x="29" y="144"/>
                  </a:lnTo>
                  <a:lnTo>
                    <a:pt x="29" y="146"/>
                  </a:lnTo>
                  <a:lnTo>
                    <a:pt x="29" y="150"/>
                  </a:lnTo>
                  <a:lnTo>
                    <a:pt x="33" y="152"/>
                  </a:lnTo>
                  <a:lnTo>
                    <a:pt x="36" y="153"/>
                  </a:lnTo>
                  <a:lnTo>
                    <a:pt x="40" y="153"/>
                  </a:lnTo>
                  <a:lnTo>
                    <a:pt x="40" y="153"/>
                  </a:lnTo>
                  <a:lnTo>
                    <a:pt x="40" y="153"/>
                  </a:lnTo>
                  <a:lnTo>
                    <a:pt x="36" y="153"/>
                  </a:lnTo>
                  <a:lnTo>
                    <a:pt x="34" y="153"/>
                  </a:lnTo>
                  <a:lnTo>
                    <a:pt x="33" y="152"/>
                  </a:lnTo>
                  <a:lnTo>
                    <a:pt x="33" y="152"/>
                  </a:lnTo>
                  <a:lnTo>
                    <a:pt x="31" y="152"/>
                  </a:lnTo>
                  <a:lnTo>
                    <a:pt x="29" y="153"/>
                  </a:lnTo>
                  <a:lnTo>
                    <a:pt x="29" y="153"/>
                  </a:lnTo>
                  <a:lnTo>
                    <a:pt x="24" y="153"/>
                  </a:lnTo>
                  <a:lnTo>
                    <a:pt x="22" y="153"/>
                  </a:lnTo>
                  <a:lnTo>
                    <a:pt x="24" y="155"/>
                  </a:lnTo>
                  <a:lnTo>
                    <a:pt x="27" y="157"/>
                  </a:lnTo>
                  <a:lnTo>
                    <a:pt x="25" y="157"/>
                  </a:lnTo>
                  <a:lnTo>
                    <a:pt x="25" y="159"/>
                  </a:lnTo>
                  <a:lnTo>
                    <a:pt x="25" y="159"/>
                  </a:lnTo>
                  <a:lnTo>
                    <a:pt x="24" y="157"/>
                  </a:lnTo>
                  <a:lnTo>
                    <a:pt x="24" y="157"/>
                  </a:lnTo>
                  <a:lnTo>
                    <a:pt x="22" y="157"/>
                  </a:lnTo>
                  <a:lnTo>
                    <a:pt x="20" y="157"/>
                  </a:lnTo>
                  <a:lnTo>
                    <a:pt x="20" y="157"/>
                  </a:lnTo>
                  <a:lnTo>
                    <a:pt x="20" y="157"/>
                  </a:lnTo>
                  <a:lnTo>
                    <a:pt x="20" y="157"/>
                  </a:lnTo>
                  <a:lnTo>
                    <a:pt x="18" y="157"/>
                  </a:lnTo>
                  <a:lnTo>
                    <a:pt x="16" y="157"/>
                  </a:lnTo>
                  <a:lnTo>
                    <a:pt x="16" y="157"/>
                  </a:lnTo>
                  <a:lnTo>
                    <a:pt x="14" y="159"/>
                  </a:lnTo>
                  <a:lnTo>
                    <a:pt x="14" y="159"/>
                  </a:lnTo>
                  <a:lnTo>
                    <a:pt x="16" y="159"/>
                  </a:lnTo>
                  <a:lnTo>
                    <a:pt x="16" y="159"/>
                  </a:lnTo>
                  <a:lnTo>
                    <a:pt x="18" y="159"/>
                  </a:lnTo>
                  <a:lnTo>
                    <a:pt x="18" y="161"/>
                  </a:lnTo>
                  <a:lnTo>
                    <a:pt x="18" y="161"/>
                  </a:lnTo>
                  <a:lnTo>
                    <a:pt x="18" y="161"/>
                  </a:lnTo>
                  <a:lnTo>
                    <a:pt x="20" y="162"/>
                  </a:lnTo>
                  <a:lnTo>
                    <a:pt x="22" y="162"/>
                  </a:lnTo>
                  <a:lnTo>
                    <a:pt x="24" y="164"/>
                  </a:lnTo>
                  <a:lnTo>
                    <a:pt x="24" y="164"/>
                  </a:lnTo>
                  <a:lnTo>
                    <a:pt x="24" y="164"/>
                  </a:lnTo>
                  <a:lnTo>
                    <a:pt x="24" y="164"/>
                  </a:lnTo>
                  <a:lnTo>
                    <a:pt x="22" y="164"/>
                  </a:lnTo>
                  <a:lnTo>
                    <a:pt x="20" y="164"/>
                  </a:lnTo>
                  <a:lnTo>
                    <a:pt x="20" y="164"/>
                  </a:lnTo>
                  <a:lnTo>
                    <a:pt x="22" y="164"/>
                  </a:lnTo>
                  <a:lnTo>
                    <a:pt x="22" y="166"/>
                  </a:lnTo>
                  <a:lnTo>
                    <a:pt x="22" y="166"/>
                  </a:lnTo>
                  <a:lnTo>
                    <a:pt x="22" y="166"/>
                  </a:lnTo>
                  <a:lnTo>
                    <a:pt x="22" y="166"/>
                  </a:lnTo>
                  <a:lnTo>
                    <a:pt x="20" y="166"/>
                  </a:lnTo>
                  <a:lnTo>
                    <a:pt x="18" y="166"/>
                  </a:lnTo>
                  <a:lnTo>
                    <a:pt x="18" y="166"/>
                  </a:lnTo>
                  <a:lnTo>
                    <a:pt x="16" y="168"/>
                  </a:lnTo>
                  <a:lnTo>
                    <a:pt x="16" y="168"/>
                  </a:lnTo>
                  <a:lnTo>
                    <a:pt x="16" y="170"/>
                  </a:lnTo>
                  <a:lnTo>
                    <a:pt x="16" y="170"/>
                  </a:lnTo>
                  <a:lnTo>
                    <a:pt x="18" y="170"/>
                  </a:lnTo>
                  <a:lnTo>
                    <a:pt x="18" y="170"/>
                  </a:lnTo>
                  <a:lnTo>
                    <a:pt x="18" y="170"/>
                  </a:lnTo>
                  <a:lnTo>
                    <a:pt x="20" y="170"/>
                  </a:lnTo>
                  <a:lnTo>
                    <a:pt x="22" y="170"/>
                  </a:lnTo>
                  <a:lnTo>
                    <a:pt x="22" y="170"/>
                  </a:lnTo>
                  <a:lnTo>
                    <a:pt x="24" y="170"/>
                  </a:lnTo>
                  <a:lnTo>
                    <a:pt x="24" y="171"/>
                  </a:lnTo>
                  <a:lnTo>
                    <a:pt x="24" y="171"/>
                  </a:lnTo>
                  <a:lnTo>
                    <a:pt x="24" y="171"/>
                  </a:lnTo>
                  <a:lnTo>
                    <a:pt x="25" y="171"/>
                  </a:lnTo>
                  <a:lnTo>
                    <a:pt x="27" y="171"/>
                  </a:lnTo>
                  <a:lnTo>
                    <a:pt x="27" y="171"/>
                  </a:lnTo>
                  <a:lnTo>
                    <a:pt x="29" y="171"/>
                  </a:lnTo>
                  <a:lnTo>
                    <a:pt x="29" y="171"/>
                  </a:lnTo>
                  <a:lnTo>
                    <a:pt x="29" y="171"/>
                  </a:lnTo>
                  <a:lnTo>
                    <a:pt x="29" y="170"/>
                  </a:lnTo>
                  <a:lnTo>
                    <a:pt x="29" y="170"/>
                  </a:lnTo>
                  <a:lnTo>
                    <a:pt x="29" y="168"/>
                  </a:lnTo>
                  <a:lnTo>
                    <a:pt x="29" y="168"/>
                  </a:lnTo>
                  <a:lnTo>
                    <a:pt x="31" y="168"/>
                  </a:lnTo>
                  <a:lnTo>
                    <a:pt x="31" y="170"/>
                  </a:lnTo>
                  <a:lnTo>
                    <a:pt x="31" y="168"/>
                  </a:lnTo>
                  <a:lnTo>
                    <a:pt x="31" y="168"/>
                  </a:lnTo>
                  <a:lnTo>
                    <a:pt x="33" y="168"/>
                  </a:lnTo>
                  <a:lnTo>
                    <a:pt x="33" y="168"/>
                  </a:lnTo>
                  <a:lnTo>
                    <a:pt x="33" y="168"/>
                  </a:lnTo>
                  <a:lnTo>
                    <a:pt x="31" y="170"/>
                  </a:lnTo>
                  <a:lnTo>
                    <a:pt x="31" y="170"/>
                  </a:lnTo>
                  <a:lnTo>
                    <a:pt x="31" y="171"/>
                  </a:lnTo>
                  <a:lnTo>
                    <a:pt x="33" y="171"/>
                  </a:lnTo>
                  <a:lnTo>
                    <a:pt x="33" y="170"/>
                  </a:lnTo>
                  <a:lnTo>
                    <a:pt x="33" y="170"/>
                  </a:lnTo>
                  <a:lnTo>
                    <a:pt x="34" y="170"/>
                  </a:lnTo>
                  <a:lnTo>
                    <a:pt x="34" y="170"/>
                  </a:lnTo>
                  <a:lnTo>
                    <a:pt x="34" y="170"/>
                  </a:lnTo>
                  <a:lnTo>
                    <a:pt x="34" y="170"/>
                  </a:lnTo>
                  <a:lnTo>
                    <a:pt x="34" y="170"/>
                  </a:lnTo>
                  <a:lnTo>
                    <a:pt x="34" y="170"/>
                  </a:lnTo>
                  <a:lnTo>
                    <a:pt x="36" y="170"/>
                  </a:lnTo>
                  <a:lnTo>
                    <a:pt x="36" y="171"/>
                  </a:lnTo>
                  <a:lnTo>
                    <a:pt x="34" y="171"/>
                  </a:lnTo>
                  <a:lnTo>
                    <a:pt x="33" y="173"/>
                  </a:lnTo>
                  <a:lnTo>
                    <a:pt x="33" y="173"/>
                  </a:lnTo>
                  <a:lnTo>
                    <a:pt x="31" y="173"/>
                  </a:lnTo>
                  <a:lnTo>
                    <a:pt x="31" y="173"/>
                  </a:lnTo>
                  <a:lnTo>
                    <a:pt x="31" y="173"/>
                  </a:lnTo>
                  <a:lnTo>
                    <a:pt x="31" y="175"/>
                  </a:lnTo>
                  <a:lnTo>
                    <a:pt x="31" y="175"/>
                  </a:lnTo>
                  <a:lnTo>
                    <a:pt x="31" y="177"/>
                  </a:lnTo>
                  <a:lnTo>
                    <a:pt x="29" y="177"/>
                  </a:lnTo>
                  <a:lnTo>
                    <a:pt x="31" y="177"/>
                  </a:lnTo>
                  <a:lnTo>
                    <a:pt x="33" y="177"/>
                  </a:lnTo>
                  <a:lnTo>
                    <a:pt x="34" y="177"/>
                  </a:lnTo>
                  <a:lnTo>
                    <a:pt x="34" y="179"/>
                  </a:lnTo>
                  <a:lnTo>
                    <a:pt x="36" y="179"/>
                  </a:lnTo>
                  <a:lnTo>
                    <a:pt x="38" y="177"/>
                  </a:lnTo>
                  <a:lnTo>
                    <a:pt x="38" y="177"/>
                  </a:lnTo>
                  <a:lnTo>
                    <a:pt x="40" y="175"/>
                  </a:lnTo>
                  <a:lnTo>
                    <a:pt x="40" y="173"/>
                  </a:lnTo>
                  <a:lnTo>
                    <a:pt x="40" y="173"/>
                  </a:lnTo>
                  <a:lnTo>
                    <a:pt x="42" y="171"/>
                  </a:lnTo>
                  <a:lnTo>
                    <a:pt x="42" y="171"/>
                  </a:lnTo>
                  <a:lnTo>
                    <a:pt x="42" y="171"/>
                  </a:lnTo>
                  <a:lnTo>
                    <a:pt x="42" y="171"/>
                  </a:lnTo>
                  <a:lnTo>
                    <a:pt x="43" y="171"/>
                  </a:lnTo>
                  <a:lnTo>
                    <a:pt x="43" y="171"/>
                  </a:lnTo>
                  <a:lnTo>
                    <a:pt x="43" y="171"/>
                  </a:lnTo>
                  <a:lnTo>
                    <a:pt x="42" y="173"/>
                  </a:lnTo>
                  <a:lnTo>
                    <a:pt x="42" y="175"/>
                  </a:lnTo>
                  <a:lnTo>
                    <a:pt x="43" y="177"/>
                  </a:lnTo>
                  <a:lnTo>
                    <a:pt x="43" y="175"/>
                  </a:lnTo>
                  <a:lnTo>
                    <a:pt x="45" y="175"/>
                  </a:lnTo>
                  <a:lnTo>
                    <a:pt x="45" y="173"/>
                  </a:lnTo>
                  <a:lnTo>
                    <a:pt x="43" y="171"/>
                  </a:lnTo>
                  <a:lnTo>
                    <a:pt x="45" y="171"/>
                  </a:lnTo>
                  <a:lnTo>
                    <a:pt x="45" y="171"/>
                  </a:lnTo>
                  <a:lnTo>
                    <a:pt x="47" y="171"/>
                  </a:lnTo>
                  <a:lnTo>
                    <a:pt x="45" y="173"/>
                  </a:lnTo>
                  <a:lnTo>
                    <a:pt x="45" y="173"/>
                  </a:lnTo>
                  <a:lnTo>
                    <a:pt x="47" y="175"/>
                  </a:lnTo>
                  <a:lnTo>
                    <a:pt x="47" y="175"/>
                  </a:lnTo>
                  <a:lnTo>
                    <a:pt x="47" y="175"/>
                  </a:lnTo>
                  <a:lnTo>
                    <a:pt x="47" y="177"/>
                  </a:lnTo>
                  <a:lnTo>
                    <a:pt x="45" y="177"/>
                  </a:lnTo>
                  <a:lnTo>
                    <a:pt x="45" y="177"/>
                  </a:lnTo>
                  <a:lnTo>
                    <a:pt x="45" y="177"/>
                  </a:lnTo>
                  <a:lnTo>
                    <a:pt x="45" y="177"/>
                  </a:lnTo>
                  <a:lnTo>
                    <a:pt x="43" y="177"/>
                  </a:lnTo>
                  <a:lnTo>
                    <a:pt x="45" y="180"/>
                  </a:lnTo>
                  <a:lnTo>
                    <a:pt x="43" y="182"/>
                  </a:lnTo>
                  <a:lnTo>
                    <a:pt x="43" y="182"/>
                  </a:lnTo>
                  <a:lnTo>
                    <a:pt x="43" y="184"/>
                  </a:lnTo>
                  <a:lnTo>
                    <a:pt x="45" y="184"/>
                  </a:lnTo>
                  <a:lnTo>
                    <a:pt x="45" y="182"/>
                  </a:lnTo>
                  <a:lnTo>
                    <a:pt x="45" y="180"/>
                  </a:lnTo>
                  <a:lnTo>
                    <a:pt x="47" y="180"/>
                  </a:lnTo>
                  <a:lnTo>
                    <a:pt x="47" y="179"/>
                  </a:lnTo>
                  <a:lnTo>
                    <a:pt x="47" y="180"/>
                  </a:lnTo>
                  <a:lnTo>
                    <a:pt x="47" y="182"/>
                  </a:lnTo>
                  <a:lnTo>
                    <a:pt x="47" y="182"/>
                  </a:lnTo>
                  <a:lnTo>
                    <a:pt x="47" y="184"/>
                  </a:lnTo>
                  <a:lnTo>
                    <a:pt x="49" y="184"/>
                  </a:lnTo>
                  <a:lnTo>
                    <a:pt x="49" y="184"/>
                  </a:lnTo>
                  <a:lnTo>
                    <a:pt x="51" y="184"/>
                  </a:lnTo>
                  <a:lnTo>
                    <a:pt x="52" y="184"/>
                  </a:lnTo>
                  <a:lnTo>
                    <a:pt x="52" y="184"/>
                  </a:lnTo>
                  <a:lnTo>
                    <a:pt x="54" y="182"/>
                  </a:lnTo>
                  <a:lnTo>
                    <a:pt x="70" y="182"/>
                  </a:lnTo>
                  <a:lnTo>
                    <a:pt x="72" y="180"/>
                  </a:lnTo>
                  <a:lnTo>
                    <a:pt x="74" y="180"/>
                  </a:lnTo>
                  <a:lnTo>
                    <a:pt x="78" y="182"/>
                  </a:lnTo>
                  <a:lnTo>
                    <a:pt x="78" y="182"/>
                  </a:lnTo>
                  <a:lnTo>
                    <a:pt x="78" y="182"/>
                  </a:lnTo>
                  <a:lnTo>
                    <a:pt x="76" y="182"/>
                  </a:lnTo>
                  <a:lnTo>
                    <a:pt x="76" y="182"/>
                  </a:lnTo>
                  <a:lnTo>
                    <a:pt x="76" y="184"/>
                  </a:lnTo>
                  <a:lnTo>
                    <a:pt x="76" y="184"/>
                  </a:lnTo>
                  <a:lnTo>
                    <a:pt x="76" y="184"/>
                  </a:lnTo>
                  <a:lnTo>
                    <a:pt x="76" y="184"/>
                  </a:lnTo>
                  <a:lnTo>
                    <a:pt x="74" y="184"/>
                  </a:lnTo>
                  <a:lnTo>
                    <a:pt x="72" y="186"/>
                  </a:lnTo>
                  <a:lnTo>
                    <a:pt x="74" y="186"/>
                  </a:lnTo>
                  <a:lnTo>
                    <a:pt x="78" y="186"/>
                  </a:lnTo>
                  <a:lnTo>
                    <a:pt x="79" y="186"/>
                  </a:lnTo>
                  <a:lnTo>
                    <a:pt x="79" y="186"/>
                  </a:lnTo>
                  <a:lnTo>
                    <a:pt x="79" y="186"/>
                  </a:lnTo>
                  <a:lnTo>
                    <a:pt x="78" y="186"/>
                  </a:lnTo>
                  <a:lnTo>
                    <a:pt x="78" y="188"/>
                  </a:lnTo>
                  <a:lnTo>
                    <a:pt x="78" y="189"/>
                  </a:lnTo>
                  <a:lnTo>
                    <a:pt x="78" y="189"/>
                  </a:lnTo>
                  <a:lnTo>
                    <a:pt x="78" y="189"/>
                  </a:lnTo>
                  <a:lnTo>
                    <a:pt x="78" y="191"/>
                  </a:lnTo>
                  <a:lnTo>
                    <a:pt x="78" y="191"/>
                  </a:lnTo>
                  <a:lnTo>
                    <a:pt x="76" y="191"/>
                  </a:lnTo>
                  <a:lnTo>
                    <a:pt x="76" y="191"/>
                  </a:lnTo>
                  <a:lnTo>
                    <a:pt x="76" y="189"/>
                  </a:lnTo>
                  <a:lnTo>
                    <a:pt x="76" y="189"/>
                  </a:lnTo>
                  <a:lnTo>
                    <a:pt x="76" y="189"/>
                  </a:lnTo>
                  <a:lnTo>
                    <a:pt x="74" y="189"/>
                  </a:lnTo>
                  <a:lnTo>
                    <a:pt x="74" y="189"/>
                  </a:lnTo>
                  <a:lnTo>
                    <a:pt x="74" y="189"/>
                  </a:lnTo>
                  <a:lnTo>
                    <a:pt x="72" y="189"/>
                  </a:lnTo>
                  <a:lnTo>
                    <a:pt x="72" y="189"/>
                  </a:lnTo>
                  <a:lnTo>
                    <a:pt x="74" y="191"/>
                  </a:lnTo>
                  <a:lnTo>
                    <a:pt x="74" y="191"/>
                  </a:lnTo>
                  <a:lnTo>
                    <a:pt x="74" y="191"/>
                  </a:lnTo>
                  <a:lnTo>
                    <a:pt x="72" y="189"/>
                  </a:lnTo>
                  <a:lnTo>
                    <a:pt x="70" y="189"/>
                  </a:lnTo>
                  <a:lnTo>
                    <a:pt x="69" y="191"/>
                  </a:lnTo>
                  <a:lnTo>
                    <a:pt x="69" y="191"/>
                  </a:lnTo>
                  <a:lnTo>
                    <a:pt x="70" y="191"/>
                  </a:lnTo>
                  <a:lnTo>
                    <a:pt x="70" y="193"/>
                  </a:lnTo>
                  <a:lnTo>
                    <a:pt x="70" y="193"/>
                  </a:lnTo>
                  <a:lnTo>
                    <a:pt x="70" y="193"/>
                  </a:lnTo>
                  <a:lnTo>
                    <a:pt x="69" y="193"/>
                  </a:lnTo>
                  <a:lnTo>
                    <a:pt x="69" y="195"/>
                  </a:lnTo>
                  <a:lnTo>
                    <a:pt x="67" y="195"/>
                  </a:lnTo>
                  <a:lnTo>
                    <a:pt x="65" y="195"/>
                  </a:lnTo>
                  <a:lnTo>
                    <a:pt x="63" y="191"/>
                  </a:lnTo>
                  <a:lnTo>
                    <a:pt x="61" y="191"/>
                  </a:lnTo>
                  <a:lnTo>
                    <a:pt x="61" y="191"/>
                  </a:lnTo>
                  <a:lnTo>
                    <a:pt x="60" y="193"/>
                  </a:lnTo>
                  <a:lnTo>
                    <a:pt x="60" y="195"/>
                  </a:lnTo>
                  <a:lnTo>
                    <a:pt x="60" y="197"/>
                  </a:lnTo>
                  <a:lnTo>
                    <a:pt x="58" y="197"/>
                  </a:lnTo>
                  <a:lnTo>
                    <a:pt x="54" y="202"/>
                  </a:lnTo>
                  <a:lnTo>
                    <a:pt x="56" y="204"/>
                  </a:lnTo>
                  <a:lnTo>
                    <a:pt x="54" y="204"/>
                  </a:lnTo>
                  <a:lnTo>
                    <a:pt x="54" y="204"/>
                  </a:lnTo>
                  <a:lnTo>
                    <a:pt x="52" y="206"/>
                  </a:lnTo>
                  <a:lnTo>
                    <a:pt x="52" y="208"/>
                  </a:lnTo>
                  <a:lnTo>
                    <a:pt x="51" y="209"/>
                  </a:lnTo>
                  <a:lnTo>
                    <a:pt x="52" y="209"/>
                  </a:lnTo>
                  <a:lnTo>
                    <a:pt x="56" y="209"/>
                  </a:lnTo>
                  <a:lnTo>
                    <a:pt x="58" y="209"/>
                  </a:lnTo>
                  <a:lnTo>
                    <a:pt x="56" y="211"/>
                  </a:lnTo>
                  <a:lnTo>
                    <a:pt x="54" y="215"/>
                  </a:lnTo>
                  <a:lnTo>
                    <a:pt x="54" y="215"/>
                  </a:lnTo>
                  <a:lnTo>
                    <a:pt x="54" y="215"/>
                  </a:lnTo>
                  <a:lnTo>
                    <a:pt x="52" y="217"/>
                  </a:lnTo>
                  <a:lnTo>
                    <a:pt x="52" y="217"/>
                  </a:lnTo>
                  <a:lnTo>
                    <a:pt x="52" y="217"/>
                  </a:lnTo>
                  <a:lnTo>
                    <a:pt x="52" y="218"/>
                  </a:lnTo>
                  <a:lnTo>
                    <a:pt x="52" y="218"/>
                  </a:lnTo>
                  <a:lnTo>
                    <a:pt x="51" y="218"/>
                  </a:lnTo>
                  <a:lnTo>
                    <a:pt x="51" y="220"/>
                  </a:lnTo>
                  <a:lnTo>
                    <a:pt x="51" y="220"/>
                  </a:lnTo>
                  <a:lnTo>
                    <a:pt x="51" y="220"/>
                  </a:lnTo>
                  <a:lnTo>
                    <a:pt x="51" y="222"/>
                  </a:lnTo>
                  <a:lnTo>
                    <a:pt x="51" y="222"/>
                  </a:lnTo>
                  <a:lnTo>
                    <a:pt x="51" y="222"/>
                  </a:lnTo>
                  <a:lnTo>
                    <a:pt x="51" y="222"/>
                  </a:lnTo>
                  <a:lnTo>
                    <a:pt x="51" y="222"/>
                  </a:lnTo>
                  <a:lnTo>
                    <a:pt x="51" y="224"/>
                  </a:lnTo>
                  <a:lnTo>
                    <a:pt x="51" y="224"/>
                  </a:lnTo>
                  <a:lnTo>
                    <a:pt x="49" y="224"/>
                  </a:lnTo>
                  <a:lnTo>
                    <a:pt x="49" y="224"/>
                  </a:lnTo>
                  <a:lnTo>
                    <a:pt x="49" y="226"/>
                  </a:lnTo>
                  <a:lnTo>
                    <a:pt x="47" y="226"/>
                  </a:lnTo>
                  <a:lnTo>
                    <a:pt x="45" y="226"/>
                  </a:lnTo>
                  <a:lnTo>
                    <a:pt x="45" y="226"/>
                  </a:lnTo>
                  <a:lnTo>
                    <a:pt x="45" y="226"/>
                  </a:lnTo>
                  <a:lnTo>
                    <a:pt x="43" y="226"/>
                  </a:lnTo>
                  <a:lnTo>
                    <a:pt x="43" y="226"/>
                  </a:lnTo>
                  <a:lnTo>
                    <a:pt x="43" y="227"/>
                  </a:lnTo>
                  <a:lnTo>
                    <a:pt x="43" y="227"/>
                  </a:lnTo>
                  <a:lnTo>
                    <a:pt x="34" y="236"/>
                  </a:lnTo>
                  <a:lnTo>
                    <a:pt x="31" y="238"/>
                  </a:lnTo>
                  <a:lnTo>
                    <a:pt x="29" y="240"/>
                  </a:lnTo>
                  <a:lnTo>
                    <a:pt x="27" y="240"/>
                  </a:lnTo>
                  <a:lnTo>
                    <a:pt x="27" y="240"/>
                  </a:lnTo>
                  <a:lnTo>
                    <a:pt x="36" y="238"/>
                  </a:lnTo>
                  <a:lnTo>
                    <a:pt x="38" y="238"/>
                  </a:lnTo>
                  <a:lnTo>
                    <a:pt x="38" y="238"/>
                  </a:lnTo>
                  <a:lnTo>
                    <a:pt x="40" y="238"/>
                  </a:lnTo>
                  <a:lnTo>
                    <a:pt x="40" y="238"/>
                  </a:lnTo>
                  <a:lnTo>
                    <a:pt x="40" y="236"/>
                  </a:lnTo>
                  <a:lnTo>
                    <a:pt x="40" y="236"/>
                  </a:lnTo>
                  <a:lnTo>
                    <a:pt x="42" y="236"/>
                  </a:lnTo>
                  <a:lnTo>
                    <a:pt x="43" y="235"/>
                  </a:lnTo>
                  <a:lnTo>
                    <a:pt x="47" y="233"/>
                  </a:lnTo>
                  <a:lnTo>
                    <a:pt x="47" y="233"/>
                  </a:lnTo>
                  <a:lnTo>
                    <a:pt x="47" y="233"/>
                  </a:lnTo>
                  <a:lnTo>
                    <a:pt x="47" y="233"/>
                  </a:lnTo>
                  <a:lnTo>
                    <a:pt x="45" y="233"/>
                  </a:lnTo>
                  <a:lnTo>
                    <a:pt x="45" y="231"/>
                  </a:lnTo>
                  <a:lnTo>
                    <a:pt x="47" y="231"/>
                  </a:lnTo>
                  <a:lnTo>
                    <a:pt x="49" y="231"/>
                  </a:lnTo>
                  <a:lnTo>
                    <a:pt x="47" y="233"/>
                  </a:lnTo>
                  <a:lnTo>
                    <a:pt x="49" y="235"/>
                  </a:lnTo>
                  <a:lnTo>
                    <a:pt x="51" y="235"/>
                  </a:lnTo>
                  <a:lnTo>
                    <a:pt x="51" y="235"/>
                  </a:lnTo>
                  <a:lnTo>
                    <a:pt x="51" y="235"/>
                  </a:lnTo>
                  <a:lnTo>
                    <a:pt x="52" y="236"/>
                  </a:lnTo>
                  <a:lnTo>
                    <a:pt x="52" y="236"/>
                  </a:lnTo>
                  <a:lnTo>
                    <a:pt x="56" y="236"/>
                  </a:lnTo>
                  <a:lnTo>
                    <a:pt x="60" y="235"/>
                  </a:lnTo>
                  <a:lnTo>
                    <a:pt x="61" y="233"/>
                  </a:lnTo>
                  <a:lnTo>
                    <a:pt x="61" y="235"/>
                  </a:lnTo>
                  <a:lnTo>
                    <a:pt x="60" y="235"/>
                  </a:lnTo>
                  <a:lnTo>
                    <a:pt x="60" y="236"/>
                  </a:lnTo>
                  <a:lnTo>
                    <a:pt x="58" y="236"/>
                  </a:lnTo>
                  <a:lnTo>
                    <a:pt x="58" y="236"/>
                  </a:lnTo>
                  <a:lnTo>
                    <a:pt x="60" y="238"/>
                  </a:lnTo>
                  <a:lnTo>
                    <a:pt x="60" y="238"/>
                  </a:lnTo>
                  <a:lnTo>
                    <a:pt x="60" y="238"/>
                  </a:lnTo>
                  <a:lnTo>
                    <a:pt x="61" y="236"/>
                  </a:lnTo>
                  <a:lnTo>
                    <a:pt x="61" y="236"/>
                  </a:lnTo>
                  <a:lnTo>
                    <a:pt x="61" y="236"/>
                  </a:lnTo>
                  <a:lnTo>
                    <a:pt x="67" y="235"/>
                  </a:lnTo>
                  <a:lnTo>
                    <a:pt x="67" y="235"/>
                  </a:lnTo>
                  <a:lnTo>
                    <a:pt x="72" y="229"/>
                  </a:lnTo>
                  <a:lnTo>
                    <a:pt x="74" y="226"/>
                  </a:lnTo>
                  <a:lnTo>
                    <a:pt x="74" y="224"/>
                  </a:lnTo>
                  <a:lnTo>
                    <a:pt x="74" y="224"/>
                  </a:lnTo>
                  <a:lnTo>
                    <a:pt x="76" y="222"/>
                  </a:lnTo>
                  <a:lnTo>
                    <a:pt x="78" y="222"/>
                  </a:lnTo>
                  <a:lnTo>
                    <a:pt x="78" y="222"/>
                  </a:lnTo>
                  <a:lnTo>
                    <a:pt x="76" y="224"/>
                  </a:lnTo>
                  <a:lnTo>
                    <a:pt x="76" y="224"/>
                  </a:lnTo>
                  <a:lnTo>
                    <a:pt x="78" y="226"/>
                  </a:lnTo>
                  <a:lnTo>
                    <a:pt x="78" y="226"/>
                  </a:lnTo>
                  <a:lnTo>
                    <a:pt x="78" y="227"/>
                  </a:lnTo>
                  <a:lnTo>
                    <a:pt x="78" y="227"/>
                  </a:lnTo>
                  <a:lnTo>
                    <a:pt x="78" y="227"/>
                  </a:lnTo>
                  <a:lnTo>
                    <a:pt x="76" y="229"/>
                  </a:lnTo>
                  <a:lnTo>
                    <a:pt x="78" y="229"/>
                  </a:lnTo>
                  <a:lnTo>
                    <a:pt x="78" y="229"/>
                  </a:lnTo>
                  <a:lnTo>
                    <a:pt x="78" y="229"/>
                  </a:lnTo>
                  <a:lnTo>
                    <a:pt x="81" y="229"/>
                  </a:lnTo>
                  <a:lnTo>
                    <a:pt x="83" y="229"/>
                  </a:lnTo>
                  <a:lnTo>
                    <a:pt x="87" y="231"/>
                  </a:lnTo>
                  <a:lnTo>
                    <a:pt x="87" y="231"/>
                  </a:lnTo>
                  <a:lnTo>
                    <a:pt x="85" y="231"/>
                  </a:lnTo>
                  <a:lnTo>
                    <a:pt x="78" y="233"/>
                  </a:lnTo>
                  <a:lnTo>
                    <a:pt x="76" y="233"/>
                  </a:lnTo>
                  <a:lnTo>
                    <a:pt x="76" y="233"/>
                  </a:lnTo>
                  <a:lnTo>
                    <a:pt x="76" y="235"/>
                  </a:lnTo>
                  <a:lnTo>
                    <a:pt x="76" y="235"/>
                  </a:lnTo>
                  <a:lnTo>
                    <a:pt x="74" y="235"/>
                  </a:lnTo>
                  <a:lnTo>
                    <a:pt x="74" y="235"/>
                  </a:lnTo>
                  <a:lnTo>
                    <a:pt x="72" y="235"/>
                  </a:lnTo>
                  <a:lnTo>
                    <a:pt x="72" y="235"/>
                  </a:lnTo>
                  <a:lnTo>
                    <a:pt x="70" y="235"/>
                  </a:lnTo>
                  <a:lnTo>
                    <a:pt x="65" y="236"/>
                  </a:lnTo>
                  <a:lnTo>
                    <a:pt x="65" y="236"/>
                  </a:lnTo>
                  <a:lnTo>
                    <a:pt x="63" y="238"/>
                  </a:lnTo>
                  <a:lnTo>
                    <a:pt x="63" y="238"/>
                  </a:lnTo>
                  <a:lnTo>
                    <a:pt x="61" y="238"/>
                  </a:lnTo>
                  <a:lnTo>
                    <a:pt x="58" y="238"/>
                  </a:lnTo>
                  <a:lnTo>
                    <a:pt x="58" y="238"/>
                  </a:lnTo>
                  <a:lnTo>
                    <a:pt x="56" y="238"/>
                  </a:lnTo>
                  <a:lnTo>
                    <a:pt x="56" y="238"/>
                  </a:lnTo>
                  <a:lnTo>
                    <a:pt x="52" y="238"/>
                  </a:lnTo>
                  <a:lnTo>
                    <a:pt x="52" y="238"/>
                  </a:lnTo>
                  <a:lnTo>
                    <a:pt x="52" y="238"/>
                  </a:lnTo>
                  <a:lnTo>
                    <a:pt x="52" y="240"/>
                  </a:lnTo>
                  <a:lnTo>
                    <a:pt x="51" y="240"/>
                  </a:lnTo>
                  <a:lnTo>
                    <a:pt x="51" y="240"/>
                  </a:lnTo>
                  <a:lnTo>
                    <a:pt x="51" y="240"/>
                  </a:lnTo>
                  <a:lnTo>
                    <a:pt x="51" y="240"/>
                  </a:lnTo>
                  <a:lnTo>
                    <a:pt x="45" y="240"/>
                  </a:lnTo>
                  <a:lnTo>
                    <a:pt x="43" y="238"/>
                  </a:lnTo>
                  <a:lnTo>
                    <a:pt x="43" y="238"/>
                  </a:lnTo>
                  <a:lnTo>
                    <a:pt x="43" y="240"/>
                  </a:lnTo>
                  <a:lnTo>
                    <a:pt x="43" y="240"/>
                  </a:lnTo>
                  <a:lnTo>
                    <a:pt x="42" y="240"/>
                  </a:lnTo>
                  <a:lnTo>
                    <a:pt x="42" y="240"/>
                  </a:lnTo>
                  <a:lnTo>
                    <a:pt x="42" y="242"/>
                  </a:lnTo>
                  <a:lnTo>
                    <a:pt x="42" y="242"/>
                  </a:lnTo>
                  <a:lnTo>
                    <a:pt x="42" y="242"/>
                  </a:lnTo>
                  <a:lnTo>
                    <a:pt x="40" y="244"/>
                  </a:lnTo>
                  <a:lnTo>
                    <a:pt x="40" y="244"/>
                  </a:lnTo>
                  <a:lnTo>
                    <a:pt x="42" y="244"/>
                  </a:lnTo>
                  <a:lnTo>
                    <a:pt x="42" y="245"/>
                  </a:lnTo>
                  <a:lnTo>
                    <a:pt x="42" y="245"/>
                  </a:lnTo>
                  <a:lnTo>
                    <a:pt x="40" y="245"/>
                  </a:lnTo>
                  <a:lnTo>
                    <a:pt x="42" y="245"/>
                  </a:lnTo>
                  <a:lnTo>
                    <a:pt x="42" y="245"/>
                  </a:lnTo>
                  <a:lnTo>
                    <a:pt x="43" y="245"/>
                  </a:lnTo>
                  <a:lnTo>
                    <a:pt x="43" y="247"/>
                  </a:lnTo>
                  <a:lnTo>
                    <a:pt x="42" y="247"/>
                  </a:lnTo>
                  <a:lnTo>
                    <a:pt x="42" y="247"/>
                  </a:lnTo>
                  <a:lnTo>
                    <a:pt x="40" y="245"/>
                  </a:lnTo>
                  <a:lnTo>
                    <a:pt x="38" y="247"/>
                  </a:lnTo>
                  <a:lnTo>
                    <a:pt x="38" y="247"/>
                  </a:lnTo>
                  <a:lnTo>
                    <a:pt x="38" y="249"/>
                  </a:lnTo>
                  <a:lnTo>
                    <a:pt x="33" y="251"/>
                  </a:lnTo>
                  <a:lnTo>
                    <a:pt x="29" y="251"/>
                  </a:lnTo>
                  <a:lnTo>
                    <a:pt x="29" y="251"/>
                  </a:lnTo>
                  <a:lnTo>
                    <a:pt x="27" y="253"/>
                  </a:lnTo>
                  <a:lnTo>
                    <a:pt x="29" y="253"/>
                  </a:lnTo>
                  <a:lnTo>
                    <a:pt x="29" y="255"/>
                  </a:lnTo>
                  <a:lnTo>
                    <a:pt x="33" y="255"/>
                  </a:lnTo>
                  <a:lnTo>
                    <a:pt x="33" y="255"/>
                  </a:lnTo>
                  <a:lnTo>
                    <a:pt x="33" y="260"/>
                  </a:lnTo>
                  <a:lnTo>
                    <a:pt x="34" y="260"/>
                  </a:lnTo>
                  <a:lnTo>
                    <a:pt x="33" y="262"/>
                  </a:lnTo>
                  <a:lnTo>
                    <a:pt x="33" y="262"/>
                  </a:lnTo>
                  <a:lnTo>
                    <a:pt x="33" y="262"/>
                  </a:lnTo>
                  <a:lnTo>
                    <a:pt x="33" y="262"/>
                  </a:lnTo>
                  <a:lnTo>
                    <a:pt x="33" y="262"/>
                  </a:lnTo>
                  <a:lnTo>
                    <a:pt x="33" y="262"/>
                  </a:lnTo>
                  <a:lnTo>
                    <a:pt x="33" y="262"/>
                  </a:lnTo>
                  <a:lnTo>
                    <a:pt x="33" y="262"/>
                  </a:lnTo>
                  <a:lnTo>
                    <a:pt x="31" y="262"/>
                  </a:lnTo>
                  <a:lnTo>
                    <a:pt x="31" y="262"/>
                  </a:lnTo>
                  <a:lnTo>
                    <a:pt x="31" y="262"/>
                  </a:lnTo>
                  <a:lnTo>
                    <a:pt x="31" y="264"/>
                  </a:lnTo>
                  <a:lnTo>
                    <a:pt x="31" y="264"/>
                  </a:lnTo>
                  <a:lnTo>
                    <a:pt x="33" y="264"/>
                  </a:lnTo>
                  <a:lnTo>
                    <a:pt x="33" y="264"/>
                  </a:lnTo>
                  <a:lnTo>
                    <a:pt x="33" y="264"/>
                  </a:lnTo>
                  <a:lnTo>
                    <a:pt x="34" y="265"/>
                  </a:lnTo>
                  <a:lnTo>
                    <a:pt x="36" y="265"/>
                  </a:lnTo>
                  <a:lnTo>
                    <a:pt x="38" y="265"/>
                  </a:lnTo>
                  <a:lnTo>
                    <a:pt x="38" y="265"/>
                  </a:lnTo>
                  <a:lnTo>
                    <a:pt x="34" y="265"/>
                  </a:lnTo>
                  <a:lnTo>
                    <a:pt x="34" y="265"/>
                  </a:lnTo>
                  <a:lnTo>
                    <a:pt x="34" y="265"/>
                  </a:lnTo>
                  <a:lnTo>
                    <a:pt x="34" y="265"/>
                  </a:lnTo>
                  <a:lnTo>
                    <a:pt x="34" y="265"/>
                  </a:lnTo>
                  <a:lnTo>
                    <a:pt x="33" y="265"/>
                  </a:lnTo>
                  <a:lnTo>
                    <a:pt x="33" y="267"/>
                  </a:lnTo>
                  <a:lnTo>
                    <a:pt x="31" y="267"/>
                  </a:lnTo>
                  <a:lnTo>
                    <a:pt x="29" y="267"/>
                  </a:lnTo>
                  <a:lnTo>
                    <a:pt x="27" y="267"/>
                  </a:lnTo>
                  <a:lnTo>
                    <a:pt x="25" y="265"/>
                  </a:lnTo>
                  <a:lnTo>
                    <a:pt x="25" y="265"/>
                  </a:lnTo>
                  <a:lnTo>
                    <a:pt x="24" y="265"/>
                  </a:lnTo>
                  <a:lnTo>
                    <a:pt x="24" y="264"/>
                  </a:lnTo>
                  <a:lnTo>
                    <a:pt x="24" y="264"/>
                  </a:lnTo>
                  <a:lnTo>
                    <a:pt x="24" y="262"/>
                  </a:lnTo>
                  <a:lnTo>
                    <a:pt x="24" y="262"/>
                  </a:lnTo>
                  <a:lnTo>
                    <a:pt x="24" y="260"/>
                  </a:lnTo>
                  <a:lnTo>
                    <a:pt x="22" y="260"/>
                  </a:lnTo>
                  <a:lnTo>
                    <a:pt x="24" y="262"/>
                  </a:lnTo>
                  <a:lnTo>
                    <a:pt x="22" y="264"/>
                  </a:lnTo>
                  <a:lnTo>
                    <a:pt x="22" y="265"/>
                  </a:lnTo>
                  <a:lnTo>
                    <a:pt x="20" y="265"/>
                  </a:lnTo>
                  <a:lnTo>
                    <a:pt x="16" y="267"/>
                  </a:lnTo>
                  <a:lnTo>
                    <a:pt x="16" y="265"/>
                  </a:lnTo>
                  <a:lnTo>
                    <a:pt x="16" y="264"/>
                  </a:lnTo>
                  <a:lnTo>
                    <a:pt x="16" y="262"/>
                  </a:lnTo>
                  <a:lnTo>
                    <a:pt x="11" y="264"/>
                  </a:lnTo>
                  <a:lnTo>
                    <a:pt x="11" y="264"/>
                  </a:lnTo>
                  <a:lnTo>
                    <a:pt x="9" y="265"/>
                  </a:lnTo>
                  <a:lnTo>
                    <a:pt x="9" y="267"/>
                  </a:lnTo>
                  <a:lnTo>
                    <a:pt x="7" y="267"/>
                  </a:lnTo>
                  <a:lnTo>
                    <a:pt x="7" y="267"/>
                  </a:lnTo>
                  <a:lnTo>
                    <a:pt x="7" y="267"/>
                  </a:lnTo>
                  <a:lnTo>
                    <a:pt x="5" y="269"/>
                  </a:lnTo>
                  <a:lnTo>
                    <a:pt x="5" y="269"/>
                  </a:lnTo>
                  <a:lnTo>
                    <a:pt x="7" y="269"/>
                  </a:lnTo>
                  <a:lnTo>
                    <a:pt x="5" y="269"/>
                  </a:lnTo>
                  <a:lnTo>
                    <a:pt x="5" y="271"/>
                  </a:lnTo>
                  <a:lnTo>
                    <a:pt x="5" y="271"/>
                  </a:lnTo>
                  <a:lnTo>
                    <a:pt x="5" y="271"/>
                  </a:lnTo>
                  <a:lnTo>
                    <a:pt x="5" y="273"/>
                  </a:lnTo>
                  <a:lnTo>
                    <a:pt x="5" y="271"/>
                  </a:lnTo>
                  <a:lnTo>
                    <a:pt x="4" y="271"/>
                  </a:lnTo>
                  <a:lnTo>
                    <a:pt x="4" y="269"/>
                  </a:lnTo>
                  <a:lnTo>
                    <a:pt x="4" y="269"/>
                  </a:lnTo>
                  <a:lnTo>
                    <a:pt x="2" y="271"/>
                  </a:lnTo>
                  <a:lnTo>
                    <a:pt x="2" y="271"/>
                  </a:lnTo>
                  <a:lnTo>
                    <a:pt x="2" y="273"/>
                  </a:lnTo>
                  <a:lnTo>
                    <a:pt x="2" y="273"/>
                  </a:lnTo>
                  <a:lnTo>
                    <a:pt x="2" y="273"/>
                  </a:lnTo>
                  <a:lnTo>
                    <a:pt x="0" y="273"/>
                  </a:lnTo>
                  <a:lnTo>
                    <a:pt x="2" y="274"/>
                  </a:lnTo>
                  <a:lnTo>
                    <a:pt x="2" y="276"/>
                  </a:lnTo>
                  <a:lnTo>
                    <a:pt x="2" y="278"/>
                  </a:lnTo>
                  <a:lnTo>
                    <a:pt x="4" y="278"/>
                  </a:lnTo>
                  <a:lnTo>
                    <a:pt x="4" y="278"/>
                  </a:lnTo>
                  <a:lnTo>
                    <a:pt x="5" y="276"/>
                  </a:lnTo>
                  <a:lnTo>
                    <a:pt x="7" y="276"/>
                  </a:lnTo>
                  <a:lnTo>
                    <a:pt x="7" y="276"/>
                  </a:lnTo>
                  <a:lnTo>
                    <a:pt x="7" y="276"/>
                  </a:lnTo>
                  <a:lnTo>
                    <a:pt x="5" y="276"/>
                  </a:lnTo>
                  <a:lnTo>
                    <a:pt x="7" y="276"/>
                  </a:lnTo>
                  <a:lnTo>
                    <a:pt x="9" y="276"/>
                  </a:lnTo>
                  <a:lnTo>
                    <a:pt x="11" y="276"/>
                  </a:lnTo>
                  <a:lnTo>
                    <a:pt x="11" y="276"/>
                  </a:lnTo>
                  <a:lnTo>
                    <a:pt x="11" y="276"/>
                  </a:lnTo>
                  <a:lnTo>
                    <a:pt x="9" y="276"/>
                  </a:lnTo>
                  <a:lnTo>
                    <a:pt x="9" y="276"/>
                  </a:lnTo>
                  <a:lnTo>
                    <a:pt x="9" y="274"/>
                  </a:lnTo>
                  <a:lnTo>
                    <a:pt x="11" y="274"/>
                  </a:lnTo>
                  <a:lnTo>
                    <a:pt x="11" y="274"/>
                  </a:lnTo>
                  <a:lnTo>
                    <a:pt x="13" y="276"/>
                  </a:lnTo>
                  <a:lnTo>
                    <a:pt x="13" y="276"/>
                  </a:lnTo>
                  <a:lnTo>
                    <a:pt x="13" y="276"/>
                  </a:lnTo>
                  <a:lnTo>
                    <a:pt x="14" y="274"/>
                  </a:lnTo>
                  <a:lnTo>
                    <a:pt x="14" y="276"/>
                  </a:lnTo>
                  <a:lnTo>
                    <a:pt x="14" y="276"/>
                  </a:lnTo>
                  <a:lnTo>
                    <a:pt x="16" y="276"/>
                  </a:lnTo>
                  <a:lnTo>
                    <a:pt x="16" y="276"/>
                  </a:lnTo>
                  <a:lnTo>
                    <a:pt x="24" y="274"/>
                  </a:lnTo>
                  <a:lnTo>
                    <a:pt x="25" y="274"/>
                  </a:lnTo>
                  <a:lnTo>
                    <a:pt x="25" y="274"/>
                  </a:lnTo>
                  <a:lnTo>
                    <a:pt x="27" y="274"/>
                  </a:lnTo>
                  <a:lnTo>
                    <a:pt x="27" y="276"/>
                  </a:lnTo>
                  <a:lnTo>
                    <a:pt x="27" y="276"/>
                  </a:lnTo>
                  <a:lnTo>
                    <a:pt x="27" y="276"/>
                  </a:lnTo>
                  <a:lnTo>
                    <a:pt x="27" y="276"/>
                  </a:lnTo>
                  <a:lnTo>
                    <a:pt x="27" y="274"/>
                  </a:lnTo>
                  <a:lnTo>
                    <a:pt x="36" y="273"/>
                  </a:lnTo>
                  <a:lnTo>
                    <a:pt x="34" y="274"/>
                  </a:lnTo>
                  <a:lnTo>
                    <a:pt x="36" y="274"/>
                  </a:lnTo>
                  <a:lnTo>
                    <a:pt x="36" y="276"/>
                  </a:lnTo>
                  <a:lnTo>
                    <a:pt x="36" y="276"/>
                  </a:lnTo>
                  <a:lnTo>
                    <a:pt x="33" y="276"/>
                  </a:lnTo>
                  <a:lnTo>
                    <a:pt x="31" y="276"/>
                  </a:lnTo>
                  <a:lnTo>
                    <a:pt x="29" y="274"/>
                  </a:lnTo>
                  <a:lnTo>
                    <a:pt x="29" y="280"/>
                  </a:lnTo>
                  <a:lnTo>
                    <a:pt x="29" y="282"/>
                  </a:lnTo>
                  <a:lnTo>
                    <a:pt x="27" y="282"/>
                  </a:lnTo>
                  <a:lnTo>
                    <a:pt x="27" y="280"/>
                  </a:lnTo>
                  <a:lnTo>
                    <a:pt x="27" y="280"/>
                  </a:lnTo>
                  <a:lnTo>
                    <a:pt x="27" y="278"/>
                  </a:lnTo>
                  <a:lnTo>
                    <a:pt x="27" y="278"/>
                  </a:lnTo>
                  <a:lnTo>
                    <a:pt x="25" y="282"/>
                  </a:lnTo>
                  <a:lnTo>
                    <a:pt x="24" y="282"/>
                  </a:lnTo>
                  <a:lnTo>
                    <a:pt x="18" y="283"/>
                  </a:lnTo>
                  <a:lnTo>
                    <a:pt x="14" y="285"/>
                  </a:lnTo>
                  <a:lnTo>
                    <a:pt x="14" y="285"/>
                  </a:lnTo>
                  <a:lnTo>
                    <a:pt x="13" y="287"/>
                  </a:lnTo>
                  <a:lnTo>
                    <a:pt x="11" y="287"/>
                  </a:lnTo>
                  <a:lnTo>
                    <a:pt x="13" y="287"/>
                  </a:lnTo>
                  <a:lnTo>
                    <a:pt x="11" y="289"/>
                  </a:lnTo>
                  <a:lnTo>
                    <a:pt x="11" y="289"/>
                  </a:lnTo>
                  <a:lnTo>
                    <a:pt x="9" y="289"/>
                  </a:lnTo>
                  <a:lnTo>
                    <a:pt x="9" y="289"/>
                  </a:lnTo>
                  <a:lnTo>
                    <a:pt x="11" y="289"/>
                  </a:lnTo>
                  <a:lnTo>
                    <a:pt x="11" y="291"/>
                  </a:lnTo>
                  <a:lnTo>
                    <a:pt x="11" y="291"/>
                  </a:lnTo>
                  <a:lnTo>
                    <a:pt x="13" y="292"/>
                  </a:lnTo>
                  <a:lnTo>
                    <a:pt x="13" y="292"/>
                  </a:lnTo>
                  <a:lnTo>
                    <a:pt x="13" y="292"/>
                  </a:lnTo>
                  <a:lnTo>
                    <a:pt x="13" y="292"/>
                  </a:lnTo>
                  <a:lnTo>
                    <a:pt x="11" y="294"/>
                  </a:lnTo>
                  <a:lnTo>
                    <a:pt x="11" y="294"/>
                  </a:lnTo>
                  <a:lnTo>
                    <a:pt x="7" y="294"/>
                  </a:lnTo>
                  <a:lnTo>
                    <a:pt x="5" y="296"/>
                  </a:lnTo>
                  <a:lnTo>
                    <a:pt x="5" y="296"/>
                  </a:lnTo>
                  <a:lnTo>
                    <a:pt x="5" y="296"/>
                  </a:lnTo>
                  <a:lnTo>
                    <a:pt x="5" y="296"/>
                  </a:lnTo>
                  <a:lnTo>
                    <a:pt x="5" y="296"/>
                  </a:lnTo>
                  <a:lnTo>
                    <a:pt x="5" y="296"/>
                  </a:lnTo>
                  <a:lnTo>
                    <a:pt x="5" y="296"/>
                  </a:lnTo>
                  <a:lnTo>
                    <a:pt x="5" y="296"/>
                  </a:lnTo>
                  <a:lnTo>
                    <a:pt x="5" y="296"/>
                  </a:lnTo>
                  <a:lnTo>
                    <a:pt x="5" y="296"/>
                  </a:lnTo>
                  <a:lnTo>
                    <a:pt x="5" y="296"/>
                  </a:lnTo>
                  <a:lnTo>
                    <a:pt x="5" y="298"/>
                  </a:lnTo>
                  <a:lnTo>
                    <a:pt x="5" y="298"/>
                  </a:lnTo>
                  <a:lnTo>
                    <a:pt x="5" y="298"/>
                  </a:lnTo>
                  <a:lnTo>
                    <a:pt x="5" y="298"/>
                  </a:lnTo>
                  <a:lnTo>
                    <a:pt x="7" y="298"/>
                  </a:lnTo>
                  <a:lnTo>
                    <a:pt x="7" y="298"/>
                  </a:lnTo>
                  <a:lnTo>
                    <a:pt x="7" y="300"/>
                  </a:lnTo>
                  <a:lnTo>
                    <a:pt x="7" y="301"/>
                  </a:lnTo>
                  <a:lnTo>
                    <a:pt x="7" y="303"/>
                  </a:lnTo>
                  <a:lnTo>
                    <a:pt x="9" y="303"/>
                  </a:lnTo>
                  <a:lnTo>
                    <a:pt x="11" y="301"/>
                  </a:lnTo>
                  <a:lnTo>
                    <a:pt x="11" y="301"/>
                  </a:lnTo>
                  <a:lnTo>
                    <a:pt x="11" y="300"/>
                  </a:lnTo>
                  <a:lnTo>
                    <a:pt x="13" y="298"/>
                  </a:lnTo>
                  <a:lnTo>
                    <a:pt x="13" y="298"/>
                  </a:lnTo>
                  <a:lnTo>
                    <a:pt x="14" y="300"/>
                  </a:lnTo>
                  <a:lnTo>
                    <a:pt x="16" y="301"/>
                  </a:lnTo>
                  <a:lnTo>
                    <a:pt x="16" y="303"/>
                  </a:lnTo>
                  <a:lnTo>
                    <a:pt x="13" y="303"/>
                  </a:lnTo>
                  <a:lnTo>
                    <a:pt x="18" y="305"/>
                  </a:lnTo>
                  <a:lnTo>
                    <a:pt x="18" y="307"/>
                  </a:lnTo>
                  <a:lnTo>
                    <a:pt x="20" y="307"/>
                  </a:lnTo>
                  <a:lnTo>
                    <a:pt x="20" y="305"/>
                  </a:lnTo>
                  <a:lnTo>
                    <a:pt x="22" y="305"/>
                  </a:lnTo>
                  <a:lnTo>
                    <a:pt x="24" y="303"/>
                  </a:lnTo>
                  <a:lnTo>
                    <a:pt x="24" y="303"/>
                  </a:lnTo>
                  <a:lnTo>
                    <a:pt x="25" y="303"/>
                  </a:lnTo>
                  <a:lnTo>
                    <a:pt x="27" y="301"/>
                  </a:lnTo>
                  <a:lnTo>
                    <a:pt x="27" y="301"/>
                  </a:lnTo>
                  <a:lnTo>
                    <a:pt x="29" y="301"/>
                  </a:lnTo>
                  <a:lnTo>
                    <a:pt x="29" y="301"/>
                  </a:lnTo>
                  <a:lnTo>
                    <a:pt x="31" y="301"/>
                  </a:lnTo>
                  <a:lnTo>
                    <a:pt x="31" y="300"/>
                  </a:lnTo>
                  <a:lnTo>
                    <a:pt x="31" y="300"/>
                  </a:lnTo>
                  <a:lnTo>
                    <a:pt x="31" y="300"/>
                  </a:lnTo>
                  <a:lnTo>
                    <a:pt x="31" y="300"/>
                  </a:lnTo>
                  <a:lnTo>
                    <a:pt x="31" y="301"/>
                  </a:lnTo>
                  <a:lnTo>
                    <a:pt x="31" y="301"/>
                  </a:lnTo>
                  <a:lnTo>
                    <a:pt x="31" y="301"/>
                  </a:lnTo>
                  <a:lnTo>
                    <a:pt x="33" y="301"/>
                  </a:lnTo>
                  <a:lnTo>
                    <a:pt x="33" y="300"/>
                  </a:lnTo>
                  <a:lnTo>
                    <a:pt x="34" y="300"/>
                  </a:lnTo>
                  <a:lnTo>
                    <a:pt x="34" y="300"/>
                  </a:lnTo>
                  <a:lnTo>
                    <a:pt x="36" y="300"/>
                  </a:lnTo>
                  <a:lnTo>
                    <a:pt x="36" y="300"/>
                  </a:lnTo>
                  <a:lnTo>
                    <a:pt x="36" y="298"/>
                  </a:lnTo>
                  <a:lnTo>
                    <a:pt x="42" y="296"/>
                  </a:lnTo>
                  <a:lnTo>
                    <a:pt x="45" y="296"/>
                  </a:lnTo>
                  <a:lnTo>
                    <a:pt x="45" y="296"/>
                  </a:lnTo>
                  <a:lnTo>
                    <a:pt x="43" y="296"/>
                  </a:lnTo>
                  <a:lnTo>
                    <a:pt x="42" y="298"/>
                  </a:lnTo>
                  <a:lnTo>
                    <a:pt x="40" y="300"/>
                  </a:lnTo>
                  <a:lnTo>
                    <a:pt x="38" y="300"/>
                  </a:lnTo>
                  <a:lnTo>
                    <a:pt x="38" y="300"/>
                  </a:lnTo>
                  <a:lnTo>
                    <a:pt x="38" y="300"/>
                  </a:lnTo>
                  <a:lnTo>
                    <a:pt x="38" y="300"/>
                  </a:lnTo>
                  <a:lnTo>
                    <a:pt x="36" y="301"/>
                  </a:lnTo>
                  <a:lnTo>
                    <a:pt x="34" y="303"/>
                  </a:lnTo>
                  <a:lnTo>
                    <a:pt x="34" y="303"/>
                  </a:lnTo>
                  <a:lnTo>
                    <a:pt x="34" y="303"/>
                  </a:lnTo>
                  <a:lnTo>
                    <a:pt x="34" y="303"/>
                  </a:lnTo>
                  <a:lnTo>
                    <a:pt x="36" y="303"/>
                  </a:lnTo>
                  <a:lnTo>
                    <a:pt x="36" y="305"/>
                  </a:lnTo>
                  <a:lnTo>
                    <a:pt x="34" y="305"/>
                  </a:lnTo>
                  <a:lnTo>
                    <a:pt x="33" y="305"/>
                  </a:lnTo>
                  <a:lnTo>
                    <a:pt x="33" y="303"/>
                  </a:lnTo>
                  <a:lnTo>
                    <a:pt x="33" y="305"/>
                  </a:lnTo>
                  <a:lnTo>
                    <a:pt x="31" y="307"/>
                  </a:lnTo>
                  <a:lnTo>
                    <a:pt x="31" y="307"/>
                  </a:lnTo>
                  <a:lnTo>
                    <a:pt x="29" y="307"/>
                  </a:lnTo>
                  <a:lnTo>
                    <a:pt x="31" y="307"/>
                  </a:lnTo>
                  <a:lnTo>
                    <a:pt x="31" y="305"/>
                  </a:lnTo>
                  <a:lnTo>
                    <a:pt x="31" y="305"/>
                  </a:lnTo>
                  <a:lnTo>
                    <a:pt x="29" y="305"/>
                  </a:lnTo>
                  <a:lnTo>
                    <a:pt x="27" y="307"/>
                  </a:lnTo>
                  <a:lnTo>
                    <a:pt x="25" y="307"/>
                  </a:lnTo>
                  <a:lnTo>
                    <a:pt x="25" y="309"/>
                  </a:lnTo>
                  <a:lnTo>
                    <a:pt x="27" y="309"/>
                  </a:lnTo>
                  <a:lnTo>
                    <a:pt x="27" y="309"/>
                  </a:lnTo>
                  <a:lnTo>
                    <a:pt x="25" y="312"/>
                  </a:lnTo>
                  <a:lnTo>
                    <a:pt x="24" y="312"/>
                  </a:lnTo>
                  <a:lnTo>
                    <a:pt x="22" y="312"/>
                  </a:lnTo>
                  <a:lnTo>
                    <a:pt x="20" y="312"/>
                  </a:lnTo>
                  <a:lnTo>
                    <a:pt x="20" y="314"/>
                  </a:lnTo>
                  <a:lnTo>
                    <a:pt x="20" y="314"/>
                  </a:lnTo>
                  <a:lnTo>
                    <a:pt x="22" y="314"/>
                  </a:lnTo>
                  <a:lnTo>
                    <a:pt x="22" y="314"/>
                  </a:lnTo>
                  <a:lnTo>
                    <a:pt x="22" y="316"/>
                  </a:lnTo>
                  <a:lnTo>
                    <a:pt x="22" y="316"/>
                  </a:lnTo>
                  <a:lnTo>
                    <a:pt x="22" y="316"/>
                  </a:lnTo>
                  <a:lnTo>
                    <a:pt x="22" y="316"/>
                  </a:lnTo>
                  <a:lnTo>
                    <a:pt x="22" y="316"/>
                  </a:lnTo>
                  <a:lnTo>
                    <a:pt x="22" y="316"/>
                  </a:lnTo>
                  <a:lnTo>
                    <a:pt x="18" y="318"/>
                  </a:lnTo>
                  <a:lnTo>
                    <a:pt x="18" y="318"/>
                  </a:lnTo>
                  <a:lnTo>
                    <a:pt x="16" y="318"/>
                  </a:lnTo>
                  <a:lnTo>
                    <a:pt x="16" y="318"/>
                  </a:lnTo>
                  <a:lnTo>
                    <a:pt x="16" y="318"/>
                  </a:lnTo>
                  <a:lnTo>
                    <a:pt x="16" y="320"/>
                  </a:lnTo>
                  <a:lnTo>
                    <a:pt x="16" y="320"/>
                  </a:lnTo>
                  <a:lnTo>
                    <a:pt x="18" y="318"/>
                  </a:lnTo>
                  <a:lnTo>
                    <a:pt x="18" y="318"/>
                  </a:lnTo>
                  <a:lnTo>
                    <a:pt x="22" y="318"/>
                  </a:lnTo>
                  <a:lnTo>
                    <a:pt x="22" y="318"/>
                  </a:lnTo>
                  <a:lnTo>
                    <a:pt x="24" y="318"/>
                  </a:lnTo>
                  <a:lnTo>
                    <a:pt x="24" y="318"/>
                  </a:lnTo>
                  <a:lnTo>
                    <a:pt x="25" y="318"/>
                  </a:lnTo>
                  <a:lnTo>
                    <a:pt x="27" y="316"/>
                  </a:lnTo>
                  <a:lnTo>
                    <a:pt x="27" y="316"/>
                  </a:lnTo>
                  <a:lnTo>
                    <a:pt x="29" y="316"/>
                  </a:lnTo>
                  <a:lnTo>
                    <a:pt x="29" y="316"/>
                  </a:lnTo>
                  <a:lnTo>
                    <a:pt x="29" y="316"/>
                  </a:lnTo>
                  <a:lnTo>
                    <a:pt x="29" y="316"/>
                  </a:lnTo>
                  <a:lnTo>
                    <a:pt x="29" y="314"/>
                  </a:lnTo>
                  <a:lnTo>
                    <a:pt x="31" y="314"/>
                  </a:lnTo>
                  <a:lnTo>
                    <a:pt x="38" y="312"/>
                  </a:lnTo>
                  <a:lnTo>
                    <a:pt x="40" y="312"/>
                  </a:lnTo>
                  <a:lnTo>
                    <a:pt x="42" y="312"/>
                  </a:lnTo>
                  <a:lnTo>
                    <a:pt x="43" y="311"/>
                  </a:lnTo>
                  <a:lnTo>
                    <a:pt x="45" y="311"/>
                  </a:lnTo>
                  <a:lnTo>
                    <a:pt x="45" y="309"/>
                  </a:lnTo>
                  <a:lnTo>
                    <a:pt x="47" y="309"/>
                  </a:lnTo>
                  <a:lnTo>
                    <a:pt x="47" y="309"/>
                  </a:lnTo>
                  <a:lnTo>
                    <a:pt x="47" y="307"/>
                  </a:lnTo>
                  <a:lnTo>
                    <a:pt x="47" y="307"/>
                  </a:lnTo>
                  <a:lnTo>
                    <a:pt x="47" y="307"/>
                  </a:lnTo>
                  <a:lnTo>
                    <a:pt x="47" y="305"/>
                  </a:lnTo>
                  <a:lnTo>
                    <a:pt x="47" y="305"/>
                  </a:lnTo>
                  <a:lnTo>
                    <a:pt x="47" y="305"/>
                  </a:lnTo>
                  <a:lnTo>
                    <a:pt x="49" y="305"/>
                  </a:lnTo>
                  <a:lnTo>
                    <a:pt x="49" y="307"/>
                  </a:lnTo>
                  <a:lnTo>
                    <a:pt x="49" y="307"/>
                  </a:lnTo>
                  <a:lnTo>
                    <a:pt x="49" y="307"/>
                  </a:lnTo>
                  <a:lnTo>
                    <a:pt x="49" y="309"/>
                  </a:lnTo>
                  <a:lnTo>
                    <a:pt x="49" y="309"/>
                  </a:lnTo>
                  <a:lnTo>
                    <a:pt x="49" y="309"/>
                  </a:lnTo>
                  <a:lnTo>
                    <a:pt x="51" y="309"/>
                  </a:lnTo>
                  <a:lnTo>
                    <a:pt x="51" y="309"/>
                  </a:lnTo>
                  <a:lnTo>
                    <a:pt x="52" y="309"/>
                  </a:lnTo>
                  <a:lnTo>
                    <a:pt x="52" y="309"/>
                  </a:lnTo>
                  <a:lnTo>
                    <a:pt x="52" y="309"/>
                  </a:lnTo>
                  <a:lnTo>
                    <a:pt x="52" y="309"/>
                  </a:lnTo>
                  <a:lnTo>
                    <a:pt x="52" y="311"/>
                  </a:lnTo>
                  <a:lnTo>
                    <a:pt x="52" y="311"/>
                  </a:lnTo>
                  <a:lnTo>
                    <a:pt x="52" y="311"/>
                  </a:lnTo>
                  <a:lnTo>
                    <a:pt x="51" y="312"/>
                  </a:lnTo>
                  <a:lnTo>
                    <a:pt x="49" y="312"/>
                  </a:lnTo>
                  <a:lnTo>
                    <a:pt x="47" y="314"/>
                  </a:lnTo>
                  <a:lnTo>
                    <a:pt x="45" y="314"/>
                  </a:lnTo>
                  <a:lnTo>
                    <a:pt x="45" y="314"/>
                  </a:lnTo>
                  <a:lnTo>
                    <a:pt x="38" y="318"/>
                  </a:lnTo>
                  <a:lnTo>
                    <a:pt x="36" y="320"/>
                  </a:lnTo>
                  <a:lnTo>
                    <a:pt x="36" y="320"/>
                  </a:lnTo>
                  <a:lnTo>
                    <a:pt x="36" y="320"/>
                  </a:lnTo>
                  <a:lnTo>
                    <a:pt x="34" y="321"/>
                  </a:lnTo>
                  <a:lnTo>
                    <a:pt x="34" y="321"/>
                  </a:lnTo>
                  <a:lnTo>
                    <a:pt x="33" y="321"/>
                  </a:lnTo>
                  <a:lnTo>
                    <a:pt x="36" y="321"/>
                  </a:lnTo>
                  <a:lnTo>
                    <a:pt x="45" y="318"/>
                  </a:lnTo>
                  <a:lnTo>
                    <a:pt x="47" y="318"/>
                  </a:lnTo>
                  <a:lnTo>
                    <a:pt x="47" y="318"/>
                  </a:lnTo>
                  <a:lnTo>
                    <a:pt x="45" y="320"/>
                  </a:lnTo>
                  <a:lnTo>
                    <a:pt x="43" y="320"/>
                  </a:lnTo>
                  <a:lnTo>
                    <a:pt x="42" y="321"/>
                  </a:lnTo>
                  <a:lnTo>
                    <a:pt x="40" y="323"/>
                  </a:lnTo>
                  <a:lnTo>
                    <a:pt x="40" y="323"/>
                  </a:lnTo>
                  <a:lnTo>
                    <a:pt x="38" y="323"/>
                  </a:lnTo>
                  <a:lnTo>
                    <a:pt x="36" y="325"/>
                  </a:lnTo>
                  <a:lnTo>
                    <a:pt x="34" y="327"/>
                  </a:lnTo>
                  <a:lnTo>
                    <a:pt x="34" y="327"/>
                  </a:lnTo>
                  <a:lnTo>
                    <a:pt x="33" y="327"/>
                  </a:lnTo>
                  <a:lnTo>
                    <a:pt x="34" y="329"/>
                  </a:lnTo>
                  <a:lnTo>
                    <a:pt x="34" y="329"/>
                  </a:lnTo>
                  <a:lnTo>
                    <a:pt x="34" y="329"/>
                  </a:lnTo>
                  <a:lnTo>
                    <a:pt x="34" y="329"/>
                  </a:lnTo>
                  <a:lnTo>
                    <a:pt x="34" y="329"/>
                  </a:lnTo>
                  <a:lnTo>
                    <a:pt x="34" y="329"/>
                  </a:lnTo>
                  <a:lnTo>
                    <a:pt x="34" y="330"/>
                  </a:lnTo>
                  <a:lnTo>
                    <a:pt x="34" y="330"/>
                  </a:lnTo>
                  <a:lnTo>
                    <a:pt x="34" y="330"/>
                  </a:lnTo>
                  <a:lnTo>
                    <a:pt x="36" y="329"/>
                  </a:lnTo>
                  <a:lnTo>
                    <a:pt x="36" y="329"/>
                  </a:lnTo>
                  <a:lnTo>
                    <a:pt x="36" y="330"/>
                  </a:lnTo>
                  <a:lnTo>
                    <a:pt x="40" y="329"/>
                  </a:lnTo>
                  <a:lnTo>
                    <a:pt x="40" y="329"/>
                  </a:lnTo>
                  <a:lnTo>
                    <a:pt x="40" y="329"/>
                  </a:lnTo>
                  <a:lnTo>
                    <a:pt x="40" y="329"/>
                  </a:lnTo>
                  <a:lnTo>
                    <a:pt x="42" y="325"/>
                  </a:lnTo>
                  <a:lnTo>
                    <a:pt x="42" y="325"/>
                  </a:lnTo>
                  <a:lnTo>
                    <a:pt x="43" y="325"/>
                  </a:lnTo>
                  <a:lnTo>
                    <a:pt x="43" y="325"/>
                  </a:lnTo>
                  <a:lnTo>
                    <a:pt x="43" y="327"/>
                  </a:lnTo>
                  <a:lnTo>
                    <a:pt x="43" y="327"/>
                  </a:lnTo>
                  <a:lnTo>
                    <a:pt x="45" y="327"/>
                  </a:lnTo>
                  <a:lnTo>
                    <a:pt x="45" y="325"/>
                  </a:lnTo>
                  <a:lnTo>
                    <a:pt x="47" y="325"/>
                  </a:lnTo>
                  <a:lnTo>
                    <a:pt x="47" y="325"/>
                  </a:lnTo>
                  <a:lnTo>
                    <a:pt x="47" y="325"/>
                  </a:lnTo>
                  <a:lnTo>
                    <a:pt x="47" y="325"/>
                  </a:lnTo>
                  <a:lnTo>
                    <a:pt x="47" y="325"/>
                  </a:lnTo>
                  <a:lnTo>
                    <a:pt x="51" y="323"/>
                  </a:lnTo>
                  <a:lnTo>
                    <a:pt x="52" y="323"/>
                  </a:lnTo>
                  <a:lnTo>
                    <a:pt x="52" y="321"/>
                  </a:lnTo>
                  <a:lnTo>
                    <a:pt x="52" y="321"/>
                  </a:lnTo>
                  <a:lnTo>
                    <a:pt x="54" y="321"/>
                  </a:lnTo>
                  <a:lnTo>
                    <a:pt x="54" y="321"/>
                  </a:lnTo>
                  <a:lnTo>
                    <a:pt x="54" y="323"/>
                  </a:lnTo>
                  <a:lnTo>
                    <a:pt x="54" y="323"/>
                  </a:lnTo>
                  <a:lnTo>
                    <a:pt x="54" y="325"/>
                  </a:lnTo>
                  <a:lnTo>
                    <a:pt x="54" y="325"/>
                  </a:lnTo>
                  <a:lnTo>
                    <a:pt x="54" y="327"/>
                  </a:lnTo>
                  <a:lnTo>
                    <a:pt x="56" y="325"/>
                  </a:lnTo>
                  <a:lnTo>
                    <a:pt x="56" y="325"/>
                  </a:lnTo>
                  <a:lnTo>
                    <a:pt x="56" y="325"/>
                  </a:lnTo>
                  <a:lnTo>
                    <a:pt x="58" y="323"/>
                  </a:lnTo>
                  <a:lnTo>
                    <a:pt x="58" y="323"/>
                  </a:lnTo>
                  <a:lnTo>
                    <a:pt x="58" y="323"/>
                  </a:lnTo>
                  <a:lnTo>
                    <a:pt x="58" y="323"/>
                  </a:lnTo>
                  <a:lnTo>
                    <a:pt x="58" y="323"/>
                  </a:lnTo>
                  <a:lnTo>
                    <a:pt x="60" y="323"/>
                  </a:lnTo>
                  <a:lnTo>
                    <a:pt x="58" y="323"/>
                  </a:lnTo>
                  <a:lnTo>
                    <a:pt x="58" y="325"/>
                  </a:lnTo>
                  <a:lnTo>
                    <a:pt x="56" y="325"/>
                  </a:lnTo>
                  <a:lnTo>
                    <a:pt x="56" y="327"/>
                  </a:lnTo>
                  <a:lnTo>
                    <a:pt x="56" y="327"/>
                  </a:lnTo>
                  <a:lnTo>
                    <a:pt x="56" y="327"/>
                  </a:lnTo>
                  <a:lnTo>
                    <a:pt x="58" y="327"/>
                  </a:lnTo>
                  <a:lnTo>
                    <a:pt x="58" y="327"/>
                  </a:lnTo>
                  <a:lnTo>
                    <a:pt x="56" y="327"/>
                  </a:lnTo>
                  <a:lnTo>
                    <a:pt x="56" y="329"/>
                  </a:lnTo>
                  <a:lnTo>
                    <a:pt x="56" y="329"/>
                  </a:lnTo>
                  <a:lnTo>
                    <a:pt x="58" y="329"/>
                  </a:lnTo>
                  <a:lnTo>
                    <a:pt x="58" y="329"/>
                  </a:lnTo>
                  <a:lnTo>
                    <a:pt x="58" y="327"/>
                  </a:lnTo>
                  <a:lnTo>
                    <a:pt x="60" y="327"/>
                  </a:lnTo>
                  <a:lnTo>
                    <a:pt x="60" y="327"/>
                  </a:lnTo>
                  <a:lnTo>
                    <a:pt x="60" y="327"/>
                  </a:lnTo>
                  <a:lnTo>
                    <a:pt x="60" y="327"/>
                  </a:lnTo>
                  <a:lnTo>
                    <a:pt x="61" y="325"/>
                  </a:lnTo>
                  <a:lnTo>
                    <a:pt x="61" y="327"/>
                  </a:lnTo>
                  <a:lnTo>
                    <a:pt x="61" y="327"/>
                  </a:lnTo>
                  <a:lnTo>
                    <a:pt x="61" y="327"/>
                  </a:lnTo>
                  <a:lnTo>
                    <a:pt x="61" y="327"/>
                  </a:lnTo>
                  <a:lnTo>
                    <a:pt x="61" y="327"/>
                  </a:lnTo>
                  <a:lnTo>
                    <a:pt x="63" y="327"/>
                  </a:lnTo>
                  <a:lnTo>
                    <a:pt x="63" y="327"/>
                  </a:lnTo>
                  <a:lnTo>
                    <a:pt x="63" y="327"/>
                  </a:lnTo>
                  <a:lnTo>
                    <a:pt x="63" y="327"/>
                  </a:lnTo>
                  <a:lnTo>
                    <a:pt x="65" y="327"/>
                  </a:lnTo>
                  <a:lnTo>
                    <a:pt x="65" y="325"/>
                  </a:lnTo>
                  <a:lnTo>
                    <a:pt x="65" y="325"/>
                  </a:lnTo>
                  <a:lnTo>
                    <a:pt x="65" y="325"/>
                  </a:lnTo>
                  <a:lnTo>
                    <a:pt x="65" y="325"/>
                  </a:lnTo>
                  <a:lnTo>
                    <a:pt x="65" y="323"/>
                  </a:lnTo>
                  <a:lnTo>
                    <a:pt x="67" y="325"/>
                  </a:lnTo>
                  <a:lnTo>
                    <a:pt x="67" y="325"/>
                  </a:lnTo>
                  <a:lnTo>
                    <a:pt x="69" y="323"/>
                  </a:lnTo>
                  <a:lnTo>
                    <a:pt x="69" y="323"/>
                  </a:lnTo>
                  <a:lnTo>
                    <a:pt x="69" y="321"/>
                  </a:lnTo>
                  <a:lnTo>
                    <a:pt x="69" y="321"/>
                  </a:lnTo>
                  <a:lnTo>
                    <a:pt x="69" y="321"/>
                  </a:lnTo>
                  <a:lnTo>
                    <a:pt x="69" y="321"/>
                  </a:lnTo>
                  <a:lnTo>
                    <a:pt x="69" y="321"/>
                  </a:lnTo>
                  <a:lnTo>
                    <a:pt x="70" y="321"/>
                  </a:lnTo>
                  <a:lnTo>
                    <a:pt x="70" y="321"/>
                  </a:lnTo>
                  <a:lnTo>
                    <a:pt x="74" y="321"/>
                  </a:lnTo>
                  <a:lnTo>
                    <a:pt x="74" y="321"/>
                  </a:lnTo>
                  <a:lnTo>
                    <a:pt x="76" y="321"/>
                  </a:lnTo>
                  <a:lnTo>
                    <a:pt x="76" y="321"/>
                  </a:lnTo>
                  <a:lnTo>
                    <a:pt x="78" y="321"/>
                  </a:lnTo>
                  <a:lnTo>
                    <a:pt x="78" y="321"/>
                  </a:lnTo>
                  <a:lnTo>
                    <a:pt x="78" y="323"/>
                  </a:lnTo>
                  <a:lnTo>
                    <a:pt x="78" y="323"/>
                  </a:lnTo>
                  <a:lnTo>
                    <a:pt x="78" y="323"/>
                  </a:lnTo>
                  <a:lnTo>
                    <a:pt x="78" y="323"/>
                  </a:lnTo>
                  <a:lnTo>
                    <a:pt x="79" y="323"/>
                  </a:lnTo>
                  <a:lnTo>
                    <a:pt x="81" y="321"/>
                  </a:lnTo>
                  <a:lnTo>
                    <a:pt x="81" y="321"/>
                  </a:lnTo>
                  <a:lnTo>
                    <a:pt x="81" y="320"/>
                  </a:lnTo>
                  <a:lnTo>
                    <a:pt x="81" y="318"/>
                  </a:lnTo>
                  <a:lnTo>
                    <a:pt x="83" y="320"/>
                  </a:lnTo>
                  <a:lnTo>
                    <a:pt x="83" y="318"/>
                  </a:lnTo>
                  <a:lnTo>
                    <a:pt x="83" y="318"/>
                  </a:lnTo>
                  <a:lnTo>
                    <a:pt x="85" y="320"/>
                  </a:lnTo>
                  <a:lnTo>
                    <a:pt x="85" y="320"/>
                  </a:lnTo>
                  <a:lnTo>
                    <a:pt x="87" y="320"/>
                  </a:lnTo>
                  <a:lnTo>
                    <a:pt x="87" y="320"/>
                  </a:lnTo>
                  <a:lnTo>
                    <a:pt x="87" y="320"/>
                  </a:lnTo>
                  <a:lnTo>
                    <a:pt x="89" y="320"/>
                  </a:lnTo>
                  <a:lnTo>
                    <a:pt x="89" y="320"/>
                  </a:lnTo>
                  <a:lnTo>
                    <a:pt x="90" y="320"/>
                  </a:lnTo>
                  <a:lnTo>
                    <a:pt x="90" y="320"/>
                  </a:lnTo>
                  <a:lnTo>
                    <a:pt x="90" y="318"/>
                  </a:lnTo>
                  <a:lnTo>
                    <a:pt x="90" y="318"/>
                  </a:lnTo>
                  <a:lnTo>
                    <a:pt x="90" y="318"/>
                  </a:lnTo>
                  <a:lnTo>
                    <a:pt x="90" y="316"/>
                  </a:lnTo>
                  <a:lnTo>
                    <a:pt x="90" y="316"/>
                  </a:lnTo>
                  <a:lnTo>
                    <a:pt x="90" y="316"/>
                  </a:lnTo>
                  <a:lnTo>
                    <a:pt x="90" y="316"/>
                  </a:lnTo>
                  <a:lnTo>
                    <a:pt x="89" y="316"/>
                  </a:lnTo>
                  <a:lnTo>
                    <a:pt x="89" y="316"/>
                  </a:lnTo>
                  <a:lnTo>
                    <a:pt x="87" y="314"/>
                  </a:lnTo>
                  <a:lnTo>
                    <a:pt x="92" y="316"/>
                  </a:lnTo>
                  <a:lnTo>
                    <a:pt x="96" y="314"/>
                  </a:lnTo>
                  <a:lnTo>
                    <a:pt x="96" y="314"/>
                  </a:lnTo>
                  <a:lnTo>
                    <a:pt x="98" y="316"/>
                  </a:lnTo>
                  <a:lnTo>
                    <a:pt x="98" y="316"/>
                  </a:lnTo>
                  <a:lnTo>
                    <a:pt x="98" y="318"/>
                  </a:lnTo>
                  <a:lnTo>
                    <a:pt x="98" y="316"/>
                  </a:lnTo>
                  <a:lnTo>
                    <a:pt x="98" y="316"/>
                  </a:lnTo>
                  <a:lnTo>
                    <a:pt x="98" y="314"/>
                  </a:lnTo>
                  <a:lnTo>
                    <a:pt x="98" y="314"/>
                  </a:lnTo>
                  <a:lnTo>
                    <a:pt x="99" y="312"/>
                  </a:lnTo>
                  <a:lnTo>
                    <a:pt x="99" y="312"/>
                  </a:lnTo>
                  <a:lnTo>
                    <a:pt x="99" y="312"/>
                  </a:lnTo>
                  <a:lnTo>
                    <a:pt x="99" y="311"/>
                  </a:lnTo>
                  <a:lnTo>
                    <a:pt x="99" y="311"/>
                  </a:lnTo>
                  <a:lnTo>
                    <a:pt x="99" y="311"/>
                  </a:lnTo>
                  <a:lnTo>
                    <a:pt x="99" y="311"/>
                  </a:lnTo>
                  <a:lnTo>
                    <a:pt x="99" y="311"/>
                  </a:lnTo>
                  <a:lnTo>
                    <a:pt x="99" y="311"/>
                  </a:lnTo>
                  <a:lnTo>
                    <a:pt x="98" y="311"/>
                  </a:lnTo>
                  <a:lnTo>
                    <a:pt x="98" y="311"/>
                  </a:lnTo>
                  <a:lnTo>
                    <a:pt x="98" y="309"/>
                  </a:lnTo>
                  <a:lnTo>
                    <a:pt x="99" y="309"/>
                  </a:lnTo>
                  <a:lnTo>
                    <a:pt x="101" y="311"/>
                  </a:lnTo>
                  <a:lnTo>
                    <a:pt x="101" y="312"/>
                  </a:lnTo>
                  <a:lnTo>
                    <a:pt x="101" y="311"/>
                  </a:lnTo>
                  <a:lnTo>
                    <a:pt x="101" y="311"/>
                  </a:lnTo>
                  <a:lnTo>
                    <a:pt x="101" y="309"/>
                  </a:lnTo>
                  <a:lnTo>
                    <a:pt x="101" y="309"/>
                  </a:lnTo>
                  <a:lnTo>
                    <a:pt x="101" y="309"/>
                  </a:lnTo>
                  <a:lnTo>
                    <a:pt x="103" y="309"/>
                  </a:lnTo>
                  <a:lnTo>
                    <a:pt x="103" y="311"/>
                  </a:lnTo>
                  <a:lnTo>
                    <a:pt x="103" y="311"/>
                  </a:lnTo>
                  <a:lnTo>
                    <a:pt x="103" y="311"/>
                  </a:lnTo>
                  <a:lnTo>
                    <a:pt x="105" y="309"/>
                  </a:lnTo>
                  <a:lnTo>
                    <a:pt x="107" y="309"/>
                  </a:lnTo>
                  <a:lnTo>
                    <a:pt x="108" y="309"/>
                  </a:lnTo>
                  <a:lnTo>
                    <a:pt x="108" y="307"/>
                  </a:lnTo>
                  <a:lnTo>
                    <a:pt x="110" y="305"/>
                  </a:lnTo>
                  <a:lnTo>
                    <a:pt x="110" y="305"/>
                  </a:lnTo>
                  <a:lnTo>
                    <a:pt x="110" y="305"/>
                  </a:lnTo>
                  <a:lnTo>
                    <a:pt x="110" y="303"/>
                  </a:lnTo>
                  <a:lnTo>
                    <a:pt x="110" y="303"/>
                  </a:lnTo>
                  <a:lnTo>
                    <a:pt x="110" y="303"/>
                  </a:lnTo>
                  <a:lnTo>
                    <a:pt x="110" y="301"/>
                  </a:lnTo>
                  <a:lnTo>
                    <a:pt x="108" y="301"/>
                  </a:lnTo>
                  <a:lnTo>
                    <a:pt x="108" y="301"/>
                  </a:lnTo>
                  <a:lnTo>
                    <a:pt x="110" y="301"/>
                  </a:lnTo>
                  <a:lnTo>
                    <a:pt x="110" y="301"/>
                  </a:lnTo>
                  <a:lnTo>
                    <a:pt x="110" y="301"/>
                  </a:lnTo>
                  <a:lnTo>
                    <a:pt x="110" y="301"/>
                  </a:lnTo>
                  <a:lnTo>
                    <a:pt x="110" y="300"/>
                  </a:lnTo>
                  <a:lnTo>
                    <a:pt x="110" y="300"/>
                  </a:lnTo>
                  <a:lnTo>
                    <a:pt x="110" y="300"/>
                  </a:lnTo>
                  <a:lnTo>
                    <a:pt x="110" y="300"/>
                  </a:lnTo>
                  <a:lnTo>
                    <a:pt x="108" y="300"/>
                  </a:lnTo>
                  <a:lnTo>
                    <a:pt x="108" y="298"/>
                  </a:lnTo>
                  <a:lnTo>
                    <a:pt x="107" y="296"/>
                  </a:lnTo>
                  <a:lnTo>
                    <a:pt x="105" y="296"/>
                  </a:lnTo>
                  <a:lnTo>
                    <a:pt x="103" y="296"/>
                  </a:lnTo>
                  <a:lnTo>
                    <a:pt x="105" y="294"/>
                  </a:lnTo>
                  <a:lnTo>
                    <a:pt x="105" y="294"/>
                  </a:lnTo>
                  <a:lnTo>
                    <a:pt x="108" y="294"/>
                  </a:lnTo>
                  <a:lnTo>
                    <a:pt x="108" y="294"/>
                  </a:lnTo>
                  <a:lnTo>
                    <a:pt x="110" y="294"/>
                  </a:lnTo>
                  <a:lnTo>
                    <a:pt x="110" y="294"/>
                  </a:lnTo>
                  <a:lnTo>
                    <a:pt x="110" y="294"/>
                  </a:lnTo>
                  <a:lnTo>
                    <a:pt x="110" y="294"/>
                  </a:lnTo>
                  <a:lnTo>
                    <a:pt x="112" y="294"/>
                  </a:lnTo>
                  <a:lnTo>
                    <a:pt x="114" y="294"/>
                  </a:lnTo>
                  <a:lnTo>
                    <a:pt x="114" y="296"/>
                  </a:lnTo>
                  <a:lnTo>
                    <a:pt x="116" y="294"/>
                  </a:lnTo>
                  <a:lnTo>
                    <a:pt x="116" y="294"/>
                  </a:lnTo>
                  <a:lnTo>
                    <a:pt x="116" y="294"/>
                  </a:lnTo>
                  <a:lnTo>
                    <a:pt x="116" y="296"/>
                  </a:lnTo>
                  <a:lnTo>
                    <a:pt x="116" y="296"/>
                  </a:lnTo>
                  <a:lnTo>
                    <a:pt x="116" y="296"/>
                  </a:lnTo>
                  <a:lnTo>
                    <a:pt x="116" y="296"/>
                  </a:lnTo>
                  <a:lnTo>
                    <a:pt x="116" y="296"/>
                  </a:lnTo>
                  <a:lnTo>
                    <a:pt x="116" y="298"/>
                  </a:lnTo>
                  <a:lnTo>
                    <a:pt x="116" y="298"/>
                  </a:lnTo>
                  <a:lnTo>
                    <a:pt x="116" y="298"/>
                  </a:lnTo>
                  <a:lnTo>
                    <a:pt x="116" y="298"/>
                  </a:lnTo>
                  <a:lnTo>
                    <a:pt x="116" y="298"/>
                  </a:lnTo>
                  <a:lnTo>
                    <a:pt x="114" y="300"/>
                  </a:lnTo>
                  <a:lnTo>
                    <a:pt x="114" y="300"/>
                  </a:lnTo>
                  <a:lnTo>
                    <a:pt x="114" y="300"/>
                  </a:lnTo>
                  <a:lnTo>
                    <a:pt x="114" y="300"/>
                  </a:lnTo>
                  <a:lnTo>
                    <a:pt x="114" y="300"/>
                  </a:lnTo>
                  <a:lnTo>
                    <a:pt x="112" y="300"/>
                  </a:lnTo>
                  <a:lnTo>
                    <a:pt x="112" y="301"/>
                  </a:lnTo>
                  <a:lnTo>
                    <a:pt x="112" y="301"/>
                  </a:lnTo>
                  <a:lnTo>
                    <a:pt x="112" y="301"/>
                  </a:lnTo>
                  <a:lnTo>
                    <a:pt x="114" y="301"/>
                  </a:lnTo>
                  <a:lnTo>
                    <a:pt x="114" y="301"/>
                  </a:lnTo>
                  <a:lnTo>
                    <a:pt x="116" y="301"/>
                  </a:lnTo>
                  <a:lnTo>
                    <a:pt x="117" y="301"/>
                  </a:lnTo>
                  <a:lnTo>
                    <a:pt x="119" y="301"/>
                  </a:lnTo>
                  <a:lnTo>
                    <a:pt x="125" y="300"/>
                  </a:lnTo>
                  <a:lnTo>
                    <a:pt x="125" y="300"/>
                  </a:lnTo>
                  <a:lnTo>
                    <a:pt x="123" y="298"/>
                  </a:lnTo>
                  <a:lnTo>
                    <a:pt x="125" y="298"/>
                  </a:lnTo>
                  <a:lnTo>
                    <a:pt x="126" y="296"/>
                  </a:lnTo>
                  <a:lnTo>
                    <a:pt x="130" y="296"/>
                  </a:lnTo>
                  <a:lnTo>
                    <a:pt x="130" y="296"/>
                  </a:lnTo>
                  <a:lnTo>
                    <a:pt x="130" y="294"/>
                  </a:lnTo>
                  <a:lnTo>
                    <a:pt x="130" y="294"/>
                  </a:lnTo>
                  <a:lnTo>
                    <a:pt x="128" y="292"/>
                  </a:lnTo>
                  <a:lnTo>
                    <a:pt x="130" y="292"/>
                  </a:lnTo>
                  <a:lnTo>
                    <a:pt x="130" y="292"/>
                  </a:lnTo>
                  <a:lnTo>
                    <a:pt x="132" y="291"/>
                  </a:lnTo>
                  <a:lnTo>
                    <a:pt x="132" y="291"/>
                  </a:lnTo>
                  <a:lnTo>
                    <a:pt x="132" y="291"/>
                  </a:lnTo>
                  <a:lnTo>
                    <a:pt x="132" y="287"/>
                  </a:lnTo>
                  <a:lnTo>
                    <a:pt x="132" y="287"/>
                  </a:lnTo>
                  <a:lnTo>
                    <a:pt x="132" y="287"/>
                  </a:lnTo>
                  <a:lnTo>
                    <a:pt x="134" y="287"/>
                  </a:lnTo>
                  <a:lnTo>
                    <a:pt x="134" y="289"/>
                  </a:lnTo>
                  <a:lnTo>
                    <a:pt x="134" y="289"/>
                  </a:lnTo>
                  <a:lnTo>
                    <a:pt x="134" y="289"/>
                  </a:lnTo>
                  <a:lnTo>
                    <a:pt x="139" y="291"/>
                  </a:lnTo>
                  <a:lnTo>
                    <a:pt x="139" y="291"/>
                  </a:lnTo>
                  <a:lnTo>
                    <a:pt x="139" y="289"/>
                  </a:lnTo>
                  <a:lnTo>
                    <a:pt x="139" y="287"/>
                  </a:lnTo>
                  <a:lnTo>
                    <a:pt x="141" y="287"/>
                  </a:lnTo>
                  <a:lnTo>
                    <a:pt x="143" y="287"/>
                  </a:lnTo>
                  <a:lnTo>
                    <a:pt x="145" y="287"/>
                  </a:lnTo>
                  <a:lnTo>
                    <a:pt x="145" y="287"/>
                  </a:lnTo>
                  <a:lnTo>
                    <a:pt x="145" y="287"/>
                  </a:lnTo>
                  <a:lnTo>
                    <a:pt x="146" y="287"/>
                  </a:lnTo>
                  <a:lnTo>
                    <a:pt x="146" y="285"/>
                  </a:lnTo>
                  <a:lnTo>
                    <a:pt x="146" y="283"/>
                  </a:lnTo>
                  <a:lnTo>
                    <a:pt x="148" y="282"/>
                  </a:lnTo>
                  <a:lnTo>
                    <a:pt x="148" y="282"/>
                  </a:lnTo>
                  <a:lnTo>
                    <a:pt x="148" y="282"/>
                  </a:lnTo>
                  <a:lnTo>
                    <a:pt x="146" y="282"/>
                  </a:lnTo>
                  <a:lnTo>
                    <a:pt x="146" y="280"/>
                  </a:lnTo>
                  <a:lnTo>
                    <a:pt x="145" y="280"/>
                  </a:lnTo>
                  <a:lnTo>
                    <a:pt x="145" y="280"/>
                  </a:lnTo>
                  <a:lnTo>
                    <a:pt x="143" y="282"/>
                  </a:lnTo>
                  <a:lnTo>
                    <a:pt x="143" y="280"/>
                  </a:lnTo>
                  <a:lnTo>
                    <a:pt x="145" y="278"/>
                  </a:lnTo>
                  <a:lnTo>
                    <a:pt x="145" y="278"/>
                  </a:lnTo>
                  <a:lnTo>
                    <a:pt x="146" y="278"/>
                  </a:lnTo>
                  <a:lnTo>
                    <a:pt x="146" y="278"/>
                  </a:lnTo>
                  <a:lnTo>
                    <a:pt x="146" y="278"/>
                  </a:lnTo>
                  <a:lnTo>
                    <a:pt x="146" y="278"/>
                  </a:lnTo>
                  <a:lnTo>
                    <a:pt x="146" y="280"/>
                  </a:lnTo>
                  <a:lnTo>
                    <a:pt x="146" y="280"/>
                  </a:lnTo>
                  <a:lnTo>
                    <a:pt x="148" y="278"/>
                  </a:lnTo>
                  <a:lnTo>
                    <a:pt x="148" y="278"/>
                  </a:lnTo>
                  <a:lnTo>
                    <a:pt x="148" y="278"/>
                  </a:lnTo>
                  <a:lnTo>
                    <a:pt x="150" y="278"/>
                  </a:lnTo>
                  <a:lnTo>
                    <a:pt x="154" y="276"/>
                  </a:lnTo>
                  <a:lnTo>
                    <a:pt x="163" y="274"/>
                  </a:lnTo>
                  <a:lnTo>
                    <a:pt x="164" y="274"/>
                  </a:lnTo>
                  <a:lnTo>
                    <a:pt x="166" y="274"/>
                  </a:lnTo>
                  <a:lnTo>
                    <a:pt x="166" y="274"/>
                  </a:lnTo>
                  <a:lnTo>
                    <a:pt x="166" y="274"/>
                  </a:lnTo>
                  <a:lnTo>
                    <a:pt x="168" y="274"/>
                  </a:lnTo>
                  <a:lnTo>
                    <a:pt x="168" y="273"/>
                  </a:lnTo>
                  <a:lnTo>
                    <a:pt x="168" y="273"/>
                  </a:lnTo>
                  <a:lnTo>
                    <a:pt x="168" y="273"/>
                  </a:lnTo>
                  <a:lnTo>
                    <a:pt x="170" y="273"/>
                  </a:lnTo>
                  <a:lnTo>
                    <a:pt x="170" y="273"/>
                  </a:lnTo>
                  <a:lnTo>
                    <a:pt x="170" y="273"/>
                  </a:lnTo>
                  <a:lnTo>
                    <a:pt x="170" y="273"/>
                  </a:lnTo>
                  <a:lnTo>
                    <a:pt x="170" y="273"/>
                  </a:lnTo>
                  <a:lnTo>
                    <a:pt x="170" y="273"/>
                  </a:lnTo>
                  <a:lnTo>
                    <a:pt x="170" y="273"/>
                  </a:lnTo>
                  <a:lnTo>
                    <a:pt x="170" y="273"/>
                  </a:lnTo>
                  <a:lnTo>
                    <a:pt x="170" y="273"/>
                  </a:lnTo>
                  <a:lnTo>
                    <a:pt x="172" y="273"/>
                  </a:lnTo>
                  <a:lnTo>
                    <a:pt x="170" y="274"/>
                  </a:lnTo>
                  <a:lnTo>
                    <a:pt x="170" y="274"/>
                  </a:lnTo>
                  <a:lnTo>
                    <a:pt x="172" y="274"/>
                  </a:lnTo>
                  <a:lnTo>
                    <a:pt x="173" y="274"/>
                  </a:lnTo>
                  <a:lnTo>
                    <a:pt x="173" y="274"/>
                  </a:lnTo>
                  <a:lnTo>
                    <a:pt x="175" y="274"/>
                  </a:lnTo>
                  <a:lnTo>
                    <a:pt x="177" y="273"/>
                  </a:lnTo>
                  <a:lnTo>
                    <a:pt x="177" y="271"/>
                  </a:lnTo>
                  <a:lnTo>
                    <a:pt x="177" y="271"/>
                  </a:lnTo>
                  <a:lnTo>
                    <a:pt x="175" y="271"/>
                  </a:lnTo>
                  <a:lnTo>
                    <a:pt x="175" y="271"/>
                  </a:lnTo>
                  <a:lnTo>
                    <a:pt x="177" y="267"/>
                  </a:lnTo>
                  <a:lnTo>
                    <a:pt x="177" y="267"/>
                  </a:lnTo>
                  <a:lnTo>
                    <a:pt x="175" y="265"/>
                  </a:lnTo>
                  <a:lnTo>
                    <a:pt x="175" y="265"/>
                  </a:lnTo>
                  <a:lnTo>
                    <a:pt x="175" y="265"/>
                  </a:lnTo>
                  <a:lnTo>
                    <a:pt x="175" y="264"/>
                  </a:lnTo>
                  <a:lnTo>
                    <a:pt x="175" y="264"/>
                  </a:lnTo>
                  <a:lnTo>
                    <a:pt x="175" y="262"/>
                  </a:lnTo>
                  <a:lnTo>
                    <a:pt x="175" y="264"/>
                  </a:lnTo>
                  <a:lnTo>
                    <a:pt x="177" y="265"/>
                  </a:lnTo>
                  <a:lnTo>
                    <a:pt x="177" y="265"/>
                  </a:lnTo>
                  <a:lnTo>
                    <a:pt x="177" y="267"/>
                  </a:lnTo>
                  <a:lnTo>
                    <a:pt x="179" y="267"/>
                  </a:lnTo>
                  <a:lnTo>
                    <a:pt x="179" y="267"/>
                  </a:lnTo>
                  <a:lnTo>
                    <a:pt x="179" y="269"/>
                  </a:lnTo>
                  <a:lnTo>
                    <a:pt x="181" y="273"/>
                  </a:lnTo>
                  <a:lnTo>
                    <a:pt x="181" y="273"/>
                  </a:lnTo>
                  <a:lnTo>
                    <a:pt x="179" y="273"/>
                  </a:lnTo>
                  <a:lnTo>
                    <a:pt x="179" y="274"/>
                  </a:lnTo>
                  <a:lnTo>
                    <a:pt x="179" y="274"/>
                  </a:lnTo>
                  <a:lnTo>
                    <a:pt x="177" y="274"/>
                  </a:lnTo>
                  <a:lnTo>
                    <a:pt x="179" y="276"/>
                  </a:lnTo>
                  <a:lnTo>
                    <a:pt x="179" y="274"/>
                  </a:lnTo>
                  <a:lnTo>
                    <a:pt x="179" y="274"/>
                  </a:lnTo>
                  <a:lnTo>
                    <a:pt x="181" y="273"/>
                  </a:lnTo>
                  <a:lnTo>
                    <a:pt x="184" y="271"/>
                  </a:lnTo>
                  <a:lnTo>
                    <a:pt x="184" y="271"/>
                  </a:lnTo>
                  <a:lnTo>
                    <a:pt x="184" y="271"/>
                  </a:lnTo>
                  <a:lnTo>
                    <a:pt x="184" y="271"/>
                  </a:lnTo>
                  <a:lnTo>
                    <a:pt x="184" y="271"/>
                  </a:lnTo>
                  <a:lnTo>
                    <a:pt x="184" y="271"/>
                  </a:lnTo>
                  <a:lnTo>
                    <a:pt x="184" y="271"/>
                  </a:lnTo>
                  <a:lnTo>
                    <a:pt x="184" y="271"/>
                  </a:lnTo>
                  <a:lnTo>
                    <a:pt x="184" y="269"/>
                  </a:lnTo>
                  <a:lnTo>
                    <a:pt x="184" y="269"/>
                  </a:lnTo>
                  <a:lnTo>
                    <a:pt x="184" y="267"/>
                  </a:lnTo>
                  <a:lnTo>
                    <a:pt x="184" y="267"/>
                  </a:lnTo>
                  <a:lnTo>
                    <a:pt x="184" y="269"/>
                  </a:lnTo>
                  <a:lnTo>
                    <a:pt x="182" y="269"/>
                  </a:lnTo>
                  <a:lnTo>
                    <a:pt x="182" y="267"/>
                  </a:lnTo>
                  <a:lnTo>
                    <a:pt x="182" y="267"/>
                  </a:lnTo>
                  <a:lnTo>
                    <a:pt x="182" y="267"/>
                  </a:lnTo>
                  <a:lnTo>
                    <a:pt x="182" y="267"/>
                  </a:lnTo>
                  <a:lnTo>
                    <a:pt x="184" y="265"/>
                  </a:lnTo>
                  <a:lnTo>
                    <a:pt x="184" y="267"/>
                  </a:lnTo>
                  <a:lnTo>
                    <a:pt x="186" y="265"/>
                  </a:lnTo>
                  <a:lnTo>
                    <a:pt x="186" y="265"/>
                  </a:lnTo>
                  <a:lnTo>
                    <a:pt x="186" y="265"/>
                  </a:lnTo>
                  <a:lnTo>
                    <a:pt x="186" y="265"/>
                  </a:lnTo>
                  <a:lnTo>
                    <a:pt x="186" y="267"/>
                  </a:lnTo>
                  <a:lnTo>
                    <a:pt x="186" y="267"/>
                  </a:lnTo>
                  <a:lnTo>
                    <a:pt x="184" y="267"/>
                  </a:lnTo>
                  <a:lnTo>
                    <a:pt x="184" y="269"/>
                  </a:lnTo>
                  <a:lnTo>
                    <a:pt x="186" y="269"/>
                  </a:lnTo>
                  <a:lnTo>
                    <a:pt x="190" y="269"/>
                  </a:lnTo>
                  <a:lnTo>
                    <a:pt x="193" y="269"/>
                  </a:lnTo>
                  <a:lnTo>
                    <a:pt x="193" y="269"/>
                  </a:lnTo>
                  <a:lnTo>
                    <a:pt x="195" y="271"/>
                  </a:lnTo>
                  <a:lnTo>
                    <a:pt x="197" y="271"/>
                  </a:lnTo>
                  <a:lnTo>
                    <a:pt x="199" y="271"/>
                  </a:lnTo>
                  <a:lnTo>
                    <a:pt x="200" y="269"/>
                  </a:lnTo>
                  <a:lnTo>
                    <a:pt x="200" y="269"/>
                  </a:lnTo>
                  <a:lnTo>
                    <a:pt x="202" y="269"/>
                  </a:lnTo>
                  <a:lnTo>
                    <a:pt x="202" y="269"/>
                  </a:lnTo>
                  <a:lnTo>
                    <a:pt x="202" y="269"/>
                  </a:lnTo>
                  <a:lnTo>
                    <a:pt x="202" y="271"/>
                  </a:lnTo>
                  <a:lnTo>
                    <a:pt x="204" y="271"/>
                  </a:lnTo>
                  <a:lnTo>
                    <a:pt x="204" y="271"/>
                  </a:lnTo>
                  <a:lnTo>
                    <a:pt x="204" y="269"/>
                  </a:lnTo>
                  <a:lnTo>
                    <a:pt x="204" y="269"/>
                  </a:lnTo>
                  <a:lnTo>
                    <a:pt x="204" y="269"/>
                  </a:lnTo>
                  <a:lnTo>
                    <a:pt x="206" y="269"/>
                  </a:lnTo>
                  <a:lnTo>
                    <a:pt x="206" y="269"/>
                  </a:lnTo>
                  <a:lnTo>
                    <a:pt x="206" y="269"/>
                  </a:lnTo>
                  <a:lnTo>
                    <a:pt x="206" y="271"/>
                  </a:lnTo>
                  <a:lnTo>
                    <a:pt x="206" y="271"/>
                  </a:lnTo>
                  <a:lnTo>
                    <a:pt x="206" y="271"/>
                  </a:lnTo>
                  <a:lnTo>
                    <a:pt x="206" y="271"/>
                  </a:lnTo>
                  <a:lnTo>
                    <a:pt x="206" y="271"/>
                  </a:lnTo>
                  <a:lnTo>
                    <a:pt x="206" y="271"/>
                  </a:lnTo>
                  <a:lnTo>
                    <a:pt x="208" y="271"/>
                  </a:lnTo>
                  <a:lnTo>
                    <a:pt x="208" y="269"/>
                  </a:lnTo>
                  <a:lnTo>
                    <a:pt x="210" y="265"/>
                  </a:lnTo>
                  <a:lnTo>
                    <a:pt x="206" y="264"/>
                  </a:lnTo>
                  <a:lnTo>
                    <a:pt x="206" y="262"/>
                  </a:lnTo>
                  <a:lnTo>
                    <a:pt x="206" y="260"/>
                  </a:lnTo>
                  <a:lnTo>
                    <a:pt x="206" y="260"/>
                  </a:lnTo>
                  <a:lnTo>
                    <a:pt x="206" y="262"/>
                  </a:lnTo>
                  <a:lnTo>
                    <a:pt x="204" y="262"/>
                  </a:lnTo>
                  <a:lnTo>
                    <a:pt x="204" y="262"/>
                  </a:lnTo>
                  <a:lnTo>
                    <a:pt x="204" y="260"/>
                  </a:lnTo>
                  <a:lnTo>
                    <a:pt x="202" y="260"/>
                  </a:lnTo>
                  <a:lnTo>
                    <a:pt x="202" y="260"/>
                  </a:lnTo>
                  <a:lnTo>
                    <a:pt x="202" y="258"/>
                  </a:lnTo>
                  <a:lnTo>
                    <a:pt x="202" y="258"/>
                  </a:lnTo>
                  <a:lnTo>
                    <a:pt x="200" y="256"/>
                  </a:lnTo>
                  <a:lnTo>
                    <a:pt x="200" y="256"/>
                  </a:lnTo>
                  <a:lnTo>
                    <a:pt x="200" y="256"/>
                  </a:lnTo>
                  <a:lnTo>
                    <a:pt x="200" y="256"/>
                  </a:lnTo>
                  <a:lnTo>
                    <a:pt x="200" y="256"/>
                  </a:lnTo>
                  <a:lnTo>
                    <a:pt x="200" y="255"/>
                  </a:lnTo>
                  <a:lnTo>
                    <a:pt x="202" y="255"/>
                  </a:lnTo>
                  <a:lnTo>
                    <a:pt x="202" y="256"/>
                  </a:lnTo>
                  <a:lnTo>
                    <a:pt x="202" y="256"/>
                  </a:lnTo>
                  <a:lnTo>
                    <a:pt x="206" y="256"/>
                  </a:lnTo>
                  <a:lnTo>
                    <a:pt x="206" y="256"/>
                  </a:lnTo>
                  <a:lnTo>
                    <a:pt x="206" y="256"/>
                  </a:lnTo>
                  <a:lnTo>
                    <a:pt x="206" y="258"/>
                  </a:lnTo>
                  <a:lnTo>
                    <a:pt x="206" y="256"/>
                  </a:lnTo>
                  <a:lnTo>
                    <a:pt x="206" y="255"/>
                  </a:lnTo>
                  <a:lnTo>
                    <a:pt x="206" y="255"/>
                  </a:lnTo>
                  <a:lnTo>
                    <a:pt x="208" y="253"/>
                  </a:lnTo>
                  <a:lnTo>
                    <a:pt x="208" y="251"/>
                  </a:lnTo>
                  <a:lnTo>
                    <a:pt x="210" y="249"/>
                  </a:lnTo>
                  <a:lnTo>
                    <a:pt x="210" y="249"/>
                  </a:lnTo>
                  <a:lnTo>
                    <a:pt x="211" y="247"/>
                  </a:lnTo>
                  <a:lnTo>
                    <a:pt x="213" y="242"/>
                  </a:lnTo>
                  <a:lnTo>
                    <a:pt x="215" y="242"/>
                  </a:lnTo>
                  <a:lnTo>
                    <a:pt x="215" y="238"/>
                  </a:lnTo>
                  <a:lnTo>
                    <a:pt x="215" y="236"/>
                  </a:lnTo>
                  <a:lnTo>
                    <a:pt x="213" y="235"/>
                  </a:lnTo>
                  <a:lnTo>
                    <a:pt x="213" y="233"/>
                  </a:lnTo>
                  <a:lnTo>
                    <a:pt x="215" y="231"/>
                  </a:lnTo>
                  <a:lnTo>
                    <a:pt x="217" y="227"/>
                  </a:lnTo>
                  <a:lnTo>
                    <a:pt x="217" y="226"/>
                  </a:lnTo>
                  <a:lnTo>
                    <a:pt x="217" y="226"/>
                  </a:lnTo>
                  <a:lnTo>
                    <a:pt x="217" y="224"/>
                  </a:lnTo>
                  <a:lnTo>
                    <a:pt x="219" y="218"/>
                  </a:lnTo>
                  <a:lnTo>
                    <a:pt x="219" y="218"/>
                  </a:lnTo>
                  <a:lnTo>
                    <a:pt x="220" y="217"/>
                  </a:lnTo>
                  <a:lnTo>
                    <a:pt x="222" y="215"/>
                  </a:lnTo>
                  <a:lnTo>
                    <a:pt x="222" y="215"/>
                  </a:lnTo>
                  <a:lnTo>
                    <a:pt x="224" y="211"/>
                  </a:lnTo>
                  <a:lnTo>
                    <a:pt x="224" y="209"/>
                  </a:lnTo>
                  <a:lnTo>
                    <a:pt x="224" y="209"/>
                  </a:lnTo>
                  <a:lnTo>
                    <a:pt x="224" y="208"/>
                  </a:lnTo>
                  <a:lnTo>
                    <a:pt x="224" y="208"/>
                  </a:lnTo>
                  <a:lnTo>
                    <a:pt x="226" y="208"/>
                  </a:lnTo>
                  <a:lnTo>
                    <a:pt x="226" y="20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7"/>
            <p:cNvSpPr>
              <a:spLocks noEditPoints="1"/>
            </p:cNvSpPr>
            <p:nvPr/>
          </p:nvSpPr>
          <p:spPr bwMode="auto">
            <a:xfrm>
              <a:off x="1061310" y="2596730"/>
              <a:ext cx="613260" cy="415506"/>
            </a:xfrm>
            <a:custGeom>
              <a:avLst/>
              <a:gdLst>
                <a:gd name="T0" fmla="*/ 550 w 552"/>
                <a:gd name="T1" fmla="*/ 179 h 374"/>
                <a:gd name="T2" fmla="*/ 543 w 552"/>
                <a:gd name="T3" fmla="*/ 153 h 374"/>
                <a:gd name="T4" fmla="*/ 536 w 552"/>
                <a:gd name="T5" fmla="*/ 123 h 374"/>
                <a:gd name="T6" fmla="*/ 493 w 552"/>
                <a:gd name="T7" fmla="*/ 99 h 374"/>
                <a:gd name="T8" fmla="*/ 467 w 552"/>
                <a:gd name="T9" fmla="*/ 56 h 374"/>
                <a:gd name="T10" fmla="*/ 458 w 552"/>
                <a:gd name="T11" fmla="*/ 50 h 374"/>
                <a:gd name="T12" fmla="*/ 429 w 552"/>
                <a:gd name="T13" fmla="*/ 12 h 374"/>
                <a:gd name="T14" fmla="*/ 402 w 552"/>
                <a:gd name="T15" fmla="*/ 9 h 374"/>
                <a:gd name="T16" fmla="*/ 406 w 552"/>
                <a:gd name="T17" fmla="*/ 52 h 374"/>
                <a:gd name="T18" fmla="*/ 377 w 552"/>
                <a:gd name="T19" fmla="*/ 47 h 374"/>
                <a:gd name="T20" fmla="*/ 348 w 552"/>
                <a:gd name="T21" fmla="*/ 81 h 374"/>
                <a:gd name="T22" fmla="*/ 317 w 552"/>
                <a:gd name="T23" fmla="*/ 79 h 374"/>
                <a:gd name="T24" fmla="*/ 316 w 552"/>
                <a:gd name="T25" fmla="*/ 86 h 374"/>
                <a:gd name="T26" fmla="*/ 283 w 552"/>
                <a:gd name="T27" fmla="*/ 47 h 374"/>
                <a:gd name="T28" fmla="*/ 251 w 552"/>
                <a:gd name="T29" fmla="*/ 74 h 374"/>
                <a:gd name="T30" fmla="*/ 231 w 552"/>
                <a:gd name="T31" fmla="*/ 77 h 374"/>
                <a:gd name="T32" fmla="*/ 209 w 552"/>
                <a:gd name="T33" fmla="*/ 92 h 374"/>
                <a:gd name="T34" fmla="*/ 200 w 552"/>
                <a:gd name="T35" fmla="*/ 130 h 374"/>
                <a:gd name="T36" fmla="*/ 177 w 552"/>
                <a:gd name="T37" fmla="*/ 133 h 374"/>
                <a:gd name="T38" fmla="*/ 166 w 552"/>
                <a:gd name="T39" fmla="*/ 144 h 374"/>
                <a:gd name="T40" fmla="*/ 140 w 552"/>
                <a:gd name="T41" fmla="*/ 97 h 374"/>
                <a:gd name="T42" fmla="*/ 148 w 552"/>
                <a:gd name="T43" fmla="*/ 65 h 374"/>
                <a:gd name="T44" fmla="*/ 130 w 552"/>
                <a:gd name="T45" fmla="*/ 43 h 374"/>
                <a:gd name="T46" fmla="*/ 102 w 552"/>
                <a:gd name="T47" fmla="*/ 12 h 374"/>
                <a:gd name="T48" fmla="*/ 68 w 552"/>
                <a:gd name="T49" fmla="*/ 29 h 374"/>
                <a:gd name="T50" fmla="*/ 99 w 552"/>
                <a:gd name="T51" fmla="*/ 39 h 374"/>
                <a:gd name="T52" fmla="*/ 104 w 552"/>
                <a:gd name="T53" fmla="*/ 79 h 374"/>
                <a:gd name="T54" fmla="*/ 84 w 552"/>
                <a:gd name="T55" fmla="*/ 76 h 374"/>
                <a:gd name="T56" fmla="*/ 68 w 552"/>
                <a:gd name="T57" fmla="*/ 50 h 374"/>
                <a:gd name="T58" fmla="*/ 41 w 552"/>
                <a:gd name="T59" fmla="*/ 74 h 374"/>
                <a:gd name="T60" fmla="*/ 54 w 552"/>
                <a:gd name="T61" fmla="*/ 103 h 374"/>
                <a:gd name="T62" fmla="*/ 32 w 552"/>
                <a:gd name="T63" fmla="*/ 112 h 374"/>
                <a:gd name="T64" fmla="*/ 27 w 552"/>
                <a:gd name="T65" fmla="*/ 133 h 374"/>
                <a:gd name="T66" fmla="*/ 74 w 552"/>
                <a:gd name="T67" fmla="*/ 124 h 374"/>
                <a:gd name="T68" fmla="*/ 90 w 552"/>
                <a:gd name="T69" fmla="*/ 121 h 374"/>
                <a:gd name="T70" fmla="*/ 121 w 552"/>
                <a:gd name="T71" fmla="*/ 119 h 374"/>
                <a:gd name="T72" fmla="*/ 137 w 552"/>
                <a:gd name="T73" fmla="*/ 137 h 374"/>
                <a:gd name="T74" fmla="*/ 128 w 552"/>
                <a:gd name="T75" fmla="*/ 175 h 374"/>
                <a:gd name="T76" fmla="*/ 90 w 552"/>
                <a:gd name="T77" fmla="*/ 188 h 374"/>
                <a:gd name="T78" fmla="*/ 66 w 552"/>
                <a:gd name="T79" fmla="*/ 188 h 374"/>
                <a:gd name="T80" fmla="*/ 28 w 552"/>
                <a:gd name="T81" fmla="*/ 218 h 374"/>
                <a:gd name="T82" fmla="*/ 97 w 552"/>
                <a:gd name="T83" fmla="*/ 215 h 374"/>
                <a:gd name="T84" fmla="*/ 108 w 552"/>
                <a:gd name="T85" fmla="*/ 233 h 374"/>
                <a:gd name="T86" fmla="*/ 122 w 552"/>
                <a:gd name="T87" fmla="*/ 249 h 374"/>
                <a:gd name="T88" fmla="*/ 151 w 552"/>
                <a:gd name="T89" fmla="*/ 240 h 374"/>
                <a:gd name="T90" fmla="*/ 128 w 552"/>
                <a:gd name="T91" fmla="*/ 272 h 374"/>
                <a:gd name="T92" fmla="*/ 131 w 552"/>
                <a:gd name="T93" fmla="*/ 280 h 374"/>
                <a:gd name="T94" fmla="*/ 128 w 552"/>
                <a:gd name="T95" fmla="*/ 292 h 374"/>
                <a:gd name="T96" fmla="*/ 90 w 552"/>
                <a:gd name="T97" fmla="*/ 303 h 374"/>
                <a:gd name="T98" fmla="*/ 140 w 552"/>
                <a:gd name="T99" fmla="*/ 323 h 374"/>
                <a:gd name="T100" fmla="*/ 193 w 552"/>
                <a:gd name="T101" fmla="*/ 321 h 374"/>
                <a:gd name="T102" fmla="*/ 205 w 552"/>
                <a:gd name="T103" fmla="*/ 332 h 374"/>
                <a:gd name="T104" fmla="*/ 223 w 552"/>
                <a:gd name="T105" fmla="*/ 357 h 374"/>
                <a:gd name="T106" fmla="*/ 316 w 552"/>
                <a:gd name="T107" fmla="*/ 359 h 374"/>
                <a:gd name="T108" fmla="*/ 332 w 552"/>
                <a:gd name="T109" fmla="*/ 338 h 374"/>
                <a:gd name="T110" fmla="*/ 375 w 552"/>
                <a:gd name="T111" fmla="*/ 325 h 374"/>
                <a:gd name="T112" fmla="*/ 386 w 552"/>
                <a:gd name="T113" fmla="*/ 325 h 374"/>
                <a:gd name="T114" fmla="*/ 424 w 552"/>
                <a:gd name="T115" fmla="*/ 296 h 374"/>
                <a:gd name="T116" fmla="*/ 460 w 552"/>
                <a:gd name="T117" fmla="*/ 271 h 374"/>
                <a:gd name="T118" fmla="*/ 482 w 552"/>
                <a:gd name="T119" fmla="*/ 265 h 374"/>
                <a:gd name="T120" fmla="*/ 503 w 552"/>
                <a:gd name="T121" fmla="*/ 242 h 374"/>
                <a:gd name="T122" fmla="*/ 527 w 552"/>
                <a:gd name="T123" fmla="*/ 220 h 374"/>
                <a:gd name="T124" fmla="*/ 529 w 552"/>
                <a:gd name="T125" fmla="*/ 18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374">
                  <a:moveTo>
                    <a:pt x="213" y="368"/>
                  </a:moveTo>
                  <a:lnTo>
                    <a:pt x="213" y="368"/>
                  </a:lnTo>
                  <a:lnTo>
                    <a:pt x="213" y="368"/>
                  </a:lnTo>
                  <a:lnTo>
                    <a:pt x="213" y="368"/>
                  </a:lnTo>
                  <a:lnTo>
                    <a:pt x="211" y="368"/>
                  </a:lnTo>
                  <a:lnTo>
                    <a:pt x="211" y="370"/>
                  </a:lnTo>
                  <a:lnTo>
                    <a:pt x="211" y="372"/>
                  </a:lnTo>
                  <a:lnTo>
                    <a:pt x="211" y="372"/>
                  </a:lnTo>
                  <a:lnTo>
                    <a:pt x="213" y="374"/>
                  </a:lnTo>
                  <a:lnTo>
                    <a:pt x="213" y="374"/>
                  </a:lnTo>
                  <a:lnTo>
                    <a:pt x="213" y="374"/>
                  </a:lnTo>
                  <a:lnTo>
                    <a:pt x="213" y="372"/>
                  </a:lnTo>
                  <a:lnTo>
                    <a:pt x="214" y="370"/>
                  </a:lnTo>
                  <a:lnTo>
                    <a:pt x="213" y="370"/>
                  </a:lnTo>
                  <a:lnTo>
                    <a:pt x="213" y="368"/>
                  </a:lnTo>
                  <a:close/>
                  <a:moveTo>
                    <a:pt x="339" y="338"/>
                  </a:moveTo>
                  <a:lnTo>
                    <a:pt x="337" y="338"/>
                  </a:lnTo>
                  <a:lnTo>
                    <a:pt x="337" y="338"/>
                  </a:lnTo>
                  <a:lnTo>
                    <a:pt x="337" y="339"/>
                  </a:lnTo>
                  <a:lnTo>
                    <a:pt x="335" y="341"/>
                  </a:lnTo>
                  <a:lnTo>
                    <a:pt x="335" y="341"/>
                  </a:lnTo>
                  <a:lnTo>
                    <a:pt x="337" y="341"/>
                  </a:lnTo>
                  <a:lnTo>
                    <a:pt x="337" y="341"/>
                  </a:lnTo>
                  <a:lnTo>
                    <a:pt x="339" y="341"/>
                  </a:lnTo>
                  <a:lnTo>
                    <a:pt x="339" y="341"/>
                  </a:lnTo>
                  <a:lnTo>
                    <a:pt x="337" y="341"/>
                  </a:lnTo>
                  <a:lnTo>
                    <a:pt x="337" y="343"/>
                  </a:lnTo>
                  <a:lnTo>
                    <a:pt x="337" y="343"/>
                  </a:lnTo>
                  <a:lnTo>
                    <a:pt x="339" y="341"/>
                  </a:lnTo>
                  <a:lnTo>
                    <a:pt x="339" y="339"/>
                  </a:lnTo>
                  <a:lnTo>
                    <a:pt x="339" y="339"/>
                  </a:lnTo>
                  <a:lnTo>
                    <a:pt x="339" y="338"/>
                  </a:lnTo>
                  <a:close/>
                  <a:moveTo>
                    <a:pt x="307" y="70"/>
                  </a:moveTo>
                  <a:lnTo>
                    <a:pt x="307" y="70"/>
                  </a:lnTo>
                  <a:lnTo>
                    <a:pt x="307" y="72"/>
                  </a:lnTo>
                  <a:lnTo>
                    <a:pt x="307" y="72"/>
                  </a:lnTo>
                  <a:lnTo>
                    <a:pt x="308" y="72"/>
                  </a:lnTo>
                  <a:lnTo>
                    <a:pt x="308" y="72"/>
                  </a:lnTo>
                  <a:lnTo>
                    <a:pt x="308" y="70"/>
                  </a:lnTo>
                  <a:lnTo>
                    <a:pt x="308" y="68"/>
                  </a:lnTo>
                  <a:lnTo>
                    <a:pt x="307" y="68"/>
                  </a:lnTo>
                  <a:lnTo>
                    <a:pt x="307" y="67"/>
                  </a:lnTo>
                  <a:lnTo>
                    <a:pt x="307" y="67"/>
                  </a:lnTo>
                  <a:lnTo>
                    <a:pt x="305" y="67"/>
                  </a:lnTo>
                  <a:lnTo>
                    <a:pt x="307" y="68"/>
                  </a:lnTo>
                  <a:lnTo>
                    <a:pt x="307" y="70"/>
                  </a:lnTo>
                  <a:close/>
                  <a:moveTo>
                    <a:pt x="550" y="179"/>
                  </a:moveTo>
                  <a:lnTo>
                    <a:pt x="550" y="179"/>
                  </a:lnTo>
                  <a:lnTo>
                    <a:pt x="550" y="179"/>
                  </a:lnTo>
                  <a:lnTo>
                    <a:pt x="550" y="177"/>
                  </a:lnTo>
                  <a:lnTo>
                    <a:pt x="550" y="173"/>
                  </a:lnTo>
                  <a:lnTo>
                    <a:pt x="550" y="171"/>
                  </a:lnTo>
                  <a:lnTo>
                    <a:pt x="550" y="170"/>
                  </a:lnTo>
                  <a:lnTo>
                    <a:pt x="549" y="171"/>
                  </a:lnTo>
                  <a:lnTo>
                    <a:pt x="547" y="175"/>
                  </a:lnTo>
                  <a:lnTo>
                    <a:pt x="547" y="175"/>
                  </a:lnTo>
                  <a:lnTo>
                    <a:pt x="547" y="175"/>
                  </a:lnTo>
                  <a:lnTo>
                    <a:pt x="545" y="177"/>
                  </a:lnTo>
                  <a:lnTo>
                    <a:pt x="545" y="179"/>
                  </a:lnTo>
                  <a:lnTo>
                    <a:pt x="545" y="177"/>
                  </a:lnTo>
                  <a:lnTo>
                    <a:pt x="545" y="177"/>
                  </a:lnTo>
                  <a:lnTo>
                    <a:pt x="545" y="177"/>
                  </a:lnTo>
                  <a:lnTo>
                    <a:pt x="543" y="177"/>
                  </a:lnTo>
                  <a:lnTo>
                    <a:pt x="543" y="177"/>
                  </a:lnTo>
                  <a:lnTo>
                    <a:pt x="543" y="175"/>
                  </a:lnTo>
                  <a:lnTo>
                    <a:pt x="543" y="175"/>
                  </a:lnTo>
                  <a:lnTo>
                    <a:pt x="543" y="175"/>
                  </a:lnTo>
                  <a:lnTo>
                    <a:pt x="543" y="175"/>
                  </a:lnTo>
                  <a:lnTo>
                    <a:pt x="543" y="173"/>
                  </a:lnTo>
                  <a:lnTo>
                    <a:pt x="543" y="173"/>
                  </a:lnTo>
                  <a:lnTo>
                    <a:pt x="540" y="173"/>
                  </a:lnTo>
                  <a:lnTo>
                    <a:pt x="540" y="173"/>
                  </a:lnTo>
                  <a:lnTo>
                    <a:pt x="541" y="171"/>
                  </a:lnTo>
                  <a:lnTo>
                    <a:pt x="543" y="171"/>
                  </a:lnTo>
                  <a:lnTo>
                    <a:pt x="545" y="171"/>
                  </a:lnTo>
                  <a:lnTo>
                    <a:pt x="545" y="171"/>
                  </a:lnTo>
                  <a:lnTo>
                    <a:pt x="545" y="170"/>
                  </a:lnTo>
                  <a:lnTo>
                    <a:pt x="545" y="170"/>
                  </a:lnTo>
                  <a:lnTo>
                    <a:pt x="545" y="170"/>
                  </a:lnTo>
                  <a:lnTo>
                    <a:pt x="545" y="168"/>
                  </a:lnTo>
                  <a:lnTo>
                    <a:pt x="545" y="166"/>
                  </a:lnTo>
                  <a:lnTo>
                    <a:pt x="545" y="166"/>
                  </a:lnTo>
                  <a:lnTo>
                    <a:pt x="543" y="166"/>
                  </a:lnTo>
                  <a:lnTo>
                    <a:pt x="540" y="168"/>
                  </a:lnTo>
                  <a:lnTo>
                    <a:pt x="532" y="166"/>
                  </a:lnTo>
                  <a:lnTo>
                    <a:pt x="527" y="168"/>
                  </a:lnTo>
                  <a:lnTo>
                    <a:pt x="525" y="166"/>
                  </a:lnTo>
                  <a:lnTo>
                    <a:pt x="529" y="166"/>
                  </a:lnTo>
                  <a:lnTo>
                    <a:pt x="530" y="166"/>
                  </a:lnTo>
                  <a:lnTo>
                    <a:pt x="538" y="166"/>
                  </a:lnTo>
                  <a:lnTo>
                    <a:pt x="543" y="164"/>
                  </a:lnTo>
                  <a:lnTo>
                    <a:pt x="545" y="162"/>
                  </a:lnTo>
                  <a:lnTo>
                    <a:pt x="547" y="161"/>
                  </a:lnTo>
                  <a:lnTo>
                    <a:pt x="549" y="159"/>
                  </a:lnTo>
                  <a:lnTo>
                    <a:pt x="549" y="159"/>
                  </a:lnTo>
                  <a:lnTo>
                    <a:pt x="547" y="157"/>
                  </a:lnTo>
                  <a:lnTo>
                    <a:pt x="547" y="155"/>
                  </a:lnTo>
                  <a:lnTo>
                    <a:pt x="543" y="153"/>
                  </a:lnTo>
                  <a:lnTo>
                    <a:pt x="541" y="153"/>
                  </a:lnTo>
                  <a:lnTo>
                    <a:pt x="538" y="155"/>
                  </a:lnTo>
                  <a:lnTo>
                    <a:pt x="534" y="155"/>
                  </a:lnTo>
                  <a:lnTo>
                    <a:pt x="527" y="157"/>
                  </a:lnTo>
                  <a:lnTo>
                    <a:pt x="527" y="157"/>
                  </a:lnTo>
                  <a:lnTo>
                    <a:pt x="527" y="155"/>
                  </a:lnTo>
                  <a:lnTo>
                    <a:pt x="532" y="155"/>
                  </a:lnTo>
                  <a:lnTo>
                    <a:pt x="534" y="153"/>
                  </a:lnTo>
                  <a:lnTo>
                    <a:pt x="534" y="153"/>
                  </a:lnTo>
                  <a:lnTo>
                    <a:pt x="538" y="153"/>
                  </a:lnTo>
                  <a:lnTo>
                    <a:pt x="540" y="153"/>
                  </a:lnTo>
                  <a:lnTo>
                    <a:pt x="540" y="151"/>
                  </a:lnTo>
                  <a:lnTo>
                    <a:pt x="540" y="150"/>
                  </a:lnTo>
                  <a:lnTo>
                    <a:pt x="536" y="148"/>
                  </a:lnTo>
                  <a:lnTo>
                    <a:pt x="534" y="146"/>
                  </a:lnTo>
                  <a:lnTo>
                    <a:pt x="536" y="146"/>
                  </a:lnTo>
                  <a:lnTo>
                    <a:pt x="541" y="146"/>
                  </a:lnTo>
                  <a:lnTo>
                    <a:pt x="543" y="144"/>
                  </a:lnTo>
                  <a:lnTo>
                    <a:pt x="543" y="144"/>
                  </a:lnTo>
                  <a:lnTo>
                    <a:pt x="543" y="142"/>
                  </a:lnTo>
                  <a:lnTo>
                    <a:pt x="543" y="142"/>
                  </a:lnTo>
                  <a:lnTo>
                    <a:pt x="543" y="141"/>
                  </a:lnTo>
                  <a:lnTo>
                    <a:pt x="545" y="139"/>
                  </a:lnTo>
                  <a:lnTo>
                    <a:pt x="545" y="139"/>
                  </a:lnTo>
                  <a:lnTo>
                    <a:pt x="545" y="139"/>
                  </a:lnTo>
                  <a:lnTo>
                    <a:pt x="545" y="135"/>
                  </a:lnTo>
                  <a:lnTo>
                    <a:pt x="543" y="135"/>
                  </a:lnTo>
                  <a:lnTo>
                    <a:pt x="545" y="133"/>
                  </a:lnTo>
                  <a:lnTo>
                    <a:pt x="545" y="133"/>
                  </a:lnTo>
                  <a:lnTo>
                    <a:pt x="547" y="132"/>
                  </a:lnTo>
                  <a:lnTo>
                    <a:pt x="547" y="128"/>
                  </a:lnTo>
                  <a:lnTo>
                    <a:pt x="545" y="128"/>
                  </a:lnTo>
                  <a:lnTo>
                    <a:pt x="543" y="126"/>
                  </a:lnTo>
                  <a:lnTo>
                    <a:pt x="543" y="126"/>
                  </a:lnTo>
                  <a:lnTo>
                    <a:pt x="543" y="126"/>
                  </a:lnTo>
                  <a:lnTo>
                    <a:pt x="543" y="126"/>
                  </a:lnTo>
                  <a:lnTo>
                    <a:pt x="543" y="126"/>
                  </a:lnTo>
                  <a:lnTo>
                    <a:pt x="543" y="124"/>
                  </a:lnTo>
                  <a:lnTo>
                    <a:pt x="543" y="124"/>
                  </a:lnTo>
                  <a:lnTo>
                    <a:pt x="543" y="124"/>
                  </a:lnTo>
                  <a:lnTo>
                    <a:pt x="541" y="123"/>
                  </a:lnTo>
                  <a:lnTo>
                    <a:pt x="540" y="124"/>
                  </a:lnTo>
                  <a:lnTo>
                    <a:pt x="538" y="128"/>
                  </a:lnTo>
                  <a:lnTo>
                    <a:pt x="536" y="126"/>
                  </a:lnTo>
                  <a:lnTo>
                    <a:pt x="536" y="126"/>
                  </a:lnTo>
                  <a:lnTo>
                    <a:pt x="536" y="124"/>
                  </a:lnTo>
                  <a:lnTo>
                    <a:pt x="536" y="124"/>
                  </a:lnTo>
                  <a:lnTo>
                    <a:pt x="536" y="123"/>
                  </a:lnTo>
                  <a:lnTo>
                    <a:pt x="536" y="123"/>
                  </a:lnTo>
                  <a:lnTo>
                    <a:pt x="536" y="121"/>
                  </a:lnTo>
                  <a:lnTo>
                    <a:pt x="534" y="121"/>
                  </a:lnTo>
                  <a:lnTo>
                    <a:pt x="532" y="121"/>
                  </a:lnTo>
                  <a:lnTo>
                    <a:pt x="532" y="121"/>
                  </a:lnTo>
                  <a:lnTo>
                    <a:pt x="534" y="121"/>
                  </a:lnTo>
                  <a:lnTo>
                    <a:pt x="534" y="119"/>
                  </a:lnTo>
                  <a:lnTo>
                    <a:pt x="534" y="117"/>
                  </a:lnTo>
                  <a:lnTo>
                    <a:pt x="534" y="117"/>
                  </a:lnTo>
                  <a:lnTo>
                    <a:pt x="532" y="115"/>
                  </a:lnTo>
                  <a:lnTo>
                    <a:pt x="532" y="115"/>
                  </a:lnTo>
                  <a:lnTo>
                    <a:pt x="527" y="117"/>
                  </a:lnTo>
                  <a:lnTo>
                    <a:pt x="525" y="117"/>
                  </a:lnTo>
                  <a:lnTo>
                    <a:pt x="514" y="110"/>
                  </a:lnTo>
                  <a:lnTo>
                    <a:pt x="514" y="112"/>
                  </a:lnTo>
                  <a:lnTo>
                    <a:pt x="516" y="114"/>
                  </a:lnTo>
                  <a:lnTo>
                    <a:pt x="516" y="114"/>
                  </a:lnTo>
                  <a:lnTo>
                    <a:pt x="512" y="112"/>
                  </a:lnTo>
                  <a:lnTo>
                    <a:pt x="512" y="112"/>
                  </a:lnTo>
                  <a:lnTo>
                    <a:pt x="511" y="112"/>
                  </a:lnTo>
                  <a:lnTo>
                    <a:pt x="505" y="121"/>
                  </a:lnTo>
                  <a:lnTo>
                    <a:pt x="503" y="123"/>
                  </a:lnTo>
                  <a:lnTo>
                    <a:pt x="503" y="124"/>
                  </a:lnTo>
                  <a:lnTo>
                    <a:pt x="502" y="126"/>
                  </a:lnTo>
                  <a:lnTo>
                    <a:pt x="500" y="126"/>
                  </a:lnTo>
                  <a:lnTo>
                    <a:pt x="500" y="126"/>
                  </a:lnTo>
                  <a:lnTo>
                    <a:pt x="500" y="130"/>
                  </a:lnTo>
                  <a:lnTo>
                    <a:pt x="498" y="130"/>
                  </a:lnTo>
                  <a:lnTo>
                    <a:pt x="498" y="128"/>
                  </a:lnTo>
                  <a:lnTo>
                    <a:pt x="500" y="126"/>
                  </a:lnTo>
                  <a:lnTo>
                    <a:pt x="500" y="124"/>
                  </a:lnTo>
                  <a:lnTo>
                    <a:pt x="503" y="121"/>
                  </a:lnTo>
                  <a:lnTo>
                    <a:pt x="505" y="117"/>
                  </a:lnTo>
                  <a:lnTo>
                    <a:pt x="507" y="115"/>
                  </a:lnTo>
                  <a:lnTo>
                    <a:pt x="509" y="112"/>
                  </a:lnTo>
                  <a:lnTo>
                    <a:pt x="511" y="110"/>
                  </a:lnTo>
                  <a:lnTo>
                    <a:pt x="512" y="110"/>
                  </a:lnTo>
                  <a:lnTo>
                    <a:pt x="512" y="108"/>
                  </a:lnTo>
                  <a:lnTo>
                    <a:pt x="509" y="106"/>
                  </a:lnTo>
                  <a:lnTo>
                    <a:pt x="507" y="105"/>
                  </a:lnTo>
                  <a:lnTo>
                    <a:pt x="507" y="105"/>
                  </a:lnTo>
                  <a:lnTo>
                    <a:pt x="507" y="105"/>
                  </a:lnTo>
                  <a:lnTo>
                    <a:pt x="507" y="103"/>
                  </a:lnTo>
                  <a:lnTo>
                    <a:pt x="507" y="103"/>
                  </a:lnTo>
                  <a:lnTo>
                    <a:pt x="507" y="101"/>
                  </a:lnTo>
                  <a:lnTo>
                    <a:pt x="511" y="95"/>
                  </a:lnTo>
                  <a:lnTo>
                    <a:pt x="509" y="94"/>
                  </a:lnTo>
                  <a:lnTo>
                    <a:pt x="507" y="95"/>
                  </a:lnTo>
                  <a:lnTo>
                    <a:pt x="503" y="97"/>
                  </a:lnTo>
                  <a:lnTo>
                    <a:pt x="493" y="99"/>
                  </a:lnTo>
                  <a:lnTo>
                    <a:pt x="487" y="103"/>
                  </a:lnTo>
                  <a:lnTo>
                    <a:pt x="485" y="103"/>
                  </a:lnTo>
                  <a:lnTo>
                    <a:pt x="484" y="101"/>
                  </a:lnTo>
                  <a:lnTo>
                    <a:pt x="485" y="99"/>
                  </a:lnTo>
                  <a:lnTo>
                    <a:pt x="487" y="97"/>
                  </a:lnTo>
                  <a:lnTo>
                    <a:pt x="487" y="94"/>
                  </a:lnTo>
                  <a:lnTo>
                    <a:pt x="485" y="97"/>
                  </a:lnTo>
                  <a:lnTo>
                    <a:pt x="484" y="99"/>
                  </a:lnTo>
                  <a:lnTo>
                    <a:pt x="482" y="99"/>
                  </a:lnTo>
                  <a:lnTo>
                    <a:pt x="485" y="95"/>
                  </a:lnTo>
                  <a:lnTo>
                    <a:pt x="485" y="94"/>
                  </a:lnTo>
                  <a:lnTo>
                    <a:pt x="485" y="92"/>
                  </a:lnTo>
                  <a:lnTo>
                    <a:pt x="487" y="90"/>
                  </a:lnTo>
                  <a:lnTo>
                    <a:pt x="491" y="88"/>
                  </a:lnTo>
                  <a:lnTo>
                    <a:pt x="493" y="83"/>
                  </a:lnTo>
                  <a:lnTo>
                    <a:pt x="494" y="83"/>
                  </a:lnTo>
                  <a:lnTo>
                    <a:pt x="494" y="83"/>
                  </a:lnTo>
                  <a:lnTo>
                    <a:pt x="496" y="79"/>
                  </a:lnTo>
                  <a:lnTo>
                    <a:pt x="496" y="79"/>
                  </a:lnTo>
                  <a:lnTo>
                    <a:pt x="496" y="77"/>
                  </a:lnTo>
                  <a:lnTo>
                    <a:pt x="496" y="77"/>
                  </a:lnTo>
                  <a:lnTo>
                    <a:pt x="496" y="76"/>
                  </a:lnTo>
                  <a:lnTo>
                    <a:pt x="496" y="76"/>
                  </a:lnTo>
                  <a:lnTo>
                    <a:pt x="496" y="76"/>
                  </a:lnTo>
                  <a:lnTo>
                    <a:pt x="496" y="74"/>
                  </a:lnTo>
                  <a:lnTo>
                    <a:pt x="496" y="70"/>
                  </a:lnTo>
                  <a:lnTo>
                    <a:pt x="496" y="70"/>
                  </a:lnTo>
                  <a:lnTo>
                    <a:pt x="496" y="68"/>
                  </a:lnTo>
                  <a:lnTo>
                    <a:pt x="494" y="68"/>
                  </a:lnTo>
                  <a:lnTo>
                    <a:pt x="494" y="68"/>
                  </a:lnTo>
                  <a:lnTo>
                    <a:pt x="494" y="67"/>
                  </a:lnTo>
                  <a:lnTo>
                    <a:pt x="493" y="65"/>
                  </a:lnTo>
                  <a:lnTo>
                    <a:pt x="493" y="63"/>
                  </a:lnTo>
                  <a:lnTo>
                    <a:pt x="493" y="61"/>
                  </a:lnTo>
                  <a:lnTo>
                    <a:pt x="491" y="61"/>
                  </a:lnTo>
                  <a:lnTo>
                    <a:pt x="487" y="61"/>
                  </a:lnTo>
                  <a:lnTo>
                    <a:pt x="484" y="65"/>
                  </a:lnTo>
                  <a:lnTo>
                    <a:pt x="482" y="65"/>
                  </a:lnTo>
                  <a:lnTo>
                    <a:pt x="478" y="63"/>
                  </a:lnTo>
                  <a:lnTo>
                    <a:pt x="473" y="63"/>
                  </a:lnTo>
                  <a:lnTo>
                    <a:pt x="471" y="63"/>
                  </a:lnTo>
                  <a:lnTo>
                    <a:pt x="473" y="61"/>
                  </a:lnTo>
                  <a:lnTo>
                    <a:pt x="473" y="61"/>
                  </a:lnTo>
                  <a:lnTo>
                    <a:pt x="474" y="61"/>
                  </a:lnTo>
                  <a:lnTo>
                    <a:pt x="473" y="58"/>
                  </a:lnTo>
                  <a:lnTo>
                    <a:pt x="473" y="58"/>
                  </a:lnTo>
                  <a:lnTo>
                    <a:pt x="469" y="58"/>
                  </a:lnTo>
                  <a:lnTo>
                    <a:pt x="469" y="58"/>
                  </a:lnTo>
                  <a:lnTo>
                    <a:pt x="467" y="56"/>
                  </a:lnTo>
                  <a:lnTo>
                    <a:pt x="469" y="52"/>
                  </a:lnTo>
                  <a:lnTo>
                    <a:pt x="469" y="52"/>
                  </a:lnTo>
                  <a:lnTo>
                    <a:pt x="473" y="52"/>
                  </a:lnTo>
                  <a:lnTo>
                    <a:pt x="474" y="50"/>
                  </a:lnTo>
                  <a:lnTo>
                    <a:pt x="478" y="47"/>
                  </a:lnTo>
                  <a:lnTo>
                    <a:pt x="478" y="45"/>
                  </a:lnTo>
                  <a:lnTo>
                    <a:pt x="480" y="43"/>
                  </a:lnTo>
                  <a:lnTo>
                    <a:pt x="480" y="41"/>
                  </a:lnTo>
                  <a:lnTo>
                    <a:pt x="480" y="41"/>
                  </a:lnTo>
                  <a:lnTo>
                    <a:pt x="480" y="41"/>
                  </a:lnTo>
                  <a:lnTo>
                    <a:pt x="478" y="38"/>
                  </a:lnTo>
                  <a:lnTo>
                    <a:pt x="478" y="38"/>
                  </a:lnTo>
                  <a:lnTo>
                    <a:pt x="478" y="38"/>
                  </a:lnTo>
                  <a:lnTo>
                    <a:pt x="476" y="36"/>
                  </a:lnTo>
                  <a:lnTo>
                    <a:pt x="476" y="36"/>
                  </a:lnTo>
                  <a:lnTo>
                    <a:pt x="476" y="34"/>
                  </a:lnTo>
                  <a:lnTo>
                    <a:pt x="478" y="32"/>
                  </a:lnTo>
                  <a:lnTo>
                    <a:pt x="484" y="32"/>
                  </a:lnTo>
                  <a:lnTo>
                    <a:pt x="487" y="29"/>
                  </a:lnTo>
                  <a:lnTo>
                    <a:pt x="496" y="25"/>
                  </a:lnTo>
                  <a:lnTo>
                    <a:pt x="498" y="21"/>
                  </a:lnTo>
                  <a:lnTo>
                    <a:pt x="489" y="23"/>
                  </a:lnTo>
                  <a:lnTo>
                    <a:pt x="487" y="23"/>
                  </a:lnTo>
                  <a:lnTo>
                    <a:pt x="485" y="21"/>
                  </a:lnTo>
                  <a:lnTo>
                    <a:pt x="485" y="21"/>
                  </a:lnTo>
                  <a:lnTo>
                    <a:pt x="480" y="21"/>
                  </a:lnTo>
                  <a:lnTo>
                    <a:pt x="478" y="23"/>
                  </a:lnTo>
                  <a:lnTo>
                    <a:pt x="476" y="25"/>
                  </a:lnTo>
                  <a:lnTo>
                    <a:pt x="476" y="27"/>
                  </a:lnTo>
                  <a:lnTo>
                    <a:pt x="476" y="29"/>
                  </a:lnTo>
                  <a:lnTo>
                    <a:pt x="474" y="30"/>
                  </a:lnTo>
                  <a:lnTo>
                    <a:pt x="471" y="32"/>
                  </a:lnTo>
                  <a:lnTo>
                    <a:pt x="471" y="32"/>
                  </a:lnTo>
                  <a:lnTo>
                    <a:pt x="471" y="34"/>
                  </a:lnTo>
                  <a:lnTo>
                    <a:pt x="471" y="36"/>
                  </a:lnTo>
                  <a:lnTo>
                    <a:pt x="467" y="36"/>
                  </a:lnTo>
                  <a:lnTo>
                    <a:pt x="462" y="36"/>
                  </a:lnTo>
                  <a:lnTo>
                    <a:pt x="460" y="38"/>
                  </a:lnTo>
                  <a:lnTo>
                    <a:pt x="460" y="38"/>
                  </a:lnTo>
                  <a:lnTo>
                    <a:pt x="460" y="39"/>
                  </a:lnTo>
                  <a:lnTo>
                    <a:pt x="460" y="43"/>
                  </a:lnTo>
                  <a:lnTo>
                    <a:pt x="460" y="45"/>
                  </a:lnTo>
                  <a:lnTo>
                    <a:pt x="460" y="47"/>
                  </a:lnTo>
                  <a:lnTo>
                    <a:pt x="458" y="49"/>
                  </a:lnTo>
                  <a:lnTo>
                    <a:pt x="458" y="49"/>
                  </a:lnTo>
                  <a:lnTo>
                    <a:pt x="458" y="49"/>
                  </a:lnTo>
                  <a:lnTo>
                    <a:pt x="458" y="50"/>
                  </a:lnTo>
                  <a:lnTo>
                    <a:pt x="458" y="50"/>
                  </a:lnTo>
                  <a:lnTo>
                    <a:pt x="458" y="50"/>
                  </a:lnTo>
                  <a:lnTo>
                    <a:pt x="456" y="50"/>
                  </a:lnTo>
                  <a:lnTo>
                    <a:pt x="455" y="49"/>
                  </a:lnTo>
                  <a:lnTo>
                    <a:pt x="455" y="47"/>
                  </a:lnTo>
                  <a:lnTo>
                    <a:pt x="453" y="45"/>
                  </a:lnTo>
                  <a:lnTo>
                    <a:pt x="451" y="45"/>
                  </a:lnTo>
                  <a:lnTo>
                    <a:pt x="451" y="43"/>
                  </a:lnTo>
                  <a:lnTo>
                    <a:pt x="451" y="43"/>
                  </a:lnTo>
                  <a:lnTo>
                    <a:pt x="449" y="41"/>
                  </a:lnTo>
                  <a:lnTo>
                    <a:pt x="449" y="41"/>
                  </a:lnTo>
                  <a:lnTo>
                    <a:pt x="449" y="41"/>
                  </a:lnTo>
                  <a:lnTo>
                    <a:pt x="449" y="41"/>
                  </a:lnTo>
                  <a:lnTo>
                    <a:pt x="449" y="41"/>
                  </a:lnTo>
                  <a:lnTo>
                    <a:pt x="447" y="41"/>
                  </a:lnTo>
                  <a:lnTo>
                    <a:pt x="447" y="41"/>
                  </a:lnTo>
                  <a:lnTo>
                    <a:pt x="446" y="41"/>
                  </a:lnTo>
                  <a:lnTo>
                    <a:pt x="442" y="41"/>
                  </a:lnTo>
                  <a:lnTo>
                    <a:pt x="442" y="41"/>
                  </a:lnTo>
                  <a:lnTo>
                    <a:pt x="442" y="39"/>
                  </a:lnTo>
                  <a:lnTo>
                    <a:pt x="442" y="38"/>
                  </a:lnTo>
                  <a:lnTo>
                    <a:pt x="442" y="36"/>
                  </a:lnTo>
                  <a:lnTo>
                    <a:pt x="440" y="36"/>
                  </a:lnTo>
                  <a:lnTo>
                    <a:pt x="440" y="36"/>
                  </a:lnTo>
                  <a:lnTo>
                    <a:pt x="438" y="34"/>
                  </a:lnTo>
                  <a:lnTo>
                    <a:pt x="438" y="36"/>
                  </a:lnTo>
                  <a:lnTo>
                    <a:pt x="438" y="34"/>
                  </a:lnTo>
                  <a:lnTo>
                    <a:pt x="438" y="32"/>
                  </a:lnTo>
                  <a:lnTo>
                    <a:pt x="440" y="30"/>
                  </a:lnTo>
                  <a:lnTo>
                    <a:pt x="442" y="27"/>
                  </a:lnTo>
                  <a:lnTo>
                    <a:pt x="442" y="23"/>
                  </a:lnTo>
                  <a:lnTo>
                    <a:pt x="442" y="23"/>
                  </a:lnTo>
                  <a:lnTo>
                    <a:pt x="442" y="21"/>
                  </a:lnTo>
                  <a:lnTo>
                    <a:pt x="442" y="20"/>
                  </a:lnTo>
                  <a:lnTo>
                    <a:pt x="440" y="20"/>
                  </a:lnTo>
                  <a:lnTo>
                    <a:pt x="440" y="20"/>
                  </a:lnTo>
                  <a:lnTo>
                    <a:pt x="435" y="20"/>
                  </a:lnTo>
                  <a:lnTo>
                    <a:pt x="435" y="18"/>
                  </a:lnTo>
                  <a:lnTo>
                    <a:pt x="435" y="18"/>
                  </a:lnTo>
                  <a:lnTo>
                    <a:pt x="435" y="16"/>
                  </a:lnTo>
                  <a:lnTo>
                    <a:pt x="435" y="18"/>
                  </a:lnTo>
                  <a:lnTo>
                    <a:pt x="431" y="16"/>
                  </a:lnTo>
                  <a:lnTo>
                    <a:pt x="429" y="18"/>
                  </a:lnTo>
                  <a:lnTo>
                    <a:pt x="429" y="16"/>
                  </a:lnTo>
                  <a:lnTo>
                    <a:pt x="429" y="16"/>
                  </a:lnTo>
                  <a:lnTo>
                    <a:pt x="429" y="16"/>
                  </a:lnTo>
                  <a:lnTo>
                    <a:pt x="429" y="14"/>
                  </a:lnTo>
                  <a:lnTo>
                    <a:pt x="429" y="14"/>
                  </a:lnTo>
                  <a:lnTo>
                    <a:pt x="429" y="12"/>
                  </a:lnTo>
                  <a:lnTo>
                    <a:pt x="429" y="12"/>
                  </a:lnTo>
                  <a:lnTo>
                    <a:pt x="429" y="12"/>
                  </a:lnTo>
                  <a:lnTo>
                    <a:pt x="429" y="12"/>
                  </a:lnTo>
                  <a:lnTo>
                    <a:pt x="429" y="11"/>
                  </a:lnTo>
                  <a:lnTo>
                    <a:pt x="431" y="9"/>
                  </a:lnTo>
                  <a:lnTo>
                    <a:pt x="431" y="9"/>
                  </a:lnTo>
                  <a:lnTo>
                    <a:pt x="431" y="9"/>
                  </a:lnTo>
                  <a:lnTo>
                    <a:pt x="429" y="7"/>
                  </a:lnTo>
                  <a:lnTo>
                    <a:pt x="426" y="3"/>
                  </a:lnTo>
                  <a:lnTo>
                    <a:pt x="422" y="3"/>
                  </a:lnTo>
                  <a:lnTo>
                    <a:pt x="422" y="3"/>
                  </a:lnTo>
                  <a:lnTo>
                    <a:pt x="420" y="3"/>
                  </a:lnTo>
                  <a:lnTo>
                    <a:pt x="419" y="3"/>
                  </a:lnTo>
                  <a:lnTo>
                    <a:pt x="417" y="3"/>
                  </a:lnTo>
                  <a:lnTo>
                    <a:pt x="417" y="3"/>
                  </a:lnTo>
                  <a:lnTo>
                    <a:pt x="417" y="7"/>
                  </a:lnTo>
                  <a:lnTo>
                    <a:pt x="415" y="7"/>
                  </a:lnTo>
                  <a:lnTo>
                    <a:pt x="415" y="7"/>
                  </a:lnTo>
                  <a:lnTo>
                    <a:pt x="415" y="5"/>
                  </a:lnTo>
                  <a:lnTo>
                    <a:pt x="415" y="5"/>
                  </a:lnTo>
                  <a:lnTo>
                    <a:pt x="415" y="5"/>
                  </a:lnTo>
                  <a:lnTo>
                    <a:pt x="413" y="7"/>
                  </a:lnTo>
                  <a:lnTo>
                    <a:pt x="413" y="9"/>
                  </a:lnTo>
                  <a:lnTo>
                    <a:pt x="413" y="9"/>
                  </a:lnTo>
                  <a:lnTo>
                    <a:pt x="413" y="9"/>
                  </a:lnTo>
                  <a:lnTo>
                    <a:pt x="411" y="9"/>
                  </a:lnTo>
                  <a:lnTo>
                    <a:pt x="411" y="9"/>
                  </a:lnTo>
                  <a:lnTo>
                    <a:pt x="409" y="9"/>
                  </a:lnTo>
                  <a:lnTo>
                    <a:pt x="409" y="9"/>
                  </a:lnTo>
                  <a:lnTo>
                    <a:pt x="411" y="9"/>
                  </a:lnTo>
                  <a:lnTo>
                    <a:pt x="409" y="7"/>
                  </a:lnTo>
                  <a:lnTo>
                    <a:pt x="409" y="7"/>
                  </a:lnTo>
                  <a:lnTo>
                    <a:pt x="409" y="5"/>
                  </a:lnTo>
                  <a:lnTo>
                    <a:pt x="408" y="5"/>
                  </a:lnTo>
                  <a:lnTo>
                    <a:pt x="408" y="5"/>
                  </a:lnTo>
                  <a:lnTo>
                    <a:pt x="406" y="7"/>
                  </a:lnTo>
                  <a:lnTo>
                    <a:pt x="406" y="7"/>
                  </a:lnTo>
                  <a:lnTo>
                    <a:pt x="406" y="7"/>
                  </a:lnTo>
                  <a:lnTo>
                    <a:pt x="406" y="9"/>
                  </a:lnTo>
                  <a:lnTo>
                    <a:pt x="406" y="9"/>
                  </a:lnTo>
                  <a:lnTo>
                    <a:pt x="406" y="9"/>
                  </a:lnTo>
                  <a:lnTo>
                    <a:pt x="406" y="9"/>
                  </a:lnTo>
                  <a:lnTo>
                    <a:pt x="404" y="9"/>
                  </a:lnTo>
                  <a:lnTo>
                    <a:pt x="404" y="7"/>
                  </a:lnTo>
                  <a:lnTo>
                    <a:pt x="404" y="5"/>
                  </a:lnTo>
                  <a:lnTo>
                    <a:pt x="404" y="5"/>
                  </a:lnTo>
                  <a:lnTo>
                    <a:pt x="404" y="5"/>
                  </a:lnTo>
                  <a:lnTo>
                    <a:pt x="402" y="5"/>
                  </a:lnTo>
                  <a:lnTo>
                    <a:pt x="402" y="5"/>
                  </a:lnTo>
                  <a:lnTo>
                    <a:pt x="402" y="7"/>
                  </a:lnTo>
                  <a:lnTo>
                    <a:pt x="402" y="9"/>
                  </a:lnTo>
                  <a:lnTo>
                    <a:pt x="400" y="9"/>
                  </a:lnTo>
                  <a:lnTo>
                    <a:pt x="400" y="9"/>
                  </a:lnTo>
                  <a:lnTo>
                    <a:pt x="400" y="9"/>
                  </a:lnTo>
                  <a:lnTo>
                    <a:pt x="400" y="7"/>
                  </a:lnTo>
                  <a:lnTo>
                    <a:pt x="400" y="7"/>
                  </a:lnTo>
                  <a:lnTo>
                    <a:pt x="399" y="7"/>
                  </a:lnTo>
                  <a:lnTo>
                    <a:pt x="399" y="9"/>
                  </a:lnTo>
                  <a:lnTo>
                    <a:pt x="399" y="9"/>
                  </a:lnTo>
                  <a:lnTo>
                    <a:pt x="399" y="11"/>
                  </a:lnTo>
                  <a:lnTo>
                    <a:pt x="400" y="16"/>
                  </a:lnTo>
                  <a:lnTo>
                    <a:pt x="400" y="16"/>
                  </a:lnTo>
                  <a:lnTo>
                    <a:pt x="400" y="18"/>
                  </a:lnTo>
                  <a:lnTo>
                    <a:pt x="400" y="18"/>
                  </a:lnTo>
                  <a:lnTo>
                    <a:pt x="400" y="20"/>
                  </a:lnTo>
                  <a:lnTo>
                    <a:pt x="400" y="20"/>
                  </a:lnTo>
                  <a:lnTo>
                    <a:pt x="400" y="20"/>
                  </a:lnTo>
                  <a:lnTo>
                    <a:pt x="400" y="20"/>
                  </a:lnTo>
                  <a:lnTo>
                    <a:pt x="400" y="21"/>
                  </a:lnTo>
                  <a:lnTo>
                    <a:pt x="400" y="21"/>
                  </a:lnTo>
                  <a:lnTo>
                    <a:pt x="400" y="21"/>
                  </a:lnTo>
                  <a:lnTo>
                    <a:pt x="400" y="21"/>
                  </a:lnTo>
                  <a:lnTo>
                    <a:pt x="400" y="23"/>
                  </a:lnTo>
                  <a:lnTo>
                    <a:pt x="400" y="25"/>
                  </a:lnTo>
                  <a:lnTo>
                    <a:pt x="402" y="27"/>
                  </a:lnTo>
                  <a:lnTo>
                    <a:pt x="402" y="27"/>
                  </a:lnTo>
                  <a:lnTo>
                    <a:pt x="402" y="29"/>
                  </a:lnTo>
                  <a:lnTo>
                    <a:pt x="402" y="29"/>
                  </a:lnTo>
                  <a:lnTo>
                    <a:pt x="402" y="29"/>
                  </a:lnTo>
                  <a:lnTo>
                    <a:pt x="404" y="29"/>
                  </a:lnTo>
                  <a:lnTo>
                    <a:pt x="404" y="30"/>
                  </a:lnTo>
                  <a:lnTo>
                    <a:pt x="404" y="30"/>
                  </a:lnTo>
                  <a:lnTo>
                    <a:pt x="404" y="32"/>
                  </a:lnTo>
                  <a:lnTo>
                    <a:pt x="406" y="32"/>
                  </a:lnTo>
                  <a:lnTo>
                    <a:pt x="406" y="34"/>
                  </a:lnTo>
                  <a:lnTo>
                    <a:pt x="406" y="36"/>
                  </a:lnTo>
                  <a:lnTo>
                    <a:pt x="406" y="38"/>
                  </a:lnTo>
                  <a:lnTo>
                    <a:pt x="406" y="38"/>
                  </a:lnTo>
                  <a:lnTo>
                    <a:pt x="404" y="39"/>
                  </a:lnTo>
                  <a:lnTo>
                    <a:pt x="404" y="39"/>
                  </a:lnTo>
                  <a:lnTo>
                    <a:pt x="404" y="39"/>
                  </a:lnTo>
                  <a:lnTo>
                    <a:pt x="404" y="41"/>
                  </a:lnTo>
                  <a:lnTo>
                    <a:pt x="404" y="41"/>
                  </a:lnTo>
                  <a:lnTo>
                    <a:pt x="402" y="43"/>
                  </a:lnTo>
                  <a:lnTo>
                    <a:pt x="402" y="45"/>
                  </a:lnTo>
                  <a:lnTo>
                    <a:pt x="402" y="47"/>
                  </a:lnTo>
                  <a:lnTo>
                    <a:pt x="402" y="47"/>
                  </a:lnTo>
                  <a:lnTo>
                    <a:pt x="404" y="49"/>
                  </a:lnTo>
                  <a:lnTo>
                    <a:pt x="406" y="50"/>
                  </a:lnTo>
                  <a:lnTo>
                    <a:pt x="406" y="52"/>
                  </a:lnTo>
                  <a:lnTo>
                    <a:pt x="404" y="52"/>
                  </a:lnTo>
                  <a:lnTo>
                    <a:pt x="402" y="49"/>
                  </a:lnTo>
                  <a:lnTo>
                    <a:pt x="400" y="47"/>
                  </a:lnTo>
                  <a:lnTo>
                    <a:pt x="400" y="47"/>
                  </a:lnTo>
                  <a:lnTo>
                    <a:pt x="395" y="49"/>
                  </a:lnTo>
                  <a:lnTo>
                    <a:pt x="397" y="47"/>
                  </a:lnTo>
                  <a:lnTo>
                    <a:pt x="400" y="45"/>
                  </a:lnTo>
                  <a:lnTo>
                    <a:pt x="400" y="45"/>
                  </a:lnTo>
                  <a:lnTo>
                    <a:pt x="399" y="47"/>
                  </a:lnTo>
                  <a:lnTo>
                    <a:pt x="395" y="47"/>
                  </a:lnTo>
                  <a:lnTo>
                    <a:pt x="391" y="49"/>
                  </a:lnTo>
                  <a:lnTo>
                    <a:pt x="393" y="50"/>
                  </a:lnTo>
                  <a:lnTo>
                    <a:pt x="393" y="50"/>
                  </a:lnTo>
                  <a:lnTo>
                    <a:pt x="393" y="52"/>
                  </a:lnTo>
                  <a:lnTo>
                    <a:pt x="393" y="54"/>
                  </a:lnTo>
                  <a:lnTo>
                    <a:pt x="395" y="54"/>
                  </a:lnTo>
                  <a:lnTo>
                    <a:pt x="395" y="56"/>
                  </a:lnTo>
                  <a:lnTo>
                    <a:pt x="397" y="56"/>
                  </a:lnTo>
                  <a:lnTo>
                    <a:pt x="397" y="58"/>
                  </a:lnTo>
                  <a:lnTo>
                    <a:pt x="395" y="58"/>
                  </a:lnTo>
                  <a:lnTo>
                    <a:pt x="393" y="56"/>
                  </a:lnTo>
                  <a:lnTo>
                    <a:pt x="393" y="52"/>
                  </a:lnTo>
                  <a:lnTo>
                    <a:pt x="391" y="52"/>
                  </a:lnTo>
                  <a:lnTo>
                    <a:pt x="391" y="52"/>
                  </a:lnTo>
                  <a:lnTo>
                    <a:pt x="390" y="52"/>
                  </a:lnTo>
                  <a:lnTo>
                    <a:pt x="390" y="56"/>
                  </a:lnTo>
                  <a:lnTo>
                    <a:pt x="390" y="56"/>
                  </a:lnTo>
                  <a:lnTo>
                    <a:pt x="388" y="54"/>
                  </a:lnTo>
                  <a:lnTo>
                    <a:pt x="388" y="54"/>
                  </a:lnTo>
                  <a:lnTo>
                    <a:pt x="388" y="52"/>
                  </a:lnTo>
                  <a:lnTo>
                    <a:pt x="390" y="52"/>
                  </a:lnTo>
                  <a:lnTo>
                    <a:pt x="390" y="52"/>
                  </a:lnTo>
                  <a:lnTo>
                    <a:pt x="390" y="52"/>
                  </a:lnTo>
                  <a:lnTo>
                    <a:pt x="388" y="50"/>
                  </a:lnTo>
                  <a:lnTo>
                    <a:pt x="382" y="52"/>
                  </a:lnTo>
                  <a:lnTo>
                    <a:pt x="381" y="54"/>
                  </a:lnTo>
                  <a:lnTo>
                    <a:pt x="381" y="54"/>
                  </a:lnTo>
                  <a:lnTo>
                    <a:pt x="381" y="56"/>
                  </a:lnTo>
                  <a:lnTo>
                    <a:pt x="381" y="56"/>
                  </a:lnTo>
                  <a:lnTo>
                    <a:pt x="381" y="56"/>
                  </a:lnTo>
                  <a:lnTo>
                    <a:pt x="379" y="56"/>
                  </a:lnTo>
                  <a:lnTo>
                    <a:pt x="379" y="56"/>
                  </a:lnTo>
                  <a:lnTo>
                    <a:pt x="379" y="54"/>
                  </a:lnTo>
                  <a:lnTo>
                    <a:pt x="381" y="54"/>
                  </a:lnTo>
                  <a:lnTo>
                    <a:pt x="381" y="54"/>
                  </a:lnTo>
                  <a:lnTo>
                    <a:pt x="379" y="54"/>
                  </a:lnTo>
                  <a:lnTo>
                    <a:pt x="379" y="52"/>
                  </a:lnTo>
                  <a:lnTo>
                    <a:pt x="381" y="52"/>
                  </a:lnTo>
                  <a:lnTo>
                    <a:pt x="377" y="47"/>
                  </a:lnTo>
                  <a:lnTo>
                    <a:pt x="377" y="45"/>
                  </a:lnTo>
                  <a:lnTo>
                    <a:pt x="377" y="45"/>
                  </a:lnTo>
                  <a:lnTo>
                    <a:pt x="375" y="43"/>
                  </a:lnTo>
                  <a:lnTo>
                    <a:pt x="370" y="43"/>
                  </a:lnTo>
                  <a:lnTo>
                    <a:pt x="370" y="41"/>
                  </a:lnTo>
                  <a:lnTo>
                    <a:pt x="368" y="45"/>
                  </a:lnTo>
                  <a:lnTo>
                    <a:pt x="366" y="45"/>
                  </a:lnTo>
                  <a:lnTo>
                    <a:pt x="364" y="47"/>
                  </a:lnTo>
                  <a:lnTo>
                    <a:pt x="363" y="49"/>
                  </a:lnTo>
                  <a:lnTo>
                    <a:pt x="363" y="50"/>
                  </a:lnTo>
                  <a:lnTo>
                    <a:pt x="363" y="50"/>
                  </a:lnTo>
                  <a:lnTo>
                    <a:pt x="364" y="50"/>
                  </a:lnTo>
                  <a:lnTo>
                    <a:pt x="364" y="52"/>
                  </a:lnTo>
                  <a:lnTo>
                    <a:pt x="363" y="54"/>
                  </a:lnTo>
                  <a:lnTo>
                    <a:pt x="363" y="54"/>
                  </a:lnTo>
                  <a:lnTo>
                    <a:pt x="361" y="54"/>
                  </a:lnTo>
                  <a:lnTo>
                    <a:pt x="361" y="56"/>
                  </a:lnTo>
                  <a:lnTo>
                    <a:pt x="359" y="58"/>
                  </a:lnTo>
                  <a:lnTo>
                    <a:pt x="359" y="59"/>
                  </a:lnTo>
                  <a:lnTo>
                    <a:pt x="359" y="61"/>
                  </a:lnTo>
                  <a:lnTo>
                    <a:pt x="359" y="63"/>
                  </a:lnTo>
                  <a:lnTo>
                    <a:pt x="359" y="63"/>
                  </a:lnTo>
                  <a:lnTo>
                    <a:pt x="357" y="65"/>
                  </a:lnTo>
                  <a:lnTo>
                    <a:pt x="357" y="65"/>
                  </a:lnTo>
                  <a:lnTo>
                    <a:pt x="357" y="67"/>
                  </a:lnTo>
                  <a:lnTo>
                    <a:pt x="357" y="67"/>
                  </a:lnTo>
                  <a:lnTo>
                    <a:pt x="357" y="68"/>
                  </a:lnTo>
                  <a:lnTo>
                    <a:pt x="355" y="70"/>
                  </a:lnTo>
                  <a:lnTo>
                    <a:pt x="355" y="70"/>
                  </a:lnTo>
                  <a:lnTo>
                    <a:pt x="355" y="70"/>
                  </a:lnTo>
                  <a:lnTo>
                    <a:pt x="355" y="72"/>
                  </a:lnTo>
                  <a:lnTo>
                    <a:pt x="355" y="72"/>
                  </a:lnTo>
                  <a:lnTo>
                    <a:pt x="355" y="74"/>
                  </a:lnTo>
                  <a:lnTo>
                    <a:pt x="355" y="74"/>
                  </a:lnTo>
                  <a:lnTo>
                    <a:pt x="355" y="74"/>
                  </a:lnTo>
                  <a:lnTo>
                    <a:pt x="355" y="72"/>
                  </a:lnTo>
                  <a:lnTo>
                    <a:pt x="354" y="70"/>
                  </a:lnTo>
                  <a:lnTo>
                    <a:pt x="354" y="70"/>
                  </a:lnTo>
                  <a:lnTo>
                    <a:pt x="346" y="70"/>
                  </a:lnTo>
                  <a:lnTo>
                    <a:pt x="346" y="72"/>
                  </a:lnTo>
                  <a:lnTo>
                    <a:pt x="352" y="70"/>
                  </a:lnTo>
                  <a:lnTo>
                    <a:pt x="350" y="72"/>
                  </a:lnTo>
                  <a:lnTo>
                    <a:pt x="350" y="72"/>
                  </a:lnTo>
                  <a:lnTo>
                    <a:pt x="348" y="72"/>
                  </a:lnTo>
                  <a:lnTo>
                    <a:pt x="348" y="72"/>
                  </a:lnTo>
                  <a:lnTo>
                    <a:pt x="348" y="74"/>
                  </a:lnTo>
                  <a:lnTo>
                    <a:pt x="348" y="76"/>
                  </a:lnTo>
                  <a:lnTo>
                    <a:pt x="350" y="77"/>
                  </a:lnTo>
                  <a:lnTo>
                    <a:pt x="348" y="81"/>
                  </a:lnTo>
                  <a:lnTo>
                    <a:pt x="348" y="79"/>
                  </a:lnTo>
                  <a:lnTo>
                    <a:pt x="346" y="74"/>
                  </a:lnTo>
                  <a:lnTo>
                    <a:pt x="344" y="70"/>
                  </a:lnTo>
                  <a:lnTo>
                    <a:pt x="344" y="70"/>
                  </a:lnTo>
                  <a:lnTo>
                    <a:pt x="343" y="68"/>
                  </a:lnTo>
                  <a:lnTo>
                    <a:pt x="343" y="67"/>
                  </a:lnTo>
                  <a:lnTo>
                    <a:pt x="341" y="63"/>
                  </a:lnTo>
                  <a:lnTo>
                    <a:pt x="341" y="61"/>
                  </a:lnTo>
                  <a:lnTo>
                    <a:pt x="339" y="59"/>
                  </a:lnTo>
                  <a:lnTo>
                    <a:pt x="337" y="58"/>
                  </a:lnTo>
                  <a:lnTo>
                    <a:pt x="337" y="58"/>
                  </a:lnTo>
                  <a:lnTo>
                    <a:pt x="335" y="56"/>
                  </a:lnTo>
                  <a:lnTo>
                    <a:pt x="335" y="56"/>
                  </a:lnTo>
                  <a:lnTo>
                    <a:pt x="332" y="56"/>
                  </a:lnTo>
                  <a:lnTo>
                    <a:pt x="332" y="56"/>
                  </a:lnTo>
                  <a:lnTo>
                    <a:pt x="332" y="54"/>
                  </a:lnTo>
                  <a:lnTo>
                    <a:pt x="332" y="52"/>
                  </a:lnTo>
                  <a:lnTo>
                    <a:pt x="330" y="50"/>
                  </a:lnTo>
                  <a:lnTo>
                    <a:pt x="328" y="50"/>
                  </a:lnTo>
                  <a:lnTo>
                    <a:pt x="323" y="50"/>
                  </a:lnTo>
                  <a:lnTo>
                    <a:pt x="321" y="50"/>
                  </a:lnTo>
                  <a:lnTo>
                    <a:pt x="323" y="50"/>
                  </a:lnTo>
                  <a:lnTo>
                    <a:pt x="323" y="50"/>
                  </a:lnTo>
                  <a:lnTo>
                    <a:pt x="323" y="49"/>
                  </a:lnTo>
                  <a:lnTo>
                    <a:pt x="323" y="49"/>
                  </a:lnTo>
                  <a:lnTo>
                    <a:pt x="321" y="49"/>
                  </a:lnTo>
                  <a:lnTo>
                    <a:pt x="319" y="49"/>
                  </a:lnTo>
                  <a:lnTo>
                    <a:pt x="319" y="49"/>
                  </a:lnTo>
                  <a:lnTo>
                    <a:pt x="317" y="49"/>
                  </a:lnTo>
                  <a:lnTo>
                    <a:pt x="317" y="47"/>
                  </a:lnTo>
                  <a:lnTo>
                    <a:pt x="312" y="47"/>
                  </a:lnTo>
                  <a:lnTo>
                    <a:pt x="312" y="47"/>
                  </a:lnTo>
                  <a:lnTo>
                    <a:pt x="310" y="50"/>
                  </a:lnTo>
                  <a:lnTo>
                    <a:pt x="310" y="56"/>
                  </a:lnTo>
                  <a:lnTo>
                    <a:pt x="310" y="63"/>
                  </a:lnTo>
                  <a:lnTo>
                    <a:pt x="312" y="67"/>
                  </a:lnTo>
                  <a:lnTo>
                    <a:pt x="312" y="67"/>
                  </a:lnTo>
                  <a:lnTo>
                    <a:pt x="312" y="67"/>
                  </a:lnTo>
                  <a:lnTo>
                    <a:pt x="312" y="68"/>
                  </a:lnTo>
                  <a:lnTo>
                    <a:pt x="312" y="68"/>
                  </a:lnTo>
                  <a:lnTo>
                    <a:pt x="314" y="72"/>
                  </a:lnTo>
                  <a:lnTo>
                    <a:pt x="314" y="72"/>
                  </a:lnTo>
                  <a:lnTo>
                    <a:pt x="316" y="74"/>
                  </a:lnTo>
                  <a:lnTo>
                    <a:pt x="316" y="76"/>
                  </a:lnTo>
                  <a:lnTo>
                    <a:pt x="316" y="77"/>
                  </a:lnTo>
                  <a:lnTo>
                    <a:pt x="316" y="77"/>
                  </a:lnTo>
                  <a:lnTo>
                    <a:pt x="317" y="79"/>
                  </a:lnTo>
                  <a:lnTo>
                    <a:pt x="317" y="81"/>
                  </a:lnTo>
                  <a:lnTo>
                    <a:pt x="317" y="79"/>
                  </a:lnTo>
                  <a:lnTo>
                    <a:pt x="317" y="79"/>
                  </a:lnTo>
                  <a:lnTo>
                    <a:pt x="319" y="79"/>
                  </a:lnTo>
                  <a:lnTo>
                    <a:pt x="319" y="79"/>
                  </a:lnTo>
                  <a:lnTo>
                    <a:pt x="319" y="79"/>
                  </a:lnTo>
                  <a:lnTo>
                    <a:pt x="319" y="79"/>
                  </a:lnTo>
                  <a:lnTo>
                    <a:pt x="319" y="79"/>
                  </a:lnTo>
                  <a:lnTo>
                    <a:pt x="319" y="79"/>
                  </a:lnTo>
                  <a:lnTo>
                    <a:pt x="321" y="81"/>
                  </a:lnTo>
                  <a:lnTo>
                    <a:pt x="321" y="83"/>
                  </a:lnTo>
                  <a:lnTo>
                    <a:pt x="321" y="81"/>
                  </a:lnTo>
                  <a:lnTo>
                    <a:pt x="321" y="81"/>
                  </a:lnTo>
                  <a:lnTo>
                    <a:pt x="321" y="83"/>
                  </a:lnTo>
                  <a:lnTo>
                    <a:pt x="321" y="85"/>
                  </a:lnTo>
                  <a:lnTo>
                    <a:pt x="321" y="85"/>
                  </a:lnTo>
                  <a:lnTo>
                    <a:pt x="323" y="90"/>
                  </a:lnTo>
                  <a:lnTo>
                    <a:pt x="323" y="92"/>
                  </a:lnTo>
                  <a:lnTo>
                    <a:pt x="323" y="94"/>
                  </a:lnTo>
                  <a:lnTo>
                    <a:pt x="323" y="95"/>
                  </a:lnTo>
                  <a:lnTo>
                    <a:pt x="321" y="95"/>
                  </a:lnTo>
                  <a:lnTo>
                    <a:pt x="321" y="95"/>
                  </a:lnTo>
                  <a:lnTo>
                    <a:pt x="321" y="97"/>
                  </a:lnTo>
                  <a:lnTo>
                    <a:pt x="321" y="99"/>
                  </a:lnTo>
                  <a:lnTo>
                    <a:pt x="321" y="99"/>
                  </a:lnTo>
                  <a:lnTo>
                    <a:pt x="321" y="101"/>
                  </a:lnTo>
                  <a:lnTo>
                    <a:pt x="321" y="101"/>
                  </a:lnTo>
                  <a:lnTo>
                    <a:pt x="321" y="101"/>
                  </a:lnTo>
                  <a:lnTo>
                    <a:pt x="321" y="103"/>
                  </a:lnTo>
                  <a:lnTo>
                    <a:pt x="321" y="103"/>
                  </a:lnTo>
                  <a:lnTo>
                    <a:pt x="321" y="105"/>
                  </a:lnTo>
                  <a:lnTo>
                    <a:pt x="323" y="105"/>
                  </a:lnTo>
                  <a:lnTo>
                    <a:pt x="323" y="105"/>
                  </a:lnTo>
                  <a:lnTo>
                    <a:pt x="323" y="106"/>
                  </a:lnTo>
                  <a:lnTo>
                    <a:pt x="325" y="108"/>
                  </a:lnTo>
                  <a:lnTo>
                    <a:pt x="325" y="112"/>
                  </a:lnTo>
                  <a:lnTo>
                    <a:pt x="323" y="114"/>
                  </a:lnTo>
                  <a:lnTo>
                    <a:pt x="323" y="112"/>
                  </a:lnTo>
                  <a:lnTo>
                    <a:pt x="321" y="110"/>
                  </a:lnTo>
                  <a:lnTo>
                    <a:pt x="321" y="108"/>
                  </a:lnTo>
                  <a:lnTo>
                    <a:pt x="321" y="106"/>
                  </a:lnTo>
                  <a:lnTo>
                    <a:pt x="319" y="105"/>
                  </a:lnTo>
                  <a:lnTo>
                    <a:pt x="317" y="103"/>
                  </a:lnTo>
                  <a:lnTo>
                    <a:pt x="317" y="103"/>
                  </a:lnTo>
                  <a:lnTo>
                    <a:pt x="317" y="101"/>
                  </a:lnTo>
                  <a:lnTo>
                    <a:pt x="317" y="95"/>
                  </a:lnTo>
                  <a:lnTo>
                    <a:pt x="317" y="95"/>
                  </a:lnTo>
                  <a:lnTo>
                    <a:pt x="316" y="94"/>
                  </a:lnTo>
                  <a:lnTo>
                    <a:pt x="316" y="92"/>
                  </a:lnTo>
                  <a:lnTo>
                    <a:pt x="316" y="88"/>
                  </a:lnTo>
                  <a:lnTo>
                    <a:pt x="316" y="86"/>
                  </a:lnTo>
                  <a:lnTo>
                    <a:pt x="316" y="86"/>
                  </a:lnTo>
                  <a:lnTo>
                    <a:pt x="316" y="85"/>
                  </a:lnTo>
                  <a:lnTo>
                    <a:pt x="314" y="85"/>
                  </a:lnTo>
                  <a:lnTo>
                    <a:pt x="314" y="85"/>
                  </a:lnTo>
                  <a:lnTo>
                    <a:pt x="314" y="85"/>
                  </a:lnTo>
                  <a:lnTo>
                    <a:pt x="314" y="85"/>
                  </a:lnTo>
                  <a:lnTo>
                    <a:pt x="314" y="85"/>
                  </a:lnTo>
                  <a:lnTo>
                    <a:pt x="312" y="83"/>
                  </a:lnTo>
                  <a:lnTo>
                    <a:pt x="312" y="81"/>
                  </a:lnTo>
                  <a:lnTo>
                    <a:pt x="312" y="79"/>
                  </a:lnTo>
                  <a:lnTo>
                    <a:pt x="310" y="79"/>
                  </a:lnTo>
                  <a:lnTo>
                    <a:pt x="310" y="77"/>
                  </a:lnTo>
                  <a:lnTo>
                    <a:pt x="310" y="76"/>
                  </a:lnTo>
                  <a:lnTo>
                    <a:pt x="308" y="76"/>
                  </a:lnTo>
                  <a:lnTo>
                    <a:pt x="305" y="76"/>
                  </a:lnTo>
                  <a:lnTo>
                    <a:pt x="303" y="74"/>
                  </a:lnTo>
                  <a:lnTo>
                    <a:pt x="299" y="72"/>
                  </a:lnTo>
                  <a:lnTo>
                    <a:pt x="299" y="72"/>
                  </a:lnTo>
                  <a:lnTo>
                    <a:pt x="299" y="70"/>
                  </a:lnTo>
                  <a:lnTo>
                    <a:pt x="301" y="67"/>
                  </a:lnTo>
                  <a:lnTo>
                    <a:pt x="299" y="63"/>
                  </a:lnTo>
                  <a:lnTo>
                    <a:pt x="299" y="61"/>
                  </a:lnTo>
                  <a:lnTo>
                    <a:pt x="299" y="59"/>
                  </a:lnTo>
                  <a:lnTo>
                    <a:pt x="298" y="58"/>
                  </a:lnTo>
                  <a:lnTo>
                    <a:pt x="298" y="58"/>
                  </a:lnTo>
                  <a:lnTo>
                    <a:pt x="298" y="58"/>
                  </a:lnTo>
                  <a:lnTo>
                    <a:pt x="296" y="56"/>
                  </a:lnTo>
                  <a:lnTo>
                    <a:pt x="296" y="58"/>
                  </a:lnTo>
                  <a:lnTo>
                    <a:pt x="296" y="58"/>
                  </a:lnTo>
                  <a:lnTo>
                    <a:pt x="294" y="58"/>
                  </a:lnTo>
                  <a:lnTo>
                    <a:pt x="294" y="58"/>
                  </a:lnTo>
                  <a:lnTo>
                    <a:pt x="294" y="58"/>
                  </a:lnTo>
                  <a:lnTo>
                    <a:pt x="294" y="56"/>
                  </a:lnTo>
                  <a:lnTo>
                    <a:pt x="296" y="54"/>
                  </a:lnTo>
                  <a:lnTo>
                    <a:pt x="296" y="52"/>
                  </a:lnTo>
                  <a:lnTo>
                    <a:pt x="294" y="52"/>
                  </a:lnTo>
                  <a:lnTo>
                    <a:pt x="292" y="50"/>
                  </a:lnTo>
                  <a:lnTo>
                    <a:pt x="292" y="49"/>
                  </a:lnTo>
                  <a:lnTo>
                    <a:pt x="290" y="49"/>
                  </a:lnTo>
                  <a:lnTo>
                    <a:pt x="287" y="52"/>
                  </a:lnTo>
                  <a:lnTo>
                    <a:pt x="287" y="52"/>
                  </a:lnTo>
                  <a:lnTo>
                    <a:pt x="287" y="50"/>
                  </a:lnTo>
                  <a:lnTo>
                    <a:pt x="287" y="47"/>
                  </a:lnTo>
                  <a:lnTo>
                    <a:pt x="287" y="45"/>
                  </a:lnTo>
                  <a:lnTo>
                    <a:pt x="285" y="45"/>
                  </a:lnTo>
                  <a:lnTo>
                    <a:pt x="283" y="45"/>
                  </a:lnTo>
                  <a:lnTo>
                    <a:pt x="283" y="45"/>
                  </a:lnTo>
                  <a:lnTo>
                    <a:pt x="283" y="45"/>
                  </a:lnTo>
                  <a:lnTo>
                    <a:pt x="283" y="47"/>
                  </a:lnTo>
                  <a:lnTo>
                    <a:pt x="281" y="49"/>
                  </a:lnTo>
                  <a:lnTo>
                    <a:pt x="281" y="50"/>
                  </a:lnTo>
                  <a:lnTo>
                    <a:pt x="279" y="50"/>
                  </a:lnTo>
                  <a:lnTo>
                    <a:pt x="281" y="47"/>
                  </a:lnTo>
                  <a:lnTo>
                    <a:pt x="279" y="47"/>
                  </a:lnTo>
                  <a:lnTo>
                    <a:pt x="274" y="47"/>
                  </a:lnTo>
                  <a:lnTo>
                    <a:pt x="272" y="49"/>
                  </a:lnTo>
                  <a:lnTo>
                    <a:pt x="272" y="50"/>
                  </a:lnTo>
                  <a:lnTo>
                    <a:pt x="272" y="50"/>
                  </a:lnTo>
                  <a:lnTo>
                    <a:pt x="272" y="54"/>
                  </a:lnTo>
                  <a:lnTo>
                    <a:pt x="270" y="56"/>
                  </a:lnTo>
                  <a:lnTo>
                    <a:pt x="270" y="56"/>
                  </a:lnTo>
                  <a:lnTo>
                    <a:pt x="270" y="56"/>
                  </a:lnTo>
                  <a:lnTo>
                    <a:pt x="272" y="56"/>
                  </a:lnTo>
                  <a:lnTo>
                    <a:pt x="272" y="56"/>
                  </a:lnTo>
                  <a:lnTo>
                    <a:pt x="272" y="58"/>
                  </a:lnTo>
                  <a:lnTo>
                    <a:pt x="272" y="58"/>
                  </a:lnTo>
                  <a:lnTo>
                    <a:pt x="272" y="59"/>
                  </a:lnTo>
                  <a:lnTo>
                    <a:pt x="272" y="59"/>
                  </a:lnTo>
                  <a:lnTo>
                    <a:pt x="272" y="59"/>
                  </a:lnTo>
                  <a:lnTo>
                    <a:pt x="274" y="61"/>
                  </a:lnTo>
                  <a:lnTo>
                    <a:pt x="272" y="61"/>
                  </a:lnTo>
                  <a:lnTo>
                    <a:pt x="270" y="59"/>
                  </a:lnTo>
                  <a:lnTo>
                    <a:pt x="270" y="58"/>
                  </a:lnTo>
                  <a:lnTo>
                    <a:pt x="270" y="58"/>
                  </a:lnTo>
                  <a:lnTo>
                    <a:pt x="270" y="56"/>
                  </a:lnTo>
                  <a:lnTo>
                    <a:pt x="269" y="56"/>
                  </a:lnTo>
                  <a:lnTo>
                    <a:pt x="269" y="56"/>
                  </a:lnTo>
                  <a:lnTo>
                    <a:pt x="269" y="58"/>
                  </a:lnTo>
                  <a:lnTo>
                    <a:pt x="269" y="58"/>
                  </a:lnTo>
                  <a:lnTo>
                    <a:pt x="269" y="59"/>
                  </a:lnTo>
                  <a:lnTo>
                    <a:pt x="267" y="59"/>
                  </a:lnTo>
                  <a:lnTo>
                    <a:pt x="265" y="58"/>
                  </a:lnTo>
                  <a:lnTo>
                    <a:pt x="258" y="59"/>
                  </a:lnTo>
                  <a:lnTo>
                    <a:pt x="256" y="59"/>
                  </a:lnTo>
                  <a:lnTo>
                    <a:pt x="254" y="61"/>
                  </a:lnTo>
                  <a:lnTo>
                    <a:pt x="254" y="63"/>
                  </a:lnTo>
                  <a:lnTo>
                    <a:pt x="254" y="63"/>
                  </a:lnTo>
                  <a:lnTo>
                    <a:pt x="254" y="63"/>
                  </a:lnTo>
                  <a:lnTo>
                    <a:pt x="254" y="65"/>
                  </a:lnTo>
                  <a:lnTo>
                    <a:pt x="254" y="67"/>
                  </a:lnTo>
                  <a:lnTo>
                    <a:pt x="254" y="68"/>
                  </a:lnTo>
                  <a:lnTo>
                    <a:pt x="256" y="68"/>
                  </a:lnTo>
                  <a:lnTo>
                    <a:pt x="254" y="70"/>
                  </a:lnTo>
                  <a:lnTo>
                    <a:pt x="254" y="70"/>
                  </a:lnTo>
                  <a:lnTo>
                    <a:pt x="252" y="72"/>
                  </a:lnTo>
                  <a:lnTo>
                    <a:pt x="252" y="72"/>
                  </a:lnTo>
                  <a:lnTo>
                    <a:pt x="251" y="72"/>
                  </a:lnTo>
                  <a:lnTo>
                    <a:pt x="251" y="74"/>
                  </a:lnTo>
                  <a:lnTo>
                    <a:pt x="251" y="74"/>
                  </a:lnTo>
                  <a:lnTo>
                    <a:pt x="251" y="76"/>
                  </a:lnTo>
                  <a:lnTo>
                    <a:pt x="254" y="79"/>
                  </a:lnTo>
                  <a:lnTo>
                    <a:pt x="254" y="79"/>
                  </a:lnTo>
                  <a:lnTo>
                    <a:pt x="256" y="83"/>
                  </a:lnTo>
                  <a:lnTo>
                    <a:pt x="256" y="86"/>
                  </a:lnTo>
                  <a:lnTo>
                    <a:pt x="256" y="90"/>
                  </a:lnTo>
                  <a:lnTo>
                    <a:pt x="256" y="92"/>
                  </a:lnTo>
                  <a:lnTo>
                    <a:pt x="256" y="95"/>
                  </a:lnTo>
                  <a:lnTo>
                    <a:pt x="256" y="99"/>
                  </a:lnTo>
                  <a:lnTo>
                    <a:pt x="254" y="101"/>
                  </a:lnTo>
                  <a:lnTo>
                    <a:pt x="254" y="103"/>
                  </a:lnTo>
                  <a:lnTo>
                    <a:pt x="254" y="103"/>
                  </a:lnTo>
                  <a:lnTo>
                    <a:pt x="252" y="103"/>
                  </a:lnTo>
                  <a:lnTo>
                    <a:pt x="252" y="101"/>
                  </a:lnTo>
                  <a:lnTo>
                    <a:pt x="252" y="101"/>
                  </a:lnTo>
                  <a:lnTo>
                    <a:pt x="254" y="101"/>
                  </a:lnTo>
                  <a:lnTo>
                    <a:pt x="254" y="101"/>
                  </a:lnTo>
                  <a:lnTo>
                    <a:pt x="252" y="101"/>
                  </a:lnTo>
                  <a:lnTo>
                    <a:pt x="252" y="101"/>
                  </a:lnTo>
                  <a:lnTo>
                    <a:pt x="251" y="99"/>
                  </a:lnTo>
                  <a:lnTo>
                    <a:pt x="251" y="99"/>
                  </a:lnTo>
                  <a:lnTo>
                    <a:pt x="251" y="99"/>
                  </a:lnTo>
                  <a:lnTo>
                    <a:pt x="249" y="99"/>
                  </a:lnTo>
                  <a:lnTo>
                    <a:pt x="249" y="99"/>
                  </a:lnTo>
                  <a:lnTo>
                    <a:pt x="249" y="103"/>
                  </a:lnTo>
                  <a:lnTo>
                    <a:pt x="247" y="101"/>
                  </a:lnTo>
                  <a:lnTo>
                    <a:pt x="245" y="99"/>
                  </a:lnTo>
                  <a:lnTo>
                    <a:pt x="243" y="97"/>
                  </a:lnTo>
                  <a:lnTo>
                    <a:pt x="243" y="97"/>
                  </a:lnTo>
                  <a:lnTo>
                    <a:pt x="243" y="94"/>
                  </a:lnTo>
                  <a:lnTo>
                    <a:pt x="243" y="92"/>
                  </a:lnTo>
                  <a:lnTo>
                    <a:pt x="243" y="92"/>
                  </a:lnTo>
                  <a:lnTo>
                    <a:pt x="242" y="88"/>
                  </a:lnTo>
                  <a:lnTo>
                    <a:pt x="242" y="88"/>
                  </a:lnTo>
                  <a:lnTo>
                    <a:pt x="242" y="86"/>
                  </a:lnTo>
                  <a:lnTo>
                    <a:pt x="242" y="86"/>
                  </a:lnTo>
                  <a:lnTo>
                    <a:pt x="242" y="85"/>
                  </a:lnTo>
                  <a:lnTo>
                    <a:pt x="240" y="85"/>
                  </a:lnTo>
                  <a:lnTo>
                    <a:pt x="240" y="85"/>
                  </a:lnTo>
                  <a:lnTo>
                    <a:pt x="240" y="85"/>
                  </a:lnTo>
                  <a:lnTo>
                    <a:pt x="240" y="85"/>
                  </a:lnTo>
                  <a:lnTo>
                    <a:pt x="238" y="83"/>
                  </a:lnTo>
                  <a:lnTo>
                    <a:pt x="238" y="83"/>
                  </a:lnTo>
                  <a:lnTo>
                    <a:pt x="236" y="83"/>
                  </a:lnTo>
                  <a:lnTo>
                    <a:pt x="233" y="81"/>
                  </a:lnTo>
                  <a:lnTo>
                    <a:pt x="233" y="81"/>
                  </a:lnTo>
                  <a:lnTo>
                    <a:pt x="233" y="79"/>
                  </a:lnTo>
                  <a:lnTo>
                    <a:pt x="231" y="77"/>
                  </a:lnTo>
                  <a:lnTo>
                    <a:pt x="231" y="76"/>
                  </a:lnTo>
                  <a:lnTo>
                    <a:pt x="229" y="74"/>
                  </a:lnTo>
                  <a:lnTo>
                    <a:pt x="229" y="74"/>
                  </a:lnTo>
                  <a:lnTo>
                    <a:pt x="229" y="74"/>
                  </a:lnTo>
                  <a:lnTo>
                    <a:pt x="231" y="72"/>
                  </a:lnTo>
                  <a:lnTo>
                    <a:pt x="229" y="72"/>
                  </a:lnTo>
                  <a:lnTo>
                    <a:pt x="229" y="72"/>
                  </a:lnTo>
                  <a:lnTo>
                    <a:pt x="229" y="70"/>
                  </a:lnTo>
                  <a:lnTo>
                    <a:pt x="229" y="68"/>
                  </a:lnTo>
                  <a:lnTo>
                    <a:pt x="227" y="65"/>
                  </a:lnTo>
                  <a:lnTo>
                    <a:pt x="225" y="63"/>
                  </a:lnTo>
                  <a:lnTo>
                    <a:pt x="225" y="61"/>
                  </a:lnTo>
                  <a:lnTo>
                    <a:pt x="225" y="61"/>
                  </a:lnTo>
                  <a:lnTo>
                    <a:pt x="223" y="59"/>
                  </a:lnTo>
                  <a:lnTo>
                    <a:pt x="225" y="59"/>
                  </a:lnTo>
                  <a:lnTo>
                    <a:pt x="223" y="58"/>
                  </a:lnTo>
                  <a:lnTo>
                    <a:pt x="222" y="58"/>
                  </a:lnTo>
                  <a:lnTo>
                    <a:pt x="222" y="56"/>
                  </a:lnTo>
                  <a:lnTo>
                    <a:pt x="222" y="54"/>
                  </a:lnTo>
                  <a:lnTo>
                    <a:pt x="220" y="54"/>
                  </a:lnTo>
                  <a:lnTo>
                    <a:pt x="220" y="54"/>
                  </a:lnTo>
                  <a:lnTo>
                    <a:pt x="220" y="54"/>
                  </a:lnTo>
                  <a:lnTo>
                    <a:pt x="216" y="54"/>
                  </a:lnTo>
                  <a:lnTo>
                    <a:pt x="216" y="54"/>
                  </a:lnTo>
                  <a:lnTo>
                    <a:pt x="214" y="56"/>
                  </a:lnTo>
                  <a:lnTo>
                    <a:pt x="213" y="56"/>
                  </a:lnTo>
                  <a:lnTo>
                    <a:pt x="211" y="56"/>
                  </a:lnTo>
                  <a:lnTo>
                    <a:pt x="211" y="56"/>
                  </a:lnTo>
                  <a:lnTo>
                    <a:pt x="211" y="58"/>
                  </a:lnTo>
                  <a:lnTo>
                    <a:pt x="209" y="58"/>
                  </a:lnTo>
                  <a:lnTo>
                    <a:pt x="209" y="58"/>
                  </a:lnTo>
                  <a:lnTo>
                    <a:pt x="207" y="58"/>
                  </a:lnTo>
                  <a:lnTo>
                    <a:pt x="205" y="58"/>
                  </a:lnTo>
                  <a:lnTo>
                    <a:pt x="205" y="59"/>
                  </a:lnTo>
                  <a:lnTo>
                    <a:pt x="205" y="61"/>
                  </a:lnTo>
                  <a:lnTo>
                    <a:pt x="205" y="63"/>
                  </a:lnTo>
                  <a:lnTo>
                    <a:pt x="204" y="65"/>
                  </a:lnTo>
                  <a:lnTo>
                    <a:pt x="204" y="67"/>
                  </a:lnTo>
                  <a:lnTo>
                    <a:pt x="205" y="67"/>
                  </a:lnTo>
                  <a:lnTo>
                    <a:pt x="205" y="68"/>
                  </a:lnTo>
                  <a:lnTo>
                    <a:pt x="205" y="70"/>
                  </a:lnTo>
                  <a:lnTo>
                    <a:pt x="205" y="72"/>
                  </a:lnTo>
                  <a:lnTo>
                    <a:pt x="207" y="76"/>
                  </a:lnTo>
                  <a:lnTo>
                    <a:pt x="207" y="77"/>
                  </a:lnTo>
                  <a:lnTo>
                    <a:pt x="209" y="81"/>
                  </a:lnTo>
                  <a:lnTo>
                    <a:pt x="211" y="85"/>
                  </a:lnTo>
                  <a:lnTo>
                    <a:pt x="211" y="88"/>
                  </a:lnTo>
                  <a:lnTo>
                    <a:pt x="209" y="90"/>
                  </a:lnTo>
                  <a:lnTo>
                    <a:pt x="209" y="92"/>
                  </a:lnTo>
                  <a:lnTo>
                    <a:pt x="211" y="92"/>
                  </a:lnTo>
                  <a:lnTo>
                    <a:pt x="211" y="95"/>
                  </a:lnTo>
                  <a:lnTo>
                    <a:pt x="213" y="97"/>
                  </a:lnTo>
                  <a:lnTo>
                    <a:pt x="213" y="101"/>
                  </a:lnTo>
                  <a:lnTo>
                    <a:pt x="213" y="103"/>
                  </a:lnTo>
                  <a:lnTo>
                    <a:pt x="213" y="105"/>
                  </a:lnTo>
                  <a:lnTo>
                    <a:pt x="213" y="106"/>
                  </a:lnTo>
                  <a:lnTo>
                    <a:pt x="211" y="106"/>
                  </a:lnTo>
                  <a:lnTo>
                    <a:pt x="211" y="106"/>
                  </a:lnTo>
                  <a:lnTo>
                    <a:pt x="211" y="108"/>
                  </a:lnTo>
                  <a:lnTo>
                    <a:pt x="211" y="110"/>
                  </a:lnTo>
                  <a:lnTo>
                    <a:pt x="213" y="110"/>
                  </a:lnTo>
                  <a:lnTo>
                    <a:pt x="211" y="110"/>
                  </a:lnTo>
                  <a:lnTo>
                    <a:pt x="211" y="110"/>
                  </a:lnTo>
                  <a:lnTo>
                    <a:pt x="211" y="112"/>
                  </a:lnTo>
                  <a:lnTo>
                    <a:pt x="211" y="112"/>
                  </a:lnTo>
                  <a:lnTo>
                    <a:pt x="211" y="114"/>
                  </a:lnTo>
                  <a:lnTo>
                    <a:pt x="209" y="115"/>
                  </a:lnTo>
                  <a:lnTo>
                    <a:pt x="209" y="117"/>
                  </a:lnTo>
                  <a:lnTo>
                    <a:pt x="207" y="119"/>
                  </a:lnTo>
                  <a:lnTo>
                    <a:pt x="207" y="121"/>
                  </a:lnTo>
                  <a:lnTo>
                    <a:pt x="207" y="123"/>
                  </a:lnTo>
                  <a:lnTo>
                    <a:pt x="207" y="123"/>
                  </a:lnTo>
                  <a:lnTo>
                    <a:pt x="207" y="124"/>
                  </a:lnTo>
                  <a:lnTo>
                    <a:pt x="207" y="126"/>
                  </a:lnTo>
                  <a:lnTo>
                    <a:pt x="205" y="124"/>
                  </a:lnTo>
                  <a:lnTo>
                    <a:pt x="205" y="119"/>
                  </a:lnTo>
                  <a:lnTo>
                    <a:pt x="205" y="119"/>
                  </a:lnTo>
                  <a:lnTo>
                    <a:pt x="205" y="119"/>
                  </a:lnTo>
                  <a:lnTo>
                    <a:pt x="204" y="121"/>
                  </a:lnTo>
                  <a:lnTo>
                    <a:pt x="204" y="121"/>
                  </a:lnTo>
                  <a:lnTo>
                    <a:pt x="202" y="121"/>
                  </a:lnTo>
                  <a:lnTo>
                    <a:pt x="200" y="121"/>
                  </a:lnTo>
                  <a:lnTo>
                    <a:pt x="200" y="123"/>
                  </a:lnTo>
                  <a:lnTo>
                    <a:pt x="202" y="123"/>
                  </a:lnTo>
                  <a:lnTo>
                    <a:pt x="204" y="123"/>
                  </a:lnTo>
                  <a:lnTo>
                    <a:pt x="204" y="123"/>
                  </a:lnTo>
                  <a:lnTo>
                    <a:pt x="204" y="124"/>
                  </a:lnTo>
                  <a:lnTo>
                    <a:pt x="205" y="124"/>
                  </a:lnTo>
                  <a:lnTo>
                    <a:pt x="204" y="126"/>
                  </a:lnTo>
                  <a:lnTo>
                    <a:pt x="204" y="128"/>
                  </a:lnTo>
                  <a:lnTo>
                    <a:pt x="204" y="130"/>
                  </a:lnTo>
                  <a:lnTo>
                    <a:pt x="202" y="132"/>
                  </a:lnTo>
                  <a:lnTo>
                    <a:pt x="202" y="132"/>
                  </a:lnTo>
                  <a:lnTo>
                    <a:pt x="202" y="132"/>
                  </a:lnTo>
                  <a:lnTo>
                    <a:pt x="202" y="132"/>
                  </a:lnTo>
                  <a:lnTo>
                    <a:pt x="200" y="130"/>
                  </a:lnTo>
                  <a:lnTo>
                    <a:pt x="200" y="130"/>
                  </a:lnTo>
                  <a:lnTo>
                    <a:pt x="200" y="130"/>
                  </a:lnTo>
                  <a:lnTo>
                    <a:pt x="200" y="128"/>
                  </a:lnTo>
                  <a:lnTo>
                    <a:pt x="198" y="128"/>
                  </a:lnTo>
                  <a:lnTo>
                    <a:pt x="198" y="126"/>
                  </a:lnTo>
                  <a:lnTo>
                    <a:pt x="198" y="126"/>
                  </a:lnTo>
                  <a:lnTo>
                    <a:pt x="198" y="126"/>
                  </a:lnTo>
                  <a:lnTo>
                    <a:pt x="196" y="126"/>
                  </a:lnTo>
                  <a:lnTo>
                    <a:pt x="196" y="126"/>
                  </a:lnTo>
                  <a:lnTo>
                    <a:pt x="198" y="124"/>
                  </a:lnTo>
                  <a:lnTo>
                    <a:pt x="198" y="124"/>
                  </a:lnTo>
                  <a:lnTo>
                    <a:pt x="198" y="123"/>
                  </a:lnTo>
                  <a:lnTo>
                    <a:pt x="198" y="121"/>
                  </a:lnTo>
                  <a:lnTo>
                    <a:pt x="198" y="121"/>
                  </a:lnTo>
                  <a:lnTo>
                    <a:pt x="196" y="121"/>
                  </a:lnTo>
                  <a:lnTo>
                    <a:pt x="196" y="119"/>
                  </a:lnTo>
                  <a:lnTo>
                    <a:pt x="195" y="121"/>
                  </a:lnTo>
                  <a:lnTo>
                    <a:pt x="195" y="123"/>
                  </a:lnTo>
                  <a:lnTo>
                    <a:pt x="196" y="124"/>
                  </a:lnTo>
                  <a:lnTo>
                    <a:pt x="195" y="124"/>
                  </a:lnTo>
                  <a:lnTo>
                    <a:pt x="195" y="124"/>
                  </a:lnTo>
                  <a:lnTo>
                    <a:pt x="195" y="121"/>
                  </a:lnTo>
                  <a:lnTo>
                    <a:pt x="195" y="119"/>
                  </a:lnTo>
                  <a:lnTo>
                    <a:pt x="195" y="117"/>
                  </a:lnTo>
                  <a:lnTo>
                    <a:pt x="195" y="115"/>
                  </a:lnTo>
                  <a:lnTo>
                    <a:pt x="195" y="110"/>
                  </a:lnTo>
                  <a:lnTo>
                    <a:pt x="195" y="110"/>
                  </a:lnTo>
                  <a:lnTo>
                    <a:pt x="195" y="110"/>
                  </a:lnTo>
                  <a:lnTo>
                    <a:pt x="195" y="110"/>
                  </a:lnTo>
                  <a:lnTo>
                    <a:pt x="195" y="108"/>
                  </a:lnTo>
                  <a:lnTo>
                    <a:pt x="195" y="108"/>
                  </a:lnTo>
                  <a:lnTo>
                    <a:pt x="195" y="108"/>
                  </a:lnTo>
                  <a:lnTo>
                    <a:pt x="195" y="108"/>
                  </a:lnTo>
                  <a:lnTo>
                    <a:pt x="193" y="106"/>
                  </a:lnTo>
                  <a:lnTo>
                    <a:pt x="193" y="106"/>
                  </a:lnTo>
                  <a:lnTo>
                    <a:pt x="191" y="106"/>
                  </a:lnTo>
                  <a:lnTo>
                    <a:pt x="191" y="108"/>
                  </a:lnTo>
                  <a:lnTo>
                    <a:pt x="191" y="108"/>
                  </a:lnTo>
                  <a:lnTo>
                    <a:pt x="189" y="108"/>
                  </a:lnTo>
                  <a:lnTo>
                    <a:pt x="189" y="110"/>
                  </a:lnTo>
                  <a:lnTo>
                    <a:pt x="186" y="114"/>
                  </a:lnTo>
                  <a:lnTo>
                    <a:pt x="180" y="117"/>
                  </a:lnTo>
                  <a:lnTo>
                    <a:pt x="178" y="121"/>
                  </a:lnTo>
                  <a:lnTo>
                    <a:pt x="178" y="123"/>
                  </a:lnTo>
                  <a:lnTo>
                    <a:pt x="178" y="124"/>
                  </a:lnTo>
                  <a:lnTo>
                    <a:pt x="178" y="126"/>
                  </a:lnTo>
                  <a:lnTo>
                    <a:pt x="177" y="126"/>
                  </a:lnTo>
                  <a:lnTo>
                    <a:pt x="177" y="128"/>
                  </a:lnTo>
                  <a:lnTo>
                    <a:pt x="177" y="130"/>
                  </a:lnTo>
                  <a:lnTo>
                    <a:pt x="177" y="132"/>
                  </a:lnTo>
                  <a:lnTo>
                    <a:pt x="177" y="133"/>
                  </a:lnTo>
                  <a:lnTo>
                    <a:pt x="177" y="137"/>
                  </a:lnTo>
                  <a:lnTo>
                    <a:pt x="178" y="142"/>
                  </a:lnTo>
                  <a:lnTo>
                    <a:pt x="180" y="146"/>
                  </a:lnTo>
                  <a:lnTo>
                    <a:pt x="180" y="148"/>
                  </a:lnTo>
                  <a:lnTo>
                    <a:pt x="180" y="150"/>
                  </a:lnTo>
                  <a:lnTo>
                    <a:pt x="180" y="148"/>
                  </a:lnTo>
                  <a:lnTo>
                    <a:pt x="178" y="148"/>
                  </a:lnTo>
                  <a:lnTo>
                    <a:pt x="178" y="148"/>
                  </a:lnTo>
                  <a:lnTo>
                    <a:pt x="178" y="146"/>
                  </a:lnTo>
                  <a:lnTo>
                    <a:pt x="177" y="142"/>
                  </a:lnTo>
                  <a:lnTo>
                    <a:pt x="175" y="139"/>
                  </a:lnTo>
                  <a:lnTo>
                    <a:pt x="173" y="135"/>
                  </a:lnTo>
                  <a:lnTo>
                    <a:pt x="171" y="135"/>
                  </a:lnTo>
                  <a:lnTo>
                    <a:pt x="171" y="137"/>
                  </a:lnTo>
                  <a:lnTo>
                    <a:pt x="171" y="141"/>
                  </a:lnTo>
                  <a:lnTo>
                    <a:pt x="173" y="150"/>
                  </a:lnTo>
                  <a:lnTo>
                    <a:pt x="173" y="151"/>
                  </a:lnTo>
                  <a:lnTo>
                    <a:pt x="173" y="153"/>
                  </a:lnTo>
                  <a:lnTo>
                    <a:pt x="171" y="153"/>
                  </a:lnTo>
                  <a:lnTo>
                    <a:pt x="171" y="155"/>
                  </a:lnTo>
                  <a:lnTo>
                    <a:pt x="171" y="155"/>
                  </a:lnTo>
                  <a:lnTo>
                    <a:pt x="171" y="157"/>
                  </a:lnTo>
                  <a:lnTo>
                    <a:pt x="171" y="157"/>
                  </a:lnTo>
                  <a:lnTo>
                    <a:pt x="169" y="159"/>
                  </a:lnTo>
                  <a:lnTo>
                    <a:pt x="171" y="159"/>
                  </a:lnTo>
                  <a:lnTo>
                    <a:pt x="171" y="161"/>
                  </a:lnTo>
                  <a:lnTo>
                    <a:pt x="171" y="162"/>
                  </a:lnTo>
                  <a:lnTo>
                    <a:pt x="171" y="162"/>
                  </a:lnTo>
                  <a:lnTo>
                    <a:pt x="173" y="166"/>
                  </a:lnTo>
                  <a:lnTo>
                    <a:pt x="173" y="168"/>
                  </a:lnTo>
                  <a:lnTo>
                    <a:pt x="173" y="170"/>
                  </a:lnTo>
                  <a:lnTo>
                    <a:pt x="171" y="170"/>
                  </a:lnTo>
                  <a:lnTo>
                    <a:pt x="171" y="170"/>
                  </a:lnTo>
                  <a:lnTo>
                    <a:pt x="171" y="170"/>
                  </a:lnTo>
                  <a:lnTo>
                    <a:pt x="171" y="170"/>
                  </a:lnTo>
                  <a:lnTo>
                    <a:pt x="171" y="166"/>
                  </a:lnTo>
                  <a:lnTo>
                    <a:pt x="171" y="164"/>
                  </a:lnTo>
                  <a:lnTo>
                    <a:pt x="169" y="162"/>
                  </a:lnTo>
                  <a:lnTo>
                    <a:pt x="169" y="161"/>
                  </a:lnTo>
                  <a:lnTo>
                    <a:pt x="169" y="161"/>
                  </a:lnTo>
                  <a:lnTo>
                    <a:pt x="169" y="161"/>
                  </a:lnTo>
                  <a:lnTo>
                    <a:pt x="169" y="161"/>
                  </a:lnTo>
                  <a:lnTo>
                    <a:pt x="169" y="161"/>
                  </a:lnTo>
                  <a:lnTo>
                    <a:pt x="169" y="159"/>
                  </a:lnTo>
                  <a:lnTo>
                    <a:pt x="166" y="153"/>
                  </a:lnTo>
                  <a:lnTo>
                    <a:pt x="166" y="151"/>
                  </a:lnTo>
                  <a:lnTo>
                    <a:pt x="168" y="150"/>
                  </a:lnTo>
                  <a:lnTo>
                    <a:pt x="168" y="148"/>
                  </a:lnTo>
                  <a:lnTo>
                    <a:pt x="166" y="144"/>
                  </a:lnTo>
                  <a:lnTo>
                    <a:pt x="166" y="144"/>
                  </a:lnTo>
                  <a:lnTo>
                    <a:pt x="166" y="142"/>
                  </a:lnTo>
                  <a:lnTo>
                    <a:pt x="166" y="141"/>
                  </a:lnTo>
                  <a:lnTo>
                    <a:pt x="166" y="141"/>
                  </a:lnTo>
                  <a:lnTo>
                    <a:pt x="166" y="139"/>
                  </a:lnTo>
                  <a:lnTo>
                    <a:pt x="166" y="137"/>
                  </a:lnTo>
                  <a:lnTo>
                    <a:pt x="164" y="135"/>
                  </a:lnTo>
                  <a:lnTo>
                    <a:pt x="162" y="133"/>
                  </a:lnTo>
                  <a:lnTo>
                    <a:pt x="162" y="133"/>
                  </a:lnTo>
                  <a:lnTo>
                    <a:pt x="160" y="133"/>
                  </a:lnTo>
                  <a:lnTo>
                    <a:pt x="158" y="133"/>
                  </a:lnTo>
                  <a:lnTo>
                    <a:pt x="157" y="135"/>
                  </a:lnTo>
                  <a:lnTo>
                    <a:pt x="153" y="137"/>
                  </a:lnTo>
                  <a:lnTo>
                    <a:pt x="153" y="135"/>
                  </a:lnTo>
                  <a:lnTo>
                    <a:pt x="155" y="135"/>
                  </a:lnTo>
                  <a:lnTo>
                    <a:pt x="158" y="132"/>
                  </a:lnTo>
                  <a:lnTo>
                    <a:pt x="160" y="128"/>
                  </a:lnTo>
                  <a:lnTo>
                    <a:pt x="162" y="123"/>
                  </a:lnTo>
                  <a:lnTo>
                    <a:pt x="160" y="117"/>
                  </a:lnTo>
                  <a:lnTo>
                    <a:pt x="157" y="119"/>
                  </a:lnTo>
                  <a:lnTo>
                    <a:pt x="155" y="121"/>
                  </a:lnTo>
                  <a:lnTo>
                    <a:pt x="151" y="123"/>
                  </a:lnTo>
                  <a:lnTo>
                    <a:pt x="151" y="123"/>
                  </a:lnTo>
                  <a:lnTo>
                    <a:pt x="153" y="121"/>
                  </a:lnTo>
                  <a:lnTo>
                    <a:pt x="155" y="117"/>
                  </a:lnTo>
                  <a:lnTo>
                    <a:pt x="157" y="115"/>
                  </a:lnTo>
                  <a:lnTo>
                    <a:pt x="155" y="114"/>
                  </a:lnTo>
                  <a:lnTo>
                    <a:pt x="155" y="114"/>
                  </a:lnTo>
                  <a:lnTo>
                    <a:pt x="146" y="114"/>
                  </a:lnTo>
                  <a:lnTo>
                    <a:pt x="144" y="112"/>
                  </a:lnTo>
                  <a:lnTo>
                    <a:pt x="144" y="112"/>
                  </a:lnTo>
                  <a:lnTo>
                    <a:pt x="144" y="112"/>
                  </a:lnTo>
                  <a:lnTo>
                    <a:pt x="144" y="110"/>
                  </a:lnTo>
                  <a:lnTo>
                    <a:pt x="142" y="108"/>
                  </a:lnTo>
                  <a:lnTo>
                    <a:pt x="142" y="108"/>
                  </a:lnTo>
                  <a:lnTo>
                    <a:pt x="142" y="108"/>
                  </a:lnTo>
                  <a:lnTo>
                    <a:pt x="142" y="106"/>
                  </a:lnTo>
                  <a:lnTo>
                    <a:pt x="142" y="106"/>
                  </a:lnTo>
                  <a:lnTo>
                    <a:pt x="142" y="105"/>
                  </a:lnTo>
                  <a:lnTo>
                    <a:pt x="142" y="105"/>
                  </a:lnTo>
                  <a:lnTo>
                    <a:pt x="142" y="103"/>
                  </a:lnTo>
                  <a:lnTo>
                    <a:pt x="142" y="103"/>
                  </a:lnTo>
                  <a:lnTo>
                    <a:pt x="142" y="101"/>
                  </a:lnTo>
                  <a:lnTo>
                    <a:pt x="142" y="101"/>
                  </a:lnTo>
                  <a:lnTo>
                    <a:pt x="140" y="99"/>
                  </a:lnTo>
                  <a:lnTo>
                    <a:pt x="139" y="97"/>
                  </a:lnTo>
                  <a:lnTo>
                    <a:pt x="137" y="97"/>
                  </a:lnTo>
                  <a:lnTo>
                    <a:pt x="139" y="97"/>
                  </a:lnTo>
                  <a:lnTo>
                    <a:pt x="140" y="97"/>
                  </a:lnTo>
                  <a:lnTo>
                    <a:pt x="142" y="97"/>
                  </a:lnTo>
                  <a:lnTo>
                    <a:pt x="142" y="99"/>
                  </a:lnTo>
                  <a:lnTo>
                    <a:pt x="144" y="101"/>
                  </a:lnTo>
                  <a:lnTo>
                    <a:pt x="144" y="103"/>
                  </a:lnTo>
                  <a:lnTo>
                    <a:pt x="144" y="105"/>
                  </a:lnTo>
                  <a:lnTo>
                    <a:pt x="146" y="105"/>
                  </a:lnTo>
                  <a:lnTo>
                    <a:pt x="146" y="105"/>
                  </a:lnTo>
                  <a:lnTo>
                    <a:pt x="146" y="106"/>
                  </a:lnTo>
                  <a:lnTo>
                    <a:pt x="148" y="106"/>
                  </a:lnTo>
                  <a:lnTo>
                    <a:pt x="155" y="106"/>
                  </a:lnTo>
                  <a:lnTo>
                    <a:pt x="155" y="106"/>
                  </a:lnTo>
                  <a:lnTo>
                    <a:pt x="160" y="101"/>
                  </a:lnTo>
                  <a:lnTo>
                    <a:pt x="158" y="101"/>
                  </a:lnTo>
                  <a:lnTo>
                    <a:pt x="157" y="99"/>
                  </a:lnTo>
                  <a:lnTo>
                    <a:pt x="155" y="99"/>
                  </a:lnTo>
                  <a:lnTo>
                    <a:pt x="153" y="99"/>
                  </a:lnTo>
                  <a:lnTo>
                    <a:pt x="153" y="99"/>
                  </a:lnTo>
                  <a:lnTo>
                    <a:pt x="153" y="97"/>
                  </a:lnTo>
                  <a:lnTo>
                    <a:pt x="157" y="95"/>
                  </a:lnTo>
                  <a:lnTo>
                    <a:pt x="158" y="94"/>
                  </a:lnTo>
                  <a:lnTo>
                    <a:pt x="160" y="94"/>
                  </a:lnTo>
                  <a:lnTo>
                    <a:pt x="162" y="86"/>
                  </a:lnTo>
                  <a:lnTo>
                    <a:pt x="162" y="86"/>
                  </a:lnTo>
                  <a:lnTo>
                    <a:pt x="160" y="85"/>
                  </a:lnTo>
                  <a:lnTo>
                    <a:pt x="162" y="83"/>
                  </a:lnTo>
                  <a:lnTo>
                    <a:pt x="162" y="81"/>
                  </a:lnTo>
                  <a:lnTo>
                    <a:pt x="162" y="79"/>
                  </a:lnTo>
                  <a:lnTo>
                    <a:pt x="160" y="77"/>
                  </a:lnTo>
                  <a:lnTo>
                    <a:pt x="160" y="76"/>
                  </a:lnTo>
                  <a:lnTo>
                    <a:pt x="155" y="77"/>
                  </a:lnTo>
                  <a:lnTo>
                    <a:pt x="155" y="77"/>
                  </a:lnTo>
                  <a:lnTo>
                    <a:pt x="157" y="76"/>
                  </a:lnTo>
                  <a:lnTo>
                    <a:pt x="157" y="74"/>
                  </a:lnTo>
                  <a:lnTo>
                    <a:pt x="155" y="74"/>
                  </a:lnTo>
                  <a:lnTo>
                    <a:pt x="151" y="74"/>
                  </a:lnTo>
                  <a:lnTo>
                    <a:pt x="148" y="76"/>
                  </a:lnTo>
                  <a:lnTo>
                    <a:pt x="146" y="76"/>
                  </a:lnTo>
                  <a:lnTo>
                    <a:pt x="146" y="74"/>
                  </a:lnTo>
                  <a:lnTo>
                    <a:pt x="146" y="74"/>
                  </a:lnTo>
                  <a:lnTo>
                    <a:pt x="151" y="72"/>
                  </a:lnTo>
                  <a:lnTo>
                    <a:pt x="153" y="72"/>
                  </a:lnTo>
                  <a:lnTo>
                    <a:pt x="160" y="70"/>
                  </a:lnTo>
                  <a:lnTo>
                    <a:pt x="160" y="68"/>
                  </a:lnTo>
                  <a:lnTo>
                    <a:pt x="158" y="67"/>
                  </a:lnTo>
                  <a:lnTo>
                    <a:pt x="157" y="67"/>
                  </a:lnTo>
                  <a:lnTo>
                    <a:pt x="157" y="67"/>
                  </a:lnTo>
                  <a:lnTo>
                    <a:pt x="151" y="67"/>
                  </a:lnTo>
                  <a:lnTo>
                    <a:pt x="149" y="67"/>
                  </a:lnTo>
                  <a:lnTo>
                    <a:pt x="148" y="65"/>
                  </a:lnTo>
                  <a:lnTo>
                    <a:pt x="148" y="63"/>
                  </a:lnTo>
                  <a:lnTo>
                    <a:pt x="148" y="63"/>
                  </a:lnTo>
                  <a:lnTo>
                    <a:pt x="149" y="63"/>
                  </a:lnTo>
                  <a:lnTo>
                    <a:pt x="149" y="61"/>
                  </a:lnTo>
                  <a:lnTo>
                    <a:pt x="151" y="61"/>
                  </a:lnTo>
                  <a:lnTo>
                    <a:pt x="149" y="59"/>
                  </a:lnTo>
                  <a:lnTo>
                    <a:pt x="149" y="59"/>
                  </a:lnTo>
                  <a:lnTo>
                    <a:pt x="149" y="59"/>
                  </a:lnTo>
                  <a:lnTo>
                    <a:pt x="149" y="58"/>
                  </a:lnTo>
                  <a:lnTo>
                    <a:pt x="149" y="58"/>
                  </a:lnTo>
                  <a:lnTo>
                    <a:pt x="146" y="58"/>
                  </a:lnTo>
                  <a:lnTo>
                    <a:pt x="144" y="58"/>
                  </a:lnTo>
                  <a:lnTo>
                    <a:pt x="144" y="59"/>
                  </a:lnTo>
                  <a:lnTo>
                    <a:pt x="146" y="61"/>
                  </a:lnTo>
                  <a:lnTo>
                    <a:pt x="146" y="63"/>
                  </a:lnTo>
                  <a:lnTo>
                    <a:pt x="146" y="65"/>
                  </a:lnTo>
                  <a:lnTo>
                    <a:pt x="144" y="65"/>
                  </a:lnTo>
                  <a:lnTo>
                    <a:pt x="144" y="67"/>
                  </a:lnTo>
                  <a:lnTo>
                    <a:pt x="144" y="67"/>
                  </a:lnTo>
                  <a:lnTo>
                    <a:pt x="142" y="67"/>
                  </a:lnTo>
                  <a:lnTo>
                    <a:pt x="144" y="65"/>
                  </a:lnTo>
                  <a:lnTo>
                    <a:pt x="144" y="65"/>
                  </a:lnTo>
                  <a:lnTo>
                    <a:pt x="144" y="63"/>
                  </a:lnTo>
                  <a:lnTo>
                    <a:pt x="144" y="61"/>
                  </a:lnTo>
                  <a:lnTo>
                    <a:pt x="144" y="59"/>
                  </a:lnTo>
                  <a:lnTo>
                    <a:pt x="142" y="59"/>
                  </a:lnTo>
                  <a:lnTo>
                    <a:pt x="142" y="61"/>
                  </a:lnTo>
                  <a:lnTo>
                    <a:pt x="140" y="61"/>
                  </a:lnTo>
                  <a:lnTo>
                    <a:pt x="140" y="59"/>
                  </a:lnTo>
                  <a:lnTo>
                    <a:pt x="140" y="59"/>
                  </a:lnTo>
                  <a:lnTo>
                    <a:pt x="140" y="58"/>
                  </a:lnTo>
                  <a:lnTo>
                    <a:pt x="140" y="56"/>
                  </a:lnTo>
                  <a:lnTo>
                    <a:pt x="140" y="56"/>
                  </a:lnTo>
                  <a:lnTo>
                    <a:pt x="140" y="54"/>
                  </a:lnTo>
                  <a:lnTo>
                    <a:pt x="139" y="54"/>
                  </a:lnTo>
                  <a:lnTo>
                    <a:pt x="139" y="52"/>
                  </a:lnTo>
                  <a:lnTo>
                    <a:pt x="140" y="52"/>
                  </a:lnTo>
                  <a:lnTo>
                    <a:pt x="140" y="50"/>
                  </a:lnTo>
                  <a:lnTo>
                    <a:pt x="139" y="49"/>
                  </a:lnTo>
                  <a:lnTo>
                    <a:pt x="139" y="49"/>
                  </a:lnTo>
                  <a:lnTo>
                    <a:pt x="139" y="47"/>
                  </a:lnTo>
                  <a:lnTo>
                    <a:pt x="139" y="47"/>
                  </a:lnTo>
                  <a:lnTo>
                    <a:pt x="135" y="45"/>
                  </a:lnTo>
                  <a:lnTo>
                    <a:pt x="135" y="45"/>
                  </a:lnTo>
                  <a:lnTo>
                    <a:pt x="133" y="45"/>
                  </a:lnTo>
                  <a:lnTo>
                    <a:pt x="133" y="45"/>
                  </a:lnTo>
                  <a:lnTo>
                    <a:pt x="133" y="45"/>
                  </a:lnTo>
                  <a:lnTo>
                    <a:pt x="133" y="45"/>
                  </a:lnTo>
                  <a:lnTo>
                    <a:pt x="130" y="43"/>
                  </a:lnTo>
                  <a:lnTo>
                    <a:pt x="130" y="41"/>
                  </a:lnTo>
                  <a:lnTo>
                    <a:pt x="128" y="43"/>
                  </a:lnTo>
                  <a:lnTo>
                    <a:pt x="128" y="43"/>
                  </a:lnTo>
                  <a:lnTo>
                    <a:pt x="128" y="43"/>
                  </a:lnTo>
                  <a:lnTo>
                    <a:pt x="126" y="43"/>
                  </a:lnTo>
                  <a:lnTo>
                    <a:pt x="130" y="41"/>
                  </a:lnTo>
                  <a:lnTo>
                    <a:pt x="130" y="39"/>
                  </a:lnTo>
                  <a:lnTo>
                    <a:pt x="128" y="36"/>
                  </a:lnTo>
                  <a:lnTo>
                    <a:pt x="128" y="36"/>
                  </a:lnTo>
                  <a:lnTo>
                    <a:pt x="128" y="36"/>
                  </a:lnTo>
                  <a:lnTo>
                    <a:pt x="128" y="36"/>
                  </a:lnTo>
                  <a:lnTo>
                    <a:pt x="126" y="36"/>
                  </a:lnTo>
                  <a:lnTo>
                    <a:pt x="126" y="36"/>
                  </a:lnTo>
                  <a:lnTo>
                    <a:pt x="126" y="36"/>
                  </a:lnTo>
                  <a:lnTo>
                    <a:pt x="122" y="36"/>
                  </a:lnTo>
                  <a:lnTo>
                    <a:pt x="122" y="34"/>
                  </a:lnTo>
                  <a:lnTo>
                    <a:pt x="122" y="34"/>
                  </a:lnTo>
                  <a:lnTo>
                    <a:pt x="121" y="34"/>
                  </a:lnTo>
                  <a:lnTo>
                    <a:pt x="121" y="36"/>
                  </a:lnTo>
                  <a:lnTo>
                    <a:pt x="121" y="36"/>
                  </a:lnTo>
                  <a:lnTo>
                    <a:pt x="119" y="36"/>
                  </a:lnTo>
                  <a:lnTo>
                    <a:pt x="119" y="36"/>
                  </a:lnTo>
                  <a:lnTo>
                    <a:pt x="119" y="34"/>
                  </a:lnTo>
                  <a:lnTo>
                    <a:pt x="117" y="34"/>
                  </a:lnTo>
                  <a:lnTo>
                    <a:pt x="117" y="34"/>
                  </a:lnTo>
                  <a:lnTo>
                    <a:pt x="115" y="36"/>
                  </a:lnTo>
                  <a:lnTo>
                    <a:pt x="115" y="36"/>
                  </a:lnTo>
                  <a:lnTo>
                    <a:pt x="115" y="36"/>
                  </a:lnTo>
                  <a:lnTo>
                    <a:pt x="115" y="34"/>
                  </a:lnTo>
                  <a:lnTo>
                    <a:pt x="115" y="34"/>
                  </a:lnTo>
                  <a:lnTo>
                    <a:pt x="115" y="32"/>
                  </a:lnTo>
                  <a:lnTo>
                    <a:pt x="115" y="32"/>
                  </a:lnTo>
                  <a:lnTo>
                    <a:pt x="115" y="30"/>
                  </a:lnTo>
                  <a:lnTo>
                    <a:pt x="115" y="30"/>
                  </a:lnTo>
                  <a:lnTo>
                    <a:pt x="115" y="29"/>
                  </a:lnTo>
                  <a:lnTo>
                    <a:pt x="115" y="29"/>
                  </a:lnTo>
                  <a:lnTo>
                    <a:pt x="115" y="29"/>
                  </a:lnTo>
                  <a:lnTo>
                    <a:pt x="115" y="27"/>
                  </a:lnTo>
                  <a:lnTo>
                    <a:pt x="113" y="27"/>
                  </a:lnTo>
                  <a:lnTo>
                    <a:pt x="113" y="27"/>
                  </a:lnTo>
                  <a:lnTo>
                    <a:pt x="113" y="25"/>
                  </a:lnTo>
                  <a:lnTo>
                    <a:pt x="113" y="23"/>
                  </a:lnTo>
                  <a:lnTo>
                    <a:pt x="108" y="21"/>
                  </a:lnTo>
                  <a:lnTo>
                    <a:pt x="108" y="18"/>
                  </a:lnTo>
                  <a:lnTo>
                    <a:pt x="108" y="16"/>
                  </a:lnTo>
                  <a:lnTo>
                    <a:pt x="106" y="12"/>
                  </a:lnTo>
                  <a:lnTo>
                    <a:pt x="104" y="12"/>
                  </a:lnTo>
                  <a:lnTo>
                    <a:pt x="102" y="11"/>
                  </a:lnTo>
                  <a:lnTo>
                    <a:pt x="102" y="12"/>
                  </a:lnTo>
                  <a:lnTo>
                    <a:pt x="104" y="14"/>
                  </a:lnTo>
                  <a:lnTo>
                    <a:pt x="104" y="14"/>
                  </a:lnTo>
                  <a:lnTo>
                    <a:pt x="104" y="16"/>
                  </a:lnTo>
                  <a:lnTo>
                    <a:pt x="104" y="16"/>
                  </a:lnTo>
                  <a:lnTo>
                    <a:pt x="101" y="14"/>
                  </a:lnTo>
                  <a:lnTo>
                    <a:pt x="99" y="12"/>
                  </a:lnTo>
                  <a:lnTo>
                    <a:pt x="97" y="12"/>
                  </a:lnTo>
                  <a:lnTo>
                    <a:pt x="95" y="12"/>
                  </a:lnTo>
                  <a:lnTo>
                    <a:pt x="95" y="14"/>
                  </a:lnTo>
                  <a:lnTo>
                    <a:pt x="95" y="14"/>
                  </a:lnTo>
                  <a:lnTo>
                    <a:pt x="95" y="14"/>
                  </a:lnTo>
                  <a:lnTo>
                    <a:pt x="92" y="18"/>
                  </a:lnTo>
                  <a:lnTo>
                    <a:pt x="92" y="18"/>
                  </a:lnTo>
                  <a:lnTo>
                    <a:pt x="90" y="16"/>
                  </a:lnTo>
                  <a:lnTo>
                    <a:pt x="88" y="14"/>
                  </a:lnTo>
                  <a:lnTo>
                    <a:pt x="86" y="14"/>
                  </a:lnTo>
                  <a:lnTo>
                    <a:pt x="84" y="12"/>
                  </a:lnTo>
                  <a:lnTo>
                    <a:pt x="84" y="11"/>
                  </a:lnTo>
                  <a:lnTo>
                    <a:pt x="79" y="11"/>
                  </a:lnTo>
                  <a:lnTo>
                    <a:pt x="81" y="14"/>
                  </a:lnTo>
                  <a:lnTo>
                    <a:pt x="83" y="14"/>
                  </a:lnTo>
                  <a:lnTo>
                    <a:pt x="83" y="14"/>
                  </a:lnTo>
                  <a:lnTo>
                    <a:pt x="83" y="16"/>
                  </a:lnTo>
                  <a:lnTo>
                    <a:pt x="83" y="16"/>
                  </a:lnTo>
                  <a:lnTo>
                    <a:pt x="81" y="16"/>
                  </a:lnTo>
                  <a:lnTo>
                    <a:pt x="81" y="16"/>
                  </a:lnTo>
                  <a:lnTo>
                    <a:pt x="81" y="14"/>
                  </a:lnTo>
                  <a:lnTo>
                    <a:pt x="81" y="14"/>
                  </a:lnTo>
                  <a:lnTo>
                    <a:pt x="79" y="14"/>
                  </a:lnTo>
                  <a:lnTo>
                    <a:pt x="74" y="14"/>
                  </a:lnTo>
                  <a:lnTo>
                    <a:pt x="75" y="16"/>
                  </a:lnTo>
                  <a:lnTo>
                    <a:pt x="75" y="16"/>
                  </a:lnTo>
                  <a:lnTo>
                    <a:pt x="75" y="18"/>
                  </a:lnTo>
                  <a:lnTo>
                    <a:pt x="74" y="16"/>
                  </a:lnTo>
                  <a:lnTo>
                    <a:pt x="72" y="16"/>
                  </a:lnTo>
                  <a:lnTo>
                    <a:pt x="70" y="14"/>
                  </a:lnTo>
                  <a:lnTo>
                    <a:pt x="70" y="16"/>
                  </a:lnTo>
                  <a:lnTo>
                    <a:pt x="70" y="18"/>
                  </a:lnTo>
                  <a:lnTo>
                    <a:pt x="72" y="20"/>
                  </a:lnTo>
                  <a:lnTo>
                    <a:pt x="74" y="21"/>
                  </a:lnTo>
                  <a:lnTo>
                    <a:pt x="75" y="21"/>
                  </a:lnTo>
                  <a:lnTo>
                    <a:pt x="74" y="25"/>
                  </a:lnTo>
                  <a:lnTo>
                    <a:pt x="72" y="25"/>
                  </a:lnTo>
                  <a:lnTo>
                    <a:pt x="70" y="23"/>
                  </a:lnTo>
                  <a:lnTo>
                    <a:pt x="66" y="25"/>
                  </a:lnTo>
                  <a:lnTo>
                    <a:pt x="66" y="25"/>
                  </a:lnTo>
                  <a:lnTo>
                    <a:pt x="66" y="27"/>
                  </a:lnTo>
                  <a:lnTo>
                    <a:pt x="68" y="27"/>
                  </a:lnTo>
                  <a:lnTo>
                    <a:pt x="68" y="29"/>
                  </a:lnTo>
                  <a:lnTo>
                    <a:pt x="72" y="30"/>
                  </a:lnTo>
                  <a:lnTo>
                    <a:pt x="79" y="32"/>
                  </a:lnTo>
                  <a:lnTo>
                    <a:pt x="81" y="30"/>
                  </a:lnTo>
                  <a:lnTo>
                    <a:pt x="81" y="30"/>
                  </a:lnTo>
                  <a:lnTo>
                    <a:pt x="83" y="27"/>
                  </a:lnTo>
                  <a:lnTo>
                    <a:pt x="83" y="25"/>
                  </a:lnTo>
                  <a:lnTo>
                    <a:pt x="84" y="25"/>
                  </a:lnTo>
                  <a:lnTo>
                    <a:pt x="86" y="25"/>
                  </a:lnTo>
                  <a:lnTo>
                    <a:pt x="86" y="25"/>
                  </a:lnTo>
                  <a:lnTo>
                    <a:pt x="86" y="27"/>
                  </a:lnTo>
                  <a:lnTo>
                    <a:pt x="84" y="29"/>
                  </a:lnTo>
                  <a:lnTo>
                    <a:pt x="84" y="29"/>
                  </a:lnTo>
                  <a:lnTo>
                    <a:pt x="84" y="30"/>
                  </a:lnTo>
                  <a:lnTo>
                    <a:pt x="86" y="30"/>
                  </a:lnTo>
                  <a:lnTo>
                    <a:pt x="88" y="29"/>
                  </a:lnTo>
                  <a:lnTo>
                    <a:pt x="92" y="25"/>
                  </a:lnTo>
                  <a:lnTo>
                    <a:pt x="93" y="23"/>
                  </a:lnTo>
                  <a:lnTo>
                    <a:pt x="95" y="23"/>
                  </a:lnTo>
                  <a:lnTo>
                    <a:pt x="93" y="25"/>
                  </a:lnTo>
                  <a:lnTo>
                    <a:pt x="93" y="25"/>
                  </a:lnTo>
                  <a:lnTo>
                    <a:pt x="92" y="27"/>
                  </a:lnTo>
                  <a:lnTo>
                    <a:pt x="92" y="29"/>
                  </a:lnTo>
                  <a:lnTo>
                    <a:pt x="92" y="29"/>
                  </a:lnTo>
                  <a:lnTo>
                    <a:pt x="92" y="30"/>
                  </a:lnTo>
                  <a:lnTo>
                    <a:pt x="90" y="32"/>
                  </a:lnTo>
                  <a:lnTo>
                    <a:pt x="90" y="32"/>
                  </a:lnTo>
                  <a:lnTo>
                    <a:pt x="92" y="32"/>
                  </a:lnTo>
                  <a:lnTo>
                    <a:pt x="93" y="34"/>
                  </a:lnTo>
                  <a:lnTo>
                    <a:pt x="97" y="34"/>
                  </a:lnTo>
                  <a:lnTo>
                    <a:pt x="99" y="32"/>
                  </a:lnTo>
                  <a:lnTo>
                    <a:pt x="101" y="30"/>
                  </a:lnTo>
                  <a:lnTo>
                    <a:pt x="101" y="29"/>
                  </a:lnTo>
                  <a:lnTo>
                    <a:pt x="102" y="30"/>
                  </a:lnTo>
                  <a:lnTo>
                    <a:pt x="102" y="30"/>
                  </a:lnTo>
                  <a:lnTo>
                    <a:pt x="102" y="30"/>
                  </a:lnTo>
                  <a:lnTo>
                    <a:pt x="101" y="32"/>
                  </a:lnTo>
                  <a:lnTo>
                    <a:pt x="101" y="32"/>
                  </a:lnTo>
                  <a:lnTo>
                    <a:pt x="99" y="34"/>
                  </a:lnTo>
                  <a:lnTo>
                    <a:pt x="99" y="34"/>
                  </a:lnTo>
                  <a:lnTo>
                    <a:pt x="99" y="34"/>
                  </a:lnTo>
                  <a:lnTo>
                    <a:pt x="97" y="34"/>
                  </a:lnTo>
                  <a:lnTo>
                    <a:pt x="99" y="36"/>
                  </a:lnTo>
                  <a:lnTo>
                    <a:pt x="101" y="36"/>
                  </a:lnTo>
                  <a:lnTo>
                    <a:pt x="108" y="36"/>
                  </a:lnTo>
                  <a:lnTo>
                    <a:pt x="106" y="36"/>
                  </a:lnTo>
                  <a:lnTo>
                    <a:pt x="104" y="36"/>
                  </a:lnTo>
                  <a:lnTo>
                    <a:pt x="102" y="38"/>
                  </a:lnTo>
                  <a:lnTo>
                    <a:pt x="101" y="39"/>
                  </a:lnTo>
                  <a:lnTo>
                    <a:pt x="99" y="39"/>
                  </a:lnTo>
                  <a:lnTo>
                    <a:pt x="99" y="39"/>
                  </a:lnTo>
                  <a:lnTo>
                    <a:pt x="99" y="41"/>
                  </a:lnTo>
                  <a:lnTo>
                    <a:pt x="99" y="41"/>
                  </a:lnTo>
                  <a:lnTo>
                    <a:pt x="99" y="41"/>
                  </a:lnTo>
                  <a:lnTo>
                    <a:pt x="97" y="41"/>
                  </a:lnTo>
                  <a:lnTo>
                    <a:pt x="97" y="41"/>
                  </a:lnTo>
                  <a:lnTo>
                    <a:pt x="97" y="39"/>
                  </a:lnTo>
                  <a:lnTo>
                    <a:pt x="95" y="39"/>
                  </a:lnTo>
                  <a:lnTo>
                    <a:pt x="95" y="39"/>
                  </a:lnTo>
                  <a:lnTo>
                    <a:pt x="95" y="39"/>
                  </a:lnTo>
                  <a:lnTo>
                    <a:pt x="93" y="39"/>
                  </a:lnTo>
                  <a:lnTo>
                    <a:pt x="88" y="38"/>
                  </a:lnTo>
                  <a:lnTo>
                    <a:pt x="86" y="38"/>
                  </a:lnTo>
                  <a:lnTo>
                    <a:pt x="79" y="39"/>
                  </a:lnTo>
                  <a:lnTo>
                    <a:pt x="77" y="41"/>
                  </a:lnTo>
                  <a:lnTo>
                    <a:pt x="79" y="47"/>
                  </a:lnTo>
                  <a:lnTo>
                    <a:pt x="83" y="50"/>
                  </a:lnTo>
                  <a:lnTo>
                    <a:pt x="95" y="56"/>
                  </a:lnTo>
                  <a:lnTo>
                    <a:pt x="97" y="58"/>
                  </a:lnTo>
                  <a:lnTo>
                    <a:pt x="102" y="59"/>
                  </a:lnTo>
                  <a:lnTo>
                    <a:pt x="102" y="59"/>
                  </a:lnTo>
                  <a:lnTo>
                    <a:pt x="104" y="59"/>
                  </a:lnTo>
                  <a:lnTo>
                    <a:pt x="106" y="58"/>
                  </a:lnTo>
                  <a:lnTo>
                    <a:pt x="108" y="58"/>
                  </a:lnTo>
                  <a:lnTo>
                    <a:pt x="106" y="59"/>
                  </a:lnTo>
                  <a:lnTo>
                    <a:pt x="106" y="59"/>
                  </a:lnTo>
                  <a:lnTo>
                    <a:pt x="104" y="59"/>
                  </a:lnTo>
                  <a:lnTo>
                    <a:pt x="104" y="59"/>
                  </a:lnTo>
                  <a:lnTo>
                    <a:pt x="102" y="61"/>
                  </a:lnTo>
                  <a:lnTo>
                    <a:pt x="102" y="63"/>
                  </a:lnTo>
                  <a:lnTo>
                    <a:pt x="102" y="65"/>
                  </a:lnTo>
                  <a:lnTo>
                    <a:pt x="102" y="67"/>
                  </a:lnTo>
                  <a:lnTo>
                    <a:pt x="102" y="67"/>
                  </a:lnTo>
                  <a:lnTo>
                    <a:pt x="104" y="68"/>
                  </a:lnTo>
                  <a:lnTo>
                    <a:pt x="104" y="68"/>
                  </a:lnTo>
                  <a:lnTo>
                    <a:pt x="106" y="70"/>
                  </a:lnTo>
                  <a:lnTo>
                    <a:pt x="106" y="74"/>
                  </a:lnTo>
                  <a:lnTo>
                    <a:pt x="106" y="76"/>
                  </a:lnTo>
                  <a:lnTo>
                    <a:pt x="108" y="77"/>
                  </a:lnTo>
                  <a:lnTo>
                    <a:pt x="108" y="79"/>
                  </a:lnTo>
                  <a:lnTo>
                    <a:pt x="108" y="81"/>
                  </a:lnTo>
                  <a:lnTo>
                    <a:pt x="106" y="81"/>
                  </a:lnTo>
                  <a:lnTo>
                    <a:pt x="104" y="88"/>
                  </a:lnTo>
                  <a:lnTo>
                    <a:pt x="102" y="90"/>
                  </a:lnTo>
                  <a:lnTo>
                    <a:pt x="102" y="88"/>
                  </a:lnTo>
                  <a:lnTo>
                    <a:pt x="102" y="86"/>
                  </a:lnTo>
                  <a:lnTo>
                    <a:pt x="104" y="85"/>
                  </a:lnTo>
                  <a:lnTo>
                    <a:pt x="104" y="83"/>
                  </a:lnTo>
                  <a:lnTo>
                    <a:pt x="104" y="79"/>
                  </a:lnTo>
                  <a:lnTo>
                    <a:pt x="104" y="79"/>
                  </a:lnTo>
                  <a:lnTo>
                    <a:pt x="104" y="77"/>
                  </a:lnTo>
                  <a:lnTo>
                    <a:pt x="104" y="79"/>
                  </a:lnTo>
                  <a:lnTo>
                    <a:pt x="104" y="81"/>
                  </a:lnTo>
                  <a:lnTo>
                    <a:pt x="104" y="81"/>
                  </a:lnTo>
                  <a:lnTo>
                    <a:pt x="102" y="81"/>
                  </a:lnTo>
                  <a:lnTo>
                    <a:pt x="102" y="79"/>
                  </a:lnTo>
                  <a:lnTo>
                    <a:pt x="104" y="79"/>
                  </a:lnTo>
                  <a:lnTo>
                    <a:pt x="104" y="77"/>
                  </a:lnTo>
                  <a:lnTo>
                    <a:pt x="102" y="77"/>
                  </a:lnTo>
                  <a:lnTo>
                    <a:pt x="102" y="77"/>
                  </a:lnTo>
                  <a:lnTo>
                    <a:pt x="102" y="77"/>
                  </a:lnTo>
                  <a:lnTo>
                    <a:pt x="102" y="77"/>
                  </a:lnTo>
                  <a:lnTo>
                    <a:pt x="101" y="76"/>
                  </a:lnTo>
                  <a:lnTo>
                    <a:pt x="101" y="74"/>
                  </a:lnTo>
                  <a:lnTo>
                    <a:pt x="101" y="72"/>
                  </a:lnTo>
                  <a:lnTo>
                    <a:pt x="99" y="72"/>
                  </a:lnTo>
                  <a:lnTo>
                    <a:pt x="99" y="74"/>
                  </a:lnTo>
                  <a:lnTo>
                    <a:pt x="99" y="76"/>
                  </a:lnTo>
                  <a:lnTo>
                    <a:pt x="95" y="85"/>
                  </a:lnTo>
                  <a:lnTo>
                    <a:pt x="93" y="90"/>
                  </a:lnTo>
                  <a:lnTo>
                    <a:pt x="93" y="90"/>
                  </a:lnTo>
                  <a:lnTo>
                    <a:pt x="93" y="88"/>
                  </a:lnTo>
                  <a:lnTo>
                    <a:pt x="93" y="86"/>
                  </a:lnTo>
                  <a:lnTo>
                    <a:pt x="97" y="79"/>
                  </a:lnTo>
                  <a:lnTo>
                    <a:pt x="97" y="79"/>
                  </a:lnTo>
                  <a:lnTo>
                    <a:pt x="95" y="79"/>
                  </a:lnTo>
                  <a:lnTo>
                    <a:pt x="97" y="77"/>
                  </a:lnTo>
                  <a:lnTo>
                    <a:pt x="97" y="77"/>
                  </a:lnTo>
                  <a:lnTo>
                    <a:pt x="97" y="76"/>
                  </a:lnTo>
                  <a:lnTo>
                    <a:pt x="97" y="72"/>
                  </a:lnTo>
                  <a:lnTo>
                    <a:pt x="97" y="72"/>
                  </a:lnTo>
                  <a:lnTo>
                    <a:pt x="97" y="72"/>
                  </a:lnTo>
                  <a:lnTo>
                    <a:pt x="95" y="68"/>
                  </a:lnTo>
                  <a:lnTo>
                    <a:pt x="93" y="67"/>
                  </a:lnTo>
                  <a:lnTo>
                    <a:pt x="93" y="65"/>
                  </a:lnTo>
                  <a:lnTo>
                    <a:pt x="92" y="65"/>
                  </a:lnTo>
                  <a:lnTo>
                    <a:pt x="92" y="63"/>
                  </a:lnTo>
                  <a:lnTo>
                    <a:pt x="92" y="63"/>
                  </a:lnTo>
                  <a:lnTo>
                    <a:pt x="88" y="63"/>
                  </a:lnTo>
                  <a:lnTo>
                    <a:pt x="88" y="63"/>
                  </a:lnTo>
                  <a:lnTo>
                    <a:pt x="88" y="63"/>
                  </a:lnTo>
                  <a:lnTo>
                    <a:pt x="88" y="65"/>
                  </a:lnTo>
                  <a:lnTo>
                    <a:pt x="86" y="68"/>
                  </a:lnTo>
                  <a:lnTo>
                    <a:pt x="86" y="72"/>
                  </a:lnTo>
                  <a:lnTo>
                    <a:pt x="86" y="74"/>
                  </a:lnTo>
                  <a:lnTo>
                    <a:pt x="84" y="81"/>
                  </a:lnTo>
                  <a:lnTo>
                    <a:pt x="84" y="79"/>
                  </a:lnTo>
                  <a:lnTo>
                    <a:pt x="84" y="76"/>
                  </a:lnTo>
                  <a:lnTo>
                    <a:pt x="86" y="72"/>
                  </a:lnTo>
                  <a:lnTo>
                    <a:pt x="84" y="68"/>
                  </a:lnTo>
                  <a:lnTo>
                    <a:pt x="84" y="68"/>
                  </a:lnTo>
                  <a:lnTo>
                    <a:pt x="84" y="70"/>
                  </a:lnTo>
                  <a:lnTo>
                    <a:pt x="83" y="74"/>
                  </a:lnTo>
                  <a:lnTo>
                    <a:pt x="83" y="76"/>
                  </a:lnTo>
                  <a:lnTo>
                    <a:pt x="81" y="76"/>
                  </a:lnTo>
                  <a:lnTo>
                    <a:pt x="79" y="76"/>
                  </a:lnTo>
                  <a:lnTo>
                    <a:pt x="81" y="76"/>
                  </a:lnTo>
                  <a:lnTo>
                    <a:pt x="83" y="72"/>
                  </a:lnTo>
                  <a:lnTo>
                    <a:pt x="83" y="70"/>
                  </a:lnTo>
                  <a:lnTo>
                    <a:pt x="84" y="67"/>
                  </a:lnTo>
                  <a:lnTo>
                    <a:pt x="83" y="67"/>
                  </a:lnTo>
                  <a:lnTo>
                    <a:pt x="83" y="67"/>
                  </a:lnTo>
                  <a:lnTo>
                    <a:pt x="81" y="68"/>
                  </a:lnTo>
                  <a:lnTo>
                    <a:pt x="81" y="68"/>
                  </a:lnTo>
                  <a:lnTo>
                    <a:pt x="81" y="68"/>
                  </a:lnTo>
                  <a:lnTo>
                    <a:pt x="81" y="68"/>
                  </a:lnTo>
                  <a:lnTo>
                    <a:pt x="81" y="65"/>
                  </a:lnTo>
                  <a:lnTo>
                    <a:pt x="81" y="63"/>
                  </a:lnTo>
                  <a:lnTo>
                    <a:pt x="79" y="63"/>
                  </a:lnTo>
                  <a:lnTo>
                    <a:pt x="79" y="63"/>
                  </a:lnTo>
                  <a:lnTo>
                    <a:pt x="79" y="65"/>
                  </a:lnTo>
                  <a:lnTo>
                    <a:pt x="79" y="67"/>
                  </a:lnTo>
                  <a:lnTo>
                    <a:pt x="79" y="67"/>
                  </a:lnTo>
                  <a:lnTo>
                    <a:pt x="77" y="68"/>
                  </a:lnTo>
                  <a:lnTo>
                    <a:pt x="74" y="72"/>
                  </a:lnTo>
                  <a:lnTo>
                    <a:pt x="74" y="74"/>
                  </a:lnTo>
                  <a:lnTo>
                    <a:pt x="74" y="74"/>
                  </a:lnTo>
                  <a:lnTo>
                    <a:pt x="74" y="72"/>
                  </a:lnTo>
                  <a:lnTo>
                    <a:pt x="75" y="68"/>
                  </a:lnTo>
                  <a:lnTo>
                    <a:pt x="75" y="68"/>
                  </a:lnTo>
                  <a:lnTo>
                    <a:pt x="77" y="67"/>
                  </a:lnTo>
                  <a:lnTo>
                    <a:pt x="77" y="65"/>
                  </a:lnTo>
                  <a:lnTo>
                    <a:pt x="77" y="65"/>
                  </a:lnTo>
                  <a:lnTo>
                    <a:pt x="77" y="63"/>
                  </a:lnTo>
                  <a:lnTo>
                    <a:pt x="77" y="61"/>
                  </a:lnTo>
                  <a:lnTo>
                    <a:pt x="77" y="59"/>
                  </a:lnTo>
                  <a:lnTo>
                    <a:pt x="75" y="58"/>
                  </a:lnTo>
                  <a:lnTo>
                    <a:pt x="75" y="58"/>
                  </a:lnTo>
                  <a:lnTo>
                    <a:pt x="75" y="56"/>
                  </a:lnTo>
                  <a:lnTo>
                    <a:pt x="74" y="56"/>
                  </a:lnTo>
                  <a:lnTo>
                    <a:pt x="74" y="56"/>
                  </a:lnTo>
                  <a:lnTo>
                    <a:pt x="70" y="59"/>
                  </a:lnTo>
                  <a:lnTo>
                    <a:pt x="70" y="58"/>
                  </a:lnTo>
                  <a:lnTo>
                    <a:pt x="70" y="56"/>
                  </a:lnTo>
                  <a:lnTo>
                    <a:pt x="70" y="54"/>
                  </a:lnTo>
                  <a:lnTo>
                    <a:pt x="68" y="52"/>
                  </a:lnTo>
                  <a:lnTo>
                    <a:pt x="68" y="50"/>
                  </a:lnTo>
                  <a:lnTo>
                    <a:pt x="66" y="50"/>
                  </a:lnTo>
                  <a:lnTo>
                    <a:pt x="61" y="47"/>
                  </a:lnTo>
                  <a:lnTo>
                    <a:pt x="54" y="45"/>
                  </a:lnTo>
                  <a:lnTo>
                    <a:pt x="52" y="45"/>
                  </a:lnTo>
                  <a:lnTo>
                    <a:pt x="52" y="47"/>
                  </a:lnTo>
                  <a:lnTo>
                    <a:pt x="50" y="47"/>
                  </a:lnTo>
                  <a:lnTo>
                    <a:pt x="48" y="47"/>
                  </a:lnTo>
                  <a:lnTo>
                    <a:pt x="48" y="47"/>
                  </a:lnTo>
                  <a:lnTo>
                    <a:pt x="48" y="49"/>
                  </a:lnTo>
                  <a:lnTo>
                    <a:pt x="47" y="49"/>
                  </a:lnTo>
                  <a:lnTo>
                    <a:pt x="47" y="50"/>
                  </a:lnTo>
                  <a:lnTo>
                    <a:pt x="47" y="50"/>
                  </a:lnTo>
                  <a:lnTo>
                    <a:pt x="47" y="52"/>
                  </a:lnTo>
                  <a:lnTo>
                    <a:pt x="47" y="52"/>
                  </a:lnTo>
                  <a:lnTo>
                    <a:pt x="52" y="52"/>
                  </a:lnTo>
                  <a:lnTo>
                    <a:pt x="54" y="52"/>
                  </a:lnTo>
                  <a:lnTo>
                    <a:pt x="56" y="56"/>
                  </a:lnTo>
                  <a:lnTo>
                    <a:pt x="56" y="58"/>
                  </a:lnTo>
                  <a:lnTo>
                    <a:pt x="52" y="54"/>
                  </a:lnTo>
                  <a:lnTo>
                    <a:pt x="48" y="54"/>
                  </a:lnTo>
                  <a:lnTo>
                    <a:pt x="45" y="54"/>
                  </a:lnTo>
                  <a:lnTo>
                    <a:pt x="43" y="56"/>
                  </a:lnTo>
                  <a:lnTo>
                    <a:pt x="45" y="58"/>
                  </a:lnTo>
                  <a:lnTo>
                    <a:pt x="47" y="59"/>
                  </a:lnTo>
                  <a:lnTo>
                    <a:pt x="48" y="63"/>
                  </a:lnTo>
                  <a:lnTo>
                    <a:pt x="50" y="63"/>
                  </a:lnTo>
                  <a:lnTo>
                    <a:pt x="50" y="63"/>
                  </a:lnTo>
                  <a:lnTo>
                    <a:pt x="52" y="65"/>
                  </a:lnTo>
                  <a:lnTo>
                    <a:pt x="54" y="65"/>
                  </a:lnTo>
                  <a:lnTo>
                    <a:pt x="56" y="65"/>
                  </a:lnTo>
                  <a:lnTo>
                    <a:pt x="56" y="68"/>
                  </a:lnTo>
                  <a:lnTo>
                    <a:pt x="57" y="70"/>
                  </a:lnTo>
                  <a:lnTo>
                    <a:pt x="57" y="70"/>
                  </a:lnTo>
                  <a:lnTo>
                    <a:pt x="56" y="70"/>
                  </a:lnTo>
                  <a:lnTo>
                    <a:pt x="56" y="70"/>
                  </a:lnTo>
                  <a:lnTo>
                    <a:pt x="56" y="68"/>
                  </a:lnTo>
                  <a:lnTo>
                    <a:pt x="54" y="67"/>
                  </a:lnTo>
                  <a:lnTo>
                    <a:pt x="52" y="67"/>
                  </a:lnTo>
                  <a:lnTo>
                    <a:pt x="50" y="67"/>
                  </a:lnTo>
                  <a:lnTo>
                    <a:pt x="41" y="61"/>
                  </a:lnTo>
                  <a:lnTo>
                    <a:pt x="39" y="59"/>
                  </a:lnTo>
                  <a:lnTo>
                    <a:pt x="36" y="61"/>
                  </a:lnTo>
                  <a:lnTo>
                    <a:pt x="36" y="63"/>
                  </a:lnTo>
                  <a:lnTo>
                    <a:pt x="36" y="65"/>
                  </a:lnTo>
                  <a:lnTo>
                    <a:pt x="36" y="68"/>
                  </a:lnTo>
                  <a:lnTo>
                    <a:pt x="36" y="68"/>
                  </a:lnTo>
                  <a:lnTo>
                    <a:pt x="37" y="72"/>
                  </a:lnTo>
                  <a:lnTo>
                    <a:pt x="39" y="74"/>
                  </a:lnTo>
                  <a:lnTo>
                    <a:pt x="41" y="74"/>
                  </a:lnTo>
                  <a:lnTo>
                    <a:pt x="41" y="76"/>
                  </a:lnTo>
                  <a:lnTo>
                    <a:pt x="43" y="76"/>
                  </a:lnTo>
                  <a:lnTo>
                    <a:pt x="47" y="81"/>
                  </a:lnTo>
                  <a:lnTo>
                    <a:pt x="47" y="81"/>
                  </a:lnTo>
                  <a:lnTo>
                    <a:pt x="52" y="83"/>
                  </a:lnTo>
                  <a:lnTo>
                    <a:pt x="56" y="85"/>
                  </a:lnTo>
                  <a:lnTo>
                    <a:pt x="56" y="85"/>
                  </a:lnTo>
                  <a:lnTo>
                    <a:pt x="61" y="86"/>
                  </a:lnTo>
                  <a:lnTo>
                    <a:pt x="61" y="86"/>
                  </a:lnTo>
                  <a:lnTo>
                    <a:pt x="66" y="88"/>
                  </a:lnTo>
                  <a:lnTo>
                    <a:pt x="65" y="90"/>
                  </a:lnTo>
                  <a:lnTo>
                    <a:pt x="63" y="88"/>
                  </a:lnTo>
                  <a:lnTo>
                    <a:pt x="59" y="86"/>
                  </a:lnTo>
                  <a:lnTo>
                    <a:pt x="56" y="86"/>
                  </a:lnTo>
                  <a:lnTo>
                    <a:pt x="50" y="83"/>
                  </a:lnTo>
                  <a:lnTo>
                    <a:pt x="47" y="85"/>
                  </a:lnTo>
                  <a:lnTo>
                    <a:pt x="47" y="85"/>
                  </a:lnTo>
                  <a:lnTo>
                    <a:pt x="45" y="83"/>
                  </a:lnTo>
                  <a:lnTo>
                    <a:pt x="43" y="81"/>
                  </a:lnTo>
                  <a:lnTo>
                    <a:pt x="43" y="81"/>
                  </a:lnTo>
                  <a:lnTo>
                    <a:pt x="39" y="81"/>
                  </a:lnTo>
                  <a:lnTo>
                    <a:pt x="36" y="79"/>
                  </a:lnTo>
                  <a:lnTo>
                    <a:pt x="36" y="79"/>
                  </a:lnTo>
                  <a:lnTo>
                    <a:pt x="32" y="81"/>
                  </a:lnTo>
                  <a:lnTo>
                    <a:pt x="32" y="85"/>
                  </a:lnTo>
                  <a:lnTo>
                    <a:pt x="34" y="88"/>
                  </a:lnTo>
                  <a:lnTo>
                    <a:pt x="36" y="92"/>
                  </a:lnTo>
                  <a:lnTo>
                    <a:pt x="37" y="95"/>
                  </a:lnTo>
                  <a:lnTo>
                    <a:pt x="39" y="97"/>
                  </a:lnTo>
                  <a:lnTo>
                    <a:pt x="39" y="97"/>
                  </a:lnTo>
                  <a:lnTo>
                    <a:pt x="43" y="95"/>
                  </a:lnTo>
                  <a:lnTo>
                    <a:pt x="45" y="97"/>
                  </a:lnTo>
                  <a:lnTo>
                    <a:pt x="47" y="99"/>
                  </a:lnTo>
                  <a:lnTo>
                    <a:pt x="61" y="99"/>
                  </a:lnTo>
                  <a:lnTo>
                    <a:pt x="63" y="97"/>
                  </a:lnTo>
                  <a:lnTo>
                    <a:pt x="65" y="97"/>
                  </a:lnTo>
                  <a:lnTo>
                    <a:pt x="66" y="95"/>
                  </a:lnTo>
                  <a:lnTo>
                    <a:pt x="66" y="97"/>
                  </a:lnTo>
                  <a:lnTo>
                    <a:pt x="63" y="99"/>
                  </a:lnTo>
                  <a:lnTo>
                    <a:pt x="63" y="99"/>
                  </a:lnTo>
                  <a:lnTo>
                    <a:pt x="65" y="99"/>
                  </a:lnTo>
                  <a:lnTo>
                    <a:pt x="65" y="99"/>
                  </a:lnTo>
                  <a:lnTo>
                    <a:pt x="65" y="101"/>
                  </a:lnTo>
                  <a:lnTo>
                    <a:pt x="65" y="101"/>
                  </a:lnTo>
                  <a:lnTo>
                    <a:pt x="63" y="101"/>
                  </a:lnTo>
                  <a:lnTo>
                    <a:pt x="61" y="101"/>
                  </a:lnTo>
                  <a:lnTo>
                    <a:pt x="59" y="101"/>
                  </a:lnTo>
                  <a:lnTo>
                    <a:pt x="57" y="101"/>
                  </a:lnTo>
                  <a:lnTo>
                    <a:pt x="54" y="103"/>
                  </a:lnTo>
                  <a:lnTo>
                    <a:pt x="54" y="101"/>
                  </a:lnTo>
                  <a:lnTo>
                    <a:pt x="52" y="101"/>
                  </a:lnTo>
                  <a:lnTo>
                    <a:pt x="50" y="103"/>
                  </a:lnTo>
                  <a:lnTo>
                    <a:pt x="48" y="103"/>
                  </a:lnTo>
                  <a:lnTo>
                    <a:pt x="50" y="105"/>
                  </a:lnTo>
                  <a:lnTo>
                    <a:pt x="50" y="106"/>
                  </a:lnTo>
                  <a:lnTo>
                    <a:pt x="52" y="106"/>
                  </a:lnTo>
                  <a:lnTo>
                    <a:pt x="54" y="108"/>
                  </a:lnTo>
                  <a:lnTo>
                    <a:pt x="56" y="110"/>
                  </a:lnTo>
                  <a:lnTo>
                    <a:pt x="61" y="108"/>
                  </a:lnTo>
                  <a:lnTo>
                    <a:pt x="61" y="110"/>
                  </a:lnTo>
                  <a:lnTo>
                    <a:pt x="61" y="110"/>
                  </a:lnTo>
                  <a:lnTo>
                    <a:pt x="59" y="110"/>
                  </a:lnTo>
                  <a:lnTo>
                    <a:pt x="59" y="110"/>
                  </a:lnTo>
                  <a:lnTo>
                    <a:pt x="57" y="112"/>
                  </a:lnTo>
                  <a:lnTo>
                    <a:pt x="56" y="112"/>
                  </a:lnTo>
                  <a:lnTo>
                    <a:pt x="56" y="112"/>
                  </a:lnTo>
                  <a:lnTo>
                    <a:pt x="56" y="112"/>
                  </a:lnTo>
                  <a:lnTo>
                    <a:pt x="57" y="114"/>
                  </a:lnTo>
                  <a:lnTo>
                    <a:pt x="57" y="114"/>
                  </a:lnTo>
                  <a:lnTo>
                    <a:pt x="56" y="114"/>
                  </a:lnTo>
                  <a:lnTo>
                    <a:pt x="52" y="114"/>
                  </a:lnTo>
                  <a:lnTo>
                    <a:pt x="52" y="114"/>
                  </a:lnTo>
                  <a:lnTo>
                    <a:pt x="52" y="114"/>
                  </a:lnTo>
                  <a:lnTo>
                    <a:pt x="52" y="114"/>
                  </a:lnTo>
                  <a:lnTo>
                    <a:pt x="48" y="115"/>
                  </a:lnTo>
                  <a:lnTo>
                    <a:pt x="48" y="117"/>
                  </a:lnTo>
                  <a:lnTo>
                    <a:pt x="47" y="115"/>
                  </a:lnTo>
                  <a:lnTo>
                    <a:pt x="48" y="114"/>
                  </a:lnTo>
                  <a:lnTo>
                    <a:pt x="48" y="114"/>
                  </a:lnTo>
                  <a:lnTo>
                    <a:pt x="48" y="112"/>
                  </a:lnTo>
                  <a:lnTo>
                    <a:pt x="48" y="110"/>
                  </a:lnTo>
                  <a:lnTo>
                    <a:pt x="47" y="108"/>
                  </a:lnTo>
                  <a:lnTo>
                    <a:pt x="47" y="108"/>
                  </a:lnTo>
                  <a:lnTo>
                    <a:pt x="45" y="106"/>
                  </a:lnTo>
                  <a:lnTo>
                    <a:pt x="45" y="105"/>
                  </a:lnTo>
                  <a:lnTo>
                    <a:pt x="23" y="94"/>
                  </a:lnTo>
                  <a:lnTo>
                    <a:pt x="21" y="94"/>
                  </a:lnTo>
                  <a:lnTo>
                    <a:pt x="19" y="95"/>
                  </a:lnTo>
                  <a:lnTo>
                    <a:pt x="19" y="97"/>
                  </a:lnTo>
                  <a:lnTo>
                    <a:pt x="19" y="97"/>
                  </a:lnTo>
                  <a:lnTo>
                    <a:pt x="19" y="99"/>
                  </a:lnTo>
                  <a:lnTo>
                    <a:pt x="19" y="101"/>
                  </a:lnTo>
                  <a:lnTo>
                    <a:pt x="21" y="105"/>
                  </a:lnTo>
                  <a:lnTo>
                    <a:pt x="23" y="108"/>
                  </a:lnTo>
                  <a:lnTo>
                    <a:pt x="25" y="108"/>
                  </a:lnTo>
                  <a:lnTo>
                    <a:pt x="27" y="110"/>
                  </a:lnTo>
                  <a:lnTo>
                    <a:pt x="30" y="112"/>
                  </a:lnTo>
                  <a:lnTo>
                    <a:pt x="32" y="112"/>
                  </a:lnTo>
                  <a:lnTo>
                    <a:pt x="34" y="114"/>
                  </a:lnTo>
                  <a:lnTo>
                    <a:pt x="34" y="115"/>
                  </a:lnTo>
                  <a:lnTo>
                    <a:pt x="36" y="117"/>
                  </a:lnTo>
                  <a:lnTo>
                    <a:pt x="34" y="117"/>
                  </a:lnTo>
                  <a:lnTo>
                    <a:pt x="28" y="114"/>
                  </a:lnTo>
                  <a:lnTo>
                    <a:pt x="21" y="112"/>
                  </a:lnTo>
                  <a:lnTo>
                    <a:pt x="23" y="114"/>
                  </a:lnTo>
                  <a:lnTo>
                    <a:pt x="25" y="115"/>
                  </a:lnTo>
                  <a:lnTo>
                    <a:pt x="25" y="119"/>
                  </a:lnTo>
                  <a:lnTo>
                    <a:pt x="28" y="121"/>
                  </a:lnTo>
                  <a:lnTo>
                    <a:pt x="28" y="121"/>
                  </a:lnTo>
                  <a:lnTo>
                    <a:pt x="30" y="123"/>
                  </a:lnTo>
                  <a:lnTo>
                    <a:pt x="30" y="124"/>
                  </a:lnTo>
                  <a:lnTo>
                    <a:pt x="32" y="124"/>
                  </a:lnTo>
                  <a:lnTo>
                    <a:pt x="32" y="126"/>
                  </a:lnTo>
                  <a:lnTo>
                    <a:pt x="34" y="126"/>
                  </a:lnTo>
                  <a:lnTo>
                    <a:pt x="36" y="126"/>
                  </a:lnTo>
                  <a:lnTo>
                    <a:pt x="32" y="128"/>
                  </a:lnTo>
                  <a:lnTo>
                    <a:pt x="32" y="128"/>
                  </a:lnTo>
                  <a:lnTo>
                    <a:pt x="30" y="126"/>
                  </a:lnTo>
                  <a:lnTo>
                    <a:pt x="28" y="126"/>
                  </a:lnTo>
                  <a:lnTo>
                    <a:pt x="28" y="124"/>
                  </a:lnTo>
                  <a:lnTo>
                    <a:pt x="27" y="123"/>
                  </a:lnTo>
                  <a:lnTo>
                    <a:pt x="23" y="123"/>
                  </a:lnTo>
                  <a:lnTo>
                    <a:pt x="21" y="121"/>
                  </a:lnTo>
                  <a:lnTo>
                    <a:pt x="19" y="117"/>
                  </a:lnTo>
                  <a:lnTo>
                    <a:pt x="18" y="117"/>
                  </a:lnTo>
                  <a:lnTo>
                    <a:pt x="18" y="117"/>
                  </a:lnTo>
                  <a:lnTo>
                    <a:pt x="12" y="114"/>
                  </a:lnTo>
                  <a:lnTo>
                    <a:pt x="10" y="114"/>
                  </a:lnTo>
                  <a:lnTo>
                    <a:pt x="10" y="114"/>
                  </a:lnTo>
                  <a:lnTo>
                    <a:pt x="9" y="115"/>
                  </a:lnTo>
                  <a:lnTo>
                    <a:pt x="7" y="115"/>
                  </a:lnTo>
                  <a:lnTo>
                    <a:pt x="7" y="117"/>
                  </a:lnTo>
                  <a:lnTo>
                    <a:pt x="7" y="121"/>
                  </a:lnTo>
                  <a:lnTo>
                    <a:pt x="7" y="123"/>
                  </a:lnTo>
                  <a:lnTo>
                    <a:pt x="7" y="123"/>
                  </a:lnTo>
                  <a:lnTo>
                    <a:pt x="3" y="124"/>
                  </a:lnTo>
                  <a:lnTo>
                    <a:pt x="3" y="126"/>
                  </a:lnTo>
                  <a:lnTo>
                    <a:pt x="3" y="126"/>
                  </a:lnTo>
                  <a:lnTo>
                    <a:pt x="1" y="128"/>
                  </a:lnTo>
                  <a:lnTo>
                    <a:pt x="0" y="130"/>
                  </a:lnTo>
                  <a:lnTo>
                    <a:pt x="0" y="132"/>
                  </a:lnTo>
                  <a:lnTo>
                    <a:pt x="1" y="132"/>
                  </a:lnTo>
                  <a:lnTo>
                    <a:pt x="16" y="130"/>
                  </a:lnTo>
                  <a:lnTo>
                    <a:pt x="23" y="133"/>
                  </a:lnTo>
                  <a:lnTo>
                    <a:pt x="25" y="135"/>
                  </a:lnTo>
                  <a:lnTo>
                    <a:pt x="25" y="133"/>
                  </a:lnTo>
                  <a:lnTo>
                    <a:pt x="27" y="133"/>
                  </a:lnTo>
                  <a:lnTo>
                    <a:pt x="28" y="135"/>
                  </a:lnTo>
                  <a:lnTo>
                    <a:pt x="27" y="137"/>
                  </a:lnTo>
                  <a:lnTo>
                    <a:pt x="27" y="137"/>
                  </a:lnTo>
                  <a:lnTo>
                    <a:pt x="27" y="135"/>
                  </a:lnTo>
                  <a:lnTo>
                    <a:pt x="27" y="135"/>
                  </a:lnTo>
                  <a:lnTo>
                    <a:pt x="27" y="137"/>
                  </a:lnTo>
                  <a:lnTo>
                    <a:pt x="27" y="137"/>
                  </a:lnTo>
                  <a:lnTo>
                    <a:pt x="27" y="139"/>
                  </a:lnTo>
                  <a:lnTo>
                    <a:pt x="27" y="139"/>
                  </a:lnTo>
                  <a:lnTo>
                    <a:pt x="27" y="141"/>
                  </a:lnTo>
                  <a:lnTo>
                    <a:pt x="28" y="141"/>
                  </a:lnTo>
                  <a:lnTo>
                    <a:pt x="30" y="142"/>
                  </a:lnTo>
                  <a:lnTo>
                    <a:pt x="41" y="139"/>
                  </a:lnTo>
                  <a:lnTo>
                    <a:pt x="43" y="135"/>
                  </a:lnTo>
                  <a:lnTo>
                    <a:pt x="43" y="135"/>
                  </a:lnTo>
                  <a:lnTo>
                    <a:pt x="43" y="135"/>
                  </a:lnTo>
                  <a:lnTo>
                    <a:pt x="43" y="135"/>
                  </a:lnTo>
                  <a:lnTo>
                    <a:pt x="43" y="133"/>
                  </a:lnTo>
                  <a:lnTo>
                    <a:pt x="45" y="135"/>
                  </a:lnTo>
                  <a:lnTo>
                    <a:pt x="52" y="133"/>
                  </a:lnTo>
                  <a:lnTo>
                    <a:pt x="54" y="132"/>
                  </a:lnTo>
                  <a:lnTo>
                    <a:pt x="56" y="130"/>
                  </a:lnTo>
                  <a:lnTo>
                    <a:pt x="56" y="130"/>
                  </a:lnTo>
                  <a:lnTo>
                    <a:pt x="56" y="130"/>
                  </a:lnTo>
                  <a:lnTo>
                    <a:pt x="56" y="130"/>
                  </a:lnTo>
                  <a:lnTo>
                    <a:pt x="56" y="128"/>
                  </a:lnTo>
                  <a:lnTo>
                    <a:pt x="56" y="128"/>
                  </a:lnTo>
                  <a:lnTo>
                    <a:pt x="56" y="128"/>
                  </a:lnTo>
                  <a:lnTo>
                    <a:pt x="56" y="128"/>
                  </a:lnTo>
                  <a:lnTo>
                    <a:pt x="57" y="130"/>
                  </a:lnTo>
                  <a:lnTo>
                    <a:pt x="57" y="130"/>
                  </a:lnTo>
                  <a:lnTo>
                    <a:pt x="57" y="132"/>
                  </a:lnTo>
                  <a:lnTo>
                    <a:pt x="59" y="132"/>
                  </a:lnTo>
                  <a:lnTo>
                    <a:pt x="61" y="132"/>
                  </a:lnTo>
                  <a:lnTo>
                    <a:pt x="63" y="132"/>
                  </a:lnTo>
                  <a:lnTo>
                    <a:pt x="65" y="132"/>
                  </a:lnTo>
                  <a:lnTo>
                    <a:pt x="65" y="132"/>
                  </a:lnTo>
                  <a:lnTo>
                    <a:pt x="66" y="130"/>
                  </a:lnTo>
                  <a:lnTo>
                    <a:pt x="66" y="128"/>
                  </a:lnTo>
                  <a:lnTo>
                    <a:pt x="66" y="128"/>
                  </a:lnTo>
                  <a:lnTo>
                    <a:pt x="66" y="126"/>
                  </a:lnTo>
                  <a:lnTo>
                    <a:pt x="66" y="123"/>
                  </a:lnTo>
                  <a:lnTo>
                    <a:pt x="66" y="121"/>
                  </a:lnTo>
                  <a:lnTo>
                    <a:pt x="68" y="121"/>
                  </a:lnTo>
                  <a:lnTo>
                    <a:pt x="68" y="121"/>
                  </a:lnTo>
                  <a:lnTo>
                    <a:pt x="68" y="123"/>
                  </a:lnTo>
                  <a:lnTo>
                    <a:pt x="70" y="124"/>
                  </a:lnTo>
                  <a:lnTo>
                    <a:pt x="72" y="126"/>
                  </a:lnTo>
                  <a:lnTo>
                    <a:pt x="74" y="124"/>
                  </a:lnTo>
                  <a:lnTo>
                    <a:pt x="77" y="124"/>
                  </a:lnTo>
                  <a:lnTo>
                    <a:pt x="77" y="123"/>
                  </a:lnTo>
                  <a:lnTo>
                    <a:pt x="77" y="121"/>
                  </a:lnTo>
                  <a:lnTo>
                    <a:pt x="79" y="117"/>
                  </a:lnTo>
                  <a:lnTo>
                    <a:pt x="79" y="117"/>
                  </a:lnTo>
                  <a:lnTo>
                    <a:pt x="79" y="117"/>
                  </a:lnTo>
                  <a:lnTo>
                    <a:pt x="79" y="119"/>
                  </a:lnTo>
                  <a:lnTo>
                    <a:pt x="79" y="121"/>
                  </a:lnTo>
                  <a:lnTo>
                    <a:pt x="79" y="121"/>
                  </a:lnTo>
                  <a:lnTo>
                    <a:pt x="81" y="123"/>
                  </a:lnTo>
                  <a:lnTo>
                    <a:pt x="83" y="121"/>
                  </a:lnTo>
                  <a:lnTo>
                    <a:pt x="83" y="119"/>
                  </a:lnTo>
                  <a:lnTo>
                    <a:pt x="83" y="115"/>
                  </a:lnTo>
                  <a:lnTo>
                    <a:pt x="84" y="117"/>
                  </a:lnTo>
                  <a:lnTo>
                    <a:pt x="86" y="119"/>
                  </a:lnTo>
                  <a:lnTo>
                    <a:pt x="86" y="119"/>
                  </a:lnTo>
                  <a:lnTo>
                    <a:pt x="84" y="121"/>
                  </a:lnTo>
                  <a:lnTo>
                    <a:pt x="83" y="123"/>
                  </a:lnTo>
                  <a:lnTo>
                    <a:pt x="81" y="124"/>
                  </a:lnTo>
                  <a:lnTo>
                    <a:pt x="81" y="124"/>
                  </a:lnTo>
                  <a:lnTo>
                    <a:pt x="83" y="126"/>
                  </a:lnTo>
                  <a:lnTo>
                    <a:pt x="83" y="124"/>
                  </a:lnTo>
                  <a:lnTo>
                    <a:pt x="83" y="126"/>
                  </a:lnTo>
                  <a:lnTo>
                    <a:pt x="84" y="126"/>
                  </a:lnTo>
                  <a:lnTo>
                    <a:pt x="86" y="126"/>
                  </a:lnTo>
                  <a:lnTo>
                    <a:pt x="86" y="126"/>
                  </a:lnTo>
                  <a:lnTo>
                    <a:pt x="86" y="126"/>
                  </a:lnTo>
                  <a:lnTo>
                    <a:pt x="86" y="128"/>
                  </a:lnTo>
                  <a:lnTo>
                    <a:pt x="86" y="128"/>
                  </a:lnTo>
                  <a:lnTo>
                    <a:pt x="86" y="130"/>
                  </a:lnTo>
                  <a:lnTo>
                    <a:pt x="88" y="130"/>
                  </a:lnTo>
                  <a:lnTo>
                    <a:pt x="88" y="130"/>
                  </a:lnTo>
                  <a:lnTo>
                    <a:pt x="90" y="130"/>
                  </a:lnTo>
                  <a:lnTo>
                    <a:pt x="90" y="130"/>
                  </a:lnTo>
                  <a:lnTo>
                    <a:pt x="88" y="121"/>
                  </a:lnTo>
                  <a:lnTo>
                    <a:pt x="88" y="119"/>
                  </a:lnTo>
                  <a:lnTo>
                    <a:pt x="88" y="115"/>
                  </a:lnTo>
                  <a:lnTo>
                    <a:pt x="88" y="115"/>
                  </a:lnTo>
                  <a:lnTo>
                    <a:pt x="88" y="115"/>
                  </a:lnTo>
                  <a:lnTo>
                    <a:pt x="88" y="114"/>
                  </a:lnTo>
                  <a:lnTo>
                    <a:pt x="90" y="114"/>
                  </a:lnTo>
                  <a:lnTo>
                    <a:pt x="90" y="115"/>
                  </a:lnTo>
                  <a:lnTo>
                    <a:pt x="92" y="115"/>
                  </a:lnTo>
                  <a:lnTo>
                    <a:pt x="92" y="115"/>
                  </a:lnTo>
                  <a:lnTo>
                    <a:pt x="92" y="115"/>
                  </a:lnTo>
                  <a:lnTo>
                    <a:pt x="92" y="115"/>
                  </a:lnTo>
                  <a:lnTo>
                    <a:pt x="92" y="117"/>
                  </a:lnTo>
                  <a:lnTo>
                    <a:pt x="90" y="119"/>
                  </a:lnTo>
                  <a:lnTo>
                    <a:pt x="90" y="121"/>
                  </a:lnTo>
                  <a:lnTo>
                    <a:pt x="92" y="126"/>
                  </a:lnTo>
                  <a:lnTo>
                    <a:pt x="92" y="126"/>
                  </a:lnTo>
                  <a:lnTo>
                    <a:pt x="93" y="126"/>
                  </a:lnTo>
                  <a:lnTo>
                    <a:pt x="93" y="126"/>
                  </a:lnTo>
                  <a:lnTo>
                    <a:pt x="93" y="126"/>
                  </a:lnTo>
                  <a:lnTo>
                    <a:pt x="93" y="126"/>
                  </a:lnTo>
                  <a:lnTo>
                    <a:pt x="95" y="123"/>
                  </a:lnTo>
                  <a:lnTo>
                    <a:pt x="95" y="123"/>
                  </a:lnTo>
                  <a:lnTo>
                    <a:pt x="95" y="124"/>
                  </a:lnTo>
                  <a:lnTo>
                    <a:pt x="97" y="126"/>
                  </a:lnTo>
                  <a:lnTo>
                    <a:pt x="97" y="126"/>
                  </a:lnTo>
                  <a:lnTo>
                    <a:pt x="97" y="124"/>
                  </a:lnTo>
                  <a:lnTo>
                    <a:pt x="99" y="123"/>
                  </a:lnTo>
                  <a:lnTo>
                    <a:pt x="99" y="123"/>
                  </a:lnTo>
                  <a:lnTo>
                    <a:pt x="99" y="121"/>
                  </a:lnTo>
                  <a:lnTo>
                    <a:pt x="99" y="119"/>
                  </a:lnTo>
                  <a:lnTo>
                    <a:pt x="99" y="117"/>
                  </a:lnTo>
                  <a:lnTo>
                    <a:pt x="99" y="115"/>
                  </a:lnTo>
                  <a:lnTo>
                    <a:pt x="99" y="115"/>
                  </a:lnTo>
                  <a:lnTo>
                    <a:pt x="99" y="114"/>
                  </a:lnTo>
                  <a:lnTo>
                    <a:pt x="99" y="115"/>
                  </a:lnTo>
                  <a:lnTo>
                    <a:pt x="101" y="119"/>
                  </a:lnTo>
                  <a:lnTo>
                    <a:pt x="101" y="123"/>
                  </a:lnTo>
                  <a:lnTo>
                    <a:pt x="101" y="123"/>
                  </a:lnTo>
                  <a:lnTo>
                    <a:pt x="101" y="124"/>
                  </a:lnTo>
                  <a:lnTo>
                    <a:pt x="101" y="126"/>
                  </a:lnTo>
                  <a:lnTo>
                    <a:pt x="101" y="130"/>
                  </a:lnTo>
                  <a:lnTo>
                    <a:pt x="102" y="130"/>
                  </a:lnTo>
                  <a:lnTo>
                    <a:pt x="104" y="128"/>
                  </a:lnTo>
                  <a:lnTo>
                    <a:pt x="106" y="128"/>
                  </a:lnTo>
                  <a:lnTo>
                    <a:pt x="106" y="126"/>
                  </a:lnTo>
                  <a:lnTo>
                    <a:pt x="106" y="124"/>
                  </a:lnTo>
                  <a:lnTo>
                    <a:pt x="106" y="124"/>
                  </a:lnTo>
                  <a:lnTo>
                    <a:pt x="106" y="124"/>
                  </a:lnTo>
                  <a:lnTo>
                    <a:pt x="106" y="124"/>
                  </a:lnTo>
                  <a:lnTo>
                    <a:pt x="108" y="126"/>
                  </a:lnTo>
                  <a:lnTo>
                    <a:pt x="108" y="124"/>
                  </a:lnTo>
                  <a:lnTo>
                    <a:pt x="110" y="124"/>
                  </a:lnTo>
                  <a:lnTo>
                    <a:pt x="110" y="123"/>
                  </a:lnTo>
                  <a:lnTo>
                    <a:pt x="112" y="123"/>
                  </a:lnTo>
                  <a:lnTo>
                    <a:pt x="112" y="124"/>
                  </a:lnTo>
                  <a:lnTo>
                    <a:pt x="112" y="124"/>
                  </a:lnTo>
                  <a:lnTo>
                    <a:pt x="108" y="126"/>
                  </a:lnTo>
                  <a:lnTo>
                    <a:pt x="108" y="126"/>
                  </a:lnTo>
                  <a:lnTo>
                    <a:pt x="112" y="126"/>
                  </a:lnTo>
                  <a:lnTo>
                    <a:pt x="113" y="126"/>
                  </a:lnTo>
                  <a:lnTo>
                    <a:pt x="115" y="124"/>
                  </a:lnTo>
                  <a:lnTo>
                    <a:pt x="119" y="119"/>
                  </a:lnTo>
                  <a:lnTo>
                    <a:pt x="121" y="119"/>
                  </a:lnTo>
                  <a:lnTo>
                    <a:pt x="121" y="119"/>
                  </a:lnTo>
                  <a:lnTo>
                    <a:pt x="119" y="121"/>
                  </a:lnTo>
                  <a:lnTo>
                    <a:pt x="119" y="121"/>
                  </a:lnTo>
                  <a:lnTo>
                    <a:pt x="119" y="123"/>
                  </a:lnTo>
                  <a:lnTo>
                    <a:pt x="119" y="124"/>
                  </a:lnTo>
                  <a:lnTo>
                    <a:pt x="119" y="124"/>
                  </a:lnTo>
                  <a:lnTo>
                    <a:pt x="119" y="124"/>
                  </a:lnTo>
                  <a:lnTo>
                    <a:pt x="117" y="126"/>
                  </a:lnTo>
                  <a:lnTo>
                    <a:pt x="115" y="128"/>
                  </a:lnTo>
                  <a:lnTo>
                    <a:pt x="108" y="128"/>
                  </a:lnTo>
                  <a:lnTo>
                    <a:pt x="108" y="130"/>
                  </a:lnTo>
                  <a:lnTo>
                    <a:pt x="106" y="132"/>
                  </a:lnTo>
                  <a:lnTo>
                    <a:pt x="106" y="132"/>
                  </a:lnTo>
                  <a:lnTo>
                    <a:pt x="110" y="133"/>
                  </a:lnTo>
                  <a:lnTo>
                    <a:pt x="112" y="137"/>
                  </a:lnTo>
                  <a:lnTo>
                    <a:pt x="113" y="139"/>
                  </a:lnTo>
                  <a:lnTo>
                    <a:pt x="115" y="139"/>
                  </a:lnTo>
                  <a:lnTo>
                    <a:pt x="117" y="139"/>
                  </a:lnTo>
                  <a:lnTo>
                    <a:pt x="117" y="137"/>
                  </a:lnTo>
                  <a:lnTo>
                    <a:pt x="117" y="137"/>
                  </a:lnTo>
                  <a:lnTo>
                    <a:pt x="117" y="135"/>
                  </a:lnTo>
                  <a:lnTo>
                    <a:pt x="117" y="135"/>
                  </a:lnTo>
                  <a:lnTo>
                    <a:pt x="119" y="135"/>
                  </a:lnTo>
                  <a:lnTo>
                    <a:pt x="119" y="135"/>
                  </a:lnTo>
                  <a:lnTo>
                    <a:pt x="119" y="133"/>
                  </a:lnTo>
                  <a:lnTo>
                    <a:pt x="121" y="132"/>
                  </a:lnTo>
                  <a:lnTo>
                    <a:pt x="121" y="130"/>
                  </a:lnTo>
                  <a:lnTo>
                    <a:pt x="121" y="128"/>
                  </a:lnTo>
                  <a:lnTo>
                    <a:pt x="121" y="126"/>
                  </a:lnTo>
                  <a:lnTo>
                    <a:pt x="121" y="128"/>
                  </a:lnTo>
                  <a:lnTo>
                    <a:pt x="122" y="130"/>
                  </a:lnTo>
                  <a:lnTo>
                    <a:pt x="122" y="132"/>
                  </a:lnTo>
                  <a:lnTo>
                    <a:pt x="122" y="132"/>
                  </a:lnTo>
                  <a:lnTo>
                    <a:pt x="124" y="132"/>
                  </a:lnTo>
                  <a:lnTo>
                    <a:pt x="124" y="132"/>
                  </a:lnTo>
                  <a:lnTo>
                    <a:pt x="124" y="130"/>
                  </a:lnTo>
                  <a:lnTo>
                    <a:pt x="124" y="130"/>
                  </a:lnTo>
                  <a:lnTo>
                    <a:pt x="126" y="130"/>
                  </a:lnTo>
                  <a:lnTo>
                    <a:pt x="126" y="130"/>
                  </a:lnTo>
                  <a:lnTo>
                    <a:pt x="126" y="130"/>
                  </a:lnTo>
                  <a:lnTo>
                    <a:pt x="126" y="132"/>
                  </a:lnTo>
                  <a:lnTo>
                    <a:pt x="128" y="132"/>
                  </a:lnTo>
                  <a:lnTo>
                    <a:pt x="130" y="133"/>
                  </a:lnTo>
                  <a:lnTo>
                    <a:pt x="128" y="135"/>
                  </a:lnTo>
                  <a:lnTo>
                    <a:pt x="128" y="137"/>
                  </a:lnTo>
                  <a:lnTo>
                    <a:pt x="128" y="137"/>
                  </a:lnTo>
                  <a:lnTo>
                    <a:pt x="131" y="137"/>
                  </a:lnTo>
                  <a:lnTo>
                    <a:pt x="135" y="137"/>
                  </a:lnTo>
                  <a:lnTo>
                    <a:pt x="137" y="137"/>
                  </a:lnTo>
                  <a:lnTo>
                    <a:pt x="142" y="135"/>
                  </a:lnTo>
                  <a:lnTo>
                    <a:pt x="140" y="137"/>
                  </a:lnTo>
                  <a:lnTo>
                    <a:pt x="139" y="137"/>
                  </a:lnTo>
                  <a:lnTo>
                    <a:pt x="131" y="141"/>
                  </a:lnTo>
                  <a:lnTo>
                    <a:pt x="128" y="142"/>
                  </a:lnTo>
                  <a:lnTo>
                    <a:pt x="130" y="142"/>
                  </a:lnTo>
                  <a:lnTo>
                    <a:pt x="130" y="144"/>
                  </a:lnTo>
                  <a:lnTo>
                    <a:pt x="128" y="144"/>
                  </a:lnTo>
                  <a:lnTo>
                    <a:pt x="128" y="142"/>
                  </a:lnTo>
                  <a:lnTo>
                    <a:pt x="126" y="142"/>
                  </a:lnTo>
                  <a:lnTo>
                    <a:pt x="126" y="142"/>
                  </a:lnTo>
                  <a:lnTo>
                    <a:pt x="126" y="142"/>
                  </a:lnTo>
                  <a:lnTo>
                    <a:pt x="126" y="142"/>
                  </a:lnTo>
                  <a:lnTo>
                    <a:pt x="128" y="142"/>
                  </a:lnTo>
                  <a:lnTo>
                    <a:pt x="126" y="144"/>
                  </a:lnTo>
                  <a:lnTo>
                    <a:pt x="122" y="146"/>
                  </a:lnTo>
                  <a:lnTo>
                    <a:pt x="121" y="148"/>
                  </a:lnTo>
                  <a:lnTo>
                    <a:pt x="115" y="151"/>
                  </a:lnTo>
                  <a:lnTo>
                    <a:pt x="110" y="153"/>
                  </a:lnTo>
                  <a:lnTo>
                    <a:pt x="110" y="155"/>
                  </a:lnTo>
                  <a:lnTo>
                    <a:pt x="108" y="157"/>
                  </a:lnTo>
                  <a:lnTo>
                    <a:pt x="108" y="159"/>
                  </a:lnTo>
                  <a:lnTo>
                    <a:pt x="106" y="159"/>
                  </a:lnTo>
                  <a:lnTo>
                    <a:pt x="104" y="159"/>
                  </a:lnTo>
                  <a:lnTo>
                    <a:pt x="104" y="161"/>
                  </a:lnTo>
                  <a:lnTo>
                    <a:pt x="104" y="161"/>
                  </a:lnTo>
                  <a:lnTo>
                    <a:pt x="101" y="162"/>
                  </a:lnTo>
                  <a:lnTo>
                    <a:pt x="101" y="164"/>
                  </a:lnTo>
                  <a:lnTo>
                    <a:pt x="99" y="166"/>
                  </a:lnTo>
                  <a:lnTo>
                    <a:pt x="99" y="168"/>
                  </a:lnTo>
                  <a:lnTo>
                    <a:pt x="101" y="168"/>
                  </a:lnTo>
                  <a:lnTo>
                    <a:pt x="102" y="168"/>
                  </a:lnTo>
                  <a:lnTo>
                    <a:pt x="102" y="168"/>
                  </a:lnTo>
                  <a:lnTo>
                    <a:pt x="102" y="170"/>
                  </a:lnTo>
                  <a:lnTo>
                    <a:pt x="102" y="170"/>
                  </a:lnTo>
                  <a:lnTo>
                    <a:pt x="102" y="168"/>
                  </a:lnTo>
                  <a:lnTo>
                    <a:pt x="101" y="168"/>
                  </a:lnTo>
                  <a:lnTo>
                    <a:pt x="101" y="170"/>
                  </a:lnTo>
                  <a:lnTo>
                    <a:pt x="99" y="170"/>
                  </a:lnTo>
                  <a:lnTo>
                    <a:pt x="99" y="170"/>
                  </a:lnTo>
                  <a:lnTo>
                    <a:pt x="99" y="171"/>
                  </a:lnTo>
                  <a:lnTo>
                    <a:pt x="101" y="171"/>
                  </a:lnTo>
                  <a:lnTo>
                    <a:pt x="104" y="171"/>
                  </a:lnTo>
                  <a:lnTo>
                    <a:pt x="106" y="171"/>
                  </a:lnTo>
                  <a:lnTo>
                    <a:pt x="106" y="170"/>
                  </a:lnTo>
                  <a:lnTo>
                    <a:pt x="106" y="171"/>
                  </a:lnTo>
                  <a:lnTo>
                    <a:pt x="110" y="173"/>
                  </a:lnTo>
                  <a:lnTo>
                    <a:pt x="124" y="177"/>
                  </a:lnTo>
                  <a:lnTo>
                    <a:pt x="128" y="175"/>
                  </a:lnTo>
                  <a:lnTo>
                    <a:pt x="135" y="170"/>
                  </a:lnTo>
                  <a:lnTo>
                    <a:pt x="135" y="168"/>
                  </a:lnTo>
                  <a:lnTo>
                    <a:pt x="133" y="168"/>
                  </a:lnTo>
                  <a:lnTo>
                    <a:pt x="133" y="168"/>
                  </a:lnTo>
                  <a:lnTo>
                    <a:pt x="135" y="166"/>
                  </a:lnTo>
                  <a:lnTo>
                    <a:pt x="139" y="166"/>
                  </a:lnTo>
                  <a:lnTo>
                    <a:pt x="139" y="168"/>
                  </a:lnTo>
                  <a:lnTo>
                    <a:pt x="139" y="171"/>
                  </a:lnTo>
                  <a:lnTo>
                    <a:pt x="137" y="177"/>
                  </a:lnTo>
                  <a:lnTo>
                    <a:pt x="137" y="179"/>
                  </a:lnTo>
                  <a:lnTo>
                    <a:pt x="135" y="179"/>
                  </a:lnTo>
                  <a:lnTo>
                    <a:pt x="135" y="180"/>
                  </a:lnTo>
                  <a:lnTo>
                    <a:pt x="135" y="180"/>
                  </a:lnTo>
                  <a:lnTo>
                    <a:pt x="133" y="182"/>
                  </a:lnTo>
                  <a:lnTo>
                    <a:pt x="135" y="182"/>
                  </a:lnTo>
                  <a:lnTo>
                    <a:pt x="137" y="184"/>
                  </a:lnTo>
                  <a:lnTo>
                    <a:pt x="137" y="184"/>
                  </a:lnTo>
                  <a:lnTo>
                    <a:pt x="135" y="186"/>
                  </a:lnTo>
                  <a:lnTo>
                    <a:pt x="130" y="188"/>
                  </a:lnTo>
                  <a:lnTo>
                    <a:pt x="128" y="186"/>
                  </a:lnTo>
                  <a:lnTo>
                    <a:pt x="128" y="186"/>
                  </a:lnTo>
                  <a:lnTo>
                    <a:pt x="128" y="188"/>
                  </a:lnTo>
                  <a:lnTo>
                    <a:pt x="126" y="186"/>
                  </a:lnTo>
                  <a:lnTo>
                    <a:pt x="124" y="186"/>
                  </a:lnTo>
                  <a:lnTo>
                    <a:pt x="124" y="186"/>
                  </a:lnTo>
                  <a:lnTo>
                    <a:pt x="121" y="186"/>
                  </a:lnTo>
                  <a:lnTo>
                    <a:pt x="119" y="186"/>
                  </a:lnTo>
                  <a:lnTo>
                    <a:pt x="119" y="186"/>
                  </a:lnTo>
                  <a:lnTo>
                    <a:pt x="119" y="188"/>
                  </a:lnTo>
                  <a:lnTo>
                    <a:pt x="113" y="184"/>
                  </a:lnTo>
                  <a:lnTo>
                    <a:pt x="108" y="182"/>
                  </a:lnTo>
                  <a:lnTo>
                    <a:pt x="102" y="184"/>
                  </a:lnTo>
                  <a:lnTo>
                    <a:pt x="99" y="184"/>
                  </a:lnTo>
                  <a:lnTo>
                    <a:pt x="97" y="184"/>
                  </a:lnTo>
                  <a:lnTo>
                    <a:pt x="97" y="186"/>
                  </a:lnTo>
                  <a:lnTo>
                    <a:pt x="97" y="186"/>
                  </a:lnTo>
                  <a:lnTo>
                    <a:pt x="95" y="186"/>
                  </a:lnTo>
                  <a:lnTo>
                    <a:pt x="95" y="188"/>
                  </a:lnTo>
                  <a:lnTo>
                    <a:pt x="95" y="191"/>
                  </a:lnTo>
                  <a:lnTo>
                    <a:pt x="97" y="191"/>
                  </a:lnTo>
                  <a:lnTo>
                    <a:pt x="97" y="191"/>
                  </a:lnTo>
                  <a:lnTo>
                    <a:pt x="97" y="193"/>
                  </a:lnTo>
                  <a:lnTo>
                    <a:pt x="97" y="191"/>
                  </a:lnTo>
                  <a:lnTo>
                    <a:pt x="93" y="189"/>
                  </a:lnTo>
                  <a:lnTo>
                    <a:pt x="92" y="189"/>
                  </a:lnTo>
                  <a:lnTo>
                    <a:pt x="92" y="188"/>
                  </a:lnTo>
                  <a:lnTo>
                    <a:pt x="92" y="186"/>
                  </a:lnTo>
                  <a:lnTo>
                    <a:pt x="92" y="186"/>
                  </a:lnTo>
                  <a:lnTo>
                    <a:pt x="90" y="188"/>
                  </a:lnTo>
                  <a:lnTo>
                    <a:pt x="90" y="188"/>
                  </a:lnTo>
                  <a:lnTo>
                    <a:pt x="88" y="188"/>
                  </a:lnTo>
                  <a:lnTo>
                    <a:pt x="90" y="186"/>
                  </a:lnTo>
                  <a:lnTo>
                    <a:pt x="90" y="186"/>
                  </a:lnTo>
                  <a:lnTo>
                    <a:pt x="92" y="184"/>
                  </a:lnTo>
                  <a:lnTo>
                    <a:pt x="92" y="184"/>
                  </a:lnTo>
                  <a:lnTo>
                    <a:pt x="92" y="184"/>
                  </a:lnTo>
                  <a:lnTo>
                    <a:pt x="92" y="184"/>
                  </a:lnTo>
                  <a:lnTo>
                    <a:pt x="92" y="182"/>
                  </a:lnTo>
                  <a:lnTo>
                    <a:pt x="90" y="182"/>
                  </a:lnTo>
                  <a:lnTo>
                    <a:pt x="90" y="182"/>
                  </a:lnTo>
                  <a:lnTo>
                    <a:pt x="90" y="182"/>
                  </a:lnTo>
                  <a:lnTo>
                    <a:pt x="90" y="180"/>
                  </a:lnTo>
                  <a:lnTo>
                    <a:pt x="88" y="182"/>
                  </a:lnTo>
                  <a:lnTo>
                    <a:pt x="84" y="186"/>
                  </a:lnTo>
                  <a:lnTo>
                    <a:pt x="83" y="186"/>
                  </a:lnTo>
                  <a:lnTo>
                    <a:pt x="83" y="188"/>
                  </a:lnTo>
                  <a:lnTo>
                    <a:pt x="86" y="186"/>
                  </a:lnTo>
                  <a:lnTo>
                    <a:pt x="86" y="188"/>
                  </a:lnTo>
                  <a:lnTo>
                    <a:pt x="84" y="189"/>
                  </a:lnTo>
                  <a:lnTo>
                    <a:pt x="81" y="189"/>
                  </a:lnTo>
                  <a:lnTo>
                    <a:pt x="79" y="191"/>
                  </a:lnTo>
                  <a:lnTo>
                    <a:pt x="79" y="191"/>
                  </a:lnTo>
                  <a:lnTo>
                    <a:pt x="77" y="189"/>
                  </a:lnTo>
                  <a:lnTo>
                    <a:pt x="77" y="188"/>
                  </a:lnTo>
                  <a:lnTo>
                    <a:pt x="75" y="188"/>
                  </a:lnTo>
                  <a:lnTo>
                    <a:pt x="74" y="189"/>
                  </a:lnTo>
                  <a:lnTo>
                    <a:pt x="74" y="191"/>
                  </a:lnTo>
                  <a:lnTo>
                    <a:pt x="74" y="193"/>
                  </a:lnTo>
                  <a:lnTo>
                    <a:pt x="74" y="193"/>
                  </a:lnTo>
                  <a:lnTo>
                    <a:pt x="72" y="193"/>
                  </a:lnTo>
                  <a:lnTo>
                    <a:pt x="72" y="193"/>
                  </a:lnTo>
                  <a:lnTo>
                    <a:pt x="72" y="195"/>
                  </a:lnTo>
                  <a:lnTo>
                    <a:pt x="70" y="195"/>
                  </a:lnTo>
                  <a:lnTo>
                    <a:pt x="70" y="197"/>
                  </a:lnTo>
                  <a:lnTo>
                    <a:pt x="70" y="198"/>
                  </a:lnTo>
                  <a:lnTo>
                    <a:pt x="70" y="200"/>
                  </a:lnTo>
                  <a:lnTo>
                    <a:pt x="68" y="195"/>
                  </a:lnTo>
                  <a:lnTo>
                    <a:pt x="68" y="195"/>
                  </a:lnTo>
                  <a:lnTo>
                    <a:pt x="68" y="193"/>
                  </a:lnTo>
                  <a:lnTo>
                    <a:pt x="68" y="193"/>
                  </a:lnTo>
                  <a:lnTo>
                    <a:pt x="70" y="193"/>
                  </a:lnTo>
                  <a:lnTo>
                    <a:pt x="70" y="191"/>
                  </a:lnTo>
                  <a:lnTo>
                    <a:pt x="70" y="191"/>
                  </a:lnTo>
                  <a:lnTo>
                    <a:pt x="70" y="191"/>
                  </a:lnTo>
                  <a:lnTo>
                    <a:pt x="72" y="189"/>
                  </a:lnTo>
                  <a:lnTo>
                    <a:pt x="72" y="188"/>
                  </a:lnTo>
                  <a:lnTo>
                    <a:pt x="68" y="188"/>
                  </a:lnTo>
                  <a:lnTo>
                    <a:pt x="66" y="188"/>
                  </a:lnTo>
                  <a:lnTo>
                    <a:pt x="65" y="189"/>
                  </a:lnTo>
                  <a:lnTo>
                    <a:pt x="65" y="191"/>
                  </a:lnTo>
                  <a:lnTo>
                    <a:pt x="65" y="193"/>
                  </a:lnTo>
                  <a:lnTo>
                    <a:pt x="65" y="195"/>
                  </a:lnTo>
                  <a:lnTo>
                    <a:pt x="65" y="197"/>
                  </a:lnTo>
                  <a:lnTo>
                    <a:pt x="65" y="197"/>
                  </a:lnTo>
                  <a:lnTo>
                    <a:pt x="65" y="198"/>
                  </a:lnTo>
                  <a:lnTo>
                    <a:pt x="63" y="198"/>
                  </a:lnTo>
                  <a:lnTo>
                    <a:pt x="63" y="198"/>
                  </a:lnTo>
                  <a:lnTo>
                    <a:pt x="61" y="198"/>
                  </a:lnTo>
                  <a:lnTo>
                    <a:pt x="61" y="198"/>
                  </a:lnTo>
                  <a:lnTo>
                    <a:pt x="61" y="197"/>
                  </a:lnTo>
                  <a:lnTo>
                    <a:pt x="61" y="195"/>
                  </a:lnTo>
                  <a:lnTo>
                    <a:pt x="61" y="195"/>
                  </a:lnTo>
                  <a:lnTo>
                    <a:pt x="59" y="197"/>
                  </a:lnTo>
                  <a:lnTo>
                    <a:pt x="59" y="197"/>
                  </a:lnTo>
                  <a:lnTo>
                    <a:pt x="59" y="197"/>
                  </a:lnTo>
                  <a:lnTo>
                    <a:pt x="59" y="195"/>
                  </a:lnTo>
                  <a:lnTo>
                    <a:pt x="59" y="193"/>
                  </a:lnTo>
                  <a:lnTo>
                    <a:pt x="56" y="195"/>
                  </a:lnTo>
                  <a:lnTo>
                    <a:pt x="56" y="195"/>
                  </a:lnTo>
                  <a:lnTo>
                    <a:pt x="57" y="195"/>
                  </a:lnTo>
                  <a:lnTo>
                    <a:pt x="57" y="195"/>
                  </a:lnTo>
                  <a:lnTo>
                    <a:pt x="57" y="195"/>
                  </a:lnTo>
                  <a:lnTo>
                    <a:pt x="57" y="197"/>
                  </a:lnTo>
                  <a:lnTo>
                    <a:pt x="52" y="195"/>
                  </a:lnTo>
                  <a:lnTo>
                    <a:pt x="50" y="197"/>
                  </a:lnTo>
                  <a:lnTo>
                    <a:pt x="48" y="198"/>
                  </a:lnTo>
                  <a:lnTo>
                    <a:pt x="48" y="200"/>
                  </a:lnTo>
                  <a:lnTo>
                    <a:pt x="47" y="200"/>
                  </a:lnTo>
                  <a:lnTo>
                    <a:pt x="45" y="200"/>
                  </a:lnTo>
                  <a:lnTo>
                    <a:pt x="45" y="202"/>
                  </a:lnTo>
                  <a:lnTo>
                    <a:pt x="45" y="202"/>
                  </a:lnTo>
                  <a:lnTo>
                    <a:pt x="39" y="200"/>
                  </a:lnTo>
                  <a:lnTo>
                    <a:pt x="34" y="198"/>
                  </a:lnTo>
                  <a:lnTo>
                    <a:pt x="34" y="198"/>
                  </a:lnTo>
                  <a:lnTo>
                    <a:pt x="28" y="200"/>
                  </a:lnTo>
                  <a:lnTo>
                    <a:pt x="27" y="200"/>
                  </a:lnTo>
                  <a:lnTo>
                    <a:pt x="25" y="202"/>
                  </a:lnTo>
                  <a:lnTo>
                    <a:pt x="25" y="204"/>
                  </a:lnTo>
                  <a:lnTo>
                    <a:pt x="23" y="202"/>
                  </a:lnTo>
                  <a:lnTo>
                    <a:pt x="23" y="202"/>
                  </a:lnTo>
                  <a:lnTo>
                    <a:pt x="25" y="207"/>
                  </a:lnTo>
                  <a:lnTo>
                    <a:pt x="25" y="209"/>
                  </a:lnTo>
                  <a:lnTo>
                    <a:pt x="27" y="211"/>
                  </a:lnTo>
                  <a:lnTo>
                    <a:pt x="28" y="215"/>
                  </a:lnTo>
                  <a:lnTo>
                    <a:pt x="28" y="217"/>
                  </a:lnTo>
                  <a:lnTo>
                    <a:pt x="28" y="218"/>
                  </a:lnTo>
                  <a:lnTo>
                    <a:pt x="28" y="218"/>
                  </a:lnTo>
                  <a:lnTo>
                    <a:pt x="30" y="218"/>
                  </a:lnTo>
                  <a:lnTo>
                    <a:pt x="30" y="220"/>
                  </a:lnTo>
                  <a:lnTo>
                    <a:pt x="34" y="222"/>
                  </a:lnTo>
                  <a:lnTo>
                    <a:pt x="36" y="222"/>
                  </a:lnTo>
                  <a:lnTo>
                    <a:pt x="37" y="220"/>
                  </a:lnTo>
                  <a:lnTo>
                    <a:pt x="39" y="220"/>
                  </a:lnTo>
                  <a:lnTo>
                    <a:pt x="43" y="220"/>
                  </a:lnTo>
                  <a:lnTo>
                    <a:pt x="43" y="220"/>
                  </a:lnTo>
                  <a:lnTo>
                    <a:pt x="45" y="217"/>
                  </a:lnTo>
                  <a:lnTo>
                    <a:pt x="45" y="215"/>
                  </a:lnTo>
                  <a:lnTo>
                    <a:pt x="47" y="213"/>
                  </a:lnTo>
                  <a:lnTo>
                    <a:pt x="48" y="211"/>
                  </a:lnTo>
                  <a:lnTo>
                    <a:pt x="48" y="211"/>
                  </a:lnTo>
                  <a:lnTo>
                    <a:pt x="48" y="211"/>
                  </a:lnTo>
                  <a:lnTo>
                    <a:pt x="48" y="213"/>
                  </a:lnTo>
                  <a:lnTo>
                    <a:pt x="47" y="213"/>
                  </a:lnTo>
                  <a:lnTo>
                    <a:pt x="54" y="215"/>
                  </a:lnTo>
                  <a:lnTo>
                    <a:pt x="54" y="215"/>
                  </a:lnTo>
                  <a:lnTo>
                    <a:pt x="54" y="215"/>
                  </a:lnTo>
                  <a:lnTo>
                    <a:pt x="56" y="213"/>
                  </a:lnTo>
                  <a:lnTo>
                    <a:pt x="56" y="213"/>
                  </a:lnTo>
                  <a:lnTo>
                    <a:pt x="56" y="211"/>
                  </a:lnTo>
                  <a:lnTo>
                    <a:pt x="56" y="211"/>
                  </a:lnTo>
                  <a:lnTo>
                    <a:pt x="61" y="209"/>
                  </a:lnTo>
                  <a:lnTo>
                    <a:pt x="65" y="209"/>
                  </a:lnTo>
                  <a:lnTo>
                    <a:pt x="66" y="213"/>
                  </a:lnTo>
                  <a:lnTo>
                    <a:pt x="74" y="213"/>
                  </a:lnTo>
                  <a:lnTo>
                    <a:pt x="79" y="213"/>
                  </a:lnTo>
                  <a:lnTo>
                    <a:pt x="86" y="215"/>
                  </a:lnTo>
                  <a:lnTo>
                    <a:pt x="86" y="215"/>
                  </a:lnTo>
                  <a:lnTo>
                    <a:pt x="86" y="215"/>
                  </a:lnTo>
                  <a:lnTo>
                    <a:pt x="90" y="217"/>
                  </a:lnTo>
                  <a:lnTo>
                    <a:pt x="90" y="217"/>
                  </a:lnTo>
                  <a:lnTo>
                    <a:pt x="90" y="217"/>
                  </a:lnTo>
                  <a:lnTo>
                    <a:pt x="88" y="215"/>
                  </a:lnTo>
                  <a:lnTo>
                    <a:pt x="88" y="213"/>
                  </a:lnTo>
                  <a:lnTo>
                    <a:pt x="92" y="213"/>
                  </a:lnTo>
                  <a:lnTo>
                    <a:pt x="93" y="213"/>
                  </a:lnTo>
                  <a:lnTo>
                    <a:pt x="93" y="215"/>
                  </a:lnTo>
                  <a:lnTo>
                    <a:pt x="93" y="215"/>
                  </a:lnTo>
                  <a:lnTo>
                    <a:pt x="93" y="217"/>
                  </a:lnTo>
                  <a:lnTo>
                    <a:pt x="93" y="217"/>
                  </a:lnTo>
                  <a:lnTo>
                    <a:pt x="93" y="217"/>
                  </a:lnTo>
                  <a:lnTo>
                    <a:pt x="92" y="217"/>
                  </a:lnTo>
                  <a:lnTo>
                    <a:pt x="93" y="218"/>
                  </a:lnTo>
                  <a:lnTo>
                    <a:pt x="97" y="217"/>
                  </a:lnTo>
                  <a:lnTo>
                    <a:pt x="97" y="217"/>
                  </a:lnTo>
                  <a:lnTo>
                    <a:pt x="97" y="217"/>
                  </a:lnTo>
                  <a:lnTo>
                    <a:pt x="97" y="215"/>
                  </a:lnTo>
                  <a:lnTo>
                    <a:pt x="97" y="215"/>
                  </a:lnTo>
                  <a:lnTo>
                    <a:pt x="99" y="213"/>
                  </a:lnTo>
                  <a:lnTo>
                    <a:pt x="99" y="213"/>
                  </a:lnTo>
                  <a:lnTo>
                    <a:pt x="102" y="213"/>
                  </a:lnTo>
                  <a:lnTo>
                    <a:pt x="102" y="213"/>
                  </a:lnTo>
                  <a:lnTo>
                    <a:pt x="102" y="211"/>
                  </a:lnTo>
                  <a:lnTo>
                    <a:pt x="102" y="211"/>
                  </a:lnTo>
                  <a:lnTo>
                    <a:pt x="104" y="213"/>
                  </a:lnTo>
                  <a:lnTo>
                    <a:pt x="104" y="213"/>
                  </a:lnTo>
                  <a:lnTo>
                    <a:pt x="104" y="213"/>
                  </a:lnTo>
                  <a:lnTo>
                    <a:pt x="104" y="211"/>
                  </a:lnTo>
                  <a:lnTo>
                    <a:pt x="104" y="211"/>
                  </a:lnTo>
                  <a:lnTo>
                    <a:pt x="106" y="211"/>
                  </a:lnTo>
                  <a:lnTo>
                    <a:pt x="106" y="213"/>
                  </a:lnTo>
                  <a:lnTo>
                    <a:pt x="104" y="215"/>
                  </a:lnTo>
                  <a:lnTo>
                    <a:pt x="104" y="217"/>
                  </a:lnTo>
                  <a:lnTo>
                    <a:pt x="104" y="217"/>
                  </a:lnTo>
                  <a:lnTo>
                    <a:pt x="104" y="217"/>
                  </a:lnTo>
                  <a:lnTo>
                    <a:pt x="108" y="217"/>
                  </a:lnTo>
                  <a:lnTo>
                    <a:pt x="110" y="218"/>
                  </a:lnTo>
                  <a:lnTo>
                    <a:pt x="110" y="218"/>
                  </a:lnTo>
                  <a:lnTo>
                    <a:pt x="110" y="220"/>
                  </a:lnTo>
                  <a:lnTo>
                    <a:pt x="110" y="220"/>
                  </a:lnTo>
                  <a:lnTo>
                    <a:pt x="108" y="220"/>
                  </a:lnTo>
                  <a:lnTo>
                    <a:pt x="110" y="222"/>
                  </a:lnTo>
                  <a:lnTo>
                    <a:pt x="108" y="222"/>
                  </a:lnTo>
                  <a:lnTo>
                    <a:pt x="108" y="224"/>
                  </a:lnTo>
                  <a:lnTo>
                    <a:pt x="108" y="224"/>
                  </a:lnTo>
                  <a:lnTo>
                    <a:pt x="106" y="227"/>
                  </a:lnTo>
                  <a:lnTo>
                    <a:pt x="104" y="227"/>
                  </a:lnTo>
                  <a:lnTo>
                    <a:pt x="106" y="227"/>
                  </a:lnTo>
                  <a:lnTo>
                    <a:pt x="108" y="227"/>
                  </a:lnTo>
                  <a:lnTo>
                    <a:pt x="110" y="226"/>
                  </a:lnTo>
                  <a:lnTo>
                    <a:pt x="110" y="224"/>
                  </a:lnTo>
                  <a:lnTo>
                    <a:pt x="112" y="224"/>
                  </a:lnTo>
                  <a:lnTo>
                    <a:pt x="113" y="224"/>
                  </a:lnTo>
                  <a:lnTo>
                    <a:pt x="117" y="220"/>
                  </a:lnTo>
                  <a:lnTo>
                    <a:pt x="117" y="222"/>
                  </a:lnTo>
                  <a:lnTo>
                    <a:pt x="115" y="224"/>
                  </a:lnTo>
                  <a:lnTo>
                    <a:pt x="110" y="226"/>
                  </a:lnTo>
                  <a:lnTo>
                    <a:pt x="110" y="227"/>
                  </a:lnTo>
                  <a:lnTo>
                    <a:pt x="110" y="227"/>
                  </a:lnTo>
                  <a:lnTo>
                    <a:pt x="110" y="227"/>
                  </a:lnTo>
                  <a:lnTo>
                    <a:pt x="110" y="227"/>
                  </a:lnTo>
                  <a:lnTo>
                    <a:pt x="110" y="229"/>
                  </a:lnTo>
                  <a:lnTo>
                    <a:pt x="108" y="229"/>
                  </a:lnTo>
                  <a:lnTo>
                    <a:pt x="108" y="231"/>
                  </a:lnTo>
                  <a:lnTo>
                    <a:pt x="110" y="231"/>
                  </a:lnTo>
                  <a:lnTo>
                    <a:pt x="108" y="233"/>
                  </a:lnTo>
                  <a:lnTo>
                    <a:pt x="106" y="231"/>
                  </a:lnTo>
                  <a:lnTo>
                    <a:pt x="106" y="229"/>
                  </a:lnTo>
                  <a:lnTo>
                    <a:pt x="104" y="229"/>
                  </a:lnTo>
                  <a:lnTo>
                    <a:pt x="104" y="231"/>
                  </a:lnTo>
                  <a:lnTo>
                    <a:pt x="104" y="231"/>
                  </a:lnTo>
                  <a:lnTo>
                    <a:pt x="106" y="233"/>
                  </a:lnTo>
                  <a:lnTo>
                    <a:pt x="106" y="233"/>
                  </a:lnTo>
                  <a:lnTo>
                    <a:pt x="106" y="233"/>
                  </a:lnTo>
                  <a:lnTo>
                    <a:pt x="108" y="235"/>
                  </a:lnTo>
                  <a:lnTo>
                    <a:pt x="108" y="235"/>
                  </a:lnTo>
                  <a:lnTo>
                    <a:pt x="108" y="235"/>
                  </a:lnTo>
                  <a:lnTo>
                    <a:pt x="108" y="236"/>
                  </a:lnTo>
                  <a:lnTo>
                    <a:pt x="108" y="236"/>
                  </a:lnTo>
                  <a:lnTo>
                    <a:pt x="108" y="238"/>
                  </a:lnTo>
                  <a:lnTo>
                    <a:pt x="108" y="240"/>
                  </a:lnTo>
                  <a:lnTo>
                    <a:pt x="110" y="242"/>
                  </a:lnTo>
                  <a:lnTo>
                    <a:pt x="110" y="242"/>
                  </a:lnTo>
                  <a:lnTo>
                    <a:pt x="112" y="242"/>
                  </a:lnTo>
                  <a:lnTo>
                    <a:pt x="113" y="240"/>
                  </a:lnTo>
                  <a:lnTo>
                    <a:pt x="113" y="240"/>
                  </a:lnTo>
                  <a:lnTo>
                    <a:pt x="113" y="242"/>
                  </a:lnTo>
                  <a:lnTo>
                    <a:pt x="113" y="242"/>
                  </a:lnTo>
                  <a:lnTo>
                    <a:pt x="113" y="242"/>
                  </a:lnTo>
                  <a:lnTo>
                    <a:pt x="113" y="242"/>
                  </a:lnTo>
                  <a:lnTo>
                    <a:pt x="115" y="242"/>
                  </a:lnTo>
                  <a:lnTo>
                    <a:pt x="115" y="244"/>
                  </a:lnTo>
                  <a:lnTo>
                    <a:pt x="115" y="244"/>
                  </a:lnTo>
                  <a:lnTo>
                    <a:pt x="115" y="244"/>
                  </a:lnTo>
                  <a:lnTo>
                    <a:pt x="115" y="245"/>
                  </a:lnTo>
                  <a:lnTo>
                    <a:pt x="115" y="247"/>
                  </a:lnTo>
                  <a:lnTo>
                    <a:pt x="113" y="249"/>
                  </a:lnTo>
                  <a:lnTo>
                    <a:pt x="113" y="251"/>
                  </a:lnTo>
                  <a:lnTo>
                    <a:pt x="113" y="251"/>
                  </a:lnTo>
                  <a:lnTo>
                    <a:pt x="113" y="249"/>
                  </a:lnTo>
                  <a:lnTo>
                    <a:pt x="115" y="249"/>
                  </a:lnTo>
                  <a:lnTo>
                    <a:pt x="115" y="249"/>
                  </a:lnTo>
                  <a:lnTo>
                    <a:pt x="115" y="251"/>
                  </a:lnTo>
                  <a:lnTo>
                    <a:pt x="117" y="253"/>
                  </a:lnTo>
                  <a:lnTo>
                    <a:pt x="117" y="253"/>
                  </a:lnTo>
                  <a:lnTo>
                    <a:pt x="119" y="253"/>
                  </a:lnTo>
                  <a:lnTo>
                    <a:pt x="119" y="253"/>
                  </a:lnTo>
                  <a:lnTo>
                    <a:pt x="119" y="253"/>
                  </a:lnTo>
                  <a:lnTo>
                    <a:pt x="119" y="253"/>
                  </a:lnTo>
                  <a:lnTo>
                    <a:pt x="119" y="253"/>
                  </a:lnTo>
                  <a:lnTo>
                    <a:pt x="119" y="253"/>
                  </a:lnTo>
                  <a:lnTo>
                    <a:pt x="121" y="253"/>
                  </a:lnTo>
                  <a:lnTo>
                    <a:pt x="122" y="251"/>
                  </a:lnTo>
                  <a:lnTo>
                    <a:pt x="122" y="251"/>
                  </a:lnTo>
                  <a:lnTo>
                    <a:pt x="122" y="249"/>
                  </a:lnTo>
                  <a:lnTo>
                    <a:pt x="122" y="249"/>
                  </a:lnTo>
                  <a:lnTo>
                    <a:pt x="124" y="247"/>
                  </a:lnTo>
                  <a:lnTo>
                    <a:pt x="124" y="245"/>
                  </a:lnTo>
                  <a:lnTo>
                    <a:pt x="124" y="244"/>
                  </a:lnTo>
                  <a:lnTo>
                    <a:pt x="124" y="242"/>
                  </a:lnTo>
                  <a:lnTo>
                    <a:pt x="124" y="240"/>
                  </a:lnTo>
                  <a:lnTo>
                    <a:pt x="126" y="240"/>
                  </a:lnTo>
                  <a:lnTo>
                    <a:pt x="124" y="244"/>
                  </a:lnTo>
                  <a:lnTo>
                    <a:pt x="124" y="244"/>
                  </a:lnTo>
                  <a:lnTo>
                    <a:pt x="124" y="245"/>
                  </a:lnTo>
                  <a:lnTo>
                    <a:pt x="126" y="245"/>
                  </a:lnTo>
                  <a:lnTo>
                    <a:pt x="126" y="245"/>
                  </a:lnTo>
                  <a:lnTo>
                    <a:pt x="128" y="244"/>
                  </a:lnTo>
                  <a:lnTo>
                    <a:pt x="131" y="242"/>
                  </a:lnTo>
                  <a:lnTo>
                    <a:pt x="131" y="240"/>
                  </a:lnTo>
                  <a:lnTo>
                    <a:pt x="133" y="242"/>
                  </a:lnTo>
                  <a:lnTo>
                    <a:pt x="133" y="240"/>
                  </a:lnTo>
                  <a:lnTo>
                    <a:pt x="133" y="240"/>
                  </a:lnTo>
                  <a:lnTo>
                    <a:pt x="137" y="238"/>
                  </a:lnTo>
                  <a:lnTo>
                    <a:pt x="139" y="236"/>
                  </a:lnTo>
                  <a:lnTo>
                    <a:pt x="139" y="236"/>
                  </a:lnTo>
                  <a:lnTo>
                    <a:pt x="140" y="235"/>
                  </a:lnTo>
                  <a:lnTo>
                    <a:pt x="140" y="233"/>
                  </a:lnTo>
                  <a:lnTo>
                    <a:pt x="140" y="231"/>
                  </a:lnTo>
                  <a:lnTo>
                    <a:pt x="140" y="231"/>
                  </a:lnTo>
                  <a:lnTo>
                    <a:pt x="142" y="229"/>
                  </a:lnTo>
                  <a:lnTo>
                    <a:pt x="142" y="231"/>
                  </a:lnTo>
                  <a:lnTo>
                    <a:pt x="142" y="231"/>
                  </a:lnTo>
                  <a:lnTo>
                    <a:pt x="140" y="233"/>
                  </a:lnTo>
                  <a:lnTo>
                    <a:pt x="140" y="233"/>
                  </a:lnTo>
                  <a:lnTo>
                    <a:pt x="142" y="233"/>
                  </a:lnTo>
                  <a:lnTo>
                    <a:pt x="146" y="231"/>
                  </a:lnTo>
                  <a:lnTo>
                    <a:pt x="146" y="231"/>
                  </a:lnTo>
                  <a:lnTo>
                    <a:pt x="151" y="231"/>
                  </a:lnTo>
                  <a:lnTo>
                    <a:pt x="151" y="231"/>
                  </a:lnTo>
                  <a:lnTo>
                    <a:pt x="146" y="231"/>
                  </a:lnTo>
                  <a:lnTo>
                    <a:pt x="146" y="231"/>
                  </a:lnTo>
                  <a:lnTo>
                    <a:pt x="144" y="233"/>
                  </a:lnTo>
                  <a:lnTo>
                    <a:pt x="142" y="235"/>
                  </a:lnTo>
                  <a:lnTo>
                    <a:pt x="142" y="235"/>
                  </a:lnTo>
                  <a:lnTo>
                    <a:pt x="148" y="235"/>
                  </a:lnTo>
                  <a:lnTo>
                    <a:pt x="148" y="236"/>
                  </a:lnTo>
                  <a:lnTo>
                    <a:pt x="146" y="236"/>
                  </a:lnTo>
                  <a:lnTo>
                    <a:pt x="146" y="236"/>
                  </a:lnTo>
                  <a:lnTo>
                    <a:pt x="148" y="238"/>
                  </a:lnTo>
                  <a:lnTo>
                    <a:pt x="148" y="240"/>
                  </a:lnTo>
                  <a:lnTo>
                    <a:pt x="149" y="240"/>
                  </a:lnTo>
                  <a:lnTo>
                    <a:pt x="151" y="240"/>
                  </a:lnTo>
                  <a:lnTo>
                    <a:pt x="151" y="240"/>
                  </a:lnTo>
                  <a:lnTo>
                    <a:pt x="148" y="240"/>
                  </a:lnTo>
                  <a:lnTo>
                    <a:pt x="146" y="240"/>
                  </a:lnTo>
                  <a:lnTo>
                    <a:pt x="146" y="238"/>
                  </a:lnTo>
                  <a:lnTo>
                    <a:pt x="144" y="238"/>
                  </a:lnTo>
                  <a:lnTo>
                    <a:pt x="144" y="238"/>
                  </a:lnTo>
                  <a:lnTo>
                    <a:pt x="144" y="236"/>
                  </a:lnTo>
                  <a:lnTo>
                    <a:pt x="142" y="236"/>
                  </a:lnTo>
                  <a:lnTo>
                    <a:pt x="140" y="236"/>
                  </a:lnTo>
                  <a:lnTo>
                    <a:pt x="140" y="236"/>
                  </a:lnTo>
                  <a:lnTo>
                    <a:pt x="140" y="236"/>
                  </a:lnTo>
                  <a:lnTo>
                    <a:pt x="139" y="238"/>
                  </a:lnTo>
                  <a:lnTo>
                    <a:pt x="137" y="240"/>
                  </a:lnTo>
                  <a:lnTo>
                    <a:pt x="135" y="242"/>
                  </a:lnTo>
                  <a:lnTo>
                    <a:pt x="135" y="242"/>
                  </a:lnTo>
                  <a:lnTo>
                    <a:pt x="135" y="242"/>
                  </a:lnTo>
                  <a:lnTo>
                    <a:pt x="137" y="242"/>
                  </a:lnTo>
                  <a:lnTo>
                    <a:pt x="137" y="244"/>
                  </a:lnTo>
                  <a:lnTo>
                    <a:pt x="137" y="244"/>
                  </a:lnTo>
                  <a:lnTo>
                    <a:pt x="135" y="244"/>
                  </a:lnTo>
                  <a:lnTo>
                    <a:pt x="128" y="247"/>
                  </a:lnTo>
                  <a:lnTo>
                    <a:pt x="128" y="249"/>
                  </a:lnTo>
                  <a:lnTo>
                    <a:pt x="128" y="249"/>
                  </a:lnTo>
                  <a:lnTo>
                    <a:pt x="126" y="251"/>
                  </a:lnTo>
                  <a:lnTo>
                    <a:pt x="126" y="253"/>
                  </a:lnTo>
                  <a:lnTo>
                    <a:pt x="126" y="254"/>
                  </a:lnTo>
                  <a:lnTo>
                    <a:pt x="126" y="254"/>
                  </a:lnTo>
                  <a:lnTo>
                    <a:pt x="126" y="254"/>
                  </a:lnTo>
                  <a:lnTo>
                    <a:pt x="124" y="254"/>
                  </a:lnTo>
                  <a:lnTo>
                    <a:pt x="124" y="256"/>
                  </a:lnTo>
                  <a:lnTo>
                    <a:pt x="124" y="258"/>
                  </a:lnTo>
                  <a:lnTo>
                    <a:pt x="124" y="258"/>
                  </a:lnTo>
                  <a:lnTo>
                    <a:pt x="124" y="260"/>
                  </a:lnTo>
                  <a:lnTo>
                    <a:pt x="124" y="262"/>
                  </a:lnTo>
                  <a:lnTo>
                    <a:pt x="126" y="262"/>
                  </a:lnTo>
                  <a:lnTo>
                    <a:pt x="126" y="262"/>
                  </a:lnTo>
                  <a:lnTo>
                    <a:pt x="128" y="262"/>
                  </a:lnTo>
                  <a:lnTo>
                    <a:pt x="128" y="262"/>
                  </a:lnTo>
                  <a:lnTo>
                    <a:pt x="133" y="262"/>
                  </a:lnTo>
                  <a:lnTo>
                    <a:pt x="131" y="262"/>
                  </a:lnTo>
                  <a:lnTo>
                    <a:pt x="130" y="263"/>
                  </a:lnTo>
                  <a:lnTo>
                    <a:pt x="130" y="263"/>
                  </a:lnTo>
                  <a:lnTo>
                    <a:pt x="128" y="263"/>
                  </a:lnTo>
                  <a:lnTo>
                    <a:pt x="126" y="263"/>
                  </a:lnTo>
                  <a:lnTo>
                    <a:pt x="126" y="265"/>
                  </a:lnTo>
                  <a:lnTo>
                    <a:pt x="122" y="267"/>
                  </a:lnTo>
                  <a:lnTo>
                    <a:pt x="121" y="269"/>
                  </a:lnTo>
                  <a:lnTo>
                    <a:pt x="121" y="271"/>
                  </a:lnTo>
                  <a:lnTo>
                    <a:pt x="126" y="272"/>
                  </a:lnTo>
                  <a:lnTo>
                    <a:pt x="128" y="272"/>
                  </a:lnTo>
                  <a:lnTo>
                    <a:pt x="130" y="271"/>
                  </a:lnTo>
                  <a:lnTo>
                    <a:pt x="131" y="269"/>
                  </a:lnTo>
                  <a:lnTo>
                    <a:pt x="133" y="267"/>
                  </a:lnTo>
                  <a:lnTo>
                    <a:pt x="133" y="267"/>
                  </a:lnTo>
                  <a:lnTo>
                    <a:pt x="133" y="267"/>
                  </a:lnTo>
                  <a:lnTo>
                    <a:pt x="135" y="267"/>
                  </a:lnTo>
                  <a:lnTo>
                    <a:pt x="135" y="267"/>
                  </a:lnTo>
                  <a:lnTo>
                    <a:pt x="137" y="265"/>
                  </a:lnTo>
                  <a:lnTo>
                    <a:pt x="137" y="265"/>
                  </a:lnTo>
                  <a:lnTo>
                    <a:pt x="137" y="265"/>
                  </a:lnTo>
                  <a:lnTo>
                    <a:pt x="137" y="263"/>
                  </a:lnTo>
                  <a:lnTo>
                    <a:pt x="140" y="262"/>
                  </a:lnTo>
                  <a:lnTo>
                    <a:pt x="144" y="260"/>
                  </a:lnTo>
                  <a:lnTo>
                    <a:pt x="153" y="260"/>
                  </a:lnTo>
                  <a:lnTo>
                    <a:pt x="153" y="260"/>
                  </a:lnTo>
                  <a:lnTo>
                    <a:pt x="153" y="260"/>
                  </a:lnTo>
                  <a:lnTo>
                    <a:pt x="153" y="260"/>
                  </a:lnTo>
                  <a:lnTo>
                    <a:pt x="153" y="260"/>
                  </a:lnTo>
                  <a:lnTo>
                    <a:pt x="153" y="262"/>
                  </a:lnTo>
                  <a:lnTo>
                    <a:pt x="153" y="262"/>
                  </a:lnTo>
                  <a:lnTo>
                    <a:pt x="153" y="262"/>
                  </a:lnTo>
                  <a:lnTo>
                    <a:pt x="151" y="262"/>
                  </a:lnTo>
                  <a:lnTo>
                    <a:pt x="151" y="263"/>
                  </a:lnTo>
                  <a:lnTo>
                    <a:pt x="153" y="263"/>
                  </a:lnTo>
                  <a:lnTo>
                    <a:pt x="155" y="262"/>
                  </a:lnTo>
                  <a:lnTo>
                    <a:pt x="155" y="263"/>
                  </a:lnTo>
                  <a:lnTo>
                    <a:pt x="155" y="263"/>
                  </a:lnTo>
                  <a:lnTo>
                    <a:pt x="153" y="265"/>
                  </a:lnTo>
                  <a:lnTo>
                    <a:pt x="146" y="263"/>
                  </a:lnTo>
                  <a:lnTo>
                    <a:pt x="144" y="263"/>
                  </a:lnTo>
                  <a:lnTo>
                    <a:pt x="144" y="263"/>
                  </a:lnTo>
                  <a:lnTo>
                    <a:pt x="142" y="265"/>
                  </a:lnTo>
                  <a:lnTo>
                    <a:pt x="142" y="265"/>
                  </a:lnTo>
                  <a:lnTo>
                    <a:pt x="142" y="265"/>
                  </a:lnTo>
                  <a:lnTo>
                    <a:pt x="144" y="265"/>
                  </a:lnTo>
                  <a:lnTo>
                    <a:pt x="142" y="265"/>
                  </a:lnTo>
                  <a:lnTo>
                    <a:pt x="140" y="265"/>
                  </a:lnTo>
                  <a:lnTo>
                    <a:pt x="139" y="265"/>
                  </a:lnTo>
                  <a:lnTo>
                    <a:pt x="139" y="267"/>
                  </a:lnTo>
                  <a:lnTo>
                    <a:pt x="139" y="267"/>
                  </a:lnTo>
                  <a:lnTo>
                    <a:pt x="137" y="269"/>
                  </a:lnTo>
                  <a:lnTo>
                    <a:pt x="137" y="271"/>
                  </a:lnTo>
                  <a:lnTo>
                    <a:pt x="135" y="272"/>
                  </a:lnTo>
                  <a:lnTo>
                    <a:pt x="131" y="276"/>
                  </a:lnTo>
                  <a:lnTo>
                    <a:pt x="131" y="278"/>
                  </a:lnTo>
                  <a:lnTo>
                    <a:pt x="131" y="278"/>
                  </a:lnTo>
                  <a:lnTo>
                    <a:pt x="130" y="280"/>
                  </a:lnTo>
                  <a:lnTo>
                    <a:pt x="131" y="280"/>
                  </a:lnTo>
                  <a:lnTo>
                    <a:pt x="131" y="280"/>
                  </a:lnTo>
                  <a:lnTo>
                    <a:pt x="133" y="280"/>
                  </a:lnTo>
                  <a:lnTo>
                    <a:pt x="133" y="278"/>
                  </a:lnTo>
                  <a:lnTo>
                    <a:pt x="135" y="278"/>
                  </a:lnTo>
                  <a:lnTo>
                    <a:pt x="135" y="280"/>
                  </a:lnTo>
                  <a:lnTo>
                    <a:pt x="135" y="280"/>
                  </a:lnTo>
                  <a:lnTo>
                    <a:pt x="135" y="282"/>
                  </a:lnTo>
                  <a:lnTo>
                    <a:pt x="137" y="282"/>
                  </a:lnTo>
                  <a:lnTo>
                    <a:pt x="139" y="282"/>
                  </a:lnTo>
                  <a:lnTo>
                    <a:pt x="140" y="282"/>
                  </a:lnTo>
                  <a:lnTo>
                    <a:pt x="140" y="282"/>
                  </a:lnTo>
                  <a:lnTo>
                    <a:pt x="139" y="283"/>
                  </a:lnTo>
                  <a:lnTo>
                    <a:pt x="139" y="283"/>
                  </a:lnTo>
                  <a:lnTo>
                    <a:pt x="139" y="285"/>
                  </a:lnTo>
                  <a:lnTo>
                    <a:pt x="139" y="285"/>
                  </a:lnTo>
                  <a:lnTo>
                    <a:pt x="139" y="285"/>
                  </a:lnTo>
                  <a:lnTo>
                    <a:pt x="140" y="285"/>
                  </a:lnTo>
                  <a:lnTo>
                    <a:pt x="140" y="287"/>
                  </a:lnTo>
                  <a:lnTo>
                    <a:pt x="139" y="287"/>
                  </a:lnTo>
                  <a:lnTo>
                    <a:pt x="139" y="287"/>
                  </a:lnTo>
                  <a:lnTo>
                    <a:pt x="137" y="285"/>
                  </a:lnTo>
                  <a:lnTo>
                    <a:pt x="135" y="287"/>
                  </a:lnTo>
                  <a:lnTo>
                    <a:pt x="137" y="287"/>
                  </a:lnTo>
                  <a:lnTo>
                    <a:pt x="135" y="287"/>
                  </a:lnTo>
                  <a:lnTo>
                    <a:pt x="135" y="289"/>
                  </a:lnTo>
                  <a:lnTo>
                    <a:pt x="135" y="289"/>
                  </a:lnTo>
                  <a:lnTo>
                    <a:pt x="135" y="289"/>
                  </a:lnTo>
                  <a:lnTo>
                    <a:pt x="135" y="291"/>
                  </a:lnTo>
                  <a:lnTo>
                    <a:pt x="137" y="291"/>
                  </a:lnTo>
                  <a:lnTo>
                    <a:pt x="137" y="291"/>
                  </a:lnTo>
                  <a:lnTo>
                    <a:pt x="137" y="291"/>
                  </a:lnTo>
                  <a:lnTo>
                    <a:pt x="135" y="291"/>
                  </a:lnTo>
                  <a:lnTo>
                    <a:pt x="133" y="291"/>
                  </a:lnTo>
                  <a:lnTo>
                    <a:pt x="133" y="289"/>
                  </a:lnTo>
                  <a:lnTo>
                    <a:pt x="133" y="289"/>
                  </a:lnTo>
                  <a:lnTo>
                    <a:pt x="133" y="289"/>
                  </a:lnTo>
                  <a:lnTo>
                    <a:pt x="126" y="287"/>
                  </a:lnTo>
                  <a:lnTo>
                    <a:pt x="124" y="289"/>
                  </a:lnTo>
                  <a:lnTo>
                    <a:pt x="126" y="289"/>
                  </a:lnTo>
                  <a:lnTo>
                    <a:pt x="128" y="289"/>
                  </a:lnTo>
                  <a:lnTo>
                    <a:pt x="130" y="292"/>
                  </a:lnTo>
                  <a:lnTo>
                    <a:pt x="130" y="292"/>
                  </a:lnTo>
                  <a:lnTo>
                    <a:pt x="130" y="292"/>
                  </a:lnTo>
                  <a:lnTo>
                    <a:pt x="130" y="292"/>
                  </a:lnTo>
                  <a:lnTo>
                    <a:pt x="130" y="294"/>
                  </a:lnTo>
                  <a:lnTo>
                    <a:pt x="130" y="294"/>
                  </a:lnTo>
                  <a:lnTo>
                    <a:pt x="128" y="294"/>
                  </a:lnTo>
                  <a:lnTo>
                    <a:pt x="128" y="294"/>
                  </a:lnTo>
                  <a:lnTo>
                    <a:pt x="126" y="294"/>
                  </a:lnTo>
                  <a:lnTo>
                    <a:pt x="128" y="292"/>
                  </a:lnTo>
                  <a:lnTo>
                    <a:pt x="128" y="292"/>
                  </a:lnTo>
                  <a:lnTo>
                    <a:pt x="128" y="292"/>
                  </a:lnTo>
                  <a:lnTo>
                    <a:pt x="126" y="292"/>
                  </a:lnTo>
                  <a:lnTo>
                    <a:pt x="124" y="294"/>
                  </a:lnTo>
                  <a:lnTo>
                    <a:pt x="124" y="296"/>
                  </a:lnTo>
                  <a:lnTo>
                    <a:pt x="124" y="294"/>
                  </a:lnTo>
                  <a:lnTo>
                    <a:pt x="126" y="294"/>
                  </a:lnTo>
                  <a:lnTo>
                    <a:pt x="128" y="296"/>
                  </a:lnTo>
                  <a:lnTo>
                    <a:pt x="128" y="296"/>
                  </a:lnTo>
                  <a:lnTo>
                    <a:pt x="128" y="298"/>
                  </a:lnTo>
                  <a:lnTo>
                    <a:pt x="128" y="298"/>
                  </a:lnTo>
                  <a:lnTo>
                    <a:pt x="128" y="298"/>
                  </a:lnTo>
                  <a:lnTo>
                    <a:pt x="128" y="298"/>
                  </a:lnTo>
                  <a:lnTo>
                    <a:pt x="126" y="298"/>
                  </a:lnTo>
                  <a:lnTo>
                    <a:pt x="126" y="300"/>
                  </a:lnTo>
                  <a:lnTo>
                    <a:pt x="124" y="300"/>
                  </a:lnTo>
                  <a:lnTo>
                    <a:pt x="121" y="301"/>
                  </a:lnTo>
                  <a:lnTo>
                    <a:pt x="117" y="303"/>
                  </a:lnTo>
                  <a:lnTo>
                    <a:pt x="117" y="303"/>
                  </a:lnTo>
                  <a:lnTo>
                    <a:pt x="115" y="303"/>
                  </a:lnTo>
                  <a:lnTo>
                    <a:pt x="113" y="303"/>
                  </a:lnTo>
                  <a:lnTo>
                    <a:pt x="113" y="301"/>
                  </a:lnTo>
                  <a:lnTo>
                    <a:pt x="113" y="303"/>
                  </a:lnTo>
                  <a:lnTo>
                    <a:pt x="112" y="303"/>
                  </a:lnTo>
                  <a:lnTo>
                    <a:pt x="108" y="305"/>
                  </a:lnTo>
                  <a:lnTo>
                    <a:pt x="108" y="305"/>
                  </a:lnTo>
                  <a:lnTo>
                    <a:pt x="108" y="305"/>
                  </a:lnTo>
                  <a:lnTo>
                    <a:pt x="106" y="307"/>
                  </a:lnTo>
                  <a:lnTo>
                    <a:pt x="106" y="307"/>
                  </a:lnTo>
                  <a:lnTo>
                    <a:pt x="108" y="307"/>
                  </a:lnTo>
                  <a:lnTo>
                    <a:pt x="106" y="309"/>
                  </a:lnTo>
                  <a:lnTo>
                    <a:pt x="104" y="309"/>
                  </a:lnTo>
                  <a:lnTo>
                    <a:pt x="101" y="309"/>
                  </a:lnTo>
                  <a:lnTo>
                    <a:pt x="99" y="309"/>
                  </a:lnTo>
                  <a:lnTo>
                    <a:pt x="99" y="307"/>
                  </a:lnTo>
                  <a:lnTo>
                    <a:pt x="99" y="307"/>
                  </a:lnTo>
                  <a:lnTo>
                    <a:pt x="99" y="303"/>
                  </a:lnTo>
                  <a:lnTo>
                    <a:pt x="97" y="301"/>
                  </a:lnTo>
                  <a:lnTo>
                    <a:pt x="95" y="300"/>
                  </a:lnTo>
                  <a:lnTo>
                    <a:pt x="93" y="298"/>
                  </a:lnTo>
                  <a:lnTo>
                    <a:pt x="92" y="296"/>
                  </a:lnTo>
                  <a:lnTo>
                    <a:pt x="92" y="296"/>
                  </a:lnTo>
                  <a:lnTo>
                    <a:pt x="92" y="296"/>
                  </a:lnTo>
                  <a:lnTo>
                    <a:pt x="90" y="298"/>
                  </a:lnTo>
                  <a:lnTo>
                    <a:pt x="90" y="298"/>
                  </a:lnTo>
                  <a:lnTo>
                    <a:pt x="90" y="300"/>
                  </a:lnTo>
                  <a:lnTo>
                    <a:pt x="90" y="300"/>
                  </a:lnTo>
                  <a:lnTo>
                    <a:pt x="90" y="303"/>
                  </a:lnTo>
                  <a:lnTo>
                    <a:pt x="90" y="303"/>
                  </a:lnTo>
                  <a:lnTo>
                    <a:pt x="90" y="305"/>
                  </a:lnTo>
                  <a:lnTo>
                    <a:pt x="90" y="307"/>
                  </a:lnTo>
                  <a:lnTo>
                    <a:pt x="90" y="309"/>
                  </a:lnTo>
                  <a:lnTo>
                    <a:pt x="90" y="310"/>
                  </a:lnTo>
                  <a:lnTo>
                    <a:pt x="92" y="310"/>
                  </a:lnTo>
                  <a:lnTo>
                    <a:pt x="92" y="312"/>
                  </a:lnTo>
                  <a:lnTo>
                    <a:pt x="93" y="310"/>
                  </a:lnTo>
                  <a:lnTo>
                    <a:pt x="93" y="310"/>
                  </a:lnTo>
                  <a:lnTo>
                    <a:pt x="93" y="312"/>
                  </a:lnTo>
                  <a:lnTo>
                    <a:pt x="93" y="312"/>
                  </a:lnTo>
                  <a:lnTo>
                    <a:pt x="92" y="312"/>
                  </a:lnTo>
                  <a:lnTo>
                    <a:pt x="92" y="314"/>
                  </a:lnTo>
                  <a:lnTo>
                    <a:pt x="90" y="318"/>
                  </a:lnTo>
                  <a:lnTo>
                    <a:pt x="90" y="319"/>
                  </a:lnTo>
                  <a:lnTo>
                    <a:pt x="90" y="319"/>
                  </a:lnTo>
                  <a:lnTo>
                    <a:pt x="90" y="319"/>
                  </a:lnTo>
                  <a:lnTo>
                    <a:pt x="92" y="321"/>
                  </a:lnTo>
                  <a:lnTo>
                    <a:pt x="92" y="321"/>
                  </a:lnTo>
                  <a:lnTo>
                    <a:pt x="92" y="323"/>
                  </a:lnTo>
                  <a:lnTo>
                    <a:pt x="92" y="323"/>
                  </a:lnTo>
                  <a:lnTo>
                    <a:pt x="90" y="325"/>
                  </a:lnTo>
                  <a:lnTo>
                    <a:pt x="90" y="325"/>
                  </a:lnTo>
                  <a:lnTo>
                    <a:pt x="90" y="327"/>
                  </a:lnTo>
                  <a:lnTo>
                    <a:pt x="92" y="327"/>
                  </a:lnTo>
                  <a:lnTo>
                    <a:pt x="92" y="328"/>
                  </a:lnTo>
                  <a:lnTo>
                    <a:pt x="92" y="328"/>
                  </a:lnTo>
                  <a:lnTo>
                    <a:pt x="93" y="327"/>
                  </a:lnTo>
                  <a:lnTo>
                    <a:pt x="93" y="327"/>
                  </a:lnTo>
                  <a:lnTo>
                    <a:pt x="93" y="327"/>
                  </a:lnTo>
                  <a:lnTo>
                    <a:pt x="95" y="327"/>
                  </a:lnTo>
                  <a:lnTo>
                    <a:pt x="99" y="327"/>
                  </a:lnTo>
                  <a:lnTo>
                    <a:pt x="101" y="327"/>
                  </a:lnTo>
                  <a:lnTo>
                    <a:pt x="101" y="327"/>
                  </a:lnTo>
                  <a:lnTo>
                    <a:pt x="101" y="325"/>
                  </a:lnTo>
                  <a:lnTo>
                    <a:pt x="102" y="325"/>
                  </a:lnTo>
                  <a:lnTo>
                    <a:pt x="104" y="323"/>
                  </a:lnTo>
                  <a:lnTo>
                    <a:pt x="106" y="323"/>
                  </a:lnTo>
                  <a:lnTo>
                    <a:pt x="106" y="325"/>
                  </a:lnTo>
                  <a:lnTo>
                    <a:pt x="106" y="325"/>
                  </a:lnTo>
                  <a:lnTo>
                    <a:pt x="108" y="323"/>
                  </a:lnTo>
                  <a:lnTo>
                    <a:pt x="108" y="323"/>
                  </a:lnTo>
                  <a:lnTo>
                    <a:pt x="110" y="321"/>
                  </a:lnTo>
                  <a:lnTo>
                    <a:pt x="122" y="325"/>
                  </a:lnTo>
                  <a:lnTo>
                    <a:pt x="126" y="325"/>
                  </a:lnTo>
                  <a:lnTo>
                    <a:pt x="126" y="325"/>
                  </a:lnTo>
                  <a:lnTo>
                    <a:pt x="128" y="323"/>
                  </a:lnTo>
                  <a:lnTo>
                    <a:pt x="137" y="321"/>
                  </a:lnTo>
                  <a:lnTo>
                    <a:pt x="139" y="321"/>
                  </a:lnTo>
                  <a:lnTo>
                    <a:pt x="140" y="323"/>
                  </a:lnTo>
                  <a:lnTo>
                    <a:pt x="142" y="325"/>
                  </a:lnTo>
                  <a:lnTo>
                    <a:pt x="144" y="325"/>
                  </a:lnTo>
                  <a:lnTo>
                    <a:pt x="158" y="323"/>
                  </a:lnTo>
                  <a:lnTo>
                    <a:pt x="158" y="323"/>
                  </a:lnTo>
                  <a:lnTo>
                    <a:pt x="158" y="323"/>
                  </a:lnTo>
                  <a:lnTo>
                    <a:pt x="158" y="323"/>
                  </a:lnTo>
                  <a:lnTo>
                    <a:pt x="158" y="323"/>
                  </a:lnTo>
                  <a:lnTo>
                    <a:pt x="158" y="321"/>
                  </a:lnTo>
                  <a:lnTo>
                    <a:pt x="158" y="319"/>
                  </a:lnTo>
                  <a:lnTo>
                    <a:pt x="160" y="319"/>
                  </a:lnTo>
                  <a:lnTo>
                    <a:pt x="162" y="318"/>
                  </a:lnTo>
                  <a:lnTo>
                    <a:pt x="164" y="319"/>
                  </a:lnTo>
                  <a:lnTo>
                    <a:pt x="166" y="319"/>
                  </a:lnTo>
                  <a:lnTo>
                    <a:pt x="166" y="318"/>
                  </a:lnTo>
                  <a:lnTo>
                    <a:pt x="164" y="316"/>
                  </a:lnTo>
                  <a:lnTo>
                    <a:pt x="162" y="316"/>
                  </a:lnTo>
                  <a:lnTo>
                    <a:pt x="162" y="314"/>
                  </a:lnTo>
                  <a:lnTo>
                    <a:pt x="162" y="314"/>
                  </a:lnTo>
                  <a:lnTo>
                    <a:pt x="164" y="312"/>
                  </a:lnTo>
                  <a:lnTo>
                    <a:pt x="164" y="312"/>
                  </a:lnTo>
                  <a:lnTo>
                    <a:pt x="164" y="312"/>
                  </a:lnTo>
                  <a:lnTo>
                    <a:pt x="168" y="310"/>
                  </a:lnTo>
                  <a:lnTo>
                    <a:pt x="168" y="310"/>
                  </a:lnTo>
                  <a:lnTo>
                    <a:pt x="169" y="312"/>
                  </a:lnTo>
                  <a:lnTo>
                    <a:pt x="175" y="312"/>
                  </a:lnTo>
                  <a:lnTo>
                    <a:pt x="173" y="314"/>
                  </a:lnTo>
                  <a:lnTo>
                    <a:pt x="171" y="314"/>
                  </a:lnTo>
                  <a:lnTo>
                    <a:pt x="166" y="314"/>
                  </a:lnTo>
                  <a:lnTo>
                    <a:pt x="168" y="316"/>
                  </a:lnTo>
                  <a:lnTo>
                    <a:pt x="168" y="318"/>
                  </a:lnTo>
                  <a:lnTo>
                    <a:pt x="168" y="319"/>
                  </a:lnTo>
                  <a:lnTo>
                    <a:pt x="168" y="319"/>
                  </a:lnTo>
                  <a:lnTo>
                    <a:pt x="169" y="321"/>
                  </a:lnTo>
                  <a:lnTo>
                    <a:pt x="169" y="321"/>
                  </a:lnTo>
                  <a:lnTo>
                    <a:pt x="173" y="323"/>
                  </a:lnTo>
                  <a:lnTo>
                    <a:pt x="178" y="327"/>
                  </a:lnTo>
                  <a:lnTo>
                    <a:pt x="184" y="328"/>
                  </a:lnTo>
                  <a:lnTo>
                    <a:pt x="186" y="330"/>
                  </a:lnTo>
                  <a:lnTo>
                    <a:pt x="186" y="330"/>
                  </a:lnTo>
                  <a:lnTo>
                    <a:pt x="184" y="328"/>
                  </a:lnTo>
                  <a:lnTo>
                    <a:pt x="186" y="330"/>
                  </a:lnTo>
                  <a:lnTo>
                    <a:pt x="187" y="328"/>
                  </a:lnTo>
                  <a:lnTo>
                    <a:pt x="189" y="328"/>
                  </a:lnTo>
                  <a:lnTo>
                    <a:pt x="191" y="325"/>
                  </a:lnTo>
                  <a:lnTo>
                    <a:pt x="191" y="323"/>
                  </a:lnTo>
                  <a:lnTo>
                    <a:pt x="191" y="323"/>
                  </a:lnTo>
                  <a:lnTo>
                    <a:pt x="189" y="321"/>
                  </a:lnTo>
                  <a:lnTo>
                    <a:pt x="189" y="321"/>
                  </a:lnTo>
                  <a:lnTo>
                    <a:pt x="193" y="321"/>
                  </a:lnTo>
                  <a:lnTo>
                    <a:pt x="193" y="325"/>
                  </a:lnTo>
                  <a:lnTo>
                    <a:pt x="193" y="328"/>
                  </a:lnTo>
                  <a:lnTo>
                    <a:pt x="191" y="330"/>
                  </a:lnTo>
                  <a:lnTo>
                    <a:pt x="191" y="330"/>
                  </a:lnTo>
                  <a:lnTo>
                    <a:pt x="191" y="332"/>
                  </a:lnTo>
                  <a:lnTo>
                    <a:pt x="195" y="330"/>
                  </a:lnTo>
                  <a:lnTo>
                    <a:pt x="195" y="330"/>
                  </a:lnTo>
                  <a:lnTo>
                    <a:pt x="195" y="330"/>
                  </a:lnTo>
                  <a:lnTo>
                    <a:pt x="195" y="330"/>
                  </a:lnTo>
                  <a:lnTo>
                    <a:pt x="195" y="330"/>
                  </a:lnTo>
                  <a:lnTo>
                    <a:pt x="195" y="332"/>
                  </a:lnTo>
                  <a:lnTo>
                    <a:pt x="196" y="332"/>
                  </a:lnTo>
                  <a:lnTo>
                    <a:pt x="196" y="332"/>
                  </a:lnTo>
                  <a:lnTo>
                    <a:pt x="195" y="332"/>
                  </a:lnTo>
                  <a:lnTo>
                    <a:pt x="193" y="332"/>
                  </a:lnTo>
                  <a:lnTo>
                    <a:pt x="193" y="334"/>
                  </a:lnTo>
                  <a:lnTo>
                    <a:pt x="193" y="334"/>
                  </a:lnTo>
                  <a:lnTo>
                    <a:pt x="191" y="332"/>
                  </a:lnTo>
                  <a:lnTo>
                    <a:pt x="191" y="332"/>
                  </a:lnTo>
                  <a:lnTo>
                    <a:pt x="187" y="332"/>
                  </a:lnTo>
                  <a:lnTo>
                    <a:pt x="191" y="334"/>
                  </a:lnTo>
                  <a:lnTo>
                    <a:pt x="193" y="336"/>
                  </a:lnTo>
                  <a:lnTo>
                    <a:pt x="195" y="338"/>
                  </a:lnTo>
                  <a:lnTo>
                    <a:pt x="198" y="339"/>
                  </a:lnTo>
                  <a:lnTo>
                    <a:pt x="198" y="338"/>
                  </a:lnTo>
                  <a:lnTo>
                    <a:pt x="198" y="338"/>
                  </a:lnTo>
                  <a:lnTo>
                    <a:pt x="198" y="336"/>
                  </a:lnTo>
                  <a:lnTo>
                    <a:pt x="198" y="336"/>
                  </a:lnTo>
                  <a:lnTo>
                    <a:pt x="198" y="334"/>
                  </a:lnTo>
                  <a:lnTo>
                    <a:pt x="198" y="334"/>
                  </a:lnTo>
                  <a:lnTo>
                    <a:pt x="200" y="332"/>
                  </a:lnTo>
                  <a:lnTo>
                    <a:pt x="200" y="332"/>
                  </a:lnTo>
                  <a:lnTo>
                    <a:pt x="202" y="330"/>
                  </a:lnTo>
                  <a:lnTo>
                    <a:pt x="204" y="327"/>
                  </a:lnTo>
                  <a:lnTo>
                    <a:pt x="205" y="327"/>
                  </a:lnTo>
                  <a:lnTo>
                    <a:pt x="205" y="325"/>
                  </a:lnTo>
                  <a:lnTo>
                    <a:pt x="205" y="325"/>
                  </a:lnTo>
                  <a:lnTo>
                    <a:pt x="205" y="325"/>
                  </a:lnTo>
                  <a:lnTo>
                    <a:pt x="205" y="325"/>
                  </a:lnTo>
                  <a:lnTo>
                    <a:pt x="205" y="327"/>
                  </a:lnTo>
                  <a:lnTo>
                    <a:pt x="205" y="327"/>
                  </a:lnTo>
                  <a:lnTo>
                    <a:pt x="204" y="330"/>
                  </a:lnTo>
                  <a:lnTo>
                    <a:pt x="207" y="332"/>
                  </a:lnTo>
                  <a:lnTo>
                    <a:pt x="209" y="334"/>
                  </a:lnTo>
                  <a:lnTo>
                    <a:pt x="209" y="336"/>
                  </a:lnTo>
                  <a:lnTo>
                    <a:pt x="211" y="336"/>
                  </a:lnTo>
                  <a:lnTo>
                    <a:pt x="209" y="336"/>
                  </a:lnTo>
                  <a:lnTo>
                    <a:pt x="205" y="334"/>
                  </a:lnTo>
                  <a:lnTo>
                    <a:pt x="205" y="332"/>
                  </a:lnTo>
                  <a:lnTo>
                    <a:pt x="202" y="334"/>
                  </a:lnTo>
                  <a:lnTo>
                    <a:pt x="200" y="334"/>
                  </a:lnTo>
                  <a:lnTo>
                    <a:pt x="198" y="336"/>
                  </a:lnTo>
                  <a:lnTo>
                    <a:pt x="198" y="338"/>
                  </a:lnTo>
                  <a:lnTo>
                    <a:pt x="200" y="338"/>
                  </a:lnTo>
                  <a:lnTo>
                    <a:pt x="198" y="339"/>
                  </a:lnTo>
                  <a:lnTo>
                    <a:pt x="198" y="339"/>
                  </a:lnTo>
                  <a:lnTo>
                    <a:pt x="200" y="341"/>
                  </a:lnTo>
                  <a:lnTo>
                    <a:pt x="202" y="343"/>
                  </a:lnTo>
                  <a:lnTo>
                    <a:pt x="204" y="347"/>
                  </a:lnTo>
                  <a:lnTo>
                    <a:pt x="204" y="345"/>
                  </a:lnTo>
                  <a:lnTo>
                    <a:pt x="204" y="343"/>
                  </a:lnTo>
                  <a:lnTo>
                    <a:pt x="202" y="341"/>
                  </a:lnTo>
                  <a:lnTo>
                    <a:pt x="202" y="339"/>
                  </a:lnTo>
                  <a:lnTo>
                    <a:pt x="202" y="339"/>
                  </a:lnTo>
                  <a:lnTo>
                    <a:pt x="204" y="339"/>
                  </a:lnTo>
                  <a:lnTo>
                    <a:pt x="204" y="341"/>
                  </a:lnTo>
                  <a:lnTo>
                    <a:pt x="204" y="343"/>
                  </a:lnTo>
                  <a:lnTo>
                    <a:pt x="205" y="345"/>
                  </a:lnTo>
                  <a:lnTo>
                    <a:pt x="205" y="345"/>
                  </a:lnTo>
                  <a:lnTo>
                    <a:pt x="207" y="347"/>
                  </a:lnTo>
                  <a:lnTo>
                    <a:pt x="207" y="348"/>
                  </a:lnTo>
                  <a:lnTo>
                    <a:pt x="205" y="347"/>
                  </a:lnTo>
                  <a:lnTo>
                    <a:pt x="205" y="348"/>
                  </a:lnTo>
                  <a:lnTo>
                    <a:pt x="207" y="348"/>
                  </a:lnTo>
                  <a:lnTo>
                    <a:pt x="207" y="348"/>
                  </a:lnTo>
                  <a:lnTo>
                    <a:pt x="209" y="348"/>
                  </a:lnTo>
                  <a:lnTo>
                    <a:pt x="209" y="347"/>
                  </a:lnTo>
                  <a:lnTo>
                    <a:pt x="209" y="348"/>
                  </a:lnTo>
                  <a:lnTo>
                    <a:pt x="209" y="350"/>
                  </a:lnTo>
                  <a:lnTo>
                    <a:pt x="209" y="350"/>
                  </a:lnTo>
                  <a:lnTo>
                    <a:pt x="211" y="350"/>
                  </a:lnTo>
                  <a:lnTo>
                    <a:pt x="211" y="350"/>
                  </a:lnTo>
                  <a:lnTo>
                    <a:pt x="211" y="352"/>
                  </a:lnTo>
                  <a:lnTo>
                    <a:pt x="211" y="352"/>
                  </a:lnTo>
                  <a:lnTo>
                    <a:pt x="209" y="350"/>
                  </a:lnTo>
                  <a:lnTo>
                    <a:pt x="209" y="350"/>
                  </a:lnTo>
                  <a:lnTo>
                    <a:pt x="209" y="352"/>
                  </a:lnTo>
                  <a:lnTo>
                    <a:pt x="216" y="357"/>
                  </a:lnTo>
                  <a:lnTo>
                    <a:pt x="218" y="357"/>
                  </a:lnTo>
                  <a:lnTo>
                    <a:pt x="223" y="357"/>
                  </a:lnTo>
                  <a:lnTo>
                    <a:pt x="222" y="357"/>
                  </a:lnTo>
                  <a:lnTo>
                    <a:pt x="223" y="357"/>
                  </a:lnTo>
                  <a:lnTo>
                    <a:pt x="223" y="357"/>
                  </a:lnTo>
                  <a:lnTo>
                    <a:pt x="223" y="357"/>
                  </a:lnTo>
                  <a:lnTo>
                    <a:pt x="223" y="357"/>
                  </a:lnTo>
                  <a:lnTo>
                    <a:pt x="223" y="357"/>
                  </a:lnTo>
                  <a:lnTo>
                    <a:pt x="223" y="357"/>
                  </a:lnTo>
                  <a:lnTo>
                    <a:pt x="223" y="357"/>
                  </a:lnTo>
                  <a:lnTo>
                    <a:pt x="225" y="357"/>
                  </a:lnTo>
                  <a:lnTo>
                    <a:pt x="238" y="359"/>
                  </a:lnTo>
                  <a:lnTo>
                    <a:pt x="233" y="357"/>
                  </a:lnTo>
                  <a:lnTo>
                    <a:pt x="233" y="357"/>
                  </a:lnTo>
                  <a:lnTo>
                    <a:pt x="238" y="357"/>
                  </a:lnTo>
                  <a:lnTo>
                    <a:pt x="238" y="357"/>
                  </a:lnTo>
                  <a:lnTo>
                    <a:pt x="240" y="357"/>
                  </a:lnTo>
                  <a:lnTo>
                    <a:pt x="240" y="357"/>
                  </a:lnTo>
                  <a:lnTo>
                    <a:pt x="240" y="357"/>
                  </a:lnTo>
                  <a:lnTo>
                    <a:pt x="240" y="359"/>
                  </a:lnTo>
                  <a:lnTo>
                    <a:pt x="240" y="359"/>
                  </a:lnTo>
                  <a:lnTo>
                    <a:pt x="240" y="359"/>
                  </a:lnTo>
                  <a:lnTo>
                    <a:pt x="242" y="361"/>
                  </a:lnTo>
                  <a:lnTo>
                    <a:pt x="249" y="363"/>
                  </a:lnTo>
                  <a:lnTo>
                    <a:pt x="254" y="366"/>
                  </a:lnTo>
                  <a:lnTo>
                    <a:pt x="258" y="366"/>
                  </a:lnTo>
                  <a:lnTo>
                    <a:pt x="261" y="370"/>
                  </a:lnTo>
                  <a:lnTo>
                    <a:pt x="261" y="370"/>
                  </a:lnTo>
                  <a:lnTo>
                    <a:pt x="269" y="372"/>
                  </a:lnTo>
                  <a:lnTo>
                    <a:pt x="270" y="370"/>
                  </a:lnTo>
                  <a:lnTo>
                    <a:pt x="270" y="370"/>
                  </a:lnTo>
                  <a:lnTo>
                    <a:pt x="270" y="370"/>
                  </a:lnTo>
                  <a:lnTo>
                    <a:pt x="272" y="372"/>
                  </a:lnTo>
                  <a:lnTo>
                    <a:pt x="272" y="372"/>
                  </a:lnTo>
                  <a:lnTo>
                    <a:pt x="272" y="372"/>
                  </a:lnTo>
                  <a:lnTo>
                    <a:pt x="272" y="372"/>
                  </a:lnTo>
                  <a:lnTo>
                    <a:pt x="274" y="372"/>
                  </a:lnTo>
                  <a:lnTo>
                    <a:pt x="278" y="372"/>
                  </a:lnTo>
                  <a:lnTo>
                    <a:pt x="287" y="374"/>
                  </a:lnTo>
                  <a:lnTo>
                    <a:pt x="290" y="374"/>
                  </a:lnTo>
                  <a:lnTo>
                    <a:pt x="299" y="372"/>
                  </a:lnTo>
                  <a:lnTo>
                    <a:pt x="307" y="368"/>
                  </a:lnTo>
                  <a:lnTo>
                    <a:pt x="317" y="366"/>
                  </a:lnTo>
                  <a:lnTo>
                    <a:pt x="316" y="366"/>
                  </a:lnTo>
                  <a:lnTo>
                    <a:pt x="316" y="366"/>
                  </a:lnTo>
                  <a:lnTo>
                    <a:pt x="314" y="366"/>
                  </a:lnTo>
                  <a:lnTo>
                    <a:pt x="312" y="366"/>
                  </a:lnTo>
                  <a:lnTo>
                    <a:pt x="312" y="365"/>
                  </a:lnTo>
                  <a:lnTo>
                    <a:pt x="312" y="363"/>
                  </a:lnTo>
                  <a:lnTo>
                    <a:pt x="312" y="361"/>
                  </a:lnTo>
                  <a:lnTo>
                    <a:pt x="312" y="361"/>
                  </a:lnTo>
                  <a:lnTo>
                    <a:pt x="310" y="359"/>
                  </a:lnTo>
                  <a:lnTo>
                    <a:pt x="310" y="359"/>
                  </a:lnTo>
                  <a:lnTo>
                    <a:pt x="310" y="359"/>
                  </a:lnTo>
                  <a:lnTo>
                    <a:pt x="310" y="357"/>
                  </a:lnTo>
                  <a:lnTo>
                    <a:pt x="310" y="357"/>
                  </a:lnTo>
                  <a:lnTo>
                    <a:pt x="310" y="357"/>
                  </a:lnTo>
                  <a:lnTo>
                    <a:pt x="312" y="357"/>
                  </a:lnTo>
                  <a:lnTo>
                    <a:pt x="316" y="359"/>
                  </a:lnTo>
                  <a:lnTo>
                    <a:pt x="316" y="359"/>
                  </a:lnTo>
                  <a:lnTo>
                    <a:pt x="319" y="359"/>
                  </a:lnTo>
                  <a:lnTo>
                    <a:pt x="321" y="359"/>
                  </a:lnTo>
                  <a:lnTo>
                    <a:pt x="321" y="359"/>
                  </a:lnTo>
                  <a:lnTo>
                    <a:pt x="319" y="359"/>
                  </a:lnTo>
                  <a:lnTo>
                    <a:pt x="317" y="361"/>
                  </a:lnTo>
                  <a:lnTo>
                    <a:pt x="317" y="361"/>
                  </a:lnTo>
                  <a:lnTo>
                    <a:pt x="317" y="363"/>
                  </a:lnTo>
                  <a:lnTo>
                    <a:pt x="316" y="363"/>
                  </a:lnTo>
                  <a:lnTo>
                    <a:pt x="316" y="363"/>
                  </a:lnTo>
                  <a:lnTo>
                    <a:pt x="317" y="366"/>
                  </a:lnTo>
                  <a:lnTo>
                    <a:pt x="319" y="365"/>
                  </a:lnTo>
                  <a:lnTo>
                    <a:pt x="323" y="363"/>
                  </a:lnTo>
                  <a:lnTo>
                    <a:pt x="328" y="361"/>
                  </a:lnTo>
                  <a:lnTo>
                    <a:pt x="330" y="357"/>
                  </a:lnTo>
                  <a:lnTo>
                    <a:pt x="332" y="354"/>
                  </a:lnTo>
                  <a:lnTo>
                    <a:pt x="334" y="350"/>
                  </a:lnTo>
                  <a:lnTo>
                    <a:pt x="332" y="350"/>
                  </a:lnTo>
                  <a:lnTo>
                    <a:pt x="328" y="352"/>
                  </a:lnTo>
                  <a:lnTo>
                    <a:pt x="330" y="350"/>
                  </a:lnTo>
                  <a:lnTo>
                    <a:pt x="328" y="348"/>
                  </a:lnTo>
                  <a:lnTo>
                    <a:pt x="328" y="348"/>
                  </a:lnTo>
                  <a:lnTo>
                    <a:pt x="328" y="348"/>
                  </a:lnTo>
                  <a:lnTo>
                    <a:pt x="328" y="348"/>
                  </a:lnTo>
                  <a:lnTo>
                    <a:pt x="330" y="348"/>
                  </a:lnTo>
                  <a:lnTo>
                    <a:pt x="330" y="347"/>
                  </a:lnTo>
                  <a:lnTo>
                    <a:pt x="332" y="347"/>
                  </a:lnTo>
                  <a:lnTo>
                    <a:pt x="332" y="348"/>
                  </a:lnTo>
                  <a:lnTo>
                    <a:pt x="332" y="348"/>
                  </a:lnTo>
                  <a:lnTo>
                    <a:pt x="332" y="348"/>
                  </a:lnTo>
                  <a:lnTo>
                    <a:pt x="332" y="348"/>
                  </a:lnTo>
                  <a:lnTo>
                    <a:pt x="334" y="348"/>
                  </a:lnTo>
                  <a:lnTo>
                    <a:pt x="334" y="348"/>
                  </a:lnTo>
                  <a:lnTo>
                    <a:pt x="337" y="343"/>
                  </a:lnTo>
                  <a:lnTo>
                    <a:pt x="335" y="345"/>
                  </a:lnTo>
                  <a:lnTo>
                    <a:pt x="332" y="343"/>
                  </a:lnTo>
                  <a:lnTo>
                    <a:pt x="330" y="343"/>
                  </a:lnTo>
                  <a:lnTo>
                    <a:pt x="330" y="345"/>
                  </a:lnTo>
                  <a:lnTo>
                    <a:pt x="328" y="345"/>
                  </a:lnTo>
                  <a:lnTo>
                    <a:pt x="328" y="345"/>
                  </a:lnTo>
                  <a:lnTo>
                    <a:pt x="328" y="345"/>
                  </a:lnTo>
                  <a:lnTo>
                    <a:pt x="328" y="343"/>
                  </a:lnTo>
                  <a:lnTo>
                    <a:pt x="328" y="341"/>
                  </a:lnTo>
                  <a:lnTo>
                    <a:pt x="330" y="343"/>
                  </a:lnTo>
                  <a:lnTo>
                    <a:pt x="330" y="343"/>
                  </a:lnTo>
                  <a:lnTo>
                    <a:pt x="332" y="341"/>
                  </a:lnTo>
                  <a:lnTo>
                    <a:pt x="332" y="339"/>
                  </a:lnTo>
                  <a:lnTo>
                    <a:pt x="332" y="338"/>
                  </a:lnTo>
                  <a:lnTo>
                    <a:pt x="332" y="338"/>
                  </a:lnTo>
                  <a:lnTo>
                    <a:pt x="334" y="336"/>
                  </a:lnTo>
                  <a:lnTo>
                    <a:pt x="334" y="336"/>
                  </a:lnTo>
                  <a:lnTo>
                    <a:pt x="335" y="336"/>
                  </a:lnTo>
                  <a:lnTo>
                    <a:pt x="335" y="336"/>
                  </a:lnTo>
                  <a:lnTo>
                    <a:pt x="337" y="336"/>
                  </a:lnTo>
                  <a:lnTo>
                    <a:pt x="337" y="336"/>
                  </a:lnTo>
                  <a:lnTo>
                    <a:pt x="335" y="334"/>
                  </a:lnTo>
                  <a:lnTo>
                    <a:pt x="337" y="334"/>
                  </a:lnTo>
                  <a:lnTo>
                    <a:pt x="337" y="334"/>
                  </a:lnTo>
                  <a:lnTo>
                    <a:pt x="339" y="336"/>
                  </a:lnTo>
                  <a:lnTo>
                    <a:pt x="341" y="334"/>
                  </a:lnTo>
                  <a:lnTo>
                    <a:pt x="341" y="334"/>
                  </a:lnTo>
                  <a:lnTo>
                    <a:pt x="341" y="332"/>
                  </a:lnTo>
                  <a:lnTo>
                    <a:pt x="341" y="330"/>
                  </a:lnTo>
                  <a:lnTo>
                    <a:pt x="343" y="332"/>
                  </a:lnTo>
                  <a:lnTo>
                    <a:pt x="344" y="334"/>
                  </a:lnTo>
                  <a:lnTo>
                    <a:pt x="344" y="336"/>
                  </a:lnTo>
                  <a:lnTo>
                    <a:pt x="344" y="336"/>
                  </a:lnTo>
                  <a:lnTo>
                    <a:pt x="343" y="336"/>
                  </a:lnTo>
                  <a:lnTo>
                    <a:pt x="341" y="338"/>
                  </a:lnTo>
                  <a:lnTo>
                    <a:pt x="341" y="339"/>
                  </a:lnTo>
                  <a:lnTo>
                    <a:pt x="346" y="336"/>
                  </a:lnTo>
                  <a:lnTo>
                    <a:pt x="346" y="334"/>
                  </a:lnTo>
                  <a:lnTo>
                    <a:pt x="346" y="334"/>
                  </a:lnTo>
                  <a:lnTo>
                    <a:pt x="346" y="334"/>
                  </a:lnTo>
                  <a:lnTo>
                    <a:pt x="346" y="334"/>
                  </a:lnTo>
                  <a:lnTo>
                    <a:pt x="346" y="332"/>
                  </a:lnTo>
                  <a:lnTo>
                    <a:pt x="346" y="334"/>
                  </a:lnTo>
                  <a:lnTo>
                    <a:pt x="348" y="334"/>
                  </a:lnTo>
                  <a:lnTo>
                    <a:pt x="348" y="332"/>
                  </a:lnTo>
                  <a:lnTo>
                    <a:pt x="348" y="330"/>
                  </a:lnTo>
                  <a:lnTo>
                    <a:pt x="350" y="332"/>
                  </a:lnTo>
                  <a:lnTo>
                    <a:pt x="350" y="332"/>
                  </a:lnTo>
                  <a:lnTo>
                    <a:pt x="348" y="334"/>
                  </a:lnTo>
                  <a:lnTo>
                    <a:pt x="348" y="334"/>
                  </a:lnTo>
                  <a:lnTo>
                    <a:pt x="354" y="334"/>
                  </a:lnTo>
                  <a:lnTo>
                    <a:pt x="361" y="330"/>
                  </a:lnTo>
                  <a:lnTo>
                    <a:pt x="366" y="327"/>
                  </a:lnTo>
                  <a:lnTo>
                    <a:pt x="366" y="328"/>
                  </a:lnTo>
                  <a:lnTo>
                    <a:pt x="366" y="328"/>
                  </a:lnTo>
                  <a:lnTo>
                    <a:pt x="368" y="328"/>
                  </a:lnTo>
                  <a:lnTo>
                    <a:pt x="368" y="328"/>
                  </a:lnTo>
                  <a:lnTo>
                    <a:pt x="370" y="328"/>
                  </a:lnTo>
                  <a:lnTo>
                    <a:pt x="370" y="330"/>
                  </a:lnTo>
                  <a:lnTo>
                    <a:pt x="373" y="330"/>
                  </a:lnTo>
                  <a:lnTo>
                    <a:pt x="375" y="328"/>
                  </a:lnTo>
                  <a:lnTo>
                    <a:pt x="377" y="328"/>
                  </a:lnTo>
                  <a:lnTo>
                    <a:pt x="377" y="327"/>
                  </a:lnTo>
                  <a:lnTo>
                    <a:pt x="375" y="325"/>
                  </a:lnTo>
                  <a:lnTo>
                    <a:pt x="375" y="325"/>
                  </a:lnTo>
                  <a:lnTo>
                    <a:pt x="375" y="323"/>
                  </a:lnTo>
                  <a:lnTo>
                    <a:pt x="375" y="321"/>
                  </a:lnTo>
                  <a:lnTo>
                    <a:pt x="377" y="321"/>
                  </a:lnTo>
                  <a:lnTo>
                    <a:pt x="377" y="321"/>
                  </a:lnTo>
                  <a:lnTo>
                    <a:pt x="379" y="321"/>
                  </a:lnTo>
                  <a:lnTo>
                    <a:pt x="377" y="319"/>
                  </a:lnTo>
                  <a:lnTo>
                    <a:pt x="377" y="319"/>
                  </a:lnTo>
                  <a:lnTo>
                    <a:pt x="377" y="316"/>
                  </a:lnTo>
                  <a:lnTo>
                    <a:pt x="379" y="316"/>
                  </a:lnTo>
                  <a:lnTo>
                    <a:pt x="379" y="316"/>
                  </a:lnTo>
                  <a:lnTo>
                    <a:pt x="379" y="316"/>
                  </a:lnTo>
                  <a:lnTo>
                    <a:pt x="379" y="318"/>
                  </a:lnTo>
                  <a:lnTo>
                    <a:pt x="379" y="318"/>
                  </a:lnTo>
                  <a:lnTo>
                    <a:pt x="379" y="319"/>
                  </a:lnTo>
                  <a:lnTo>
                    <a:pt x="379" y="323"/>
                  </a:lnTo>
                  <a:lnTo>
                    <a:pt x="379" y="323"/>
                  </a:lnTo>
                  <a:lnTo>
                    <a:pt x="379" y="323"/>
                  </a:lnTo>
                  <a:lnTo>
                    <a:pt x="379" y="323"/>
                  </a:lnTo>
                  <a:lnTo>
                    <a:pt x="379" y="325"/>
                  </a:lnTo>
                  <a:lnTo>
                    <a:pt x="379" y="325"/>
                  </a:lnTo>
                  <a:lnTo>
                    <a:pt x="379" y="325"/>
                  </a:lnTo>
                  <a:lnTo>
                    <a:pt x="379" y="325"/>
                  </a:lnTo>
                  <a:lnTo>
                    <a:pt x="379" y="327"/>
                  </a:lnTo>
                  <a:lnTo>
                    <a:pt x="379" y="328"/>
                  </a:lnTo>
                  <a:lnTo>
                    <a:pt x="379" y="330"/>
                  </a:lnTo>
                  <a:lnTo>
                    <a:pt x="379" y="330"/>
                  </a:lnTo>
                  <a:lnTo>
                    <a:pt x="381" y="330"/>
                  </a:lnTo>
                  <a:lnTo>
                    <a:pt x="381" y="328"/>
                  </a:lnTo>
                  <a:lnTo>
                    <a:pt x="379" y="328"/>
                  </a:lnTo>
                  <a:lnTo>
                    <a:pt x="379" y="327"/>
                  </a:lnTo>
                  <a:lnTo>
                    <a:pt x="381" y="325"/>
                  </a:lnTo>
                  <a:lnTo>
                    <a:pt x="381" y="321"/>
                  </a:lnTo>
                  <a:lnTo>
                    <a:pt x="381" y="321"/>
                  </a:lnTo>
                  <a:lnTo>
                    <a:pt x="381" y="321"/>
                  </a:lnTo>
                  <a:lnTo>
                    <a:pt x="381" y="323"/>
                  </a:lnTo>
                  <a:lnTo>
                    <a:pt x="381" y="325"/>
                  </a:lnTo>
                  <a:lnTo>
                    <a:pt x="381" y="327"/>
                  </a:lnTo>
                  <a:lnTo>
                    <a:pt x="381" y="328"/>
                  </a:lnTo>
                  <a:lnTo>
                    <a:pt x="381" y="328"/>
                  </a:lnTo>
                  <a:lnTo>
                    <a:pt x="382" y="328"/>
                  </a:lnTo>
                  <a:lnTo>
                    <a:pt x="382" y="327"/>
                  </a:lnTo>
                  <a:lnTo>
                    <a:pt x="381" y="325"/>
                  </a:lnTo>
                  <a:lnTo>
                    <a:pt x="381" y="323"/>
                  </a:lnTo>
                  <a:lnTo>
                    <a:pt x="382" y="321"/>
                  </a:lnTo>
                  <a:lnTo>
                    <a:pt x="382" y="321"/>
                  </a:lnTo>
                  <a:lnTo>
                    <a:pt x="382" y="321"/>
                  </a:lnTo>
                  <a:lnTo>
                    <a:pt x="384" y="323"/>
                  </a:lnTo>
                  <a:lnTo>
                    <a:pt x="386" y="325"/>
                  </a:lnTo>
                  <a:lnTo>
                    <a:pt x="386" y="325"/>
                  </a:lnTo>
                  <a:lnTo>
                    <a:pt x="386" y="327"/>
                  </a:lnTo>
                  <a:lnTo>
                    <a:pt x="386" y="327"/>
                  </a:lnTo>
                  <a:lnTo>
                    <a:pt x="386" y="328"/>
                  </a:lnTo>
                  <a:lnTo>
                    <a:pt x="386" y="328"/>
                  </a:lnTo>
                  <a:lnTo>
                    <a:pt x="388" y="328"/>
                  </a:lnTo>
                  <a:lnTo>
                    <a:pt x="388" y="327"/>
                  </a:lnTo>
                  <a:lnTo>
                    <a:pt x="388" y="325"/>
                  </a:lnTo>
                  <a:lnTo>
                    <a:pt x="388" y="325"/>
                  </a:lnTo>
                  <a:lnTo>
                    <a:pt x="388" y="323"/>
                  </a:lnTo>
                  <a:lnTo>
                    <a:pt x="390" y="323"/>
                  </a:lnTo>
                  <a:lnTo>
                    <a:pt x="388" y="323"/>
                  </a:lnTo>
                  <a:lnTo>
                    <a:pt x="388" y="323"/>
                  </a:lnTo>
                  <a:lnTo>
                    <a:pt x="388" y="323"/>
                  </a:lnTo>
                  <a:lnTo>
                    <a:pt x="388" y="321"/>
                  </a:lnTo>
                  <a:lnTo>
                    <a:pt x="388" y="323"/>
                  </a:lnTo>
                  <a:lnTo>
                    <a:pt x="390" y="323"/>
                  </a:lnTo>
                  <a:lnTo>
                    <a:pt x="395" y="321"/>
                  </a:lnTo>
                  <a:lnTo>
                    <a:pt x="404" y="314"/>
                  </a:lnTo>
                  <a:lnTo>
                    <a:pt x="402" y="316"/>
                  </a:lnTo>
                  <a:lnTo>
                    <a:pt x="402" y="318"/>
                  </a:lnTo>
                  <a:lnTo>
                    <a:pt x="402" y="318"/>
                  </a:lnTo>
                  <a:lnTo>
                    <a:pt x="400" y="318"/>
                  </a:lnTo>
                  <a:lnTo>
                    <a:pt x="402" y="318"/>
                  </a:lnTo>
                  <a:lnTo>
                    <a:pt x="406" y="314"/>
                  </a:lnTo>
                  <a:lnTo>
                    <a:pt x="409" y="310"/>
                  </a:lnTo>
                  <a:lnTo>
                    <a:pt x="409" y="309"/>
                  </a:lnTo>
                  <a:lnTo>
                    <a:pt x="411" y="307"/>
                  </a:lnTo>
                  <a:lnTo>
                    <a:pt x="409" y="307"/>
                  </a:lnTo>
                  <a:lnTo>
                    <a:pt x="409" y="309"/>
                  </a:lnTo>
                  <a:lnTo>
                    <a:pt x="409" y="307"/>
                  </a:lnTo>
                  <a:lnTo>
                    <a:pt x="409" y="305"/>
                  </a:lnTo>
                  <a:lnTo>
                    <a:pt x="411" y="305"/>
                  </a:lnTo>
                  <a:lnTo>
                    <a:pt x="413" y="301"/>
                  </a:lnTo>
                  <a:lnTo>
                    <a:pt x="413" y="303"/>
                  </a:lnTo>
                  <a:lnTo>
                    <a:pt x="415" y="303"/>
                  </a:lnTo>
                  <a:lnTo>
                    <a:pt x="417" y="301"/>
                  </a:lnTo>
                  <a:lnTo>
                    <a:pt x="417" y="301"/>
                  </a:lnTo>
                  <a:lnTo>
                    <a:pt x="417" y="301"/>
                  </a:lnTo>
                  <a:lnTo>
                    <a:pt x="417" y="300"/>
                  </a:lnTo>
                  <a:lnTo>
                    <a:pt x="417" y="300"/>
                  </a:lnTo>
                  <a:lnTo>
                    <a:pt x="419" y="298"/>
                  </a:lnTo>
                  <a:lnTo>
                    <a:pt x="419" y="300"/>
                  </a:lnTo>
                  <a:lnTo>
                    <a:pt x="419" y="300"/>
                  </a:lnTo>
                  <a:lnTo>
                    <a:pt x="419" y="300"/>
                  </a:lnTo>
                  <a:lnTo>
                    <a:pt x="420" y="298"/>
                  </a:lnTo>
                  <a:lnTo>
                    <a:pt x="420" y="298"/>
                  </a:lnTo>
                  <a:lnTo>
                    <a:pt x="422" y="296"/>
                  </a:lnTo>
                  <a:lnTo>
                    <a:pt x="424" y="296"/>
                  </a:lnTo>
                  <a:lnTo>
                    <a:pt x="424" y="294"/>
                  </a:lnTo>
                  <a:lnTo>
                    <a:pt x="428" y="292"/>
                  </a:lnTo>
                  <a:lnTo>
                    <a:pt x="428" y="291"/>
                  </a:lnTo>
                  <a:lnTo>
                    <a:pt x="426" y="291"/>
                  </a:lnTo>
                  <a:lnTo>
                    <a:pt x="428" y="289"/>
                  </a:lnTo>
                  <a:lnTo>
                    <a:pt x="440" y="285"/>
                  </a:lnTo>
                  <a:lnTo>
                    <a:pt x="442" y="285"/>
                  </a:lnTo>
                  <a:lnTo>
                    <a:pt x="440" y="283"/>
                  </a:lnTo>
                  <a:lnTo>
                    <a:pt x="437" y="285"/>
                  </a:lnTo>
                  <a:lnTo>
                    <a:pt x="440" y="282"/>
                  </a:lnTo>
                  <a:lnTo>
                    <a:pt x="442" y="280"/>
                  </a:lnTo>
                  <a:lnTo>
                    <a:pt x="442" y="280"/>
                  </a:lnTo>
                  <a:lnTo>
                    <a:pt x="442" y="280"/>
                  </a:lnTo>
                  <a:lnTo>
                    <a:pt x="442" y="282"/>
                  </a:lnTo>
                  <a:lnTo>
                    <a:pt x="444" y="280"/>
                  </a:lnTo>
                  <a:lnTo>
                    <a:pt x="447" y="280"/>
                  </a:lnTo>
                  <a:lnTo>
                    <a:pt x="449" y="278"/>
                  </a:lnTo>
                  <a:lnTo>
                    <a:pt x="453" y="278"/>
                  </a:lnTo>
                  <a:lnTo>
                    <a:pt x="455" y="276"/>
                  </a:lnTo>
                  <a:lnTo>
                    <a:pt x="453" y="276"/>
                  </a:lnTo>
                  <a:lnTo>
                    <a:pt x="453" y="276"/>
                  </a:lnTo>
                  <a:lnTo>
                    <a:pt x="451" y="276"/>
                  </a:lnTo>
                  <a:lnTo>
                    <a:pt x="453" y="274"/>
                  </a:lnTo>
                  <a:lnTo>
                    <a:pt x="455" y="276"/>
                  </a:lnTo>
                  <a:lnTo>
                    <a:pt x="456" y="274"/>
                  </a:lnTo>
                  <a:lnTo>
                    <a:pt x="458" y="272"/>
                  </a:lnTo>
                  <a:lnTo>
                    <a:pt x="458" y="271"/>
                  </a:lnTo>
                  <a:lnTo>
                    <a:pt x="458" y="269"/>
                  </a:lnTo>
                  <a:lnTo>
                    <a:pt x="456" y="269"/>
                  </a:lnTo>
                  <a:lnTo>
                    <a:pt x="456" y="267"/>
                  </a:lnTo>
                  <a:lnTo>
                    <a:pt x="456" y="269"/>
                  </a:lnTo>
                  <a:lnTo>
                    <a:pt x="458" y="269"/>
                  </a:lnTo>
                  <a:lnTo>
                    <a:pt x="458" y="269"/>
                  </a:lnTo>
                  <a:lnTo>
                    <a:pt x="458" y="267"/>
                  </a:lnTo>
                  <a:lnTo>
                    <a:pt x="458" y="267"/>
                  </a:lnTo>
                  <a:lnTo>
                    <a:pt x="456" y="263"/>
                  </a:lnTo>
                  <a:lnTo>
                    <a:pt x="456" y="262"/>
                  </a:lnTo>
                  <a:lnTo>
                    <a:pt x="455" y="262"/>
                  </a:lnTo>
                  <a:lnTo>
                    <a:pt x="453" y="262"/>
                  </a:lnTo>
                  <a:lnTo>
                    <a:pt x="453" y="260"/>
                  </a:lnTo>
                  <a:lnTo>
                    <a:pt x="455" y="262"/>
                  </a:lnTo>
                  <a:lnTo>
                    <a:pt x="456" y="262"/>
                  </a:lnTo>
                  <a:lnTo>
                    <a:pt x="456" y="263"/>
                  </a:lnTo>
                  <a:lnTo>
                    <a:pt x="458" y="263"/>
                  </a:lnTo>
                  <a:lnTo>
                    <a:pt x="460" y="265"/>
                  </a:lnTo>
                  <a:lnTo>
                    <a:pt x="460" y="269"/>
                  </a:lnTo>
                  <a:lnTo>
                    <a:pt x="460" y="271"/>
                  </a:lnTo>
                  <a:lnTo>
                    <a:pt x="460" y="271"/>
                  </a:lnTo>
                  <a:lnTo>
                    <a:pt x="460" y="271"/>
                  </a:lnTo>
                  <a:lnTo>
                    <a:pt x="462" y="272"/>
                  </a:lnTo>
                  <a:lnTo>
                    <a:pt x="462" y="272"/>
                  </a:lnTo>
                  <a:lnTo>
                    <a:pt x="462" y="271"/>
                  </a:lnTo>
                  <a:lnTo>
                    <a:pt x="462" y="271"/>
                  </a:lnTo>
                  <a:lnTo>
                    <a:pt x="462" y="269"/>
                  </a:lnTo>
                  <a:lnTo>
                    <a:pt x="462" y="269"/>
                  </a:lnTo>
                  <a:lnTo>
                    <a:pt x="462" y="269"/>
                  </a:lnTo>
                  <a:lnTo>
                    <a:pt x="462" y="267"/>
                  </a:lnTo>
                  <a:lnTo>
                    <a:pt x="462" y="269"/>
                  </a:lnTo>
                  <a:lnTo>
                    <a:pt x="464" y="269"/>
                  </a:lnTo>
                  <a:lnTo>
                    <a:pt x="464" y="271"/>
                  </a:lnTo>
                  <a:lnTo>
                    <a:pt x="464" y="272"/>
                  </a:lnTo>
                  <a:lnTo>
                    <a:pt x="464" y="272"/>
                  </a:lnTo>
                  <a:lnTo>
                    <a:pt x="465" y="272"/>
                  </a:lnTo>
                  <a:lnTo>
                    <a:pt x="465" y="272"/>
                  </a:lnTo>
                  <a:lnTo>
                    <a:pt x="465" y="276"/>
                  </a:lnTo>
                  <a:lnTo>
                    <a:pt x="467" y="276"/>
                  </a:lnTo>
                  <a:lnTo>
                    <a:pt x="467" y="276"/>
                  </a:lnTo>
                  <a:lnTo>
                    <a:pt x="467" y="274"/>
                  </a:lnTo>
                  <a:lnTo>
                    <a:pt x="467" y="274"/>
                  </a:lnTo>
                  <a:lnTo>
                    <a:pt x="467" y="272"/>
                  </a:lnTo>
                  <a:lnTo>
                    <a:pt x="467" y="272"/>
                  </a:lnTo>
                  <a:lnTo>
                    <a:pt x="469" y="274"/>
                  </a:lnTo>
                  <a:lnTo>
                    <a:pt x="469" y="274"/>
                  </a:lnTo>
                  <a:lnTo>
                    <a:pt x="469" y="274"/>
                  </a:lnTo>
                  <a:lnTo>
                    <a:pt x="471" y="272"/>
                  </a:lnTo>
                  <a:lnTo>
                    <a:pt x="471" y="272"/>
                  </a:lnTo>
                  <a:lnTo>
                    <a:pt x="473" y="272"/>
                  </a:lnTo>
                  <a:lnTo>
                    <a:pt x="473" y="272"/>
                  </a:lnTo>
                  <a:lnTo>
                    <a:pt x="474" y="274"/>
                  </a:lnTo>
                  <a:lnTo>
                    <a:pt x="476" y="276"/>
                  </a:lnTo>
                  <a:lnTo>
                    <a:pt x="476" y="276"/>
                  </a:lnTo>
                  <a:lnTo>
                    <a:pt x="480" y="276"/>
                  </a:lnTo>
                  <a:lnTo>
                    <a:pt x="480" y="276"/>
                  </a:lnTo>
                  <a:lnTo>
                    <a:pt x="482" y="274"/>
                  </a:lnTo>
                  <a:lnTo>
                    <a:pt x="484" y="274"/>
                  </a:lnTo>
                  <a:lnTo>
                    <a:pt x="482" y="272"/>
                  </a:lnTo>
                  <a:lnTo>
                    <a:pt x="482" y="271"/>
                  </a:lnTo>
                  <a:lnTo>
                    <a:pt x="482" y="271"/>
                  </a:lnTo>
                  <a:lnTo>
                    <a:pt x="482" y="271"/>
                  </a:lnTo>
                  <a:lnTo>
                    <a:pt x="480" y="272"/>
                  </a:lnTo>
                  <a:lnTo>
                    <a:pt x="480" y="271"/>
                  </a:lnTo>
                  <a:lnTo>
                    <a:pt x="478" y="271"/>
                  </a:lnTo>
                  <a:lnTo>
                    <a:pt x="478" y="269"/>
                  </a:lnTo>
                  <a:lnTo>
                    <a:pt x="480" y="269"/>
                  </a:lnTo>
                  <a:lnTo>
                    <a:pt x="480" y="269"/>
                  </a:lnTo>
                  <a:lnTo>
                    <a:pt x="480" y="269"/>
                  </a:lnTo>
                  <a:lnTo>
                    <a:pt x="482" y="267"/>
                  </a:lnTo>
                  <a:lnTo>
                    <a:pt x="482" y="265"/>
                  </a:lnTo>
                  <a:lnTo>
                    <a:pt x="482" y="265"/>
                  </a:lnTo>
                  <a:lnTo>
                    <a:pt x="482" y="267"/>
                  </a:lnTo>
                  <a:lnTo>
                    <a:pt x="482" y="267"/>
                  </a:lnTo>
                  <a:lnTo>
                    <a:pt x="482" y="267"/>
                  </a:lnTo>
                  <a:lnTo>
                    <a:pt x="482" y="269"/>
                  </a:lnTo>
                  <a:lnTo>
                    <a:pt x="482" y="267"/>
                  </a:lnTo>
                  <a:lnTo>
                    <a:pt x="484" y="267"/>
                  </a:lnTo>
                  <a:lnTo>
                    <a:pt x="484" y="265"/>
                  </a:lnTo>
                  <a:lnTo>
                    <a:pt x="487" y="263"/>
                  </a:lnTo>
                  <a:lnTo>
                    <a:pt x="487" y="263"/>
                  </a:lnTo>
                  <a:lnTo>
                    <a:pt x="489" y="262"/>
                  </a:lnTo>
                  <a:lnTo>
                    <a:pt x="489" y="260"/>
                  </a:lnTo>
                  <a:lnTo>
                    <a:pt x="489" y="260"/>
                  </a:lnTo>
                  <a:lnTo>
                    <a:pt x="491" y="260"/>
                  </a:lnTo>
                  <a:lnTo>
                    <a:pt x="491" y="258"/>
                  </a:lnTo>
                  <a:lnTo>
                    <a:pt x="491" y="258"/>
                  </a:lnTo>
                  <a:lnTo>
                    <a:pt x="491" y="256"/>
                  </a:lnTo>
                  <a:lnTo>
                    <a:pt x="491" y="256"/>
                  </a:lnTo>
                  <a:lnTo>
                    <a:pt x="491" y="256"/>
                  </a:lnTo>
                  <a:lnTo>
                    <a:pt x="496" y="258"/>
                  </a:lnTo>
                  <a:lnTo>
                    <a:pt x="498" y="258"/>
                  </a:lnTo>
                  <a:lnTo>
                    <a:pt x="496" y="260"/>
                  </a:lnTo>
                  <a:lnTo>
                    <a:pt x="491" y="260"/>
                  </a:lnTo>
                  <a:lnTo>
                    <a:pt x="489" y="262"/>
                  </a:lnTo>
                  <a:lnTo>
                    <a:pt x="491" y="262"/>
                  </a:lnTo>
                  <a:lnTo>
                    <a:pt x="494" y="260"/>
                  </a:lnTo>
                  <a:lnTo>
                    <a:pt x="500" y="260"/>
                  </a:lnTo>
                  <a:lnTo>
                    <a:pt x="500" y="260"/>
                  </a:lnTo>
                  <a:lnTo>
                    <a:pt x="500" y="258"/>
                  </a:lnTo>
                  <a:lnTo>
                    <a:pt x="500" y="256"/>
                  </a:lnTo>
                  <a:lnTo>
                    <a:pt x="500" y="256"/>
                  </a:lnTo>
                  <a:lnTo>
                    <a:pt x="500" y="256"/>
                  </a:lnTo>
                  <a:lnTo>
                    <a:pt x="502" y="256"/>
                  </a:lnTo>
                  <a:lnTo>
                    <a:pt x="502" y="254"/>
                  </a:lnTo>
                  <a:lnTo>
                    <a:pt x="502" y="254"/>
                  </a:lnTo>
                  <a:lnTo>
                    <a:pt x="502" y="254"/>
                  </a:lnTo>
                  <a:lnTo>
                    <a:pt x="502" y="254"/>
                  </a:lnTo>
                  <a:lnTo>
                    <a:pt x="502" y="253"/>
                  </a:lnTo>
                  <a:lnTo>
                    <a:pt x="502" y="253"/>
                  </a:lnTo>
                  <a:lnTo>
                    <a:pt x="503" y="249"/>
                  </a:lnTo>
                  <a:lnTo>
                    <a:pt x="503" y="247"/>
                  </a:lnTo>
                  <a:lnTo>
                    <a:pt x="503" y="245"/>
                  </a:lnTo>
                  <a:lnTo>
                    <a:pt x="503" y="245"/>
                  </a:lnTo>
                  <a:lnTo>
                    <a:pt x="503" y="244"/>
                  </a:lnTo>
                  <a:lnTo>
                    <a:pt x="509" y="238"/>
                  </a:lnTo>
                  <a:lnTo>
                    <a:pt x="509" y="236"/>
                  </a:lnTo>
                  <a:lnTo>
                    <a:pt x="509" y="236"/>
                  </a:lnTo>
                  <a:lnTo>
                    <a:pt x="507" y="236"/>
                  </a:lnTo>
                  <a:lnTo>
                    <a:pt x="503" y="242"/>
                  </a:lnTo>
                  <a:lnTo>
                    <a:pt x="502" y="242"/>
                  </a:lnTo>
                  <a:lnTo>
                    <a:pt x="502" y="244"/>
                  </a:lnTo>
                  <a:lnTo>
                    <a:pt x="502" y="244"/>
                  </a:lnTo>
                  <a:lnTo>
                    <a:pt x="500" y="242"/>
                  </a:lnTo>
                  <a:lnTo>
                    <a:pt x="500" y="242"/>
                  </a:lnTo>
                  <a:lnTo>
                    <a:pt x="500" y="242"/>
                  </a:lnTo>
                  <a:lnTo>
                    <a:pt x="498" y="240"/>
                  </a:lnTo>
                  <a:lnTo>
                    <a:pt x="498" y="238"/>
                  </a:lnTo>
                  <a:lnTo>
                    <a:pt x="498" y="238"/>
                  </a:lnTo>
                  <a:lnTo>
                    <a:pt x="505" y="238"/>
                  </a:lnTo>
                  <a:lnTo>
                    <a:pt x="505" y="236"/>
                  </a:lnTo>
                  <a:lnTo>
                    <a:pt x="505" y="236"/>
                  </a:lnTo>
                  <a:lnTo>
                    <a:pt x="507" y="235"/>
                  </a:lnTo>
                  <a:lnTo>
                    <a:pt x="505" y="233"/>
                  </a:lnTo>
                  <a:lnTo>
                    <a:pt x="505" y="233"/>
                  </a:lnTo>
                  <a:lnTo>
                    <a:pt x="503" y="231"/>
                  </a:lnTo>
                  <a:lnTo>
                    <a:pt x="502" y="231"/>
                  </a:lnTo>
                  <a:lnTo>
                    <a:pt x="505" y="227"/>
                  </a:lnTo>
                  <a:lnTo>
                    <a:pt x="512" y="231"/>
                  </a:lnTo>
                  <a:lnTo>
                    <a:pt x="512" y="231"/>
                  </a:lnTo>
                  <a:lnTo>
                    <a:pt x="512" y="229"/>
                  </a:lnTo>
                  <a:lnTo>
                    <a:pt x="512" y="227"/>
                  </a:lnTo>
                  <a:lnTo>
                    <a:pt x="509" y="227"/>
                  </a:lnTo>
                  <a:lnTo>
                    <a:pt x="509" y="226"/>
                  </a:lnTo>
                  <a:lnTo>
                    <a:pt x="509" y="226"/>
                  </a:lnTo>
                  <a:lnTo>
                    <a:pt x="507" y="224"/>
                  </a:lnTo>
                  <a:lnTo>
                    <a:pt x="507" y="222"/>
                  </a:lnTo>
                  <a:lnTo>
                    <a:pt x="507" y="220"/>
                  </a:lnTo>
                  <a:lnTo>
                    <a:pt x="507" y="220"/>
                  </a:lnTo>
                  <a:lnTo>
                    <a:pt x="503" y="218"/>
                  </a:lnTo>
                  <a:lnTo>
                    <a:pt x="503" y="218"/>
                  </a:lnTo>
                  <a:lnTo>
                    <a:pt x="503" y="217"/>
                  </a:lnTo>
                  <a:lnTo>
                    <a:pt x="503" y="217"/>
                  </a:lnTo>
                  <a:lnTo>
                    <a:pt x="503" y="215"/>
                  </a:lnTo>
                  <a:lnTo>
                    <a:pt x="503" y="215"/>
                  </a:lnTo>
                  <a:lnTo>
                    <a:pt x="502" y="215"/>
                  </a:lnTo>
                  <a:lnTo>
                    <a:pt x="502" y="215"/>
                  </a:lnTo>
                  <a:lnTo>
                    <a:pt x="502" y="213"/>
                  </a:lnTo>
                  <a:lnTo>
                    <a:pt x="505" y="215"/>
                  </a:lnTo>
                  <a:lnTo>
                    <a:pt x="505" y="215"/>
                  </a:lnTo>
                  <a:lnTo>
                    <a:pt x="507" y="218"/>
                  </a:lnTo>
                  <a:lnTo>
                    <a:pt x="509" y="218"/>
                  </a:lnTo>
                  <a:lnTo>
                    <a:pt x="509" y="224"/>
                  </a:lnTo>
                  <a:lnTo>
                    <a:pt x="511" y="224"/>
                  </a:lnTo>
                  <a:lnTo>
                    <a:pt x="511" y="226"/>
                  </a:lnTo>
                  <a:lnTo>
                    <a:pt x="512" y="226"/>
                  </a:lnTo>
                  <a:lnTo>
                    <a:pt x="523" y="224"/>
                  </a:lnTo>
                  <a:lnTo>
                    <a:pt x="527" y="220"/>
                  </a:lnTo>
                  <a:lnTo>
                    <a:pt x="527" y="220"/>
                  </a:lnTo>
                  <a:lnTo>
                    <a:pt x="527" y="218"/>
                  </a:lnTo>
                  <a:lnTo>
                    <a:pt x="525" y="218"/>
                  </a:lnTo>
                  <a:lnTo>
                    <a:pt x="523" y="217"/>
                  </a:lnTo>
                  <a:lnTo>
                    <a:pt x="523" y="215"/>
                  </a:lnTo>
                  <a:lnTo>
                    <a:pt x="525" y="215"/>
                  </a:lnTo>
                  <a:lnTo>
                    <a:pt x="525" y="215"/>
                  </a:lnTo>
                  <a:lnTo>
                    <a:pt x="525" y="213"/>
                  </a:lnTo>
                  <a:lnTo>
                    <a:pt x="527" y="215"/>
                  </a:lnTo>
                  <a:lnTo>
                    <a:pt x="532" y="215"/>
                  </a:lnTo>
                  <a:lnTo>
                    <a:pt x="534" y="213"/>
                  </a:lnTo>
                  <a:lnTo>
                    <a:pt x="534" y="213"/>
                  </a:lnTo>
                  <a:lnTo>
                    <a:pt x="534" y="211"/>
                  </a:lnTo>
                  <a:lnTo>
                    <a:pt x="529" y="209"/>
                  </a:lnTo>
                  <a:lnTo>
                    <a:pt x="530" y="207"/>
                  </a:lnTo>
                  <a:lnTo>
                    <a:pt x="534" y="209"/>
                  </a:lnTo>
                  <a:lnTo>
                    <a:pt x="536" y="209"/>
                  </a:lnTo>
                  <a:lnTo>
                    <a:pt x="538" y="207"/>
                  </a:lnTo>
                  <a:lnTo>
                    <a:pt x="538" y="207"/>
                  </a:lnTo>
                  <a:lnTo>
                    <a:pt x="538" y="207"/>
                  </a:lnTo>
                  <a:lnTo>
                    <a:pt x="538" y="206"/>
                  </a:lnTo>
                  <a:lnTo>
                    <a:pt x="538" y="206"/>
                  </a:lnTo>
                  <a:lnTo>
                    <a:pt x="538" y="204"/>
                  </a:lnTo>
                  <a:lnTo>
                    <a:pt x="534" y="202"/>
                  </a:lnTo>
                  <a:lnTo>
                    <a:pt x="527" y="200"/>
                  </a:lnTo>
                  <a:lnTo>
                    <a:pt x="523" y="198"/>
                  </a:lnTo>
                  <a:lnTo>
                    <a:pt x="525" y="197"/>
                  </a:lnTo>
                  <a:lnTo>
                    <a:pt x="527" y="198"/>
                  </a:lnTo>
                  <a:lnTo>
                    <a:pt x="532" y="198"/>
                  </a:lnTo>
                  <a:lnTo>
                    <a:pt x="538" y="200"/>
                  </a:lnTo>
                  <a:lnTo>
                    <a:pt x="540" y="200"/>
                  </a:lnTo>
                  <a:lnTo>
                    <a:pt x="541" y="198"/>
                  </a:lnTo>
                  <a:lnTo>
                    <a:pt x="541" y="197"/>
                  </a:lnTo>
                  <a:lnTo>
                    <a:pt x="536" y="195"/>
                  </a:lnTo>
                  <a:lnTo>
                    <a:pt x="532" y="193"/>
                  </a:lnTo>
                  <a:lnTo>
                    <a:pt x="532" y="191"/>
                  </a:lnTo>
                  <a:lnTo>
                    <a:pt x="532" y="191"/>
                  </a:lnTo>
                  <a:lnTo>
                    <a:pt x="532" y="189"/>
                  </a:lnTo>
                  <a:lnTo>
                    <a:pt x="530" y="189"/>
                  </a:lnTo>
                  <a:lnTo>
                    <a:pt x="530" y="188"/>
                  </a:lnTo>
                  <a:lnTo>
                    <a:pt x="514" y="188"/>
                  </a:lnTo>
                  <a:lnTo>
                    <a:pt x="514" y="186"/>
                  </a:lnTo>
                  <a:lnTo>
                    <a:pt x="525" y="186"/>
                  </a:lnTo>
                  <a:lnTo>
                    <a:pt x="527" y="184"/>
                  </a:lnTo>
                  <a:lnTo>
                    <a:pt x="527" y="182"/>
                  </a:lnTo>
                  <a:lnTo>
                    <a:pt x="525" y="182"/>
                  </a:lnTo>
                  <a:lnTo>
                    <a:pt x="525" y="182"/>
                  </a:lnTo>
                  <a:lnTo>
                    <a:pt x="525" y="180"/>
                  </a:lnTo>
                  <a:lnTo>
                    <a:pt x="527" y="180"/>
                  </a:lnTo>
                  <a:lnTo>
                    <a:pt x="529" y="184"/>
                  </a:lnTo>
                  <a:lnTo>
                    <a:pt x="532" y="184"/>
                  </a:lnTo>
                  <a:lnTo>
                    <a:pt x="534" y="186"/>
                  </a:lnTo>
                  <a:lnTo>
                    <a:pt x="534" y="186"/>
                  </a:lnTo>
                  <a:lnTo>
                    <a:pt x="536" y="186"/>
                  </a:lnTo>
                  <a:lnTo>
                    <a:pt x="536" y="188"/>
                  </a:lnTo>
                  <a:lnTo>
                    <a:pt x="536" y="189"/>
                  </a:lnTo>
                  <a:lnTo>
                    <a:pt x="536" y="191"/>
                  </a:lnTo>
                  <a:lnTo>
                    <a:pt x="538" y="191"/>
                  </a:lnTo>
                  <a:lnTo>
                    <a:pt x="541" y="191"/>
                  </a:lnTo>
                  <a:lnTo>
                    <a:pt x="545" y="191"/>
                  </a:lnTo>
                  <a:lnTo>
                    <a:pt x="545" y="191"/>
                  </a:lnTo>
                  <a:lnTo>
                    <a:pt x="547" y="189"/>
                  </a:lnTo>
                  <a:lnTo>
                    <a:pt x="547" y="189"/>
                  </a:lnTo>
                  <a:lnTo>
                    <a:pt x="547" y="189"/>
                  </a:lnTo>
                  <a:lnTo>
                    <a:pt x="547" y="188"/>
                  </a:lnTo>
                  <a:lnTo>
                    <a:pt x="547" y="186"/>
                  </a:lnTo>
                  <a:lnTo>
                    <a:pt x="547" y="186"/>
                  </a:lnTo>
                  <a:lnTo>
                    <a:pt x="549" y="184"/>
                  </a:lnTo>
                  <a:lnTo>
                    <a:pt x="550" y="184"/>
                  </a:lnTo>
                  <a:lnTo>
                    <a:pt x="550" y="182"/>
                  </a:lnTo>
                  <a:lnTo>
                    <a:pt x="552" y="180"/>
                  </a:lnTo>
                  <a:lnTo>
                    <a:pt x="550" y="179"/>
                  </a:lnTo>
                  <a:close/>
                  <a:moveTo>
                    <a:pt x="326" y="3"/>
                  </a:moveTo>
                  <a:lnTo>
                    <a:pt x="326" y="2"/>
                  </a:lnTo>
                  <a:lnTo>
                    <a:pt x="328" y="2"/>
                  </a:lnTo>
                  <a:lnTo>
                    <a:pt x="326" y="2"/>
                  </a:lnTo>
                  <a:lnTo>
                    <a:pt x="326" y="0"/>
                  </a:lnTo>
                  <a:lnTo>
                    <a:pt x="325" y="0"/>
                  </a:lnTo>
                  <a:lnTo>
                    <a:pt x="325" y="2"/>
                  </a:lnTo>
                  <a:lnTo>
                    <a:pt x="326"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8"/>
            <p:cNvSpPr>
              <a:spLocks/>
            </p:cNvSpPr>
            <p:nvPr/>
          </p:nvSpPr>
          <p:spPr bwMode="auto">
            <a:xfrm>
              <a:off x="3319928" y="4506501"/>
              <a:ext cx="376622" cy="231083"/>
            </a:xfrm>
            <a:custGeom>
              <a:avLst/>
              <a:gdLst>
                <a:gd name="T0" fmla="*/ 332 w 339"/>
                <a:gd name="T1" fmla="*/ 35 h 208"/>
                <a:gd name="T2" fmla="*/ 318 w 339"/>
                <a:gd name="T3" fmla="*/ 26 h 208"/>
                <a:gd name="T4" fmla="*/ 311 w 339"/>
                <a:gd name="T5" fmla="*/ 17 h 208"/>
                <a:gd name="T6" fmla="*/ 302 w 339"/>
                <a:gd name="T7" fmla="*/ 13 h 208"/>
                <a:gd name="T8" fmla="*/ 280 w 339"/>
                <a:gd name="T9" fmla="*/ 17 h 208"/>
                <a:gd name="T10" fmla="*/ 267 w 339"/>
                <a:gd name="T11" fmla="*/ 0 h 208"/>
                <a:gd name="T12" fmla="*/ 251 w 339"/>
                <a:gd name="T13" fmla="*/ 6 h 208"/>
                <a:gd name="T14" fmla="*/ 220 w 339"/>
                <a:gd name="T15" fmla="*/ 2 h 208"/>
                <a:gd name="T16" fmla="*/ 215 w 339"/>
                <a:gd name="T17" fmla="*/ 18 h 208"/>
                <a:gd name="T18" fmla="*/ 202 w 339"/>
                <a:gd name="T19" fmla="*/ 26 h 208"/>
                <a:gd name="T20" fmla="*/ 186 w 339"/>
                <a:gd name="T21" fmla="*/ 31 h 208"/>
                <a:gd name="T22" fmla="*/ 177 w 339"/>
                <a:gd name="T23" fmla="*/ 26 h 208"/>
                <a:gd name="T24" fmla="*/ 166 w 339"/>
                <a:gd name="T25" fmla="*/ 36 h 208"/>
                <a:gd name="T26" fmla="*/ 134 w 339"/>
                <a:gd name="T27" fmla="*/ 44 h 208"/>
                <a:gd name="T28" fmla="*/ 134 w 339"/>
                <a:gd name="T29" fmla="*/ 56 h 208"/>
                <a:gd name="T30" fmla="*/ 81 w 339"/>
                <a:gd name="T31" fmla="*/ 60 h 208"/>
                <a:gd name="T32" fmla="*/ 69 w 339"/>
                <a:gd name="T33" fmla="*/ 51 h 208"/>
                <a:gd name="T34" fmla="*/ 49 w 339"/>
                <a:gd name="T35" fmla="*/ 47 h 208"/>
                <a:gd name="T36" fmla="*/ 45 w 339"/>
                <a:gd name="T37" fmla="*/ 55 h 208"/>
                <a:gd name="T38" fmla="*/ 40 w 339"/>
                <a:gd name="T39" fmla="*/ 67 h 208"/>
                <a:gd name="T40" fmla="*/ 25 w 339"/>
                <a:gd name="T41" fmla="*/ 62 h 208"/>
                <a:gd name="T42" fmla="*/ 16 w 339"/>
                <a:gd name="T43" fmla="*/ 67 h 208"/>
                <a:gd name="T44" fmla="*/ 29 w 339"/>
                <a:gd name="T45" fmla="*/ 78 h 208"/>
                <a:gd name="T46" fmla="*/ 16 w 339"/>
                <a:gd name="T47" fmla="*/ 91 h 208"/>
                <a:gd name="T48" fmla="*/ 16 w 339"/>
                <a:gd name="T49" fmla="*/ 102 h 208"/>
                <a:gd name="T50" fmla="*/ 20 w 339"/>
                <a:gd name="T51" fmla="*/ 109 h 208"/>
                <a:gd name="T52" fmla="*/ 20 w 339"/>
                <a:gd name="T53" fmla="*/ 116 h 208"/>
                <a:gd name="T54" fmla="*/ 9 w 339"/>
                <a:gd name="T55" fmla="*/ 118 h 208"/>
                <a:gd name="T56" fmla="*/ 0 w 339"/>
                <a:gd name="T57" fmla="*/ 127 h 208"/>
                <a:gd name="T58" fmla="*/ 11 w 339"/>
                <a:gd name="T59" fmla="*/ 130 h 208"/>
                <a:gd name="T60" fmla="*/ 14 w 339"/>
                <a:gd name="T61" fmla="*/ 139 h 208"/>
                <a:gd name="T62" fmla="*/ 22 w 339"/>
                <a:gd name="T63" fmla="*/ 152 h 208"/>
                <a:gd name="T64" fmla="*/ 32 w 339"/>
                <a:gd name="T65" fmla="*/ 161 h 208"/>
                <a:gd name="T66" fmla="*/ 38 w 339"/>
                <a:gd name="T67" fmla="*/ 163 h 208"/>
                <a:gd name="T68" fmla="*/ 47 w 339"/>
                <a:gd name="T69" fmla="*/ 177 h 208"/>
                <a:gd name="T70" fmla="*/ 61 w 339"/>
                <a:gd name="T71" fmla="*/ 190 h 208"/>
                <a:gd name="T72" fmla="*/ 65 w 339"/>
                <a:gd name="T73" fmla="*/ 192 h 208"/>
                <a:gd name="T74" fmla="*/ 78 w 339"/>
                <a:gd name="T75" fmla="*/ 199 h 208"/>
                <a:gd name="T76" fmla="*/ 99 w 339"/>
                <a:gd name="T77" fmla="*/ 206 h 208"/>
                <a:gd name="T78" fmla="*/ 114 w 339"/>
                <a:gd name="T79" fmla="*/ 208 h 208"/>
                <a:gd name="T80" fmla="*/ 126 w 339"/>
                <a:gd name="T81" fmla="*/ 199 h 208"/>
                <a:gd name="T82" fmla="*/ 137 w 339"/>
                <a:gd name="T83" fmla="*/ 195 h 208"/>
                <a:gd name="T84" fmla="*/ 144 w 339"/>
                <a:gd name="T85" fmla="*/ 194 h 208"/>
                <a:gd name="T86" fmla="*/ 159 w 339"/>
                <a:gd name="T87" fmla="*/ 190 h 208"/>
                <a:gd name="T88" fmla="*/ 168 w 339"/>
                <a:gd name="T89" fmla="*/ 183 h 208"/>
                <a:gd name="T90" fmla="*/ 179 w 339"/>
                <a:gd name="T91" fmla="*/ 177 h 208"/>
                <a:gd name="T92" fmla="*/ 202 w 339"/>
                <a:gd name="T93" fmla="*/ 179 h 208"/>
                <a:gd name="T94" fmla="*/ 226 w 339"/>
                <a:gd name="T95" fmla="*/ 179 h 208"/>
                <a:gd name="T96" fmla="*/ 233 w 339"/>
                <a:gd name="T97" fmla="*/ 174 h 208"/>
                <a:gd name="T98" fmla="*/ 242 w 339"/>
                <a:gd name="T99" fmla="*/ 170 h 208"/>
                <a:gd name="T100" fmla="*/ 255 w 339"/>
                <a:gd name="T101" fmla="*/ 167 h 208"/>
                <a:gd name="T102" fmla="*/ 260 w 339"/>
                <a:gd name="T103" fmla="*/ 145 h 208"/>
                <a:gd name="T104" fmla="*/ 269 w 339"/>
                <a:gd name="T105" fmla="*/ 136 h 208"/>
                <a:gd name="T106" fmla="*/ 274 w 339"/>
                <a:gd name="T107" fmla="*/ 125 h 208"/>
                <a:gd name="T108" fmla="*/ 278 w 339"/>
                <a:gd name="T109" fmla="*/ 116 h 208"/>
                <a:gd name="T110" fmla="*/ 287 w 339"/>
                <a:gd name="T111" fmla="*/ 102 h 208"/>
                <a:gd name="T112" fmla="*/ 294 w 339"/>
                <a:gd name="T113" fmla="*/ 80 h 208"/>
                <a:gd name="T114" fmla="*/ 305 w 339"/>
                <a:gd name="T115" fmla="*/ 67 h 208"/>
                <a:gd name="T116" fmla="*/ 316 w 339"/>
                <a:gd name="T117" fmla="*/ 58 h 208"/>
                <a:gd name="T118" fmla="*/ 334 w 339"/>
                <a:gd name="T119" fmla="*/ 5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208">
                  <a:moveTo>
                    <a:pt x="338" y="46"/>
                  </a:moveTo>
                  <a:lnTo>
                    <a:pt x="338" y="44"/>
                  </a:lnTo>
                  <a:lnTo>
                    <a:pt x="338" y="44"/>
                  </a:lnTo>
                  <a:lnTo>
                    <a:pt x="338" y="42"/>
                  </a:lnTo>
                  <a:lnTo>
                    <a:pt x="338" y="42"/>
                  </a:lnTo>
                  <a:lnTo>
                    <a:pt x="339" y="40"/>
                  </a:lnTo>
                  <a:lnTo>
                    <a:pt x="338" y="40"/>
                  </a:lnTo>
                  <a:lnTo>
                    <a:pt x="338" y="38"/>
                  </a:lnTo>
                  <a:lnTo>
                    <a:pt x="338" y="36"/>
                  </a:lnTo>
                  <a:lnTo>
                    <a:pt x="336" y="36"/>
                  </a:lnTo>
                  <a:lnTo>
                    <a:pt x="334" y="35"/>
                  </a:lnTo>
                  <a:lnTo>
                    <a:pt x="334" y="35"/>
                  </a:lnTo>
                  <a:lnTo>
                    <a:pt x="332" y="35"/>
                  </a:lnTo>
                  <a:lnTo>
                    <a:pt x="332" y="35"/>
                  </a:lnTo>
                  <a:lnTo>
                    <a:pt x="330" y="35"/>
                  </a:lnTo>
                  <a:lnTo>
                    <a:pt x="330" y="35"/>
                  </a:lnTo>
                  <a:lnTo>
                    <a:pt x="327" y="35"/>
                  </a:lnTo>
                  <a:lnTo>
                    <a:pt x="327" y="35"/>
                  </a:lnTo>
                  <a:lnTo>
                    <a:pt x="325" y="35"/>
                  </a:lnTo>
                  <a:lnTo>
                    <a:pt x="325" y="35"/>
                  </a:lnTo>
                  <a:lnTo>
                    <a:pt x="325" y="33"/>
                  </a:lnTo>
                  <a:lnTo>
                    <a:pt x="323" y="31"/>
                  </a:lnTo>
                  <a:lnTo>
                    <a:pt x="323" y="29"/>
                  </a:lnTo>
                  <a:lnTo>
                    <a:pt x="320" y="24"/>
                  </a:lnTo>
                  <a:lnTo>
                    <a:pt x="320" y="24"/>
                  </a:lnTo>
                  <a:lnTo>
                    <a:pt x="320" y="24"/>
                  </a:lnTo>
                  <a:lnTo>
                    <a:pt x="320" y="24"/>
                  </a:lnTo>
                  <a:lnTo>
                    <a:pt x="318" y="26"/>
                  </a:lnTo>
                  <a:lnTo>
                    <a:pt x="318" y="26"/>
                  </a:lnTo>
                  <a:lnTo>
                    <a:pt x="316" y="26"/>
                  </a:lnTo>
                  <a:lnTo>
                    <a:pt x="316" y="24"/>
                  </a:lnTo>
                  <a:lnTo>
                    <a:pt x="316" y="24"/>
                  </a:lnTo>
                  <a:lnTo>
                    <a:pt x="316" y="24"/>
                  </a:lnTo>
                  <a:lnTo>
                    <a:pt x="314" y="24"/>
                  </a:lnTo>
                  <a:lnTo>
                    <a:pt x="314" y="26"/>
                  </a:lnTo>
                  <a:lnTo>
                    <a:pt x="314" y="26"/>
                  </a:lnTo>
                  <a:lnTo>
                    <a:pt x="314" y="26"/>
                  </a:lnTo>
                  <a:lnTo>
                    <a:pt x="314" y="24"/>
                  </a:lnTo>
                  <a:lnTo>
                    <a:pt x="311" y="20"/>
                  </a:lnTo>
                  <a:lnTo>
                    <a:pt x="311" y="18"/>
                  </a:lnTo>
                  <a:lnTo>
                    <a:pt x="311" y="18"/>
                  </a:lnTo>
                  <a:lnTo>
                    <a:pt x="311" y="17"/>
                  </a:lnTo>
                  <a:lnTo>
                    <a:pt x="311" y="17"/>
                  </a:lnTo>
                  <a:lnTo>
                    <a:pt x="311" y="17"/>
                  </a:lnTo>
                  <a:lnTo>
                    <a:pt x="311" y="17"/>
                  </a:lnTo>
                  <a:lnTo>
                    <a:pt x="309" y="17"/>
                  </a:lnTo>
                  <a:lnTo>
                    <a:pt x="309" y="15"/>
                  </a:lnTo>
                  <a:lnTo>
                    <a:pt x="309" y="13"/>
                  </a:lnTo>
                  <a:lnTo>
                    <a:pt x="307" y="11"/>
                  </a:lnTo>
                  <a:lnTo>
                    <a:pt x="305" y="11"/>
                  </a:lnTo>
                  <a:lnTo>
                    <a:pt x="303" y="11"/>
                  </a:lnTo>
                  <a:lnTo>
                    <a:pt x="303" y="13"/>
                  </a:lnTo>
                  <a:lnTo>
                    <a:pt x="303" y="13"/>
                  </a:lnTo>
                  <a:lnTo>
                    <a:pt x="303" y="13"/>
                  </a:lnTo>
                  <a:lnTo>
                    <a:pt x="303" y="13"/>
                  </a:lnTo>
                  <a:lnTo>
                    <a:pt x="302" y="13"/>
                  </a:lnTo>
                  <a:lnTo>
                    <a:pt x="302" y="13"/>
                  </a:lnTo>
                  <a:lnTo>
                    <a:pt x="300" y="15"/>
                  </a:lnTo>
                  <a:lnTo>
                    <a:pt x="300" y="15"/>
                  </a:lnTo>
                  <a:lnTo>
                    <a:pt x="296" y="15"/>
                  </a:lnTo>
                  <a:lnTo>
                    <a:pt x="296" y="15"/>
                  </a:lnTo>
                  <a:lnTo>
                    <a:pt x="294" y="15"/>
                  </a:lnTo>
                  <a:lnTo>
                    <a:pt x="292" y="15"/>
                  </a:lnTo>
                  <a:lnTo>
                    <a:pt x="291" y="15"/>
                  </a:lnTo>
                  <a:lnTo>
                    <a:pt x="289" y="17"/>
                  </a:lnTo>
                  <a:lnTo>
                    <a:pt x="287" y="17"/>
                  </a:lnTo>
                  <a:lnTo>
                    <a:pt x="285" y="18"/>
                  </a:lnTo>
                  <a:lnTo>
                    <a:pt x="283" y="18"/>
                  </a:lnTo>
                  <a:lnTo>
                    <a:pt x="282" y="17"/>
                  </a:lnTo>
                  <a:lnTo>
                    <a:pt x="280" y="17"/>
                  </a:lnTo>
                  <a:lnTo>
                    <a:pt x="280" y="15"/>
                  </a:lnTo>
                  <a:lnTo>
                    <a:pt x="276" y="11"/>
                  </a:lnTo>
                  <a:lnTo>
                    <a:pt x="276" y="9"/>
                  </a:lnTo>
                  <a:lnTo>
                    <a:pt x="276" y="6"/>
                  </a:lnTo>
                  <a:lnTo>
                    <a:pt x="274" y="6"/>
                  </a:lnTo>
                  <a:lnTo>
                    <a:pt x="274" y="6"/>
                  </a:lnTo>
                  <a:lnTo>
                    <a:pt x="273" y="6"/>
                  </a:lnTo>
                  <a:lnTo>
                    <a:pt x="271" y="6"/>
                  </a:lnTo>
                  <a:lnTo>
                    <a:pt x="271" y="4"/>
                  </a:lnTo>
                  <a:lnTo>
                    <a:pt x="271" y="4"/>
                  </a:lnTo>
                  <a:lnTo>
                    <a:pt x="271" y="2"/>
                  </a:lnTo>
                  <a:lnTo>
                    <a:pt x="271" y="2"/>
                  </a:lnTo>
                  <a:lnTo>
                    <a:pt x="269" y="2"/>
                  </a:lnTo>
                  <a:lnTo>
                    <a:pt x="267" y="0"/>
                  </a:lnTo>
                  <a:lnTo>
                    <a:pt x="267" y="0"/>
                  </a:lnTo>
                  <a:lnTo>
                    <a:pt x="264" y="2"/>
                  </a:lnTo>
                  <a:lnTo>
                    <a:pt x="262" y="2"/>
                  </a:lnTo>
                  <a:lnTo>
                    <a:pt x="262" y="2"/>
                  </a:lnTo>
                  <a:lnTo>
                    <a:pt x="260" y="2"/>
                  </a:lnTo>
                  <a:lnTo>
                    <a:pt x="260" y="2"/>
                  </a:lnTo>
                  <a:lnTo>
                    <a:pt x="260" y="4"/>
                  </a:lnTo>
                  <a:lnTo>
                    <a:pt x="260" y="4"/>
                  </a:lnTo>
                  <a:lnTo>
                    <a:pt x="258" y="6"/>
                  </a:lnTo>
                  <a:lnTo>
                    <a:pt x="258" y="4"/>
                  </a:lnTo>
                  <a:lnTo>
                    <a:pt x="258" y="4"/>
                  </a:lnTo>
                  <a:lnTo>
                    <a:pt x="256" y="4"/>
                  </a:lnTo>
                  <a:lnTo>
                    <a:pt x="255" y="4"/>
                  </a:lnTo>
                  <a:lnTo>
                    <a:pt x="251" y="6"/>
                  </a:lnTo>
                  <a:lnTo>
                    <a:pt x="249" y="6"/>
                  </a:lnTo>
                  <a:lnTo>
                    <a:pt x="249" y="4"/>
                  </a:lnTo>
                  <a:lnTo>
                    <a:pt x="247" y="4"/>
                  </a:lnTo>
                  <a:lnTo>
                    <a:pt x="246" y="4"/>
                  </a:lnTo>
                  <a:lnTo>
                    <a:pt x="244" y="4"/>
                  </a:lnTo>
                  <a:lnTo>
                    <a:pt x="242" y="4"/>
                  </a:lnTo>
                  <a:lnTo>
                    <a:pt x="240" y="2"/>
                  </a:lnTo>
                  <a:lnTo>
                    <a:pt x="238" y="2"/>
                  </a:lnTo>
                  <a:lnTo>
                    <a:pt x="238" y="2"/>
                  </a:lnTo>
                  <a:lnTo>
                    <a:pt x="237" y="0"/>
                  </a:lnTo>
                  <a:lnTo>
                    <a:pt x="235" y="0"/>
                  </a:lnTo>
                  <a:lnTo>
                    <a:pt x="235" y="0"/>
                  </a:lnTo>
                  <a:lnTo>
                    <a:pt x="224" y="2"/>
                  </a:lnTo>
                  <a:lnTo>
                    <a:pt x="220" y="2"/>
                  </a:lnTo>
                  <a:lnTo>
                    <a:pt x="220" y="4"/>
                  </a:lnTo>
                  <a:lnTo>
                    <a:pt x="220" y="4"/>
                  </a:lnTo>
                  <a:lnTo>
                    <a:pt x="220" y="4"/>
                  </a:lnTo>
                  <a:lnTo>
                    <a:pt x="220" y="6"/>
                  </a:lnTo>
                  <a:lnTo>
                    <a:pt x="220" y="6"/>
                  </a:lnTo>
                  <a:lnTo>
                    <a:pt x="220" y="6"/>
                  </a:lnTo>
                  <a:lnTo>
                    <a:pt x="220" y="6"/>
                  </a:lnTo>
                  <a:lnTo>
                    <a:pt x="220" y="8"/>
                  </a:lnTo>
                  <a:lnTo>
                    <a:pt x="218" y="8"/>
                  </a:lnTo>
                  <a:lnTo>
                    <a:pt x="218" y="8"/>
                  </a:lnTo>
                  <a:lnTo>
                    <a:pt x="217" y="9"/>
                  </a:lnTo>
                  <a:lnTo>
                    <a:pt x="217" y="11"/>
                  </a:lnTo>
                  <a:lnTo>
                    <a:pt x="217" y="11"/>
                  </a:lnTo>
                  <a:lnTo>
                    <a:pt x="215" y="18"/>
                  </a:lnTo>
                  <a:lnTo>
                    <a:pt x="213" y="20"/>
                  </a:lnTo>
                  <a:lnTo>
                    <a:pt x="211" y="22"/>
                  </a:lnTo>
                  <a:lnTo>
                    <a:pt x="209" y="24"/>
                  </a:lnTo>
                  <a:lnTo>
                    <a:pt x="209" y="24"/>
                  </a:lnTo>
                  <a:lnTo>
                    <a:pt x="208" y="24"/>
                  </a:lnTo>
                  <a:lnTo>
                    <a:pt x="208" y="24"/>
                  </a:lnTo>
                  <a:lnTo>
                    <a:pt x="208" y="22"/>
                  </a:lnTo>
                  <a:lnTo>
                    <a:pt x="206" y="22"/>
                  </a:lnTo>
                  <a:lnTo>
                    <a:pt x="204" y="24"/>
                  </a:lnTo>
                  <a:lnTo>
                    <a:pt x="204" y="24"/>
                  </a:lnTo>
                  <a:lnTo>
                    <a:pt x="204" y="24"/>
                  </a:lnTo>
                  <a:lnTo>
                    <a:pt x="202" y="24"/>
                  </a:lnTo>
                  <a:lnTo>
                    <a:pt x="202" y="24"/>
                  </a:lnTo>
                  <a:lnTo>
                    <a:pt x="202" y="26"/>
                  </a:lnTo>
                  <a:lnTo>
                    <a:pt x="202" y="26"/>
                  </a:lnTo>
                  <a:lnTo>
                    <a:pt x="200" y="27"/>
                  </a:lnTo>
                  <a:lnTo>
                    <a:pt x="200" y="27"/>
                  </a:lnTo>
                  <a:lnTo>
                    <a:pt x="200" y="27"/>
                  </a:lnTo>
                  <a:lnTo>
                    <a:pt x="199" y="27"/>
                  </a:lnTo>
                  <a:lnTo>
                    <a:pt x="197" y="29"/>
                  </a:lnTo>
                  <a:lnTo>
                    <a:pt x="197" y="29"/>
                  </a:lnTo>
                  <a:lnTo>
                    <a:pt x="195" y="31"/>
                  </a:lnTo>
                  <a:lnTo>
                    <a:pt x="195" y="31"/>
                  </a:lnTo>
                  <a:lnTo>
                    <a:pt x="191" y="33"/>
                  </a:lnTo>
                  <a:lnTo>
                    <a:pt x="191" y="33"/>
                  </a:lnTo>
                  <a:lnTo>
                    <a:pt x="190" y="33"/>
                  </a:lnTo>
                  <a:lnTo>
                    <a:pt x="188" y="31"/>
                  </a:lnTo>
                  <a:lnTo>
                    <a:pt x="186" y="31"/>
                  </a:lnTo>
                  <a:lnTo>
                    <a:pt x="184" y="31"/>
                  </a:lnTo>
                  <a:lnTo>
                    <a:pt x="184" y="31"/>
                  </a:lnTo>
                  <a:lnTo>
                    <a:pt x="184" y="31"/>
                  </a:lnTo>
                  <a:lnTo>
                    <a:pt x="184" y="31"/>
                  </a:lnTo>
                  <a:lnTo>
                    <a:pt x="184" y="29"/>
                  </a:lnTo>
                  <a:lnTo>
                    <a:pt x="184" y="29"/>
                  </a:lnTo>
                  <a:lnTo>
                    <a:pt x="184" y="27"/>
                  </a:lnTo>
                  <a:lnTo>
                    <a:pt x="182" y="27"/>
                  </a:lnTo>
                  <a:lnTo>
                    <a:pt x="181" y="27"/>
                  </a:lnTo>
                  <a:lnTo>
                    <a:pt x="179" y="27"/>
                  </a:lnTo>
                  <a:lnTo>
                    <a:pt x="179" y="26"/>
                  </a:lnTo>
                  <a:lnTo>
                    <a:pt x="177" y="26"/>
                  </a:lnTo>
                  <a:lnTo>
                    <a:pt x="177" y="26"/>
                  </a:lnTo>
                  <a:lnTo>
                    <a:pt x="177" y="26"/>
                  </a:lnTo>
                  <a:lnTo>
                    <a:pt x="171" y="27"/>
                  </a:lnTo>
                  <a:lnTo>
                    <a:pt x="171" y="27"/>
                  </a:lnTo>
                  <a:lnTo>
                    <a:pt x="170" y="29"/>
                  </a:lnTo>
                  <a:lnTo>
                    <a:pt x="170" y="31"/>
                  </a:lnTo>
                  <a:lnTo>
                    <a:pt x="170" y="33"/>
                  </a:lnTo>
                  <a:lnTo>
                    <a:pt x="170" y="33"/>
                  </a:lnTo>
                  <a:lnTo>
                    <a:pt x="170" y="33"/>
                  </a:lnTo>
                  <a:lnTo>
                    <a:pt x="170" y="33"/>
                  </a:lnTo>
                  <a:lnTo>
                    <a:pt x="170" y="33"/>
                  </a:lnTo>
                  <a:lnTo>
                    <a:pt x="170" y="33"/>
                  </a:lnTo>
                  <a:lnTo>
                    <a:pt x="170" y="33"/>
                  </a:lnTo>
                  <a:lnTo>
                    <a:pt x="170" y="35"/>
                  </a:lnTo>
                  <a:lnTo>
                    <a:pt x="170" y="35"/>
                  </a:lnTo>
                  <a:lnTo>
                    <a:pt x="166" y="36"/>
                  </a:lnTo>
                  <a:lnTo>
                    <a:pt x="161" y="36"/>
                  </a:lnTo>
                  <a:lnTo>
                    <a:pt x="157" y="38"/>
                  </a:lnTo>
                  <a:lnTo>
                    <a:pt x="157" y="38"/>
                  </a:lnTo>
                  <a:lnTo>
                    <a:pt x="150" y="38"/>
                  </a:lnTo>
                  <a:lnTo>
                    <a:pt x="148" y="38"/>
                  </a:lnTo>
                  <a:lnTo>
                    <a:pt x="146" y="38"/>
                  </a:lnTo>
                  <a:lnTo>
                    <a:pt x="144" y="38"/>
                  </a:lnTo>
                  <a:lnTo>
                    <a:pt x="144" y="38"/>
                  </a:lnTo>
                  <a:lnTo>
                    <a:pt x="143" y="38"/>
                  </a:lnTo>
                  <a:lnTo>
                    <a:pt x="137" y="40"/>
                  </a:lnTo>
                  <a:lnTo>
                    <a:pt x="137" y="40"/>
                  </a:lnTo>
                  <a:lnTo>
                    <a:pt x="135" y="44"/>
                  </a:lnTo>
                  <a:lnTo>
                    <a:pt x="135" y="44"/>
                  </a:lnTo>
                  <a:lnTo>
                    <a:pt x="134" y="44"/>
                  </a:lnTo>
                  <a:lnTo>
                    <a:pt x="134" y="44"/>
                  </a:lnTo>
                  <a:lnTo>
                    <a:pt x="132" y="46"/>
                  </a:lnTo>
                  <a:lnTo>
                    <a:pt x="132" y="46"/>
                  </a:lnTo>
                  <a:lnTo>
                    <a:pt x="134" y="46"/>
                  </a:lnTo>
                  <a:lnTo>
                    <a:pt x="134" y="46"/>
                  </a:lnTo>
                  <a:lnTo>
                    <a:pt x="132" y="49"/>
                  </a:lnTo>
                  <a:lnTo>
                    <a:pt x="132" y="51"/>
                  </a:lnTo>
                  <a:lnTo>
                    <a:pt x="134" y="53"/>
                  </a:lnTo>
                  <a:lnTo>
                    <a:pt x="134" y="55"/>
                  </a:lnTo>
                  <a:lnTo>
                    <a:pt x="135" y="55"/>
                  </a:lnTo>
                  <a:lnTo>
                    <a:pt x="135" y="55"/>
                  </a:lnTo>
                  <a:lnTo>
                    <a:pt x="135" y="56"/>
                  </a:lnTo>
                  <a:lnTo>
                    <a:pt x="134" y="56"/>
                  </a:lnTo>
                  <a:lnTo>
                    <a:pt x="134" y="56"/>
                  </a:lnTo>
                  <a:lnTo>
                    <a:pt x="132" y="58"/>
                  </a:lnTo>
                  <a:lnTo>
                    <a:pt x="130" y="60"/>
                  </a:lnTo>
                  <a:lnTo>
                    <a:pt x="128" y="60"/>
                  </a:lnTo>
                  <a:lnTo>
                    <a:pt x="126" y="60"/>
                  </a:lnTo>
                  <a:lnTo>
                    <a:pt x="125" y="58"/>
                  </a:lnTo>
                  <a:lnTo>
                    <a:pt x="123" y="58"/>
                  </a:lnTo>
                  <a:lnTo>
                    <a:pt x="112" y="60"/>
                  </a:lnTo>
                  <a:lnTo>
                    <a:pt x="108" y="62"/>
                  </a:lnTo>
                  <a:lnTo>
                    <a:pt x="106" y="62"/>
                  </a:lnTo>
                  <a:lnTo>
                    <a:pt x="101" y="60"/>
                  </a:lnTo>
                  <a:lnTo>
                    <a:pt x="90" y="62"/>
                  </a:lnTo>
                  <a:lnTo>
                    <a:pt x="87" y="62"/>
                  </a:lnTo>
                  <a:lnTo>
                    <a:pt x="83" y="60"/>
                  </a:lnTo>
                  <a:lnTo>
                    <a:pt x="81" y="60"/>
                  </a:lnTo>
                  <a:lnTo>
                    <a:pt x="79" y="58"/>
                  </a:lnTo>
                  <a:lnTo>
                    <a:pt x="79" y="58"/>
                  </a:lnTo>
                  <a:lnTo>
                    <a:pt x="78" y="56"/>
                  </a:lnTo>
                  <a:lnTo>
                    <a:pt x="78" y="56"/>
                  </a:lnTo>
                  <a:lnTo>
                    <a:pt x="76" y="56"/>
                  </a:lnTo>
                  <a:lnTo>
                    <a:pt x="76" y="55"/>
                  </a:lnTo>
                  <a:lnTo>
                    <a:pt x="76" y="55"/>
                  </a:lnTo>
                  <a:lnTo>
                    <a:pt x="74" y="55"/>
                  </a:lnTo>
                  <a:lnTo>
                    <a:pt x="74" y="55"/>
                  </a:lnTo>
                  <a:lnTo>
                    <a:pt x="74" y="55"/>
                  </a:lnTo>
                  <a:lnTo>
                    <a:pt x="72" y="53"/>
                  </a:lnTo>
                  <a:lnTo>
                    <a:pt x="70" y="53"/>
                  </a:lnTo>
                  <a:lnTo>
                    <a:pt x="70" y="51"/>
                  </a:lnTo>
                  <a:lnTo>
                    <a:pt x="69" y="51"/>
                  </a:lnTo>
                  <a:lnTo>
                    <a:pt x="69" y="51"/>
                  </a:lnTo>
                  <a:lnTo>
                    <a:pt x="63" y="44"/>
                  </a:lnTo>
                  <a:lnTo>
                    <a:pt x="61" y="44"/>
                  </a:lnTo>
                  <a:lnTo>
                    <a:pt x="60" y="42"/>
                  </a:lnTo>
                  <a:lnTo>
                    <a:pt x="58" y="42"/>
                  </a:lnTo>
                  <a:lnTo>
                    <a:pt x="56" y="42"/>
                  </a:lnTo>
                  <a:lnTo>
                    <a:pt x="54" y="42"/>
                  </a:lnTo>
                  <a:lnTo>
                    <a:pt x="52" y="42"/>
                  </a:lnTo>
                  <a:lnTo>
                    <a:pt x="49" y="46"/>
                  </a:lnTo>
                  <a:lnTo>
                    <a:pt x="51" y="46"/>
                  </a:lnTo>
                  <a:lnTo>
                    <a:pt x="51" y="46"/>
                  </a:lnTo>
                  <a:lnTo>
                    <a:pt x="51" y="47"/>
                  </a:lnTo>
                  <a:lnTo>
                    <a:pt x="51" y="47"/>
                  </a:lnTo>
                  <a:lnTo>
                    <a:pt x="49" y="47"/>
                  </a:lnTo>
                  <a:lnTo>
                    <a:pt x="49" y="47"/>
                  </a:lnTo>
                  <a:lnTo>
                    <a:pt x="49" y="47"/>
                  </a:lnTo>
                  <a:lnTo>
                    <a:pt x="49" y="47"/>
                  </a:lnTo>
                  <a:lnTo>
                    <a:pt x="49" y="49"/>
                  </a:lnTo>
                  <a:lnTo>
                    <a:pt x="49" y="49"/>
                  </a:lnTo>
                  <a:lnTo>
                    <a:pt x="51" y="49"/>
                  </a:lnTo>
                  <a:lnTo>
                    <a:pt x="49" y="49"/>
                  </a:lnTo>
                  <a:lnTo>
                    <a:pt x="49" y="51"/>
                  </a:lnTo>
                  <a:lnTo>
                    <a:pt x="49" y="51"/>
                  </a:lnTo>
                  <a:lnTo>
                    <a:pt x="49" y="53"/>
                  </a:lnTo>
                  <a:lnTo>
                    <a:pt x="47" y="53"/>
                  </a:lnTo>
                  <a:lnTo>
                    <a:pt x="45" y="53"/>
                  </a:lnTo>
                  <a:lnTo>
                    <a:pt x="45" y="55"/>
                  </a:lnTo>
                  <a:lnTo>
                    <a:pt x="45" y="55"/>
                  </a:lnTo>
                  <a:lnTo>
                    <a:pt x="47" y="55"/>
                  </a:lnTo>
                  <a:lnTo>
                    <a:pt x="47" y="55"/>
                  </a:lnTo>
                  <a:lnTo>
                    <a:pt x="47" y="56"/>
                  </a:lnTo>
                  <a:lnTo>
                    <a:pt x="49" y="56"/>
                  </a:lnTo>
                  <a:lnTo>
                    <a:pt x="47" y="58"/>
                  </a:lnTo>
                  <a:lnTo>
                    <a:pt x="47" y="58"/>
                  </a:lnTo>
                  <a:lnTo>
                    <a:pt x="47" y="60"/>
                  </a:lnTo>
                  <a:lnTo>
                    <a:pt x="49" y="64"/>
                  </a:lnTo>
                  <a:lnTo>
                    <a:pt x="49" y="64"/>
                  </a:lnTo>
                  <a:lnTo>
                    <a:pt x="49" y="64"/>
                  </a:lnTo>
                  <a:lnTo>
                    <a:pt x="49" y="64"/>
                  </a:lnTo>
                  <a:lnTo>
                    <a:pt x="49" y="65"/>
                  </a:lnTo>
                  <a:lnTo>
                    <a:pt x="45" y="65"/>
                  </a:lnTo>
                  <a:lnTo>
                    <a:pt x="40" y="67"/>
                  </a:lnTo>
                  <a:lnTo>
                    <a:pt x="38" y="65"/>
                  </a:lnTo>
                  <a:lnTo>
                    <a:pt x="38" y="64"/>
                  </a:lnTo>
                  <a:lnTo>
                    <a:pt x="38" y="65"/>
                  </a:lnTo>
                  <a:lnTo>
                    <a:pt x="36" y="65"/>
                  </a:lnTo>
                  <a:lnTo>
                    <a:pt x="36" y="67"/>
                  </a:lnTo>
                  <a:lnTo>
                    <a:pt x="34" y="67"/>
                  </a:lnTo>
                  <a:lnTo>
                    <a:pt x="32" y="67"/>
                  </a:lnTo>
                  <a:lnTo>
                    <a:pt x="32" y="65"/>
                  </a:lnTo>
                  <a:lnTo>
                    <a:pt x="31" y="65"/>
                  </a:lnTo>
                  <a:lnTo>
                    <a:pt x="31" y="65"/>
                  </a:lnTo>
                  <a:lnTo>
                    <a:pt x="31" y="64"/>
                  </a:lnTo>
                  <a:lnTo>
                    <a:pt x="31" y="64"/>
                  </a:lnTo>
                  <a:lnTo>
                    <a:pt x="31" y="64"/>
                  </a:lnTo>
                  <a:lnTo>
                    <a:pt x="25" y="62"/>
                  </a:lnTo>
                  <a:lnTo>
                    <a:pt x="23" y="62"/>
                  </a:lnTo>
                  <a:lnTo>
                    <a:pt x="22" y="62"/>
                  </a:lnTo>
                  <a:lnTo>
                    <a:pt x="22" y="62"/>
                  </a:lnTo>
                  <a:lnTo>
                    <a:pt x="22" y="64"/>
                  </a:lnTo>
                  <a:lnTo>
                    <a:pt x="22" y="64"/>
                  </a:lnTo>
                  <a:lnTo>
                    <a:pt x="22" y="65"/>
                  </a:lnTo>
                  <a:lnTo>
                    <a:pt x="18" y="65"/>
                  </a:lnTo>
                  <a:lnTo>
                    <a:pt x="18" y="65"/>
                  </a:lnTo>
                  <a:lnTo>
                    <a:pt x="18" y="67"/>
                  </a:lnTo>
                  <a:lnTo>
                    <a:pt x="18" y="67"/>
                  </a:lnTo>
                  <a:lnTo>
                    <a:pt x="18" y="65"/>
                  </a:lnTo>
                  <a:lnTo>
                    <a:pt x="18" y="65"/>
                  </a:lnTo>
                  <a:lnTo>
                    <a:pt x="16" y="65"/>
                  </a:lnTo>
                  <a:lnTo>
                    <a:pt x="16" y="67"/>
                  </a:lnTo>
                  <a:lnTo>
                    <a:pt x="16" y="67"/>
                  </a:lnTo>
                  <a:lnTo>
                    <a:pt x="16" y="69"/>
                  </a:lnTo>
                  <a:lnTo>
                    <a:pt x="20" y="69"/>
                  </a:lnTo>
                  <a:lnTo>
                    <a:pt x="22" y="69"/>
                  </a:lnTo>
                  <a:lnTo>
                    <a:pt x="23" y="71"/>
                  </a:lnTo>
                  <a:lnTo>
                    <a:pt x="25" y="71"/>
                  </a:lnTo>
                  <a:lnTo>
                    <a:pt x="27" y="71"/>
                  </a:lnTo>
                  <a:lnTo>
                    <a:pt x="27" y="73"/>
                  </a:lnTo>
                  <a:lnTo>
                    <a:pt x="29" y="74"/>
                  </a:lnTo>
                  <a:lnTo>
                    <a:pt x="27" y="74"/>
                  </a:lnTo>
                  <a:lnTo>
                    <a:pt x="29" y="76"/>
                  </a:lnTo>
                  <a:lnTo>
                    <a:pt x="29" y="76"/>
                  </a:lnTo>
                  <a:lnTo>
                    <a:pt x="29" y="76"/>
                  </a:lnTo>
                  <a:lnTo>
                    <a:pt x="29" y="78"/>
                  </a:lnTo>
                  <a:lnTo>
                    <a:pt x="29" y="80"/>
                  </a:lnTo>
                  <a:lnTo>
                    <a:pt x="27" y="80"/>
                  </a:lnTo>
                  <a:lnTo>
                    <a:pt x="27" y="80"/>
                  </a:lnTo>
                  <a:lnTo>
                    <a:pt x="27" y="83"/>
                  </a:lnTo>
                  <a:lnTo>
                    <a:pt x="27" y="83"/>
                  </a:lnTo>
                  <a:lnTo>
                    <a:pt x="25" y="85"/>
                  </a:lnTo>
                  <a:lnTo>
                    <a:pt x="20" y="87"/>
                  </a:lnTo>
                  <a:lnTo>
                    <a:pt x="18" y="87"/>
                  </a:lnTo>
                  <a:lnTo>
                    <a:pt x="18" y="87"/>
                  </a:lnTo>
                  <a:lnTo>
                    <a:pt x="18" y="87"/>
                  </a:lnTo>
                  <a:lnTo>
                    <a:pt x="16" y="87"/>
                  </a:lnTo>
                  <a:lnTo>
                    <a:pt x="16" y="91"/>
                  </a:lnTo>
                  <a:lnTo>
                    <a:pt x="16" y="91"/>
                  </a:lnTo>
                  <a:lnTo>
                    <a:pt x="16" y="91"/>
                  </a:lnTo>
                  <a:lnTo>
                    <a:pt x="16" y="91"/>
                  </a:lnTo>
                  <a:lnTo>
                    <a:pt x="16" y="91"/>
                  </a:lnTo>
                  <a:lnTo>
                    <a:pt x="16" y="91"/>
                  </a:lnTo>
                  <a:lnTo>
                    <a:pt x="16" y="92"/>
                  </a:lnTo>
                  <a:lnTo>
                    <a:pt x="16" y="92"/>
                  </a:lnTo>
                  <a:lnTo>
                    <a:pt x="18" y="92"/>
                  </a:lnTo>
                  <a:lnTo>
                    <a:pt x="18" y="94"/>
                  </a:lnTo>
                  <a:lnTo>
                    <a:pt x="20" y="96"/>
                  </a:lnTo>
                  <a:lnTo>
                    <a:pt x="18" y="98"/>
                  </a:lnTo>
                  <a:lnTo>
                    <a:pt x="18" y="98"/>
                  </a:lnTo>
                  <a:lnTo>
                    <a:pt x="16" y="98"/>
                  </a:lnTo>
                  <a:lnTo>
                    <a:pt x="16" y="100"/>
                  </a:lnTo>
                  <a:lnTo>
                    <a:pt x="16" y="100"/>
                  </a:lnTo>
                  <a:lnTo>
                    <a:pt x="16" y="102"/>
                  </a:lnTo>
                  <a:lnTo>
                    <a:pt x="16" y="103"/>
                  </a:lnTo>
                  <a:lnTo>
                    <a:pt x="16" y="103"/>
                  </a:lnTo>
                  <a:lnTo>
                    <a:pt x="16" y="103"/>
                  </a:lnTo>
                  <a:lnTo>
                    <a:pt x="16" y="103"/>
                  </a:lnTo>
                  <a:lnTo>
                    <a:pt x="18" y="103"/>
                  </a:lnTo>
                  <a:lnTo>
                    <a:pt x="18" y="105"/>
                  </a:lnTo>
                  <a:lnTo>
                    <a:pt x="16" y="105"/>
                  </a:lnTo>
                  <a:lnTo>
                    <a:pt x="16" y="105"/>
                  </a:lnTo>
                  <a:lnTo>
                    <a:pt x="18" y="107"/>
                  </a:lnTo>
                  <a:lnTo>
                    <a:pt x="20" y="105"/>
                  </a:lnTo>
                  <a:lnTo>
                    <a:pt x="20" y="105"/>
                  </a:lnTo>
                  <a:lnTo>
                    <a:pt x="22" y="107"/>
                  </a:lnTo>
                  <a:lnTo>
                    <a:pt x="20" y="107"/>
                  </a:lnTo>
                  <a:lnTo>
                    <a:pt x="20" y="109"/>
                  </a:lnTo>
                  <a:lnTo>
                    <a:pt x="18" y="109"/>
                  </a:lnTo>
                  <a:lnTo>
                    <a:pt x="18" y="111"/>
                  </a:lnTo>
                  <a:lnTo>
                    <a:pt x="18" y="112"/>
                  </a:lnTo>
                  <a:lnTo>
                    <a:pt x="20" y="112"/>
                  </a:lnTo>
                  <a:lnTo>
                    <a:pt x="20" y="112"/>
                  </a:lnTo>
                  <a:lnTo>
                    <a:pt x="20" y="112"/>
                  </a:lnTo>
                  <a:lnTo>
                    <a:pt x="20" y="112"/>
                  </a:lnTo>
                  <a:lnTo>
                    <a:pt x="20" y="114"/>
                  </a:lnTo>
                  <a:lnTo>
                    <a:pt x="18" y="114"/>
                  </a:lnTo>
                  <a:lnTo>
                    <a:pt x="16" y="114"/>
                  </a:lnTo>
                  <a:lnTo>
                    <a:pt x="18" y="114"/>
                  </a:lnTo>
                  <a:lnTo>
                    <a:pt x="18" y="116"/>
                  </a:lnTo>
                  <a:lnTo>
                    <a:pt x="20" y="116"/>
                  </a:lnTo>
                  <a:lnTo>
                    <a:pt x="20" y="116"/>
                  </a:lnTo>
                  <a:lnTo>
                    <a:pt x="18" y="118"/>
                  </a:lnTo>
                  <a:lnTo>
                    <a:pt x="18" y="118"/>
                  </a:lnTo>
                  <a:lnTo>
                    <a:pt x="16" y="118"/>
                  </a:lnTo>
                  <a:lnTo>
                    <a:pt x="16" y="118"/>
                  </a:lnTo>
                  <a:lnTo>
                    <a:pt x="16" y="118"/>
                  </a:lnTo>
                  <a:lnTo>
                    <a:pt x="16" y="118"/>
                  </a:lnTo>
                  <a:lnTo>
                    <a:pt x="16" y="118"/>
                  </a:lnTo>
                  <a:lnTo>
                    <a:pt x="16" y="118"/>
                  </a:lnTo>
                  <a:lnTo>
                    <a:pt x="14" y="116"/>
                  </a:lnTo>
                  <a:lnTo>
                    <a:pt x="14" y="116"/>
                  </a:lnTo>
                  <a:lnTo>
                    <a:pt x="11" y="116"/>
                  </a:lnTo>
                  <a:lnTo>
                    <a:pt x="9" y="116"/>
                  </a:lnTo>
                  <a:lnTo>
                    <a:pt x="9" y="116"/>
                  </a:lnTo>
                  <a:lnTo>
                    <a:pt x="9" y="118"/>
                  </a:lnTo>
                  <a:lnTo>
                    <a:pt x="9" y="118"/>
                  </a:lnTo>
                  <a:lnTo>
                    <a:pt x="7" y="118"/>
                  </a:lnTo>
                  <a:lnTo>
                    <a:pt x="7" y="120"/>
                  </a:lnTo>
                  <a:lnTo>
                    <a:pt x="7" y="120"/>
                  </a:lnTo>
                  <a:lnTo>
                    <a:pt x="7" y="120"/>
                  </a:lnTo>
                  <a:lnTo>
                    <a:pt x="7" y="120"/>
                  </a:lnTo>
                  <a:lnTo>
                    <a:pt x="7" y="120"/>
                  </a:lnTo>
                  <a:lnTo>
                    <a:pt x="7" y="121"/>
                  </a:lnTo>
                  <a:lnTo>
                    <a:pt x="5" y="121"/>
                  </a:lnTo>
                  <a:lnTo>
                    <a:pt x="5" y="121"/>
                  </a:lnTo>
                  <a:lnTo>
                    <a:pt x="4" y="123"/>
                  </a:lnTo>
                  <a:lnTo>
                    <a:pt x="4" y="123"/>
                  </a:lnTo>
                  <a:lnTo>
                    <a:pt x="2" y="125"/>
                  </a:lnTo>
                  <a:lnTo>
                    <a:pt x="0" y="127"/>
                  </a:lnTo>
                  <a:lnTo>
                    <a:pt x="0" y="127"/>
                  </a:lnTo>
                  <a:lnTo>
                    <a:pt x="2" y="127"/>
                  </a:lnTo>
                  <a:lnTo>
                    <a:pt x="2" y="127"/>
                  </a:lnTo>
                  <a:lnTo>
                    <a:pt x="4" y="127"/>
                  </a:lnTo>
                  <a:lnTo>
                    <a:pt x="9" y="127"/>
                  </a:lnTo>
                  <a:lnTo>
                    <a:pt x="9" y="127"/>
                  </a:lnTo>
                  <a:lnTo>
                    <a:pt x="11" y="129"/>
                  </a:lnTo>
                  <a:lnTo>
                    <a:pt x="11" y="129"/>
                  </a:lnTo>
                  <a:lnTo>
                    <a:pt x="11" y="129"/>
                  </a:lnTo>
                  <a:lnTo>
                    <a:pt x="11" y="129"/>
                  </a:lnTo>
                  <a:lnTo>
                    <a:pt x="13" y="129"/>
                  </a:lnTo>
                  <a:lnTo>
                    <a:pt x="11" y="129"/>
                  </a:lnTo>
                  <a:lnTo>
                    <a:pt x="11" y="130"/>
                  </a:lnTo>
                  <a:lnTo>
                    <a:pt x="11" y="130"/>
                  </a:lnTo>
                  <a:lnTo>
                    <a:pt x="11" y="132"/>
                  </a:lnTo>
                  <a:lnTo>
                    <a:pt x="11" y="132"/>
                  </a:lnTo>
                  <a:lnTo>
                    <a:pt x="11" y="132"/>
                  </a:lnTo>
                  <a:lnTo>
                    <a:pt x="11" y="132"/>
                  </a:lnTo>
                  <a:lnTo>
                    <a:pt x="11" y="134"/>
                  </a:lnTo>
                  <a:lnTo>
                    <a:pt x="11" y="136"/>
                  </a:lnTo>
                  <a:lnTo>
                    <a:pt x="11" y="136"/>
                  </a:lnTo>
                  <a:lnTo>
                    <a:pt x="13" y="138"/>
                  </a:lnTo>
                  <a:lnTo>
                    <a:pt x="13" y="138"/>
                  </a:lnTo>
                  <a:lnTo>
                    <a:pt x="13" y="138"/>
                  </a:lnTo>
                  <a:lnTo>
                    <a:pt x="13" y="139"/>
                  </a:lnTo>
                  <a:lnTo>
                    <a:pt x="14" y="139"/>
                  </a:lnTo>
                  <a:lnTo>
                    <a:pt x="14" y="139"/>
                  </a:lnTo>
                  <a:lnTo>
                    <a:pt x="14" y="139"/>
                  </a:lnTo>
                  <a:lnTo>
                    <a:pt x="14" y="139"/>
                  </a:lnTo>
                  <a:lnTo>
                    <a:pt x="16" y="139"/>
                  </a:lnTo>
                  <a:lnTo>
                    <a:pt x="16" y="141"/>
                  </a:lnTo>
                  <a:lnTo>
                    <a:pt x="16" y="141"/>
                  </a:lnTo>
                  <a:lnTo>
                    <a:pt x="14" y="141"/>
                  </a:lnTo>
                  <a:lnTo>
                    <a:pt x="14" y="141"/>
                  </a:lnTo>
                  <a:lnTo>
                    <a:pt x="14" y="143"/>
                  </a:lnTo>
                  <a:lnTo>
                    <a:pt x="14" y="143"/>
                  </a:lnTo>
                  <a:lnTo>
                    <a:pt x="14" y="143"/>
                  </a:lnTo>
                  <a:lnTo>
                    <a:pt x="14" y="145"/>
                  </a:lnTo>
                  <a:lnTo>
                    <a:pt x="16" y="145"/>
                  </a:lnTo>
                  <a:lnTo>
                    <a:pt x="18" y="148"/>
                  </a:lnTo>
                  <a:lnTo>
                    <a:pt x="20" y="150"/>
                  </a:lnTo>
                  <a:lnTo>
                    <a:pt x="22" y="152"/>
                  </a:lnTo>
                  <a:lnTo>
                    <a:pt x="22" y="154"/>
                  </a:lnTo>
                  <a:lnTo>
                    <a:pt x="23" y="154"/>
                  </a:lnTo>
                  <a:lnTo>
                    <a:pt x="23" y="156"/>
                  </a:lnTo>
                  <a:lnTo>
                    <a:pt x="25" y="156"/>
                  </a:lnTo>
                  <a:lnTo>
                    <a:pt x="25" y="154"/>
                  </a:lnTo>
                  <a:lnTo>
                    <a:pt x="25" y="154"/>
                  </a:lnTo>
                  <a:lnTo>
                    <a:pt x="25" y="154"/>
                  </a:lnTo>
                  <a:lnTo>
                    <a:pt x="25" y="154"/>
                  </a:lnTo>
                  <a:lnTo>
                    <a:pt x="27" y="156"/>
                  </a:lnTo>
                  <a:lnTo>
                    <a:pt x="29" y="156"/>
                  </a:lnTo>
                  <a:lnTo>
                    <a:pt x="29" y="158"/>
                  </a:lnTo>
                  <a:lnTo>
                    <a:pt x="31" y="158"/>
                  </a:lnTo>
                  <a:lnTo>
                    <a:pt x="31" y="159"/>
                  </a:lnTo>
                  <a:lnTo>
                    <a:pt x="32" y="161"/>
                  </a:lnTo>
                  <a:lnTo>
                    <a:pt x="32" y="161"/>
                  </a:lnTo>
                  <a:lnTo>
                    <a:pt x="34" y="161"/>
                  </a:lnTo>
                  <a:lnTo>
                    <a:pt x="34" y="161"/>
                  </a:lnTo>
                  <a:lnTo>
                    <a:pt x="34" y="161"/>
                  </a:lnTo>
                  <a:lnTo>
                    <a:pt x="36" y="161"/>
                  </a:lnTo>
                  <a:lnTo>
                    <a:pt x="36" y="161"/>
                  </a:lnTo>
                  <a:lnTo>
                    <a:pt x="36" y="161"/>
                  </a:lnTo>
                  <a:lnTo>
                    <a:pt x="36" y="161"/>
                  </a:lnTo>
                  <a:lnTo>
                    <a:pt x="36" y="161"/>
                  </a:lnTo>
                  <a:lnTo>
                    <a:pt x="36" y="163"/>
                  </a:lnTo>
                  <a:lnTo>
                    <a:pt x="36" y="161"/>
                  </a:lnTo>
                  <a:lnTo>
                    <a:pt x="36" y="161"/>
                  </a:lnTo>
                  <a:lnTo>
                    <a:pt x="38" y="161"/>
                  </a:lnTo>
                  <a:lnTo>
                    <a:pt x="38" y="163"/>
                  </a:lnTo>
                  <a:lnTo>
                    <a:pt x="38" y="163"/>
                  </a:lnTo>
                  <a:lnTo>
                    <a:pt x="38" y="163"/>
                  </a:lnTo>
                  <a:lnTo>
                    <a:pt x="40" y="165"/>
                  </a:lnTo>
                  <a:lnTo>
                    <a:pt x="40" y="165"/>
                  </a:lnTo>
                  <a:lnTo>
                    <a:pt x="40" y="167"/>
                  </a:lnTo>
                  <a:lnTo>
                    <a:pt x="40" y="168"/>
                  </a:lnTo>
                  <a:lnTo>
                    <a:pt x="40" y="168"/>
                  </a:lnTo>
                  <a:lnTo>
                    <a:pt x="40" y="168"/>
                  </a:lnTo>
                  <a:lnTo>
                    <a:pt x="41" y="170"/>
                  </a:lnTo>
                  <a:lnTo>
                    <a:pt x="43" y="174"/>
                  </a:lnTo>
                  <a:lnTo>
                    <a:pt x="43" y="174"/>
                  </a:lnTo>
                  <a:lnTo>
                    <a:pt x="47" y="176"/>
                  </a:lnTo>
                  <a:lnTo>
                    <a:pt x="47" y="177"/>
                  </a:lnTo>
                  <a:lnTo>
                    <a:pt x="47" y="177"/>
                  </a:lnTo>
                  <a:lnTo>
                    <a:pt x="49" y="177"/>
                  </a:lnTo>
                  <a:lnTo>
                    <a:pt x="51" y="179"/>
                  </a:lnTo>
                  <a:lnTo>
                    <a:pt x="51" y="181"/>
                  </a:lnTo>
                  <a:lnTo>
                    <a:pt x="56" y="181"/>
                  </a:lnTo>
                  <a:lnTo>
                    <a:pt x="56" y="181"/>
                  </a:lnTo>
                  <a:lnTo>
                    <a:pt x="58" y="183"/>
                  </a:lnTo>
                  <a:lnTo>
                    <a:pt x="58" y="185"/>
                  </a:lnTo>
                  <a:lnTo>
                    <a:pt x="58" y="186"/>
                  </a:lnTo>
                  <a:lnTo>
                    <a:pt x="60" y="186"/>
                  </a:lnTo>
                  <a:lnTo>
                    <a:pt x="60" y="188"/>
                  </a:lnTo>
                  <a:lnTo>
                    <a:pt x="60" y="188"/>
                  </a:lnTo>
                  <a:lnTo>
                    <a:pt x="61" y="188"/>
                  </a:lnTo>
                  <a:lnTo>
                    <a:pt x="61" y="190"/>
                  </a:lnTo>
                  <a:lnTo>
                    <a:pt x="61" y="190"/>
                  </a:lnTo>
                  <a:lnTo>
                    <a:pt x="60" y="190"/>
                  </a:lnTo>
                  <a:lnTo>
                    <a:pt x="60" y="190"/>
                  </a:lnTo>
                  <a:lnTo>
                    <a:pt x="60" y="190"/>
                  </a:lnTo>
                  <a:lnTo>
                    <a:pt x="61" y="190"/>
                  </a:lnTo>
                  <a:lnTo>
                    <a:pt x="61" y="190"/>
                  </a:lnTo>
                  <a:lnTo>
                    <a:pt x="61" y="192"/>
                  </a:lnTo>
                  <a:lnTo>
                    <a:pt x="61" y="192"/>
                  </a:lnTo>
                  <a:lnTo>
                    <a:pt x="61" y="190"/>
                  </a:lnTo>
                  <a:lnTo>
                    <a:pt x="63" y="192"/>
                  </a:lnTo>
                  <a:lnTo>
                    <a:pt x="63" y="192"/>
                  </a:lnTo>
                  <a:lnTo>
                    <a:pt x="63" y="192"/>
                  </a:lnTo>
                  <a:lnTo>
                    <a:pt x="63" y="192"/>
                  </a:lnTo>
                  <a:lnTo>
                    <a:pt x="65" y="192"/>
                  </a:lnTo>
                  <a:lnTo>
                    <a:pt x="65" y="192"/>
                  </a:lnTo>
                  <a:lnTo>
                    <a:pt x="65" y="194"/>
                  </a:lnTo>
                  <a:lnTo>
                    <a:pt x="67" y="194"/>
                  </a:lnTo>
                  <a:lnTo>
                    <a:pt x="67" y="194"/>
                  </a:lnTo>
                  <a:lnTo>
                    <a:pt x="67" y="192"/>
                  </a:lnTo>
                  <a:lnTo>
                    <a:pt x="67" y="192"/>
                  </a:lnTo>
                  <a:lnTo>
                    <a:pt x="70" y="192"/>
                  </a:lnTo>
                  <a:lnTo>
                    <a:pt x="72" y="194"/>
                  </a:lnTo>
                  <a:lnTo>
                    <a:pt x="74" y="194"/>
                  </a:lnTo>
                  <a:lnTo>
                    <a:pt x="78" y="195"/>
                  </a:lnTo>
                  <a:lnTo>
                    <a:pt x="78" y="197"/>
                  </a:lnTo>
                  <a:lnTo>
                    <a:pt x="78" y="197"/>
                  </a:lnTo>
                  <a:lnTo>
                    <a:pt x="78" y="199"/>
                  </a:lnTo>
                  <a:lnTo>
                    <a:pt x="78" y="199"/>
                  </a:lnTo>
                  <a:lnTo>
                    <a:pt x="78" y="199"/>
                  </a:lnTo>
                  <a:lnTo>
                    <a:pt x="78" y="201"/>
                  </a:lnTo>
                  <a:lnTo>
                    <a:pt x="79" y="201"/>
                  </a:lnTo>
                  <a:lnTo>
                    <a:pt x="79" y="201"/>
                  </a:lnTo>
                  <a:lnTo>
                    <a:pt x="87" y="203"/>
                  </a:lnTo>
                  <a:lnTo>
                    <a:pt x="87" y="203"/>
                  </a:lnTo>
                  <a:lnTo>
                    <a:pt x="88" y="204"/>
                  </a:lnTo>
                  <a:lnTo>
                    <a:pt x="88" y="206"/>
                  </a:lnTo>
                  <a:lnTo>
                    <a:pt x="88" y="206"/>
                  </a:lnTo>
                  <a:lnTo>
                    <a:pt x="88" y="204"/>
                  </a:lnTo>
                  <a:lnTo>
                    <a:pt x="90" y="204"/>
                  </a:lnTo>
                  <a:lnTo>
                    <a:pt x="90" y="204"/>
                  </a:lnTo>
                  <a:lnTo>
                    <a:pt x="94" y="204"/>
                  </a:lnTo>
                  <a:lnTo>
                    <a:pt x="99" y="206"/>
                  </a:lnTo>
                  <a:lnTo>
                    <a:pt x="99" y="206"/>
                  </a:lnTo>
                  <a:lnTo>
                    <a:pt x="101" y="204"/>
                  </a:lnTo>
                  <a:lnTo>
                    <a:pt x="101" y="204"/>
                  </a:lnTo>
                  <a:lnTo>
                    <a:pt x="101" y="204"/>
                  </a:lnTo>
                  <a:lnTo>
                    <a:pt x="106" y="204"/>
                  </a:lnTo>
                  <a:lnTo>
                    <a:pt x="106" y="204"/>
                  </a:lnTo>
                  <a:lnTo>
                    <a:pt x="108" y="206"/>
                  </a:lnTo>
                  <a:lnTo>
                    <a:pt x="110" y="206"/>
                  </a:lnTo>
                  <a:lnTo>
                    <a:pt x="110" y="206"/>
                  </a:lnTo>
                  <a:lnTo>
                    <a:pt x="112" y="208"/>
                  </a:lnTo>
                  <a:lnTo>
                    <a:pt x="112" y="206"/>
                  </a:lnTo>
                  <a:lnTo>
                    <a:pt x="114" y="206"/>
                  </a:lnTo>
                  <a:lnTo>
                    <a:pt x="114" y="206"/>
                  </a:lnTo>
                  <a:lnTo>
                    <a:pt x="114" y="208"/>
                  </a:lnTo>
                  <a:lnTo>
                    <a:pt x="114" y="208"/>
                  </a:lnTo>
                  <a:lnTo>
                    <a:pt x="116" y="208"/>
                  </a:lnTo>
                  <a:lnTo>
                    <a:pt x="116" y="208"/>
                  </a:lnTo>
                  <a:lnTo>
                    <a:pt x="116" y="208"/>
                  </a:lnTo>
                  <a:lnTo>
                    <a:pt x="116" y="208"/>
                  </a:lnTo>
                  <a:lnTo>
                    <a:pt x="117" y="206"/>
                  </a:lnTo>
                  <a:lnTo>
                    <a:pt x="119" y="204"/>
                  </a:lnTo>
                  <a:lnTo>
                    <a:pt x="119" y="204"/>
                  </a:lnTo>
                  <a:lnTo>
                    <a:pt x="121" y="204"/>
                  </a:lnTo>
                  <a:lnTo>
                    <a:pt x="123" y="204"/>
                  </a:lnTo>
                  <a:lnTo>
                    <a:pt x="125" y="203"/>
                  </a:lnTo>
                  <a:lnTo>
                    <a:pt x="125" y="201"/>
                  </a:lnTo>
                  <a:lnTo>
                    <a:pt x="126" y="199"/>
                  </a:lnTo>
                  <a:lnTo>
                    <a:pt x="126" y="199"/>
                  </a:lnTo>
                  <a:lnTo>
                    <a:pt x="126" y="199"/>
                  </a:lnTo>
                  <a:lnTo>
                    <a:pt x="126" y="197"/>
                  </a:lnTo>
                  <a:lnTo>
                    <a:pt x="126" y="197"/>
                  </a:lnTo>
                  <a:lnTo>
                    <a:pt x="126" y="197"/>
                  </a:lnTo>
                  <a:lnTo>
                    <a:pt x="128" y="195"/>
                  </a:lnTo>
                  <a:lnTo>
                    <a:pt x="130" y="195"/>
                  </a:lnTo>
                  <a:lnTo>
                    <a:pt x="132" y="197"/>
                  </a:lnTo>
                  <a:lnTo>
                    <a:pt x="134" y="197"/>
                  </a:lnTo>
                  <a:lnTo>
                    <a:pt x="134" y="197"/>
                  </a:lnTo>
                  <a:lnTo>
                    <a:pt x="135" y="197"/>
                  </a:lnTo>
                  <a:lnTo>
                    <a:pt x="135" y="197"/>
                  </a:lnTo>
                  <a:lnTo>
                    <a:pt x="135" y="195"/>
                  </a:lnTo>
                  <a:lnTo>
                    <a:pt x="135" y="195"/>
                  </a:lnTo>
                  <a:lnTo>
                    <a:pt x="135" y="195"/>
                  </a:lnTo>
                  <a:lnTo>
                    <a:pt x="137" y="195"/>
                  </a:lnTo>
                  <a:lnTo>
                    <a:pt x="137" y="195"/>
                  </a:lnTo>
                  <a:lnTo>
                    <a:pt x="137" y="195"/>
                  </a:lnTo>
                  <a:lnTo>
                    <a:pt x="139" y="195"/>
                  </a:lnTo>
                  <a:lnTo>
                    <a:pt x="139" y="195"/>
                  </a:lnTo>
                  <a:lnTo>
                    <a:pt x="139" y="194"/>
                  </a:lnTo>
                  <a:lnTo>
                    <a:pt x="141" y="194"/>
                  </a:lnTo>
                  <a:lnTo>
                    <a:pt x="144" y="194"/>
                  </a:lnTo>
                  <a:lnTo>
                    <a:pt x="144" y="195"/>
                  </a:lnTo>
                  <a:lnTo>
                    <a:pt x="144" y="195"/>
                  </a:lnTo>
                  <a:lnTo>
                    <a:pt x="144" y="194"/>
                  </a:lnTo>
                  <a:lnTo>
                    <a:pt x="144" y="194"/>
                  </a:lnTo>
                  <a:lnTo>
                    <a:pt x="144" y="194"/>
                  </a:lnTo>
                  <a:lnTo>
                    <a:pt x="144" y="194"/>
                  </a:lnTo>
                  <a:lnTo>
                    <a:pt x="144" y="194"/>
                  </a:lnTo>
                  <a:lnTo>
                    <a:pt x="144" y="192"/>
                  </a:lnTo>
                  <a:lnTo>
                    <a:pt x="146" y="192"/>
                  </a:lnTo>
                  <a:lnTo>
                    <a:pt x="146" y="192"/>
                  </a:lnTo>
                  <a:lnTo>
                    <a:pt x="148" y="192"/>
                  </a:lnTo>
                  <a:lnTo>
                    <a:pt x="148" y="190"/>
                  </a:lnTo>
                  <a:lnTo>
                    <a:pt x="148" y="188"/>
                  </a:lnTo>
                  <a:lnTo>
                    <a:pt x="150" y="188"/>
                  </a:lnTo>
                  <a:lnTo>
                    <a:pt x="152" y="188"/>
                  </a:lnTo>
                  <a:lnTo>
                    <a:pt x="152" y="190"/>
                  </a:lnTo>
                  <a:lnTo>
                    <a:pt x="152" y="190"/>
                  </a:lnTo>
                  <a:lnTo>
                    <a:pt x="153" y="190"/>
                  </a:lnTo>
                  <a:lnTo>
                    <a:pt x="157" y="190"/>
                  </a:lnTo>
                  <a:lnTo>
                    <a:pt x="159" y="190"/>
                  </a:lnTo>
                  <a:lnTo>
                    <a:pt x="159" y="190"/>
                  </a:lnTo>
                  <a:lnTo>
                    <a:pt x="159" y="188"/>
                  </a:lnTo>
                  <a:lnTo>
                    <a:pt x="159" y="188"/>
                  </a:lnTo>
                  <a:lnTo>
                    <a:pt x="161" y="188"/>
                  </a:lnTo>
                  <a:lnTo>
                    <a:pt x="161" y="186"/>
                  </a:lnTo>
                  <a:lnTo>
                    <a:pt x="162" y="186"/>
                  </a:lnTo>
                  <a:lnTo>
                    <a:pt x="164" y="186"/>
                  </a:lnTo>
                  <a:lnTo>
                    <a:pt x="164" y="186"/>
                  </a:lnTo>
                  <a:lnTo>
                    <a:pt x="164" y="186"/>
                  </a:lnTo>
                  <a:lnTo>
                    <a:pt x="166" y="185"/>
                  </a:lnTo>
                  <a:lnTo>
                    <a:pt x="166" y="185"/>
                  </a:lnTo>
                  <a:lnTo>
                    <a:pt x="166" y="185"/>
                  </a:lnTo>
                  <a:lnTo>
                    <a:pt x="166" y="185"/>
                  </a:lnTo>
                  <a:lnTo>
                    <a:pt x="168" y="185"/>
                  </a:lnTo>
                  <a:lnTo>
                    <a:pt x="168" y="183"/>
                  </a:lnTo>
                  <a:lnTo>
                    <a:pt x="168" y="183"/>
                  </a:lnTo>
                  <a:lnTo>
                    <a:pt x="168" y="183"/>
                  </a:lnTo>
                  <a:lnTo>
                    <a:pt x="170" y="183"/>
                  </a:lnTo>
                  <a:lnTo>
                    <a:pt x="170" y="181"/>
                  </a:lnTo>
                  <a:lnTo>
                    <a:pt x="170" y="181"/>
                  </a:lnTo>
                  <a:lnTo>
                    <a:pt x="170" y="179"/>
                  </a:lnTo>
                  <a:lnTo>
                    <a:pt x="170" y="179"/>
                  </a:lnTo>
                  <a:lnTo>
                    <a:pt x="170" y="179"/>
                  </a:lnTo>
                  <a:lnTo>
                    <a:pt x="171" y="177"/>
                  </a:lnTo>
                  <a:lnTo>
                    <a:pt x="173" y="177"/>
                  </a:lnTo>
                  <a:lnTo>
                    <a:pt x="173" y="177"/>
                  </a:lnTo>
                  <a:lnTo>
                    <a:pt x="175" y="177"/>
                  </a:lnTo>
                  <a:lnTo>
                    <a:pt x="177" y="177"/>
                  </a:lnTo>
                  <a:lnTo>
                    <a:pt x="179" y="177"/>
                  </a:lnTo>
                  <a:lnTo>
                    <a:pt x="181" y="177"/>
                  </a:lnTo>
                  <a:lnTo>
                    <a:pt x="181" y="177"/>
                  </a:lnTo>
                  <a:lnTo>
                    <a:pt x="184" y="179"/>
                  </a:lnTo>
                  <a:lnTo>
                    <a:pt x="184" y="179"/>
                  </a:lnTo>
                  <a:lnTo>
                    <a:pt x="190" y="177"/>
                  </a:lnTo>
                  <a:lnTo>
                    <a:pt x="190" y="177"/>
                  </a:lnTo>
                  <a:lnTo>
                    <a:pt x="191" y="177"/>
                  </a:lnTo>
                  <a:lnTo>
                    <a:pt x="195" y="177"/>
                  </a:lnTo>
                  <a:lnTo>
                    <a:pt x="197" y="179"/>
                  </a:lnTo>
                  <a:lnTo>
                    <a:pt x="199" y="179"/>
                  </a:lnTo>
                  <a:lnTo>
                    <a:pt x="200" y="177"/>
                  </a:lnTo>
                  <a:lnTo>
                    <a:pt x="200" y="177"/>
                  </a:lnTo>
                  <a:lnTo>
                    <a:pt x="200" y="177"/>
                  </a:lnTo>
                  <a:lnTo>
                    <a:pt x="202" y="179"/>
                  </a:lnTo>
                  <a:lnTo>
                    <a:pt x="202" y="179"/>
                  </a:lnTo>
                  <a:lnTo>
                    <a:pt x="202" y="179"/>
                  </a:lnTo>
                  <a:lnTo>
                    <a:pt x="202" y="179"/>
                  </a:lnTo>
                  <a:lnTo>
                    <a:pt x="204" y="179"/>
                  </a:lnTo>
                  <a:lnTo>
                    <a:pt x="204" y="179"/>
                  </a:lnTo>
                  <a:lnTo>
                    <a:pt x="208" y="181"/>
                  </a:lnTo>
                  <a:lnTo>
                    <a:pt x="209" y="179"/>
                  </a:lnTo>
                  <a:lnTo>
                    <a:pt x="218" y="179"/>
                  </a:lnTo>
                  <a:lnTo>
                    <a:pt x="218" y="177"/>
                  </a:lnTo>
                  <a:lnTo>
                    <a:pt x="220" y="177"/>
                  </a:lnTo>
                  <a:lnTo>
                    <a:pt x="222" y="177"/>
                  </a:lnTo>
                  <a:lnTo>
                    <a:pt x="224" y="179"/>
                  </a:lnTo>
                  <a:lnTo>
                    <a:pt x="226" y="179"/>
                  </a:lnTo>
                  <a:lnTo>
                    <a:pt x="226" y="179"/>
                  </a:lnTo>
                  <a:lnTo>
                    <a:pt x="226" y="179"/>
                  </a:lnTo>
                  <a:lnTo>
                    <a:pt x="229" y="179"/>
                  </a:lnTo>
                  <a:lnTo>
                    <a:pt x="229" y="179"/>
                  </a:lnTo>
                  <a:lnTo>
                    <a:pt x="231" y="177"/>
                  </a:lnTo>
                  <a:lnTo>
                    <a:pt x="231" y="177"/>
                  </a:lnTo>
                  <a:lnTo>
                    <a:pt x="231" y="177"/>
                  </a:lnTo>
                  <a:lnTo>
                    <a:pt x="231" y="176"/>
                  </a:lnTo>
                  <a:lnTo>
                    <a:pt x="231" y="176"/>
                  </a:lnTo>
                  <a:lnTo>
                    <a:pt x="231" y="176"/>
                  </a:lnTo>
                  <a:lnTo>
                    <a:pt x="231" y="176"/>
                  </a:lnTo>
                  <a:lnTo>
                    <a:pt x="233" y="176"/>
                  </a:lnTo>
                  <a:lnTo>
                    <a:pt x="233" y="176"/>
                  </a:lnTo>
                  <a:lnTo>
                    <a:pt x="233" y="176"/>
                  </a:lnTo>
                  <a:lnTo>
                    <a:pt x="233" y="174"/>
                  </a:lnTo>
                  <a:lnTo>
                    <a:pt x="233" y="172"/>
                  </a:lnTo>
                  <a:lnTo>
                    <a:pt x="233" y="172"/>
                  </a:lnTo>
                  <a:lnTo>
                    <a:pt x="235" y="170"/>
                  </a:lnTo>
                  <a:lnTo>
                    <a:pt x="235" y="170"/>
                  </a:lnTo>
                  <a:lnTo>
                    <a:pt x="235" y="170"/>
                  </a:lnTo>
                  <a:lnTo>
                    <a:pt x="237" y="170"/>
                  </a:lnTo>
                  <a:lnTo>
                    <a:pt x="238" y="170"/>
                  </a:lnTo>
                  <a:lnTo>
                    <a:pt x="238" y="170"/>
                  </a:lnTo>
                  <a:lnTo>
                    <a:pt x="238" y="170"/>
                  </a:lnTo>
                  <a:lnTo>
                    <a:pt x="240" y="170"/>
                  </a:lnTo>
                  <a:lnTo>
                    <a:pt x="240" y="170"/>
                  </a:lnTo>
                  <a:lnTo>
                    <a:pt x="240" y="170"/>
                  </a:lnTo>
                  <a:lnTo>
                    <a:pt x="240" y="170"/>
                  </a:lnTo>
                  <a:lnTo>
                    <a:pt x="242" y="170"/>
                  </a:lnTo>
                  <a:lnTo>
                    <a:pt x="244" y="172"/>
                  </a:lnTo>
                  <a:lnTo>
                    <a:pt x="244" y="172"/>
                  </a:lnTo>
                  <a:lnTo>
                    <a:pt x="246" y="170"/>
                  </a:lnTo>
                  <a:lnTo>
                    <a:pt x="246" y="170"/>
                  </a:lnTo>
                  <a:lnTo>
                    <a:pt x="246" y="172"/>
                  </a:lnTo>
                  <a:lnTo>
                    <a:pt x="246" y="172"/>
                  </a:lnTo>
                  <a:lnTo>
                    <a:pt x="247" y="172"/>
                  </a:lnTo>
                  <a:lnTo>
                    <a:pt x="247" y="172"/>
                  </a:lnTo>
                  <a:lnTo>
                    <a:pt x="251" y="168"/>
                  </a:lnTo>
                  <a:lnTo>
                    <a:pt x="251" y="168"/>
                  </a:lnTo>
                  <a:lnTo>
                    <a:pt x="253" y="168"/>
                  </a:lnTo>
                  <a:lnTo>
                    <a:pt x="253" y="168"/>
                  </a:lnTo>
                  <a:lnTo>
                    <a:pt x="253" y="168"/>
                  </a:lnTo>
                  <a:lnTo>
                    <a:pt x="255" y="167"/>
                  </a:lnTo>
                  <a:lnTo>
                    <a:pt x="255" y="163"/>
                  </a:lnTo>
                  <a:lnTo>
                    <a:pt x="255" y="161"/>
                  </a:lnTo>
                  <a:lnTo>
                    <a:pt x="255" y="161"/>
                  </a:lnTo>
                  <a:lnTo>
                    <a:pt x="256" y="159"/>
                  </a:lnTo>
                  <a:lnTo>
                    <a:pt x="258" y="159"/>
                  </a:lnTo>
                  <a:lnTo>
                    <a:pt x="260" y="159"/>
                  </a:lnTo>
                  <a:lnTo>
                    <a:pt x="260" y="158"/>
                  </a:lnTo>
                  <a:lnTo>
                    <a:pt x="258" y="154"/>
                  </a:lnTo>
                  <a:lnTo>
                    <a:pt x="258" y="154"/>
                  </a:lnTo>
                  <a:lnTo>
                    <a:pt x="258" y="152"/>
                  </a:lnTo>
                  <a:lnTo>
                    <a:pt x="260" y="150"/>
                  </a:lnTo>
                  <a:lnTo>
                    <a:pt x="260" y="150"/>
                  </a:lnTo>
                  <a:lnTo>
                    <a:pt x="260" y="147"/>
                  </a:lnTo>
                  <a:lnTo>
                    <a:pt x="260" y="145"/>
                  </a:lnTo>
                  <a:lnTo>
                    <a:pt x="262" y="145"/>
                  </a:lnTo>
                  <a:lnTo>
                    <a:pt x="262" y="145"/>
                  </a:lnTo>
                  <a:lnTo>
                    <a:pt x="264" y="145"/>
                  </a:lnTo>
                  <a:lnTo>
                    <a:pt x="265" y="143"/>
                  </a:lnTo>
                  <a:lnTo>
                    <a:pt x="267" y="143"/>
                  </a:lnTo>
                  <a:lnTo>
                    <a:pt x="267" y="141"/>
                  </a:lnTo>
                  <a:lnTo>
                    <a:pt x="267" y="141"/>
                  </a:lnTo>
                  <a:lnTo>
                    <a:pt x="267" y="141"/>
                  </a:lnTo>
                  <a:lnTo>
                    <a:pt x="269" y="139"/>
                  </a:lnTo>
                  <a:lnTo>
                    <a:pt x="269" y="139"/>
                  </a:lnTo>
                  <a:lnTo>
                    <a:pt x="271" y="138"/>
                  </a:lnTo>
                  <a:lnTo>
                    <a:pt x="271" y="138"/>
                  </a:lnTo>
                  <a:lnTo>
                    <a:pt x="269" y="136"/>
                  </a:lnTo>
                  <a:lnTo>
                    <a:pt x="269" y="136"/>
                  </a:lnTo>
                  <a:lnTo>
                    <a:pt x="269" y="136"/>
                  </a:lnTo>
                  <a:lnTo>
                    <a:pt x="269" y="136"/>
                  </a:lnTo>
                  <a:lnTo>
                    <a:pt x="269" y="136"/>
                  </a:lnTo>
                  <a:lnTo>
                    <a:pt x="269" y="134"/>
                  </a:lnTo>
                  <a:lnTo>
                    <a:pt x="269" y="134"/>
                  </a:lnTo>
                  <a:lnTo>
                    <a:pt x="269" y="134"/>
                  </a:lnTo>
                  <a:lnTo>
                    <a:pt x="271" y="130"/>
                  </a:lnTo>
                  <a:lnTo>
                    <a:pt x="271" y="130"/>
                  </a:lnTo>
                  <a:lnTo>
                    <a:pt x="273" y="129"/>
                  </a:lnTo>
                  <a:lnTo>
                    <a:pt x="274" y="129"/>
                  </a:lnTo>
                  <a:lnTo>
                    <a:pt x="274" y="129"/>
                  </a:lnTo>
                  <a:lnTo>
                    <a:pt x="274" y="127"/>
                  </a:lnTo>
                  <a:lnTo>
                    <a:pt x="274" y="127"/>
                  </a:lnTo>
                  <a:lnTo>
                    <a:pt x="274" y="125"/>
                  </a:lnTo>
                  <a:lnTo>
                    <a:pt x="274" y="125"/>
                  </a:lnTo>
                  <a:lnTo>
                    <a:pt x="274" y="123"/>
                  </a:lnTo>
                  <a:lnTo>
                    <a:pt x="274" y="123"/>
                  </a:lnTo>
                  <a:lnTo>
                    <a:pt x="274" y="123"/>
                  </a:lnTo>
                  <a:lnTo>
                    <a:pt x="278" y="121"/>
                  </a:lnTo>
                  <a:lnTo>
                    <a:pt x="278" y="121"/>
                  </a:lnTo>
                  <a:lnTo>
                    <a:pt x="278" y="118"/>
                  </a:lnTo>
                  <a:lnTo>
                    <a:pt x="280" y="118"/>
                  </a:lnTo>
                  <a:lnTo>
                    <a:pt x="280" y="118"/>
                  </a:lnTo>
                  <a:lnTo>
                    <a:pt x="278" y="116"/>
                  </a:lnTo>
                  <a:lnTo>
                    <a:pt x="278" y="116"/>
                  </a:lnTo>
                  <a:lnTo>
                    <a:pt x="278" y="116"/>
                  </a:lnTo>
                  <a:lnTo>
                    <a:pt x="278" y="116"/>
                  </a:lnTo>
                  <a:lnTo>
                    <a:pt x="278" y="116"/>
                  </a:lnTo>
                  <a:lnTo>
                    <a:pt x="278" y="114"/>
                  </a:lnTo>
                  <a:lnTo>
                    <a:pt x="280" y="112"/>
                  </a:lnTo>
                  <a:lnTo>
                    <a:pt x="280" y="112"/>
                  </a:lnTo>
                  <a:lnTo>
                    <a:pt x="283" y="111"/>
                  </a:lnTo>
                  <a:lnTo>
                    <a:pt x="283" y="109"/>
                  </a:lnTo>
                  <a:lnTo>
                    <a:pt x="283" y="109"/>
                  </a:lnTo>
                  <a:lnTo>
                    <a:pt x="283" y="107"/>
                  </a:lnTo>
                  <a:lnTo>
                    <a:pt x="285" y="107"/>
                  </a:lnTo>
                  <a:lnTo>
                    <a:pt x="285" y="105"/>
                  </a:lnTo>
                  <a:lnTo>
                    <a:pt x="285" y="105"/>
                  </a:lnTo>
                  <a:lnTo>
                    <a:pt x="287" y="103"/>
                  </a:lnTo>
                  <a:lnTo>
                    <a:pt x="287" y="103"/>
                  </a:lnTo>
                  <a:lnTo>
                    <a:pt x="287" y="102"/>
                  </a:lnTo>
                  <a:lnTo>
                    <a:pt x="287" y="102"/>
                  </a:lnTo>
                  <a:lnTo>
                    <a:pt x="287" y="102"/>
                  </a:lnTo>
                  <a:lnTo>
                    <a:pt x="287" y="100"/>
                  </a:lnTo>
                  <a:lnTo>
                    <a:pt x="287" y="100"/>
                  </a:lnTo>
                  <a:lnTo>
                    <a:pt x="287" y="98"/>
                  </a:lnTo>
                  <a:lnTo>
                    <a:pt x="289" y="96"/>
                  </a:lnTo>
                  <a:lnTo>
                    <a:pt x="289" y="94"/>
                  </a:lnTo>
                  <a:lnTo>
                    <a:pt x="291" y="92"/>
                  </a:lnTo>
                  <a:lnTo>
                    <a:pt x="291" y="91"/>
                  </a:lnTo>
                  <a:lnTo>
                    <a:pt x="292" y="91"/>
                  </a:lnTo>
                  <a:lnTo>
                    <a:pt x="294" y="89"/>
                  </a:lnTo>
                  <a:lnTo>
                    <a:pt x="296" y="87"/>
                  </a:lnTo>
                  <a:lnTo>
                    <a:pt x="296" y="85"/>
                  </a:lnTo>
                  <a:lnTo>
                    <a:pt x="294" y="83"/>
                  </a:lnTo>
                  <a:lnTo>
                    <a:pt x="294" y="80"/>
                  </a:lnTo>
                  <a:lnTo>
                    <a:pt x="296" y="78"/>
                  </a:lnTo>
                  <a:lnTo>
                    <a:pt x="298" y="76"/>
                  </a:lnTo>
                  <a:lnTo>
                    <a:pt x="300" y="74"/>
                  </a:lnTo>
                  <a:lnTo>
                    <a:pt x="303" y="74"/>
                  </a:lnTo>
                  <a:lnTo>
                    <a:pt x="303" y="74"/>
                  </a:lnTo>
                  <a:lnTo>
                    <a:pt x="303" y="73"/>
                  </a:lnTo>
                  <a:lnTo>
                    <a:pt x="303" y="73"/>
                  </a:lnTo>
                  <a:lnTo>
                    <a:pt x="303" y="73"/>
                  </a:lnTo>
                  <a:lnTo>
                    <a:pt x="303" y="73"/>
                  </a:lnTo>
                  <a:lnTo>
                    <a:pt x="303" y="73"/>
                  </a:lnTo>
                  <a:lnTo>
                    <a:pt x="303" y="71"/>
                  </a:lnTo>
                  <a:lnTo>
                    <a:pt x="305" y="69"/>
                  </a:lnTo>
                  <a:lnTo>
                    <a:pt x="305" y="69"/>
                  </a:lnTo>
                  <a:lnTo>
                    <a:pt x="305" y="67"/>
                  </a:lnTo>
                  <a:lnTo>
                    <a:pt x="305" y="67"/>
                  </a:lnTo>
                  <a:lnTo>
                    <a:pt x="307" y="67"/>
                  </a:lnTo>
                  <a:lnTo>
                    <a:pt x="307" y="65"/>
                  </a:lnTo>
                  <a:lnTo>
                    <a:pt x="307" y="65"/>
                  </a:lnTo>
                  <a:lnTo>
                    <a:pt x="309" y="64"/>
                  </a:lnTo>
                  <a:lnTo>
                    <a:pt x="309" y="64"/>
                  </a:lnTo>
                  <a:lnTo>
                    <a:pt x="311" y="64"/>
                  </a:lnTo>
                  <a:lnTo>
                    <a:pt x="311" y="62"/>
                  </a:lnTo>
                  <a:lnTo>
                    <a:pt x="312" y="62"/>
                  </a:lnTo>
                  <a:lnTo>
                    <a:pt x="314" y="64"/>
                  </a:lnTo>
                  <a:lnTo>
                    <a:pt x="314" y="64"/>
                  </a:lnTo>
                  <a:lnTo>
                    <a:pt x="316" y="62"/>
                  </a:lnTo>
                  <a:lnTo>
                    <a:pt x="316" y="62"/>
                  </a:lnTo>
                  <a:lnTo>
                    <a:pt x="316" y="58"/>
                  </a:lnTo>
                  <a:lnTo>
                    <a:pt x="318" y="58"/>
                  </a:lnTo>
                  <a:lnTo>
                    <a:pt x="321" y="60"/>
                  </a:lnTo>
                  <a:lnTo>
                    <a:pt x="323" y="60"/>
                  </a:lnTo>
                  <a:lnTo>
                    <a:pt x="325" y="60"/>
                  </a:lnTo>
                  <a:lnTo>
                    <a:pt x="327" y="60"/>
                  </a:lnTo>
                  <a:lnTo>
                    <a:pt x="329" y="58"/>
                  </a:lnTo>
                  <a:lnTo>
                    <a:pt x="330" y="56"/>
                  </a:lnTo>
                  <a:lnTo>
                    <a:pt x="330" y="56"/>
                  </a:lnTo>
                  <a:lnTo>
                    <a:pt x="332" y="56"/>
                  </a:lnTo>
                  <a:lnTo>
                    <a:pt x="332" y="56"/>
                  </a:lnTo>
                  <a:lnTo>
                    <a:pt x="334" y="56"/>
                  </a:lnTo>
                  <a:lnTo>
                    <a:pt x="334" y="55"/>
                  </a:lnTo>
                  <a:lnTo>
                    <a:pt x="334" y="55"/>
                  </a:lnTo>
                  <a:lnTo>
                    <a:pt x="334" y="55"/>
                  </a:lnTo>
                  <a:lnTo>
                    <a:pt x="334" y="53"/>
                  </a:lnTo>
                  <a:lnTo>
                    <a:pt x="334" y="53"/>
                  </a:lnTo>
                  <a:lnTo>
                    <a:pt x="334" y="51"/>
                  </a:lnTo>
                  <a:lnTo>
                    <a:pt x="336" y="51"/>
                  </a:lnTo>
                  <a:lnTo>
                    <a:pt x="338" y="49"/>
                  </a:lnTo>
                  <a:lnTo>
                    <a:pt x="339" y="47"/>
                  </a:lnTo>
                  <a:lnTo>
                    <a:pt x="339" y="47"/>
                  </a:lnTo>
                  <a:lnTo>
                    <a:pt x="338" y="4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9"/>
            <p:cNvSpPr>
              <a:spLocks noEditPoints="1"/>
            </p:cNvSpPr>
            <p:nvPr/>
          </p:nvSpPr>
          <p:spPr bwMode="auto">
            <a:xfrm>
              <a:off x="3516571" y="5043104"/>
              <a:ext cx="479942" cy="491052"/>
            </a:xfrm>
            <a:custGeom>
              <a:avLst/>
              <a:gdLst>
                <a:gd name="T0" fmla="*/ 309 w 432"/>
                <a:gd name="T1" fmla="*/ 424 h 442"/>
                <a:gd name="T2" fmla="*/ 231 w 432"/>
                <a:gd name="T3" fmla="*/ 404 h 442"/>
                <a:gd name="T4" fmla="*/ 197 w 432"/>
                <a:gd name="T5" fmla="*/ 406 h 442"/>
                <a:gd name="T6" fmla="*/ 273 w 432"/>
                <a:gd name="T7" fmla="*/ 433 h 442"/>
                <a:gd name="T8" fmla="*/ 377 w 432"/>
                <a:gd name="T9" fmla="*/ 381 h 442"/>
                <a:gd name="T10" fmla="*/ 164 w 432"/>
                <a:gd name="T11" fmla="*/ 357 h 442"/>
                <a:gd name="T12" fmla="*/ 419 w 432"/>
                <a:gd name="T13" fmla="*/ 365 h 442"/>
                <a:gd name="T14" fmla="*/ 390 w 432"/>
                <a:gd name="T15" fmla="*/ 346 h 442"/>
                <a:gd name="T16" fmla="*/ 412 w 432"/>
                <a:gd name="T17" fmla="*/ 330 h 442"/>
                <a:gd name="T18" fmla="*/ 244 w 432"/>
                <a:gd name="T19" fmla="*/ 328 h 442"/>
                <a:gd name="T20" fmla="*/ 291 w 432"/>
                <a:gd name="T21" fmla="*/ 318 h 442"/>
                <a:gd name="T22" fmla="*/ 318 w 432"/>
                <a:gd name="T23" fmla="*/ 314 h 442"/>
                <a:gd name="T24" fmla="*/ 368 w 432"/>
                <a:gd name="T25" fmla="*/ 307 h 442"/>
                <a:gd name="T26" fmla="*/ 363 w 432"/>
                <a:gd name="T27" fmla="*/ 301 h 442"/>
                <a:gd name="T28" fmla="*/ 244 w 432"/>
                <a:gd name="T29" fmla="*/ 294 h 442"/>
                <a:gd name="T30" fmla="*/ 347 w 432"/>
                <a:gd name="T31" fmla="*/ 289 h 442"/>
                <a:gd name="T32" fmla="*/ 265 w 432"/>
                <a:gd name="T33" fmla="*/ 276 h 442"/>
                <a:gd name="T34" fmla="*/ 267 w 432"/>
                <a:gd name="T35" fmla="*/ 265 h 442"/>
                <a:gd name="T36" fmla="*/ 363 w 432"/>
                <a:gd name="T37" fmla="*/ 267 h 442"/>
                <a:gd name="T38" fmla="*/ 61 w 432"/>
                <a:gd name="T39" fmla="*/ 265 h 442"/>
                <a:gd name="T40" fmla="*/ 193 w 432"/>
                <a:gd name="T41" fmla="*/ 243 h 442"/>
                <a:gd name="T42" fmla="*/ 41 w 432"/>
                <a:gd name="T43" fmla="*/ 224 h 442"/>
                <a:gd name="T44" fmla="*/ 56 w 432"/>
                <a:gd name="T45" fmla="*/ 220 h 442"/>
                <a:gd name="T46" fmla="*/ 325 w 432"/>
                <a:gd name="T47" fmla="*/ 215 h 442"/>
                <a:gd name="T48" fmla="*/ 52 w 432"/>
                <a:gd name="T49" fmla="*/ 191 h 442"/>
                <a:gd name="T50" fmla="*/ 253 w 432"/>
                <a:gd name="T51" fmla="*/ 195 h 442"/>
                <a:gd name="T52" fmla="*/ 229 w 432"/>
                <a:gd name="T53" fmla="*/ 222 h 442"/>
                <a:gd name="T54" fmla="*/ 161 w 432"/>
                <a:gd name="T55" fmla="*/ 191 h 442"/>
                <a:gd name="T56" fmla="*/ 226 w 432"/>
                <a:gd name="T57" fmla="*/ 227 h 442"/>
                <a:gd name="T58" fmla="*/ 213 w 432"/>
                <a:gd name="T59" fmla="*/ 169 h 442"/>
                <a:gd name="T60" fmla="*/ 325 w 432"/>
                <a:gd name="T61" fmla="*/ 160 h 442"/>
                <a:gd name="T62" fmla="*/ 271 w 432"/>
                <a:gd name="T63" fmla="*/ 148 h 442"/>
                <a:gd name="T64" fmla="*/ 18 w 432"/>
                <a:gd name="T65" fmla="*/ 155 h 442"/>
                <a:gd name="T66" fmla="*/ 283 w 432"/>
                <a:gd name="T67" fmla="*/ 128 h 442"/>
                <a:gd name="T68" fmla="*/ 251 w 432"/>
                <a:gd name="T69" fmla="*/ 77 h 442"/>
                <a:gd name="T70" fmla="*/ 175 w 432"/>
                <a:gd name="T71" fmla="*/ 260 h 442"/>
                <a:gd name="T72" fmla="*/ 215 w 432"/>
                <a:gd name="T73" fmla="*/ 262 h 442"/>
                <a:gd name="T74" fmla="*/ 199 w 432"/>
                <a:gd name="T75" fmla="*/ 216 h 442"/>
                <a:gd name="T76" fmla="*/ 148 w 432"/>
                <a:gd name="T77" fmla="*/ 187 h 442"/>
                <a:gd name="T78" fmla="*/ 170 w 432"/>
                <a:gd name="T79" fmla="*/ 159 h 442"/>
                <a:gd name="T80" fmla="*/ 148 w 432"/>
                <a:gd name="T81" fmla="*/ 112 h 442"/>
                <a:gd name="T82" fmla="*/ 177 w 432"/>
                <a:gd name="T83" fmla="*/ 97 h 442"/>
                <a:gd name="T84" fmla="*/ 218 w 432"/>
                <a:gd name="T85" fmla="*/ 113 h 442"/>
                <a:gd name="T86" fmla="*/ 211 w 432"/>
                <a:gd name="T87" fmla="*/ 83 h 442"/>
                <a:gd name="T88" fmla="*/ 276 w 432"/>
                <a:gd name="T89" fmla="*/ 52 h 442"/>
                <a:gd name="T90" fmla="*/ 338 w 432"/>
                <a:gd name="T91" fmla="*/ 50 h 442"/>
                <a:gd name="T92" fmla="*/ 327 w 432"/>
                <a:gd name="T93" fmla="*/ 18 h 442"/>
                <a:gd name="T94" fmla="*/ 240 w 432"/>
                <a:gd name="T95" fmla="*/ 16 h 442"/>
                <a:gd name="T96" fmla="*/ 152 w 432"/>
                <a:gd name="T97" fmla="*/ 39 h 442"/>
                <a:gd name="T98" fmla="*/ 67 w 432"/>
                <a:gd name="T99" fmla="*/ 61 h 442"/>
                <a:gd name="T100" fmla="*/ 32 w 432"/>
                <a:gd name="T101" fmla="*/ 128 h 442"/>
                <a:gd name="T102" fmla="*/ 32 w 432"/>
                <a:gd name="T103" fmla="*/ 157 h 442"/>
                <a:gd name="T104" fmla="*/ 63 w 432"/>
                <a:gd name="T105" fmla="*/ 175 h 442"/>
                <a:gd name="T106" fmla="*/ 58 w 432"/>
                <a:gd name="T107" fmla="*/ 184 h 442"/>
                <a:gd name="T108" fmla="*/ 74 w 432"/>
                <a:gd name="T109" fmla="*/ 222 h 442"/>
                <a:gd name="T110" fmla="*/ 106 w 432"/>
                <a:gd name="T111" fmla="*/ 224 h 442"/>
                <a:gd name="T112" fmla="*/ 152 w 432"/>
                <a:gd name="T113" fmla="*/ 222 h 442"/>
                <a:gd name="T114" fmla="*/ 144 w 432"/>
                <a:gd name="T115" fmla="*/ 236 h 442"/>
                <a:gd name="T116" fmla="*/ 83 w 432"/>
                <a:gd name="T117" fmla="*/ 258 h 442"/>
                <a:gd name="T118" fmla="*/ 126 w 432"/>
                <a:gd name="T119" fmla="*/ 309 h 442"/>
                <a:gd name="T120" fmla="*/ 159 w 432"/>
                <a:gd name="T121" fmla="*/ 327 h 442"/>
                <a:gd name="T122" fmla="*/ 168 w 432"/>
                <a:gd name="T123" fmla="*/ 309 h 442"/>
                <a:gd name="T124" fmla="*/ 171 w 432"/>
                <a:gd name="T125" fmla="*/ 27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442">
                  <a:moveTo>
                    <a:pt x="226" y="440"/>
                  </a:moveTo>
                  <a:lnTo>
                    <a:pt x="226" y="440"/>
                  </a:lnTo>
                  <a:lnTo>
                    <a:pt x="226" y="439"/>
                  </a:lnTo>
                  <a:lnTo>
                    <a:pt x="226" y="439"/>
                  </a:lnTo>
                  <a:lnTo>
                    <a:pt x="224" y="439"/>
                  </a:lnTo>
                  <a:lnTo>
                    <a:pt x="224" y="439"/>
                  </a:lnTo>
                  <a:lnTo>
                    <a:pt x="222" y="439"/>
                  </a:lnTo>
                  <a:lnTo>
                    <a:pt x="222" y="439"/>
                  </a:lnTo>
                  <a:lnTo>
                    <a:pt x="222" y="439"/>
                  </a:lnTo>
                  <a:lnTo>
                    <a:pt x="222" y="439"/>
                  </a:lnTo>
                  <a:lnTo>
                    <a:pt x="220" y="439"/>
                  </a:lnTo>
                  <a:lnTo>
                    <a:pt x="220" y="440"/>
                  </a:lnTo>
                  <a:lnTo>
                    <a:pt x="224" y="440"/>
                  </a:lnTo>
                  <a:lnTo>
                    <a:pt x="224" y="442"/>
                  </a:lnTo>
                  <a:lnTo>
                    <a:pt x="226" y="442"/>
                  </a:lnTo>
                  <a:lnTo>
                    <a:pt x="226" y="440"/>
                  </a:lnTo>
                  <a:lnTo>
                    <a:pt x="226" y="440"/>
                  </a:lnTo>
                  <a:lnTo>
                    <a:pt x="226" y="440"/>
                  </a:lnTo>
                  <a:close/>
                  <a:moveTo>
                    <a:pt x="368" y="404"/>
                  </a:moveTo>
                  <a:lnTo>
                    <a:pt x="368" y="404"/>
                  </a:lnTo>
                  <a:lnTo>
                    <a:pt x="367" y="404"/>
                  </a:lnTo>
                  <a:lnTo>
                    <a:pt x="365" y="404"/>
                  </a:lnTo>
                  <a:lnTo>
                    <a:pt x="365" y="404"/>
                  </a:lnTo>
                  <a:lnTo>
                    <a:pt x="365" y="404"/>
                  </a:lnTo>
                  <a:lnTo>
                    <a:pt x="365" y="404"/>
                  </a:lnTo>
                  <a:lnTo>
                    <a:pt x="363" y="404"/>
                  </a:lnTo>
                  <a:lnTo>
                    <a:pt x="363" y="406"/>
                  </a:lnTo>
                  <a:lnTo>
                    <a:pt x="363" y="406"/>
                  </a:lnTo>
                  <a:lnTo>
                    <a:pt x="363" y="406"/>
                  </a:lnTo>
                  <a:lnTo>
                    <a:pt x="361" y="408"/>
                  </a:lnTo>
                  <a:lnTo>
                    <a:pt x="361" y="408"/>
                  </a:lnTo>
                  <a:lnTo>
                    <a:pt x="361" y="408"/>
                  </a:lnTo>
                  <a:lnTo>
                    <a:pt x="361" y="408"/>
                  </a:lnTo>
                  <a:lnTo>
                    <a:pt x="363" y="410"/>
                  </a:lnTo>
                  <a:lnTo>
                    <a:pt x="363" y="410"/>
                  </a:lnTo>
                  <a:lnTo>
                    <a:pt x="363" y="410"/>
                  </a:lnTo>
                  <a:lnTo>
                    <a:pt x="365" y="408"/>
                  </a:lnTo>
                  <a:lnTo>
                    <a:pt x="365" y="408"/>
                  </a:lnTo>
                  <a:lnTo>
                    <a:pt x="365" y="408"/>
                  </a:lnTo>
                  <a:lnTo>
                    <a:pt x="367" y="408"/>
                  </a:lnTo>
                  <a:lnTo>
                    <a:pt x="367" y="408"/>
                  </a:lnTo>
                  <a:lnTo>
                    <a:pt x="367" y="406"/>
                  </a:lnTo>
                  <a:lnTo>
                    <a:pt x="367" y="406"/>
                  </a:lnTo>
                  <a:lnTo>
                    <a:pt x="368" y="406"/>
                  </a:lnTo>
                  <a:lnTo>
                    <a:pt x="368" y="406"/>
                  </a:lnTo>
                  <a:lnTo>
                    <a:pt x="368" y="406"/>
                  </a:lnTo>
                  <a:lnTo>
                    <a:pt x="368" y="404"/>
                  </a:lnTo>
                  <a:lnTo>
                    <a:pt x="368" y="404"/>
                  </a:lnTo>
                  <a:lnTo>
                    <a:pt x="370" y="404"/>
                  </a:lnTo>
                  <a:lnTo>
                    <a:pt x="370" y="404"/>
                  </a:lnTo>
                  <a:lnTo>
                    <a:pt x="368" y="404"/>
                  </a:lnTo>
                  <a:close/>
                  <a:moveTo>
                    <a:pt x="334" y="413"/>
                  </a:moveTo>
                  <a:lnTo>
                    <a:pt x="334" y="411"/>
                  </a:lnTo>
                  <a:lnTo>
                    <a:pt x="334" y="411"/>
                  </a:lnTo>
                  <a:lnTo>
                    <a:pt x="334" y="411"/>
                  </a:lnTo>
                  <a:lnTo>
                    <a:pt x="334" y="411"/>
                  </a:lnTo>
                  <a:lnTo>
                    <a:pt x="334" y="411"/>
                  </a:lnTo>
                  <a:lnTo>
                    <a:pt x="334" y="411"/>
                  </a:lnTo>
                  <a:lnTo>
                    <a:pt x="334" y="411"/>
                  </a:lnTo>
                  <a:lnTo>
                    <a:pt x="334" y="411"/>
                  </a:lnTo>
                  <a:lnTo>
                    <a:pt x="334" y="413"/>
                  </a:lnTo>
                  <a:lnTo>
                    <a:pt x="332" y="413"/>
                  </a:lnTo>
                  <a:lnTo>
                    <a:pt x="330" y="413"/>
                  </a:lnTo>
                  <a:lnTo>
                    <a:pt x="330" y="415"/>
                  </a:lnTo>
                  <a:lnTo>
                    <a:pt x="329" y="417"/>
                  </a:lnTo>
                  <a:lnTo>
                    <a:pt x="329" y="417"/>
                  </a:lnTo>
                  <a:lnTo>
                    <a:pt x="329" y="417"/>
                  </a:lnTo>
                  <a:lnTo>
                    <a:pt x="329" y="417"/>
                  </a:lnTo>
                  <a:lnTo>
                    <a:pt x="329" y="417"/>
                  </a:lnTo>
                  <a:lnTo>
                    <a:pt x="327" y="419"/>
                  </a:lnTo>
                  <a:lnTo>
                    <a:pt x="325" y="419"/>
                  </a:lnTo>
                  <a:lnTo>
                    <a:pt x="325" y="419"/>
                  </a:lnTo>
                  <a:lnTo>
                    <a:pt x="325" y="417"/>
                  </a:lnTo>
                  <a:lnTo>
                    <a:pt x="323" y="417"/>
                  </a:lnTo>
                  <a:lnTo>
                    <a:pt x="321" y="417"/>
                  </a:lnTo>
                  <a:lnTo>
                    <a:pt x="321" y="417"/>
                  </a:lnTo>
                  <a:lnTo>
                    <a:pt x="321" y="417"/>
                  </a:lnTo>
                  <a:lnTo>
                    <a:pt x="321" y="417"/>
                  </a:lnTo>
                  <a:lnTo>
                    <a:pt x="321" y="417"/>
                  </a:lnTo>
                  <a:lnTo>
                    <a:pt x="320" y="417"/>
                  </a:lnTo>
                  <a:lnTo>
                    <a:pt x="320" y="417"/>
                  </a:lnTo>
                  <a:lnTo>
                    <a:pt x="320" y="417"/>
                  </a:lnTo>
                  <a:lnTo>
                    <a:pt x="318" y="419"/>
                  </a:lnTo>
                  <a:lnTo>
                    <a:pt x="318" y="419"/>
                  </a:lnTo>
                  <a:lnTo>
                    <a:pt x="316" y="419"/>
                  </a:lnTo>
                  <a:lnTo>
                    <a:pt x="314" y="419"/>
                  </a:lnTo>
                  <a:lnTo>
                    <a:pt x="314" y="419"/>
                  </a:lnTo>
                  <a:lnTo>
                    <a:pt x="314" y="419"/>
                  </a:lnTo>
                  <a:lnTo>
                    <a:pt x="312" y="421"/>
                  </a:lnTo>
                  <a:lnTo>
                    <a:pt x="312" y="421"/>
                  </a:lnTo>
                  <a:lnTo>
                    <a:pt x="312" y="421"/>
                  </a:lnTo>
                  <a:lnTo>
                    <a:pt x="312" y="421"/>
                  </a:lnTo>
                  <a:lnTo>
                    <a:pt x="311" y="421"/>
                  </a:lnTo>
                  <a:lnTo>
                    <a:pt x="311" y="422"/>
                  </a:lnTo>
                  <a:lnTo>
                    <a:pt x="311" y="424"/>
                  </a:lnTo>
                  <a:lnTo>
                    <a:pt x="309" y="424"/>
                  </a:lnTo>
                  <a:lnTo>
                    <a:pt x="309" y="422"/>
                  </a:lnTo>
                  <a:lnTo>
                    <a:pt x="307" y="422"/>
                  </a:lnTo>
                  <a:lnTo>
                    <a:pt x="307" y="422"/>
                  </a:lnTo>
                  <a:lnTo>
                    <a:pt x="305" y="422"/>
                  </a:lnTo>
                  <a:lnTo>
                    <a:pt x="305" y="422"/>
                  </a:lnTo>
                  <a:lnTo>
                    <a:pt x="305" y="421"/>
                  </a:lnTo>
                  <a:lnTo>
                    <a:pt x="305" y="421"/>
                  </a:lnTo>
                  <a:lnTo>
                    <a:pt x="305" y="421"/>
                  </a:lnTo>
                  <a:lnTo>
                    <a:pt x="305" y="419"/>
                  </a:lnTo>
                  <a:lnTo>
                    <a:pt x="305" y="419"/>
                  </a:lnTo>
                  <a:lnTo>
                    <a:pt x="305" y="417"/>
                  </a:lnTo>
                  <a:lnTo>
                    <a:pt x="305" y="417"/>
                  </a:lnTo>
                  <a:lnTo>
                    <a:pt x="305" y="415"/>
                  </a:lnTo>
                  <a:lnTo>
                    <a:pt x="305" y="415"/>
                  </a:lnTo>
                  <a:lnTo>
                    <a:pt x="305" y="415"/>
                  </a:lnTo>
                  <a:lnTo>
                    <a:pt x="305" y="415"/>
                  </a:lnTo>
                  <a:lnTo>
                    <a:pt x="307" y="415"/>
                  </a:lnTo>
                  <a:lnTo>
                    <a:pt x="307" y="415"/>
                  </a:lnTo>
                  <a:lnTo>
                    <a:pt x="307" y="415"/>
                  </a:lnTo>
                  <a:lnTo>
                    <a:pt x="307" y="415"/>
                  </a:lnTo>
                  <a:lnTo>
                    <a:pt x="307" y="413"/>
                  </a:lnTo>
                  <a:lnTo>
                    <a:pt x="307" y="413"/>
                  </a:lnTo>
                  <a:lnTo>
                    <a:pt x="307" y="413"/>
                  </a:lnTo>
                  <a:lnTo>
                    <a:pt x="305" y="413"/>
                  </a:lnTo>
                  <a:lnTo>
                    <a:pt x="305" y="413"/>
                  </a:lnTo>
                  <a:lnTo>
                    <a:pt x="305" y="415"/>
                  </a:lnTo>
                  <a:lnTo>
                    <a:pt x="305" y="415"/>
                  </a:lnTo>
                  <a:lnTo>
                    <a:pt x="305" y="413"/>
                  </a:lnTo>
                  <a:lnTo>
                    <a:pt x="305" y="413"/>
                  </a:lnTo>
                  <a:lnTo>
                    <a:pt x="305" y="413"/>
                  </a:lnTo>
                  <a:lnTo>
                    <a:pt x="305" y="413"/>
                  </a:lnTo>
                  <a:lnTo>
                    <a:pt x="307" y="411"/>
                  </a:lnTo>
                  <a:lnTo>
                    <a:pt x="307" y="411"/>
                  </a:lnTo>
                  <a:lnTo>
                    <a:pt x="307" y="410"/>
                  </a:lnTo>
                  <a:lnTo>
                    <a:pt x="303" y="410"/>
                  </a:lnTo>
                  <a:lnTo>
                    <a:pt x="303" y="410"/>
                  </a:lnTo>
                  <a:lnTo>
                    <a:pt x="301" y="410"/>
                  </a:lnTo>
                  <a:lnTo>
                    <a:pt x="301" y="410"/>
                  </a:lnTo>
                  <a:lnTo>
                    <a:pt x="301" y="410"/>
                  </a:lnTo>
                  <a:lnTo>
                    <a:pt x="292" y="411"/>
                  </a:lnTo>
                  <a:lnTo>
                    <a:pt x="291" y="413"/>
                  </a:lnTo>
                  <a:lnTo>
                    <a:pt x="291" y="411"/>
                  </a:lnTo>
                  <a:lnTo>
                    <a:pt x="289" y="411"/>
                  </a:lnTo>
                  <a:lnTo>
                    <a:pt x="289" y="410"/>
                  </a:lnTo>
                  <a:lnTo>
                    <a:pt x="287" y="410"/>
                  </a:lnTo>
                  <a:lnTo>
                    <a:pt x="287" y="410"/>
                  </a:lnTo>
                  <a:lnTo>
                    <a:pt x="287" y="410"/>
                  </a:lnTo>
                  <a:lnTo>
                    <a:pt x="285" y="410"/>
                  </a:lnTo>
                  <a:lnTo>
                    <a:pt x="285" y="410"/>
                  </a:lnTo>
                  <a:lnTo>
                    <a:pt x="283" y="410"/>
                  </a:lnTo>
                  <a:lnTo>
                    <a:pt x="282" y="410"/>
                  </a:lnTo>
                  <a:lnTo>
                    <a:pt x="280" y="410"/>
                  </a:lnTo>
                  <a:lnTo>
                    <a:pt x="280" y="410"/>
                  </a:lnTo>
                  <a:lnTo>
                    <a:pt x="280" y="410"/>
                  </a:lnTo>
                  <a:lnTo>
                    <a:pt x="278" y="410"/>
                  </a:lnTo>
                  <a:lnTo>
                    <a:pt x="278" y="410"/>
                  </a:lnTo>
                  <a:lnTo>
                    <a:pt x="278" y="410"/>
                  </a:lnTo>
                  <a:lnTo>
                    <a:pt x="276" y="410"/>
                  </a:lnTo>
                  <a:lnTo>
                    <a:pt x="274" y="410"/>
                  </a:lnTo>
                  <a:lnTo>
                    <a:pt x="273" y="410"/>
                  </a:lnTo>
                  <a:lnTo>
                    <a:pt x="271" y="408"/>
                  </a:lnTo>
                  <a:lnTo>
                    <a:pt x="271" y="408"/>
                  </a:lnTo>
                  <a:lnTo>
                    <a:pt x="271" y="406"/>
                  </a:lnTo>
                  <a:lnTo>
                    <a:pt x="271" y="406"/>
                  </a:lnTo>
                  <a:lnTo>
                    <a:pt x="271" y="406"/>
                  </a:lnTo>
                  <a:lnTo>
                    <a:pt x="271" y="406"/>
                  </a:lnTo>
                  <a:lnTo>
                    <a:pt x="271" y="406"/>
                  </a:lnTo>
                  <a:lnTo>
                    <a:pt x="271" y="406"/>
                  </a:lnTo>
                  <a:lnTo>
                    <a:pt x="269" y="404"/>
                  </a:lnTo>
                  <a:lnTo>
                    <a:pt x="267" y="404"/>
                  </a:lnTo>
                  <a:lnTo>
                    <a:pt x="267" y="404"/>
                  </a:lnTo>
                  <a:lnTo>
                    <a:pt x="267" y="406"/>
                  </a:lnTo>
                  <a:lnTo>
                    <a:pt x="267" y="406"/>
                  </a:lnTo>
                  <a:lnTo>
                    <a:pt x="267" y="406"/>
                  </a:lnTo>
                  <a:lnTo>
                    <a:pt x="264" y="404"/>
                  </a:lnTo>
                  <a:lnTo>
                    <a:pt x="262" y="404"/>
                  </a:lnTo>
                  <a:lnTo>
                    <a:pt x="262" y="406"/>
                  </a:lnTo>
                  <a:lnTo>
                    <a:pt x="260" y="406"/>
                  </a:lnTo>
                  <a:lnTo>
                    <a:pt x="260" y="406"/>
                  </a:lnTo>
                  <a:lnTo>
                    <a:pt x="255" y="404"/>
                  </a:lnTo>
                  <a:lnTo>
                    <a:pt x="253" y="404"/>
                  </a:lnTo>
                  <a:lnTo>
                    <a:pt x="253" y="404"/>
                  </a:lnTo>
                  <a:lnTo>
                    <a:pt x="251" y="404"/>
                  </a:lnTo>
                  <a:lnTo>
                    <a:pt x="249" y="406"/>
                  </a:lnTo>
                  <a:lnTo>
                    <a:pt x="247" y="406"/>
                  </a:lnTo>
                  <a:lnTo>
                    <a:pt x="244" y="408"/>
                  </a:lnTo>
                  <a:lnTo>
                    <a:pt x="242" y="408"/>
                  </a:lnTo>
                  <a:lnTo>
                    <a:pt x="240" y="408"/>
                  </a:lnTo>
                  <a:lnTo>
                    <a:pt x="236" y="410"/>
                  </a:lnTo>
                  <a:lnTo>
                    <a:pt x="235" y="408"/>
                  </a:lnTo>
                  <a:lnTo>
                    <a:pt x="233" y="408"/>
                  </a:lnTo>
                  <a:lnTo>
                    <a:pt x="233" y="408"/>
                  </a:lnTo>
                  <a:lnTo>
                    <a:pt x="231" y="408"/>
                  </a:lnTo>
                  <a:lnTo>
                    <a:pt x="231" y="408"/>
                  </a:lnTo>
                  <a:lnTo>
                    <a:pt x="231" y="404"/>
                  </a:lnTo>
                  <a:lnTo>
                    <a:pt x="231" y="404"/>
                  </a:lnTo>
                  <a:lnTo>
                    <a:pt x="231" y="401"/>
                  </a:lnTo>
                  <a:lnTo>
                    <a:pt x="231" y="402"/>
                  </a:lnTo>
                  <a:lnTo>
                    <a:pt x="229" y="402"/>
                  </a:lnTo>
                  <a:lnTo>
                    <a:pt x="229" y="402"/>
                  </a:lnTo>
                  <a:lnTo>
                    <a:pt x="227" y="402"/>
                  </a:lnTo>
                  <a:lnTo>
                    <a:pt x="227" y="402"/>
                  </a:lnTo>
                  <a:lnTo>
                    <a:pt x="226" y="401"/>
                  </a:lnTo>
                  <a:lnTo>
                    <a:pt x="224" y="401"/>
                  </a:lnTo>
                  <a:lnTo>
                    <a:pt x="224" y="401"/>
                  </a:lnTo>
                  <a:lnTo>
                    <a:pt x="222" y="401"/>
                  </a:lnTo>
                  <a:lnTo>
                    <a:pt x="222" y="399"/>
                  </a:lnTo>
                  <a:lnTo>
                    <a:pt x="222" y="399"/>
                  </a:lnTo>
                  <a:lnTo>
                    <a:pt x="224" y="399"/>
                  </a:lnTo>
                  <a:lnTo>
                    <a:pt x="226" y="399"/>
                  </a:lnTo>
                  <a:lnTo>
                    <a:pt x="227" y="399"/>
                  </a:lnTo>
                  <a:lnTo>
                    <a:pt x="227" y="399"/>
                  </a:lnTo>
                  <a:lnTo>
                    <a:pt x="227" y="399"/>
                  </a:lnTo>
                  <a:lnTo>
                    <a:pt x="227" y="399"/>
                  </a:lnTo>
                  <a:lnTo>
                    <a:pt x="229" y="397"/>
                  </a:lnTo>
                  <a:lnTo>
                    <a:pt x="229" y="397"/>
                  </a:lnTo>
                  <a:lnTo>
                    <a:pt x="229" y="397"/>
                  </a:lnTo>
                  <a:lnTo>
                    <a:pt x="227" y="395"/>
                  </a:lnTo>
                  <a:lnTo>
                    <a:pt x="227" y="393"/>
                  </a:lnTo>
                  <a:lnTo>
                    <a:pt x="224" y="393"/>
                  </a:lnTo>
                  <a:lnTo>
                    <a:pt x="222" y="395"/>
                  </a:lnTo>
                  <a:lnTo>
                    <a:pt x="224" y="397"/>
                  </a:lnTo>
                  <a:lnTo>
                    <a:pt x="222" y="397"/>
                  </a:lnTo>
                  <a:lnTo>
                    <a:pt x="222" y="397"/>
                  </a:lnTo>
                  <a:lnTo>
                    <a:pt x="222" y="397"/>
                  </a:lnTo>
                  <a:lnTo>
                    <a:pt x="222" y="397"/>
                  </a:lnTo>
                  <a:lnTo>
                    <a:pt x="220" y="399"/>
                  </a:lnTo>
                  <a:lnTo>
                    <a:pt x="220" y="399"/>
                  </a:lnTo>
                  <a:lnTo>
                    <a:pt x="220" y="399"/>
                  </a:lnTo>
                  <a:lnTo>
                    <a:pt x="218" y="399"/>
                  </a:lnTo>
                  <a:lnTo>
                    <a:pt x="217" y="399"/>
                  </a:lnTo>
                  <a:lnTo>
                    <a:pt x="215" y="399"/>
                  </a:lnTo>
                  <a:lnTo>
                    <a:pt x="213" y="399"/>
                  </a:lnTo>
                  <a:lnTo>
                    <a:pt x="209" y="397"/>
                  </a:lnTo>
                  <a:lnTo>
                    <a:pt x="209" y="397"/>
                  </a:lnTo>
                  <a:lnTo>
                    <a:pt x="208" y="395"/>
                  </a:lnTo>
                  <a:lnTo>
                    <a:pt x="208" y="395"/>
                  </a:lnTo>
                  <a:lnTo>
                    <a:pt x="208" y="393"/>
                  </a:lnTo>
                  <a:lnTo>
                    <a:pt x="208" y="392"/>
                  </a:lnTo>
                  <a:lnTo>
                    <a:pt x="208" y="390"/>
                  </a:lnTo>
                  <a:lnTo>
                    <a:pt x="208" y="390"/>
                  </a:lnTo>
                  <a:lnTo>
                    <a:pt x="208" y="390"/>
                  </a:lnTo>
                  <a:lnTo>
                    <a:pt x="206" y="388"/>
                  </a:lnTo>
                  <a:lnTo>
                    <a:pt x="206" y="388"/>
                  </a:lnTo>
                  <a:lnTo>
                    <a:pt x="206" y="388"/>
                  </a:lnTo>
                  <a:lnTo>
                    <a:pt x="206" y="390"/>
                  </a:lnTo>
                  <a:lnTo>
                    <a:pt x="204" y="390"/>
                  </a:lnTo>
                  <a:lnTo>
                    <a:pt x="204" y="392"/>
                  </a:lnTo>
                  <a:lnTo>
                    <a:pt x="204" y="392"/>
                  </a:lnTo>
                  <a:lnTo>
                    <a:pt x="204" y="393"/>
                  </a:lnTo>
                  <a:lnTo>
                    <a:pt x="204" y="393"/>
                  </a:lnTo>
                  <a:lnTo>
                    <a:pt x="204" y="393"/>
                  </a:lnTo>
                  <a:lnTo>
                    <a:pt x="206" y="395"/>
                  </a:lnTo>
                  <a:lnTo>
                    <a:pt x="206" y="397"/>
                  </a:lnTo>
                  <a:lnTo>
                    <a:pt x="206" y="399"/>
                  </a:lnTo>
                  <a:lnTo>
                    <a:pt x="204" y="399"/>
                  </a:lnTo>
                  <a:lnTo>
                    <a:pt x="204" y="399"/>
                  </a:lnTo>
                  <a:lnTo>
                    <a:pt x="202" y="401"/>
                  </a:lnTo>
                  <a:lnTo>
                    <a:pt x="202" y="401"/>
                  </a:lnTo>
                  <a:lnTo>
                    <a:pt x="200" y="399"/>
                  </a:lnTo>
                  <a:lnTo>
                    <a:pt x="200" y="399"/>
                  </a:lnTo>
                  <a:lnTo>
                    <a:pt x="200" y="399"/>
                  </a:lnTo>
                  <a:lnTo>
                    <a:pt x="200" y="399"/>
                  </a:lnTo>
                  <a:lnTo>
                    <a:pt x="200" y="399"/>
                  </a:lnTo>
                  <a:lnTo>
                    <a:pt x="200" y="399"/>
                  </a:lnTo>
                  <a:lnTo>
                    <a:pt x="200" y="399"/>
                  </a:lnTo>
                  <a:lnTo>
                    <a:pt x="200" y="399"/>
                  </a:lnTo>
                  <a:lnTo>
                    <a:pt x="199" y="397"/>
                  </a:lnTo>
                  <a:lnTo>
                    <a:pt x="199" y="397"/>
                  </a:lnTo>
                  <a:lnTo>
                    <a:pt x="199" y="393"/>
                  </a:lnTo>
                  <a:lnTo>
                    <a:pt x="199" y="393"/>
                  </a:lnTo>
                  <a:lnTo>
                    <a:pt x="199" y="393"/>
                  </a:lnTo>
                  <a:lnTo>
                    <a:pt x="199" y="395"/>
                  </a:lnTo>
                  <a:lnTo>
                    <a:pt x="199" y="395"/>
                  </a:lnTo>
                  <a:lnTo>
                    <a:pt x="199" y="397"/>
                  </a:lnTo>
                  <a:lnTo>
                    <a:pt x="197" y="399"/>
                  </a:lnTo>
                  <a:lnTo>
                    <a:pt x="197" y="399"/>
                  </a:lnTo>
                  <a:lnTo>
                    <a:pt x="197" y="399"/>
                  </a:lnTo>
                  <a:lnTo>
                    <a:pt x="197" y="399"/>
                  </a:lnTo>
                  <a:lnTo>
                    <a:pt x="197" y="399"/>
                  </a:lnTo>
                  <a:lnTo>
                    <a:pt x="197" y="399"/>
                  </a:lnTo>
                  <a:lnTo>
                    <a:pt x="197" y="401"/>
                  </a:lnTo>
                  <a:lnTo>
                    <a:pt x="197" y="401"/>
                  </a:lnTo>
                  <a:lnTo>
                    <a:pt x="197" y="401"/>
                  </a:lnTo>
                  <a:lnTo>
                    <a:pt x="197" y="402"/>
                  </a:lnTo>
                  <a:lnTo>
                    <a:pt x="197" y="402"/>
                  </a:lnTo>
                  <a:lnTo>
                    <a:pt x="197" y="402"/>
                  </a:lnTo>
                  <a:lnTo>
                    <a:pt x="197" y="402"/>
                  </a:lnTo>
                  <a:lnTo>
                    <a:pt x="197" y="404"/>
                  </a:lnTo>
                  <a:lnTo>
                    <a:pt x="197" y="404"/>
                  </a:lnTo>
                  <a:lnTo>
                    <a:pt x="197" y="404"/>
                  </a:lnTo>
                  <a:lnTo>
                    <a:pt x="197" y="406"/>
                  </a:lnTo>
                  <a:lnTo>
                    <a:pt x="195" y="408"/>
                  </a:lnTo>
                  <a:lnTo>
                    <a:pt x="197" y="408"/>
                  </a:lnTo>
                  <a:lnTo>
                    <a:pt x="195" y="410"/>
                  </a:lnTo>
                  <a:lnTo>
                    <a:pt x="195" y="410"/>
                  </a:lnTo>
                  <a:lnTo>
                    <a:pt x="197" y="410"/>
                  </a:lnTo>
                  <a:lnTo>
                    <a:pt x="197" y="411"/>
                  </a:lnTo>
                  <a:lnTo>
                    <a:pt x="197" y="411"/>
                  </a:lnTo>
                  <a:lnTo>
                    <a:pt x="197" y="411"/>
                  </a:lnTo>
                  <a:lnTo>
                    <a:pt x="197" y="411"/>
                  </a:lnTo>
                  <a:lnTo>
                    <a:pt x="197" y="411"/>
                  </a:lnTo>
                  <a:lnTo>
                    <a:pt x="195" y="411"/>
                  </a:lnTo>
                  <a:lnTo>
                    <a:pt x="195" y="411"/>
                  </a:lnTo>
                  <a:lnTo>
                    <a:pt x="195" y="411"/>
                  </a:lnTo>
                  <a:lnTo>
                    <a:pt x="195" y="411"/>
                  </a:lnTo>
                  <a:lnTo>
                    <a:pt x="195" y="411"/>
                  </a:lnTo>
                  <a:lnTo>
                    <a:pt x="195" y="411"/>
                  </a:lnTo>
                  <a:lnTo>
                    <a:pt x="195" y="411"/>
                  </a:lnTo>
                  <a:lnTo>
                    <a:pt x="195" y="413"/>
                  </a:lnTo>
                  <a:lnTo>
                    <a:pt x="195" y="413"/>
                  </a:lnTo>
                  <a:lnTo>
                    <a:pt x="195" y="413"/>
                  </a:lnTo>
                  <a:lnTo>
                    <a:pt x="197" y="413"/>
                  </a:lnTo>
                  <a:lnTo>
                    <a:pt x="197" y="413"/>
                  </a:lnTo>
                  <a:lnTo>
                    <a:pt x="197" y="415"/>
                  </a:lnTo>
                  <a:lnTo>
                    <a:pt x="197" y="415"/>
                  </a:lnTo>
                  <a:lnTo>
                    <a:pt x="199" y="415"/>
                  </a:lnTo>
                  <a:lnTo>
                    <a:pt x="199" y="415"/>
                  </a:lnTo>
                  <a:lnTo>
                    <a:pt x="199" y="415"/>
                  </a:lnTo>
                  <a:lnTo>
                    <a:pt x="199" y="415"/>
                  </a:lnTo>
                  <a:lnTo>
                    <a:pt x="199" y="417"/>
                  </a:lnTo>
                  <a:lnTo>
                    <a:pt x="202" y="415"/>
                  </a:lnTo>
                  <a:lnTo>
                    <a:pt x="202" y="417"/>
                  </a:lnTo>
                  <a:lnTo>
                    <a:pt x="204" y="415"/>
                  </a:lnTo>
                  <a:lnTo>
                    <a:pt x="208" y="417"/>
                  </a:lnTo>
                  <a:lnTo>
                    <a:pt x="209" y="415"/>
                  </a:lnTo>
                  <a:lnTo>
                    <a:pt x="209" y="415"/>
                  </a:lnTo>
                  <a:lnTo>
                    <a:pt x="209" y="415"/>
                  </a:lnTo>
                  <a:lnTo>
                    <a:pt x="209" y="415"/>
                  </a:lnTo>
                  <a:lnTo>
                    <a:pt x="209" y="415"/>
                  </a:lnTo>
                  <a:lnTo>
                    <a:pt x="211" y="415"/>
                  </a:lnTo>
                  <a:lnTo>
                    <a:pt x="213" y="417"/>
                  </a:lnTo>
                  <a:lnTo>
                    <a:pt x="218" y="417"/>
                  </a:lnTo>
                  <a:lnTo>
                    <a:pt x="218" y="417"/>
                  </a:lnTo>
                  <a:lnTo>
                    <a:pt x="220" y="419"/>
                  </a:lnTo>
                  <a:lnTo>
                    <a:pt x="222" y="419"/>
                  </a:lnTo>
                  <a:lnTo>
                    <a:pt x="222" y="419"/>
                  </a:lnTo>
                  <a:lnTo>
                    <a:pt x="222" y="419"/>
                  </a:lnTo>
                  <a:lnTo>
                    <a:pt x="222" y="419"/>
                  </a:lnTo>
                  <a:lnTo>
                    <a:pt x="224" y="419"/>
                  </a:lnTo>
                  <a:lnTo>
                    <a:pt x="224" y="419"/>
                  </a:lnTo>
                  <a:lnTo>
                    <a:pt x="227" y="419"/>
                  </a:lnTo>
                  <a:lnTo>
                    <a:pt x="227" y="419"/>
                  </a:lnTo>
                  <a:lnTo>
                    <a:pt x="227" y="419"/>
                  </a:lnTo>
                  <a:lnTo>
                    <a:pt x="229" y="419"/>
                  </a:lnTo>
                  <a:lnTo>
                    <a:pt x="229" y="419"/>
                  </a:lnTo>
                  <a:lnTo>
                    <a:pt x="229" y="419"/>
                  </a:lnTo>
                  <a:lnTo>
                    <a:pt x="229" y="419"/>
                  </a:lnTo>
                  <a:lnTo>
                    <a:pt x="229" y="419"/>
                  </a:lnTo>
                  <a:lnTo>
                    <a:pt x="229" y="419"/>
                  </a:lnTo>
                  <a:lnTo>
                    <a:pt x="233" y="419"/>
                  </a:lnTo>
                  <a:lnTo>
                    <a:pt x="238" y="419"/>
                  </a:lnTo>
                  <a:lnTo>
                    <a:pt x="238" y="419"/>
                  </a:lnTo>
                  <a:lnTo>
                    <a:pt x="238" y="421"/>
                  </a:lnTo>
                  <a:lnTo>
                    <a:pt x="242" y="421"/>
                  </a:lnTo>
                  <a:lnTo>
                    <a:pt x="242" y="421"/>
                  </a:lnTo>
                  <a:lnTo>
                    <a:pt x="244" y="421"/>
                  </a:lnTo>
                  <a:lnTo>
                    <a:pt x="246" y="422"/>
                  </a:lnTo>
                  <a:lnTo>
                    <a:pt x="246" y="422"/>
                  </a:lnTo>
                  <a:lnTo>
                    <a:pt x="246" y="424"/>
                  </a:lnTo>
                  <a:lnTo>
                    <a:pt x="247" y="424"/>
                  </a:lnTo>
                  <a:lnTo>
                    <a:pt x="247" y="424"/>
                  </a:lnTo>
                  <a:lnTo>
                    <a:pt x="247" y="424"/>
                  </a:lnTo>
                  <a:lnTo>
                    <a:pt x="249" y="424"/>
                  </a:lnTo>
                  <a:lnTo>
                    <a:pt x="249" y="424"/>
                  </a:lnTo>
                  <a:lnTo>
                    <a:pt x="255" y="424"/>
                  </a:lnTo>
                  <a:lnTo>
                    <a:pt x="255" y="424"/>
                  </a:lnTo>
                  <a:lnTo>
                    <a:pt x="255" y="424"/>
                  </a:lnTo>
                  <a:lnTo>
                    <a:pt x="255" y="426"/>
                  </a:lnTo>
                  <a:lnTo>
                    <a:pt x="256" y="426"/>
                  </a:lnTo>
                  <a:lnTo>
                    <a:pt x="256" y="426"/>
                  </a:lnTo>
                  <a:lnTo>
                    <a:pt x="256" y="426"/>
                  </a:lnTo>
                  <a:lnTo>
                    <a:pt x="256" y="428"/>
                  </a:lnTo>
                  <a:lnTo>
                    <a:pt x="256" y="428"/>
                  </a:lnTo>
                  <a:lnTo>
                    <a:pt x="256" y="430"/>
                  </a:lnTo>
                  <a:lnTo>
                    <a:pt x="256" y="430"/>
                  </a:lnTo>
                  <a:lnTo>
                    <a:pt x="256" y="431"/>
                  </a:lnTo>
                  <a:lnTo>
                    <a:pt x="256" y="433"/>
                  </a:lnTo>
                  <a:lnTo>
                    <a:pt x="256" y="433"/>
                  </a:lnTo>
                  <a:lnTo>
                    <a:pt x="256" y="435"/>
                  </a:lnTo>
                  <a:lnTo>
                    <a:pt x="256" y="435"/>
                  </a:lnTo>
                  <a:lnTo>
                    <a:pt x="267" y="435"/>
                  </a:lnTo>
                  <a:lnTo>
                    <a:pt x="269" y="435"/>
                  </a:lnTo>
                  <a:lnTo>
                    <a:pt x="269" y="435"/>
                  </a:lnTo>
                  <a:lnTo>
                    <a:pt x="271" y="433"/>
                  </a:lnTo>
                  <a:lnTo>
                    <a:pt x="273" y="433"/>
                  </a:lnTo>
                  <a:lnTo>
                    <a:pt x="273" y="433"/>
                  </a:lnTo>
                  <a:lnTo>
                    <a:pt x="273" y="433"/>
                  </a:lnTo>
                  <a:lnTo>
                    <a:pt x="273" y="433"/>
                  </a:lnTo>
                  <a:lnTo>
                    <a:pt x="274" y="435"/>
                  </a:lnTo>
                  <a:lnTo>
                    <a:pt x="274" y="435"/>
                  </a:lnTo>
                  <a:lnTo>
                    <a:pt x="274" y="433"/>
                  </a:lnTo>
                  <a:lnTo>
                    <a:pt x="274" y="433"/>
                  </a:lnTo>
                  <a:lnTo>
                    <a:pt x="274" y="433"/>
                  </a:lnTo>
                  <a:lnTo>
                    <a:pt x="276" y="433"/>
                  </a:lnTo>
                  <a:lnTo>
                    <a:pt x="280" y="433"/>
                  </a:lnTo>
                  <a:lnTo>
                    <a:pt x="280" y="433"/>
                  </a:lnTo>
                  <a:lnTo>
                    <a:pt x="283" y="431"/>
                  </a:lnTo>
                  <a:lnTo>
                    <a:pt x="283" y="431"/>
                  </a:lnTo>
                  <a:lnTo>
                    <a:pt x="283" y="431"/>
                  </a:lnTo>
                  <a:lnTo>
                    <a:pt x="285" y="431"/>
                  </a:lnTo>
                  <a:lnTo>
                    <a:pt x="285" y="431"/>
                  </a:lnTo>
                  <a:lnTo>
                    <a:pt x="289" y="431"/>
                  </a:lnTo>
                  <a:lnTo>
                    <a:pt x="294" y="431"/>
                  </a:lnTo>
                  <a:lnTo>
                    <a:pt x="294" y="431"/>
                  </a:lnTo>
                  <a:lnTo>
                    <a:pt x="296" y="431"/>
                  </a:lnTo>
                  <a:lnTo>
                    <a:pt x="300" y="430"/>
                  </a:lnTo>
                  <a:lnTo>
                    <a:pt x="309" y="430"/>
                  </a:lnTo>
                  <a:lnTo>
                    <a:pt x="312" y="430"/>
                  </a:lnTo>
                  <a:lnTo>
                    <a:pt x="314" y="428"/>
                  </a:lnTo>
                  <a:lnTo>
                    <a:pt x="316" y="428"/>
                  </a:lnTo>
                  <a:lnTo>
                    <a:pt x="318" y="428"/>
                  </a:lnTo>
                  <a:lnTo>
                    <a:pt x="318" y="428"/>
                  </a:lnTo>
                  <a:lnTo>
                    <a:pt x="318" y="428"/>
                  </a:lnTo>
                  <a:lnTo>
                    <a:pt x="318" y="428"/>
                  </a:lnTo>
                  <a:lnTo>
                    <a:pt x="320" y="428"/>
                  </a:lnTo>
                  <a:lnTo>
                    <a:pt x="320" y="430"/>
                  </a:lnTo>
                  <a:lnTo>
                    <a:pt x="321" y="430"/>
                  </a:lnTo>
                  <a:lnTo>
                    <a:pt x="321" y="430"/>
                  </a:lnTo>
                  <a:lnTo>
                    <a:pt x="323" y="430"/>
                  </a:lnTo>
                  <a:lnTo>
                    <a:pt x="323" y="430"/>
                  </a:lnTo>
                  <a:lnTo>
                    <a:pt x="323" y="430"/>
                  </a:lnTo>
                  <a:lnTo>
                    <a:pt x="323" y="430"/>
                  </a:lnTo>
                  <a:lnTo>
                    <a:pt x="325" y="430"/>
                  </a:lnTo>
                  <a:lnTo>
                    <a:pt x="327" y="430"/>
                  </a:lnTo>
                  <a:lnTo>
                    <a:pt x="329" y="430"/>
                  </a:lnTo>
                  <a:lnTo>
                    <a:pt x="330" y="430"/>
                  </a:lnTo>
                  <a:lnTo>
                    <a:pt x="330" y="428"/>
                  </a:lnTo>
                  <a:lnTo>
                    <a:pt x="330" y="428"/>
                  </a:lnTo>
                  <a:lnTo>
                    <a:pt x="330" y="428"/>
                  </a:lnTo>
                  <a:lnTo>
                    <a:pt x="332" y="426"/>
                  </a:lnTo>
                  <a:lnTo>
                    <a:pt x="332" y="426"/>
                  </a:lnTo>
                  <a:lnTo>
                    <a:pt x="332" y="426"/>
                  </a:lnTo>
                  <a:lnTo>
                    <a:pt x="332" y="424"/>
                  </a:lnTo>
                  <a:lnTo>
                    <a:pt x="334" y="422"/>
                  </a:lnTo>
                  <a:lnTo>
                    <a:pt x="334" y="422"/>
                  </a:lnTo>
                  <a:lnTo>
                    <a:pt x="332" y="421"/>
                  </a:lnTo>
                  <a:lnTo>
                    <a:pt x="334" y="421"/>
                  </a:lnTo>
                  <a:lnTo>
                    <a:pt x="334" y="419"/>
                  </a:lnTo>
                  <a:lnTo>
                    <a:pt x="334" y="419"/>
                  </a:lnTo>
                  <a:lnTo>
                    <a:pt x="334" y="419"/>
                  </a:lnTo>
                  <a:lnTo>
                    <a:pt x="332" y="417"/>
                  </a:lnTo>
                  <a:lnTo>
                    <a:pt x="332" y="415"/>
                  </a:lnTo>
                  <a:lnTo>
                    <a:pt x="332" y="413"/>
                  </a:lnTo>
                  <a:lnTo>
                    <a:pt x="334" y="413"/>
                  </a:lnTo>
                  <a:close/>
                  <a:moveTo>
                    <a:pt x="379" y="399"/>
                  </a:moveTo>
                  <a:lnTo>
                    <a:pt x="379" y="399"/>
                  </a:lnTo>
                  <a:lnTo>
                    <a:pt x="379" y="399"/>
                  </a:lnTo>
                  <a:lnTo>
                    <a:pt x="379" y="399"/>
                  </a:lnTo>
                  <a:lnTo>
                    <a:pt x="379" y="397"/>
                  </a:lnTo>
                  <a:lnTo>
                    <a:pt x="379" y="397"/>
                  </a:lnTo>
                  <a:lnTo>
                    <a:pt x="379" y="397"/>
                  </a:lnTo>
                  <a:lnTo>
                    <a:pt x="379" y="397"/>
                  </a:lnTo>
                  <a:lnTo>
                    <a:pt x="379" y="397"/>
                  </a:lnTo>
                  <a:lnTo>
                    <a:pt x="379" y="397"/>
                  </a:lnTo>
                  <a:lnTo>
                    <a:pt x="377" y="393"/>
                  </a:lnTo>
                  <a:lnTo>
                    <a:pt x="377" y="393"/>
                  </a:lnTo>
                  <a:lnTo>
                    <a:pt x="377" y="393"/>
                  </a:lnTo>
                  <a:lnTo>
                    <a:pt x="377" y="392"/>
                  </a:lnTo>
                  <a:lnTo>
                    <a:pt x="377" y="390"/>
                  </a:lnTo>
                  <a:lnTo>
                    <a:pt x="377" y="390"/>
                  </a:lnTo>
                  <a:lnTo>
                    <a:pt x="377" y="390"/>
                  </a:lnTo>
                  <a:lnTo>
                    <a:pt x="377" y="388"/>
                  </a:lnTo>
                  <a:lnTo>
                    <a:pt x="379" y="388"/>
                  </a:lnTo>
                  <a:lnTo>
                    <a:pt x="379" y="386"/>
                  </a:lnTo>
                  <a:lnTo>
                    <a:pt x="379" y="386"/>
                  </a:lnTo>
                  <a:lnTo>
                    <a:pt x="379" y="386"/>
                  </a:lnTo>
                  <a:lnTo>
                    <a:pt x="379" y="386"/>
                  </a:lnTo>
                  <a:lnTo>
                    <a:pt x="379" y="384"/>
                  </a:lnTo>
                  <a:lnTo>
                    <a:pt x="379" y="384"/>
                  </a:lnTo>
                  <a:lnTo>
                    <a:pt x="379" y="383"/>
                  </a:lnTo>
                  <a:lnTo>
                    <a:pt x="379" y="383"/>
                  </a:lnTo>
                  <a:lnTo>
                    <a:pt x="381" y="381"/>
                  </a:lnTo>
                  <a:lnTo>
                    <a:pt x="381" y="381"/>
                  </a:lnTo>
                  <a:lnTo>
                    <a:pt x="381" y="379"/>
                  </a:lnTo>
                  <a:lnTo>
                    <a:pt x="379" y="379"/>
                  </a:lnTo>
                  <a:lnTo>
                    <a:pt x="379" y="379"/>
                  </a:lnTo>
                  <a:lnTo>
                    <a:pt x="379" y="381"/>
                  </a:lnTo>
                  <a:lnTo>
                    <a:pt x="379" y="381"/>
                  </a:lnTo>
                  <a:lnTo>
                    <a:pt x="377" y="381"/>
                  </a:lnTo>
                  <a:lnTo>
                    <a:pt x="377" y="381"/>
                  </a:lnTo>
                  <a:lnTo>
                    <a:pt x="377" y="381"/>
                  </a:lnTo>
                  <a:lnTo>
                    <a:pt x="377" y="381"/>
                  </a:lnTo>
                  <a:lnTo>
                    <a:pt x="377" y="381"/>
                  </a:lnTo>
                  <a:lnTo>
                    <a:pt x="377" y="383"/>
                  </a:lnTo>
                  <a:lnTo>
                    <a:pt x="377" y="383"/>
                  </a:lnTo>
                  <a:lnTo>
                    <a:pt x="377" y="384"/>
                  </a:lnTo>
                  <a:lnTo>
                    <a:pt x="377" y="386"/>
                  </a:lnTo>
                  <a:lnTo>
                    <a:pt x="376" y="388"/>
                  </a:lnTo>
                  <a:lnTo>
                    <a:pt x="376" y="390"/>
                  </a:lnTo>
                  <a:lnTo>
                    <a:pt x="374" y="392"/>
                  </a:lnTo>
                  <a:lnTo>
                    <a:pt x="374" y="392"/>
                  </a:lnTo>
                  <a:lnTo>
                    <a:pt x="374" y="392"/>
                  </a:lnTo>
                  <a:lnTo>
                    <a:pt x="372" y="393"/>
                  </a:lnTo>
                  <a:lnTo>
                    <a:pt x="372" y="393"/>
                  </a:lnTo>
                  <a:lnTo>
                    <a:pt x="372" y="395"/>
                  </a:lnTo>
                  <a:lnTo>
                    <a:pt x="372" y="395"/>
                  </a:lnTo>
                  <a:lnTo>
                    <a:pt x="374" y="395"/>
                  </a:lnTo>
                  <a:lnTo>
                    <a:pt x="374" y="395"/>
                  </a:lnTo>
                  <a:lnTo>
                    <a:pt x="374" y="397"/>
                  </a:lnTo>
                  <a:lnTo>
                    <a:pt x="374" y="397"/>
                  </a:lnTo>
                  <a:lnTo>
                    <a:pt x="374" y="397"/>
                  </a:lnTo>
                  <a:lnTo>
                    <a:pt x="374" y="399"/>
                  </a:lnTo>
                  <a:lnTo>
                    <a:pt x="376" y="401"/>
                  </a:lnTo>
                  <a:lnTo>
                    <a:pt x="376" y="401"/>
                  </a:lnTo>
                  <a:lnTo>
                    <a:pt x="374" y="401"/>
                  </a:lnTo>
                  <a:lnTo>
                    <a:pt x="374" y="402"/>
                  </a:lnTo>
                  <a:lnTo>
                    <a:pt x="374" y="402"/>
                  </a:lnTo>
                  <a:lnTo>
                    <a:pt x="374" y="402"/>
                  </a:lnTo>
                  <a:lnTo>
                    <a:pt x="374" y="402"/>
                  </a:lnTo>
                  <a:lnTo>
                    <a:pt x="374" y="402"/>
                  </a:lnTo>
                  <a:lnTo>
                    <a:pt x="374" y="404"/>
                  </a:lnTo>
                  <a:lnTo>
                    <a:pt x="374" y="404"/>
                  </a:lnTo>
                  <a:lnTo>
                    <a:pt x="376" y="404"/>
                  </a:lnTo>
                  <a:lnTo>
                    <a:pt x="376" y="404"/>
                  </a:lnTo>
                  <a:lnTo>
                    <a:pt x="376" y="404"/>
                  </a:lnTo>
                  <a:lnTo>
                    <a:pt x="376" y="406"/>
                  </a:lnTo>
                  <a:lnTo>
                    <a:pt x="376" y="406"/>
                  </a:lnTo>
                  <a:lnTo>
                    <a:pt x="377" y="404"/>
                  </a:lnTo>
                  <a:lnTo>
                    <a:pt x="377" y="404"/>
                  </a:lnTo>
                  <a:lnTo>
                    <a:pt x="377" y="404"/>
                  </a:lnTo>
                  <a:lnTo>
                    <a:pt x="377" y="404"/>
                  </a:lnTo>
                  <a:lnTo>
                    <a:pt x="377" y="404"/>
                  </a:lnTo>
                  <a:lnTo>
                    <a:pt x="377" y="404"/>
                  </a:lnTo>
                  <a:lnTo>
                    <a:pt x="377" y="404"/>
                  </a:lnTo>
                  <a:lnTo>
                    <a:pt x="377" y="402"/>
                  </a:lnTo>
                  <a:lnTo>
                    <a:pt x="377" y="402"/>
                  </a:lnTo>
                  <a:lnTo>
                    <a:pt x="379" y="401"/>
                  </a:lnTo>
                  <a:lnTo>
                    <a:pt x="381" y="402"/>
                  </a:lnTo>
                  <a:lnTo>
                    <a:pt x="381" y="401"/>
                  </a:lnTo>
                  <a:lnTo>
                    <a:pt x="381" y="399"/>
                  </a:lnTo>
                  <a:lnTo>
                    <a:pt x="379" y="399"/>
                  </a:lnTo>
                  <a:close/>
                  <a:moveTo>
                    <a:pt x="184" y="377"/>
                  </a:moveTo>
                  <a:lnTo>
                    <a:pt x="184" y="375"/>
                  </a:lnTo>
                  <a:lnTo>
                    <a:pt x="182" y="375"/>
                  </a:lnTo>
                  <a:lnTo>
                    <a:pt x="182" y="375"/>
                  </a:lnTo>
                  <a:lnTo>
                    <a:pt x="182" y="375"/>
                  </a:lnTo>
                  <a:lnTo>
                    <a:pt x="182" y="375"/>
                  </a:lnTo>
                  <a:lnTo>
                    <a:pt x="182" y="375"/>
                  </a:lnTo>
                  <a:lnTo>
                    <a:pt x="182" y="377"/>
                  </a:lnTo>
                  <a:lnTo>
                    <a:pt x="182" y="377"/>
                  </a:lnTo>
                  <a:lnTo>
                    <a:pt x="184" y="377"/>
                  </a:lnTo>
                  <a:lnTo>
                    <a:pt x="184" y="379"/>
                  </a:lnTo>
                  <a:lnTo>
                    <a:pt x="184" y="379"/>
                  </a:lnTo>
                  <a:lnTo>
                    <a:pt x="186" y="379"/>
                  </a:lnTo>
                  <a:lnTo>
                    <a:pt x="186" y="377"/>
                  </a:lnTo>
                  <a:lnTo>
                    <a:pt x="184" y="377"/>
                  </a:lnTo>
                  <a:close/>
                  <a:moveTo>
                    <a:pt x="397" y="354"/>
                  </a:moveTo>
                  <a:lnTo>
                    <a:pt x="397" y="354"/>
                  </a:lnTo>
                  <a:lnTo>
                    <a:pt x="395" y="354"/>
                  </a:lnTo>
                  <a:lnTo>
                    <a:pt x="395" y="354"/>
                  </a:lnTo>
                  <a:lnTo>
                    <a:pt x="395" y="355"/>
                  </a:lnTo>
                  <a:lnTo>
                    <a:pt x="395" y="355"/>
                  </a:lnTo>
                  <a:lnTo>
                    <a:pt x="395" y="355"/>
                  </a:lnTo>
                  <a:lnTo>
                    <a:pt x="397" y="355"/>
                  </a:lnTo>
                  <a:lnTo>
                    <a:pt x="397" y="355"/>
                  </a:lnTo>
                  <a:lnTo>
                    <a:pt x="397" y="355"/>
                  </a:lnTo>
                  <a:lnTo>
                    <a:pt x="399" y="355"/>
                  </a:lnTo>
                  <a:lnTo>
                    <a:pt x="399" y="355"/>
                  </a:lnTo>
                  <a:lnTo>
                    <a:pt x="399" y="355"/>
                  </a:lnTo>
                  <a:lnTo>
                    <a:pt x="399" y="355"/>
                  </a:lnTo>
                  <a:lnTo>
                    <a:pt x="399" y="354"/>
                  </a:lnTo>
                  <a:lnTo>
                    <a:pt x="399" y="354"/>
                  </a:lnTo>
                  <a:lnTo>
                    <a:pt x="397" y="354"/>
                  </a:lnTo>
                  <a:close/>
                  <a:moveTo>
                    <a:pt x="173" y="352"/>
                  </a:moveTo>
                  <a:lnTo>
                    <a:pt x="170" y="350"/>
                  </a:lnTo>
                  <a:lnTo>
                    <a:pt x="168" y="348"/>
                  </a:lnTo>
                  <a:lnTo>
                    <a:pt x="166" y="345"/>
                  </a:lnTo>
                  <a:lnTo>
                    <a:pt x="166" y="345"/>
                  </a:lnTo>
                  <a:lnTo>
                    <a:pt x="166" y="346"/>
                  </a:lnTo>
                  <a:lnTo>
                    <a:pt x="164" y="348"/>
                  </a:lnTo>
                  <a:lnTo>
                    <a:pt x="164" y="348"/>
                  </a:lnTo>
                  <a:lnTo>
                    <a:pt x="164" y="350"/>
                  </a:lnTo>
                  <a:lnTo>
                    <a:pt x="164" y="350"/>
                  </a:lnTo>
                  <a:lnTo>
                    <a:pt x="164" y="352"/>
                  </a:lnTo>
                  <a:lnTo>
                    <a:pt x="164" y="354"/>
                  </a:lnTo>
                  <a:lnTo>
                    <a:pt x="164" y="357"/>
                  </a:lnTo>
                  <a:lnTo>
                    <a:pt x="164" y="357"/>
                  </a:lnTo>
                  <a:lnTo>
                    <a:pt x="164" y="357"/>
                  </a:lnTo>
                  <a:lnTo>
                    <a:pt x="164" y="357"/>
                  </a:lnTo>
                  <a:lnTo>
                    <a:pt x="166" y="359"/>
                  </a:lnTo>
                  <a:lnTo>
                    <a:pt x="166" y="357"/>
                  </a:lnTo>
                  <a:lnTo>
                    <a:pt x="166" y="359"/>
                  </a:lnTo>
                  <a:lnTo>
                    <a:pt x="166" y="359"/>
                  </a:lnTo>
                  <a:lnTo>
                    <a:pt x="166" y="359"/>
                  </a:lnTo>
                  <a:lnTo>
                    <a:pt x="166" y="359"/>
                  </a:lnTo>
                  <a:lnTo>
                    <a:pt x="168" y="359"/>
                  </a:lnTo>
                  <a:lnTo>
                    <a:pt x="168" y="359"/>
                  </a:lnTo>
                  <a:lnTo>
                    <a:pt x="168" y="361"/>
                  </a:lnTo>
                  <a:lnTo>
                    <a:pt x="168" y="361"/>
                  </a:lnTo>
                  <a:lnTo>
                    <a:pt x="170" y="361"/>
                  </a:lnTo>
                  <a:lnTo>
                    <a:pt x="170" y="361"/>
                  </a:lnTo>
                  <a:lnTo>
                    <a:pt x="171" y="361"/>
                  </a:lnTo>
                  <a:lnTo>
                    <a:pt x="171" y="361"/>
                  </a:lnTo>
                  <a:lnTo>
                    <a:pt x="171" y="357"/>
                  </a:lnTo>
                  <a:lnTo>
                    <a:pt x="171" y="355"/>
                  </a:lnTo>
                  <a:lnTo>
                    <a:pt x="171" y="355"/>
                  </a:lnTo>
                  <a:lnTo>
                    <a:pt x="173" y="355"/>
                  </a:lnTo>
                  <a:lnTo>
                    <a:pt x="173" y="355"/>
                  </a:lnTo>
                  <a:lnTo>
                    <a:pt x="173" y="354"/>
                  </a:lnTo>
                  <a:lnTo>
                    <a:pt x="173" y="354"/>
                  </a:lnTo>
                  <a:lnTo>
                    <a:pt x="173" y="352"/>
                  </a:lnTo>
                  <a:close/>
                  <a:moveTo>
                    <a:pt x="307" y="345"/>
                  </a:moveTo>
                  <a:lnTo>
                    <a:pt x="307" y="345"/>
                  </a:lnTo>
                  <a:lnTo>
                    <a:pt x="307" y="345"/>
                  </a:lnTo>
                  <a:lnTo>
                    <a:pt x="305" y="345"/>
                  </a:lnTo>
                  <a:lnTo>
                    <a:pt x="305" y="346"/>
                  </a:lnTo>
                  <a:lnTo>
                    <a:pt x="305" y="346"/>
                  </a:lnTo>
                  <a:lnTo>
                    <a:pt x="305" y="346"/>
                  </a:lnTo>
                  <a:lnTo>
                    <a:pt x="305" y="346"/>
                  </a:lnTo>
                  <a:lnTo>
                    <a:pt x="307" y="346"/>
                  </a:lnTo>
                  <a:lnTo>
                    <a:pt x="307" y="346"/>
                  </a:lnTo>
                  <a:lnTo>
                    <a:pt x="307" y="346"/>
                  </a:lnTo>
                  <a:lnTo>
                    <a:pt x="309" y="346"/>
                  </a:lnTo>
                  <a:lnTo>
                    <a:pt x="309" y="346"/>
                  </a:lnTo>
                  <a:lnTo>
                    <a:pt x="311" y="346"/>
                  </a:lnTo>
                  <a:lnTo>
                    <a:pt x="311" y="346"/>
                  </a:lnTo>
                  <a:lnTo>
                    <a:pt x="311" y="348"/>
                  </a:lnTo>
                  <a:lnTo>
                    <a:pt x="311" y="348"/>
                  </a:lnTo>
                  <a:lnTo>
                    <a:pt x="312" y="346"/>
                  </a:lnTo>
                  <a:lnTo>
                    <a:pt x="311" y="346"/>
                  </a:lnTo>
                  <a:lnTo>
                    <a:pt x="309" y="345"/>
                  </a:lnTo>
                  <a:lnTo>
                    <a:pt x="307" y="345"/>
                  </a:lnTo>
                  <a:close/>
                  <a:moveTo>
                    <a:pt x="432" y="343"/>
                  </a:moveTo>
                  <a:lnTo>
                    <a:pt x="430" y="341"/>
                  </a:lnTo>
                  <a:lnTo>
                    <a:pt x="430" y="341"/>
                  </a:lnTo>
                  <a:lnTo>
                    <a:pt x="430" y="341"/>
                  </a:lnTo>
                  <a:lnTo>
                    <a:pt x="428" y="343"/>
                  </a:lnTo>
                  <a:lnTo>
                    <a:pt x="424" y="343"/>
                  </a:lnTo>
                  <a:lnTo>
                    <a:pt x="422" y="343"/>
                  </a:lnTo>
                  <a:lnTo>
                    <a:pt x="422" y="345"/>
                  </a:lnTo>
                  <a:lnTo>
                    <a:pt x="417" y="346"/>
                  </a:lnTo>
                  <a:lnTo>
                    <a:pt x="413" y="348"/>
                  </a:lnTo>
                  <a:lnTo>
                    <a:pt x="413" y="348"/>
                  </a:lnTo>
                  <a:lnTo>
                    <a:pt x="413" y="350"/>
                  </a:lnTo>
                  <a:lnTo>
                    <a:pt x="412" y="352"/>
                  </a:lnTo>
                  <a:lnTo>
                    <a:pt x="412" y="352"/>
                  </a:lnTo>
                  <a:lnTo>
                    <a:pt x="412" y="352"/>
                  </a:lnTo>
                  <a:lnTo>
                    <a:pt x="410" y="352"/>
                  </a:lnTo>
                  <a:lnTo>
                    <a:pt x="410" y="352"/>
                  </a:lnTo>
                  <a:lnTo>
                    <a:pt x="408" y="354"/>
                  </a:lnTo>
                  <a:lnTo>
                    <a:pt x="408" y="354"/>
                  </a:lnTo>
                  <a:lnTo>
                    <a:pt x="408" y="355"/>
                  </a:lnTo>
                  <a:lnTo>
                    <a:pt x="408" y="355"/>
                  </a:lnTo>
                  <a:lnTo>
                    <a:pt x="408" y="355"/>
                  </a:lnTo>
                  <a:lnTo>
                    <a:pt x="408" y="355"/>
                  </a:lnTo>
                  <a:lnTo>
                    <a:pt x="408" y="357"/>
                  </a:lnTo>
                  <a:lnTo>
                    <a:pt x="408" y="357"/>
                  </a:lnTo>
                  <a:lnTo>
                    <a:pt x="406" y="357"/>
                  </a:lnTo>
                  <a:lnTo>
                    <a:pt x="406" y="357"/>
                  </a:lnTo>
                  <a:lnTo>
                    <a:pt x="404" y="359"/>
                  </a:lnTo>
                  <a:lnTo>
                    <a:pt x="403" y="359"/>
                  </a:lnTo>
                  <a:lnTo>
                    <a:pt x="403" y="359"/>
                  </a:lnTo>
                  <a:lnTo>
                    <a:pt x="404" y="359"/>
                  </a:lnTo>
                  <a:lnTo>
                    <a:pt x="404" y="359"/>
                  </a:lnTo>
                  <a:lnTo>
                    <a:pt x="404" y="361"/>
                  </a:lnTo>
                  <a:lnTo>
                    <a:pt x="404" y="361"/>
                  </a:lnTo>
                  <a:lnTo>
                    <a:pt x="404" y="361"/>
                  </a:lnTo>
                  <a:lnTo>
                    <a:pt x="404" y="361"/>
                  </a:lnTo>
                  <a:lnTo>
                    <a:pt x="406" y="363"/>
                  </a:lnTo>
                  <a:lnTo>
                    <a:pt x="406" y="363"/>
                  </a:lnTo>
                  <a:lnTo>
                    <a:pt x="406" y="365"/>
                  </a:lnTo>
                  <a:lnTo>
                    <a:pt x="406" y="365"/>
                  </a:lnTo>
                  <a:lnTo>
                    <a:pt x="406" y="366"/>
                  </a:lnTo>
                  <a:lnTo>
                    <a:pt x="404" y="372"/>
                  </a:lnTo>
                  <a:lnTo>
                    <a:pt x="404" y="372"/>
                  </a:lnTo>
                  <a:lnTo>
                    <a:pt x="406" y="374"/>
                  </a:lnTo>
                  <a:lnTo>
                    <a:pt x="406" y="374"/>
                  </a:lnTo>
                  <a:lnTo>
                    <a:pt x="406" y="375"/>
                  </a:lnTo>
                  <a:lnTo>
                    <a:pt x="408" y="375"/>
                  </a:lnTo>
                  <a:lnTo>
                    <a:pt x="410" y="375"/>
                  </a:lnTo>
                  <a:lnTo>
                    <a:pt x="412" y="374"/>
                  </a:lnTo>
                  <a:lnTo>
                    <a:pt x="413" y="372"/>
                  </a:lnTo>
                  <a:lnTo>
                    <a:pt x="415" y="368"/>
                  </a:lnTo>
                  <a:lnTo>
                    <a:pt x="417" y="366"/>
                  </a:lnTo>
                  <a:lnTo>
                    <a:pt x="419" y="365"/>
                  </a:lnTo>
                  <a:lnTo>
                    <a:pt x="419" y="365"/>
                  </a:lnTo>
                  <a:lnTo>
                    <a:pt x="421" y="365"/>
                  </a:lnTo>
                  <a:lnTo>
                    <a:pt x="422" y="366"/>
                  </a:lnTo>
                  <a:lnTo>
                    <a:pt x="422" y="365"/>
                  </a:lnTo>
                  <a:lnTo>
                    <a:pt x="422" y="365"/>
                  </a:lnTo>
                  <a:lnTo>
                    <a:pt x="422" y="365"/>
                  </a:lnTo>
                  <a:lnTo>
                    <a:pt x="424" y="365"/>
                  </a:lnTo>
                  <a:lnTo>
                    <a:pt x="424" y="363"/>
                  </a:lnTo>
                  <a:lnTo>
                    <a:pt x="424" y="363"/>
                  </a:lnTo>
                  <a:lnTo>
                    <a:pt x="422" y="363"/>
                  </a:lnTo>
                  <a:lnTo>
                    <a:pt x="422" y="363"/>
                  </a:lnTo>
                  <a:lnTo>
                    <a:pt x="422" y="363"/>
                  </a:lnTo>
                  <a:lnTo>
                    <a:pt x="422" y="363"/>
                  </a:lnTo>
                  <a:lnTo>
                    <a:pt x="422" y="359"/>
                  </a:lnTo>
                  <a:lnTo>
                    <a:pt x="424" y="359"/>
                  </a:lnTo>
                  <a:lnTo>
                    <a:pt x="424" y="359"/>
                  </a:lnTo>
                  <a:lnTo>
                    <a:pt x="424" y="357"/>
                  </a:lnTo>
                  <a:lnTo>
                    <a:pt x="424" y="357"/>
                  </a:lnTo>
                  <a:lnTo>
                    <a:pt x="424" y="357"/>
                  </a:lnTo>
                  <a:lnTo>
                    <a:pt x="426" y="357"/>
                  </a:lnTo>
                  <a:lnTo>
                    <a:pt x="426" y="357"/>
                  </a:lnTo>
                  <a:lnTo>
                    <a:pt x="426" y="357"/>
                  </a:lnTo>
                  <a:lnTo>
                    <a:pt x="426" y="355"/>
                  </a:lnTo>
                  <a:lnTo>
                    <a:pt x="426" y="355"/>
                  </a:lnTo>
                  <a:lnTo>
                    <a:pt x="428" y="354"/>
                  </a:lnTo>
                  <a:lnTo>
                    <a:pt x="428" y="354"/>
                  </a:lnTo>
                  <a:lnTo>
                    <a:pt x="428" y="352"/>
                  </a:lnTo>
                  <a:lnTo>
                    <a:pt x="428" y="352"/>
                  </a:lnTo>
                  <a:lnTo>
                    <a:pt x="428" y="350"/>
                  </a:lnTo>
                  <a:lnTo>
                    <a:pt x="430" y="350"/>
                  </a:lnTo>
                  <a:lnTo>
                    <a:pt x="430" y="346"/>
                  </a:lnTo>
                  <a:lnTo>
                    <a:pt x="430" y="346"/>
                  </a:lnTo>
                  <a:lnTo>
                    <a:pt x="432" y="346"/>
                  </a:lnTo>
                  <a:lnTo>
                    <a:pt x="430" y="343"/>
                  </a:lnTo>
                  <a:lnTo>
                    <a:pt x="432" y="343"/>
                  </a:lnTo>
                  <a:lnTo>
                    <a:pt x="432" y="343"/>
                  </a:lnTo>
                  <a:close/>
                  <a:moveTo>
                    <a:pt x="289" y="346"/>
                  </a:moveTo>
                  <a:lnTo>
                    <a:pt x="289" y="346"/>
                  </a:lnTo>
                  <a:lnTo>
                    <a:pt x="289" y="346"/>
                  </a:lnTo>
                  <a:lnTo>
                    <a:pt x="287" y="346"/>
                  </a:lnTo>
                  <a:lnTo>
                    <a:pt x="287" y="346"/>
                  </a:lnTo>
                  <a:lnTo>
                    <a:pt x="287" y="348"/>
                  </a:lnTo>
                  <a:lnTo>
                    <a:pt x="291" y="348"/>
                  </a:lnTo>
                  <a:lnTo>
                    <a:pt x="291" y="348"/>
                  </a:lnTo>
                  <a:lnTo>
                    <a:pt x="292" y="348"/>
                  </a:lnTo>
                  <a:lnTo>
                    <a:pt x="292" y="346"/>
                  </a:lnTo>
                  <a:lnTo>
                    <a:pt x="292" y="346"/>
                  </a:lnTo>
                  <a:lnTo>
                    <a:pt x="292" y="345"/>
                  </a:lnTo>
                  <a:lnTo>
                    <a:pt x="292" y="343"/>
                  </a:lnTo>
                  <a:lnTo>
                    <a:pt x="291" y="341"/>
                  </a:lnTo>
                  <a:lnTo>
                    <a:pt x="289" y="339"/>
                  </a:lnTo>
                  <a:lnTo>
                    <a:pt x="287" y="339"/>
                  </a:lnTo>
                  <a:lnTo>
                    <a:pt x="287" y="339"/>
                  </a:lnTo>
                  <a:lnTo>
                    <a:pt x="287" y="339"/>
                  </a:lnTo>
                  <a:lnTo>
                    <a:pt x="287" y="339"/>
                  </a:lnTo>
                  <a:lnTo>
                    <a:pt x="287" y="341"/>
                  </a:lnTo>
                  <a:lnTo>
                    <a:pt x="289" y="341"/>
                  </a:lnTo>
                  <a:lnTo>
                    <a:pt x="291" y="341"/>
                  </a:lnTo>
                  <a:lnTo>
                    <a:pt x="289" y="343"/>
                  </a:lnTo>
                  <a:lnTo>
                    <a:pt x="289" y="343"/>
                  </a:lnTo>
                  <a:lnTo>
                    <a:pt x="291" y="343"/>
                  </a:lnTo>
                  <a:lnTo>
                    <a:pt x="291" y="343"/>
                  </a:lnTo>
                  <a:lnTo>
                    <a:pt x="291" y="345"/>
                  </a:lnTo>
                  <a:lnTo>
                    <a:pt x="291" y="345"/>
                  </a:lnTo>
                  <a:lnTo>
                    <a:pt x="289" y="346"/>
                  </a:lnTo>
                  <a:close/>
                  <a:moveTo>
                    <a:pt x="392" y="343"/>
                  </a:moveTo>
                  <a:lnTo>
                    <a:pt x="390" y="343"/>
                  </a:lnTo>
                  <a:lnTo>
                    <a:pt x="390" y="345"/>
                  </a:lnTo>
                  <a:lnTo>
                    <a:pt x="388" y="345"/>
                  </a:lnTo>
                  <a:lnTo>
                    <a:pt x="388" y="343"/>
                  </a:lnTo>
                  <a:lnTo>
                    <a:pt x="388" y="343"/>
                  </a:lnTo>
                  <a:lnTo>
                    <a:pt x="388" y="341"/>
                  </a:lnTo>
                  <a:lnTo>
                    <a:pt x="388" y="339"/>
                  </a:lnTo>
                  <a:lnTo>
                    <a:pt x="386" y="339"/>
                  </a:lnTo>
                  <a:lnTo>
                    <a:pt x="386" y="339"/>
                  </a:lnTo>
                  <a:lnTo>
                    <a:pt x="385" y="341"/>
                  </a:lnTo>
                  <a:lnTo>
                    <a:pt x="385" y="341"/>
                  </a:lnTo>
                  <a:lnTo>
                    <a:pt x="385" y="339"/>
                  </a:lnTo>
                  <a:lnTo>
                    <a:pt x="385" y="341"/>
                  </a:lnTo>
                  <a:lnTo>
                    <a:pt x="383" y="341"/>
                  </a:lnTo>
                  <a:lnTo>
                    <a:pt x="383" y="343"/>
                  </a:lnTo>
                  <a:lnTo>
                    <a:pt x="385" y="343"/>
                  </a:lnTo>
                  <a:lnTo>
                    <a:pt x="385" y="343"/>
                  </a:lnTo>
                  <a:lnTo>
                    <a:pt x="385" y="343"/>
                  </a:lnTo>
                  <a:lnTo>
                    <a:pt x="385" y="343"/>
                  </a:lnTo>
                  <a:lnTo>
                    <a:pt x="385" y="343"/>
                  </a:lnTo>
                  <a:lnTo>
                    <a:pt x="386" y="343"/>
                  </a:lnTo>
                  <a:lnTo>
                    <a:pt x="386" y="343"/>
                  </a:lnTo>
                  <a:lnTo>
                    <a:pt x="386" y="343"/>
                  </a:lnTo>
                  <a:lnTo>
                    <a:pt x="386" y="345"/>
                  </a:lnTo>
                  <a:lnTo>
                    <a:pt x="386" y="345"/>
                  </a:lnTo>
                  <a:lnTo>
                    <a:pt x="388" y="346"/>
                  </a:lnTo>
                  <a:lnTo>
                    <a:pt x="388" y="345"/>
                  </a:lnTo>
                  <a:lnTo>
                    <a:pt x="388" y="346"/>
                  </a:lnTo>
                  <a:lnTo>
                    <a:pt x="388" y="345"/>
                  </a:lnTo>
                  <a:lnTo>
                    <a:pt x="390" y="346"/>
                  </a:lnTo>
                  <a:lnTo>
                    <a:pt x="390" y="345"/>
                  </a:lnTo>
                  <a:lnTo>
                    <a:pt x="390" y="345"/>
                  </a:lnTo>
                  <a:lnTo>
                    <a:pt x="392" y="345"/>
                  </a:lnTo>
                  <a:lnTo>
                    <a:pt x="392" y="343"/>
                  </a:lnTo>
                  <a:lnTo>
                    <a:pt x="392" y="343"/>
                  </a:lnTo>
                  <a:close/>
                  <a:moveTo>
                    <a:pt x="377" y="332"/>
                  </a:moveTo>
                  <a:lnTo>
                    <a:pt x="376" y="332"/>
                  </a:lnTo>
                  <a:lnTo>
                    <a:pt x="376" y="334"/>
                  </a:lnTo>
                  <a:lnTo>
                    <a:pt x="376" y="334"/>
                  </a:lnTo>
                  <a:lnTo>
                    <a:pt x="376" y="334"/>
                  </a:lnTo>
                  <a:lnTo>
                    <a:pt x="377" y="334"/>
                  </a:lnTo>
                  <a:lnTo>
                    <a:pt x="377" y="334"/>
                  </a:lnTo>
                  <a:lnTo>
                    <a:pt x="379" y="334"/>
                  </a:lnTo>
                  <a:lnTo>
                    <a:pt x="379" y="332"/>
                  </a:lnTo>
                  <a:lnTo>
                    <a:pt x="379" y="332"/>
                  </a:lnTo>
                  <a:lnTo>
                    <a:pt x="377" y="330"/>
                  </a:lnTo>
                  <a:lnTo>
                    <a:pt x="377" y="332"/>
                  </a:lnTo>
                  <a:close/>
                  <a:moveTo>
                    <a:pt x="341" y="330"/>
                  </a:moveTo>
                  <a:lnTo>
                    <a:pt x="338" y="330"/>
                  </a:lnTo>
                  <a:lnTo>
                    <a:pt x="338" y="330"/>
                  </a:lnTo>
                  <a:lnTo>
                    <a:pt x="338" y="330"/>
                  </a:lnTo>
                  <a:lnTo>
                    <a:pt x="338" y="330"/>
                  </a:lnTo>
                  <a:lnTo>
                    <a:pt x="338" y="330"/>
                  </a:lnTo>
                  <a:lnTo>
                    <a:pt x="338" y="330"/>
                  </a:lnTo>
                  <a:lnTo>
                    <a:pt x="338" y="332"/>
                  </a:lnTo>
                  <a:lnTo>
                    <a:pt x="338" y="332"/>
                  </a:lnTo>
                  <a:lnTo>
                    <a:pt x="338" y="332"/>
                  </a:lnTo>
                  <a:lnTo>
                    <a:pt x="339" y="332"/>
                  </a:lnTo>
                  <a:lnTo>
                    <a:pt x="338" y="334"/>
                  </a:lnTo>
                  <a:lnTo>
                    <a:pt x="338" y="332"/>
                  </a:lnTo>
                  <a:lnTo>
                    <a:pt x="338" y="332"/>
                  </a:lnTo>
                  <a:lnTo>
                    <a:pt x="338" y="332"/>
                  </a:lnTo>
                  <a:lnTo>
                    <a:pt x="338" y="332"/>
                  </a:lnTo>
                  <a:lnTo>
                    <a:pt x="336" y="334"/>
                  </a:lnTo>
                  <a:lnTo>
                    <a:pt x="336" y="334"/>
                  </a:lnTo>
                  <a:lnTo>
                    <a:pt x="336" y="334"/>
                  </a:lnTo>
                  <a:lnTo>
                    <a:pt x="334" y="332"/>
                  </a:lnTo>
                  <a:lnTo>
                    <a:pt x="334" y="332"/>
                  </a:lnTo>
                  <a:lnTo>
                    <a:pt x="332" y="332"/>
                  </a:lnTo>
                  <a:lnTo>
                    <a:pt x="332" y="332"/>
                  </a:lnTo>
                  <a:lnTo>
                    <a:pt x="332" y="332"/>
                  </a:lnTo>
                  <a:lnTo>
                    <a:pt x="332" y="334"/>
                  </a:lnTo>
                  <a:lnTo>
                    <a:pt x="332" y="334"/>
                  </a:lnTo>
                  <a:lnTo>
                    <a:pt x="332" y="334"/>
                  </a:lnTo>
                  <a:lnTo>
                    <a:pt x="332" y="336"/>
                  </a:lnTo>
                  <a:lnTo>
                    <a:pt x="332" y="336"/>
                  </a:lnTo>
                  <a:lnTo>
                    <a:pt x="332" y="336"/>
                  </a:lnTo>
                  <a:lnTo>
                    <a:pt x="334" y="337"/>
                  </a:lnTo>
                  <a:lnTo>
                    <a:pt x="334" y="337"/>
                  </a:lnTo>
                  <a:lnTo>
                    <a:pt x="336" y="337"/>
                  </a:lnTo>
                  <a:lnTo>
                    <a:pt x="336" y="337"/>
                  </a:lnTo>
                  <a:lnTo>
                    <a:pt x="336" y="336"/>
                  </a:lnTo>
                  <a:lnTo>
                    <a:pt x="336" y="336"/>
                  </a:lnTo>
                  <a:lnTo>
                    <a:pt x="338" y="334"/>
                  </a:lnTo>
                  <a:lnTo>
                    <a:pt x="338" y="334"/>
                  </a:lnTo>
                  <a:lnTo>
                    <a:pt x="338" y="334"/>
                  </a:lnTo>
                  <a:lnTo>
                    <a:pt x="339" y="334"/>
                  </a:lnTo>
                  <a:lnTo>
                    <a:pt x="339" y="334"/>
                  </a:lnTo>
                  <a:lnTo>
                    <a:pt x="341" y="332"/>
                  </a:lnTo>
                  <a:lnTo>
                    <a:pt x="341" y="334"/>
                  </a:lnTo>
                  <a:lnTo>
                    <a:pt x="341" y="334"/>
                  </a:lnTo>
                  <a:lnTo>
                    <a:pt x="341" y="334"/>
                  </a:lnTo>
                  <a:lnTo>
                    <a:pt x="341" y="334"/>
                  </a:lnTo>
                  <a:lnTo>
                    <a:pt x="341" y="332"/>
                  </a:lnTo>
                  <a:lnTo>
                    <a:pt x="341" y="330"/>
                  </a:lnTo>
                  <a:close/>
                  <a:moveTo>
                    <a:pt x="408" y="334"/>
                  </a:moveTo>
                  <a:lnTo>
                    <a:pt x="410" y="334"/>
                  </a:lnTo>
                  <a:lnTo>
                    <a:pt x="412" y="336"/>
                  </a:lnTo>
                  <a:lnTo>
                    <a:pt x="412" y="336"/>
                  </a:lnTo>
                  <a:lnTo>
                    <a:pt x="410" y="336"/>
                  </a:lnTo>
                  <a:lnTo>
                    <a:pt x="410" y="336"/>
                  </a:lnTo>
                  <a:lnTo>
                    <a:pt x="410" y="336"/>
                  </a:lnTo>
                  <a:lnTo>
                    <a:pt x="412" y="336"/>
                  </a:lnTo>
                  <a:lnTo>
                    <a:pt x="412" y="336"/>
                  </a:lnTo>
                  <a:lnTo>
                    <a:pt x="413" y="336"/>
                  </a:lnTo>
                  <a:lnTo>
                    <a:pt x="413" y="336"/>
                  </a:lnTo>
                  <a:lnTo>
                    <a:pt x="412" y="336"/>
                  </a:lnTo>
                  <a:lnTo>
                    <a:pt x="412" y="336"/>
                  </a:lnTo>
                  <a:lnTo>
                    <a:pt x="412" y="336"/>
                  </a:lnTo>
                  <a:lnTo>
                    <a:pt x="412" y="336"/>
                  </a:lnTo>
                  <a:lnTo>
                    <a:pt x="413" y="334"/>
                  </a:lnTo>
                  <a:lnTo>
                    <a:pt x="412" y="334"/>
                  </a:lnTo>
                  <a:lnTo>
                    <a:pt x="412" y="334"/>
                  </a:lnTo>
                  <a:lnTo>
                    <a:pt x="412" y="332"/>
                  </a:lnTo>
                  <a:lnTo>
                    <a:pt x="412" y="332"/>
                  </a:lnTo>
                  <a:lnTo>
                    <a:pt x="412" y="332"/>
                  </a:lnTo>
                  <a:lnTo>
                    <a:pt x="412" y="332"/>
                  </a:lnTo>
                  <a:lnTo>
                    <a:pt x="412" y="332"/>
                  </a:lnTo>
                  <a:lnTo>
                    <a:pt x="412" y="332"/>
                  </a:lnTo>
                  <a:lnTo>
                    <a:pt x="412" y="332"/>
                  </a:lnTo>
                  <a:lnTo>
                    <a:pt x="412" y="332"/>
                  </a:lnTo>
                  <a:lnTo>
                    <a:pt x="413" y="330"/>
                  </a:lnTo>
                  <a:lnTo>
                    <a:pt x="413" y="330"/>
                  </a:lnTo>
                  <a:lnTo>
                    <a:pt x="412" y="330"/>
                  </a:lnTo>
                  <a:lnTo>
                    <a:pt x="412" y="330"/>
                  </a:lnTo>
                  <a:lnTo>
                    <a:pt x="412" y="330"/>
                  </a:lnTo>
                  <a:lnTo>
                    <a:pt x="410" y="332"/>
                  </a:lnTo>
                  <a:lnTo>
                    <a:pt x="410" y="332"/>
                  </a:lnTo>
                  <a:lnTo>
                    <a:pt x="410" y="332"/>
                  </a:lnTo>
                  <a:lnTo>
                    <a:pt x="410" y="332"/>
                  </a:lnTo>
                  <a:lnTo>
                    <a:pt x="410" y="330"/>
                  </a:lnTo>
                  <a:lnTo>
                    <a:pt x="410" y="330"/>
                  </a:lnTo>
                  <a:lnTo>
                    <a:pt x="412" y="330"/>
                  </a:lnTo>
                  <a:lnTo>
                    <a:pt x="412" y="328"/>
                  </a:lnTo>
                  <a:lnTo>
                    <a:pt x="412" y="328"/>
                  </a:lnTo>
                  <a:lnTo>
                    <a:pt x="410" y="330"/>
                  </a:lnTo>
                  <a:lnTo>
                    <a:pt x="410" y="330"/>
                  </a:lnTo>
                  <a:lnTo>
                    <a:pt x="410" y="330"/>
                  </a:lnTo>
                  <a:lnTo>
                    <a:pt x="408" y="330"/>
                  </a:lnTo>
                  <a:lnTo>
                    <a:pt x="408" y="330"/>
                  </a:lnTo>
                  <a:lnTo>
                    <a:pt x="408" y="330"/>
                  </a:lnTo>
                  <a:lnTo>
                    <a:pt x="408" y="332"/>
                  </a:lnTo>
                  <a:lnTo>
                    <a:pt x="408" y="332"/>
                  </a:lnTo>
                  <a:lnTo>
                    <a:pt x="408" y="334"/>
                  </a:lnTo>
                  <a:lnTo>
                    <a:pt x="406" y="334"/>
                  </a:lnTo>
                  <a:lnTo>
                    <a:pt x="410" y="334"/>
                  </a:lnTo>
                  <a:lnTo>
                    <a:pt x="408" y="334"/>
                  </a:lnTo>
                  <a:close/>
                  <a:moveTo>
                    <a:pt x="262" y="328"/>
                  </a:moveTo>
                  <a:lnTo>
                    <a:pt x="262" y="328"/>
                  </a:lnTo>
                  <a:lnTo>
                    <a:pt x="260" y="328"/>
                  </a:lnTo>
                  <a:lnTo>
                    <a:pt x="262" y="328"/>
                  </a:lnTo>
                  <a:lnTo>
                    <a:pt x="262" y="330"/>
                  </a:lnTo>
                  <a:lnTo>
                    <a:pt x="264" y="330"/>
                  </a:lnTo>
                  <a:lnTo>
                    <a:pt x="264" y="330"/>
                  </a:lnTo>
                  <a:lnTo>
                    <a:pt x="265" y="332"/>
                  </a:lnTo>
                  <a:lnTo>
                    <a:pt x="265" y="332"/>
                  </a:lnTo>
                  <a:lnTo>
                    <a:pt x="267" y="332"/>
                  </a:lnTo>
                  <a:lnTo>
                    <a:pt x="267" y="332"/>
                  </a:lnTo>
                  <a:lnTo>
                    <a:pt x="265" y="330"/>
                  </a:lnTo>
                  <a:lnTo>
                    <a:pt x="262" y="328"/>
                  </a:lnTo>
                  <a:close/>
                  <a:moveTo>
                    <a:pt x="278" y="325"/>
                  </a:moveTo>
                  <a:lnTo>
                    <a:pt x="276" y="325"/>
                  </a:lnTo>
                  <a:lnTo>
                    <a:pt x="276" y="325"/>
                  </a:lnTo>
                  <a:lnTo>
                    <a:pt x="274" y="325"/>
                  </a:lnTo>
                  <a:lnTo>
                    <a:pt x="274" y="327"/>
                  </a:lnTo>
                  <a:lnTo>
                    <a:pt x="273" y="330"/>
                  </a:lnTo>
                  <a:lnTo>
                    <a:pt x="273" y="330"/>
                  </a:lnTo>
                  <a:lnTo>
                    <a:pt x="274" y="328"/>
                  </a:lnTo>
                  <a:lnTo>
                    <a:pt x="278" y="325"/>
                  </a:lnTo>
                  <a:lnTo>
                    <a:pt x="278" y="325"/>
                  </a:lnTo>
                  <a:lnTo>
                    <a:pt x="278" y="325"/>
                  </a:lnTo>
                  <a:lnTo>
                    <a:pt x="278" y="325"/>
                  </a:lnTo>
                  <a:close/>
                  <a:moveTo>
                    <a:pt x="106" y="323"/>
                  </a:moveTo>
                  <a:lnTo>
                    <a:pt x="106" y="323"/>
                  </a:lnTo>
                  <a:lnTo>
                    <a:pt x="106" y="323"/>
                  </a:lnTo>
                  <a:lnTo>
                    <a:pt x="106" y="325"/>
                  </a:lnTo>
                  <a:lnTo>
                    <a:pt x="106" y="325"/>
                  </a:lnTo>
                  <a:lnTo>
                    <a:pt x="106" y="325"/>
                  </a:lnTo>
                  <a:lnTo>
                    <a:pt x="106" y="325"/>
                  </a:lnTo>
                  <a:lnTo>
                    <a:pt x="106" y="325"/>
                  </a:lnTo>
                  <a:lnTo>
                    <a:pt x="108" y="327"/>
                  </a:lnTo>
                  <a:lnTo>
                    <a:pt x="108" y="325"/>
                  </a:lnTo>
                  <a:lnTo>
                    <a:pt x="108" y="323"/>
                  </a:lnTo>
                  <a:lnTo>
                    <a:pt x="108" y="323"/>
                  </a:lnTo>
                  <a:lnTo>
                    <a:pt x="106" y="323"/>
                  </a:lnTo>
                  <a:close/>
                  <a:moveTo>
                    <a:pt x="246" y="321"/>
                  </a:moveTo>
                  <a:lnTo>
                    <a:pt x="244" y="321"/>
                  </a:lnTo>
                  <a:lnTo>
                    <a:pt x="242" y="323"/>
                  </a:lnTo>
                  <a:lnTo>
                    <a:pt x="242" y="323"/>
                  </a:lnTo>
                  <a:lnTo>
                    <a:pt x="240" y="321"/>
                  </a:lnTo>
                  <a:lnTo>
                    <a:pt x="240" y="321"/>
                  </a:lnTo>
                  <a:lnTo>
                    <a:pt x="238" y="321"/>
                  </a:lnTo>
                  <a:lnTo>
                    <a:pt x="238" y="323"/>
                  </a:lnTo>
                  <a:lnTo>
                    <a:pt x="240" y="323"/>
                  </a:lnTo>
                  <a:lnTo>
                    <a:pt x="240" y="323"/>
                  </a:lnTo>
                  <a:lnTo>
                    <a:pt x="240" y="325"/>
                  </a:lnTo>
                  <a:lnTo>
                    <a:pt x="242" y="323"/>
                  </a:lnTo>
                  <a:lnTo>
                    <a:pt x="242" y="325"/>
                  </a:lnTo>
                  <a:lnTo>
                    <a:pt x="242" y="325"/>
                  </a:lnTo>
                  <a:lnTo>
                    <a:pt x="242" y="325"/>
                  </a:lnTo>
                  <a:lnTo>
                    <a:pt x="242" y="327"/>
                  </a:lnTo>
                  <a:lnTo>
                    <a:pt x="240" y="327"/>
                  </a:lnTo>
                  <a:lnTo>
                    <a:pt x="238" y="325"/>
                  </a:lnTo>
                  <a:lnTo>
                    <a:pt x="238" y="323"/>
                  </a:lnTo>
                  <a:lnTo>
                    <a:pt x="238" y="323"/>
                  </a:lnTo>
                  <a:lnTo>
                    <a:pt x="236" y="323"/>
                  </a:lnTo>
                  <a:lnTo>
                    <a:pt x="236" y="323"/>
                  </a:lnTo>
                  <a:lnTo>
                    <a:pt x="236" y="323"/>
                  </a:lnTo>
                  <a:lnTo>
                    <a:pt x="236" y="323"/>
                  </a:lnTo>
                  <a:lnTo>
                    <a:pt x="236" y="323"/>
                  </a:lnTo>
                  <a:lnTo>
                    <a:pt x="235" y="325"/>
                  </a:lnTo>
                  <a:lnTo>
                    <a:pt x="235" y="325"/>
                  </a:lnTo>
                  <a:lnTo>
                    <a:pt x="235" y="325"/>
                  </a:lnTo>
                  <a:lnTo>
                    <a:pt x="236" y="325"/>
                  </a:lnTo>
                  <a:lnTo>
                    <a:pt x="235" y="325"/>
                  </a:lnTo>
                  <a:lnTo>
                    <a:pt x="235" y="327"/>
                  </a:lnTo>
                  <a:lnTo>
                    <a:pt x="235" y="327"/>
                  </a:lnTo>
                  <a:lnTo>
                    <a:pt x="235" y="327"/>
                  </a:lnTo>
                  <a:lnTo>
                    <a:pt x="235" y="328"/>
                  </a:lnTo>
                  <a:lnTo>
                    <a:pt x="235" y="328"/>
                  </a:lnTo>
                  <a:lnTo>
                    <a:pt x="236" y="328"/>
                  </a:lnTo>
                  <a:lnTo>
                    <a:pt x="244" y="328"/>
                  </a:lnTo>
                  <a:lnTo>
                    <a:pt x="246" y="327"/>
                  </a:lnTo>
                  <a:lnTo>
                    <a:pt x="246" y="327"/>
                  </a:lnTo>
                  <a:lnTo>
                    <a:pt x="246" y="327"/>
                  </a:lnTo>
                  <a:lnTo>
                    <a:pt x="246" y="323"/>
                  </a:lnTo>
                  <a:lnTo>
                    <a:pt x="246" y="323"/>
                  </a:lnTo>
                  <a:lnTo>
                    <a:pt x="246" y="321"/>
                  </a:lnTo>
                  <a:close/>
                  <a:moveTo>
                    <a:pt x="251" y="323"/>
                  </a:moveTo>
                  <a:lnTo>
                    <a:pt x="251" y="323"/>
                  </a:lnTo>
                  <a:lnTo>
                    <a:pt x="253" y="321"/>
                  </a:lnTo>
                  <a:lnTo>
                    <a:pt x="253" y="321"/>
                  </a:lnTo>
                  <a:lnTo>
                    <a:pt x="251" y="321"/>
                  </a:lnTo>
                  <a:lnTo>
                    <a:pt x="251" y="321"/>
                  </a:lnTo>
                  <a:lnTo>
                    <a:pt x="251" y="319"/>
                  </a:lnTo>
                  <a:lnTo>
                    <a:pt x="251" y="319"/>
                  </a:lnTo>
                  <a:lnTo>
                    <a:pt x="249" y="319"/>
                  </a:lnTo>
                  <a:lnTo>
                    <a:pt x="249" y="321"/>
                  </a:lnTo>
                  <a:lnTo>
                    <a:pt x="251" y="323"/>
                  </a:lnTo>
                  <a:lnTo>
                    <a:pt x="251" y="323"/>
                  </a:lnTo>
                  <a:close/>
                  <a:moveTo>
                    <a:pt x="283" y="325"/>
                  </a:moveTo>
                  <a:lnTo>
                    <a:pt x="282" y="325"/>
                  </a:lnTo>
                  <a:lnTo>
                    <a:pt x="282" y="325"/>
                  </a:lnTo>
                  <a:lnTo>
                    <a:pt x="285" y="328"/>
                  </a:lnTo>
                  <a:lnTo>
                    <a:pt x="287" y="328"/>
                  </a:lnTo>
                  <a:lnTo>
                    <a:pt x="289" y="327"/>
                  </a:lnTo>
                  <a:lnTo>
                    <a:pt x="289" y="327"/>
                  </a:lnTo>
                  <a:lnTo>
                    <a:pt x="289" y="327"/>
                  </a:lnTo>
                  <a:lnTo>
                    <a:pt x="289" y="325"/>
                  </a:lnTo>
                  <a:lnTo>
                    <a:pt x="289" y="325"/>
                  </a:lnTo>
                  <a:lnTo>
                    <a:pt x="289" y="325"/>
                  </a:lnTo>
                  <a:lnTo>
                    <a:pt x="289" y="325"/>
                  </a:lnTo>
                  <a:lnTo>
                    <a:pt x="287" y="323"/>
                  </a:lnTo>
                  <a:lnTo>
                    <a:pt x="287" y="323"/>
                  </a:lnTo>
                  <a:lnTo>
                    <a:pt x="287" y="323"/>
                  </a:lnTo>
                  <a:lnTo>
                    <a:pt x="285" y="323"/>
                  </a:lnTo>
                  <a:lnTo>
                    <a:pt x="285" y="321"/>
                  </a:lnTo>
                  <a:lnTo>
                    <a:pt x="283" y="319"/>
                  </a:lnTo>
                  <a:lnTo>
                    <a:pt x="282" y="321"/>
                  </a:lnTo>
                  <a:lnTo>
                    <a:pt x="282" y="321"/>
                  </a:lnTo>
                  <a:lnTo>
                    <a:pt x="282" y="323"/>
                  </a:lnTo>
                  <a:lnTo>
                    <a:pt x="282" y="323"/>
                  </a:lnTo>
                  <a:lnTo>
                    <a:pt x="282" y="325"/>
                  </a:lnTo>
                  <a:lnTo>
                    <a:pt x="282" y="325"/>
                  </a:lnTo>
                  <a:lnTo>
                    <a:pt x="283" y="325"/>
                  </a:lnTo>
                  <a:lnTo>
                    <a:pt x="283" y="325"/>
                  </a:lnTo>
                  <a:lnTo>
                    <a:pt x="283" y="325"/>
                  </a:lnTo>
                  <a:close/>
                  <a:moveTo>
                    <a:pt x="105" y="319"/>
                  </a:moveTo>
                  <a:lnTo>
                    <a:pt x="105" y="319"/>
                  </a:lnTo>
                  <a:lnTo>
                    <a:pt x="105" y="319"/>
                  </a:lnTo>
                  <a:lnTo>
                    <a:pt x="103" y="319"/>
                  </a:lnTo>
                  <a:lnTo>
                    <a:pt x="103" y="321"/>
                  </a:lnTo>
                  <a:lnTo>
                    <a:pt x="103" y="323"/>
                  </a:lnTo>
                  <a:lnTo>
                    <a:pt x="103" y="323"/>
                  </a:lnTo>
                  <a:lnTo>
                    <a:pt x="105" y="321"/>
                  </a:lnTo>
                  <a:lnTo>
                    <a:pt x="105" y="321"/>
                  </a:lnTo>
                  <a:lnTo>
                    <a:pt x="105" y="321"/>
                  </a:lnTo>
                  <a:lnTo>
                    <a:pt x="105" y="321"/>
                  </a:lnTo>
                  <a:lnTo>
                    <a:pt x="105" y="321"/>
                  </a:lnTo>
                  <a:lnTo>
                    <a:pt x="105" y="321"/>
                  </a:lnTo>
                  <a:lnTo>
                    <a:pt x="105" y="319"/>
                  </a:lnTo>
                  <a:lnTo>
                    <a:pt x="105" y="319"/>
                  </a:lnTo>
                  <a:lnTo>
                    <a:pt x="105" y="319"/>
                  </a:lnTo>
                  <a:close/>
                  <a:moveTo>
                    <a:pt x="213" y="318"/>
                  </a:moveTo>
                  <a:lnTo>
                    <a:pt x="213" y="318"/>
                  </a:lnTo>
                  <a:lnTo>
                    <a:pt x="213" y="318"/>
                  </a:lnTo>
                  <a:lnTo>
                    <a:pt x="213" y="318"/>
                  </a:lnTo>
                  <a:lnTo>
                    <a:pt x="213" y="318"/>
                  </a:lnTo>
                  <a:lnTo>
                    <a:pt x="213" y="318"/>
                  </a:lnTo>
                  <a:lnTo>
                    <a:pt x="213" y="318"/>
                  </a:lnTo>
                  <a:close/>
                  <a:moveTo>
                    <a:pt x="247" y="321"/>
                  </a:moveTo>
                  <a:lnTo>
                    <a:pt x="249" y="318"/>
                  </a:lnTo>
                  <a:lnTo>
                    <a:pt x="249" y="318"/>
                  </a:lnTo>
                  <a:lnTo>
                    <a:pt x="249" y="318"/>
                  </a:lnTo>
                  <a:lnTo>
                    <a:pt x="249" y="318"/>
                  </a:lnTo>
                  <a:lnTo>
                    <a:pt x="249" y="318"/>
                  </a:lnTo>
                  <a:lnTo>
                    <a:pt x="249" y="318"/>
                  </a:lnTo>
                  <a:lnTo>
                    <a:pt x="249" y="318"/>
                  </a:lnTo>
                  <a:lnTo>
                    <a:pt x="249" y="318"/>
                  </a:lnTo>
                  <a:lnTo>
                    <a:pt x="247" y="318"/>
                  </a:lnTo>
                  <a:lnTo>
                    <a:pt x="247" y="318"/>
                  </a:lnTo>
                  <a:lnTo>
                    <a:pt x="247" y="318"/>
                  </a:lnTo>
                  <a:lnTo>
                    <a:pt x="247" y="318"/>
                  </a:lnTo>
                  <a:lnTo>
                    <a:pt x="246" y="318"/>
                  </a:lnTo>
                  <a:lnTo>
                    <a:pt x="246" y="318"/>
                  </a:lnTo>
                  <a:lnTo>
                    <a:pt x="246" y="318"/>
                  </a:lnTo>
                  <a:lnTo>
                    <a:pt x="246" y="319"/>
                  </a:lnTo>
                  <a:lnTo>
                    <a:pt x="246" y="319"/>
                  </a:lnTo>
                  <a:lnTo>
                    <a:pt x="246" y="319"/>
                  </a:lnTo>
                  <a:lnTo>
                    <a:pt x="246" y="319"/>
                  </a:lnTo>
                  <a:lnTo>
                    <a:pt x="246" y="321"/>
                  </a:lnTo>
                  <a:lnTo>
                    <a:pt x="247" y="321"/>
                  </a:lnTo>
                  <a:lnTo>
                    <a:pt x="247" y="321"/>
                  </a:lnTo>
                  <a:close/>
                  <a:moveTo>
                    <a:pt x="292" y="316"/>
                  </a:moveTo>
                  <a:lnTo>
                    <a:pt x="291" y="316"/>
                  </a:lnTo>
                  <a:lnTo>
                    <a:pt x="291" y="318"/>
                  </a:lnTo>
                  <a:lnTo>
                    <a:pt x="291" y="318"/>
                  </a:lnTo>
                  <a:lnTo>
                    <a:pt x="291" y="318"/>
                  </a:lnTo>
                  <a:lnTo>
                    <a:pt x="292" y="318"/>
                  </a:lnTo>
                  <a:lnTo>
                    <a:pt x="292" y="318"/>
                  </a:lnTo>
                  <a:lnTo>
                    <a:pt x="292" y="316"/>
                  </a:lnTo>
                  <a:lnTo>
                    <a:pt x="292" y="316"/>
                  </a:lnTo>
                  <a:lnTo>
                    <a:pt x="292" y="316"/>
                  </a:lnTo>
                  <a:lnTo>
                    <a:pt x="292" y="316"/>
                  </a:lnTo>
                  <a:lnTo>
                    <a:pt x="292" y="316"/>
                  </a:lnTo>
                  <a:close/>
                  <a:moveTo>
                    <a:pt x="374" y="323"/>
                  </a:moveTo>
                  <a:lnTo>
                    <a:pt x="376" y="321"/>
                  </a:lnTo>
                  <a:lnTo>
                    <a:pt x="379" y="319"/>
                  </a:lnTo>
                  <a:lnTo>
                    <a:pt x="379" y="318"/>
                  </a:lnTo>
                  <a:lnTo>
                    <a:pt x="385" y="316"/>
                  </a:lnTo>
                  <a:lnTo>
                    <a:pt x="386" y="316"/>
                  </a:lnTo>
                  <a:lnTo>
                    <a:pt x="386" y="314"/>
                  </a:lnTo>
                  <a:lnTo>
                    <a:pt x="383" y="314"/>
                  </a:lnTo>
                  <a:lnTo>
                    <a:pt x="383" y="312"/>
                  </a:lnTo>
                  <a:lnTo>
                    <a:pt x="383" y="314"/>
                  </a:lnTo>
                  <a:lnTo>
                    <a:pt x="377" y="314"/>
                  </a:lnTo>
                  <a:lnTo>
                    <a:pt x="372" y="318"/>
                  </a:lnTo>
                  <a:lnTo>
                    <a:pt x="372" y="318"/>
                  </a:lnTo>
                  <a:lnTo>
                    <a:pt x="370" y="319"/>
                  </a:lnTo>
                  <a:lnTo>
                    <a:pt x="368" y="321"/>
                  </a:lnTo>
                  <a:lnTo>
                    <a:pt x="368" y="321"/>
                  </a:lnTo>
                  <a:lnTo>
                    <a:pt x="368" y="321"/>
                  </a:lnTo>
                  <a:lnTo>
                    <a:pt x="367" y="321"/>
                  </a:lnTo>
                  <a:lnTo>
                    <a:pt x="367" y="321"/>
                  </a:lnTo>
                  <a:lnTo>
                    <a:pt x="367" y="321"/>
                  </a:lnTo>
                  <a:lnTo>
                    <a:pt x="367" y="321"/>
                  </a:lnTo>
                  <a:lnTo>
                    <a:pt x="367" y="321"/>
                  </a:lnTo>
                  <a:lnTo>
                    <a:pt x="365" y="321"/>
                  </a:lnTo>
                  <a:lnTo>
                    <a:pt x="365" y="323"/>
                  </a:lnTo>
                  <a:lnTo>
                    <a:pt x="365" y="325"/>
                  </a:lnTo>
                  <a:lnTo>
                    <a:pt x="365" y="325"/>
                  </a:lnTo>
                  <a:lnTo>
                    <a:pt x="367" y="327"/>
                  </a:lnTo>
                  <a:lnTo>
                    <a:pt x="367" y="327"/>
                  </a:lnTo>
                  <a:lnTo>
                    <a:pt x="368" y="327"/>
                  </a:lnTo>
                  <a:lnTo>
                    <a:pt x="367" y="327"/>
                  </a:lnTo>
                  <a:lnTo>
                    <a:pt x="367" y="325"/>
                  </a:lnTo>
                  <a:lnTo>
                    <a:pt x="368" y="325"/>
                  </a:lnTo>
                  <a:lnTo>
                    <a:pt x="368" y="325"/>
                  </a:lnTo>
                  <a:lnTo>
                    <a:pt x="368" y="323"/>
                  </a:lnTo>
                  <a:lnTo>
                    <a:pt x="368" y="323"/>
                  </a:lnTo>
                  <a:lnTo>
                    <a:pt x="372" y="321"/>
                  </a:lnTo>
                  <a:lnTo>
                    <a:pt x="372" y="321"/>
                  </a:lnTo>
                  <a:lnTo>
                    <a:pt x="374" y="321"/>
                  </a:lnTo>
                  <a:lnTo>
                    <a:pt x="374" y="323"/>
                  </a:lnTo>
                  <a:close/>
                  <a:moveTo>
                    <a:pt x="301" y="314"/>
                  </a:moveTo>
                  <a:lnTo>
                    <a:pt x="303" y="314"/>
                  </a:lnTo>
                  <a:lnTo>
                    <a:pt x="303" y="314"/>
                  </a:lnTo>
                  <a:lnTo>
                    <a:pt x="301" y="312"/>
                  </a:lnTo>
                  <a:lnTo>
                    <a:pt x="301" y="312"/>
                  </a:lnTo>
                  <a:lnTo>
                    <a:pt x="301" y="314"/>
                  </a:lnTo>
                  <a:lnTo>
                    <a:pt x="300" y="314"/>
                  </a:lnTo>
                  <a:lnTo>
                    <a:pt x="300" y="314"/>
                  </a:lnTo>
                  <a:lnTo>
                    <a:pt x="300" y="314"/>
                  </a:lnTo>
                  <a:lnTo>
                    <a:pt x="300" y="314"/>
                  </a:lnTo>
                  <a:lnTo>
                    <a:pt x="301" y="314"/>
                  </a:lnTo>
                  <a:close/>
                  <a:moveTo>
                    <a:pt x="191" y="312"/>
                  </a:moveTo>
                  <a:lnTo>
                    <a:pt x="191" y="312"/>
                  </a:lnTo>
                  <a:lnTo>
                    <a:pt x="191" y="312"/>
                  </a:lnTo>
                  <a:lnTo>
                    <a:pt x="191" y="312"/>
                  </a:lnTo>
                  <a:lnTo>
                    <a:pt x="191" y="312"/>
                  </a:lnTo>
                  <a:lnTo>
                    <a:pt x="191" y="312"/>
                  </a:lnTo>
                  <a:lnTo>
                    <a:pt x="191" y="312"/>
                  </a:lnTo>
                  <a:lnTo>
                    <a:pt x="191" y="312"/>
                  </a:lnTo>
                  <a:lnTo>
                    <a:pt x="191" y="314"/>
                  </a:lnTo>
                  <a:lnTo>
                    <a:pt x="191" y="312"/>
                  </a:lnTo>
                  <a:lnTo>
                    <a:pt x="191" y="312"/>
                  </a:lnTo>
                  <a:lnTo>
                    <a:pt x="191" y="312"/>
                  </a:lnTo>
                  <a:close/>
                  <a:moveTo>
                    <a:pt x="314" y="319"/>
                  </a:moveTo>
                  <a:lnTo>
                    <a:pt x="314" y="318"/>
                  </a:lnTo>
                  <a:lnTo>
                    <a:pt x="316" y="316"/>
                  </a:lnTo>
                  <a:lnTo>
                    <a:pt x="316" y="316"/>
                  </a:lnTo>
                  <a:lnTo>
                    <a:pt x="318" y="314"/>
                  </a:lnTo>
                  <a:lnTo>
                    <a:pt x="320" y="314"/>
                  </a:lnTo>
                  <a:lnTo>
                    <a:pt x="320" y="314"/>
                  </a:lnTo>
                  <a:lnTo>
                    <a:pt x="320" y="314"/>
                  </a:lnTo>
                  <a:lnTo>
                    <a:pt x="321" y="314"/>
                  </a:lnTo>
                  <a:lnTo>
                    <a:pt x="321" y="314"/>
                  </a:lnTo>
                  <a:lnTo>
                    <a:pt x="323" y="314"/>
                  </a:lnTo>
                  <a:lnTo>
                    <a:pt x="323" y="314"/>
                  </a:lnTo>
                  <a:lnTo>
                    <a:pt x="323" y="314"/>
                  </a:lnTo>
                  <a:lnTo>
                    <a:pt x="323" y="314"/>
                  </a:lnTo>
                  <a:lnTo>
                    <a:pt x="321" y="314"/>
                  </a:lnTo>
                  <a:lnTo>
                    <a:pt x="321" y="312"/>
                  </a:lnTo>
                  <a:lnTo>
                    <a:pt x="320" y="312"/>
                  </a:lnTo>
                  <a:lnTo>
                    <a:pt x="320" y="310"/>
                  </a:lnTo>
                  <a:lnTo>
                    <a:pt x="320" y="310"/>
                  </a:lnTo>
                  <a:lnTo>
                    <a:pt x="318" y="312"/>
                  </a:lnTo>
                  <a:lnTo>
                    <a:pt x="318" y="312"/>
                  </a:lnTo>
                  <a:lnTo>
                    <a:pt x="316" y="312"/>
                  </a:lnTo>
                  <a:lnTo>
                    <a:pt x="316" y="312"/>
                  </a:lnTo>
                  <a:lnTo>
                    <a:pt x="316" y="312"/>
                  </a:lnTo>
                  <a:lnTo>
                    <a:pt x="318" y="312"/>
                  </a:lnTo>
                  <a:lnTo>
                    <a:pt x="318" y="312"/>
                  </a:lnTo>
                  <a:lnTo>
                    <a:pt x="318" y="314"/>
                  </a:lnTo>
                  <a:lnTo>
                    <a:pt x="318" y="314"/>
                  </a:lnTo>
                  <a:lnTo>
                    <a:pt x="312" y="316"/>
                  </a:lnTo>
                  <a:lnTo>
                    <a:pt x="311" y="316"/>
                  </a:lnTo>
                  <a:lnTo>
                    <a:pt x="311" y="318"/>
                  </a:lnTo>
                  <a:lnTo>
                    <a:pt x="311" y="318"/>
                  </a:lnTo>
                  <a:lnTo>
                    <a:pt x="311" y="318"/>
                  </a:lnTo>
                  <a:lnTo>
                    <a:pt x="312" y="318"/>
                  </a:lnTo>
                  <a:lnTo>
                    <a:pt x="311" y="319"/>
                  </a:lnTo>
                  <a:lnTo>
                    <a:pt x="311" y="319"/>
                  </a:lnTo>
                  <a:lnTo>
                    <a:pt x="311" y="319"/>
                  </a:lnTo>
                  <a:lnTo>
                    <a:pt x="309" y="319"/>
                  </a:lnTo>
                  <a:lnTo>
                    <a:pt x="309" y="319"/>
                  </a:lnTo>
                  <a:lnTo>
                    <a:pt x="309" y="319"/>
                  </a:lnTo>
                  <a:lnTo>
                    <a:pt x="309" y="319"/>
                  </a:lnTo>
                  <a:lnTo>
                    <a:pt x="307" y="319"/>
                  </a:lnTo>
                  <a:lnTo>
                    <a:pt x="307" y="319"/>
                  </a:lnTo>
                  <a:lnTo>
                    <a:pt x="307" y="321"/>
                  </a:lnTo>
                  <a:lnTo>
                    <a:pt x="305" y="319"/>
                  </a:lnTo>
                  <a:lnTo>
                    <a:pt x="307" y="321"/>
                  </a:lnTo>
                  <a:lnTo>
                    <a:pt x="309" y="321"/>
                  </a:lnTo>
                  <a:lnTo>
                    <a:pt x="312" y="319"/>
                  </a:lnTo>
                  <a:lnTo>
                    <a:pt x="314" y="319"/>
                  </a:lnTo>
                  <a:close/>
                  <a:moveTo>
                    <a:pt x="271" y="309"/>
                  </a:moveTo>
                  <a:lnTo>
                    <a:pt x="273" y="310"/>
                  </a:lnTo>
                  <a:lnTo>
                    <a:pt x="273" y="310"/>
                  </a:lnTo>
                  <a:lnTo>
                    <a:pt x="273" y="309"/>
                  </a:lnTo>
                  <a:lnTo>
                    <a:pt x="273" y="309"/>
                  </a:lnTo>
                  <a:lnTo>
                    <a:pt x="273" y="309"/>
                  </a:lnTo>
                  <a:lnTo>
                    <a:pt x="273" y="309"/>
                  </a:lnTo>
                  <a:lnTo>
                    <a:pt x="273" y="305"/>
                  </a:lnTo>
                  <a:lnTo>
                    <a:pt x="273" y="305"/>
                  </a:lnTo>
                  <a:lnTo>
                    <a:pt x="271" y="305"/>
                  </a:lnTo>
                  <a:lnTo>
                    <a:pt x="271" y="305"/>
                  </a:lnTo>
                  <a:lnTo>
                    <a:pt x="271" y="307"/>
                  </a:lnTo>
                  <a:lnTo>
                    <a:pt x="271" y="309"/>
                  </a:lnTo>
                  <a:lnTo>
                    <a:pt x="271" y="309"/>
                  </a:lnTo>
                  <a:close/>
                  <a:moveTo>
                    <a:pt x="253" y="309"/>
                  </a:moveTo>
                  <a:lnTo>
                    <a:pt x="253" y="310"/>
                  </a:lnTo>
                  <a:lnTo>
                    <a:pt x="253" y="312"/>
                  </a:lnTo>
                  <a:lnTo>
                    <a:pt x="255" y="314"/>
                  </a:lnTo>
                  <a:lnTo>
                    <a:pt x="256" y="310"/>
                  </a:lnTo>
                  <a:lnTo>
                    <a:pt x="256" y="310"/>
                  </a:lnTo>
                  <a:lnTo>
                    <a:pt x="256" y="310"/>
                  </a:lnTo>
                  <a:lnTo>
                    <a:pt x="256" y="310"/>
                  </a:lnTo>
                  <a:lnTo>
                    <a:pt x="256" y="310"/>
                  </a:lnTo>
                  <a:lnTo>
                    <a:pt x="256" y="309"/>
                  </a:lnTo>
                  <a:lnTo>
                    <a:pt x="255" y="307"/>
                  </a:lnTo>
                  <a:lnTo>
                    <a:pt x="255" y="305"/>
                  </a:lnTo>
                  <a:lnTo>
                    <a:pt x="253" y="305"/>
                  </a:lnTo>
                  <a:lnTo>
                    <a:pt x="253" y="305"/>
                  </a:lnTo>
                  <a:lnTo>
                    <a:pt x="253" y="305"/>
                  </a:lnTo>
                  <a:lnTo>
                    <a:pt x="251" y="305"/>
                  </a:lnTo>
                  <a:lnTo>
                    <a:pt x="251" y="305"/>
                  </a:lnTo>
                  <a:lnTo>
                    <a:pt x="251" y="305"/>
                  </a:lnTo>
                  <a:lnTo>
                    <a:pt x="251" y="305"/>
                  </a:lnTo>
                  <a:lnTo>
                    <a:pt x="251" y="305"/>
                  </a:lnTo>
                  <a:lnTo>
                    <a:pt x="251" y="305"/>
                  </a:lnTo>
                  <a:lnTo>
                    <a:pt x="251" y="305"/>
                  </a:lnTo>
                  <a:lnTo>
                    <a:pt x="251" y="305"/>
                  </a:lnTo>
                  <a:lnTo>
                    <a:pt x="251" y="305"/>
                  </a:lnTo>
                  <a:lnTo>
                    <a:pt x="251" y="305"/>
                  </a:lnTo>
                  <a:lnTo>
                    <a:pt x="253" y="307"/>
                  </a:lnTo>
                  <a:lnTo>
                    <a:pt x="253" y="307"/>
                  </a:lnTo>
                  <a:lnTo>
                    <a:pt x="253" y="307"/>
                  </a:lnTo>
                  <a:lnTo>
                    <a:pt x="253" y="309"/>
                  </a:lnTo>
                  <a:close/>
                  <a:moveTo>
                    <a:pt x="365" y="310"/>
                  </a:moveTo>
                  <a:lnTo>
                    <a:pt x="365" y="310"/>
                  </a:lnTo>
                  <a:lnTo>
                    <a:pt x="365" y="310"/>
                  </a:lnTo>
                  <a:lnTo>
                    <a:pt x="365" y="310"/>
                  </a:lnTo>
                  <a:lnTo>
                    <a:pt x="367" y="310"/>
                  </a:lnTo>
                  <a:lnTo>
                    <a:pt x="367" y="312"/>
                  </a:lnTo>
                  <a:lnTo>
                    <a:pt x="367" y="312"/>
                  </a:lnTo>
                  <a:lnTo>
                    <a:pt x="367" y="312"/>
                  </a:lnTo>
                  <a:lnTo>
                    <a:pt x="367" y="312"/>
                  </a:lnTo>
                  <a:lnTo>
                    <a:pt x="368" y="312"/>
                  </a:lnTo>
                  <a:lnTo>
                    <a:pt x="368" y="312"/>
                  </a:lnTo>
                  <a:lnTo>
                    <a:pt x="368" y="310"/>
                  </a:lnTo>
                  <a:lnTo>
                    <a:pt x="368" y="310"/>
                  </a:lnTo>
                  <a:lnTo>
                    <a:pt x="368" y="310"/>
                  </a:lnTo>
                  <a:lnTo>
                    <a:pt x="370" y="310"/>
                  </a:lnTo>
                  <a:lnTo>
                    <a:pt x="370" y="310"/>
                  </a:lnTo>
                  <a:lnTo>
                    <a:pt x="372" y="310"/>
                  </a:lnTo>
                  <a:lnTo>
                    <a:pt x="370" y="310"/>
                  </a:lnTo>
                  <a:lnTo>
                    <a:pt x="370" y="310"/>
                  </a:lnTo>
                  <a:lnTo>
                    <a:pt x="370" y="310"/>
                  </a:lnTo>
                  <a:lnTo>
                    <a:pt x="370" y="310"/>
                  </a:lnTo>
                  <a:lnTo>
                    <a:pt x="370" y="310"/>
                  </a:lnTo>
                  <a:lnTo>
                    <a:pt x="370" y="309"/>
                  </a:lnTo>
                  <a:lnTo>
                    <a:pt x="370" y="309"/>
                  </a:lnTo>
                  <a:lnTo>
                    <a:pt x="372" y="307"/>
                  </a:lnTo>
                  <a:lnTo>
                    <a:pt x="370" y="307"/>
                  </a:lnTo>
                  <a:lnTo>
                    <a:pt x="370" y="307"/>
                  </a:lnTo>
                  <a:lnTo>
                    <a:pt x="370" y="307"/>
                  </a:lnTo>
                  <a:lnTo>
                    <a:pt x="370" y="307"/>
                  </a:lnTo>
                  <a:lnTo>
                    <a:pt x="368" y="307"/>
                  </a:lnTo>
                  <a:lnTo>
                    <a:pt x="368" y="307"/>
                  </a:lnTo>
                  <a:lnTo>
                    <a:pt x="368" y="305"/>
                  </a:lnTo>
                  <a:lnTo>
                    <a:pt x="368" y="305"/>
                  </a:lnTo>
                  <a:lnTo>
                    <a:pt x="368" y="305"/>
                  </a:lnTo>
                  <a:lnTo>
                    <a:pt x="368" y="305"/>
                  </a:lnTo>
                  <a:lnTo>
                    <a:pt x="368" y="305"/>
                  </a:lnTo>
                  <a:lnTo>
                    <a:pt x="365" y="303"/>
                  </a:lnTo>
                  <a:lnTo>
                    <a:pt x="363" y="301"/>
                  </a:lnTo>
                  <a:lnTo>
                    <a:pt x="363" y="303"/>
                  </a:lnTo>
                  <a:lnTo>
                    <a:pt x="363" y="303"/>
                  </a:lnTo>
                  <a:lnTo>
                    <a:pt x="363" y="303"/>
                  </a:lnTo>
                  <a:lnTo>
                    <a:pt x="365" y="303"/>
                  </a:lnTo>
                  <a:lnTo>
                    <a:pt x="365" y="305"/>
                  </a:lnTo>
                  <a:lnTo>
                    <a:pt x="365" y="305"/>
                  </a:lnTo>
                  <a:lnTo>
                    <a:pt x="365" y="305"/>
                  </a:lnTo>
                  <a:lnTo>
                    <a:pt x="365" y="305"/>
                  </a:lnTo>
                  <a:lnTo>
                    <a:pt x="365" y="305"/>
                  </a:lnTo>
                  <a:lnTo>
                    <a:pt x="367" y="305"/>
                  </a:lnTo>
                  <a:lnTo>
                    <a:pt x="367" y="305"/>
                  </a:lnTo>
                  <a:lnTo>
                    <a:pt x="367" y="305"/>
                  </a:lnTo>
                  <a:lnTo>
                    <a:pt x="367" y="305"/>
                  </a:lnTo>
                  <a:lnTo>
                    <a:pt x="367" y="307"/>
                  </a:lnTo>
                  <a:lnTo>
                    <a:pt x="367" y="307"/>
                  </a:lnTo>
                  <a:lnTo>
                    <a:pt x="367" y="307"/>
                  </a:lnTo>
                  <a:lnTo>
                    <a:pt x="365" y="307"/>
                  </a:lnTo>
                  <a:lnTo>
                    <a:pt x="365" y="309"/>
                  </a:lnTo>
                  <a:lnTo>
                    <a:pt x="365" y="309"/>
                  </a:lnTo>
                  <a:lnTo>
                    <a:pt x="365" y="310"/>
                  </a:lnTo>
                  <a:lnTo>
                    <a:pt x="365" y="310"/>
                  </a:lnTo>
                  <a:close/>
                  <a:moveTo>
                    <a:pt x="311" y="298"/>
                  </a:moveTo>
                  <a:lnTo>
                    <a:pt x="309" y="299"/>
                  </a:lnTo>
                  <a:lnTo>
                    <a:pt x="309" y="299"/>
                  </a:lnTo>
                  <a:lnTo>
                    <a:pt x="307" y="299"/>
                  </a:lnTo>
                  <a:lnTo>
                    <a:pt x="309" y="301"/>
                  </a:lnTo>
                  <a:lnTo>
                    <a:pt x="309" y="301"/>
                  </a:lnTo>
                  <a:lnTo>
                    <a:pt x="309" y="301"/>
                  </a:lnTo>
                  <a:lnTo>
                    <a:pt x="309" y="301"/>
                  </a:lnTo>
                  <a:lnTo>
                    <a:pt x="309" y="301"/>
                  </a:lnTo>
                  <a:lnTo>
                    <a:pt x="311" y="301"/>
                  </a:lnTo>
                  <a:lnTo>
                    <a:pt x="311" y="301"/>
                  </a:lnTo>
                  <a:lnTo>
                    <a:pt x="311" y="301"/>
                  </a:lnTo>
                  <a:lnTo>
                    <a:pt x="311" y="299"/>
                  </a:lnTo>
                  <a:lnTo>
                    <a:pt x="311" y="299"/>
                  </a:lnTo>
                  <a:lnTo>
                    <a:pt x="311" y="299"/>
                  </a:lnTo>
                  <a:lnTo>
                    <a:pt x="311" y="299"/>
                  </a:lnTo>
                  <a:lnTo>
                    <a:pt x="311" y="298"/>
                  </a:lnTo>
                  <a:close/>
                  <a:moveTo>
                    <a:pt x="280" y="309"/>
                  </a:moveTo>
                  <a:lnTo>
                    <a:pt x="280" y="307"/>
                  </a:lnTo>
                  <a:lnTo>
                    <a:pt x="282" y="307"/>
                  </a:lnTo>
                  <a:lnTo>
                    <a:pt x="282" y="305"/>
                  </a:lnTo>
                  <a:lnTo>
                    <a:pt x="282" y="305"/>
                  </a:lnTo>
                  <a:lnTo>
                    <a:pt x="282" y="305"/>
                  </a:lnTo>
                  <a:lnTo>
                    <a:pt x="282" y="305"/>
                  </a:lnTo>
                  <a:lnTo>
                    <a:pt x="283" y="305"/>
                  </a:lnTo>
                  <a:lnTo>
                    <a:pt x="283" y="303"/>
                  </a:lnTo>
                  <a:lnTo>
                    <a:pt x="282" y="303"/>
                  </a:lnTo>
                  <a:lnTo>
                    <a:pt x="282" y="303"/>
                  </a:lnTo>
                  <a:lnTo>
                    <a:pt x="283" y="303"/>
                  </a:lnTo>
                  <a:lnTo>
                    <a:pt x="283" y="303"/>
                  </a:lnTo>
                  <a:lnTo>
                    <a:pt x="282" y="303"/>
                  </a:lnTo>
                  <a:lnTo>
                    <a:pt x="282" y="301"/>
                  </a:lnTo>
                  <a:lnTo>
                    <a:pt x="283" y="299"/>
                  </a:lnTo>
                  <a:lnTo>
                    <a:pt x="283" y="299"/>
                  </a:lnTo>
                  <a:lnTo>
                    <a:pt x="283" y="299"/>
                  </a:lnTo>
                  <a:lnTo>
                    <a:pt x="283" y="298"/>
                  </a:lnTo>
                  <a:lnTo>
                    <a:pt x="283" y="298"/>
                  </a:lnTo>
                  <a:lnTo>
                    <a:pt x="283" y="298"/>
                  </a:lnTo>
                  <a:lnTo>
                    <a:pt x="282" y="298"/>
                  </a:lnTo>
                  <a:lnTo>
                    <a:pt x="282" y="298"/>
                  </a:lnTo>
                  <a:lnTo>
                    <a:pt x="282" y="298"/>
                  </a:lnTo>
                  <a:lnTo>
                    <a:pt x="282" y="299"/>
                  </a:lnTo>
                  <a:lnTo>
                    <a:pt x="280" y="299"/>
                  </a:lnTo>
                  <a:lnTo>
                    <a:pt x="280" y="299"/>
                  </a:lnTo>
                  <a:lnTo>
                    <a:pt x="280" y="298"/>
                  </a:lnTo>
                  <a:lnTo>
                    <a:pt x="280" y="298"/>
                  </a:lnTo>
                  <a:lnTo>
                    <a:pt x="278" y="299"/>
                  </a:lnTo>
                  <a:lnTo>
                    <a:pt x="276" y="299"/>
                  </a:lnTo>
                  <a:lnTo>
                    <a:pt x="276" y="301"/>
                  </a:lnTo>
                  <a:lnTo>
                    <a:pt x="276" y="301"/>
                  </a:lnTo>
                  <a:lnTo>
                    <a:pt x="276" y="301"/>
                  </a:lnTo>
                  <a:lnTo>
                    <a:pt x="276" y="301"/>
                  </a:lnTo>
                  <a:lnTo>
                    <a:pt x="274" y="303"/>
                  </a:lnTo>
                  <a:lnTo>
                    <a:pt x="274" y="303"/>
                  </a:lnTo>
                  <a:lnTo>
                    <a:pt x="274" y="305"/>
                  </a:lnTo>
                  <a:lnTo>
                    <a:pt x="274" y="307"/>
                  </a:lnTo>
                  <a:lnTo>
                    <a:pt x="274" y="307"/>
                  </a:lnTo>
                  <a:lnTo>
                    <a:pt x="274" y="307"/>
                  </a:lnTo>
                  <a:lnTo>
                    <a:pt x="276" y="309"/>
                  </a:lnTo>
                  <a:lnTo>
                    <a:pt x="276" y="309"/>
                  </a:lnTo>
                  <a:lnTo>
                    <a:pt x="278" y="309"/>
                  </a:lnTo>
                  <a:lnTo>
                    <a:pt x="280" y="309"/>
                  </a:lnTo>
                  <a:close/>
                  <a:moveTo>
                    <a:pt x="361" y="299"/>
                  </a:moveTo>
                  <a:lnTo>
                    <a:pt x="361" y="301"/>
                  </a:lnTo>
                  <a:lnTo>
                    <a:pt x="361" y="301"/>
                  </a:lnTo>
                  <a:lnTo>
                    <a:pt x="361" y="301"/>
                  </a:lnTo>
                  <a:lnTo>
                    <a:pt x="363" y="301"/>
                  </a:lnTo>
                  <a:lnTo>
                    <a:pt x="363" y="301"/>
                  </a:lnTo>
                  <a:lnTo>
                    <a:pt x="363" y="301"/>
                  </a:lnTo>
                  <a:lnTo>
                    <a:pt x="363" y="301"/>
                  </a:lnTo>
                  <a:lnTo>
                    <a:pt x="363" y="301"/>
                  </a:lnTo>
                  <a:lnTo>
                    <a:pt x="363" y="299"/>
                  </a:lnTo>
                  <a:lnTo>
                    <a:pt x="363" y="299"/>
                  </a:lnTo>
                  <a:lnTo>
                    <a:pt x="363" y="299"/>
                  </a:lnTo>
                  <a:lnTo>
                    <a:pt x="363" y="298"/>
                  </a:lnTo>
                  <a:lnTo>
                    <a:pt x="363" y="298"/>
                  </a:lnTo>
                  <a:lnTo>
                    <a:pt x="361" y="298"/>
                  </a:lnTo>
                  <a:lnTo>
                    <a:pt x="361" y="298"/>
                  </a:lnTo>
                  <a:lnTo>
                    <a:pt x="361" y="296"/>
                  </a:lnTo>
                  <a:lnTo>
                    <a:pt x="361" y="296"/>
                  </a:lnTo>
                  <a:lnTo>
                    <a:pt x="361" y="296"/>
                  </a:lnTo>
                  <a:lnTo>
                    <a:pt x="361" y="296"/>
                  </a:lnTo>
                  <a:lnTo>
                    <a:pt x="361" y="296"/>
                  </a:lnTo>
                  <a:lnTo>
                    <a:pt x="361" y="296"/>
                  </a:lnTo>
                  <a:lnTo>
                    <a:pt x="359" y="296"/>
                  </a:lnTo>
                  <a:lnTo>
                    <a:pt x="359" y="296"/>
                  </a:lnTo>
                  <a:lnTo>
                    <a:pt x="359" y="294"/>
                  </a:lnTo>
                  <a:lnTo>
                    <a:pt x="359" y="294"/>
                  </a:lnTo>
                  <a:lnTo>
                    <a:pt x="359" y="294"/>
                  </a:lnTo>
                  <a:lnTo>
                    <a:pt x="359" y="296"/>
                  </a:lnTo>
                  <a:lnTo>
                    <a:pt x="359" y="296"/>
                  </a:lnTo>
                  <a:lnTo>
                    <a:pt x="357" y="296"/>
                  </a:lnTo>
                  <a:lnTo>
                    <a:pt x="357" y="296"/>
                  </a:lnTo>
                  <a:lnTo>
                    <a:pt x="357" y="296"/>
                  </a:lnTo>
                  <a:lnTo>
                    <a:pt x="357" y="298"/>
                  </a:lnTo>
                  <a:lnTo>
                    <a:pt x="359" y="298"/>
                  </a:lnTo>
                  <a:lnTo>
                    <a:pt x="359" y="298"/>
                  </a:lnTo>
                  <a:lnTo>
                    <a:pt x="359" y="298"/>
                  </a:lnTo>
                  <a:lnTo>
                    <a:pt x="359" y="298"/>
                  </a:lnTo>
                  <a:lnTo>
                    <a:pt x="359" y="299"/>
                  </a:lnTo>
                  <a:lnTo>
                    <a:pt x="359" y="299"/>
                  </a:lnTo>
                  <a:lnTo>
                    <a:pt x="361" y="299"/>
                  </a:lnTo>
                  <a:lnTo>
                    <a:pt x="361" y="299"/>
                  </a:lnTo>
                  <a:lnTo>
                    <a:pt x="361" y="299"/>
                  </a:lnTo>
                  <a:lnTo>
                    <a:pt x="361" y="299"/>
                  </a:lnTo>
                  <a:lnTo>
                    <a:pt x="361" y="299"/>
                  </a:lnTo>
                  <a:close/>
                  <a:moveTo>
                    <a:pt x="294" y="310"/>
                  </a:moveTo>
                  <a:lnTo>
                    <a:pt x="296" y="309"/>
                  </a:lnTo>
                  <a:lnTo>
                    <a:pt x="296" y="309"/>
                  </a:lnTo>
                  <a:lnTo>
                    <a:pt x="296" y="309"/>
                  </a:lnTo>
                  <a:lnTo>
                    <a:pt x="298" y="307"/>
                  </a:lnTo>
                  <a:lnTo>
                    <a:pt x="298" y="305"/>
                  </a:lnTo>
                  <a:lnTo>
                    <a:pt x="298" y="301"/>
                  </a:lnTo>
                  <a:lnTo>
                    <a:pt x="298" y="301"/>
                  </a:lnTo>
                  <a:lnTo>
                    <a:pt x="298" y="298"/>
                  </a:lnTo>
                  <a:lnTo>
                    <a:pt x="298" y="298"/>
                  </a:lnTo>
                  <a:lnTo>
                    <a:pt x="298" y="296"/>
                  </a:lnTo>
                  <a:lnTo>
                    <a:pt x="296" y="296"/>
                  </a:lnTo>
                  <a:lnTo>
                    <a:pt x="296" y="294"/>
                  </a:lnTo>
                  <a:lnTo>
                    <a:pt x="294" y="294"/>
                  </a:lnTo>
                  <a:lnTo>
                    <a:pt x="294" y="296"/>
                  </a:lnTo>
                  <a:lnTo>
                    <a:pt x="294" y="296"/>
                  </a:lnTo>
                  <a:lnTo>
                    <a:pt x="294" y="296"/>
                  </a:lnTo>
                  <a:lnTo>
                    <a:pt x="292" y="296"/>
                  </a:lnTo>
                  <a:lnTo>
                    <a:pt x="292" y="298"/>
                  </a:lnTo>
                  <a:lnTo>
                    <a:pt x="289" y="299"/>
                  </a:lnTo>
                  <a:lnTo>
                    <a:pt x="287" y="301"/>
                  </a:lnTo>
                  <a:lnTo>
                    <a:pt x="287" y="301"/>
                  </a:lnTo>
                  <a:lnTo>
                    <a:pt x="287" y="301"/>
                  </a:lnTo>
                  <a:lnTo>
                    <a:pt x="287" y="301"/>
                  </a:lnTo>
                  <a:lnTo>
                    <a:pt x="285" y="301"/>
                  </a:lnTo>
                  <a:lnTo>
                    <a:pt x="285" y="301"/>
                  </a:lnTo>
                  <a:lnTo>
                    <a:pt x="285" y="303"/>
                  </a:lnTo>
                  <a:lnTo>
                    <a:pt x="287" y="303"/>
                  </a:lnTo>
                  <a:lnTo>
                    <a:pt x="287" y="303"/>
                  </a:lnTo>
                  <a:lnTo>
                    <a:pt x="287" y="305"/>
                  </a:lnTo>
                  <a:lnTo>
                    <a:pt x="287" y="305"/>
                  </a:lnTo>
                  <a:lnTo>
                    <a:pt x="287" y="305"/>
                  </a:lnTo>
                  <a:lnTo>
                    <a:pt x="287" y="307"/>
                  </a:lnTo>
                  <a:lnTo>
                    <a:pt x="289" y="307"/>
                  </a:lnTo>
                  <a:lnTo>
                    <a:pt x="289" y="307"/>
                  </a:lnTo>
                  <a:lnTo>
                    <a:pt x="289" y="307"/>
                  </a:lnTo>
                  <a:lnTo>
                    <a:pt x="289" y="309"/>
                  </a:lnTo>
                  <a:lnTo>
                    <a:pt x="289" y="309"/>
                  </a:lnTo>
                  <a:lnTo>
                    <a:pt x="289" y="309"/>
                  </a:lnTo>
                  <a:lnTo>
                    <a:pt x="291" y="309"/>
                  </a:lnTo>
                  <a:lnTo>
                    <a:pt x="291" y="310"/>
                  </a:lnTo>
                  <a:lnTo>
                    <a:pt x="291" y="310"/>
                  </a:lnTo>
                  <a:lnTo>
                    <a:pt x="291" y="312"/>
                  </a:lnTo>
                  <a:lnTo>
                    <a:pt x="291" y="312"/>
                  </a:lnTo>
                  <a:lnTo>
                    <a:pt x="291" y="312"/>
                  </a:lnTo>
                  <a:lnTo>
                    <a:pt x="291" y="312"/>
                  </a:lnTo>
                  <a:lnTo>
                    <a:pt x="292" y="312"/>
                  </a:lnTo>
                  <a:lnTo>
                    <a:pt x="292" y="312"/>
                  </a:lnTo>
                  <a:lnTo>
                    <a:pt x="292" y="312"/>
                  </a:lnTo>
                  <a:lnTo>
                    <a:pt x="294" y="310"/>
                  </a:lnTo>
                  <a:close/>
                  <a:moveTo>
                    <a:pt x="246" y="299"/>
                  </a:moveTo>
                  <a:lnTo>
                    <a:pt x="246" y="298"/>
                  </a:lnTo>
                  <a:lnTo>
                    <a:pt x="246" y="296"/>
                  </a:lnTo>
                  <a:lnTo>
                    <a:pt x="246" y="296"/>
                  </a:lnTo>
                  <a:lnTo>
                    <a:pt x="246" y="294"/>
                  </a:lnTo>
                  <a:lnTo>
                    <a:pt x="246" y="294"/>
                  </a:lnTo>
                  <a:lnTo>
                    <a:pt x="244" y="294"/>
                  </a:lnTo>
                  <a:lnTo>
                    <a:pt x="244" y="294"/>
                  </a:lnTo>
                  <a:lnTo>
                    <a:pt x="244" y="294"/>
                  </a:lnTo>
                  <a:lnTo>
                    <a:pt x="244" y="294"/>
                  </a:lnTo>
                  <a:lnTo>
                    <a:pt x="244" y="294"/>
                  </a:lnTo>
                  <a:lnTo>
                    <a:pt x="242" y="294"/>
                  </a:lnTo>
                  <a:lnTo>
                    <a:pt x="240" y="296"/>
                  </a:lnTo>
                  <a:lnTo>
                    <a:pt x="240" y="296"/>
                  </a:lnTo>
                  <a:lnTo>
                    <a:pt x="240" y="296"/>
                  </a:lnTo>
                  <a:lnTo>
                    <a:pt x="240" y="296"/>
                  </a:lnTo>
                  <a:lnTo>
                    <a:pt x="240" y="298"/>
                  </a:lnTo>
                  <a:lnTo>
                    <a:pt x="240" y="298"/>
                  </a:lnTo>
                  <a:lnTo>
                    <a:pt x="240" y="298"/>
                  </a:lnTo>
                  <a:lnTo>
                    <a:pt x="240" y="298"/>
                  </a:lnTo>
                  <a:lnTo>
                    <a:pt x="240" y="298"/>
                  </a:lnTo>
                  <a:lnTo>
                    <a:pt x="240" y="298"/>
                  </a:lnTo>
                  <a:lnTo>
                    <a:pt x="240" y="299"/>
                  </a:lnTo>
                  <a:lnTo>
                    <a:pt x="240" y="299"/>
                  </a:lnTo>
                  <a:lnTo>
                    <a:pt x="240" y="299"/>
                  </a:lnTo>
                  <a:lnTo>
                    <a:pt x="240" y="299"/>
                  </a:lnTo>
                  <a:lnTo>
                    <a:pt x="240" y="299"/>
                  </a:lnTo>
                  <a:lnTo>
                    <a:pt x="242" y="299"/>
                  </a:lnTo>
                  <a:lnTo>
                    <a:pt x="242" y="299"/>
                  </a:lnTo>
                  <a:lnTo>
                    <a:pt x="242" y="298"/>
                  </a:lnTo>
                  <a:lnTo>
                    <a:pt x="242" y="299"/>
                  </a:lnTo>
                  <a:lnTo>
                    <a:pt x="242" y="299"/>
                  </a:lnTo>
                  <a:lnTo>
                    <a:pt x="242" y="299"/>
                  </a:lnTo>
                  <a:lnTo>
                    <a:pt x="242"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6" y="299"/>
                  </a:lnTo>
                  <a:lnTo>
                    <a:pt x="246" y="298"/>
                  </a:lnTo>
                  <a:lnTo>
                    <a:pt x="246" y="298"/>
                  </a:lnTo>
                  <a:lnTo>
                    <a:pt x="246" y="299"/>
                  </a:lnTo>
                  <a:close/>
                  <a:moveTo>
                    <a:pt x="177" y="290"/>
                  </a:moveTo>
                  <a:lnTo>
                    <a:pt x="175" y="289"/>
                  </a:lnTo>
                  <a:lnTo>
                    <a:pt x="175" y="289"/>
                  </a:lnTo>
                  <a:lnTo>
                    <a:pt x="175" y="289"/>
                  </a:lnTo>
                  <a:lnTo>
                    <a:pt x="173" y="289"/>
                  </a:lnTo>
                  <a:lnTo>
                    <a:pt x="173" y="290"/>
                  </a:lnTo>
                  <a:lnTo>
                    <a:pt x="173" y="290"/>
                  </a:lnTo>
                  <a:lnTo>
                    <a:pt x="173" y="290"/>
                  </a:lnTo>
                  <a:lnTo>
                    <a:pt x="175" y="290"/>
                  </a:lnTo>
                  <a:lnTo>
                    <a:pt x="175" y="292"/>
                  </a:lnTo>
                  <a:lnTo>
                    <a:pt x="177" y="292"/>
                  </a:lnTo>
                  <a:lnTo>
                    <a:pt x="177" y="292"/>
                  </a:lnTo>
                  <a:lnTo>
                    <a:pt x="177" y="290"/>
                  </a:lnTo>
                  <a:lnTo>
                    <a:pt x="177" y="290"/>
                  </a:lnTo>
                  <a:lnTo>
                    <a:pt x="177" y="290"/>
                  </a:lnTo>
                  <a:lnTo>
                    <a:pt x="177" y="290"/>
                  </a:lnTo>
                  <a:close/>
                  <a:moveTo>
                    <a:pt x="195" y="285"/>
                  </a:moveTo>
                  <a:lnTo>
                    <a:pt x="197" y="285"/>
                  </a:lnTo>
                  <a:lnTo>
                    <a:pt x="197" y="285"/>
                  </a:lnTo>
                  <a:lnTo>
                    <a:pt x="199" y="283"/>
                  </a:lnTo>
                  <a:lnTo>
                    <a:pt x="197" y="283"/>
                  </a:lnTo>
                  <a:lnTo>
                    <a:pt x="195" y="285"/>
                  </a:lnTo>
                  <a:lnTo>
                    <a:pt x="193" y="285"/>
                  </a:lnTo>
                  <a:lnTo>
                    <a:pt x="191" y="285"/>
                  </a:lnTo>
                  <a:lnTo>
                    <a:pt x="188" y="289"/>
                  </a:lnTo>
                  <a:lnTo>
                    <a:pt x="188" y="289"/>
                  </a:lnTo>
                  <a:lnTo>
                    <a:pt x="188" y="289"/>
                  </a:lnTo>
                  <a:lnTo>
                    <a:pt x="191" y="287"/>
                  </a:lnTo>
                  <a:lnTo>
                    <a:pt x="193" y="287"/>
                  </a:lnTo>
                  <a:lnTo>
                    <a:pt x="193" y="287"/>
                  </a:lnTo>
                  <a:lnTo>
                    <a:pt x="195" y="287"/>
                  </a:lnTo>
                  <a:lnTo>
                    <a:pt x="193" y="285"/>
                  </a:lnTo>
                  <a:lnTo>
                    <a:pt x="195" y="285"/>
                  </a:lnTo>
                  <a:close/>
                  <a:moveTo>
                    <a:pt x="348" y="285"/>
                  </a:moveTo>
                  <a:lnTo>
                    <a:pt x="348" y="285"/>
                  </a:lnTo>
                  <a:lnTo>
                    <a:pt x="348" y="285"/>
                  </a:lnTo>
                  <a:lnTo>
                    <a:pt x="348" y="283"/>
                  </a:lnTo>
                  <a:lnTo>
                    <a:pt x="347" y="283"/>
                  </a:lnTo>
                  <a:lnTo>
                    <a:pt x="347" y="283"/>
                  </a:lnTo>
                  <a:lnTo>
                    <a:pt x="347" y="283"/>
                  </a:lnTo>
                  <a:lnTo>
                    <a:pt x="345" y="283"/>
                  </a:lnTo>
                  <a:lnTo>
                    <a:pt x="345" y="285"/>
                  </a:lnTo>
                  <a:lnTo>
                    <a:pt x="345" y="285"/>
                  </a:lnTo>
                  <a:lnTo>
                    <a:pt x="347" y="287"/>
                  </a:lnTo>
                  <a:lnTo>
                    <a:pt x="345" y="287"/>
                  </a:lnTo>
                  <a:lnTo>
                    <a:pt x="345" y="287"/>
                  </a:lnTo>
                  <a:lnTo>
                    <a:pt x="345" y="289"/>
                  </a:lnTo>
                  <a:lnTo>
                    <a:pt x="345" y="289"/>
                  </a:lnTo>
                  <a:lnTo>
                    <a:pt x="347" y="289"/>
                  </a:lnTo>
                  <a:lnTo>
                    <a:pt x="347" y="289"/>
                  </a:lnTo>
                  <a:lnTo>
                    <a:pt x="347" y="290"/>
                  </a:lnTo>
                  <a:lnTo>
                    <a:pt x="347" y="290"/>
                  </a:lnTo>
                  <a:lnTo>
                    <a:pt x="347" y="290"/>
                  </a:lnTo>
                  <a:lnTo>
                    <a:pt x="347" y="289"/>
                  </a:lnTo>
                  <a:lnTo>
                    <a:pt x="347" y="287"/>
                  </a:lnTo>
                  <a:lnTo>
                    <a:pt x="347" y="287"/>
                  </a:lnTo>
                  <a:lnTo>
                    <a:pt x="347" y="287"/>
                  </a:lnTo>
                  <a:lnTo>
                    <a:pt x="347" y="287"/>
                  </a:lnTo>
                  <a:lnTo>
                    <a:pt x="347" y="287"/>
                  </a:lnTo>
                  <a:lnTo>
                    <a:pt x="347" y="285"/>
                  </a:lnTo>
                  <a:lnTo>
                    <a:pt x="347" y="285"/>
                  </a:lnTo>
                  <a:lnTo>
                    <a:pt x="348" y="285"/>
                  </a:lnTo>
                  <a:lnTo>
                    <a:pt x="348" y="285"/>
                  </a:lnTo>
                  <a:lnTo>
                    <a:pt x="348" y="285"/>
                  </a:lnTo>
                  <a:lnTo>
                    <a:pt x="348" y="285"/>
                  </a:lnTo>
                  <a:lnTo>
                    <a:pt x="348" y="287"/>
                  </a:lnTo>
                  <a:lnTo>
                    <a:pt x="348" y="285"/>
                  </a:lnTo>
                  <a:lnTo>
                    <a:pt x="348" y="285"/>
                  </a:lnTo>
                  <a:lnTo>
                    <a:pt x="348" y="285"/>
                  </a:lnTo>
                  <a:close/>
                  <a:moveTo>
                    <a:pt x="238" y="285"/>
                  </a:moveTo>
                  <a:lnTo>
                    <a:pt x="238" y="285"/>
                  </a:lnTo>
                  <a:lnTo>
                    <a:pt x="236" y="289"/>
                  </a:lnTo>
                  <a:lnTo>
                    <a:pt x="238" y="287"/>
                  </a:lnTo>
                  <a:lnTo>
                    <a:pt x="240" y="287"/>
                  </a:lnTo>
                  <a:lnTo>
                    <a:pt x="240" y="285"/>
                  </a:lnTo>
                  <a:lnTo>
                    <a:pt x="240" y="285"/>
                  </a:lnTo>
                  <a:lnTo>
                    <a:pt x="242" y="285"/>
                  </a:lnTo>
                  <a:lnTo>
                    <a:pt x="242" y="283"/>
                  </a:lnTo>
                  <a:lnTo>
                    <a:pt x="242" y="283"/>
                  </a:lnTo>
                  <a:lnTo>
                    <a:pt x="242" y="283"/>
                  </a:lnTo>
                  <a:lnTo>
                    <a:pt x="244" y="281"/>
                  </a:lnTo>
                  <a:lnTo>
                    <a:pt x="242" y="280"/>
                  </a:lnTo>
                  <a:lnTo>
                    <a:pt x="240" y="280"/>
                  </a:lnTo>
                  <a:lnTo>
                    <a:pt x="240" y="280"/>
                  </a:lnTo>
                  <a:lnTo>
                    <a:pt x="240" y="278"/>
                  </a:lnTo>
                  <a:lnTo>
                    <a:pt x="240" y="278"/>
                  </a:lnTo>
                  <a:lnTo>
                    <a:pt x="240" y="276"/>
                  </a:lnTo>
                  <a:lnTo>
                    <a:pt x="240" y="276"/>
                  </a:lnTo>
                  <a:lnTo>
                    <a:pt x="240" y="278"/>
                  </a:lnTo>
                  <a:lnTo>
                    <a:pt x="238" y="278"/>
                  </a:lnTo>
                  <a:lnTo>
                    <a:pt x="238" y="280"/>
                  </a:lnTo>
                  <a:lnTo>
                    <a:pt x="236" y="281"/>
                  </a:lnTo>
                  <a:lnTo>
                    <a:pt x="238" y="281"/>
                  </a:lnTo>
                  <a:lnTo>
                    <a:pt x="238" y="281"/>
                  </a:lnTo>
                  <a:lnTo>
                    <a:pt x="238" y="281"/>
                  </a:lnTo>
                  <a:lnTo>
                    <a:pt x="238" y="283"/>
                  </a:lnTo>
                  <a:lnTo>
                    <a:pt x="238" y="283"/>
                  </a:lnTo>
                  <a:lnTo>
                    <a:pt x="238" y="283"/>
                  </a:lnTo>
                  <a:lnTo>
                    <a:pt x="238" y="283"/>
                  </a:lnTo>
                  <a:lnTo>
                    <a:pt x="238" y="283"/>
                  </a:lnTo>
                  <a:lnTo>
                    <a:pt x="238" y="283"/>
                  </a:lnTo>
                  <a:lnTo>
                    <a:pt x="238" y="285"/>
                  </a:lnTo>
                  <a:close/>
                  <a:moveTo>
                    <a:pt x="287" y="281"/>
                  </a:moveTo>
                  <a:lnTo>
                    <a:pt x="289" y="281"/>
                  </a:lnTo>
                  <a:lnTo>
                    <a:pt x="289" y="281"/>
                  </a:lnTo>
                  <a:lnTo>
                    <a:pt x="289" y="280"/>
                  </a:lnTo>
                  <a:lnTo>
                    <a:pt x="291" y="280"/>
                  </a:lnTo>
                  <a:lnTo>
                    <a:pt x="291" y="280"/>
                  </a:lnTo>
                  <a:lnTo>
                    <a:pt x="292" y="280"/>
                  </a:lnTo>
                  <a:lnTo>
                    <a:pt x="292" y="278"/>
                  </a:lnTo>
                  <a:lnTo>
                    <a:pt x="292" y="278"/>
                  </a:lnTo>
                  <a:lnTo>
                    <a:pt x="292" y="278"/>
                  </a:lnTo>
                  <a:lnTo>
                    <a:pt x="291" y="278"/>
                  </a:lnTo>
                  <a:lnTo>
                    <a:pt x="291" y="278"/>
                  </a:lnTo>
                  <a:lnTo>
                    <a:pt x="291" y="276"/>
                  </a:lnTo>
                  <a:lnTo>
                    <a:pt x="291" y="276"/>
                  </a:lnTo>
                  <a:lnTo>
                    <a:pt x="289" y="276"/>
                  </a:lnTo>
                  <a:lnTo>
                    <a:pt x="289" y="276"/>
                  </a:lnTo>
                  <a:lnTo>
                    <a:pt x="287" y="278"/>
                  </a:lnTo>
                  <a:lnTo>
                    <a:pt x="287" y="278"/>
                  </a:lnTo>
                  <a:lnTo>
                    <a:pt x="287" y="276"/>
                  </a:lnTo>
                  <a:lnTo>
                    <a:pt x="285" y="276"/>
                  </a:lnTo>
                  <a:lnTo>
                    <a:pt x="285" y="276"/>
                  </a:lnTo>
                  <a:lnTo>
                    <a:pt x="285" y="276"/>
                  </a:lnTo>
                  <a:lnTo>
                    <a:pt x="283" y="278"/>
                  </a:lnTo>
                  <a:lnTo>
                    <a:pt x="285" y="278"/>
                  </a:lnTo>
                  <a:lnTo>
                    <a:pt x="285" y="278"/>
                  </a:lnTo>
                  <a:lnTo>
                    <a:pt x="285" y="280"/>
                  </a:lnTo>
                  <a:lnTo>
                    <a:pt x="285" y="280"/>
                  </a:lnTo>
                  <a:lnTo>
                    <a:pt x="285" y="280"/>
                  </a:lnTo>
                  <a:lnTo>
                    <a:pt x="283" y="280"/>
                  </a:lnTo>
                  <a:lnTo>
                    <a:pt x="283" y="280"/>
                  </a:lnTo>
                  <a:lnTo>
                    <a:pt x="283" y="281"/>
                  </a:lnTo>
                  <a:lnTo>
                    <a:pt x="283" y="281"/>
                  </a:lnTo>
                  <a:lnTo>
                    <a:pt x="283" y="281"/>
                  </a:lnTo>
                  <a:lnTo>
                    <a:pt x="283" y="281"/>
                  </a:lnTo>
                  <a:lnTo>
                    <a:pt x="287" y="281"/>
                  </a:lnTo>
                  <a:close/>
                  <a:moveTo>
                    <a:pt x="267" y="281"/>
                  </a:moveTo>
                  <a:lnTo>
                    <a:pt x="267" y="281"/>
                  </a:lnTo>
                  <a:lnTo>
                    <a:pt x="267" y="281"/>
                  </a:lnTo>
                  <a:lnTo>
                    <a:pt x="267" y="280"/>
                  </a:lnTo>
                  <a:lnTo>
                    <a:pt x="265" y="280"/>
                  </a:lnTo>
                  <a:lnTo>
                    <a:pt x="265" y="280"/>
                  </a:lnTo>
                  <a:lnTo>
                    <a:pt x="265" y="280"/>
                  </a:lnTo>
                  <a:lnTo>
                    <a:pt x="267" y="280"/>
                  </a:lnTo>
                  <a:lnTo>
                    <a:pt x="267" y="278"/>
                  </a:lnTo>
                  <a:lnTo>
                    <a:pt x="267" y="278"/>
                  </a:lnTo>
                  <a:lnTo>
                    <a:pt x="265" y="276"/>
                  </a:lnTo>
                  <a:lnTo>
                    <a:pt x="265" y="276"/>
                  </a:lnTo>
                  <a:lnTo>
                    <a:pt x="265" y="276"/>
                  </a:lnTo>
                  <a:lnTo>
                    <a:pt x="264" y="276"/>
                  </a:lnTo>
                  <a:lnTo>
                    <a:pt x="264" y="276"/>
                  </a:lnTo>
                  <a:lnTo>
                    <a:pt x="264" y="276"/>
                  </a:lnTo>
                  <a:lnTo>
                    <a:pt x="264" y="278"/>
                  </a:lnTo>
                  <a:lnTo>
                    <a:pt x="264" y="278"/>
                  </a:lnTo>
                  <a:lnTo>
                    <a:pt x="264" y="280"/>
                  </a:lnTo>
                  <a:lnTo>
                    <a:pt x="264" y="280"/>
                  </a:lnTo>
                  <a:lnTo>
                    <a:pt x="262" y="280"/>
                  </a:lnTo>
                  <a:lnTo>
                    <a:pt x="262" y="280"/>
                  </a:lnTo>
                  <a:lnTo>
                    <a:pt x="264" y="280"/>
                  </a:lnTo>
                  <a:lnTo>
                    <a:pt x="262" y="281"/>
                  </a:lnTo>
                  <a:lnTo>
                    <a:pt x="262" y="281"/>
                  </a:lnTo>
                  <a:lnTo>
                    <a:pt x="262" y="281"/>
                  </a:lnTo>
                  <a:lnTo>
                    <a:pt x="262" y="281"/>
                  </a:lnTo>
                  <a:lnTo>
                    <a:pt x="264" y="281"/>
                  </a:lnTo>
                  <a:lnTo>
                    <a:pt x="264" y="281"/>
                  </a:lnTo>
                  <a:lnTo>
                    <a:pt x="264" y="283"/>
                  </a:lnTo>
                  <a:lnTo>
                    <a:pt x="264" y="283"/>
                  </a:lnTo>
                  <a:lnTo>
                    <a:pt x="264" y="283"/>
                  </a:lnTo>
                  <a:lnTo>
                    <a:pt x="264" y="283"/>
                  </a:lnTo>
                  <a:lnTo>
                    <a:pt x="264" y="285"/>
                  </a:lnTo>
                  <a:lnTo>
                    <a:pt x="264" y="283"/>
                  </a:lnTo>
                  <a:lnTo>
                    <a:pt x="267" y="281"/>
                  </a:lnTo>
                  <a:lnTo>
                    <a:pt x="267" y="281"/>
                  </a:lnTo>
                  <a:lnTo>
                    <a:pt x="267" y="281"/>
                  </a:lnTo>
                  <a:close/>
                  <a:moveTo>
                    <a:pt x="193" y="272"/>
                  </a:moveTo>
                  <a:lnTo>
                    <a:pt x="193" y="272"/>
                  </a:lnTo>
                  <a:lnTo>
                    <a:pt x="193" y="272"/>
                  </a:lnTo>
                  <a:lnTo>
                    <a:pt x="191" y="274"/>
                  </a:lnTo>
                  <a:lnTo>
                    <a:pt x="191" y="274"/>
                  </a:lnTo>
                  <a:lnTo>
                    <a:pt x="191" y="274"/>
                  </a:lnTo>
                  <a:lnTo>
                    <a:pt x="191" y="274"/>
                  </a:lnTo>
                  <a:lnTo>
                    <a:pt x="193" y="276"/>
                  </a:lnTo>
                  <a:lnTo>
                    <a:pt x="193" y="274"/>
                  </a:lnTo>
                  <a:lnTo>
                    <a:pt x="195" y="274"/>
                  </a:lnTo>
                  <a:lnTo>
                    <a:pt x="195" y="274"/>
                  </a:lnTo>
                  <a:lnTo>
                    <a:pt x="195" y="274"/>
                  </a:lnTo>
                  <a:lnTo>
                    <a:pt x="193" y="274"/>
                  </a:lnTo>
                  <a:lnTo>
                    <a:pt x="193" y="274"/>
                  </a:lnTo>
                  <a:lnTo>
                    <a:pt x="193" y="272"/>
                  </a:lnTo>
                  <a:lnTo>
                    <a:pt x="193" y="272"/>
                  </a:lnTo>
                  <a:lnTo>
                    <a:pt x="193" y="272"/>
                  </a:lnTo>
                  <a:lnTo>
                    <a:pt x="193" y="272"/>
                  </a:lnTo>
                  <a:close/>
                  <a:moveTo>
                    <a:pt x="256" y="269"/>
                  </a:moveTo>
                  <a:lnTo>
                    <a:pt x="255" y="267"/>
                  </a:lnTo>
                  <a:lnTo>
                    <a:pt x="255" y="267"/>
                  </a:lnTo>
                  <a:lnTo>
                    <a:pt x="255" y="269"/>
                  </a:lnTo>
                  <a:lnTo>
                    <a:pt x="253" y="269"/>
                  </a:lnTo>
                  <a:lnTo>
                    <a:pt x="253" y="269"/>
                  </a:lnTo>
                  <a:lnTo>
                    <a:pt x="251" y="269"/>
                  </a:lnTo>
                  <a:lnTo>
                    <a:pt x="253" y="269"/>
                  </a:lnTo>
                  <a:lnTo>
                    <a:pt x="255" y="271"/>
                  </a:lnTo>
                  <a:lnTo>
                    <a:pt x="256" y="271"/>
                  </a:lnTo>
                  <a:lnTo>
                    <a:pt x="256" y="269"/>
                  </a:lnTo>
                  <a:lnTo>
                    <a:pt x="256" y="269"/>
                  </a:lnTo>
                  <a:lnTo>
                    <a:pt x="256" y="269"/>
                  </a:lnTo>
                  <a:close/>
                  <a:moveTo>
                    <a:pt x="269" y="267"/>
                  </a:moveTo>
                  <a:lnTo>
                    <a:pt x="269" y="267"/>
                  </a:lnTo>
                  <a:lnTo>
                    <a:pt x="269" y="267"/>
                  </a:lnTo>
                  <a:lnTo>
                    <a:pt x="271" y="269"/>
                  </a:lnTo>
                  <a:lnTo>
                    <a:pt x="273" y="271"/>
                  </a:lnTo>
                  <a:lnTo>
                    <a:pt x="273" y="271"/>
                  </a:lnTo>
                  <a:lnTo>
                    <a:pt x="274" y="271"/>
                  </a:lnTo>
                  <a:lnTo>
                    <a:pt x="274" y="272"/>
                  </a:lnTo>
                  <a:lnTo>
                    <a:pt x="274" y="272"/>
                  </a:lnTo>
                  <a:lnTo>
                    <a:pt x="276" y="272"/>
                  </a:lnTo>
                  <a:lnTo>
                    <a:pt x="278" y="274"/>
                  </a:lnTo>
                  <a:lnTo>
                    <a:pt x="280" y="274"/>
                  </a:lnTo>
                  <a:lnTo>
                    <a:pt x="280" y="274"/>
                  </a:lnTo>
                  <a:lnTo>
                    <a:pt x="280" y="272"/>
                  </a:lnTo>
                  <a:lnTo>
                    <a:pt x="282" y="271"/>
                  </a:lnTo>
                  <a:lnTo>
                    <a:pt x="282" y="269"/>
                  </a:lnTo>
                  <a:lnTo>
                    <a:pt x="282" y="269"/>
                  </a:lnTo>
                  <a:lnTo>
                    <a:pt x="282" y="269"/>
                  </a:lnTo>
                  <a:lnTo>
                    <a:pt x="280" y="269"/>
                  </a:lnTo>
                  <a:lnTo>
                    <a:pt x="282" y="269"/>
                  </a:lnTo>
                  <a:lnTo>
                    <a:pt x="280" y="267"/>
                  </a:lnTo>
                  <a:lnTo>
                    <a:pt x="278" y="267"/>
                  </a:lnTo>
                  <a:lnTo>
                    <a:pt x="276" y="267"/>
                  </a:lnTo>
                  <a:lnTo>
                    <a:pt x="276" y="267"/>
                  </a:lnTo>
                  <a:lnTo>
                    <a:pt x="276" y="267"/>
                  </a:lnTo>
                  <a:lnTo>
                    <a:pt x="274" y="267"/>
                  </a:lnTo>
                  <a:lnTo>
                    <a:pt x="274" y="267"/>
                  </a:lnTo>
                  <a:lnTo>
                    <a:pt x="273" y="267"/>
                  </a:lnTo>
                  <a:lnTo>
                    <a:pt x="273" y="267"/>
                  </a:lnTo>
                  <a:lnTo>
                    <a:pt x="273" y="265"/>
                  </a:lnTo>
                  <a:lnTo>
                    <a:pt x="273" y="265"/>
                  </a:lnTo>
                  <a:lnTo>
                    <a:pt x="273" y="265"/>
                  </a:lnTo>
                  <a:lnTo>
                    <a:pt x="273" y="265"/>
                  </a:lnTo>
                  <a:lnTo>
                    <a:pt x="273" y="265"/>
                  </a:lnTo>
                  <a:lnTo>
                    <a:pt x="273" y="265"/>
                  </a:lnTo>
                  <a:lnTo>
                    <a:pt x="271" y="265"/>
                  </a:lnTo>
                  <a:lnTo>
                    <a:pt x="271" y="265"/>
                  </a:lnTo>
                  <a:lnTo>
                    <a:pt x="269" y="265"/>
                  </a:lnTo>
                  <a:lnTo>
                    <a:pt x="267" y="265"/>
                  </a:lnTo>
                  <a:lnTo>
                    <a:pt x="267" y="265"/>
                  </a:lnTo>
                  <a:lnTo>
                    <a:pt x="267" y="265"/>
                  </a:lnTo>
                  <a:lnTo>
                    <a:pt x="269" y="267"/>
                  </a:lnTo>
                  <a:close/>
                  <a:moveTo>
                    <a:pt x="233" y="274"/>
                  </a:moveTo>
                  <a:lnTo>
                    <a:pt x="233" y="274"/>
                  </a:lnTo>
                  <a:lnTo>
                    <a:pt x="235" y="274"/>
                  </a:lnTo>
                  <a:lnTo>
                    <a:pt x="236" y="271"/>
                  </a:lnTo>
                  <a:lnTo>
                    <a:pt x="236" y="271"/>
                  </a:lnTo>
                  <a:lnTo>
                    <a:pt x="238" y="269"/>
                  </a:lnTo>
                  <a:lnTo>
                    <a:pt x="238" y="265"/>
                  </a:lnTo>
                  <a:lnTo>
                    <a:pt x="238" y="263"/>
                  </a:lnTo>
                  <a:lnTo>
                    <a:pt x="236" y="263"/>
                  </a:lnTo>
                  <a:lnTo>
                    <a:pt x="236" y="263"/>
                  </a:lnTo>
                  <a:lnTo>
                    <a:pt x="236" y="263"/>
                  </a:lnTo>
                  <a:lnTo>
                    <a:pt x="236" y="265"/>
                  </a:lnTo>
                  <a:lnTo>
                    <a:pt x="236" y="265"/>
                  </a:lnTo>
                  <a:lnTo>
                    <a:pt x="236" y="263"/>
                  </a:lnTo>
                  <a:lnTo>
                    <a:pt x="236" y="263"/>
                  </a:lnTo>
                  <a:lnTo>
                    <a:pt x="235" y="263"/>
                  </a:lnTo>
                  <a:lnTo>
                    <a:pt x="235" y="265"/>
                  </a:lnTo>
                  <a:lnTo>
                    <a:pt x="235" y="265"/>
                  </a:lnTo>
                  <a:lnTo>
                    <a:pt x="235" y="265"/>
                  </a:lnTo>
                  <a:lnTo>
                    <a:pt x="235" y="265"/>
                  </a:lnTo>
                  <a:lnTo>
                    <a:pt x="235" y="265"/>
                  </a:lnTo>
                  <a:lnTo>
                    <a:pt x="235" y="265"/>
                  </a:lnTo>
                  <a:lnTo>
                    <a:pt x="235" y="265"/>
                  </a:lnTo>
                  <a:lnTo>
                    <a:pt x="233" y="267"/>
                  </a:lnTo>
                  <a:lnTo>
                    <a:pt x="233" y="269"/>
                  </a:lnTo>
                  <a:lnTo>
                    <a:pt x="233" y="269"/>
                  </a:lnTo>
                  <a:lnTo>
                    <a:pt x="233" y="271"/>
                  </a:lnTo>
                  <a:lnTo>
                    <a:pt x="233" y="272"/>
                  </a:lnTo>
                  <a:lnTo>
                    <a:pt x="233" y="274"/>
                  </a:lnTo>
                  <a:close/>
                  <a:moveTo>
                    <a:pt x="323" y="272"/>
                  </a:moveTo>
                  <a:lnTo>
                    <a:pt x="325" y="272"/>
                  </a:lnTo>
                  <a:lnTo>
                    <a:pt x="325" y="272"/>
                  </a:lnTo>
                  <a:lnTo>
                    <a:pt x="330" y="272"/>
                  </a:lnTo>
                  <a:lnTo>
                    <a:pt x="330" y="271"/>
                  </a:lnTo>
                  <a:lnTo>
                    <a:pt x="334" y="267"/>
                  </a:lnTo>
                  <a:lnTo>
                    <a:pt x="336" y="265"/>
                  </a:lnTo>
                  <a:lnTo>
                    <a:pt x="338" y="263"/>
                  </a:lnTo>
                  <a:lnTo>
                    <a:pt x="334" y="265"/>
                  </a:lnTo>
                  <a:lnTo>
                    <a:pt x="332" y="265"/>
                  </a:lnTo>
                  <a:lnTo>
                    <a:pt x="332" y="267"/>
                  </a:lnTo>
                  <a:lnTo>
                    <a:pt x="330" y="267"/>
                  </a:lnTo>
                  <a:lnTo>
                    <a:pt x="329" y="267"/>
                  </a:lnTo>
                  <a:lnTo>
                    <a:pt x="327" y="267"/>
                  </a:lnTo>
                  <a:lnTo>
                    <a:pt x="327" y="267"/>
                  </a:lnTo>
                  <a:lnTo>
                    <a:pt x="323" y="267"/>
                  </a:lnTo>
                  <a:lnTo>
                    <a:pt x="323" y="267"/>
                  </a:lnTo>
                  <a:lnTo>
                    <a:pt x="321" y="267"/>
                  </a:lnTo>
                  <a:lnTo>
                    <a:pt x="321" y="269"/>
                  </a:lnTo>
                  <a:lnTo>
                    <a:pt x="320" y="269"/>
                  </a:lnTo>
                  <a:lnTo>
                    <a:pt x="320" y="271"/>
                  </a:lnTo>
                  <a:lnTo>
                    <a:pt x="320" y="271"/>
                  </a:lnTo>
                  <a:lnTo>
                    <a:pt x="318" y="272"/>
                  </a:lnTo>
                  <a:lnTo>
                    <a:pt x="318" y="274"/>
                  </a:lnTo>
                  <a:lnTo>
                    <a:pt x="318" y="274"/>
                  </a:lnTo>
                  <a:lnTo>
                    <a:pt x="318" y="274"/>
                  </a:lnTo>
                  <a:lnTo>
                    <a:pt x="320" y="274"/>
                  </a:lnTo>
                  <a:lnTo>
                    <a:pt x="321" y="274"/>
                  </a:lnTo>
                  <a:lnTo>
                    <a:pt x="321" y="274"/>
                  </a:lnTo>
                  <a:lnTo>
                    <a:pt x="321" y="274"/>
                  </a:lnTo>
                  <a:lnTo>
                    <a:pt x="321" y="274"/>
                  </a:lnTo>
                  <a:lnTo>
                    <a:pt x="323" y="274"/>
                  </a:lnTo>
                  <a:lnTo>
                    <a:pt x="323" y="272"/>
                  </a:lnTo>
                  <a:close/>
                  <a:moveTo>
                    <a:pt x="197" y="260"/>
                  </a:moveTo>
                  <a:lnTo>
                    <a:pt x="197" y="258"/>
                  </a:lnTo>
                  <a:lnTo>
                    <a:pt x="190" y="260"/>
                  </a:lnTo>
                  <a:lnTo>
                    <a:pt x="190" y="260"/>
                  </a:lnTo>
                  <a:lnTo>
                    <a:pt x="190" y="260"/>
                  </a:lnTo>
                  <a:lnTo>
                    <a:pt x="190" y="262"/>
                  </a:lnTo>
                  <a:lnTo>
                    <a:pt x="191" y="262"/>
                  </a:lnTo>
                  <a:lnTo>
                    <a:pt x="191" y="262"/>
                  </a:lnTo>
                  <a:lnTo>
                    <a:pt x="191" y="262"/>
                  </a:lnTo>
                  <a:lnTo>
                    <a:pt x="191" y="263"/>
                  </a:lnTo>
                  <a:lnTo>
                    <a:pt x="191" y="263"/>
                  </a:lnTo>
                  <a:lnTo>
                    <a:pt x="191" y="263"/>
                  </a:lnTo>
                  <a:lnTo>
                    <a:pt x="191" y="263"/>
                  </a:lnTo>
                  <a:lnTo>
                    <a:pt x="193" y="263"/>
                  </a:lnTo>
                  <a:lnTo>
                    <a:pt x="193" y="265"/>
                  </a:lnTo>
                  <a:lnTo>
                    <a:pt x="193" y="265"/>
                  </a:lnTo>
                  <a:lnTo>
                    <a:pt x="195" y="263"/>
                  </a:lnTo>
                  <a:lnTo>
                    <a:pt x="195" y="263"/>
                  </a:lnTo>
                  <a:lnTo>
                    <a:pt x="195" y="263"/>
                  </a:lnTo>
                  <a:lnTo>
                    <a:pt x="195" y="262"/>
                  </a:lnTo>
                  <a:lnTo>
                    <a:pt x="195" y="262"/>
                  </a:lnTo>
                  <a:lnTo>
                    <a:pt x="197" y="262"/>
                  </a:lnTo>
                  <a:lnTo>
                    <a:pt x="197" y="260"/>
                  </a:lnTo>
                  <a:lnTo>
                    <a:pt x="197" y="260"/>
                  </a:lnTo>
                  <a:lnTo>
                    <a:pt x="197" y="260"/>
                  </a:lnTo>
                  <a:close/>
                  <a:moveTo>
                    <a:pt x="357" y="265"/>
                  </a:moveTo>
                  <a:lnTo>
                    <a:pt x="357" y="267"/>
                  </a:lnTo>
                  <a:lnTo>
                    <a:pt x="357" y="267"/>
                  </a:lnTo>
                  <a:lnTo>
                    <a:pt x="359" y="267"/>
                  </a:lnTo>
                  <a:lnTo>
                    <a:pt x="361" y="267"/>
                  </a:lnTo>
                  <a:lnTo>
                    <a:pt x="363" y="267"/>
                  </a:lnTo>
                  <a:lnTo>
                    <a:pt x="363" y="267"/>
                  </a:lnTo>
                  <a:lnTo>
                    <a:pt x="363" y="267"/>
                  </a:lnTo>
                  <a:lnTo>
                    <a:pt x="363" y="265"/>
                  </a:lnTo>
                  <a:lnTo>
                    <a:pt x="363" y="265"/>
                  </a:lnTo>
                  <a:lnTo>
                    <a:pt x="365" y="265"/>
                  </a:lnTo>
                  <a:lnTo>
                    <a:pt x="365" y="265"/>
                  </a:lnTo>
                  <a:lnTo>
                    <a:pt x="368" y="263"/>
                  </a:lnTo>
                  <a:lnTo>
                    <a:pt x="370" y="262"/>
                  </a:lnTo>
                  <a:lnTo>
                    <a:pt x="372" y="263"/>
                  </a:lnTo>
                  <a:lnTo>
                    <a:pt x="372" y="262"/>
                  </a:lnTo>
                  <a:lnTo>
                    <a:pt x="372" y="262"/>
                  </a:lnTo>
                  <a:lnTo>
                    <a:pt x="372" y="262"/>
                  </a:lnTo>
                  <a:lnTo>
                    <a:pt x="372" y="262"/>
                  </a:lnTo>
                  <a:lnTo>
                    <a:pt x="370" y="262"/>
                  </a:lnTo>
                  <a:lnTo>
                    <a:pt x="370" y="260"/>
                  </a:lnTo>
                  <a:lnTo>
                    <a:pt x="370" y="260"/>
                  </a:lnTo>
                  <a:lnTo>
                    <a:pt x="370" y="260"/>
                  </a:lnTo>
                  <a:lnTo>
                    <a:pt x="370" y="260"/>
                  </a:lnTo>
                  <a:lnTo>
                    <a:pt x="372" y="258"/>
                  </a:lnTo>
                  <a:lnTo>
                    <a:pt x="370" y="258"/>
                  </a:lnTo>
                  <a:lnTo>
                    <a:pt x="368" y="258"/>
                  </a:lnTo>
                  <a:lnTo>
                    <a:pt x="368" y="258"/>
                  </a:lnTo>
                  <a:lnTo>
                    <a:pt x="368" y="258"/>
                  </a:lnTo>
                  <a:lnTo>
                    <a:pt x="368" y="258"/>
                  </a:lnTo>
                  <a:lnTo>
                    <a:pt x="367" y="258"/>
                  </a:lnTo>
                  <a:lnTo>
                    <a:pt x="367" y="258"/>
                  </a:lnTo>
                  <a:lnTo>
                    <a:pt x="367" y="258"/>
                  </a:lnTo>
                  <a:lnTo>
                    <a:pt x="367" y="260"/>
                  </a:lnTo>
                  <a:lnTo>
                    <a:pt x="367" y="260"/>
                  </a:lnTo>
                  <a:lnTo>
                    <a:pt x="367" y="260"/>
                  </a:lnTo>
                  <a:lnTo>
                    <a:pt x="367" y="260"/>
                  </a:lnTo>
                  <a:lnTo>
                    <a:pt x="365" y="258"/>
                  </a:lnTo>
                  <a:lnTo>
                    <a:pt x="363" y="258"/>
                  </a:lnTo>
                  <a:lnTo>
                    <a:pt x="361" y="256"/>
                  </a:lnTo>
                  <a:lnTo>
                    <a:pt x="361" y="256"/>
                  </a:lnTo>
                  <a:lnTo>
                    <a:pt x="359" y="256"/>
                  </a:lnTo>
                  <a:lnTo>
                    <a:pt x="357" y="256"/>
                  </a:lnTo>
                  <a:lnTo>
                    <a:pt x="352" y="258"/>
                  </a:lnTo>
                  <a:lnTo>
                    <a:pt x="352" y="258"/>
                  </a:lnTo>
                  <a:lnTo>
                    <a:pt x="350" y="258"/>
                  </a:lnTo>
                  <a:lnTo>
                    <a:pt x="350" y="260"/>
                  </a:lnTo>
                  <a:lnTo>
                    <a:pt x="350" y="260"/>
                  </a:lnTo>
                  <a:lnTo>
                    <a:pt x="348" y="260"/>
                  </a:lnTo>
                  <a:lnTo>
                    <a:pt x="348" y="260"/>
                  </a:lnTo>
                  <a:lnTo>
                    <a:pt x="348" y="262"/>
                  </a:lnTo>
                  <a:lnTo>
                    <a:pt x="348" y="262"/>
                  </a:lnTo>
                  <a:lnTo>
                    <a:pt x="348" y="263"/>
                  </a:lnTo>
                  <a:lnTo>
                    <a:pt x="348" y="263"/>
                  </a:lnTo>
                  <a:lnTo>
                    <a:pt x="348" y="265"/>
                  </a:lnTo>
                  <a:lnTo>
                    <a:pt x="348" y="263"/>
                  </a:lnTo>
                  <a:lnTo>
                    <a:pt x="350" y="263"/>
                  </a:lnTo>
                  <a:lnTo>
                    <a:pt x="350" y="265"/>
                  </a:lnTo>
                  <a:lnTo>
                    <a:pt x="350" y="265"/>
                  </a:lnTo>
                  <a:lnTo>
                    <a:pt x="350" y="263"/>
                  </a:lnTo>
                  <a:lnTo>
                    <a:pt x="350" y="263"/>
                  </a:lnTo>
                  <a:lnTo>
                    <a:pt x="352" y="263"/>
                  </a:lnTo>
                  <a:lnTo>
                    <a:pt x="354" y="263"/>
                  </a:lnTo>
                  <a:lnTo>
                    <a:pt x="354" y="262"/>
                  </a:lnTo>
                  <a:lnTo>
                    <a:pt x="354" y="262"/>
                  </a:lnTo>
                  <a:lnTo>
                    <a:pt x="354" y="263"/>
                  </a:lnTo>
                  <a:lnTo>
                    <a:pt x="356" y="263"/>
                  </a:lnTo>
                  <a:lnTo>
                    <a:pt x="356" y="263"/>
                  </a:lnTo>
                  <a:lnTo>
                    <a:pt x="357" y="263"/>
                  </a:lnTo>
                  <a:lnTo>
                    <a:pt x="357" y="265"/>
                  </a:lnTo>
                  <a:lnTo>
                    <a:pt x="357" y="265"/>
                  </a:lnTo>
                  <a:close/>
                  <a:moveTo>
                    <a:pt x="65" y="260"/>
                  </a:moveTo>
                  <a:lnTo>
                    <a:pt x="63" y="258"/>
                  </a:lnTo>
                  <a:lnTo>
                    <a:pt x="63" y="256"/>
                  </a:lnTo>
                  <a:lnTo>
                    <a:pt x="61" y="254"/>
                  </a:lnTo>
                  <a:lnTo>
                    <a:pt x="60" y="254"/>
                  </a:lnTo>
                  <a:lnTo>
                    <a:pt x="58" y="254"/>
                  </a:lnTo>
                  <a:lnTo>
                    <a:pt x="56" y="254"/>
                  </a:lnTo>
                  <a:lnTo>
                    <a:pt x="56" y="253"/>
                  </a:lnTo>
                  <a:lnTo>
                    <a:pt x="56" y="253"/>
                  </a:lnTo>
                  <a:lnTo>
                    <a:pt x="54" y="249"/>
                  </a:lnTo>
                  <a:lnTo>
                    <a:pt x="54" y="249"/>
                  </a:lnTo>
                  <a:lnTo>
                    <a:pt x="54" y="249"/>
                  </a:lnTo>
                  <a:lnTo>
                    <a:pt x="54" y="249"/>
                  </a:lnTo>
                  <a:lnTo>
                    <a:pt x="54" y="249"/>
                  </a:lnTo>
                  <a:lnTo>
                    <a:pt x="52" y="249"/>
                  </a:lnTo>
                  <a:lnTo>
                    <a:pt x="52" y="251"/>
                  </a:lnTo>
                  <a:lnTo>
                    <a:pt x="49" y="253"/>
                  </a:lnTo>
                  <a:lnTo>
                    <a:pt x="50" y="253"/>
                  </a:lnTo>
                  <a:lnTo>
                    <a:pt x="50" y="254"/>
                  </a:lnTo>
                  <a:lnTo>
                    <a:pt x="50" y="254"/>
                  </a:lnTo>
                  <a:lnTo>
                    <a:pt x="49" y="256"/>
                  </a:lnTo>
                  <a:lnTo>
                    <a:pt x="50" y="256"/>
                  </a:lnTo>
                  <a:lnTo>
                    <a:pt x="52" y="258"/>
                  </a:lnTo>
                  <a:lnTo>
                    <a:pt x="54" y="260"/>
                  </a:lnTo>
                  <a:lnTo>
                    <a:pt x="54" y="262"/>
                  </a:lnTo>
                  <a:lnTo>
                    <a:pt x="54" y="262"/>
                  </a:lnTo>
                  <a:lnTo>
                    <a:pt x="58" y="263"/>
                  </a:lnTo>
                  <a:lnTo>
                    <a:pt x="60" y="265"/>
                  </a:lnTo>
                  <a:lnTo>
                    <a:pt x="60" y="267"/>
                  </a:lnTo>
                  <a:lnTo>
                    <a:pt x="60" y="267"/>
                  </a:lnTo>
                  <a:lnTo>
                    <a:pt x="61" y="267"/>
                  </a:lnTo>
                  <a:lnTo>
                    <a:pt x="61" y="265"/>
                  </a:lnTo>
                  <a:lnTo>
                    <a:pt x="61" y="265"/>
                  </a:lnTo>
                  <a:lnTo>
                    <a:pt x="61" y="265"/>
                  </a:lnTo>
                  <a:lnTo>
                    <a:pt x="61" y="263"/>
                  </a:lnTo>
                  <a:lnTo>
                    <a:pt x="61" y="263"/>
                  </a:lnTo>
                  <a:lnTo>
                    <a:pt x="61" y="263"/>
                  </a:lnTo>
                  <a:lnTo>
                    <a:pt x="61" y="263"/>
                  </a:lnTo>
                  <a:lnTo>
                    <a:pt x="61" y="262"/>
                  </a:lnTo>
                  <a:lnTo>
                    <a:pt x="63" y="262"/>
                  </a:lnTo>
                  <a:lnTo>
                    <a:pt x="63" y="262"/>
                  </a:lnTo>
                  <a:lnTo>
                    <a:pt x="65" y="262"/>
                  </a:lnTo>
                  <a:lnTo>
                    <a:pt x="67" y="262"/>
                  </a:lnTo>
                  <a:lnTo>
                    <a:pt x="69" y="262"/>
                  </a:lnTo>
                  <a:lnTo>
                    <a:pt x="69" y="263"/>
                  </a:lnTo>
                  <a:lnTo>
                    <a:pt x="69" y="262"/>
                  </a:lnTo>
                  <a:lnTo>
                    <a:pt x="65" y="260"/>
                  </a:lnTo>
                  <a:close/>
                  <a:moveTo>
                    <a:pt x="267" y="262"/>
                  </a:moveTo>
                  <a:lnTo>
                    <a:pt x="269" y="260"/>
                  </a:lnTo>
                  <a:lnTo>
                    <a:pt x="269" y="260"/>
                  </a:lnTo>
                  <a:lnTo>
                    <a:pt x="267" y="258"/>
                  </a:lnTo>
                  <a:lnTo>
                    <a:pt x="267" y="260"/>
                  </a:lnTo>
                  <a:lnTo>
                    <a:pt x="267" y="258"/>
                  </a:lnTo>
                  <a:lnTo>
                    <a:pt x="267" y="258"/>
                  </a:lnTo>
                  <a:lnTo>
                    <a:pt x="267" y="258"/>
                  </a:lnTo>
                  <a:lnTo>
                    <a:pt x="267" y="258"/>
                  </a:lnTo>
                  <a:lnTo>
                    <a:pt x="267" y="256"/>
                  </a:lnTo>
                  <a:lnTo>
                    <a:pt x="267" y="256"/>
                  </a:lnTo>
                  <a:lnTo>
                    <a:pt x="267" y="256"/>
                  </a:lnTo>
                  <a:lnTo>
                    <a:pt x="267" y="256"/>
                  </a:lnTo>
                  <a:lnTo>
                    <a:pt x="265" y="254"/>
                  </a:lnTo>
                  <a:lnTo>
                    <a:pt x="267" y="253"/>
                  </a:lnTo>
                  <a:lnTo>
                    <a:pt x="267" y="251"/>
                  </a:lnTo>
                  <a:lnTo>
                    <a:pt x="267" y="251"/>
                  </a:lnTo>
                  <a:lnTo>
                    <a:pt x="262" y="251"/>
                  </a:lnTo>
                  <a:lnTo>
                    <a:pt x="262" y="249"/>
                  </a:lnTo>
                  <a:lnTo>
                    <a:pt x="260" y="249"/>
                  </a:lnTo>
                  <a:lnTo>
                    <a:pt x="260" y="249"/>
                  </a:lnTo>
                  <a:lnTo>
                    <a:pt x="260" y="247"/>
                  </a:lnTo>
                  <a:lnTo>
                    <a:pt x="260" y="247"/>
                  </a:lnTo>
                  <a:lnTo>
                    <a:pt x="260" y="247"/>
                  </a:lnTo>
                  <a:lnTo>
                    <a:pt x="260" y="247"/>
                  </a:lnTo>
                  <a:lnTo>
                    <a:pt x="260" y="245"/>
                  </a:lnTo>
                  <a:lnTo>
                    <a:pt x="260" y="245"/>
                  </a:lnTo>
                  <a:lnTo>
                    <a:pt x="258" y="245"/>
                  </a:lnTo>
                  <a:lnTo>
                    <a:pt x="258" y="245"/>
                  </a:lnTo>
                  <a:lnTo>
                    <a:pt x="258" y="245"/>
                  </a:lnTo>
                  <a:lnTo>
                    <a:pt x="258" y="245"/>
                  </a:lnTo>
                  <a:lnTo>
                    <a:pt x="258" y="243"/>
                  </a:lnTo>
                  <a:lnTo>
                    <a:pt x="256" y="245"/>
                  </a:lnTo>
                  <a:lnTo>
                    <a:pt x="255" y="245"/>
                  </a:lnTo>
                  <a:lnTo>
                    <a:pt x="253" y="247"/>
                  </a:lnTo>
                  <a:lnTo>
                    <a:pt x="253" y="247"/>
                  </a:lnTo>
                  <a:lnTo>
                    <a:pt x="253" y="247"/>
                  </a:lnTo>
                  <a:lnTo>
                    <a:pt x="253" y="249"/>
                  </a:lnTo>
                  <a:lnTo>
                    <a:pt x="253" y="249"/>
                  </a:lnTo>
                  <a:lnTo>
                    <a:pt x="253" y="249"/>
                  </a:lnTo>
                  <a:lnTo>
                    <a:pt x="253" y="249"/>
                  </a:lnTo>
                  <a:lnTo>
                    <a:pt x="255" y="251"/>
                  </a:lnTo>
                  <a:lnTo>
                    <a:pt x="255" y="251"/>
                  </a:lnTo>
                  <a:lnTo>
                    <a:pt x="255" y="251"/>
                  </a:lnTo>
                  <a:lnTo>
                    <a:pt x="255" y="253"/>
                  </a:lnTo>
                  <a:lnTo>
                    <a:pt x="255" y="253"/>
                  </a:lnTo>
                  <a:lnTo>
                    <a:pt x="255" y="251"/>
                  </a:lnTo>
                  <a:lnTo>
                    <a:pt x="256" y="251"/>
                  </a:lnTo>
                  <a:lnTo>
                    <a:pt x="256" y="253"/>
                  </a:lnTo>
                  <a:lnTo>
                    <a:pt x="258" y="253"/>
                  </a:lnTo>
                  <a:lnTo>
                    <a:pt x="258" y="254"/>
                  </a:lnTo>
                  <a:lnTo>
                    <a:pt x="258" y="256"/>
                  </a:lnTo>
                  <a:lnTo>
                    <a:pt x="260" y="256"/>
                  </a:lnTo>
                  <a:lnTo>
                    <a:pt x="260" y="256"/>
                  </a:lnTo>
                  <a:lnTo>
                    <a:pt x="262" y="258"/>
                  </a:lnTo>
                  <a:lnTo>
                    <a:pt x="262" y="258"/>
                  </a:lnTo>
                  <a:lnTo>
                    <a:pt x="262" y="258"/>
                  </a:lnTo>
                  <a:lnTo>
                    <a:pt x="262" y="260"/>
                  </a:lnTo>
                  <a:lnTo>
                    <a:pt x="264" y="260"/>
                  </a:lnTo>
                  <a:lnTo>
                    <a:pt x="264" y="260"/>
                  </a:lnTo>
                  <a:lnTo>
                    <a:pt x="265" y="262"/>
                  </a:lnTo>
                  <a:lnTo>
                    <a:pt x="265" y="263"/>
                  </a:lnTo>
                  <a:lnTo>
                    <a:pt x="265" y="263"/>
                  </a:lnTo>
                  <a:lnTo>
                    <a:pt x="267" y="263"/>
                  </a:lnTo>
                  <a:lnTo>
                    <a:pt x="267" y="263"/>
                  </a:lnTo>
                  <a:lnTo>
                    <a:pt x="267" y="263"/>
                  </a:lnTo>
                  <a:lnTo>
                    <a:pt x="267" y="263"/>
                  </a:lnTo>
                  <a:lnTo>
                    <a:pt x="267" y="262"/>
                  </a:lnTo>
                  <a:lnTo>
                    <a:pt x="267" y="262"/>
                  </a:lnTo>
                  <a:close/>
                  <a:moveTo>
                    <a:pt x="197" y="247"/>
                  </a:moveTo>
                  <a:lnTo>
                    <a:pt x="197" y="247"/>
                  </a:lnTo>
                  <a:lnTo>
                    <a:pt x="197" y="247"/>
                  </a:lnTo>
                  <a:lnTo>
                    <a:pt x="195" y="247"/>
                  </a:lnTo>
                  <a:lnTo>
                    <a:pt x="195" y="247"/>
                  </a:lnTo>
                  <a:lnTo>
                    <a:pt x="195" y="245"/>
                  </a:lnTo>
                  <a:lnTo>
                    <a:pt x="195" y="245"/>
                  </a:lnTo>
                  <a:lnTo>
                    <a:pt x="195" y="245"/>
                  </a:lnTo>
                  <a:lnTo>
                    <a:pt x="195" y="245"/>
                  </a:lnTo>
                  <a:lnTo>
                    <a:pt x="195" y="243"/>
                  </a:lnTo>
                  <a:lnTo>
                    <a:pt x="193" y="243"/>
                  </a:lnTo>
                  <a:lnTo>
                    <a:pt x="193" y="243"/>
                  </a:lnTo>
                  <a:lnTo>
                    <a:pt x="193" y="243"/>
                  </a:lnTo>
                  <a:lnTo>
                    <a:pt x="191" y="245"/>
                  </a:lnTo>
                  <a:lnTo>
                    <a:pt x="193" y="245"/>
                  </a:lnTo>
                  <a:lnTo>
                    <a:pt x="193" y="245"/>
                  </a:lnTo>
                  <a:lnTo>
                    <a:pt x="193" y="245"/>
                  </a:lnTo>
                  <a:lnTo>
                    <a:pt x="191" y="245"/>
                  </a:lnTo>
                  <a:lnTo>
                    <a:pt x="191" y="245"/>
                  </a:lnTo>
                  <a:lnTo>
                    <a:pt x="191" y="245"/>
                  </a:lnTo>
                  <a:lnTo>
                    <a:pt x="191" y="245"/>
                  </a:lnTo>
                  <a:lnTo>
                    <a:pt x="190" y="245"/>
                  </a:lnTo>
                  <a:lnTo>
                    <a:pt x="191" y="245"/>
                  </a:lnTo>
                  <a:lnTo>
                    <a:pt x="191" y="245"/>
                  </a:lnTo>
                  <a:lnTo>
                    <a:pt x="190" y="247"/>
                  </a:lnTo>
                  <a:lnTo>
                    <a:pt x="190" y="247"/>
                  </a:lnTo>
                  <a:lnTo>
                    <a:pt x="191" y="247"/>
                  </a:lnTo>
                  <a:lnTo>
                    <a:pt x="191" y="247"/>
                  </a:lnTo>
                  <a:lnTo>
                    <a:pt x="191" y="247"/>
                  </a:lnTo>
                  <a:lnTo>
                    <a:pt x="193" y="247"/>
                  </a:lnTo>
                  <a:lnTo>
                    <a:pt x="193" y="247"/>
                  </a:lnTo>
                  <a:lnTo>
                    <a:pt x="193" y="247"/>
                  </a:lnTo>
                  <a:lnTo>
                    <a:pt x="193" y="247"/>
                  </a:lnTo>
                  <a:lnTo>
                    <a:pt x="193" y="247"/>
                  </a:lnTo>
                  <a:lnTo>
                    <a:pt x="191" y="249"/>
                  </a:lnTo>
                  <a:lnTo>
                    <a:pt x="191" y="249"/>
                  </a:lnTo>
                  <a:lnTo>
                    <a:pt x="190" y="249"/>
                  </a:lnTo>
                  <a:lnTo>
                    <a:pt x="190" y="249"/>
                  </a:lnTo>
                  <a:lnTo>
                    <a:pt x="190" y="251"/>
                  </a:lnTo>
                  <a:lnTo>
                    <a:pt x="190" y="251"/>
                  </a:lnTo>
                  <a:lnTo>
                    <a:pt x="190" y="251"/>
                  </a:lnTo>
                  <a:lnTo>
                    <a:pt x="190" y="251"/>
                  </a:lnTo>
                  <a:lnTo>
                    <a:pt x="191" y="251"/>
                  </a:lnTo>
                  <a:lnTo>
                    <a:pt x="191" y="251"/>
                  </a:lnTo>
                  <a:lnTo>
                    <a:pt x="193" y="251"/>
                  </a:lnTo>
                  <a:lnTo>
                    <a:pt x="193" y="251"/>
                  </a:lnTo>
                  <a:lnTo>
                    <a:pt x="193" y="251"/>
                  </a:lnTo>
                  <a:lnTo>
                    <a:pt x="195" y="251"/>
                  </a:lnTo>
                  <a:lnTo>
                    <a:pt x="195" y="251"/>
                  </a:lnTo>
                  <a:lnTo>
                    <a:pt x="195" y="249"/>
                  </a:lnTo>
                  <a:lnTo>
                    <a:pt x="195" y="249"/>
                  </a:lnTo>
                  <a:lnTo>
                    <a:pt x="195" y="249"/>
                  </a:lnTo>
                  <a:lnTo>
                    <a:pt x="197" y="247"/>
                  </a:lnTo>
                  <a:lnTo>
                    <a:pt x="197" y="247"/>
                  </a:lnTo>
                  <a:close/>
                  <a:moveTo>
                    <a:pt x="52" y="238"/>
                  </a:moveTo>
                  <a:lnTo>
                    <a:pt x="54" y="240"/>
                  </a:lnTo>
                  <a:lnTo>
                    <a:pt x="54" y="240"/>
                  </a:lnTo>
                  <a:lnTo>
                    <a:pt x="56" y="240"/>
                  </a:lnTo>
                  <a:lnTo>
                    <a:pt x="56" y="240"/>
                  </a:lnTo>
                  <a:lnTo>
                    <a:pt x="56" y="240"/>
                  </a:lnTo>
                  <a:lnTo>
                    <a:pt x="56" y="240"/>
                  </a:lnTo>
                  <a:lnTo>
                    <a:pt x="58" y="240"/>
                  </a:lnTo>
                  <a:lnTo>
                    <a:pt x="58" y="240"/>
                  </a:lnTo>
                  <a:lnTo>
                    <a:pt x="60" y="240"/>
                  </a:lnTo>
                  <a:lnTo>
                    <a:pt x="60" y="238"/>
                  </a:lnTo>
                  <a:lnTo>
                    <a:pt x="60" y="236"/>
                  </a:lnTo>
                  <a:lnTo>
                    <a:pt x="58" y="236"/>
                  </a:lnTo>
                  <a:lnTo>
                    <a:pt x="56" y="233"/>
                  </a:lnTo>
                  <a:lnTo>
                    <a:pt x="56" y="233"/>
                  </a:lnTo>
                  <a:lnTo>
                    <a:pt x="54" y="229"/>
                  </a:lnTo>
                  <a:lnTo>
                    <a:pt x="54" y="229"/>
                  </a:lnTo>
                  <a:lnTo>
                    <a:pt x="54" y="229"/>
                  </a:lnTo>
                  <a:lnTo>
                    <a:pt x="52" y="227"/>
                  </a:lnTo>
                  <a:lnTo>
                    <a:pt x="52" y="227"/>
                  </a:lnTo>
                  <a:lnTo>
                    <a:pt x="52" y="227"/>
                  </a:lnTo>
                  <a:lnTo>
                    <a:pt x="52" y="227"/>
                  </a:lnTo>
                  <a:lnTo>
                    <a:pt x="52" y="227"/>
                  </a:lnTo>
                  <a:lnTo>
                    <a:pt x="52" y="227"/>
                  </a:lnTo>
                  <a:lnTo>
                    <a:pt x="50" y="227"/>
                  </a:lnTo>
                  <a:lnTo>
                    <a:pt x="50" y="229"/>
                  </a:lnTo>
                  <a:lnTo>
                    <a:pt x="50" y="227"/>
                  </a:lnTo>
                  <a:lnTo>
                    <a:pt x="49" y="225"/>
                  </a:lnTo>
                  <a:lnTo>
                    <a:pt x="49" y="225"/>
                  </a:lnTo>
                  <a:lnTo>
                    <a:pt x="49" y="224"/>
                  </a:lnTo>
                  <a:lnTo>
                    <a:pt x="49" y="224"/>
                  </a:lnTo>
                  <a:lnTo>
                    <a:pt x="50" y="224"/>
                  </a:lnTo>
                  <a:lnTo>
                    <a:pt x="50" y="222"/>
                  </a:lnTo>
                  <a:lnTo>
                    <a:pt x="50" y="222"/>
                  </a:lnTo>
                  <a:lnTo>
                    <a:pt x="47" y="215"/>
                  </a:lnTo>
                  <a:lnTo>
                    <a:pt x="45" y="215"/>
                  </a:lnTo>
                  <a:lnTo>
                    <a:pt x="45" y="215"/>
                  </a:lnTo>
                  <a:lnTo>
                    <a:pt x="45" y="215"/>
                  </a:lnTo>
                  <a:lnTo>
                    <a:pt x="45" y="216"/>
                  </a:lnTo>
                  <a:lnTo>
                    <a:pt x="45" y="216"/>
                  </a:lnTo>
                  <a:lnTo>
                    <a:pt x="45" y="216"/>
                  </a:lnTo>
                  <a:lnTo>
                    <a:pt x="45" y="218"/>
                  </a:lnTo>
                  <a:lnTo>
                    <a:pt x="47" y="220"/>
                  </a:lnTo>
                  <a:lnTo>
                    <a:pt x="45" y="220"/>
                  </a:lnTo>
                  <a:lnTo>
                    <a:pt x="45" y="220"/>
                  </a:lnTo>
                  <a:lnTo>
                    <a:pt x="45" y="222"/>
                  </a:lnTo>
                  <a:lnTo>
                    <a:pt x="45" y="224"/>
                  </a:lnTo>
                  <a:lnTo>
                    <a:pt x="43" y="224"/>
                  </a:lnTo>
                  <a:lnTo>
                    <a:pt x="43" y="224"/>
                  </a:lnTo>
                  <a:lnTo>
                    <a:pt x="43" y="225"/>
                  </a:lnTo>
                  <a:lnTo>
                    <a:pt x="41" y="224"/>
                  </a:lnTo>
                  <a:lnTo>
                    <a:pt x="41" y="224"/>
                  </a:lnTo>
                  <a:lnTo>
                    <a:pt x="41" y="224"/>
                  </a:lnTo>
                  <a:lnTo>
                    <a:pt x="41" y="224"/>
                  </a:lnTo>
                  <a:lnTo>
                    <a:pt x="41" y="224"/>
                  </a:lnTo>
                  <a:lnTo>
                    <a:pt x="40" y="222"/>
                  </a:lnTo>
                  <a:lnTo>
                    <a:pt x="40" y="222"/>
                  </a:lnTo>
                  <a:lnTo>
                    <a:pt x="40" y="222"/>
                  </a:lnTo>
                  <a:lnTo>
                    <a:pt x="40" y="222"/>
                  </a:lnTo>
                  <a:lnTo>
                    <a:pt x="38" y="222"/>
                  </a:lnTo>
                  <a:lnTo>
                    <a:pt x="38" y="222"/>
                  </a:lnTo>
                  <a:lnTo>
                    <a:pt x="38" y="224"/>
                  </a:lnTo>
                  <a:lnTo>
                    <a:pt x="38" y="225"/>
                  </a:lnTo>
                  <a:lnTo>
                    <a:pt x="38" y="227"/>
                  </a:lnTo>
                  <a:lnTo>
                    <a:pt x="36" y="227"/>
                  </a:lnTo>
                  <a:lnTo>
                    <a:pt x="36" y="227"/>
                  </a:lnTo>
                  <a:lnTo>
                    <a:pt x="36" y="229"/>
                  </a:lnTo>
                  <a:lnTo>
                    <a:pt x="36" y="229"/>
                  </a:lnTo>
                  <a:lnTo>
                    <a:pt x="36" y="229"/>
                  </a:lnTo>
                  <a:lnTo>
                    <a:pt x="36" y="229"/>
                  </a:lnTo>
                  <a:lnTo>
                    <a:pt x="36" y="231"/>
                  </a:lnTo>
                  <a:lnTo>
                    <a:pt x="36" y="231"/>
                  </a:lnTo>
                  <a:lnTo>
                    <a:pt x="36" y="231"/>
                  </a:lnTo>
                  <a:lnTo>
                    <a:pt x="36" y="233"/>
                  </a:lnTo>
                  <a:lnTo>
                    <a:pt x="38" y="234"/>
                  </a:lnTo>
                  <a:lnTo>
                    <a:pt x="38" y="234"/>
                  </a:lnTo>
                  <a:lnTo>
                    <a:pt x="38" y="234"/>
                  </a:lnTo>
                  <a:lnTo>
                    <a:pt x="38" y="234"/>
                  </a:lnTo>
                  <a:lnTo>
                    <a:pt x="40" y="234"/>
                  </a:lnTo>
                  <a:lnTo>
                    <a:pt x="40" y="233"/>
                  </a:lnTo>
                  <a:lnTo>
                    <a:pt x="40" y="233"/>
                  </a:lnTo>
                  <a:lnTo>
                    <a:pt x="40" y="231"/>
                  </a:lnTo>
                  <a:lnTo>
                    <a:pt x="40" y="229"/>
                  </a:lnTo>
                  <a:lnTo>
                    <a:pt x="40" y="227"/>
                  </a:lnTo>
                  <a:lnTo>
                    <a:pt x="40" y="227"/>
                  </a:lnTo>
                  <a:lnTo>
                    <a:pt x="41" y="227"/>
                  </a:lnTo>
                  <a:lnTo>
                    <a:pt x="41" y="227"/>
                  </a:lnTo>
                  <a:lnTo>
                    <a:pt x="43" y="231"/>
                  </a:lnTo>
                  <a:lnTo>
                    <a:pt x="43" y="233"/>
                  </a:lnTo>
                  <a:lnTo>
                    <a:pt x="43" y="233"/>
                  </a:lnTo>
                  <a:lnTo>
                    <a:pt x="43" y="233"/>
                  </a:lnTo>
                  <a:lnTo>
                    <a:pt x="43" y="233"/>
                  </a:lnTo>
                  <a:lnTo>
                    <a:pt x="43" y="233"/>
                  </a:lnTo>
                  <a:lnTo>
                    <a:pt x="41" y="233"/>
                  </a:lnTo>
                  <a:lnTo>
                    <a:pt x="41" y="233"/>
                  </a:lnTo>
                  <a:lnTo>
                    <a:pt x="43" y="234"/>
                  </a:lnTo>
                  <a:lnTo>
                    <a:pt x="43" y="234"/>
                  </a:lnTo>
                  <a:lnTo>
                    <a:pt x="43" y="236"/>
                  </a:lnTo>
                  <a:lnTo>
                    <a:pt x="43" y="236"/>
                  </a:lnTo>
                  <a:lnTo>
                    <a:pt x="43" y="238"/>
                  </a:lnTo>
                  <a:lnTo>
                    <a:pt x="45" y="238"/>
                  </a:lnTo>
                  <a:lnTo>
                    <a:pt x="47" y="238"/>
                  </a:lnTo>
                  <a:lnTo>
                    <a:pt x="47" y="236"/>
                  </a:lnTo>
                  <a:lnTo>
                    <a:pt x="49" y="236"/>
                  </a:lnTo>
                  <a:lnTo>
                    <a:pt x="50" y="238"/>
                  </a:lnTo>
                  <a:lnTo>
                    <a:pt x="52" y="238"/>
                  </a:lnTo>
                  <a:close/>
                  <a:moveTo>
                    <a:pt x="54" y="220"/>
                  </a:moveTo>
                  <a:lnTo>
                    <a:pt x="54" y="220"/>
                  </a:lnTo>
                  <a:lnTo>
                    <a:pt x="54" y="220"/>
                  </a:lnTo>
                  <a:lnTo>
                    <a:pt x="54" y="220"/>
                  </a:lnTo>
                  <a:lnTo>
                    <a:pt x="54" y="220"/>
                  </a:lnTo>
                  <a:lnTo>
                    <a:pt x="54" y="220"/>
                  </a:lnTo>
                  <a:lnTo>
                    <a:pt x="52" y="220"/>
                  </a:lnTo>
                  <a:lnTo>
                    <a:pt x="52" y="220"/>
                  </a:lnTo>
                  <a:lnTo>
                    <a:pt x="52" y="220"/>
                  </a:lnTo>
                  <a:lnTo>
                    <a:pt x="54" y="218"/>
                  </a:lnTo>
                  <a:lnTo>
                    <a:pt x="54" y="216"/>
                  </a:lnTo>
                  <a:lnTo>
                    <a:pt x="54" y="216"/>
                  </a:lnTo>
                  <a:lnTo>
                    <a:pt x="54" y="216"/>
                  </a:lnTo>
                  <a:lnTo>
                    <a:pt x="52" y="215"/>
                  </a:lnTo>
                  <a:lnTo>
                    <a:pt x="52" y="215"/>
                  </a:lnTo>
                  <a:lnTo>
                    <a:pt x="52" y="215"/>
                  </a:lnTo>
                  <a:lnTo>
                    <a:pt x="52" y="215"/>
                  </a:lnTo>
                  <a:lnTo>
                    <a:pt x="52" y="213"/>
                  </a:lnTo>
                  <a:lnTo>
                    <a:pt x="52" y="213"/>
                  </a:lnTo>
                  <a:lnTo>
                    <a:pt x="50" y="213"/>
                  </a:lnTo>
                  <a:lnTo>
                    <a:pt x="50" y="215"/>
                  </a:lnTo>
                  <a:lnTo>
                    <a:pt x="50" y="215"/>
                  </a:lnTo>
                  <a:lnTo>
                    <a:pt x="49" y="215"/>
                  </a:lnTo>
                  <a:lnTo>
                    <a:pt x="49" y="215"/>
                  </a:lnTo>
                  <a:lnTo>
                    <a:pt x="49" y="215"/>
                  </a:lnTo>
                  <a:lnTo>
                    <a:pt x="50" y="216"/>
                  </a:lnTo>
                  <a:lnTo>
                    <a:pt x="50" y="216"/>
                  </a:lnTo>
                  <a:lnTo>
                    <a:pt x="50" y="216"/>
                  </a:lnTo>
                  <a:lnTo>
                    <a:pt x="50" y="218"/>
                  </a:lnTo>
                  <a:lnTo>
                    <a:pt x="50" y="218"/>
                  </a:lnTo>
                  <a:lnTo>
                    <a:pt x="52" y="220"/>
                  </a:lnTo>
                  <a:lnTo>
                    <a:pt x="52" y="222"/>
                  </a:lnTo>
                  <a:lnTo>
                    <a:pt x="54" y="222"/>
                  </a:lnTo>
                  <a:lnTo>
                    <a:pt x="52" y="224"/>
                  </a:lnTo>
                  <a:lnTo>
                    <a:pt x="54" y="224"/>
                  </a:lnTo>
                  <a:lnTo>
                    <a:pt x="54" y="224"/>
                  </a:lnTo>
                  <a:lnTo>
                    <a:pt x="56" y="224"/>
                  </a:lnTo>
                  <a:lnTo>
                    <a:pt x="56" y="224"/>
                  </a:lnTo>
                  <a:lnTo>
                    <a:pt x="56" y="224"/>
                  </a:lnTo>
                  <a:lnTo>
                    <a:pt x="56" y="224"/>
                  </a:lnTo>
                  <a:lnTo>
                    <a:pt x="56" y="222"/>
                  </a:lnTo>
                  <a:lnTo>
                    <a:pt x="56" y="220"/>
                  </a:lnTo>
                  <a:lnTo>
                    <a:pt x="56" y="220"/>
                  </a:lnTo>
                  <a:lnTo>
                    <a:pt x="56" y="220"/>
                  </a:lnTo>
                  <a:lnTo>
                    <a:pt x="56" y="220"/>
                  </a:lnTo>
                  <a:lnTo>
                    <a:pt x="54" y="220"/>
                  </a:lnTo>
                  <a:lnTo>
                    <a:pt x="54" y="220"/>
                  </a:lnTo>
                  <a:close/>
                  <a:moveTo>
                    <a:pt x="63" y="209"/>
                  </a:moveTo>
                  <a:lnTo>
                    <a:pt x="63" y="209"/>
                  </a:lnTo>
                  <a:lnTo>
                    <a:pt x="63" y="209"/>
                  </a:lnTo>
                  <a:lnTo>
                    <a:pt x="65" y="207"/>
                  </a:lnTo>
                  <a:lnTo>
                    <a:pt x="65" y="206"/>
                  </a:lnTo>
                  <a:lnTo>
                    <a:pt x="65" y="206"/>
                  </a:lnTo>
                  <a:lnTo>
                    <a:pt x="63" y="209"/>
                  </a:lnTo>
                  <a:lnTo>
                    <a:pt x="63" y="209"/>
                  </a:lnTo>
                  <a:close/>
                  <a:moveTo>
                    <a:pt x="325" y="209"/>
                  </a:moveTo>
                  <a:lnTo>
                    <a:pt x="325" y="209"/>
                  </a:lnTo>
                  <a:lnTo>
                    <a:pt x="325" y="209"/>
                  </a:lnTo>
                  <a:lnTo>
                    <a:pt x="325" y="209"/>
                  </a:lnTo>
                  <a:lnTo>
                    <a:pt x="321" y="207"/>
                  </a:lnTo>
                  <a:lnTo>
                    <a:pt x="321" y="207"/>
                  </a:lnTo>
                  <a:lnTo>
                    <a:pt x="320" y="206"/>
                  </a:lnTo>
                  <a:lnTo>
                    <a:pt x="318" y="206"/>
                  </a:lnTo>
                  <a:lnTo>
                    <a:pt x="311" y="207"/>
                  </a:lnTo>
                  <a:lnTo>
                    <a:pt x="311" y="209"/>
                  </a:lnTo>
                  <a:lnTo>
                    <a:pt x="311" y="209"/>
                  </a:lnTo>
                  <a:lnTo>
                    <a:pt x="311" y="209"/>
                  </a:lnTo>
                  <a:lnTo>
                    <a:pt x="311" y="211"/>
                  </a:lnTo>
                  <a:lnTo>
                    <a:pt x="311" y="211"/>
                  </a:lnTo>
                  <a:lnTo>
                    <a:pt x="312" y="213"/>
                  </a:lnTo>
                  <a:lnTo>
                    <a:pt x="314" y="215"/>
                  </a:lnTo>
                  <a:lnTo>
                    <a:pt x="314" y="215"/>
                  </a:lnTo>
                  <a:lnTo>
                    <a:pt x="314" y="215"/>
                  </a:lnTo>
                  <a:lnTo>
                    <a:pt x="316" y="215"/>
                  </a:lnTo>
                  <a:lnTo>
                    <a:pt x="316" y="216"/>
                  </a:lnTo>
                  <a:lnTo>
                    <a:pt x="316" y="216"/>
                  </a:lnTo>
                  <a:lnTo>
                    <a:pt x="316" y="216"/>
                  </a:lnTo>
                  <a:lnTo>
                    <a:pt x="316" y="218"/>
                  </a:lnTo>
                  <a:lnTo>
                    <a:pt x="316" y="218"/>
                  </a:lnTo>
                  <a:lnTo>
                    <a:pt x="316" y="218"/>
                  </a:lnTo>
                  <a:lnTo>
                    <a:pt x="318" y="218"/>
                  </a:lnTo>
                  <a:lnTo>
                    <a:pt x="318" y="220"/>
                  </a:lnTo>
                  <a:lnTo>
                    <a:pt x="318" y="220"/>
                  </a:lnTo>
                  <a:lnTo>
                    <a:pt x="318" y="220"/>
                  </a:lnTo>
                  <a:lnTo>
                    <a:pt x="318" y="220"/>
                  </a:lnTo>
                  <a:lnTo>
                    <a:pt x="318" y="220"/>
                  </a:lnTo>
                  <a:lnTo>
                    <a:pt x="318" y="220"/>
                  </a:lnTo>
                  <a:lnTo>
                    <a:pt x="318" y="220"/>
                  </a:lnTo>
                  <a:lnTo>
                    <a:pt x="318" y="222"/>
                  </a:lnTo>
                  <a:lnTo>
                    <a:pt x="318" y="222"/>
                  </a:lnTo>
                  <a:lnTo>
                    <a:pt x="318" y="224"/>
                  </a:lnTo>
                  <a:lnTo>
                    <a:pt x="318" y="224"/>
                  </a:lnTo>
                  <a:lnTo>
                    <a:pt x="318" y="224"/>
                  </a:lnTo>
                  <a:lnTo>
                    <a:pt x="318" y="225"/>
                  </a:lnTo>
                  <a:lnTo>
                    <a:pt x="316" y="225"/>
                  </a:lnTo>
                  <a:lnTo>
                    <a:pt x="316" y="225"/>
                  </a:lnTo>
                  <a:lnTo>
                    <a:pt x="314" y="225"/>
                  </a:lnTo>
                  <a:lnTo>
                    <a:pt x="314" y="225"/>
                  </a:lnTo>
                  <a:lnTo>
                    <a:pt x="314" y="225"/>
                  </a:lnTo>
                  <a:lnTo>
                    <a:pt x="312" y="227"/>
                  </a:lnTo>
                  <a:lnTo>
                    <a:pt x="312" y="227"/>
                  </a:lnTo>
                  <a:lnTo>
                    <a:pt x="312" y="227"/>
                  </a:lnTo>
                  <a:lnTo>
                    <a:pt x="312" y="229"/>
                  </a:lnTo>
                  <a:lnTo>
                    <a:pt x="312" y="229"/>
                  </a:lnTo>
                  <a:lnTo>
                    <a:pt x="314" y="229"/>
                  </a:lnTo>
                  <a:lnTo>
                    <a:pt x="314" y="229"/>
                  </a:lnTo>
                  <a:lnTo>
                    <a:pt x="314" y="229"/>
                  </a:lnTo>
                  <a:lnTo>
                    <a:pt x="314" y="231"/>
                  </a:lnTo>
                  <a:lnTo>
                    <a:pt x="314" y="231"/>
                  </a:lnTo>
                  <a:lnTo>
                    <a:pt x="314" y="231"/>
                  </a:lnTo>
                  <a:lnTo>
                    <a:pt x="314" y="229"/>
                  </a:lnTo>
                  <a:lnTo>
                    <a:pt x="314" y="231"/>
                  </a:lnTo>
                  <a:lnTo>
                    <a:pt x="314" y="231"/>
                  </a:lnTo>
                  <a:lnTo>
                    <a:pt x="316" y="233"/>
                  </a:lnTo>
                  <a:lnTo>
                    <a:pt x="316" y="233"/>
                  </a:lnTo>
                  <a:lnTo>
                    <a:pt x="316" y="233"/>
                  </a:lnTo>
                  <a:lnTo>
                    <a:pt x="318" y="233"/>
                  </a:lnTo>
                  <a:lnTo>
                    <a:pt x="318" y="234"/>
                  </a:lnTo>
                  <a:lnTo>
                    <a:pt x="318" y="234"/>
                  </a:lnTo>
                  <a:lnTo>
                    <a:pt x="320" y="234"/>
                  </a:lnTo>
                  <a:lnTo>
                    <a:pt x="320" y="234"/>
                  </a:lnTo>
                  <a:lnTo>
                    <a:pt x="320" y="234"/>
                  </a:lnTo>
                  <a:lnTo>
                    <a:pt x="320" y="233"/>
                  </a:lnTo>
                  <a:lnTo>
                    <a:pt x="321" y="231"/>
                  </a:lnTo>
                  <a:lnTo>
                    <a:pt x="323" y="231"/>
                  </a:lnTo>
                  <a:lnTo>
                    <a:pt x="325" y="231"/>
                  </a:lnTo>
                  <a:lnTo>
                    <a:pt x="325" y="229"/>
                  </a:lnTo>
                  <a:lnTo>
                    <a:pt x="323" y="227"/>
                  </a:lnTo>
                  <a:lnTo>
                    <a:pt x="325" y="225"/>
                  </a:lnTo>
                  <a:lnTo>
                    <a:pt x="325" y="225"/>
                  </a:lnTo>
                  <a:lnTo>
                    <a:pt x="327" y="225"/>
                  </a:lnTo>
                  <a:lnTo>
                    <a:pt x="327" y="222"/>
                  </a:lnTo>
                  <a:lnTo>
                    <a:pt x="325" y="218"/>
                  </a:lnTo>
                  <a:lnTo>
                    <a:pt x="325" y="216"/>
                  </a:lnTo>
                  <a:lnTo>
                    <a:pt x="327" y="216"/>
                  </a:lnTo>
                  <a:lnTo>
                    <a:pt x="327" y="215"/>
                  </a:lnTo>
                  <a:lnTo>
                    <a:pt x="327" y="215"/>
                  </a:lnTo>
                  <a:lnTo>
                    <a:pt x="325" y="215"/>
                  </a:lnTo>
                  <a:lnTo>
                    <a:pt x="327" y="215"/>
                  </a:lnTo>
                  <a:lnTo>
                    <a:pt x="325" y="215"/>
                  </a:lnTo>
                  <a:lnTo>
                    <a:pt x="325" y="215"/>
                  </a:lnTo>
                  <a:lnTo>
                    <a:pt x="325" y="213"/>
                  </a:lnTo>
                  <a:lnTo>
                    <a:pt x="327" y="213"/>
                  </a:lnTo>
                  <a:lnTo>
                    <a:pt x="327" y="211"/>
                  </a:lnTo>
                  <a:lnTo>
                    <a:pt x="327" y="211"/>
                  </a:lnTo>
                  <a:lnTo>
                    <a:pt x="327" y="209"/>
                  </a:lnTo>
                  <a:lnTo>
                    <a:pt x="327" y="209"/>
                  </a:lnTo>
                  <a:lnTo>
                    <a:pt x="327" y="209"/>
                  </a:lnTo>
                  <a:lnTo>
                    <a:pt x="325" y="207"/>
                  </a:lnTo>
                  <a:lnTo>
                    <a:pt x="325" y="209"/>
                  </a:lnTo>
                  <a:lnTo>
                    <a:pt x="325" y="209"/>
                  </a:lnTo>
                  <a:lnTo>
                    <a:pt x="325" y="209"/>
                  </a:lnTo>
                  <a:lnTo>
                    <a:pt x="325" y="209"/>
                  </a:lnTo>
                  <a:lnTo>
                    <a:pt x="325" y="209"/>
                  </a:lnTo>
                  <a:lnTo>
                    <a:pt x="325" y="209"/>
                  </a:lnTo>
                  <a:close/>
                  <a:moveTo>
                    <a:pt x="300" y="209"/>
                  </a:moveTo>
                  <a:lnTo>
                    <a:pt x="300" y="207"/>
                  </a:lnTo>
                  <a:lnTo>
                    <a:pt x="300" y="207"/>
                  </a:lnTo>
                  <a:lnTo>
                    <a:pt x="300" y="207"/>
                  </a:lnTo>
                  <a:lnTo>
                    <a:pt x="300" y="207"/>
                  </a:lnTo>
                  <a:lnTo>
                    <a:pt x="300" y="207"/>
                  </a:lnTo>
                  <a:lnTo>
                    <a:pt x="298" y="206"/>
                  </a:lnTo>
                  <a:lnTo>
                    <a:pt x="298" y="206"/>
                  </a:lnTo>
                  <a:lnTo>
                    <a:pt x="298" y="206"/>
                  </a:lnTo>
                  <a:lnTo>
                    <a:pt x="298" y="206"/>
                  </a:lnTo>
                  <a:lnTo>
                    <a:pt x="298" y="206"/>
                  </a:lnTo>
                  <a:lnTo>
                    <a:pt x="298" y="206"/>
                  </a:lnTo>
                  <a:lnTo>
                    <a:pt x="296" y="206"/>
                  </a:lnTo>
                  <a:lnTo>
                    <a:pt x="296" y="206"/>
                  </a:lnTo>
                  <a:lnTo>
                    <a:pt x="296" y="206"/>
                  </a:lnTo>
                  <a:lnTo>
                    <a:pt x="296" y="206"/>
                  </a:lnTo>
                  <a:lnTo>
                    <a:pt x="296" y="206"/>
                  </a:lnTo>
                  <a:lnTo>
                    <a:pt x="296" y="206"/>
                  </a:lnTo>
                  <a:lnTo>
                    <a:pt x="294" y="206"/>
                  </a:lnTo>
                  <a:lnTo>
                    <a:pt x="294" y="206"/>
                  </a:lnTo>
                  <a:lnTo>
                    <a:pt x="294" y="207"/>
                  </a:lnTo>
                  <a:lnTo>
                    <a:pt x="296" y="207"/>
                  </a:lnTo>
                  <a:lnTo>
                    <a:pt x="296" y="207"/>
                  </a:lnTo>
                  <a:lnTo>
                    <a:pt x="296" y="207"/>
                  </a:lnTo>
                  <a:lnTo>
                    <a:pt x="296" y="209"/>
                  </a:lnTo>
                  <a:lnTo>
                    <a:pt x="296" y="209"/>
                  </a:lnTo>
                  <a:lnTo>
                    <a:pt x="296" y="209"/>
                  </a:lnTo>
                  <a:lnTo>
                    <a:pt x="296" y="209"/>
                  </a:lnTo>
                  <a:lnTo>
                    <a:pt x="296" y="211"/>
                  </a:lnTo>
                  <a:lnTo>
                    <a:pt x="298" y="209"/>
                  </a:lnTo>
                  <a:lnTo>
                    <a:pt x="298" y="209"/>
                  </a:lnTo>
                  <a:lnTo>
                    <a:pt x="298" y="211"/>
                  </a:lnTo>
                  <a:lnTo>
                    <a:pt x="300" y="211"/>
                  </a:lnTo>
                  <a:lnTo>
                    <a:pt x="300" y="209"/>
                  </a:lnTo>
                  <a:close/>
                  <a:moveTo>
                    <a:pt x="67" y="204"/>
                  </a:moveTo>
                  <a:lnTo>
                    <a:pt x="67" y="204"/>
                  </a:lnTo>
                  <a:lnTo>
                    <a:pt x="65" y="202"/>
                  </a:lnTo>
                  <a:lnTo>
                    <a:pt x="65" y="204"/>
                  </a:lnTo>
                  <a:lnTo>
                    <a:pt x="63" y="204"/>
                  </a:lnTo>
                  <a:lnTo>
                    <a:pt x="63" y="204"/>
                  </a:lnTo>
                  <a:lnTo>
                    <a:pt x="61" y="206"/>
                  </a:lnTo>
                  <a:lnTo>
                    <a:pt x="61" y="207"/>
                  </a:lnTo>
                  <a:lnTo>
                    <a:pt x="61" y="207"/>
                  </a:lnTo>
                  <a:lnTo>
                    <a:pt x="63" y="207"/>
                  </a:lnTo>
                  <a:lnTo>
                    <a:pt x="63" y="206"/>
                  </a:lnTo>
                  <a:lnTo>
                    <a:pt x="63" y="206"/>
                  </a:lnTo>
                  <a:lnTo>
                    <a:pt x="63" y="206"/>
                  </a:lnTo>
                  <a:lnTo>
                    <a:pt x="65" y="206"/>
                  </a:lnTo>
                  <a:lnTo>
                    <a:pt x="65" y="206"/>
                  </a:lnTo>
                  <a:lnTo>
                    <a:pt x="65" y="204"/>
                  </a:lnTo>
                  <a:lnTo>
                    <a:pt x="67" y="204"/>
                  </a:lnTo>
                  <a:close/>
                  <a:moveTo>
                    <a:pt x="58" y="202"/>
                  </a:moveTo>
                  <a:lnTo>
                    <a:pt x="58" y="202"/>
                  </a:lnTo>
                  <a:lnTo>
                    <a:pt x="58" y="202"/>
                  </a:lnTo>
                  <a:lnTo>
                    <a:pt x="58" y="202"/>
                  </a:lnTo>
                  <a:lnTo>
                    <a:pt x="56" y="202"/>
                  </a:lnTo>
                  <a:lnTo>
                    <a:pt x="56" y="202"/>
                  </a:lnTo>
                  <a:lnTo>
                    <a:pt x="56" y="202"/>
                  </a:lnTo>
                  <a:lnTo>
                    <a:pt x="56" y="204"/>
                  </a:lnTo>
                  <a:lnTo>
                    <a:pt x="58" y="206"/>
                  </a:lnTo>
                  <a:lnTo>
                    <a:pt x="58" y="206"/>
                  </a:lnTo>
                  <a:lnTo>
                    <a:pt x="58" y="206"/>
                  </a:lnTo>
                  <a:lnTo>
                    <a:pt x="58" y="206"/>
                  </a:lnTo>
                  <a:lnTo>
                    <a:pt x="58" y="206"/>
                  </a:lnTo>
                  <a:lnTo>
                    <a:pt x="58" y="206"/>
                  </a:lnTo>
                  <a:lnTo>
                    <a:pt x="56" y="204"/>
                  </a:lnTo>
                  <a:lnTo>
                    <a:pt x="56" y="204"/>
                  </a:lnTo>
                  <a:lnTo>
                    <a:pt x="58" y="204"/>
                  </a:lnTo>
                  <a:lnTo>
                    <a:pt x="58" y="204"/>
                  </a:lnTo>
                  <a:lnTo>
                    <a:pt x="58" y="202"/>
                  </a:lnTo>
                  <a:lnTo>
                    <a:pt x="60" y="202"/>
                  </a:lnTo>
                  <a:lnTo>
                    <a:pt x="60" y="202"/>
                  </a:lnTo>
                  <a:lnTo>
                    <a:pt x="58" y="202"/>
                  </a:lnTo>
                  <a:lnTo>
                    <a:pt x="58" y="202"/>
                  </a:lnTo>
                  <a:lnTo>
                    <a:pt x="58" y="202"/>
                  </a:lnTo>
                  <a:lnTo>
                    <a:pt x="58" y="202"/>
                  </a:lnTo>
                  <a:close/>
                  <a:moveTo>
                    <a:pt x="54" y="195"/>
                  </a:moveTo>
                  <a:lnTo>
                    <a:pt x="54" y="193"/>
                  </a:lnTo>
                  <a:lnTo>
                    <a:pt x="54" y="191"/>
                  </a:lnTo>
                  <a:lnTo>
                    <a:pt x="54" y="191"/>
                  </a:lnTo>
                  <a:lnTo>
                    <a:pt x="52" y="191"/>
                  </a:lnTo>
                  <a:lnTo>
                    <a:pt x="52" y="191"/>
                  </a:lnTo>
                  <a:lnTo>
                    <a:pt x="52" y="189"/>
                  </a:lnTo>
                  <a:lnTo>
                    <a:pt x="52" y="191"/>
                  </a:lnTo>
                  <a:lnTo>
                    <a:pt x="50" y="191"/>
                  </a:lnTo>
                  <a:lnTo>
                    <a:pt x="50" y="193"/>
                  </a:lnTo>
                  <a:lnTo>
                    <a:pt x="49" y="193"/>
                  </a:lnTo>
                  <a:lnTo>
                    <a:pt x="49" y="195"/>
                  </a:lnTo>
                  <a:lnTo>
                    <a:pt x="49" y="195"/>
                  </a:lnTo>
                  <a:lnTo>
                    <a:pt x="47" y="197"/>
                  </a:lnTo>
                  <a:lnTo>
                    <a:pt x="47" y="198"/>
                  </a:lnTo>
                  <a:lnTo>
                    <a:pt x="47" y="200"/>
                  </a:lnTo>
                  <a:lnTo>
                    <a:pt x="45" y="207"/>
                  </a:lnTo>
                  <a:lnTo>
                    <a:pt x="45" y="207"/>
                  </a:lnTo>
                  <a:lnTo>
                    <a:pt x="47" y="207"/>
                  </a:lnTo>
                  <a:lnTo>
                    <a:pt x="47" y="207"/>
                  </a:lnTo>
                  <a:lnTo>
                    <a:pt x="47" y="206"/>
                  </a:lnTo>
                  <a:lnTo>
                    <a:pt x="47" y="206"/>
                  </a:lnTo>
                  <a:lnTo>
                    <a:pt x="49" y="204"/>
                  </a:lnTo>
                  <a:lnTo>
                    <a:pt x="49" y="206"/>
                  </a:lnTo>
                  <a:lnTo>
                    <a:pt x="50" y="206"/>
                  </a:lnTo>
                  <a:lnTo>
                    <a:pt x="50" y="207"/>
                  </a:lnTo>
                  <a:lnTo>
                    <a:pt x="50" y="207"/>
                  </a:lnTo>
                  <a:lnTo>
                    <a:pt x="50" y="207"/>
                  </a:lnTo>
                  <a:lnTo>
                    <a:pt x="50" y="207"/>
                  </a:lnTo>
                  <a:lnTo>
                    <a:pt x="50" y="207"/>
                  </a:lnTo>
                  <a:lnTo>
                    <a:pt x="50" y="206"/>
                  </a:lnTo>
                  <a:lnTo>
                    <a:pt x="50" y="206"/>
                  </a:lnTo>
                  <a:lnTo>
                    <a:pt x="52" y="206"/>
                  </a:lnTo>
                  <a:lnTo>
                    <a:pt x="52" y="206"/>
                  </a:lnTo>
                  <a:lnTo>
                    <a:pt x="52" y="206"/>
                  </a:lnTo>
                  <a:lnTo>
                    <a:pt x="52" y="206"/>
                  </a:lnTo>
                  <a:lnTo>
                    <a:pt x="52" y="206"/>
                  </a:lnTo>
                  <a:lnTo>
                    <a:pt x="52" y="204"/>
                  </a:lnTo>
                  <a:lnTo>
                    <a:pt x="54" y="206"/>
                  </a:lnTo>
                  <a:lnTo>
                    <a:pt x="54" y="206"/>
                  </a:lnTo>
                  <a:lnTo>
                    <a:pt x="54" y="204"/>
                  </a:lnTo>
                  <a:lnTo>
                    <a:pt x="54" y="204"/>
                  </a:lnTo>
                  <a:lnTo>
                    <a:pt x="54" y="204"/>
                  </a:lnTo>
                  <a:lnTo>
                    <a:pt x="54" y="204"/>
                  </a:lnTo>
                  <a:lnTo>
                    <a:pt x="54" y="204"/>
                  </a:lnTo>
                  <a:lnTo>
                    <a:pt x="54" y="204"/>
                  </a:lnTo>
                  <a:lnTo>
                    <a:pt x="54" y="200"/>
                  </a:lnTo>
                  <a:lnTo>
                    <a:pt x="54" y="200"/>
                  </a:lnTo>
                  <a:lnTo>
                    <a:pt x="54" y="200"/>
                  </a:lnTo>
                  <a:lnTo>
                    <a:pt x="54" y="200"/>
                  </a:lnTo>
                  <a:lnTo>
                    <a:pt x="54" y="200"/>
                  </a:lnTo>
                  <a:lnTo>
                    <a:pt x="54" y="200"/>
                  </a:lnTo>
                  <a:lnTo>
                    <a:pt x="54" y="200"/>
                  </a:lnTo>
                  <a:lnTo>
                    <a:pt x="54" y="200"/>
                  </a:lnTo>
                  <a:lnTo>
                    <a:pt x="54" y="198"/>
                  </a:lnTo>
                  <a:lnTo>
                    <a:pt x="54" y="198"/>
                  </a:lnTo>
                  <a:lnTo>
                    <a:pt x="54" y="198"/>
                  </a:lnTo>
                  <a:lnTo>
                    <a:pt x="54" y="197"/>
                  </a:lnTo>
                  <a:lnTo>
                    <a:pt x="54" y="197"/>
                  </a:lnTo>
                  <a:lnTo>
                    <a:pt x="54" y="197"/>
                  </a:lnTo>
                  <a:lnTo>
                    <a:pt x="54" y="195"/>
                  </a:lnTo>
                  <a:lnTo>
                    <a:pt x="54" y="195"/>
                  </a:lnTo>
                  <a:lnTo>
                    <a:pt x="54" y="195"/>
                  </a:lnTo>
                  <a:close/>
                  <a:moveTo>
                    <a:pt x="242" y="187"/>
                  </a:moveTo>
                  <a:lnTo>
                    <a:pt x="240" y="187"/>
                  </a:lnTo>
                  <a:lnTo>
                    <a:pt x="240" y="187"/>
                  </a:lnTo>
                  <a:lnTo>
                    <a:pt x="240" y="187"/>
                  </a:lnTo>
                  <a:lnTo>
                    <a:pt x="240" y="187"/>
                  </a:lnTo>
                  <a:lnTo>
                    <a:pt x="240" y="187"/>
                  </a:lnTo>
                  <a:lnTo>
                    <a:pt x="242" y="187"/>
                  </a:lnTo>
                  <a:lnTo>
                    <a:pt x="242" y="187"/>
                  </a:lnTo>
                  <a:lnTo>
                    <a:pt x="242" y="189"/>
                  </a:lnTo>
                  <a:lnTo>
                    <a:pt x="242" y="189"/>
                  </a:lnTo>
                  <a:lnTo>
                    <a:pt x="242" y="187"/>
                  </a:lnTo>
                  <a:lnTo>
                    <a:pt x="244" y="189"/>
                  </a:lnTo>
                  <a:lnTo>
                    <a:pt x="244" y="189"/>
                  </a:lnTo>
                  <a:lnTo>
                    <a:pt x="244" y="191"/>
                  </a:lnTo>
                  <a:lnTo>
                    <a:pt x="244" y="191"/>
                  </a:lnTo>
                  <a:lnTo>
                    <a:pt x="246" y="189"/>
                  </a:lnTo>
                  <a:lnTo>
                    <a:pt x="246" y="191"/>
                  </a:lnTo>
                  <a:lnTo>
                    <a:pt x="246" y="191"/>
                  </a:lnTo>
                  <a:lnTo>
                    <a:pt x="246" y="191"/>
                  </a:lnTo>
                  <a:lnTo>
                    <a:pt x="247" y="191"/>
                  </a:lnTo>
                  <a:lnTo>
                    <a:pt x="247" y="191"/>
                  </a:lnTo>
                  <a:lnTo>
                    <a:pt x="247" y="193"/>
                  </a:lnTo>
                  <a:lnTo>
                    <a:pt x="246" y="193"/>
                  </a:lnTo>
                  <a:lnTo>
                    <a:pt x="247" y="197"/>
                  </a:lnTo>
                  <a:lnTo>
                    <a:pt x="247" y="195"/>
                  </a:lnTo>
                  <a:lnTo>
                    <a:pt x="247" y="195"/>
                  </a:lnTo>
                  <a:lnTo>
                    <a:pt x="249" y="195"/>
                  </a:lnTo>
                  <a:lnTo>
                    <a:pt x="249" y="195"/>
                  </a:lnTo>
                  <a:lnTo>
                    <a:pt x="249" y="195"/>
                  </a:lnTo>
                  <a:lnTo>
                    <a:pt x="249" y="195"/>
                  </a:lnTo>
                  <a:lnTo>
                    <a:pt x="249" y="195"/>
                  </a:lnTo>
                  <a:lnTo>
                    <a:pt x="251" y="195"/>
                  </a:lnTo>
                  <a:lnTo>
                    <a:pt x="251" y="195"/>
                  </a:lnTo>
                  <a:lnTo>
                    <a:pt x="251" y="195"/>
                  </a:lnTo>
                  <a:lnTo>
                    <a:pt x="251" y="195"/>
                  </a:lnTo>
                  <a:lnTo>
                    <a:pt x="253" y="195"/>
                  </a:lnTo>
                  <a:lnTo>
                    <a:pt x="253" y="195"/>
                  </a:lnTo>
                  <a:lnTo>
                    <a:pt x="253" y="195"/>
                  </a:lnTo>
                  <a:lnTo>
                    <a:pt x="253" y="195"/>
                  </a:lnTo>
                  <a:lnTo>
                    <a:pt x="253" y="195"/>
                  </a:lnTo>
                  <a:lnTo>
                    <a:pt x="253" y="195"/>
                  </a:lnTo>
                  <a:lnTo>
                    <a:pt x="253" y="193"/>
                  </a:lnTo>
                  <a:lnTo>
                    <a:pt x="253" y="193"/>
                  </a:lnTo>
                  <a:lnTo>
                    <a:pt x="253" y="193"/>
                  </a:lnTo>
                  <a:lnTo>
                    <a:pt x="253" y="193"/>
                  </a:lnTo>
                  <a:lnTo>
                    <a:pt x="253" y="191"/>
                  </a:lnTo>
                  <a:lnTo>
                    <a:pt x="251" y="191"/>
                  </a:lnTo>
                  <a:lnTo>
                    <a:pt x="249" y="189"/>
                  </a:lnTo>
                  <a:lnTo>
                    <a:pt x="247" y="189"/>
                  </a:lnTo>
                  <a:lnTo>
                    <a:pt x="247" y="189"/>
                  </a:lnTo>
                  <a:lnTo>
                    <a:pt x="247" y="187"/>
                  </a:lnTo>
                  <a:lnTo>
                    <a:pt x="247" y="187"/>
                  </a:lnTo>
                  <a:lnTo>
                    <a:pt x="247" y="186"/>
                  </a:lnTo>
                  <a:lnTo>
                    <a:pt x="247" y="186"/>
                  </a:lnTo>
                  <a:lnTo>
                    <a:pt x="247" y="184"/>
                  </a:lnTo>
                  <a:lnTo>
                    <a:pt x="244" y="182"/>
                  </a:lnTo>
                  <a:lnTo>
                    <a:pt x="242" y="182"/>
                  </a:lnTo>
                  <a:lnTo>
                    <a:pt x="242" y="182"/>
                  </a:lnTo>
                  <a:lnTo>
                    <a:pt x="242" y="184"/>
                  </a:lnTo>
                  <a:lnTo>
                    <a:pt x="242" y="184"/>
                  </a:lnTo>
                  <a:lnTo>
                    <a:pt x="242" y="186"/>
                  </a:lnTo>
                  <a:lnTo>
                    <a:pt x="242" y="186"/>
                  </a:lnTo>
                  <a:lnTo>
                    <a:pt x="242" y="187"/>
                  </a:lnTo>
                  <a:close/>
                  <a:moveTo>
                    <a:pt x="229" y="238"/>
                  </a:moveTo>
                  <a:lnTo>
                    <a:pt x="229" y="238"/>
                  </a:lnTo>
                  <a:lnTo>
                    <a:pt x="229" y="238"/>
                  </a:lnTo>
                  <a:lnTo>
                    <a:pt x="229" y="238"/>
                  </a:lnTo>
                  <a:lnTo>
                    <a:pt x="229" y="238"/>
                  </a:lnTo>
                  <a:lnTo>
                    <a:pt x="229" y="238"/>
                  </a:lnTo>
                  <a:lnTo>
                    <a:pt x="231" y="238"/>
                  </a:lnTo>
                  <a:lnTo>
                    <a:pt x="231" y="238"/>
                  </a:lnTo>
                  <a:lnTo>
                    <a:pt x="233" y="238"/>
                  </a:lnTo>
                  <a:lnTo>
                    <a:pt x="233" y="238"/>
                  </a:lnTo>
                  <a:lnTo>
                    <a:pt x="233" y="240"/>
                  </a:lnTo>
                  <a:lnTo>
                    <a:pt x="235" y="240"/>
                  </a:lnTo>
                  <a:lnTo>
                    <a:pt x="235" y="240"/>
                  </a:lnTo>
                  <a:lnTo>
                    <a:pt x="235" y="242"/>
                  </a:lnTo>
                  <a:lnTo>
                    <a:pt x="235" y="242"/>
                  </a:lnTo>
                  <a:lnTo>
                    <a:pt x="235" y="242"/>
                  </a:lnTo>
                  <a:lnTo>
                    <a:pt x="235" y="243"/>
                  </a:lnTo>
                  <a:lnTo>
                    <a:pt x="235" y="243"/>
                  </a:lnTo>
                  <a:lnTo>
                    <a:pt x="235" y="243"/>
                  </a:lnTo>
                  <a:lnTo>
                    <a:pt x="236" y="245"/>
                  </a:lnTo>
                  <a:lnTo>
                    <a:pt x="236" y="245"/>
                  </a:lnTo>
                  <a:lnTo>
                    <a:pt x="236" y="245"/>
                  </a:lnTo>
                  <a:lnTo>
                    <a:pt x="238" y="245"/>
                  </a:lnTo>
                  <a:lnTo>
                    <a:pt x="238" y="245"/>
                  </a:lnTo>
                  <a:lnTo>
                    <a:pt x="238" y="245"/>
                  </a:lnTo>
                  <a:lnTo>
                    <a:pt x="238" y="245"/>
                  </a:lnTo>
                  <a:lnTo>
                    <a:pt x="238" y="243"/>
                  </a:lnTo>
                  <a:lnTo>
                    <a:pt x="240" y="243"/>
                  </a:lnTo>
                  <a:lnTo>
                    <a:pt x="240" y="243"/>
                  </a:lnTo>
                  <a:lnTo>
                    <a:pt x="242" y="243"/>
                  </a:lnTo>
                  <a:lnTo>
                    <a:pt x="242" y="245"/>
                  </a:lnTo>
                  <a:lnTo>
                    <a:pt x="242" y="247"/>
                  </a:lnTo>
                  <a:lnTo>
                    <a:pt x="242" y="247"/>
                  </a:lnTo>
                  <a:lnTo>
                    <a:pt x="244" y="247"/>
                  </a:lnTo>
                  <a:lnTo>
                    <a:pt x="244" y="247"/>
                  </a:lnTo>
                  <a:lnTo>
                    <a:pt x="246" y="247"/>
                  </a:lnTo>
                  <a:lnTo>
                    <a:pt x="246" y="245"/>
                  </a:lnTo>
                  <a:lnTo>
                    <a:pt x="247" y="245"/>
                  </a:lnTo>
                  <a:lnTo>
                    <a:pt x="247" y="243"/>
                  </a:lnTo>
                  <a:lnTo>
                    <a:pt x="247" y="242"/>
                  </a:lnTo>
                  <a:lnTo>
                    <a:pt x="249" y="240"/>
                  </a:lnTo>
                  <a:lnTo>
                    <a:pt x="247" y="238"/>
                  </a:lnTo>
                  <a:lnTo>
                    <a:pt x="247" y="238"/>
                  </a:lnTo>
                  <a:lnTo>
                    <a:pt x="247" y="234"/>
                  </a:lnTo>
                  <a:lnTo>
                    <a:pt x="244" y="234"/>
                  </a:lnTo>
                  <a:lnTo>
                    <a:pt x="242" y="236"/>
                  </a:lnTo>
                  <a:lnTo>
                    <a:pt x="242" y="234"/>
                  </a:lnTo>
                  <a:lnTo>
                    <a:pt x="240" y="234"/>
                  </a:lnTo>
                  <a:lnTo>
                    <a:pt x="238" y="234"/>
                  </a:lnTo>
                  <a:lnTo>
                    <a:pt x="238" y="234"/>
                  </a:lnTo>
                  <a:lnTo>
                    <a:pt x="236" y="234"/>
                  </a:lnTo>
                  <a:lnTo>
                    <a:pt x="235" y="234"/>
                  </a:lnTo>
                  <a:lnTo>
                    <a:pt x="235" y="233"/>
                  </a:lnTo>
                  <a:lnTo>
                    <a:pt x="235" y="233"/>
                  </a:lnTo>
                  <a:lnTo>
                    <a:pt x="235" y="233"/>
                  </a:lnTo>
                  <a:lnTo>
                    <a:pt x="233" y="231"/>
                  </a:lnTo>
                  <a:lnTo>
                    <a:pt x="231" y="231"/>
                  </a:lnTo>
                  <a:lnTo>
                    <a:pt x="231" y="229"/>
                  </a:lnTo>
                  <a:lnTo>
                    <a:pt x="231" y="229"/>
                  </a:lnTo>
                  <a:lnTo>
                    <a:pt x="231" y="229"/>
                  </a:lnTo>
                  <a:lnTo>
                    <a:pt x="231" y="227"/>
                  </a:lnTo>
                  <a:lnTo>
                    <a:pt x="231" y="227"/>
                  </a:lnTo>
                  <a:lnTo>
                    <a:pt x="231" y="227"/>
                  </a:lnTo>
                  <a:lnTo>
                    <a:pt x="231" y="225"/>
                  </a:lnTo>
                  <a:lnTo>
                    <a:pt x="231" y="225"/>
                  </a:lnTo>
                  <a:lnTo>
                    <a:pt x="231" y="225"/>
                  </a:lnTo>
                  <a:lnTo>
                    <a:pt x="231" y="225"/>
                  </a:lnTo>
                  <a:lnTo>
                    <a:pt x="231" y="224"/>
                  </a:lnTo>
                  <a:lnTo>
                    <a:pt x="229" y="224"/>
                  </a:lnTo>
                  <a:lnTo>
                    <a:pt x="229" y="222"/>
                  </a:lnTo>
                  <a:lnTo>
                    <a:pt x="229" y="222"/>
                  </a:lnTo>
                  <a:lnTo>
                    <a:pt x="229" y="220"/>
                  </a:lnTo>
                  <a:lnTo>
                    <a:pt x="227" y="218"/>
                  </a:lnTo>
                  <a:lnTo>
                    <a:pt x="227" y="218"/>
                  </a:lnTo>
                  <a:lnTo>
                    <a:pt x="229" y="218"/>
                  </a:lnTo>
                  <a:lnTo>
                    <a:pt x="229" y="218"/>
                  </a:lnTo>
                  <a:lnTo>
                    <a:pt x="227" y="216"/>
                  </a:lnTo>
                  <a:lnTo>
                    <a:pt x="227" y="215"/>
                  </a:lnTo>
                  <a:lnTo>
                    <a:pt x="229" y="213"/>
                  </a:lnTo>
                  <a:lnTo>
                    <a:pt x="231" y="211"/>
                  </a:lnTo>
                  <a:lnTo>
                    <a:pt x="229" y="209"/>
                  </a:lnTo>
                  <a:lnTo>
                    <a:pt x="226" y="206"/>
                  </a:lnTo>
                  <a:lnTo>
                    <a:pt x="224" y="206"/>
                  </a:lnTo>
                  <a:lnTo>
                    <a:pt x="226" y="204"/>
                  </a:lnTo>
                  <a:lnTo>
                    <a:pt x="226" y="204"/>
                  </a:lnTo>
                  <a:lnTo>
                    <a:pt x="226" y="204"/>
                  </a:lnTo>
                  <a:lnTo>
                    <a:pt x="226" y="204"/>
                  </a:lnTo>
                  <a:lnTo>
                    <a:pt x="226" y="202"/>
                  </a:lnTo>
                  <a:lnTo>
                    <a:pt x="226" y="202"/>
                  </a:lnTo>
                  <a:lnTo>
                    <a:pt x="222" y="202"/>
                  </a:lnTo>
                  <a:lnTo>
                    <a:pt x="222" y="202"/>
                  </a:lnTo>
                  <a:lnTo>
                    <a:pt x="220" y="202"/>
                  </a:lnTo>
                  <a:lnTo>
                    <a:pt x="218" y="202"/>
                  </a:lnTo>
                  <a:lnTo>
                    <a:pt x="218" y="200"/>
                  </a:lnTo>
                  <a:lnTo>
                    <a:pt x="217" y="202"/>
                  </a:lnTo>
                  <a:lnTo>
                    <a:pt x="217" y="202"/>
                  </a:lnTo>
                  <a:lnTo>
                    <a:pt x="215" y="202"/>
                  </a:lnTo>
                  <a:lnTo>
                    <a:pt x="215" y="202"/>
                  </a:lnTo>
                  <a:lnTo>
                    <a:pt x="211" y="200"/>
                  </a:lnTo>
                  <a:lnTo>
                    <a:pt x="209" y="200"/>
                  </a:lnTo>
                  <a:lnTo>
                    <a:pt x="208" y="200"/>
                  </a:lnTo>
                  <a:lnTo>
                    <a:pt x="206" y="198"/>
                  </a:lnTo>
                  <a:lnTo>
                    <a:pt x="206" y="198"/>
                  </a:lnTo>
                  <a:lnTo>
                    <a:pt x="206" y="197"/>
                  </a:lnTo>
                  <a:lnTo>
                    <a:pt x="204" y="197"/>
                  </a:lnTo>
                  <a:lnTo>
                    <a:pt x="204" y="195"/>
                  </a:lnTo>
                  <a:lnTo>
                    <a:pt x="202" y="197"/>
                  </a:lnTo>
                  <a:lnTo>
                    <a:pt x="202" y="197"/>
                  </a:lnTo>
                  <a:lnTo>
                    <a:pt x="202" y="197"/>
                  </a:lnTo>
                  <a:lnTo>
                    <a:pt x="200" y="197"/>
                  </a:lnTo>
                  <a:lnTo>
                    <a:pt x="200" y="195"/>
                  </a:lnTo>
                  <a:lnTo>
                    <a:pt x="199" y="195"/>
                  </a:lnTo>
                  <a:lnTo>
                    <a:pt x="199" y="195"/>
                  </a:lnTo>
                  <a:lnTo>
                    <a:pt x="199" y="195"/>
                  </a:lnTo>
                  <a:lnTo>
                    <a:pt x="199" y="195"/>
                  </a:lnTo>
                  <a:lnTo>
                    <a:pt x="199" y="195"/>
                  </a:lnTo>
                  <a:lnTo>
                    <a:pt x="199" y="195"/>
                  </a:lnTo>
                  <a:lnTo>
                    <a:pt x="197" y="193"/>
                  </a:lnTo>
                  <a:lnTo>
                    <a:pt x="195" y="191"/>
                  </a:lnTo>
                  <a:lnTo>
                    <a:pt x="193" y="191"/>
                  </a:lnTo>
                  <a:lnTo>
                    <a:pt x="191" y="189"/>
                  </a:lnTo>
                  <a:lnTo>
                    <a:pt x="191" y="189"/>
                  </a:lnTo>
                  <a:lnTo>
                    <a:pt x="191" y="187"/>
                  </a:lnTo>
                  <a:lnTo>
                    <a:pt x="191" y="187"/>
                  </a:lnTo>
                  <a:lnTo>
                    <a:pt x="190" y="184"/>
                  </a:lnTo>
                  <a:lnTo>
                    <a:pt x="190" y="184"/>
                  </a:lnTo>
                  <a:lnTo>
                    <a:pt x="190" y="184"/>
                  </a:lnTo>
                  <a:lnTo>
                    <a:pt x="188" y="182"/>
                  </a:lnTo>
                  <a:lnTo>
                    <a:pt x="188" y="182"/>
                  </a:lnTo>
                  <a:lnTo>
                    <a:pt x="188" y="180"/>
                  </a:lnTo>
                  <a:lnTo>
                    <a:pt x="188" y="180"/>
                  </a:lnTo>
                  <a:lnTo>
                    <a:pt x="186" y="180"/>
                  </a:lnTo>
                  <a:lnTo>
                    <a:pt x="186" y="178"/>
                  </a:lnTo>
                  <a:lnTo>
                    <a:pt x="186" y="178"/>
                  </a:lnTo>
                  <a:lnTo>
                    <a:pt x="184" y="178"/>
                  </a:lnTo>
                  <a:lnTo>
                    <a:pt x="184" y="178"/>
                  </a:lnTo>
                  <a:lnTo>
                    <a:pt x="184" y="178"/>
                  </a:lnTo>
                  <a:lnTo>
                    <a:pt x="182" y="178"/>
                  </a:lnTo>
                  <a:lnTo>
                    <a:pt x="180" y="180"/>
                  </a:lnTo>
                  <a:lnTo>
                    <a:pt x="179" y="180"/>
                  </a:lnTo>
                  <a:lnTo>
                    <a:pt x="175" y="180"/>
                  </a:lnTo>
                  <a:lnTo>
                    <a:pt x="175" y="180"/>
                  </a:lnTo>
                  <a:lnTo>
                    <a:pt x="173" y="180"/>
                  </a:lnTo>
                  <a:lnTo>
                    <a:pt x="173" y="182"/>
                  </a:lnTo>
                  <a:lnTo>
                    <a:pt x="173" y="182"/>
                  </a:lnTo>
                  <a:lnTo>
                    <a:pt x="173" y="182"/>
                  </a:lnTo>
                  <a:lnTo>
                    <a:pt x="173" y="182"/>
                  </a:lnTo>
                  <a:lnTo>
                    <a:pt x="173" y="184"/>
                  </a:lnTo>
                  <a:lnTo>
                    <a:pt x="173" y="184"/>
                  </a:lnTo>
                  <a:lnTo>
                    <a:pt x="171" y="184"/>
                  </a:lnTo>
                  <a:lnTo>
                    <a:pt x="171" y="184"/>
                  </a:lnTo>
                  <a:lnTo>
                    <a:pt x="171" y="184"/>
                  </a:lnTo>
                  <a:lnTo>
                    <a:pt x="171" y="186"/>
                  </a:lnTo>
                  <a:lnTo>
                    <a:pt x="170" y="186"/>
                  </a:lnTo>
                  <a:lnTo>
                    <a:pt x="170" y="186"/>
                  </a:lnTo>
                  <a:lnTo>
                    <a:pt x="168" y="186"/>
                  </a:lnTo>
                  <a:lnTo>
                    <a:pt x="166" y="187"/>
                  </a:lnTo>
                  <a:lnTo>
                    <a:pt x="164" y="187"/>
                  </a:lnTo>
                  <a:lnTo>
                    <a:pt x="162" y="187"/>
                  </a:lnTo>
                  <a:lnTo>
                    <a:pt x="162" y="189"/>
                  </a:lnTo>
                  <a:lnTo>
                    <a:pt x="161" y="189"/>
                  </a:lnTo>
                  <a:lnTo>
                    <a:pt x="161" y="189"/>
                  </a:lnTo>
                  <a:lnTo>
                    <a:pt x="161" y="189"/>
                  </a:lnTo>
                  <a:lnTo>
                    <a:pt x="161" y="191"/>
                  </a:lnTo>
                  <a:lnTo>
                    <a:pt x="161" y="191"/>
                  </a:lnTo>
                  <a:lnTo>
                    <a:pt x="161" y="191"/>
                  </a:lnTo>
                  <a:lnTo>
                    <a:pt x="161" y="191"/>
                  </a:lnTo>
                  <a:lnTo>
                    <a:pt x="166" y="191"/>
                  </a:lnTo>
                  <a:lnTo>
                    <a:pt x="168" y="191"/>
                  </a:lnTo>
                  <a:lnTo>
                    <a:pt x="168" y="189"/>
                  </a:lnTo>
                  <a:lnTo>
                    <a:pt x="168" y="189"/>
                  </a:lnTo>
                  <a:lnTo>
                    <a:pt x="168" y="189"/>
                  </a:lnTo>
                  <a:lnTo>
                    <a:pt x="168" y="189"/>
                  </a:lnTo>
                  <a:lnTo>
                    <a:pt x="166" y="187"/>
                  </a:lnTo>
                  <a:lnTo>
                    <a:pt x="166" y="187"/>
                  </a:lnTo>
                  <a:lnTo>
                    <a:pt x="168" y="187"/>
                  </a:lnTo>
                  <a:lnTo>
                    <a:pt x="168" y="187"/>
                  </a:lnTo>
                  <a:lnTo>
                    <a:pt x="168" y="187"/>
                  </a:lnTo>
                  <a:lnTo>
                    <a:pt x="170" y="187"/>
                  </a:lnTo>
                  <a:lnTo>
                    <a:pt x="170" y="189"/>
                  </a:lnTo>
                  <a:lnTo>
                    <a:pt x="170" y="189"/>
                  </a:lnTo>
                  <a:lnTo>
                    <a:pt x="171" y="189"/>
                  </a:lnTo>
                  <a:lnTo>
                    <a:pt x="171" y="191"/>
                  </a:lnTo>
                  <a:lnTo>
                    <a:pt x="173" y="191"/>
                  </a:lnTo>
                  <a:lnTo>
                    <a:pt x="175" y="189"/>
                  </a:lnTo>
                  <a:lnTo>
                    <a:pt x="175" y="189"/>
                  </a:lnTo>
                  <a:lnTo>
                    <a:pt x="175" y="189"/>
                  </a:lnTo>
                  <a:lnTo>
                    <a:pt x="177" y="191"/>
                  </a:lnTo>
                  <a:lnTo>
                    <a:pt x="179" y="191"/>
                  </a:lnTo>
                  <a:lnTo>
                    <a:pt x="184" y="195"/>
                  </a:lnTo>
                  <a:lnTo>
                    <a:pt x="184" y="197"/>
                  </a:lnTo>
                  <a:lnTo>
                    <a:pt x="186" y="197"/>
                  </a:lnTo>
                  <a:lnTo>
                    <a:pt x="186" y="197"/>
                  </a:lnTo>
                  <a:lnTo>
                    <a:pt x="186" y="198"/>
                  </a:lnTo>
                  <a:lnTo>
                    <a:pt x="186" y="198"/>
                  </a:lnTo>
                  <a:lnTo>
                    <a:pt x="188" y="200"/>
                  </a:lnTo>
                  <a:lnTo>
                    <a:pt x="190" y="200"/>
                  </a:lnTo>
                  <a:lnTo>
                    <a:pt x="191" y="200"/>
                  </a:lnTo>
                  <a:lnTo>
                    <a:pt x="191" y="202"/>
                  </a:lnTo>
                  <a:lnTo>
                    <a:pt x="191" y="202"/>
                  </a:lnTo>
                  <a:lnTo>
                    <a:pt x="191" y="202"/>
                  </a:lnTo>
                  <a:lnTo>
                    <a:pt x="191" y="202"/>
                  </a:lnTo>
                  <a:lnTo>
                    <a:pt x="191" y="202"/>
                  </a:lnTo>
                  <a:lnTo>
                    <a:pt x="191" y="204"/>
                  </a:lnTo>
                  <a:lnTo>
                    <a:pt x="193" y="204"/>
                  </a:lnTo>
                  <a:lnTo>
                    <a:pt x="193" y="204"/>
                  </a:lnTo>
                  <a:lnTo>
                    <a:pt x="193" y="206"/>
                  </a:lnTo>
                  <a:lnTo>
                    <a:pt x="193" y="206"/>
                  </a:lnTo>
                  <a:lnTo>
                    <a:pt x="193" y="206"/>
                  </a:lnTo>
                  <a:lnTo>
                    <a:pt x="195" y="207"/>
                  </a:lnTo>
                  <a:lnTo>
                    <a:pt x="195" y="207"/>
                  </a:lnTo>
                  <a:lnTo>
                    <a:pt x="199" y="207"/>
                  </a:lnTo>
                  <a:lnTo>
                    <a:pt x="199" y="207"/>
                  </a:lnTo>
                  <a:lnTo>
                    <a:pt x="199" y="209"/>
                  </a:lnTo>
                  <a:lnTo>
                    <a:pt x="200" y="211"/>
                  </a:lnTo>
                  <a:lnTo>
                    <a:pt x="200" y="211"/>
                  </a:lnTo>
                  <a:lnTo>
                    <a:pt x="200" y="211"/>
                  </a:lnTo>
                  <a:lnTo>
                    <a:pt x="200" y="211"/>
                  </a:lnTo>
                  <a:lnTo>
                    <a:pt x="200" y="213"/>
                  </a:lnTo>
                  <a:lnTo>
                    <a:pt x="200" y="213"/>
                  </a:lnTo>
                  <a:lnTo>
                    <a:pt x="199" y="215"/>
                  </a:lnTo>
                  <a:lnTo>
                    <a:pt x="199" y="216"/>
                  </a:lnTo>
                  <a:lnTo>
                    <a:pt x="199" y="216"/>
                  </a:lnTo>
                  <a:lnTo>
                    <a:pt x="199" y="215"/>
                  </a:lnTo>
                  <a:lnTo>
                    <a:pt x="199" y="215"/>
                  </a:lnTo>
                  <a:lnTo>
                    <a:pt x="199" y="215"/>
                  </a:lnTo>
                  <a:lnTo>
                    <a:pt x="200" y="218"/>
                  </a:lnTo>
                  <a:lnTo>
                    <a:pt x="200" y="218"/>
                  </a:lnTo>
                  <a:lnTo>
                    <a:pt x="202" y="218"/>
                  </a:lnTo>
                  <a:lnTo>
                    <a:pt x="204" y="218"/>
                  </a:lnTo>
                  <a:lnTo>
                    <a:pt x="204" y="218"/>
                  </a:lnTo>
                  <a:lnTo>
                    <a:pt x="208" y="218"/>
                  </a:lnTo>
                  <a:lnTo>
                    <a:pt x="208" y="218"/>
                  </a:lnTo>
                  <a:lnTo>
                    <a:pt x="209" y="218"/>
                  </a:lnTo>
                  <a:lnTo>
                    <a:pt x="211" y="218"/>
                  </a:lnTo>
                  <a:lnTo>
                    <a:pt x="211" y="218"/>
                  </a:lnTo>
                  <a:lnTo>
                    <a:pt x="213" y="220"/>
                  </a:lnTo>
                  <a:lnTo>
                    <a:pt x="215" y="220"/>
                  </a:lnTo>
                  <a:lnTo>
                    <a:pt x="218" y="218"/>
                  </a:lnTo>
                  <a:lnTo>
                    <a:pt x="220" y="220"/>
                  </a:lnTo>
                  <a:lnTo>
                    <a:pt x="220" y="218"/>
                  </a:lnTo>
                  <a:lnTo>
                    <a:pt x="220" y="220"/>
                  </a:lnTo>
                  <a:lnTo>
                    <a:pt x="222" y="220"/>
                  </a:lnTo>
                  <a:lnTo>
                    <a:pt x="222" y="220"/>
                  </a:lnTo>
                  <a:lnTo>
                    <a:pt x="222" y="220"/>
                  </a:lnTo>
                  <a:lnTo>
                    <a:pt x="222" y="222"/>
                  </a:lnTo>
                  <a:lnTo>
                    <a:pt x="222" y="222"/>
                  </a:lnTo>
                  <a:lnTo>
                    <a:pt x="222" y="222"/>
                  </a:lnTo>
                  <a:lnTo>
                    <a:pt x="222" y="224"/>
                  </a:lnTo>
                  <a:lnTo>
                    <a:pt x="220" y="224"/>
                  </a:lnTo>
                  <a:lnTo>
                    <a:pt x="222" y="224"/>
                  </a:lnTo>
                  <a:lnTo>
                    <a:pt x="222" y="224"/>
                  </a:lnTo>
                  <a:lnTo>
                    <a:pt x="224" y="224"/>
                  </a:lnTo>
                  <a:lnTo>
                    <a:pt x="226" y="225"/>
                  </a:lnTo>
                  <a:lnTo>
                    <a:pt x="224" y="227"/>
                  </a:lnTo>
                  <a:lnTo>
                    <a:pt x="224" y="227"/>
                  </a:lnTo>
                  <a:lnTo>
                    <a:pt x="224" y="227"/>
                  </a:lnTo>
                  <a:lnTo>
                    <a:pt x="224" y="227"/>
                  </a:lnTo>
                  <a:lnTo>
                    <a:pt x="224" y="227"/>
                  </a:lnTo>
                  <a:lnTo>
                    <a:pt x="224" y="227"/>
                  </a:lnTo>
                  <a:lnTo>
                    <a:pt x="224" y="229"/>
                  </a:lnTo>
                  <a:lnTo>
                    <a:pt x="226" y="227"/>
                  </a:lnTo>
                  <a:lnTo>
                    <a:pt x="226" y="227"/>
                  </a:lnTo>
                  <a:lnTo>
                    <a:pt x="226" y="227"/>
                  </a:lnTo>
                  <a:lnTo>
                    <a:pt x="226" y="227"/>
                  </a:lnTo>
                  <a:lnTo>
                    <a:pt x="226" y="227"/>
                  </a:lnTo>
                  <a:lnTo>
                    <a:pt x="226" y="227"/>
                  </a:lnTo>
                  <a:lnTo>
                    <a:pt x="226" y="227"/>
                  </a:lnTo>
                  <a:lnTo>
                    <a:pt x="227" y="227"/>
                  </a:lnTo>
                  <a:lnTo>
                    <a:pt x="226" y="227"/>
                  </a:lnTo>
                  <a:lnTo>
                    <a:pt x="226" y="229"/>
                  </a:lnTo>
                  <a:lnTo>
                    <a:pt x="226" y="231"/>
                  </a:lnTo>
                  <a:lnTo>
                    <a:pt x="226" y="231"/>
                  </a:lnTo>
                  <a:lnTo>
                    <a:pt x="226" y="229"/>
                  </a:lnTo>
                  <a:lnTo>
                    <a:pt x="226" y="229"/>
                  </a:lnTo>
                  <a:lnTo>
                    <a:pt x="227" y="229"/>
                  </a:lnTo>
                  <a:lnTo>
                    <a:pt x="227" y="231"/>
                  </a:lnTo>
                  <a:lnTo>
                    <a:pt x="229" y="233"/>
                  </a:lnTo>
                  <a:lnTo>
                    <a:pt x="229" y="233"/>
                  </a:lnTo>
                  <a:lnTo>
                    <a:pt x="229" y="234"/>
                  </a:lnTo>
                  <a:lnTo>
                    <a:pt x="229" y="234"/>
                  </a:lnTo>
                  <a:lnTo>
                    <a:pt x="227" y="234"/>
                  </a:lnTo>
                  <a:lnTo>
                    <a:pt x="227" y="236"/>
                  </a:lnTo>
                  <a:lnTo>
                    <a:pt x="227" y="236"/>
                  </a:lnTo>
                  <a:lnTo>
                    <a:pt x="229" y="236"/>
                  </a:lnTo>
                  <a:lnTo>
                    <a:pt x="229" y="236"/>
                  </a:lnTo>
                  <a:lnTo>
                    <a:pt x="229" y="238"/>
                  </a:lnTo>
                  <a:lnTo>
                    <a:pt x="229" y="238"/>
                  </a:lnTo>
                  <a:close/>
                  <a:moveTo>
                    <a:pt x="190" y="171"/>
                  </a:moveTo>
                  <a:lnTo>
                    <a:pt x="191" y="171"/>
                  </a:lnTo>
                  <a:lnTo>
                    <a:pt x="191" y="171"/>
                  </a:lnTo>
                  <a:lnTo>
                    <a:pt x="191" y="171"/>
                  </a:lnTo>
                  <a:lnTo>
                    <a:pt x="191" y="171"/>
                  </a:lnTo>
                  <a:lnTo>
                    <a:pt x="193" y="171"/>
                  </a:lnTo>
                  <a:lnTo>
                    <a:pt x="193" y="169"/>
                  </a:lnTo>
                  <a:lnTo>
                    <a:pt x="193" y="171"/>
                  </a:lnTo>
                  <a:lnTo>
                    <a:pt x="195" y="169"/>
                  </a:lnTo>
                  <a:lnTo>
                    <a:pt x="193" y="168"/>
                  </a:lnTo>
                  <a:lnTo>
                    <a:pt x="193" y="168"/>
                  </a:lnTo>
                  <a:lnTo>
                    <a:pt x="191" y="168"/>
                  </a:lnTo>
                  <a:lnTo>
                    <a:pt x="191" y="168"/>
                  </a:lnTo>
                  <a:lnTo>
                    <a:pt x="191" y="168"/>
                  </a:lnTo>
                  <a:lnTo>
                    <a:pt x="190" y="169"/>
                  </a:lnTo>
                  <a:lnTo>
                    <a:pt x="190" y="169"/>
                  </a:lnTo>
                  <a:lnTo>
                    <a:pt x="190" y="169"/>
                  </a:lnTo>
                  <a:lnTo>
                    <a:pt x="190" y="169"/>
                  </a:lnTo>
                  <a:lnTo>
                    <a:pt x="188" y="169"/>
                  </a:lnTo>
                  <a:lnTo>
                    <a:pt x="188" y="171"/>
                  </a:lnTo>
                  <a:lnTo>
                    <a:pt x="190" y="171"/>
                  </a:lnTo>
                  <a:lnTo>
                    <a:pt x="190" y="171"/>
                  </a:lnTo>
                  <a:lnTo>
                    <a:pt x="190" y="171"/>
                  </a:lnTo>
                  <a:close/>
                  <a:moveTo>
                    <a:pt x="204" y="171"/>
                  </a:moveTo>
                  <a:lnTo>
                    <a:pt x="202" y="169"/>
                  </a:lnTo>
                  <a:lnTo>
                    <a:pt x="200" y="168"/>
                  </a:lnTo>
                  <a:lnTo>
                    <a:pt x="199" y="168"/>
                  </a:lnTo>
                  <a:lnTo>
                    <a:pt x="199" y="168"/>
                  </a:lnTo>
                  <a:lnTo>
                    <a:pt x="199" y="168"/>
                  </a:lnTo>
                  <a:lnTo>
                    <a:pt x="199" y="168"/>
                  </a:lnTo>
                  <a:lnTo>
                    <a:pt x="199" y="168"/>
                  </a:lnTo>
                  <a:lnTo>
                    <a:pt x="199" y="168"/>
                  </a:lnTo>
                  <a:lnTo>
                    <a:pt x="200" y="169"/>
                  </a:lnTo>
                  <a:lnTo>
                    <a:pt x="200" y="171"/>
                  </a:lnTo>
                  <a:lnTo>
                    <a:pt x="200" y="171"/>
                  </a:lnTo>
                  <a:lnTo>
                    <a:pt x="202" y="173"/>
                  </a:lnTo>
                  <a:lnTo>
                    <a:pt x="202" y="173"/>
                  </a:lnTo>
                  <a:lnTo>
                    <a:pt x="202" y="173"/>
                  </a:lnTo>
                  <a:lnTo>
                    <a:pt x="202" y="173"/>
                  </a:lnTo>
                  <a:lnTo>
                    <a:pt x="202" y="175"/>
                  </a:lnTo>
                  <a:lnTo>
                    <a:pt x="202" y="175"/>
                  </a:lnTo>
                  <a:lnTo>
                    <a:pt x="204" y="175"/>
                  </a:lnTo>
                  <a:lnTo>
                    <a:pt x="204" y="175"/>
                  </a:lnTo>
                  <a:lnTo>
                    <a:pt x="204" y="175"/>
                  </a:lnTo>
                  <a:lnTo>
                    <a:pt x="206" y="175"/>
                  </a:lnTo>
                  <a:lnTo>
                    <a:pt x="206" y="175"/>
                  </a:lnTo>
                  <a:lnTo>
                    <a:pt x="208" y="173"/>
                  </a:lnTo>
                  <a:lnTo>
                    <a:pt x="208" y="173"/>
                  </a:lnTo>
                  <a:lnTo>
                    <a:pt x="208" y="173"/>
                  </a:lnTo>
                  <a:lnTo>
                    <a:pt x="206" y="173"/>
                  </a:lnTo>
                  <a:lnTo>
                    <a:pt x="206" y="171"/>
                  </a:lnTo>
                  <a:lnTo>
                    <a:pt x="206" y="171"/>
                  </a:lnTo>
                  <a:lnTo>
                    <a:pt x="204" y="171"/>
                  </a:lnTo>
                  <a:close/>
                  <a:moveTo>
                    <a:pt x="27" y="166"/>
                  </a:moveTo>
                  <a:lnTo>
                    <a:pt x="27" y="166"/>
                  </a:lnTo>
                  <a:lnTo>
                    <a:pt x="25" y="166"/>
                  </a:lnTo>
                  <a:lnTo>
                    <a:pt x="25" y="166"/>
                  </a:lnTo>
                  <a:lnTo>
                    <a:pt x="25" y="166"/>
                  </a:lnTo>
                  <a:lnTo>
                    <a:pt x="25" y="168"/>
                  </a:lnTo>
                  <a:lnTo>
                    <a:pt x="27" y="168"/>
                  </a:lnTo>
                  <a:lnTo>
                    <a:pt x="27" y="169"/>
                  </a:lnTo>
                  <a:lnTo>
                    <a:pt x="27" y="169"/>
                  </a:lnTo>
                  <a:lnTo>
                    <a:pt x="29" y="169"/>
                  </a:lnTo>
                  <a:lnTo>
                    <a:pt x="29" y="168"/>
                  </a:lnTo>
                  <a:lnTo>
                    <a:pt x="27" y="166"/>
                  </a:lnTo>
                  <a:close/>
                  <a:moveTo>
                    <a:pt x="217" y="162"/>
                  </a:moveTo>
                  <a:lnTo>
                    <a:pt x="217" y="162"/>
                  </a:lnTo>
                  <a:lnTo>
                    <a:pt x="217" y="162"/>
                  </a:lnTo>
                  <a:lnTo>
                    <a:pt x="215" y="162"/>
                  </a:lnTo>
                  <a:lnTo>
                    <a:pt x="213" y="166"/>
                  </a:lnTo>
                  <a:lnTo>
                    <a:pt x="213" y="169"/>
                  </a:lnTo>
                  <a:lnTo>
                    <a:pt x="211" y="169"/>
                  </a:lnTo>
                  <a:lnTo>
                    <a:pt x="211" y="169"/>
                  </a:lnTo>
                  <a:lnTo>
                    <a:pt x="211" y="171"/>
                  </a:lnTo>
                  <a:lnTo>
                    <a:pt x="211" y="171"/>
                  </a:lnTo>
                  <a:lnTo>
                    <a:pt x="213" y="169"/>
                  </a:lnTo>
                  <a:lnTo>
                    <a:pt x="215" y="168"/>
                  </a:lnTo>
                  <a:lnTo>
                    <a:pt x="215" y="166"/>
                  </a:lnTo>
                  <a:lnTo>
                    <a:pt x="217" y="166"/>
                  </a:lnTo>
                  <a:lnTo>
                    <a:pt x="217" y="164"/>
                  </a:lnTo>
                  <a:lnTo>
                    <a:pt x="217" y="162"/>
                  </a:lnTo>
                  <a:lnTo>
                    <a:pt x="217" y="162"/>
                  </a:lnTo>
                  <a:lnTo>
                    <a:pt x="217" y="162"/>
                  </a:lnTo>
                  <a:lnTo>
                    <a:pt x="217" y="162"/>
                  </a:lnTo>
                  <a:close/>
                  <a:moveTo>
                    <a:pt x="222" y="160"/>
                  </a:moveTo>
                  <a:lnTo>
                    <a:pt x="222" y="162"/>
                  </a:lnTo>
                  <a:lnTo>
                    <a:pt x="222" y="160"/>
                  </a:lnTo>
                  <a:lnTo>
                    <a:pt x="224" y="159"/>
                  </a:lnTo>
                  <a:lnTo>
                    <a:pt x="224" y="159"/>
                  </a:lnTo>
                  <a:lnTo>
                    <a:pt x="224" y="159"/>
                  </a:lnTo>
                  <a:lnTo>
                    <a:pt x="222" y="159"/>
                  </a:lnTo>
                  <a:lnTo>
                    <a:pt x="222" y="159"/>
                  </a:lnTo>
                  <a:lnTo>
                    <a:pt x="222" y="159"/>
                  </a:lnTo>
                  <a:lnTo>
                    <a:pt x="222" y="159"/>
                  </a:lnTo>
                  <a:lnTo>
                    <a:pt x="222" y="157"/>
                  </a:lnTo>
                  <a:lnTo>
                    <a:pt x="222" y="157"/>
                  </a:lnTo>
                  <a:lnTo>
                    <a:pt x="222" y="159"/>
                  </a:lnTo>
                  <a:lnTo>
                    <a:pt x="220" y="159"/>
                  </a:lnTo>
                  <a:lnTo>
                    <a:pt x="220" y="159"/>
                  </a:lnTo>
                  <a:lnTo>
                    <a:pt x="220" y="160"/>
                  </a:lnTo>
                  <a:lnTo>
                    <a:pt x="222" y="160"/>
                  </a:lnTo>
                  <a:lnTo>
                    <a:pt x="222" y="160"/>
                  </a:lnTo>
                  <a:lnTo>
                    <a:pt x="222" y="160"/>
                  </a:lnTo>
                  <a:lnTo>
                    <a:pt x="222" y="160"/>
                  </a:lnTo>
                  <a:close/>
                  <a:moveTo>
                    <a:pt x="347" y="180"/>
                  </a:moveTo>
                  <a:lnTo>
                    <a:pt x="347" y="180"/>
                  </a:lnTo>
                  <a:lnTo>
                    <a:pt x="347" y="180"/>
                  </a:lnTo>
                  <a:lnTo>
                    <a:pt x="347" y="180"/>
                  </a:lnTo>
                  <a:lnTo>
                    <a:pt x="347" y="180"/>
                  </a:lnTo>
                  <a:lnTo>
                    <a:pt x="345" y="178"/>
                  </a:lnTo>
                  <a:lnTo>
                    <a:pt x="343" y="177"/>
                  </a:lnTo>
                  <a:lnTo>
                    <a:pt x="341" y="175"/>
                  </a:lnTo>
                  <a:lnTo>
                    <a:pt x="341" y="173"/>
                  </a:lnTo>
                  <a:lnTo>
                    <a:pt x="341" y="173"/>
                  </a:lnTo>
                  <a:lnTo>
                    <a:pt x="343" y="173"/>
                  </a:lnTo>
                  <a:lnTo>
                    <a:pt x="345" y="173"/>
                  </a:lnTo>
                  <a:lnTo>
                    <a:pt x="345" y="175"/>
                  </a:lnTo>
                  <a:lnTo>
                    <a:pt x="345" y="175"/>
                  </a:lnTo>
                  <a:lnTo>
                    <a:pt x="345" y="175"/>
                  </a:lnTo>
                  <a:lnTo>
                    <a:pt x="345" y="175"/>
                  </a:lnTo>
                  <a:lnTo>
                    <a:pt x="345" y="177"/>
                  </a:lnTo>
                  <a:lnTo>
                    <a:pt x="345" y="177"/>
                  </a:lnTo>
                  <a:lnTo>
                    <a:pt x="345" y="177"/>
                  </a:lnTo>
                  <a:lnTo>
                    <a:pt x="345" y="177"/>
                  </a:lnTo>
                  <a:lnTo>
                    <a:pt x="345" y="177"/>
                  </a:lnTo>
                  <a:lnTo>
                    <a:pt x="345" y="178"/>
                  </a:lnTo>
                  <a:lnTo>
                    <a:pt x="345" y="178"/>
                  </a:lnTo>
                  <a:lnTo>
                    <a:pt x="345" y="178"/>
                  </a:lnTo>
                  <a:lnTo>
                    <a:pt x="347" y="178"/>
                  </a:lnTo>
                  <a:lnTo>
                    <a:pt x="347" y="180"/>
                  </a:lnTo>
                  <a:lnTo>
                    <a:pt x="347" y="178"/>
                  </a:lnTo>
                  <a:lnTo>
                    <a:pt x="348" y="180"/>
                  </a:lnTo>
                  <a:lnTo>
                    <a:pt x="348" y="178"/>
                  </a:lnTo>
                  <a:lnTo>
                    <a:pt x="350" y="178"/>
                  </a:lnTo>
                  <a:lnTo>
                    <a:pt x="350" y="177"/>
                  </a:lnTo>
                  <a:lnTo>
                    <a:pt x="348" y="177"/>
                  </a:lnTo>
                  <a:lnTo>
                    <a:pt x="348" y="175"/>
                  </a:lnTo>
                  <a:lnTo>
                    <a:pt x="347" y="175"/>
                  </a:lnTo>
                  <a:lnTo>
                    <a:pt x="347" y="173"/>
                  </a:lnTo>
                  <a:lnTo>
                    <a:pt x="347" y="173"/>
                  </a:lnTo>
                  <a:lnTo>
                    <a:pt x="347" y="173"/>
                  </a:lnTo>
                  <a:lnTo>
                    <a:pt x="347" y="173"/>
                  </a:lnTo>
                  <a:lnTo>
                    <a:pt x="347" y="171"/>
                  </a:lnTo>
                  <a:lnTo>
                    <a:pt x="345" y="171"/>
                  </a:lnTo>
                  <a:lnTo>
                    <a:pt x="345" y="171"/>
                  </a:lnTo>
                  <a:lnTo>
                    <a:pt x="345" y="171"/>
                  </a:lnTo>
                  <a:lnTo>
                    <a:pt x="347" y="169"/>
                  </a:lnTo>
                  <a:lnTo>
                    <a:pt x="345" y="169"/>
                  </a:lnTo>
                  <a:lnTo>
                    <a:pt x="345" y="169"/>
                  </a:lnTo>
                  <a:lnTo>
                    <a:pt x="343" y="166"/>
                  </a:lnTo>
                  <a:lnTo>
                    <a:pt x="341" y="166"/>
                  </a:lnTo>
                  <a:lnTo>
                    <a:pt x="341" y="166"/>
                  </a:lnTo>
                  <a:lnTo>
                    <a:pt x="339" y="164"/>
                  </a:lnTo>
                  <a:lnTo>
                    <a:pt x="338" y="162"/>
                  </a:lnTo>
                  <a:lnTo>
                    <a:pt x="338" y="162"/>
                  </a:lnTo>
                  <a:lnTo>
                    <a:pt x="339" y="160"/>
                  </a:lnTo>
                  <a:lnTo>
                    <a:pt x="339" y="159"/>
                  </a:lnTo>
                  <a:lnTo>
                    <a:pt x="339" y="159"/>
                  </a:lnTo>
                  <a:lnTo>
                    <a:pt x="338" y="159"/>
                  </a:lnTo>
                  <a:lnTo>
                    <a:pt x="336" y="157"/>
                  </a:lnTo>
                  <a:lnTo>
                    <a:pt x="338" y="157"/>
                  </a:lnTo>
                  <a:lnTo>
                    <a:pt x="336" y="157"/>
                  </a:lnTo>
                  <a:lnTo>
                    <a:pt x="327" y="157"/>
                  </a:lnTo>
                  <a:lnTo>
                    <a:pt x="327" y="159"/>
                  </a:lnTo>
                  <a:lnTo>
                    <a:pt x="327" y="159"/>
                  </a:lnTo>
                  <a:lnTo>
                    <a:pt x="327" y="160"/>
                  </a:lnTo>
                  <a:lnTo>
                    <a:pt x="325" y="160"/>
                  </a:lnTo>
                  <a:lnTo>
                    <a:pt x="323" y="160"/>
                  </a:lnTo>
                  <a:lnTo>
                    <a:pt x="323" y="160"/>
                  </a:lnTo>
                  <a:lnTo>
                    <a:pt x="321" y="162"/>
                  </a:lnTo>
                  <a:lnTo>
                    <a:pt x="321" y="162"/>
                  </a:lnTo>
                  <a:lnTo>
                    <a:pt x="321" y="162"/>
                  </a:lnTo>
                  <a:lnTo>
                    <a:pt x="321" y="160"/>
                  </a:lnTo>
                  <a:lnTo>
                    <a:pt x="321" y="162"/>
                  </a:lnTo>
                  <a:lnTo>
                    <a:pt x="321" y="162"/>
                  </a:lnTo>
                  <a:lnTo>
                    <a:pt x="321" y="162"/>
                  </a:lnTo>
                  <a:lnTo>
                    <a:pt x="320" y="162"/>
                  </a:lnTo>
                  <a:lnTo>
                    <a:pt x="320" y="162"/>
                  </a:lnTo>
                  <a:lnTo>
                    <a:pt x="318" y="162"/>
                  </a:lnTo>
                  <a:lnTo>
                    <a:pt x="316" y="162"/>
                  </a:lnTo>
                  <a:lnTo>
                    <a:pt x="314" y="162"/>
                  </a:lnTo>
                  <a:lnTo>
                    <a:pt x="314" y="162"/>
                  </a:lnTo>
                  <a:lnTo>
                    <a:pt x="314" y="162"/>
                  </a:lnTo>
                  <a:lnTo>
                    <a:pt x="312" y="164"/>
                  </a:lnTo>
                  <a:lnTo>
                    <a:pt x="312" y="164"/>
                  </a:lnTo>
                  <a:lnTo>
                    <a:pt x="312" y="164"/>
                  </a:lnTo>
                  <a:lnTo>
                    <a:pt x="312" y="164"/>
                  </a:lnTo>
                  <a:lnTo>
                    <a:pt x="312" y="164"/>
                  </a:lnTo>
                  <a:lnTo>
                    <a:pt x="312" y="166"/>
                  </a:lnTo>
                  <a:lnTo>
                    <a:pt x="312" y="166"/>
                  </a:lnTo>
                  <a:lnTo>
                    <a:pt x="311" y="166"/>
                  </a:lnTo>
                  <a:lnTo>
                    <a:pt x="311" y="166"/>
                  </a:lnTo>
                  <a:lnTo>
                    <a:pt x="311" y="166"/>
                  </a:lnTo>
                  <a:lnTo>
                    <a:pt x="311" y="166"/>
                  </a:lnTo>
                  <a:lnTo>
                    <a:pt x="311" y="166"/>
                  </a:lnTo>
                  <a:lnTo>
                    <a:pt x="312" y="166"/>
                  </a:lnTo>
                  <a:lnTo>
                    <a:pt x="311" y="168"/>
                  </a:lnTo>
                  <a:lnTo>
                    <a:pt x="311" y="168"/>
                  </a:lnTo>
                  <a:lnTo>
                    <a:pt x="311" y="168"/>
                  </a:lnTo>
                  <a:lnTo>
                    <a:pt x="311" y="169"/>
                  </a:lnTo>
                  <a:lnTo>
                    <a:pt x="311" y="169"/>
                  </a:lnTo>
                  <a:lnTo>
                    <a:pt x="312" y="169"/>
                  </a:lnTo>
                  <a:lnTo>
                    <a:pt x="312" y="171"/>
                  </a:lnTo>
                  <a:lnTo>
                    <a:pt x="314" y="171"/>
                  </a:lnTo>
                  <a:lnTo>
                    <a:pt x="314" y="171"/>
                  </a:lnTo>
                  <a:lnTo>
                    <a:pt x="316" y="171"/>
                  </a:lnTo>
                  <a:lnTo>
                    <a:pt x="316" y="173"/>
                  </a:lnTo>
                  <a:lnTo>
                    <a:pt x="316" y="173"/>
                  </a:lnTo>
                  <a:lnTo>
                    <a:pt x="321" y="175"/>
                  </a:lnTo>
                  <a:lnTo>
                    <a:pt x="321" y="175"/>
                  </a:lnTo>
                  <a:lnTo>
                    <a:pt x="323" y="175"/>
                  </a:lnTo>
                  <a:lnTo>
                    <a:pt x="323" y="173"/>
                  </a:lnTo>
                  <a:lnTo>
                    <a:pt x="327" y="171"/>
                  </a:lnTo>
                  <a:lnTo>
                    <a:pt x="327" y="171"/>
                  </a:lnTo>
                  <a:lnTo>
                    <a:pt x="327" y="169"/>
                  </a:lnTo>
                  <a:lnTo>
                    <a:pt x="327" y="168"/>
                  </a:lnTo>
                  <a:lnTo>
                    <a:pt x="329" y="168"/>
                  </a:lnTo>
                  <a:lnTo>
                    <a:pt x="329" y="168"/>
                  </a:lnTo>
                  <a:lnTo>
                    <a:pt x="330" y="168"/>
                  </a:lnTo>
                  <a:lnTo>
                    <a:pt x="330" y="168"/>
                  </a:lnTo>
                  <a:lnTo>
                    <a:pt x="332" y="168"/>
                  </a:lnTo>
                  <a:lnTo>
                    <a:pt x="332" y="168"/>
                  </a:lnTo>
                  <a:lnTo>
                    <a:pt x="334" y="169"/>
                  </a:lnTo>
                  <a:lnTo>
                    <a:pt x="334" y="169"/>
                  </a:lnTo>
                  <a:lnTo>
                    <a:pt x="332" y="169"/>
                  </a:lnTo>
                  <a:lnTo>
                    <a:pt x="332" y="169"/>
                  </a:lnTo>
                  <a:lnTo>
                    <a:pt x="332" y="171"/>
                  </a:lnTo>
                  <a:lnTo>
                    <a:pt x="330" y="171"/>
                  </a:lnTo>
                  <a:lnTo>
                    <a:pt x="329" y="173"/>
                  </a:lnTo>
                  <a:lnTo>
                    <a:pt x="329" y="173"/>
                  </a:lnTo>
                  <a:lnTo>
                    <a:pt x="329" y="173"/>
                  </a:lnTo>
                  <a:lnTo>
                    <a:pt x="329" y="173"/>
                  </a:lnTo>
                  <a:lnTo>
                    <a:pt x="327" y="175"/>
                  </a:lnTo>
                  <a:lnTo>
                    <a:pt x="327" y="175"/>
                  </a:lnTo>
                  <a:lnTo>
                    <a:pt x="325" y="175"/>
                  </a:lnTo>
                  <a:lnTo>
                    <a:pt x="325" y="175"/>
                  </a:lnTo>
                  <a:lnTo>
                    <a:pt x="325" y="175"/>
                  </a:lnTo>
                  <a:lnTo>
                    <a:pt x="325" y="175"/>
                  </a:lnTo>
                  <a:lnTo>
                    <a:pt x="323" y="175"/>
                  </a:lnTo>
                  <a:lnTo>
                    <a:pt x="323" y="175"/>
                  </a:lnTo>
                  <a:lnTo>
                    <a:pt x="323" y="175"/>
                  </a:lnTo>
                  <a:lnTo>
                    <a:pt x="323" y="175"/>
                  </a:lnTo>
                  <a:lnTo>
                    <a:pt x="323" y="177"/>
                  </a:lnTo>
                  <a:lnTo>
                    <a:pt x="325" y="177"/>
                  </a:lnTo>
                  <a:lnTo>
                    <a:pt x="327" y="178"/>
                  </a:lnTo>
                  <a:lnTo>
                    <a:pt x="327" y="178"/>
                  </a:lnTo>
                  <a:lnTo>
                    <a:pt x="327" y="178"/>
                  </a:lnTo>
                  <a:lnTo>
                    <a:pt x="330" y="178"/>
                  </a:lnTo>
                  <a:lnTo>
                    <a:pt x="332" y="180"/>
                  </a:lnTo>
                  <a:lnTo>
                    <a:pt x="334" y="180"/>
                  </a:lnTo>
                  <a:lnTo>
                    <a:pt x="336" y="182"/>
                  </a:lnTo>
                  <a:lnTo>
                    <a:pt x="336" y="182"/>
                  </a:lnTo>
                  <a:lnTo>
                    <a:pt x="338" y="182"/>
                  </a:lnTo>
                  <a:lnTo>
                    <a:pt x="339" y="182"/>
                  </a:lnTo>
                  <a:lnTo>
                    <a:pt x="339" y="182"/>
                  </a:lnTo>
                  <a:lnTo>
                    <a:pt x="343" y="182"/>
                  </a:lnTo>
                  <a:lnTo>
                    <a:pt x="345" y="182"/>
                  </a:lnTo>
                  <a:lnTo>
                    <a:pt x="347" y="182"/>
                  </a:lnTo>
                  <a:lnTo>
                    <a:pt x="347" y="180"/>
                  </a:lnTo>
                  <a:close/>
                  <a:moveTo>
                    <a:pt x="267" y="148"/>
                  </a:moveTo>
                  <a:lnTo>
                    <a:pt x="267" y="151"/>
                  </a:lnTo>
                  <a:lnTo>
                    <a:pt x="269" y="151"/>
                  </a:lnTo>
                  <a:lnTo>
                    <a:pt x="271" y="148"/>
                  </a:lnTo>
                  <a:lnTo>
                    <a:pt x="271" y="146"/>
                  </a:lnTo>
                  <a:lnTo>
                    <a:pt x="269" y="144"/>
                  </a:lnTo>
                  <a:lnTo>
                    <a:pt x="269" y="144"/>
                  </a:lnTo>
                  <a:lnTo>
                    <a:pt x="269" y="144"/>
                  </a:lnTo>
                  <a:lnTo>
                    <a:pt x="269" y="144"/>
                  </a:lnTo>
                  <a:lnTo>
                    <a:pt x="269" y="146"/>
                  </a:lnTo>
                  <a:lnTo>
                    <a:pt x="267" y="146"/>
                  </a:lnTo>
                  <a:lnTo>
                    <a:pt x="267" y="148"/>
                  </a:lnTo>
                  <a:close/>
                  <a:moveTo>
                    <a:pt x="23" y="155"/>
                  </a:moveTo>
                  <a:lnTo>
                    <a:pt x="23" y="153"/>
                  </a:lnTo>
                  <a:lnTo>
                    <a:pt x="23" y="153"/>
                  </a:lnTo>
                  <a:lnTo>
                    <a:pt x="23" y="151"/>
                  </a:lnTo>
                  <a:lnTo>
                    <a:pt x="22" y="151"/>
                  </a:lnTo>
                  <a:lnTo>
                    <a:pt x="22" y="151"/>
                  </a:lnTo>
                  <a:lnTo>
                    <a:pt x="22" y="151"/>
                  </a:lnTo>
                  <a:lnTo>
                    <a:pt x="20" y="153"/>
                  </a:lnTo>
                  <a:lnTo>
                    <a:pt x="20" y="151"/>
                  </a:lnTo>
                  <a:lnTo>
                    <a:pt x="18" y="151"/>
                  </a:lnTo>
                  <a:lnTo>
                    <a:pt x="18" y="151"/>
                  </a:lnTo>
                  <a:lnTo>
                    <a:pt x="16" y="151"/>
                  </a:lnTo>
                  <a:lnTo>
                    <a:pt x="16" y="151"/>
                  </a:lnTo>
                  <a:lnTo>
                    <a:pt x="16" y="150"/>
                  </a:lnTo>
                  <a:lnTo>
                    <a:pt x="14" y="150"/>
                  </a:lnTo>
                  <a:lnTo>
                    <a:pt x="14" y="142"/>
                  </a:lnTo>
                  <a:lnTo>
                    <a:pt x="13" y="142"/>
                  </a:lnTo>
                  <a:lnTo>
                    <a:pt x="14" y="142"/>
                  </a:lnTo>
                  <a:lnTo>
                    <a:pt x="14" y="142"/>
                  </a:lnTo>
                  <a:lnTo>
                    <a:pt x="14" y="141"/>
                  </a:lnTo>
                  <a:lnTo>
                    <a:pt x="14" y="141"/>
                  </a:lnTo>
                  <a:lnTo>
                    <a:pt x="11" y="139"/>
                  </a:lnTo>
                  <a:lnTo>
                    <a:pt x="11" y="139"/>
                  </a:lnTo>
                  <a:lnTo>
                    <a:pt x="11" y="139"/>
                  </a:lnTo>
                  <a:lnTo>
                    <a:pt x="11" y="137"/>
                  </a:lnTo>
                  <a:lnTo>
                    <a:pt x="11" y="137"/>
                  </a:lnTo>
                  <a:lnTo>
                    <a:pt x="11" y="137"/>
                  </a:lnTo>
                  <a:lnTo>
                    <a:pt x="11" y="135"/>
                  </a:lnTo>
                  <a:lnTo>
                    <a:pt x="11" y="135"/>
                  </a:lnTo>
                  <a:lnTo>
                    <a:pt x="11" y="135"/>
                  </a:lnTo>
                  <a:lnTo>
                    <a:pt x="14" y="133"/>
                  </a:lnTo>
                  <a:lnTo>
                    <a:pt x="14" y="133"/>
                  </a:lnTo>
                  <a:lnTo>
                    <a:pt x="16" y="131"/>
                  </a:lnTo>
                  <a:lnTo>
                    <a:pt x="16" y="130"/>
                  </a:lnTo>
                  <a:lnTo>
                    <a:pt x="16" y="130"/>
                  </a:lnTo>
                  <a:lnTo>
                    <a:pt x="16" y="130"/>
                  </a:lnTo>
                  <a:lnTo>
                    <a:pt x="14" y="130"/>
                  </a:lnTo>
                  <a:lnTo>
                    <a:pt x="14" y="130"/>
                  </a:lnTo>
                  <a:lnTo>
                    <a:pt x="14" y="130"/>
                  </a:lnTo>
                  <a:lnTo>
                    <a:pt x="13" y="128"/>
                  </a:lnTo>
                  <a:lnTo>
                    <a:pt x="13" y="128"/>
                  </a:lnTo>
                  <a:lnTo>
                    <a:pt x="13" y="128"/>
                  </a:lnTo>
                  <a:lnTo>
                    <a:pt x="13" y="128"/>
                  </a:lnTo>
                  <a:lnTo>
                    <a:pt x="11" y="128"/>
                  </a:lnTo>
                  <a:lnTo>
                    <a:pt x="9" y="128"/>
                  </a:lnTo>
                  <a:lnTo>
                    <a:pt x="9" y="128"/>
                  </a:lnTo>
                  <a:lnTo>
                    <a:pt x="7" y="130"/>
                  </a:lnTo>
                  <a:lnTo>
                    <a:pt x="2" y="130"/>
                  </a:lnTo>
                  <a:lnTo>
                    <a:pt x="2" y="130"/>
                  </a:lnTo>
                  <a:lnTo>
                    <a:pt x="2" y="130"/>
                  </a:lnTo>
                  <a:lnTo>
                    <a:pt x="0" y="131"/>
                  </a:lnTo>
                  <a:lnTo>
                    <a:pt x="0" y="131"/>
                  </a:lnTo>
                  <a:lnTo>
                    <a:pt x="0" y="131"/>
                  </a:lnTo>
                  <a:lnTo>
                    <a:pt x="2" y="133"/>
                  </a:lnTo>
                  <a:lnTo>
                    <a:pt x="2" y="133"/>
                  </a:lnTo>
                  <a:lnTo>
                    <a:pt x="2" y="135"/>
                  </a:lnTo>
                  <a:lnTo>
                    <a:pt x="2" y="133"/>
                  </a:lnTo>
                  <a:lnTo>
                    <a:pt x="2" y="135"/>
                  </a:lnTo>
                  <a:lnTo>
                    <a:pt x="2" y="135"/>
                  </a:lnTo>
                  <a:lnTo>
                    <a:pt x="2" y="137"/>
                  </a:lnTo>
                  <a:lnTo>
                    <a:pt x="4" y="137"/>
                  </a:lnTo>
                  <a:lnTo>
                    <a:pt x="4" y="137"/>
                  </a:lnTo>
                  <a:lnTo>
                    <a:pt x="4" y="137"/>
                  </a:lnTo>
                  <a:lnTo>
                    <a:pt x="5" y="137"/>
                  </a:lnTo>
                  <a:lnTo>
                    <a:pt x="5" y="141"/>
                  </a:lnTo>
                  <a:lnTo>
                    <a:pt x="7" y="141"/>
                  </a:lnTo>
                  <a:lnTo>
                    <a:pt x="7" y="142"/>
                  </a:lnTo>
                  <a:lnTo>
                    <a:pt x="9" y="142"/>
                  </a:lnTo>
                  <a:lnTo>
                    <a:pt x="11" y="144"/>
                  </a:lnTo>
                  <a:lnTo>
                    <a:pt x="11" y="144"/>
                  </a:lnTo>
                  <a:lnTo>
                    <a:pt x="11" y="148"/>
                  </a:lnTo>
                  <a:lnTo>
                    <a:pt x="11" y="150"/>
                  </a:lnTo>
                  <a:lnTo>
                    <a:pt x="13" y="150"/>
                  </a:lnTo>
                  <a:lnTo>
                    <a:pt x="13" y="151"/>
                  </a:lnTo>
                  <a:lnTo>
                    <a:pt x="13" y="151"/>
                  </a:lnTo>
                  <a:lnTo>
                    <a:pt x="13" y="151"/>
                  </a:lnTo>
                  <a:lnTo>
                    <a:pt x="13" y="151"/>
                  </a:lnTo>
                  <a:lnTo>
                    <a:pt x="13" y="151"/>
                  </a:lnTo>
                  <a:lnTo>
                    <a:pt x="14" y="151"/>
                  </a:lnTo>
                  <a:lnTo>
                    <a:pt x="14" y="153"/>
                  </a:lnTo>
                  <a:lnTo>
                    <a:pt x="14" y="153"/>
                  </a:lnTo>
                  <a:lnTo>
                    <a:pt x="14" y="153"/>
                  </a:lnTo>
                  <a:lnTo>
                    <a:pt x="14" y="153"/>
                  </a:lnTo>
                  <a:lnTo>
                    <a:pt x="14" y="153"/>
                  </a:lnTo>
                  <a:lnTo>
                    <a:pt x="16" y="153"/>
                  </a:lnTo>
                  <a:lnTo>
                    <a:pt x="16" y="153"/>
                  </a:lnTo>
                  <a:lnTo>
                    <a:pt x="16" y="153"/>
                  </a:lnTo>
                  <a:lnTo>
                    <a:pt x="18" y="155"/>
                  </a:lnTo>
                  <a:lnTo>
                    <a:pt x="18" y="155"/>
                  </a:lnTo>
                  <a:lnTo>
                    <a:pt x="20" y="155"/>
                  </a:lnTo>
                  <a:lnTo>
                    <a:pt x="20" y="155"/>
                  </a:lnTo>
                  <a:lnTo>
                    <a:pt x="22" y="155"/>
                  </a:lnTo>
                  <a:lnTo>
                    <a:pt x="22" y="157"/>
                  </a:lnTo>
                  <a:lnTo>
                    <a:pt x="23" y="157"/>
                  </a:lnTo>
                  <a:lnTo>
                    <a:pt x="23" y="157"/>
                  </a:lnTo>
                  <a:lnTo>
                    <a:pt x="25" y="157"/>
                  </a:lnTo>
                  <a:lnTo>
                    <a:pt x="25" y="157"/>
                  </a:lnTo>
                  <a:lnTo>
                    <a:pt x="23" y="155"/>
                  </a:lnTo>
                  <a:close/>
                  <a:moveTo>
                    <a:pt x="282" y="117"/>
                  </a:moveTo>
                  <a:lnTo>
                    <a:pt x="282" y="117"/>
                  </a:lnTo>
                  <a:lnTo>
                    <a:pt x="282" y="115"/>
                  </a:lnTo>
                  <a:lnTo>
                    <a:pt x="280" y="115"/>
                  </a:lnTo>
                  <a:lnTo>
                    <a:pt x="278" y="115"/>
                  </a:lnTo>
                  <a:lnTo>
                    <a:pt x="276" y="117"/>
                  </a:lnTo>
                  <a:lnTo>
                    <a:pt x="276" y="115"/>
                  </a:lnTo>
                  <a:lnTo>
                    <a:pt x="276" y="115"/>
                  </a:lnTo>
                  <a:lnTo>
                    <a:pt x="276" y="115"/>
                  </a:lnTo>
                  <a:lnTo>
                    <a:pt x="276" y="115"/>
                  </a:lnTo>
                  <a:lnTo>
                    <a:pt x="273" y="115"/>
                  </a:lnTo>
                  <a:lnTo>
                    <a:pt x="271" y="117"/>
                  </a:lnTo>
                  <a:lnTo>
                    <a:pt x="271" y="117"/>
                  </a:lnTo>
                  <a:lnTo>
                    <a:pt x="271" y="117"/>
                  </a:lnTo>
                  <a:lnTo>
                    <a:pt x="271" y="117"/>
                  </a:lnTo>
                  <a:lnTo>
                    <a:pt x="271" y="119"/>
                  </a:lnTo>
                  <a:lnTo>
                    <a:pt x="271" y="119"/>
                  </a:lnTo>
                  <a:lnTo>
                    <a:pt x="271" y="121"/>
                  </a:lnTo>
                  <a:lnTo>
                    <a:pt x="273" y="121"/>
                  </a:lnTo>
                  <a:lnTo>
                    <a:pt x="273" y="121"/>
                  </a:lnTo>
                  <a:lnTo>
                    <a:pt x="273" y="122"/>
                  </a:lnTo>
                  <a:lnTo>
                    <a:pt x="273" y="122"/>
                  </a:lnTo>
                  <a:lnTo>
                    <a:pt x="273" y="122"/>
                  </a:lnTo>
                  <a:lnTo>
                    <a:pt x="271" y="122"/>
                  </a:lnTo>
                  <a:lnTo>
                    <a:pt x="271" y="122"/>
                  </a:lnTo>
                  <a:lnTo>
                    <a:pt x="271" y="122"/>
                  </a:lnTo>
                  <a:lnTo>
                    <a:pt x="273" y="122"/>
                  </a:lnTo>
                  <a:lnTo>
                    <a:pt x="273" y="124"/>
                  </a:lnTo>
                  <a:lnTo>
                    <a:pt x="271" y="124"/>
                  </a:lnTo>
                  <a:lnTo>
                    <a:pt x="271" y="124"/>
                  </a:lnTo>
                  <a:lnTo>
                    <a:pt x="271" y="124"/>
                  </a:lnTo>
                  <a:lnTo>
                    <a:pt x="271" y="124"/>
                  </a:lnTo>
                  <a:lnTo>
                    <a:pt x="271" y="124"/>
                  </a:lnTo>
                  <a:lnTo>
                    <a:pt x="273" y="124"/>
                  </a:lnTo>
                  <a:lnTo>
                    <a:pt x="273" y="124"/>
                  </a:lnTo>
                  <a:lnTo>
                    <a:pt x="271" y="126"/>
                  </a:lnTo>
                  <a:lnTo>
                    <a:pt x="271" y="126"/>
                  </a:lnTo>
                  <a:lnTo>
                    <a:pt x="271" y="126"/>
                  </a:lnTo>
                  <a:lnTo>
                    <a:pt x="271" y="126"/>
                  </a:lnTo>
                  <a:lnTo>
                    <a:pt x="271" y="126"/>
                  </a:lnTo>
                  <a:lnTo>
                    <a:pt x="273" y="126"/>
                  </a:lnTo>
                  <a:lnTo>
                    <a:pt x="274" y="124"/>
                  </a:lnTo>
                  <a:lnTo>
                    <a:pt x="274" y="126"/>
                  </a:lnTo>
                  <a:lnTo>
                    <a:pt x="274" y="126"/>
                  </a:lnTo>
                  <a:lnTo>
                    <a:pt x="274" y="126"/>
                  </a:lnTo>
                  <a:lnTo>
                    <a:pt x="274" y="126"/>
                  </a:lnTo>
                  <a:lnTo>
                    <a:pt x="276" y="126"/>
                  </a:lnTo>
                  <a:lnTo>
                    <a:pt x="276" y="126"/>
                  </a:lnTo>
                  <a:lnTo>
                    <a:pt x="276" y="126"/>
                  </a:lnTo>
                  <a:lnTo>
                    <a:pt x="276" y="124"/>
                  </a:lnTo>
                  <a:lnTo>
                    <a:pt x="278" y="126"/>
                  </a:lnTo>
                  <a:lnTo>
                    <a:pt x="276" y="126"/>
                  </a:lnTo>
                  <a:lnTo>
                    <a:pt x="276" y="128"/>
                  </a:lnTo>
                  <a:lnTo>
                    <a:pt x="278" y="128"/>
                  </a:lnTo>
                  <a:lnTo>
                    <a:pt x="278" y="128"/>
                  </a:lnTo>
                  <a:lnTo>
                    <a:pt x="280" y="128"/>
                  </a:lnTo>
                  <a:lnTo>
                    <a:pt x="280" y="128"/>
                  </a:lnTo>
                  <a:lnTo>
                    <a:pt x="280" y="128"/>
                  </a:lnTo>
                  <a:lnTo>
                    <a:pt x="278" y="126"/>
                  </a:lnTo>
                  <a:lnTo>
                    <a:pt x="278" y="126"/>
                  </a:lnTo>
                  <a:lnTo>
                    <a:pt x="278" y="126"/>
                  </a:lnTo>
                  <a:lnTo>
                    <a:pt x="278" y="126"/>
                  </a:lnTo>
                  <a:lnTo>
                    <a:pt x="278" y="126"/>
                  </a:lnTo>
                  <a:lnTo>
                    <a:pt x="278" y="124"/>
                  </a:lnTo>
                  <a:lnTo>
                    <a:pt x="278" y="124"/>
                  </a:lnTo>
                  <a:lnTo>
                    <a:pt x="280" y="124"/>
                  </a:lnTo>
                  <a:lnTo>
                    <a:pt x="280" y="124"/>
                  </a:lnTo>
                  <a:lnTo>
                    <a:pt x="280" y="122"/>
                  </a:lnTo>
                  <a:lnTo>
                    <a:pt x="280" y="122"/>
                  </a:lnTo>
                  <a:lnTo>
                    <a:pt x="280" y="122"/>
                  </a:lnTo>
                  <a:lnTo>
                    <a:pt x="278" y="122"/>
                  </a:lnTo>
                  <a:lnTo>
                    <a:pt x="280" y="121"/>
                  </a:lnTo>
                  <a:lnTo>
                    <a:pt x="282" y="121"/>
                  </a:lnTo>
                  <a:lnTo>
                    <a:pt x="282" y="122"/>
                  </a:lnTo>
                  <a:lnTo>
                    <a:pt x="282" y="122"/>
                  </a:lnTo>
                  <a:lnTo>
                    <a:pt x="283" y="122"/>
                  </a:lnTo>
                  <a:lnTo>
                    <a:pt x="282" y="124"/>
                  </a:lnTo>
                  <a:lnTo>
                    <a:pt x="282" y="124"/>
                  </a:lnTo>
                  <a:lnTo>
                    <a:pt x="280" y="124"/>
                  </a:lnTo>
                  <a:lnTo>
                    <a:pt x="282" y="126"/>
                  </a:lnTo>
                  <a:lnTo>
                    <a:pt x="282" y="126"/>
                  </a:lnTo>
                  <a:lnTo>
                    <a:pt x="283" y="126"/>
                  </a:lnTo>
                  <a:lnTo>
                    <a:pt x="283" y="128"/>
                  </a:lnTo>
                  <a:lnTo>
                    <a:pt x="283" y="128"/>
                  </a:lnTo>
                  <a:lnTo>
                    <a:pt x="283" y="128"/>
                  </a:lnTo>
                  <a:lnTo>
                    <a:pt x="283" y="128"/>
                  </a:lnTo>
                  <a:lnTo>
                    <a:pt x="285" y="130"/>
                  </a:lnTo>
                  <a:lnTo>
                    <a:pt x="285" y="130"/>
                  </a:lnTo>
                  <a:lnTo>
                    <a:pt x="287" y="130"/>
                  </a:lnTo>
                  <a:lnTo>
                    <a:pt x="287" y="130"/>
                  </a:lnTo>
                  <a:lnTo>
                    <a:pt x="287" y="128"/>
                  </a:lnTo>
                  <a:lnTo>
                    <a:pt x="287" y="128"/>
                  </a:lnTo>
                  <a:lnTo>
                    <a:pt x="287" y="128"/>
                  </a:lnTo>
                  <a:lnTo>
                    <a:pt x="287" y="128"/>
                  </a:lnTo>
                  <a:lnTo>
                    <a:pt x="287" y="128"/>
                  </a:lnTo>
                  <a:lnTo>
                    <a:pt x="287" y="128"/>
                  </a:lnTo>
                  <a:lnTo>
                    <a:pt x="287" y="126"/>
                  </a:lnTo>
                  <a:lnTo>
                    <a:pt x="287" y="126"/>
                  </a:lnTo>
                  <a:lnTo>
                    <a:pt x="285" y="126"/>
                  </a:lnTo>
                  <a:lnTo>
                    <a:pt x="287" y="124"/>
                  </a:lnTo>
                  <a:lnTo>
                    <a:pt x="285" y="124"/>
                  </a:lnTo>
                  <a:lnTo>
                    <a:pt x="285" y="124"/>
                  </a:lnTo>
                  <a:lnTo>
                    <a:pt x="287" y="122"/>
                  </a:lnTo>
                  <a:lnTo>
                    <a:pt x="287" y="122"/>
                  </a:lnTo>
                  <a:lnTo>
                    <a:pt x="287" y="122"/>
                  </a:lnTo>
                  <a:lnTo>
                    <a:pt x="287" y="122"/>
                  </a:lnTo>
                  <a:lnTo>
                    <a:pt x="287" y="122"/>
                  </a:lnTo>
                  <a:lnTo>
                    <a:pt x="287" y="121"/>
                  </a:lnTo>
                  <a:lnTo>
                    <a:pt x="287" y="121"/>
                  </a:lnTo>
                  <a:lnTo>
                    <a:pt x="289" y="121"/>
                  </a:lnTo>
                  <a:lnTo>
                    <a:pt x="289" y="119"/>
                  </a:lnTo>
                  <a:lnTo>
                    <a:pt x="289" y="119"/>
                  </a:lnTo>
                  <a:lnTo>
                    <a:pt x="291" y="117"/>
                  </a:lnTo>
                  <a:lnTo>
                    <a:pt x="291" y="117"/>
                  </a:lnTo>
                  <a:lnTo>
                    <a:pt x="291" y="117"/>
                  </a:lnTo>
                  <a:lnTo>
                    <a:pt x="291" y="115"/>
                  </a:lnTo>
                  <a:lnTo>
                    <a:pt x="291" y="115"/>
                  </a:lnTo>
                  <a:lnTo>
                    <a:pt x="291" y="115"/>
                  </a:lnTo>
                  <a:lnTo>
                    <a:pt x="291" y="115"/>
                  </a:lnTo>
                  <a:lnTo>
                    <a:pt x="291" y="115"/>
                  </a:lnTo>
                  <a:lnTo>
                    <a:pt x="291" y="115"/>
                  </a:lnTo>
                  <a:lnTo>
                    <a:pt x="291" y="113"/>
                  </a:lnTo>
                  <a:lnTo>
                    <a:pt x="291" y="113"/>
                  </a:lnTo>
                  <a:lnTo>
                    <a:pt x="291" y="115"/>
                  </a:lnTo>
                  <a:lnTo>
                    <a:pt x="289" y="115"/>
                  </a:lnTo>
                  <a:lnTo>
                    <a:pt x="289" y="115"/>
                  </a:lnTo>
                  <a:lnTo>
                    <a:pt x="287" y="115"/>
                  </a:lnTo>
                  <a:lnTo>
                    <a:pt x="287" y="115"/>
                  </a:lnTo>
                  <a:lnTo>
                    <a:pt x="287" y="117"/>
                  </a:lnTo>
                  <a:lnTo>
                    <a:pt x="287" y="117"/>
                  </a:lnTo>
                  <a:lnTo>
                    <a:pt x="285" y="117"/>
                  </a:lnTo>
                  <a:lnTo>
                    <a:pt x="283" y="119"/>
                  </a:lnTo>
                  <a:lnTo>
                    <a:pt x="283" y="119"/>
                  </a:lnTo>
                  <a:lnTo>
                    <a:pt x="283" y="119"/>
                  </a:lnTo>
                  <a:lnTo>
                    <a:pt x="282" y="117"/>
                  </a:lnTo>
                  <a:close/>
                  <a:moveTo>
                    <a:pt x="303" y="85"/>
                  </a:moveTo>
                  <a:lnTo>
                    <a:pt x="301" y="85"/>
                  </a:lnTo>
                  <a:lnTo>
                    <a:pt x="301" y="83"/>
                  </a:lnTo>
                  <a:lnTo>
                    <a:pt x="298" y="83"/>
                  </a:lnTo>
                  <a:lnTo>
                    <a:pt x="296" y="83"/>
                  </a:lnTo>
                  <a:lnTo>
                    <a:pt x="294" y="83"/>
                  </a:lnTo>
                  <a:lnTo>
                    <a:pt x="292" y="85"/>
                  </a:lnTo>
                  <a:lnTo>
                    <a:pt x="291" y="85"/>
                  </a:lnTo>
                  <a:lnTo>
                    <a:pt x="291" y="85"/>
                  </a:lnTo>
                  <a:lnTo>
                    <a:pt x="292" y="86"/>
                  </a:lnTo>
                  <a:lnTo>
                    <a:pt x="296" y="88"/>
                  </a:lnTo>
                  <a:lnTo>
                    <a:pt x="298" y="90"/>
                  </a:lnTo>
                  <a:lnTo>
                    <a:pt x="298" y="90"/>
                  </a:lnTo>
                  <a:lnTo>
                    <a:pt x="303" y="88"/>
                  </a:lnTo>
                  <a:lnTo>
                    <a:pt x="303" y="88"/>
                  </a:lnTo>
                  <a:lnTo>
                    <a:pt x="303" y="86"/>
                  </a:lnTo>
                  <a:lnTo>
                    <a:pt x="303" y="86"/>
                  </a:lnTo>
                  <a:lnTo>
                    <a:pt x="303" y="85"/>
                  </a:lnTo>
                  <a:close/>
                  <a:moveTo>
                    <a:pt x="258" y="68"/>
                  </a:moveTo>
                  <a:lnTo>
                    <a:pt x="258" y="66"/>
                  </a:lnTo>
                  <a:lnTo>
                    <a:pt x="258" y="66"/>
                  </a:lnTo>
                  <a:lnTo>
                    <a:pt x="256" y="66"/>
                  </a:lnTo>
                  <a:lnTo>
                    <a:pt x="256" y="66"/>
                  </a:lnTo>
                  <a:lnTo>
                    <a:pt x="256" y="66"/>
                  </a:lnTo>
                  <a:lnTo>
                    <a:pt x="256" y="66"/>
                  </a:lnTo>
                  <a:lnTo>
                    <a:pt x="256" y="65"/>
                  </a:lnTo>
                  <a:lnTo>
                    <a:pt x="255" y="65"/>
                  </a:lnTo>
                  <a:lnTo>
                    <a:pt x="255" y="65"/>
                  </a:lnTo>
                  <a:lnTo>
                    <a:pt x="253" y="65"/>
                  </a:lnTo>
                  <a:lnTo>
                    <a:pt x="251" y="63"/>
                  </a:lnTo>
                  <a:lnTo>
                    <a:pt x="247" y="66"/>
                  </a:lnTo>
                  <a:lnTo>
                    <a:pt x="246" y="68"/>
                  </a:lnTo>
                  <a:lnTo>
                    <a:pt x="246" y="70"/>
                  </a:lnTo>
                  <a:lnTo>
                    <a:pt x="244" y="72"/>
                  </a:lnTo>
                  <a:lnTo>
                    <a:pt x="244" y="74"/>
                  </a:lnTo>
                  <a:lnTo>
                    <a:pt x="246" y="76"/>
                  </a:lnTo>
                  <a:lnTo>
                    <a:pt x="246" y="76"/>
                  </a:lnTo>
                  <a:lnTo>
                    <a:pt x="247" y="76"/>
                  </a:lnTo>
                  <a:lnTo>
                    <a:pt x="247" y="76"/>
                  </a:lnTo>
                  <a:lnTo>
                    <a:pt x="249" y="76"/>
                  </a:lnTo>
                  <a:lnTo>
                    <a:pt x="249" y="76"/>
                  </a:lnTo>
                  <a:lnTo>
                    <a:pt x="249" y="77"/>
                  </a:lnTo>
                  <a:lnTo>
                    <a:pt x="249" y="77"/>
                  </a:lnTo>
                  <a:lnTo>
                    <a:pt x="249" y="77"/>
                  </a:lnTo>
                  <a:lnTo>
                    <a:pt x="249" y="77"/>
                  </a:lnTo>
                  <a:lnTo>
                    <a:pt x="249" y="77"/>
                  </a:lnTo>
                  <a:lnTo>
                    <a:pt x="251" y="77"/>
                  </a:lnTo>
                  <a:lnTo>
                    <a:pt x="251" y="77"/>
                  </a:lnTo>
                  <a:lnTo>
                    <a:pt x="251" y="79"/>
                  </a:lnTo>
                  <a:lnTo>
                    <a:pt x="251" y="77"/>
                  </a:lnTo>
                  <a:lnTo>
                    <a:pt x="253" y="77"/>
                  </a:lnTo>
                  <a:lnTo>
                    <a:pt x="253" y="77"/>
                  </a:lnTo>
                  <a:lnTo>
                    <a:pt x="255" y="77"/>
                  </a:lnTo>
                  <a:lnTo>
                    <a:pt x="256" y="76"/>
                  </a:lnTo>
                  <a:lnTo>
                    <a:pt x="256" y="76"/>
                  </a:lnTo>
                  <a:lnTo>
                    <a:pt x="256" y="76"/>
                  </a:lnTo>
                  <a:lnTo>
                    <a:pt x="258" y="76"/>
                  </a:lnTo>
                  <a:lnTo>
                    <a:pt x="258" y="76"/>
                  </a:lnTo>
                  <a:lnTo>
                    <a:pt x="258" y="76"/>
                  </a:lnTo>
                  <a:lnTo>
                    <a:pt x="258" y="76"/>
                  </a:lnTo>
                  <a:lnTo>
                    <a:pt x="258" y="74"/>
                  </a:lnTo>
                  <a:lnTo>
                    <a:pt x="256" y="72"/>
                  </a:lnTo>
                  <a:lnTo>
                    <a:pt x="256" y="72"/>
                  </a:lnTo>
                  <a:lnTo>
                    <a:pt x="258" y="70"/>
                  </a:lnTo>
                  <a:lnTo>
                    <a:pt x="258" y="70"/>
                  </a:lnTo>
                  <a:lnTo>
                    <a:pt x="256" y="70"/>
                  </a:lnTo>
                  <a:lnTo>
                    <a:pt x="256" y="68"/>
                  </a:lnTo>
                  <a:lnTo>
                    <a:pt x="256" y="68"/>
                  </a:lnTo>
                  <a:lnTo>
                    <a:pt x="258" y="68"/>
                  </a:lnTo>
                  <a:close/>
                  <a:moveTo>
                    <a:pt x="182" y="285"/>
                  </a:moveTo>
                  <a:lnTo>
                    <a:pt x="180" y="285"/>
                  </a:lnTo>
                  <a:lnTo>
                    <a:pt x="180" y="285"/>
                  </a:lnTo>
                  <a:lnTo>
                    <a:pt x="182" y="283"/>
                  </a:lnTo>
                  <a:lnTo>
                    <a:pt x="180" y="283"/>
                  </a:lnTo>
                  <a:lnTo>
                    <a:pt x="180" y="283"/>
                  </a:lnTo>
                  <a:lnTo>
                    <a:pt x="180" y="283"/>
                  </a:lnTo>
                  <a:lnTo>
                    <a:pt x="180" y="283"/>
                  </a:lnTo>
                  <a:lnTo>
                    <a:pt x="182" y="283"/>
                  </a:lnTo>
                  <a:lnTo>
                    <a:pt x="182" y="281"/>
                  </a:lnTo>
                  <a:lnTo>
                    <a:pt x="182" y="281"/>
                  </a:lnTo>
                  <a:lnTo>
                    <a:pt x="184" y="281"/>
                  </a:lnTo>
                  <a:lnTo>
                    <a:pt x="184" y="281"/>
                  </a:lnTo>
                  <a:lnTo>
                    <a:pt x="184" y="281"/>
                  </a:lnTo>
                  <a:lnTo>
                    <a:pt x="184" y="281"/>
                  </a:lnTo>
                  <a:lnTo>
                    <a:pt x="184" y="281"/>
                  </a:lnTo>
                  <a:lnTo>
                    <a:pt x="184" y="281"/>
                  </a:lnTo>
                  <a:lnTo>
                    <a:pt x="191" y="281"/>
                  </a:lnTo>
                  <a:lnTo>
                    <a:pt x="191" y="281"/>
                  </a:lnTo>
                  <a:lnTo>
                    <a:pt x="193" y="280"/>
                  </a:lnTo>
                  <a:lnTo>
                    <a:pt x="195" y="280"/>
                  </a:lnTo>
                  <a:lnTo>
                    <a:pt x="195" y="280"/>
                  </a:lnTo>
                  <a:lnTo>
                    <a:pt x="195" y="280"/>
                  </a:lnTo>
                  <a:lnTo>
                    <a:pt x="195" y="280"/>
                  </a:lnTo>
                  <a:lnTo>
                    <a:pt x="195" y="278"/>
                  </a:lnTo>
                  <a:lnTo>
                    <a:pt x="195" y="278"/>
                  </a:lnTo>
                  <a:lnTo>
                    <a:pt x="193" y="276"/>
                  </a:lnTo>
                  <a:lnTo>
                    <a:pt x="191" y="276"/>
                  </a:lnTo>
                  <a:lnTo>
                    <a:pt x="191" y="276"/>
                  </a:lnTo>
                  <a:lnTo>
                    <a:pt x="190" y="274"/>
                  </a:lnTo>
                  <a:lnTo>
                    <a:pt x="190" y="274"/>
                  </a:lnTo>
                  <a:lnTo>
                    <a:pt x="188" y="274"/>
                  </a:lnTo>
                  <a:lnTo>
                    <a:pt x="188" y="274"/>
                  </a:lnTo>
                  <a:lnTo>
                    <a:pt x="190" y="274"/>
                  </a:lnTo>
                  <a:lnTo>
                    <a:pt x="190" y="274"/>
                  </a:lnTo>
                  <a:lnTo>
                    <a:pt x="190" y="274"/>
                  </a:lnTo>
                  <a:lnTo>
                    <a:pt x="190" y="274"/>
                  </a:lnTo>
                  <a:lnTo>
                    <a:pt x="188" y="272"/>
                  </a:lnTo>
                  <a:lnTo>
                    <a:pt x="188" y="272"/>
                  </a:lnTo>
                  <a:lnTo>
                    <a:pt x="188" y="272"/>
                  </a:lnTo>
                  <a:lnTo>
                    <a:pt x="188" y="271"/>
                  </a:lnTo>
                  <a:lnTo>
                    <a:pt x="190" y="269"/>
                  </a:lnTo>
                  <a:lnTo>
                    <a:pt x="190" y="269"/>
                  </a:lnTo>
                  <a:lnTo>
                    <a:pt x="188" y="267"/>
                  </a:lnTo>
                  <a:lnTo>
                    <a:pt x="186" y="267"/>
                  </a:lnTo>
                  <a:lnTo>
                    <a:pt x="186" y="267"/>
                  </a:lnTo>
                  <a:lnTo>
                    <a:pt x="184" y="269"/>
                  </a:lnTo>
                  <a:lnTo>
                    <a:pt x="184" y="269"/>
                  </a:lnTo>
                  <a:lnTo>
                    <a:pt x="186" y="269"/>
                  </a:lnTo>
                  <a:lnTo>
                    <a:pt x="186" y="271"/>
                  </a:lnTo>
                  <a:lnTo>
                    <a:pt x="186" y="272"/>
                  </a:lnTo>
                  <a:lnTo>
                    <a:pt x="186" y="274"/>
                  </a:lnTo>
                  <a:lnTo>
                    <a:pt x="184" y="274"/>
                  </a:lnTo>
                  <a:lnTo>
                    <a:pt x="184" y="272"/>
                  </a:lnTo>
                  <a:lnTo>
                    <a:pt x="184" y="272"/>
                  </a:lnTo>
                  <a:lnTo>
                    <a:pt x="182" y="272"/>
                  </a:lnTo>
                  <a:lnTo>
                    <a:pt x="182" y="272"/>
                  </a:lnTo>
                  <a:lnTo>
                    <a:pt x="182" y="272"/>
                  </a:lnTo>
                  <a:lnTo>
                    <a:pt x="180" y="271"/>
                  </a:lnTo>
                  <a:lnTo>
                    <a:pt x="180" y="271"/>
                  </a:lnTo>
                  <a:lnTo>
                    <a:pt x="179" y="269"/>
                  </a:lnTo>
                  <a:lnTo>
                    <a:pt x="177" y="269"/>
                  </a:lnTo>
                  <a:lnTo>
                    <a:pt x="177" y="269"/>
                  </a:lnTo>
                  <a:lnTo>
                    <a:pt x="177" y="267"/>
                  </a:lnTo>
                  <a:lnTo>
                    <a:pt x="177" y="267"/>
                  </a:lnTo>
                  <a:lnTo>
                    <a:pt x="177" y="265"/>
                  </a:lnTo>
                  <a:lnTo>
                    <a:pt x="177" y="265"/>
                  </a:lnTo>
                  <a:lnTo>
                    <a:pt x="177" y="263"/>
                  </a:lnTo>
                  <a:lnTo>
                    <a:pt x="177" y="262"/>
                  </a:lnTo>
                  <a:lnTo>
                    <a:pt x="177" y="262"/>
                  </a:lnTo>
                  <a:lnTo>
                    <a:pt x="175" y="262"/>
                  </a:lnTo>
                  <a:lnTo>
                    <a:pt x="175" y="260"/>
                  </a:lnTo>
                  <a:lnTo>
                    <a:pt x="175" y="260"/>
                  </a:lnTo>
                  <a:lnTo>
                    <a:pt x="175" y="260"/>
                  </a:lnTo>
                  <a:lnTo>
                    <a:pt x="175" y="260"/>
                  </a:lnTo>
                  <a:lnTo>
                    <a:pt x="177" y="260"/>
                  </a:lnTo>
                  <a:lnTo>
                    <a:pt x="177" y="258"/>
                  </a:lnTo>
                  <a:lnTo>
                    <a:pt x="177" y="258"/>
                  </a:lnTo>
                  <a:lnTo>
                    <a:pt x="177" y="258"/>
                  </a:lnTo>
                  <a:lnTo>
                    <a:pt x="177" y="258"/>
                  </a:lnTo>
                  <a:lnTo>
                    <a:pt x="177" y="256"/>
                  </a:lnTo>
                  <a:lnTo>
                    <a:pt x="177" y="256"/>
                  </a:lnTo>
                  <a:lnTo>
                    <a:pt x="177" y="256"/>
                  </a:lnTo>
                  <a:lnTo>
                    <a:pt x="175" y="256"/>
                  </a:lnTo>
                  <a:lnTo>
                    <a:pt x="175" y="254"/>
                  </a:lnTo>
                  <a:lnTo>
                    <a:pt x="173" y="254"/>
                  </a:lnTo>
                  <a:lnTo>
                    <a:pt x="171" y="254"/>
                  </a:lnTo>
                  <a:lnTo>
                    <a:pt x="171" y="254"/>
                  </a:lnTo>
                  <a:lnTo>
                    <a:pt x="170" y="254"/>
                  </a:lnTo>
                  <a:lnTo>
                    <a:pt x="170" y="254"/>
                  </a:lnTo>
                  <a:lnTo>
                    <a:pt x="168" y="253"/>
                  </a:lnTo>
                  <a:lnTo>
                    <a:pt x="168" y="253"/>
                  </a:lnTo>
                  <a:lnTo>
                    <a:pt x="168" y="251"/>
                  </a:lnTo>
                  <a:lnTo>
                    <a:pt x="170" y="251"/>
                  </a:lnTo>
                  <a:lnTo>
                    <a:pt x="170" y="251"/>
                  </a:lnTo>
                  <a:lnTo>
                    <a:pt x="170" y="249"/>
                  </a:lnTo>
                  <a:lnTo>
                    <a:pt x="170" y="249"/>
                  </a:lnTo>
                  <a:lnTo>
                    <a:pt x="170" y="249"/>
                  </a:lnTo>
                  <a:lnTo>
                    <a:pt x="170" y="249"/>
                  </a:lnTo>
                  <a:lnTo>
                    <a:pt x="171" y="249"/>
                  </a:lnTo>
                  <a:lnTo>
                    <a:pt x="171" y="249"/>
                  </a:lnTo>
                  <a:lnTo>
                    <a:pt x="173" y="251"/>
                  </a:lnTo>
                  <a:lnTo>
                    <a:pt x="175" y="249"/>
                  </a:lnTo>
                  <a:lnTo>
                    <a:pt x="177" y="249"/>
                  </a:lnTo>
                  <a:lnTo>
                    <a:pt x="179" y="247"/>
                  </a:lnTo>
                  <a:lnTo>
                    <a:pt x="180" y="245"/>
                  </a:lnTo>
                  <a:lnTo>
                    <a:pt x="186" y="245"/>
                  </a:lnTo>
                  <a:lnTo>
                    <a:pt x="190" y="245"/>
                  </a:lnTo>
                  <a:lnTo>
                    <a:pt x="190" y="245"/>
                  </a:lnTo>
                  <a:lnTo>
                    <a:pt x="188" y="245"/>
                  </a:lnTo>
                  <a:lnTo>
                    <a:pt x="190" y="245"/>
                  </a:lnTo>
                  <a:lnTo>
                    <a:pt x="191" y="243"/>
                  </a:lnTo>
                  <a:lnTo>
                    <a:pt x="191" y="243"/>
                  </a:lnTo>
                  <a:lnTo>
                    <a:pt x="191" y="242"/>
                  </a:lnTo>
                  <a:lnTo>
                    <a:pt x="193" y="242"/>
                  </a:lnTo>
                  <a:lnTo>
                    <a:pt x="193" y="242"/>
                  </a:lnTo>
                  <a:lnTo>
                    <a:pt x="193" y="242"/>
                  </a:lnTo>
                  <a:lnTo>
                    <a:pt x="195" y="242"/>
                  </a:lnTo>
                  <a:lnTo>
                    <a:pt x="195" y="242"/>
                  </a:lnTo>
                  <a:lnTo>
                    <a:pt x="197" y="242"/>
                  </a:lnTo>
                  <a:lnTo>
                    <a:pt x="197" y="242"/>
                  </a:lnTo>
                  <a:lnTo>
                    <a:pt x="197" y="242"/>
                  </a:lnTo>
                  <a:lnTo>
                    <a:pt x="199" y="242"/>
                  </a:lnTo>
                  <a:lnTo>
                    <a:pt x="199" y="242"/>
                  </a:lnTo>
                  <a:lnTo>
                    <a:pt x="199" y="243"/>
                  </a:lnTo>
                  <a:lnTo>
                    <a:pt x="199" y="243"/>
                  </a:lnTo>
                  <a:lnTo>
                    <a:pt x="197" y="245"/>
                  </a:lnTo>
                  <a:lnTo>
                    <a:pt x="197" y="245"/>
                  </a:lnTo>
                  <a:lnTo>
                    <a:pt x="197" y="247"/>
                  </a:lnTo>
                  <a:lnTo>
                    <a:pt x="199" y="247"/>
                  </a:lnTo>
                  <a:lnTo>
                    <a:pt x="199" y="247"/>
                  </a:lnTo>
                  <a:lnTo>
                    <a:pt x="199" y="247"/>
                  </a:lnTo>
                  <a:lnTo>
                    <a:pt x="200" y="247"/>
                  </a:lnTo>
                  <a:lnTo>
                    <a:pt x="200" y="247"/>
                  </a:lnTo>
                  <a:lnTo>
                    <a:pt x="200" y="247"/>
                  </a:lnTo>
                  <a:lnTo>
                    <a:pt x="200" y="247"/>
                  </a:lnTo>
                  <a:lnTo>
                    <a:pt x="200" y="247"/>
                  </a:lnTo>
                  <a:lnTo>
                    <a:pt x="200" y="249"/>
                  </a:lnTo>
                  <a:lnTo>
                    <a:pt x="200" y="249"/>
                  </a:lnTo>
                  <a:lnTo>
                    <a:pt x="200" y="249"/>
                  </a:lnTo>
                  <a:lnTo>
                    <a:pt x="200" y="249"/>
                  </a:lnTo>
                  <a:lnTo>
                    <a:pt x="202" y="247"/>
                  </a:lnTo>
                  <a:lnTo>
                    <a:pt x="202" y="247"/>
                  </a:lnTo>
                  <a:lnTo>
                    <a:pt x="204" y="249"/>
                  </a:lnTo>
                  <a:lnTo>
                    <a:pt x="204" y="249"/>
                  </a:lnTo>
                  <a:lnTo>
                    <a:pt x="206" y="253"/>
                  </a:lnTo>
                  <a:lnTo>
                    <a:pt x="206" y="253"/>
                  </a:lnTo>
                  <a:lnTo>
                    <a:pt x="208" y="254"/>
                  </a:lnTo>
                  <a:lnTo>
                    <a:pt x="208" y="254"/>
                  </a:lnTo>
                  <a:lnTo>
                    <a:pt x="208" y="256"/>
                  </a:lnTo>
                  <a:lnTo>
                    <a:pt x="208" y="256"/>
                  </a:lnTo>
                  <a:lnTo>
                    <a:pt x="208" y="256"/>
                  </a:lnTo>
                  <a:lnTo>
                    <a:pt x="208" y="256"/>
                  </a:lnTo>
                  <a:lnTo>
                    <a:pt x="208" y="256"/>
                  </a:lnTo>
                  <a:lnTo>
                    <a:pt x="208" y="256"/>
                  </a:lnTo>
                  <a:lnTo>
                    <a:pt x="209" y="256"/>
                  </a:lnTo>
                  <a:lnTo>
                    <a:pt x="209" y="256"/>
                  </a:lnTo>
                  <a:lnTo>
                    <a:pt x="209" y="254"/>
                  </a:lnTo>
                  <a:lnTo>
                    <a:pt x="209" y="254"/>
                  </a:lnTo>
                  <a:lnTo>
                    <a:pt x="209" y="256"/>
                  </a:lnTo>
                  <a:lnTo>
                    <a:pt x="209" y="256"/>
                  </a:lnTo>
                  <a:lnTo>
                    <a:pt x="209" y="256"/>
                  </a:lnTo>
                  <a:lnTo>
                    <a:pt x="211" y="256"/>
                  </a:lnTo>
                  <a:lnTo>
                    <a:pt x="211" y="256"/>
                  </a:lnTo>
                  <a:lnTo>
                    <a:pt x="211" y="256"/>
                  </a:lnTo>
                  <a:lnTo>
                    <a:pt x="213" y="258"/>
                  </a:lnTo>
                  <a:lnTo>
                    <a:pt x="213" y="258"/>
                  </a:lnTo>
                  <a:lnTo>
                    <a:pt x="213" y="258"/>
                  </a:lnTo>
                  <a:lnTo>
                    <a:pt x="213" y="258"/>
                  </a:lnTo>
                  <a:lnTo>
                    <a:pt x="215" y="262"/>
                  </a:lnTo>
                  <a:lnTo>
                    <a:pt x="215" y="262"/>
                  </a:lnTo>
                  <a:lnTo>
                    <a:pt x="215" y="262"/>
                  </a:lnTo>
                  <a:lnTo>
                    <a:pt x="217" y="262"/>
                  </a:lnTo>
                  <a:lnTo>
                    <a:pt x="217" y="263"/>
                  </a:lnTo>
                  <a:lnTo>
                    <a:pt x="217" y="265"/>
                  </a:lnTo>
                  <a:lnTo>
                    <a:pt x="217" y="265"/>
                  </a:lnTo>
                  <a:lnTo>
                    <a:pt x="218" y="265"/>
                  </a:lnTo>
                  <a:lnTo>
                    <a:pt x="220" y="265"/>
                  </a:lnTo>
                  <a:lnTo>
                    <a:pt x="220" y="267"/>
                  </a:lnTo>
                  <a:lnTo>
                    <a:pt x="220" y="265"/>
                  </a:lnTo>
                  <a:lnTo>
                    <a:pt x="222" y="265"/>
                  </a:lnTo>
                  <a:lnTo>
                    <a:pt x="222" y="263"/>
                  </a:lnTo>
                  <a:lnTo>
                    <a:pt x="222" y="263"/>
                  </a:lnTo>
                  <a:lnTo>
                    <a:pt x="222" y="263"/>
                  </a:lnTo>
                  <a:lnTo>
                    <a:pt x="222" y="263"/>
                  </a:lnTo>
                  <a:lnTo>
                    <a:pt x="222" y="263"/>
                  </a:lnTo>
                  <a:lnTo>
                    <a:pt x="222" y="263"/>
                  </a:lnTo>
                  <a:lnTo>
                    <a:pt x="222" y="263"/>
                  </a:lnTo>
                  <a:lnTo>
                    <a:pt x="222" y="263"/>
                  </a:lnTo>
                  <a:lnTo>
                    <a:pt x="222" y="262"/>
                  </a:lnTo>
                  <a:lnTo>
                    <a:pt x="222" y="262"/>
                  </a:lnTo>
                  <a:lnTo>
                    <a:pt x="222" y="262"/>
                  </a:lnTo>
                  <a:lnTo>
                    <a:pt x="222" y="262"/>
                  </a:lnTo>
                  <a:lnTo>
                    <a:pt x="222" y="262"/>
                  </a:lnTo>
                  <a:lnTo>
                    <a:pt x="222" y="262"/>
                  </a:lnTo>
                  <a:lnTo>
                    <a:pt x="222" y="260"/>
                  </a:lnTo>
                  <a:lnTo>
                    <a:pt x="224" y="260"/>
                  </a:lnTo>
                  <a:lnTo>
                    <a:pt x="224" y="258"/>
                  </a:lnTo>
                  <a:lnTo>
                    <a:pt x="222" y="256"/>
                  </a:lnTo>
                  <a:lnTo>
                    <a:pt x="222" y="256"/>
                  </a:lnTo>
                  <a:lnTo>
                    <a:pt x="222" y="256"/>
                  </a:lnTo>
                  <a:lnTo>
                    <a:pt x="222" y="254"/>
                  </a:lnTo>
                  <a:lnTo>
                    <a:pt x="222" y="254"/>
                  </a:lnTo>
                  <a:lnTo>
                    <a:pt x="222" y="254"/>
                  </a:lnTo>
                  <a:lnTo>
                    <a:pt x="222" y="254"/>
                  </a:lnTo>
                  <a:lnTo>
                    <a:pt x="222" y="254"/>
                  </a:lnTo>
                  <a:lnTo>
                    <a:pt x="222" y="254"/>
                  </a:lnTo>
                  <a:lnTo>
                    <a:pt x="222" y="253"/>
                  </a:lnTo>
                  <a:lnTo>
                    <a:pt x="222" y="253"/>
                  </a:lnTo>
                  <a:lnTo>
                    <a:pt x="222" y="253"/>
                  </a:lnTo>
                  <a:lnTo>
                    <a:pt x="220" y="253"/>
                  </a:lnTo>
                  <a:lnTo>
                    <a:pt x="222" y="253"/>
                  </a:lnTo>
                  <a:lnTo>
                    <a:pt x="220" y="253"/>
                  </a:lnTo>
                  <a:lnTo>
                    <a:pt x="220" y="253"/>
                  </a:lnTo>
                  <a:lnTo>
                    <a:pt x="220" y="251"/>
                  </a:lnTo>
                  <a:lnTo>
                    <a:pt x="218" y="251"/>
                  </a:lnTo>
                  <a:lnTo>
                    <a:pt x="220" y="251"/>
                  </a:lnTo>
                  <a:lnTo>
                    <a:pt x="220" y="251"/>
                  </a:lnTo>
                  <a:lnTo>
                    <a:pt x="220" y="249"/>
                  </a:lnTo>
                  <a:lnTo>
                    <a:pt x="220" y="249"/>
                  </a:lnTo>
                  <a:lnTo>
                    <a:pt x="220" y="249"/>
                  </a:lnTo>
                  <a:lnTo>
                    <a:pt x="218" y="249"/>
                  </a:lnTo>
                  <a:lnTo>
                    <a:pt x="220" y="249"/>
                  </a:lnTo>
                  <a:lnTo>
                    <a:pt x="220" y="247"/>
                  </a:lnTo>
                  <a:lnTo>
                    <a:pt x="218" y="247"/>
                  </a:lnTo>
                  <a:lnTo>
                    <a:pt x="218" y="247"/>
                  </a:lnTo>
                  <a:lnTo>
                    <a:pt x="220" y="245"/>
                  </a:lnTo>
                  <a:lnTo>
                    <a:pt x="220" y="243"/>
                  </a:lnTo>
                  <a:lnTo>
                    <a:pt x="220" y="243"/>
                  </a:lnTo>
                  <a:lnTo>
                    <a:pt x="220" y="243"/>
                  </a:lnTo>
                  <a:lnTo>
                    <a:pt x="220" y="243"/>
                  </a:lnTo>
                  <a:lnTo>
                    <a:pt x="218" y="242"/>
                  </a:lnTo>
                  <a:lnTo>
                    <a:pt x="218" y="240"/>
                  </a:lnTo>
                  <a:lnTo>
                    <a:pt x="218" y="238"/>
                  </a:lnTo>
                  <a:lnTo>
                    <a:pt x="218" y="236"/>
                  </a:lnTo>
                  <a:lnTo>
                    <a:pt x="220" y="234"/>
                  </a:lnTo>
                  <a:lnTo>
                    <a:pt x="222" y="234"/>
                  </a:lnTo>
                  <a:lnTo>
                    <a:pt x="222" y="236"/>
                  </a:lnTo>
                  <a:lnTo>
                    <a:pt x="222" y="234"/>
                  </a:lnTo>
                  <a:lnTo>
                    <a:pt x="222" y="234"/>
                  </a:lnTo>
                  <a:lnTo>
                    <a:pt x="222" y="234"/>
                  </a:lnTo>
                  <a:lnTo>
                    <a:pt x="222" y="234"/>
                  </a:lnTo>
                  <a:lnTo>
                    <a:pt x="222" y="233"/>
                  </a:lnTo>
                  <a:lnTo>
                    <a:pt x="222" y="233"/>
                  </a:lnTo>
                  <a:lnTo>
                    <a:pt x="222" y="233"/>
                  </a:lnTo>
                  <a:lnTo>
                    <a:pt x="222" y="233"/>
                  </a:lnTo>
                  <a:lnTo>
                    <a:pt x="222" y="231"/>
                  </a:lnTo>
                  <a:lnTo>
                    <a:pt x="222" y="231"/>
                  </a:lnTo>
                  <a:lnTo>
                    <a:pt x="220" y="231"/>
                  </a:lnTo>
                  <a:lnTo>
                    <a:pt x="220" y="231"/>
                  </a:lnTo>
                  <a:lnTo>
                    <a:pt x="218" y="229"/>
                  </a:lnTo>
                  <a:lnTo>
                    <a:pt x="217" y="227"/>
                  </a:lnTo>
                  <a:lnTo>
                    <a:pt x="217" y="225"/>
                  </a:lnTo>
                  <a:lnTo>
                    <a:pt x="215" y="225"/>
                  </a:lnTo>
                  <a:lnTo>
                    <a:pt x="215" y="225"/>
                  </a:lnTo>
                  <a:lnTo>
                    <a:pt x="209" y="224"/>
                  </a:lnTo>
                  <a:lnTo>
                    <a:pt x="209" y="224"/>
                  </a:lnTo>
                  <a:lnTo>
                    <a:pt x="208" y="222"/>
                  </a:lnTo>
                  <a:lnTo>
                    <a:pt x="206" y="224"/>
                  </a:lnTo>
                  <a:lnTo>
                    <a:pt x="204" y="224"/>
                  </a:lnTo>
                  <a:lnTo>
                    <a:pt x="202" y="222"/>
                  </a:lnTo>
                  <a:lnTo>
                    <a:pt x="200" y="218"/>
                  </a:lnTo>
                  <a:lnTo>
                    <a:pt x="199" y="216"/>
                  </a:lnTo>
                  <a:lnTo>
                    <a:pt x="199" y="216"/>
                  </a:lnTo>
                  <a:lnTo>
                    <a:pt x="199" y="216"/>
                  </a:lnTo>
                  <a:lnTo>
                    <a:pt x="199" y="216"/>
                  </a:lnTo>
                  <a:lnTo>
                    <a:pt x="199" y="216"/>
                  </a:lnTo>
                  <a:lnTo>
                    <a:pt x="197" y="216"/>
                  </a:lnTo>
                  <a:lnTo>
                    <a:pt x="197" y="215"/>
                  </a:lnTo>
                  <a:lnTo>
                    <a:pt x="199" y="215"/>
                  </a:lnTo>
                  <a:lnTo>
                    <a:pt x="199" y="215"/>
                  </a:lnTo>
                  <a:lnTo>
                    <a:pt x="197" y="213"/>
                  </a:lnTo>
                  <a:lnTo>
                    <a:pt x="195" y="211"/>
                  </a:lnTo>
                  <a:lnTo>
                    <a:pt x="195" y="213"/>
                  </a:lnTo>
                  <a:lnTo>
                    <a:pt x="195" y="213"/>
                  </a:lnTo>
                  <a:lnTo>
                    <a:pt x="190" y="213"/>
                  </a:lnTo>
                  <a:lnTo>
                    <a:pt x="186" y="213"/>
                  </a:lnTo>
                  <a:lnTo>
                    <a:pt x="186" y="213"/>
                  </a:lnTo>
                  <a:lnTo>
                    <a:pt x="186" y="213"/>
                  </a:lnTo>
                  <a:lnTo>
                    <a:pt x="186" y="211"/>
                  </a:lnTo>
                  <a:lnTo>
                    <a:pt x="186" y="211"/>
                  </a:lnTo>
                  <a:lnTo>
                    <a:pt x="186" y="211"/>
                  </a:lnTo>
                  <a:lnTo>
                    <a:pt x="188" y="211"/>
                  </a:lnTo>
                  <a:lnTo>
                    <a:pt x="188" y="211"/>
                  </a:lnTo>
                  <a:lnTo>
                    <a:pt x="188" y="211"/>
                  </a:lnTo>
                  <a:lnTo>
                    <a:pt x="188" y="209"/>
                  </a:lnTo>
                  <a:lnTo>
                    <a:pt x="186" y="209"/>
                  </a:lnTo>
                  <a:lnTo>
                    <a:pt x="186" y="209"/>
                  </a:lnTo>
                  <a:lnTo>
                    <a:pt x="184" y="209"/>
                  </a:lnTo>
                  <a:lnTo>
                    <a:pt x="184" y="207"/>
                  </a:lnTo>
                  <a:lnTo>
                    <a:pt x="184" y="207"/>
                  </a:lnTo>
                  <a:lnTo>
                    <a:pt x="182" y="209"/>
                  </a:lnTo>
                  <a:lnTo>
                    <a:pt x="184" y="207"/>
                  </a:lnTo>
                  <a:lnTo>
                    <a:pt x="184" y="207"/>
                  </a:lnTo>
                  <a:lnTo>
                    <a:pt x="184" y="207"/>
                  </a:lnTo>
                  <a:lnTo>
                    <a:pt x="186" y="206"/>
                  </a:lnTo>
                  <a:lnTo>
                    <a:pt x="186" y="206"/>
                  </a:lnTo>
                  <a:lnTo>
                    <a:pt x="186" y="204"/>
                  </a:lnTo>
                  <a:lnTo>
                    <a:pt x="184" y="204"/>
                  </a:lnTo>
                  <a:lnTo>
                    <a:pt x="184" y="202"/>
                  </a:lnTo>
                  <a:lnTo>
                    <a:pt x="182" y="202"/>
                  </a:lnTo>
                  <a:lnTo>
                    <a:pt x="180" y="202"/>
                  </a:lnTo>
                  <a:lnTo>
                    <a:pt x="180" y="202"/>
                  </a:lnTo>
                  <a:lnTo>
                    <a:pt x="179" y="200"/>
                  </a:lnTo>
                  <a:lnTo>
                    <a:pt x="179" y="200"/>
                  </a:lnTo>
                  <a:lnTo>
                    <a:pt x="177" y="202"/>
                  </a:lnTo>
                  <a:lnTo>
                    <a:pt x="177" y="202"/>
                  </a:lnTo>
                  <a:lnTo>
                    <a:pt x="179" y="202"/>
                  </a:lnTo>
                  <a:lnTo>
                    <a:pt x="177" y="202"/>
                  </a:lnTo>
                  <a:lnTo>
                    <a:pt x="177" y="202"/>
                  </a:lnTo>
                  <a:lnTo>
                    <a:pt x="177" y="202"/>
                  </a:lnTo>
                  <a:lnTo>
                    <a:pt x="175" y="204"/>
                  </a:lnTo>
                  <a:lnTo>
                    <a:pt x="175" y="204"/>
                  </a:lnTo>
                  <a:lnTo>
                    <a:pt x="175" y="204"/>
                  </a:lnTo>
                  <a:lnTo>
                    <a:pt x="173" y="204"/>
                  </a:lnTo>
                  <a:lnTo>
                    <a:pt x="173" y="204"/>
                  </a:lnTo>
                  <a:lnTo>
                    <a:pt x="171" y="198"/>
                  </a:lnTo>
                  <a:lnTo>
                    <a:pt x="171" y="197"/>
                  </a:lnTo>
                  <a:lnTo>
                    <a:pt x="170" y="197"/>
                  </a:lnTo>
                  <a:lnTo>
                    <a:pt x="166" y="197"/>
                  </a:lnTo>
                  <a:lnTo>
                    <a:pt x="166" y="197"/>
                  </a:lnTo>
                  <a:lnTo>
                    <a:pt x="164" y="195"/>
                  </a:lnTo>
                  <a:lnTo>
                    <a:pt x="164" y="195"/>
                  </a:lnTo>
                  <a:lnTo>
                    <a:pt x="164" y="195"/>
                  </a:lnTo>
                  <a:lnTo>
                    <a:pt x="162" y="195"/>
                  </a:lnTo>
                  <a:lnTo>
                    <a:pt x="162" y="197"/>
                  </a:lnTo>
                  <a:lnTo>
                    <a:pt x="162" y="195"/>
                  </a:lnTo>
                  <a:lnTo>
                    <a:pt x="161" y="195"/>
                  </a:lnTo>
                  <a:lnTo>
                    <a:pt x="161" y="195"/>
                  </a:lnTo>
                  <a:lnTo>
                    <a:pt x="159" y="195"/>
                  </a:lnTo>
                  <a:lnTo>
                    <a:pt x="159" y="195"/>
                  </a:lnTo>
                  <a:lnTo>
                    <a:pt x="157" y="195"/>
                  </a:lnTo>
                  <a:lnTo>
                    <a:pt x="157" y="195"/>
                  </a:lnTo>
                  <a:lnTo>
                    <a:pt x="157" y="195"/>
                  </a:lnTo>
                  <a:lnTo>
                    <a:pt x="157" y="193"/>
                  </a:lnTo>
                  <a:lnTo>
                    <a:pt x="155" y="193"/>
                  </a:lnTo>
                  <a:lnTo>
                    <a:pt x="155" y="193"/>
                  </a:lnTo>
                  <a:lnTo>
                    <a:pt x="153" y="189"/>
                  </a:lnTo>
                  <a:lnTo>
                    <a:pt x="153" y="189"/>
                  </a:lnTo>
                  <a:lnTo>
                    <a:pt x="150" y="191"/>
                  </a:lnTo>
                  <a:lnTo>
                    <a:pt x="150" y="191"/>
                  </a:lnTo>
                  <a:lnTo>
                    <a:pt x="150" y="191"/>
                  </a:lnTo>
                  <a:lnTo>
                    <a:pt x="150" y="191"/>
                  </a:lnTo>
                  <a:lnTo>
                    <a:pt x="148" y="191"/>
                  </a:lnTo>
                  <a:lnTo>
                    <a:pt x="148" y="191"/>
                  </a:lnTo>
                  <a:lnTo>
                    <a:pt x="148" y="191"/>
                  </a:lnTo>
                  <a:lnTo>
                    <a:pt x="148" y="191"/>
                  </a:lnTo>
                  <a:lnTo>
                    <a:pt x="146" y="191"/>
                  </a:lnTo>
                  <a:lnTo>
                    <a:pt x="146" y="191"/>
                  </a:lnTo>
                  <a:lnTo>
                    <a:pt x="148" y="189"/>
                  </a:lnTo>
                  <a:lnTo>
                    <a:pt x="148" y="189"/>
                  </a:lnTo>
                  <a:lnTo>
                    <a:pt x="144" y="189"/>
                  </a:lnTo>
                  <a:lnTo>
                    <a:pt x="144" y="187"/>
                  </a:lnTo>
                  <a:lnTo>
                    <a:pt x="146" y="187"/>
                  </a:lnTo>
                  <a:lnTo>
                    <a:pt x="146" y="187"/>
                  </a:lnTo>
                  <a:lnTo>
                    <a:pt x="146" y="187"/>
                  </a:lnTo>
                  <a:lnTo>
                    <a:pt x="146" y="187"/>
                  </a:lnTo>
                  <a:lnTo>
                    <a:pt x="146" y="187"/>
                  </a:lnTo>
                  <a:lnTo>
                    <a:pt x="146" y="187"/>
                  </a:lnTo>
                  <a:lnTo>
                    <a:pt x="148" y="187"/>
                  </a:lnTo>
                  <a:lnTo>
                    <a:pt x="148" y="187"/>
                  </a:lnTo>
                  <a:lnTo>
                    <a:pt x="148" y="187"/>
                  </a:lnTo>
                  <a:lnTo>
                    <a:pt x="150" y="186"/>
                  </a:lnTo>
                  <a:lnTo>
                    <a:pt x="150" y="186"/>
                  </a:lnTo>
                  <a:lnTo>
                    <a:pt x="152" y="187"/>
                  </a:lnTo>
                  <a:lnTo>
                    <a:pt x="152" y="187"/>
                  </a:lnTo>
                  <a:lnTo>
                    <a:pt x="152" y="187"/>
                  </a:lnTo>
                  <a:lnTo>
                    <a:pt x="153" y="187"/>
                  </a:lnTo>
                  <a:lnTo>
                    <a:pt x="153" y="187"/>
                  </a:lnTo>
                  <a:lnTo>
                    <a:pt x="153" y="187"/>
                  </a:lnTo>
                  <a:lnTo>
                    <a:pt x="155" y="187"/>
                  </a:lnTo>
                  <a:lnTo>
                    <a:pt x="155" y="187"/>
                  </a:lnTo>
                  <a:lnTo>
                    <a:pt x="155" y="189"/>
                  </a:lnTo>
                  <a:lnTo>
                    <a:pt x="157" y="189"/>
                  </a:lnTo>
                  <a:lnTo>
                    <a:pt x="157" y="187"/>
                  </a:lnTo>
                  <a:lnTo>
                    <a:pt x="159" y="187"/>
                  </a:lnTo>
                  <a:lnTo>
                    <a:pt x="159" y="187"/>
                  </a:lnTo>
                  <a:lnTo>
                    <a:pt x="159" y="187"/>
                  </a:lnTo>
                  <a:lnTo>
                    <a:pt x="161" y="187"/>
                  </a:lnTo>
                  <a:lnTo>
                    <a:pt x="161" y="187"/>
                  </a:lnTo>
                  <a:lnTo>
                    <a:pt x="161" y="186"/>
                  </a:lnTo>
                  <a:lnTo>
                    <a:pt x="161" y="186"/>
                  </a:lnTo>
                  <a:lnTo>
                    <a:pt x="162" y="186"/>
                  </a:lnTo>
                  <a:lnTo>
                    <a:pt x="162" y="186"/>
                  </a:lnTo>
                  <a:lnTo>
                    <a:pt x="162" y="186"/>
                  </a:lnTo>
                  <a:lnTo>
                    <a:pt x="164" y="186"/>
                  </a:lnTo>
                  <a:lnTo>
                    <a:pt x="164" y="186"/>
                  </a:lnTo>
                  <a:lnTo>
                    <a:pt x="164" y="186"/>
                  </a:lnTo>
                  <a:lnTo>
                    <a:pt x="166" y="186"/>
                  </a:lnTo>
                  <a:lnTo>
                    <a:pt x="166" y="184"/>
                  </a:lnTo>
                  <a:lnTo>
                    <a:pt x="166" y="184"/>
                  </a:lnTo>
                  <a:lnTo>
                    <a:pt x="166" y="184"/>
                  </a:lnTo>
                  <a:lnTo>
                    <a:pt x="166" y="184"/>
                  </a:lnTo>
                  <a:lnTo>
                    <a:pt x="166" y="184"/>
                  </a:lnTo>
                  <a:lnTo>
                    <a:pt x="166" y="184"/>
                  </a:lnTo>
                  <a:lnTo>
                    <a:pt x="168" y="184"/>
                  </a:lnTo>
                  <a:lnTo>
                    <a:pt x="168" y="184"/>
                  </a:lnTo>
                  <a:lnTo>
                    <a:pt x="168" y="184"/>
                  </a:lnTo>
                  <a:lnTo>
                    <a:pt x="168" y="182"/>
                  </a:lnTo>
                  <a:lnTo>
                    <a:pt x="168" y="182"/>
                  </a:lnTo>
                  <a:lnTo>
                    <a:pt x="170" y="182"/>
                  </a:lnTo>
                  <a:lnTo>
                    <a:pt x="170" y="182"/>
                  </a:lnTo>
                  <a:lnTo>
                    <a:pt x="170" y="180"/>
                  </a:lnTo>
                  <a:lnTo>
                    <a:pt x="170" y="180"/>
                  </a:lnTo>
                  <a:lnTo>
                    <a:pt x="170" y="180"/>
                  </a:lnTo>
                  <a:lnTo>
                    <a:pt x="171" y="178"/>
                  </a:lnTo>
                  <a:lnTo>
                    <a:pt x="171" y="178"/>
                  </a:lnTo>
                  <a:lnTo>
                    <a:pt x="171" y="178"/>
                  </a:lnTo>
                  <a:lnTo>
                    <a:pt x="171" y="178"/>
                  </a:lnTo>
                  <a:lnTo>
                    <a:pt x="170" y="178"/>
                  </a:lnTo>
                  <a:lnTo>
                    <a:pt x="166" y="180"/>
                  </a:lnTo>
                  <a:lnTo>
                    <a:pt x="166" y="178"/>
                  </a:lnTo>
                  <a:lnTo>
                    <a:pt x="166" y="178"/>
                  </a:lnTo>
                  <a:lnTo>
                    <a:pt x="168" y="177"/>
                  </a:lnTo>
                  <a:lnTo>
                    <a:pt x="168" y="177"/>
                  </a:lnTo>
                  <a:lnTo>
                    <a:pt x="168" y="177"/>
                  </a:lnTo>
                  <a:lnTo>
                    <a:pt x="168" y="177"/>
                  </a:lnTo>
                  <a:lnTo>
                    <a:pt x="168" y="175"/>
                  </a:lnTo>
                  <a:lnTo>
                    <a:pt x="168" y="175"/>
                  </a:lnTo>
                  <a:lnTo>
                    <a:pt x="166" y="173"/>
                  </a:lnTo>
                  <a:lnTo>
                    <a:pt x="166" y="171"/>
                  </a:lnTo>
                  <a:lnTo>
                    <a:pt x="166" y="173"/>
                  </a:lnTo>
                  <a:lnTo>
                    <a:pt x="166" y="173"/>
                  </a:lnTo>
                  <a:lnTo>
                    <a:pt x="166" y="173"/>
                  </a:lnTo>
                  <a:lnTo>
                    <a:pt x="166" y="173"/>
                  </a:lnTo>
                  <a:lnTo>
                    <a:pt x="166" y="173"/>
                  </a:lnTo>
                  <a:lnTo>
                    <a:pt x="166" y="173"/>
                  </a:lnTo>
                  <a:lnTo>
                    <a:pt x="164" y="173"/>
                  </a:lnTo>
                  <a:lnTo>
                    <a:pt x="164" y="171"/>
                  </a:lnTo>
                  <a:lnTo>
                    <a:pt x="164" y="169"/>
                  </a:lnTo>
                  <a:lnTo>
                    <a:pt x="164" y="169"/>
                  </a:lnTo>
                  <a:lnTo>
                    <a:pt x="164" y="169"/>
                  </a:lnTo>
                  <a:lnTo>
                    <a:pt x="162" y="169"/>
                  </a:lnTo>
                  <a:lnTo>
                    <a:pt x="162" y="168"/>
                  </a:lnTo>
                  <a:lnTo>
                    <a:pt x="162" y="168"/>
                  </a:lnTo>
                  <a:lnTo>
                    <a:pt x="162" y="169"/>
                  </a:lnTo>
                  <a:lnTo>
                    <a:pt x="162" y="169"/>
                  </a:lnTo>
                  <a:lnTo>
                    <a:pt x="162" y="171"/>
                  </a:lnTo>
                  <a:lnTo>
                    <a:pt x="161" y="171"/>
                  </a:lnTo>
                  <a:lnTo>
                    <a:pt x="161" y="166"/>
                  </a:lnTo>
                  <a:lnTo>
                    <a:pt x="161" y="166"/>
                  </a:lnTo>
                  <a:lnTo>
                    <a:pt x="161" y="162"/>
                  </a:lnTo>
                  <a:lnTo>
                    <a:pt x="161" y="162"/>
                  </a:lnTo>
                  <a:lnTo>
                    <a:pt x="162" y="162"/>
                  </a:lnTo>
                  <a:lnTo>
                    <a:pt x="164" y="162"/>
                  </a:lnTo>
                  <a:lnTo>
                    <a:pt x="166" y="160"/>
                  </a:lnTo>
                  <a:lnTo>
                    <a:pt x="166" y="160"/>
                  </a:lnTo>
                  <a:lnTo>
                    <a:pt x="164" y="160"/>
                  </a:lnTo>
                  <a:lnTo>
                    <a:pt x="166" y="159"/>
                  </a:lnTo>
                  <a:lnTo>
                    <a:pt x="166" y="159"/>
                  </a:lnTo>
                  <a:lnTo>
                    <a:pt x="166" y="159"/>
                  </a:lnTo>
                  <a:lnTo>
                    <a:pt x="166" y="157"/>
                  </a:lnTo>
                  <a:lnTo>
                    <a:pt x="166" y="157"/>
                  </a:lnTo>
                  <a:lnTo>
                    <a:pt x="166" y="157"/>
                  </a:lnTo>
                  <a:lnTo>
                    <a:pt x="168" y="157"/>
                  </a:lnTo>
                  <a:lnTo>
                    <a:pt x="168" y="157"/>
                  </a:lnTo>
                  <a:lnTo>
                    <a:pt x="170" y="159"/>
                  </a:lnTo>
                  <a:lnTo>
                    <a:pt x="170" y="159"/>
                  </a:lnTo>
                  <a:lnTo>
                    <a:pt x="170" y="159"/>
                  </a:lnTo>
                  <a:lnTo>
                    <a:pt x="170" y="160"/>
                  </a:lnTo>
                  <a:lnTo>
                    <a:pt x="170" y="160"/>
                  </a:lnTo>
                  <a:lnTo>
                    <a:pt x="170" y="160"/>
                  </a:lnTo>
                  <a:lnTo>
                    <a:pt x="173" y="160"/>
                  </a:lnTo>
                  <a:lnTo>
                    <a:pt x="175" y="160"/>
                  </a:lnTo>
                  <a:lnTo>
                    <a:pt x="175" y="162"/>
                  </a:lnTo>
                  <a:lnTo>
                    <a:pt x="177" y="162"/>
                  </a:lnTo>
                  <a:lnTo>
                    <a:pt x="177" y="164"/>
                  </a:lnTo>
                  <a:lnTo>
                    <a:pt x="177" y="164"/>
                  </a:lnTo>
                  <a:lnTo>
                    <a:pt x="177" y="166"/>
                  </a:lnTo>
                  <a:lnTo>
                    <a:pt x="179" y="166"/>
                  </a:lnTo>
                  <a:lnTo>
                    <a:pt x="179" y="168"/>
                  </a:lnTo>
                  <a:lnTo>
                    <a:pt x="179" y="169"/>
                  </a:lnTo>
                  <a:lnTo>
                    <a:pt x="179" y="169"/>
                  </a:lnTo>
                  <a:lnTo>
                    <a:pt x="179" y="171"/>
                  </a:lnTo>
                  <a:lnTo>
                    <a:pt x="179" y="171"/>
                  </a:lnTo>
                  <a:lnTo>
                    <a:pt x="179" y="171"/>
                  </a:lnTo>
                  <a:lnTo>
                    <a:pt x="179" y="171"/>
                  </a:lnTo>
                  <a:lnTo>
                    <a:pt x="177" y="171"/>
                  </a:lnTo>
                  <a:lnTo>
                    <a:pt x="177" y="171"/>
                  </a:lnTo>
                  <a:lnTo>
                    <a:pt x="177" y="171"/>
                  </a:lnTo>
                  <a:lnTo>
                    <a:pt x="177" y="171"/>
                  </a:lnTo>
                  <a:lnTo>
                    <a:pt x="173" y="173"/>
                  </a:lnTo>
                  <a:lnTo>
                    <a:pt x="175" y="171"/>
                  </a:lnTo>
                  <a:lnTo>
                    <a:pt x="175" y="171"/>
                  </a:lnTo>
                  <a:lnTo>
                    <a:pt x="173" y="171"/>
                  </a:lnTo>
                  <a:lnTo>
                    <a:pt x="171" y="171"/>
                  </a:lnTo>
                  <a:lnTo>
                    <a:pt x="171" y="173"/>
                  </a:lnTo>
                  <a:lnTo>
                    <a:pt x="171" y="173"/>
                  </a:lnTo>
                  <a:lnTo>
                    <a:pt x="171" y="175"/>
                  </a:lnTo>
                  <a:lnTo>
                    <a:pt x="173" y="175"/>
                  </a:lnTo>
                  <a:lnTo>
                    <a:pt x="175" y="175"/>
                  </a:lnTo>
                  <a:lnTo>
                    <a:pt x="175" y="175"/>
                  </a:lnTo>
                  <a:lnTo>
                    <a:pt x="175" y="175"/>
                  </a:lnTo>
                  <a:lnTo>
                    <a:pt x="177" y="173"/>
                  </a:lnTo>
                  <a:lnTo>
                    <a:pt x="179" y="173"/>
                  </a:lnTo>
                  <a:lnTo>
                    <a:pt x="179" y="173"/>
                  </a:lnTo>
                  <a:lnTo>
                    <a:pt x="179" y="173"/>
                  </a:lnTo>
                  <a:lnTo>
                    <a:pt x="179" y="173"/>
                  </a:lnTo>
                  <a:lnTo>
                    <a:pt x="180" y="173"/>
                  </a:lnTo>
                  <a:lnTo>
                    <a:pt x="180" y="173"/>
                  </a:lnTo>
                  <a:lnTo>
                    <a:pt x="180" y="173"/>
                  </a:lnTo>
                  <a:lnTo>
                    <a:pt x="180" y="173"/>
                  </a:lnTo>
                  <a:lnTo>
                    <a:pt x="179" y="173"/>
                  </a:lnTo>
                  <a:lnTo>
                    <a:pt x="179" y="173"/>
                  </a:lnTo>
                  <a:lnTo>
                    <a:pt x="179" y="171"/>
                  </a:lnTo>
                  <a:lnTo>
                    <a:pt x="180" y="171"/>
                  </a:lnTo>
                  <a:lnTo>
                    <a:pt x="180" y="171"/>
                  </a:lnTo>
                  <a:lnTo>
                    <a:pt x="182" y="171"/>
                  </a:lnTo>
                  <a:lnTo>
                    <a:pt x="184" y="171"/>
                  </a:lnTo>
                  <a:lnTo>
                    <a:pt x="186" y="169"/>
                  </a:lnTo>
                  <a:lnTo>
                    <a:pt x="186" y="169"/>
                  </a:lnTo>
                  <a:lnTo>
                    <a:pt x="186" y="168"/>
                  </a:lnTo>
                  <a:lnTo>
                    <a:pt x="184" y="164"/>
                  </a:lnTo>
                  <a:lnTo>
                    <a:pt x="182" y="160"/>
                  </a:lnTo>
                  <a:lnTo>
                    <a:pt x="180" y="157"/>
                  </a:lnTo>
                  <a:lnTo>
                    <a:pt x="179" y="157"/>
                  </a:lnTo>
                  <a:lnTo>
                    <a:pt x="175" y="151"/>
                  </a:lnTo>
                  <a:lnTo>
                    <a:pt x="175" y="151"/>
                  </a:lnTo>
                  <a:lnTo>
                    <a:pt x="173" y="148"/>
                  </a:lnTo>
                  <a:lnTo>
                    <a:pt x="173" y="148"/>
                  </a:lnTo>
                  <a:lnTo>
                    <a:pt x="173" y="148"/>
                  </a:lnTo>
                  <a:lnTo>
                    <a:pt x="171" y="146"/>
                  </a:lnTo>
                  <a:lnTo>
                    <a:pt x="170" y="146"/>
                  </a:lnTo>
                  <a:lnTo>
                    <a:pt x="166" y="144"/>
                  </a:lnTo>
                  <a:lnTo>
                    <a:pt x="166" y="142"/>
                  </a:lnTo>
                  <a:lnTo>
                    <a:pt x="164" y="142"/>
                  </a:lnTo>
                  <a:lnTo>
                    <a:pt x="164" y="139"/>
                  </a:lnTo>
                  <a:lnTo>
                    <a:pt x="162" y="135"/>
                  </a:lnTo>
                  <a:lnTo>
                    <a:pt x="162" y="133"/>
                  </a:lnTo>
                  <a:lnTo>
                    <a:pt x="162" y="131"/>
                  </a:lnTo>
                  <a:lnTo>
                    <a:pt x="161" y="131"/>
                  </a:lnTo>
                  <a:lnTo>
                    <a:pt x="161" y="130"/>
                  </a:lnTo>
                  <a:lnTo>
                    <a:pt x="161" y="128"/>
                  </a:lnTo>
                  <a:lnTo>
                    <a:pt x="159" y="128"/>
                  </a:lnTo>
                  <a:lnTo>
                    <a:pt x="159" y="126"/>
                  </a:lnTo>
                  <a:lnTo>
                    <a:pt x="157" y="126"/>
                  </a:lnTo>
                  <a:lnTo>
                    <a:pt x="155" y="124"/>
                  </a:lnTo>
                  <a:lnTo>
                    <a:pt x="155" y="124"/>
                  </a:lnTo>
                  <a:lnTo>
                    <a:pt x="155" y="122"/>
                  </a:lnTo>
                  <a:lnTo>
                    <a:pt x="153" y="121"/>
                  </a:lnTo>
                  <a:lnTo>
                    <a:pt x="153" y="121"/>
                  </a:lnTo>
                  <a:lnTo>
                    <a:pt x="153" y="121"/>
                  </a:lnTo>
                  <a:lnTo>
                    <a:pt x="153" y="119"/>
                  </a:lnTo>
                  <a:lnTo>
                    <a:pt x="153" y="119"/>
                  </a:lnTo>
                  <a:lnTo>
                    <a:pt x="153" y="119"/>
                  </a:lnTo>
                  <a:lnTo>
                    <a:pt x="153" y="119"/>
                  </a:lnTo>
                  <a:lnTo>
                    <a:pt x="153" y="119"/>
                  </a:lnTo>
                  <a:lnTo>
                    <a:pt x="152" y="117"/>
                  </a:lnTo>
                  <a:lnTo>
                    <a:pt x="152" y="117"/>
                  </a:lnTo>
                  <a:lnTo>
                    <a:pt x="152" y="117"/>
                  </a:lnTo>
                  <a:lnTo>
                    <a:pt x="148" y="115"/>
                  </a:lnTo>
                  <a:lnTo>
                    <a:pt x="148" y="113"/>
                  </a:lnTo>
                  <a:lnTo>
                    <a:pt x="148" y="113"/>
                  </a:lnTo>
                  <a:lnTo>
                    <a:pt x="148" y="112"/>
                  </a:lnTo>
                  <a:lnTo>
                    <a:pt x="146" y="112"/>
                  </a:lnTo>
                  <a:lnTo>
                    <a:pt x="148" y="110"/>
                  </a:lnTo>
                  <a:lnTo>
                    <a:pt x="146" y="108"/>
                  </a:lnTo>
                  <a:lnTo>
                    <a:pt x="146" y="108"/>
                  </a:lnTo>
                  <a:lnTo>
                    <a:pt x="146" y="106"/>
                  </a:lnTo>
                  <a:lnTo>
                    <a:pt x="146" y="104"/>
                  </a:lnTo>
                  <a:lnTo>
                    <a:pt x="148" y="101"/>
                  </a:lnTo>
                  <a:lnTo>
                    <a:pt x="148" y="101"/>
                  </a:lnTo>
                  <a:lnTo>
                    <a:pt x="150" y="95"/>
                  </a:lnTo>
                  <a:lnTo>
                    <a:pt x="152" y="94"/>
                  </a:lnTo>
                  <a:lnTo>
                    <a:pt x="152" y="92"/>
                  </a:lnTo>
                  <a:lnTo>
                    <a:pt x="152" y="92"/>
                  </a:lnTo>
                  <a:lnTo>
                    <a:pt x="150" y="92"/>
                  </a:lnTo>
                  <a:lnTo>
                    <a:pt x="150" y="90"/>
                  </a:lnTo>
                  <a:lnTo>
                    <a:pt x="150" y="90"/>
                  </a:lnTo>
                  <a:lnTo>
                    <a:pt x="150" y="88"/>
                  </a:lnTo>
                  <a:lnTo>
                    <a:pt x="150" y="88"/>
                  </a:lnTo>
                  <a:lnTo>
                    <a:pt x="148" y="86"/>
                  </a:lnTo>
                  <a:lnTo>
                    <a:pt x="148" y="86"/>
                  </a:lnTo>
                  <a:lnTo>
                    <a:pt x="148" y="85"/>
                  </a:lnTo>
                  <a:lnTo>
                    <a:pt x="148" y="85"/>
                  </a:lnTo>
                  <a:lnTo>
                    <a:pt x="148" y="85"/>
                  </a:lnTo>
                  <a:lnTo>
                    <a:pt x="150" y="85"/>
                  </a:lnTo>
                  <a:lnTo>
                    <a:pt x="150" y="85"/>
                  </a:lnTo>
                  <a:lnTo>
                    <a:pt x="152" y="85"/>
                  </a:lnTo>
                  <a:lnTo>
                    <a:pt x="152" y="85"/>
                  </a:lnTo>
                  <a:lnTo>
                    <a:pt x="152" y="85"/>
                  </a:lnTo>
                  <a:lnTo>
                    <a:pt x="152" y="85"/>
                  </a:lnTo>
                  <a:lnTo>
                    <a:pt x="152" y="83"/>
                  </a:lnTo>
                  <a:lnTo>
                    <a:pt x="152" y="83"/>
                  </a:lnTo>
                  <a:lnTo>
                    <a:pt x="152" y="83"/>
                  </a:lnTo>
                  <a:lnTo>
                    <a:pt x="152" y="83"/>
                  </a:lnTo>
                  <a:lnTo>
                    <a:pt x="152" y="81"/>
                  </a:lnTo>
                  <a:lnTo>
                    <a:pt x="153" y="81"/>
                  </a:lnTo>
                  <a:lnTo>
                    <a:pt x="153" y="81"/>
                  </a:lnTo>
                  <a:lnTo>
                    <a:pt x="153" y="83"/>
                  </a:lnTo>
                  <a:lnTo>
                    <a:pt x="153" y="83"/>
                  </a:lnTo>
                  <a:lnTo>
                    <a:pt x="155" y="83"/>
                  </a:lnTo>
                  <a:lnTo>
                    <a:pt x="155" y="81"/>
                  </a:lnTo>
                  <a:lnTo>
                    <a:pt x="155" y="81"/>
                  </a:lnTo>
                  <a:lnTo>
                    <a:pt x="155" y="83"/>
                  </a:lnTo>
                  <a:lnTo>
                    <a:pt x="155" y="83"/>
                  </a:lnTo>
                  <a:lnTo>
                    <a:pt x="155" y="81"/>
                  </a:lnTo>
                  <a:lnTo>
                    <a:pt x="155" y="81"/>
                  </a:lnTo>
                  <a:lnTo>
                    <a:pt x="155" y="81"/>
                  </a:lnTo>
                  <a:lnTo>
                    <a:pt x="155" y="81"/>
                  </a:lnTo>
                  <a:lnTo>
                    <a:pt x="155" y="79"/>
                  </a:lnTo>
                  <a:lnTo>
                    <a:pt x="157" y="79"/>
                  </a:lnTo>
                  <a:lnTo>
                    <a:pt x="157" y="77"/>
                  </a:lnTo>
                  <a:lnTo>
                    <a:pt x="159" y="79"/>
                  </a:lnTo>
                  <a:lnTo>
                    <a:pt x="159" y="79"/>
                  </a:lnTo>
                  <a:lnTo>
                    <a:pt x="159" y="79"/>
                  </a:lnTo>
                  <a:lnTo>
                    <a:pt x="159" y="79"/>
                  </a:lnTo>
                  <a:lnTo>
                    <a:pt x="161" y="77"/>
                  </a:lnTo>
                  <a:lnTo>
                    <a:pt x="161" y="77"/>
                  </a:lnTo>
                  <a:lnTo>
                    <a:pt x="161" y="77"/>
                  </a:lnTo>
                  <a:lnTo>
                    <a:pt x="161" y="76"/>
                  </a:lnTo>
                  <a:lnTo>
                    <a:pt x="162" y="76"/>
                  </a:lnTo>
                  <a:lnTo>
                    <a:pt x="161" y="74"/>
                  </a:lnTo>
                  <a:lnTo>
                    <a:pt x="162" y="74"/>
                  </a:lnTo>
                  <a:lnTo>
                    <a:pt x="164" y="74"/>
                  </a:lnTo>
                  <a:lnTo>
                    <a:pt x="166" y="76"/>
                  </a:lnTo>
                  <a:lnTo>
                    <a:pt x="166" y="76"/>
                  </a:lnTo>
                  <a:lnTo>
                    <a:pt x="166" y="77"/>
                  </a:lnTo>
                  <a:lnTo>
                    <a:pt x="166" y="77"/>
                  </a:lnTo>
                  <a:lnTo>
                    <a:pt x="166" y="77"/>
                  </a:lnTo>
                  <a:lnTo>
                    <a:pt x="166" y="77"/>
                  </a:lnTo>
                  <a:lnTo>
                    <a:pt x="168" y="79"/>
                  </a:lnTo>
                  <a:lnTo>
                    <a:pt x="168" y="79"/>
                  </a:lnTo>
                  <a:lnTo>
                    <a:pt x="168" y="81"/>
                  </a:lnTo>
                  <a:lnTo>
                    <a:pt x="166" y="81"/>
                  </a:lnTo>
                  <a:lnTo>
                    <a:pt x="166" y="81"/>
                  </a:lnTo>
                  <a:lnTo>
                    <a:pt x="166" y="83"/>
                  </a:lnTo>
                  <a:lnTo>
                    <a:pt x="164" y="83"/>
                  </a:lnTo>
                  <a:lnTo>
                    <a:pt x="161" y="83"/>
                  </a:lnTo>
                  <a:lnTo>
                    <a:pt x="159" y="83"/>
                  </a:lnTo>
                  <a:lnTo>
                    <a:pt x="161" y="85"/>
                  </a:lnTo>
                  <a:lnTo>
                    <a:pt x="162" y="86"/>
                  </a:lnTo>
                  <a:lnTo>
                    <a:pt x="162" y="86"/>
                  </a:lnTo>
                  <a:lnTo>
                    <a:pt x="162" y="86"/>
                  </a:lnTo>
                  <a:lnTo>
                    <a:pt x="162" y="86"/>
                  </a:lnTo>
                  <a:lnTo>
                    <a:pt x="162" y="86"/>
                  </a:lnTo>
                  <a:lnTo>
                    <a:pt x="162" y="88"/>
                  </a:lnTo>
                  <a:lnTo>
                    <a:pt x="164" y="90"/>
                  </a:lnTo>
                  <a:lnTo>
                    <a:pt x="162" y="90"/>
                  </a:lnTo>
                  <a:lnTo>
                    <a:pt x="164" y="90"/>
                  </a:lnTo>
                  <a:lnTo>
                    <a:pt x="166" y="90"/>
                  </a:lnTo>
                  <a:lnTo>
                    <a:pt x="166" y="92"/>
                  </a:lnTo>
                  <a:lnTo>
                    <a:pt x="170" y="94"/>
                  </a:lnTo>
                  <a:lnTo>
                    <a:pt x="170" y="95"/>
                  </a:lnTo>
                  <a:lnTo>
                    <a:pt x="171" y="95"/>
                  </a:lnTo>
                  <a:lnTo>
                    <a:pt x="173" y="95"/>
                  </a:lnTo>
                  <a:lnTo>
                    <a:pt x="173" y="95"/>
                  </a:lnTo>
                  <a:lnTo>
                    <a:pt x="173" y="95"/>
                  </a:lnTo>
                  <a:lnTo>
                    <a:pt x="177" y="97"/>
                  </a:lnTo>
                  <a:lnTo>
                    <a:pt x="177" y="97"/>
                  </a:lnTo>
                  <a:lnTo>
                    <a:pt x="177" y="97"/>
                  </a:lnTo>
                  <a:lnTo>
                    <a:pt x="179" y="99"/>
                  </a:lnTo>
                  <a:lnTo>
                    <a:pt x="180" y="99"/>
                  </a:lnTo>
                  <a:lnTo>
                    <a:pt x="182" y="99"/>
                  </a:lnTo>
                  <a:lnTo>
                    <a:pt x="184" y="101"/>
                  </a:lnTo>
                  <a:lnTo>
                    <a:pt x="184" y="103"/>
                  </a:lnTo>
                  <a:lnTo>
                    <a:pt x="184" y="104"/>
                  </a:lnTo>
                  <a:lnTo>
                    <a:pt x="184" y="106"/>
                  </a:lnTo>
                  <a:lnTo>
                    <a:pt x="184" y="110"/>
                  </a:lnTo>
                  <a:lnTo>
                    <a:pt x="184" y="110"/>
                  </a:lnTo>
                  <a:lnTo>
                    <a:pt x="186" y="112"/>
                  </a:lnTo>
                  <a:lnTo>
                    <a:pt x="186" y="112"/>
                  </a:lnTo>
                  <a:lnTo>
                    <a:pt x="186" y="113"/>
                  </a:lnTo>
                  <a:lnTo>
                    <a:pt x="188" y="113"/>
                  </a:lnTo>
                  <a:lnTo>
                    <a:pt x="188" y="115"/>
                  </a:lnTo>
                  <a:lnTo>
                    <a:pt x="188" y="115"/>
                  </a:lnTo>
                  <a:lnTo>
                    <a:pt x="188" y="117"/>
                  </a:lnTo>
                  <a:lnTo>
                    <a:pt x="188" y="117"/>
                  </a:lnTo>
                  <a:lnTo>
                    <a:pt x="186" y="119"/>
                  </a:lnTo>
                  <a:lnTo>
                    <a:pt x="188" y="119"/>
                  </a:lnTo>
                  <a:lnTo>
                    <a:pt x="191" y="117"/>
                  </a:lnTo>
                  <a:lnTo>
                    <a:pt x="191" y="117"/>
                  </a:lnTo>
                  <a:lnTo>
                    <a:pt x="200" y="121"/>
                  </a:lnTo>
                  <a:lnTo>
                    <a:pt x="204" y="122"/>
                  </a:lnTo>
                  <a:lnTo>
                    <a:pt x="204" y="121"/>
                  </a:lnTo>
                  <a:lnTo>
                    <a:pt x="206" y="121"/>
                  </a:lnTo>
                  <a:lnTo>
                    <a:pt x="206" y="121"/>
                  </a:lnTo>
                  <a:lnTo>
                    <a:pt x="206" y="121"/>
                  </a:lnTo>
                  <a:lnTo>
                    <a:pt x="204" y="121"/>
                  </a:lnTo>
                  <a:lnTo>
                    <a:pt x="204" y="121"/>
                  </a:lnTo>
                  <a:lnTo>
                    <a:pt x="202" y="119"/>
                  </a:lnTo>
                  <a:lnTo>
                    <a:pt x="202" y="119"/>
                  </a:lnTo>
                  <a:lnTo>
                    <a:pt x="202" y="117"/>
                  </a:lnTo>
                  <a:lnTo>
                    <a:pt x="202" y="117"/>
                  </a:lnTo>
                  <a:lnTo>
                    <a:pt x="202" y="117"/>
                  </a:lnTo>
                  <a:lnTo>
                    <a:pt x="199" y="115"/>
                  </a:lnTo>
                  <a:lnTo>
                    <a:pt x="193" y="113"/>
                  </a:lnTo>
                  <a:lnTo>
                    <a:pt x="191" y="112"/>
                  </a:lnTo>
                  <a:lnTo>
                    <a:pt x="190" y="108"/>
                  </a:lnTo>
                  <a:lnTo>
                    <a:pt x="190" y="106"/>
                  </a:lnTo>
                  <a:lnTo>
                    <a:pt x="190" y="106"/>
                  </a:lnTo>
                  <a:lnTo>
                    <a:pt x="188" y="106"/>
                  </a:lnTo>
                  <a:lnTo>
                    <a:pt x="188" y="106"/>
                  </a:lnTo>
                  <a:lnTo>
                    <a:pt x="186" y="106"/>
                  </a:lnTo>
                  <a:lnTo>
                    <a:pt x="186" y="106"/>
                  </a:lnTo>
                  <a:lnTo>
                    <a:pt x="186" y="104"/>
                  </a:lnTo>
                  <a:lnTo>
                    <a:pt x="186" y="103"/>
                  </a:lnTo>
                  <a:lnTo>
                    <a:pt x="186" y="103"/>
                  </a:lnTo>
                  <a:lnTo>
                    <a:pt x="186" y="101"/>
                  </a:lnTo>
                  <a:lnTo>
                    <a:pt x="188" y="99"/>
                  </a:lnTo>
                  <a:lnTo>
                    <a:pt x="188" y="97"/>
                  </a:lnTo>
                  <a:lnTo>
                    <a:pt x="191" y="97"/>
                  </a:lnTo>
                  <a:lnTo>
                    <a:pt x="193" y="99"/>
                  </a:lnTo>
                  <a:lnTo>
                    <a:pt x="195" y="101"/>
                  </a:lnTo>
                  <a:lnTo>
                    <a:pt x="200" y="101"/>
                  </a:lnTo>
                  <a:lnTo>
                    <a:pt x="200" y="101"/>
                  </a:lnTo>
                  <a:lnTo>
                    <a:pt x="202" y="103"/>
                  </a:lnTo>
                  <a:lnTo>
                    <a:pt x="208" y="108"/>
                  </a:lnTo>
                  <a:lnTo>
                    <a:pt x="208" y="108"/>
                  </a:lnTo>
                  <a:lnTo>
                    <a:pt x="208" y="108"/>
                  </a:lnTo>
                  <a:lnTo>
                    <a:pt x="208" y="110"/>
                  </a:lnTo>
                  <a:lnTo>
                    <a:pt x="208" y="110"/>
                  </a:lnTo>
                  <a:lnTo>
                    <a:pt x="208" y="110"/>
                  </a:lnTo>
                  <a:lnTo>
                    <a:pt x="208" y="110"/>
                  </a:lnTo>
                  <a:lnTo>
                    <a:pt x="208" y="112"/>
                  </a:lnTo>
                  <a:lnTo>
                    <a:pt x="208" y="112"/>
                  </a:lnTo>
                  <a:lnTo>
                    <a:pt x="209" y="115"/>
                  </a:lnTo>
                  <a:lnTo>
                    <a:pt x="209" y="115"/>
                  </a:lnTo>
                  <a:lnTo>
                    <a:pt x="209" y="115"/>
                  </a:lnTo>
                  <a:lnTo>
                    <a:pt x="209" y="113"/>
                  </a:lnTo>
                  <a:lnTo>
                    <a:pt x="211" y="115"/>
                  </a:lnTo>
                  <a:lnTo>
                    <a:pt x="211" y="115"/>
                  </a:lnTo>
                  <a:lnTo>
                    <a:pt x="211" y="115"/>
                  </a:lnTo>
                  <a:lnTo>
                    <a:pt x="211" y="115"/>
                  </a:lnTo>
                  <a:lnTo>
                    <a:pt x="213" y="117"/>
                  </a:lnTo>
                  <a:lnTo>
                    <a:pt x="213" y="117"/>
                  </a:lnTo>
                  <a:lnTo>
                    <a:pt x="213" y="117"/>
                  </a:lnTo>
                  <a:lnTo>
                    <a:pt x="215" y="117"/>
                  </a:lnTo>
                  <a:lnTo>
                    <a:pt x="215" y="117"/>
                  </a:lnTo>
                  <a:lnTo>
                    <a:pt x="215" y="117"/>
                  </a:lnTo>
                  <a:lnTo>
                    <a:pt x="215" y="119"/>
                  </a:lnTo>
                  <a:lnTo>
                    <a:pt x="215" y="119"/>
                  </a:lnTo>
                  <a:lnTo>
                    <a:pt x="215" y="119"/>
                  </a:lnTo>
                  <a:lnTo>
                    <a:pt x="218" y="119"/>
                  </a:lnTo>
                  <a:lnTo>
                    <a:pt x="218" y="119"/>
                  </a:lnTo>
                  <a:lnTo>
                    <a:pt x="217" y="119"/>
                  </a:lnTo>
                  <a:lnTo>
                    <a:pt x="217" y="119"/>
                  </a:lnTo>
                  <a:lnTo>
                    <a:pt x="218" y="117"/>
                  </a:lnTo>
                  <a:lnTo>
                    <a:pt x="218" y="117"/>
                  </a:lnTo>
                  <a:lnTo>
                    <a:pt x="218" y="117"/>
                  </a:lnTo>
                  <a:lnTo>
                    <a:pt x="218" y="117"/>
                  </a:lnTo>
                  <a:lnTo>
                    <a:pt x="218" y="115"/>
                  </a:lnTo>
                  <a:lnTo>
                    <a:pt x="220" y="115"/>
                  </a:lnTo>
                  <a:lnTo>
                    <a:pt x="220" y="115"/>
                  </a:lnTo>
                  <a:lnTo>
                    <a:pt x="218" y="113"/>
                  </a:lnTo>
                  <a:lnTo>
                    <a:pt x="218" y="113"/>
                  </a:lnTo>
                  <a:lnTo>
                    <a:pt x="218" y="113"/>
                  </a:lnTo>
                  <a:lnTo>
                    <a:pt x="218" y="113"/>
                  </a:lnTo>
                  <a:lnTo>
                    <a:pt x="218" y="113"/>
                  </a:lnTo>
                  <a:lnTo>
                    <a:pt x="218" y="113"/>
                  </a:lnTo>
                  <a:lnTo>
                    <a:pt x="218" y="112"/>
                  </a:lnTo>
                  <a:lnTo>
                    <a:pt x="218" y="112"/>
                  </a:lnTo>
                  <a:lnTo>
                    <a:pt x="218" y="112"/>
                  </a:lnTo>
                  <a:lnTo>
                    <a:pt x="218" y="112"/>
                  </a:lnTo>
                  <a:lnTo>
                    <a:pt x="218" y="112"/>
                  </a:lnTo>
                  <a:lnTo>
                    <a:pt x="218" y="112"/>
                  </a:lnTo>
                  <a:lnTo>
                    <a:pt x="218" y="110"/>
                  </a:lnTo>
                  <a:lnTo>
                    <a:pt x="218" y="110"/>
                  </a:lnTo>
                  <a:lnTo>
                    <a:pt x="218" y="110"/>
                  </a:lnTo>
                  <a:lnTo>
                    <a:pt x="218" y="108"/>
                  </a:lnTo>
                  <a:lnTo>
                    <a:pt x="218" y="108"/>
                  </a:lnTo>
                  <a:lnTo>
                    <a:pt x="218" y="108"/>
                  </a:lnTo>
                  <a:lnTo>
                    <a:pt x="215" y="106"/>
                  </a:lnTo>
                  <a:lnTo>
                    <a:pt x="215" y="106"/>
                  </a:lnTo>
                  <a:lnTo>
                    <a:pt x="215" y="106"/>
                  </a:lnTo>
                  <a:lnTo>
                    <a:pt x="213" y="104"/>
                  </a:lnTo>
                  <a:lnTo>
                    <a:pt x="213" y="104"/>
                  </a:lnTo>
                  <a:lnTo>
                    <a:pt x="211" y="104"/>
                  </a:lnTo>
                  <a:lnTo>
                    <a:pt x="209" y="103"/>
                  </a:lnTo>
                  <a:lnTo>
                    <a:pt x="208" y="103"/>
                  </a:lnTo>
                  <a:lnTo>
                    <a:pt x="208" y="103"/>
                  </a:lnTo>
                  <a:lnTo>
                    <a:pt x="208" y="103"/>
                  </a:lnTo>
                  <a:lnTo>
                    <a:pt x="206" y="101"/>
                  </a:lnTo>
                  <a:lnTo>
                    <a:pt x="204" y="99"/>
                  </a:lnTo>
                  <a:lnTo>
                    <a:pt x="204" y="99"/>
                  </a:lnTo>
                  <a:lnTo>
                    <a:pt x="204" y="99"/>
                  </a:lnTo>
                  <a:lnTo>
                    <a:pt x="204" y="97"/>
                  </a:lnTo>
                  <a:lnTo>
                    <a:pt x="204" y="95"/>
                  </a:lnTo>
                  <a:lnTo>
                    <a:pt x="204" y="95"/>
                  </a:lnTo>
                  <a:lnTo>
                    <a:pt x="204" y="94"/>
                  </a:lnTo>
                  <a:lnTo>
                    <a:pt x="204" y="94"/>
                  </a:lnTo>
                  <a:lnTo>
                    <a:pt x="206" y="94"/>
                  </a:lnTo>
                  <a:lnTo>
                    <a:pt x="206" y="92"/>
                  </a:lnTo>
                  <a:lnTo>
                    <a:pt x="206" y="94"/>
                  </a:lnTo>
                  <a:lnTo>
                    <a:pt x="208" y="94"/>
                  </a:lnTo>
                  <a:lnTo>
                    <a:pt x="211" y="92"/>
                  </a:lnTo>
                  <a:lnTo>
                    <a:pt x="211" y="92"/>
                  </a:lnTo>
                  <a:lnTo>
                    <a:pt x="213" y="92"/>
                  </a:lnTo>
                  <a:lnTo>
                    <a:pt x="215" y="92"/>
                  </a:lnTo>
                  <a:lnTo>
                    <a:pt x="215" y="92"/>
                  </a:lnTo>
                  <a:lnTo>
                    <a:pt x="217" y="94"/>
                  </a:lnTo>
                  <a:lnTo>
                    <a:pt x="218" y="95"/>
                  </a:lnTo>
                  <a:lnTo>
                    <a:pt x="220" y="95"/>
                  </a:lnTo>
                  <a:lnTo>
                    <a:pt x="220" y="97"/>
                  </a:lnTo>
                  <a:lnTo>
                    <a:pt x="226" y="97"/>
                  </a:lnTo>
                  <a:lnTo>
                    <a:pt x="227" y="97"/>
                  </a:lnTo>
                  <a:lnTo>
                    <a:pt x="227" y="99"/>
                  </a:lnTo>
                  <a:lnTo>
                    <a:pt x="229" y="103"/>
                  </a:lnTo>
                  <a:lnTo>
                    <a:pt x="231" y="104"/>
                  </a:lnTo>
                  <a:lnTo>
                    <a:pt x="231" y="104"/>
                  </a:lnTo>
                  <a:lnTo>
                    <a:pt x="233" y="104"/>
                  </a:lnTo>
                  <a:lnTo>
                    <a:pt x="233" y="106"/>
                  </a:lnTo>
                  <a:lnTo>
                    <a:pt x="233" y="106"/>
                  </a:lnTo>
                  <a:lnTo>
                    <a:pt x="233" y="108"/>
                  </a:lnTo>
                  <a:lnTo>
                    <a:pt x="235" y="108"/>
                  </a:lnTo>
                  <a:lnTo>
                    <a:pt x="236" y="108"/>
                  </a:lnTo>
                  <a:lnTo>
                    <a:pt x="238" y="106"/>
                  </a:lnTo>
                  <a:lnTo>
                    <a:pt x="238" y="104"/>
                  </a:lnTo>
                  <a:lnTo>
                    <a:pt x="235" y="101"/>
                  </a:lnTo>
                  <a:lnTo>
                    <a:pt x="233" y="97"/>
                  </a:lnTo>
                  <a:lnTo>
                    <a:pt x="231" y="95"/>
                  </a:lnTo>
                  <a:lnTo>
                    <a:pt x="229" y="95"/>
                  </a:lnTo>
                  <a:lnTo>
                    <a:pt x="229" y="95"/>
                  </a:lnTo>
                  <a:lnTo>
                    <a:pt x="227" y="94"/>
                  </a:lnTo>
                  <a:lnTo>
                    <a:pt x="227" y="94"/>
                  </a:lnTo>
                  <a:lnTo>
                    <a:pt x="227" y="94"/>
                  </a:lnTo>
                  <a:lnTo>
                    <a:pt x="226" y="92"/>
                  </a:lnTo>
                  <a:lnTo>
                    <a:pt x="226" y="92"/>
                  </a:lnTo>
                  <a:lnTo>
                    <a:pt x="224" y="92"/>
                  </a:lnTo>
                  <a:lnTo>
                    <a:pt x="224" y="92"/>
                  </a:lnTo>
                  <a:lnTo>
                    <a:pt x="222" y="92"/>
                  </a:lnTo>
                  <a:lnTo>
                    <a:pt x="222" y="90"/>
                  </a:lnTo>
                  <a:lnTo>
                    <a:pt x="220" y="88"/>
                  </a:lnTo>
                  <a:lnTo>
                    <a:pt x="218" y="86"/>
                  </a:lnTo>
                  <a:lnTo>
                    <a:pt x="218" y="86"/>
                  </a:lnTo>
                  <a:lnTo>
                    <a:pt x="218" y="86"/>
                  </a:lnTo>
                  <a:lnTo>
                    <a:pt x="218" y="88"/>
                  </a:lnTo>
                  <a:lnTo>
                    <a:pt x="218" y="88"/>
                  </a:lnTo>
                  <a:lnTo>
                    <a:pt x="218" y="90"/>
                  </a:lnTo>
                  <a:lnTo>
                    <a:pt x="218" y="90"/>
                  </a:lnTo>
                  <a:lnTo>
                    <a:pt x="218" y="90"/>
                  </a:lnTo>
                  <a:lnTo>
                    <a:pt x="217" y="92"/>
                  </a:lnTo>
                  <a:lnTo>
                    <a:pt x="217" y="92"/>
                  </a:lnTo>
                  <a:lnTo>
                    <a:pt x="217" y="92"/>
                  </a:lnTo>
                  <a:lnTo>
                    <a:pt x="215" y="90"/>
                  </a:lnTo>
                  <a:lnTo>
                    <a:pt x="215" y="90"/>
                  </a:lnTo>
                  <a:lnTo>
                    <a:pt x="213" y="90"/>
                  </a:lnTo>
                  <a:lnTo>
                    <a:pt x="211" y="88"/>
                  </a:lnTo>
                  <a:lnTo>
                    <a:pt x="209" y="86"/>
                  </a:lnTo>
                  <a:lnTo>
                    <a:pt x="209" y="85"/>
                  </a:lnTo>
                  <a:lnTo>
                    <a:pt x="209" y="83"/>
                  </a:lnTo>
                  <a:lnTo>
                    <a:pt x="211" y="83"/>
                  </a:lnTo>
                  <a:lnTo>
                    <a:pt x="215" y="81"/>
                  </a:lnTo>
                  <a:lnTo>
                    <a:pt x="215" y="81"/>
                  </a:lnTo>
                  <a:lnTo>
                    <a:pt x="215" y="81"/>
                  </a:lnTo>
                  <a:lnTo>
                    <a:pt x="213" y="79"/>
                  </a:lnTo>
                  <a:lnTo>
                    <a:pt x="213" y="79"/>
                  </a:lnTo>
                  <a:lnTo>
                    <a:pt x="213" y="79"/>
                  </a:lnTo>
                  <a:lnTo>
                    <a:pt x="211" y="79"/>
                  </a:lnTo>
                  <a:lnTo>
                    <a:pt x="211" y="79"/>
                  </a:lnTo>
                  <a:lnTo>
                    <a:pt x="211" y="79"/>
                  </a:lnTo>
                  <a:lnTo>
                    <a:pt x="209" y="77"/>
                  </a:lnTo>
                  <a:lnTo>
                    <a:pt x="208" y="77"/>
                  </a:lnTo>
                  <a:lnTo>
                    <a:pt x="208" y="76"/>
                  </a:lnTo>
                  <a:lnTo>
                    <a:pt x="208" y="76"/>
                  </a:lnTo>
                  <a:lnTo>
                    <a:pt x="206" y="74"/>
                  </a:lnTo>
                  <a:lnTo>
                    <a:pt x="206" y="74"/>
                  </a:lnTo>
                  <a:lnTo>
                    <a:pt x="204" y="74"/>
                  </a:lnTo>
                  <a:lnTo>
                    <a:pt x="204" y="72"/>
                  </a:lnTo>
                  <a:lnTo>
                    <a:pt x="204" y="70"/>
                  </a:lnTo>
                  <a:lnTo>
                    <a:pt x="204" y="68"/>
                  </a:lnTo>
                  <a:lnTo>
                    <a:pt x="204" y="68"/>
                  </a:lnTo>
                  <a:lnTo>
                    <a:pt x="206" y="66"/>
                  </a:lnTo>
                  <a:lnTo>
                    <a:pt x="206" y="66"/>
                  </a:lnTo>
                  <a:lnTo>
                    <a:pt x="209" y="65"/>
                  </a:lnTo>
                  <a:lnTo>
                    <a:pt x="211" y="65"/>
                  </a:lnTo>
                  <a:lnTo>
                    <a:pt x="211" y="65"/>
                  </a:lnTo>
                  <a:lnTo>
                    <a:pt x="213" y="65"/>
                  </a:lnTo>
                  <a:lnTo>
                    <a:pt x="218" y="68"/>
                  </a:lnTo>
                  <a:lnTo>
                    <a:pt x="220" y="68"/>
                  </a:lnTo>
                  <a:lnTo>
                    <a:pt x="222" y="68"/>
                  </a:lnTo>
                  <a:lnTo>
                    <a:pt x="224" y="68"/>
                  </a:lnTo>
                  <a:lnTo>
                    <a:pt x="229" y="65"/>
                  </a:lnTo>
                  <a:lnTo>
                    <a:pt x="236" y="61"/>
                  </a:lnTo>
                  <a:lnTo>
                    <a:pt x="235" y="61"/>
                  </a:lnTo>
                  <a:lnTo>
                    <a:pt x="235" y="61"/>
                  </a:lnTo>
                  <a:lnTo>
                    <a:pt x="235" y="61"/>
                  </a:lnTo>
                  <a:lnTo>
                    <a:pt x="235" y="61"/>
                  </a:lnTo>
                  <a:lnTo>
                    <a:pt x="235" y="61"/>
                  </a:lnTo>
                  <a:lnTo>
                    <a:pt x="235" y="61"/>
                  </a:lnTo>
                  <a:lnTo>
                    <a:pt x="235" y="59"/>
                  </a:lnTo>
                  <a:lnTo>
                    <a:pt x="235" y="59"/>
                  </a:lnTo>
                  <a:lnTo>
                    <a:pt x="235" y="59"/>
                  </a:lnTo>
                  <a:lnTo>
                    <a:pt x="235" y="57"/>
                  </a:lnTo>
                  <a:lnTo>
                    <a:pt x="235" y="57"/>
                  </a:lnTo>
                  <a:lnTo>
                    <a:pt x="236" y="56"/>
                  </a:lnTo>
                  <a:lnTo>
                    <a:pt x="238" y="54"/>
                  </a:lnTo>
                  <a:lnTo>
                    <a:pt x="240" y="54"/>
                  </a:lnTo>
                  <a:lnTo>
                    <a:pt x="240" y="54"/>
                  </a:lnTo>
                  <a:lnTo>
                    <a:pt x="242" y="54"/>
                  </a:lnTo>
                  <a:lnTo>
                    <a:pt x="242" y="54"/>
                  </a:lnTo>
                  <a:lnTo>
                    <a:pt x="244" y="54"/>
                  </a:lnTo>
                  <a:lnTo>
                    <a:pt x="244" y="54"/>
                  </a:lnTo>
                  <a:lnTo>
                    <a:pt x="244" y="52"/>
                  </a:lnTo>
                  <a:lnTo>
                    <a:pt x="244" y="54"/>
                  </a:lnTo>
                  <a:lnTo>
                    <a:pt x="247" y="54"/>
                  </a:lnTo>
                  <a:lnTo>
                    <a:pt x="247" y="54"/>
                  </a:lnTo>
                  <a:lnTo>
                    <a:pt x="247" y="56"/>
                  </a:lnTo>
                  <a:lnTo>
                    <a:pt x="247" y="56"/>
                  </a:lnTo>
                  <a:lnTo>
                    <a:pt x="249" y="56"/>
                  </a:lnTo>
                  <a:lnTo>
                    <a:pt x="249" y="57"/>
                  </a:lnTo>
                  <a:lnTo>
                    <a:pt x="249" y="57"/>
                  </a:lnTo>
                  <a:lnTo>
                    <a:pt x="249" y="59"/>
                  </a:lnTo>
                  <a:lnTo>
                    <a:pt x="251" y="59"/>
                  </a:lnTo>
                  <a:lnTo>
                    <a:pt x="251" y="59"/>
                  </a:lnTo>
                  <a:lnTo>
                    <a:pt x="251" y="59"/>
                  </a:lnTo>
                  <a:lnTo>
                    <a:pt x="253" y="57"/>
                  </a:lnTo>
                  <a:lnTo>
                    <a:pt x="253" y="59"/>
                  </a:lnTo>
                  <a:lnTo>
                    <a:pt x="253" y="59"/>
                  </a:lnTo>
                  <a:lnTo>
                    <a:pt x="253" y="59"/>
                  </a:lnTo>
                  <a:lnTo>
                    <a:pt x="253" y="59"/>
                  </a:lnTo>
                  <a:lnTo>
                    <a:pt x="255" y="59"/>
                  </a:lnTo>
                  <a:lnTo>
                    <a:pt x="255" y="59"/>
                  </a:lnTo>
                  <a:lnTo>
                    <a:pt x="256" y="59"/>
                  </a:lnTo>
                  <a:lnTo>
                    <a:pt x="258" y="59"/>
                  </a:lnTo>
                  <a:lnTo>
                    <a:pt x="260" y="59"/>
                  </a:lnTo>
                  <a:lnTo>
                    <a:pt x="262" y="57"/>
                  </a:lnTo>
                  <a:lnTo>
                    <a:pt x="264" y="56"/>
                  </a:lnTo>
                  <a:lnTo>
                    <a:pt x="264" y="56"/>
                  </a:lnTo>
                  <a:lnTo>
                    <a:pt x="265" y="54"/>
                  </a:lnTo>
                  <a:lnTo>
                    <a:pt x="267" y="54"/>
                  </a:lnTo>
                  <a:lnTo>
                    <a:pt x="267" y="54"/>
                  </a:lnTo>
                  <a:lnTo>
                    <a:pt x="269" y="54"/>
                  </a:lnTo>
                  <a:lnTo>
                    <a:pt x="269" y="54"/>
                  </a:lnTo>
                  <a:lnTo>
                    <a:pt x="269" y="52"/>
                  </a:lnTo>
                  <a:lnTo>
                    <a:pt x="269" y="52"/>
                  </a:lnTo>
                  <a:lnTo>
                    <a:pt x="269" y="52"/>
                  </a:lnTo>
                  <a:lnTo>
                    <a:pt x="271" y="50"/>
                  </a:lnTo>
                  <a:lnTo>
                    <a:pt x="271" y="50"/>
                  </a:lnTo>
                  <a:lnTo>
                    <a:pt x="271" y="50"/>
                  </a:lnTo>
                  <a:lnTo>
                    <a:pt x="276" y="50"/>
                  </a:lnTo>
                  <a:lnTo>
                    <a:pt x="276" y="50"/>
                  </a:lnTo>
                  <a:lnTo>
                    <a:pt x="278" y="50"/>
                  </a:lnTo>
                  <a:lnTo>
                    <a:pt x="276" y="50"/>
                  </a:lnTo>
                  <a:lnTo>
                    <a:pt x="276" y="50"/>
                  </a:lnTo>
                  <a:lnTo>
                    <a:pt x="276" y="52"/>
                  </a:lnTo>
                  <a:lnTo>
                    <a:pt x="276" y="52"/>
                  </a:lnTo>
                  <a:lnTo>
                    <a:pt x="276" y="52"/>
                  </a:lnTo>
                  <a:lnTo>
                    <a:pt x="276" y="54"/>
                  </a:lnTo>
                  <a:lnTo>
                    <a:pt x="276" y="54"/>
                  </a:lnTo>
                  <a:lnTo>
                    <a:pt x="276" y="54"/>
                  </a:lnTo>
                  <a:lnTo>
                    <a:pt x="278" y="54"/>
                  </a:lnTo>
                  <a:lnTo>
                    <a:pt x="282" y="56"/>
                  </a:lnTo>
                  <a:lnTo>
                    <a:pt x="282" y="56"/>
                  </a:lnTo>
                  <a:lnTo>
                    <a:pt x="282" y="56"/>
                  </a:lnTo>
                  <a:lnTo>
                    <a:pt x="283" y="54"/>
                  </a:lnTo>
                  <a:lnTo>
                    <a:pt x="285" y="54"/>
                  </a:lnTo>
                  <a:lnTo>
                    <a:pt x="287" y="56"/>
                  </a:lnTo>
                  <a:lnTo>
                    <a:pt x="289" y="56"/>
                  </a:lnTo>
                  <a:lnTo>
                    <a:pt x="291" y="57"/>
                  </a:lnTo>
                  <a:lnTo>
                    <a:pt x="292" y="57"/>
                  </a:lnTo>
                  <a:lnTo>
                    <a:pt x="294" y="57"/>
                  </a:lnTo>
                  <a:lnTo>
                    <a:pt x="294" y="57"/>
                  </a:lnTo>
                  <a:lnTo>
                    <a:pt x="296" y="59"/>
                  </a:lnTo>
                  <a:lnTo>
                    <a:pt x="296" y="59"/>
                  </a:lnTo>
                  <a:lnTo>
                    <a:pt x="298" y="59"/>
                  </a:lnTo>
                  <a:lnTo>
                    <a:pt x="300" y="59"/>
                  </a:lnTo>
                  <a:lnTo>
                    <a:pt x="301" y="59"/>
                  </a:lnTo>
                  <a:lnTo>
                    <a:pt x="303" y="59"/>
                  </a:lnTo>
                  <a:lnTo>
                    <a:pt x="305" y="59"/>
                  </a:lnTo>
                  <a:lnTo>
                    <a:pt x="309" y="59"/>
                  </a:lnTo>
                  <a:lnTo>
                    <a:pt x="309" y="59"/>
                  </a:lnTo>
                  <a:lnTo>
                    <a:pt x="311" y="61"/>
                  </a:lnTo>
                  <a:lnTo>
                    <a:pt x="312" y="61"/>
                  </a:lnTo>
                  <a:lnTo>
                    <a:pt x="314" y="61"/>
                  </a:lnTo>
                  <a:lnTo>
                    <a:pt x="314" y="59"/>
                  </a:lnTo>
                  <a:lnTo>
                    <a:pt x="316" y="61"/>
                  </a:lnTo>
                  <a:lnTo>
                    <a:pt x="318" y="61"/>
                  </a:lnTo>
                  <a:lnTo>
                    <a:pt x="320" y="63"/>
                  </a:lnTo>
                  <a:lnTo>
                    <a:pt x="320" y="63"/>
                  </a:lnTo>
                  <a:lnTo>
                    <a:pt x="320" y="61"/>
                  </a:lnTo>
                  <a:lnTo>
                    <a:pt x="320" y="61"/>
                  </a:lnTo>
                  <a:lnTo>
                    <a:pt x="320" y="61"/>
                  </a:lnTo>
                  <a:lnTo>
                    <a:pt x="320" y="61"/>
                  </a:lnTo>
                  <a:lnTo>
                    <a:pt x="320" y="61"/>
                  </a:lnTo>
                  <a:lnTo>
                    <a:pt x="320" y="61"/>
                  </a:lnTo>
                  <a:lnTo>
                    <a:pt x="320" y="61"/>
                  </a:lnTo>
                  <a:lnTo>
                    <a:pt x="321" y="61"/>
                  </a:lnTo>
                  <a:lnTo>
                    <a:pt x="321" y="61"/>
                  </a:lnTo>
                  <a:lnTo>
                    <a:pt x="321" y="63"/>
                  </a:lnTo>
                  <a:lnTo>
                    <a:pt x="321" y="63"/>
                  </a:lnTo>
                  <a:lnTo>
                    <a:pt x="321" y="63"/>
                  </a:lnTo>
                  <a:lnTo>
                    <a:pt x="320" y="63"/>
                  </a:lnTo>
                  <a:lnTo>
                    <a:pt x="320" y="63"/>
                  </a:lnTo>
                  <a:lnTo>
                    <a:pt x="320" y="63"/>
                  </a:lnTo>
                  <a:lnTo>
                    <a:pt x="320" y="65"/>
                  </a:lnTo>
                  <a:lnTo>
                    <a:pt x="321" y="65"/>
                  </a:lnTo>
                  <a:lnTo>
                    <a:pt x="321" y="66"/>
                  </a:lnTo>
                  <a:lnTo>
                    <a:pt x="321" y="66"/>
                  </a:lnTo>
                  <a:lnTo>
                    <a:pt x="321" y="68"/>
                  </a:lnTo>
                  <a:lnTo>
                    <a:pt x="323" y="68"/>
                  </a:lnTo>
                  <a:lnTo>
                    <a:pt x="325" y="66"/>
                  </a:lnTo>
                  <a:lnTo>
                    <a:pt x="325" y="66"/>
                  </a:lnTo>
                  <a:lnTo>
                    <a:pt x="327" y="65"/>
                  </a:lnTo>
                  <a:lnTo>
                    <a:pt x="327" y="63"/>
                  </a:lnTo>
                  <a:lnTo>
                    <a:pt x="329" y="61"/>
                  </a:lnTo>
                  <a:lnTo>
                    <a:pt x="329" y="59"/>
                  </a:lnTo>
                  <a:lnTo>
                    <a:pt x="329" y="59"/>
                  </a:lnTo>
                  <a:lnTo>
                    <a:pt x="329" y="59"/>
                  </a:lnTo>
                  <a:lnTo>
                    <a:pt x="330" y="59"/>
                  </a:lnTo>
                  <a:lnTo>
                    <a:pt x="330" y="59"/>
                  </a:lnTo>
                  <a:lnTo>
                    <a:pt x="329" y="59"/>
                  </a:lnTo>
                  <a:lnTo>
                    <a:pt x="329" y="59"/>
                  </a:lnTo>
                  <a:lnTo>
                    <a:pt x="329" y="57"/>
                  </a:lnTo>
                  <a:lnTo>
                    <a:pt x="330" y="57"/>
                  </a:lnTo>
                  <a:lnTo>
                    <a:pt x="330" y="57"/>
                  </a:lnTo>
                  <a:lnTo>
                    <a:pt x="330" y="57"/>
                  </a:lnTo>
                  <a:lnTo>
                    <a:pt x="330" y="57"/>
                  </a:lnTo>
                  <a:lnTo>
                    <a:pt x="330" y="57"/>
                  </a:lnTo>
                  <a:lnTo>
                    <a:pt x="330" y="57"/>
                  </a:lnTo>
                  <a:lnTo>
                    <a:pt x="330" y="57"/>
                  </a:lnTo>
                  <a:lnTo>
                    <a:pt x="330" y="57"/>
                  </a:lnTo>
                  <a:lnTo>
                    <a:pt x="332" y="57"/>
                  </a:lnTo>
                  <a:lnTo>
                    <a:pt x="332" y="56"/>
                  </a:lnTo>
                  <a:lnTo>
                    <a:pt x="332" y="56"/>
                  </a:lnTo>
                  <a:lnTo>
                    <a:pt x="332" y="56"/>
                  </a:lnTo>
                  <a:lnTo>
                    <a:pt x="332" y="56"/>
                  </a:lnTo>
                  <a:lnTo>
                    <a:pt x="332" y="56"/>
                  </a:lnTo>
                  <a:lnTo>
                    <a:pt x="334" y="57"/>
                  </a:lnTo>
                  <a:lnTo>
                    <a:pt x="334" y="56"/>
                  </a:lnTo>
                  <a:lnTo>
                    <a:pt x="334" y="56"/>
                  </a:lnTo>
                  <a:lnTo>
                    <a:pt x="334" y="56"/>
                  </a:lnTo>
                  <a:lnTo>
                    <a:pt x="334" y="56"/>
                  </a:lnTo>
                  <a:lnTo>
                    <a:pt x="334" y="54"/>
                  </a:lnTo>
                  <a:lnTo>
                    <a:pt x="336" y="54"/>
                  </a:lnTo>
                  <a:lnTo>
                    <a:pt x="336" y="54"/>
                  </a:lnTo>
                  <a:lnTo>
                    <a:pt x="338" y="52"/>
                  </a:lnTo>
                  <a:lnTo>
                    <a:pt x="336" y="52"/>
                  </a:lnTo>
                  <a:lnTo>
                    <a:pt x="336" y="52"/>
                  </a:lnTo>
                  <a:lnTo>
                    <a:pt x="336" y="52"/>
                  </a:lnTo>
                  <a:lnTo>
                    <a:pt x="336" y="50"/>
                  </a:lnTo>
                  <a:lnTo>
                    <a:pt x="336" y="50"/>
                  </a:lnTo>
                  <a:lnTo>
                    <a:pt x="336" y="50"/>
                  </a:lnTo>
                  <a:lnTo>
                    <a:pt x="338" y="50"/>
                  </a:lnTo>
                  <a:lnTo>
                    <a:pt x="338" y="50"/>
                  </a:lnTo>
                  <a:lnTo>
                    <a:pt x="338" y="48"/>
                  </a:lnTo>
                  <a:lnTo>
                    <a:pt x="338" y="48"/>
                  </a:lnTo>
                  <a:lnTo>
                    <a:pt x="336" y="48"/>
                  </a:lnTo>
                  <a:lnTo>
                    <a:pt x="336" y="47"/>
                  </a:lnTo>
                  <a:lnTo>
                    <a:pt x="336" y="45"/>
                  </a:lnTo>
                  <a:lnTo>
                    <a:pt x="336" y="45"/>
                  </a:lnTo>
                  <a:lnTo>
                    <a:pt x="336" y="43"/>
                  </a:lnTo>
                  <a:lnTo>
                    <a:pt x="336" y="43"/>
                  </a:lnTo>
                  <a:lnTo>
                    <a:pt x="334" y="43"/>
                  </a:lnTo>
                  <a:lnTo>
                    <a:pt x="334" y="41"/>
                  </a:lnTo>
                  <a:lnTo>
                    <a:pt x="336" y="39"/>
                  </a:lnTo>
                  <a:lnTo>
                    <a:pt x="336" y="39"/>
                  </a:lnTo>
                  <a:lnTo>
                    <a:pt x="334" y="38"/>
                  </a:lnTo>
                  <a:lnTo>
                    <a:pt x="336" y="36"/>
                  </a:lnTo>
                  <a:lnTo>
                    <a:pt x="336" y="36"/>
                  </a:lnTo>
                  <a:lnTo>
                    <a:pt x="334" y="34"/>
                  </a:lnTo>
                  <a:lnTo>
                    <a:pt x="336" y="34"/>
                  </a:lnTo>
                  <a:lnTo>
                    <a:pt x="339" y="34"/>
                  </a:lnTo>
                  <a:lnTo>
                    <a:pt x="339" y="32"/>
                  </a:lnTo>
                  <a:lnTo>
                    <a:pt x="341" y="32"/>
                  </a:lnTo>
                  <a:lnTo>
                    <a:pt x="341" y="30"/>
                  </a:lnTo>
                  <a:lnTo>
                    <a:pt x="343" y="30"/>
                  </a:lnTo>
                  <a:lnTo>
                    <a:pt x="343" y="30"/>
                  </a:lnTo>
                  <a:lnTo>
                    <a:pt x="343" y="30"/>
                  </a:lnTo>
                  <a:lnTo>
                    <a:pt x="343" y="30"/>
                  </a:lnTo>
                  <a:lnTo>
                    <a:pt x="347" y="27"/>
                  </a:lnTo>
                  <a:lnTo>
                    <a:pt x="347" y="29"/>
                  </a:lnTo>
                  <a:lnTo>
                    <a:pt x="347" y="29"/>
                  </a:lnTo>
                  <a:lnTo>
                    <a:pt x="348" y="29"/>
                  </a:lnTo>
                  <a:lnTo>
                    <a:pt x="348" y="29"/>
                  </a:lnTo>
                  <a:lnTo>
                    <a:pt x="350" y="29"/>
                  </a:lnTo>
                  <a:lnTo>
                    <a:pt x="350" y="27"/>
                  </a:lnTo>
                  <a:lnTo>
                    <a:pt x="350" y="25"/>
                  </a:lnTo>
                  <a:lnTo>
                    <a:pt x="350" y="23"/>
                  </a:lnTo>
                  <a:lnTo>
                    <a:pt x="350" y="23"/>
                  </a:lnTo>
                  <a:lnTo>
                    <a:pt x="350" y="20"/>
                  </a:lnTo>
                  <a:lnTo>
                    <a:pt x="350" y="16"/>
                  </a:lnTo>
                  <a:lnTo>
                    <a:pt x="348" y="16"/>
                  </a:lnTo>
                  <a:lnTo>
                    <a:pt x="348" y="14"/>
                  </a:lnTo>
                  <a:lnTo>
                    <a:pt x="348" y="14"/>
                  </a:lnTo>
                  <a:lnTo>
                    <a:pt x="348" y="12"/>
                  </a:lnTo>
                  <a:lnTo>
                    <a:pt x="348" y="12"/>
                  </a:lnTo>
                  <a:lnTo>
                    <a:pt x="348" y="10"/>
                  </a:lnTo>
                  <a:lnTo>
                    <a:pt x="348" y="10"/>
                  </a:lnTo>
                  <a:lnTo>
                    <a:pt x="348" y="10"/>
                  </a:lnTo>
                  <a:lnTo>
                    <a:pt x="348" y="10"/>
                  </a:lnTo>
                  <a:lnTo>
                    <a:pt x="348" y="10"/>
                  </a:lnTo>
                  <a:lnTo>
                    <a:pt x="347" y="10"/>
                  </a:lnTo>
                  <a:lnTo>
                    <a:pt x="345" y="9"/>
                  </a:lnTo>
                  <a:lnTo>
                    <a:pt x="341" y="7"/>
                  </a:lnTo>
                  <a:lnTo>
                    <a:pt x="343" y="7"/>
                  </a:lnTo>
                  <a:lnTo>
                    <a:pt x="343" y="5"/>
                  </a:lnTo>
                  <a:lnTo>
                    <a:pt x="341" y="5"/>
                  </a:lnTo>
                  <a:lnTo>
                    <a:pt x="341" y="5"/>
                  </a:lnTo>
                  <a:lnTo>
                    <a:pt x="339" y="5"/>
                  </a:lnTo>
                  <a:lnTo>
                    <a:pt x="338" y="3"/>
                  </a:lnTo>
                  <a:lnTo>
                    <a:pt x="338" y="3"/>
                  </a:lnTo>
                  <a:lnTo>
                    <a:pt x="336" y="3"/>
                  </a:lnTo>
                  <a:lnTo>
                    <a:pt x="334" y="3"/>
                  </a:lnTo>
                  <a:lnTo>
                    <a:pt x="332" y="3"/>
                  </a:lnTo>
                  <a:lnTo>
                    <a:pt x="332" y="1"/>
                  </a:lnTo>
                  <a:lnTo>
                    <a:pt x="330" y="1"/>
                  </a:lnTo>
                  <a:lnTo>
                    <a:pt x="330" y="0"/>
                  </a:lnTo>
                  <a:lnTo>
                    <a:pt x="329" y="0"/>
                  </a:lnTo>
                  <a:lnTo>
                    <a:pt x="329" y="1"/>
                  </a:lnTo>
                  <a:lnTo>
                    <a:pt x="325" y="1"/>
                  </a:lnTo>
                  <a:lnTo>
                    <a:pt x="325" y="1"/>
                  </a:lnTo>
                  <a:lnTo>
                    <a:pt x="323" y="3"/>
                  </a:lnTo>
                  <a:lnTo>
                    <a:pt x="323" y="3"/>
                  </a:lnTo>
                  <a:lnTo>
                    <a:pt x="321" y="3"/>
                  </a:lnTo>
                  <a:lnTo>
                    <a:pt x="321" y="3"/>
                  </a:lnTo>
                  <a:lnTo>
                    <a:pt x="321" y="3"/>
                  </a:lnTo>
                  <a:lnTo>
                    <a:pt x="321" y="5"/>
                  </a:lnTo>
                  <a:lnTo>
                    <a:pt x="321" y="5"/>
                  </a:lnTo>
                  <a:lnTo>
                    <a:pt x="321" y="7"/>
                  </a:lnTo>
                  <a:lnTo>
                    <a:pt x="321" y="7"/>
                  </a:lnTo>
                  <a:lnTo>
                    <a:pt x="321" y="7"/>
                  </a:lnTo>
                  <a:lnTo>
                    <a:pt x="321" y="9"/>
                  </a:lnTo>
                  <a:lnTo>
                    <a:pt x="323" y="9"/>
                  </a:lnTo>
                  <a:lnTo>
                    <a:pt x="323" y="9"/>
                  </a:lnTo>
                  <a:lnTo>
                    <a:pt x="325" y="9"/>
                  </a:lnTo>
                  <a:lnTo>
                    <a:pt x="325" y="9"/>
                  </a:lnTo>
                  <a:lnTo>
                    <a:pt x="325" y="10"/>
                  </a:lnTo>
                  <a:lnTo>
                    <a:pt x="325" y="12"/>
                  </a:lnTo>
                  <a:lnTo>
                    <a:pt x="325" y="12"/>
                  </a:lnTo>
                  <a:lnTo>
                    <a:pt x="325" y="14"/>
                  </a:lnTo>
                  <a:lnTo>
                    <a:pt x="325" y="14"/>
                  </a:lnTo>
                  <a:lnTo>
                    <a:pt x="325" y="14"/>
                  </a:lnTo>
                  <a:lnTo>
                    <a:pt x="327" y="14"/>
                  </a:lnTo>
                  <a:lnTo>
                    <a:pt x="327" y="14"/>
                  </a:lnTo>
                  <a:lnTo>
                    <a:pt x="327" y="16"/>
                  </a:lnTo>
                  <a:lnTo>
                    <a:pt x="327" y="16"/>
                  </a:lnTo>
                  <a:lnTo>
                    <a:pt x="327" y="16"/>
                  </a:lnTo>
                  <a:lnTo>
                    <a:pt x="327" y="18"/>
                  </a:lnTo>
                  <a:lnTo>
                    <a:pt x="327" y="18"/>
                  </a:lnTo>
                  <a:lnTo>
                    <a:pt x="327" y="20"/>
                  </a:lnTo>
                  <a:lnTo>
                    <a:pt x="327" y="20"/>
                  </a:lnTo>
                  <a:lnTo>
                    <a:pt x="327" y="20"/>
                  </a:lnTo>
                  <a:lnTo>
                    <a:pt x="327" y="21"/>
                  </a:lnTo>
                  <a:lnTo>
                    <a:pt x="327" y="21"/>
                  </a:lnTo>
                  <a:lnTo>
                    <a:pt x="327" y="21"/>
                  </a:lnTo>
                  <a:lnTo>
                    <a:pt x="327" y="21"/>
                  </a:lnTo>
                  <a:lnTo>
                    <a:pt x="327" y="21"/>
                  </a:lnTo>
                  <a:lnTo>
                    <a:pt x="327" y="23"/>
                  </a:lnTo>
                  <a:lnTo>
                    <a:pt x="327" y="25"/>
                  </a:lnTo>
                  <a:lnTo>
                    <a:pt x="325" y="25"/>
                  </a:lnTo>
                  <a:lnTo>
                    <a:pt x="325" y="27"/>
                  </a:lnTo>
                  <a:lnTo>
                    <a:pt x="325" y="27"/>
                  </a:lnTo>
                  <a:lnTo>
                    <a:pt x="325" y="27"/>
                  </a:lnTo>
                  <a:lnTo>
                    <a:pt x="320" y="29"/>
                  </a:lnTo>
                  <a:lnTo>
                    <a:pt x="320" y="29"/>
                  </a:lnTo>
                  <a:lnTo>
                    <a:pt x="318" y="29"/>
                  </a:lnTo>
                  <a:lnTo>
                    <a:pt x="316" y="30"/>
                  </a:lnTo>
                  <a:lnTo>
                    <a:pt x="316" y="30"/>
                  </a:lnTo>
                  <a:lnTo>
                    <a:pt x="316" y="29"/>
                  </a:lnTo>
                  <a:lnTo>
                    <a:pt x="314" y="29"/>
                  </a:lnTo>
                  <a:lnTo>
                    <a:pt x="314" y="30"/>
                  </a:lnTo>
                  <a:lnTo>
                    <a:pt x="312" y="30"/>
                  </a:lnTo>
                  <a:lnTo>
                    <a:pt x="312" y="30"/>
                  </a:lnTo>
                  <a:lnTo>
                    <a:pt x="311" y="29"/>
                  </a:lnTo>
                  <a:lnTo>
                    <a:pt x="309" y="29"/>
                  </a:lnTo>
                  <a:lnTo>
                    <a:pt x="309" y="29"/>
                  </a:lnTo>
                  <a:lnTo>
                    <a:pt x="307" y="29"/>
                  </a:lnTo>
                  <a:lnTo>
                    <a:pt x="305" y="29"/>
                  </a:lnTo>
                  <a:lnTo>
                    <a:pt x="305" y="30"/>
                  </a:lnTo>
                  <a:lnTo>
                    <a:pt x="303" y="30"/>
                  </a:lnTo>
                  <a:lnTo>
                    <a:pt x="303" y="30"/>
                  </a:lnTo>
                  <a:lnTo>
                    <a:pt x="303" y="30"/>
                  </a:lnTo>
                  <a:lnTo>
                    <a:pt x="303" y="30"/>
                  </a:lnTo>
                  <a:lnTo>
                    <a:pt x="301" y="30"/>
                  </a:lnTo>
                  <a:lnTo>
                    <a:pt x="301" y="30"/>
                  </a:lnTo>
                  <a:lnTo>
                    <a:pt x="301" y="30"/>
                  </a:lnTo>
                  <a:lnTo>
                    <a:pt x="296" y="29"/>
                  </a:lnTo>
                  <a:lnTo>
                    <a:pt x="296" y="30"/>
                  </a:lnTo>
                  <a:lnTo>
                    <a:pt x="296" y="30"/>
                  </a:lnTo>
                  <a:lnTo>
                    <a:pt x="294" y="30"/>
                  </a:lnTo>
                  <a:lnTo>
                    <a:pt x="294" y="32"/>
                  </a:lnTo>
                  <a:lnTo>
                    <a:pt x="294" y="32"/>
                  </a:lnTo>
                  <a:lnTo>
                    <a:pt x="294" y="32"/>
                  </a:lnTo>
                  <a:lnTo>
                    <a:pt x="292" y="32"/>
                  </a:lnTo>
                  <a:lnTo>
                    <a:pt x="292" y="32"/>
                  </a:lnTo>
                  <a:lnTo>
                    <a:pt x="291" y="32"/>
                  </a:lnTo>
                  <a:lnTo>
                    <a:pt x="283" y="34"/>
                  </a:lnTo>
                  <a:lnTo>
                    <a:pt x="282" y="34"/>
                  </a:lnTo>
                  <a:lnTo>
                    <a:pt x="280" y="34"/>
                  </a:lnTo>
                  <a:lnTo>
                    <a:pt x="280" y="34"/>
                  </a:lnTo>
                  <a:lnTo>
                    <a:pt x="278" y="30"/>
                  </a:lnTo>
                  <a:lnTo>
                    <a:pt x="276" y="30"/>
                  </a:lnTo>
                  <a:lnTo>
                    <a:pt x="276" y="30"/>
                  </a:lnTo>
                  <a:lnTo>
                    <a:pt x="274" y="29"/>
                  </a:lnTo>
                  <a:lnTo>
                    <a:pt x="274" y="29"/>
                  </a:lnTo>
                  <a:lnTo>
                    <a:pt x="274" y="29"/>
                  </a:lnTo>
                  <a:lnTo>
                    <a:pt x="274" y="29"/>
                  </a:lnTo>
                  <a:lnTo>
                    <a:pt x="274" y="29"/>
                  </a:lnTo>
                  <a:lnTo>
                    <a:pt x="273" y="29"/>
                  </a:lnTo>
                  <a:lnTo>
                    <a:pt x="265" y="25"/>
                  </a:lnTo>
                  <a:lnTo>
                    <a:pt x="264" y="23"/>
                  </a:lnTo>
                  <a:lnTo>
                    <a:pt x="262" y="23"/>
                  </a:lnTo>
                  <a:lnTo>
                    <a:pt x="262" y="23"/>
                  </a:lnTo>
                  <a:lnTo>
                    <a:pt x="260" y="25"/>
                  </a:lnTo>
                  <a:lnTo>
                    <a:pt x="258" y="25"/>
                  </a:lnTo>
                  <a:lnTo>
                    <a:pt x="258" y="25"/>
                  </a:lnTo>
                  <a:lnTo>
                    <a:pt x="258" y="27"/>
                  </a:lnTo>
                  <a:lnTo>
                    <a:pt x="258" y="27"/>
                  </a:lnTo>
                  <a:lnTo>
                    <a:pt x="258" y="27"/>
                  </a:lnTo>
                  <a:lnTo>
                    <a:pt x="256" y="27"/>
                  </a:lnTo>
                  <a:lnTo>
                    <a:pt x="255" y="25"/>
                  </a:lnTo>
                  <a:lnTo>
                    <a:pt x="255" y="23"/>
                  </a:lnTo>
                  <a:lnTo>
                    <a:pt x="253" y="23"/>
                  </a:lnTo>
                  <a:lnTo>
                    <a:pt x="251" y="23"/>
                  </a:lnTo>
                  <a:lnTo>
                    <a:pt x="251" y="23"/>
                  </a:lnTo>
                  <a:lnTo>
                    <a:pt x="251" y="21"/>
                  </a:lnTo>
                  <a:lnTo>
                    <a:pt x="249" y="21"/>
                  </a:lnTo>
                  <a:lnTo>
                    <a:pt x="249" y="21"/>
                  </a:lnTo>
                  <a:lnTo>
                    <a:pt x="247" y="21"/>
                  </a:lnTo>
                  <a:lnTo>
                    <a:pt x="247" y="21"/>
                  </a:lnTo>
                  <a:lnTo>
                    <a:pt x="247" y="20"/>
                  </a:lnTo>
                  <a:lnTo>
                    <a:pt x="247" y="20"/>
                  </a:lnTo>
                  <a:lnTo>
                    <a:pt x="247" y="20"/>
                  </a:lnTo>
                  <a:lnTo>
                    <a:pt x="247" y="20"/>
                  </a:lnTo>
                  <a:lnTo>
                    <a:pt x="247" y="20"/>
                  </a:lnTo>
                  <a:lnTo>
                    <a:pt x="247" y="20"/>
                  </a:lnTo>
                  <a:lnTo>
                    <a:pt x="246" y="18"/>
                  </a:lnTo>
                  <a:lnTo>
                    <a:pt x="246" y="18"/>
                  </a:lnTo>
                  <a:lnTo>
                    <a:pt x="246" y="18"/>
                  </a:lnTo>
                  <a:lnTo>
                    <a:pt x="246" y="16"/>
                  </a:lnTo>
                  <a:lnTo>
                    <a:pt x="246" y="14"/>
                  </a:lnTo>
                  <a:lnTo>
                    <a:pt x="244" y="12"/>
                  </a:lnTo>
                  <a:lnTo>
                    <a:pt x="242" y="14"/>
                  </a:lnTo>
                  <a:lnTo>
                    <a:pt x="242" y="14"/>
                  </a:lnTo>
                  <a:lnTo>
                    <a:pt x="240" y="16"/>
                  </a:lnTo>
                  <a:lnTo>
                    <a:pt x="240" y="16"/>
                  </a:lnTo>
                  <a:lnTo>
                    <a:pt x="238" y="16"/>
                  </a:lnTo>
                  <a:lnTo>
                    <a:pt x="238" y="16"/>
                  </a:lnTo>
                  <a:lnTo>
                    <a:pt x="236" y="16"/>
                  </a:lnTo>
                  <a:lnTo>
                    <a:pt x="236" y="16"/>
                  </a:lnTo>
                  <a:lnTo>
                    <a:pt x="235" y="16"/>
                  </a:lnTo>
                  <a:lnTo>
                    <a:pt x="235" y="16"/>
                  </a:lnTo>
                  <a:lnTo>
                    <a:pt x="235" y="16"/>
                  </a:lnTo>
                  <a:lnTo>
                    <a:pt x="233" y="16"/>
                  </a:lnTo>
                  <a:lnTo>
                    <a:pt x="233" y="16"/>
                  </a:lnTo>
                  <a:lnTo>
                    <a:pt x="233" y="16"/>
                  </a:lnTo>
                  <a:lnTo>
                    <a:pt x="233" y="16"/>
                  </a:lnTo>
                  <a:lnTo>
                    <a:pt x="233" y="14"/>
                  </a:lnTo>
                  <a:lnTo>
                    <a:pt x="233" y="14"/>
                  </a:lnTo>
                  <a:lnTo>
                    <a:pt x="231" y="12"/>
                  </a:lnTo>
                  <a:lnTo>
                    <a:pt x="231" y="12"/>
                  </a:lnTo>
                  <a:lnTo>
                    <a:pt x="229" y="14"/>
                  </a:lnTo>
                  <a:lnTo>
                    <a:pt x="229" y="14"/>
                  </a:lnTo>
                  <a:lnTo>
                    <a:pt x="229" y="14"/>
                  </a:lnTo>
                  <a:lnTo>
                    <a:pt x="227" y="14"/>
                  </a:lnTo>
                  <a:lnTo>
                    <a:pt x="227" y="16"/>
                  </a:lnTo>
                  <a:lnTo>
                    <a:pt x="227" y="16"/>
                  </a:lnTo>
                  <a:lnTo>
                    <a:pt x="227" y="16"/>
                  </a:lnTo>
                  <a:lnTo>
                    <a:pt x="227" y="16"/>
                  </a:lnTo>
                  <a:lnTo>
                    <a:pt x="227" y="16"/>
                  </a:lnTo>
                  <a:lnTo>
                    <a:pt x="226" y="16"/>
                  </a:lnTo>
                  <a:lnTo>
                    <a:pt x="226" y="16"/>
                  </a:lnTo>
                  <a:lnTo>
                    <a:pt x="224" y="14"/>
                  </a:lnTo>
                  <a:lnTo>
                    <a:pt x="222" y="14"/>
                  </a:lnTo>
                  <a:lnTo>
                    <a:pt x="220" y="16"/>
                  </a:lnTo>
                  <a:lnTo>
                    <a:pt x="222" y="18"/>
                  </a:lnTo>
                  <a:lnTo>
                    <a:pt x="222" y="20"/>
                  </a:lnTo>
                  <a:lnTo>
                    <a:pt x="222" y="20"/>
                  </a:lnTo>
                  <a:lnTo>
                    <a:pt x="220" y="20"/>
                  </a:lnTo>
                  <a:lnTo>
                    <a:pt x="220" y="21"/>
                  </a:lnTo>
                  <a:lnTo>
                    <a:pt x="220" y="20"/>
                  </a:lnTo>
                  <a:lnTo>
                    <a:pt x="218" y="20"/>
                  </a:lnTo>
                  <a:lnTo>
                    <a:pt x="218" y="20"/>
                  </a:lnTo>
                  <a:lnTo>
                    <a:pt x="218" y="20"/>
                  </a:lnTo>
                  <a:lnTo>
                    <a:pt x="218" y="20"/>
                  </a:lnTo>
                  <a:lnTo>
                    <a:pt x="218" y="21"/>
                  </a:lnTo>
                  <a:lnTo>
                    <a:pt x="217" y="21"/>
                  </a:lnTo>
                  <a:lnTo>
                    <a:pt x="217" y="21"/>
                  </a:lnTo>
                  <a:lnTo>
                    <a:pt x="213" y="20"/>
                  </a:lnTo>
                  <a:lnTo>
                    <a:pt x="213" y="20"/>
                  </a:lnTo>
                  <a:lnTo>
                    <a:pt x="211" y="21"/>
                  </a:lnTo>
                  <a:lnTo>
                    <a:pt x="211" y="21"/>
                  </a:lnTo>
                  <a:lnTo>
                    <a:pt x="209" y="21"/>
                  </a:lnTo>
                  <a:lnTo>
                    <a:pt x="209" y="21"/>
                  </a:lnTo>
                  <a:lnTo>
                    <a:pt x="208" y="21"/>
                  </a:lnTo>
                  <a:lnTo>
                    <a:pt x="208" y="21"/>
                  </a:lnTo>
                  <a:lnTo>
                    <a:pt x="206" y="23"/>
                  </a:lnTo>
                  <a:lnTo>
                    <a:pt x="206" y="23"/>
                  </a:lnTo>
                  <a:lnTo>
                    <a:pt x="204" y="23"/>
                  </a:lnTo>
                  <a:lnTo>
                    <a:pt x="202" y="23"/>
                  </a:lnTo>
                  <a:lnTo>
                    <a:pt x="202" y="23"/>
                  </a:lnTo>
                  <a:lnTo>
                    <a:pt x="200" y="25"/>
                  </a:lnTo>
                  <a:lnTo>
                    <a:pt x="200" y="25"/>
                  </a:lnTo>
                  <a:lnTo>
                    <a:pt x="199" y="25"/>
                  </a:lnTo>
                  <a:lnTo>
                    <a:pt x="197" y="25"/>
                  </a:lnTo>
                  <a:lnTo>
                    <a:pt x="195" y="23"/>
                  </a:lnTo>
                  <a:lnTo>
                    <a:pt x="190" y="23"/>
                  </a:lnTo>
                  <a:lnTo>
                    <a:pt x="188" y="25"/>
                  </a:lnTo>
                  <a:lnTo>
                    <a:pt x="188" y="25"/>
                  </a:lnTo>
                  <a:lnTo>
                    <a:pt x="186" y="25"/>
                  </a:lnTo>
                  <a:lnTo>
                    <a:pt x="184" y="27"/>
                  </a:lnTo>
                  <a:lnTo>
                    <a:pt x="184" y="25"/>
                  </a:lnTo>
                  <a:lnTo>
                    <a:pt x="184" y="25"/>
                  </a:lnTo>
                  <a:lnTo>
                    <a:pt x="182" y="23"/>
                  </a:lnTo>
                  <a:lnTo>
                    <a:pt x="182" y="23"/>
                  </a:lnTo>
                  <a:lnTo>
                    <a:pt x="180" y="25"/>
                  </a:lnTo>
                  <a:lnTo>
                    <a:pt x="180" y="25"/>
                  </a:lnTo>
                  <a:lnTo>
                    <a:pt x="179" y="27"/>
                  </a:lnTo>
                  <a:lnTo>
                    <a:pt x="179" y="27"/>
                  </a:lnTo>
                  <a:lnTo>
                    <a:pt x="179" y="29"/>
                  </a:lnTo>
                  <a:lnTo>
                    <a:pt x="179" y="29"/>
                  </a:lnTo>
                  <a:lnTo>
                    <a:pt x="179" y="29"/>
                  </a:lnTo>
                  <a:lnTo>
                    <a:pt x="177" y="29"/>
                  </a:lnTo>
                  <a:lnTo>
                    <a:pt x="177" y="29"/>
                  </a:lnTo>
                  <a:lnTo>
                    <a:pt x="175" y="30"/>
                  </a:lnTo>
                  <a:lnTo>
                    <a:pt x="164" y="29"/>
                  </a:lnTo>
                  <a:lnTo>
                    <a:pt x="161" y="29"/>
                  </a:lnTo>
                  <a:lnTo>
                    <a:pt x="159" y="29"/>
                  </a:lnTo>
                  <a:lnTo>
                    <a:pt x="157" y="29"/>
                  </a:lnTo>
                  <a:lnTo>
                    <a:pt x="157" y="29"/>
                  </a:lnTo>
                  <a:lnTo>
                    <a:pt x="157" y="30"/>
                  </a:lnTo>
                  <a:lnTo>
                    <a:pt x="155" y="32"/>
                  </a:lnTo>
                  <a:lnTo>
                    <a:pt x="155" y="32"/>
                  </a:lnTo>
                  <a:lnTo>
                    <a:pt x="155" y="38"/>
                  </a:lnTo>
                  <a:lnTo>
                    <a:pt x="155" y="39"/>
                  </a:lnTo>
                  <a:lnTo>
                    <a:pt x="155" y="41"/>
                  </a:lnTo>
                  <a:lnTo>
                    <a:pt x="153" y="41"/>
                  </a:lnTo>
                  <a:lnTo>
                    <a:pt x="153" y="41"/>
                  </a:lnTo>
                  <a:lnTo>
                    <a:pt x="152" y="39"/>
                  </a:lnTo>
                  <a:lnTo>
                    <a:pt x="152" y="39"/>
                  </a:lnTo>
                  <a:lnTo>
                    <a:pt x="152" y="39"/>
                  </a:lnTo>
                  <a:lnTo>
                    <a:pt x="152" y="39"/>
                  </a:lnTo>
                  <a:lnTo>
                    <a:pt x="152" y="39"/>
                  </a:lnTo>
                  <a:lnTo>
                    <a:pt x="152" y="38"/>
                  </a:lnTo>
                  <a:lnTo>
                    <a:pt x="150" y="39"/>
                  </a:lnTo>
                  <a:lnTo>
                    <a:pt x="150" y="39"/>
                  </a:lnTo>
                  <a:lnTo>
                    <a:pt x="150" y="39"/>
                  </a:lnTo>
                  <a:lnTo>
                    <a:pt x="150" y="39"/>
                  </a:lnTo>
                  <a:lnTo>
                    <a:pt x="150" y="41"/>
                  </a:lnTo>
                  <a:lnTo>
                    <a:pt x="148" y="41"/>
                  </a:lnTo>
                  <a:lnTo>
                    <a:pt x="148" y="43"/>
                  </a:lnTo>
                  <a:lnTo>
                    <a:pt x="148" y="43"/>
                  </a:lnTo>
                  <a:lnTo>
                    <a:pt x="146" y="43"/>
                  </a:lnTo>
                  <a:lnTo>
                    <a:pt x="144" y="43"/>
                  </a:lnTo>
                  <a:lnTo>
                    <a:pt x="144" y="43"/>
                  </a:lnTo>
                  <a:lnTo>
                    <a:pt x="143" y="43"/>
                  </a:lnTo>
                  <a:lnTo>
                    <a:pt x="143" y="43"/>
                  </a:lnTo>
                  <a:lnTo>
                    <a:pt x="141" y="43"/>
                  </a:lnTo>
                  <a:lnTo>
                    <a:pt x="139" y="43"/>
                  </a:lnTo>
                  <a:lnTo>
                    <a:pt x="139" y="43"/>
                  </a:lnTo>
                  <a:lnTo>
                    <a:pt x="137" y="41"/>
                  </a:lnTo>
                  <a:lnTo>
                    <a:pt x="137" y="41"/>
                  </a:lnTo>
                  <a:lnTo>
                    <a:pt x="137" y="41"/>
                  </a:lnTo>
                  <a:lnTo>
                    <a:pt x="135" y="41"/>
                  </a:lnTo>
                  <a:lnTo>
                    <a:pt x="135" y="41"/>
                  </a:lnTo>
                  <a:lnTo>
                    <a:pt x="134" y="43"/>
                  </a:lnTo>
                  <a:lnTo>
                    <a:pt x="134" y="41"/>
                  </a:lnTo>
                  <a:lnTo>
                    <a:pt x="134" y="41"/>
                  </a:lnTo>
                  <a:lnTo>
                    <a:pt x="134" y="41"/>
                  </a:lnTo>
                  <a:lnTo>
                    <a:pt x="134" y="41"/>
                  </a:lnTo>
                  <a:lnTo>
                    <a:pt x="134" y="41"/>
                  </a:lnTo>
                  <a:lnTo>
                    <a:pt x="132" y="41"/>
                  </a:lnTo>
                  <a:lnTo>
                    <a:pt x="130" y="39"/>
                  </a:lnTo>
                  <a:lnTo>
                    <a:pt x="130" y="39"/>
                  </a:lnTo>
                  <a:lnTo>
                    <a:pt x="128" y="39"/>
                  </a:lnTo>
                  <a:lnTo>
                    <a:pt x="128" y="39"/>
                  </a:lnTo>
                  <a:lnTo>
                    <a:pt x="126" y="41"/>
                  </a:lnTo>
                  <a:lnTo>
                    <a:pt x="125" y="41"/>
                  </a:lnTo>
                  <a:lnTo>
                    <a:pt x="125" y="43"/>
                  </a:lnTo>
                  <a:lnTo>
                    <a:pt x="123" y="43"/>
                  </a:lnTo>
                  <a:lnTo>
                    <a:pt x="121" y="41"/>
                  </a:lnTo>
                  <a:lnTo>
                    <a:pt x="121" y="41"/>
                  </a:lnTo>
                  <a:lnTo>
                    <a:pt x="121" y="41"/>
                  </a:lnTo>
                  <a:lnTo>
                    <a:pt x="121" y="41"/>
                  </a:lnTo>
                  <a:lnTo>
                    <a:pt x="121" y="41"/>
                  </a:lnTo>
                  <a:lnTo>
                    <a:pt x="121" y="41"/>
                  </a:lnTo>
                  <a:lnTo>
                    <a:pt x="121" y="41"/>
                  </a:lnTo>
                  <a:lnTo>
                    <a:pt x="121" y="41"/>
                  </a:lnTo>
                  <a:lnTo>
                    <a:pt x="117" y="43"/>
                  </a:lnTo>
                  <a:lnTo>
                    <a:pt x="115" y="43"/>
                  </a:lnTo>
                  <a:lnTo>
                    <a:pt x="115" y="43"/>
                  </a:lnTo>
                  <a:lnTo>
                    <a:pt x="114" y="45"/>
                  </a:lnTo>
                  <a:lnTo>
                    <a:pt x="114" y="45"/>
                  </a:lnTo>
                  <a:lnTo>
                    <a:pt x="114" y="45"/>
                  </a:lnTo>
                  <a:lnTo>
                    <a:pt x="114" y="47"/>
                  </a:lnTo>
                  <a:lnTo>
                    <a:pt x="114" y="47"/>
                  </a:lnTo>
                  <a:lnTo>
                    <a:pt x="114" y="47"/>
                  </a:lnTo>
                  <a:lnTo>
                    <a:pt x="112" y="48"/>
                  </a:lnTo>
                  <a:lnTo>
                    <a:pt x="110" y="50"/>
                  </a:lnTo>
                  <a:lnTo>
                    <a:pt x="110" y="50"/>
                  </a:lnTo>
                  <a:lnTo>
                    <a:pt x="110" y="50"/>
                  </a:lnTo>
                  <a:lnTo>
                    <a:pt x="110" y="50"/>
                  </a:lnTo>
                  <a:lnTo>
                    <a:pt x="110" y="50"/>
                  </a:lnTo>
                  <a:lnTo>
                    <a:pt x="108" y="52"/>
                  </a:lnTo>
                  <a:lnTo>
                    <a:pt x="108" y="52"/>
                  </a:lnTo>
                  <a:lnTo>
                    <a:pt x="108" y="54"/>
                  </a:lnTo>
                  <a:lnTo>
                    <a:pt x="108" y="54"/>
                  </a:lnTo>
                  <a:lnTo>
                    <a:pt x="108" y="54"/>
                  </a:lnTo>
                  <a:lnTo>
                    <a:pt x="106" y="56"/>
                  </a:lnTo>
                  <a:lnTo>
                    <a:pt x="106" y="56"/>
                  </a:lnTo>
                  <a:lnTo>
                    <a:pt x="105" y="56"/>
                  </a:lnTo>
                  <a:lnTo>
                    <a:pt x="103" y="56"/>
                  </a:lnTo>
                  <a:lnTo>
                    <a:pt x="101" y="56"/>
                  </a:lnTo>
                  <a:lnTo>
                    <a:pt x="101" y="56"/>
                  </a:lnTo>
                  <a:lnTo>
                    <a:pt x="101" y="57"/>
                  </a:lnTo>
                  <a:lnTo>
                    <a:pt x="101" y="57"/>
                  </a:lnTo>
                  <a:lnTo>
                    <a:pt x="101" y="57"/>
                  </a:lnTo>
                  <a:lnTo>
                    <a:pt x="99" y="57"/>
                  </a:lnTo>
                  <a:lnTo>
                    <a:pt x="99" y="57"/>
                  </a:lnTo>
                  <a:lnTo>
                    <a:pt x="99" y="57"/>
                  </a:lnTo>
                  <a:lnTo>
                    <a:pt x="97" y="59"/>
                  </a:lnTo>
                  <a:lnTo>
                    <a:pt x="97" y="59"/>
                  </a:lnTo>
                  <a:lnTo>
                    <a:pt x="96" y="59"/>
                  </a:lnTo>
                  <a:lnTo>
                    <a:pt x="94" y="57"/>
                  </a:lnTo>
                  <a:lnTo>
                    <a:pt x="94" y="57"/>
                  </a:lnTo>
                  <a:lnTo>
                    <a:pt x="90" y="56"/>
                  </a:lnTo>
                  <a:lnTo>
                    <a:pt x="88" y="56"/>
                  </a:lnTo>
                  <a:lnTo>
                    <a:pt x="88" y="57"/>
                  </a:lnTo>
                  <a:lnTo>
                    <a:pt x="87" y="59"/>
                  </a:lnTo>
                  <a:lnTo>
                    <a:pt x="85" y="59"/>
                  </a:lnTo>
                  <a:lnTo>
                    <a:pt x="83" y="59"/>
                  </a:lnTo>
                  <a:lnTo>
                    <a:pt x="81" y="59"/>
                  </a:lnTo>
                  <a:lnTo>
                    <a:pt x="81" y="59"/>
                  </a:lnTo>
                  <a:lnTo>
                    <a:pt x="79" y="59"/>
                  </a:lnTo>
                  <a:lnTo>
                    <a:pt x="78" y="59"/>
                  </a:lnTo>
                  <a:lnTo>
                    <a:pt x="74" y="59"/>
                  </a:lnTo>
                  <a:lnTo>
                    <a:pt x="67" y="61"/>
                  </a:lnTo>
                  <a:lnTo>
                    <a:pt x="67" y="63"/>
                  </a:lnTo>
                  <a:lnTo>
                    <a:pt x="67" y="65"/>
                  </a:lnTo>
                  <a:lnTo>
                    <a:pt x="65" y="66"/>
                  </a:lnTo>
                  <a:lnTo>
                    <a:pt x="67" y="66"/>
                  </a:lnTo>
                  <a:lnTo>
                    <a:pt x="67" y="66"/>
                  </a:lnTo>
                  <a:lnTo>
                    <a:pt x="67" y="66"/>
                  </a:lnTo>
                  <a:lnTo>
                    <a:pt x="67" y="68"/>
                  </a:lnTo>
                  <a:lnTo>
                    <a:pt x="69" y="68"/>
                  </a:lnTo>
                  <a:lnTo>
                    <a:pt x="69" y="70"/>
                  </a:lnTo>
                  <a:lnTo>
                    <a:pt x="70" y="72"/>
                  </a:lnTo>
                  <a:lnTo>
                    <a:pt x="70" y="74"/>
                  </a:lnTo>
                  <a:lnTo>
                    <a:pt x="70" y="74"/>
                  </a:lnTo>
                  <a:lnTo>
                    <a:pt x="70" y="76"/>
                  </a:lnTo>
                  <a:lnTo>
                    <a:pt x="70" y="77"/>
                  </a:lnTo>
                  <a:lnTo>
                    <a:pt x="70" y="79"/>
                  </a:lnTo>
                  <a:lnTo>
                    <a:pt x="70" y="79"/>
                  </a:lnTo>
                  <a:lnTo>
                    <a:pt x="70" y="79"/>
                  </a:lnTo>
                  <a:lnTo>
                    <a:pt x="69" y="81"/>
                  </a:lnTo>
                  <a:lnTo>
                    <a:pt x="69" y="81"/>
                  </a:lnTo>
                  <a:lnTo>
                    <a:pt x="69" y="81"/>
                  </a:lnTo>
                  <a:lnTo>
                    <a:pt x="69" y="81"/>
                  </a:lnTo>
                  <a:lnTo>
                    <a:pt x="67" y="81"/>
                  </a:lnTo>
                  <a:lnTo>
                    <a:pt x="67" y="83"/>
                  </a:lnTo>
                  <a:lnTo>
                    <a:pt x="67" y="83"/>
                  </a:lnTo>
                  <a:lnTo>
                    <a:pt x="67" y="83"/>
                  </a:lnTo>
                  <a:lnTo>
                    <a:pt x="67" y="85"/>
                  </a:lnTo>
                  <a:lnTo>
                    <a:pt x="67" y="85"/>
                  </a:lnTo>
                  <a:lnTo>
                    <a:pt x="65" y="85"/>
                  </a:lnTo>
                  <a:lnTo>
                    <a:pt x="65" y="85"/>
                  </a:lnTo>
                  <a:lnTo>
                    <a:pt x="65" y="86"/>
                  </a:lnTo>
                  <a:lnTo>
                    <a:pt x="63" y="86"/>
                  </a:lnTo>
                  <a:lnTo>
                    <a:pt x="61" y="85"/>
                  </a:lnTo>
                  <a:lnTo>
                    <a:pt x="61" y="85"/>
                  </a:lnTo>
                  <a:lnTo>
                    <a:pt x="60" y="86"/>
                  </a:lnTo>
                  <a:lnTo>
                    <a:pt x="60" y="86"/>
                  </a:lnTo>
                  <a:lnTo>
                    <a:pt x="60" y="86"/>
                  </a:lnTo>
                  <a:lnTo>
                    <a:pt x="60" y="88"/>
                  </a:lnTo>
                  <a:lnTo>
                    <a:pt x="58" y="88"/>
                  </a:lnTo>
                  <a:lnTo>
                    <a:pt x="58" y="88"/>
                  </a:lnTo>
                  <a:lnTo>
                    <a:pt x="58" y="88"/>
                  </a:lnTo>
                  <a:lnTo>
                    <a:pt x="58" y="88"/>
                  </a:lnTo>
                  <a:lnTo>
                    <a:pt x="58" y="90"/>
                  </a:lnTo>
                  <a:lnTo>
                    <a:pt x="58" y="92"/>
                  </a:lnTo>
                  <a:lnTo>
                    <a:pt x="58" y="92"/>
                  </a:lnTo>
                  <a:lnTo>
                    <a:pt x="56" y="94"/>
                  </a:lnTo>
                  <a:lnTo>
                    <a:pt x="56" y="94"/>
                  </a:lnTo>
                  <a:lnTo>
                    <a:pt x="56" y="95"/>
                  </a:lnTo>
                  <a:lnTo>
                    <a:pt x="56" y="95"/>
                  </a:lnTo>
                  <a:lnTo>
                    <a:pt x="54" y="97"/>
                  </a:lnTo>
                  <a:lnTo>
                    <a:pt x="54" y="97"/>
                  </a:lnTo>
                  <a:lnTo>
                    <a:pt x="54" y="97"/>
                  </a:lnTo>
                  <a:lnTo>
                    <a:pt x="54" y="97"/>
                  </a:lnTo>
                  <a:lnTo>
                    <a:pt x="54" y="99"/>
                  </a:lnTo>
                  <a:lnTo>
                    <a:pt x="54" y="101"/>
                  </a:lnTo>
                  <a:lnTo>
                    <a:pt x="54" y="103"/>
                  </a:lnTo>
                  <a:lnTo>
                    <a:pt x="52" y="103"/>
                  </a:lnTo>
                  <a:lnTo>
                    <a:pt x="52" y="104"/>
                  </a:lnTo>
                  <a:lnTo>
                    <a:pt x="52" y="104"/>
                  </a:lnTo>
                  <a:lnTo>
                    <a:pt x="52" y="104"/>
                  </a:lnTo>
                  <a:lnTo>
                    <a:pt x="52" y="104"/>
                  </a:lnTo>
                  <a:lnTo>
                    <a:pt x="52" y="106"/>
                  </a:lnTo>
                  <a:lnTo>
                    <a:pt x="52" y="106"/>
                  </a:lnTo>
                  <a:lnTo>
                    <a:pt x="52" y="106"/>
                  </a:lnTo>
                  <a:lnTo>
                    <a:pt x="52" y="108"/>
                  </a:lnTo>
                  <a:lnTo>
                    <a:pt x="50" y="110"/>
                  </a:lnTo>
                  <a:lnTo>
                    <a:pt x="50" y="110"/>
                  </a:lnTo>
                  <a:lnTo>
                    <a:pt x="50" y="110"/>
                  </a:lnTo>
                  <a:lnTo>
                    <a:pt x="49" y="110"/>
                  </a:lnTo>
                  <a:lnTo>
                    <a:pt x="47" y="112"/>
                  </a:lnTo>
                  <a:lnTo>
                    <a:pt x="47" y="112"/>
                  </a:lnTo>
                  <a:lnTo>
                    <a:pt x="43" y="112"/>
                  </a:lnTo>
                  <a:lnTo>
                    <a:pt x="43" y="112"/>
                  </a:lnTo>
                  <a:lnTo>
                    <a:pt x="41" y="112"/>
                  </a:lnTo>
                  <a:lnTo>
                    <a:pt x="40" y="112"/>
                  </a:lnTo>
                  <a:lnTo>
                    <a:pt x="40" y="112"/>
                  </a:lnTo>
                  <a:lnTo>
                    <a:pt x="38" y="113"/>
                  </a:lnTo>
                  <a:lnTo>
                    <a:pt x="38" y="113"/>
                  </a:lnTo>
                  <a:lnTo>
                    <a:pt x="38" y="115"/>
                  </a:lnTo>
                  <a:lnTo>
                    <a:pt x="38" y="117"/>
                  </a:lnTo>
                  <a:lnTo>
                    <a:pt x="36" y="117"/>
                  </a:lnTo>
                  <a:lnTo>
                    <a:pt x="34" y="117"/>
                  </a:lnTo>
                  <a:lnTo>
                    <a:pt x="34" y="117"/>
                  </a:lnTo>
                  <a:lnTo>
                    <a:pt x="34" y="117"/>
                  </a:lnTo>
                  <a:lnTo>
                    <a:pt x="34" y="121"/>
                  </a:lnTo>
                  <a:lnTo>
                    <a:pt x="34" y="122"/>
                  </a:lnTo>
                  <a:lnTo>
                    <a:pt x="36" y="122"/>
                  </a:lnTo>
                  <a:lnTo>
                    <a:pt x="38" y="126"/>
                  </a:lnTo>
                  <a:lnTo>
                    <a:pt x="38" y="128"/>
                  </a:lnTo>
                  <a:lnTo>
                    <a:pt x="38" y="130"/>
                  </a:lnTo>
                  <a:lnTo>
                    <a:pt x="38" y="130"/>
                  </a:lnTo>
                  <a:lnTo>
                    <a:pt x="36" y="130"/>
                  </a:lnTo>
                  <a:lnTo>
                    <a:pt x="36" y="130"/>
                  </a:lnTo>
                  <a:lnTo>
                    <a:pt x="34" y="128"/>
                  </a:lnTo>
                  <a:lnTo>
                    <a:pt x="34" y="128"/>
                  </a:lnTo>
                  <a:lnTo>
                    <a:pt x="32" y="128"/>
                  </a:lnTo>
                  <a:lnTo>
                    <a:pt x="32" y="128"/>
                  </a:lnTo>
                  <a:lnTo>
                    <a:pt x="32" y="130"/>
                  </a:lnTo>
                  <a:lnTo>
                    <a:pt x="32" y="130"/>
                  </a:lnTo>
                  <a:lnTo>
                    <a:pt x="32" y="130"/>
                  </a:lnTo>
                  <a:lnTo>
                    <a:pt x="32" y="130"/>
                  </a:lnTo>
                  <a:lnTo>
                    <a:pt x="32" y="130"/>
                  </a:lnTo>
                  <a:lnTo>
                    <a:pt x="32" y="131"/>
                  </a:lnTo>
                  <a:lnTo>
                    <a:pt x="32" y="131"/>
                  </a:lnTo>
                  <a:lnTo>
                    <a:pt x="32" y="131"/>
                  </a:lnTo>
                  <a:lnTo>
                    <a:pt x="32" y="131"/>
                  </a:lnTo>
                  <a:lnTo>
                    <a:pt x="32" y="131"/>
                  </a:lnTo>
                  <a:lnTo>
                    <a:pt x="32" y="133"/>
                  </a:lnTo>
                  <a:lnTo>
                    <a:pt x="32" y="133"/>
                  </a:lnTo>
                  <a:lnTo>
                    <a:pt x="34" y="133"/>
                  </a:lnTo>
                  <a:lnTo>
                    <a:pt x="32" y="135"/>
                  </a:lnTo>
                  <a:lnTo>
                    <a:pt x="32" y="135"/>
                  </a:lnTo>
                  <a:lnTo>
                    <a:pt x="32" y="135"/>
                  </a:lnTo>
                  <a:lnTo>
                    <a:pt x="31" y="137"/>
                  </a:lnTo>
                  <a:lnTo>
                    <a:pt x="31" y="139"/>
                  </a:lnTo>
                  <a:lnTo>
                    <a:pt x="31" y="137"/>
                  </a:lnTo>
                  <a:lnTo>
                    <a:pt x="31" y="137"/>
                  </a:lnTo>
                  <a:lnTo>
                    <a:pt x="29" y="137"/>
                  </a:lnTo>
                  <a:lnTo>
                    <a:pt x="29" y="137"/>
                  </a:lnTo>
                  <a:lnTo>
                    <a:pt x="29" y="139"/>
                  </a:lnTo>
                  <a:lnTo>
                    <a:pt x="29" y="139"/>
                  </a:lnTo>
                  <a:lnTo>
                    <a:pt x="29" y="139"/>
                  </a:lnTo>
                  <a:lnTo>
                    <a:pt x="29" y="139"/>
                  </a:lnTo>
                  <a:lnTo>
                    <a:pt x="27" y="139"/>
                  </a:lnTo>
                  <a:lnTo>
                    <a:pt x="27" y="139"/>
                  </a:lnTo>
                  <a:lnTo>
                    <a:pt x="25" y="137"/>
                  </a:lnTo>
                  <a:lnTo>
                    <a:pt x="23" y="137"/>
                  </a:lnTo>
                  <a:lnTo>
                    <a:pt x="22" y="135"/>
                  </a:lnTo>
                  <a:lnTo>
                    <a:pt x="20" y="135"/>
                  </a:lnTo>
                  <a:lnTo>
                    <a:pt x="18" y="135"/>
                  </a:lnTo>
                  <a:lnTo>
                    <a:pt x="18" y="135"/>
                  </a:lnTo>
                  <a:lnTo>
                    <a:pt x="20" y="135"/>
                  </a:lnTo>
                  <a:lnTo>
                    <a:pt x="20" y="137"/>
                  </a:lnTo>
                  <a:lnTo>
                    <a:pt x="20" y="137"/>
                  </a:lnTo>
                  <a:lnTo>
                    <a:pt x="23" y="137"/>
                  </a:lnTo>
                  <a:lnTo>
                    <a:pt x="23" y="137"/>
                  </a:lnTo>
                  <a:lnTo>
                    <a:pt x="23" y="139"/>
                  </a:lnTo>
                  <a:lnTo>
                    <a:pt x="23" y="139"/>
                  </a:lnTo>
                  <a:lnTo>
                    <a:pt x="25" y="139"/>
                  </a:lnTo>
                  <a:lnTo>
                    <a:pt x="25" y="139"/>
                  </a:lnTo>
                  <a:lnTo>
                    <a:pt x="25" y="139"/>
                  </a:lnTo>
                  <a:lnTo>
                    <a:pt x="25" y="139"/>
                  </a:lnTo>
                  <a:lnTo>
                    <a:pt x="27" y="141"/>
                  </a:lnTo>
                  <a:lnTo>
                    <a:pt x="27" y="141"/>
                  </a:lnTo>
                  <a:lnTo>
                    <a:pt x="27" y="142"/>
                  </a:lnTo>
                  <a:lnTo>
                    <a:pt x="27" y="142"/>
                  </a:lnTo>
                  <a:lnTo>
                    <a:pt x="27" y="142"/>
                  </a:lnTo>
                  <a:lnTo>
                    <a:pt x="27" y="142"/>
                  </a:lnTo>
                  <a:lnTo>
                    <a:pt x="27" y="142"/>
                  </a:lnTo>
                  <a:lnTo>
                    <a:pt x="27" y="142"/>
                  </a:lnTo>
                  <a:lnTo>
                    <a:pt x="27" y="144"/>
                  </a:lnTo>
                  <a:lnTo>
                    <a:pt x="27" y="144"/>
                  </a:lnTo>
                  <a:lnTo>
                    <a:pt x="27" y="144"/>
                  </a:lnTo>
                  <a:lnTo>
                    <a:pt x="27" y="144"/>
                  </a:lnTo>
                  <a:lnTo>
                    <a:pt x="25" y="144"/>
                  </a:lnTo>
                  <a:lnTo>
                    <a:pt x="25" y="144"/>
                  </a:lnTo>
                  <a:lnTo>
                    <a:pt x="25" y="146"/>
                  </a:lnTo>
                  <a:lnTo>
                    <a:pt x="25" y="146"/>
                  </a:lnTo>
                  <a:lnTo>
                    <a:pt x="25" y="146"/>
                  </a:lnTo>
                  <a:lnTo>
                    <a:pt x="25" y="146"/>
                  </a:lnTo>
                  <a:lnTo>
                    <a:pt x="27" y="146"/>
                  </a:lnTo>
                  <a:lnTo>
                    <a:pt x="27" y="146"/>
                  </a:lnTo>
                  <a:lnTo>
                    <a:pt x="29" y="146"/>
                  </a:lnTo>
                  <a:lnTo>
                    <a:pt x="29" y="148"/>
                  </a:lnTo>
                  <a:lnTo>
                    <a:pt x="29" y="148"/>
                  </a:lnTo>
                  <a:lnTo>
                    <a:pt x="29" y="148"/>
                  </a:lnTo>
                  <a:lnTo>
                    <a:pt x="29" y="148"/>
                  </a:lnTo>
                  <a:lnTo>
                    <a:pt x="29" y="148"/>
                  </a:lnTo>
                  <a:lnTo>
                    <a:pt x="31" y="148"/>
                  </a:lnTo>
                  <a:lnTo>
                    <a:pt x="31" y="148"/>
                  </a:lnTo>
                  <a:lnTo>
                    <a:pt x="32" y="148"/>
                  </a:lnTo>
                  <a:lnTo>
                    <a:pt x="32" y="148"/>
                  </a:lnTo>
                  <a:lnTo>
                    <a:pt x="31" y="150"/>
                  </a:lnTo>
                  <a:lnTo>
                    <a:pt x="31" y="150"/>
                  </a:lnTo>
                  <a:lnTo>
                    <a:pt x="31" y="150"/>
                  </a:lnTo>
                  <a:lnTo>
                    <a:pt x="29" y="150"/>
                  </a:lnTo>
                  <a:lnTo>
                    <a:pt x="29" y="150"/>
                  </a:lnTo>
                  <a:lnTo>
                    <a:pt x="31" y="150"/>
                  </a:lnTo>
                  <a:lnTo>
                    <a:pt x="32" y="151"/>
                  </a:lnTo>
                  <a:lnTo>
                    <a:pt x="32" y="151"/>
                  </a:lnTo>
                  <a:lnTo>
                    <a:pt x="31" y="151"/>
                  </a:lnTo>
                  <a:lnTo>
                    <a:pt x="31" y="151"/>
                  </a:lnTo>
                  <a:lnTo>
                    <a:pt x="29" y="151"/>
                  </a:lnTo>
                  <a:lnTo>
                    <a:pt x="29" y="153"/>
                  </a:lnTo>
                  <a:lnTo>
                    <a:pt x="31" y="153"/>
                  </a:lnTo>
                  <a:lnTo>
                    <a:pt x="31" y="153"/>
                  </a:lnTo>
                  <a:lnTo>
                    <a:pt x="31" y="155"/>
                  </a:lnTo>
                  <a:lnTo>
                    <a:pt x="31" y="155"/>
                  </a:lnTo>
                  <a:lnTo>
                    <a:pt x="31" y="155"/>
                  </a:lnTo>
                  <a:lnTo>
                    <a:pt x="31" y="155"/>
                  </a:lnTo>
                  <a:lnTo>
                    <a:pt x="32" y="155"/>
                  </a:lnTo>
                  <a:lnTo>
                    <a:pt x="32" y="157"/>
                  </a:lnTo>
                  <a:lnTo>
                    <a:pt x="32" y="157"/>
                  </a:lnTo>
                  <a:lnTo>
                    <a:pt x="32" y="159"/>
                  </a:lnTo>
                  <a:lnTo>
                    <a:pt x="34" y="160"/>
                  </a:lnTo>
                  <a:lnTo>
                    <a:pt x="36" y="162"/>
                  </a:lnTo>
                  <a:lnTo>
                    <a:pt x="38" y="162"/>
                  </a:lnTo>
                  <a:lnTo>
                    <a:pt x="40" y="162"/>
                  </a:lnTo>
                  <a:lnTo>
                    <a:pt x="40" y="162"/>
                  </a:lnTo>
                  <a:lnTo>
                    <a:pt x="40" y="162"/>
                  </a:lnTo>
                  <a:lnTo>
                    <a:pt x="41" y="162"/>
                  </a:lnTo>
                  <a:lnTo>
                    <a:pt x="41" y="162"/>
                  </a:lnTo>
                  <a:lnTo>
                    <a:pt x="41" y="162"/>
                  </a:lnTo>
                  <a:lnTo>
                    <a:pt x="41" y="162"/>
                  </a:lnTo>
                  <a:lnTo>
                    <a:pt x="43" y="162"/>
                  </a:lnTo>
                  <a:lnTo>
                    <a:pt x="43" y="162"/>
                  </a:lnTo>
                  <a:lnTo>
                    <a:pt x="41" y="164"/>
                  </a:lnTo>
                  <a:lnTo>
                    <a:pt x="41" y="164"/>
                  </a:lnTo>
                  <a:lnTo>
                    <a:pt x="41" y="166"/>
                  </a:lnTo>
                  <a:lnTo>
                    <a:pt x="43" y="166"/>
                  </a:lnTo>
                  <a:lnTo>
                    <a:pt x="43" y="166"/>
                  </a:lnTo>
                  <a:lnTo>
                    <a:pt x="43" y="166"/>
                  </a:lnTo>
                  <a:lnTo>
                    <a:pt x="45" y="168"/>
                  </a:lnTo>
                  <a:lnTo>
                    <a:pt x="49" y="173"/>
                  </a:lnTo>
                  <a:lnTo>
                    <a:pt x="50" y="173"/>
                  </a:lnTo>
                  <a:lnTo>
                    <a:pt x="52" y="175"/>
                  </a:lnTo>
                  <a:lnTo>
                    <a:pt x="52" y="177"/>
                  </a:lnTo>
                  <a:lnTo>
                    <a:pt x="54" y="177"/>
                  </a:lnTo>
                  <a:lnTo>
                    <a:pt x="54" y="180"/>
                  </a:lnTo>
                  <a:lnTo>
                    <a:pt x="54" y="180"/>
                  </a:lnTo>
                  <a:lnTo>
                    <a:pt x="54" y="180"/>
                  </a:lnTo>
                  <a:lnTo>
                    <a:pt x="54" y="180"/>
                  </a:lnTo>
                  <a:lnTo>
                    <a:pt x="54" y="180"/>
                  </a:lnTo>
                  <a:lnTo>
                    <a:pt x="54" y="180"/>
                  </a:lnTo>
                  <a:lnTo>
                    <a:pt x="54" y="180"/>
                  </a:lnTo>
                  <a:lnTo>
                    <a:pt x="54" y="182"/>
                  </a:lnTo>
                  <a:lnTo>
                    <a:pt x="54" y="182"/>
                  </a:lnTo>
                  <a:lnTo>
                    <a:pt x="54" y="182"/>
                  </a:lnTo>
                  <a:lnTo>
                    <a:pt x="54" y="182"/>
                  </a:lnTo>
                  <a:lnTo>
                    <a:pt x="54" y="182"/>
                  </a:lnTo>
                  <a:lnTo>
                    <a:pt x="54" y="184"/>
                  </a:lnTo>
                  <a:lnTo>
                    <a:pt x="56" y="184"/>
                  </a:lnTo>
                  <a:lnTo>
                    <a:pt x="56" y="184"/>
                  </a:lnTo>
                  <a:lnTo>
                    <a:pt x="56" y="182"/>
                  </a:lnTo>
                  <a:lnTo>
                    <a:pt x="56" y="182"/>
                  </a:lnTo>
                  <a:lnTo>
                    <a:pt x="58" y="182"/>
                  </a:lnTo>
                  <a:lnTo>
                    <a:pt x="58" y="182"/>
                  </a:lnTo>
                  <a:lnTo>
                    <a:pt x="58" y="182"/>
                  </a:lnTo>
                  <a:lnTo>
                    <a:pt x="60" y="184"/>
                  </a:lnTo>
                  <a:lnTo>
                    <a:pt x="60" y="184"/>
                  </a:lnTo>
                  <a:lnTo>
                    <a:pt x="60" y="182"/>
                  </a:lnTo>
                  <a:lnTo>
                    <a:pt x="60" y="182"/>
                  </a:lnTo>
                  <a:lnTo>
                    <a:pt x="60" y="182"/>
                  </a:lnTo>
                  <a:lnTo>
                    <a:pt x="60" y="182"/>
                  </a:lnTo>
                  <a:lnTo>
                    <a:pt x="56" y="180"/>
                  </a:lnTo>
                  <a:lnTo>
                    <a:pt x="56" y="180"/>
                  </a:lnTo>
                  <a:lnTo>
                    <a:pt x="56" y="180"/>
                  </a:lnTo>
                  <a:lnTo>
                    <a:pt x="56" y="178"/>
                  </a:lnTo>
                  <a:lnTo>
                    <a:pt x="56" y="178"/>
                  </a:lnTo>
                  <a:lnTo>
                    <a:pt x="56" y="178"/>
                  </a:lnTo>
                  <a:lnTo>
                    <a:pt x="56" y="178"/>
                  </a:lnTo>
                  <a:lnTo>
                    <a:pt x="58" y="178"/>
                  </a:lnTo>
                  <a:lnTo>
                    <a:pt x="58" y="178"/>
                  </a:lnTo>
                  <a:lnTo>
                    <a:pt x="58" y="177"/>
                  </a:lnTo>
                  <a:lnTo>
                    <a:pt x="58" y="177"/>
                  </a:lnTo>
                  <a:lnTo>
                    <a:pt x="58" y="177"/>
                  </a:lnTo>
                  <a:lnTo>
                    <a:pt x="58" y="175"/>
                  </a:lnTo>
                  <a:lnTo>
                    <a:pt x="58" y="175"/>
                  </a:lnTo>
                  <a:lnTo>
                    <a:pt x="58" y="175"/>
                  </a:lnTo>
                  <a:lnTo>
                    <a:pt x="58" y="175"/>
                  </a:lnTo>
                  <a:lnTo>
                    <a:pt x="58" y="175"/>
                  </a:lnTo>
                  <a:lnTo>
                    <a:pt x="58" y="173"/>
                  </a:lnTo>
                  <a:lnTo>
                    <a:pt x="60" y="173"/>
                  </a:lnTo>
                  <a:lnTo>
                    <a:pt x="60" y="173"/>
                  </a:lnTo>
                  <a:lnTo>
                    <a:pt x="60" y="173"/>
                  </a:lnTo>
                  <a:lnTo>
                    <a:pt x="60" y="173"/>
                  </a:lnTo>
                  <a:lnTo>
                    <a:pt x="60" y="175"/>
                  </a:lnTo>
                  <a:lnTo>
                    <a:pt x="60" y="177"/>
                  </a:lnTo>
                  <a:lnTo>
                    <a:pt x="60" y="177"/>
                  </a:lnTo>
                  <a:lnTo>
                    <a:pt x="60" y="175"/>
                  </a:lnTo>
                  <a:lnTo>
                    <a:pt x="60" y="175"/>
                  </a:lnTo>
                  <a:lnTo>
                    <a:pt x="61" y="175"/>
                  </a:lnTo>
                  <a:lnTo>
                    <a:pt x="61" y="177"/>
                  </a:lnTo>
                  <a:lnTo>
                    <a:pt x="61" y="177"/>
                  </a:lnTo>
                  <a:lnTo>
                    <a:pt x="61" y="177"/>
                  </a:lnTo>
                  <a:lnTo>
                    <a:pt x="61" y="177"/>
                  </a:lnTo>
                  <a:lnTo>
                    <a:pt x="61" y="177"/>
                  </a:lnTo>
                  <a:lnTo>
                    <a:pt x="61" y="177"/>
                  </a:lnTo>
                  <a:lnTo>
                    <a:pt x="61" y="177"/>
                  </a:lnTo>
                  <a:lnTo>
                    <a:pt x="61" y="177"/>
                  </a:lnTo>
                  <a:lnTo>
                    <a:pt x="61" y="178"/>
                  </a:lnTo>
                  <a:lnTo>
                    <a:pt x="61" y="178"/>
                  </a:lnTo>
                  <a:lnTo>
                    <a:pt x="63" y="178"/>
                  </a:lnTo>
                  <a:lnTo>
                    <a:pt x="63" y="178"/>
                  </a:lnTo>
                  <a:lnTo>
                    <a:pt x="61" y="178"/>
                  </a:lnTo>
                  <a:lnTo>
                    <a:pt x="61" y="177"/>
                  </a:lnTo>
                  <a:lnTo>
                    <a:pt x="61" y="177"/>
                  </a:lnTo>
                  <a:lnTo>
                    <a:pt x="63" y="177"/>
                  </a:lnTo>
                  <a:lnTo>
                    <a:pt x="63" y="175"/>
                  </a:lnTo>
                  <a:lnTo>
                    <a:pt x="63" y="175"/>
                  </a:lnTo>
                  <a:lnTo>
                    <a:pt x="63" y="177"/>
                  </a:lnTo>
                  <a:lnTo>
                    <a:pt x="65" y="177"/>
                  </a:lnTo>
                  <a:lnTo>
                    <a:pt x="65" y="177"/>
                  </a:lnTo>
                  <a:lnTo>
                    <a:pt x="65" y="177"/>
                  </a:lnTo>
                  <a:lnTo>
                    <a:pt x="67" y="177"/>
                  </a:lnTo>
                  <a:lnTo>
                    <a:pt x="67" y="177"/>
                  </a:lnTo>
                  <a:lnTo>
                    <a:pt x="65" y="177"/>
                  </a:lnTo>
                  <a:lnTo>
                    <a:pt x="65" y="177"/>
                  </a:lnTo>
                  <a:lnTo>
                    <a:pt x="65" y="177"/>
                  </a:lnTo>
                  <a:lnTo>
                    <a:pt x="65" y="177"/>
                  </a:lnTo>
                  <a:lnTo>
                    <a:pt x="65" y="178"/>
                  </a:lnTo>
                  <a:lnTo>
                    <a:pt x="67" y="178"/>
                  </a:lnTo>
                  <a:lnTo>
                    <a:pt x="67" y="178"/>
                  </a:lnTo>
                  <a:lnTo>
                    <a:pt x="67" y="178"/>
                  </a:lnTo>
                  <a:lnTo>
                    <a:pt x="67" y="178"/>
                  </a:lnTo>
                  <a:lnTo>
                    <a:pt x="69" y="178"/>
                  </a:lnTo>
                  <a:lnTo>
                    <a:pt x="69" y="178"/>
                  </a:lnTo>
                  <a:lnTo>
                    <a:pt x="69" y="180"/>
                  </a:lnTo>
                  <a:lnTo>
                    <a:pt x="72" y="180"/>
                  </a:lnTo>
                  <a:lnTo>
                    <a:pt x="70" y="178"/>
                  </a:lnTo>
                  <a:lnTo>
                    <a:pt x="72" y="178"/>
                  </a:lnTo>
                  <a:lnTo>
                    <a:pt x="72" y="178"/>
                  </a:lnTo>
                  <a:lnTo>
                    <a:pt x="72" y="178"/>
                  </a:lnTo>
                  <a:lnTo>
                    <a:pt x="72" y="178"/>
                  </a:lnTo>
                  <a:lnTo>
                    <a:pt x="72" y="178"/>
                  </a:lnTo>
                  <a:lnTo>
                    <a:pt x="72" y="177"/>
                  </a:lnTo>
                  <a:lnTo>
                    <a:pt x="72" y="177"/>
                  </a:lnTo>
                  <a:lnTo>
                    <a:pt x="72" y="177"/>
                  </a:lnTo>
                  <a:lnTo>
                    <a:pt x="76" y="178"/>
                  </a:lnTo>
                  <a:lnTo>
                    <a:pt x="76" y="180"/>
                  </a:lnTo>
                  <a:lnTo>
                    <a:pt x="76" y="182"/>
                  </a:lnTo>
                  <a:lnTo>
                    <a:pt x="76" y="182"/>
                  </a:lnTo>
                  <a:lnTo>
                    <a:pt x="76" y="182"/>
                  </a:lnTo>
                  <a:lnTo>
                    <a:pt x="76" y="184"/>
                  </a:lnTo>
                  <a:lnTo>
                    <a:pt x="76" y="184"/>
                  </a:lnTo>
                  <a:lnTo>
                    <a:pt x="76" y="184"/>
                  </a:lnTo>
                  <a:lnTo>
                    <a:pt x="76" y="186"/>
                  </a:lnTo>
                  <a:lnTo>
                    <a:pt x="76" y="186"/>
                  </a:lnTo>
                  <a:lnTo>
                    <a:pt x="76" y="186"/>
                  </a:lnTo>
                  <a:lnTo>
                    <a:pt x="78" y="186"/>
                  </a:lnTo>
                  <a:lnTo>
                    <a:pt x="78" y="186"/>
                  </a:lnTo>
                  <a:lnTo>
                    <a:pt x="78" y="187"/>
                  </a:lnTo>
                  <a:lnTo>
                    <a:pt x="78" y="187"/>
                  </a:lnTo>
                  <a:lnTo>
                    <a:pt x="78" y="187"/>
                  </a:lnTo>
                  <a:lnTo>
                    <a:pt x="78" y="189"/>
                  </a:lnTo>
                  <a:lnTo>
                    <a:pt x="78" y="189"/>
                  </a:lnTo>
                  <a:lnTo>
                    <a:pt x="78" y="189"/>
                  </a:lnTo>
                  <a:lnTo>
                    <a:pt x="76" y="187"/>
                  </a:lnTo>
                  <a:lnTo>
                    <a:pt x="76" y="187"/>
                  </a:lnTo>
                  <a:lnTo>
                    <a:pt x="76" y="187"/>
                  </a:lnTo>
                  <a:lnTo>
                    <a:pt x="74" y="186"/>
                  </a:lnTo>
                  <a:lnTo>
                    <a:pt x="74" y="186"/>
                  </a:lnTo>
                  <a:lnTo>
                    <a:pt x="74" y="187"/>
                  </a:lnTo>
                  <a:lnTo>
                    <a:pt x="74" y="187"/>
                  </a:lnTo>
                  <a:lnTo>
                    <a:pt x="74" y="187"/>
                  </a:lnTo>
                  <a:lnTo>
                    <a:pt x="74" y="187"/>
                  </a:lnTo>
                  <a:lnTo>
                    <a:pt x="72" y="187"/>
                  </a:lnTo>
                  <a:lnTo>
                    <a:pt x="72" y="189"/>
                  </a:lnTo>
                  <a:lnTo>
                    <a:pt x="72" y="189"/>
                  </a:lnTo>
                  <a:lnTo>
                    <a:pt x="72" y="187"/>
                  </a:lnTo>
                  <a:lnTo>
                    <a:pt x="70" y="187"/>
                  </a:lnTo>
                  <a:lnTo>
                    <a:pt x="70" y="187"/>
                  </a:lnTo>
                  <a:lnTo>
                    <a:pt x="70" y="187"/>
                  </a:lnTo>
                  <a:lnTo>
                    <a:pt x="70" y="186"/>
                  </a:lnTo>
                  <a:lnTo>
                    <a:pt x="70" y="186"/>
                  </a:lnTo>
                  <a:lnTo>
                    <a:pt x="70" y="186"/>
                  </a:lnTo>
                  <a:lnTo>
                    <a:pt x="69" y="186"/>
                  </a:lnTo>
                  <a:lnTo>
                    <a:pt x="69" y="184"/>
                  </a:lnTo>
                  <a:lnTo>
                    <a:pt x="69" y="184"/>
                  </a:lnTo>
                  <a:lnTo>
                    <a:pt x="67" y="184"/>
                  </a:lnTo>
                  <a:lnTo>
                    <a:pt x="67" y="184"/>
                  </a:lnTo>
                  <a:lnTo>
                    <a:pt x="67" y="184"/>
                  </a:lnTo>
                  <a:lnTo>
                    <a:pt x="65" y="184"/>
                  </a:lnTo>
                  <a:lnTo>
                    <a:pt x="65" y="184"/>
                  </a:lnTo>
                  <a:lnTo>
                    <a:pt x="65" y="184"/>
                  </a:lnTo>
                  <a:lnTo>
                    <a:pt x="65" y="184"/>
                  </a:lnTo>
                  <a:lnTo>
                    <a:pt x="63" y="186"/>
                  </a:lnTo>
                  <a:lnTo>
                    <a:pt x="63" y="186"/>
                  </a:lnTo>
                  <a:lnTo>
                    <a:pt x="61" y="186"/>
                  </a:lnTo>
                  <a:lnTo>
                    <a:pt x="61" y="186"/>
                  </a:lnTo>
                  <a:lnTo>
                    <a:pt x="61" y="184"/>
                  </a:lnTo>
                  <a:lnTo>
                    <a:pt x="61" y="184"/>
                  </a:lnTo>
                  <a:lnTo>
                    <a:pt x="61" y="184"/>
                  </a:lnTo>
                  <a:lnTo>
                    <a:pt x="61" y="184"/>
                  </a:lnTo>
                  <a:lnTo>
                    <a:pt x="61" y="184"/>
                  </a:lnTo>
                  <a:lnTo>
                    <a:pt x="61" y="184"/>
                  </a:lnTo>
                  <a:lnTo>
                    <a:pt x="61" y="184"/>
                  </a:lnTo>
                  <a:lnTo>
                    <a:pt x="61" y="184"/>
                  </a:lnTo>
                  <a:lnTo>
                    <a:pt x="61" y="184"/>
                  </a:lnTo>
                  <a:lnTo>
                    <a:pt x="60" y="186"/>
                  </a:lnTo>
                  <a:lnTo>
                    <a:pt x="60" y="186"/>
                  </a:lnTo>
                  <a:lnTo>
                    <a:pt x="58" y="186"/>
                  </a:lnTo>
                  <a:lnTo>
                    <a:pt x="58" y="184"/>
                  </a:lnTo>
                  <a:lnTo>
                    <a:pt x="58" y="184"/>
                  </a:lnTo>
                  <a:lnTo>
                    <a:pt x="58" y="184"/>
                  </a:lnTo>
                  <a:lnTo>
                    <a:pt x="56" y="184"/>
                  </a:lnTo>
                  <a:lnTo>
                    <a:pt x="56" y="186"/>
                  </a:lnTo>
                  <a:lnTo>
                    <a:pt x="56" y="186"/>
                  </a:lnTo>
                  <a:lnTo>
                    <a:pt x="56" y="187"/>
                  </a:lnTo>
                  <a:lnTo>
                    <a:pt x="58" y="187"/>
                  </a:lnTo>
                  <a:lnTo>
                    <a:pt x="58" y="187"/>
                  </a:lnTo>
                  <a:lnTo>
                    <a:pt x="58" y="189"/>
                  </a:lnTo>
                  <a:lnTo>
                    <a:pt x="60" y="189"/>
                  </a:lnTo>
                  <a:lnTo>
                    <a:pt x="58" y="189"/>
                  </a:lnTo>
                  <a:lnTo>
                    <a:pt x="58" y="189"/>
                  </a:lnTo>
                  <a:lnTo>
                    <a:pt x="58" y="189"/>
                  </a:lnTo>
                  <a:lnTo>
                    <a:pt x="56" y="189"/>
                  </a:lnTo>
                  <a:lnTo>
                    <a:pt x="56" y="191"/>
                  </a:lnTo>
                  <a:lnTo>
                    <a:pt x="56" y="191"/>
                  </a:lnTo>
                  <a:lnTo>
                    <a:pt x="54" y="193"/>
                  </a:lnTo>
                  <a:lnTo>
                    <a:pt x="54" y="193"/>
                  </a:lnTo>
                  <a:lnTo>
                    <a:pt x="56" y="195"/>
                  </a:lnTo>
                  <a:lnTo>
                    <a:pt x="58" y="195"/>
                  </a:lnTo>
                  <a:lnTo>
                    <a:pt x="58" y="195"/>
                  </a:lnTo>
                  <a:lnTo>
                    <a:pt x="58" y="197"/>
                  </a:lnTo>
                  <a:lnTo>
                    <a:pt x="58" y="195"/>
                  </a:lnTo>
                  <a:lnTo>
                    <a:pt x="58" y="195"/>
                  </a:lnTo>
                  <a:lnTo>
                    <a:pt x="58" y="195"/>
                  </a:lnTo>
                  <a:lnTo>
                    <a:pt x="60" y="195"/>
                  </a:lnTo>
                  <a:lnTo>
                    <a:pt x="60" y="197"/>
                  </a:lnTo>
                  <a:lnTo>
                    <a:pt x="60" y="195"/>
                  </a:lnTo>
                  <a:lnTo>
                    <a:pt x="60" y="195"/>
                  </a:lnTo>
                  <a:lnTo>
                    <a:pt x="61" y="193"/>
                  </a:lnTo>
                  <a:lnTo>
                    <a:pt x="61" y="193"/>
                  </a:lnTo>
                  <a:lnTo>
                    <a:pt x="61" y="193"/>
                  </a:lnTo>
                  <a:lnTo>
                    <a:pt x="63" y="195"/>
                  </a:lnTo>
                  <a:lnTo>
                    <a:pt x="63" y="200"/>
                  </a:lnTo>
                  <a:lnTo>
                    <a:pt x="65" y="200"/>
                  </a:lnTo>
                  <a:lnTo>
                    <a:pt x="65" y="202"/>
                  </a:lnTo>
                  <a:lnTo>
                    <a:pt x="65" y="202"/>
                  </a:lnTo>
                  <a:lnTo>
                    <a:pt x="67" y="202"/>
                  </a:lnTo>
                  <a:lnTo>
                    <a:pt x="69" y="202"/>
                  </a:lnTo>
                  <a:lnTo>
                    <a:pt x="69" y="204"/>
                  </a:lnTo>
                  <a:lnTo>
                    <a:pt x="70" y="206"/>
                  </a:lnTo>
                  <a:lnTo>
                    <a:pt x="70" y="207"/>
                  </a:lnTo>
                  <a:lnTo>
                    <a:pt x="69" y="209"/>
                  </a:lnTo>
                  <a:lnTo>
                    <a:pt x="70" y="211"/>
                  </a:lnTo>
                  <a:lnTo>
                    <a:pt x="70" y="211"/>
                  </a:lnTo>
                  <a:lnTo>
                    <a:pt x="70" y="211"/>
                  </a:lnTo>
                  <a:lnTo>
                    <a:pt x="70" y="213"/>
                  </a:lnTo>
                  <a:lnTo>
                    <a:pt x="70" y="211"/>
                  </a:lnTo>
                  <a:lnTo>
                    <a:pt x="72" y="211"/>
                  </a:lnTo>
                  <a:lnTo>
                    <a:pt x="72" y="211"/>
                  </a:lnTo>
                  <a:lnTo>
                    <a:pt x="72" y="211"/>
                  </a:lnTo>
                  <a:lnTo>
                    <a:pt x="72" y="211"/>
                  </a:lnTo>
                  <a:lnTo>
                    <a:pt x="72" y="211"/>
                  </a:lnTo>
                  <a:lnTo>
                    <a:pt x="74" y="211"/>
                  </a:lnTo>
                  <a:lnTo>
                    <a:pt x="74" y="211"/>
                  </a:lnTo>
                  <a:lnTo>
                    <a:pt x="74" y="211"/>
                  </a:lnTo>
                  <a:lnTo>
                    <a:pt x="72" y="213"/>
                  </a:lnTo>
                  <a:lnTo>
                    <a:pt x="72" y="213"/>
                  </a:lnTo>
                  <a:lnTo>
                    <a:pt x="74" y="213"/>
                  </a:lnTo>
                  <a:lnTo>
                    <a:pt x="74" y="213"/>
                  </a:lnTo>
                  <a:lnTo>
                    <a:pt x="74" y="213"/>
                  </a:lnTo>
                  <a:lnTo>
                    <a:pt x="72" y="213"/>
                  </a:lnTo>
                  <a:lnTo>
                    <a:pt x="72" y="213"/>
                  </a:lnTo>
                  <a:lnTo>
                    <a:pt x="72" y="213"/>
                  </a:lnTo>
                  <a:lnTo>
                    <a:pt x="74" y="215"/>
                  </a:lnTo>
                  <a:lnTo>
                    <a:pt x="74" y="215"/>
                  </a:lnTo>
                  <a:lnTo>
                    <a:pt x="74" y="215"/>
                  </a:lnTo>
                  <a:lnTo>
                    <a:pt x="74" y="215"/>
                  </a:lnTo>
                  <a:lnTo>
                    <a:pt x="74" y="216"/>
                  </a:lnTo>
                  <a:lnTo>
                    <a:pt x="74" y="216"/>
                  </a:lnTo>
                  <a:lnTo>
                    <a:pt x="74" y="216"/>
                  </a:lnTo>
                  <a:lnTo>
                    <a:pt x="74" y="216"/>
                  </a:lnTo>
                  <a:lnTo>
                    <a:pt x="74" y="216"/>
                  </a:lnTo>
                  <a:lnTo>
                    <a:pt x="74" y="216"/>
                  </a:lnTo>
                  <a:lnTo>
                    <a:pt x="72" y="216"/>
                  </a:lnTo>
                  <a:lnTo>
                    <a:pt x="72" y="216"/>
                  </a:lnTo>
                  <a:lnTo>
                    <a:pt x="72" y="216"/>
                  </a:lnTo>
                  <a:lnTo>
                    <a:pt x="72" y="216"/>
                  </a:lnTo>
                  <a:lnTo>
                    <a:pt x="72" y="216"/>
                  </a:lnTo>
                  <a:lnTo>
                    <a:pt x="72" y="218"/>
                  </a:lnTo>
                  <a:lnTo>
                    <a:pt x="72" y="218"/>
                  </a:lnTo>
                  <a:lnTo>
                    <a:pt x="74" y="218"/>
                  </a:lnTo>
                  <a:lnTo>
                    <a:pt x="74" y="218"/>
                  </a:lnTo>
                  <a:lnTo>
                    <a:pt x="74" y="218"/>
                  </a:lnTo>
                  <a:lnTo>
                    <a:pt x="74" y="218"/>
                  </a:lnTo>
                  <a:lnTo>
                    <a:pt x="76" y="218"/>
                  </a:lnTo>
                  <a:lnTo>
                    <a:pt x="76" y="220"/>
                  </a:lnTo>
                  <a:lnTo>
                    <a:pt x="74" y="220"/>
                  </a:lnTo>
                  <a:lnTo>
                    <a:pt x="74" y="220"/>
                  </a:lnTo>
                  <a:lnTo>
                    <a:pt x="74" y="220"/>
                  </a:lnTo>
                  <a:lnTo>
                    <a:pt x="74" y="220"/>
                  </a:lnTo>
                  <a:lnTo>
                    <a:pt x="74" y="220"/>
                  </a:lnTo>
                  <a:lnTo>
                    <a:pt x="74" y="222"/>
                  </a:lnTo>
                  <a:lnTo>
                    <a:pt x="74" y="222"/>
                  </a:lnTo>
                  <a:lnTo>
                    <a:pt x="74" y="220"/>
                  </a:lnTo>
                  <a:lnTo>
                    <a:pt x="74" y="222"/>
                  </a:lnTo>
                  <a:lnTo>
                    <a:pt x="74" y="222"/>
                  </a:lnTo>
                  <a:lnTo>
                    <a:pt x="74" y="222"/>
                  </a:lnTo>
                  <a:lnTo>
                    <a:pt x="72" y="222"/>
                  </a:lnTo>
                  <a:lnTo>
                    <a:pt x="74" y="222"/>
                  </a:lnTo>
                  <a:lnTo>
                    <a:pt x="76" y="222"/>
                  </a:lnTo>
                  <a:lnTo>
                    <a:pt x="76" y="224"/>
                  </a:lnTo>
                  <a:lnTo>
                    <a:pt x="76" y="224"/>
                  </a:lnTo>
                  <a:lnTo>
                    <a:pt x="76" y="224"/>
                  </a:lnTo>
                  <a:lnTo>
                    <a:pt x="76" y="225"/>
                  </a:lnTo>
                  <a:lnTo>
                    <a:pt x="78" y="225"/>
                  </a:lnTo>
                  <a:lnTo>
                    <a:pt x="78" y="224"/>
                  </a:lnTo>
                  <a:lnTo>
                    <a:pt x="78" y="224"/>
                  </a:lnTo>
                  <a:lnTo>
                    <a:pt x="78" y="224"/>
                  </a:lnTo>
                  <a:lnTo>
                    <a:pt x="79" y="224"/>
                  </a:lnTo>
                  <a:lnTo>
                    <a:pt x="78" y="224"/>
                  </a:lnTo>
                  <a:lnTo>
                    <a:pt x="78" y="224"/>
                  </a:lnTo>
                  <a:lnTo>
                    <a:pt x="78" y="224"/>
                  </a:lnTo>
                  <a:lnTo>
                    <a:pt x="78" y="222"/>
                  </a:lnTo>
                  <a:lnTo>
                    <a:pt x="78" y="222"/>
                  </a:lnTo>
                  <a:lnTo>
                    <a:pt x="79" y="224"/>
                  </a:lnTo>
                  <a:lnTo>
                    <a:pt x="79" y="224"/>
                  </a:lnTo>
                  <a:lnTo>
                    <a:pt x="79" y="224"/>
                  </a:lnTo>
                  <a:lnTo>
                    <a:pt x="81" y="224"/>
                  </a:lnTo>
                  <a:lnTo>
                    <a:pt x="81" y="224"/>
                  </a:lnTo>
                  <a:lnTo>
                    <a:pt x="81" y="222"/>
                  </a:lnTo>
                  <a:lnTo>
                    <a:pt x="83" y="222"/>
                  </a:lnTo>
                  <a:lnTo>
                    <a:pt x="81" y="222"/>
                  </a:lnTo>
                  <a:lnTo>
                    <a:pt x="81" y="222"/>
                  </a:lnTo>
                  <a:lnTo>
                    <a:pt x="81" y="222"/>
                  </a:lnTo>
                  <a:lnTo>
                    <a:pt x="83" y="220"/>
                  </a:lnTo>
                  <a:lnTo>
                    <a:pt x="83" y="222"/>
                  </a:lnTo>
                  <a:lnTo>
                    <a:pt x="83" y="220"/>
                  </a:lnTo>
                  <a:lnTo>
                    <a:pt x="83" y="220"/>
                  </a:lnTo>
                  <a:lnTo>
                    <a:pt x="83" y="220"/>
                  </a:lnTo>
                  <a:lnTo>
                    <a:pt x="83" y="220"/>
                  </a:lnTo>
                  <a:lnTo>
                    <a:pt x="83" y="220"/>
                  </a:lnTo>
                  <a:lnTo>
                    <a:pt x="85" y="220"/>
                  </a:lnTo>
                  <a:lnTo>
                    <a:pt x="85" y="220"/>
                  </a:lnTo>
                  <a:lnTo>
                    <a:pt x="85" y="220"/>
                  </a:lnTo>
                  <a:lnTo>
                    <a:pt x="85" y="218"/>
                  </a:lnTo>
                  <a:lnTo>
                    <a:pt x="85" y="218"/>
                  </a:lnTo>
                  <a:lnTo>
                    <a:pt x="87" y="216"/>
                  </a:lnTo>
                  <a:lnTo>
                    <a:pt x="85" y="216"/>
                  </a:lnTo>
                  <a:lnTo>
                    <a:pt x="85" y="216"/>
                  </a:lnTo>
                  <a:lnTo>
                    <a:pt x="85" y="216"/>
                  </a:lnTo>
                  <a:lnTo>
                    <a:pt x="85" y="216"/>
                  </a:lnTo>
                  <a:lnTo>
                    <a:pt x="87" y="216"/>
                  </a:lnTo>
                  <a:lnTo>
                    <a:pt x="85" y="213"/>
                  </a:lnTo>
                  <a:lnTo>
                    <a:pt x="85" y="213"/>
                  </a:lnTo>
                  <a:lnTo>
                    <a:pt x="85" y="213"/>
                  </a:lnTo>
                  <a:lnTo>
                    <a:pt x="85" y="213"/>
                  </a:lnTo>
                  <a:lnTo>
                    <a:pt x="85" y="213"/>
                  </a:lnTo>
                  <a:lnTo>
                    <a:pt x="85" y="213"/>
                  </a:lnTo>
                  <a:lnTo>
                    <a:pt x="87" y="215"/>
                  </a:lnTo>
                  <a:lnTo>
                    <a:pt x="87" y="218"/>
                  </a:lnTo>
                  <a:lnTo>
                    <a:pt x="87" y="218"/>
                  </a:lnTo>
                  <a:lnTo>
                    <a:pt x="88" y="218"/>
                  </a:lnTo>
                  <a:lnTo>
                    <a:pt x="90" y="220"/>
                  </a:lnTo>
                  <a:lnTo>
                    <a:pt x="90" y="220"/>
                  </a:lnTo>
                  <a:lnTo>
                    <a:pt x="90" y="222"/>
                  </a:lnTo>
                  <a:lnTo>
                    <a:pt x="90" y="222"/>
                  </a:lnTo>
                  <a:lnTo>
                    <a:pt x="90" y="222"/>
                  </a:lnTo>
                  <a:lnTo>
                    <a:pt x="90" y="220"/>
                  </a:lnTo>
                  <a:lnTo>
                    <a:pt x="90" y="222"/>
                  </a:lnTo>
                  <a:lnTo>
                    <a:pt x="92" y="222"/>
                  </a:lnTo>
                  <a:lnTo>
                    <a:pt x="92" y="222"/>
                  </a:lnTo>
                  <a:lnTo>
                    <a:pt x="92" y="220"/>
                  </a:lnTo>
                  <a:lnTo>
                    <a:pt x="92" y="222"/>
                  </a:lnTo>
                  <a:lnTo>
                    <a:pt x="94" y="222"/>
                  </a:lnTo>
                  <a:lnTo>
                    <a:pt x="92" y="222"/>
                  </a:lnTo>
                  <a:lnTo>
                    <a:pt x="92" y="222"/>
                  </a:lnTo>
                  <a:lnTo>
                    <a:pt x="92" y="222"/>
                  </a:lnTo>
                  <a:lnTo>
                    <a:pt x="92" y="222"/>
                  </a:lnTo>
                  <a:lnTo>
                    <a:pt x="94" y="224"/>
                  </a:lnTo>
                  <a:lnTo>
                    <a:pt x="92" y="224"/>
                  </a:lnTo>
                  <a:lnTo>
                    <a:pt x="92" y="224"/>
                  </a:lnTo>
                  <a:lnTo>
                    <a:pt x="92" y="224"/>
                  </a:lnTo>
                  <a:lnTo>
                    <a:pt x="94" y="224"/>
                  </a:lnTo>
                  <a:lnTo>
                    <a:pt x="94" y="225"/>
                  </a:lnTo>
                  <a:lnTo>
                    <a:pt x="92" y="224"/>
                  </a:lnTo>
                  <a:lnTo>
                    <a:pt x="92" y="224"/>
                  </a:lnTo>
                  <a:lnTo>
                    <a:pt x="90" y="224"/>
                  </a:lnTo>
                  <a:lnTo>
                    <a:pt x="90" y="224"/>
                  </a:lnTo>
                  <a:lnTo>
                    <a:pt x="92" y="224"/>
                  </a:lnTo>
                  <a:lnTo>
                    <a:pt x="92" y="225"/>
                  </a:lnTo>
                  <a:lnTo>
                    <a:pt x="92" y="225"/>
                  </a:lnTo>
                  <a:lnTo>
                    <a:pt x="94" y="225"/>
                  </a:lnTo>
                  <a:lnTo>
                    <a:pt x="94" y="225"/>
                  </a:lnTo>
                  <a:lnTo>
                    <a:pt x="94" y="225"/>
                  </a:lnTo>
                  <a:lnTo>
                    <a:pt x="96" y="225"/>
                  </a:lnTo>
                  <a:lnTo>
                    <a:pt x="96" y="224"/>
                  </a:lnTo>
                  <a:lnTo>
                    <a:pt x="99" y="222"/>
                  </a:lnTo>
                  <a:lnTo>
                    <a:pt x="99" y="222"/>
                  </a:lnTo>
                  <a:lnTo>
                    <a:pt x="99" y="222"/>
                  </a:lnTo>
                  <a:lnTo>
                    <a:pt x="101" y="222"/>
                  </a:lnTo>
                  <a:lnTo>
                    <a:pt x="101" y="222"/>
                  </a:lnTo>
                  <a:lnTo>
                    <a:pt x="105" y="222"/>
                  </a:lnTo>
                  <a:lnTo>
                    <a:pt x="106" y="224"/>
                  </a:lnTo>
                  <a:lnTo>
                    <a:pt x="106" y="224"/>
                  </a:lnTo>
                  <a:lnTo>
                    <a:pt x="106" y="224"/>
                  </a:lnTo>
                  <a:lnTo>
                    <a:pt x="106" y="222"/>
                  </a:lnTo>
                  <a:lnTo>
                    <a:pt x="108" y="222"/>
                  </a:lnTo>
                  <a:lnTo>
                    <a:pt x="110" y="220"/>
                  </a:lnTo>
                  <a:lnTo>
                    <a:pt x="110" y="218"/>
                  </a:lnTo>
                  <a:lnTo>
                    <a:pt x="110" y="220"/>
                  </a:lnTo>
                  <a:lnTo>
                    <a:pt x="112" y="220"/>
                  </a:lnTo>
                  <a:lnTo>
                    <a:pt x="112" y="220"/>
                  </a:lnTo>
                  <a:lnTo>
                    <a:pt x="112" y="220"/>
                  </a:lnTo>
                  <a:lnTo>
                    <a:pt x="112" y="220"/>
                  </a:lnTo>
                  <a:lnTo>
                    <a:pt x="114" y="220"/>
                  </a:lnTo>
                  <a:lnTo>
                    <a:pt x="115" y="218"/>
                  </a:lnTo>
                  <a:lnTo>
                    <a:pt x="117" y="218"/>
                  </a:lnTo>
                  <a:lnTo>
                    <a:pt x="117" y="218"/>
                  </a:lnTo>
                  <a:lnTo>
                    <a:pt x="119" y="220"/>
                  </a:lnTo>
                  <a:lnTo>
                    <a:pt x="121" y="218"/>
                  </a:lnTo>
                  <a:lnTo>
                    <a:pt x="121" y="218"/>
                  </a:lnTo>
                  <a:lnTo>
                    <a:pt x="123" y="220"/>
                  </a:lnTo>
                  <a:lnTo>
                    <a:pt x="125" y="220"/>
                  </a:lnTo>
                  <a:lnTo>
                    <a:pt x="126" y="222"/>
                  </a:lnTo>
                  <a:lnTo>
                    <a:pt x="126" y="222"/>
                  </a:lnTo>
                  <a:lnTo>
                    <a:pt x="126" y="222"/>
                  </a:lnTo>
                  <a:lnTo>
                    <a:pt x="126" y="222"/>
                  </a:lnTo>
                  <a:lnTo>
                    <a:pt x="126" y="222"/>
                  </a:lnTo>
                  <a:lnTo>
                    <a:pt x="128" y="222"/>
                  </a:lnTo>
                  <a:lnTo>
                    <a:pt x="128" y="224"/>
                  </a:lnTo>
                  <a:lnTo>
                    <a:pt x="128" y="224"/>
                  </a:lnTo>
                  <a:lnTo>
                    <a:pt x="128" y="224"/>
                  </a:lnTo>
                  <a:lnTo>
                    <a:pt x="130" y="222"/>
                  </a:lnTo>
                  <a:lnTo>
                    <a:pt x="130" y="222"/>
                  </a:lnTo>
                  <a:lnTo>
                    <a:pt x="130" y="222"/>
                  </a:lnTo>
                  <a:lnTo>
                    <a:pt x="130" y="222"/>
                  </a:lnTo>
                  <a:lnTo>
                    <a:pt x="132" y="222"/>
                  </a:lnTo>
                  <a:lnTo>
                    <a:pt x="132" y="222"/>
                  </a:lnTo>
                  <a:lnTo>
                    <a:pt x="132" y="222"/>
                  </a:lnTo>
                  <a:lnTo>
                    <a:pt x="134" y="222"/>
                  </a:lnTo>
                  <a:lnTo>
                    <a:pt x="135" y="222"/>
                  </a:lnTo>
                  <a:lnTo>
                    <a:pt x="135" y="222"/>
                  </a:lnTo>
                  <a:lnTo>
                    <a:pt x="137" y="222"/>
                  </a:lnTo>
                  <a:lnTo>
                    <a:pt x="137" y="222"/>
                  </a:lnTo>
                  <a:lnTo>
                    <a:pt x="137" y="222"/>
                  </a:lnTo>
                  <a:lnTo>
                    <a:pt x="137" y="222"/>
                  </a:lnTo>
                  <a:lnTo>
                    <a:pt x="139" y="222"/>
                  </a:lnTo>
                  <a:lnTo>
                    <a:pt x="139" y="222"/>
                  </a:lnTo>
                  <a:lnTo>
                    <a:pt x="139" y="220"/>
                  </a:lnTo>
                  <a:lnTo>
                    <a:pt x="139" y="220"/>
                  </a:lnTo>
                  <a:lnTo>
                    <a:pt x="139" y="220"/>
                  </a:lnTo>
                  <a:lnTo>
                    <a:pt x="137" y="220"/>
                  </a:lnTo>
                  <a:lnTo>
                    <a:pt x="137" y="220"/>
                  </a:lnTo>
                  <a:lnTo>
                    <a:pt x="137" y="220"/>
                  </a:lnTo>
                  <a:lnTo>
                    <a:pt x="137" y="218"/>
                  </a:lnTo>
                  <a:lnTo>
                    <a:pt x="139" y="218"/>
                  </a:lnTo>
                  <a:lnTo>
                    <a:pt x="139" y="218"/>
                  </a:lnTo>
                  <a:lnTo>
                    <a:pt x="139" y="216"/>
                  </a:lnTo>
                  <a:lnTo>
                    <a:pt x="139" y="216"/>
                  </a:lnTo>
                  <a:lnTo>
                    <a:pt x="141" y="216"/>
                  </a:lnTo>
                  <a:lnTo>
                    <a:pt x="141" y="216"/>
                  </a:lnTo>
                  <a:lnTo>
                    <a:pt x="143" y="216"/>
                  </a:lnTo>
                  <a:lnTo>
                    <a:pt x="143" y="218"/>
                  </a:lnTo>
                  <a:lnTo>
                    <a:pt x="143" y="218"/>
                  </a:lnTo>
                  <a:lnTo>
                    <a:pt x="144" y="222"/>
                  </a:lnTo>
                  <a:lnTo>
                    <a:pt x="146" y="224"/>
                  </a:lnTo>
                  <a:lnTo>
                    <a:pt x="144" y="224"/>
                  </a:lnTo>
                  <a:lnTo>
                    <a:pt x="144" y="224"/>
                  </a:lnTo>
                  <a:lnTo>
                    <a:pt x="144" y="224"/>
                  </a:lnTo>
                  <a:lnTo>
                    <a:pt x="144" y="224"/>
                  </a:lnTo>
                  <a:lnTo>
                    <a:pt x="144" y="224"/>
                  </a:lnTo>
                  <a:lnTo>
                    <a:pt x="146" y="225"/>
                  </a:lnTo>
                  <a:lnTo>
                    <a:pt x="146" y="225"/>
                  </a:lnTo>
                  <a:lnTo>
                    <a:pt x="146" y="225"/>
                  </a:lnTo>
                  <a:lnTo>
                    <a:pt x="148" y="225"/>
                  </a:lnTo>
                  <a:lnTo>
                    <a:pt x="148" y="225"/>
                  </a:lnTo>
                  <a:lnTo>
                    <a:pt x="148" y="225"/>
                  </a:lnTo>
                  <a:lnTo>
                    <a:pt x="148" y="225"/>
                  </a:lnTo>
                  <a:lnTo>
                    <a:pt x="148" y="225"/>
                  </a:lnTo>
                  <a:lnTo>
                    <a:pt x="148" y="224"/>
                  </a:lnTo>
                  <a:lnTo>
                    <a:pt x="150" y="224"/>
                  </a:lnTo>
                  <a:lnTo>
                    <a:pt x="150" y="224"/>
                  </a:lnTo>
                  <a:lnTo>
                    <a:pt x="148" y="224"/>
                  </a:lnTo>
                  <a:lnTo>
                    <a:pt x="148" y="224"/>
                  </a:lnTo>
                  <a:lnTo>
                    <a:pt x="148" y="224"/>
                  </a:lnTo>
                  <a:lnTo>
                    <a:pt x="148" y="224"/>
                  </a:lnTo>
                  <a:lnTo>
                    <a:pt x="148" y="224"/>
                  </a:lnTo>
                  <a:lnTo>
                    <a:pt x="148" y="222"/>
                  </a:lnTo>
                  <a:lnTo>
                    <a:pt x="148" y="222"/>
                  </a:lnTo>
                  <a:lnTo>
                    <a:pt x="150" y="222"/>
                  </a:lnTo>
                  <a:lnTo>
                    <a:pt x="150" y="222"/>
                  </a:lnTo>
                  <a:lnTo>
                    <a:pt x="150" y="222"/>
                  </a:lnTo>
                  <a:lnTo>
                    <a:pt x="152" y="222"/>
                  </a:lnTo>
                  <a:lnTo>
                    <a:pt x="152" y="220"/>
                  </a:lnTo>
                  <a:lnTo>
                    <a:pt x="150" y="220"/>
                  </a:lnTo>
                  <a:lnTo>
                    <a:pt x="152" y="220"/>
                  </a:lnTo>
                  <a:lnTo>
                    <a:pt x="152" y="220"/>
                  </a:lnTo>
                  <a:lnTo>
                    <a:pt x="153" y="222"/>
                  </a:lnTo>
                  <a:lnTo>
                    <a:pt x="152" y="222"/>
                  </a:lnTo>
                  <a:lnTo>
                    <a:pt x="153" y="224"/>
                  </a:lnTo>
                  <a:lnTo>
                    <a:pt x="153" y="224"/>
                  </a:lnTo>
                  <a:lnTo>
                    <a:pt x="153" y="224"/>
                  </a:lnTo>
                  <a:lnTo>
                    <a:pt x="155" y="225"/>
                  </a:lnTo>
                  <a:lnTo>
                    <a:pt x="155" y="225"/>
                  </a:lnTo>
                  <a:lnTo>
                    <a:pt x="157" y="225"/>
                  </a:lnTo>
                  <a:lnTo>
                    <a:pt x="159" y="227"/>
                  </a:lnTo>
                  <a:lnTo>
                    <a:pt x="159" y="227"/>
                  </a:lnTo>
                  <a:lnTo>
                    <a:pt x="157" y="227"/>
                  </a:lnTo>
                  <a:lnTo>
                    <a:pt x="157" y="229"/>
                  </a:lnTo>
                  <a:lnTo>
                    <a:pt x="159" y="229"/>
                  </a:lnTo>
                  <a:lnTo>
                    <a:pt x="159" y="229"/>
                  </a:lnTo>
                  <a:lnTo>
                    <a:pt x="161" y="229"/>
                  </a:lnTo>
                  <a:lnTo>
                    <a:pt x="162" y="229"/>
                  </a:lnTo>
                  <a:lnTo>
                    <a:pt x="162" y="229"/>
                  </a:lnTo>
                  <a:lnTo>
                    <a:pt x="162" y="229"/>
                  </a:lnTo>
                  <a:lnTo>
                    <a:pt x="162" y="229"/>
                  </a:lnTo>
                  <a:lnTo>
                    <a:pt x="162" y="229"/>
                  </a:lnTo>
                  <a:lnTo>
                    <a:pt x="164" y="229"/>
                  </a:lnTo>
                  <a:lnTo>
                    <a:pt x="164" y="233"/>
                  </a:lnTo>
                  <a:lnTo>
                    <a:pt x="164" y="233"/>
                  </a:lnTo>
                  <a:lnTo>
                    <a:pt x="166" y="233"/>
                  </a:lnTo>
                  <a:lnTo>
                    <a:pt x="168" y="233"/>
                  </a:lnTo>
                  <a:lnTo>
                    <a:pt x="166" y="231"/>
                  </a:lnTo>
                  <a:lnTo>
                    <a:pt x="166" y="231"/>
                  </a:lnTo>
                  <a:lnTo>
                    <a:pt x="166" y="231"/>
                  </a:lnTo>
                  <a:lnTo>
                    <a:pt x="164" y="231"/>
                  </a:lnTo>
                  <a:lnTo>
                    <a:pt x="166" y="231"/>
                  </a:lnTo>
                  <a:lnTo>
                    <a:pt x="166" y="231"/>
                  </a:lnTo>
                  <a:lnTo>
                    <a:pt x="170" y="231"/>
                  </a:lnTo>
                  <a:lnTo>
                    <a:pt x="170" y="231"/>
                  </a:lnTo>
                  <a:lnTo>
                    <a:pt x="170" y="231"/>
                  </a:lnTo>
                  <a:lnTo>
                    <a:pt x="171" y="233"/>
                  </a:lnTo>
                  <a:lnTo>
                    <a:pt x="170" y="233"/>
                  </a:lnTo>
                  <a:lnTo>
                    <a:pt x="170" y="233"/>
                  </a:lnTo>
                  <a:lnTo>
                    <a:pt x="171" y="233"/>
                  </a:lnTo>
                  <a:lnTo>
                    <a:pt x="173" y="233"/>
                  </a:lnTo>
                  <a:lnTo>
                    <a:pt x="173" y="231"/>
                  </a:lnTo>
                  <a:lnTo>
                    <a:pt x="175" y="231"/>
                  </a:lnTo>
                  <a:lnTo>
                    <a:pt x="177" y="233"/>
                  </a:lnTo>
                  <a:lnTo>
                    <a:pt x="175" y="233"/>
                  </a:lnTo>
                  <a:lnTo>
                    <a:pt x="175" y="234"/>
                  </a:lnTo>
                  <a:lnTo>
                    <a:pt x="179" y="234"/>
                  </a:lnTo>
                  <a:lnTo>
                    <a:pt x="180" y="234"/>
                  </a:lnTo>
                  <a:lnTo>
                    <a:pt x="180" y="234"/>
                  </a:lnTo>
                  <a:lnTo>
                    <a:pt x="179" y="234"/>
                  </a:lnTo>
                  <a:lnTo>
                    <a:pt x="179" y="234"/>
                  </a:lnTo>
                  <a:lnTo>
                    <a:pt x="177" y="234"/>
                  </a:lnTo>
                  <a:lnTo>
                    <a:pt x="177" y="236"/>
                  </a:lnTo>
                  <a:lnTo>
                    <a:pt x="177" y="236"/>
                  </a:lnTo>
                  <a:lnTo>
                    <a:pt x="179" y="236"/>
                  </a:lnTo>
                  <a:lnTo>
                    <a:pt x="179" y="236"/>
                  </a:lnTo>
                  <a:lnTo>
                    <a:pt x="179" y="238"/>
                  </a:lnTo>
                  <a:lnTo>
                    <a:pt x="179" y="238"/>
                  </a:lnTo>
                  <a:lnTo>
                    <a:pt x="179" y="238"/>
                  </a:lnTo>
                  <a:lnTo>
                    <a:pt x="177" y="240"/>
                  </a:lnTo>
                  <a:lnTo>
                    <a:pt x="173" y="240"/>
                  </a:lnTo>
                  <a:lnTo>
                    <a:pt x="171" y="240"/>
                  </a:lnTo>
                  <a:lnTo>
                    <a:pt x="170" y="240"/>
                  </a:lnTo>
                  <a:lnTo>
                    <a:pt x="170" y="240"/>
                  </a:lnTo>
                  <a:lnTo>
                    <a:pt x="168" y="240"/>
                  </a:lnTo>
                  <a:lnTo>
                    <a:pt x="166" y="240"/>
                  </a:lnTo>
                  <a:lnTo>
                    <a:pt x="166" y="240"/>
                  </a:lnTo>
                  <a:lnTo>
                    <a:pt x="164" y="240"/>
                  </a:lnTo>
                  <a:lnTo>
                    <a:pt x="164" y="240"/>
                  </a:lnTo>
                  <a:lnTo>
                    <a:pt x="162" y="242"/>
                  </a:lnTo>
                  <a:lnTo>
                    <a:pt x="162" y="242"/>
                  </a:lnTo>
                  <a:lnTo>
                    <a:pt x="161" y="242"/>
                  </a:lnTo>
                  <a:lnTo>
                    <a:pt x="162" y="242"/>
                  </a:lnTo>
                  <a:lnTo>
                    <a:pt x="162" y="242"/>
                  </a:lnTo>
                  <a:lnTo>
                    <a:pt x="162" y="242"/>
                  </a:lnTo>
                  <a:lnTo>
                    <a:pt x="164" y="242"/>
                  </a:lnTo>
                  <a:lnTo>
                    <a:pt x="164" y="243"/>
                  </a:lnTo>
                  <a:lnTo>
                    <a:pt x="166" y="243"/>
                  </a:lnTo>
                  <a:lnTo>
                    <a:pt x="166" y="243"/>
                  </a:lnTo>
                  <a:lnTo>
                    <a:pt x="166" y="245"/>
                  </a:lnTo>
                  <a:lnTo>
                    <a:pt x="168" y="245"/>
                  </a:lnTo>
                  <a:lnTo>
                    <a:pt x="168" y="245"/>
                  </a:lnTo>
                  <a:lnTo>
                    <a:pt x="166" y="247"/>
                  </a:lnTo>
                  <a:lnTo>
                    <a:pt x="166" y="247"/>
                  </a:lnTo>
                  <a:lnTo>
                    <a:pt x="166" y="247"/>
                  </a:lnTo>
                  <a:lnTo>
                    <a:pt x="164" y="247"/>
                  </a:lnTo>
                  <a:lnTo>
                    <a:pt x="164" y="247"/>
                  </a:lnTo>
                  <a:lnTo>
                    <a:pt x="164" y="249"/>
                  </a:lnTo>
                  <a:lnTo>
                    <a:pt x="162" y="249"/>
                  </a:lnTo>
                  <a:lnTo>
                    <a:pt x="162" y="249"/>
                  </a:lnTo>
                  <a:lnTo>
                    <a:pt x="161" y="247"/>
                  </a:lnTo>
                  <a:lnTo>
                    <a:pt x="159" y="247"/>
                  </a:lnTo>
                  <a:lnTo>
                    <a:pt x="159" y="245"/>
                  </a:lnTo>
                  <a:lnTo>
                    <a:pt x="159" y="245"/>
                  </a:lnTo>
                  <a:lnTo>
                    <a:pt x="157" y="243"/>
                  </a:lnTo>
                  <a:lnTo>
                    <a:pt x="153" y="240"/>
                  </a:lnTo>
                  <a:lnTo>
                    <a:pt x="153" y="240"/>
                  </a:lnTo>
                  <a:lnTo>
                    <a:pt x="153" y="240"/>
                  </a:lnTo>
                  <a:lnTo>
                    <a:pt x="150" y="240"/>
                  </a:lnTo>
                  <a:lnTo>
                    <a:pt x="144" y="236"/>
                  </a:lnTo>
                  <a:lnTo>
                    <a:pt x="141" y="234"/>
                  </a:lnTo>
                  <a:lnTo>
                    <a:pt x="139" y="234"/>
                  </a:lnTo>
                  <a:lnTo>
                    <a:pt x="139" y="236"/>
                  </a:lnTo>
                  <a:lnTo>
                    <a:pt x="139" y="234"/>
                  </a:lnTo>
                  <a:lnTo>
                    <a:pt x="139" y="234"/>
                  </a:lnTo>
                  <a:lnTo>
                    <a:pt x="137" y="234"/>
                  </a:lnTo>
                  <a:lnTo>
                    <a:pt x="135" y="233"/>
                  </a:lnTo>
                  <a:lnTo>
                    <a:pt x="135" y="233"/>
                  </a:lnTo>
                  <a:lnTo>
                    <a:pt x="134" y="233"/>
                  </a:lnTo>
                  <a:lnTo>
                    <a:pt x="134" y="233"/>
                  </a:lnTo>
                  <a:lnTo>
                    <a:pt x="132" y="233"/>
                  </a:lnTo>
                  <a:lnTo>
                    <a:pt x="130" y="233"/>
                  </a:lnTo>
                  <a:lnTo>
                    <a:pt x="130" y="233"/>
                  </a:lnTo>
                  <a:lnTo>
                    <a:pt x="130" y="233"/>
                  </a:lnTo>
                  <a:lnTo>
                    <a:pt x="128" y="231"/>
                  </a:lnTo>
                  <a:lnTo>
                    <a:pt x="128" y="231"/>
                  </a:lnTo>
                  <a:lnTo>
                    <a:pt x="126" y="231"/>
                  </a:lnTo>
                  <a:lnTo>
                    <a:pt x="126" y="231"/>
                  </a:lnTo>
                  <a:lnTo>
                    <a:pt x="126" y="231"/>
                  </a:lnTo>
                  <a:lnTo>
                    <a:pt x="126" y="229"/>
                  </a:lnTo>
                  <a:lnTo>
                    <a:pt x="126" y="229"/>
                  </a:lnTo>
                  <a:lnTo>
                    <a:pt x="125" y="227"/>
                  </a:lnTo>
                  <a:lnTo>
                    <a:pt x="125" y="227"/>
                  </a:lnTo>
                  <a:lnTo>
                    <a:pt x="125" y="227"/>
                  </a:lnTo>
                  <a:lnTo>
                    <a:pt x="125" y="227"/>
                  </a:lnTo>
                  <a:lnTo>
                    <a:pt x="123" y="227"/>
                  </a:lnTo>
                  <a:lnTo>
                    <a:pt x="123" y="227"/>
                  </a:lnTo>
                  <a:lnTo>
                    <a:pt x="123" y="227"/>
                  </a:lnTo>
                  <a:lnTo>
                    <a:pt x="121" y="227"/>
                  </a:lnTo>
                  <a:lnTo>
                    <a:pt x="121" y="227"/>
                  </a:lnTo>
                  <a:lnTo>
                    <a:pt x="121" y="225"/>
                  </a:lnTo>
                  <a:lnTo>
                    <a:pt x="119" y="225"/>
                  </a:lnTo>
                  <a:lnTo>
                    <a:pt x="119" y="224"/>
                  </a:lnTo>
                  <a:lnTo>
                    <a:pt x="119" y="224"/>
                  </a:lnTo>
                  <a:lnTo>
                    <a:pt x="117" y="224"/>
                  </a:lnTo>
                  <a:lnTo>
                    <a:pt x="117" y="224"/>
                  </a:lnTo>
                  <a:lnTo>
                    <a:pt x="117" y="224"/>
                  </a:lnTo>
                  <a:lnTo>
                    <a:pt x="115" y="224"/>
                  </a:lnTo>
                  <a:lnTo>
                    <a:pt x="115" y="224"/>
                  </a:lnTo>
                  <a:lnTo>
                    <a:pt x="115" y="224"/>
                  </a:lnTo>
                  <a:lnTo>
                    <a:pt x="114" y="224"/>
                  </a:lnTo>
                  <a:lnTo>
                    <a:pt x="112" y="222"/>
                  </a:lnTo>
                  <a:lnTo>
                    <a:pt x="110" y="224"/>
                  </a:lnTo>
                  <a:lnTo>
                    <a:pt x="106" y="225"/>
                  </a:lnTo>
                  <a:lnTo>
                    <a:pt x="106" y="227"/>
                  </a:lnTo>
                  <a:lnTo>
                    <a:pt x="103" y="231"/>
                  </a:lnTo>
                  <a:lnTo>
                    <a:pt x="103" y="233"/>
                  </a:lnTo>
                  <a:lnTo>
                    <a:pt x="101" y="234"/>
                  </a:lnTo>
                  <a:lnTo>
                    <a:pt x="99" y="234"/>
                  </a:lnTo>
                  <a:lnTo>
                    <a:pt x="99" y="234"/>
                  </a:lnTo>
                  <a:lnTo>
                    <a:pt x="96" y="234"/>
                  </a:lnTo>
                  <a:lnTo>
                    <a:pt x="92" y="233"/>
                  </a:lnTo>
                  <a:lnTo>
                    <a:pt x="92" y="231"/>
                  </a:lnTo>
                  <a:lnTo>
                    <a:pt x="90" y="231"/>
                  </a:lnTo>
                  <a:lnTo>
                    <a:pt x="90" y="231"/>
                  </a:lnTo>
                  <a:lnTo>
                    <a:pt x="88" y="231"/>
                  </a:lnTo>
                  <a:lnTo>
                    <a:pt x="88" y="231"/>
                  </a:lnTo>
                  <a:lnTo>
                    <a:pt x="88" y="231"/>
                  </a:lnTo>
                  <a:lnTo>
                    <a:pt x="88" y="231"/>
                  </a:lnTo>
                  <a:lnTo>
                    <a:pt x="88" y="233"/>
                  </a:lnTo>
                  <a:lnTo>
                    <a:pt x="88" y="233"/>
                  </a:lnTo>
                  <a:lnTo>
                    <a:pt x="88" y="231"/>
                  </a:lnTo>
                  <a:lnTo>
                    <a:pt x="87" y="231"/>
                  </a:lnTo>
                  <a:lnTo>
                    <a:pt x="87" y="231"/>
                  </a:lnTo>
                  <a:lnTo>
                    <a:pt x="87" y="234"/>
                  </a:lnTo>
                  <a:lnTo>
                    <a:pt x="87" y="236"/>
                  </a:lnTo>
                  <a:lnTo>
                    <a:pt x="87" y="236"/>
                  </a:lnTo>
                  <a:lnTo>
                    <a:pt x="85" y="240"/>
                  </a:lnTo>
                  <a:lnTo>
                    <a:pt x="85" y="240"/>
                  </a:lnTo>
                  <a:lnTo>
                    <a:pt x="83" y="243"/>
                  </a:lnTo>
                  <a:lnTo>
                    <a:pt x="83" y="243"/>
                  </a:lnTo>
                  <a:lnTo>
                    <a:pt x="83" y="243"/>
                  </a:lnTo>
                  <a:lnTo>
                    <a:pt x="85" y="242"/>
                  </a:lnTo>
                  <a:lnTo>
                    <a:pt x="85" y="242"/>
                  </a:lnTo>
                  <a:lnTo>
                    <a:pt x="85" y="242"/>
                  </a:lnTo>
                  <a:lnTo>
                    <a:pt x="85" y="242"/>
                  </a:lnTo>
                  <a:lnTo>
                    <a:pt x="85" y="242"/>
                  </a:lnTo>
                  <a:lnTo>
                    <a:pt x="85" y="242"/>
                  </a:lnTo>
                  <a:lnTo>
                    <a:pt x="85" y="243"/>
                  </a:lnTo>
                  <a:lnTo>
                    <a:pt x="85" y="243"/>
                  </a:lnTo>
                  <a:lnTo>
                    <a:pt x="83" y="243"/>
                  </a:lnTo>
                  <a:lnTo>
                    <a:pt x="83" y="245"/>
                  </a:lnTo>
                  <a:lnTo>
                    <a:pt x="83" y="243"/>
                  </a:lnTo>
                  <a:lnTo>
                    <a:pt x="81" y="245"/>
                  </a:lnTo>
                  <a:lnTo>
                    <a:pt x="79" y="247"/>
                  </a:lnTo>
                  <a:lnTo>
                    <a:pt x="78" y="249"/>
                  </a:lnTo>
                  <a:lnTo>
                    <a:pt x="76" y="247"/>
                  </a:lnTo>
                  <a:lnTo>
                    <a:pt x="76" y="247"/>
                  </a:lnTo>
                  <a:lnTo>
                    <a:pt x="74" y="253"/>
                  </a:lnTo>
                  <a:lnTo>
                    <a:pt x="74" y="253"/>
                  </a:lnTo>
                  <a:lnTo>
                    <a:pt x="74" y="253"/>
                  </a:lnTo>
                  <a:lnTo>
                    <a:pt x="74" y="254"/>
                  </a:lnTo>
                  <a:lnTo>
                    <a:pt x="74" y="254"/>
                  </a:lnTo>
                  <a:lnTo>
                    <a:pt x="79" y="256"/>
                  </a:lnTo>
                  <a:lnTo>
                    <a:pt x="81" y="258"/>
                  </a:lnTo>
                  <a:lnTo>
                    <a:pt x="83" y="258"/>
                  </a:lnTo>
                  <a:lnTo>
                    <a:pt x="83" y="258"/>
                  </a:lnTo>
                  <a:lnTo>
                    <a:pt x="85" y="262"/>
                  </a:lnTo>
                  <a:lnTo>
                    <a:pt x="85" y="263"/>
                  </a:lnTo>
                  <a:lnTo>
                    <a:pt x="85" y="263"/>
                  </a:lnTo>
                  <a:lnTo>
                    <a:pt x="83" y="265"/>
                  </a:lnTo>
                  <a:lnTo>
                    <a:pt x="85" y="265"/>
                  </a:lnTo>
                  <a:lnTo>
                    <a:pt x="85" y="265"/>
                  </a:lnTo>
                  <a:lnTo>
                    <a:pt x="85" y="267"/>
                  </a:lnTo>
                  <a:lnTo>
                    <a:pt x="85" y="267"/>
                  </a:lnTo>
                  <a:lnTo>
                    <a:pt x="85" y="267"/>
                  </a:lnTo>
                  <a:lnTo>
                    <a:pt x="85" y="265"/>
                  </a:lnTo>
                  <a:lnTo>
                    <a:pt x="85" y="265"/>
                  </a:lnTo>
                  <a:lnTo>
                    <a:pt x="88" y="265"/>
                  </a:lnTo>
                  <a:lnTo>
                    <a:pt x="88" y="267"/>
                  </a:lnTo>
                  <a:lnTo>
                    <a:pt x="90" y="267"/>
                  </a:lnTo>
                  <a:lnTo>
                    <a:pt x="90" y="269"/>
                  </a:lnTo>
                  <a:lnTo>
                    <a:pt x="92" y="269"/>
                  </a:lnTo>
                  <a:lnTo>
                    <a:pt x="96" y="272"/>
                  </a:lnTo>
                  <a:lnTo>
                    <a:pt x="97" y="272"/>
                  </a:lnTo>
                  <a:lnTo>
                    <a:pt x="99" y="276"/>
                  </a:lnTo>
                  <a:lnTo>
                    <a:pt x="103" y="283"/>
                  </a:lnTo>
                  <a:lnTo>
                    <a:pt x="103" y="283"/>
                  </a:lnTo>
                  <a:lnTo>
                    <a:pt x="103" y="285"/>
                  </a:lnTo>
                  <a:lnTo>
                    <a:pt x="103" y="287"/>
                  </a:lnTo>
                  <a:lnTo>
                    <a:pt x="103" y="289"/>
                  </a:lnTo>
                  <a:lnTo>
                    <a:pt x="101" y="290"/>
                  </a:lnTo>
                  <a:lnTo>
                    <a:pt x="97" y="294"/>
                  </a:lnTo>
                  <a:lnTo>
                    <a:pt x="97" y="296"/>
                  </a:lnTo>
                  <a:lnTo>
                    <a:pt x="97" y="298"/>
                  </a:lnTo>
                  <a:lnTo>
                    <a:pt x="97" y="299"/>
                  </a:lnTo>
                  <a:lnTo>
                    <a:pt x="97" y="303"/>
                  </a:lnTo>
                  <a:lnTo>
                    <a:pt x="99" y="305"/>
                  </a:lnTo>
                  <a:lnTo>
                    <a:pt x="99" y="307"/>
                  </a:lnTo>
                  <a:lnTo>
                    <a:pt x="101" y="307"/>
                  </a:lnTo>
                  <a:lnTo>
                    <a:pt x="101" y="310"/>
                  </a:lnTo>
                  <a:lnTo>
                    <a:pt x="101" y="309"/>
                  </a:lnTo>
                  <a:lnTo>
                    <a:pt x="103" y="309"/>
                  </a:lnTo>
                  <a:lnTo>
                    <a:pt x="103" y="309"/>
                  </a:lnTo>
                  <a:lnTo>
                    <a:pt x="103" y="309"/>
                  </a:lnTo>
                  <a:lnTo>
                    <a:pt x="103" y="310"/>
                  </a:lnTo>
                  <a:lnTo>
                    <a:pt x="101" y="310"/>
                  </a:lnTo>
                  <a:lnTo>
                    <a:pt x="103" y="309"/>
                  </a:lnTo>
                  <a:lnTo>
                    <a:pt x="103" y="310"/>
                  </a:lnTo>
                  <a:lnTo>
                    <a:pt x="105" y="310"/>
                  </a:lnTo>
                  <a:lnTo>
                    <a:pt x="105" y="312"/>
                  </a:lnTo>
                  <a:lnTo>
                    <a:pt x="105" y="312"/>
                  </a:lnTo>
                  <a:lnTo>
                    <a:pt x="103" y="314"/>
                  </a:lnTo>
                  <a:lnTo>
                    <a:pt x="103" y="314"/>
                  </a:lnTo>
                  <a:lnTo>
                    <a:pt x="103" y="314"/>
                  </a:lnTo>
                  <a:lnTo>
                    <a:pt x="103" y="316"/>
                  </a:lnTo>
                  <a:lnTo>
                    <a:pt x="103" y="316"/>
                  </a:lnTo>
                  <a:lnTo>
                    <a:pt x="103" y="316"/>
                  </a:lnTo>
                  <a:lnTo>
                    <a:pt x="103" y="318"/>
                  </a:lnTo>
                  <a:lnTo>
                    <a:pt x="103" y="318"/>
                  </a:lnTo>
                  <a:lnTo>
                    <a:pt x="105" y="319"/>
                  </a:lnTo>
                  <a:lnTo>
                    <a:pt x="105" y="318"/>
                  </a:lnTo>
                  <a:lnTo>
                    <a:pt x="105" y="318"/>
                  </a:lnTo>
                  <a:lnTo>
                    <a:pt x="105" y="319"/>
                  </a:lnTo>
                  <a:lnTo>
                    <a:pt x="106" y="319"/>
                  </a:lnTo>
                  <a:lnTo>
                    <a:pt x="106" y="319"/>
                  </a:lnTo>
                  <a:lnTo>
                    <a:pt x="108" y="319"/>
                  </a:lnTo>
                  <a:lnTo>
                    <a:pt x="108" y="319"/>
                  </a:lnTo>
                  <a:lnTo>
                    <a:pt x="110" y="319"/>
                  </a:lnTo>
                  <a:lnTo>
                    <a:pt x="112" y="323"/>
                  </a:lnTo>
                  <a:lnTo>
                    <a:pt x="112" y="323"/>
                  </a:lnTo>
                  <a:lnTo>
                    <a:pt x="112" y="325"/>
                  </a:lnTo>
                  <a:lnTo>
                    <a:pt x="112" y="325"/>
                  </a:lnTo>
                  <a:lnTo>
                    <a:pt x="114" y="325"/>
                  </a:lnTo>
                  <a:lnTo>
                    <a:pt x="114" y="323"/>
                  </a:lnTo>
                  <a:lnTo>
                    <a:pt x="115" y="321"/>
                  </a:lnTo>
                  <a:lnTo>
                    <a:pt x="115" y="321"/>
                  </a:lnTo>
                  <a:lnTo>
                    <a:pt x="115" y="321"/>
                  </a:lnTo>
                  <a:lnTo>
                    <a:pt x="115" y="319"/>
                  </a:lnTo>
                  <a:lnTo>
                    <a:pt x="117" y="319"/>
                  </a:lnTo>
                  <a:lnTo>
                    <a:pt x="117" y="319"/>
                  </a:lnTo>
                  <a:lnTo>
                    <a:pt x="117" y="319"/>
                  </a:lnTo>
                  <a:lnTo>
                    <a:pt x="115" y="319"/>
                  </a:lnTo>
                  <a:lnTo>
                    <a:pt x="115" y="319"/>
                  </a:lnTo>
                  <a:lnTo>
                    <a:pt x="115" y="318"/>
                  </a:lnTo>
                  <a:lnTo>
                    <a:pt x="115" y="318"/>
                  </a:lnTo>
                  <a:lnTo>
                    <a:pt x="115" y="318"/>
                  </a:lnTo>
                  <a:lnTo>
                    <a:pt x="115" y="316"/>
                  </a:lnTo>
                  <a:lnTo>
                    <a:pt x="115" y="316"/>
                  </a:lnTo>
                  <a:lnTo>
                    <a:pt x="115" y="316"/>
                  </a:lnTo>
                  <a:lnTo>
                    <a:pt x="115" y="314"/>
                  </a:lnTo>
                  <a:lnTo>
                    <a:pt x="115" y="309"/>
                  </a:lnTo>
                  <a:lnTo>
                    <a:pt x="115" y="307"/>
                  </a:lnTo>
                  <a:lnTo>
                    <a:pt x="115" y="307"/>
                  </a:lnTo>
                  <a:lnTo>
                    <a:pt x="117" y="307"/>
                  </a:lnTo>
                  <a:lnTo>
                    <a:pt x="121" y="305"/>
                  </a:lnTo>
                  <a:lnTo>
                    <a:pt x="121" y="305"/>
                  </a:lnTo>
                  <a:lnTo>
                    <a:pt x="123" y="305"/>
                  </a:lnTo>
                  <a:lnTo>
                    <a:pt x="126" y="305"/>
                  </a:lnTo>
                  <a:lnTo>
                    <a:pt x="126" y="307"/>
                  </a:lnTo>
                  <a:lnTo>
                    <a:pt x="126" y="309"/>
                  </a:lnTo>
                  <a:lnTo>
                    <a:pt x="126" y="309"/>
                  </a:lnTo>
                  <a:lnTo>
                    <a:pt x="126" y="310"/>
                  </a:lnTo>
                  <a:lnTo>
                    <a:pt x="126" y="310"/>
                  </a:lnTo>
                  <a:lnTo>
                    <a:pt x="126" y="310"/>
                  </a:lnTo>
                  <a:lnTo>
                    <a:pt x="125" y="312"/>
                  </a:lnTo>
                  <a:lnTo>
                    <a:pt x="125" y="312"/>
                  </a:lnTo>
                  <a:lnTo>
                    <a:pt x="126" y="312"/>
                  </a:lnTo>
                  <a:lnTo>
                    <a:pt x="126" y="312"/>
                  </a:lnTo>
                  <a:lnTo>
                    <a:pt x="128" y="314"/>
                  </a:lnTo>
                  <a:lnTo>
                    <a:pt x="128" y="312"/>
                  </a:lnTo>
                  <a:lnTo>
                    <a:pt x="130" y="314"/>
                  </a:lnTo>
                  <a:lnTo>
                    <a:pt x="134" y="318"/>
                  </a:lnTo>
                  <a:lnTo>
                    <a:pt x="134" y="319"/>
                  </a:lnTo>
                  <a:lnTo>
                    <a:pt x="134" y="321"/>
                  </a:lnTo>
                  <a:lnTo>
                    <a:pt x="135" y="323"/>
                  </a:lnTo>
                  <a:lnTo>
                    <a:pt x="135" y="325"/>
                  </a:lnTo>
                  <a:lnTo>
                    <a:pt x="137" y="327"/>
                  </a:lnTo>
                  <a:lnTo>
                    <a:pt x="137" y="325"/>
                  </a:lnTo>
                  <a:lnTo>
                    <a:pt x="137" y="327"/>
                  </a:lnTo>
                  <a:lnTo>
                    <a:pt x="137" y="328"/>
                  </a:lnTo>
                  <a:lnTo>
                    <a:pt x="137" y="328"/>
                  </a:lnTo>
                  <a:lnTo>
                    <a:pt x="137" y="330"/>
                  </a:lnTo>
                  <a:lnTo>
                    <a:pt x="137" y="330"/>
                  </a:lnTo>
                  <a:lnTo>
                    <a:pt x="137" y="330"/>
                  </a:lnTo>
                  <a:lnTo>
                    <a:pt x="137" y="330"/>
                  </a:lnTo>
                  <a:lnTo>
                    <a:pt x="137" y="332"/>
                  </a:lnTo>
                  <a:lnTo>
                    <a:pt x="137" y="332"/>
                  </a:lnTo>
                  <a:lnTo>
                    <a:pt x="137" y="332"/>
                  </a:lnTo>
                  <a:lnTo>
                    <a:pt x="137" y="334"/>
                  </a:lnTo>
                  <a:lnTo>
                    <a:pt x="137" y="334"/>
                  </a:lnTo>
                  <a:lnTo>
                    <a:pt x="137" y="336"/>
                  </a:lnTo>
                  <a:lnTo>
                    <a:pt x="137" y="336"/>
                  </a:lnTo>
                  <a:lnTo>
                    <a:pt x="137" y="336"/>
                  </a:lnTo>
                  <a:lnTo>
                    <a:pt x="137" y="336"/>
                  </a:lnTo>
                  <a:lnTo>
                    <a:pt x="137" y="337"/>
                  </a:lnTo>
                  <a:lnTo>
                    <a:pt x="137" y="337"/>
                  </a:lnTo>
                  <a:lnTo>
                    <a:pt x="137" y="339"/>
                  </a:lnTo>
                  <a:lnTo>
                    <a:pt x="137" y="339"/>
                  </a:lnTo>
                  <a:lnTo>
                    <a:pt x="137" y="339"/>
                  </a:lnTo>
                  <a:lnTo>
                    <a:pt x="139" y="339"/>
                  </a:lnTo>
                  <a:lnTo>
                    <a:pt x="139" y="339"/>
                  </a:lnTo>
                  <a:lnTo>
                    <a:pt x="139" y="339"/>
                  </a:lnTo>
                  <a:lnTo>
                    <a:pt x="139" y="339"/>
                  </a:lnTo>
                  <a:lnTo>
                    <a:pt x="141" y="341"/>
                  </a:lnTo>
                  <a:lnTo>
                    <a:pt x="143" y="341"/>
                  </a:lnTo>
                  <a:lnTo>
                    <a:pt x="143" y="343"/>
                  </a:lnTo>
                  <a:lnTo>
                    <a:pt x="143" y="343"/>
                  </a:lnTo>
                  <a:lnTo>
                    <a:pt x="143" y="345"/>
                  </a:lnTo>
                  <a:lnTo>
                    <a:pt x="143" y="345"/>
                  </a:lnTo>
                  <a:lnTo>
                    <a:pt x="143" y="345"/>
                  </a:lnTo>
                  <a:lnTo>
                    <a:pt x="143" y="345"/>
                  </a:lnTo>
                  <a:lnTo>
                    <a:pt x="143" y="345"/>
                  </a:lnTo>
                  <a:lnTo>
                    <a:pt x="144" y="345"/>
                  </a:lnTo>
                  <a:lnTo>
                    <a:pt x="144" y="343"/>
                  </a:lnTo>
                  <a:lnTo>
                    <a:pt x="143" y="343"/>
                  </a:lnTo>
                  <a:lnTo>
                    <a:pt x="143" y="343"/>
                  </a:lnTo>
                  <a:lnTo>
                    <a:pt x="144" y="341"/>
                  </a:lnTo>
                  <a:lnTo>
                    <a:pt x="144" y="341"/>
                  </a:lnTo>
                  <a:lnTo>
                    <a:pt x="144" y="341"/>
                  </a:lnTo>
                  <a:lnTo>
                    <a:pt x="144" y="341"/>
                  </a:lnTo>
                  <a:lnTo>
                    <a:pt x="143" y="337"/>
                  </a:lnTo>
                  <a:lnTo>
                    <a:pt x="143" y="337"/>
                  </a:lnTo>
                  <a:lnTo>
                    <a:pt x="143" y="336"/>
                  </a:lnTo>
                  <a:lnTo>
                    <a:pt x="143" y="332"/>
                  </a:lnTo>
                  <a:lnTo>
                    <a:pt x="143" y="330"/>
                  </a:lnTo>
                  <a:lnTo>
                    <a:pt x="144" y="330"/>
                  </a:lnTo>
                  <a:lnTo>
                    <a:pt x="144" y="332"/>
                  </a:lnTo>
                  <a:lnTo>
                    <a:pt x="144" y="332"/>
                  </a:lnTo>
                  <a:lnTo>
                    <a:pt x="144" y="330"/>
                  </a:lnTo>
                  <a:lnTo>
                    <a:pt x="144" y="330"/>
                  </a:lnTo>
                  <a:lnTo>
                    <a:pt x="144" y="328"/>
                  </a:lnTo>
                  <a:lnTo>
                    <a:pt x="144" y="328"/>
                  </a:lnTo>
                  <a:lnTo>
                    <a:pt x="144" y="328"/>
                  </a:lnTo>
                  <a:lnTo>
                    <a:pt x="144" y="328"/>
                  </a:lnTo>
                  <a:lnTo>
                    <a:pt x="144" y="328"/>
                  </a:lnTo>
                  <a:lnTo>
                    <a:pt x="146" y="328"/>
                  </a:lnTo>
                  <a:lnTo>
                    <a:pt x="146" y="328"/>
                  </a:lnTo>
                  <a:lnTo>
                    <a:pt x="146" y="328"/>
                  </a:lnTo>
                  <a:lnTo>
                    <a:pt x="146" y="328"/>
                  </a:lnTo>
                  <a:lnTo>
                    <a:pt x="146" y="328"/>
                  </a:lnTo>
                  <a:lnTo>
                    <a:pt x="146" y="327"/>
                  </a:lnTo>
                  <a:lnTo>
                    <a:pt x="146" y="327"/>
                  </a:lnTo>
                  <a:lnTo>
                    <a:pt x="144" y="327"/>
                  </a:lnTo>
                  <a:lnTo>
                    <a:pt x="144" y="325"/>
                  </a:lnTo>
                  <a:lnTo>
                    <a:pt x="146" y="325"/>
                  </a:lnTo>
                  <a:lnTo>
                    <a:pt x="148" y="323"/>
                  </a:lnTo>
                  <a:lnTo>
                    <a:pt x="148" y="321"/>
                  </a:lnTo>
                  <a:lnTo>
                    <a:pt x="150" y="319"/>
                  </a:lnTo>
                  <a:lnTo>
                    <a:pt x="153" y="319"/>
                  </a:lnTo>
                  <a:lnTo>
                    <a:pt x="155" y="319"/>
                  </a:lnTo>
                  <a:lnTo>
                    <a:pt x="157" y="319"/>
                  </a:lnTo>
                  <a:lnTo>
                    <a:pt x="159" y="319"/>
                  </a:lnTo>
                  <a:lnTo>
                    <a:pt x="159" y="321"/>
                  </a:lnTo>
                  <a:lnTo>
                    <a:pt x="159" y="323"/>
                  </a:lnTo>
                  <a:lnTo>
                    <a:pt x="159" y="325"/>
                  </a:lnTo>
                  <a:lnTo>
                    <a:pt x="159" y="325"/>
                  </a:lnTo>
                  <a:lnTo>
                    <a:pt x="159" y="327"/>
                  </a:lnTo>
                  <a:lnTo>
                    <a:pt x="159" y="328"/>
                  </a:lnTo>
                  <a:lnTo>
                    <a:pt x="159" y="328"/>
                  </a:lnTo>
                  <a:lnTo>
                    <a:pt x="161" y="327"/>
                  </a:lnTo>
                  <a:lnTo>
                    <a:pt x="161" y="327"/>
                  </a:lnTo>
                  <a:lnTo>
                    <a:pt x="161" y="327"/>
                  </a:lnTo>
                  <a:lnTo>
                    <a:pt x="162" y="328"/>
                  </a:lnTo>
                  <a:lnTo>
                    <a:pt x="162" y="330"/>
                  </a:lnTo>
                  <a:lnTo>
                    <a:pt x="162" y="330"/>
                  </a:lnTo>
                  <a:lnTo>
                    <a:pt x="164" y="332"/>
                  </a:lnTo>
                  <a:lnTo>
                    <a:pt x="164" y="332"/>
                  </a:lnTo>
                  <a:lnTo>
                    <a:pt x="166" y="332"/>
                  </a:lnTo>
                  <a:lnTo>
                    <a:pt x="166" y="336"/>
                  </a:lnTo>
                  <a:lnTo>
                    <a:pt x="166" y="336"/>
                  </a:lnTo>
                  <a:lnTo>
                    <a:pt x="168" y="337"/>
                  </a:lnTo>
                  <a:lnTo>
                    <a:pt x="168" y="337"/>
                  </a:lnTo>
                  <a:lnTo>
                    <a:pt x="170" y="336"/>
                  </a:lnTo>
                  <a:lnTo>
                    <a:pt x="171" y="337"/>
                  </a:lnTo>
                  <a:lnTo>
                    <a:pt x="171" y="337"/>
                  </a:lnTo>
                  <a:lnTo>
                    <a:pt x="171" y="339"/>
                  </a:lnTo>
                  <a:lnTo>
                    <a:pt x="171" y="339"/>
                  </a:lnTo>
                  <a:lnTo>
                    <a:pt x="171" y="339"/>
                  </a:lnTo>
                  <a:lnTo>
                    <a:pt x="173" y="341"/>
                  </a:lnTo>
                  <a:lnTo>
                    <a:pt x="173" y="341"/>
                  </a:lnTo>
                  <a:lnTo>
                    <a:pt x="173" y="341"/>
                  </a:lnTo>
                  <a:lnTo>
                    <a:pt x="175" y="343"/>
                  </a:lnTo>
                  <a:lnTo>
                    <a:pt x="177" y="343"/>
                  </a:lnTo>
                  <a:lnTo>
                    <a:pt x="177" y="341"/>
                  </a:lnTo>
                  <a:lnTo>
                    <a:pt x="179" y="343"/>
                  </a:lnTo>
                  <a:lnTo>
                    <a:pt x="179" y="341"/>
                  </a:lnTo>
                  <a:lnTo>
                    <a:pt x="177" y="339"/>
                  </a:lnTo>
                  <a:lnTo>
                    <a:pt x="177" y="339"/>
                  </a:lnTo>
                  <a:lnTo>
                    <a:pt x="175" y="337"/>
                  </a:lnTo>
                  <a:lnTo>
                    <a:pt x="175" y="337"/>
                  </a:lnTo>
                  <a:lnTo>
                    <a:pt x="177" y="337"/>
                  </a:lnTo>
                  <a:lnTo>
                    <a:pt x="177" y="337"/>
                  </a:lnTo>
                  <a:lnTo>
                    <a:pt x="175" y="336"/>
                  </a:lnTo>
                  <a:lnTo>
                    <a:pt x="175" y="336"/>
                  </a:lnTo>
                  <a:lnTo>
                    <a:pt x="175" y="336"/>
                  </a:lnTo>
                  <a:lnTo>
                    <a:pt x="177" y="336"/>
                  </a:lnTo>
                  <a:lnTo>
                    <a:pt x="175" y="336"/>
                  </a:lnTo>
                  <a:lnTo>
                    <a:pt x="175" y="336"/>
                  </a:lnTo>
                  <a:lnTo>
                    <a:pt x="175" y="336"/>
                  </a:lnTo>
                  <a:lnTo>
                    <a:pt x="175" y="336"/>
                  </a:lnTo>
                  <a:lnTo>
                    <a:pt x="175" y="334"/>
                  </a:lnTo>
                  <a:lnTo>
                    <a:pt x="173" y="334"/>
                  </a:lnTo>
                  <a:lnTo>
                    <a:pt x="173" y="334"/>
                  </a:lnTo>
                  <a:lnTo>
                    <a:pt x="173" y="334"/>
                  </a:lnTo>
                  <a:lnTo>
                    <a:pt x="171" y="332"/>
                  </a:lnTo>
                  <a:lnTo>
                    <a:pt x="171" y="330"/>
                  </a:lnTo>
                  <a:lnTo>
                    <a:pt x="170" y="328"/>
                  </a:lnTo>
                  <a:lnTo>
                    <a:pt x="170" y="327"/>
                  </a:lnTo>
                  <a:lnTo>
                    <a:pt x="171" y="327"/>
                  </a:lnTo>
                  <a:lnTo>
                    <a:pt x="170" y="327"/>
                  </a:lnTo>
                  <a:lnTo>
                    <a:pt x="170" y="327"/>
                  </a:lnTo>
                  <a:lnTo>
                    <a:pt x="170" y="325"/>
                  </a:lnTo>
                  <a:lnTo>
                    <a:pt x="170" y="325"/>
                  </a:lnTo>
                  <a:lnTo>
                    <a:pt x="170" y="325"/>
                  </a:lnTo>
                  <a:lnTo>
                    <a:pt x="170" y="325"/>
                  </a:lnTo>
                  <a:lnTo>
                    <a:pt x="171" y="323"/>
                  </a:lnTo>
                  <a:lnTo>
                    <a:pt x="171" y="323"/>
                  </a:lnTo>
                  <a:lnTo>
                    <a:pt x="171" y="323"/>
                  </a:lnTo>
                  <a:lnTo>
                    <a:pt x="173" y="323"/>
                  </a:lnTo>
                  <a:lnTo>
                    <a:pt x="173" y="323"/>
                  </a:lnTo>
                  <a:lnTo>
                    <a:pt x="173" y="323"/>
                  </a:lnTo>
                  <a:lnTo>
                    <a:pt x="173" y="323"/>
                  </a:lnTo>
                  <a:lnTo>
                    <a:pt x="173" y="323"/>
                  </a:lnTo>
                  <a:lnTo>
                    <a:pt x="173" y="323"/>
                  </a:lnTo>
                  <a:lnTo>
                    <a:pt x="173" y="321"/>
                  </a:lnTo>
                  <a:lnTo>
                    <a:pt x="173" y="321"/>
                  </a:lnTo>
                  <a:lnTo>
                    <a:pt x="173" y="321"/>
                  </a:lnTo>
                  <a:lnTo>
                    <a:pt x="175" y="321"/>
                  </a:lnTo>
                  <a:lnTo>
                    <a:pt x="173" y="321"/>
                  </a:lnTo>
                  <a:lnTo>
                    <a:pt x="173" y="321"/>
                  </a:lnTo>
                  <a:lnTo>
                    <a:pt x="173" y="321"/>
                  </a:lnTo>
                  <a:lnTo>
                    <a:pt x="173" y="319"/>
                  </a:lnTo>
                  <a:lnTo>
                    <a:pt x="173" y="319"/>
                  </a:lnTo>
                  <a:lnTo>
                    <a:pt x="173" y="319"/>
                  </a:lnTo>
                  <a:lnTo>
                    <a:pt x="173" y="319"/>
                  </a:lnTo>
                  <a:lnTo>
                    <a:pt x="173" y="318"/>
                  </a:lnTo>
                  <a:lnTo>
                    <a:pt x="171" y="316"/>
                  </a:lnTo>
                  <a:lnTo>
                    <a:pt x="171" y="316"/>
                  </a:lnTo>
                  <a:lnTo>
                    <a:pt x="171" y="314"/>
                  </a:lnTo>
                  <a:lnTo>
                    <a:pt x="171" y="314"/>
                  </a:lnTo>
                  <a:lnTo>
                    <a:pt x="170" y="312"/>
                  </a:lnTo>
                  <a:lnTo>
                    <a:pt x="170" y="310"/>
                  </a:lnTo>
                  <a:lnTo>
                    <a:pt x="170" y="310"/>
                  </a:lnTo>
                  <a:lnTo>
                    <a:pt x="170" y="310"/>
                  </a:lnTo>
                  <a:lnTo>
                    <a:pt x="170" y="309"/>
                  </a:lnTo>
                  <a:lnTo>
                    <a:pt x="170" y="309"/>
                  </a:lnTo>
                  <a:lnTo>
                    <a:pt x="170" y="309"/>
                  </a:lnTo>
                  <a:lnTo>
                    <a:pt x="170" y="309"/>
                  </a:lnTo>
                  <a:lnTo>
                    <a:pt x="170" y="309"/>
                  </a:lnTo>
                  <a:lnTo>
                    <a:pt x="170" y="309"/>
                  </a:lnTo>
                  <a:lnTo>
                    <a:pt x="168" y="309"/>
                  </a:lnTo>
                  <a:lnTo>
                    <a:pt x="168" y="309"/>
                  </a:lnTo>
                  <a:lnTo>
                    <a:pt x="168" y="309"/>
                  </a:lnTo>
                  <a:lnTo>
                    <a:pt x="168" y="309"/>
                  </a:lnTo>
                  <a:lnTo>
                    <a:pt x="170" y="309"/>
                  </a:lnTo>
                  <a:lnTo>
                    <a:pt x="170" y="309"/>
                  </a:lnTo>
                  <a:lnTo>
                    <a:pt x="170" y="307"/>
                  </a:lnTo>
                  <a:lnTo>
                    <a:pt x="168" y="305"/>
                  </a:lnTo>
                  <a:lnTo>
                    <a:pt x="168" y="305"/>
                  </a:lnTo>
                  <a:lnTo>
                    <a:pt x="168" y="303"/>
                  </a:lnTo>
                  <a:lnTo>
                    <a:pt x="166" y="301"/>
                  </a:lnTo>
                  <a:lnTo>
                    <a:pt x="168" y="303"/>
                  </a:lnTo>
                  <a:lnTo>
                    <a:pt x="168" y="301"/>
                  </a:lnTo>
                  <a:lnTo>
                    <a:pt x="168" y="301"/>
                  </a:lnTo>
                  <a:lnTo>
                    <a:pt x="166" y="301"/>
                  </a:lnTo>
                  <a:lnTo>
                    <a:pt x="166" y="301"/>
                  </a:lnTo>
                  <a:lnTo>
                    <a:pt x="166" y="301"/>
                  </a:lnTo>
                  <a:lnTo>
                    <a:pt x="166" y="301"/>
                  </a:lnTo>
                  <a:lnTo>
                    <a:pt x="166" y="299"/>
                  </a:lnTo>
                  <a:lnTo>
                    <a:pt x="166" y="299"/>
                  </a:lnTo>
                  <a:lnTo>
                    <a:pt x="166" y="299"/>
                  </a:lnTo>
                  <a:lnTo>
                    <a:pt x="166" y="299"/>
                  </a:lnTo>
                  <a:lnTo>
                    <a:pt x="166" y="299"/>
                  </a:lnTo>
                  <a:lnTo>
                    <a:pt x="166" y="299"/>
                  </a:lnTo>
                  <a:lnTo>
                    <a:pt x="164" y="299"/>
                  </a:lnTo>
                  <a:lnTo>
                    <a:pt x="164" y="299"/>
                  </a:lnTo>
                  <a:lnTo>
                    <a:pt x="164" y="299"/>
                  </a:lnTo>
                  <a:lnTo>
                    <a:pt x="164" y="298"/>
                  </a:lnTo>
                  <a:lnTo>
                    <a:pt x="164" y="296"/>
                  </a:lnTo>
                  <a:lnTo>
                    <a:pt x="164" y="296"/>
                  </a:lnTo>
                  <a:lnTo>
                    <a:pt x="164" y="296"/>
                  </a:lnTo>
                  <a:lnTo>
                    <a:pt x="164" y="296"/>
                  </a:lnTo>
                  <a:lnTo>
                    <a:pt x="164" y="294"/>
                  </a:lnTo>
                  <a:lnTo>
                    <a:pt x="164" y="294"/>
                  </a:lnTo>
                  <a:lnTo>
                    <a:pt x="162" y="290"/>
                  </a:lnTo>
                  <a:lnTo>
                    <a:pt x="161" y="290"/>
                  </a:lnTo>
                  <a:lnTo>
                    <a:pt x="161" y="289"/>
                  </a:lnTo>
                  <a:lnTo>
                    <a:pt x="159" y="287"/>
                  </a:lnTo>
                  <a:lnTo>
                    <a:pt x="159" y="287"/>
                  </a:lnTo>
                  <a:lnTo>
                    <a:pt x="161" y="287"/>
                  </a:lnTo>
                  <a:lnTo>
                    <a:pt x="161" y="287"/>
                  </a:lnTo>
                  <a:lnTo>
                    <a:pt x="159" y="287"/>
                  </a:lnTo>
                  <a:lnTo>
                    <a:pt x="159" y="285"/>
                  </a:lnTo>
                  <a:lnTo>
                    <a:pt x="159" y="285"/>
                  </a:lnTo>
                  <a:lnTo>
                    <a:pt x="157" y="281"/>
                  </a:lnTo>
                  <a:lnTo>
                    <a:pt x="157" y="281"/>
                  </a:lnTo>
                  <a:lnTo>
                    <a:pt x="157" y="281"/>
                  </a:lnTo>
                  <a:lnTo>
                    <a:pt x="157" y="280"/>
                  </a:lnTo>
                  <a:lnTo>
                    <a:pt x="157" y="280"/>
                  </a:lnTo>
                  <a:lnTo>
                    <a:pt x="155" y="280"/>
                  </a:lnTo>
                  <a:lnTo>
                    <a:pt x="157" y="278"/>
                  </a:lnTo>
                  <a:lnTo>
                    <a:pt x="155" y="278"/>
                  </a:lnTo>
                  <a:lnTo>
                    <a:pt x="155" y="278"/>
                  </a:lnTo>
                  <a:lnTo>
                    <a:pt x="155" y="278"/>
                  </a:lnTo>
                  <a:lnTo>
                    <a:pt x="155" y="276"/>
                  </a:lnTo>
                  <a:lnTo>
                    <a:pt x="155" y="276"/>
                  </a:lnTo>
                  <a:lnTo>
                    <a:pt x="155" y="276"/>
                  </a:lnTo>
                  <a:lnTo>
                    <a:pt x="155" y="274"/>
                  </a:lnTo>
                  <a:lnTo>
                    <a:pt x="155" y="274"/>
                  </a:lnTo>
                  <a:lnTo>
                    <a:pt x="155" y="274"/>
                  </a:lnTo>
                  <a:lnTo>
                    <a:pt x="155" y="274"/>
                  </a:lnTo>
                  <a:lnTo>
                    <a:pt x="155" y="272"/>
                  </a:lnTo>
                  <a:lnTo>
                    <a:pt x="155" y="272"/>
                  </a:lnTo>
                  <a:lnTo>
                    <a:pt x="155" y="271"/>
                  </a:lnTo>
                  <a:lnTo>
                    <a:pt x="157" y="271"/>
                  </a:lnTo>
                  <a:lnTo>
                    <a:pt x="157" y="271"/>
                  </a:lnTo>
                  <a:lnTo>
                    <a:pt x="159" y="271"/>
                  </a:lnTo>
                  <a:lnTo>
                    <a:pt x="159" y="271"/>
                  </a:lnTo>
                  <a:lnTo>
                    <a:pt x="159" y="271"/>
                  </a:lnTo>
                  <a:lnTo>
                    <a:pt x="159" y="272"/>
                  </a:lnTo>
                  <a:lnTo>
                    <a:pt x="159" y="272"/>
                  </a:lnTo>
                  <a:lnTo>
                    <a:pt x="161" y="272"/>
                  </a:lnTo>
                  <a:lnTo>
                    <a:pt x="159" y="274"/>
                  </a:lnTo>
                  <a:lnTo>
                    <a:pt x="159" y="274"/>
                  </a:lnTo>
                  <a:lnTo>
                    <a:pt x="161" y="274"/>
                  </a:lnTo>
                  <a:lnTo>
                    <a:pt x="161" y="274"/>
                  </a:lnTo>
                  <a:lnTo>
                    <a:pt x="162" y="274"/>
                  </a:lnTo>
                  <a:lnTo>
                    <a:pt x="162" y="274"/>
                  </a:lnTo>
                  <a:lnTo>
                    <a:pt x="164" y="274"/>
                  </a:lnTo>
                  <a:lnTo>
                    <a:pt x="164" y="274"/>
                  </a:lnTo>
                  <a:lnTo>
                    <a:pt x="164" y="274"/>
                  </a:lnTo>
                  <a:lnTo>
                    <a:pt x="164" y="274"/>
                  </a:lnTo>
                  <a:lnTo>
                    <a:pt x="164" y="272"/>
                  </a:lnTo>
                  <a:lnTo>
                    <a:pt x="164" y="272"/>
                  </a:lnTo>
                  <a:lnTo>
                    <a:pt x="164" y="272"/>
                  </a:lnTo>
                  <a:lnTo>
                    <a:pt x="166" y="274"/>
                  </a:lnTo>
                  <a:lnTo>
                    <a:pt x="166" y="274"/>
                  </a:lnTo>
                  <a:lnTo>
                    <a:pt x="166" y="274"/>
                  </a:lnTo>
                  <a:lnTo>
                    <a:pt x="166" y="274"/>
                  </a:lnTo>
                  <a:lnTo>
                    <a:pt x="166" y="274"/>
                  </a:lnTo>
                  <a:lnTo>
                    <a:pt x="166" y="274"/>
                  </a:lnTo>
                  <a:lnTo>
                    <a:pt x="166" y="274"/>
                  </a:lnTo>
                  <a:lnTo>
                    <a:pt x="166" y="274"/>
                  </a:lnTo>
                  <a:lnTo>
                    <a:pt x="168" y="276"/>
                  </a:lnTo>
                  <a:lnTo>
                    <a:pt x="168" y="276"/>
                  </a:lnTo>
                  <a:lnTo>
                    <a:pt x="170" y="278"/>
                  </a:lnTo>
                  <a:lnTo>
                    <a:pt x="170" y="278"/>
                  </a:lnTo>
                  <a:lnTo>
                    <a:pt x="170" y="278"/>
                  </a:lnTo>
                  <a:lnTo>
                    <a:pt x="171" y="276"/>
                  </a:lnTo>
                  <a:lnTo>
                    <a:pt x="171" y="278"/>
                  </a:lnTo>
                  <a:lnTo>
                    <a:pt x="171" y="278"/>
                  </a:lnTo>
                  <a:lnTo>
                    <a:pt x="171" y="278"/>
                  </a:lnTo>
                  <a:lnTo>
                    <a:pt x="173" y="278"/>
                  </a:lnTo>
                  <a:lnTo>
                    <a:pt x="175" y="278"/>
                  </a:lnTo>
                  <a:lnTo>
                    <a:pt x="175" y="280"/>
                  </a:lnTo>
                  <a:lnTo>
                    <a:pt x="175" y="280"/>
                  </a:lnTo>
                  <a:lnTo>
                    <a:pt x="175" y="280"/>
                  </a:lnTo>
                  <a:lnTo>
                    <a:pt x="175" y="280"/>
                  </a:lnTo>
                  <a:lnTo>
                    <a:pt x="175" y="280"/>
                  </a:lnTo>
                  <a:lnTo>
                    <a:pt x="175" y="280"/>
                  </a:lnTo>
                  <a:lnTo>
                    <a:pt x="175" y="281"/>
                  </a:lnTo>
                  <a:lnTo>
                    <a:pt x="175" y="281"/>
                  </a:lnTo>
                  <a:lnTo>
                    <a:pt x="175" y="281"/>
                  </a:lnTo>
                  <a:lnTo>
                    <a:pt x="175" y="280"/>
                  </a:lnTo>
                  <a:lnTo>
                    <a:pt x="175" y="281"/>
                  </a:lnTo>
                  <a:lnTo>
                    <a:pt x="173" y="281"/>
                  </a:lnTo>
                  <a:lnTo>
                    <a:pt x="173" y="283"/>
                  </a:lnTo>
                  <a:lnTo>
                    <a:pt x="173" y="283"/>
                  </a:lnTo>
                  <a:lnTo>
                    <a:pt x="171" y="281"/>
                  </a:lnTo>
                  <a:lnTo>
                    <a:pt x="171" y="283"/>
                  </a:lnTo>
                  <a:lnTo>
                    <a:pt x="171" y="285"/>
                  </a:lnTo>
                  <a:lnTo>
                    <a:pt x="171" y="285"/>
                  </a:lnTo>
                  <a:lnTo>
                    <a:pt x="173" y="285"/>
                  </a:lnTo>
                  <a:lnTo>
                    <a:pt x="173" y="285"/>
                  </a:lnTo>
                  <a:lnTo>
                    <a:pt x="173" y="285"/>
                  </a:lnTo>
                  <a:lnTo>
                    <a:pt x="175" y="285"/>
                  </a:lnTo>
                  <a:lnTo>
                    <a:pt x="175" y="285"/>
                  </a:lnTo>
                  <a:lnTo>
                    <a:pt x="175" y="287"/>
                  </a:lnTo>
                  <a:lnTo>
                    <a:pt x="175" y="287"/>
                  </a:lnTo>
                  <a:lnTo>
                    <a:pt x="175" y="287"/>
                  </a:lnTo>
                  <a:lnTo>
                    <a:pt x="175" y="287"/>
                  </a:lnTo>
                  <a:lnTo>
                    <a:pt x="177" y="287"/>
                  </a:lnTo>
                  <a:lnTo>
                    <a:pt x="177" y="287"/>
                  </a:lnTo>
                  <a:lnTo>
                    <a:pt x="177" y="287"/>
                  </a:lnTo>
                  <a:lnTo>
                    <a:pt x="175" y="287"/>
                  </a:lnTo>
                  <a:lnTo>
                    <a:pt x="175" y="289"/>
                  </a:lnTo>
                  <a:lnTo>
                    <a:pt x="177" y="289"/>
                  </a:lnTo>
                  <a:lnTo>
                    <a:pt x="177" y="289"/>
                  </a:lnTo>
                  <a:lnTo>
                    <a:pt x="177" y="289"/>
                  </a:lnTo>
                  <a:lnTo>
                    <a:pt x="179" y="289"/>
                  </a:lnTo>
                  <a:lnTo>
                    <a:pt x="179" y="287"/>
                  </a:lnTo>
                  <a:lnTo>
                    <a:pt x="179" y="287"/>
                  </a:lnTo>
                  <a:lnTo>
                    <a:pt x="179" y="285"/>
                  </a:lnTo>
                  <a:lnTo>
                    <a:pt x="179" y="285"/>
                  </a:lnTo>
                  <a:lnTo>
                    <a:pt x="180" y="285"/>
                  </a:lnTo>
                  <a:lnTo>
                    <a:pt x="182" y="285"/>
                  </a:lnTo>
                  <a:lnTo>
                    <a:pt x="182" y="285"/>
                  </a:lnTo>
                  <a:lnTo>
                    <a:pt x="182" y="28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40"/>
            <p:cNvSpPr>
              <a:spLocks noEditPoints="1"/>
            </p:cNvSpPr>
            <p:nvPr/>
          </p:nvSpPr>
          <p:spPr bwMode="auto">
            <a:xfrm>
              <a:off x="1662349" y="3314422"/>
              <a:ext cx="861008" cy="1142085"/>
            </a:xfrm>
            <a:custGeom>
              <a:avLst/>
              <a:gdLst>
                <a:gd name="T0" fmla="*/ 452 w 775"/>
                <a:gd name="T1" fmla="*/ 698 h 1028"/>
                <a:gd name="T2" fmla="*/ 405 w 775"/>
                <a:gd name="T3" fmla="*/ 616 h 1028"/>
                <a:gd name="T4" fmla="*/ 398 w 775"/>
                <a:gd name="T5" fmla="*/ 566 h 1028"/>
                <a:gd name="T6" fmla="*/ 304 w 775"/>
                <a:gd name="T7" fmla="*/ 575 h 1028"/>
                <a:gd name="T8" fmla="*/ 329 w 775"/>
                <a:gd name="T9" fmla="*/ 618 h 1028"/>
                <a:gd name="T10" fmla="*/ 392 w 775"/>
                <a:gd name="T11" fmla="*/ 620 h 1028"/>
                <a:gd name="T12" fmla="*/ 383 w 775"/>
                <a:gd name="T13" fmla="*/ 494 h 1028"/>
                <a:gd name="T14" fmla="*/ 378 w 775"/>
                <a:gd name="T15" fmla="*/ 456 h 1028"/>
                <a:gd name="T16" fmla="*/ 338 w 775"/>
                <a:gd name="T17" fmla="*/ 419 h 1028"/>
                <a:gd name="T18" fmla="*/ 394 w 775"/>
                <a:gd name="T19" fmla="*/ 432 h 1028"/>
                <a:gd name="T20" fmla="*/ 315 w 775"/>
                <a:gd name="T21" fmla="*/ 369 h 1028"/>
                <a:gd name="T22" fmla="*/ 315 w 775"/>
                <a:gd name="T23" fmla="*/ 354 h 1028"/>
                <a:gd name="T24" fmla="*/ 387 w 775"/>
                <a:gd name="T25" fmla="*/ 326 h 1028"/>
                <a:gd name="T26" fmla="*/ 378 w 775"/>
                <a:gd name="T27" fmla="*/ 318 h 1028"/>
                <a:gd name="T28" fmla="*/ 360 w 775"/>
                <a:gd name="T29" fmla="*/ 336 h 1028"/>
                <a:gd name="T30" fmla="*/ 390 w 775"/>
                <a:gd name="T31" fmla="*/ 369 h 1028"/>
                <a:gd name="T32" fmla="*/ 342 w 775"/>
                <a:gd name="T33" fmla="*/ 257 h 1028"/>
                <a:gd name="T34" fmla="*/ 351 w 775"/>
                <a:gd name="T35" fmla="*/ 288 h 1028"/>
                <a:gd name="T36" fmla="*/ 378 w 775"/>
                <a:gd name="T37" fmla="*/ 261 h 1028"/>
                <a:gd name="T38" fmla="*/ 334 w 775"/>
                <a:gd name="T39" fmla="*/ 259 h 1028"/>
                <a:gd name="T40" fmla="*/ 679 w 775"/>
                <a:gd name="T41" fmla="*/ 672 h 1028"/>
                <a:gd name="T42" fmla="*/ 627 w 775"/>
                <a:gd name="T43" fmla="*/ 582 h 1028"/>
                <a:gd name="T44" fmla="*/ 564 w 775"/>
                <a:gd name="T45" fmla="*/ 466 h 1028"/>
                <a:gd name="T46" fmla="*/ 529 w 775"/>
                <a:gd name="T47" fmla="*/ 430 h 1028"/>
                <a:gd name="T48" fmla="*/ 566 w 775"/>
                <a:gd name="T49" fmla="*/ 311 h 1028"/>
                <a:gd name="T50" fmla="*/ 470 w 775"/>
                <a:gd name="T51" fmla="*/ 315 h 1028"/>
                <a:gd name="T52" fmla="*/ 529 w 775"/>
                <a:gd name="T53" fmla="*/ 230 h 1028"/>
                <a:gd name="T54" fmla="*/ 452 w 775"/>
                <a:gd name="T55" fmla="*/ 228 h 1028"/>
                <a:gd name="T56" fmla="*/ 419 w 775"/>
                <a:gd name="T57" fmla="*/ 262 h 1028"/>
                <a:gd name="T58" fmla="*/ 407 w 775"/>
                <a:gd name="T59" fmla="*/ 297 h 1028"/>
                <a:gd name="T60" fmla="*/ 405 w 775"/>
                <a:gd name="T61" fmla="*/ 336 h 1028"/>
                <a:gd name="T62" fmla="*/ 399 w 775"/>
                <a:gd name="T63" fmla="*/ 373 h 1028"/>
                <a:gd name="T64" fmla="*/ 401 w 775"/>
                <a:gd name="T65" fmla="*/ 418 h 1028"/>
                <a:gd name="T66" fmla="*/ 412 w 775"/>
                <a:gd name="T67" fmla="*/ 427 h 1028"/>
                <a:gd name="T68" fmla="*/ 405 w 775"/>
                <a:gd name="T69" fmla="*/ 488 h 1028"/>
                <a:gd name="T70" fmla="*/ 419 w 775"/>
                <a:gd name="T71" fmla="*/ 459 h 1028"/>
                <a:gd name="T72" fmla="*/ 443 w 775"/>
                <a:gd name="T73" fmla="*/ 466 h 1028"/>
                <a:gd name="T74" fmla="*/ 428 w 775"/>
                <a:gd name="T75" fmla="*/ 551 h 1028"/>
                <a:gd name="T76" fmla="*/ 484 w 775"/>
                <a:gd name="T77" fmla="*/ 571 h 1028"/>
                <a:gd name="T78" fmla="*/ 517 w 775"/>
                <a:gd name="T79" fmla="*/ 616 h 1028"/>
                <a:gd name="T80" fmla="*/ 546 w 775"/>
                <a:gd name="T81" fmla="*/ 696 h 1028"/>
                <a:gd name="T82" fmla="*/ 454 w 775"/>
                <a:gd name="T83" fmla="*/ 739 h 1028"/>
                <a:gd name="T84" fmla="*/ 445 w 775"/>
                <a:gd name="T85" fmla="*/ 804 h 1028"/>
                <a:gd name="T86" fmla="*/ 448 w 775"/>
                <a:gd name="T87" fmla="*/ 833 h 1028"/>
                <a:gd name="T88" fmla="*/ 495 w 775"/>
                <a:gd name="T89" fmla="*/ 837 h 1028"/>
                <a:gd name="T90" fmla="*/ 535 w 775"/>
                <a:gd name="T91" fmla="*/ 867 h 1028"/>
                <a:gd name="T92" fmla="*/ 416 w 775"/>
                <a:gd name="T93" fmla="*/ 947 h 1028"/>
                <a:gd name="T94" fmla="*/ 452 w 775"/>
                <a:gd name="T95" fmla="*/ 936 h 1028"/>
                <a:gd name="T96" fmla="*/ 513 w 775"/>
                <a:gd name="T97" fmla="*/ 913 h 1028"/>
                <a:gd name="T98" fmla="*/ 620 w 775"/>
                <a:gd name="T99" fmla="*/ 900 h 1028"/>
                <a:gd name="T100" fmla="*/ 752 w 775"/>
                <a:gd name="T101" fmla="*/ 876 h 1028"/>
                <a:gd name="T102" fmla="*/ 730 w 775"/>
                <a:gd name="T103" fmla="*/ 824 h 1028"/>
                <a:gd name="T104" fmla="*/ 517 w 775"/>
                <a:gd name="T105" fmla="*/ 197 h 1028"/>
                <a:gd name="T106" fmla="*/ 544 w 775"/>
                <a:gd name="T107" fmla="*/ 186 h 1028"/>
                <a:gd name="T108" fmla="*/ 533 w 775"/>
                <a:gd name="T109" fmla="*/ 167 h 1028"/>
                <a:gd name="T110" fmla="*/ 538 w 775"/>
                <a:gd name="T111" fmla="*/ 158 h 1028"/>
                <a:gd name="T112" fmla="*/ 632 w 775"/>
                <a:gd name="T113" fmla="*/ 69 h 1028"/>
                <a:gd name="T114" fmla="*/ 622 w 775"/>
                <a:gd name="T115" fmla="*/ 65 h 1028"/>
                <a:gd name="T116" fmla="*/ 629 w 775"/>
                <a:gd name="T117" fmla="*/ 62 h 1028"/>
                <a:gd name="T118" fmla="*/ 620 w 775"/>
                <a:gd name="T119" fmla="*/ 33 h 1028"/>
                <a:gd name="T120" fmla="*/ 611 w 775"/>
                <a:gd name="T121" fmla="*/ 55 h 1028"/>
                <a:gd name="T122" fmla="*/ 647 w 775"/>
                <a:gd name="T123" fmla="*/ 9 h 1028"/>
                <a:gd name="T124" fmla="*/ 455 w 775"/>
                <a:gd name="T125" fmla="*/ 634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 h="1028">
                  <a:moveTo>
                    <a:pt x="371" y="969"/>
                  </a:moveTo>
                  <a:lnTo>
                    <a:pt x="371" y="969"/>
                  </a:lnTo>
                  <a:lnTo>
                    <a:pt x="371" y="970"/>
                  </a:lnTo>
                  <a:lnTo>
                    <a:pt x="371" y="970"/>
                  </a:lnTo>
                  <a:lnTo>
                    <a:pt x="372" y="970"/>
                  </a:lnTo>
                  <a:lnTo>
                    <a:pt x="372" y="970"/>
                  </a:lnTo>
                  <a:lnTo>
                    <a:pt x="371" y="969"/>
                  </a:lnTo>
                  <a:lnTo>
                    <a:pt x="371" y="969"/>
                  </a:lnTo>
                  <a:close/>
                  <a:moveTo>
                    <a:pt x="369" y="967"/>
                  </a:moveTo>
                  <a:lnTo>
                    <a:pt x="369" y="967"/>
                  </a:lnTo>
                  <a:lnTo>
                    <a:pt x="369" y="967"/>
                  </a:lnTo>
                  <a:lnTo>
                    <a:pt x="369" y="967"/>
                  </a:lnTo>
                  <a:lnTo>
                    <a:pt x="369" y="967"/>
                  </a:lnTo>
                  <a:lnTo>
                    <a:pt x="369" y="969"/>
                  </a:lnTo>
                  <a:lnTo>
                    <a:pt x="369" y="969"/>
                  </a:lnTo>
                  <a:lnTo>
                    <a:pt x="371" y="967"/>
                  </a:lnTo>
                  <a:lnTo>
                    <a:pt x="369" y="967"/>
                  </a:lnTo>
                  <a:lnTo>
                    <a:pt x="369" y="967"/>
                  </a:lnTo>
                  <a:close/>
                  <a:moveTo>
                    <a:pt x="632" y="907"/>
                  </a:moveTo>
                  <a:lnTo>
                    <a:pt x="632" y="907"/>
                  </a:lnTo>
                  <a:lnTo>
                    <a:pt x="631" y="907"/>
                  </a:lnTo>
                  <a:lnTo>
                    <a:pt x="631" y="907"/>
                  </a:lnTo>
                  <a:lnTo>
                    <a:pt x="631" y="907"/>
                  </a:lnTo>
                  <a:lnTo>
                    <a:pt x="631" y="907"/>
                  </a:lnTo>
                  <a:lnTo>
                    <a:pt x="631" y="905"/>
                  </a:lnTo>
                  <a:lnTo>
                    <a:pt x="631" y="905"/>
                  </a:lnTo>
                  <a:lnTo>
                    <a:pt x="629" y="905"/>
                  </a:lnTo>
                  <a:lnTo>
                    <a:pt x="622" y="904"/>
                  </a:lnTo>
                  <a:lnTo>
                    <a:pt x="620" y="904"/>
                  </a:lnTo>
                  <a:lnTo>
                    <a:pt x="620" y="904"/>
                  </a:lnTo>
                  <a:lnTo>
                    <a:pt x="618" y="905"/>
                  </a:lnTo>
                  <a:lnTo>
                    <a:pt x="616" y="907"/>
                  </a:lnTo>
                  <a:lnTo>
                    <a:pt x="614" y="907"/>
                  </a:lnTo>
                  <a:lnTo>
                    <a:pt x="614" y="907"/>
                  </a:lnTo>
                  <a:lnTo>
                    <a:pt x="616" y="907"/>
                  </a:lnTo>
                  <a:lnTo>
                    <a:pt x="616" y="905"/>
                  </a:lnTo>
                  <a:lnTo>
                    <a:pt x="611" y="909"/>
                  </a:lnTo>
                  <a:lnTo>
                    <a:pt x="609" y="909"/>
                  </a:lnTo>
                  <a:lnTo>
                    <a:pt x="607" y="913"/>
                  </a:lnTo>
                  <a:lnTo>
                    <a:pt x="609" y="911"/>
                  </a:lnTo>
                  <a:lnTo>
                    <a:pt x="609" y="911"/>
                  </a:lnTo>
                  <a:lnTo>
                    <a:pt x="611" y="911"/>
                  </a:lnTo>
                  <a:lnTo>
                    <a:pt x="612" y="911"/>
                  </a:lnTo>
                  <a:lnTo>
                    <a:pt x="614" y="913"/>
                  </a:lnTo>
                  <a:lnTo>
                    <a:pt x="614" y="913"/>
                  </a:lnTo>
                  <a:lnTo>
                    <a:pt x="620" y="918"/>
                  </a:lnTo>
                  <a:lnTo>
                    <a:pt x="622" y="918"/>
                  </a:lnTo>
                  <a:lnTo>
                    <a:pt x="627" y="916"/>
                  </a:lnTo>
                  <a:lnTo>
                    <a:pt x="629" y="916"/>
                  </a:lnTo>
                  <a:lnTo>
                    <a:pt x="629" y="914"/>
                  </a:lnTo>
                  <a:lnTo>
                    <a:pt x="629" y="913"/>
                  </a:lnTo>
                  <a:lnTo>
                    <a:pt x="629" y="913"/>
                  </a:lnTo>
                  <a:lnTo>
                    <a:pt x="629" y="913"/>
                  </a:lnTo>
                  <a:lnTo>
                    <a:pt x="631" y="911"/>
                  </a:lnTo>
                  <a:lnTo>
                    <a:pt x="631" y="911"/>
                  </a:lnTo>
                  <a:lnTo>
                    <a:pt x="632" y="911"/>
                  </a:lnTo>
                  <a:lnTo>
                    <a:pt x="632" y="911"/>
                  </a:lnTo>
                  <a:lnTo>
                    <a:pt x="632" y="911"/>
                  </a:lnTo>
                  <a:lnTo>
                    <a:pt x="632" y="911"/>
                  </a:lnTo>
                  <a:lnTo>
                    <a:pt x="632" y="911"/>
                  </a:lnTo>
                  <a:lnTo>
                    <a:pt x="632" y="909"/>
                  </a:lnTo>
                  <a:lnTo>
                    <a:pt x="632" y="907"/>
                  </a:lnTo>
                  <a:lnTo>
                    <a:pt x="632" y="907"/>
                  </a:lnTo>
                  <a:close/>
                  <a:moveTo>
                    <a:pt x="638" y="902"/>
                  </a:moveTo>
                  <a:lnTo>
                    <a:pt x="638" y="900"/>
                  </a:lnTo>
                  <a:lnTo>
                    <a:pt x="638" y="900"/>
                  </a:lnTo>
                  <a:lnTo>
                    <a:pt x="640" y="900"/>
                  </a:lnTo>
                  <a:lnTo>
                    <a:pt x="640" y="900"/>
                  </a:lnTo>
                  <a:lnTo>
                    <a:pt x="640" y="898"/>
                  </a:lnTo>
                  <a:lnTo>
                    <a:pt x="638" y="898"/>
                  </a:lnTo>
                  <a:lnTo>
                    <a:pt x="638" y="898"/>
                  </a:lnTo>
                  <a:lnTo>
                    <a:pt x="636" y="900"/>
                  </a:lnTo>
                  <a:lnTo>
                    <a:pt x="636" y="902"/>
                  </a:lnTo>
                  <a:lnTo>
                    <a:pt x="636" y="902"/>
                  </a:lnTo>
                  <a:lnTo>
                    <a:pt x="640" y="902"/>
                  </a:lnTo>
                  <a:lnTo>
                    <a:pt x="640" y="902"/>
                  </a:lnTo>
                  <a:lnTo>
                    <a:pt x="640" y="902"/>
                  </a:lnTo>
                  <a:lnTo>
                    <a:pt x="638" y="902"/>
                  </a:lnTo>
                  <a:close/>
                  <a:moveTo>
                    <a:pt x="454" y="871"/>
                  </a:moveTo>
                  <a:lnTo>
                    <a:pt x="454" y="871"/>
                  </a:lnTo>
                  <a:lnTo>
                    <a:pt x="454" y="871"/>
                  </a:lnTo>
                  <a:lnTo>
                    <a:pt x="454" y="869"/>
                  </a:lnTo>
                  <a:lnTo>
                    <a:pt x="452" y="869"/>
                  </a:lnTo>
                  <a:lnTo>
                    <a:pt x="452" y="869"/>
                  </a:lnTo>
                  <a:lnTo>
                    <a:pt x="452" y="871"/>
                  </a:lnTo>
                  <a:lnTo>
                    <a:pt x="452" y="871"/>
                  </a:lnTo>
                  <a:lnTo>
                    <a:pt x="452" y="873"/>
                  </a:lnTo>
                  <a:lnTo>
                    <a:pt x="454" y="871"/>
                  </a:lnTo>
                  <a:close/>
                  <a:moveTo>
                    <a:pt x="732" y="851"/>
                  </a:moveTo>
                  <a:lnTo>
                    <a:pt x="732" y="851"/>
                  </a:lnTo>
                  <a:lnTo>
                    <a:pt x="724" y="849"/>
                  </a:lnTo>
                  <a:lnTo>
                    <a:pt x="724" y="849"/>
                  </a:lnTo>
                  <a:lnTo>
                    <a:pt x="724" y="849"/>
                  </a:lnTo>
                  <a:lnTo>
                    <a:pt x="723" y="853"/>
                  </a:lnTo>
                  <a:lnTo>
                    <a:pt x="723" y="853"/>
                  </a:lnTo>
                  <a:lnTo>
                    <a:pt x="724" y="855"/>
                  </a:lnTo>
                  <a:lnTo>
                    <a:pt x="724" y="855"/>
                  </a:lnTo>
                  <a:lnTo>
                    <a:pt x="726" y="855"/>
                  </a:lnTo>
                  <a:lnTo>
                    <a:pt x="732" y="857"/>
                  </a:lnTo>
                  <a:lnTo>
                    <a:pt x="733" y="855"/>
                  </a:lnTo>
                  <a:lnTo>
                    <a:pt x="733" y="855"/>
                  </a:lnTo>
                  <a:lnTo>
                    <a:pt x="733" y="853"/>
                  </a:lnTo>
                  <a:lnTo>
                    <a:pt x="732" y="853"/>
                  </a:lnTo>
                  <a:lnTo>
                    <a:pt x="732" y="851"/>
                  </a:lnTo>
                  <a:close/>
                  <a:moveTo>
                    <a:pt x="457" y="699"/>
                  </a:moveTo>
                  <a:lnTo>
                    <a:pt x="457" y="699"/>
                  </a:lnTo>
                  <a:lnTo>
                    <a:pt x="457" y="698"/>
                  </a:lnTo>
                  <a:lnTo>
                    <a:pt x="455" y="698"/>
                  </a:lnTo>
                  <a:lnTo>
                    <a:pt x="455" y="696"/>
                  </a:lnTo>
                  <a:lnTo>
                    <a:pt x="455" y="696"/>
                  </a:lnTo>
                  <a:lnTo>
                    <a:pt x="454" y="696"/>
                  </a:lnTo>
                  <a:lnTo>
                    <a:pt x="454" y="696"/>
                  </a:lnTo>
                  <a:lnTo>
                    <a:pt x="454" y="696"/>
                  </a:lnTo>
                  <a:lnTo>
                    <a:pt x="452" y="698"/>
                  </a:lnTo>
                  <a:lnTo>
                    <a:pt x="452" y="698"/>
                  </a:lnTo>
                  <a:lnTo>
                    <a:pt x="452" y="699"/>
                  </a:lnTo>
                  <a:lnTo>
                    <a:pt x="452" y="699"/>
                  </a:lnTo>
                  <a:lnTo>
                    <a:pt x="454" y="699"/>
                  </a:lnTo>
                  <a:lnTo>
                    <a:pt x="454" y="699"/>
                  </a:lnTo>
                  <a:lnTo>
                    <a:pt x="455" y="699"/>
                  </a:lnTo>
                  <a:lnTo>
                    <a:pt x="455" y="701"/>
                  </a:lnTo>
                  <a:lnTo>
                    <a:pt x="457" y="703"/>
                  </a:lnTo>
                  <a:lnTo>
                    <a:pt x="457" y="703"/>
                  </a:lnTo>
                  <a:lnTo>
                    <a:pt x="457" y="703"/>
                  </a:lnTo>
                  <a:lnTo>
                    <a:pt x="459" y="701"/>
                  </a:lnTo>
                  <a:lnTo>
                    <a:pt x="457" y="701"/>
                  </a:lnTo>
                  <a:lnTo>
                    <a:pt x="457" y="701"/>
                  </a:lnTo>
                  <a:lnTo>
                    <a:pt x="457" y="699"/>
                  </a:lnTo>
                  <a:close/>
                  <a:moveTo>
                    <a:pt x="473" y="690"/>
                  </a:moveTo>
                  <a:lnTo>
                    <a:pt x="472" y="690"/>
                  </a:lnTo>
                  <a:lnTo>
                    <a:pt x="472" y="689"/>
                  </a:lnTo>
                  <a:lnTo>
                    <a:pt x="472" y="689"/>
                  </a:lnTo>
                  <a:lnTo>
                    <a:pt x="470" y="689"/>
                  </a:lnTo>
                  <a:lnTo>
                    <a:pt x="468" y="689"/>
                  </a:lnTo>
                  <a:lnTo>
                    <a:pt x="466" y="687"/>
                  </a:lnTo>
                  <a:lnTo>
                    <a:pt x="464" y="687"/>
                  </a:lnTo>
                  <a:lnTo>
                    <a:pt x="459" y="689"/>
                  </a:lnTo>
                  <a:lnTo>
                    <a:pt x="457" y="690"/>
                  </a:lnTo>
                  <a:lnTo>
                    <a:pt x="457" y="690"/>
                  </a:lnTo>
                  <a:lnTo>
                    <a:pt x="459" y="692"/>
                  </a:lnTo>
                  <a:lnTo>
                    <a:pt x="457" y="696"/>
                  </a:lnTo>
                  <a:lnTo>
                    <a:pt x="457" y="698"/>
                  </a:lnTo>
                  <a:lnTo>
                    <a:pt x="457" y="698"/>
                  </a:lnTo>
                  <a:lnTo>
                    <a:pt x="457" y="699"/>
                  </a:lnTo>
                  <a:lnTo>
                    <a:pt x="457" y="699"/>
                  </a:lnTo>
                  <a:lnTo>
                    <a:pt x="459" y="701"/>
                  </a:lnTo>
                  <a:lnTo>
                    <a:pt x="461" y="705"/>
                  </a:lnTo>
                  <a:lnTo>
                    <a:pt x="461" y="705"/>
                  </a:lnTo>
                  <a:lnTo>
                    <a:pt x="461" y="707"/>
                  </a:lnTo>
                  <a:lnTo>
                    <a:pt x="461" y="707"/>
                  </a:lnTo>
                  <a:lnTo>
                    <a:pt x="461" y="707"/>
                  </a:lnTo>
                  <a:lnTo>
                    <a:pt x="461" y="707"/>
                  </a:lnTo>
                  <a:lnTo>
                    <a:pt x="461" y="707"/>
                  </a:lnTo>
                  <a:lnTo>
                    <a:pt x="461" y="708"/>
                  </a:lnTo>
                  <a:lnTo>
                    <a:pt x="461" y="708"/>
                  </a:lnTo>
                  <a:lnTo>
                    <a:pt x="463" y="708"/>
                  </a:lnTo>
                  <a:lnTo>
                    <a:pt x="463" y="708"/>
                  </a:lnTo>
                  <a:lnTo>
                    <a:pt x="464" y="708"/>
                  </a:lnTo>
                  <a:lnTo>
                    <a:pt x="464" y="710"/>
                  </a:lnTo>
                  <a:lnTo>
                    <a:pt x="464" y="708"/>
                  </a:lnTo>
                  <a:lnTo>
                    <a:pt x="466" y="708"/>
                  </a:lnTo>
                  <a:lnTo>
                    <a:pt x="466" y="707"/>
                  </a:lnTo>
                  <a:lnTo>
                    <a:pt x="466" y="707"/>
                  </a:lnTo>
                  <a:lnTo>
                    <a:pt x="466" y="708"/>
                  </a:lnTo>
                  <a:lnTo>
                    <a:pt x="466" y="708"/>
                  </a:lnTo>
                  <a:lnTo>
                    <a:pt x="466" y="710"/>
                  </a:lnTo>
                  <a:lnTo>
                    <a:pt x="466" y="710"/>
                  </a:lnTo>
                  <a:lnTo>
                    <a:pt x="466" y="710"/>
                  </a:lnTo>
                  <a:lnTo>
                    <a:pt x="466" y="712"/>
                  </a:lnTo>
                  <a:lnTo>
                    <a:pt x="466" y="712"/>
                  </a:lnTo>
                  <a:lnTo>
                    <a:pt x="466" y="712"/>
                  </a:lnTo>
                  <a:lnTo>
                    <a:pt x="466" y="712"/>
                  </a:lnTo>
                  <a:lnTo>
                    <a:pt x="466" y="712"/>
                  </a:lnTo>
                  <a:lnTo>
                    <a:pt x="466" y="712"/>
                  </a:lnTo>
                  <a:lnTo>
                    <a:pt x="468" y="712"/>
                  </a:lnTo>
                  <a:lnTo>
                    <a:pt x="468" y="712"/>
                  </a:lnTo>
                  <a:lnTo>
                    <a:pt x="468" y="712"/>
                  </a:lnTo>
                  <a:lnTo>
                    <a:pt x="472" y="710"/>
                  </a:lnTo>
                  <a:lnTo>
                    <a:pt x="473" y="708"/>
                  </a:lnTo>
                  <a:lnTo>
                    <a:pt x="475" y="708"/>
                  </a:lnTo>
                  <a:lnTo>
                    <a:pt x="475" y="708"/>
                  </a:lnTo>
                  <a:lnTo>
                    <a:pt x="475" y="708"/>
                  </a:lnTo>
                  <a:lnTo>
                    <a:pt x="475" y="707"/>
                  </a:lnTo>
                  <a:lnTo>
                    <a:pt x="475" y="707"/>
                  </a:lnTo>
                  <a:lnTo>
                    <a:pt x="475" y="707"/>
                  </a:lnTo>
                  <a:lnTo>
                    <a:pt x="475" y="707"/>
                  </a:lnTo>
                  <a:lnTo>
                    <a:pt x="475" y="705"/>
                  </a:lnTo>
                  <a:lnTo>
                    <a:pt x="477" y="705"/>
                  </a:lnTo>
                  <a:lnTo>
                    <a:pt x="477" y="703"/>
                  </a:lnTo>
                  <a:lnTo>
                    <a:pt x="479" y="703"/>
                  </a:lnTo>
                  <a:lnTo>
                    <a:pt x="481" y="703"/>
                  </a:lnTo>
                  <a:lnTo>
                    <a:pt x="481" y="701"/>
                  </a:lnTo>
                  <a:lnTo>
                    <a:pt x="482" y="699"/>
                  </a:lnTo>
                  <a:lnTo>
                    <a:pt x="484" y="698"/>
                  </a:lnTo>
                  <a:lnTo>
                    <a:pt x="482" y="698"/>
                  </a:lnTo>
                  <a:lnTo>
                    <a:pt x="482" y="698"/>
                  </a:lnTo>
                  <a:lnTo>
                    <a:pt x="481" y="698"/>
                  </a:lnTo>
                  <a:lnTo>
                    <a:pt x="481" y="698"/>
                  </a:lnTo>
                  <a:lnTo>
                    <a:pt x="481" y="696"/>
                  </a:lnTo>
                  <a:lnTo>
                    <a:pt x="481" y="696"/>
                  </a:lnTo>
                  <a:lnTo>
                    <a:pt x="479" y="696"/>
                  </a:lnTo>
                  <a:lnTo>
                    <a:pt x="479" y="698"/>
                  </a:lnTo>
                  <a:lnTo>
                    <a:pt x="479" y="698"/>
                  </a:lnTo>
                  <a:lnTo>
                    <a:pt x="479" y="698"/>
                  </a:lnTo>
                  <a:lnTo>
                    <a:pt x="477" y="698"/>
                  </a:lnTo>
                  <a:lnTo>
                    <a:pt x="477" y="698"/>
                  </a:lnTo>
                  <a:lnTo>
                    <a:pt x="475" y="698"/>
                  </a:lnTo>
                  <a:lnTo>
                    <a:pt x="475" y="698"/>
                  </a:lnTo>
                  <a:lnTo>
                    <a:pt x="475" y="696"/>
                  </a:lnTo>
                  <a:lnTo>
                    <a:pt x="475" y="696"/>
                  </a:lnTo>
                  <a:lnTo>
                    <a:pt x="475" y="694"/>
                  </a:lnTo>
                  <a:lnTo>
                    <a:pt x="475" y="694"/>
                  </a:lnTo>
                  <a:lnTo>
                    <a:pt x="473" y="694"/>
                  </a:lnTo>
                  <a:lnTo>
                    <a:pt x="475" y="694"/>
                  </a:lnTo>
                  <a:lnTo>
                    <a:pt x="475" y="694"/>
                  </a:lnTo>
                  <a:lnTo>
                    <a:pt x="475" y="692"/>
                  </a:lnTo>
                  <a:lnTo>
                    <a:pt x="473" y="692"/>
                  </a:lnTo>
                  <a:lnTo>
                    <a:pt x="473" y="692"/>
                  </a:lnTo>
                  <a:lnTo>
                    <a:pt x="473" y="692"/>
                  </a:lnTo>
                  <a:lnTo>
                    <a:pt x="473" y="692"/>
                  </a:lnTo>
                  <a:lnTo>
                    <a:pt x="473" y="690"/>
                  </a:lnTo>
                  <a:close/>
                  <a:moveTo>
                    <a:pt x="403" y="618"/>
                  </a:moveTo>
                  <a:lnTo>
                    <a:pt x="403" y="620"/>
                  </a:lnTo>
                  <a:lnTo>
                    <a:pt x="403" y="620"/>
                  </a:lnTo>
                  <a:lnTo>
                    <a:pt x="403" y="618"/>
                  </a:lnTo>
                  <a:lnTo>
                    <a:pt x="405" y="618"/>
                  </a:lnTo>
                  <a:lnTo>
                    <a:pt x="405" y="616"/>
                  </a:lnTo>
                  <a:lnTo>
                    <a:pt x="405" y="616"/>
                  </a:lnTo>
                  <a:lnTo>
                    <a:pt x="405" y="616"/>
                  </a:lnTo>
                  <a:lnTo>
                    <a:pt x="405" y="616"/>
                  </a:lnTo>
                  <a:lnTo>
                    <a:pt x="407" y="615"/>
                  </a:lnTo>
                  <a:lnTo>
                    <a:pt x="408" y="613"/>
                  </a:lnTo>
                  <a:lnTo>
                    <a:pt x="408" y="611"/>
                  </a:lnTo>
                  <a:lnTo>
                    <a:pt x="408" y="607"/>
                  </a:lnTo>
                  <a:lnTo>
                    <a:pt x="407" y="606"/>
                  </a:lnTo>
                  <a:lnTo>
                    <a:pt x="405" y="607"/>
                  </a:lnTo>
                  <a:lnTo>
                    <a:pt x="403" y="607"/>
                  </a:lnTo>
                  <a:lnTo>
                    <a:pt x="401" y="609"/>
                  </a:lnTo>
                  <a:lnTo>
                    <a:pt x="401" y="607"/>
                  </a:lnTo>
                  <a:lnTo>
                    <a:pt x="403" y="606"/>
                  </a:lnTo>
                  <a:lnTo>
                    <a:pt x="403" y="606"/>
                  </a:lnTo>
                  <a:lnTo>
                    <a:pt x="405" y="602"/>
                  </a:lnTo>
                  <a:lnTo>
                    <a:pt x="405" y="600"/>
                  </a:lnTo>
                  <a:lnTo>
                    <a:pt x="405" y="600"/>
                  </a:lnTo>
                  <a:lnTo>
                    <a:pt x="405" y="600"/>
                  </a:lnTo>
                  <a:lnTo>
                    <a:pt x="405" y="600"/>
                  </a:lnTo>
                  <a:lnTo>
                    <a:pt x="405" y="598"/>
                  </a:lnTo>
                  <a:lnTo>
                    <a:pt x="403" y="598"/>
                  </a:lnTo>
                  <a:lnTo>
                    <a:pt x="403" y="598"/>
                  </a:lnTo>
                  <a:lnTo>
                    <a:pt x="405" y="596"/>
                  </a:lnTo>
                  <a:lnTo>
                    <a:pt x="403" y="595"/>
                  </a:lnTo>
                  <a:lnTo>
                    <a:pt x="403" y="595"/>
                  </a:lnTo>
                  <a:lnTo>
                    <a:pt x="405" y="595"/>
                  </a:lnTo>
                  <a:lnTo>
                    <a:pt x="405" y="595"/>
                  </a:lnTo>
                  <a:lnTo>
                    <a:pt x="405" y="595"/>
                  </a:lnTo>
                  <a:lnTo>
                    <a:pt x="403" y="595"/>
                  </a:lnTo>
                  <a:lnTo>
                    <a:pt x="401" y="593"/>
                  </a:lnTo>
                  <a:lnTo>
                    <a:pt x="401" y="593"/>
                  </a:lnTo>
                  <a:lnTo>
                    <a:pt x="401" y="593"/>
                  </a:lnTo>
                  <a:lnTo>
                    <a:pt x="399" y="593"/>
                  </a:lnTo>
                  <a:lnTo>
                    <a:pt x="401" y="593"/>
                  </a:lnTo>
                  <a:lnTo>
                    <a:pt x="401" y="591"/>
                  </a:lnTo>
                  <a:lnTo>
                    <a:pt x="401" y="591"/>
                  </a:lnTo>
                  <a:lnTo>
                    <a:pt x="401" y="589"/>
                  </a:lnTo>
                  <a:lnTo>
                    <a:pt x="401" y="589"/>
                  </a:lnTo>
                  <a:lnTo>
                    <a:pt x="403" y="589"/>
                  </a:lnTo>
                  <a:lnTo>
                    <a:pt x="403" y="591"/>
                  </a:lnTo>
                  <a:lnTo>
                    <a:pt x="407" y="593"/>
                  </a:lnTo>
                  <a:lnTo>
                    <a:pt x="408" y="595"/>
                  </a:lnTo>
                  <a:lnTo>
                    <a:pt x="408" y="596"/>
                  </a:lnTo>
                  <a:lnTo>
                    <a:pt x="408" y="600"/>
                  </a:lnTo>
                  <a:lnTo>
                    <a:pt x="408" y="600"/>
                  </a:lnTo>
                  <a:lnTo>
                    <a:pt x="407" y="602"/>
                  </a:lnTo>
                  <a:lnTo>
                    <a:pt x="407" y="604"/>
                  </a:lnTo>
                  <a:lnTo>
                    <a:pt x="407" y="604"/>
                  </a:lnTo>
                  <a:lnTo>
                    <a:pt x="408" y="606"/>
                  </a:lnTo>
                  <a:lnTo>
                    <a:pt x="408" y="606"/>
                  </a:lnTo>
                  <a:lnTo>
                    <a:pt x="408" y="606"/>
                  </a:lnTo>
                  <a:lnTo>
                    <a:pt x="408" y="607"/>
                  </a:lnTo>
                  <a:lnTo>
                    <a:pt x="410" y="609"/>
                  </a:lnTo>
                  <a:lnTo>
                    <a:pt x="410" y="609"/>
                  </a:lnTo>
                  <a:lnTo>
                    <a:pt x="410" y="609"/>
                  </a:lnTo>
                  <a:lnTo>
                    <a:pt x="412" y="609"/>
                  </a:lnTo>
                  <a:lnTo>
                    <a:pt x="412" y="607"/>
                  </a:lnTo>
                  <a:lnTo>
                    <a:pt x="412" y="607"/>
                  </a:lnTo>
                  <a:lnTo>
                    <a:pt x="412" y="607"/>
                  </a:lnTo>
                  <a:lnTo>
                    <a:pt x="412" y="606"/>
                  </a:lnTo>
                  <a:lnTo>
                    <a:pt x="414" y="606"/>
                  </a:lnTo>
                  <a:lnTo>
                    <a:pt x="414" y="604"/>
                  </a:lnTo>
                  <a:lnTo>
                    <a:pt x="412" y="602"/>
                  </a:lnTo>
                  <a:lnTo>
                    <a:pt x="414" y="602"/>
                  </a:lnTo>
                  <a:lnTo>
                    <a:pt x="414" y="600"/>
                  </a:lnTo>
                  <a:lnTo>
                    <a:pt x="414" y="600"/>
                  </a:lnTo>
                  <a:lnTo>
                    <a:pt x="414" y="598"/>
                  </a:lnTo>
                  <a:lnTo>
                    <a:pt x="414" y="598"/>
                  </a:lnTo>
                  <a:lnTo>
                    <a:pt x="414" y="598"/>
                  </a:lnTo>
                  <a:lnTo>
                    <a:pt x="414" y="596"/>
                  </a:lnTo>
                  <a:lnTo>
                    <a:pt x="414" y="596"/>
                  </a:lnTo>
                  <a:lnTo>
                    <a:pt x="412" y="595"/>
                  </a:lnTo>
                  <a:lnTo>
                    <a:pt x="412" y="593"/>
                  </a:lnTo>
                  <a:lnTo>
                    <a:pt x="412" y="589"/>
                  </a:lnTo>
                  <a:lnTo>
                    <a:pt x="412" y="589"/>
                  </a:lnTo>
                  <a:lnTo>
                    <a:pt x="410" y="589"/>
                  </a:lnTo>
                  <a:lnTo>
                    <a:pt x="410" y="587"/>
                  </a:lnTo>
                  <a:lnTo>
                    <a:pt x="410" y="584"/>
                  </a:lnTo>
                  <a:lnTo>
                    <a:pt x="410" y="584"/>
                  </a:lnTo>
                  <a:lnTo>
                    <a:pt x="410" y="584"/>
                  </a:lnTo>
                  <a:lnTo>
                    <a:pt x="408" y="582"/>
                  </a:lnTo>
                  <a:lnTo>
                    <a:pt x="408" y="582"/>
                  </a:lnTo>
                  <a:lnTo>
                    <a:pt x="408" y="582"/>
                  </a:lnTo>
                  <a:lnTo>
                    <a:pt x="408" y="580"/>
                  </a:lnTo>
                  <a:lnTo>
                    <a:pt x="407" y="580"/>
                  </a:lnTo>
                  <a:lnTo>
                    <a:pt x="401" y="582"/>
                  </a:lnTo>
                  <a:lnTo>
                    <a:pt x="399" y="582"/>
                  </a:lnTo>
                  <a:lnTo>
                    <a:pt x="399" y="580"/>
                  </a:lnTo>
                  <a:lnTo>
                    <a:pt x="399" y="580"/>
                  </a:lnTo>
                  <a:lnTo>
                    <a:pt x="398" y="580"/>
                  </a:lnTo>
                  <a:lnTo>
                    <a:pt x="396" y="582"/>
                  </a:lnTo>
                  <a:lnTo>
                    <a:pt x="394" y="584"/>
                  </a:lnTo>
                  <a:lnTo>
                    <a:pt x="394" y="584"/>
                  </a:lnTo>
                  <a:lnTo>
                    <a:pt x="392" y="586"/>
                  </a:lnTo>
                  <a:lnTo>
                    <a:pt x="392" y="586"/>
                  </a:lnTo>
                  <a:lnTo>
                    <a:pt x="392" y="587"/>
                  </a:lnTo>
                  <a:lnTo>
                    <a:pt x="390" y="587"/>
                  </a:lnTo>
                  <a:lnTo>
                    <a:pt x="390" y="587"/>
                  </a:lnTo>
                  <a:lnTo>
                    <a:pt x="390" y="586"/>
                  </a:lnTo>
                  <a:lnTo>
                    <a:pt x="390" y="586"/>
                  </a:lnTo>
                  <a:lnTo>
                    <a:pt x="390" y="586"/>
                  </a:lnTo>
                  <a:lnTo>
                    <a:pt x="390" y="584"/>
                  </a:lnTo>
                  <a:lnTo>
                    <a:pt x="390" y="584"/>
                  </a:lnTo>
                  <a:lnTo>
                    <a:pt x="392" y="582"/>
                  </a:lnTo>
                  <a:lnTo>
                    <a:pt x="392" y="580"/>
                  </a:lnTo>
                  <a:lnTo>
                    <a:pt x="394" y="578"/>
                  </a:lnTo>
                  <a:lnTo>
                    <a:pt x="396" y="578"/>
                  </a:lnTo>
                  <a:lnTo>
                    <a:pt x="398" y="577"/>
                  </a:lnTo>
                  <a:lnTo>
                    <a:pt x="399" y="577"/>
                  </a:lnTo>
                  <a:lnTo>
                    <a:pt x="401" y="575"/>
                  </a:lnTo>
                  <a:lnTo>
                    <a:pt x="401" y="573"/>
                  </a:lnTo>
                  <a:lnTo>
                    <a:pt x="401" y="571"/>
                  </a:lnTo>
                  <a:lnTo>
                    <a:pt x="401" y="568"/>
                  </a:lnTo>
                  <a:lnTo>
                    <a:pt x="399" y="566"/>
                  </a:lnTo>
                  <a:lnTo>
                    <a:pt x="398" y="566"/>
                  </a:lnTo>
                  <a:lnTo>
                    <a:pt x="398" y="564"/>
                  </a:lnTo>
                  <a:lnTo>
                    <a:pt x="396" y="566"/>
                  </a:lnTo>
                  <a:lnTo>
                    <a:pt x="399" y="569"/>
                  </a:lnTo>
                  <a:lnTo>
                    <a:pt x="399" y="571"/>
                  </a:lnTo>
                  <a:lnTo>
                    <a:pt x="399" y="571"/>
                  </a:lnTo>
                  <a:lnTo>
                    <a:pt x="399" y="569"/>
                  </a:lnTo>
                  <a:lnTo>
                    <a:pt x="398" y="569"/>
                  </a:lnTo>
                  <a:lnTo>
                    <a:pt x="396" y="568"/>
                  </a:lnTo>
                  <a:lnTo>
                    <a:pt x="396" y="566"/>
                  </a:lnTo>
                  <a:lnTo>
                    <a:pt x="396" y="564"/>
                  </a:lnTo>
                  <a:lnTo>
                    <a:pt x="396" y="564"/>
                  </a:lnTo>
                  <a:lnTo>
                    <a:pt x="394" y="562"/>
                  </a:lnTo>
                  <a:lnTo>
                    <a:pt x="394" y="562"/>
                  </a:lnTo>
                  <a:lnTo>
                    <a:pt x="394" y="562"/>
                  </a:lnTo>
                  <a:lnTo>
                    <a:pt x="392" y="560"/>
                  </a:lnTo>
                  <a:lnTo>
                    <a:pt x="392" y="560"/>
                  </a:lnTo>
                  <a:lnTo>
                    <a:pt x="392" y="560"/>
                  </a:lnTo>
                  <a:lnTo>
                    <a:pt x="392" y="559"/>
                  </a:lnTo>
                  <a:lnTo>
                    <a:pt x="392" y="559"/>
                  </a:lnTo>
                  <a:lnTo>
                    <a:pt x="390" y="557"/>
                  </a:lnTo>
                  <a:lnTo>
                    <a:pt x="390" y="555"/>
                  </a:lnTo>
                  <a:lnTo>
                    <a:pt x="389" y="555"/>
                  </a:lnTo>
                  <a:lnTo>
                    <a:pt x="387" y="555"/>
                  </a:lnTo>
                  <a:lnTo>
                    <a:pt x="387" y="553"/>
                  </a:lnTo>
                  <a:lnTo>
                    <a:pt x="387" y="551"/>
                  </a:lnTo>
                  <a:lnTo>
                    <a:pt x="387" y="550"/>
                  </a:lnTo>
                  <a:lnTo>
                    <a:pt x="387" y="548"/>
                  </a:lnTo>
                  <a:lnTo>
                    <a:pt x="387" y="548"/>
                  </a:lnTo>
                  <a:lnTo>
                    <a:pt x="385" y="548"/>
                  </a:lnTo>
                  <a:lnTo>
                    <a:pt x="385" y="548"/>
                  </a:lnTo>
                  <a:lnTo>
                    <a:pt x="385" y="548"/>
                  </a:lnTo>
                  <a:lnTo>
                    <a:pt x="383" y="548"/>
                  </a:lnTo>
                  <a:lnTo>
                    <a:pt x="383" y="546"/>
                  </a:lnTo>
                  <a:lnTo>
                    <a:pt x="383" y="544"/>
                  </a:lnTo>
                  <a:lnTo>
                    <a:pt x="383" y="542"/>
                  </a:lnTo>
                  <a:lnTo>
                    <a:pt x="385" y="539"/>
                  </a:lnTo>
                  <a:lnTo>
                    <a:pt x="383" y="537"/>
                  </a:lnTo>
                  <a:lnTo>
                    <a:pt x="381" y="535"/>
                  </a:lnTo>
                  <a:lnTo>
                    <a:pt x="381" y="535"/>
                  </a:lnTo>
                  <a:lnTo>
                    <a:pt x="381" y="535"/>
                  </a:lnTo>
                  <a:lnTo>
                    <a:pt x="380" y="533"/>
                  </a:lnTo>
                  <a:lnTo>
                    <a:pt x="378" y="533"/>
                  </a:lnTo>
                  <a:lnTo>
                    <a:pt x="378" y="533"/>
                  </a:lnTo>
                  <a:lnTo>
                    <a:pt x="376" y="535"/>
                  </a:lnTo>
                  <a:lnTo>
                    <a:pt x="374" y="535"/>
                  </a:lnTo>
                  <a:lnTo>
                    <a:pt x="372" y="535"/>
                  </a:lnTo>
                  <a:lnTo>
                    <a:pt x="369" y="531"/>
                  </a:lnTo>
                  <a:lnTo>
                    <a:pt x="367" y="531"/>
                  </a:lnTo>
                  <a:lnTo>
                    <a:pt x="365" y="533"/>
                  </a:lnTo>
                  <a:lnTo>
                    <a:pt x="363" y="531"/>
                  </a:lnTo>
                  <a:lnTo>
                    <a:pt x="361" y="531"/>
                  </a:lnTo>
                  <a:lnTo>
                    <a:pt x="361" y="531"/>
                  </a:lnTo>
                  <a:lnTo>
                    <a:pt x="360" y="531"/>
                  </a:lnTo>
                  <a:lnTo>
                    <a:pt x="360" y="533"/>
                  </a:lnTo>
                  <a:lnTo>
                    <a:pt x="358" y="533"/>
                  </a:lnTo>
                  <a:lnTo>
                    <a:pt x="358" y="535"/>
                  </a:lnTo>
                  <a:lnTo>
                    <a:pt x="354" y="535"/>
                  </a:lnTo>
                  <a:lnTo>
                    <a:pt x="349" y="537"/>
                  </a:lnTo>
                  <a:lnTo>
                    <a:pt x="342" y="537"/>
                  </a:lnTo>
                  <a:lnTo>
                    <a:pt x="342" y="537"/>
                  </a:lnTo>
                  <a:lnTo>
                    <a:pt x="338" y="535"/>
                  </a:lnTo>
                  <a:lnTo>
                    <a:pt x="338" y="535"/>
                  </a:lnTo>
                  <a:lnTo>
                    <a:pt x="338" y="537"/>
                  </a:lnTo>
                  <a:lnTo>
                    <a:pt x="338" y="540"/>
                  </a:lnTo>
                  <a:lnTo>
                    <a:pt x="336" y="542"/>
                  </a:lnTo>
                  <a:lnTo>
                    <a:pt x="336" y="542"/>
                  </a:lnTo>
                  <a:lnTo>
                    <a:pt x="336" y="544"/>
                  </a:lnTo>
                  <a:lnTo>
                    <a:pt x="334" y="546"/>
                  </a:lnTo>
                  <a:lnTo>
                    <a:pt x="334" y="546"/>
                  </a:lnTo>
                  <a:lnTo>
                    <a:pt x="334" y="548"/>
                  </a:lnTo>
                  <a:lnTo>
                    <a:pt x="333" y="548"/>
                  </a:lnTo>
                  <a:lnTo>
                    <a:pt x="333" y="550"/>
                  </a:lnTo>
                  <a:lnTo>
                    <a:pt x="331" y="550"/>
                  </a:lnTo>
                  <a:lnTo>
                    <a:pt x="329" y="550"/>
                  </a:lnTo>
                  <a:lnTo>
                    <a:pt x="327" y="548"/>
                  </a:lnTo>
                  <a:lnTo>
                    <a:pt x="325" y="548"/>
                  </a:lnTo>
                  <a:lnTo>
                    <a:pt x="324" y="548"/>
                  </a:lnTo>
                  <a:lnTo>
                    <a:pt x="324" y="548"/>
                  </a:lnTo>
                  <a:lnTo>
                    <a:pt x="324" y="546"/>
                  </a:lnTo>
                  <a:lnTo>
                    <a:pt x="324" y="546"/>
                  </a:lnTo>
                  <a:lnTo>
                    <a:pt x="322" y="548"/>
                  </a:lnTo>
                  <a:lnTo>
                    <a:pt x="322" y="548"/>
                  </a:lnTo>
                  <a:lnTo>
                    <a:pt x="322" y="548"/>
                  </a:lnTo>
                  <a:lnTo>
                    <a:pt x="322" y="550"/>
                  </a:lnTo>
                  <a:lnTo>
                    <a:pt x="318" y="550"/>
                  </a:lnTo>
                  <a:lnTo>
                    <a:pt x="318" y="550"/>
                  </a:lnTo>
                  <a:lnTo>
                    <a:pt x="316" y="550"/>
                  </a:lnTo>
                  <a:lnTo>
                    <a:pt x="316" y="553"/>
                  </a:lnTo>
                  <a:lnTo>
                    <a:pt x="316" y="553"/>
                  </a:lnTo>
                  <a:lnTo>
                    <a:pt x="316" y="553"/>
                  </a:lnTo>
                  <a:lnTo>
                    <a:pt x="316" y="553"/>
                  </a:lnTo>
                  <a:lnTo>
                    <a:pt x="315" y="555"/>
                  </a:lnTo>
                  <a:lnTo>
                    <a:pt x="316" y="557"/>
                  </a:lnTo>
                  <a:lnTo>
                    <a:pt x="316" y="557"/>
                  </a:lnTo>
                  <a:lnTo>
                    <a:pt x="315" y="557"/>
                  </a:lnTo>
                  <a:lnTo>
                    <a:pt x="315" y="559"/>
                  </a:lnTo>
                  <a:lnTo>
                    <a:pt x="315" y="559"/>
                  </a:lnTo>
                  <a:lnTo>
                    <a:pt x="315" y="559"/>
                  </a:lnTo>
                  <a:lnTo>
                    <a:pt x="313" y="560"/>
                  </a:lnTo>
                  <a:lnTo>
                    <a:pt x="315" y="562"/>
                  </a:lnTo>
                  <a:lnTo>
                    <a:pt x="315" y="562"/>
                  </a:lnTo>
                  <a:lnTo>
                    <a:pt x="313" y="564"/>
                  </a:lnTo>
                  <a:lnTo>
                    <a:pt x="313" y="566"/>
                  </a:lnTo>
                  <a:lnTo>
                    <a:pt x="309" y="571"/>
                  </a:lnTo>
                  <a:lnTo>
                    <a:pt x="309" y="571"/>
                  </a:lnTo>
                  <a:lnTo>
                    <a:pt x="309" y="575"/>
                  </a:lnTo>
                  <a:lnTo>
                    <a:pt x="309" y="575"/>
                  </a:lnTo>
                  <a:lnTo>
                    <a:pt x="309" y="575"/>
                  </a:lnTo>
                  <a:lnTo>
                    <a:pt x="309" y="575"/>
                  </a:lnTo>
                  <a:lnTo>
                    <a:pt x="307" y="575"/>
                  </a:lnTo>
                  <a:lnTo>
                    <a:pt x="307" y="575"/>
                  </a:lnTo>
                  <a:lnTo>
                    <a:pt x="307" y="575"/>
                  </a:lnTo>
                  <a:lnTo>
                    <a:pt x="306" y="575"/>
                  </a:lnTo>
                  <a:lnTo>
                    <a:pt x="304" y="575"/>
                  </a:lnTo>
                  <a:lnTo>
                    <a:pt x="302" y="575"/>
                  </a:lnTo>
                  <a:lnTo>
                    <a:pt x="300" y="577"/>
                  </a:lnTo>
                  <a:lnTo>
                    <a:pt x="298" y="578"/>
                  </a:lnTo>
                  <a:lnTo>
                    <a:pt x="296" y="578"/>
                  </a:lnTo>
                  <a:lnTo>
                    <a:pt x="296" y="577"/>
                  </a:lnTo>
                  <a:lnTo>
                    <a:pt x="295" y="577"/>
                  </a:lnTo>
                  <a:lnTo>
                    <a:pt x="293" y="577"/>
                  </a:lnTo>
                  <a:lnTo>
                    <a:pt x="291" y="578"/>
                  </a:lnTo>
                  <a:lnTo>
                    <a:pt x="289" y="578"/>
                  </a:lnTo>
                  <a:lnTo>
                    <a:pt x="291" y="580"/>
                  </a:lnTo>
                  <a:lnTo>
                    <a:pt x="291" y="580"/>
                  </a:lnTo>
                  <a:lnTo>
                    <a:pt x="289" y="582"/>
                  </a:lnTo>
                  <a:lnTo>
                    <a:pt x="291" y="582"/>
                  </a:lnTo>
                  <a:lnTo>
                    <a:pt x="291" y="582"/>
                  </a:lnTo>
                  <a:lnTo>
                    <a:pt x="293" y="582"/>
                  </a:lnTo>
                  <a:lnTo>
                    <a:pt x="293" y="584"/>
                  </a:lnTo>
                  <a:lnTo>
                    <a:pt x="293" y="584"/>
                  </a:lnTo>
                  <a:lnTo>
                    <a:pt x="293" y="584"/>
                  </a:lnTo>
                  <a:lnTo>
                    <a:pt x="295" y="584"/>
                  </a:lnTo>
                  <a:lnTo>
                    <a:pt x="295" y="584"/>
                  </a:lnTo>
                  <a:lnTo>
                    <a:pt x="295" y="584"/>
                  </a:lnTo>
                  <a:lnTo>
                    <a:pt x="296" y="584"/>
                  </a:lnTo>
                  <a:lnTo>
                    <a:pt x="298" y="586"/>
                  </a:lnTo>
                  <a:lnTo>
                    <a:pt x="298" y="586"/>
                  </a:lnTo>
                  <a:lnTo>
                    <a:pt x="298" y="586"/>
                  </a:lnTo>
                  <a:lnTo>
                    <a:pt x="300" y="586"/>
                  </a:lnTo>
                  <a:lnTo>
                    <a:pt x="300" y="586"/>
                  </a:lnTo>
                  <a:lnTo>
                    <a:pt x="300" y="587"/>
                  </a:lnTo>
                  <a:lnTo>
                    <a:pt x="300" y="587"/>
                  </a:lnTo>
                  <a:lnTo>
                    <a:pt x="300" y="587"/>
                  </a:lnTo>
                  <a:lnTo>
                    <a:pt x="298" y="587"/>
                  </a:lnTo>
                  <a:lnTo>
                    <a:pt x="293" y="593"/>
                  </a:lnTo>
                  <a:lnTo>
                    <a:pt x="291" y="593"/>
                  </a:lnTo>
                  <a:lnTo>
                    <a:pt x="289" y="593"/>
                  </a:lnTo>
                  <a:lnTo>
                    <a:pt x="286" y="593"/>
                  </a:lnTo>
                  <a:lnTo>
                    <a:pt x="284" y="593"/>
                  </a:lnTo>
                  <a:lnTo>
                    <a:pt x="284" y="595"/>
                  </a:lnTo>
                  <a:lnTo>
                    <a:pt x="284" y="596"/>
                  </a:lnTo>
                  <a:lnTo>
                    <a:pt x="282" y="596"/>
                  </a:lnTo>
                  <a:lnTo>
                    <a:pt x="282" y="596"/>
                  </a:lnTo>
                  <a:lnTo>
                    <a:pt x="280" y="598"/>
                  </a:lnTo>
                  <a:lnTo>
                    <a:pt x="278" y="598"/>
                  </a:lnTo>
                  <a:lnTo>
                    <a:pt x="277" y="598"/>
                  </a:lnTo>
                  <a:lnTo>
                    <a:pt x="277" y="600"/>
                  </a:lnTo>
                  <a:lnTo>
                    <a:pt x="278" y="600"/>
                  </a:lnTo>
                  <a:lnTo>
                    <a:pt x="278" y="600"/>
                  </a:lnTo>
                  <a:lnTo>
                    <a:pt x="278" y="602"/>
                  </a:lnTo>
                  <a:lnTo>
                    <a:pt x="278" y="602"/>
                  </a:lnTo>
                  <a:lnTo>
                    <a:pt x="280" y="604"/>
                  </a:lnTo>
                  <a:lnTo>
                    <a:pt x="282" y="606"/>
                  </a:lnTo>
                  <a:lnTo>
                    <a:pt x="284" y="607"/>
                  </a:lnTo>
                  <a:lnTo>
                    <a:pt x="284" y="607"/>
                  </a:lnTo>
                  <a:lnTo>
                    <a:pt x="286" y="607"/>
                  </a:lnTo>
                  <a:lnTo>
                    <a:pt x="287" y="611"/>
                  </a:lnTo>
                  <a:lnTo>
                    <a:pt x="287" y="613"/>
                  </a:lnTo>
                  <a:lnTo>
                    <a:pt x="289" y="613"/>
                  </a:lnTo>
                  <a:lnTo>
                    <a:pt x="289" y="613"/>
                  </a:lnTo>
                  <a:lnTo>
                    <a:pt x="289" y="613"/>
                  </a:lnTo>
                  <a:lnTo>
                    <a:pt x="291" y="615"/>
                  </a:lnTo>
                  <a:lnTo>
                    <a:pt x="291" y="615"/>
                  </a:lnTo>
                  <a:lnTo>
                    <a:pt x="293" y="616"/>
                  </a:lnTo>
                  <a:lnTo>
                    <a:pt x="293" y="620"/>
                  </a:lnTo>
                  <a:lnTo>
                    <a:pt x="293" y="620"/>
                  </a:lnTo>
                  <a:lnTo>
                    <a:pt x="295" y="622"/>
                  </a:lnTo>
                  <a:lnTo>
                    <a:pt x="296" y="622"/>
                  </a:lnTo>
                  <a:lnTo>
                    <a:pt x="300" y="622"/>
                  </a:lnTo>
                  <a:lnTo>
                    <a:pt x="300" y="622"/>
                  </a:lnTo>
                  <a:lnTo>
                    <a:pt x="304" y="624"/>
                  </a:lnTo>
                  <a:lnTo>
                    <a:pt x="306" y="625"/>
                  </a:lnTo>
                  <a:lnTo>
                    <a:pt x="306" y="625"/>
                  </a:lnTo>
                  <a:lnTo>
                    <a:pt x="306" y="627"/>
                  </a:lnTo>
                  <a:lnTo>
                    <a:pt x="306" y="627"/>
                  </a:lnTo>
                  <a:lnTo>
                    <a:pt x="311" y="629"/>
                  </a:lnTo>
                  <a:lnTo>
                    <a:pt x="313" y="627"/>
                  </a:lnTo>
                  <a:lnTo>
                    <a:pt x="315" y="625"/>
                  </a:lnTo>
                  <a:lnTo>
                    <a:pt x="315" y="627"/>
                  </a:lnTo>
                  <a:lnTo>
                    <a:pt x="315" y="627"/>
                  </a:lnTo>
                  <a:lnTo>
                    <a:pt x="315" y="627"/>
                  </a:lnTo>
                  <a:lnTo>
                    <a:pt x="315" y="627"/>
                  </a:lnTo>
                  <a:lnTo>
                    <a:pt x="316" y="627"/>
                  </a:lnTo>
                  <a:lnTo>
                    <a:pt x="316" y="627"/>
                  </a:lnTo>
                  <a:lnTo>
                    <a:pt x="316" y="629"/>
                  </a:lnTo>
                  <a:lnTo>
                    <a:pt x="316" y="629"/>
                  </a:lnTo>
                  <a:lnTo>
                    <a:pt x="316" y="629"/>
                  </a:lnTo>
                  <a:lnTo>
                    <a:pt x="320" y="629"/>
                  </a:lnTo>
                  <a:lnTo>
                    <a:pt x="320" y="629"/>
                  </a:lnTo>
                  <a:lnTo>
                    <a:pt x="320" y="629"/>
                  </a:lnTo>
                  <a:lnTo>
                    <a:pt x="320" y="627"/>
                  </a:lnTo>
                  <a:lnTo>
                    <a:pt x="320" y="625"/>
                  </a:lnTo>
                  <a:lnTo>
                    <a:pt x="320" y="625"/>
                  </a:lnTo>
                  <a:lnTo>
                    <a:pt x="322" y="625"/>
                  </a:lnTo>
                  <a:lnTo>
                    <a:pt x="322" y="625"/>
                  </a:lnTo>
                  <a:lnTo>
                    <a:pt x="322" y="625"/>
                  </a:lnTo>
                  <a:lnTo>
                    <a:pt x="322" y="627"/>
                  </a:lnTo>
                  <a:lnTo>
                    <a:pt x="322" y="627"/>
                  </a:lnTo>
                  <a:lnTo>
                    <a:pt x="322" y="627"/>
                  </a:lnTo>
                  <a:lnTo>
                    <a:pt x="322" y="629"/>
                  </a:lnTo>
                  <a:lnTo>
                    <a:pt x="322" y="627"/>
                  </a:lnTo>
                  <a:lnTo>
                    <a:pt x="322" y="627"/>
                  </a:lnTo>
                  <a:lnTo>
                    <a:pt x="324" y="627"/>
                  </a:lnTo>
                  <a:lnTo>
                    <a:pt x="324" y="625"/>
                  </a:lnTo>
                  <a:lnTo>
                    <a:pt x="324" y="625"/>
                  </a:lnTo>
                  <a:lnTo>
                    <a:pt x="324" y="625"/>
                  </a:lnTo>
                  <a:lnTo>
                    <a:pt x="324" y="624"/>
                  </a:lnTo>
                  <a:lnTo>
                    <a:pt x="324" y="624"/>
                  </a:lnTo>
                  <a:lnTo>
                    <a:pt x="324" y="624"/>
                  </a:lnTo>
                  <a:lnTo>
                    <a:pt x="324" y="622"/>
                  </a:lnTo>
                  <a:lnTo>
                    <a:pt x="324" y="622"/>
                  </a:lnTo>
                  <a:lnTo>
                    <a:pt x="324" y="622"/>
                  </a:lnTo>
                  <a:lnTo>
                    <a:pt x="324" y="622"/>
                  </a:lnTo>
                  <a:lnTo>
                    <a:pt x="327" y="620"/>
                  </a:lnTo>
                  <a:lnTo>
                    <a:pt x="329" y="620"/>
                  </a:lnTo>
                  <a:lnTo>
                    <a:pt x="327" y="618"/>
                  </a:lnTo>
                  <a:lnTo>
                    <a:pt x="329" y="618"/>
                  </a:lnTo>
                  <a:lnTo>
                    <a:pt x="327" y="616"/>
                  </a:lnTo>
                  <a:lnTo>
                    <a:pt x="327" y="615"/>
                  </a:lnTo>
                  <a:lnTo>
                    <a:pt x="325" y="615"/>
                  </a:lnTo>
                  <a:lnTo>
                    <a:pt x="325" y="613"/>
                  </a:lnTo>
                  <a:lnTo>
                    <a:pt x="325" y="613"/>
                  </a:lnTo>
                  <a:lnTo>
                    <a:pt x="325" y="613"/>
                  </a:lnTo>
                  <a:lnTo>
                    <a:pt x="325" y="613"/>
                  </a:lnTo>
                  <a:lnTo>
                    <a:pt x="327" y="613"/>
                  </a:lnTo>
                  <a:lnTo>
                    <a:pt x="327" y="611"/>
                  </a:lnTo>
                  <a:lnTo>
                    <a:pt x="327" y="611"/>
                  </a:lnTo>
                  <a:lnTo>
                    <a:pt x="327" y="611"/>
                  </a:lnTo>
                  <a:lnTo>
                    <a:pt x="327" y="611"/>
                  </a:lnTo>
                  <a:lnTo>
                    <a:pt x="325" y="611"/>
                  </a:lnTo>
                  <a:lnTo>
                    <a:pt x="327" y="611"/>
                  </a:lnTo>
                  <a:lnTo>
                    <a:pt x="327" y="611"/>
                  </a:lnTo>
                  <a:lnTo>
                    <a:pt x="327" y="609"/>
                  </a:lnTo>
                  <a:lnTo>
                    <a:pt x="327" y="611"/>
                  </a:lnTo>
                  <a:lnTo>
                    <a:pt x="327" y="611"/>
                  </a:lnTo>
                  <a:lnTo>
                    <a:pt x="329" y="609"/>
                  </a:lnTo>
                  <a:lnTo>
                    <a:pt x="333" y="606"/>
                  </a:lnTo>
                  <a:lnTo>
                    <a:pt x="333" y="604"/>
                  </a:lnTo>
                  <a:lnTo>
                    <a:pt x="334" y="604"/>
                  </a:lnTo>
                  <a:lnTo>
                    <a:pt x="336" y="604"/>
                  </a:lnTo>
                  <a:lnTo>
                    <a:pt x="340" y="607"/>
                  </a:lnTo>
                  <a:lnTo>
                    <a:pt x="340" y="607"/>
                  </a:lnTo>
                  <a:lnTo>
                    <a:pt x="340" y="609"/>
                  </a:lnTo>
                  <a:lnTo>
                    <a:pt x="342" y="609"/>
                  </a:lnTo>
                  <a:lnTo>
                    <a:pt x="342" y="609"/>
                  </a:lnTo>
                  <a:lnTo>
                    <a:pt x="342" y="609"/>
                  </a:lnTo>
                  <a:lnTo>
                    <a:pt x="342" y="611"/>
                  </a:lnTo>
                  <a:lnTo>
                    <a:pt x="343" y="613"/>
                  </a:lnTo>
                  <a:lnTo>
                    <a:pt x="343" y="615"/>
                  </a:lnTo>
                  <a:lnTo>
                    <a:pt x="343" y="615"/>
                  </a:lnTo>
                  <a:lnTo>
                    <a:pt x="342" y="615"/>
                  </a:lnTo>
                  <a:lnTo>
                    <a:pt x="343" y="616"/>
                  </a:lnTo>
                  <a:lnTo>
                    <a:pt x="343" y="616"/>
                  </a:lnTo>
                  <a:lnTo>
                    <a:pt x="343" y="618"/>
                  </a:lnTo>
                  <a:lnTo>
                    <a:pt x="345" y="618"/>
                  </a:lnTo>
                  <a:lnTo>
                    <a:pt x="345" y="618"/>
                  </a:lnTo>
                  <a:lnTo>
                    <a:pt x="345" y="620"/>
                  </a:lnTo>
                  <a:lnTo>
                    <a:pt x="347" y="622"/>
                  </a:lnTo>
                  <a:lnTo>
                    <a:pt x="347" y="622"/>
                  </a:lnTo>
                  <a:lnTo>
                    <a:pt x="349" y="624"/>
                  </a:lnTo>
                  <a:lnTo>
                    <a:pt x="349" y="624"/>
                  </a:lnTo>
                  <a:lnTo>
                    <a:pt x="349" y="624"/>
                  </a:lnTo>
                  <a:lnTo>
                    <a:pt x="351" y="622"/>
                  </a:lnTo>
                  <a:lnTo>
                    <a:pt x="351" y="622"/>
                  </a:lnTo>
                  <a:lnTo>
                    <a:pt x="351" y="622"/>
                  </a:lnTo>
                  <a:lnTo>
                    <a:pt x="352" y="622"/>
                  </a:lnTo>
                  <a:lnTo>
                    <a:pt x="352" y="624"/>
                  </a:lnTo>
                  <a:lnTo>
                    <a:pt x="354" y="624"/>
                  </a:lnTo>
                  <a:lnTo>
                    <a:pt x="354" y="624"/>
                  </a:lnTo>
                  <a:lnTo>
                    <a:pt x="354" y="625"/>
                  </a:lnTo>
                  <a:lnTo>
                    <a:pt x="354" y="627"/>
                  </a:lnTo>
                  <a:lnTo>
                    <a:pt x="352" y="629"/>
                  </a:lnTo>
                  <a:lnTo>
                    <a:pt x="352" y="631"/>
                  </a:lnTo>
                  <a:lnTo>
                    <a:pt x="352" y="631"/>
                  </a:lnTo>
                  <a:lnTo>
                    <a:pt x="352" y="633"/>
                  </a:lnTo>
                  <a:lnTo>
                    <a:pt x="352" y="634"/>
                  </a:lnTo>
                  <a:lnTo>
                    <a:pt x="354" y="634"/>
                  </a:lnTo>
                  <a:lnTo>
                    <a:pt x="354" y="636"/>
                  </a:lnTo>
                  <a:lnTo>
                    <a:pt x="356" y="636"/>
                  </a:lnTo>
                  <a:lnTo>
                    <a:pt x="356" y="634"/>
                  </a:lnTo>
                  <a:lnTo>
                    <a:pt x="356" y="634"/>
                  </a:lnTo>
                  <a:lnTo>
                    <a:pt x="356" y="634"/>
                  </a:lnTo>
                  <a:lnTo>
                    <a:pt x="356" y="634"/>
                  </a:lnTo>
                  <a:lnTo>
                    <a:pt x="358" y="634"/>
                  </a:lnTo>
                  <a:lnTo>
                    <a:pt x="358" y="634"/>
                  </a:lnTo>
                  <a:lnTo>
                    <a:pt x="361" y="633"/>
                  </a:lnTo>
                  <a:lnTo>
                    <a:pt x="363" y="633"/>
                  </a:lnTo>
                  <a:lnTo>
                    <a:pt x="363" y="633"/>
                  </a:lnTo>
                  <a:lnTo>
                    <a:pt x="363" y="633"/>
                  </a:lnTo>
                  <a:lnTo>
                    <a:pt x="363" y="634"/>
                  </a:lnTo>
                  <a:lnTo>
                    <a:pt x="365" y="634"/>
                  </a:lnTo>
                  <a:lnTo>
                    <a:pt x="365" y="634"/>
                  </a:lnTo>
                  <a:lnTo>
                    <a:pt x="365" y="634"/>
                  </a:lnTo>
                  <a:lnTo>
                    <a:pt x="367" y="633"/>
                  </a:lnTo>
                  <a:lnTo>
                    <a:pt x="367" y="633"/>
                  </a:lnTo>
                  <a:lnTo>
                    <a:pt x="367" y="633"/>
                  </a:lnTo>
                  <a:lnTo>
                    <a:pt x="367" y="631"/>
                  </a:lnTo>
                  <a:lnTo>
                    <a:pt x="367" y="631"/>
                  </a:lnTo>
                  <a:lnTo>
                    <a:pt x="367" y="631"/>
                  </a:lnTo>
                  <a:lnTo>
                    <a:pt x="369" y="629"/>
                  </a:lnTo>
                  <a:lnTo>
                    <a:pt x="369" y="629"/>
                  </a:lnTo>
                  <a:lnTo>
                    <a:pt x="369" y="631"/>
                  </a:lnTo>
                  <a:lnTo>
                    <a:pt x="371" y="631"/>
                  </a:lnTo>
                  <a:lnTo>
                    <a:pt x="371" y="631"/>
                  </a:lnTo>
                  <a:lnTo>
                    <a:pt x="371" y="631"/>
                  </a:lnTo>
                  <a:lnTo>
                    <a:pt x="372" y="629"/>
                  </a:lnTo>
                  <a:lnTo>
                    <a:pt x="372" y="631"/>
                  </a:lnTo>
                  <a:lnTo>
                    <a:pt x="372" y="629"/>
                  </a:lnTo>
                  <a:lnTo>
                    <a:pt x="374" y="631"/>
                  </a:lnTo>
                  <a:lnTo>
                    <a:pt x="376" y="631"/>
                  </a:lnTo>
                  <a:lnTo>
                    <a:pt x="376" y="631"/>
                  </a:lnTo>
                  <a:lnTo>
                    <a:pt x="378" y="633"/>
                  </a:lnTo>
                  <a:lnTo>
                    <a:pt x="378" y="633"/>
                  </a:lnTo>
                  <a:lnTo>
                    <a:pt x="381" y="634"/>
                  </a:lnTo>
                  <a:lnTo>
                    <a:pt x="381" y="634"/>
                  </a:lnTo>
                  <a:lnTo>
                    <a:pt x="380" y="634"/>
                  </a:lnTo>
                  <a:lnTo>
                    <a:pt x="380" y="634"/>
                  </a:lnTo>
                  <a:lnTo>
                    <a:pt x="381" y="636"/>
                  </a:lnTo>
                  <a:lnTo>
                    <a:pt x="381" y="636"/>
                  </a:lnTo>
                  <a:lnTo>
                    <a:pt x="383" y="636"/>
                  </a:lnTo>
                  <a:lnTo>
                    <a:pt x="385" y="636"/>
                  </a:lnTo>
                  <a:lnTo>
                    <a:pt x="387" y="634"/>
                  </a:lnTo>
                  <a:lnTo>
                    <a:pt x="389" y="633"/>
                  </a:lnTo>
                  <a:lnTo>
                    <a:pt x="390" y="631"/>
                  </a:lnTo>
                  <a:lnTo>
                    <a:pt x="392" y="629"/>
                  </a:lnTo>
                  <a:lnTo>
                    <a:pt x="392" y="629"/>
                  </a:lnTo>
                  <a:lnTo>
                    <a:pt x="392" y="627"/>
                  </a:lnTo>
                  <a:lnTo>
                    <a:pt x="392" y="625"/>
                  </a:lnTo>
                  <a:lnTo>
                    <a:pt x="392" y="624"/>
                  </a:lnTo>
                  <a:lnTo>
                    <a:pt x="392" y="624"/>
                  </a:lnTo>
                  <a:lnTo>
                    <a:pt x="392" y="620"/>
                  </a:lnTo>
                  <a:lnTo>
                    <a:pt x="392" y="620"/>
                  </a:lnTo>
                  <a:lnTo>
                    <a:pt x="394" y="618"/>
                  </a:lnTo>
                  <a:lnTo>
                    <a:pt x="394" y="618"/>
                  </a:lnTo>
                  <a:lnTo>
                    <a:pt x="398" y="618"/>
                  </a:lnTo>
                  <a:lnTo>
                    <a:pt x="399" y="618"/>
                  </a:lnTo>
                  <a:lnTo>
                    <a:pt x="401" y="618"/>
                  </a:lnTo>
                  <a:lnTo>
                    <a:pt x="403" y="618"/>
                  </a:lnTo>
                  <a:close/>
                  <a:moveTo>
                    <a:pt x="376" y="528"/>
                  </a:moveTo>
                  <a:lnTo>
                    <a:pt x="376" y="530"/>
                  </a:lnTo>
                  <a:lnTo>
                    <a:pt x="376" y="530"/>
                  </a:lnTo>
                  <a:lnTo>
                    <a:pt x="376" y="530"/>
                  </a:lnTo>
                  <a:lnTo>
                    <a:pt x="378" y="528"/>
                  </a:lnTo>
                  <a:lnTo>
                    <a:pt x="378" y="528"/>
                  </a:lnTo>
                  <a:lnTo>
                    <a:pt x="378" y="526"/>
                  </a:lnTo>
                  <a:lnTo>
                    <a:pt x="376" y="526"/>
                  </a:lnTo>
                  <a:lnTo>
                    <a:pt x="374" y="526"/>
                  </a:lnTo>
                  <a:lnTo>
                    <a:pt x="374" y="526"/>
                  </a:lnTo>
                  <a:lnTo>
                    <a:pt x="372" y="526"/>
                  </a:lnTo>
                  <a:lnTo>
                    <a:pt x="372" y="526"/>
                  </a:lnTo>
                  <a:lnTo>
                    <a:pt x="372" y="526"/>
                  </a:lnTo>
                  <a:lnTo>
                    <a:pt x="372" y="526"/>
                  </a:lnTo>
                  <a:lnTo>
                    <a:pt x="374" y="526"/>
                  </a:lnTo>
                  <a:lnTo>
                    <a:pt x="376" y="526"/>
                  </a:lnTo>
                  <a:lnTo>
                    <a:pt x="376" y="528"/>
                  </a:lnTo>
                  <a:lnTo>
                    <a:pt x="376" y="528"/>
                  </a:lnTo>
                  <a:lnTo>
                    <a:pt x="376" y="528"/>
                  </a:lnTo>
                  <a:close/>
                  <a:moveTo>
                    <a:pt x="417" y="492"/>
                  </a:moveTo>
                  <a:lnTo>
                    <a:pt x="417" y="494"/>
                  </a:lnTo>
                  <a:lnTo>
                    <a:pt x="416" y="495"/>
                  </a:lnTo>
                  <a:lnTo>
                    <a:pt x="416" y="499"/>
                  </a:lnTo>
                  <a:lnTo>
                    <a:pt x="417" y="501"/>
                  </a:lnTo>
                  <a:lnTo>
                    <a:pt x="417" y="503"/>
                  </a:lnTo>
                  <a:lnTo>
                    <a:pt x="419" y="504"/>
                  </a:lnTo>
                  <a:lnTo>
                    <a:pt x="419" y="504"/>
                  </a:lnTo>
                  <a:lnTo>
                    <a:pt x="419" y="504"/>
                  </a:lnTo>
                  <a:lnTo>
                    <a:pt x="417" y="506"/>
                  </a:lnTo>
                  <a:lnTo>
                    <a:pt x="417" y="506"/>
                  </a:lnTo>
                  <a:lnTo>
                    <a:pt x="417" y="506"/>
                  </a:lnTo>
                  <a:lnTo>
                    <a:pt x="417" y="506"/>
                  </a:lnTo>
                  <a:lnTo>
                    <a:pt x="419" y="510"/>
                  </a:lnTo>
                  <a:lnTo>
                    <a:pt x="419" y="510"/>
                  </a:lnTo>
                  <a:lnTo>
                    <a:pt x="419" y="510"/>
                  </a:lnTo>
                  <a:lnTo>
                    <a:pt x="421" y="512"/>
                  </a:lnTo>
                  <a:lnTo>
                    <a:pt x="423" y="513"/>
                  </a:lnTo>
                  <a:lnTo>
                    <a:pt x="425" y="515"/>
                  </a:lnTo>
                  <a:lnTo>
                    <a:pt x="428" y="515"/>
                  </a:lnTo>
                  <a:lnTo>
                    <a:pt x="430" y="513"/>
                  </a:lnTo>
                  <a:lnTo>
                    <a:pt x="432" y="513"/>
                  </a:lnTo>
                  <a:lnTo>
                    <a:pt x="432" y="513"/>
                  </a:lnTo>
                  <a:lnTo>
                    <a:pt x="432" y="512"/>
                  </a:lnTo>
                  <a:lnTo>
                    <a:pt x="432" y="510"/>
                  </a:lnTo>
                  <a:lnTo>
                    <a:pt x="432" y="508"/>
                  </a:lnTo>
                  <a:lnTo>
                    <a:pt x="432" y="508"/>
                  </a:lnTo>
                  <a:lnTo>
                    <a:pt x="430" y="508"/>
                  </a:lnTo>
                  <a:lnTo>
                    <a:pt x="430" y="506"/>
                  </a:lnTo>
                  <a:lnTo>
                    <a:pt x="430" y="506"/>
                  </a:lnTo>
                  <a:lnTo>
                    <a:pt x="430" y="506"/>
                  </a:lnTo>
                  <a:lnTo>
                    <a:pt x="430" y="506"/>
                  </a:lnTo>
                  <a:lnTo>
                    <a:pt x="432" y="504"/>
                  </a:lnTo>
                  <a:lnTo>
                    <a:pt x="432" y="503"/>
                  </a:lnTo>
                  <a:lnTo>
                    <a:pt x="428" y="501"/>
                  </a:lnTo>
                  <a:lnTo>
                    <a:pt x="430" y="499"/>
                  </a:lnTo>
                  <a:lnTo>
                    <a:pt x="428" y="495"/>
                  </a:lnTo>
                  <a:lnTo>
                    <a:pt x="428" y="494"/>
                  </a:lnTo>
                  <a:lnTo>
                    <a:pt x="426" y="492"/>
                  </a:lnTo>
                  <a:lnTo>
                    <a:pt x="426" y="492"/>
                  </a:lnTo>
                  <a:lnTo>
                    <a:pt x="423" y="490"/>
                  </a:lnTo>
                  <a:lnTo>
                    <a:pt x="423" y="490"/>
                  </a:lnTo>
                  <a:lnTo>
                    <a:pt x="421" y="490"/>
                  </a:lnTo>
                  <a:lnTo>
                    <a:pt x="421" y="490"/>
                  </a:lnTo>
                  <a:lnTo>
                    <a:pt x="421" y="490"/>
                  </a:lnTo>
                  <a:lnTo>
                    <a:pt x="421" y="490"/>
                  </a:lnTo>
                  <a:lnTo>
                    <a:pt x="419" y="490"/>
                  </a:lnTo>
                  <a:lnTo>
                    <a:pt x="417" y="492"/>
                  </a:lnTo>
                  <a:close/>
                  <a:moveTo>
                    <a:pt x="436" y="484"/>
                  </a:moveTo>
                  <a:lnTo>
                    <a:pt x="436" y="484"/>
                  </a:lnTo>
                  <a:lnTo>
                    <a:pt x="436" y="483"/>
                  </a:lnTo>
                  <a:lnTo>
                    <a:pt x="434" y="481"/>
                  </a:lnTo>
                  <a:lnTo>
                    <a:pt x="434" y="479"/>
                  </a:lnTo>
                  <a:lnTo>
                    <a:pt x="434" y="479"/>
                  </a:lnTo>
                  <a:lnTo>
                    <a:pt x="434" y="477"/>
                  </a:lnTo>
                  <a:lnTo>
                    <a:pt x="432" y="477"/>
                  </a:lnTo>
                  <a:lnTo>
                    <a:pt x="432" y="477"/>
                  </a:lnTo>
                  <a:lnTo>
                    <a:pt x="432" y="475"/>
                  </a:lnTo>
                  <a:lnTo>
                    <a:pt x="432" y="475"/>
                  </a:lnTo>
                  <a:lnTo>
                    <a:pt x="432" y="475"/>
                  </a:lnTo>
                  <a:lnTo>
                    <a:pt x="430" y="475"/>
                  </a:lnTo>
                  <a:lnTo>
                    <a:pt x="430" y="474"/>
                  </a:lnTo>
                  <a:lnTo>
                    <a:pt x="428" y="472"/>
                  </a:lnTo>
                  <a:lnTo>
                    <a:pt x="426" y="472"/>
                  </a:lnTo>
                  <a:lnTo>
                    <a:pt x="426" y="474"/>
                  </a:lnTo>
                  <a:lnTo>
                    <a:pt x="426" y="475"/>
                  </a:lnTo>
                  <a:lnTo>
                    <a:pt x="426" y="477"/>
                  </a:lnTo>
                  <a:lnTo>
                    <a:pt x="426" y="477"/>
                  </a:lnTo>
                  <a:lnTo>
                    <a:pt x="428" y="479"/>
                  </a:lnTo>
                  <a:lnTo>
                    <a:pt x="428" y="479"/>
                  </a:lnTo>
                  <a:lnTo>
                    <a:pt x="430" y="483"/>
                  </a:lnTo>
                  <a:lnTo>
                    <a:pt x="430" y="484"/>
                  </a:lnTo>
                  <a:lnTo>
                    <a:pt x="434" y="486"/>
                  </a:lnTo>
                  <a:lnTo>
                    <a:pt x="434" y="488"/>
                  </a:lnTo>
                  <a:lnTo>
                    <a:pt x="434" y="490"/>
                  </a:lnTo>
                  <a:lnTo>
                    <a:pt x="436" y="490"/>
                  </a:lnTo>
                  <a:lnTo>
                    <a:pt x="436" y="488"/>
                  </a:lnTo>
                  <a:lnTo>
                    <a:pt x="436" y="488"/>
                  </a:lnTo>
                  <a:lnTo>
                    <a:pt x="436" y="488"/>
                  </a:lnTo>
                  <a:lnTo>
                    <a:pt x="434" y="486"/>
                  </a:lnTo>
                  <a:lnTo>
                    <a:pt x="436" y="486"/>
                  </a:lnTo>
                  <a:lnTo>
                    <a:pt x="436" y="484"/>
                  </a:lnTo>
                  <a:close/>
                  <a:moveTo>
                    <a:pt x="380" y="497"/>
                  </a:moveTo>
                  <a:lnTo>
                    <a:pt x="381" y="497"/>
                  </a:lnTo>
                  <a:lnTo>
                    <a:pt x="381" y="495"/>
                  </a:lnTo>
                  <a:lnTo>
                    <a:pt x="383" y="494"/>
                  </a:lnTo>
                  <a:lnTo>
                    <a:pt x="383" y="495"/>
                  </a:lnTo>
                  <a:lnTo>
                    <a:pt x="383" y="494"/>
                  </a:lnTo>
                  <a:lnTo>
                    <a:pt x="383" y="494"/>
                  </a:lnTo>
                  <a:lnTo>
                    <a:pt x="385" y="494"/>
                  </a:lnTo>
                  <a:lnTo>
                    <a:pt x="385" y="494"/>
                  </a:lnTo>
                  <a:lnTo>
                    <a:pt x="385" y="492"/>
                  </a:lnTo>
                  <a:lnTo>
                    <a:pt x="385" y="492"/>
                  </a:lnTo>
                  <a:lnTo>
                    <a:pt x="385" y="490"/>
                  </a:lnTo>
                  <a:lnTo>
                    <a:pt x="385" y="490"/>
                  </a:lnTo>
                  <a:lnTo>
                    <a:pt x="385" y="488"/>
                  </a:lnTo>
                  <a:lnTo>
                    <a:pt x="383" y="488"/>
                  </a:lnTo>
                  <a:lnTo>
                    <a:pt x="383" y="488"/>
                  </a:lnTo>
                  <a:lnTo>
                    <a:pt x="383" y="488"/>
                  </a:lnTo>
                  <a:lnTo>
                    <a:pt x="383" y="486"/>
                  </a:lnTo>
                  <a:lnTo>
                    <a:pt x="383" y="486"/>
                  </a:lnTo>
                  <a:lnTo>
                    <a:pt x="383" y="484"/>
                  </a:lnTo>
                  <a:lnTo>
                    <a:pt x="383" y="484"/>
                  </a:lnTo>
                  <a:lnTo>
                    <a:pt x="383" y="484"/>
                  </a:lnTo>
                  <a:lnTo>
                    <a:pt x="381" y="484"/>
                  </a:lnTo>
                  <a:lnTo>
                    <a:pt x="381" y="483"/>
                  </a:lnTo>
                  <a:lnTo>
                    <a:pt x="381" y="483"/>
                  </a:lnTo>
                  <a:lnTo>
                    <a:pt x="381" y="479"/>
                  </a:lnTo>
                  <a:lnTo>
                    <a:pt x="380" y="475"/>
                  </a:lnTo>
                  <a:lnTo>
                    <a:pt x="380" y="470"/>
                  </a:lnTo>
                  <a:lnTo>
                    <a:pt x="380" y="470"/>
                  </a:lnTo>
                  <a:lnTo>
                    <a:pt x="380" y="470"/>
                  </a:lnTo>
                  <a:lnTo>
                    <a:pt x="380" y="470"/>
                  </a:lnTo>
                  <a:lnTo>
                    <a:pt x="378" y="470"/>
                  </a:lnTo>
                  <a:lnTo>
                    <a:pt x="378" y="470"/>
                  </a:lnTo>
                  <a:lnTo>
                    <a:pt x="378" y="472"/>
                  </a:lnTo>
                  <a:lnTo>
                    <a:pt x="376" y="472"/>
                  </a:lnTo>
                  <a:lnTo>
                    <a:pt x="376" y="472"/>
                  </a:lnTo>
                  <a:lnTo>
                    <a:pt x="374" y="474"/>
                  </a:lnTo>
                  <a:lnTo>
                    <a:pt x="372" y="475"/>
                  </a:lnTo>
                  <a:lnTo>
                    <a:pt x="371" y="477"/>
                  </a:lnTo>
                  <a:lnTo>
                    <a:pt x="371" y="479"/>
                  </a:lnTo>
                  <a:lnTo>
                    <a:pt x="371" y="481"/>
                  </a:lnTo>
                  <a:lnTo>
                    <a:pt x="371" y="481"/>
                  </a:lnTo>
                  <a:lnTo>
                    <a:pt x="371" y="481"/>
                  </a:lnTo>
                  <a:lnTo>
                    <a:pt x="369" y="479"/>
                  </a:lnTo>
                  <a:lnTo>
                    <a:pt x="369" y="479"/>
                  </a:lnTo>
                  <a:lnTo>
                    <a:pt x="369" y="477"/>
                  </a:lnTo>
                  <a:lnTo>
                    <a:pt x="371" y="475"/>
                  </a:lnTo>
                  <a:lnTo>
                    <a:pt x="371" y="475"/>
                  </a:lnTo>
                  <a:lnTo>
                    <a:pt x="369" y="474"/>
                  </a:lnTo>
                  <a:lnTo>
                    <a:pt x="369" y="475"/>
                  </a:lnTo>
                  <a:lnTo>
                    <a:pt x="369" y="475"/>
                  </a:lnTo>
                  <a:lnTo>
                    <a:pt x="365" y="477"/>
                  </a:lnTo>
                  <a:lnTo>
                    <a:pt x="363" y="477"/>
                  </a:lnTo>
                  <a:lnTo>
                    <a:pt x="363" y="479"/>
                  </a:lnTo>
                  <a:lnTo>
                    <a:pt x="363" y="479"/>
                  </a:lnTo>
                  <a:lnTo>
                    <a:pt x="363" y="481"/>
                  </a:lnTo>
                  <a:lnTo>
                    <a:pt x="363" y="483"/>
                  </a:lnTo>
                  <a:lnTo>
                    <a:pt x="363" y="483"/>
                  </a:lnTo>
                  <a:lnTo>
                    <a:pt x="361" y="483"/>
                  </a:lnTo>
                  <a:lnTo>
                    <a:pt x="363" y="484"/>
                  </a:lnTo>
                  <a:lnTo>
                    <a:pt x="361" y="488"/>
                  </a:lnTo>
                  <a:lnTo>
                    <a:pt x="361" y="490"/>
                  </a:lnTo>
                  <a:lnTo>
                    <a:pt x="361" y="490"/>
                  </a:lnTo>
                  <a:lnTo>
                    <a:pt x="361" y="490"/>
                  </a:lnTo>
                  <a:lnTo>
                    <a:pt x="361" y="490"/>
                  </a:lnTo>
                  <a:lnTo>
                    <a:pt x="361" y="492"/>
                  </a:lnTo>
                  <a:lnTo>
                    <a:pt x="361" y="494"/>
                  </a:lnTo>
                  <a:lnTo>
                    <a:pt x="361" y="494"/>
                  </a:lnTo>
                  <a:lnTo>
                    <a:pt x="363" y="494"/>
                  </a:lnTo>
                  <a:lnTo>
                    <a:pt x="363" y="494"/>
                  </a:lnTo>
                  <a:lnTo>
                    <a:pt x="365" y="490"/>
                  </a:lnTo>
                  <a:lnTo>
                    <a:pt x="367" y="490"/>
                  </a:lnTo>
                  <a:lnTo>
                    <a:pt x="367" y="488"/>
                  </a:lnTo>
                  <a:lnTo>
                    <a:pt x="369" y="484"/>
                  </a:lnTo>
                  <a:lnTo>
                    <a:pt x="369" y="484"/>
                  </a:lnTo>
                  <a:lnTo>
                    <a:pt x="371" y="484"/>
                  </a:lnTo>
                  <a:lnTo>
                    <a:pt x="372" y="484"/>
                  </a:lnTo>
                  <a:lnTo>
                    <a:pt x="374" y="484"/>
                  </a:lnTo>
                  <a:lnTo>
                    <a:pt x="371" y="486"/>
                  </a:lnTo>
                  <a:lnTo>
                    <a:pt x="371" y="488"/>
                  </a:lnTo>
                  <a:lnTo>
                    <a:pt x="371" y="490"/>
                  </a:lnTo>
                  <a:lnTo>
                    <a:pt x="371" y="490"/>
                  </a:lnTo>
                  <a:lnTo>
                    <a:pt x="372" y="492"/>
                  </a:lnTo>
                  <a:lnTo>
                    <a:pt x="372" y="492"/>
                  </a:lnTo>
                  <a:lnTo>
                    <a:pt x="374" y="495"/>
                  </a:lnTo>
                  <a:lnTo>
                    <a:pt x="371" y="497"/>
                  </a:lnTo>
                  <a:lnTo>
                    <a:pt x="371" y="497"/>
                  </a:lnTo>
                  <a:lnTo>
                    <a:pt x="371" y="499"/>
                  </a:lnTo>
                  <a:lnTo>
                    <a:pt x="371" y="501"/>
                  </a:lnTo>
                  <a:lnTo>
                    <a:pt x="372" y="503"/>
                  </a:lnTo>
                  <a:lnTo>
                    <a:pt x="372" y="501"/>
                  </a:lnTo>
                  <a:lnTo>
                    <a:pt x="374" y="501"/>
                  </a:lnTo>
                  <a:lnTo>
                    <a:pt x="374" y="501"/>
                  </a:lnTo>
                  <a:lnTo>
                    <a:pt x="374" y="499"/>
                  </a:lnTo>
                  <a:lnTo>
                    <a:pt x="376" y="497"/>
                  </a:lnTo>
                  <a:lnTo>
                    <a:pt x="376" y="497"/>
                  </a:lnTo>
                  <a:lnTo>
                    <a:pt x="378" y="497"/>
                  </a:lnTo>
                  <a:lnTo>
                    <a:pt x="380" y="497"/>
                  </a:lnTo>
                  <a:close/>
                  <a:moveTo>
                    <a:pt x="376" y="456"/>
                  </a:moveTo>
                  <a:lnTo>
                    <a:pt x="376" y="456"/>
                  </a:lnTo>
                  <a:lnTo>
                    <a:pt x="376" y="456"/>
                  </a:lnTo>
                  <a:lnTo>
                    <a:pt x="374" y="457"/>
                  </a:lnTo>
                  <a:lnTo>
                    <a:pt x="374" y="459"/>
                  </a:lnTo>
                  <a:lnTo>
                    <a:pt x="374" y="459"/>
                  </a:lnTo>
                  <a:lnTo>
                    <a:pt x="374" y="461"/>
                  </a:lnTo>
                  <a:lnTo>
                    <a:pt x="372" y="461"/>
                  </a:lnTo>
                  <a:lnTo>
                    <a:pt x="374" y="461"/>
                  </a:lnTo>
                  <a:lnTo>
                    <a:pt x="374" y="461"/>
                  </a:lnTo>
                  <a:lnTo>
                    <a:pt x="376" y="461"/>
                  </a:lnTo>
                  <a:lnTo>
                    <a:pt x="378" y="461"/>
                  </a:lnTo>
                  <a:lnTo>
                    <a:pt x="378" y="459"/>
                  </a:lnTo>
                  <a:lnTo>
                    <a:pt x="378" y="457"/>
                  </a:lnTo>
                  <a:lnTo>
                    <a:pt x="380" y="454"/>
                  </a:lnTo>
                  <a:lnTo>
                    <a:pt x="380" y="454"/>
                  </a:lnTo>
                  <a:lnTo>
                    <a:pt x="378" y="454"/>
                  </a:lnTo>
                  <a:lnTo>
                    <a:pt x="378" y="454"/>
                  </a:lnTo>
                  <a:lnTo>
                    <a:pt x="378" y="454"/>
                  </a:lnTo>
                  <a:lnTo>
                    <a:pt x="378" y="454"/>
                  </a:lnTo>
                  <a:lnTo>
                    <a:pt x="378" y="454"/>
                  </a:lnTo>
                  <a:lnTo>
                    <a:pt x="378" y="456"/>
                  </a:lnTo>
                  <a:lnTo>
                    <a:pt x="378" y="456"/>
                  </a:lnTo>
                  <a:lnTo>
                    <a:pt x="376" y="456"/>
                  </a:lnTo>
                  <a:close/>
                  <a:moveTo>
                    <a:pt x="389" y="483"/>
                  </a:moveTo>
                  <a:lnTo>
                    <a:pt x="389" y="481"/>
                  </a:lnTo>
                  <a:lnTo>
                    <a:pt x="389" y="477"/>
                  </a:lnTo>
                  <a:lnTo>
                    <a:pt x="389" y="477"/>
                  </a:lnTo>
                  <a:lnTo>
                    <a:pt x="390" y="475"/>
                  </a:lnTo>
                  <a:lnTo>
                    <a:pt x="390" y="474"/>
                  </a:lnTo>
                  <a:lnTo>
                    <a:pt x="392" y="475"/>
                  </a:lnTo>
                  <a:lnTo>
                    <a:pt x="392" y="472"/>
                  </a:lnTo>
                  <a:lnTo>
                    <a:pt x="398" y="463"/>
                  </a:lnTo>
                  <a:lnTo>
                    <a:pt x="399" y="457"/>
                  </a:lnTo>
                  <a:lnTo>
                    <a:pt x="399" y="457"/>
                  </a:lnTo>
                  <a:lnTo>
                    <a:pt x="401" y="456"/>
                  </a:lnTo>
                  <a:lnTo>
                    <a:pt x="401" y="454"/>
                  </a:lnTo>
                  <a:lnTo>
                    <a:pt x="401" y="454"/>
                  </a:lnTo>
                  <a:lnTo>
                    <a:pt x="401" y="452"/>
                  </a:lnTo>
                  <a:lnTo>
                    <a:pt x="401" y="452"/>
                  </a:lnTo>
                  <a:lnTo>
                    <a:pt x="399" y="450"/>
                  </a:lnTo>
                  <a:lnTo>
                    <a:pt x="399" y="452"/>
                  </a:lnTo>
                  <a:lnTo>
                    <a:pt x="396" y="454"/>
                  </a:lnTo>
                  <a:lnTo>
                    <a:pt x="392" y="457"/>
                  </a:lnTo>
                  <a:lnTo>
                    <a:pt x="390" y="459"/>
                  </a:lnTo>
                  <a:lnTo>
                    <a:pt x="390" y="459"/>
                  </a:lnTo>
                  <a:lnTo>
                    <a:pt x="389" y="461"/>
                  </a:lnTo>
                  <a:lnTo>
                    <a:pt x="387" y="465"/>
                  </a:lnTo>
                  <a:lnTo>
                    <a:pt x="387" y="466"/>
                  </a:lnTo>
                  <a:lnTo>
                    <a:pt x="387" y="466"/>
                  </a:lnTo>
                  <a:lnTo>
                    <a:pt x="389" y="466"/>
                  </a:lnTo>
                  <a:lnTo>
                    <a:pt x="390" y="466"/>
                  </a:lnTo>
                  <a:lnTo>
                    <a:pt x="392" y="466"/>
                  </a:lnTo>
                  <a:lnTo>
                    <a:pt x="390" y="468"/>
                  </a:lnTo>
                  <a:lnTo>
                    <a:pt x="387" y="468"/>
                  </a:lnTo>
                  <a:lnTo>
                    <a:pt x="385" y="470"/>
                  </a:lnTo>
                  <a:lnTo>
                    <a:pt x="383" y="472"/>
                  </a:lnTo>
                  <a:lnTo>
                    <a:pt x="383" y="472"/>
                  </a:lnTo>
                  <a:lnTo>
                    <a:pt x="381" y="472"/>
                  </a:lnTo>
                  <a:lnTo>
                    <a:pt x="381" y="474"/>
                  </a:lnTo>
                  <a:lnTo>
                    <a:pt x="381" y="475"/>
                  </a:lnTo>
                  <a:lnTo>
                    <a:pt x="381" y="479"/>
                  </a:lnTo>
                  <a:lnTo>
                    <a:pt x="383" y="481"/>
                  </a:lnTo>
                  <a:lnTo>
                    <a:pt x="385" y="483"/>
                  </a:lnTo>
                  <a:lnTo>
                    <a:pt x="387" y="483"/>
                  </a:lnTo>
                  <a:lnTo>
                    <a:pt x="389" y="483"/>
                  </a:lnTo>
                  <a:close/>
                  <a:moveTo>
                    <a:pt x="401" y="447"/>
                  </a:moveTo>
                  <a:lnTo>
                    <a:pt x="401" y="447"/>
                  </a:lnTo>
                  <a:lnTo>
                    <a:pt x="399" y="448"/>
                  </a:lnTo>
                  <a:lnTo>
                    <a:pt x="399" y="448"/>
                  </a:lnTo>
                  <a:lnTo>
                    <a:pt x="399" y="450"/>
                  </a:lnTo>
                  <a:lnTo>
                    <a:pt x="399" y="450"/>
                  </a:lnTo>
                  <a:lnTo>
                    <a:pt x="401" y="450"/>
                  </a:lnTo>
                  <a:lnTo>
                    <a:pt x="403" y="448"/>
                  </a:lnTo>
                  <a:lnTo>
                    <a:pt x="401" y="447"/>
                  </a:lnTo>
                  <a:close/>
                  <a:moveTo>
                    <a:pt x="403" y="445"/>
                  </a:moveTo>
                  <a:lnTo>
                    <a:pt x="403" y="447"/>
                  </a:lnTo>
                  <a:lnTo>
                    <a:pt x="405" y="448"/>
                  </a:lnTo>
                  <a:lnTo>
                    <a:pt x="405" y="445"/>
                  </a:lnTo>
                  <a:lnTo>
                    <a:pt x="405" y="443"/>
                  </a:lnTo>
                  <a:lnTo>
                    <a:pt x="405" y="443"/>
                  </a:lnTo>
                  <a:lnTo>
                    <a:pt x="405" y="441"/>
                  </a:lnTo>
                  <a:lnTo>
                    <a:pt x="405" y="441"/>
                  </a:lnTo>
                  <a:lnTo>
                    <a:pt x="405" y="441"/>
                  </a:lnTo>
                  <a:lnTo>
                    <a:pt x="405" y="441"/>
                  </a:lnTo>
                  <a:lnTo>
                    <a:pt x="405" y="441"/>
                  </a:lnTo>
                  <a:lnTo>
                    <a:pt x="403" y="441"/>
                  </a:lnTo>
                  <a:lnTo>
                    <a:pt x="403" y="443"/>
                  </a:lnTo>
                  <a:lnTo>
                    <a:pt x="403" y="445"/>
                  </a:lnTo>
                  <a:close/>
                  <a:moveTo>
                    <a:pt x="407" y="436"/>
                  </a:moveTo>
                  <a:lnTo>
                    <a:pt x="407" y="436"/>
                  </a:lnTo>
                  <a:lnTo>
                    <a:pt x="407" y="436"/>
                  </a:lnTo>
                  <a:lnTo>
                    <a:pt x="405" y="436"/>
                  </a:lnTo>
                  <a:lnTo>
                    <a:pt x="405" y="436"/>
                  </a:lnTo>
                  <a:lnTo>
                    <a:pt x="403" y="438"/>
                  </a:lnTo>
                  <a:lnTo>
                    <a:pt x="405" y="439"/>
                  </a:lnTo>
                  <a:lnTo>
                    <a:pt x="405" y="439"/>
                  </a:lnTo>
                  <a:lnTo>
                    <a:pt x="407" y="439"/>
                  </a:lnTo>
                  <a:lnTo>
                    <a:pt x="407" y="438"/>
                  </a:lnTo>
                  <a:lnTo>
                    <a:pt x="407" y="438"/>
                  </a:lnTo>
                  <a:lnTo>
                    <a:pt x="407" y="436"/>
                  </a:lnTo>
                  <a:close/>
                  <a:moveTo>
                    <a:pt x="408" y="429"/>
                  </a:moveTo>
                  <a:lnTo>
                    <a:pt x="410" y="429"/>
                  </a:lnTo>
                  <a:lnTo>
                    <a:pt x="410" y="427"/>
                  </a:lnTo>
                  <a:lnTo>
                    <a:pt x="410" y="427"/>
                  </a:lnTo>
                  <a:lnTo>
                    <a:pt x="410" y="427"/>
                  </a:lnTo>
                  <a:lnTo>
                    <a:pt x="408" y="427"/>
                  </a:lnTo>
                  <a:lnTo>
                    <a:pt x="407" y="429"/>
                  </a:lnTo>
                  <a:lnTo>
                    <a:pt x="407" y="429"/>
                  </a:lnTo>
                  <a:lnTo>
                    <a:pt x="407" y="430"/>
                  </a:lnTo>
                  <a:lnTo>
                    <a:pt x="408" y="430"/>
                  </a:lnTo>
                  <a:lnTo>
                    <a:pt x="408" y="429"/>
                  </a:lnTo>
                  <a:close/>
                  <a:moveTo>
                    <a:pt x="376" y="423"/>
                  </a:moveTo>
                  <a:lnTo>
                    <a:pt x="378" y="423"/>
                  </a:lnTo>
                  <a:lnTo>
                    <a:pt x="378" y="421"/>
                  </a:lnTo>
                  <a:lnTo>
                    <a:pt x="376" y="419"/>
                  </a:lnTo>
                  <a:lnTo>
                    <a:pt x="376" y="419"/>
                  </a:lnTo>
                  <a:lnTo>
                    <a:pt x="374" y="419"/>
                  </a:lnTo>
                  <a:lnTo>
                    <a:pt x="374" y="419"/>
                  </a:lnTo>
                  <a:lnTo>
                    <a:pt x="374" y="419"/>
                  </a:lnTo>
                  <a:lnTo>
                    <a:pt x="372" y="421"/>
                  </a:lnTo>
                  <a:lnTo>
                    <a:pt x="374" y="423"/>
                  </a:lnTo>
                  <a:lnTo>
                    <a:pt x="376" y="423"/>
                  </a:lnTo>
                  <a:close/>
                  <a:moveTo>
                    <a:pt x="343" y="421"/>
                  </a:moveTo>
                  <a:lnTo>
                    <a:pt x="345" y="421"/>
                  </a:lnTo>
                  <a:lnTo>
                    <a:pt x="345" y="419"/>
                  </a:lnTo>
                  <a:lnTo>
                    <a:pt x="345" y="418"/>
                  </a:lnTo>
                  <a:lnTo>
                    <a:pt x="349" y="418"/>
                  </a:lnTo>
                  <a:lnTo>
                    <a:pt x="349" y="418"/>
                  </a:lnTo>
                  <a:lnTo>
                    <a:pt x="349" y="416"/>
                  </a:lnTo>
                  <a:lnTo>
                    <a:pt x="347" y="416"/>
                  </a:lnTo>
                  <a:lnTo>
                    <a:pt x="345" y="416"/>
                  </a:lnTo>
                  <a:lnTo>
                    <a:pt x="343" y="416"/>
                  </a:lnTo>
                  <a:lnTo>
                    <a:pt x="342" y="418"/>
                  </a:lnTo>
                  <a:lnTo>
                    <a:pt x="342" y="418"/>
                  </a:lnTo>
                  <a:lnTo>
                    <a:pt x="338" y="419"/>
                  </a:lnTo>
                  <a:lnTo>
                    <a:pt x="336" y="419"/>
                  </a:lnTo>
                  <a:lnTo>
                    <a:pt x="336" y="421"/>
                  </a:lnTo>
                  <a:lnTo>
                    <a:pt x="338" y="421"/>
                  </a:lnTo>
                  <a:lnTo>
                    <a:pt x="338" y="423"/>
                  </a:lnTo>
                  <a:lnTo>
                    <a:pt x="342" y="425"/>
                  </a:lnTo>
                  <a:lnTo>
                    <a:pt x="342" y="425"/>
                  </a:lnTo>
                  <a:lnTo>
                    <a:pt x="342" y="423"/>
                  </a:lnTo>
                  <a:lnTo>
                    <a:pt x="342" y="421"/>
                  </a:lnTo>
                  <a:lnTo>
                    <a:pt x="343" y="421"/>
                  </a:lnTo>
                  <a:close/>
                  <a:moveTo>
                    <a:pt x="383" y="407"/>
                  </a:moveTo>
                  <a:lnTo>
                    <a:pt x="383" y="407"/>
                  </a:lnTo>
                  <a:lnTo>
                    <a:pt x="381" y="407"/>
                  </a:lnTo>
                  <a:lnTo>
                    <a:pt x="380" y="405"/>
                  </a:lnTo>
                  <a:lnTo>
                    <a:pt x="378" y="405"/>
                  </a:lnTo>
                  <a:lnTo>
                    <a:pt x="376" y="407"/>
                  </a:lnTo>
                  <a:lnTo>
                    <a:pt x="374" y="407"/>
                  </a:lnTo>
                  <a:lnTo>
                    <a:pt x="374" y="409"/>
                  </a:lnTo>
                  <a:lnTo>
                    <a:pt x="374" y="410"/>
                  </a:lnTo>
                  <a:lnTo>
                    <a:pt x="374" y="410"/>
                  </a:lnTo>
                  <a:lnTo>
                    <a:pt x="374" y="409"/>
                  </a:lnTo>
                  <a:lnTo>
                    <a:pt x="372" y="409"/>
                  </a:lnTo>
                  <a:lnTo>
                    <a:pt x="372" y="409"/>
                  </a:lnTo>
                  <a:lnTo>
                    <a:pt x="372" y="410"/>
                  </a:lnTo>
                  <a:lnTo>
                    <a:pt x="371" y="410"/>
                  </a:lnTo>
                  <a:lnTo>
                    <a:pt x="371" y="410"/>
                  </a:lnTo>
                  <a:lnTo>
                    <a:pt x="371" y="412"/>
                  </a:lnTo>
                  <a:lnTo>
                    <a:pt x="372" y="412"/>
                  </a:lnTo>
                  <a:lnTo>
                    <a:pt x="369" y="414"/>
                  </a:lnTo>
                  <a:lnTo>
                    <a:pt x="371" y="416"/>
                  </a:lnTo>
                  <a:lnTo>
                    <a:pt x="371" y="416"/>
                  </a:lnTo>
                  <a:lnTo>
                    <a:pt x="372" y="416"/>
                  </a:lnTo>
                  <a:lnTo>
                    <a:pt x="376" y="418"/>
                  </a:lnTo>
                  <a:lnTo>
                    <a:pt x="378" y="418"/>
                  </a:lnTo>
                  <a:lnTo>
                    <a:pt x="378" y="419"/>
                  </a:lnTo>
                  <a:lnTo>
                    <a:pt x="378" y="419"/>
                  </a:lnTo>
                  <a:lnTo>
                    <a:pt x="380" y="421"/>
                  </a:lnTo>
                  <a:lnTo>
                    <a:pt x="380" y="421"/>
                  </a:lnTo>
                  <a:lnTo>
                    <a:pt x="380" y="421"/>
                  </a:lnTo>
                  <a:lnTo>
                    <a:pt x="381" y="421"/>
                  </a:lnTo>
                  <a:lnTo>
                    <a:pt x="381" y="421"/>
                  </a:lnTo>
                  <a:lnTo>
                    <a:pt x="381" y="421"/>
                  </a:lnTo>
                  <a:lnTo>
                    <a:pt x="385" y="419"/>
                  </a:lnTo>
                  <a:lnTo>
                    <a:pt x="385" y="419"/>
                  </a:lnTo>
                  <a:lnTo>
                    <a:pt x="385" y="421"/>
                  </a:lnTo>
                  <a:lnTo>
                    <a:pt x="385" y="421"/>
                  </a:lnTo>
                  <a:lnTo>
                    <a:pt x="385" y="423"/>
                  </a:lnTo>
                  <a:lnTo>
                    <a:pt x="385" y="423"/>
                  </a:lnTo>
                  <a:lnTo>
                    <a:pt x="381" y="425"/>
                  </a:lnTo>
                  <a:lnTo>
                    <a:pt x="380" y="425"/>
                  </a:lnTo>
                  <a:lnTo>
                    <a:pt x="380" y="425"/>
                  </a:lnTo>
                  <a:lnTo>
                    <a:pt x="380" y="425"/>
                  </a:lnTo>
                  <a:lnTo>
                    <a:pt x="380" y="425"/>
                  </a:lnTo>
                  <a:lnTo>
                    <a:pt x="380" y="427"/>
                  </a:lnTo>
                  <a:lnTo>
                    <a:pt x="378" y="429"/>
                  </a:lnTo>
                  <a:lnTo>
                    <a:pt x="378" y="429"/>
                  </a:lnTo>
                  <a:lnTo>
                    <a:pt x="378" y="429"/>
                  </a:lnTo>
                  <a:lnTo>
                    <a:pt x="376" y="429"/>
                  </a:lnTo>
                  <a:lnTo>
                    <a:pt x="376" y="430"/>
                  </a:lnTo>
                  <a:lnTo>
                    <a:pt x="376" y="430"/>
                  </a:lnTo>
                  <a:lnTo>
                    <a:pt x="376" y="432"/>
                  </a:lnTo>
                  <a:lnTo>
                    <a:pt x="378" y="432"/>
                  </a:lnTo>
                  <a:lnTo>
                    <a:pt x="378" y="432"/>
                  </a:lnTo>
                  <a:lnTo>
                    <a:pt x="381" y="432"/>
                  </a:lnTo>
                  <a:lnTo>
                    <a:pt x="383" y="430"/>
                  </a:lnTo>
                  <a:lnTo>
                    <a:pt x="385" y="430"/>
                  </a:lnTo>
                  <a:lnTo>
                    <a:pt x="385" y="430"/>
                  </a:lnTo>
                  <a:lnTo>
                    <a:pt x="383" y="432"/>
                  </a:lnTo>
                  <a:lnTo>
                    <a:pt x="381" y="432"/>
                  </a:lnTo>
                  <a:lnTo>
                    <a:pt x="378" y="434"/>
                  </a:lnTo>
                  <a:lnTo>
                    <a:pt x="378" y="434"/>
                  </a:lnTo>
                  <a:lnTo>
                    <a:pt x="376" y="434"/>
                  </a:lnTo>
                  <a:lnTo>
                    <a:pt x="374" y="434"/>
                  </a:lnTo>
                  <a:lnTo>
                    <a:pt x="374" y="434"/>
                  </a:lnTo>
                  <a:lnTo>
                    <a:pt x="374" y="436"/>
                  </a:lnTo>
                  <a:lnTo>
                    <a:pt x="374" y="436"/>
                  </a:lnTo>
                  <a:lnTo>
                    <a:pt x="374" y="436"/>
                  </a:lnTo>
                  <a:lnTo>
                    <a:pt x="374" y="436"/>
                  </a:lnTo>
                  <a:lnTo>
                    <a:pt x="374" y="436"/>
                  </a:lnTo>
                  <a:lnTo>
                    <a:pt x="374" y="436"/>
                  </a:lnTo>
                  <a:lnTo>
                    <a:pt x="372" y="436"/>
                  </a:lnTo>
                  <a:lnTo>
                    <a:pt x="372" y="434"/>
                  </a:lnTo>
                  <a:lnTo>
                    <a:pt x="372" y="434"/>
                  </a:lnTo>
                  <a:lnTo>
                    <a:pt x="371" y="434"/>
                  </a:lnTo>
                  <a:lnTo>
                    <a:pt x="369" y="434"/>
                  </a:lnTo>
                  <a:lnTo>
                    <a:pt x="369" y="434"/>
                  </a:lnTo>
                  <a:lnTo>
                    <a:pt x="367" y="436"/>
                  </a:lnTo>
                  <a:lnTo>
                    <a:pt x="369" y="438"/>
                  </a:lnTo>
                  <a:lnTo>
                    <a:pt x="369" y="439"/>
                  </a:lnTo>
                  <a:lnTo>
                    <a:pt x="369" y="439"/>
                  </a:lnTo>
                  <a:lnTo>
                    <a:pt x="371" y="441"/>
                  </a:lnTo>
                  <a:lnTo>
                    <a:pt x="372" y="441"/>
                  </a:lnTo>
                  <a:lnTo>
                    <a:pt x="372" y="441"/>
                  </a:lnTo>
                  <a:lnTo>
                    <a:pt x="372" y="441"/>
                  </a:lnTo>
                  <a:lnTo>
                    <a:pt x="374" y="439"/>
                  </a:lnTo>
                  <a:lnTo>
                    <a:pt x="374" y="439"/>
                  </a:lnTo>
                  <a:lnTo>
                    <a:pt x="374" y="439"/>
                  </a:lnTo>
                  <a:lnTo>
                    <a:pt x="380" y="439"/>
                  </a:lnTo>
                  <a:lnTo>
                    <a:pt x="380" y="439"/>
                  </a:lnTo>
                  <a:lnTo>
                    <a:pt x="380" y="438"/>
                  </a:lnTo>
                  <a:lnTo>
                    <a:pt x="381" y="438"/>
                  </a:lnTo>
                  <a:lnTo>
                    <a:pt x="381" y="438"/>
                  </a:lnTo>
                  <a:lnTo>
                    <a:pt x="381" y="438"/>
                  </a:lnTo>
                  <a:lnTo>
                    <a:pt x="383" y="439"/>
                  </a:lnTo>
                  <a:lnTo>
                    <a:pt x="383" y="438"/>
                  </a:lnTo>
                  <a:lnTo>
                    <a:pt x="385" y="438"/>
                  </a:lnTo>
                  <a:lnTo>
                    <a:pt x="389" y="436"/>
                  </a:lnTo>
                  <a:lnTo>
                    <a:pt x="390" y="434"/>
                  </a:lnTo>
                  <a:lnTo>
                    <a:pt x="390" y="434"/>
                  </a:lnTo>
                  <a:lnTo>
                    <a:pt x="390" y="434"/>
                  </a:lnTo>
                  <a:lnTo>
                    <a:pt x="390" y="434"/>
                  </a:lnTo>
                  <a:lnTo>
                    <a:pt x="390" y="432"/>
                  </a:lnTo>
                  <a:lnTo>
                    <a:pt x="392" y="432"/>
                  </a:lnTo>
                  <a:lnTo>
                    <a:pt x="392" y="432"/>
                  </a:lnTo>
                  <a:lnTo>
                    <a:pt x="394" y="432"/>
                  </a:lnTo>
                  <a:lnTo>
                    <a:pt x="394" y="434"/>
                  </a:lnTo>
                  <a:lnTo>
                    <a:pt x="392" y="434"/>
                  </a:lnTo>
                  <a:lnTo>
                    <a:pt x="392" y="436"/>
                  </a:lnTo>
                  <a:lnTo>
                    <a:pt x="392" y="436"/>
                  </a:lnTo>
                  <a:lnTo>
                    <a:pt x="394" y="436"/>
                  </a:lnTo>
                  <a:lnTo>
                    <a:pt x="396" y="436"/>
                  </a:lnTo>
                  <a:lnTo>
                    <a:pt x="399" y="432"/>
                  </a:lnTo>
                  <a:lnTo>
                    <a:pt x="401" y="432"/>
                  </a:lnTo>
                  <a:lnTo>
                    <a:pt x="401" y="430"/>
                  </a:lnTo>
                  <a:lnTo>
                    <a:pt x="401" y="430"/>
                  </a:lnTo>
                  <a:lnTo>
                    <a:pt x="399" y="430"/>
                  </a:lnTo>
                  <a:lnTo>
                    <a:pt x="398" y="430"/>
                  </a:lnTo>
                  <a:lnTo>
                    <a:pt x="398" y="432"/>
                  </a:lnTo>
                  <a:lnTo>
                    <a:pt x="398" y="430"/>
                  </a:lnTo>
                  <a:lnTo>
                    <a:pt x="398" y="430"/>
                  </a:lnTo>
                  <a:lnTo>
                    <a:pt x="399" y="429"/>
                  </a:lnTo>
                  <a:lnTo>
                    <a:pt x="399" y="427"/>
                  </a:lnTo>
                  <a:lnTo>
                    <a:pt x="399" y="427"/>
                  </a:lnTo>
                  <a:lnTo>
                    <a:pt x="399" y="427"/>
                  </a:lnTo>
                  <a:lnTo>
                    <a:pt x="399" y="427"/>
                  </a:lnTo>
                  <a:lnTo>
                    <a:pt x="399" y="429"/>
                  </a:lnTo>
                  <a:lnTo>
                    <a:pt x="399" y="429"/>
                  </a:lnTo>
                  <a:lnTo>
                    <a:pt x="401" y="429"/>
                  </a:lnTo>
                  <a:lnTo>
                    <a:pt x="403" y="429"/>
                  </a:lnTo>
                  <a:lnTo>
                    <a:pt x="403" y="429"/>
                  </a:lnTo>
                  <a:lnTo>
                    <a:pt x="403" y="427"/>
                  </a:lnTo>
                  <a:lnTo>
                    <a:pt x="401" y="427"/>
                  </a:lnTo>
                  <a:lnTo>
                    <a:pt x="401" y="425"/>
                  </a:lnTo>
                  <a:lnTo>
                    <a:pt x="403" y="425"/>
                  </a:lnTo>
                  <a:lnTo>
                    <a:pt x="403" y="425"/>
                  </a:lnTo>
                  <a:lnTo>
                    <a:pt x="403" y="427"/>
                  </a:lnTo>
                  <a:lnTo>
                    <a:pt x="403" y="425"/>
                  </a:lnTo>
                  <a:lnTo>
                    <a:pt x="403" y="423"/>
                  </a:lnTo>
                  <a:lnTo>
                    <a:pt x="403" y="425"/>
                  </a:lnTo>
                  <a:lnTo>
                    <a:pt x="401" y="423"/>
                  </a:lnTo>
                  <a:lnTo>
                    <a:pt x="401" y="423"/>
                  </a:lnTo>
                  <a:lnTo>
                    <a:pt x="401" y="421"/>
                  </a:lnTo>
                  <a:lnTo>
                    <a:pt x="401" y="421"/>
                  </a:lnTo>
                  <a:lnTo>
                    <a:pt x="399" y="421"/>
                  </a:lnTo>
                  <a:lnTo>
                    <a:pt x="399" y="421"/>
                  </a:lnTo>
                  <a:lnTo>
                    <a:pt x="399" y="421"/>
                  </a:lnTo>
                  <a:lnTo>
                    <a:pt x="398" y="421"/>
                  </a:lnTo>
                  <a:lnTo>
                    <a:pt x="398" y="419"/>
                  </a:lnTo>
                  <a:lnTo>
                    <a:pt x="396" y="418"/>
                  </a:lnTo>
                  <a:lnTo>
                    <a:pt x="396" y="418"/>
                  </a:lnTo>
                  <a:lnTo>
                    <a:pt x="396" y="418"/>
                  </a:lnTo>
                  <a:lnTo>
                    <a:pt x="396" y="418"/>
                  </a:lnTo>
                  <a:lnTo>
                    <a:pt x="394" y="419"/>
                  </a:lnTo>
                  <a:lnTo>
                    <a:pt x="394" y="418"/>
                  </a:lnTo>
                  <a:lnTo>
                    <a:pt x="394" y="418"/>
                  </a:lnTo>
                  <a:lnTo>
                    <a:pt x="394" y="418"/>
                  </a:lnTo>
                  <a:lnTo>
                    <a:pt x="389" y="418"/>
                  </a:lnTo>
                  <a:lnTo>
                    <a:pt x="389" y="418"/>
                  </a:lnTo>
                  <a:lnTo>
                    <a:pt x="389" y="416"/>
                  </a:lnTo>
                  <a:lnTo>
                    <a:pt x="389" y="416"/>
                  </a:lnTo>
                  <a:lnTo>
                    <a:pt x="387" y="416"/>
                  </a:lnTo>
                  <a:lnTo>
                    <a:pt x="385" y="410"/>
                  </a:lnTo>
                  <a:lnTo>
                    <a:pt x="385" y="409"/>
                  </a:lnTo>
                  <a:lnTo>
                    <a:pt x="383" y="409"/>
                  </a:lnTo>
                  <a:lnTo>
                    <a:pt x="383" y="409"/>
                  </a:lnTo>
                  <a:lnTo>
                    <a:pt x="383" y="407"/>
                  </a:lnTo>
                  <a:close/>
                  <a:moveTo>
                    <a:pt x="352" y="412"/>
                  </a:moveTo>
                  <a:lnTo>
                    <a:pt x="351" y="412"/>
                  </a:lnTo>
                  <a:lnTo>
                    <a:pt x="351" y="412"/>
                  </a:lnTo>
                  <a:lnTo>
                    <a:pt x="352" y="414"/>
                  </a:lnTo>
                  <a:lnTo>
                    <a:pt x="352" y="414"/>
                  </a:lnTo>
                  <a:lnTo>
                    <a:pt x="352" y="414"/>
                  </a:lnTo>
                  <a:lnTo>
                    <a:pt x="352" y="412"/>
                  </a:lnTo>
                  <a:lnTo>
                    <a:pt x="352" y="412"/>
                  </a:lnTo>
                  <a:lnTo>
                    <a:pt x="354" y="412"/>
                  </a:lnTo>
                  <a:lnTo>
                    <a:pt x="354" y="412"/>
                  </a:lnTo>
                  <a:lnTo>
                    <a:pt x="358" y="410"/>
                  </a:lnTo>
                  <a:lnTo>
                    <a:pt x="360" y="409"/>
                  </a:lnTo>
                  <a:lnTo>
                    <a:pt x="360" y="409"/>
                  </a:lnTo>
                  <a:lnTo>
                    <a:pt x="361" y="409"/>
                  </a:lnTo>
                  <a:lnTo>
                    <a:pt x="361" y="407"/>
                  </a:lnTo>
                  <a:lnTo>
                    <a:pt x="361" y="407"/>
                  </a:lnTo>
                  <a:lnTo>
                    <a:pt x="361" y="407"/>
                  </a:lnTo>
                  <a:lnTo>
                    <a:pt x="363" y="405"/>
                  </a:lnTo>
                  <a:lnTo>
                    <a:pt x="363" y="403"/>
                  </a:lnTo>
                  <a:lnTo>
                    <a:pt x="363" y="403"/>
                  </a:lnTo>
                  <a:lnTo>
                    <a:pt x="363" y="401"/>
                  </a:lnTo>
                  <a:lnTo>
                    <a:pt x="361" y="403"/>
                  </a:lnTo>
                  <a:lnTo>
                    <a:pt x="361" y="403"/>
                  </a:lnTo>
                  <a:lnTo>
                    <a:pt x="360" y="403"/>
                  </a:lnTo>
                  <a:lnTo>
                    <a:pt x="358" y="405"/>
                  </a:lnTo>
                  <a:lnTo>
                    <a:pt x="356" y="405"/>
                  </a:lnTo>
                  <a:lnTo>
                    <a:pt x="356" y="407"/>
                  </a:lnTo>
                  <a:lnTo>
                    <a:pt x="354" y="410"/>
                  </a:lnTo>
                  <a:lnTo>
                    <a:pt x="352" y="412"/>
                  </a:lnTo>
                  <a:close/>
                  <a:moveTo>
                    <a:pt x="313" y="380"/>
                  </a:moveTo>
                  <a:lnTo>
                    <a:pt x="313" y="380"/>
                  </a:lnTo>
                  <a:lnTo>
                    <a:pt x="315" y="380"/>
                  </a:lnTo>
                  <a:lnTo>
                    <a:pt x="315" y="378"/>
                  </a:lnTo>
                  <a:lnTo>
                    <a:pt x="315" y="378"/>
                  </a:lnTo>
                  <a:lnTo>
                    <a:pt x="315" y="378"/>
                  </a:lnTo>
                  <a:lnTo>
                    <a:pt x="315" y="376"/>
                  </a:lnTo>
                  <a:lnTo>
                    <a:pt x="315" y="376"/>
                  </a:lnTo>
                  <a:lnTo>
                    <a:pt x="315" y="376"/>
                  </a:lnTo>
                  <a:lnTo>
                    <a:pt x="316" y="376"/>
                  </a:lnTo>
                  <a:lnTo>
                    <a:pt x="318" y="376"/>
                  </a:lnTo>
                  <a:lnTo>
                    <a:pt x="316" y="374"/>
                  </a:lnTo>
                  <a:lnTo>
                    <a:pt x="316" y="374"/>
                  </a:lnTo>
                  <a:lnTo>
                    <a:pt x="316" y="374"/>
                  </a:lnTo>
                  <a:lnTo>
                    <a:pt x="316" y="373"/>
                  </a:lnTo>
                  <a:lnTo>
                    <a:pt x="316" y="373"/>
                  </a:lnTo>
                  <a:lnTo>
                    <a:pt x="315" y="373"/>
                  </a:lnTo>
                  <a:lnTo>
                    <a:pt x="315" y="371"/>
                  </a:lnTo>
                  <a:lnTo>
                    <a:pt x="315" y="371"/>
                  </a:lnTo>
                  <a:lnTo>
                    <a:pt x="315" y="369"/>
                  </a:lnTo>
                  <a:lnTo>
                    <a:pt x="315" y="369"/>
                  </a:lnTo>
                  <a:lnTo>
                    <a:pt x="315" y="369"/>
                  </a:lnTo>
                  <a:lnTo>
                    <a:pt x="315" y="369"/>
                  </a:lnTo>
                  <a:lnTo>
                    <a:pt x="315" y="369"/>
                  </a:lnTo>
                  <a:lnTo>
                    <a:pt x="315" y="369"/>
                  </a:lnTo>
                  <a:lnTo>
                    <a:pt x="313" y="369"/>
                  </a:lnTo>
                  <a:lnTo>
                    <a:pt x="313" y="371"/>
                  </a:lnTo>
                  <a:lnTo>
                    <a:pt x="313" y="373"/>
                  </a:lnTo>
                  <a:lnTo>
                    <a:pt x="311" y="373"/>
                  </a:lnTo>
                  <a:lnTo>
                    <a:pt x="309" y="373"/>
                  </a:lnTo>
                  <a:lnTo>
                    <a:pt x="311" y="374"/>
                  </a:lnTo>
                  <a:lnTo>
                    <a:pt x="311" y="374"/>
                  </a:lnTo>
                  <a:lnTo>
                    <a:pt x="311" y="376"/>
                  </a:lnTo>
                  <a:lnTo>
                    <a:pt x="309" y="376"/>
                  </a:lnTo>
                  <a:lnTo>
                    <a:pt x="309" y="376"/>
                  </a:lnTo>
                  <a:lnTo>
                    <a:pt x="307" y="378"/>
                  </a:lnTo>
                  <a:lnTo>
                    <a:pt x="307" y="378"/>
                  </a:lnTo>
                  <a:lnTo>
                    <a:pt x="309" y="378"/>
                  </a:lnTo>
                  <a:lnTo>
                    <a:pt x="313" y="380"/>
                  </a:lnTo>
                  <a:close/>
                  <a:moveTo>
                    <a:pt x="374" y="371"/>
                  </a:moveTo>
                  <a:lnTo>
                    <a:pt x="372" y="371"/>
                  </a:lnTo>
                  <a:lnTo>
                    <a:pt x="371" y="369"/>
                  </a:lnTo>
                  <a:lnTo>
                    <a:pt x="367" y="369"/>
                  </a:lnTo>
                  <a:lnTo>
                    <a:pt x="367" y="371"/>
                  </a:lnTo>
                  <a:lnTo>
                    <a:pt x="363" y="374"/>
                  </a:lnTo>
                  <a:lnTo>
                    <a:pt x="363" y="374"/>
                  </a:lnTo>
                  <a:lnTo>
                    <a:pt x="365" y="376"/>
                  </a:lnTo>
                  <a:lnTo>
                    <a:pt x="367" y="376"/>
                  </a:lnTo>
                  <a:lnTo>
                    <a:pt x="367" y="376"/>
                  </a:lnTo>
                  <a:lnTo>
                    <a:pt x="369" y="378"/>
                  </a:lnTo>
                  <a:lnTo>
                    <a:pt x="369" y="380"/>
                  </a:lnTo>
                  <a:lnTo>
                    <a:pt x="371" y="380"/>
                  </a:lnTo>
                  <a:lnTo>
                    <a:pt x="372" y="378"/>
                  </a:lnTo>
                  <a:lnTo>
                    <a:pt x="372" y="376"/>
                  </a:lnTo>
                  <a:lnTo>
                    <a:pt x="374" y="373"/>
                  </a:lnTo>
                  <a:lnTo>
                    <a:pt x="372" y="373"/>
                  </a:lnTo>
                  <a:lnTo>
                    <a:pt x="372" y="373"/>
                  </a:lnTo>
                  <a:lnTo>
                    <a:pt x="374" y="371"/>
                  </a:lnTo>
                  <a:close/>
                  <a:moveTo>
                    <a:pt x="358" y="369"/>
                  </a:moveTo>
                  <a:lnTo>
                    <a:pt x="360" y="369"/>
                  </a:lnTo>
                  <a:lnTo>
                    <a:pt x="361" y="369"/>
                  </a:lnTo>
                  <a:lnTo>
                    <a:pt x="361" y="369"/>
                  </a:lnTo>
                  <a:lnTo>
                    <a:pt x="360" y="367"/>
                  </a:lnTo>
                  <a:lnTo>
                    <a:pt x="360" y="367"/>
                  </a:lnTo>
                  <a:lnTo>
                    <a:pt x="358" y="367"/>
                  </a:lnTo>
                  <a:lnTo>
                    <a:pt x="356" y="369"/>
                  </a:lnTo>
                  <a:lnTo>
                    <a:pt x="356" y="369"/>
                  </a:lnTo>
                  <a:lnTo>
                    <a:pt x="356" y="369"/>
                  </a:lnTo>
                  <a:lnTo>
                    <a:pt x="358" y="369"/>
                  </a:lnTo>
                  <a:close/>
                  <a:moveTo>
                    <a:pt x="387" y="344"/>
                  </a:moveTo>
                  <a:lnTo>
                    <a:pt x="385" y="345"/>
                  </a:lnTo>
                  <a:lnTo>
                    <a:pt x="385" y="345"/>
                  </a:lnTo>
                  <a:lnTo>
                    <a:pt x="387" y="347"/>
                  </a:lnTo>
                  <a:lnTo>
                    <a:pt x="389" y="347"/>
                  </a:lnTo>
                  <a:lnTo>
                    <a:pt x="390" y="347"/>
                  </a:lnTo>
                  <a:lnTo>
                    <a:pt x="390" y="345"/>
                  </a:lnTo>
                  <a:lnTo>
                    <a:pt x="389" y="344"/>
                  </a:lnTo>
                  <a:lnTo>
                    <a:pt x="387" y="344"/>
                  </a:lnTo>
                  <a:close/>
                  <a:moveTo>
                    <a:pt x="322" y="353"/>
                  </a:moveTo>
                  <a:lnTo>
                    <a:pt x="324" y="353"/>
                  </a:lnTo>
                  <a:lnTo>
                    <a:pt x="324" y="351"/>
                  </a:lnTo>
                  <a:lnTo>
                    <a:pt x="324" y="349"/>
                  </a:lnTo>
                  <a:lnTo>
                    <a:pt x="324" y="349"/>
                  </a:lnTo>
                  <a:lnTo>
                    <a:pt x="325" y="347"/>
                  </a:lnTo>
                  <a:lnTo>
                    <a:pt x="325" y="347"/>
                  </a:lnTo>
                  <a:lnTo>
                    <a:pt x="325" y="347"/>
                  </a:lnTo>
                  <a:lnTo>
                    <a:pt x="325" y="345"/>
                  </a:lnTo>
                  <a:lnTo>
                    <a:pt x="325" y="345"/>
                  </a:lnTo>
                  <a:lnTo>
                    <a:pt x="325" y="345"/>
                  </a:lnTo>
                  <a:lnTo>
                    <a:pt x="324" y="345"/>
                  </a:lnTo>
                  <a:lnTo>
                    <a:pt x="324" y="344"/>
                  </a:lnTo>
                  <a:lnTo>
                    <a:pt x="324" y="344"/>
                  </a:lnTo>
                  <a:lnTo>
                    <a:pt x="322" y="344"/>
                  </a:lnTo>
                  <a:lnTo>
                    <a:pt x="320" y="344"/>
                  </a:lnTo>
                  <a:lnTo>
                    <a:pt x="320" y="342"/>
                  </a:lnTo>
                  <a:lnTo>
                    <a:pt x="320" y="342"/>
                  </a:lnTo>
                  <a:lnTo>
                    <a:pt x="318" y="342"/>
                  </a:lnTo>
                  <a:lnTo>
                    <a:pt x="318" y="342"/>
                  </a:lnTo>
                  <a:lnTo>
                    <a:pt x="318" y="342"/>
                  </a:lnTo>
                  <a:lnTo>
                    <a:pt x="318" y="342"/>
                  </a:lnTo>
                  <a:lnTo>
                    <a:pt x="318" y="340"/>
                  </a:lnTo>
                  <a:lnTo>
                    <a:pt x="316" y="340"/>
                  </a:lnTo>
                  <a:lnTo>
                    <a:pt x="316" y="340"/>
                  </a:lnTo>
                  <a:lnTo>
                    <a:pt x="316" y="340"/>
                  </a:lnTo>
                  <a:lnTo>
                    <a:pt x="316" y="338"/>
                  </a:lnTo>
                  <a:lnTo>
                    <a:pt x="318" y="338"/>
                  </a:lnTo>
                  <a:lnTo>
                    <a:pt x="318" y="340"/>
                  </a:lnTo>
                  <a:lnTo>
                    <a:pt x="320" y="340"/>
                  </a:lnTo>
                  <a:lnTo>
                    <a:pt x="322" y="342"/>
                  </a:lnTo>
                  <a:lnTo>
                    <a:pt x="322" y="344"/>
                  </a:lnTo>
                  <a:lnTo>
                    <a:pt x="324" y="344"/>
                  </a:lnTo>
                  <a:lnTo>
                    <a:pt x="325" y="342"/>
                  </a:lnTo>
                  <a:lnTo>
                    <a:pt x="325" y="342"/>
                  </a:lnTo>
                  <a:lnTo>
                    <a:pt x="324" y="342"/>
                  </a:lnTo>
                  <a:lnTo>
                    <a:pt x="322" y="340"/>
                  </a:lnTo>
                  <a:lnTo>
                    <a:pt x="322" y="340"/>
                  </a:lnTo>
                  <a:lnTo>
                    <a:pt x="322" y="340"/>
                  </a:lnTo>
                  <a:lnTo>
                    <a:pt x="322" y="340"/>
                  </a:lnTo>
                  <a:lnTo>
                    <a:pt x="322" y="340"/>
                  </a:lnTo>
                  <a:lnTo>
                    <a:pt x="324" y="340"/>
                  </a:lnTo>
                  <a:lnTo>
                    <a:pt x="318" y="336"/>
                  </a:lnTo>
                  <a:lnTo>
                    <a:pt x="318" y="336"/>
                  </a:lnTo>
                  <a:lnTo>
                    <a:pt x="316" y="338"/>
                  </a:lnTo>
                  <a:lnTo>
                    <a:pt x="315" y="338"/>
                  </a:lnTo>
                  <a:lnTo>
                    <a:pt x="316" y="342"/>
                  </a:lnTo>
                  <a:lnTo>
                    <a:pt x="316" y="345"/>
                  </a:lnTo>
                  <a:lnTo>
                    <a:pt x="316" y="347"/>
                  </a:lnTo>
                  <a:lnTo>
                    <a:pt x="315" y="347"/>
                  </a:lnTo>
                  <a:lnTo>
                    <a:pt x="315" y="347"/>
                  </a:lnTo>
                  <a:lnTo>
                    <a:pt x="315" y="347"/>
                  </a:lnTo>
                  <a:lnTo>
                    <a:pt x="315" y="349"/>
                  </a:lnTo>
                  <a:lnTo>
                    <a:pt x="315" y="351"/>
                  </a:lnTo>
                  <a:lnTo>
                    <a:pt x="315" y="351"/>
                  </a:lnTo>
                  <a:lnTo>
                    <a:pt x="313" y="353"/>
                  </a:lnTo>
                  <a:lnTo>
                    <a:pt x="315" y="353"/>
                  </a:lnTo>
                  <a:lnTo>
                    <a:pt x="315" y="353"/>
                  </a:lnTo>
                  <a:lnTo>
                    <a:pt x="315" y="354"/>
                  </a:lnTo>
                  <a:lnTo>
                    <a:pt x="315" y="354"/>
                  </a:lnTo>
                  <a:lnTo>
                    <a:pt x="315" y="356"/>
                  </a:lnTo>
                  <a:lnTo>
                    <a:pt x="315" y="358"/>
                  </a:lnTo>
                  <a:lnTo>
                    <a:pt x="316" y="362"/>
                  </a:lnTo>
                  <a:lnTo>
                    <a:pt x="316" y="363"/>
                  </a:lnTo>
                  <a:lnTo>
                    <a:pt x="318" y="365"/>
                  </a:lnTo>
                  <a:lnTo>
                    <a:pt x="320" y="363"/>
                  </a:lnTo>
                  <a:lnTo>
                    <a:pt x="324" y="365"/>
                  </a:lnTo>
                  <a:lnTo>
                    <a:pt x="325" y="363"/>
                  </a:lnTo>
                  <a:lnTo>
                    <a:pt x="325" y="363"/>
                  </a:lnTo>
                  <a:lnTo>
                    <a:pt x="324" y="363"/>
                  </a:lnTo>
                  <a:lnTo>
                    <a:pt x="324" y="362"/>
                  </a:lnTo>
                  <a:lnTo>
                    <a:pt x="324" y="362"/>
                  </a:lnTo>
                  <a:lnTo>
                    <a:pt x="322" y="360"/>
                  </a:lnTo>
                  <a:lnTo>
                    <a:pt x="322" y="360"/>
                  </a:lnTo>
                  <a:lnTo>
                    <a:pt x="320" y="360"/>
                  </a:lnTo>
                  <a:lnTo>
                    <a:pt x="318" y="360"/>
                  </a:lnTo>
                  <a:lnTo>
                    <a:pt x="318" y="360"/>
                  </a:lnTo>
                  <a:lnTo>
                    <a:pt x="320" y="360"/>
                  </a:lnTo>
                  <a:lnTo>
                    <a:pt x="322" y="360"/>
                  </a:lnTo>
                  <a:lnTo>
                    <a:pt x="322" y="360"/>
                  </a:lnTo>
                  <a:lnTo>
                    <a:pt x="324" y="360"/>
                  </a:lnTo>
                  <a:lnTo>
                    <a:pt x="324" y="358"/>
                  </a:lnTo>
                  <a:lnTo>
                    <a:pt x="324" y="356"/>
                  </a:lnTo>
                  <a:lnTo>
                    <a:pt x="322" y="354"/>
                  </a:lnTo>
                  <a:lnTo>
                    <a:pt x="322" y="353"/>
                  </a:lnTo>
                  <a:lnTo>
                    <a:pt x="318" y="353"/>
                  </a:lnTo>
                  <a:lnTo>
                    <a:pt x="318" y="351"/>
                  </a:lnTo>
                  <a:lnTo>
                    <a:pt x="322" y="353"/>
                  </a:lnTo>
                  <a:close/>
                  <a:moveTo>
                    <a:pt x="322" y="329"/>
                  </a:moveTo>
                  <a:lnTo>
                    <a:pt x="324" y="329"/>
                  </a:lnTo>
                  <a:lnTo>
                    <a:pt x="324" y="329"/>
                  </a:lnTo>
                  <a:lnTo>
                    <a:pt x="322" y="329"/>
                  </a:lnTo>
                  <a:lnTo>
                    <a:pt x="322" y="329"/>
                  </a:lnTo>
                  <a:lnTo>
                    <a:pt x="322" y="329"/>
                  </a:lnTo>
                  <a:lnTo>
                    <a:pt x="322" y="329"/>
                  </a:lnTo>
                  <a:lnTo>
                    <a:pt x="320" y="329"/>
                  </a:lnTo>
                  <a:lnTo>
                    <a:pt x="320" y="329"/>
                  </a:lnTo>
                  <a:lnTo>
                    <a:pt x="320" y="329"/>
                  </a:lnTo>
                  <a:lnTo>
                    <a:pt x="318" y="329"/>
                  </a:lnTo>
                  <a:lnTo>
                    <a:pt x="318" y="329"/>
                  </a:lnTo>
                  <a:lnTo>
                    <a:pt x="316" y="329"/>
                  </a:lnTo>
                  <a:lnTo>
                    <a:pt x="316" y="331"/>
                  </a:lnTo>
                  <a:lnTo>
                    <a:pt x="316" y="333"/>
                  </a:lnTo>
                  <a:lnTo>
                    <a:pt x="316" y="335"/>
                  </a:lnTo>
                  <a:lnTo>
                    <a:pt x="320" y="336"/>
                  </a:lnTo>
                  <a:lnTo>
                    <a:pt x="322" y="336"/>
                  </a:lnTo>
                  <a:lnTo>
                    <a:pt x="325" y="335"/>
                  </a:lnTo>
                  <a:lnTo>
                    <a:pt x="325" y="335"/>
                  </a:lnTo>
                  <a:lnTo>
                    <a:pt x="325" y="335"/>
                  </a:lnTo>
                  <a:lnTo>
                    <a:pt x="325" y="335"/>
                  </a:lnTo>
                  <a:lnTo>
                    <a:pt x="324" y="335"/>
                  </a:lnTo>
                  <a:lnTo>
                    <a:pt x="324" y="333"/>
                  </a:lnTo>
                  <a:lnTo>
                    <a:pt x="324" y="333"/>
                  </a:lnTo>
                  <a:lnTo>
                    <a:pt x="324" y="333"/>
                  </a:lnTo>
                  <a:lnTo>
                    <a:pt x="325" y="331"/>
                  </a:lnTo>
                  <a:lnTo>
                    <a:pt x="325" y="331"/>
                  </a:lnTo>
                  <a:lnTo>
                    <a:pt x="325" y="331"/>
                  </a:lnTo>
                  <a:lnTo>
                    <a:pt x="324" y="331"/>
                  </a:lnTo>
                  <a:lnTo>
                    <a:pt x="324" y="329"/>
                  </a:lnTo>
                  <a:lnTo>
                    <a:pt x="324" y="331"/>
                  </a:lnTo>
                  <a:lnTo>
                    <a:pt x="324" y="331"/>
                  </a:lnTo>
                  <a:lnTo>
                    <a:pt x="324" y="331"/>
                  </a:lnTo>
                  <a:lnTo>
                    <a:pt x="322" y="329"/>
                  </a:lnTo>
                  <a:lnTo>
                    <a:pt x="322" y="329"/>
                  </a:lnTo>
                  <a:lnTo>
                    <a:pt x="322" y="329"/>
                  </a:lnTo>
                  <a:close/>
                  <a:moveTo>
                    <a:pt x="383" y="342"/>
                  </a:moveTo>
                  <a:lnTo>
                    <a:pt x="383" y="342"/>
                  </a:lnTo>
                  <a:lnTo>
                    <a:pt x="383" y="342"/>
                  </a:lnTo>
                  <a:lnTo>
                    <a:pt x="383" y="344"/>
                  </a:lnTo>
                  <a:lnTo>
                    <a:pt x="383" y="344"/>
                  </a:lnTo>
                  <a:lnTo>
                    <a:pt x="385" y="344"/>
                  </a:lnTo>
                  <a:lnTo>
                    <a:pt x="385" y="344"/>
                  </a:lnTo>
                  <a:lnTo>
                    <a:pt x="385" y="342"/>
                  </a:lnTo>
                  <a:lnTo>
                    <a:pt x="387" y="342"/>
                  </a:lnTo>
                  <a:lnTo>
                    <a:pt x="387" y="340"/>
                  </a:lnTo>
                  <a:lnTo>
                    <a:pt x="385" y="338"/>
                  </a:lnTo>
                  <a:lnTo>
                    <a:pt x="385" y="338"/>
                  </a:lnTo>
                  <a:lnTo>
                    <a:pt x="385" y="335"/>
                  </a:lnTo>
                  <a:lnTo>
                    <a:pt x="385" y="333"/>
                  </a:lnTo>
                  <a:lnTo>
                    <a:pt x="387" y="329"/>
                  </a:lnTo>
                  <a:lnTo>
                    <a:pt x="387" y="327"/>
                  </a:lnTo>
                  <a:lnTo>
                    <a:pt x="387" y="327"/>
                  </a:lnTo>
                  <a:lnTo>
                    <a:pt x="387" y="327"/>
                  </a:lnTo>
                  <a:lnTo>
                    <a:pt x="387" y="327"/>
                  </a:lnTo>
                  <a:lnTo>
                    <a:pt x="385" y="327"/>
                  </a:lnTo>
                  <a:lnTo>
                    <a:pt x="387" y="327"/>
                  </a:lnTo>
                  <a:lnTo>
                    <a:pt x="387" y="329"/>
                  </a:lnTo>
                  <a:lnTo>
                    <a:pt x="385" y="327"/>
                  </a:lnTo>
                  <a:lnTo>
                    <a:pt x="385" y="327"/>
                  </a:lnTo>
                  <a:lnTo>
                    <a:pt x="385" y="329"/>
                  </a:lnTo>
                  <a:lnTo>
                    <a:pt x="385" y="329"/>
                  </a:lnTo>
                  <a:lnTo>
                    <a:pt x="385" y="331"/>
                  </a:lnTo>
                  <a:lnTo>
                    <a:pt x="385" y="331"/>
                  </a:lnTo>
                  <a:lnTo>
                    <a:pt x="385" y="331"/>
                  </a:lnTo>
                  <a:lnTo>
                    <a:pt x="383" y="331"/>
                  </a:lnTo>
                  <a:lnTo>
                    <a:pt x="383" y="333"/>
                  </a:lnTo>
                  <a:lnTo>
                    <a:pt x="383" y="335"/>
                  </a:lnTo>
                  <a:lnTo>
                    <a:pt x="381" y="340"/>
                  </a:lnTo>
                  <a:lnTo>
                    <a:pt x="381" y="342"/>
                  </a:lnTo>
                  <a:lnTo>
                    <a:pt x="383" y="342"/>
                  </a:lnTo>
                  <a:close/>
                  <a:moveTo>
                    <a:pt x="387" y="326"/>
                  </a:moveTo>
                  <a:lnTo>
                    <a:pt x="387" y="326"/>
                  </a:lnTo>
                  <a:lnTo>
                    <a:pt x="389" y="322"/>
                  </a:lnTo>
                  <a:lnTo>
                    <a:pt x="389" y="320"/>
                  </a:lnTo>
                  <a:lnTo>
                    <a:pt x="387" y="320"/>
                  </a:lnTo>
                  <a:lnTo>
                    <a:pt x="387" y="322"/>
                  </a:lnTo>
                  <a:lnTo>
                    <a:pt x="387" y="322"/>
                  </a:lnTo>
                  <a:lnTo>
                    <a:pt x="387" y="322"/>
                  </a:lnTo>
                  <a:lnTo>
                    <a:pt x="387" y="322"/>
                  </a:lnTo>
                  <a:lnTo>
                    <a:pt x="387" y="322"/>
                  </a:lnTo>
                  <a:lnTo>
                    <a:pt x="387" y="324"/>
                  </a:lnTo>
                  <a:lnTo>
                    <a:pt x="387" y="326"/>
                  </a:lnTo>
                  <a:lnTo>
                    <a:pt x="387" y="326"/>
                  </a:lnTo>
                  <a:lnTo>
                    <a:pt x="387" y="326"/>
                  </a:lnTo>
                  <a:close/>
                  <a:moveTo>
                    <a:pt x="0" y="318"/>
                  </a:moveTo>
                  <a:lnTo>
                    <a:pt x="0" y="318"/>
                  </a:lnTo>
                  <a:lnTo>
                    <a:pt x="0" y="318"/>
                  </a:lnTo>
                  <a:lnTo>
                    <a:pt x="0" y="318"/>
                  </a:lnTo>
                  <a:lnTo>
                    <a:pt x="0" y="318"/>
                  </a:lnTo>
                  <a:lnTo>
                    <a:pt x="0" y="318"/>
                  </a:lnTo>
                  <a:lnTo>
                    <a:pt x="0" y="318"/>
                  </a:lnTo>
                  <a:lnTo>
                    <a:pt x="0" y="318"/>
                  </a:lnTo>
                  <a:lnTo>
                    <a:pt x="0" y="318"/>
                  </a:lnTo>
                  <a:close/>
                  <a:moveTo>
                    <a:pt x="311" y="322"/>
                  </a:moveTo>
                  <a:lnTo>
                    <a:pt x="313" y="322"/>
                  </a:lnTo>
                  <a:lnTo>
                    <a:pt x="313" y="322"/>
                  </a:lnTo>
                  <a:lnTo>
                    <a:pt x="313" y="322"/>
                  </a:lnTo>
                  <a:lnTo>
                    <a:pt x="313" y="320"/>
                  </a:lnTo>
                  <a:lnTo>
                    <a:pt x="315" y="320"/>
                  </a:lnTo>
                  <a:lnTo>
                    <a:pt x="315" y="320"/>
                  </a:lnTo>
                  <a:lnTo>
                    <a:pt x="318" y="322"/>
                  </a:lnTo>
                  <a:lnTo>
                    <a:pt x="320" y="324"/>
                  </a:lnTo>
                  <a:lnTo>
                    <a:pt x="320" y="324"/>
                  </a:lnTo>
                  <a:lnTo>
                    <a:pt x="318" y="324"/>
                  </a:lnTo>
                  <a:lnTo>
                    <a:pt x="318" y="324"/>
                  </a:lnTo>
                  <a:lnTo>
                    <a:pt x="320" y="324"/>
                  </a:lnTo>
                  <a:lnTo>
                    <a:pt x="320" y="326"/>
                  </a:lnTo>
                  <a:lnTo>
                    <a:pt x="320" y="326"/>
                  </a:lnTo>
                  <a:lnTo>
                    <a:pt x="320" y="327"/>
                  </a:lnTo>
                  <a:lnTo>
                    <a:pt x="320" y="327"/>
                  </a:lnTo>
                  <a:lnTo>
                    <a:pt x="322" y="327"/>
                  </a:lnTo>
                  <a:lnTo>
                    <a:pt x="324" y="327"/>
                  </a:lnTo>
                  <a:lnTo>
                    <a:pt x="324" y="327"/>
                  </a:lnTo>
                  <a:lnTo>
                    <a:pt x="325" y="327"/>
                  </a:lnTo>
                  <a:lnTo>
                    <a:pt x="325" y="327"/>
                  </a:lnTo>
                  <a:lnTo>
                    <a:pt x="327" y="327"/>
                  </a:lnTo>
                  <a:lnTo>
                    <a:pt x="329" y="326"/>
                  </a:lnTo>
                  <a:lnTo>
                    <a:pt x="329" y="324"/>
                  </a:lnTo>
                  <a:lnTo>
                    <a:pt x="329" y="324"/>
                  </a:lnTo>
                  <a:lnTo>
                    <a:pt x="329" y="324"/>
                  </a:lnTo>
                  <a:lnTo>
                    <a:pt x="327" y="324"/>
                  </a:lnTo>
                  <a:lnTo>
                    <a:pt x="327" y="322"/>
                  </a:lnTo>
                  <a:lnTo>
                    <a:pt x="324" y="324"/>
                  </a:lnTo>
                  <a:lnTo>
                    <a:pt x="320" y="324"/>
                  </a:lnTo>
                  <a:lnTo>
                    <a:pt x="320" y="324"/>
                  </a:lnTo>
                  <a:lnTo>
                    <a:pt x="322" y="322"/>
                  </a:lnTo>
                  <a:lnTo>
                    <a:pt x="324" y="322"/>
                  </a:lnTo>
                  <a:lnTo>
                    <a:pt x="324" y="322"/>
                  </a:lnTo>
                  <a:lnTo>
                    <a:pt x="324" y="322"/>
                  </a:lnTo>
                  <a:lnTo>
                    <a:pt x="324" y="324"/>
                  </a:lnTo>
                  <a:lnTo>
                    <a:pt x="324" y="324"/>
                  </a:lnTo>
                  <a:lnTo>
                    <a:pt x="325" y="322"/>
                  </a:lnTo>
                  <a:lnTo>
                    <a:pt x="325" y="322"/>
                  </a:lnTo>
                  <a:lnTo>
                    <a:pt x="329" y="322"/>
                  </a:lnTo>
                  <a:lnTo>
                    <a:pt x="329" y="322"/>
                  </a:lnTo>
                  <a:lnTo>
                    <a:pt x="331" y="318"/>
                  </a:lnTo>
                  <a:lnTo>
                    <a:pt x="329" y="320"/>
                  </a:lnTo>
                  <a:lnTo>
                    <a:pt x="329" y="320"/>
                  </a:lnTo>
                  <a:lnTo>
                    <a:pt x="327" y="318"/>
                  </a:lnTo>
                  <a:lnTo>
                    <a:pt x="327" y="318"/>
                  </a:lnTo>
                  <a:lnTo>
                    <a:pt x="327" y="317"/>
                  </a:lnTo>
                  <a:lnTo>
                    <a:pt x="325" y="317"/>
                  </a:lnTo>
                  <a:lnTo>
                    <a:pt x="325" y="317"/>
                  </a:lnTo>
                  <a:lnTo>
                    <a:pt x="325" y="317"/>
                  </a:lnTo>
                  <a:lnTo>
                    <a:pt x="325" y="315"/>
                  </a:lnTo>
                  <a:lnTo>
                    <a:pt x="325" y="315"/>
                  </a:lnTo>
                  <a:lnTo>
                    <a:pt x="325" y="315"/>
                  </a:lnTo>
                  <a:lnTo>
                    <a:pt x="325" y="315"/>
                  </a:lnTo>
                  <a:lnTo>
                    <a:pt x="327" y="315"/>
                  </a:lnTo>
                  <a:lnTo>
                    <a:pt x="329" y="317"/>
                  </a:lnTo>
                  <a:lnTo>
                    <a:pt x="329" y="317"/>
                  </a:lnTo>
                  <a:lnTo>
                    <a:pt x="329" y="317"/>
                  </a:lnTo>
                  <a:lnTo>
                    <a:pt x="329" y="317"/>
                  </a:lnTo>
                  <a:lnTo>
                    <a:pt x="331" y="318"/>
                  </a:lnTo>
                  <a:lnTo>
                    <a:pt x="331" y="318"/>
                  </a:lnTo>
                  <a:lnTo>
                    <a:pt x="331" y="318"/>
                  </a:lnTo>
                  <a:lnTo>
                    <a:pt x="333" y="317"/>
                  </a:lnTo>
                  <a:lnTo>
                    <a:pt x="333" y="315"/>
                  </a:lnTo>
                  <a:lnTo>
                    <a:pt x="333" y="315"/>
                  </a:lnTo>
                  <a:lnTo>
                    <a:pt x="331" y="313"/>
                  </a:lnTo>
                  <a:lnTo>
                    <a:pt x="331" y="313"/>
                  </a:lnTo>
                  <a:lnTo>
                    <a:pt x="329" y="313"/>
                  </a:lnTo>
                  <a:lnTo>
                    <a:pt x="329" y="313"/>
                  </a:lnTo>
                  <a:lnTo>
                    <a:pt x="327" y="315"/>
                  </a:lnTo>
                  <a:lnTo>
                    <a:pt x="327" y="313"/>
                  </a:lnTo>
                  <a:lnTo>
                    <a:pt x="327" y="313"/>
                  </a:lnTo>
                  <a:lnTo>
                    <a:pt x="327" y="311"/>
                  </a:lnTo>
                  <a:lnTo>
                    <a:pt x="327" y="311"/>
                  </a:lnTo>
                  <a:lnTo>
                    <a:pt x="327" y="311"/>
                  </a:lnTo>
                  <a:lnTo>
                    <a:pt x="325" y="311"/>
                  </a:lnTo>
                  <a:lnTo>
                    <a:pt x="324" y="313"/>
                  </a:lnTo>
                  <a:lnTo>
                    <a:pt x="322" y="313"/>
                  </a:lnTo>
                  <a:lnTo>
                    <a:pt x="324" y="313"/>
                  </a:lnTo>
                  <a:lnTo>
                    <a:pt x="324" y="313"/>
                  </a:lnTo>
                  <a:lnTo>
                    <a:pt x="324" y="315"/>
                  </a:lnTo>
                  <a:lnTo>
                    <a:pt x="322" y="315"/>
                  </a:lnTo>
                  <a:lnTo>
                    <a:pt x="320" y="313"/>
                  </a:lnTo>
                  <a:lnTo>
                    <a:pt x="320" y="311"/>
                  </a:lnTo>
                  <a:lnTo>
                    <a:pt x="320" y="311"/>
                  </a:lnTo>
                  <a:lnTo>
                    <a:pt x="320" y="311"/>
                  </a:lnTo>
                  <a:lnTo>
                    <a:pt x="320" y="311"/>
                  </a:lnTo>
                  <a:lnTo>
                    <a:pt x="320" y="311"/>
                  </a:lnTo>
                  <a:lnTo>
                    <a:pt x="318" y="313"/>
                  </a:lnTo>
                  <a:lnTo>
                    <a:pt x="316" y="315"/>
                  </a:lnTo>
                  <a:lnTo>
                    <a:pt x="315" y="315"/>
                  </a:lnTo>
                  <a:lnTo>
                    <a:pt x="316" y="313"/>
                  </a:lnTo>
                  <a:lnTo>
                    <a:pt x="316" y="313"/>
                  </a:lnTo>
                  <a:lnTo>
                    <a:pt x="316" y="313"/>
                  </a:lnTo>
                  <a:lnTo>
                    <a:pt x="313" y="313"/>
                  </a:lnTo>
                  <a:lnTo>
                    <a:pt x="313" y="313"/>
                  </a:lnTo>
                  <a:lnTo>
                    <a:pt x="311" y="315"/>
                  </a:lnTo>
                  <a:lnTo>
                    <a:pt x="311" y="317"/>
                  </a:lnTo>
                  <a:lnTo>
                    <a:pt x="309" y="318"/>
                  </a:lnTo>
                  <a:lnTo>
                    <a:pt x="309" y="318"/>
                  </a:lnTo>
                  <a:lnTo>
                    <a:pt x="309" y="318"/>
                  </a:lnTo>
                  <a:lnTo>
                    <a:pt x="311" y="320"/>
                  </a:lnTo>
                  <a:lnTo>
                    <a:pt x="311" y="322"/>
                  </a:lnTo>
                  <a:close/>
                  <a:moveTo>
                    <a:pt x="378" y="318"/>
                  </a:moveTo>
                  <a:lnTo>
                    <a:pt x="378" y="318"/>
                  </a:lnTo>
                  <a:lnTo>
                    <a:pt x="376" y="317"/>
                  </a:lnTo>
                  <a:lnTo>
                    <a:pt x="374" y="315"/>
                  </a:lnTo>
                  <a:lnTo>
                    <a:pt x="374" y="315"/>
                  </a:lnTo>
                  <a:lnTo>
                    <a:pt x="372" y="313"/>
                  </a:lnTo>
                  <a:lnTo>
                    <a:pt x="372" y="311"/>
                  </a:lnTo>
                  <a:lnTo>
                    <a:pt x="371" y="311"/>
                  </a:lnTo>
                  <a:lnTo>
                    <a:pt x="371" y="309"/>
                  </a:lnTo>
                  <a:lnTo>
                    <a:pt x="371" y="309"/>
                  </a:lnTo>
                  <a:lnTo>
                    <a:pt x="371" y="309"/>
                  </a:lnTo>
                  <a:lnTo>
                    <a:pt x="371" y="309"/>
                  </a:lnTo>
                  <a:lnTo>
                    <a:pt x="371" y="309"/>
                  </a:lnTo>
                  <a:lnTo>
                    <a:pt x="369" y="309"/>
                  </a:lnTo>
                  <a:lnTo>
                    <a:pt x="369" y="309"/>
                  </a:lnTo>
                  <a:lnTo>
                    <a:pt x="369" y="311"/>
                  </a:lnTo>
                  <a:lnTo>
                    <a:pt x="369" y="313"/>
                  </a:lnTo>
                  <a:lnTo>
                    <a:pt x="367" y="313"/>
                  </a:lnTo>
                  <a:lnTo>
                    <a:pt x="365" y="313"/>
                  </a:lnTo>
                  <a:lnTo>
                    <a:pt x="365" y="315"/>
                  </a:lnTo>
                  <a:lnTo>
                    <a:pt x="365" y="315"/>
                  </a:lnTo>
                  <a:lnTo>
                    <a:pt x="365" y="315"/>
                  </a:lnTo>
                  <a:lnTo>
                    <a:pt x="365" y="317"/>
                  </a:lnTo>
                  <a:lnTo>
                    <a:pt x="365" y="317"/>
                  </a:lnTo>
                  <a:lnTo>
                    <a:pt x="367" y="317"/>
                  </a:lnTo>
                  <a:lnTo>
                    <a:pt x="365" y="318"/>
                  </a:lnTo>
                  <a:lnTo>
                    <a:pt x="367" y="318"/>
                  </a:lnTo>
                  <a:lnTo>
                    <a:pt x="367" y="318"/>
                  </a:lnTo>
                  <a:lnTo>
                    <a:pt x="367" y="320"/>
                  </a:lnTo>
                  <a:lnTo>
                    <a:pt x="369" y="318"/>
                  </a:lnTo>
                  <a:lnTo>
                    <a:pt x="367" y="322"/>
                  </a:lnTo>
                  <a:lnTo>
                    <a:pt x="367" y="322"/>
                  </a:lnTo>
                  <a:lnTo>
                    <a:pt x="367" y="324"/>
                  </a:lnTo>
                  <a:lnTo>
                    <a:pt x="367" y="326"/>
                  </a:lnTo>
                  <a:lnTo>
                    <a:pt x="369" y="327"/>
                  </a:lnTo>
                  <a:lnTo>
                    <a:pt x="371" y="327"/>
                  </a:lnTo>
                  <a:lnTo>
                    <a:pt x="371" y="329"/>
                  </a:lnTo>
                  <a:lnTo>
                    <a:pt x="371" y="329"/>
                  </a:lnTo>
                  <a:lnTo>
                    <a:pt x="371" y="331"/>
                  </a:lnTo>
                  <a:lnTo>
                    <a:pt x="371" y="331"/>
                  </a:lnTo>
                  <a:lnTo>
                    <a:pt x="371" y="331"/>
                  </a:lnTo>
                  <a:lnTo>
                    <a:pt x="367" y="326"/>
                  </a:lnTo>
                  <a:lnTo>
                    <a:pt x="365" y="326"/>
                  </a:lnTo>
                  <a:lnTo>
                    <a:pt x="365" y="327"/>
                  </a:lnTo>
                  <a:lnTo>
                    <a:pt x="365" y="329"/>
                  </a:lnTo>
                  <a:lnTo>
                    <a:pt x="363" y="329"/>
                  </a:lnTo>
                  <a:lnTo>
                    <a:pt x="365" y="326"/>
                  </a:lnTo>
                  <a:lnTo>
                    <a:pt x="363" y="326"/>
                  </a:lnTo>
                  <a:lnTo>
                    <a:pt x="363" y="327"/>
                  </a:lnTo>
                  <a:lnTo>
                    <a:pt x="363" y="327"/>
                  </a:lnTo>
                  <a:lnTo>
                    <a:pt x="361" y="326"/>
                  </a:lnTo>
                  <a:lnTo>
                    <a:pt x="361" y="326"/>
                  </a:lnTo>
                  <a:lnTo>
                    <a:pt x="361" y="324"/>
                  </a:lnTo>
                  <a:lnTo>
                    <a:pt x="358" y="324"/>
                  </a:lnTo>
                  <a:lnTo>
                    <a:pt x="358" y="324"/>
                  </a:lnTo>
                  <a:lnTo>
                    <a:pt x="358" y="322"/>
                  </a:lnTo>
                  <a:lnTo>
                    <a:pt x="358" y="322"/>
                  </a:lnTo>
                  <a:lnTo>
                    <a:pt x="358" y="320"/>
                  </a:lnTo>
                  <a:lnTo>
                    <a:pt x="358" y="320"/>
                  </a:lnTo>
                  <a:lnTo>
                    <a:pt x="356" y="320"/>
                  </a:lnTo>
                  <a:lnTo>
                    <a:pt x="356" y="318"/>
                  </a:lnTo>
                  <a:lnTo>
                    <a:pt x="354" y="318"/>
                  </a:lnTo>
                  <a:lnTo>
                    <a:pt x="354" y="318"/>
                  </a:lnTo>
                  <a:lnTo>
                    <a:pt x="354" y="318"/>
                  </a:lnTo>
                  <a:lnTo>
                    <a:pt x="354" y="320"/>
                  </a:lnTo>
                  <a:lnTo>
                    <a:pt x="354" y="320"/>
                  </a:lnTo>
                  <a:lnTo>
                    <a:pt x="354" y="322"/>
                  </a:lnTo>
                  <a:lnTo>
                    <a:pt x="352" y="324"/>
                  </a:lnTo>
                  <a:lnTo>
                    <a:pt x="354" y="324"/>
                  </a:lnTo>
                  <a:lnTo>
                    <a:pt x="356" y="324"/>
                  </a:lnTo>
                  <a:lnTo>
                    <a:pt x="358" y="326"/>
                  </a:lnTo>
                  <a:lnTo>
                    <a:pt x="358" y="327"/>
                  </a:lnTo>
                  <a:lnTo>
                    <a:pt x="356" y="327"/>
                  </a:lnTo>
                  <a:lnTo>
                    <a:pt x="356" y="327"/>
                  </a:lnTo>
                  <a:lnTo>
                    <a:pt x="354" y="327"/>
                  </a:lnTo>
                  <a:lnTo>
                    <a:pt x="354" y="327"/>
                  </a:lnTo>
                  <a:lnTo>
                    <a:pt x="354" y="327"/>
                  </a:lnTo>
                  <a:lnTo>
                    <a:pt x="354" y="327"/>
                  </a:lnTo>
                  <a:lnTo>
                    <a:pt x="354" y="329"/>
                  </a:lnTo>
                  <a:lnTo>
                    <a:pt x="354" y="329"/>
                  </a:lnTo>
                  <a:lnTo>
                    <a:pt x="354" y="329"/>
                  </a:lnTo>
                  <a:lnTo>
                    <a:pt x="354" y="329"/>
                  </a:lnTo>
                  <a:lnTo>
                    <a:pt x="356" y="331"/>
                  </a:lnTo>
                  <a:lnTo>
                    <a:pt x="356" y="331"/>
                  </a:lnTo>
                  <a:lnTo>
                    <a:pt x="356" y="331"/>
                  </a:lnTo>
                  <a:lnTo>
                    <a:pt x="356" y="331"/>
                  </a:lnTo>
                  <a:lnTo>
                    <a:pt x="356" y="331"/>
                  </a:lnTo>
                  <a:lnTo>
                    <a:pt x="356" y="333"/>
                  </a:lnTo>
                  <a:lnTo>
                    <a:pt x="354" y="333"/>
                  </a:lnTo>
                  <a:lnTo>
                    <a:pt x="354" y="333"/>
                  </a:lnTo>
                  <a:lnTo>
                    <a:pt x="354" y="331"/>
                  </a:lnTo>
                  <a:lnTo>
                    <a:pt x="352" y="331"/>
                  </a:lnTo>
                  <a:lnTo>
                    <a:pt x="351" y="327"/>
                  </a:lnTo>
                  <a:lnTo>
                    <a:pt x="351" y="327"/>
                  </a:lnTo>
                  <a:lnTo>
                    <a:pt x="349" y="327"/>
                  </a:lnTo>
                  <a:lnTo>
                    <a:pt x="349" y="327"/>
                  </a:lnTo>
                  <a:lnTo>
                    <a:pt x="349" y="329"/>
                  </a:lnTo>
                  <a:lnTo>
                    <a:pt x="349" y="329"/>
                  </a:lnTo>
                  <a:lnTo>
                    <a:pt x="349" y="331"/>
                  </a:lnTo>
                  <a:lnTo>
                    <a:pt x="351" y="331"/>
                  </a:lnTo>
                  <a:lnTo>
                    <a:pt x="347" y="331"/>
                  </a:lnTo>
                  <a:lnTo>
                    <a:pt x="347" y="335"/>
                  </a:lnTo>
                  <a:lnTo>
                    <a:pt x="349" y="336"/>
                  </a:lnTo>
                  <a:lnTo>
                    <a:pt x="351" y="338"/>
                  </a:lnTo>
                  <a:lnTo>
                    <a:pt x="351" y="340"/>
                  </a:lnTo>
                  <a:lnTo>
                    <a:pt x="351" y="340"/>
                  </a:lnTo>
                  <a:lnTo>
                    <a:pt x="352" y="342"/>
                  </a:lnTo>
                  <a:lnTo>
                    <a:pt x="356" y="344"/>
                  </a:lnTo>
                  <a:lnTo>
                    <a:pt x="358" y="342"/>
                  </a:lnTo>
                  <a:lnTo>
                    <a:pt x="358" y="342"/>
                  </a:lnTo>
                  <a:lnTo>
                    <a:pt x="358" y="340"/>
                  </a:lnTo>
                  <a:lnTo>
                    <a:pt x="358" y="338"/>
                  </a:lnTo>
                  <a:lnTo>
                    <a:pt x="358" y="338"/>
                  </a:lnTo>
                  <a:lnTo>
                    <a:pt x="358" y="336"/>
                  </a:lnTo>
                  <a:lnTo>
                    <a:pt x="360" y="336"/>
                  </a:lnTo>
                  <a:lnTo>
                    <a:pt x="360" y="336"/>
                  </a:lnTo>
                  <a:lnTo>
                    <a:pt x="360" y="336"/>
                  </a:lnTo>
                  <a:lnTo>
                    <a:pt x="360" y="336"/>
                  </a:lnTo>
                  <a:lnTo>
                    <a:pt x="360" y="338"/>
                  </a:lnTo>
                  <a:lnTo>
                    <a:pt x="360" y="338"/>
                  </a:lnTo>
                  <a:lnTo>
                    <a:pt x="360" y="338"/>
                  </a:lnTo>
                  <a:lnTo>
                    <a:pt x="361" y="336"/>
                  </a:lnTo>
                  <a:lnTo>
                    <a:pt x="361" y="336"/>
                  </a:lnTo>
                  <a:lnTo>
                    <a:pt x="361" y="338"/>
                  </a:lnTo>
                  <a:lnTo>
                    <a:pt x="361" y="338"/>
                  </a:lnTo>
                  <a:lnTo>
                    <a:pt x="361" y="340"/>
                  </a:lnTo>
                  <a:lnTo>
                    <a:pt x="363" y="340"/>
                  </a:lnTo>
                  <a:lnTo>
                    <a:pt x="363" y="340"/>
                  </a:lnTo>
                  <a:lnTo>
                    <a:pt x="363" y="340"/>
                  </a:lnTo>
                  <a:lnTo>
                    <a:pt x="361" y="340"/>
                  </a:lnTo>
                  <a:lnTo>
                    <a:pt x="363" y="340"/>
                  </a:lnTo>
                  <a:lnTo>
                    <a:pt x="363" y="340"/>
                  </a:lnTo>
                  <a:lnTo>
                    <a:pt x="363" y="342"/>
                  </a:lnTo>
                  <a:lnTo>
                    <a:pt x="363" y="342"/>
                  </a:lnTo>
                  <a:lnTo>
                    <a:pt x="363" y="342"/>
                  </a:lnTo>
                  <a:lnTo>
                    <a:pt x="365" y="342"/>
                  </a:lnTo>
                  <a:lnTo>
                    <a:pt x="365" y="342"/>
                  </a:lnTo>
                  <a:lnTo>
                    <a:pt x="365" y="342"/>
                  </a:lnTo>
                  <a:lnTo>
                    <a:pt x="367" y="342"/>
                  </a:lnTo>
                  <a:lnTo>
                    <a:pt x="367" y="342"/>
                  </a:lnTo>
                  <a:lnTo>
                    <a:pt x="371" y="345"/>
                  </a:lnTo>
                  <a:lnTo>
                    <a:pt x="371" y="347"/>
                  </a:lnTo>
                  <a:lnTo>
                    <a:pt x="369" y="345"/>
                  </a:lnTo>
                  <a:lnTo>
                    <a:pt x="369" y="345"/>
                  </a:lnTo>
                  <a:lnTo>
                    <a:pt x="367" y="344"/>
                  </a:lnTo>
                  <a:lnTo>
                    <a:pt x="367" y="344"/>
                  </a:lnTo>
                  <a:lnTo>
                    <a:pt x="365" y="344"/>
                  </a:lnTo>
                  <a:lnTo>
                    <a:pt x="363" y="344"/>
                  </a:lnTo>
                  <a:lnTo>
                    <a:pt x="361" y="345"/>
                  </a:lnTo>
                  <a:lnTo>
                    <a:pt x="361" y="345"/>
                  </a:lnTo>
                  <a:lnTo>
                    <a:pt x="361" y="345"/>
                  </a:lnTo>
                  <a:lnTo>
                    <a:pt x="363" y="347"/>
                  </a:lnTo>
                  <a:lnTo>
                    <a:pt x="363" y="347"/>
                  </a:lnTo>
                  <a:lnTo>
                    <a:pt x="363" y="347"/>
                  </a:lnTo>
                  <a:lnTo>
                    <a:pt x="363" y="347"/>
                  </a:lnTo>
                  <a:lnTo>
                    <a:pt x="363" y="349"/>
                  </a:lnTo>
                  <a:lnTo>
                    <a:pt x="365" y="351"/>
                  </a:lnTo>
                  <a:lnTo>
                    <a:pt x="367" y="353"/>
                  </a:lnTo>
                  <a:lnTo>
                    <a:pt x="369" y="351"/>
                  </a:lnTo>
                  <a:lnTo>
                    <a:pt x="369" y="353"/>
                  </a:lnTo>
                  <a:lnTo>
                    <a:pt x="369" y="353"/>
                  </a:lnTo>
                  <a:lnTo>
                    <a:pt x="367" y="353"/>
                  </a:lnTo>
                  <a:lnTo>
                    <a:pt x="367" y="353"/>
                  </a:lnTo>
                  <a:lnTo>
                    <a:pt x="367" y="354"/>
                  </a:lnTo>
                  <a:lnTo>
                    <a:pt x="369" y="356"/>
                  </a:lnTo>
                  <a:lnTo>
                    <a:pt x="369" y="356"/>
                  </a:lnTo>
                  <a:lnTo>
                    <a:pt x="371" y="356"/>
                  </a:lnTo>
                  <a:lnTo>
                    <a:pt x="371" y="356"/>
                  </a:lnTo>
                  <a:lnTo>
                    <a:pt x="372" y="356"/>
                  </a:lnTo>
                  <a:lnTo>
                    <a:pt x="372" y="356"/>
                  </a:lnTo>
                  <a:lnTo>
                    <a:pt x="371" y="358"/>
                  </a:lnTo>
                  <a:lnTo>
                    <a:pt x="371" y="358"/>
                  </a:lnTo>
                  <a:lnTo>
                    <a:pt x="371" y="360"/>
                  </a:lnTo>
                  <a:lnTo>
                    <a:pt x="378" y="358"/>
                  </a:lnTo>
                  <a:lnTo>
                    <a:pt x="378" y="356"/>
                  </a:lnTo>
                  <a:lnTo>
                    <a:pt x="378" y="356"/>
                  </a:lnTo>
                  <a:lnTo>
                    <a:pt x="378" y="356"/>
                  </a:lnTo>
                  <a:lnTo>
                    <a:pt x="378" y="356"/>
                  </a:lnTo>
                  <a:lnTo>
                    <a:pt x="378" y="356"/>
                  </a:lnTo>
                  <a:lnTo>
                    <a:pt x="378" y="356"/>
                  </a:lnTo>
                  <a:lnTo>
                    <a:pt x="380" y="356"/>
                  </a:lnTo>
                  <a:lnTo>
                    <a:pt x="380" y="356"/>
                  </a:lnTo>
                  <a:lnTo>
                    <a:pt x="380" y="356"/>
                  </a:lnTo>
                  <a:lnTo>
                    <a:pt x="380" y="356"/>
                  </a:lnTo>
                  <a:lnTo>
                    <a:pt x="380" y="356"/>
                  </a:lnTo>
                  <a:lnTo>
                    <a:pt x="380" y="358"/>
                  </a:lnTo>
                  <a:lnTo>
                    <a:pt x="381" y="360"/>
                  </a:lnTo>
                  <a:lnTo>
                    <a:pt x="381" y="362"/>
                  </a:lnTo>
                  <a:lnTo>
                    <a:pt x="381" y="362"/>
                  </a:lnTo>
                  <a:lnTo>
                    <a:pt x="383" y="362"/>
                  </a:lnTo>
                  <a:lnTo>
                    <a:pt x="383" y="362"/>
                  </a:lnTo>
                  <a:lnTo>
                    <a:pt x="383" y="360"/>
                  </a:lnTo>
                  <a:lnTo>
                    <a:pt x="383" y="360"/>
                  </a:lnTo>
                  <a:lnTo>
                    <a:pt x="383" y="358"/>
                  </a:lnTo>
                  <a:lnTo>
                    <a:pt x="383" y="358"/>
                  </a:lnTo>
                  <a:lnTo>
                    <a:pt x="385" y="358"/>
                  </a:lnTo>
                  <a:lnTo>
                    <a:pt x="385" y="356"/>
                  </a:lnTo>
                  <a:lnTo>
                    <a:pt x="385" y="354"/>
                  </a:lnTo>
                  <a:lnTo>
                    <a:pt x="383" y="354"/>
                  </a:lnTo>
                  <a:lnTo>
                    <a:pt x="383" y="353"/>
                  </a:lnTo>
                  <a:lnTo>
                    <a:pt x="385" y="353"/>
                  </a:lnTo>
                  <a:lnTo>
                    <a:pt x="385" y="354"/>
                  </a:lnTo>
                  <a:lnTo>
                    <a:pt x="387" y="356"/>
                  </a:lnTo>
                  <a:lnTo>
                    <a:pt x="387" y="356"/>
                  </a:lnTo>
                  <a:lnTo>
                    <a:pt x="387" y="356"/>
                  </a:lnTo>
                  <a:lnTo>
                    <a:pt x="387" y="358"/>
                  </a:lnTo>
                  <a:lnTo>
                    <a:pt x="387" y="358"/>
                  </a:lnTo>
                  <a:lnTo>
                    <a:pt x="390" y="358"/>
                  </a:lnTo>
                  <a:lnTo>
                    <a:pt x="392" y="358"/>
                  </a:lnTo>
                  <a:lnTo>
                    <a:pt x="394" y="356"/>
                  </a:lnTo>
                  <a:lnTo>
                    <a:pt x="394" y="358"/>
                  </a:lnTo>
                  <a:lnTo>
                    <a:pt x="389" y="360"/>
                  </a:lnTo>
                  <a:lnTo>
                    <a:pt x="389" y="360"/>
                  </a:lnTo>
                  <a:lnTo>
                    <a:pt x="389" y="362"/>
                  </a:lnTo>
                  <a:lnTo>
                    <a:pt x="387" y="363"/>
                  </a:lnTo>
                  <a:lnTo>
                    <a:pt x="387" y="363"/>
                  </a:lnTo>
                  <a:lnTo>
                    <a:pt x="387" y="363"/>
                  </a:lnTo>
                  <a:lnTo>
                    <a:pt x="387" y="365"/>
                  </a:lnTo>
                  <a:lnTo>
                    <a:pt x="387" y="365"/>
                  </a:lnTo>
                  <a:lnTo>
                    <a:pt x="385" y="365"/>
                  </a:lnTo>
                  <a:lnTo>
                    <a:pt x="385" y="365"/>
                  </a:lnTo>
                  <a:lnTo>
                    <a:pt x="387" y="367"/>
                  </a:lnTo>
                  <a:lnTo>
                    <a:pt x="385" y="369"/>
                  </a:lnTo>
                  <a:lnTo>
                    <a:pt x="385" y="371"/>
                  </a:lnTo>
                  <a:lnTo>
                    <a:pt x="385" y="371"/>
                  </a:lnTo>
                  <a:lnTo>
                    <a:pt x="385" y="371"/>
                  </a:lnTo>
                  <a:lnTo>
                    <a:pt x="389" y="371"/>
                  </a:lnTo>
                  <a:lnTo>
                    <a:pt x="389" y="371"/>
                  </a:lnTo>
                  <a:lnTo>
                    <a:pt x="390" y="369"/>
                  </a:lnTo>
                  <a:lnTo>
                    <a:pt x="392" y="365"/>
                  </a:lnTo>
                  <a:lnTo>
                    <a:pt x="394" y="365"/>
                  </a:lnTo>
                  <a:lnTo>
                    <a:pt x="394" y="363"/>
                  </a:lnTo>
                  <a:lnTo>
                    <a:pt x="396" y="363"/>
                  </a:lnTo>
                  <a:lnTo>
                    <a:pt x="396" y="363"/>
                  </a:lnTo>
                  <a:lnTo>
                    <a:pt x="396" y="362"/>
                  </a:lnTo>
                  <a:lnTo>
                    <a:pt x="396" y="360"/>
                  </a:lnTo>
                  <a:lnTo>
                    <a:pt x="398" y="358"/>
                  </a:lnTo>
                  <a:lnTo>
                    <a:pt x="399" y="358"/>
                  </a:lnTo>
                  <a:lnTo>
                    <a:pt x="399" y="358"/>
                  </a:lnTo>
                  <a:lnTo>
                    <a:pt x="401" y="356"/>
                  </a:lnTo>
                  <a:lnTo>
                    <a:pt x="403" y="354"/>
                  </a:lnTo>
                  <a:lnTo>
                    <a:pt x="403" y="354"/>
                  </a:lnTo>
                  <a:lnTo>
                    <a:pt x="403" y="353"/>
                  </a:lnTo>
                  <a:lnTo>
                    <a:pt x="403" y="353"/>
                  </a:lnTo>
                  <a:lnTo>
                    <a:pt x="403" y="353"/>
                  </a:lnTo>
                  <a:lnTo>
                    <a:pt x="403" y="349"/>
                  </a:lnTo>
                  <a:lnTo>
                    <a:pt x="399" y="349"/>
                  </a:lnTo>
                  <a:lnTo>
                    <a:pt x="399" y="349"/>
                  </a:lnTo>
                  <a:lnTo>
                    <a:pt x="398" y="349"/>
                  </a:lnTo>
                  <a:lnTo>
                    <a:pt x="396" y="349"/>
                  </a:lnTo>
                  <a:lnTo>
                    <a:pt x="394" y="351"/>
                  </a:lnTo>
                  <a:lnTo>
                    <a:pt x="392" y="351"/>
                  </a:lnTo>
                  <a:lnTo>
                    <a:pt x="392" y="351"/>
                  </a:lnTo>
                  <a:lnTo>
                    <a:pt x="392" y="351"/>
                  </a:lnTo>
                  <a:lnTo>
                    <a:pt x="392" y="351"/>
                  </a:lnTo>
                  <a:lnTo>
                    <a:pt x="390" y="351"/>
                  </a:lnTo>
                  <a:lnTo>
                    <a:pt x="390" y="351"/>
                  </a:lnTo>
                  <a:lnTo>
                    <a:pt x="390" y="351"/>
                  </a:lnTo>
                  <a:lnTo>
                    <a:pt x="390" y="349"/>
                  </a:lnTo>
                  <a:lnTo>
                    <a:pt x="389" y="349"/>
                  </a:lnTo>
                  <a:lnTo>
                    <a:pt x="389" y="349"/>
                  </a:lnTo>
                  <a:lnTo>
                    <a:pt x="387" y="349"/>
                  </a:lnTo>
                  <a:lnTo>
                    <a:pt x="387" y="349"/>
                  </a:lnTo>
                  <a:lnTo>
                    <a:pt x="385" y="347"/>
                  </a:lnTo>
                  <a:lnTo>
                    <a:pt x="385" y="347"/>
                  </a:lnTo>
                  <a:lnTo>
                    <a:pt x="383" y="349"/>
                  </a:lnTo>
                  <a:lnTo>
                    <a:pt x="381" y="349"/>
                  </a:lnTo>
                  <a:lnTo>
                    <a:pt x="381" y="347"/>
                  </a:lnTo>
                  <a:lnTo>
                    <a:pt x="383" y="347"/>
                  </a:lnTo>
                  <a:lnTo>
                    <a:pt x="383" y="347"/>
                  </a:lnTo>
                  <a:lnTo>
                    <a:pt x="383" y="345"/>
                  </a:lnTo>
                  <a:lnTo>
                    <a:pt x="383" y="345"/>
                  </a:lnTo>
                  <a:lnTo>
                    <a:pt x="378" y="345"/>
                  </a:lnTo>
                  <a:lnTo>
                    <a:pt x="380" y="345"/>
                  </a:lnTo>
                  <a:lnTo>
                    <a:pt x="381" y="344"/>
                  </a:lnTo>
                  <a:lnTo>
                    <a:pt x="381" y="344"/>
                  </a:lnTo>
                  <a:lnTo>
                    <a:pt x="381" y="342"/>
                  </a:lnTo>
                  <a:lnTo>
                    <a:pt x="380" y="342"/>
                  </a:lnTo>
                  <a:lnTo>
                    <a:pt x="380" y="342"/>
                  </a:lnTo>
                  <a:lnTo>
                    <a:pt x="380" y="340"/>
                  </a:lnTo>
                  <a:lnTo>
                    <a:pt x="380" y="338"/>
                  </a:lnTo>
                  <a:lnTo>
                    <a:pt x="380" y="338"/>
                  </a:lnTo>
                  <a:lnTo>
                    <a:pt x="380" y="338"/>
                  </a:lnTo>
                  <a:lnTo>
                    <a:pt x="380" y="336"/>
                  </a:lnTo>
                  <a:lnTo>
                    <a:pt x="380" y="336"/>
                  </a:lnTo>
                  <a:lnTo>
                    <a:pt x="378" y="336"/>
                  </a:lnTo>
                  <a:lnTo>
                    <a:pt x="378" y="336"/>
                  </a:lnTo>
                  <a:lnTo>
                    <a:pt x="376" y="338"/>
                  </a:lnTo>
                  <a:lnTo>
                    <a:pt x="378" y="336"/>
                  </a:lnTo>
                  <a:lnTo>
                    <a:pt x="378" y="335"/>
                  </a:lnTo>
                  <a:lnTo>
                    <a:pt x="380" y="335"/>
                  </a:lnTo>
                  <a:lnTo>
                    <a:pt x="380" y="333"/>
                  </a:lnTo>
                  <a:lnTo>
                    <a:pt x="380" y="331"/>
                  </a:lnTo>
                  <a:lnTo>
                    <a:pt x="380" y="329"/>
                  </a:lnTo>
                  <a:lnTo>
                    <a:pt x="380" y="329"/>
                  </a:lnTo>
                  <a:lnTo>
                    <a:pt x="380" y="326"/>
                  </a:lnTo>
                  <a:lnTo>
                    <a:pt x="378" y="320"/>
                  </a:lnTo>
                  <a:lnTo>
                    <a:pt x="378" y="318"/>
                  </a:lnTo>
                  <a:close/>
                  <a:moveTo>
                    <a:pt x="327" y="307"/>
                  </a:moveTo>
                  <a:lnTo>
                    <a:pt x="329" y="307"/>
                  </a:lnTo>
                  <a:lnTo>
                    <a:pt x="327" y="306"/>
                  </a:lnTo>
                  <a:lnTo>
                    <a:pt x="327" y="306"/>
                  </a:lnTo>
                  <a:lnTo>
                    <a:pt x="325" y="307"/>
                  </a:lnTo>
                  <a:lnTo>
                    <a:pt x="325" y="309"/>
                  </a:lnTo>
                  <a:lnTo>
                    <a:pt x="327" y="307"/>
                  </a:lnTo>
                  <a:close/>
                  <a:moveTo>
                    <a:pt x="255" y="297"/>
                  </a:moveTo>
                  <a:lnTo>
                    <a:pt x="255" y="297"/>
                  </a:lnTo>
                  <a:lnTo>
                    <a:pt x="255" y="298"/>
                  </a:lnTo>
                  <a:lnTo>
                    <a:pt x="257" y="298"/>
                  </a:lnTo>
                  <a:lnTo>
                    <a:pt x="257" y="298"/>
                  </a:lnTo>
                  <a:lnTo>
                    <a:pt x="259" y="298"/>
                  </a:lnTo>
                  <a:lnTo>
                    <a:pt x="257" y="298"/>
                  </a:lnTo>
                  <a:lnTo>
                    <a:pt x="255" y="297"/>
                  </a:lnTo>
                  <a:close/>
                  <a:moveTo>
                    <a:pt x="333" y="293"/>
                  </a:moveTo>
                  <a:lnTo>
                    <a:pt x="333" y="293"/>
                  </a:lnTo>
                  <a:lnTo>
                    <a:pt x="333" y="291"/>
                  </a:lnTo>
                  <a:lnTo>
                    <a:pt x="334" y="291"/>
                  </a:lnTo>
                  <a:lnTo>
                    <a:pt x="334" y="289"/>
                  </a:lnTo>
                  <a:lnTo>
                    <a:pt x="336" y="291"/>
                  </a:lnTo>
                  <a:lnTo>
                    <a:pt x="336" y="291"/>
                  </a:lnTo>
                  <a:lnTo>
                    <a:pt x="336" y="289"/>
                  </a:lnTo>
                  <a:lnTo>
                    <a:pt x="334" y="288"/>
                  </a:lnTo>
                  <a:lnTo>
                    <a:pt x="334" y="289"/>
                  </a:lnTo>
                  <a:lnTo>
                    <a:pt x="333" y="291"/>
                  </a:lnTo>
                  <a:lnTo>
                    <a:pt x="333" y="291"/>
                  </a:lnTo>
                  <a:lnTo>
                    <a:pt x="333" y="291"/>
                  </a:lnTo>
                  <a:lnTo>
                    <a:pt x="333" y="291"/>
                  </a:lnTo>
                  <a:lnTo>
                    <a:pt x="333" y="293"/>
                  </a:lnTo>
                  <a:close/>
                  <a:moveTo>
                    <a:pt x="342" y="259"/>
                  </a:moveTo>
                  <a:lnTo>
                    <a:pt x="343" y="261"/>
                  </a:lnTo>
                  <a:lnTo>
                    <a:pt x="343" y="261"/>
                  </a:lnTo>
                  <a:lnTo>
                    <a:pt x="343" y="261"/>
                  </a:lnTo>
                  <a:lnTo>
                    <a:pt x="342" y="261"/>
                  </a:lnTo>
                  <a:lnTo>
                    <a:pt x="342" y="261"/>
                  </a:lnTo>
                  <a:lnTo>
                    <a:pt x="347" y="261"/>
                  </a:lnTo>
                  <a:lnTo>
                    <a:pt x="347" y="261"/>
                  </a:lnTo>
                  <a:lnTo>
                    <a:pt x="345" y="259"/>
                  </a:lnTo>
                  <a:lnTo>
                    <a:pt x="345" y="259"/>
                  </a:lnTo>
                  <a:lnTo>
                    <a:pt x="345" y="259"/>
                  </a:lnTo>
                  <a:lnTo>
                    <a:pt x="345" y="259"/>
                  </a:lnTo>
                  <a:lnTo>
                    <a:pt x="343" y="257"/>
                  </a:lnTo>
                  <a:lnTo>
                    <a:pt x="342" y="257"/>
                  </a:lnTo>
                  <a:lnTo>
                    <a:pt x="342" y="257"/>
                  </a:lnTo>
                  <a:lnTo>
                    <a:pt x="342" y="259"/>
                  </a:lnTo>
                  <a:lnTo>
                    <a:pt x="342" y="259"/>
                  </a:lnTo>
                  <a:close/>
                  <a:moveTo>
                    <a:pt x="331" y="270"/>
                  </a:moveTo>
                  <a:lnTo>
                    <a:pt x="331" y="270"/>
                  </a:lnTo>
                  <a:lnTo>
                    <a:pt x="331" y="271"/>
                  </a:lnTo>
                  <a:lnTo>
                    <a:pt x="331" y="271"/>
                  </a:lnTo>
                  <a:lnTo>
                    <a:pt x="333" y="275"/>
                  </a:lnTo>
                  <a:lnTo>
                    <a:pt x="333" y="275"/>
                  </a:lnTo>
                  <a:lnTo>
                    <a:pt x="334" y="273"/>
                  </a:lnTo>
                  <a:lnTo>
                    <a:pt x="334" y="275"/>
                  </a:lnTo>
                  <a:lnTo>
                    <a:pt x="334" y="275"/>
                  </a:lnTo>
                  <a:lnTo>
                    <a:pt x="334" y="275"/>
                  </a:lnTo>
                  <a:lnTo>
                    <a:pt x="333" y="275"/>
                  </a:lnTo>
                  <a:lnTo>
                    <a:pt x="334" y="275"/>
                  </a:lnTo>
                  <a:lnTo>
                    <a:pt x="334" y="277"/>
                  </a:lnTo>
                  <a:lnTo>
                    <a:pt x="334" y="277"/>
                  </a:lnTo>
                  <a:lnTo>
                    <a:pt x="334" y="277"/>
                  </a:lnTo>
                  <a:lnTo>
                    <a:pt x="333" y="277"/>
                  </a:lnTo>
                  <a:lnTo>
                    <a:pt x="333" y="277"/>
                  </a:lnTo>
                  <a:lnTo>
                    <a:pt x="334" y="277"/>
                  </a:lnTo>
                  <a:lnTo>
                    <a:pt x="340" y="277"/>
                  </a:lnTo>
                  <a:lnTo>
                    <a:pt x="336" y="279"/>
                  </a:lnTo>
                  <a:lnTo>
                    <a:pt x="334" y="279"/>
                  </a:lnTo>
                  <a:lnTo>
                    <a:pt x="333" y="279"/>
                  </a:lnTo>
                  <a:lnTo>
                    <a:pt x="333" y="279"/>
                  </a:lnTo>
                  <a:lnTo>
                    <a:pt x="333" y="279"/>
                  </a:lnTo>
                  <a:lnTo>
                    <a:pt x="333" y="279"/>
                  </a:lnTo>
                  <a:lnTo>
                    <a:pt x="333" y="279"/>
                  </a:lnTo>
                  <a:lnTo>
                    <a:pt x="333" y="280"/>
                  </a:lnTo>
                  <a:lnTo>
                    <a:pt x="333" y="280"/>
                  </a:lnTo>
                  <a:lnTo>
                    <a:pt x="333" y="280"/>
                  </a:lnTo>
                  <a:lnTo>
                    <a:pt x="331" y="280"/>
                  </a:lnTo>
                  <a:lnTo>
                    <a:pt x="331" y="282"/>
                  </a:lnTo>
                  <a:lnTo>
                    <a:pt x="333" y="284"/>
                  </a:lnTo>
                  <a:lnTo>
                    <a:pt x="333" y="284"/>
                  </a:lnTo>
                  <a:lnTo>
                    <a:pt x="334" y="284"/>
                  </a:lnTo>
                  <a:lnTo>
                    <a:pt x="334" y="284"/>
                  </a:lnTo>
                  <a:lnTo>
                    <a:pt x="336" y="286"/>
                  </a:lnTo>
                  <a:lnTo>
                    <a:pt x="338" y="286"/>
                  </a:lnTo>
                  <a:lnTo>
                    <a:pt x="340" y="286"/>
                  </a:lnTo>
                  <a:lnTo>
                    <a:pt x="340" y="288"/>
                  </a:lnTo>
                  <a:lnTo>
                    <a:pt x="342" y="288"/>
                  </a:lnTo>
                  <a:lnTo>
                    <a:pt x="343" y="288"/>
                  </a:lnTo>
                  <a:lnTo>
                    <a:pt x="343" y="288"/>
                  </a:lnTo>
                  <a:lnTo>
                    <a:pt x="343" y="288"/>
                  </a:lnTo>
                  <a:lnTo>
                    <a:pt x="343" y="288"/>
                  </a:lnTo>
                  <a:lnTo>
                    <a:pt x="343" y="289"/>
                  </a:lnTo>
                  <a:lnTo>
                    <a:pt x="343" y="289"/>
                  </a:lnTo>
                  <a:lnTo>
                    <a:pt x="343" y="289"/>
                  </a:lnTo>
                  <a:lnTo>
                    <a:pt x="343" y="289"/>
                  </a:lnTo>
                  <a:lnTo>
                    <a:pt x="345" y="289"/>
                  </a:lnTo>
                  <a:lnTo>
                    <a:pt x="343" y="289"/>
                  </a:lnTo>
                  <a:lnTo>
                    <a:pt x="342" y="289"/>
                  </a:lnTo>
                  <a:lnTo>
                    <a:pt x="340" y="289"/>
                  </a:lnTo>
                  <a:lnTo>
                    <a:pt x="338" y="291"/>
                  </a:lnTo>
                  <a:lnTo>
                    <a:pt x="338" y="291"/>
                  </a:lnTo>
                  <a:lnTo>
                    <a:pt x="340" y="293"/>
                  </a:lnTo>
                  <a:lnTo>
                    <a:pt x="338" y="293"/>
                  </a:lnTo>
                  <a:lnTo>
                    <a:pt x="336" y="293"/>
                  </a:lnTo>
                  <a:lnTo>
                    <a:pt x="336" y="295"/>
                  </a:lnTo>
                  <a:lnTo>
                    <a:pt x="333" y="298"/>
                  </a:lnTo>
                  <a:lnTo>
                    <a:pt x="333" y="297"/>
                  </a:lnTo>
                  <a:lnTo>
                    <a:pt x="331" y="297"/>
                  </a:lnTo>
                  <a:lnTo>
                    <a:pt x="331" y="297"/>
                  </a:lnTo>
                  <a:lnTo>
                    <a:pt x="331" y="297"/>
                  </a:lnTo>
                  <a:lnTo>
                    <a:pt x="329" y="297"/>
                  </a:lnTo>
                  <a:lnTo>
                    <a:pt x="329" y="297"/>
                  </a:lnTo>
                  <a:lnTo>
                    <a:pt x="331" y="298"/>
                  </a:lnTo>
                  <a:lnTo>
                    <a:pt x="331" y="298"/>
                  </a:lnTo>
                  <a:lnTo>
                    <a:pt x="331" y="298"/>
                  </a:lnTo>
                  <a:lnTo>
                    <a:pt x="334" y="302"/>
                  </a:lnTo>
                  <a:lnTo>
                    <a:pt x="334" y="302"/>
                  </a:lnTo>
                  <a:lnTo>
                    <a:pt x="336" y="306"/>
                  </a:lnTo>
                  <a:lnTo>
                    <a:pt x="338" y="306"/>
                  </a:lnTo>
                  <a:lnTo>
                    <a:pt x="338" y="306"/>
                  </a:lnTo>
                  <a:lnTo>
                    <a:pt x="342" y="302"/>
                  </a:lnTo>
                  <a:lnTo>
                    <a:pt x="342" y="302"/>
                  </a:lnTo>
                  <a:lnTo>
                    <a:pt x="342" y="302"/>
                  </a:lnTo>
                  <a:lnTo>
                    <a:pt x="342" y="302"/>
                  </a:lnTo>
                  <a:lnTo>
                    <a:pt x="342" y="302"/>
                  </a:lnTo>
                  <a:lnTo>
                    <a:pt x="343" y="300"/>
                  </a:lnTo>
                  <a:lnTo>
                    <a:pt x="343" y="300"/>
                  </a:lnTo>
                  <a:lnTo>
                    <a:pt x="343" y="298"/>
                  </a:lnTo>
                  <a:lnTo>
                    <a:pt x="343" y="298"/>
                  </a:lnTo>
                  <a:lnTo>
                    <a:pt x="343" y="298"/>
                  </a:lnTo>
                  <a:lnTo>
                    <a:pt x="343" y="297"/>
                  </a:lnTo>
                  <a:lnTo>
                    <a:pt x="343" y="297"/>
                  </a:lnTo>
                  <a:lnTo>
                    <a:pt x="345" y="298"/>
                  </a:lnTo>
                  <a:lnTo>
                    <a:pt x="347" y="298"/>
                  </a:lnTo>
                  <a:lnTo>
                    <a:pt x="347" y="298"/>
                  </a:lnTo>
                  <a:lnTo>
                    <a:pt x="347" y="298"/>
                  </a:lnTo>
                  <a:lnTo>
                    <a:pt x="347" y="297"/>
                  </a:lnTo>
                  <a:lnTo>
                    <a:pt x="347" y="297"/>
                  </a:lnTo>
                  <a:lnTo>
                    <a:pt x="349" y="297"/>
                  </a:lnTo>
                  <a:lnTo>
                    <a:pt x="349" y="297"/>
                  </a:lnTo>
                  <a:lnTo>
                    <a:pt x="349" y="297"/>
                  </a:lnTo>
                  <a:lnTo>
                    <a:pt x="349" y="295"/>
                  </a:lnTo>
                  <a:lnTo>
                    <a:pt x="347" y="293"/>
                  </a:lnTo>
                  <a:lnTo>
                    <a:pt x="347" y="293"/>
                  </a:lnTo>
                  <a:lnTo>
                    <a:pt x="347" y="293"/>
                  </a:lnTo>
                  <a:lnTo>
                    <a:pt x="345" y="293"/>
                  </a:lnTo>
                  <a:lnTo>
                    <a:pt x="345" y="291"/>
                  </a:lnTo>
                  <a:lnTo>
                    <a:pt x="347" y="291"/>
                  </a:lnTo>
                  <a:lnTo>
                    <a:pt x="347" y="291"/>
                  </a:lnTo>
                  <a:lnTo>
                    <a:pt x="347" y="289"/>
                  </a:lnTo>
                  <a:lnTo>
                    <a:pt x="349" y="291"/>
                  </a:lnTo>
                  <a:lnTo>
                    <a:pt x="352" y="293"/>
                  </a:lnTo>
                  <a:lnTo>
                    <a:pt x="352" y="289"/>
                  </a:lnTo>
                  <a:lnTo>
                    <a:pt x="352" y="289"/>
                  </a:lnTo>
                  <a:lnTo>
                    <a:pt x="352" y="289"/>
                  </a:lnTo>
                  <a:lnTo>
                    <a:pt x="352" y="289"/>
                  </a:lnTo>
                  <a:lnTo>
                    <a:pt x="351" y="289"/>
                  </a:lnTo>
                  <a:lnTo>
                    <a:pt x="351" y="288"/>
                  </a:lnTo>
                  <a:lnTo>
                    <a:pt x="351" y="288"/>
                  </a:lnTo>
                  <a:lnTo>
                    <a:pt x="352" y="288"/>
                  </a:lnTo>
                  <a:lnTo>
                    <a:pt x="352" y="288"/>
                  </a:lnTo>
                  <a:lnTo>
                    <a:pt x="352" y="288"/>
                  </a:lnTo>
                  <a:lnTo>
                    <a:pt x="352" y="288"/>
                  </a:lnTo>
                  <a:lnTo>
                    <a:pt x="351" y="286"/>
                  </a:lnTo>
                  <a:lnTo>
                    <a:pt x="351" y="286"/>
                  </a:lnTo>
                  <a:lnTo>
                    <a:pt x="351" y="286"/>
                  </a:lnTo>
                  <a:lnTo>
                    <a:pt x="349" y="284"/>
                  </a:lnTo>
                  <a:lnTo>
                    <a:pt x="349" y="282"/>
                  </a:lnTo>
                  <a:lnTo>
                    <a:pt x="347" y="280"/>
                  </a:lnTo>
                  <a:lnTo>
                    <a:pt x="349" y="280"/>
                  </a:lnTo>
                  <a:lnTo>
                    <a:pt x="351" y="279"/>
                  </a:lnTo>
                  <a:lnTo>
                    <a:pt x="351" y="277"/>
                  </a:lnTo>
                  <a:lnTo>
                    <a:pt x="351" y="277"/>
                  </a:lnTo>
                  <a:lnTo>
                    <a:pt x="351" y="275"/>
                  </a:lnTo>
                  <a:lnTo>
                    <a:pt x="356" y="275"/>
                  </a:lnTo>
                  <a:lnTo>
                    <a:pt x="356" y="277"/>
                  </a:lnTo>
                  <a:lnTo>
                    <a:pt x="354" y="277"/>
                  </a:lnTo>
                  <a:lnTo>
                    <a:pt x="352" y="277"/>
                  </a:lnTo>
                  <a:lnTo>
                    <a:pt x="351" y="279"/>
                  </a:lnTo>
                  <a:lnTo>
                    <a:pt x="351" y="280"/>
                  </a:lnTo>
                  <a:lnTo>
                    <a:pt x="351" y="282"/>
                  </a:lnTo>
                  <a:lnTo>
                    <a:pt x="351" y="284"/>
                  </a:lnTo>
                  <a:lnTo>
                    <a:pt x="352" y="286"/>
                  </a:lnTo>
                  <a:lnTo>
                    <a:pt x="352" y="288"/>
                  </a:lnTo>
                  <a:lnTo>
                    <a:pt x="352" y="288"/>
                  </a:lnTo>
                  <a:lnTo>
                    <a:pt x="354" y="288"/>
                  </a:lnTo>
                  <a:lnTo>
                    <a:pt x="354" y="289"/>
                  </a:lnTo>
                  <a:lnTo>
                    <a:pt x="356" y="288"/>
                  </a:lnTo>
                  <a:lnTo>
                    <a:pt x="354" y="288"/>
                  </a:lnTo>
                  <a:lnTo>
                    <a:pt x="354" y="286"/>
                  </a:lnTo>
                  <a:lnTo>
                    <a:pt x="354" y="286"/>
                  </a:lnTo>
                  <a:lnTo>
                    <a:pt x="354" y="286"/>
                  </a:lnTo>
                  <a:lnTo>
                    <a:pt x="354" y="286"/>
                  </a:lnTo>
                  <a:lnTo>
                    <a:pt x="356" y="286"/>
                  </a:lnTo>
                  <a:lnTo>
                    <a:pt x="356" y="288"/>
                  </a:lnTo>
                  <a:lnTo>
                    <a:pt x="356" y="288"/>
                  </a:lnTo>
                  <a:lnTo>
                    <a:pt x="358" y="289"/>
                  </a:lnTo>
                  <a:lnTo>
                    <a:pt x="358" y="289"/>
                  </a:lnTo>
                  <a:lnTo>
                    <a:pt x="360" y="288"/>
                  </a:lnTo>
                  <a:lnTo>
                    <a:pt x="360" y="288"/>
                  </a:lnTo>
                  <a:lnTo>
                    <a:pt x="360" y="288"/>
                  </a:lnTo>
                  <a:lnTo>
                    <a:pt x="358" y="288"/>
                  </a:lnTo>
                  <a:lnTo>
                    <a:pt x="358" y="288"/>
                  </a:lnTo>
                  <a:lnTo>
                    <a:pt x="358" y="286"/>
                  </a:lnTo>
                  <a:lnTo>
                    <a:pt x="360" y="286"/>
                  </a:lnTo>
                  <a:lnTo>
                    <a:pt x="360" y="288"/>
                  </a:lnTo>
                  <a:lnTo>
                    <a:pt x="361" y="288"/>
                  </a:lnTo>
                  <a:lnTo>
                    <a:pt x="361" y="286"/>
                  </a:lnTo>
                  <a:lnTo>
                    <a:pt x="361" y="286"/>
                  </a:lnTo>
                  <a:lnTo>
                    <a:pt x="363" y="284"/>
                  </a:lnTo>
                  <a:lnTo>
                    <a:pt x="363" y="284"/>
                  </a:lnTo>
                  <a:lnTo>
                    <a:pt x="363" y="284"/>
                  </a:lnTo>
                  <a:lnTo>
                    <a:pt x="363" y="282"/>
                  </a:lnTo>
                  <a:lnTo>
                    <a:pt x="361" y="282"/>
                  </a:lnTo>
                  <a:lnTo>
                    <a:pt x="360" y="280"/>
                  </a:lnTo>
                  <a:lnTo>
                    <a:pt x="360" y="280"/>
                  </a:lnTo>
                  <a:lnTo>
                    <a:pt x="358" y="280"/>
                  </a:lnTo>
                  <a:lnTo>
                    <a:pt x="358" y="279"/>
                  </a:lnTo>
                  <a:lnTo>
                    <a:pt x="360" y="279"/>
                  </a:lnTo>
                  <a:lnTo>
                    <a:pt x="360" y="280"/>
                  </a:lnTo>
                  <a:lnTo>
                    <a:pt x="365" y="280"/>
                  </a:lnTo>
                  <a:lnTo>
                    <a:pt x="365" y="280"/>
                  </a:lnTo>
                  <a:lnTo>
                    <a:pt x="367" y="279"/>
                  </a:lnTo>
                  <a:lnTo>
                    <a:pt x="367" y="279"/>
                  </a:lnTo>
                  <a:lnTo>
                    <a:pt x="369" y="277"/>
                  </a:lnTo>
                  <a:lnTo>
                    <a:pt x="367" y="277"/>
                  </a:lnTo>
                  <a:lnTo>
                    <a:pt x="367" y="277"/>
                  </a:lnTo>
                  <a:lnTo>
                    <a:pt x="367" y="277"/>
                  </a:lnTo>
                  <a:lnTo>
                    <a:pt x="365" y="277"/>
                  </a:lnTo>
                  <a:lnTo>
                    <a:pt x="367" y="277"/>
                  </a:lnTo>
                  <a:lnTo>
                    <a:pt x="367" y="277"/>
                  </a:lnTo>
                  <a:lnTo>
                    <a:pt x="367" y="277"/>
                  </a:lnTo>
                  <a:lnTo>
                    <a:pt x="367" y="275"/>
                  </a:lnTo>
                  <a:lnTo>
                    <a:pt x="367" y="275"/>
                  </a:lnTo>
                  <a:lnTo>
                    <a:pt x="367" y="275"/>
                  </a:lnTo>
                  <a:lnTo>
                    <a:pt x="367" y="273"/>
                  </a:lnTo>
                  <a:lnTo>
                    <a:pt x="367" y="273"/>
                  </a:lnTo>
                  <a:lnTo>
                    <a:pt x="367" y="271"/>
                  </a:lnTo>
                  <a:lnTo>
                    <a:pt x="365" y="271"/>
                  </a:lnTo>
                  <a:lnTo>
                    <a:pt x="365" y="271"/>
                  </a:lnTo>
                  <a:lnTo>
                    <a:pt x="363" y="271"/>
                  </a:lnTo>
                  <a:lnTo>
                    <a:pt x="356" y="273"/>
                  </a:lnTo>
                  <a:lnTo>
                    <a:pt x="354" y="273"/>
                  </a:lnTo>
                  <a:lnTo>
                    <a:pt x="354" y="273"/>
                  </a:lnTo>
                  <a:lnTo>
                    <a:pt x="356" y="273"/>
                  </a:lnTo>
                  <a:lnTo>
                    <a:pt x="358" y="271"/>
                  </a:lnTo>
                  <a:lnTo>
                    <a:pt x="360" y="271"/>
                  </a:lnTo>
                  <a:lnTo>
                    <a:pt x="360" y="271"/>
                  </a:lnTo>
                  <a:lnTo>
                    <a:pt x="361" y="271"/>
                  </a:lnTo>
                  <a:lnTo>
                    <a:pt x="361" y="271"/>
                  </a:lnTo>
                  <a:lnTo>
                    <a:pt x="361" y="271"/>
                  </a:lnTo>
                  <a:lnTo>
                    <a:pt x="363" y="270"/>
                  </a:lnTo>
                  <a:lnTo>
                    <a:pt x="367" y="268"/>
                  </a:lnTo>
                  <a:lnTo>
                    <a:pt x="367" y="268"/>
                  </a:lnTo>
                  <a:lnTo>
                    <a:pt x="367" y="268"/>
                  </a:lnTo>
                  <a:lnTo>
                    <a:pt x="367" y="266"/>
                  </a:lnTo>
                  <a:lnTo>
                    <a:pt x="367" y="266"/>
                  </a:lnTo>
                  <a:lnTo>
                    <a:pt x="367" y="266"/>
                  </a:lnTo>
                  <a:lnTo>
                    <a:pt x="367" y="264"/>
                  </a:lnTo>
                  <a:lnTo>
                    <a:pt x="365" y="261"/>
                  </a:lnTo>
                  <a:lnTo>
                    <a:pt x="367" y="261"/>
                  </a:lnTo>
                  <a:lnTo>
                    <a:pt x="369" y="262"/>
                  </a:lnTo>
                  <a:lnTo>
                    <a:pt x="369" y="262"/>
                  </a:lnTo>
                  <a:lnTo>
                    <a:pt x="371" y="262"/>
                  </a:lnTo>
                  <a:lnTo>
                    <a:pt x="372" y="262"/>
                  </a:lnTo>
                  <a:lnTo>
                    <a:pt x="374" y="264"/>
                  </a:lnTo>
                  <a:lnTo>
                    <a:pt x="374" y="264"/>
                  </a:lnTo>
                  <a:lnTo>
                    <a:pt x="376" y="262"/>
                  </a:lnTo>
                  <a:lnTo>
                    <a:pt x="376" y="262"/>
                  </a:lnTo>
                  <a:lnTo>
                    <a:pt x="376" y="262"/>
                  </a:lnTo>
                  <a:lnTo>
                    <a:pt x="376" y="262"/>
                  </a:lnTo>
                  <a:lnTo>
                    <a:pt x="376" y="261"/>
                  </a:lnTo>
                  <a:lnTo>
                    <a:pt x="378" y="261"/>
                  </a:lnTo>
                  <a:lnTo>
                    <a:pt x="378" y="259"/>
                  </a:lnTo>
                  <a:lnTo>
                    <a:pt x="378" y="259"/>
                  </a:lnTo>
                  <a:lnTo>
                    <a:pt x="378" y="259"/>
                  </a:lnTo>
                  <a:lnTo>
                    <a:pt x="378" y="259"/>
                  </a:lnTo>
                  <a:lnTo>
                    <a:pt x="378" y="259"/>
                  </a:lnTo>
                  <a:lnTo>
                    <a:pt x="378" y="259"/>
                  </a:lnTo>
                  <a:lnTo>
                    <a:pt x="378" y="257"/>
                  </a:lnTo>
                  <a:lnTo>
                    <a:pt x="378" y="257"/>
                  </a:lnTo>
                  <a:lnTo>
                    <a:pt x="378" y="257"/>
                  </a:lnTo>
                  <a:lnTo>
                    <a:pt x="378" y="257"/>
                  </a:lnTo>
                  <a:lnTo>
                    <a:pt x="376" y="257"/>
                  </a:lnTo>
                  <a:lnTo>
                    <a:pt x="374" y="261"/>
                  </a:lnTo>
                  <a:lnTo>
                    <a:pt x="372" y="261"/>
                  </a:lnTo>
                  <a:lnTo>
                    <a:pt x="371" y="261"/>
                  </a:lnTo>
                  <a:lnTo>
                    <a:pt x="369" y="261"/>
                  </a:lnTo>
                  <a:lnTo>
                    <a:pt x="367" y="259"/>
                  </a:lnTo>
                  <a:lnTo>
                    <a:pt x="369" y="259"/>
                  </a:lnTo>
                  <a:lnTo>
                    <a:pt x="369" y="259"/>
                  </a:lnTo>
                  <a:lnTo>
                    <a:pt x="371" y="259"/>
                  </a:lnTo>
                  <a:lnTo>
                    <a:pt x="371" y="257"/>
                  </a:lnTo>
                  <a:lnTo>
                    <a:pt x="371" y="257"/>
                  </a:lnTo>
                  <a:lnTo>
                    <a:pt x="371" y="255"/>
                  </a:lnTo>
                  <a:lnTo>
                    <a:pt x="372" y="255"/>
                  </a:lnTo>
                  <a:lnTo>
                    <a:pt x="372" y="253"/>
                  </a:lnTo>
                  <a:lnTo>
                    <a:pt x="372" y="253"/>
                  </a:lnTo>
                  <a:lnTo>
                    <a:pt x="374" y="253"/>
                  </a:lnTo>
                  <a:lnTo>
                    <a:pt x="374" y="253"/>
                  </a:lnTo>
                  <a:lnTo>
                    <a:pt x="374" y="251"/>
                  </a:lnTo>
                  <a:lnTo>
                    <a:pt x="374" y="251"/>
                  </a:lnTo>
                  <a:lnTo>
                    <a:pt x="374" y="250"/>
                  </a:lnTo>
                  <a:lnTo>
                    <a:pt x="376" y="248"/>
                  </a:lnTo>
                  <a:lnTo>
                    <a:pt x="378" y="248"/>
                  </a:lnTo>
                  <a:lnTo>
                    <a:pt x="378" y="248"/>
                  </a:lnTo>
                  <a:lnTo>
                    <a:pt x="378" y="248"/>
                  </a:lnTo>
                  <a:lnTo>
                    <a:pt x="376" y="248"/>
                  </a:lnTo>
                  <a:lnTo>
                    <a:pt x="376" y="246"/>
                  </a:lnTo>
                  <a:lnTo>
                    <a:pt x="376" y="246"/>
                  </a:lnTo>
                  <a:lnTo>
                    <a:pt x="376" y="242"/>
                  </a:lnTo>
                  <a:lnTo>
                    <a:pt x="376" y="242"/>
                  </a:lnTo>
                  <a:lnTo>
                    <a:pt x="378" y="241"/>
                  </a:lnTo>
                  <a:lnTo>
                    <a:pt x="378" y="241"/>
                  </a:lnTo>
                  <a:lnTo>
                    <a:pt x="376" y="239"/>
                  </a:lnTo>
                  <a:lnTo>
                    <a:pt x="376" y="237"/>
                  </a:lnTo>
                  <a:lnTo>
                    <a:pt x="376" y="235"/>
                  </a:lnTo>
                  <a:lnTo>
                    <a:pt x="374" y="233"/>
                  </a:lnTo>
                  <a:lnTo>
                    <a:pt x="374" y="232"/>
                  </a:lnTo>
                  <a:lnTo>
                    <a:pt x="372" y="232"/>
                  </a:lnTo>
                  <a:lnTo>
                    <a:pt x="371" y="233"/>
                  </a:lnTo>
                  <a:lnTo>
                    <a:pt x="369" y="237"/>
                  </a:lnTo>
                  <a:lnTo>
                    <a:pt x="360" y="244"/>
                  </a:lnTo>
                  <a:lnTo>
                    <a:pt x="358" y="246"/>
                  </a:lnTo>
                  <a:lnTo>
                    <a:pt x="358" y="246"/>
                  </a:lnTo>
                  <a:lnTo>
                    <a:pt x="354" y="248"/>
                  </a:lnTo>
                  <a:lnTo>
                    <a:pt x="354" y="248"/>
                  </a:lnTo>
                  <a:lnTo>
                    <a:pt x="352" y="248"/>
                  </a:lnTo>
                  <a:lnTo>
                    <a:pt x="351" y="248"/>
                  </a:lnTo>
                  <a:lnTo>
                    <a:pt x="351" y="250"/>
                  </a:lnTo>
                  <a:lnTo>
                    <a:pt x="351" y="250"/>
                  </a:lnTo>
                  <a:lnTo>
                    <a:pt x="351" y="250"/>
                  </a:lnTo>
                  <a:lnTo>
                    <a:pt x="349" y="250"/>
                  </a:lnTo>
                  <a:lnTo>
                    <a:pt x="345" y="253"/>
                  </a:lnTo>
                  <a:lnTo>
                    <a:pt x="345" y="253"/>
                  </a:lnTo>
                  <a:lnTo>
                    <a:pt x="345" y="253"/>
                  </a:lnTo>
                  <a:lnTo>
                    <a:pt x="345" y="255"/>
                  </a:lnTo>
                  <a:lnTo>
                    <a:pt x="347" y="255"/>
                  </a:lnTo>
                  <a:lnTo>
                    <a:pt x="345" y="255"/>
                  </a:lnTo>
                  <a:lnTo>
                    <a:pt x="345" y="255"/>
                  </a:lnTo>
                  <a:lnTo>
                    <a:pt x="345" y="255"/>
                  </a:lnTo>
                  <a:lnTo>
                    <a:pt x="345" y="255"/>
                  </a:lnTo>
                  <a:lnTo>
                    <a:pt x="345" y="257"/>
                  </a:lnTo>
                  <a:lnTo>
                    <a:pt x="345" y="257"/>
                  </a:lnTo>
                  <a:lnTo>
                    <a:pt x="347" y="259"/>
                  </a:lnTo>
                  <a:lnTo>
                    <a:pt x="347" y="259"/>
                  </a:lnTo>
                  <a:lnTo>
                    <a:pt x="347" y="259"/>
                  </a:lnTo>
                  <a:lnTo>
                    <a:pt x="347" y="259"/>
                  </a:lnTo>
                  <a:lnTo>
                    <a:pt x="347" y="259"/>
                  </a:lnTo>
                  <a:lnTo>
                    <a:pt x="347" y="259"/>
                  </a:lnTo>
                  <a:lnTo>
                    <a:pt x="349" y="259"/>
                  </a:lnTo>
                  <a:lnTo>
                    <a:pt x="349" y="261"/>
                  </a:lnTo>
                  <a:lnTo>
                    <a:pt x="349" y="261"/>
                  </a:lnTo>
                  <a:lnTo>
                    <a:pt x="349" y="262"/>
                  </a:lnTo>
                  <a:lnTo>
                    <a:pt x="349" y="262"/>
                  </a:lnTo>
                  <a:lnTo>
                    <a:pt x="351" y="262"/>
                  </a:lnTo>
                  <a:lnTo>
                    <a:pt x="349" y="266"/>
                  </a:lnTo>
                  <a:lnTo>
                    <a:pt x="349" y="264"/>
                  </a:lnTo>
                  <a:lnTo>
                    <a:pt x="347" y="262"/>
                  </a:lnTo>
                  <a:lnTo>
                    <a:pt x="345" y="262"/>
                  </a:lnTo>
                  <a:lnTo>
                    <a:pt x="345" y="262"/>
                  </a:lnTo>
                  <a:lnTo>
                    <a:pt x="345" y="262"/>
                  </a:lnTo>
                  <a:lnTo>
                    <a:pt x="342" y="262"/>
                  </a:lnTo>
                  <a:lnTo>
                    <a:pt x="342" y="264"/>
                  </a:lnTo>
                  <a:lnTo>
                    <a:pt x="342" y="264"/>
                  </a:lnTo>
                  <a:lnTo>
                    <a:pt x="342" y="264"/>
                  </a:lnTo>
                  <a:lnTo>
                    <a:pt x="342" y="266"/>
                  </a:lnTo>
                  <a:lnTo>
                    <a:pt x="342" y="266"/>
                  </a:lnTo>
                  <a:lnTo>
                    <a:pt x="343" y="268"/>
                  </a:lnTo>
                  <a:lnTo>
                    <a:pt x="343" y="268"/>
                  </a:lnTo>
                  <a:lnTo>
                    <a:pt x="343" y="270"/>
                  </a:lnTo>
                  <a:lnTo>
                    <a:pt x="343" y="270"/>
                  </a:lnTo>
                  <a:lnTo>
                    <a:pt x="343" y="271"/>
                  </a:lnTo>
                  <a:lnTo>
                    <a:pt x="342" y="270"/>
                  </a:lnTo>
                  <a:lnTo>
                    <a:pt x="342" y="268"/>
                  </a:lnTo>
                  <a:lnTo>
                    <a:pt x="342" y="266"/>
                  </a:lnTo>
                  <a:lnTo>
                    <a:pt x="342" y="264"/>
                  </a:lnTo>
                  <a:lnTo>
                    <a:pt x="340" y="264"/>
                  </a:lnTo>
                  <a:lnTo>
                    <a:pt x="340" y="262"/>
                  </a:lnTo>
                  <a:lnTo>
                    <a:pt x="340" y="261"/>
                  </a:lnTo>
                  <a:lnTo>
                    <a:pt x="340" y="261"/>
                  </a:lnTo>
                  <a:lnTo>
                    <a:pt x="340" y="261"/>
                  </a:lnTo>
                  <a:lnTo>
                    <a:pt x="338" y="259"/>
                  </a:lnTo>
                  <a:lnTo>
                    <a:pt x="338" y="259"/>
                  </a:lnTo>
                  <a:lnTo>
                    <a:pt x="336" y="259"/>
                  </a:lnTo>
                  <a:lnTo>
                    <a:pt x="334" y="259"/>
                  </a:lnTo>
                  <a:lnTo>
                    <a:pt x="334" y="259"/>
                  </a:lnTo>
                  <a:lnTo>
                    <a:pt x="333" y="259"/>
                  </a:lnTo>
                  <a:lnTo>
                    <a:pt x="333" y="261"/>
                  </a:lnTo>
                  <a:lnTo>
                    <a:pt x="333" y="261"/>
                  </a:lnTo>
                  <a:lnTo>
                    <a:pt x="333" y="262"/>
                  </a:lnTo>
                  <a:lnTo>
                    <a:pt x="334" y="262"/>
                  </a:lnTo>
                  <a:lnTo>
                    <a:pt x="334" y="262"/>
                  </a:lnTo>
                  <a:lnTo>
                    <a:pt x="334" y="264"/>
                  </a:lnTo>
                  <a:lnTo>
                    <a:pt x="331" y="264"/>
                  </a:lnTo>
                  <a:lnTo>
                    <a:pt x="331" y="264"/>
                  </a:lnTo>
                  <a:lnTo>
                    <a:pt x="331" y="264"/>
                  </a:lnTo>
                  <a:lnTo>
                    <a:pt x="331" y="264"/>
                  </a:lnTo>
                  <a:lnTo>
                    <a:pt x="331" y="266"/>
                  </a:lnTo>
                  <a:lnTo>
                    <a:pt x="331" y="266"/>
                  </a:lnTo>
                  <a:lnTo>
                    <a:pt x="331" y="266"/>
                  </a:lnTo>
                  <a:lnTo>
                    <a:pt x="331" y="266"/>
                  </a:lnTo>
                  <a:lnTo>
                    <a:pt x="331" y="266"/>
                  </a:lnTo>
                  <a:lnTo>
                    <a:pt x="331" y="268"/>
                  </a:lnTo>
                  <a:lnTo>
                    <a:pt x="329" y="268"/>
                  </a:lnTo>
                  <a:lnTo>
                    <a:pt x="329" y="270"/>
                  </a:lnTo>
                  <a:lnTo>
                    <a:pt x="329" y="270"/>
                  </a:lnTo>
                  <a:lnTo>
                    <a:pt x="331" y="270"/>
                  </a:lnTo>
                  <a:close/>
                  <a:moveTo>
                    <a:pt x="773" y="761"/>
                  </a:moveTo>
                  <a:lnTo>
                    <a:pt x="773" y="759"/>
                  </a:lnTo>
                  <a:lnTo>
                    <a:pt x="773" y="757"/>
                  </a:lnTo>
                  <a:lnTo>
                    <a:pt x="773" y="755"/>
                  </a:lnTo>
                  <a:lnTo>
                    <a:pt x="773" y="754"/>
                  </a:lnTo>
                  <a:lnTo>
                    <a:pt x="773" y="752"/>
                  </a:lnTo>
                  <a:lnTo>
                    <a:pt x="771" y="748"/>
                  </a:lnTo>
                  <a:lnTo>
                    <a:pt x="771" y="745"/>
                  </a:lnTo>
                  <a:lnTo>
                    <a:pt x="770" y="743"/>
                  </a:lnTo>
                  <a:lnTo>
                    <a:pt x="768" y="741"/>
                  </a:lnTo>
                  <a:lnTo>
                    <a:pt x="757" y="732"/>
                  </a:lnTo>
                  <a:lnTo>
                    <a:pt x="750" y="728"/>
                  </a:lnTo>
                  <a:lnTo>
                    <a:pt x="735" y="725"/>
                  </a:lnTo>
                  <a:lnTo>
                    <a:pt x="735" y="725"/>
                  </a:lnTo>
                  <a:lnTo>
                    <a:pt x="735" y="725"/>
                  </a:lnTo>
                  <a:lnTo>
                    <a:pt x="735" y="725"/>
                  </a:lnTo>
                  <a:lnTo>
                    <a:pt x="737" y="727"/>
                  </a:lnTo>
                  <a:lnTo>
                    <a:pt x="737" y="727"/>
                  </a:lnTo>
                  <a:lnTo>
                    <a:pt x="735" y="727"/>
                  </a:lnTo>
                  <a:lnTo>
                    <a:pt x="732" y="727"/>
                  </a:lnTo>
                  <a:lnTo>
                    <a:pt x="730" y="725"/>
                  </a:lnTo>
                  <a:lnTo>
                    <a:pt x="728" y="725"/>
                  </a:lnTo>
                  <a:lnTo>
                    <a:pt x="724" y="725"/>
                  </a:lnTo>
                  <a:lnTo>
                    <a:pt x="723" y="725"/>
                  </a:lnTo>
                  <a:lnTo>
                    <a:pt x="721" y="725"/>
                  </a:lnTo>
                  <a:lnTo>
                    <a:pt x="721" y="725"/>
                  </a:lnTo>
                  <a:lnTo>
                    <a:pt x="719" y="725"/>
                  </a:lnTo>
                  <a:lnTo>
                    <a:pt x="721" y="725"/>
                  </a:lnTo>
                  <a:lnTo>
                    <a:pt x="717" y="725"/>
                  </a:lnTo>
                  <a:lnTo>
                    <a:pt x="715" y="725"/>
                  </a:lnTo>
                  <a:lnTo>
                    <a:pt x="712" y="727"/>
                  </a:lnTo>
                  <a:lnTo>
                    <a:pt x="710" y="728"/>
                  </a:lnTo>
                  <a:lnTo>
                    <a:pt x="710" y="730"/>
                  </a:lnTo>
                  <a:lnTo>
                    <a:pt x="710" y="732"/>
                  </a:lnTo>
                  <a:lnTo>
                    <a:pt x="708" y="734"/>
                  </a:lnTo>
                  <a:lnTo>
                    <a:pt x="708" y="736"/>
                  </a:lnTo>
                  <a:lnTo>
                    <a:pt x="708" y="737"/>
                  </a:lnTo>
                  <a:lnTo>
                    <a:pt x="706" y="739"/>
                  </a:lnTo>
                  <a:lnTo>
                    <a:pt x="705" y="739"/>
                  </a:lnTo>
                  <a:lnTo>
                    <a:pt x="706" y="741"/>
                  </a:lnTo>
                  <a:lnTo>
                    <a:pt x="706" y="743"/>
                  </a:lnTo>
                  <a:lnTo>
                    <a:pt x="705" y="741"/>
                  </a:lnTo>
                  <a:lnTo>
                    <a:pt x="703" y="739"/>
                  </a:lnTo>
                  <a:lnTo>
                    <a:pt x="703" y="739"/>
                  </a:lnTo>
                  <a:lnTo>
                    <a:pt x="701" y="739"/>
                  </a:lnTo>
                  <a:lnTo>
                    <a:pt x="699" y="739"/>
                  </a:lnTo>
                  <a:lnTo>
                    <a:pt x="699" y="739"/>
                  </a:lnTo>
                  <a:lnTo>
                    <a:pt x="697" y="737"/>
                  </a:lnTo>
                  <a:lnTo>
                    <a:pt x="696" y="734"/>
                  </a:lnTo>
                  <a:lnTo>
                    <a:pt x="694" y="734"/>
                  </a:lnTo>
                  <a:lnTo>
                    <a:pt x="694" y="734"/>
                  </a:lnTo>
                  <a:lnTo>
                    <a:pt x="692" y="732"/>
                  </a:lnTo>
                  <a:lnTo>
                    <a:pt x="690" y="732"/>
                  </a:lnTo>
                  <a:lnTo>
                    <a:pt x="688" y="732"/>
                  </a:lnTo>
                  <a:lnTo>
                    <a:pt x="687" y="732"/>
                  </a:lnTo>
                  <a:lnTo>
                    <a:pt x="687" y="732"/>
                  </a:lnTo>
                  <a:lnTo>
                    <a:pt x="688" y="730"/>
                  </a:lnTo>
                  <a:lnTo>
                    <a:pt x="688" y="730"/>
                  </a:lnTo>
                  <a:lnTo>
                    <a:pt x="690" y="728"/>
                  </a:lnTo>
                  <a:lnTo>
                    <a:pt x="690" y="728"/>
                  </a:lnTo>
                  <a:lnTo>
                    <a:pt x="694" y="721"/>
                  </a:lnTo>
                  <a:lnTo>
                    <a:pt x="696" y="721"/>
                  </a:lnTo>
                  <a:lnTo>
                    <a:pt x="696" y="721"/>
                  </a:lnTo>
                  <a:lnTo>
                    <a:pt x="701" y="716"/>
                  </a:lnTo>
                  <a:lnTo>
                    <a:pt x="701" y="716"/>
                  </a:lnTo>
                  <a:lnTo>
                    <a:pt x="703" y="716"/>
                  </a:lnTo>
                  <a:lnTo>
                    <a:pt x="703" y="716"/>
                  </a:lnTo>
                  <a:lnTo>
                    <a:pt x="703" y="716"/>
                  </a:lnTo>
                  <a:lnTo>
                    <a:pt x="705" y="710"/>
                  </a:lnTo>
                  <a:lnTo>
                    <a:pt x="705" y="707"/>
                  </a:lnTo>
                  <a:lnTo>
                    <a:pt x="703" y="703"/>
                  </a:lnTo>
                  <a:lnTo>
                    <a:pt x="699" y="692"/>
                  </a:lnTo>
                  <a:lnTo>
                    <a:pt x="699" y="692"/>
                  </a:lnTo>
                  <a:lnTo>
                    <a:pt x="699" y="690"/>
                  </a:lnTo>
                  <a:lnTo>
                    <a:pt x="697" y="689"/>
                  </a:lnTo>
                  <a:lnTo>
                    <a:pt x="697" y="689"/>
                  </a:lnTo>
                  <a:lnTo>
                    <a:pt x="697" y="689"/>
                  </a:lnTo>
                  <a:lnTo>
                    <a:pt x="696" y="687"/>
                  </a:lnTo>
                  <a:lnTo>
                    <a:pt x="696" y="687"/>
                  </a:lnTo>
                  <a:lnTo>
                    <a:pt x="696" y="687"/>
                  </a:lnTo>
                  <a:lnTo>
                    <a:pt x="696" y="685"/>
                  </a:lnTo>
                  <a:lnTo>
                    <a:pt x="696" y="685"/>
                  </a:lnTo>
                  <a:lnTo>
                    <a:pt x="696" y="683"/>
                  </a:lnTo>
                  <a:lnTo>
                    <a:pt x="694" y="683"/>
                  </a:lnTo>
                  <a:lnTo>
                    <a:pt x="694" y="683"/>
                  </a:lnTo>
                  <a:lnTo>
                    <a:pt x="692" y="683"/>
                  </a:lnTo>
                  <a:lnTo>
                    <a:pt x="692" y="681"/>
                  </a:lnTo>
                  <a:lnTo>
                    <a:pt x="687" y="678"/>
                  </a:lnTo>
                  <a:lnTo>
                    <a:pt x="685" y="676"/>
                  </a:lnTo>
                  <a:lnTo>
                    <a:pt x="683" y="674"/>
                  </a:lnTo>
                  <a:lnTo>
                    <a:pt x="681" y="674"/>
                  </a:lnTo>
                  <a:lnTo>
                    <a:pt x="681" y="674"/>
                  </a:lnTo>
                  <a:lnTo>
                    <a:pt x="679" y="672"/>
                  </a:lnTo>
                  <a:lnTo>
                    <a:pt x="678" y="671"/>
                  </a:lnTo>
                  <a:lnTo>
                    <a:pt x="674" y="665"/>
                  </a:lnTo>
                  <a:lnTo>
                    <a:pt x="672" y="663"/>
                  </a:lnTo>
                  <a:lnTo>
                    <a:pt x="670" y="663"/>
                  </a:lnTo>
                  <a:lnTo>
                    <a:pt x="661" y="665"/>
                  </a:lnTo>
                  <a:lnTo>
                    <a:pt x="661" y="665"/>
                  </a:lnTo>
                  <a:lnTo>
                    <a:pt x="659" y="667"/>
                  </a:lnTo>
                  <a:lnTo>
                    <a:pt x="659" y="665"/>
                  </a:lnTo>
                  <a:lnTo>
                    <a:pt x="658" y="665"/>
                  </a:lnTo>
                  <a:lnTo>
                    <a:pt x="656" y="663"/>
                  </a:lnTo>
                  <a:lnTo>
                    <a:pt x="656" y="663"/>
                  </a:lnTo>
                  <a:lnTo>
                    <a:pt x="654" y="663"/>
                  </a:lnTo>
                  <a:lnTo>
                    <a:pt x="652" y="663"/>
                  </a:lnTo>
                  <a:lnTo>
                    <a:pt x="652" y="665"/>
                  </a:lnTo>
                  <a:lnTo>
                    <a:pt x="650" y="665"/>
                  </a:lnTo>
                  <a:lnTo>
                    <a:pt x="650" y="665"/>
                  </a:lnTo>
                  <a:lnTo>
                    <a:pt x="650" y="665"/>
                  </a:lnTo>
                  <a:lnTo>
                    <a:pt x="650" y="663"/>
                  </a:lnTo>
                  <a:lnTo>
                    <a:pt x="654" y="662"/>
                  </a:lnTo>
                  <a:lnTo>
                    <a:pt x="654" y="662"/>
                  </a:lnTo>
                  <a:lnTo>
                    <a:pt x="658" y="662"/>
                  </a:lnTo>
                  <a:lnTo>
                    <a:pt x="658" y="662"/>
                  </a:lnTo>
                  <a:lnTo>
                    <a:pt x="659" y="663"/>
                  </a:lnTo>
                  <a:lnTo>
                    <a:pt x="659" y="663"/>
                  </a:lnTo>
                  <a:lnTo>
                    <a:pt x="661" y="663"/>
                  </a:lnTo>
                  <a:lnTo>
                    <a:pt x="665" y="663"/>
                  </a:lnTo>
                  <a:lnTo>
                    <a:pt x="670" y="662"/>
                  </a:lnTo>
                  <a:lnTo>
                    <a:pt x="672" y="662"/>
                  </a:lnTo>
                  <a:lnTo>
                    <a:pt x="674" y="662"/>
                  </a:lnTo>
                  <a:lnTo>
                    <a:pt x="676" y="663"/>
                  </a:lnTo>
                  <a:lnTo>
                    <a:pt x="679" y="669"/>
                  </a:lnTo>
                  <a:lnTo>
                    <a:pt x="681" y="669"/>
                  </a:lnTo>
                  <a:lnTo>
                    <a:pt x="681" y="671"/>
                  </a:lnTo>
                  <a:lnTo>
                    <a:pt x="683" y="671"/>
                  </a:lnTo>
                  <a:lnTo>
                    <a:pt x="685" y="671"/>
                  </a:lnTo>
                  <a:lnTo>
                    <a:pt x="685" y="671"/>
                  </a:lnTo>
                  <a:lnTo>
                    <a:pt x="687" y="669"/>
                  </a:lnTo>
                  <a:lnTo>
                    <a:pt x="688" y="669"/>
                  </a:lnTo>
                  <a:lnTo>
                    <a:pt x="688" y="669"/>
                  </a:lnTo>
                  <a:lnTo>
                    <a:pt x="692" y="671"/>
                  </a:lnTo>
                  <a:lnTo>
                    <a:pt x="692" y="671"/>
                  </a:lnTo>
                  <a:lnTo>
                    <a:pt x="694" y="672"/>
                  </a:lnTo>
                  <a:lnTo>
                    <a:pt x="694" y="672"/>
                  </a:lnTo>
                  <a:lnTo>
                    <a:pt x="692" y="676"/>
                  </a:lnTo>
                  <a:lnTo>
                    <a:pt x="694" y="674"/>
                  </a:lnTo>
                  <a:lnTo>
                    <a:pt x="694" y="674"/>
                  </a:lnTo>
                  <a:lnTo>
                    <a:pt x="694" y="672"/>
                  </a:lnTo>
                  <a:lnTo>
                    <a:pt x="694" y="669"/>
                  </a:lnTo>
                  <a:lnTo>
                    <a:pt x="685" y="656"/>
                  </a:lnTo>
                  <a:lnTo>
                    <a:pt x="679" y="647"/>
                  </a:lnTo>
                  <a:lnTo>
                    <a:pt x="678" y="645"/>
                  </a:lnTo>
                  <a:lnTo>
                    <a:pt x="676" y="640"/>
                  </a:lnTo>
                  <a:lnTo>
                    <a:pt x="676" y="636"/>
                  </a:lnTo>
                  <a:lnTo>
                    <a:pt x="676" y="633"/>
                  </a:lnTo>
                  <a:lnTo>
                    <a:pt x="678" y="631"/>
                  </a:lnTo>
                  <a:lnTo>
                    <a:pt x="683" y="629"/>
                  </a:lnTo>
                  <a:lnTo>
                    <a:pt x="681" y="627"/>
                  </a:lnTo>
                  <a:lnTo>
                    <a:pt x="674" y="625"/>
                  </a:lnTo>
                  <a:lnTo>
                    <a:pt x="674" y="624"/>
                  </a:lnTo>
                  <a:lnTo>
                    <a:pt x="674" y="624"/>
                  </a:lnTo>
                  <a:lnTo>
                    <a:pt x="672" y="622"/>
                  </a:lnTo>
                  <a:lnTo>
                    <a:pt x="672" y="620"/>
                  </a:lnTo>
                  <a:lnTo>
                    <a:pt x="672" y="620"/>
                  </a:lnTo>
                  <a:lnTo>
                    <a:pt x="670" y="618"/>
                  </a:lnTo>
                  <a:lnTo>
                    <a:pt x="670" y="618"/>
                  </a:lnTo>
                  <a:lnTo>
                    <a:pt x="668" y="618"/>
                  </a:lnTo>
                  <a:lnTo>
                    <a:pt x="668" y="618"/>
                  </a:lnTo>
                  <a:lnTo>
                    <a:pt x="667" y="616"/>
                  </a:lnTo>
                  <a:lnTo>
                    <a:pt x="667" y="616"/>
                  </a:lnTo>
                  <a:lnTo>
                    <a:pt x="667" y="616"/>
                  </a:lnTo>
                  <a:lnTo>
                    <a:pt x="667" y="615"/>
                  </a:lnTo>
                  <a:lnTo>
                    <a:pt x="667" y="615"/>
                  </a:lnTo>
                  <a:lnTo>
                    <a:pt x="667" y="615"/>
                  </a:lnTo>
                  <a:lnTo>
                    <a:pt x="665" y="613"/>
                  </a:lnTo>
                  <a:lnTo>
                    <a:pt x="665" y="613"/>
                  </a:lnTo>
                  <a:lnTo>
                    <a:pt x="665" y="611"/>
                  </a:lnTo>
                  <a:lnTo>
                    <a:pt x="665" y="609"/>
                  </a:lnTo>
                  <a:lnTo>
                    <a:pt x="663" y="607"/>
                  </a:lnTo>
                  <a:lnTo>
                    <a:pt x="663" y="606"/>
                  </a:lnTo>
                  <a:lnTo>
                    <a:pt x="663" y="606"/>
                  </a:lnTo>
                  <a:lnTo>
                    <a:pt x="661" y="604"/>
                  </a:lnTo>
                  <a:lnTo>
                    <a:pt x="659" y="604"/>
                  </a:lnTo>
                  <a:lnTo>
                    <a:pt x="659" y="602"/>
                  </a:lnTo>
                  <a:lnTo>
                    <a:pt x="659" y="602"/>
                  </a:lnTo>
                  <a:lnTo>
                    <a:pt x="659" y="600"/>
                  </a:lnTo>
                  <a:lnTo>
                    <a:pt x="659" y="600"/>
                  </a:lnTo>
                  <a:lnTo>
                    <a:pt x="658" y="598"/>
                  </a:lnTo>
                  <a:lnTo>
                    <a:pt x="647" y="591"/>
                  </a:lnTo>
                  <a:lnTo>
                    <a:pt x="636" y="587"/>
                  </a:lnTo>
                  <a:lnTo>
                    <a:pt x="634" y="586"/>
                  </a:lnTo>
                  <a:lnTo>
                    <a:pt x="632" y="586"/>
                  </a:lnTo>
                  <a:lnTo>
                    <a:pt x="631" y="586"/>
                  </a:lnTo>
                  <a:lnTo>
                    <a:pt x="631" y="584"/>
                  </a:lnTo>
                  <a:lnTo>
                    <a:pt x="629" y="584"/>
                  </a:lnTo>
                  <a:lnTo>
                    <a:pt x="629" y="586"/>
                  </a:lnTo>
                  <a:lnTo>
                    <a:pt x="629" y="586"/>
                  </a:lnTo>
                  <a:lnTo>
                    <a:pt x="629" y="586"/>
                  </a:lnTo>
                  <a:lnTo>
                    <a:pt x="629" y="586"/>
                  </a:lnTo>
                  <a:lnTo>
                    <a:pt x="629" y="586"/>
                  </a:lnTo>
                  <a:lnTo>
                    <a:pt x="627" y="586"/>
                  </a:lnTo>
                  <a:lnTo>
                    <a:pt x="627" y="586"/>
                  </a:lnTo>
                  <a:lnTo>
                    <a:pt x="627" y="586"/>
                  </a:lnTo>
                  <a:lnTo>
                    <a:pt x="627" y="586"/>
                  </a:lnTo>
                  <a:lnTo>
                    <a:pt x="627" y="586"/>
                  </a:lnTo>
                  <a:lnTo>
                    <a:pt x="627" y="586"/>
                  </a:lnTo>
                  <a:lnTo>
                    <a:pt x="627" y="586"/>
                  </a:lnTo>
                  <a:lnTo>
                    <a:pt x="627" y="586"/>
                  </a:lnTo>
                  <a:lnTo>
                    <a:pt x="627" y="586"/>
                  </a:lnTo>
                  <a:lnTo>
                    <a:pt x="625" y="584"/>
                  </a:lnTo>
                  <a:lnTo>
                    <a:pt x="627" y="584"/>
                  </a:lnTo>
                  <a:lnTo>
                    <a:pt x="627" y="584"/>
                  </a:lnTo>
                  <a:lnTo>
                    <a:pt x="629" y="582"/>
                  </a:lnTo>
                  <a:lnTo>
                    <a:pt x="627" y="582"/>
                  </a:lnTo>
                  <a:lnTo>
                    <a:pt x="627" y="582"/>
                  </a:lnTo>
                  <a:lnTo>
                    <a:pt x="627" y="582"/>
                  </a:lnTo>
                  <a:lnTo>
                    <a:pt x="627" y="580"/>
                  </a:lnTo>
                  <a:lnTo>
                    <a:pt x="627" y="580"/>
                  </a:lnTo>
                  <a:lnTo>
                    <a:pt x="627" y="580"/>
                  </a:lnTo>
                  <a:lnTo>
                    <a:pt x="627" y="578"/>
                  </a:lnTo>
                  <a:lnTo>
                    <a:pt x="627" y="578"/>
                  </a:lnTo>
                  <a:lnTo>
                    <a:pt x="627" y="578"/>
                  </a:lnTo>
                  <a:lnTo>
                    <a:pt x="625" y="577"/>
                  </a:lnTo>
                  <a:lnTo>
                    <a:pt x="625" y="577"/>
                  </a:lnTo>
                  <a:lnTo>
                    <a:pt x="623" y="575"/>
                  </a:lnTo>
                  <a:lnTo>
                    <a:pt x="622" y="571"/>
                  </a:lnTo>
                  <a:lnTo>
                    <a:pt x="618" y="560"/>
                  </a:lnTo>
                  <a:lnTo>
                    <a:pt x="618" y="560"/>
                  </a:lnTo>
                  <a:lnTo>
                    <a:pt x="618" y="560"/>
                  </a:lnTo>
                  <a:lnTo>
                    <a:pt x="618" y="559"/>
                  </a:lnTo>
                  <a:lnTo>
                    <a:pt x="618" y="557"/>
                  </a:lnTo>
                  <a:lnTo>
                    <a:pt x="618" y="557"/>
                  </a:lnTo>
                  <a:lnTo>
                    <a:pt x="618" y="557"/>
                  </a:lnTo>
                  <a:lnTo>
                    <a:pt x="618" y="555"/>
                  </a:lnTo>
                  <a:lnTo>
                    <a:pt x="618" y="555"/>
                  </a:lnTo>
                  <a:lnTo>
                    <a:pt x="616" y="553"/>
                  </a:lnTo>
                  <a:lnTo>
                    <a:pt x="616" y="553"/>
                  </a:lnTo>
                  <a:lnTo>
                    <a:pt x="616" y="553"/>
                  </a:lnTo>
                  <a:lnTo>
                    <a:pt x="616" y="551"/>
                  </a:lnTo>
                  <a:lnTo>
                    <a:pt x="614" y="551"/>
                  </a:lnTo>
                  <a:lnTo>
                    <a:pt x="614" y="550"/>
                  </a:lnTo>
                  <a:lnTo>
                    <a:pt x="614" y="550"/>
                  </a:lnTo>
                  <a:lnTo>
                    <a:pt x="614" y="548"/>
                  </a:lnTo>
                  <a:lnTo>
                    <a:pt x="612" y="546"/>
                  </a:lnTo>
                  <a:lnTo>
                    <a:pt x="612" y="546"/>
                  </a:lnTo>
                  <a:lnTo>
                    <a:pt x="612" y="546"/>
                  </a:lnTo>
                  <a:lnTo>
                    <a:pt x="612" y="546"/>
                  </a:lnTo>
                  <a:lnTo>
                    <a:pt x="612" y="546"/>
                  </a:lnTo>
                  <a:lnTo>
                    <a:pt x="612" y="544"/>
                  </a:lnTo>
                  <a:lnTo>
                    <a:pt x="612" y="542"/>
                  </a:lnTo>
                  <a:lnTo>
                    <a:pt x="611" y="540"/>
                  </a:lnTo>
                  <a:lnTo>
                    <a:pt x="611" y="540"/>
                  </a:lnTo>
                  <a:lnTo>
                    <a:pt x="611" y="539"/>
                  </a:lnTo>
                  <a:lnTo>
                    <a:pt x="611" y="539"/>
                  </a:lnTo>
                  <a:lnTo>
                    <a:pt x="611" y="537"/>
                  </a:lnTo>
                  <a:lnTo>
                    <a:pt x="611" y="537"/>
                  </a:lnTo>
                  <a:lnTo>
                    <a:pt x="611" y="535"/>
                  </a:lnTo>
                  <a:lnTo>
                    <a:pt x="611" y="535"/>
                  </a:lnTo>
                  <a:lnTo>
                    <a:pt x="611" y="535"/>
                  </a:lnTo>
                  <a:lnTo>
                    <a:pt x="611" y="533"/>
                  </a:lnTo>
                  <a:lnTo>
                    <a:pt x="611" y="533"/>
                  </a:lnTo>
                  <a:lnTo>
                    <a:pt x="609" y="531"/>
                  </a:lnTo>
                  <a:lnTo>
                    <a:pt x="609" y="530"/>
                  </a:lnTo>
                  <a:lnTo>
                    <a:pt x="609" y="530"/>
                  </a:lnTo>
                  <a:lnTo>
                    <a:pt x="609" y="530"/>
                  </a:lnTo>
                  <a:lnTo>
                    <a:pt x="607" y="528"/>
                  </a:lnTo>
                  <a:lnTo>
                    <a:pt x="607" y="528"/>
                  </a:lnTo>
                  <a:lnTo>
                    <a:pt x="607" y="528"/>
                  </a:lnTo>
                  <a:lnTo>
                    <a:pt x="609" y="526"/>
                  </a:lnTo>
                  <a:lnTo>
                    <a:pt x="609" y="526"/>
                  </a:lnTo>
                  <a:lnTo>
                    <a:pt x="609" y="526"/>
                  </a:lnTo>
                  <a:lnTo>
                    <a:pt x="609" y="526"/>
                  </a:lnTo>
                  <a:lnTo>
                    <a:pt x="609" y="524"/>
                  </a:lnTo>
                  <a:lnTo>
                    <a:pt x="607" y="522"/>
                  </a:lnTo>
                  <a:lnTo>
                    <a:pt x="607" y="521"/>
                  </a:lnTo>
                  <a:lnTo>
                    <a:pt x="607" y="519"/>
                  </a:lnTo>
                  <a:lnTo>
                    <a:pt x="607" y="519"/>
                  </a:lnTo>
                  <a:lnTo>
                    <a:pt x="607" y="517"/>
                  </a:lnTo>
                  <a:lnTo>
                    <a:pt x="607" y="517"/>
                  </a:lnTo>
                  <a:lnTo>
                    <a:pt x="607" y="510"/>
                  </a:lnTo>
                  <a:lnTo>
                    <a:pt x="607" y="510"/>
                  </a:lnTo>
                  <a:lnTo>
                    <a:pt x="607" y="510"/>
                  </a:lnTo>
                  <a:lnTo>
                    <a:pt x="605" y="508"/>
                  </a:lnTo>
                  <a:lnTo>
                    <a:pt x="605" y="508"/>
                  </a:lnTo>
                  <a:lnTo>
                    <a:pt x="605" y="508"/>
                  </a:lnTo>
                  <a:lnTo>
                    <a:pt x="605" y="506"/>
                  </a:lnTo>
                  <a:lnTo>
                    <a:pt x="605" y="506"/>
                  </a:lnTo>
                  <a:lnTo>
                    <a:pt x="605" y="506"/>
                  </a:lnTo>
                  <a:lnTo>
                    <a:pt x="605" y="504"/>
                  </a:lnTo>
                  <a:lnTo>
                    <a:pt x="605" y="504"/>
                  </a:lnTo>
                  <a:lnTo>
                    <a:pt x="605" y="504"/>
                  </a:lnTo>
                  <a:lnTo>
                    <a:pt x="605" y="503"/>
                  </a:lnTo>
                  <a:lnTo>
                    <a:pt x="605" y="503"/>
                  </a:lnTo>
                  <a:lnTo>
                    <a:pt x="605" y="503"/>
                  </a:lnTo>
                  <a:lnTo>
                    <a:pt x="605" y="501"/>
                  </a:lnTo>
                  <a:lnTo>
                    <a:pt x="602" y="499"/>
                  </a:lnTo>
                  <a:lnTo>
                    <a:pt x="600" y="499"/>
                  </a:lnTo>
                  <a:lnTo>
                    <a:pt x="598" y="499"/>
                  </a:lnTo>
                  <a:lnTo>
                    <a:pt x="598" y="499"/>
                  </a:lnTo>
                  <a:lnTo>
                    <a:pt x="598" y="499"/>
                  </a:lnTo>
                  <a:lnTo>
                    <a:pt x="598" y="499"/>
                  </a:lnTo>
                  <a:lnTo>
                    <a:pt x="598" y="497"/>
                  </a:lnTo>
                  <a:lnTo>
                    <a:pt x="598" y="497"/>
                  </a:lnTo>
                  <a:lnTo>
                    <a:pt x="598" y="495"/>
                  </a:lnTo>
                  <a:lnTo>
                    <a:pt x="596" y="495"/>
                  </a:lnTo>
                  <a:lnTo>
                    <a:pt x="596" y="495"/>
                  </a:lnTo>
                  <a:lnTo>
                    <a:pt x="596" y="497"/>
                  </a:lnTo>
                  <a:lnTo>
                    <a:pt x="596" y="497"/>
                  </a:lnTo>
                  <a:lnTo>
                    <a:pt x="596" y="497"/>
                  </a:lnTo>
                  <a:lnTo>
                    <a:pt x="594" y="497"/>
                  </a:lnTo>
                  <a:lnTo>
                    <a:pt x="594" y="495"/>
                  </a:lnTo>
                  <a:lnTo>
                    <a:pt x="594" y="495"/>
                  </a:lnTo>
                  <a:lnTo>
                    <a:pt x="594" y="495"/>
                  </a:lnTo>
                  <a:lnTo>
                    <a:pt x="593" y="494"/>
                  </a:lnTo>
                  <a:lnTo>
                    <a:pt x="593" y="492"/>
                  </a:lnTo>
                  <a:lnTo>
                    <a:pt x="585" y="483"/>
                  </a:lnTo>
                  <a:lnTo>
                    <a:pt x="585" y="483"/>
                  </a:lnTo>
                  <a:lnTo>
                    <a:pt x="582" y="475"/>
                  </a:lnTo>
                  <a:lnTo>
                    <a:pt x="582" y="475"/>
                  </a:lnTo>
                  <a:lnTo>
                    <a:pt x="580" y="475"/>
                  </a:lnTo>
                  <a:lnTo>
                    <a:pt x="580" y="474"/>
                  </a:lnTo>
                  <a:lnTo>
                    <a:pt x="580" y="474"/>
                  </a:lnTo>
                  <a:lnTo>
                    <a:pt x="580" y="474"/>
                  </a:lnTo>
                  <a:lnTo>
                    <a:pt x="580" y="472"/>
                  </a:lnTo>
                  <a:lnTo>
                    <a:pt x="578" y="472"/>
                  </a:lnTo>
                  <a:lnTo>
                    <a:pt x="571" y="470"/>
                  </a:lnTo>
                  <a:lnTo>
                    <a:pt x="569" y="470"/>
                  </a:lnTo>
                  <a:lnTo>
                    <a:pt x="566" y="466"/>
                  </a:lnTo>
                  <a:lnTo>
                    <a:pt x="564" y="466"/>
                  </a:lnTo>
                  <a:lnTo>
                    <a:pt x="562" y="465"/>
                  </a:lnTo>
                  <a:lnTo>
                    <a:pt x="560" y="463"/>
                  </a:lnTo>
                  <a:lnTo>
                    <a:pt x="560" y="465"/>
                  </a:lnTo>
                  <a:lnTo>
                    <a:pt x="560" y="465"/>
                  </a:lnTo>
                  <a:lnTo>
                    <a:pt x="560" y="465"/>
                  </a:lnTo>
                  <a:lnTo>
                    <a:pt x="558" y="465"/>
                  </a:lnTo>
                  <a:lnTo>
                    <a:pt x="558" y="465"/>
                  </a:lnTo>
                  <a:lnTo>
                    <a:pt x="557" y="465"/>
                  </a:lnTo>
                  <a:lnTo>
                    <a:pt x="557" y="465"/>
                  </a:lnTo>
                  <a:lnTo>
                    <a:pt x="558" y="463"/>
                  </a:lnTo>
                  <a:lnTo>
                    <a:pt x="557" y="461"/>
                  </a:lnTo>
                  <a:lnTo>
                    <a:pt x="555" y="459"/>
                  </a:lnTo>
                  <a:lnTo>
                    <a:pt x="555" y="459"/>
                  </a:lnTo>
                  <a:lnTo>
                    <a:pt x="546" y="459"/>
                  </a:lnTo>
                  <a:lnTo>
                    <a:pt x="546" y="459"/>
                  </a:lnTo>
                  <a:lnTo>
                    <a:pt x="544" y="461"/>
                  </a:lnTo>
                  <a:lnTo>
                    <a:pt x="542" y="461"/>
                  </a:lnTo>
                  <a:lnTo>
                    <a:pt x="542" y="463"/>
                  </a:lnTo>
                  <a:lnTo>
                    <a:pt x="544" y="463"/>
                  </a:lnTo>
                  <a:lnTo>
                    <a:pt x="544" y="463"/>
                  </a:lnTo>
                  <a:lnTo>
                    <a:pt x="542" y="465"/>
                  </a:lnTo>
                  <a:lnTo>
                    <a:pt x="542" y="465"/>
                  </a:lnTo>
                  <a:lnTo>
                    <a:pt x="540" y="466"/>
                  </a:lnTo>
                  <a:lnTo>
                    <a:pt x="538" y="466"/>
                  </a:lnTo>
                  <a:lnTo>
                    <a:pt x="535" y="468"/>
                  </a:lnTo>
                  <a:lnTo>
                    <a:pt x="533" y="470"/>
                  </a:lnTo>
                  <a:lnTo>
                    <a:pt x="531" y="470"/>
                  </a:lnTo>
                  <a:lnTo>
                    <a:pt x="531" y="468"/>
                  </a:lnTo>
                  <a:lnTo>
                    <a:pt x="531" y="468"/>
                  </a:lnTo>
                  <a:lnTo>
                    <a:pt x="529" y="466"/>
                  </a:lnTo>
                  <a:lnTo>
                    <a:pt x="520" y="466"/>
                  </a:lnTo>
                  <a:lnTo>
                    <a:pt x="520" y="466"/>
                  </a:lnTo>
                  <a:lnTo>
                    <a:pt x="520" y="465"/>
                  </a:lnTo>
                  <a:lnTo>
                    <a:pt x="519" y="465"/>
                  </a:lnTo>
                  <a:lnTo>
                    <a:pt x="519" y="465"/>
                  </a:lnTo>
                  <a:lnTo>
                    <a:pt x="515" y="465"/>
                  </a:lnTo>
                  <a:lnTo>
                    <a:pt x="508" y="463"/>
                  </a:lnTo>
                  <a:lnTo>
                    <a:pt x="506" y="463"/>
                  </a:lnTo>
                  <a:lnTo>
                    <a:pt x="504" y="463"/>
                  </a:lnTo>
                  <a:lnTo>
                    <a:pt x="502" y="463"/>
                  </a:lnTo>
                  <a:lnTo>
                    <a:pt x="502" y="463"/>
                  </a:lnTo>
                  <a:lnTo>
                    <a:pt x="502" y="463"/>
                  </a:lnTo>
                  <a:lnTo>
                    <a:pt x="502" y="461"/>
                  </a:lnTo>
                  <a:lnTo>
                    <a:pt x="502" y="461"/>
                  </a:lnTo>
                  <a:lnTo>
                    <a:pt x="501" y="463"/>
                  </a:lnTo>
                  <a:lnTo>
                    <a:pt x="501" y="461"/>
                  </a:lnTo>
                  <a:lnTo>
                    <a:pt x="501" y="461"/>
                  </a:lnTo>
                  <a:lnTo>
                    <a:pt x="499" y="457"/>
                  </a:lnTo>
                  <a:lnTo>
                    <a:pt x="497" y="457"/>
                  </a:lnTo>
                  <a:lnTo>
                    <a:pt x="497" y="457"/>
                  </a:lnTo>
                  <a:lnTo>
                    <a:pt x="495" y="456"/>
                  </a:lnTo>
                  <a:lnTo>
                    <a:pt x="495" y="454"/>
                  </a:lnTo>
                  <a:lnTo>
                    <a:pt x="495" y="454"/>
                  </a:lnTo>
                  <a:lnTo>
                    <a:pt x="495" y="456"/>
                  </a:lnTo>
                  <a:lnTo>
                    <a:pt x="497" y="456"/>
                  </a:lnTo>
                  <a:lnTo>
                    <a:pt x="499" y="457"/>
                  </a:lnTo>
                  <a:lnTo>
                    <a:pt x="499" y="457"/>
                  </a:lnTo>
                  <a:lnTo>
                    <a:pt x="501" y="459"/>
                  </a:lnTo>
                  <a:lnTo>
                    <a:pt x="502" y="459"/>
                  </a:lnTo>
                  <a:lnTo>
                    <a:pt x="508" y="459"/>
                  </a:lnTo>
                  <a:lnTo>
                    <a:pt x="515" y="463"/>
                  </a:lnTo>
                  <a:lnTo>
                    <a:pt x="517" y="463"/>
                  </a:lnTo>
                  <a:lnTo>
                    <a:pt x="519" y="463"/>
                  </a:lnTo>
                  <a:lnTo>
                    <a:pt x="520" y="461"/>
                  </a:lnTo>
                  <a:lnTo>
                    <a:pt x="522" y="459"/>
                  </a:lnTo>
                  <a:lnTo>
                    <a:pt x="524" y="459"/>
                  </a:lnTo>
                  <a:lnTo>
                    <a:pt x="528" y="459"/>
                  </a:lnTo>
                  <a:lnTo>
                    <a:pt x="528" y="459"/>
                  </a:lnTo>
                  <a:lnTo>
                    <a:pt x="529" y="457"/>
                  </a:lnTo>
                  <a:lnTo>
                    <a:pt x="529" y="454"/>
                  </a:lnTo>
                  <a:lnTo>
                    <a:pt x="529" y="454"/>
                  </a:lnTo>
                  <a:lnTo>
                    <a:pt x="531" y="454"/>
                  </a:lnTo>
                  <a:lnTo>
                    <a:pt x="531" y="452"/>
                  </a:lnTo>
                  <a:lnTo>
                    <a:pt x="535" y="450"/>
                  </a:lnTo>
                  <a:lnTo>
                    <a:pt x="537" y="448"/>
                  </a:lnTo>
                  <a:lnTo>
                    <a:pt x="537" y="447"/>
                  </a:lnTo>
                  <a:lnTo>
                    <a:pt x="538" y="447"/>
                  </a:lnTo>
                  <a:lnTo>
                    <a:pt x="538" y="447"/>
                  </a:lnTo>
                  <a:lnTo>
                    <a:pt x="542" y="447"/>
                  </a:lnTo>
                  <a:lnTo>
                    <a:pt x="544" y="447"/>
                  </a:lnTo>
                  <a:lnTo>
                    <a:pt x="546" y="448"/>
                  </a:lnTo>
                  <a:lnTo>
                    <a:pt x="547" y="447"/>
                  </a:lnTo>
                  <a:lnTo>
                    <a:pt x="549" y="445"/>
                  </a:lnTo>
                  <a:lnTo>
                    <a:pt x="553" y="445"/>
                  </a:lnTo>
                  <a:lnTo>
                    <a:pt x="553" y="445"/>
                  </a:lnTo>
                  <a:lnTo>
                    <a:pt x="555" y="443"/>
                  </a:lnTo>
                  <a:lnTo>
                    <a:pt x="557" y="439"/>
                  </a:lnTo>
                  <a:lnTo>
                    <a:pt x="557" y="439"/>
                  </a:lnTo>
                  <a:lnTo>
                    <a:pt x="555" y="438"/>
                  </a:lnTo>
                  <a:lnTo>
                    <a:pt x="555" y="438"/>
                  </a:lnTo>
                  <a:lnTo>
                    <a:pt x="553" y="436"/>
                  </a:lnTo>
                  <a:lnTo>
                    <a:pt x="553" y="436"/>
                  </a:lnTo>
                  <a:lnTo>
                    <a:pt x="547" y="434"/>
                  </a:lnTo>
                  <a:lnTo>
                    <a:pt x="547" y="434"/>
                  </a:lnTo>
                  <a:lnTo>
                    <a:pt x="547" y="434"/>
                  </a:lnTo>
                  <a:lnTo>
                    <a:pt x="547" y="434"/>
                  </a:lnTo>
                  <a:lnTo>
                    <a:pt x="546" y="434"/>
                  </a:lnTo>
                  <a:lnTo>
                    <a:pt x="546" y="434"/>
                  </a:lnTo>
                  <a:lnTo>
                    <a:pt x="546" y="432"/>
                  </a:lnTo>
                  <a:lnTo>
                    <a:pt x="546" y="432"/>
                  </a:lnTo>
                  <a:lnTo>
                    <a:pt x="544" y="432"/>
                  </a:lnTo>
                  <a:lnTo>
                    <a:pt x="546" y="430"/>
                  </a:lnTo>
                  <a:lnTo>
                    <a:pt x="546" y="430"/>
                  </a:lnTo>
                  <a:lnTo>
                    <a:pt x="546" y="429"/>
                  </a:lnTo>
                  <a:lnTo>
                    <a:pt x="546" y="427"/>
                  </a:lnTo>
                  <a:lnTo>
                    <a:pt x="546" y="425"/>
                  </a:lnTo>
                  <a:lnTo>
                    <a:pt x="544" y="425"/>
                  </a:lnTo>
                  <a:lnTo>
                    <a:pt x="542" y="423"/>
                  </a:lnTo>
                  <a:lnTo>
                    <a:pt x="542" y="423"/>
                  </a:lnTo>
                  <a:lnTo>
                    <a:pt x="540" y="423"/>
                  </a:lnTo>
                  <a:lnTo>
                    <a:pt x="540" y="425"/>
                  </a:lnTo>
                  <a:lnTo>
                    <a:pt x="538" y="425"/>
                  </a:lnTo>
                  <a:lnTo>
                    <a:pt x="538" y="425"/>
                  </a:lnTo>
                  <a:lnTo>
                    <a:pt x="529" y="430"/>
                  </a:lnTo>
                  <a:lnTo>
                    <a:pt x="528" y="432"/>
                  </a:lnTo>
                  <a:lnTo>
                    <a:pt x="524" y="432"/>
                  </a:lnTo>
                  <a:lnTo>
                    <a:pt x="524" y="432"/>
                  </a:lnTo>
                  <a:lnTo>
                    <a:pt x="522" y="432"/>
                  </a:lnTo>
                  <a:lnTo>
                    <a:pt x="520" y="432"/>
                  </a:lnTo>
                  <a:lnTo>
                    <a:pt x="520" y="432"/>
                  </a:lnTo>
                  <a:lnTo>
                    <a:pt x="522" y="432"/>
                  </a:lnTo>
                  <a:lnTo>
                    <a:pt x="524" y="432"/>
                  </a:lnTo>
                  <a:lnTo>
                    <a:pt x="529" y="427"/>
                  </a:lnTo>
                  <a:lnTo>
                    <a:pt x="531" y="425"/>
                  </a:lnTo>
                  <a:lnTo>
                    <a:pt x="533" y="423"/>
                  </a:lnTo>
                  <a:lnTo>
                    <a:pt x="533" y="423"/>
                  </a:lnTo>
                  <a:lnTo>
                    <a:pt x="546" y="421"/>
                  </a:lnTo>
                  <a:lnTo>
                    <a:pt x="547" y="421"/>
                  </a:lnTo>
                  <a:lnTo>
                    <a:pt x="549" y="421"/>
                  </a:lnTo>
                  <a:lnTo>
                    <a:pt x="549" y="423"/>
                  </a:lnTo>
                  <a:lnTo>
                    <a:pt x="549" y="423"/>
                  </a:lnTo>
                  <a:lnTo>
                    <a:pt x="549" y="423"/>
                  </a:lnTo>
                  <a:lnTo>
                    <a:pt x="551" y="419"/>
                  </a:lnTo>
                  <a:lnTo>
                    <a:pt x="551" y="419"/>
                  </a:lnTo>
                  <a:lnTo>
                    <a:pt x="553" y="418"/>
                  </a:lnTo>
                  <a:lnTo>
                    <a:pt x="555" y="418"/>
                  </a:lnTo>
                  <a:lnTo>
                    <a:pt x="555" y="416"/>
                  </a:lnTo>
                  <a:lnTo>
                    <a:pt x="560" y="412"/>
                  </a:lnTo>
                  <a:lnTo>
                    <a:pt x="560" y="410"/>
                  </a:lnTo>
                  <a:lnTo>
                    <a:pt x="560" y="410"/>
                  </a:lnTo>
                  <a:lnTo>
                    <a:pt x="562" y="409"/>
                  </a:lnTo>
                  <a:lnTo>
                    <a:pt x="562" y="409"/>
                  </a:lnTo>
                  <a:lnTo>
                    <a:pt x="562" y="407"/>
                  </a:lnTo>
                  <a:lnTo>
                    <a:pt x="562" y="407"/>
                  </a:lnTo>
                  <a:lnTo>
                    <a:pt x="562" y="405"/>
                  </a:lnTo>
                  <a:lnTo>
                    <a:pt x="562" y="405"/>
                  </a:lnTo>
                  <a:lnTo>
                    <a:pt x="564" y="403"/>
                  </a:lnTo>
                  <a:lnTo>
                    <a:pt x="564" y="401"/>
                  </a:lnTo>
                  <a:lnTo>
                    <a:pt x="564" y="398"/>
                  </a:lnTo>
                  <a:lnTo>
                    <a:pt x="564" y="398"/>
                  </a:lnTo>
                  <a:lnTo>
                    <a:pt x="566" y="396"/>
                  </a:lnTo>
                  <a:lnTo>
                    <a:pt x="566" y="396"/>
                  </a:lnTo>
                  <a:lnTo>
                    <a:pt x="567" y="394"/>
                  </a:lnTo>
                  <a:lnTo>
                    <a:pt x="569" y="392"/>
                  </a:lnTo>
                  <a:lnTo>
                    <a:pt x="571" y="392"/>
                  </a:lnTo>
                  <a:lnTo>
                    <a:pt x="571" y="391"/>
                  </a:lnTo>
                  <a:lnTo>
                    <a:pt x="573" y="389"/>
                  </a:lnTo>
                  <a:lnTo>
                    <a:pt x="575" y="387"/>
                  </a:lnTo>
                  <a:lnTo>
                    <a:pt x="575" y="385"/>
                  </a:lnTo>
                  <a:lnTo>
                    <a:pt x="576" y="383"/>
                  </a:lnTo>
                  <a:lnTo>
                    <a:pt x="576" y="383"/>
                  </a:lnTo>
                  <a:lnTo>
                    <a:pt x="576" y="382"/>
                  </a:lnTo>
                  <a:lnTo>
                    <a:pt x="576" y="382"/>
                  </a:lnTo>
                  <a:lnTo>
                    <a:pt x="576" y="382"/>
                  </a:lnTo>
                  <a:lnTo>
                    <a:pt x="576" y="380"/>
                  </a:lnTo>
                  <a:lnTo>
                    <a:pt x="576" y="380"/>
                  </a:lnTo>
                  <a:lnTo>
                    <a:pt x="576" y="378"/>
                  </a:lnTo>
                  <a:lnTo>
                    <a:pt x="576" y="376"/>
                  </a:lnTo>
                  <a:lnTo>
                    <a:pt x="578" y="373"/>
                  </a:lnTo>
                  <a:lnTo>
                    <a:pt x="584" y="365"/>
                  </a:lnTo>
                  <a:lnTo>
                    <a:pt x="584" y="365"/>
                  </a:lnTo>
                  <a:lnTo>
                    <a:pt x="584" y="363"/>
                  </a:lnTo>
                  <a:lnTo>
                    <a:pt x="584" y="362"/>
                  </a:lnTo>
                  <a:lnTo>
                    <a:pt x="582" y="362"/>
                  </a:lnTo>
                  <a:lnTo>
                    <a:pt x="582" y="360"/>
                  </a:lnTo>
                  <a:lnTo>
                    <a:pt x="584" y="358"/>
                  </a:lnTo>
                  <a:lnTo>
                    <a:pt x="584" y="353"/>
                  </a:lnTo>
                  <a:lnTo>
                    <a:pt x="587" y="345"/>
                  </a:lnTo>
                  <a:lnTo>
                    <a:pt x="589" y="342"/>
                  </a:lnTo>
                  <a:lnTo>
                    <a:pt x="594" y="338"/>
                  </a:lnTo>
                  <a:lnTo>
                    <a:pt x="594" y="336"/>
                  </a:lnTo>
                  <a:lnTo>
                    <a:pt x="594" y="335"/>
                  </a:lnTo>
                  <a:lnTo>
                    <a:pt x="596" y="331"/>
                  </a:lnTo>
                  <a:lnTo>
                    <a:pt x="598" y="331"/>
                  </a:lnTo>
                  <a:lnTo>
                    <a:pt x="598" y="331"/>
                  </a:lnTo>
                  <a:lnTo>
                    <a:pt x="598" y="329"/>
                  </a:lnTo>
                  <a:lnTo>
                    <a:pt x="598" y="329"/>
                  </a:lnTo>
                  <a:lnTo>
                    <a:pt x="596" y="329"/>
                  </a:lnTo>
                  <a:lnTo>
                    <a:pt x="598" y="327"/>
                  </a:lnTo>
                  <a:lnTo>
                    <a:pt x="598" y="327"/>
                  </a:lnTo>
                  <a:lnTo>
                    <a:pt x="596" y="326"/>
                  </a:lnTo>
                  <a:lnTo>
                    <a:pt x="596" y="326"/>
                  </a:lnTo>
                  <a:lnTo>
                    <a:pt x="596" y="324"/>
                  </a:lnTo>
                  <a:lnTo>
                    <a:pt x="596" y="324"/>
                  </a:lnTo>
                  <a:lnTo>
                    <a:pt x="596" y="322"/>
                  </a:lnTo>
                  <a:lnTo>
                    <a:pt x="596" y="320"/>
                  </a:lnTo>
                  <a:lnTo>
                    <a:pt x="594" y="318"/>
                  </a:lnTo>
                  <a:lnTo>
                    <a:pt x="594" y="317"/>
                  </a:lnTo>
                  <a:lnTo>
                    <a:pt x="591" y="313"/>
                  </a:lnTo>
                  <a:lnTo>
                    <a:pt x="591" y="311"/>
                  </a:lnTo>
                  <a:lnTo>
                    <a:pt x="589" y="311"/>
                  </a:lnTo>
                  <a:lnTo>
                    <a:pt x="589" y="311"/>
                  </a:lnTo>
                  <a:lnTo>
                    <a:pt x="589" y="311"/>
                  </a:lnTo>
                  <a:lnTo>
                    <a:pt x="587" y="311"/>
                  </a:lnTo>
                  <a:lnTo>
                    <a:pt x="587" y="311"/>
                  </a:lnTo>
                  <a:lnTo>
                    <a:pt x="587" y="309"/>
                  </a:lnTo>
                  <a:lnTo>
                    <a:pt x="587" y="309"/>
                  </a:lnTo>
                  <a:lnTo>
                    <a:pt x="587" y="309"/>
                  </a:lnTo>
                  <a:lnTo>
                    <a:pt x="580" y="309"/>
                  </a:lnTo>
                  <a:lnTo>
                    <a:pt x="580" y="309"/>
                  </a:lnTo>
                  <a:lnTo>
                    <a:pt x="576" y="311"/>
                  </a:lnTo>
                  <a:lnTo>
                    <a:pt x="576" y="311"/>
                  </a:lnTo>
                  <a:lnTo>
                    <a:pt x="575" y="311"/>
                  </a:lnTo>
                  <a:lnTo>
                    <a:pt x="573" y="309"/>
                  </a:lnTo>
                  <a:lnTo>
                    <a:pt x="571" y="309"/>
                  </a:lnTo>
                  <a:lnTo>
                    <a:pt x="571" y="309"/>
                  </a:lnTo>
                  <a:lnTo>
                    <a:pt x="571" y="309"/>
                  </a:lnTo>
                  <a:lnTo>
                    <a:pt x="571" y="311"/>
                  </a:lnTo>
                  <a:lnTo>
                    <a:pt x="569" y="311"/>
                  </a:lnTo>
                  <a:lnTo>
                    <a:pt x="569" y="311"/>
                  </a:lnTo>
                  <a:lnTo>
                    <a:pt x="569" y="311"/>
                  </a:lnTo>
                  <a:lnTo>
                    <a:pt x="567" y="311"/>
                  </a:lnTo>
                  <a:lnTo>
                    <a:pt x="567" y="311"/>
                  </a:lnTo>
                  <a:lnTo>
                    <a:pt x="567" y="311"/>
                  </a:lnTo>
                  <a:lnTo>
                    <a:pt x="566" y="313"/>
                  </a:lnTo>
                  <a:lnTo>
                    <a:pt x="566" y="313"/>
                  </a:lnTo>
                  <a:lnTo>
                    <a:pt x="566" y="311"/>
                  </a:lnTo>
                  <a:lnTo>
                    <a:pt x="566" y="311"/>
                  </a:lnTo>
                  <a:lnTo>
                    <a:pt x="564" y="313"/>
                  </a:lnTo>
                  <a:lnTo>
                    <a:pt x="562" y="311"/>
                  </a:lnTo>
                  <a:lnTo>
                    <a:pt x="562" y="311"/>
                  </a:lnTo>
                  <a:lnTo>
                    <a:pt x="560" y="311"/>
                  </a:lnTo>
                  <a:lnTo>
                    <a:pt x="560" y="311"/>
                  </a:lnTo>
                  <a:lnTo>
                    <a:pt x="560" y="313"/>
                  </a:lnTo>
                  <a:lnTo>
                    <a:pt x="558" y="311"/>
                  </a:lnTo>
                  <a:lnTo>
                    <a:pt x="558" y="311"/>
                  </a:lnTo>
                  <a:lnTo>
                    <a:pt x="553" y="309"/>
                  </a:lnTo>
                  <a:lnTo>
                    <a:pt x="551" y="311"/>
                  </a:lnTo>
                  <a:lnTo>
                    <a:pt x="551" y="309"/>
                  </a:lnTo>
                  <a:lnTo>
                    <a:pt x="551" y="309"/>
                  </a:lnTo>
                  <a:lnTo>
                    <a:pt x="549" y="309"/>
                  </a:lnTo>
                  <a:lnTo>
                    <a:pt x="549" y="311"/>
                  </a:lnTo>
                  <a:lnTo>
                    <a:pt x="549" y="309"/>
                  </a:lnTo>
                  <a:lnTo>
                    <a:pt x="549" y="309"/>
                  </a:lnTo>
                  <a:lnTo>
                    <a:pt x="547" y="309"/>
                  </a:lnTo>
                  <a:lnTo>
                    <a:pt x="540" y="309"/>
                  </a:lnTo>
                  <a:lnTo>
                    <a:pt x="540" y="309"/>
                  </a:lnTo>
                  <a:lnTo>
                    <a:pt x="537" y="311"/>
                  </a:lnTo>
                  <a:lnTo>
                    <a:pt x="535" y="313"/>
                  </a:lnTo>
                  <a:lnTo>
                    <a:pt x="533" y="313"/>
                  </a:lnTo>
                  <a:lnTo>
                    <a:pt x="526" y="309"/>
                  </a:lnTo>
                  <a:lnTo>
                    <a:pt x="522" y="307"/>
                  </a:lnTo>
                  <a:lnTo>
                    <a:pt x="515" y="307"/>
                  </a:lnTo>
                  <a:lnTo>
                    <a:pt x="515" y="307"/>
                  </a:lnTo>
                  <a:lnTo>
                    <a:pt x="513" y="307"/>
                  </a:lnTo>
                  <a:lnTo>
                    <a:pt x="513" y="307"/>
                  </a:lnTo>
                  <a:lnTo>
                    <a:pt x="513" y="307"/>
                  </a:lnTo>
                  <a:lnTo>
                    <a:pt x="511" y="307"/>
                  </a:lnTo>
                  <a:lnTo>
                    <a:pt x="511" y="307"/>
                  </a:lnTo>
                  <a:lnTo>
                    <a:pt x="511" y="309"/>
                  </a:lnTo>
                  <a:lnTo>
                    <a:pt x="511" y="309"/>
                  </a:lnTo>
                  <a:lnTo>
                    <a:pt x="511" y="311"/>
                  </a:lnTo>
                  <a:lnTo>
                    <a:pt x="510" y="313"/>
                  </a:lnTo>
                  <a:lnTo>
                    <a:pt x="510" y="313"/>
                  </a:lnTo>
                  <a:lnTo>
                    <a:pt x="508" y="313"/>
                  </a:lnTo>
                  <a:lnTo>
                    <a:pt x="508" y="313"/>
                  </a:lnTo>
                  <a:lnTo>
                    <a:pt x="506" y="313"/>
                  </a:lnTo>
                  <a:lnTo>
                    <a:pt x="506" y="315"/>
                  </a:lnTo>
                  <a:lnTo>
                    <a:pt x="506" y="315"/>
                  </a:lnTo>
                  <a:lnTo>
                    <a:pt x="506" y="315"/>
                  </a:lnTo>
                  <a:lnTo>
                    <a:pt x="504" y="315"/>
                  </a:lnTo>
                  <a:lnTo>
                    <a:pt x="504" y="315"/>
                  </a:lnTo>
                  <a:lnTo>
                    <a:pt x="504" y="315"/>
                  </a:lnTo>
                  <a:lnTo>
                    <a:pt x="504" y="313"/>
                  </a:lnTo>
                  <a:lnTo>
                    <a:pt x="504" y="313"/>
                  </a:lnTo>
                  <a:lnTo>
                    <a:pt x="502" y="313"/>
                  </a:lnTo>
                  <a:lnTo>
                    <a:pt x="495" y="318"/>
                  </a:lnTo>
                  <a:lnTo>
                    <a:pt x="493" y="320"/>
                  </a:lnTo>
                  <a:lnTo>
                    <a:pt x="488" y="318"/>
                  </a:lnTo>
                  <a:lnTo>
                    <a:pt x="482" y="320"/>
                  </a:lnTo>
                  <a:lnTo>
                    <a:pt x="482" y="320"/>
                  </a:lnTo>
                  <a:lnTo>
                    <a:pt x="484" y="322"/>
                  </a:lnTo>
                  <a:lnTo>
                    <a:pt x="484" y="322"/>
                  </a:lnTo>
                  <a:lnTo>
                    <a:pt x="484" y="324"/>
                  </a:lnTo>
                  <a:lnTo>
                    <a:pt x="482" y="324"/>
                  </a:lnTo>
                  <a:lnTo>
                    <a:pt x="482" y="324"/>
                  </a:lnTo>
                  <a:lnTo>
                    <a:pt x="481" y="324"/>
                  </a:lnTo>
                  <a:lnTo>
                    <a:pt x="481" y="326"/>
                  </a:lnTo>
                  <a:lnTo>
                    <a:pt x="479" y="326"/>
                  </a:lnTo>
                  <a:lnTo>
                    <a:pt x="479" y="326"/>
                  </a:lnTo>
                  <a:lnTo>
                    <a:pt x="479" y="326"/>
                  </a:lnTo>
                  <a:lnTo>
                    <a:pt x="479" y="327"/>
                  </a:lnTo>
                  <a:lnTo>
                    <a:pt x="477" y="327"/>
                  </a:lnTo>
                  <a:lnTo>
                    <a:pt x="477" y="329"/>
                  </a:lnTo>
                  <a:lnTo>
                    <a:pt x="475" y="329"/>
                  </a:lnTo>
                  <a:lnTo>
                    <a:pt x="473" y="327"/>
                  </a:lnTo>
                  <a:lnTo>
                    <a:pt x="473" y="327"/>
                  </a:lnTo>
                  <a:lnTo>
                    <a:pt x="475" y="326"/>
                  </a:lnTo>
                  <a:lnTo>
                    <a:pt x="475" y="324"/>
                  </a:lnTo>
                  <a:lnTo>
                    <a:pt x="475" y="324"/>
                  </a:lnTo>
                  <a:lnTo>
                    <a:pt x="475" y="324"/>
                  </a:lnTo>
                  <a:lnTo>
                    <a:pt x="473" y="324"/>
                  </a:lnTo>
                  <a:lnTo>
                    <a:pt x="473" y="324"/>
                  </a:lnTo>
                  <a:lnTo>
                    <a:pt x="475" y="324"/>
                  </a:lnTo>
                  <a:lnTo>
                    <a:pt x="477" y="324"/>
                  </a:lnTo>
                  <a:lnTo>
                    <a:pt x="477" y="324"/>
                  </a:lnTo>
                  <a:lnTo>
                    <a:pt x="477" y="322"/>
                  </a:lnTo>
                  <a:lnTo>
                    <a:pt x="477" y="322"/>
                  </a:lnTo>
                  <a:lnTo>
                    <a:pt x="479" y="320"/>
                  </a:lnTo>
                  <a:lnTo>
                    <a:pt x="481" y="320"/>
                  </a:lnTo>
                  <a:lnTo>
                    <a:pt x="481" y="320"/>
                  </a:lnTo>
                  <a:lnTo>
                    <a:pt x="481" y="320"/>
                  </a:lnTo>
                  <a:lnTo>
                    <a:pt x="481" y="320"/>
                  </a:lnTo>
                  <a:lnTo>
                    <a:pt x="481" y="318"/>
                  </a:lnTo>
                  <a:lnTo>
                    <a:pt x="482" y="317"/>
                  </a:lnTo>
                  <a:lnTo>
                    <a:pt x="484" y="315"/>
                  </a:lnTo>
                  <a:lnTo>
                    <a:pt x="484" y="313"/>
                  </a:lnTo>
                  <a:lnTo>
                    <a:pt x="486" y="311"/>
                  </a:lnTo>
                  <a:lnTo>
                    <a:pt x="486" y="311"/>
                  </a:lnTo>
                  <a:lnTo>
                    <a:pt x="484" y="311"/>
                  </a:lnTo>
                  <a:lnTo>
                    <a:pt x="482" y="311"/>
                  </a:lnTo>
                  <a:lnTo>
                    <a:pt x="482" y="313"/>
                  </a:lnTo>
                  <a:lnTo>
                    <a:pt x="481" y="313"/>
                  </a:lnTo>
                  <a:lnTo>
                    <a:pt x="481" y="313"/>
                  </a:lnTo>
                  <a:lnTo>
                    <a:pt x="477" y="313"/>
                  </a:lnTo>
                  <a:lnTo>
                    <a:pt x="477" y="311"/>
                  </a:lnTo>
                  <a:lnTo>
                    <a:pt x="477" y="311"/>
                  </a:lnTo>
                  <a:lnTo>
                    <a:pt x="475" y="311"/>
                  </a:lnTo>
                  <a:lnTo>
                    <a:pt x="473" y="313"/>
                  </a:lnTo>
                  <a:lnTo>
                    <a:pt x="472" y="315"/>
                  </a:lnTo>
                  <a:lnTo>
                    <a:pt x="470" y="317"/>
                  </a:lnTo>
                  <a:lnTo>
                    <a:pt x="470" y="317"/>
                  </a:lnTo>
                  <a:lnTo>
                    <a:pt x="468" y="318"/>
                  </a:lnTo>
                  <a:lnTo>
                    <a:pt x="468" y="318"/>
                  </a:lnTo>
                  <a:lnTo>
                    <a:pt x="466" y="320"/>
                  </a:lnTo>
                  <a:lnTo>
                    <a:pt x="466" y="320"/>
                  </a:lnTo>
                  <a:lnTo>
                    <a:pt x="464" y="320"/>
                  </a:lnTo>
                  <a:lnTo>
                    <a:pt x="464" y="320"/>
                  </a:lnTo>
                  <a:lnTo>
                    <a:pt x="464" y="318"/>
                  </a:lnTo>
                  <a:lnTo>
                    <a:pt x="466" y="318"/>
                  </a:lnTo>
                  <a:lnTo>
                    <a:pt x="466" y="318"/>
                  </a:lnTo>
                  <a:lnTo>
                    <a:pt x="470" y="315"/>
                  </a:lnTo>
                  <a:lnTo>
                    <a:pt x="470" y="315"/>
                  </a:lnTo>
                  <a:lnTo>
                    <a:pt x="470" y="313"/>
                  </a:lnTo>
                  <a:lnTo>
                    <a:pt x="472" y="313"/>
                  </a:lnTo>
                  <a:lnTo>
                    <a:pt x="472" y="311"/>
                  </a:lnTo>
                  <a:lnTo>
                    <a:pt x="472" y="311"/>
                  </a:lnTo>
                  <a:lnTo>
                    <a:pt x="473" y="311"/>
                  </a:lnTo>
                  <a:lnTo>
                    <a:pt x="477" y="311"/>
                  </a:lnTo>
                  <a:lnTo>
                    <a:pt x="477" y="309"/>
                  </a:lnTo>
                  <a:lnTo>
                    <a:pt x="479" y="309"/>
                  </a:lnTo>
                  <a:lnTo>
                    <a:pt x="482" y="306"/>
                  </a:lnTo>
                  <a:lnTo>
                    <a:pt x="484" y="306"/>
                  </a:lnTo>
                  <a:lnTo>
                    <a:pt x="486" y="307"/>
                  </a:lnTo>
                  <a:lnTo>
                    <a:pt x="484" y="309"/>
                  </a:lnTo>
                  <a:lnTo>
                    <a:pt x="484" y="309"/>
                  </a:lnTo>
                  <a:lnTo>
                    <a:pt x="486" y="309"/>
                  </a:lnTo>
                  <a:lnTo>
                    <a:pt x="486" y="309"/>
                  </a:lnTo>
                  <a:lnTo>
                    <a:pt x="488" y="309"/>
                  </a:lnTo>
                  <a:lnTo>
                    <a:pt x="488" y="307"/>
                  </a:lnTo>
                  <a:lnTo>
                    <a:pt x="490" y="306"/>
                  </a:lnTo>
                  <a:lnTo>
                    <a:pt x="497" y="297"/>
                  </a:lnTo>
                  <a:lnTo>
                    <a:pt x="497" y="297"/>
                  </a:lnTo>
                  <a:lnTo>
                    <a:pt x="497" y="295"/>
                  </a:lnTo>
                  <a:lnTo>
                    <a:pt x="497" y="293"/>
                  </a:lnTo>
                  <a:lnTo>
                    <a:pt x="497" y="293"/>
                  </a:lnTo>
                  <a:lnTo>
                    <a:pt x="495" y="295"/>
                  </a:lnTo>
                  <a:lnTo>
                    <a:pt x="493" y="297"/>
                  </a:lnTo>
                  <a:lnTo>
                    <a:pt x="492" y="298"/>
                  </a:lnTo>
                  <a:lnTo>
                    <a:pt x="490" y="298"/>
                  </a:lnTo>
                  <a:lnTo>
                    <a:pt x="488" y="298"/>
                  </a:lnTo>
                  <a:lnTo>
                    <a:pt x="490" y="297"/>
                  </a:lnTo>
                  <a:lnTo>
                    <a:pt x="488" y="297"/>
                  </a:lnTo>
                  <a:lnTo>
                    <a:pt x="486" y="297"/>
                  </a:lnTo>
                  <a:lnTo>
                    <a:pt x="484" y="298"/>
                  </a:lnTo>
                  <a:lnTo>
                    <a:pt x="482" y="298"/>
                  </a:lnTo>
                  <a:lnTo>
                    <a:pt x="479" y="295"/>
                  </a:lnTo>
                  <a:lnTo>
                    <a:pt x="479" y="297"/>
                  </a:lnTo>
                  <a:lnTo>
                    <a:pt x="479" y="297"/>
                  </a:lnTo>
                  <a:lnTo>
                    <a:pt x="477" y="297"/>
                  </a:lnTo>
                  <a:lnTo>
                    <a:pt x="477" y="295"/>
                  </a:lnTo>
                  <a:lnTo>
                    <a:pt x="475" y="295"/>
                  </a:lnTo>
                  <a:lnTo>
                    <a:pt x="475" y="295"/>
                  </a:lnTo>
                  <a:lnTo>
                    <a:pt x="473" y="295"/>
                  </a:lnTo>
                  <a:lnTo>
                    <a:pt x="470" y="295"/>
                  </a:lnTo>
                  <a:lnTo>
                    <a:pt x="470" y="293"/>
                  </a:lnTo>
                  <a:lnTo>
                    <a:pt x="466" y="289"/>
                  </a:lnTo>
                  <a:lnTo>
                    <a:pt x="468" y="289"/>
                  </a:lnTo>
                  <a:lnTo>
                    <a:pt x="468" y="291"/>
                  </a:lnTo>
                  <a:lnTo>
                    <a:pt x="470" y="293"/>
                  </a:lnTo>
                  <a:lnTo>
                    <a:pt x="472" y="293"/>
                  </a:lnTo>
                  <a:lnTo>
                    <a:pt x="475" y="293"/>
                  </a:lnTo>
                  <a:lnTo>
                    <a:pt x="477" y="293"/>
                  </a:lnTo>
                  <a:lnTo>
                    <a:pt x="479" y="295"/>
                  </a:lnTo>
                  <a:lnTo>
                    <a:pt x="481" y="295"/>
                  </a:lnTo>
                  <a:lnTo>
                    <a:pt x="481" y="295"/>
                  </a:lnTo>
                  <a:lnTo>
                    <a:pt x="482" y="293"/>
                  </a:lnTo>
                  <a:lnTo>
                    <a:pt x="482" y="293"/>
                  </a:lnTo>
                  <a:lnTo>
                    <a:pt x="482" y="293"/>
                  </a:lnTo>
                  <a:lnTo>
                    <a:pt x="484" y="293"/>
                  </a:lnTo>
                  <a:lnTo>
                    <a:pt x="486" y="293"/>
                  </a:lnTo>
                  <a:lnTo>
                    <a:pt x="486" y="293"/>
                  </a:lnTo>
                  <a:lnTo>
                    <a:pt x="486" y="291"/>
                  </a:lnTo>
                  <a:lnTo>
                    <a:pt x="486" y="289"/>
                  </a:lnTo>
                  <a:lnTo>
                    <a:pt x="486" y="288"/>
                  </a:lnTo>
                  <a:lnTo>
                    <a:pt x="486" y="288"/>
                  </a:lnTo>
                  <a:lnTo>
                    <a:pt x="484" y="288"/>
                  </a:lnTo>
                  <a:lnTo>
                    <a:pt x="482" y="288"/>
                  </a:lnTo>
                  <a:lnTo>
                    <a:pt x="482" y="286"/>
                  </a:lnTo>
                  <a:lnTo>
                    <a:pt x="482" y="286"/>
                  </a:lnTo>
                  <a:lnTo>
                    <a:pt x="482" y="284"/>
                  </a:lnTo>
                  <a:lnTo>
                    <a:pt x="482" y="284"/>
                  </a:lnTo>
                  <a:lnTo>
                    <a:pt x="482" y="286"/>
                  </a:lnTo>
                  <a:lnTo>
                    <a:pt x="484" y="286"/>
                  </a:lnTo>
                  <a:lnTo>
                    <a:pt x="486" y="286"/>
                  </a:lnTo>
                  <a:lnTo>
                    <a:pt x="484" y="286"/>
                  </a:lnTo>
                  <a:lnTo>
                    <a:pt x="486" y="286"/>
                  </a:lnTo>
                  <a:lnTo>
                    <a:pt x="486" y="288"/>
                  </a:lnTo>
                  <a:lnTo>
                    <a:pt x="486" y="286"/>
                  </a:lnTo>
                  <a:lnTo>
                    <a:pt x="486" y="286"/>
                  </a:lnTo>
                  <a:lnTo>
                    <a:pt x="486" y="284"/>
                  </a:lnTo>
                  <a:lnTo>
                    <a:pt x="488" y="284"/>
                  </a:lnTo>
                  <a:lnTo>
                    <a:pt x="490" y="282"/>
                  </a:lnTo>
                  <a:lnTo>
                    <a:pt x="492" y="282"/>
                  </a:lnTo>
                  <a:lnTo>
                    <a:pt x="493" y="280"/>
                  </a:lnTo>
                  <a:lnTo>
                    <a:pt x="493" y="280"/>
                  </a:lnTo>
                  <a:lnTo>
                    <a:pt x="493" y="280"/>
                  </a:lnTo>
                  <a:lnTo>
                    <a:pt x="495" y="279"/>
                  </a:lnTo>
                  <a:lnTo>
                    <a:pt x="495" y="277"/>
                  </a:lnTo>
                  <a:lnTo>
                    <a:pt x="495" y="277"/>
                  </a:lnTo>
                  <a:lnTo>
                    <a:pt x="499" y="275"/>
                  </a:lnTo>
                  <a:lnTo>
                    <a:pt x="510" y="266"/>
                  </a:lnTo>
                  <a:lnTo>
                    <a:pt x="513" y="262"/>
                  </a:lnTo>
                  <a:lnTo>
                    <a:pt x="513" y="261"/>
                  </a:lnTo>
                  <a:lnTo>
                    <a:pt x="513" y="259"/>
                  </a:lnTo>
                  <a:lnTo>
                    <a:pt x="515" y="259"/>
                  </a:lnTo>
                  <a:lnTo>
                    <a:pt x="517" y="255"/>
                  </a:lnTo>
                  <a:lnTo>
                    <a:pt x="519" y="255"/>
                  </a:lnTo>
                  <a:lnTo>
                    <a:pt x="522" y="253"/>
                  </a:lnTo>
                  <a:lnTo>
                    <a:pt x="526" y="251"/>
                  </a:lnTo>
                  <a:lnTo>
                    <a:pt x="528" y="250"/>
                  </a:lnTo>
                  <a:lnTo>
                    <a:pt x="529" y="246"/>
                  </a:lnTo>
                  <a:lnTo>
                    <a:pt x="531" y="242"/>
                  </a:lnTo>
                  <a:lnTo>
                    <a:pt x="533" y="239"/>
                  </a:lnTo>
                  <a:lnTo>
                    <a:pt x="533" y="239"/>
                  </a:lnTo>
                  <a:lnTo>
                    <a:pt x="533" y="237"/>
                  </a:lnTo>
                  <a:lnTo>
                    <a:pt x="533" y="237"/>
                  </a:lnTo>
                  <a:lnTo>
                    <a:pt x="533" y="235"/>
                  </a:lnTo>
                  <a:lnTo>
                    <a:pt x="533" y="235"/>
                  </a:lnTo>
                  <a:lnTo>
                    <a:pt x="533" y="235"/>
                  </a:lnTo>
                  <a:lnTo>
                    <a:pt x="531" y="235"/>
                  </a:lnTo>
                  <a:lnTo>
                    <a:pt x="531" y="235"/>
                  </a:lnTo>
                  <a:lnTo>
                    <a:pt x="529" y="235"/>
                  </a:lnTo>
                  <a:lnTo>
                    <a:pt x="529" y="233"/>
                  </a:lnTo>
                  <a:lnTo>
                    <a:pt x="529" y="232"/>
                  </a:lnTo>
                  <a:lnTo>
                    <a:pt x="529" y="230"/>
                  </a:lnTo>
                  <a:lnTo>
                    <a:pt x="531" y="230"/>
                  </a:lnTo>
                  <a:lnTo>
                    <a:pt x="531" y="228"/>
                  </a:lnTo>
                  <a:lnTo>
                    <a:pt x="533" y="228"/>
                  </a:lnTo>
                  <a:lnTo>
                    <a:pt x="533" y="226"/>
                  </a:lnTo>
                  <a:lnTo>
                    <a:pt x="533" y="224"/>
                  </a:lnTo>
                  <a:lnTo>
                    <a:pt x="533" y="224"/>
                  </a:lnTo>
                  <a:lnTo>
                    <a:pt x="535" y="223"/>
                  </a:lnTo>
                  <a:lnTo>
                    <a:pt x="535" y="221"/>
                  </a:lnTo>
                  <a:lnTo>
                    <a:pt x="533" y="219"/>
                  </a:lnTo>
                  <a:lnTo>
                    <a:pt x="529" y="221"/>
                  </a:lnTo>
                  <a:lnTo>
                    <a:pt x="529" y="221"/>
                  </a:lnTo>
                  <a:lnTo>
                    <a:pt x="526" y="217"/>
                  </a:lnTo>
                  <a:lnTo>
                    <a:pt x="524" y="219"/>
                  </a:lnTo>
                  <a:lnTo>
                    <a:pt x="520" y="219"/>
                  </a:lnTo>
                  <a:lnTo>
                    <a:pt x="519" y="219"/>
                  </a:lnTo>
                  <a:lnTo>
                    <a:pt x="519" y="219"/>
                  </a:lnTo>
                  <a:lnTo>
                    <a:pt x="519" y="219"/>
                  </a:lnTo>
                  <a:lnTo>
                    <a:pt x="519" y="217"/>
                  </a:lnTo>
                  <a:lnTo>
                    <a:pt x="519" y="217"/>
                  </a:lnTo>
                  <a:lnTo>
                    <a:pt x="517" y="217"/>
                  </a:lnTo>
                  <a:lnTo>
                    <a:pt x="517" y="217"/>
                  </a:lnTo>
                  <a:lnTo>
                    <a:pt x="515" y="219"/>
                  </a:lnTo>
                  <a:lnTo>
                    <a:pt x="517" y="221"/>
                  </a:lnTo>
                  <a:lnTo>
                    <a:pt x="517" y="221"/>
                  </a:lnTo>
                  <a:lnTo>
                    <a:pt x="519" y="221"/>
                  </a:lnTo>
                  <a:lnTo>
                    <a:pt x="519" y="223"/>
                  </a:lnTo>
                  <a:lnTo>
                    <a:pt x="519" y="224"/>
                  </a:lnTo>
                  <a:lnTo>
                    <a:pt x="517" y="224"/>
                  </a:lnTo>
                  <a:lnTo>
                    <a:pt x="513" y="223"/>
                  </a:lnTo>
                  <a:lnTo>
                    <a:pt x="511" y="224"/>
                  </a:lnTo>
                  <a:lnTo>
                    <a:pt x="510" y="224"/>
                  </a:lnTo>
                  <a:lnTo>
                    <a:pt x="508" y="223"/>
                  </a:lnTo>
                  <a:lnTo>
                    <a:pt x="508" y="223"/>
                  </a:lnTo>
                  <a:lnTo>
                    <a:pt x="510" y="223"/>
                  </a:lnTo>
                  <a:lnTo>
                    <a:pt x="508" y="221"/>
                  </a:lnTo>
                  <a:lnTo>
                    <a:pt x="506" y="221"/>
                  </a:lnTo>
                  <a:lnTo>
                    <a:pt x="502" y="223"/>
                  </a:lnTo>
                  <a:lnTo>
                    <a:pt x="501" y="223"/>
                  </a:lnTo>
                  <a:lnTo>
                    <a:pt x="497" y="226"/>
                  </a:lnTo>
                  <a:lnTo>
                    <a:pt x="495" y="226"/>
                  </a:lnTo>
                  <a:lnTo>
                    <a:pt x="492" y="228"/>
                  </a:lnTo>
                  <a:lnTo>
                    <a:pt x="488" y="226"/>
                  </a:lnTo>
                  <a:lnTo>
                    <a:pt x="486" y="226"/>
                  </a:lnTo>
                  <a:lnTo>
                    <a:pt x="486" y="226"/>
                  </a:lnTo>
                  <a:lnTo>
                    <a:pt x="484" y="224"/>
                  </a:lnTo>
                  <a:lnTo>
                    <a:pt x="484" y="224"/>
                  </a:lnTo>
                  <a:lnTo>
                    <a:pt x="484" y="224"/>
                  </a:lnTo>
                  <a:lnTo>
                    <a:pt x="484" y="224"/>
                  </a:lnTo>
                  <a:lnTo>
                    <a:pt x="484" y="224"/>
                  </a:lnTo>
                  <a:lnTo>
                    <a:pt x="482" y="226"/>
                  </a:lnTo>
                  <a:lnTo>
                    <a:pt x="482" y="228"/>
                  </a:lnTo>
                  <a:lnTo>
                    <a:pt x="482" y="228"/>
                  </a:lnTo>
                  <a:lnTo>
                    <a:pt x="482" y="228"/>
                  </a:lnTo>
                  <a:lnTo>
                    <a:pt x="481" y="228"/>
                  </a:lnTo>
                  <a:lnTo>
                    <a:pt x="479" y="228"/>
                  </a:lnTo>
                  <a:lnTo>
                    <a:pt x="479" y="228"/>
                  </a:lnTo>
                  <a:lnTo>
                    <a:pt x="477" y="228"/>
                  </a:lnTo>
                  <a:lnTo>
                    <a:pt x="477" y="230"/>
                  </a:lnTo>
                  <a:lnTo>
                    <a:pt x="477" y="230"/>
                  </a:lnTo>
                  <a:lnTo>
                    <a:pt x="475" y="228"/>
                  </a:lnTo>
                  <a:lnTo>
                    <a:pt x="475" y="228"/>
                  </a:lnTo>
                  <a:lnTo>
                    <a:pt x="475" y="228"/>
                  </a:lnTo>
                  <a:lnTo>
                    <a:pt x="475" y="230"/>
                  </a:lnTo>
                  <a:lnTo>
                    <a:pt x="473" y="230"/>
                  </a:lnTo>
                  <a:lnTo>
                    <a:pt x="473" y="230"/>
                  </a:lnTo>
                  <a:lnTo>
                    <a:pt x="475" y="232"/>
                  </a:lnTo>
                  <a:lnTo>
                    <a:pt x="473" y="232"/>
                  </a:lnTo>
                  <a:lnTo>
                    <a:pt x="472" y="230"/>
                  </a:lnTo>
                  <a:lnTo>
                    <a:pt x="472" y="230"/>
                  </a:lnTo>
                  <a:lnTo>
                    <a:pt x="470" y="230"/>
                  </a:lnTo>
                  <a:lnTo>
                    <a:pt x="468" y="230"/>
                  </a:lnTo>
                  <a:lnTo>
                    <a:pt x="466" y="232"/>
                  </a:lnTo>
                  <a:lnTo>
                    <a:pt x="466" y="232"/>
                  </a:lnTo>
                  <a:lnTo>
                    <a:pt x="464" y="233"/>
                  </a:lnTo>
                  <a:lnTo>
                    <a:pt x="464" y="233"/>
                  </a:lnTo>
                  <a:lnTo>
                    <a:pt x="464" y="233"/>
                  </a:lnTo>
                  <a:lnTo>
                    <a:pt x="464" y="233"/>
                  </a:lnTo>
                  <a:lnTo>
                    <a:pt x="464" y="235"/>
                  </a:lnTo>
                  <a:lnTo>
                    <a:pt x="464" y="235"/>
                  </a:lnTo>
                  <a:lnTo>
                    <a:pt x="463" y="237"/>
                  </a:lnTo>
                  <a:lnTo>
                    <a:pt x="463" y="237"/>
                  </a:lnTo>
                  <a:lnTo>
                    <a:pt x="461" y="239"/>
                  </a:lnTo>
                  <a:lnTo>
                    <a:pt x="463" y="237"/>
                  </a:lnTo>
                  <a:lnTo>
                    <a:pt x="463" y="233"/>
                  </a:lnTo>
                  <a:lnTo>
                    <a:pt x="464" y="233"/>
                  </a:lnTo>
                  <a:lnTo>
                    <a:pt x="464" y="232"/>
                  </a:lnTo>
                  <a:lnTo>
                    <a:pt x="464" y="230"/>
                  </a:lnTo>
                  <a:lnTo>
                    <a:pt x="464" y="230"/>
                  </a:lnTo>
                  <a:lnTo>
                    <a:pt x="464" y="230"/>
                  </a:lnTo>
                  <a:lnTo>
                    <a:pt x="464" y="230"/>
                  </a:lnTo>
                  <a:lnTo>
                    <a:pt x="463" y="228"/>
                  </a:lnTo>
                  <a:lnTo>
                    <a:pt x="461" y="226"/>
                  </a:lnTo>
                  <a:lnTo>
                    <a:pt x="457" y="226"/>
                  </a:lnTo>
                  <a:lnTo>
                    <a:pt x="457" y="226"/>
                  </a:lnTo>
                  <a:lnTo>
                    <a:pt x="457" y="228"/>
                  </a:lnTo>
                  <a:lnTo>
                    <a:pt x="455" y="230"/>
                  </a:lnTo>
                  <a:lnTo>
                    <a:pt x="455" y="232"/>
                  </a:lnTo>
                  <a:lnTo>
                    <a:pt x="455" y="232"/>
                  </a:lnTo>
                  <a:lnTo>
                    <a:pt x="454" y="233"/>
                  </a:lnTo>
                  <a:lnTo>
                    <a:pt x="454" y="233"/>
                  </a:lnTo>
                  <a:lnTo>
                    <a:pt x="452" y="235"/>
                  </a:lnTo>
                  <a:lnTo>
                    <a:pt x="452" y="235"/>
                  </a:lnTo>
                  <a:lnTo>
                    <a:pt x="448" y="239"/>
                  </a:lnTo>
                  <a:lnTo>
                    <a:pt x="448" y="239"/>
                  </a:lnTo>
                  <a:lnTo>
                    <a:pt x="448" y="237"/>
                  </a:lnTo>
                  <a:lnTo>
                    <a:pt x="450" y="235"/>
                  </a:lnTo>
                  <a:lnTo>
                    <a:pt x="450" y="233"/>
                  </a:lnTo>
                  <a:lnTo>
                    <a:pt x="452" y="232"/>
                  </a:lnTo>
                  <a:lnTo>
                    <a:pt x="454" y="230"/>
                  </a:lnTo>
                  <a:lnTo>
                    <a:pt x="454" y="230"/>
                  </a:lnTo>
                  <a:lnTo>
                    <a:pt x="454" y="230"/>
                  </a:lnTo>
                  <a:lnTo>
                    <a:pt x="454" y="228"/>
                  </a:lnTo>
                  <a:lnTo>
                    <a:pt x="452" y="228"/>
                  </a:lnTo>
                  <a:lnTo>
                    <a:pt x="452" y="228"/>
                  </a:lnTo>
                  <a:lnTo>
                    <a:pt x="450" y="226"/>
                  </a:lnTo>
                  <a:lnTo>
                    <a:pt x="450" y="226"/>
                  </a:lnTo>
                  <a:lnTo>
                    <a:pt x="448" y="224"/>
                  </a:lnTo>
                  <a:lnTo>
                    <a:pt x="446" y="223"/>
                  </a:lnTo>
                  <a:lnTo>
                    <a:pt x="448" y="224"/>
                  </a:lnTo>
                  <a:lnTo>
                    <a:pt x="446" y="226"/>
                  </a:lnTo>
                  <a:lnTo>
                    <a:pt x="446" y="226"/>
                  </a:lnTo>
                  <a:lnTo>
                    <a:pt x="446" y="228"/>
                  </a:lnTo>
                  <a:lnTo>
                    <a:pt x="446" y="228"/>
                  </a:lnTo>
                  <a:lnTo>
                    <a:pt x="446" y="230"/>
                  </a:lnTo>
                  <a:lnTo>
                    <a:pt x="446" y="230"/>
                  </a:lnTo>
                  <a:lnTo>
                    <a:pt x="445" y="232"/>
                  </a:lnTo>
                  <a:lnTo>
                    <a:pt x="446" y="230"/>
                  </a:lnTo>
                  <a:lnTo>
                    <a:pt x="446" y="230"/>
                  </a:lnTo>
                  <a:lnTo>
                    <a:pt x="446" y="228"/>
                  </a:lnTo>
                  <a:lnTo>
                    <a:pt x="446" y="228"/>
                  </a:lnTo>
                  <a:lnTo>
                    <a:pt x="446" y="228"/>
                  </a:lnTo>
                  <a:lnTo>
                    <a:pt x="445" y="226"/>
                  </a:lnTo>
                  <a:lnTo>
                    <a:pt x="445" y="224"/>
                  </a:lnTo>
                  <a:lnTo>
                    <a:pt x="445" y="224"/>
                  </a:lnTo>
                  <a:lnTo>
                    <a:pt x="445" y="223"/>
                  </a:lnTo>
                  <a:lnTo>
                    <a:pt x="443" y="223"/>
                  </a:lnTo>
                  <a:lnTo>
                    <a:pt x="437" y="221"/>
                  </a:lnTo>
                  <a:lnTo>
                    <a:pt x="436" y="223"/>
                  </a:lnTo>
                  <a:lnTo>
                    <a:pt x="436" y="224"/>
                  </a:lnTo>
                  <a:lnTo>
                    <a:pt x="436" y="226"/>
                  </a:lnTo>
                  <a:lnTo>
                    <a:pt x="436" y="228"/>
                  </a:lnTo>
                  <a:lnTo>
                    <a:pt x="436" y="228"/>
                  </a:lnTo>
                  <a:lnTo>
                    <a:pt x="436" y="230"/>
                  </a:lnTo>
                  <a:lnTo>
                    <a:pt x="434" y="230"/>
                  </a:lnTo>
                  <a:lnTo>
                    <a:pt x="432" y="232"/>
                  </a:lnTo>
                  <a:lnTo>
                    <a:pt x="430" y="232"/>
                  </a:lnTo>
                  <a:lnTo>
                    <a:pt x="430" y="233"/>
                  </a:lnTo>
                  <a:lnTo>
                    <a:pt x="430" y="235"/>
                  </a:lnTo>
                  <a:lnTo>
                    <a:pt x="436" y="239"/>
                  </a:lnTo>
                  <a:lnTo>
                    <a:pt x="436" y="239"/>
                  </a:lnTo>
                  <a:lnTo>
                    <a:pt x="434" y="237"/>
                  </a:lnTo>
                  <a:lnTo>
                    <a:pt x="430" y="239"/>
                  </a:lnTo>
                  <a:lnTo>
                    <a:pt x="432" y="241"/>
                  </a:lnTo>
                  <a:lnTo>
                    <a:pt x="432" y="241"/>
                  </a:lnTo>
                  <a:lnTo>
                    <a:pt x="432" y="241"/>
                  </a:lnTo>
                  <a:lnTo>
                    <a:pt x="432" y="241"/>
                  </a:lnTo>
                  <a:lnTo>
                    <a:pt x="432" y="241"/>
                  </a:lnTo>
                  <a:lnTo>
                    <a:pt x="432" y="241"/>
                  </a:lnTo>
                  <a:lnTo>
                    <a:pt x="432" y="242"/>
                  </a:lnTo>
                  <a:lnTo>
                    <a:pt x="432" y="242"/>
                  </a:lnTo>
                  <a:lnTo>
                    <a:pt x="432" y="242"/>
                  </a:lnTo>
                  <a:lnTo>
                    <a:pt x="432" y="241"/>
                  </a:lnTo>
                  <a:lnTo>
                    <a:pt x="434" y="241"/>
                  </a:lnTo>
                  <a:lnTo>
                    <a:pt x="434" y="242"/>
                  </a:lnTo>
                  <a:lnTo>
                    <a:pt x="434" y="242"/>
                  </a:lnTo>
                  <a:lnTo>
                    <a:pt x="434" y="242"/>
                  </a:lnTo>
                  <a:lnTo>
                    <a:pt x="436" y="244"/>
                  </a:lnTo>
                  <a:lnTo>
                    <a:pt x="434" y="244"/>
                  </a:lnTo>
                  <a:lnTo>
                    <a:pt x="430" y="242"/>
                  </a:lnTo>
                  <a:lnTo>
                    <a:pt x="430" y="242"/>
                  </a:lnTo>
                  <a:lnTo>
                    <a:pt x="430" y="242"/>
                  </a:lnTo>
                  <a:lnTo>
                    <a:pt x="428" y="242"/>
                  </a:lnTo>
                  <a:lnTo>
                    <a:pt x="428" y="242"/>
                  </a:lnTo>
                  <a:lnTo>
                    <a:pt x="428" y="242"/>
                  </a:lnTo>
                  <a:lnTo>
                    <a:pt x="428" y="242"/>
                  </a:lnTo>
                  <a:lnTo>
                    <a:pt x="428" y="244"/>
                  </a:lnTo>
                  <a:lnTo>
                    <a:pt x="428" y="244"/>
                  </a:lnTo>
                  <a:lnTo>
                    <a:pt x="428" y="246"/>
                  </a:lnTo>
                  <a:lnTo>
                    <a:pt x="428" y="246"/>
                  </a:lnTo>
                  <a:lnTo>
                    <a:pt x="428" y="248"/>
                  </a:lnTo>
                  <a:lnTo>
                    <a:pt x="426" y="248"/>
                  </a:lnTo>
                  <a:lnTo>
                    <a:pt x="428" y="248"/>
                  </a:lnTo>
                  <a:lnTo>
                    <a:pt x="428" y="250"/>
                  </a:lnTo>
                  <a:lnTo>
                    <a:pt x="428" y="250"/>
                  </a:lnTo>
                  <a:lnTo>
                    <a:pt x="428" y="250"/>
                  </a:lnTo>
                  <a:lnTo>
                    <a:pt x="428" y="251"/>
                  </a:lnTo>
                  <a:lnTo>
                    <a:pt x="430" y="251"/>
                  </a:lnTo>
                  <a:lnTo>
                    <a:pt x="430" y="253"/>
                  </a:lnTo>
                  <a:lnTo>
                    <a:pt x="432" y="255"/>
                  </a:lnTo>
                  <a:lnTo>
                    <a:pt x="432" y="255"/>
                  </a:lnTo>
                  <a:lnTo>
                    <a:pt x="432" y="255"/>
                  </a:lnTo>
                  <a:lnTo>
                    <a:pt x="434" y="257"/>
                  </a:lnTo>
                  <a:lnTo>
                    <a:pt x="434" y="257"/>
                  </a:lnTo>
                  <a:lnTo>
                    <a:pt x="434" y="257"/>
                  </a:lnTo>
                  <a:lnTo>
                    <a:pt x="436" y="255"/>
                  </a:lnTo>
                  <a:lnTo>
                    <a:pt x="436" y="255"/>
                  </a:lnTo>
                  <a:lnTo>
                    <a:pt x="437" y="255"/>
                  </a:lnTo>
                  <a:lnTo>
                    <a:pt x="439" y="255"/>
                  </a:lnTo>
                  <a:lnTo>
                    <a:pt x="439" y="257"/>
                  </a:lnTo>
                  <a:lnTo>
                    <a:pt x="437" y="257"/>
                  </a:lnTo>
                  <a:lnTo>
                    <a:pt x="437" y="257"/>
                  </a:lnTo>
                  <a:lnTo>
                    <a:pt x="439" y="259"/>
                  </a:lnTo>
                  <a:lnTo>
                    <a:pt x="439" y="259"/>
                  </a:lnTo>
                  <a:lnTo>
                    <a:pt x="439" y="261"/>
                  </a:lnTo>
                  <a:lnTo>
                    <a:pt x="436" y="257"/>
                  </a:lnTo>
                  <a:lnTo>
                    <a:pt x="436" y="257"/>
                  </a:lnTo>
                  <a:lnTo>
                    <a:pt x="432" y="257"/>
                  </a:lnTo>
                  <a:lnTo>
                    <a:pt x="432" y="257"/>
                  </a:lnTo>
                  <a:lnTo>
                    <a:pt x="430" y="255"/>
                  </a:lnTo>
                  <a:lnTo>
                    <a:pt x="430" y="255"/>
                  </a:lnTo>
                  <a:lnTo>
                    <a:pt x="428" y="255"/>
                  </a:lnTo>
                  <a:lnTo>
                    <a:pt x="428" y="255"/>
                  </a:lnTo>
                  <a:lnTo>
                    <a:pt x="428" y="257"/>
                  </a:lnTo>
                  <a:lnTo>
                    <a:pt x="426" y="257"/>
                  </a:lnTo>
                  <a:lnTo>
                    <a:pt x="426" y="257"/>
                  </a:lnTo>
                  <a:lnTo>
                    <a:pt x="425" y="257"/>
                  </a:lnTo>
                  <a:lnTo>
                    <a:pt x="425" y="257"/>
                  </a:lnTo>
                  <a:lnTo>
                    <a:pt x="423" y="259"/>
                  </a:lnTo>
                  <a:lnTo>
                    <a:pt x="421" y="259"/>
                  </a:lnTo>
                  <a:lnTo>
                    <a:pt x="421" y="259"/>
                  </a:lnTo>
                  <a:lnTo>
                    <a:pt x="419" y="257"/>
                  </a:lnTo>
                  <a:lnTo>
                    <a:pt x="417" y="255"/>
                  </a:lnTo>
                  <a:lnTo>
                    <a:pt x="416" y="257"/>
                  </a:lnTo>
                  <a:lnTo>
                    <a:pt x="416" y="259"/>
                  </a:lnTo>
                  <a:lnTo>
                    <a:pt x="419" y="262"/>
                  </a:lnTo>
                  <a:lnTo>
                    <a:pt x="419" y="262"/>
                  </a:lnTo>
                  <a:lnTo>
                    <a:pt x="419" y="262"/>
                  </a:lnTo>
                  <a:lnTo>
                    <a:pt x="419" y="262"/>
                  </a:lnTo>
                  <a:lnTo>
                    <a:pt x="419" y="264"/>
                  </a:lnTo>
                  <a:lnTo>
                    <a:pt x="419" y="264"/>
                  </a:lnTo>
                  <a:lnTo>
                    <a:pt x="419" y="264"/>
                  </a:lnTo>
                  <a:lnTo>
                    <a:pt x="421" y="264"/>
                  </a:lnTo>
                  <a:lnTo>
                    <a:pt x="421" y="264"/>
                  </a:lnTo>
                  <a:lnTo>
                    <a:pt x="421" y="266"/>
                  </a:lnTo>
                  <a:lnTo>
                    <a:pt x="421" y="266"/>
                  </a:lnTo>
                  <a:lnTo>
                    <a:pt x="421" y="266"/>
                  </a:lnTo>
                  <a:lnTo>
                    <a:pt x="423" y="266"/>
                  </a:lnTo>
                  <a:lnTo>
                    <a:pt x="425" y="266"/>
                  </a:lnTo>
                  <a:lnTo>
                    <a:pt x="425" y="268"/>
                  </a:lnTo>
                  <a:lnTo>
                    <a:pt x="423" y="268"/>
                  </a:lnTo>
                  <a:lnTo>
                    <a:pt x="421" y="268"/>
                  </a:lnTo>
                  <a:lnTo>
                    <a:pt x="421" y="268"/>
                  </a:lnTo>
                  <a:lnTo>
                    <a:pt x="423" y="270"/>
                  </a:lnTo>
                  <a:lnTo>
                    <a:pt x="423" y="270"/>
                  </a:lnTo>
                  <a:lnTo>
                    <a:pt x="421" y="270"/>
                  </a:lnTo>
                  <a:lnTo>
                    <a:pt x="421" y="270"/>
                  </a:lnTo>
                  <a:lnTo>
                    <a:pt x="423" y="271"/>
                  </a:lnTo>
                  <a:lnTo>
                    <a:pt x="423" y="271"/>
                  </a:lnTo>
                  <a:lnTo>
                    <a:pt x="421" y="273"/>
                  </a:lnTo>
                  <a:lnTo>
                    <a:pt x="423" y="273"/>
                  </a:lnTo>
                  <a:lnTo>
                    <a:pt x="421" y="275"/>
                  </a:lnTo>
                  <a:lnTo>
                    <a:pt x="419" y="275"/>
                  </a:lnTo>
                  <a:lnTo>
                    <a:pt x="419" y="273"/>
                  </a:lnTo>
                  <a:lnTo>
                    <a:pt x="417" y="275"/>
                  </a:lnTo>
                  <a:lnTo>
                    <a:pt x="416" y="273"/>
                  </a:lnTo>
                  <a:lnTo>
                    <a:pt x="414" y="271"/>
                  </a:lnTo>
                  <a:lnTo>
                    <a:pt x="414" y="273"/>
                  </a:lnTo>
                  <a:lnTo>
                    <a:pt x="416" y="277"/>
                  </a:lnTo>
                  <a:lnTo>
                    <a:pt x="416" y="277"/>
                  </a:lnTo>
                  <a:lnTo>
                    <a:pt x="416" y="277"/>
                  </a:lnTo>
                  <a:lnTo>
                    <a:pt x="416" y="277"/>
                  </a:lnTo>
                  <a:lnTo>
                    <a:pt x="416" y="277"/>
                  </a:lnTo>
                  <a:lnTo>
                    <a:pt x="414" y="279"/>
                  </a:lnTo>
                  <a:lnTo>
                    <a:pt x="417" y="279"/>
                  </a:lnTo>
                  <a:lnTo>
                    <a:pt x="417" y="279"/>
                  </a:lnTo>
                  <a:lnTo>
                    <a:pt x="419" y="279"/>
                  </a:lnTo>
                  <a:lnTo>
                    <a:pt x="417" y="280"/>
                  </a:lnTo>
                  <a:lnTo>
                    <a:pt x="417" y="280"/>
                  </a:lnTo>
                  <a:lnTo>
                    <a:pt x="417" y="280"/>
                  </a:lnTo>
                  <a:lnTo>
                    <a:pt x="419" y="280"/>
                  </a:lnTo>
                  <a:lnTo>
                    <a:pt x="421" y="282"/>
                  </a:lnTo>
                  <a:lnTo>
                    <a:pt x="423" y="284"/>
                  </a:lnTo>
                  <a:lnTo>
                    <a:pt x="423" y="284"/>
                  </a:lnTo>
                  <a:lnTo>
                    <a:pt x="425" y="284"/>
                  </a:lnTo>
                  <a:lnTo>
                    <a:pt x="426" y="284"/>
                  </a:lnTo>
                  <a:lnTo>
                    <a:pt x="426" y="286"/>
                  </a:lnTo>
                  <a:lnTo>
                    <a:pt x="426" y="288"/>
                  </a:lnTo>
                  <a:lnTo>
                    <a:pt x="426" y="288"/>
                  </a:lnTo>
                  <a:lnTo>
                    <a:pt x="425" y="288"/>
                  </a:lnTo>
                  <a:lnTo>
                    <a:pt x="425" y="288"/>
                  </a:lnTo>
                  <a:lnTo>
                    <a:pt x="426" y="289"/>
                  </a:lnTo>
                  <a:lnTo>
                    <a:pt x="432" y="293"/>
                  </a:lnTo>
                  <a:lnTo>
                    <a:pt x="432" y="293"/>
                  </a:lnTo>
                  <a:lnTo>
                    <a:pt x="432" y="295"/>
                  </a:lnTo>
                  <a:lnTo>
                    <a:pt x="432" y="295"/>
                  </a:lnTo>
                  <a:lnTo>
                    <a:pt x="432" y="297"/>
                  </a:lnTo>
                  <a:lnTo>
                    <a:pt x="432" y="297"/>
                  </a:lnTo>
                  <a:lnTo>
                    <a:pt x="432" y="297"/>
                  </a:lnTo>
                  <a:lnTo>
                    <a:pt x="430" y="293"/>
                  </a:lnTo>
                  <a:lnTo>
                    <a:pt x="428" y="293"/>
                  </a:lnTo>
                  <a:lnTo>
                    <a:pt x="426" y="291"/>
                  </a:lnTo>
                  <a:lnTo>
                    <a:pt x="425" y="289"/>
                  </a:lnTo>
                  <a:lnTo>
                    <a:pt x="425" y="289"/>
                  </a:lnTo>
                  <a:lnTo>
                    <a:pt x="425" y="289"/>
                  </a:lnTo>
                  <a:lnTo>
                    <a:pt x="423" y="289"/>
                  </a:lnTo>
                  <a:lnTo>
                    <a:pt x="423" y="289"/>
                  </a:lnTo>
                  <a:lnTo>
                    <a:pt x="421" y="289"/>
                  </a:lnTo>
                  <a:lnTo>
                    <a:pt x="421" y="289"/>
                  </a:lnTo>
                  <a:lnTo>
                    <a:pt x="419" y="289"/>
                  </a:lnTo>
                  <a:lnTo>
                    <a:pt x="419" y="288"/>
                  </a:lnTo>
                  <a:lnTo>
                    <a:pt x="417" y="286"/>
                  </a:lnTo>
                  <a:lnTo>
                    <a:pt x="417" y="288"/>
                  </a:lnTo>
                  <a:lnTo>
                    <a:pt x="417" y="288"/>
                  </a:lnTo>
                  <a:lnTo>
                    <a:pt x="417" y="288"/>
                  </a:lnTo>
                  <a:lnTo>
                    <a:pt x="416" y="288"/>
                  </a:lnTo>
                  <a:lnTo>
                    <a:pt x="416" y="288"/>
                  </a:lnTo>
                  <a:lnTo>
                    <a:pt x="416" y="288"/>
                  </a:lnTo>
                  <a:lnTo>
                    <a:pt x="416" y="288"/>
                  </a:lnTo>
                  <a:lnTo>
                    <a:pt x="416" y="289"/>
                  </a:lnTo>
                  <a:lnTo>
                    <a:pt x="417" y="289"/>
                  </a:lnTo>
                  <a:lnTo>
                    <a:pt x="419" y="291"/>
                  </a:lnTo>
                  <a:lnTo>
                    <a:pt x="423" y="293"/>
                  </a:lnTo>
                  <a:lnTo>
                    <a:pt x="423" y="293"/>
                  </a:lnTo>
                  <a:lnTo>
                    <a:pt x="425" y="295"/>
                  </a:lnTo>
                  <a:lnTo>
                    <a:pt x="425" y="295"/>
                  </a:lnTo>
                  <a:lnTo>
                    <a:pt x="421" y="295"/>
                  </a:lnTo>
                  <a:lnTo>
                    <a:pt x="419" y="293"/>
                  </a:lnTo>
                  <a:lnTo>
                    <a:pt x="417" y="291"/>
                  </a:lnTo>
                  <a:lnTo>
                    <a:pt x="417" y="291"/>
                  </a:lnTo>
                  <a:lnTo>
                    <a:pt x="416" y="289"/>
                  </a:lnTo>
                  <a:lnTo>
                    <a:pt x="414" y="289"/>
                  </a:lnTo>
                  <a:lnTo>
                    <a:pt x="414" y="291"/>
                  </a:lnTo>
                  <a:lnTo>
                    <a:pt x="414" y="293"/>
                  </a:lnTo>
                  <a:lnTo>
                    <a:pt x="414" y="295"/>
                  </a:lnTo>
                  <a:lnTo>
                    <a:pt x="414" y="295"/>
                  </a:lnTo>
                  <a:lnTo>
                    <a:pt x="412" y="295"/>
                  </a:lnTo>
                  <a:lnTo>
                    <a:pt x="410" y="293"/>
                  </a:lnTo>
                  <a:lnTo>
                    <a:pt x="408" y="291"/>
                  </a:lnTo>
                  <a:lnTo>
                    <a:pt x="408" y="289"/>
                  </a:lnTo>
                  <a:lnTo>
                    <a:pt x="407" y="289"/>
                  </a:lnTo>
                  <a:lnTo>
                    <a:pt x="407" y="289"/>
                  </a:lnTo>
                  <a:lnTo>
                    <a:pt x="405" y="288"/>
                  </a:lnTo>
                  <a:lnTo>
                    <a:pt x="405" y="288"/>
                  </a:lnTo>
                  <a:lnTo>
                    <a:pt x="403" y="289"/>
                  </a:lnTo>
                  <a:lnTo>
                    <a:pt x="403" y="291"/>
                  </a:lnTo>
                  <a:lnTo>
                    <a:pt x="403" y="291"/>
                  </a:lnTo>
                  <a:lnTo>
                    <a:pt x="403" y="291"/>
                  </a:lnTo>
                  <a:lnTo>
                    <a:pt x="405" y="291"/>
                  </a:lnTo>
                  <a:lnTo>
                    <a:pt x="403" y="293"/>
                  </a:lnTo>
                  <a:lnTo>
                    <a:pt x="405" y="293"/>
                  </a:lnTo>
                  <a:lnTo>
                    <a:pt x="407" y="295"/>
                  </a:lnTo>
                  <a:lnTo>
                    <a:pt x="407" y="297"/>
                  </a:lnTo>
                  <a:lnTo>
                    <a:pt x="407" y="298"/>
                  </a:lnTo>
                  <a:lnTo>
                    <a:pt x="407" y="300"/>
                  </a:lnTo>
                  <a:lnTo>
                    <a:pt x="407" y="302"/>
                  </a:lnTo>
                  <a:lnTo>
                    <a:pt x="407" y="300"/>
                  </a:lnTo>
                  <a:lnTo>
                    <a:pt x="405" y="300"/>
                  </a:lnTo>
                  <a:lnTo>
                    <a:pt x="405" y="300"/>
                  </a:lnTo>
                  <a:lnTo>
                    <a:pt x="405" y="302"/>
                  </a:lnTo>
                  <a:lnTo>
                    <a:pt x="405" y="302"/>
                  </a:lnTo>
                  <a:lnTo>
                    <a:pt x="407" y="302"/>
                  </a:lnTo>
                  <a:lnTo>
                    <a:pt x="405" y="302"/>
                  </a:lnTo>
                  <a:lnTo>
                    <a:pt x="405" y="302"/>
                  </a:lnTo>
                  <a:lnTo>
                    <a:pt x="403" y="302"/>
                  </a:lnTo>
                  <a:lnTo>
                    <a:pt x="403" y="300"/>
                  </a:lnTo>
                  <a:lnTo>
                    <a:pt x="403" y="298"/>
                  </a:lnTo>
                  <a:lnTo>
                    <a:pt x="403" y="297"/>
                  </a:lnTo>
                  <a:lnTo>
                    <a:pt x="403" y="295"/>
                  </a:lnTo>
                  <a:lnTo>
                    <a:pt x="403" y="295"/>
                  </a:lnTo>
                  <a:lnTo>
                    <a:pt x="401" y="293"/>
                  </a:lnTo>
                  <a:lnTo>
                    <a:pt x="399" y="293"/>
                  </a:lnTo>
                  <a:lnTo>
                    <a:pt x="398" y="293"/>
                  </a:lnTo>
                  <a:lnTo>
                    <a:pt x="398" y="293"/>
                  </a:lnTo>
                  <a:lnTo>
                    <a:pt x="396" y="295"/>
                  </a:lnTo>
                  <a:lnTo>
                    <a:pt x="396" y="295"/>
                  </a:lnTo>
                  <a:lnTo>
                    <a:pt x="396" y="295"/>
                  </a:lnTo>
                  <a:lnTo>
                    <a:pt x="396" y="297"/>
                  </a:lnTo>
                  <a:lnTo>
                    <a:pt x="396" y="298"/>
                  </a:lnTo>
                  <a:lnTo>
                    <a:pt x="396" y="300"/>
                  </a:lnTo>
                  <a:lnTo>
                    <a:pt x="396" y="300"/>
                  </a:lnTo>
                  <a:lnTo>
                    <a:pt x="396" y="302"/>
                  </a:lnTo>
                  <a:lnTo>
                    <a:pt x="396" y="304"/>
                  </a:lnTo>
                  <a:lnTo>
                    <a:pt x="396" y="306"/>
                  </a:lnTo>
                  <a:lnTo>
                    <a:pt x="399" y="306"/>
                  </a:lnTo>
                  <a:lnTo>
                    <a:pt x="401" y="306"/>
                  </a:lnTo>
                  <a:lnTo>
                    <a:pt x="401" y="307"/>
                  </a:lnTo>
                  <a:lnTo>
                    <a:pt x="401" y="307"/>
                  </a:lnTo>
                  <a:lnTo>
                    <a:pt x="401" y="307"/>
                  </a:lnTo>
                  <a:lnTo>
                    <a:pt x="403" y="307"/>
                  </a:lnTo>
                  <a:lnTo>
                    <a:pt x="401" y="309"/>
                  </a:lnTo>
                  <a:lnTo>
                    <a:pt x="401" y="309"/>
                  </a:lnTo>
                  <a:lnTo>
                    <a:pt x="401" y="309"/>
                  </a:lnTo>
                  <a:lnTo>
                    <a:pt x="399" y="309"/>
                  </a:lnTo>
                  <a:lnTo>
                    <a:pt x="398" y="309"/>
                  </a:lnTo>
                  <a:lnTo>
                    <a:pt x="396" y="309"/>
                  </a:lnTo>
                  <a:lnTo>
                    <a:pt x="396" y="311"/>
                  </a:lnTo>
                  <a:lnTo>
                    <a:pt x="398" y="311"/>
                  </a:lnTo>
                  <a:lnTo>
                    <a:pt x="396" y="313"/>
                  </a:lnTo>
                  <a:lnTo>
                    <a:pt x="396" y="313"/>
                  </a:lnTo>
                  <a:lnTo>
                    <a:pt x="396" y="315"/>
                  </a:lnTo>
                  <a:lnTo>
                    <a:pt x="396" y="315"/>
                  </a:lnTo>
                  <a:lnTo>
                    <a:pt x="398" y="315"/>
                  </a:lnTo>
                  <a:lnTo>
                    <a:pt x="398" y="315"/>
                  </a:lnTo>
                  <a:lnTo>
                    <a:pt x="399" y="317"/>
                  </a:lnTo>
                  <a:lnTo>
                    <a:pt x="399" y="318"/>
                  </a:lnTo>
                  <a:lnTo>
                    <a:pt x="399" y="320"/>
                  </a:lnTo>
                  <a:lnTo>
                    <a:pt x="401" y="320"/>
                  </a:lnTo>
                  <a:lnTo>
                    <a:pt x="401" y="322"/>
                  </a:lnTo>
                  <a:lnTo>
                    <a:pt x="401" y="322"/>
                  </a:lnTo>
                  <a:lnTo>
                    <a:pt x="403" y="324"/>
                  </a:lnTo>
                  <a:lnTo>
                    <a:pt x="405" y="322"/>
                  </a:lnTo>
                  <a:lnTo>
                    <a:pt x="407" y="322"/>
                  </a:lnTo>
                  <a:lnTo>
                    <a:pt x="408" y="322"/>
                  </a:lnTo>
                  <a:lnTo>
                    <a:pt x="410" y="324"/>
                  </a:lnTo>
                  <a:lnTo>
                    <a:pt x="410" y="324"/>
                  </a:lnTo>
                  <a:lnTo>
                    <a:pt x="408" y="324"/>
                  </a:lnTo>
                  <a:lnTo>
                    <a:pt x="407" y="324"/>
                  </a:lnTo>
                  <a:lnTo>
                    <a:pt x="403" y="326"/>
                  </a:lnTo>
                  <a:lnTo>
                    <a:pt x="403" y="326"/>
                  </a:lnTo>
                  <a:lnTo>
                    <a:pt x="403" y="326"/>
                  </a:lnTo>
                  <a:lnTo>
                    <a:pt x="403" y="326"/>
                  </a:lnTo>
                  <a:lnTo>
                    <a:pt x="405" y="327"/>
                  </a:lnTo>
                  <a:lnTo>
                    <a:pt x="403" y="327"/>
                  </a:lnTo>
                  <a:lnTo>
                    <a:pt x="401" y="326"/>
                  </a:lnTo>
                  <a:lnTo>
                    <a:pt x="401" y="326"/>
                  </a:lnTo>
                  <a:lnTo>
                    <a:pt x="401" y="324"/>
                  </a:lnTo>
                  <a:lnTo>
                    <a:pt x="399" y="324"/>
                  </a:lnTo>
                  <a:lnTo>
                    <a:pt x="399" y="324"/>
                  </a:lnTo>
                  <a:lnTo>
                    <a:pt x="396" y="320"/>
                  </a:lnTo>
                  <a:lnTo>
                    <a:pt x="396" y="320"/>
                  </a:lnTo>
                  <a:lnTo>
                    <a:pt x="396" y="320"/>
                  </a:lnTo>
                  <a:lnTo>
                    <a:pt x="394" y="320"/>
                  </a:lnTo>
                  <a:lnTo>
                    <a:pt x="394" y="320"/>
                  </a:lnTo>
                  <a:lnTo>
                    <a:pt x="394" y="322"/>
                  </a:lnTo>
                  <a:lnTo>
                    <a:pt x="394" y="322"/>
                  </a:lnTo>
                  <a:lnTo>
                    <a:pt x="394" y="322"/>
                  </a:lnTo>
                  <a:lnTo>
                    <a:pt x="394" y="324"/>
                  </a:lnTo>
                  <a:lnTo>
                    <a:pt x="394" y="324"/>
                  </a:lnTo>
                  <a:lnTo>
                    <a:pt x="394" y="326"/>
                  </a:lnTo>
                  <a:lnTo>
                    <a:pt x="394" y="326"/>
                  </a:lnTo>
                  <a:lnTo>
                    <a:pt x="392" y="327"/>
                  </a:lnTo>
                  <a:lnTo>
                    <a:pt x="392" y="329"/>
                  </a:lnTo>
                  <a:lnTo>
                    <a:pt x="392" y="329"/>
                  </a:lnTo>
                  <a:lnTo>
                    <a:pt x="392" y="331"/>
                  </a:lnTo>
                  <a:lnTo>
                    <a:pt x="392" y="333"/>
                  </a:lnTo>
                  <a:lnTo>
                    <a:pt x="394" y="333"/>
                  </a:lnTo>
                  <a:lnTo>
                    <a:pt x="396" y="333"/>
                  </a:lnTo>
                  <a:lnTo>
                    <a:pt x="396" y="333"/>
                  </a:lnTo>
                  <a:lnTo>
                    <a:pt x="396" y="335"/>
                  </a:lnTo>
                  <a:lnTo>
                    <a:pt x="394" y="335"/>
                  </a:lnTo>
                  <a:lnTo>
                    <a:pt x="394" y="336"/>
                  </a:lnTo>
                  <a:lnTo>
                    <a:pt x="394" y="336"/>
                  </a:lnTo>
                  <a:lnTo>
                    <a:pt x="396" y="336"/>
                  </a:lnTo>
                  <a:lnTo>
                    <a:pt x="396" y="336"/>
                  </a:lnTo>
                  <a:lnTo>
                    <a:pt x="396" y="336"/>
                  </a:lnTo>
                  <a:lnTo>
                    <a:pt x="396" y="338"/>
                  </a:lnTo>
                  <a:lnTo>
                    <a:pt x="396" y="338"/>
                  </a:lnTo>
                  <a:lnTo>
                    <a:pt x="394" y="338"/>
                  </a:lnTo>
                  <a:lnTo>
                    <a:pt x="396" y="342"/>
                  </a:lnTo>
                  <a:lnTo>
                    <a:pt x="398" y="342"/>
                  </a:lnTo>
                  <a:lnTo>
                    <a:pt x="399" y="342"/>
                  </a:lnTo>
                  <a:lnTo>
                    <a:pt x="401" y="340"/>
                  </a:lnTo>
                  <a:lnTo>
                    <a:pt x="405" y="336"/>
                  </a:lnTo>
                  <a:lnTo>
                    <a:pt x="405" y="336"/>
                  </a:lnTo>
                  <a:lnTo>
                    <a:pt x="405" y="336"/>
                  </a:lnTo>
                  <a:lnTo>
                    <a:pt x="405" y="336"/>
                  </a:lnTo>
                  <a:lnTo>
                    <a:pt x="405" y="338"/>
                  </a:lnTo>
                  <a:lnTo>
                    <a:pt x="405" y="338"/>
                  </a:lnTo>
                  <a:lnTo>
                    <a:pt x="405" y="338"/>
                  </a:lnTo>
                  <a:lnTo>
                    <a:pt x="405" y="340"/>
                  </a:lnTo>
                  <a:lnTo>
                    <a:pt x="405" y="340"/>
                  </a:lnTo>
                  <a:lnTo>
                    <a:pt x="407" y="340"/>
                  </a:lnTo>
                  <a:lnTo>
                    <a:pt x="408" y="340"/>
                  </a:lnTo>
                  <a:lnTo>
                    <a:pt x="408" y="340"/>
                  </a:lnTo>
                  <a:lnTo>
                    <a:pt x="412" y="336"/>
                  </a:lnTo>
                  <a:lnTo>
                    <a:pt x="412" y="335"/>
                  </a:lnTo>
                  <a:lnTo>
                    <a:pt x="414" y="335"/>
                  </a:lnTo>
                  <a:lnTo>
                    <a:pt x="414" y="338"/>
                  </a:lnTo>
                  <a:lnTo>
                    <a:pt x="410" y="340"/>
                  </a:lnTo>
                  <a:lnTo>
                    <a:pt x="405" y="342"/>
                  </a:lnTo>
                  <a:lnTo>
                    <a:pt x="405" y="342"/>
                  </a:lnTo>
                  <a:lnTo>
                    <a:pt x="405" y="342"/>
                  </a:lnTo>
                  <a:lnTo>
                    <a:pt x="403" y="342"/>
                  </a:lnTo>
                  <a:lnTo>
                    <a:pt x="403" y="342"/>
                  </a:lnTo>
                  <a:lnTo>
                    <a:pt x="403" y="342"/>
                  </a:lnTo>
                  <a:lnTo>
                    <a:pt x="403" y="342"/>
                  </a:lnTo>
                  <a:lnTo>
                    <a:pt x="401" y="344"/>
                  </a:lnTo>
                  <a:lnTo>
                    <a:pt x="401" y="344"/>
                  </a:lnTo>
                  <a:lnTo>
                    <a:pt x="399" y="345"/>
                  </a:lnTo>
                  <a:lnTo>
                    <a:pt x="399" y="347"/>
                  </a:lnTo>
                  <a:lnTo>
                    <a:pt x="399" y="347"/>
                  </a:lnTo>
                  <a:lnTo>
                    <a:pt x="401" y="347"/>
                  </a:lnTo>
                  <a:lnTo>
                    <a:pt x="403" y="347"/>
                  </a:lnTo>
                  <a:lnTo>
                    <a:pt x="405" y="347"/>
                  </a:lnTo>
                  <a:lnTo>
                    <a:pt x="407" y="349"/>
                  </a:lnTo>
                  <a:lnTo>
                    <a:pt x="407" y="349"/>
                  </a:lnTo>
                  <a:lnTo>
                    <a:pt x="408" y="347"/>
                  </a:lnTo>
                  <a:lnTo>
                    <a:pt x="410" y="347"/>
                  </a:lnTo>
                  <a:lnTo>
                    <a:pt x="410" y="347"/>
                  </a:lnTo>
                  <a:lnTo>
                    <a:pt x="412" y="345"/>
                  </a:lnTo>
                  <a:lnTo>
                    <a:pt x="412" y="345"/>
                  </a:lnTo>
                  <a:lnTo>
                    <a:pt x="412" y="344"/>
                  </a:lnTo>
                  <a:lnTo>
                    <a:pt x="414" y="345"/>
                  </a:lnTo>
                  <a:lnTo>
                    <a:pt x="414" y="345"/>
                  </a:lnTo>
                  <a:lnTo>
                    <a:pt x="412" y="345"/>
                  </a:lnTo>
                  <a:lnTo>
                    <a:pt x="412" y="347"/>
                  </a:lnTo>
                  <a:lnTo>
                    <a:pt x="410" y="349"/>
                  </a:lnTo>
                  <a:lnTo>
                    <a:pt x="412" y="349"/>
                  </a:lnTo>
                  <a:lnTo>
                    <a:pt x="412" y="349"/>
                  </a:lnTo>
                  <a:lnTo>
                    <a:pt x="412" y="351"/>
                  </a:lnTo>
                  <a:lnTo>
                    <a:pt x="414" y="351"/>
                  </a:lnTo>
                  <a:lnTo>
                    <a:pt x="414" y="351"/>
                  </a:lnTo>
                  <a:lnTo>
                    <a:pt x="416" y="353"/>
                  </a:lnTo>
                  <a:lnTo>
                    <a:pt x="416" y="353"/>
                  </a:lnTo>
                  <a:lnTo>
                    <a:pt x="414" y="353"/>
                  </a:lnTo>
                  <a:lnTo>
                    <a:pt x="412" y="353"/>
                  </a:lnTo>
                  <a:lnTo>
                    <a:pt x="410" y="351"/>
                  </a:lnTo>
                  <a:lnTo>
                    <a:pt x="408" y="349"/>
                  </a:lnTo>
                  <a:lnTo>
                    <a:pt x="407" y="349"/>
                  </a:lnTo>
                  <a:lnTo>
                    <a:pt x="405" y="351"/>
                  </a:lnTo>
                  <a:lnTo>
                    <a:pt x="403" y="353"/>
                  </a:lnTo>
                  <a:lnTo>
                    <a:pt x="405" y="354"/>
                  </a:lnTo>
                  <a:lnTo>
                    <a:pt x="405" y="356"/>
                  </a:lnTo>
                  <a:lnTo>
                    <a:pt x="403" y="358"/>
                  </a:lnTo>
                  <a:lnTo>
                    <a:pt x="401" y="360"/>
                  </a:lnTo>
                  <a:lnTo>
                    <a:pt x="403" y="360"/>
                  </a:lnTo>
                  <a:lnTo>
                    <a:pt x="407" y="362"/>
                  </a:lnTo>
                  <a:lnTo>
                    <a:pt x="407" y="362"/>
                  </a:lnTo>
                  <a:lnTo>
                    <a:pt x="408" y="363"/>
                  </a:lnTo>
                  <a:lnTo>
                    <a:pt x="408" y="363"/>
                  </a:lnTo>
                  <a:lnTo>
                    <a:pt x="410" y="363"/>
                  </a:lnTo>
                  <a:lnTo>
                    <a:pt x="410" y="363"/>
                  </a:lnTo>
                  <a:lnTo>
                    <a:pt x="416" y="363"/>
                  </a:lnTo>
                  <a:lnTo>
                    <a:pt x="416" y="363"/>
                  </a:lnTo>
                  <a:lnTo>
                    <a:pt x="416" y="363"/>
                  </a:lnTo>
                  <a:lnTo>
                    <a:pt x="416" y="363"/>
                  </a:lnTo>
                  <a:lnTo>
                    <a:pt x="416" y="363"/>
                  </a:lnTo>
                  <a:lnTo>
                    <a:pt x="414" y="363"/>
                  </a:lnTo>
                  <a:lnTo>
                    <a:pt x="414" y="363"/>
                  </a:lnTo>
                  <a:lnTo>
                    <a:pt x="414" y="365"/>
                  </a:lnTo>
                  <a:lnTo>
                    <a:pt x="414" y="365"/>
                  </a:lnTo>
                  <a:lnTo>
                    <a:pt x="408" y="365"/>
                  </a:lnTo>
                  <a:lnTo>
                    <a:pt x="407" y="363"/>
                  </a:lnTo>
                  <a:lnTo>
                    <a:pt x="405" y="363"/>
                  </a:lnTo>
                  <a:lnTo>
                    <a:pt x="403" y="362"/>
                  </a:lnTo>
                  <a:lnTo>
                    <a:pt x="403" y="363"/>
                  </a:lnTo>
                  <a:lnTo>
                    <a:pt x="403" y="363"/>
                  </a:lnTo>
                  <a:lnTo>
                    <a:pt x="401" y="363"/>
                  </a:lnTo>
                  <a:lnTo>
                    <a:pt x="399" y="363"/>
                  </a:lnTo>
                  <a:lnTo>
                    <a:pt x="399" y="363"/>
                  </a:lnTo>
                  <a:lnTo>
                    <a:pt x="399" y="363"/>
                  </a:lnTo>
                  <a:lnTo>
                    <a:pt x="398" y="367"/>
                  </a:lnTo>
                  <a:lnTo>
                    <a:pt x="396" y="369"/>
                  </a:lnTo>
                  <a:lnTo>
                    <a:pt x="398" y="369"/>
                  </a:lnTo>
                  <a:lnTo>
                    <a:pt x="398" y="369"/>
                  </a:lnTo>
                  <a:lnTo>
                    <a:pt x="398" y="371"/>
                  </a:lnTo>
                  <a:lnTo>
                    <a:pt x="399" y="371"/>
                  </a:lnTo>
                  <a:lnTo>
                    <a:pt x="399" y="371"/>
                  </a:lnTo>
                  <a:lnTo>
                    <a:pt x="401" y="371"/>
                  </a:lnTo>
                  <a:lnTo>
                    <a:pt x="401" y="371"/>
                  </a:lnTo>
                  <a:lnTo>
                    <a:pt x="401" y="371"/>
                  </a:lnTo>
                  <a:lnTo>
                    <a:pt x="401" y="373"/>
                  </a:lnTo>
                  <a:lnTo>
                    <a:pt x="401" y="373"/>
                  </a:lnTo>
                  <a:lnTo>
                    <a:pt x="403" y="374"/>
                  </a:lnTo>
                  <a:lnTo>
                    <a:pt x="403" y="374"/>
                  </a:lnTo>
                  <a:lnTo>
                    <a:pt x="405" y="374"/>
                  </a:lnTo>
                  <a:lnTo>
                    <a:pt x="405" y="374"/>
                  </a:lnTo>
                  <a:lnTo>
                    <a:pt x="407" y="374"/>
                  </a:lnTo>
                  <a:lnTo>
                    <a:pt x="407" y="374"/>
                  </a:lnTo>
                  <a:lnTo>
                    <a:pt x="408" y="374"/>
                  </a:lnTo>
                  <a:lnTo>
                    <a:pt x="408" y="374"/>
                  </a:lnTo>
                  <a:lnTo>
                    <a:pt x="410" y="374"/>
                  </a:lnTo>
                  <a:lnTo>
                    <a:pt x="410" y="374"/>
                  </a:lnTo>
                  <a:lnTo>
                    <a:pt x="407" y="376"/>
                  </a:lnTo>
                  <a:lnTo>
                    <a:pt x="405" y="376"/>
                  </a:lnTo>
                  <a:lnTo>
                    <a:pt x="403" y="376"/>
                  </a:lnTo>
                  <a:lnTo>
                    <a:pt x="403" y="376"/>
                  </a:lnTo>
                  <a:lnTo>
                    <a:pt x="401" y="374"/>
                  </a:lnTo>
                  <a:lnTo>
                    <a:pt x="401" y="374"/>
                  </a:lnTo>
                  <a:lnTo>
                    <a:pt x="399" y="373"/>
                  </a:lnTo>
                  <a:lnTo>
                    <a:pt x="399" y="373"/>
                  </a:lnTo>
                  <a:lnTo>
                    <a:pt x="398" y="371"/>
                  </a:lnTo>
                  <a:lnTo>
                    <a:pt x="398" y="373"/>
                  </a:lnTo>
                  <a:lnTo>
                    <a:pt x="396" y="373"/>
                  </a:lnTo>
                  <a:lnTo>
                    <a:pt x="394" y="374"/>
                  </a:lnTo>
                  <a:lnTo>
                    <a:pt x="394" y="376"/>
                  </a:lnTo>
                  <a:lnTo>
                    <a:pt x="394" y="378"/>
                  </a:lnTo>
                  <a:lnTo>
                    <a:pt x="392" y="380"/>
                  </a:lnTo>
                  <a:lnTo>
                    <a:pt x="392" y="382"/>
                  </a:lnTo>
                  <a:lnTo>
                    <a:pt x="392" y="382"/>
                  </a:lnTo>
                  <a:lnTo>
                    <a:pt x="394" y="383"/>
                  </a:lnTo>
                  <a:lnTo>
                    <a:pt x="394" y="383"/>
                  </a:lnTo>
                  <a:lnTo>
                    <a:pt x="392" y="383"/>
                  </a:lnTo>
                  <a:lnTo>
                    <a:pt x="390" y="383"/>
                  </a:lnTo>
                  <a:lnTo>
                    <a:pt x="392" y="385"/>
                  </a:lnTo>
                  <a:lnTo>
                    <a:pt x="398" y="383"/>
                  </a:lnTo>
                  <a:lnTo>
                    <a:pt x="399" y="383"/>
                  </a:lnTo>
                  <a:lnTo>
                    <a:pt x="398" y="385"/>
                  </a:lnTo>
                  <a:lnTo>
                    <a:pt x="398" y="387"/>
                  </a:lnTo>
                  <a:lnTo>
                    <a:pt x="399" y="387"/>
                  </a:lnTo>
                  <a:lnTo>
                    <a:pt x="399" y="387"/>
                  </a:lnTo>
                  <a:lnTo>
                    <a:pt x="401" y="385"/>
                  </a:lnTo>
                  <a:lnTo>
                    <a:pt x="401" y="385"/>
                  </a:lnTo>
                  <a:lnTo>
                    <a:pt x="403" y="385"/>
                  </a:lnTo>
                  <a:lnTo>
                    <a:pt x="403" y="385"/>
                  </a:lnTo>
                  <a:lnTo>
                    <a:pt x="401" y="387"/>
                  </a:lnTo>
                  <a:lnTo>
                    <a:pt x="399" y="389"/>
                  </a:lnTo>
                  <a:lnTo>
                    <a:pt x="394" y="389"/>
                  </a:lnTo>
                  <a:lnTo>
                    <a:pt x="394" y="389"/>
                  </a:lnTo>
                  <a:lnTo>
                    <a:pt x="394" y="391"/>
                  </a:lnTo>
                  <a:lnTo>
                    <a:pt x="394" y="392"/>
                  </a:lnTo>
                  <a:lnTo>
                    <a:pt x="398" y="394"/>
                  </a:lnTo>
                  <a:lnTo>
                    <a:pt x="398" y="394"/>
                  </a:lnTo>
                  <a:lnTo>
                    <a:pt x="396" y="392"/>
                  </a:lnTo>
                  <a:lnTo>
                    <a:pt x="394" y="394"/>
                  </a:lnTo>
                  <a:lnTo>
                    <a:pt x="394" y="394"/>
                  </a:lnTo>
                  <a:lnTo>
                    <a:pt x="394" y="394"/>
                  </a:lnTo>
                  <a:lnTo>
                    <a:pt x="392" y="394"/>
                  </a:lnTo>
                  <a:lnTo>
                    <a:pt x="392" y="394"/>
                  </a:lnTo>
                  <a:lnTo>
                    <a:pt x="392" y="394"/>
                  </a:lnTo>
                  <a:lnTo>
                    <a:pt x="392" y="394"/>
                  </a:lnTo>
                  <a:lnTo>
                    <a:pt x="392" y="394"/>
                  </a:lnTo>
                  <a:lnTo>
                    <a:pt x="394" y="396"/>
                  </a:lnTo>
                  <a:lnTo>
                    <a:pt x="394" y="396"/>
                  </a:lnTo>
                  <a:lnTo>
                    <a:pt x="394" y="398"/>
                  </a:lnTo>
                  <a:lnTo>
                    <a:pt x="392" y="396"/>
                  </a:lnTo>
                  <a:lnTo>
                    <a:pt x="390" y="396"/>
                  </a:lnTo>
                  <a:lnTo>
                    <a:pt x="390" y="394"/>
                  </a:lnTo>
                  <a:lnTo>
                    <a:pt x="389" y="394"/>
                  </a:lnTo>
                  <a:lnTo>
                    <a:pt x="389" y="394"/>
                  </a:lnTo>
                  <a:lnTo>
                    <a:pt x="389" y="394"/>
                  </a:lnTo>
                  <a:lnTo>
                    <a:pt x="387" y="394"/>
                  </a:lnTo>
                  <a:lnTo>
                    <a:pt x="385" y="396"/>
                  </a:lnTo>
                  <a:lnTo>
                    <a:pt x="385" y="396"/>
                  </a:lnTo>
                  <a:lnTo>
                    <a:pt x="378" y="396"/>
                  </a:lnTo>
                  <a:lnTo>
                    <a:pt x="376" y="398"/>
                  </a:lnTo>
                  <a:lnTo>
                    <a:pt x="376" y="400"/>
                  </a:lnTo>
                  <a:lnTo>
                    <a:pt x="374" y="400"/>
                  </a:lnTo>
                  <a:lnTo>
                    <a:pt x="374" y="400"/>
                  </a:lnTo>
                  <a:lnTo>
                    <a:pt x="374" y="400"/>
                  </a:lnTo>
                  <a:lnTo>
                    <a:pt x="374" y="400"/>
                  </a:lnTo>
                  <a:lnTo>
                    <a:pt x="374" y="400"/>
                  </a:lnTo>
                  <a:lnTo>
                    <a:pt x="374" y="401"/>
                  </a:lnTo>
                  <a:lnTo>
                    <a:pt x="374" y="401"/>
                  </a:lnTo>
                  <a:lnTo>
                    <a:pt x="374" y="401"/>
                  </a:lnTo>
                  <a:lnTo>
                    <a:pt x="376" y="403"/>
                  </a:lnTo>
                  <a:lnTo>
                    <a:pt x="376" y="403"/>
                  </a:lnTo>
                  <a:lnTo>
                    <a:pt x="378" y="403"/>
                  </a:lnTo>
                  <a:lnTo>
                    <a:pt x="380" y="403"/>
                  </a:lnTo>
                  <a:lnTo>
                    <a:pt x="380" y="401"/>
                  </a:lnTo>
                  <a:lnTo>
                    <a:pt x="381" y="401"/>
                  </a:lnTo>
                  <a:lnTo>
                    <a:pt x="385" y="403"/>
                  </a:lnTo>
                  <a:lnTo>
                    <a:pt x="389" y="403"/>
                  </a:lnTo>
                  <a:lnTo>
                    <a:pt x="389" y="403"/>
                  </a:lnTo>
                  <a:lnTo>
                    <a:pt x="390" y="403"/>
                  </a:lnTo>
                  <a:lnTo>
                    <a:pt x="390" y="403"/>
                  </a:lnTo>
                  <a:lnTo>
                    <a:pt x="390" y="403"/>
                  </a:lnTo>
                  <a:lnTo>
                    <a:pt x="392" y="403"/>
                  </a:lnTo>
                  <a:lnTo>
                    <a:pt x="399" y="400"/>
                  </a:lnTo>
                  <a:lnTo>
                    <a:pt x="401" y="401"/>
                  </a:lnTo>
                  <a:lnTo>
                    <a:pt x="403" y="401"/>
                  </a:lnTo>
                  <a:lnTo>
                    <a:pt x="405" y="403"/>
                  </a:lnTo>
                  <a:lnTo>
                    <a:pt x="408" y="401"/>
                  </a:lnTo>
                  <a:lnTo>
                    <a:pt x="408" y="403"/>
                  </a:lnTo>
                  <a:lnTo>
                    <a:pt x="407" y="403"/>
                  </a:lnTo>
                  <a:lnTo>
                    <a:pt x="403" y="403"/>
                  </a:lnTo>
                  <a:lnTo>
                    <a:pt x="403" y="403"/>
                  </a:lnTo>
                  <a:lnTo>
                    <a:pt x="399" y="401"/>
                  </a:lnTo>
                  <a:lnTo>
                    <a:pt x="398" y="401"/>
                  </a:lnTo>
                  <a:lnTo>
                    <a:pt x="392" y="405"/>
                  </a:lnTo>
                  <a:lnTo>
                    <a:pt x="392" y="405"/>
                  </a:lnTo>
                  <a:lnTo>
                    <a:pt x="394" y="407"/>
                  </a:lnTo>
                  <a:lnTo>
                    <a:pt x="394" y="407"/>
                  </a:lnTo>
                  <a:lnTo>
                    <a:pt x="394" y="409"/>
                  </a:lnTo>
                  <a:lnTo>
                    <a:pt x="392" y="407"/>
                  </a:lnTo>
                  <a:lnTo>
                    <a:pt x="390" y="405"/>
                  </a:lnTo>
                  <a:lnTo>
                    <a:pt x="389" y="405"/>
                  </a:lnTo>
                  <a:lnTo>
                    <a:pt x="387" y="405"/>
                  </a:lnTo>
                  <a:lnTo>
                    <a:pt x="387" y="407"/>
                  </a:lnTo>
                  <a:lnTo>
                    <a:pt x="385" y="407"/>
                  </a:lnTo>
                  <a:lnTo>
                    <a:pt x="385" y="409"/>
                  </a:lnTo>
                  <a:lnTo>
                    <a:pt x="385" y="409"/>
                  </a:lnTo>
                  <a:lnTo>
                    <a:pt x="394" y="416"/>
                  </a:lnTo>
                  <a:lnTo>
                    <a:pt x="396" y="416"/>
                  </a:lnTo>
                  <a:lnTo>
                    <a:pt x="398" y="412"/>
                  </a:lnTo>
                  <a:lnTo>
                    <a:pt x="399" y="412"/>
                  </a:lnTo>
                  <a:lnTo>
                    <a:pt x="398" y="414"/>
                  </a:lnTo>
                  <a:lnTo>
                    <a:pt x="398" y="414"/>
                  </a:lnTo>
                  <a:lnTo>
                    <a:pt x="398" y="416"/>
                  </a:lnTo>
                  <a:lnTo>
                    <a:pt x="398" y="418"/>
                  </a:lnTo>
                  <a:lnTo>
                    <a:pt x="399" y="418"/>
                  </a:lnTo>
                  <a:lnTo>
                    <a:pt x="399" y="418"/>
                  </a:lnTo>
                  <a:lnTo>
                    <a:pt x="401" y="418"/>
                  </a:lnTo>
                  <a:lnTo>
                    <a:pt x="401" y="418"/>
                  </a:lnTo>
                  <a:lnTo>
                    <a:pt x="401" y="419"/>
                  </a:lnTo>
                  <a:lnTo>
                    <a:pt x="403" y="419"/>
                  </a:lnTo>
                  <a:lnTo>
                    <a:pt x="403" y="419"/>
                  </a:lnTo>
                  <a:lnTo>
                    <a:pt x="407" y="418"/>
                  </a:lnTo>
                  <a:lnTo>
                    <a:pt x="410" y="412"/>
                  </a:lnTo>
                  <a:lnTo>
                    <a:pt x="412" y="410"/>
                  </a:lnTo>
                  <a:lnTo>
                    <a:pt x="412" y="409"/>
                  </a:lnTo>
                  <a:lnTo>
                    <a:pt x="412" y="409"/>
                  </a:lnTo>
                  <a:lnTo>
                    <a:pt x="414" y="409"/>
                  </a:lnTo>
                  <a:lnTo>
                    <a:pt x="414" y="409"/>
                  </a:lnTo>
                  <a:lnTo>
                    <a:pt x="414" y="407"/>
                  </a:lnTo>
                  <a:lnTo>
                    <a:pt x="416" y="407"/>
                  </a:lnTo>
                  <a:lnTo>
                    <a:pt x="416" y="407"/>
                  </a:lnTo>
                  <a:lnTo>
                    <a:pt x="417" y="405"/>
                  </a:lnTo>
                  <a:lnTo>
                    <a:pt x="417" y="403"/>
                  </a:lnTo>
                  <a:lnTo>
                    <a:pt x="419" y="403"/>
                  </a:lnTo>
                  <a:lnTo>
                    <a:pt x="419" y="401"/>
                  </a:lnTo>
                  <a:lnTo>
                    <a:pt x="419" y="401"/>
                  </a:lnTo>
                  <a:lnTo>
                    <a:pt x="421" y="401"/>
                  </a:lnTo>
                  <a:lnTo>
                    <a:pt x="421" y="401"/>
                  </a:lnTo>
                  <a:lnTo>
                    <a:pt x="421" y="401"/>
                  </a:lnTo>
                  <a:lnTo>
                    <a:pt x="423" y="400"/>
                  </a:lnTo>
                  <a:lnTo>
                    <a:pt x="423" y="400"/>
                  </a:lnTo>
                  <a:lnTo>
                    <a:pt x="425" y="398"/>
                  </a:lnTo>
                  <a:lnTo>
                    <a:pt x="425" y="398"/>
                  </a:lnTo>
                  <a:lnTo>
                    <a:pt x="425" y="396"/>
                  </a:lnTo>
                  <a:lnTo>
                    <a:pt x="425" y="396"/>
                  </a:lnTo>
                  <a:lnTo>
                    <a:pt x="425" y="396"/>
                  </a:lnTo>
                  <a:lnTo>
                    <a:pt x="425" y="396"/>
                  </a:lnTo>
                  <a:lnTo>
                    <a:pt x="426" y="396"/>
                  </a:lnTo>
                  <a:lnTo>
                    <a:pt x="426" y="394"/>
                  </a:lnTo>
                  <a:lnTo>
                    <a:pt x="426" y="394"/>
                  </a:lnTo>
                  <a:lnTo>
                    <a:pt x="426" y="392"/>
                  </a:lnTo>
                  <a:lnTo>
                    <a:pt x="430" y="391"/>
                  </a:lnTo>
                  <a:lnTo>
                    <a:pt x="430" y="392"/>
                  </a:lnTo>
                  <a:lnTo>
                    <a:pt x="428" y="394"/>
                  </a:lnTo>
                  <a:lnTo>
                    <a:pt x="425" y="398"/>
                  </a:lnTo>
                  <a:lnTo>
                    <a:pt x="425" y="398"/>
                  </a:lnTo>
                  <a:lnTo>
                    <a:pt x="425" y="400"/>
                  </a:lnTo>
                  <a:lnTo>
                    <a:pt x="425" y="400"/>
                  </a:lnTo>
                  <a:lnTo>
                    <a:pt x="428" y="401"/>
                  </a:lnTo>
                  <a:lnTo>
                    <a:pt x="436" y="400"/>
                  </a:lnTo>
                  <a:lnTo>
                    <a:pt x="436" y="401"/>
                  </a:lnTo>
                  <a:lnTo>
                    <a:pt x="432" y="401"/>
                  </a:lnTo>
                  <a:lnTo>
                    <a:pt x="430" y="403"/>
                  </a:lnTo>
                  <a:lnTo>
                    <a:pt x="428" y="403"/>
                  </a:lnTo>
                  <a:lnTo>
                    <a:pt x="426" y="403"/>
                  </a:lnTo>
                  <a:lnTo>
                    <a:pt x="425" y="403"/>
                  </a:lnTo>
                  <a:lnTo>
                    <a:pt x="423" y="403"/>
                  </a:lnTo>
                  <a:lnTo>
                    <a:pt x="423" y="403"/>
                  </a:lnTo>
                  <a:lnTo>
                    <a:pt x="421" y="403"/>
                  </a:lnTo>
                  <a:lnTo>
                    <a:pt x="421" y="405"/>
                  </a:lnTo>
                  <a:lnTo>
                    <a:pt x="419" y="405"/>
                  </a:lnTo>
                  <a:lnTo>
                    <a:pt x="419" y="405"/>
                  </a:lnTo>
                  <a:lnTo>
                    <a:pt x="421" y="407"/>
                  </a:lnTo>
                  <a:lnTo>
                    <a:pt x="421" y="407"/>
                  </a:lnTo>
                  <a:lnTo>
                    <a:pt x="421" y="407"/>
                  </a:lnTo>
                  <a:lnTo>
                    <a:pt x="419" y="409"/>
                  </a:lnTo>
                  <a:lnTo>
                    <a:pt x="417" y="410"/>
                  </a:lnTo>
                  <a:lnTo>
                    <a:pt x="417" y="412"/>
                  </a:lnTo>
                  <a:lnTo>
                    <a:pt x="417" y="412"/>
                  </a:lnTo>
                  <a:lnTo>
                    <a:pt x="416" y="414"/>
                  </a:lnTo>
                  <a:lnTo>
                    <a:pt x="416" y="414"/>
                  </a:lnTo>
                  <a:lnTo>
                    <a:pt x="416" y="414"/>
                  </a:lnTo>
                  <a:lnTo>
                    <a:pt x="416" y="414"/>
                  </a:lnTo>
                  <a:lnTo>
                    <a:pt x="416" y="414"/>
                  </a:lnTo>
                  <a:lnTo>
                    <a:pt x="416" y="416"/>
                  </a:lnTo>
                  <a:lnTo>
                    <a:pt x="416" y="416"/>
                  </a:lnTo>
                  <a:lnTo>
                    <a:pt x="417" y="416"/>
                  </a:lnTo>
                  <a:lnTo>
                    <a:pt x="417" y="418"/>
                  </a:lnTo>
                  <a:lnTo>
                    <a:pt x="417" y="416"/>
                  </a:lnTo>
                  <a:lnTo>
                    <a:pt x="419" y="416"/>
                  </a:lnTo>
                  <a:lnTo>
                    <a:pt x="419" y="416"/>
                  </a:lnTo>
                  <a:lnTo>
                    <a:pt x="421" y="414"/>
                  </a:lnTo>
                  <a:lnTo>
                    <a:pt x="421" y="414"/>
                  </a:lnTo>
                  <a:lnTo>
                    <a:pt x="421" y="414"/>
                  </a:lnTo>
                  <a:lnTo>
                    <a:pt x="423" y="414"/>
                  </a:lnTo>
                  <a:lnTo>
                    <a:pt x="425" y="414"/>
                  </a:lnTo>
                  <a:lnTo>
                    <a:pt x="423" y="414"/>
                  </a:lnTo>
                  <a:lnTo>
                    <a:pt x="423" y="414"/>
                  </a:lnTo>
                  <a:lnTo>
                    <a:pt x="421" y="416"/>
                  </a:lnTo>
                  <a:lnTo>
                    <a:pt x="419" y="418"/>
                  </a:lnTo>
                  <a:lnTo>
                    <a:pt x="417" y="418"/>
                  </a:lnTo>
                  <a:lnTo>
                    <a:pt x="417" y="418"/>
                  </a:lnTo>
                  <a:lnTo>
                    <a:pt x="416" y="418"/>
                  </a:lnTo>
                  <a:lnTo>
                    <a:pt x="414" y="416"/>
                  </a:lnTo>
                  <a:lnTo>
                    <a:pt x="414" y="418"/>
                  </a:lnTo>
                  <a:lnTo>
                    <a:pt x="412" y="421"/>
                  </a:lnTo>
                  <a:lnTo>
                    <a:pt x="414" y="423"/>
                  </a:lnTo>
                  <a:lnTo>
                    <a:pt x="414" y="419"/>
                  </a:lnTo>
                  <a:lnTo>
                    <a:pt x="416" y="419"/>
                  </a:lnTo>
                  <a:lnTo>
                    <a:pt x="416" y="419"/>
                  </a:lnTo>
                  <a:lnTo>
                    <a:pt x="416" y="423"/>
                  </a:lnTo>
                  <a:lnTo>
                    <a:pt x="417" y="423"/>
                  </a:lnTo>
                  <a:lnTo>
                    <a:pt x="419" y="421"/>
                  </a:lnTo>
                  <a:lnTo>
                    <a:pt x="425" y="423"/>
                  </a:lnTo>
                  <a:lnTo>
                    <a:pt x="426" y="423"/>
                  </a:lnTo>
                  <a:lnTo>
                    <a:pt x="426" y="423"/>
                  </a:lnTo>
                  <a:lnTo>
                    <a:pt x="428" y="421"/>
                  </a:lnTo>
                  <a:lnTo>
                    <a:pt x="430" y="419"/>
                  </a:lnTo>
                  <a:lnTo>
                    <a:pt x="430" y="418"/>
                  </a:lnTo>
                  <a:lnTo>
                    <a:pt x="432" y="416"/>
                  </a:lnTo>
                  <a:lnTo>
                    <a:pt x="432" y="414"/>
                  </a:lnTo>
                  <a:lnTo>
                    <a:pt x="434" y="414"/>
                  </a:lnTo>
                  <a:lnTo>
                    <a:pt x="432" y="416"/>
                  </a:lnTo>
                  <a:lnTo>
                    <a:pt x="430" y="419"/>
                  </a:lnTo>
                  <a:lnTo>
                    <a:pt x="426" y="423"/>
                  </a:lnTo>
                  <a:lnTo>
                    <a:pt x="426" y="425"/>
                  </a:lnTo>
                  <a:lnTo>
                    <a:pt x="425" y="425"/>
                  </a:lnTo>
                  <a:lnTo>
                    <a:pt x="419" y="423"/>
                  </a:lnTo>
                  <a:lnTo>
                    <a:pt x="416" y="425"/>
                  </a:lnTo>
                  <a:lnTo>
                    <a:pt x="414" y="425"/>
                  </a:lnTo>
                  <a:lnTo>
                    <a:pt x="412" y="427"/>
                  </a:lnTo>
                  <a:lnTo>
                    <a:pt x="412" y="427"/>
                  </a:lnTo>
                  <a:lnTo>
                    <a:pt x="412" y="429"/>
                  </a:lnTo>
                  <a:lnTo>
                    <a:pt x="410" y="429"/>
                  </a:lnTo>
                  <a:lnTo>
                    <a:pt x="410" y="429"/>
                  </a:lnTo>
                  <a:lnTo>
                    <a:pt x="410" y="429"/>
                  </a:lnTo>
                  <a:lnTo>
                    <a:pt x="408" y="432"/>
                  </a:lnTo>
                  <a:lnTo>
                    <a:pt x="410" y="432"/>
                  </a:lnTo>
                  <a:lnTo>
                    <a:pt x="412" y="432"/>
                  </a:lnTo>
                  <a:lnTo>
                    <a:pt x="414" y="432"/>
                  </a:lnTo>
                  <a:lnTo>
                    <a:pt x="414" y="432"/>
                  </a:lnTo>
                  <a:lnTo>
                    <a:pt x="410" y="434"/>
                  </a:lnTo>
                  <a:lnTo>
                    <a:pt x="410" y="434"/>
                  </a:lnTo>
                  <a:lnTo>
                    <a:pt x="408" y="432"/>
                  </a:lnTo>
                  <a:lnTo>
                    <a:pt x="408" y="434"/>
                  </a:lnTo>
                  <a:lnTo>
                    <a:pt x="407" y="436"/>
                  </a:lnTo>
                  <a:lnTo>
                    <a:pt x="407" y="439"/>
                  </a:lnTo>
                  <a:lnTo>
                    <a:pt x="407" y="441"/>
                  </a:lnTo>
                  <a:lnTo>
                    <a:pt x="407" y="441"/>
                  </a:lnTo>
                  <a:lnTo>
                    <a:pt x="407" y="443"/>
                  </a:lnTo>
                  <a:lnTo>
                    <a:pt x="407" y="443"/>
                  </a:lnTo>
                  <a:lnTo>
                    <a:pt x="407" y="441"/>
                  </a:lnTo>
                  <a:lnTo>
                    <a:pt x="408" y="441"/>
                  </a:lnTo>
                  <a:lnTo>
                    <a:pt x="408" y="441"/>
                  </a:lnTo>
                  <a:lnTo>
                    <a:pt x="410" y="439"/>
                  </a:lnTo>
                  <a:lnTo>
                    <a:pt x="410" y="441"/>
                  </a:lnTo>
                  <a:lnTo>
                    <a:pt x="412" y="441"/>
                  </a:lnTo>
                  <a:lnTo>
                    <a:pt x="412" y="441"/>
                  </a:lnTo>
                  <a:lnTo>
                    <a:pt x="410" y="443"/>
                  </a:lnTo>
                  <a:lnTo>
                    <a:pt x="410" y="443"/>
                  </a:lnTo>
                  <a:lnTo>
                    <a:pt x="408" y="443"/>
                  </a:lnTo>
                  <a:lnTo>
                    <a:pt x="408" y="445"/>
                  </a:lnTo>
                  <a:lnTo>
                    <a:pt x="408" y="445"/>
                  </a:lnTo>
                  <a:lnTo>
                    <a:pt x="408" y="447"/>
                  </a:lnTo>
                  <a:lnTo>
                    <a:pt x="407" y="448"/>
                  </a:lnTo>
                  <a:lnTo>
                    <a:pt x="407" y="450"/>
                  </a:lnTo>
                  <a:lnTo>
                    <a:pt x="407" y="452"/>
                  </a:lnTo>
                  <a:lnTo>
                    <a:pt x="407" y="450"/>
                  </a:lnTo>
                  <a:lnTo>
                    <a:pt x="408" y="450"/>
                  </a:lnTo>
                  <a:lnTo>
                    <a:pt x="408" y="448"/>
                  </a:lnTo>
                  <a:lnTo>
                    <a:pt x="410" y="448"/>
                  </a:lnTo>
                  <a:lnTo>
                    <a:pt x="410" y="448"/>
                  </a:lnTo>
                  <a:lnTo>
                    <a:pt x="410" y="450"/>
                  </a:lnTo>
                  <a:lnTo>
                    <a:pt x="408" y="452"/>
                  </a:lnTo>
                  <a:lnTo>
                    <a:pt x="408" y="452"/>
                  </a:lnTo>
                  <a:lnTo>
                    <a:pt x="408" y="454"/>
                  </a:lnTo>
                  <a:lnTo>
                    <a:pt x="408" y="456"/>
                  </a:lnTo>
                  <a:lnTo>
                    <a:pt x="408" y="456"/>
                  </a:lnTo>
                  <a:lnTo>
                    <a:pt x="408" y="456"/>
                  </a:lnTo>
                  <a:lnTo>
                    <a:pt x="408" y="456"/>
                  </a:lnTo>
                  <a:lnTo>
                    <a:pt x="410" y="456"/>
                  </a:lnTo>
                  <a:lnTo>
                    <a:pt x="410" y="457"/>
                  </a:lnTo>
                  <a:lnTo>
                    <a:pt x="408" y="457"/>
                  </a:lnTo>
                  <a:lnTo>
                    <a:pt x="408" y="456"/>
                  </a:lnTo>
                  <a:lnTo>
                    <a:pt x="408" y="456"/>
                  </a:lnTo>
                  <a:lnTo>
                    <a:pt x="408" y="456"/>
                  </a:lnTo>
                  <a:lnTo>
                    <a:pt x="408" y="456"/>
                  </a:lnTo>
                  <a:lnTo>
                    <a:pt x="408" y="456"/>
                  </a:lnTo>
                  <a:lnTo>
                    <a:pt x="407" y="456"/>
                  </a:lnTo>
                  <a:lnTo>
                    <a:pt x="407" y="456"/>
                  </a:lnTo>
                  <a:lnTo>
                    <a:pt x="407" y="456"/>
                  </a:lnTo>
                  <a:lnTo>
                    <a:pt x="407" y="457"/>
                  </a:lnTo>
                  <a:lnTo>
                    <a:pt x="407" y="457"/>
                  </a:lnTo>
                  <a:lnTo>
                    <a:pt x="403" y="463"/>
                  </a:lnTo>
                  <a:lnTo>
                    <a:pt x="401" y="466"/>
                  </a:lnTo>
                  <a:lnTo>
                    <a:pt x="401" y="468"/>
                  </a:lnTo>
                  <a:lnTo>
                    <a:pt x="401" y="468"/>
                  </a:lnTo>
                  <a:lnTo>
                    <a:pt x="401" y="470"/>
                  </a:lnTo>
                  <a:lnTo>
                    <a:pt x="401" y="470"/>
                  </a:lnTo>
                  <a:lnTo>
                    <a:pt x="401" y="470"/>
                  </a:lnTo>
                  <a:lnTo>
                    <a:pt x="401" y="470"/>
                  </a:lnTo>
                  <a:lnTo>
                    <a:pt x="403" y="468"/>
                  </a:lnTo>
                  <a:lnTo>
                    <a:pt x="403" y="466"/>
                  </a:lnTo>
                  <a:lnTo>
                    <a:pt x="405" y="465"/>
                  </a:lnTo>
                  <a:lnTo>
                    <a:pt x="405" y="463"/>
                  </a:lnTo>
                  <a:lnTo>
                    <a:pt x="405" y="461"/>
                  </a:lnTo>
                  <a:lnTo>
                    <a:pt x="407" y="461"/>
                  </a:lnTo>
                  <a:lnTo>
                    <a:pt x="407" y="461"/>
                  </a:lnTo>
                  <a:lnTo>
                    <a:pt x="407" y="461"/>
                  </a:lnTo>
                  <a:lnTo>
                    <a:pt x="407" y="461"/>
                  </a:lnTo>
                  <a:lnTo>
                    <a:pt x="407" y="463"/>
                  </a:lnTo>
                  <a:lnTo>
                    <a:pt x="407" y="463"/>
                  </a:lnTo>
                  <a:lnTo>
                    <a:pt x="407" y="463"/>
                  </a:lnTo>
                  <a:lnTo>
                    <a:pt x="401" y="472"/>
                  </a:lnTo>
                  <a:lnTo>
                    <a:pt x="401" y="474"/>
                  </a:lnTo>
                  <a:lnTo>
                    <a:pt x="401" y="474"/>
                  </a:lnTo>
                  <a:lnTo>
                    <a:pt x="401" y="475"/>
                  </a:lnTo>
                  <a:lnTo>
                    <a:pt x="403" y="475"/>
                  </a:lnTo>
                  <a:lnTo>
                    <a:pt x="403" y="474"/>
                  </a:lnTo>
                  <a:lnTo>
                    <a:pt x="405" y="474"/>
                  </a:lnTo>
                  <a:lnTo>
                    <a:pt x="407" y="472"/>
                  </a:lnTo>
                  <a:lnTo>
                    <a:pt x="407" y="470"/>
                  </a:lnTo>
                  <a:lnTo>
                    <a:pt x="407" y="472"/>
                  </a:lnTo>
                  <a:lnTo>
                    <a:pt x="407" y="472"/>
                  </a:lnTo>
                  <a:lnTo>
                    <a:pt x="405" y="474"/>
                  </a:lnTo>
                  <a:lnTo>
                    <a:pt x="405" y="474"/>
                  </a:lnTo>
                  <a:lnTo>
                    <a:pt x="405" y="475"/>
                  </a:lnTo>
                  <a:lnTo>
                    <a:pt x="403" y="479"/>
                  </a:lnTo>
                  <a:lnTo>
                    <a:pt x="403" y="479"/>
                  </a:lnTo>
                  <a:lnTo>
                    <a:pt x="403" y="481"/>
                  </a:lnTo>
                  <a:lnTo>
                    <a:pt x="403" y="483"/>
                  </a:lnTo>
                  <a:lnTo>
                    <a:pt x="403" y="483"/>
                  </a:lnTo>
                  <a:lnTo>
                    <a:pt x="405" y="484"/>
                  </a:lnTo>
                  <a:lnTo>
                    <a:pt x="407" y="484"/>
                  </a:lnTo>
                  <a:lnTo>
                    <a:pt x="405" y="486"/>
                  </a:lnTo>
                  <a:lnTo>
                    <a:pt x="407" y="486"/>
                  </a:lnTo>
                  <a:lnTo>
                    <a:pt x="407" y="484"/>
                  </a:lnTo>
                  <a:lnTo>
                    <a:pt x="408" y="484"/>
                  </a:lnTo>
                  <a:lnTo>
                    <a:pt x="414" y="479"/>
                  </a:lnTo>
                  <a:lnTo>
                    <a:pt x="412" y="481"/>
                  </a:lnTo>
                  <a:lnTo>
                    <a:pt x="410" y="483"/>
                  </a:lnTo>
                  <a:lnTo>
                    <a:pt x="408" y="484"/>
                  </a:lnTo>
                  <a:lnTo>
                    <a:pt x="408" y="486"/>
                  </a:lnTo>
                  <a:lnTo>
                    <a:pt x="407" y="486"/>
                  </a:lnTo>
                  <a:lnTo>
                    <a:pt x="407" y="488"/>
                  </a:lnTo>
                  <a:lnTo>
                    <a:pt x="405" y="488"/>
                  </a:lnTo>
                  <a:lnTo>
                    <a:pt x="405" y="490"/>
                  </a:lnTo>
                  <a:lnTo>
                    <a:pt x="405" y="492"/>
                  </a:lnTo>
                  <a:lnTo>
                    <a:pt x="401" y="494"/>
                  </a:lnTo>
                  <a:lnTo>
                    <a:pt x="403" y="495"/>
                  </a:lnTo>
                  <a:lnTo>
                    <a:pt x="403" y="497"/>
                  </a:lnTo>
                  <a:lnTo>
                    <a:pt x="401" y="499"/>
                  </a:lnTo>
                  <a:lnTo>
                    <a:pt x="399" y="503"/>
                  </a:lnTo>
                  <a:lnTo>
                    <a:pt x="399" y="503"/>
                  </a:lnTo>
                  <a:lnTo>
                    <a:pt x="399" y="504"/>
                  </a:lnTo>
                  <a:lnTo>
                    <a:pt x="401" y="504"/>
                  </a:lnTo>
                  <a:lnTo>
                    <a:pt x="401" y="504"/>
                  </a:lnTo>
                  <a:lnTo>
                    <a:pt x="399" y="508"/>
                  </a:lnTo>
                  <a:lnTo>
                    <a:pt x="399" y="510"/>
                  </a:lnTo>
                  <a:lnTo>
                    <a:pt x="399" y="512"/>
                  </a:lnTo>
                  <a:lnTo>
                    <a:pt x="399" y="513"/>
                  </a:lnTo>
                  <a:lnTo>
                    <a:pt x="399" y="515"/>
                  </a:lnTo>
                  <a:lnTo>
                    <a:pt x="398" y="517"/>
                  </a:lnTo>
                  <a:lnTo>
                    <a:pt x="396" y="517"/>
                  </a:lnTo>
                  <a:lnTo>
                    <a:pt x="396" y="519"/>
                  </a:lnTo>
                  <a:lnTo>
                    <a:pt x="396" y="522"/>
                  </a:lnTo>
                  <a:lnTo>
                    <a:pt x="398" y="526"/>
                  </a:lnTo>
                  <a:lnTo>
                    <a:pt x="398" y="526"/>
                  </a:lnTo>
                  <a:lnTo>
                    <a:pt x="398" y="526"/>
                  </a:lnTo>
                  <a:lnTo>
                    <a:pt x="399" y="526"/>
                  </a:lnTo>
                  <a:lnTo>
                    <a:pt x="401" y="526"/>
                  </a:lnTo>
                  <a:lnTo>
                    <a:pt x="401" y="526"/>
                  </a:lnTo>
                  <a:lnTo>
                    <a:pt x="401" y="526"/>
                  </a:lnTo>
                  <a:lnTo>
                    <a:pt x="403" y="526"/>
                  </a:lnTo>
                  <a:lnTo>
                    <a:pt x="403" y="526"/>
                  </a:lnTo>
                  <a:lnTo>
                    <a:pt x="405" y="526"/>
                  </a:lnTo>
                  <a:lnTo>
                    <a:pt x="405" y="526"/>
                  </a:lnTo>
                  <a:lnTo>
                    <a:pt x="407" y="526"/>
                  </a:lnTo>
                  <a:lnTo>
                    <a:pt x="407" y="524"/>
                  </a:lnTo>
                  <a:lnTo>
                    <a:pt x="408" y="524"/>
                  </a:lnTo>
                  <a:lnTo>
                    <a:pt x="410" y="521"/>
                  </a:lnTo>
                  <a:lnTo>
                    <a:pt x="410" y="521"/>
                  </a:lnTo>
                  <a:lnTo>
                    <a:pt x="410" y="519"/>
                  </a:lnTo>
                  <a:lnTo>
                    <a:pt x="410" y="519"/>
                  </a:lnTo>
                  <a:lnTo>
                    <a:pt x="408" y="517"/>
                  </a:lnTo>
                  <a:lnTo>
                    <a:pt x="408" y="517"/>
                  </a:lnTo>
                  <a:lnTo>
                    <a:pt x="408" y="515"/>
                  </a:lnTo>
                  <a:lnTo>
                    <a:pt x="407" y="515"/>
                  </a:lnTo>
                  <a:lnTo>
                    <a:pt x="407" y="515"/>
                  </a:lnTo>
                  <a:lnTo>
                    <a:pt x="407" y="515"/>
                  </a:lnTo>
                  <a:lnTo>
                    <a:pt x="408" y="515"/>
                  </a:lnTo>
                  <a:lnTo>
                    <a:pt x="408" y="513"/>
                  </a:lnTo>
                  <a:lnTo>
                    <a:pt x="410" y="510"/>
                  </a:lnTo>
                  <a:lnTo>
                    <a:pt x="410" y="510"/>
                  </a:lnTo>
                  <a:lnTo>
                    <a:pt x="410" y="510"/>
                  </a:lnTo>
                  <a:lnTo>
                    <a:pt x="410" y="510"/>
                  </a:lnTo>
                  <a:lnTo>
                    <a:pt x="410" y="510"/>
                  </a:lnTo>
                  <a:lnTo>
                    <a:pt x="410" y="508"/>
                  </a:lnTo>
                  <a:lnTo>
                    <a:pt x="410" y="508"/>
                  </a:lnTo>
                  <a:lnTo>
                    <a:pt x="410" y="506"/>
                  </a:lnTo>
                  <a:lnTo>
                    <a:pt x="412" y="504"/>
                  </a:lnTo>
                  <a:lnTo>
                    <a:pt x="412" y="503"/>
                  </a:lnTo>
                  <a:lnTo>
                    <a:pt x="412" y="503"/>
                  </a:lnTo>
                  <a:lnTo>
                    <a:pt x="414" y="503"/>
                  </a:lnTo>
                  <a:lnTo>
                    <a:pt x="414" y="501"/>
                  </a:lnTo>
                  <a:lnTo>
                    <a:pt x="412" y="501"/>
                  </a:lnTo>
                  <a:lnTo>
                    <a:pt x="412" y="499"/>
                  </a:lnTo>
                  <a:lnTo>
                    <a:pt x="412" y="499"/>
                  </a:lnTo>
                  <a:lnTo>
                    <a:pt x="412" y="497"/>
                  </a:lnTo>
                  <a:lnTo>
                    <a:pt x="412" y="497"/>
                  </a:lnTo>
                  <a:lnTo>
                    <a:pt x="412" y="497"/>
                  </a:lnTo>
                  <a:lnTo>
                    <a:pt x="412" y="495"/>
                  </a:lnTo>
                  <a:lnTo>
                    <a:pt x="412" y="495"/>
                  </a:lnTo>
                  <a:lnTo>
                    <a:pt x="412" y="495"/>
                  </a:lnTo>
                  <a:lnTo>
                    <a:pt x="412" y="494"/>
                  </a:lnTo>
                  <a:lnTo>
                    <a:pt x="414" y="492"/>
                  </a:lnTo>
                  <a:lnTo>
                    <a:pt x="414" y="492"/>
                  </a:lnTo>
                  <a:lnTo>
                    <a:pt x="414" y="490"/>
                  </a:lnTo>
                  <a:lnTo>
                    <a:pt x="414" y="490"/>
                  </a:lnTo>
                  <a:lnTo>
                    <a:pt x="417" y="486"/>
                  </a:lnTo>
                  <a:lnTo>
                    <a:pt x="417" y="486"/>
                  </a:lnTo>
                  <a:lnTo>
                    <a:pt x="419" y="486"/>
                  </a:lnTo>
                  <a:lnTo>
                    <a:pt x="419" y="484"/>
                  </a:lnTo>
                  <a:lnTo>
                    <a:pt x="419" y="484"/>
                  </a:lnTo>
                  <a:lnTo>
                    <a:pt x="419" y="481"/>
                  </a:lnTo>
                  <a:lnTo>
                    <a:pt x="419" y="479"/>
                  </a:lnTo>
                  <a:lnTo>
                    <a:pt x="416" y="477"/>
                  </a:lnTo>
                  <a:lnTo>
                    <a:pt x="416" y="475"/>
                  </a:lnTo>
                  <a:lnTo>
                    <a:pt x="416" y="475"/>
                  </a:lnTo>
                  <a:lnTo>
                    <a:pt x="416" y="475"/>
                  </a:lnTo>
                  <a:lnTo>
                    <a:pt x="416" y="475"/>
                  </a:lnTo>
                  <a:lnTo>
                    <a:pt x="416" y="475"/>
                  </a:lnTo>
                  <a:lnTo>
                    <a:pt x="416" y="475"/>
                  </a:lnTo>
                  <a:lnTo>
                    <a:pt x="416" y="475"/>
                  </a:lnTo>
                  <a:lnTo>
                    <a:pt x="416" y="474"/>
                  </a:lnTo>
                  <a:lnTo>
                    <a:pt x="416" y="474"/>
                  </a:lnTo>
                  <a:lnTo>
                    <a:pt x="416" y="474"/>
                  </a:lnTo>
                  <a:lnTo>
                    <a:pt x="416" y="472"/>
                  </a:lnTo>
                  <a:lnTo>
                    <a:pt x="416" y="470"/>
                  </a:lnTo>
                  <a:lnTo>
                    <a:pt x="414" y="470"/>
                  </a:lnTo>
                  <a:lnTo>
                    <a:pt x="414" y="468"/>
                  </a:lnTo>
                  <a:lnTo>
                    <a:pt x="414" y="468"/>
                  </a:lnTo>
                  <a:lnTo>
                    <a:pt x="414" y="468"/>
                  </a:lnTo>
                  <a:lnTo>
                    <a:pt x="414" y="463"/>
                  </a:lnTo>
                  <a:lnTo>
                    <a:pt x="414" y="463"/>
                  </a:lnTo>
                  <a:lnTo>
                    <a:pt x="414" y="463"/>
                  </a:lnTo>
                  <a:lnTo>
                    <a:pt x="414" y="463"/>
                  </a:lnTo>
                  <a:lnTo>
                    <a:pt x="414" y="461"/>
                  </a:lnTo>
                  <a:lnTo>
                    <a:pt x="414" y="463"/>
                  </a:lnTo>
                  <a:lnTo>
                    <a:pt x="414" y="463"/>
                  </a:lnTo>
                  <a:lnTo>
                    <a:pt x="414" y="463"/>
                  </a:lnTo>
                  <a:lnTo>
                    <a:pt x="416" y="465"/>
                  </a:lnTo>
                  <a:lnTo>
                    <a:pt x="416" y="465"/>
                  </a:lnTo>
                  <a:lnTo>
                    <a:pt x="417" y="463"/>
                  </a:lnTo>
                  <a:lnTo>
                    <a:pt x="417" y="463"/>
                  </a:lnTo>
                  <a:lnTo>
                    <a:pt x="417" y="463"/>
                  </a:lnTo>
                  <a:lnTo>
                    <a:pt x="419" y="461"/>
                  </a:lnTo>
                  <a:lnTo>
                    <a:pt x="419" y="461"/>
                  </a:lnTo>
                  <a:lnTo>
                    <a:pt x="419" y="459"/>
                  </a:lnTo>
                  <a:lnTo>
                    <a:pt x="419" y="459"/>
                  </a:lnTo>
                  <a:lnTo>
                    <a:pt x="419" y="459"/>
                  </a:lnTo>
                  <a:lnTo>
                    <a:pt x="421" y="459"/>
                  </a:lnTo>
                  <a:lnTo>
                    <a:pt x="425" y="454"/>
                  </a:lnTo>
                  <a:lnTo>
                    <a:pt x="430" y="448"/>
                  </a:lnTo>
                  <a:lnTo>
                    <a:pt x="432" y="448"/>
                  </a:lnTo>
                  <a:lnTo>
                    <a:pt x="432" y="445"/>
                  </a:lnTo>
                  <a:lnTo>
                    <a:pt x="434" y="445"/>
                  </a:lnTo>
                  <a:lnTo>
                    <a:pt x="434" y="443"/>
                  </a:lnTo>
                  <a:lnTo>
                    <a:pt x="434" y="443"/>
                  </a:lnTo>
                  <a:lnTo>
                    <a:pt x="437" y="443"/>
                  </a:lnTo>
                  <a:lnTo>
                    <a:pt x="437" y="443"/>
                  </a:lnTo>
                  <a:lnTo>
                    <a:pt x="439" y="439"/>
                  </a:lnTo>
                  <a:lnTo>
                    <a:pt x="439" y="439"/>
                  </a:lnTo>
                  <a:lnTo>
                    <a:pt x="439" y="441"/>
                  </a:lnTo>
                  <a:lnTo>
                    <a:pt x="437" y="443"/>
                  </a:lnTo>
                  <a:lnTo>
                    <a:pt x="436" y="445"/>
                  </a:lnTo>
                  <a:lnTo>
                    <a:pt x="434" y="445"/>
                  </a:lnTo>
                  <a:lnTo>
                    <a:pt x="434" y="447"/>
                  </a:lnTo>
                  <a:lnTo>
                    <a:pt x="432" y="450"/>
                  </a:lnTo>
                  <a:lnTo>
                    <a:pt x="430" y="450"/>
                  </a:lnTo>
                  <a:lnTo>
                    <a:pt x="428" y="452"/>
                  </a:lnTo>
                  <a:lnTo>
                    <a:pt x="426" y="454"/>
                  </a:lnTo>
                  <a:lnTo>
                    <a:pt x="421" y="463"/>
                  </a:lnTo>
                  <a:lnTo>
                    <a:pt x="419" y="465"/>
                  </a:lnTo>
                  <a:lnTo>
                    <a:pt x="419" y="468"/>
                  </a:lnTo>
                  <a:lnTo>
                    <a:pt x="419" y="468"/>
                  </a:lnTo>
                  <a:lnTo>
                    <a:pt x="419" y="468"/>
                  </a:lnTo>
                  <a:lnTo>
                    <a:pt x="419" y="470"/>
                  </a:lnTo>
                  <a:lnTo>
                    <a:pt x="419" y="470"/>
                  </a:lnTo>
                  <a:lnTo>
                    <a:pt x="419" y="472"/>
                  </a:lnTo>
                  <a:lnTo>
                    <a:pt x="419" y="474"/>
                  </a:lnTo>
                  <a:lnTo>
                    <a:pt x="419" y="474"/>
                  </a:lnTo>
                  <a:lnTo>
                    <a:pt x="419" y="474"/>
                  </a:lnTo>
                  <a:lnTo>
                    <a:pt x="419" y="474"/>
                  </a:lnTo>
                  <a:lnTo>
                    <a:pt x="421" y="475"/>
                  </a:lnTo>
                  <a:lnTo>
                    <a:pt x="421" y="477"/>
                  </a:lnTo>
                  <a:lnTo>
                    <a:pt x="421" y="477"/>
                  </a:lnTo>
                  <a:lnTo>
                    <a:pt x="423" y="479"/>
                  </a:lnTo>
                  <a:lnTo>
                    <a:pt x="425" y="479"/>
                  </a:lnTo>
                  <a:lnTo>
                    <a:pt x="426" y="479"/>
                  </a:lnTo>
                  <a:lnTo>
                    <a:pt x="426" y="477"/>
                  </a:lnTo>
                  <a:lnTo>
                    <a:pt x="425" y="477"/>
                  </a:lnTo>
                  <a:lnTo>
                    <a:pt x="425" y="474"/>
                  </a:lnTo>
                  <a:lnTo>
                    <a:pt x="425" y="472"/>
                  </a:lnTo>
                  <a:lnTo>
                    <a:pt x="426" y="472"/>
                  </a:lnTo>
                  <a:lnTo>
                    <a:pt x="426" y="470"/>
                  </a:lnTo>
                  <a:lnTo>
                    <a:pt x="426" y="468"/>
                  </a:lnTo>
                  <a:lnTo>
                    <a:pt x="426" y="468"/>
                  </a:lnTo>
                  <a:lnTo>
                    <a:pt x="426" y="466"/>
                  </a:lnTo>
                  <a:lnTo>
                    <a:pt x="426" y="468"/>
                  </a:lnTo>
                  <a:lnTo>
                    <a:pt x="428" y="470"/>
                  </a:lnTo>
                  <a:lnTo>
                    <a:pt x="430" y="474"/>
                  </a:lnTo>
                  <a:lnTo>
                    <a:pt x="432" y="474"/>
                  </a:lnTo>
                  <a:lnTo>
                    <a:pt x="432" y="472"/>
                  </a:lnTo>
                  <a:lnTo>
                    <a:pt x="432" y="470"/>
                  </a:lnTo>
                  <a:lnTo>
                    <a:pt x="430" y="466"/>
                  </a:lnTo>
                  <a:lnTo>
                    <a:pt x="428" y="465"/>
                  </a:lnTo>
                  <a:lnTo>
                    <a:pt x="430" y="463"/>
                  </a:lnTo>
                  <a:lnTo>
                    <a:pt x="430" y="465"/>
                  </a:lnTo>
                  <a:lnTo>
                    <a:pt x="430" y="465"/>
                  </a:lnTo>
                  <a:lnTo>
                    <a:pt x="432" y="468"/>
                  </a:lnTo>
                  <a:lnTo>
                    <a:pt x="432" y="470"/>
                  </a:lnTo>
                  <a:lnTo>
                    <a:pt x="434" y="472"/>
                  </a:lnTo>
                  <a:lnTo>
                    <a:pt x="434" y="475"/>
                  </a:lnTo>
                  <a:lnTo>
                    <a:pt x="436" y="475"/>
                  </a:lnTo>
                  <a:lnTo>
                    <a:pt x="436" y="475"/>
                  </a:lnTo>
                  <a:lnTo>
                    <a:pt x="437" y="475"/>
                  </a:lnTo>
                  <a:lnTo>
                    <a:pt x="437" y="475"/>
                  </a:lnTo>
                  <a:lnTo>
                    <a:pt x="437" y="474"/>
                  </a:lnTo>
                  <a:lnTo>
                    <a:pt x="439" y="474"/>
                  </a:lnTo>
                  <a:lnTo>
                    <a:pt x="439" y="472"/>
                  </a:lnTo>
                  <a:lnTo>
                    <a:pt x="439" y="472"/>
                  </a:lnTo>
                  <a:lnTo>
                    <a:pt x="439" y="470"/>
                  </a:lnTo>
                  <a:lnTo>
                    <a:pt x="439" y="470"/>
                  </a:lnTo>
                  <a:lnTo>
                    <a:pt x="441" y="470"/>
                  </a:lnTo>
                  <a:lnTo>
                    <a:pt x="441" y="468"/>
                  </a:lnTo>
                  <a:lnTo>
                    <a:pt x="441" y="466"/>
                  </a:lnTo>
                  <a:lnTo>
                    <a:pt x="439" y="466"/>
                  </a:lnTo>
                  <a:lnTo>
                    <a:pt x="439" y="466"/>
                  </a:lnTo>
                  <a:lnTo>
                    <a:pt x="439" y="465"/>
                  </a:lnTo>
                  <a:lnTo>
                    <a:pt x="439" y="465"/>
                  </a:lnTo>
                  <a:lnTo>
                    <a:pt x="439" y="465"/>
                  </a:lnTo>
                  <a:lnTo>
                    <a:pt x="439" y="466"/>
                  </a:lnTo>
                  <a:lnTo>
                    <a:pt x="441" y="466"/>
                  </a:lnTo>
                  <a:lnTo>
                    <a:pt x="441" y="465"/>
                  </a:lnTo>
                  <a:lnTo>
                    <a:pt x="441" y="465"/>
                  </a:lnTo>
                  <a:lnTo>
                    <a:pt x="441" y="463"/>
                  </a:lnTo>
                  <a:lnTo>
                    <a:pt x="441" y="461"/>
                  </a:lnTo>
                  <a:lnTo>
                    <a:pt x="441" y="459"/>
                  </a:lnTo>
                  <a:lnTo>
                    <a:pt x="441" y="459"/>
                  </a:lnTo>
                  <a:lnTo>
                    <a:pt x="441" y="459"/>
                  </a:lnTo>
                  <a:lnTo>
                    <a:pt x="441" y="457"/>
                  </a:lnTo>
                  <a:lnTo>
                    <a:pt x="441" y="454"/>
                  </a:lnTo>
                  <a:lnTo>
                    <a:pt x="441" y="452"/>
                  </a:lnTo>
                  <a:lnTo>
                    <a:pt x="439" y="450"/>
                  </a:lnTo>
                  <a:lnTo>
                    <a:pt x="441" y="448"/>
                  </a:lnTo>
                  <a:lnTo>
                    <a:pt x="441" y="448"/>
                  </a:lnTo>
                  <a:lnTo>
                    <a:pt x="443" y="450"/>
                  </a:lnTo>
                  <a:lnTo>
                    <a:pt x="443" y="450"/>
                  </a:lnTo>
                  <a:lnTo>
                    <a:pt x="443" y="454"/>
                  </a:lnTo>
                  <a:lnTo>
                    <a:pt x="443" y="454"/>
                  </a:lnTo>
                  <a:lnTo>
                    <a:pt x="443" y="454"/>
                  </a:lnTo>
                  <a:lnTo>
                    <a:pt x="445" y="454"/>
                  </a:lnTo>
                  <a:lnTo>
                    <a:pt x="446" y="447"/>
                  </a:lnTo>
                  <a:lnTo>
                    <a:pt x="448" y="447"/>
                  </a:lnTo>
                  <a:lnTo>
                    <a:pt x="448" y="447"/>
                  </a:lnTo>
                  <a:lnTo>
                    <a:pt x="448" y="447"/>
                  </a:lnTo>
                  <a:lnTo>
                    <a:pt x="448" y="448"/>
                  </a:lnTo>
                  <a:lnTo>
                    <a:pt x="445" y="454"/>
                  </a:lnTo>
                  <a:lnTo>
                    <a:pt x="443" y="459"/>
                  </a:lnTo>
                  <a:lnTo>
                    <a:pt x="443" y="459"/>
                  </a:lnTo>
                  <a:lnTo>
                    <a:pt x="443" y="463"/>
                  </a:lnTo>
                  <a:lnTo>
                    <a:pt x="443" y="465"/>
                  </a:lnTo>
                  <a:lnTo>
                    <a:pt x="443" y="466"/>
                  </a:lnTo>
                  <a:lnTo>
                    <a:pt x="445" y="466"/>
                  </a:lnTo>
                  <a:lnTo>
                    <a:pt x="446" y="466"/>
                  </a:lnTo>
                  <a:lnTo>
                    <a:pt x="446" y="466"/>
                  </a:lnTo>
                  <a:lnTo>
                    <a:pt x="446" y="465"/>
                  </a:lnTo>
                  <a:lnTo>
                    <a:pt x="446" y="463"/>
                  </a:lnTo>
                  <a:lnTo>
                    <a:pt x="445" y="459"/>
                  </a:lnTo>
                  <a:lnTo>
                    <a:pt x="445" y="459"/>
                  </a:lnTo>
                  <a:lnTo>
                    <a:pt x="445" y="457"/>
                  </a:lnTo>
                  <a:lnTo>
                    <a:pt x="445" y="457"/>
                  </a:lnTo>
                  <a:lnTo>
                    <a:pt x="445" y="457"/>
                  </a:lnTo>
                  <a:lnTo>
                    <a:pt x="445" y="457"/>
                  </a:lnTo>
                  <a:lnTo>
                    <a:pt x="446" y="461"/>
                  </a:lnTo>
                  <a:lnTo>
                    <a:pt x="446" y="461"/>
                  </a:lnTo>
                  <a:lnTo>
                    <a:pt x="446" y="463"/>
                  </a:lnTo>
                  <a:lnTo>
                    <a:pt x="448" y="465"/>
                  </a:lnTo>
                  <a:lnTo>
                    <a:pt x="450" y="465"/>
                  </a:lnTo>
                  <a:lnTo>
                    <a:pt x="452" y="468"/>
                  </a:lnTo>
                  <a:lnTo>
                    <a:pt x="455" y="470"/>
                  </a:lnTo>
                  <a:lnTo>
                    <a:pt x="457" y="470"/>
                  </a:lnTo>
                  <a:lnTo>
                    <a:pt x="463" y="470"/>
                  </a:lnTo>
                  <a:lnTo>
                    <a:pt x="461" y="472"/>
                  </a:lnTo>
                  <a:lnTo>
                    <a:pt x="452" y="470"/>
                  </a:lnTo>
                  <a:lnTo>
                    <a:pt x="452" y="470"/>
                  </a:lnTo>
                  <a:lnTo>
                    <a:pt x="450" y="470"/>
                  </a:lnTo>
                  <a:lnTo>
                    <a:pt x="450" y="470"/>
                  </a:lnTo>
                  <a:lnTo>
                    <a:pt x="446" y="468"/>
                  </a:lnTo>
                  <a:lnTo>
                    <a:pt x="446" y="468"/>
                  </a:lnTo>
                  <a:lnTo>
                    <a:pt x="445" y="468"/>
                  </a:lnTo>
                  <a:lnTo>
                    <a:pt x="443" y="470"/>
                  </a:lnTo>
                  <a:lnTo>
                    <a:pt x="443" y="470"/>
                  </a:lnTo>
                  <a:lnTo>
                    <a:pt x="441" y="472"/>
                  </a:lnTo>
                  <a:lnTo>
                    <a:pt x="441" y="474"/>
                  </a:lnTo>
                  <a:lnTo>
                    <a:pt x="441" y="477"/>
                  </a:lnTo>
                  <a:lnTo>
                    <a:pt x="441" y="477"/>
                  </a:lnTo>
                  <a:lnTo>
                    <a:pt x="443" y="481"/>
                  </a:lnTo>
                  <a:lnTo>
                    <a:pt x="443" y="481"/>
                  </a:lnTo>
                  <a:lnTo>
                    <a:pt x="443" y="483"/>
                  </a:lnTo>
                  <a:lnTo>
                    <a:pt x="443" y="483"/>
                  </a:lnTo>
                  <a:lnTo>
                    <a:pt x="443" y="486"/>
                  </a:lnTo>
                  <a:lnTo>
                    <a:pt x="443" y="488"/>
                  </a:lnTo>
                  <a:lnTo>
                    <a:pt x="439" y="490"/>
                  </a:lnTo>
                  <a:lnTo>
                    <a:pt x="441" y="492"/>
                  </a:lnTo>
                  <a:lnTo>
                    <a:pt x="443" y="494"/>
                  </a:lnTo>
                  <a:lnTo>
                    <a:pt x="446" y="495"/>
                  </a:lnTo>
                  <a:lnTo>
                    <a:pt x="446" y="495"/>
                  </a:lnTo>
                  <a:lnTo>
                    <a:pt x="445" y="497"/>
                  </a:lnTo>
                  <a:lnTo>
                    <a:pt x="446" y="497"/>
                  </a:lnTo>
                  <a:lnTo>
                    <a:pt x="446" y="497"/>
                  </a:lnTo>
                  <a:lnTo>
                    <a:pt x="450" y="499"/>
                  </a:lnTo>
                  <a:lnTo>
                    <a:pt x="452" y="499"/>
                  </a:lnTo>
                  <a:lnTo>
                    <a:pt x="452" y="501"/>
                  </a:lnTo>
                  <a:lnTo>
                    <a:pt x="454" y="503"/>
                  </a:lnTo>
                  <a:lnTo>
                    <a:pt x="454" y="503"/>
                  </a:lnTo>
                  <a:lnTo>
                    <a:pt x="452" y="504"/>
                  </a:lnTo>
                  <a:lnTo>
                    <a:pt x="454" y="506"/>
                  </a:lnTo>
                  <a:lnTo>
                    <a:pt x="455" y="508"/>
                  </a:lnTo>
                  <a:lnTo>
                    <a:pt x="455" y="510"/>
                  </a:lnTo>
                  <a:lnTo>
                    <a:pt x="455" y="512"/>
                  </a:lnTo>
                  <a:lnTo>
                    <a:pt x="454" y="513"/>
                  </a:lnTo>
                  <a:lnTo>
                    <a:pt x="450" y="515"/>
                  </a:lnTo>
                  <a:lnTo>
                    <a:pt x="448" y="517"/>
                  </a:lnTo>
                  <a:lnTo>
                    <a:pt x="448" y="517"/>
                  </a:lnTo>
                  <a:lnTo>
                    <a:pt x="448" y="519"/>
                  </a:lnTo>
                  <a:lnTo>
                    <a:pt x="448" y="521"/>
                  </a:lnTo>
                  <a:lnTo>
                    <a:pt x="446" y="521"/>
                  </a:lnTo>
                  <a:lnTo>
                    <a:pt x="446" y="522"/>
                  </a:lnTo>
                  <a:lnTo>
                    <a:pt x="445" y="524"/>
                  </a:lnTo>
                  <a:lnTo>
                    <a:pt x="445" y="524"/>
                  </a:lnTo>
                  <a:lnTo>
                    <a:pt x="445" y="526"/>
                  </a:lnTo>
                  <a:lnTo>
                    <a:pt x="445" y="528"/>
                  </a:lnTo>
                  <a:lnTo>
                    <a:pt x="445" y="528"/>
                  </a:lnTo>
                  <a:lnTo>
                    <a:pt x="445" y="528"/>
                  </a:lnTo>
                  <a:lnTo>
                    <a:pt x="443" y="531"/>
                  </a:lnTo>
                  <a:lnTo>
                    <a:pt x="443" y="531"/>
                  </a:lnTo>
                  <a:lnTo>
                    <a:pt x="443" y="533"/>
                  </a:lnTo>
                  <a:lnTo>
                    <a:pt x="443" y="533"/>
                  </a:lnTo>
                  <a:lnTo>
                    <a:pt x="443" y="533"/>
                  </a:lnTo>
                  <a:lnTo>
                    <a:pt x="443" y="533"/>
                  </a:lnTo>
                  <a:lnTo>
                    <a:pt x="439" y="539"/>
                  </a:lnTo>
                  <a:lnTo>
                    <a:pt x="437" y="539"/>
                  </a:lnTo>
                  <a:lnTo>
                    <a:pt x="436" y="540"/>
                  </a:lnTo>
                  <a:lnTo>
                    <a:pt x="436" y="542"/>
                  </a:lnTo>
                  <a:lnTo>
                    <a:pt x="436" y="544"/>
                  </a:lnTo>
                  <a:lnTo>
                    <a:pt x="436" y="544"/>
                  </a:lnTo>
                  <a:lnTo>
                    <a:pt x="434" y="548"/>
                  </a:lnTo>
                  <a:lnTo>
                    <a:pt x="434" y="548"/>
                  </a:lnTo>
                  <a:lnTo>
                    <a:pt x="434" y="548"/>
                  </a:lnTo>
                  <a:lnTo>
                    <a:pt x="434" y="550"/>
                  </a:lnTo>
                  <a:lnTo>
                    <a:pt x="434" y="551"/>
                  </a:lnTo>
                  <a:lnTo>
                    <a:pt x="434" y="553"/>
                  </a:lnTo>
                  <a:lnTo>
                    <a:pt x="434" y="553"/>
                  </a:lnTo>
                  <a:lnTo>
                    <a:pt x="434" y="553"/>
                  </a:lnTo>
                  <a:lnTo>
                    <a:pt x="436" y="555"/>
                  </a:lnTo>
                  <a:lnTo>
                    <a:pt x="437" y="559"/>
                  </a:lnTo>
                  <a:lnTo>
                    <a:pt x="437" y="559"/>
                  </a:lnTo>
                  <a:lnTo>
                    <a:pt x="437" y="559"/>
                  </a:lnTo>
                  <a:lnTo>
                    <a:pt x="436" y="560"/>
                  </a:lnTo>
                  <a:lnTo>
                    <a:pt x="436" y="560"/>
                  </a:lnTo>
                  <a:lnTo>
                    <a:pt x="434" y="560"/>
                  </a:lnTo>
                  <a:lnTo>
                    <a:pt x="434" y="560"/>
                  </a:lnTo>
                  <a:lnTo>
                    <a:pt x="434" y="559"/>
                  </a:lnTo>
                  <a:lnTo>
                    <a:pt x="432" y="559"/>
                  </a:lnTo>
                  <a:lnTo>
                    <a:pt x="434" y="555"/>
                  </a:lnTo>
                  <a:lnTo>
                    <a:pt x="434" y="555"/>
                  </a:lnTo>
                  <a:lnTo>
                    <a:pt x="432" y="553"/>
                  </a:lnTo>
                  <a:lnTo>
                    <a:pt x="432" y="553"/>
                  </a:lnTo>
                  <a:lnTo>
                    <a:pt x="432" y="551"/>
                  </a:lnTo>
                  <a:lnTo>
                    <a:pt x="432" y="551"/>
                  </a:lnTo>
                  <a:lnTo>
                    <a:pt x="430" y="551"/>
                  </a:lnTo>
                  <a:lnTo>
                    <a:pt x="430" y="550"/>
                  </a:lnTo>
                  <a:lnTo>
                    <a:pt x="430" y="551"/>
                  </a:lnTo>
                  <a:lnTo>
                    <a:pt x="430" y="551"/>
                  </a:lnTo>
                  <a:lnTo>
                    <a:pt x="430" y="551"/>
                  </a:lnTo>
                  <a:lnTo>
                    <a:pt x="428" y="551"/>
                  </a:lnTo>
                  <a:lnTo>
                    <a:pt x="428" y="551"/>
                  </a:lnTo>
                  <a:lnTo>
                    <a:pt x="426" y="553"/>
                  </a:lnTo>
                  <a:lnTo>
                    <a:pt x="426" y="557"/>
                  </a:lnTo>
                  <a:lnTo>
                    <a:pt x="426" y="560"/>
                  </a:lnTo>
                  <a:lnTo>
                    <a:pt x="428" y="564"/>
                  </a:lnTo>
                  <a:lnTo>
                    <a:pt x="430" y="566"/>
                  </a:lnTo>
                  <a:lnTo>
                    <a:pt x="434" y="571"/>
                  </a:lnTo>
                  <a:lnTo>
                    <a:pt x="436" y="573"/>
                  </a:lnTo>
                  <a:lnTo>
                    <a:pt x="436" y="573"/>
                  </a:lnTo>
                  <a:lnTo>
                    <a:pt x="436" y="573"/>
                  </a:lnTo>
                  <a:lnTo>
                    <a:pt x="436" y="575"/>
                  </a:lnTo>
                  <a:lnTo>
                    <a:pt x="437" y="577"/>
                  </a:lnTo>
                  <a:lnTo>
                    <a:pt x="437" y="577"/>
                  </a:lnTo>
                  <a:lnTo>
                    <a:pt x="437" y="577"/>
                  </a:lnTo>
                  <a:lnTo>
                    <a:pt x="439" y="577"/>
                  </a:lnTo>
                  <a:lnTo>
                    <a:pt x="437" y="577"/>
                  </a:lnTo>
                  <a:lnTo>
                    <a:pt x="437" y="578"/>
                  </a:lnTo>
                  <a:lnTo>
                    <a:pt x="439" y="578"/>
                  </a:lnTo>
                  <a:lnTo>
                    <a:pt x="439" y="578"/>
                  </a:lnTo>
                  <a:lnTo>
                    <a:pt x="437" y="580"/>
                  </a:lnTo>
                  <a:lnTo>
                    <a:pt x="437" y="580"/>
                  </a:lnTo>
                  <a:lnTo>
                    <a:pt x="439" y="582"/>
                  </a:lnTo>
                  <a:lnTo>
                    <a:pt x="439" y="582"/>
                  </a:lnTo>
                  <a:lnTo>
                    <a:pt x="439" y="584"/>
                  </a:lnTo>
                  <a:lnTo>
                    <a:pt x="443" y="584"/>
                  </a:lnTo>
                  <a:lnTo>
                    <a:pt x="443" y="584"/>
                  </a:lnTo>
                  <a:lnTo>
                    <a:pt x="443" y="584"/>
                  </a:lnTo>
                  <a:lnTo>
                    <a:pt x="443" y="582"/>
                  </a:lnTo>
                  <a:lnTo>
                    <a:pt x="443" y="582"/>
                  </a:lnTo>
                  <a:lnTo>
                    <a:pt x="443" y="580"/>
                  </a:lnTo>
                  <a:lnTo>
                    <a:pt x="443" y="580"/>
                  </a:lnTo>
                  <a:lnTo>
                    <a:pt x="441" y="578"/>
                  </a:lnTo>
                  <a:lnTo>
                    <a:pt x="441" y="577"/>
                  </a:lnTo>
                  <a:lnTo>
                    <a:pt x="439" y="575"/>
                  </a:lnTo>
                  <a:lnTo>
                    <a:pt x="439" y="573"/>
                  </a:lnTo>
                  <a:lnTo>
                    <a:pt x="439" y="573"/>
                  </a:lnTo>
                  <a:lnTo>
                    <a:pt x="439" y="571"/>
                  </a:lnTo>
                  <a:lnTo>
                    <a:pt x="439" y="571"/>
                  </a:lnTo>
                  <a:lnTo>
                    <a:pt x="439" y="571"/>
                  </a:lnTo>
                  <a:lnTo>
                    <a:pt x="439" y="569"/>
                  </a:lnTo>
                  <a:lnTo>
                    <a:pt x="439" y="569"/>
                  </a:lnTo>
                  <a:lnTo>
                    <a:pt x="439" y="569"/>
                  </a:lnTo>
                  <a:lnTo>
                    <a:pt x="439" y="568"/>
                  </a:lnTo>
                  <a:lnTo>
                    <a:pt x="439" y="568"/>
                  </a:lnTo>
                  <a:lnTo>
                    <a:pt x="441" y="566"/>
                  </a:lnTo>
                  <a:lnTo>
                    <a:pt x="443" y="566"/>
                  </a:lnTo>
                  <a:lnTo>
                    <a:pt x="443" y="564"/>
                  </a:lnTo>
                  <a:lnTo>
                    <a:pt x="445" y="564"/>
                  </a:lnTo>
                  <a:lnTo>
                    <a:pt x="446" y="564"/>
                  </a:lnTo>
                  <a:lnTo>
                    <a:pt x="446" y="568"/>
                  </a:lnTo>
                  <a:lnTo>
                    <a:pt x="448" y="568"/>
                  </a:lnTo>
                  <a:lnTo>
                    <a:pt x="450" y="569"/>
                  </a:lnTo>
                  <a:lnTo>
                    <a:pt x="455" y="573"/>
                  </a:lnTo>
                  <a:lnTo>
                    <a:pt x="457" y="573"/>
                  </a:lnTo>
                  <a:lnTo>
                    <a:pt x="461" y="578"/>
                  </a:lnTo>
                  <a:lnTo>
                    <a:pt x="461" y="578"/>
                  </a:lnTo>
                  <a:lnTo>
                    <a:pt x="463" y="578"/>
                  </a:lnTo>
                  <a:lnTo>
                    <a:pt x="463" y="578"/>
                  </a:lnTo>
                  <a:lnTo>
                    <a:pt x="464" y="580"/>
                  </a:lnTo>
                  <a:lnTo>
                    <a:pt x="466" y="580"/>
                  </a:lnTo>
                  <a:lnTo>
                    <a:pt x="466" y="580"/>
                  </a:lnTo>
                  <a:lnTo>
                    <a:pt x="468" y="580"/>
                  </a:lnTo>
                  <a:lnTo>
                    <a:pt x="468" y="580"/>
                  </a:lnTo>
                  <a:lnTo>
                    <a:pt x="468" y="580"/>
                  </a:lnTo>
                  <a:lnTo>
                    <a:pt x="468" y="578"/>
                  </a:lnTo>
                  <a:lnTo>
                    <a:pt x="468" y="578"/>
                  </a:lnTo>
                  <a:lnTo>
                    <a:pt x="468" y="577"/>
                  </a:lnTo>
                  <a:lnTo>
                    <a:pt x="468" y="575"/>
                  </a:lnTo>
                  <a:lnTo>
                    <a:pt x="468" y="573"/>
                  </a:lnTo>
                  <a:lnTo>
                    <a:pt x="468" y="573"/>
                  </a:lnTo>
                  <a:lnTo>
                    <a:pt x="468" y="571"/>
                  </a:lnTo>
                  <a:lnTo>
                    <a:pt x="468" y="571"/>
                  </a:lnTo>
                  <a:lnTo>
                    <a:pt x="468" y="569"/>
                  </a:lnTo>
                  <a:lnTo>
                    <a:pt x="468" y="569"/>
                  </a:lnTo>
                  <a:lnTo>
                    <a:pt x="468" y="568"/>
                  </a:lnTo>
                  <a:lnTo>
                    <a:pt x="466" y="568"/>
                  </a:lnTo>
                  <a:lnTo>
                    <a:pt x="466" y="568"/>
                  </a:lnTo>
                  <a:lnTo>
                    <a:pt x="466" y="568"/>
                  </a:lnTo>
                  <a:lnTo>
                    <a:pt x="464" y="566"/>
                  </a:lnTo>
                  <a:lnTo>
                    <a:pt x="464" y="564"/>
                  </a:lnTo>
                  <a:lnTo>
                    <a:pt x="464" y="564"/>
                  </a:lnTo>
                  <a:lnTo>
                    <a:pt x="464" y="562"/>
                  </a:lnTo>
                  <a:lnTo>
                    <a:pt x="466" y="560"/>
                  </a:lnTo>
                  <a:lnTo>
                    <a:pt x="466" y="560"/>
                  </a:lnTo>
                  <a:lnTo>
                    <a:pt x="466" y="560"/>
                  </a:lnTo>
                  <a:lnTo>
                    <a:pt x="466" y="562"/>
                  </a:lnTo>
                  <a:lnTo>
                    <a:pt x="468" y="562"/>
                  </a:lnTo>
                  <a:lnTo>
                    <a:pt x="468" y="564"/>
                  </a:lnTo>
                  <a:lnTo>
                    <a:pt x="468" y="564"/>
                  </a:lnTo>
                  <a:lnTo>
                    <a:pt x="468" y="566"/>
                  </a:lnTo>
                  <a:lnTo>
                    <a:pt x="473" y="568"/>
                  </a:lnTo>
                  <a:lnTo>
                    <a:pt x="473" y="568"/>
                  </a:lnTo>
                  <a:lnTo>
                    <a:pt x="473" y="566"/>
                  </a:lnTo>
                  <a:lnTo>
                    <a:pt x="475" y="564"/>
                  </a:lnTo>
                  <a:lnTo>
                    <a:pt x="475" y="564"/>
                  </a:lnTo>
                  <a:lnTo>
                    <a:pt x="475" y="568"/>
                  </a:lnTo>
                  <a:lnTo>
                    <a:pt x="477" y="571"/>
                  </a:lnTo>
                  <a:lnTo>
                    <a:pt x="481" y="573"/>
                  </a:lnTo>
                  <a:lnTo>
                    <a:pt x="482" y="573"/>
                  </a:lnTo>
                  <a:lnTo>
                    <a:pt x="481" y="571"/>
                  </a:lnTo>
                  <a:lnTo>
                    <a:pt x="482" y="569"/>
                  </a:lnTo>
                  <a:lnTo>
                    <a:pt x="482" y="568"/>
                  </a:lnTo>
                  <a:lnTo>
                    <a:pt x="482" y="568"/>
                  </a:lnTo>
                  <a:lnTo>
                    <a:pt x="482" y="568"/>
                  </a:lnTo>
                  <a:lnTo>
                    <a:pt x="484" y="568"/>
                  </a:lnTo>
                  <a:lnTo>
                    <a:pt x="484" y="569"/>
                  </a:lnTo>
                  <a:lnTo>
                    <a:pt x="484" y="569"/>
                  </a:lnTo>
                  <a:lnTo>
                    <a:pt x="484" y="571"/>
                  </a:lnTo>
                  <a:lnTo>
                    <a:pt x="484" y="571"/>
                  </a:lnTo>
                  <a:lnTo>
                    <a:pt x="484" y="571"/>
                  </a:lnTo>
                  <a:lnTo>
                    <a:pt x="482" y="571"/>
                  </a:lnTo>
                  <a:lnTo>
                    <a:pt x="484" y="571"/>
                  </a:lnTo>
                  <a:lnTo>
                    <a:pt x="484" y="571"/>
                  </a:lnTo>
                  <a:lnTo>
                    <a:pt x="484" y="571"/>
                  </a:lnTo>
                  <a:lnTo>
                    <a:pt x="484" y="573"/>
                  </a:lnTo>
                  <a:lnTo>
                    <a:pt x="484" y="573"/>
                  </a:lnTo>
                  <a:lnTo>
                    <a:pt x="486" y="573"/>
                  </a:lnTo>
                  <a:lnTo>
                    <a:pt x="488" y="573"/>
                  </a:lnTo>
                  <a:lnTo>
                    <a:pt x="492" y="569"/>
                  </a:lnTo>
                  <a:lnTo>
                    <a:pt x="495" y="568"/>
                  </a:lnTo>
                  <a:lnTo>
                    <a:pt x="495" y="568"/>
                  </a:lnTo>
                  <a:lnTo>
                    <a:pt x="493" y="566"/>
                  </a:lnTo>
                  <a:lnTo>
                    <a:pt x="493" y="566"/>
                  </a:lnTo>
                  <a:lnTo>
                    <a:pt x="495" y="566"/>
                  </a:lnTo>
                  <a:lnTo>
                    <a:pt x="493" y="566"/>
                  </a:lnTo>
                  <a:lnTo>
                    <a:pt x="493" y="564"/>
                  </a:lnTo>
                  <a:lnTo>
                    <a:pt x="495" y="564"/>
                  </a:lnTo>
                  <a:lnTo>
                    <a:pt x="495" y="562"/>
                  </a:lnTo>
                  <a:lnTo>
                    <a:pt x="495" y="562"/>
                  </a:lnTo>
                  <a:lnTo>
                    <a:pt x="495" y="564"/>
                  </a:lnTo>
                  <a:lnTo>
                    <a:pt x="495" y="564"/>
                  </a:lnTo>
                  <a:lnTo>
                    <a:pt x="495" y="564"/>
                  </a:lnTo>
                  <a:lnTo>
                    <a:pt x="495" y="564"/>
                  </a:lnTo>
                  <a:lnTo>
                    <a:pt x="495" y="564"/>
                  </a:lnTo>
                  <a:lnTo>
                    <a:pt x="495" y="566"/>
                  </a:lnTo>
                  <a:lnTo>
                    <a:pt x="495" y="566"/>
                  </a:lnTo>
                  <a:lnTo>
                    <a:pt x="495" y="566"/>
                  </a:lnTo>
                  <a:lnTo>
                    <a:pt x="495" y="566"/>
                  </a:lnTo>
                  <a:lnTo>
                    <a:pt x="495" y="564"/>
                  </a:lnTo>
                  <a:lnTo>
                    <a:pt x="495" y="564"/>
                  </a:lnTo>
                  <a:lnTo>
                    <a:pt x="495" y="564"/>
                  </a:lnTo>
                  <a:lnTo>
                    <a:pt x="499" y="566"/>
                  </a:lnTo>
                  <a:lnTo>
                    <a:pt x="501" y="564"/>
                  </a:lnTo>
                  <a:lnTo>
                    <a:pt x="502" y="562"/>
                  </a:lnTo>
                  <a:lnTo>
                    <a:pt x="506" y="564"/>
                  </a:lnTo>
                  <a:lnTo>
                    <a:pt x="508" y="562"/>
                  </a:lnTo>
                  <a:lnTo>
                    <a:pt x="508" y="562"/>
                  </a:lnTo>
                  <a:lnTo>
                    <a:pt x="508" y="560"/>
                  </a:lnTo>
                  <a:lnTo>
                    <a:pt x="508" y="559"/>
                  </a:lnTo>
                  <a:lnTo>
                    <a:pt x="508" y="557"/>
                  </a:lnTo>
                  <a:lnTo>
                    <a:pt x="508" y="555"/>
                  </a:lnTo>
                  <a:lnTo>
                    <a:pt x="508" y="553"/>
                  </a:lnTo>
                  <a:lnTo>
                    <a:pt x="510" y="555"/>
                  </a:lnTo>
                  <a:lnTo>
                    <a:pt x="510" y="555"/>
                  </a:lnTo>
                  <a:lnTo>
                    <a:pt x="511" y="555"/>
                  </a:lnTo>
                  <a:lnTo>
                    <a:pt x="511" y="553"/>
                  </a:lnTo>
                  <a:lnTo>
                    <a:pt x="511" y="553"/>
                  </a:lnTo>
                  <a:lnTo>
                    <a:pt x="511" y="553"/>
                  </a:lnTo>
                  <a:lnTo>
                    <a:pt x="510" y="553"/>
                  </a:lnTo>
                  <a:lnTo>
                    <a:pt x="511" y="553"/>
                  </a:lnTo>
                  <a:lnTo>
                    <a:pt x="511" y="553"/>
                  </a:lnTo>
                  <a:lnTo>
                    <a:pt x="513" y="555"/>
                  </a:lnTo>
                  <a:lnTo>
                    <a:pt x="513" y="555"/>
                  </a:lnTo>
                  <a:lnTo>
                    <a:pt x="529" y="555"/>
                  </a:lnTo>
                  <a:lnTo>
                    <a:pt x="533" y="555"/>
                  </a:lnTo>
                  <a:lnTo>
                    <a:pt x="533" y="555"/>
                  </a:lnTo>
                  <a:lnTo>
                    <a:pt x="533" y="555"/>
                  </a:lnTo>
                  <a:lnTo>
                    <a:pt x="535" y="555"/>
                  </a:lnTo>
                  <a:lnTo>
                    <a:pt x="535" y="555"/>
                  </a:lnTo>
                  <a:lnTo>
                    <a:pt x="535" y="555"/>
                  </a:lnTo>
                  <a:lnTo>
                    <a:pt x="533" y="555"/>
                  </a:lnTo>
                  <a:lnTo>
                    <a:pt x="533" y="557"/>
                  </a:lnTo>
                  <a:lnTo>
                    <a:pt x="531" y="557"/>
                  </a:lnTo>
                  <a:lnTo>
                    <a:pt x="531" y="557"/>
                  </a:lnTo>
                  <a:lnTo>
                    <a:pt x="535" y="557"/>
                  </a:lnTo>
                  <a:lnTo>
                    <a:pt x="535" y="557"/>
                  </a:lnTo>
                  <a:lnTo>
                    <a:pt x="529" y="559"/>
                  </a:lnTo>
                  <a:lnTo>
                    <a:pt x="529" y="559"/>
                  </a:lnTo>
                  <a:lnTo>
                    <a:pt x="528" y="559"/>
                  </a:lnTo>
                  <a:lnTo>
                    <a:pt x="528" y="557"/>
                  </a:lnTo>
                  <a:lnTo>
                    <a:pt x="526" y="557"/>
                  </a:lnTo>
                  <a:lnTo>
                    <a:pt x="526" y="557"/>
                  </a:lnTo>
                  <a:lnTo>
                    <a:pt x="526" y="557"/>
                  </a:lnTo>
                  <a:lnTo>
                    <a:pt x="522" y="559"/>
                  </a:lnTo>
                  <a:lnTo>
                    <a:pt x="522" y="559"/>
                  </a:lnTo>
                  <a:lnTo>
                    <a:pt x="520" y="560"/>
                  </a:lnTo>
                  <a:lnTo>
                    <a:pt x="522" y="560"/>
                  </a:lnTo>
                  <a:lnTo>
                    <a:pt x="524" y="562"/>
                  </a:lnTo>
                  <a:lnTo>
                    <a:pt x="522" y="562"/>
                  </a:lnTo>
                  <a:lnTo>
                    <a:pt x="520" y="562"/>
                  </a:lnTo>
                  <a:lnTo>
                    <a:pt x="520" y="562"/>
                  </a:lnTo>
                  <a:lnTo>
                    <a:pt x="519" y="562"/>
                  </a:lnTo>
                  <a:lnTo>
                    <a:pt x="519" y="560"/>
                  </a:lnTo>
                  <a:lnTo>
                    <a:pt x="519" y="562"/>
                  </a:lnTo>
                  <a:lnTo>
                    <a:pt x="517" y="562"/>
                  </a:lnTo>
                  <a:lnTo>
                    <a:pt x="515" y="566"/>
                  </a:lnTo>
                  <a:lnTo>
                    <a:pt x="515" y="571"/>
                  </a:lnTo>
                  <a:lnTo>
                    <a:pt x="515" y="571"/>
                  </a:lnTo>
                  <a:lnTo>
                    <a:pt x="515" y="573"/>
                  </a:lnTo>
                  <a:lnTo>
                    <a:pt x="513" y="575"/>
                  </a:lnTo>
                  <a:lnTo>
                    <a:pt x="513" y="577"/>
                  </a:lnTo>
                  <a:lnTo>
                    <a:pt x="511" y="577"/>
                  </a:lnTo>
                  <a:lnTo>
                    <a:pt x="511" y="577"/>
                  </a:lnTo>
                  <a:lnTo>
                    <a:pt x="511" y="577"/>
                  </a:lnTo>
                  <a:lnTo>
                    <a:pt x="510" y="578"/>
                  </a:lnTo>
                  <a:lnTo>
                    <a:pt x="510" y="580"/>
                  </a:lnTo>
                  <a:lnTo>
                    <a:pt x="508" y="584"/>
                  </a:lnTo>
                  <a:lnTo>
                    <a:pt x="506" y="591"/>
                  </a:lnTo>
                  <a:lnTo>
                    <a:pt x="506" y="593"/>
                  </a:lnTo>
                  <a:lnTo>
                    <a:pt x="506" y="593"/>
                  </a:lnTo>
                  <a:lnTo>
                    <a:pt x="504" y="595"/>
                  </a:lnTo>
                  <a:lnTo>
                    <a:pt x="504" y="595"/>
                  </a:lnTo>
                  <a:lnTo>
                    <a:pt x="504" y="595"/>
                  </a:lnTo>
                  <a:lnTo>
                    <a:pt x="506" y="596"/>
                  </a:lnTo>
                  <a:lnTo>
                    <a:pt x="506" y="596"/>
                  </a:lnTo>
                  <a:lnTo>
                    <a:pt x="506" y="598"/>
                  </a:lnTo>
                  <a:lnTo>
                    <a:pt x="511" y="604"/>
                  </a:lnTo>
                  <a:lnTo>
                    <a:pt x="513" y="606"/>
                  </a:lnTo>
                  <a:lnTo>
                    <a:pt x="515" y="609"/>
                  </a:lnTo>
                  <a:lnTo>
                    <a:pt x="515" y="609"/>
                  </a:lnTo>
                  <a:lnTo>
                    <a:pt x="515" y="609"/>
                  </a:lnTo>
                  <a:lnTo>
                    <a:pt x="515" y="611"/>
                  </a:lnTo>
                  <a:lnTo>
                    <a:pt x="517" y="611"/>
                  </a:lnTo>
                  <a:lnTo>
                    <a:pt x="515" y="613"/>
                  </a:lnTo>
                  <a:lnTo>
                    <a:pt x="515" y="613"/>
                  </a:lnTo>
                  <a:lnTo>
                    <a:pt x="515" y="615"/>
                  </a:lnTo>
                  <a:lnTo>
                    <a:pt x="515" y="615"/>
                  </a:lnTo>
                  <a:lnTo>
                    <a:pt x="517" y="616"/>
                  </a:lnTo>
                  <a:lnTo>
                    <a:pt x="519" y="618"/>
                  </a:lnTo>
                  <a:lnTo>
                    <a:pt x="520" y="622"/>
                  </a:lnTo>
                  <a:lnTo>
                    <a:pt x="520" y="622"/>
                  </a:lnTo>
                  <a:lnTo>
                    <a:pt x="522" y="622"/>
                  </a:lnTo>
                  <a:lnTo>
                    <a:pt x="522" y="622"/>
                  </a:lnTo>
                  <a:lnTo>
                    <a:pt x="524" y="622"/>
                  </a:lnTo>
                  <a:lnTo>
                    <a:pt x="524" y="622"/>
                  </a:lnTo>
                  <a:lnTo>
                    <a:pt x="524" y="620"/>
                  </a:lnTo>
                  <a:lnTo>
                    <a:pt x="524" y="618"/>
                  </a:lnTo>
                  <a:lnTo>
                    <a:pt x="526" y="616"/>
                  </a:lnTo>
                  <a:lnTo>
                    <a:pt x="526" y="616"/>
                  </a:lnTo>
                  <a:lnTo>
                    <a:pt x="526" y="618"/>
                  </a:lnTo>
                  <a:lnTo>
                    <a:pt x="526" y="622"/>
                  </a:lnTo>
                  <a:lnTo>
                    <a:pt x="526" y="624"/>
                  </a:lnTo>
                  <a:lnTo>
                    <a:pt x="524" y="624"/>
                  </a:lnTo>
                  <a:lnTo>
                    <a:pt x="524" y="625"/>
                  </a:lnTo>
                  <a:lnTo>
                    <a:pt x="524" y="625"/>
                  </a:lnTo>
                  <a:lnTo>
                    <a:pt x="524" y="627"/>
                  </a:lnTo>
                  <a:lnTo>
                    <a:pt x="524" y="627"/>
                  </a:lnTo>
                  <a:lnTo>
                    <a:pt x="524" y="629"/>
                  </a:lnTo>
                  <a:lnTo>
                    <a:pt x="524" y="629"/>
                  </a:lnTo>
                  <a:lnTo>
                    <a:pt x="526" y="631"/>
                  </a:lnTo>
                  <a:lnTo>
                    <a:pt x="526" y="631"/>
                  </a:lnTo>
                  <a:lnTo>
                    <a:pt x="526" y="631"/>
                  </a:lnTo>
                  <a:lnTo>
                    <a:pt x="528" y="631"/>
                  </a:lnTo>
                  <a:lnTo>
                    <a:pt x="529" y="633"/>
                  </a:lnTo>
                  <a:lnTo>
                    <a:pt x="529" y="633"/>
                  </a:lnTo>
                  <a:lnTo>
                    <a:pt x="529" y="631"/>
                  </a:lnTo>
                  <a:lnTo>
                    <a:pt x="529" y="631"/>
                  </a:lnTo>
                  <a:lnTo>
                    <a:pt x="529" y="629"/>
                  </a:lnTo>
                  <a:lnTo>
                    <a:pt x="531" y="629"/>
                  </a:lnTo>
                  <a:lnTo>
                    <a:pt x="531" y="627"/>
                  </a:lnTo>
                  <a:lnTo>
                    <a:pt x="533" y="625"/>
                  </a:lnTo>
                  <a:lnTo>
                    <a:pt x="533" y="624"/>
                  </a:lnTo>
                  <a:lnTo>
                    <a:pt x="533" y="624"/>
                  </a:lnTo>
                  <a:lnTo>
                    <a:pt x="533" y="622"/>
                  </a:lnTo>
                  <a:lnTo>
                    <a:pt x="533" y="622"/>
                  </a:lnTo>
                  <a:lnTo>
                    <a:pt x="533" y="620"/>
                  </a:lnTo>
                  <a:lnTo>
                    <a:pt x="535" y="620"/>
                  </a:lnTo>
                  <a:lnTo>
                    <a:pt x="535" y="620"/>
                  </a:lnTo>
                  <a:lnTo>
                    <a:pt x="535" y="620"/>
                  </a:lnTo>
                  <a:lnTo>
                    <a:pt x="537" y="622"/>
                  </a:lnTo>
                  <a:lnTo>
                    <a:pt x="535" y="622"/>
                  </a:lnTo>
                  <a:lnTo>
                    <a:pt x="535" y="624"/>
                  </a:lnTo>
                  <a:lnTo>
                    <a:pt x="537" y="625"/>
                  </a:lnTo>
                  <a:lnTo>
                    <a:pt x="537" y="625"/>
                  </a:lnTo>
                  <a:lnTo>
                    <a:pt x="538" y="625"/>
                  </a:lnTo>
                  <a:lnTo>
                    <a:pt x="540" y="625"/>
                  </a:lnTo>
                  <a:lnTo>
                    <a:pt x="540" y="624"/>
                  </a:lnTo>
                  <a:lnTo>
                    <a:pt x="540" y="624"/>
                  </a:lnTo>
                  <a:lnTo>
                    <a:pt x="542" y="622"/>
                  </a:lnTo>
                  <a:lnTo>
                    <a:pt x="544" y="622"/>
                  </a:lnTo>
                  <a:lnTo>
                    <a:pt x="546" y="620"/>
                  </a:lnTo>
                  <a:lnTo>
                    <a:pt x="546" y="618"/>
                  </a:lnTo>
                  <a:lnTo>
                    <a:pt x="546" y="618"/>
                  </a:lnTo>
                  <a:lnTo>
                    <a:pt x="546" y="618"/>
                  </a:lnTo>
                  <a:lnTo>
                    <a:pt x="546" y="620"/>
                  </a:lnTo>
                  <a:lnTo>
                    <a:pt x="546" y="620"/>
                  </a:lnTo>
                  <a:lnTo>
                    <a:pt x="544" y="622"/>
                  </a:lnTo>
                  <a:lnTo>
                    <a:pt x="544" y="622"/>
                  </a:lnTo>
                  <a:lnTo>
                    <a:pt x="544" y="624"/>
                  </a:lnTo>
                  <a:lnTo>
                    <a:pt x="544" y="625"/>
                  </a:lnTo>
                  <a:lnTo>
                    <a:pt x="546" y="627"/>
                  </a:lnTo>
                  <a:lnTo>
                    <a:pt x="546" y="629"/>
                  </a:lnTo>
                  <a:lnTo>
                    <a:pt x="546" y="631"/>
                  </a:lnTo>
                  <a:lnTo>
                    <a:pt x="546" y="631"/>
                  </a:lnTo>
                  <a:lnTo>
                    <a:pt x="544" y="633"/>
                  </a:lnTo>
                  <a:lnTo>
                    <a:pt x="542" y="633"/>
                  </a:lnTo>
                  <a:lnTo>
                    <a:pt x="542" y="634"/>
                  </a:lnTo>
                  <a:lnTo>
                    <a:pt x="540" y="634"/>
                  </a:lnTo>
                  <a:lnTo>
                    <a:pt x="540" y="636"/>
                  </a:lnTo>
                  <a:lnTo>
                    <a:pt x="540" y="636"/>
                  </a:lnTo>
                  <a:lnTo>
                    <a:pt x="540" y="636"/>
                  </a:lnTo>
                  <a:lnTo>
                    <a:pt x="540" y="638"/>
                  </a:lnTo>
                  <a:lnTo>
                    <a:pt x="542" y="638"/>
                  </a:lnTo>
                  <a:lnTo>
                    <a:pt x="542" y="638"/>
                  </a:lnTo>
                  <a:lnTo>
                    <a:pt x="544" y="638"/>
                  </a:lnTo>
                  <a:lnTo>
                    <a:pt x="544" y="638"/>
                  </a:lnTo>
                  <a:lnTo>
                    <a:pt x="544" y="638"/>
                  </a:lnTo>
                  <a:lnTo>
                    <a:pt x="542" y="640"/>
                  </a:lnTo>
                  <a:lnTo>
                    <a:pt x="544" y="642"/>
                  </a:lnTo>
                  <a:lnTo>
                    <a:pt x="542" y="642"/>
                  </a:lnTo>
                  <a:lnTo>
                    <a:pt x="542" y="642"/>
                  </a:lnTo>
                  <a:lnTo>
                    <a:pt x="542" y="642"/>
                  </a:lnTo>
                  <a:lnTo>
                    <a:pt x="542" y="643"/>
                  </a:lnTo>
                  <a:lnTo>
                    <a:pt x="542" y="643"/>
                  </a:lnTo>
                  <a:lnTo>
                    <a:pt x="542" y="643"/>
                  </a:lnTo>
                  <a:lnTo>
                    <a:pt x="540" y="643"/>
                  </a:lnTo>
                  <a:lnTo>
                    <a:pt x="540" y="643"/>
                  </a:lnTo>
                  <a:lnTo>
                    <a:pt x="535" y="645"/>
                  </a:lnTo>
                  <a:lnTo>
                    <a:pt x="535" y="645"/>
                  </a:lnTo>
                  <a:lnTo>
                    <a:pt x="533" y="647"/>
                  </a:lnTo>
                  <a:lnTo>
                    <a:pt x="533" y="649"/>
                  </a:lnTo>
                  <a:lnTo>
                    <a:pt x="533" y="656"/>
                  </a:lnTo>
                  <a:lnTo>
                    <a:pt x="533" y="658"/>
                  </a:lnTo>
                  <a:lnTo>
                    <a:pt x="535" y="660"/>
                  </a:lnTo>
                  <a:lnTo>
                    <a:pt x="537" y="662"/>
                  </a:lnTo>
                  <a:lnTo>
                    <a:pt x="542" y="662"/>
                  </a:lnTo>
                  <a:lnTo>
                    <a:pt x="540" y="662"/>
                  </a:lnTo>
                  <a:lnTo>
                    <a:pt x="538" y="663"/>
                  </a:lnTo>
                  <a:lnTo>
                    <a:pt x="538" y="665"/>
                  </a:lnTo>
                  <a:lnTo>
                    <a:pt x="538" y="665"/>
                  </a:lnTo>
                  <a:lnTo>
                    <a:pt x="535" y="669"/>
                  </a:lnTo>
                  <a:lnTo>
                    <a:pt x="531" y="674"/>
                  </a:lnTo>
                  <a:lnTo>
                    <a:pt x="531" y="674"/>
                  </a:lnTo>
                  <a:lnTo>
                    <a:pt x="531" y="676"/>
                  </a:lnTo>
                  <a:lnTo>
                    <a:pt x="531" y="678"/>
                  </a:lnTo>
                  <a:lnTo>
                    <a:pt x="537" y="690"/>
                  </a:lnTo>
                  <a:lnTo>
                    <a:pt x="538" y="692"/>
                  </a:lnTo>
                  <a:lnTo>
                    <a:pt x="540" y="694"/>
                  </a:lnTo>
                  <a:lnTo>
                    <a:pt x="542" y="696"/>
                  </a:lnTo>
                  <a:lnTo>
                    <a:pt x="544" y="696"/>
                  </a:lnTo>
                  <a:lnTo>
                    <a:pt x="546" y="696"/>
                  </a:lnTo>
                  <a:lnTo>
                    <a:pt x="546" y="696"/>
                  </a:lnTo>
                  <a:lnTo>
                    <a:pt x="547" y="696"/>
                  </a:lnTo>
                  <a:lnTo>
                    <a:pt x="547" y="694"/>
                  </a:lnTo>
                  <a:lnTo>
                    <a:pt x="547" y="694"/>
                  </a:lnTo>
                  <a:lnTo>
                    <a:pt x="551" y="694"/>
                  </a:lnTo>
                  <a:lnTo>
                    <a:pt x="551" y="694"/>
                  </a:lnTo>
                  <a:lnTo>
                    <a:pt x="551" y="694"/>
                  </a:lnTo>
                  <a:lnTo>
                    <a:pt x="551" y="694"/>
                  </a:lnTo>
                  <a:lnTo>
                    <a:pt x="549" y="694"/>
                  </a:lnTo>
                  <a:lnTo>
                    <a:pt x="549" y="694"/>
                  </a:lnTo>
                  <a:lnTo>
                    <a:pt x="549" y="694"/>
                  </a:lnTo>
                  <a:lnTo>
                    <a:pt x="549" y="696"/>
                  </a:lnTo>
                  <a:lnTo>
                    <a:pt x="549" y="696"/>
                  </a:lnTo>
                  <a:lnTo>
                    <a:pt x="549" y="698"/>
                  </a:lnTo>
                  <a:lnTo>
                    <a:pt x="547" y="698"/>
                  </a:lnTo>
                  <a:lnTo>
                    <a:pt x="547" y="698"/>
                  </a:lnTo>
                  <a:lnTo>
                    <a:pt x="546" y="698"/>
                  </a:lnTo>
                  <a:lnTo>
                    <a:pt x="546" y="698"/>
                  </a:lnTo>
                  <a:lnTo>
                    <a:pt x="544" y="698"/>
                  </a:lnTo>
                  <a:lnTo>
                    <a:pt x="544" y="698"/>
                  </a:lnTo>
                  <a:lnTo>
                    <a:pt x="544" y="698"/>
                  </a:lnTo>
                  <a:lnTo>
                    <a:pt x="544" y="698"/>
                  </a:lnTo>
                  <a:lnTo>
                    <a:pt x="544" y="698"/>
                  </a:lnTo>
                  <a:lnTo>
                    <a:pt x="544" y="699"/>
                  </a:lnTo>
                  <a:lnTo>
                    <a:pt x="542" y="699"/>
                  </a:lnTo>
                  <a:lnTo>
                    <a:pt x="540" y="698"/>
                  </a:lnTo>
                  <a:lnTo>
                    <a:pt x="540" y="698"/>
                  </a:lnTo>
                  <a:lnTo>
                    <a:pt x="538" y="696"/>
                  </a:lnTo>
                  <a:lnTo>
                    <a:pt x="535" y="689"/>
                  </a:lnTo>
                  <a:lnTo>
                    <a:pt x="535" y="687"/>
                  </a:lnTo>
                  <a:lnTo>
                    <a:pt x="533" y="687"/>
                  </a:lnTo>
                  <a:lnTo>
                    <a:pt x="531" y="689"/>
                  </a:lnTo>
                  <a:lnTo>
                    <a:pt x="531" y="689"/>
                  </a:lnTo>
                  <a:lnTo>
                    <a:pt x="528" y="689"/>
                  </a:lnTo>
                  <a:lnTo>
                    <a:pt x="528" y="689"/>
                  </a:lnTo>
                  <a:lnTo>
                    <a:pt x="528" y="690"/>
                  </a:lnTo>
                  <a:lnTo>
                    <a:pt x="528" y="690"/>
                  </a:lnTo>
                  <a:lnTo>
                    <a:pt x="528" y="692"/>
                  </a:lnTo>
                  <a:lnTo>
                    <a:pt x="529" y="696"/>
                  </a:lnTo>
                  <a:lnTo>
                    <a:pt x="531" y="698"/>
                  </a:lnTo>
                  <a:lnTo>
                    <a:pt x="531" y="699"/>
                  </a:lnTo>
                  <a:lnTo>
                    <a:pt x="531" y="699"/>
                  </a:lnTo>
                  <a:lnTo>
                    <a:pt x="531" y="703"/>
                  </a:lnTo>
                  <a:lnTo>
                    <a:pt x="531" y="703"/>
                  </a:lnTo>
                  <a:lnTo>
                    <a:pt x="531" y="703"/>
                  </a:lnTo>
                  <a:lnTo>
                    <a:pt x="531" y="701"/>
                  </a:lnTo>
                  <a:lnTo>
                    <a:pt x="529" y="701"/>
                  </a:lnTo>
                  <a:lnTo>
                    <a:pt x="524" y="696"/>
                  </a:lnTo>
                  <a:lnTo>
                    <a:pt x="522" y="696"/>
                  </a:lnTo>
                  <a:lnTo>
                    <a:pt x="522" y="696"/>
                  </a:lnTo>
                  <a:lnTo>
                    <a:pt x="522" y="694"/>
                  </a:lnTo>
                  <a:lnTo>
                    <a:pt x="520" y="694"/>
                  </a:lnTo>
                  <a:lnTo>
                    <a:pt x="517" y="694"/>
                  </a:lnTo>
                  <a:lnTo>
                    <a:pt x="508" y="698"/>
                  </a:lnTo>
                  <a:lnTo>
                    <a:pt x="506" y="699"/>
                  </a:lnTo>
                  <a:lnTo>
                    <a:pt x="501" y="699"/>
                  </a:lnTo>
                  <a:lnTo>
                    <a:pt x="499" y="698"/>
                  </a:lnTo>
                  <a:lnTo>
                    <a:pt x="499" y="698"/>
                  </a:lnTo>
                  <a:lnTo>
                    <a:pt x="497" y="696"/>
                  </a:lnTo>
                  <a:lnTo>
                    <a:pt x="497" y="696"/>
                  </a:lnTo>
                  <a:lnTo>
                    <a:pt x="495" y="696"/>
                  </a:lnTo>
                  <a:lnTo>
                    <a:pt x="495" y="696"/>
                  </a:lnTo>
                  <a:lnTo>
                    <a:pt x="493" y="696"/>
                  </a:lnTo>
                  <a:lnTo>
                    <a:pt x="493" y="694"/>
                  </a:lnTo>
                  <a:lnTo>
                    <a:pt x="492" y="694"/>
                  </a:lnTo>
                  <a:lnTo>
                    <a:pt x="493" y="696"/>
                  </a:lnTo>
                  <a:lnTo>
                    <a:pt x="493" y="698"/>
                  </a:lnTo>
                  <a:lnTo>
                    <a:pt x="495" y="699"/>
                  </a:lnTo>
                  <a:lnTo>
                    <a:pt x="493" y="699"/>
                  </a:lnTo>
                  <a:lnTo>
                    <a:pt x="488" y="701"/>
                  </a:lnTo>
                  <a:lnTo>
                    <a:pt x="486" y="703"/>
                  </a:lnTo>
                  <a:lnTo>
                    <a:pt x="484" y="703"/>
                  </a:lnTo>
                  <a:lnTo>
                    <a:pt x="484" y="703"/>
                  </a:lnTo>
                  <a:lnTo>
                    <a:pt x="482" y="703"/>
                  </a:lnTo>
                  <a:lnTo>
                    <a:pt x="482" y="703"/>
                  </a:lnTo>
                  <a:lnTo>
                    <a:pt x="482" y="703"/>
                  </a:lnTo>
                  <a:lnTo>
                    <a:pt x="481" y="703"/>
                  </a:lnTo>
                  <a:lnTo>
                    <a:pt x="481" y="703"/>
                  </a:lnTo>
                  <a:lnTo>
                    <a:pt x="479" y="703"/>
                  </a:lnTo>
                  <a:lnTo>
                    <a:pt x="477" y="705"/>
                  </a:lnTo>
                  <a:lnTo>
                    <a:pt x="475" y="707"/>
                  </a:lnTo>
                  <a:lnTo>
                    <a:pt x="475" y="708"/>
                  </a:lnTo>
                  <a:lnTo>
                    <a:pt x="475" y="708"/>
                  </a:lnTo>
                  <a:lnTo>
                    <a:pt x="473" y="710"/>
                  </a:lnTo>
                  <a:lnTo>
                    <a:pt x="473" y="710"/>
                  </a:lnTo>
                  <a:lnTo>
                    <a:pt x="472" y="712"/>
                  </a:lnTo>
                  <a:lnTo>
                    <a:pt x="472" y="712"/>
                  </a:lnTo>
                  <a:lnTo>
                    <a:pt x="470" y="714"/>
                  </a:lnTo>
                  <a:lnTo>
                    <a:pt x="470" y="714"/>
                  </a:lnTo>
                  <a:lnTo>
                    <a:pt x="470" y="714"/>
                  </a:lnTo>
                  <a:lnTo>
                    <a:pt x="470" y="714"/>
                  </a:lnTo>
                  <a:lnTo>
                    <a:pt x="470" y="714"/>
                  </a:lnTo>
                  <a:lnTo>
                    <a:pt x="470" y="714"/>
                  </a:lnTo>
                  <a:lnTo>
                    <a:pt x="468" y="714"/>
                  </a:lnTo>
                  <a:lnTo>
                    <a:pt x="468" y="718"/>
                  </a:lnTo>
                  <a:lnTo>
                    <a:pt x="468" y="719"/>
                  </a:lnTo>
                  <a:lnTo>
                    <a:pt x="468" y="721"/>
                  </a:lnTo>
                  <a:lnTo>
                    <a:pt x="464" y="723"/>
                  </a:lnTo>
                  <a:lnTo>
                    <a:pt x="464" y="725"/>
                  </a:lnTo>
                  <a:lnTo>
                    <a:pt x="459" y="727"/>
                  </a:lnTo>
                  <a:lnTo>
                    <a:pt x="459" y="728"/>
                  </a:lnTo>
                  <a:lnTo>
                    <a:pt x="457" y="728"/>
                  </a:lnTo>
                  <a:lnTo>
                    <a:pt x="457" y="728"/>
                  </a:lnTo>
                  <a:lnTo>
                    <a:pt x="455" y="728"/>
                  </a:lnTo>
                  <a:lnTo>
                    <a:pt x="450" y="737"/>
                  </a:lnTo>
                  <a:lnTo>
                    <a:pt x="448" y="737"/>
                  </a:lnTo>
                  <a:lnTo>
                    <a:pt x="448" y="739"/>
                  </a:lnTo>
                  <a:lnTo>
                    <a:pt x="448" y="739"/>
                  </a:lnTo>
                  <a:lnTo>
                    <a:pt x="448" y="739"/>
                  </a:lnTo>
                  <a:lnTo>
                    <a:pt x="448" y="741"/>
                  </a:lnTo>
                  <a:lnTo>
                    <a:pt x="448" y="741"/>
                  </a:lnTo>
                  <a:lnTo>
                    <a:pt x="450" y="741"/>
                  </a:lnTo>
                  <a:lnTo>
                    <a:pt x="450" y="739"/>
                  </a:lnTo>
                  <a:lnTo>
                    <a:pt x="450" y="739"/>
                  </a:lnTo>
                  <a:lnTo>
                    <a:pt x="454" y="739"/>
                  </a:lnTo>
                  <a:lnTo>
                    <a:pt x="455" y="739"/>
                  </a:lnTo>
                  <a:lnTo>
                    <a:pt x="455" y="739"/>
                  </a:lnTo>
                  <a:lnTo>
                    <a:pt x="455" y="739"/>
                  </a:lnTo>
                  <a:lnTo>
                    <a:pt x="455" y="737"/>
                  </a:lnTo>
                  <a:lnTo>
                    <a:pt x="457" y="737"/>
                  </a:lnTo>
                  <a:lnTo>
                    <a:pt x="457" y="737"/>
                  </a:lnTo>
                  <a:lnTo>
                    <a:pt x="457" y="739"/>
                  </a:lnTo>
                  <a:lnTo>
                    <a:pt x="459" y="739"/>
                  </a:lnTo>
                  <a:lnTo>
                    <a:pt x="459" y="741"/>
                  </a:lnTo>
                  <a:lnTo>
                    <a:pt x="461" y="741"/>
                  </a:lnTo>
                  <a:lnTo>
                    <a:pt x="461" y="739"/>
                  </a:lnTo>
                  <a:lnTo>
                    <a:pt x="461" y="739"/>
                  </a:lnTo>
                  <a:lnTo>
                    <a:pt x="461" y="739"/>
                  </a:lnTo>
                  <a:lnTo>
                    <a:pt x="461" y="737"/>
                  </a:lnTo>
                  <a:lnTo>
                    <a:pt x="461" y="737"/>
                  </a:lnTo>
                  <a:lnTo>
                    <a:pt x="461" y="736"/>
                  </a:lnTo>
                  <a:lnTo>
                    <a:pt x="463" y="736"/>
                  </a:lnTo>
                  <a:lnTo>
                    <a:pt x="463" y="736"/>
                  </a:lnTo>
                  <a:lnTo>
                    <a:pt x="463" y="736"/>
                  </a:lnTo>
                  <a:lnTo>
                    <a:pt x="464" y="734"/>
                  </a:lnTo>
                  <a:lnTo>
                    <a:pt x="464" y="732"/>
                  </a:lnTo>
                  <a:lnTo>
                    <a:pt x="466" y="732"/>
                  </a:lnTo>
                  <a:lnTo>
                    <a:pt x="470" y="732"/>
                  </a:lnTo>
                  <a:lnTo>
                    <a:pt x="470" y="732"/>
                  </a:lnTo>
                  <a:lnTo>
                    <a:pt x="472" y="730"/>
                  </a:lnTo>
                  <a:lnTo>
                    <a:pt x="475" y="730"/>
                  </a:lnTo>
                  <a:lnTo>
                    <a:pt x="477" y="730"/>
                  </a:lnTo>
                  <a:lnTo>
                    <a:pt x="479" y="730"/>
                  </a:lnTo>
                  <a:lnTo>
                    <a:pt x="481" y="728"/>
                  </a:lnTo>
                  <a:lnTo>
                    <a:pt x="481" y="730"/>
                  </a:lnTo>
                  <a:lnTo>
                    <a:pt x="481" y="730"/>
                  </a:lnTo>
                  <a:lnTo>
                    <a:pt x="482" y="730"/>
                  </a:lnTo>
                  <a:lnTo>
                    <a:pt x="482" y="728"/>
                  </a:lnTo>
                  <a:lnTo>
                    <a:pt x="482" y="728"/>
                  </a:lnTo>
                  <a:lnTo>
                    <a:pt x="482" y="730"/>
                  </a:lnTo>
                  <a:lnTo>
                    <a:pt x="482" y="730"/>
                  </a:lnTo>
                  <a:lnTo>
                    <a:pt x="481" y="732"/>
                  </a:lnTo>
                  <a:lnTo>
                    <a:pt x="479" y="732"/>
                  </a:lnTo>
                  <a:lnTo>
                    <a:pt x="479" y="732"/>
                  </a:lnTo>
                  <a:lnTo>
                    <a:pt x="479" y="734"/>
                  </a:lnTo>
                  <a:lnTo>
                    <a:pt x="479" y="734"/>
                  </a:lnTo>
                  <a:lnTo>
                    <a:pt x="481" y="736"/>
                  </a:lnTo>
                  <a:lnTo>
                    <a:pt x="481" y="737"/>
                  </a:lnTo>
                  <a:lnTo>
                    <a:pt x="479" y="737"/>
                  </a:lnTo>
                  <a:lnTo>
                    <a:pt x="479" y="737"/>
                  </a:lnTo>
                  <a:lnTo>
                    <a:pt x="479" y="739"/>
                  </a:lnTo>
                  <a:lnTo>
                    <a:pt x="479" y="739"/>
                  </a:lnTo>
                  <a:lnTo>
                    <a:pt x="481" y="741"/>
                  </a:lnTo>
                  <a:lnTo>
                    <a:pt x="484" y="746"/>
                  </a:lnTo>
                  <a:lnTo>
                    <a:pt x="484" y="746"/>
                  </a:lnTo>
                  <a:lnTo>
                    <a:pt x="486" y="745"/>
                  </a:lnTo>
                  <a:lnTo>
                    <a:pt x="486" y="745"/>
                  </a:lnTo>
                  <a:lnTo>
                    <a:pt x="486" y="746"/>
                  </a:lnTo>
                  <a:lnTo>
                    <a:pt x="484" y="746"/>
                  </a:lnTo>
                  <a:lnTo>
                    <a:pt x="484" y="748"/>
                  </a:lnTo>
                  <a:lnTo>
                    <a:pt x="482" y="748"/>
                  </a:lnTo>
                  <a:lnTo>
                    <a:pt x="482" y="748"/>
                  </a:lnTo>
                  <a:lnTo>
                    <a:pt x="482" y="748"/>
                  </a:lnTo>
                  <a:lnTo>
                    <a:pt x="482" y="750"/>
                  </a:lnTo>
                  <a:lnTo>
                    <a:pt x="482" y="750"/>
                  </a:lnTo>
                  <a:lnTo>
                    <a:pt x="481" y="752"/>
                  </a:lnTo>
                  <a:lnTo>
                    <a:pt x="481" y="754"/>
                  </a:lnTo>
                  <a:lnTo>
                    <a:pt x="481" y="755"/>
                  </a:lnTo>
                  <a:lnTo>
                    <a:pt x="481" y="757"/>
                  </a:lnTo>
                  <a:lnTo>
                    <a:pt x="482" y="759"/>
                  </a:lnTo>
                  <a:lnTo>
                    <a:pt x="484" y="761"/>
                  </a:lnTo>
                  <a:lnTo>
                    <a:pt x="484" y="761"/>
                  </a:lnTo>
                  <a:lnTo>
                    <a:pt x="488" y="759"/>
                  </a:lnTo>
                  <a:lnTo>
                    <a:pt x="488" y="759"/>
                  </a:lnTo>
                  <a:lnTo>
                    <a:pt x="488" y="761"/>
                  </a:lnTo>
                  <a:lnTo>
                    <a:pt x="486" y="763"/>
                  </a:lnTo>
                  <a:lnTo>
                    <a:pt x="486" y="763"/>
                  </a:lnTo>
                  <a:lnTo>
                    <a:pt x="484" y="763"/>
                  </a:lnTo>
                  <a:lnTo>
                    <a:pt x="484" y="761"/>
                  </a:lnTo>
                  <a:lnTo>
                    <a:pt x="482" y="761"/>
                  </a:lnTo>
                  <a:lnTo>
                    <a:pt x="482" y="763"/>
                  </a:lnTo>
                  <a:lnTo>
                    <a:pt x="482" y="763"/>
                  </a:lnTo>
                  <a:lnTo>
                    <a:pt x="482" y="764"/>
                  </a:lnTo>
                  <a:lnTo>
                    <a:pt x="482" y="764"/>
                  </a:lnTo>
                  <a:lnTo>
                    <a:pt x="482" y="766"/>
                  </a:lnTo>
                  <a:lnTo>
                    <a:pt x="482" y="768"/>
                  </a:lnTo>
                  <a:lnTo>
                    <a:pt x="482" y="770"/>
                  </a:lnTo>
                  <a:lnTo>
                    <a:pt x="481" y="774"/>
                  </a:lnTo>
                  <a:lnTo>
                    <a:pt x="481" y="775"/>
                  </a:lnTo>
                  <a:lnTo>
                    <a:pt x="479" y="777"/>
                  </a:lnTo>
                  <a:lnTo>
                    <a:pt x="477" y="783"/>
                  </a:lnTo>
                  <a:lnTo>
                    <a:pt x="470" y="788"/>
                  </a:lnTo>
                  <a:lnTo>
                    <a:pt x="470" y="788"/>
                  </a:lnTo>
                  <a:lnTo>
                    <a:pt x="468" y="788"/>
                  </a:lnTo>
                  <a:lnTo>
                    <a:pt x="468" y="788"/>
                  </a:lnTo>
                  <a:lnTo>
                    <a:pt x="466" y="788"/>
                  </a:lnTo>
                  <a:lnTo>
                    <a:pt x="464" y="790"/>
                  </a:lnTo>
                  <a:lnTo>
                    <a:pt x="464" y="792"/>
                  </a:lnTo>
                  <a:lnTo>
                    <a:pt x="463" y="792"/>
                  </a:lnTo>
                  <a:lnTo>
                    <a:pt x="463" y="792"/>
                  </a:lnTo>
                  <a:lnTo>
                    <a:pt x="461" y="793"/>
                  </a:lnTo>
                  <a:lnTo>
                    <a:pt x="461" y="793"/>
                  </a:lnTo>
                  <a:lnTo>
                    <a:pt x="461" y="793"/>
                  </a:lnTo>
                  <a:lnTo>
                    <a:pt x="461" y="793"/>
                  </a:lnTo>
                  <a:lnTo>
                    <a:pt x="454" y="793"/>
                  </a:lnTo>
                  <a:lnTo>
                    <a:pt x="452" y="795"/>
                  </a:lnTo>
                  <a:lnTo>
                    <a:pt x="452" y="797"/>
                  </a:lnTo>
                  <a:lnTo>
                    <a:pt x="450" y="795"/>
                  </a:lnTo>
                  <a:lnTo>
                    <a:pt x="450" y="795"/>
                  </a:lnTo>
                  <a:lnTo>
                    <a:pt x="450" y="797"/>
                  </a:lnTo>
                  <a:lnTo>
                    <a:pt x="448" y="799"/>
                  </a:lnTo>
                  <a:lnTo>
                    <a:pt x="446" y="799"/>
                  </a:lnTo>
                  <a:lnTo>
                    <a:pt x="446" y="801"/>
                  </a:lnTo>
                  <a:lnTo>
                    <a:pt x="445" y="801"/>
                  </a:lnTo>
                  <a:lnTo>
                    <a:pt x="445" y="801"/>
                  </a:lnTo>
                  <a:lnTo>
                    <a:pt x="445" y="802"/>
                  </a:lnTo>
                  <a:lnTo>
                    <a:pt x="445" y="802"/>
                  </a:lnTo>
                  <a:lnTo>
                    <a:pt x="445" y="802"/>
                  </a:lnTo>
                  <a:lnTo>
                    <a:pt x="445" y="804"/>
                  </a:lnTo>
                  <a:lnTo>
                    <a:pt x="443" y="804"/>
                  </a:lnTo>
                  <a:lnTo>
                    <a:pt x="441" y="802"/>
                  </a:lnTo>
                  <a:lnTo>
                    <a:pt x="439" y="802"/>
                  </a:lnTo>
                  <a:lnTo>
                    <a:pt x="441" y="804"/>
                  </a:lnTo>
                  <a:lnTo>
                    <a:pt x="439" y="804"/>
                  </a:lnTo>
                  <a:lnTo>
                    <a:pt x="437" y="804"/>
                  </a:lnTo>
                  <a:lnTo>
                    <a:pt x="436" y="802"/>
                  </a:lnTo>
                  <a:lnTo>
                    <a:pt x="436" y="802"/>
                  </a:lnTo>
                  <a:lnTo>
                    <a:pt x="434" y="802"/>
                  </a:lnTo>
                  <a:lnTo>
                    <a:pt x="432" y="802"/>
                  </a:lnTo>
                  <a:lnTo>
                    <a:pt x="432" y="802"/>
                  </a:lnTo>
                  <a:lnTo>
                    <a:pt x="432" y="804"/>
                  </a:lnTo>
                  <a:lnTo>
                    <a:pt x="432" y="804"/>
                  </a:lnTo>
                  <a:lnTo>
                    <a:pt x="432" y="804"/>
                  </a:lnTo>
                  <a:lnTo>
                    <a:pt x="432" y="804"/>
                  </a:lnTo>
                  <a:lnTo>
                    <a:pt x="432" y="806"/>
                  </a:lnTo>
                  <a:lnTo>
                    <a:pt x="430" y="808"/>
                  </a:lnTo>
                  <a:lnTo>
                    <a:pt x="428" y="810"/>
                  </a:lnTo>
                  <a:lnTo>
                    <a:pt x="426" y="810"/>
                  </a:lnTo>
                  <a:lnTo>
                    <a:pt x="426" y="810"/>
                  </a:lnTo>
                  <a:lnTo>
                    <a:pt x="425" y="811"/>
                  </a:lnTo>
                  <a:lnTo>
                    <a:pt x="423" y="811"/>
                  </a:lnTo>
                  <a:lnTo>
                    <a:pt x="421" y="811"/>
                  </a:lnTo>
                  <a:lnTo>
                    <a:pt x="421" y="811"/>
                  </a:lnTo>
                  <a:lnTo>
                    <a:pt x="421" y="813"/>
                  </a:lnTo>
                  <a:lnTo>
                    <a:pt x="421" y="813"/>
                  </a:lnTo>
                  <a:lnTo>
                    <a:pt x="421" y="813"/>
                  </a:lnTo>
                  <a:lnTo>
                    <a:pt x="421" y="813"/>
                  </a:lnTo>
                  <a:lnTo>
                    <a:pt x="421" y="815"/>
                  </a:lnTo>
                  <a:lnTo>
                    <a:pt x="421" y="815"/>
                  </a:lnTo>
                  <a:lnTo>
                    <a:pt x="421" y="815"/>
                  </a:lnTo>
                  <a:lnTo>
                    <a:pt x="421" y="815"/>
                  </a:lnTo>
                  <a:lnTo>
                    <a:pt x="421" y="815"/>
                  </a:lnTo>
                  <a:lnTo>
                    <a:pt x="421" y="815"/>
                  </a:lnTo>
                  <a:lnTo>
                    <a:pt x="425" y="815"/>
                  </a:lnTo>
                  <a:lnTo>
                    <a:pt x="425" y="815"/>
                  </a:lnTo>
                  <a:lnTo>
                    <a:pt x="426" y="815"/>
                  </a:lnTo>
                  <a:lnTo>
                    <a:pt x="428" y="815"/>
                  </a:lnTo>
                  <a:lnTo>
                    <a:pt x="428" y="817"/>
                  </a:lnTo>
                  <a:lnTo>
                    <a:pt x="428" y="815"/>
                  </a:lnTo>
                  <a:lnTo>
                    <a:pt x="430" y="817"/>
                  </a:lnTo>
                  <a:lnTo>
                    <a:pt x="430" y="817"/>
                  </a:lnTo>
                  <a:lnTo>
                    <a:pt x="430" y="819"/>
                  </a:lnTo>
                  <a:lnTo>
                    <a:pt x="430" y="820"/>
                  </a:lnTo>
                  <a:lnTo>
                    <a:pt x="430" y="822"/>
                  </a:lnTo>
                  <a:lnTo>
                    <a:pt x="430" y="822"/>
                  </a:lnTo>
                  <a:lnTo>
                    <a:pt x="430" y="824"/>
                  </a:lnTo>
                  <a:lnTo>
                    <a:pt x="428" y="824"/>
                  </a:lnTo>
                  <a:lnTo>
                    <a:pt x="426" y="824"/>
                  </a:lnTo>
                  <a:lnTo>
                    <a:pt x="426" y="824"/>
                  </a:lnTo>
                  <a:lnTo>
                    <a:pt x="426" y="826"/>
                  </a:lnTo>
                  <a:lnTo>
                    <a:pt x="425" y="826"/>
                  </a:lnTo>
                  <a:lnTo>
                    <a:pt x="425" y="826"/>
                  </a:lnTo>
                  <a:lnTo>
                    <a:pt x="423" y="826"/>
                  </a:lnTo>
                  <a:lnTo>
                    <a:pt x="425" y="826"/>
                  </a:lnTo>
                  <a:lnTo>
                    <a:pt x="426" y="828"/>
                  </a:lnTo>
                  <a:lnTo>
                    <a:pt x="426" y="830"/>
                  </a:lnTo>
                  <a:lnTo>
                    <a:pt x="426" y="830"/>
                  </a:lnTo>
                  <a:lnTo>
                    <a:pt x="428" y="830"/>
                  </a:lnTo>
                  <a:lnTo>
                    <a:pt x="428" y="830"/>
                  </a:lnTo>
                  <a:lnTo>
                    <a:pt x="428" y="828"/>
                  </a:lnTo>
                  <a:lnTo>
                    <a:pt x="428" y="828"/>
                  </a:lnTo>
                  <a:lnTo>
                    <a:pt x="436" y="828"/>
                  </a:lnTo>
                  <a:lnTo>
                    <a:pt x="437" y="828"/>
                  </a:lnTo>
                  <a:lnTo>
                    <a:pt x="441" y="828"/>
                  </a:lnTo>
                  <a:lnTo>
                    <a:pt x="441" y="826"/>
                  </a:lnTo>
                  <a:lnTo>
                    <a:pt x="441" y="826"/>
                  </a:lnTo>
                  <a:lnTo>
                    <a:pt x="441" y="826"/>
                  </a:lnTo>
                  <a:lnTo>
                    <a:pt x="441" y="824"/>
                  </a:lnTo>
                  <a:lnTo>
                    <a:pt x="441" y="824"/>
                  </a:lnTo>
                  <a:lnTo>
                    <a:pt x="441" y="822"/>
                  </a:lnTo>
                  <a:lnTo>
                    <a:pt x="439" y="822"/>
                  </a:lnTo>
                  <a:lnTo>
                    <a:pt x="439" y="822"/>
                  </a:lnTo>
                  <a:lnTo>
                    <a:pt x="443" y="822"/>
                  </a:lnTo>
                  <a:lnTo>
                    <a:pt x="445" y="822"/>
                  </a:lnTo>
                  <a:lnTo>
                    <a:pt x="445" y="820"/>
                  </a:lnTo>
                  <a:lnTo>
                    <a:pt x="445" y="822"/>
                  </a:lnTo>
                  <a:lnTo>
                    <a:pt x="443" y="822"/>
                  </a:lnTo>
                  <a:lnTo>
                    <a:pt x="443" y="824"/>
                  </a:lnTo>
                  <a:lnTo>
                    <a:pt x="443" y="826"/>
                  </a:lnTo>
                  <a:lnTo>
                    <a:pt x="445" y="828"/>
                  </a:lnTo>
                  <a:lnTo>
                    <a:pt x="445" y="828"/>
                  </a:lnTo>
                  <a:lnTo>
                    <a:pt x="443" y="828"/>
                  </a:lnTo>
                  <a:lnTo>
                    <a:pt x="443" y="828"/>
                  </a:lnTo>
                  <a:lnTo>
                    <a:pt x="441" y="828"/>
                  </a:lnTo>
                  <a:lnTo>
                    <a:pt x="439" y="830"/>
                  </a:lnTo>
                  <a:lnTo>
                    <a:pt x="437" y="830"/>
                  </a:lnTo>
                  <a:lnTo>
                    <a:pt x="437" y="830"/>
                  </a:lnTo>
                  <a:lnTo>
                    <a:pt x="436" y="830"/>
                  </a:lnTo>
                  <a:lnTo>
                    <a:pt x="434" y="830"/>
                  </a:lnTo>
                  <a:lnTo>
                    <a:pt x="434" y="830"/>
                  </a:lnTo>
                  <a:lnTo>
                    <a:pt x="434" y="830"/>
                  </a:lnTo>
                  <a:lnTo>
                    <a:pt x="434" y="831"/>
                  </a:lnTo>
                  <a:lnTo>
                    <a:pt x="434" y="831"/>
                  </a:lnTo>
                  <a:lnTo>
                    <a:pt x="430" y="830"/>
                  </a:lnTo>
                  <a:lnTo>
                    <a:pt x="430" y="831"/>
                  </a:lnTo>
                  <a:lnTo>
                    <a:pt x="432" y="831"/>
                  </a:lnTo>
                  <a:lnTo>
                    <a:pt x="434" y="833"/>
                  </a:lnTo>
                  <a:lnTo>
                    <a:pt x="434" y="835"/>
                  </a:lnTo>
                  <a:lnTo>
                    <a:pt x="434" y="835"/>
                  </a:lnTo>
                  <a:lnTo>
                    <a:pt x="436" y="835"/>
                  </a:lnTo>
                  <a:lnTo>
                    <a:pt x="439" y="837"/>
                  </a:lnTo>
                  <a:lnTo>
                    <a:pt x="439" y="837"/>
                  </a:lnTo>
                  <a:lnTo>
                    <a:pt x="439" y="837"/>
                  </a:lnTo>
                  <a:lnTo>
                    <a:pt x="439" y="837"/>
                  </a:lnTo>
                  <a:lnTo>
                    <a:pt x="439" y="837"/>
                  </a:lnTo>
                  <a:lnTo>
                    <a:pt x="441" y="837"/>
                  </a:lnTo>
                  <a:lnTo>
                    <a:pt x="441" y="835"/>
                  </a:lnTo>
                  <a:lnTo>
                    <a:pt x="441" y="835"/>
                  </a:lnTo>
                  <a:lnTo>
                    <a:pt x="443" y="835"/>
                  </a:lnTo>
                  <a:lnTo>
                    <a:pt x="443" y="833"/>
                  </a:lnTo>
                  <a:lnTo>
                    <a:pt x="443" y="833"/>
                  </a:lnTo>
                  <a:lnTo>
                    <a:pt x="448" y="833"/>
                  </a:lnTo>
                  <a:lnTo>
                    <a:pt x="448" y="833"/>
                  </a:lnTo>
                  <a:lnTo>
                    <a:pt x="450" y="833"/>
                  </a:lnTo>
                  <a:lnTo>
                    <a:pt x="450" y="833"/>
                  </a:lnTo>
                  <a:lnTo>
                    <a:pt x="450" y="833"/>
                  </a:lnTo>
                  <a:lnTo>
                    <a:pt x="452" y="831"/>
                  </a:lnTo>
                  <a:lnTo>
                    <a:pt x="452" y="830"/>
                  </a:lnTo>
                  <a:lnTo>
                    <a:pt x="452" y="830"/>
                  </a:lnTo>
                  <a:lnTo>
                    <a:pt x="452" y="830"/>
                  </a:lnTo>
                  <a:lnTo>
                    <a:pt x="452" y="830"/>
                  </a:lnTo>
                  <a:lnTo>
                    <a:pt x="452" y="828"/>
                  </a:lnTo>
                  <a:lnTo>
                    <a:pt x="454" y="826"/>
                  </a:lnTo>
                  <a:lnTo>
                    <a:pt x="454" y="826"/>
                  </a:lnTo>
                  <a:lnTo>
                    <a:pt x="455" y="826"/>
                  </a:lnTo>
                  <a:lnTo>
                    <a:pt x="457" y="826"/>
                  </a:lnTo>
                  <a:lnTo>
                    <a:pt x="461" y="826"/>
                  </a:lnTo>
                  <a:lnTo>
                    <a:pt x="463" y="826"/>
                  </a:lnTo>
                  <a:lnTo>
                    <a:pt x="464" y="826"/>
                  </a:lnTo>
                  <a:lnTo>
                    <a:pt x="464" y="824"/>
                  </a:lnTo>
                  <a:lnTo>
                    <a:pt x="464" y="824"/>
                  </a:lnTo>
                  <a:lnTo>
                    <a:pt x="464" y="822"/>
                  </a:lnTo>
                  <a:lnTo>
                    <a:pt x="464" y="822"/>
                  </a:lnTo>
                  <a:lnTo>
                    <a:pt x="464" y="824"/>
                  </a:lnTo>
                  <a:lnTo>
                    <a:pt x="466" y="824"/>
                  </a:lnTo>
                  <a:lnTo>
                    <a:pt x="466" y="824"/>
                  </a:lnTo>
                  <a:lnTo>
                    <a:pt x="466" y="824"/>
                  </a:lnTo>
                  <a:lnTo>
                    <a:pt x="466" y="824"/>
                  </a:lnTo>
                  <a:lnTo>
                    <a:pt x="468" y="822"/>
                  </a:lnTo>
                  <a:lnTo>
                    <a:pt x="468" y="822"/>
                  </a:lnTo>
                  <a:lnTo>
                    <a:pt x="468" y="822"/>
                  </a:lnTo>
                  <a:lnTo>
                    <a:pt x="468" y="822"/>
                  </a:lnTo>
                  <a:lnTo>
                    <a:pt x="468" y="822"/>
                  </a:lnTo>
                  <a:lnTo>
                    <a:pt x="468" y="824"/>
                  </a:lnTo>
                  <a:lnTo>
                    <a:pt x="468" y="824"/>
                  </a:lnTo>
                  <a:lnTo>
                    <a:pt x="468" y="824"/>
                  </a:lnTo>
                  <a:lnTo>
                    <a:pt x="468" y="826"/>
                  </a:lnTo>
                  <a:lnTo>
                    <a:pt x="468" y="826"/>
                  </a:lnTo>
                  <a:lnTo>
                    <a:pt x="470" y="826"/>
                  </a:lnTo>
                  <a:lnTo>
                    <a:pt x="470" y="826"/>
                  </a:lnTo>
                  <a:lnTo>
                    <a:pt x="470" y="828"/>
                  </a:lnTo>
                  <a:lnTo>
                    <a:pt x="470" y="828"/>
                  </a:lnTo>
                  <a:lnTo>
                    <a:pt x="468" y="828"/>
                  </a:lnTo>
                  <a:lnTo>
                    <a:pt x="468" y="828"/>
                  </a:lnTo>
                  <a:lnTo>
                    <a:pt x="470" y="830"/>
                  </a:lnTo>
                  <a:lnTo>
                    <a:pt x="470" y="831"/>
                  </a:lnTo>
                  <a:lnTo>
                    <a:pt x="472" y="831"/>
                  </a:lnTo>
                  <a:lnTo>
                    <a:pt x="475" y="831"/>
                  </a:lnTo>
                  <a:lnTo>
                    <a:pt x="475" y="830"/>
                  </a:lnTo>
                  <a:lnTo>
                    <a:pt x="479" y="831"/>
                  </a:lnTo>
                  <a:lnTo>
                    <a:pt x="481" y="831"/>
                  </a:lnTo>
                  <a:lnTo>
                    <a:pt x="481" y="831"/>
                  </a:lnTo>
                  <a:lnTo>
                    <a:pt x="482" y="831"/>
                  </a:lnTo>
                  <a:lnTo>
                    <a:pt x="482" y="831"/>
                  </a:lnTo>
                  <a:lnTo>
                    <a:pt x="482" y="831"/>
                  </a:lnTo>
                  <a:lnTo>
                    <a:pt x="482" y="831"/>
                  </a:lnTo>
                  <a:lnTo>
                    <a:pt x="482" y="831"/>
                  </a:lnTo>
                  <a:lnTo>
                    <a:pt x="482" y="831"/>
                  </a:lnTo>
                  <a:lnTo>
                    <a:pt x="481" y="833"/>
                  </a:lnTo>
                  <a:lnTo>
                    <a:pt x="479" y="835"/>
                  </a:lnTo>
                  <a:lnTo>
                    <a:pt x="477" y="835"/>
                  </a:lnTo>
                  <a:lnTo>
                    <a:pt x="475" y="835"/>
                  </a:lnTo>
                  <a:lnTo>
                    <a:pt x="475" y="835"/>
                  </a:lnTo>
                  <a:lnTo>
                    <a:pt x="475" y="835"/>
                  </a:lnTo>
                  <a:lnTo>
                    <a:pt x="475" y="835"/>
                  </a:lnTo>
                  <a:lnTo>
                    <a:pt x="475" y="835"/>
                  </a:lnTo>
                  <a:lnTo>
                    <a:pt x="475" y="833"/>
                  </a:lnTo>
                  <a:lnTo>
                    <a:pt x="473" y="833"/>
                  </a:lnTo>
                  <a:lnTo>
                    <a:pt x="473" y="835"/>
                  </a:lnTo>
                  <a:lnTo>
                    <a:pt x="473" y="835"/>
                  </a:lnTo>
                  <a:lnTo>
                    <a:pt x="472" y="835"/>
                  </a:lnTo>
                  <a:lnTo>
                    <a:pt x="472" y="837"/>
                  </a:lnTo>
                  <a:lnTo>
                    <a:pt x="472" y="839"/>
                  </a:lnTo>
                  <a:lnTo>
                    <a:pt x="472" y="839"/>
                  </a:lnTo>
                  <a:lnTo>
                    <a:pt x="472" y="840"/>
                  </a:lnTo>
                  <a:lnTo>
                    <a:pt x="472" y="840"/>
                  </a:lnTo>
                  <a:lnTo>
                    <a:pt x="472" y="840"/>
                  </a:lnTo>
                  <a:lnTo>
                    <a:pt x="472" y="840"/>
                  </a:lnTo>
                  <a:lnTo>
                    <a:pt x="472" y="840"/>
                  </a:lnTo>
                  <a:lnTo>
                    <a:pt x="475" y="842"/>
                  </a:lnTo>
                  <a:lnTo>
                    <a:pt x="475" y="842"/>
                  </a:lnTo>
                  <a:lnTo>
                    <a:pt x="477" y="840"/>
                  </a:lnTo>
                  <a:lnTo>
                    <a:pt x="477" y="840"/>
                  </a:lnTo>
                  <a:lnTo>
                    <a:pt x="477" y="842"/>
                  </a:lnTo>
                  <a:lnTo>
                    <a:pt x="477" y="842"/>
                  </a:lnTo>
                  <a:lnTo>
                    <a:pt x="479" y="842"/>
                  </a:lnTo>
                  <a:lnTo>
                    <a:pt x="479" y="840"/>
                  </a:lnTo>
                  <a:lnTo>
                    <a:pt x="479" y="840"/>
                  </a:lnTo>
                  <a:lnTo>
                    <a:pt x="481" y="840"/>
                  </a:lnTo>
                  <a:lnTo>
                    <a:pt x="481" y="840"/>
                  </a:lnTo>
                  <a:lnTo>
                    <a:pt x="482" y="840"/>
                  </a:lnTo>
                  <a:lnTo>
                    <a:pt x="482" y="840"/>
                  </a:lnTo>
                  <a:lnTo>
                    <a:pt x="482" y="840"/>
                  </a:lnTo>
                  <a:lnTo>
                    <a:pt x="482" y="840"/>
                  </a:lnTo>
                  <a:lnTo>
                    <a:pt x="482" y="840"/>
                  </a:lnTo>
                  <a:lnTo>
                    <a:pt x="484" y="840"/>
                  </a:lnTo>
                  <a:lnTo>
                    <a:pt x="484" y="840"/>
                  </a:lnTo>
                  <a:lnTo>
                    <a:pt x="484" y="840"/>
                  </a:lnTo>
                  <a:lnTo>
                    <a:pt x="484" y="840"/>
                  </a:lnTo>
                  <a:lnTo>
                    <a:pt x="484" y="840"/>
                  </a:lnTo>
                  <a:lnTo>
                    <a:pt x="484" y="840"/>
                  </a:lnTo>
                  <a:lnTo>
                    <a:pt x="484" y="840"/>
                  </a:lnTo>
                  <a:lnTo>
                    <a:pt x="486" y="840"/>
                  </a:lnTo>
                  <a:lnTo>
                    <a:pt x="486" y="840"/>
                  </a:lnTo>
                  <a:lnTo>
                    <a:pt x="488" y="840"/>
                  </a:lnTo>
                  <a:lnTo>
                    <a:pt x="488" y="839"/>
                  </a:lnTo>
                  <a:lnTo>
                    <a:pt x="486" y="839"/>
                  </a:lnTo>
                  <a:lnTo>
                    <a:pt x="486" y="839"/>
                  </a:lnTo>
                  <a:lnTo>
                    <a:pt x="486" y="837"/>
                  </a:lnTo>
                  <a:lnTo>
                    <a:pt x="486" y="837"/>
                  </a:lnTo>
                  <a:lnTo>
                    <a:pt x="488" y="837"/>
                  </a:lnTo>
                  <a:lnTo>
                    <a:pt x="488" y="837"/>
                  </a:lnTo>
                  <a:lnTo>
                    <a:pt x="492" y="835"/>
                  </a:lnTo>
                  <a:lnTo>
                    <a:pt x="493" y="835"/>
                  </a:lnTo>
                  <a:lnTo>
                    <a:pt x="493" y="835"/>
                  </a:lnTo>
                  <a:lnTo>
                    <a:pt x="495" y="837"/>
                  </a:lnTo>
                  <a:lnTo>
                    <a:pt x="495" y="837"/>
                  </a:lnTo>
                  <a:lnTo>
                    <a:pt x="495" y="839"/>
                  </a:lnTo>
                  <a:lnTo>
                    <a:pt x="497" y="839"/>
                  </a:lnTo>
                  <a:lnTo>
                    <a:pt x="497" y="839"/>
                  </a:lnTo>
                  <a:lnTo>
                    <a:pt x="497" y="840"/>
                  </a:lnTo>
                  <a:lnTo>
                    <a:pt x="499" y="842"/>
                  </a:lnTo>
                  <a:lnTo>
                    <a:pt x="499" y="842"/>
                  </a:lnTo>
                  <a:lnTo>
                    <a:pt x="499" y="842"/>
                  </a:lnTo>
                  <a:lnTo>
                    <a:pt x="499" y="844"/>
                  </a:lnTo>
                  <a:lnTo>
                    <a:pt x="499" y="844"/>
                  </a:lnTo>
                  <a:lnTo>
                    <a:pt x="499" y="844"/>
                  </a:lnTo>
                  <a:lnTo>
                    <a:pt x="499" y="844"/>
                  </a:lnTo>
                  <a:lnTo>
                    <a:pt x="499" y="846"/>
                  </a:lnTo>
                  <a:lnTo>
                    <a:pt x="499" y="846"/>
                  </a:lnTo>
                  <a:lnTo>
                    <a:pt x="501" y="848"/>
                  </a:lnTo>
                  <a:lnTo>
                    <a:pt x="501" y="848"/>
                  </a:lnTo>
                  <a:lnTo>
                    <a:pt x="502" y="848"/>
                  </a:lnTo>
                  <a:lnTo>
                    <a:pt x="502" y="848"/>
                  </a:lnTo>
                  <a:lnTo>
                    <a:pt x="506" y="849"/>
                  </a:lnTo>
                  <a:lnTo>
                    <a:pt x="508" y="851"/>
                  </a:lnTo>
                  <a:lnTo>
                    <a:pt x="508" y="853"/>
                  </a:lnTo>
                  <a:lnTo>
                    <a:pt x="510" y="853"/>
                  </a:lnTo>
                  <a:lnTo>
                    <a:pt x="522" y="855"/>
                  </a:lnTo>
                  <a:lnTo>
                    <a:pt x="526" y="853"/>
                  </a:lnTo>
                  <a:lnTo>
                    <a:pt x="526" y="853"/>
                  </a:lnTo>
                  <a:lnTo>
                    <a:pt x="528" y="853"/>
                  </a:lnTo>
                  <a:lnTo>
                    <a:pt x="528" y="853"/>
                  </a:lnTo>
                  <a:lnTo>
                    <a:pt x="528" y="851"/>
                  </a:lnTo>
                  <a:lnTo>
                    <a:pt x="528" y="849"/>
                  </a:lnTo>
                  <a:lnTo>
                    <a:pt x="528" y="849"/>
                  </a:lnTo>
                  <a:lnTo>
                    <a:pt x="528" y="849"/>
                  </a:lnTo>
                  <a:lnTo>
                    <a:pt x="529" y="849"/>
                  </a:lnTo>
                  <a:lnTo>
                    <a:pt x="529" y="848"/>
                  </a:lnTo>
                  <a:lnTo>
                    <a:pt x="529" y="848"/>
                  </a:lnTo>
                  <a:lnTo>
                    <a:pt x="529" y="848"/>
                  </a:lnTo>
                  <a:lnTo>
                    <a:pt x="529" y="848"/>
                  </a:lnTo>
                  <a:lnTo>
                    <a:pt x="531" y="846"/>
                  </a:lnTo>
                  <a:lnTo>
                    <a:pt x="531" y="844"/>
                  </a:lnTo>
                  <a:lnTo>
                    <a:pt x="533" y="844"/>
                  </a:lnTo>
                  <a:lnTo>
                    <a:pt x="533" y="844"/>
                  </a:lnTo>
                  <a:lnTo>
                    <a:pt x="535" y="842"/>
                  </a:lnTo>
                  <a:lnTo>
                    <a:pt x="535" y="842"/>
                  </a:lnTo>
                  <a:lnTo>
                    <a:pt x="537" y="840"/>
                  </a:lnTo>
                  <a:lnTo>
                    <a:pt x="537" y="840"/>
                  </a:lnTo>
                  <a:lnTo>
                    <a:pt x="538" y="840"/>
                  </a:lnTo>
                  <a:lnTo>
                    <a:pt x="538" y="840"/>
                  </a:lnTo>
                  <a:lnTo>
                    <a:pt x="538" y="842"/>
                  </a:lnTo>
                  <a:lnTo>
                    <a:pt x="538" y="842"/>
                  </a:lnTo>
                  <a:lnTo>
                    <a:pt x="544" y="842"/>
                  </a:lnTo>
                  <a:lnTo>
                    <a:pt x="546" y="840"/>
                  </a:lnTo>
                  <a:lnTo>
                    <a:pt x="546" y="840"/>
                  </a:lnTo>
                  <a:lnTo>
                    <a:pt x="547" y="839"/>
                  </a:lnTo>
                  <a:lnTo>
                    <a:pt x="551" y="839"/>
                  </a:lnTo>
                  <a:lnTo>
                    <a:pt x="551" y="837"/>
                  </a:lnTo>
                  <a:lnTo>
                    <a:pt x="553" y="835"/>
                  </a:lnTo>
                  <a:lnTo>
                    <a:pt x="553" y="835"/>
                  </a:lnTo>
                  <a:lnTo>
                    <a:pt x="557" y="831"/>
                  </a:lnTo>
                  <a:lnTo>
                    <a:pt x="557" y="831"/>
                  </a:lnTo>
                  <a:lnTo>
                    <a:pt x="557" y="831"/>
                  </a:lnTo>
                  <a:lnTo>
                    <a:pt x="560" y="828"/>
                  </a:lnTo>
                  <a:lnTo>
                    <a:pt x="560" y="828"/>
                  </a:lnTo>
                  <a:lnTo>
                    <a:pt x="562" y="826"/>
                  </a:lnTo>
                  <a:lnTo>
                    <a:pt x="562" y="826"/>
                  </a:lnTo>
                  <a:lnTo>
                    <a:pt x="564" y="826"/>
                  </a:lnTo>
                  <a:lnTo>
                    <a:pt x="564" y="826"/>
                  </a:lnTo>
                  <a:lnTo>
                    <a:pt x="566" y="824"/>
                  </a:lnTo>
                  <a:lnTo>
                    <a:pt x="566" y="824"/>
                  </a:lnTo>
                  <a:lnTo>
                    <a:pt x="566" y="822"/>
                  </a:lnTo>
                  <a:lnTo>
                    <a:pt x="567" y="822"/>
                  </a:lnTo>
                  <a:lnTo>
                    <a:pt x="567" y="824"/>
                  </a:lnTo>
                  <a:lnTo>
                    <a:pt x="567" y="824"/>
                  </a:lnTo>
                  <a:lnTo>
                    <a:pt x="566" y="826"/>
                  </a:lnTo>
                  <a:lnTo>
                    <a:pt x="564" y="826"/>
                  </a:lnTo>
                  <a:lnTo>
                    <a:pt x="564" y="828"/>
                  </a:lnTo>
                  <a:lnTo>
                    <a:pt x="562" y="830"/>
                  </a:lnTo>
                  <a:lnTo>
                    <a:pt x="558" y="833"/>
                  </a:lnTo>
                  <a:lnTo>
                    <a:pt x="558" y="833"/>
                  </a:lnTo>
                  <a:lnTo>
                    <a:pt x="558" y="833"/>
                  </a:lnTo>
                  <a:lnTo>
                    <a:pt x="558" y="835"/>
                  </a:lnTo>
                  <a:lnTo>
                    <a:pt x="557" y="835"/>
                  </a:lnTo>
                  <a:lnTo>
                    <a:pt x="557" y="835"/>
                  </a:lnTo>
                  <a:lnTo>
                    <a:pt x="557" y="837"/>
                  </a:lnTo>
                  <a:lnTo>
                    <a:pt x="557" y="837"/>
                  </a:lnTo>
                  <a:lnTo>
                    <a:pt x="557" y="837"/>
                  </a:lnTo>
                  <a:lnTo>
                    <a:pt x="551" y="844"/>
                  </a:lnTo>
                  <a:lnTo>
                    <a:pt x="551" y="846"/>
                  </a:lnTo>
                  <a:lnTo>
                    <a:pt x="549" y="846"/>
                  </a:lnTo>
                  <a:lnTo>
                    <a:pt x="547" y="846"/>
                  </a:lnTo>
                  <a:lnTo>
                    <a:pt x="547" y="846"/>
                  </a:lnTo>
                  <a:lnTo>
                    <a:pt x="546" y="846"/>
                  </a:lnTo>
                  <a:lnTo>
                    <a:pt x="546" y="848"/>
                  </a:lnTo>
                  <a:lnTo>
                    <a:pt x="542" y="851"/>
                  </a:lnTo>
                  <a:lnTo>
                    <a:pt x="540" y="853"/>
                  </a:lnTo>
                  <a:lnTo>
                    <a:pt x="538" y="853"/>
                  </a:lnTo>
                  <a:lnTo>
                    <a:pt x="537" y="855"/>
                  </a:lnTo>
                  <a:lnTo>
                    <a:pt x="538" y="855"/>
                  </a:lnTo>
                  <a:lnTo>
                    <a:pt x="538" y="857"/>
                  </a:lnTo>
                  <a:lnTo>
                    <a:pt x="537" y="857"/>
                  </a:lnTo>
                  <a:lnTo>
                    <a:pt x="537" y="857"/>
                  </a:lnTo>
                  <a:lnTo>
                    <a:pt x="537" y="858"/>
                  </a:lnTo>
                  <a:lnTo>
                    <a:pt x="537" y="860"/>
                  </a:lnTo>
                  <a:lnTo>
                    <a:pt x="537" y="860"/>
                  </a:lnTo>
                  <a:lnTo>
                    <a:pt x="537" y="860"/>
                  </a:lnTo>
                  <a:lnTo>
                    <a:pt x="535" y="860"/>
                  </a:lnTo>
                  <a:lnTo>
                    <a:pt x="535" y="860"/>
                  </a:lnTo>
                  <a:lnTo>
                    <a:pt x="537" y="862"/>
                  </a:lnTo>
                  <a:lnTo>
                    <a:pt x="537" y="866"/>
                  </a:lnTo>
                  <a:lnTo>
                    <a:pt x="537" y="866"/>
                  </a:lnTo>
                  <a:lnTo>
                    <a:pt x="537" y="866"/>
                  </a:lnTo>
                  <a:lnTo>
                    <a:pt x="537" y="866"/>
                  </a:lnTo>
                  <a:lnTo>
                    <a:pt x="537" y="867"/>
                  </a:lnTo>
                  <a:lnTo>
                    <a:pt x="537" y="867"/>
                  </a:lnTo>
                  <a:lnTo>
                    <a:pt x="535" y="869"/>
                  </a:lnTo>
                  <a:lnTo>
                    <a:pt x="535" y="869"/>
                  </a:lnTo>
                  <a:lnTo>
                    <a:pt x="535" y="867"/>
                  </a:lnTo>
                  <a:lnTo>
                    <a:pt x="535" y="867"/>
                  </a:lnTo>
                  <a:lnTo>
                    <a:pt x="533" y="869"/>
                  </a:lnTo>
                  <a:lnTo>
                    <a:pt x="531" y="869"/>
                  </a:lnTo>
                  <a:lnTo>
                    <a:pt x="528" y="869"/>
                  </a:lnTo>
                  <a:lnTo>
                    <a:pt x="526" y="869"/>
                  </a:lnTo>
                  <a:lnTo>
                    <a:pt x="522" y="869"/>
                  </a:lnTo>
                  <a:lnTo>
                    <a:pt x="517" y="871"/>
                  </a:lnTo>
                  <a:lnTo>
                    <a:pt x="517" y="869"/>
                  </a:lnTo>
                  <a:lnTo>
                    <a:pt x="515" y="867"/>
                  </a:lnTo>
                  <a:lnTo>
                    <a:pt x="508" y="867"/>
                  </a:lnTo>
                  <a:lnTo>
                    <a:pt x="504" y="867"/>
                  </a:lnTo>
                  <a:lnTo>
                    <a:pt x="497" y="866"/>
                  </a:lnTo>
                  <a:lnTo>
                    <a:pt x="497" y="866"/>
                  </a:lnTo>
                  <a:lnTo>
                    <a:pt x="495" y="866"/>
                  </a:lnTo>
                  <a:lnTo>
                    <a:pt x="493" y="866"/>
                  </a:lnTo>
                  <a:lnTo>
                    <a:pt x="490" y="866"/>
                  </a:lnTo>
                  <a:lnTo>
                    <a:pt x="490" y="867"/>
                  </a:lnTo>
                  <a:lnTo>
                    <a:pt x="488" y="867"/>
                  </a:lnTo>
                  <a:lnTo>
                    <a:pt x="479" y="867"/>
                  </a:lnTo>
                  <a:lnTo>
                    <a:pt x="475" y="869"/>
                  </a:lnTo>
                  <a:lnTo>
                    <a:pt x="475" y="871"/>
                  </a:lnTo>
                  <a:lnTo>
                    <a:pt x="475" y="871"/>
                  </a:lnTo>
                  <a:lnTo>
                    <a:pt x="475" y="871"/>
                  </a:lnTo>
                  <a:lnTo>
                    <a:pt x="475" y="873"/>
                  </a:lnTo>
                  <a:lnTo>
                    <a:pt x="475" y="873"/>
                  </a:lnTo>
                  <a:lnTo>
                    <a:pt x="475" y="873"/>
                  </a:lnTo>
                  <a:lnTo>
                    <a:pt x="473" y="873"/>
                  </a:lnTo>
                  <a:lnTo>
                    <a:pt x="473" y="873"/>
                  </a:lnTo>
                  <a:lnTo>
                    <a:pt x="475" y="875"/>
                  </a:lnTo>
                  <a:lnTo>
                    <a:pt x="475" y="875"/>
                  </a:lnTo>
                  <a:lnTo>
                    <a:pt x="475" y="876"/>
                  </a:lnTo>
                  <a:lnTo>
                    <a:pt x="475" y="878"/>
                  </a:lnTo>
                  <a:lnTo>
                    <a:pt x="475" y="878"/>
                  </a:lnTo>
                  <a:lnTo>
                    <a:pt x="475" y="880"/>
                  </a:lnTo>
                  <a:lnTo>
                    <a:pt x="475" y="880"/>
                  </a:lnTo>
                  <a:lnTo>
                    <a:pt x="475" y="880"/>
                  </a:lnTo>
                  <a:lnTo>
                    <a:pt x="475" y="880"/>
                  </a:lnTo>
                  <a:lnTo>
                    <a:pt x="472" y="884"/>
                  </a:lnTo>
                  <a:lnTo>
                    <a:pt x="470" y="885"/>
                  </a:lnTo>
                  <a:lnTo>
                    <a:pt x="470" y="885"/>
                  </a:lnTo>
                  <a:lnTo>
                    <a:pt x="466" y="885"/>
                  </a:lnTo>
                  <a:lnTo>
                    <a:pt x="466" y="885"/>
                  </a:lnTo>
                  <a:lnTo>
                    <a:pt x="464" y="884"/>
                  </a:lnTo>
                  <a:lnTo>
                    <a:pt x="464" y="884"/>
                  </a:lnTo>
                  <a:lnTo>
                    <a:pt x="459" y="884"/>
                  </a:lnTo>
                  <a:lnTo>
                    <a:pt x="459" y="884"/>
                  </a:lnTo>
                  <a:lnTo>
                    <a:pt x="459" y="885"/>
                  </a:lnTo>
                  <a:lnTo>
                    <a:pt x="459" y="887"/>
                  </a:lnTo>
                  <a:lnTo>
                    <a:pt x="461" y="887"/>
                  </a:lnTo>
                  <a:lnTo>
                    <a:pt x="459" y="889"/>
                  </a:lnTo>
                  <a:lnTo>
                    <a:pt x="459" y="889"/>
                  </a:lnTo>
                  <a:lnTo>
                    <a:pt x="459" y="893"/>
                  </a:lnTo>
                  <a:lnTo>
                    <a:pt x="459" y="900"/>
                  </a:lnTo>
                  <a:lnTo>
                    <a:pt x="457" y="904"/>
                  </a:lnTo>
                  <a:lnTo>
                    <a:pt x="455" y="904"/>
                  </a:lnTo>
                  <a:lnTo>
                    <a:pt x="454" y="905"/>
                  </a:lnTo>
                  <a:lnTo>
                    <a:pt x="454" y="907"/>
                  </a:lnTo>
                  <a:lnTo>
                    <a:pt x="454" y="907"/>
                  </a:lnTo>
                  <a:lnTo>
                    <a:pt x="450" y="911"/>
                  </a:lnTo>
                  <a:lnTo>
                    <a:pt x="448" y="911"/>
                  </a:lnTo>
                  <a:lnTo>
                    <a:pt x="448" y="911"/>
                  </a:lnTo>
                  <a:lnTo>
                    <a:pt x="448" y="913"/>
                  </a:lnTo>
                  <a:lnTo>
                    <a:pt x="448" y="913"/>
                  </a:lnTo>
                  <a:lnTo>
                    <a:pt x="448" y="914"/>
                  </a:lnTo>
                  <a:lnTo>
                    <a:pt x="446" y="916"/>
                  </a:lnTo>
                  <a:lnTo>
                    <a:pt x="446" y="916"/>
                  </a:lnTo>
                  <a:lnTo>
                    <a:pt x="445" y="918"/>
                  </a:lnTo>
                  <a:lnTo>
                    <a:pt x="441" y="918"/>
                  </a:lnTo>
                  <a:lnTo>
                    <a:pt x="439" y="918"/>
                  </a:lnTo>
                  <a:lnTo>
                    <a:pt x="439" y="918"/>
                  </a:lnTo>
                  <a:lnTo>
                    <a:pt x="441" y="918"/>
                  </a:lnTo>
                  <a:lnTo>
                    <a:pt x="441" y="920"/>
                  </a:lnTo>
                  <a:lnTo>
                    <a:pt x="439" y="920"/>
                  </a:lnTo>
                  <a:lnTo>
                    <a:pt x="441" y="922"/>
                  </a:lnTo>
                  <a:lnTo>
                    <a:pt x="443" y="922"/>
                  </a:lnTo>
                  <a:lnTo>
                    <a:pt x="443" y="922"/>
                  </a:lnTo>
                  <a:lnTo>
                    <a:pt x="445" y="923"/>
                  </a:lnTo>
                  <a:lnTo>
                    <a:pt x="443" y="923"/>
                  </a:lnTo>
                  <a:lnTo>
                    <a:pt x="441" y="923"/>
                  </a:lnTo>
                  <a:lnTo>
                    <a:pt x="439" y="922"/>
                  </a:lnTo>
                  <a:lnTo>
                    <a:pt x="439" y="923"/>
                  </a:lnTo>
                  <a:lnTo>
                    <a:pt x="439" y="923"/>
                  </a:lnTo>
                  <a:lnTo>
                    <a:pt x="439" y="923"/>
                  </a:lnTo>
                  <a:lnTo>
                    <a:pt x="439" y="922"/>
                  </a:lnTo>
                  <a:lnTo>
                    <a:pt x="439" y="922"/>
                  </a:lnTo>
                  <a:lnTo>
                    <a:pt x="439" y="920"/>
                  </a:lnTo>
                  <a:lnTo>
                    <a:pt x="439" y="920"/>
                  </a:lnTo>
                  <a:lnTo>
                    <a:pt x="439" y="920"/>
                  </a:lnTo>
                  <a:lnTo>
                    <a:pt x="437" y="920"/>
                  </a:lnTo>
                  <a:lnTo>
                    <a:pt x="437" y="920"/>
                  </a:lnTo>
                  <a:lnTo>
                    <a:pt x="436" y="920"/>
                  </a:lnTo>
                  <a:lnTo>
                    <a:pt x="436" y="922"/>
                  </a:lnTo>
                  <a:lnTo>
                    <a:pt x="436" y="923"/>
                  </a:lnTo>
                  <a:lnTo>
                    <a:pt x="436" y="923"/>
                  </a:lnTo>
                  <a:lnTo>
                    <a:pt x="434" y="925"/>
                  </a:lnTo>
                  <a:lnTo>
                    <a:pt x="434" y="929"/>
                  </a:lnTo>
                  <a:lnTo>
                    <a:pt x="434" y="929"/>
                  </a:lnTo>
                  <a:lnTo>
                    <a:pt x="434" y="931"/>
                  </a:lnTo>
                  <a:lnTo>
                    <a:pt x="430" y="932"/>
                  </a:lnTo>
                  <a:lnTo>
                    <a:pt x="430" y="932"/>
                  </a:lnTo>
                  <a:lnTo>
                    <a:pt x="428" y="932"/>
                  </a:lnTo>
                  <a:lnTo>
                    <a:pt x="428" y="932"/>
                  </a:lnTo>
                  <a:lnTo>
                    <a:pt x="428" y="934"/>
                  </a:lnTo>
                  <a:lnTo>
                    <a:pt x="428" y="934"/>
                  </a:lnTo>
                  <a:lnTo>
                    <a:pt x="428" y="936"/>
                  </a:lnTo>
                  <a:lnTo>
                    <a:pt x="428" y="936"/>
                  </a:lnTo>
                  <a:lnTo>
                    <a:pt x="428" y="936"/>
                  </a:lnTo>
                  <a:lnTo>
                    <a:pt x="426" y="938"/>
                  </a:lnTo>
                  <a:lnTo>
                    <a:pt x="421" y="943"/>
                  </a:lnTo>
                  <a:lnTo>
                    <a:pt x="419" y="945"/>
                  </a:lnTo>
                  <a:lnTo>
                    <a:pt x="417" y="945"/>
                  </a:lnTo>
                  <a:lnTo>
                    <a:pt x="416" y="945"/>
                  </a:lnTo>
                  <a:lnTo>
                    <a:pt x="416" y="945"/>
                  </a:lnTo>
                  <a:lnTo>
                    <a:pt x="416" y="947"/>
                  </a:lnTo>
                  <a:lnTo>
                    <a:pt x="416" y="947"/>
                  </a:lnTo>
                  <a:lnTo>
                    <a:pt x="414" y="949"/>
                  </a:lnTo>
                  <a:lnTo>
                    <a:pt x="414" y="949"/>
                  </a:lnTo>
                  <a:lnTo>
                    <a:pt x="412" y="947"/>
                  </a:lnTo>
                  <a:lnTo>
                    <a:pt x="410" y="947"/>
                  </a:lnTo>
                  <a:lnTo>
                    <a:pt x="408" y="947"/>
                  </a:lnTo>
                  <a:lnTo>
                    <a:pt x="407" y="949"/>
                  </a:lnTo>
                  <a:lnTo>
                    <a:pt x="403" y="951"/>
                  </a:lnTo>
                  <a:lnTo>
                    <a:pt x="403" y="951"/>
                  </a:lnTo>
                  <a:lnTo>
                    <a:pt x="401" y="951"/>
                  </a:lnTo>
                  <a:lnTo>
                    <a:pt x="401" y="952"/>
                  </a:lnTo>
                  <a:lnTo>
                    <a:pt x="401" y="952"/>
                  </a:lnTo>
                  <a:lnTo>
                    <a:pt x="401" y="952"/>
                  </a:lnTo>
                  <a:lnTo>
                    <a:pt x="401" y="954"/>
                  </a:lnTo>
                  <a:lnTo>
                    <a:pt x="401" y="956"/>
                  </a:lnTo>
                  <a:lnTo>
                    <a:pt x="401" y="956"/>
                  </a:lnTo>
                  <a:lnTo>
                    <a:pt x="401" y="956"/>
                  </a:lnTo>
                  <a:lnTo>
                    <a:pt x="401" y="956"/>
                  </a:lnTo>
                  <a:lnTo>
                    <a:pt x="401" y="956"/>
                  </a:lnTo>
                  <a:lnTo>
                    <a:pt x="401" y="958"/>
                  </a:lnTo>
                  <a:lnTo>
                    <a:pt x="401" y="958"/>
                  </a:lnTo>
                  <a:lnTo>
                    <a:pt x="399" y="958"/>
                  </a:lnTo>
                  <a:lnTo>
                    <a:pt x="401" y="960"/>
                  </a:lnTo>
                  <a:lnTo>
                    <a:pt x="403" y="960"/>
                  </a:lnTo>
                  <a:lnTo>
                    <a:pt x="405" y="960"/>
                  </a:lnTo>
                  <a:lnTo>
                    <a:pt x="407" y="960"/>
                  </a:lnTo>
                  <a:lnTo>
                    <a:pt x="408" y="960"/>
                  </a:lnTo>
                  <a:lnTo>
                    <a:pt x="408" y="958"/>
                  </a:lnTo>
                  <a:lnTo>
                    <a:pt x="408" y="958"/>
                  </a:lnTo>
                  <a:lnTo>
                    <a:pt x="408" y="956"/>
                  </a:lnTo>
                  <a:lnTo>
                    <a:pt x="408" y="954"/>
                  </a:lnTo>
                  <a:lnTo>
                    <a:pt x="410" y="954"/>
                  </a:lnTo>
                  <a:lnTo>
                    <a:pt x="412" y="954"/>
                  </a:lnTo>
                  <a:lnTo>
                    <a:pt x="412" y="954"/>
                  </a:lnTo>
                  <a:lnTo>
                    <a:pt x="414" y="954"/>
                  </a:lnTo>
                  <a:lnTo>
                    <a:pt x="416" y="954"/>
                  </a:lnTo>
                  <a:lnTo>
                    <a:pt x="417" y="956"/>
                  </a:lnTo>
                  <a:lnTo>
                    <a:pt x="419" y="956"/>
                  </a:lnTo>
                  <a:lnTo>
                    <a:pt x="421" y="958"/>
                  </a:lnTo>
                  <a:lnTo>
                    <a:pt x="421" y="958"/>
                  </a:lnTo>
                  <a:lnTo>
                    <a:pt x="423" y="961"/>
                  </a:lnTo>
                  <a:lnTo>
                    <a:pt x="423" y="961"/>
                  </a:lnTo>
                  <a:lnTo>
                    <a:pt x="423" y="961"/>
                  </a:lnTo>
                  <a:lnTo>
                    <a:pt x="423" y="963"/>
                  </a:lnTo>
                  <a:lnTo>
                    <a:pt x="423" y="963"/>
                  </a:lnTo>
                  <a:lnTo>
                    <a:pt x="423" y="963"/>
                  </a:lnTo>
                  <a:lnTo>
                    <a:pt x="425" y="965"/>
                  </a:lnTo>
                  <a:lnTo>
                    <a:pt x="425" y="967"/>
                  </a:lnTo>
                  <a:lnTo>
                    <a:pt x="426" y="967"/>
                  </a:lnTo>
                  <a:lnTo>
                    <a:pt x="426" y="967"/>
                  </a:lnTo>
                  <a:lnTo>
                    <a:pt x="426" y="967"/>
                  </a:lnTo>
                  <a:lnTo>
                    <a:pt x="426" y="965"/>
                  </a:lnTo>
                  <a:lnTo>
                    <a:pt x="428" y="963"/>
                  </a:lnTo>
                  <a:lnTo>
                    <a:pt x="428" y="963"/>
                  </a:lnTo>
                  <a:lnTo>
                    <a:pt x="430" y="963"/>
                  </a:lnTo>
                  <a:lnTo>
                    <a:pt x="430" y="963"/>
                  </a:lnTo>
                  <a:lnTo>
                    <a:pt x="432" y="963"/>
                  </a:lnTo>
                  <a:lnTo>
                    <a:pt x="432" y="960"/>
                  </a:lnTo>
                  <a:lnTo>
                    <a:pt x="434" y="960"/>
                  </a:lnTo>
                  <a:lnTo>
                    <a:pt x="434" y="958"/>
                  </a:lnTo>
                  <a:lnTo>
                    <a:pt x="432" y="958"/>
                  </a:lnTo>
                  <a:lnTo>
                    <a:pt x="432" y="958"/>
                  </a:lnTo>
                  <a:lnTo>
                    <a:pt x="432" y="956"/>
                  </a:lnTo>
                  <a:lnTo>
                    <a:pt x="432" y="956"/>
                  </a:lnTo>
                  <a:lnTo>
                    <a:pt x="432" y="956"/>
                  </a:lnTo>
                  <a:lnTo>
                    <a:pt x="432" y="956"/>
                  </a:lnTo>
                  <a:lnTo>
                    <a:pt x="430" y="956"/>
                  </a:lnTo>
                  <a:lnTo>
                    <a:pt x="430" y="956"/>
                  </a:lnTo>
                  <a:lnTo>
                    <a:pt x="430" y="956"/>
                  </a:lnTo>
                  <a:lnTo>
                    <a:pt x="432" y="956"/>
                  </a:lnTo>
                  <a:lnTo>
                    <a:pt x="432" y="954"/>
                  </a:lnTo>
                  <a:lnTo>
                    <a:pt x="432" y="954"/>
                  </a:lnTo>
                  <a:lnTo>
                    <a:pt x="432" y="954"/>
                  </a:lnTo>
                  <a:lnTo>
                    <a:pt x="432" y="952"/>
                  </a:lnTo>
                  <a:lnTo>
                    <a:pt x="432" y="952"/>
                  </a:lnTo>
                  <a:lnTo>
                    <a:pt x="434" y="952"/>
                  </a:lnTo>
                  <a:lnTo>
                    <a:pt x="434" y="952"/>
                  </a:lnTo>
                  <a:lnTo>
                    <a:pt x="434" y="952"/>
                  </a:lnTo>
                  <a:lnTo>
                    <a:pt x="434" y="952"/>
                  </a:lnTo>
                  <a:lnTo>
                    <a:pt x="434" y="951"/>
                  </a:lnTo>
                  <a:lnTo>
                    <a:pt x="434" y="951"/>
                  </a:lnTo>
                  <a:lnTo>
                    <a:pt x="434" y="951"/>
                  </a:lnTo>
                  <a:lnTo>
                    <a:pt x="434" y="949"/>
                  </a:lnTo>
                  <a:lnTo>
                    <a:pt x="434" y="949"/>
                  </a:lnTo>
                  <a:lnTo>
                    <a:pt x="434" y="949"/>
                  </a:lnTo>
                  <a:lnTo>
                    <a:pt x="436" y="949"/>
                  </a:lnTo>
                  <a:lnTo>
                    <a:pt x="436" y="951"/>
                  </a:lnTo>
                  <a:lnTo>
                    <a:pt x="436" y="952"/>
                  </a:lnTo>
                  <a:lnTo>
                    <a:pt x="437" y="949"/>
                  </a:lnTo>
                  <a:lnTo>
                    <a:pt x="439" y="949"/>
                  </a:lnTo>
                  <a:lnTo>
                    <a:pt x="441" y="947"/>
                  </a:lnTo>
                  <a:lnTo>
                    <a:pt x="441" y="947"/>
                  </a:lnTo>
                  <a:lnTo>
                    <a:pt x="443" y="945"/>
                  </a:lnTo>
                  <a:lnTo>
                    <a:pt x="443" y="945"/>
                  </a:lnTo>
                  <a:lnTo>
                    <a:pt x="446" y="945"/>
                  </a:lnTo>
                  <a:lnTo>
                    <a:pt x="446" y="945"/>
                  </a:lnTo>
                  <a:lnTo>
                    <a:pt x="446" y="945"/>
                  </a:lnTo>
                  <a:lnTo>
                    <a:pt x="446" y="943"/>
                  </a:lnTo>
                  <a:lnTo>
                    <a:pt x="446" y="943"/>
                  </a:lnTo>
                  <a:lnTo>
                    <a:pt x="446" y="941"/>
                  </a:lnTo>
                  <a:lnTo>
                    <a:pt x="446" y="941"/>
                  </a:lnTo>
                  <a:lnTo>
                    <a:pt x="446" y="941"/>
                  </a:lnTo>
                  <a:lnTo>
                    <a:pt x="448" y="941"/>
                  </a:lnTo>
                  <a:lnTo>
                    <a:pt x="448" y="940"/>
                  </a:lnTo>
                  <a:lnTo>
                    <a:pt x="448" y="940"/>
                  </a:lnTo>
                  <a:lnTo>
                    <a:pt x="448" y="940"/>
                  </a:lnTo>
                  <a:lnTo>
                    <a:pt x="448" y="938"/>
                  </a:lnTo>
                  <a:lnTo>
                    <a:pt x="448" y="938"/>
                  </a:lnTo>
                  <a:lnTo>
                    <a:pt x="450" y="938"/>
                  </a:lnTo>
                  <a:lnTo>
                    <a:pt x="450" y="938"/>
                  </a:lnTo>
                  <a:lnTo>
                    <a:pt x="450" y="938"/>
                  </a:lnTo>
                  <a:lnTo>
                    <a:pt x="452" y="936"/>
                  </a:lnTo>
                  <a:lnTo>
                    <a:pt x="452" y="936"/>
                  </a:lnTo>
                  <a:lnTo>
                    <a:pt x="452" y="936"/>
                  </a:lnTo>
                  <a:lnTo>
                    <a:pt x="452" y="940"/>
                  </a:lnTo>
                  <a:lnTo>
                    <a:pt x="454" y="940"/>
                  </a:lnTo>
                  <a:lnTo>
                    <a:pt x="454" y="938"/>
                  </a:lnTo>
                  <a:lnTo>
                    <a:pt x="454" y="938"/>
                  </a:lnTo>
                  <a:lnTo>
                    <a:pt x="454" y="938"/>
                  </a:lnTo>
                  <a:lnTo>
                    <a:pt x="461" y="938"/>
                  </a:lnTo>
                  <a:lnTo>
                    <a:pt x="463" y="938"/>
                  </a:lnTo>
                  <a:lnTo>
                    <a:pt x="466" y="934"/>
                  </a:lnTo>
                  <a:lnTo>
                    <a:pt x="470" y="934"/>
                  </a:lnTo>
                  <a:lnTo>
                    <a:pt x="473" y="936"/>
                  </a:lnTo>
                  <a:lnTo>
                    <a:pt x="473" y="936"/>
                  </a:lnTo>
                  <a:lnTo>
                    <a:pt x="475" y="938"/>
                  </a:lnTo>
                  <a:lnTo>
                    <a:pt x="475" y="938"/>
                  </a:lnTo>
                  <a:lnTo>
                    <a:pt x="477" y="938"/>
                  </a:lnTo>
                  <a:lnTo>
                    <a:pt x="477" y="938"/>
                  </a:lnTo>
                  <a:lnTo>
                    <a:pt x="475" y="938"/>
                  </a:lnTo>
                  <a:lnTo>
                    <a:pt x="477" y="936"/>
                  </a:lnTo>
                  <a:lnTo>
                    <a:pt x="477" y="936"/>
                  </a:lnTo>
                  <a:lnTo>
                    <a:pt x="477" y="936"/>
                  </a:lnTo>
                  <a:lnTo>
                    <a:pt x="477" y="936"/>
                  </a:lnTo>
                  <a:lnTo>
                    <a:pt x="475" y="936"/>
                  </a:lnTo>
                  <a:lnTo>
                    <a:pt x="475" y="934"/>
                  </a:lnTo>
                  <a:lnTo>
                    <a:pt x="475" y="934"/>
                  </a:lnTo>
                  <a:lnTo>
                    <a:pt x="475" y="934"/>
                  </a:lnTo>
                  <a:lnTo>
                    <a:pt x="475" y="934"/>
                  </a:lnTo>
                  <a:lnTo>
                    <a:pt x="477" y="934"/>
                  </a:lnTo>
                  <a:lnTo>
                    <a:pt x="475" y="932"/>
                  </a:lnTo>
                  <a:lnTo>
                    <a:pt x="472" y="934"/>
                  </a:lnTo>
                  <a:lnTo>
                    <a:pt x="472" y="932"/>
                  </a:lnTo>
                  <a:lnTo>
                    <a:pt x="473" y="932"/>
                  </a:lnTo>
                  <a:lnTo>
                    <a:pt x="475" y="932"/>
                  </a:lnTo>
                  <a:lnTo>
                    <a:pt x="475" y="932"/>
                  </a:lnTo>
                  <a:lnTo>
                    <a:pt x="475" y="931"/>
                  </a:lnTo>
                  <a:lnTo>
                    <a:pt x="475" y="931"/>
                  </a:lnTo>
                  <a:lnTo>
                    <a:pt x="475" y="931"/>
                  </a:lnTo>
                  <a:lnTo>
                    <a:pt x="475" y="929"/>
                  </a:lnTo>
                  <a:lnTo>
                    <a:pt x="475" y="929"/>
                  </a:lnTo>
                  <a:lnTo>
                    <a:pt x="475" y="929"/>
                  </a:lnTo>
                  <a:lnTo>
                    <a:pt x="475" y="929"/>
                  </a:lnTo>
                  <a:lnTo>
                    <a:pt x="475" y="929"/>
                  </a:lnTo>
                  <a:lnTo>
                    <a:pt x="475" y="927"/>
                  </a:lnTo>
                  <a:lnTo>
                    <a:pt x="477" y="929"/>
                  </a:lnTo>
                  <a:lnTo>
                    <a:pt x="477" y="929"/>
                  </a:lnTo>
                  <a:lnTo>
                    <a:pt x="479" y="927"/>
                  </a:lnTo>
                  <a:lnTo>
                    <a:pt x="477" y="929"/>
                  </a:lnTo>
                  <a:lnTo>
                    <a:pt x="477" y="931"/>
                  </a:lnTo>
                  <a:lnTo>
                    <a:pt x="477" y="931"/>
                  </a:lnTo>
                  <a:lnTo>
                    <a:pt x="477" y="932"/>
                  </a:lnTo>
                  <a:lnTo>
                    <a:pt x="477" y="932"/>
                  </a:lnTo>
                  <a:lnTo>
                    <a:pt x="477" y="934"/>
                  </a:lnTo>
                  <a:lnTo>
                    <a:pt x="477" y="934"/>
                  </a:lnTo>
                  <a:lnTo>
                    <a:pt x="479" y="934"/>
                  </a:lnTo>
                  <a:lnTo>
                    <a:pt x="479" y="934"/>
                  </a:lnTo>
                  <a:lnTo>
                    <a:pt x="481" y="934"/>
                  </a:lnTo>
                  <a:lnTo>
                    <a:pt x="481" y="936"/>
                  </a:lnTo>
                  <a:lnTo>
                    <a:pt x="481" y="938"/>
                  </a:lnTo>
                  <a:lnTo>
                    <a:pt x="482" y="938"/>
                  </a:lnTo>
                  <a:lnTo>
                    <a:pt x="482" y="938"/>
                  </a:lnTo>
                  <a:lnTo>
                    <a:pt x="482" y="940"/>
                  </a:lnTo>
                  <a:lnTo>
                    <a:pt x="482" y="940"/>
                  </a:lnTo>
                  <a:lnTo>
                    <a:pt x="484" y="940"/>
                  </a:lnTo>
                  <a:lnTo>
                    <a:pt x="484" y="940"/>
                  </a:lnTo>
                  <a:lnTo>
                    <a:pt x="484" y="940"/>
                  </a:lnTo>
                  <a:lnTo>
                    <a:pt x="484" y="940"/>
                  </a:lnTo>
                  <a:lnTo>
                    <a:pt x="486" y="940"/>
                  </a:lnTo>
                  <a:lnTo>
                    <a:pt x="486" y="940"/>
                  </a:lnTo>
                  <a:lnTo>
                    <a:pt x="486" y="940"/>
                  </a:lnTo>
                  <a:lnTo>
                    <a:pt x="488" y="938"/>
                  </a:lnTo>
                  <a:lnTo>
                    <a:pt x="488" y="938"/>
                  </a:lnTo>
                  <a:lnTo>
                    <a:pt x="488" y="938"/>
                  </a:lnTo>
                  <a:lnTo>
                    <a:pt x="492" y="941"/>
                  </a:lnTo>
                  <a:lnTo>
                    <a:pt x="495" y="945"/>
                  </a:lnTo>
                  <a:lnTo>
                    <a:pt x="497" y="947"/>
                  </a:lnTo>
                  <a:lnTo>
                    <a:pt x="497" y="947"/>
                  </a:lnTo>
                  <a:lnTo>
                    <a:pt x="499" y="947"/>
                  </a:lnTo>
                  <a:lnTo>
                    <a:pt x="499" y="947"/>
                  </a:lnTo>
                  <a:lnTo>
                    <a:pt x="501" y="947"/>
                  </a:lnTo>
                  <a:lnTo>
                    <a:pt x="501" y="947"/>
                  </a:lnTo>
                  <a:lnTo>
                    <a:pt x="502" y="947"/>
                  </a:lnTo>
                  <a:lnTo>
                    <a:pt x="504" y="945"/>
                  </a:lnTo>
                  <a:lnTo>
                    <a:pt x="504" y="943"/>
                  </a:lnTo>
                  <a:lnTo>
                    <a:pt x="504" y="941"/>
                  </a:lnTo>
                  <a:lnTo>
                    <a:pt x="504" y="940"/>
                  </a:lnTo>
                  <a:lnTo>
                    <a:pt x="504" y="940"/>
                  </a:lnTo>
                  <a:lnTo>
                    <a:pt x="506" y="938"/>
                  </a:lnTo>
                  <a:lnTo>
                    <a:pt x="506" y="938"/>
                  </a:lnTo>
                  <a:lnTo>
                    <a:pt x="508" y="938"/>
                  </a:lnTo>
                  <a:lnTo>
                    <a:pt x="508" y="936"/>
                  </a:lnTo>
                  <a:lnTo>
                    <a:pt x="508" y="936"/>
                  </a:lnTo>
                  <a:lnTo>
                    <a:pt x="510" y="936"/>
                  </a:lnTo>
                  <a:lnTo>
                    <a:pt x="510" y="936"/>
                  </a:lnTo>
                  <a:lnTo>
                    <a:pt x="510" y="934"/>
                  </a:lnTo>
                  <a:lnTo>
                    <a:pt x="510" y="934"/>
                  </a:lnTo>
                  <a:lnTo>
                    <a:pt x="511" y="934"/>
                  </a:lnTo>
                  <a:lnTo>
                    <a:pt x="511" y="934"/>
                  </a:lnTo>
                  <a:lnTo>
                    <a:pt x="511" y="932"/>
                  </a:lnTo>
                  <a:lnTo>
                    <a:pt x="511" y="932"/>
                  </a:lnTo>
                  <a:lnTo>
                    <a:pt x="511" y="931"/>
                  </a:lnTo>
                  <a:lnTo>
                    <a:pt x="510" y="931"/>
                  </a:lnTo>
                  <a:lnTo>
                    <a:pt x="510" y="931"/>
                  </a:lnTo>
                  <a:lnTo>
                    <a:pt x="508" y="931"/>
                  </a:lnTo>
                  <a:lnTo>
                    <a:pt x="510" y="929"/>
                  </a:lnTo>
                  <a:lnTo>
                    <a:pt x="510" y="929"/>
                  </a:lnTo>
                  <a:lnTo>
                    <a:pt x="511" y="927"/>
                  </a:lnTo>
                  <a:lnTo>
                    <a:pt x="511" y="927"/>
                  </a:lnTo>
                  <a:lnTo>
                    <a:pt x="511" y="925"/>
                  </a:lnTo>
                  <a:lnTo>
                    <a:pt x="511" y="923"/>
                  </a:lnTo>
                  <a:lnTo>
                    <a:pt x="511" y="920"/>
                  </a:lnTo>
                  <a:lnTo>
                    <a:pt x="511" y="920"/>
                  </a:lnTo>
                  <a:lnTo>
                    <a:pt x="513" y="918"/>
                  </a:lnTo>
                  <a:lnTo>
                    <a:pt x="513" y="916"/>
                  </a:lnTo>
                  <a:lnTo>
                    <a:pt x="515" y="916"/>
                  </a:lnTo>
                  <a:lnTo>
                    <a:pt x="513" y="914"/>
                  </a:lnTo>
                  <a:lnTo>
                    <a:pt x="513" y="913"/>
                  </a:lnTo>
                  <a:lnTo>
                    <a:pt x="513" y="911"/>
                  </a:lnTo>
                  <a:lnTo>
                    <a:pt x="513" y="911"/>
                  </a:lnTo>
                  <a:lnTo>
                    <a:pt x="513" y="911"/>
                  </a:lnTo>
                  <a:lnTo>
                    <a:pt x="513" y="911"/>
                  </a:lnTo>
                  <a:lnTo>
                    <a:pt x="513" y="911"/>
                  </a:lnTo>
                  <a:lnTo>
                    <a:pt x="513" y="911"/>
                  </a:lnTo>
                  <a:lnTo>
                    <a:pt x="513" y="911"/>
                  </a:lnTo>
                  <a:lnTo>
                    <a:pt x="513" y="911"/>
                  </a:lnTo>
                  <a:lnTo>
                    <a:pt x="513" y="911"/>
                  </a:lnTo>
                  <a:lnTo>
                    <a:pt x="515" y="913"/>
                  </a:lnTo>
                  <a:lnTo>
                    <a:pt x="515" y="914"/>
                  </a:lnTo>
                  <a:lnTo>
                    <a:pt x="515" y="914"/>
                  </a:lnTo>
                  <a:lnTo>
                    <a:pt x="517" y="914"/>
                  </a:lnTo>
                  <a:lnTo>
                    <a:pt x="519" y="914"/>
                  </a:lnTo>
                  <a:lnTo>
                    <a:pt x="522" y="914"/>
                  </a:lnTo>
                  <a:lnTo>
                    <a:pt x="522" y="913"/>
                  </a:lnTo>
                  <a:lnTo>
                    <a:pt x="522" y="911"/>
                  </a:lnTo>
                  <a:lnTo>
                    <a:pt x="524" y="911"/>
                  </a:lnTo>
                  <a:lnTo>
                    <a:pt x="526" y="911"/>
                  </a:lnTo>
                  <a:lnTo>
                    <a:pt x="528" y="909"/>
                  </a:lnTo>
                  <a:lnTo>
                    <a:pt x="528" y="909"/>
                  </a:lnTo>
                  <a:lnTo>
                    <a:pt x="528" y="909"/>
                  </a:lnTo>
                  <a:lnTo>
                    <a:pt x="529" y="909"/>
                  </a:lnTo>
                  <a:lnTo>
                    <a:pt x="529" y="911"/>
                  </a:lnTo>
                  <a:lnTo>
                    <a:pt x="531" y="909"/>
                  </a:lnTo>
                  <a:lnTo>
                    <a:pt x="531" y="909"/>
                  </a:lnTo>
                  <a:lnTo>
                    <a:pt x="531" y="909"/>
                  </a:lnTo>
                  <a:lnTo>
                    <a:pt x="533" y="907"/>
                  </a:lnTo>
                  <a:lnTo>
                    <a:pt x="533" y="907"/>
                  </a:lnTo>
                  <a:lnTo>
                    <a:pt x="535" y="909"/>
                  </a:lnTo>
                  <a:lnTo>
                    <a:pt x="537" y="909"/>
                  </a:lnTo>
                  <a:lnTo>
                    <a:pt x="538" y="907"/>
                  </a:lnTo>
                  <a:lnTo>
                    <a:pt x="538" y="907"/>
                  </a:lnTo>
                  <a:lnTo>
                    <a:pt x="542" y="905"/>
                  </a:lnTo>
                  <a:lnTo>
                    <a:pt x="542" y="905"/>
                  </a:lnTo>
                  <a:lnTo>
                    <a:pt x="551" y="909"/>
                  </a:lnTo>
                  <a:lnTo>
                    <a:pt x="562" y="918"/>
                  </a:lnTo>
                  <a:lnTo>
                    <a:pt x="564" y="920"/>
                  </a:lnTo>
                  <a:lnTo>
                    <a:pt x="564" y="922"/>
                  </a:lnTo>
                  <a:lnTo>
                    <a:pt x="564" y="922"/>
                  </a:lnTo>
                  <a:lnTo>
                    <a:pt x="564" y="922"/>
                  </a:lnTo>
                  <a:lnTo>
                    <a:pt x="566" y="920"/>
                  </a:lnTo>
                  <a:lnTo>
                    <a:pt x="564" y="920"/>
                  </a:lnTo>
                  <a:lnTo>
                    <a:pt x="564" y="918"/>
                  </a:lnTo>
                  <a:lnTo>
                    <a:pt x="564" y="918"/>
                  </a:lnTo>
                  <a:lnTo>
                    <a:pt x="564" y="916"/>
                  </a:lnTo>
                  <a:lnTo>
                    <a:pt x="564" y="914"/>
                  </a:lnTo>
                  <a:lnTo>
                    <a:pt x="564" y="914"/>
                  </a:lnTo>
                  <a:lnTo>
                    <a:pt x="566" y="913"/>
                  </a:lnTo>
                  <a:lnTo>
                    <a:pt x="567" y="913"/>
                  </a:lnTo>
                  <a:lnTo>
                    <a:pt x="569" y="914"/>
                  </a:lnTo>
                  <a:lnTo>
                    <a:pt x="578" y="914"/>
                  </a:lnTo>
                  <a:lnTo>
                    <a:pt x="582" y="916"/>
                  </a:lnTo>
                  <a:lnTo>
                    <a:pt x="584" y="916"/>
                  </a:lnTo>
                  <a:lnTo>
                    <a:pt x="587" y="916"/>
                  </a:lnTo>
                  <a:lnTo>
                    <a:pt x="587" y="916"/>
                  </a:lnTo>
                  <a:lnTo>
                    <a:pt x="587" y="914"/>
                  </a:lnTo>
                  <a:lnTo>
                    <a:pt x="589" y="913"/>
                  </a:lnTo>
                  <a:lnTo>
                    <a:pt x="589" y="913"/>
                  </a:lnTo>
                  <a:lnTo>
                    <a:pt x="589" y="913"/>
                  </a:lnTo>
                  <a:lnTo>
                    <a:pt x="589" y="911"/>
                  </a:lnTo>
                  <a:lnTo>
                    <a:pt x="589" y="911"/>
                  </a:lnTo>
                  <a:lnTo>
                    <a:pt x="587" y="911"/>
                  </a:lnTo>
                  <a:lnTo>
                    <a:pt x="587" y="911"/>
                  </a:lnTo>
                  <a:lnTo>
                    <a:pt x="585" y="911"/>
                  </a:lnTo>
                  <a:lnTo>
                    <a:pt x="585" y="909"/>
                  </a:lnTo>
                  <a:lnTo>
                    <a:pt x="584" y="907"/>
                  </a:lnTo>
                  <a:lnTo>
                    <a:pt x="584" y="909"/>
                  </a:lnTo>
                  <a:lnTo>
                    <a:pt x="584" y="909"/>
                  </a:lnTo>
                  <a:lnTo>
                    <a:pt x="584" y="909"/>
                  </a:lnTo>
                  <a:lnTo>
                    <a:pt x="582" y="909"/>
                  </a:lnTo>
                  <a:lnTo>
                    <a:pt x="584" y="905"/>
                  </a:lnTo>
                  <a:lnTo>
                    <a:pt x="584" y="905"/>
                  </a:lnTo>
                  <a:lnTo>
                    <a:pt x="585" y="905"/>
                  </a:lnTo>
                  <a:lnTo>
                    <a:pt x="585" y="907"/>
                  </a:lnTo>
                  <a:lnTo>
                    <a:pt x="585" y="907"/>
                  </a:lnTo>
                  <a:lnTo>
                    <a:pt x="585" y="907"/>
                  </a:lnTo>
                  <a:lnTo>
                    <a:pt x="585" y="907"/>
                  </a:lnTo>
                  <a:lnTo>
                    <a:pt x="587" y="907"/>
                  </a:lnTo>
                  <a:lnTo>
                    <a:pt x="589" y="907"/>
                  </a:lnTo>
                  <a:lnTo>
                    <a:pt x="589" y="909"/>
                  </a:lnTo>
                  <a:lnTo>
                    <a:pt x="589" y="909"/>
                  </a:lnTo>
                  <a:lnTo>
                    <a:pt x="589" y="909"/>
                  </a:lnTo>
                  <a:lnTo>
                    <a:pt x="589" y="909"/>
                  </a:lnTo>
                  <a:lnTo>
                    <a:pt x="591" y="909"/>
                  </a:lnTo>
                  <a:lnTo>
                    <a:pt x="591" y="907"/>
                  </a:lnTo>
                  <a:lnTo>
                    <a:pt x="591" y="907"/>
                  </a:lnTo>
                  <a:lnTo>
                    <a:pt x="593" y="907"/>
                  </a:lnTo>
                  <a:lnTo>
                    <a:pt x="593" y="907"/>
                  </a:lnTo>
                  <a:lnTo>
                    <a:pt x="594" y="907"/>
                  </a:lnTo>
                  <a:lnTo>
                    <a:pt x="596" y="907"/>
                  </a:lnTo>
                  <a:lnTo>
                    <a:pt x="598" y="907"/>
                  </a:lnTo>
                  <a:lnTo>
                    <a:pt x="598" y="907"/>
                  </a:lnTo>
                  <a:lnTo>
                    <a:pt x="600" y="905"/>
                  </a:lnTo>
                  <a:lnTo>
                    <a:pt x="602" y="905"/>
                  </a:lnTo>
                  <a:lnTo>
                    <a:pt x="603" y="905"/>
                  </a:lnTo>
                  <a:lnTo>
                    <a:pt x="603" y="905"/>
                  </a:lnTo>
                  <a:lnTo>
                    <a:pt x="605" y="905"/>
                  </a:lnTo>
                  <a:lnTo>
                    <a:pt x="607" y="907"/>
                  </a:lnTo>
                  <a:lnTo>
                    <a:pt x="609" y="907"/>
                  </a:lnTo>
                  <a:lnTo>
                    <a:pt x="609" y="907"/>
                  </a:lnTo>
                  <a:lnTo>
                    <a:pt x="609" y="907"/>
                  </a:lnTo>
                  <a:lnTo>
                    <a:pt x="611" y="904"/>
                  </a:lnTo>
                  <a:lnTo>
                    <a:pt x="612" y="904"/>
                  </a:lnTo>
                  <a:lnTo>
                    <a:pt x="612" y="904"/>
                  </a:lnTo>
                  <a:lnTo>
                    <a:pt x="612" y="904"/>
                  </a:lnTo>
                  <a:lnTo>
                    <a:pt x="614" y="904"/>
                  </a:lnTo>
                  <a:lnTo>
                    <a:pt x="616" y="904"/>
                  </a:lnTo>
                  <a:lnTo>
                    <a:pt x="616" y="902"/>
                  </a:lnTo>
                  <a:lnTo>
                    <a:pt x="616" y="902"/>
                  </a:lnTo>
                  <a:lnTo>
                    <a:pt x="616" y="902"/>
                  </a:lnTo>
                  <a:lnTo>
                    <a:pt x="616" y="902"/>
                  </a:lnTo>
                  <a:lnTo>
                    <a:pt x="620" y="902"/>
                  </a:lnTo>
                  <a:lnTo>
                    <a:pt x="620" y="900"/>
                  </a:lnTo>
                  <a:lnTo>
                    <a:pt x="620" y="900"/>
                  </a:lnTo>
                  <a:lnTo>
                    <a:pt x="620" y="898"/>
                  </a:lnTo>
                  <a:lnTo>
                    <a:pt x="616" y="895"/>
                  </a:lnTo>
                  <a:lnTo>
                    <a:pt x="614" y="893"/>
                  </a:lnTo>
                  <a:lnTo>
                    <a:pt x="614" y="893"/>
                  </a:lnTo>
                  <a:lnTo>
                    <a:pt x="614" y="893"/>
                  </a:lnTo>
                  <a:lnTo>
                    <a:pt x="612" y="893"/>
                  </a:lnTo>
                  <a:lnTo>
                    <a:pt x="612" y="891"/>
                  </a:lnTo>
                  <a:lnTo>
                    <a:pt x="614" y="893"/>
                  </a:lnTo>
                  <a:lnTo>
                    <a:pt x="620" y="895"/>
                  </a:lnTo>
                  <a:lnTo>
                    <a:pt x="620" y="896"/>
                  </a:lnTo>
                  <a:lnTo>
                    <a:pt x="622" y="898"/>
                  </a:lnTo>
                  <a:lnTo>
                    <a:pt x="622" y="898"/>
                  </a:lnTo>
                  <a:lnTo>
                    <a:pt x="623" y="898"/>
                  </a:lnTo>
                  <a:lnTo>
                    <a:pt x="625" y="900"/>
                  </a:lnTo>
                  <a:lnTo>
                    <a:pt x="627" y="900"/>
                  </a:lnTo>
                  <a:lnTo>
                    <a:pt x="627" y="902"/>
                  </a:lnTo>
                  <a:lnTo>
                    <a:pt x="627" y="902"/>
                  </a:lnTo>
                  <a:lnTo>
                    <a:pt x="627" y="902"/>
                  </a:lnTo>
                  <a:lnTo>
                    <a:pt x="629" y="902"/>
                  </a:lnTo>
                  <a:lnTo>
                    <a:pt x="629" y="902"/>
                  </a:lnTo>
                  <a:lnTo>
                    <a:pt x="631" y="902"/>
                  </a:lnTo>
                  <a:lnTo>
                    <a:pt x="631" y="902"/>
                  </a:lnTo>
                  <a:lnTo>
                    <a:pt x="631" y="900"/>
                  </a:lnTo>
                  <a:lnTo>
                    <a:pt x="631" y="898"/>
                  </a:lnTo>
                  <a:lnTo>
                    <a:pt x="629" y="898"/>
                  </a:lnTo>
                  <a:lnTo>
                    <a:pt x="629" y="896"/>
                  </a:lnTo>
                  <a:lnTo>
                    <a:pt x="632" y="896"/>
                  </a:lnTo>
                  <a:lnTo>
                    <a:pt x="632" y="896"/>
                  </a:lnTo>
                  <a:lnTo>
                    <a:pt x="632" y="898"/>
                  </a:lnTo>
                  <a:lnTo>
                    <a:pt x="632" y="898"/>
                  </a:lnTo>
                  <a:lnTo>
                    <a:pt x="632" y="900"/>
                  </a:lnTo>
                  <a:lnTo>
                    <a:pt x="631" y="902"/>
                  </a:lnTo>
                  <a:lnTo>
                    <a:pt x="632" y="902"/>
                  </a:lnTo>
                  <a:lnTo>
                    <a:pt x="634" y="902"/>
                  </a:lnTo>
                  <a:lnTo>
                    <a:pt x="634" y="900"/>
                  </a:lnTo>
                  <a:lnTo>
                    <a:pt x="634" y="898"/>
                  </a:lnTo>
                  <a:lnTo>
                    <a:pt x="636" y="898"/>
                  </a:lnTo>
                  <a:lnTo>
                    <a:pt x="636" y="896"/>
                  </a:lnTo>
                  <a:lnTo>
                    <a:pt x="636" y="896"/>
                  </a:lnTo>
                  <a:lnTo>
                    <a:pt x="638" y="896"/>
                  </a:lnTo>
                  <a:lnTo>
                    <a:pt x="640" y="898"/>
                  </a:lnTo>
                  <a:lnTo>
                    <a:pt x="640" y="898"/>
                  </a:lnTo>
                  <a:lnTo>
                    <a:pt x="640" y="898"/>
                  </a:lnTo>
                  <a:lnTo>
                    <a:pt x="640" y="900"/>
                  </a:lnTo>
                  <a:lnTo>
                    <a:pt x="640" y="900"/>
                  </a:lnTo>
                  <a:lnTo>
                    <a:pt x="641" y="898"/>
                  </a:lnTo>
                  <a:lnTo>
                    <a:pt x="641" y="898"/>
                  </a:lnTo>
                  <a:lnTo>
                    <a:pt x="641" y="898"/>
                  </a:lnTo>
                  <a:lnTo>
                    <a:pt x="643" y="900"/>
                  </a:lnTo>
                  <a:lnTo>
                    <a:pt x="643" y="900"/>
                  </a:lnTo>
                  <a:lnTo>
                    <a:pt x="643" y="900"/>
                  </a:lnTo>
                  <a:lnTo>
                    <a:pt x="641" y="902"/>
                  </a:lnTo>
                  <a:lnTo>
                    <a:pt x="641" y="902"/>
                  </a:lnTo>
                  <a:lnTo>
                    <a:pt x="641" y="902"/>
                  </a:lnTo>
                  <a:lnTo>
                    <a:pt x="641" y="904"/>
                  </a:lnTo>
                  <a:lnTo>
                    <a:pt x="645" y="905"/>
                  </a:lnTo>
                  <a:lnTo>
                    <a:pt x="647" y="907"/>
                  </a:lnTo>
                  <a:lnTo>
                    <a:pt x="649" y="905"/>
                  </a:lnTo>
                  <a:lnTo>
                    <a:pt x="649" y="905"/>
                  </a:lnTo>
                  <a:lnTo>
                    <a:pt x="647" y="904"/>
                  </a:lnTo>
                  <a:lnTo>
                    <a:pt x="649" y="904"/>
                  </a:lnTo>
                  <a:lnTo>
                    <a:pt x="649" y="904"/>
                  </a:lnTo>
                  <a:lnTo>
                    <a:pt x="649" y="904"/>
                  </a:lnTo>
                  <a:lnTo>
                    <a:pt x="649" y="904"/>
                  </a:lnTo>
                  <a:lnTo>
                    <a:pt x="650" y="904"/>
                  </a:lnTo>
                  <a:lnTo>
                    <a:pt x="658" y="900"/>
                  </a:lnTo>
                  <a:lnTo>
                    <a:pt x="667" y="900"/>
                  </a:lnTo>
                  <a:lnTo>
                    <a:pt x="672" y="898"/>
                  </a:lnTo>
                  <a:lnTo>
                    <a:pt x="674" y="900"/>
                  </a:lnTo>
                  <a:lnTo>
                    <a:pt x="676" y="898"/>
                  </a:lnTo>
                  <a:lnTo>
                    <a:pt x="676" y="898"/>
                  </a:lnTo>
                  <a:lnTo>
                    <a:pt x="678" y="898"/>
                  </a:lnTo>
                  <a:lnTo>
                    <a:pt x="687" y="902"/>
                  </a:lnTo>
                  <a:lnTo>
                    <a:pt x="688" y="902"/>
                  </a:lnTo>
                  <a:lnTo>
                    <a:pt x="690" y="902"/>
                  </a:lnTo>
                  <a:lnTo>
                    <a:pt x="692" y="904"/>
                  </a:lnTo>
                  <a:lnTo>
                    <a:pt x="692" y="904"/>
                  </a:lnTo>
                  <a:lnTo>
                    <a:pt x="692" y="904"/>
                  </a:lnTo>
                  <a:lnTo>
                    <a:pt x="694" y="904"/>
                  </a:lnTo>
                  <a:lnTo>
                    <a:pt x="696" y="904"/>
                  </a:lnTo>
                  <a:lnTo>
                    <a:pt x="697" y="905"/>
                  </a:lnTo>
                  <a:lnTo>
                    <a:pt x="697" y="905"/>
                  </a:lnTo>
                  <a:lnTo>
                    <a:pt x="699" y="905"/>
                  </a:lnTo>
                  <a:lnTo>
                    <a:pt x="701" y="902"/>
                  </a:lnTo>
                  <a:lnTo>
                    <a:pt x="703" y="902"/>
                  </a:lnTo>
                  <a:lnTo>
                    <a:pt x="703" y="902"/>
                  </a:lnTo>
                  <a:lnTo>
                    <a:pt x="705" y="900"/>
                  </a:lnTo>
                  <a:lnTo>
                    <a:pt x="705" y="900"/>
                  </a:lnTo>
                  <a:lnTo>
                    <a:pt x="705" y="900"/>
                  </a:lnTo>
                  <a:lnTo>
                    <a:pt x="706" y="898"/>
                  </a:lnTo>
                  <a:lnTo>
                    <a:pt x="717" y="896"/>
                  </a:lnTo>
                  <a:lnTo>
                    <a:pt x="719" y="895"/>
                  </a:lnTo>
                  <a:lnTo>
                    <a:pt x="724" y="891"/>
                  </a:lnTo>
                  <a:lnTo>
                    <a:pt x="726" y="889"/>
                  </a:lnTo>
                  <a:lnTo>
                    <a:pt x="730" y="891"/>
                  </a:lnTo>
                  <a:lnTo>
                    <a:pt x="733" y="893"/>
                  </a:lnTo>
                  <a:lnTo>
                    <a:pt x="735" y="891"/>
                  </a:lnTo>
                  <a:lnTo>
                    <a:pt x="735" y="889"/>
                  </a:lnTo>
                  <a:lnTo>
                    <a:pt x="735" y="885"/>
                  </a:lnTo>
                  <a:lnTo>
                    <a:pt x="735" y="885"/>
                  </a:lnTo>
                  <a:lnTo>
                    <a:pt x="737" y="882"/>
                  </a:lnTo>
                  <a:lnTo>
                    <a:pt x="739" y="880"/>
                  </a:lnTo>
                  <a:lnTo>
                    <a:pt x="741" y="880"/>
                  </a:lnTo>
                  <a:lnTo>
                    <a:pt x="743" y="878"/>
                  </a:lnTo>
                  <a:lnTo>
                    <a:pt x="744" y="878"/>
                  </a:lnTo>
                  <a:lnTo>
                    <a:pt x="746" y="878"/>
                  </a:lnTo>
                  <a:lnTo>
                    <a:pt x="746" y="878"/>
                  </a:lnTo>
                  <a:lnTo>
                    <a:pt x="746" y="878"/>
                  </a:lnTo>
                  <a:lnTo>
                    <a:pt x="748" y="876"/>
                  </a:lnTo>
                  <a:lnTo>
                    <a:pt x="748" y="876"/>
                  </a:lnTo>
                  <a:lnTo>
                    <a:pt x="750" y="876"/>
                  </a:lnTo>
                  <a:lnTo>
                    <a:pt x="750" y="876"/>
                  </a:lnTo>
                  <a:lnTo>
                    <a:pt x="752" y="876"/>
                  </a:lnTo>
                  <a:lnTo>
                    <a:pt x="755" y="875"/>
                  </a:lnTo>
                  <a:lnTo>
                    <a:pt x="755" y="873"/>
                  </a:lnTo>
                  <a:lnTo>
                    <a:pt x="757" y="871"/>
                  </a:lnTo>
                  <a:lnTo>
                    <a:pt x="757" y="867"/>
                  </a:lnTo>
                  <a:lnTo>
                    <a:pt x="757" y="864"/>
                  </a:lnTo>
                  <a:lnTo>
                    <a:pt x="755" y="862"/>
                  </a:lnTo>
                  <a:lnTo>
                    <a:pt x="755" y="860"/>
                  </a:lnTo>
                  <a:lnTo>
                    <a:pt x="755" y="858"/>
                  </a:lnTo>
                  <a:lnTo>
                    <a:pt x="755" y="858"/>
                  </a:lnTo>
                  <a:lnTo>
                    <a:pt x="757" y="858"/>
                  </a:lnTo>
                  <a:lnTo>
                    <a:pt x="757" y="858"/>
                  </a:lnTo>
                  <a:lnTo>
                    <a:pt x="759" y="858"/>
                  </a:lnTo>
                  <a:lnTo>
                    <a:pt x="759" y="858"/>
                  </a:lnTo>
                  <a:lnTo>
                    <a:pt x="759" y="857"/>
                  </a:lnTo>
                  <a:lnTo>
                    <a:pt x="759" y="855"/>
                  </a:lnTo>
                  <a:lnTo>
                    <a:pt x="757" y="853"/>
                  </a:lnTo>
                  <a:lnTo>
                    <a:pt x="741" y="855"/>
                  </a:lnTo>
                  <a:lnTo>
                    <a:pt x="735" y="857"/>
                  </a:lnTo>
                  <a:lnTo>
                    <a:pt x="724" y="857"/>
                  </a:lnTo>
                  <a:lnTo>
                    <a:pt x="724" y="855"/>
                  </a:lnTo>
                  <a:lnTo>
                    <a:pt x="723" y="855"/>
                  </a:lnTo>
                  <a:lnTo>
                    <a:pt x="723" y="853"/>
                  </a:lnTo>
                  <a:lnTo>
                    <a:pt x="723" y="851"/>
                  </a:lnTo>
                  <a:lnTo>
                    <a:pt x="721" y="851"/>
                  </a:lnTo>
                  <a:lnTo>
                    <a:pt x="721" y="853"/>
                  </a:lnTo>
                  <a:lnTo>
                    <a:pt x="721" y="853"/>
                  </a:lnTo>
                  <a:lnTo>
                    <a:pt x="723" y="855"/>
                  </a:lnTo>
                  <a:lnTo>
                    <a:pt x="721" y="853"/>
                  </a:lnTo>
                  <a:lnTo>
                    <a:pt x="715" y="853"/>
                  </a:lnTo>
                  <a:lnTo>
                    <a:pt x="715" y="853"/>
                  </a:lnTo>
                  <a:lnTo>
                    <a:pt x="715" y="853"/>
                  </a:lnTo>
                  <a:lnTo>
                    <a:pt x="714" y="853"/>
                  </a:lnTo>
                  <a:lnTo>
                    <a:pt x="714" y="853"/>
                  </a:lnTo>
                  <a:lnTo>
                    <a:pt x="715" y="851"/>
                  </a:lnTo>
                  <a:lnTo>
                    <a:pt x="717" y="851"/>
                  </a:lnTo>
                  <a:lnTo>
                    <a:pt x="719" y="849"/>
                  </a:lnTo>
                  <a:lnTo>
                    <a:pt x="719" y="849"/>
                  </a:lnTo>
                  <a:lnTo>
                    <a:pt x="721" y="849"/>
                  </a:lnTo>
                  <a:lnTo>
                    <a:pt x="723" y="849"/>
                  </a:lnTo>
                  <a:lnTo>
                    <a:pt x="723" y="849"/>
                  </a:lnTo>
                  <a:lnTo>
                    <a:pt x="723" y="849"/>
                  </a:lnTo>
                  <a:lnTo>
                    <a:pt x="723" y="848"/>
                  </a:lnTo>
                  <a:lnTo>
                    <a:pt x="721" y="848"/>
                  </a:lnTo>
                  <a:lnTo>
                    <a:pt x="714" y="846"/>
                  </a:lnTo>
                  <a:lnTo>
                    <a:pt x="710" y="848"/>
                  </a:lnTo>
                  <a:lnTo>
                    <a:pt x="710" y="848"/>
                  </a:lnTo>
                  <a:lnTo>
                    <a:pt x="710" y="848"/>
                  </a:lnTo>
                  <a:lnTo>
                    <a:pt x="710" y="848"/>
                  </a:lnTo>
                  <a:lnTo>
                    <a:pt x="708" y="848"/>
                  </a:lnTo>
                  <a:lnTo>
                    <a:pt x="706" y="849"/>
                  </a:lnTo>
                  <a:lnTo>
                    <a:pt x="706" y="848"/>
                  </a:lnTo>
                  <a:lnTo>
                    <a:pt x="706" y="848"/>
                  </a:lnTo>
                  <a:lnTo>
                    <a:pt x="708" y="848"/>
                  </a:lnTo>
                  <a:lnTo>
                    <a:pt x="708" y="848"/>
                  </a:lnTo>
                  <a:lnTo>
                    <a:pt x="708" y="846"/>
                  </a:lnTo>
                  <a:lnTo>
                    <a:pt x="708" y="846"/>
                  </a:lnTo>
                  <a:lnTo>
                    <a:pt x="710" y="844"/>
                  </a:lnTo>
                  <a:lnTo>
                    <a:pt x="712" y="844"/>
                  </a:lnTo>
                  <a:lnTo>
                    <a:pt x="714" y="844"/>
                  </a:lnTo>
                  <a:lnTo>
                    <a:pt x="714" y="844"/>
                  </a:lnTo>
                  <a:lnTo>
                    <a:pt x="715" y="844"/>
                  </a:lnTo>
                  <a:lnTo>
                    <a:pt x="715" y="844"/>
                  </a:lnTo>
                  <a:lnTo>
                    <a:pt x="715" y="844"/>
                  </a:lnTo>
                  <a:lnTo>
                    <a:pt x="717" y="844"/>
                  </a:lnTo>
                  <a:lnTo>
                    <a:pt x="717" y="844"/>
                  </a:lnTo>
                  <a:lnTo>
                    <a:pt x="719" y="842"/>
                  </a:lnTo>
                  <a:lnTo>
                    <a:pt x="719" y="842"/>
                  </a:lnTo>
                  <a:lnTo>
                    <a:pt x="719" y="842"/>
                  </a:lnTo>
                  <a:lnTo>
                    <a:pt x="719" y="842"/>
                  </a:lnTo>
                  <a:lnTo>
                    <a:pt x="719" y="842"/>
                  </a:lnTo>
                  <a:lnTo>
                    <a:pt x="719" y="842"/>
                  </a:lnTo>
                  <a:lnTo>
                    <a:pt x="721" y="842"/>
                  </a:lnTo>
                  <a:lnTo>
                    <a:pt x="724" y="842"/>
                  </a:lnTo>
                  <a:lnTo>
                    <a:pt x="728" y="842"/>
                  </a:lnTo>
                  <a:lnTo>
                    <a:pt x="728" y="842"/>
                  </a:lnTo>
                  <a:lnTo>
                    <a:pt x="730" y="840"/>
                  </a:lnTo>
                  <a:lnTo>
                    <a:pt x="733" y="839"/>
                  </a:lnTo>
                  <a:lnTo>
                    <a:pt x="733" y="835"/>
                  </a:lnTo>
                  <a:lnTo>
                    <a:pt x="733" y="835"/>
                  </a:lnTo>
                  <a:lnTo>
                    <a:pt x="733" y="835"/>
                  </a:lnTo>
                  <a:lnTo>
                    <a:pt x="732" y="835"/>
                  </a:lnTo>
                  <a:lnTo>
                    <a:pt x="733" y="835"/>
                  </a:lnTo>
                  <a:lnTo>
                    <a:pt x="733" y="835"/>
                  </a:lnTo>
                  <a:lnTo>
                    <a:pt x="733" y="833"/>
                  </a:lnTo>
                  <a:lnTo>
                    <a:pt x="733" y="831"/>
                  </a:lnTo>
                  <a:lnTo>
                    <a:pt x="733" y="831"/>
                  </a:lnTo>
                  <a:lnTo>
                    <a:pt x="733" y="831"/>
                  </a:lnTo>
                  <a:lnTo>
                    <a:pt x="733" y="830"/>
                  </a:lnTo>
                  <a:lnTo>
                    <a:pt x="733" y="830"/>
                  </a:lnTo>
                  <a:lnTo>
                    <a:pt x="733" y="828"/>
                  </a:lnTo>
                  <a:lnTo>
                    <a:pt x="733" y="828"/>
                  </a:lnTo>
                  <a:lnTo>
                    <a:pt x="733" y="828"/>
                  </a:lnTo>
                  <a:lnTo>
                    <a:pt x="733" y="828"/>
                  </a:lnTo>
                  <a:lnTo>
                    <a:pt x="733" y="826"/>
                  </a:lnTo>
                  <a:lnTo>
                    <a:pt x="733" y="826"/>
                  </a:lnTo>
                  <a:lnTo>
                    <a:pt x="732" y="826"/>
                  </a:lnTo>
                  <a:lnTo>
                    <a:pt x="730" y="828"/>
                  </a:lnTo>
                  <a:lnTo>
                    <a:pt x="730" y="828"/>
                  </a:lnTo>
                  <a:lnTo>
                    <a:pt x="726" y="828"/>
                  </a:lnTo>
                  <a:lnTo>
                    <a:pt x="724" y="830"/>
                  </a:lnTo>
                  <a:lnTo>
                    <a:pt x="724" y="828"/>
                  </a:lnTo>
                  <a:lnTo>
                    <a:pt x="723" y="828"/>
                  </a:lnTo>
                  <a:lnTo>
                    <a:pt x="723" y="828"/>
                  </a:lnTo>
                  <a:lnTo>
                    <a:pt x="721" y="828"/>
                  </a:lnTo>
                  <a:lnTo>
                    <a:pt x="723" y="826"/>
                  </a:lnTo>
                  <a:lnTo>
                    <a:pt x="724" y="826"/>
                  </a:lnTo>
                  <a:lnTo>
                    <a:pt x="726" y="826"/>
                  </a:lnTo>
                  <a:lnTo>
                    <a:pt x="726" y="826"/>
                  </a:lnTo>
                  <a:lnTo>
                    <a:pt x="728" y="826"/>
                  </a:lnTo>
                  <a:lnTo>
                    <a:pt x="728" y="826"/>
                  </a:lnTo>
                  <a:lnTo>
                    <a:pt x="728" y="826"/>
                  </a:lnTo>
                  <a:lnTo>
                    <a:pt x="730" y="826"/>
                  </a:lnTo>
                  <a:lnTo>
                    <a:pt x="730" y="826"/>
                  </a:lnTo>
                  <a:lnTo>
                    <a:pt x="730" y="824"/>
                  </a:lnTo>
                  <a:lnTo>
                    <a:pt x="730" y="824"/>
                  </a:lnTo>
                  <a:lnTo>
                    <a:pt x="730" y="822"/>
                  </a:lnTo>
                  <a:lnTo>
                    <a:pt x="730" y="822"/>
                  </a:lnTo>
                  <a:lnTo>
                    <a:pt x="732" y="822"/>
                  </a:lnTo>
                  <a:lnTo>
                    <a:pt x="733" y="820"/>
                  </a:lnTo>
                  <a:lnTo>
                    <a:pt x="735" y="820"/>
                  </a:lnTo>
                  <a:lnTo>
                    <a:pt x="735" y="819"/>
                  </a:lnTo>
                  <a:lnTo>
                    <a:pt x="735" y="817"/>
                  </a:lnTo>
                  <a:lnTo>
                    <a:pt x="735" y="819"/>
                  </a:lnTo>
                  <a:lnTo>
                    <a:pt x="737" y="820"/>
                  </a:lnTo>
                  <a:lnTo>
                    <a:pt x="739" y="822"/>
                  </a:lnTo>
                  <a:lnTo>
                    <a:pt x="739" y="822"/>
                  </a:lnTo>
                  <a:lnTo>
                    <a:pt x="739" y="822"/>
                  </a:lnTo>
                  <a:lnTo>
                    <a:pt x="743" y="822"/>
                  </a:lnTo>
                  <a:lnTo>
                    <a:pt x="744" y="822"/>
                  </a:lnTo>
                  <a:lnTo>
                    <a:pt x="748" y="820"/>
                  </a:lnTo>
                  <a:lnTo>
                    <a:pt x="750" y="817"/>
                  </a:lnTo>
                  <a:lnTo>
                    <a:pt x="752" y="817"/>
                  </a:lnTo>
                  <a:lnTo>
                    <a:pt x="752" y="815"/>
                  </a:lnTo>
                  <a:lnTo>
                    <a:pt x="750" y="815"/>
                  </a:lnTo>
                  <a:lnTo>
                    <a:pt x="750" y="815"/>
                  </a:lnTo>
                  <a:lnTo>
                    <a:pt x="750" y="815"/>
                  </a:lnTo>
                  <a:lnTo>
                    <a:pt x="748" y="815"/>
                  </a:lnTo>
                  <a:lnTo>
                    <a:pt x="746" y="815"/>
                  </a:lnTo>
                  <a:lnTo>
                    <a:pt x="746" y="815"/>
                  </a:lnTo>
                  <a:lnTo>
                    <a:pt x="750" y="811"/>
                  </a:lnTo>
                  <a:lnTo>
                    <a:pt x="750" y="810"/>
                  </a:lnTo>
                  <a:lnTo>
                    <a:pt x="750" y="810"/>
                  </a:lnTo>
                  <a:lnTo>
                    <a:pt x="741" y="810"/>
                  </a:lnTo>
                  <a:lnTo>
                    <a:pt x="741" y="808"/>
                  </a:lnTo>
                  <a:lnTo>
                    <a:pt x="741" y="808"/>
                  </a:lnTo>
                  <a:lnTo>
                    <a:pt x="744" y="808"/>
                  </a:lnTo>
                  <a:lnTo>
                    <a:pt x="744" y="808"/>
                  </a:lnTo>
                  <a:lnTo>
                    <a:pt x="746" y="808"/>
                  </a:lnTo>
                  <a:lnTo>
                    <a:pt x="746" y="808"/>
                  </a:lnTo>
                  <a:lnTo>
                    <a:pt x="748" y="808"/>
                  </a:lnTo>
                  <a:lnTo>
                    <a:pt x="748" y="808"/>
                  </a:lnTo>
                  <a:lnTo>
                    <a:pt x="750" y="808"/>
                  </a:lnTo>
                  <a:lnTo>
                    <a:pt x="750" y="808"/>
                  </a:lnTo>
                  <a:lnTo>
                    <a:pt x="750" y="808"/>
                  </a:lnTo>
                  <a:lnTo>
                    <a:pt x="750" y="806"/>
                  </a:lnTo>
                  <a:lnTo>
                    <a:pt x="750" y="806"/>
                  </a:lnTo>
                  <a:lnTo>
                    <a:pt x="750" y="806"/>
                  </a:lnTo>
                  <a:lnTo>
                    <a:pt x="748" y="806"/>
                  </a:lnTo>
                  <a:lnTo>
                    <a:pt x="746" y="804"/>
                  </a:lnTo>
                  <a:lnTo>
                    <a:pt x="744" y="802"/>
                  </a:lnTo>
                  <a:lnTo>
                    <a:pt x="744" y="802"/>
                  </a:lnTo>
                  <a:lnTo>
                    <a:pt x="746" y="802"/>
                  </a:lnTo>
                  <a:lnTo>
                    <a:pt x="748" y="804"/>
                  </a:lnTo>
                  <a:lnTo>
                    <a:pt x="750" y="806"/>
                  </a:lnTo>
                  <a:lnTo>
                    <a:pt x="753" y="810"/>
                  </a:lnTo>
                  <a:lnTo>
                    <a:pt x="753" y="810"/>
                  </a:lnTo>
                  <a:lnTo>
                    <a:pt x="753" y="808"/>
                  </a:lnTo>
                  <a:lnTo>
                    <a:pt x="757" y="804"/>
                  </a:lnTo>
                  <a:lnTo>
                    <a:pt x="759" y="802"/>
                  </a:lnTo>
                  <a:lnTo>
                    <a:pt x="759" y="802"/>
                  </a:lnTo>
                  <a:lnTo>
                    <a:pt x="759" y="802"/>
                  </a:lnTo>
                  <a:lnTo>
                    <a:pt x="761" y="801"/>
                  </a:lnTo>
                  <a:lnTo>
                    <a:pt x="761" y="801"/>
                  </a:lnTo>
                  <a:lnTo>
                    <a:pt x="761" y="801"/>
                  </a:lnTo>
                  <a:lnTo>
                    <a:pt x="762" y="801"/>
                  </a:lnTo>
                  <a:lnTo>
                    <a:pt x="766" y="799"/>
                  </a:lnTo>
                  <a:lnTo>
                    <a:pt x="766" y="797"/>
                  </a:lnTo>
                  <a:lnTo>
                    <a:pt x="766" y="797"/>
                  </a:lnTo>
                  <a:lnTo>
                    <a:pt x="766" y="795"/>
                  </a:lnTo>
                  <a:lnTo>
                    <a:pt x="766" y="793"/>
                  </a:lnTo>
                  <a:lnTo>
                    <a:pt x="768" y="790"/>
                  </a:lnTo>
                  <a:lnTo>
                    <a:pt x="768" y="788"/>
                  </a:lnTo>
                  <a:lnTo>
                    <a:pt x="768" y="784"/>
                  </a:lnTo>
                  <a:lnTo>
                    <a:pt x="768" y="783"/>
                  </a:lnTo>
                  <a:lnTo>
                    <a:pt x="768" y="783"/>
                  </a:lnTo>
                  <a:lnTo>
                    <a:pt x="770" y="781"/>
                  </a:lnTo>
                  <a:lnTo>
                    <a:pt x="771" y="779"/>
                  </a:lnTo>
                  <a:lnTo>
                    <a:pt x="773" y="772"/>
                  </a:lnTo>
                  <a:lnTo>
                    <a:pt x="773" y="772"/>
                  </a:lnTo>
                  <a:lnTo>
                    <a:pt x="773" y="772"/>
                  </a:lnTo>
                  <a:lnTo>
                    <a:pt x="775" y="766"/>
                  </a:lnTo>
                  <a:lnTo>
                    <a:pt x="775" y="766"/>
                  </a:lnTo>
                  <a:lnTo>
                    <a:pt x="775" y="764"/>
                  </a:lnTo>
                  <a:lnTo>
                    <a:pt x="773" y="761"/>
                  </a:lnTo>
                  <a:close/>
                  <a:moveTo>
                    <a:pt x="540" y="205"/>
                  </a:moveTo>
                  <a:lnTo>
                    <a:pt x="542" y="203"/>
                  </a:lnTo>
                  <a:lnTo>
                    <a:pt x="542" y="201"/>
                  </a:lnTo>
                  <a:lnTo>
                    <a:pt x="540" y="201"/>
                  </a:lnTo>
                  <a:lnTo>
                    <a:pt x="538" y="201"/>
                  </a:lnTo>
                  <a:lnTo>
                    <a:pt x="537" y="201"/>
                  </a:lnTo>
                  <a:lnTo>
                    <a:pt x="535" y="203"/>
                  </a:lnTo>
                  <a:lnTo>
                    <a:pt x="535" y="203"/>
                  </a:lnTo>
                  <a:lnTo>
                    <a:pt x="538" y="203"/>
                  </a:lnTo>
                  <a:lnTo>
                    <a:pt x="538" y="203"/>
                  </a:lnTo>
                  <a:lnTo>
                    <a:pt x="537" y="205"/>
                  </a:lnTo>
                  <a:lnTo>
                    <a:pt x="537" y="205"/>
                  </a:lnTo>
                  <a:lnTo>
                    <a:pt x="537" y="205"/>
                  </a:lnTo>
                  <a:lnTo>
                    <a:pt x="535" y="203"/>
                  </a:lnTo>
                  <a:lnTo>
                    <a:pt x="537" y="206"/>
                  </a:lnTo>
                  <a:lnTo>
                    <a:pt x="537" y="208"/>
                  </a:lnTo>
                  <a:lnTo>
                    <a:pt x="537" y="208"/>
                  </a:lnTo>
                  <a:lnTo>
                    <a:pt x="537" y="208"/>
                  </a:lnTo>
                  <a:lnTo>
                    <a:pt x="538" y="212"/>
                  </a:lnTo>
                  <a:lnTo>
                    <a:pt x="540" y="210"/>
                  </a:lnTo>
                  <a:lnTo>
                    <a:pt x="540" y="210"/>
                  </a:lnTo>
                  <a:lnTo>
                    <a:pt x="540" y="208"/>
                  </a:lnTo>
                  <a:lnTo>
                    <a:pt x="540" y="206"/>
                  </a:lnTo>
                  <a:lnTo>
                    <a:pt x="540" y="206"/>
                  </a:lnTo>
                  <a:lnTo>
                    <a:pt x="540" y="206"/>
                  </a:lnTo>
                  <a:lnTo>
                    <a:pt x="540" y="205"/>
                  </a:lnTo>
                  <a:lnTo>
                    <a:pt x="540" y="205"/>
                  </a:lnTo>
                  <a:lnTo>
                    <a:pt x="540" y="205"/>
                  </a:lnTo>
                  <a:close/>
                  <a:moveTo>
                    <a:pt x="515" y="197"/>
                  </a:moveTo>
                  <a:lnTo>
                    <a:pt x="515" y="197"/>
                  </a:lnTo>
                  <a:lnTo>
                    <a:pt x="517" y="197"/>
                  </a:lnTo>
                  <a:lnTo>
                    <a:pt x="517" y="197"/>
                  </a:lnTo>
                  <a:lnTo>
                    <a:pt x="517" y="197"/>
                  </a:lnTo>
                  <a:lnTo>
                    <a:pt x="517" y="197"/>
                  </a:lnTo>
                  <a:lnTo>
                    <a:pt x="517" y="197"/>
                  </a:lnTo>
                  <a:lnTo>
                    <a:pt x="517" y="199"/>
                  </a:lnTo>
                  <a:lnTo>
                    <a:pt x="517" y="199"/>
                  </a:lnTo>
                  <a:lnTo>
                    <a:pt x="517" y="199"/>
                  </a:lnTo>
                  <a:lnTo>
                    <a:pt x="519" y="201"/>
                  </a:lnTo>
                  <a:lnTo>
                    <a:pt x="519" y="203"/>
                  </a:lnTo>
                  <a:lnTo>
                    <a:pt x="519" y="203"/>
                  </a:lnTo>
                  <a:lnTo>
                    <a:pt x="520" y="203"/>
                  </a:lnTo>
                  <a:lnTo>
                    <a:pt x="520" y="205"/>
                  </a:lnTo>
                  <a:lnTo>
                    <a:pt x="520" y="206"/>
                  </a:lnTo>
                  <a:lnTo>
                    <a:pt x="520" y="206"/>
                  </a:lnTo>
                  <a:lnTo>
                    <a:pt x="526" y="206"/>
                  </a:lnTo>
                  <a:lnTo>
                    <a:pt x="528" y="206"/>
                  </a:lnTo>
                  <a:lnTo>
                    <a:pt x="529" y="205"/>
                  </a:lnTo>
                  <a:lnTo>
                    <a:pt x="528" y="205"/>
                  </a:lnTo>
                  <a:lnTo>
                    <a:pt x="526" y="205"/>
                  </a:lnTo>
                  <a:lnTo>
                    <a:pt x="524" y="206"/>
                  </a:lnTo>
                  <a:lnTo>
                    <a:pt x="524" y="205"/>
                  </a:lnTo>
                  <a:lnTo>
                    <a:pt x="526" y="203"/>
                  </a:lnTo>
                  <a:lnTo>
                    <a:pt x="526" y="203"/>
                  </a:lnTo>
                  <a:lnTo>
                    <a:pt x="528" y="203"/>
                  </a:lnTo>
                  <a:lnTo>
                    <a:pt x="528" y="203"/>
                  </a:lnTo>
                  <a:lnTo>
                    <a:pt x="528" y="201"/>
                  </a:lnTo>
                  <a:lnTo>
                    <a:pt x="526" y="201"/>
                  </a:lnTo>
                  <a:lnTo>
                    <a:pt x="526" y="201"/>
                  </a:lnTo>
                  <a:lnTo>
                    <a:pt x="526" y="201"/>
                  </a:lnTo>
                  <a:lnTo>
                    <a:pt x="526" y="199"/>
                  </a:lnTo>
                  <a:lnTo>
                    <a:pt x="524" y="195"/>
                  </a:lnTo>
                  <a:lnTo>
                    <a:pt x="522" y="195"/>
                  </a:lnTo>
                  <a:lnTo>
                    <a:pt x="522" y="194"/>
                  </a:lnTo>
                  <a:lnTo>
                    <a:pt x="520" y="192"/>
                  </a:lnTo>
                  <a:lnTo>
                    <a:pt x="519" y="192"/>
                  </a:lnTo>
                  <a:lnTo>
                    <a:pt x="519" y="192"/>
                  </a:lnTo>
                  <a:lnTo>
                    <a:pt x="517" y="194"/>
                  </a:lnTo>
                  <a:lnTo>
                    <a:pt x="515" y="194"/>
                  </a:lnTo>
                  <a:lnTo>
                    <a:pt x="515" y="194"/>
                  </a:lnTo>
                  <a:lnTo>
                    <a:pt x="515" y="197"/>
                  </a:lnTo>
                  <a:lnTo>
                    <a:pt x="515" y="197"/>
                  </a:lnTo>
                  <a:lnTo>
                    <a:pt x="515" y="197"/>
                  </a:lnTo>
                  <a:close/>
                  <a:moveTo>
                    <a:pt x="520" y="190"/>
                  </a:moveTo>
                  <a:lnTo>
                    <a:pt x="522" y="190"/>
                  </a:lnTo>
                  <a:lnTo>
                    <a:pt x="522" y="190"/>
                  </a:lnTo>
                  <a:lnTo>
                    <a:pt x="522" y="188"/>
                  </a:lnTo>
                  <a:lnTo>
                    <a:pt x="524" y="188"/>
                  </a:lnTo>
                  <a:lnTo>
                    <a:pt x="522" y="186"/>
                  </a:lnTo>
                  <a:lnTo>
                    <a:pt x="522" y="186"/>
                  </a:lnTo>
                  <a:lnTo>
                    <a:pt x="522" y="185"/>
                  </a:lnTo>
                  <a:lnTo>
                    <a:pt x="522" y="185"/>
                  </a:lnTo>
                  <a:lnTo>
                    <a:pt x="522" y="185"/>
                  </a:lnTo>
                  <a:lnTo>
                    <a:pt x="522" y="185"/>
                  </a:lnTo>
                  <a:lnTo>
                    <a:pt x="524" y="185"/>
                  </a:lnTo>
                  <a:lnTo>
                    <a:pt x="524" y="185"/>
                  </a:lnTo>
                  <a:lnTo>
                    <a:pt x="524" y="185"/>
                  </a:lnTo>
                  <a:lnTo>
                    <a:pt x="524" y="183"/>
                  </a:lnTo>
                  <a:lnTo>
                    <a:pt x="524" y="183"/>
                  </a:lnTo>
                  <a:lnTo>
                    <a:pt x="524" y="183"/>
                  </a:lnTo>
                  <a:lnTo>
                    <a:pt x="524" y="181"/>
                  </a:lnTo>
                  <a:lnTo>
                    <a:pt x="524" y="181"/>
                  </a:lnTo>
                  <a:lnTo>
                    <a:pt x="526" y="183"/>
                  </a:lnTo>
                  <a:lnTo>
                    <a:pt x="526" y="183"/>
                  </a:lnTo>
                  <a:lnTo>
                    <a:pt x="526" y="183"/>
                  </a:lnTo>
                  <a:lnTo>
                    <a:pt x="526" y="185"/>
                  </a:lnTo>
                  <a:lnTo>
                    <a:pt x="526" y="185"/>
                  </a:lnTo>
                  <a:lnTo>
                    <a:pt x="526" y="186"/>
                  </a:lnTo>
                  <a:lnTo>
                    <a:pt x="524" y="188"/>
                  </a:lnTo>
                  <a:lnTo>
                    <a:pt x="524" y="190"/>
                  </a:lnTo>
                  <a:lnTo>
                    <a:pt x="524" y="192"/>
                  </a:lnTo>
                  <a:lnTo>
                    <a:pt x="526" y="194"/>
                  </a:lnTo>
                  <a:lnTo>
                    <a:pt x="529" y="194"/>
                  </a:lnTo>
                  <a:lnTo>
                    <a:pt x="529" y="194"/>
                  </a:lnTo>
                  <a:lnTo>
                    <a:pt x="531" y="192"/>
                  </a:lnTo>
                  <a:lnTo>
                    <a:pt x="531" y="192"/>
                  </a:lnTo>
                  <a:lnTo>
                    <a:pt x="533" y="192"/>
                  </a:lnTo>
                  <a:lnTo>
                    <a:pt x="531" y="190"/>
                  </a:lnTo>
                  <a:lnTo>
                    <a:pt x="533" y="190"/>
                  </a:lnTo>
                  <a:lnTo>
                    <a:pt x="533" y="192"/>
                  </a:lnTo>
                  <a:lnTo>
                    <a:pt x="533" y="192"/>
                  </a:lnTo>
                  <a:lnTo>
                    <a:pt x="535" y="190"/>
                  </a:lnTo>
                  <a:lnTo>
                    <a:pt x="535" y="192"/>
                  </a:lnTo>
                  <a:lnTo>
                    <a:pt x="537" y="190"/>
                  </a:lnTo>
                  <a:lnTo>
                    <a:pt x="537" y="190"/>
                  </a:lnTo>
                  <a:lnTo>
                    <a:pt x="537" y="190"/>
                  </a:lnTo>
                  <a:lnTo>
                    <a:pt x="537" y="190"/>
                  </a:lnTo>
                  <a:lnTo>
                    <a:pt x="538" y="194"/>
                  </a:lnTo>
                  <a:lnTo>
                    <a:pt x="540" y="194"/>
                  </a:lnTo>
                  <a:lnTo>
                    <a:pt x="540" y="195"/>
                  </a:lnTo>
                  <a:lnTo>
                    <a:pt x="544" y="197"/>
                  </a:lnTo>
                  <a:lnTo>
                    <a:pt x="546" y="197"/>
                  </a:lnTo>
                  <a:lnTo>
                    <a:pt x="546" y="195"/>
                  </a:lnTo>
                  <a:lnTo>
                    <a:pt x="547" y="194"/>
                  </a:lnTo>
                  <a:lnTo>
                    <a:pt x="547" y="194"/>
                  </a:lnTo>
                  <a:lnTo>
                    <a:pt x="549" y="194"/>
                  </a:lnTo>
                  <a:lnTo>
                    <a:pt x="551" y="192"/>
                  </a:lnTo>
                  <a:lnTo>
                    <a:pt x="551" y="192"/>
                  </a:lnTo>
                  <a:lnTo>
                    <a:pt x="551" y="190"/>
                  </a:lnTo>
                  <a:lnTo>
                    <a:pt x="551" y="190"/>
                  </a:lnTo>
                  <a:lnTo>
                    <a:pt x="551" y="188"/>
                  </a:lnTo>
                  <a:lnTo>
                    <a:pt x="549" y="188"/>
                  </a:lnTo>
                  <a:lnTo>
                    <a:pt x="549" y="188"/>
                  </a:lnTo>
                  <a:lnTo>
                    <a:pt x="547" y="190"/>
                  </a:lnTo>
                  <a:lnTo>
                    <a:pt x="546" y="190"/>
                  </a:lnTo>
                  <a:lnTo>
                    <a:pt x="547" y="190"/>
                  </a:lnTo>
                  <a:lnTo>
                    <a:pt x="547" y="192"/>
                  </a:lnTo>
                  <a:lnTo>
                    <a:pt x="546" y="192"/>
                  </a:lnTo>
                  <a:lnTo>
                    <a:pt x="546" y="192"/>
                  </a:lnTo>
                  <a:lnTo>
                    <a:pt x="546" y="192"/>
                  </a:lnTo>
                  <a:lnTo>
                    <a:pt x="544" y="190"/>
                  </a:lnTo>
                  <a:lnTo>
                    <a:pt x="546" y="190"/>
                  </a:lnTo>
                  <a:lnTo>
                    <a:pt x="547" y="188"/>
                  </a:lnTo>
                  <a:lnTo>
                    <a:pt x="547" y="186"/>
                  </a:lnTo>
                  <a:lnTo>
                    <a:pt x="547" y="186"/>
                  </a:lnTo>
                  <a:lnTo>
                    <a:pt x="547" y="186"/>
                  </a:lnTo>
                  <a:lnTo>
                    <a:pt x="546" y="186"/>
                  </a:lnTo>
                  <a:lnTo>
                    <a:pt x="544" y="186"/>
                  </a:lnTo>
                  <a:lnTo>
                    <a:pt x="544" y="186"/>
                  </a:lnTo>
                  <a:lnTo>
                    <a:pt x="542" y="188"/>
                  </a:lnTo>
                  <a:lnTo>
                    <a:pt x="542" y="188"/>
                  </a:lnTo>
                  <a:lnTo>
                    <a:pt x="542" y="186"/>
                  </a:lnTo>
                  <a:lnTo>
                    <a:pt x="542" y="186"/>
                  </a:lnTo>
                  <a:lnTo>
                    <a:pt x="542" y="185"/>
                  </a:lnTo>
                  <a:lnTo>
                    <a:pt x="542" y="186"/>
                  </a:lnTo>
                  <a:lnTo>
                    <a:pt x="540" y="186"/>
                  </a:lnTo>
                  <a:lnTo>
                    <a:pt x="540" y="185"/>
                  </a:lnTo>
                  <a:lnTo>
                    <a:pt x="540" y="185"/>
                  </a:lnTo>
                  <a:lnTo>
                    <a:pt x="538" y="185"/>
                  </a:lnTo>
                  <a:lnTo>
                    <a:pt x="538" y="185"/>
                  </a:lnTo>
                  <a:lnTo>
                    <a:pt x="537" y="185"/>
                  </a:lnTo>
                  <a:lnTo>
                    <a:pt x="535" y="183"/>
                  </a:lnTo>
                  <a:lnTo>
                    <a:pt x="535" y="185"/>
                  </a:lnTo>
                  <a:lnTo>
                    <a:pt x="533" y="185"/>
                  </a:lnTo>
                  <a:lnTo>
                    <a:pt x="533" y="186"/>
                  </a:lnTo>
                  <a:lnTo>
                    <a:pt x="531" y="186"/>
                  </a:lnTo>
                  <a:lnTo>
                    <a:pt x="529" y="185"/>
                  </a:lnTo>
                  <a:lnTo>
                    <a:pt x="529" y="185"/>
                  </a:lnTo>
                  <a:lnTo>
                    <a:pt x="531" y="185"/>
                  </a:lnTo>
                  <a:lnTo>
                    <a:pt x="531" y="183"/>
                  </a:lnTo>
                  <a:lnTo>
                    <a:pt x="533" y="183"/>
                  </a:lnTo>
                  <a:lnTo>
                    <a:pt x="533" y="181"/>
                  </a:lnTo>
                  <a:lnTo>
                    <a:pt x="533" y="181"/>
                  </a:lnTo>
                  <a:lnTo>
                    <a:pt x="537" y="179"/>
                  </a:lnTo>
                  <a:lnTo>
                    <a:pt x="537" y="179"/>
                  </a:lnTo>
                  <a:lnTo>
                    <a:pt x="537" y="179"/>
                  </a:lnTo>
                  <a:lnTo>
                    <a:pt x="537" y="179"/>
                  </a:lnTo>
                  <a:lnTo>
                    <a:pt x="537" y="179"/>
                  </a:lnTo>
                  <a:lnTo>
                    <a:pt x="537" y="179"/>
                  </a:lnTo>
                  <a:lnTo>
                    <a:pt x="537" y="177"/>
                  </a:lnTo>
                  <a:lnTo>
                    <a:pt x="533" y="177"/>
                  </a:lnTo>
                  <a:lnTo>
                    <a:pt x="533" y="176"/>
                  </a:lnTo>
                  <a:lnTo>
                    <a:pt x="533" y="176"/>
                  </a:lnTo>
                  <a:lnTo>
                    <a:pt x="533" y="176"/>
                  </a:lnTo>
                  <a:lnTo>
                    <a:pt x="533" y="174"/>
                  </a:lnTo>
                  <a:lnTo>
                    <a:pt x="533" y="174"/>
                  </a:lnTo>
                  <a:lnTo>
                    <a:pt x="531" y="172"/>
                  </a:lnTo>
                  <a:lnTo>
                    <a:pt x="531" y="174"/>
                  </a:lnTo>
                  <a:lnTo>
                    <a:pt x="531" y="174"/>
                  </a:lnTo>
                  <a:lnTo>
                    <a:pt x="529" y="174"/>
                  </a:lnTo>
                  <a:lnTo>
                    <a:pt x="528" y="172"/>
                  </a:lnTo>
                  <a:lnTo>
                    <a:pt x="528" y="170"/>
                  </a:lnTo>
                  <a:lnTo>
                    <a:pt x="524" y="170"/>
                  </a:lnTo>
                  <a:lnTo>
                    <a:pt x="522" y="172"/>
                  </a:lnTo>
                  <a:lnTo>
                    <a:pt x="520" y="174"/>
                  </a:lnTo>
                  <a:lnTo>
                    <a:pt x="519" y="176"/>
                  </a:lnTo>
                  <a:lnTo>
                    <a:pt x="519" y="181"/>
                  </a:lnTo>
                  <a:lnTo>
                    <a:pt x="519" y="181"/>
                  </a:lnTo>
                  <a:lnTo>
                    <a:pt x="519" y="185"/>
                  </a:lnTo>
                  <a:lnTo>
                    <a:pt x="519" y="186"/>
                  </a:lnTo>
                  <a:lnTo>
                    <a:pt x="520" y="190"/>
                  </a:lnTo>
                  <a:close/>
                  <a:moveTo>
                    <a:pt x="555" y="176"/>
                  </a:moveTo>
                  <a:lnTo>
                    <a:pt x="557" y="176"/>
                  </a:lnTo>
                  <a:lnTo>
                    <a:pt x="557" y="177"/>
                  </a:lnTo>
                  <a:lnTo>
                    <a:pt x="557" y="177"/>
                  </a:lnTo>
                  <a:lnTo>
                    <a:pt x="560" y="177"/>
                  </a:lnTo>
                  <a:lnTo>
                    <a:pt x="560" y="176"/>
                  </a:lnTo>
                  <a:lnTo>
                    <a:pt x="558" y="176"/>
                  </a:lnTo>
                  <a:lnTo>
                    <a:pt x="558" y="176"/>
                  </a:lnTo>
                  <a:lnTo>
                    <a:pt x="558" y="174"/>
                  </a:lnTo>
                  <a:lnTo>
                    <a:pt x="560" y="174"/>
                  </a:lnTo>
                  <a:lnTo>
                    <a:pt x="560" y="174"/>
                  </a:lnTo>
                  <a:lnTo>
                    <a:pt x="560" y="174"/>
                  </a:lnTo>
                  <a:lnTo>
                    <a:pt x="560" y="172"/>
                  </a:lnTo>
                  <a:lnTo>
                    <a:pt x="558" y="174"/>
                  </a:lnTo>
                  <a:lnTo>
                    <a:pt x="558" y="174"/>
                  </a:lnTo>
                  <a:lnTo>
                    <a:pt x="557" y="174"/>
                  </a:lnTo>
                  <a:lnTo>
                    <a:pt x="557" y="172"/>
                  </a:lnTo>
                  <a:lnTo>
                    <a:pt x="557" y="172"/>
                  </a:lnTo>
                  <a:lnTo>
                    <a:pt x="557" y="172"/>
                  </a:lnTo>
                  <a:lnTo>
                    <a:pt x="558" y="172"/>
                  </a:lnTo>
                  <a:lnTo>
                    <a:pt x="557" y="170"/>
                  </a:lnTo>
                  <a:lnTo>
                    <a:pt x="557" y="170"/>
                  </a:lnTo>
                  <a:lnTo>
                    <a:pt x="555" y="170"/>
                  </a:lnTo>
                  <a:lnTo>
                    <a:pt x="555" y="170"/>
                  </a:lnTo>
                  <a:lnTo>
                    <a:pt x="555" y="170"/>
                  </a:lnTo>
                  <a:lnTo>
                    <a:pt x="555" y="170"/>
                  </a:lnTo>
                  <a:lnTo>
                    <a:pt x="555" y="170"/>
                  </a:lnTo>
                  <a:lnTo>
                    <a:pt x="553" y="170"/>
                  </a:lnTo>
                  <a:lnTo>
                    <a:pt x="553" y="170"/>
                  </a:lnTo>
                  <a:lnTo>
                    <a:pt x="555" y="172"/>
                  </a:lnTo>
                  <a:lnTo>
                    <a:pt x="555" y="172"/>
                  </a:lnTo>
                  <a:lnTo>
                    <a:pt x="555" y="174"/>
                  </a:lnTo>
                  <a:lnTo>
                    <a:pt x="555" y="174"/>
                  </a:lnTo>
                  <a:lnTo>
                    <a:pt x="553" y="174"/>
                  </a:lnTo>
                  <a:lnTo>
                    <a:pt x="553" y="176"/>
                  </a:lnTo>
                  <a:lnTo>
                    <a:pt x="551" y="177"/>
                  </a:lnTo>
                  <a:lnTo>
                    <a:pt x="553" y="177"/>
                  </a:lnTo>
                  <a:lnTo>
                    <a:pt x="553" y="177"/>
                  </a:lnTo>
                  <a:lnTo>
                    <a:pt x="553" y="176"/>
                  </a:lnTo>
                  <a:lnTo>
                    <a:pt x="555" y="176"/>
                  </a:lnTo>
                  <a:lnTo>
                    <a:pt x="555" y="176"/>
                  </a:lnTo>
                  <a:close/>
                  <a:moveTo>
                    <a:pt x="531" y="172"/>
                  </a:moveTo>
                  <a:lnTo>
                    <a:pt x="533" y="172"/>
                  </a:lnTo>
                  <a:lnTo>
                    <a:pt x="535" y="172"/>
                  </a:lnTo>
                  <a:lnTo>
                    <a:pt x="537" y="172"/>
                  </a:lnTo>
                  <a:lnTo>
                    <a:pt x="537" y="172"/>
                  </a:lnTo>
                  <a:lnTo>
                    <a:pt x="537" y="170"/>
                  </a:lnTo>
                  <a:lnTo>
                    <a:pt x="537" y="170"/>
                  </a:lnTo>
                  <a:lnTo>
                    <a:pt x="538" y="168"/>
                  </a:lnTo>
                  <a:lnTo>
                    <a:pt x="538" y="168"/>
                  </a:lnTo>
                  <a:lnTo>
                    <a:pt x="538" y="168"/>
                  </a:lnTo>
                  <a:lnTo>
                    <a:pt x="538" y="168"/>
                  </a:lnTo>
                  <a:lnTo>
                    <a:pt x="538" y="168"/>
                  </a:lnTo>
                  <a:lnTo>
                    <a:pt x="538" y="167"/>
                  </a:lnTo>
                  <a:lnTo>
                    <a:pt x="537" y="167"/>
                  </a:lnTo>
                  <a:lnTo>
                    <a:pt x="535" y="168"/>
                  </a:lnTo>
                  <a:lnTo>
                    <a:pt x="535" y="168"/>
                  </a:lnTo>
                  <a:lnTo>
                    <a:pt x="535" y="168"/>
                  </a:lnTo>
                  <a:lnTo>
                    <a:pt x="535" y="167"/>
                  </a:lnTo>
                  <a:lnTo>
                    <a:pt x="533" y="167"/>
                  </a:lnTo>
                  <a:lnTo>
                    <a:pt x="533" y="167"/>
                  </a:lnTo>
                  <a:lnTo>
                    <a:pt x="533" y="167"/>
                  </a:lnTo>
                  <a:lnTo>
                    <a:pt x="533" y="167"/>
                  </a:lnTo>
                  <a:lnTo>
                    <a:pt x="531" y="167"/>
                  </a:lnTo>
                  <a:lnTo>
                    <a:pt x="529" y="168"/>
                  </a:lnTo>
                  <a:lnTo>
                    <a:pt x="531" y="170"/>
                  </a:lnTo>
                  <a:lnTo>
                    <a:pt x="531" y="172"/>
                  </a:lnTo>
                  <a:close/>
                  <a:moveTo>
                    <a:pt x="544" y="168"/>
                  </a:moveTo>
                  <a:lnTo>
                    <a:pt x="546" y="168"/>
                  </a:lnTo>
                  <a:lnTo>
                    <a:pt x="546" y="168"/>
                  </a:lnTo>
                  <a:lnTo>
                    <a:pt x="546" y="170"/>
                  </a:lnTo>
                  <a:lnTo>
                    <a:pt x="547" y="172"/>
                  </a:lnTo>
                  <a:lnTo>
                    <a:pt x="547" y="172"/>
                  </a:lnTo>
                  <a:lnTo>
                    <a:pt x="547" y="172"/>
                  </a:lnTo>
                  <a:lnTo>
                    <a:pt x="549" y="170"/>
                  </a:lnTo>
                  <a:lnTo>
                    <a:pt x="549" y="170"/>
                  </a:lnTo>
                  <a:lnTo>
                    <a:pt x="549" y="170"/>
                  </a:lnTo>
                  <a:lnTo>
                    <a:pt x="547" y="170"/>
                  </a:lnTo>
                  <a:lnTo>
                    <a:pt x="547" y="168"/>
                  </a:lnTo>
                  <a:lnTo>
                    <a:pt x="547" y="167"/>
                  </a:lnTo>
                  <a:lnTo>
                    <a:pt x="547" y="167"/>
                  </a:lnTo>
                  <a:lnTo>
                    <a:pt x="549" y="165"/>
                  </a:lnTo>
                  <a:lnTo>
                    <a:pt x="549" y="163"/>
                  </a:lnTo>
                  <a:lnTo>
                    <a:pt x="549" y="163"/>
                  </a:lnTo>
                  <a:lnTo>
                    <a:pt x="549" y="163"/>
                  </a:lnTo>
                  <a:lnTo>
                    <a:pt x="549" y="161"/>
                  </a:lnTo>
                  <a:lnTo>
                    <a:pt x="547" y="163"/>
                  </a:lnTo>
                  <a:lnTo>
                    <a:pt x="547" y="161"/>
                  </a:lnTo>
                  <a:lnTo>
                    <a:pt x="547" y="161"/>
                  </a:lnTo>
                  <a:lnTo>
                    <a:pt x="547" y="161"/>
                  </a:lnTo>
                  <a:lnTo>
                    <a:pt x="547" y="161"/>
                  </a:lnTo>
                  <a:lnTo>
                    <a:pt x="547" y="161"/>
                  </a:lnTo>
                  <a:lnTo>
                    <a:pt x="546" y="163"/>
                  </a:lnTo>
                  <a:lnTo>
                    <a:pt x="547" y="163"/>
                  </a:lnTo>
                  <a:lnTo>
                    <a:pt x="547" y="165"/>
                  </a:lnTo>
                  <a:lnTo>
                    <a:pt x="547" y="167"/>
                  </a:lnTo>
                  <a:lnTo>
                    <a:pt x="547" y="167"/>
                  </a:lnTo>
                  <a:lnTo>
                    <a:pt x="546" y="167"/>
                  </a:lnTo>
                  <a:lnTo>
                    <a:pt x="546" y="167"/>
                  </a:lnTo>
                  <a:lnTo>
                    <a:pt x="546" y="167"/>
                  </a:lnTo>
                  <a:lnTo>
                    <a:pt x="544" y="167"/>
                  </a:lnTo>
                  <a:lnTo>
                    <a:pt x="544" y="168"/>
                  </a:lnTo>
                  <a:close/>
                  <a:moveTo>
                    <a:pt x="551" y="167"/>
                  </a:moveTo>
                  <a:lnTo>
                    <a:pt x="553" y="167"/>
                  </a:lnTo>
                  <a:lnTo>
                    <a:pt x="553" y="165"/>
                  </a:lnTo>
                  <a:lnTo>
                    <a:pt x="553" y="165"/>
                  </a:lnTo>
                  <a:lnTo>
                    <a:pt x="555" y="165"/>
                  </a:lnTo>
                  <a:lnTo>
                    <a:pt x="557" y="161"/>
                  </a:lnTo>
                  <a:lnTo>
                    <a:pt x="557" y="161"/>
                  </a:lnTo>
                  <a:lnTo>
                    <a:pt x="557" y="163"/>
                  </a:lnTo>
                  <a:lnTo>
                    <a:pt x="558" y="161"/>
                  </a:lnTo>
                  <a:lnTo>
                    <a:pt x="558" y="163"/>
                  </a:lnTo>
                  <a:lnTo>
                    <a:pt x="558" y="163"/>
                  </a:lnTo>
                  <a:lnTo>
                    <a:pt x="557" y="163"/>
                  </a:lnTo>
                  <a:lnTo>
                    <a:pt x="560" y="161"/>
                  </a:lnTo>
                  <a:lnTo>
                    <a:pt x="560" y="161"/>
                  </a:lnTo>
                  <a:lnTo>
                    <a:pt x="560" y="163"/>
                  </a:lnTo>
                  <a:lnTo>
                    <a:pt x="560" y="163"/>
                  </a:lnTo>
                  <a:lnTo>
                    <a:pt x="562" y="161"/>
                  </a:lnTo>
                  <a:lnTo>
                    <a:pt x="562" y="159"/>
                  </a:lnTo>
                  <a:lnTo>
                    <a:pt x="564" y="159"/>
                  </a:lnTo>
                  <a:lnTo>
                    <a:pt x="564" y="158"/>
                  </a:lnTo>
                  <a:lnTo>
                    <a:pt x="564" y="158"/>
                  </a:lnTo>
                  <a:lnTo>
                    <a:pt x="567" y="158"/>
                  </a:lnTo>
                  <a:lnTo>
                    <a:pt x="566" y="156"/>
                  </a:lnTo>
                  <a:lnTo>
                    <a:pt x="566" y="154"/>
                  </a:lnTo>
                  <a:lnTo>
                    <a:pt x="566" y="154"/>
                  </a:lnTo>
                  <a:lnTo>
                    <a:pt x="566" y="156"/>
                  </a:lnTo>
                  <a:lnTo>
                    <a:pt x="564" y="158"/>
                  </a:lnTo>
                  <a:lnTo>
                    <a:pt x="564" y="158"/>
                  </a:lnTo>
                  <a:lnTo>
                    <a:pt x="562" y="158"/>
                  </a:lnTo>
                  <a:lnTo>
                    <a:pt x="562" y="158"/>
                  </a:lnTo>
                  <a:lnTo>
                    <a:pt x="560" y="159"/>
                  </a:lnTo>
                  <a:lnTo>
                    <a:pt x="558" y="159"/>
                  </a:lnTo>
                  <a:lnTo>
                    <a:pt x="558" y="159"/>
                  </a:lnTo>
                  <a:lnTo>
                    <a:pt x="558" y="159"/>
                  </a:lnTo>
                  <a:lnTo>
                    <a:pt x="558" y="159"/>
                  </a:lnTo>
                  <a:lnTo>
                    <a:pt x="557" y="159"/>
                  </a:lnTo>
                  <a:lnTo>
                    <a:pt x="558" y="158"/>
                  </a:lnTo>
                  <a:lnTo>
                    <a:pt x="560" y="156"/>
                  </a:lnTo>
                  <a:lnTo>
                    <a:pt x="560" y="156"/>
                  </a:lnTo>
                  <a:lnTo>
                    <a:pt x="560" y="156"/>
                  </a:lnTo>
                  <a:lnTo>
                    <a:pt x="558" y="156"/>
                  </a:lnTo>
                  <a:lnTo>
                    <a:pt x="557" y="158"/>
                  </a:lnTo>
                  <a:lnTo>
                    <a:pt x="555" y="158"/>
                  </a:lnTo>
                  <a:lnTo>
                    <a:pt x="557" y="158"/>
                  </a:lnTo>
                  <a:lnTo>
                    <a:pt x="557" y="158"/>
                  </a:lnTo>
                  <a:lnTo>
                    <a:pt x="557" y="159"/>
                  </a:lnTo>
                  <a:lnTo>
                    <a:pt x="557" y="159"/>
                  </a:lnTo>
                  <a:lnTo>
                    <a:pt x="555" y="159"/>
                  </a:lnTo>
                  <a:lnTo>
                    <a:pt x="555" y="159"/>
                  </a:lnTo>
                  <a:lnTo>
                    <a:pt x="555" y="161"/>
                  </a:lnTo>
                  <a:lnTo>
                    <a:pt x="553" y="163"/>
                  </a:lnTo>
                  <a:lnTo>
                    <a:pt x="553" y="163"/>
                  </a:lnTo>
                  <a:lnTo>
                    <a:pt x="553" y="163"/>
                  </a:lnTo>
                  <a:lnTo>
                    <a:pt x="553" y="163"/>
                  </a:lnTo>
                  <a:lnTo>
                    <a:pt x="551" y="165"/>
                  </a:lnTo>
                  <a:lnTo>
                    <a:pt x="551" y="165"/>
                  </a:lnTo>
                  <a:lnTo>
                    <a:pt x="551" y="167"/>
                  </a:lnTo>
                  <a:lnTo>
                    <a:pt x="551" y="167"/>
                  </a:lnTo>
                  <a:close/>
                  <a:moveTo>
                    <a:pt x="533" y="154"/>
                  </a:moveTo>
                  <a:lnTo>
                    <a:pt x="533" y="154"/>
                  </a:lnTo>
                  <a:lnTo>
                    <a:pt x="533" y="154"/>
                  </a:lnTo>
                  <a:lnTo>
                    <a:pt x="535" y="156"/>
                  </a:lnTo>
                  <a:lnTo>
                    <a:pt x="535" y="156"/>
                  </a:lnTo>
                  <a:lnTo>
                    <a:pt x="535" y="156"/>
                  </a:lnTo>
                  <a:lnTo>
                    <a:pt x="535" y="158"/>
                  </a:lnTo>
                  <a:lnTo>
                    <a:pt x="535" y="159"/>
                  </a:lnTo>
                  <a:lnTo>
                    <a:pt x="537" y="159"/>
                  </a:lnTo>
                  <a:lnTo>
                    <a:pt x="537" y="159"/>
                  </a:lnTo>
                  <a:lnTo>
                    <a:pt x="537" y="159"/>
                  </a:lnTo>
                  <a:lnTo>
                    <a:pt x="537" y="159"/>
                  </a:lnTo>
                  <a:lnTo>
                    <a:pt x="537" y="158"/>
                  </a:lnTo>
                  <a:lnTo>
                    <a:pt x="538" y="159"/>
                  </a:lnTo>
                  <a:lnTo>
                    <a:pt x="538" y="158"/>
                  </a:lnTo>
                  <a:lnTo>
                    <a:pt x="537" y="158"/>
                  </a:lnTo>
                  <a:lnTo>
                    <a:pt x="537" y="158"/>
                  </a:lnTo>
                  <a:lnTo>
                    <a:pt x="538" y="158"/>
                  </a:lnTo>
                  <a:lnTo>
                    <a:pt x="540" y="158"/>
                  </a:lnTo>
                  <a:lnTo>
                    <a:pt x="542" y="159"/>
                  </a:lnTo>
                  <a:lnTo>
                    <a:pt x="542" y="161"/>
                  </a:lnTo>
                  <a:lnTo>
                    <a:pt x="542" y="161"/>
                  </a:lnTo>
                  <a:lnTo>
                    <a:pt x="542" y="161"/>
                  </a:lnTo>
                  <a:lnTo>
                    <a:pt x="542" y="163"/>
                  </a:lnTo>
                  <a:lnTo>
                    <a:pt x="544" y="161"/>
                  </a:lnTo>
                  <a:lnTo>
                    <a:pt x="544" y="161"/>
                  </a:lnTo>
                  <a:lnTo>
                    <a:pt x="544" y="161"/>
                  </a:lnTo>
                  <a:lnTo>
                    <a:pt x="544" y="159"/>
                  </a:lnTo>
                  <a:lnTo>
                    <a:pt x="544" y="159"/>
                  </a:lnTo>
                  <a:lnTo>
                    <a:pt x="544" y="159"/>
                  </a:lnTo>
                  <a:lnTo>
                    <a:pt x="544" y="159"/>
                  </a:lnTo>
                  <a:lnTo>
                    <a:pt x="542" y="159"/>
                  </a:lnTo>
                  <a:lnTo>
                    <a:pt x="542" y="158"/>
                  </a:lnTo>
                  <a:lnTo>
                    <a:pt x="542" y="156"/>
                  </a:lnTo>
                  <a:lnTo>
                    <a:pt x="540" y="156"/>
                  </a:lnTo>
                  <a:lnTo>
                    <a:pt x="537" y="154"/>
                  </a:lnTo>
                  <a:lnTo>
                    <a:pt x="537" y="154"/>
                  </a:lnTo>
                  <a:lnTo>
                    <a:pt x="537" y="154"/>
                  </a:lnTo>
                  <a:lnTo>
                    <a:pt x="538" y="154"/>
                  </a:lnTo>
                  <a:lnTo>
                    <a:pt x="538" y="152"/>
                  </a:lnTo>
                  <a:lnTo>
                    <a:pt x="538" y="152"/>
                  </a:lnTo>
                  <a:lnTo>
                    <a:pt x="538" y="152"/>
                  </a:lnTo>
                  <a:lnTo>
                    <a:pt x="538" y="152"/>
                  </a:lnTo>
                  <a:lnTo>
                    <a:pt x="538" y="152"/>
                  </a:lnTo>
                  <a:lnTo>
                    <a:pt x="538" y="150"/>
                  </a:lnTo>
                  <a:lnTo>
                    <a:pt x="538" y="150"/>
                  </a:lnTo>
                  <a:lnTo>
                    <a:pt x="538" y="150"/>
                  </a:lnTo>
                  <a:lnTo>
                    <a:pt x="537" y="150"/>
                  </a:lnTo>
                  <a:lnTo>
                    <a:pt x="537" y="152"/>
                  </a:lnTo>
                  <a:lnTo>
                    <a:pt x="535" y="154"/>
                  </a:lnTo>
                  <a:lnTo>
                    <a:pt x="533" y="152"/>
                  </a:lnTo>
                  <a:lnTo>
                    <a:pt x="533" y="152"/>
                  </a:lnTo>
                  <a:lnTo>
                    <a:pt x="533" y="154"/>
                  </a:lnTo>
                  <a:lnTo>
                    <a:pt x="533" y="154"/>
                  </a:lnTo>
                  <a:close/>
                  <a:moveTo>
                    <a:pt x="605" y="132"/>
                  </a:moveTo>
                  <a:lnTo>
                    <a:pt x="607" y="130"/>
                  </a:lnTo>
                  <a:lnTo>
                    <a:pt x="607" y="130"/>
                  </a:lnTo>
                  <a:lnTo>
                    <a:pt x="607" y="130"/>
                  </a:lnTo>
                  <a:lnTo>
                    <a:pt x="607" y="130"/>
                  </a:lnTo>
                  <a:lnTo>
                    <a:pt x="607" y="130"/>
                  </a:lnTo>
                  <a:lnTo>
                    <a:pt x="605" y="130"/>
                  </a:lnTo>
                  <a:lnTo>
                    <a:pt x="605" y="130"/>
                  </a:lnTo>
                  <a:lnTo>
                    <a:pt x="603" y="132"/>
                  </a:lnTo>
                  <a:lnTo>
                    <a:pt x="603" y="134"/>
                  </a:lnTo>
                  <a:lnTo>
                    <a:pt x="603" y="136"/>
                  </a:lnTo>
                  <a:lnTo>
                    <a:pt x="605" y="134"/>
                  </a:lnTo>
                  <a:lnTo>
                    <a:pt x="605" y="134"/>
                  </a:lnTo>
                  <a:lnTo>
                    <a:pt x="607" y="134"/>
                  </a:lnTo>
                  <a:lnTo>
                    <a:pt x="607" y="132"/>
                  </a:lnTo>
                  <a:lnTo>
                    <a:pt x="605" y="132"/>
                  </a:lnTo>
                  <a:lnTo>
                    <a:pt x="605" y="132"/>
                  </a:lnTo>
                  <a:lnTo>
                    <a:pt x="605" y="132"/>
                  </a:lnTo>
                  <a:close/>
                  <a:moveTo>
                    <a:pt x="618" y="80"/>
                  </a:moveTo>
                  <a:lnTo>
                    <a:pt x="618" y="82"/>
                  </a:lnTo>
                  <a:lnTo>
                    <a:pt x="618" y="82"/>
                  </a:lnTo>
                  <a:lnTo>
                    <a:pt x="618" y="82"/>
                  </a:lnTo>
                  <a:lnTo>
                    <a:pt x="618" y="82"/>
                  </a:lnTo>
                  <a:lnTo>
                    <a:pt x="620" y="80"/>
                  </a:lnTo>
                  <a:lnTo>
                    <a:pt x="620" y="80"/>
                  </a:lnTo>
                  <a:lnTo>
                    <a:pt x="620" y="80"/>
                  </a:lnTo>
                  <a:lnTo>
                    <a:pt x="620" y="80"/>
                  </a:lnTo>
                  <a:lnTo>
                    <a:pt x="620" y="80"/>
                  </a:lnTo>
                  <a:lnTo>
                    <a:pt x="620" y="82"/>
                  </a:lnTo>
                  <a:lnTo>
                    <a:pt x="620" y="82"/>
                  </a:lnTo>
                  <a:lnTo>
                    <a:pt x="620" y="82"/>
                  </a:lnTo>
                  <a:lnTo>
                    <a:pt x="620" y="82"/>
                  </a:lnTo>
                  <a:lnTo>
                    <a:pt x="620" y="80"/>
                  </a:lnTo>
                  <a:lnTo>
                    <a:pt x="622" y="80"/>
                  </a:lnTo>
                  <a:lnTo>
                    <a:pt x="622" y="78"/>
                  </a:lnTo>
                  <a:lnTo>
                    <a:pt x="622" y="78"/>
                  </a:lnTo>
                  <a:lnTo>
                    <a:pt x="620" y="78"/>
                  </a:lnTo>
                  <a:lnTo>
                    <a:pt x="620" y="78"/>
                  </a:lnTo>
                  <a:lnTo>
                    <a:pt x="620" y="78"/>
                  </a:lnTo>
                  <a:lnTo>
                    <a:pt x="620" y="76"/>
                  </a:lnTo>
                  <a:lnTo>
                    <a:pt x="620" y="74"/>
                  </a:lnTo>
                  <a:lnTo>
                    <a:pt x="620" y="74"/>
                  </a:lnTo>
                  <a:lnTo>
                    <a:pt x="620" y="76"/>
                  </a:lnTo>
                  <a:lnTo>
                    <a:pt x="620" y="76"/>
                  </a:lnTo>
                  <a:lnTo>
                    <a:pt x="620" y="76"/>
                  </a:lnTo>
                  <a:lnTo>
                    <a:pt x="620" y="76"/>
                  </a:lnTo>
                  <a:lnTo>
                    <a:pt x="620" y="78"/>
                  </a:lnTo>
                  <a:lnTo>
                    <a:pt x="620" y="78"/>
                  </a:lnTo>
                  <a:lnTo>
                    <a:pt x="618" y="80"/>
                  </a:lnTo>
                  <a:close/>
                  <a:moveTo>
                    <a:pt x="582" y="74"/>
                  </a:moveTo>
                  <a:lnTo>
                    <a:pt x="584" y="74"/>
                  </a:lnTo>
                  <a:lnTo>
                    <a:pt x="584" y="74"/>
                  </a:lnTo>
                  <a:lnTo>
                    <a:pt x="584" y="73"/>
                  </a:lnTo>
                  <a:lnTo>
                    <a:pt x="584" y="71"/>
                  </a:lnTo>
                  <a:lnTo>
                    <a:pt x="584" y="71"/>
                  </a:lnTo>
                  <a:lnTo>
                    <a:pt x="582" y="71"/>
                  </a:lnTo>
                  <a:lnTo>
                    <a:pt x="582" y="73"/>
                  </a:lnTo>
                  <a:lnTo>
                    <a:pt x="580" y="73"/>
                  </a:lnTo>
                  <a:lnTo>
                    <a:pt x="580" y="73"/>
                  </a:lnTo>
                  <a:lnTo>
                    <a:pt x="582" y="74"/>
                  </a:lnTo>
                  <a:lnTo>
                    <a:pt x="582" y="74"/>
                  </a:lnTo>
                  <a:close/>
                  <a:moveTo>
                    <a:pt x="631" y="74"/>
                  </a:moveTo>
                  <a:lnTo>
                    <a:pt x="632" y="76"/>
                  </a:lnTo>
                  <a:lnTo>
                    <a:pt x="632" y="76"/>
                  </a:lnTo>
                  <a:lnTo>
                    <a:pt x="632" y="74"/>
                  </a:lnTo>
                  <a:lnTo>
                    <a:pt x="634" y="73"/>
                  </a:lnTo>
                  <a:lnTo>
                    <a:pt x="634" y="73"/>
                  </a:lnTo>
                  <a:lnTo>
                    <a:pt x="634" y="71"/>
                  </a:lnTo>
                  <a:lnTo>
                    <a:pt x="634" y="69"/>
                  </a:lnTo>
                  <a:lnTo>
                    <a:pt x="632" y="71"/>
                  </a:lnTo>
                  <a:lnTo>
                    <a:pt x="632" y="71"/>
                  </a:lnTo>
                  <a:lnTo>
                    <a:pt x="632" y="69"/>
                  </a:lnTo>
                  <a:lnTo>
                    <a:pt x="632" y="69"/>
                  </a:lnTo>
                  <a:lnTo>
                    <a:pt x="632" y="67"/>
                  </a:lnTo>
                  <a:lnTo>
                    <a:pt x="632" y="69"/>
                  </a:lnTo>
                  <a:lnTo>
                    <a:pt x="632" y="69"/>
                  </a:lnTo>
                  <a:lnTo>
                    <a:pt x="631" y="69"/>
                  </a:lnTo>
                  <a:lnTo>
                    <a:pt x="631" y="69"/>
                  </a:lnTo>
                  <a:lnTo>
                    <a:pt x="629" y="69"/>
                  </a:lnTo>
                  <a:lnTo>
                    <a:pt x="629" y="71"/>
                  </a:lnTo>
                  <a:lnTo>
                    <a:pt x="631" y="71"/>
                  </a:lnTo>
                  <a:lnTo>
                    <a:pt x="631" y="74"/>
                  </a:lnTo>
                  <a:lnTo>
                    <a:pt x="631" y="74"/>
                  </a:lnTo>
                  <a:close/>
                  <a:moveTo>
                    <a:pt x="636" y="49"/>
                  </a:moveTo>
                  <a:lnTo>
                    <a:pt x="636" y="49"/>
                  </a:lnTo>
                  <a:lnTo>
                    <a:pt x="636" y="51"/>
                  </a:lnTo>
                  <a:lnTo>
                    <a:pt x="636" y="51"/>
                  </a:lnTo>
                  <a:lnTo>
                    <a:pt x="636" y="51"/>
                  </a:lnTo>
                  <a:lnTo>
                    <a:pt x="634" y="53"/>
                  </a:lnTo>
                  <a:lnTo>
                    <a:pt x="634" y="53"/>
                  </a:lnTo>
                  <a:lnTo>
                    <a:pt x="636" y="53"/>
                  </a:lnTo>
                  <a:lnTo>
                    <a:pt x="638" y="53"/>
                  </a:lnTo>
                  <a:lnTo>
                    <a:pt x="640" y="51"/>
                  </a:lnTo>
                  <a:lnTo>
                    <a:pt x="640" y="49"/>
                  </a:lnTo>
                  <a:lnTo>
                    <a:pt x="640" y="49"/>
                  </a:lnTo>
                  <a:lnTo>
                    <a:pt x="641" y="49"/>
                  </a:lnTo>
                  <a:lnTo>
                    <a:pt x="641" y="47"/>
                  </a:lnTo>
                  <a:lnTo>
                    <a:pt x="640" y="47"/>
                  </a:lnTo>
                  <a:lnTo>
                    <a:pt x="640" y="47"/>
                  </a:lnTo>
                  <a:lnTo>
                    <a:pt x="640" y="49"/>
                  </a:lnTo>
                  <a:lnTo>
                    <a:pt x="638" y="49"/>
                  </a:lnTo>
                  <a:lnTo>
                    <a:pt x="638" y="49"/>
                  </a:lnTo>
                  <a:lnTo>
                    <a:pt x="638" y="49"/>
                  </a:lnTo>
                  <a:lnTo>
                    <a:pt x="636" y="49"/>
                  </a:lnTo>
                  <a:close/>
                  <a:moveTo>
                    <a:pt x="647" y="24"/>
                  </a:moveTo>
                  <a:lnTo>
                    <a:pt x="647" y="26"/>
                  </a:lnTo>
                  <a:lnTo>
                    <a:pt x="647" y="26"/>
                  </a:lnTo>
                  <a:lnTo>
                    <a:pt x="647" y="26"/>
                  </a:lnTo>
                  <a:lnTo>
                    <a:pt x="645" y="26"/>
                  </a:lnTo>
                  <a:lnTo>
                    <a:pt x="645" y="26"/>
                  </a:lnTo>
                  <a:lnTo>
                    <a:pt x="645" y="24"/>
                  </a:lnTo>
                  <a:lnTo>
                    <a:pt x="645" y="24"/>
                  </a:lnTo>
                  <a:lnTo>
                    <a:pt x="645" y="24"/>
                  </a:lnTo>
                  <a:lnTo>
                    <a:pt x="640" y="24"/>
                  </a:lnTo>
                  <a:lnTo>
                    <a:pt x="640" y="24"/>
                  </a:lnTo>
                  <a:lnTo>
                    <a:pt x="641" y="27"/>
                  </a:lnTo>
                  <a:lnTo>
                    <a:pt x="641" y="29"/>
                  </a:lnTo>
                  <a:lnTo>
                    <a:pt x="643" y="29"/>
                  </a:lnTo>
                  <a:lnTo>
                    <a:pt x="643" y="29"/>
                  </a:lnTo>
                  <a:lnTo>
                    <a:pt x="643" y="29"/>
                  </a:lnTo>
                  <a:lnTo>
                    <a:pt x="643" y="29"/>
                  </a:lnTo>
                  <a:lnTo>
                    <a:pt x="643" y="27"/>
                  </a:lnTo>
                  <a:lnTo>
                    <a:pt x="643" y="27"/>
                  </a:lnTo>
                  <a:lnTo>
                    <a:pt x="645" y="27"/>
                  </a:lnTo>
                  <a:lnTo>
                    <a:pt x="645" y="27"/>
                  </a:lnTo>
                  <a:lnTo>
                    <a:pt x="647" y="29"/>
                  </a:lnTo>
                  <a:lnTo>
                    <a:pt x="649" y="27"/>
                  </a:lnTo>
                  <a:lnTo>
                    <a:pt x="649" y="26"/>
                  </a:lnTo>
                  <a:lnTo>
                    <a:pt x="649" y="26"/>
                  </a:lnTo>
                  <a:lnTo>
                    <a:pt x="649" y="26"/>
                  </a:lnTo>
                  <a:lnTo>
                    <a:pt x="647" y="24"/>
                  </a:lnTo>
                  <a:close/>
                  <a:moveTo>
                    <a:pt x="603" y="64"/>
                  </a:moveTo>
                  <a:lnTo>
                    <a:pt x="603" y="64"/>
                  </a:lnTo>
                  <a:lnTo>
                    <a:pt x="603" y="64"/>
                  </a:lnTo>
                  <a:lnTo>
                    <a:pt x="605" y="64"/>
                  </a:lnTo>
                  <a:lnTo>
                    <a:pt x="605" y="64"/>
                  </a:lnTo>
                  <a:lnTo>
                    <a:pt x="605" y="65"/>
                  </a:lnTo>
                  <a:lnTo>
                    <a:pt x="605" y="65"/>
                  </a:lnTo>
                  <a:lnTo>
                    <a:pt x="605" y="65"/>
                  </a:lnTo>
                  <a:lnTo>
                    <a:pt x="607" y="65"/>
                  </a:lnTo>
                  <a:lnTo>
                    <a:pt x="609" y="64"/>
                  </a:lnTo>
                  <a:lnTo>
                    <a:pt x="609" y="64"/>
                  </a:lnTo>
                  <a:lnTo>
                    <a:pt x="609" y="65"/>
                  </a:lnTo>
                  <a:lnTo>
                    <a:pt x="609" y="65"/>
                  </a:lnTo>
                  <a:lnTo>
                    <a:pt x="611" y="65"/>
                  </a:lnTo>
                  <a:lnTo>
                    <a:pt x="611" y="65"/>
                  </a:lnTo>
                  <a:lnTo>
                    <a:pt x="611" y="64"/>
                  </a:lnTo>
                  <a:lnTo>
                    <a:pt x="611" y="62"/>
                  </a:lnTo>
                  <a:lnTo>
                    <a:pt x="612" y="65"/>
                  </a:lnTo>
                  <a:lnTo>
                    <a:pt x="612" y="65"/>
                  </a:lnTo>
                  <a:lnTo>
                    <a:pt x="612" y="65"/>
                  </a:lnTo>
                  <a:lnTo>
                    <a:pt x="611" y="65"/>
                  </a:lnTo>
                  <a:lnTo>
                    <a:pt x="611" y="67"/>
                  </a:lnTo>
                  <a:lnTo>
                    <a:pt x="611" y="67"/>
                  </a:lnTo>
                  <a:lnTo>
                    <a:pt x="611" y="67"/>
                  </a:lnTo>
                  <a:lnTo>
                    <a:pt x="611" y="69"/>
                  </a:lnTo>
                  <a:lnTo>
                    <a:pt x="611" y="69"/>
                  </a:lnTo>
                  <a:lnTo>
                    <a:pt x="611" y="69"/>
                  </a:lnTo>
                  <a:lnTo>
                    <a:pt x="611" y="69"/>
                  </a:lnTo>
                  <a:lnTo>
                    <a:pt x="614" y="71"/>
                  </a:lnTo>
                  <a:lnTo>
                    <a:pt x="614" y="71"/>
                  </a:lnTo>
                  <a:lnTo>
                    <a:pt x="614" y="71"/>
                  </a:lnTo>
                  <a:lnTo>
                    <a:pt x="614" y="69"/>
                  </a:lnTo>
                  <a:lnTo>
                    <a:pt x="614" y="69"/>
                  </a:lnTo>
                  <a:lnTo>
                    <a:pt x="616" y="67"/>
                  </a:lnTo>
                  <a:lnTo>
                    <a:pt x="616" y="69"/>
                  </a:lnTo>
                  <a:lnTo>
                    <a:pt x="616" y="69"/>
                  </a:lnTo>
                  <a:lnTo>
                    <a:pt x="616" y="67"/>
                  </a:lnTo>
                  <a:lnTo>
                    <a:pt x="616" y="65"/>
                  </a:lnTo>
                  <a:lnTo>
                    <a:pt x="616" y="65"/>
                  </a:lnTo>
                  <a:lnTo>
                    <a:pt x="618" y="65"/>
                  </a:lnTo>
                  <a:lnTo>
                    <a:pt x="618" y="67"/>
                  </a:lnTo>
                  <a:lnTo>
                    <a:pt x="618" y="65"/>
                  </a:lnTo>
                  <a:lnTo>
                    <a:pt x="618" y="64"/>
                  </a:lnTo>
                  <a:lnTo>
                    <a:pt x="618" y="64"/>
                  </a:lnTo>
                  <a:lnTo>
                    <a:pt x="616" y="62"/>
                  </a:lnTo>
                  <a:lnTo>
                    <a:pt x="616" y="62"/>
                  </a:lnTo>
                  <a:lnTo>
                    <a:pt x="616" y="60"/>
                  </a:lnTo>
                  <a:lnTo>
                    <a:pt x="618" y="62"/>
                  </a:lnTo>
                  <a:lnTo>
                    <a:pt x="618" y="62"/>
                  </a:lnTo>
                  <a:lnTo>
                    <a:pt x="620" y="64"/>
                  </a:lnTo>
                  <a:lnTo>
                    <a:pt x="620" y="67"/>
                  </a:lnTo>
                  <a:lnTo>
                    <a:pt x="622" y="64"/>
                  </a:lnTo>
                  <a:lnTo>
                    <a:pt x="622" y="62"/>
                  </a:lnTo>
                  <a:lnTo>
                    <a:pt x="623" y="62"/>
                  </a:lnTo>
                  <a:lnTo>
                    <a:pt x="623" y="64"/>
                  </a:lnTo>
                  <a:lnTo>
                    <a:pt x="622" y="64"/>
                  </a:lnTo>
                  <a:lnTo>
                    <a:pt x="622" y="64"/>
                  </a:lnTo>
                  <a:lnTo>
                    <a:pt x="622" y="65"/>
                  </a:lnTo>
                  <a:lnTo>
                    <a:pt x="622" y="67"/>
                  </a:lnTo>
                  <a:lnTo>
                    <a:pt x="622" y="69"/>
                  </a:lnTo>
                  <a:lnTo>
                    <a:pt x="622" y="69"/>
                  </a:lnTo>
                  <a:lnTo>
                    <a:pt x="622" y="69"/>
                  </a:lnTo>
                  <a:lnTo>
                    <a:pt x="622" y="69"/>
                  </a:lnTo>
                  <a:lnTo>
                    <a:pt x="622" y="69"/>
                  </a:lnTo>
                  <a:lnTo>
                    <a:pt x="623" y="69"/>
                  </a:lnTo>
                  <a:lnTo>
                    <a:pt x="622" y="71"/>
                  </a:lnTo>
                  <a:lnTo>
                    <a:pt x="622" y="71"/>
                  </a:lnTo>
                  <a:lnTo>
                    <a:pt x="622" y="71"/>
                  </a:lnTo>
                  <a:lnTo>
                    <a:pt x="622" y="73"/>
                  </a:lnTo>
                  <a:lnTo>
                    <a:pt x="622" y="73"/>
                  </a:lnTo>
                  <a:lnTo>
                    <a:pt x="623" y="73"/>
                  </a:lnTo>
                  <a:lnTo>
                    <a:pt x="623" y="73"/>
                  </a:lnTo>
                  <a:lnTo>
                    <a:pt x="623" y="74"/>
                  </a:lnTo>
                  <a:lnTo>
                    <a:pt x="623" y="78"/>
                  </a:lnTo>
                  <a:lnTo>
                    <a:pt x="622" y="80"/>
                  </a:lnTo>
                  <a:lnTo>
                    <a:pt x="622" y="83"/>
                  </a:lnTo>
                  <a:lnTo>
                    <a:pt x="620" y="85"/>
                  </a:lnTo>
                  <a:lnTo>
                    <a:pt x="620" y="87"/>
                  </a:lnTo>
                  <a:lnTo>
                    <a:pt x="620" y="89"/>
                  </a:lnTo>
                  <a:lnTo>
                    <a:pt x="618" y="89"/>
                  </a:lnTo>
                  <a:lnTo>
                    <a:pt x="618" y="89"/>
                  </a:lnTo>
                  <a:lnTo>
                    <a:pt x="620" y="91"/>
                  </a:lnTo>
                  <a:lnTo>
                    <a:pt x="620" y="91"/>
                  </a:lnTo>
                  <a:lnTo>
                    <a:pt x="620" y="93"/>
                  </a:lnTo>
                  <a:lnTo>
                    <a:pt x="620" y="91"/>
                  </a:lnTo>
                  <a:lnTo>
                    <a:pt x="620" y="93"/>
                  </a:lnTo>
                  <a:lnTo>
                    <a:pt x="618" y="93"/>
                  </a:lnTo>
                  <a:lnTo>
                    <a:pt x="618" y="93"/>
                  </a:lnTo>
                  <a:lnTo>
                    <a:pt x="618" y="94"/>
                  </a:lnTo>
                  <a:lnTo>
                    <a:pt x="618" y="96"/>
                  </a:lnTo>
                  <a:lnTo>
                    <a:pt x="618" y="98"/>
                  </a:lnTo>
                  <a:lnTo>
                    <a:pt x="620" y="98"/>
                  </a:lnTo>
                  <a:lnTo>
                    <a:pt x="620" y="98"/>
                  </a:lnTo>
                  <a:lnTo>
                    <a:pt x="622" y="98"/>
                  </a:lnTo>
                  <a:lnTo>
                    <a:pt x="622" y="98"/>
                  </a:lnTo>
                  <a:lnTo>
                    <a:pt x="620" y="100"/>
                  </a:lnTo>
                  <a:lnTo>
                    <a:pt x="622" y="100"/>
                  </a:lnTo>
                  <a:lnTo>
                    <a:pt x="622" y="100"/>
                  </a:lnTo>
                  <a:lnTo>
                    <a:pt x="622" y="100"/>
                  </a:lnTo>
                  <a:lnTo>
                    <a:pt x="622" y="102"/>
                  </a:lnTo>
                  <a:lnTo>
                    <a:pt x="623" y="102"/>
                  </a:lnTo>
                  <a:lnTo>
                    <a:pt x="623" y="102"/>
                  </a:lnTo>
                  <a:lnTo>
                    <a:pt x="623" y="100"/>
                  </a:lnTo>
                  <a:lnTo>
                    <a:pt x="623" y="100"/>
                  </a:lnTo>
                  <a:lnTo>
                    <a:pt x="623" y="98"/>
                  </a:lnTo>
                  <a:lnTo>
                    <a:pt x="623" y="98"/>
                  </a:lnTo>
                  <a:lnTo>
                    <a:pt x="623" y="96"/>
                  </a:lnTo>
                  <a:lnTo>
                    <a:pt x="623" y="94"/>
                  </a:lnTo>
                  <a:lnTo>
                    <a:pt x="623" y="94"/>
                  </a:lnTo>
                  <a:lnTo>
                    <a:pt x="623" y="94"/>
                  </a:lnTo>
                  <a:lnTo>
                    <a:pt x="623" y="94"/>
                  </a:lnTo>
                  <a:lnTo>
                    <a:pt x="623" y="93"/>
                  </a:lnTo>
                  <a:lnTo>
                    <a:pt x="623" y="91"/>
                  </a:lnTo>
                  <a:lnTo>
                    <a:pt x="623" y="89"/>
                  </a:lnTo>
                  <a:lnTo>
                    <a:pt x="623" y="87"/>
                  </a:lnTo>
                  <a:lnTo>
                    <a:pt x="625" y="89"/>
                  </a:lnTo>
                  <a:lnTo>
                    <a:pt x="627" y="89"/>
                  </a:lnTo>
                  <a:lnTo>
                    <a:pt x="627" y="87"/>
                  </a:lnTo>
                  <a:lnTo>
                    <a:pt x="625" y="83"/>
                  </a:lnTo>
                  <a:lnTo>
                    <a:pt x="625" y="83"/>
                  </a:lnTo>
                  <a:lnTo>
                    <a:pt x="627" y="83"/>
                  </a:lnTo>
                  <a:lnTo>
                    <a:pt x="627" y="83"/>
                  </a:lnTo>
                  <a:lnTo>
                    <a:pt x="627" y="82"/>
                  </a:lnTo>
                  <a:lnTo>
                    <a:pt x="629" y="82"/>
                  </a:lnTo>
                  <a:lnTo>
                    <a:pt x="627" y="82"/>
                  </a:lnTo>
                  <a:lnTo>
                    <a:pt x="627" y="80"/>
                  </a:lnTo>
                  <a:lnTo>
                    <a:pt x="627" y="78"/>
                  </a:lnTo>
                  <a:lnTo>
                    <a:pt x="627" y="78"/>
                  </a:lnTo>
                  <a:lnTo>
                    <a:pt x="625" y="76"/>
                  </a:lnTo>
                  <a:lnTo>
                    <a:pt x="625" y="76"/>
                  </a:lnTo>
                  <a:lnTo>
                    <a:pt x="625" y="76"/>
                  </a:lnTo>
                  <a:lnTo>
                    <a:pt x="627" y="76"/>
                  </a:lnTo>
                  <a:lnTo>
                    <a:pt x="627" y="76"/>
                  </a:lnTo>
                  <a:lnTo>
                    <a:pt x="627" y="76"/>
                  </a:lnTo>
                  <a:lnTo>
                    <a:pt x="627" y="74"/>
                  </a:lnTo>
                  <a:lnTo>
                    <a:pt x="627" y="74"/>
                  </a:lnTo>
                  <a:lnTo>
                    <a:pt x="627" y="74"/>
                  </a:lnTo>
                  <a:lnTo>
                    <a:pt x="627" y="73"/>
                  </a:lnTo>
                  <a:lnTo>
                    <a:pt x="629" y="73"/>
                  </a:lnTo>
                  <a:lnTo>
                    <a:pt x="629" y="73"/>
                  </a:lnTo>
                  <a:lnTo>
                    <a:pt x="629" y="73"/>
                  </a:lnTo>
                  <a:lnTo>
                    <a:pt x="629" y="73"/>
                  </a:lnTo>
                  <a:lnTo>
                    <a:pt x="629" y="73"/>
                  </a:lnTo>
                  <a:lnTo>
                    <a:pt x="631" y="73"/>
                  </a:lnTo>
                  <a:lnTo>
                    <a:pt x="631" y="71"/>
                  </a:lnTo>
                  <a:lnTo>
                    <a:pt x="629" y="69"/>
                  </a:lnTo>
                  <a:lnTo>
                    <a:pt x="629" y="67"/>
                  </a:lnTo>
                  <a:lnTo>
                    <a:pt x="629" y="67"/>
                  </a:lnTo>
                  <a:lnTo>
                    <a:pt x="627" y="67"/>
                  </a:lnTo>
                  <a:lnTo>
                    <a:pt x="627" y="69"/>
                  </a:lnTo>
                  <a:lnTo>
                    <a:pt x="627" y="67"/>
                  </a:lnTo>
                  <a:lnTo>
                    <a:pt x="629" y="64"/>
                  </a:lnTo>
                  <a:lnTo>
                    <a:pt x="627" y="64"/>
                  </a:lnTo>
                  <a:lnTo>
                    <a:pt x="627" y="65"/>
                  </a:lnTo>
                  <a:lnTo>
                    <a:pt x="627" y="67"/>
                  </a:lnTo>
                  <a:lnTo>
                    <a:pt x="627" y="65"/>
                  </a:lnTo>
                  <a:lnTo>
                    <a:pt x="627" y="64"/>
                  </a:lnTo>
                  <a:lnTo>
                    <a:pt x="627" y="64"/>
                  </a:lnTo>
                  <a:lnTo>
                    <a:pt x="625" y="64"/>
                  </a:lnTo>
                  <a:lnTo>
                    <a:pt x="625" y="64"/>
                  </a:lnTo>
                  <a:lnTo>
                    <a:pt x="627" y="62"/>
                  </a:lnTo>
                  <a:lnTo>
                    <a:pt x="627" y="62"/>
                  </a:lnTo>
                  <a:lnTo>
                    <a:pt x="627" y="62"/>
                  </a:lnTo>
                  <a:lnTo>
                    <a:pt x="627" y="62"/>
                  </a:lnTo>
                  <a:lnTo>
                    <a:pt x="627" y="62"/>
                  </a:lnTo>
                  <a:lnTo>
                    <a:pt x="627" y="60"/>
                  </a:lnTo>
                  <a:lnTo>
                    <a:pt x="627" y="60"/>
                  </a:lnTo>
                  <a:lnTo>
                    <a:pt x="627" y="60"/>
                  </a:lnTo>
                  <a:lnTo>
                    <a:pt x="627" y="60"/>
                  </a:lnTo>
                  <a:lnTo>
                    <a:pt x="627" y="60"/>
                  </a:lnTo>
                  <a:lnTo>
                    <a:pt x="629" y="62"/>
                  </a:lnTo>
                  <a:lnTo>
                    <a:pt x="629" y="62"/>
                  </a:lnTo>
                  <a:lnTo>
                    <a:pt x="631" y="62"/>
                  </a:lnTo>
                  <a:lnTo>
                    <a:pt x="632" y="60"/>
                  </a:lnTo>
                  <a:lnTo>
                    <a:pt x="632" y="60"/>
                  </a:lnTo>
                  <a:lnTo>
                    <a:pt x="631" y="60"/>
                  </a:lnTo>
                  <a:lnTo>
                    <a:pt x="631" y="58"/>
                  </a:lnTo>
                  <a:lnTo>
                    <a:pt x="631" y="58"/>
                  </a:lnTo>
                  <a:lnTo>
                    <a:pt x="631" y="60"/>
                  </a:lnTo>
                  <a:lnTo>
                    <a:pt x="629" y="60"/>
                  </a:lnTo>
                  <a:lnTo>
                    <a:pt x="629" y="58"/>
                  </a:lnTo>
                  <a:lnTo>
                    <a:pt x="629" y="58"/>
                  </a:lnTo>
                  <a:lnTo>
                    <a:pt x="629" y="58"/>
                  </a:lnTo>
                  <a:lnTo>
                    <a:pt x="629" y="58"/>
                  </a:lnTo>
                  <a:lnTo>
                    <a:pt x="631" y="56"/>
                  </a:lnTo>
                  <a:lnTo>
                    <a:pt x="632" y="55"/>
                  </a:lnTo>
                  <a:lnTo>
                    <a:pt x="631" y="53"/>
                  </a:lnTo>
                  <a:lnTo>
                    <a:pt x="629" y="53"/>
                  </a:lnTo>
                  <a:lnTo>
                    <a:pt x="627" y="53"/>
                  </a:lnTo>
                  <a:lnTo>
                    <a:pt x="629" y="51"/>
                  </a:lnTo>
                  <a:lnTo>
                    <a:pt x="632" y="51"/>
                  </a:lnTo>
                  <a:lnTo>
                    <a:pt x="632" y="51"/>
                  </a:lnTo>
                  <a:lnTo>
                    <a:pt x="632" y="49"/>
                  </a:lnTo>
                  <a:lnTo>
                    <a:pt x="632" y="49"/>
                  </a:lnTo>
                  <a:lnTo>
                    <a:pt x="632" y="47"/>
                  </a:lnTo>
                  <a:lnTo>
                    <a:pt x="632" y="47"/>
                  </a:lnTo>
                  <a:lnTo>
                    <a:pt x="632" y="47"/>
                  </a:lnTo>
                  <a:lnTo>
                    <a:pt x="632" y="47"/>
                  </a:lnTo>
                  <a:lnTo>
                    <a:pt x="631" y="47"/>
                  </a:lnTo>
                  <a:lnTo>
                    <a:pt x="631" y="49"/>
                  </a:lnTo>
                  <a:lnTo>
                    <a:pt x="631" y="49"/>
                  </a:lnTo>
                  <a:lnTo>
                    <a:pt x="631" y="49"/>
                  </a:lnTo>
                  <a:lnTo>
                    <a:pt x="631" y="47"/>
                  </a:lnTo>
                  <a:lnTo>
                    <a:pt x="631" y="47"/>
                  </a:lnTo>
                  <a:lnTo>
                    <a:pt x="634" y="44"/>
                  </a:lnTo>
                  <a:lnTo>
                    <a:pt x="634" y="42"/>
                  </a:lnTo>
                  <a:lnTo>
                    <a:pt x="634" y="42"/>
                  </a:lnTo>
                  <a:lnTo>
                    <a:pt x="632" y="42"/>
                  </a:lnTo>
                  <a:lnTo>
                    <a:pt x="632" y="44"/>
                  </a:lnTo>
                  <a:lnTo>
                    <a:pt x="631" y="46"/>
                  </a:lnTo>
                  <a:lnTo>
                    <a:pt x="631" y="44"/>
                  </a:lnTo>
                  <a:lnTo>
                    <a:pt x="631" y="44"/>
                  </a:lnTo>
                  <a:lnTo>
                    <a:pt x="631" y="44"/>
                  </a:lnTo>
                  <a:lnTo>
                    <a:pt x="631" y="44"/>
                  </a:lnTo>
                  <a:lnTo>
                    <a:pt x="631" y="46"/>
                  </a:lnTo>
                  <a:lnTo>
                    <a:pt x="631" y="46"/>
                  </a:lnTo>
                  <a:lnTo>
                    <a:pt x="631" y="46"/>
                  </a:lnTo>
                  <a:lnTo>
                    <a:pt x="631" y="47"/>
                  </a:lnTo>
                  <a:lnTo>
                    <a:pt x="629" y="47"/>
                  </a:lnTo>
                  <a:lnTo>
                    <a:pt x="629" y="47"/>
                  </a:lnTo>
                  <a:lnTo>
                    <a:pt x="629" y="47"/>
                  </a:lnTo>
                  <a:lnTo>
                    <a:pt x="629" y="47"/>
                  </a:lnTo>
                  <a:lnTo>
                    <a:pt x="629" y="46"/>
                  </a:lnTo>
                  <a:lnTo>
                    <a:pt x="629" y="46"/>
                  </a:lnTo>
                  <a:lnTo>
                    <a:pt x="627" y="46"/>
                  </a:lnTo>
                  <a:lnTo>
                    <a:pt x="627" y="46"/>
                  </a:lnTo>
                  <a:lnTo>
                    <a:pt x="627" y="46"/>
                  </a:lnTo>
                  <a:lnTo>
                    <a:pt x="627" y="46"/>
                  </a:lnTo>
                  <a:lnTo>
                    <a:pt x="625" y="46"/>
                  </a:lnTo>
                  <a:lnTo>
                    <a:pt x="625" y="46"/>
                  </a:lnTo>
                  <a:lnTo>
                    <a:pt x="625" y="46"/>
                  </a:lnTo>
                  <a:lnTo>
                    <a:pt x="625" y="46"/>
                  </a:lnTo>
                  <a:lnTo>
                    <a:pt x="627" y="44"/>
                  </a:lnTo>
                  <a:lnTo>
                    <a:pt x="627" y="44"/>
                  </a:lnTo>
                  <a:lnTo>
                    <a:pt x="627" y="44"/>
                  </a:lnTo>
                  <a:lnTo>
                    <a:pt x="629" y="44"/>
                  </a:lnTo>
                  <a:lnTo>
                    <a:pt x="629" y="44"/>
                  </a:lnTo>
                  <a:lnTo>
                    <a:pt x="629" y="44"/>
                  </a:lnTo>
                  <a:lnTo>
                    <a:pt x="629" y="42"/>
                  </a:lnTo>
                  <a:lnTo>
                    <a:pt x="629" y="42"/>
                  </a:lnTo>
                  <a:lnTo>
                    <a:pt x="629" y="40"/>
                  </a:lnTo>
                  <a:lnTo>
                    <a:pt x="627" y="40"/>
                  </a:lnTo>
                  <a:lnTo>
                    <a:pt x="627" y="40"/>
                  </a:lnTo>
                  <a:lnTo>
                    <a:pt x="627" y="40"/>
                  </a:lnTo>
                  <a:lnTo>
                    <a:pt x="627" y="38"/>
                  </a:lnTo>
                  <a:lnTo>
                    <a:pt x="627" y="37"/>
                  </a:lnTo>
                  <a:lnTo>
                    <a:pt x="625" y="37"/>
                  </a:lnTo>
                  <a:lnTo>
                    <a:pt x="625" y="37"/>
                  </a:lnTo>
                  <a:lnTo>
                    <a:pt x="625" y="38"/>
                  </a:lnTo>
                  <a:lnTo>
                    <a:pt x="623" y="40"/>
                  </a:lnTo>
                  <a:lnTo>
                    <a:pt x="623" y="40"/>
                  </a:lnTo>
                  <a:lnTo>
                    <a:pt x="623" y="38"/>
                  </a:lnTo>
                  <a:lnTo>
                    <a:pt x="623" y="38"/>
                  </a:lnTo>
                  <a:lnTo>
                    <a:pt x="622" y="38"/>
                  </a:lnTo>
                  <a:lnTo>
                    <a:pt x="622" y="40"/>
                  </a:lnTo>
                  <a:lnTo>
                    <a:pt x="622" y="40"/>
                  </a:lnTo>
                  <a:lnTo>
                    <a:pt x="625" y="42"/>
                  </a:lnTo>
                  <a:lnTo>
                    <a:pt x="622" y="42"/>
                  </a:lnTo>
                  <a:lnTo>
                    <a:pt x="620" y="44"/>
                  </a:lnTo>
                  <a:lnTo>
                    <a:pt x="620" y="46"/>
                  </a:lnTo>
                  <a:lnTo>
                    <a:pt x="620" y="46"/>
                  </a:lnTo>
                  <a:lnTo>
                    <a:pt x="620" y="46"/>
                  </a:lnTo>
                  <a:lnTo>
                    <a:pt x="618" y="46"/>
                  </a:lnTo>
                  <a:lnTo>
                    <a:pt x="618" y="46"/>
                  </a:lnTo>
                  <a:lnTo>
                    <a:pt x="618" y="46"/>
                  </a:lnTo>
                  <a:lnTo>
                    <a:pt x="618" y="46"/>
                  </a:lnTo>
                  <a:lnTo>
                    <a:pt x="620" y="42"/>
                  </a:lnTo>
                  <a:lnTo>
                    <a:pt x="622" y="40"/>
                  </a:lnTo>
                  <a:lnTo>
                    <a:pt x="622" y="40"/>
                  </a:lnTo>
                  <a:lnTo>
                    <a:pt x="622" y="40"/>
                  </a:lnTo>
                  <a:lnTo>
                    <a:pt x="622" y="38"/>
                  </a:lnTo>
                  <a:lnTo>
                    <a:pt x="622" y="37"/>
                  </a:lnTo>
                  <a:lnTo>
                    <a:pt x="622" y="37"/>
                  </a:lnTo>
                  <a:lnTo>
                    <a:pt x="622" y="37"/>
                  </a:lnTo>
                  <a:lnTo>
                    <a:pt x="620" y="38"/>
                  </a:lnTo>
                  <a:lnTo>
                    <a:pt x="620" y="38"/>
                  </a:lnTo>
                  <a:lnTo>
                    <a:pt x="620" y="38"/>
                  </a:lnTo>
                  <a:lnTo>
                    <a:pt x="620" y="35"/>
                  </a:lnTo>
                  <a:lnTo>
                    <a:pt x="620" y="35"/>
                  </a:lnTo>
                  <a:lnTo>
                    <a:pt x="620" y="35"/>
                  </a:lnTo>
                  <a:lnTo>
                    <a:pt x="620" y="35"/>
                  </a:lnTo>
                  <a:lnTo>
                    <a:pt x="620" y="35"/>
                  </a:lnTo>
                  <a:lnTo>
                    <a:pt x="620" y="33"/>
                  </a:lnTo>
                  <a:lnTo>
                    <a:pt x="620" y="33"/>
                  </a:lnTo>
                  <a:lnTo>
                    <a:pt x="620" y="33"/>
                  </a:lnTo>
                  <a:lnTo>
                    <a:pt x="620" y="33"/>
                  </a:lnTo>
                  <a:lnTo>
                    <a:pt x="620" y="31"/>
                  </a:lnTo>
                  <a:lnTo>
                    <a:pt x="622" y="31"/>
                  </a:lnTo>
                  <a:lnTo>
                    <a:pt x="622" y="29"/>
                  </a:lnTo>
                  <a:lnTo>
                    <a:pt x="622" y="27"/>
                  </a:lnTo>
                  <a:lnTo>
                    <a:pt x="622" y="27"/>
                  </a:lnTo>
                  <a:lnTo>
                    <a:pt x="622" y="27"/>
                  </a:lnTo>
                  <a:lnTo>
                    <a:pt x="622" y="26"/>
                  </a:lnTo>
                  <a:lnTo>
                    <a:pt x="622" y="26"/>
                  </a:lnTo>
                  <a:lnTo>
                    <a:pt x="622" y="24"/>
                  </a:lnTo>
                  <a:lnTo>
                    <a:pt x="622" y="24"/>
                  </a:lnTo>
                  <a:lnTo>
                    <a:pt x="622" y="22"/>
                  </a:lnTo>
                  <a:lnTo>
                    <a:pt x="620" y="24"/>
                  </a:lnTo>
                  <a:lnTo>
                    <a:pt x="620" y="26"/>
                  </a:lnTo>
                  <a:lnTo>
                    <a:pt x="622" y="26"/>
                  </a:lnTo>
                  <a:lnTo>
                    <a:pt x="622" y="26"/>
                  </a:lnTo>
                  <a:lnTo>
                    <a:pt x="620" y="27"/>
                  </a:lnTo>
                  <a:lnTo>
                    <a:pt x="620" y="26"/>
                  </a:lnTo>
                  <a:lnTo>
                    <a:pt x="618" y="26"/>
                  </a:lnTo>
                  <a:lnTo>
                    <a:pt x="616" y="26"/>
                  </a:lnTo>
                  <a:lnTo>
                    <a:pt x="616" y="26"/>
                  </a:lnTo>
                  <a:lnTo>
                    <a:pt x="616" y="26"/>
                  </a:lnTo>
                  <a:lnTo>
                    <a:pt x="616" y="26"/>
                  </a:lnTo>
                  <a:lnTo>
                    <a:pt x="616" y="27"/>
                  </a:lnTo>
                  <a:lnTo>
                    <a:pt x="614" y="27"/>
                  </a:lnTo>
                  <a:lnTo>
                    <a:pt x="614" y="27"/>
                  </a:lnTo>
                  <a:lnTo>
                    <a:pt x="616" y="27"/>
                  </a:lnTo>
                  <a:lnTo>
                    <a:pt x="614" y="29"/>
                  </a:lnTo>
                  <a:lnTo>
                    <a:pt x="614" y="29"/>
                  </a:lnTo>
                  <a:lnTo>
                    <a:pt x="612" y="29"/>
                  </a:lnTo>
                  <a:lnTo>
                    <a:pt x="612" y="31"/>
                  </a:lnTo>
                  <a:lnTo>
                    <a:pt x="612" y="33"/>
                  </a:lnTo>
                  <a:lnTo>
                    <a:pt x="612" y="33"/>
                  </a:lnTo>
                  <a:lnTo>
                    <a:pt x="614" y="33"/>
                  </a:lnTo>
                  <a:lnTo>
                    <a:pt x="614" y="35"/>
                  </a:lnTo>
                  <a:lnTo>
                    <a:pt x="614" y="35"/>
                  </a:lnTo>
                  <a:lnTo>
                    <a:pt x="616" y="35"/>
                  </a:lnTo>
                  <a:lnTo>
                    <a:pt x="616" y="35"/>
                  </a:lnTo>
                  <a:lnTo>
                    <a:pt x="618" y="35"/>
                  </a:lnTo>
                  <a:lnTo>
                    <a:pt x="616" y="37"/>
                  </a:lnTo>
                  <a:lnTo>
                    <a:pt x="614" y="35"/>
                  </a:lnTo>
                  <a:lnTo>
                    <a:pt x="612" y="35"/>
                  </a:lnTo>
                  <a:lnTo>
                    <a:pt x="611" y="31"/>
                  </a:lnTo>
                  <a:lnTo>
                    <a:pt x="611" y="31"/>
                  </a:lnTo>
                  <a:lnTo>
                    <a:pt x="611" y="31"/>
                  </a:lnTo>
                  <a:lnTo>
                    <a:pt x="609" y="31"/>
                  </a:lnTo>
                  <a:lnTo>
                    <a:pt x="609" y="33"/>
                  </a:lnTo>
                  <a:lnTo>
                    <a:pt x="609" y="33"/>
                  </a:lnTo>
                  <a:lnTo>
                    <a:pt x="609" y="33"/>
                  </a:lnTo>
                  <a:lnTo>
                    <a:pt x="609" y="35"/>
                  </a:lnTo>
                  <a:lnTo>
                    <a:pt x="609" y="35"/>
                  </a:lnTo>
                  <a:lnTo>
                    <a:pt x="609" y="35"/>
                  </a:lnTo>
                  <a:lnTo>
                    <a:pt x="607" y="35"/>
                  </a:lnTo>
                  <a:lnTo>
                    <a:pt x="607" y="37"/>
                  </a:lnTo>
                  <a:lnTo>
                    <a:pt x="605" y="37"/>
                  </a:lnTo>
                  <a:lnTo>
                    <a:pt x="605" y="38"/>
                  </a:lnTo>
                  <a:lnTo>
                    <a:pt x="605" y="38"/>
                  </a:lnTo>
                  <a:lnTo>
                    <a:pt x="607" y="38"/>
                  </a:lnTo>
                  <a:lnTo>
                    <a:pt x="609" y="38"/>
                  </a:lnTo>
                  <a:lnTo>
                    <a:pt x="609" y="37"/>
                  </a:lnTo>
                  <a:lnTo>
                    <a:pt x="609" y="38"/>
                  </a:lnTo>
                  <a:lnTo>
                    <a:pt x="611" y="38"/>
                  </a:lnTo>
                  <a:lnTo>
                    <a:pt x="611" y="38"/>
                  </a:lnTo>
                  <a:lnTo>
                    <a:pt x="612" y="38"/>
                  </a:lnTo>
                  <a:lnTo>
                    <a:pt x="612" y="38"/>
                  </a:lnTo>
                  <a:lnTo>
                    <a:pt x="611" y="40"/>
                  </a:lnTo>
                  <a:lnTo>
                    <a:pt x="611" y="40"/>
                  </a:lnTo>
                  <a:lnTo>
                    <a:pt x="612" y="40"/>
                  </a:lnTo>
                  <a:lnTo>
                    <a:pt x="612" y="40"/>
                  </a:lnTo>
                  <a:lnTo>
                    <a:pt x="612" y="38"/>
                  </a:lnTo>
                  <a:lnTo>
                    <a:pt x="614" y="37"/>
                  </a:lnTo>
                  <a:lnTo>
                    <a:pt x="614" y="40"/>
                  </a:lnTo>
                  <a:lnTo>
                    <a:pt x="614" y="42"/>
                  </a:lnTo>
                  <a:lnTo>
                    <a:pt x="614" y="44"/>
                  </a:lnTo>
                  <a:lnTo>
                    <a:pt x="614" y="44"/>
                  </a:lnTo>
                  <a:lnTo>
                    <a:pt x="616" y="44"/>
                  </a:lnTo>
                  <a:lnTo>
                    <a:pt x="618" y="44"/>
                  </a:lnTo>
                  <a:lnTo>
                    <a:pt x="618" y="46"/>
                  </a:lnTo>
                  <a:lnTo>
                    <a:pt x="616" y="46"/>
                  </a:lnTo>
                  <a:lnTo>
                    <a:pt x="616" y="47"/>
                  </a:lnTo>
                  <a:lnTo>
                    <a:pt x="616" y="47"/>
                  </a:lnTo>
                  <a:lnTo>
                    <a:pt x="618" y="49"/>
                  </a:lnTo>
                  <a:lnTo>
                    <a:pt x="618" y="49"/>
                  </a:lnTo>
                  <a:lnTo>
                    <a:pt x="618" y="47"/>
                  </a:lnTo>
                  <a:lnTo>
                    <a:pt x="620" y="47"/>
                  </a:lnTo>
                  <a:lnTo>
                    <a:pt x="620" y="49"/>
                  </a:lnTo>
                  <a:lnTo>
                    <a:pt x="620" y="49"/>
                  </a:lnTo>
                  <a:lnTo>
                    <a:pt x="622" y="51"/>
                  </a:lnTo>
                  <a:lnTo>
                    <a:pt x="623" y="51"/>
                  </a:lnTo>
                  <a:lnTo>
                    <a:pt x="622" y="51"/>
                  </a:lnTo>
                  <a:lnTo>
                    <a:pt x="620" y="51"/>
                  </a:lnTo>
                  <a:lnTo>
                    <a:pt x="620" y="53"/>
                  </a:lnTo>
                  <a:lnTo>
                    <a:pt x="620" y="53"/>
                  </a:lnTo>
                  <a:lnTo>
                    <a:pt x="620" y="53"/>
                  </a:lnTo>
                  <a:lnTo>
                    <a:pt x="620" y="53"/>
                  </a:lnTo>
                  <a:lnTo>
                    <a:pt x="618" y="55"/>
                  </a:lnTo>
                  <a:lnTo>
                    <a:pt x="620" y="56"/>
                  </a:lnTo>
                  <a:lnTo>
                    <a:pt x="618" y="56"/>
                  </a:lnTo>
                  <a:lnTo>
                    <a:pt x="618" y="58"/>
                  </a:lnTo>
                  <a:lnTo>
                    <a:pt x="618" y="56"/>
                  </a:lnTo>
                  <a:lnTo>
                    <a:pt x="616" y="55"/>
                  </a:lnTo>
                  <a:lnTo>
                    <a:pt x="614" y="55"/>
                  </a:lnTo>
                  <a:lnTo>
                    <a:pt x="614" y="55"/>
                  </a:lnTo>
                  <a:lnTo>
                    <a:pt x="614" y="56"/>
                  </a:lnTo>
                  <a:lnTo>
                    <a:pt x="614" y="56"/>
                  </a:lnTo>
                  <a:lnTo>
                    <a:pt x="612" y="56"/>
                  </a:lnTo>
                  <a:lnTo>
                    <a:pt x="614" y="56"/>
                  </a:lnTo>
                  <a:lnTo>
                    <a:pt x="614" y="58"/>
                  </a:lnTo>
                  <a:lnTo>
                    <a:pt x="614" y="58"/>
                  </a:lnTo>
                  <a:lnTo>
                    <a:pt x="614" y="58"/>
                  </a:lnTo>
                  <a:lnTo>
                    <a:pt x="612" y="58"/>
                  </a:lnTo>
                  <a:lnTo>
                    <a:pt x="612" y="58"/>
                  </a:lnTo>
                  <a:lnTo>
                    <a:pt x="612" y="56"/>
                  </a:lnTo>
                  <a:lnTo>
                    <a:pt x="612" y="55"/>
                  </a:lnTo>
                  <a:lnTo>
                    <a:pt x="611" y="55"/>
                  </a:lnTo>
                  <a:lnTo>
                    <a:pt x="611" y="56"/>
                  </a:lnTo>
                  <a:lnTo>
                    <a:pt x="611" y="56"/>
                  </a:lnTo>
                  <a:lnTo>
                    <a:pt x="611" y="56"/>
                  </a:lnTo>
                  <a:lnTo>
                    <a:pt x="609" y="56"/>
                  </a:lnTo>
                  <a:lnTo>
                    <a:pt x="609" y="58"/>
                  </a:lnTo>
                  <a:lnTo>
                    <a:pt x="607" y="58"/>
                  </a:lnTo>
                  <a:lnTo>
                    <a:pt x="607" y="56"/>
                  </a:lnTo>
                  <a:lnTo>
                    <a:pt x="607" y="56"/>
                  </a:lnTo>
                  <a:lnTo>
                    <a:pt x="605" y="55"/>
                  </a:lnTo>
                  <a:lnTo>
                    <a:pt x="605" y="55"/>
                  </a:lnTo>
                  <a:lnTo>
                    <a:pt x="603" y="56"/>
                  </a:lnTo>
                  <a:lnTo>
                    <a:pt x="603" y="56"/>
                  </a:lnTo>
                  <a:lnTo>
                    <a:pt x="603" y="56"/>
                  </a:lnTo>
                  <a:lnTo>
                    <a:pt x="602" y="58"/>
                  </a:lnTo>
                  <a:lnTo>
                    <a:pt x="602" y="58"/>
                  </a:lnTo>
                  <a:lnTo>
                    <a:pt x="602" y="60"/>
                  </a:lnTo>
                  <a:lnTo>
                    <a:pt x="603" y="64"/>
                  </a:lnTo>
                  <a:close/>
                  <a:moveTo>
                    <a:pt x="629" y="35"/>
                  </a:moveTo>
                  <a:lnTo>
                    <a:pt x="631" y="37"/>
                  </a:lnTo>
                  <a:lnTo>
                    <a:pt x="631" y="37"/>
                  </a:lnTo>
                  <a:lnTo>
                    <a:pt x="631" y="37"/>
                  </a:lnTo>
                  <a:lnTo>
                    <a:pt x="631" y="37"/>
                  </a:lnTo>
                  <a:lnTo>
                    <a:pt x="631" y="35"/>
                  </a:lnTo>
                  <a:lnTo>
                    <a:pt x="631" y="35"/>
                  </a:lnTo>
                  <a:lnTo>
                    <a:pt x="631" y="35"/>
                  </a:lnTo>
                  <a:lnTo>
                    <a:pt x="632" y="37"/>
                  </a:lnTo>
                  <a:lnTo>
                    <a:pt x="632" y="37"/>
                  </a:lnTo>
                  <a:lnTo>
                    <a:pt x="634" y="37"/>
                  </a:lnTo>
                  <a:lnTo>
                    <a:pt x="634" y="37"/>
                  </a:lnTo>
                  <a:lnTo>
                    <a:pt x="636" y="37"/>
                  </a:lnTo>
                  <a:lnTo>
                    <a:pt x="636" y="35"/>
                  </a:lnTo>
                  <a:lnTo>
                    <a:pt x="636" y="33"/>
                  </a:lnTo>
                  <a:lnTo>
                    <a:pt x="634" y="33"/>
                  </a:lnTo>
                  <a:lnTo>
                    <a:pt x="634" y="31"/>
                  </a:lnTo>
                  <a:lnTo>
                    <a:pt x="636" y="31"/>
                  </a:lnTo>
                  <a:lnTo>
                    <a:pt x="636" y="29"/>
                  </a:lnTo>
                  <a:lnTo>
                    <a:pt x="636" y="29"/>
                  </a:lnTo>
                  <a:lnTo>
                    <a:pt x="634" y="27"/>
                  </a:lnTo>
                  <a:lnTo>
                    <a:pt x="636" y="27"/>
                  </a:lnTo>
                  <a:lnTo>
                    <a:pt x="636" y="27"/>
                  </a:lnTo>
                  <a:lnTo>
                    <a:pt x="636" y="27"/>
                  </a:lnTo>
                  <a:lnTo>
                    <a:pt x="634" y="27"/>
                  </a:lnTo>
                  <a:lnTo>
                    <a:pt x="634" y="26"/>
                  </a:lnTo>
                  <a:lnTo>
                    <a:pt x="632" y="26"/>
                  </a:lnTo>
                  <a:lnTo>
                    <a:pt x="632" y="24"/>
                  </a:lnTo>
                  <a:lnTo>
                    <a:pt x="634" y="26"/>
                  </a:lnTo>
                  <a:lnTo>
                    <a:pt x="634" y="26"/>
                  </a:lnTo>
                  <a:lnTo>
                    <a:pt x="634" y="26"/>
                  </a:lnTo>
                  <a:lnTo>
                    <a:pt x="636" y="24"/>
                  </a:lnTo>
                  <a:lnTo>
                    <a:pt x="634" y="22"/>
                  </a:lnTo>
                  <a:lnTo>
                    <a:pt x="634" y="20"/>
                  </a:lnTo>
                  <a:lnTo>
                    <a:pt x="632" y="20"/>
                  </a:lnTo>
                  <a:lnTo>
                    <a:pt x="634" y="20"/>
                  </a:lnTo>
                  <a:lnTo>
                    <a:pt x="634" y="20"/>
                  </a:lnTo>
                  <a:lnTo>
                    <a:pt x="636" y="22"/>
                  </a:lnTo>
                  <a:lnTo>
                    <a:pt x="638" y="22"/>
                  </a:lnTo>
                  <a:lnTo>
                    <a:pt x="638" y="20"/>
                  </a:lnTo>
                  <a:lnTo>
                    <a:pt x="636" y="18"/>
                  </a:lnTo>
                  <a:lnTo>
                    <a:pt x="636" y="18"/>
                  </a:lnTo>
                  <a:lnTo>
                    <a:pt x="638" y="17"/>
                  </a:lnTo>
                  <a:lnTo>
                    <a:pt x="636" y="17"/>
                  </a:lnTo>
                  <a:lnTo>
                    <a:pt x="636" y="17"/>
                  </a:lnTo>
                  <a:lnTo>
                    <a:pt x="636" y="15"/>
                  </a:lnTo>
                  <a:lnTo>
                    <a:pt x="636" y="15"/>
                  </a:lnTo>
                  <a:lnTo>
                    <a:pt x="636" y="15"/>
                  </a:lnTo>
                  <a:lnTo>
                    <a:pt x="636" y="15"/>
                  </a:lnTo>
                  <a:lnTo>
                    <a:pt x="636" y="13"/>
                  </a:lnTo>
                  <a:lnTo>
                    <a:pt x="634" y="13"/>
                  </a:lnTo>
                  <a:lnTo>
                    <a:pt x="634" y="13"/>
                  </a:lnTo>
                  <a:lnTo>
                    <a:pt x="632" y="15"/>
                  </a:lnTo>
                  <a:lnTo>
                    <a:pt x="632" y="13"/>
                  </a:lnTo>
                  <a:lnTo>
                    <a:pt x="632" y="13"/>
                  </a:lnTo>
                  <a:lnTo>
                    <a:pt x="631" y="13"/>
                  </a:lnTo>
                  <a:lnTo>
                    <a:pt x="631" y="15"/>
                  </a:lnTo>
                  <a:lnTo>
                    <a:pt x="631" y="15"/>
                  </a:lnTo>
                  <a:lnTo>
                    <a:pt x="631" y="17"/>
                  </a:lnTo>
                  <a:lnTo>
                    <a:pt x="631" y="17"/>
                  </a:lnTo>
                  <a:lnTo>
                    <a:pt x="631" y="18"/>
                  </a:lnTo>
                  <a:lnTo>
                    <a:pt x="631" y="18"/>
                  </a:lnTo>
                  <a:lnTo>
                    <a:pt x="631" y="20"/>
                  </a:lnTo>
                  <a:lnTo>
                    <a:pt x="631" y="20"/>
                  </a:lnTo>
                  <a:lnTo>
                    <a:pt x="631" y="22"/>
                  </a:lnTo>
                  <a:lnTo>
                    <a:pt x="631" y="24"/>
                  </a:lnTo>
                  <a:lnTo>
                    <a:pt x="631" y="24"/>
                  </a:lnTo>
                  <a:lnTo>
                    <a:pt x="631" y="26"/>
                  </a:lnTo>
                  <a:lnTo>
                    <a:pt x="631" y="24"/>
                  </a:lnTo>
                  <a:lnTo>
                    <a:pt x="629" y="24"/>
                  </a:lnTo>
                  <a:lnTo>
                    <a:pt x="629" y="22"/>
                  </a:lnTo>
                  <a:lnTo>
                    <a:pt x="629" y="22"/>
                  </a:lnTo>
                  <a:lnTo>
                    <a:pt x="627" y="22"/>
                  </a:lnTo>
                  <a:lnTo>
                    <a:pt x="627" y="24"/>
                  </a:lnTo>
                  <a:lnTo>
                    <a:pt x="629" y="33"/>
                  </a:lnTo>
                  <a:lnTo>
                    <a:pt x="629" y="35"/>
                  </a:lnTo>
                  <a:close/>
                  <a:moveTo>
                    <a:pt x="638" y="17"/>
                  </a:moveTo>
                  <a:lnTo>
                    <a:pt x="640" y="18"/>
                  </a:lnTo>
                  <a:lnTo>
                    <a:pt x="640" y="18"/>
                  </a:lnTo>
                  <a:lnTo>
                    <a:pt x="641" y="18"/>
                  </a:lnTo>
                  <a:lnTo>
                    <a:pt x="641" y="18"/>
                  </a:lnTo>
                  <a:lnTo>
                    <a:pt x="643" y="18"/>
                  </a:lnTo>
                  <a:lnTo>
                    <a:pt x="643" y="18"/>
                  </a:lnTo>
                  <a:lnTo>
                    <a:pt x="643" y="18"/>
                  </a:lnTo>
                  <a:lnTo>
                    <a:pt x="643" y="18"/>
                  </a:lnTo>
                  <a:lnTo>
                    <a:pt x="645" y="18"/>
                  </a:lnTo>
                  <a:lnTo>
                    <a:pt x="645" y="18"/>
                  </a:lnTo>
                  <a:lnTo>
                    <a:pt x="645" y="17"/>
                  </a:lnTo>
                  <a:lnTo>
                    <a:pt x="645" y="15"/>
                  </a:lnTo>
                  <a:lnTo>
                    <a:pt x="643" y="15"/>
                  </a:lnTo>
                  <a:lnTo>
                    <a:pt x="645" y="13"/>
                  </a:lnTo>
                  <a:lnTo>
                    <a:pt x="647" y="11"/>
                  </a:lnTo>
                  <a:lnTo>
                    <a:pt x="647" y="11"/>
                  </a:lnTo>
                  <a:lnTo>
                    <a:pt x="645" y="11"/>
                  </a:lnTo>
                  <a:lnTo>
                    <a:pt x="645" y="9"/>
                  </a:lnTo>
                  <a:lnTo>
                    <a:pt x="645" y="9"/>
                  </a:lnTo>
                  <a:lnTo>
                    <a:pt x="647" y="9"/>
                  </a:lnTo>
                  <a:lnTo>
                    <a:pt x="647" y="9"/>
                  </a:lnTo>
                  <a:lnTo>
                    <a:pt x="645" y="8"/>
                  </a:lnTo>
                  <a:lnTo>
                    <a:pt x="647" y="8"/>
                  </a:lnTo>
                  <a:lnTo>
                    <a:pt x="647" y="8"/>
                  </a:lnTo>
                  <a:lnTo>
                    <a:pt x="649" y="6"/>
                  </a:lnTo>
                  <a:lnTo>
                    <a:pt x="649" y="6"/>
                  </a:lnTo>
                  <a:lnTo>
                    <a:pt x="647" y="6"/>
                  </a:lnTo>
                  <a:lnTo>
                    <a:pt x="649" y="4"/>
                  </a:lnTo>
                  <a:lnTo>
                    <a:pt x="649" y="4"/>
                  </a:lnTo>
                  <a:lnTo>
                    <a:pt x="649" y="4"/>
                  </a:lnTo>
                  <a:lnTo>
                    <a:pt x="647" y="2"/>
                  </a:lnTo>
                  <a:lnTo>
                    <a:pt x="647" y="2"/>
                  </a:lnTo>
                  <a:lnTo>
                    <a:pt x="647" y="2"/>
                  </a:lnTo>
                  <a:lnTo>
                    <a:pt x="645" y="2"/>
                  </a:lnTo>
                  <a:lnTo>
                    <a:pt x="645" y="2"/>
                  </a:lnTo>
                  <a:lnTo>
                    <a:pt x="645" y="0"/>
                  </a:lnTo>
                  <a:lnTo>
                    <a:pt x="645" y="2"/>
                  </a:lnTo>
                  <a:lnTo>
                    <a:pt x="643" y="6"/>
                  </a:lnTo>
                  <a:lnTo>
                    <a:pt x="643" y="6"/>
                  </a:lnTo>
                  <a:lnTo>
                    <a:pt x="643" y="6"/>
                  </a:lnTo>
                  <a:lnTo>
                    <a:pt x="641" y="8"/>
                  </a:lnTo>
                  <a:lnTo>
                    <a:pt x="641" y="6"/>
                  </a:lnTo>
                  <a:lnTo>
                    <a:pt x="641" y="6"/>
                  </a:lnTo>
                  <a:lnTo>
                    <a:pt x="643" y="6"/>
                  </a:lnTo>
                  <a:lnTo>
                    <a:pt x="643" y="4"/>
                  </a:lnTo>
                  <a:lnTo>
                    <a:pt x="643" y="4"/>
                  </a:lnTo>
                  <a:lnTo>
                    <a:pt x="643" y="2"/>
                  </a:lnTo>
                  <a:lnTo>
                    <a:pt x="643" y="0"/>
                  </a:lnTo>
                  <a:lnTo>
                    <a:pt x="641" y="0"/>
                  </a:lnTo>
                  <a:lnTo>
                    <a:pt x="641" y="2"/>
                  </a:lnTo>
                  <a:lnTo>
                    <a:pt x="641" y="4"/>
                  </a:lnTo>
                  <a:lnTo>
                    <a:pt x="641" y="4"/>
                  </a:lnTo>
                  <a:lnTo>
                    <a:pt x="640" y="6"/>
                  </a:lnTo>
                  <a:lnTo>
                    <a:pt x="640" y="6"/>
                  </a:lnTo>
                  <a:lnTo>
                    <a:pt x="640" y="6"/>
                  </a:lnTo>
                  <a:lnTo>
                    <a:pt x="640" y="8"/>
                  </a:lnTo>
                  <a:lnTo>
                    <a:pt x="640" y="9"/>
                  </a:lnTo>
                  <a:lnTo>
                    <a:pt x="640" y="11"/>
                  </a:lnTo>
                  <a:lnTo>
                    <a:pt x="638" y="11"/>
                  </a:lnTo>
                  <a:lnTo>
                    <a:pt x="640" y="11"/>
                  </a:lnTo>
                  <a:lnTo>
                    <a:pt x="640" y="13"/>
                  </a:lnTo>
                  <a:lnTo>
                    <a:pt x="640" y="15"/>
                  </a:lnTo>
                  <a:lnTo>
                    <a:pt x="638" y="13"/>
                  </a:lnTo>
                  <a:lnTo>
                    <a:pt x="638" y="15"/>
                  </a:lnTo>
                  <a:lnTo>
                    <a:pt x="638" y="15"/>
                  </a:lnTo>
                  <a:lnTo>
                    <a:pt x="638" y="17"/>
                  </a:lnTo>
                  <a:lnTo>
                    <a:pt x="638" y="17"/>
                  </a:lnTo>
                  <a:close/>
                  <a:moveTo>
                    <a:pt x="567" y="1007"/>
                  </a:moveTo>
                  <a:lnTo>
                    <a:pt x="567" y="1007"/>
                  </a:lnTo>
                  <a:lnTo>
                    <a:pt x="567" y="1007"/>
                  </a:lnTo>
                  <a:lnTo>
                    <a:pt x="567" y="1007"/>
                  </a:lnTo>
                  <a:lnTo>
                    <a:pt x="567" y="1007"/>
                  </a:lnTo>
                  <a:lnTo>
                    <a:pt x="567" y="1008"/>
                  </a:lnTo>
                  <a:lnTo>
                    <a:pt x="567" y="1008"/>
                  </a:lnTo>
                  <a:lnTo>
                    <a:pt x="567" y="1008"/>
                  </a:lnTo>
                  <a:lnTo>
                    <a:pt x="567" y="1008"/>
                  </a:lnTo>
                  <a:lnTo>
                    <a:pt x="567" y="1008"/>
                  </a:lnTo>
                  <a:lnTo>
                    <a:pt x="567" y="1008"/>
                  </a:lnTo>
                  <a:lnTo>
                    <a:pt x="569" y="1008"/>
                  </a:lnTo>
                  <a:lnTo>
                    <a:pt x="569" y="1007"/>
                  </a:lnTo>
                  <a:lnTo>
                    <a:pt x="567" y="1007"/>
                  </a:lnTo>
                  <a:close/>
                  <a:moveTo>
                    <a:pt x="560" y="1001"/>
                  </a:moveTo>
                  <a:lnTo>
                    <a:pt x="558" y="1003"/>
                  </a:lnTo>
                  <a:lnTo>
                    <a:pt x="557" y="1003"/>
                  </a:lnTo>
                  <a:lnTo>
                    <a:pt x="555" y="1005"/>
                  </a:lnTo>
                  <a:lnTo>
                    <a:pt x="555" y="1005"/>
                  </a:lnTo>
                  <a:lnTo>
                    <a:pt x="553" y="1005"/>
                  </a:lnTo>
                  <a:lnTo>
                    <a:pt x="553" y="1005"/>
                  </a:lnTo>
                  <a:lnTo>
                    <a:pt x="553" y="1007"/>
                  </a:lnTo>
                  <a:lnTo>
                    <a:pt x="553" y="1007"/>
                  </a:lnTo>
                  <a:lnTo>
                    <a:pt x="553" y="1007"/>
                  </a:lnTo>
                  <a:lnTo>
                    <a:pt x="553" y="1007"/>
                  </a:lnTo>
                  <a:lnTo>
                    <a:pt x="553" y="1008"/>
                  </a:lnTo>
                  <a:lnTo>
                    <a:pt x="558" y="1008"/>
                  </a:lnTo>
                  <a:lnTo>
                    <a:pt x="558" y="1008"/>
                  </a:lnTo>
                  <a:lnTo>
                    <a:pt x="558" y="1008"/>
                  </a:lnTo>
                  <a:lnTo>
                    <a:pt x="558" y="1008"/>
                  </a:lnTo>
                  <a:lnTo>
                    <a:pt x="558" y="1008"/>
                  </a:lnTo>
                  <a:lnTo>
                    <a:pt x="560" y="1007"/>
                  </a:lnTo>
                  <a:lnTo>
                    <a:pt x="560" y="1007"/>
                  </a:lnTo>
                  <a:lnTo>
                    <a:pt x="560" y="1007"/>
                  </a:lnTo>
                  <a:lnTo>
                    <a:pt x="560" y="1005"/>
                  </a:lnTo>
                  <a:lnTo>
                    <a:pt x="560" y="1003"/>
                  </a:lnTo>
                  <a:lnTo>
                    <a:pt x="560" y="1003"/>
                  </a:lnTo>
                  <a:lnTo>
                    <a:pt x="562" y="1001"/>
                  </a:lnTo>
                  <a:lnTo>
                    <a:pt x="560" y="1001"/>
                  </a:lnTo>
                  <a:lnTo>
                    <a:pt x="560" y="1001"/>
                  </a:lnTo>
                  <a:close/>
                  <a:moveTo>
                    <a:pt x="576" y="987"/>
                  </a:moveTo>
                  <a:lnTo>
                    <a:pt x="578" y="985"/>
                  </a:lnTo>
                  <a:lnTo>
                    <a:pt x="578" y="985"/>
                  </a:lnTo>
                  <a:lnTo>
                    <a:pt x="578" y="985"/>
                  </a:lnTo>
                  <a:lnTo>
                    <a:pt x="576" y="985"/>
                  </a:lnTo>
                  <a:lnTo>
                    <a:pt x="576" y="985"/>
                  </a:lnTo>
                  <a:lnTo>
                    <a:pt x="576" y="985"/>
                  </a:lnTo>
                  <a:lnTo>
                    <a:pt x="575" y="985"/>
                  </a:lnTo>
                  <a:lnTo>
                    <a:pt x="575" y="987"/>
                  </a:lnTo>
                  <a:lnTo>
                    <a:pt x="575" y="987"/>
                  </a:lnTo>
                  <a:lnTo>
                    <a:pt x="576" y="987"/>
                  </a:lnTo>
                  <a:lnTo>
                    <a:pt x="576" y="987"/>
                  </a:lnTo>
                  <a:close/>
                  <a:moveTo>
                    <a:pt x="446" y="633"/>
                  </a:moveTo>
                  <a:lnTo>
                    <a:pt x="446" y="633"/>
                  </a:lnTo>
                  <a:lnTo>
                    <a:pt x="446" y="633"/>
                  </a:lnTo>
                  <a:lnTo>
                    <a:pt x="446" y="633"/>
                  </a:lnTo>
                  <a:lnTo>
                    <a:pt x="448" y="634"/>
                  </a:lnTo>
                  <a:lnTo>
                    <a:pt x="448" y="633"/>
                  </a:lnTo>
                  <a:lnTo>
                    <a:pt x="450" y="633"/>
                  </a:lnTo>
                  <a:lnTo>
                    <a:pt x="450" y="631"/>
                  </a:lnTo>
                  <a:lnTo>
                    <a:pt x="452" y="633"/>
                  </a:lnTo>
                  <a:lnTo>
                    <a:pt x="452" y="633"/>
                  </a:lnTo>
                  <a:lnTo>
                    <a:pt x="454" y="633"/>
                  </a:lnTo>
                  <a:lnTo>
                    <a:pt x="454" y="633"/>
                  </a:lnTo>
                  <a:lnTo>
                    <a:pt x="455" y="633"/>
                  </a:lnTo>
                  <a:lnTo>
                    <a:pt x="455" y="633"/>
                  </a:lnTo>
                  <a:lnTo>
                    <a:pt x="455" y="634"/>
                  </a:lnTo>
                  <a:lnTo>
                    <a:pt x="455" y="631"/>
                  </a:lnTo>
                  <a:lnTo>
                    <a:pt x="457" y="631"/>
                  </a:lnTo>
                  <a:lnTo>
                    <a:pt x="457" y="631"/>
                  </a:lnTo>
                  <a:lnTo>
                    <a:pt x="457" y="631"/>
                  </a:lnTo>
                  <a:lnTo>
                    <a:pt x="459" y="631"/>
                  </a:lnTo>
                  <a:lnTo>
                    <a:pt x="459" y="629"/>
                  </a:lnTo>
                  <a:lnTo>
                    <a:pt x="459" y="629"/>
                  </a:lnTo>
                  <a:lnTo>
                    <a:pt x="463" y="627"/>
                  </a:lnTo>
                  <a:lnTo>
                    <a:pt x="463" y="625"/>
                  </a:lnTo>
                  <a:lnTo>
                    <a:pt x="464" y="624"/>
                  </a:lnTo>
                  <a:lnTo>
                    <a:pt x="466" y="624"/>
                  </a:lnTo>
                  <a:lnTo>
                    <a:pt x="466" y="622"/>
                  </a:lnTo>
                  <a:lnTo>
                    <a:pt x="466" y="620"/>
                  </a:lnTo>
                  <a:lnTo>
                    <a:pt x="468" y="618"/>
                  </a:lnTo>
                  <a:lnTo>
                    <a:pt x="468" y="618"/>
                  </a:lnTo>
                  <a:lnTo>
                    <a:pt x="468" y="618"/>
                  </a:lnTo>
                  <a:lnTo>
                    <a:pt x="468" y="618"/>
                  </a:lnTo>
                  <a:lnTo>
                    <a:pt x="468" y="616"/>
                  </a:lnTo>
                  <a:lnTo>
                    <a:pt x="470" y="616"/>
                  </a:lnTo>
                  <a:lnTo>
                    <a:pt x="470" y="615"/>
                  </a:lnTo>
                  <a:lnTo>
                    <a:pt x="470" y="615"/>
                  </a:lnTo>
                  <a:lnTo>
                    <a:pt x="470" y="615"/>
                  </a:lnTo>
                  <a:lnTo>
                    <a:pt x="470" y="613"/>
                  </a:lnTo>
                  <a:lnTo>
                    <a:pt x="470" y="613"/>
                  </a:lnTo>
                  <a:lnTo>
                    <a:pt x="470" y="613"/>
                  </a:lnTo>
                  <a:lnTo>
                    <a:pt x="470" y="613"/>
                  </a:lnTo>
                  <a:lnTo>
                    <a:pt x="468" y="613"/>
                  </a:lnTo>
                  <a:lnTo>
                    <a:pt x="468" y="611"/>
                  </a:lnTo>
                  <a:lnTo>
                    <a:pt x="468" y="611"/>
                  </a:lnTo>
                  <a:lnTo>
                    <a:pt x="468" y="609"/>
                  </a:lnTo>
                  <a:lnTo>
                    <a:pt x="468" y="609"/>
                  </a:lnTo>
                  <a:lnTo>
                    <a:pt x="468" y="607"/>
                  </a:lnTo>
                  <a:lnTo>
                    <a:pt x="468" y="606"/>
                  </a:lnTo>
                  <a:lnTo>
                    <a:pt x="468" y="604"/>
                  </a:lnTo>
                  <a:lnTo>
                    <a:pt x="468" y="604"/>
                  </a:lnTo>
                  <a:lnTo>
                    <a:pt x="466" y="604"/>
                  </a:lnTo>
                  <a:lnTo>
                    <a:pt x="466" y="604"/>
                  </a:lnTo>
                  <a:lnTo>
                    <a:pt x="464" y="604"/>
                  </a:lnTo>
                  <a:lnTo>
                    <a:pt x="461" y="606"/>
                  </a:lnTo>
                  <a:lnTo>
                    <a:pt x="459" y="607"/>
                  </a:lnTo>
                  <a:lnTo>
                    <a:pt x="459" y="609"/>
                  </a:lnTo>
                  <a:lnTo>
                    <a:pt x="455" y="615"/>
                  </a:lnTo>
                  <a:lnTo>
                    <a:pt x="455" y="616"/>
                  </a:lnTo>
                  <a:lnTo>
                    <a:pt x="454" y="618"/>
                  </a:lnTo>
                  <a:lnTo>
                    <a:pt x="454" y="618"/>
                  </a:lnTo>
                  <a:lnTo>
                    <a:pt x="452" y="620"/>
                  </a:lnTo>
                  <a:lnTo>
                    <a:pt x="450" y="620"/>
                  </a:lnTo>
                  <a:lnTo>
                    <a:pt x="450" y="620"/>
                  </a:lnTo>
                  <a:lnTo>
                    <a:pt x="450" y="622"/>
                  </a:lnTo>
                  <a:lnTo>
                    <a:pt x="450" y="622"/>
                  </a:lnTo>
                  <a:lnTo>
                    <a:pt x="450" y="624"/>
                  </a:lnTo>
                  <a:lnTo>
                    <a:pt x="450" y="624"/>
                  </a:lnTo>
                  <a:lnTo>
                    <a:pt x="450" y="627"/>
                  </a:lnTo>
                  <a:lnTo>
                    <a:pt x="450" y="629"/>
                  </a:lnTo>
                  <a:lnTo>
                    <a:pt x="448" y="631"/>
                  </a:lnTo>
                  <a:lnTo>
                    <a:pt x="448" y="633"/>
                  </a:lnTo>
                  <a:lnTo>
                    <a:pt x="446" y="633"/>
                  </a:lnTo>
                  <a:lnTo>
                    <a:pt x="446" y="633"/>
                  </a:lnTo>
                  <a:close/>
                  <a:moveTo>
                    <a:pt x="585" y="1023"/>
                  </a:moveTo>
                  <a:lnTo>
                    <a:pt x="585" y="1023"/>
                  </a:lnTo>
                  <a:lnTo>
                    <a:pt x="585" y="1023"/>
                  </a:lnTo>
                  <a:lnTo>
                    <a:pt x="584" y="1021"/>
                  </a:lnTo>
                  <a:lnTo>
                    <a:pt x="582" y="1021"/>
                  </a:lnTo>
                  <a:lnTo>
                    <a:pt x="582" y="1021"/>
                  </a:lnTo>
                  <a:lnTo>
                    <a:pt x="582" y="1021"/>
                  </a:lnTo>
                  <a:lnTo>
                    <a:pt x="580" y="1021"/>
                  </a:lnTo>
                  <a:lnTo>
                    <a:pt x="580" y="1021"/>
                  </a:lnTo>
                  <a:lnTo>
                    <a:pt x="578" y="1021"/>
                  </a:lnTo>
                  <a:lnTo>
                    <a:pt x="578" y="1019"/>
                  </a:lnTo>
                  <a:lnTo>
                    <a:pt x="578" y="1021"/>
                  </a:lnTo>
                  <a:lnTo>
                    <a:pt x="578" y="1021"/>
                  </a:lnTo>
                  <a:lnTo>
                    <a:pt x="576" y="1021"/>
                  </a:lnTo>
                  <a:lnTo>
                    <a:pt x="576" y="1021"/>
                  </a:lnTo>
                  <a:lnTo>
                    <a:pt x="575" y="1021"/>
                  </a:lnTo>
                  <a:lnTo>
                    <a:pt x="575" y="1021"/>
                  </a:lnTo>
                  <a:lnTo>
                    <a:pt x="575" y="1021"/>
                  </a:lnTo>
                  <a:lnTo>
                    <a:pt x="575" y="1021"/>
                  </a:lnTo>
                  <a:lnTo>
                    <a:pt x="575" y="1023"/>
                  </a:lnTo>
                  <a:lnTo>
                    <a:pt x="575" y="1025"/>
                  </a:lnTo>
                  <a:lnTo>
                    <a:pt x="575" y="1026"/>
                  </a:lnTo>
                  <a:lnTo>
                    <a:pt x="575" y="1026"/>
                  </a:lnTo>
                  <a:lnTo>
                    <a:pt x="576" y="1026"/>
                  </a:lnTo>
                  <a:lnTo>
                    <a:pt x="576" y="1026"/>
                  </a:lnTo>
                  <a:lnTo>
                    <a:pt x="576" y="1026"/>
                  </a:lnTo>
                  <a:lnTo>
                    <a:pt x="578" y="1026"/>
                  </a:lnTo>
                  <a:lnTo>
                    <a:pt x="578" y="1026"/>
                  </a:lnTo>
                  <a:lnTo>
                    <a:pt x="578" y="1026"/>
                  </a:lnTo>
                  <a:lnTo>
                    <a:pt x="578" y="1025"/>
                  </a:lnTo>
                  <a:lnTo>
                    <a:pt x="578" y="1025"/>
                  </a:lnTo>
                  <a:lnTo>
                    <a:pt x="580" y="1025"/>
                  </a:lnTo>
                  <a:lnTo>
                    <a:pt x="580" y="1025"/>
                  </a:lnTo>
                  <a:lnTo>
                    <a:pt x="580" y="1025"/>
                  </a:lnTo>
                  <a:lnTo>
                    <a:pt x="582" y="1026"/>
                  </a:lnTo>
                  <a:lnTo>
                    <a:pt x="582" y="1026"/>
                  </a:lnTo>
                  <a:lnTo>
                    <a:pt x="584" y="1026"/>
                  </a:lnTo>
                  <a:lnTo>
                    <a:pt x="584" y="1026"/>
                  </a:lnTo>
                  <a:lnTo>
                    <a:pt x="585" y="1028"/>
                  </a:lnTo>
                  <a:lnTo>
                    <a:pt x="585" y="1028"/>
                  </a:lnTo>
                  <a:lnTo>
                    <a:pt x="585" y="1026"/>
                  </a:lnTo>
                  <a:lnTo>
                    <a:pt x="585" y="1026"/>
                  </a:lnTo>
                  <a:lnTo>
                    <a:pt x="585" y="1025"/>
                  </a:lnTo>
                  <a:lnTo>
                    <a:pt x="585" y="1025"/>
                  </a:lnTo>
                  <a:lnTo>
                    <a:pt x="585" y="1025"/>
                  </a:lnTo>
                  <a:lnTo>
                    <a:pt x="585" y="1025"/>
                  </a:lnTo>
                  <a:lnTo>
                    <a:pt x="585" y="102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1"/>
            <p:cNvSpPr>
              <a:spLocks/>
            </p:cNvSpPr>
            <p:nvPr/>
          </p:nvSpPr>
          <p:spPr bwMode="auto">
            <a:xfrm>
              <a:off x="2125627" y="5444166"/>
              <a:ext cx="2222" cy="2222"/>
            </a:xfrm>
            <a:custGeom>
              <a:avLst/>
              <a:gdLst>
                <a:gd name="T0" fmla="*/ 2 w 2"/>
                <a:gd name="T1" fmla="*/ 0 h 2"/>
                <a:gd name="T2" fmla="*/ 0 w 2"/>
                <a:gd name="T3" fmla="*/ 0 h 2"/>
                <a:gd name="T4" fmla="*/ 2 w 2"/>
                <a:gd name="T5" fmla="*/ 0 h 2"/>
                <a:gd name="T6" fmla="*/ 2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2" y="0"/>
                  </a:lnTo>
                  <a:lnTo>
                    <a:pt x="2" y="2"/>
                  </a:lnTo>
                  <a:lnTo>
                    <a:pt x="2" y="0"/>
                  </a:lnTo>
                  <a:lnTo>
                    <a:pt x="2" y="0"/>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2"/>
            <p:cNvSpPr>
              <a:spLocks noEditPoints="1"/>
            </p:cNvSpPr>
            <p:nvPr/>
          </p:nvSpPr>
          <p:spPr bwMode="auto">
            <a:xfrm>
              <a:off x="2749996" y="3923238"/>
              <a:ext cx="509939" cy="689918"/>
            </a:xfrm>
            <a:custGeom>
              <a:avLst/>
              <a:gdLst>
                <a:gd name="T0" fmla="*/ 114 w 459"/>
                <a:gd name="T1" fmla="*/ 115 h 621"/>
                <a:gd name="T2" fmla="*/ 105 w 459"/>
                <a:gd name="T3" fmla="*/ 110 h 621"/>
                <a:gd name="T4" fmla="*/ 401 w 459"/>
                <a:gd name="T5" fmla="*/ 86 h 621"/>
                <a:gd name="T6" fmla="*/ 399 w 459"/>
                <a:gd name="T7" fmla="*/ 103 h 621"/>
                <a:gd name="T8" fmla="*/ 152 w 459"/>
                <a:gd name="T9" fmla="*/ 50 h 621"/>
                <a:gd name="T10" fmla="*/ 137 w 459"/>
                <a:gd name="T11" fmla="*/ 48 h 621"/>
                <a:gd name="T12" fmla="*/ 367 w 459"/>
                <a:gd name="T13" fmla="*/ 45 h 621"/>
                <a:gd name="T14" fmla="*/ 365 w 459"/>
                <a:gd name="T15" fmla="*/ 65 h 621"/>
                <a:gd name="T16" fmla="*/ 390 w 459"/>
                <a:gd name="T17" fmla="*/ 61 h 621"/>
                <a:gd name="T18" fmla="*/ 381 w 459"/>
                <a:gd name="T19" fmla="*/ 41 h 621"/>
                <a:gd name="T20" fmla="*/ 383 w 459"/>
                <a:gd name="T21" fmla="*/ 43 h 621"/>
                <a:gd name="T22" fmla="*/ 374 w 459"/>
                <a:gd name="T23" fmla="*/ 47 h 621"/>
                <a:gd name="T24" fmla="*/ 455 w 459"/>
                <a:gd name="T25" fmla="*/ 303 h 621"/>
                <a:gd name="T26" fmla="*/ 444 w 459"/>
                <a:gd name="T27" fmla="*/ 240 h 621"/>
                <a:gd name="T28" fmla="*/ 428 w 459"/>
                <a:gd name="T29" fmla="*/ 164 h 621"/>
                <a:gd name="T30" fmla="*/ 410 w 459"/>
                <a:gd name="T31" fmla="*/ 112 h 621"/>
                <a:gd name="T32" fmla="*/ 394 w 459"/>
                <a:gd name="T33" fmla="*/ 76 h 621"/>
                <a:gd name="T34" fmla="*/ 359 w 459"/>
                <a:gd name="T35" fmla="*/ 58 h 621"/>
                <a:gd name="T36" fmla="*/ 336 w 459"/>
                <a:gd name="T37" fmla="*/ 59 h 621"/>
                <a:gd name="T38" fmla="*/ 338 w 459"/>
                <a:gd name="T39" fmla="*/ 58 h 621"/>
                <a:gd name="T40" fmla="*/ 314 w 459"/>
                <a:gd name="T41" fmla="*/ 76 h 621"/>
                <a:gd name="T42" fmla="*/ 280 w 459"/>
                <a:gd name="T43" fmla="*/ 99 h 621"/>
                <a:gd name="T44" fmla="*/ 249 w 459"/>
                <a:gd name="T45" fmla="*/ 83 h 621"/>
                <a:gd name="T46" fmla="*/ 219 w 459"/>
                <a:gd name="T47" fmla="*/ 59 h 621"/>
                <a:gd name="T48" fmla="*/ 206 w 459"/>
                <a:gd name="T49" fmla="*/ 32 h 621"/>
                <a:gd name="T50" fmla="*/ 157 w 459"/>
                <a:gd name="T51" fmla="*/ 16 h 621"/>
                <a:gd name="T52" fmla="*/ 143 w 459"/>
                <a:gd name="T53" fmla="*/ 59 h 621"/>
                <a:gd name="T54" fmla="*/ 159 w 459"/>
                <a:gd name="T55" fmla="*/ 86 h 621"/>
                <a:gd name="T56" fmla="*/ 181 w 459"/>
                <a:gd name="T57" fmla="*/ 115 h 621"/>
                <a:gd name="T58" fmla="*/ 132 w 459"/>
                <a:gd name="T59" fmla="*/ 137 h 621"/>
                <a:gd name="T60" fmla="*/ 116 w 459"/>
                <a:gd name="T61" fmla="*/ 128 h 621"/>
                <a:gd name="T62" fmla="*/ 71 w 459"/>
                <a:gd name="T63" fmla="*/ 148 h 621"/>
                <a:gd name="T64" fmla="*/ 42 w 459"/>
                <a:gd name="T65" fmla="*/ 218 h 621"/>
                <a:gd name="T66" fmla="*/ 49 w 459"/>
                <a:gd name="T67" fmla="*/ 260 h 621"/>
                <a:gd name="T68" fmla="*/ 7 w 459"/>
                <a:gd name="T69" fmla="*/ 280 h 621"/>
                <a:gd name="T70" fmla="*/ 2 w 459"/>
                <a:gd name="T71" fmla="*/ 339 h 621"/>
                <a:gd name="T72" fmla="*/ 15 w 459"/>
                <a:gd name="T73" fmla="*/ 366 h 621"/>
                <a:gd name="T74" fmla="*/ 22 w 459"/>
                <a:gd name="T75" fmla="*/ 392 h 621"/>
                <a:gd name="T76" fmla="*/ 22 w 459"/>
                <a:gd name="T77" fmla="*/ 428 h 621"/>
                <a:gd name="T78" fmla="*/ 25 w 459"/>
                <a:gd name="T79" fmla="*/ 457 h 621"/>
                <a:gd name="T80" fmla="*/ 52 w 459"/>
                <a:gd name="T81" fmla="*/ 477 h 621"/>
                <a:gd name="T82" fmla="*/ 90 w 459"/>
                <a:gd name="T83" fmla="*/ 489 h 621"/>
                <a:gd name="T84" fmla="*/ 98 w 459"/>
                <a:gd name="T85" fmla="*/ 529 h 621"/>
                <a:gd name="T86" fmla="*/ 85 w 459"/>
                <a:gd name="T87" fmla="*/ 580 h 621"/>
                <a:gd name="T88" fmla="*/ 114 w 459"/>
                <a:gd name="T89" fmla="*/ 598 h 621"/>
                <a:gd name="T90" fmla="*/ 134 w 459"/>
                <a:gd name="T91" fmla="*/ 594 h 621"/>
                <a:gd name="T92" fmla="*/ 146 w 459"/>
                <a:gd name="T93" fmla="*/ 590 h 621"/>
                <a:gd name="T94" fmla="*/ 208 w 459"/>
                <a:gd name="T95" fmla="*/ 605 h 621"/>
                <a:gd name="T96" fmla="*/ 228 w 459"/>
                <a:gd name="T97" fmla="*/ 614 h 621"/>
                <a:gd name="T98" fmla="*/ 257 w 459"/>
                <a:gd name="T99" fmla="*/ 610 h 621"/>
                <a:gd name="T100" fmla="*/ 318 w 459"/>
                <a:gd name="T101" fmla="*/ 594 h 621"/>
                <a:gd name="T102" fmla="*/ 347 w 459"/>
                <a:gd name="T103" fmla="*/ 598 h 621"/>
                <a:gd name="T104" fmla="*/ 354 w 459"/>
                <a:gd name="T105" fmla="*/ 587 h 621"/>
                <a:gd name="T106" fmla="*/ 379 w 459"/>
                <a:gd name="T107" fmla="*/ 536 h 621"/>
                <a:gd name="T108" fmla="*/ 392 w 459"/>
                <a:gd name="T109" fmla="*/ 502 h 621"/>
                <a:gd name="T110" fmla="*/ 345 w 459"/>
                <a:gd name="T111" fmla="*/ 462 h 621"/>
                <a:gd name="T112" fmla="*/ 331 w 459"/>
                <a:gd name="T113" fmla="*/ 421 h 621"/>
                <a:gd name="T114" fmla="*/ 320 w 459"/>
                <a:gd name="T115" fmla="*/ 397 h 621"/>
                <a:gd name="T116" fmla="*/ 347 w 459"/>
                <a:gd name="T117" fmla="*/ 381 h 621"/>
                <a:gd name="T118" fmla="*/ 383 w 459"/>
                <a:gd name="T119" fmla="*/ 366 h 621"/>
                <a:gd name="T120" fmla="*/ 421 w 459"/>
                <a:gd name="T121" fmla="*/ 339 h 621"/>
                <a:gd name="T122" fmla="*/ 452 w 459"/>
                <a:gd name="T123" fmla="*/ 343 h 621"/>
                <a:gd name="T124" fmla="*/ 130 w 459"/>
                <a:gd name="T125"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621">
                  <a:moveTo>
                    <a:pt x="42" y="126"/>
                  </a:moveTo>
                  <a:lnTo>
                    <a:pt x="42" y="128"/>
                  </a:lnTo>
                  <a:lnTo>
                    <a:pt x="43" y="126"/>
                  </a:lnTo>
                  <a:lnTo>
                    <a:pt x="43" y="126"/>
                  </a:lnTo>
                  <a:lnTo>
                    <a:pt x="43" y="126"/>
                  </a:lnTo>
                  <a:lnTo>
                    <a:pt x="45" y="126"/>
                  </a:lnTo>
                  <a:lnTo>
                    <a:pt x="45" y="128"/>
                  </a:lnTo>
                  <a:lnTo>
                    <a:pt x="45" y="128"/>
                  </a:lnTo>
                  <a:lnTo>
                    <a:pt x="45" y="126"/>
                  </a:lnTo>
                  <a:lnTo>
                    <a:pt x="45" y="126"/>
                  </a:lnTo>
                  <a:lnTo>
                    <a:pt x="45" y="126"/>
                  </a:lnTo>
                  <a:lnTo>
                    <a:pt x="43" y="126"/>
                  </a:lnTo>
                  <a:lnTo>
                    <a:pt x="43" y="126"/>
                  </a:lnTo>
                  <a:lnTo>
                    <a:pt x="45" y="124"/>
                  </a:lnTo>
                  <a:lnTo>
                    <a:pt x="47" y="124"/>
                  </a:lnTo>
                  <a:lnTo>
                    <a:pt x="47" y="124"/>
                  </a:lnTo>
                  <a:lnTo>
                    <a:pt x="47" y="123"/>
                  </a:lnTo>
                  <a:lnTo>
                    <a:pt x="45" y="123"/>
                  </a:lnTo>
                  <a:lnTo>
                    <a:pt x="42" y="124"/>
                  </a:lnTo>
                  <a:lnTo>
                    <a:pt x="40" y="124"/>
                  </a:lnTo>
                  <a:lnTo>
                    <a:pt x="42" y="126"/>
                  </a:lnTo>
                  <a:lnTo>
                    <a:pt x="42" y="126"/>
                  </a:lnTo>
                  <a:close/>
                  <a:moveTo>
                    <a:pt x="60" y="117"/>
                  </a:moveTo>
                  <a:lnTo>
                    <a:pt x="52" y="117"/>
                  </a:lnTo>
                  <a:lnTo>
                    <a:pt x="51" y="119"/>
                  </a:lnTo>
                  <a:lnTo>
                    <a:pt x="61" y="117"/>
                  </a:lnTo>
                  <a:lnTo>
                    <a:pt x="60" y="117"/>
                  </a:lnTo>
                  <a:close/>
                  <a:moveTo>
                    <a:pt x="72" y="115"/>
                  </a:moveTo>
                  <a:lnTo>
                    <a:pt x="74" y="114"/>
                  </a:lnTo>
                  <a:lnTo>
                    <a:pt x="74" y="114"/>
                  </a:lnTo>
                  <a:lnTo>
                    <a:pt x="76" y="114"/>
                  </a:lnTo>
                  <a:lnTo>
                    <a:pt x="76" y="114"/>
                  </a:lnTo>
                  <a:lnTo>
                    <a:pt x="69" y="114"/>
                  </a:lnTo>
                  <a:lnTo>
                    <a:pt x="67" y="114"/>
                  </a:lnTo>
                  <a:lnTo>
                    <a:pt x="65" y="115"/>
                  </a:lnTo>
                  <a:lnTo>
                    <a:pt x="67" y="115"/>
                  </a:lnTo>
                  <a:lnTo>
                    <a:pt x="72" y="115"/>
                  </a:lnTo>
                  <a:close/>
                  <a:moveTo>
                    <a:pt x="80" y="114"/>
                  </a:moveTo>
                  <a:lnTo>
                    <a:pt x="80" y="114"/>
                  </a:lnTo>
                  <a:lnTo>
                    <a:pt x="80" y="114"/>
                  </a:lnTo>
                  <a:lnTo>
                    <a:pt x="80" y="114"/>
                  </a:lnTo>
                  <a:lnTo>
                    <a:pt x="80" y="114"/>
                  </a:lnTo>
                  <a:lnTo>
                    <a:pt x="78" y="114"/>
                  </a:lnTo>
                  <a:lnTo>
                    <a:pt x="78" y="114"/>
                  </a:lnTo>
                  <a:lnTo>
                    <a:pt x="76" y="114"/>
                  </a:lnTo>
                  <a:lnTo>
                    <a:pt x="76" y="114"/>
                  </a:lnTo>
                  <a:lnTo>
                    <a:pt x="80" y="114"/>
                  </a:lnTo>
                  <a:close/>
                  <a:moveTo>
                    <a:pt x="114" y="115"/>
                  </a:moveTo>
                  <a:lnTo>
                    <a:pt x="116" y="115"/>
                  </a:lnTo>
                  <a:lnTo>
                    <a:pt x="116" y="115"/>
                  </a:lnTo>
                  <a:lnTo>
                    <a:pt x="116" y="115"/>
                  </a:lnTo>
                  <a:lnTo>
                    <a:pt x="116" y="114"/>
                  </a:lnTo>
                  <a:lnTo>
                    <a:pt x="117" y="114"/>
                  </a:lnTo>
                  <a:lnTo>
                    <a:pt x="117" y="114"/>
                  </a:lnTo>
                  <a:lnTo>
                    <a:pt x="116" y="114"/>
                  </a:lnTo>
                  <a:lnTo>
                    <a:pt x="116" y="114"/>
                  </a:lnTo>
                  <a:lnTo>
                    <a:pt x="114" y="114"/>
                  </a:lnTo>
                  <a:lnTo>
                    <a:pt x="114" y="114"/>
                  </a:lnTo>
                  <a:lnTo>
                    <a:pt x="114" y="115"/>
                  </a:lnTo>
                  <a:lnTo>
                    <a:pt x="114" y="115"/>
                  </a:lnTo>
                  <a:lnTo>
                    <a:pt x="114" y="115"/>
                  </a:lnTo>
                  <a:close/>
                  <a:moveTo>
                    <a:pt x="81" y="114"/>
                  </a:moveTo>
                  <a:lnTo>
                    <a:pt x="83" y="114"/>
                  </a:lnTo>
                  <a:lnTo>
                    <a:pt x="83" y="112"/>
                  </a:lnTo>
                  <a:lnTo>
                    <a:pt x="85" y="112"/>
                  </a:lnTo>
                  <a:lnTo>
                    <a:pt x="89" y="112"/>
                  </a:lnTo>
                  <a:lnTo>
                    <a:pt x="89" y="112"/>
                  </a:lnTo>
                  <a:lnTo>
                    <a:pt x="89" y="112"/>
                  </a:lnTo>
                  <a:lnTo>
                    <a:pt x="89" y="112"/>
                  </a:lnTo>
                  <a:lnTo>
                    <a:pt x="89" y="112"/>
                  </a:lnTo>
                  <a:lnTo>
                    <a:pt x="89" y="112"/>
                  </a:lnTo>
                  <a:lnTo>
                    <a:pt x="83" y="112"/>
                  </a:lnTo>
                  <a:lnTo>
                    <a:pt x="81" y="112"/>
                  </a:lnTo>
                  <a:lnTo>
                    <a:pt x="81" y="112"/>
                  </a:lnTo>
                  <a:lnTo>
                    <a:pt x="81" y="112"/>
                  </a:lnTo>
                  <a:lnTo>
                    <a:pt x="81" y="114"/>
                  </a:lnTo>
                  <a:lnTo>
                    <a:pt x="81" y="114"/>
                  </a:lnTo>
                  <a:close/>
                  <a:moveTo>
                    <a:pt x="92" y="112"/>
                  </a:moveTo>
                  <a:lnTo>
                    <a:pt x="92" y="112"/>
                  </a:lnTo>
                  <a:lnTo>
                    <a:pt x="92" y="110"/>
                  </a:lnTo>
                  <a:lnTo>
                    <a:pt x="94" y="112"/>
                  </a:lnTo>
                  <a:lnTo>
                    <a:pt x="96" y="112"/>
                  </a:lnTo>
                  <a:lnTo>
                    <a:pt x="96" y="110"/>
                  </a:lnTo>
                  <a:lnTo>
                    <a:pt x="98" y="110"/>
                  </a:lnTo>
                  <a:lnTo>
                    <a:pt x="98" y="110"/>
                  </a:lnTo>
                  <a:lnTo>
                    <a:pt x="98" y="110"/>
                  </a:lnTo>
                  <a:lnTo>
                    <a:pt x="94" y="108"/>
                  </a:lnTo>
                  <a:lnTo>
                    <a:pt x="92" y="110"/>
                  </a:lnTo>
                  <a:lnTo>
                    <a:pt x="90" y="112"/>
                  </a:lnTo>
                  <a:lnTo>
                    <a:pt x="90" y="112"/>
                  </a:lnTo>
                  <a:lnTo>
                    <a:pt x="92" y="112"/>
                  </a:lnTo>
                  <a:close/>
                  <a:moveTo>
                    <a:pt x="101" y="108"/>
                  </a:moveTo>
                  <a:lnTo>
                    <a:pt x="103" y="108"/>
                  </a:lnTo>
                  <a:lnTo>
                    <a:pt x="105" y="110"/>
                  </a:lnTo>
                  <a:lnTo>
                    <a:pt x="105" y="110"/>
                  </a:lnTo>
                  <a:lnTo>
                    <a:pt x="105" y="110"/>
                  </a:lnTo>
                  <a:lnTo>
                    <a:pt x="105" y="108"/>
                  </a:lnTo>
                  <a:lnTo>
                    <a:pt x="103" y="108"/>
                  </a:lnTo>
                  <a:lnTo>
                    <a:pt x="103" y="108"/>
                  </a:lnTo>
                  <a:lnTo>
                    <a:pt x="101" y="108"/>
                  </a:lnTo>
                  <a:lnTo>
                    <a:pt x="101" y="108"/>
                  </a:lnTo>
                  <a:lnTo>
                    <a:pt x="101" y="110"/>
                  </a:lnTo>
                  <a:lnTo>
                    <a:pt x="101" y="110"/>
                  </a:lnTo>
                  <a:lnTo>
                    <a:pt x="101" y="108"/>
                  </a:lnTo>
                  <a:close/>
                  <a:moveTo>
                    <a:pt x="278" y="94"/>
                  </a:moveTo>
                  <a:lnTo>
                    <a:pt x="280" y="94"/>
                  </a:lnTo>
                  <a:lnTo>
                    <a:pt x="280" y="94"/>
                  </a:lnTo>
                  <a:lnTo>
                    <a:pt x="280" y="92"/>
                  </a:lnTo>
                  <a:lnTo>
                    <a:pt x="280" y="92"/>
                  </a:lnTo>
                  <a:lnTo>
                    <a:pt x="280" y="92"/>
                  </a:lnTo>
                  <a:lnTo>
                    <a:pt x="280" y="92"/>
                  </a:lnTo>
                  <a:lnTo>
                    <a:pt x="280" y="94"/>
                  </a:lnTo>
                  <a:lnTo>
                    <a:pt x="280" y="94"/>
                  </a:lnTo>
                  <a:lnTo>
                    <a:pt x="280" y="94"/>
                  </a:lnTo>
                  <a:lnTo>
                    <a:pt x="282" y="94"/>
                  </a:lnTo>
                  <a:lnTo>
                    <a:pt x="284" y="88"/>
                  </a:lnTo>
                  <a:lnTo>
                    <a:pt x="282" y="88"/>
                  </a:lnTo>
                  <a:lnTo>
                    <a:pt x="280" y="88"/>
                  </a:lnTo>
                  <a:lnTo>
                    <a:pt x="278" y="90"/>
                  </a:lnTo>
                  <a:lnTo>
                    <a:pt x="276" y="92"/>
                  </a:lnTo>
                  <a:lnTo>
                    <a:pt x="278" y="94"/>
                  </a:lnTo>
                  <a:lnTo>
                    <a:pt x="278" y="94"/>
                  </a:lnTo>
                  <a:close/>
                  <a:moveTo>
                    <a:pt x="285" y="86"/>
                  </a:moveTo>
                  <a:lnTo>
                    <a:pt x="285" y="85"/>
                  </a:lnTo>
                  <a:lnTo>
                    <a:pt x="287" y="83"/>
                  </a:lnTo>
                  <a:lnTo>
                    <a:pt x="289" y="81"/>
                  </a:lnTo>
                  <a:lnTo>
                    <a:pt x="287" y="83"/>
                  </a:lnTo>
                  <a:lnTo>
                    <a:pt x="285" y="83"/>
                  </a:lnTo>
                  <a:lnTo>
                    <a:pt x="284" y="85"/>
                  </a:lnTo>
                  <a:lnTo>
                    <a:pt x="284" y="85"/>
                  </a:lnTo>
                  <a:lnTo>
                    <a:pt x="285" y="86"/>
                  </a:lnTo>
                  <a:lnTo>
                    <a:pt x="285" y="86"/>
                  </a:lnTo>
                  <a:close/>
                  <a:moveTo>
                    <a:pt x="396" y="77"/>
                  </a:moveTo>
                  <a:lnTo>
                    <a:pt x="396" y="79"/>
                  </a:lnTo>
                  <a:lnTo>
                    <a:pt x="399" y="81"/>
                  </a:lnTo>
                  <a:lnTo>
                    <a:pt x="399" y="83"/>
                  </a:lnTo>
                  <a:lnTo>
                    <a:pt x="399" y="85"/>
                  </a:lnTo>
                  <a:lnTo>
                    <a:pt x="397" y="86"/>
                  </a:lnTo>
                  <a:lnTo>
                    <a:pt x="397" y="88"/>
                  </a:lnTo>
                  <a:lnTo>
                    <a:pt x="397" y="90"/>
                  </a:lnTo>
                  <a:lnTo>
                    <a:pt x="399" y="88"/>
                  </a:lnTo>
                  <a:lnTo>
                    <a:pt x="399" y="88"/>
                  </a:lnTo>
                  <a:lnTo>
                    <a:pt x="401" y="86"/>
                  </a:lnTo>
                  <a:lnTo>
                    <a:pt x="401" y="86"/>
                  </a:lnTo>
                  <a:lnTo>
                    <a:pt x="401" y="86"/>
                  </a:lnTo>
                  <a:lnTo>
                    <a:pt x="403" y="88"/>
                  </a:lnTo>
                  <a:lnTo>
                    <a:pt x="401" y="88"/>
                  </a:lnTo>
                  <a:lnTo>
                    <a:pt x="401" y="88"/>
                  </a:lnTo>
                  <a:lnTo>
                    <a:pt x="401" y="90"/>
                  </a:lnTo>
                  <a:lnTo>
                    <a:pt x="401" y="90"/>
                  </a:lnTo>
                  <a:lnTo>
                    <a:pt x="403" y="90"/>
                  </a:lnTo>
                  <a:lnTo>
                    <a:pt x="403" y="90"/>
                  </a:lnTo>
                  <a:lnTo>
                    <a:pt x="403" y="88"/>
                  </a:lnTo>
                  <a:lnTo>
                    <a:pt x="403" y="88"/>
                  </a:lnTo>
                  <a:lnTo>
                    <a:pt x="405" y="88"/>
                  </a:lnTo>
                  <a:lnTo>
                    <a:pt x="405" y="88"/>
                  </a:lnTo>
                  <a:lnTo>
                    <a:pt x="405" y="86"/>
                  </a:lnTo>
                  <a:lnTo>
                    <a:pt x="405" y="86"/>
                  </a:lnTo>
                  <a:lnTo>
                    <a:pt x="405" y="85"/>
                  </a:lnTo>
                  <a:lnTo>
                    <a:pt x="405" y="85"/>
                  </a:lnTo>
                  <a:lnTo>
                    <a:pt x="406" y="85"/>
                  </a:lnTo>
                  <a:lnTo>
                    <a:pt x="406" y="86"/>
                  </a:lnTo>
                  <a:lnTo>
                    <a:pt x="408" y="86"/>
                  </a:lnTo>
                  <a:lnTo>
                    <a:pt x="408" y="88"/>
                  </a:lnTo>
                  <a:lnTo>
                    <a:pt x="408" y="90"/>
                  </a:lnTo>
                  <a:lnTo>
                    <a:pt x="410" y="88"/>
                  </a:lnTo>
                  <a:lnTo>
                    <a:pt x="410" y="90"/>
                  </a:lnTo>
                  <a:lnTo>
                    <a:pt x="410" y="92"/>
                  </a:lnTo>
                  <a:lnTo>
                    <a:pt x="410" y="95"/>
                  </a:lnTo>
                  <a:lnTo>
                    <a:pt x="410" y="95"/>
                  </a:lnTo>
                  <a:lnTo>
                    <a:pt x="408" y="95"/>
                  </a:lnTo>
                  <a:lnTo>
                    <a:pt x="408" y="95"/>
                  </a:lnTo>
                  <a:lnTo>
                    <a:pt x="408" y="94"/>
                  </a:lnTo>
                  <a:lnTo>
                    <a:pt x="410" y="94"/>
                  </a:lnTo>
                  <a:lnTo>
                    <a:pt x="410" y="94"/>
                  </a:lnTo>
                  <a:lnTo>
                    <a:pt x="408" y="94"/>
                  </a:lnTo>
                  <a:lnTo>
                    <a:pt x="406" y="94"/>
                  </a:lnTo>
                  <a:lnTo>
                    <a:pt x="406" y="95"/>
                  </a:lnTo>
                  <a:lnTo>
                    <a:pt x="406" y="94"/>
                  </a:lnTo>
                  <a:lnTo>
                    <a:pt x="406" y="94"/>
                  </a:lnTo>
                  <a:lnTo>
                    <a:pt x="406" y="92"/>
                  </a:lnTo>
                  <a:lnTo>
                    <a:pt x="406" y="92"/>
                  </a:lnTo>
                  <a:lnTo>
                    <a:pt x="406" y="92"/>
                  </a:lnTo>
                  <a:lnTo>
                    <a:pt x="403" y="92"/>
                  </a:lnTo>
                  <a:lnTo>
                    <a:pt x="403" y="94"/>
                  </a:lnTo>
                  <a:lnTo>
                    <a:pt x="405" y="97"/>
                  </a:lnTo>
                  <a:lnTo>
                    <a:pt x="405" y="99"/>
                  </a:lnTo>
                  <a:lnTo>
                    <a:pt x="405" y="99"/>
                  </a:lnTo>
                  <a:lnTo>
                    <a:pt x="403" y="101"/>
                  </a:lnTo>
                  <a:lnTo>
                    <a:pt x="401" y="101"/>
                  </a:lnTo>
                  <a:lnTo>
                    <a:pt x="399" y="103"/>
                  </a:lnTo>
                  <a:lnTo>
                    <a:pt x="399" y="103"/>
                  </a:lnTo>
                  <a:lnTo>
                    <a:pt x="401" y="103"/>
                  </a:lnTo>
                  <a:lnTo>
                    <a:pt x="401" y="104"/>
                  </a:lnTo>
                  <a:lnTo>
                    <a:pt x="405" y="104"/>
                  </a:lnTo>
                  <a:lnTo>
                    <a:pt x="408" y="103"/>
                  </a:lnTo>
                  <a:lnTo>
                    <a:pt x="410" y="103"/>
                  </a:lnTo>
                  <a:lnTo>
                    <a:pt x="410" y="101"/>
                  </a:lnTo>
                  <a:lnTo>
                    <a:pt x="412" y="101"/>
                  </a:lnTo>
                  <a:lnTo>
                    <a:pt x="412" y="101"/>
                  </a:lnTo>
                  <a:lnTo>
                    <a:pt x="419" y="101"/>
                  </a:lnTo>
                  <a:lnTo>
                    <a:pt x="417" y="99"/>
                  </a:lnTo>
                  <a:lnTo>
                    <a:pt x="417" y="99"/>
                  </a:lnTo>
                  <a:lnTo>
                    <a:pt x="417" y="99"/>
                  </a:lnTo>
                  <a:lnTo>
                    <a:pt x="417" y="99"/>
                  </a:lnTo>
                  <a:lnTo>
                    <a:pt x="419" y="95"/>
                  </a:lnTo>
                  <a:lnTo>
                    <a:pt x="419" y="95"/>
                  </a:lnTo>
                  <a:lnTo>
                    <a:pt x="419" y="95"/>
                  </a:lnTo>
                  <a:lnTo>
                    <a:pt x="417" y="95"/>
                  </a:lnTo>
                  <a:lnTo>
                    <a:pt x="408" y="86"/>
                  </a:lnTo>
                  <a:lnTo>
                    <a:pt x="408" y="85"/>
                  </a:lnTo>
                  <a:lnTo>
                    <a:pt x="406" y="85"/>
                  </a:lnTo>
                  <a:lnTo>
                    <a:pt x="403" y="83"/>
                  </a:lnTo>
                  <a:lnTo>
                    <a:pt x="401" y="81"/>
                  </a:lnTo>
                  <a:lnTo>
                    <a:pt x="401" y="79"/>
                  </a:lnTo>
                  <a:lnTo>
                    <a:pt x="399" y="77"/>
                  </a:lnTo>
                  <a:lnTo>
                    <a:pt x="399" y="76"/>
                  </a:lnTo>
                  <a:lnTo>
                    <a:pt x="397" y="76"/>
                  </a:lnTo>
                  <a:lnTo>
                    <a:pt x="397" y="76"/>
                  </a:lnTo>
                  <a:lnTo>
                    <a:pt x="396" y="77"/>
                  </a:lnTo>
                  <a:lnTo>
                    <a:pt x="396" y="77"/>
                  </a:lnTo>
                  <a:close/>
                  <a:moveTo>
                    <a:pt x="103" y="76"/>
                  </a:moveTo>
                  <a:lnTo>
                    <a:pt x="103" y="76"/>
                  </a:lnTo>
                  <a:lnTo>
                    <a:pt x="103" y="76"/>
                  </a:lnTo>
                  <a:lnTo>
                    <a:pt x="103" y="76"/>
                  </a:lnTo>
                  <a:lnTo>
                    <a:pt x="103" y="76"/>
                  </a:lnTo>
                  <a:lnTo>
                    <a:pt x="103" y="74"/>
                  </a:lnTo>
                  <a:lnTo>
                    <a:pt x="103" y="74"/>
                  </a:lnTo>
                  <a:lnTo>
                    <a:pt x="101" y="74"/>
                  </a:lnTo>
                  <a:lnTo>
                    <a:pt x="101" y="74"/>
                  </a:lnTo>
                  <a:lnTo>
                    <a:pt x="103" y="76"/>
                  </a:lnTo>
                  <a:close/>
                  <a:moveTo>
                    <a:pt x="105" y="74"/>
                  </a:moveTo>
                  <a:lnTo>
                    <a:pt x="105" y="74"/>
                  </a:lnTo>
                  <a:lnTo>
                    <a:pt x="103" y="74"/>
                  </a:lnTo>
                  <a:lnTo>
                    <a:pt x="103" y="76"/>
                  </a:lnTo>
                  <a:lnTo>
                    <a:pt x="105" y="74"/>
                  </a:lnTo>
                  <a:close/>
                  <a:moveTo>
                    <a:pt x="148" y="50"/>
                  </a:moveTo>
                  <a:lnTo>
                    <a:pt x="148" y="50"/>
                  </a:lnTo>
                  <a:lnTo>
                    <a:pt x="150" y="50"/>
                  </a:lnTo>
                  <a:lnTo>
                    <a:pt x="152" y="50"/>
                  </a:lnTo>
                  <a:lnTo>
                    <a:pt x="154" y="50"/>
                  </a:lnTo>
                  <a:lnTo>
                    <a:pt x="154" y="48"/>
                  </a:lnTo>
                  <a:lnTo>
                    <a:pt x="155" y="48"/>
                  </a:lnTo>
                  <a:lnTo>
                    <a:pt x="155" y="47"/>
                  </a:lnTo>
                  <a:lnTo>
                    <a:pt x="155" y="47"/>
                  </a:lnTo>
                  <a:lnTo>
                    <a:pt x="155" y="47"/>
                  </a:lnTo>
                  <a:lnTo>
                    <a:pt x="155" y="47"/>
                  </a:lnTo>
                  <a:lnTo>
                    <a:pt x="155" y="47"/>
                  </a:lnTo>
                  <a:lnTo>
                    <a:pt x="154" y="45"/>
                  </a:lnTo>
                  <a:lnTo>
                    <a:pt x="152" y="45"/>
                  </a:lnTo>
                  <a:lnTo>
                    <a:pt x="150" y="47"/>
                  </a:lnTo>
                  <a:lnTo>
                    <a:pt x="148" y="48"/>
                  </a:lnTo>
                  <a:lnTo>
                    <a:pt x="148" y="48"/>
                  </a:lnTo>
                  <a:lnTo>
                    <a:pt x="150" y="48"/>
                  </a:lnTo>
                  <a:lnTo>
                    <a:pt x="148" y="48"/>
                  </a:lnTo>
                  <a:lnTo>
                    <a:pt x="148" y="50"/>
                  </a:lnTo>
                  <a:close/>
                  <a:moveTo>
                    <a:pt x="258" y="52"/>
                  </a:moveTo>
                  <a:lnTo>
                    <a:pt x="260" y="52"/>
                  </a:lnTo>
                  <a:lnTo>
                    <a:pt x="260" y="52"/>
                  </a:lnTo>
                  <a:lnTo>
                    <a:pt x="260" y="52"/>
                  </a:lnTo>
                  <a:lnTo>
                    <a:pt x="260" y="52"/>
                  </a:lnTo>
                  <a:lnTo>
                    <a:pt x="260" y="52"/>
                  </a:lnTo>
                  <a:lnTo>
                    <a:pt x="260" y="52"/>
                  </a:lnTo>
                  <a:lnTo>
                    <a:pt x="262" y="52"/>
                  </a:lnTo>
                  <a:lnTo>
                    <a:pt x="264" y="52"/>
                  </a:lnTo>
                  <a:lnTo>
                    <a:pt x="264" y="52"/>
                  </a:lnTo>
                  <a:lnTo>
                    <a:pt x="264" y="54"/>
                  </a:lnTo>
                  <a:lnTo>
                    <a:pt x="264" y="56"/>
                  </a:lnTo>
                  <a:lnTo>
                    <a:pt x="266" y="56"/>
                  </a:lnTo>
                  <a:lnTo>
                    <a:pt x="267" y="56"/>
                  </a:lnTo>
                  <a:lnTo>
                    <a:pt x="267" y="56"/>
                  </a:lnTo>
                  <a:lnTo>
                    <a:pt x="267" y="56"/>
                  </a:lnTo>
                  <a:lnTo>
                    <a:pt x="267" y="54"/>
                  </a:lnTo>
                  <a:lnTo>
                    <a:pt x="275" y="56"/>
                  </a:lnTo>
                  <a:lnTo>
                    <a:pt x="271" y="50"/>
                  </a:lnTo>
                  <a:lnTo>
                    <a:pt x="269" y="48"/>
                  </a:lnTo>
                  <a:lnTo>
                    <a:pt x="269" y="48"/>
                  </a:lnTo>
                  <a:lnTo>
                    <a:pt x="269" y="47"/>
                  </a:lnTo>
                  <a:lnTo>
                    <a:pt x="264" y="45"/>
                  </a:lnTo>
                  <a:lnTo>
                    <a:pt x="262" y="45"/>
                  </a:lnTo>
                  <a:lnTo>
                    <a:pt x="260" y="47"/>
                  </a:lnTo>
                  <a:lnTo>
                    <a:pt x="258" y="50"/>
                  </a:lnTo>
                  <a:lnTo>
                    <a:pt x="258" y="52"/>
                  </a:lnTo>
                  <a:lnTo>
                    <a:pt x="258" y="52"/>
                  </a:lnTo>
                  <a:close/>
                  <a:moveTo>
                    <a:pt x="139" y="45"/>
                  </a:moveTo>
                  <a:lnTo>
                    <a:pt x="137" y="45"/>
                  </a:lnTo>
                  <a:lnTo>
                    <a:pt x="137" y="47"/>
                  </a:lnTo>
                  <a:lnTo>
                    <a:pt x="137" y="48"/>
                  </a:lnTo>
                  <a:lnTo>
                    <a:pt x="139" y="48"/>
                  </a:lnTo>
                  <a:lnTo>
                    <a:pt x="139" y="48"/>
                  </a:lnTo>
                  <a:lnTo>
                    <a:pt x="141" y="48"/>
                  </a:lnTo>
                  <a:lnTo>
                    <a:pt x="143" y="47"/>
                  </a:lnTo>
                  <a:lnTo>
                    <a:pt x="143" y="43"/>
                  </a:lnTo>
                  <a:lnTo>
                    <a:pt x="143" y="43"/>
                  </a:lnTo>
                  <a:lnTo>
                    <a:pt x="139" y="45"/>
                  </a:lnTo>
                  <a:lnTo>
                    <a:pt x="139" y="45"/>
                  </a:lnTo>
                  <a:lnTo>
                    <a:pt x="139" y="45"/>
                  </a:lnTo>
                  <a:close/>
                  <a:moveTo>
                    <a:pt x="361" y="48"/>
                  </a:moveTo>
                  <a:lnTo>
                    <a:pt x="361" y="48"/>
                  </a:lnTo>
                  <a:lnTo>
                    <a:pt x="361" y="47"/>
                  </a:lnTo>
                  <a:lnTo>
                    <a:pt x="361" y="47"/>
                  </a:lnTo>
                  <a:lnTo>
                    <a:pt x="363" y="47"/>
                  </a:lnTo>
                  <a:lnTo>
                    <a:pt x="363" y="45"/>
                  </a:lnTo>
                  <a:lnTo>
                    <a:pt x="363" y="43"/>
                  </a:lnTo>
                  <a:lnTo>
                    <a:pt x="363" y="41"/>
                  </a:lnTo>
                  <a:lnTo>
                    <a:pt x="365" y="41"/>
                  </a:lnTo>
                  <a:lnTo>
                    <a:pt x="365" y="39"/>
                  </a:lnTo>
                  <a:lnTo>
                    <a:pt x="365" y="41"/>
                  </a:lnTo>
                  <a:lnTo>
                    <a:pt x="365" y="41"/>
                  </a:lnTo>
                  <a:lnTo>
                    <a:pt x="365" y="39"/>
                  </a:lnTo>
                  <a:lnTo>
                    <a:pt x="365" y="39"/>
                  </a:lnTo>
                  <a:lnTo>
                    <a:pt x="367" y="39"/>
                  </a:lnTo>
                  <a:lnTo>
                    <a:pt x="367" y="41"/>
                  </a:lnTo>
                  <a:lnTo>
                    <a:pt x="367" y="39"/>
                  </a:lnTo>
                  <a:lnTo>
                    <a:pt x="365" y="39"/>
                  </a:lnTo>
                  <a:lnTo>
                    <a:pt x="365" y="39"/>
                  </a:lnTo>
                  <a:lnTo>
                    <a:pt x="365" y="39"/>
                  </a:lnTo>
                  <a:lnTo>
                    <a:pt x="363" y="39"/>
                  </a:lnTo>
                  <a:lnTo>
                    <a:pt x="363" y="39"/>
                  </a:lnTo>
                  <a:lnTo>
                    <a:pt x="363" y="41"/>
                  </a:lnTo>
                  <a:lnTo>
                    <a:pt x="361" y="47"/>
                  </a:lnTo>
                  <a:lnTo>
                    <a:pt x="361" y="50"/>
                  </a:lnTo>
                  <a:lnTo>
                    <a:pt x="361" y="50"/>
                  </a:lnTo>
                  <a:lnTo>
                    <a:pt x="361" y="50"/>
                  </a:lnTo>
                  <a:lnTo>
                    <a:pt x="361" y="48"/>
                  </a:lnTo>
                  <a:close/>
                  <a:moveTo>
                    <a:pt x="372" y="47"/>
                  </a:moveTo>
                  <a:lnTo>
                    <a:pt x="372" y="45"/>
                  </a:lnTo>
                  <a:lnTo>
                    <a:pt x="372" y="45"/>
                  </a:lnTo>
                  <a:lnTo>
                    <a:pt x="372" y="45"/>
                  </a:lnTo>
                  <a:lnTo>
                    <a:pt x="372" y="43"/>
                  </a:lnTo>
                  <a:lnTo>
                    <a:pt x="370" y="43"/>
                  </a:lnTo>
                  <a:lnTo>
                    <a:pt x="370" y="43"/>
                  </a:lnTo>
                  <a:lnTo>
                    <a:pt x="367" y="43"/>
                  </a:lnTo>
                  <a:lnTo>
                    <a:pt x="365" y="45"/>
                  </a:lnTo>
                  <a:lnTo>
                    <a:pt x="365" y="45"/>
                  </a:lnTo>
                  <a:lnTo>
                    <a:pt x="367" y="45"/>
                  </a:lnTo>
                  <a:lnTo>
                    <a:pt x="367" y="45"/>
                  </a:lnTo>
                  <a:lnTo>
                    <a:pt x="367" y="45"/>
                  </a:lnTo>
                  <a:lnTo>
                    <a:pt x="367" y="47"/>
                  </a:lnTo>
                  <a:lnTo>
                    <a:pt x="367" y="47"/>
                  </a:lnTo>
                  <a:lnTo>
                    <a:pt x="367" y="47"/>
                  </a:lnTo>
                  <a:lnTo>
                    <a:pt x="367" y="47"/>
                  </a:lnTo>
                  <a:lnTo>
                    <a:pt x="367" y="47"/>
                  </a:lnTo>
                  <a:lnTo>
                    <a:pt x="368" y="47"/>
                  </a:lnTo>
                  <a:lnTo>
                    <a:pt x="370" y="47"/>
                  </a:lnTo>
                  <a:lnTo>
                    <a:pt x="370" y="47"/>
                  </a:lnTo>
                  <a:lnTo>
                    <a:pt x="370" y="47"/>
                  </a:lnTo>
                  <a:lnTo>
                    <a:pt x="370" y="48"/>
                  </a:lnTo>
                  <a:lnTo>
                    <a:pt x="368" y="48"/>
                  </a:lnTo>
                  <a:lnTo>
                    <a:pt x="370" y="48"/>
                  </a:lnTo>
                  <a:lnTo>
                    <a:pt x="370" y="48"/>
                  </a:lnTo>
                  <a:lnTo>
                    <a:pt x="372" y="50"/>
                  </a:lnTo>
                  <a:lnTo>
                    <a:pt x="372" y="50"/>
                  </a:lnTo>
                  <a:lnTo>
                    <a:pt x="370" y="50"/>
                  </a:lnTo>
                  <a:lnTo>
                    <a:pt x="370" y="50"/>
                  </a:lnTo>
                  <a:lnTo>
                    <a:pt x="370" y="50"/>
                  </a:lnTo>
                  <a:lnTo>
                    <a:pt x="370" y="50"/>
                  </a:lnTo>
                  <a:lnTo>
                    <a:pt x="368" y="52"/>
                  </a:lnTo>
                  <a:lnTo>
                    <a:pt x="367" y="52"/>
                  </a:lnTo>
                  <a:lnTo>
                    <a:pt x="367" y="52"/>
                  </a:lnTo>
                  <a:lnTo>
                    <a:pt x="367" y="54"/>
                  </a:lnTo>
                  <a:lnTo>
                    <a:pt x="368" y="54"/>
                  </a:lnTo>
                  <a:lnTo>
                    <a:pt x="368" y="54"/>
                  </a:lnTo>
                  <a:lnTo>
                    <a:pt x="368" y="54"/>
                  </a:lnTo>
                  <a:lnTo>
                    <a:pt x="368" y="56"/>
                  </a:lnTo>
                  <a:lnTo>
                    <a:pt x="370" y="56"/>
                  </a:lnTo>
                  <a:lnTo>
                    <a:pt x="370" y="56"/>
                  </a:lnTo>
                  <a:lnTo>
                    <a:pt x="370" y="56"/>
                  </a:lnTo>
                  <a:lnTo>
                    <a:pt x="370" y="58"/>
                  </a:lnTo>
                  <a:lnTo>
                    <a:pt x="370" y="58"/>
                  </a:lnTo>
                  <a:lnTo>
                    <a:pt x="372" y="58"/>
                  </a:lnTo>
                  <a:lnTo>
                    <a:pt x="370" y="59"/>
                  </a:lnTo>
                  <a:lnTo>
                    <a:pt x="368" y="59"/>
                  </a:lnTo>
                  <a:lnTo>
                    <a:pt x="368" y="58"/>
                  </a:lnTo>
                  <a:lnTo>
                    <a:pt x="368" y="59"/>
                  </a:lnTo>
                  <a:lnTo>
                    <a:pt x="367" y="58"/>
                  </a:lnTo>
                  <a:lnTo>
                    <a:pt x="365" y="59"/>
                  </a:lnTo>
                  <a:lnTo>
                    <a:pt x="365" y="59"/>
                  </a:lnTo>
                  <a:lnTo>
                    <a:pt x="363" y="61"/>
                  </a:lnTo>
                  <a:lnTo>
                    <a:pt x="367" y="65"/>
                  </a:lnTo>
                  <a:lnTo>
                    <a:pt x="367" y="65"/>
                  </a:lnTo>
                  <a:lnTo>
                    <a:pt x="367" y="65"/>
                  </a:lnTo>
                  <a:lnTo>
                    <a:pt x="365" y="65"/>
                  </a:lnTo>
                  <a:lnTo>
                    <a:pt x="365" y="65"/>
                  </a:lnTo>
                  <a:lnTo>
                    <a:pt x="365" y="67"/>
                  </a:lnTo>
                  <a:lnTo>
                    <a:pt x="367" y="67"/>
                  </a:lnTo>
                  <a:lnTo>
                    <a:pt x="368" y="65"/>
                  </a:lnTo>
                  <a:lnTo>
                    <a:pt x="368" y="65"/>
                  </a:lnTo>
                  <a:lnTo>
                    <a:pt x="368" y="67"/>
                  </a:lnTo>
                  <a:lnTo>
                    <a:pt x="368" y="67"/>
                  </a:lnTo>
                  <a:lnTo>
                    <a:pt x="370" y="68"/>
                  </a:lnTo>
                  <a:lnTo>
                    <a:pt x="370" y="68"/>
                  </a:lnTo>
                  <a:lnTo>
                    <a:pt x="370" y="68"/>
                  </a:lnTo>
                  <a:lnTo>
                    <a:pt x="370" y="68"/>
                  </a:lnTo>
                  <a:lnTo>
                    <a:pt x="372" y="68"/>
                  </a:lnTo>
                  <a:lnTo>
                    <a:pt x="372" y="68"/>
                  </a:lnTo>
                  <a:lnTo>
                    <a:pt x="372" y="68"/>
                  </a:lnTo>
                  <a:lnTo>
                    <a:pt x="372" y="68"/>
                  </a:lnTo>
                  <a:lnTo>
                    <a:pt x="374" y="68"/>
                  </a:lnTo>
                  <a:lnTo>
                    <a:pt x="374" y="68"/>
                  </a:lnTo>
                  <a:lnTo>
                    <a:pt x="374" y="68"/>
                  </a:lnTo>
                  <a:lnTo>
                    <a:pt x="374" y="67"/>
                  </a:lnTo>
                  <a:lnTo>
                    <a:pt x="374" y="67"/>
                  </a:lnTo>
                  <a:lnTo>
                    <a:pt x="376" y="67"/>
                  </a:lnTo>
                  <a:lnTo>
                    <a:pt x="374" y="68"/>
                  </a:lnTo>
                  <a:lnTo>
                    <a:pt x="374" y="68"/>
                  </a:lnTo>
                  <a:lnTo>
                    <a:pt x="374" y="70"/>
                  </a:lnTo>
                  <a:lnTo>
                    <a:pt x="376" y="70"/>
                  </a:lnTo>
                  <a:lnTo>
                    <a:pt x="378" y="72"/>
                  </a:lnTo>
                  <a:lnTo>
                    <a:pt x="379" y="72"/>
                  </a:lnTo>
                  <a:lnTo>
                    <a:pt x="379" y="70"/>
                  </a:lnTo>
                  <a:lnTo>
                    <a:pt x="379" y="70"/>
                  </a:lnTo>
                  <a:lnTo>
                    <a:pt x="379" y="68"/>
                  </a:lnTo>
                  <a:lnTo>
                    <a:pt x="379" y="68"/>
                  </a:lnTo>
                  <a:lnTo>
                    <a:pt x="376" y="68"/>
                  </a:lnTo>
                  <a:lnTo>
                    <a:pt x="376" y="68"/>
                  </a:lnTo>
                  <a:lnTo>
                    <a:pt x="376" y="68"/>
                  </a:lnTo>
                  <a:lnTo>
                    <a:pt x="376" y="68"/>
                  </a:lnTo>
                  <a:lnTo>
                    <a:pt x="376" y="68"/>
                  </a:lnTo>
                  <a:lnTo>
                    <a:pt x="376" y="70"/>
                  </a:lnTo>
                  <a:lnTo>
                    <a:pt x="376" y="67"/>
                  </a:lnTo>
                  <a:lnTo>
                    <a:pt x="378" y="67"/>
                  </a:lnTo>
                  <a:lnTo>
                    <a:pt x="378" y="67"/>
                  </a:lnTo>
                  <a:lnTo>
                    <a:pt x="379" y="65"/>
                  </a:lnTo>
                  <a:lnTo>
                    <a:pt x="379" y="65"/>
                  </a:lnTo>
                  <a:lnTo>
                    <a:pt x="383" y="61"/>
                  </a:lnTo>
                  <a:lnTo>
                    <a:pt x="383" y="61"/>
                  </a:lnTo>
                  <a:lnTo>
                    <a:pt x="388" y="61"/>
                  </a:lnTo>
                  <a:lnTo>
                    <a:pt x="388" y="61"/>
                  </a:lnTo>
                  <a:lnTo>
                    <a:pt x="388" y="61"/>
                  </a:lnTo>
                  <a:lnTo>
                    <a:pt x="390" y="61"/>
                  </a:lnTo>
                  <a:lnTo>
                    <a:pt x="390" y="61"/>
                  </a:lnTo>
                  <a:lnTo>
                    <a:pt x="390" y="61"/>
                  </a:lnTo>
                  <a:lnTo>
                    <a:pt x="392" y="61"/>
                  </a:lnTo>
                  <a:lnTo>
                    <a:pt x="392" y="61"/>
                  </a:lnTo>
                  <a:lnTo>
                    <a:pt x="392" y="61"/>
                  </a:lnTo>
                  <a:lnTo>
                    <a:pt x="392" y="61"/>
                  </a:lnTo>
                  <a:lnTo>
                    <a:pt x="388" y="63"/>
                  </a:lnTo>
                  <a:lnTo>
                    <a:pt x="390" y="63"/>
                  </a:lnTo>
                  <a:lnTo>
                    <a:pt x="392" y="63"/>
                  </a:lnTo>
                  <a:lnTo>
                    <a:pt x="394" y="63"/>
                  </a:lnTo>
                  <a:lnTo>
                    <a:pt x="394" y="63"/>
                  </a:lnTo>
                  <a:lnTo>
                    <a:pt x="392" y="65"/>
                  </a:lnTo>
                  <a:lnTo>
                    <a:pt x="390" y="65"/>
                  </a:lnTo>
                  <a:lnTo>
                    <a:pt x="390" y="65"/>
                  </a:lnTo>
                  <a:lnTo>
                    <a:pt x="392" y="67"/>
                  </a:lnTo>
                  <a:lnTo>
                    <a:pt x="392" y="67"/>
                  </a:lnTo>
                  <a:lnTo>
                    <a:pt x="392" y="65"/>
                  </a:lnTo>
                  <a:lnTo>
                    <a:pt x="394" y="65"/>
                  </a:lnTo>
                  <a:lnTo>
                    <a:pt x="394" y="65"/>
                  </a:lnTo>
                  <a:lnTo>
                    <a:pt x="394" y="67"/>
                  </a:lnTo>
                  <a:lnTo>
                    <a:pt x="394" y="67"/>
                  </a:lnTo>
                  <a:lnTo>
                    <a:pt x="394" y="67"/>
                  </a:lnTo>
                  <a:lnTo>
                    <a:pt x="392" y="67"/>
                  </a:lnTo>
                  <a:lnTo>
                    <a:pt x="394" y="67"/>
                  </a:lnTo>
                  <a:lnTo>
                    <a:pt x="394" y="67"/>
                  </a:lnTo>
                  <a:lnTo>
                    <a:pt x="394" y="67"/>
                  </a:lnTo>
                  <a:lnTo>
                    <a:pt x="394" y="65"/>
                  </a:lnTo>
                  <a:lnTo>
                    <a:pt x="394" y="63"/>
                  </a:lnTo>
                  <a:lnTo>
                    <a:pt x="396" y="63"/>
                  </a:lnTo>
                  <a:lnTo>
                    <a:pt x="396" y="61"/>
                  </a:lnTo>
                  <a:lnTo>
                    <a:pt x="396" y="61"/>
                  </a:lnTo>
                  <a:lnTo>
                    <a:pt x="396" y="61"/>
                  </a:lnTo>
                  <a:lnTo>
                    <a:pt x="394" y="59"/>
                  </a:lnTo>
                  <a:lnTo>
                    <a:pt x="394" y="58"/>
                  </a:lnTo>
                  <a:lnTo>
                    <a:pt x="392" y="56"/>
                  </a:lnTo>
                  <a:lnTo>
                    <a:pt x="390" y="56"/>
                  </a:lnTo>
                  <a:lnTo>
                    <a:pt x="388" y="56"/>
                  </a:lnTo>
                  <a:lnTo>
                    <a:pt x="388" y="54"/>
                  </a:lnTo>
                  <a:lnTo>
                    <a:pt x="388" y="54"/>
                  </a:lnTo>
                  <a:lnTo>
                    <a:pt x="387" y="52"/>
                  </a:lnTo>
                  <a:lnTo>
                    <a:pt x="387" y="50"/>
                  </a:lnTo>
                  <a:lnTo>
                    <a:pt x="387" y="48"/>
                  </a:lnTo>
                  <a:lnTo>
                    <a:pt x="388" y="48"/>
                  </a:lnTo>
                  <a:lnTo>
                    <a:pt x="390" y="47"/>
                  </a:lnTo>
                  <a:lnTo>
                    <a:pt x="392" y="45"/>
                  </a:lnTo>
                  <a:lnTo>
                    <a:pt x="392" y="43"/>
                  </a:lnTo>
                  <a:lnTo>
                    <a:pt x="390" y="41"/>
                  </a:lnTo>
                  <a:lnTo>
                    <a:pt x="388" y="39"/>
                  </a:lnTo>
                  <a:lnTo>
                    <a:pt x="381" y="41"/>
                  </a:lnTo>
                  <a:lnTo>
                    <a:pt x="379" y="41"/>
                  </a:lnTo>
                  <a:lnTo>
                    <a:pt x="379" y="39"/>
                  </a:lnTo>
                  <a:lnTo>
                    <a:pt x="378" y="39"/>
                  </a:lnTo>
                  <a:lnTo>
                    <a:pt x="378" y="38"/>
                  </a:lnTo>
                  <a:lnTo>
                    <a:pt x="378" y="36"/>
                  </a:lnTo>
                  <a:lnTo>
                    <a:pt x="378" y="36"/>
                  </a:lnTo>
                  <a:lnTo>
                    <a:pt x="379" y="34"/>
                  </a:lnTo>
                  <a:lnTo>
                    <a:pt x="379" y="34"/>
                  </a:lnTo>
                  <a:lnTo>
                    <a:pt x="381" y="32"/>
                  </a:lnTo>
                  <a:lnTo>
                    <a:pt x="381" y="32"/>
                  </a:lnTo>
                  <a:lnTo>
                    <a:pt x="379" y="32"/>
                  </a:lnTo>
                  <a:lnTo>
                    <a:pt x="378" y="32"/>
                  </a:lnTo>
                  <a:lnTo>
                    <a:pt x="370" y="34"/>
                  </a:lnTo>
                  <a:lnTo>
                    <a:pt x="370" y="34"/>
                  </a:lnTo>
                  <a:lnTo>
                    <a:pt x="370" y="34"/>
                  </a:lnTo>
                  <a:lnTo>
                    <a:pt x="368" y="36"/>
                  </a:lnTo>
                  <a:lnTo>
                    <a:pt x="368" y="36"/>
                  </a:lnTo>
                  <a:lnTo>
                    <a:pt x="370" y="36"/>
                  </a:lnTo>
                  <a:lnTo>
                    <a:pt x="370" y="36"/>
                  </a:lnTo>
                  <a:lnTo>
                    <a:pt x="372" y="36"/>
                  </a:lnTo>
                  <a:lnTo>
                    <a:pt x="372" y="36"/>
                  </a:lnTo>
                  <a:lnTo>
                    <a:pt x="372" y="36"/>
                  </a:lnTo>
                  <a:lnTo>
                    <a:pt x="372" y="38"/>
                  </a:lnTo>
                  <a:lnTo>
                    <a:pt x="372" y="38"/>
                  </a:lnTo>
                  <a:lnTo>
                    <a:pt x="372" y="38"/>
                  </a:lnTo>
                  <a:lnTo>
                    <a:pt x="370" y="39"/>
                  </a:lnTo>
                  <a:lnTo>
                    <a:pt x="370" y="41"/>
                  </a:lnTo>
                  <a:lnTo>
                    <a:pt x="370" y="43"/>
                  </a:lnTo>
                  <a:lnTo>
                    <a:pt x="372" y="43"/>
                  </a:lnTo>
                  <a:lnTo>
                    <a:pt x="372" y="41"/>
                  </a:lnTo>
                  <a:lnTo>
                    <a:pt x="374" y="41"/>
                  </a:lnTo>
                  <a:lnTo>
                    <a:pt x="374" y="41"/>
                  </a:lnTo>
                  <a:lnTo>
                    <a:pt x="376" y="39"/>
                  </a:lnTo>
                  <a:lnTo>
                    <a:pt x="376" y="39"/>
                  </a:lnTo>
                  <a:lnTo>
                    <a:pt x="376" y="38"/>
                  </a:lnTo>
                  <a:lnTo>
                    <a:pt x="378" y="39"/>
                  </a:lnTo>
                  <a:lnTo>
                    <a:pt x="378" y="39"/>
                  </a:lnTo>
                  <a:lnTo>
                    <a:pt x="378" y="39"/>
                  </a:lnTo>
                  <a:lnTo>
                    <a:pt x="378" y="41"/>
                  </a:lnTo>
                  <a:lnTo>
                    <a:pt x="378" y="41"/>
                  </a:lnTo>
                  <a:lnTo>
                    <a:pt x="379" y="41"/>
                  </a:lnTo>
                  <a:lnTo>
                    <a:pt x="379" y="41"/>
                  </a:lnTo>
                  <a:lnTo>
                    <a:pt x="379" y="43"/>
                  </a:lnTo>
                  <a:lnTo>
                    <a:pt x="379" y="43"/>
                  </a:lnTo>
                  <a:lnTo>
                    <a:pt x="379" y="43"/>
                  </a:lnTo>
                  <a:lnTo>
                    <a:pt x="381" y="43"/>
                  </a:lnTo>
                  <a:lnTo>
                    <a:pt x="383" y="43"/>
                  </a:lnTo>
                  <a:lnTo>
                    <a:pt x="383" y="43"/>
                  </a:lnTo>
                  <a:lnTo>
                    <a:pt x="383" y="43"/>
                  </a:lnTo>
                  <a:lnTo>
                    <a:pt x="383" y="41"/>
                  </a:lnTo>
                  <a:lnTo>
                    <a:pt x="385" y="41"/>
                  </a:lnTo>
                  <a:lnTo>
                    <a:pt x="385" y="43"/>
                  </a:lnTo>
                  <a:lnTo>
                    <a:pt x="383" y="43"/>
                  </a:lnTo>
                  <a:lnTo>
                    <a:pt x="383" y="43"/>
                  </a:lnTo>
                  <a:lnTo>
                    <a:pt x="383" y="43"/>
                  </a:lnTo>
                  <a:lnTo>
                    <a:pt x="383" y="43"/>
                  </a:lnTo>
                  <a:lnTo>
                    <a:pt x="383" y="43"/>
                  </a:lnTo>
                  <a:lnTo>
                    <a:pt x="383" y="45"/>
                  </a:lnTo>
                  <a:lnTo>
                    <a:pt x="383" y="45"/>
                  </a:lnTo>
                  <a:lnTo>
                    <a:pt x="385" y="47"/>
                  </a:lnTo>
                  <a:lnTo>
                    <a:pt x="385" y="47"/>
                  </a:lnTo>
                  <a:lnTo>
                    <a:pt x="383" y="47"/>
                  </a:lnTo>
                  <a:lnTo>
                    <a:pt x="383" y="47"/>
                  </a:lnTo>
                  <a:lnTo>
                    <a:pt x="383" y="48"/>
                  </a:lnTo>
                  <a:lnTo>
                    <a:pt x="383" y="48"/>
                  </a:lnTo>
                  <a:lnTo>
                    <a:pt x="381" y="48"/>
                  </a:lnTo>
                  <a:lnTo>
                    <a:pt x="379" y="48"/>
                  </a:lnTo>
                  <a:lnTo>
                    <a:pt x="379" y="47"/>
                  </a:lnTo>
                  <a:lnTo>
                    <a:pt x="379" y="47"/>
                  </a:lnTo>
                  <a:lnTo>
                    <a:pt x="378" y="45"/>
                  </a:lnTo>
                  <a:lnTo>
                    <a:pt x="378" y="43"/>
                  </a:lnTo>
                  <a:lnTo>
                    <a:pt x="378" y="43"/>
                  </a:lnTo>
                  <a:lnTo>
                    <a:pt x="376" y="43"/>
                  </a:lnTo>
                  <a:lnTo>
                    <a:pt x="376" y="43"/>
                  </a:lnTo>
                  <a:lnTo>
                    <a:pt x="378" y="43"/>
                  </a:lnTo>
                  <a:lnTo>
                    <a:pt x="378" y="45"/>
                  </a:lnTo>
                  <a:lnTo>
                    <a:pt x="378" y="45"/>
                  </a:lnTo>
                  <a:lnTo>
                    <a:pt x="378" y="45"/>
                  </a:lnTo>
                  <a:lnTo>
                    <a:pt x="378" y="47"/>
                  </a:lnTo>
                  <a:lnTo>
                    <a:pt x="376" y="47"/>
                  </a:lnTo>
                  <a:lnTo>
                    <a:pt x="376" y="47"/>
                  </a:lnTo>
                  <a:lnTo>
                    <a:pt x="376" y="45"/>
                  </a:lnTo>
                  <a:lnTo>
                    <a:pt x="376" y="45"/>
                  </a:lnTo>
                  <a:lnTo>
                    <a:pt x="376" y="43"/>
                  </a:lnTo>
                  <a:lnTo>
                    <a:pt x="376" y="43"/>
                  </a:lnTo>
                  <a:lnTo>
                    <a:pt x="376" y="43"/>
                  </a:lnTo>
                  <a:lnTo>
                    <a:pt x="376" y="43"/>
                  </a:lnTo>
                  <a:lnTo>
                    <a:pt x="376" y="43"/>
                  </a:lnTo>
                  <a:lnTo>
                    <a:pt x="376" y="43"/>
                  </a:lnTo>
                  <a:lnTo>
                    <a:pt x="376" y="41"/>
                  </a:lnTo>
                  <a:lnTo>
                    <a:pt x="376" y="41"/>
                  </a:lnTo>
                  <a:lnTo>
                    <a:pt x="374" y="41"/>
                  </a:lnTo>
                  <a:lnTo>
                    <a:pt x="374" y="43"/>
                  </a:lnTo>
                  <a:lnTo>
                    <a:pt x="374" y="43"/>
                  </a:lnTo>
                  <a:lnTo>
                    <a:pt x="374" y="45"/>
                  </a:lnTo>
                  <a:lnTo>
                    <a:pt x="374" y="47"/>
                  </a:lnTo>
                  <a:lnTo>
                    <a:pt x="372" y="47"/>
                  </a:lnTo>
                  <a:close/>
                  <a:moveTo>
                    <a:pt x="125" y="30"/>
                  </a:moveTo>
                  <a:lnTo>
                    <a:pt x="126" y="30"/>
                  </a:lnTo>
                  <a:lnTo>
                    <a:pt x="126" y="30"/>
                  </a:lnTo>
                  <a:lnTo>
                    <a:pt x="126" y="30"/>
                  </a:lnTo>
                  <a:lnTo>
                    <a:pt x="126" y="29"/>
                  </a:lnTo>
                  <a:lnTo>
                    <a:pt x="125" y="30"/>
                  </a:lnTo>
                  <a:lnTo>
                    <a:pt x="125" y="30"/>
                  </a:lnTo>
                  <a:lnTo>
                    <a:pt x="123" y="34"/>
                  </a:lnTo>
                  <a:lnTo>
                    <a:pt x="123" y="36"/>
                  </a:lnTo>
                  <a:lnTo>
                    <a:pt x="125" y="36"/>
                  </a:lnTo>
                  <a:lnTo>
                    <a:pt x="125" y="38"/>
                  </a:lnTo>
                  <a:lnTo>
                    <a:pt x="126" y="38"/>
                  </a:lnTo>
                  <a:lnTo>
                    <a:pt x="128" y="36"/>
                  </a:lnTo>
                  <a:lnTo>
                    <a:pt x="126" y="36"/>
                  </a:lnTo>
                  <a:lnTo>
                    <a:pt x="125" y="30"/>
                  </a:lnTo>
                  <a:lnTo>
                    <a:pt x="125" y="30"/>
                  </a:lnTo>
                  <a:lnTo>
                    <a:pt x="125" y="30"/>
                  </a:lnTo>
                  <a:close/>
                  <a:moveTo>
                    <a:pt x="132" y="32"/>
                  </a:moveTo>
                  <a:lnTo>
                    <a:pt x="134" y="30"/>
                  </a:lnTo>
                  <a:lnTo>
                    <a:pt x="134" y="32"/>
                  </a:lnTo>
                  <a:lnTo>
                    <a:pt x="134" y="32"/>
                  </a:lnTo>
                  <a:lnTo>
                    <a:pt x="136" y="32"/>
                  </a:lnTo>
                  <a:lnTo>
                    <a:pt x="136" y="32"/>
                  </a:lnTo>
                  <a:lnTo>
                    <a:pt x="137" y="30"/>
                  </a:lnTo>
                  <a:lnTo>
                    <a:pt x="137" y="30"/>
                  </a:lnTo>
                  <a:lnTo>
                    <a:pt x="137" y="29"/>
                  </a:lnTo>
                  <a:lnTo>
                    <a:pt x="137" y="29"/>
                  </a:lnTo>
                  <a:lnTo>
                    <a:pt x="137" y="27"/>
                  </a:lnTo>
                  <a:lnTo>
                    <a:pt x="136" y="27"/>
                  </a:lnTo>
                  <a:lnTo>
                    <a:pt x="132" y="25"/>
                  </a:lnTo>
                  <a:lnTo>
                    <a:pt x="132" y="27"/>
                  </a:lnTo>
                  <a:lnTo>
                    <a:pt x="130" y="27"/>
                  </a:lnTo>
                  <a:lnTo>
                    <a:pt x="128" y="27"/>
                  </a:lnTo>
                  <a:lnTo>
                    <a:pt x="128" y="29"/>
                  </a:lnTo>
                  <a:lnTo>
                    <a:pt x="130" y="30"/>
                  </a:lnTo>
                  <a:lnTo>
                    <a:pt x="132" y="32"/>
                  </a:lnTo>
                  <a:close/>
                  <a:moveTo>
                    <a:pt x="459" y="318"/>
                  </a:moveTo>
                  <a:lnTo>
                    <a:pt x="459" y="318"/>
                  </a:lnTo>
                  <a:lnTo>
                    <a:pt x="459" y="316"/>
                  </a:lnTo>
                  <a:lnTo>
                    <a:pt x="459" y="314"/>
                  </a:lnTo>
                  <a:lnTo>
                    <a:pt x="457" y="312"/>
                  </a:lnTo>
                  <a:lnTo>
                    <a:pt x="457" y="310"/>
                  </a:lnTo>
                  <a:lnTo>
                    <a:pt x="457" y="310"/>
                  </a:lnTo>
                  <a:lnTo>
                    <a:pt x="455" y="309"/>
                  </a:lnTo>
                  <a:lnTo>
                    <a:pt x="455" y="309"/>
                  </a:lnTo>
                  <a:lnTo>
                    <a:pt x="455" y="305"/>
                  </a:lnTo>
                  <a:lnTo>
                    <a:pt x="455" y="303"/>
                  </a:lnTo>
                  <a:lnTo>
                    <a:pt x="455" y="303"/>
                  </a:lnTo>
                  <a:lnTo>
                    <a:pt x="455" y="301"/>
                  </a:lnTo>
                  <a:lnTo>
                    <a:pt x="455" y="300"/>
                  </a:lnTo>
                  <a:lnTo>
                    <a:pt x="453" y="300"/>
                  </a:lnTo>
                  <a:lnTo>
                    <a:pt x="453" y="300"/>
                  </a:lnTo>
                  <a:lnTo>
                    <a:pt x="450" y="298"/>
                  </a:lnTo>
                  <a:lnTo>
                    <a:pt x="450" y="298"/>
                  </a:lnTo>
                  <a:lnTo>
                    <a:pt x="450" y="298"/>
                  </a:lnTo>
                  <a:lnTo>
                    <a:pt x="448" y="298"/>
                  </a:lnTo>
                  <a:lnTo>
                    <a:pt x="444" y="296"/>
                  </a:lnTo>
                  <a:lnTo>
                    <a:pt x="444" y="294"/>
                  </a:lnTo>
                  <a:lnTo>
                    <a:pt x="444" y="294"/>
                  </a:lnTo>
                  <a:lnTo>
                    <a:pt x="443" y="294"/>
                  </a:lnTo>
                  <a:lnTo>
                    <a:pt x="444" y="292"/>
                  </a:lnTo>
                  <a:lnTo>
                    <a:pt x="444" y="291"/>
                  </a:lnTo>
                  <a:lnTo>
                    <a:pt x="446" y="289"/>
                  </a:lnTo>
                  <a:lnTo>
                    <a:pt x="446" y="287"/>
                  </a:lnTo>
                  <a:lnTo>
                    <a:pt x="444" y="285"/>
                  </a:lnTo>
                  <a:lnTo>
                    <a:pt x="444" y="283"/>
                  </a:lnTo>
                  <a:lnTo>
                    <a:pt x="443" y="282"/>
                  </a:lnTo>
                  <a:lnTo>
                    <a:pt x="441" y="280"/>
                  </a:lnTo>
                  <a:lnTo>
                    <a:pt x="441" y="278"/>
                  </a:lnTo>
                  <a:lnTo>
                    <a:pt x="441" y="276"/>
                  </a:lnTo>
                  <a:lnTo>
                    <a:pt x="439" y="274"/>
                  </a:lnTo>
                  <a:lnTo>
                    <a:pt x="439" y="274"/>
                  </a:lnTo>
                  <a:lnTo>
                    <a:pt x="437" y="272"/>
                  </a:lnTo>
                  <a:lnTo>
                    <a:pt x="437" y="271"/>
                  </a:lnTo>
                  <a:lnTo>
                    <a:pt x="437" y="269"/>
                  </a:lnTo>
                  <a:lnTo>
                    <a:pt x="441" y="267"/>
                  </a:lnTo>
                  <a:lnTo>
                    <a:pt x="443" y="265"/>
                  </a:lnTo>
                  <a:lnTo>
                    <a:pt x="443" y="263"/>
                  </a:lnTo>
                  <a:lnTo>
                    <a:pt x="443" y="262"/>
                  </a:lnTo>
                  <a:lnTo>
                    <a:pt x="443" y="258"/>
                  </a:lnTo>
                  <a:lnTo>
                    <a:pt x="443" y="256"/>
                  </a:lnTo>
                  <a:lnTo>
                    <a:pt x="444" y="254"/>
                  </a:lnTo>
                  <a:lnTo>
                    <a:pt x="444" y="254"/>
                  </a:lnTo>
                  <a:lnTo>
                    <a:pt x="444" y="253"/>
                  </a:lnTo>
                  <a:lnTo>
                    <a:pt x="444" y="253"/>
                  </a:lnTo>
                  <a:lnTo>
                    <a:pt x="446" y="253"/>
                  </a:lnTo>
                  <a:lnTo>
                    <a:pt x="446" y="251"/>
                  </a:lnTo>
                  <a:lnTo>
                    <a:pt x="443" y="249"/>
                  </a:lnTo>
                  <a:lnTo>
                    <a:pt x="443" y="247"/>
                  </a:lnTo>
                  <a:lnTo>
                    <a:pt x="443" y="245"/>
                  </a:lnTo>
                  <a:lnTo>
                    <a:pt x="443" y="244"/>
                  </a:lnTo>
                  <a:lnTo>
                    <a:pt x="444" y="242"/>
                  </a:lnTo>
                  <a:lnTo>
                    <a:pt x="443" y="242"/>
                  </a:lnTo>
                  <a:lnTo>
                    <a:pt x="443" y="240"/>
                  </a:lnTo>
                  <a:lnTo>
                    <a:pt x="444" y="240"/>
                  </a:lnTo>
                  <a:lnTo>
                    <a:pt x="444" y="238"/>
                  </a:lnTo>
                  <a:lnTo>
                    <a:pt x="443" y="236"/>
                  </a:lnTo>
                  <a:lnTo>
                    <a:pt x="441" y="236"/>
                  </a:lnTo>
                  <a:lnTo>
                    <a:pt x="441" y="235"/>
                  </a:lnTo>
                  <a:lnTo>
                    <a:pt x="439" y="235"/>
                  </a:lnTo>
                  <a:lnTo>
                    <a:pt x="437" y="233"/>
                  </a:lnTo>
                  <a:lnTo>
                    <a:pt x="437" y="231"/>
                  </a:lnTo>
                  <a:lnTo>
                    <a:pt x="437" y="229"/>
                  </a:lnTo>
                  <a:lnTo>
                    <a:pt x="435" y="226"/>
                  </a:lnTo>
                  <a:lnTo>
                    <a:pt x="435" y="222"/>
                  </a:lnTo>
                  <a:lnTo>
                    <a:pt x="437" y="220"/>
                  </a:lnTo>
                  <a:lnTo>
                    <a:pt x="439" y="218"/>
                  </a:lnTo>
                  <a:lnTo>
                    <a:pt x="439" y="216"/>
                  </a:lnTo>
                  <a:lnTo>
                    <a:pt x="439" y="215"/>
                  </a:lnTo>
                  <a:lnTo>
                    <a:pt x="439" y="215"/>
                  </a:lnTo>
                  <a:lnTo>
                    <a:pt x="439" y="213"/>
                  </a:lnTo>
                  <a:lnTo>
                    <a:pt x="441" y="209"/>
                  </a:lnTo>
                  <a:lnTo>
                    <a:pt x="439" y="209"/>
                  </a:lnTo>
                  <a:lnTo>
                    <a:pt x="439" y="207"/>
                  </a:lnTo>
                  <a:lnTo>
                    <a:pt x="435" y="206"/>
                  </a:lnTo>
                  <a:lnTo>
                    <a:pt x="433" y="204"/>
                  </a:lnTo>
                  <a:lnTo>
                    <a:pt x="432" y="202"/>
                  </a:lnTo>
                  <a:lnTo>
                    <a:pt x="430" y="202"/>
                  </a:lnTo>
                  <a:lnTo>
                    <a:pt x="430" y="200"/>
                  </a:lnTo>
                  <a:lnTo>
                    <a:pt x="428" y="197"/>
                  </a:lnTo>
                  <a:lnTo>
                    <a:pt x="428" y="197"/>
                  </a:lnTo>
                  <a:lnTo>
                    <a:pt x="423" y="193"/>
                  </a:lnTo>
                  <a:lnTo>
                    <a:pt x="421" y="191"/>
                  </a:lnTo>
                  <a:lnTo>
                    <a:pt x="419" y="189"/>
                  </a:lnTo>
                  <a:lnTo>
                    <a:pt x="417" y="189"/>
                  </a:lnTo>
                  <a:lnTo>
                    <a:pt x="417" y="189"/>
                  </a:lnTo>
                  <a:lnTo>
                    <a:pt x="415" y="189"/>
                  </a:lnTo>
                  <a:lnTo>
                    <a:pt x="415" y="188"/>
                  </a:lnTo>
                  <a:lnTo>
                    <a:pt x="414" y="188"/>
                  </a:lnTo>
                  <a:lnTo>
                    <a:pt x="415" y="186"/>
                  </a:lnTo>
                  <a:lnTo>
                    <a:pt x="415" y="186"/>
                  </a:lnTo>
                  <a:lnTo>
                    <a:pt x="417" y="184"/>
                  </a:lnTo>
                  <a:lnTo>
                    <a:pt x="415" y="182"/>
                  </a:lnTo>
                  <a:lnTo>
                    <a:pt x="415" y="179"/>
                  </a:lnTo>
                  <a:lnTo>
                    <a:pt x="415" y="179"/>
                  </a:lnTo>
                  <a:lnTo>
                    <a:pt x="415" y="179"/>
                  </a:lnTo>
                  <a:lnTo>
                    <a:pt x="417" y="177"/>
                  </a:lnTo>
                  <a:lnTo>
                    <a:pt x="421" y="175"/>
                  </a:lnTo>
                  <a:lnTo>
                    <a:pt x="424" y="173"/>
                  </a:lnTo>
                  <a:lnTo>
                    <a:pt x="424" y="171"/>
                  </a:lnTo>
                  <a:lnTo>
                    <a:pt x="426" y="170"/>
                  </a:lnTo>
                  <a:lnTo>
                    <a:pt x="426" y="168"/>
                  </a:lnTo>
                  <a:lnTo>
                    <a:pt x="428" y="164"/>
                  </a:lnTo>
                  <a:lnTo>
                    <a:pt x="428" y="162"/>
                  </a:lnTo>
                  <a:lnTo>
                    <a:pt x="428" y="162"/>
                  </a:lnTo>
                  <a:lnTo>
                    <a:pt x="426" y="160"/>
                  </a:lnTo>
                  <a:lnTo>
                    <a:pt x="426" y="159"/>
                  </a:lnTo>
                  <a:lnTo>
                    <a:pt x="428" y="159"/>
                  </a:lnTo>
                  <a:lnTo>
                    <a:pt x="428" y="157"/>
                  </a:lnTo>
                  <a:lnTo>
                    <a:pt x="428" y="157"/>
                  </a:lnTo>
                  <a:lnTo>
                    <a:pt x="428" y="157"/>
                  </a:lnTo>
                  <a:lnTo>
                    <a:pt x="430" y="153"/>
                  </a:lnTo>
                  <a:lnTo>
                    <a:pt x="430" y="153"/>
                  </a:lnTo>
                  <a:lnTo>
                    <a:pt x="430" y="153"/>
                  </a:lnTo>
                  <a:lnTo>
                    <a:pt x="428" y="151"/>
                  </a:lnTo>
                  <a:lnTo>
                    <a:pt x="428" y="151"/>
                  </a:lnTo>
                  <a:lnTo>
                    <a:pt x="428" y="151"/>
                  </a:lnTo>
                  <a:lnTo>
                    <a:pt x="428" y="150"/>
                  </a:lnTo>
                  <a:lnTo>
                    <a:pt x="428" y="148"/>
                  </a:lnTo>
                  <a:lnTo>
                    <a:pt x="428" y="146"/>
                  </a:lnTo>
                  <a:lnTo>
                    <a:pt x="426" y="142"/>
                  </a:lnTo>
                  <a:lnTo>
                    <a:pt x="426" y="137"/>
                  </a:lnTo>
                  <a:lnTo>
                    <a:pt x="424" y="135"/>
                  </a:lnTo>
                  <a:lnTo>
                    <a:pt x="424" y="133"/>
                  </a:lnTo>
                  <a:lnTo>
                    <a:pt x="423" y="132"/>
                  </a:lnTo>
                  <a:lnTo>
                    <a:pt x="423" y="130"/>
                  </a:lnTo>
                  <a:lnTo>
                    <a:pt x="423" y="128"/>
                  </a:lnTo>
                  <a:lnTo>
                    <a:pt x="423" y="126"/>
                  </a:lnTo>
                  <a:lnTo>
                    <a:pt x="423" y="124"/>
                  </a:lnTo>
                  <a:lnTo>
                    <a:pt x="423" y="121"/>
                  </a:lnTo>
                  <a:lnTo>
                    <a:pt x="421" y="121"/>
                  </a:lnTo>
                  <a:lnTo>
                    <a:pt x="421" y="119"/>
                  </a:lnTo>
                  <a:lnTo>
                    <a:pt x="421" y="115"/>
                  </a:lnTo>
                  <a:lnTo>
                    <a:pt x="421" y="115"/>
                  </a:lnTo>
                  <a:lnTo>
                    <a:pt x="421" y="115"/>
                  </a:lnTo>
                  <a:lnTo>
                    <a:pt x="421" y="115"/>
                  </a:lnTo>
                  <a:lnTo>
                    <a:pt x="419" y="115"/>
                  </a:lnTo>
                  <a:lnTo>
                    <a:pt x="419" y="115"/>
                  </a:lnTo>
                  <a:lnTo>
                    <a:pt x="421" y="114"/>
                  </a:lnTo>
                  <a:lnTo>
                    <a:pt x="421" y="114"/>
                  </a:lnTo>
                  <a:lnTo>
                    <a:pt x="421" y="112"/>
                  </a:lnTo>
                  <a:lnTo>
                    <a:pt x="421" y="112"/>
                  </a:lnTo>
                  <a:lnTo>
                    <a:pt x="419" y="112"/>
                  </a:lnTo>
                  <a:lnTo>
                    <a:pt x="419" y="112"/>
                  </a:lnTo>
                  <a:lnTo>
                    <a:pt x="419" y="112"/>
                  </a:lnTo>
                  <a:lnTo>
                    <a:pt x="417" y="114"/>
                  </a:lnTo>
                  <a:lnTo>
                    <a:pt x="414" y="112"/>
                  </a:lnTo>
                  <a:lnTo>
                    <a:pt x="414" y="112"/>
                  </a:lnTo>
                  <a:lnTo>
                    <a:pt x="412" y="112"/>
                  </a:lnTo>
                  <a:lnTo>
                    <a:pt x="412" y="112"/>
                  </a:lnTo>
                  <a:lnTo>
                    <a:pt x="410" y="112"/>
                  </a:lnTo>
                  <a:lnTo>
                    <a:pt x="410" y="112"/>
                  </a:lnTo>
                  <a:lnTo>
                    <a:pt x="408" y="110"/>
                  </a:lnTo>
                  <a:lnTo>
                    <a:pt x="408" y="110"/>
                  </a:lnTo>
                  <a:lnTo>
                    <a:pt x="403" y="106"/>
                  </a:lnTo>
                  <a:lnTo>
                    <a:pt x="403" y="106"/>
                  </a:lnTo>
                  <a:lnTo>
                    <a:pt x="403" y="106"/>
                  </a:lnTo>
                  <a:lnTo>
                    <a:pt x="401" y="104"/>
                  </a:lnTo>
                  <a:lnTo>
                    <a:pt x="401" y="104"/>
                  </a:lnTo>
                  <a:lnTo>
                    <a:pt x="401" y="104"/>
                  </a:lnTo>
                  <a:lnTo>
                    <a:pt x="399" y="104"/>
                  </a:lnTo>
                  <a:lnTo>
                    <a:pt x="399" y="103"/>
                  </a:lnTo>
                  <a:lnTo>
                    <a:pt x="399" y="103"/>
                  </a:lnTo>
                  <a:lnTo>
                    <a:pt x="399" y="101"/>
                  </a:lnTo>
                  <a:lnTo>
                    <a:pt x="403" y="99"/>
                  </a:lnTo>
                  <a:lnTo>
                    <a:pt x="403" y="97"/>
                  </a:lnTo>
                  <a:lnTo>
                    <a:pt x="403" y="97"/>
                  </a:lnTo>
                  <a:lnTo>
                    <a:pt x="403" y="95"/>
                  </a:lnTo>
                  <a:lnTo>
                    <a:pt x="403" y="95"/>
                  </a:lnTo>
                  <a:lnTo>
                    <a:pt x="403" y="95"/>
                  </a:lnTo>
                  <a:lnTo>
                    <a:pt x="403" y="95"/>
                  </a:lnTo>
                  <a:lnTo>
                    <a:pt x="401" y="95"/>
                  </a:lnTo>
                  <a:lnTo>
                    <a:pt x="401" y="95"/>
                  </a:lnTo>
                  <a:lnTo>
                    <a:pt x="401" y="95"/>
                  </a:lnTo>
                  <a:lnTo>
                    <a:pt x="401" y="95"/>
                  </a:lnTo>
                  <a:lnTo>
                    <a:pt x="401" y="94"/>
                  </a:lnTo>
                  <a:lnTo>
                    <a:pt x="401" y="94"/>
                  </a:lnTo>
                  <a:lnTo>
                    <a:pt x="401" y="94"/>
                  </a:lnTo>
                  <a:lnTo>
                    <a:pt x="401" y="94"/>
                  </a:lnTo>
                  <a:lnTo>
                    <a:pt x="401" y="94"/>
                  </a:lnTo>
                  <a:lnTo>
                    <a:pt x="401" y="92"/>
                  </a:lnTo>
                  <a:lnTo>
                    <a:pt x="399" y="92"/>
                  </a:lnTo>
                  <a:lnTo>
                    <a:pt x="399" y="92"/>
                  </a:lnTo>
                  <a:lnTo>
                    <a:pt x="399" y="92"/>
                  </a:lnTo>
                  <a:lnTo>
                    <a:pt x="397" y="90"/>
                  </a:lnTo>
                  <a:lnTo>
                    <a:pt x="397" y="90"/>
                  </a:lnTo>
                  <a:lnTo>
                    <a:pt x="396" y="88"/>
                  </a:lnTo>
                  <a:lnTo>
                    <a:pt x="396" y="88"/>
                  </a:lnTo>
                  <a:lnTo>
                    <a:pt x="397" y="86"/>
                  </a:lnTo>
                  <a:lnTo>
                    <a:pt x="397" y="85"/>
                  </a:lnTo>
                  <a:lnTo>
                    <a:pt x="397" y="83"/>
                  </a:lnTo>
                  <a:lnTo>
                    <a:pt x="399" y="83"/>
                  </a:lnTo>
                  <a:lnTo>
                    <a:pt x="399" y="81"/>
                  </a:lnTo>
                  <a:lnTo>
                    <a:pt x="394" y="79"/>
                  </a:lnTo>
                  <a:lnTo>
                    <a:pt x="394" y="77"/>
                  </a:lnTo>
                  <a:lnTo>
                    <a:pt x="394" y="77"/>
                  </a:lnTo>
                  <a:lnTo>
                    <a:pt x="394" y="77"/>
                  </a:lnTo>
                  <a:lnTo>
                    <a:pt x="394" y="77"/>
                  </a:lnTo>
                  <a:lnTo>
                    <a:pt x="394" y="76"/>
                  </a:lnTo>
                  <a:lnTo>
                    <a:pt x="394" y="76"/>
                  </a:lnTo>
                  <a:lnTo>
                    <a:pt x="392" y="76"/>
                  </a:lnTo>
                  <a:lnTo>
                    <a:pt x="390" y="77"/>
                  </a:lnTo>
                  <a:lnTo>
                    <a:pt x="388" y="79"/>
                  </a:lnTo>
                  <a:lnTo>
                    <a:pt x="383" y="81"/>
                  </a:lnTo>
                  <a:lnTo>
                    <a:pt x="383" y="81"/>
                  </a:lnTo>
                  <a:lnTo>
                    <a:pt x="383" y="81"/>
                  </a:lnTo>
                  <a:lnTo>
                    <a:pt x="383" y="83"/>
                  </a:lnTo>
                  <a:lnTo>
                    <a:pt x="383" y="83"/>
                  </a:lnTo>
                  <a:lnTo>
                    <a:pt x="383" y="83"/>
                  </a:lnTo>
                  <a:lnTo>
                    <a:pt x="383" y="83"/>
                  </a:lnTo>
                  <a:lnTo>
                    <a:pt x="381" y="83"/>
                  </a:lnTo>
                  <a:lnTo>
                    <a:pt x="381" y="81"/>
                  </a:lnTo>
                  <a:lnTo>
                    <a:pt x="379" y="81"/>
                  </a:lnTo>
                  <a:lnTo>
                    <a:pt x="379" y="77"/>
                  </a:lnTo>
                  <a:lnTo>
                    <a:pt x="379" y="77"/>
                  </a:lnTo>
                  <a:lnTo>
                    <a:pt x="379" y="77"/>
                  </a:lnTo>
                  <a:lnTo>
                    <a:pt x="378" y="77"/>
                  </a:lnTo>
                  <a:lnTo>
                    <a:pt x="378" y="77"/>
                  </a:lnTo>
                  <a:lnTo>
                    <a:pt x="378" y="77"/>
                  </a:lnTo>
                  <a:lnTo>
                    <a:pt x="378" y="77"/>
                  </a:lnTo>
                  <a:lnTo>
                    <a:pt x="378" y="77"/>
                  </a:lnTo>
                  <a:lnTo>
                    <a:pt x="378" y="76"/>
                  </a:lnTo>
                  <a:lnTo>
                    <a:pt x="378" y="76"/>
                  </a:lnTo>
                  <a:lnTo>
                    <a:pt x="376" y="77"/>
                  </a:lnTo>
                  <a:lnTo>
                    <a:pt x="374" y="77"/>
                  </a:lnTo>
                  <a:lnTo>
                    <a:pt x="374" y="76"/>
                  </a:lnTo>
                  <a:lnTo>
                    <a:pt x="376" y="76"/>
                  </a:lnTo>
                  <a:lnTo>
                    <a:pt x="374" y="74"/>
                  </a:lnTo>
                  <a:lnTo>
                    <a:pt x="372" y="70"/>
                  </a:lnTo>
                  <a:lnTo>
                    <a:pt x="372" y="70"/>
                  </a:lnTo>
                  <a:lnTo>
                    <a:pt x="370" y="70"/>
                  </a:lnTo>
                  <a:lnTo>
                    <a:pt x="367" y="68"/>
                  </a:lnTo>
                  <a:lnTo>
                    <a:pt x="365" y="68"/>
                  </a:lnTo>
                  <a:lnTo>
                    <a:pt x="367" y="68"/>
                  </a:lnTo>
                  <a:lnTo>
                    <a:pt x="367" y="68"/>
                  </a:lnTo>
                  <a:lnTo>
                    <a:pt x="367" y="68"/>
                  </a:lnTo>
                  <a:lnTo>
                    <a:pt x="367" y="67"/>
                  </a:lnTo>
                  <a:lnTo>
                    <a:pt x="365" y="67"/>
                  </a:lnTo>
                  <a:lnTo>
                    <a:pt x="363" y="67"/>
                  </a:lnTo>
                  <a:lnTo>
                    <a:pt x="363" y="67"/>
                  </a:lnTo>
                  <a:lnTo>
                    <a:pt x="363" y="65"/>
                  </a:lnTo>
                  <a:lnTo>
                    <a:pt x="363" y="65"/>
                  </a:lnTo>
                  <a:lnTo>
                    <a:pt x="361" y="61"/>
                  </a:lnTo>
                  <a:lnTo>
                    <a:pt x="361" y="61"/>
                  </a:lnTo>
                  <a:lnTo>
                    <a:pt x="363" y="59"/>
                  </a:lnTo>
                  <a:lnTo>
                    <a:pt x="363" y="58"/>
                  </a:lnTo>
                  <a:lnTo>
                    <a:pt x="359" y="58"/>
                  </a:lnTo>
                  <a:lnTo>
                    <a:pt x="359" y="56"/>
                  </a:lnTo>
                  <a:lnTo>
                    <a:pt x="359" y="56"/>
                  </a:lnTo>
                  <a:lnTo>
                    <a:pt x="359" y="54"/>
                  </a:lnTo>
                  <a:lnTo>
                    <a:pt x="359" y="54"/>
                  </a:lnTo>
                  <a:lnTo>
                    <a:pt x="358" y="54"/>
                  </a:lnTo>
                  <a:lnTo>
                    <a:pt x="356" y="54"/>
                  </a:lnTo>
                  <a:lnTo>
                    <a:pt x="354" y="56"/>
                  </a:lnTo>
                  <a:lnTo>
                    <a:pt x="354" y="58"/>
                  </a:lnTo>
                  <a:lnTo>
                    <a:pt x="352" y="58"/>
                  </a:lnTo>
                  <a:lnTo>
                    <a:pt x="352" y="59"/>
                  </a:lnTo>
                  <a:lnTo>
                    <a:pt x="352" y="59"/>
                  </a:lnTo>
                  <a:lnTo>
                    <a:pt x="350" y="59"/>
                  </a:lnTo>
                  <a:lnTo>
                    <a:pt x="350" y="59"/>
                  </a:lnTo>
                  <a:lnTo>
                    <a:pt x="350" y="59"/>
                  </a:lnTo>
                  <a:lnTo>
                    <a:pt x="349" y="61"/>
                  </a:lnTo>
                  <a:lnTo>
                    <a:pt x="349" y="61"/>
                  </a:lnTo>
                  <a:lnTo>
                    <a:pt x="349" y="59"/>
                  </a:lnTo>
                  <a:lnTo>
                    <a:pt x="349" y="59"/>
                  </a:lnTo>
                  <a:lnTo>
                    <a:pt x="349" y="59"/>
                  </a:lnTo>
                  <a:lnTo>
                    <a:pt x="347" y="58"/>
                  </a:lnTo>
                  <a:lnTo>
                    <a:pt x="347" y="58"/>
                  </a:lnTo>
                  <a:lnTo>
                    <a:pt x="347" y="58"/>
                  </a:lnTo>
                  <a:lnTo>
                    <a:pt x="347" y="58"/>
                  </a:lnTo>
                  <a:lnTo>
                    <a:pt x="347" y="58"/>
                  </a:lnTo>
                  <a:lnTo>
                    <a:pt x="345" y="58"/>
                  </a:lnTo>
                  <a:lnTo>
                    <a:pt x="345" y="59"/>
                  </a:lnTo>
                  <a:lnTo>
                    <a:pt x="345" y="58"/>
                  </a:lnTo>
                  <a:lnTo>
                    <a:pt x="343" y="58"/>
                  </a:lnTo>
                  <a:lnTo>
                    <a:pt x="343" y="58"/>
                  </a:lnTo>
                  <a:lnTo>
                    <a:pt x="343" y="58"/>
                  </a:lnTo>
                  <a:lnTo>
                    <a:pt x="343" y="58"/>
                  </a:lnTo>
                  <a:lnTo>
                    <a:pt x="341" y="59"/>
                  </a:lnTo>
                  <a:lnTo>
                    <a:pt x="343" y="58"/>
                  </a:lnTo>
                  <a:lnTo>
                    <a:pt x="343" y="58"/>
                  </a:lnTo>
                  <a:lnTo>
                    <a:pt x="343" y="56"/>
                  </a:lnTo>
                  <a:lnTo>
                    <a:pt x="343" y="56"/>
                  </a:lnTo>
                  <a:lnTo>
                    <a:pt x="343" y="56"/>
                  </a:lnTo>
                  <a:lnTo>
                    <a:pt x="343" y="56"/>
                  </a:lnTo>
                  <a:lnTo>
                    <a:pt x="343" y="56"/>
                  </a:lnTo>
                  <a:lnTo>
                    <a:pt x="341" y="56"/>
                  </a:lnTo>
                  <a:lnTo>
                    <a:pt x="341" y="56"/>
                  </a:lnTo>
                  <a:lnTo>
                    <a:pt x="341" y="56"/>
                  </a:lnTo>
                  <a:lnTo>
                    <a:pt x="341" y="58"/>
                  </a:lnTo>
                  <a:lnTo>
                    <a:pt x="341" y="58"/>
                  </a:lnTo>
                  <a:lnTo>
                    <a:pt x="340" y="59"/>
                  </a:lnTo>
                  <a:lnTo>
                    <a:pt x="338" y="59"/>
                  </a:lnTo>
                  <a:lnTo>
                    <a:pt x="336" y="58"/>
                  </a:lnTo>
                  <a:lnTo>
                    <a:pt x="336" y="59"/>
                  </a:lnTo>
                  <a:lnTo>
                    <a:pt x="336" y="59"/>
                  </a:lnTo>
                  <a:lnTo>
                    <a:pt x="336" y="59"/>
                  </a:lnTo>
                  <a:lnTo>
                    <a:pt x="336" y="59"/>
                  </a:lnTo>
                  <a:lnTo>
                    <a:pt x="336" y="59"/>
                  </a:lnTo>
                  <a:lnTo>
                    <a:pt x="336" y="59"/>
                  </a:lnTo>
                  <a:lnTo>
                    <a:pt x="336" y="59"/>
                  </a:lnTo>
                  <a:lnTo>
                    <a:pt x="332" y="61"/>
                  </a:lnTo>
                  <a:lnTo>
                    <a:pt x="332" y="63"/>
                  </a:lnTo>
                  <a:lnTo>
                    <a:pt x="332" y="63"/>
                  </a:lnTo>
                  <a:lnTo>
                    <a:pt x="332" y="65"/>
                  </a:lnTo>
                  <a:lnTo>
                    <a:pt x="332" y="65"/>
                  </a:lnTo>
                  <a:lnTo>
                    <a:pt x="331" y="65"/>
                  </a:lnTo>
                  <a:lnTo>
                    <a:pt x="331" y="65"/>
                  </a:lnTo>
                  <a:lnTo>
                    <a:pt x="331" y="65"/>
                  </a:lnTo>
                  <a:lnTo>
                    <a:pt x="329" y="67"/>
                  </a:lnTo>
                  <a:lnTo>
                    <a:pt x="329" y="67"/>
                  </a:lnTo>
                  <a:lnTo>
                    <a:pt x="329" y="68"/>
                  </a:lnTo>
                  <a:lnTo>
                    <a:pt x="329" y="68"/>
                  </a:lnTo>
                  <a:lnTo>
                    <a:pt x="331" y="68"/>
                  </a:lnTo>
                  <a:lnTo>
                    <a:pt x="331" y="68"/>
                  </a:lnTo>
                  <a:lnTo>
                    <a:pt x="331" y="70"/>
                  </a:lnTo>
                  <a:lnTo>
                    <a:pt x="329" y="70"/>
                  </a:lnTo>
                  <a:lnTo>
                    <a:pt x="327" y="68"/>
                  </a:lnTo>
                  <a:lnTo>
                    <a:pt x="327" y="67"/>
                  </a:lnTo>
                  <a:lnTo>
                    <a:pt x="327" y="67"/>
                  </a:lnTo>
                  <a:lnTo>
                    <a:pt x="327" y="65"/>
                  </a:lnTo>
                  <a:lnTo>
                    <a:pt x="327" y="65"/>
                  </a:lnTo>
                  <a:lnTo>
                    <a:pt x="327" y="65"/>
                  </a:lnTo>
                  <a:lnTo>
                    <a:pt x="327" y="63"/>
                  </a:lnTo>
                  <a:lnTo>
                    <a:pt x="329" y="63"/>
                  </a:lnTo>
                  <a:lnTo>
                    <a:pt x="327" y="61"/>
                  </a:lnTo>
                  <a:lnTo>
                    <a:pt x="329" y="61"/>
                  </a:lnTo>
                  <a:lnTo>
                    <a:pt x="329" y="61"/>
                  </a:lnTo>
                  <a:lnTo>
                    <a:pt x="329" y="61"/>
                  </a:lnTo>
                  <a:lnTo>
                    <a:pt x="329" y="61"/>
                  </a:lnTo>
                  <a:lnTo>
                    <a:pt x="329" y="59"/>
                  </a:lnTo>
                  <a:lnTo>
                    <a:pt x="329" y="59"/>
                  </a:lnTo>
                  <a:lnTo>
                    <a:pt x="331" y="58"/>
                  </a:lnTo>
                  <a:lnTo>
                    <a:pt x="331" y="58"/>
                  </a:lnTo>
                  <a:lnTo>
                    <a:pt x="332" y="58"/>
                  </a:lnTo>
                  <a:lnTo>
                    <a:pt x="334" y="58"/>
                  </a:lnTo>
                  <a:lnTo>
                    <a:pt x="334" y="59"/>
                  </a:lnTo>
                  <a:lnTo>
                    <a:pt x="334" y="58"/>
                  </a:lnTo>
                  <a:lnTo>
                    <a:pt x="336" y="58"/>
                  </a:lnTo>
                  <a:lnTo>
                    <a:pt x="336" y="58"/>
                  </a:lnTo>
                  <a:lnTo>
                    <a:pt x="338" y="58"/>
                  </a:lnTo>
                  <a:lnTo>
                    <a:pt x="338" y="58"/>
                  </a:lnTo>
                  <a:lnTo>
                    <a:pt x="338" y="58"/>
                  </a:lnTo>
                  <a:lnTo>
                    <a:pt x="338" y="58"/>
                  </a:lnTo>
                  <a:lnTo>
                    <a:pt x="338" y="58"/>
                  </a:lnTo>
                  <a:lnTo>
                    <a:pt x="338" y="58"/>
                  </a:lnTo>
                  <a:lnTo>
                    <a:pt x="338" y="58"/>
                  </a:lnTo>
                  <a:lnTo>
                    <a:pt x="338" y="58"/>
                  </a:lnTo>
                  <a:lnTo>
                    <a:pt x="338" y="56"/>
                  </a:lnTo>
                  <a:lnTo>
                    <a:pt x="338" y="56"/>
                  </a:lnTo>
                  <a:lnTo>
                    <a:pt x="338" y="56"/>
                  </a:lnTo>
                  <a:lnTo>
                    <a:pt x="338" y="56"/>
                  </a:lnTo>
                  <a:lnTo>
                    <a:pt x="338" y="56"/>
                  </a:lnTo>
                  <a:lnTo>
                    <a:pt x="340" y="56"/>
                  </a:lnTo>
                  <a:lnTo>
                    <a:pt x="340" y="54"/>
                  </a:lnTo>
                  <a:lnTo>
                    <a:pt x="341" y="56"/>
                  </a:lnTo>
                  <a:lnTo>
                    <a:pt x="341" y="56"/>
                  </a:lnTo>
                  <a:lnTo>
                    <a:pt x="341" y="54"/>
                  </a:lnTo>
                  <a:lnTo>
                    <a:pt x="343" y="54"/>
                  </a:lnTo>
                  <a:lnTo>
                    <a:pt x="343" y="54"/>
                  </a:lnTo>
                  <a:lnTo>
                    <a:pt x="343" y="54"/>
                  </a:lnTo>
                  <a:lnTo>
                    <a:pt x="347" y="54"/>
                  </a:lnTo>
                  <a:lnTo>
                    <a:pt x="352" y="56"/>
                  </a:lnTo>
                  <a:lnTo>
                    <a:pt x="352" y="56"/>
                  </a:lnTo>
                  <a:lnTo>
                    <a:pt x="354" y="54"/>
                  </a:lnTo>
                  <a:lnTo>
                    <a:pt x="354" y="52"/>
                  </a:lnTo>
                  <a:lnTo>
                    <a:pt x="352" y="52"/>
                  </a:lnTo>
                  <a:lnTo>
                    <a:pt x="350" y="54"/>
                  </a:lnTo>
                  <a:lnTo>
                    <a:pt x="349" y="52"/>
                  </a:lnTo>
                  <a:lnTo>
                    <a:pt x="338" y="52"/>
                  </a:lnTo>
                  <a:lnTo>
                    <a:pt x="336" y="52"/>
                  </a:lnTo>
                  <a:lnTo>
                    <a:pt x="334" y="50"/>
                  </a:lnTo>
                  <a:lnTo>
                    <a:pt x="334" y="50"/>
                  </a:lnTo>
                  <a:lnTo>
                    <a:pt x="334" y="48"/>
                  </a:lnTo>
                  <a:lnTo>
                    <a:pt x="334" y="50"/>
                  </a:lnTo>
                  <a:lnTo>
                    <a:pt x="332" y="50"/>
                  </a:lnTo>
                  <a:lnTo>
                    <a:pt x="332" y="52"/>
                  </a:lnTo>
                  <a:lnTo>
                    <a:pt x="331" y="56"/>
                  </a:lnTo>
                  <a:lnTo>
                    <a:pt x="331" y="58"/>
                  </a:lnTo>
                  <a:lnTo>
                    <a:pt x="327" y="61"/>
                  </a:lnTo>
                  <a:lnTo>
                    <a:pt x="325" y="65"/>
                  </a:lnTo>
                  <a:lnTo>
                    <a:pt x="325" y="67"/>
                  </a:lnTo>
                  <a:lnTo>
                    <a:pt x="323" y="67"/>
                  </a:lnTo>
                  <a:lnTo>
                    <a:pt x="318" y="70"/>
                  </a:lnTo>
                  <a:lnTo>
                    <a:pt x="318" y="70"/>
                  </a:lnTo>
                  <a:lnTo>
                    <a:pt x="318" y="70"/>
                  </a:lnTo>
                  <a:lnTo>
                    <a:pt x="316" y="72"/>
                  </a:lnTo>
                  <a:lnTo>
                    <a:pt x="314" y="74"/>
                  </a:lnTo>
                  <a:lnTo>
                    <a:pt x="314" y="76"/>
                  </a:lnTo>
                  <a:lnTo>
                    <a:pt x="312" y="76"/>
                  </a:lnTo>
                  <a:lnTo>
                    <a:pt x="314" y="76"/>
                  </a:lnTo>
                  <a:lnTo>
                    <a:pt x="314" y="76"/>
                  </a:lnTo>
                  <a:lnTo>
                    <a:pt x="314" y="76"/>
                  </a:lnTo>
                  <a:lnTo>
                    <a:pt x="314" y="76"/>
                  </a:lnTo>
                  <a:lnTo>
                    <a:pt x="314" y="77"/>
                  </a:lnTo>
                  <a:lnTo>
                    <a:pt x="312" y="77"/>
                  </a:lnTo>
                  <a:lnTo>
                    <a:pt x="312" y="79"/>
                  </a:lnTo>
                  <a:lnTo>
                    <a:pt x="312" y="79"/>
                  </a:lnTo>
                  <a:lnTo>
                    <a:pt x="312" y="81"/>
                  </a:lnTo>
                  <a:lnTo>
                    <a:pt x="314" y="83"/>
                  </a:lnTo>
                  <a:lnTo>
                    <a:pt x="312" y="81"/>
                  </a:lnTo>
                  <a:lnTo>
                    <a:pt x="312" y="79"/>
                  </a:lnTo>
                  <a:lnTo>
                    <a:pt x="312" y="77"/>
                  </a:lnTo>
                  <a:lnTo>
                    <a:pt x="312" y="74"/>
                  </a:lnTo>
                  <a:lnTo>
                    <a:pt x="311" y="76"/>
                  </a:lnTo>
                  <a:lnTo>
                    <a:pt x="298" y="77"/>
                  </a:lnTo>
                  <a:lnTo>
                    <a:pt x="294" y="77"/>
                  </a:lnTo>
                  <a:lnTo>
                    <a:pt x="293" y="77"/>
                  </a:lnTo>
                  <a:lnTo>
                    <a:pt x="291" y="79"/>
                  </a:lnTo>
                  <a:lnTo>
                    <a:pt x="289" y="81"/>
                  </a:lnTo>
                  <a:lnTo>
                    <a:pt x="289" y="81"/>
                  </a:lnTo>
                  <a:lnTo>
                    <a:pt x="289" y="81"/>
                  </a:lnTo>
                  <a:lnTo>
                    <a:pt x="289" y="81"/>
                  </a:lnTo>
                  <a:lnTo>
                    <a:pt x="289" y="83"/>
                  </a:lnTo>
                  <a:lnTo>
                    <a:pt x="289" y="83"/>
                  </a:lnTo>
                  <a:lnTo>
                    <a:pt x="289" y="83"/>
                  </a:lnTo>
                  <a:lnTo>
                    <a:pt x="289" y="83"/>
                  </a:lnTo>
                  <a:lnTo>
                    <a:pt x="289" y="85"/>
                  </a:lnTo>
                  <a:lnTo>
                    <a:pt x="289" y="85"/>
                  </a:lnTo>
                  <a:lnTo>
                    <a:pt x="289" y="85"/>
                  </a:lnTo>
                  <a:lnTo>
                    <a:pt x="287" y="85"/>
                  </a:lnTo>
                  <a:lnTo>
                    <a:pt x="287" y="88"/>
                  </a:lnTo>
                  <a:lnTo>
                    <a:pt x="285" y="88"/>
                  </a:lnTo>
                  <a:lnTo>
                    <a:pt x="285" y="88"/>
                  </a:lnTo>
                  <a:lnTo>
                    <a:pt x="284" y="88"/>
                  </a:lnTo>
                  <a:lnTo>
                    <a:pt x="284" y="88"/>
                  </a:lnTo>
                  <a:lnTo>
                    <a:pt x="284" y="88"/>
                  </a:lnTo>
                  <a:lnTo>
                    <a:pt x="284" y="88"/>
                  </a:lnTo>
                  <a:lnTo>
                    <a:pt x="282" y="90"/>
                  </a:lnTo>
                  <a:lnTo>
                    <a:pt x="282" y="92"/>
                  </a:lnTo>
                  <a:lnTo>
                    <a:pt x="284" y="92"/>
                  </a:lnTo>
                  <a:lnTo>
                    <a:pt x="284" y="92"/>
                  </a:lnTo>
                  <a:lnTo>
                    <a:pt x="282" y="92"/>
                  </a:lnTo>
                  <a:lnTo>
                    <a:pt x="282" y="94"/>
                  </a:lnTo>
                  <a:lnTo>
                    <a:pt x="282" y="94"/>
                  </a:lnTo>
                  <a:lnTo>
                    <a:pt x="282" y="95"/>
                  </a:lnTo>
                  <a:lnTo>
                    <a:pt x="282" y="97"/>
                  </a:lnTo>
                  <a:lnTo>
                    <a:pt x="282" y="97"/>
                  </a:lnTo>
                  <a:lnTo>
                    <a:pt x="280" y="99"/>
                  </a:lnTo>
                  <a:lnTo>
                    <a:pt x="280" y="99"/>
                  </a:lnTo>
                  <a:lnTo>
                    <a:pt x="280" y="99"/>
                  </a:lnTo>
                  <a:lnTo>
                    <a:pt x="278" y="95"/>
                  </a:lnTo>
                  <a:lnTo>
                    <a:pt x="278" y="95"/>
                  </a:lnTo>
                  <a:lnTo>
                    <a:pt x="276" y="95"/>
                  </a:lnTo>
                  <a:lnTo>
                    <a:pt x="276" y="95"/>
                  </a:lnTo>
                  <a:lnTo>
                    <a:pt x="275" y="94"/>
                  </a:lnTo>
                  <a:lnTo>
                    <a:pt x="275" y="94"/>
                  </a:lnTo>
                  <a:lnTo>
                    <a:pt x="273" y="95"/>
                  </a:lnTo>
                  <a:lnTo>
                    <a:pt x="273" y="95"/>
                  </a:lnTo>
                  <a:lnTo>
                    <a:pt x="271" y="95"/>
                  </a:lnTo>
                  <a:lnTo>
                    <a:pt x="271" y="95"/>
                  </a:lnTo>
                  <a:lnTo>
                    <a:pt x="269" y="94"/>
                  </a:lnTo>
                  <a:lnTo>
                    <a:pt x="271" y="92"/>
                  </a:lnTo>
                  <a:lnTo>
                    <a:pt x="269" y="92"/>
                  </a:lnTo>
                  <a:lnTo>
                    <a:pt x="267" y="92"/>
                  </a:lnTo>
                  <a:lnTo>
                    <a:pt x="267" y="92"/>
                  </a:lnTo>
                  <a:lnTo>
                    <a:pt x="267" y="90"/>
                  </a:lnTo>
                  <a:lnTo>
                    <a:pt x="267" y="90"/>
                  </a:lnTo>
                  <a:lnTo>
                    <a:pt x="267" y="90"/>
                  </a:lnTo>
                  <a:lnTo>
                    <a:pt x="260" y="90"/>
                  </a:lnTo>
                  <a:lnTo>
                    <a:pt x="258" y="92"/>
                  </a:lnTo>
                  <a:lnTo>
                    <a:pt x="257" y="92"/>
                  </a:lnTo>
                  <a:lnTo>
                    <a:pt x="257" y="92"/>
                  </a:lnTo>
                  <a:lnTo>
                    <a:pt x="255" y="94"/>
                  </a:lnTo>
                  <a:lnTo>
                    <a:pt x="255" y="94"/>
                  </a:lnTo>
                  <a:lnTo>
                    <a:pt x="255" y="94"/>
                  </a:lnTo>
                  <a:lnTo>
                    <a:pt x="253" y="94"/>
                  </a:lnTo>
                  <a:lnTo>
                    <a:pt x="253" y="94"/>
                  </a:lnTo>
                  <a:lnTo>
                    <a:pt x="253" y="94"/>
                  </a:lnTo>
                  <a:lnTo>
                    <a:pt x="253" y="94"/>
                  </a:lnTo>
                  <a:lnTo>
                    <a:pt x="253" y="92"/>
                  </a:lnTo>
                  <a:lnTo>
                    <a:pt x="251" y="92"/>
                  </a:lnTo>
                  <a:lnTo>
                    <a:pt x="251" y="92"/>
                  </a:lnTo>
                  <a:lnTo>
                    <a:pt x="249" y="92"/>
                  </a:lnTo>
                  <a:lnTo>
                    <a:pt x="247" y="90"/>
                  </a:lnTo>
                  <a:lnTo>
                    <a:pt x="247" y="90"/>
                  </a:lnTo>
                  <a:lnTo>
                    <a:pt x="246" y="88"/>
                  </a:lnTo>
                  <a:lnTo>
                    <a:pt x="246" y="86"/>
                  </a:lnTo>
                  <a:lnTo>
                    <a:pt x="246" y="86"/>
                  </a:lnTo>
                  <a:lnTo>
                    <a:pt x="246" y="86"/>
                  </a:lnTo>
                  <a:lnTo>
                    <a:pt x="247" y="83"/>
                  </a:lnTo>
                  <a:lnTo>
                    <a:pt x="247" y="83"/>
                  </a:lnTo>
                  <a:lnTo>
                    <a:pt x="249" y="83"/>
                  </a:lnTo>
                  <a:lnTo>
                    <a:pt x="249" y="83"/>
                  </a:lnTo>
                  <a:lnTo>
                    <a:pt x="249" y="83"/>
                  </a:lnTo>
                  <a:lnTo>
                    <a:pt x="249" y="83"/>
                  </a:lnTo>
                  <a:lnTo>
                    <a:pt x="249" y="83"/>
                  </a:lnTo>
                  <a:lnTo>
                    <a:pt x="251" y="83"/>
                  </a:lnTo>
                  <a:lnTo>
                    <a:pt x="253" y="83"/>
                  </a:lnTo>
                  <a:lnTo>
                    <a:pt x="253" y="81"/>
                  </a:lnTo>
                  <a:lnTo>
                    <a:pt x="255" y="79"/>
                  </a:lnTo>
                  <a:lnTo>
                    <a:pt x="262" y="76"/>
                  </a:lnTo>
                  <a:lnTo>
                    <a:pt x="262" y="74"/>
                  </a:lnTo>
                  <a:lnTo>
                    <a:pt x="262" y="74"/>
                  </a:lnTo>
                  <a:lnTo>
                    <a:pt x="262" y="74"/>
                  </a:lnTo>
                  <a:lnTo>
                    <a:pt x="262" y="72"/>
                  </a:lnTo>
                  <a:lnTo>
                    <a:pt x="262" y="68"/>
                  </a:lnTo>
                  <a:lnTo>
                    <a:pt x="262" y="68"/>
                  </a:lnTo>
                  <a:lnTo>
                    <a:pt x="262" y="67"/>
                  </a:lnTo>
                  <a:lnTo>
                    <a:pt x="262" y="65"/>
                  </a:lnTo>
                  <a:lnTo>
                    <a:pt x="262" y="61"/>
                  </a:lnTo>
                  <a:lnTo>
                    <a:pt x="262" y="59"/>
                  </a:lnTo>
                  <a:lnTo>
                    <a:pt x="262" y="61"/>
                  </a:lnTo>
                  <a:lnTo>
                    <a:pt x="262" y="61"/>
                  </a:lnTo>
                  <a:lnTo>
                    <a:pt x="264" y="59"/>
                  </a:lnTo>
                  <a:lnTo>
                    <a:pt x="266" y="58"/>
                  </a:lnTo>
                  <a:lnTo>
                    <a:pt x="264" y="58"/>
                  </a:lnTo>
                  <a:lnTo>
                    <a:pt x="260" y="59"/>
                  </a:lnTo>
                  <a:lnTo>
                    <a:pt x="258" y="59"/>
                  </a:lnTo>
                  <a:lnTo>
                    <a:pt x="258" y="59"/>
                  </a:lnTo>
                  <a:lnTo>
                    <a:pt x="257" y="59"/>
                  </a:lnTo>
                  <a:lnTo>
                    <a:pt x="258" y="59"/>
                  </a:lnTo>
                  <a:lnTo>
                    <a:pt x="258" y="58"/>
                  </a:lnTo>
                  <a:lnTo>
                    <a:pt x="258" y="58"/>
                  </a:lnTo>
                  <a:lnTo>
                    <a:pt x="255" y="58"/>
                  </a:lnTo>
                  <a:lnTo>
                    <a:pt x="253" y="59"/>
                  </a:lnTo>
                  <a:lnTo>
                    <a:pt x="251" y="59"/>
                  </a:lnTo>
                  <a:lnTo>
                    <a:pt x="249" y="63"/>
                  </a:lnTo>
                  <a:lnTo>
                    <a:pt x="247" y="65"/>
                  </a:lnTo>
                  <a:lnTo>
                    <a:pt x="244" y="65"/>
                  </a:lnTo>
                  <a:lnTo>
                    <a:pt x="242" y="63"/>
                  </a:lnTo>
                  <a:lnTo>
                    <a:pt x="238" y="59"/>
                  </a:lnTo>
                  <a:lnTo>
                    <a:pt x="229" y="56"/>
                  </a:lnTo>
                  <a:lnTo>
                    <a:pt x="228" y="54"/>
                  </a:lnTo>
                  <a:lnTo>
                    <a:pt x="226" y="54"/>
                  </a:lnTo>
                  <a:lnTo>
                    <a:pt x="224" y="52"/>
                  </a:lnTo>
                  <a:lnTo>
                    <a:pt x="224" y="54"/>
                  </a:lnTo>
                  <a:lnTo>
                    <a:pt x="222" y="54"/>
                  </a:lnTo>
                  <a:lnTo>
                    <a:pt x="222" y="54"/>
                  </a:lnTo>
                  <a:lnTo>
                    <a:pt x="222" y="54"/>
                  </a:lnTo>
                  <a:lnTo>
                    <a:pt x="222" y="56"/>
                  </a:lnTo>
                  <a:lnTo>
                    <a:pt x="220" y="56"/>
                  </a:lnTo>
                  <a:lnTo>
                    <a:pt x="219" y="56"/>
                  </a:lnTo>
                  <a:lnTo>
                    <a:pt x="219" y="56"/>
                  </a:lnTo>
                  <a:lnTo>
                    <a:pt x="219" y="59"/>
                  </a:lnTo>
                  <a:lnTo>
                    <a:pt x="217" y="61"/>
                  </a:lnTo>
                  <a:lnTo>
                    <a:pt x="217" y="63"/>
                  </a:lnTo>
                  <a:lnTo>
                    <a:pt x="215" y="63"/>
                  </a:lnTo>
                  <a:lnTo>
                    <a:pt x="215" y="63"/>
                  </a:lnTo>
                  <a:lnTo>
                    <a:pt x="215" y="61"/>
                  </a:lnTo>
                  <a:lnTo>
                    <a:pt x="215" y="61"/>
                  </a:lnTo>
                  <a:lnTo>
                    <a:pt x="215" y="59"/>
                  </a:lnTo>
                  <a:lnTo>
                    <a:pt x="215" y="59"/>
                  </a:lnTo>
                  <a:lnTo>
                    <a:pt x="215" y="59"/>
                  </a:lnTo>
                  <a:lnTo>
                    <a:pt x="215" y="59"/>
                  </a:lnTo>
                  <a:lnTo>
                    <a:pt x="215" y="59"/>
                  </a:lnTo>
                  <a:lnTo>
                    <a:pt x="215" y="59"/>
                  </a:lnTo>
                  <a:lnTo>
                    <a:pt x="217" y="58"/>
                  </a:lnTo>
                  <a:lnTo>
                    <a:pt x="217" y="58"/>
                  </a:lnTo>
                  <a:lnTo>
                    <a:pt x="219" y="56"/>
                  </a:lnTo>
                  <a:lnTo>
                    <a:pt x="217" y="54"/>
                  </a:lnTo>
                  <a:lnTo>
                    <a:pt x="217" y="54"/>
                  </a:lnTo>
                  <a:lnTo>
                    <a:pt x="217" y="52"/>
                  </a:lnTo>
                  <a:lnTo>
                    <a:pt x="219" y="52"/>
                  </a:lnTo>
                  <a:lnTo>
                    <a:pt x="215" y="48"/>
                  </a:lnTo>
                  <a:lnTo>
                    <a:pt x="215" y="48"/>
                  </a:lnTo>
                  <a:lnTo>
                    <a:pt x="202" y="52"/>
                  </a:lnTo>
                  <a:lnTo>
                    <a:pt x="201" y="50"/>
                  </a:lnTo>
                  <a:lnTo>
                    <a:pt x="201" y="50"/>
                  </a:lnTo>
                  <a:lnTo>
                    <a:pt x="202" y="48"/>
                  </a:lnTo>
                  <a:lnTo>
                    <a:pt x="204" y="48"/>
                  </a:lnTo>
                  <a:lnTo>
                    <a:pt x="206" y="47"/>
                  </a:lnTo>
                  <a:lnTo>
                    <a:pt x="208" y="47"/>
                  </a:lnTo>
                  <a:lnTo>
                    <a:pt x="208" y="45"/>
                  </a:lnTo>
                  <a:lnTo>
                    <a:pt x="210" y="45"/>
                  </a:lnTo>
                  <a:lnTo>
                    <a:pt x="210" y="43"/>
                  </a:lnTo>
                  <a:lnTo>
                    <a:pt x="210" y="41"/>
                  </a:lnTo>
                  <a:lnTo>
                    <a:pt x="210" y="38"/>
                  </a:lnTo>
                  <a:lnTo>
                    <a:pt x="210" y="36"/>
                  </a:lnTo>
                  <a:lnTo>
                    <a:pt x="210" y="34"/>
                  </a:lnTo>
                  <a:lnTo>
                    <a:pt x="210" y="34"/>
                  </a:lnTo>
                  <a:lnTo>
                    <a:pt x="210" y="32"/>
                  </a:lnTo>
                  <a:lnTo>
                    <a:pt x="210" y="34"/>
                  </a:lnTo>
                  <a:lnTo>
                    <a:pt x="208" y="34"/>
                  </a:lnTo>
                  <a:lnTo>
                    <a:pt x="208" y="32"/>
                  </a:lnTo>
                  <a:lnTo>
                    <a:pt x="206" y="32"/>
                  </a:lnTo>
                  <a:lnTo>
                    <a:pt x="206" y="32"/>
                  </a:lnTo>
                  <a:lnTo>
                    <a:pt x="204" y="32"/>
                  </a:lnTo>
                  <a:lnTo>
                    <a:pt x="204" y="32"/>
                  </a:lnTo>
                  <a:lnTo>
                    <a:pt x="204" y="32"/>
                  </a:lnTo>
                  <a:lnTo>
                    <a:pt x="204" y="32"/>
                  </a:lnTo>
                  <a:lnTo>
                    <a:pt x="204" y="32"/>
                  </a:lnTo>
                  <a:lnTo>
                    <a:pt x="206" y="32"/>
                  </a:lnTo>
                  <a:lnTo>
                    <a:pt x="206" y="30"/>
                  </a:lnTo>
                  <a:lnTo>
                    <a:pt x="206" y="30"/>
                  </a:lnTo>
                  <a:lnTo>
                    <a:pt x="208" y="30"/>
                  </a:lnTo>
                  <a:lnTo>
                    <a:pt x="208" y="30"/>
                  </a:lnTo>
                  <a:lnTo>
                    <a:pt x="208" y="30"/>
                  </a:lnTo>
                  <a:lnTo>
                    <a:pt x="210" y="30"/>
                  </a:lnTo>
                  <a:lnTo>
                    <a:pt x="208" y="30"/>
                  </a:lnTo>
                  <a:lnTo>
                    <a:pt x="208" y="29"/>
                  </a:lnTo>
                  <a:lnTo>
                    <a:pt x="208" y="29"/>
                  </a:lnTo>
                  <a:lnTo>
                    <a:pt x="206" y="25"/>
                  </a:lnTo>
                  <a:lnTo>
                    <a:pt x="206" y="23"/>
                  </a:lnTo>
                  <a:lnTo>
                    <a:pt x="204" y="23"/>
                  </a:lnTo>
                  <a:lnTo>
                    <a:pt x="202" y="23"/>
                  </a:lnTo>
                  <a:lnTo>
                    <a:pt x="202" y="25"/>
                  </a:lnTo>
                  <a:lnTo>
                    <a:pt x="201" y="25"/>
                  </a:lnTo>
                  <a:lnTo>
                    <a:pt x="199" y="25"/>
                  </a:lnTo>
                  <a:lnTo>
                    <a:pt x="199" y="25"/>
                  </a:lnTo>
                  <a:lnTo>
                    <a:pt x="199" y="23"/>
                  </a:lnTo>
                  <a:lnTo>
                    <a:pt x="197" y="23"/>
                  </a:lnTo>
                  <a:lnTo>
                    <a:pt x="195" y="21"/>
                  </a:lnTo>
                  <a:lnTo>
                    <a:pt x="195" y="21"/>
                  </a:lnTo>
                  <a:lnTo>
                    <a:pt x="193" y="21"/>
                  </a:lnTo>
                  <a:lnTo>
                    <a:pt x="190" y="20"/>
                  </a:lnTo>
                  <a:lnTo>
                    <a:pt x="188" y="20"/>
                  </a:lnTo>
                  <a:lnTo>
                    <a:pt x="186" y="16"/>
                  </a:lnTo>
                  <a:lnTo>
                    <a:pt x="186" y="18"/>
                  </a:lnTo>
                  <a:lnTo>
                    <a:pt x="186" y="18"/>
                  </a:lnTo>
                  <a:lnTo>
                    <a:pt x="184" y="18"/>
                  </a:lnTo>
                  <a:lnTo>
                    <a:pt x="184" y="20"/>
                  </a:lnTo>
                  <a:lnTo>
                    <a:pt x="181" y="21"/>
                  </a:lnTo>
                  <a:lnTo>
                    <a:pt x="179" y="21"/>
                  </a:lnTo>
                  <a:lnTo>
                    <a:pt x="179" y="21"/>
                  </a:lnTo>
                  <a:lnTo>
                    <a:pt x="179" y="21"/>
                  </a:lnTo>
                  <a:lnTo>
                    <a:pt x="179" y="21"/>
                  </a:lnTo>
                  <a:lnTo>
                    <a:pt x="179" y="21"/>
                  </a:lnTo>
                  <a:lnTo>
                    <a:pt x="177" y="20"/>
                  </a:lnTo>
                  <a:lnTo>
                    <a:pt x="177" y="21"/>
                  </a:lnTo>
                  <a:lnTo>
                    <a:pt x="175" y="21"/>
                  </a:lnTo>
                  <a:lnTo>
                    <a:pt x="175" y="21"/>
                  </a:lnTo>
                  <a:lnTo>
                    <a:pt x="175" y="21"/>
                  </a:lnTo>
                  <a:lnTo>
                    <a:pt x="173" y="21"/>
                  </a:lnTo>
                  <a:lnTo>
                    <a:pt x="170" y="21"/>
                  </a:lnTo>
                  <a:lnTo>
                    <a:pt x="170" y="21"/>
                  </a:lnTo>
                  <a:lnTo>
                    <a:pt x="168" y="21"/>
                  </a:lnTo>
                  <a:lnTo>
                    <a:pt x="168" y="20"/>
                  </a:lnTo>
                  <a:lnTo>
                    <a:pt x="168" y="18"/>
                  </a:lnTo>
                  <a:lnTo>
                    <a:pt x="168" y="18"/>
                  </a:lnTo>
                  <a:lnTo>
                    <a:pt x="157" y="16"/>
                  </a:lnTo>
                  <a:lnTo>
                    <a:pt x="154" y="14"/>
                  </a:lnTo>
                  <a:lnTo>
                    <a:pt x="148" y="12"/>
                  </a:lnTo>
                  <a:lnTo>
                    <a:pt x="148" y="12"/>
                  </a:lnTo>
                  <a:lnTo>
                    <a:pt x="145" y="14"/>
                  </a:lnTo>
                  <a:lnTo>
                    <a:pt x="143" y="14"/>
                  </a:lnTo>
                  <a:lnTo>
                    <a:pt x="141" y="14"/>
                  </a:lnTo>
                  <a:lnTo>
                    <a:pt x="141" y="16"/>
                  </a:lnTo>
                  <a:lnTo>
                    <a:pt x="139" y="18"/>
                  </a:lnTo>
                  <a:lnTo>
                    <a:pt x="141" y="21"/>
                  </a:lnTo>
                  <a:lnTo>
                    <a:pt x="141" y="21"/>
                  </a:lnTo>
                  <a:lnTo>
                    <a:pt x="143" y="23"/>
                  </a:lnTo>
                  <a:lnTo>
                    <a:pt x="143" y="25"/>
                  </a:lnTo>
                  <a:lnTo>
                    <a:pt x="143" y="27"/>
                  </a:lnTo>
                  <a:lnTo>
                    <a:pt x="143" y="29"/>
                  </a:lnTo>
                  <a:lnTo>
                    <a:pt x="145" y="29"/>
                  </a:lnTo>
                  <a:lnTo>
                    <a:pt x="146" y="30"/>
                  </a:lnTo>
                  <a:lnTo>
                    <a:pt x="148" y="32"/>
                  </a:lnTo>
                  <a:lnTo>
                    <a:pt x="148" y="32"/>
                  </a:lnTo>
                  <a:lnTo>
                    <a:pt x="150" y="38"/>
                  </a:lnTo>
                  <a:lnTo>
                    <a:pt x="148" y="39"/>
                  </a:lnTo>
                  <a:lnTo>
                    <a:pt x="150" y="39"/>
                  </a:lnTo>
                  <a:lnTo>
                    <a:pt x="150" y="39"/>
                  </a:lnTo>
                  <a:lnTo>
                    <a:pt x="150" y="39"/>
                  </a:lnTo>
                  <a:lnTo>
                    <a:pt x="152" y="39"/>
                  </a:lnTo>
                  <a:lnTo>
                    <a:pt x="152" y="39"/>
                  </a:lnTo>
                  <a:lnTo>
                    <a:pt x="152" y="39"/>
                  </a:lnTo>
                  <a:lnTo>
                    <a:pt x="154" y="41"/>
                  </a:lnTo>
                  <a:lnTo>
                    <a:pt x="157" y="45"/>
                  </a:lnTo>
                  <a:lnTo>
                    <a:pt x="159" y="47"/>
                  </a:lnTo>
                  <a:lnTo>
                    <a:pt x="159" y="50"/>
                  </a:lnTo>
                  <a:lnTo>
                    <a:pt x="157" y="50"/>
                  </a:lnTo>
                  <a:lnTo>
                    <a:pt x="157" y="52"/>
                  </a:lnTo>
                  <a:lnTo>
                    <a:pt x="155" y="52"/>
                  </a:lnTo>
                  <a:lnTo>
                    <a:pt x="154" y="54"/>
                  </a:lnTo>
                  <a:lnTo>
                    <a:pt x="152" y="56"/>
                  </a:lnTo>
                  <a:lnTo>
                    <a:pt x="150" y="56"/>
                  </a:lnTo>
                  <a:lnTo>
                    <a:pt x="145" y="56"/>
                  </a:lnTo>
                  <a:lnTo>
                    <a:pt x="141" y="56"/>
                  </a:lnTo>
                  <a:lnTo>
                    <a:pt x="141" y="56"/>
                  </a:lnTo>
                  <a:lnTo>
                    <a:pt x="139" y="58"/>
                  </a:lnTo>
                  <a:lnTo>
                    <a:pt x="139" y="58"/>
                  </a:lnTo>
                  <a:lnTo>
                    <a:pt x="139" y="59"/>
                  </a:lnTo>
                  <a:lnTo>
                    <a:pt x="139" y="59"/>
                  </a:lnTo>
                  <a:lnTo>
                    <a:pt x="141" y="59"/>
                  </a:lnTo>
                  <a:lnTo>
                    <a:pt x="141" y="59"/>
                  </a:lnTo>
                  <a:lnTo>
                    <a:pt x="141" y="59"/>
                  </a:lnTo>
                  <a:lnTo>
                    <a:pt x="143" y="59"/>
                  </a:lnTo>
                  <a:lnTo>
                    <a:pt x="143" y="59"/>
                  </a:lnTo>
                  <a:lnTo>
                    <a:pt x="141" y="59"/>
                  </a:lnTo>
                  <a:lnTo>
                    <a:pt x="139" y="61"/>
                  </a:lnTo>
                  <a:lnTo>
                    <a:pt x="139" y="61"/>
                  </a:lnTo>
                  <a:lnTo>
                    <a:pt x="137" y="61"/>
                  </a:lnTo>
                  <a:lnTo>
                    <a:pt x="137" y="65"/>
                  </a:lnTo>
                  <a:lnTo>
                    <a:pt x="139" y="67"/>
                  </a:lnTo>
                  <a:lnTo>
                    <a:pt x="141" y="67"/>
                  </a:lnTo>
                  <a:lnTo>
                    <a:pt x="141" y="68"/>
                  </a:lnTo>
                  <a:lnTo>
                    <a:pt x="143" y="68"/>
                  </a:lnTo>
                  <a:lnTo>
                    <a:pt x="145" y="67"/>
                  </a:lnTo>
                  <a:lnTo>
                    <a:pt x="145" y="67"/>
                  </a:lnTo>
                  <a:lnTo>
                    <a:pt x="146" y="67"/>
                  </a:lnTo>
                  <a:lnTo>
                    <a:pt x="148" y="67"/>
                  </a:lnTo>
                  <a:lnTo>
                    <a:pt x="150" y="65"/>
                  </a:lnTo>
                  <a:lnTo>
                    <a:pt x="152" y="65"/>
                  </a:lnTo>
                  <a:lnTo>
                    <a:pt x="152" y="65"/>
                  </a:lnTo>
                  <a:lnTo>
                    <a:pt x="152" y="67"/>
                  </a:lnTo>
                  <a:lnTo>
                    <a:pt x="152" y="67"/>
                  </a:lnTo>
                  <a:lnTo>
                    <a:pt x="154" y="65"/>
                  </a:lnTo>
                  <a:lnTo>
                    <a:pt x="155" y="65"/>
                  </a:lnTo>
                  <a:lnTo>
                    <a:pt x="155" y="63"/>
                  </a:lnTo>
                  <a:lnTo>
                    <a:pt x="155" y="65"/>
                  </a:lnTo>
                  <a:lnTo>
                    <a:pt x="155" y="67"/>
                  </a:lnTo>
                  <a:lnTo>
                    <a:pt x="154" y="67"/>
                  </a:lnTo>
                  <a:lnTo>
                    <a:pt x="154" y="68"/>
                  </a:lnTo>
                  <a:lnTo>
                    <a:pt x="152" y="68"/>
                  </a:lnTo>
                  <a:lnTo>
                    <a:pt x="150" y="68"/>
                  </a:lnTo>
                  <a:lnTo>
                    <a:pt x="150" y="68"/>
                  </a:lnTo>
                  <a:lnTo>
                    <a:pt x="150" y="70"/>
                  </a:lnTo>
                  <a:lnTo>
                    <a:pt x="150" y="70"/>
                  </a:lnTo>
                  <a:lnTo>
                    <a:pt x="150" y="72"/>
                  </a:lnTo>
                  <a:lnTo>
                    <a:pt x="148" y="74"/>
                  </a:lnTo>
                  <a:lnTo>
                    <a:pt x="148" y="76"/>
                  </a:lnTo>
                  <a:lnTo>
                    <a:pt x="148" y="76"/>
                  </a:lnTo>
                  <a:lnTo>
                    <a:pt x="150" y="77"/>
                  </a:lnTo>
                  <a:lnTo>
                    <a:pt x="150" y="81"/>
                  </a:lnTo>
                  <a:lnTo>
                    <a:pt x="152" y="81"/>
                  </a:lnTo>
                  <a:lnTo>
                    <a:pt x="152" y="79"/>
                  </a:lnTo>
                  <a:lnTo>
                    <a:pt x="154" y="79"/>
                  </a:lnTo>
                  <a:lnTo>
                    <a:pt x="155" y="77"/>
                  </a:lnTo>
                  <a:lnTo>
                    <a:pt x="157" y="79"/>
                  </a:lnTo>
                  <a:lnTo>
                    <a:pt x="157" y="79"/>
                  </a:lnTo>
                  <a:lnTo>
                    <a:pt x="157" y="79"/>
                  </a:lnTo>
                  <a:lnTo>
                    <a:pt x="157" y="81"/>
                  </a:lnTo>
                  <a:lnTo>
                    <a:pt x="159" y="81"/>
                  </a:lnTo>
                  <a:lnTo>
                    <a:pt x="159" y="83"/>
                  </a:lnTo>
                  <a:lnTo>
                    <a:pt x="159" y="85"/>
                  </a:lnTo>
                  <a:lnTo>
                    <a:pt x="159" y="86"/>
                  </a:lnTo>
                  <a:lnTo>
                    <a:pt x="157" y="86"/>
                  </a:lnTo>
                  <a:lnTo>
                    <a:pt x="157" y="88"/>
                  </a:lnTo>
                  <a:lnTo>
                    <a:pt x="157" y="88"/>
                  </a:lnTo>
                  <a:lnTo>
                    <a:pt x="155" y="88"/>
                  </a:lnTo>
                  <a:lnTo>
                    <a:pt x="154" y="86"/>
                  </a:lnTo>
                  <a:lnTo>
                    <a:pt x="152" y="86"/>
                  </a:lnTo>
                  <a:lnTo>
                    <a:pt x="152" y="86"/>
                  </a:lnTo>
                  <a:lnTo>
                    <a:pt x="150" y="88"/>
                  </a:lnTo>
                  <a:lnTo>
                    <a:pt x="154" y="95"/>
                  </a:lnTo>
                  <a:lnTo>
                    <a:pt x="155" y="99"/>
                  </a:lnTo>
                  <a:lnTo>
                    <a:pt x="157" y="99"/>
                  </a:lnTo>
                  <a:lnTo>
                    <a:pt x="159" y="99"/>
                  </a:lnTo>
                  <a:lnTo>
                    <a:pt x="159" y="99"/>
                  </a:lnTo>
                  <a:lnTo>
                    <a:pt x="159" y="99"/>
                  </a:lnTo>
                  <a:lnTo>
                    <a:pt x="161" y="99"/>
                  </a:lnTo>
                  <a:lnTo>
                    <a:pt x="163" y="99"/>
                  </a:lnTo>
                  <a:lnTo>
                    <a:pt x="168" y="101"/>
                  </a:lnTo>
                  <a:lnTo>
                    <a:pt x="172" y="101"/>
                  </a:lnTo>
                  <a:lnTo>
                    <a:pt x="173" y="101"/>
                  </a:lnTo>
                  <a:lnTo>
                    <a:pt x="175" y="104"/>
                  </a:lnTo>
                  <a:lnTo>
                    <a:pt x="177" y="104"/>
                  </a:lnTo>
                  <a:lnTo>
                    <a:pt x="177" y="106"/>
                  </a:lnTo>
                  <a:lnTo>
                    <a:pt x="179" y="110"/>
                  </a:lnTo>
                  <a:lnTo>
                    <a:pt x="179" y="112"/>
                  </a:lnTo>
                  <a:lnTo>
                    <a:pt x="181" y="114"/>
                  </a:lnTo>
                  <a:lnTo>
                    <a:pt x="182" y="114"/>
                  </a:lnTo>
                  <a:lnTo>
                    <a:pt x="184" y="115"/>
                  </a:lnTo>
                  <a:lnTo>
                    <a:pt x="184" y="115"/>
                  </a:lnTo>
                  <a:lnTo>
                    <a:pt x="184" y="117"/>
                  </a:lnTo>
                  <a:lnTo>
                    <a:pt x="184" y="119"/>
                  </a:lnTo>
                  <a:lnTo>
                    <a:pt x="186" y="123"/>
                  </a:lnTo>
                  <a:lnTo>
                    <a:pt x="188" y="124"/>
                  </a:lnTo>
                  <a:lnTo>
                    <a:pt x="192" y="126"/>
                  </a:lnTo>
                  <a:lnTo>
                    <a:pt x="193" y="126"/>
                  </a:lnTo>
                  <a:lnTo>
                    <a:pt x="197" y="128"/>
                  </a:lnTo>
                  <a:lnTo>
                    <a:pt x="199" y="128"/>
                  </a:lnTo>
                  <a:lnTo>
                    <a:pt x="199" y="130"/>
                  </a:lnTo>
                  <a:lnTo>
                    <a:pt x="199" y="130"/>
                  </a:lnTo>
                  <a:lnTo>
                    <a:pt x="197" y="130"/>
                  </a:lnTo>
                  <a:lnTo>
                    <a:pt x="193" y="128"/>
                  </a:lnTo>
                  <a:lnTo>
                    <a:pt x="190" y="126"/>
                  </a:lnTo>
                  <a:lnTo>
                    <a:pt x="190" y="126"/>
                  </a:lnTo>
                  <a:lnTo>
                    <a:pt x="188" y="126"/>
                  </a:lnTo>
                  <a:lnTo>
                    <a:pt x="186" y="126"/>
                  </a:lnTo>
                  <a:lnTo>
                    <a:pt x="186" y="124"/>
                  </a:lnTo>
                  <a:lnTo>
                    <a:pt x="182" y="119"/>
                  </a:lnTo>
                  <a:lnTo>
                    <a:pt x="182" y="117"/>
                  </a:lnTo>
                  <a:lnTo>
                    <a:pt x="181" y="115"/>
                  </a:lnTo>
                  <a:lnTo>
                    <a:pt x="181" y="115"/>
                  </a:lnTo>
                  <a:lnTo>
                    <a:pt x="179" y="112"/>
                  </a:lnTo>
                  <a:lnTo>
                    <a:pt x="173" y="104"/>
                  </a:lnTo>
                  <a:lnTo>
                    <a:pt x="172" y="103"/>
                  </a:lnTo>
                  <a:lnTo>
                    <a:pt x="172" y="103"/>
                  </a:lnTo>
                  <a:lnTo>
                    <a:pt x="170" y="103"/>
                  </a:lnTo>
                  <a:lnTo>
                    <a:pt x="170" y="103"/>
                  </a:lnTo>
                  <a:lnTo>
                    <a:pt x="168" y="101"/>
                  </a:lnTo>
                  <a:lnTo>
                    <a:pt x="168" y="103"/>
                  </a:lnTo>
                  <a:lnTo>
                    <a:pt x="164" y="103"/>
                  </a:lnTo>
                  <a:lnTo>
                    <a:pt x="159" y="103"/>
                  </a:lnTo>
                  <a:lnTo>
                    <a:pt x="159" y="104"/>
                  </a:lnTo>
                  <a:lnTo>
                    <a:pt x="157" y="104"/>
                  </a:lnTo>
                  <a:lnTo>
                    <a:pt x="154" y="104"/>
                  </a:lnTo>
                  <a:lnTo>
                    <a:pt x="150" y="104"/>
                  </a:lnTo>
                  <a:lnTo>
                    <a:pt x="146" y="104"/>
                  </a:lnTo>
                  <a:lnTo>
                    <a:pt x="145" y="103"/>
                  </a:lnTo>
                  <a:lnTo>
                    <a:pt x="143" y="101"/>
                  </a:lnTo>
                  <a:lnTo>
                    <a:pt x="143" y="101"/>
                  </a:lnTo>
                  <a:lnTo>
                    <a:pt x="141" y="101"/>
                  </a:lnTo>
                  <a:lnTo>
                    <a:pt x="141" y="99"/>
                  </a:lnTo>
                  <a:lnTo>
                    <a:pt x="139" y="101"/>
                  </a:lnTo>
                  <a:lnTo>
                    <a:pt x="137" y="101"/>
                  </a:lnTo>
                  <a:lnTo>
                    <a:pt x="137" y="101"/>
                  </a:lnTo>
                  <a:lnTo>
                    <a:pt x="137" y="103"/>
                  </a:lnTo>
                  <a:lnTo>
                    <a:pt x="136" y="104"/>
                  </a:lnTo>
                  <a:lnTo>
                    <a:pt x="134" y="110"/>
                  </a:lnTo>
                  <a:lnTo>
                    <a:pt x="132" y="115"/>
                  </a:lnTo>
                  <a:lnTo>
                    <a:pt x="132" y="115"/>
                  </a:lnTo>
                  <a:lnTo>
                    <a:pt x="132" y="117"/>
                  </a:lnTo>
                  <a:lnTo>
                    <a:pt x="132" y="119"/>
                  </a:lnTo>
                  <a:lnTo>
                    <a:pt x="134" y="121"/>
                  </a:lnTo>
                  <a:lnTo>
                    <a:pt x="134" y="123"/>
                  </a:lnTo>
                  <a:lnTo>
                    <a:pt x="134" y="124"/>
                  </a:lnTo>
                  <a:lnTo>
                    <a:pt x="134" y="124"/>
                  </a:lnTo>
                  <a:lnTo>
                    <a:pt x="134" y="126"/>
                  </a:lnTo>
                  <a:lnTo>
                    <a:pt x="136" y="128"/>
                  </a:lnTo>
                  <a:lnTo>
                    <a:pt x="136" y="130"/>
                  </a:lnTo>
                  <a:lnTo>
                    <a:pt x="136" y="132"/>
                  </a:lnTo>
                  <a:lnTo>
                    <a:pt x="134" y="133"/>
                  </a:lnTo>
                  <a:lnTo>
                    <a:pt x="134" y="133"/>
                  </a:lnTo>
                  <a:lnTo>
                    <a:pt x="132" y="135"/>
                  </a:lnTo>
                  <a:lnTo>
                    <a:pt x="132" y="137"/>
                  </a:lnTo>
                  <a:lnTo>
                    <a:pt x="134" y="142"/>
                  </a:lnTo>
                  <a:lnTo>
                    <a:pt x="134" y="144"/>
                  </a:lnTo>
                  <a:lnTo>
                    <a:pt x="132" y="144"/>
                  </a:lnTo>
                  <a:lnTo>
                    <a:pt x="132" y="141"/>
                  </a:lnTo>
                  <a:lnTo>
                    <a:pt x="132" y="137"/>
                  </a:lnTo>
                  <a:lnTo>
                    <a:pt x="132" y="133"/>
                  </a:lnTo>
                  <a:lnTo>
                    <a:pt x="134" y="132"/>
                  </a:lnTo>
                  <a:lnTo>
                    <a:pt x="134" y="132"/>
                  </a:lnTo>
                  <a:lnTo>
                    <a:pt x="136" y="130"/>
                  </a:lnTo>
                  <a:lnTo>
                    <a:pt x="136" y="130"/>
                  </a:lnTo>
                  <a:lnTo>
                    <a:pt x="134" y="128"/>
                  </a:lnTo>
                  <a:lnTo>
                    <a:pt x="130" y="128"/>
                  </a:lnTo>
                  <a:lnTo>
                    <a:pt x="126" y="126"/>
                  </a:lnTo>
                  <a:lnTo>
                    <a:pt x="126" y="126"/>
                  </a:lnTo>
                  <a:lnTo>
                    <a:pt x="126" y="124"/>
                  </a:lnTo>
                  <a:lnTo>
                    <a:pt x="125" y="124"/>
                  </a:lnTo>
                  <a:lnTo>
                    <a:pt x="125" y="123"/>
                  </a:lnTo>
                  <a:lnTo>
                    <a:pt x="123" y="123"/>
                  </a:lnTo>
                  <a:lnTo>
                    <a:pt x="121" y="124"/>
                  </a:lnTo>
                  <a:lnTo>
                    <a:pt x="121" y="124"/>
                  </a:lnTo>
                  <a:lnTo>
                    <a:pt x="121" y="126"/>
                  </a:lnTo>
                  <a:lnTo>
                    <a:pt x="119" y="128"/>
                  </a:lnTo>
                  <a:lnTo>
                    <a:pt x="119" y="130"/>
                  </a:lnTo>
                  <a:lnTo>
                    <a:pt x="119" y="132"/>
                  </a:lnTo>
                  <a:lnTo>
                    <a:pt x="121" y="132"/>
                  </a:lnTo>
                  <a:lnTo>
                    <a:pt x="123" y="130"/>
                  </a:lnTo>
                  <a:lnTo>
                    <a:pt x="125" y="132"/>
                  </a:lnTo>
                  <a:lnTo>
                    <a:pt x="123" y="135"/>
                  </a:lnTo>
                  <a:lnTo>
                    <a:pt x="123" y="139"/>
                  </a:lnTo>
                  <a:lnTo>
                    <a:pt x="121" y="141"/>
                  </a:lnTo>
                  <a:lnTo>
                    <a:pt x="121" y="141"/>
                  </a:lnTo>
                  <a:lnTo>
                    <a:pt x="121" y="141"/>
                  </a:lnTo>
                  <a:lnTo>
                    <a:pt x="119" y="141"/>
                  </a:lnTo>
                  <a:lnTo>
                    <a:pt x="119" y="141"/>
                  </a:lnTo>
                  <a:lnTo>
                    <a:pt x="117" y="141"/>
                  </a:lnTo>
                  <a:lnTo>
                    <a:pt x="117" y="141"/>
                  </a:lnTo>
                  <a:lnTo>
                    <a:pt x="117" y="139"/>
                  </a:lnTo>
                  <a:lnTo>
                    <a:pt x="117" y="139"/>
                  </a:lnTo>
                  <a:lnTo>
                    <a:pt x="116" y="139"/>
                  </a:lnTo>
                  <a:lnTo>
                    <a:pt x="116" y="137"/>
                  </a:lnTo>
                  <a:lnTo>
                    <a:pt x="116" y="137"/>
                  </a:lnTo>
                  <a:lnTo>
                    <a:pt x="114" y="137"/>
                  </a:lnTo>
                  <a:lnTo>
                    <a:pt x="114" y="137"/>
                  </a:lnTo>
                  <a:lnTo>
                    <a:pt x="112" y="137"/>
                  </a:lnTo>
                  <a:lnTo>
                    <a:pt x="112" y="137"/>
                  </a:lnTo>
                  <a:lnTo>
                    <a:pt x="112" y="135"/>
                  </a:lnTo>
                  <a:lnTo>
                    <a:pt x="110" y="133"/>
                  </a:lnTo>
                  <a:lnTo>
                    <a:pt x="112" y="132"/>
                  </a:lnTo>
                  <a:lnTo>
                    <a:pt x="114" y="132"/>
                  </a:lnTo>
                  <a:lnTo>
                    <a:pt x="114" y="132"/>
                  </a:lnTo>
                  <a:lnTo>
                    <a:pt x="116" y="132"/>
                  </a:lnTo>
                  <a:lnTo>
                    <a:pt x="116" y="130"/>
                  </a:lnTo>
                  <a:lnTo>
                    <a:pt x="116" y="128"/>
                  </a:lnTo>
                  <a:lnTo>
                    <a:pt x="116" y="128"/>
                  </a:lnTo>
                  <a:lnTo>
                    <a:pt x="114" y="128"/>
                  </a:lnTo>
                  <a:lnTo>
                    <a:pt x="114" y="126"/>
                  </a:lnTo>
                  <a:lnTo>
                    <a:pt x="114" y="126"/>
                  </a:lnTo>
                  <a:lnTo>
                    <a:pt x="114" y="126"/>
                  </a:lnTo>
                  <a:lnTo>
                    <a:pt x="112" y="124"/>
                  </a:lnTo>
                  <a:lnTo>
                    <a:pt x="110" y="121"/>
                  </a:lnTo>
                  <a:lnTo>
                    <a:pt x="108" y="119"/>
                  </a:lnTo>
                  <a:lnTo>
                    <a:pt x="110" y="115"/>
                  </a:lnTo>
                  <a:lnTo>
                    <a:pt x="110" y="115"/>
                  </a:lnTo>
                  <a:lnTo>
                    <a:pt x="105" y="114"/>
                  </a:lnTo>
                  <a:lnTo>
                    <a:pt x="90" y="117"/>
                  </a:lnTo>
                  <a:lnTo>
                    <a:pt x="83" y="117"/>
                  </a:lnTo>
                  <a:lnTo>
                    <a:pt x="81" y="117"/>
                  </a:lnTo>
                  <a:lnTo>
                    <a:pt x="81" y="117"/>
                  </a:lnTo>
                  <a:lnTo>
                    <a:pt x="81" y="117"/>
                  </a:lnTo>
                  <a:lnTo>
                    <a:pt x="72" y="117"/>
                  </a:lnTo>
                  <a:lnTo>
                    <a:pt x="69" y="119"/>
                  </a:lnTo>
                  <a:lnTo>
                    <a:pt x="67" y="121"/>
                  </a:lnTo>
                  <a:lnTo>
                    <a:pt x="67" y="121"/>
                  </a:lnTo>
                  <a:lnTo>
                    <a:pt x="65" y="124"/>
                  </a:lnTo>
                  <a:lnTo>
                    <a:pt x="63" y="124"/>
                  </a:lnTo>
                  <a:lnTo>
                    <a:pt x="61" y="126"/>
                  </a:lnTo>
                  <a:lnTo>
                    <a:pt x="61" y="126"/>
                  </a:lnTo>
                  <a:lnTo>
                    <a:pt x="63" y="128"/>
                  </a:lnTo>
                  <a:lnTo>
                    <a:pt x="65" y="128"/>
                  </a:lnTo>
                  <a:lnTo>
                    <a:pt x="65" y="128"/>
                  </a:lnTo>
                  <a:lnTo>
                    <a:pt x="65" y="130"/>
                  </a:lnTo>
                  <a:lnTo>
                    <a:pt x="65" y="132"/>
                  </a:lnTo>
                  <a:lnTo>
                    <a:pt x="63" y="132"/>
                  </a:lnTo>
                  <a:lnTo>
                    <a:pt x="63" y="132"/>
                  </a:lnTo>
                  <a:lnTo>
                    <a:pt x="61" y="132"/>
                  </a:lnTo>
                  <a:lnTo>
                    <a:pt x="61" y="132"/>
                  </a:lnTo>
                  <a:lnTo>
                    <a:pt x="60" y="132"/>
                  </a:lnTo>
                  <a:lnTo>
                    <a:pt x="60" y="133"/>
                  </a:lnTo>
                  <a:lnTo>
                    <a:pt x="60" y="135"/>
                  </a:lnTo>
                  <a:lnTo>
                    <a:pt x="60" y="137"/>
                  </a:lnTo>
                  <a:lnTo>
                    <a:pt x="60" y="144"/>
                  </a:lnTo>
                  <a:lnTo>
                    <a:pt x="60" y="146"/>
                  </a:lnTo>
                  <a:lnTo>
                    <a:pt x="61" y="146"/>
                  </a:lnTo>
                  <a:lnTo>
                    <a:pt x="72" y="148"/>
                  </a:lnTo>
                  <a:lnTo>
                    <a:pt x="74" y="148"/>
                  </a:lnTo>
                  <a:lnTo>
                    <a:pt x="76" y="150"/>
                  </a:lnTo>
                  <a:lnTo>
                    <a:pt x="76" y="150"/>
                  </a:lnTo>
                  <a:lnTo>
                    <a:pt x="74" y="148"/>
                  </a:lnTo>
                  <a:lnTo>
                    <a:pt x="72" y="148"/>
                  </a:lnTo>
                  <a:lnTo>
                    <a:pt x="71" y="148"/>
                  </a:lnTo>
                  <a:lnTo>
                    <a:pt x="71" y="148"/>
                  </a:lnTo>
                  <a:lnTo>
                    <a:pt x="69" y="150"/>
                  </a:lnTo>
                  <a:lnTo>
                    <a:pt x="69" y="151"/>
                  </a:lnTo>
                  <a:lnTo>
                    <a:pt x="69" y="151"/>
                  </a:lnTo>
                  <a:lnTo>
                    <a:pt x="69" y="153"/>
                  </a:lnTo>
                  <a:lnTo>
                    <a:pt x="69" y="153"/>
                  </a:lnTo>
                  <a:lnTo>
                    <a:pt x="69" y="153"/>
                  </a:lnTo>
                  <a:lnTo>
                    <a:pt x="67" y="155"/>
                  </a:lnTo>
                  <a:lnTo>
                    <a:pt x="67" y="157"/>
                  </a:lnTo>
                  <a:lnTo>
                    <a:pt x="67" y="159"/>
                  </a:lnTo>
                  <a:lnTo>
                    <a:pt x="67" y="159"/>
                  </a:lnTo>
                  <a:lnTo>
                    <a:pt x="67" y="160"/>
                  </a:lnTo>
                  <a:lnTo>
                    <a:pt x="67" y="162"/>
                  </a:lnTo>
                  <a:lnTo>
                    <a:pt x="67" y="164"/>
                  </a:lnTo>
                  <a:lnTo>
                    <a:pt x="67" y="164"/>
                  </a:lnTo>
                  <a:lnTo>
                    <a:pt x="67" y="164"/>
                  </a:lnTo>
                  <a:lnTo>
                    <a:pt x="67" y="166"/>
                  </a:lnTo>
                  <a:lnTo>
                    <a:pt x="67" y="166"/>
                  </a:lnTo>
                  <a:lnTo>
                    <a:pt x="67" y="171"/>
                  </a:lnTo>
                  <a:lnTo>
                    <a:pt x="67" y="175"/>
                  </a:lnTo>
                  <a:lnTo>
                    <a:pt x="67" y="177"/>
                  </a:lnTo>
                  <a:lnTo>
                    <a:pt x="65" y="180"/>
                  </a:lnTo>
                  <a:lnTo>
                    <a:pt x="61" y="188"/>
                  </a:lnTo>
                  <a:lnTo>
                    <a:pt x="61" y="188"/>
                  </a:lnTo>
                  <a:lnTo>
                    <a:pt x="61" y="189"/>
                  </a:lnTo>
                  <a:lnTo>
                    <a:pt x="60" y="191"/>
                  </a:lnTo>
                  <a:lnTo>
                    <a:pt x="60" y="200"/>
                  </a:lnTo>
                  <a:lnTo>
                    <a:pt x="60" y="204"/>
                  </a:lnTo>
                  <a:lnTo>
                    <a:pt x="58" y="206"/>
                  </a:lnTo>
                  <a:lnTo>
                    <a:pt x="56" y="206"/>
                  </a:lnTo>
                  <a:lnTo>
                    <a:pt x="56" y="206"/>
                  </a:lnTo>
                  <a:lnTo>
                    <a:pt x="54" y="206"/>
                  </a:lnTo>
                  <a:lnTo>
                    <a:pt x="51" y="204"/>
                  </a:lnTo>
                  <a:lnTo>
                    <a:pt x="47" y="204"/>
                  </a:lnTo>
                  <a:lnTo>
                    <a:pt x="45" y="206"/>
                  </a:lnTo>
                  <a:lnTo>
                    <a:pt x="43" y="206"/>
                  </a:lnTo>
                  <a:lnTo>
                    <a:pt x="43" y="206"/>
                  </a:lnTo>
                  <a:lnTo>
                    <a:pt x="43" y="207"/>
                  </a:lnTo>
                  <a:lnTo>
                    <a:pt x="43" y="207"/>
                  </a:lnTo>
                  <a:lnTo>
                    <a:pt x="43" y="209"/>
                  </a:lnTo>
                  <a:lnTo>
                    <a:pt x="43" y="209"/>
                  </a:lnTo>
                  <a:lnTo>
                    <a:pt x="43" y="209"/>
                  </a:lnTo>
                  <a:lnTo>
                    <a:pt x="45" y="211"/>
                  </a:lnTo>
                  <a:lnTo>
                    <a:pt x="42" y="213"/>
                  </a:lnTo>
                  <a:lnTo>
                    <a:pt x="42" y="213"/>
                  </a:lnTo>
                  <a:lnTo>
                    <a:pt x="42" y="215"/>
                  </a:lnTo>
                  <a:lnTo>
                    <a:pt x="42" y="215"/>
                  </a:lnTo>
                  <a:lnTo>
                    <a:pt x="42" y="216"/>
                  </a:lnTo>
                  <a:lnTo>
                    <a:pt x="42" y="218"/>
                  </a:lnTo>
                  <a:lnTo>
                    <a:pt x="43" y="218"/>
                  </a:lnTo>
                  <a:lnTo>
                    <a:pt x="45" y="220"/>
                  </a:lnTo>
                  <a:lnTo>
                    <a:pt x="49" y="220"/>
                  </a:lnTo>
                  <a:lnTo>
                    <a:pt x="51" y="222"/>
                  </a:lnTo>
                  <a:lnTo>
                    <a:pt x="52" y="222"/>
                  </a:lnTo>
                  <a:lnTo>
                    <a:pt x="54" y="222"/>
                  </a:lnTo>
                  <a:lnTo>
                    <a:pt x="56" y="222"/>
                  </a:lnTo>
                  <a:lnTo>
                    <a:pt x="56" y="220"/>
                  </a:lnTo>
                  <a:lnTo>
                    <a:pt x="56" y="220"/>
                  </a:lnTo>
                  <a:lnTo>
                    <a:pt x="56" y="220"/>
                  </a:lnTo>
                  <a:lnTo>
                    <a:pt x="60" y="226"/>
                  </a:lnTo>
                  <a:lnTo>
                    <a:pt x="60" y="227"/>
                  </a:lnTo>
                  <a:lnTo>
                    <a:pt x="60" y="231"/>
                  </a:lnTo>
                  <a:lnTo>
                    <a:pt x="58" y="233"/>
                  </a:lnTo>
                  <a:lnTo>
                    <a:pt x="58" y="233"/>
                  </a:lnTo>
                  <a:lnTo>
                    <a:pt x="58" y="235"/>
                  </a:lnTo>
                  <a:lnTo>
                    <a:pt x="58" y="236"/>
                  </a:lnTo>
                  <a:lnTo>
                    <a:pt x="60" y="238"/>
                  </a:lnTo>
                  <a:lnTo>
                    <a:pt x="60" y="238"/>
                  </a:lnTo>
                  <a:lnTo>
                    <a:pt x="60" y="238"/>
                  </a:lnTo>
                  <a:lnTo>
                    <a:pt x="56" y="240"/>
                  </a:lnTo>
                  <a:lnTo>
                    <a:pt x="56" y="240"/>
                  </a:lnTo>
                  <a:lnTo>
                    <a:pt x="54" y="242"/>
                  </a:lnTo>
                  <a:lnTo>
                    <a:pt x="54" y="244"/>
                  </a:lnTo>
                  <a:lnTo>
                    <a:pt x="52" y="244"/>
                  </a:lnTo>
                  <a:lnTo>
                    <a:pt x="51" y="245"/>
                  </a:lnTo>
                  <a:lnTo>
                    <a:pt x="51" y="247"/>
                  </a:lnTo>
                  <a:lnTo>
                    <a:pt x="49" y="247"/>
                  </a:lnTo>
                  <a:lnTo>
                    <a:pt x="47" y="247"/>
                  </a:lnTo>
                  <a:lnTo>
                    <a:pt x="45" y="247"/>
                  </a:lnTo>
                  <a:lnTo>
                    <a:pt x="45" y="249"/>
                  </a:lnTo>
                  <a:lnTo>
                    <a:pt x="45" y="249"/>
                  </a:lnTo>
                  <a:lnTo>
                    <a:pt x="43" y="249"/>
                  </a:lnTo>
                  <a:lnTo>
                    <a:pt x="43" y="251"/>
                  </a:lnTo>
                  <a:lnTo>
                    <a:pt x="43" y="251"/>
                  </a:lnTo>
                  <a:lnTo>
                    <a:pt x="43" y="251"/>
                  </a:lnTo>
                  <a:lnTo>
                    <a:pt x="42" y="251"/>
                  </a:lnTo>
                  <a:lnTo>
                    <a:pt x="42" y="253"/>
                  </a:lnTo>
                  <a:lnTo>
                    <a:pt x="42" y="253"/>
                  </a:lnTo>
                  <a:lnTo>
                    <a:pt x="42" y="254"/>
                  </a:lnTo>
                  <a:lnTo>
                    <a:pt x="42" y="254"/>
                  </a:lnTo>
                  <a:lnTo>
                    <a:pt x="43" y="254"/>
                  </a:lnTo>
                  <a:lnTo>
                    <a:pt x="47" y="256"/>
                  </a:lnTo>
                  <a:lnTo>
                    <a:pt x="47" y="258"/>
                  </a:lnTo>
                  <a:lnTo>
                    <a:pt x="49" y="258"/>
                  </a:lnTo>
                  <a:lnTo>
                    <a:pt x="49" y="260"/>
                  </a:lnTo>
                  <a:lnTo>
                    <a:pt x="49" y="260"/>
                  </a:lnTo>
                  <a:lnTo>
                    <a:pt x="49" y="260"/>
                  </a:lnTo>
                  <a:lnTo>
                    <a:pt x="47" y="260"/>
                  </a:lnTo>
                  <a:lnTo>
                    <a:pt x="47" y="262"/>
                  </a:lnTo>
                  <a:lnTo>
                    <a:pt x="45" y="263"/>
                  </a:lnTo>
                  <a:lnTo>
                    <a:pt x="45" y="263"/>
                  </a:lnTo>
                  <a:lnTo>
                    <a:pt x="43" y="265"/>
                  </a:lnTo>
                  <a:lnTo>
                    <a:pt x="40" y="265"/>
                  </a:lnTo>
                  <a:lnTo>
                    <a:pt x="34" y="267"/>
                  </a:lnTo>
                  <a:lnTo>
                    <a:pt x="31" y="269"/>
                  </a:lnTo>
                  <a:lnTo>
                    <a:pt x="31" y="269"/>
                  </a:lnTo>
                  <a:lnTo>
                    <a:pt x="29" y="269"/>
                  </a:lnTo>
                  <a:lnTo>
                    <a:pt x="27" y="269"/>
                  </a:lnTo>
                  <a:lnTo>
                    <a:pt x="27" y="271"/>
                  </a:lnTo>
                  <a:lnTo>
                    <a:pt x="27" y="271"/>
                  </a:lnTo>
                  <a:lnTo>
                    <a:pt x="25" y="271"/>
                  </a:lnTo>
                  <a:lnTo>
                    <a:pt x="25" y="271"/>
                  </a:lnTo>
                  <a:lnTo>
                    <a:pt x="24" y="269"/>
                  </a:lnTo>
                  <a:lnTo>
                    <a:pt x="22" y="269"/>
                  </a:lnTo>
                  <a:lnTo>
                    <a:pt x="22" y="269"/>
                  </a:lnTo>
                  <a:lnTo>
                    <a:pt x="22" y="269"/>
                  </a:lnTo>
                  <a:lnTo>
                    <a:pt x="22" y="267"/>
                  </a:lnTo>
                  <a:lnTo>
                    <a:pt x="20" y="267"/>
                  </a:lnTo>
                  <a:lnTo>
                    <a:pt x="18" y="267"/>
                  </a:lnTo>
                  <a:lnTo>
                    <a:pt x="18" y="267"/>
                  </a:lnTo>
                  <a:lnTo>
                    <a:pt x="16" y="265"/>
                  </a:lnTo>
                  <a:lnTo>
                    <a:pt x="15" y="265"/>
                  </a:lnTo>
                  <a:lnTo>
                    <a:pt x="13" y="265"/>
                  </a:lnTo>
                  <a:lnTo>
                    <a:pt x="13" y="267"/>
                  </a:lnTo>
                  <a:lnTo>
                    <a:pt x="15" y="269"/>
                  </a:lnTo>
                  <a:lnTo>
                    <a:pt x="16" y="269"/>
                  </a:lnTo>
                  <a:lnTo>
                    <a:pt x="15" y="269"/>
                  </a:lnTo>
                  <a:lnTo>
                    <a:pt x="13" y="269"/>
                  </a:lnTo>
                  <a:lnTo>
                    <a:pt x="13" y="269"/>
                  </a:lnTo>
                  <a:lnTo>
                    <a:pt x="9" y="269"/>
                  </a:lnTo>
                  <a:lnTo>
                    <a:pt x="9" y="269"/>
                  </a:lnTo>
                  <a:lnTo>
                    <a:pt x="7" y="271"/>
                  </a:lnTo>
                  <a:lnTo>
                    <a:pt x="7" y="271"/>
                  </a:lnTo>
                  <a:lnTo>
                    <a:pt x="5" y="271"/>
                  </a:lnTo>
                  <a:lnTo>
                    <a:pt x="4" y="272"/>
                  </a:lnTo>
                  <a:lnTo>
                    <a:pt x="4" y="272"/>
                  </a:lnTo>
                  <a:lnTo>
                    <a:pt x="5" y="272"/>
                  </a:lnTo>
                  <a:lnTo>
                    <a:pt x="5" y="274"/>
                  </a:lnTo>
                  <a:lnTo>
                    <a:pt x="5" y="276"/>
                  </a:lnTo>
                  <a:lnTo>
                    <a:pt x="5" y="278"/>
                  </a:lnTo>
                  <a:lnTo>
                    <a:pt x="5" y="278"/>
                  </a:lnTo>
                  <a:lnTo>
                    <a:pt x="5" y="278"/>
                  </a:lnTo>
                  <a:lnTo>
                    <a:pt x="5" y="278"/>
                  </a:lnTo>
                  <a:lnTo>
                    <a:pt x="7" y="278"/>
                  </a:lnTo>
                  <a:lnTo>
                    <a:pt x="7" y="280"/>
                  </a:lnTo>
                  <a:lnTo>
                    <a:pt x="9" y="280"/>
                  </a:lnTo>
                  <a:lnTo>
                    <a:pt x="9" y="280"/>
                  </a:lnTo>
                  <a:lnTo>
                    <a:pt x="7" y="283"/>
                  </a:lnTo>
                  <a:lnTo>
                    <a:pt x="9" y="283"/>
                  </a:lnTo>
                  <a:lnTo>
                    <a:pt x="13" y="285"/>
                  </a:lnTo>
                  <a:lnTo>
                    <a:pt x="13" y="287"/>
                  </a:lnTo>
                  <a:lnTo>
                    <a:pt x="11" y="289"/>
                  </a:lnTo>
                  <a:lnTo>
                    <a:pt x="13" y="289"/>
                  </a:lnTo>
                  <a:lnTo>
                    <a:pt x="15" y="294"/>
                  </a:lnTo>
                  <a:lnTo>
                    <a:pt x="18" y="296"/>
                  </a:lnTo>
                  <a:lnTo>
                    <a:pt x="18" y="300"/>
                  </a:lnTo>
                  <a:lnTo>
                    <a:pt x="18" y="300"/>
                  </a:lnTo>
                  <a:lnTo>
                    <a:pt x="18" y="301"/>
                  </a:lnTo>
                  <a:lnTo>
                    <a:pt x="18" y="303"/>
                  </a:lnTo>
                  <a:lnTo>
                    <a:pt x="18" y="305"/>
                  </a:lnTo>
                  <a:lnTo>
                    <a:pt x="18" y="307"/>
                  </a:lnTo>
                  <a:lnTo>
                    <a:pt x="18" y="307"/>
                  </a:lnTo>
                  <a:lnTo>
                    <a:pt x="18" y="309"/>
                  </a:lnTo>
                  <a:lnTo>
                    <a:pt x="18" y="310"/>
                  </a:lnTo>
                  <a:lnTo>
                    <a:pt x="16" y="310"/>
                  </a:lnTo>
                  <a:lnTo>
                    <a:pt x="16" y="310"/>
                  </a:lnTo>
                  <a:lnTo>
                    <a:pt x="15" y="312"/>
                  </a:lnTo>
                  <a:lnTo>
                    <a:pt x="13" y="316"/>
                  </a:lnTo>
                  <a:lnTo>
                    <a:pt x="11" y="318"/>
                  </a:lnTo>
                  <a:lnTo>
                    <a:pt x="11" y="319"/>
                  </a:lnTo>
                  <a:lnTo>
                    <a:pt x="11" y="319"/>
                  </a:lnTo>
                  <a:lnTo>
                    <a:pt x="11" y="321"/>
                  </a:lnTo>
                  <a:lnTo>
                    <a:pt x="11" y="323"/>
                  </a:lnTo>
                  <a:lnTo>
                    <a:pt x="13" y="325"/>
                  </a:lnTo>
                  <a:lnTo>
                    <a:pt x="15" y="323"/>
                  </a:lnTo>
                  <a:lnTo>
                    <a:pt x="16" y="323"/>
                  </a:lnTo>
                  <a:lnTo>
                    <a:pt x="15" y="323"/>
                  </a:lnTo>
                  <a:lnTo>
                    <a:pt x="15" y="323"/>
                  </a:lnTo>
                  <a:lnTo>
                    <a:pt x="15" y="325"/>
                  </a:lnTo>
                  <a:lnTo>
                    <a:pt x="15" y="327"/>
                  </a:lnTo>
                  <a:lnTo>
                    <a:pt x="11" y="327"/>
                  </a:lnTo>
                  <a:lnTo>
                    <a:pt x="7" y="330"/>
                  </a:lnTo>
                  <a:lnTo>
                    <a:pt x="5" y="332"/>
                  </a:lnTo>
                  <a:lnTo>
                    <a:pt x="5" y="334"/>
                  </a:lnTo>
                  <a:lnTo>
                    <a:pt x="4" y="334"/>
                  </a:lnTo>
                  <a:lnTo>
                    <a:pt x="4" y="334"/>
                  </a:lnTo>
                  <a:lnTo>
                    <a:pt x="4" y="334"/>
                  </a:lnTo>
                  <a:lnTo>
                    <a:pt x="2" y="334"/>
                  </a:lnTo>
                  <a:lnTo>
                    <a:pt x="2" y="332"/>
                  </a:lnTo>
                  <a:lnTo>
                    <a:pt x="0" y="334"/>
                  </a:lnTo>
                  <a:lnTo>
                    <a:pt x="0" y="336"/>
                  </a:lnTo>
                  <a:lnTo>
                    <a:pt x="2" y="337"/>
                  </a:lnTo>
                  <a:lnTo>
                    <a:pt x="2" y="339"/>
                  </a:lnTo>
                  <a:lnTo>
                    <a:pt x="2" y="339"/>
                  </a:lnTo>
                  <a:lnTo>
                    <a:pt x="4" y="339"/>
                  </a:lnTo>
                  <a:lnTo>
                    <a:pt x="4" y="339"/>
                  </a:lnTo>
                  <a:lnTo>
                    <a:pt x="5" y="339"/>
                  </a:lnTo>
                  <a:lnTo>
                    <a:pt x="5" y="339"/>
                  </a:lnTo>
                  <a:lnTo>
                    <a:pt x="7" y="339"/>
                  </a:lnTo>
                  <a:lnTo>
                    <a:pt x="7" y="339"/>
                  </a:lnTo>
                  <a:lnTo>
                    <a:pt x="7" y="339"/>
                  </a:lnTo>
                  <a:lnTo>
                    <a:pt x="7" y="341"/>
                  </a:lnTo>
                  <a:lnTo>
                    <a:pt x="7" y="341"/>
                  </a:lnTo>
                  <a:lnTo>
                    <a:pt x="7" y="343"/>
                  </a:lnTo>
                  <a:lnTo>
                    <a:pt x="7" y="343"/>
                  </a:lnTo>
                  <a:lnTo>
                    <a:pt x="9" y="343"/>
                  </a:lnTo>
                  <a:lnTo>
                    <a:pt x="11" y="345"/>
                  </a:lnTo>
                  <a:lnTo>
                    <a:pt x="11" y="345"/>
                  </a:lnTo>
                  <a:lnTo>
                    <a:pt x="11" y="345"/>
                  </a:lnTo>
                  <a:lnTo>
                    <a:pt x="11" y="345"/>
                  </a:lnTo>
                  <a:lnTo>
                    <a:pt x="11" y="347"/>
                  </a:lnTo>
                  <a:lnTo>
                    <a:pt x="11" y="348"/>
                  </a:lnTo>
                  <a:lnTo>
                    <a:pt x="11" y="348"/>
                  </a:lnTo>
                  <a:lnTo>
                    <a:pt x="9" y="350"/>
                  </a:lnTo>
                  <a:lnTo>
                    <a:pt x="9" y="350"/>
                  </a:lnTo>
                  <a:lnTo>
                    <a:pt x="7" y="350"/>
                  </a:lnTo>
                  <a:lnTo>
                    <a:pt x="7" y="350"/>
                  </a:lnTo>
                  <a:lnTo>
                    <a:pt x="7" y="352"/>
                  </a:lnTo>
                  <a:lnTo>
                    <a:pt x="7" y="352"/>
                  </a:lnTo>
                  <a:lnTo>
                    <a:pt x="7" y="352"/>
                  </a:lnTo>
                  <a:lnTo>
                    <a:pt x="7" y="354"/>
                  </a:lnTo>
                  <a:lnTo>
                    <a:pt x="5" y="354"/>
                  </a:lnTo>
                  <a:lnTo>
                    <a:pt x="5" y="354"/>
                  </a:lnTo>
                  <a:lnTo>
                    <a:pt x="7" y="356"/>
                  </a:lnTo>
                  <a:lnTo>
                    <a:pt x="7" y="356"/>
                  </a:lnTo>
                  <a:lnTo>
                    <a:pt x="7" y="356"/>
                  </a:lnTo>
                  <a:lnTo>
                    <a:pt x="7" y="357"/>
                  </a:lnTo>
                  <a:lnTo>
                    <a:pt x="7" y="357"/>
                  </a:lnTo>
                  <a:lnTo>
                    <a:pt x="7" y="357"/>
                  </a:lnTo>
                  <a:lnTo>
                    <a:pt x="7" y="357"/>
                  </a:lnTo>
                  <a:lnTo>
                    <a:pt x="7" y="357"/>
                  </a:lnTo>
                  <a:lnTo>
                    <a:pt x="7" y="357"/>
                  </a:lnTo>
                  <a:lnTo>
                    <a:pt x="9" y="359"/>
                  </a:lnTo>
                  <a:lnTo>
                    <a:pt x="7" y="359"/>
                  </a:lnTo>
                  <a:lnTo>
                    <a:pt x="9" y="359"/>
                  </a:lnTo>
                  <a:lnTo>
                    <a:pt x="9" y="361"/>
                  </a:lnTo>
                  <a:lnTo>
                    <a:pt x="11" y="359"/>
                  </a:lnTo>
                  <a:lnTo>
                    <a:pt x="11" y="359"/>
                  </a:lnTo>
                  <a:lnTo>
                    <a:pt x="13" y="361"/>
                  </a:lnTo>
                  <a:lnTo>
                    <a:pt x="16" y="365"/>
                  </a:lnTo>
                  <a:lnTo>
                    <a:pt x="15" y="366"/>
                  </a:lnTo>
                  <a:lnTo>
                    <a:pt x="16" y="366"/>
                  </a:lnTo>
                  <a:lnTo>
                    <a:pt x="16" y="368"/>
                  </a:lnTo>
                  <a:lnTo>
                    <a:pt x="20" y="368"/>
                  </a:lnTo>
                  <a:lnTo>
                    <a:pt x="20" y="368"/>
                  </a:lnTo>
                  <a:lnTo>
                    <a:pt x="20" y="368"/>
                  </a:lnTo>
                  <a:lnTo>
                    <a:pt x="20" y="370"/>
                  </a:lnTo>
                  <a:lnTo>
                    <a:pt x="20" y="370"/>
                  </a:lnTo>
                  <a:lnTo>
                    <a:pt x="18" y="370"/>
                  </a:lnTo>
                  <a:lnTo>
                    <a:pt x="16" y="372"/>
                  </a:lnTo>
                  <a:lnTo>
                    <a:pt x="16" y="374"/>
                  </a:lnTo>
                  <a:lnTo>
                    <a:pt x="16" y="374"/>
                  </a:lnTo>
                  <a:lnTo>
                    <a:pt x="16" y="375"/>
                  </a:lnTo>
                  <a:lnTo>
                    <a:pt x="16" y="375"/>
                  </a:lnTo>
                  <a:lnTo>
                    <a:pt x="16" y="375"/>
                  </a:lnTo>
                  <a:lnTo>
                    <a:pt x="16" y="375"/>
                  </a:lnTo>
                  <a:lnTo>
                    <a:pt x="16" y="375"/>
                  </a:lnTo>
                  <a:lnTo>
                    <a:pt x="16" y="377"/>
                  </a:lnTo>
                  <a:lnTo>
                    <a:pt x="18" y="377"/>
                  </a:lnTo>
                  <a:lnTo>
                    <a:pt x="18" y="377"/>
                  </a:lnTo>
                  <a:lnTo>
                    <a:pt x="18" y="377"/>
                  </a:lnTo>
                  <a:lnTo>
                    <a:pt x="20" y="377"/>
                  </a:lnTo>
                  <a:lnTo>
                    <a:pt x="20" y="377"/>
                  </a:lnTo>
                  <a:lnTo>
                    <a:pt x="20" y="377"/>
                  </a:lnTo>
                  <a:lnTo>
                    <a:pt x="20" y="377"/>
                  </a:lnTo>
                  <a:lnTo>
                    <a:pt x="20" y="377"/>
                  </a:lnTo>
                  <a:lnTo>
                    <a:pt x="22" y="377"/>
                  </a:lnTo>
                  <a:lnTo>
                    <a:pt x="24" y="377"/>
                  </a:lnTo>
                  <a:lnTo>
                    <a:pt x="25" y="377"/>
                  </a:lnTo>
                  <a:lnTo>
                    <a:pt x="24" y="379"/>
                  </a:lnTo>
                  <a:lnTo>
                    <a:pt x="24" y="379"/>
                  </a:lnTo>
                  <a:lnTo>
                    <a:pt x="24" y="379"/>
                  </a:lnTo>
                  <a:lnTo>
                    <a:pt x="24" y="381"/>
                  </a:lnTo>
                  <a:lnTo>
                    <a:pt x="25" y="381"/>
                  </a:lnTo>
                  <a:lnTo>
                    <a:pt x="25" y="381"/>
                  </a:lnTo>
                  <a:lnTo>
                    <a:pt x="25" y="381"/>
                  </a:lnTo>
                  <a:lnTo>
                    <a:pt x="25" y="383"/>
                  </a:lnTo>
                  <a:lnTo>
                    <a:pt x="25" y="384"/>
                  </a:lnTo>
                  <a:lnTo>
                    <a:pt x="25" y="386"/>
                  </a:lnTo>
                  <a:lnTo>
                    <a:pt x="25" y="386"/>
                  </a:lnTo>
                  <a:lnTo>
                    <a:pt x="27" y="390"/>
                  </a:lnTo>
                  <a:lnTo>
                    <a:pt x="27" y="390"/>
                  </a:lnTo>
                  <a:lnTo>
                    <a:pt x="27" y="392"/>
                  </a:lnTo>
                  <a:lnTo>
                    <a:pt x="25" y="392"/>
                  </a:lnTo>
                  <a:lnTo>
                    <a:pt x="24" y="392"/>
                  </a:lnTo>
                  <a:lnTo>
                    <a:pt x="24" y="392"/>
                  </a:lnTo>
                  <a:lnTo>
                    <a:pt x="24" y="392"/>
                  </a:lnTo>
                  <a:lnTo>
                    <a:pt x="24" y="392"/>
                  </a:lnTo>
                  <a:lnTo>
                    <a:pt x="22" y="392"/>
                  </a:lnTo>
                  <a:lnTo>
                    <a:pt x="22" y="392"/>
                  </a:lnTo>
                  <a:lnTo>
                    <a:pt x="22" y="393"/>
                  </a:lnTo>
                  <a:lnTo>
                    <a:pt x="22" y="393"/>
                  </a:lnTo>
                  <a:lnTo>
                    <a:pt x="22" y="395"/>
                  </a:lnTo>
                  <a:lnTo>
                    <a:pt x="20" y="395"/>
                  </a:lnTo>
                  <a:lnTo>
                    <a:pt x="18" y="395"/>
                  </a:lnTo>
                  <a:lnTo>
                    <a:pt x="16" y="397"/>
                  </a:lnTo>
                  <a:lnTo>
                    <a:pt x="16" y="397"/>
                  </a:lnTo>
                  <a:lnTo>
                    <a:pt x="16" y="399"/>
                  </a:lnTo>
                  <a:lnTo>
                    <a:pt x="15" y="399"/>
                  </a:lnTo>
                  <a:lnTo>
                    <a:pt x="16" y="399"/>
                  </a:lnTo>
                  <a:lnTo>
                    <a:pt x="16" y="401"/>
                  </a:lnTo>
                  <a:lnTo>
                    <a:pt x="16" y="401"/>
                  </a:lnTo>
                  <a:lnTo>
                    <a:pt x="16" y="403"/>
                  </a:lnTo>
                  <a:lnTo>
                    <a:pt x="15" y="403"/>
                  </a:lnTo>
                  <a:lnTo>
                    <a:pt x="15" y="403"/>
                  </a:lnTo>
                  <a:lnTo>
                    <a:pt x="15" y="403"/>
                  </a:lnTo>
                  <a:lnTo>
                    <a:pt x="15" y="403"/>
                  </a:lnTo>
                  <a:lnTo>
                    <a:pt x="13" y="404"/>
                  </a:lnTo>
                  <a:lnTo>
                    <a:pt x="13" y="404"/>
                  </a:lnTo>
                  <a:lnTo>
                    <a:pt x="15" y="404"/>
                  </a:lnTo>
                  <a:lnTo>
                    <a:pt x="15" y="404"/>
                  </a:lnTo>
                  <a:lnTo>
                    <a:pt x="15" y="406"/>
                  </a:lnTo>
                  <a:lnTo>
                    <a:pt x="13" y="406"/>
                  </a:lnTo>
                  <a:lnTo>
                    <a:pt x="13" y="408"/>
                  </a:lnTo>
                  <a:lnTo>
                    <a:pt x="13" y="408"/>
                  </a:lnTo>
                  <a:lnTo>
                    <a:pt x="13" y="410"/>
                  </a:lnTo>
                  <a:lnTo>
                    <a:pt x="13" y="410"/>
                  </a:lnTo>
                  <a:lnTo>
                    <a:pt x="13" y="410"/>
                  </a:lnTo>
                  <a:lnTo>
                    <a:pt x="13" y="410"/>
                  </a:lnTo>
                  <a:lnTo>
                    <a:pt x="13" y="412"/>
                  </a:lnTo>
                  <a:lnTo>
                    <a:pt x="13" y="412"/>
                  </a:lnTo>
                  <a:lnTo>
                    <a:pt x="13" y="412"/>
                  </a:lnTo>
                  <a:lnTo>
                    <a:pt x="13" y="413"/>
                  </a:lnTo>
                  <a:lnTo>
                    <a:pt x="15" y="415"/>
                  </a:lnTo>
                  <a:lnTo>
                    <a:pt x="13" y="415"/>
                  </a:lnTo>
                  <a:lnTo>
                    <a:pt x="15" y="415"/>
                  </a:lnTo>
                  <a:lnTo>
                    <a:pt x="15" y="417"/>
                  </a:lnTo>
                  <a:lnTo>
                    <a:pt x="15" y="419"/>
                  </a:lnTo>
                  <a:lnTo>
                    <a:pt x="16" y="421"/>
                  </a:lnTo>
                  <a:lnTo>
                    <a:pt x="16" y="419"/>
                  </a:lnTo>
                  <a:lnTo>
                    <a:pt x="16" y="421"/>
                  </a:lnTo>
                  <a:lnTo>
                    <a:pt x="18" y="424"/>
                  </a:lnTo>
                  <a:lnTo>
                    <a:pt x="20" y="424"/>
                  </a:lnTo>
                  <a:lnTo>
                    <a:pt x="22" y="426"/>
                  </a:lnTo>
                  <a:lnTo>
                    <a:pt x="22" y="426"/>
                  </a:lnTo>
                  <a:lnTo>
                    <a:pt x="22" y="426"/>
                  </a:lnTo>
                  <a:lnTo>
                    <a:pt x="22" y="428"/>
                  </a:lnTo>
                  <a:lnTo>
                    <a:pt x="24" y="428"/>
                  </a:lnTo>
                  <a:lnTo>
                    <a:pt x="24" y="428"/>
                  </a:lnTo>
                  <a:lnTo>
                    <a:pt x="24" y="428"/>
                  </a:lnTo>
                  <a:lnTo>
                    <a:pt x="24" y="428"/>
                  </a:lnTo>
                  <a:lnTo>
                    <a:pt x="24" y="428"/>
                  </a:lnTo>
                  <a:lnTo>
                    <a:pt x="25" y="428"/>
                  </a:lnTo>
                  <a:lnTo>
                    <a:pt x="27" y="430"/>
                  </a:lnTo>
                  <a:lnTo>
                    <a:pt x="27" y="430"/>
                  </a:lnTo>
                  <a:lnTo>
                    <a:pt x="29" y="431"/>
                  </a:lnTo>
                  <a:lnTo>
                    <a:pt x="31" y="431"/>
                  </a:lnTo>
                  <a:lnTo>
                    <a:pt x="33" y="431"/>
                  </a:lnTo>
                  <a:lnTo>
                    <a:pt x="33" y="431"/>
                  </a:lnTo>
                  <a:lnTo>
                    <a:pt x="33" y="431"/>
                  </a:lnTo>
                  <a:lnTo>
                    <a:pt x="33" y="431"/>
                  </a:lnTo>
                  <a:lnTo>
                    <a:pt x="33" y="431"/>
                  </a:lnTo>
                  <a:lnTo>
                    <a:pt x="33" y="431"/>
                  </a:lnTo>
                  <a:lnTo>
                    <a:pt x="33" y="431"/>
                  </a:lnTo>
                  <a:lnTo>
                    <a:pt x="33" y="433"/>
                  </a:lnTo>
                  <a:lnTo>
                    <a:pt x="33" y="435"/>
                  </a:lnTo>
                  <a:lnTo>
                    <a:pt x="33" y="435"/>
                  </a:lnTo>
                  <a:lnTo>
                    <a:pt x="33" y="435"/>
                  </a:lnTo>
                  <a:lnTo>
                    <a:pt x="33" y="435"/>
                  </a:lnTo>
                  <a:lnTo>
                    <a:pt x="33" y="437"/>
                  </a:lnTo>
                  <a:lnTo>
                    <a:pt x="33" y="437"/>
                  </a:lnTo>
                  <a:lnTo>
                    <a:pt x="33" y="437"/>
                  </a:lnTo>
                  <a:lnTo>
                    <a:pt x="33" y="439"/>
                  </a:lnTo>
                  <a:lnTo>
                    <a:pt x="33" y="437"/>
                  </a:lnTo>
                  <a:lnTo>
                    <a:pt x="33" y="439"/>
                  </a:lnTo>
                  <a:lnTo>
                    <a:pt x="33" y="439"/>
                  </a:lnTo>
                  <a:lnTo>
                    <a:pt x="33" y="439"/>
                  </a:lnTo>
                  <a:lnTo>
                    <a:pt x="33" y="439"/>
                  </a:lnTo>
                  <a:lnTo>
                    <a:pt x="29" y="440"/>
                  </a:lnTo>
                  <a:lnTo>
                    <a:pt x="27" y="442"/>
                  </a:lnTo>
                  <a:lnTo>
                    <a:pt x="27" y="442"/>
                  </a:lnTo>
                  <a:lnTo>
                    <a:pt x="29" y="442"/>
                  </a:lnTo>
                  <a:lnTo>
                    <a:pt x="29" y="442"/>
                  </a:lnTo>
                  <a:lnTo>
                    <a:pt x="29" y="444"/>
                  </a:lnTo>
                  <a:lnTo>
                    <a:pt x="29" y="444"/>
                  </a:lnTo>
                  <a:lnTo>
                    <a:pt x="29" y="444"/>
                  </a:lnTo>
                  <a:lnTo>
                    <a:pt x="27" y="446"/>
                  </a:lnTo>
                  <a:lnTo>
                    <a:pt x="25" y="448"/>
                  </a:lnTo>
                  <a:lnTo>
                    <a:pt x="25" y="448"/>
                  </a:lnTo>
                  <a:lnTo>
                    <a:pt x="25" y="449"/>
                  </a:lnTo>
                  <a:lnTo>
                    <a:pt x="25" y="451"/>
                  </a:lnTo>
                  <a:lnTo>
                    <a:pt x="25" y="453"/>
                  </a:lnTo>
                  <a:lnTo>
                    <a:pt x="25" y="455"/>
                  </a:lnTo>
                  <a:lnTo>
                    <a:pt x="25" y="457"/>
                  </a:lnTo>
                  <a:lnTo>
                    <a:pt x="25" y="457"/>
                  </a:lnTo>
                  <a:lnTo>
                    <a:pt x="25" y="459"/>
                  </a:lnTo>
                  <a:lnTo>
                    <a:pt x="25" y="457"/>
                  </a:lnTo>
                  <a:lnTo>
                    <a:pt x="27" y="457"/>
                  </a:lnTo>
                  <a:lnTo>
                    <a:pt x="27" y="457"/>
                  </a:lnTo>
                  <a:lnTo>
                    <a:pt x="27" y="457"/>
                  </a:lnTo>
                  <a:lnTo>
                    <a:pt x="33" y="459"/>
                  </a:lnTo>
                  <a:lnTo>
                    <a:pt x="33" y="460"/>
                  </a:lnTo>
                  <a:lnTo>
                    <a:pt x="34" y="460"/>
                  </a:lnTo>
                  <a:lnTo>
                    <a:pt x="34" y="460"/>
                  </a:lnTo>
                  <a:lnTo>
                    <a:pt x="34" y="462"/>
                  </a:lnTo>
                  <a:lnTo>
                    <a:pt x="34" y="462"/>
                  </a:lnTo>
                  <a:lnTo>
                    <a:pt x="34" y="462"/>
                  </a:lnTo>
                  <a:lnTo>
                    <a:pt x="36" y="464"/>
                  </a:lnTo>
                  <a:lnTo>
                    <a:pt x="36" y="466"/>
                  </a:lnTo>
                  <a:lnTo>
                    <a:pt x="36" y="466"/>
                  </a:lnTo>
                  <a:lnTo>
                    <a:pt x="36" y="466"/>
                  </a:lnTo>
                  <a:lnTo>
                    <a:pt x="34" y="466"/>
                  </a:lnTo>
                  <a:lnTo>
                    <a:pt x="36" y="468"/>
                  </a:lnTo>
                  <a:lnTo>
                    <a:pt x="36" y="469"/>
                  </a:lnTo>
                  <a:lnTo>
                    <a:pt x="40" y="471"/>
                  </a:lnTo>
                  <a:lnTo>
                    <a:pt x="40" y="471"/>
                  </a:lnTo>
                  <a:lnTo>
                    <a:pt x="40" y="473"/>
                  </a:lnTo>
                  <a:lnTo>
                    <a:pt x="40" y="473"/>
                  </a:lnTo>
                  <a:lnTo>
                    <a:pt x="40" y="473"/>
                  </a:lnTo>
                  <a:lnTo>
                    <a:pt x="40" y="473"/>
                  </a:lnTo>
                  <a:lnTo>
                    <a:pt x="42" y="473"/>
                  </a:lnTo>
                  <a:lnTo>
                    <a:pt x="42" y="475"/>
                  </a:lnTo>
                  <a:lnTo>
                    <a:pt x="42" y="475"/>
                  </a:lnTo>
                  <a:lnTo>
                    <a:pt x="42" y="477"/>
                  </a:lnTo>
                  <a:lnTo>
                    <a:pt x="42" y="477"/>
                  </a:lnTo>
                  <a:lnTo>
                    <a:pt x="42" y="477"/>
                  </a:lnTo>
                  <a:lnTo>
                    <a:pt x="42" y="477"/>
                  </a:lnTo>
                  <a:lnTo>
                    <a:pt x="43" y="477"/>
                  </a:lnTo>
                  <a:lnTo>
                    <a:pt x="43" y="477"/>
                  </a:lnTo>
                  <a:lnTo>
                    <a:pt x="43" y="477"/>
                  </a:lnTo>
                  <a:lnTo>
                    <a:pt x="43" y="478"/>
                  </a:lnTo>
                  <a:lnTo>
                    <a:pt x="43" y="478"/>
                  </a:lnTo>
                  <a:lnTo>
                    <a:pt x="43" y="480"/>
                  </a:lnTo>
                  <a:lnTo>
                    <a:pt x="43" y="480"/>
                  </a:lnTo>
                  <a:lnTo>
                    <a:pt x="47" y="480"/>
                  </a:lnTo>
                  <a:lnTo>
                    <a:pt x="49" y="482"/>
                  </a:lnTo>
                  <a:lnTo>
                    <a:pt x="49" y="482"/>
                  </a:lnTo>
                  <a:lnTo>
                    <a:pt x="49" y="480"/>
                  </a:lnTo>
                  <a:lnTo>
                    <a:pt x="49" y="478"/>
                  </a:lnTo>
                  <a:lnTo>
                    <a:pt x="49" y="478"/>
                  </a:lnTo>
                  <a:lnTo>
                    <a:pt x="49" y="477"/>
                  </a:lnTo>
                  <a:lnTo>
                    <a:pt x="51" y="477"/>
                  </a:lnTo>
                  <a:lnTo>
                    <a:pt x="52" y="477"/>
                  </a:lnTo>
                  <a:lnTo>
                    <a:pt x="54" y="477"/>
                  </a:lnTo>
                  <a:lnTo>
                    <a:pt x="54" y="477"/>
                  </a:lnTo>
                  <a:lnTo>
                    <a:pt x="58" y="478"/>
                  </a:lnTo>
                  <a:lnTo>
                    <a:pt x="58" y="478"/>
                  </a:lnTo>
                  <a:lnTo>
                    <a:pt x="58" y="482"/>
                  </a:lnTo>
                  <a:lnTo>
                    <a:pt x="58" y="484"/>
                  </a:lnTo>
                  <a:lnTo>
                    <a:pt x="60" y="484"/>
                  </a:lnTo>
                  <a:lnTo>
                    <a:pt x="61" y="484"/>
                  </a:lnTo>
                  <a:lnTo>
                    <a:pt x="61" y="482"/>
                  </a:lnTo>
                  <a:lnTo>
                    <a:pt x="61" y="482"/>
                  </a:lnTo>
                  <a:lnTo>
                    <a:pt x="61" y="482"/>
                  </a:lnTo>
                  <a:lnTo>
                    <a:pt x="61" y="482"/>
                  </a:lnTo>
                  <a:lnTo>
                    <a:pt x="61" y="482"/>
                  </a:lnTo>
                  <a:lnTo>
                    <a:pt x="63" y="484"/>
                  </a:lnTo>
                  <a:lnTo>
                    <a:pt x="65" y="484"/>
                  </a:lnTo>
                  <a:lnTo>
                    <a:pt x="65" y="484"/>
                  </a:lnTo>
                  <a:lnTo>
                    <a:pt x="71" y="484"/>
                  </a:lnTo>
                  <a:lnTo>
                    <a:pt x="71" y="484"/>
                  </a:lnTo>
                  <a:lnTo>
                    <a:pt x="72" y="484"/>
                  </a:lnTo>
                  <a:lnTo>
                    <a:pt x="72" y="484"/>
                  </a:lnTo>
                  <a:lnTo>
                    <a:pt x="72" y="484"/>
                  </a:lnTo>
                  <a:lnTo>
                    <a:pt x="72" y="482"/>
                  </a:lnTo>
                  <a:lnTo>
                    <a:pt x="72" y="482"/>
                  </a:lnTo>
                  <a:lnTo>
                    <a:pt x="74" y="482"/>
                  </a:lnTo>
                  <a:lnTo>
                    <a:pt x="74" y="482"/>
                  </a:lnTo>
                  <a:lnTo>
                    <a:pt x="74" y="482"/>
                  </a:lnTo>
                  <a:lnTo>
                    <a:pt x="76" y="480"/>
                  </a:lnTo>
                  <a:lnTo>
                    <a:pt x="76" y="480"/>
                  </a:lnTo>
                  <a:lnTo>
                    <a:pt x="76" y="480"/>
                  </a:lnTo>
                  <a:lnTo>
                    <a:pt x="76" y="480"/>
                  </a:lnTo>
                  <a:lnTo>
                    <a:pt x="78" y="480"/>
                  </a:lnTo>
                  <a:lnTo>
                    <a:pt x="78" y="480"/>
                  </a:lnTo>
                  <a:lnTo>
                    <a:pt x="78" y="480"/>
                  </a:lnTo>
                  <a:lnTo>
                    <a:pt x="81" y="480"/>
                  </a:lnTo>
                  <a:lnTo>
                    <a:pt x="81" y="480"/>
                  </a:lnTo>
                  <a:lnTo>
                    <a:pt x="81" y="482"/>
                  </a:lnTo>
                  <a:lnTo>
                    <a:pt x="81" y="482"/>
                  </a:lnTo>
                  <a:lnTo>
                    <a:pt x="81" y="482"/>
                  </a:lnTo>
                  <a:lnTo>
                    <a:pt x="81" y="482"/>
                  </a:lnTo>
                  <a:lnTo>
                    <a:pt x="81" y="484"/>
                  </a:lnTo>
                  <a:lnTo>
                    <a:pt x="83" y="486"/>
                  </a:lnTo>
                  <a:lnTo>
                    <a:pt x="83" y="486"/>
                  </a:lnTo>
                  <a:lnTo>
                    <a:pt x="85" y="487"/>
                  </a:lnTo>
                  <a:lnTo>
                    <a:pt x="87" y="487"/>
                  </a:lnTo>
                  <a:lnTo>
                    <a:pt x="89" y="487"/>
                  </a:lnTo>
                  <a:lnTo>
                    <a:pt x="89" y="487"/>
                  </a:lnTo>
                  <a:lnTo>
                    <a:pt x="89" y="489"/>
                  </a:lnTo>
                  <a:lnTo>
                    <a:pt x="90" y="489"/>
                  </a:lnTo>
                  <a:lnTo>
                    <a:pt x="90" y="489"/>
                  </a:lnTo>
                  <a:lnTo>
                    <a:pt x="90" y="489"/>
                  </a:lnTo>
                  <a:lnTo>
                    <a:pt x="90" y="489"/>
                  </a:lnTo>
                  <a:lnTo>
                    <a:pt x="92" y="489"/>
                  </a:lnTo>
                  <a:lnTo>
                    <a:pt x="92" y="489"/>
                  </a:lnTo>
                  <a:lnTo>
                    <a:pt x="92" y="489"/>
                  </a:lnTo>
                  <a:lnTo>
                    <a:pt x="94" y="489"/>
                  </a:lnTo>
                  <a:lnTo>
                    <a:pt x="94" y="489"/>
                  </a:lnTo>
                  <a:lnTo>
                    <a:pt x="94" y="489"/>
                  </a:lnTo>
                  <a:lnTo>
                    <a:pt x="96" y="489"/>
                  </a:lnTo>
                  <a:lnTo>
                    <a:pt x="96" y="489"/>
                  </a:lnTo>
                  <a:lnTo>
                    <a:pt x="101" y="489"/>
                  </a:lnTo>
                  <a:lnTo>
                    <a:pt x="103" y="489"/>
                  </a:lnTo>
                  <a:lnTo>
                    <a:pt x="105" y="489"/>
                  </a:lnTo>
                  <a:lnTo>
                    <a:pt x="112" y="495"/>
                  </a:lnTo>
                  <a:lnTo>
                    <a:pt x="117" y="495"/>
                  </a:lnTo>
                  <a:lnTo>
                    <a:pt x="117" y="496"/>
                  </a:lnTo>
                  <a:lnTo>
                    <a:pt x="117" y="496"/>
                  </a:lnTo>
                  <a:lnTo>
                    <a:pt x="117" y="496"/>
                  </a:lnTo>
                  <a:lnTo>
                    <a:pt x="116" y="500"/>
                  </a:lnTo>
                  <a:lnTo>
                    <a:pt x="112" y="505"/>
                  </a:lnTo>
                  <a:lnTo>
                    <a:pt x="112" y="507"/>
                  </a:lnTo>
                  <a:lnTo>
                    <a:pt x="112" y="507"/>
                  </a:lnTo>
                  <a:lnTo>
                    <a:pt x="110" y="509"/>
                  </a:lnTo>
                  <a:lnTo>
                    <a:pt x="110" y="509"/>
                  </a:lnTo>
                  <a:lnTo>
                    <a:pt x="110" y="509"/>
                  </a:lnTo>
                  <a:lnTo>
                    <a:pt x="110" y="509"/>
                  </a:lnTo>
                  <a:lnTo>
                    <a:pt x="108" y="509"/>
                  </a:lnTo>
                  <a:lnTo>
                    <a:pt x="108" y="509"/>
                  </a:lnTo>
                  <a:lnTo>
                    <a:pt x="108" y="511"/>
                  </a:lnTo>
                  <a:lnTo>
                    <a:pt x="108" y="511"/>
                  </a:lnTo>
                  <a:lnTo>
                    <a:pt x="108" y="511"/>
                  </a:lnTo>
                  <a:lnTo>
                    <a:pt x="107" y="511"/>
                  </a:lnTo>
                  <a:lnTo>
                    <a:pt x="107" y="511"/>
                  </a:lnTo>
                  <a:lnTo>
                    <a:pt x="107" y="511"/>
                  </a:lnTo>
                  <a:lnTo>
                    <a:pt x="107" y="513"/>
                  </a:lnTo>
                  <a:lnTo>
                    <a:pt x="107" y="513"/>
                  </a:lnTo>
                  <a:lnTo>
                    <a:pt x="105" y="515"/>
                  </a:lnTo>
                  <a:lnTo>
                    <a:pt x="105" y="515"/>
                  </a:lnTo>
                  <a:lnTo>
                    <a:pt x="105" y="515"/>
                  </a:lnTo>
                  <a:lnTo>
                    <a:pt x="103" y="516"/>
                  </a:lnTo>
                  <a:lnTo>
                    <a:pt x="101" y="518"/>
                  </a:lnTo>
                  <a:lnTo>
                    <a:pt x="101" y="518"/>
                  </a:lnTo>
                  <a:lnTo>
                    <a:pt x="101" y="518"/>
                  </a:lnTo>
                  <a:lnTo>
                    <a:pt x="98" y="522"/>
                  </a:lnTo>
                  <a:lnTo>
                    <a:pt x="98" y="524"/>
                  </a:lnTo>
                  <a:lnTo>
                    <a:pt x="98" y="527"/>
                  </a:lnTo>
                  <a:lnTo>
                    <a:pt x="98" y="529"/>
                  </a:lnTo>
                  <a:lnTo>
                    <a:pt x="98" y="529"/>
                  </a:lnTo>
                  <a:lnTo>
                    <a:pt x="98" y="529"/>
                  </a:lnTo>
                  <a:lnTo>
                    <a:pt x="96" y="531"/>
                  </a:lnTo>
                  <a:lnTo>
                    <a:pt x="96" y="531"/>
                  </a:lnTo>
                  <a:lnTo>
                    <a:pt x="96" y="533"/>
                  </a:lnTo>
                  <a:lnTo>
                    <a:pt x="96" y="533"/>
                  </a:lnTo>
                  <a:lnTo>
                    <a:pt x="96" y="534"/>
                  </a:lnTo>
                  <a:lnTo>
                    <a:pt x="96" y="534"/>
                  </a:lnTo>
                  <a:lnTo>
                    <a:pt x="96" y="536"/>
                  </a:lnTo>
                  <a:lnTo>
                    <a:pt x="94" y="538"/>
                  </a:lnTo>
                  <a:lnTo>
                    <a:pt x="94" y="538"/>
                  </a:lnTo>
                  <a:lnTo>
                    <a:pt x="94" y="540"/>
                  </a:lnTo>
                  <a:lnTo>
                    <a:pt x="96" y="540"/>
                  </a:lnTo>
                  <a:lnTo>
                    <a:pt x="96" y="542"/>
                  </a:lnTo>
                  <a:lnTo>
                    <a:pt x="96" y="542"/>
                  </a:lnTo>
                  <a:lnTo>
                    <a:pt x="94" y="543"/>
                  </a:lnTo>
                  <a:lnTo>
                    <a:pt x="94" y="543"/>
                  </a:lnTo>
                  <a:lnTo>
                    <a:pt x="92" y="545"/>
                  </a:lnTo>
                  <a:lnTo>
                    <a:pt x="92" y="545"/>
                  </a:lnTo>
                  <a:lnTo>
                    <a:pt x="92" y="547"/>
                  </a:lnTo>
                  <a:lnTo>
                    <a:pt x="92" y="549"/>
                  </a:lnTo>
                  <a:lnTo>
                    <a:pt x="92" y="551"/>
                  </a:lnTo>
                  <a:lnTo>
                    <a:pt x="89" y="554"/>
                  </a:lnTo>
                  <a:lnTo>
                    <a:pt x="89" y="556"/>
                  </a:lnTo>
                  <a:lnTo>
                    <a:pt x="89" y="556"/>
                  </a:lnTo>
                  <a:lnTo>
                    <a:pt x="89" y="556"/>
                  </a:lnTo>
                  <a:lnTo>
                    <a:pt x="87" y="558"/>
                  </a:lnTo>
                  <a:lnTo>
                    <a:pt x="87" y="558"/>
                  </a:lnTo>
                  <a:lnTo>
                    <a:pt x="87" y="560"/>
                  </a:lnTo>
                  <a:lnTo>
                    <a:pt x="87" y="561"/>
                  </a:lnTo>
                  <a:lnTo>
                    <a:pt x="87" y="563"/>
                  </a:lnTo>
                  <a:lnTo>
                    <a:pt x="89" y="567"/>
                  </a:lnTo>
                  <a:lnTo>
                    <a:pt x="89" y="571"/>
                  </a:lnTo>
                  <a:lnTo>
                    <a:pt x="89" y="571"/>
                  </a:lnTo>
                  <a:lnTo>
                    <a:pt x="87" y="572"/>
                  </a:lnTo>
                  <a:lnTo>
                    <a:pt x="87" y="572"/>
                  </a:lnTo>
                  <a:lnTo>
                    <a:pt x="87" y="574"/>
                  </a:lnTo>
                  <a:lnTo>
                    <a:pt x="87" y="574"/>
                  </a:lnTo>
                  <a:lnTo>
                    <a:pt x="87" y="576"/>
                  </a:lnTo>
                  <a:lnTo>
                    <a:pt x="87" y="576"/>
                  </a:lnTo>
                  <a:lnTo>
                    <a:pt x="85" y="576"/>
                  </a:lnTo>
                  <a:lnTo>
                    <a:pt x="85" y="576"/>
                  </a:lnTo>
                  <a:lnTo>
                    <a:pt x="85" y="576"/>
                  </a:lnTo>
                  <a:lnTo>
                    <a:pt x="85" y="578"/>
                  </a:lnTo>
                  <a:lnTo>
                    <a:pt x="85" y="578"/>
                  </a:lnTo>
                  <a:lnTo>
                    <a:pt x="85" y="578"/>
                  </a:lnTo>
                  <a:lnTo>
                    <a:pt x="87" y="580"/>
                  </a:lnTo>
                  <a:lnTo>
                    <a:pt x="85" y="580"/>
                  </a:lnTo>
                  <a:lnTo>
                    <a:pt x="85" y="580"/>
                  </a:lnTo>
                  <a:lnTo>
                    <a:pt x="85" y="581"/>
                  </a:lnTo>
                  <a:lnTo>
                    <a:pt x="85" y="583"/>
                  </a:lnTo>
                  <a:lnTo>
                    <a:pt x="83" y="583"/>
                  </a:lnTo>
                  <a:lnTo>
                    <a:pt x="85" y="587"/>
                  </a:lnTo>
                  <a:lnTo>
                    <a:pt x="85" y="589"/>
                  </a:lnTo>
                  <a:lnTo>
                    <a:pt x="85" y="589"/>
                  </a:lnTo>
                  <a:lnTo>
                    <a:pt x="83" y="589"/>
                  </a:lnTo>
                  <a:lnTo>
                    <a:pt x="83" y="590"/>
                  </a:lnTo>
                  <a:lnTo>
                    <a:pt x="83" y="590"/>
                  </a:lnTo>
                  <a:lnTo>
                    <a:pt x="83" y="592"/>
                  </a:lnTo>
                  <a:lnTo>
                    <a:pt x="83" y="592"/>
                  </a:lnTo>
                  <a:lnTo>
                    <a:pt x="85" y="592"/>
                  </a:lnTo>
                  <a:lnTo>
                    <a:pt x="85" y="594"/>
                  </a:lnTo>
                  <a:lnTo>
                    <a:pt x="87" y="596"/>
                  </a:lnTo>
                  <a:lnTo>
                    <a:pt x="87" y="596"/>
                  </a:lnTo>
                  <a:lnTo>
                    <a:pt x="87" y="596"/>
                  </a:lnTo>
                  <a:lnTo>
                    <a:pt x="87" y="598"/>
                  </a:lnTo>
                  <a:lnTo>
                    <a:pt x="87" y="598"/>
                  </a:lnTo>
                  <a:lnTo>
                    <a:pt x="87" y="598"/>
                  </a:lnTo>
                  <a:lnTo>
                    <a:pt x="87" y="599"/>
                  </a:lnTo>
                  <a:lnTo>
                    <a:pt x="90" y="598"/>
                  </a:lnTo>
                  <a:lnTo>
                    <a:pt x="90" y="598"/>
                  </a:lnTo>
                  <a:lnTo>
                    <a:pt x="90" y="599"/>
                  </a:lnTo>
                  <a:lnTo>
                    <a:pt x="90" y="599"/>
                  </a:lnTo>
                  <a:lnTo>
                    <a:pt x="89" y="599"/>
                  </a:lnTo>
                  <a:lnTo>
                    <a:pt x="89" y="599"/>
                  </a:lnTo>
                  <a:lnTo>
                    <a:pt x="90" y="601"/>
                  </a:lnTo>
                  <a:lnTo>
                    <a:pt x="90" y="601"/>
                  </a:lnTo>
                  <a:lnTo>
                    <a:pt x="92" y="601"/>
                  </a:lnTo>
                  <a:lnTo>
                    <a:pt x="94" y="601"/>
                  </a:lnTo>
                  <a:lnTo>
                    <a:pt x="96" y="601"/>
                  </a:lnTo>
                  <a:lnTo>
                    <a:pt x="98" y="599"/>
                  </a:lnTo>
                  <a:lnTo>
                    <a:pt x="98" y="599"/>
                  </a:lnTo>
                  <a:lnTo>
                    <a:pt x="99" y="598"/>
                  </a:lnTo>
                  <a:lnTo>
                    <a:pt x="99" y="598"/>
                  </a:lnTo>
                  <a:lnTo>
                    <a:pt x="103" y="598"/>
                  </a:lnTo>
                  <a:lnTo>
                    <a:pt x="103" y="599"/>
                  </a:lnTo>
                  <a:lnTo>
                    <a:pt x="103" y="599"/>
                  </a:lnTo>
                  <a:lnTo>
                    <a:pt x="103" y="599"/>
                  </a:lnTo>
                  <a:lnTo>
                    <a:pt x="103" y="601"/>
                  </a:lnTo>
                  <a:lnTo>
                    <a:pt x="110" y="601"/>
                  </a:lnTo>
                  <a:lnTo>
                    <a:pt x="112" y="599"/>
                  </a:lnTo>
                  <a:lnTo>
                    <a:pt x="112" y="599"/>
                  </a:lnTo>
                  <a:lnTo>
                    <a:pt x="112" y="599"/>
                  </a:lnTo>
                  <a:lnTo>
                    <a:pt x="114" y="599"/>
                  </a:lnTo>
                  <a:lnTo>
                    <a:pt x="114" y="598"/>
                  </a:lnTo>
                  <a:lnTo>
                    <a:pt x="114" y="598"/>
                  </a:lnTo>
                  <a:lnTo>
                    <a:pt x="116" y="598"/>
                  </a:lnTo>
                  <a:lnTo>
                    <a:pt x="116" y="598"/>
                  </a:lnTo>
                  <a:lnTo>
                    <a:pt x="116" y="598"/>
                  </a:lnTo>
                  <a:lnTo>
                    <a:pt x="116" y="596"/>
                  </a:lnTo>
                  <a:lnTo>
                    <a:pt x="117" y="596"/>
                  </a:lnTo>
                  <a:lnTo>
                    <a:pt x="119" y="596"/>
                  </a:lnTo>
                  <a:lnTo>
                    <a:pt x="121" y="596"/>
                  </a:lnTo>
                  <a:lnTo>
                    <a:pt x="121" y="596"/>
                  </a:lnTo>
                  <a:lnTo>
                    <a:pt x="123" y="596"/>
                  </a:lnTo>
                  <a:lnTo>
                    <a:pt x="123" y="596"/>
                  </a:lnTo>
                  <a:lnTo>
                    <a:pt x="123" y="598"/>
                  </a:lnTo>
                  <a:lnTo>
                    <a:pt x="123" y="598"/>
                  </a:lnTo>
                  <a:lnTo>
                    <a:pt x="123" y="598"/>
                  </a:lnTo>
                  <a:lnTo>
                    <a:pt x="125" y="599"/>
                  </a:lnTo>
                  <a:lnTo>
                    <a:pt x="128" y="599"/>
                  </a:lnTo>
                  <a:lnTo>
                    <a:pt x="128" y="599"/>
                  </a:lnTo>
                  <a:lnTo>
                    <a:pt x="130" y="599"/>
                  </a:lnTo>
                  <a:lnTo>
                    <a:pt x="130" y="598"/>
                  </a:lnTo>
                  <a:lnTo>
                    <a:pt x="130" y="598"/>
                  </a:lnTo>
                  <a:lnTo>
                    <a:pt x="132" y="596"/>
                  </a:lnTo>
                  <a:lnTo>
                    <a:pt x="134" y="596"/>
                  </a:lnTo>
                  <a:lnTo>
                    <a:pt x="136" y="596"/>
                  </a:lnTo>
                  <a:lnTo>
                    <a:pt x="136" y="598"/>
                  </a:lnTo>
                  <a:lnTo>
                    <a:pt x="136" y="598"/>
                  </a:lnTo>
                  <a:lnTo>
                    <a:pt x="136" y="598"/>
                  </a:lnTo>
                  <a:lnTo>
                    <a:pt x="137" y="598"/>
                  </a:lnTo>
                  <a:lnTo>
                    <a:pt x="137" y="598"/>
                  </a:lnTo>
                  <a:lnTo>
                    <a:pt x="137" y="598"/>
                  </a:lnTo>
                  <a:lnTo>
                    <a:pt x="137" y="598"/>
                  </a:lnTo>
                  <a:lnTo>
                    <a:pt x="137" y="596"/>
                  </a:lnTo>
                  <a:lnTo>
                    <a:pt x="137" y="596"/>
                  </a:lnTo>
                  <a:lnTo>
                    <a:pt x="137" y="596"/>
                  </a:lnTo>
                  <a:lnTo>
                    <a:pt x="137" y="596"/>
                  </a:lnTo>
                  <a:lnTo>
                    <a:pt x="137" y="596"/>
                  </a:lnTo>
                  <a:lnTo>
                    <a:pt x="137" y="594"/>
                  </a:lnTo>
                  <a:lnTo>
                    <a:pt x="137" y="594"/>
                  </a:lnTo>
                  <a:lnTo>
                    <a:pt x="137" y="594"/>
                  </a:lnTo>
                  <a:lnTo>
                    <a:pt x="137" y="594"/>
                  </a:lnTo>
                  <a:lnTo>
                    <a:pt x="137" y="594"/>
                  </a:lnTo>
                  <a:lnTo>
                    <a:pt x="137" y="594"/>
                  </a:lnTo>
                  <a:lnTo>
                    <a:pt x="137" y="596"/>
                  </a:lnTo>
                  <a:lnTo>
                    <a:pt x="137" y="594"/>
                  </a:lnTo>
                  <a:lnTo>
                    <a:pt x="137" y="594"/>
                  </a:lnTo>
                  <a:lnTo>
                    <a:pt x="137" y="594"/>
                  </a:lnTo>
                  <a:lnTo>
                    <a:pt x="137" y="592"/>
                  </a:lnTo>
                  <a:lnTo>
                    <a:pt x="136" y="592"/>
                  </a:lnTo>
                  <a:lnTo>
                    <a:pt x="134" y="594"/>
                  </a:lnTo>
                  <a:lnTo>
                    <a:pt x="134" y="594"/>
                  </a:lnTo>
                  <a:lnTo>
                    <a:pt x="132" y="594"/>
                  </a:lnTo>
                  <a:lnTo>
                    <a:pt x="132" y="594"/>
                  </a:lnTo>
                  <a:lnTo>
                    <a:pt x="130" y="594"/>
                  </a:lnTo>
                  <a:lnTo>
                    <a:pt x="130" y="594"/>
                  </a:lnTo>
                  <a:lnTo>
                    <a:pt x="128" y="592"/>
                  </a:lnTo>
                  <a:lnTo>
                    <a:pt x="128" y="592"/>
                  </a:lnTo>
                  <a:lnTo>
                    <a:pt x="126" y="592"/>
                  </a:lnTo>
                  <a:lnTo>
                    <a:pt x="128" y="592"/>
                  </a:lnTo>
                  <a:lnTo>
                    <a:pt x="128" y="590"/>
                  </a:lnTo>
                  <a:lnTo>
                    <a:pt x="126" y="590"/>
                  </a:lnTo>
                  <a:lnTo>
                    <a:pt x="128" y="590"/>
                  </a:lnTo>
                  <a:lnTo>
                    <a:pt x="128" y="590"/>
                  </a:lnTo>
                  <a:lnTo>
                    <a:pt x="128" y="589"/>
                  </a:lnTo>
                  <a:lnTo>
                    <a:pt x="130" y="589"/>
                  </a:lnTo>
                  <a:lnTo>
                    <a:pt x="130" y="587"/>
                  </a:lnTo>
                  <a:lnTo>
                    <a:pt x="130" y="587"/>
                  </a:lnTo>
                  <a:lnTo>
                    <a:pt x="130" y="585"/>
                  </a:lnTo>
                  <a:lnTo>
                    <a:pt x="132" y="585"/>
                  </a:lnTo>
                  <a:lnTo>
                    <a:pt x="132" y="585"/>
                  </a:lnTo>
                  <a:lnTo>
                    <a:pt x="136" y="585"/>
                  </a:lnTo>
                  <a:lnTo>
                    <a:pt x="136" y="585"/>
                  </a:lnTo>
                  <a:lnTo>
                    <a:pt x="136" y="583"/>
                  </a:lnTo>
                  <a:lnTo>
                    <a:pt x="136" y="583"/>
                  </a:lnTo>
                  <a:lnTo>
                    <a:pt x="137" y="583"/>
                  </a:lnTo>
                  <a:lnTo>
                    <a:pt x="137" y="583"/>
                  </a:lnTo>
                  <a:lnTo>
                    <a:pt x="137" y="583"/>
                  </a:lnTo>
                  <a:lnTo>
                    <a:pt x="137" y="585"/>
                  </a:lnTo>
                  <a:lnTo>
                    <a:pt x="137" y="585"/>
                  </a:lnTo>
                  <a:lnTo>
                    <a:pt x="139" y="585"/>
                  </a:lnTo>
                  <a:lnTo>
                    <a:pt x="139" y="585"/>
                  </a:lnTo>
                  <a:lnTo>
                    <a:pt x="139" y="583"/>
                  </a:lnTo>
                  <a:lnTo>
                    <a:pt x="139" y="583"/>
                  </a:lnTo>
                  <a:lnTo>
                    <a:pt x="141" y="583"/>
                  </a:lnTo>
                  <a:lnTo>
                    <a:pt x="141" y="585"/>
                  </a:lnTo>
                  <a:lnTo>
                    <a:pt x="141" y="585"/>
                  </a:lnTo>
                  <a:lnTo>
                    <a:pt x="143" y="585"/>
                  </a:lnTo>
                  <a:lnTo>
                    <a:pt x="143" y="585"/>
                  </a:lnTo>
                  <a:lnTo>
                    <a:pt x="143" y="585"/>
                  </a:lnTo>
                  <a:lnTo>
                    <a:pt x="143" y="585"/>
                  </a:lnTo>
                  <a:lnTo>
                    <a:pt x="145" y="587"/>
                  </a:lnTo>
                  <a:lnTo>
                    <a:pt x="145" y="587"/>
                  </a:lnTo>
                  <a:lnTo>
                    <a:pt x="143" y="589"/>
                  </a:lnTo>
                  <a:lnTo>
                    <a:pt x="143" y="589"/>
                  </a:lnTo>
                  <a:lnTo>
                    <a:pt x="143" y="589"/>
                  </a:lnTo>
                  <a:lnTo>
                    <a:pt x="143" y="589"/>
                  </a:lnTo>
                  <a:lnTo>
                    <a:pt x="143" y="590"/>
                  </a:lnTo>
                  <a:lnTo>
                    <a:pt x="145" y="590"/>
                  </a:lnTo>
                  <a:lnTo>
                    <a:pt x="146" y="590"/>
                  </a:lnTo>
                  <a:lnTo>
                    <a:pt x="146" y="590"/>
                  </a:lnTo>
                  <a:lnTo>
                    <a:pt x="146" y="589"/>
                  </a:lnTo>
                  <a:lnTo>
                    <a:pt x="148" y="589"/>
                  </a:lnTo>
                  <a:lnTo>
                    <a:pt x="150" y="590"/>
                  </a:lnTo>
                  <a:lnTo>
                    <a:pt x="150" y="590"/>
                  </a:lnTo>
                  <a:lnTo>
                    <a:pt x="150" y="590"/>
                  </a:lnTo>
                  <a:lnTo>
                    <a:pt x="150" y="592"/>
                  </a:lnTo>
                  <a:lnTo>
                    <a:pt x="150" y="592"/>
                  </a:lnTo>
                  <a:lnTo>
                    <a:pt x="150" y="592"/>
                  </a:lnTo>
                  <a:lnTo>
                    <a:pt x="152" y="594"/>
                  </a:lnTo>
                  <a:lnTo>
                    <a:pt x="154" y="594"/>
                  </a:lnTo>
                  <a:lnTo>
                    <a:pt x="155" y="594"/>
                  </a:lnTo>
                  <a:lnTo>
                    <a:pt x="157" y="592"/>
                  </a:lnTo>
                  <a:lnTo>
                    <a:pt x="157" y="592"/>
                  </a:lnTo>
                  <a:lnTo>
                    <a:pt x="159" y="592"/>
                  </a:lnTo>
                  <a:lnTo>
                    <a:pt x="164" y="592"/>
                  </a:lnTo>
                  <a:lnTo>
                    <a:pt x="166" y="592"/>
                  </a:lnTo>
                  <a:lnTo>
                    <a:pt x="168" y="594"/>
                  </a:lnTo>
                  <a:lnTo>
                    <a:pt x="170" y="594"/>
                  </a:lnTo>
                  <a:lnTo>
                    <a:pt x="172" y="594"/>
                  </a:lnTo>
                  <a:lnTo>
                    <a:pt x="186" y="603"/>
                  </a:lnTo>
                  <a:lnTo>
                    <a:pt x="186" y="603"/>
                  </a:lnTo>
                  <a:lnTo>
                    <a:pt x="186" y="603"/>
                  </a:lnTo>
                  <a:lnTo>
                    <a:pt x="188" y="603"/>
                  </a:lnTo>
                  <a:lnTo>
                    <a:pt x="192" y="603"/>
                  </a:lnTo>
                  <a:lnTo>
                    <a:pt x="193" y="603"/>
                  </a:lnTo>
                  <a:lnTo>
                    <a:pt x="193" y="601"/>
                  </a:lnTo>
                  <a:lnTo>
                    <a:pt x="195" y="599"/>
                  </a:lnTo>
                  <a:lnTo>
                    <a:pt x="195" y="599"/>
                  </a:lnTo>
                  <a:lnTo>
                    <a:pt x="197" y="598"/>
                  </a:lnTo>
                  <a:lnTo>
                    <a:pt x="197" y="598"/>
                  </a:lnTo>
                  <a:lnTo>
                    <a:pt x="197" y="599"/>
                  </a:lnTo>
                  <a:lnTo>
                    <a:pt x="199" y="599"/>
                  </a:lnTo>
                  <a:lnTo>
                    <a:pt x="199" y="599"/>
                  </a:lnTo>
                  <a:lnTo>
                    <a:pt x="199" y="601"/>
                  </a:lnTo>
                  <a:lnTo>
                    <a:pt x="199" y="601"/>
                  </a:lnTo>
                  <a:lnTo>
                    <a:pt x="199" y="603"/>
                  </a:lnTo>
                  <a:lnTo>
                    <a:pt x="201" y="603"/>
                  </a:lnTo>
                  <a:lnTo>
                    <a:pt x="201" y="601"/>
                  </a:lnTo>
                  <a:lnTo>
                    <a:pt x="201" y="601"/>
                  </a:lnTo>
                  <a:lnTo>
                    <a:pt x="202" y="603"/>
                  </a:lnTo>
                  <a:lnTo>
                    <a:pt x="204" y="603"/>
                  </a:lnTo>
                  <a:lnTo>
                    <a:pt x="204" y="603"/>
                  </a:lnTo>
                  <a:lnTo>
                    <a:pt x="206" y="601"/>
                  </a:lnTo>
                  <a:lnTo>
                    <a:pt x="206" y="603"/>
                  </a:lnTo>
                  <a:lnTo>
                    <a:pt x="206" y="603"/>
                  </a:lnTo>
                  <a:lnTo>
                    <a:pt x="206" y="605"/>
                  </a:lnTo>
                  <a:lnTo>
                    <a:pt x="208" y="605"/>
                  </a:lnTo>
                  <a:lnTo>
                    <a:pt x="208" y="605"/>
                  </a:lnTo>
                  <a:lnTo>
                    <a:pt x="208" y="607"/>
                  </a:lnTo>
                  <a:lnTo>
                    <a:pt x="208" y="607"/>
                  </a:lnTo>
                  <a:lnTo>
                    <a:pt x="208" y="607"/>
                  </a:lnTo>
                  <a:lnTo>
                    <a:pt x="208" y="607"/>
                  </a:lnTo>
                  <a:lnTo>
                    <a:pt x="208" y="607"/>
                  </a:lnTo>
                  <a:lnTo>
                    <a:pt x="210" y="607"/>
                  </a:lnTo>
                  <a:lnTo>
                    <a:pt x="211" y="610"/>
                  </a:lnTo>
                  <a:lnTo>
                    <a:pt x="211" y="610"/>
                  </a:lnTo>
                  <a:lnTo>
                    <a:pt x="211" y="610"/>
                  </a:lnTo>
                  <a:lnTo>
                    <a:pt x="211" y="612"/>
                  </a:lnTo>
                  <a:lnTo>
                    <a:pt x="211" y="612"/>
                  </a:lnTo>
                  <a:lnTo>
                    <a:pt x="211" y="614"/>
                  </a:lnTo>
                  <a:lnTo>
                    <a:pt x="211" y="614"/>
                  </a:lnTo>
                  <a:lnTo>
                    <a:pt x="211" y="616"/>
                  </a:lnTo>
                  <a:lnTo>
                    <a:pt x="211" y="616"/>
                  </a:lnTo>
                  <a:lnTo>
                    <a:pt x="213" y="616"/>
                  </a:lnTo>
                  <a:lnTo>
                    <a:pt x="213" y="616"/>
                  </a:lnTo>
                  <a:lnTo>
                    <a:pt x="213" y="614"/>
                  </a:lnTo>
                  <a:lnTo>
                    <a:pt x="213" y="614"/>
                  </a:lnTo>
                  <a:lnTo>
                    <a:pt x="215" y="616"/>
                  </a:lnTo>
                  <a:lnTo>
                    <a:pt x="215" y="616"/>
                  </a:lnTo>
                  <a:lnTo>
                    <a:pt x="215" y="616"/>
                  </a:lnTo>
                  <a:lnTo>
                    <a:pt x="215" y="614"/>
                  </a:lnTo>
                  <a:lnTo>
                    <a:pt x="217" y="614"/>
                  </a:lnTo>
                  <a:lnTo>
                    <a:pt x="219" y="614"/>
                  </a:lnTo>
                  <a:lnTo>
                    <a:pt x="219" y="616"/>
                  </a:lnTo>
                  <a:lnTo>
                    <a:pt x="217" y="617"/>
                  </a:lnTo>
                  <a:lnTo>
                    <a:pt x="217" y="619"/>
                  </a:lnTo>
                  <a:lnTo>
                    <a:pt x="217" y="619"/>
                  </a:lnTo>
                  <a:lnTo>
                    <a:pt x="217" y="619"/>
                  </a:lnTo>
                  <a:lnTo>
                    <a:pt x="217" y="619"/>
                  </a:lnTo>
                  <a:lnTo>
                    <a:pt x="217" y="619"/>
                  </a:lnTo>
                  <a:lnTo>
                    <a:pt x="217" y="621"/>
                  </a:lnTo>
                  <a:lnTo>
                    <a:pt x="215" y="621"/>
                  </a:lnTo>
                  <a:lnTo>
                    <a:pt x="215" y="621"/>
                  </a:lnTo>
                  <a:lnTo>
                    <a:pt x="217" y="621"/>
                  </a:lnTo>
                  <a:lnTo>
                    <a:pt x="217" y="621"/>
                  </a:lnTo>
                  <a:lnTo>
                    <a:pt x="220" y="621"/>
                  </a:lnTo>
                  <a:lnTo>
                    <a:pt x="220" y="621"/>
                  </a:lnTo>
                  <a:lnTo>
                    <a:pt x="224" y="619"/>
                  </a:lnTo>
                  <a:lnTo>
                    <a:pt x="224" y="619"/>
                  </a:lnTo>
                  <a:lnTo>
                    <a:pt x="226" y="617"/>
                  </a:lnTo>
                  <a:lnTo>
                    <a:pt x="226" y="616"/>
                  </a:lnTo>
                  <a:lnTo>
                    <a:pt x="226" y="614"/>
                  </a:lnTo>
                  <a:lnTo>
                    <a:pt x="228" y="614"/>
                  </a:lnTo>
                  <a:lnTo>
                    <a:pt x="228" y="614"/>
                  </a:lnTo>
                  <a:lnTo>
                    <a:pt x="228" y="614"/>
                  </a:lnTo>
                  <a:lnTo>
                    <a:pt x="229" y="612"/>
                  </a:lnTo>
                  <a:lnTo>
                    <a:pt x="229" y="610"/>
                  </a:lnTo>
                  <a:lnTo>
                    <a:pt x="231" y="610"/>
                  </a:lnTo>
                  <a:lnTo>
                    <a:pt x="231" y="608"/>
                  </a:lnTo>
                  <a:lnTo>
                    <a:pt x="229" y="607"/>
                  </a:lnTo>
                  <a:lnTo>
                    <a:pt x="229" y="607"/>
                  </a:lnTo>
                  <a:lnTo>
                    <a:pt x="229" y="607"/>
                  </a:lnTo>
                  <a:lnTo>
                    <a:pt x="229" y="605"/>
                  </a:lnTo>
                  <a:lnTo>
                    <a:pt x="229" y="603"/>
                  </a:lnTo>
                  <a:lnTo>
                    <a:pt x="229" y="601"/>
                  </a:lnTo>
                  <a:lnTo>
                    <a:pt x="229" y="601"/>
                  </a:lnTo>
                  <a:lnTo>
                    <a:pt x="229" y="599"/>
                  </a:lnTo>
                  <a:lnTo>
                    <a:pt x="229" y="599"/>
                  </a:lnTo>
                  <a:lnTo>
                    <a:pt x="229" y="599"/>
                  </a:lnTo>
                  <a:lnTo>
                    <a:pt x="229" y="599"/>
                  </a:lnTo>
                  <a:lnTo>
                    <a:pt x="231" y="599"/>
                  </a:lnTo>
                  <a:lnTo>
                    <a:pt x="231" y="599"/>
                  </a:lnTo>
                  <a:lnTo>
                    <a:pt x="231" y="599"/>
                  </a:lnTo>
                  <a:lnTo>
                    <a:pt x="231" y="599"/>
                  </a:lnTo>
                  <a:lnTo>
                    <a:pt x="231" y="601"/>
                  </a:lnTo>
                  <a:lnTo>
                    <a:pt x="231" y="601"/>
                  </a:lnTo>
                  <a:lnTo>
                    <a:pt x="231" y="601"/>
                  </a:lnTo>
                  <a:lnTo>
                    <a:pt x="231" y="601"/>
                  </a:lnTo>
                  <a:lnTo>
                    <a:pt x="231" y="601"/>
                  </a:lnTo>
                  <a:lnTo>
                    <a:pt x="231" y="603"/>
                  </a:lnTo>
                  <a:lnTo>
                    <a:pt x="235" y="603"/>
                  </a:lnTo>
                  <a:lnTo>
                    <a:pt x="235" y="603"/>
                  </a:lnTo>
                  <a:lnTo>
                    <a:pt x="235" y="603"/>
                  </a:lnTo>
                  <a:lnTo>
                    <a:pt x="237" y="601"/>
                  </a:lnTo>
                  <a:lnTo>
                    <a:pt x="237" y="599"/>
                  </a:lnTo>
                  <a:lnTo>
                    <a:pt x="238" y="599"/>
                  </a:lnTo>
                  <a:lnTo>
                    <a:pt x="246" y="603"/>
                  </a:lnTo>
                  <a:lnTo>
                    <a:pt x="246" y="603"/>
                  </a:lnTo>
                  <a:lnTo>
                    <a:pt x="246" y="603"/>
                  </a:lnTo>
                  <a:lnTo>
                    <a:pt x="246" y="603"/>
                  </a:lnTo>
                  <a:lnTo>
                    <a:pt x="246" y="603"/>
                  </a:lnTo>
                  <a:lnTo>
                    <a:pt x="247" y="603"/>
                  </a:lnTo>
                  <a:lnTo>
                    <a:pt x="249" y="603"/>
                  </a:lnTo>
                  <a:lnTo>
                    <a:pt x="249" y="603"/>
                  </a:lnTo>
                  <a:lnTo>
                    <a:pt x="251" y="603"/>
                  </a:lnTo>
                  <a:lnTo>
                    <a:pt x="251" y="603"/>
                  </a:lnTo>
                  <a:lnTo>
                    <a:pt x="253" y="603"/>
                  </a:lnTo>
                  <a:lnTo>
                    <a:pt x="253" y="605"/>
                  </a:lnTo>
                  <a:lnTo>
                    <a:pt x="251" y="605"/>
                  </a:lnTo>
                  <a:lnTo>
                    <a:pt x="251" y="607"/>
                  </a:lnTo>
                  <a:lnTo>
                    <a:pt x="253" y="607"/>
                  </a:lnTo>
                  <a:lnTo>
                    <a:pt x="257" y="610"/>
                  </a:lnTo>
                  <a:lnTo>
                    <a:pt x="257" y="610"/>
                  </a:lnTo>
                  <a:lnTo>
                    <a:pt x="257" y="610"/>
                  </a:lnTo>
                  <a:lnTo>
                    <a:pt x="257" y="612"/>
                  </a:lnTo>
                  <a:lnTo>
                    <a:pt x="257" y="612"/>
                  </a:lnTo>
                  <a:lnTo>
                    <a:pt x="257" y="612"/>
                  </a:lnTo>
                  <a:lnTo>
                    <a:pt x="257" y="612"/>
                  </a:lnTo>
                  <a:lnTo>
                    <a:pt x="257" y="612"/>
                  </a:lnTo>
                  <a:lnTo>
                    <a:pt x="262" y="614"/>
                  </a:lnTo>
                  <a:lnTo>
                    <a:pt x="264" y="612"/>
                  </a:lnTo>
                  <a:lnTo>
                    <a:pt x="266" y="610"/>
                  </a:lnTo>
                  <a:lnTo>
                    <a:pt x="267" y="610"/>
                  </a:lnTo>
                  <a:lnTo>
                    <a:pt x="269" y="610"/>
                  </a:lnTo>
                  <a:lnTo>
                    <a:pt x="269" y="612"/>
                  </a:lnTo>
                  <a:lnTo>
                    <a:pt x="269" y="612"/>
                  </a:lnTo>
                  <a:lnTo>
                    <a:pt x="271" y="612"/>
                  </a:lnTo>
                  <a:lnTo>
                    <a:pt x="271" y="612"/>
                  </a:lnTo>
                  <a:lnTo>
                    <a:pt x="273" y="610"/>
                  </a:lnTo>
                  <a:lnTo>
                    <a:pt x="273" y="610"/>
                  </a:lnTo>
                  <a:lnTo>
                    <a:pt x="275" y="608"/>
                  </a:lnTo>
                  <a:lnTo>
                    <a:pt x="276" y="608"/>
                  </a:lnTo>
                  <a:lnTo>
                    <a:pt x="276" y="608"/>
                  </a:lnTo>
                  <a:lnTo>
                    <a:pt x="278" y="608"/>
                  </a:lnTo>
                  <a:lnTo>
                    <a:pt x="278" y="608"/>
                  </a:lnTo>
                  <a:lnTo>
                    <a:pt x="276" y="607"/>
                  </a:lnTo>
                  <a:lnTo>
                    <a:pt x="276" y="607"/>
                  </a:lnTo>
                  <a:lnTo>
                    <a:pt x="278" y="605"/>
                  </a:lnTo>
                  <a:lnTo>
                    <a:pt x="280" y="605"/>
                  </a:lnTo>
                  <a:lnTo>
                    <a:pt x="282" y="605"/>
                  </a:lnTo>
                  <a:lnTo>
                    <a:pt x="282" y="605"/>
                  </a:lnTo>
                  <a:lnTo>
                    <a:pt x="284" y="605"/>
                  </a:lnTo>
                  <a:lnTo>
                    <a:pt x="285" y="603"/>
                  </a:lnTo>
                  <a:lnTo>
                    <a:pt x="287" y="603"/>
                  </a:lnTo>
                  <a:lnTo>
                    <a:pt x="287" y="603"/>
                  </a:lnTo>
                  <a:lnTo>
                    <a:pt x="287" y="601"/>
                  </a:lnTo>
                  <a:lnTo>
                    <a:pt x="287" y="599"/>
                  </a:lnTo>
                  <a:lnTo>
                    <a:pt x="289" y="598"/>
                  </a:lnTo>
                  <a:lnTo>
                    <a:pt x="289" y="598"/>
                  </a:lnTo>
                  <a:lnTo>
                    <a:pt x="291" y="598"/>
                  </a:lnTo>
                  <a:lnTo>
                    <a:pt x="293" y="599"/>
                  </a:lnTo>
                  <a:lnTo>
                    <a:pt x="296" y="599"/>
                  </a:lnTo>
                  <a:lnTo>
                    <a:pt x="300" y="599"/>
                  </a:lnTo>
                  <a:lnTo>
                    <a:pt x="300" y="599"/>
                  </a:lnTo>
                  <a:lnTo>
                    <a:pt x="300" y="598"/>
                  </a:lnTo>
                  <a:lnTo>
                    <a:pt x="300" y="598"/>
                  </a:lnTo>
                  <a:lnTo>
                    <a:pt x="305" y="596"/>
                  </a:lnTo>
                  <a:lnTo>
                    <a:pt x="316" y="598"/>
                  </a:lnTo>
                  <a:lnTo>
                    <a:pt x="316" y="598"/>
                  </a:lnTo>
                  <a:lnTo>
                    <a:pt x="318" y="596"/>
                  </a:lnTo>
                  <a:lnTo>
                    <a:pt x="318" y="594"/>
                  </a:lnTo>
                  <a:lnTo>
                    <a:pt x="318" y="594"/>
                  </a:lnTo>
                  <a:lnTo>
                    <a:pt x="318" y="592"/>
                  </a:lnTo>
                  <a:lnTo>
                    <a:pt x="318" y="592"/>
                  </a:lnTo>
                  <a:lnTo>
                    <a:pt x="318" y="592"/>
                  </a:lnTo>
                  <a:lnTo>
                    <a:pt x="318" y="590"/>
                  </a:lnTo>
                  <a:lnTo>
                    <a:pt x="318" y="590"/>
                  </a:lnTo>
                  <a:lnTo>
                    <a:pt x="316" y="590"/>
                  </a:lnTo>
                  <a:lnTo>
                    <a:pt x="316" y="590"/>
                  </a:lnTo>
                  <a:lnTo>
                    <a:pt x="318" y="589"/>
                  </a:lnTo>
                  <a:lnTo>
                    <a:pt x="320" y="589"/>
                  </a:lnTo>
                  <a:lnTo>
                    <a:pt x="320" y="589"/>
                  </a:lnTo>
                  <a:lnTo>
                    <a:pt x="320" y="589"/>
                  </a:lnTo>
                  <a:lnTo>
                    <a:pt x="320" y="589"/>
                  </a:lnTo>
                  <a:lnTo>
                    <a:pt x="320" y="589"/>
                  </a:lnTo>
                  <a:lnTo>
                    <a:pt x="320" y="589"/>
                  </a:lnTo>
                  <a:lnTo>
                    <a:pt x="320" y="589"/>
                  </a:lnTo>
                  <a:lnTo>
                    <a:pt x="320" y="590"/>
                  </a:lnTo>
                  <a:lnTo>
                    <a:pt x="320" y="590"/>
                  </a:lnTo>
                  <a:lnTo>
                    <a:pt x="320" y="590"/>
                  </a:lnTo>
                  <a:lnTo>
                    <a:pt x="320" y="592"/>
                  </a:lnTo>
                  <a:lnTo>
                    <a:pt x="320" y="592"/>
                  </a:lnTo>
                  <a:lnTo>
                    <a:pt x="322" y="590"/>
                  </a:lnTo>
                  <a:lnTo>
                    <a:pt x="323" y="590"/>
                  </a:lnTo>
                  <a:lnTo>
                    <a:pt x="325" y="592"/>
                  </a:lnTo>
                  <a:lnTo>
                    <a:pt x="327" y="590"/>
                  </a:lnTo>
                  <a:lnTo>
                    <a:pt x="329" y="590"/>
                  </a:lnTo>
                  <a:lnTo>
                    <a:pt x="329" y="590"/>
                  </a:lnTo>
                  <a:lnTo>
                    <a:pt x="329" y="590"/>
                  </a:lnTo>
                  <a:lnTo>
                    <a:pt x="331" y="592"/>
                  </a:lnTo>
                  <a:lnTo>
                    <a:pt x="331" y="594"/>
                  </a:lnTo>
                  <a:lnTo>
                    <a:pt x="331" y="594"/>
                  </a:lnTo>
                  <a:lnTo>
                    <a:pt x="332" y="596"/>
                  </a:lnTo>
                  <a:lnTo>
                    <a:pt x="332" y="596"/>
                  </a:lnTo>
                  <a:lnTo>
                    <a:pt x="334" y="596"/>
                  </a:lnTo>
                  <a:lnTo>
                    <a:pt x="334" y="596"/>
                  </a:lnTo>
                  <a:lnTo>
                    <a:pt x="336" y="594"/>
                  </a:lnTo>
                  <a:lnTo>
                    <a:pt x="336" y="594"/>
                  </a:lnTo>
                  <a:lnTo>
                    <a:pt x="338" y="592"/>
                  </a:lnTo>
                  <a:lnTo>
                    <a:pt x="340" y="592"/>
                  </a:lnTo>
                  <a:lnTo>
                    <a:pt x="341" y="592"/>
                  </a:lnTo>
                  <a:lnTo>
                    <a:pt x="343" y="592"/>
                  </a:lnTo>
                  <a:lnTo>
                    <a:pt x="345" y="592"/>
                  </a:lnTo>
                  <a:lnTo>
                    <a:pt x="347" y="592"/>
                  </a:lnTo>
                  <a:lnTo>
                    <a:pt x="345" y="594"/>
                  </a:lnTo>
                  <a:lnTo>
                    <a:pt x="347" y="594"/>
                  </a:lnTo>
                  <a:lnTo>
                    <a:pt x="349" y="596"/>
                  </a:lnTo>
                  <a:lnTo>
                    <a:pt x="349" y="596"/>
                  </a:lnTo>
                  <a:lnTo>
                    <a:pt x="347" y="598"/>
                  </a:lnTo>
                  <a:lnTo>
                    <a:pt x="347" y="599"/>
                  </a:lnTo>
                  <a:lnTo>
                    <a:pt x="347" y="601"/>
                  </a:lnTo>
                  <a:lnTo>
                    <a:pt x="349" y="601"/>
                  </a:lnTo>
                  <a:lnTo>
                    <a:pt x="349" y="601"/>
                  </a:lnTo>
                  <a:lnTo>
                    <a:pt x="349" y="601"/>
                  </a:lnTo>
                  <a:lnTo>
                    <a:pt x="350" y="603"/>
                  </a:lnTo>
                  <a:lnTo>
                    <a:pt x="352" y="605"/>
                  </a:lnTo>
                  <a:lnTo>
                    <a:pt x="354" y="607"/>
                  </a:lnTo>
                  <a:lnTo>
                    <a:pt x="356" y="607"/>
                  </a:lnTo>
                  <a:lnTo>
                    <a:pt x="356" y="607"/>
                  </a:lnTo>
                  <a:lnTo>
                    <a:pt x="356" y="607"/>
                  </a:lnTo>
                  <a:lnTo>
                    <a:pt x="356" y="607"/>
                  </a:lnTo>
                  <a:lnTo>
                    <a:pt x="358" y="607"/>
                  </a:lnTo>
                  <a:lnTo>
                    <a:pt x="358" y="607"/>
                  </a:lnTo>
                  <a:lnTo>
                    <a:pt x="358" y="607"/>
                  </a:lnTo>
                  <a:lnTo>
                    <a:pt x="358" y="607"/>
                  </a:lnTo>
                  <a:lnTo>
                    <a:pt x="358" y="607"/>
                  </a:lnTo>
                  <a:lnTo>
                    <a:pt x="359" y="605"/>
                  </a:lnTo>
                  <a:lnTo>
                    <a:pt x="359" y="605"/>
                  </a:lnTo>
                  <a:lnTo>
                    <a:pt x="359" y="605"/>
                  </a:lnTo>
                  <a:lnTo>
                    <a:pt x="359" y="605"/>
                  </a:lnTo>
                  <a:lnTo>
                    <a:pt x="359" y="603"/>
                  </a:lnTo>
                  <a:lnTo>
                    <a:pt x="359" y="603"/>
                  </a:lnTo>
                  <a:lnTo>
                    <a:pt x="359" y="601"/>
                  </a:lnTo>
                  <a:lnTo>
                    <a:pt x="359" y="601"/>
                  </a:lnTo>
                  <a:lnTo>
                    <a:pt x="359" y="601"/>
                  </a:lnTo>
                  <a:lnTo>
                    <a:pt x="359" y="599"/>
                  </a:lnTo>
                  <a:lnTo>
                    <a:pt x="359" y="601"/>
                  </a:lnTo>
                  <a:lnTo>
                    <a:pt x="359" y="599"/>
                  </a:lnTo>
                  <a:lnTo>
                    <a:pt x="359" y="599"/>
                  </a:lnTo>
                  <a:lnTo>
                    <a:pt x="361" y="598"/>
                  </a:lnTo>
                  <a:lnTo>
                    <a:pt x="361" y="598"/>
                  </a:lnTo>
                  <a:lnTo>
                    <a:pt x="361" y="596"/>
                  </a:lnTo>
                  <a:lnTo>
                    <a:pt x="361" y="596"/>
                  </a:lnTo>
                  <a:lnTo>
                    <a:pt x="361" y="596"/>
                  </a:lnTo>
                  <a:lnTo>
                    <a:pt x="361" y="594"/>
                  </a:lnTo>
                  <a:lnTo>
                    <a:pt x="361" y="592"/>
                  </a:lnTo>
                  <a:lnTo>
                    <a:pt x="361" y="592"/>
                  </a:lnTo>
                  <a:lnTo>
                    <a:pt x="359" y="590"/>
                  </a:lnTo>
                  <a:lnTo>
                    <a:pt x="359" y="590"/>
                  </a:lnTo>
                  <a:lnTo>
                    <a:pt x="359" y="589"/>
                  </a:lnTo>
                  <a:lnTo>
                    <a:pt x="358" y="589"/>
                  </a:lnTo>
                  <a:lnTo>
                    <a:pt x="358" y="590"/>
                  </a:lnTo>
                  <a:lnTo>
                    <a:pt x="356" y="590"/>
                  </a:lnTo>
                  <a:lnTo>
                    <a:pt x="354" y="589"/>
                  </a:lnTo>
                  <a:lnTo>
                    <a:pt x="352" y="589"/>
                  </a:lnTo>
                  <a:lnTo>
                    <a:pt x="354" y="587"/>
                  </a:lnTo>
                  <a:lnTo>
                    <a:pt x="354" y="587"/>
                  </a:lnTo>
                  <a:lnTo>
                    <a:pt x="354" y="587"/>
                  </a:lnTo>
                  <a:lnTo>
                    <a:pt x="354" y="587"/>
                  </a:lnTo>
                  <a:lnTo>
                    <a:pt x="354" y="585"/>
                  </a:lnTo>
                  <a:lnTo>
                    <a:pt x="354" y="585"/>
                  </a:lnTo>
                  <a:lnTo>
                    <a:pt x="354" y="585"/>
                  </a:lnTo>
                  <a:lnTo>
                    <a:pt x="354" y="585"/>
                  </a:lnTo>
                  <a:lnTo>
                    <a:pt x="358" y="580"/>
                  </a:lnTo>
                  <a:lnTo>
                    <a:pt x="358" y="580"/>
                  </a:lnTo>
                  <a:lnTo>
                    <a:pt x="356" y="578"/>
                  </a:lnTo>
                  <a:lnTo>
                    <a:pt x="354" y="574"/>
                  </a:lnTo>
                  <a:lnTo>
                    <a:pt x="354" y="572"/>
                  </a:lnTo>
                  <a:lnTo>
                    <a:pt x="354" y="572"/>
                  </a:lnTo>
                  <a:lnTo>
                    <a:pt x="352" y="571"/>
                  </a:lnTo>
                  <a:lnTo>
                    <a:pt x="350" y="571"/>
                  </a:lnTo>
                  <a:lnTo>
                    <a:pt x="350" y="571"/>
                  </a:lnTo>
                  <a:lnTo>
                    <a:pt x="350" y="569"/>
                  </a:lnTo>
                  <a:lnTo>
                    <a:pt x="350" y="569"/>
                  </a:lnTo>
                  <a:lnTo>
                    <a:pt x="350" y="569"/>
                  </a:lnTo>
                  <a:lnTo>
                    <a:pt x="350" y="567"/>
                  </a:lnTo>
                  <a:lnTo>
                    <a:pt x="347" y="563"/>
                  </a:lnTo>
                  <a:lnTo>
                    <a:pt x="345" y="561"/>
                  </a:lnTo>
                  <a:lnTo>
                    <a:pt x="345" y="561"/>
                  </a:lnTo>
                  <a:lnTo>
                    <a:pt x="345" y="560"/>
                  </a:lnTo>
                  <a:lnTo>
                    <a:pt x="345" y="560"/>
                  </a:lnTo>
                  <a:lnTo>
                    <a:pt x="345" y="558"/>
                  </a:lnTo>
                  <a:lnTo>
                    <a:pt x="345" y="558"/>
                  </a:lnTo>
                  <a:lnTo>
                    <a:pt x="347" y="558"/>
                  </a:lnTo>
                  <a:lnTo>
                    <a:pt x="347" y="558"/>
                  </a:lnTo>
                  <a:lnTo>
                    <a:pt x="347" y="558"/>
                  </a:lnTo>
                  <a:lnTo>
                    <a:pt x="347" y="558"/>
                  </a:lnTo>
                  <a:lnTo>
                    <a:pt x="349" y="556"/>
                  </a:lnTo>
                  <a:lnTo>
                    <a:pt x="350" y="554"/>
                  </a:lnTo>
                  <a:lnTo>
                    <a:pt x="350" y="554"/>
                  </a:lnTo>
                  <a:lnTo>
                    <a:pt x="350" y="552"/>
                  </a:lnTo>
                  <a:lnTo>
                    <a:pt x="352" y="552"/>
                  </a:lnTo>
                  <a:lnTo>
                    <a:pt x="354" y="552"/>
                  </a:lnTo>
                  <a:lnTo>
                    <a:pt x="354" y="552"/>
                  </a:lnTo>
                  <a:lnTo>
                    <a:pt x="356" y="551"/>
                  </a:lnTo>
                  <a:lnTo>
                    <a:pt x="358" y="551"/>
                  </a:lnTo>
                  <a:lnTo>
                    <a:pt x="359" y="549"/>
                  </a:lnTo>
                  <a:lnTo>
                    <a:pt x="359" y="549"/>
                  </a:lnTo>
                  <a:lnTo>
                    <a:pt x="365" y="545"/>
                  </a:lnTo>
                  <a:lnTo>
                    <a:pt x="372" y="545"/>
                  </a:lnTo>
                  <a:lnTo>
                    <a:pt x="374" y="543"/>
                  </a:lnTo>
                  <a:lnTo>
                    <a:pt x="378" y="540"/>
                  </a:lnTo>
                  <a:lnTo>
                    <a:pt x="379" y="538"/>
                  </a:lnTo>
                  <a:lnTo>
                    <a:pt x="379" y="536"/>
                  </a:lnTo>
                  <a:lnTo>
                    <a:pt x="379" y="536"/>
                  </a:lnTo>
                  <a:lnTo>
                    <a:pt x="379" y="536"/>
                  </a:lnTo>
                  <a:lnTo>
                    <a:pt x="379" y="536"/>
                  </a:lnTo>
                  <a:lnTo>
                    <a:pt x="379" y="534"/>
                  </a:lnTo>
                  <a:lnTo>
                    <a:pt x="379" y="533"/>
                  </a:lnTo>
                  <a:lnTo>
                    <a:pt x="379" y="533"/>
                  </a:lnTo>
                  <a:lnTo>
                    <a:pt x="381" y="531"/>
                  </a:lnTo>
                  <a:lnTo>
                    <a:pt x="381" y="529"/>
                  </a:lnTo>
                  <a:lnTo>
                    <a:pt x="381" y="529"/>
                  </a:lnTo>
                  <a:lnTo>
                    <a:pt x="381" y="529"/>
                  </a:lnTo>
                  <a:lnTo>
                    <a:pt x="381" y="527"/>
                  </a:lnTo>
                  <a:lnTo>
                    <a:pt x="381" y="527"/>
                  </a:lnTo>
                  <a:lnTo>
                    <a:pt x="379" y="525"/>
                  </a:lnTo>
                  <a:lnTo>
                    <a:pt x="379" y="525"/>
                  </a:lnTo>
                  <a:lnTo>
                    <a:pt x="381" y="525"/>
                  </a:lnTo>
                  <a:lnTo>
                    <a:pt x="381" y="525"/>
                  </a:lnTo>
                  <a:lnTo>
                    <a:pt x="383" y="524"/>
                  </a:lnTo>
                  <a:lnTo>
                    <a:pt x="385" y="524"/>
                  </a:lnTo>
                  <a:lnTo>
                    <a:pt x="390" y="525"/>
                  </a:lnTo>
                  <a:lnTo>
                    <a:pt x="390" y="525"/>
                  </a:lnTo>
                  <a:lnTo>
                    <a:pt x="390" y="527"/>
                  </a:lnTo>
                  <a:lnTo>
                    <a:pt x="392" y="527"/>
                  </a:lnTo>
                  <a:lnTo>
                    <a:pt x="394" y="529"/>
                  </a:lnTo>
                  <a:lnTo>
                    <a:pt x="394" y="529"/>
                  </a:lnTo>
                  <a:lnTo>
                    <a:pt x="394" y="527"/>
                  </a:lnTo>
                  <a:lnTo>
                    <a:pt x="396" y="525"/>
                  </a:lnTo>
                  <a:lnTo>
                    <a:pt x="396" y="525"/>
                  </a:lnTo>
                  <a:lnTo>
                    <a:pt x="396" y="525"/>
                  </a:lnTo>
                  <a:lnTo>
                    <a:pt x="396" y="525"/>
                  </a:lnTo>
                  <a:lnTo>
                    <a:pt x="397" y="525"/>
                  </a:lnTo>
                  <a:lnTo>
                    <a:pt x="397" y="525"/>
                  </a:lnTo>
                  <a:lnTo>
                    <a:pt x="397" y="524"/>
                  </a:lnTo>
                  <a:lnTo>
                    <a:pt x="397" y="522"/>
                  </a:lnTo>
                  <a:lnTo>
                    <a:pt x="399" y="520"/>
                  </a:lnTo>
                  <a:lnTo>
                    <a:pt x="399" y="520"/>
                  </a:lnTo>
                  <a:lnTo>
                    <a:pt x="397" y="516"/>
                  </a:lnTo>
                  <a:lnTo>
                    <a:pt x="399" y="516"/>
                  </a:lnTo>
                  <a:lnTo>
                    <a:pt x="399" y="516"/>
                  </a:lnTo>
                  <a:lnTo>
                    <a:pt x="399" y="515"/>
                  </a:lnTo>
                  <a:lnTo>
                    <a:pt x="397" y="515"/>
                  </a:lnTo>
                  <a:lnTo>
                    <a:pt x="397" y="515"/>
                  </a:lnTo>
                  <a:lnTo>
                    <a:pt x="397" y="515"/>
                  </a:lnTo>
                  <a:lnTo>
                    <a:pt x="397" y="513"/>
                  </a:lnTo>
                  <a:lnTo>
                    <a:pt x="399" y="511"/>
                  </a:lnTo>
                  <a:lnTo>
                    <a:pt x="397" y="509"/>
                  </a:lnTo>
                  <a:lnTo>
                    <a:pt x="396" y="504"/>
                  </a:lnTo>
                  <a:lnTo>
                    <a:pt x="394" y="502"/>
                  </a:lnTo>
                  <a:lnTo>
                    <a:pt x="394" y="502"/>
                  </a:lnTo>
                  <a:lnTo>
                    <a:pt x="392" y="502"/>
                  </a:lnTo>
                  <a:lnTo>
                    <a:pt x="390" y="502"/>
                  </a:lnTo>
                  <a:lnTo>
                    <a:pt x="390" y="500"/>
                  </a:lnTo>
                  <a:lnTo>
                    <a:pt x="388" y="500"/>
                  </a:lnTo>
                  <a:lnTo>
                    <a:pt x="388" y="498"/>
                  </a:lnTo>
                  <a:lnTo>
                    <a:pt x="388" y="496"/>
                  </a:lnTo>
                  <a:lnTo>
                    <a:pt x="388" y="496"/>
                  </a:lnTo>
                  <a:lnTo>
                    <a:pt x="387" y="496"/>
                  </a:lnTo>
                  <a:lnTo>
                    <a:pt x="387" y="495"/>
                  </a:lnTo>
                  <a:lnTo>
                    <a:pt x="385" y="495"/>
                  </a:lnTo>
                  <a:lnTo>
                    <a:pt x="385" y="495"/>
                  </a:lnTo>
                  <a:lnTo>
                    <a:pt x="385" y="495"/>
                  </a:lnTo>
                  <a:lnTo>
                    <a:pt x="383" y="495"/>
                  </a:lnTo>
                  <a:lnTo>
                    <a:pt x="383" y="496"/>
                  </a:lnTo>
                  <a:lnTo>
                    <a:pt x="383" y="496"/>
                  </a:lnTo>
                  <a:lnTo>
                    <a:pt x="381" y="496"/>
                  </a:lnTo>
                  <a:lnTo>
                    <a:pt x="379" y="495"/>
                  </a:lnTo>
                  <a:lnTo>
                    <a:pt x="378" y="495"/>
                  </a:lnTo>
                  <a:lnTo>
                    <a:pt x="378" y="493"/>
                  </a:lnTo>
                  <a:lnTo>
                    <a:pt x="378" y="491"/>
                  </a:lnTo>
                  <a:lnTo>
                    <a:pt x="378" y="489"/>
                  </a:lnTo>
                  <a:lnTo>
                    <a:pt x="374" y="487"/>
                  </a:lnTo>
                  <a:lnTo>
                    <a:pt x="374" y="486"/>
                  </a:lnTo>
                  <a:lnTo>
                    <a:pt x="372" y="486"/>
                  </a:lnTo>
                  <a:lnTo>
                    <a:pt x="372" y="484"/>
                  </a:lnTo>
                  <a:lnTo>
                    <a:pt x="368" y="484"/>
                  </a:lnTo>
                  <a:lnTo>
                    <a:pt x="367" y="484"/>
                  </a:lnTo>
                  <a:lnTo>
                    <a:pt x="367" y="482"/>
                  </a:lnTo>
                  <a:lnTo>
                    <a:pt x="365" y="480"/>
                  </a:lnTo>
                  <a:lnTo>
                    <a:pt x="361" y="475"/>
                  </a:lnTo>
                  <a:lnTo>
                    <a:pt x="359" y="475"/>
                  </a:lnTo>
                  <a:lnTo>
                    <a:pt x="359" y="475"/>
                  </a:lnTo>
                  <a:lnTo>
                    <a:pt x="359" y="473"/>
                  </a:lnTo>
                  <a:lnTo>
                    <a:pt x="359" y="471"/>
                  </a:lnTo>
                  <a:lnTo>
                    <a:pt x="358" y="471"/>
                  </a:lnTo>
                  <a:lnTo>
                    <a:pt x="358" y="471"/>
                  </a:lnTo>
                  <a:lnTo>
                    <a:pt x="358" y="469"/>
                  </a:lnTo>
                  <a:lnTo>
                    <a:pt x="358" y="469"/>
                  </a:lnTo>
                  <a:lnTo>
                    <a:pt x="356" y="468"/>
                  </a:lnTo>
                  <a:lnTo>
                    <a:pt x="356" y="468"/>
                  </a:lnTo>
                  <a:lnTo>
                    <a:pt x="354" y="468"/>
                  </a:lnTo>
                  <a:lnTo>
                    <a:pt x="352" y="466"/>
                  </a:lnTo>
                  <a:lnTo>
                    <a:pt x="352" y="468"/>
                  </a:lnTo>
                  <a:lnTo>
                    <a:pt x="352" y="468"/>
                  </a:lnTo>
                  <a:lnTo>
                    <a:pt x="350" y="468"/>
                  </a:lnTo>
                  <a:lnTo>
                    <a:pt x="349" y="468"/>
                  </a:lnTo>
                  <a:lnTo>
                    <a:pt x="347" y="468"/>
                  </a:lnTo>
                  <a:lnTo>
                    <a:pt x="347" y="466"/>
                  </a:lnTo>
                  <a:lnTo>
                    <a:pt x="345" y="462"/>
                  </a:lnTo>
                  <a:lnTo>
                    <a:pt x="343" y="462"/>
                  </a:lnTo>
                  <a:lnTo>
                    <a:pt x="341" y="460"/>
                  </a:lnTo>
                  <a:lnTo>
                    <a:pt x="340" y="460"/>
                  </a:lnTo>
                  <a:lnTo>
                    <a:pt x="340" y="459"/>
                  </a:lnTo>
                  <a:lnTo>
                    <a:pt x="340" y="457"/>
                  </a:lnTo>
                  <a:lnTo>
                    <a:pt x="340" y="455"/>
                  </a:lnTo>
                  <a:lnTo>
                    <a:pt x="340" y="453"/>
                  </a:lnTo>
                  <a:lnTo>
                    <a:pt x="340" y="453"/>
                  </a:lnTo>
                  <a:lnTo>
                    <a:pt x="338" y="453"/>
                  </a:lnTo>
                  <a:lnTo>
                    <a:pt x="338" y="453"/>
                  </a:lnTo>
                  <a:lnTo>
                    <a:pt x="338" y="453"/>
                  </a:lnTo>
                  <a:lnTo>
                    <a:pt x="336" y="451"/>
                  </a:lnTo>
                  <a:lnTo>
                    <a:pt x="336" y="451"/>
                  </a:lnTo>
                  <a:lnTo>
                    <a:pt x="336" y="449"/>
                  </a:lnTo>
                  <a:lnTo>
                    <a:pt x="336" y="449"/>
                  </a:lnTo>
                  <a:lnTo>
                    <a:pt x="336" y="448"/>
                  </a:lnTo>
                  <a:lnTo>
                    <a:pt x="336" y="448"/>
                  </a:lnTo>
                  <a:lnTo>
                    <a:pt x="334" y="446"/>
                  </a:lnTo>
                  <a:lnTo>
                    <a:pt x="334" y="446"/>
                  </a:lnTo>
                  <a:lnTo>
                    <a:pt x="332" y="444"/>
                  </a:lnTo>
                  <a:lnTo>
                    <a:pt x="332" y="444"/>
                  </a:lnTo>
                  <a:lnTo>
                    <a:pt x="334" y="444"/>
                  </a:lnTo>
                  <a:lnTo>
                    <a:pt x="332" y="444"/>
                  </a:lnTo>
                  <a:lnTo>
                    <a:pt x="332" y="444"/>
                  </a:lnTo>
                  <a:lnTo>
                    <a:pt x="334" y="442"/>
                  </a:lnTo>
                  <a:lnTo>
                    <a:pt x="332" y="442"/>
                  </a:lnTo>
                  <a:lnTo>
                    <a:pt x="332" y="440"/>
                  </a:lnTo>
                  <a:lnTo>
                    <a:pt x="332" y="440"/>
                  </a:lnTo>
                  <a:lnTo>
                    <a:pt x="331" y="440"/>
                  </a:lnTo>
                  <a:lnTo>
                    <a:pt x="331" y="439"/>
                  </a:lnTo>
                  <a:lnTo>
                    <a:pt x="329" y="439"/>
                  </a:lnTo>
                  <a:lnTo>
                    <a:pt x="329" y="437"/>
                  </a:lnTo>
                  <a:lnTo>
                    <a:pt x="327" y="437"/>
                  </a:lnTo>
                  <a:lnTo>
                    <a:pt x="327" y="435"/>
                  </a:lnTo>
                  <a:lnTo>
                    <a:pt x="327" y="435"/>
                  </a:lnTo>
                  <a:lnTo>
                    <a:pt x="331" y="433"/>
                  </a:lnTo>
                  <a:lnTo>
                    <a:pt x="331" y="433"/>
                  </a:lnTo>
                  <a:lnTo>
                    <a:pt x="331" y="431"/>
                  </a:lnTo>
                  <a:lnTo>
                    <a:pt x="331" y="430"/>
                  </a:lnTo>
                  <a:lnTo>
                    <a:pt x="331" y="428"/>
                  </a:lnTo>
                  <a:lnTo>
                    <a:pt x="332" y="430"/>
                  </a:lnTo>
                  <a:lnTo>
                    <a:pt x="332" y="428"/>
                  </a:lnTo>
                  <a:lnTo>
                    <a:pt x="334" y="426"/>
                  </a:lnTo>
                  <a:lnTo>
                    <a:pt x="334" y="424"/>
                  </a:lnTo>
                  <a:lnTo>
                    <a:pt x="334" y="422"/>
                  </a:lnTo>
                  <a:lnTo>
                    <a:pt x="334" y="422"/>
                  </a:lnTo>
                  <a:lnTo>
                    <a:pt x="332" y="422"/>
                  </a:lnTo>
                  <a:lnTo>
                    <a:pt x="331" y="421"/>
                  </a:lnTo>
                  <a:lnTo>
                    <a:pt x="331" y="421"/>
                  </a:lnTo>
                  <a:lnTo>
                    <a:pt x="332" y="419"/>
                  </a:lnTo>
                  <a:lnTo>
                    <a:pt x="331" y="417"/>
                  </a:lnTo>
                  <a:lnTo>
                    <a:pt x="331" y="417"/>
                  </a:lnTo>
                  <a:lnTo>
                    <a:pt x="329" y="417"/>
                  </a:lnTo>
                  <a:lnTo>
                    <a:pt x="329" y="417"/>
                  </a:lnTo>
                  <a:lnTo>
                    <a:pt x="329" y="417"/>
                  </a:lnTo>
                  <a:lnTo>
                    <a:pt x="320" y="412"/>
                  </a:lnTo>
                  <a:lnTo>
                    <a:pt x="320" y="412"/>
                  </a:lnTo>
                  <a:lnTo>
                    <a:pt x="320" y="412"/>
                  </a:lnTo>
                  <a:lnTo>
                    <a:pt x="320" y="410"/>
                  </a:lnTo>
                  <a:lnTo>
                    <a:pt x="320" y="410"/>
                  </a:lnTo>
                  <a:lnTo>
                    <a:pt x="320" y="408"/>
                  </a:lnTo>
                  <a:lnTo>
                    <a:pt x="318" y="408"/>
                  </a:lnTo>
                  <a:lnTo>
                    <a:pt x="318" y="408"/>
                  </a:lnTo>
                  <a:lnTo>
                    <a:pt x="316" y="406"/>
                  </a:lnTo>
                  <a:lnTo>
                    <a:pt x="316" y="404"/>
                  </a:lnTo>
                  <a:lnTo>
                    <a:pt x="318" y="403"/>
                  </a:lnTo>
                  <a:lnTo>
                    <a:pt x="318" y="403"/>
                  </a:lnTo>
                  <a:lnTo>
                    <a:pt x="316" y="401"/>
                  </a:lnTo>
                  <a:lnTo>
                    <a:pt x="316" y="401"/>
                  </a:lnTo>
                  <a:lnTo>
                    <a:pt x="314" y="399"/>
                  </a:lnTo>
                  <a:lnTo>
                    <a:pt x="312" y="397"/>
                  </a:lnTo>
                  <a:lnTo>
                    <a:pt x="312" y="397"/>
                  </a:lnTo>
                  <a:lnTo>
                    <a:pt x="312" y="395"/>
                  </a:lnTo>
                  <a:lnTo>
                    <a:pt x="312" y="395"/>
                  </a:lnTo>
                  <a:lnTo>
                    <a:pt x="314" y="395"/>
                  </a:lnTo>
                  <a:lnTo>
                    <a:pt x="314" y="393"/>
                  </a:lnTo>
                  <a:lnTo>
                    <a:pt x="312" y="393"/>
                  </a:lnTo>
                  <a:lnTo>
                    <a:pt x="312" y="392"/>
                  </a:lnTo>
                  <a:lnTo>
                    <a:pt x="312" y="392"/>
                  </a:lnTo>
                  <a:lnTo>
                    <a:pt x="312" y="392"/>
                  </a:lnTo>
                  <a:lnTo>
                    <a:pt x="316" y="392"/>
                  </a:lnTo>
                  <a:lnTo>
                    <a:pt x="316" y="392"/>
                  </a:lnTo>
                  <a:lnTo>
                    <a:pt x="316" y="393"/>
                  </a:lnTo>
                  <a:lnTo>
                    <a:pt x="316" y="393"/>
                  </a:lnTo>
                  <a:lnTo>
                    <a:pt x="316" y="395"/>
                  </a:lnTo>
                  <a:lnTo>
                    <a:pt x="318" y="395"/>
                  </a:lnTo>
                  <a:lnTo>
                    <a:pt x="318" y="395"/>
                  </a:lnTo>
                  <a:lnTo>
                    <a:pt x="320" y="395"/>
                  </a:lnTo>
                  <a:lnTo>
                    <a:pt x="320" y="395"/>
                  </a:lnTo>
                  <a:lnTo>
                    <a:pt x="320" y="395"/>
                  </a:lnTo>
                  <a:lnTo>
                    <a:pt x="320" y="395"/>
                  </a:lnTo>
                  <a:lnTo>
                    <a:pt x="320" y="397"/>
                  </a:lnTo>
                  <a:lnTo>
                    <a:pt x="320" y="397"/>
                  </a:lnTo>
                  <a:lnTo>
                    <a:pt x="320" y="397"/>
                  </a:lnTo>
                  <a:lnTo>
                    <a:pt x="320" y="397"/>
                  </a:lnTo>
                  <a:lnTo>
                    <a:pt x="320" y="397"/>
                  </a:lnTo>
                  <a:lnTo>
                    <a:pt x="320" y="397"/>
                  </a:lnTo>
                  <a:lnTo>
                    <a:pt x="320" y="397"/>
                  </a:lnTo>
                  <a:lnTo>
                    <a:pt x="320" y="397"/>
                  </a:lnTo>
                  <a:lnTo>
                    <a:pt x="320" y="397"/>
                  </a:lnTo>
                  <a:lnTo>
                    <a:pt x="320" y="399"/>
                  </a:lnTo>
                  <a:lnTo>
                    <a:pt x="322" y="399"/>
                  </a:lnTo>
                  <a:lnTo>
                    <a:pt x="322" y="399"/>
                  </a:lnTo>
                  <a:lnTo>
                    <a:pt x="322" y="399"/>
                  </a:lnTo>
                  <a:lnTo>
                    <a:pt x="322" y="401"/>
                  </a:lnTo>
                  <a:lnTo>
                    <a:pt x="322" y="403"/>
                  </a:lnTo>
                  <a:lnTo>
                    <a:pt x="322" y="403"/>
                  </a:lnTo>
                  <a:lnTo>
                    <a:pt x="323" y="403"/>
                  </a:lnTo>
                  <a:lnTo>
                    <a:pt x="323" y="403"/>
                  </a:lnTo>
                  <a:lnTo>
                    <a:pt x="323" y="403"/>
                  </a:lnTo>
                  <a:lnTo>
                    <a:pt x="323" y="401"/>
                  </a:lnTo>
                  <a:lnTo>
                    <a:pt x="323" y="401"/>
                  </a:lnTo>
                  <a:lnTo>
                    <a:pt x="323" y="399"/>
                  </a:lnTo>
                  <a:lnTo>
                    <a:pt x="323" y="397"/>
                  </a:lnTo>
                  <a:lnTo>
                    <a:pt x="325" y="397"/>
                  </a:lnTo>
                  <a:lnTo>
                    <a:pt x="325" y="395"/>
                  </a:lnTo>
                  <a:lnTo>
                    <a:pt x="325" y="395"/>
                  </a:lnTo>
                  <a:lnTo>
                    <a:pt x="325" y="393"/>
                  </a:lnTo>
                  <a:lnTo>
                    <a:pt x="327" y="393"/>
                  </a:lnTo>
                  <a:lnTo>
                    <a:pt x="329" y="392"/>
                  </a:lnTo>
                  <a:lnTo>
                    <a:pt x="329" y="390"/>
                  </a:lnTo>
                  <a:lnTo>
                    <a:pt x="331" y="390"/>
                  </a:lnTo>
                  <a:lnTo>
                    <a:pt x="331" y="390"/>
                  </a:lnTo>
                  <a:lnTo>
                    <a:pt x="331" y="388"/>
                  </a:lnTo>
                  <a:lnTo>
                    <a:pt x="331" y="390"/>
                  </a:lnTo>
                  <a:lnTo>
                    <a:pt x="331" y="388"/>
                  </a:lnTo>
                  <a:lnTo>
                    <a:pt x="332" y="388"/>
                  </a:lnTo>
                  <a:lnTo>
                    <a:pt x="331" y="388"/>
                  </a:lnTo>
                  <a:lnTo>
                    <a:pt x="331" y="388"/>
                  </a:lnTo>
                  <a:lnTo>
                    <a:pt x="331" y="388"/>
                  </a:lnTo>
                  <a:lnTo>
                    <a:pt x="332" y="388"/>
                  </a:lnTo>
                  <a:lnTo>
                    <a:pt x="332" y="386"/>
                  </a:lnTo>
                  <a:lnTo>
                    <a:pt x="332" y="386"/>
                  </a:lnTo>
                  <a:lnTo>
                    <a:pt x="332" y="386"/>
                  </a:lnTo>
                  <a:lnTo>
                    <a:pt x="334" y="384"/>
                  </a:lnTo>
                  <a:lnTo>
                    <a:pt x="336" y="384"/>
                  </a:lnTo>
                  <a:lnTo>
                    <a:pt x="340" y="384"/>
                  </a:lnTo>
                  <a:lnTo>
                    <a:pt x="341" y="384"/>
                  </a:lnTo>
                  <a:lnTo>
                    <a:pt x="343" y="384"/>
                  </a:lnTo>
                  <a:lnTo>
                    <a:pt x="343" y="384"/>
                  </a:lnTo>
                  <a:lnTo>
                    <a:pt x="345" y="383"/>
                  </a:lnTo>
                  <a:lnTo>
                    <a:pt x="345" y="383"/>
                  </a:lnTo>
                  <a:lnTo>
                    <a:pt x="345" y="381"/>
                  </a:lnTo>
                  <a:lnTo>
                    <a:pt x="347" y="381"/>
                  </a:lnTo>
                  <a:lnTo>
                    <a:pt x="347" y="381"/>
                  </a:lnTo>
                  <a:lnTo>
                    <a:pt x="349" y="381"/>
                  </a:lnTo>
                  <a:lnTo>
                    <a:pt x="349" y="381"/>
                  </a:lnTo>
                  <a:lnTo>
                    <a:pt x="349" y="381"/>
                  </a:lnTo>
                  <a:lnTo>
                    <a:pt x="349" y="381"/>
                  </a:lnTo>
                  <a:lnTo>
                    <a:pt x="354" y="384"/>
                  </a:lnTo>
                  <a:lnTo>
                    <a:pt x="356" y="384"/>
                  </a:lnTo>
                  <a:lnTo>
                    <a:pt x="356" y="384"/>
                  </a:lnTo>
                  <a:lnTo>
                    <a:pt x="358" y="383"/>
                  </a:lnTo>
                  <a:lnTo>
                    <a:pt x="358" y="381"/>
                  </a:lnTo>
                  <a:lnTo>
                    <a:pt x="358" y="381"/>
                  </a:lnTo>
                  <a:lnTo>
                    <a:pt x="358" y="377"/>
                  </a:lnTo>
                  <a:lnTo>
                    <a:pt x="359" y="377"/>
                  </a:lnTo>
                  <a:lnTo>
                    <a:pt x="359" y="377"/>
                  </a:lnTo>
                  <a:lnTo>
                    <a:pt x="359" y="377"/>
                  </a:lnTo>
                  <a:lnTo>
                    <a:pt x="359" y="377"/>
                  </a:lnTo>
                  <a:lnTo>
                    <a:pt x="361" y="377"/>
                  </a:lnTo>
                  <a:lnTo>
                    <a:pt x="361" y="377"/>
                  </a:lnTo>
                  <a:lnTo>
                    <a:pt x="361" y="377"/>
                  </a:lnTo>
                  <a:lnTo>
                    <a:pt x="361" y="377"/>
                  </a:lnTo>
                  <a:lnTo>
                    <a:pt x="361" y="377"/>
                  </a:lnTo>
                  <a:lnTo>
                    <a:pt x="361" y="377"/>
                  </a:lnTo>
                  <a:lnTo>
                    <a:pt x="363" y="377"/>
                  </a:lnTo>
                  <a:lnTo>
                    <a:pt x="367" y="377"/>
                  </a:lnTo>
                  <a:lnTo>
                    <a:pt x="367" y="375"/>
                  </a:lnTo>
                  <a:lnTo>
                    <a:pt x="368" y="374"/>
                  </a:lnTo>
                  <a:lnTo>
                    <a:pt x="370" y="370"/>
                  </a:lnTo>
                  <a:lnTo>
                    <a:pt x="370" y="370"/>
                  </a:lnTo>
                  <a:lnTo>
                    <a:pt x="372" y="370"/>
                  </a:lnTo>
                  <a:lnTo>
                    <a:pt x="372" y="372"/>
                  </a:lnTo>
                  <a:lnTo>
                    <a:pt x="374" y="370"/>
                  </a:lnTo>
                  <a:lnTo>
                    <a:pt x="374" y="368"/>
                  </a:lnTo>
                  <a:lnTo>
                    <a:pt x="374" y="368"/>
                  </a:lnTo>
                  <a:lnTo>
                    <a:pt x="376" y="366"/>
                  </a:lnTo>
                  <a:lnTo>
                    <a:pt x="376" y="366"/>
                  </a:lnTo>
                  <a:lnTo>
                    <a:pt x="376" y="366"/>
                  </a:lnTo>
                  <a:lnTo>
                    <a:pt x="376" y="366"/>
                  </a:lnTo>
                  <a:lnTo>
                    <a:pt x="378" y="366"/>
                  </a:lnTo>
                  <a:lnTo>
                    <a:pt x="378" y="366"/>
                  </a:lnTo>
                  <a:lnTo>
                    <a:pt x="378" y="368"/>
                  </a:lnTo>
                  <a:lnTo>
                    <a:pt x="379" y="368"/>
                  </a:lnTo>
                  <a:lnTo>
                    <a:pt x="379" y="368"/>
                  </a:lnTo>
                  <a:lnTo>
                    <a:pt x="381" y="368"/>
                  </a:lnTo>
                  <a:lnTo>
                    <a:pt x="381" y="368"/>
                  </a:lnTo>
                  <a:lnTo>
                    <a:pt x="383" y="366"/>
                  </a:lnTo>
                  <a:lnTo>
                    <a:pt x="383" y="366"/>
                  </a:lnTo>
                  <a:lnTo>
                    <a:pt x="383" y="366"/>
                  </a:lnTo>
                  <a:lnTo>
                    <a:pt x="383" y="366"/>
                  </a:lnTo>
                  <a:lnTo>
                    <a:pt x="383" y="365"/>
                  </a:lnTo>
                  <a:lnTo>
                    <a:pt x="383" y="365"/>
                  </a:lnTo>
                  <a:lnTo>
                    <a:pt x="385" y="365"/>
                  </a:lnTo>
                  <a:lnTo>
                    <a:pt x="385" y="363"/>
                  </a:lnTo>
                  <a:lnTo>
                    <a:pt x="385" y="361"/>
                  </a:lnTo>
                  <a:lnTo>
                    <a:pt x="387" y="361"/>
                  </a:lnTo>
                  <a:lnTo>
                    <a:pt x="388" y="359"/>
                  </a:lnTo>
                  <a:lnTo>
                    <a:pt x="392" y="359"/>
                  </a:lnTo>
                  <a:lnTo>
                    <a:pt x="394" y="359"/>
                  </a:lnTo>
                  <a:lnTo>
                    <a:pt x="396" y="359"/>
                  </a:lnTo>
                  <a:lnTo>
                    <a:pt x="397" y="359"/>
                  </a:lnTo>
                  <a:lnTo>
                    <a:pt x="399" y="359"/>
                  </a:lnTo>
                  <a:lnTo>
                    <a:pt x="399" y="359"/>
                  </a:lnTo>
                  <a:lnTo>
                    <a:pt x="401" y="357"/>
                  </a:lnTo>
                  <a:lnTo>
                    <a:pt x="401" y="357"/>
                  </a:lnTo>
                  <a:lnTo>
                    <a:pt x="401" y="357"/>
                  </a:lnTo>
                  <a:lnTo>
                    <a:pt x="403" y="357"/>
                  </a:lnTo>
                  <a:lnTo>
                    <a:pt x="403" y="357"/>
                  </a:lnTo>
                  <a:lnTo>
                    <a:pt x="403" y="356"/>
                  </a:lnTo>
                  <a:lnTo>
                    <a:pt x="403" y="356"/>
                  </a:lnTo>
                  <a:lnTo>
                    <a:pt x="403" y="356"/>
                  </a:lnTo>
                  <a:lnTo>
                    <a:pt x="403" y="354"/>
                  </a:lnTo>
                  <a:lnTo>
                    <a:pt x="403" y="354"/>
                  </a:lnTo>
                  <a:lnTo>
                    <a:pt x="403" y="354"/>
                  </a:lnTo>
                  <a:lnTo>
                    <a:pt x="405" y="354"/>
                  </a:lnTo>
                  <a:lnTo>
                    <a:pt x="405" y="354"/>
                  </a:lnTo>
                  <a:lnTo>
                    <a:pt x="406" y="354"/>
                  </a:lnTo>
                  <a:lnTo>
                    <a:pt x="406" y="352"/>
                  </a:lnTo>
                  <a:lnTo>
                    <a:pt x="406" y="352"/>
                  </a:lnTo>
                  <a:lnTo>
                    <a:pt x="408" y="352"/>
                  </a:lnTo>
                  <a:lnTo>
                    <a:pt x="410" y="352"/>
                  </a:lnTo>
                  <a:lnTo>
                    <a:pt x="417" y="348"/>
                  </a:lnTo>
                  <a:lnTo>
                    <a:pt x="419" y="348"/>
                  </a:lnTo>
                  <a:lnTo>
                    <a:pt x="419" y="347"/>
                  </a:lnTo>
                  <a:lnTo>
                    <a:pt x="419" y="347"/>
                  </a:lnTo>
                  <a:lnTo>
                    <a:pt x="421" y="347"/>
                  </a:lnTo>
                  <a:lnTo>
                    <a:pt x="426" y="347"/>
                  </a:lnTo>
                  <a:lnTo>
                    <a:pt x="426" y="345"/>
                  </a:lnTo>
                  <a:lnTo>
                    <a:pt x="428" y="343"/>
                  </a:lnTo>
                  <a:lnTo>
                    <a:pt x="426" y="343"/>
                  </a:lnTo>
                  <a:lnTo>
                    <a:pt x="424" y="341"/>
                  </a:lnTo>
                  <a:lnTo>
                    <a:pt x="423" y="341"/>
                  </a:lnTo>
                  <a:lnTo>
                    <a:pt x="423" y="339"/>
                  </a:lnTo>
                  <a:lnTo>
                    <a:pt x="423" y="339"/>
                  </a:lnTo>
                  <a:lnTo>
                    <a:pt x="423" y="339"/>
                  </a:lnTo>
                  <a:lnTo>
                    <a:pt x="423" y="339"/>
                  </a:lnTo>
                  <a:lnTo>
                    <a:pt x="421" y="339"/>
                  </a:lnTo>
                  <a:lnTo>
                    <a:pt x="421" y="339"/>
                  </a:lnTo>
                  <a:lnTo>
                    <a:pt x="421" y="337"/>
                  </a:lnTo>
                  <a:lnTo>
                    <a:pt x="421" y="336"/>
                  </a:lnTo>
                  <a:lnTo>
                    <a:pt x="423" y="334"/>
                  </a:lnTo>
                  <a:lnTo>
                    <a:pt x="424" y="334"/>
                  </a:lnTo>
                  <a:lnTo>
                    <a:pt x="426" y="334"/>
                  </a:lnTo>
                  <a:lnTo>
                    <a:pt x="426" y="336"/>
                  </a:lnTo>
                  <a:lnTo>
                    <a:pt x="426" y="336"/>
                  </a:lnTo>
                  <a:lnTo>
                    <a:pt x="426" y="336"/>
                  </a:lnTo>
                  <a:lnTo>
                    <a:pt x="428" y="336"/>
                  </a:lnTo>
                  <a:lnTo>
                    <a:pt x="428" y="336"/>
                  </a:lnTo>
                  <a:lnTo>
                    <a:pt x="430" y="336"/>
                  </a:lnTo>
                  <a:lnTo>
                    <a:pt x="432" y="336"/>
                  </a:lnTo>
                  <a:lnTo>
                    <a:pt x="432" y="336"/>
                  </a:lnTo>
                  <a:lnTo>
                    <a:pt x="432" y="334"/>
                  </a:lnTo>
                  <a:lnTo>
                    <a:pt x="432" y="334"/>
                  </a:lnTo>
                  <a:lnTo>
                    <a:pt x="433" y="336"/>
                  </a:lnTo>
                  <a:lnTo>
                    <a:pt x="433" y="336"/>
                  </a:lnTo>
                  <a:lnTo>
                    <a:pt x="433" y="336"/>
                  </a:lnTo>
                  <a:lnTo>
                    <a:pt x="433" y="337"/>
                  </a:lnTo>
                  <a:lnTo>
                    <a:pt x="435" y="337"/>
                  </a:lnTo>
                  <a:lnTo>
                    <a:pt x="435" y="337"/>
                  </a:lnTo>
                  <a:lnTo>
                    <a:pt x="437" y="337"/>
                  </a:lnTo>
                  <a:lnTo>
                    <a:pt x="437" y="339"/>
                  </a:lnTo>
                  <a:lnTo>
                    <a:pt x="437" y="339"/>
                  </a:lnTo>
                  <a:lnTo>
                    <a:pt x="437" y="341"/>
                  </a:lnTo>
                  <a:lnTo>
                    <a:pt x="437" y="341"/>
                  </a:lnTo>
                  <a:lnTo>
                    <a:pt x="435" y="343"/>
                  </a:lnTo>
                  <a:lnTo>
                    <a:pt x="435" y="345"/>
                  </a:lnTo>
                  <a:lnTo>
                    <a:pt x="437" y="345"/>
                  </a:lnTo>
                  <a:lnTo>
                    <a:pt x="439" y="343"/>
                  </a:lnTo>
                  <a:lnTo>
                    <a:pt x="439" y="343"/>
                  </a:lnTo>
                  <a:lnTo>
                    <a:pt x="441" y="345"/>
                  </a:lnTo>
                  <a:lnTo>
                    <a:pt x="439" y="345"/>
                  </a:lnTo>
                  <a:lnTo>
                    <a:pt x="439" y="347"/>
                  </a:lnTo>
                  <a:lnTo>
                    <a:pt x="439" y="348"/>
                  </a:lnTo>
                  <a:lnTo>
                    <a:pt x="439" y="350"/>
                  </a:lnTo>
                  <a:lnTo>
                    <a:pt x="441" y="350"/>
                  </a:lnTo>
                  <a:lnTo>
                    <a:pt x="441" y="350"/>
                  </a:lnTo>
                  <a:lnTo>
                    <a:pt x="443" y="352"/>
                  </a:lnTo>
                  <a:lnTo>
                    <a:pt x="444" y="352"/>
                  </a:lnTo>
                  <a:lnTo>
                    <a:pt x="446" y="352"/>
                  </a:lnTo>
                  <a:lnTo>
                    <a:pt x="446" y="352"/>
                  </a:lnTo>
                  <a:lnTo>
                    <a:pt x="448" y="352"/>
                  </a:lnTo>
                  <a:lnTo>
                    <a:pt x="448" y="350"/>
                  </a:lnTo>
                  <a:lnTo>
                    <a:pt x="448" y="348"/>
                  </a:lnTo>
                  <a:lnTo>
                    <a:pt x="448" y="347"/>
                  </a:lnTo>
                  <a:lnTo>
                    <a:pt x="450" y="345"/>
                  </a:lnTo>
                  <a:lnTo>
                    <a:pt x="452" y="343"/>
                  </a:lnTo>
                  <a:lnTo>
                    <a:pt x="453" y="337"/>
                  </a:lnTo>
                  <a:lnTo>
                    <a:pt x="455" y="332"/>
                  </a:lnTo>
                  <a:lnTo>
                    <a:pt x="457" y="330"/>
                  </a:lnTo>
                  <a:lnTo>
                    <a:pt x="457" y="330"/>
                  </a:lnTo>
                  <a:lnTo>
                    <a:pt x="457" y="328"/>
                  </a:lnTo>
                  <a:lnTo>
                    <a:pt x="457" y="328"/>
                  </a:lnTo>
                  <a:lnTo>
                    <a:pt x="457" y="328"/>
                  </a:lnTo>
                  <a:lnTo>
                    <a:pt x="457" y="327"/>
                  </a:lnTo>
                  <a:lnTo>
                    <a:pt x="457" y="327"/>
                  </a:lnTo>
                  <a:lnTo>
                    <a:pt x="457" y="325"/>
                  </a:lnTo>
                  <a:lnTo>
                    <a:pt x="457" y="321"/>
                  </a:lnTo>
                  <a:lnTo>
                    <a:pt x="459" y="319"/>
                  </a:lnTo>
                  <a:lnTo>
                    <a:pt x="459" y="318"/>
                  </a:lnTo>
                  <a:lnTo>
                    <a:pt x="459" y="318"/>
                  </a:lnTo>
                  <a:close/>
                  <a:moveTo>
                    <a:pt x="123" y="27"/>
                  </a:moveTo>
                  <a:lnTo>
                    <a:pt x="123" y="27"/>
                  </a:lnTo>
                  <a:lnTo>
                    <a:pt x="123" y="25"/>
                  </a:lnTo>
                  <a:lnTo>
                    <a:pt x="123" y="25"/>
                  </a:lnTo>
                  <a:lnTo>
                    <a:pt x="123" y="20"/>
                  </a:lnTo>
                  <a:lnTo>
                    <a:pt x="123" y="20"/>
                  </a:lnTo>
                  <a:lnTo>
                    <a:pt x="123" y="18"/>
                  </a:lnTo>
                  <a:lnTo>
                    <a:pt x="123" y="16"/>
                  </a:lnTo>
                  <a:lnTo>
                    <a:pt x="123" y="16"/>
                  </a:lnTo>
                  <a:lnTo>
                    <a:pt x="125" y="16"/>
                  </a:lnTo>
                  <a:lnTo>
                    <a:pt x="125" y="16"/>
                  </a:lnTo>
                  <a:lnTo>
                    <a:pt x="125" y="16"/>
                  </a:lnTo>
                  <a:lnTo>
                    <a:pt x="126" y="16"/>
                  </a:lnTo>
                  <a:lnTo>
                    <a:pt x="126" y="16"/>
                  </a:lnTo>
                  <a:lnTo>
                    <a:pt x="126" y="16"/>
                  </a:lnTo>
                  <a:lnTo>
                    <a:pt x="130" y="16"/>
                  </a:lnTo>
                  <a:lnTo>
                    <a:pt x="130" y="16"/>
                  </a:lnTo>
                  <a:lnTo>
                    <a:pt x="132" y="14"/>
                  </a:lnTo>
                  <a:lnTo>
                    <a:pt x="134" y="14"/>
                  </a:lnTo>
                  <a:lnTo>
                    <a:pt x="139" y="14"/>
                  </a:lnTo>
                  <a:lnTo>
                    <a:pt x="141" y="14"/>
                  </a:lnTo>
                  <a:lnTo>
                    <a:pt x="130" y="14"/>
                  </a:lnTo>
                  <a:lnTo>
                    <a:pt x="126" y="14"/>
                  </a:lnTo>
                  <a:lnTo>
                    <a:pt x="125" y="12"/>
                  </a:lnTo>
                  <a:lnTo>
                    <a:pt x="126" y="9"/>
                  </a:lnTo>
                  <a:lnTo>
                    <a:pt x="125" y="7"/>
                  </a:lnTo>
                  <a:lnTo>
                    <a:pt x="126" y="5"/>
                  </a:lnTo>
                  <a:lnTo>
                    <a:pt x="126" y="5"/>
                  </a:lnTo>
                  <a:lnTo>
                    <a:pt x="128" y="3"/>
                  </a:lnTo>
                  <a:lnTo>
                    <a:pt x="130" y="2"/>
                  </a:lnTo>
                  <a:lnTo>
                    <a:pt x="128" y="2"/>
                  </a:lnTo>
                  <a:lnTo>
                    <a:pt x="128" y="2"/>
                  </a:lnTo>
                  <a:lnTo>
                    <a:pt x="128" y="0"/>
                  </a:lnTo>
                  <a:lnTo>
                    <a:pt x="130" y="0"/>
                  </a:lnTo>
                  <a:lnTo>
                    <a:pt x="128" y="0"/>
                  </a:lnTo>
                  <a:lnTo>
                    <a:pt x="126" y="2"/>
                  </a:lnTo>
                  <a:lnTo>
                    <a:pt x="123" y="12"/>
                  </a:lnTo>
                  <a:lnTo>
                    <a:pt x="123" y="14"/>
                  </a:lnTo>
                  <a:lnTo>
                    <a:pt x="121" y="23"/>
                  </a:lnTo>
                  <a:lnTo>
                    <a:pt x="121" y="25"/>
                  </a:lnTo>
                  <a:lnTo>
                    <a:pt x="123" y="2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3"/>
            <p:cNvSpPr>
              <a:spLocks/>
            </p:cNvSpPr>
            <p:nvPr/>
          </p:nvSpPr>
          <p:spPr bwMode="auto">
            <a:xfrm>
              <a:off x="4647546" y="4906453"/>
              <a:ext cx="373289" cy="188866"/>
            </a:xfrm>
            <a:custGeom>
              <a:avLst/>
              <a:gdLst>
                <a:gd name="T0" fmla="*/ 329 w 336"/>
                <a:gd name="T1" fmla="*/ 148 h 170"/>
                <a:gd name="T2" fmla="*/ 316 w 336"/>
                <a:gd name="T3" fmla="*/ 135 h 170"/>
                <a:gd name="T4" fmla="*/ 311 w 336"/>
                <a:gd name="T5" fmla="*/ 126 h 170"/>
                <a:gd name="T6" fmla="*/ 322 w 336"/>
                <a:gd name="T7" fmla="*/ 117 h 170"/>
                <a:gd name="T8" fmla="*/ 313 w 336"/>
                <a:gd name="T9" fmla="*/ 106 h 170"/>
                <a:gd name="T10" fmla="*/ 306 w 336"/>
                <a:gd name="T11" fmla="*/ 105 h 170"/>
                <a:gd name="T12" fmla="*/ 298 w 336"/>
                <a:gd name="T13" fmla="*/ 105 h 170"/>
                <a:gd name="T14" fmla="*/ 282 w 336"/>
                <a:gd name="T15" fmla="*/ 92 h 170"/>
                <a:gd name="T16" fmla="*/ 269 w 336"/>
                <a:gd name="T17" fmla="*/ 72 h 170"/>
                <a:gd name="T18" fmla="*/ 257 w 336"/>
                <a:gd name="T19" fmla="*/ 59 h 170"/>
                <a:gd name="T20" fmla="*/ 242 w 336"/>
                <a:gd name="T21" fmla="*/ 58 h 170"/>
                <a:gd name="T22" fmla="*/ 233 w 336"/>
                <a:gd name="T23" fmla="*/ 58 h 170"/>
                <a:gd name="T24" fmla="*/ 214 w 336"/>
                <a:gd name="T25" fmla="*/ 61 h 170"/>
                <a:gd name="T26" fmla="*/ 201 w 336"/>
                <a:gd name="T27" fmla="*/ 68 h 170"/>
                <a:gd name="T28" fmla="*/ 188 w 336"/>
                <a:gd name="T29" fmla="*/ 65 h 170"/>
                <a:gd name="T30" fmla="*/ 185 w 336"/>
                <a:gd name="T31" fmla="*/ 54 h 170"/>
                <a:gd name="T32" fmla="*/ 154 w 336"/>
                <a:gd name="T33" fmla="*/ 38 h 170"/>
                <a:gd name="T34" fmla="*/ 143 w 336"/>
                <a:gd name="T35" fmla="*/ 27 h 170"/>
                <a:gd name="T36" fmla="*/ 129 w 336"/>
                <a:gd name="T37" fmla="*/ 29 h 170"/>
                <a:gd name="T38" fmla="*/ 105 w 336"/>
                <a:gd name="T39" fmla="*/ 27 h 170"/>
                <a:gd name="T40" fmla="*/ 87 w 336"/>
                <a:gd name="T41" fmla="*/ 25 h 170"/>
                <a:gd name="T42" fmla="*/ 73 w 336"/>
                <a:gd name="T43" fmla="*/ 18 h 170"/>
                <a:gd name="T44" fmla="*/ 55 w 336"/>
                <a:gd name="T45" fmla="*/ 14 h 170"/>
                <a:gd name="T46" fmla="*/ 29 w 336"/>
                <a:gd name="T47" fmla="*/ 3 h 170"/>
                <a:gd name="T48" fmla="*/ 0 w 336"/>
                <a:gd name="T49" fmla="*/ 12 h 170"/>
                <a:gd name="T50" fmla="*/ 13 w 336"/>
                <a:gd name="T51" fmla="*/ 18 h 170"/>
                <a:gd name="T52" fmla="*/ 20 w 336"/>
                <a:gd name="T53" fmla="*/ 27 h 170"/>
                <a:gd name="T54" fmla="*/ 31 w 336"/>
                <a:gd name="T55" fmla="*/ 32 h 170"/>
                <a:gd name="T56" fmla="*/ 46 w 336"/>
                <a:gd name="T57" fmla="*/ 38 h 170"/>
                <a:gd name="T58" fmla="*/ 60 w 336"/>
                <a:gd name="T59" fmla="*/ 52 h 170"/>
                <a:gd name="T60" fmla="*/ 67 w 336"/>
                <a:gd name="T61" fmla="*/ 56 h 170"/>
                <a:gd name="T62" fmla="*/ 80 w 336"/>
                <a:gd name="T63" fmla="*/ 81 h 170"/>
                <a:gd name="T64" fmla="*/ 85 w 336"/>
                <a:gd name="T65" fmla="*/ 101 h 170"/>
                <a:gd name="T66" fmla="*/ 89 w 336"/>
                <a:gd name="T67" fmla="*/ 121 h 170"/>
                <a:gd name="T68" fmla="*/ 78 w 336"/>
                <a:gd name="T69" fmla="*/ 139 h 170"/>
                <a:gd name="T70" fmla="*/ 87 w 336"/>
                <a:gd name="T71" fmla="*/ 143 h 170"/>
                <a:gd name="T72" fmla="*/ 98 w 336"/>
                <a:gd name="T73" fmla="*/ 141 h 170"/>
                <a:gd name="T74" fmla="*/ 109 w 336"/>
                <a:gd name="T75" fmla="*/ 141 h 170"/>
                <a:gd name="T76" fmla="*/ 127 w 336"/>
                <a:gd name="T77" fmla="*/ 143 h 170"/>
                <a:gd name="T78" fmla="*/ 134 w 336"/>
                <a:gd name="T79" fmla="*/ 133 h 170"/>
                <a:gd name="T80" fmla="*/ 139 w 336"/>
                <a:gd name="T81" fmla="*/ 141 h 170"/>
                <a:gd name="T82" fmla="*/ 147 w 336"/>
                <a:gd name="T83" fmla="*/ 143 h 170"/>
                <a:gd name="T84" fmla="*/ 156 w 336"/>
                <a:gd name="T85" fmla="*/ 150 h 170"/>
                <a:gd name="T86" fmla="*/ 159 w 336"/>
                <a:gd name="T87" fmla="*/ 157 h 170"/>
                <a:gd name="T88" fmla="*/ 174 w 336"/>
                <a:gd name="T89" fmla="*/ 162 h 170"/>
                <a:gd name="T90" fmla="*/ 190 w 336"/>
                <a:gd name="T91" fmla="*/ 166 h 170"/>
                <a:gd name="T92" fmla="*/ 204 w 336"/>
                <a:gd name="T93" fmla="*/ 161 h 170"/>
                <a:gd name="T94" fmla="*/ 212 w 336"/>
                <a:gd name="T95" fmla="*/ 159 h 170"/>
                <a:gd name="T96" fmla="*/ 219 w 336"/>
                <a:gd name="T97" fmla="*/ 159 h 170"/>
                <a:gd name="T98" fmla="*/ 228 w 336"/>
                <a:gd name="T99" fmla="*/ 161 h 170"/>
                <a:gd name="T100" fmla="*/ 242 w 336"/>
                <a:gd name="T101" fmla="*/ 161 h 170"/>
                <a:gd name="T102" fmla="*/ 250 w 336"/>
                <a:gd name="T103" fmla="*/ 155 h 170"/>
                <a:gd name="T104" fmla="*/ 271 w 336"/>
                <a:gd name="T105" fmla="*/ 144 h 170"/>
                <a:gd name="T106" fmla="*/ 289 w 336"/>
                <a:gd name="T107" fmla="*/ 152 h 170"/>
                <a:gd name="T108" fmla="*/ 300 w 336"/>
                <a:gd name="T109" fmla="*/ 162 h 170"/>
                <a:gd name="T110" fmla="*/ 315 w 336"/>
                <a:gd name="T111" fmla="*/ 161 h 170"/>
                <a:gd name="T112" fmla="*/ 327 w 336"/>
                <a:gd name="T113" fmla="*/ 170 h 170"/>
                <a:gd name="T114" fmla="*/ 333 w 336"/>
                <a:gd name="T115" fmla="*/ 164 h 170"/>
                <a:gd name="T116" fmla="*/ 336 w 336"/>
                <a:gd name="T117" fmla="*/ 1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170">
                  <a:moveTo>
                    <a:pt x="336" y="155"/>
                  </a:moveTo>
                  <a:lnTo>
                    <a:pt x="334" y="152"/>
                  </a:lnTo>
                  <a:lnTo>
                    <a:pt x="334" y="152"/>
                  </a:lnTo>
                  <a:lnTo>
                    <a:pt x="333" y="150"/>
                  </a:lnTo>
                  <a:lnTo>
                    <a:pt x="333" y="150"/>
                  </a:lnTo>
                  <a:lnTo>
                    <a:pt x="333" y="150"/>
                  </a:lnTo>
                  <a:lnTo>
                    <a:pt x="333" y="150"/>
                  </a:lnTo>
                  <a:lnTo>
                    <a:pt x="331" y="148"/>
                  </a:lnTo>
                  <a:lnTo>
                    <a:pt x="329" y="148"/>
                  </a:lnTo>
                  <a:lnTo>
                    <a:pt x="324" y="144"/>
                  </a:lnTo>
                  <a:lnTo>
                    <a:pt x="322" y="143"/>
                  </a:lnTo>
                  <a:lnTo>
                    <a:pt x="320" y="143"/>
                  </a:lnTo>
                  <a:lnTo>
                    <a:pt x="320" y="143"/>
                  </a:lnTo>
                  <a:lnTo>
                    <a:pt x="318" y="141"/>
                  </a:lnTo>
                  <a:lnTo>
                    <a:pt x="316" y="139"/>
                  </a:lnTo>
                  <a:lnTo>
                    <a:pt x="316" y="139"/>
                  </a:lnTo>
                  <a:lnTo>
                    <a:pt x="316" y="135"/>
                  </a:lnTo>
                  <a:lnTo>
                    <a:pt x="316" y="135"/>
                  </a:lnTo>
                  <a:lnTo>
                    <a:pt x="315" y="133"/>
                  </a:lnTo>
                  <a:lnTo>
                    <a:pt x="315" y="132"/>
                  </a:lnTo>
                  <a:lnTo>
                    <a:pt x="315" y="132"/>
                  </a:lnTo>
                  <a:lnTo>
                    <a:pt x="313" y="133"/>
                  </a:lnTo>
                  <a:lnTo>
                    <a:pt x="313" y="133"/>
                  </a:lnTo>
                  <a:lnTo>
                    <a:pt x="313" y="133"/>
                  </a:lnTo>
                  <a:lnTo>
                    <a:pt x="311" y="133"/>
                  </a:lnTo>
                  <a:lnTo>
                    <a:pt x="311" y="130"/>
                  </a:lnTo>
                  <a:lnTo>
                    <a:pt x="311" y="126"/>
                  </a:lnTo>
                  <a:lnTo>
                    <a:pt x="311" y="124"/>
                  </a:lnTo>
                  <a:lnTo>
                    <a:pt x="313" y="123"/>
                  </a:lnTo>
                  <a:lnTo>
                    <a:pt x="313" y="123"/>
                  </a:lnTo>
                  <a:lnTo>
                    <a:pt x="316" y="123"/>
                  </a:lnTo>
                  <a:lnTo>
                    <a:pt x="316" y="123"/>
                  </a:lnTo>
                  <a:lnTo>
                    <a:pt x="318" y="123"/>
                  </a:lnTo>
                  <a:lnTo>
                    <a:pt x="318" y="123"/>
                  </a:lnTo>
                  <a:lnTo>
                    <a:pt x="320" y="119"/>
                  </a:lnTo>
                  <a:lnTo>
                    <a:pt x="322" y="117"/>
                  </a:lnTo>
                  <a:lnTo>
                    <a:pt x="324" y="114"/>
                  </a:lnTo>
                  <a:lnTo>
                    <a:pt x="322" y="112"/>
                  </a:lnTo>
                  <a:lnTo>
                    <a:pt x="322" y="112"/>
                  </a:lnTo>
                  <a:lnTo>
                    <a:pt x="318" y="112"/>
                  </a:lnTo>
                  <a:lnTo>
                    <a:pt x="316" y="110"/>
                  </a:lnTo>
                  <a:lnTo>
                    <a:pt x="315" y="108"/>
                  </a:lnTo>
                  <a:lnTo>
                    <a:pt x="313" y="106"/>
                  </a:lnTo>
                  <a:lnTo>
                    <a:pt x="313" y="106"/>
                  </a:lnTo>
                  <a:lnTo>
                    <a:pt x="313" y="106"/>
                  </a:lnTo>
                  <a:lnTo>
                    <a:pt x="311" y="106"/>
                  </a:lnTo>
                  <a:lnTo>
                    <a:pt x="311" y="106"/>
                  </a:lnTo>
                  <a:lnTo>
                    <a:pt x="311" y="106"/>
                  </a:lnTo>
                  <a:lnTo>
                    <a:pt x="311" y="106"/>
                  </a:lnTo>
                  <a:lnTo>
                    <a:pt x="309" y="108"/>
                  </a:lnTo>
                  <a:lnTo>
                    <a:pt x="307" y="108"/>
                  </a:lnTo>
                  <a:lnTo>
                    <a:pt x="306" y="106"/>
                  </a:lnTo>
                  <a:lnTo>
                    <a:pt x="306" y="106"/>
                  </a:lnTo>
                  <a:lnTo>
                    <a:pt x="306" y="105"/>
                  </a:lnTo>
                  <a:lnTo>
                    <a:pt x="304" y="106"/>
                  </a:lnTo>
                  <a:lnTo>
                    <a:pt x="304" y="106"/>
                  </a:lnTo>
                  <a:lnTo>
                    <a:pt x="302" y="105"/>
                  </a:lnTo>
                  <a:lnTo>
                    <a:pt x="302" y="105"/>
                  </a:lnTo>
                  <a:lnTo>
                    <a:pt x="302" y="105"/>
                  </a:lnTo>
                  <a:lnTo>
                    <a:pt x="302" y="105"/>
                  </a:lnTo>
                  <a:lnTo>
                    <a:pt x="300" y="105"/>
                  </a:lnTo>
                  <a:lnTo>
                    <a:pt x="300" y="105"/>
                  </a:lnTo>
                  <a:lnTo>
                    <a:pt x="298" y="105"/>
                  </a:lnTo>
                  <a:lnTo>
                    <a:pt x="298" y="105"/>
                  </a:lnTo>
                  <a:lnTo>
                    <a:pt x="298" y="105"/>
                  </a:lnTo>
                  <a:lnTo>
                    <a:pt x="297" y="101"/>
                  </a:lnTo>
                  <a:lnTo>
                    <a:pt x="297" y="99"/>
                  </a:lnTo>
                  <a:lnTo>
                    <a:pt x="293" y="99"/>
                  </a:lnTo>
                  <a:lnTo>
                    <a:pt x="288" y="96"/>
                  </a:lnTo>
                  <a:lnTo>
                    <a:pt x="286" y="94"/>
                  </a:lnTo>
                  <a:lnTo>
                    <a:pt x="284" y="94"/>
                  </a:lnTo>
                  <a:lnTo>
                    <a:pt x="282" y="92"/>
                  </a:lnTo>
                  <a:lnTo>
                    <a:pt x="289" y="77"/>
                  </a:lnTo>
                  <a:lnTo>
                    <a:pt x="289" y="76"/>
                  </a:lnTo>
                  <a:lnTo>
                    <a:pt x="289" y="76"/>
                  </a:lnTo>
                  <a:lnTo>
                    <a:pt x="288" y="72"/>
                  </a:lnTo>
                  <a:lnTo>
                    <a:pt x="282" y="70"/>
                  </a:lnTo>
                  <a:lnTo>
                    <a:pt x="279" y="70"/>
                  </a:lnTo>
                  <a:lnTo>
                    <a:pt x="277" y="70"/>
                  </a:lnTo>
                  <a:lnTo>
                    <a:pt x="271" y="72"/>
                  </a:lnTo>
                  <a:lnTo>
                    <a:pt x="269" y="72"/>
                  </a:lnTo>
                  <a:lnTo>
                    <a:pt x="268" y="70"/>
                  </a:lnTo>
                  <a:lnTo>
                    <a:pt x="268" y="70"/>
                  </a:lnTo>
                  <a:lnTo>
                    <a:pt x="268" y="68"/>
                  </a:lnTo>
                  <a:lnTo>
                    <a:pt x="266" y="68"/>
                  </a:lnTo>
                  <a:lnTo>
                    <a:pt x="266" y="67"/>
                  </a:lnTo>
                  <a:lnTo>
                    <a:pt x="260" y="61"/>
                  </a:lnTo>
                  <a:lnTo>
                    <a:pt x="260" y="59"/>
                  </a:lnTo>
                  <a:lnTo>
                    <a:pt x="259" y="59"/>
                  </a:lnTo>
                  <a:lnTo>
                    <a:pt x="257" y="59"/>
                  </a:lnTo>
                  <a:lnTo>
                    <a:pt x="255" y="59"/>
                  </a:lnTo>
                  <a:lnTo>
                    <a:pt x="255" y="59"/>
                  </a:lnTo>
                  <a:lnTo>
                    <a:pt x="255" y="61"/>
                  </a:lnTo>
                  <a:lnTo>
                    <a:pt x="253" y="59"/>
                  </a:lnTo>
                  <a:lnTo>
                    <a:pt x="253" y="59"/>
                  </a:lnTo>
                  <a:lnTo>
                    <a:pt x="248" y="56"/>
                  </a:lnTo>
                  <a:lnTo>
                    <a:pt x="244" y="56"/>
                  </a:lnTo>
                  <a:lnTo>
                    <a:pt x="244" y="58"/>
                  </a:lnTo>
                  <a:lnTo>
                    <a:pt x="242" y="58"/>
                  </a:lnTo>
                  <a:lnTo>
                    <a:pt x="242" y="61"/>
                  </a:lnTo>
                  <a:lnTo>
                    <a:pt x="241" y="65"/>
                  </a:lnTo>
                  <a:lnTo>
                    <a:pt x="241" y="65"/>
                  </a:lnTo>
                  <a:lnTo>
                    <a:pt x="241" y="65"/>
                  </a:lnTo>
                  <a:lnTo>
                    <a:pt x="239" y="61"/>
                  </a:lnTo>
                  <a:lnTo>
                    <a:pt x="239" y="59"/>
                  </a:lnTo>
                  <a:lnTo>
                    <a:pt x="237" y="59"/>
                  </a:lnTo>
                  <a:lnTo>
                    <a:pt x="235" y="58"/>
                  </a:lnTo>
                  <a:lnTo>
                    <a:pt x="233" y="58"/>
                  </a:lnTo>
                  <a:lnTo>
                    <a:pt x="233" y="58"/>
                  </a:lnTo>
                  <a:lnTo>
                    <a:pt x="232" y="56"/>
                  </a:lnTo>
                  <a:lnTo>
                    <a:pt x="230" y="56"/>
                  </a:lnTo>
                  <a:lnTo>
                    <a:pt x="228" y="56"/>
                  </a:lnTo>
                  <a:lnTo>
                    <a:pt x="226" y="56"/>
                  </a:lnTo>
                  <a:lnTo>
                    <a:pt x="223" y="59"/>
                  </a:lnTo>
                  <a:lnTo>
                    <a:pt x="221" y="59"/>
                  </a:lnTo>
                  <a:lnTo>
                    <a:pt x="215" y="59"/>
                  </a:lnTo>
                  <a:lnTo>
                    <a:pt x="214" y="61"/>
                  </a:lnTo>
                  <a:lnTo>
                    <a:pt x="214" y="63"/>
                  </a:lnTo>
                  <a:lnTo>
                    <a:pt x="212" y="63"/>
                  </a:lnTo>
                  <a:lnTo>
                    <a:pt x="212" y="65"/>
                  </a:lnTo>
                  <a:lnTo>
                    <a:pt x="212" y="65"/>
                  </a:lnTo>
                  <a:lnTo>
                    <a:pt x="210" y="65"/>
                  </a:lnTo>
                  <a:lnTo>
                    <a:pt x="204" y="65"/>
                  </a:lnTo>
                  <a:lnTo>
                    <a:pt x="203" y="67"/>
                  </a:lnTo>
                  <a:lnTo>
                    <a:pt x="201" y="67"/>
                  </a:lnTo>
                  <a:lnTo>
                    <a:pt x="201" y="68"/>
                  </a:lnTo>
                  <a:lnTo>
                    <a:pt x="199" y="70"/>
                  </a:lnTo>
                  <a:lnTo>
                    <a:pt x="199" y="70"/>
                  </a:lnTo>
                  <a:lnTo>
                    <a:pt x="197" y="68"/>
                  </a:lnTo>
                  <a:lnTo>
                    <a:pt x="197" y="68"/>
                  </a:lnTo>
                  <a:lnTo>
                    <a:pt x="195" y="68"/>
                  </a:lnTo>
                  <a:lnTo>
                    <a:pt x="194" y="67"/>
                  </a:lnTo>
                  <a:lnTo>
                    <a:pt x="192" y="67"/>
                  </a:lnTo>
                  <a:lnTo>
                    <a:pt x="190" y="67"/>
                  </a:lnTo>
                  <a:lnTo>
                    <a:pt x="188" y="65"/>
                  </a:lnTo>
                  <a:lnTo>
                    <a:pt x="188" y="63"/>
                  </a:lnTo>
                  <a:lnTo>
                    <a:pt x="190" y="61"/>
                  </a:lnTo>
                  <a:lnTo>
                    <a:pt x="192" y="59"/>
                  </a:lnTo>
                  <a:lnTo>
                    <a:pt x="192" y="58"/>
                  </a:lnTo>
                  <a:lnTo>
                    <a:pt x="192" y="56"/>
                  </a:lnTo>
                  <a:lnTo>
                    <a:pt x="190" y="56"/>
                  </a:lnTo>
                  <a:lnTo>
                    <a:pt x="190" y="56"/>
                  </a:lnTo>
                  <a:lnTo>
                    <a:pt x="185" y="54"/>
                  </a:lnTo>
                  <a:lnTo>
                    <a:pt x="185" y="54"/>
                  </a:lnTo>
                  <a:lnTo>
                    <a:pt x="183" y="50"/>
                  </a:lnTo>
                  <a:lnTo>
                    <a:pt x="181" y="50"/>
                  </a:lnTo>
                  <a:lnTo>
                    <a:pt x="177" y="49"/>
                  </a:lnTo>
                  <a:lnTo>
                    <a:pt x="176" y="49"/>
                  </a:lnTo>
                  <a:lnTo>
                    <a:pt x="170" y="47"/>
                  </a:lnTo>
                  <a:lnTo>
                    <a:pt x="161" y="45"/>
                  </a:lnTo>
                  <a:lnTo>
                    <a:pt x="161" y="43"/>
                  </a:lnTo>
                  <a:lnTo>
                    <a:pt x="159" y="43"/>
                  </a:lnTo>
                  <a:lnTo>
                    <a:pt x="154" y="38"/>
                  </a:lnTo>
                  <a:lnTo>
                    <a:pt x="152" y="36"/>
                  </a:lnTo>
                  <a:lnTo>
                    <a:pt x="152" y="36"/>
                  </a:lnTo>
                  <a:lnTo>
                    <a:pt x="152" y="34"/>
                  </a:lnTo>
                  <a:lnTo>
                    <a:pt x="152" y="34"/>
                  </a:lnTo>
                  <a:lnTo>
                    <a:pt x="152" y="32"/>
                  </a:lnTo>
                  <a:lnTo>
                    <a:pt x="147" y="31"/>
                  </a:lnTo>
                  <a:lnTo>
                    <a:pt x="147" y="31"/>
                  </a:lnTo>
                  <a:lnTo>
                    <a:pt x="145" y="29"/>
                  </a:lnTo>
                  <a:lnTo>
                    <a:pt x="143" y="27"/>
                  </a:lnTo>
                  <a:lnTo>
                    <a:pt x="141" y="27"/>
                  </a:lnTo>
                  <a:lnTo>
                    <a:pt x="139" y="27"/>
                  </a:lnTo>
                  <a:lnTo>
                    <a:pt x="138" y="27"/>
                  </a:lnTo>
                  <a:lnTo>
                    <a:pt x="136" y="27"/>
                  </a:lnTo>
                  <a:lnTo>
                    <a:pt x="134" y="29"/>
                  </a:lnTo>
                  <a:lnTo>
                    <a:pt x="134" y="29"/>
                  </a:lnTo>
                  <a:lnTo>
                    <a:pt x="132" y="31"/>
                  </a:lnTo>
                  <a:lnTo>
                    <a:pt x="132" y="29"/>
                  </a:lnTo>
                  <a:lnTo>
                    <a:pt x="129" y="29"/>
                  </a:lnTo>
                  <a:lnTo>
                    <a:pt x="127" y="27"/>
                  </a:lnTo>
                  <a:lnTo>
                    <a:pt x="125" y="25"/>
                  </a:lnTo>
                  <a:lnTo>
                    <a:pt x="123" y="23"/>
                  </a:lnTo>
                  <a:lnTo>
                    <a:pt x="120" y="23"/>
                  </a:lnTo>
                  <a:lnTo>
                    <a:pt x="120" y="23"/>
                  </a:lnTo>
                  <a:lnTo>
                    <a:pt x="111" y="23"/>
                  </a:lnTo>
                  <a:lnTo>
                    <a:pt x="111" y="23"/>
                  </a:lnTo>
                  <a:lnTo>
                    <a:pt x="109" y="25"/>
                  </a:lnTo>
                  <a:lnTo>
                    <a:pt x="105" y="27"/>
                  </a:lnTo>
                  <a:lnTo>
                    <a:pt x="103" y="27"/>
                  </a:lnTo>
                  <a:lnTo>
                    <a:pt x="102" y="27"/>
                  </a:lnTo>
                  <a:lnTo>
                    <a:pt x="102" y="27"/>
                  </a:lnTo>
                  <a:lnTo>
                    <a:pt x="100" y="25"/>
                  </a:lnTo>
                  <a:lnTo>
                    <a:pt x="98" y="25"/>
                  </a:lnTo>
                  <a:lnTo>
                    <a:pt x="96" y="25"/>
                  </a:lnTo>
                  <a:lnTo>
                    <a:pt x="93" y="25"/>
                  </a:lnTo>
                  <a:lnTo>
                    <a:pt x="91" y="25"/>
                  </a:lnTo>
                  <a:lnTo>
                    <a:pt x="87" y="25"/>
                  </a:lnTo>
                  <a:lnTo>
                    <a:pt x="85" y="23"/>
                  </a:lnTo>
                  <a:lnTo>
                    <a:pt x="82" y="25"/>
                  </a:lnTo>
                  <a:lnTo>
                    <a:pt x="80" y="25"/>
                  </a:lnTo>
                  <a:lnTo>
                    <a:pt x="80" y="23"/>
                  </a:lnTo>
                  <a:lnTo>
                    <a:pt x="76" y="21"/>
                  </a:lnTo>
                  <a:lnTo>
                    <a:pt x="76" y="20"/>
                  </a:lnTo>
                  <a:lnTo>
                    <a:pt x="73" y="20"/>
                  </a:lnTo>
                  <a:lnTo>
                    <a:pt x="73" y="20"/>
                  </a:lnTo>
                  <a:lnTo>
                    <a:pt x="73" y="18"/>
                  </a:lnTo>
                  <a:lnTo>
                    <a:pt x="71" y="16"/>
                  </a:lnTo>
                  <a:lnTo>
                    <a:pt x="71" y="16"/>
                  </a:lnTo>
                  <a:lnTo>
                    <a:pt x="69" y="16"/>
                  </a:lnTo>
                  <a:lnTo>
                    <a:pt x="65" y="16"/>
                  </a:lnTo>
                  <a:lnTo>
                    <a:pt x="64" y="16"/>
                  </a:lnTo>
                  <a:lnTo>
                    <a:pt x="62" y="14"/>
                  </a:lnTo>
                  <a:lnTo>
                    <a:pt x="60" y="14"/>
                  </a:lnTo>
                  <a:lnTo>
                    <a:pt x="58" y="12"/>
                  </a:lnTo>
                  <a:lnTo>
                    <a:pt x="55" y="14"/>
                  </a:lnTo>
                  <a:lnTo>
                    <a:pt x="53" y="14"/>
                  </a:lnTo>
                  <a:lnTo>
                    <a:pt x="46" y="7"/>
                  </a:lnTo>
                  <a:lnTo>
                    <a:pt x="44" y="7"/>
                  </a:lnTo>
                  <a:lnTo>
                    <a:pt x="38" y="5"/>
                  </a:lnTo>
                  <a:lnTo>
                    <a:pt x="37" y="3"/>
                  </a:lnTo>
                  <a:lnTo>
                    <a:pt x="37" y="3"/>
                  </a:lnTo>
                  <a:lnTo>
                    <a:pt x="35" y="2"/>
                  </a:lnTo>
                  <a:lnTo>
                    <a:pt x="33" y="2"/>
                  </a:lnTo>
                  <a:lnTo>
                    <a:pt x="29" y="3"/>
                  </a:lnTo>
                  <a:lnTo>
                    <a:pt x="27" y="5"/>
                  </a:lnTo>
                  <a:lnTo>
                    <a:pt x="26" y="3"/>
                  </a:lnTo>
                  <a:lnTo>
                    <a:pt x="13" y="0"/>
                  </a:lnTo>
                  <a:lnTo>
                    <a:pt x="9" y="0"/>
                  </a:lnTo>
                  <a:lnTo>
                    <a:pt x="6" y="0"/>
                  </a:lnTo>
                  <a:lnTo>
                    <a:pt x="6" y="2"/>
                  </a:lnTo>
                  <a:lnTo>
                    <a:pt x="4" y="2"/>
                  </a:lnTo>
                  <a:lnTo>
                    <a:pt x="0" y="11"/>
                  </a:lnTo>
                  <a:lnTo>
                    <a:pt x="0" y="12"/>
                  </a:lnTo>
                  <a:lnTo>
                    <a:pt x="0" y="12"/>
                  </a:lnTo>
                  <a:lnTo>
                    <a:pt x="2" y="12"/>
                  </a:lnTo>
                  <a:lnTo>
                    <a:pt x="4" y="14"/>
                  </a:lnTo>
                  <a:lnTo>
                    <a:pt x="6" y="14"/>
                  </a:lnTo>
                  <a:lnTo>
                    <a:pt x="6" y="14"/>
                  </a:lnTo>
                  <a:lnTo>
                    <a:pt x="8" y="16"/>
                  </a:lnTo>
                  <a:lnTo>
                    <a:pt x="11" y="16"/>
                  </a:lnTo>
                  <a:lnTo>
                    <a:pt x="13" y="18"/>
                  </a:lnTo>
                  <a:lnTo>
                    <a:pt x="13" y="18"/>
                  </a:lnTo>
                  <a:lnTo>
                    <a:pt x="15" y="20"/>
                  </a:lnTo>
                  <a:lnTo>
                    <a:pt x="15" y="21"/>
                  </a:lnTo>
                  <a:lnTo>
                    <a:pt x="15" y="25"/>
                  </a:lnTo>
                  <a:lnTo>
                    <a:pt x="15" y="25"/>
                  </a:lnTo>
                  <a:lnTo>
                    <a:pt x="17" y="27"/>
                  </a:lnTo>
                  <a:lnTo>
                    <a:pt x="17" y="27"/>
                  </a:lnTo>
                  <a:lnTo>
                    <a:pt x="18" y="29"/>
                  </a:lnTo>
                  <a:lnTo>
                    <a:pt x="18" y="29"/>
                  </a:lnTo>
                  <a:lnTo>
                    <a:pt x="20" y="27"/>
                  </a:lnTo>
                  <a:lnTo>
                    <a:pt x="22" y="29"/>
                  </a:lnTo>
                  <a:lnTo>
                    <a:pt x="26" y="31"/>
                  </a:lnTo>
                  <a:lnTo>
                    <a:pt x="27" y="31"/>
                  </a:lnTo>
                  <a:lnTo>
                    <a:pt x="27" y="31"/>
                  </a:lnTo>
                  <a:lnTo>
                    <a:pt x="27" y="31"/>
                  </a:lnTo>
                  <a:lnTo>
                    <a:pt x="29" y="32"/>
                  </a:lnTo>
                  <a:lnTo>
                    <a:pt x="29" y="32"/>
                  </a:lnTo>
                  <a:lnTo>
                    <a:pt x="29" y="32"/>
                  </a:lnTo>
                  <a:lnTo>
                    <a:pt x="31" y="32"/>
                  </a:lnTo>
                  <a:lnTo>
                    <a:pt x="31" y="34"/>
                  </a:lnTo>
                  <a:lnTo>
                    <a:pt x="31" y="32"/>
                  </a:lnTo>
                  <a:lnTo>
                    <a:pt x="33" y="32"/>
                  </a:lnTo>
                  <a:lnTo>
                    <a:pt x="37" y="32"/>
                  </a:lnTo>
                  <a:lnTo>
                    <a:pt x="40" y="34"/>
                  </a:lnTo>
                  <a:lnTo>
                    <a:pt x="44" y="34"/>
                  </a:lnTo>
                  <a:lnTo>
                    <a:pt x="46" y="36"/>
                  </a:lnTo>
                  <a:lnTo>
                    <a:pt x="46" y="38"/>
                  </a:lnTo>
                  <a:lnTo>
                    <a:pt x="46" y="38"/>
                  </a:lnTo>
                  <a:lnTo>
                    <a:pt x="47" y="38"/>
                  </a:lnTo>
                  <a:lnTo>
                    <a:pt x="49" y="40"/>
                  </a:lnTo>
                  <a:lnTo>
                    <a:pt x="49" y="41"/>
                  </a:lnTo>
                  <a:lnTo>
                    <a:pt x="51" y="40"/>
                  </a:lnTo>
                  <a:lnTo>
                    <a:pt x="53" y="40"/>
                  </a:lnTo>
                  <a:lnTo>
                    <a:pt x="53" y="41"/>
                  </a:lnTo>
                  <a:lnTo>
                    <a:pt x="56" y="45"/>
                  </a:lnTo>
                  <a:lnTo>
                    <a:pt x="56" y="50"/>
                  </a:lnTo>
                  <a:lnTo>
                    <a:pt x="60" y="52"/>
                  </a:lnTo>
                  <a:lnTo>
                    <a:pt x="60" y="54"/>
                  </a:lnTo>
                  <a:lnTo>
                    <a:pt x="60" y="54"/>
                  </a:lnTo>
                  <a:lnTo>
                    <a:pt x="62" y="52"/>
                  </a:lnTo>
                  <a:lnTo>
                    <a:pt x="62" y="52"/>
                  </a:lnTo>
                  <a:lnTo>
                    <a:pt x="64" y="52"/>
                  </a:lnTo>
                  <a:lnTo>
                    <a:pt x="64" y="52"/>
                  </a:lnTo>
                  <a:lnTo>
                    <a:pt x="65" y="54"/>
                  </a:lnTo>
                  <a:lnTo>
                    <a:pt x="65" y="54"/>
                  </a:lnTo>
                  <a:lnTo>
                    <a:pt x="67" y="56"/>
                  </a:lnTo>
                  <a:lnTo>
                    <a:pt x="71" y="56"/>
                  </a:lnTo>
                  <a:lnTo>
                    <a:pt x="73" y="58"/>
                  </a:lnTo>
                  <a:lnTo>
                    <a:pt x="74" y="59"/>
                  </a:lnTo>
                  <a:lnTo>
                    <a:pt x="76" y="61"/>
                  </a:lnTo>
                  <a:lnTo>
                    <a:pt x="76" y="63"/>
                  </a:lnTo>
                  <a:lnTo>
                    <a:pt x="80" y="79"/>
                  </a:lnTo>
                  <a:lnTo>
                    <a:pt x="80" y="79"/>
                  </a:lnTo>
                  <a:lnTo>
                    <a:pt x="80" y="81"/>
                  </a:lnTo>
                  <a:lnTo>
                    <a:pt x="80" y="81"/>
                  </a:lnTo>
                  <a:lnTo>
                    <a:pt x="82" y="83"/>
                  </a:lnTo>
                  <a:lnTo>
                    <a:pt x="82" y="83"/>
                  </a:lnTo>
                  <a:lnTo>
                    <a:pt x="82" y="83"/>
                  </a:lnTo>
                  <a:lnTo>
                    <a:pt x="83" y="92"/>
                  </a:lnTo>
                  <a:lnTo>
                    <a:pt x="85" y="96"/>
                  </a:lnTo>
                  <a:lnTo>
                    <a:pt x="85" y="97"/>
                  </a:lnTo>
                  <a:lnTo>
                    <a:pt x="85" y="99"/>
                  </a:lnTo>
                  <a:lnTo>
                    <a:pt x="85" y="99"/>
                  </a:lnTo>
                  <a:lnTo>
                    <a:pt x="85" y="101"/>
                  </a:lnTo>
                  <a:lnTo>
                    <a:pt x="87" y="103"/>
                  </a:lnTo>
                  <a:lnTo>
                    <a:pt x="89" y="106"/>
                  </a:lnTo>
                  <a:lnTo>
                    <a:pt x="89" y="106"/>
                  </a:lnTo>
                  <a:lnTo>
                    <a:pt x="89" y="108"/>
                  </a:lnTo>
                  <a:lnTo>
                    <a:pt x="91" y="114"/>
                  </a:lnTo>
                  <a:lnTo>
                    <a:pt x="91" y="119"/>
                  </a:lnTo>
                  <a:lnTo>
                    <a:pt x="91" y="119"/>
                  </a:lnTo>
                  <a:lnTo>
                    <a:pt x="91" y="119"/>
                  </a:lnTo>
                  <a:lnTo>
                    <a:pt x="89" y="121"/>
                  </a:lnTo>
                  <a:lnTo>
                    <a:pt x="89" y="121"/>
                  </a:lnTo>
                  <a:lnTo>
                    <a:pt x="89" y="123"/>
                  </a:lnTo>
                  <a:lnTo>
                    <a:pt x="89" y="123"/>
                  </a:lnTo>
                  <a:lnTo>
                    <a:pt x="89" y="123"/>
                  </a:lnTo>
                  <a:lnTo>
                    <a:pt x="87" y="128"/>
                  </a:lnTo>
                  <a:lnTo>
                    <a:pt x="85" y="130"/>
                  </a:lnTo>
                  <a:lnTo>
                    <a:pt x="82" y="132"/>
                  </a:lnTo>
                  <a:lnTo>
                    <a:pt x="82" y="133"/>
                  </a:lnTo>
                  <a:lnTo>
                    <a:pt x="78" y="139"/>
                  </a:lnTo>
                  <a:lnTo>
                    <a:pt x="83" y="141"/>
                  </a:lnTo>
                  <a:lnTo>
                    <a:pt x="83" y="141"/>
                  </a:lnTo>
                  <a:lnTo>
                    <a:pt x="85" y="141"/>
                  </a:lnTo>
                  <a:lnTo>
                    <a:pt x="87" y="141"/>
                  </a:lnTo>
                  <a:lnTo>
                    <a:pt x="87" y="141"/>
                  </a:lnTo>
                  <a:lnTo>
                    <a:pt x="87" y="141"/>
                  </a:lnTo>
                  <a:lnTo>
                    <a:pt x="87" y="143"/>
                  </a:lnTo>
                  <a:lnTo>
                    <a:pt x="87" y="143"/>
                  </a:lnTo>
                  <a:lnTo>
                    <a:pt x="87" y="143"/>
                  </a:lnTo>
                  <a:lnTo>
                    <a:pt x="87" y="143"/>
                  </a:lnTo>
                  <a:lnTo>
                    <a:pt x="89" y="143"/>
                  </a:lnTo>
                  <a:lnTo>
                    <a:pt x="89" y="143"/>
                  </a:lnTo>
                  <a:lnTo>
                    <a:pt x="93" y="144"/>
                  </a:lnTo>
                  <a:lnTo>
                    <a:pt x="93" y="146"/>
                  </a:lnTo>
                  <a:lnTo>
                    <a:pt x="93" y="144"/>
                  </a:lnTo>
                  <a:lnTo>
                    <a:pt x="94" y="143"/>
                  </a:lnTo>
                  <a:lnTo>
                    <a:pt x="96" y="141"/>
                  </a:lnTo>
                  <a:lnTo>
                    <a:pt x="98" y="141"/>
                  </a:lnTo>
                  <a:lnTo>
                    <a:pt x="100" y="141"/>
                  </a:lnTo>
                  <a:lnTo>
                    <a:pt x="103" y="141"/>
                  </a:lnTo>
                  <a:lnTo>
                    <a:pt x="105" y="141"/>
                  </a:lnTo>
                  <a:lnTo>
                    <a:pt x="105" y="141"/>
                  </a:lnTo>
                  <a:lnTo>
                    <a:pt x="105" y="141"/>
                  </a:lnTo>
                  <a:lnTo>
                    <a:pt x="107" y="141"/>
                  </a:lnTo>
                  <a:lnTo>
                    <a:pt x="107" y="141"/>
                  </a:lnTo>
                  <a:lnTo>
                    <a:pt x="109" y="141"/>
                  </a:lnTo>
                  <a:lnTo>
                    <a:pt x="109" y="141"/>
                  </a:lnTo>
                  <a:lnTo>
                    <a:pt x="111" y="141"/>
                  </a:lnTo>
                  <a:lnTo>
                    <a:pt x="111" y="141"/>
                  </a:lnTo>
                  <a:lnTo>
                    <a:pt x="112" y="141"/>
                  </a:lnTo>
                  <a:lnTo>
                    <a:pt x="114" y="141"/>
                  </a:lnTo>
                  <a:lnTo>
                    <a:pt x="123" y="144"/>
                  </a:lnTo>
                  <a:lnTo>
                    <a:pt x="125" y="144"/>
                  </a:lnTo>
                  <a:lnTo>
                    <a:pt x="125" y="144"/>
                  </a:lnTo>
                  <a:lnTo>
                    <a:pt x="125" y="144"/>
                  </a:lnTo>
                  <a:lnTo>
                    <a:pt x="127" y="143"/>
                  </a:lnTo>
                  <a:lnTo>
                    <a:pt x="129" y="141"/>
                  </a:lnTo>
                  <a:lnTo>
                    <a:pt x="129" y="139"/>
                  </a:lnTo>
                  <a:lnTo>
                    <a:pt x="129" y="137"/>
                  </a:lnTo>
                  <a:lnTo>
                    <a:pt x="130" y="135"/>
                  </a:lnTo>
                  <a:lnTo>
                    <a:pt x="130" y="135"/>
                  </a:lnTo>
                  <a:lnTo>
                    <a:pt x="130" y="135"/>
                  </a:lnTo>
                  <a:lnTo>
                    <a:pt x="130" y="135"/>
                  </a:lnTo>
                  <a:lnTo>
                    <a:pt x="132" y="135"/>
                  </a:lnTo>
                  <a:lnTo>
                    <a:pt x="134" y="133"/>
                  </a:lnTo>
                  <a:lnTo>
                    <a:pt x="141" y="135"/>
                  </a:lnTo>
                  <a:lnTo>
                    <a:pt x="143" y="135"/>
                  </a:lnTo>
                  <a:lnTo>
                    <a:pt x="143" y="135"/>
                  </a:lnTo>
                  <a:lnTo>
                    <a:pt x="141" y="137"/>
                  </a:lnTo>
                  <a:lnTo>
                    <a:pt x="141" y="137"/>
                  </a:lnTo>
                  <a:lnTo>
                    <a:pt x="141" y="137"/>
                  </a:lnTo>
                  <a:lnTo>
                    <a:pt x="141" y="139"/>
                  </a:lnTo>
                  <a:lnTo>
                    <a:pt x="141" y="139"/>
                  </a:lnTo>
                  <a:lnTo>
                    <a:pt x="139" y="141"/>
                  </a:lnTo>
                  <a:lnTo>
                    <a:pt x="141" y="141"/>
                  </a:lnTo>
                  <a:lnTo>
                    <a:pt x="143" y="143"/>
                  </a:lnTo>
                  <a:lnTo>
                    <a:pt x="143" y="143"/>
                  </a:lnTo>
                  <a:lnTo>
                    <a:pt x="145" y="141"/>
                  </a:lnTo>
                  <a:lnTo>
                    <a:pt x="145" y="141"/>
                  </a:lnTo>
                  <a:lnTo>
                    <a:pt x="145" y="141"/>
                  </a:lnTo>
                  <a:lnTo>
                    <a:pt x="145" y="141"/>
                  </a:lnTo>
                  <a:lnTo>
                    <a:pt x="147" y="143"/>
                  </a:lnTo>
                  <a:lnTo>
                    <a:pt x="147" y="143"/>
                  </a:lnTo>
                  <a:lnTo>
                    <a:pt x="148" y="143"/>
                  </a:lnTo>
                  <a:lnTo>
                    <a:pt x="148" y="143"/>
                  </a:lnTo>
                  <a:lnTo>
                    <a:pt x="148" y="144"/>
                  </a:lnTo>
                  <a:lnTo>
                    <a:pt x="148" y="144"/>
                  </a:lnTo>
                  <a:lnTo>
                    <a:pt x="148" y="144"/>
                  </a:lnTo>
                  <a:lnTo>
                    <a:pt x="150" y="144"/>
                  </a:lnTo>
                  <a:lnTo>
                    <a:pt x="150" y="148"/>
                  </a:lnTo>
                  <a:lnTo>
                    <a:pt x="152" y="148"/>
                  </a:lnTo>
                  <a:lnTo>
                    <a:pt x="156" y="150"/>
                  </a:lnTo>
                  <a:lnTo>
                    <a:pt x="158" y="153"/>
                  </a:lnTo>
                  <a:lnTo>
                    <a:pt x="159" y="153"/>
                  </a:lnTo>
                  <a:lnTo>
                    <a:pt x="161" y="153"/>
                  </a:lnTo>
                  <a:lnTo>
                    <a:pt x="161" y="153"/>
                  </a:lnTo>
                  <a:lnTo>
                    <a:pt x="161" y="155"/>
                  </a:lnTo>
                  <a:lnTo>
                    <a:pt x="159" y="155"/>
                  </a:lnTo>
                  <a:lnTo>
                    <a:pt x="158" y="157"/>
                  </a:lnTo>
                  <a:lnTo>
                    <a:pt x="158" y="157"/>
                  </a:lnTo>
                  <a:lnTo>
                    <a:pt x="159" y="157"/>
                  </a:lnTo>
                  <a:lnTo>
                    <a:pt x="161" y="157"/>
                  </a:lnTo>
                  <a:lnTo>
                    <a:pt x="161" y="159"/>
                  </a:lnTo>
                  <a:lnTo>
                    <a:pt x="163" y="161"/>
                  </a:lnTo>
                  <a:lnTo>
                    <a:pt x="163" y="162"/>
                  </a:lnTo>
                  <a:lnTo>
                    <a:pt x="168" y="161"/>
                  </a:lnTo>
                  <a:lnTo>
                    <a:pt x="170" y="161"/>
                  </a:lnTo>
                  <a:lnTo>
                    <a:pt x="170" y="161"/>
                  </a:lnTo>
                  <a:lnTo>
                    <a:pt x="172" y="162"/>
                  </a:lnTo>
                  <a:lnTo>
                    <a:pt x="174" y="162"/>
                  </a:lnTo>
                  <a:lnTo>
                    <a:pt x="174" y="164"/>
                  </a:lnTo>
                  <a:lnTo>
                    <a:pt x="174" y="166"/>
                  </a:lnTo>
                  <a:lnTo>
                    <a:pt x="174" y="166"/>
                  </a:lnTo>
                  <a:lnTo>
                    <a:pt x="176" y="166"/>
                  </a:lnTo>
                  <a:lnTo>
                    <a:pt x="176" y="166"/>
                  </a:lnTo>
                  <a:lnTo>
                    <a:pt x="177" y="166"/>
                  </a:lnTo>
                  <a:lnTo>
                    <a:pt x="179" y="166"/>
                  </a:lnTo>
                  <a:lnTo>
                    <a:pt x="188" y="166"/>
                  </a:lnTo>
                  <a:lnTo>
                    <a:pt x="190" y="166"/>
                  </a:lnTo>
                  <a:lnTo>
                    <a:pt x="190" y="166"/>
                  </a:lnTo>
                  <a:lnTo>
                    <a:pt x="194" y="164"/>
                  </a:lnTo>
                  <a:lnTo>
                    <a:pt x="195" y="162"/>
                  </a:lnTo>
                  <a:lnTo>
                    <a:pt x="199" y="162"/>
                  </a:lnTo>
                  <a:lnTo>
                    <a:pt x="201" y="162"/>
                  </a:lnTo>
                  <a:lnTo>
                    <a:pt x="201" y="162"/>
                  </a:lnTo>
                  <a:lnTo>
                    <a:pt x="203" y="162"/>
                  </a:lnTo>
                  <a:lnTo>
                    <a:pt x="204" y="161"/>
                  </a:lnTo>
                  <a:lnTo>
                    <a:pt x="204" y="161"/>
                  </a:lnTo>
                  <a:lnTo>
                    <a:pt x="206" y="162"/>
                  </a:lnTo>
                  <a:lnTo>
                    <a:pt x="208" y="162"/>
                  </a:lnTo>
                  <a:lnTo>
                    <a:pt x="210" y="161"/>
                  </a:lnTo>
                  <a:lnTo>
                    <a:pt x="210" y="161"/>
                  </a:lnTo>
                  <a:lnTo>
                    <a:pt x="210" y="159"/>
                  </a:lnTo>
                  <a:lnTo>
                    <a:pt x="210" y="159"/>
                  </a:lnTo>
                  <a:lnTo>
                    <a:pt x="210" y="159"/>
                  </a:lnTo>
                  <a:lnTo>
                    <a:pt x="212" y="159"/>
                  </a:lnTo>
                  <a:lnTo>
                    <a:pt x="212" y="159"/>
                  </a:lnTo>
                  <a:lnTo>
                    <a:pt x="214" y="159"/>
                  </a:lnTo>
                  <a:lnTo>
                    <a:pt x="215" y="161"/>
                  </a:lnTo>
                  <a:lnTo>
                    <a:pt x="215" y="161"/>
                  </a:lnTo>
                  <a:lnTo>
                    <a:pt x="217" y="161"/>
                  </a:lnTo>
                  <a:lnTo>
                    <a:pt x="217" y="161"/>
                  </a:lnTo>
                  <a:lnTo>
                    <a:pt x="219" y="161"/>
                  </a:lnTo>
                  <a:lnTo>
                    <a:pt x="219" y="159"/>
                  </a:lnTo>
                  <a:lnTo>
                    <a:pt x="219" y="159"/>
                  </a:lnTo>
                  <a:lnTo>
                    <a:pt x="219" y="159"/>
                  </a:lnTo>
                  <a:lnTo>
                    <a:pt x="223" y="161"/>
                  </a:lnTo>
                  <a:lnTo>
                    <a:pt x="223" y="161"/>
                  </a:lnTo>
                  <a:lnTo>
                    <a:pt x="224" y="161"/>
                  </a:lnTo>
                  <a:lnTo>
                    <a:pt x="226" y="161"/>
                  </a:lnTo>
                  <a:lnTo>
                    <a:pt x="226" y="161"/>
                  </a:lnTo>
                  <a:lnTo>
                    <a:pt x="228" y="161"/>
                  </a:lnTo>
                  <a:lnTo>
                    <a:pt x="228" y="159"/>
                  </a:lnTo>
                  <a:lnTo>
                    <a:pt x="228" y="161"/>
                  </a:lnTo>
                  <a:lnTo>
                    <a:pt x="228" y="161"/>
                  </a:lnTo>
                  <a:lnTo>
                    <a:pt x="228" y="161"/>
                  </a:lnTo>
                  <a:lnTo>
                    <a:pt x="230" y="162"/>
                  </a:lnTo>
                  <a:lnTo>
                    <a:pt x="230" y="161"/>
                  </a:lnTo>
                  <a:lnTo>
                    <a:pt x="232" y="161"/>
                  </a:lnTo>
                  <a:lnTo>
                    <a:pt x="232" y="159"/>
                  </a:lnTo>
                  <a:lnTo>
                    <a:pt x="232" y="159"/>
                  </a:lnTo>
                  <a:lnTo>
                    <a:pt x="233" y="159"/>
                  </a:lnTo>
                  <a:lnTo>
                    <a:pt x="235" y="159"/>
                  </a:lnTo>
                  <a:lnTo>
                    <a:pt x="242" y="161"/>
                  </a:lnTo>
                  <a:lnTo>
                    <a:pt x="244" y="159"/>
                  </a:lnTo>
                  <a:lnTo>
                    <a:pt x="244" y="159"/>
                  </a:lnTo>
                  <a:lnTo>
                    <a:pt x="244" y="159"/>
                  </a:lnTo>
                  <a:lnTo>
                    <a:pt x="244" y="159"/>
                  </a:lnTo>
                  <a:lnTo>
                    <a:pt x="242" y="157"/>
                  </a:lnTo>
                  <a:lnTo>
                    <a:pt x="242" y="157"/>
                  </a:lnTo>
                  <a:lnTo>
                    <a:pt x="242" y="155"/>
                  </a:lnTo>
                  <a:lnTo>
                    <a:pt x="248" y="155"/>
                  </a:lnTo>
                  <a:lnTo>
                    <a:pt x="250" y="155"/>
                  </a:lnTo>
                  <a:lnTo>
                    <a:pt x="250" y="155"/>
                  </a:lnTo>
                  <a:lnTo>
                    <a:pt x="251" y="155"/>
                  </a:lnTo>
                  <a:lnTo>
                    <a:pt x="251" y="153"/>
                  </a:lnTo>
                  <a:lnTo>
                    <a:pt x="257" y="150"/>
                  </a:lnTo>
                  <a:lnTo>
                    <a:pt x="264" y="144"/>
                  </a:lnTo>
                  <a:lnTo>
                    <a:pt x="266" y="143"/>
                  </a:lnTo>
                  <a:lnTo>
                    <a:pt x="268" y="143"/>
                  </a:lnTo>
                  <a:lnTo>
                    <a:pt x="268" y="144"/>
                  </a:lnTo>
                  <a:lnTo>
                    <a:pt x="271" y="144"/>
                  </a:lnTo>
                  <a:lnTo>
                    <a:pt x="271" y="146"/>
                  </a:lnTo>
                  <a:lnTo>
                    <a:pt x="273" y="144"/>
                  </a:lnTo>
                  <a:lnTo>
                    <a:pt x="275" y="144"/>
                  </a:lnTo>
                  <a:lnTo>
                    <a:pt x="275" y="144"/>
                  </a:lnTo>
                  <a:lnTo>
                    <a:pt x="277" y="146"/>
                  </a:lnTo>
                  <a:lnTo>
                    <a:pt x="277" y="148"/>
                  </a:lnTo>
                  <a:lnTo>
                    <a:pt x="284" y="150"/>
                  </a:lnTo>
                  <a:lnTo>
                    <a:pt x="288" y="152"/>
                  </a:lnTo>
                  <a:lnTo>
                    <a:pt x="289" y="152"/>
                  </a:lnTo>
                  <a:lnTo>
                    <a:pt x="289" y="152"/>
                  </a:lnTo>
                  <a:lnTo>
                    <a:pt x="288" y="152"/>
                  </a:lnTo>
                  <a:lnTo>
                    <a:pt x="288" y="152"/>
                  </a:lnTo>
                  <a:lnTo>
                    <a:pt x="286" y="153"/>
                  </a:lnTo>
                  <a:lnTo>
                    <a:pt x="288" y="155"/>
                  </a:lnTo>
                  <a:lnTo>
                    <a:pt x="289" y="157"/>
                  </a:lnTo>
                  <a:lnTo>
                    <a:pt x="291" y="159"/>
                  </a:lnTo>
                  <a:lnTo>
                    <a:pt x="293" y="159"/>
                  </a:lnTo>
                  <a:lnTo>
                    <a:pt x="300" y="162"/>
                  </a:lnTo>
                  <a:lnTo>
                    <a:pt x="302" y="162"/>
                  </a:lnTo>
                  <a:lnTo>
                    <a:pt x="304" y="162"/>
                  </a:lnTo>
                  <a:lnTo>
                    <a:pt x="306" y="162"/>
                  </a:lnTo>
                  <a:lnTo>
                    <a:pt x="306" y="161"/>
                  </a:lnTo>
                  <a:lnTo>
                    <a:pt x="307" y="161"/>
                  </a:lnTo>
                  <a:lnTo>
                    <a:pt x="309" y="161"/>
                  </a:lnTo>
                  <a:lnTo>
                    <a:pt x="313" y="161"/>
                  </a:lnTo>
                  <a:lnTo>
                    <a:pt x="313" y="161"/>
                  </a:lnTo>
                  <a:lnTo>
                    <a:pt x="315" y="161"/>
                  </a:lnTo>
                  <a:lnTo>
                    <a:pt x="316" y="162"/>
                  </a:lnTo>
                  <a:lnTo>
                    <a:pt x="318" y="166"/>
                  </a:lnTo>
                  <a:lnTo>
                    <a:pt x="320" y="166"/>
                  </a:lnTo>
                  <a:lnTo>
                    <a:pt x="322" y="168"/>
                  </a:lnTo>
                  <a:lnTo>
                    <a:pt x="324" y="168"/>
                  </a:lnTo>
                  <a:lnTo>
                    <a:pt x="325" y="170"/>
                  </a:lnTo>
                  <a:lnTo>
                    <a:pt x="325" y="170"/>
                  </a:lnTo>
                  <a:lnTo>
                    <a:pt x="327" y="170"/>
                  </a:lnTo>
                  <a:lnTo>
                    <a:pt x="327" y="170"/>
                  </a:lnTo>
                  <a:lnTo>
                    <a:pt x="327" y="168"/>
                  </a:lnTo>
                  <a:lnTo>
                    <a:pt x="327" y="168"/>
                  </a:lnTo>
                  <a:lnTo>
                    <a:pt x="329" y="168"/>
                  </a:lnTo>
                  <a:lnTo>
                    <a:pt x="331" y="168"/>
                  </a:lnTo>
                  <a:lnTo>
                    <a:pt x="331" y="168"/>
                  </a:lnTo>
                  <a:lnTo>
                    <a:pt x="333" y="168"/>
                  </a:lnTo>
                  <a:lnTo>
                    <a:pt x="333" y="166"/>
                  </a:lnTo>
                  <a:lnTo>
                    <a:pt x="333" y="166"/>
                  </a:lnTo>
                  <a:lnTo>
                    <a:pt x="333" y="164"/>
                  </a:lnTo>
                  <a:lnTo>
                    <a:pt x="334" y="161"/>
                  </a:lnTo>
                  <a:lnTo>
                    <a:pt x="334" y="159"/>
                  </a:lnTo>
                  <a:lnTo>
                    <a:pt x="334" y="159"/>
                  </a:lnTo>
                  <a:lnTo>
                    <a:pt x="334" y="159"/>
                  </a:lnTo>
                  <a:lnTo>
                    <a:pt x="336" y="159"/>
                  </a:lnTo>
                  <a:lnTo>
                    <a:pt x="336" y="157"/>
                  </a:lnTo>
                  <a:lnTo>
                    <a:pt x="336" y="157"/>
                  </a:lnTo>
                  <a:lnTo>
                    <a:pt x="336" y="155"/>
                  </a:lnTo>
                  <a:lnTo>
                    <a:pt x="336" y="155"/>
                  </a:lnTo>
                  <a:lnTo>
                    <a:pt x="336" y="155"/>
                  </a:lnTo>
                  <a:lnTo>
                    <a:pt x="336" y="155"/>
                  </a:lnTo>
                  <a:lnTo>
                    <a:pt x="336" y="15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4"/>
            <p:cNvSpPr>
              <a:spLocks noEditPoints="1"/>
            </p:cNvSpPr>
            <p:nvPr/>
          </p:nvSpPr>
          <p:spPr bwMode="auto">
            <a:xfrm>
              <a:off x="2140070" y="4289861"/>
              <a:ext cx="816569" cy="783240"/>
            </a:xfrm>
            <a:custGeom>
              <a:avLst/>
              <a:gdLst>
                <a:gd name="T0" fmla="*/ 724 w 735"/>
                <a:gd name="T1" fmla="*/ 595 h 705"/>
                <a:gd name="T2" fmla="*/ 692 w 735"/>
                <a:gd name="T3" fmla="*/ 627 h 705"/>
                <a:gd name="T4" fmla="*/ 685 w 735"/>
                <a:gd name="T5" fmla="*/ 647 h 705"/>
                <a:gd name="T6" fmla="*/ 697 w 735"/>
                <a:gd name="T7" fmla="*/ 669 h 705"/>
                <a:gd name="T8" fmla="*/ 699 w 735"/>
                <a:gd name="T9" fmla="*/ 692 h 705"/>
                <a:gd name="T10" fmla="*/ 719 w 735"/>
                <a:gd name="T11" fmla="*/ 698 h 705"/>
                <a:gd name="T12" fmla="*/ 735 w 735"/>
                <a:gd name="T13" fmla="*/ 642 h 705"/>
                <a:gd name="T14" fmla="*/ 181 w 735"/>
                <a:gd name="T15" fmla="*/ 365 h 705"/>
                <a:gd name="T16" fmla="*/ 148 w 735"/>
                <a:gd name="T17" fmla="*/ 315 h 705"/>
                <a:gd name="T18" fmla="*/ 638 w 735"/>
                <a:gd name="T19" fmla="*/ 159 h 705"/>
                <a:gd name="T20" fmla="*/ 592 w 735"/>
                <a:gd name="T21" fmla="*/ 148 h 705"/>
                <a:gd name="T22" fmla="*/ 549 w 735"/>
                <a:gd name="T23" fmla="*/ 125 h 705"/>
                <a:gd name="T24" fmla="*/ 506 w 735"/>
                <a:gd name="T25" fmla="*/ 101 h 705"/>
                <a:gd name="T26" fmla="*/ 464 w 735"/>
                <a:gd name="T27" fmla="*/ 87 h 705"/>
                <a:gd name="T28" fmla="*/ 439 w 735"/>
                <a:gd name="T29" fmla="*/ 54 h 705"/>
                <a:gd name="T30" fmla="*/ 388 w 735"/>
                <a:gd name="T31" fmla="*/ 22 h 705"/>
                <a:gd name="T32" fmla="*/ 338 w 735"/>
                <a:gd name="T33" fmla="*/ 56 h 705"/>
                <a:gd name="T34" fmla="*/ 269 w 735"/>
                <a:gd name="T35" fmla="*/ 127 h 705"/>
                <a:gd name="T36" fmla="*/ 193 w 735"/>
                <a:gd name="T37" fmla="*/ 116 h 705"/>
                <a:gd name="T38" fmla="*/ 164 w 735"/>
                <a:gd name="T39" fmla="*/ 125 h 705"/>
                <a:gd name="T40" fmla="*/ 177 w 735"/>
                <a:gd name="T41" fmla="*/ 161 h 705"/>
                <a:gd name="T42" fmla="*/ 164 w 735"/>
                <a:gd name="T43" fmla="*/ 185 h 705"/>
                <a:gd name="T44" fmla="*/ 146 w 735"/>
                <a:gd name="T45" fmla="*/ 192 h 705"/>
                <a:gd name="T46" fmla="*/ 116 w 735"/>
                <a:gd name="T47" fmla="*/ 194 h 705"/>
                <a:gd name="T48" fmla="*/ 96 w 735"/>
                <a:gd name="T49" fmla="*/ 177 h 705"/>
                <a:gd name="T50" fmla="*/ 65 w 735"/>
                <a:gd name="T51" fmla="*/ 188 h 705"/>
                <a:gd name="T52" fmla="*/ 42 w 735"/>
                <a:gd name="T53" fmla="*/ 190 h 705"/>
                <a:gd name="T54" fmla="*/ 25 w 735"/>
                <a:gd name="T55" fmla="*/ 212 h 705"/>
                <a:gd name="T56" fmla="*/ 36 w 735"/>
                <a:gd name="T57" fmla="*/ 217 h 705"/>
                <a:gd name="T58" fmla="*/ 20 w 735"/>
                <a:gd name="T59" fmla="*/ 233 h 705"/>
                <a:gd name="T60" fmla="*/ 56 w 735"/>
                <a:gd name="T61" fmla="*/ 248 h 705"/>
                <a:gd name="T62" fmla="*/ 90 w 735"/>
                <a:gd name="T63" fmla="*/ 255 h 705"/>
                <a:gd name="T64" fmla="*/ 98 w 735"/>
                <a:gd name="T65" fmla="*/ 266 h 705"/>
                <a:gd name="T66" fmla="*/ 107 w 735"/>
                <a:gd name="T67" fmla="*/ 264 h 705"/>
                <a:gd name="T68" fmla="*/ 110 w 735"/>
                <a:gd name="T69" fmla="*/ 271 h 705"/>
                <a:gd name="T70" fmla="*/ 136 w 735"/>
                <a:gd name="T71" fmla="*/ 280 h 705"/>
                <a:gd name="T72" fmla="*/ 161 w 735"/>
                <a:gd name="T73" fmla="*/ 289 h 705"/>
                <a:gd name="T74" fmla="*/ 150 w 735"/>
                <a:gd name="T75" fmla="*/ 320 h 705"/>
                <a:gd name="T76" fmla="*/ 199 w 735"/>
                <a:gd name="T77" fmla="*/ 362 h 705"/>
                <a:gd name="T78" fmla="*/ 202 w 735"/>
                <a:gd name="T79" fmla="*/ 390 h 705"/>
                <a:gd name="T80" fmla="*/ 229 w 735"/>
                <a:gd name="T81" fmla="*/ 459 h 705"/>
                <a:gd name="T82" fmla="*/ 202 w 735"/>
                <a:gd name="T83" fmla="*/ 475 h 705"/>
                <a:gd name="T84" fmla="*/ 175 w 735"/>
                <a:gd name="T85" fmla="*/ 576 h 705"/>
                <a:gd name="T86" fmla="*/ 219 w 735"/>
                <a:gd name="T87" fmla="*/ 602 h 705"/>
                <a:gd name="T88" fmla="*/ 269 w 735"/>
                <a:gd name="T89" fmla="*/ 616 h 705"/>
                <a:gd name="T90" fmla="*/ 322 w 735"/>
                <a:gd name="T91" fmla="*/ 614 h 705"/>
                <a:gd name="T92" fmla="*/ 376 w 735"/>
                <a:gd name="T93" fmla="*/ 636 h 705"/>
                <a:gd name="T94" fmla="*/ 408 w 735"/>
                <a:gd name="T95" fmla="*/ 622 h 705"/>
                <a:gd name="T96" fmla="*/ 489 w 735"/>
                <a:gd name="T97" fmla="*/ 571 h 705"/>
                <a:gd name="T98" fmla="*/ 515 w 735"/>
                <a:gd name="T99" fmla="*/ 560 h 705"/>
                <a:gd name="T100" fmla="*/ 547 w 735"/>
                <a:gd name="T101" fmla="*/ 591 h 705"/>
                <a:gd name="T102" fmla="*/ 585 w 735"/>
                <a:gd name="T103" fmla="*/ 582 h 705"/>
                <a:gd name="T104" fmla="*/ 609 w 735"/>
                <a:gd name="T105" fmla="*/ 557 h 705"/>
                <a:gd name="T106" fmla="*/ 638 w 735"/>
                <a:gd name="T107" fmla="*/ 528 h 705"/>
                <a:gd name="T108" fmla="*/ 603 w 735"/>
                <a:gd name="T109" fmla="*/ 483 h 705"/>
                <a:gd name="T110" fmla="*/ 600 w 735"/>
                <a:gd name="T111" fmla="*/ 443 h 705"/>
                <a:gd name="T112" fmla="*/ 600 w 735"/>
                <a:gd name="T113" fmla="*/ 396 h 705"/>
                <a:gd name="T114" fmla="*/ 582 w 735"/>
                <a:gd name="T115" fmla="*/ 353 h 705"/>
                <a:gd name="T116" fmla="*/ 560 w 735"/>
                <a:gd name="T117" fmla="*/ 351 h 705"/>
                <a:gd name="T118" fmla="*/ 609 w 735"/>
                <a:gd name="T119" fmla="*/ 287 h 705"/>
                <a:gd name="T120" fmla="*/ 630 w 735"/>
                <a:gd name="T121" fmla="*/ 277 h 705"/>
                <a:gd name="T122" fmla="*/ 638 w 735"/>
                <a:gd name="T123" fmla="*/ 241 h 705"/>
                <a:gd name="T124" fmla="*/ 661 w 735"/>
                <a:gd name="T125" fmla="*/ 17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705">
                  <a:moveTo>
                    <a:pt x="731" y="620"/>
                  </a:moveTo>
                  <a:lnTo>
                    <a:pt x="731" y="620"/>
                  </a:lnTo>
                  <a:lnTo>
                    <a:pt x="730" y="618"/>
                  </a:lnTo>
                  <a:lnTo>
                    <a:pt x="731" y="620"/>
                  </a:lnTo>
                  <a:lnTo>
                    <a:pt x="731" y="620"/>
                  </a:lnTo>
                  <a:close/>
                  <a:moveTo>
                    <a:pt x="735" y="642"/>
                  </a:moveTo>
                  <a:lnTo>
                    <a:pt x="735" y="640"/>
                  </a:lnTo>
                  <a:lnTo>
                    <a:pt x="733" y="638"/>
                  </a:lnTo>
                  <a:lnTo>
                    <a:pt x="733" y="636"/>
                  </a:lnTo>
                  <a:lnTo>
                    <a:pt x="733" y="636"/>
                  </a:lnTo>
                  <a:lnTo>
                    <a:pt x="733" y="634"/>
                  </a:lnTo>
                  <a:lnTo>
                    <a:pt x="733" y="632"/>
                  </a:lnTo>
                  <a:lnTo>
                    <a:pt x="733" y="632"/>
                  </a:lnTo>
                  <a:lnTo>
                    <a:pt x="733" y="631"/>
                  </a:lnTo>
                  <a:lnTo>
                    <a:pt x="733" y="629"/>
                  </a:lnTo>
                  <a:lnTo>
                    <a:pt x="733" y="625"/>
                  </a:lnTo>
                  <a:lnTo>
                    <a:pt x="733" y="623"/>
                  </a:lnTo>
                  <a:lnTo>
                    <a:pt x="733" y="623"/>
                  </a:lnTo>
                  <a:lnTo>
                    <a:pt x="731" y="620"/>
                  </a:lnTo>
                  <a:lnTo>
                    <a:pt x="731" y="622"/>
                  </a:lnTo>
                  <a:lnTo>
                    <a:pt x="731" y="623"/>
                  </a:lnTo>
                  <a:lnTo>
                    <a:pt x="733" y="623"/>
                  </a:lnTo>
                  <a:lnTo>
                    <a:pt x="731" y="623"/>
                  </a:lnTo>
                  <a:lnTo>
                    <a:pt x="731" y="623"/>
                  </a:lnTo>
                  <a:lnTo>
                    <a:pt x="730" y="622"/>
                  </a:lnTo>
                  <a:lnTo>
                    <a:pt x="730" y="622"/>
                  </a:lnTo>
                  <a:lnTo>
                    <a:pt x="730" y="622"/>
                  </a:lnTo>
                  <a:lnTo>
                    <a:pt x="730" y="622"/>
                  </a:lnTo>
                  <a:lnTo>
                    <a:pt x="730" y="620"/>
                  </a:lnTo>
                  <a:lnTo>
                    <a:pt x="730" y="620"/>
                  </a:lnTo>
                  <a:lnTo>
                    <a:pt x="730" y="620"/>
                  </a:lnTo>
                  <a:lnTo>
                    <a:pt x="730" y="620"/>
                  </a:lnTo>
                  <a:lnTo>
                    <a:pt x="730" y="620"/>
                  </a:lnTo>
                  <a:lnTo>
                    <a:pt x="730" y="618"/>
                  </a:lnTo>
                  <a:lnTo>
                    <a:pt x="730" y="618"/>
                  </a:lnTo>
                  <a:lnTo>
                    <a:pt x="730" y="618"/>
                  </a:lnTo>
                  <a:lnTo>
                    <a:pt x="730" y="618"/>
                  </a:lnTo>
                  <a:lnTo>
                    <a:pt x="730" y="618"/>
                  </a:lnTo>
                  <a:lnTo>
                    <a:pt x="730" y="618"/>
                  </a:lnTo>
                  <a:lnTo>
                    <a:pt x="730" y="618"/>
                  </a:lnTo>
                  <a:lnTo>
                    <a:pt x="730" y="616"/>
                  </a:lnTo>
                  <a:lnTo>
                    <a:pt x="730" y="614"/>
                  </a:lnTo>
                  <a:lnTo>
                    <a:pt x="730" y="614"/>
                  </a:lnTo>
                  <a:lnTo>
                    <a:pt x="731" y="607"/>
                  </a:lnTo>
                  <a:lnTo>
                    <a:pt x="731" y="605"/>
                  </a:lnTo>
                  <a:lnTo>
                    <a:pt x="730" y="600"/>
                  </a:lnTo>
                  <a:lnTo>
                    <a:pt x="730" y="598"/>
                  </a:lnTo>
                  <a:lnTo>
                    <a:pt x="730" y="598"/>
                  </a:lnTo>
                  <a:lnTo>
                    <a:pt x="730" y="596"/>
                  </a:lnTo>
                  <a:lnTo>
                    <a:pt x="730" y="596"/>
                  </a:lnTo>
                  <a:lnTo>
                    <a:pt x="730" y="595"/>
                  </a:lnTo>
                  <a:lnTo>
                    <a:pt x="730" y="595"/>
                  </a:lnTo>
                  <a:lnTo>
                    <a:pt x="730" y="595"/>
                  </a:lnTo>
                  <a:lnTo>
                    <a:pt x="728" y="595"/>
                  </a:lnTo>
                  <a:lnTo>
                    <a:pt x="728" y="593"/>
                  </a:lnTo>
                  <a:lnTo>
                    <a:pt x="728" y="593"/>
                  </a:lnTo>
                  <a:lnTo>
                    <a:pt x="724" y="593"/>
                  </a:lnTo>
                  <a:lnTo>
                    <a:pt x="724" y="595"/>
                  </a:lnTo>
                  <a:lnTo>
                    <a:pt x="724" y="595"/>
                  </a:lnTo>
                  <a:lnTo>
                    <a:pt x="724" y="596"/>
                  </a:lnTo>
                  <a:lnTo>
                    <a:pt x="724" y="596"/>
                  </a:lnTo>
                  <a:lnTo>
                    <a:pt x="724" y="598"/>
                  </a:lnTo>
                  <a:lnTo>
                    <a:pt x="724" y="598"/>
                  </a:lnTo>
                  <a:lnTo>
                    <a:pt x="724" y="598"/>
                  </a:lnTo>
                  <a:lnTo>
                    <a:pt x="724" y="598"/>
                  </a:lnTo>
                  <a:lnTo>
                    <a:pt x="724" y="598"/>
                  </a:lnTo>
                  <a:lnTo>
                    <a:pt x="724" y="600"/>
                  </a:lnTo>
                  <a:lnTo>
                    <a:pt x="724" y="600"/>
                  </a:lnTo>
                  <a:lnTo>
                    <a:pt x="722" y="602"/>
                  </a:lnTo>
                  <a:lnTo>
                    <a:pt x="722" y="602"/>
                  </a:lnTo>
                  <a:lnTo>
                    <a:pt x="724" y="602"/>
                  </a:lnTo>
                  <a:lnTo>
                    <a:pt x="724" y="604"/>
                  </a:lnTo>
                  <a:lnTo>
                    <a:pt x="722" y="605"/>
                  </a:lnTo>
                  <a:lnTo>
                    <a:pt x="722" y="605"/>
                  </a:lnTo>
                  <a:lnTo>
                    <a:pt x="724" y="607"/>
                  </a:lnTo>
                  <a:lnTo>
                    <a:pt x="724" y="609"/>
                  </a:lnTo>
                  <a:lnTo>
                    <a:pt x="724" y="609"/>
                  </a:lnTo>
                  <a:lnTo>
                    <a:pt x="724" y="611"/>
                  </a:lnTo>
                  <a:lnTo>
                    <a:pt x="722" y="613"/>
                  </a:lnTo>
                  <a:lnTo>
                    <a:pt x="721" y="616"/>
                  </a:lnTo>
                  <a:lnTo>
                    <a:pt x="721" y="616"/>
                  </a:lnTo>
                  <a:lnTo>
                    <a:pt x="721" y="614"/>
                  </a:lnTo>
                  <a:lnTo>
                    <a:pt x="721" y="614"/>
                  </a:lnTo>
                  <a:lnTo>
                    <a:pt x="721" y="614"/>
                  </a:lnTo>
                  <a:lnTo>
                    <a:pt x="721" y="614"/>
                  </a:lnTo>
                  <a:lnTo>
                    <a:pt x="719" y="613"/>
                  </a:lnTo>
                  <a:lnTo>
                    <a:pt x="715" y="613"/>
                  </a:lnTo>
                  <a:lnTo>
                    <a:pt x="715" y="613"/>
                  </a:lnTo>
                  <a:lnTo>
                    <a:pt x="715" y="613"/>
                  </a:lnTo>
                  <a:lnTo>
                    <a:pt x="713" y="613"/>
                  </a:lnTo>
                  <a:lnTo>
                    <a:pt x="713" y="613"/>
                  </a:lnTo>
                  <a:lnTo>
                    <a:pt x="712" y="613"/>
                  </a:lnTo>
                  <a:lnTo>
                    <a:pt x="710" y="616"/>
                  </a:lnTo>
                  <a:lnTo>
                    <a:pt x="710" y="616"/>
                  </a:lnTo>
                  <a:lnTo>
                    <a:pt x="708" y="618"/>
                  </a:lnTo>
                  <a:lnTo>
                    <a:pt x="703" y="620"/>
                  </a:lnTo>
                  <a:lnTo>
                    <a:pt x="699" y="620"/>
                  </a:lnTo>
                  <a:lnTo>
                    <a:pt x="697" y="622"/>
                  </a:lnTo>
                  <a:lnTo>
                    <a:pt x="697" y="622"/>
                  </a:lnTo>
                  <a:lnTo>
                    <a:pt x="697" y="622"/>
                  </a:lnTo>
                  <a:lnTo>
                    <a:pt x="697" y="623"/>
                  </a:lnTo>
                  <a:lnTo>
                    <a:pt x="695" y="623"/>
                  </a:lnTo>
                  <a:lnTo>
                    <a:pt x="695" y="623"/>
                  </a:lnTo>
                  <a:lnTo>
                    <a:pt x="695" y="623"/>
                  </a:lnTo>
                  <a:lnTo>
                    <a:pt x="694" y="623"/>
                  </a:lnTo>
                  <a:lnTo>
                    <a:pt x="694" y="623"/>
                  </a:lnTo>
                  <a:lnTo>
                    <a:pt x="694" y="623"/>
                  </a:lnTo>
                  <a:lnTo>
                    <a:pt x="694" y="623"/>
                  </a:lnTo>
                  <a:lnTo>
                    <a:pt x="694" y="623"/>
                  </a:lnTo>
                  <a:lnTo>
                    <a:pt x="694" y="623"/>
                  </a:lnTo>
                  <a:lnTo>
                    <a:pt x="692" y="623"/>
                  </a:lnTo>
                  <a:lnTo>
                    <a:pt x="692" y="623"/>
                  </a:lnTo>
                  <a:lnTo>
                    <a:pt x="692" y="623"/>
                  </a:lnTo>
                  <a:lnTo>
                    <a:pt x="692" y="625"/>
                  </a:lnTo>
                  <a:lnTo>
                    <a:pt x="692" y="625"/>
                  </a:lnTo>
                  <a:lnTo>
                    <a:pt x="692" y="627"/>
                  </a:lnTo>
                  <a:lnTo>
                    <a:pt x="690" y="627"/>
                  </a:lnTo>
                  <a:lnTo>
                    <a:pt x="690" y="627"/>
                  </a:lnTo>
                  <a:lnTo>
                    <a:pt x="690" y="629"/>
                  </a:lnTo>
                  <a:lnTo>
                    <a:pt x="690" y="629"/>
                  </a:lnTo>
                  <a:lnTo>
                    <a:pt x="690" y="629"/>
                  </a:lnTo>
                  <a:lnTo>
                    <a:pt x="690" y="629"/>
                  </a:lnTo>
                  <a:lnTo>
                    <a:pt x="690" y="631"/>
                  </a:lnTo>
                  <a:lnTo>
                    <a:pt x="690" y="631"/>
                  </a:lnTo>
                  <a:lnTo>
                    <a:pt x="690" y="631"/>
                  </a:lnTo>
                  <a:lnTo>
                    <a:pt x="690" y="632"/>
                  </a:lnTo>
                  <a:lnTo>
                    <a:pt x="690" y="632"/>
                  </a:lnTo>
                  <a:lnTo>
                    <a:pt x="690" y="632"/>
                  </a:lnTo>
                  <a:lnTo>
                    <a:pt x="688" y="634"/>
                  </a:lnTo>
                  <a:lnTo>
                    <a:pt x="688" y="634"/>
                  </a:lnTo>
                  <a:lnTo>
                    <a:pt x="688" y="634"/>
                  </a:lnTo>
                  <a:lnTo>
                    <a:pt x="686" y="634"/>
                  </a:lnTo>
                  <a:lnTo>
                    <a:pt x="686" y="634"/>
                  </a:lnTo>
                  <a:lnTo>
                    <a:pt x="686" y="636"/>
                  </a:lnTo>
                  <a:lnTo>
                    <a:pt x="686" y="636"/>
                  </a:lnTo>
                  <a:lnTo>
                    <a:pt x="686" y="636"/>
                  </a:lnTo>
                  <a:lnTo>
                    <a:pt x="686" y="636"/>
                  </a:lnTo>
                  <a:lnTo>
                    <a:pt x="685" y="636"/>
                  </a:lnTo>
                  <a:lnTo>
                    <a:pt x="685" y="636"/>
                  </a:lnTo>
                  <a:lnTo>
                    <a:pt x="685" y="636"/>
                  </a:lnTo>
                  <a:lnTo>
                    <a:pt x="685" y="636"/>
                  </a:lnTo>
                  <a:lnTo>
                    <a:pt x="685" y="638"/>
                  </a:lnTo>
                  <a:lnTo>
                    <a:pt x="685" y="638"/>
                  </a:lnTo>
                  <a:lnTo>
                    <a:pt x="685" y="638"/>
                  </a:lnTo>
                  <a:lnTo>
                    <a:pt x="685" y="640"/>
                  </a:lnTo>
                  <a:lnTo>
                    <a:pt x="686" y="638"/>
                  </a:lnTo>
                  <a:lnTo>
                    <a:pt x="688" y="638"/>
                  </a:lnTo>
                  <a:lnTo>
                    <a:pt x="688" y="640"/>
                  </a:lnTo>
                  <a:lnTo>
                    <a:pt x="686" y="640"/>
                  </a:lnTo>
                  <a:lnTo>
                    <a:pt x="686" y="640"/>
                  </a:lnTo>
                  <a:lnTo>
                    <a:pt x="686" y="640"/>
                  </a:lnTo>
                  <a:lnTo>
                    <a:pt x="686" y="642"/>
                  </a:lnTo>
                  <a:lnTo>
                    <a:pt x="688" y="642"/>
                  </a:lnTo>
                  <a:lnTo>
                    <a:pt x="688" y="640"/>
                  </a:lnTo>
                  <a:lnTo>
                    <a:pt x="688" y="640"/>
                  </a:lnTo>
                  <a:lnTo>
                    <a:pt x="688" y="642"/>
                  </a:lnTo>
                  <a:lnTo>
                    <a:pt x="688" y="642"/>
                  </a:lnTo>
                  <a:lnTo>
                    <a:pt x="690" y="642"/>
                  </a:lnTo>
                  <a:lnTo>
                    <a:pt x="690" y="642"/>
                  </a:lnTo>
                  <a:lnTo>
                    <a:pt x="692" y="643"/>
                  </a:lnTo>
                  <a:lnTo>
                    <a:pt x="692" y="643"/>
                  </a:lnTo>
                  <a:lnTo>
                    <a:pt x="692" y="643"/>
                  </a:lnTo>
                  <a:lnTo>
                    <a:pt x="692" y="643"/>
                  </a:lnTo>
                  <a:lnTo>
                    <a:pt x="690" y="643"/>
                  </a:lnTo>
                  <a:lnTo>
                    <a:pt x="690" y="643"/>
                  </a:lnTo>
                  <a:lnTo>
                    <a:pt x="690" y="645"/>
                  </a:lnTo>
                  <a:lnTo>
                    <a:pt x="688" y="645"/>
                  </a:lnTo>
                  <a:lnTo>
                    <a:pt x="686" y="645"/>
                  </a:lnTo>
                  <a:lnTo>
                    <a:pt x="686" y="645"/>
                  </a:lnTo>
                  <a:lnTo>
                    <a:pt x="686" y="645"/>
                  </a:lnTo>
                  <a:lnTo>
                    <a:pt x="685" y="645"/>
                  </a:lnTo>
                  <a:lnTo>
                    <a:pt x="685" y="645"/>
                  </a:lnTo>
                  <a:lnTo>
                    <a:pt x="685" y="647"/>
                  </a:lnTo>
                  <a:lnTo>
                    <a:pt x="685" y="647"/>
                  </a:lnTo>
                  <a:lnTo>
                    <a:pt x="685" y="647"/>
                  </a:lnTo>
                  <a:lnTo>
                    <a:pt x="686" y="647"/>
                  </a:lnTo>
                  <a:lnTo>
                    <a:pt x="685" y="647"/>
                  </a:lnTo>
                  <a:lnTo>
                    <a:pt x="686" y="649"/>
                  </a:lnTo>
                  <a:lnTo>
                    <a:pt x="686" y="649"/>
                  </a:lnTo>
                  <a:lnTo>
                    <a:pt x="686" y="649"/>
                  </a:lnTo>
                  <a:lnTo>
                    <a:pt x="685" y="649"/>
                  </a:lnTo>
                  <a:lnTo>
                    <a:pt x="685" y="651"/>
                  </a:lnTo>
                  <a:lnTo>
                    <a:pt x="686" y="651"/>
                  </a:lnTo>
                  <a:lnTo>
                    <a:pt x="686" y="651"/>
                  </a:lnTo>
                  <a:lnTo>
                    <a:pt x="686" y="651"/>
                  </a:lnTo>
                  <a:lnTo>
                    <a:pt x="685" y="651"/>
                  </a:lnTo>
                  <a:lnTo>
                    <a:pt x="685" y="651"/>
                  </a:lnTo>
                  <a:lnTo>
                    <a:pt x="685" y="651"/>
                  </a:lnTo>
                  <a:lnTo>
                    <a:pt x="686" y="651"/>
                  </a:lnTo>
                  <a:lnTo>
                    <a:pt x="686" y="652"/>
                  </a:lnTo>
                  <a:lnTo>
                    <a:pt x="686" y="652"/>
                  </a:lnTo>
                  <a:lnTo>
                    <a:pt x="686" y="652"/>
                  </a:lnTo>
                  <a:lnTo>
                    <a:pt x="686" y="652"/>
                  </a:lnTo>
                  <a:lnTo>
                    <a:pt x="686" y="652"/>
                  </a:lnTo>
                  <a:lnTo>
                    <a:pt x="688" y="652"/>
                  </a:lnTo>
                  <a:lnTo>
                    <a:pt x="690" y="654"/>
                  </a:lnTo>
                  <a:lnTo>
                    <a:pt x="690" y="654"/>
                  </a:lnTo>
                  <a:lnTo>
                    <a:pt x="690" y="654"/>
                  </a:lnTo>
                  <a:lnTo>
                    <a:pt x="692" y="654"/>
                  </a:lnTo>
                  <a:lnTo>
                    <a:pt x="692" y="654"/>
                  </a:lnTo>
                  <a:lnTo>
                    <a:pt x="692" y="654"/>
                  </a:lnTo>
                  <a:lnTo>
                    <a:pt x="694" y="658"/>
                  </a:lnTo>
                  <a:lnTo>
                    <a:pt x="694" y="658"/>
                  </a:lnTo>
                  <a:lnTo>
                    <a:pt x="694" y="658"/>
                  </a:lnTo>
                  <a:lnTo>
                    <a:pt x="694" y="660"/>
                  </a:lnTo>
                  <a:lnTo>
                    <a:pt x="694" y="660"/>
                  </a:lnTo>
                  <a:lnTo>
                    <a:pt x="692" y="660"/>
                  </a:lnTo>
                  <a:lnTo>
                    <a:pt x="692" y="660"/>
                  </a:lnTo>
                  <a:lnTo>
                    <a:pt x="692" y="660"/>
                  </a:lnTo>
                  <a:lnTo>
                    <a:pt x="690" y="661"/>
                  </a:lnTo>
                  <a:lnTo>
                    <a:pt x="690" y="661"/>
                  </a:lnTo>
                  <a:lnTo>
                    <a:pt x="690" y="661"/>
                  </a:lnTo>
                  <a:lnTo>
                    <a:pt x="690" y="663"/>
                  </a:lnTo>
                  <a:lnTo>
                    <a:pt x="688" y="663"/>
                  </a:lnTo>
                  <a:lnTo>
                    <a:pt x="686" y="663"/>
                  </a:lnTo>
                  <a:lnTo>
                    <a:pt x="688" y="665"/>
                  </a:lnTo>
                  <a:lnTo>
                    <a:pt x="688" y="667"/>
                  </a:lnTo>
                  <a:lnTo>
                    <a:pt x="686" y="667"/>
                  </a:lnTo>
                  <a:lnTo>
                    <a:pt x="688" y="669"/>
                  </a:lnTo>
                  <a:lnTo>
                    <a:pt x="688" y="669"/>
                  </a:lnTo>
                  <a:lnTo>
                    <a:pt x="690" y="667"/>
                  </a:lnTo>
                  <a:lnTo>
                    <a:pt x="692" y="667"/>
                  </a:lnTo>
                  <a:lnTo>
                    <a:pt x="692" y="667"/>
                  </a:lnTo>
                  <a:lnTo>
                    <a:pt x="694" y="667"/>
                  </a:lnTo>
                  <a:lnTo>
                    <a:pt x="695" y="667"/>
                  </a:lnTo>
                  <a:lnTo>
                    <a:pt x="695" y="667"/>
                  </a:lnTo>
                  <a:lnTo>
                    <a:pt x="695" y="667"/>
                  </a:lnTo>
                  <a:lnTo>
                    <a:pt x="695" y="667"/>
                  </a:lnTo>
                  <a:lnTo>
                    <a:pt x="697" y="667"/>
                  </a:lnTo>
                  <a:lnTo>
                    <a:pt x="697" y="669"/>
                  </a:lnTo>
                  <a:lnTo>
                    <a:pt x="697" y="669"/>
                  </a:lnTo>
                  <a:lnTo>
                    <a:pt x="697" y="669"/>
                  </a:lnTo>
                  <a:lnTo>
                    <a:pt x="697" y="669"/>
                  </a:lnTo>
                  <a:lnTo>
                    <a:pt x="697" y="669"/>
                  </a:lnTo>
                  <a:lnTo>
                    <a:pt x="697" y="669"/>
                  </a:lnTo>
                  <a:lnTo>
                    <a:pt x="695" y="670"/>
                  </a:lnTo>
                  <a:lnTo>
                    <a:pt x="695" y="670"/>
                  </a:lnTo>
                  <a:lnTo>
                    <a:pt x="695" y="670"/>
                  </a:lnTo>
                  <a:lnTo>
                    <a:pt x="697" y="670"/>
                  </a:lnTo>
                  <a:lnTo>
                    <a:pt x="697" y="670"/>
                  </a:lnTo>
                  <a:lnTo>
                    <a:pt x="695" y="672"/>
                  </a:lnTo>
                  <a:lnTo>
                    <a:pt x="694" y="672"/>
                  </a:lnTo>
                  <a:lnTo>
                    <a:pt x="695" y="672"/>
                  </a:lnTo>
                  <a:lnTo>
                    <a:pt x="695" y="672"/>
                  </a:lnTo>
                  <a:lnTo>
                    <a:pt x="695" y="672"/>
                  </a:lnTo>
                  <a:lnTo>
                    <a:pt x="695" y="674"/>
                  </a:lnTo>
                  <a:lnTo>
                    <a:pt x="694" y="674"/>
                  </a:lnTo>
                  <a:lnTo>
                    <a:pt x="694" y="674"/>
                  </a:lnTo>
                  <a:lnTo>
                    <a:pt x="692" y="674"/>
                  </a:lnTo>
                  <a:lnTo>
                    <a:pt x="692" y="676"/>
                  </a:lnTo>
                  <a:lnTo>
                    <a:pt x="694" y="676"/>
                  </a:lnTo>
                  <a:lnTo>
                    <a:pt x="694" y="676"/>
                  </a:lnTo>
                  <a:lnTo>
                    <a:pt x="694" y="678"/>
                  </a:lnTo>
                  <a:lnTo>
                    <a:pt x="692" y="678"/>
                  </a:lnTo>
                  <a:lnTo>
                    <a:pt x="692" y="678"/>
                  </a:lnTo>
                  <a:lnTo>
                    <a:pt x="690" y="678"/>
                  </a:lnTo>
                  <a:lnTo>
                    <a:pt x="690" y="678"/>
                  </a:lnTo>
                  <a:lnTo>
                    <a:pt x="690" y="679"/>
                  </a:lnTo>
                  <a:lnTo>
                    <a:pt x="690" y="679"/>
                  </a:lnTo>
                  <a:lnTo>
                    <a:pt x="692" y="679"/>
                  </a:lnTo>
                  <a:lnTo>
                    <a:pt x="692" y="679"/>
                  </a:lnTo>
                  <a:lnTo>
                    <a:pt x="692" y="679"/>
                  </a:lnTo>
                  <a:lnTo>
                    <a:pt x="692" y="679"/>
                  </a:lnTo>
                  <a:lnTo>
                    <a:pt x="694" y="679"/>
                  </a:lnTo>
                  <a:lnTo>
                    <a:pt x="695" y="679"/>
                  </a:lnTo>
                  <a:lnTo>
                    <a:pt x="695" y="679"/>
                  </a:lnTo>
                  <a:lnTo>
                    <a:pt x="695" y="679"/>
                  </a:lnTo>
                  <a:lnTo>
                    <a:pt x="697" y="681"/>
                  </a:lnTo>
                  <a:lnTo>
                    <a:pt x="697" y="681"/>
                  </a:lnTo>
                  <a:lnTo>
                    <a:pt x="699" y="681"/>
                  </a:lnTo>
                  <a:lnTo>
                    <a:pt x="703" y="681"/>
                  </a:lnTo>
                  <a:lnTo>
                    <a:pt x="703" y="683"/>
                  </a:lnTo>
                  <a:lnTo>
                    <a:pt x="703" y="683"/>
                  </a:lnTo>
                  <a:lnTo>
                    <a:pt x="701" y="683"/>
                  </a:lnTo>
                  <a:lnTo>
                    <a:pt x="701" y="683"/>
                  </a:lnTo>
                  <a:lnTo>
                    <a:pt x="701" y="685"/>
                  </a:lnTo>
                  <a:lnTo>
                    <a:pt x="701" y="685"/>
                  </a:lnTo>
                  <a:lnTo>
                    <a:pt x="697" y="687"/>
                  </a:lnTo>
                  <a:lnTo>
                    <a:pt x="697" y="687"/>
                  </a:lnTo>
                  <a:lnTo>
                    <a:pt x="697" y="687"/>
                  </a:lnTo>
                  <a:lnTo>
                    <a:pt x="695" y="688"/>
                  </a:lnTo>
                  <a:lnTo>
                    <a:pt x="695" y="688"/>
                  </a:lnTo>
                  <a:lnTo>
                    <a:pt x="697" y="688"/>
                  </a:lnTo>
                  <a:lnTo>
                    <a:pt x="697" y="690"/>
                  </a:lnTo>
                  <a:lnTo>
                    <a:pt x="697" y="690"/>
                  </a:lnTo>
                  <a:lnTo>
                    <a:pt x="697" y="692"/>
                  </a:lnTo>
                  <a:lnTo>
                    <a:pt x="697" y="692"/>
                  </a:lnTo>
                  <a:lnTo>
                    <a:pt x="697" y="692"/>
                  </a:lnTo>
                  <a:lnTo>
                    <a:pt x="699" y="692"/>
                  </a:lnTo>
                  <a:lnTo>
                    <a:pt x="699" y="692"/>
                  </a:lnTo>
                  <a:lnTo>
                    <a:pt x="699" y="692"/>
                  </a:lnTo>
                  <a:lnTo>
                    <a:pt x="699" y="692"/>
                  </a:lnTo>
                  <a:lnTo>
                    <a:pt x="699" y="694"/>
                  </a:lnTo>
                  <a:lnTo>
                    <a:pt x="699" y="694"/>
                  </a:lnTo>
                  <a:lnTo>
                    <a:pt x="699" y="694"/>
                  </a:lnTo>
                  <a:lnTo>
                    <a:pt x="701" y="694"/>
                  </a:lnTo>
                  <a:lnTo>
                    <a:pt x="701" y="694"/>
                  </a:lnTo>
                  <a:lnTo>
                    <a:pt x="701" y="694"/>
                  </a:lnTo>
                  <a:lnTo>
                    <a:pt x="701" y="694"/>
                  </a:lnTo>
                  <a:lnTo>
                    <a:pt x="701" y="694"/>
                  </a:lnTo>
                  <a:lnTo>
                    <a:pt x="703" y="694"/>
                  </a:lnTo>
                  <a:lnTo>
                    <a:pt x="703" y="696"/>
                  </a:lnTo>
                  <a:lnTo>
                    <a:pt x="703" y="696"/>
                  </a:lnTo>
                  <a:lnTo>
                    <a:pt x="704" y="696"/>
                  </a:lnTo>
                  <a:lnTo>
                    <a:pt x="704" y="696"/>
                  </a:lnTo>
                  <a:lnTo>
                    <a:pt x="706" y="696"/>
                  </a:lnTo>
                  <a:lnTo>
                    <a:pt x="706" y="696"/>
                  </a:lnTo>
                  <a:lnTo>
                    <a:pt x="708" y="698"/>
                  </a:lnTo>
                  <a:lnTo>
                    <a:pt x="708" y="698"/>
                  </a:lnTo>
                  <a:lnTo>
                    <a:pt x="708" y="698"/>
                  </a:lnTo>
                  <a:lnTo>
                    <a:pt x="708" y="698"/>
                  </a:lnTo>
                  <a:lnTo>
                    <a:pt x="708" y="698"/>
                  </a:lnTo>
                  <a:lnTo>
                    <a:pt x="708" y="698"/>
                  </a:lnTo>
                  <a:lnTo>
                    <a:pt x="708" y="698"/>
                  </a:lnTo>
                  <a:lnTo>
                    <a:pt x="708" y="698"/>
                  </a:lnTo>
                  <a:lnTo>
                    <a:pt x="708" y="698"/>
                  </a:lnTo>
                  <a:lnTo>
                    <a:pt x="708" y="698"/>
                  </a:lnTo>
                  <a:lnTo>
                    <a:pt x="710" y="696"/>
                  </a:lnTo>
                  <a:lnTo>
                    <a:pt x="712" y="696"/>
                  </a:lnTo>
                  <a:lnTo>
                    <a:pt x="712" y="698"/>
                  </a:lnTo>
                  <a:lnTo>
                    <a:pt x="710" y="698"/>
                  </a:lnTo>
                  <a:lnTo>
                    <a:pt x="712" y="698"/>
                  </a:lnTo>
                  <a:lnTo>
                    <a:pt x="712" y="699"/>
                  </a:lnTo>
                  <a:lnTo>
                    <a:pt x="713" y="699"/>
                  </a:lnTo>
                  <a:lnTo>
                    <a:pt x="712" y="699"/>
                  </a:lnTo>
                  <a:lnTo>
                    <a:pt x="712" y="699"/>
                  </a:lnTo>
                  <a:lnTo>
                    <a:pt x="712" y="701"/>
                  </a:lnTo>
                  <a:lnTo>
                    <a:pt x="713" y="703"/>
                  </a:lnTo>
                  <a:lnTo>
                    <a:pt x="715" y="703"/>
                  </a:lnTo>
                  <a:lnTo>
                    <a:pt x="715" y="703"/>
                  </a:lnTo>
                  <a:lnTo>
                    <a:pt x="717" y="705"/>
                  </a:lnTo>
                  <a:lnTo>
                    <a:pt x="717" y="705"/>
                  </a:lnTo>
                  <a:lnTo>
                    <a:pt x="719" y="703"/>
                  </a:lnTo>
                  <a:lnTo>
                    <a:pt x="719" y="703"/>
                  </a:lnTo>
                  <a:lnTo>
                    <a:pt x="719" y="703"/>
                  </a:lnTo>
                  <a:lnTo>
                    <a:pt x="719" y="701"/>
                  </a:lnTo>
                  <a:lnTo>
                    <a:pt x="719" y="699"/>
                  </a:lnTo>
                  <a:lnTo>
                    <a:pt x="719" y="701"/>
                  </a:lnTo>
                  <a:lnTo>
                    <a:pt x="719" y="701"/>
                  </a:lnTo>
                  <a:lnTo>
                    <a:pt x="717" y="701"/>
                  </a:lnTo>
                  <a:lnTo>
                    <a:pt x="717" y="701"/>
                  </a:lnTo>
                  <a:lnTo>
                    <a:pt x="717" y="701"/>
                  </a:lnTo>
                  <a:lnTo>
                    <a:pt x="719" y="699"/>
                  </a:lnTo>
                  <a:lnTo>
                    <a:pt x="717" y="699"/>
                  </a:lnTo>
                  <a:lnTo>
                    <a:pt x="717" y="699"/>
                  </a:lnTo>
                  <a:lnTo>
                    <a:pt x="717" y="699"/>
                  </a:lnTo>
                  <a:lnTo>
                    <a:pt x="719" y="699"/>
                  </a:lnTo>
                  <a:lnTo>
                    <a:pt x="719" y="698"/>
                  </a:lnTo>
                  <a:lnTo>
                    <a:pt x="721" y="698"/>
                  </a:lnTo>
                  <a:lnTo>
                    <a:pt x="721" y="698"/>
                  </a:lnTo>
                  <a:lnTo>
                    <a:pt x="721" y="696"/>
                  </a:lnTo>
                  <a:lnTo>
                    <a:pt x="721" y="696"/>
                  </a:lnTo>
                  <a:lnTo>
                    <a:pt x="721" y="696"/>
                  </a:lnTo>
                  <a:lnTo>
                    <a:pt x="721" y="696"/>
                  </a:lnTo>
                  <a:lnTo>
                    <a:pt x="721" y="694"/>
                  </a:lnTo>
                  <a:lnTo>
                    <a:pt x="721" y="694"/>
                  </a:lnTo>
                  <a:lnTo>
                    <a:pt x="721" y="694"/>
                  </a:lnTo>
                  <a:lnTo>
                    <a:pt x="721" y="694"/>
                  </a:lnTo>
                  <a:lnTo>
                    <a:pt x="721" y="692"/>
                  </a:lnTo>
                  <a:lnTo>
                    <a:pt x="721" y="692"/>
                  </a:lnTo>
                  <a:lnTo>
                    <a:pt x="722" y="692"/>
                  </a:lnTo>
                  <a:lnTo>
                    <a:pt x="722" y="692"/>
                  </a:lnTo>
                  <a:lnTo>
                    <a:pt x="722" y="690"/>
                  </a:lnTo>
                  <a:lnTo>
                    <a:pt x="724" y="690"/>
                  </a:lnTo>
                  <a:lnTo>
                    <a:pt x="724" y="690"/>
                  </a:lnTo>
                  <a:lnTo>
                    <a:pt x="724" y="688"/>
                  </a:lnTo>
                  <a:lnTo>
                    <a:pt x="724" y="688"/>
                  </a:lnTo>
                  <a:lnTo>
                    <a:pt x="722" y="688"/>
                  </a:lnTo>
                  <a:lnTo>
                    <a:pt x="721" y="688"/>
                  </a:lnTo>
                  <a:lnTo>
                    <a:pt x="721" y="688"/>
                  </a:lnTo>
                  <a:lnTo>
                    <a:pt x="721" y="688"/>
                  </a:lnTo>
                  <a:lnTo>
                    <a:pt x="722" y="687"/>
                  </a:lnTo>
                  <a:lnTo>
                    <a:pt x="721" y="687"/>
                  </a:lnTo>
                  <a:lnTo>
                    <a:pt x="722" y="687"/>
                  </a:lnTo>
                  <a:lnTo>
                    <a:pt x="722" y="687"/>
                  </a:lnTo>
                  <a:lnTo>
                    <a:pt x="724" y="687"/>
                  </a:lnTo>
                  <a:lnTo>
                    <a:pt x="724" y="687"/>
                  </a:lnTo>
                  <a:lnTo>
                    <a:pt x="724" y="687"/>
                  </a:lnTo>
                  <a:lnTo>
                    <a:pt x="724" y="687"/>
                  </a:lnTo>
                  <a:lnTo>
                    <a:pt x="724" y="687"/>
                  </a:lnTo>
                  <a:lnTo>
                    <a:pt x="724" y="687"/>
                  </a:lnTo>
                  <a:lnTo>
                    <a:pt x="726" y="685"/>
                  </a:lnTo>
                  <a:lnTo>
                    <a:pt x="726" y="685"/>
                  </a:lnTo>
                  <a:lnTo>
                    <a:pt x="726" y="683"/>
                  </a:lnTo>
                  <a:lnTo>
                    <a:pt x="726" y="683"/>
                  </a:lnTo>
                  <a:lnTo>
                    <a:pt x="726" y="683"/>
                  </a:lnTo>
                  <a:lnTo>
                    <a:pt x="726" y="683"/>
                  </a:lnTo>
                  <a:lnTo>
                    <a:pt x="726" y="681"/>
                  </a:lnTo>
                  <a:lnTo>
                    <a:pt x="726" y="681"/>
                  </a:lnTo>
                  <a:lnTo>
                    <a:pt x="726" y="681"/>
                  </a:lnTo>
                  <a:lnTo>
                    <a:pt x="728" y="676"/>
                  </a:lnTo>
                  <a:lnTo>
                    <a:pt x="726" y="672"/>
                  </a:lnTo>
                  <a:lnTo>
                    <a:pt x="728" y="667"/>
                  </a:lnTo>
                  <a:lnTo>
                    <a:pt x="728" y="665"/>
                  </a:lnTo>
                  <a:lnTo>
                    <a:pt x="728" y="665"/>
                  </a:lnTo>
                  <a:lnTo>
                    <a:pt x="728" y="663"/>
                  </a:lnTo>
                  <a:lnTo>
                    <a:pt x="731" y="658"/>
                  </a:lnTo>
                  <a:lnTo>
                    <a:pt x="731" y="658"/>
                  </a:lnTo>
                  <a:lnTo>
                    <a:pt x="733" y="656"/>
                  </a:lnTo>
                  <a:lnTo>
                    <a:pt x="733" y="654"/>
                  </a:lnTo>
                  <a:lnTo>
                    <a:pt x="735" y="654"/>
                  </a:lnTo>
                  <a:lnTo>
                    <a:pt x="735" y="654"/>
                  </a:lnTo>
                  <a:lnTo>
                    <a:pt x="735" y="652"/>
                  </a:lnTo>
                  <a:lnTo>
                    <a:pt x="735" y="652"/>
                  </a:lnTo>
                  <a:lnTo>
                    <a:pt x="735" y="651"/>
                  </a:lnTo>
                  <a:lnTo>
                    <a:pt x="735" y="642"/>
                  </a:lnTo>
                  <a:close/>
                  <a:moveTo>
                    <a:pt x="569" y="593"/>
                  </a:moveTo>
                  <a:lnTo>
                    <a:pt x="569" y="593"/>
                  </a:lnTo>
                  <a:lnTo>
                    <a:pt x="569" y="593"/>
                  </a:lnTo>
                  <a:lnTo>
                    <a:pt x="567" y="593"/>
                  </a:lnTo>
                  <a:lnTo>
                    <a:pt x="567" y="593"/>
                  </a:lnTo>
                  <a:lnTo>
                    <a:pt x="567" y="593"/>
                  </a:lnTo>
                  <a:lnTo>
                    <a:pt x="567" y="593"/>
                  </a:lnTo>
                  <a:lnTo>
                    <a:pt x="567" y="593"/>
                  </a:lnTo>
                  <a:lnTo>
                    <a:pt x="565" y="593"/>
                  </a:lnTo>
                  <a:lnTo>
                    <a:pt x="565" y="595"/>
                  </a:lnTo>
                  <a:lnTo>
                    <a:pt x="565" y="595"/>
                  </a:lnTo>
                  <a:lnTo>
                    <a:pt x="565" y="595"/>
                  </a:lnTo>
                  <a:lnTo>
                    <a:pt x="567" y="595"/>
                  </a:lnTo>
                  <a:lnTo>
                    <a:pt x="567" y="595"/>
                  </a:lnTo>
                  <a:lnTo>
                    <a:pt x="569" y="595"/>
                  </a:lnTo>
                  <a:lnTo>
                    <a:pt x="569" y="595"/>
                  </a:lnTo>
                  <a:lnTo>
                    <a:pt x="569" y="593"/>
                  </a:lnTo>
                  <a:lnTo>
                    <a:pt x="569" y="593"/>
                  </a:lnTo>
                  <a:close/>
                  <a:moveTo>
                    <a:pt x="195" y="385"/>
                  </a:moveTo>
                  <a:lnTo>
                    <a:pt x="193" y="383"/>
                  </a:lnTo>
                  <a:lnTo>
                    <a:pt x="193" y="383"/>
                  </a:lnTo>
                  <a:lnTo>
                    <a:pt x="193" y="385"/>
                  </a:lnTo>
                  <a:lnTo>
                    <a:pt x="192" y="383"/>
                  </a:lnTo>
                  <a:lnTo>
                    <a:pt x="192" y="383"/>
                  </a:lnTo>
                  <a:lnTo>
                    <a:pt x="190" y="381"/>
                  </a:lnTo>
                  <a:lnTo>
                    <a:pt x="188" y="381"/>
                  </a:lnTo>
                  <a:lnTo>
                    <a:pt x="186" y="380"/>
                  </a:lnTo>
                  <a:lnTo>
                    <a:pt x="188" y="383"/>
                  </a:lnTo>
                  <a:lnTo>
                    <a:pt x="188" y="385"/>
                  </a:lnTo>
                  <a:lnTo>
                    <a:pt x="188" y="385"/>
                  </a:lnTo>
                  <a:lnTo>
                    <a:pt x="188" y="385"/>
                  </a:lnTo>
                  <a:lnTo>
                    <a:pt x="188" y="387"/>
                  </a:lnTo>
                  <a:lnTo>
                    <a:pt x="190" y="389"/>
                  </a:lnTo>
                  <a:lnTo>
                    <a:pt x="190" y="389"/>
                  </a:lnTo>
                  <a:lnTo>
                    <a:pt x="193" y="392"/>
                  </a:lnTo>
                  <a:lnTo>
                    <a:pt x="193" y="394"/>
                  </a:lnTo>
                  <a:lnTo>
                    <a:pt x="193" y="394"/>
                  </a:lnTo>
                  <a:lnTo>
                    <a:pt x="195" y="398"/>
                  </a:lnTo>
                  <a:lnTo>
                    <a:pt x="195" y="398"/>
                  </a:lnTo>
                  <a:lnTo>
                    <a:pt x="197" y="396"/>
                  </a:lnTo>
                  <a:lnTo>
                    <a:pt x="197" y="394"/>
                  </a:lnTo>
                  <a:lnTo>
                    <a:pt x="197" y="392"/>
                  </a:lnTo>
                  <a:lnTo>
                    <a:pt x="197" y="390"/>
                  </a:lnTo>
                  <a:lnTo>
                    <a:pt x="197" y="390"/>
                  </a:lnTo>
                  <a:lnTo>
                    <a:pt x="195" y="389"/>
                  </a:lnTo>
                  <a:lnTo>
                    <a:pt x="195" y="389"/>
                  </a:lnTo>
                  <a:lnTo>
                    <a:pt x="195" y="389"/>
                  </a:lnTo>
                  <a:lnTo>
                    <a:pt x="195" y="387"/>
                  </a:lnTo>
                  <a:lnTo>
                    <a:pt x="195" y="387"/>
                  </a:lnTo>
                  <a:lnTo>
                    <a:pt x="195" y="387"/>
                  </a:lnTo>
                  <a:lnTo>
                    <a:pt x="195" y="385"/>
                  </a:lnTo>
                  <a:lnTo>
                    <a:pt x="195" y="385"/>
                  </a:lnTo>
                  <a:close/>
                  <a:moveTo>
                    <a:pt x="182" y="367"/>
                  </a:moveTo>
                  <a:lnTo>
                    <a:pt x="182" y="367"/>
                  </a:lnTo>
                  <a:lnTo>
                    <a:pt x="182" y="367"/>
                  </a:lnTo>
                  <a:lnTo>
                    <a:pt x="182" y="365"/>
                  </a:lnTo>
                  <a:lnTo>
                    <a:pt x="182" y="365"/>
                  </a:lnTo>
                  <a:lnTo>
                    <a:pt x="181" y="365"/>
                  </a:lnTo>
                  <a:lnTo>
                    <a:pt x="179" y="365"/>
                  </a:lnTo>
                  <a:lnTo>
                    <a:pt x="179" y="367"/>
                  </a:lnTo>
                  <a:lnTo>
                    <a:pt x="179" y="367"/>
                  </a:lnTo>
                  <a:lnTo>
                    <a:pt x="181" y="369"/>
                  </a:lnTo>
                  <a:lnTo>
                    <a:pt x="182" y="369"/>
                  </a:lnTo>
                  <a:lnTo>
                    <a:pt x="184" y="369"/>
                  </a:lnTo>
                  <a:lnTo>
                    <a:pt x="190" y="372"/>
                  </a:lnTo>
                  <a:lnTo>
                    <a:pt x="192" y="372"/>
                  </a:lnTo>
                  <a:lnTo>
                    <a:pt x="192" y="372"/>
                  </a:lnTo>
                  <a:lnTo>
                    <a:pt x="192" y="372"/>
                  </a:lnTo>
                  <a:lnTo>
                    <a:pt x="193" y="372"/>
                  </a:lnTo>
                  <a:lnTo>
                    <a:pt x="193" y="372"/>
                  </a:lnTo>
                  <a:lnTo>
                    <a:pt x="193" y="372"/>
                  </a:lnTo>
                  <a:lnTo>
                    <a:pt x="193" y="371"/>
                  </a:lnTo>
                  <a:lnTo>
                    <a:pt x="192" y="371"/>
                  </a:lnTo>
                  <a:lnTo>
                    <a:pt x="192" y="369"/>
                  </a:lnTo>
                  <a:lnTo>
                    <a:pt x="186" y="369"/>
                  </a:lnTo>
                  <a:lnTo>
                    <a:pt x="184" y="369"/>
                  </a:lnTo>
                  <a:lnTo>
                    <a:pt x="184" y="367"/>
                  </a:lnTo>
                  <a:lnTo>
                    <a:pt x="186" y="367"/>
                  </a:lnTo>
                  <a:lnTo>
                    <a:pt x="186" y="367"/>
                  </a:lnTo>
                  <a:lnTo>
                    <a:pt x="184" y="367"/>
                  </a:lnTo>
                  <a:lnTo>
                    <a:pt x="182" y="369"/>
                  </a:lnTo>
                  <a:lnTo>
                    <a:pt x="182" y="369"/>
                  </a:lnTo>
                  <a:lnTo>
                    <a:pt x="181" y="367"/>
                  </a:lnTo>
                  <a:lnTo>
                    <a:pt x="181" y="367"/>
                  </a:lnTo>
                  <a:lnTo>
                    <a:pt x="182" y="367"/>
                  </a:lnTo>
                  <a:close/>
                  <a:moveTo>
                    <a:pt x="141" y="333"/>
                  </a:moveTo>
                  <a:lnTo>
                    <a:pt x="139" y="331"/>
                  </a:lnTo>
                  <a:lnTo>
                    <a:pt x="139" y="331"/>
                  </a:lnTo>
                  <a:lnTo>
                    <a:pt x="137" y="331"/>
                  </a:lnTo>
                  <a:lnTo>
                    <a:pt x="137" y="333"/>
                  </a:lnTo>
                  <a:lnTo>
                    <a:pt x="137" y="333"/>
                  </a:lnTo>
                  <a:lnTo>
                    <a:pt x="141" y="333"/>
                  </a:lnTo>
                  <a:lnTo>
                    <a:pt x="143" y="334"/>
                  </a:lnTo>
                  <a:lnTo>
                    <a:pt x="143" y="333"/>
                  </a:lnTo>
                  <a:lnTo>
                    <a:pt x="141" y="333"/>
                  </a:lnTo>
                  <a:close/>
                  <a:moveTo>
                    <a:pt x="148" y="315"/>
                  </a:moveTo>
                  <a:lnTo>
                    <a:pt x="148" y="315"/>
                  </a:lnTo>
                  <a:lnTo>
                    <a:pt x="146" y="313"/>
                  </a:lnTo>
                  <a:lnTo>
                    <a:pt x="146" y="313"/>
                  </a:lnTo>
                  <a:lnTo>
                    <a:pt x="146" y="311"/>
                  </a:lnTo>
                  <a:lnTo>
                    <a:pt x="146" y="311"/>
                  </a:lnTo>
                  <a:lnTo>
                    <a:pt x="146" y="309"/>
                  </a:lnTo>
                  <a:lnTo>
                    <a:pt x="145" y="309"/>
                  </a:lnTo>
                  <a:lnTo>
                    <a:pt x="145" y="309"/>
                  </a:lnTo>
                  <a:lnTo>
                    <a:pt x="141" y="309"/>
                  </a:lnTo>
                  <a:lnTo>
                    <a:pt x="143" y="311"/>
                  </a:lnTo>
                  <a:lnTo>
                    <a:pt x="143" y="313"/>
                  </a:lnTo>
                  <a:lnTo>
                    <a:pt x="145" y="315"/>
                  </a:lnTo>
                  <a:lnTo>
                    <a:pt x="145" y="313"/>
                  </a:lnTo>
                  <a:lnTo>
                    <a:pt x="146" y="315"/>
                  </a:lnTo>
                  <a:lnTo>
                    <a:pt x="148" y="316"/>
                  </a:lnTo>
                  <a:lnTo>
                    <a:pt x="148" y="318"/>
                  </a:lnTo>
                  <a:lnTo>
                    <a:pt x="148" y="318"/>
                  </a:lnTo>
                  <a:lnTo>
                    <a:pt x="150" y="316"/>
                  </a:lnTo>
                  <a:lnTo>
                    <a:pt x="150" y="316"/>
                  </a:lnTo>
                  <a:lnTo>
                    <a:pt x="148" y="315"/>
                  </a:lnTo>
                  <a:close/>
                  <a:moveTo>
                    <a:pt x="101" y="287"/>
                  </a:moveTo>
                  <a:lnTo>
                    <a:pt x="101" y="287"/>
                  </a:lnTo>
                  <a:lnTo>
                    <a:pt x="99" y="286"/>
                  </a:lnTo>
                  <a:lnTo>
                    <a:pt x="99" y="286"/>
                  </a:lnTo>
                  <a:lnTo>
                    <a:pt x="98" y="284"/>
                  </a:lnTo>
                  <a:lnTo>
                    <a:pt x="96" y="284"/>
                  </a:lnTo>
                  <a:lnTo>
                    <a:pt x="94" y="284"/>
                  </a:lnTo>
                  <a:lnTo>
                    <a:pt x="94" y="282"/>
                  </a:lnTo>
                  <a:lnTo>
                    <a:pt x="94" y="282"/>
                  </a:lnTo>
                  <a:lnTo>
                    <a:pt x="94" y="284"/>
                  </a:lnTo>
                  <a:lnTo>
                    <a:pt x="92" y="284"/>
                  </a:lnTo>
                  <a:lnTo>
                    <a:pt x="94" y="284"/>
                  </a:lnTo>
                  <a:lnTo>
                    <a:pt x="94" y="286"/>
                  </a:lnTo>
                  <a:lnTo>
                    <a:pt x="94" y="287"/>
                  </a:lnTo>
                  <a:lnTo>
                    <a:pt x="94" y="287"/>
                  </a:lnTo>
                  <a:lnTo>
                    <a:pt x="96" y="289"/>
                  </a:lnTo>
                  <a:lnTo>
                    <a:pt x="98" y="289"/>
                  </a:lnTo>
                  <a:lnTo>
                    <a:pt x="101" y="289"/>
                  </a:lnTo>
                  <a:lnTo>
                    <a:pt x="103" y="289"/>
                  </a:lnTo>
                  <a:lnTo>
                    <a:pt x="103" y="287"/>
                  </a:lnTo>
                  <a:lnTo>
                    <a:pt x="103" y="287"/>
                  </a:lnTo>
                  <a:lnTo>
                    <a:pt x="101" y="287"/>
                  </a:lnTo>
                  <a:close/>
                  <a:moveTo>
                    <a:pt x="4" y="203"/>
                  </a:moveTo>
                  <a:lnTo>
                    <a:pt x="4" y="203"/>
                  </a:lnTo>
                  <a:lnTo>
                    <a:pt x="4" y="203"/>
                  </a:lnTo>
                  <a:lnTo>
                    <a:pt x="2" y="201"/>
                  </a:lnTo>
                  <a:lnTo>
                    <a:pt x="2" y="203"/>
                  </a:lnTo>
                  <a:lnTo>
                    <a:pt x="0" y="203"/>
                  </a:lnTo>
                  <a:lnTo>
                    <a:pt x="0" y="203"/>
                  </a:lnTo>
                  <a:lnTo>
                    <a:pt x="0" y="203"/>
                  </a:lnTo>
                  <a:lnTo>
                    <a:pt x="2" y="203"/>
                  </a:lnTo>
                  <a:lnTo>
                    <a:pt x="2" y="204"/>
                  </a:lnTo>
                  <a:lnTo>
                    <a:pt x="2" y="204"/>
                  </a:lnTo>
                  <a:lnTo>
                    <a:pt x="0" y="204"/>
                  </a:lnTo>
                  <a:lnTo>
                    <a:pt x="0" y="204"/>
                  </a:lnTo>
                  <a:lnTo>
                    <a:pt x="0" y="204"/>
                  </a:lnTo>
                  <a:lnTo>
                    <a:pt x="2" y="204"/>
                  </a:lnTo>
                  <a:lnTo>
                    <a:pt x="4" y="203"/>
                  </a:lnTo>
                  <a:lnTo>
                    <a:pt x="4" y="203"/>
                  </a:lnTo>
                  <a:lnTo>
                    <a:pt x="4" y="203"/>
                  </a:lnTo>
                  <a:lnTo>
                    <a:pt x="4" y="203"/>
                  </a:lnTo>
                  <a:close/>
                  <a:moveTo>
                    <a:pt x="661" y="165"/>
                  </a:moveTo>
                  <a:lnTo>
                    <a:pt x="654" y="159"/>
                  </a:lnTo>
                  <a:lnTo>
                    <a:pt x="652" y="159"/>
                  </a:lnTo>
                  <a:lnTo>
                    <a:pt x="650" y="159"/>
                  </a:lnTo>
                  <a:lnTo>
                    <a:pt x="645" y="159"/>
                  </a:lnTo>
                  <a:lnTo>
                    <a:pt x="645" y="159"/>
                  </a:lnTo>
                  <a:lnTo>
                    <a:pt x="643" y="159"/>
                  </a:lnTo>
                  <a:lnTo>
                    <a:pt x="643" y="159"/>
                  </a:lnTo>
                  <a:lnTo>
                    <a:pt x="643" y="159"/>
                  </a:lnTo>
                  <a:lnTo>
                    <a:pt x="641" y="159"/>
                  </a:lnTo>
                  <a:lnTo>
                    <a:pt x="641" y="159"/>
                  </a:lnTo>
                  <a:lnTo>
                    <a:pt x="641" y="159"/>
                  </a:lnTo>
                  <a:lnTo>
                    <a:pt x="639" y="159"/>
                  </a:lnTo>
                  <a:lnTo>
                    <a:pt x="639" y="159"/>
                  </a:lnTo>
                  <a:lnTo>
                    <a:pt x="639" y="159"/>
                  </a:lnTo>
                  <a:lnTo>
                    <a:pt x="639" y="159"/>
                  </a:lnTo>
                  <a:lnTo>
                    <a:pt x="638" y="159"/>
                  </a:lnTo>
                  <a:lnTo>
                    <a:pt x="638" y="157"/>
                  </a:lnTo>
                  <a:lnTo>
                    <a:pt x="638" y="157"/>
                  </a:lnTo>
                  <a:lnTo>
                    <a:pt x="636" y="157"/>
                  </a:lnTo>
                  <a:lnTo>
                    <a:pt x="634" y="157"/>
                  </a:lnTo>
                  <a:lnTo>
                    <a:pt x="632" y="156"/>
                  </a:lnTo>
                  <a:lnTo>
                    <a:pt x="632" y="156"/>
                  </a:lnTo>
                  <a:lnTo>
                    <a:pt x="630" y="154"/>
                  </a:lnTo>
                  <a:lnTo>
                    <a:pt x="630" y="152"/>
                  </a:lnTo>
                  <a:lnTo>
                    <a:pt x="630" y="152"/>
                  </a:lnTo>
                  <a:lnTo>
                    <a:pt x="630" y="152"/>
                  </a:lnTo>
                  <a:lnTo>
                    <a:pt x="630" y="152"/>
                  </a:lnTo>
                  <a:lnTo>
                    <a:pt x="630" y="150"/>
                  </a:lnTo>
                  <a:lnTo>
                    <a:pt x="630" y="150"/>
                  </a:lnTo>
                  <a:lnTo>
                    <a:pt x="627" y="150"/>
                  </a:lnTo>
                  <a:lnTo>
                    <a:pt x="627" y="150"/>
                  </a:lnTo>
                  <a:lnTo>
                    <a:pt x="627" y="150"/>
                  </a:lnTo>
                  <a:lnTo>
                    <a:pt x="625" y="150"/>
                  </a:lnTo>
                  <a:lnTo>
                    <a:pt x="625" y="150"/>
                  </a:lnTo>
                  <a:lnTo>
                    <a:pt x="625" y="150"/>
                  </a:lnTo>
                  <a:lnTo>
                    <a:pt x="625" y="150"/>
                  </a:lnTo>
                  <a:lnTo>
                    <a:pt x="623" y="152"/>
                  </a:lnTo>
                  <a:lnTo>
                    <a:pt x="623" y="152"/>
                  </a:lnTo>
                  <a:lnTo>
                    <a:pt x="623" y="152"/>
                  </a:lnTo>
                  <a:lnTo>
                    <a:pt x="621" y="152"/>
                  </a:lnTo>
                  <a:lnTo>
                    <a:pt x="621" y="152"/>
                  </a:lnTo>
                  <a:lnTo>
                    <a:pt x="621" y="154"/>
                  </a:lnTo>
                  <a:lnTo>
                    <a:pt x="621" y="154"/>
                  </a:lnTo>
                  <a:lnTo>
                    <a:pt x="621" y="154"/>
                  </a:lnTo>
                  <a:lnTo>
                    <a:pt x="620" y="154"/>
                  </a:lnTo>
                  <a:lnTo>
                    <a:pt x="620" y="154"/>
                  </a:lnTo>
                  <a:lnTo>
                    <a:pt x="614" y="154"/>
                  </a:lnTo>
                  <a:lnTo>
                    <a:pt x="614" y="154"/>
                  </a:lnTo>
                  <a:lnTo>
                    <a:pt x="612" y="154"/>
                  </a:lnTo>
                  <a:lnTo>
                    <a:pt x="610" y="152"/>
                  </a:lnTo>
                  <a:lnTo>
                    <a:pt x="610" y="152"/>
                  </a:lnTo>
                  <a:lnTo>
                    <a:pt x="610" y="152"/>
                  </a:lnTo>
                  <a:lnTo>
                    <a:pt x="610" y="152"/>
                  </a:lnTo>
                  <a:lnTo>
                    <a:pt x="610" y="152"/>
                  </a:lnTo>
                  <a:lnTo>
                    <a:pt x="610" y="154"/>
                  </a:lnTo>
                  <a:lnTo>
                    <a:pt x="609" y="154"/>
                  </a:lnTo>
                  <a:lnTo>
                    <a:pt x="607" y="154"/>
                  </a:lnTo>
                  <a:lnTo>
                    <a:pt x="607" y="152"/>
                  </a:lnTo>
                  <a:lnTo>
                    <a:pt x="607" y="148"/>
                  </a:lnTo>
                  <a:lnTo>
                    <a:pt x="607" y="148"/>
                  </a:lnTo>
                  <a:lnTo>
                    <a:pt x="603" y="147"/>
                  </a:lnTo>
                  <a:lnTo>
                    <a:pt x="603" y="147"/>
                  </a:lnTo>
                  <a:lnTo>
                    <a:pt x="601" y="147"/>
                  </a:lnTo>
                  <a:lnTo>
                    <a:pt x="600" y="147"/>
                  </a:lnTo>
                  <a:lnTo>
                    <a:pt x="598" y="147"/>
                  </a:lnTo>
                  <a:lnTo>
                    <a:pt x="598" y="148"/>
                  </a:lnTo>
                  <a:lnTo>
                    <a:pt x="598" y="148"/>
                  </a:lnTo>
                  <a:lnTo>
                    <a:pt x="598" y="150"/>
                  </a:lnTo>
                  <a:lnTo>
                    <a:pt x="598" y="152"/>
                  </a:lnTo>
                  <a:lnTo>
                    <a:pt x="598" y="152"/>
                  </a:lnTo>
                  <a:lnTo>
                    <a:pt x="596" y="150"/>
                  </a:lnTo>
                  <a:lnTo>
                    <a:pt x="592" y="150"/>
                  </a:lnTo>
                  <a:lnTo>
                    <a:pt x="592" y="150"/>
                  </a:lnTo>
                  <a:lnTo>
                    <a:pt x="592" y="148"/>
                  </a:lnTo>
                  <a:lnTo>
                    <a:pt x="592" y="148"/>
                  </a:lnTo>
                  <a:lnTo>
                    <a:pt x="592" y="147"/>
                  </a:lnTo>
                  <a:lnTo>
                    <a:pt x="592" y="147"/>
                  </a:lnTo>
                  <a:lnTo>
                    <a:pt x="592" y="147"/>
                  </a:lnTo>
                  <a:lnTo>
                    <a:pt x="591" y="147"/>
                  </a:lnTo>
                  <a:lnTo>
                    <a:pt x="591" y="147"/>
                  </a:lnTo>
                  <a:lnTo>
                    <a:pt x="591" y="147"/>
                  </a:lnTo>
                  <a:lnTo>
                    <a:pt x="591" y="147"/>
                  </a:lnTo>
                  <a:lnTo>
                    <a:pt x="591" y="145"/>
                  </a:lnTo>
                  <a:lnTo>
                    <a:pt x="591" y="145"/>
                  </a:lnTo>
                  <a:lnTo>
                    <a:pt x="591" y="143"/>
                  </a:lnTo>
                  <a:lnTo>
                    <a:pt x="589" y="143"/>
                  </a:lnTo>
                  <a:lnTo>
                    <a:pt x="589" y="143"/>
                  </a:lnTo>
                  <a:lnTo>
                    <a:pt x="589" y="143"/>
                  </a:lnTo>
                  <a:lnTo>
                    <a:pt x="589" y="143"/>
                  </a:lnTo>
                  <a:lnTo>
                    <a:pt x="589" y="141"/>
                  </a:lnTo>
                  <a:lnTo>
                    <a:pt x="589" y="141"/>
                  </a:lnTo>
                  <a:lnTo>
                    <a:pt x="585" y="139"/>
                  </a:lnTo>
                  <a:lnTo>
                    <a:pt x="585" y="138"/>
                  </a:lnTo>
                  <a:lnTo>
                    <a:pt x="583" y="136"/>
                  </a:lnTo>
                  <a:lnTo>
                    <a:pt x="585" y="136"/>
                  </a:lnTo>
                  <a:lnTo>
                    <a:pt x="585" y="136"/>
                  </a:lnTo>
                  <a:lnTo>
                    <a:pt x="585" y="136"/>
                  </a:lnTo>
                  <a:lnTo>
                    <a:pt x="585" y="134"/>
                  </a:lnTo>
                  <a:lnTo>
                    <a:pt x="583" y="132"/>
                  </a:lnTo>
                  <a:lnTo>
                    <a:pt x="583" y="132"/>
                  </a:lnTo>
                  <a:lnTo>
                    <a:pt x="583" y="132"/>
                  </a:lnTo>
                  <a:lnTo>
                    <a:pt x="583" y="130"/>
                  </a:lnTo>
                  <a:lnTo>
                    <a:pt x="583" y="130"/>
                  </a:lnTo>
                  <a:lnTo>
                    <a:pt x="582" y="130"/>
                  </a:lnTo>
                  <a:lnTo>
                    <a:pt x="582" y="129"/>
                  </a:lnTo>
                  <a:lnTo>
                    <a:pt x="576" y="127"/>
                  </a:lnTo>
                  <a:lnTo>
                    <a:pt x="576" y="127"/>
                  </a:lnTo>
                  <a:lnTo>
                    <a:pt x="576" y="127"/>
                  </a:lnTo>
                  <a:lnTo>
                    <a:pt x="574" y="127"/>
                  </a:lnTo>
                  <a:lnTo>
                    <a:pt x="574" y="129"/>
                  </a:lnTo>
                  <a:lnTo>
                    <a:pt x="574" y="127"/>
                  </a:lnTo>
                  <a:lnTo>
                    <a:pt x="573" y="127"/>
                  </a:lnTo>
                  <a:lnTo>
                    <a:pt x="571" y="127"/>
                  </a:lnTo>
                  <a:lnTo>
                    <a:pt x="569" y="125"/>
                  </a:lnTo>
                  <a:lnTo>
                    <a:pt x="569" y="125"/>
                  </a:lnTo>
                  <a:lnTo>
                    <a:pt x="567" y="125"/>
                  </a:lnTo>
                  <a:lnTo>
                    <a:pt x="567" y="125"/>
                  </a:lnTo>
                  <a:lnTo>
                    <a:pt x="564" y="125"/>
                  </a:lnTo>
                  <a:lnTo>
                    <a:pt x="564" y="125"/>
                  </a:lnTo>
                  <a:lnTo>
                    <a:pt x="562" y="125"/>
                  </a:lnTo>
                  <a:lnTo>
                    <a:pt x="562" y="125"/>
                  </a:lnTo>
                  <a:lnTo>
                    <a:pt x="562" y="127"/>
                  </a:lnTo>
                  <a:lnTo>
                    <a:pt x="562" y="127"/>
                  </a:lnTo>
                  <a:lnTo>
                    <a:pt x="562" y="127"/>
                  </a:lnTo>
                  <a:lnTo>
                    <a:pt x="562" y="127"/>
                  </a:lnTo>
                  <a:lnTo>
                    <a:pt x="560" y="129"/>
                  </a:lnTo>
                  <a:lnTo>
                    <a:pt x="560" y="129"/>
                  </a:lnTo>
                  <a:lnTo>
                    <a:pt x="556" y="129"/>
                  </a:lnTo>
                  <a:lnTo>
                    <a:pt x="554" y="129"/>
                  </a:lnTo>
                  <a:lnTo>
                    <a:pt x="554" y="127"/>
                  </a:lnTo>
                  <a:lnTo>
                    <a:pt x="553" y="125"/>
                  </a:lnTo>
                  <a:lnTo>
                    <a:pt x="549" y="125"/>
                  </a:lnTo>
                  <a:lnTo>
                    <a:pt x="549" y="125"/>
                  </a:lnTo>
                  <a:lnTo>
                    <a:pt x="547" y="123"/>
                  </a:lnTo>
                  <a:lnTo>
                    <a:pt x="545" y="121"/>
                  </a:lnTo>
                  <a:lnTo>
                    <a:pt x="545" y="121"/>
                  </a:lnTo>
                  <a:lnTo>
                    <a:pt x="544" y="121"/>
                  </a:lnTo>
                  <a:lnTo>
                    <a:pt x="544" y="119"/>
                  </a:lnTo>
                  <a:lnTo>
                    <a:pt x="544" y="121"/>
                  </a:lnTo>
                  <a:lnTo>
                    <a:pt x="544" y="121"/>
                  </a:lnTo>
                  <a:lnTo>
                    <a:pt x="542" y="121"/>
                  </a:lnTo>
                  <a:lnTo>
                    <a:pt x="542" y="121"/>
                  </a:lnTo>
                  <a:lnTo>
                    <a:pt x="540" y="121"/>
                  </a:lnTo>
                  <a:lnTo>
                    <a:pt x="538" y="121"/>
                  </a:lnTo>
                  <a:lnTo>
                    <a:pt x="538" y="121"/>
                  </a:lnTo>
                  <a:lnTo>
                    <a:pt x="536" y="123"/>
                  </a:lnTo>
                  <a:lnTo>
                    <a:pt x="536" y="123"/>
                  </a:lnTo>
                  <a:lnTo>
                    <a:pt x="536" y="123"/>
                  </a:lnTo>
                  <a:lnTo>
                    <a:pt x="536" y="123"/>
                  </a:lnTo>
                  <a:lnTo>
                    <a:pt x="536" y="123"/>
                  </a:lnTo>
                  <a:lnTo>
                    <a:pt x="535" y="123"/>
                  </a:lnTo>
                  <a:lnTo>
                    <a:pt x="533" y="123"/>
                  </a:lnTo>
                  <a:lnTo>
                    <a:pt x="531" y="123"/>
                  </a:lnTo>
                  <a:lnTo>
                    <a:pt x="531" y="125"/>
                  </a:lnTo>
                  <a:lnTo>
                    <a:pt x="529" y="125"/>
                  </a:lnTo>
                  <a:lnTo>
                    <a:pt x="529" y="123"/>
                  </a:lnTo>
                  <a:lnTo>
                    <a:pt x="529" y="123"/>
                  </a:lnTo>
                  <a:lnTo>
                    <a:pt x="529" y="121"/>
                  </a:lnTo>
                  <a:lnTo>
                    <a:pt x="529" y="121"/>
                  </a:lnTo>
                  <a:lnTo>
                    <a:pt x="529" y="121"/>
                  </a:lnTo>
                  <a:lnTo>
                    <a:pt x="527" y="116"/>
                  </a:lnTo>
                  <a:lnTo>
                    <a:pt x="526" y="116"/>
                  </a:lnTo>
                  <a:lnTo>
                    <a:pt x="526" y="116"/>
                  </a:lnTo>
                  <a:lnTo>
                    <a:pt x="524" y="114"/>
                  </a:lnTo>
                  <a:lnTo>
                    <a:pt x="524" y="114"/>
                  </a:lnTo>
                  <a:lnTo>
                    <a:pt x="524" y="114"/>
                  </a:lnTo>
                  <a:lnTo>
                    <a:pt x="524" y="114"/>
                  </a:lnTo>
                  <a:lnTo>
                    <a:pt x="524" y="116"/>
                  </a:lnTo>
                  <a:lnTo>
                    <a:pt x="522" y="116"/>
                  </a:lnTo>
                  <a:lnTo>
                    <a:pt x="522" y="116"/>
                  </a:lnTo>
                  <a:lnTo>
                    <a:pt x="522" y="116"/>
                  </a:lnTo>
                  <a:lnTo>
                    <a:pt x="522" y="116"/>
                  </a:lnTo>
                  <a:lnTo>
                    <a:pt x="522" y="114"/>
                  </a:lnTo>
                  <a:lnTo>
                    <a:pt x="522" y="114"/>
                  </a:lnTo>
                  <a:lnTo>
                    <a:pt x="522" y="112"/>
                  </a:lnTo>
                  <a:lnTo>
                    <a:pt x="522" y="112"/>
                  </a:lnTo>
                  <a:lnTo>
                    <a:pt x="522" y="112"/>
                  </a:lnTo>
                  <a:lnTo>
                    <a:pt x="520" y="110"/>
                  </a:lnTo>
                  <a:lnTo>
                    <a:pt x="520" y="109"/>
                  </a:lnTo>
                  <a:lnTo>
                    <a:pt x="518" y="109"/>
                  </a:lnTo>
                  <a:lnTo>
                    <a:pt x="517" y="110"/>
                  </a:lnTo>
                  <a:lnTo>
                    <a:pt x="515" y="110"/>
                  </a:lnTo>
                  <a:lnTo>
                    <a:pt x="515" y="109"/>
                  </a:lnTo>
                  <a:lnTo>
                    <a:pt x="513" y="109"/>
                  </a:lnTo>
                  <a:lnTo>
                    <a:pt x="511" y="105"/>
                  </a:lnTo>
                  <a:lnTo>
                    <a:pt x="511" y="105"/>
                  </a:lnTo>
                  <a:lnTo>
                    <a:pt x="509" y="105"/>
                  </a:lnTo>
                  <a:lnTo>
                    <a:pt x="508" y="103"/>
                  </a:lnTo>
                  <a:lnTo>
                    <a:pt x="506" y="101"/>
                  </a:lnTo>
                  <a:lnTo>
                    <a:pt x="506" y="101"/>
                  </a:lnTo>
                  <a:lnTo>
                    <a:pt x="506" y="101"/>
                  </a:lnTo>
                  <a:lnTo>
                    <a:pt x="504" y="101"/>
                  </a:lnTo>
                  <a:lnTo>
                    <a:pt x="502" y="101"/>
                  </a:lnTo>
                  <a:lnTo>
                    <a:pt x="500" y="101"/>
                  </a:lnTo>
                  <a:lnTo>
                    <a:pt x="500" y="101"/>
                  </a:lnTo>
                  <a:lnTo>
                    <a:pt x="499" y="101"/>
                  </a:lnTo>
                  <a:lnTo>
                    <a:pt x="499" y="98"/>
                  </a:lnTo>
                  <a:lnTo>
                    <a:pt x="499" y="98"/>
                  </a:lnTo>
                  <a:lnTo>
                    <a:pt x="499" y="98"/>
                  </a:lnTo>
                  <a:lnTo>
                    <a:pt x="499" y="98"/>
                  </a:lnTo>
                  <a:lnTo>
                    <a:pt x="499" y="96"/>
                  </a:lnTo>
                  <a:lnTo>
                    <a:pt x="499" y="96"/>
                  </a:lnTo>
                  <a:lnTo>
                    <a:pt x="499" y="96"/>
                  </a:lnTo>
                  <a:lnTo>
                    <a:pt x="499" y="94"/>
                  </a:lnTo>
                  <a:lnTo>
                    <a:pt x="500" y="94"/>
                  </a:lnTo>
                  <a:lnTo>
                    <a:pt x="500" y="92"/>
                  </a:lnTo>
                  <a:lnTo>
                    <a:pt x="500" y="92"/>
                  </a:lnTo>
                  <a:lnTo>
                    <a:pt x="499" y="91"/>
                  </a:lnTo>
                  <a:lnTo>
                    <a:pt x="497" y="91"/>
                  </a:lnTo>
                  <a:lnTo>
                    <a:pt x="495" y="89"/>
                  </a:lnTo>
                  <a:lnTo>
                    <a:pt x="497" y="87"/>
                  </a:lnTo>
                  <a:lnTo>
                    <a:pt x="499" y="83"/>
                  </a:lnTo>
                  <a:lnTo>
                    <a:pt x="499" y="82"/>
                  </a:lnTo>
                  <a:lnTo>
                    <a:pt x="499" y="82"/>
                  </a:lnTo>
                  <a:lnTo>
                    <a:pt x="499" y="80"/>
                  </a:lnTo>
                  <a:lnTo>
                    <a:pt x="499" y="78"/>
                  </a:lnTo>
                  <a:lnTo>
                    <a:pt x="499" y="78"/>
                  </a:lnTo>
                  <a:lnTo>
                    <a:pt x="500" y="80"/>
                  </a:lnTo>
                  <a:lnTo>
                    <a:pt x="500" y="78"/>
                  </a:lnTo>
                  <a:lnTo>
                    <a:pt x="500" y="76"/>
                  </a:lnTo>
                  <a:lnTo>
                    <a:pt x="500" y="74"/>
                  </a:lnTo>
                  <a:lnTo>
                    <a:pt x="500" y="74"/>
                  </a:lnTo>
                  <a:lnTo>
                    <a:pt x="499" y="74"/>
                  </a:lnTo>
                  <a:lnTo>
                    <a:pt x="497" y="74"/>
                  </a:lnTo>
                  <a:lnTo>
                    <a:pt x="497" y="73"/>
                  </a:lnTo>
                  <a:lnTo>
                    <a:pt x="497" y="74"/>
                  </a:lnTo>
                  <a:lnTo>
                    <a:pt x="491" y="80"/>
                  </a:lnTo>
                  <a:lnTo>
                    <a:pt x="491" y="80"/>
                  </a:lnTo>
                  <a:lnTo>
                    <a:pt x="489" y="80"/>
                  </a:lnTo>
                  <a:lnTo>
                    <a:pt x="489" y="82"/>
                  </a:lnTo>
                  <a:lnTo>
                    <a:pt x="491" y="82"/>
                  </a:lnTo>
                  <a:lnTo>
                    <a:pt x="491" y="82"/>
                  </a:lnTo>
                  <a:lnTo>
                    <a:pt x="489" y="83"/>
                  </a:lnTo>
                  <a:lnTo>
                    <a:pt x="489" y="85"/>
                  </a:lnTo>
                  <a:lnTo>
                    <a:pt x="489" y="87"/>
                  </a:lnTo>
                  <a:lnTo>
                    <a:pt x="489" y="87"/>
                  </a:lnTo>
                  <a:lnTo>
                    <a:pt x="488" y="87"/>
                  </a:lnTo>
                  <a:lnTo>
                    <a:pt x="480" y="91"/>
                  </a:lnTo>
                  <a:lnTo>
                    <a:pt x="479" y="91"/>
                  </a:lnTo>
                  <a:lnTo>
                    <a:pt x="479" y="91"/>
                  </a:lnTo>
                  <a:lnTo>
                    <a:pt x="470" y="89"/>
                  </a:lnTo>
                  <a:lnTo>
                    <a:pt x="468" y="89"/>
                  </a:lnTo>
                  <a:lnTo>
                    <a:pt x="466" y="89"/>
                  </a:lnTo>
                  <a:lnTo>
                    <a:pt x="466" y="89"/>
                  </a:lnTo>
                  <a:lnTo>
                    <a:pt x="462" y="87"/>
                  </a:lnTo>
                  <a:lnTo>
                    <a:pt x="462" y="87"/>
                  </a:lnTo>
                  <a:lnTo>
                    <a:pt x="464" y="87"/>
                  </a:lnTo>
                  <a:lnTo>
                    <a:pt x="464" y="87"/>
                  </a:lnTo>
                  <a:lnTo>
                    <a:pt x="462" y="85"/>
                  </a:lnTo>
                  <a:lnTo>
                    <a:pt x="462" y="85"/>
                  </a:lnTo>
                  <a:lnTo>
                    <a:pt x="462" y="83"/>
                  </a:lnTo>
                  <a:lnTo>
                    <a:pt x="464" y="83"/>
                  </a:lnTo>
                  <a:lnTo>
                    <a:pt x="464" y="83"/>
                  </a:lnTo>
                  <a:lnTo>
                    <a:pt x="464" y="82"/>
                  </a:lnTo>
                  <a:lnTo>
                    <a:pt x="466" y="82"/>
                  </a:lnTo>
                  <a:lnTo>
                    <a:pt x="468" y="82"/>
                  </a:lnTo>
                  <a:lnTo>
                    <a:pt x="468" y="80"/>
                  </a:lnTo>
                  <a:lnTo>
                    <a:pt x="466" y="80"/>
                  </a:lnTo>
                  <a:lnTo>
                    <a:pt x="466" y="80"/>
                  </a:lnTo>
                  <a:lnTo>
                    <a:pt x="466" y="76"/>
                  </a:lnTo>
                  <a:lnTo>
                    <a:pt x="464" y="76"/>
                  </a:lnTo>
                  <a:lnTo>
                    <a:pt x="464" y="76"/>
                  </a:lnTo>
                  <a:lnTo>
                    <a:pt x="464" y="76"/>
                  </a:lnTo>
                  <a:lnTo>
                    <a:pt x="462" y="76"/>
                  </a:lnTo>
                  <a:lnTo>
                    <a:pt x="462" y="74"/>
                  </a:lnTo>
                  <a:lnTo>
                    <a:pt x="464" y="71"/>
                  </a:lnTo>
                  <a:lnTo>
                    <a:pt x="464" y="69"/>
                  </a:lnTo>
                  <a:lnTo>
                    <a:pt x="464" y="69"/>
                  </a:lnTo>
                  <a:lnTo>
                    <a:pt x="464" y="69"/>
                  </a:lnTo>
                  <a:lnTo>
                    <a:pt x="466" y="67"/>
                  </a:lnTo>
                  <a:lnTo>
                    <a:pt x="466" y="67"/>
                  </a:lnTo>
                  <a:lnTo>
                    <a:pt x="466" y="65"/>
                  </a:lnTo>
                  <a:lnTo>
                    <a:pt x="466" y="65"/>
                  </a:lnTo>
                  <a:lnTo>
                    <a:pt x="466" y="65"/>
                  </a:lnTo>
                  <a:lnTo>
                    <a:pt x="466" y="65"/>
                  </a:lnTo>
                  <a:lnTo>
                    <a:pt x="464" y="63"/>
                  </a:lnTo>
                  <a:lnTo>
                    <a:pt x="464" y="65"/>
                  </a:lnTo>
                  <a:lnTo>
                    <a:pt x="464" y="65"/>
                  </a:lnTo>
                  <a:lnTo>
                    <a:pt x="464" y="65"/>
                  </a:lnTo>
                  <a:lnTo>
                    <a:pt x="464" y="65"/>
                  </a:lnTo>
                  <a:lnTo>
                    <a:pt x="462" y="65"/>
                  </a:lnTo>
                  <a:lnTo>
                    <a:pt x="461" y="62"/>
                  </a:lnTo>
                  <a:lnTo>
                    <a:pt x="461" y="62"/>
                  </a:lnTo>
                  <a:lnTo>
                    <a:pt x="459" y="62"/>
                  </a:lnTo>
                  <a:lnTo>
                    <a:pt x="457" y="60"/>
                  </a:lnTo>
                  <a:lnTo>
                    <a:pt x="457" y="58"/>
                  </a:lnTo>
                  <a:lnTo>
                    <a:pt x="455" y="58"/>
                  </a:lnTo>
                  <a:lnTo>
                    <a:pt x="453" y="60"/>
                  </a:lnTo>
                  <a:lnTo>
                    <a:pt x="452" y="60"/>
                  </a:lnTo>
                  <a:lnTo>
                    <a:pt x="450" y="60"/>
                  </a:lnTo>
                  <a:lnTo>
                    <a:pt x="450" y="60"/>
                  </a:lnTo>
                  <a:lnTo>
                    <a:pt x="448" y="58"/>
                  </a:lnTo>
                  <a:lnTo>
                    <a:pt x="446" y="58"/>
                  </a:lnTo>
                  <a:lnTo>
                    <a:pt x="444" y="58"/>
                  </a:lnTo>
                  <a:lnTo>
                    <a:pt x="444" y="58"/>
                  </a:lnTo>
                  <a:lnTo>
                    <a:pt x="443" y="60"/>
                  </a:lnTo>
                  <a:lnTo>
                    <a:pt x="443" y="60"/>
                  </a:lnTo>
                  <a:lnTo>
                    <a:pt x="443" y="62"/>
                  </a:lnTo>
                  <a:lnTo>
                    <a:pt x="443" y="62"/>
                  </a:lnTo>
                  <a:lnTo>
                    <a:pt x="443" y="62"/>
                  </a:lnTo>
                  <a:lnTo>
                    <a:pt x="443" y="62"/>
                  </a:lnTo>
                  <a:lnTo>
                    <a:pt x="441" y="62"/>
                  </a:lnTo>
                  <a:lnTo>
                    <a:pt x="441" y="62"/>
                  </a:lnTo>
                  <a:lnTo>
                    <a:pt x="439" y="60"/>
                  </a:lnTo>
                  <a:lnTo>
                    <a:pt x="439" y="58"/>
                  </a:lnTo>
                  <a:lnTo>
                    <a:pt x="439" y="54"/>
                  </a:lnTo>
                  <a:lnTo>
                    <a:pt x="439" y="51"/>
                  </a:lnTo>
                  <a:lnTo>
                    <a:pt x="437" y="49"/>
                  </a:lnTo>
                  <a:lnTo>
                    <a:pt x="437" y="49"/>
                  </a:lnTo>
                  <a:lnTo>
                    <a:pt x="435" y="47"/>
                  </a:lnTo>
                  <a:lnTo>
                    <a:pt x="435" y="47"/>
                  </a:lnTo>
                  <a:lnTo>
                    <a:pt x="432" y="47"/>
                  </a:lnTo>
                  <a:lnTo>
                    <a:pt x="432" y="47"/>
                  </a:lnTo>
                  <a:lnTo>
                    <a:pt x="432" y="45"/>
                  </a:lnTo>
                  <a:lnTo>
                    <a:pt x="432" y="45"/>
                  </a:lnTo>
                  <a:lnTo>
                    <a:pt x="432" y="45"/>
                  </a:lnTo>
                  <a:lnTo>
                    <a:pt x="430" y="45"/>
                  </a:lnTo>
                  <a:lnTo>
                    <a:pt x="430" y="45"/>
                  </a:lnTo>
                  <a:lnTo>
                    <a:pt x="430" y="45"/>
                  </a:lnTo>
                  <a:lnTo>
                    <a:pt x="428" y="45"/>
                  </a:lnTo>
                  <a:lnTo>
                    <a:pt x="428" y="47"/>
                  </a:lnTo>
                  <a:lnTo>
                    <a:pt x="426" y="47"/>
                  </a:lnTo>
                  <a:lnTo>
                    <a:pt x="424" y="47"/>
                  </a:lnTo>
                  <a:lnTo>
                    <a:pt x="424" y="47"/>
                  </a:lnTo>
                  <a:lnTo>
                    <a:pt x="421" y="45"/>
                  </a:lnTo>
                  <a:lnTo>
                    <a:pt x="421" y="45"/>
                  </a:lnTo>
                  <a:lnTo>
                    <a:pt x="421" y="44"/>
                  </a:lnTo>
                  <a:lnTo>
                    <a:pt x="419" y="44"/>
                  </a:lnTo>
                  <a:lnTo>
                    <a:pt x="419" y="42"/>
                  </a:lnTo>
                  <a:lnTo>
                    <a:pt x="419" y="36"/>
                  </a:lnTo>
                  <a:lnTo>
                    <a:pt x="417" y="35"/>
                  </a:lnTo>
                  <a:lnTo>
                    <a:pt x="419" y="33"/>
                  </a:lnTo>
                  <a:lnTo>
                    <a:pt x="417" y="31"/>
                  </a:lnTo>
                  <a:lnTo>
                    <a:pt x="417" y="31"/>
                  </a:lnTo>
                  <a:lnTo>
                    <a:pt x="417" y="31"/>
                  </a:lnTo>
                  <a:lnTo>
                    <a:pt x="417" y="29"/>
                  </a:lnTo>
                  <a:lnTo>
                    <a:pt x="415" y="29"/>
                  </a:lnTo>
                  <a:lnTo>
                    <a:pt x="415" y="27"/>
                  </a:lnTo>
                  <a:lnTo>
                    <a:pt x="415" y="27"/>
                  </a:lnTo>
                  <a:lnTo>
                    <a:pt x="415" y="27"/>
                  </a:lnTo>
                  <a:lnTo>
                    <a:pt x="414" y="26"/>
                  </a:lnTo>
                  <a:lnTo>
                    <a:pt x="414" y="24"/>
                  </a:lnTo>
                  <a:lnTo>
                    <a:pt x="412" y="24"/>
                  </a:lnTo>
                  <a:lnTo>
                    <a:pt x="408" y="26"/>
                  </a:lnTo>
                  <a:lnTo>
                    <a:pt x="405" y="26"/>
                  </a:lnTo>
                  <a:lnTo>
                    <a:pt x="405" y="27"/>
                  </a:lnTo>
                  <a:lnTo>
                    <a:pt x="403" y="27"/>
                  </a:lnTo>
                  <a:lnTo>
                    <a:pt x="401" y="31"/>
                  </a:lnTo>
                  <a:lnTo>
                    <a:pt x="401" y="31"/>
                  </a:lnTo>
                  <a:lnTo>
                    <a:pt x="399" y="31"/>
                  </a:lnTo>
                  <a:lnTo>
                    <a:pt x="399" y="31"/>
                  </a:lnTo>
                  <a:lnTo>
                    <a:pt x="396" y="29"/>
                  </a:lnTo>
                  <a:lnTo>
                    <a:pt x="396" y="27"/>
                  </a:lnTo>
                  <a:lnTo>
                    <a:pt x="394" y="27"/>
                  </a:lnTo>
                  <a:lnTo>
                    <a:pt x="394" y="26"/>
                  </a:lnTo>
                  <a:lnTo>
                    <a:pt x="394" y="26"/>
                  </a:lnTo>
                  <a:lnTo>
                    <a:pt x="392" y="24"/>
                  </a:lnTo>
                  <a:lnTo>
                    <a:pt x="392" y="24"/>
                  </a:lnTo>
                  <a:lnTo>
                    <a:pt x="392" y="22"/>
                  </a:lnTo>
                  <a:lnTo>
                    <a:pt x="392" y="22"/>
                  </a:lnTo>
                  <a:lnTo>
                    <a:pt x="390" y="22"/>
                  </a:lnTo>
                  <a:lnTo>
                    <a:pt x="390" y="22"/>
                  </a:lnTo>
                  <a:lnTo>
                    <a:pt x="388" y="22"/>
                  </a:lnTo>
                  <a:lnTo>
                    <a:pt x="388" y="22"/>
                  </a:lnTo>
                  <a:lnTo>
                    <a:pt x="388" y="22"/>
                  </a:lnTo>
                  <a:lnTo>
                    <a:pt x="388" y="22"/>
                  </a:lnTo>
                  <a:lnTo>
                    <a:pt x="387" y="22"/>
                  </a:lnTo>
                  <a:lnTo>
                    <a:pt x="387" y="20"/>
                  </a:lnTo>
                  <a:lnTo>
                    <a:pt x="387" y="20"/>
                  </a:lnTo>
                  <a:lnTo>
                    <a:pt x="387" y="20"/>
                  </a:lnTo>
                  <a:lnTo>
                    <a:pt x="387" y="20"/>
                  </a:lnTo>
                  <a:lnTo>
                    <a:pt x="387" y="18"/>
                  </a:lnTo>
                  <a:lnTo>
                    <a:pt x="387" y="18"/>
                  </a:lnTo>
                  <a:lnTo>
                    <a:pt x="387" y="18"/>
                  </a:lnTo>
                  <a:lnTo>
                    <a:pt x="385" y="15"/>
                  </a:lnTo>
                  <a:lnTo>
                    <a:pt x="385" y="13"/>
                  </a:lnTo>
                  <a:lnTo>
                    <a:pt x="387" y="13"/>
                  </a:lnTo>
                  <a:lnTo>
                    <a:pt x="387" y="11"/>
                  </a:lnTo>
                  <a:lnTo>
                    <a:pt x="387" y="9"/>
                  </a:lnTo>
                  <a:lnTo>
                    <a:pt x="387" y="9"/>
                  </a:lnTo>
                  <a:lnTo>
                    <a:pt x="385" y="7"/>
                  </a:lnTo>
                  <a:lnTo>
                    <a:pt x="383" y="6"/>
                  </a:lnTo>
                  <a:lnTo>
                    <a:pt x="383" y="2"/>
                  </a:lnTo>
                  <a:lnTo>
                    <a:pt x="383" y="0"/>
                  </a:lnTo>
                  <a:lnTo>
                    <a:pt x="383" y="0"/>
                  </a:lnTo>
                  <a:lnTo>
                    <a:pt x="381" y="0"/>
                  </a:lnTo>
                  <a:lnTo>
                    <a:pt x="379" y="2"/>
                  </a:lnTo>
                  <a:lnTo>
                    <a:pt x="376" y="2"/>
                  </a:lnTo>
                  <a:lnTo>
                    <a:pt x="372" y="2"/>
                  </a:lnTo>
                  <a:lnTo>
                    <a:pt x="372" y="2"/>
                  </a:lnTo>
                  <a:lnTo>
                    <a:pt x="372" y="2"/>
                  </a:lnTo>
                  <a:lnTo>
                    <a:pt x="363" y="6"/>
                  </a:lnTo>
                  <a:lnTo>
                    <a:pt x="356" y="6"/>
                  </a:lnTo>
                  <a:lnTo>
                    <a:pt x="354" y="7"/>
                  </a:lnTo>
                  <a:lnTo>
                    <a:pt x="352" y="7"/>
                  </a:lnTo>
                  <a:lnTo>
                    <a:pt x="343" y="11"/>
                  </a:lnTo>
                  <a:lnTo>
                    <a:pt x="341" y="13"/>
                  </a:lnTo>
                  <a:lnTo>
                    <a:pt x="340" y="15"/>
                  </a:lnTo>
                  <a:lnTo>
                    <a:pt x="340" y="17"/>
                  </a:lnTo>
                  <a:lnTo>
                    <a:pt x="338" y="17"/>
                  </a:lnTo>
                  <a:lnTo>
                    <a:pt x="338" y="17"/>
                  </a:lnTo>
                  <a:lnTo>
                    <a:pt x="336" y="17"/>
                  </a:lnTo>
                  <a:lnTo>
                    <a:pt x="336" y="17"/>
                  </a:lnTo>
                  <a:lnTo>
                    <a:pt x="336" y="18"/>
                  </a:lnTo>
                  <a:lnTo>
                    <a:pt x="336" y="18"/>
                  </a:lnTo>
                  <a:lnTo>
                    <a:pt x="336" y="22"/>
                  </a:lnTo>
                  <a:lnTo>
                    <a:pt x="336" y="24"/>
                  </a:lnTo>
                  <a:lnTo>
                    <a:pt x="336" y="26"/>
                  </a:lnTo>
                  <a:lnTo>
                    <a:pt x="336" y="26"/>
                  </a:lnTo>
                  <a:lnTo>
                    <a:pt x="334" y="29"/>
                  </a:lnTo>
                  <a:lnTo>
                    <a:pt x="334" y="31"/>
                  </a:lnTo>
                  <a:lnTo>
                    <a:pt x="334" y="33"/>
                  </a:lnTo>
                  <a:lnTo>
                    <a:pt x="336" y="36"/>
                  </a:lnTo>
                  <a:lnTo>
                    <a:pt x="336" y="40"/>
                  </a:lnTo>
                  <a:lnTo>
                    <a:pt x="336" y="40"/>
                  </a:lnTo>
                  <a:lnTo>
                    <a:pt x="338" y="42"/>
                  </a:lnTo>
                  <a:lnTo>
                    <a:pt x="336" y="44"/>
                  </a:lnTo>
                  <a:lnTo>
                    <a:pt x="336" y="47"/>
                  </a:lnTo>
                  <a:lnTo>
                    <a:pt x="336" y="51"/>
                  </a:lnTo>
                  <a:lnTo>
                    <a:pt x="334" y="53"/>
                  </a:lnTo>
                  <a:lnTo>
                    <a:pt x="334" y="54"/>
                  </a:lnTo>
                  <a:lnTo>
                    <a:pt x="338" y="56"/>
                  </a:lnTo>
                  <a:lnTo>
                    <a:pt x="338" y="56"/>
                  </a:lnTo>
                  <a:lnTo>
                    <a:pt x="336" y="56"/>
                  </a:lnTo>
                  <a:lnTo>
                    <a:pt x="334" y="56"/>
                  </a:lnTo>
                  <a:lnTo>
                    <a:pt x="334" y="58"/>
                  </a:lnTo>
                  <a:lnTo>
                    <a:pt x="334" y="62"/>
                  </a:lnTo>
                  <a:lnTo>
                    <a:pt x="334" y="63"/>
                  </a:lnTo>
                  <a:lnTo>
                    <a:pt x="334" y="65"/>
                  </a:lnTo>
                  <a:lnTo>
                    <a:pt x="336" y="65"/>
                  </a:lnTo>
                  <a:lnTo>
                    <a:pt x="336" y="67"/>
                  </a:lnTo>
                  <a:lnTo>
                    <a:pt x="338" y="67"/>
                  </a:lnTo>
                  <a:lnTo>
                    <a:pt x="338" y="69"/>
                  </a:lnTo>
                  <a:lnTo>
                    <a:pt x="340" y="69"/>
                  </a:lnTo>
                  <a:lnTo>
                    <a:pt x="340" y="69"/>
                  </a:lnTo>
                  <a:lnTo>
                    <a:pt x="340" y="69"/>
                  </a:lnTo>
                  <a:lnTo>
                    <a:pt x="338" y="69"/>
                  </a:lnTo>
                  <a:lnTo>
                    <a:pt x="340" y="69"/>
                  </a:lnTo>
                  <a:lnTo>
                    <a:pt x="340" y="71"/>
                  </a:lnTo>
                  <a:lnTo>
                    <a:pt x="340" y="71"/>
                  </a:lnTo>
                  <a:lnTo>
                    <a:pt x="340" y="71"/>
                  </a:lnTo>
                  <a:lnTo>
                    <a:pt x="340" y="71"/>
                  </a:lnTo>
                  <a:lnTo>
                    <a:pt x="340" y="71"/>
                  </a:lnTo>
                  <a:lnTo>
                    <a:pt x="340" y="71"/>
                  </a:lnTo>
                  <a:lnTo>
                    <a:pt x="334" y="69"/>
                  </a:lnTo>
                  <a:lnTo>
                    <a:pt x="332" y="69"/>
                  </a:lnTo>
                  <a:lnTo>
                    <a:pt x="331" y="71"/>
                  </a:lnTo>
                  <a:lnTo>
                    <a:pt x="329" y="76"/>
                  </a:lnTo>
                  <a:lnTo>
                    <a:pt x="329" y="76"/>
                  </a:lnTo>
                  <a:lnTo>
                    <a:pt x="329" y="76"/>
                  </a:lnTo>
                  <a:lnTo>
                    <a:pt x="325" y="80"/>
                  </a:lnTo>
                  <a:lnTo>
                    <a:pt x="320" y="85"/>
                  </a:lnTo>
                  <a:lnTo>
                    <a:pt x="318" y="87"/>
                  </a:lnTo>
                  <a:lnTo>
                    <a:pt x="316" y="87"/>
                  </a:lnTo>
                  <a:lnTo>
                    <a:pt x="314" y="89"/>
                  </a:lnTo>
                  <a:lnTo>
                    <a:pt x="294" y="96"/>
                  </a:lnTo>
                  <a:lnTo>
                    <a:pt x="291" y="96"/>
                  </a:lnTo>
                  <a:lnTo>
                    <a:pt x="285" y="96"/>
                  </a:lnTo>
                  <a:lnTo>
                    <a:pt x="284" y="98"/>
                  </a:lnTo>
                  <a:lnTo>
                    <a:pt x="282" y="98"/>
                  </a:lnTo>
                  <a:lnTo>
                    <a:pt x="276" y="101"/>
                  </a:lnTo>
                  <a:lnTo>
                    <a:pt x="276" y="103"/>
                  </a:lnTo>
                  <a:lnTo>
                    <a:pt x="269" y="107"/>
                  </a:lnTo>
                  <a:lnTo>
                    <a:pt x="269" y="107"/>
                  </a:lnTo>
                  <a:lnTo>
                    <a:pt x="267" y="107"/>
                  </a:lnTo>
                  <a:lnTo>
                    <a:pt x="266" y="109"/>
                  </a:lnTo>
                  <a:lnTo>
                    <a:pt x="266" y="109"/>
                  </a:lnTo>
                  <a:lnTo>
                    <a:pt x="264" y="116"/>
                  </a:lnTo>
                  <a:lnTo>
                    <a:pt x="260" y="121"/>
                  </a:lnTo>
                  <a:lnTo>
                    <a:pt x="260" y="121"/>
                  </a:lnTo>
                  <a:lnTo>
                    <a:pt x="260" y="123"/>
                  </a:lnTo>
                  <a:lnTo>
                    <a:pt x="260" y="123"/>
                  </a:lnTo>
                  <a:lnTo>
                    <a:pt x="260" y="123"/>
                  </a:lnTo>
                  <a:lnTo>
                    <a:pt x="262" y="123"/>
                  </a:lnTo>
                  <a:lnTo>
                    <a:pt x="262" y="125"/>
                  </a:lnTo>
                  <a:lnTo>
                    <a:pt x="262" y="125"/>
                  </a:lnTo>
                  <a:lnTo>
                    <a:pt x="264" y="125"/>
                  </a:lnTo>
                  <a:lnTo>
                    <a:pt x="264" y="125"/>
                  </a:lnTo>
                  <a:lnTo>
                    <a:pt x="266" y="125"/>
                  </a:lnTo>
                  <a:lnTo>
                    <a:pt x="269" y="127"/>
                  </a:lnTo>
                  <a:lnTo>
                    <a:pt x="273" y="127"/>
                  </a:lnTo>
                  <a:lnTo>
                    <a:pt x="278" y="127"/>
                  </a:lnTo>
                  <a:lnTo>
                    <a:pt x="282" y="125"/>
                  </a:lnTo>
                  <a:lnTo>
                    <a:pt x="280" y="125"/>
                  </a:lnTo>
                  <a:lnTo>
                    <a:pt x="280" y="127"/>
                  </a:lnTo>
                  <a:lnTo>
                    <a:pt x="276" y="129"/>
                  </a:lnTo>
                  <a:lnTo>
                    <a:pt x="271" y="129"/>
                  </a:lnTo>
                  <a:lnTo>
                    <a:pt x="264" y="130"/>
                  </a:lnTo>
                  <a:lnTo>
                    <a:pt x="262" y="134"/>
                  </a:lnTo>
                  <a:lnTo>
                    <a:pt x="260" y="136"/>
                  </a:lnTo>
                  <a:lnTo>
                    <a:pt x="260" y="136"/>
                  </a:lnTo>
                  <a:lnTo>
                    <a:pt x="258" y="136"/>
                  </a:lnTo>
                  <a:lnTo>
                    <a:pt x="257" y="138"/>
                  </a:lnTo>
                  <a:lnTo>
                    <a:pt x="255" y="138"/>
                  </a:lnTo>
                  <a:lnTo>
                    <a:pt x="248" y="139"/>
                  </a:lnTo>
                  <a:lnTo>
                    <a:pt x="246" y="141"/>
                  </a:lnTo>
                  <a:lnTo>
                    <a:pt x="240" y="138"/>
                  </a:lnTo>
                  <a:lnTo>
                    <a:pt x="238" y="138"/>
                  </a:lnTo>
                  <a:lnTo>
                    <a:pt x="237" y="136"/>
                  </a:lnTo>
                  <a:lnTo>
                    <a:pt x="235" y="136"/>
                  </a:lnTo>
                  <a:lnTo>
                    <a:pt x="233" y="136"/>
                  </a:lnTo>
                  <a:lnTo>
                    <a:pt x="229" y="136"/>
                  </a:lnTo>
                  <a:lnTo>
                    <a:pt x="229" y="136"/>
                  </a:lnTo>
                  <a:lnTo>
                    <a:pt x="228" y="136"/>
                  </a:lnTo>
                  <a:lnTo>
                    <a:pt x="226" y="136"/>
                  </a:lnTo>
                  <a:lnTo>
                    <a:pt x="224" y="136"/>
                  </a:lnTo>
                  <a:lnTo>
                    <a:pt x="215" y="134"/>
                  </a:lnTo>
                  <a:lnTo>
                    <a:pt x="210" y="132"/>
                  </a:lnTo>
                  <a:lnTo>
                    <a:pt x="202" y="132"/>
                  </a:lnTo>
                  <a:lnTo>
                    <a:pt x="202" y="132"/>
                  </a:lnTo>
                  <a:lnTo>
                    <a:pt x="201" y="134"/>
                  </a:lnTo>
                  <a:lnTo>
                    <a:pt x="201" y="134"/>
                  </a:lnTo>
                  <a:lnTo>
                    <a:pt x="201" y="136"/>
                  </a:lnTo>
                  <a:lnTo>
                    <a:pt x="201" y="136"/>
                  </a:lnTo>
                  <a:lnTo>
                    <a:pt x="201" y="136"/>
                  </a:lnTo>
                  <a:lnTo>
                    <a:pt x="199" y="136"/>
                  </a:lnTo>
                  <a:lnTo>
                    <a:pt x="199" y="136"/>
                  </a:lnTo>
                  <a:lnTo>
                    <a:pt x="199" y="134"/>
                  </a:lnTo>
                  <a:lnTo>
                    <a:pt x="199" y="134"/>
                  </a:lnTo>
                  <a:lnTo>
                    <a:pt x="197" y="136"/>
                  </a:lnTo>
                  <a:lnTo>
                    <a:pt x="197" y="136"/>
                  </a:lnTo>
                  <a:lnTo>
                    <a:pt x="197" y="134"/>
                  </a:lnTo>
                  <a:lnTo>
                    <a:pt x="197" y="134"/>
                  </a:lnTo>
                  <a:lnTo>
                    <a:pt x="197" y="134"/>
                  </a:lnTo>
                  <a:lnTo>
                    <a:pt x="197" y="134"/>
                  </a:lnTo>
                  <a:lnTo>
                    <a:pt x="197" y="132"/>
                  </a:lnTo>
                  <a:lnTo>
                    <a:pt x="197" y="130"/>
                  </a:lnTo>
                  <a:lnTo>
                    <a:pt x="197" y="130"/>
                  </a:lnTo>
                  <a:lnTo>
                    <a:pt x="193" y="125"/>
                  </a:lnTo>
                  <a:lnTo>
                    <a:pt x="193" y="123"/>
                  </a:lnTo>
                  <a:lnTo>
                    <a:pt x="192" y="121"/>
                  </a:lnTo>
                  <a:lnTo>
                    <a:pt x="192" y="119"/>
                  </a:lnTo>
                  <a:lnTo>
                    <a:pt x="192" y="118"/>
                  </a:lnTo>
                  <a:lnTo>
                    <a:pt x="192" y="118"/>
                  </a:lnTo>
                  <a:lnTo>
                    <a:pt x="192" y="118"/>
                  </a:lnTo>
                  <a:lnTo>
                    <a:pt x="193" y="118"/>
                  </a:lnTo>
                  <a:lnTo>
                    <a:pt x="193" y="118"/>
                  </a:lnTo>
                  <a:lnTo>
                    <a:pt x="193" y="116"/>
                  </a:lnTo>
                  <a:lnTo>
                    <a:pt x="193" y="116"/>
                  </a:lnTo>
                  <a:lnTo>
                    <a:pt x="195" y="114"/>
                  </a:lnTo>
                  <a:lnTo>
                    <a:pt x="195" y="114"/>
                  </a:lnTo>
                  <a:lnTo>
                    <a:pt x="193" y="110"/>
                  </a:lnTo>
                  <a:lnTo>
                    <a:pt x="193" y="110"/>
                  </a:lnTo>
                  <a:lnTo>
                    <a:pt x="193" y="109"/>
                  </a:lnTo>
                  <a:lnTo>
                    <a:pt x="193" y="109"/>
                  </a:lnTo>
                  <a:lnTo>
                    <a:pt x="186" y="109"/>
                  </a:lnTo>
                  <a:lnTo>
                    <a:pt x="186" y="109"/>
                  </a:lnTo>
                  <a:lnTo>
                    <a:pt x="184" y="109"/>
                  </a:lnTo>
                  <a:lnTo>
                    <a:pt x="182" y="109"/>
                  </a:lnTo>
                  <a:lnTo>
                    <a:pt x="181" y="110"/>
                  </a:lnTo>
                  <a:lnTo>
                    <a:pt x="181" y="112"/>
                  </a:lnTo>
                  <a:lnTo>
                    <a:pt x="181" y="112"/>
                  </a:lnTo>
                  <a:lnTo>
                    <a:pt x="179" y="112"/>
                  </a:lnTo>
                  <a:lnTo>
                    <a:pt x="179" y="112"/>
                  </a:lnTo>
                  <a:lnTo>
                    <a:pt x="177" y="112"/>
                  </a:lnTo>
                  <a:lnTo>
                    <a:pt x="177" y="112"/>
                  </a:lnTo>
                  <a:lnTo>
                    <a:pt x="177" y="112"/>
                  </a:lnTo>
                  <a:lnTo>
                    <a:pt x="175" y="112"/>
                  </a:lnTo>
                  <a:lnTo>
                    <a:pt x="175" y="112"/>
                  </a:lnTo>
                  <a:lnTo>
                    <a:pt x="175" y="112"/>
                  </a:lnTo>
                  <a:lnTo>
                    <a:pt x="175" y="112"/>
                  </a:lnTo>
                  <a:lnTo>
                    <a:pt x="175" y="112"/>
                  </a:lnTo>
                  <a:lnTo>
                    <a:pt x="175" y="112"/>
                  </a:lnTo>
                  <a:lnTo>
                    <a:pt x="172" y="110"/>
                  </a:lnTo>
                  <a:lnTo>
                    <a:pt x="168" y="110"/>
                  </a:lnTo>
                  <a:lnTo>
                    <a:pt x="166" y="109"/>
                  </a:lnTo>
                  <a:lnTo>
                    <a:pt x="166" y="109"/>
                  </a:lnTo>
                  <a:lnTo>
                    <a:pt x="166" y="109"/>
                  </a:lnTo>
                  <a:lnTo>
                    <a:pt x="166" y="109"/>
                  </a:lnTo>
                  <a:lnTo>
                    <a:pt x="164" y="109"/>
                  </a:lnTo>
                  <a:lnTo>
                    <a:pt x="164" y="109"/>
                  </a:lnTo>
                  <a:lnTo>
                    <a:pt x="164" y="109"/>
                  </a:lnTo>
                  <a:lnTo>
                    <a:pt x="164" y="107"/>
                  </a:lnTo>
                  <a:lnTo>
                    <a:pt x="163" y="109"/>
                  </a:lnTo>
                  <a:lnTo>
                    <a:pt x="163" y="107"/>
                  </a:lnTo>
                  <a:lnTo>
                    <a:pt x="161" y="107"/>
                  </a:lnTo>
                  <a:lnTo>
                    <a:pt x="161" y="107"/>
                  </a:lnTo>
                  <a:lnTo>
                    <a:pt x="159" y="107"/>
                  </a:lnTo>
                  <a:lnTo>
                    <a:pt x="159" y="107"/>
                  </a:lnTo>
                  <a:lnTo>
                    <a:pt x="159" y="109"/>
                  </a:lnTo>
                  <a:lnTo>
                    <a:pt x="159" y="110"/>
                  </a:lnTo>
                  <a:lnTo>
                    <a:pt x="161" y="112"/>
                  </a:lnTo>
                  <a:lnTo>
                    <a:pt x="163" y="112"/>
                  </a:lnTo>
                  <a:lnTo>
                    <a:pt x="163" y="112"/>
                  </a:lnTo>
                  <a:lnTo>
                    <a:pt x="163" y="112"/>
                  </a:lnTo>
                  <a:lnTo>
                    <a:pt x="164" y="114"/>
                  </a:lnTo>
                  <a:lnTo>
                    <a:pt x="164" y="114"/>
                  </a:lnTo>
                  <a:lnTo>
                    <a:pt x="164" y="116"/>
                  </a:lnTo>
                  <a:lnTo>
                    <a:pt x="164" y="119"/>
                  </a:lnTo>
                  <a:lnTo>
                    <a:pt x="164" y="119"/>
                  </a:lnTo>
                  <a:lnTo>
                    <a:pt x="163" y="121"/>
                  </a:lnTo>
                  <a:lnTo>
                    <a:pt x="163" y="121"/>
                  </a:lnTo>
                  <a:lnTo>
                    <a:pt x="163" y="123"/>
                  </a:lnTo>
                  <a:lnTo>
                    <a:pt x="164" y="123"/>
                  </a:lnTo>
                  <a:lnTo>
                    <a:pt x="164" y="125"/>
                  </a:lnTo>
                  <a:lnTo>
                    <a:pt x="164" y="125"/>
                  </a:lnTo>
                  <a:lnTo>
                    <a:pt x="164" y="125"/>
                  </a:lnTo>
                  <a:lnTo>
                    <a:pt x="164" y="127"/>
                  </a:lnTo>
                  <a:lnTo>
                    <a:pt x="164" y="127"/>
                  </a:lnTo>
                  <a:lnTo>
                    <a:pt x="164" y="129"/>
                  </a:lnTo>
                  <a:lnTo>
                    <a:pt x="166" y="129"/>
                  </a:lnTo>
                  <a:lnTo>
                    <a:pt x="166" y="130"/>
                  </a:lnTo>
                  <a:lnTo>
                    <a:pt x="164" y="132"/>
                  </a:lnTo>
                  <a:lnTo>
                    <a:pt x="166" y="134"/>
                  </a:lnTo>
                  <a:lnTo>
                    <a:pt x="166" y="134"/>
                  </a:lnTo>
                  <a:lnTo>
                    <a:pt x="166" y="134"/>
                  </a:lnTo>
                  <a:lnTo>
                    <a:pt x="166" y="134"/>
                  </a:lnTo>
                  <a:lnTo>
                    <a:pt x="168" y="134"/>
                  </a:lnTo>
                  <a:lnTo>
                    <a:pt x="168" y="134"/>
                  </a:lnTo>
                  <a:lnTo>
                    <a:pt x="168" y="134"/>
                  </a:lnTo>
                  <a:lnTo>
                    <a:pt x="168" y="134"/>
                  </a:lnTo>
                  <a:lnTo>
                    <a:pt x="168" y="134"/>
                  </a:lnTo>
                  <a:lnTo>
                    <a:pt x="170" y="136"/>
                  </a:lnTo>
                  <a:lnTo>
                    <a:pt x="170" y="136"/>
                  </a:lnTo>
                  <a:lnTo>
                    <a:pt x="172" y="136"/>
                  </a:lnTo>
                  <a:lnTo>
                    <a:pt x="172" y="136"/>
                  </a:lnTo>
                  <a:lnTo>
                    <a:pt x="172" y="138"/>
                  </a:lnTo>
                  <a:lnTo>
                    <a:pt x="172" y="138"/>
                  </a:lnTo>
                  <a:lnTo>
                    <a:pt x="172" y="138"/>
                  </a:lnTo>
                  <a:lnTo>
                    <a:pt x="172" y="139"/>
                  </a:lnTo>
                  <a:lnTo>
                    <a:pt x="172" y="139"/>
                  </a:lnTo>
                  <a:lnTo>
                    <a:pt x="173" y="141"/>
                  </a:lnTo>
                  <a:lnTo>
                    <a:pt x="173" y="141"/>
                  </a:lnTo>
                  <a:lnTo>
                    <a:pt x="173" y="141"/>
                  </a:lnTo>
                  <a:lnTo>
                    <a:pt x="173" y="141"/>
                  </a:lnTo>
                  <a:lnTo>
                    <a:pt x="173" y="141"/>
                  </a:lnTo>
                  <a:lnTo>
                    <a:pt x="173" y="145"/>
                  </a:lnTo>
                  <a:lnTo>
                    <a:pt x="175" y="145"/>
                  </a:lnTo>
                  <a:lnTo>
                    <a:pt x="175" y="145"/>
                  </a:lnTo>
                  <a:lnTo>
                    <a:pt x="177" y="145"/>
                  </a:lnTo>
                  <a:lnTo>
                    <a:pt x="177" y="145"/>
                  </a:lnTo>
                  <a:lnTo>
                    <a:pt x="179" y="145"/>
                  </a:lnTo>
                  <a:lnTo>
                    <a:pt x="179" y="145"/>
                  </a:lnTo>
                  <a:lnTo>
                    <a:pt x="177" y="145"/>
                  </a:lnTo>
                  <a:lnTo>
                    <a:pt x="175" y="145"/>
                  </a:lnTo>
                  <a:lnTo>
                    <a:pt x="175" y="147"/>
                  </a:lnTo>
                  <a:lnTo>
                    <a:pt x="175" y="147"/>
                  </a:lnTo>
                  <a:lnTo>
                    <a:pt x="175" y="148"/>
                  </a:lnTo>
                  <a:lnTo>
                    <a:pt x="177" y="150"/>
                  </a:lnTo>
                  <a:lnTo>
                    <a:pt x="177" y="152"/>
                  </a:lnTo>
                  <a:lnTo>
                    <a:pt x="177" y="150"/>
                  </a:lnTo>
                  <a:lnTo>
                    <a:pt x="177" y="150"/>
                  </a:lnTo>
                  <a:lnTo>
                    <a:pt x="177" y="152"/>
                  </a:lnTo>
                  <a:lnTo>
                    <a:pt x="177" y="152"/>
                  </a:lnTo>
                  <a:lnTo>
                    <a:pt x="177" y="152"/>
                  </a:lnTo>
                  <a:lnTo>
                    <a:pt x="175" y="154"/>
                  </a:lnTo>
                  <a:lnTo>
                    <a:pt x="175" y="154"/>
                  </a:lnTo>
                  <a:lnTo>
                    <a:pt x="175" y="156"/>
                  </a:lnTo>
                  <a:lnTo>
                    <a:pt x="175" y="156"/>
                  </a:lnTo>
                  <a:lnTo>
                    <a:pt x="177" y="156"/>
                  </a:lnTo>
                  <a:lnTo>
                    <a:pt x="177" y="157"/>
                  </a:lnTo>
                  <a:lnTo>
                    <a:pt x="177" y="157"/>
                  </a:lnTo>
                  <a:lnTo>
                    <a:pt x="177" y="159"/>
                  </a:lnTo>
                  <a:lnTo>
                    <a:pt x="177" y="161"/>
                  </a:lnTo>
                  <a:lnTo>
                    <a:pt x="177" y="161"/>
                  </a:lnTo>
                  <a:lnTo>
                    <a:pt x="177" y="161"/>
                  </a:lnTo>
                  <a:lnTo>
                    <a:pt x="177" y="161"/>
                  </a:lnTo>
                  <a:lnTo>
                    <a:pt x="177" y="159"/>
                  </a:lnTo>
                  <a:lnTo>
                    <a:pt x="179" y="159"/>
                  </a:lnTo>
                  <a:lnTo>
                    <a:pt x="181" y="159"/>
                  </a:lnTo>
                  <a:lnTo>
                    <a:pt x="181" y="159"/>
                  </a:lnTo>
                  <a:lnTo>
                    <a:pt x="181" y="161"/>
                  </a:lnTo>
                  <a:lnTo>
                    <a:pt x="179" y="159"/>
                  </a:lnTo>
                  <a:lnTo>
                    <a:pt x="179" y="159"/>
                  </a:lnTo>
                  <a:lnTo>
                    <a:pt x="179" y="161"/>
                  </a:lnTo>
                  <a:lnTo>
                    <a:pt x="179" y="166"/>
                  </a:lnTo>
                  <a:lnTo>
                    <a:pt x="179" y="166"/>
                  </a:lnTo>
                  <a:lnTo>
                    <a:pt x="179" y="166"/>
                  </a:lnTo>
                  <a:lnTo>
                    <a:pt x="179" y="166"/>
                  </a:lnTo>
                  <a:lnTo>
                    <a:pt x="179" y="166"/>
                  </a:lnTo>
                  <a:lnTo>
                    <a:pt x="179" y="168"/>
                  </a:lnTo>
                  <a:lnTo>
                    <a:pt x="179" y="168"/>
                  </a:lnTo>
                  <a:lnTo>
                    <a:pt x="179" y="168"/>
                  </a:lnTo>
                  <a:lnTo>
                    <a:pt x="177" y="172"/>
                  </a:lnTo>
                  <a:lnTo>
                    <a:pt x="177" y="174"/>
                  </a:lnTo>
                  <a:lnTo>
                    <a:pt x="177" y="174"/>
                  </a:lnTo>
                  <a:lnTo>
                    <a:pt x="175" y="174"/>
                  </a:lnTo>
                  <a:lnTo>
                    <a:pt x="175" y="174"/>
                  </a:lnTo>
                  <a:lnTo>
                    <a:pt x="177" y="175"/>
                  </a:lnTo>
                  <a:lnTo>
                    <a:pt x="177" y="175"/>
                  </a:lnTo>
                  <a:lnTo>
                    <a:pt x="179" y="177"/>
                  </a:lnTo>
                  <a:lnTo>
                    <a:pt x="179" y="179"/>
                  </a:lnTo>
                  <a:lnTo>
                    <a:pt x="179" y="181"/>
                  </a:lnTo>
                  <a:lnTo>
                    <a:pt x="181" y="183"/>
                  </a:lnTo>
                  <a:lnTo>
                    <a:pt x="181" y="185"/>
                  </a:lnTo>
                  <a:lnTo>
                    <a:pt x="181" y="186"/>
                  </a:lnTo>
                  <a:lnTo>
                    <a:pt x="182" y="186"/>
                  </a:lnTo>
                  <a:lnTo>
                    <a:pt x="184" y="186"/>
                  </a:lnTo>
                  <a:lnTo>
                    <a:pt x="184" y="186"/>
                  </a:lnTo>
                  <a:lnTo>
                    <a:pt x="184" y="186"/>
                  </a:lnTo>
                  <a:lnTo>
                    <a:pt x="184" y="188"/>
                  </a:lnTo>
                  <a:lnTo>
                    <a:pt x="184" y="188"/>
                  </a:lnTo>
                  <a:lnTo>
                    <a:pt x="184" y="188"/>
                  </a:lnTo>
                  <a:lnTo>
                    <a:pt x="184" y="188"/>
                  </a:lnTo>
                  <a:lnTo>
                    <a:pt x="184" y="188"/>
                  </a:lnTo>
                  <a:lnTo>
                    <a:pt x="186" y="188"/>
                  </a:lnTo>
                  <a:lnTo>
                    <a:pt x="188" y="188"/>
                  </a:lnTo>
                  <a:lnTo>
                    <a:pt x="188" y="190"/>
                  </a:lnTo>
                  <a:lnTo>
                    <a:pt x="186" y="188"/>
                  </a:lnTo>
                  <a:lnTo>
                    <a:pt x="181" y="190"/>
                  </a:lnTo>
                  <a:lnTo>
                    <a:pt x="177" y="190"/>
                  </a:lnTo>
                  <a:lnTo>
                    <a:pt x="177" y="190"/>
                  </a:lnTo>
                  <a:lnTo>
                    <a:pt x="177" y="190"/>
                  </a:lnTo>
                  <a:lnTo>
                    <a:pt x="173" y="192"/>
                  </a:lnTo>
                  <a:lnTo>
                    <a:pt x="170" y="192"/>
                  </a:lnTo>
                  <a:lnTo>
                    <a:pt x="166" y="192"/>
                  </a:lnTo>
                  <a:lnTo>
                    <a:pt x="164" y="192"/>
                  </a:lnTo>
                  <a:lnTo>
                    <a:pt x="163" y="190"/>
                  </a:lnTo>
                  <a:lnTo>
                    <a:pt x="163" y="188"/>
                  </a:lnTo>
                  <a:lnTo>
                    <a:pt x="164" y="186"/>
                  </a:lnTo>
                  <a:lnTo>
                    <a:pt x="164" y="185"/>
                  </a:lnTo>
                  <a:lnTo>
                    <a:pt x="164" y="185"/>
                  </a:lnTo>
                  <a:lnTo>
                    <a:pt x="164" y="185"/>
                  </a:lnTo>
                  <a:lnTo>
                    <a:pt x="164" y="185"/>
                  </a:lnTo>
                  <a:lnTo>
                    <a:pt x="159" y="185"/>
                  </a:lnTo>
                  <a:lnTo>
                    <a:pt x="159" y="186"/>
                  </a:lnTo>
                  <a:lnTo>
                    <a:pt x="157" y="186"/>
                  </a:lnTo>
                  <a:lnTo>
                    <a:pt x="157" y="186"/>
                  </a:lnTo>
                  <a:lnTo>
                    <a:pt x="157" y="186"/>
                  </a:lnTo>
                  <a:lnTo>
                    <a:pt x="157" y="186"/>
                  </a:lnTo>
                  <a:lnTo>
                    <a:pt x="157" y="188"/>
                  </a:lnTo>
                  <a:lnTo>
                    <a:pt x="155" y="188"/>
                  </a:lnTo>
                  <a:lnTo>
                    <a:pt x="155" y="188"/>
                  </a:lnTo>
                  <a:lnTo>
                    <a:pt x="155" y="188"/>
                  </a:lnTo>
                  <a:lnTo>
                    <a:pt x="155" y="190"/>
                  </a:lnTo>
                  <a:lnTo>
                    <a:pt x="155" y="190"/>
                  </a:lnTo>
                  <a:lnTo>
                    <a:pt x="155" y="192"/>
                  </a:lnTo>
                  <a:lnTo>
                    <a:pt x="157" y="194"/>
                  </a:lnTo>
                  <a:lnTo>
                    <a:pt x="157" y="194"/>
                  </a:lnTo>
                  <a:lnTo>
                    <a:pt x="157" y="194"/>
                  </a:lnTo>
                  <a:lnTo>
                    <a:pt x="159" y="194"/>
                  </a:lnTo>
                  <a:lnTo>
                    <a:pt x="159" y="195"/>
                  </a:lnTo>
                  <a:lnTo>
                    <a:pt x="157" y="194"/>
                  </a:lnTo>
                  <a:lnTo>
                    <a:pt x="157" y="194"/>
                  </a:lnTo>
                  <a:lnTo>
                    <a:pt x="157" y="194"/>
                  </a:lnTo>
                  <a:lnTo>
                    <a:pt x="157" y="194"/>
                  </a:lnTo>
                  <a:lnTo>
                    <a:pt x="157" y="195"/>
                  </a:lnTo>
                  <a:lnTo>
                    <a:pt x="159" y="195"/>
                  </a:lnTo>
                  <a:lnTo>
                    <a:pt x="157" y="197"/>
                  </a:lnTo>
                  <a:lnTo>
                    <a:pt x="159" y="197"/>
                  </a:lnTo>
                  <a:lnTo>
                    <a:pt x="157" y="199"/>
                  </a:lnTo>
                  <a:lnTo>
                    <a:pt x="157" y="199"/>
                  </a:lnTo>
                  <a:lnTo>
                    <a:pt x="157" y="197"/>
                  </a:lnTo>
                  <a:lnTo>
                    <a:pt x="157" y="197"/>
                  </a:lnTo>
                  <a:lnTo>
                    <a:pt x="155" y="195"/>
                  </a:lnTo>
                  <a:lnTo>
                    <a:pt x="155" y="194"/>
                  </a:lnTo>
                  <a:lnTo>
                    <a:pt x="155" y="194"/>
                  </a:lnTo>
                  <a:lnTo>
                    <a:pt x="155" y="194"/>
                  </a:lnTo>
                  <a:lnTo>
                    <a:pt x="155" y="194"/>
                  </a:lnTo>
                  <a:lnTo>
                    <a:pt x="155" y="192"/>
                  </a:lnTo>
                  <a:lnTo>
                    <a:pt x="155" y="192"/>
                  </a:lnTo>
                  <a:lnTo>
                    <a:pt x="154" y="190"/>
                  </a:lnTo>
                  <a:lnTo>
                    <a:pt x="154" y="188"/>
                  </a:lnTo>
                  <a:lnTo>
                    <a:pt x="152" y="190"/>
                  </a:lnTo>
                  <a:lnTo>
                    <a:pt x="148" y="190"/>
                  </a:lnTo>
                  <a:lnTo>
                    <a:pt x="150" y="192"/>
                  </a:lnTo>
                  <a:lnTo>
                    <a:pt x="150" y="192"/>
                  </a:lnTo>
                  <a:lnTo>
                    <a:pt x="150" y="192"/>
                  </a:lnTo>
                  <a:lnTo>
                    <a:pt x="150" y="192"/>
                  </a:lnTo>
                  <a:lnTo>
                    <a:pt x="148" y="192"/>
                  </a:lnTo>
                  <a:lnTo>
                    <a:pt x="148" y="192"/>
                  </a:lnTo>
                  <a:lnTo>
                    <a:pt x="148" y="192"/>
                  </a:lnTo>
                  <a:lnTo>
                    <a:pt x="148" y="194"/>
                  </a:lnTo>
                  <a:lnTo>
                    <a:pt x="148" y="194"/>
                  </a:lnTo>
                  <a:lnTo>
                    <a:pt x="148" y="194"/>
                  </a:lnTo>
                  <a:lnTo>
                    <a:pt x="148" y="194"/>
                  </a:lnTo>
                  <a:lnTo>
                    <a:pt x="146" y="194"/>
                  </a:lnTo>
                  <a:lnTo>
                    <a:pt x="146" y="192"/>
                  </a:lnTo>
                  <a:lnTo>
                    <a:pt x="146" y="192"/>
                  </a:lnTo>
                  <a:lnTo>
                    <a:pt x="146" y="192"/>
                  </a:lnTo>
                  <a:lnTo>
                    <a:pt x="146" y="194"/>
                  </a:lnTo>
                  <a:lnTo>
                    <a:pt x="146" y="194"/>
                  </a:lnTo>
                  <a:lnTo>
                    <a:pt x="146" y="194"/>
                  </a:lnTo>
                  <a:lnTo>
                    <a:pt x="145" y="194"/>
                  </a:lnTo>
                  <a:lnTo>
                    <a:pt x="145" y="192"/>
                  </a:lnTo>
                  <a:lnTo>
                    <a:pt x="145" y="192"/>
                  </a:lnTo>
                  <a:lnTo>
                    <a:pt x="145" y="192"/>
                  </a:lnTo>
                  <a:lnTo>
                    <a:pt x="145" y="192"/>
                  </a:lnTo>
                  <a:lnTo>
                    <a:pt x="145" y="190"/>
                  </a:lnTo>
                  <a:lnTo>
                    <a:pt x="143" y="188"/>
                  </a:lnTo>
                  <a:lnTo>
                    <a:pt x="143" y="190"/>
                  </a:lnTo>
                  <a:lnTo>
                    <a:pt x="141" y="190"/>
                  </a:lnTo>
                  <a:lnTo>
                    <a:pt x="141" y="192"/>
                  </a:lnTo>
                  <a:lnTo>
                    <a:pt x="139" y="190"/>
                  </a:lnTo>
                  <a:lnTo>
                    <a:pt x="141" y="188"/>
                  </a:lnTo>
                  <a:lnTo>
                    <a:pt x="141" y="188"/>
                  </a:lnTo>
                  <a:lnTo>
                    <a:pt x="141" y="188"/>
                  </a:lnTo>
                  <a:lnTo>
                    <a:pt x="141" y="188"/>
                  </a:lnTo>
                  <a:lnTo>
                    <a:pt x="143" y="188"/>
                  </a:lnTo>
                  <a:lnTo>
                    <a:pt x="143" y="186"/>
                  </a:lnTo>
                  <a:lnTo>
                    <a:pt x="141" y="186"/>
                  </a:lnTo>
                  <a:lnTo>
                    <a:pt x="141" y="186"/>
                  </a:lnTo>
                  <a:lnTo>
                    <a:pt x="141" y="186"/>
                  </a:lnTo>
                  <a:lnTo>
                    <a:pt x="141" y="185"/>
                  </a:lnTo>
                  <a:lnTo>
                    <a:pt x="139" y="186"/>
                  </a:lnTo>
                  <a:lnTo>
                    <a:pt x="139" y="188"/>
                  </a:lnTo>
                  <a:lnTo>
                    <a:pt x="137" y="188"/>
                  </a:lnTo>
                  <a:lnTo>
                    <a:pt x="136" y="190"/>
                  </a:lnTo>
                  <a:lnTo>
                    <a:pt x="136" y="188"/>
                  </a:lnTo>
                  <a:lnTo>
                    <a:pt x="134" y="188"/>
                  </a:lnTo>
                  <a:lnTo>
                    <a:pt x="132" y="188"/>
                  </a:lnTo>
                  <a:lnTo>
                    <a:pt x="132" y="190"/>
                  </a:lnTo>
                  <a:lnTo>
                    <a:pt x="134" y="190"/>
                  </a:lnTo>
                  <a:lnTo>
                    <a:pt x="134" y="190"/>
                  </a:lnTo>
                  <a:lnTo>
                    <a:pt x="132" y="190"/>
                  </a:lnTo>
                  <a:lnTo>
                    <a:pt x="128" y="194"/>
                  </a:lnTo>
                  <a:lnTo>
                    <a:pt x="128" y="194"/>
                  </a:lnTo>
                  <a:lnTo>
                    <a:pt x="128" y="194"/>
                  </a:lnTo>
                  <a:lnTo>
                    <a:pt x="127" y="194"/>
                  </a:lnTo>
                  <a:lnTo>
                    <a:pt x="127" y="195"/>
                  </a:lnTo>
                  <a:lnTo>
                    <a:pt x="125" y="197"/>
                  </a:lnTo>
                  <a:lnTo>
                    <a:pt x="125" y="197"/>
                  </a:lnTo>
                  <a:lnTo>
                    <a:pt x="123" y="197"/>
                  </a:lnTo>
                  <a:lnTo>
                    <a:pt x="123" y="197"/>
                  </a:lnTo>
                  <a:lnTo>
                    <a:pt x="123" y="199"/>
                  </a:lnTo>
                  <a:lnTo>
                    <a:pt x="123" y="199"/>
                  </a:lnTo>
                  <a:lnTo>
                    <a:pt x="121" y="199"/>
                  </a:lnTo>
                  <a:lnTo>
                    <a:pt x="121" y="199"/>
                  </a:lnTo>
                  <a:lnTo>
                    <a:pt x="121" y="197"/>
                  </a:lnTo>
                  <a:lnTo>
                    <a:pt x="119" y="197"/>
                  </a:lnTo>
                  <a:lnTo>
                    <a:pt x="119" y="197"/>
                  </a:lnTo>
                  <a:lnTo>
                    <a:pt x="119" y="197"/>
                  </a:lnTo>
                  <a:lnTo>
                    <a:pt x="119" y="197"/>
                  </a:lnTo>
                  <a:lnTo>
                    <a:pt x="121" y="197"/>
                  </a:lnTo>
                  <a:lnTo>
                    <a:pt x="121" y="195"/>
                  </a:lnTo>
                  <a:lnTo>
                    <a:pt x="117" y="194"/>
                  </a:lnTo>
                  <a:lnTo>
                    <a:pt x="116" y="194"/>
                  </a:lnTo>
                  <a:lnTo>
                    <a:pt x="116" y="194"/>
                  </a:lnTo>
                  <a:lnTo>
                    <a:pt x="116" y="194"/>
                  </a:lnTo>
                  <a:lnTo>
                    <a:pt x="116" y="192"/>
                  </a:lnTo>
                  <a:lnTo>
                    <a:pt x="116" y="192"/>
                  </a:lnTo>
                  <a:lnTo>
                    <a:pt x="116" y="192"/>
                  </a:lnTo>
                  <a:lnTo>
                    <a:pt x="116" y="192"/>
                  </a:lnTo>
                  <a:lnTo>
                    <a:pt x="116" y="190"/>
                  </a:lnTo>
                  <a:lnTo>
                    <a:pt x="116" y="188"/>
                  </a:lnTo>
                  <a:lnTo>
                    <a:pt x="112" y="186"/>
                  </a:lnTo>
                  <a:lnTo>
                    <a:pt x="112" y="185"/>
                  </a:lnTo>
                  <a:lnTo>
                    <a:pt x="110" y="185"/>
                  </a:lnTo>
                  <a:lnTo>
                    <a:pt x="110" y="183"/>
                  </a:lnTo>
                  <a:lnTo>
                    <a:pt x="108" y="183"/>
                  </a:lnTo>
                  <a:lnTo>
                    <a:pt x="108" y="183"/>
                  </a:lnTo>
                  <a:lnTo>
                    <a:pt x="108" y="183"/>
                  </a:lnTo>
                  <a:lnTo>
                    <a:pt x="110" y="181"/>
                  </a:lnTo>
                  <a:lnTo>
                    <a:pt x="110" y="181"/>
                  </a:lnTo>
                  <a:lnTo>
                    <a:pt x="110" y="181"/>
                  </a:lnTo>
                  <a:lnTo>
                    <a:pt x="110" y="181"/>
                  </a:lnTo>
                  <a:lnTo>
                    <a:pt x="108" y="179"/>
                  </a:lnTo>
                  <a:lnTo>
                    <a:pt x="107" y="179"/>
                  </a:lnTo>
                  <a:lnTo>
                    <a:pt x="105" y="179"/>
                  </a:lnTo>
                  <a:lnTo>
                    <a:pt x="105" y="179"/>
                  </a:lnTo>
                  <a:lnTo>
                    <a:pt x="105" y="177"/>
                  </a:lnTo>
                  <a:lnTo>
                    <a:pt x="105" y="177"/>
                  </a:lnTo>
                  <a:lnTo>
                    <a:pt x="105" y="177"/>
                  </a:lnTo>
                  <a:lnTo>
                    <a:pt x="107" y="177"/>
                  </a:lnTo>
                  <a:lnTo>
                    <a:pt x="105" y="177"/>
                  </a:lnTo>
                  <a:lnTo>
                    <a:pt x="105" y="177"/>
                  </a:lnTo>
                  <a:lnTo>
                    <a:pt x="105" y="177"/>
                  </a:lnTo>
                  <a:lnTo>
                    <a:pt x="105" y="177"/>
                  </a:lnTo>
                  <a:lnTo>
                    <a:pt x="107" y="175"/>
                  </a:lnTo>
                  <a:lnTo>
                    <a:pt x="105" y="175"/>
                  </a:lnTo>
                  <a:lnTo>
                    <a:pt x="105" y="175"/>
                  </a:lnTo>
                  <a:lnTo>
                    <a:pt x="105" y="175"/>
                  </a:lnTo>
                  <a:lnTo>
                    <a:pt x="103" y="175"/>
                  </a:lnTo>
                  <a:lnTo>
                    <a:pt x="103" y="175"/>
                  </a:lnTo>
                  <a:lnTo>
                    <a:pt x="101" y="177"/>
                  </a:lnTo>
                  <a:lnTo>
                    <a:pt x="99" y="181"/>
                  </a:lnTo>
                  <a:lnTo>
                    <a:pt x="99" y="181"/>
                  </a:lnTo>
                  <a:lnTo>
                    <a:pt x="99" y="181"/>
                  </a:lnTo>
                  <a:lnTo>
                    <a:pt x="101" y="179"/>
                  </a:lnTo>
                  <a:lnTo>
                    <a:pt x="101" y="177"/>
                  </a:lnTo>
                  <a:lnTo>
                    <a:pt x="101" y="175"/>
                  </a:lnTo>
                  <a:lnTo>
                    <a:pt x="103" y="175"/>
                  </a:lnTo>
                  <a:lnTo>
                    <a:pt x="101" y="175"/>
                  </a:lnTo>
                  <a:lnTo>
                    <a:pt x="101" y="174"/>
                  </a:lnTo>
                  <a:lnTo>
                    <a:pt x="101" y="174"/>
                  </a:lnTo>
                  <a:lnTo>
                    <a:pt x="101" y="174"/>
                  </a:lnTo>
                  <a:lnTo>
                    <a:pt x="101" y="172"/>
                  </a:lnTo>
                  <a:lnTo>
                    <a:pt x="101" y="172"/>
                  </a:lnTo>
                  <a:lnTo>
                    <a:pt x="101" y="172"/>
                  </a:lnTo>
                  <a:lnTo>
                    <a:pt x="99" y="174"/>
                  </a:lnTo>
                  <a:lnTo>
                    <a:pt x="99" y="174"/>
                  </a:lnTo>
                  <a:lnTo>
                    <a:pt x="98" y="174"/>
                  </a:lnTo>
                  <a:lnTo>
                    <a:pt x="98" y="174"/>
                  </a:lnTo>
                  <a:lnTo>
                    <a:pt x="96" y="175"/>
                  </a:lnTo>
                  <a:lnTo>
                    <a:pt x="96" y="177"/>
                  </a:lnTo>
                  <a:lnTo>
                    <a:pt x="96" y="177"/>
                  </a:lnTo>
                  <a:lnTo>
                    <a:pt x="94" y="177"/>
                  </a:lnTo>
                  <a:lnTo>
                    <a:pt x="94" y="177"/>
                  </a:lnTo>
                  <a:lnTo>
                    <a:pt x="94" y="177"/>
                  </a:lnTo>
                  <a:lnTo>
                    <a:pt x="96" y="175"/>
                  </a:lnTo>
                  <a:lnTo>
                    <a:pt x="96" y="175"/>
                  </a:lnTo>
                  <a:lnTo>
                    <a:pt x="96" y="174"/>
                  </a:lnTo>
                  <a:lnTo>
                    <a:pt x="96" y="172"/>
                  </a:lnTo>
                  <a:lnTo>
                    <a:pt x="94" y="172"/>
                  </a:lnTo>
                  <a:lnTo>
                    <a:pt x="94" y="174"/>
                  </a:lnTo>
                  <a:lnTo>
                    <a:pt x="92" y="174"/>
                  </a:lnTo>
                  <a:lnTo>
                    <a:pt x="92" y="174"/>
                  </a:lnTo>
                  <a:lnTo>
                    <a:pt x="92" y="174"/>
                  </a:lnTo>
                  <a:lnTo>
                    <a:pt x="87" y="175"/>
                  </a:lnTo>
                  <a:lnTo>
                    <a:pt x="87" y="175"/>
                  </a:lnTo>
                  <a:lnTo>
                    <a:pt x="87" y="177"/>
                  </a:lnTo>
                  <a:lnTo>
                    <a:pt x="87" y="177"/>
                  </a:lnTo>
                  <a:lnTo>
                    <a:pt x="85" y="177"/>
                  </a:lnTo>
                  <a:lnTo>
                    <a:pt x="85" y="177"/>
                  </a:lnTo>
                  <a:lnTo>
                    <a:pt x="85" y="177"/>
                  </a:lnTo>
                  <a:lnTo>
                    <a:pt x="85" y="177"/>
                  </a:lnTo>
                  <a:lnTo>
                    <a:pt x="85" y="175"/>
                  </a:lnTo>
                  <a:lnTo>
                    <a:pt x="85" y="175"/>
                  </a:lnTo>
                  <a:lnTo>
                    <a:pt x="85" y="175"/>
                  </a:lnTo>
                  <a:lnTo>
                    <a:pt x="83" y="175"/>
                  </a:lnTo>
                  <a:lnTo>
                    <a:pt x="81" y="175"/>
                  </a:lnTo>
                  <a:lnTo>
                    <a:pt x="81" y="174"/>
                  </a:lnTo>
                  <a:lnTo>
                    <a:pt x="80" y="174"/>
                  </a:lnTo>
                  <a:lnTo>
                    <a:pt x="80" y="175"/>
                  </a:lnTo>
                  <a:lnTo>
                    <a:pt x="80" y="177"/>
                  </a:lnTo>
                  <a:lnTo>
                    <a:pt x="78" y="177"/>
                  </a:lnTo>
                  <a:lnTo>
                    <a:pt x="78" y="179"/>
                  </a:lnTo>
                  <a:lnTo>
                    <a:pt x="78" y="179"/>
                  </a:lnTo>
                  <a:lnTo>
                    <a:pt x="80" y="181"/>
                  </a:lnTo>
                  <a:lnTo>
                    <a:pt x="80" y="183"/>
                  </a:lnTo>
                  <a:lnTo>
                    <a:pt x="78" y="183"/>
                  </a:lnTo>
                  <a:lnTo>
                    <a:pt x="78" y="183"/>
                  </a:lnTo>
                  <a:lnTo>
                    <a:pt x="78" y="185"/>
                  </a:lnTo>
                  <a:lnTo>
                    <a:pt x="78" y="186"/>
                  </a:lnTo>
                  <a:lnTo>
                    <a:pt x="78" y="186"/>
                  </a:lnTo>
                  <a:lnTo>
                    <a:pt x="76" y="186"/>
                  </a:lnTo>
                  <a:lnTo>
                    <a:pt x="74" y="186"/>
                  </a:lnTo>
                  <a:lnTo>
                    <a:pt x="74" y="185"/>
                  </a:lnTo>
                  <a:lnTo>
                    <a:pt x="72" y="185"/>
                  </a:lnTo>
                  <a:lnTo>
                    <a:pt x="72" y="185"/>
                  </a:lnTo>
                  <a:lnTo>
                    <a:pt x="71" y="185"/>
                  </a:lnTo>
                  <a:lnTo>
                    <a:pt x="71" y="185"/>
                  </a:lnTo>
                  <a:lnTo>
                    <a:pt x="69" y="185"/>
                  </a:lnTo>
                  <a:lnTo>
                    <a:pt x="67" y="185"/>
                  </a:lnTo>
                  <a:lnTo>
                    <a:pt x="67" y="183"/>
                  </a:lnTo>
                  <a:lnTo>
                    <a:pt x="65" y="183"/>
                  </a:lnTo>
                  <a:lnTo>
                    <a:pt x="65" y="183"/>
                  </a:lnTo>
                  <a:lnTo>
                    <a:pt x="65" y="183"/>
                  </a:lnTo>
                  <a:lnTo>
                    <a:pt x="65" y="185"/>
                  </a:lnTo>
                  <a:lnTo>
                    <a:pt x="65" y="185"/>
                  </a:lnTo>
                  <a:lnTo>
                    <a:pt x="65" y="185"/>
                  </a:lnTo>
                  <a:lnTo>
                    <a:pt x="65" y="185"/>
                  </a:lnTo>
                  <a:lnTo>
                    <a:pt x="63" y="186"/>
                  </a:lnTo>
                  <a:lnTo>
                    <a:pt x="65" y="188"/>
                  </a:lnTo>
                  <a:lnTo>
                    <a:pt x="63" y="186"/>
                  </a:lnTo>
                  <a:lnTo>
                    <a:pt x="63" y="186"/>
                  </a:lnTo>
                  <a:lnTo>
                    <a:pt x="63" y="186"/>
                  </a:lnTo>
                  <a:lnTo>
                    <a:pt x="63" y="186"/>
                  </a:lnTo>
                  <a:lnTo>
                    <a:pt x="63" y="188"/>
                  </a:lnTo>
                  <a:lnTo>
                    <a:pt x="63" y="188"/>
                  </a:lnTo>
                  <a:lnTo>
                    <a:pt x="63" y="188"/>
                  </a:lnTo>
                  <a:lnTo>
                    <a:pt x="63" y="190"/>
                  </a:lnTo>
                  <a:lnTo>
                    <a:pt x="63" y="190"/>
                  </a:lnTo>
                  <a:lnTo>
                    <a:pt x="63" y="190"/>
                  </a:lnTo>
                  <a:lnTo>
                    <a:pt x="63" y="190"/>
                  </a:lnTo>
                  <a:lnTo>
                    <a:pt x="62" y="188"/>
                  </a:lnTo>
                  <a:lnTo>
                    <a:pt x="62" y="188"/>
                  </a:lnTo>
                  <a:lnTo>
                    <a:pt x="62" y="188"/>
                  </a:lnTo>
                  <a:lnTo>
                    <a:pt x="62" y="188"/>
                  </a:lnTo>
                  <a:lnTo>
                    <a:pt x="62" y="186"/>
                  </a:lnTo>
                  <a:lnTo>
                    <a:pt x="60" y="186"/>
                  </a:lnTo>
                  <a:lnTo>
                    <a:pt x="60" y="186"/>
                  </a:lnTo>
                  <a:lnTo>
                    <a:pt x="58" y="188"/>
                  </a:lnTo>
                  <a:lnTo>
                    <a:pt x="58" y="188"/>
                  </a:lnTo>
                  <a:lnTo>
                    <a:pt x="58" y="186"/>
                  </a:lnTo>
                  <a:lnTo>
                    <a:pt x="58" y="186"/>
                  </a:lnTo>
                  <a:lnTo>
                    <a:pt x="58" y="186"/>
                  </a:lnTo>
                  <a:lnTo>
                    <a:pt x="58" y="185"/>
                  </a:lnTo>
                  <a:lnTo>
                    <a:pt x="58" y="185"/>
                  </a:lnTo>
                  <a:lnTo>
                    <a:pt x="58" y="185"/>
                  </a:lnTo>
                  <a:lnTo>
                    <a:pt x="58" y="185"/>
                  </a:lnTo>
                  <a:lnTo>
                    <a:pt x="58" y="185"/>
                  </a:lnTo>
                  <a:lnTo>
                    <a:pt x="58" y="185"/>
                  </a:lnTo>
                  <a:lnTo>
                    <a:pt x="58" y="183"/>
                  </a:lnTo>
                  <a:lnTo>
                    <a:pt x="58" y="183"/>
                  </a:lnTo>
                  <a:lnTo>
                    <a:pt x="56" y="183"/>
                  </a:lnTo>
                  <a:lnTo>
                    <a:pt x="54" y="185"/>
                  </a:lnTo>
                  <a:lnTo>
                    <a:pt x="54" y="185"/>
                  </a:lnTo>
                  <a:lnTo>
                    <a:pt x="52" y="185"/>
                  </a:lnTo>
                  <a:lnTo>
                    <a:pt x="54" y="185"/>
                  </a:lnTo>
                  <a:lnTo>
                    <a:pt x="54" y="186"/>
                  </a:lnTo>
                  <a:lnTo>
                    <a:pt x="52" y="186"/>
                  </a:lnTo>
                  <a:lnTo>
                    <a:pt x="52" y="186"/>
                  </a:lnTo>
                  <a:lnTo>
                    <a:pt x="52" y="186"/>
                  </a:lnTo>
                  <a:lnTo>
                    <a:pt x="52" y="186"/>
                  </a:lnTo>
                  <a:lnTo>
                    <a:pt x="52" y="185"/>
                  </a:lnTo>
                  <a:lnTo>
                    <a:pt x="52" y="185"/>
                  </a:lnTo>
                  <a:lnTo>
                    <a:pt x="51" y="186"/>
                  </a:lnTo>
                  <a:lnTo>
                    <a:pt x="51" y="185"/>
                  </a:lnTo>
                  <a:lnTo>
                    <a:pt x="49" y="185"/>
                  </a:lnTo>
                  <a:lnTo>
                    <a:pt x="49" y="186"/>
                  </a:lnTo>
                  <a:lnTo>
                    <a:pt x="47" y="186"/>
                  </a:lnTo>
                  <a:lnTo>
                    <a:pt x="47" y="186"/>
                  </a:lnTo>
                  <a:lnTo>
                    <a:pt x="45" y="188"/>
                  </a:lnTo>
                  <a:lnTo>
                    <a:pt x="45" y="188"/>
                  </a:lnTo>
                  <a:lnTo>
                    <a:pt x="47" y="188"/>
                  </a:lnTo>
                  <a:lnTo>
                    <a:pt x="47" y="188"/>
                  </a:lnTo>
                  <a:lnTo>
                    <a:pt x="45" y="188"/>
                  </a:lnTo>
                  <a:lnTo>
                    <a:pt x="45" y="188"/>
                  </a:lnTo>
                  <a:lnTo>
                    <a:pt x="43" y="188"/>
                  </a:lnTo>
                  <a:lnTo>
                    <a:pt x="43" y="188"/>
                  </a:lnTo>
                  <a:lnTo>
                    <a:pt x="42" y="190"/>
                  </a:lnTo>
                  <a:lnTo>
                    <a:pt x="42" y="190"/>
                  </a:lnTo>
                  <a:lnTo>
                    <a:pt x="42" y="188"/>
                  </a:lnTo>
                  <a:lnTo>
                    <a:pt x="40" y="186"/>
                  </a:lnTo>
                  <a:lnTo>
                    <a:pt x="38" y="186"/>
                  </a:lnTo>
                  <a:lnTo>
                    <a:pt x="38" y="188"/>
                  </a:lnTo>
                  <a:lnTo>
                    <a:pt x="36" y="188"/>
                  </a:lnTo>
                  <a:lnTo>
                    <a:pt x="34" y="188"/>
                  </a:lnTo>
                  <a:lnTo>
                    <a:pt x="34" y="188"/>
                  </a:lnTo>
                  <a:lnTo>
                    <a:pt x="34" y="188"/>
                  </a:lnTo>
                  <a:lnTo>
                    <a:pt x="36" y="190"/>
                  </a:lnTo>
                  <a:lnTo>
                    <a:pt x="34" y="190"/>
                  </a:lnTo>
                  <a:lnTo>
                    <a:pt x="33" y="190"/>
                  </a:lnTo>
                  <a:lnTo>
                    <a:pt x="33" y="190"/>
                  </a:lnTo>
                  <a:lnTo>
                    <a:pt x="27" y="190"/>
                  </a:lnTo>
                  <a:lnTo>
                    <a:pt x="27" y="192"/>
                  </a:lnTo>
                  <a:lnTo>
                    <a:pt x="29" y="192"/>
                  </a:lnTo>
                  <a:lnTo>
                    <a:pt x="29" y="192"/>
                  </a:lnTo>
                  <a:lnTo>
                    <a:pt x="29" y="192"/>
                  </a:lnTo>
                  <a:lnTo>
                    <a:pt x="29" y="192"/>
                  </a:lnTo>
                  <a:lnTo>
                    <a:pt x="29" y="192"/>
                  </a:lnTo>
                  <a:lnTo>
                    <a:pt x="29" y="192"/>
                  </a:lnTo>
                  <a:lnTo>
                    <a:pt x="27" y="192"/>
                  </a:lnTo>
                  <a:lnTo>
                    <a:pt x="25" y="192"/>
                  </a:lnTo>
                  <a:lnTo>
                    <a:pt x="25" y="194"/>
                  </a:lnTo>
                  <a:lnTo>
                    <a:pt x="27" y="195"/>
                  </a:lnTo>
                  <a:lnTo>
                    <a:pt x="27" y="195"/>
                  </a:lnTo>
                  <a:lnTo>
                    <a:pt x="25" y="194"/>
                  </a:lnTo>
                  <a:lnTo>
                    <a:pt x="24" y="194"/>
                  </a:lnTo>
                  <a:lnTo>
                    <a:pt x="22" y="194"/>
                  </a:lnTo>
                  <a:lnTo>
                    <a:pt x="22" y="195"/>
                  </a:lnTo>
                  <a:lnTo>
                    <a:pt x="20" y="195"/>
                  </a:lnTo>
                  <a:lnTo>
                    <a:pt x="22" y="195"/>
                  </a:lnTo>
                  <a:lnTo>
                    <a:pt x="20" y="195"/>
                  </a:lnTo>
                  <a:lnTo>
                    <a:pt x="20" y="195"/>
                  </a:lnTo>
                  <a:lnTo>
                    <a:pt x="20" y="197"/>
                  </a:lnTo>
                  <a:lnTo>
                    <a:pt x="18" y="199"/>
                  </a:lnTo>
                  <a:lnTo>
                    <a:pt x="18" y="201"/>
                  </a:lnTo>
                  <a:lnTo>
                    <a:pt x="18" y="203"/>
                  </a:lnTo>
                  <a:lnTo>
                    <a:pt x="18" y="203"/>
                  </a:lnTo>
                  <a:lnTo>
                    <a:pt x="18" y="203"/>
                  </a:lnTo>
                  <a:lnTo>
                    <a:pt x="16" y="204"/>
                  </a:lnTo>
                  <a:lnTo>
                    <a:pt x="16" y="204"/>
                  </a:lnTo>
                  <a:lnTo>
                    <a:pt x="16" y="206"/>
                  </a:lnTo>
                  <a:lnTo>
                    <a:pt x="18" y="208"/>
                  </a:lnTo>
                  <a:lnTo>
                    <a:pt x="18" y="210"/>
                  </a:lnTo>
                  <a:lnTo>
                    <a:pt x="16" y="210"/>
                  </a:lnTo>
                  <a:lnTo>
                    <a:pt x="16" y="212"/>
                  </a:lnTo>
                  <a:lnTo>
                    <a:pt x="18" y="212"/>
                  </a:lnTo>
                  <a:lnTo>
                    <a:pt x="18" y="212"/>
                  </a:lnTo>
                  <a:lnTo>
                    <a:pt x="20" y="212"/>
                  </a:lnTo>
                  <a:lnTo>
                    <a:pt x="22" y="212"/>
                  </a:lnTo>
                  <a:lnTo>
                    <a:pt x="22" y="212"/>
                  </a:lnTo>
                  <a:lnTo>
                    <a:pt x="22" y="212"/>
                  </a:lnTo>
                  <a:lnTo>
                    <a:pt x="22" y="210"/>
                  </a:lnTo>
                  <a:lnTo>
                    <a:pt x="22" y="212"/>
                  </a:lnTo>
                  <a:lnTo>
                    <a:pt x="24" y="212"/>
                  </a:lnTo>
                  <a:lnTo>
                    <a:pt x="25" y="212"/>
                  </a:lnTo>
                  <a:lnTo>
                    <a:pt x="25" y="212"/>
                  </a:lnTo>
                  <a:lnTo>
                    <a:pt x="27" y="212"/>
                  </a:lnTo>
                  <a:lnTo>
                    <a:pt x="31" y="210"/>
                  </a:lnTo>
                  <a:lnTo>
                    <a:pt x="33" y="208"/>
                  </a:lnTo>
                  <a:lnTo>
                    <a:pt x="34" y="208"/>
                  </a:lnTo>
                  <a:lnTo>
                    <a:pt x="38" y="206"/>
                  </a:lnTo>
                  <a:lnTo>
                    <a:pt x="40" y="206"/>
                  </a:lnTo>
                  <a:lnTo>
                    <a:pt x="40" y="206"/>
                  </a:lnTo>
                  <a:lnTo>
                    <a:pt x="42" y="206"/>
                  </a:lnTo>
                  <a:lnTo>
                    <a:pt x="36" y="208"/>
                  </a:lnTo>
                  <a:lnTo>
                    <a:pt x="36" y="208"/>
                  </a:lnTo>
                  <a:lnTo>
                    <a:pt x="33" y="212"/>
                  </a:lnTo>
                  <a:lnTo>
                    <a:pt x="33" y="213"/>
                  </a:lnTo>
                  <a:lnTo>
                    <a:pt x="34" y="213"/>
                  </a:lnTo>
                  <a:lnTo>
                    <a:pt x="34" y="212"/>
                  </a:lnTo>
                  <a:lnTo>
                    <a:pt x="36" y="212"/>
                  </a:lnTo>
                  <a:lnTo>
                    <a:pt x="36" y="212"/>
                  </a:lnTo>
                  <a:lnTo>
                    <a:pt x="36" y="212"/>
                  </a:lnTo>
                  <a:lnTo>
                    <a:pt x="36" y="212"/>
                  </a:lnTo>
                  <a:lnTo>
                    <a:pt x="36" y="212"/>
                  </a:lnTo>
                  <a:lnTo>
                    <a:pt x="36" y="213"/>
                  </a:lnTo>
                  <a:lnTo>
                    <a:pt x="36" y="212"/>
                  </a:lnTo>
                  <a:lnTo>
                    <a:pt x="38" y="212"/>
                  </a:lnTo>
                  <a:lnTo>
                    <a:pt x="40" y="212"/>
                  </a:lnTo>
                  <a:lnTo>
                    <a:pt x="40" y="212"/>
                  </a:lnTo>
                  <a:lnTo>
                    <a:pt x="40" y="212"/>
                  </a:lnTo>
                  <a:lnTo>
                    <a:pt x="40" y="210"/>
                  </a:lnTo>
                  <a:lnTo>
                    <a:pt x="40" y="210"/>
                  </a:lnTo>
                  <a:lnTo>
                    <a:pt x="40" y="212"/>
                  </a:lnTo>
                  <a:lnTo>
                    <a:pt x="40" y="212"/>
                  </a:lnTo>
                  <a:lnTo>
                    <a:pt x="40" y="212"/>
                  </a:lnTo>
                  <a:lnTo>
                    <a:pt x="40" y="212"/>
                  </a:lnTo>
                  <a:lnTo>
                    <a:pt x="42" y="210"/>
                  </a:lnTo>
                  <a:lnTo>
                    <a:pt x="43" y="210"/>
                  </a:lnTo>
                  <a:lnTo>
                    <a:pt x="42" y="212"/>
                  </a:lnTo>
                  <a:lnTo>
                    <a:pt x="42" y="212"/>
                  </a:lnTo>
                  <a:lnTo>
                    <a:pt x="42" y="212"/>
                  </a:lnTo>
                  <a:lnTo>
                    <a:pt x="42" y="213"/>
                  </a:lnTo>
                  <a:lnTo>
                    <a:pt x="40" y="213"/>
                  </a:lnTo>
                  <a:lnTo>
                    <a:pt x="40" y="213"/>
                  </a:lnTo>
                  <a:lnTo>
                    <a:pt x="40" y="213"/>
                  </a:lnTo>
                  <a:lnTo>
                    <a:pt x="42" y="213"/>
                  </a:lnTo>
                  <a:lnTo>
                    <a:pt x="42" y="213"/>
                  </a:lnTo>
                  <a:lnTo>
                    <a:pt x="43" y="213"/>
                  </a:lnTo>
                  <a:lnTo>
                    <a:pt x="43" y="215"/>
                  </a:lnTo>
                  <a:lnTo>
                    <a:pt x="43" y="213"/>
                  </a:lnTo>
                  <a:lnTo>
                    <a:pt x="45" y="213"/>
                  </a:lnTo>
                  <a:lnTo>
                    <a:pt x="45" y="215"/>
                  </a:lnTo>
                  <a:lnTo>
                    <a:pt x="45" y="215"/>
                  </a:lnTo>
                  <a:lnTo>
                    <a:pt x="47" y="215"/>
                  </a:lnTo>
                  <a:lnTo>
                    <a:pt x="47" y="215"/>
                  </a:lnTo>
                  <a:lnTo>
                    <a:pt x="43" y="217"/>
                  </a:lnTo>
                  <a:lnTo>
                    <a:pt x="42" y="215"/>
                  </a:lnTo>
                  <a:lnTo>
                    <a:pt x="42" y="215"/>
                  </a:lnTo>
                  <a:lnTo>
                    <a:pt x="43" y="215"/>
                  </a:lnTo>
                  <a:lnTo>
                    <a:pt x="43" y="215"/>
                  </a:lnTo>
                  <a:lnTo>
                    <a:pt x="40" y="215"/>
                  </a:lnTo>
                  <a:lnTo>
                    <a:pt x="38" y="217"/>
                  </a:lnTo>
                  <a:lnTo>
                    <a:pt x="36" y="217"/>
                  </a:lnTo>
                  <a:lnTo>
                    <a:pt x="36" y="217"/>
                  </a:lnTo>
                  <a:lnTo>
                    <a:pt x="36" y="215"/>
                  </a:lnTo>
                  <a:lnTo>
                    <a:pt x="34" y="215"/>
                  </a:lnTo>
                  <a:lnTo>
                    <a:pt x="34" y="215"/>
                  </a:lnTo>
                  <a:lnTo>
                    <a:pt x="31" y="215"/>
                  </a:lnTo>
                  <a:lnTo>
                    <a:pt x="29" y="215"/>
                  </a:lnTo>
                  <a:lnTo>
                    <a:pt x="29" y="212"/>
                  </a:lnTo>
                  <a:lnTo>
                    <a:pt x="29" y="212"/>
                  </a:lnTo>
                  <a:lnTo>
                    <a:pt x="29" y="212"/>
                  </a:lnTo>
                  <a:lnTo>
                    <a:pt x="27" y="215"/>
                  </a:lnTo>
                  <a:lnTo>
                    <a:pt x="27" y="215"/>
                  </a:lnTo>
                  <a:lnTo>
                    <a:pt x="27" y="215"/>
                  </a:lnTo>
                  <a:lnTo>
                    <a:pt x="27" y="215"/>
                  </a:lnTo>
                  <a:lnTo>
                    <a:pt x="27" y="217"/>
                  </a:lnTo>
                  <a:lnTo>
                    <a:pt x="25" y="217"/>
                  </a:lnTo>
                  <a:lnTo>
                    <a:pt x="25" y="215"/>
                  </a:lnTo>
                  <a:lnTo>
                    <a:pt x="25" y="215"/>
                  </a:lnTo>
                  <a:lnTo>
                    <a:pt x="25" y="217"/>
                  </a:lnTo>
                  <a:lnTo>
                    <a:pt x="25" y="217"/>
                  </a:lnTo>
                  <a:lnTo>
                    <a:pt x="25" y="217"/>
                  </a:lnTo>
                  <a:lnTo>
                    <a:pt x="27" y="219"/>
                  </a:lnTo>
                  <a:lnTo>
                    <a:pt x="29" y="219"/>
                  </a:lnTo>
                  <a:lnTo>
                    <a:pt x="29" y="219"/>
                  </a:lnTo>
                  <a:lnTo>
                    <a:pt x="29" y="219"/>
                  </a:lnTo>
                  <a:lnTo>
                    <a:pt x="29" y="219"/>
                  </a:lnTo>
                  <a:lnTo>
                    <a:pt x="27" y="221"/>
                  </a:lnTo>
                  <a:lnTo>
                    <a:pt x="27" y="221"/>
                  </a:lnTo>
                  <a:lnTo>
                    <a:pt x="29" y="222"/>
                  </a:lnTo>
                  <a:lnTo>
                    <a:pt x="29" y="222"/>
                  </a:lnTo>
                  <a:lnTo>
                    <a:pt x="29" y="222"/>
                  </a:lnTo>
                  <a:lnTo>
                    <a:pt x="29" y="224"/>
                  </a:lnTo>
                  <a:lnTo>
                    <a:pt x="29" y="224"/>
                  </a:lnTo>
                  <a:lnTo>
                    <a:pt x="31" y="222"/>
                  </a:lnTo>
                  <a:lnTo>
                    <a:pt x="31" y="221"/>
                  </a:lnTo>
                  <a:lnTo>
                    <a:pt x="33" y="219"/>
                  </a:lnTo>
                  <a:lnTo>
                    <a:pt x="33" y="219"/>
                  </a:lnTo>
                  <a:lnTo>
                    <a:pt x="36" y="221"/>
                  </a:lnTo>
                  <a:lnTo>
                    <a:pt x="38" y="221"/>
                  </a:lnTo>
                  <a:lnTo>
                    <a:pt x="38" y="221"/>
                  </a:lnTo>
                  <a:lnTo>
                    <a:pt x="38" y="221"/>
                  </a:lnTo>
                  <a:lnTo>
                    <a:pt x="38" y="222"/>
                  </a:lnTo>
                  <a:lnTo>
                    <a:pt x="38" y="222"/>
                  </a:lnTo>
                  <a:lnTo>
                    <a:pt x="40" y="222"/>
                  </a:lnTo>
                  <a:lnTo>
                    <a:pt x="42" y="222"/>
                  </a:lnTo>
                  <a:lnTo>
                    <a:pt x="42" y="224"/>
                  </a:lnTo>
                  <a:lnTo>
                    <a:pt x="42" y="226"/>
                  </a:lnTo>
                  <a:lnTo>
                    <a:pt x="42" y="226"/>
                  </a:lnTo>
                  <a:lnTo>
                    <a:pt x="42" y="228"/>
                  </a:lnTo>
                  <a:lnTo>
                    <a:pt x="42" y="230"/>
                  </a:lnTo>
                  <a:lnTo>
                    <a:pt x="42" y="230"/>
                  </a:lnTo>
                  <a:lnTo>
                    <a:pt x="42" y="230"/>
                  </a:lnTo>
                  <a:lnTo>
                    <a:pt x="38" y="230"/>
                  </a:lnTo>
                  <a:lnTo>
                    <a:pt x="22" y="233"/>
                  </a:lnTo>
                  <a:lnTo>
                    <a:pt x="22" y="233"/>
                  </a:lnTo>
                  <a:lnTo>
                    <a:pt x="22" y="231"/>
                  </a:lnTo>
                  <a:lnTo>
                    <a:pt x="22" y="231"/>
                  </a:lnTo>
                  <a:lnTo>
                    <a:pt x="20" y="233"/>
                  </a:lnTo>
                  <a:lnTo>
                    <a:pt x="20" y="233"/>
                  </a:lnTo>
                  <a:lnTo>
                    <a:pt x="20" y="233"/>
                  </a:lnTo>
                  <a:lnTo>
                    <a:pt x="20" y="233"/>
                  </a:lnTo>
                  <a:lnTo>
                    <a:pt x="20" y="233"/>
                  </a:lnTo>
                  <a:lnTo>
                    <a:pt x="20" y="235"/>
                  </a:lnTo>
                  <a:lnTo>
                    <a:pt x="20" y="235"/>
                  </a:lnTo>
                  <a:lnTo>
                    <a:pt x="24" y="235"/>
                  </a:lnTo>
                  <a:lnTo>
                    <a:pt x="25" y="235"/>
                  </a:lnTo>
                  <a:lnTo>
                    <a:pt x="25" y="235"/>
                  </a:lnTo>
                  <a:lnTo>
                    <a:pt x="27" y="237"/>
                  </a:lnTo>
                  <a:lnTo>
                    <a:pt x="29" y="237"/>
                  </a:lnTo>
                  <a:lnTo>
                    <a:pt x="29" y="237"/>
                  </a:lnTo>
                  <a:lnTo>
                    <a:pt x="29" y="235"/>
                  </a:lnTo>
                  <a:lnTo>
                    <a:pt x="31" y="237"/>
                  </a:lnTo>
                  <a:lnTo>
                    <a:pt x="34" y="239"/>
                  </a:lnTo>
                  <a:lnTo>
                    <a:pt x="36" y="242"/>
                  </a:lnTo>
                  <a:lnTo>
                    <a:pt x="38" y="244"/>
                  </a:lnTo>
                  <a:lnTo>
                    <a:pt x="38" y="246"/>
                  </a:lnTo>
                  <a:lnTo>
                    <a:pt x="38" y="248"/>
                  </a:lnTo>
                  <a:lnTo>
                    <a:pt x="38" y="250"/>
                  </a:lnTo>
                  <a:lnTo>
                    <a:pt x="38" y="250"/>
                  </a:lnTo>
                  <a:lnTo>
                    <a:pt x="38" y="250"/>
                  </a:lnTo>
                  <a:lnTo>
                    <a:pt x="38" y="250"/>
                  </a:lnTo>
                  <a:lnTo>
                    <a:pt x="38" y="250"/>
                  </a:lnTo>
                  <a:lnTo>
                    <a:pt x="38" y="251"/>
                  </a:lnTo>
                  <a:lnTo>
                    <a:pt x="38" y="251"/>
                  </a:lnTo>
                  <a:lnTo>
                    <a:pt x="38" y="251"/>
                  </a:lnTo>
                  <a:lnTo>
                    <a:pt x="45" y="253"/>
                  </a:lnTo>
                  <a:lnTo>
                    <a:pt x="45" y="251"/>
                  </a:lnTo>
                  <a:lnTo>
                    <a:pt x="47" y="251"/>
                  </a:lnTo>
                  <a:lnTo>
                    <a:pt x="49" y="250"/>
                  </a:lnTo>
                  <a:lnTo>
                    <a:pt x="49" y="250"/>
                  </a:lnTo>
                  <a:lnTo>
                    <a:pt x="47" y="250"/>
                  </a:lnTo>
                  <a:lnTo>
                    <a:pt x="47" y="250"/>
                  </a:lnTo>
                  <a:lnTo>
                    <a:pt x="47" y="250"/>
                  </a:lnTo>
                  <a:lnTo>
                    <a:pt x="47" y="248"/>
                  </a:lnTo>
                  <a:lnTo>
                    <a:pt x="47" y="248"/>
                  </a:lnTo>
                  <a:lnTo>
                    <a:pt x="47" y="248"/>
                  </a:lnTo>
                  <a:lnTo>
                    <a:pt x="47" y="248"/>
                  </a:lnTo>
                  <a:lnTo>
                    <a:pt x="49" y="248"/>
                  </a:lnTo>
                  <a:lnTo>
                    <a:pt x="49" y="248"/>
                  </a:lnTo>
                  <a:lnTo>
                    <a:pt x="49" y="248"/>
                  </a:lnTo>
                  <a:lnTo>
                    <a:pt x="51" y="248"/>
                  </a:lnTo>
                  <a:lnTo>
                    <a:pt x="51" y="248"/>
                  </a:lnTo>
                  <a:lnTo>
                    <a:pt x="51" y="248"/>
                  </a:lnTo>
                  <a:lnTo>
                    <a:pt x="51" y="246"/>
                  </a:lnTo>
                  <a:lnTo>
                    <a:pt x="49" y="246"/>
                  </a:lnTo>
                  <a:lnTo>
                    <a:pt x="49" y="244"/>
                  </a:lnTo>
                  <a:lnTo>
                    <a:pt x="49" y="244"/>
                  </a:lnTo>
                  <a:lnTo>
                    <a:pt x="49" y="244"/>
                  </a:lnTo>
                  <a:lnTo>
                    <a:pt x="51" y="246"/>
                  </a:lnTo>
                  <a:lnTo>
                    <a:pt x="51" y="246"/>
                  </a:lnTo>
                  <a:lnTo>
                    <a:pt x="51" y="248"/>
                  </a:lnTo>
                  <a:lnTo>
                    <a:pt x="52" y="248"/>
                  </a:lnTo>
                  <a:lnTo>
                    <a:pt x="52" y="248"/>
                  </a:lnTo>
                  <a:lnTo>
                    <a:pt x="54" y="248"/>
                  </a:lnTo>
                  <a:lnTo>
                    <a:pt x="54" y="248"/>
                  </a:lnTo>
                  <a:lnTo>
                    <a:pt x="54" y="248"/>
                  </a:lnTo>
                  <a:lnTo>
                    <a:pt x="56" y="248"/>
                  </a:lnTo>
                  <a:lnTo>
                    <a:pt x="56" y="248"/>
                  </a:lnTo>
                  <a:lnTo>
                    <a:pt x="56" y="248"/>
                  </a:lnTo>
                  <a:lnTo>
                    <a:pt x="56" y="248"/>
                  </a:lnTo>
                  <a:lnTo>
                    <a:pt x="54" y="248"/>
                  </a:lnTo>
                  <a:lnTo>
                    <a:pt x="54" y="248"/>
                  </a:lnTo>
                  <a:lnTo>
                    <a:pt x="56" y="250"/>
                  </a:lnTo>
                  <a:lnTo>
                    <a:pt x="56" y="248"/>
                  </a:lnTo>
                  <a:lnTo>
                    <a:pt x="58" y="246"/>
                  </a:lnTo>
                  <a:lnTo>
                    <a:pt x="56" y="244"/>
                  </a:lnTo>
                  <a:lnTo>
                    <a:pt x="58" y="246"/>
                  </a:lnTo>
                  <a:lnTo>
                    <a:pt x="60" y="246"/>
                  </a:lnTo>
                  <a:lnTo>
                    <a:pt x="60" y="248"/>
                  </a:lnTo>
                  <a:lnTo>
                    <a:pt x="60" y="248"/>
                  </a:lnTo>
                  <a:lnTo>
                    <a:pt x="62" y="248"/>
                  </a:lnTo>
                  <a:lnTo>
                    <a:pt x="62" y="248"/>
                  </a:lnTo>
                  <a:lnTo>
                    <a:pt x="62" y="248"/>
                  </a:lnTo>
                  <a:lnTo>
                    <a:pt x="62" y="250"/>
                  </a:lnTo>
                  <a:lnTo>
                    <a:pt x="62" y="250"/>
                  </a:lnTo>
                  <a:lnTo>
                    <a:pt x="62" y="250"/>
                  </a:lnTo>
                  <a:lnTo>
                    <a:pt x="63" y="251"/>
                  </a:lnTo>
                  <a:lnTo>
                    <a:pt x="63" y="253"/>
                  </a:lnTo>
                  <a:lnTo>
                    <a:pt x="63" y="253"/>
                  </a:lnTo>
                  <a:lnTo>
                    <a:pt x="65" y="253"/>
                  </a:lnTo>
                  <a:lnTo>
                    <a:pt x="65" y="253"/>
                  </a:lnTo>
                  <a:lnTo>
                    <a:pt x="67" y="253"/>
                  </a:lnTo>
                  <a:lnTo>
                    <a:pt x="67" y="253"/>
                  </a:lnTo>
                  <a:lnTo>
                    <a:pt x="71" y="251"/>
                  </a:lnTo>
                  <a:lnTo>
                    <a:pt x="71" y="251"/>
                  </a:lnTo>
                  <a:lnTo>
                    <a:pt x="71" y="253"/>
                  </a:lnTo>
                  <a:lnTo>
                    <a:pt x="72" y="253"/>
                  </a:lnTo>
                  <a:lnTo>
                    <a:pt x="74" y="253"/>
                  </a:lnTo>
                  <a:lnTo>
                    <a:pt x="74" y="253"/>
                  </a:lnTo>
                  <a:lnTo>
                    <a:pt x="74" y="253"/>
                  </a:lnTo>
                  <a:lnTo>
                    <a:pt x="74" y="255"/>
                  </a:lnTo>
                  <a:lnTo>
                    <a:pt x="76" y="255"/>
                  </a:lnTo>
                  <a:lnTo>
                    <a:pt x="76" y="255"/>
                  </a:lnTo>
                  <a:lnTo>
                    <a:pt x="78" y="255"/>
                  </a:lnTo>
                  <a:lnTo>
                    <a:pt x="80" y="255"/>
                  </a:lnTo>
                  <a:lnTo>
                    <a:pt x="80" y="255"/>
                  </a:lnTo>
                  <a:lnTo>
                    <a:pt x="80" y="255"/>
                  </a:lnTo>
                  <a:lnTo>
                    <a:pt x="80" y="255"/>
                  </a:lnTo>
                  <a:lnTo>
                    <a:pt x="81" y="255"/>
                  </a:lnTo>
                  <a:lnTo>
                    <a:pt x="81" y="257"/>
                  </a:lnTo>
                  <a:lnTo>
                    <a:pt x="83" y="259"/>
                  </a:lnTo>
                  <a:lnTo>
                    <a:pt x="83" y="260"/>
                  </a:lnTo>
                  <a:lnTo>
                    <a:pt x="83" y="260"/>
                  </a:lnTo>
                  <a:lnTo>
                    <a:pt x="89" y="259"/>
                  </a:lnTo>
                  <a:lnTo>
                    <a:pt x="89" y="259"/>
                  </a:lnTo>
                  <a:lnTo>
                    <a:pt x="87" y="259"/>
                  </a:lnTo>
                  <a:lnTo>
                    <a:pt x="87" y="257"/>
                  </a:lnTo>
                  <a:lnTo>
                    <a:pt x="87" y="257"/>
                  </a:lnTo>
                  <a:lnTo>
                    <a:pt x="89" y="257"/>
                  </a:lnTo>
                  <a:lnTo>
                    <a:pt x="90" y="257"/>
                  </a:lnTo>
                  <a:lnTo>
                    <a:pt x="90" y="255"/>
                  </a:lnTo>
                  <a:lnTo>
                    <a:pt x="92" y="253"/>
                  </a:lnTo>
                  <a:lnTo>
                    <a:pt x="92" y="255"/>
                  </a:lnTo>
                  <a:lnTo>
                    <a:pt x="92" y="255"/>
                  </a:lnTo>
                  <a:lnTo>
                    <a:pt x="90" y="255"/>
                  </a:lnTo>
                  <a:lnTo>
                    <a:pt x="90" y="257"/>
                  </a:lnTo>
                  <a:lnTo>
                    <a:pt x="90" y="257"/>
                  </a:lnTo>
                  <a:lnTo>
                    <a:pt x="89" y="257"/>
                  </a:lnTo>
                  <a:lnTo>
                    <a:pt x="89" y="257"/>
                  </a:lnTo>
                  <a:lnTo>
                    <a:pt x="89" y="259"/>
                  </a:lnTo>
                  <a:lnTo>
                    <a:pt x="89" y="259"/>
                  </a:lnTo>
                  <a:lnTo>
                    <a:pt x="89" y="259"/>
                  </a:lnTo>
                  <a:lnTo>
                    <a:pt x="89" y="259"/>
                  </a:lnTo>
                  <a:lnTo>
                    <a:pt x="89" y="259"/>
                  </a:lnTo>
                  <a:lnTo>
                    <a:pt x="90" y="259"/>
                  </a:lnTo>
                  <a:lnTo>
                    <a:pt x="90" y="260"/>
                  </a:lnTo>
                  <a:lnTo>
                    <a:pt x="92" y="260"/>
                  </a:lnTo>
                  <a:lnTo>
                    <a:pt x="92" y="260"/>
                  </a:lnTo>
                  <a:lnTo>
                    <a:pt x="90" y="260"/>
                  </a:lnTo>
                  <a:lnTo>
                    <a:pt x="89" y="260"/>
                  </a:lnTo>
                  <a:lnTo>
                    <a:pt x="89" y="260"/>
                  </a:lnTo>
                  <a:lnTo>
                    <a:pt x="90" y="260"/>
                  </a:lnTo>
                  <a:lnTo>
                    <a:pt x="92" y="260"/>
                  </a:lnTo>
                  <a:lnTo>
                    <a:pt x="92" y="260"/>
                  </a:lnTo>
                  <a:lnTo>
                    <a:pt x="94" y="262"/>
                  </a:lnTo>
                  <a:lnTo>
                    <a:pt x="96" y="264"/>
                  </a:lnTo>
                  <a:lnTo>
                    <a:pt x="96" y="262"/>
                  </a:lnTo>
                  <a:lnTo>
                    <a:pt x="96" y="262"/>
                  </a:lnTo>
                  <a:lnTo>
                    <a:pt x="96" y="262"/>
                  </a:lnTo>
                  <a:lnTo>
                    <a:pt x="96" y="260"/>
                  </a:lnTo>
                  <a:lnTo>
                    <a:pt x="96" y="260"/>
                  </a:lnTo>
                  <a:lnTo>
                    <a:pt x="96" y="260"/>
                  </a:lnTo>
                  <a:lnTo>
                    <a:pt x="96" y="260"/>
                  </a:lnTo>
                  <a:lnTo>
                    <a:pt x="98" y="260"/>
                  </a:lnTo>
                  <a:lnTo>
                    <a:pt x="98" y="259"/>
                  </a:lnTo>
                  <a:lnTo>
                    <a:pt x="98" y="260"/>
                  </a:lnTo>
                  <a:lnTo>
                    <a:pt x="98" y="259"/>
                  </a:lnTo>
                  <a:lnTo>
                    <a:pt x="98" y="259"/>
                  </a:lnTo>
                  <a:lnTo>
                    <a:pt x="98" y="259"/>
                  </a:lnTo>
                  <a:lnTo>
                    <a:pt x="98" y="259"/>
                  </a:lnTo>
                  <a:lnTo>
                    <a:pt x="98" y="259"/>
                  </a:lnTo>
                  <a:lnTo>
                    <a:pt x="98" y="257"/>
                  </a:lnTo>
                  <a:lnTo>
                    <a:pt x="98" y="257"/>
                  </a:lnTo>
                  <a:lnTo>
                    <a:pt x="96" y="257"/>
                  </a:lnTo>
                  <a:lnTo>
                    <a:pt x="98" y="257"/>
                  </a:lnTo>
                  <a:lnTo>
                    <a:pt x="98" y="257"/>
                  </a:lnTo>
                  <a:lnTo>
                    <a:pt x="98" y="257"/>
                  </a:lnTo>
                  <a:lnTo>
                    <a:pt x="99" y="257"/>
                  </a:lnTo>
                  <a:lnTo>
                    <a:pt x="99" y="257"/>
                  </a:lnTo>
                  <a:lnTo>
                    <a:pt x="99" y="257"/>
                  </a:lnTo>
                  <a:lnTo>
                    <a:pt x="99" y="259"/>
                  </a:lnTo>
                  <a:lnTo>
                    <a:pt x="99" y="259"/>
                  </a:lnTo>
                  <a:lnTo>
                    <a:pt x="99" y="259"/>
                  </a:lnTo>
                  <a:lnTo>
                    <a:pt x="99" y="259"/>
                  </a:lnTo>
                  <a:lnTo>
                    <a:pt x="99" y="259"/>
                  </a:lnTo>
                  <a:lnTo>
                    <a:pt x="99" y="259"/>
                  </a:lnTo>
                  <a:lnTo>
                    <a:pt x="101" y="259"/>
                  </a:lnTo>
                  <a:lnTo>
                    <a:pt x="101" y="260"/>
                  </a:lnTo>
                  <a:lnTo>
                    <a:pt x="98" y="262"/>
                  </a:lnTo>
                  <a:lnTo>
                    <a:pt x="96" y="264"/>
                  </a:lnTo>
                  <a:lnTo>
                    <a:pt x="96" y="264"/>
                  </a:lnTo>
                  <a:lnTo>
                    <a:pt x="96" y="266"/>
                  </a:lnTo>
                  <a:lnTo>
                    <a:pt x="98" y="266"/>
                  </a:lnTo>
                  <a:lnTo>
                    <a:pt x="98" y="266"/>
                  </a:lnTo>
                  <a:lnTo>
                    <a:pt x="98" y="266"/>
                  </a:lnTo>
                  <a:lnTo>
                    <a:pt x="99" y="266"/>
                  </a:lnTo>
                  <a:lnTo>
                    <a:pt x="99" y="268"/>
                  </a:lnTo>
                  <a:lnTo>
                    <a:pt x="99" y="269"/>
                  </a:lnTo>
                  <a:lnTo>
                    <a:pt x="99" y="271"/>
                  </a:lnTo>
                  <a:lnTo>
                    <a:pt x="99" y="271"/>
                  </a:lnTo>
                  <a:lnTo>
                    <a:pt x="99" y="273"/>
                  </a:lnTo>
                  <a:lnTo>
                    <a:pt x="99" y="273"/>
                  </a:lnTo>
                  <a:lnTo>
                    <a:pt x="99" y="275"/>
                  </a:lnTo>
                  <a:lnTo>
                    <a:pt x="99" y="277"/>
                  </a:lnTo>
                  <a:lnTo>
                    <a:pt x="99" y="277"/>
                  </a:lnTo>
                  <a:lnTo>
                    <a:pt x="99" y="277"/>
                  </a:lnTo>
                  <a:lnTo>
                    <a:pt x="101" y="277"/>
                  </a:lnTo>
                  <a:lnTo>
                    <a:pt x="101" y="277"/>
                  </a:lnTo>
                  <a:lnTo>
                    <a:pt x="101" y="275"/>
                  </a:lnTo>
                  <a:lnTo>
                    <a:pt x="99" y="273"/>
                  </a:lnTo>
                  <a:lnTo>
                    <a:pt x="99" y="271"/>
                  </a:lnTo>
                  <a:lnTo>
                    <a:pt x="99" y="269"/>
                  </a:lnTo>
                  <a:lnTo>
                    <a:pt x="99" y="269"/>
                  </a:lnTo>
                  <a:lnTo>
                    <a:pt x="99" y="268"/>
                  </a:lnTo>
                  <a:lnTo>
                    <a:pt x="99" y="268"/>
                  </a:lnTo>
                  <a:lnTo>
                    <a:pt x="99" y="268"/>
                  </a:lnTo>
                  <a:lnTo>
                    <a:pt x="101" y="268"/>
                  </a:lnTo>
                  <a:lnTo>
                    <a:pt x="101" y="268"/>
                  </a:lnTo>
                  <a:lnTo>
                    <a:pt x="101" y="268"/>
                  </a:lnTo>
                  <a:lnTo>
                    <a:pt x="101" y="269"/>
                  </a:lnTo>
                  <a:lnTo>
                    <a:pt x="101" y="269"/>
                  </a:lnTo>
                  <a:lnTo>
                    <a:pt x="101" y="269"/>
                  </a:lnTo>
                  <a:lnTo>
                    <a:pt x="103" y="269"/>
                  </a:lnTo>
                  <a:lnTo>
                    <a:pt x="105" y="268"/>
                  </a:lnTo>
                  <a:lnTo>
                    <a:pt x="105" y="269"/>
                  </a:lnTo>
                  <a:lnTo>
                    <a:pt x="105" y="269"/>
                  </a:lnTo>
                  <a:lnTo>
                    <a:pt x="105" y="269"/>
                  </a:lnTo>
                  <a:lnTo>
                    <a:pt x="105" y="268"/>
                  </a:lnTo>
                  <a:lnTo>
                    <a:pt x="105" y="268"/>
                  </a:lnTo>
                  <a:lnTo>
                    <a:pt x="105" y="268"/>
                  </a:lnTo>
                  <a:lnTo>
                    <a:pt x="107" y="268"/>
                  </a:lnTo>
                  <a:lnTo>
                    <a:pt x="107" y="269"/>
                  </a:lnTo>
                  <a:lnTo>
                    <a:pt x="107" y="269"/>
                  </a:lnTo>
                  <a:lnTo>
                    <a:pt x="107" y="269"/>
                  </a:lnTo>
                  <a:lnTo>
                    <a:pt x="107" y="268"/>
                  </a:lnTo>
                  <a:lnTo>
                    <a:pt x="107" y="268"/>
                  </a:lnTo>
                  <a:lnTo>
                    <a:pt x="108" y="269"/>
                  </a:lnTo>
                  <a:lnTo>
                    <a:pt x="108" y="269"/>
                  </a:lnTo>
                  <a:lnTo>
                    <a:pt x="108" y="269"/>
                  </a:lnTo>
                  <a:lnTo>
                    <a:pt x="108" y="269"/>
                  </a:lnTo>
                  <a:lnTo>
                    <a:pt x="108" y="271"/>
                  </a:lnTo>
                  <a:lnTo>
                    <a:pt x="108" y="269"/>
                  </a:lnTo>
                  <a:lnTo>
                    <a:pt x="110" y="269"/>
                  </a:lnTo>
                  <a:lnTo>
                    <a:pt x="110" y="269"/>
                  </a:lnTo>
                  <a:lnTo>
                    <a:pt x="108" y="269"/>
                  </a:lnTo>
                  <a:lnTo>
                    <a:pt x="108" y="268"/>
                  </a:lnTo>
                  <a:lnTo>
                    <a:pt x="108" y="268"/>
                  </a:lnTo>
                  <a:lnTo>
                    <a:pt x="108" y="266"/>
                  </a:lnTo>
                  <a:lnTo>
                    <a:pt x="108" y="264"/>
                  </a:lnTo>
                  <a:lnTo>
                    <a:pt x="108" y="264"/>
                  </a:lnTo>
                  <a:lnTo>
                    <a:pt x="107" y="264"/>
                  </a:lnTo>
                  <a:lnTo>
                    <a:pt x="107" y="262"/>
                  </a:lnTo>
                  <a:lnTo>
                    <a:pt x="108" y="262"/>
                  </a:lnTo>
                  <a:lnTo>
                    <a:pt x="108" y="264"/>
                  </a:lnTo>
                  <a:lnTo>
                    <a:pt x="108" y="264"/>
                  </a:lnTo>
                  <a:lnTo>
                    <a:pt x="108" y="264"/>
                  </a:lnTo>
                  <a:lnTo>
                    <a:pt x="110" y="264"/>
                  </a:lnTo>
                  <a:lnTo>
                    <a:pt x="108" y="266"/>
                  </a:lnTo>
                  <a:lnTo>
                    <a:pt x="108" y="266"/>
                  </a:lnTo>
                  <a:lnTo>
                    <a:pt x="108" y="266"/>
                  </a:lnTo>
                  <a:lnTo>
                    <a:pt x="108" y="268"/>
                  </a:lnTo>
                  <a:lnTo>
                    <a:pt x="110" y="268"/>
                  </a:lnTo>
                  <a:lnTo>
                    <a:pt x="110" y="268"/>
                  </a:lnTo>
                  <a:lnTo>
                    <a:pt x="110" y="268"/>
                  </a:lnTo>
                  <a:lnTo>
                    <a:pt x="110" y="268"/>
                  </a:lnTo>
                  <a:lnTo>
                    <a:pt x="110" y="268"/>
                  </a:lnTo>
                  <a:lnTo>
                    <a:pt x="110" y="268"/>
                  </a:lnTo>
                  <a:lnTo>
                    <a:pt x="110" y="268"/>
                  </a:lnTo>
                  <a:lnTo>
                    <a:pt x="112" y="268"/>
                  </a:lnTo>
                  <a:lnTo>
                    <a:pt x="112" y="268"/>
                  </a:lnTo>
                  <a:lnTo>
                    <a:pt x="114" y="266"/>
                  </a:lnTo>
                  <a:lnTo>
                    <a:pt x="114" y="266"/>
                  </a:lnTo>
                  <a:lnTo>
                    <a:pt x="116" y="266"/>
                  </a:lnTo>
                  <a:lnTo>
                    <a:pt x="117" y="264"/>
                  </a:lnTo>
                  <a:lnTo>
                    <a:pt x="117" y="264"/>
                  </a:lnTo>
                  <a:lnTo>
                    <a:pt x="117" y="264"/>
                  </a:lnTo>
                  <a:lnTo>
                    <a:pt x="119" y="266"/>
                  </a:lnTo>
                  <a:lnTo>
                    <a:pt x="119" y="266"/>
                  </a:lnTo>
                  <a:lnTo>
                    <a:pt x="119" y="266"/>
                  </a:lnTo>
                  <a:lnTo>
                    <a:pt x="117" y="266"/>
                  </a:lnTo>
                  <a:lnTo>
                    <a:pt x="119" y="268"/>
                  </a:lnTo>
                  <a:lnTo>
                    <a:pt x="119" y="268"/>
                  </a:lnTo>
                  <a:lnTo>
                    <a:pt x="121" y="268"/>
                  </a:lnTo>
                  <a:lnTo>
                    <a:pt x="121" y="268"/>
                  </a:lnTo>
                  <a:lnTo>
                    <a:pt x="121" y="268"/>
                  </a:lnTo>
                  <a:lnTo>
                    <a:pt x="121" y="266"/>
                  </a:lnTo>
                  <a:lnTo>
                    <a:pt x="121" y="266"/>
                  </a:lnTo>
                  <a:lnTo>
                    <a:pt x="121" y="266"/>
                  </a:lnTo>
                  <a:lnTo>
                    <a:pt x="121" y="266"/>
                  </a:lnTo>
                  <a:lnTo>
                    <a:pt x="121" y="264"/>
                  </a:lnTo>
                  <a:lnTo>
                    <a:pt x="121" y="264"/>
                  </a:lnTo>
                  <a:lnTo>
                    <a:pt x="121" y="266"/>
                  </a:lnTo>
                  <a:lnTo>
                    <a:pt x="121" y="268"/>
                  </a:lnTo>
                  <a:lnTo>
                    <a:pt x="119" y="269"/>
                  </a:lnTo>
                  <a:lnTo>
                    <a:pt x="119" y="271"/>
                  </a:lnTo>
                  <a:lnTo>
                    <a:pt x="119" y="271"/>
                  </a:lnTo>
                  <a:lnTo>
                    <a:pt x="117" y="271"/>
                  </a:lnTo>
                  <a:lnTo>
                    <a:pt x="116" y="271"/>
                  </a:lnTo>
                  <a:lnTo>
                    <a:pt x="116" y="269"/>
                  </a:lnTo>
                  <a:lnTo>
                    <a:pt x="116" y="271"/>
                  </a:lnTo>
                  <a:lnTo>
                    <a:pt x="116" y="271"/>
                  </a:lnTo>
                  <a:lnTo>
                    <a:pt x="116" y="271"/>
                  </a:lnTo>
                  <a:lnTo>
                    <a:pt x="114" y="271"/>
                  </a:lnTo>
                  <a:lnTo>
                    <a:pt x="114" y="271"/>
                  </a:lnTo>
                  <a:lnTo>
                    <a:pt x="114" y="271"/>
                  </a:lnTo>
                  <a:lnTo>
                    <a:pt x="114" y="271"/>
                  </a:lnTo>
                  <a:lnTo>
                    <a:pt x="112" y="269"/>
                  </a:lnTo>
                  <a:lnTo>
                    <a:pt x="112" y="269"/>
                  </a:lnTo>
                  <a:lnTo>
                    <a:pt x="110" y="271"/>
                  </a:lnTo>
                  <a:lnTo>
                    <a:pt x="112" y="271"/>
                  </a:lnTo>
                  <a:lnTo>
                    <a:pt x="112" y="271"/>
                  </a:lnTo>
                  <a:lnTo>
                    <a:pt x="112" y="271"/>
                  </a:lnTo>
                  <a:lnTo>
                    <a:pt x="112" y="271"/>
                  </a:lnTo>
                  <a:lnTo>
                    <a:pt x="112" y="271"/>
                  </a:lnTo>
                  <a:lnTo>
                    <a:pt x="112" y="271"/>
                  </a:lnTo>
                  <a:lnTo>
                    <a:pt x="112" y="273"/>
                  </a:lnTo>
                  <a:lnTo>
                    <a:pt x="114" y="273"/>
                  </a:lnTo>
                  <a:lnTo>
                    <a:pt x="114" y="273"/>
                  </a:lnTo>
                  <a:lnTo>
                    <a:pt x="114" y="275"/>
                  </a:lnTo>
                  <a:lnTo>
                    <a:pt x="114" y="275"/>
                  </a:lnTo>
                  <a:lnTo>
                    <a:pt x="116" y="275"/>
                  </a:lnTo>
                  <a:lnTo>
                    <a:pt x="116" y="275"/>
                  </a:lnTo>
                  <a:lnTo>
                    <a:pt x="117" y="275"/>
                  </a:lnTo>
                  <a:lnTo>
                    <a:pt x="119" y="275"/>
                  </a:lnTo>
                  <a:lnTo>
                    <a:pt x="121" y="275"/>
                  </a:lnTo>
                  <a:lnTo>
                    <a:pt x="123" y="275"/>
                  </a:lnTo>
                  <a:lnTo>
                    <a:pt x="123" y="275"/>
                  </a:lnTo>
                  <a:lnTo>
                    <a:pt x="123" y="273"/>
                  </a:lnTo>
                  <a:lnTo>
                    <a:pt x="123" y="273"/>
                  </a:lnTo>
                  <a:lnTo>
                    <a:pt x="125" y="273"/>
                  </a:lnTo>
                  <a:lnTo>
                    <a:pt x="125" y="273"/>
                  </a:lnTo>
                  <a:lnTo>
                    <a:pt x="125" y="273"/>
                  </a:lnTo>
                  <a:lnTo>
                    <a:pt x="125" y="271"/>
                  </a:lnTo>
                  <a:lnTo>
                    <a:pt x="125" y="271"/>
                  </a:lnTo>
                  <a:lnTo>
                    <a:pt x="125" y="271"/>
                  </a:lnTo>
                  <a:lnTo>
                    <a:pt x="125" y="271"/>
                  </a:lnTo>
                  <a:lnTo>
                    <a:pt x="127" y="271"/>
                  </a:lnTo>
                  <a:lnTo>
                    <a:pt x="127" y="271"/>
                  </a:lnTo>
                  <a:lnTo>
                    <a:pt x="127" y="271"/>
                  </a:lnTo>
                  <a:lnTo>
                    <a:pt x="127" y="271"/>
                  </a:lnTo>
                  <a:lnTo>
                    <a:pt x="127" y="273"/>
                  </a:lnTo>
                  <a:lnTo>
                    <a:pt x="125" y="273"/>
                  </a:lnTo>
                  <a:lnTo>
                    <a:pt x="125" y="273"/>
                  </a:lnTo>
                  <a:lnTo>
                    <a:pt x="125" y="273"/>
                  </a:lnTo>
                  <a:lnTo>
                    <a:pt x="125" y="273"/>
                  </a:lnTo>
                  <a:lnTo>
                    <a:pt x="127" y="273"/>
                  </a:lnTo>
                  <a:lnTo>
                    <a:pt x="127" y="273"/>
                  </a:lnTo>
                  <a:lnTo>
                    <a:pt x="128" y="273"/>
                  </a:lnTo>
                  <a:lnTo>
                    <a:pt x="130" y="273"/>
                  </a:lnTo>
                  <a:lnTo>
                    <a:pt x="130" y="273"/>
                  </a:lnTo>
                  <a:lnTo>
                    <a:pt x="132" y="273"/>
                  </a:lnTo>
                  <a:lnTo>
                    <a:pt x="136" y="275"/>
                  </a:lnTo>
                  <a:lnTo>
                    <a:pt x="136" y="275"/>
                  </a:lnTo>
                  <a:lnTo>
                    <a:pt x="137" y="275"/>
                  </a:lnTo>
                  <a:lnTo>
                    <a:pt x="137" y="275"/>
                  </a:lnTo>
                  <a:lnTo>
                    <a:pt x="137" y="275"/>
                  </a:lnTo>
                  <a:lnTo>
                    <a:pt x="136" y="275"/>
                  </a:lnTo>
                  <a:lnTo>
                    <a:pt x="132" y="275"/>
                  </a:lnTo>
                  <a:lnTo>
                    <a:pt x="132" y="275"/>
                  </a:lnTo>
                  <a:lnTo>
                    <a:pt x="132" y="277"/>
                  </a:lnTo>
                  <a:lnTo>
                    <a:pt x="132" y="278"/>
                  </a:lnTo>
                  <a:lnTo>
                    <a:pt x="132" y="278"/>
                  </a:lnTo>
                  <a:lnTo>
                    <a:pt x="134" y="278"/>
                  </a:lnTo>
                  <a:lnTo>
                    <a:pt x="134" y="278"/>
                  </a:lnTo>
                  <a:lnTo>
                    <a:pt x="134" y="280"/>
                  </a:lnTo>
                  <a:lnTo>
                    <a:pt x="134" y="280"/>
                  </a:lnTo>
                  <a:lnTo>
                    <a:pt x="136" y="280"/>
                  </a:lnTo>
                  <a:lnTo>
                    <a:pt x="137" y="280"/>
                  </a:lnTo>
                  <a:lnTo>
                    <a:pt x="137" y="280"/>
                  </a:lnTo>
                  <a:lnTo>
                    <a:pt x="136" y="282"/>
                  </a:lnTo>
                  <a:lnTo>
                    <a:pt x="134" y="282"/>
                  </a:lnTo>
                  <a:lnTo>
                    <a:pt x="134" y="282"/>
                  </a:lnTo>
                  <a:lnTo>
                    <a:pt x="134" y="282"/>
                  </a:lnTo>
                  <a:lnTo>
                    <a:pt x="134" y="282"/>
                  </a:lnTo>
                  <a:lnTo>
                    <a:pt x="134" y="282"/>
                  </a:lnTo>
                  <a:lnTo>
                    <a:pt x="134" y="282"/>
                  </a:lnTo>
                  <a:lnTo>
                    <a:pt x="134" y="280"/>
                  </a:lnTo>
                  <a:lnTo>
                    <a:pt x="132" y="280"/>
                  </a:lnTo>
                  <a:lnTo>
                    <a:pt x="128" y="284"/>
                  </a:lnTo>
                  <a:lnTo>
                    <a:pt x="130" y="286"/>
                  </a:lnTo>
                  <a:lnTo>
                    <a:pt x="130" y="286"/>
                  </a:lnTo>
                  <a:lnTo>
                    <a:pt x="132" y="287"/>
                  </a:lnTo>
                  <a:lnTo>
                    <a:pt x="132" y="287"/>
                  </a:lnTo>
                  <a:lnTo>
                    <a:pt x="132" y="287"/>
                  </a:lnTo>
                  <a:lnTo>
                    <a:pt x="132" y="287"/>
                  </a:lnTo>
                  <a:lnTo>
                    <a:pt x="132" y="286"/>
                  </a:lnTo>
                  <a:lnTo>
                    <a:pt x="132" y="286"/>
                  </a:lnTo>
                  <a:lnTo>
                    <a:pt x="132" y="286"/>
                  </a:lnTo>
                  <a:lnTo>
                    <a:pt x="132" y="286"/>
                  </a:lnTo>
                  <a:lnTo>
                    <a:pt x="134" y="287"/>
                  </a:lnTo>
                  <a:lnTo>
                    <a:pt x="134" y="287"/>
                  </a:lnTo>
                  <a:lnTo>
                    <a:pt x="134" y="289"/>
                  </a:lnTo>
                  <a:lnTo>
                    <a:pt x="134" y="289"/>
                  </a:lnTo>
                  <a:lnTo>
                    <a:pt x="132" y="291"/>
                  </a:lnTo>
                  <a:lnTo>
                    <a:pt x="130" y="289"/>
                  </a:lnTo>
                  <a:lnTo>
                    <a:pt x="128" y="289"/>
                  </a:lnTo>
                  <a:lnTo>
                    <a:pt x="128" y="289"/>
                  </a:lnTo>
                  <a:lnTo>
                    <a:pt x="134" y="293"/>
                  </a:lnTo>
                  <a:lnTo>
                    <a:pt x="136" y="293"/>
                  </a:lnTo>
                  <a:lnTo>
                    <a:pt x="136" y="291"/>
                  </a:lnTo>
                  <a:lnTo>
                    <a:pt x="136" y="291"/>
                  </a:lnTo>
                  <a:lnTo>
                    <a:pt x="136" y="291"/>
                  </a:lnTo>
                  <a:lnTo>
                    <a:pt x="136" y="291"/>
                  </a:lnTo>
                  <a:lnTo>
                    <a:pt x="136" y="291"/>
                  </a:lnTo>
                  <a:lnTo>
                    <a:pt x="137" y="291"/>
                  </a:lnTo>
                  <a:lnTo>
                    <a:pt x="137" y="291"/>
                  </a:lnTo>
                  <a:lnTo>
                    <a:pt x="139" y="291"/>
                  </a:lnTo>
                  <a:lnTo>
                    <a:pt x="139" y="293"/>
                  </a:lnTo>
                  <a:lnTo>
                    <a:pt x="141" y="293"/>
                  </a:lnTo>
                  <a:lnTo>
                    <a:pt x="141" y="293"/>
                  </a:lnTo>
                  <a:lnTo>
                    <a:pt x="143" y="293"/>
                  </a:lnTo>
                  <a:lnTo>
                    <a:pt x="143" y="293"/>
                  </a:lnTo>
                  <a:lnTo>
                    <a:pt x="145" y="293"/>
                  </a:lnTo>
                  <a:lnTo>
                    <a:pt x="146" y="291"/>
                  </a:lnTo>
                  <a:lnTo>
                    <a:pt x="146" y="291"/>
                  </a:lnTo>
                  <a:lnTo>
                    <a:pt x="146" y="291"/>
                  </a:lnTo>
                  <a:lnTo>
                    <a:pt x="146" y="289"/>
                  </a:lnTo>
                  <a:lnTo>
                    <a:pt x="146" y="289"/>
                  </a:lnTo>
                  <a:lnTo>
                    <a:pt x="148" y="289"/>
                  </a:lnTo>
                  <a:lnTo>
                    <a:pt x="155" y="287"/>
                  </a:lnTo>
                  <a:lnTo>
                    <a:pt x="157" y="289"/>
                  </a:lnTo>
                  <a:lnTo>
                    <a:pt x="159" y="289"/>
                  </a:lnTo>
                  <a:lnTo>
                    <a:pt x="159" y="289"/>
                  </a:lnTo>
                  <a:lnTo>
                    <a:pt x="161" y="289"/>
                  </a:lnTo>
                  <a:lnTo>
                    <a:pt x="161" y="289"/>
                  </a:lnTo>
                  <a:lnTo>
                    <a:pt x="163" y="291"/>
                  </a:lnTo>
                  <a:lnTo>
                    <a:pt x="164" y="293"/>
                  </a:lnTo>
                  <a:lnTo>
                    <a:pt x="166" y="295"/>
                  </a:lnTo>
                  <a:lnTo>
                    <a:pt x="166" y="295"/>
                  </a:lnTo>
                  <a:lnTo>
                    <a:pt x="168" y="295"/>
                  </a:lnTo>
                  <a:lnTo>
                    <a:pt x="170" y="297"/>
                  </a:lnTo>
                  <a:lnTo>
                    <a:pt x="168" y="297"/>
                  </a:lnTo>
                  <a:lnTo>
                    <a:pt x="166" y="295"/>
                  </a:lnTo>
                  <a:lnTo>
                    <a:pt x="164" y="295"/>
                  </a:lnTo>
                  <a:lnTo>
                    <a:pt x="164" y="295"/>
                  </a:lnTo>
                  <a:lnTo>
                    <a:pt x="163" y="293"/>
                  </a:lnTo>
                  <a:lnTo>
                    <a:pt x="161" y="293"/>
                  </a:lnTo>
                  <a:lnTo>
                    <a:pt x="161" y="291"/>
                  </a:lnTo>
                  <a:lnTo>
                    <a:pt x="161" y="291"/>
                  </a:lnTo>
                  <a:lnTo>
                    <a:pt x="161" y="291"/>
                  </a:lnTo>
                  <a:lnTo>
                    <a:pt x="161" y="291"/>
                  </a:lnTo>
                  <a:lnTo>
                    <a:pt x="159" y="291"/>
                  </a:lnTo>
                  <a:lnTo>
                    <a:pt x="159" y="291"/>
                  </a:lnTo>
                  <a:lnTo>
                    <a:pt x="159" y="291"/>
                  </a:lnTo>
                  <a:lnTo>
                    <a:pt x="159" y="291"/>
                  </a:lnTo>
                  <a:lnTo>
                    <a:pt x="155" y="291"/>
                  </a:lnTo>
                  <a:lnTo>
                    <a:pt x="155" y="289"/>
                  </a:lnTo>
                  <a:lnTo>
                    <a:pt x="155" y="289"/>
                  </a:lnTo>
                  <a:lnTo>
                    <a:pt x="155" y="289"/>
                  </a:lnTo>
                  <a:lnTo>
                    <a:pt x="155" y="289"/>
                  </a:lnTo>
                  <a:lnTo>
                    <a:pt x="154" y="289"/>
                  </a:lnTo>
                  <a:lnTo>
                    <a:pt x="150" y="291"/>
                  </a:lnTo>
                  <a:lnTo>
                    <a:pt x="148" y="291"/>
                  </a:lnTo>
                  <a:lnTo>
                    <a:pt x="148" y="291"/>
                  </a:lnTo>
                  <a:lnTo>
                    <a:pt x="148" y="293"/>
                  </a:lnTo>
                  <a:lnTo>
                    <a:pt x="148" y="293"/>
                  </a:lnTo>
                  <a:lnTo>
                    <a:pt x="148" y="295"/>
                  </a:lnTo>
                  <a:lnTo>
                    <a:pt x="148" y="295"/>
                  </a:lnTo>
                  <a:lnTo>
                    <a:pt x="148" y="297"/>
                  </a:lnTo>
                  <a:lnTo>
                    <a:pt x="148" y="298"/>
                  </a:lnTo>
                  <a:lnTo>
                    <a:pt x="148" y="298"/>
                  </a:lnTo>
                  <a:lnTo>
                    <a:pt x="148" y="300"/>
                  </a:lnTo>
                  <a:lnTo>
                    <a:pt x="148" y="300"/>
                  </a:lnTo>
                  <a:lnTo>
                    <a:pt x="146" y="300"/>
                  </a:lnTo>
                  <a:lnTo>
                    <a:pt x="145" y="300"/>
                  </a:lnTo>
                  <a:lnTo>
                    <a:pt x="145" y="300"/>
                  </a:lnTo>
                  <a:lnTo>
                    <a:pt x="145" y="302"/>
                  </a:lnTo>
                  <a:lnTo>
                    <a:pt x="146" y="302"/>
                  </a:lnTo>
                  <a:lnTo>
                    <a:pt x="152" y="304"/>
                  </a:lnTo>
                  <a:lnTo>
                    <a:pt x="155" y="306"/>
                  </a:lnTo>
                  <a:lnTo>
                    <a:pt x="155" y="306"/>
                  </a:lnTo>
                  <a:lnTo>
                    <a:pt x="155" y="307"/>
                  </a:lnTo>
                  <a:lnTo>
                    <a:pt x="157" y="307"/>
                  </a:lnTo>
                  <a:lnTo>
                    <a:pt x="157" y="309"/>
                  </a:lnTo>
                  <a:lnTo>
                    <a:pt x="155" y="309"/>
                  </a:lnTo>
                  <a:lnTo>
                    <a:pt x="155" y="311"/>
                  </a:lnTo>
                  <a:lnTo>
                    <a:pt x="154" y="313"/>
                  </a:lnTo>
                  <a:lnTo>
                    <a:pt x="154" y="315"/>
                  </a:lnTo>
                  <a:lnTo>
                    <a:pt x="152" y="316"/>
                  </a:lnTo>
                  <a:lnTo>
                    <a:pt x="152" y="316"/>
                  </a:lnTo>
                  <a:lnTo>
                    <a:pt x="152" y="318"/>
                  </a:lnTo>
                  <a:lnTo>
                    <a:pt x="150" y="318"/>
                  </a:lnTo>
                  <a:lnTo>
                    <a:pt x="150" y="320"/>
                  </a:lnTo>
                  <a:lnTo>
                    <a:pt x="150" y="322"/>
                  </a:lnTo>
                  <a:lnTo>
                    <a:pt x="150" y="322"/>
                  </a:lnTo>
                  <a:lnTo>
                    <a:pt x="150" y="324"/>
                  </a:lnTo>
                  <a:lnTo>
                    <a:pt x="150" y="325"/>
                  </a:lnTo>
                  <a:lnTo>
                    <a:pt x="150" y="325"/>
                  </a:lnTo>
                  <a:lnTo>
                    <a:pt x="152" y="325"/>
                  </a:lnTo>
                  <a:lnTo>
                    <a:pt x="154" y="327"/>
                  </a:lnTo>
                  <a:lnTo>
                    <a:pt x="157" y="329"/>
                  </a:lnTo>
                  <a:lnTo>
                    <a:pt x="157" y="333"/>
                  </a:lnTo>
                  <a:lnTo>
                    <a:pt x="159" y="333"/>
                  </a:lnTo>
                  <a:lnTo>
                    <a:pt x="159" y="333"/>
                  </a:lnTo>
                  <a:lnTo>
                    <a:pt x="161" y="334"/>
                  </a:lnTo>
                  <a:lnTo>
                    <a:pt x="161" y="334"/>
                  </a:lnTo>
                  <a:lnTo>
                    <a:pt x="161" y="336"/>
                  </a:lnTo>
                  <a:lnTo>
                    <a:pt x="163" y="336"/>
                  </a:lnTo>
                  <a:lnTo>
                    <a:pt x="163" y="338"/>
                  </a:lnTo>
                  <a:lnTo>
                    <a:pt x="163" y="338"/>
                  </a:lnTo>
                  <a:lnTo>
                    <a:pt x="164" y="340"/>
                  </a:lnTo>
                  <a:lnTo>
                    <a:pt x="164" y="340"/>
                  </a:lnTo>
                  <a:lnTo>
                    <a:pt x="164" y="342"/>
                  </a:lnTo>
                  <a:lnTo>
                    <a:pt x="164" y="342"/>
                  </a:lnTo>
                  <a:lnTo>
                    <a:pt x="164" y="342"/>
                  </a:lnTo>
                  <a:lnTo>
                    <a:pt x="166" y="347"/>
                  </a:lnTo>
                  <a:lnTo>
                    <a:pt x="166" y="349"/>
                  </a:lnTo>
                  <a:lnTo>
                    <a:pt x="166" y="349"/>
                  </a:lnTo>
                  <a:lnTo>
                    <a:pt x="168" y="349"/>
                  </a:lnTo>
                  <a:lnTo>
                    <a:pt x="166" y="347"/>
                  </a:lnTo>
                  <a:lnTo>
                    <a:pt x="166" y="347"/>
                  </a:lnTo>
                  <a:lnTo>
                    <a:pt x="166" y="345"/>
                  </a:lnTo>
                  <a:lnTo>
                    <a:pt x="168" y="347"/>
                  </a:lnTo>
                  <a:lnTo>
                    <a:pt x="168" y="349"/>
                  </a:lnTo>
                  <a:lnTo>
                    <a:pt x="168" y="349"/>
                  </a:lnTo>
                  <a:lnTo>
                    <a:pt x="168" y="349"/>
                  </a:lnTo>
                  <a:lnTo>
                    <a:pt x="170" y="349"/>
                  </a:lnTo>
                  <a:lnTo>
                    <a:pt x="172" y="351"/>
                  </a:lnTo>
                  <a:lnTo>
                    <a:pt x="175" y="351"/>
                  </a:lnTo>
                  <a:lnTo>
                    <a:pt x="175" y="353"/>
                  </a:lnTo>
                  <a:lnTo>
                    <a:pt x="175" y="353"/>
                  </a:lnTo>
                  <a:lnTo>
                    <a:pt x="177" y="354"/>
                  </a:lnTo>
                  <a:lnTo>
                    <a:pt x="179" y="354"/>
                  </a:lnTo>
                  <a:lnTo>
                    <a:pt x="181" y="354"/>
                  </a:lnTo>
                  <a:lnTo>
                    <a:pt x="182" y="354"/>
                  </a:lnTo>
                  <a:lnTo>
                    <a:pt x="182" y="356"/>
                  </a:lnTo>
                  <a:lnTo>
                    <a:pt x="182" y="358"/>
                  </a:lnTo>
                  <a:lnTo>
                    <a:pt x="184" y="360"/>
                  </a:lnTo>
                  <a:lnTo>
                    <a:pt x="184" y="360"/>
                  </a:lnTo>
                  <a:lnTo>
                    <a:pt x="188" y="358"/>
                  </a:lnTo>
                  <a:lnTo>
                    <a:pt x="188" y="360"/>
                  </a:lnTo>
                  <a:lnTo>
                    <a:pt x="190" y="360"/>
                  </a:lnTo>
                  <a:lnTo>
                    <a:pt x="192" y="362"/>
                  </a:lnTo>
                  <a:lnTo>
                    <a:pt x="192" y="362"/>
                  </a:lnTo>
                  <a:lnTo>
                    <a:pt x="192" y="362"/>
                  </a:lnTo>
                  <a:lnTo>
                    <a:pt x="193" y="363"/>
                  </a:lnTo>
                  <a:lnTo>
                    <a:pt x="195" y="363"/>
                  </a:lnTo>
                  <a:lnTo>
                    <a:pt x="195" y="363"/>
                  </a:lnTo>
                  <a:lnTo>
                    <a:pt x="195" y="362"/>
                  </a:lnTo>
                  <a:lnTo>
                    <a:pt x="197" y="362"/>
                  </a:lnTo>
                  <a:lnTo>
                    <a:pt x="199" y="362"/>
                  </a:lnTo>
                  <a:lnTo>
                    <a:pt x="201" y="362"/>
                  </a:lnTo>
                  <a:lnTo>
                    <a:pt x="201" y="363"/>
                  </a:lnTo>
                  <a:lnTo>
                    <a:pt x="201" y="363"/>
                  </a:lnTo>
                  <a:lnTo>
                    <a:pt x="201" y="365"/>
                  </a:lnTo>
                  <a:lnTo>
                    <a:pt x="201" y="365"/>
                  </a:lnTo>
                  <a:lnTo>
                    <a:pt x="197" y="367"/>
                  </a:lnTo>
                  <a:lnTo>
                    <a:pt x="197" y="369"/>
                  </a:lnTo>
                  <a:lnTo>
                    <a:pt x="197" y="371"/>
                  </a:lnTo>
                  <a:lnTo>
                    <a:pt x="197" y="371"/>
                  </a:lnTo>
                  <a:lnTo>
                    <a:pt x="197" y="371"/>
                  </a:lnTo>
                  <a:lnTo>
                    <a:pt x="195" y="372"/>
                  </a:lnTo>
                  <a:lnTo>
                    <a:pt x="195" y="372"/>
                  </a:lnTo>
                  <a:lnTo>
                    <a:pt x="197" y="372"/>
                  </a:lnTo>
                  <a:lnTo>
                    <a:pt x="197" y="372"/>
                  </a:lnTo>
                  <a:lnTo>
                    <a:pt x="197" y="372"/>
                  </a:lnTo>
                  <a:lnTo>
                    <a:pt x="197" y="372"/>
                  </a:lnTo>
                  <a:lnTo>
                    <a:pt x="199" y="372"/>
                  </a:lnTo>
                  <a:lnTo>
                    <a:pt x="199" y="372"/>
                  </a:lnTo>
                  <a:lnTo>
                    <a:pt x="199" y="372"/>
                  </a:lnTo>
                  <a:lnTo>
                    <a:pt x="199" y="374"/>
                  </a:lnTo>
                  <a:lnTo>
                    <a:pt x="199" y="374"/>
                  </a:lnTo>
                  <a:lnTo>
                    <a:pt x="199" y="374"/>
                  </a:lnTo>
                  <a:lnTo>
                    <a:pt x="199" y="374"/>
                  </a:lnTo>
                  <a:lnTo>
                    <a:pt x="201" y="374"/>
                  </a:lnTo>
                  <a:lnTo>
                    <a:pt x="201" y="376"/>
                  </a:lnTo>
                  <a:lnTo>
                    <a:pt x="201" y="376"/>
                  </a:lnTo>
                  <a:lnTo>
                    <a:pt x="201" y="376"/>
                  </a:lnTo>
                  <a:lnTo>
                    <a:pt x="201" y="376"/>
                  </a:lnTo>
                  <a:lnTo>
                    <a:pt x="201" y="376"/>
                  </a:lnTo>
                  <a:lnTo>
                    <a:pt x="201" y="376"/>
                  </a:lnTo>
                  <a:lnTo>
                    <a:pt x="201" y="376"/>
                  </a:lnTo>
                  <a:lnTo>
                    <a:pt x="202" y="378"/>
                  </a:lnTo>
                  <a:lnTo>
                    <a:pt x="202" y="378"/>
                  </a:lnTo>
                  <a:lnTo>
                    <a:pt x="202" y="380"/>
                  </a:lnTo>
                  <a:lnTo>
                    <a:pt x="202" y="380"/>
                  </a:lnTo>
                  <a:lnTo>
                    <a:pt x="202" y="380"/>
                  </a:lnTo>
                  <a:lnTo>
                    <a:pt x="202" y="380"/>
                  </a:lnTo>
                  <a:lnTo>
                    <a:pt x="204" y="381"/>
                  </a:lnTo>
                  <a:lnTo>
                    <a:pt x="204" y="381"/>
                  </a:lnTo>
                  <a:lnTo>
                    <a:pt x="204" y="381"/>
                  </a:lnTo>
                  <a:lnTo>
                    <a:pt x="204" y="381"/>
                  </a:lnTo>
                  <a:lnTo>
                    <a:pt x="204" y="383"/>
                  </a:lnTo>
                  <a:lnTo>
                    <a:pt x="202" y="383"/>
                  </a:lnTo>
                  <a:lnTo>
                    <a:pt x="202" y="383"/>
                  </a:lnTo>
                  <a:lnTo>
                    <a:pt x="201" y="383"/>
                  </a:lnTo>
                  <a:lnTo>
                    <a:pt x="201" y="385"/>
                  </a:lnTo>
                  <a:lnTo>
                    <a:pt x="202" y="387"/>
                  </a:lnTo>
                  <a:lnTo>
                    <a:pt x="202" y="387"/>
                  </a:lnTo>
                  <a:lnTo>
                    <a:pt x="202" y="387"/>
                  </a:lnTo>
                  <a:lnTo>
                    <a:pt x="202" y="387"/>
                  </a:lnTo>
                  <a:lnTo>
                    <a:pt x="202" y="387"/>
                  </a:lnTo>
                  <a:lnTo>
                    <a:pt x="202" y="389"/>
                  </a:lnTo>
                  <a:lnTo>
                    <a:pt x="202" y="389"/>
                  </a:lnTo>
                  <a:lnTo>
                    <a:pt x="202" y="389"/>
                  </a:lnTo>
                  <a:lnTo>
                    <a:pt x="202" y="390"/>
                  </a:lnTo>
                  <a:lnTo>
                    <a:pt x="202" y="390"/>
                  </a:lnTo>
                  <a:lnTo>
                    <a:pt x="202" y="390"/>
                  </a:lnTo>
                  <a:lnTo>
                    <a:pt x="202" y="390"/>
                  </a:lnTo>
                  <a:lnTo>
                    <a:pt x="201" y="390"/>
                  </a:lnTo>
                  <a:lnTo>
                    <a:pt x="201" y="392"/>
                  </a:lnTo>
                  <a:lnTo>
                    <a:pt x="201" y="392"/>
                  </a:lnTo>
                  <a:lnTo>
                    <a:pt x="201" y="392"/>
                  </a:lnTo>
                  <a:lnTo>
                    <a:pt x="199" y="392"/>
                  </a:lnTo>
                  <a:lnTo>
                    <a:pt x="199" y="394"/>
                  </a:lnTo>
                  <a:lnTo>
                    <a:pt x="199" y="394"/>
                  </a:lnTo>
                  <a:lnTo>
                    <a:pt x="199" y="394"/>
                  </a:lnTo>
                  <a:lnTo>
                    <a:pt x="199" y="396"/>
                  </a:lnTo>
                  <a:lnTo>
                    <a:pt x="201" y="396"/>
                  </a:lnTo>
                  <a:lnTo>
                    <a:pt x="201" y="398"/>
                  </a:lnTo>
                  <a:lnTo>
                    <a:pt x="201" y="398"/>
                  </a:lnTo>
                  <a:lnTo>
                    <a:pt x="201" y="399"/>
                  </a:lnTo>
                  <a:lnTo>
                    <a:pt x="206" y="403"/>
                  </a:lnTo>
                  <a:lnTo>
                    <a:pt x="208" y="405"/>
                  </a:lnTo>
                  <a:lnTo>
                    <a:pt x="204" y="403"/>
                  </a:lnTo>
                  <a:lnTo>
                    <a:pt x="202" y="403"/>
                  </a:lnTo>
                  <a:lnTo>
                    <a:pt x="202" y="401"/>
                  </a:lnTo>
                  <a:lnTo>
                    <a:pt x="199" y="398"/>
                  </a:lnTo>
                  <a:lnTo>
                    <a:pt x="199" y="398"/>
                  </a:lnTo>
                  <a:lnTo>
                    <a:pt x="195" y="399"/>
                  </a:lnTo>
                  <a:lnTo>
                    <a:pt x="195" y="399"/>
                  </a:lnTo>
                  <a:lnTo>
                    <a:pt x="193" y="405"/>
                  </a:lnTo>
                  <a:lnTo>
                    <a:pt x="195" y="405"/>
                  </a:lnTo>
                  <a:lnTo>
                    <a:pt x="197" y="405"/>
                  </a:lnTo>
                  <a:lnTo>
                    <a:pt x="197" y="405"/>
                  </a:lnTo>
                  <a:lnTo>
                    <a:pt x="199" y="407"/>
                  </a:lnTo>
                  <a:lnTo>
                    <a:pt x="199" y="407"/>
                  </a:lnTo>
                  <a:lnTo>
                    <a:pt x="199" y="408"/>
                  </a:lnTo>
                  <a:lnTo>
                    <a:pt x="201" y="408"/>
                  </a:lnTo>
                  <a:lnTo>
                    <a:pt x="202" y="408"/>
                  </a:lnTo>
                  <a:lnTo>
                    <a:pt x="204" y="410"/>
                  </a:lnTo>
                  <a:lnTo>
                    <a:pt x="206" y="412"/>
                  </a:lnTo>
                  <a:lnTo>
                    <a:pt x="206" y="412"/>
                  </a:lnTo>
                  <a:lnTo>
                    <a:pt x="208" y="414"/>
                  </a:lnTo>
                  <a:lnTo>
                    <a:pt x="208" y="414"/>
                  </a:lnTo>
                  <a:lnTo>
                    <a:pt x="215" y="419"/>
                  </a:lnTo>
                  <a:lnTo>
                    <a:pt x="217" y="421"/>
                  </a:lnTo>
                  <a:lnTo>
                    <a:pt x="217" y="423"/>
                  </a:lnTo>
                  <a:lnTo>
                    <a:pt x="219" y="425"/>
                  </a:lnTo>
                  <a:lnTo>
                    <a:pt x="220" y="430"/>
                  </a:lnTo>
                  <a:lnTo>
                    <a:pt x="220" y="432"/>
                  </a:lnTo>
                  <a:lnTo>
                    <a:pt x="222" y="446"/>
                  </a:lnTo>
                  <a:lnTo>
                    <a:pt x="224" y="448"/>
                  </a:lnTo>
                  <a:lnTo>
                    <a:pt x="224" y="450"/>
                  </a:lnTo>
                  <a:lnTo>
                    <a:pt x="226" y="452"/>
                  </a:lnTo>
                  <a:lnTo>
                    <a:pt x="228" y="452"/>
                  </a:lnTo>
                  <a:lnTo>
                    <a:pt x="231" y="454"/>
                  </a:lnTo>
                  <a:lnTo>
                    <a:pt x="231" y="455"/>
                  </a:lnTo>
                  <a:lnTo>
                    <a:pt x="231" y="454"/>
                  </a:lnTo>
                  <a:lnTo>
                    <a:pt x="229" y="454"/>
                  </a:lnTo>
                  <a:lnTo>
                    <a:pt x="228" y="454"/>
                  </a:lnTo>
                  <a:lnTo>
                    <a:pt x="226" y="454"/>
                  </a:lnTo>
                  <a:lnTo>
                    <a:pt x="228" y="454"/>
                  </a:lnTo>
                  <a:lnTo>
                    <a:pt x="229" y="455"/>
                  </a:lnTo>
                  <a:lnTo>
                    <a:pt x="229" y="457"/>
                  </a:lnTo>
                  <a:lnTo>
                    <a:pt x="229" y="459"/>
                  </a:lnTo>
                  <a:lnTo>
                    <a:pt x="229" y="459"/>
                  </a:lnTo>
                  <a:lnTo>
                    <a:pt x="229" y="461"/>
                  </a:lnTo>
                  <a:lnTo>
                    <a:pt x="229" y="463"/>
                  </a:lnTo>
                  <a:lnTo>
                    <a:pt x="229" y="463"/>
                  </a:lnTo>
                  <a:lnTo>
                    <a:pt x="228" y="461"/>
                  </a:lnTo>
                  <a:lnTo>
                    <a:pt x="228" y="459"/>
                  </a:lnTo>
                  <a:lnTo>
                    <a:pt x="228" y="457"/>
                  </a:lnTo>
                  <a:lnTo>
                    <a:pt x="228" y="457"/>
                  </a:lnTo>
                  <a:lnTo>
                    <a:pt x="228" y="457"/>
                  </a:lnTo>
                  <a:lnTo>
                    <a:pt x="228" y="455"/>
                  </a:lnTo>
                  <a:lnTo>
                    <a:pt x="228" y="455"/>
                  </a:lnTo>
                  <a:lnTo>
                    <a:pt x="226" y="454"/>
                  </a:lnTo>
                  <a:lnTo>
                    <a:pt x="224" y="452"/>
                  </a:lnTo>
                  <a:lnTo>
                    <a:pt x="222" y="450"/>
                  </a:lnTo>
                  <a:lnTo>
                    <a:pt x="220" y="446"/>
                  </a:lnTo>
                  <a:lnTo>
                    <a:pt x="220" y="445"/>
                  </a:lnTo>
                  <a:lnTo>
                    <a:pt x="219" y="439"/>
                  </a:lnTo>
                  <a:lnTo>
                    <a:pt x="219" y="436"/>
                  </a:lnTo>
                  <a:lnTo>
                    <a:pt x="219" y="434"/>
                  </a:lnTo>
                  <a:lnTo>
                    <a:pt x="219" y="432"/>
                  </a:lnTo>
                  <a:lnTo>
                    <a:pt x="217" y="430"/>
                  </a:lnTo>
                  <a:lnTo>
                    <a:pt x="211" y="423"/>
                  </a:lnTo>
                  <a:lnTo>
                    <a:pt x="210" y="423"/>
                  </a:lnTo>
                  <a:lnTo>
                    <a:pt x="208" y="421"/>
                  </a:lnTo>
                  <a:lnTo>
                    <a:pt x="204" y="419"/>
                  </a:lnTo>
                  <a:lnTo>
                    <a:pt x="204" y="419"/>
                  </a:lnTo>
                  <a:lnTo>
                    <a:pt x="204" y="418"/>
                  </a:lnTo>
                  <a:lnTo>
                    <a:pt x="202" y="418"/>
                  </a:lnTo>
                  <a:lnTo>
                    <a:pt x="202" y="418"/>
                  </a:lnTo>
                  <a:lnTo>
                    <a:pt x="204" y="418"/>
                  </a:lnTo>
                  <a:lnTo>
                    <a:pt x="204" y="416"/>
                  </a:lnTo>
                  <a:lnTo>
                    <a:pt x="204" y="416"/>
                  </a:lnTo>
                  <a:lnTo>
                    <a:pt x="204" y="416"/>
                  </a:lnTo>
                  <a:lnTo>
                    <a:pt x="204" y="416"/>
                  </a:lnTo>
                  <a:lnTo>
                    <a:pt x="202" y="414"/>
                  </a:lnTo>
                  <a:lnTo>
                    <a:pt x="202" y="416"/>
                  </a:lnTo>
                  <a:lnTo>
                    <a:pt x="201" y="416"/>
                  </a:lnTo>
                  <a:lnTo>
                    <a:pt x="199" y="419"/>
                  </a:lnTo>
                  <a:lnTo>
                    <a:pt x="199" y="421"/>
                  </a:lnTo>
                  <a:lnTo>
                    <a:pt x="199" y="436"/>
                  </a:lnTo>
                  <a:lnTo>
                    <a:pt x="197" y="446"/>
                  </a:lnTo>
                  <a:lnTo>
                    <a:pt x="193" y="481"/>
                  </a:lnTo>
                  <a:lnTo>
                    <a:pt x="193" y="481"/>
                  </a:lnTo>
                  <a:lnTo>
                    <a:pt x="193" y="479"/>
                  </a:lnTo>
                  <a:lnTo>
                    <a:pt x="195" y="475"/>
                  </a:lnTo>
                  <a:lnTo>
                    <a:pt x="197" y="472"/>
                  </a:lnTo>
                  <a:lnTo>
                    <a:pt x="197" y="472"/>
                  </a:lnTo>
                  <a:lnTo>
                    <a:pt x="197" y="472"/>
                  </a:lnTo>
                  <a:lnTo>
                    <a:pt x="197" y="472"/>
                  </a:lnTo>
                  <a:lnTo>
                    <a:pt x="197" y="472"/>
                  </a:lnTo>
                  <a:lnTo>
                    <a:pt x="197" y="472"/>
                  </a:lnTo>
                  <a:lnTo>
                    <a:pt x="199" y="472"/>
                  </a:lnTo>
                  <a:lnTo>
                    <a:pt x="199" y="472"/>
                  </a:lnTo>
                  <a:lnTo>
                    <a:pt x="199" y="472"/>
                  </a:lnTo>
                  <a:lnTo>
                    <a:pt x="199" y="472"/>
                  </a:lnTo>
                  <a:lnTo>
                    <a:pt x="199" y="472"/>
                  </a:lnTo>
                  <a:lnTo>
                    <a:pt x="202" y="475"/>
                  </a:lnTo>
                  <a:lnTo>
                    <a:pt x="204" y="475"/>
                  </a:lnTo>
                  <a:lnTo>
                    <a:pt x="202" y="475"/>
                  </a:lnTo>
                  <a:lnTo>
                    <a:pt x="204" y="477"/>
                  </a:lnTo>
                  <a:lnTo>
                    <a:pt x="204" y="479"/>
                  </a:lnTo>
                  <a:lnTo>
                    <a:pt x="202" y="479"/>
                  </a:lnTo>
                  <a:lnTo>
                    <a:pt x="201" y="479"/>
                  </a:lnTo>
                  <a:lnTo>
                    <a:pt x="199" y="479"/>
                  </a:lnTo>
                  <a:lnTo>
                    <a:pt x="197" y="479"/>
                  </a:lnTo>
                  <a:lnTo>
                    <a:pt x="195" y="481"/>
                  </a:lnTo>
                  <a:lnTo>
                    <a:pt x="195" y="483"/>
                  </a:lnTo>
                  <a:lnTo>
                    <a:pt x="195" y="484"/>
                  </a:lnTo>
                  <a:lnTo>
                    <a:pt x="195" y="484"/>
                  </a:lnTo>
                  <a:lnTo>
                    <a:pt x="193" y="486"/>
                  </a:lnTo>
                  <a:lnTo>
                    <a:pt x="193" y="488"/>
                  </a:lnTo>
                  <a:lnTo>
                    <a:pt x="193" y="490"/>
                  </a:lnTo>
                  <a:lnTo>
                    <a:pt x="193" y="490"/>
                  </a:lnTo>
                  <a:lnTo>
                    <a:pt x="193" y="495"/>
                  </a:lnTo>
                  <a:lnTo>
                    <a:pt x="192" y="504"/>
                  </a:lnTo>
                  <a:lnTo>
                    <a:pt x="190" y="524"/>
                  </a:lnTo>
                  <a:lnTo>
                    <a:pt x="188" y="533"/>
                  </a:lnTo>
                  <a:lnTo>
                    <a:pt x="186" y="537"/>
                  </a:lnTo>
                  <a:lnTo>
                    <a:pt x="184" y="548"/>
                  </a:lnTo>
                  <a:lnTo>
                    <a:pt x="182" y="553"/>
                  </a:lnTo>
                  <a:lnTo>
                    <a:pt x="182" y="555"/>
                  </a:lnTo>
                  <a:lnTo>
                    <a:pt x="181" y="557"/>
                  </a:lnTo>
                  <a:lnTo>
                    <a:pt x="181" y="557"/>
                  </a:lnTo>
                  <a:lnTo>
                    <a:pt x="179" y="560"/>
                  </a:lnTo>
                  <a:lnTo>
                    <a:pt x="179" y="560"/>
                  </a:lnTo>
                  <a:lnTo>
                    <a:pt x="177" y="560"/>
                  </a:lnTo>
                  <a:lnTo>
                    <a:pt x="177" y="564"/>
                  </a:lnTo>
                  <a:lnTo>
                    <a:pt x="177" y="564"/>
                  </a:lnTo>
                  <a:lnTo>
                    <a:pt x="175" y="564"/>
                  </a:lnTo>
                  <a:lnTo>
                    <a:pt x="173" y="566"/>
                  </a:lnTo>
                  <a:lnTo>
                    <a:pt x="173" y="567"/>
                  </a:lnTo>
                  <a:lnTo>
                    <a:pt x="168" y="567"/>
                  </a:lnTo>
                  <a:lnTo>
                    <a:pt x="168" y="567"/>
                  </a:lnTo>
                  <a:lnTo>
                    <a:pt x="168" y="567"/>
                  </a:lnTo>
                  <a:lnTo>
                    <a:pt x="166" y="567"/>
                  </a:lnTo>
                  <a:lnTo>
                    <a:pt x="166" y="567"/>
                  </a:lnTo>
                  <a:lnTo>
                    <a:pt x="166" y="567"/>
                  </a:lnTo>
                  <a:lnTo>
                    <a:pt x="166" y="569"/>
                  </a:lnTo>
                  <a:lnTo>
                    <a:pt x="166" y="569"/>
                  </a:lnTo>
                  <a:lnTo>
                    <a:pt x="166" y="571"/>
                  </a:lnTo>
                  <a:lnTo>
                    <a:pt x="168" y="571"/>
                  </a:lnTo>
                  <a:lnTo>
                    <a:pt x="168" y="573"/>
                  </a:lnTo>
                  <a:lnTo>
                    <a:pt x="168" y="573"/>
                  </a:lnTo>
                  <a:lnTo>
                    <a:pt x="168" y="575"/>
                  </a:lnTo>
                  <a:lnTo>
                    <a:pt x="168" y="575"/>
                  </a:lnTo>
                  <a:lnTo>
                    <a:pt x="170" y="575"/>
                  </a:lnTo>
                  <a:lnTo>
                    <a:pt x="170" y="575"/>
                  </a:lnTo>
                  <a:lnTo>
                    <a:pt x="172" y="573"/>
                  </a:lnTo>
                  <a:lnTo>
                    <a:pt x="172" y="573"/>
                  </a:lnTo>
                  <a:lnTo>
                    <a:pt x="172" y="573"/>
                  </a:lnTo>
                  <a:lnTo>
                    <a:pt x="173" y="573"/>
                  </a:lnTo>
                  <a:lnTo>
                    <a:pt x="173" y="575"/>
                  </a:lnTo>
                  <a:lnTo>
                    <a:pt x="173" y="575"/>
                  </a:lnTo>
                  <a:lnTo>
                    <a:pt x="173" y="575"/>
                  </a:lnTo>
                  <a:lnTo>
                    <a:pt x="173" y="575"/>
                  </a:lnTo>
                  <a:lnTo>
                    <a:pt x="173" y="576"/>
                  </a:lnTo>
                  <a:lnTo>
                    <a:pt x="175" y="576"/>
                  </a:lnTo>
                  <a:lnTo>
                    <a:pt x="175" y="576"/>
                  </a:lnTo>
                  <a:lnTo>
                    <a:pt x="175" y="576"/>
                  </a:lnTo>
                  <a:lnTo>
                    <a:pt x="177" y="576"/>
                  </a:lnTo>
                  <a:lnTo>
                    <a:pt x="177" y="576"/>
                  </a:lnTo>
                  <a:lnTo>
                    <a:pt x="177" y="576"/>
                  </a:lnTo>
                  <a:lnTo>
                    <a:pt x="177" y="575"/>
                  </a:lnTo>
                  <a:lnTo>
                    <a:pt x="179" y="575"/>
                  </a:lnTo>
                  <a:lnTo>
                    <a:pt x="179" y="575"/>
                  </a:lnTo>
                  <a:lnTo>
                    <a:pt x="181" y="575"/>
                  </a:lnTo>
                  <a:lnTo>
                    <a:pt x="182" y="576"/>
                  </a:lnTo>
                  <a:lnTo>
                    <a:pt x="184" y="576"/>
                  </a:lnTo>
                  <a:lnTo>
                    <a:pt x="184" y="576"/>
                  </a:lnTo>
                  <a:lnTo>
                    <a:pt x="184" y="576"/>
                  </a:lnTo>
                  <a:lnTo>
                    <a:pt x="186" y="578"/>
                  </a:lnTo>
                  <a:lnTo>
                    <a:pt x="186" y="580"/>
                  </a:lnTo>
                  <a:lnTo>
                    <a:pt x="186" y="582"/>
                  </a:lnTo>
                  <a:lnTo>
                    <a:pt x="184" y="586"/>
                  </a:lnTo>
                  <a:lnTo>
                    <a:pt x="184" y="586"/>
                  </a:lnTo>
                  <a:lnTo>
                    <a:pt x="182" y="587"/>
                  </a:lnTo>
                  <a:lnTo>
                    <a:pt x="182" y="589"/>
                  </a:lnTo>
                  <a:lnTo>
                    <a:pt x="182" y="589"/>
                  </a:lnTo>
                  <a:lnTo>
                    <a:pt x="182" y="591"/>
                  </a:lnTo>
                  <a:lnTo>
                    <a:pt x="184" y="591"/>
                  </a:lnTo>
                  <a:lnTo>
                    <a:pt x="186" y="593"/>
                  </a:lnTo>
                  <a:lnTo>
                    <a:pt x="188" y="593"/>
                  </a:lnTo>
                  <a:lnTo>
                    <a:pt x="188" y="591"/>
                  </a:lnTo>
                  <a:lnTo>
                    <a:pt x="188" y="591"/>
                  </a:lnTo>
                  <a:lnTo>
                    <a:pt x="188" y="589"/>
                  </a:lnTo>
                  <a:lnTo>
                    <a:pt x="190" y="587"/>
                  </a:lnTo>
                  <a:lnTo>
                    <a:pt x="190" y="587"/>
                  </a:lnTo>
                  <a:lnTo>
                    <a:pt x="192" y="586"/>
                  </a:lnTo>
                  <a:lnTo>
                    <a:pt x="192" y="587"/>
                  </a:lnTo>
                  <a:lnTo>
                    <a:pt x="192" y="587"/>
                  </a:lnTo>
                  <a:lnTo>
                    <a:pt x="190" y="589"/>
                  </a:lnTo>
                  <a:lnTo>
                    <a:pt x="192" y="589"/>
                  </a:lnTo>
                  <a:lnTo>
                    <a:pt x="192" y="591"/>
                  </a:lnTo>
                  <a:lnTo>
                    <a:pt x="193" y="591"/>
                  </a:lnTo>
                  <a:lnTo>
                    <a:pt x="195" y="591"/>
                  </a:lnTo>
                  <a:lnTo>
                    <a:pt x="197" y="593"/>
                  </a:lnTo>
                  <a:lnTo>
                    <a:pt x="199" y="595"/>
                  </a:lnTo>
                  <a:lnTo>
                    <a:pt x="201" y="593"/>
                  </a:lnTo>
                  <a:lnTo>
                    <a:pt x="201" y="595"/>
                  </a:lnTo>
                  <a:lnTo>
                    <a:pt x="202" y="595"/>
                  </a:lnTo>
                  <a:lnTo>
                    <a:pt x="202" y="595"/>
                  </a:lnTo>
                  <a:lnTo>
                    <a:pt x="204" y="595"/>
                  </a:lnTo>
                  <a:lnTo>
                    <a:pt x="204" y="595"/>
                  </a:lnTo>
                  <a:lnTo>
                    <a:pt x="206" y="596"/>
                  </a:lnTo>
                  <a:lnTo>
                    <a:pt x="208" y="596"/>
                  </a:lnTo>
                  <a:lnTo>
                    <a:pt x="210" y="598"/>
                  </a:lnTo>
                  <a:lnTo>
                    <a:pt x="213" y="598"/>
                  </a:lnTo>
                  <a:lnTo>
                    <a:pt x="217" y="598"/>
                  </a:lnTo>
                  <a:lnTo>
                    <a:pt x="219" y="598"/>
                  </a:lnTo>
                  <a:lnTo>
                    <a:pt x="219" y="600"/>
                  </a:lnTo>
                  <a:lnTo>
                    <a:pt x="219" y="600"/>
                  </a:lnTo>
                  <a:lnTo>
                    <a:pt x="219" y="600"/>
                  </a:lnTo>
                  <a:lnTo>
                    <a:pt x="219" y="602"/>
                  </a:lnTo>
                  <a:lnTo>
                    <a:pt x="219" y="602"/>
                  </a:lnTo>
                  <a:lnTo>
                    <a:pt x="219" y="602"/>
                  </a:lnTo>
                  <a:lnTo>
                    <a:pt x="220" y="602"/>
                  </a:lnTo>
                  <a:lnTo>
                    <a:pt x="220" y="602"/>
                  </a:lnTo>
                  <a:lnTo>
                    <a:pt x="220" y="602"/>
                  </a:lnTo>
                  <a:lnTo>
                    <a:pt x="220" y="602"/>
                  </a:lnTo>
                  <a:lnTo>
                    <a:pt x="222" y="604"/>
                  </a:lnTo>
                  <a:lnTo>
                    <a:pt x="224" y="604"/>
                  </a:lnTo>
                  <a:lnTo>
                    <a:pt x="226" y="607"/>
                  </a:lnTo>
                  <a:lnTo>
                    <a:pt x="226" y="607"/>
                  </a:lnTo>
                  <a:lnTo>
                    <a:pt x="226" y="607"/>
                  </a:lnTo>
                  <a:lnTo>
                    <a:pt x="226" y="607"/>
                  </a:lnTo>
                  <a:lnTo>
                    <a:pt x="226" y="607"/>
                  </a:lnTo>
                  <a:lnTo>
                    <a:pt x="228" y="607"/>
                  </a:lnTo>
                  <a:lnTo>
                    <a:pt x="228" y="607"/>
                  </a:lnTo>
                  <a:lnTo>
                    <a:pt x="228" y="609"/>
                  </a:lnTo>
                  <a:lnTo>
                    <a:pt x="228" y="609"/>
                  </a:lnTo>
                  <a:lnTo>
                    <a:pt x="228" y="609"/>
                  </a:lnTo>
                  <a:lnTo>
                    <a:pt x="228" y="609"/>
                  </a:lnTo>
                  <a:lnTo>
                    <a:pt x="228" y="609"/>
                  </a:lnTo>
                  <a:lnTo>
                    <a:pt x="229" y="609"/>
                  </a:lnTo>
                  <a:lnTo>
                    <a:pt x="229" y="609"/>
                  </a:lnTo>
                  <a:lnTo>
                    <a:pt x="229" y="607"/>
                  </a:lnTo>
                  <a:lnTo>
                    <a:pt x="231" y="607"/>
                  </a:lnTo>
                  <a:lnTo>
                    <a:pt x="233" y="609"/>
                  </a:lnTo>
                  <a:lnTo>
                    <a:pt x="235" y="609"/>
                  </a:lnTo>
                  <a:lnTo>
                    <a:pt x="237" y="607"/>
                  </a:lnTo>
                  <a:lnTo>
                    <a:pt x="238" y="605"/>
                  </a:lnTo>
                  <a:lnTo>
                    <a:pt x="238" y="605"/>
                  </a:lnTo>
                  <a:lnTo>
                    <a:pt x="240" y="605"/>
                  </a:lnTo>
                  <a:lnTo>
                    <a:pt x="240" y="605"/>
                  </a:lnTo>
                  <a:lnTo>
                    <a:pt x="240" y="605"/>
                  </a:lnTo>
                  <a:lnTo>
                    <a:pt x="240" y="605"/>
                  </a:lnTo>
                  <a:lnTo>
                    <a:pt x="240" y="605"/>
                  </a:lnTo>
                  <a:lnTo>
                    <a:pt x="244" y="607"/>
                  </a:lnTo>
                  <a:lnTo>
                    <a:pt x="244" y="609"/>
                  </a:lnTo>
                  <a:lnTo>
                    <a:pt x="246" y="609"/>
                  </a:lnTo>
                  <a:lnTo>
                    <a:pt x="248" y="609"/>
                  </a:lnTo>
                  <a:lnTo>
                    <a:pt x="248" y="607"/>
                  </a:lnTo>
                  <a:lnTo>
                    <a:pt x="248" y="609"/>
                  </a:lnTo>
                  <a:lnTo>
                    <a:pt x="249" y="611"/>
                  </a:lnTo>
                  <a:lnTo>
                    <a:pt x="249" y="611"/>
                  </a:lnTo>
                  <a:lnTo>
                    <a:pt x="249" y="613"/>
                  </a:lnTo>
                  <a:lnTo>
                    <a:pt x="249" y="613"/>
                  </a:lnTo>
                  <a:lnTo>
                    <a:pt x="251" y="613"/>
                  </a:lnTo>
                  <a:lnTo>
                    <a:pt x="251" y="613"/>
                  </a:lnTo>
                  <a:lnTo>
                    <a:pt x="251" y="614"/>
                  </a:lnTo>
                  <a:lnTo>
                    <a:pt x="251" y="614"/>
                  </a:lnTo>
                  <a:lnTo>
                    <a:pt x="251" y="614"/>
                  </a:lnTo>
                  <a:lnTo>
                    <a:pt x="253" y="614"/>
                  </a:lnTo>
                  <a:lnTo>
                    <a:pt x="253" y="614"/>
                  </a:lnTo>
                  <a:lnTo>
                    <a:pt x="255" y="616"/>
                  </a:lnTo>
                  <a:lnTo>
                    <a:pt x="257" y="616"/>
                  </a:lnTo>
                  <a:lnTo>
                    <a:pt x="260" y="614"/>
                  </a:lnTo>
                  <a:lnTo>
                    <a:pt x="264" y="613"/>
                  </a:lnTo>
                  <a:lnTo>
                    <a:pt x="264" y="613"/>
                  </a:lnTo>
                  <a:lnTo>
                    <a:pt x="266" y="613"/>
                  </a:lnTo>
                  <a:lnTo>
                    <a:pt x="267" y="613"/>
                  </a:lnTo>
                  <a:lnTo>
                    <a:pt x="267" y="614"/>
                  </a:lnTo>
                  <a:lnTo>
                    <a:pt x="269" y="616"/>
                  </a:lnTo>
                  <a:lnTo>
                    <a:pt x="271" y="616"/>
                  </a:lnTo>
                  <a:lnTo>
                    <a:pt x="271" y="616"/>
                  </a:lnTo>
                  <a:lnTo>
                    <a:pt x="273" y="614"/>
                  </a:lnTo>
                  <a:lnTo>
                    <a:pt x="273" y="614"/>
                  </a:lnTo>
                  <a:lnTo>
                    <a:pt x="275" y="613"/>
                  </a:lnTo>
                  <a:lnTo>
                    <a:pt x="275" y="614"/>
                  </a:lnTo>
                  <a:lnTo>
                    <a:pt x="276" y="614"/>
                  </a:lnTo>
                  <a:lnTo>
                    <a:pt x="276" y="614"/>
                  </a:lnTo>
                  <a:lnTo>
                    <a:pt x="276" y="614"/>
                  </a:lnTo>
                  <a:lnTo>
                    <a:pt x="276" y="616"/>
                  </a:lnTo>
                  <a:lnTo>
                    <a:pt x="276" y="616"/>
                  </a:lnTo>
                  <a:lnTo>
                    <a:pt x="278" y="616"/>
                  </a:lnTo>
                  <a:lnTo>
                    <a:pt x="280" y="614"/>
                  </a:lnTo>
                  <a:lnTo>
                    <a:pt x="280" y="616"/>
                  </a:lnTo>
                  <a:lnTo>
                    <a:pt x="287" y="614"/>
                  </a:lnTo>
                  <a:lnTo>
                    <a:pt x="289" y="616"/>
                  </a:lnTo>
                  <a:lnTo>
                    <a:pt x="289" y="614"/>
                  </a:lnTo>
                  <a:lnTo>
                    <a:pt x="289" y="614"/>
                  </a:lnTo>
                  <a:lnTo>
                    <a:pt x="289" y="614"/>
                  </a:lnTo>
                  <a:lnTo>
                    <a:pt x="289" y="613"/>
                  </a:lnTo>
                  <a:lnTo>
                    <a:pt x="289" y="613"/>
                  </a:lnTo>
                  <a:lnTo>
                    <a:pt x="289" y="613"/>
                  </a:lnTo>
                  <a:lnTo>
                    <a:pt x="287" y="611"/>
                  </a:lnTo>
                  <a:lnTo>
                    <a:pt x="289" y="611"/>
                  </a:lnTo>
                  <a:lnTo>
                    <a:pt x="289" y="611"/>
                  </a:lnTo>
                  <a:lnTo>
                    <a:pt x="289" y="611"/>
                  </a:lnTo>
                  <a:lnTo>
                    <a:pt x="289" y="609"/>
                  </a:lnTo>
                  <a:lnTo>
                    <a:pt x="289" y="607"/>
                  </a:lnTo>
                  <a:lnTo>
                    <a:pt x="289" y="605"/>
                  </a:lnTo>
                  <a:lnTo>
                    <a:pt x="289" y="605"/>
                  </a:lnTo>
                  <a:lnTo>
                    <a:pt x="291" y="605"/>
                  </a:lnTo>
                  <a:lnTo>
                    <a:pt x="291" y="605"/>
                  </a:lnTo>
                  <a:lnTo>
                    <a:pt x="293" y="605"/>
                  </a:lnTo>
                  <a:lnTo>
                    <a:pt x="294" y="605"/>
                  </a:lnTo>
                  <a:lnTo>
                    <a:pt x="294" y="605"/>
                  </a:lnTo>
                  <a:lnTo>
                    <a:pt x="296" y="605"/>
                  </a:lnTo>
                  <a:lnTo>
                    <a:pt x="296" y="605"/>
                  </a:lnTo>
                  <a:lnTo>
                    <a:pt x="300" y="607"/>
                  </a:lnTo>
                  <a:lnTo>
                    <a:pt x="300" y="607"/>
                  </a:lnTo>
                  <a:lnTo>
                    <a:pt x="302" y="607"/>
                  </a:lnTo>
                  <a:lnTo>
                    <a:pt x="302" y="609"/>
                  </a:lnTo>
                  <a:lnTo>
                    <a:pt x="302" y="609"/>
                  </a:lnTo>
                  <a:lnTo>
                    <a:pt x="303" y="609"/>
                  </a:lnTo>
                  <a:lnTo>
                    <a:pt x="303" y="609"/>
                  </a:lnTo>
                  <a:lnTo>
                    <a:pt x="303" y="607"/>
                  </a:lnTo>
                  <a:lnTo>
                    <a:pt x="303" y="609"/>
                  </a:lnTo>
                  <a:lnTo>
                    <a:pt x="305" y="609"/>
                  </a:lnTo>
                  <a:lnTo>
                    <a:pt x="305" y="609"/>
                  </a:lnTo>
                  <a:lnTo>
                    <a:pt x="309" y="609"/>
                  </a:lnTo>
                  <a:lnTo>
                    <a:pt x="311" y="609"/>
                  </a:lnTo>
                  <a:lnTo>
                    <a:pt x="313" y="611"/>
                  </a:lnTo>
                  <a:lnTo>
                    <a:pt x="313" y="611"/>
                  </a:lnTo>
                  <a:lnTo>
                    <a:pt x="313" y="613"/>
                  </a:lnTo>
                  <a:lnTo>
                    <a:pt x="313" y="613"/>
                  </a:lnTo>
                  <a:lnTo>
                    <a:pt x="314" y="614"/>
                  </a:lnTo>
                  <a:lnTo>
                    <a:pt x="314" y="614"/>
                  </a:lnTo>
                  <a:lnTo>
                    <a:pt x="316" y="614"/>
                  </a:lnTo>
                  <a:lnTo>
                    <a:pt x="322" y="614"/>
                  </a:lnTo>
                  <a:lnTo>
                    <a:pt x="323" y="614"/>
                  </a:lnTo>
                  <a:lnTo>
                    <a:pt x="323" y="614"/>
                  </a:lnTo>
                  <a:lnTo>
                    <a:pt x="323" y="614"/>
                  </a:lnTo>
                  <a:lnTo>
                    <a:pt x="323" y="614"/>
                  </a:lnTo>
                  <a:lnTo>
                    <a:pt x="325" y="616"/>
                  </a:lnTo>
                  <a:lnTo>
                    <a:pt x="325" y="616"/>
                  </a:lnTo>
                  <a:lnTo>
                    <a:pt x="327" y="618"/>
                  </a:lnTo>
                  <a:lnTo>
                    <a:pt x="327" y="620"/>
                  </a:lnTo>
                  <a:lnTo>
                    <a:pt x="329" y="622"/>
                  </a:lnTo>
                  <a:lnTo>
                    <a:pt x="329" y="622"/>
                  </a:lnTo>
                  <a:lnTo>
                    <a:pt x="331" y="618"/>
                  </a:lnTo>
                  <a:lnTo>
                    <a:pt x="331" y="618"/>
                  </a:lnTo>
                  <a:lnTo>
                    <a:pt x="332" y="618"/>
                  </a:lnTo>
                  <a:lnTo>
                    <a:pt x="334" y="618"/>
                  </a:lnTo>
                  <a:lnTo>
                    <a:pt x="336" y="620"/>
                  </a:lnTo>
                  <a:lnTo>
                    <a:pt x="336" y="620"/>
                  </a:lnTo>
                  <a:lnTo>
                    <a:pt x="343" y="620"/>
                  </a:lnTo>
                  <a:lnTo>
                    <a:pt x="341" y="622"/>
                  </a:lnTo>
                  <a:lnTo>
                    <a:pt x="343" y="622"/>
                  </a:lnTo>
                  <a:lnTo>
                    <a:pt x="343" y="623"/>
                  </a:lnTo>
                  <a:lnTo>
                    <a:pt x="345" y="623"/>
                  </a:lnTo>
                  <a:lnTo>
                    <a:pt x="345" y="623"/>
                  </a:lnTo>
                  <a:lnTo>
                    <a:pt x="343" y="623"/>
                  </a:lnTo>
                  <a:lnTo>
                    <a:pt x="343" y="625"/>
                  </a:lnTo>
                  <a:lnTo>
                    <a:pt x="341" y="627"/>
                  </a:lnTo>
                  <a:lnTo>
                    <a:pt x="341" y="627"/>
                  </a:lnTo>
                  <a:lnTo>
                    <a:pt x="341" y="627"/>
                  </a:lnTo>
                  <a:lnTo>
                    <a:pt x="341" y="629"/>
                  </a:lnTo>
                  <a:lnTo>
                    <a:pt x="341" y="629"/>
                  </a:lnTo>
                  <a:lnTo>
                    <a:pt x="341" y="629"/>
                  </a:lnTo>
                  <a:lnTo>
                    <a:pt x="343" y="629"/>
                  </a:lnTo>
                  <a:lnTo>
                    <a:pt x="347" y="629"/>
                  </a:lnTo>
                  <a:lnTo>
                    <a:pt x="347" y="629"/>
                  </a:lnTo>
                  <a:lnTo>
                    <a:pt x="350" y="632"/>
                  </a:lnTo>
                  <a:lnTo>
                    <a:pt x="350" y="632"/>
                  </a:lnTo>
                  <a:lnTo>
                    <a:pt x="352" y="632"/>
                  </a:lnTo>
                  <a:lnTo>
                    <a:pt x="352" y="632"/>
                  </a:lnTo>
                  <a:lnTo>
                    <a:pt x="354" y="634"/>
                  </a:lnTo>
                  <a:lnTo>
                    <a:pt x="354" y="636"/>
                  </a:lnTo>
                  <a:lnTo>
                    <a:pt x="354" y="638"/>
                  </a:lnTo>
                  <a:lnTo>
                    <a:pt x="356" y="638"/>
                  </a:lnTo>
                  <a:lnTo>
                    <a:pt x="356" y="638"/>
                  </a:lnTo>
                  <a:lnTo>
                    <a:pt x="358" y="638"/>
                  </a:lnTo>
                  <a:lnTo>
                    <a:pt x="358" y="638"/>
                  </a:lnTo>
                  <a:lnTo>
                    <a:pt x="359" y="638"/>
                  </a:lnTo>
                  <a:lnTo>
                    <a:pt x="359" y="638"/>
                  </a:lnTo>
                  <a:lnTo>
                    <a:pt x="361" y="636"/>
                  </a:lnTo>
                  <a:lnTo>
                    <a:pt x="361" y="636"/>
                  </a:lnTo>
                  <a:lnTo>
                    <a:pt x="361" y="636"/>
                  </a:lnTo>
                  <a:lnTo>
                    <a:pt x="363" y="634"/>
                  </a:lnTo>
                  <a:lnTo>
                    <a:pt x="363" y="634"/>
                  </a:lnTo>
                  <a:lnTo>
                    <a:pt x="363" y="634"/>
                  </a:lnTo>
                  <a:lnTo>
                    <a:pt x="365" y="634"/>
                  </a:lnTo>
                  <a:lnTo>
                    <a:pt x="368" y="632"/>
                  </a:lnTo>
                  <a:lnTo>
                    <a:pt x="370" y="632"/>
                  </a:lnTo>
                  <a:lnTo>
                    <a:pt x="372" y="634"/>
                  </a:lnTo>
                  <a:lnTo>
                    <a:pt x="372" y="634"/>
                  </a:lnTo>
                  <a:lnTo>
                    <a:pt x="376" y="636"/>
                  </a:lnTo>
                  <a:lnTo>
                    <a:pt x="378" y="636"/>
                  </a:lnTo>
                  <a:lnTo>
                    <a:pt x="378" y="636"/>
                  </a:lnTo>
                  <a:lnTo>
                    <a:pt x="378" y="638"/>
                  </a:lnTo>
                  <a:lnTo>
                    <a:pt x="379" y="638"/>
                  </a:lnTo>
                  <a:lnTo>
                    <a:pt x="379" y="640"/>
                  </a:lnTo>
                  <a:lnTo>
                    <a:pt x="381" y="640"/>
                  </a:lnTo>
                  <a:lnTo>
                    <a:pt x="381" y="640"/>
                  </a:lnTo>
                  <a:lnTo>
                    <a:pt x="383" y="640"/>
                  </a:lnTo>
                  <a:lnTo>
                    <a:pt x="383" y="640"/>
                  </a:lnTo>
                  <a:lnTo>
                    <a:pt x="383" y="640"/>
                  </a:lnTo>
                  <a:lnTo>
                    <a:pt x="383" y="638"/>
                  </a:lnTo>
                  <a:lnTo>
                    <a:pt x="385" y="638"/>
                  </a:lnTo>
                  <a:lnTo>
                    <a:pt x="385" y="638"/>
                  </a:lnTo>
                  <a:lnTo>
                    <a:pt x="387" y="638"/>
                  </a:lnTo>
                  <a:lnTo>
                    <a:pt x="388" y="640"/>
                  </a:lnTo>
                  <a:lnTo>
                    <a:pt x="390" y="640"/>
                  </a:lnTo>
                  <a:lnTo>
                    <a:pt x="390" y="638"/>
                  </a:lnTo>
                  <a:lnTo>
                    <a:pt x="388" y="638"/>
                  </a:lnTo>
                  <a:lnTo>
                    <a:pt x="388" y="636"/>
                  </a:lnTo>
                  <a:lnTo>
                    <a:pt x="388" y="636"/>
                  </a:lnTo>
                  <a:lnTo>
                    <a:pt x="390" y="634"/>
                  </a:lnTo>
                  <a:lnTo>
                    <a:pt x="392" y="634"/>
                  </a:lnTo>
                  <a:lnTo>
                    <a:pt x="394" y="634"/>
                  </a:lnTo>
                  <a:lnTo>
                    <a:pt x="396" y="634"/>
                  </a:lnTo>
                  <a:lnTo>
                    <a:pt x="396" y="634"/>
                  </a:lnTo>
                  <a:lnTo>
                    <a:pt x="397" y="634"/>
                  </a:lnTo>
                  <a:lnTo>
                    <a:pt x="397" y="632"/>
                  </a:lnTo>
                  <a:lnTo>
                    <a:pt x="399" y="631"/>
                  </a:lnTo>
                  <a:lnTo>
                    <a:pt x="399" y="631"/>
                  </a:lnTo>
                  <a:lnTo>
                    <a:pt x="401" y="631"/>
                  </a:lnTo>
                  <a:lnTo>
                    <a:pt x="401" y="631"/>
                  </a:lnTo>
                  <a:lnTo>
                    <a:pt x="403" y="631"/>
                  </a:lnTo>
                  <a:lnTo>
                    <a:pt x="405" y="631"/>
                  </a:lnTo>
                  <a:lnTo>
                    <a:pt x="406" y="631"/>
                  </a:lnTo>
                  <a:lnTo>
                    <a:pt x="406" y="631"/>
                  </a:lnTo>
                  <a:lnTo>
                    <a:pt x="408" y="631"/>
                  </a:lnTo>
                  <a:lnTo>
                    <a:pt x="408" y="631"/>
                  </a:lnTo>
                  <a:lnTo>
                    <a:pt x="408" y="631"/>
                  </a:lnTo>
                  <a:lnTo>
                    <a:pt x="408" y="632"/>
                  </a:lnTo>
                  <a:lnTo>
                    <a:pt x="410" y="632"/>
                  </a:lnTo>
                  <a:lnTo>
                    <a:pt x="410" y="632"/>
                  </a:lnTo>
                  <a:lnTo>
                    <a:pt x="410" y="632"/>
                  </a:lnTo>
                  <a:lnTo>
                    <a:pt x="412" y="632"/>
                  </a:lnTo>
                  <a:lnTo>
                    <a:pt x="414" y="632"/>
                  </a:lnTo>
                  <a:lnTo>
                    <a:pt x="415" y="632"/>
                  </a:lnTo>
                  <a:lnTo>
                    <a:pt x="415" y="632"/>
                  </a:lnTo>
                  <a:lnTo>
                    <a:pt x="415" y="631"/>
                  </a:lnTo>
                  <a:lnTo>
                    <a:pt x="414" y="629"/>
                  </a:lnTo>
                  <a:lnTo>
                    <a:pt x="414" y="629"/>
                  </a:lnTo>
                  <a:lnTo>
                    <a:pt x="414" y="629"/>
                  </a:lnTo>
                  <a:lnTo>
                    <a:pt x="414" y="627"/>
                  </a:lnTo>
                  <a:lnTo>
                    <a:pt x="414" y="627"/>
                  </a:lnTo>
                  <a:lnTo>
                    <a:pt x="414" y="627"/>
                  </a:lnTo>
                  <a:lnTo>
                    <a:pt x="412" y="625"/>
                  </a:lnTo>
                  <a:lnTo>
                    <a:pt x="410" y="625"/>
                  </a:lnTo>
                  <a:lnTo>
                    <a:pt x="410" y="625"/>
                  </a:lnTo>
                  <a:lnTo>
                    <a:pt x="408" y="623"/>
                  </a:lnTo>
                  <a:lnTo>
                    <a:pt x="408" y="622"/>
                  </a:lnTo>
                  <a:lnTo>
                    <a:pt x="408" y="620"/>
                  </a:lnTo>
                  <a:lnTo>
                    <a:pt x="408" y="616"/>
                  </a:lnTo>
                  <a:lnTo>
                    <a:pt x="408" y="613"/>
                  </a:lnTo>
                  <a:lnTo>
                    <a:pt x="408" y="611"/>
                  </a:lnTo>
                  <a:lnTo>
                    <a:pt x="408" y="609"/>
                  </a:lnTo>
                  <a:lnTo>
                    <a:pt x="408" y="605"/>
                  </a:lnTo>
                  <a:lnTo>
                    <a:pt x="410" y="600"/>
                  </a:lnTo>
                  <a:lnTo>
                    <a:pt x="410" y="598"/>
                  </a:lnTo>
                  <a:lnTo>
                    <a:pt x="408" y="598"/>
                  </a:lnTo>
                  <a:lnTo>
                    <a:pt x="408" y="598"/>
                  </a:lnTo>
                  <a:lnTo>
                    <a:pt x="408" y="596"/>
                  </a:lnTo>
                  <a:lnTo>
                    <a:pt x="410" y="595"/>
                  </a:lnTo>
                  <a:lnTo>
                    <a:pt x="410" y="593"/>
                  </a:lnTo>
                  <a:lnTo>
                    <a:pt x="410" y="593"/>
                  </a:lnTo>
                  <a:lnTo>
                    <a:pt x="410" y="591"/>
                  </a:lnTo>
                  <a:lnTo>
                    <a:pt x="412" y="589"/>
                  </a:lnTo>
                  <a:lnTo>
                    <a:pt x="412" y="587"/>
                  </a:lnTo>
                  <a:lnTo>
                    <a:pt x="412" y="587"/>
                  </a:lnTo>
                  <a:lnTo>
                    <a:pt x="414" y="586"/>
                  </a:lnTo>
                  <a:lnTo>
                    <a:pt x="414" y="586"/>
                  </a:lnTo>
                  <a:lnTo>
                    <a:pt x="415" y="584"/>
                  </a:lnTo>
                  <a:lnTo>
                    <a:pt x="415" y="582"/>
                  </a:lnTo>
                  <a:lnTo>
                    <a:pt x="415" y="582"/>
                  </a:lnTo>
                  <a:lnTo>
                    <a:pt x="417" y="582"/>
                  </a:lnTo>
                  <a:lnTo>
                    <a:pt x="417" y="580"/>
                  </a:lnTo>
                  <a:lnTo>
                    <a:pt x="417" y="580"/>
                  </a:lnTo>
                  <a:lnTo>
                    <a:pt x="419" y="578"/>
                  </a:lnTo>
                  <a:lnTo>
                    <a:pt x="423" y="576"/>
                  </a:lnTo>
                  <a:lnTo>
                    <a:pt x="426" y="575"/>
                  </a:lnTo>
                  <a:lnTo>
                    <a:pt x="428" y="575"/>
                  </a:lnTo>
                  <a:lnTo>
                    <a:pt x="430" y="575"/>
                  </a:lnTo>
                  <a:lnTo>
                    <a:pt x="432" y="575"/>
                  </a:lnTo>
                  <a:lnTo>
                    <a:pt x="432" y="575"/>
                  </a:lnTo>
                  <a:lnTo>
                    <a:pt x="435" y="569"/>
                  </a:lnTo>
                  <a:lnTo>
                    <a:pt x="437" y="569"/>
                  </a:lnTo>
                  <a:lnTo>
                    <a:pt x="444" y="566"/>
                  </a:lnTo>
                  <a:lnTo>
                    <a:pt x="453" y="558"/>
                  </a:lnTo>
                  <a:lnTo>
                    <a:pt x="453" y="557"/>
                  </a:lnTo>
                  <a:lnTo>
                    <a:pt x="457" y="557"/>
                  </a:lnTo>
                  <a:lnTo>
                    <a:pt x="459" y="557"/>
                  </a:lnTo>
                  <a:lnTo>
                    <a:pt x="462" y="557"/>
                  </a:lnTo>
                  <a:lnTo>
                    <a:pt x="462" y="557"/>
                  </a:lnTo>
                  <a:lnTo>
                    <a:pt x="462" y="558"/>
                  </a:lnTo>
                  <a:lnTo>
                    <a:pt x="462" y="558"/>
                  </a:lnTo>
                  <a:lnTo>
                    <a:pt x="462" y="560"/>
                  </a:lnTo>
                  <a:lnTo>
                    <a:pt x="464" y="562"/>
                  </a:lnTo>
                  <a:lnTo>
                    <a:pt x="466" y="562"/>
                  </a:lnTo>
                  <a:lnTo>
                    <a:pt x="466" y="562"/>
                  </a:lnTo>
                  <a:lnTo>
                    <a:pt x="477" y="564"/>
                  </a:lnTo>
                  <a:lnTo>
                    <a:pt x="482" y="562"/>
                  </a:lnTo>
                  <a:lnTo>
                    <a:pt x="484" y="564"/>
                  </a:lnTo>
                  <a:lnTo>
                    <a:pt x="486" y="564"/>
                  </a:lnTo>
                  <a:lnTo>
                    <a:pt x="486" y="566"/>
                  </a:lnTo>
                  <a:lnTo>
                    <a:pt x="486" y="566"/>
                  </a:lnTo>
                  <a:lnTo>
                    <a:pt x="484" y="567"/>
                  </a:lnTo>
                  <a:lnTo>
                    <a:pt x="484" y="569"/>
                  </a:lnTo>
                  <a:lnTo>
                    <a:pt x="486" y="569"/>
                  </a:lnTo>
                  <a:lnTo>
                    <a:pt x="489" y="571"/>
                  </a:lnTo>
                  <a:lnTo>
                    <a:pt x="497" y="571"/>
                  </a:lnTo>
                  <a:lnTo>
                    <a:pt x="497" y="571"/>
                  </a:lnTo>
                  <a:lnTo>
                    <a:pt x="499" y="569"/>
                  </a:lnTo>
                  <a:lnTo>
                    <a:pt x="497" y="567"/>
                  </a:lnTo>
                  <a:lnTo>
                    <a:pt x="495" y="567"/>
                  </a:lnTo>
                  <a:lnTo>
                    <a:pt x="493" y="566"/>
                  </a:lnTo>
                  <a:lnTo>
                    <a:pt x="493" y="562"/>
                  </a:lnTo>
                  <a:lnTo>
                    <a:pt x="493" y="558"/>
                  </a:lnTo>
                  <a:lnTo>
                    <a:pt x="493" y="557"/>
                  </a:lnTo>
                  <a:lnTo>
                    <a:pt x="491" y="555"/>
                  </a:lnTo>
                  <a:lnTo>
                    <a:pt x="491" y="555"/>
                  </a:lnTo>
                  <a:lnTo>
                    <a:pt x="491" y="555"/>
                  </a:lnTo>
                  <a:lnTo>
                    <a:pt x="493" y="557"/>
                  </a:lnTo>
                  <a:lnTo>
                    <a:pt x="493" y="557"/>
                  </a:lnTo>
                  <a:lnTo>
                    <a:pt x="493" y="558"/>
                  </a:lnTo>
                  <a:lnTo>
                    <a:pt x="493" y="560"/>
                  </a:lnTo>
                  <a:lnTo>
                    <a:pt x="493" y="564"/>
                  </a:lnTo>
                  <a:lnTo>
                    <a:pt x="495" y="566"/>
                  </a:lnTo>
                  <a:lnTo>
                    <a:pt x="497" y="567"/>
                  </a:lnTo>
                  <a:lnTo>
                    <a:pt x="499" y="567"/>
                  </a:lnTo>
                  <a:lnTo>
                    <a:pt x="499" y="569"/>
                  </a:lnTo>
                  <a:lnTo>
                    <a:pt x="499" y="571"/>
                  </a:lnTo>
                  <a:lnTo>
                    <a:pt x="500" y="569"/>
                  </a:lnTo>
                  <a:lnTo>
                    <a:pt x="502" y="569"/>
                  </a:lnTo>
                  <a:lnTo>
                    <a:pt x="500" y="569"/>
                  </a:lnTo>
                  <a:lnTo>
                    <a:pt x="500" y="567"/>
                  </a:lnTo>
                  <a:lnTo>
                    <a:pt x="499" y="567"/>
                  </a:lnTo>
                  <a:lnTo>
                    <a:pt x="499" y="567"/>
                  </a:lnTo>
                  <a:lnTo>
                    <a:pt x="500" y="566"/>
                  </a:lnTo>
                  <a:lnTo>
                    <a:pt x="500" y="566"/>
                  </a:lnTo>
                  <a:lnTo>
                    <a:pt x="502" y="566"/>
                  </a:lnTo>
                  <a:lnTo>
                    <a:pt x="502" y="564"/>
                  </a:lnTo>
                  <a:lnTo>
                    <a:pt x="502" y="564"/>
                  </a:lnTo>
                  <a:lnTo>
                    <a:pt x="506" y="566"/>
                  </a:lnTo>
                  <a:lnTo>
                    <a:pt x="506" y="566"/>
                  </a:lnTo>
                  <a:lnTo>
                    <a:pt x="508" y="566"/>
                  </a:lnTo>
                  <a:lnTo>
                    <a:pt x="509" y="564"/>
                  </a:lnTo>
                  <a:lnTo>
                    <a:pt x="509" y="564"/>
                  </a:lnTo>
                  <a:lnTo>
                    <a:pt x="509" y="562"/>
                  </a:lnTo>
                  <a:lnTo>
                    <a:pt x="508" y="560"/>
                  </a:lnTo>
                  <a:lnTo>
                    <a:pt x="508" y="560"/>
                  </a:lnTo>
                  <a:lnTo>
                    <a:pt x="508" y="560"/>
                  </a:lnTo>
                  <a:lnTo>
                    <a:pt x="508" y="558"/>
                  </a:lnTo>
                  <a:lnTo>
                    <a:pt x="508" y="558"/>
                  </a:lnTo>
                  <a:lnTo>
                    <a:pt x="508" y="557"/>
                  </a:lnTo>
                  <a:lnTo>
                    <a:pt x="508" y="557"/>
                  </a:lnTo>
                  <a:lnTo>
                    <a:pt x="508" y="557"/>
                  </a:lnTo>
                  <a:lnTo>
                    <a:pt x="508" y="557"/>
                  </a:lnTo>
                  <a:lnTo>
                    <a:pt x="509" y="557"/>
                  </a:lnTo>
                  <a:lnTo>
                    <a:pt x="509" y="557"/>
                  </a:lnTo>
                  <a:lnTo>
                    <a:pt x="511" y="557"/>
                  </a:lnTo>
                  <a:lnTo>
                    <a:pt x="511" y="557"/>
                  </a:lnTo>
                  <a:lnTo>
                    <a:pt x="511" y="558"/>
                  </a:lnTo>
                  <a:lnTo>
                    <a:pt x="513" y="558"/>
                  </a:lnTo>
                  <a:lnTo>
                    <a:pt x="513" y="558"/>
                  </a:lnTo>
                  <a:lnTo>
                    <a:pt x="513" y="560"/>
                  </a:lnTo>
                  <a:lnTo>
                    <a:pt x="513" y="560"/>
                  </a:lnTo>
                  <a:lnTo>
                    <a:pt x="515" y="560"/>
                  </a:lnTo>
                  <a:lnTo>
                    <a:pt x="517" y="560"/>
                  </a:lnTo>
                  <a:lnTo>
                    <a:pt x="518" y="560"/>
                  </a:lnTo>
                  <a:lnTo>
                    <a:pt x="518" y="562"/>
                  </a:lnTo>
                  <a:lnTo>
                    <a:pt x="517" y="562"/>
                  </a:lnTo>
                  <a:lnTo>
                    <a:pt x="517" y="564"/>
                  </a:lnTo>
                  <a:lnTo>
                    <a:pt x="515" y="566"/>
                  </a:lnTo>
                  <a:lnTo>
                    <a:pt x="515" y="566"/>
                  </a:lnTo>
                  <a:lnTo>
                    <a:pt x="509" y="566"/>
                  </a:lnTo>
                  <a:lnTo>
                    <a:pt x="508" y="566"/>
                  </a:lnTo>
                  <a:lnTo>
                    <a:pt x="508" y="567"/>
                  </a:lnTo>
                  <a:lnTo>
                    <a:pt x="508" y="569"/>
                  </a:lnTo>
                  <a:lnTo>
                    <a:pt x="508" y="571"/>
                  </a:lnTo>
                  <a:lnTo>
                    <a:pt x="509" y="571"/>
                  </a:lnTo>
                  <a:lnTo>
                    <a:pt x="513" y="571"/>
                  </a:lnTo>
                  <a:lnTo>
                    <a:pt x="515" y="571"/>
                  </a:lnTo>
                  <a:lnTo>
                    <a:pt x="518" y="571"/>
                  </a:lnTo>
                  <a:lnTo>
                    <a:pt x="522" y="569"/>
                  </a:lnTo>
                  <a:lnTo>
                    <a:pt x="524" y="571"/>
                  </a:lnTo>
                  <a:lnTo>
                    <a:pt x="524" y="573"/>
                  </a:lnTo>
                  <a:lnTo>
                    <a:pt x="524" y="575"/>
                  </a:lnTo>
                  <a:lnTo>
                    <a:pt x="524" y="575"/>
                  </a:lnTo>
                  <a:lnTo>
                    <a:pt x="526" y="576"/>
                  </a:lnTo>
                  <a:lnTo>
                    <a:pt x="524" y="576"/>
                  </a:lnTo>
                  <a:lnTo>
                    <a:pt x="524" y="578"/>
                  </a:lnTo>
                  <a:lnTo>
                    <a:pt x="524" y="578"/>
                  </a:lnTo>
                  <a:lnTo>
                    <a:pt x="524" y="580"/>
                  </a:lnTo>
                  <a:lnTo>
                    <a:pt x="526" y="580"/>
                  </a:lnTo>
                  <a:lnTo>
                    <a:pt x="526" y="580"/>
                  </a:lnTo>
                  <a:lnTo>
                    <a:pt x="527" y="580"/>
                  </a:lnTo>
                  <a:lnTo>
                    <a:pt x="529" y="580"/>
                  </a:lnTo>
                  <a:lnTo>
                    <a:pt x="529" y="580"/>
                  </a:lnTo>
                  <a:lnTo>
                    <a:pt x="531" y="580"/>
                  </a:lnTo>
                  <a:lnTo>
                    <a:pt x="533" y="580"/>
                  </a:lnTo>
                  <a:lnTo>
                    <a:pt x="533" y="580"/>
                  </a:lnTo>
                  <a:lnTo>
                    <a:pt x="533" y="580"/>
                  </a:lnTo>
                  <a:lnTo>
                    <a:pt x="535" y="580"/>
                  </a:lnTo>
                  <a:lnTo>
                    <a:pt x="535" y="582"/>
                  </a:lnTo>
                  <a:lnTo>
                    <a:pt x="535" y="582"/>
                  </a:lnTo>
                  <a:lnTo>
                    <a:pt x="536" y="582"/>
                  </a:lnTo>
                  <a:lnTo>
                    <a:pt x="536" y="584"/>
                  </a:lnTo>
                  <a:lnTo>
                    <a:pt x="538" y="582"/>
                  </a:lnTo>
                  <a:lnTo>
                    <a:pt x="538" y="582"/>
                  </a:lnTo>
                  <a:lnTo>
                    <a:pt x="540" y="582"/>
                  </a:lnTo>
                  <a:lnTo>
                    <a:pt x="540" y="582"/>
                  </a:lnTo>
                  <a:lnTo>
                    <a:pt x="542" y="582"/>
                  </a:lnTo>
                  <a:lnTo>
                    <a:pt x="542" y="584"/>
                  </a:lnTo>
                  <a:lnTo>
                    <a:pt x="544" y="586"/>
                  </a:lnTo>
                  <a:lnTo>
                    <a:pt x="545" y="586"/>
                  </a:lnTo>
                  <a:lnTo>
                    <a:pt x="545" y="586"/>
                  </a:lnTo>
                  <a:lnTo>
                    <a:pt x="545" y="586"/>
                  </a:lnTo>
                  <a:lnTo>
                    <a:pt x="545" y="586"/>
                  </a:lnTo>
                  <a:lnTo>
                    <a:pt x="547" y="587"/>
                  </a:lnTo>
                  <a:lnTo>
                    <a:pt x="547" y="587"/>
                  </a:lnTo>
                  <a:lnTo>
                    <a:pt x="547" y="587"/>
                  </a:lnTo>
                  <a:lnTo>
                    <a:pt x="547" y="587"/>
                  </a:lnTo>
                  <a:lnTo>
                    <a:pt x="545" y="589"/>
                  </a:lnTo>
                  <a:lnTo>
                    <a:pt x="545" y="589"/>
                  </a:lnTo>
                  <a:lnTo>
                    <a:pt x="547" y="591"/>
                  </a:lnTo>
                  <a:lnTo>
                    <a:pt x="549" y="591"/>
                  </a:lnTo>
                  <a:lnTo>
                    <a:pt x="551" y="589"/>
                  </a:lnTo>
                  <a:lnTo>
                    <a:pt x="551" y="589"/>
                  </a:lnTo>
                  <a:lnTo>
                    <a:pt x="553" y="589"/>
                  </a:lnTo>
                  <a:lnTo>
                    <a:pt x="554" y="589"/>
                  </a:lnTo>
                  <a:lnTo>
                    <a:pt x="554" y="589"/>
                  </a:lnTo>
                  <a:lnTo>
                    <a:pt x="553" y="587"/>
                  </a:lnTo>
                  <a:lnTo>
                    <a:pt x="553" y="587"/>
                  </a:lnTo>
                  <a:lnTo>
                    <a:pt x="551" y="586"/>
                  </a:lnTo>
                  <a:lnTo>
                    <a:pt x="551" y="586"/>
                  </a:lnTo>
                  <a:lnTo>
                    <a:pt x="553" y="586"/>
                  </a:lnTo>
                  <a:lnTo>
                    <a:pt x="553" y="586"/>
                  </a:lnTo>
                  <a:lnTo>
                    <a:pt x="554" y="586"/>
                  </a:lnTo>
                  <a:lnTo>
                    <a:pt x="553" y="586"/>
                  </a:lnTo>
                  <a:lnTo>
                    <a:pt x="553" y="586"/>
                  </a:lnTo>
                  <a:lnTo>
                    <a:pt x="553" y="586"/>
                  </a:lnTo>
                  <a:lnTo>
                    <a:pt x="554" y="587"/>
                  </a:lnTo>
                  <a:lnTo>
                    <a:pt x="556" y="587"/>
                  </a:lnTo>
                  <a:lnTo>
                    <a:pt x="558" y="587"/>
                  </a:lnTo>
                  <a:lnTo>
                    <a:pt x="558" y="589"/>
                  </a:lnTo>
                  <a:lnTo>
                    <a:pt x="558" y="589"/>
                  </a:lnTo>
                  <a:lnTo>
                    <a:pt x="562" y="589"/>
                  </a:lnTo>
                  <a:lnTo>
                    <a:pt x="562" y="589"/>
                  </a:lnTo>
                  <a:lnTo>
                    <a:pt x="564" y="589"/>
                  </a:lnTo>
                  <a:lnTo>
                    <a:pt x="564" y="591"/>
                  </a:lnTo>
                  <a:lnTo>
                    <a:pt x="564" y="591"/>
                  </a:lnTo>
                  <a:lnTo>
                    <a:pt x="562" y="591"/>
                  </a:lnTo>
                  <a:lnTo>
                    <a:pt x="562" y="591"/>
                  </a:lnTo>
                  <a:lnTo>
                    <a:pt x="562" y="593"/>
                  </a:lnTo>
                  <a:lnTo>
                    <a:pt x="564" y="591"/>
                  </a:lnTo>
                  <a:lnTo>
                    <a:pt x="565" y="591"/>
                  </a:lnTo>
                  <a:lnTo>
                    <a:pt x="565" y="591"/>
                  </a:lnTo>
                  <a:lnTo>
                    <a:pt x="565" y="591"/>
                  </a:lnTo>
                  <a:lnTo>
                    <a:pt x="564" y="591"/>
                  </a:lnTo>
                  <a:lnTo>
                    <a:pt x="564" y="589"/>
                  </a:lnTo>
                  <a:lnTo>
                    <a:pt x="565" y="587"/>
                  </a:lnTo>
                  <a:lnTo>
                    <a:pt x="565" y="587"/>
                  </a:lnTo>
                  <a:lnTo>
                    <a:pt x="567" y="587"/>
                  </a:lnTo>
                  <a:lnTo>
                    <a:pt x="567" y="586"/>
                  </a:lnTo>
                  <a:lnTo>
                    <a:pt x="569" y="586"/>
                  </a:lnTo>
                  <a:lnTo>
                    <a:pt x="571" y="586"/>
                  </a:lnTo>
                  <a:lnTo>
                    <a:pt x="573" y="587"/>
                  </a:lnTo>
                  <a:lnTo>
                    <a:pt x="573" y="587"/>
                  </a:lnTo>
                  <a:lnTo>
                    <a:pt x="573" y="587"/>
                  </a:lnTo>
                  <a:lnTo>
                    <a:pt x="574" y="587"/>
                  </a:lnTo>
                  <a:lnTo>
                    <a:pt x="576" y="587"/>
                  </a:lnTo>
                  <a:lnTo>
                    <a:pt x="574" y="587"/>
                  </a:lnTo>
                  <a:lnTo>
                    <a:pt x="574" y="586"/>
                  </a:lnTo>
                  <a:lnTo>
                    <a:pt x="576" y="586"/>
                  </a:lnTo>
                  <a:lnTo>
                    <a:pt x="576" y="584"/>
                  </a:lnTo>
                  <a:lnTo>
                    <a:pt x="578" y="584"/>
                  </a:lnTo>
                  <a:lnTo>
                    <a:pt x="580" y="584"/>
                  </a:lnTo>
                  <a:lnTo>
                    <a:pt x="580" y="584"/>
                  </a:lnTo>
                  <a:lnTo>
                    <a:pt x="582" y="584"/>
                  </a:lnTo>
                  <a:lnTo>
                    <a:pt x="583" y="584"/>
                  </a:lnTo>
                  <a:lnTo>
                    <a:pt x="583" y="582"/>
                  </a:lnTo>
                  <a:lnTo>
                    <a:pt x="583" y="582"/>
                  </a:lnTo>
                  <a:lnTo>
                    <a:pt x="585" y="582"/>
                  </a:lnTo>
                  <a:lnTo>
                    <a:pt x="585" y="582"/>
                  </a:lnTo>
                  <a:lnTo>
                    <a:pt x="587" y="582"/>
                  </a:lnTo>
                  <a:lnTo>
                    <a:pt x="587" y="582"/>
                  </a:lnTo>
                  <a:lnTo>
                    <a:pt x="587" y="582"/>
                  </a:lnTo>
                  <a:lnTo>
                    <a:pt x="587" y="582"/>
                  </a:lnTo>
                  <a:lnTo>
                    <a:pt x="589" y="582"/>
                  </a:lnTo>
                  <a:lnTo>
                    <a:pt x="589" y="582"/>
                  </a:lnTo>
                  <a:lnTo>
                    <a:pt x="591" y="582"/>
                  </a:lnTo>
                  <a:lnTo>
                    <a:pt x="591" y="580"/>
                  </a:lnTo>
                  <a:lnTo>
                    <a:pt x="591" y="580"/>
                  </a:lnTo>
                  <a:lnTo>
                    <a:pt x="591" y="578"/>
                  </a:lnTo>
                  <a:lnTo>
                    <a:pt x="591" y="578"/>
                  </a:lnTo>
                  <a:lnTo>
                    <a:pt x="591" y="576"/>
                  </a:lnTo>
                  <a:lnTo>
                    <a:pt x="592" y="576"/>
                  </a:lnTo>
                  <a:lnTo>
                    <a:pt x="591" y="575"/>
                  </a:lnTo>
                  <a:lnTo>
                    <a:pt x="591" y="575"/>
                  </a:lnTo>
                  <a:lnTo>
                    <a:pt x="587" y="576"/>
                  </a:lnTo>
                  <a:lnTo>
                    <a:pt x="587" y="576"/>
                  </a:lnTo>
                  <a:lnTo>
                    <a:pt x="587" y="575"/>
                  </a:lnTo>
                  <a:lnTo>
                    <a:pt x="589" y="575"/>
                  </a:lnTo>
                  <a:lnTo>
                    <a:pt x="589" y="573"/>
                  </a:lnTo>
                  <a:lnTo>
                    <a:pt x="591" y="573"/>
                  </a:lnTo>
                  <a:lnTo>
                    <a:pt x="591" y="571"/>
                  </a:lnTo>
                  <a:lnTo>
                    <a:pt x="591" y="571"/>
                  </a:lnTo>
                  <a:lnTo>
                    <a:pt x="591" y="571"/>
                  </a:lnTo>
                  <a:lnTo>
                    <a:pt x="592" y="569"/>
                  </a:lnTo>
                  <a:lnTo>
                    <a:pt x="592" y="569"/>
                  </a:lnTo>
                  <a:lnTo>
                    <a:pt x="594" y="567"/>
                  </a:lnTo>
                  <a:lnTo>
                    <a:pt x="592" y="566"/>
                  </a:lnTo>
                  <a:lnTo>
                    <a:pt x="594" y="566"/>
                  </a:lnTo>
                  <a:lnTo>
                    <a:pt x="594" y="566"/>
                  </a:lnTo>
                  <a:lnTo>
                    <a:pt x="596" y="566"/>
                  </a:lnTo>
                  <a:lnTo>
                    <a:pt x="596" y="566"/>
                  </a:lnTo>
                  <a:lnTo>
                    <a:pt x="598" y="566"/>
                  </a:lnTo>
                  <a:lnTo>
                    <a:pt x="598" y="566"/>
                  </a:lnTo>
                  <a:lnTo>
                    <a:pt x="600" y="566"/>
                  </a:lnTo>
                  <a:lnTo>
                    <a:pt x="600" y="566"/>
                  </a:lnTo>
                  <a:lnTo>
                    <a:pt x="600" y="564"/>
                  </a:lnTo>
                  <a:lnTo>
                    <a:pt x="600" y="564"/>
                  </a:lnTo>
                  <a:lnTo>
                    <a:pt x="600" y="564"/>
                  </a:lnTo>
                  <a:lnTo>
                    <a:pt x="600" y="564"/>
                  </a:lnTo>
                  <a:lnTo>
                    <a:pt x="600" y="564"/>
                  </a:lnTo>
                  <a:lnTo>
                    <a:pt x="600" y="566"/>
                  </a:lnTo>
                  <a:lnTo>
                    <a:pt x="601" y="566"/>
                  </a:lnTo>
                  <a:lnTo>
                    <a:pt x="601" y="564"/>
                  </a:lnTo>
                  <a:lnTo>
                    <a:pt x="603" y="564"/>
                  </a:lnTo>
                  <a:lnTo>
                    <a:pt x="603" y="562"/>
                  </a:lnTo>
                  <a:lnTo>
                    <a:pt x="605" y="560"/>
                  </a:lnTo>
                  <a:lnTo>
                    <a:pt x="605" y="560"/>
                  </a:lnTo>
                  <a:lnTo>
                    <a:pt x="605" y="560"/>
                  </a:lnTo>
                  <a:lnTo>
                    <a:pt x="605" y="558"/>
                  </a:lnTo>
                  <a:lnTo>
                    <a:pt x="603" y="558"/>
                  </a:lnTo>
                  <a:lnTo>
                    <a:pt x="603" y="558"/>
                  </a:lnTo>
                  <a:lnTo>
                    <a:pt x="605" y="557"/>
                  </a:lnTo>
                  <a:lnTo>
                    <a:pt x="605" y="557"/>
                  </a:lnTo>
                  <a:lnTo>
                    <a:pt x="607" y="557"/>
                  </a:lnTo>
                  <a:lnTo>
                    <a:pt x="607" y="557"/>
                  </a:lnTo>
                  <a:lnTo>
                    <a:pt x="609" y="557"/>
                  </a:lnTo>
                  <a:lnTo>
                    <a:pt x="609" y="557"/>
                  </a:lnTo>
                  <a:lnTo>
                    <a:pt x="609" y="557"/>
                  </a:lnTo>
                  <a:lnTo>
                    <a:pt x="610" y="557"/>
                  </a:lnTo>
                  <a:lnTo>
                    <a:pt x="610" y="555"/>
                  </a:lnTo>
                  <a:lnTo>
                    <a:pt x="610" y="555"/>
                  </a:lnTo>
                  <a:lnTo>
                    <a:pt x="612" y="555"/>
                  </a:lnTo>
                  <a:lnTo>
                    <a:pt x="612" y="555"/>
                  </a:lnTo>
                  <a:lnTo>
                    <a:pt x="612" y="557"/>
                  </a:lnTo>
                  <a:lnTo>
                    <a:pt x="614" y="557"/>
                  </a:lnTo>
                  <a:lnTo>
                    <a:pt x="614" y="555"/>
                  </a:lnTo>
                  <a:lnTo>
                    <a:pt x="614" y="555"/>
                  </a:lnTo>
                  <a:lnTo>
                    <a:pt x="614" y="555"/>
                  </a:lnTo>
                  <a:lnTo>
                    <a:pt x="612" y="553"/>
                  </a:lnTo>
                  <a:lnTo>
                    <a:pt x="614" y="551"/>
                  </a:lnTo>
                  <a:lnTo>
                    <a:pt x="614" y="549"/>
                  </a:lnTo>
                  <a:lnTo>
                    <a:pt x="614" y="549"/>
                  </a:lnTo>
                  <a:lnTo>
                    <a:pt x="614" y="549"/>
                  </a:lnTo>
                  <a:lnTo>
                    <a:pt x="614" y="549"/>
                  </a:lnTo>
                  <a:lnTo>
                    <a:pt x="616" y="549"/>
                  </a:lnTo>
                  <a:lnTo>
                    <a:pt x="616" y="549"/>
                  </a:lnTo>
                  <a:lnTo>
                    <a:pt x="618" y="549"/>
                  </a:lnTo>
                  <a:lnTo>
                    <a:pt x="618" y="549"/>
                  </a:lnTo>
                  <a:lnTo>
                    <a:pt x="618" y="549"/>
                  </a:lnTo>
                  <a:lnTo>
                    <a:pt x="618" y="548"/>
                  </a:lnTo>
                  <a:lnTo>
                    <a:pt x="620" y="548"/>
                  </a:lnTo>
                  <a:lnTo>
                    <a:pt x="620" y="546"/>
                  </a:lnTo>
                  <a:lnTo>
                    <a:pt x="621" y="546"/>
                  </a:lnTo>
                  <a:lnTo>
                    <a:pt x="621" y="548"/>
                  </a:lnTo>
                  <a:lnTo>
                    <a:pt x="623" y="548"/>
                  </a:lnTo>
                  <a:lnTo>
                    <a:pt x="623" y="548"/>
                  </a:lnTo>
                  <a:lnTo>
                    <a:pt x="623" y="546"/>
                  </a:lnTo>
                  <a:lnTo>
                    <a:pt x="623" y="546"/>
                  </a:lnTo>
                  <a:lnTo>
                    <a:pt x="625" y="546"/>
                  </a:lnTo>
                  <a:lnTo>
                    <a:pt x="625" y="544"/>
                  </a:lnTo>
                  <a:lnTo>
                    <a:pt x="625" y="544"/>
                  </a:lnTo>
                  <a:lnTo>
                    <a:pt x="625" y="542"/>
                  </a:lnTo>
                  <a:lnTo>
                    <a:pt x="627" y="542"/>
                  </a:lnTo>
                  <a:lnTo>
                    <a:pt x="627" y="542"/>
                  </a:lnTo>
                  <a:lnTo>
                    <a:pt x="629" y="542"/>
                  </a:lnTo>
                  <a:lnTo>
                    <a:pt x="629" y="542"/>
                  </a:lnTo>
                  <a:lnTo>
                    <a:pt x="629" y="542"/>
                  </a:lnTo>
                  <a:lnTo>
                    <a:pt x="630" y="542"/>
                  </a:lnTo>
                  <a:lnTo>
                    <a:pt x="630" y="542"/>
                  </a:lnTo>
                  <a:lnTo>
                    <a:pt x="630" y="542"/>
                  </a:lnTo>
                  <a:lnTo>
                    <a:pt x="630" y="542"/>
                  </a:lnTo>
                  <a:lnTo>
                    <a:pt x="630" y="542"/>
                  </a:lnTo>
                  <a:lnTo>
                    <a:pt x="630" y="540"/>
                  </a:lnTo>
                  <a:lnTo>
                    <a:pt x="630" y="540"/>
                  </a:lnTo>
                  <a:lnTo>
                    <a:pt x="630" y="540"/>
                  </a:lnTo>
                  <a:lnTo>
                    <a:pt x="630" y="540"/>
                  </a:lnTo>
                  <a:lnTo>
                    <a:pt x="630" y="540"/>
                  </a:lnTo>
                  <a:lnTo>
                    <a:pt x="632" y="540"/>
                  </a:lnTo>
                  <a:lnTo>
                    <a:pt x="630" y="537"/>
                  </a:lnTo>
                  <a:lnTo>
                    <a:pt x="630" y="535"/>
                  </a:lnTo>
                  <a:lnTo>
                    <a:pt x="632" y="533"/>
                  </a:lnTo>
                  <a:lnTo>
                    <a:pt x="634" y="531"/>
                  </a:lnTo>
                  <a:lnTo>
                    <a:pt x="634" y="530"/>
                  </a:lnTo>
                  <a:lnTo>
                    <a:pt x="638" y="528"/>
                  </a:lnTo>
                  <a:lnTo>
                    <a:pt x="638" y="526"/>
                  </a:lnTo>
                  <a:lnTo>
                    <a:pt x="639" y="524"/>
                  </a:lnTo>
                  <a:lnTo>
                    <a:pt x="639" y="524"/>
                  </a:lnTo>
                  <a:lnTo>
                    <a:pt x="639" y="522"/>
                  </a:lnTo>
                  <a:lnTo>
                    <a:pt x="639" y="522"/>
                  </a:lnTo>
                  <a:lnTo>
                    <a:pt x="641" y="520"/>
                  </a:lnTo>
                  <a:lnTo>
                    <a:pt x="641" y="520"/>
                  </a:lnTo>
                  <a:lnTo>
                    <a:pt x="641" y="519"/>
                  </a:lnTo>
                  <a:lnTo>
                    <a:pt x="641" y="519"/>
                  </a:lnTo>
                  <a:lnTo>
                    <a:pt x="641" y="517"/>
                  </a:lnTo>
                  <a:lnTo>
                    <a:pt x="639" y="517"/>
                  </a:lnTo>
                  <a:lnTo>
                    <a:pt x="639" y="515"/>
                  </a:lnTo>
                  <a:lnTo>
                    <a:pt x="639" y="513"/>
                  </a:lnTo>
                  <a:lnTo>
                    <a:pt x="638" y="513"/>
                  </a:lnTo>
                  <a:lnTo>
                    <a:pt x="636" y="513"/>
                  </a:lnTo>
                  <a:lnTo>
                    <a:pt x="634" y="515"/>
                  </a:lnTo>
                  <a:lnTo>
                    <a:pt x="625" y="517"/>
                  </a:lnTo>
                  <a:lnTo>
                    <a:pt x="623" y="517"/>
                  </a:lnTo>
                  <a:lnTo>
                    <a:pt x="623" y="517"/>
                  </a:lnTo>
                  <a:lnTo>
                    <a:pt x="623" y="517"/>
                  </a:lnTo>
                  <a:lnTo>
                    <a:pt x="623" y="515"/>
                  </a:lnTo>
                  <a:lnTo>
                    <a:pt x="621" y="515"/>
                  </a:lnTo>
                  <a:lnTo>
                    <a:pt x="621" y="515"/>
                  </a:lnTo>
                  <a:lnTo>
                    <a:pt x="620" y="515"/>
                  </a:lnTo>
                  <a:lnTo>
                    <a:pt x="620" y="515"/>
                  </a:lnTo>
                  <a:lnTo>
                    <a:pt x="614" y="511"/>
                  </a:lnTo>
                  <a:lnTo>
                    <a:pt x="612" y="510"/>
                  </a:lnTo>
                  <a:lnTo>
                    <a:pt x="609" y="508"/>
                  </a:lnTo>
                  <a:lnTo>
                    <a:pt x="609" y="508"/>
                  </a:lnTo>
                  <a:lnTo>
                    <a:pt x="607" y="508"/>
                  </a:lnTo>
                  <a:lnTo>
                    <a:pt x="607" y="508"/>
                  </a:lnTo>
                  <a:lnTo>
                    <a:pt x="607" y="510"/>
                  </a:lnTo>
                  <a:lnTo>
                    <a:pt x="605" y="508"/>
                  </a:lnTo>
                  <a:lnTo>
                    <a:pt x="605" y="508"/>
                  </a:lnTo>
                  <a:lnTo>
                    <a:pt x="605" y="508"/>
                  </a:lnTo>
                  <a:lnTo>
                    <a:pt x="605" y="506"/>
                  </a:lnTo>
                  <a:lnTo>
                    <a:pt x="605" y="506"/>
                  </a:lnTo>
                  <a:lnTo>
                    <a:pt x="605" y="506"/>
                  </a:lnTo>
                  <a:lnTo>
                    <a:pt x="603" y="504"/>
                  </a:lnTo>
                  <a:lnTo>
                    <a:pt x="603" y="504"/>
                  </a:lnTo>
                  <a:lnTo>
                    <a:pt x="603" y="504"/>
                  </a:lnTo>
                  <a:lnTo>
                    <a:pt x="601" y="502"/>
                  </a:lnTo>
                  <a:lnTo>
                    <a:pt x="601" y="502"/>
                  </a:lnTo>
                  <a:lnTo>
                    <a:pt x="600" y="501"/>
                  </a:lnTo>
                  <a:lnTo>
                    <a:pt x="600" y="501"/>
                  </a:lnTo>
                  <a:lnTo>
                    <a:pt x="600" y="499"/>
                  </a:lnTo>
                  <a:lnTo>
                    <a:pt x="600" y="499"/>
                  </a:lnTo>
                  <a:lnTo>
                    <a:pt x="600" y="499"/>
                  </a:lnTo>
                  <a:lnTo>
                    <a:pt x="601" y="497"/>
                  </a:lnTo>
                  <a:lnTo>
                    <a:pt x="601" y="495"/>
                  </a:lnTo>
                  <a:lnTo>
                    <a:pt x="603" y="495"/>
                  </a:lnTo>
                  <a:lnTo>
                    <a:pt x="601" y="493"/>
                  </a:lnTo>
                  <a:lnTo>
                    <a:pt x="600" y="492"/>
                  </a:lnTo>
                  <a:lnTo>
                    <a:pt x="598" y="490"/>
                  </a:lnTo>
                  <a:lnTo>
                    <a:pt x="598" y="488"/>
                  </a:lnTo>
                  <a:lnTo>
                    <a:pt x="600" y="488"/>
                  </a:lnTo>
                  <a:lnTo>
                    <a:pt x="601" y="484"/>
                  </a:lnTo>
                  <a:lnTo>
                    <a:pt x="603" y="483"/>
                  </a:lnTo>
                  <a:lnTo>
                    <a:pt x="603" y="483"/>
                  </a:lnTo>
                  <a:lnTo>
                    <a:pt x="603" y="481"/>
                  </a:lnTo>
                  <a:lnTo>
                    <a:pt x="603" y="479"/>
                  </a:lnTo>
                  <a:lnTo>
                    <a:pt x="605" y="477"/>
                  </a:lnTo>
                  <a:lnTo>
                    <a:pt x="605" y="477"/>
                  </a:lnTo>
                  <a:lnTo>
                    <a:pt x="607" y="477"/>
                  </a:lnTo>
                  <a:lnTo>
                    <a:pt x="609" y="477"/>
                  </a:lnTo>
                  <a:lnTo>
                    <a:pt x="609" y="477"/>
                  </a:lnTo>
                  <a:lnTo>
                    <a:pt x="609" y="477"/>
                  </a:lnTo>
                  <a:lnTo>
                    <a:pt x="607" y="474"/>
                  </a:lnTo>
                  <a:lnTo>
                    <a:pt x="607" y="474"/>
                  </a:lnTo>
                  <a:lnTo>
                    <a:pt x="607" y="472"/>
                  </a:lnTo>
                  <a:lnTo>
                    <a:pt x="607" y="470"/>
                  </a:lnTo>
                  <a:lnTo>
                    <a:pt x="607" y="470"/>
                  </a:lnTo>
                  <a:lnTo>
                    <a:pt x="607" y="468"/>
                  </a:lnTo>
                  <a:lnTo>
                    <a:pt x="607" y="468"/>
                  </a:lnTo>
                  <a:lnTo>
                    <a:pt x="607" y="468"/>
                  </a:lnTo>
                  <a:lnTo>
                    <a:pt x="607" y="468"/>
                  </a:lnTo>
                  <a:lnTo>
                    <a:pt x="607" y="468"/>
                  </a:lnTo>
                  <a:lnTo>
                    <a:pt x="607" y="468"/>
                  </a:lnTo>
                  <a:lnTo>
                    <a:pt x="607" y="466"/>
                  </a:lnTo>
                  <a:lnTo>
                    <a:pt x="605" y="466"/>
                  </a:lnTo>
                  <a:lnTo>
                    <a:pt x="603" y="464"/>
                  </a:lnTo>
                  <a:lnTo>
                    <a:pt x="603" y="464"/>
                  </a:lnTo>
                  <a:lnTo>
                    <a:pt x="600" y="466"/>
                  </a:lnTo>
                  <a:lnTo>
                    <a:pt x="600" y="464"/>
                  </a:lnTo>
                  <a:lnTo>
                    <a:pt x="596" y="463"/>
                  </a:lnTo>
                  <a:lnTo>
                    <a:pt x="594" y="463"/>
                  </a:lnTo>
                  <a:lnTo>
                    <a:pt x="592" y="461"/>
                  </a:lnTo>
                  <a:lnTo>
                    <a:pt x="592" y="457"/>
                  </a:lnTo>
                  <a:lnTo>
                    <a:pt x="592" y="454"/>
                  </a:lnTo>
                  <a:lnTo>
                    <a:pt x="592" y="454"/>
                  </a:lnTo>
                  <a:lnTo>
                    <a:pt x="591" y="454"/>
                  </a:lnTo>
                  <a:lnTo>
                    <a:pt x="589" y="454"/>
                  </a:lnTo>
                  <a:lnTo>
                    <a:pt x="589" y="452"/>
                  </a:lnTo>
                  <a:lnTo>
                    <a:pt x="589" y="452"/>
                  </a:lnTo>
                  <a:lnTo>
                    <a:pt x="589" y="450"/>
                  </a:lnTo>
                  <a:lnTo>
                    <a:pt x="589" y="450"/>
                  </a:lnTo>
                  <a:lnTo>
                    <a:pt x="587" y="450"/>
                  </a:lnTo>
                  <a:lnTo>
                    <a:pt x="587" y="448"/>
                  </a:lnTo>
                  <a:lnTo>
                    <a:pt x="587" y="446"/>
                  </a:lnTo>
                  <a:lnTo>
                    <a:pt x="589" y="446"/>
                  </a:lnTo>
                  <a:lnTo>
                    <a:pt x="589" y="446"/>
                  </a:lnTo>
                  <a:lnTo>
                    <a:pt x="591" y="445"/>
                  </a:lnTo>
                  <a:lnTo>
                    <a:pt x="591" y="445"/>
                  </a:lnTo>
                  <a:lnTo>
                    <a:pt x="591" y="445"/>
                  </a:lnTo>
                  <a:lnTo>
                    <a:pt x="592" y="445"/>
                  </a:lnTo>
                  <a:lnTo>
                    <a:pt x="592" y="445"/>
                  </a:lnTo>
                  <a:lnTo>
                    <a:pt x="592" y="445"/>
                  </a:lnTo>
                  <a:lnTo>
                    <a:pt x="594" y="445"/>
                  </a:lnTo>
                  <a:lnTo>
                    <a:pt x="596" y="445"/>
                  </a:lnTo>
                  <a:lnTo>
                    <a:pt x="598" y="445"/>
                  </a:lnTo>
                  <a:lnTo>
                    <a:pt x="600" y="446"/>
                  </a:lnTo>
                  <a:lnTo>
                    <a:pt x="600" y="445"/>
                  </a:lnTo>
                  <a:lnTo>
                    <a:pt x="601" y="445"/>
                  </a:lnTo>
                  <a:lnTo>
                    <a:pt x="600" y="445"/>
                  </a:lnTo>
                  <a:lnTo>
                    <a:pt x="600" y="445"/>
                  </a:lnTo>
                  <a:lnTo>
                    <a:pt x="600" y="443"/>
                  </a:lnTo>
                  <a:lnTo>
                    <a:pt x="601" y="443"/>
                  </a:lnTo>
                  <a:lnTo>
                    <a:pt x="601" y="443"/>
                  </a:lnTo>
                  <a:lnTo>
                    <a:pt x="603" y="443"/>
                  </a:lnTo>
                  <a:lnTo>
                    <a:pt x="603" y="443"/>
                  </a:lnTo>
                  <a:lnTo>
                    <a:pt x="603" y="441"/>
                  </a:lnTo>
                  <a:lnTo>
                    <a:pt x="605" y="441"/>
                  </a:lnTo>
                  <a:lnTo>
                    <a:pt x="607" y="439"/>
                  </a:lnTo>
                  <a:lnTo>
                    <a:pt x="609" y="439"/>
                  </a:lnTo>
                  <a:lnTo>
                    <a:pt x="609" y="439"/>
                  </a:lnTo>
                  <a:lnTo>
                    <a:pt x="609" y="441"/>
                  </a:lnTo>
                  <a:lnTo>
                    <a:pt x="609" y="441"/>
                  </a:lnTo>
                  <a:lnTo>
                    <a:pt x="610" y="439"/>
                  </a:lnTo>
                  <a:lnTo>
                    <a:pt x="610" y="437"/>
                  </a:lnTo>
                  <a:lnTo>
                    <a:pt x="612" y="437"/>
                  </a:lnTo>
                  <a:lnTo>
                    <a:pt x="612" y="436"/>
                  </a:lnTo>
                  <a:lnTo>
                    <a:pt x="612" y="434"/>
                  </a:lnTo>
                  <a:lnTo>
                    <a:pt x="610" y="432"/>
                  </a:lnTo>
                  <a:lnTo>
                    <a:pt x="612" y="432"/>
                  </a:lnTo>
                  <a:lnTo>
                    <a:pt x="614" y="430"/>
                  </a:lnTo>
                  <a:lnTo>
                    <a:pt x="614" y="428"/>
                  </a:lnTo>
                  <a:lnTo>
                    <a:pt x="614" y="427"/>
                  </a:lnTo>
                  <a:lnTo>
                    <a:pt x="614" y="427"/>
                  </a:lnTo>
                  <a:lnTo>
                    <a:pt x="614" y="427"/>
                  </a:lnTo>
                  <a:lnTo>
                    <a:pt x="612" y="425"/>
                  </a:lnTo>
                  <a:lnTo>
                    <a:pt x="612" y="425"/>
                  </a:lnTo>
                  <a:lnTo>
                    <a:pt x="610" y="423"/>
                  </a:lnTo>
                  <a:lnTo>
                    <a:pt x="610" y="423"/>
                  </a:lnTo>
                  <a:lnTo>
                    <a:pt x="610" y="423"/>
                  </a:lnTo>
                  <a:lnTo>
                    <a:pt x="610" y="421"/>
                  </a:lnTo>
                  <a:lnTo>
                    <a:pt x="609" y="421"/>
                  </a:lnTo>
                  <a:lnTo>
                    <a:pt x="605" y="419"/>
                  </a:lnTo>
                  <a:lnTo>
                    <a:pt x="605" y="418"/>
                  </a:lnTo>
                  <a:lnTo>
                    <a:pt x="605" y="416"/>
                  </a:lnTo>
                  <a:lnTo>
                    <a:pt x="605" y="414"/>
                  </a:lnTo>
                  <a:lnTo>
                    <a:pt x="605" y="414"/>
                  </a:lnTo>
                  <a:lnTo>
                    <a:pt x="605" y="414"/>
                  </a:lnTo>
                  <a:lnTo>
                    <a:pt x="605" y="412"/>
                  </a:lnTo>
                  <a:lnTo>
                    <a:pt x="605" y="412"/>
                  </a:lnTo>
                  <a:lnTo>
                    <a:pt x="605" y="410"/>
                  </a:lnTo>
                  <a:lnTo>
                    <a:pt x="605" y="410"/>
                  </a:lnTo>
                  <a:lnTo>
                    <a:pt x="605" y="410"/>
                  </a:lnTo>
                  <a:lnTo>
                    <a:pt x="603" y="408"/>
                  </a:lnTo>
                  <a:lnTo>
                    <a:pt x="601" y="408"/>
                  </a:lnTo>
                  <a:lnTo>
                    <a:pt x="601" y="407"/>
                  </a:lnTo>
                  <a:lnTo>
                    <a:pt x="600" y="407"/>
                  </a:lnTo>
                  <a:lnTo>
                    <a:pt x="600" y="407"/>
                  </a:lnTo>
                  <a:lnTo>
                    <a:pt x="598" y="407"/>
                  </a:lnTo>
                  <a:lnTo>
                    <a:pt x="596" y="405"/>
                  </a:lnTo>
                  <a:lnTo>
                    <a:pt x="596" y="401"/>
                  </a:lnTo>
                  <a:lnTo>
                    <a:pt x="596" y="399"/>
                  </a:lnTo>
                  <a:lnTo>
                    <a:pt x="596" y="399"/>
                  </a:lnTo>
                  <a:lnTo>
                    <a:pt x="596" y="398"/>
                  </a:lnTo>
                  <a:lnTo>
                    <a:pt x="596" y="396"/>
                  </a:lnTo>
                  <a:lnTo>
                    <a:pt x="598" y="396"/>
                  </a:lnTo>
                  <a:lnTo>
                    <a:pt x="600" y="396"/>
                  </a:lnTo>
                  <a:lnTo>
                    <a:pt x="600" y="396"/>
                  </a:lnTo>
                  <a:lnTo>
                    <a:pt x="600" y="396"/>
                  </a:lnTo>
                  <a:lnTo>
                    <a:pt x="600" y="396"/>
                  </a:lnTo>
                  <a:lnTo>
                    <a:pt x="600" y="396"/>
                  </a:lnTo>
                  <a:lnTo>
                    <a:pt x="600" y="396"/>
                  </a:lnTo>
                  <a:lnTo>
                    <a:pt x="600" y="396"/>
                  </a:lnTo>
                  <a:lnTo>
                    <a:pt x="600" y="396"/>
                  </a:lnTo>
                  <a:lnTo>
                    <a:pt x="601" y="396"/>
                  </a:lnTo>
                  <a:lnTo>
                    <a:pt x="601" y="396"/>
                  </a:lnTo>
                  <a:lnTo>
                    <a:pt x="603" y="394"/>
                  </a:lnTo>
                  <a:lnTo>
                    <a:pt x="605" y="394"/>
                  </a:lnTo>
                  <a:lnTo>
                    <a:pt x="605" y="394"/>
                  </a:lnTo>
                  <a:lnTo>
                    <a:pt x="605" y="392"/>
                  </a:lnTo>
                  <a:lnTo>
                    <a:pt x="607" y="392"/>
                  </a:lnTo>
                  <a:lnTo>
                    <a:pt x="607" y="390"/>
                  </a:lnTo>
                  <a:lnTo>
                    <a:pt x="607" y="390"/>
                  </a:lnTo>
                  <a:lnTo>
                    <a:pt x="609" y="389"/>
                  </a:lnTo>
                  <a:lnTo>
                    <a:pt x="607" y="389"/>
                  </a:lnTo>
                  <a:lnTo>
                    <a:pt x="607" y="389"/>
                  </a:lnTo>
                  <a:lnTo>
                    <a:pt x="607" y="387"/>
                  </a:lnTo>
                  <a:lnTo>
                    <a:pt x="607" y="385"/>
                  </a:lnTo>
                  <a:lnTo>
                    <a:pt x="607" y="385"/>
                  </a:lnTo>
                  <a:lnTo>
                    <a:pt x="605" y="385"/>
                  </a:lnTo>
                  <a:lnTo>
                    <a:pt x="603" y="381"/>
                  </a:lnTo>
                  <a:lnTo>
                    <a:pt x="601" y="380"/>
                  </a:lnTo>
                  <a:lnTo>
                    <a:pt x="601" y="380"/>
                  </a:lnTo>
                  <a:lnTo>
                    <a:pt x="601" y="381"/>
                  </a:lnTo>
                  <a:lnTo>
                    <a:pt x="600" y="381"/>
                  </a:lnTo>
                  <a:lnTo>
                    <a:pt x="600" y="381"/>
                  </a:lnTo>
                  <a:lnTo>
                    <a:pt x="600" y="381"/>
                  </a:lnTo>
                  <a:lnTo>
                    <a:pt x="600" y="380"/>
                  </a:lnTo>
                  <a:lnTo>
                    <a:pt x="600" y="380"/>
                  </a:lnTo>
                  <a:lnTo>
                    <a:pt x="600" y="380"/>
                  </a:lnTo>
                  <a:lnTo>
                    <a:pt x="600" y="380"/>
                  </a:lnTo>
                  <a:lnTo>
                    <a:pt x="600" y="378"/>
                  </a:lnTo>
                  <a:lnTo>
                    <a:pt x="600" y="378"/>
                  </a:lnTo>
                  <a:lnTo>
                    <a:pt x="600" y="378"/>
                  </a:lnTo>
                  <a:lnTo>
                    <a:pt x="600" y="378"/>
                  </a:lnTo>
                  <a:lnTo>
                    <a:pt x="600" y="378"/>
                  </a:lnTo>
                  <a:lnTo>
                    <a:pt x="600" y="376"/>
                  </a:lnTo>
                  <a:lnTo>
                    <a:pt x="600" y="376"/>
                  </a:lnTo>
                  <a:lnTo>
                    <a:pt x="600" y="376"/>
                  </a:lnTo>
                  <a:lnTo>
                    <a:pt x="596" y="374"/>
                  </a:lnTo>
                  <a:lnTo>
                    <a:pt x="594" y="372"/>
                  </a:lnTo>
                  <a:lnTo>
                    <a:pt x="596" y="371"/>
                  </a:lnTo>
                  <a:lnTo>
                    <a:pt x="596" y="369"/>
                  </a:lnTo>
                  <a:lnTo>
                    <a:pt x="598" y="365"/>
                  </a:lnTo>
                  <a:lnTo>
                    <a:pt x="598" y="363"/>
                  </a:lnTo>
                  <a:lnTo>
                    <a:pt x="596" y="362"/>
                  </a:lnTo>
                  <a:lnTo>
                    <a:pt x="594" y="360"/>
                  </a:lnTo>
                  <a:lnTo>
                    <a:pt x="594" y="358"/>
                  </a:lnTo>
                  <a:lnTo>
                    <a:pt x="596" y="356"/>
                  </a:lnTo>
                  <a:lnTo>
                    <a:pt x="596" y="356"/>
                  </a:lnTo>
                  <a:lnTo>
                    <a:pt x="596" y="354"/>
                  </a:lnTo>
                  <a:lnTo>
                    <a:pt x="596" y="354"/>
                  </a:lnTo>
                  <a:lnTo>
                    <a:pt x="596" y="354"/>
                  </a:lnTo>
                  <a:lnTo>
                    <a:pt x="596" y="354"/>
                  </a:lnTo>
                  <a:lnTo>
                    <a:pt x="594" y="353"/>
                  </a:lnTo>
                  <a:lnTo>
                    <a:pt x="587" y="351"/>
                  </a:lnTo>
                  <a:lnTo>
                    <a:pt x="583" y="351"/>
                  </a:lnTo>
                  <a:lnTo>
                    <a:pt x="582" y="353"/>
                  </a:lnTo>
                  <a:lnTo>
                    <a:pt x="576" y="354"/>
                  </a:lnTo>
                  <a:lnTo>
                    <a:pt x="574" y="354"/>
                  </a:lnTo>
                  <a:lnTo>
                    <a:pt x="573" y="354"/>
                  </a:lnTo>
                  <a:lnTo>
                    <a:pt x="573" y="356"/>
                  </a:lnTo>
                  <a:lnTo>
                    <a:pt x="571" y="358"/>
                  </a:lnTo>
                  <a:lnTo>
                    <a:pt x="569" y="360"/>
                  </a:lnTo>
                  <a:lnTo>
                    <a:pt x="567" y="360"/>
                  </a:lnTo>
                  <a:lnTo>
                    <a:pt x="567" y="362"/>
                  </a:lnTo>
                  <a:lnTo>
                    <a:pt x="567" y="362"/>
                  </a:lnTo>
                  <a:lnTo>
                    <a:pt x="569" y="363"/>
                  </a:lnTo>
                  <a:lnTo>
                    <a:pt x="569" y="363"/>
                  </a:lnTo>
                  <a:lnTo>
                    <a:pt x="569" y="365"/>
                  </a:lnTo>
                  <a:lnTo>
                    <a:pt x="569" y="365"/>
                  </a:lnTo>
                  <a:lnTo>
                    <a:pt x="569" y="365"/>
                  </a:lnTo>
                  <a:lnTo>
                    <a:pt x="571" y="365"/>
                  </a:lnTo>
                  <a:lnTo>
                    <a:pt x="571" y="365"/>
                  </a:lnTo>
                  <a:lnTo>
                    <a:pt x="571" y="367"/>
                  </a:lnTo>
                  <a:lnTo>
                    <a:pt x="569" y="369"/>
                  </a:lnTo>
                  <a:lnTo>
                    <a:pt x="567" y="371"/>
                  </a:lnTo>
                  <a:lnTo>
                    <a:pt x="564" y="374"/>
                  </a:lnTo>
                  <a:lnTo>
                    <a:pt x="562" y="374"/>
                  </a:lnTo>
                  <a:lnTo>
                    <a:pt x="560" y="374"/>
                  </a:lnTo>
                  <a:lnTo>
                    <a:pt x="558" y="374"/>
                  </a:lnTo>
                  <a:lnTo>
                    <a:pt x="556" y="374"/>
                  </a:lnTo>
                  <a:lnTo>
                    <a:pt x="554" y="374"/>
                  </a:lnTo>
                  <a:lnTo>
                    <a:pt x="554" y="372"/>
                  </a:lnTo>
                  <a:lnTo>
                    <a:pt x="556" y="372"/>
                  </a:lnTo>
                  <a:lnTo>
                    <a:pt x="556" y="372"/>
                  </a:lnTo>
                  <a:lnTo>
                    <a:pt x="554" y="371"/>
                  </a:lnTo>
                  <a:lnTo>
                    <a:pt x="554" y="371"/>
                  </a:lnTo>
                  <a:lnTo>
                    <a:pt x="554" y="369"/>
                  </a:lnTo>
                  <a:lnTo>
                    <a:pt x="556" y="369"/>
                  </a:lnTo>
                  <a:lnTo>
                    <a:pt x="558" y="367"/>
                  </a:lnTo>
                  <a:lnTo>
                    <a:pt x="558" y="367"/>
                  </a:lnTo>
                  <a:lnTo>
                    <a:pt x="558" y="367"/>
                  </a:lnTo>
                  <a:lnTo>
                    <a:pt x="560" y="367"/>
                  </a:lnTo>
                  <a:lnTo>
                    <a:pt x="560" y="367"/>
                  </a:lnTo>
                  <a:lnTo>
                    <a:pt x="560" y="367"/>
                  </a:lnTo>
                  <a:lnTo>
                    <a:pt x="560" y="367"/>
                  </a:lnTo>
                  <a:lnTo>
                    <a:pt x="562" y="367"/>
                  </a:lnTo>
                  <a:lnTo>
                    <a:pt x="562" y="365"/>
                  </a:lnTo>
                  <a:lnTo>
                    <a:pt x="562" y="365"/>
                  </a:lnTo>
                  <a:lnTo>
                    <a:pt x="562" y="365"/>
                  </a:lnTo>
                  <a:lnTo>
                    <a:pt x="562" y="362"/>
                  </a:lnTo>
                  <a:lnTo>
                    <a:pt x="562" y="362"/>
                  </a:lnTo>
                  <a:lnTo>
                    <a:pt x="562" y="360"/>
                  </a:lnTo>
                  <a:lnTo>
                    <a:pt x="564" y="358"/>
                  </a:lnTo>
                  <a:lnTo>
                    <a:pt x="564" y="358"/>
                  </a:lnTo>
                  <a:lnTo>
                    <a:pt x="564" y="356"/>
                  </a:lnTo>
                  <a:lnTo>
                    <a:pt x="562" y="356"/>
                  </a:lnTo>
                  <a:lnTo>
                    <a:pt x="560" y="354"/>
                  </a:lnTo>
                  <a:lnTo>
                    <a:pt x="560" y="354"/>
                  </a:lnTo>
                  <a:lnTo>
                    <a:pt x="560" y="353"/>
                  </a:lnTo>
                  <a:lnTo>
                    <a:pt x="560" y="353"/>
                  </a:lnTo>
                  <a:lnTo>
                    <a:pt x="560" y="353"/>
                  </a:lnTo>
                  <a:lnTo>
                    <a:pt x="560" y="353"/>
                  </a:lnTo>
                  <a:lnTo>
                    <a:pt x="560" y="353"/>
                  </a:lnTo>
                  <a:lnTo>
                    <a:pt x="560" y="351"/>
                  </a:lnTo>
                  <a:lnTo>
                    <a:pt x="560" y="351"/>
                  </a:lnTo>
                  <a:lnTo>
                    <a:pt x="560" y="351"/>
                  </a:lnTo>
                  <a:lnTo>
                    <a:pt x="560" y="351"/>
                  </a:lnTo>
                  <a:lnTo>
                    <a:pt x="560" y="349"/>
                  </a:lnTo>
                  <a:lnTo>
                    <a:pt x="562" y="347"/>
                  </a:lnTo>
                  <a:lnTo>
                    <a:pt x="564" y="343"/>
                  </a:lnTo>
                  <a:lnTo>
                    <a:pt x="564" y="343"/>
                  </a:lnTo>
                  <a:lnTo>
                    <a:pt x="562" y="342"/>
                  </a:lnTo>
                  <a:lnTo>
                    <a:pt x="564" y="342"/>
                  </a:lnTo>
                  <a:lnTo>
                    <a:pt x="571" y="334"/>
                  </a:lnTo>
                  <a:lnTo>
                    <a:pt x="574" y="333"/>
                  </a:lnTo>
                  <a:lnTo>
                    <a:pt x="574" y="333"/>
                  </a:lnTo>
                  <a:lnTo>
                    <a:pt x="576" y="331"/>
                  </a:lnTo>
                  <a:lnTo>
                    <a:pt x="576" y="331"/>
                  </a:lnTo>
                  <a:lnTo>
                    <a:pt x="578" y="329"/>
                  </a:lnTo>
                  <a:lnTo>
                    <a:pt x="578" y="329"/>
                  </a:lnTo>
                  <a:lnTo>
                    <a:pt x="578" y="329"/>
                  </a:lnTo>
                  <a:lnTo>
                    <a:pt x="578" y="327"/>
                  </a:lnTo>
                  <a:lnTo>
                    <a:pt x="578" y="327"/>
                  </a:lnTo>
                  <a:lnTo>
                    <a:pt x="578" y="327"/>
                  </a:lnTo>
                  <a:lnTo>
                    <a:pt x="578" y="325"/>
                  </a:lnTo>
                  <a:lnTo>
                    <a:pt x="578" y="325"/>
                  </a:lnTo>
                  <a:lnTo>
                    <a:pt x="578" y="324"/>
                  </a:lnTo>
                  <a:lnTo>
                    <a:pt x="578" y="324"/>
                  </a:lnTo>
                  <a:lnTo>
                    <a:pt x="578" y="322"/>
                  </a:lnTo>
                  <a:lnTo>
                    <a:pt x="580" y="322"/>
                  </a:lnTo>
                  <a:lnTo>
                    <a:pt x="580" y="322"/>
                  </a:lnTo>
                  <a:lnTo>
                    <a:pt x="580" y="320"/>
                  </a:lnTo>
                  <a:lnTo>
                    <a:pt x="578" y="318"/>
                  </a:lnTo>
                  <a:lnTo>
                    <a:pt x="578" y="318"/>
                  </a:lnTo>
                  <a:lnTo>
                    <a:pt x="578" y="316"/>
                  </a:lnTo>
                  <a:lnTo>
                    <a:pt x="582" y="315"/>
                  </a:lnTo>
                  <a:lnTo>
                    <a:pt x="587" y="313"/>
                  </a:lnTo>
                  <a:lnTo>
                    <a:pt x="591" y="311"/>
                  </a:lnTo>
                  <a:lnTo>
                    <a:pt x="591" y="309"/>
                  </a:lnTo>
                  <a:lnTo>
                    <a:pt x="591" y="307"/>
                  </a:lnTo>
                  <a:lnTo>
                    <a:pt x="591" y="306"/>
                  </a:lnTo>
                  <a:lnTo>
                    <a:pt x="592" y="306"/>
                  </a:lnTo>
                  <a:lnTo>
                    <a:pt x="592" y="306"/>
                  </a:lnTo>
                  <a:lnTo>
                    <a:pt x="592" y="304"/>
                  </a:lnTo>
                  <a:lnTo>
                    <a:pt x="592" y="304"/>
                  </a:lnTo>
                  <a:lnTo>
                    <a:pt x="594" y="304"/>
                  </a:lnTo>
                  <a:lnTo>
                    <a:pt x="594" y="302"/>
                  </a:lnTo>
                  <a:lnTo>
                    <a:pt x="596" y="302"/>
                  </a:lnTo>
                  <a:lnTo>
                    <a:pt x="598" y="300"/>
                  </a:lnTo>
                  <a:lnTo>
                    <a:pt x="598" y="298"/>
                  </a:lnTo>
                  <a:lnTo>
                    <a:pt x="600" y="298"/>
                  </a:lnTo>
                  <a:lnTo>
                    <a:pt x="601" y="297"/>
                  </a:lnTo>
                  <a:lnTo>
                    <a:pt x="605" y="293"/>
                  </a:lnTo>
                  <a:lnTo>
                    <a:pt x="605" y="291"/>
                  </a:lnTo>
                  <a:lnTo>
                    <a:pt x="605" y="291"/>
                  </a:lnTo>
                  <a:lnTo>
                    <a:pt x="605" y="289"/>
                  </a:lnTo>
                  <a:lnTo>
                    <a:pt x="607" y="289"/>
                  </a:lnTo>
                  <a:lnTo>
                    <a:pt x="607" y="289"/>
                  </a:lnTo>
                  <a:lnTo>
                    <a:pt x="607" y="287"/>
                  </a:lnTo>
                  <a:lnTo>
                    <a:pt x="607" y="287"/>
                  </a:lnTo>
                  <a:lnTo>
                    <a:pt x="609" y="287"/>
                  </a:lnTo>
                  <a:lnTo>
                    <a:pt x="609" y="287"/>
                  </a:lnTo>
                  <a:lnTo>
                    <a:pt x="609" y="287"/>
                  </a:lnTo>
                  <a:lnTo>
                    <a:pt x="609" y="286"/>
                  </a:lnTo>
                  <a:lnTo>
                    <a:pt x="607" y="286"/>
                  </a:lnTo>
                  <a:lnTo>
                    <a:pt x="607" y="284"/>
                  </a:lnTo>
                  <a:lnTo>
                    <a:pt x="607" y="286"/>
                  </a:lnTo>
                  <a:lnTo>
                    <a:pt x="600" y="286"/>
                  </a:lnTo>
                  <a:lnTo>
                    <a:pt x="600" y="284"/>
                  </a:lnTo>
                  <a:lnTo>
                    <a:pt x="601" y="284"/>
                  </a:lnTo>
                  <a:lnTo>
                    <a:pt x="601" y="282"/>
                  </a:lnTo>
                  <a:lnTo>
                    <a:pt x="603" y="282"/>
                  </a:lnTo>
                  <a:lnTo>
                    <a:pt x="603" y="280"/>
                  </a:lnTo>
                  <a:lnTo>
                    <a:pt x="605" y="280"/>
                  </a:lnTo>
                  <a:lnTo>
                    <a:pt x="605" y="280"/>
                  </a:lnTo>
                  <a:lnTo>
                    <a:pt x="605" y="278"/>
                  </a:lnTo>
                  <a:lnTo>
                    <a:pt x="607" y="278"/>
                  </a:lnTo>
                  <a:lnTo>
                    <a:pt x="607" y="277"/>
                  </a:lnTo>
                  <a:lnTo>
                    <a:pt x="605" y="277"/>
                  </a:lnTo>
                  <a:lnTo>
                    <a:pt x="605" y="275"/>
                  </a:lnTo>
                  <a:lnTo>
                    <a:pt x="607" y="275"/>
                  </a:lnTo>
                  <a:lnTo>
                    <a:pt x="607" y="275"/>
                  </a:lnTo>
                  <a:lnTo>
                    <a:pt x="607" y="275"/>
                  </a:lnTo>
                  <a:lnTo>
                    <a:pt x="607" y="275"/>
                  </a:lnTo>
                  <a:lnTo>
                    <a:pt x="609" y="275"/>
                  </a:lnTo>
                  <a:lnTo>
                    <a:pt x="609" y="275"/>
                  </a:lnTo>
                  <a:lnTo>
                    <a:pt x="612" y="275"/>
                  </a:lnTo>
                  <a:lnTo>
                    <a:pt x="612" y="275"/>
                  </a:lnTo>
                  <a:lnTo>
                    <a:pt x="614" y="277"/>
                  </a:lnTo>
                  <a:lnTo>
                    <a:pt x="614" y="277"/>
                  </a:lnTo>
                  <a:lnTo>
                    <a:pt x="614" y="277"/>
                  </a:lnTo>
                  <a:lnTo>
                    <a:pt x="616" y="275"/>
                  </a:lnTo>
                  <a:lnTo>
                    <a:pt x="614" y="278"/>
                  </a:lnTo>
                  <a:lnTo>
                    <a:pt x="616" y="278"/>
                  </a:lnTo>
                  <a:lnTo>
                    <a:pt x="616" y="280"/>
                  </a:lnTo>
                  <a:lnTo>
                    <a:pt x="618" y="280"/>
                  </a:lnTo>
                  <a:lnTo>
                    <a:pt x="618" y="280"/>
                  </a:lnTo>
                  <a:lnTo>
                    <a:pt x="618" y="280"/>
                  </a:lnTo>
                  <a:lnTo>
                    <a:pt x="618" y="280"/>
                  </a:lnTo>
                  <a:lnTo>
                    <a:pt x="620" y="280"/>
                  </a:lnTo>
                  <a:lnTo>
                    <a:pt x="620" y="280"/>
                  </a:lnTo>
                  <a:lnTo>
                    <a:pt x="621" y="280"/>
                  </a:lnTo>
                  <a:lnTo>
                    <a:pt x="621" y="280"/>
                  </a:lnTo>
                  <a:lnTo>
                    <a:pt x="623" y="280"/>
                  </a:lnTo>
                  <a:lnTo>
                    <a:pt x="625" y="280"/>
                  </a:lnTo>
                  <a:lnTo>
                    <a:pt x="627" y="280"/>
                  </a:lnTo>
                  <a:lnTo>
                    <a:pt x="627" y="280"/>
                  </a:lnTo>
                  <a:lnTo>
                    <a:pt x="629" y="278"/>
                  </a:lnTo>
                  <a:lnTo>
                    <a:pt x="629" y="278"/>
                  </a:lnTo>
                  <a:lnTo>
                    <a:pt x="629" y="277"/>
                  </a:lnTo>
                  <a:lnTo>
                    <a:pt x="629" y="277"/>
                  </a:lnTo>
                  <a:lnTo>
                    <a:pt x="629" y="277"/>
                  </a:lnTo>
                  <a:lnTo>
                    <a:pt x="629" y="277"/>
                  </a:lnTo>
                  <a:lnTo>
                    <a:pt x="627" y="277"/>
                  </a:lnTo>
                  <a:lnTo>
                    <a:pt x="627" y="275"/>
                  </a:lnTo>
                  <a:lnTo>
                    <a:pt x="629" y="275"/>
                  </a:lnTo>
                  <a:lnTo>
                    <a:pt x="629" y="275"/>
                  </a:lnTo>
                  <a:lnTo>
                    <a:pt x="629" y="277"/>
                  </a:lnTo>
                  <a:lnTo>
                    <a:pt x="630" y="277"/>
                  </a:lnTo>
                  <a:lnTo>
                    <a:pt x="630" y="277"/>
                  </a:lnTo>
                  <a:lnTo>
                    <a:pt x="630" y="275"/>
                  </a:lnTo>
                  <a:lnTo>
                    <a:pt x="630" y="275"/>
                  </a:lnTo>
                  <a:lnTo>
                    <a:pt x="630" y="275"/>
                  </a:lnTo>
                  <a:lnTo>
                    <a:pt x="630" y="275"/>
                  </a:lnTo>
                  <a:lnTo>
                    <a:pt x="630" y="275"/>
                  </a:lnTo>
                  <a:lnTo>
                    <a:pt x="630" y="275"/>
                  </a:lnTo>
                  <a:lnTo>
                    <a:pt x="630" y="275"/>
                  </a:lnTo>
                  <a:lnTo>
                    <a:pt x="630" y="275"/>
                  </a:lnTo>
                  <a:lnTo>
                    <a:pt x="630" y="273"/>
                  </a:lnTo>
                  <a:lnTo>
                    <a:pt x="630" y="273"/>
                  </a:lnTo>
                  <a:lnTo>
                    <a:pt x="632" y="273"/>
                  </a:lnTo>
                  <a:lnTo>
                    <a:pt x="632" y="273"/>
                  </a:lnTo>
                  <a:lnTo>
                    <a:pt x="632" y="273"/>
                  </a:lnTo>
                  <a:lnTo>
                    <a:pt x="632" y="273"/>
                  </a:lnTo>
                  <a:lnTo>
                    <a:pt x="632" y="273"/>
                  </a:lnTo>
                  <a:lnTo>
                    <a:pt x="630" y="271"/>
                  </a:lnTo>
                  <a:lnTo>
                    <a:pt x="630" y="271"/>
                  </a:lnTo>
                  <a:lnTo>
                    <a:pt x="632" y="269"/>
                  </a:lnTo>
                  <a:lnTo>
                    <a:pt x="634" y="269"/>
                  </a:lnTo>
                  <a:lnTo>
                    <a:pt x="634" y="269"/>
                  </a:lnTo>
                  <a:lnTo>
                    <a:pt x="636" y="269"/>
                  </a:lnTo>
                  <a:lnTo>
                    <a:pt x="636" y="269"/>
                  </a:lnTo>
                  <a:lnTo>
                    <a:pt x="636" y="268"/>
                  </a:lnTo>
                  <a:lnTo>
                    <a:pt x="636" y="268"/>
                  </a:lnTo>
                  <a:lnTo>
                    <a:pt x="636" y="268"/>
                  </a:lnTo>
                  <a:lnTo>
                    <a:pt x="636" y="266"/>
                  </a:lnTo>
                  <a:lnTo>
                    <a:pt x="636" y="266"/>
                  </a:lnTo>
                  <a:lnTo>
                    <a:pt x="636" y="266"/>
                  </a:lnTo>
                  <a:lnTo>
                    <a:pt x="634" y="264"/>
                  </a:lnTo>
                  <a:lnTo>
                    <a:pt x="634" y="262"/>
                  </a:lnTo>
                  <a:lnTo>
                    <a:pt x="632" y="262"/>
                  </a:lnTo>
                  <a:lnTo>
                    <a:pt x="632" y="262"/>
                  </a:lnTo>
                  <a:lnTo>
                    <a:pt x="632" y="260"/>
                  </a:lnTo>
                  <a:lnTo>
                    <a:pt x="632" y="260"/>
                  </a:lnTo>
                  <a:lnTo>
                    <a:pt x="632" y="259"/>
                  </a:lnTo>
                  <a:lnTo>
                    <a:pt x="634" y="259"/>
                  </a:lnTo>
                  <a:lnTo>
                    <a:pt x="634" y="259"/>
                  </a:lnTo>
                  <a:lnTo>
                    <a:pt x="634" y="257"/>
                  </a:lnTo>
                  <a:lnTo>
                    <a:pt x="632" y="253"/>
                  </a:lnTo>
                  <a:lnTo>
                    <a:pt x="634" y="253"/>
                  </a:lnTo>
                  <a:lnTo>
                    <a:pt x="634" y="251"/>
                  </a:lnTo>
                  <a:lnTo>
                    <a:pt x="634" y="250"/>
                  </a:lnTo>
                  <a:lnTo>
                    <a:pt x="634" y="250"/>
                  </a:lnTo>
                  <a:lnTo>
                    <a:pt x="636" y="250"/>
                  </a:lnTo>
                  <a:lnTo>
                    <a:pt x="634" y="248"/>
                  </a:lnTo>
                  <a:lnTo>
                    <a:pt x="634" y="248"/>
                  </a:lnTo>
                  <a:lnTo>
                    <a:pt x="634" y="248"/>
                  </a:lnTo>
                  <a:lnTo>
                    <a:pt x="634" y="246"/>
                  </a:lnTo>
                  <a:lnTo>
                    <a:pt x="634" y="246"/>
                  </a:lnTo>
                  <a:lnTo>
                    <a:pt x="634" y="246"/>
                  </a:lnTo>
                  <a:lnTo>
                    <a:pt x="636" y="246"/>
                  </a:lnTo>
                  <a:lnTo>
                    <a:pt x="636" y="246"/>
                  </a:lnTo>
                  <a:lnTo>
                    <a:pt x="636" y="244"/>
                  </a:lnTo>
                  <a:lnTo>
                    <a:pt x="636" y="244"/>
                  </a:lnTo>
                  <a:lnTo>
                    <a:pt x="636" y="242"/>
                  </a:lnTo>
                  <a:lnTo>
                    <a:pt x="636" y="242"/>
                  </a:lnTo>
                  <a:lnTo>
                    <a:pt x="638" y="241"/>
                  </a:lnTo>
                  <a:lnTo>
                    <a:pt x="638" y="241"/>
                  </a:lnTo>
                  <a:lnTo>
                    <a:pt x="638" y="237"/>
                  </a:lnTo>
                  <a:lnTo>
                    <a:pt x="636" y="233"/>
                  </a:lnTo>
                  <a:lnTo>
                    <a:pt x="636" y="231"/>
                  </a:lnTo>
                  <a:lnTo>
                    <a:pt x="636" y="230"/>
                  </a:lnTo>
                  <a:lnTo>
                    <a:pt x="636" y="228"/>
                  </a:lnTo>
                  <a:lnTo>
                    <a:pt x="636" y="228"/>
                  </a:lnTo>
                  <a:lnTo>
                    <a:pt x="638" y="226"/>
                  </a:lnTo>
                  <a:lnTo>
                    <a:pt x="638" y="226"/>
                  </a:lnTo>
                  <a:lnTo>
                    <a:pt x="638" y="226"/>
                  </a:lnTo>
                  <a:lnTo>
                    <a:pt x="638" y="224"/>
                  </a:lnTo>
                  <a:lnTo>
                    <a:pt x="641" y="221"/>
                  </a:lnTo>
                  <a:lnTo>
                    <a:pt x="641" y="219"/>
                  </a:lnTo>
                  <a:lnTo>
                    <a:pt x="641" y="217"/>
                  </a:lnTo>
                  <a:lnTo>
                    <a:pt x="641" y="215"/>
                  </a:lnTo>
                  <a:lnTo>
                    <a:pt x="641" y="215"/>
                  </a:lnTo>
                  <a:lnTo>
                    <a:pt x="643" y="213"/>
                  </a:lnTo>
                  <a:lnTo>
                    <a:pt x="643" y="213"/>
                  </a:lnTo>
                  <a:lnTo>
                    <a:pt x="645" y="212"/>
                  </a:lnTo>
                  <a:lnTo>
                    <a:pt x="645" y="212"/>
                  </a:lnTo>
                  <a:lnTo>
                    <a:pt x="645" y="210"/>
                  </a:lnTo>
                  <a:lnTo>
                    <a:pt x="643" y="210"/>
                  </a:lnTo>
                  <a:lnTo>
                    <a:pt x="643" y="208"/>
                  </a:lnTo>
                  <a:lnTo>
                    <a:pt x="643" y="208"/>
                  </a:lnTo>
                  <a:lnTo>
                    <a:pt x="645" y="206"/>
                  </a:lnTo>
                  <a:lnTo>
                    <a:pt x="645" y="204"/>
                  </a:lnTo>
                  <a:lnTo>
                    <a:pt x="645" y="204"/>
                  </a:lnTo>
                  <a:lnTo>
                    <a:pt x="645" y="203"/>
                  </a:lnTo>
                  <a:lnTo>
                    <a:pt x="645" y="203"/>
                  </a:lnTo>
                  <a:lnTo>
                    <a:pt x="645" y="201"/>
                  </a:lnTo>
                  <a:lnTo>
                    <a:pt x="645" y="201"/>
                  </a:lnTo>
                  <a:lnTo>
                    <a:pt x="647" y="199"/>
                  </a:lnTo>
                  <a:lnTo>
                    <a:pt x="647" y="199"/>
                  </a:lnTo>
                  <a:lnTo>
                    <a:pt x="647" y="199"/>
                  </a:lnTo>
                  <a:lnTo>
                    <a:pt x="647" y="197"/>
                  </a:lnTo>
                  <a:lnTo>
                    <a:pt x="647" y="194"/>
                  </a:lnTo>
                  <a:lnTo>
                    <a:pt x="647" y="192"/>
                  </a:lnTo>
                  <a:lnTo>
                    <a:pt x="650" y="188"/>
                  </a:lnTo>
                  <a:lnTo>
                    <a:pt x="650" y="188"/>
                  </a:lnTo>
                  <a:lnTo>
                    <a:pt x="650" y="188"/>
                  </a:lnTo>
                  <a:lnTo>
                    <a:pt x="652" y="186"/>
                  </a:lnTo>
                  <a:lnTo>
                    <a:pt x="654" y="185"/>
                  </a:lnTo>
                  <a:lnTo>
                    <a:pt x="654" y="185"/>
                  </a:lnTo>
                  <a:lnTo>
                    <a:pt x="654" y="185"/>
                  </a:lnTo>
                  <a:lnTo>
                    <a:pt x="656" y="183"/>
                  </a:lnTo>
                  <a:lnTo>
                    <a:pt x="656" y="183"/>
                  </a:lnTo>
                  <a:lnTo>
                    <a:pt x="656" y="181"/>
                  </a:lnTo>
                  <a:lnTo>
                    <a:pt x="656" y="181"/>
                  </a:lnTo>
                  <a:lnTo>
                    <a:pt x="656" y="181"/>
                  </a:lnTo>
                  <a:lnTo>
                    <a:pt x="657" y="181"/>
                  </a:lnTo>
                  <a:lnTo>
                    <a:pt x="657" y="181"/>
                  </a:lnTo>
                  <a:lnTo>
                    <a:pt x="657" y="181"/>
                  </a:lnTo>
                  <a:lnTo>
                    <a:pt x="657" y="179"/>
                  </a:lnTo>
                  <a:lnTo>
                    <a:pt x="657" y="179"/>
                  </a:lnTo>
                  <a:lnTo>
                    <a:pt x="659" y="179"/>
                  </a:lnTo>
                  <a:lnTo>
                    <a:pt x="659" y="179"/>
                  </a:lnTo>
                  <a:lnTo>
                    <a:pt x="659" y="179"/>
                  </a:lnTo>
                  <a:lnTo>
                    <a:pt x="659" y="179"/>
                  </a:lnTo>
                  <a:lnTo>
                    <a:pt x="661" y="177"/>
                  </a:lnTo>
                  <a:lnTo>
                    <a:pt x="661" y="177"/>
                  </a:lnTo>
                  <a:lnTo>
                    <a:pt x="661" y="175"/>
                  </a:lnTo>
                  <a:lnTo>
                    <a:pt x="665" y="170"/>
                  </a:lnTo>
                  <a:lnTo>
                    <a:pt x="666" y="166"/>
                  </a:lnTo>
                  <a:lnTo>
                    <a:pt x="666" y="166"/>
                  </a:lnTo>
                  <a:lnTo>
                    <a:pt x="666" y="166"/>
                  </a:lnTo>
                  <a:lnTo>
                    <a:pt x="666" y="165"/>
                  </a:lnTo>
                  <a:lnTo>
                    <a:pt x="661" y="165"/>
                  </a:lnTo>
                  <a:close/>
                  <a:moveTo>
                    <a:pt x="356" y="632"/>
                  </a:moveTo>
                  <a:lnTo>
                    <a:pt x="356" y="632"/>
                  </a:lnTo>
                  <a:lnTo>
                    <a:pt x="356" y="632"/>
                  </a:lnTo>
                  <a:lnTo>
                    <a:pt x="354" y="632"/>
                  </a:lnTo>
                  <a:lnTo>
                    <a:pt x="354" y="631"/>
                  </a:lnTo>
                  <a:lnTo>
                    <a:pt x="354" y="631"/>
                  </a:lnTo>
                  <a:lnTo>
                    <a:pt x="354" y="629"/>
                  </a:lnTo>
                  <a:lnTo>
                    <a:pt x="354" y="629"/>
                  </a:lnTo>
                  <a:lnTo>
                    <a:pt x="356" y="629"/>
                  </a:lnTo>
                  <a:lnTo>
                    <a:pt x="356" y="631"/>
                  </a:lnTo>
                  <a:lnTo>
                    <a:pt x="356" y="632"/>
                  </a:lnTo>
                  <a:lnTo>
                    <a:pt x="356" y="63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3509905" y="2066793"/>
              <a:ext cx="671031" cy="1364281"/>
            </a:xfrm>
            <a:custGeom>
              <a:avLst/>
              <a:gdLst>
                <a:gd name="T0" fmla="*/ 49 w 604"/>
                <a:gd name="T1" fmla="*/ 1208 h 1228"/>
                <a:gd name="T2" fmla="*/ 31 w 604"/>
                <a:gd name="T3" fmla="*/ 1210 h 1228"/>
                <a:gd name="T4" fmla="*/ 6 w 604"/>
                <a:gd name="T5" fmla="*/ 1188 h 1228"/>
                <a:gd name="T6" fmla="*/ 64 w 604"/>
                <a:gd name="T7" fmla="*/ 1181 h 1228"/>
                <a:gd name="T8" fmla="*/ 26 w 604"/>
                <a:gd name="T9" fmla="*/ 1190 h 1228"/>
                <a:gd name="T10" fmla="*/ 29 w 604"/>
                <a:gd name="T11" fmla="*/ 1174 h 1228"/>
                <a:gd name="T12" fmla="*/ 13 w 604"/>
                <a:gd name="T13" fmla="*/ 1187 h 1228"/>
                <a:gd name="T14" fmla="*/ 78 w 604"/>
                <a:gd name="T15" fmla="*/ 1161 h 1228"/>
                <a:gd name="T16" fmla="*/ 168 w 604"/>
                <a:gd name="T17" fmla="*/ 1210 h 1228"/>
                <a:gd name="T18" fmla="*/ 121 w 604"/>
                <a:gd name="T19" fmla="*/ 1197 h 1228"/>
                <a:gd name="T20" fmla="*/ 116 w 604"/>
                <a:gd name="T21" fmla="*/ 1196 h 1228"/>
                <a:gd name="T22" fmla="*/ 121 w 604"/>
                <a:gd name="T23" fmla="*/ 1196 h 1228"/>
                <a:gd name="T24" fmla="*/ 309 w 604"/>
                <a:gd name="T25" fmla="*/ 1185 h 1228"/>
                <a:gd name="T26" fmla="*/ 150 w 604"/>
                <a:gd name="T27" fmla="*/ 1208 h 1228"/>
                <a:gd name="T28" fmla="*/ 138 w 604"/>
                <a:gd name="T29" fmla="*/ 1183 h 1228"/>
                <a:gd name="T30" fmla="*/ 140 w 604"/>
                <a:gd name="T31" fmla="*/ 1172 h 1228"/>
                <a:gd name="T32" fmla="*/ 118 w 604"/>
                <a:gd name="T33" fmla="*/ 1174 h 1228"/>
                <a:gd name="T34" fmla="*/ 91 w 604"/>
                <a:gd name="T35" fmla="*/ 1161 h 1228"/>
                <a:gd name="T36" fmla="*/ 87 w 604"/>
                <a:gd name="T37" fmla="*/ 1147 h 1228"/>
                <a:gd name="T38" fmla="*/ 93 w 604"/>
                <a:gd name="T39" fmla="*/ 1087 h 1228"/>
                <a:gd name="T40" fmla="*/ 82 w 604"/>
                <a:gd name="T41" fmla="*/ 896 h 1228"/>
                <a:gd name="T42" fmla="*/ 84 w 604"/>
                <a:gd name="T43" fmla="*/ 871 h 1228"/>
                <a:gd name="T44" fmla="*/ 132 w 604"/>
                <a:gd name="T45" fmla="*/ 860 h 1228"/>
                <a:gd name="T46" fmla="*/ 123 w 604"/>
                <a:gd name="T47" fmla="*/ 852 h 1228"/>
                <a:gd name="T48" fmla="*/ 163 w 604"/>
                <a:gd name="T49" fmla="*/ 815 h 1228"/>
                <a:gd name="T50" fmla="*/ 587 w 604"/>
                <a:gd name="T51" fmla="*/ 885 h 1228"/>
                <a:gd name="T52" fmla="*/ 524 w 604"/>
                <a:gd name="T53" fmla="*/ 719 h 1228"/>
                <a:gd name="T54" fmla="*/ 526 w 604"/>
                <a:gd name="T55" fmla="*/ 585 h 1228"/>
                <a:gd name="T56" fmla="*/ 492 w 604"/>
                <a:gd name="T57" fmla="*/ 280 h 1228"/>
                <a:gd name="T58" fmla="*/ 391 w 604"/>
                <a:gd name="T59" fmla="*/ 18 h 1228"/>
                <a:gd name="T60" fmla="*/ 313 w 604"/>
                <a:gd name="T61" fmla="*/ 135 h 1228"/>
                <a:gd name="T62" fmla="*/ 232 w 604"/>
                <a:gd name="T63" fmla="*/ 184 h 1228"/>
                <a:gd name="T64" fmla="*/ 89 w 604"/>
                <a:gd name="T65" fmla="*/ 186 h 1228"/>
                <a:gd name="T66" fmla="*/ 183 w 604"/>
                <a:gd name="T67" fmla="*/ 271 h 1228"/>
                <a:gd name="T68" fmla="*/ 206 w 604"/>
                <a:gd name="T69" fmla="*/ 386 h 1228"/>
                <a:gd name="T70" fmla="*/ 206 w 604"/>
                <a:gd name="T71" fmla="*/ 493 h 1228"/>
                <a:gd name="T72" fmla="*/ 255 w 604"/>
                <a:gd name="T73" fmla="*/ 563 h 1228"/>
                <a:gd name="T74" fmla="*/ 291 w 604"/>
                <a:gd name="T75" fmla="*/ 616 h 1228"/>
                <a:gd name="T76" fmla="*/ 291 w 604"/>
                <a:gd name="T77" fmla="*/ 670 h 1228"/>
                <a:gd name="T78" fmla="*/ 252 w 604"/>
                <a:gd name="T79" fmla="*/ 690 h 1228"/>
                <a:gd name="T80" fmla="*/ 221 w 604"/>
                <a:gd name="T81" fmla="*/ 751 h 1228"/>
                <a:gd name="T82" fmla="*/ 185 w 604"/>
                <a:gd name="T83" fmla="*/ 796 h 1228"/>
                <a:gd name="T84" fmla="*/ 159 w 604"/>
                <a:gd name="T85" fmla="*/ 822 h 1228"/>
                <a:gd name="T86" fmla="*/ 141 w 604"/>
                <a:gd name="T87" fmla="*/ 847 h 1228"/>
                <a:gd name="T88" fmla="*/ 118 w 604"/>
                <a:gd name="T89" fmla="*/ 869 h 1228"/>
                <a:gd name="T90" fmla="*/ 96 w 604"/>
                <a:gd name="T91" fmla="*/ 894 h 1228"/>
                <a:gd name="T92" fmla="*/ 80 w 604"/>
                <a:gd name="T93" fmla="*/ 952 h 1228"/>
                <a:gd name="T94" fmla="*/ 89 w 604"/>
                <a:gd name="T95" fmla="*/ 1008 h 1228"/>
                <a:gd name="T96" fmla="*/ 96 w 604"/>
                <a:gd name="T97" fmla="*/ 1058 h 1228"/>
                <a:gd name="T98" fmla="*/ 94 w 604"/>
                <a:gd name="T99" fmla="*/ 1102 h 1228"/>
                <a:gd name="T100" fmla="*/ 98 w 604"/>
                <a:gd name="T101" fmla="*/ 1136 h 1228"/>
                <a:gd name="T102" fmla="*/ 116 w 604"/>
                <a:gd name="T103" fmla="*/ 1150 h 1228"/>
                <a:gd name="T104" fmla="*/ 149 w 604"/>
                <a:gd name="T105" fmla="*/ 1183 h 1228"/>
                <a:gd name="T106" fmla="*/ 176 w 604"/>
                <a:gd name="T107" fmla="*/ 1205 h 1228"/>
                <a:gd name="T108" fmla="*/ 186 w 604"/>
                <a:gd name="T109" fmla="*/ 1221 h 1228"/>
                <a:gd name="T110" fmla="*/ 233 w 604"/>
                <a:gd name="T111" fmla="*/ 1206 h 1228"/>
                <a:gd name="T112" fmla="*/ 259 w 604"/>
                <a:gd name="T113" fmla="*/ 1199 h 1228"/>
                <a:gd name="T114" fmla="*/ 293 w 604"/>
                <a:gd name="T115" fmla="*/ 1183 h 1228"/>
                <a:gd name="T116" fmla="*/ 318 w 604"/>
                <a:gd name="T117" fmla="*/ 1170 h 1228"/>
                <a:gd name="T118" fmla="*/ 342 w 604"/>
                <a:gd name="T119" fmla="*/ 1170 h 1228"/>
                <a:gd name="T120" fmla="*/ 365 w 604"/>
                <a:gd name="T121" fmla="*/ 1163 h 1228"/>
                <a:gd name="T122" fmla="*/ 400 w 604"/>
                <a:gd name="T123" fmla="*/ 1160 h 1228"/>
                <a:gd name="T124" fmla="*/ 488 w 604"/>
                <a:gd name="T125" fmla="*/ 107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1228">
                  <a:moveTo>
                    <a:pt x="69" y="1217"/>
                  </a:moveTo>
                  <a:lnTo>
                    <a:pt x="69" y="1216"/>
                  </a:lnTo>
                  <a:lnTo>
                    <a:pt x="69" y="1216"/>
                  </a:lnTo>
                  <a:lnTo>
                    <a:pt x="67" y="1216"/>
                  </a:lnTo>
                  <a:lnTo>
                    <a:pt x="67" y="1217"/>
                  </a:lnTo>
                  <a:lnTo>
                    <a:pt x="67" y="1217"/>
                  </a:lnTo>
                  <a:lnTo>
                    <a:pt x="69" y="1219"/>
                  </a:lnTo>
                  <a:lnTo>
                    <a:pt x="69" y="1219"/>
                  </a:lnTo>
                  <a:lnTo>
                    <a:pt x="71" y="1219"/>
                  </a:lnTo>
                  <a:lnTo>
                    <a:pt x="71" y="1219"/>
                  </a:lnTo>
                  <a:lnTo>
                    <a:pt x="71" y="1217"/>
                  </a:lnTo>
                  <a:lnTo>
                    <a:pt x="69" y="1217"/>
                  </a:lnTo>
                  <a:close/>
                  <a:moveTo>
                    <a:pt x="75" y="1216"/>
                  </a:moveTo>
                  <a:lnTo>
                    <a:pt x="75" y="1216"/>
                  </a:lnTo>
                  <a:lnTo>
                    <a:pt x="75" y="1216"/>
                  </a:lnTo>
                  <a:lnTo>
                    <a:pt x="75" y="1216"/>
                  </a:lnTo>
                  <a:lnTo>
                    <a:pt x="73" y="1216"/>
                  </a:lnTo>
                  <a:lnTo>
                    <a:pt x="71" y="1214"/>
                  </a:lnTo>
                  <a:lnTo>
                    <a:pt x="71" y="1214"/>
                  </a:lnTo>
                  <a:lnTo>
                    <a:pt x="71" y="1216"/>
                  </a:lnTo>
                  <a:lnTo>
                    <a:pt x="71" y="1216"/>
                  </a:lnTo>
                  <a:lnTo>
                    <a:pt x="71" y="1216"/>
                  </a:lnTo>
                  <a:lnTo>
                    <a:pt x="71" y="1216"/>
                  </a:lnTo>
                  <a:lnTo>
                    <a:pt x="75" y="1217"/>
                  </a:lnTo>
                  <a:lnTo>
                    <a:pt x="75" y="1217"/>
                  </a:lnTo>
                  <a:lnTo>
                    <a:pt x="75" y="1216"/>
                  </a:lnTo>
                  <a:lnTo>
                    <a:pt x="73" y="1216"/>
                  </a:lnTo>
                  <a:lnTo>
                    <a:pt x="73" y="1216"/>
                  </a:lnTo>
                  <a:lnTo>
                    <a:pt x="75" y="1216"/>
                  </a:lnTo>
                  <a:close/>
                  <a:moveTo>
                    <a:pt x="44" y="1208"/>
                  </a:moveTo>
                  <a:lnTo>
                    <a:pt x="42" y="1208"/>
                  </a:lnTo>
                  <a:lnTo>
                    <a:pt x="42" y="1208"/>
                  </a:lnTo>
                  <a:lnTo>
                    <a:pt x="40" y="1210"/>
                  </a:lnTo>
                  <a:lnTo>
                    <a:pt x="38" y="1212"/>
                  </a:lnTo>
                  <a:lnTo>
                    <a:pt x="38" y="1214"/>
                  </a:lnTo>
                  <a:lnTo>
                    <a:pt x="40" y="1214"/>
                  </a:lnTo>
                  <a:lnTo>
                    <a:pt x="40" y="1214"/>
                  </a:lnTo>
                  <a:lnTo>
                    <a:pt x="40" y="1212"/>
                  </a:lnTo>
                  <a:lnTo>
                    <a:pt x="42" y="1212"/>
                  </a:lnTo>
                  <a:lnTo>
                    <a:pt x="42" y="1212"/>
                  </a:lnTo>
                  <a:lnTo>
                    <a:pt x="44" y="1212"/>
                  </a:lnTo>
                  <a:lnTo>
                    <a:pt x="47" y="1210"/>
                  </a:lnTo>
                  <a:lnTo>
                    <a:pt x="46" y="1210"/>
                  </a:lnTo>
                  <a:lnTo>
                    <a:pt x="44" y="1208"/>
                  </a:lnTo>
                  <a:close/>
                  <a:moveTo>
                    <a:pt x="55" y="1205"/>
                  </a:moveTo>
                  <a:lnTo>
                    <a:pt x="55" y="1205"/>
                  </a:lnTo>
                  <a:lnTo>
                    <a:pt x="55" y="1205"/>
                  </a:lnTo>
                  <a:lnTo>
                    <a:pt x="55" y="1205"/>
                  </a:lnTo>
                  <a:lnTo>
                    <a:pt x="55" y="1205"/>
                  </a:lnTo>
                  <a:lnTo>
                    <a:pt x="55" y="1205"/>
                  </a:lnTo>
                  <a:lnTo>
                    <a:pt x="55" y="1205"/>
                  </a:lnTo>
                  <a:lnTo>
                    <a:pt x="53" y="1205"/>
                  </a:lnTo>
                  <a:lnTo>
                    <a:pt x="53" y="1205"/>
                  </a:lnTo>
                  <a:lnTo>
                    <a:pt x="53" y="1205"/>
                  </a:lnTo>
                  <a:lnTo>
                    <a:pt x="53" y="1205"/>
                  </a:lnTo>
                  <a:lnTo>
                    <a:pt x="51" y="1205"/>
                  </a:lnTo>
                  <a:lnTo>
                    <a:pt x="51" y="1205"/>
                  </a:lnTo>
                  <a:lnTo>
                    <a:pt x="49" y="1208"/>
                  </a:lnTo>
                  <a:lnTo>
                    <a:pt x="49" y="1208"/>
                  </a:lnTo>
                  <a:lnTo>
                    <a:pt x="49" y="1208"/>
                  </a:lnTo>
                  <a:lnTo>
                    <a:pt x="51" y="1210"/>
                  </a:lnTo>
                  <a:lnTo>
                    <a:pt x="51" y="1208"/>
                  </a:lnTo>
                  <a:lnTo>
                    <a:pt x="51" y="1208"/>
                  </a:lnTo>
                  <a:lnTo>
                    <a:pt x="53" y="1208"/>
                  </a:lnTo>
                  <a:lnTo>
                    <a:pt x="53" y="1208"/>
                  </a:lnTo>
                  <a:lnTo>
                    <a:pt x="55" y="1208"/>
                  </a:lnTo>
                  <a:lnTo>
                    <a:pt x="55" y="1208"/>
                  </a:lnTo>
                  <a:lnTo>
                    <a:pt x="55" y="1208"/>
                  </a:lnTo>
                  <a:lnTo>
                    <a:pt x="55" y="1206"/>
                  </a:lnTo>
                  <a:lnTo>
                    <a:pt x="55" y="1206"/>
                  </a:lnTo>
                  <a:lnTo>
                    <a:pt x="55" y="1206"/>
                  </a:lnTo>
                  <a:lnTo>
                    <a:pt x="55" y="1206"/>
                  </a:lnTo>
                  <a:lnTo>
                    <a:pt x="55" y="1206"/>
                  </a:lnTo>
                  <a:lnTo>
                    <a:pt x="55" y="1206"/>
                  </a:lnTo>
                  <a:lnTo>
                    <a:pt x="55" y="1205"/>
                  </a:lnTo>
                  <a:lnTo>
                    <a:pt x="55" y="1205"/>
                  </a:lnTo>
                  <a:close/>
                  <a:moveTo>
                    <a:pt x="46" y="1205"/>
                  </a:moveTo>
                  <a:lnTo>
                    <a:pt x="44" y="1206"/>
                  </a:lnTo>
                  <a:lnTo>
                    <a:pt x="44" y="1206"/>
                  </a:lnTo>
                  <a:lnTo>
                    <a:pt x="44" y="1208"/>
                  </a:lnTo>
                  <a:lnTo>
                    <a:pt x="46" y="1206"/>
                  </a:lnTo>
                  <a:lnTo>
                    <a:pt x="47" y="1206"/>
                  </a:lnTo>
                  <a:lnTo>
                    <a:pt x="47" y="1203"/>
                  </a:lnTo>
                  <a:lnTo>
                    <a:pt x="47" y="1203"/>
                  </a:lnTo>
                  <a:lnTo>
                    <a:pt x="46" y="1205"/>
                  </a:lnTo>
                  <a:close/>
                  <a:moveTo>
                    <a:pt x="51" y="1205"/>
                  </a:moveTo>
                  <a:lnTo>
                    <a:pt x="51" y="1205"/>
                  </a:lnTo>
                  <a:lnTo>
                    <a:pt x="51" y="1203"/>
                  </a:lnTo>
                  <a:lnTo>
                    <a:pt x="51" y="1203"/>
                  </a:lnTo>
                  <a:lnTo>
                    <a:pt x="51" y="1203"/>
                  </a:lnTo>
                  <a:lnTo>
                    <a:pt x="51" y="1203"/>
                  </a:lnTo>
                  <a:lnTo>
                    <a:pt x="51" y="1203"/>
                  </a:lnTo>
                  <a:lnTo>
                    <a:pt x="51" y="1203"/>
                  </a:lnTo>
                  <a:lnTo>
                    <a:pt x="51" y="1203"/>
                  </a:lnTo>
                  <a:lnTo>
                    <a:pt x="49" y="1203"/>
                  </a:lnTo>
                  <a:lnTo>
                    <a:pt x="47" y="1205"/>
                  </a:lnTo>
                  <a:lnTo>
                    <a:pt x="47" y="1206"/>
                  </a:lnTo>
                  <a:lnTo>
                    <a:pt x="49" y="1206"/>
                  </a:lnTo>
                  <a:lnTo>
                    <a:pt x="51" y="1205"/>
                  </a:lnTo>
                  <a:lnTo>
                    <a:pt x="51" y="1205"/>
                  </a:lnTo>
                  <a:close/>
                  <a:moveTo>
                    <a:pt x="35" y="1206"/>
                  </a:moveTo>
                  <a:lnTo>
                    <a:pt x="35" y="1203"/>
                  </a:lnTo>
                  <a:lnTo>
                    <a:pt x="33" y="1201"/>
                  </a:lnTo>
                  <a:lnTo>
                    <a:pt x="31" y="1201"/>
                  </a:lnTo>
                  <a:lnTo>
                    <a:pt x="29" y="1201"/>
                  </a:lnTo>
                  <a:lnTo>
                    <a:pt x="28" y="1203"/>
                  </a:lnTo>
                  <a:lnTo>
                    <a:pt x="26" y="1203"/>
                  </a:lnTo>
                  <a:lnTo>
                    <a:pt x="26" y="1205"/>
                  </a:lnTo>
                  <a:lnTo>
                    <a:pt x="28" y="1206"/>
                  </a:lnTo>
                  <a:lnTo>
                    <a:pt x="28" y="1206"/>
                  </a:lnTo>
                  <a:lnTo>
                    <a:pt x="29" y="1206"/>
                  </a:lnTo>
                  <a:lnTo>
                    <a:pt x="31" y="1208"/>
                  </a:lnTo>
                  <a:lnTo>
                    <a:pt x="31" y="1210"/>
                  </a:lnTo>
                  <a:lnTo>
                    <a:pt x="29" y="1210"/>
                  </a:lnTo>
                  <a:lnTo>
                    <a:pt x="31" y="1210"/>
                  </a:lnTo>
                  <a:lnTo>
                    <a:pt x="31" y="1210"/>
                  </a:lnTo>
                  <a:lnTo>
                    <a:pt x="33" y="1210"/>
                  </a:lnTo>
                  <a:lnTo>
                    <a:pt x="33" y="1210"/>
                  </a:lnTo>
                  <a:lnTo>
                    <a:pt x="33" y="1212"/>
                  </a:lnTo>
                  <a:lnTo>
                    <a:pt x="33" y="1212"/>
                  </a:lnTo>
                  <a:lnTo>
                    <a:pt x="35" y="1210"/>
                  </a:lnTo>
                  <a:lnTo>
                    <a:pt x="37" y="1210"/>
                  </a:lnTo>
                  <a:lnTo>
                    <a:pt x="35" y="1208"/>
                  </a:lnTo>
                  <a:lnTo>
                    <a:pt x="35" y="1206"/>
                  </a:lnTo>
                  <a:close/>
                  <a:moveTo>
                    <a:pt x="38" y="1199"/>
                  </a:moveTo>
                  <a:lnTo>
                    <a:pt x="40" y="1197"/>
                  </a:lnTo>
                  <a:lnTo>
                    <a:pt x="38" y="1196"/>
                  </a:lnTo>
                  <a:lnTo>
                    <a:pt x="37" y="1196"/>
                  </a:lnTo>
                  <a:lnTo>
                    <a:pt x="37" y="1196"/>
                  </a:lnTo>
                  <a:lnTo>
                    <a:pt x="38" y="1197"/>
                  </a:lnTo>
                  <a:lnTo>
                    <a:pt x="37" y="1199"/>
                  </a:lnTo>
                  <a:lnTo>
                    <a:pt x="37" y="1197"/>
                  </a:lnTo>
                  <a:lnTo>
                    <a:pt x="35" y="1196"/>
                  </a:lnTo>
                  <a:lnTo>
                    <a:pt x="35" y="1196"/>
                  </a:lnTo>
                  <a:lnTo>
                    <a:pt x="35" y="1197"/>
                  </a:lnTo>
                  <a:lnTo>
                    <a:pt x="35" y="1199"/>
                  </a:lnTo>
                  <a:lnTo>
                    <a:pt x="35" y="1201"/>
                  </a:lnTo>
                  <a:lnTo>
                    <a:pt x="35" y="1201"/>
                  </a:lnTo>
                  <a:lnTo>
                    <a:pt x="37" y="1203"/>
                  </a:lnTo>
                  <a:lnTo>
                    <a:pt x="37" y="1203"/>
                  </a:lnTo>
                  <a:lnTo>
                    <a:pt x="37" y="1203"/>
                  </a:lnTo>
                  <a:lnTo>
                    <a:pt x="38" y="1203"/>
                  </a:lnTo>
                  <a:lnTo>
                    <a:pt x="38" y="1203"/>
                  </a:lnTo>
                  <a:lnTo>
                    <a:pt x="38" y="1201"/>
                  </a:lnTo>
                  <a:lnTo>
                    <a:pt x="38" y="1199"/>
                  </a:lnTo>
                  <a:close/>
                  <a:moveTo>
                    <a:pt x="58" y="1197"/>
                  </a:moveTo>
                  <a:lnTo>
                    <a:pt x="58" y="1196"/>
                  </a:lnTo>
                  <a:lnTo>
                    <a:pt x="58" y="1196"/>
                  </a:lnTo>
                  <a:lnTo>
                    <a:pt x="58" y="1196"/>
                  </a:lnTo>
                  <a:lnTo>
                    <a:pt x="56" y="1194"/>
                  </a:lnTo>
                  <a:lnTo>
                    <a:pt x="56" y="1196"/>
                  </a:lnTo>
                  <a:lnTo>
                    <a:pt x="56" y="1196"/>
                  </a:lnTo>
                  <a:lnTo>
                    <a:pt x="56" y="1197"/>
                  </a:lnTo>
                  <a:lnTo>
                    <a:pt x="56" y="1197"/>
                  </a:lnTo>
                  <a:lnTo>
                    <a:pt x="58" y="1199"/>
                  </a:lnTo>
                  <a:lnTo>
                    <a:pt x="58" y="1199"/>
                  </a:lnTo>
                  <a:lnTo>
                    <a:pt x="58" y="1197"/>
                  </a:lnTo>
                  <a:lnTo>
                    <a:pt x="58" y="1197"/>
                  </a:lnTo>
                  <a:lnTo>
                    <a:pt x="58" y="1197"/>
                  </a:lnTo>
                  <a:close/>
                  <a:moveTo>
                    <a:pt x="58" y="1187"/>
                  </a:moveTo>
                  <a:lnTo>
                    <a:pt x="58" y="1187"/>
                  </a:lnTo>
                  <a:lnTo>
                    <a:pt x="58" y="1188"/>
                  </a:lnTo>
                  <a:lnTo>
                    <a:pt x="58" y="1188"/>
                  </a:lnTo>
                  <a:lnTo>
                    <a:pt x="58" y="1190"/>
                  </a:lnTo>
                  <a:lnTo>
                    <a:pt x="58" y="1190"/>
                  </a:lnTo>
                  <a:lnTo>
                    <a:pt x="60" y="1190"/>
                  </a:lnTo>
                  <a:lnTo>
                    <a:pt x="60" y="1188"/>
                  </a:lnTo>
                  <a:lnTo>
                    <a:pt x="60" y="1188"/>
                  </a:lnTo>
                  <a:lnTo>
                    <a:pt x="58" y="1187"/>
                  </a:lnTo>
                  <a:close/>
                  <a:moveTo>
                    <a:pt x="8" y="1190"/>
                  </a:moveTo>
                  <a:lnTo>
                    <a:pt x="8" y="1190"/>
                  </a:lnTo>
                  <a:lnTo>
                    <a:pt x="8" y="1190"/>
                  </a:lnTo>
                  <a:lnTo>
                    <a:pt x="6" y="1188"/>
                  </a:lnTo>
                  <a:lnTo>
                    <a:pt x="6" y="1188"/>
                  </a:lnTo>
                  <a:lnTo>
                    <a:pt x="6" y="1187"/>
                  </a:lnTo>
                  <a:lnTo>
                    <a:pt x="6" y="1187"/>
                  </a:lnTo>
                  <a:lnTo>
                    <a:pt x="6" y="1185"/>
                  </a:lnTo>
                  <a:lnTo>
                    <a:pt x="4" y="1185"/>
                  </a:lnTo>
                  <a:lnTo>
                    <a:pt x="4" y="1183"/>
                  </a:lnTo>
                  <a:lnTo>
                    <a:pt x="4" y="1183"/>
                  </a:lnTo>
                  <a:lnTo>
                    <a:pt x="2" y="1185"/>
                  </a:lnTo>
                  <a:lnTo>
                    <a:pt x="2" y="1185"/>
                  </a:lnTo>
                  <a:lnTo>
                    <a:pt x="2" y="1187"/>
                  </a:lnTo>
                  <a:lnTo>
                    <a:pt x="0" y="1187"/>
                  </a:lnTo>
                  <a:lnTo>
                    <a:pt x="0" y="1188"/>
                  </a:lnTo>
                  <a:lnTo>
                    <a:pt x="0" y="1188"/>
                  </a:lnTo>
                  <a:lnTo>
                    <a:pt x="0" y="1190"/>
                  </a:lnTo>
                  <a:lnTo>
                    <a:pt x="0" y="1190"/>
                  </a:lnTo>
                  <a:lnTo>
                    <a:pt x="0" y="1190"/>
                  </a:lnTo>
                  <a:lnTo>
                    <a:pt x="0" y="1192"/>
                  </a:lnTo>
                  <a:lnTo>
                    <a:pt x="0" y="1192"/>
                  </a:lnTo>
                  <a:lnTo>
                    <a:pt x="0" y="1192"/>
                  </a:lnTo>
                  <a:lnTo>
                    <a:pt x="0" y="1196"/>
                  </a:lnTo>
                  <a:lnTo>
                    <a:pt x="2" y="1196"/>
                  </a:lnTo>
                  <a:lnTo>
                    <a:pt x="2" y="1197"/>
                  </a:lnTo>
                  <a:lnTo>
                    <a:pt x="4" y="1196"/>
                  </a:lnTo>
                  <a:lnTo>
                    <a:pt x="4" y="1196"/>
                  </a:lnTo>
                  <a:lnTo>
                    <a:pt x="4" y="1194"/>
                  </a:lnTo>
                  <a:lnTo>
                    <a:pt x="4" y="1192"/>
                  </a:lnTo>
                  <a:lnTo>
                    <a:pt x="4" y="1190"/>
                  </a:lnTo>
                  <a:lnTo>
                    <a:pt x="4" y="1190"/>
                  </a:lnTo>
                  <a:lnTo>
                    <a:pt x="6" y="1194"/>
                  </a:lnTo>
                  <a:lnTo>
                    <a:pt x="6" y="1194"/>
                  </a:lnTo>
                  <a:lnTo>
                    <a:pt x="8" y="1194"/>
                  </a:lnTo>
                  <a:lnTo>
                    <a:pt x="8" y="1194"/>
                  </a:lnTo>
                  <a:lnTo>
                    <a:pt x="8" y="1194"/>
                  </a:lnTo>
                  <a:lnTo>
                    <a:pt x="8" y="1194"/>
                  </a:lnTo>
                  <a:lnTo>
                    <a:pt x="8" y="1192"/>
                  </a:lnTo>
                  <a:lnTo>
                    <a:pt x="8" y="1190"/>
                  </a:lnTo>
                  <a:close/>
                  <a:moveTo>
                    <a:pt x="44" y="1185"/>
                  </a:moveTo>
                  <a:lnTo>
                    <a:pt x="44" y="1187"/>
                  </a:lnTo>
                  <a:lnTo>
                    <a:pt x="44" y="1188"/>
                  </a:lnTo>
                  <a:lnTo>
                    <a:pt x="44" y="1188"/>
                  </a:lnTo>
                  <a:lnTo>
                    <a:pt x="44" y="1188"/>
                  </a:lnTo>
                  <a:lnTo>
                    <a:pt x="44" y="1190"/>
                  </a:lnTo>
                  <a:lnTo>
                    <a:pt x="44" y="1190"/>
                  </a:lnTo>
                  <a:lnTo>
                    <a:pt x="44" y="1190"/>
                  </a:lnTo>
                  <a:lnTo>
                    <a:pt x="46" y="1185"/>
                  </a:lnTo>
                  <a:lnTo>
                    <a:pt x="46" y="1185"/>
                  </a:lnTo>
                  <a:lnTo>
                    <a:pt x="46" y="1185"/>
                  </a:lnTo>
                  <a:lnTo>
                    <a:pt x="46" y="1183"/>
                  </a:lnTo>
                  <a:lnTo>
                    <a:pt x="46" y="1183"/>
                  </a:lnTo>
                  <a:lnTo>
                    <a:pt x="46" y="1183"/>
                  </a:lnTo>
                  <a:lnTo>
                    <a:pt x="44" y="1183"/>
                  </a:lnTo>
                  <a:lnTo>
                    <a:pt x="42" y="1183"/>
                  </a:lnTo>
                  <a:lnTo>
                    <a:pt x="42" y="1185"/>
                  </a:lnTo>
                  <a:lnTo>
                    <a:pt x="42" y="1187"/>
                  </a:lnTo>
                  <a:lnTo>
                    <a:pt x="42" y="1187"/>
                  </a:lnTo>
                  <a:lnTo>
                    <a:pt x="44" y="1185"/>
                  </a:lnTo>
                  <a:close/>
                  <a:moveTo>
                    <a:pt x="66" y="1181"/>
                  </a:moveTo>
                  <a:lnTo>
                    <a:pt x="66" y="1181"/>
                  </a:lnTo>
                  <a:lnTo>
                    <a:pt x="64" y="1181"/>
                  </a:lnTo>
                  <a:lnTo>
                    <a:pt x="64" y="1183"/>
                  </a:lnTo>
                  <a:lnTo>
                    <a:pt x="64" y="1187"/>
                  </a:lnTo>
                  <a:lnTo>
                    <a:pt x="66" y="1187"/>
                  </a:lnTo>
                  <a:lnTo>
                    <a:pt x="66" y="1185"/>
                  </a:lnTo>
                  <a:lnTo>
                    <a:pt x="66" y="1185"/>
                  </a:lnTo>
                  <a:lnTo>
                    <a:pt x="67" y="1185"/>
                  </a:lnTo>
                  <a:lnTo>
                    <a:pt x="67" y="1185"/>
                  </a:lnTo>
                  <a:lnTo>
                    <a:pt x="67" y="1183"/>
                  </a:lnTo>
                  <a:lnTo>
                    <a:pt x="67" y="1183"/>
                  </a:lnTo>
                  <a:lnTo>
                    <a:pt x="66" y="1181"/>
                  </a:lnTo>
                  <a:close/>
                  <a:moveTo>
                    <a:pt x="64" y="1176"/>
                  </a:moveTo>
                  <a:lnTo>
                    <a:pt x="64" y="1174"/>
                  </a:lnTo>
                  <a:lnTo>
                    <a:pt x="64" y="1174"/>
                  </a:lnTo>
                  <a:lnTo>
                    <a:pt x="64" y="1172"/>
                  </a:lnTo>
                  <a:lnTo>
                    <a:pt x="62" y="1172"/>
                  </a:lnTo>
                  <a:lnTo>
                    <a:pt x="62" y="1172"/>
                  </a:lnTo>
                  <a:lnTo>
                    <a:pt x="62" y="1174"/>
                  </a:lnTo>
                  <a:lnTo>
                    <a:pt x="62" y="1174"/>
                  </a:lnTo>
                  <a:lnTo>
                    <a:pt x="62" y="1174"/>
                  </a:lnTo>
                  <a:lnTo>
                    <a:pt x="62" y="1174"/>
                  </a:lnTo>
                  <a:lnTo>
                    <a:pt x="62" y="1176"/>
                  </a:lnTo>
                  <a:lnTo>
                    <a:pt x="62" y="1176"/>
                  </a:lnTo>
                  <a:lnTo>
                    <a:pt x="62" y="1178"/>
                  </a:lnTo>
                  <a:lnTo>
                    <a:pt x="62" y="1178"/>
                  </a:lnTo>
                  <a:lnTo>
                    <a:pt x="62" y="1178"/>
                  </a:lnTo>
                  <a:lnTo>
                    <a:pt x="62" y="1178"/>
                  </a:lnTo>
                  <a:lnTo>
                    <a:pt x="64" y="1178"/>
                  </a:lnTo>
                  <a:lnTo>
                    <a:pt x="64" y="1176"/>
                  </a:lnTo>
                  <a:lnTo>
                    <a:pt x="64" y="1176"/>
                  </a:lnTo>
                  <a:close/>
                  <a:moveTo>
                    <a:pt x="28" y="1201"/>
                  </a:moveTo>
                  <a:lnTo>
                    <a:pt x="28" y="1199"/>
                  </a:lnTo>
                  <a:lnTo>
                    <a:pt x="28" y="1199"/>
                  </a:lnTo>
                  <a:lnTo>
                    <a:pt x="26" y="1199"/>
                  </a:lnTo>
                  <a:lnTo>
                    <a:pt x="26" y="1199"/>
                  </a:lnTo>
                  <a:lnTo>
                    <a:pt x="26" y="1197"/>
                  </a:lnTo>
                  <a:lnTo>
                    <a:pt x="26" y="1197"/>
                  </a:lnTo>
                  <a:lnTo>
                    <a:pt x="26" y="1196"/>
                  </a:lnTo>
                  <a:lnTo>
                    <a:pt x="26" y="1192"/>
                  </a:lnTo>
                  <a:lnTo>
                    <a:pt x="26" y="1192"/>
                  </a:lnTo>
                  <a:lnTo>
                    <a:pt x="26" y="1194"/>
                  </a:lnTo>
                  <a:lnTo>
                    <a:pt x="26" y="1194"/>
                  </a:lnTo>
                  <a:lnTo>
                    <a:pt x="26" y="1194"/>
                  </a:lnTo>
                  <a:lnTo>
                    <a:pt x="24" y="1194"/>
                  </a:lnTo>
                  <a:lnTo>
                    <a:pt x="24" y="1194"/>
                  </a:lnTo>
                  <a:lnTo>
                    <a:pt x="24" y="1192"/>
                  </a:lnTo>
                  <a:lnTo>
                    <a:pt x="22" y="1192"/>
                  </a:lnTo>
                  <a:lnTo>
                    <a:pt x="22" y="1192"/>
                  </a:lnTo>
                  <a:lnTo>
                    <a:pt x="20" y="1190"/>
                  </a:lnTo>
                  <a:lnTo>
                    <a:pt x="20" y="1188"/>
                  </a:lnTo>
                  <a:lnTo>
                    <a:pt x="20" y="1188"/>
                  </a:lnTo>
                  <a:lnTo>
                    <a:pt x="20" y="1187"/>
                  </a:lnTo>
                  <a:lnTo>
                    <a:pt x="22" y="1187"/>
                  </a:lnTo>
                  <a:lnTo>
                    <a:pt x="22" y="1188"/>
                  </a:lnTo>
                  <a:lnTo>
                    <a:pt x="22" y="1188"/>
                  </a:lnTo>
                  <a:lnTo>
                    <a:pt x="22" y="1190"/>
                  </a:lnTo>
                  <a:lnTo>
                    <a:pt x="22" y="1190"/>
                  </a:lnTo>
                  <a:lnTo>
                    <a:pt x="26" y="1192"/>
                  </a:lnTo>
                  <a:lnTo>
                    <a:pt x="26" y="1190"/>
                  </a:lnTo>
                  <a:lnTo>
                    <a:pt x="26" y="1190"/>
                  </a:lnTo>
                  <a:lnTo>
                    <a:pt x="26" y="1188"/>
                  </a:lnTo>
                  <a:lnTo>
                    <a:pt x="26" y="1188"/>
                  </a:lnTo>
                  <a:lnTo>
                    <a:pt x="26" y="1187"/>
                  </a:lnTo>
                  <a:lnTo>
                    <a:pt x="24" y="1185"/>
                  </a:lnTo>
                  <a:lnTo>
                    <a:pt x="24" y="1183"/>
                  </a:lnTo>
                  <a:lnTo>
                    <a:pt x="24" y="1181"/>
                  </a:lnTo>
                  <a:lnTo>
                    <a:pt x="24" y="1183"/>
                  </a:lnTo>
                  <a:lnTo>
                    <a:pt x="26" y="1181"/>
                  </a:lnTo>
                  <a:lnTo>
                    <a:pt x="26" y="1181"/>
                  </a:lnTo>
                  <a:lnTo>
                    <a:pt x="26" y="1179"/>
                  </a:lnTo>
                  <a:lnTo>
                    <a:pt x="26" y="1178"/>
                  </a:lnTo>
                  <a:lnTo>
                    <a:pt x="28" y="1179"/>
                  </a:lnTo>
                  <a:lnTo>
                    <a:pt x="28" y="1181"/>
                  </a:lnTo>
                  <a:lnTo>
                    <a:pt x="26" y="1183"/>
                  </a:lnTo>
                  <a:lnTo>
                    <a:pt x="26" y="1185"/>
                  </a:lnTo>
                  <a:lnTo>
                    <a:pt x="26" y="1187"/>
                  </a:lnTo>
                  <a:lnTo>
                    <a:pt x="28" y="1187"/>
                  </a:lnTo>
                  <a:lnTo>
                    <a:pt x="28" y="1188"/>
                  </a:lnTo>
                  <a:lnTo>
                    <a:pt x="28" y="1190"/>
                  </a:lnTo>
                  <a:lnTo>
                    <a:pt x="28" y="1190"/>
                  </a:lnTo>
                  <a:lnTo>
                    <a:pt x="29" y="1187"/>
                  </a:lnTo>
                  <a:lnTo>
                    <a:pt x="29" y="1187"/>
                  </a:lnTo>
                  <a:lnTo>
                    <a:pt x="31" y="1185"/>
                  </a:lnTo>
                  <a:lnTo>
                    <a:pt x="33" y="1185"/>
                  </a:lnTo>
                  <a:lnTo>
                    <a:pt x="33" y="1187"/>
                  </a:lnTo>
                  <a:lnTo>
                    <a:pt x="31" y="1187"/>
                  </a:lnTo>
                  <a:lnTo>
                    <a:pt x="29" y="1188"/>
                  </a:lnTo>
                  <a:lnTo>
                    <a:pt x="29" y="1188"/>
                  </a:lnTo>
                  <a:lnTo>
                    <a:pt x="29" y="1190"/>
                  </a:lnTo>
                  <a:lnTo>
                    <a:pt x="29" y="1192"/>
                  </a:lnTo>
                  <a:lnTo>
                    <a:pt x="29" y="1192"/>
                  </a:lnTo>
                  <a:lnTo>
                    <a:pt x="31" y="1192"/>
                  </a:lnTo>
                  <a:lnTo>
                    <a:pt x="31" y="1192"/>
                  </a:lnTo>
                  <a:lnTo>
                    <a:pt x="33" y="1192"/>
                  </a:lnTo>
                  <a:lnTo>
                    <a:pt x="33" y="1194"/>
                  </a:lnTo>
                  <a:lnTo>
                    <a:pt x="33" y="1192"/>
                  </a:lnTo>
                  <a:lnTo>
                    <a:pt x="33" y="1192"/>
                  </a:lnTo>
                  <a:lnTo>
                    <a:pt x="33" y="1190"/>
                  </a:lnTo>
                  <a:lnTo>
                    <a:pt x="35" y="1190"/>
                  </a:lnTo>
                  <a:lnTo>
                    <a:pt x="35" y="1190"/>
                  </a:lnTo>
                  <a:lnTo>
                    <a:pt x="35" y="1190"/>
                  </a:lnTo>
                  <a:lnTo>
                    <a:pt x="35" y="1190"/>
                  </a:lnTo>
                  <a:lnTo>
                    <a:pt x="37" y="1190"/>
                  </a:lnTo>
                  <a:lnTo>
                    <a:pt x="35" y="1188"/>
                  </a:lnTo>
                  <a:lnTo>
                    <a:pt x="35" y="1187"/>
                  </a:lnTo>
                  <a:lnTo>
                    <a:pt x="37" y="1187"/>
                  </a:lnTo>
                  <a:lnTo>
                    <a:pt x="37" y="1185"/>
                  </a:lnTo>
                  <a:lnTo>
                    <a:pt x="38" y="1181"/>
                  </a:lnTo>
                  <a:lnTo>
                    <a:pt x="37" y="1181"/>
                  </a:lnTo>
                  <a:lnTo>
                    <a:pt x="35" y="1181"/>
                  </a:lnTo>
                  <a:lnTo>
                    <a:pt x="35" y="1181"/>
                  </a:lnTo>
                  <a:lnTo>
                    <a:pt x="35" y="1181"/>
                  </a:lnTo>
                  <a:lnTo>
                    <a:pt x="33" y="1181"/>
                  </a:lnTo>
                  <a:lnTo>
                    <a:pt x="35" y="1178"/>
                  </a:lnTo>
                  <a:lnTo>
                    <a:pt x="33" y="1178"/>
                  </a:lnTo>
                  <a:lnTo>
                    <a:pt x="31" y="1176"/>
                  </a:lnTo>
                  <a:lnTo>
                    <a:pt x="29" y="1174"/>
                  </a:lnTo>
                  <a:lnTo>
                    <a:pt x="29" y="1174"/>
                  </a:lnTo>
                  <a:lnTo>
                    <a:pt x="29" y="1174"/>
                  </a:lnTo>
                  <a:lnTo>
                    <a:pt x="28" y="1174"/>
                  </a:lnTo>
                  <a:lnTo>
                    <a:pt x="26" y="1174"/>
                  </a:lnTo>
                  <a:lnTo>
                    <a:pt x="26" y="1174"/>
                  </a:lnTo>
                  <a:lnTo>
                    <a:pt x="26" y="1174"/>
                  </a:lnTo>
                  <a:lnTo>
                    <a:pt x="26" y="1176"/>
                  </a:lnTo>
                  <a:lnTo>
                    <a:pt x="26" y="1176"/>
                  </a:lnTo>
                  <a:lnTo>
                    <a:pt x="24" y="1174"/>
                  </a:lnTo>
                  <a:lnTo>
                    <a:pt x="22" y="1174"/>
                  </a:lnTo>
                  <a:lnTo>
                    <a:pt x="20" y="1174"/>
                  </a:lnTo>
                  <a:lnTo>
                    <a:pt x="20" y="1172"/>
                  </a:lnTo>
                  <a:lnTo>
                    <a:pt x="20" y="1170"/>
                  </a:lnTo>
                  <a:lnTo>
                    <a:pt x="20" y="1169"/>
                  </a:lnTo>
                  <a:lnTo>
                    <a:pt x="19" y="1169"/>
                  </a:lnTo>
                  <a:lnTo>
                    <a:pt x="17" y="1169"/>
                  </a:lnTo>
                  <a:lnTo>
                    <a:pt x="17" y="1170"/>
                  </a:lnTo>
                  <a:lnTo>
                    <a:pt x="15" y="1170"/>
                  </a:lnTo>
                  <a:lnTo>
                    <a:pt x="15" y="1172"/>
                  </a:lnTo>
                  <a:lnTo>
                    <a:pt x="15" y="1172"/>
                  </a:lnTo>
                  <a:lnTo>
                    <a:pt x="15" y="1174"/>
                  </a:lnTo>
                  <a:lnTo>
                    <a:pt x="13" y="1174"/>
                  </a:lnTo>
                  <a:lnTo>
                    <a:pt x="15" y="1174"/>
                  </a:lnTo>
                  <a:lnTo>
                    <a:pt x="15" y="1176"/>
                  </a:lnTo>
                  <a:lnTo>
                    <a:pt x="17" y="1176"/>
                  </a:lnTo>
                  <a:lnTo>
                    <a:pt x="17" y="1178"/>
                  </a:lnTo>
                  <a:lnTo>
                    <a:pt x="17" y="1178"/>
                  </a:lnTo>
                  <a:lnTo>
                    <a:pt x="19" y="1178"/>
                  </a:lnTo>
                  <a:lnTo>
                    <a:pt x="19" y="1176"/>
                  </a:lnTo>
                  <a:lnTo>
                    <a:pt x="19" y="1176"/>
                  </a:lnTo>
                  <a:lnTo>
                    <a:pt x="19" y="1176"/>
                  </a:lnTo>
                  <a:lnTo>
                    <a:pt x="19" y="1176"/>
                  </a:lnTo>
                  <a:lnTo>
                    <a:pt x="19" y="1176"/>
                  </a:lnTo>
                  <a:lnTo>
                    <a:pt x="20" y="1178"/>
                  </a:lnTo>
                  <a:lnTo>
                    <a:pt x="20" y="1178"/>
                  </a:lnTo>
                  <a:lnTo>
                    <a:pt x="20" y="1179"/>
                  </a:lnTo>
                  <a:lnTo>
                    <a:pt x="20" y="1181"/>
                  </a:lnTo>
                  <a:lnTo>
                    <a:pt x="20" y="1181"/>
                  </a:lnTo>
                  <a:lnTo>
                    <a:pt x="20" y="1183"/>
                  </a:lnTo>
                  <a:lnTo>
                    <a:pt x="20" y="1183"/>
                  </a:lnTo>
                  <a:lnTo>
                    <a:pt x="19" y="1183"/>
                  </a:lnTo>
                  <a:lnTo>
                    <a:pt x="19" y="1181"/>
                  </a:lnTo>
                  <a:lnTo>
                    <a:pt x="19" y="1181"/>
                  </a:lnTo>
                  <a:lnTo>
                    <a:pt x="19" y="1179"/>
                  </a:lnTo>
                  <a:lnTo>
                    <a:pt x="19" y="1181"/>
                  </a:lnTo>
                  <a:lnTo>
                    <a:pt x="19" y="1183"/>
                  </a:lnTo>
                  <a:lnTo>
                    <a:pt x="19" y="1183"/>
                  </a:lnTo>
                  <a:lnTo>
                    <a:pt x="17" y="1185"/>
                  </a:lnTo>
                  <a:lnTo>
                    <a:pt x="17" y="1188"/>
                  </a:lnTo>
                  <a:lnTo>
                    <a:pt x="17" y="1187"/>
                  </a:lnTo>
                  <a:lnTo>
                    <a:pt x="15" y="1187"/>
                  </a:lnTo>
                  <a:lnTo>
                    <a:pt x="15" y="1187"/>
                  </a:lnTo>
                  <a:lnTo>
                    <a:pt x="15" y="1188"/>
                  </a:lnTo>
                  <a:lnTo>
                    <a:pt x="15" y="1190"/>
                  </a:lnTo>
                  <a:lnTo>
                    <a:pt x="15" y="1190"/>
                  </a:lnTo>
                  <a:lnTo>
                    <a:pt x="15" y="1190"/>
                  </a:lnTo>
                  <a:lnTo>
                    <a:pt x="13" y="1190"/>
                  </a:lnTo>
                  <a:lnTo>
                    <a:pt x="13" y="1187"/>
                  </a:lnTo>
                  <a:lnTo>
                    <a:pt x="13" y="1187"/>
                  </a:lnTo>
                  <a:lnTo>
                    <a:pt x="13" y="1185"/>
                  </a:lnTo>
                  <a:lnTo>
                    <a:pt x="13" y="1185"/>
                  </a:lnTo>
                  <a:lnTo>
                    <a:pt x="13" y="1183"/>
                  </a:lnTo>
                  <a:lnTo>
                    <a:pt x="15" y="1179"/>
                  </a:lnTo>
                  <a:lnTo>
                    <a:pt x="13" y="1179"/>
                  </a:lnTo>
                  <a:lnTo>
                    <a:pt x="13" y="1179"/>
                  </a:lnTo>
                  <a:lnTo>
                    <a:pt x="13" y="1179"/>
                  </a:lnTo>
                  <a:lnTo>
                    <a:pt x="13" y="1179"/>
                  </a:lnTo>
                  <a:lnTo>
                    <a:pt x="11" y="1179"/>
                  </a:lnTo>
                  <a:lnTo>
                    <a:pt x="13" y="1179"/>
                  </a:lnTo>
                  <a:lnTo>
                    <a:pt x="13" y="1181"/>
                  </a:lnTo>
                  <a:lnTo>
                    <a:pt x="13" y="1181"/>
                  </a:lnTo>
                  <a:lnTo>
                    <a:pt x="11" y="1183"/>
                  </a:lnTo>
                  <a:lnTo>
                    <a:pt x="10" y="1183"/>
                  </a:lnTo>
                  <a:lnTo>
                    <a:pt x="10" y="1183"/>
                  </a:lnTo>
                  <a:lnTo>
                    <a:pt x="10" y="1183"/>
                  </a:lnTo>
                  <a:lnTo>
                    <a:pt x="10" y="1185"/>
                  </a:lnTo>
                  <a:lnTo>
                    <a:pt x="10" y="1187"/>
                  </a:lnTo>
                  <a:lnTo>
                    <a:pt x="10" y="1185"/>
                  </a:lnTo>
                  <a:lnTo>
                    <a:pt x="8" y="1183"/>
                  </a:lnTo>
                  <a:lnTo>
                    <a:pt x="8" y="1183"/>
                  </a:lnTo>
                  <a:lnTo>
                    <a:pt x="6" y="1183"/>
                  </a:lnTo>
                  <a:lnTo>
                    <a:pt x="8" y="1187"/>
                  </a:lnTo>
                  <a:lnTo>
                    <a:pt x="8" y="1188"/>
                  </a:lnTo>
                  <a:lnTo>
                    <a:pt x="8" y="1188"/>
                  </a:lnTo>
                  <a:lnTo>
                    <a:pt x="10" y="1190"/>
                  </a:lnTo>
                  <a:lnTo>
                    <a:pt x="10" y="1192"/>
                  </a:lnTo>
                  <a:lnTo>
                    <a:pt x="10" y="1196"/>
                  </a:lnTo>
                  <a:lnTo>
                    <a:pt x="11" y="1199"/>
                  </a:lnTo>
                  <a:lnTo>
                    <a:pt x="13" y="1203"/>
                  </a:lnTo>
                  <a:lnTo>
                    <a:pt x="13" y="1201"/>
                  </a:lnTo>
                  <a:lnTo>
                    <a:pt x="13" y="1201"/>
                  </a:lnTo>
                  <a:lnTo>
                    <a:pt x="15" y="1199"/>
                  </a:lnTo>
                  <a:lnTo>
                    <a:pt x="15" y="1201"/>
                  </a:lnTo>
                  <a:lnTo>
                    <a:pt x="15" y="1201"/>
                  </a:lnTo>
                  <a:lnTo>
                    <a:pt x="17" y="1201"/>
                  </a:lnTo>
                  <a:lnTo>
                    <a:pt x="17" y="1201"/>
                  </a:lnTo>
                  <a:lnTo>
                    <a:pt x="17" y="1201"/>
                  </a:lnTo>
                  <a:lnTo>
                    <a:pt x="19" y="1201"/>
                  </a:lnTo>
                  <a:lnTo>
                    <a:pt x="19" y="1201"/>
                  </a:lnTo>
                  <a:lnTo>
                    <a:pt x="19" y="1201"/>
                  </a:lnTo>
                  <a:lnTo>
                    <a:pt x="19" y="1199"/>
                  </a:lnTo>
                  <a:lnTo>
                    <a:pt x="20" y="1199"/>
                  </a:lnTo>
                  <a:lnTo>
                    <a:pt x="20" y="1201"/>
                  </a:lnTo>
                  <a:lnTo>
                    <a:pt x="22" y="1205"/>
                  </a:lnTo>
                  <a:lnTo>
                    <a:pt x="22" y="1205"/>
                  </a:lnTo>
                  <a:lnTo>
                    <a:pt x="22" y="1205"/>
                  </a:lnTo>
                  <a:lnTo>
                    <a:pt x="22" y="1205"/>
                  </a:lnTo>
                  <a:lnTo>
                    <a:pt x="22" y="1203"/>
                  </a:lnTo>
                  <a:lnTo>
                    <a:pt x="22" y="1201"/>
                  </a:lnTo>
                  <a:lnTo>
                    <a:pt x="22" y="1201"/>
                  </a:lnTo>
                  <a:lnTo>
                    <a:pt x="24" y="1201"/>
                  </a:lnTo>
                  <a:lnTo>
                    <a:pt x="26" y="1201"/>
                  </a:lnTo>
                  <a:lnTo>
                    <a:pt x="28" y="1201"/>
                  </a:lnTo>
                  <a:close/>
                  <a:moveTo>
                    <a:pt x="78" y="1161"/>
                  </a:moveTo>
                  <a:lnTo>
                    <a:pt x="78" y="1161"/>
                  </a:lnTo>
                  <a:lnTo>
                    <a:pt x="78" y="1161"/>
                  </a:lnTo>
                  <a:lnTo>
                    <a:pt x="78" y="1161"/>
                  </a:lnTo>
                  <a:lnTo>
                    <a:pt x="78" y="1163"/>
                  </a:lnTo>
                  <a:lnTo>
                    <a:pt x="78" y="1165"/>
                  </a:lnTo>
                  <a:lnTo>
                    <a:pt x="78" y="1165"/>
                  </a:lnTo>
                  <a:lnTo>
                    <a:pt x="78" y="1165"/>
                  </a:lnTo>
                  <a:lnTo>
                    <a:pt x="80" y="1163"/>
                  </a:lnTo>
                  <a:lnTo>
                    <a:pt x="80" y="1161"/>
                  </a:lnTo>
                  <a:lnTo>
                    <a:pt x="78" y="1161"/>
                  </a:lnTo>
                  <a:close/>
                  <a:moveTo>
                    <a:pt x="150" y="1223"/>
                  </a:moveTo>
                  <a:lnTo>
                    <a:pt x="149" y="1223"/>
                  </a:lnTo>
                  <a:lnTo>
                    <a:pt x="149" y="1223"/>
                  </a:lnTo>
                  <a:lnTo>
                    <a:pt x="147" y="1223"/>
                  </a:lnTo>
                  <a:lnTo>
                    <a:pt x="147" y="1223"/>
                  </a:lnTo>
                  <a:lnTo>
                    <a:pt x="147" y="1223"/>
                  </a:lnTo>
                  <a:lnTo>
                    <a:pt x="145" y="1223"/>
                  </a:lnTo>
                  <a:lnTo>
                    <a:pt x="145" y="1225"/>
                  </a:lnTo>
                  <a:lnTo>
                    <a:pt x="145" y="1225"/>
                  </a:lnTo>
                  <a:lnTo>
                    <a:pt x="147" y="1225"/>
                  </a:lnTo>
                  <a:lnTo>
                    <a:pt x="147" y="1225"/>
                  </a:lnTo>
                  <a:lnTo>
                    <a:pt x="150" y="1223"/>
                  </a:lnTo>
                  <a:lnTo>
                    <a:pt x="150" y="1223"/>
                  </a:lnTo>
                  <a:lnTo>
                    <a:pt x="150" y="1223"/>
                  </a:lnTo>
                  <a:lnTo>
                    <a:pt x="150" y="1223"/>
                  </a:lnTo>
                  <a:close/>
                  <a:moveTo>
                    <a:pt x="221" y="1212"/>
                  </a:moveTo>
                  <a:lnTo>
                    <a:pt x="219" y="1212"/>
                  </a:lnTo>
                  <a:lnTo>
                    <a:pt x="219" y="1212"/>
                  </a:lnTo>
                  <a:lnTo>
                    <a:pt x="217" y="1214"/>
                  </a:lnTo>
                  <a:lnTo>
                    <a:pt x="217" y="1214"/>
                  </a:lnTo>
                  <a:lnTo>
                    <a:pt x="217" y="1214"/>
                  </a:lnTo>
                  <a:lnTo>
                    <a:pt x="217" y="1214"/>
                  </a:lnTo>
                  <a:lnTo>
                    <a:pt x="219" y="1216"/>
                  </a:lnTo>
                  <a:lnTo>
                    <a:pt x="219" y="1216"/>
                  </a:lnTo>
                  <a:lnTo>
                    <a:pt x="219" y="1216"/>
                  </a:lnTo>
                  <a:lnTo>
                    <a:pt x="219" y="1216"/>
                  </a:lnTo>
                  <a:lnTo>
                    <a:pt x="219" y="1214"/>
                  </a:lnTo>
                  <a:lnTo>
                    <a:pt x="221" y="1214"/>
                  </a:lnTo>
                  <a:lnTo>
                    <a:pt x="221" y="1214"/>
                  </a:lnTo>
                  <a:lnTo>
                    <a:pt x="221" y="1214"/>
                  </a:lnTo>
                  <a:lnTo>
                    <a:pt x="221" y="1214"/>
                  </a:lnTo>
                  <a:lnTo>
                    <a:pt x="221" y="1212"/>
                  </a:lnTo>
                  <a:close/>
                  <a:moveTo>
                    <a:pt x="170" y="1206"/>
                  </a:moveTo>
                  <a:lnTo>
                    <a:pt x="170" y="1206"/>
                  </a:lnTo>
                  <a:lnTo>
                    <a:pt x="170" y="1206"/>
                  </a:lnTo>
                  <a:lnTo>
                    <a:pt x="170" y="1205"/>
                  </a:lnTo>
                  <a:lnTo>
                    <a:pt x="170" y="1205"/>
                  </a:lnTo>
                  <a:lnTo>
                    <a:pt x="170" y="1203"/>
                  </a:lnTo>
                  <a:lnTo>
                    <a:pt x="170" y="1203"/>
                  </a:lnTo>
                  <a:lnTo>
                    <a:pt x="168" y="1203"/>
                  </a:lnTo>
                  <a:lnTo>
                    <a:pt x="168" y="1203"/>
                  </a:lnTo>
                  <a:lnTo>
                    <a:pt x="167" y="1205"/>
                  </a:lnTo>
                  <a:lnTo>
                    <a:pt x="168" y="1205"/>
                  </a:lnTo>
                  <a:lnTo>
                    <a:pt x="168" y="1205"/>
                  </a:lnTo>
                  <a:lnTo>
                    <a:pt x="168" y="1205"/>
                  </a:lnTo>
                  <a:lnTo>
                    <a:pt x="168" y="1205"/>
                  </a:lnTo>
                  <a:lnTo>
                    <a:pt x="167" y="1206"/>
                  </a:lnTo>
                  <a:lnTo>
                    <a:pt x="167" y="1206"/>
                  </a:lnTo>
                  <a:lnTo>
                    <a:pt x="168" y="1208"/>
                  </a:lnTo>
                  <a:lnTo>
                    <a:pt x="168" y="1210"/>
                  </a:lnTo>
                  <a:lnTo>
                    <a:pt x="168" y="1208"/>
                  </a:lnTo>
                  <a:lnTo>
                    <a:pt x="168" y="1208"/>
                  </a:lnTo>
                  <a:lnTo>
                    <a:pt x="168" y="1206"/>
                  </a:lnTo>
                  <a:lnTo>
                    <a:pt x="170" y="1206"/>
                  </a:lnTo>
                  <a:close/>
                  <a:moveTo>
                    <a:pt x="147" y="1210"/>
                  </a:moveTo>
                  <a:lnTo>
                    <a:pt x="147" y="1210"/>
                  </a:lnTo>
                  <a:lnTo>
                    <a:pt x="147" y="1208"/>
                  </a:lnTo>
                  <a:lnTo>
                    <a:pt x="147" y="1206"/>
                  </a:lnTo>
                  <a:lnTo>
                    <a:pt x="147" y="1203"/>
                  </a:lnTo>
                  <a:lnTo>
                    <a:pt x="147" y="1201"/>
                  </a:lnTo>
                  <a:lnTo>
                    <a:pt x="145" y="1201"/>
                  </a:lnTo>
                  <a:lnTo>
                    <a:pt x="145" y="1203"/>
                  </a:lnTo>
                  <a:lnTo>
                    <a:pt x="145" y="1205"/>
                  </a:lnTo>
                  <a:lnTo>
                    <a:pt x="143" y="1205"/>
                  </a:lnTo>
                  <a:lnTo>
                    <a:pt x="143" y="1203"/>
                  </a:lnTo>
                  <a:lnTo>
                    <a:pt x="143" y="1203"/>
                  </a:lnTo>
                  <a:lnTo>
                    <a:pt x="143" y="1201"/>
                  </a:lnTo>
                  <a:lnTo>
                    <a:pt x="143" y="1203"/>
                  </a:lnTo>
                  <a:lnTo>
                    <a:pt x="141" y="1203"/>
                  </a:lnTo>
                  <a:lnTo>
                    <a:pt x="141" y="1205"/>
                  </a:lnTo>
                  <a:lnTo>
                    <a:pt x="141" y="1206"/>
                  </a:lnTo>
                  <a:lnTo>
                    <a:pt x="143" y="1208"/>
                  </a:lnTo>
                  <a:lnTo>
                    <a:pt x="143" y="1210"/>
                  </a:lnTo>
                  <a:lnTo>
                    <a:pt x="143" y="1210"/>
                  </a:lnTo>
                  <a:lnTo>
                    <a:pt x="143" y="1210"/>
                  </a:lnTo>
                  <a:lnTo>
                    <a:pt x="145" y="1210"/>
                  </a:lnTo>
                  <a:lnTo>
                    <a:pt x="145" y="1208"/>
                  </a:lnTo>
                  <a:lnTo>
                    <a:pt x="145" y="1208"/>
                  </a:lnTo>
                  <a:lnTo>
                    <a:pt x="147" y="1210"/>
                  </a:lnTo>
                  <a:close/>
                  <a:moveTo>
                    <a:pt x="168" y="1201"/>
                  </a:moveTo>
                  <a:lnTo>
                    <a:pt x="170" y="1201"/>
                  </a:lnTo>
                  <a:lnTo>
                    <a:pt x="170" y="1201"/>
                  </a:lnTo>
                  <a:lnTo>
                    <a:pt x="170" y="1201"/>
                  </a:lnTo>
                  <a:lnTo>
                    <a:pt x="172" y="1201"/>
                  </a:lnTo>
                  <a:lnTo>
                    <a:pt x="172" y="1201"/>
                  </a:lnTo>
                  <a:lnTo>
                    <a:pt x="172" y="1201"/>
                  </a:lnTo>
                  <a:lnTo>
                    <a:pt x="172" y="1201"/>
                  </a:lnTo>
                  <a:lnTo>
                    <a:pt x="172" y="1201"/>
                  </a:lnTo>
                  <a:lnTo>
                    <a:pt x="172" y="1199"/>
                  </a:lnTo>
                  <a:lnTo>
                    <a:pt x="172" y="1199"/>
                  </a:lnTo>
                  <a:lnTo>
                    <a:pt x="172" y="1199"/>
                  </a:lnTo>
                  <a:lnTo>
                    <a:pt x="172" y="1197"/>
                  </a:lnTo>
                  <a:lnTo>
                    <a:pt x="172" y="1197"/>
                  </a:lnTo>
                  <a:lnTo>
                    <a:pt x="170" y="1197"/>
                  </a:lnTo>
                  <a:lnTo>
                    <a:pt x="168" y="1197"/>
                  </a:lnTo>
                  <a:lnTo>
                    <a:pt x="168" y="1199"/>
                  </a:lnTo>
                  <a:lnTo>
                    <a:pt x="168" y="1199"/>
                  </a:lnTo>
                  <a:lnTo>
                    <a:pt x="168" y="1199"/>
                  </a:lnTo>
                  <a:lnTo>
                    <a:pt x="167" y="1201"/>
                  </a:lnTo>
                  <a:lnTo>
                    <a:pt x="167" y="1201"/>
                  </a:lnTo>
                  <a:lnTo>
                    <a:pt x="167" y="1201"/>
                  </a:lnTo>
                  <a:lnTo>
                    <a:pt x="168" y="1201"/>
                  </a:lnTo>
                  <a:lnTo>
                    <a:pt x="168" y="1201"/>
                  </a:lnTo>
                  <a:close/>
                  <a:moveTo>
                    <a:pt x="123" y="1197"/>
                  </a:moveTo>
                  <a:lnTo>
                    <a:pt x="123" y="1197"/>
                  </a:lnTo>
                  <a:lnTo>
                    <a:pt x="123" y="1196"/>
                  </a:lnTo>
                  <a:lnTo>
                    <a:pt x="121" y="1196"/>
                  </a:lnTo>
                  <a:lnTo>
                    <a:pt x="121" y="1197"/>
                  </a:lnTo>
                  <a:lnTo>
                    <a:pt x="121" y="1197"/>
                  </a:lnTo>
                  <a:lnTo>
                    <a:pt x="121" y="1197"/>
                  </a:lnTo>
                  <a:lnTo>
                    <a:pt x="121" y="1199"/>
                  </a:lnTo>
                  <a:lnTo>
                    <a:pt x="123" y="1199"/>
                  </a:lnTo>
                  <a:lnTo>
                    <a:pt x="123" y="1199"/>
                  </a:lnTo>
                  <a:lnTo>
                    <a:pt x="125" y="1197"/>
                  </a:lnTo>
                  <a:lnTo>
                    <a:pt x="125" y="1197"/>
                  </a:lnTo>
                  <a:lnTo>
                    <a:pt x="125" y="1197"/>
                  </a:lnTo>
                  <a:lnTo>
                    <a:pt x="123" y="1197"/>
                  </a:lnTo>
                  <a:close/>
                  <a:moveTo>
                    <a:pt x="103" y="1192"/>
                  </a:moveTo>
                  <a:lnTo>
                    <a:pt x="102" y="1194"/>
                  </a:lnTo>
                  <a:lnTo>
                    <a:pt x="100" y="1196"/>
                  </a:lnTo>
                  <a:lnTo>
                    <a:pt x="102" y="1196"/>
                  </a:lnTo>
                  <a:lnTo>
                    <a:pt x="102" y="1196"/>
                  </a:lnTo>
                  <a:lnTo>
                    <a:pt x="102" y="1197"/>
                  </a:lnTo>
                  <a:lnTo>
                    <a:pt x="100" y="1197"/>
                  </a:lnTo>
                  <a:lnTo>
                    <a:pt x="100" y="1197"/>
                  </a:lnTo>
                  <a:lnTo>
                    <a:pt x="98" y="1197"/>
                  </a:lnTo>
                  <a:lnTo>
                    <a:pt x="100" y="1199"/>
                  </a:lnTo>
                  <a:lnTo>
                    <a:pt x="100" y="1199"/>
                  </a:lnTo>
                  <a:lnTo>
                    <a:pt x="100" y="1199"/>
                  </a:lnTo>
                  <a:lnTo>
                    <a:pt x="102" y="1199"/>
                  </a:lnTo>
                  <a:lnTo>
                    <a:pt x="102" y="1199"/>
                  </a:lnTo>
                  <a:lnTo>
                    <a:pt x="103" y="1199"/>
                  </a:lnTo>
                  <a:lnTo>
                    <a:pt x="103" y="1199"/>
                  </a:lnTo>
                  <a:lnTo>
                    <a:pt x="105" y="1199"/>
                  </a:lnTo>
                  <a:lnTo>
                    <a:pt x="105" y="1199"/>
                  </a:lnTo>
                  <a:lnTo>
                    <a:pt x="105" y="1199"/>
                  </a:lnTo>
                  <a:lnTo>
                    <a:pt x="107" y="1197"/>
                  </a:lnTo>
                  <a:lnTo>
                    <a:pt x="107" y="1197"/>
                  </a:lnTo>
                  <a:lnTo>
                    <a:pt x="105" y="1197"/>
                  </a:lnTo>
                  <a:lnTo>
                    <a:pt x="105" y="1197"/>
                  </a:lnTo>
                  <a:lnTo>
                    <a:pt x="107" y="1196"/>
                  </a:lnTo>
                  <a:lnTo>
                    <a:pt x="107" y="1196"/>
                  </a:lnTo>
                  <a:lnTo>
                    <a:pt x="107" y="1194"/>
                  </a:lnTo>
                  <a:lnTo>
                    <a:pt x="105" y="1192"/>
                  </a:lnTo>
                  <a:lnTo>
                    <a:pt x="103" y="1192"/>
                  </a:lnTo>
                  <a:close/>
                  <a:moveTo>
                    <a:pt x="114" y="1190"/>
                  </a:moveTo>
                  <a:lnTo>
                    <a:pt x="112" y="1190"/>
                  </a:lnTo>
                  <a:lnTo>
                    <a:pt x="111" y="1192"/>
                  </a:lnTo>
                  <a:lnTo>
                    <a:pt x="111" y="1192"/>
                  </a:lnTo>
                  <a:lnTo>
                    <a:pt x="111" y="1194"/>
                  </a:lnTo>
                  <a:lnTo>
                    <a:pt x="111" y="1194"/>
                  </a:lnTo>
                  <a:lnTo>
                    <a:pt x="111" y="1196"/>
                  </a:lnTo>
                  <a:lnTo>
                    <a:pt x="111" y="1196"/>
                  </a:lnTo>
                  <a:lnTo>
                    <a:pt x="109" y="1196"/>
                  </a:lnTo>
                  <a:lnTo>
                    <a:pt x="111" y="1197"/>
                  </a:lnTo>
                  <a:lnTo>
                    <a:pt x="111" y="1197"/>
                  </a:lnTo>
                  <a:lnTo>
                    <a:pt x="109" y="1197"/>
                  </a:lnTo>
                  <a:lnTo>
                    <a:pt x="111" y="1199"/>
                  </a:lnTo>
                  <a:lnTo>
                    <a:pt x="112" y="1197"/>
                  </a:lnTo>
                  <a:lnTo>
                    <a:pt x="114" y="1197"/>
                  </a:lnTo>
                  <a:lnTo>
                    <a:pt x="114" y="1196"/>
                  </a:lnTo>
                  <a:lnTo>
                    <a:pt x="114" y="1196"/>
                  </a:lnTo>
                  <a:lnTo>
                    <a:pt x="114" y="1196"/>
                  </a:lnTo>
                  <a:lnTo>
                    <a:pt x="114" y="1196"/>
                  </a:lnTo>
                  <a:lnTo>
                    <a:pt x="116" y="1196"/>
                  </a:lnTo>
                  <a:lnTo>
                    <a:pt x="116" y="1196"/>
                  </a:lnTo>
                  <a:lnTo>
                    <a:pt x="114" y="1194"/>
                  </a:lnTo>
                  <a:lnTo>
                    <a:pt x="118" y="1194"/>
                  </a:lnTo>
                  <a:lnTo>
                    <a:pt x="118" y="1194"/>
                  </a:lnTo>
                  <a:lnTo>
                    <a:pt x="116" y="1192"/>
                  </a:lnTo>
                  <a:lnTo>
                    <a:pt x="118" y="1192"/>
                  </a:lnTo>
                  <a:lnTo>
                    <a:pt x="118" y="1192"/>
                  </a:lnTo>
                  <a:lnTo>
                    <a:pt x="118" y="1192"/>
                  </a:lnTo>
                  <a:lnTo>
                    <a:pt x="120" y="1192"/>
                  </a:lnTo>
                  <a:lnTo>
                    <a:pt x="120" y="1192"/>
                  </a:lnTo>
                  <a:lnTo>
                    <a:pt x="118" y="1190"/>
                  </a:lnTo>
                  <a:lnTo>
                    <a:pt x="114" y="1190"/>
                  </a:lnTo>
                  <a:close/>
                  <a:moveTo>
                    <a:pt x="141" y="1192"/>
                  </a:moveTo>
                  <a:lnTo>
                    <a:pt x="143" y="1192"/>
                  </a:lnTo>
                  <a:lnTo>
                    <a:pt x="143" y="1190"/>
                  </a:lnTo>
                  <a:lnTo>
                    <a:pt x="143" y="1190"/>
                  </a:lnTo>
                  <a:lnTo>
                    <a:pt x="140" y="1190"/>
                  </a:lnTo>
                  <a:lnTo>
                    <a:pt x="140" y="1190"/>
                  </a:lnTo>
                  <a:lnTo>
                    <a:pt x="140" y="1192"/>
                  </a:lnTo>
                  <a:lnTo>
                    <a:pt x="140" y="1192"/>
                  </a:lnTo>
                  <a:lnTo>
                    <a:pt x="140" y="1192"/>
                  </a:lnTo>
                  <a:lnTo>
                    <a:pt x="140" y="1192"/>
                  </a:lnTo>
                  <a:lnTo>
                    <a:pt x="140" y="1194"/>
                  </a:lnTo>
                  <a:lnTo>
                    <a:pt x="140" y="1194"/>
                  </a:lnTo>
                  <a:lnTo>
                    <a:pt x="140" y="1194"/>
                  </a:lnTo>
                  <a:lnTo>
                    <a:pt x="140" y="1196"/>
                  </a:lnTo>
                  <a:lnTo>
                    <a:pt x="140" y="1196"/>
                  </a:lnTo>
                  <a:lnTo>
                    <a:pt x="141" y="1196"/>
                  </a:lnTo>
                  <a:lnTo>
                    <a:pt x="141" y="1196"/>
                  </a:lnTo>
                  <a:lnTo>
                    <a:pt x="141" y="1194"/>
                  </a:lnTo>
                  <a:lnTo>
                    <a:pt x="141" y="1194"/>
                  </a:lnTo>
                  <a:lnTo>
                    <a:pt x="141" y="1194"/>
                  </a:lnTo>
                  <a:lnTo>
                    <a:pt x="141" y="1192"/>
                  </a:lnTo>
                  <a:close/>
                  <a:moveTo>
                    <a:pt x="93" y="1190"/>
                  </a:moveTo>
                  <a:lnTo>
                    <a:pt x="93" y="1188"/>
                  </a:lnTo>
                  <a:lnTo>
                    <a:pt x="89" y="1188"/>
                  </a:lnTo>
                  <a:lnTo>
                    <a:pt x="89" y="1190"/>
                  </a:lnTo>
                  <a:lnTo>
                    <a:pt x="87" y="1190"/>
                  </a:lnTo>
                  <a:lnTo>
                    <a:pt x="89" y="1190"/>
                  </a:lnTo>
                  <a:lnTo>
                    <a:pt x="89" y="1192"/>
                  </a:lnTo>
                  <a:lnTo>
                    <a:pt x="91" y="1192"/>
                  </a:lnTo>
                  <a:lnTo>
                    <a:pt x="91" y="1192"/>
                  </a:lnTo>
                  <a:lnTo>
                    <a:pt x="93" y="1192"/>
                  </a:lnTo>
                  <a:lnTo>
                    <a:pt x="93" y="1192"/>
                  </a:lnTo>
                  <a:lnTo>
                    <a:pt x="94" y="1194"/>
                  </a:lnTo>
                  <a:lnTo>
                    <a:pt x="94" y="1194"/>
                  </a:lnTo>
                  <a:lnTo>
                    <a:pt x="94" y="1192"/>
                  </a:lnTo>
                  <a:lnTo>
                    <a:pt x="94" y="1192"/>
                  </a:lnTo>
                  <a:lnTo>
                    <a:pt x="96" y="1192"/>
                  </a:lnTo>
                  <a:lnTo>
                    <a:pt x="96" y="1190"/>
                  </a:lnTo>
                  <a:lnTo>
                    <a:pt x="94" y="1190"/>
                  </a:lnTo>
                  <a:lnTo>
                    <a:pt x="93" y="1190"/>
                  </a:lnTo>
                  <a:close/>
                  <a:moveTo>
                    <a:pt x="127" y="1188"/>
                  </a:moveTo>
                  <a:lnTo>
                    <a:pt x="127" y="1188"/>
                  </a:lnTo>
                  <a:lnTo>
                    <a:pt x="125" y="1188"/>
                  </a:lnTo>
                  <a:lnTo>
                    <a:pt x="125" y="1190"/>
                  </a:lnTo>
                  <a:lnTo>
                    <a:pt x="121" y="1192"/>
                  </a:lnTo>
                  <a:lnTo>
                    <a:pt x="121" y="1192"/>
                  </a:lnTo>
                  <a:lnTo>
                    <a:pt x="121" y="1196"/>
                  </a:lnTo>
                  <a:lnTo>
                    <a:pt x="123" y="1196"/>
                  </a:lnTo>
                  <a:lnTo>
                    <a:pt x="125" y="1196"/>
                  </a:lnTo>
                  <a:lnTo>
                    <a:pt x="127" y="1194"/>
                  </a:lnTo>
                  <a:lnTo>
                    <a:pt x="127" y="1194"/>
                  </a:lnTo>
                  <a:lnTo>
                    <a:pt x="125" y="1194"/>
                  </a:lnTo>
                  <a:lnTo>
                    <a:pt x="125" y="1192"/>
                  </a:lnTo>
                  <a:lnTo>
                    <a:pt x="129" y="1190"/>
                  </a:lnTo>
                  <a:lnTo>
                    <a:pt x="127" y="1188"/>
                  </a:lnTo>
                  <a:close/>
                  <a:moveTo>
                    <a:pt x="317" y="1188"/>
                  </a:moveTo>
                  <a:lnTo>
                    <a:pt x="315" y="1188"/>
                  </a:lnTo>
                  <a:lnTo>
                    <a:pt x="317" y="1190"/>
                  </a:lnTo>
                  <a:lnTo>
                    <a:pt x="317" y="1190"/>
                  </a:lnTo>
                  <a:lnTo>
                    <a:pt x="317" y="1190"/>
                  </a:lnTo>
                  <a:lnTo>
                    <a:pt x="318" y="1190"/>
                  </a:lnTo>
                  <a:lnTo>
                    <a:pt x="318" y="1188"/>
                  </a:lnTo>
                  <a:lnTo>
                    <a:pt x="317" y="1188"/>
                  </a:lnTo>
                  <a:lnTo>
                    <a:pt x="317" y="1188"/>
                  </a:lnTo>
                  <a:close/>
                  <a:moveTo>
                    <a:pt x="140" y="1185"/>
                  </a:moveTo>
                  <a:lnTo>
                    <a:pt x="138" y="1185"/>
                  </a:lnTo>
                  <a:lnTo>
                    <a:pt x="138" y="1185"/>
                  </a:lnTo>
                  <a:lnTo>
                    <a:pt x="136" y="1187"/>
                  </a:lnTo>
                  <a:lnTo>
                    <a:pt x="134" y="1190"/>
                  </a:lnTo>
                  <a:lnTo>
                    <a:pt x="136" y="1192"/>
                  </a:lnTo>
                  <a:lnTo>
                    <a:pt x="138" y="1190"/>
                  </a:lnTo>
                  <a:lnTo>
                    <a:pt x="140" y="1188"/>
                  </a:lnTo>
                  <a:lnTo>
                    <a:pt x="140" y="1185"/>
                  </a:lnTo>
                  <a:close/>
                  <a:moveTo>
                    <a:pt x="105" y="1183"/>
                  </a:moveTo>
                  <a:lnTo>
                    <a:pt x="103" y="1183"/>
                  </a:lnTo>
                  <a:lnTo>
                    <a:pt x="103" y="1185"/>
                  </a:lnTo>
                  <a:lnTo>
                    <a:pt x="103" y="1187"/>
                  </a:lnTo>
                  <a:lnTo>
                    <a:pt x="103" y="1187"/>
                  </a:lnTo>
                  <a:lnTo>
                    <a:pt x="103" y="1188"/>
                  </a:lnTo>
                  <a:lnTo>
                    <a:pt x="103" y="1187"/>
                  </a:lnTo>
                  <a:lnTo>
                    <a:pt x="103" y="1188"/>
                  </a:lnTo>
                  <a:lnTo>
                    <a:pt x="105" y="1187"/>
                  </a:lnTo>
                  <a:lnTo>
                    <a:pt x="105" y="1187"/>
                  </a:lnTo>
                  <a:lnTo>
                    <a:pt x="105" y="1187"/>
                  </a:lnTo>
                  <a:lnTo>
                    <a:pt x="105" y="1185"/>
                  </a:lnTo>
                  <a:lnTo>
                    <a:pt x="105" y="1185"/>
                  </a:lnTo>
                  <a:lnTo>
                    <a:pt x="105" y="1185"/>
                  </a:lnTo>
                  <a:lnTo>
                    <a:pt x="105" y="1185"/>
                  </a:lnTo>
                  <a:lnTo>
                    <a:pt x="105" y="1185"/>
                  </a:lnTo>
                  <a:lnTo>
                    <a:pt x="105" y="1183"/>
                  </a:lnTo>
                  <a:lnTo>
                    <a:pt x="105" y="1183"/>
                  </a:lnTo>
                  <a:close/>
                  <a:moveTo>
                    <a:pt x="304" y="1179"/>
                  </a:moveTo>
                  <a:lnTo>
                    <a:pt x="304" y="1181"/>
                  </a:lnTo>
                  <a:lnTo>
                    <a:pt x="304" y="1185"/>
                  </a:lnTo>
                  <a:lnTo>
                    <a:pt x="304" y="1185"/>
                  </a:lnTo>
                  <a:lnTo>
                    <a:pt x="306" y="1187"/>
                  </a:lnTo>
                  <a:lnTo>
                    <a:pt x="306" y="1187"/>
                  </a:lnTo>
                  <a:lnTo>
                    <a:pt x="306" y="1188"/>
                  </a:lnTo>
                  <a:lnTo>
                    <a:pt x="306" y="1188"/>
                  </a:lnTo>
                  <a:lnTo>
                    <a:pt x="306" y="1190"/>
                  </a:lnTo>
                  <a:lnTo>
                    <a:pt x="306" y="1188"/>
                  </a:lnTo>
                  <a:lnTo>
                    <a:pt x="307" y="1187"/>
                  </a:lnTo>
                  <a:lnTo>
                    <a:pt x="307" y="1187"/>
                  </a:lnTo>
                  <a:lnTo>
                    <a:pt x="309" y="1187"/>
                  </a:lnTo>
                  <a:lnTo>
                    <a:pt x="309" y="1185"/>
                  </a:lnTo>
                  <a:lnTo>
                    <a:pt x="304" y="1181"/>
                  </a:lnTo>
                  <a:lnTo>
                    <a:pt x="304" y="1179"/>
                  </a:lnTo>
                  <a:close/>
                  <a:moveTo>
                    <a:pt x="165" y="1201"/>
                  </a:moveTo>
                  <a:lnTo>
                    <a:pt x="167" y="1199"/>
                  </a:lnTo>
                  <a:lnTo>
                    <a:pt x="167" y="1196"/>
                  </a:lnTo>
                  <a:lnTo>
                    <a:pt x="167" y="1196"/>
                  </a:lnTo>
                  <a:lnTo>
                    <a:pt x="167" y="1194"/>
                  </a:lnTo>
                  <a:lnTo>
                    <a:pt x="167" y="1194"/>
                  </a:lnTo>
                  <a:lnTo>
                    <a:pt x="165" y="1194"/>
                  </a:lnTo>
                  <a:lnTo>
                    <a:pt x="167" y="1194"/>
                  </a:lnTo>
                  <a:lnTo>
                    <a:pt x="167" y="1194"/>
                  </a:lnTo>
                  <a:lnTo>
                    <a:pt x="167" y="1192"/>
                  </a:lnTo>
                  <a:lnTo>
                    <a:pt x="167" y="1192"/>
                  </a:lnTo>
                  <a:lnTo>
                    <a:pt x="167" y="1192"/>
                  </a:lnTo>
                  <a:lnTo>
                    <a:pt x="167" y="1190"/>
                  </a:lnTo>
                  <a:lnTo>
                    <a:pt x="167" y="1190"/>
                  </a:lnTo>
                  <a:lnTo>
                    <a:pt x="168" y="1188"/>
                  </a:lnTo>
                  <a:lnTo>
                    <a:pt x="168" y="1188"/>
                  </a:lnTo>
                  <a:lnTo>
                    <a:pt x="168" y="1187"/>
                  </a:lnTo>
                  <a:lnTo>
                    <a:pt x="168" y="1187"/>
                  </a:lnTo>
                  <a:lnTo>
                    <a:pt x="170" y="1185"/>
                  </a:lnTo>
                  <a:lnTo>
                    <a:pt x="170" y="1185"/>
                  </a:lnTo>
                  <a:lnTo>
                    <a:pt x="172" y="1183"/>
                  </a:lnTo>
                  <a:lnTo>
                    <a:pt x="172" y="1181"/>
                  </a:lnTo>
                  <a:lnTo>
                    <a:pt x="170" y="1179"/>
                  </a:lnTo>
                  <a:lnTo>
                    <a:pt x="168" y="1181"/>
                  </a:lnTo>
                  <a:lnTo>
                    <a:pt x="168" y="1183"/>
                  </a:lnTo>
                  <a:lnTo>
                    <a:pt x="167" y="1185"/>
                  </a:lnTo>
                  <a:lnTo>
                    <a:pt x="165" y="1187"/>
                  </a:lnTo>
                  <a:lnTo>
                    <a:pt x="156" y="1188"/>
                  </a:lnTo>
                  <a:lnTo>
                    <a:pt x="154" y="1188"/>
                  </a:lnTo>
                  <a:lnTo>
                    <a:pt x="152" y="1190"/>
                  </a:lnTo>
                  <a:lnTo>
                    <a:pt x="149" y="1192"/>
                  </a:lnTo>
                  <a:lnTo>
                    <a:pt x="147" y="1190"/>
                  </a:lnTo>
                  <a:lnTo>
                    <a:pt x="147" y="1190"/>
                  </a:lnTo>
                  <a:lnTo>
                    <a:pt x="149" y="1187"/>
                  </a:lnTo>
                  <a:lnTo>
                    <a:pt x="147" y="1188"/>
                  </a:lnTo>
                  <a:lnTo>
                    <a:pt x="147" y="1190"/>
                  </a:lnTo>
                  <a:lnTo>
                    <a:pt x="147" y="1192"/>
                  </a:lnTo>
                  <a:lnTo>
                    <a:pt x="145" y="1196"/>
                  </a:lnTo>
                  <a:lnTo>
                    <a:pt x="154" y="1196"/>
                  </a:lnTo>
                  <a:lnTo>
                    <a:pt x="154" y="1196"/>
                  </a:lnTo>
                  <a:lnTo>
                    <a:pt x="150" y="1196"/>
                  </a:lnTo>
                  <a:lnTo>
                    <a:pt x="149" y="1197"/>
                  </a:lnTo>
                  <a:lnTo>
                    <a:pt x="147" y="1197"/>
                  </a:lnTo>
                  <a:lnTo>
                    <a:pt x="145" y="1197"/>
                  </a:lnTo>
                  <a:lnTo>
                    <a:pt x="147" y="1199"/>
                  </a:lnTo>
                  <a:lnTo>
                    <a:pt x="147" y="1199"/>
                  </a:lnTo>
                  <a:lnTo>
                    <a:pt x="149" y="1201"/>
                  </a:lnTo>
                  <a:lnTo>
                    <a:pt x="149" y="1201"/>
                  </a:lnTo>
                  <a:lnTo>
                    <a:pt x="149" y="1203"/>
                  </a:lnTo>
                  <a:lnTo>
                    <a:pt x="149" y="1205"/>
                  </a:lnTo>
                  <a:lnTo>
                    <a:pt x="149" y="1205"/>
                  </a:lnTo>
                  <a:lnTo>
                    <a:pt x="149" y="1206"/>
                  </a:lnTo>
                  <a:lnTo>
                    <a:pt x="149" y="1208"/>
                  </a:lnTo>
                  <a:lnTo>
                    <a:pt x="149" y="1210"/>
                  </a:lnTo>
                  <a:lnTo>
                    <a:pt x="149" y="1210"/>
                  </a:lnTo>
                  <a:lnTo>
                    <a:pt x="150" y="1208"/>
                  </a:lnTo>
                  <a:lnTo>
                    <a:pt x="152" y="1208"/>
                  </a:lnTo>
                  <a:lnTo>
                    <a:pt x="154" y="1206"/>
                  </a:lnTo>
                  <a:lnTo>
                    <a:pt x="154" y="1205"/>
                  </a:lnTo>
                  <a:lnTo>
                    <a:pt x="154" y="1206"/>
                  </a:lnTo>
                  <a:lnTo>
                    <a:pt x="154" y="1206"/>
                  </a:lnTo>
                  <a:lnTo>
                    <a:pt x="154" y="1208"/>
                  </a:lnTo>
                  <a:lnTo>
                    <a:pt x="154" y="1210"/>
                  </a:lnTo>
                  <a:lnTo>
                    <a:pt x="154" y="1208"/>
                  </a:lnTo>
                  <a:lnTo>
                    <a:pt x="154" y="1208"/>
                  </a:lnTo>
                  <a:lnTo>
                    <a:pt x="154" y="1210"/>
                  </a:lnTo>
                  <a:lnTo>
                    <a:pt x="154" y="1212"/>
                  </a:lnTo>
                  <a:lnTo>
                    <a:pt x="156" y="1212"/>
                  </a:lnTo>
                  <a:lnTo>
                    <a:pt x="154" y="1210"/>
                  </a:lnTo>
                  <a:lnTo>
                    <a:pt x="156" y="1210"/>
                  </a:lnTo>
                  <a:lnTo>
                    <a:pt x="156" y="1210"/>
                  </a:lnTo>
                  <a:lnTo>
                    <a:pt x="158" y="1208"/>
                  </a:lnTo>
                  <a:lnTo>
                    <a:pt x="158" y="1206"/>
                  </a:lnTo>
                  <a:lnTo>
                    <a:pt x="158" y="1208"/>
                  </a:lnTo>
                  <a:lnTo>
                    <a:pt x="159" y="1210"/>
                  </a:lnTo>
                  <a:lnTo>
                    <a:pt x="159" y="1210"/>
                  </a:lnTo>
                  <a:lnTo>
                    <a:pt x="159" y="1208"/>
                  </a:lnTo>
                  <a:lnTo>
                    <a:pt x="161" y="1210"/>
                  </a:lnTo>
                  <a:lnTo>
                    <a:pt x="161" y="1208"/>
                  </a:lnTo>
                  <a:lnTo>
                    <a:pt x="161" y="1206"/>
                  </a:lnTo>
                  <a:lnTo>
                    <a:pt x="163" y="1206"/>
                  </a:lnTo>
                  <a:lnTo>
                    <a:pt x="161" y="1206"/>
                  </a:lnTo>
                  <a:lnTo>
                    <a:pt x="161" y="1206"/>
                  </a:lnTo>
                  <a:lnTo>
                    <a:pt x="161" y="1206"/>
                  </a:lnTo>
                  <a:lnTo>
                    <a:pt x="161" y="1205"/>
                  </a:lnTo>
                  <a:lnTo>
                    <a:pt x="165" y="1201"/>
                  </a:lnTo>
                  <a:close/>
                  <a:moveTo>
                    <a:pt x="123" y="1181"/>
                  </a:moveTo>
                  <a:lnTo>
                    <a:pt x="123" y="1181"/>
                  </a:lnTo>
                  <a:lnTo>
                    <a:pt x="123" y="1181"/>
                  </a:lnTo>
                  <a:lnTo>
                    <a:pt x="123" y="1181"/>
                  </a:lnTo>
                  <a:lnTo>
                    <a:pt x="125" y="1181"/>
                  </a:lnTo>
                  <a:lnTo>
                    <a:pt x="125" y="1181"/>
                  </a:lnTo>
                  <a:lnTo>
                    <a:pt x="125" y="1179"/>
                  </a:lnTo>
                  <a:lnTo>
                    <a:pt x="125" y="1179"/>
                  </a:lnTo>
                  <a:lnTo>
                    <a:pt x="123" y="1181"/>
                  </a:lnTo>
                  <a:close/>
                  <a:moveTo>
                    <a:pt x="123" y="1181"/>
                  </a:moveTo>
                  <a:lnTo>
                    <a:pt x="123" y="1179"/>
                  </a:lnTo>
                  <a:lnTo>
                    <a:pt x="123" y="1179"/>
                  </a:lnTo>
                  <a:lnTo>
                    <a:pt x="123" y="1178"/>
                  </a:lnTo>
                  <a:lnTo>
                    <a:pt x="121" y="1178"/>
                  </a:lnTo>
                  <a:lnTo>
                    <a:pt x="120" y="1179"/>
                  </a:lnTo>
                  <a:lnTo>
                    <a:pt x="120" y="1179"/>
                  </a:lnTo>
                  <a:lnTo>
                    <a:pt x="118" y="1179"/>
                  </a:lnTo>
                  <a:lnTo>
                    <a:pt x="118" y="1179"/>
                  </a:lnTo>
                  <a:lnTo>
                    <a:pt x="120" y="1181"/>
                  </a:lnTo>
                  <a:lnTo>
                    <a:pt x="120" y="1181"/>
                  </a:lnTo>
                  <a:lnTo>
                    <a:pt x="120" y="1181"/>
                  </a:lnTo>
                  <a:lnTo>
                    <a:pt x="121" y="1181"/>
                  </a:lnTo>
                  <a:lnTo>
                    <a:pt x="121" y="1181"/>
                  </a:lnTo>
                  <a:lnTo>
                    <a:pt x="123" y="1181"/>
                  </a:lnTo>
                  <a:close/>
                  <a:moveTo>
                    <a:pt x="136" y="1185"/>
                  </a:moveTo>
                  <a:lnTo>
                    <a:pt x="138" y="1183"/>
                  </a:lnTo>
                  <a:lnTo>
                    <a:pt x="138" y="1183"/>
                  </a:lnTo>
                  <a:lnTo>
                    <a:pt x="138" y="1183"/>
                  </a:lnTo>
                  <a:lnTo>
                    <a:pt x="140" y="1183"/>
                  </a:lnTo>
                  <a:lnTo>
                    <a:pt x="140" y="1183"/>
                  </a:lnTo>
                  <a:lnTo>
                    <a:pt x="140" y="1183"/>
                  </a:lnTo>
                  <a:lnTo>
                    <a:pt x="140" y="1183"/>
                  </a:lnTo>
                  <a:lnTo>
                    <a:pt x="140" y="1183"/>
                  </a:lnTo>
                  <a:lnTo>
                    <a:pt x="141" y="1183"/>
                  </a:lnTo>
                  <a:lnTo>
                    <a:pt x="141" y="1183"/>
                  </a:lnTo>
                  <a:lnTo>
                    <a:pt x="141" y="1181"/>
                  </a:lnTo>
                  <a:lnTo>
                    <a:pt x="141" y="1179"/>
                  </a:lnTo>
                  <a:lnTo>
                    <a:pt x="138" y="1179"/>
                  </a:lnTo>
                  <a:lnTo>
                    <a:pt x="131" y="1178"/>
                  </a:lnTo>
                  <a:lnTo>
                    <a:pt x="131" y="1178"/>
                  </a:lnTo>
                  <a:lnTo>
                    <a:pt x="129" y="1179"/>
                  </a:lnTo>
                  <a:lnTo>
                    <a:pt x="129" y="1181"/>
                  </a:lnTo>
                  <a:lnTo>
                    <a:pt x="129" y="1183"/>
                  </a:lnTo>
                  <a:lnTo>
                    <a:pt x="129" y="1183"/>
                  </a:lnTo>
                  <a:lnTo>
                    <a:pt x="131" y="1183"/>
                  </a:lnTo>
                  <a:lnTo>
                    <a:pt x="131" y="1183"/>
                  </a:lnTo>
                  <a:lnTo>
                    <a:pt x="132" y="1183"/>
                  </a:lnTo>
                  <a:lnTo>
                    <a:pt x="134" y="1181"/>
                  </a:lnTo>
                  <a:lnTo>
                    <a:pt x="132" y="1181"/>
                  </a:lnTo>
                  <a:lnTo>
                    <a:pt x="132" y="1181"/>
                  </a:lnTo>
                  <a:lnTo>
                    <a:pt x="134" y="1181"/>
                  </a:lnTo>
                  <a:lnTo>
                    <a:pt x="134" y="1181"/>
                  </a:lnTo>
                  <a:lnTo>
                    <a:pt x="136" y="1183"/>
                  </a:lnTo>
                  <a:lnTo>
                    <a:pt x="134" y="1185"/>
                  </a:lnTo>
                  <a:lnTo>
                    <a:pt x="136" y="1185"/>
                  </a:lnTo>
                  <a:close/>
                  <a:moveTo>
                    <a:pt x="145" y="1174"/>
                  </a:moveTo>
                  <a:lnTo>
                    <a:pt x="145" y="1174"/>
                  </a:lnTo>
                  <a:lnTo>
                    <a:pt x="143" y="1174"/>
                  </a:lnTo>
                  <a:lnTo>
                    <a:pt x="141" y="1174"/>
                  </a:lnTo>
                  <a:lnTo>
                    <a:pt x="141" y="1176"/>
                  </a:lnTo>
                  <a:lnTo>
                    <a:pt x="140" y="1178"/>
                  </a:lnTo>
                  <a:lnTo>
                    <a:pt x="141" y="1178"/>
                  </a:lnTo>
                  <a:lnTo>
                    <a:pt x="143" y="1178"/>
                  </a:lnTo>
                  <a:lnTo>
                    <a:pt x="143" y="1178"/>
                  </a:lnTo>
                  <a:lnTo>
                    <a:pt x="143" y="1179"/>
                  </a:lnTo>
                  <a:lnTo>
                    <a:pt x="143" y="1179"/>
                  </a:lnTo>
                  <a:lnTo>
                    <a:pt x="143" y="1181"/>
                  </a:lnTo>
                  <a:lnTo>
                    <a:pt x="145" y="1181"/>
                  </a:lnTo>
                  <a:lnTo>
                    <a:pt x="145" y="1179"/>
                  </a:lnTo>
                  <a:lnTo>
                    <a:pt x="147" y="1179"/>
                  </a:lnTo>
                  <a:lnTo>
                    <a:pt x="149" y="1178"/>
                  </a:lnTo>
                  <a:lnTo>
                    <a:pt x="149" y="1176"/>
                  </a:lnTo>
                  <a:lnTo>
                    <a:pt x="147" y="1176"/>
                  </a:lnTo>
                  <a:lnTo>
                    <a:pt x="147" y="1176"/>
                  </a:lnTo>
                  <a:lnTo>
                    <a:pt x="147" y="1176"/>
                  </a:lnTo>
                  <a:lnTo>
                    <a:pt x="145" y="1176"/>
                  </a:lnTo>
                  <a:lnTo>
                    <a:pt x="145" y="1176"/>
                  </a:lnTo>
                  <a:lnTo>
                    <a:pt x="145" y="1174"/>
                  </a:lnTo>
                  <a:lnTo>
                    <a:pt x="145" y="1174"/>
                  </a:lnTo>
                  <a:close/>
                  <a:moveTo>
                    <a:pt x="132" y="1174"/>
                  </a:moveTo>
                  <a:lnTo>
                    <a:pt x="132" y="1176"/>
                  </a:lnTo>
                  <a:lnTo>
                    <a:pt x="134" y="1176"/>
                  </a:lnTo>
                  <a:lnTo>
                    <a:pt x="134" y="1176"/>
                  </a:lnTo>
                  <a:lnTo>
                    <a:pt x="140" y="1174"/>
                  </a:lnTo>
                  <a:lnTo>
                    <a:pt x="140" y="1172"/>
                  </a:lnTo>
                  <a:lnTo>
                    <a:pt x="140" y="1172"/>
                  </a:lnTo>
                  <a:lnTo>
                    <a:pt x="138" y="1172"/>
                  </a:lnTo>
                  <a:lnTo>
                    <a:pt x="132" y="1174"/>
                  </a:lnTo>
                  <a:lnTo>
                    <a:pt x="132" y="1174"/>
                  </a:lnTo>
                  <a:lnTo>
                    <a:pt x="132" y="1174"/>
                  </a:lnTo>
                  <a:close/>
                  <a:moveTo>
                    <a:pt x="132" y="1172"/>
                  </a:moveTo>
                  <a:lnTo>
                    <a:pt x="132" y="1172"/>
                  </a:lnTo>
                  <a:lnTo>
                    <a:pt x="131" y="1172"/>
                  </a:lnTo>
                  <a:lnTo>
                    <a:pt x="131" y="1174"/>
                  </a:lnTo>
                  <a:lnTo>
                    <a:pt x="131" y="1174"/>
                  </a:lnTo>
                  <a:lnTo>
                    <a:pt x="134" y="1172"/>
                  </a:lnTo>
                  <a:lnTo>
                    <a:pt x="134" y="1172"/>
                  </a:lnTo>
                  <a:lnTo>
                    <a:pt x="132" y="1172"/>
                  </a:lnTo>
                  <a:close/>
                  <a:moveTo>
                    <a:pt x="91" y="1174"/>
                  </a:moveTo>
                  <a:lnTo>
                    <a:pt x="93" y="1174"/>
                  </a:lnTo>
                  <a:lnTo>
                    <a:pt x="93" y="1174"/>
                  </a:lnTo>
                  <a:lnTo>
                    <a:pt x="93" y="1174"/>
                  </a:lnTo>
                  <a:lnTo>
                    <a:pt x="93" y="1174"/>
                  </a:lnTo>
                  <a:lnTo>
                    <a:pt x="93" y="1172"/>
                  </a:lnTo>
                  <a:lnTo>
                    <a:pt x="91" y="1172"/>
                  </a:lnTo>
                  <a:lnTo>
                    <a:pt x="91" y="1170"/>
                  </a:lnTo>
                  <a:lnTo>
                    <a:pt x="91" y="1170"/>
                  </a:lnTo>
                  <a:lnTo>
                    <a:pt x="89" y="1170"/>
                  </a:lnTo>
                  <a:lnTo>
                    <a:pt x="89" y="1172"/>
                  </a:lnTo>
                  <a:lnTo>
                    <a:pt x="89" y="1172"/>
                  </a:lnTo>
                  <a:lnTo>
                    <a:pt x="89" y="1174"/>
                  </a:lnTo>
                  <a:lnTo>
                    <a:pt x="91" y="1172"/>
                  </a:lnTo>
                  <a:lnTo>
                    <a:pt x="91" y="1174"/>
                  </a:lnTo>
                  <a:lnTo>
                    <a:pt x="91" y="1174"/>
                  </a:lnTo>
                  <a:lnTo>
                    <a:pt x="91" y="1174"/>
                  </a:lnTo>
                  <a:lnTo>
                    <a:pt x="91" y="1174"/>
                  </a:lnTo>
                  <a:close/>
                  <a:moveTo>
                    <a:pt x="354" y="1165"/>
                  </a:moveTo>
                  <a:lnTo>
                    <a:pt x="354" y="1165"/>
                  </a:lnTo>
                  <a:lnTo>
                    <a:pt x="354" y="1165"/>
                  </a:lnTo>
                  <a:lnTo>
                    <a:pt x="354" y="1167"/>
                  </a:lnTo>
                  <a:lnTo>
                    <a:pt x="354" y="1167"/>
                  </a:lnTo>
                  <a:lnTo>
                    <a:pt x="354" y="1167"/>
                  </a:lnTo>
                  <a:lnTo>
                    <a:pt x="353" y="1169"/>
                  </a:lnTo>
                  <a:lnTo>
                    <a:pt x="351" y="1169"/>
                  </a:lnTo>
                  <a:lnTo>
                    <a:pt x="351" y="1169"/>
                  </a:lnTo>
                  <a:lnTo>
                    <a:pt x="351" y="1170"/>
                  </a:lnTo>
                  <a:lnTo>
                    <a:pt x="351" y="1172"/>
                  </a:lnTo>
                  <a:lnTo>
                    <a:pt x="353" y="1172"/>
                  </a:lnTo>
                  <a:lnTo>
                    <a:pt x="353" y="1170"/>
                  </a:lnTo>
                  <a:lnTo>
                    <a:pt x="353" y="1169"/>
                  </a:lnTo>
                  <a:lnTo>
                    <a:pt x="356" y="1169"/>
                  </a:lnTo>
                  <a:lnTo>
                    <a:pt x="358" y="1167"/>
                  </a:lnTo>
                  <a:lnTo>
                    <a:pt x="358" y="1167"/>
                  </a:lnTo>
                  <a:lnTo>
                    <a:pt x="356" y="1167"/>
                  </a:lnTo>
                  <a:lnTo>
                    <a:pt x="354" y="1165"/>
                  </a:lnTo>
                  <a:close/>
                  <a:moveTo>
                    <a:pt x="116" y="1169"/>
                  </a:moveTo>
                  <a:lnTo>
                    <a:pt x="114" y="1169"/>
                  </a:lnTo>
                  <a:lnTo>
                    <a:pt x="114" y="1170"/>
                  </a:lnTo>
                  <a:lnTo>
                    <a:pt x="114" y="1170"/>
                  </a:lnTo>
                  <a:lnTo>
                    <a:pt x="114" y="1172"/>
                  </a:lnTo>
                  <a:lnTo>
                    <a:pt x="116" y="1174"/>
                  </a:lnTo>
                  <a:lnTo>
                    <a:pt x="116" y="1174"/>
                  </a:lnTo>
                  <a:lnTo>
                    <a:pt x="118" y="1174"/>
                  </a:lnTo>
                  <a:lnTo>
                    <a:pt x="118" y="1174"/>
                  </a:lnTo>
                  <a:lnTo>
                    <a:pt x="120" y="1176"/>
                  </a:lnTo>
                  <a:lnTo>
                    <a:pt x="120" y="1176"/>
                  </a:lnTo>
                  <a:lnTo>
                    <a:pt x="120" y="1178"/>
                  </a:lnTo>
                  <a:lnTo>
                    <a:pt x="120" y="1178"/>
                  </a:lnTo>
                  <a:lnTo>
                    <a:pt x="120" y="1178"/>
                  </a:lnTo>
                  <a:lnTo>
                    <a:pt x="120" y="1178"/>
                  </a:lnTo>
                  <a:lnTo>
                    <a:pt x="120" y="1176"/>
                  </a:lnTo>
                  <a:lnTo>
                    <a:pt x="121" y="1176"/>
                  </a:lnTo>
                  <a:lnTo>
                    <a:pt x="121" y="1178"/>
                  </a:lnTo>
                  <a:lnTo>
                    <a:pt x="123" y="1178"/>
                  </a:lnTo>
                  <a:lnTo>
                    <a:pt x="123" y="1178"/>
                  </a:lnTo>
                  <a:lnTo>
                    <a:pt x="125" y="1176"/>
                  </a:lnTo>
                  <a:lnTo>
                    <a:pt x="125" y="1176"/>
                  </a:lnTo>
                  <a:lnTo>
                    <a:pt x="123" y="1176"/>
                  </a:lnTo>
                  <a:lnTo>
                    <a:pt x="123" y="1176"/>
                  </a:lnTo>
                  <a:lnTo>
                    <a:pt x="123" y="1176"/>
                  </a:lnTo>
                  <a:lnTo>
                    <a:pt x="123" y="1174"/>
                  </a:lnTo>
                  <a:lnTo>
                    <a:pt x="125" y="1174"/>
                  </a:lnTo>
                  <a:lnTo>
                    <a:pt x="123" y="1172"/>
                  </a:lnTo>
                  <a:lnTo>
                    <a:pt x="123" y="1172"/>
                  </a:lnTo>
                  <a:lnTo>
                    <a:pt x="121" y="1172"/>
                  </a:lnTo>
                  <a:lnTo>
                    <a:pt x="121" y="1172"/>
                  </a:lnTo>
                  <a:lnTo>
                    <a:pt x="121" y="1172"/>
                  </a:lnTo>
                  <a:lnTo>
                    <a:pt x="120" y="1170"/>
                  </a:lnTo>
                  <a:lnTo>
                    <a:pt x="120" y="1170"/>
                  </a:lnTo>
                  <a:lnTo>
                    <a:pt x="120" y="1169"/>
                  </a:lnTo>
                  <a:lnTo>
                    <a:pt x="121" y="1170"/>
                  </a:lnTo>
                  <a:lnTo>
                    <a:pt x="121" y="1170"/>
                  </a:lnTo>
                  <a:lnTo>
                    <a:pt x="121" y="1169"/>
                  </a:lnTo>
                  <a:lnTo>
                    <a:pt x="121" y="1167"/>
                  </a:lnTo>
                  <a:lnTo>
                    <a:pt x="121" y="1167"/>
                  </a:lnTo>
                  <a:lnTo>
                    <a:pt x="120" y="1167"/>
                  </a:lnTo>
                  <a:lnTo>
                    <a:pt x="120" y="1167"/>
                  </a:lnTo>
                  <a:lnTo>
                    <a:pt x="120" y="1165"/>
                  </a:lnTo>
                  <a:lnTo>
                    <a:pt x="120" y="1165"/>
                  </a:lnTo>
                  <a:lnTo>
                    <a:pt x="116" y="1163"/>
                  </a:lnTo>
                  <a:lnTo>
                    <a:pt x="116" y="1163"/>
                  </a:lnTo>
                  <a:lnTo>
                    <a:pt x="116" y="1163"/>
                  </a:lnTo>
                  <a:lnTo>
                    <a:pt x="114" y="1163"/>
                  </a:lnTo>
                  <a:lnTo>
                    <a:pt x="114" y="1163"/>
                  </a:lnTo>
                  <a:lnTo>
                    <a:pt x="114" y="1165"/>
                  </a:lnTo>
                  <a:lnTo>
                    <a:pt x="116" y="1169"/>
                  </a:lnTo>
                  <a:lnTo>
                    <a:pt x="116" y="1169"/>
                  </a:lnTo>
                  <a:lnTo>
                    <a:pt x="116" y="1169"/>
                  </a:lnTo>
                  <a:close/>
                  <a:moveTo>
                    <a:pt x="111" y="1163"/>
                  </a:moveTo>
                  <a:lnTo>
                    <a:pt x="111" y="1161"/>
                  </a:lnTo>
                  <a:lnTo>
                    <a:pt x="112" y="1160"/>
                  </a:lnTo>
                  <a:lnTo>
                    <a:pt x="112" y="1158"/>
                  </a:lnTo>
                  <a:lnTo>
                    <a:pt x="112" y="1158"/>
                  </a:lnTo>
                  <a:lnTo>
                    <a:pt x="112" y="1156"/>
                  </a:lnTo>
                  <a:lnTo>
                    <a:pt x="111" y="1158"/>
                  </a:lnTo>
                  <a:lnTo>
                    <a:pt x="109" y="1161"/>
                  </a:lnTo>
                  <a:lnTo>
                    <a:pt x="109" y="1163"/>
                  </a:lnTo>
                  <a:lnTo>
                    <a:pt x="109" y="1163"/>
                  </a:lnTo>
                  <a:lnTo>
                    <a:pt x="109" y="1163"/>
                  </a:lnTo>
                  <a:lnTo>
                    <a:pt x="111" y="1163"/>
                  </a:lnTo>
                  <a:close/>
                  <a:moveTo>
                    <a:pt x="91" y="1161"/>
                  </a:moveTo>
                  <a:lnTo>
                    <a:pt x="91" y="1161"/>
                  </a:lnTo>
                  <a:lnTo>
                    <a:pt x="91" y="1158"/>
                  </a:lnTo>
                  <a:lnTo>
                    <a:pt x="89" y="1158"/>
                  </a:lnTo>
                  <a:lnTo>
                    <a:pt x="89" y="1156"/>
                  </a:lnTo>
                  <a:lnTo>
                    <a:pt x="87" y="1154"/>
                  </a:lnTo>
                  <a:lnTo>
                    <a:pt x="85" y="1154"/>
                  </a:lnTo>
                  <a:lnTo>
                    <a:pt x="87" y="1156"/>
                  </a:lnTo>
                  <a:lnTo>
                    <a:pt x="87" y="1156"/>
                  </a:lnTo>
                  <a:lnTo>
                    <a:pt x="87" y="1158"/>
                  </a:lnTo>
                  <a:lnTo>
                    <a:pt x="87" y="1160"/>
                  </a:lnTo>
                  <a:lnTo>
                    <a:pt x="87" y="1161"/>
                  </a:lnTo>
                  <a:lnTo>
                    <a:pt x="89" y="1161"/>
                  </a:lnTo>
                  <a:lnTo>
                    <a:pt x="91" y="1161"/>
                  </a:lnTo>
                  <a:close/>
                  <a:moveTo>
                    <a:pt x="98" y="1156"/>
                  </a:moveTo>
                  <a:lnTo>
                    <a:pt x="94" y="1156"/>
                  </a:lnTo>
                  <a:lnTo>
                    <a:pt x="94" y="1154"/>
                  </a:lnTo>
                  <a:lnTo>
                    <a:pt x="93" y="1152"/>
                  </a:lnTo>
                  <a:lnTo>
                    <a:pt x="91" y="1154"/>
                  </a:lnTo>
                  <a:lnTo>
                    <a:pt x="91" y="1156"/>
                  </a:lnTo>
                  <a:lnTo>
                    <a:pt x="91" y="1158"/>
                  </a:lnTo>
                  <a:lnTo>
                    <a:pt x="91" y="1158"/>
                  </a:lnTo>
                  <a:lnTo>
                    <a:pt x="93" y="1158"/>
                  </a:lnTo>
                  <a:lnTo>
                    <a:pt x="93" y="1156"/>
                  </a:lnTo>
                  <a:lnTo>
                    <a:pt x="93" y="1158"/>
                  </a:lnTo>
                  <a:lnTo>
                    <a:pt x="94" y="1161"/>
                  </a:lnTo>
                  <a:lnTo>
                    <a:pt x="96" y="1161"/>
                  </a:lnTo>
                  <a:lnTo>
                    <a:pt x="96" y="1163"/>
                  </a:lnTo>
                  <a:lnTo>
                    <a:pt x="96" y="1161"/>
                  </a:lnTo>
                  <a:lnTo>
                    <a:pt x="96" y="1161"/>
                  </a:lnTo>
                  <a:lnTo>
                    <a:pt x="96" y="1160"/>
                  </a:lnTo>
                  <a:lnTo>
                    <a:pt x="98" y="1160"/>
                  </a:lnTo>
                  <a:lnTo>
                    <a:pt x="98" y="1160"/>
                  </a:lnTo>
                  <a:lnTo>
                    <a:pt x="98" y="1160"/>
                  </a:lnTo>
                  <a:lnTo>
                    <a:pt x="98" y="1158"/>
                  </a:lnTo>
                  <a:lnTo>
                    <a:pt x="98" y="1158"/>
                  </a:lnTo>
                  <a:lnTo>
                    <a:pt x="98" y="1158"/>
                  </a:lnTo>
                  <a:lnTo>
                    <a:pt x="98" y="1158"/>
                  </a:lnTo>
                  <a:lnTo>
                    <a:pt x="98" y="1158"/>
                  </a:lnTo>
                  <a:lnTo>
                    <a:pt x="98" y="1158"/>
                  </a:lnTo>
                  <a:lnTo>
                    <a:pt x="98" y="1156"/>
                  </a:lnTo>
                  <a:close/>
                  <a:moveTo>
                    <a:pt x="87" y="1150"/>
                  </a:moveTo>
                  <a:lnTo>
                    <a:pt x="87" y="1150"/>
                  </a:lnTo>
                  <a:lnTo>
                    <a:pt x="87" y="1150"/>
                  </a:lnTo>
                  <a:lnTo>
                    <a:pt x="89" y="1152"/>
                  </a:lnTo>
                  <a:lnTo>
                    <a:pt x="89" y="1152"/>
                  </a:lnTo>
                  <a:lnTo>
                    <a:pt x="89" y="1152"/>
                  </a:lnTo>
                  <a:lnTo>
                    <a:pt x="89" y="1152"/>
                  </a:lnTo>
                  <a:lnTo>
                    <a:pt x="89" y="1152"/>
                  </a:lnTo>
                  <a:lnTo>
                    <a:pt x="89" y="1150"/>
                  </a:lnTo>
                  <a:lnTo>
                    <a:pt x="89" y="1149"/>
                  </a:lnTo>
                  <a:lnTo>
                    <a:pt x="89" y="1147"/>
                  </a:lnTo>
                  <a:lnTo>
                    <a:pt x="89" y="1147"/>
                  </a:lnTo>
                  <a:lnTo>
                    <a:pt x="89" y="1147"/>
                  </a:lnTo>
                  <a:lnTo>
                    <a:pt x="89" y="1145"/>
                  </a:lnTo>
                  <a:lnTo>
                    <a:pt x="87" y="1145"/>
                  </a:lnTo>
                  <a:lnTo>
                    <a:pt x="87" y="1145"/>
                  </a:lnTo>
                  <a:lnTo>
                    <a:pt x="87" y="1145"/>
                  </a:lnTo>
                  <a:lnTo>
                    <a:pt x="87" y="1145"/>
                  </a:lnTo>
                  <a:lnTo>
                    <a:pt x="87" y="1147"/>
                  </a:lnTo>
                  <a:lnTo>
                    <a:pt x="85" y="1147"/>
                  </a:lnTo>
                  <a:lnTo>
                    <a:pt x="85" y="1147"/>
                  </a:lnTo>
                  <a:lnTo>
                    <a:pt x="85" y="1149"/>
                  </a:lnTo>
                  <a:lnTo>
                    <a:pt x="85" y="1150"/>
                  </a:lnTo>
                  <a:lnTo>
                    <a:pt x="87" y="1150"/>
                  </a:lnTo>
                  <a:close/>
                  <a:moveTo>
                    <a:pt x="87" y="1125"/>
                  </a:moveTo>
                  <a:lnTo>
                    <a:pt x="87" y="1125"/>
                  </a:lnTo>
                  <a:lnTo>
                    <a:pt x="87" y="1123"/>
                  </a:lnTo>
                  <a:lnTo>
                    <a:pt x="87" y="1123"/>
                  </a:lnTo>
                  <a:lnTo>
                    <a:pt x="87" y="1123"/>
                  </a:lnTo>
                  <a:lnTo>
                    <a:pt x="87" y="1123"/>
                  </a:lnTo>
                  <a:lnTo>
                    <a:pt x="87" y="1123"/>
                  </a:lnTo>
                  <a:lnTo>
                    <a:pt x="87" y="1123"/>
                  </a:lnTo>
                  <a:lnTo>
                    <a:pt x="85" y="1123"/>
                  </a:lnTo>
                  <a:lnTo>
                    <a:pt x="85" y="1123"/>
                  </a:lnTo>
                  <a:lnTo>
                    <a:pt x="85" y="1123"/>
                  </a:lnTo>
                  <a:lnTo>
                    <a:pt x="85" y="1122"/>
                  </a:lnTo>
                  <a:lnTo>
                    <a:pt x="84" y="1123"/>
                  </a:lnTo>
                  <a:lnTo>
                    <a:pt x="84" y="1123"/>
                  </a:lnTo>
                  <a:lnTo>
                    <a:pt x="84" y="1123"/>
                  </a:lnTo>
                  <a:lnTo>
                    <a:pt x="85" y="1123"/>
                  </a:lnTo>
                  <a:lnTo>
                    <a:pt x="85" y="1123"/>
                  </a:lnTo>
                  <a:lnTo>
                    <a:pt x="85" y="1125"/>
                  </a:lnTo>
                  <a:lnTo>
                    <a:pt x="85" y="1123"/>
                  </a:lnTo>
                  <a:lnTo>
                    <a:pt x="87" y="1125"/>
                  </a:lnTo>
                  <a:lnTo>
                    <a:pt x="87" y="1125"/>
                  </a:lnTo>
                  <a:close/>
                  <a:moveTo>
                    <a:pt x="85" y="1118"/>
                  </a:moveTo>
                  <a:lnTo>
                    <a:pt x="85" y="1120"/>
                  </a:lnTo>
                  <a:lnTo>
                    <a:pt x="85" y="1120"/>
                  </a:lnTo>
                  <a:lnTo>
                    <a:pt x="85" y="1120"/>
                  </a:lnTo>
                  <a:lnTo>
                    <a:pt x="87" y="1120"/>
                  </a:lnTo>
                  <a:lnTo>
                    <a:pt x="89" y="1120"/>
                  </a:lnTo>
                  <a:lnTo>
                    <a:pt x="89" y="1122"/>
                  </a:lnTo>
                  <a:lnTo>
                    <a:pt x="91" y="1120"/>
                  </a:lnTo>
                  <a:lnTo>
                    <a:pt x="91" y="1120"/>
                  </a:lnTo>
                  <a:lnTo>
                    <a:pt x="91" y="1118"/>
                  </a:lnTo>
                  <a:lnTo>
                    <a:pt x="91" y="1116"/>
                  </a:lnTo>
                  <a:lnTo>
                    <a:pt x="93" y="1116"/>
                  </a:lnTo>
                  <a:lnTo>
                    <a:pt x="93" y="1116"/>
                  </a:lnTo>
                  <a:lnTo>
                    <a:pt x="91" y="1114"/>
                  </a:lnTo>
                  <a:lnTo>
                    <a:pt x="91" y="1113"/>
                  </a:lnTo>
                  <a:lnTo>
                    <a:pt x="89" y="1111"/>
                  </a:lnTo>
                  <a:lnTo>
                    <a:pt x="89" y="1111"/>
                  </a:lnTo>
                  <a:lnTo>
                    <a:pt x="87" y="1111"/>
                  </a:lnTo>
                  <a:lnTo>
                    <a:pt x="87" y="1113"/>
                  </a:lnTo>
                  <a:lnTo>
                    <a:pt x="87" y="1114"/>
                  </a:lnTo>
                  <a:lnTo>
                    <a:pt x="89" y="1114"/>
                  </a:lnTo>
                  <a:lnTo>
                    <a:pt x="91" y="1116"/>
                  </a:lnTo>
                  <a:lnTo>
                    <a:pt x="89" y="1116"/>
                  </a:lnTo>
                  <a:lnTo>
                    <a:pt x="89" y="1118"/>
                  </a:lnTo>
                  <a:lnTo>
                    <a:pt x="89" y="1118"/>
                  </a:lnTo>
                  <a:lnTo>
                    <a:pt x="89" y="1118"/>
                  </a:lnTo>
                  <a:lnTo>
                    <a:pt x="89" y="1118"/>
                  </a:lnTo>
                  <a:lnTo>
                    <a:pt x="89" y="1118"/>
                  </a:lnTo>
                  <a:lnTo>
                    <a:pt x="89" y="1120"/>
                  </a:lnTo>
                  <a:lnTo>
                    <a:pt x="89" y="1120"/>
                  </a:lnTo>
                  <a:lnTo>
                    <a:pt x="85" y="1118"/>
                  </a:lnTo>
                  <a:close/>
                  <a:moveTo>
                    <a:pt x="93" y="1087"/>
                  </a:moveTo>
                  <a:lnTo>
                    <a:pt x="91" y="1089"/>
                  </a:lnTo>
                  <a:lnTo>
                    <a:pt x="93" y="1089"/>
                  </a:lnTo>
                  <a:lnTo>
                    <a:pt x="93" y="1089"/>
                  </a:lnTo>
                  <a:lnTo>
                    <a:pt x="93" y="1089"/>
                  </a:lnTo>
                  <a:lnTo>
                    <a:pt x="93" y="1089"/>
                  </a:lnTo>
                  <a:lnTo>
                    <a:pt x="93" y="1091"/>
                  </a:lnTo>
                  <a:lnTo>
                    <a:pt x="93" y="1091"/>
                  </a:lnTo>
                  <a:lnTo>
                    <a:pt x="94" y="1089"/>
                  </a:lnTo>
                  <a:lnTo>
                    <a:pt x="96" y="1091"/>
                  </a:lnTo>
                  <a:lnTo>
                    <a:pt x="96" y="1091"/>
                  </a:lnTo>
                  <a:lnTo>
                    <a:pt x="96" y="1091"/>
                  </a:lnTo>
                  <a:lnTo>
                    <a:pt x="96" y="1091"/>
                  </a:lnTo>
                  <a:lnTo>
                    <a:pt x="94" y="1089"/>
                  </a:lnTo>
                  <a:lnTo>
                    <a:pt x="94" y="1087"/>
                  </a:lnTo>
                  <a:lnTo>
                    <a:pt x="94" y="1087"/>
                  </a:lnTo>
                  <a:lnTo>
                    <a:pt x="94" y="1085"/>
                  </a:lnTo>
                  <a:lnTo>
                    <a:pt x="93" y="1087"/>
                  </a:lnTo>
                  <a:lnTo>
                    <a:pt x="93" y="1087"/>
                  </a:lnTo>
                  <a:lnTo>
                    <a:pt x="93" y="1087"/>
                  </a:lnTo>
                  <a:lnTo>
                    <a:pt x="93" y="1087"/>
                  </a:lnTo>
                  <a:lnTo>
                    <a:pt x="93" y="1087"/>
                  </a:lnTo>
                  <a:close/>
                  <a:moveTo>
                    <a:pt x="98" y="1044"/>
                  </a:moveTo>
                  <a:lnTo>
                    <a:pt x="100" y="1044"/>
                  </a:lnTo>
                  <a:lnTo>
                    <a:pt x="100" y="1044"/>
                  </a:lnTo>
                  <a:lnTo>
                    <a:pt x="100" y="1044"/>
                  </a:lnTo>
                  <a:lnTo>
                    <a:pt x="100" y="1044"/>
                  </a:lnTo>
                  <a:lnTo>
                    <a:pt x="100" y="1044"/>
                  </a:lnTo>
                  <a:lnTo>
                    <a:pt x="102" y="1042"/>
                  </a:lnTo>
                  <a:lnTo>
                    <a:pt x="102" y="1042"/>
                  </a:lnTo>
                  <a:lnTo>
                    <a:pt x="100" y="1042"/>
                  </a:lnTo>
                  <a:lnTo>
                    <a:pt x="98" y="1042"/>
                  </a:lnTo>
                  <a:lnTo>
                    <a:pt x="98" y="1042"/>
                  </a:lnTo>
                  <a:lnTo>
                    <a:pt x="98" y="1042"/>
                  </a:lnTo>
                  <a:lnTo>
                    <a:pt x="98" y="1044"/>
                  </a:lnTo>
                  <a:lnTo>
                    <a:pt x="98" y="1044"/>
                  </a:lnTo>
                  <a:close/>
                  <a:moveTo>
                    <a:pt x="82" y="899"/>
                  </a:moveTo>
                  <a:lnTo>
                    <a:pt x="82" y="899"/>
                  </a:lnTo>
                  <a:lnTo>
                    <a:pt x="82" y="899"/>
                  </a:lnTo>
                  <a:lnTo>
                    <a:pt x="82" y="899"/>
                  </a:lnTo>
                  <a:lnTo>
                    <a:pt x="82" y="899"/>
                  </a:lnTo>
                  <a:lnTo>
                    <a:pt x="82" y="901"/>
                  </a:lnTo>
                  <a:lnTo>
                    <a:pt x="84" y="901"/>
                  </a:lnTo>
                  <a:lnTo>
                    <a:pt x="84" y="901"/>
                  </a:lnTo>
                  <a:lnTo>
                    <a:pt x="84" y="899"/>
                  </a:lnTo>
                  <a:lnTo>
                    <a:pt x="85" y="901"/>
                  </a:lnTo>
                  <a:lnTo>
                    <a:pt x="85" y="901"/>
                  </a:lnTo>
                  <a:lnTo>
                    <a:pt x="85" y="901"/>
                  </a:lnTo>
                  <a:lnTo>
                    <a:pt x="85" y="899"/>
                  </a:lnTo>
                  <a:lnTo>
                    <a:pt x="85" y="898"/>
                  </a:lnTo>
                  <a:lnTo>
                    <a:pt x="85" y="898"/>
                  </a:lnTo>
                  <a:lnTo>
                    <a:pt x="84" y="896"/>
                  </a:lnTo>
                  <a:lnTo>
                    <a:pt x="84" y="896"/>
                  </a:lnTo>
                  <a:lnTo>
                    <a:pt x="82" y="894"/>
                  </a:lnTo>
                  <a:lnTo>
                    <a:pt x="82" y="894"/>
                  </a:lnTo>
                  <a:lnTo>
                    <a:pt x="82" y="894"/>
                  </a:lnTo>
                  <a:lnTo>
                    <a:pt x="82" y="894"/>
                  </a:lnTo>
                  <a:lnTo>
                    <a:pt x="82" y="894"/>
                  </a:lnTo>
                  <a:lnTo>
                    <a:pt x="82" y="896"/>
                  </a:lnTo>
                  <a:lnTo>
                    <a:pt x="82" y="896"/>
                  </a:lnTo>
                  <a:lnTo>
                    <a:pt x="82" y="898"/>
                  </a:lnTo>
                  <a:lnTo>
                    <a:pt x="82" y="898"/>
                  </a:lnTo>
                  <a:lnTo>
                    <a:pt x="82" y="898"/>
                  </a:lnTo>
                  <a:lnTo>
                    <a:pt x="82" y="899"/>
                  </a:lnTo>
                  <a:lnTo>
                    <a:pt x="82" y="899"/>
                  </a:lnTo>
                  <a:close/>
                  <a:moveTo>
                    <a:pt x="82" y="865"/>
                  </a:moveTo>
                  <a:lnTo>
                    <a:pt x="80" y="865"/>
                  </a:lnTo>
                  <a:lnTo>
                    <a:pt x="78" y="863"/>
                  </a:lnTo>
                  <a:lnTo>
                    <a:pt x="78" y="865"/>
                  </a:lnTo>
                  <a:lnTo>
                    <a:pt x="80" y="869"/>
                  </a:lnTo>
                  <a:lnTo>
                    <a:pt x="80" y="869"/>
                  </a:lnTo>
                  <a:lnTo>
                    <a:pt x="80" y="871"/>
                  </a:lnTo>
                  <a:lnTo>
                    <a:pt x="82" y="872"/>
                  </a:lnTo>
                  <a:lnTo>
                    <a:pt x="82" y="872"/>
                  </a:lnTo>
                  <a:lnTo>
                    <a:pt x="82" y="874"/>
                  </a:lnTo>
                  <a:lnTo>
                    <a:pt x="82" y="874"/>
                  </a:lnTo>
                  <a:lnTo>
                    <a:pt x="82" y="876"/>
                  </a:lnTo>
                  <a:lnTo>
                    <a:pt x="82" y="876"/>
                  </a:lnTo>
                  <a:lnTo>
                    <a:pt x="84" y="874"/>
                  </a:lnTo>
                  <a:lnTo>
                    <a:pt x="84" y="874"/>
                  </a:lnTo>
                  <a:lnTo>
                    <a:pt x="85" y="874"/>
                  </a:lnTo>
                  <a:lnTo>
                    <a:pt x="85" y="876"/>
                  </a:lnTo>
                  <a:lnTo>
                    <a:pt x="85" y="878"/>
                  </a:lnTo>
                  <a:lnTo>
                    <a:pt x="87" y="878"/>
                  </a:lnTo>
                  <a:lnTo>
                    <a:pt x="89" y="878"/>
                  </a:lnTo>
                  <a:lnTo>
                    <a:pt x="89" y="878"/>
                  </a:lnTo>
                  <a:lnTo>
                    <a:pt x="91" y="878"/>
                  </a:lnTo>
                  <a:lnTo>
                    <a:pt x="89" y="876"/>
                  </a:lnTo>
                  <a:lnTo>
                    <a:pt x="89" y="876"/>
                  </a:lnTo>
                  <a:lnTo>
                    <a:pt x="89" y="876"/>
                  </a:lnTo>
                  <a:lnTo>
                    <a:pt x="93" y="872"/>
                  </a:lnTo>
                  <a:lnTo>
                    <a:pt x="94" y="872"/>
                  </a:lnTo>
                  <a:lnTo>
                    <a:pt x="93" y="874"/>
                  </a:lnTo>
                  <a:lnTo>
                    <a:pt x="93" y="874"/>
                  </a:lnTo>
                  <a:lnTo>
                    <a:pt x="94" y="874"/>
                  </a:lnTo>
                  <a:lnTo>
                    <a:pt x="96" y="874"/>
                  </a:lnTo>
                  <a:lnTo>
                    <a:pt x="96" y="872"/>
                  </a:lnTo>
                  <a:lnTo>
                    <a:pt x="94" y="871"/>
                  </a:lnTo>
                  <a:lnTo>
                    <a:pt x="94" y="869"/>
                  </a:lnTo>
                  <a:lnTo>
                    <a:pt x="96" y="869"/>
                  </a:lnTo>
                  <a:lnTo>
                    <a:pt x="94" y="867"/>
                  </a:lnTo>
                  <a:lnTo>
                    <a:pt x="93" y="867"/>
                  </a:lnTo>
                  <a:lnTo>
                    <a:pt x="91" y="867"/>
                  </a:lnTo>
                  <a:lnTo>
                    <a:pt x="89" y="869"/>
                  </a:lnTo>
                  <a:lnTo>
                    <a:pt x="89" y="869"/>
                  </a:lnTo>
                  <a:lnTo>
                    <a:pt x="89" y="871"/>
                  </a:lnTo>
                  <a:lnTo>
                    <a:pt x="89" y="871"/>
                  </a:lnTo>
                  <a:lnTo>
                    <a:pt x="89" y="871"/>
                  </a:lnTo>
                  <a:lnTo>
                    <a:pt x="89" y="872"/>
                  </a:lnTo>
                  <a:lnTo>
                    <a:pt x="89" y="872"/>
                  </a:lnTo>
                  <a:lnTo>
                    <a:pt x="89" y="871"/>
                  </a:lnTo>
                  <a:lnTo>
                    <a:pt x="87" y="871"/>
                  </a:lnTo>
                  <a:lnTo>
                    <a:pt x="85" y="871"/>
                  </a:lnTo>
                  <a:lnTo>
                    <a:pt x="84" y="871"/>
                  </a:lnTo>
                  <a:lnTo>
                    <a:pt x="84" y="871"/>
                  </a:lnTo>
                  <a:lnTo>
                    <a:pt x="85" y="871"/>
                  </a:lnTo>
                  <a:lnTo>
                    <a:pt x="84" y="871"/>
                  </a:lnTo>
                  <a:lnTo>
                    <a:pt x="84" y="869"/>
                  </a:lnTo>
                  <a:lnTo>
                    <a:pt x="85" y="867"/>
                  </a:lnTo>
                  <a:lnTo>
                    <a:pt x="85" y="865"/>
                  </a:lnTo>
                  <a:lnTo>
                    <a:pt x="87" y="865"/>
                  </a:lnTo>
                  <a:lnTo>
                    <a:pt x="87" y="863"/>
                  </a:lnTo>
                  <a:lnTo>
                    <a:pt x="85" y="863"/>
                  </a:lnTo>
                  <a:lnTo>
                    <a:pt x="82" y="865"/>
                  </a:lnTo>
                  <a:close/>
                  <a:moveTo>
                    <a:pt x="125" y="865"/>
                  </a:moveTo>
                  <a:lnTo>
                    <a:pt x="127" y="865"/>
                  </a:lnTo>
                  <a:lnTo>
                    <a:pt x="127" y="863"/>
                  </a:lnTo>
                  <a:lnTo>
                    <a:pt x="127" y="863"/>
                  </a:lnTo>
                  <a:lnTo>
                    <a:pt x="127" y="861"/>
                  </a:lnTo>
                  <a:lnTo>
                    <a:pt x="127" y="860"/>
                  </a:lnTo>
                  <a:lnTo>
                    <a:pt x="125" y="860"/>
                  </a:lnTo>
                  <a:lnTo>
                    <a:pt x="125" y="860"/>
                  </a:lnTo>
                  <a:lnTo>
                    <a:pt x="125" y="860"/>
                  </a:lnTo>
                  <a:lnTo>
                    <a:pt x="125" y="860"/>
                  </a:lnTo>
                  <a:lnTo>
                    <a:pt x="125" y="860"/>
                  </a:lnTo>
                  <a:lnTo>
                    <a:pt x="125" y="860"/>
                  </a:lnTo>
                  <a:lnTo>
                    <a:pt x="125" y="860"/>
                  </a:lnTo>
                  <a:lnTo>
                    <a:pt x="127" y="861"/>
                  </a:lnTo>
                  <a:lnTo>
                    <a:pt x="125" y="861"/>
                  </a:lnTo>
                  <a:lnTo>
                    <a:pt x="125" y="860"/>
                  </a:lnTo>
                  <a:lnTo>
                    <a:pt x="123" y="861"/>
                  </a:lnTo>
                  <a:lnTo>
                    <a:pt x="123" y="861"/>
                  </a:lnTo>
                  <a:lnTo>
                    <a:pt x="123" y="863"/>
                  </a:lnTo>
                  <a:lnTo>
                    <a:pt x="123" y="865"/>
                  </a:lnTo>
                  <a:lnTo>
                    <a:pt x="123" y="865"/>
                  </a:lnTo>
                  <a:lnTo>
                    <a:pt x="123" y="865"/>
                  </a:lnTo>
                  <a:lnTo>
                    <a:pt x="125" y="865"/>
                  </a:lnTo>
                  <a:lnTo>
                    <a:pt x="125" y="863"/>
                  </a:lnTo>
                  <a:lnTo>
                    <a:pt x="125" y="863"/>
                  </a:lnTo>
                  <a:lnTo>
                    <a:pt x="125" y="863"/>
                  </a:lnTo>
                  <a:lnTo>
                    <a:pt x="125" y="863"/>
                  </a:lnTo>
                  <a:lnTo>
                    <a:pt x="125" y="863"/>
                  </a:lnTo>
                  <a:lnTo>
                    <a:pt x="125" y="865"/>
                  </a:lnTo>
                  <a:close/>
                  <a:moveTo>
                    <a:pt x="132" y="863"/>
                  </a:moveTo>
                  <a:lnTo>
                    <a:pt x="134" y="865"/>
                  </a:lnTo>
                  <a:lnTo>
                    <a:pt x="134" y="865"/>
                  </a:lnTo>
                  <a:lnTo>
                    <a:pt x="136" y="865"/>
                  </a:lnTo>
                  <a:lnTo>
                    <a:pt x="136" y="863"/>
                  </a:lnTo>
                  <a:lnTo>
                    <a:pt x="136" y="861"/>
                  </a:lnTo>
                  <a:lnTo>
                    <a:pt x="138" y="861"/>
                  </a:lnTo>
                  <a:lnTo>
                    <a:pt x="136" y="860"/>
                  </a:lnTo>
                  <a:lnTo>
                    <a:pt x="136" y="860"/>
                  </a:lnTo>
                  <a:lnTo>
                    <a:pt x="136" y="858"/>
                  </a:lnTo>
                  <a:lnTo>
                    <a:pt x="136" y="858"/>
                  </a:lnTo>
                  <a:lnTo>
                    <a:pt x="136" y="858"/>
                  </a:lnTo>
                  <a:lnTo>
                    <a:pt x="136" y="858"/>
                  </a:lnTo>
                  <a:lnTo>
                    <a:pt x="136" y="858"/>
                  </a:lnTo>
                  <a:lnTo>
                    <a:pt x="136" y="860"/>
                  </a:lnTo>
                  <a:lnTo>
                    <a:pt x="134" y="860"/>
                  </a:lnTo>
                  <a:lnTo>
                    <a:pt x="134" y="861"/>
                  </a:lnTo>
                  <a:lnTo>
                    <a:pt x="134" y="861"/>
                  </a:lnTo>
                  <a:lnTo>
                    <a:pt x="134" y="861"/>
                  </a:lnTo>
                  <a:lnTo>
                    <a:pt x="134" y="860"/>
                  </a:lnTo>
                  <a:lnTo>
                    <a:pt x="134" y="860"/>
                  </a:lnTo>
                  <a:lnTo>
                    <a:pt x="132" y="860"/>
                  </a:lnTo>
                  <a:lnTo>
                    <a:pt x="132" y="860"/>
                  </a:lnTo>
                  <a:lnTo>
                    <a:pt x="132" y="861"/>
                  </a:lnTo>
                  <a:lnTo>
                    <a:pt x="132" y="861"/>
                  </a:lnTo>
                  <a:lnTo>
                    <a:pt x="132" y="860"/>
                  </a:lnTo>
                  <a:lnTo>
                    <a:pt x="132" y="860"/>
                  </a:lnTo>
                  <a:lnTo>
                    <a:pt x="131" y="860"/>
                  </a:lnTo>
                  <a:lnTo>
                    <a:pt x="131" y="860"/>
                  </a:lnTo>
                  <a:lnTo>
                    <a:pt x="131" y="860"/>
                  </a:lnTo>
                  <a:lnTo>
                    <a:pt x="129" y="860"/>
                  </a:lnTo>
                  <a:lnTo>
                    <a:pt x="129" y="860"/>
                  </a:lnTo>
                  <a:lnTo>
                    <a:pt x="129" y="860"/>
                  </a:lnTo>
                  <a:lnTo>
                    <a:pt x="129" y="861"/>
                  </a:lnTo>
                  <a:lnTo>
                    <a:pt x="129" y="861"/>
                  </a:lnTo>
                  <a:lnTo>
                    <a:pt x="129" y="863"/>
                  </a:lnTo>
                  <a:lnTo>
                    <a:pt x="129" y="863"/>
                  </a:lnTo>
                  <a:lnTo>
                    <a:pt x="129" y="863"/>
                  </a:lnTo>
                  <a:lnTo>
                    <a:pt x="129" y="863"/>
                  </a:lnTo>
                  <a:lnTo>
                    <a:pt x="129" y="865"/>
                  </a:lnTo>
                  <a:lnTo>
                    <a:pt x="129" y="865"/>
                  </a:lnTo>
                  <a:lnTo>
                    <a:pt x="129" y="865"/>
                  </a:lnTo>
                  <a:lnTo>
                    <a:pt x="129" y="865"/>
                  </a:lnTo>
                  <a:lnTo>
                    <a:pt x="129" y="867"/>
                  </a:lnTo>
                  <a:lnTo>
                    <a:pt x="131" y="867"/>
                  </a:lnTo>
                  <a:lnTo>
                    <a:pt x="132" y="867"/>
                  </a:lnTo>
                  <a:lnTo>
                    <a:pt x="132" y="867"/>
                  </a:lnTo>
                  <a:lnTo>
                    <a:pt x="132" y="867"/>
                  </a:lnTo>
                  <a:lnTo>
                    <a:pt x="132" y="867"/>
                  </a:lnTo>
                  <a:lnTo>
                    <a:pt x="132" y="867"/>
                  </a:lnTo>
                  <a:lnTo>
                    <a:pt x="132" y="865"/>
                  </a:lnTo>
                  <a:lnTo>
                    <a:pt x="132" y="865"/>
                  </a:lnTo>
                  <a:lnTo>
                    <a:pt x="131" y="863"/>
                  </a:lnTo>
                  <a:lnTo>
                    <a:pt x="131" y="863"/>
                  </a:lnTo>
                  <a:lnTo>
                    <a:pt x="132" y="863"/>
                  </a:lnTo>
                  <a:close/>
                  <a:moveTo>
                    <a:pt x="89" y="861"/>
                  </a:moveTo>
                  <a:lnTo>
                    <a:pt x="89" y="861"/>
                  </a:lnTo>
                  <a:lnTo>
                    <a:pt x="91" y="861"/>
                  </a:lnTo>
                  <a:lnTo>
                    <a:pt x="91" y="863"/>
                  </a:lnTo>
                  <a:lnTo>
                    <a:pt x="93" y="860"/>
                  </a:lnTo>
                  <a:lnTo>
                    <a:pt x="93" y="858"/>
                  </a:lnTo>
                  <a:lnTo>
                    <a:pt x="93" y="856"/>
                  </a:lnTo>
                  <a:lnTo>
                    <a:pt x="93" y="854"/>
                  </a:lnTo>
                  <a:lnTo>
                    <a:pt x="91" y="856"/>
                  </a:lnTo>
                  <a:lnTo>
                    <a:pt x="89" y="858"/>
                  </a:lnTo>
                  <a:lnTo>
                    <a:pt x="87" y="858"/>
                  </a:lnTo>
                  <a:lnTo>
                    <a:pt x="87" y="858"/>
                  </a:lnTo>
                  <a:lnTo>
                    <a:pt x="85" y="858"/>
                  </a:lnTo>
                  <a:lnTo>
                    <a:pt x="85" y="860"/>
                  </a:lnTo>
                  <a:lnTo>
                    <a:pt x="89" y="861"/>
                  </a:lnTo>
                  <a:lnTo>
                    <a:pt x="89" y="861"/>
                  </a:lnTo>
                  <a:close/>
                  <a:moveTo>
                    <a:pt x="129" y="852"/>
                  </a:moveTo>
                  <a:lnTo>
                    <a:pt x="129" y="852"/>
                  </a:lnTo>
                  <a:lnTo>
                    <a:pt x="127" y="852"/>
                  </a:lnTo>
                  <a:lnTo>
                    <a:pt x="127" y="852"/>
                  </a:lnTo>
                  <a:lnTo>
                    <a:pt x="127" y="852"/>
                  </a:lnTo>
                  <a:lnTo>
                    <a:pt x="127" y="852"/>
                  </a:lnTo>
                  <a:lnTo>
                    <a:pt x="125" y="852"/>
                  </a:lnTo>
                  <a:lnTo>
                    <a:pt x="125" y="852"/>
                  </a:lnTo>
                  <a:lnTo>
                    <a:pt x="123" y="852"/>
                  </a:lnTo>
                  <a:lnTo>
                    <a:pt x="123" y="854"/>
                  </a:lnTo>
                  <a:lnTo>
                    <a:pt x="123" y="854"/>
                  </a:lnTo>
                  <a:lnTo>
                    <a:pt x="123" y="854"/>
                  </a:lnTo>
                  <a:lnTo>
                    <a:pt x="123" y="856"/>
                  </a:lnTo>
                  <a:lnTo>
                    <a:pt x="123" y="856"/>
                  </a:lnTo>
                  <a:lnTo>
                    <a:pt x="121" y="856"/>
                  </a:lnTo>
                  <a:lnTo>
                    <a:pt x="121" y="858"/>
                  </a:lnTo>
                  <a:lnTo>
                    <a:pt x="121" y="858"/>
                  </a:lnTo>
                  <a:lnTo>
                    <a:pt x="121" y="858"/>
                  </a:lnTo>
                  <a:lnTo>
                    <a:pt x="121" y="858"/>
                  </a:lnTo>
                  <a:lnTo>
                    <a:pt x="123" y="858"/>
                  </a:lnTo>
                  <a:lnTo>
                    <a:pt x="123" y="858"/>
                  </a:lnTo>
                  <a:lnTo>
                    <a:pt x="123" y="858"/>
                  </a:lnTo>
                  <a:lnTo>
                    <a:pt x="125" y="856"/>
                  </a:lnTo>
                  <a:lnTo>
                    <a:pt x="125" y="856"/>
                  </a:lnTo>
                  <a:lnTo>
                    <a:pt x="125" y="854"/>
                  </a:lnTo>
                  <a:lnTo>
                    <a:pt x="125" y="854"/>
                  </a:lnTo>
                  <a:lnTo>
                    <a:pt x="127" y="856"/>
                  </a:lnTo>
                  <a:lnTo>
                    <a:pt x="129" y="856"/>
                  </a:lnTo>
                  <a:lnTo>
                    <a:pt x="129" y="854"/>
                  </a:lnTo>
                  <a:lnTo>
                    <a:pt x="129" y="854"/>
                  </a:lnTo>
                  <a:lnTo>
                    <a:pt x="129" y="854"/>
                  </a:lnTo>
                  <a:lnTo>
                    <a:pt x="129" y="854"/>
                  </a:lnTo>
                  <a:lnTo>
                    <a:pt x="129" y="852"/>
                  </a:lnTo>
                  <a:lnTo>
                    <a:pt x="129" y="852"/>
                  </a:lnTo>
                  <a:lnTo>
                    <a:pt x="129" y="852"/>
                  </a:lnTo>
                  <a:lnTo>
                    <a:pt x="129" y="852"/>
                  </a:lnTo>
                  <a:close/>
                  <a:moveTo>
                    <a:pt x="165" y="813"/>
                  </a:moveTo>
                  <a:lnTo>
                    <a:pt x="165" y="813"/>
                  </a:lnTo>
                  <a:lnTo>
                    <a:pt x="165" y="813"/>
                  </a:lnTo>
                  <a:lnTo>
                    <a:pt x="165" y="811"/>
                  </a:lnTo>
                  <a:lnTo>
                    <a:pt x="165" y="811"/>
                  </a:lnTo>
                  <a:lnTo>
                    <a:pt x="165" y="811"/>
                  </a:lnTo>
                  <a:lnTo>
                    <a:pt x="165" y="809"/>
                  </a:lnTo>
                  <a:lnTo>
                    <a:pt x="165" y="809"/>
                  </a:lnTo>
                  <a:lnTo>
                    <a:pt x="167" y="809"/>
                  </a:lnTo>
                  <a:lnTo>
                    <a:pt x="167" y="809"/>
                  </a:lnTo>
                  <a:lnTo>
                    <a:pt x="167" y="809"/>
                  </a:lnTo>
                  <a:lnTo>
                    <a:pt x="165" y="809"/>
                  </a:lnTo>
                  <a:lnTo>
                    <a:pt x="165" y="809"/>
                  </a:lnTo>
                  <a:lnTo>
                    <a:pt x="165" y="809"/>
                  </a:lnTo>
                  <a:lnTo>
                    <a:pt x="165" y="809"/>
                  </a:lnTo>
                  <a:lnTo>
                    <a:pt x="165" y="807"/>
                  </a:lnTo>
                  <a:lnTo>
                    <a:pt x="163" y="807"/>
                  </a:lnTo>
                  <a:lnTo>
                    <a:pt x="163" y="807"/>
                  </a:lnTo>
                  <a:lnTo>
                    <a:pt x="161" y="807"/>
                  </a:lnTo>
                  <a:lnTo>
                    <a:pt x="161" y="809"/>
                  </a:lnTo>
                  <a:lnTo>
                    <a:pt x="159" y="809"/>
                  </a:lnTo>
                  <a:lnTo>
                    <a:pt x="159" y="809"/>
                  </a:lnTo>
                  <a:lnTo>
                    <a:pt x="159" y="811"/>
                  </a:lnTo>
                  <a:lnTo>
                    <a:pt x="159" y="811"/>
                  </a:lnTo>
                  <a:lnTo>
                    <a:pt x="159" y="811"/>
                  </a:lnTo>
                  <a:lnTo>
                    <a:pt x="159" y="811"/>
                  </a:lnTo>
                  <a:lnTo>
                    <a:pt x="159" y="813"/>
                  </a:lnTo>
                  <a:lnTo>
                    <a:pt x="161" y="815"/>
                  </a:lnTo>
                  <a:lnTo>
                    <a:pt x="161" y="815"/>
                  </a:lnTo>
                  <a:lnTo>
                    <a:pt x="163" y="815"/>
                  </a:lnTo>
                  <a:lnTo>
                    <a:pt x="163" y="815"/>
                  </a:lnTo>
                  <a:lnTo>
                    <a:pt x="163" y="815"/>
                  </a:lnTo>
                  <a:lnTo>
                    <a:pt x="163" y="813"/>
                  </a:lnTo>
                  <a:lnTo>
                    <a:pt x="163" y="813"/>
                  </a:lnTo>
                  <a:lnTo>
                    <a:pt x="163" y="813"/>
                  </a:lnTo>
                  <a:lnTo>
                    <a:pt x="165" y="813"/>
                  </a:lnTo>
                  <a:close/>
                  <a:moveTo>
                    <a:pt x="270" y="657"/>
                  </a:moveTo>
                  <a:lnTo>
                    <a:pt x="266" y="656"/>
                  </a:lnTo>
                  <a:lnTo>
                    <a:pt x="262" y="657"/>
                  </a:lnTo>
                  <a:lnTo>
                    <a:pt x="257" y="657"/>
                  </a:lnTo>
                  <a:lnTo>
                    <a:pt x="253" y="661"/>
                  </a:lnTo>
                  <a:lnTo>
                    <a:pt x="253" y="663"/>
                  </a:lnTo>
                  <a:lnTo>
                    <a:pt x="253" y="665"/>
                  </a:lnTo>
                  <a:lnTo>
                    <a:pt x="253" y="666"/>
                  </a:lnTo>
                  <a:lnTo>
                    <a:pt x="255" y="668"/>
                  </a:lnTo>
                  <a:lnTo>
                    <a:pt x="257" y="670"/>
                  </a:lnTo>
                  <a:lnTo>
                    <a:pt x="257" y="670"/>
                  </a:lnTo>
                  <a:lnTo>
                    <a:pt x="259" y="668"/>
                  </a:lnTo>
                  <a:lnTo>
                    <a:pt x="259" y="668"/>
                  </a:lnTo>
                  <a:lnTo>
                    <a:pt x="261" y="670"/>
                  </a:lnTo>
                  <a:lnTo>
                    <a:pt x="261" y="670"/>
                  </a:lnTo>
                  <a:lnTo>
                    <a:pt x="261" y="672"/>
                  </a:lnTo>
                  <a:lnTo>
                    <a:pt x="261" y="672"/>
                  </a:lnTo>
                  <a:lnTo>
                    <a:pt x="262" y="674"/>
                  </a:lnTo>
                  <a:lnTo>
                    <a:pt x="262" y="672"/>
                  </a:lnTo>
                  <a:lnTo>
                    <a:pt x="262" y="672"/>
                  </a:lnTo>
                  <a:lnTo>
                    <a:pt x="264" y="672"/>
                  </a:lnTo>
                  <a:lnTo>
                    <a:pt x="264" y="672"/>
                  </a:lnTo>
                  <a:lnTo>
                    <a:pt x="264" y="670"/>
                  </a:lnTo>
                  <a:lnTo>
                    <a:pt x="264" y="670"/>
                  </a:lnTo>
                  <a:lnTo>
                    <a:pt x="266" y="670"/>
                  </a:lnTo>
                  <a:lnTo>
                    <a:pt x="266" y="670"/>
                  </a:lnTo>
                  <a:lnTo>
                    <a:pt x="266" y="670"/>
                  </a:lnTo>
                  <a:lnTo>
                    <a:pt x="262" y="670"/>
                  </a:lnTo>
                  <a:lnTo>
                    <a:pt x="261" y="666"/>
                  </a:lnTo>
                  <a:lnTo>
                    <a:pt x="264" y="665"/>
                  </a:lnTo>
                  <a:lnTo>
                    <a:pt x="266" y="661"/>
                  </a:lnTo>
                  <a:lnTo>
                    <a:pt x="268" y="661"/>
                  </a:lnTo>
                  <a:lnTo>
                    <a:pt x="273" y="663"/>
                  </a:lnTo>
                  <a:lnTo>
                    <a:pt x="277" y="663"/>
                  </a:lnTo>
                  <a:lnTo>
                    <a:pt x="279" y="661"/>
                  </a:lnTo>
                  <a:lnTo>
                    <a:pt x="277" y="661"/>
                  </a:lnTo>
                  <a:lnTo>
                    <a:pt x="275" y="661"/>
                  </a:lnTo>
                  <a:lnTo>
                    <a:pt x="271" y="659"/>
                  </a:lnTo>
                  <a:lnTo>
                    <a:pt x="270" y="659"/>
                  </a:lnTo>
                  <a:lnTo>
                    <a:pt x="270" y="659"/>
                  </a:lnTo>
                  <a:lnTo>
                    <a:pt x="268" y="659"/>
                  </a:lnTo>
                  <a:lnTo>
                    <a:pt x="270" y="659"/>
                  </a:lnTo>
                  <a:lnTo>
                    <a:pt x="270" y="657"/>
                  </a:lnTo>
                  <a:close/>
                  <a:moveTo>
                    <a:pt x="602" y="905"/>
                  </a:moveTo>
                  <a:lnTo>
                    <a:pt x="602" y="901"/>
                  </a:lnTo>
                  <a:lnTo>
                    <a:pt x="600" y="899"/>
                  </a:lnTo>
                  <a:lnTo>
                    <a:pt x="598" y="898"/>
                  </a:lnTo>
                  <a:lnTo>
                    <a:pt x="598" y="896"/>
                  </a:lnTo>
                  <a:lnTo>
                    <a:pt x="596" y="896"/>
                  </a:lnTo>
                  <a:lnTo>
                    <a:pt x="595" y="890"/>
                  </a:lnTo>
                  <a:lnTo>
                    <a:pt x="593" y="889"/>
                  </a:lnTo>
                  <a:lnTo>
                    <a:pt x="589" y="887"/>
                  </a:lnTo>
                  <a:lnTo>
                    <a:pt x="587" y="885"/>
                  </a:lnTo>
                  <a:lnTo>
                    <a:pt x="587" y="883"/>
                  </a:lnTo>
                  <a:lnTo>
                    <a:pt x="587" y="880"/>
                  </a:lnTo>
                  <a:lnTo>
                    <a:pt x="587" y="878"/>
                  </a:lnTo>
                  <a:lnTo>
                    <a:pt x="587" y="876"/>
                  </a:lnTo>
                  <a:lnTo>
                    <a:pt x="586" y="874"/>
                  </a:lnTo>
                  <a:lnTo>
                    <a:pt x="586" y="872"/>
                  </a:lnTo>
                  <a:lnTo>
                    <a:pt x="584" y="871"/>
                  </a:lnTo>
                  <a:lnTo>
                    <a:pt x="573" y="863"/>
                  </a:lnTo>
                  <a:lnTo>
                    <a:pt x="566" y="854"/>
                  </a:lnTo>
                  <a:lnTo>
                    <a:pt x="549" y="843"/>
                  </a:lnTo>
                  <a:lnTo>
                    <a:pt x="548" y="843"/>
                  </a:lnTo>
                  <a:lnTo>
                    <a:pt x="548" y="840"/>
                  </a:lnTo>
                  <a:lnTo>
                    <a:pt x="544" y="836"/>
                  </a:lnTo>
                  <a:lnTo>
                    <a:pt x="537" y="831"/>
                  </a:lnTo>
                  <a:lnTo>
                    <a:pt x="524" y="816"/>
                  </a:lnTo>
                  <a:lnTo>
                    <a:pt x="524" y="813"/>
                  </a:lnTo>
                  <a:lnTo>
                    <a:pt x="524" y="813"/>
                  </a:lnTo>
                  <a:lnTo>
                    <a:pt x="528" y="809"/>
                  </a:lnTo>
                  <a:lnTo>
                    <a:pt x="535" y="807"/>
                  </a:lnTo>
                  <a:lnTo>
                    <a:pt x="539" y="802"/>
                  </a:lnTo>
                  <a:lnTo>
                    <a:pt x="542" y="795"/>
                  </a:lnTo>
                  <a:lnTo>
                    <a:pt x="551" y="784"/>
                  </a:lnTo>
                  <a:lnTo>
                    <a:pt x="551" y="784"/>
                  </a:lnTo>
                  <a:lnTo>
                    <a:pt x="553" y="780"/>
                  </a:lnTo>
                  <a:lnTo>
                    <a:pt x="555" y="777"/>
                  </a:lnTo>
                  <a:lnTo>
                    <a:pt x="555" y="773"/>
                  </a:lnTo>
                  <a:lnTo>
                    <a:pt x="553" y="769"/>
                  </a:lnTo>
                  <a:lnTo>
                    <a:pt x="553" y="766"/>
                  </a:lnTo>
                  <a:lnTo>
                    <a:pt x="551" y="764"/>
                  </a:lnTo>
                  <a:lnTo>
                    <a:pt x="551" y="762"/>
                  </a:lnTo>
                  <a:lnTo>
                    <a:pt x="553" y="760"/>
                  </a:lnTo>
                  <a:lnTo>
                    <a:pt x="553" y="759"/>
                  </a:lnTo>
                  <a:lnTo>
                    <a:pt x="551" y="757"/>
                  </a:lnTo>
                  <a:lnTo>
                    <a:pt x="549" y="755"/>
                  </a:lnTo>
                  <a:lnTo>
                    <a:pt x="548" y="755"/>
                  </a:lnTo>
                  <a:lnTo>
                    <a:pt x="546" y="753"/>
                  </a:lnTo>
                  <a:lnTo>
                    <a:pt x="546" y="751"/>
                  </a:lnTo>
                  <a:lnTo>
                    <a:pt x="544" y="749"/>
                  </a:lnTo>
                  <a:lnTo>
                    <a:pt x="540" y="746"/>
                  </a:lnTo>
                  <a:lnTo>
                    <a:pt x="533" y="744"/>
                  </a:lnTo>
                  <a:lnTo>
                    <a:pt x="530" y="742"/>
                  </a:lnTo>
                  <a:lnTo>
                    <a:pt x="528" y="740"/>
                  </a:lnTo>
                  <a:lnTo>
                    <a:pt x="526" y="737"/>
                  </a:lnTo>
                  <a:lnTo>
                    <a:pt x="528" y="735"/>
                  </a:lnTo>
                  <a:lnTo>
                    <a:pt x="528" y="731"/>
                  </a:lnTo>
                  <a:lnTo>
                    <a:pt x="528" y="730"/>
                  </a:lnTo>
                  <a:lnTo>
                    <a:pt x="526" y="726"/>
                  </a:lnTo>
                  <a:lnTo>
                    <a:pt x="524" y="726"/>
                  </a:lnTo>
                  <a:lnTo>
                    <a:pt x="524" y="724"/>
                  </a:lnTo>
                  <a:lnTo>
                    <a:pt x="524" y="724"/>
                  </a:lnTo>
                  <a:lnTo>
                    <a:pt x="524" y="724"/>
                  </a:lnTo>
                  <a:lnTo>
                    <a:pt x="524" y="724"/>
                  </a:lnTo>
                  <a:lnTo>
                    <a:pt x="524" y="722"/>
                  </a:lnTo>
                  <a:lnTo>
                    <a:pt x="524" y="722"/>
                  </a:lnTo>
                  <a:lnTo>
                    <a:pt x="524" y="722"/>
                  </a:lnTo>
                  <a:lnTo>
                    <a:pt x="524" y="721"/>
                  </a:lnTo>
                  <a:lnTo>
                    <a:pt x="524" y="721"/>
                  </a:lnTo>
                  <a:lnTo>
                    <a:pt x="524" y="719"/>
                  </a:lnTo>
                  <a:lnTo>
                    <a:pt x="522" y="719"/>
                  </a:lnTo>
                  <a:lnTo>
                    <a:pt x="522" y="719"/>
                  </a:lnTo>
                  <a:lnTo>
                    <a:pt x="522" y="717"/>
                  </a:lnTo>
                  <a:lnTo>
                    <a:pt x="522" y="717"/>
                  </a:lnTo>
                  <a:lnTo>
                    <a:pt x="522" y="717"/>
                  </a:lnTo>
                  <a:lnTo>
                    <a:pt x="531" y="712"/>
                  </a:lnTo>
                  <a:lnTo>
                    <a:pt x="533" y="712"/>
                  </a:lnTo>
                  <a:lnTo>
                    <a:pt x="533" y="710"/>
                  </a:lnTo>
                  <a:lnTo>
                    <a:pt x="535" y="706"/>
                  </a:lnTo>
                  <a:lnTo>
                    <a:pt x="533" y="704"/>
                  </a:lnTo>
                  <a:lnTo>
                    <a:pt x="531" y="703"/>
                  </a:lnTo>
                  <a:lnTo>
                    <a:pt x="531" y="701"/>
                  </a:lnTo>
                  <a:lnTo>
                    <a:pt x="530" y="701"/>
                  </a:lnTo>
                  <a:lnTo>
                    <a:pt x="530" y="699"/>
                  </a:lnTo>
                  <a:lnTo>
                    <a:pt x="530" y="699"/>
                  </a:lnTo>
                  <a:lnTo>
                    <a:pt x="531" y="697"/>
                  </a:lnTo>
                  <a:lnTo>
                    <a:pt x="531" y="695"/>
                  </a:lnTo>
                  <a:lnTo>
                    <a:pt x="531" y="695"/>
                  </a:lnTo>
                  <a:lnTo>
                    <a:pt x="531" y="694"/>
                  </a:lnTo>
                  <a:lnTo>
                    <a:pt x="530" y="694"/>
                  </a:lnTo>
                  <a:lnTo>
                    <a:pt x="528" y="692"/>
                  </a:lnTo>
                  <a:lnTo>
                    <a:pt x="519" y="692"/>
                  </a:lnTo>
                  <a:lnTo>
                    <a:pt x="513" y="692"/>
                  </a:lnTo>
                  <a:lnTo>
                    <a:pt x="510" y="686"/>
                  </a:lnTo>
                  <a:lnTo>
                    <a:pt x="506" y="677"/>
                  </a:lnTo>
                  <a:lnTo>
                    <a:pt x="504" y="668"/>
                  </a:lnTo>
                  <a:lnTo>
                    <a:pt x="504" y="663"/>
                  </a:lnTo>
                  <a:lnTo>
                    <a:pt x="506" y="659"/>
                  </a:lnTo>
                  <a:lnTo>
                    <a:pt x="508" y="657"/>
                  </a:lnTo>
                  <a:lnTo>
                    <a:pt x="515" y="656"/>
                  </a:lnTo>
                  <a:lnTo>
                    <a:pt x="517" y="654"/>
                  </a:lnTo>
                  <a:lnTo>
                    <a:pt x="517" y="652"/>
                  </a:lnTo>
                  <a:lnTo>
                    <a:pt x="517" y="652"/>
                  </a:lnTo>
                  <a:lnTo>
                    <a:pt x="515" y="652"/>
                  </a:lnTo>
                  <a:lnTo>
                    <a:pt x="515" y="650"/>
                  </a:lnTo>
                  <a:lnTo>
                    <a:pt x="515" y="650"/>
                  </a:lnTo>
                  <a:lnTo>
                    <a:pt x="515" y="648"/>
                  </a:lnTo>
                  <a:lnTo>
                    <a:pt x="517" y="648"/>
                  </a:lnTo>
                  <a:lnTo>
                    <a:pt x="517" y="647"/>
                  </a:lnTo>
                  <a:lnTo>
                    <a:pt x="517" y="643"/>
                  </a:lnTo>
                  <a:lnTo>
                    <a:pt x="513" y="641"/>
                  </a:lnTo>
                  <a:lnTo>
                    <a:pt x="506" y="641"/>
                  </a:lnTo>
                  <a:lnTo>
                    <a:pt x="504" y="639"/>
                  </a:lnTo>
                  <a:lnTo>
                    <a:pt x="506" y="636"/>
                  </a:lnTo>
                  <a:lnTo>
                    <a:pt x="512" y="628"/>
                  </a:lnTo>
                  <a:lnTo>
                    <a:pt x="512" y="623"/>
                  </a:lnTo>
                  <a:lnTo>
                    <a:pt x="512" y="612"/>
                  </a:lnTo>
                  <a:lnTo>
                    <a:pt x="512" y="609"/>
                  </a:lnTo>
                  <a:lnTo>
                    <a:pt x="512" y="609"/>
                  </a:lnTo>
                  <a:lnTo>
                    <a:pt x="512" y="607"/>
                  </a:lnTo>
                  <a:lnTo>
                    <a:pt x="512" y="607"/>
                  </a:lnTo>
                  <a:lnTo>
                    <a:pt x="517" y="601"/>
                  </a:lnTo>
                  <a:lnTo>
                    <a:pt x="517" y="600"/>
                  </a:lnTo>
                  <a:lnTo>
                    <a:pt x="515" y="598"/>
                  </a:lnTo>
                  <a:lnTo>
                    <a:pt x="512" y="594"/>
                  </a:lnTo>
                  <a:lnTo>
                    <a:pt x="510" y="592"/>
                  </a:lnTo>
                  <a:lnTo>
                    <a:pt x="513" y="589"/>
                  </a:lnTo>
                  <a:lnTo>
                    <a:pt x="526" y="585"/>
                  </a:lnTo>
                  <a:lnTo>
                    <a:pt x="528" y="587"/>
                  </a:lnTo>
                  <a:lnTo>
                    <a:pt x="530" y="589"/>
                  </a:lnTo>
                  <a:lnTo>
                    <a:pt x="531" y="587"/>
                  </a:lnTo>
                  <a:lnTo>
                    <a:pt x="531" y="585"/>
                  </a:lnTo>
                  <a:lnTo>
                    <a:pt x="531" y="582"/>
                  </a:lnTo>
                  <a:lnTo>
                    <a:pt x="530" y="571"/>
                  </a:lnTo>
                  <a:lnTo>
                    <a:pt x="530" y="569"/>
                  </a:lnTo>
                  <a:lnTo>
                    <a:pt x="528" y="563"/>
                  </a:lnTo>
                  <a:lnTo>
                    <a:pt x="526" y="556"/>
                  </a:lnTo>
                  <a:lnTo>
                    <a:pt x="524" y="554"/>
                  </a:lnTo>
                  <a:lnTo>
                    <a:pt x="522" y="549"/>
                  </a:lnTo>
                  <a:lnTo>
                    <a:pt x="522" y="547"/>
                  </a:lnTo>
                  <a:lnTo>
                    <a:pt x="521" y="538"/>
                  </a:lnTo>
                  <a:lnTo>
                    <a:pt x="521" y="533"/>
                  </a:lnTo>
                  <a:lnTo>
                    <a:pt x="519" y="529"/>
                  </a:lnTo>
                  <a:lnTo>
                    <a:pt x="515" y="524"/>
                  </a:lnTo>
                  <a:lnTo>
                    <a:pt x="508" y="511"/>
                  </a:lnTo>
                  <a:lnTo>
                    <a:pt x="504" y="504"/>
                  </a:lnTo>
                  <a:lnTo>
                    <a:pt x="504" y="500"/>
                  </a:lnTo>
                  <a:lnTo>
                    <a:pt x="503" y="495"/>
                  </a:lnTo>
                  <a:lnTo>
                    <a:pt x="503" y="493"/>
                  </a:lnTo>
                  <a:lnTo>
                    <a:pt x="503" y="488"/>
                  </a:lnTo>
                  <a:lnTo>
                    <a:pt x="501" y="486"/>
                  </a:lnTo>
                  <a:lnTo>
                    <a:pt x="495" y="475"/>
                  </a:lnTo>
                  <a:lnTo>
                    <a:pt x="495" y="475"/>
                  </a:lnTo>
                  <a:lnTo>
                    <a:pt x="495" y="473"/>
                  </a:lnTo>
                  <a:lnTo>
                    <a:pt x="495" y="471"/>
                  </a:lnTo>
                  <a:lnTo>
                    <a:pt x="495" y="471"/>
                  </a:lnTo>
                  <a:lnTo>
                    <a:pt x="493" y="470"/>
                  </a:lnTo>
                  <a:lnTo>
                    <a:pt x="493" y="468"/>
                  </a:lnTo>
                  <a:lnTo>
                    <a:pt x="492" y="462"/>
                  </a:lnTo>
                  <a:lnTo>
                    <a:pt x="479" y="442"/>
                  </a:lnTo>
                  <a:lnTo>
                    <a:pt x="477" y="433"/>
                  </a:lnTo>
                  <a:lnTo>
                    <a:pt x="479" y="423"/>
                  </a:lnTo>
                  <a:lnTo>
                    <a:pt x="479" y="423"/>
                  </a:lnTo>
                  <a:lnTo>
                    <a:pt x="481" y="423"/>
                  </a:lnTo>
                  <a:lnTo>
                    <a:pt x="481" y="423"/>
                  </a:lnTo>
                  <a:lnTo>
                    <a:pt x="497" y="392"/>
                  </a:lnTo>
                  <a:lnTo>
                    <a:pt x="499" y="388"/>
                  </a:lnTo>
                  <a:lnTo>
                    <a:pt x="499" y="386"/>
                  </a:lnTo>
                  <a:lnTo>
                    <a:pt x="501" y="386"/>
                  </a:lnTo>
                  <a:lnTo>
                    <a:pt x="501" y="385"/>
                  </a:lnTo>
                  <a:lnTo>
                    <a:pt x="501" y="383"/>
                  </a:lnTo>
                  <a:lnTo>
                    <a:pt x="521" y="356"/>
                  </a:lnTo>
                  <a:lnTo>
                    <a:pt x="522" y="352"/>
                  </a:lnTo>
                  <a:lnTo>
                    <a:pt x="522" y="347"/>
                  </a:lnTo>
                  <a:lnTo>
                    <a:pt x="522" y="345"/>
                  </a:lnTo>
                  <a:lnTo>
                    <a:pt x="524" y="336"/>
                  </a:lnTo>
                  <a:lnTo>
                    <a:pt x="524" y="336"/>
                  </a:lnTo>
                  <a:lnTo>
                    <a:pt x="524" y="334"/>
                  </a:lnTo>
                  <a:lnTo>
                    <a:pt x="526" y="332"/>
                  </a:lnTo>
                  <a:lnTo>
                    <a:pt x="512" y="318"/>
                  </a:lnTo>
                  <a:lnTo>
                    <a:pt x="508" y="314"/>
                  </a:lnTo>
                  <a:lnTo>
                    <a:pt x="499" y="296"/>
                  </a:lnTo>
                  <a:lnTo>
                    <a:pt x="497" y="291"/>
                  </a:lnTo>
                  <a:lnTo>
                    <a:pt x="497" y="291"/>
                  </a:lnTo>
                  <a:lnTo>
                    <a:pt x="493" y="283"/>
                  </a:lnTo>
                  <a:lnTo>
                    <a:pt x="492" y="280"/>
                  </a:lnTo>
                  <a:lnTo>
                    <a:pt x="490" y="280"/>
                  </a:lnTo>
                  <a:lnTo>
                    <a:pt x="475" y="273"/>
                  </a:lnTo>
                  <a:lnTo>
                    <a:pt x="461" y="267"/>
                  </a:lnTo>
                  <a:lnTo>
                    <a:pt x="459" y="265"/>
                  </a:lnTo>
                  <a:lnTo>
                    <a:pt x="457" y="264"/>
                  </a:lnTo>
                  <a:lnTo>
                    <a:pt x="448" y="227"/>
                  </a:lnTo>
                  <a:lnTo>
                    <a:pt x="448" y="224"/>
                  </a:lnTo>
                  <a:lnTo>
                    <a:pt x="447" y="220"/>
                  </a:lnTo>
                  <a:lnTo>
                    <a:pt x="447" y="218"/>
                  </a:lnTo>
                  <a:lnTo>
                    <a:pt x="448" y="217"/>
                  </a:lnTo>
                  <a:lnTo>
                    <a:pt x="461" y="191"/>
                  </a:lnTo>
                  <a:lnTo>
                    <a:pt x="463" y="188"/>
                  </a:lnTo>
                  <a:lnTo>
                    <a:pt x="465" y="177"/>
                  </a:lnTo>
                  <a:lnTo>
                    <a:pt x="461" y="173"/>
                  </a:lnTo>
                  <a:lnTo>
                    <a:pt x="457" y="171"/>
                  </a:lnTo>
                  <a:lnTo>
                    <a:pt x="447" y="171"/>
                  </a:lnTo>
                  <a:lnTo>
                    <a:pt x="447" y="171"/>
                  </a:lnTo>
                  <a:lnTo>
                    <a:pt x="445" y="170"/>
                  </a:lnTo>
                  <a:lnTo>
                    <a:pt x="445" y="168"/>
                  </a:lnTo>
                  <a:lnTo>
                    <a:pt x="448" y="168"/>
                  </a:lnTo>
                  <a:lnTo>
                    <a:pt x="461" y="159"/>
                  </a:lnTo>
                  <a:lnTo>
                    <a:pt x="466" y="155"/>
                  </a:lnTo>
                  <a:lnTo>
                    <a:pt x="472" y="150"/>
                  </a:lnTo>
                  <a:lnTo>
                    <a:pt x="466" y="143"/>
                  </a:lnTo>
                  <a:lnTo>
                    <a:pt x="466" y="141"/>
                  </a:lnTo>
                  <a:lnTo>
                    <a:pt x="466" y="139"/>
                  </a:lnTo>
                  <a:lnTo>
                    <a:pt x="466" y="128"/>
                  </a:lnTo>
                  <a:lnTo>
                    <a:pt x="468" y="125"/>
                  </a:lnTo>
                  <a:lnTo>
                    <a:pt x="468" y="123"/>
                  </a:lnTo>
                  <a:lnTo>
                    <a:pt x="486" y="101"/>
                  </a:lnTo>
                  <a:lnTo>
                    <a:pt x="492" y="88"/>
                  </a:lnTo>
                  <a:lnTo>
                    <a:pt x="484" y="70"/>
                  </a:lnTo>
                  <a:lnTo>
                    <a:pt x="483" y="59"/>
                  </a:lnTo>
                  <a:lnTo>
                    <a:pt x="481" y="58"/>
                  </a:lnTo>
                  <a:lnTo>
                    <a:pt x="465" y="50"/>
                  </a:lnTo>
                  <a:lnTo>
                    <a:pt x="448" y="41"/>
                  </a:lnTo>
                  <a:lnTo>
                    <a:pt x="447" y="41"/>
                  </a:lnTo>
                  <a:lnTo>
                    <a:pt x="445" y="40"/>
                  </a:lnTo>
                  <a:lnTo>
                    <a:pt x="445" y="36"/>
                  </a:lnTo>
                  <a:lnTo>
                    <a:pt x="445" y="32"/>
                  </a:lnTo>
                  <a:lnTo>
                    <a:pt x="434" y="27"/>
                  </a:lnTo>
                  <a:lnTo>
                    <a:pt x="434" y="27"/>
                  </a:lnTo>
                  <a:lnTo>
                    <a:pt x="423" y="9"/>
                  </a:lnTo>
                  <a:lnTo>
                    <a:pt x="421" y="3"/>
                  </a:lnTo>
                  <a:lnTo>
                    <a:pt x="419" y="0"/>
                  </a:lnTo>
                  <a:lnTo>
                    <a:pt x="418" y="0"/>
                  </a:lnTo>
                  <a:lnTo>
                    <a:pt x="414" y="2"/>
                  </a:lnTo>
                  <a:lnTo>
                    <a:pt x="409" y="2"/>
                  </a:lnTo>
                  <a:lnTo>
                    <a:pt x="405" y="2"/>
                  </a:lnTo>
                  <a:lnTo>
                    <a:pt x="403" y="5"/>
                  </a:lnTo>
                  <a:lnTo>
                    <a:pt x="403" y="7"/>
                  </a:lnTo>
                  <a:lnTo>
                    <a:pt x="398" y="11"/>
                  </a:lnTo>
                  <a:lnTo>
                    <a:pt x="394" y="14"/>
                  </a:lnTo>
                  <a:lnTo>
                    <a:pt x="392" y="14"/>
                  </a:lnTo>
                  <a:lnTo>
                    <a:pt x="392" y="14"/>
                  </a:lnTo>
                  <a:lnTo>
                    <a:pt x="392" y="16"/>
                  </a:lnTo>
                  <a:lnTo>
                    <a:pt x="391" y="16"/>
                  </a:lnTo>
                  <a:lnTo>
                    <a:pt x="391" y="18"/>
                  </a:lnTo>
                  <a:lnTo>
                    <a:pt x="392" y="18"/>
                  </a:lnTo>
                  <a:lnTo>
                    <a:pt x="392" y="18"/>
                  </a:lnTo>
                  <a:lnTo>
                    <a:pt x="391" y="22"/>
                  </a:lnTo>
                  <a:lnTo>
                    <a:pt x="380" y="25"/>
                  </a:lnTo>
                  <a:lnTo>
                    <a:pt x="380" y="25"/>
                  </a:lnTo>
                  <a:lnTo>
                    <a:pt x="376" y="22"/>
                  </a:lnTo>
                  <a:lnTo>
                    <a:pt x="374" y="22"/>
                  </a:lnTo>
                  <a:lnTo>
                    <a:pt x="373" y="23"/>
                  </a:lnTo>
                  <a:lnTo>
                    <a:pt x="369" y="20"/>
                  </a:lnTo>
                  <a:lnTo>
                    <a:pt x="369" y="20"/>
                  </a:lnTo>
                  <a:lnTo>
                    <a:pt x="363" y="22"/>
                  </a:lnTo>
                  <a:lnTo>
                    <a:pt x="360" y="20"/>
                  </a:lnTo>
                  <a:lnTo>
                    <a:pt x="351" y="22"/>
                  </a:lnTo>
                  <a:lnTo>
                    <a:pt x="349" y="23"/>
                  </a:lnTo>
                  <a:lnTo>
                    <a:pt x="349" y="25"/>
                  </a:lnTo>
                  <a:lnTo>
                    <a:pt x="347" y="29"/>
                  </a:lnTo>
                  <a:lnTo>
                    <a:pt x="347" y="29"/>
                  </a:lnTo>
                  <a:lnTo>
                    <a:pt x="347" y="32"/>
                  </a:lnTo>
                  <a:lnTo>
                    <a:pt x="345" y="34"/>
                  </a:lnTo>
                  <a:lnTo>
                    <a:pt x="340" y="41"/>
                  </a:lnTo>
                  <a:lnTo>
                    <a:pt x="338" y="47"/>
                  </a:lnTo>
                  <a:lnTo>
                    <a:pt x="336" y="50"/>
                  </a:lnTo>
                  <a:lnTo>
                    <a:pt x="335" y="50"/>
                  </a:lnTo>
                  <a:lnTo>
                    <a:pt x="335" y="52"/>
                  </a:lnTo>
                  <a:lnTo>
                    <a:pt x="335" y="52"/>
                  </a:lnTo>
                  <a:lnTo>
                    <a:pt x="326" y="54"/>
                  </a:lnTo>
                  <a:lnTo>
                    <a:pt x="326" y="56"/>
                  </a:lnTo>
                  <a:lnTo>
                    <a:pt x="324" y="58"/>
                  </a:lnTo>
                  <a:lnTo>
                    <a:pt x="324" y="59"/>
                  </a:lnTo>
                  <a:lnTo>
                    <a:pt x="324" y="61"/>
                  </a:lnTo>
                  <a:lnTo>
                    <a:pt x="324" y="63"/>
                  </a:lnTo>
                  <a:lnTo>
                    <a:pt x="324" y="63"/>
                  </a:lnTo>
                  <a:lnTo>
                    <a:pt x="326" y="67"/>
                  </a:lnTo>
                  <a:lnTo>
                    <a:pt x="326" y="70"/>
                  </a:lnTo>
                  <a:lnTo>
                    <a:pt x="324" y="74"/>
                  </a:lnTo>
                  <a:lnTo>
                    <a:pt x="322" y="76"/>
                  </a:lnTo>
                  <a:lnTo>
                    <a:pt x="320" y="79"/>
                  </a:lnTo>
                  <a:lnTo>
                    <a:pt x="318" y="79"/>
                  </a:lnTo>
                  <a:lnTo>
                    <a:pt x="320" y="81"/>
                  </a:lnTo>
                  <a:lnTo>
                    <a:pt x="320" y="81"/>
                  </a:lnTo>
                  <a:lnTo>
                    <a:pt x="320" y="83"/>
                  </a:lnTo>
                  <a:lnTo>
                    <a:pt x="320" y="85"/>
                  </a:lnTo>
                  <a:lnTo>
                    <a:pt x="318" y="87"/>
                  </a:lnTo>
                  <a:lnTo>
                    <a:pt x="318" y="90"/>
                  </a:lnTo>
                  <a:lnTo>
                    <a:pt x="318" y="90"/>
                  </a:lnTo>
                  <a:lnTo>
                    <a:pt x="318" y="92"/>
                  </a:lnTo>
                  <a:lnTo>
                    <a:pt x="317" y="96"/>
                  </a:lnTo>
                  <a:lnTo>
                    <a:pt x="318" y="101"/>
                  </a:lnTo>
                  <a:lnTo>
                    <a:pt x="318" y="101"/>
                  </a:lnTo>
                  <a:lnTo>
                    <a:pt x="315" y="110"/>
                  </a:lnTo>
                  <a:lnTo>
                    <a:pt x="313" y="112"/>
                  </a:lnTo>
                  <a:lnTo>
                    <a:pt x="311" y="123"/>
                  </a:lnTo>
                  <a:lnTo>
                    <a:pt x="311" y="126"/>
                  </a:lnTo>
                  <a:lnTo>
                    <a:pt x="313" y="130"/>
                  </a:lnTo>
                  <a:lnTo>
                    <a:pt x="313" y="132"/>
                  </a:lnTo>
                  <a:lnTo>
                    <a:pt x="313" y="134"/>
                  </a:lnTo>
                  <a:lnTo>
                    <a:pt x="313" y="135"/>
                  </a:lnTo>
                  <a:lnTo>
                    <a:pt x="313" y="135"/>
                  </a:lnTo>
                  <a:lnTo>
                    <a:pt x="313" y="137"/>
                  </a:lnTo>
                  <a:lnTo>
                    <a:pt x="313" y="137"/>
                  </a:lnTo>
                  <a:lnTo>
                    <a:pt x="313" y="137"/>
                  </a:lnTo>
                  <a:lnTo>
                    <a:pt x="313" y="143"/>
                  </a:lnTo>
                  <a:lnTo>
                    <a:pt x="313" y="143"/>
                  </a:lnTo>
                  <a:lnTo>
                    <a:pt x="313" y="144"/>
                  </a:lnTo>
                  <a:lnTo>
                    <a:pt x="313" y="146"/>
                  </a:lnTo>
                  <a:lnTo>
                    <a:pt x="313" y="148"/>
                  </a:lnTo>
                  <a:lnTo>
                    <a:pt x="313" y="148"/>
                  </a:lnTo>
                  <a:lnTo>
                    <a:pt x="313" y="148"/>
                  </a:lnTo>
                  <a:lnTo>
                    <a:pt x="313" y="150"/>
                  </a:lnTo>
                  <a:lnTo>
                    <a:pt x="313" y="150"/>
                  </a:lnTo>
                  <a:lnTo>
                    <a:pt x="315" y="152"/>
                  </a:lnTo>
                  <a:lnTo>
                    <a:pt x="315" y="152"/>
                  </a:lnTo>
                  <a:lnTo>
                    <a:pt x="315" y="153"/>
                  </a:lnTo>
                  <a:lnTo>
                    <a:pt x="315" y="155"/>
                  </a:lnTo>
                  <a:lnTo>
                    <a:pt x="313" y="157"/>
                  </a:lnTo>
                  <a:lnTo>
                    <a:pt x="311" y="159"/>
                  </a:lnTo>
                  <a:lnTo>
                    <a:pt x="311" y="161"/>
                  </a:lnTo>
                  <a:lnTo>
                    <a:pt x="311" y="162"/>
                  </a:lnTo>
                  <a:lnTo>
                    <a:pt x="309" y="164"/>
                  </a:lnTo>
                  <a:lnTo>
                    <a:pt x="309" y="166"/>
                  </a:lnTo>
                  <a:lnTo>
                    <a:pt x="307" y="168"/>
                  </a:lnTo>
                  <a:lnTo>
                    <a:pt x="307" y="170"/>
                  </a:lnTo>
                  <a:lnTo>
                    <a:pt x="306" y="171"/>
                  </a:lnTo>
                  <a:lnTo>
                    <a:pt x="306" y="171"/>
                  </a:lnTo>
                  <a:lnTo>
                    <a:pt x="298" y="170"/>
                  </a:lnTo>
                  <a:lnTo>
                    <a:pt x="297" y="170"/>
                  </a:lnTo>
                  <a:lnTo>
                    <a:pt x="295" y="171"/>
                  </a:lnTo>
                  <a:lnTo>
                    <a:pt x="284" y="181"/>
                  </a:lnTo>
                  <a:lnTo>
                    <a:pt x="282" y="184"/>
                  </a:lnTo>
                  <a:lnTo>
                    <a:pt x="282" y="186"/>
                  </a:lnTo>
                  <a:lnTo>
                    <a:pt x="282" y="190"/>
                  </a:lnTo>
                  <a:lnTo>
                    <a:pt x="282" y="195"/>
                  </a:lnTo>
                  <a:lnTo>
                    <a:pt x="282" y="197"/>
                  </a:lnTo>
                  <a:lnTo>
                    <a:pt x="282" y="199"/>
                  </a:lnTo>
                  <a:lnTo>
                    <a:pt x="282" y="199"/>
                  </a:lnTo>
                  <a:lnTo>
                    <a:pt x="282" y="200"/>
                  </a:lnTo>
                  <a:lnTo>
                    <a:pt x="282" y="202"/>
                  </a:lnTo>
                  <a:lnTo>
                    <a:pt x="280" y="204"/>
                  </a:lnTo>
                  <a:lnTo>
                    <a:pt x="280" y="204"/>
                  </a:lnTo>
                  <a:lnTo>
                    <a:pt x="279" y="204"/>
                  </a:lnTo>
                  <a:lnTo>
                    <a:pt x="275" y="208"/>
                  </a:lnTo>
                  <a:lnTo>
                    <a:pt x="273" y="208"/>
                  </a:lnTo>
                  <a:lnTo>
                    <a:pt x="273" y="208"/>
                  </a:lnTo>
                  <a:lnTo>
                    <a:pt x="271" y="211"/>
                  </a:lnTo>
                  <a:lnTo>
                    <a:pt x="271" y="213"/>
                  </a:lnTo>
                  <a:lnTo>
                    <a:pt x="270" y="215"/>
                  </a:lnTo>
                  <a:lnTo>
                    <a:pt x="270" y="215"/>
                  </a:lnTo>
                  <a:lnTo>
                    <a:pt x="268" y="215"/>
                  </a:lnTo>
                  <a:lnTo>
                    <a:pt x="266" y="209"/>
                  </a:lnTo>
                  <a:lnTo>
                    <a:pt x="262" y="204"/>
                  </a:lnTo>
                  <a:lnTo>
                    <a:pt x="259" y="200"/>
                  </a:lnTo>
                  <a:lnTo>
                    <a:pt x="248" y="197"/>
                  </a:lnTo>
                  <a:lnTo>
                    <a:pt x="241" y="195"/>
                  </a:lnTo>
                  <a:lnTo>
                    <a:pt x="233" y="190"/>
                  </a:lnTo>
                  <a:lnTo>
                    <a:pt x="233" y="188"/>
                  </a:lnTo>
                  <a:lnTo>
                    <a:pt x="232" y="184"/>
                  </a:lnTo>
                  <a:lnTo>
                    <a:pt x="221" y="179"/>
                  </a:lnTo>
                  <a:lnTo>
                    <a:pt x="217" y="179"/>
                  </a:lnTo>
                  <a:lnTo>
                    <a:pt x="214" y="182"/>
                  </a:lnTo>
                  <a:lnTo>
                    <a:pt x="214" y="188"/>
                  </a:lnTo>
                  <a:lnTo>
                    <a:pt x="212" y="193"/>
                  </a:lnTo>
                  <a:lnTo>
                    <a:pt x="206" y="197"/>
                  </a:lnTo>
                  <a:lnTo>
                    <a:pt x="199" y="197"/>
                  </a:lnTo>
                  <a:lnTo>
                    <a:pt x="185" y="206"/>
                  </a:lnTo>
                  <a:lnTo>
                    <a:pt x="183" y="206"/>
                  </a:lnTo>
                  <a:lnTo>
                    <a:pt x="179" y="199"/>
                  </a:lnTo>
                  <a:lnTo>
                    <a:pt x="177" y="199"/>
                  </a:lnTo>
                  <a:lnTo>
                    <a:pt x="176" y="197"/>
                  </a:lnTo>
                  <a:lnTo>
                    <a:pt x="167" y="199"/>
                  </a:lnTo>
                  <a:lnTo>
                    <a:pt x="154" y="191"/>
                  </a:lnTo>
                  <a:lnTo>
                    <a:pt x="154" y="191"/>
                  </a:lnTo>
                  <a:lnTo>
                    <a:pt x="152" y="191"/>
                  </a:lnTo>
                  <a:lnTo>
                    <a:pt x="147" y="193"/>
                  </a:lnTo>
                  <a:lnTo>
                    <a:pt x="145" y="193"/>
                  </a:lnTo>
                  <a:lnTo>
                    <a:pt x="145" y="191"/>
                  </a:lnTo>
                  <a:lnTo>
                    <a:pt x="143" y="179"/>
                  </a:lnTo>
                  <a:lnTo>
                    <a:pt x="143" y="177"/>
                  </a:lnTo>
                  <a:lnTo>
                    <a:pt x="138" y="173"/>
                  </a:lnTo>
                  <a:lnTo>
                    <a:pt x="134" y="166"/>
                  </a:lnTo>
                  <a:lnTo>
                    <a:pt x="134" y="164"/>
                  </a:lnTo>
                  <a:lnTo>
                    <a:pt x="134" y="162"/>
                  </a:lnTo>
                  <a:lnTo>
                    <a:pt x="132" y="161"/>
                  </a:lnTo>
                  <a:lnTo>
                    <a:pt x="125" y="152"/>
                  </a:lnTo>
                  <a:lnTo>
                    <a:pt x="121" y="144"/>
                  </a:lnTo>
                  <a:lnTo>
                    <a:pt x="107" y="117"/>
                  </a:lnTo>
                  <a:lnTo>
                    <a:pt x="107" y="115"/>
                  </a:lnTo>
                  <a:lnTo>
                    <a:pt x="91" y="112"/>
                  </a:lnTo>
                  <a:lnTo>
                    <a:pt x="80" y="121"/>
                  </a:lnTo>
                  <a:lnTo>
                    <a:pt x="78" y="121"/>
                  </a:lnTo>
                  <a:lnTo>
                    <a:pt x="78" y="123"/>
                  </a:lnTo>
                  <a:lnTo>
                    <a:pt x="76" y="128"/>
                  </a:lnTo>
                  <a:lnTo>
                    <a:pt x="82" y="141"/>
                  </a:lnTo>
                  <a:lnTo>
                    <a:pt x="80" y="148"/>
                  </a:lnTo>
                  <a:lnTo>
                    <a:pt x="78" y="148"/>
                  </a:lnTo>
                  <a:lnTo>
                    <a:pt x="76" y="148"/>
                  </a:lnTo>
                  <a:lnTo>
                    <a:pt x="62" y="139"/>
                  </a:lnTo>
                  <a:lnTo>
                    <a:pt x="60" y="141"/>
                  </a:lnTo>
                  <a:lnTo>
                    <a:pt x="56" y="148"/>
                  </a:lnTo>
                  <a:lnTo>
                    <a:pt x="58" y="152"/>
                  </a:lnTo>
                  <a:lnTo>
                    <a:pt x="64" y="152"/>
                  </a:lnTo>
                  <a:lnTo>
                    <a:pt x="67" y="155"/>
                  </a:lnTo>
                  <a:lnTo>
                    <a:pt x="71" y="157"/>
                  </a:lnTo>
                  <a:lnTo>
                    <a:pt x="71" y="159"/>
                  </a:lnTo>
                  <a:lnTo>
                    <a:pt x="71" y="161"/>
                  </a:lnTo>
                  <a:lnTo>
                    <a:pt x="71" y="162"/>
                  </a:lnTo>
                  <a:lnTo>
                    <a:pt x="69" y="164"/>
                  </a:lnTo>
                  <a:lnTo>
                    <a:pt x="69" y="166"/>
                  </a:lnTo>
                  <a:lnTo>
                    <a:pt x="69" y="168"/>
                  </a:lnTo>
                  <a:lnTo>
                    <a:pt x="78" y="171"/>
                  </a:lnTo>
                  <a:lnTo>
                    <a:pt x="82" y="175"/>
                  </a:lnTo>
                  <a:lnTo>
                    <a:pt x="85" y="179"/>
                  </a:lnTo>
                  <a:lnTo>
                    <a:pt x="89" y="184"/>
                  </a:lnTo>
                  <a:lnTo>
                    <a:pt x="89" y="186"/>
                  </a:lnTo>
                  <a:lnTo>
                    <a:pt x="89" y="186"/>
                  </a:lnTo>
                  <a:lnTo>
                    <a:pt x="89" y="188"/>
                  </a:lnTo>
                  <a:lnTo>
                    <a:pt x="89" y="188"/>
                  </a:lnTo>
                  <a:lnTo>
                    <a:pt x="91" y="188"/>
                  </a:lnTo>
                  <a:lnTo>
                    <a:pt x="94" y="188"/>
                  </a:lnTo>
                  <a:lnTo>
                    <a:pt x="94" y="188"/>
                  </a:lnTo>
                  <a:lnTo>
                    <a:pt x="94" y="190"/>
                  </a:lnTo>
                  <a:lnTo>
                    <a:pt x="96" y="191"/>
                  </a:lnTo>
                  <a:lnTo>
                    <a:pt x="96" y="195"/>
                  </a:lnTo>
                  <a:lnTo>
                    <a:pt x="98" y="197"/>
                  </a:lnTo>
                  <a:lnTo>
                    <a:pt x="100" y="199"/>
                  </a:lnTo>
                  <a:lnTo>
                    <a:pt x="103" y="200"/>
                  </a:lnTo>
                  <a:lnTo>
                    <a:pt x="107" y="204"/>
                  </a:lnTo>
                  <a:lnTo>
                    <a:pt x="111" y="206"/>
                  </a:lnTo>
                  <a:lnTo>
                    <a:pt x="111" y="211"/>
                  </a:lnTo>
                  <a:lnTo>
                    <a:pt x="120" y="213"/>
                  </a:lnTo>
                  <a:lnTo>
                    <a:pt x="123" y="217"/>
                  </a:lnTo>
                  <a:lnTo>
                    <a:pt x="123" y="217"/>
                  </a:lnTo>
                  <a:lnTo>
                    <a:pt x="125" y="218"/>
                  </a:lnTo>
                  <a:lnTo>
                    <a:pt x="125" y="220"/>
                  </a:lnTo>
                  <a:lnTo>
                    <a:pt x="125" y="222"/>
                  </a:lnTo>
                  <a:lnTo>
                    <a:pt x="125" y="222"/>
                  </a:lnTo>
                  <a:lnTo>
                    <a:pt x="127" y="222"/>
                  </a:lnTo>
                  <a:lnTo>
                    <a:pt x="127" y="222"/>
                  </a:lnTo>
                  <a:lnTo>
                    <a:pt x="127" y="224"/>
                  </a:lnTo>
                  <a:lnTo>
                    <a:pt x="127" y="224"/>
                  </a:lnTo>
                  <a:lnTo>
                    <a:pt x="129" y="226"/>
                  </a:lnTo>
                  <a:lnTo>
                    <a:pt x="140" y="226"/>
                  </a:lnTo>
                  <a:lnTo>
                    <a:pt x="143" y="227"/>
                  </a:lnTo>
                  <a:lnTo>
                    <a:pt x="143" y="227"/>
                  </a:lnTo>
                  <a:lnTo>
                    <a:pt x="143" y="229"/>
                  </a:lnTo>
                  <a:lnTo>
                    <a:pt x="143" y="229"/>
                  </a:lnTo>
                  <a:lnTo>
                    <a:pt x="147" y="229"/>
                  </a:lnTo>
                  <a:lnTo>
                    <a:pt x="150" y="231"/>
                  </a:lnTo>
                  <a:lnTo>
                    <a:pt x="152" y="231"/>
                  </a:lnTo>
                  <a:lnTo>
                    <a:pt x="156" y="233"/>
                  </a:lnTo>
                  <a:lnTo>
                    <a:pt x="156" y="233"/>
                  </a:lnTo>
                  <a:lnTo>
                    <a:pt x="158" y="233"/>
                  </a:lnTo>
                  <a:lnTo>
                    <a:pt x="158" y="233"/>
                  </a:lnTo>
                  <a:lnTo>
                    <a:pt x="159" y="235"/>
                  </a:lnTo>
                  <a:lnTo>
                    <a:pt x="161" y="237"/>
                  </a:lnTo>
                  <a:lnTo>
                    <a:pt x="161" y="238"/>
                  </a:lnTo>
                  <a:lnTo>
                    <a:pt x="165" y="237"/>
                  </a:lnTo>
                  <a:lnTo>
                    <a:pt x="167" y="238"/>
                  </a:lnTo>
                  <a:lnTo>
                    <a:pt x="168" y="244"/>
                  </a:lnTo>
                  <a:lnTo>
                    <a:pt x="170" y="246"/>
                  </a:lnTo>
                  <a:lnTo>
                    <a:pt x="177" y="251"/>
                  </a:lnTo>
                  <a:lnTo>
                    <a:pt x="177" y="251"/>
                  </a:lnTo>
                  <a:lnTo>
                    <a:pt x="177" y="253"/>
                  </a:lnTo>
                  <a:lnTo>
                    <a:pt x="179" y="253"/>
                  </a:lnTo>
                  <a:lnTo>
                    <a:pt x="179" y="255"/>
                  </a:lnTo>
                  <a:lnTo>
                    <a:pt x="179" y="256"/>
                  </a:lnTo>
                  <a:lnTo>
                    <a:pt x="181" y="258"/>
                  </a:lnTo>
                  <a:lnTo>
                    <a:pt x="183" y="262"/>
                  </a:lnTo>
                  <a:lnTo>
                    <a:pt x="183" y="264"/>
                  </a:lnTo>
                  <a:lnTo>
                    <a:pt x="183" y="265"/>
                  </a:lnTo>
                  <a:lnTo>
                    <a:pt x="183" y="265"/>
                  </a:lnTo>
                  <a:lnTo>
                    <a:pt x="183" y="269"/>
                  </a:lnTo>
                  <a:lnTo>
                    <a:pt x="183" y="271"/>
                  </a:lnTo>
                  <a:lnTo>
                    <a:pt x="183" y="271"/>
                  </a:lnTo>
                  <a:lnTo>
                    <a:pt x="183" y="273"/>
                  </a:lnTo>
                  <a:lnTo>
                    <a:pt x="183" y="273"/>
                  </a:lnTo>
                  <a:lnTo>
                    <a:pt x="183" y="273"/>
                  </a:lnTo>
                  <a:lnTo>
                    <a:pt x="183" y="274"/>
                  </a:lnTo>
                  <a:lnTo>
                    <a:pt x="185" y="274"/>
                  </a:lnTo>
                  <a:lnTo>
                    <a:pt x="188" y="271"/>
                  </a:lnTo>
                  <a:lnTo>
                    <a:pt x="190" y="271"/>
                  </a:lnTo>
                  <a:lnTo>
                    <a:pt x="190" y="271"/>
                  </a:lnTo>
                  <a:lnTo>
                    <a:pt x="192" y="273"/>
                  </a:lnTo>
                  <a:lnTo>
                    <a:pt x="194" y="282"/>
                  </a:lnTo>
                  <a:lnTo>
                    <a:pt x="194" y="282"/>
                  </a:lnTo>
                  <a:lnTo>
                    <a:pt x="194" y="283"/>
                  </a:lnTo>
                  <a:lnTo>
                    <a:pt x="197" y="287"/>
                  </a:lnTo>
                  <a:lnTo>
                    <a:pt x="199" y="289"/>
                  </a:lnTo>
                  <a:lnTo>
                    <a:pt x="203" y="294"/>
                  </a:lnTo>
                  <a:lnTo>
                    <a:pt x="206" y="294"/>
                  </a:lnTo>
                  <a:lnTo>
                    <a:pt x="208" y="296"/>
                  </a:lnTo>
                  <a:lnTo>
                    <a:pt x="208" y="300"/>
                  </a:lnTo>
                  <a:lnTo>
                    <a:pt x="206" y="302"/>
                  </a:lnTo>
                  <a:lnTo>
                    <a:pt x="205" y="303"/>
                  </a:lnTo>
                  <a:lnTo>
                    <a:pt x="201" y="305"/>
                  </a:lnTo>
                  <a:lnTo>
                    <a:pt x="199" y="305"/>
                  </a:lnTo>
                  <a:lnTo>
                    <a:pt x="199" y="309"/>
                  </a:lnTo>
                  <a:lnTo>
                    <a:pt x="199" y="311"/>
                  </a:lnTo>
                  <a:lnTo>
                    <a:pt x="199" y="314"/>
                  </a:lnTo>
                  <a:lnTo>
                    <a:pt x="199" y="318"/>
                  </a:lnTo>
                  <a:lnTo>
                    <a:pt x="199" y="325"/>
                  </a:lnTo>
                  <a:lnTo>
                    <a:pt x="199" y="327"/>
                  </a:lnTo>
                  <a:lnTo>
                    <a:pt x="199" y="329"/>
                  </a:lnTo>
                  <a:lnTo>
                    <a:pt x="201" y="334"/>
                  </a:lnTo>
                  <a:lnTo>
                    <a:pt x="201" y="336"/>
                  </a:lnTo>
                  <a:lnTo>
                    <a:pt x="201" y="339"/>
                  </a:lnTo>
                  <a:lnTo>
                    <a:pt x="203" y="341"/>
                  </a:lnTo>
                  <a:lnTo>
                    <a:pt x="203" y="345"/>
                  </a:lnTo>
                  <a:lnTo>
                    <a:pt x="201" y="347"/>
                  </a:lnTo>
                  <a:lnTo>
                    <a:pt x="199" y="347"/>
                  </a:lnTo>
                  <a:lnTo>
                    <a:pt x="199" y="348"/>
                  </a:lnTo>
                  <a:lnTo>
                    <a:pt x="199" y="350"/>
                  </a:lnTo>
                  <a:lnTo>
                    <a:pt x="197" y="354"/>
                  </a:lnTo>
                  <a:lnTo>
                    <a:pt x="197" y="356"/>
                  </a:lnTo>
                  <a:lnTo>
                    <a:pt x="196" y="358"/>
                  </a:lnTo>
                  <a:lnTo>
                    <a:pt x="197" y="361"/>
                  </a:lnTo>
                  <a:lnTo>
                    <a:pt x="199" y="363"/>
                  </a:lnTo>
                  <a:lnTo>
                    <a:pt x="201" y="363"/>
                  </a:lnTo>
                  <a:lnTo>
                    <a:pt x="203" y="363"/>
                  </a:lnTo>
                  <a:lnTo>
                    <a:pt x="205" y="363"/>
                  </a:lnTo>
                  <a:lnTo>
                    <a:pt x="208" y="365"/>
                  </a:lnTo>
                  <a:lnTo>
                    <a:pt x="212" y="365"/>
                  </a:lnTo>
                  <a:lnTo>
                    <a:pt x="212" y="367"/>
                  </a:lnTo>
                  <a:lnTo>
                    <a:pt x="214" y="367"/>
                  </a:lnTo>
                  <a:lnTo>
                    <a:pt x="214" y="370"/>
                  </a:lnTo>
                  <a:lnTo>
                    <a:pt x="212" y="374"/>
                  </a:lnTo>
                  <a:lnTo>
                    <a:pt x="212" y="376"/>
                  </a:lnTo>
                  <a:lnTo>
                    <a:pt x="214" y="377"/>
                  </a:lnTo>
                  <a:lnTo>
                    <a:pt x="214" y="381"/>
                  </a:lnTo>
                  <a:lnTo>
                    <a:pt x="212" y="383"/>
                  </a:lnTo>
                  <a:lnTo>
                    <a:pt x="206" y="386"/>
                  </a:lnTo>
                  <a:lnTo>
                    <a:pt x="205" y="388"/>
                  </a:lnTo>
                  <a:lnTo>
                    <a:pt x="205" y="390"/>
                  </a:lnTo>
                  <a:lnTo>
                    <a:pt x="205" y="392"/>
                  </a:lnTo>
                  <a:lnTo>
                    <a:pt x="205" y="394"/>
                  </a:lnTo>
                  <a:lnTo>
                    <a:pt x="205" y="394"/>
                  </a:lnTo>
                  <a:lnTo>
                    <a:pt x="205" y="395"/>
                  </a:lnTo>
                  <a:lnTo>
                    <a:pt x="205" y="397"/>
                  </a:lnTo>
                  <a:lnTo>
                    <a:pt x="205" y="397"/>
                  </a:lnTo>
                  <a:lnTo>
                    <a:pt x="203" y="399"/>
                  </a:lnTo>
                  <a:lnTo>
                    <a:pt x="205" y="401"/>
                  </a:lnTo>
                  <a:lnTo>
                    <a:pt x="205" y="403"/>
                  </a:lnTo>
                  <a:lnTo>
                    <a:pt x="206" y="404"/>
                  </a:lnTo>
                  <a:lnTo>
                    <a:pt x="206" y="406"/>
                  </a:lnTo>
                  <a:lnTo>
                    <a:pt x="208" y="408"/>
                  </a:lnTo>
                  <a:lnTo>
                    <a:pt x="208" y="408"/>
                  </a:lnTo>
                  <a:lnTo>
                    <a:pt x="208" y="410"/>
                  </a:lnTo>
                  <a:lnTo>
                    <a:pt x="208" y="412"/>
                  </a:lnTo>
                  <a:lnTo>
                    <a:pt x="208" y="412"/>
                  </a:lnTo>
                  <a:lnTo>
                    <a:pt x="208" y="414"/>
                  </a:lnTo>
                  <a:lnTo>
                    <a:pt x="208" y="415"/>
                  </a:lnTo>
                  <a:lnTo>
                    <a:pt x="210" y="419"/>
                  </a:lnTo>
                  <a:lnTo>
                    <a:pt x="212" y="421"/>
                  </a:lnTo>
                  <a:lnTo>
                    <a:pt x="214" y="423"/>
                  </a:lnTo>
                  <a:lnTo>
                    <a:pt x="214" y="423"/>
                  </a:lnTo>
                  <a:lnTo>
                    <a:pt x="215" y="424"/>
                  </a:lnTo>
                  <a:lnTo>
                    <a:pt x="219" y="430"/>
                  </a:lnTo>
                  <a:lnTo>
                    <a:pt x="221" y="433"/>
                  </a:lnTo>
                  <a:lnTo>
                    <a:pt x="221" y="435"/>
                  </a:lnTo>
                  <a:lnTo>
                    <a:pt x="223" y="439"/>
                  </a:lnTo>
                  <a:lnTo>
                    <a:pt x="224" y="444"/>
                  </a:lnTo>
                  <a:lnTo>
                    <a:pt x="224" y="446"/>
                  </a:lnTo>
                  <a:lnTo>
                    <a:pt x="224" y="446"/>
                  </a:lnTo>
                  <a:lnTo>
                    <a:pt x="224" y="448"/>
                  </a:lnTo>
                  <a:lnTo>
                    <a:pt x="223" y="448"/>
                  </a:lnTo>
                  <a:lnTo>
                    <a:pt x="221" y="448"/>
                  </a:lnTo>
                  <a:lnTo>
                    <a:pt x="221" y="450"/>
                  </a:lnTo>
                  <a:lnTo>
                    <a:pt x="219" y="453"/>
                  </a:lnTo>
                  <a:lnTo>
                    <a:pt x="219" y="453"/>
                  </a:lnTo>
                  <a:lnTo>
                    <a:pt x="219" y="459"/>
                  </a:lnTo>
                  <a:lnTo>
                    <a:pt x="219" y="460"/>
                  </a:lnTo>
                  <a:lnTo>
                    <a:pt x="219" y="464"/>
                  </a:lnTo>
                  <a:lnTo>
                    <a:pt x="219" y="466"/>
                  </a:lnTo>
                  <a:lnTo>
                    <a:pt x="219" y="468"/>
                  </a:lnTo>
                  <a:lnTo>
                    <a:pt x="219" y="470"/>
                  </a:lnTo>
                  <a:lnTo>
                    <a:pt x="219" y="471"/>
                  </a:lnTo>
                  <a:lnTo>
                    <a:pt x="219" y="475"/>
                  </a:lnTo>
                  <a:lnTo>
                    <a:pt x="219" y="477"/>
                  </a:lnTo>
                  <a:lnTo>
                    <a:pt x="217" y="477"/>
                  </a:lnTo>
                  <a:lnTo>
                    <a:pt x="215" y="479"/>
                  </a:lnTo>
                  <a:lnTo>
                    <a:pt x="215" y="480"/>
                  </a:lnTo>
                  <a:lnTo>
                    <a:pt x="214" y="482"/>
                  </a:lnTo>
                  <a:lnTo>
                    <a:pt x="212" y="482"/>
                  </a:lnTo>
                  <a:lnTo>
                    <a:pt x="212" y="484"/>
                  </a:lnTo>
                  <a:lnTo>
                    <a:pt x="212" y="486"/>
                  </a:lnTo>
                  <a:lnTo>
                    <a:pt x="210" y="486"/>
                  </a:lnTo>
                  <a:lnTo>
                    <a:pt x="208" y="488"/>
                  </a:lnTo>
                  <a:lnTo>
                    <a:pt x="208" y="489"/>
                  </a:lnTo>
                  <a:lnTo>
                    <a:pt x="206" y="493"/>
                  </a:lnTo>
                  <a:lnTo>
                    <a:pt x="206" y="493"/>
                  </a:lnTo>
                  <a:lnTo>
                    <a:pt x="208" y="497"/>
                  </a:lnTo>
                  <a:lnTo>
                    <a:pt x="208" y="497"/>
                  </a:lnTo>
                  <a:lnTo>
                    <a:pt x="208" y="498"/>
                  </a:lnTo>
                  <a:lnTo>
                    <a:pt x="208" y="502"/>
                  </a:lnTo>
                  <a:lnTo>
                    <a:pt x="208" y="504"/>
                  </a:lnTo>
                  <a:lnTo>
                    <a:pt x="208" y="504"/>
                  </a:lnTo>
                  <a:lnTo>
                    <a:pt x="208" y="506"/>
                  </a:lnTo>
                  <a:lnTo>
                    <a:pt x="208" y="507"/>
                  </a:lnTo>
                  <a:lnTo>
                    <a:pt x="208" y="509"/>
                  </a:lnTo>
                  <a:lnTo>
                    <a:pt x="208" y="511"/>
                  </a:lnTo>
                  <a:lnTo>
                    <a:pt x="210" y="515"/>
                  </a:lnTo>
                  <a:lnTo>
                    <a:pt x="210" y="520"/>
                  </a:lnTo>
                  <a:lnTo>
                    <a:pt x="212" y="524"/>
                  </a:lnTo>
                  <a:lnTo>
                    <a:pt x="214" y="524"/>
                  </a:lnTo>
                  <a:lnTo>
                    <a:pt x="219" y="527"/>
                  </a:lnTo>
                  <a:lnTo>
                    <a:pt x="221" y="527"/>
                  </a:lnTo>
                  <a:lnTo>
                    <a:pt x="223" y="536"/>
                  </a:lnTo>
                  <a:lnTo>
                    <a:pt x="223" y="538"/>
                  </a:lnTo>
                  <a:lnTo>
                    <a:pt x="224" y="538"/>
                  </a:lnTo>
                  <a:lnTo>
                    <a:pt x="224" y="540"/>
                  </a:lnTo>
                  <a:lnTo>
                    <a:pt x="226" y="540"/>
                  </a:lnTo>
                  <a:lnTo>
                    <a:pt x="226" y="542"/>
                  </a:lnTo>
                  <a:lnTo>
                    <a:pt x="228" y="549"/>
                  </a:lnTo>
                  <a:lnTo>
                    <a:pt x="228" y="551"/>
                  </a:lnTo>
                  <a:lnTo>
                    <a:pt x="228" y="553"/>
                  </a:lnTo>
                  <a:lnTo>
                    <a:pt x="228" y="554"/>
                  </a:lnTo>
                  <a:lnTo>
                    <a:pt x="230" y="558"/>
                  </a:lnTo>
                  <a:lnTo>
                    <a:pt x="232" y="562"/>
                  </a:lnTo>
                  <a:lnTo>
                    <a:pt x="233" y="565"/>
                  </a:lnTo>
                  <a:lnTo>
                    <a:pt x="233" y="569"/>
                  </a:lnTo>
                  <a:lnTo>
                    <a:pt x="233" y="569"/>
                  </a:lnTo>
                  <a:lnTo>
                    <a:pt x="233" y="571"/>
                  </a:lnTo>
                  <a:lnTo>
                    <a:pt x="233" y="572"/>
                  </a:lnTo>
                  <a:lnTo>
                    <a:pt x="235" y="574"/>
                  </a:lnTo>
                  <a:lnTo>
                    <a:pt x="235" y="574"/>
                  </a:lnTo>
                  <a:lnTo>
                    <a:pt x="237" y="572"/>
                  </a:lnTo>
                  <a:lnTo>
                    <a:pt x="237" y="572"/>
                  </a:lnTo>
                  <a:lnTo>
                    <a:pt x="237" y="571"/>
                  </a:lnTo>
                  <a:lnTo>
                    <a:pt x="237" y="569"/>
                  </a:lnTo>
                  <a:lnTo>
                    <a:pt x="239" y="569"/>
                  </a:lnTo>
                  <a:lnTo>
                    <a:pt x="241" y="571"/>
                  </a:lnTo>
                  <a:lnTo>
                    <a:pt x="241" y="571"/>
                  </a:lnTo>
                  <a:lnTo>
                    <a:pt x="242" y="574"/>
                  </a:lnTo>
                  <a:lnTo>
                    <a:pt x="244" y="574"/>
                  </a:lnTo>
                  <a:lnTo>
                    <a:pt x="246" y="574"/>
                  </a:lnTo>
                  <a:lnTo>
                    <a:pt x="246" y="574"/>
                  </a:lnTo>
                  <a:lnTo>
                    <a:pt x="246" y="572"/>
                  </a:lnTo>
                  <a:lnTo>
                    <a:pt x="246" y="572"/>
                  </a:lnTo>
                  <a:lnTo>
                    <a:pt x="246" y="572"/>
                  </a:lnTo>
                  <a:lnTo>
                    <a:pt x="248" y="571"/>
                  </a:lnTo>
                  <a:lnTo>
                    <a:pt x="248" y="571"/>
                  </a:lnTo>
                  <a:lnTo>
                    <a:pt x="250" y="571"/>
                  </a:lnTo>
                  <a:lnTo>
                    <a:pt x="252" y="571"/>
                  </a:lnTo>
                  <a:lnTo>
                    <a:pt x="252" y="571"/>
                  </a:lnTo>
                  <a:lnTo>
                    <a:pt x="253" y="563"/>
                  </a:lnTo>
                  <a:lnTo>
                    <a:pt x="255" y="563"/>
                  </a:lnTo>
                  <a:lnTo>
                    <a:pt x="255" y="563"/>
                  </a:lnTo>
                  <a:lnTo>
                    <a:pt x="255" y="562"/>
                  </a:lnTo>
                  <a:lnTo>
                    <a:pt x="255" y="562"/>
                  </a:lnTo>
                  <a:lnTo>
                    <a:pt x="255" y="560"/>
                  </a:lnTo>
                  <a:lnTo>
                    <a:pt x="255" y="560"/>
                  </a:lnTo>
                  <a:lnTo>
                    <a:pt x="257" y="560"/>
                  </a:lnTo>
                  <a:lnTo>
                    <a:pt x="257" y="560"/>
                  </a:lnTo>
                  <a:lnTo>
                    <a:pt x="259" y="558"/>
                  </a:lnTo>
                  <a:lnTo>
                    <a:pt x="261" y="558"/>
                  </a:lnTo>
                  <a:lnTo>
                    <a:pt x="261" y="558"/>
                  </a:lnTo>
                  <a:lnTo>
                    <a:pt x="259" y="560"/>
                  </a:lnTo>
                  <a:lnTo>
                    <a:pt x="259" y="560"/>
                  </a:lnTo>
                  <a:lnTo>
                    <a:pt x="257" y="560"/>
                  </a:lnTo>
                  <a:lnTo>
                    <a:pt x="257" y="562"/>
                  </a:lnTo>
                  <a:lnTo>
                    <a:pt x="257" y="563"/>
                  </a:lnTo>
                  <a:lnTo>
                    <a:pt x="253" y="571"/>
                  </a:lnTo>
                  <a:lnTo>
                    <a:pt x="253" y="572"/>
                  </a:lnTo>
                  <a:lnTo>
                    <a:pt x="252" y="576"/>
                  </a:lnTo>
                  <a:lnTo>
                    <a:pt x="253" y="578"/>
                  </a:lnTo>
                  <a:lnTo>
                    <a:pt x="253" y="580"/>
                  </a:lnTo>
                  <a:lnTo>
                    <a:pt x="253" y="582"/>
                  </a:lnTo>
                  <a:lnTo>
                    <a:pt x="255" y="582"/>
                  </a:lnTo>
                  <a:lnTo>
                    <a:pt x="257" y="583"/>
                  </a:lnTo>
                  <a:lnTo>
                    <a:pt x="259" y="583"/>
                  </a:lnTo>
                  <a:lnTo>
                    <a:pt x="259" y="585"/>
                  </a:lnTo>
                  <a:lnTo>
                    <a:pt x="259" y="591"/>
                  </a:lnTo>
                  <a:lnTo>
                    <a:pt x="259" y="591"/>
                  </a:lnTo>
                  <a:lnTo>
                    <a:pt x="259" y="591"/>
                  </a:lnTo>
                  <a:lnTo>
                    <a:pt x="261" y="591"/>
                  </a:lnTo>
                  <a:lnTo>
                    <a:pt x="261" y="591"/>
                  </a:lnTo>
                  <a:lnTo>
                    <a:pt x="262" y="589"/>
                  </a:lnTo>
                  <a:lnTo>
                    <a:pt x="264" y="589"/>
                  </a:lnTo>
                  <a:lnTo>
                    <a:pt x="266" y="587"/>
                  </a:lnTo>
                  <a:lnTo>
                    <a:pt x="268" y="589"/>
                  </a:lnTo>
                  <a:lnTo>
                    <a:pt x="270" y="589"/>
                  </a:lnTo>
                  <a:lnTo>
                    <a:pt x="270" y="589"/>
                  </a:lnTo>
                  <a:lnTo>
                    <a:pt x="271" y="592"/>
                  </a:lnTo>
                  <a:lnTo>
                    <a:pt x="271" y="592"/>
                  </a:lnTo>
                  <a:lnTo>
                    <a:pt x="273" y="592"/>
                  </a:lnTo>
                  <a:lnTo>
                    <a:pt x="275" y="592"/>
                  </a:lnTo>
                  <a:lnTo>
                    <a:pt x="275" y="592"/>
                  </a:lnTo>
                  <a:lnTo>
                    <a:pt x="277" y="594"/>
                  </a:lnTo>
                  <a:lnTo>
                    <a:pt x="279" y="592"/>
                  </a:lnTo>
                  <a:lnTo>
                    <a:pt x="279" y="594"/>
                  </a:lnTo>
                  <a:lnTo>
                    <a:pt x="279" y="594"/>
                  </a:lnTo>
                  <a:lnTo>
                    <a:pt x="279" y="596"/>
                  </a:lnTo>
                  <a:lnTo>
                    <a:pt x="279" y="596"/>
                  </a:lnTo>
                  <a:lnTo>
                    <a:pt x="280" y="598"/>
                  </a:lnTo>
                  <a:lnTo>
                    <a:pt x="280" y="598"/>
                  </a:lnTo>
                  <a:lnTo>
                    <a:pt x="280" y="600"/>
                  </a:lnTo>
                  <a:lnTo>
                    <a:pt x="282" y="600"/>
                  </a:lnTo>
                  <a:lnTo>
                    <a:pt x="284" y="600"/>
                  </a:lnTo>
                  <a:lnTo>
                    <a:pt x="284" y="600"/>
                  </a:lnTo>
                  <a:lnTo>
                    <a:pt x="286" y="600"/>
                  </a:lnTo>
                  <a:lnTo>
                    <a:pt x="289" y="605"/>
                  </a:lnTo>
                  <a:lnTo>
                    <a:pt x="291" y="607"/>
                  </a:lnTo>
                  <a:lnTo>
                    <a:pt x="293" y="609"/>
                  </a:lnTo>
                  <a:lnTo>
                    <a:pt x="293" y="612"/>
                  </a:lnTo>
                  <a:lnTo>
                    <a:pt x="291" y="616"/>
                  </a:lnTo>
                  <a:lnTo>
                    <a:pt x="293" y="618"/>
                  </a:lnTo>
                  <a:lnTo>
                    <a:pt x="291" y="619"/>
                  </a:lnTo>
                  <a:lnTo>
                    <a:pt x="291" y="621"/>
                  </a:lnTo>
                  <a:lnTo>
                    <a:pt x="291" y="621"/>
                  </a:lnTo>
                  <a:lnTo>
                    <a:pt x="289" y="621"/>
                  </a:lnTo>
                  <a:lnTo>
                    <a:pt x="289" y="621"/>
                  </a:lnTo>
                  <a:lnTo>
                    <a:pt x="288" y="621"/>
                  </a:lnTo>
                  <a:lnTo>
                    <a:pt x="291" y="627"/>
                  </a:lnTo>
                  <a:lnTo>
                    <a:pt x="291" y="627"/>
                  </a:lnTo>
                  <a:lnTo>
                    <a:pt x="291" y="627"/>
                  </a:lnTo>
                  <a:lnTo>
                    <a:pt x="289" y="628"/>
                  </a:lnTo>
                  <a:lnTo>
                    <a:pt x="289" y="628"/>
                  </a:lnTo>
                  <a:lnTo>
                    <a:pt x="291" y="628"/>
                  </a:lnTo>
                  <a:lnTo>
                    <a:pt x="291" y="628"/>
                  </a:lnTo>
                  <a:lnTo>
                    <a:pt x="289" y="630"/>
                  </a:lnTo>
                  <a:lnTo>
                    <a:pt x="289" y="634"/>
                  </a:lnTo>
                  <a:lnTo>
                    <a:pt x="289" y="636"/>
                  </a:lnTo>
                  <a:lnTo>
                    <a:pt x="289" y="636"/>
                  </a:lnTo>
                  <a:lnTo>
                    <a:pt x="289" y="636"/>
                  </a:lnTo>
                  <a:lnTo>
                    <a:pt x="291" y="638"/>
                  </a:lnTo>
                  <a:lnTo>
                    <a:pt x="289" y="638"/>
                  </a:lnTo>
                  <a:lnTo>
                    <a:pt x="289" y="639"/>
                  </a:lnTo>
                  <a:lnTo>
                    <a:pt x="289" y="639"/>
                  </a:lnTo>
                  <a:lnTo>
                    <a:pt x="291" y="639"/>
                  </a:lnTo>
                  <a:lnTo>
                    <a:pt x="291" y="639"/>
                  </a:lnTo>
                  <a:lnTo>
                    <a:pt x="291" y="641"/>
                  </a:lnTo>
                  <a:lnTo>
                    <a:pt x="289" y="641"/>
                  </a:lnTo>
                  <a:lnTo>
                    <a:pt x="289" y="641"/>
                  </a:lnTo>
                  <a:lnTo>
                    <a:pt x="289" y="641"/>
                  </a:lnTo>
                  <a:lnTo>
                    <a:pt x="289" y="643"/>
                  </a:lnTo>
                  <a:lnTo>
                    <a:pt x="289" y="645"/>
                  </a:lnTo>
                  <a:lnTo>
                    <a:pt x="288" y="645"/>
                  </a:lnTo>
                  <a:lnTo>
                    <a:pt x="288" y="647"/>
                  </a:lnTo>
                  <a:lnTo>
                    <a:pt x="286" y="648"/>
                  </a:lnTo>
                  <a:lnTo>
                    <a:pt x="286" y="650"/>
                  </a:lnTo>
                  <a:lnTo>
                    <a:pt x="286" y="652"/>
                  </a:lnTo>
                  <a:lnTo>
                    <a:pt x="291" y="654"/>
                  </a:lnTo>
                  <a:lnTo>
                    <a:pt x="293" y="656"/>
                  </a:lnTo>
                  <a:lnTo>
                    <a:pt x="293" y="656"/>
                  </a:lnTo>
                  <a:lnTo>
                    <a:pt x="293" y="657"/>
                  </a:lnTo>
                  <a:lnTo>
                    <a:pt x="293" y="657"/>
                  </a:lnTo>
                  <a:lnTo>
                    <a:pt x="293" y="659"/>
                  </a:lnTo>
                  <a:lnTo>
                    <a:pt x="293" y="661"/>
                  </a:lnTo>
                  <a:lnTo>
                    <a:pt x="295" y="661"/>
                  </a:lnTo>
                  <a:lnTo>
                    <a:pt x="295" y="663"/>
                  </a:lnTo>
                  <a:lnTo>
                    <a:pt x="295" y="663"/>
                  </a:lnTo>
                  <a:lnTo>
                    <a:pt x="295" y="665"/>
                  </a:lnTo>
                  <a:lnTo>
                    <a:pt x="295" y="665"/>
                  </a:lnTo>
                  <a:lnTo>
                    <a:pt x="297" y="665"/>
                  </a:lnTo>
                  <a:lnTo>
                    <a:pt x="295" y="666"/>
                  </a:lnTo>
                  <a:lnTo>
                    <a:pt x="297" y="668"/>
                  </a:lnTo>
                  <a:lnTo>
                    <a:pt x="297" y="670"/>
                  </a:lnTo>
                  <a:lnTo>
                    <a:pt x="297" y="672"/>
                  </a:lnTo>
                  <a:lnTo>
                    <a:pt x="297" y="672"/>
                  </a:lnTo>
                  <a:lnTo>
                    <a:pt x="297" y="674"/>
                  </a:lnTo>
                  <a:lnTo>
                    <a:pt x="295" y="672"/>
                  </a:lnTo>
                  <a:lnTo>
                    <a:pt x="293" y="672"/>
                  </a:lnTo>
                  <a:lnTo>
                    <a:pt x="291" y="670"/>
                  </a:lnTo>
                  <a:lnTo>
                    <a:pt x="291" y="668"/>
                  </a:lnTo>
                  <a:lnTo>
                    <a:pt x="286" y="668"/>
                  </a:lnTo>
                  <a:lnTo>
                    <a:pt x="286" y="668"/>
                  </a:lnTo>
                  <a:lnTo>
                    <a:pt x="286" y="670"/>
                  </a:lnTo>
                  <a:lnTo>
                    <a:pt x="286" y="670"/>
                  </a:lnTo>
                  <a:lnTo>
                    <a:pt x="284" y="670"/>
                  </a:lnTo>
                  <a:lnTo>
                    <a:pt x="284" y="672"/>
                  </a:lnTo>
                  <a:lnTo>
                    <a:pt x="286" y="674"/>
                  </a:lnTo>
                  <a:lnTo>
                    <a:pt x="288" y="675"/>
                  </a:lnTo>
                  <a:lnTo>
                    <a:pt x="289" y="675"/>
                  </a:lnTo>
                  <a:lnTo>
                    <a:pt x="289" y="677"/>
                  </a:lnTo>
                  <a:lnTo>
                    <a:pt x="291" y="679"/>
                  </a:lnTo>
                  <a:lnTo>
                    <a:pt x="291" y="677"/>
                  </a:lnTo>
                  <a:lnTo>
                    <a:pt x="291" y="677"/>
                  </a:lnTo>
                  <a:lnTo>
                    <a:pt x="293" y="677"/>
                  </a:lnTo>
                  <a:lnTo>
                    <a:pt x="293" y="679"/>
                  </a:lnTo>
                  <a:lnTo>
                    <a:pt x="293" y="679"/>
                  </a:lnTo>
                  <a:lnTo>
                    <a:pt x="293" y="683"/>
                  </a:lnTo>
                  <a:lnTo>
                    <a:pt x="293" y="684"/>
                  </a:lnTo>
                  <a:lnTo>
                    <a:pt x="293" y="686"/>
                  </a:lnTo>
                  <a:lnTo>
                    <a:pt x="293" y="686"/>
                  </a:lnTo>
                  <a:lnTo>
                    <a:pt x="288" y="688"/>
                  </a:lnTo>
                  <a:lnTo>
                    <a:pt x="286" y="688"/>
                  </a:lnTo>
                  <a:lnTo>
                    <a:pt x="288" y="688"/>
                  </a:lnTo>
                  <a:lnTo>
                    <a:pt x="288" y="686"/>
                  </a:lnTo>
                  <a:lnTo>
                    <a:pt x="288" y="686"/>
                  </a:lnTo>
                  <a:lnTo>
                    <a:pt x="288" y="686"/>
                  </a:lnTo>
                  <a:lnTo>
                    <a:pt x="286" y="686"/>
                  </a:lnTo>
                  <a:lnTo>
                    <a:pt x="286" y="686"/>
                  </a:lnTo>
                  <a:lnTo>
                    <a:pt x="284" y="684"/>
                  </a:lnTo>
                  <a:lnTo>
                    <a:pt x="284" y="683"/>
                  </a:lnTo>
                  <a:lnTo>
                    <a:pt x="284" y="683"/>
                  </a:lnTo>
                  <a:lnTo>
                    <a:pt x="284" y="681"/>
                  </a:lnTo>
                  <a:lnTo>
                    <a:pt x="284" y="681"/>
                  </a:lnTo>
                  <a:lnTo>
                    <a:pt x="282" y="681"/>
                  </a:lnTo>
                  <a:lnTo>
                    <a:pt x="282" y="681"/>
                  </a:lnTo>
                  <a:lnTo>
                    <a:pt x="282" y="681"/>
                  </a:lnTo>
                  <a:lnTo>
                    <a:pt x="282" y="681"/>
                  </a:lnTo>
                  <a:lnTo>
                    <a:pt x="280" y="679"/>
                  </a:lnTo>
                  <a:lnTo>
                    <a:pt x="280" y="679"/>
                  </a:lnTo>
                  <a:lnTo>
                    <a:pt x="280" y="677"/>
                  </a:lnTo>
                  <a:lnTo>
                    <a:pt x="279" y="677"/>
                  </a:lnTo>
                  <a:lnTo>
                    <a:pt x="279" y="677"/>
                  </a:lnTo>
                  <a:lnTo>
                    <a:pt x="270" y="683"/>
                  </a:lnTo>
                  <a:lnTo>
                    <a:pt x="264" y="683"/>
                  </a:lnTo>
                  <a:lnTo>
                    <a:pt x="262" y="684"/>
                  </a:lnTo>
                  <a:lnTo>
                    <a:pt x="261" y="686"/>
                  </a:lnTo>
                  <a:lnTo>
                    <a:pt x="259" y="686"/>
                  </a:lnTo>
                  <a:lnTo>
                    <a:pt x="259" y="686"/>
                  </a:lnTo>
                  <a:lnTo>
                    <a:pt x="259" y="690"/>
                  </a:lnTo>
                  <a:lnTo>
                    <a:pt x="259" y="690"/>
                  </a:lnTo>
                  <a:lnTo>
                    <a:pt x="259" y="690"/>
                  </a:lnTo>
                  <a:lnTo>
                    <a:pt x="259" y="692"/>
                  </a:lnTo>
                  <a:lnTo>
                    <a:pt x="259" y="692"/>
                  </a:lnTo>
                  <a:lnTo>
                    <a:pt x="257" y="692"/>
                  </a:lnTo>
                  <a:lnTo>
                    <a:pt x="253" y="690"/>
                  </a:lnTo>
                  <a:lnTo>
                    <a:pt x="253" y="690"/>
                  </a:lnTo>
                  <a:lnTo>
                    <a:pt x="252" y="690"/>
                  </a:lnTo>
                  <a:lnTo>
                    <a:pt x="252" y="692"/>
                  </a:lnTo>
                  <a:lnTo>
                    <a:pt x="253" y="694"/>
                  </a:lnTo>
                  <a:lnTo>
                    <a:pt x="253" y="694"/>
                  </a:lnTo>
                  <a:lnTo>
                    <a:pt x="252" y="695"/>
                  </a:lnTo>
                  <a:lnTo>
                    <a:pt x="252" y="695"/>
                  </a:lnTo>
                  <a:lnTo>
                    <a:pt x="252" y="697"/>
                  </a:lnTo>
                  <a:lnTo>
                    <a:pt x="252" y="697"/>
                  </a:lnTo>
                  <a:lnTo>
                    <a:pt x="252" y="699"/>
                  </a:lnTo>
                  <a:lnTo>
                    <a:pt x="252" y="701"/>
                  </a:lnTo>
                  <a:lnTo>
                    <a:pt x="250" y="701"/>
                  </a:lnTo>
                  <a:lnTo>
                    <a:pt x="248" y="703"/>
                  </a:lnTo>
                  <a:lnTo>
                    <a:pt x="246" y="704"/>
                  </a:lnTo>
                  <a:lnTo>
                    <a:pt x="246" y="704"/>
                  </a:lnTo>
                  <a:lnTo>
                    <a:pt x="246" y="704"/>
                  </a:lnTo>
                  <a:lnTo>
                    <a:pt x="246" y="706"/>
                  </a:lnTo>
                  <a:lnTo>
                    <a:pt x="246" y="708"/>
                  </a:lnTo>
                  <a:lnTo>
                    <a:pt x="244" y="708"/>
                  </a:lnTo>
                  <a:lnTo>
                    <a:pt x="244" y="710"/>
                  </a:lnTo>
                  <a:lnTo>
                    <a:pt x="244" y="712"/>
                  </a:lnTo>
                  <a:lnTo>
                    <a:pt x="242" y="715"/>
                  </a:lnTo>
                  <a:lnTo>
                    <a:pt x="242" y="715"/>
                  </a:lnTo>
                  <a:lnTo>
                    <a:pt x="244" y="715"/>
                  </a:lnTo>
                  <a:lnTo>
                    <a:pt x="242" y="717"/>
                  </a:lnTo>
                  <a:lnTo>
                    <a:pt x="242" y="717"/>
                  </a:lnTo>
                  <a:lnTo>
                    <a:pt x="242" y="719"/>
                  </a:lnTo>
                  <a:lnTo>
                    <a:pt x="242" y="719"/>
                  </a:lnTo>
                  <a:lnTo>
                    <a:pt x="242" y="721"/>
                  </a:lnTo>
                  <a:lnTo>
                    <a:pt x="242" y="722"/>
                  </a:lnTo>
                  <a:lnTo>
                    <a:pt x="241" y="722"/>
                  </a:lnTo>
                  <a:lnTo>
                    <a:pt x="241" y="722"/>
                  </a:lnTo>
                  <a:lnTo>
                    <a:pt x="239" y="724"/>
                  </a:lnTo>
                  <a:lnTo>
                    <a:pt x="239" y="724"/>
                  </a:lnTo>
                  <a:lnTo>
                    <a:pt x="239" y="726"/>
                  </a:lnTo>
                  <a:lnTo>
                    <a:pt x="239" y="726"/>
                  </a:lnTo>
                  <a:lnTo>
                    <a:pt x="237" y="728"/>
                  </a:lnTo>
                  <a:lnTo>
                    <a:pt x="235" y="726"/>
                  </a:lnTo>
                  <a:lnTo>
                    <a:pt x="235" y="728"/>
                  </a:lnTo>
                  <a:lnTo>
                    <a:pt x="235" y="728"/>
                  </a:lnTo>
                  <a:lnTo>
                    <a:pt x="235" y="730"/>
                  </a:lnTo>
                  <a:lnTo>
                    <a:pt x="235" y="731"/>
                  </a:lnTo>
                  <a:lnTo>
                    <a:pt x="235" y="731"/>
                  </a:lnTo>
                  <a:lnTo>
                    <a:pt x="233" y="731"/>
                  </a:lnTo>
                  <a:lnTo>
                    <a:pt x="232" y="733"/>
                  </a:lnTo>
                  <a:lnTo>
                    <a:pt x="232" y="731"/>
                  </a:lnTo>
                  <a:lnTo>
                    <a:pt x="230" y="733"/>
                  </a:lnTo>
                  <a:lnTo>
                    <a:pt x="230" y="733"/>
                  </a:lnTo>
                  <a:lnTo>
                    <a:pt x="230" y="733"/>
                  </a:lnTo>
                  <a:lnTo>
                    <a:pt x="228" y="733"/>
                  </a:lnTo>
                  <a:lnTo>
                    <a:pt x="228" y="735"/>
                  </a:lnTo>
                  <a:lnTo>
                    <a:pt x="228" y="737"/>
                  </a:lnTo>
                  <a:lnTo>
                    <a:pt x="226" y="737"/>
                  </a:lnTo>
                  <a:lnTo>
                    <a:pt x="224" y="739"/>
                  </a:lnTo>
                  <a:lnTo>
                    <a:pt x="224" y="739"/>
                  </a:lnTo>
                  <a:lnTo>
                    <a:pt x="224" y="742"/>
                  </a:lnTo>
                  <a:lnTo>
                    <a:pt x="223" y="744"/>
                  </a:lnTo>
                  <a:lnTo>
                    <a:pt x="221" y="748"/>
                  </a:lnTo>
                  <a:lnTo>
                    <a:pt x="221" y="749"/>
                  </a:lnTo>
                  <a:lnTo>
                    <a:pt x="221" y="751"/>
                  </a:lnTo>
                  <a:lnTo>
                    <a:pt x="221" y="751"/>
                  </a:lnTo>
                  <a:lnTo>
                    <a:pt x="221" y="753"/>
                  </a:lnTo>
                  <a:lnTo>
                    <a:pt x="223" y="755"/>
                  </a:lnTo>
                  <a:lnTo>
                    <a:pt x="221" y="753"/>
                  </a:lnTo>
                  <a:lnTo>
                    <a:pt x="219" y="753"/>
                  </a:lnTo>
                  <a:lnTo>
                    <a:pt x="217" y="753"/>
                  </a:lnTo>
                  <a:lnTo>
                    <a:pt x="217" y="757"/>
                  </a:lnTo>
                  <a:lnTo>
                    <a:pt x="217" y="757"/>
                  </a:lnTo>
                  <a:lnTo>
                    <a:pt x="215" y="759"/>
                  </a:lnTo>
                  <a:lnTo>
                    <a:pt x="214" y="759"/>
                  </a:lnTo>
                  <a:lnTo>
                    <a:pt x="212" y="759"/>
                  </a:lnTo>
                  <a:lnTo>
                    <a:pt x="212" y="759"/>
                  </a:lnTo>
                  <a:lnTo>
                    <a:pt x="210" y="759"/>
                  </a:lnTo>
                  <a:lnTo>
                    <a:pt x="210" y="760"/>
                  </a:lnTo>
                  <a:lnTo>
                    <a:pt x="210" y="762"/>
                  </a:lnTo>
                  <a:lnTo>
                    <a:pt x="210" y="762"/>
                  </a:lnTo>
                  <a:lnTo>
                    <a:pt x="210" y="764"/>
                  </a:lnTo>
                  <a:lnTo>
                    <a:pt x="210" y="764"/>
                  </a:lnTo>
                  <a:lnTo>
                    <a:pt x="208" y="766"/>
                  </a:lnTo>
                  <a:lnTo>
                    <a:pt x="208" y="768"/>
                  </a:lnTo>
                  <a:lnTo>
                    <a:pt x="208" y="768"/>
                  </a:lnTo>
                  <a:lnTo>
                    <a:pt x="206" y="769"/>
                  </a:lnTo>
                  <a:lnTo>
                    <a:pt x="206" y="771"/>
                  </a:lnTo>
                  <a:lnTo>
                    <a:pt x="205" y="771"/>
                  </a:lnTo>
                  <a:lnTo>
                    <a:pt x="205" y="771"/>
                  </a:lnTo>
                  <a:lnTo>
                    <a:pt x="203" y="771"/>
                  </a:lnTo>
                  <a:lnTo>
                    <a:pt x="203" y="773"/>
                  </a:lnTo>
                  <a:lnTo>
                    <a:pt x="205" y="773"/>
                  </a:lnTo>
                  <a:lnTo>
                    <a:pt x="205" y="777"/>
                  </a:lnTo>
                  <a:lnTo>
                    <a:pt x="206" y="778"/>
                  </a:lnTo>
                  <a:lnTo>
                    <a:pt x="205" y="780"/>
                  </a:lnTo>
                  <a:lnTo>
                    <a:pt x="201" y="780"/>
                  </a:lnTo>
                  <a:lnTo>
                    <a:pt x="199" y="778"/>
                  </a:lnTo>
                  <a:lnTo>
                    <a:pt x="199" y="778"/>
                  </a:lnTo>
                  <a:lnTo>
                    <a:pt x="199" y="778"/>
                  </a:lnTo>
                  <a:lnTo>
                    <a:pt x="199" y="778"/>
                  </a:lnTo>
                  <a:lnTo>
                    <a:pt x="197" y="778"/>
                  </a:lnTo>
                  <a:lnTo>
                    <a:pt x="197" y="778"/>
                  </a:lnTo>
                  <a:lnTo>
                    <a:pt x="197" y="778"/>
                  </a:lnTo>
                  <a:lnTo>
                    <a:pt x="196" y="777"/>
                  </a:lnTo>
                  <a:lnTo>
                    <a:pt x="194" y="777"/>
                  </a:lnTo>
                  <a:lnTo>
                    <a:pt x="194" y="778"/>
                  </a:lnTo>
                  <a:lnTo>
                    <a:pt x="194" y="782"/>
                  </a:lnTo>
                  <a:lnTo>
                    <a:pt x="194" y="784"/>
                  </a:lnTo>
                  <a:lnTo>
                    <a:pt x="194" y="784"/>
                  </a:lnTo>
                  <a:lnTo>
                    <a:pt x="194" y="786"/>
                  </a:lnTo>
                  <a:lnTo>
                    <a:pt x="194" y="787"/>
                  </a:lnTo>
                  <a:lnTo>
                    <a:pt x="194" y="787"/>
                  </a:lnTo>
                  <a:lnTo>
                    <a:pt x="194" y="789"/>
                  </a:lnTo>
                  <a:lnTo>
                    <a:pt x="194" y="791"/>
                  </a:lnTo>
                  <a:lnTo>
                    <a:pt x="196" y="791"/>
                  </a:lnTo>
                  <a:lnTo>
                    <a:pt x="194" y="793"/>
                  </a:lnTo>
                  <a:lnTo>
                    <a:pt x="194" y="795"/>
                  </a:lnTo>
                  <a:lnTo>
                    <a:pt x="192" y="795"/>
                  </a:lnTo>
                  <a:lnTo>
                    <a:pt x="190" y="793"/>
                  </a:lnTo>
                  <a:lnTo>
                    <a:pt x="190" y="795"/>
                  </a:lnTo>
                  <a:lnTo>
                    <a:pt x="188" y="796"/>
                  </a:lnTo>
                  <a:lnTo>
                    <a:pt x="185" y="796"/>
                  </a:lnTo>
                  <a:lnTo>
                    <a:pt x="183" y="796"/>
                  </a:lnTo>
                  <a:lnTo>
                    <a:pt x="183" y="796"/>
                  </a:lnTo>
                  <a:lnTo>
                    <a:pt x="181" y="796"/>
                  </a:lnTo>
                  <a:lnTo>
                    <a:pt x="181" y="798"/>
                  </a:lnTo>
                  <a:lnTo>
                    <a:pt x="183" y="798"/>
                  </a:lnTo>
                  <a:lnTo>
                    <a:pt x="183" y="798"/>
                  </a:lnTo>
                  <a:lnTo>
                    <a:pt x="181" y="800"/>
                  </a:lnTo>
                  <a:lnTo>
                    <a:pt x="181" y="800"/>
                  </a:lnTo>
                  <a:lnTo>
                    <a:pt x="181" y="800"/>
                  </a:lnTo>
                  <a:lnTo>
                    <a:pt x="177" y="800"/>
                  </a:lnTo>
                  <a:lnTo>
                    <a:pt x="177" y="800"/>
                  </a:lnTo>
                  <a:lnTo>
                    <a:pt x="177" y="802"/>
                  </a:lnTo>
                  <a:lnTo>
                    <a:pt x="174" y="804"/>
                  </a:lnTo>
                  <a:lnTo>
                    <a:pt x="174" y="805"/>
                  </a:lnTo>
                  <a:lnTo>
                    <a:pt x="174" y="805"/>
                  </a:lnTo>
                  <a:lnTo>
                    <a:pt x="174" y="807"/>
                  </a:lnTo>
                  <a:lnTo>
                    <a:pt x="174" y="807"/>
                  </a:lnTo>
                  <a:lnTo>
                    <a:pt x="174" y="809"/>
                  </a:lnTo>
                  <a:lnTo>
                    <a:pt x="174" y="811"/>
                  </a:lnTo>
                  <a:lnTo>
                    <a:pt x="174" y="811"/>
                  </a:lnTo>
                  <a:lnTo>
                    <a:pt x="174" y="809"/>
                  </a:lnTo>
                  <a:lnTo>
                    <a:pt x="172" y="807"/>
                  </a:lnTo>
                  <a:lnTo>
                    <a:pt x="172" y="805"/>
                  </a:lnTo>
                  <a:lnTo>
                    <a:pt x="170" y="805"/>
                  </a:lnTo>
                  <a:lnTo>
                    <a:pt x="170" y="807"/>
                  </a:lnTo>
                  <a:lnTo>
                    <a:pt x="170" y="807"/>
                  </a:lnTo>
                  <a:lnTo>
                    <a:pt x="170" y="809"/>
                  </a:lnTo>
                  <a:lnTo>
                    <a:pt x="170" y="809"/>
                  </a:lnTo>
                  <a:lnTo>
                    <a:pt x="170" y="809"/>
                  </a:lnTo>
                  <a:lnTo>
                    <a:pt x="170" y="811"/>
                  </a:lnTo>
                  <a:lnTo>
                    <a:pt x="170" y="811"/>
                  </a:lnTo>
                  <a:lnTo>
                    <a:pt x="170" y="813"/>
                  </a:lnTo>
                  <a:lnTo>
                    <a:pt x="170" y="813"/>
                  </a:lnTo>
                  <a:lnTo>
                    <a:pt x="170" y="813"/>
                  </a:lnTo>
                  <a:lnTo>
                    <a:pt x="168" y="813"/>
                  </a:lnTo>
                  <a:lnTo>
                    <a:pt x="168" y="813"/>
                  </a:lnTo>
                  <a:lnTo>
                    <a:pt x="170" y="815"/>
                  </a:lnTo>
                  <a:lnTo>
                    <a:pt x="167" y="815"/>
                  </a:lnTo>
                  <a:lnTo>
                    <a:pt x="168" y="816"/>
                  </a:lnTo>
                  <a:lnTo>
                    <a:pt x="170" y="816"/>
                  </a:lnTo>
                  <a:lnTo>
                    <a:pt x="168" y="818"/>
                  </a:lnTo>
                  <a:lnTo>
                    <a:pt x="167" y="818"/>
                  </a:lnTo>
                  <a:lnTo>
                    <a:pt x="167" y="820"/>
                  </a:lnTo>
                  <a:lnTo>
                    <a:pt x="167" y="820"/>
                  </a:lnTo>
                  <a:lnTo>
                    <a:pt x="167" y="822"/>
                  </a:lnTo>
                  <a:lnTo>
                    <a:pt x="167" y="822"/>
                  </a:lnTo>
                  <a:lnTo>
                    <a:pt x="167" y="822"/>
                  </a:lnTo>
                  <a:lnTo>
                    <a:pt x="167" y="824"/>
                  </a:lnTo>
                  <a:lnTo>
                    <a:pt x="165" y="824"/>
                  </a:lnTo>
                  <a:lnTo>
                    <a:pt x="165" y="824"/>
                  </a:lnTo>
                  <a:lnTo>
                    <a:pt x="165" y="824"/>
                  </a:lnTo>
                  <a:lnTo>
                    <a:pt x="165" y="825"/>
                  </a:lnTo>
                  <a:lnTo>
                    <a:pt x="163" y="825"/>
                  </a:lnTo>
                  <a:lnTo>
                    <a:pt x="163" y="825"/>
                  </a:lnTo>
                  <a:lnTo>
                    <a:pt x="161" y="825"/>
                  </a:lnTo>
                  <a:lnTo>
                    <a:pt x="161" y="825"/>
                  </a:lnTo>
                  <a:lnTo>
                    <a:pt x="159" y="824"/>
                  </a:lnTo>
                  <a:lnTo>
                    <a:pt x="159" y="822"/>
                  </a:lnTo>
                  <a:lnTo>
                    <a:pt x="159" y="820"/>
                  </a:lnTo>
                  <a:lnTo>
                    <a:pt x="159" y="820"/>
                  </a:lnTo>
                  <a:lnTo>
                    <a:pt x="159" y="818"/>
                  </a:lnTo>
                  <a:lnTo>
                    <a:pt x="158" y="816"/>
                  </a:lnTo>
                  <a:lnTo>
                    <a:pt x="158" y="816"/>
                  </a:lnTo>
                  <a:lnTo>
                    <a:pt x="158" y="816"/>
                  </a:lnTo>
                  <a:lnTo>
                    <a:pt x="158" y="818"/>
                  </a:lnTo>
                  <a:lnTo>
                    <a:pt x="156" y="818"/>
                  </a:lnTo>
                  <a:lnTo>
                    <a:pt x="156" y="820"/>
                  </a:lnTo>
                  <a:lnTo>
                    <a:pt x="156" y="818"/>
                  </a:lnTo>
                  <a:lnTo>
                    <a:pt x="156" y="818"/>
                  </a:lnTo>
                  <a:lnTo>
                    <a:pt x="154" y="816"/>
                  </a:lnTo>
                  <a:lnTo>
                    <a:pt x="154" y="816"/>
                  </a:lnTo>
                  <a:lnTo>
                    <a:pt x="154" y="818"/>
                  </a:lnTo>
                  <a:lnTo>
                    <a:pt x="154" y="820"/>
                  </a:lnTo>
                  <a:lnTo>
                    <a:pt x="154" y="822"/>
                  </a:lnTo>
                  <a:lnTo>
                    <a:pt x="152" y="822"/>
                  </a:lnTo>
                  <a:lnTo>
                    <a:pt x="150" y="822"/>
                  </a:lnTo>
                  <a:lnTo>
                    <a:pt x="150" y="822"/>
                  </a:lnTo>
                  <a:lnTo>
                    <a:pt x="150" y="824"/>
                  </a:lnTo>
                  <a:lnTo>
                    <a:pt x="150" y="824"/>
                  </a:lnTo>
                  <a:lnTo>
                    <a:pt x="150" y="824"/>
                  </a:lnTo>
                  <a:lnTo>
                    <a:pt x="150" y="824"/>
                  </a:lnTo>
                  <a:lnTo>
                    <a:pt x="149" y="825"/>
                  </a:lnTo>
                  <a:lnTo>
                    <a:pt x="152" y="829"/>
                  </a:lnTo>
                  <a:lnTo>
                    <a:pt x="152" y="831"/>
                  </a:lnTo>
                  <a:lnTo>
                    <a:pt x="150" y="831"/>
                  </a:lnTo>
                  <a:lnTo>
                    <a:pt x="149" y="831"/>
                  </a:lnTo>
                  <a:lnTo>
                    <a:pt x="149" y="831"/>
                  </a:lnTo>
                  <a:lnTo>
                    <a:pt x="149" y="833"/>
                  </a:lnTo>
                  <a:lnTo>
                    <a:pt x="149" y="833"/>
                  </a:lnTo>
                  <a:lnTo>
                    <a:pt x="149" y="834"/>
                  </a:lnTo>
                  <a:lnTo>
                    <a:pt x="147" y="838"/>
                  </a:lnTo>
                  <a:lnTo>
                    <a:pt x="147" y="838"/>
                  </a:lnTo>
                  <a:lnTo>
                    <a:pt x="147" y="840"/>
                  </a:lnTo>
                  <a:lnTo>
                    <a:pt x="147" y="840"/>
                  </a:lnTo>
                  <a:lnTo>
                    <a:pt x="147" y="842"/>
                  </a:lnTo>
                  <a:lnTo>
                    <a:pt x="147" y="842"/>
                  </a:lnTo>
                  <a:lnTo>
                    <a:pt x="147" y="843"/>
                  </a:lnTo>
                  <a:lnTo>
                    <a:pt x="145" y="843"/>
                  </a:lnTo>
                  <a:lnTo>
                    <a:pt x="145" y="845"/>
                  </a:lnTo>
                  <a:lnTo>
                    <a:pt x="145" y="845"/>
                  </a:lnTo>
                  <a:lnTo>
                    <a:pt x="145" y="842"/>
                  </a:lnTo>
                  <a:lnTo>
                    <a:pt x="143" y="842"/>
                  </a:lnTo>
                  <a:lnTo>
                    <a:pt x="143" y="842"/>
                  </a:lnTo>
                  <a:lnTo>
                    <a:pt x="141" y="840"/>
                  </a:lnTo>
                  <a:lnTo>
                    <a:pt x="141" y="840"/>
                  </a:lnTo>
                  <a:lnTo>
                    <a:pt x="141" y="838"/>
                  </a:lnTo>
                  <a:lnTo>
                    <a:pt x="141" y="836"/>
                  </a:lnTo>
                  <a:lnTo>
                    <a:pt x="141" y="836"/>
                  </a:lnTo>
                  <a:lnTo>
                    <a:pt x="140" y="836"/>
                  </a:lnTo>
                  <a:lnTo>
                    <a:pt x="138" y="836"/>
                  </a:lnTo>
                  <a:lnTo>
                    <a:pt x="138" y="838"/>
                  </a:lnTo>
                  <a:lnTo>
                    <a:pt x="138" y="842"/>
                  </a:lnTo>
                  <a:lnTo>
                    <a:pt x="141" y="843"/>
                  </a:lnTo>
                  <a:lnTo>
                    <a:pt x="145" y="849"/>
                  </a:lnTo>
                  <a:lnTo>
                    <a:pt x="143" y="847"/>
                  </a:lnTo>
                  <a:lnTo>
                    <a:pt x="141" y="847"/>
                  </a:lnTo>
                  <a:lnTo>
                    <a:pt x="140" y="847"/>
                  </a:lnTo>
                  <a:lnTo>
                    <a:pt x="138" y="845"/>
                  </a:lnTo>
                  <a:lnTo>
                    <a:pt x="138" y="843"/>
                  </a:lnTo>
                  <a:lnTo>
                    <a:pt x="136" y="843"/>
                  </a:lnTo>
                  <a:lnTo>
                    <a:pt x="134" y="845"/>
                  </a:lnTo>
                  <a:lnTo>
                    <a:pt x="134" y="847"/>
                  </a:lnTo>
                  <a:lnTo>
                    <a:pt x="134" y="849"/>
                  </a:lnTo>
                  <a:lnTo>
                    <a:pt x="136" y="849"/>
                  </a:lnTo>
                  <a:lnTo>
                    <a:pt x="136" y="849"/>
                  </a:lnTo>
                  <a:lnTo>
                    <a:pt x="138" y="849"/>
                  </a:lnTo>
                  <a:lnTo>
                    <a:pt x="138" y="851"/>
                  </a:lnTo>
                  <a:lnTo>
                    <a:pt x="140" y="854"/>
                  </a:lnTo>
                  <a:lnTo>
                    <a:pt x="141" y="856"/>
                  </a:lnTo>
                  <a:lnTo>
                    <a:pt x="141" y="856"/>
                  </a:lnTo>
                  <a:lnTo>
                    <a:pt x="143" y="858"/>
                  </a:lnTo>
                  <a:lnTo>
                    <a:pt x="143" y="860"/>
                  </a:lnTo>
                  <a:lnTo>
                    <a:pt x="143" y="860"/>
                  </a:lnTo>
                  <a:lnTo>
                    <a:pt x="141" y="861"/>
                  </a:lnTo>
                  <a:lnTo>
                    <a:pt x="141" y="863"/>
                  </a:lnTo>
                  <a:lnTo>
                    <a:pt x="140" y="865"/>
                  </a:lnTo>
                  <a:lnTo>
                    <a:pt x="140" y="861"/>
                  </a:lnTo>
                  <a:lnTo>
                    <a:pt x="138" y="861"/>
                  </a:lnTo>
                  <a:lnTo>
                    <a:pt x="138" y="863"/>
                  </a:lnTo>
                  <a:lnTo>
                    <a:pt x="136" y="865"/>
                  </a:lnTo>
                  <a:lnTo>
                    <a:pt x="134" y="869"/>
                  </a:lnTo>
                  <a:lnTo>
                    <a:pt x="134" y="869"/>
                  </a:lnTo>
                  <a:lnTo>
                    <a:pt x="134" y="869"/>
                  </a:lnTo>
                  <a:lnTo>
                    <a:pt x="134" y="869"/>
                  </a:lnTo>
                  <a:lnTo>
                    <a:pt x="134" y="869"/>
                  </a:lnTo>
                  <a:lnTo>
                    <a:pt x="134" y="869"/>
                  </a:lnTo>
                  <a:lnTo>
                    <a:pt x="134" y="869"/>
                  </a:lnTo>
                  <a:lnTo>
                    <a:pt x="134" y="869"/>
                  </a:lnTo>
                  <a:lnTo>
                    <a:pt x="134" y="869"/>
                  </a:lnTo>
                  <a:lnTo>
                    <a:pt x="132" y="871"/>
                  </a:lnTo>
                  <a:lnTo>
                    <a:pt x="132" y="869"/>
                  </a:lnTo>
                  <a:lnTo>
                    <a:pt x="131" y="869"/>
                  </a:lnTo>
                  <a:lnTo>
                    <a:pt x="131" y="869"/>
                  </a:lnTo>
                  <a:lnTo>
                    <a:pt x="129" y="871"/>
                  </a:lnTo>
                  <a:lnTo>
                    <a:pt x="129" y="871"/>
                  </a:lnTo>
                  <a:lnTo>
                    <a:pt x="127" y="869"/>
                  </a:lnTo>
                  <a:lnTo>
                    <a:pt x="127" y="869"/>
                  </a:lnTo>
                  <a:lnTo>
                    <a:pt x="127" y="869"/>
                  </a:lnTo>
                  <a:lnTo>
                    <a:pt x="125" y="869"/>
                  </a:lnTo>
                  <a:lnTo>
                    <a:pt x="125" y="869"/>
                  </a:lnTo>
                  <a:lnTo>
                    <a:pt x="125" y="871"/>
                  </a:lnTo>
                  <a:lnTo>
                    <a:pt x="125" y="871"/>
                  </a:lnTo>
                  <a:lnTo>
                    <a:pt x="125" y="872"/>
                  </a:lnTo>
                  <a:lnTo>
                    <a:pt x="125" y="874"/>
                  </a:lnTo>
                  <a:lnTo>
                    <a:pt x="123" y="874"/>
                  </a:lnTo>
                  <a:lnTo>
                    <a:pt x="121" y="874"/>
                  </a:lnTo>
                  <a:lnTo>
                    <a:pt x="123" y="878"/>
                  </a:lnTo>
                  <a:lnTo>
                    <a:pt x="123" y="880"/>
                  </a:lnTo>
                  <a:lnTo>
                    <a:pt x="120" y="876"/>
                  </a:lnTo>
                  <a:lnTo>
                    <a:pt x="118" y="876"/>
                  </a:lnTo>
                  <a:lnTo>
                    <a:pt x="120" y="874"/>
                  </a:lnTo>
                  <a:lnTo>
                    <a:pt x="120" y="874"/>
                  </a:lnTo>
                  <a:lnTo>
                    <a:pt x="118" y="869"/>
                  </a:lnTo>
                  <a:lnTo>
                    <a:pt x="118" y="869"/>
                  </a:lnTo>
                  <a:lnTo>
                    <a:pt x="120" y="867"/>
                  </a:lnTo>
                  <a:lnTo>
                    <a:pt x="118" y="867"/>
                  </a:lnTo>
                  <a:lnTo>
                    <a:pt x="116" y="869"/>
                  </a:lnTo>
                  <a:lnTo>
                    <a:pt x="114" y="869"/>
                  </a:lnTo>
                  <a:lnTo>
                    <a:pt x="112" y="869"/>
                  </a:lnTo>
                  <a:lnTo>
                    <a:pt x="112" y="869"/>
                  </a:lnTo>
                  <a:lnTo>
                    <a:pt x="109" y="871"/>
                  </a:lnTo>
                  <a:lnTo>
                    <a:pt x="109" y="871"/>
                  </a:lnTo>
                  <a:lnTo>
                    <a:pt x="111" y="872"/>
                  </a:lnTo>
                  <a:lnTo>
                    <a:pt x="112" y="872"/>
                  </a:lnTo>
                  <a:lnTo>
                    <a:pt x="112" y="872"/>
                  </a:lnTo>
                  <a:lnTo>
                    <a:pt x="112" y="872"/>
                  </a:lnTo>
                  <a:lnTo>
                    <a:pt x="111" y="872"/>
                  </a:lnTo>
                  <a:lnTo>
                    <a:pt x="109" y="872"/>
                  </a:lnTo>
                  <a:lnTo>
                    <a:pt x="107" y="871"/>
                  </a:lnTo>
                  <a:lnTo>
                    <a:pt x="107" y="874"/>
                  </a:lnTo>
                  <a:lnTo>
                    <a:pt x="105" y="872"/>
                  </a:lnTo>
                  <a:lnTo>
                    <a:pt x="102" y="869"/>
                  </a:lnTo>
                  <a:lnTo>
                    <a:pt x="102" y="871"/>
                  </a:lnTo>
                  <a:lnTo>
                    <a:pt x="100" y="871"/>
                  </a:lnTo>
                  <a:lnTo>
                    <a:pt x="100" y="871"/>
                  </a:lnTo>
                  <a:lnTo>
                    <a:pt x="100" y="872"/>
                  </a:lnTo>
                  <a:lnTo>
                    <a:pt x="100" y="874"/>
                  </a:lnTo>
                  <a:lnTo>
                    <a:pt x="100" y="874"/>
                  </a:lnTo>
                  <a:lnTo>
                    <a:pt x="102" y="876"/>
                  </a:lnTo>
                  <a:lnTo>
                    <a:pt x="102" y="876"/>
                  </a:lnTo>
                  <a:lnTo>
                    <a:pt x="100" y="876"/>
                  </a:lnTo>
                  <a:lnTo>
                    <a:pt x="100" y="876"/>
                  </a:lnTo>
                  <a:lnTo>
                    <a:pt x="100" y="878"/>
                  </a:lnTo>
                  <a:lnTo>
                    <a:pt x="100" y="878"/>
                  </a:lnTo>
                  <a:lnTo>
                    <a:pt x="100" y="880"/>
                  </a:lnTo>
                  <a:lnTo>
                    <a:pt x="100" y="880"/>
                  </a:lnTo>
                  <a:lnTo>
                    <a:pt x="100" y="881"/>
                  </a:lnTo>
                  <a:lnTo>
                    <a:pt x="102" y="881"/>
                  </a:lnTo>
                  <a:lnTo>
                    <a:pt x="102" y="881"/>
                  </a:lnTo>
                  <a:lnTo>
                    <a:pt x="103" y="881"/>
                  </a:lnTo>
                  <a:lnTo>
                    <a:pt x="103" y="881"/>
                  </a:lnTo>
                  <a:lnTo>
                    <a:pt x="102" y="883"/>
                  </a:lnTo>
                  <a:lnTo>
                    <a:pt x="102" y="885"/>
                  </a:lnTo>
                  <a:lnTo>
                    <a:pt x="103" y="887"/>
                  </a:lnTo>
                  <a:lnTo>
                    <a:pt x="107" y="889"/>
                  </a:lnTo>
                  <a:lnTo>
                    <a:pt x="109" y="892"/>
                  </a:lnTo>
                  <a:lnTo>
                    <a:pt x="107" y="894"/>
                  </a:lnTo>
                  <a:lnTo>
                    <a:pt x="105" y="892"/>
                  </a:lnTo>
                  <a:lnTo>
                    <a:pt x="103" y="892"/>
                  </a:lnTo>
                  <a:lnTo>
                    <a:pt x="103" y="890"/>
                  </a:lnTo>
                  <a:lnTo>
                    <a:pt x="100" y="889"/>
                  </a:lnTo>
                  <a:lnTo>
                    <a:pt x="100" y="887"/>
                  </a:lnTo>
                  <a:lnTo>
                    <a:pt x="98" y="889"/>
                  </a:lnTo>
                  <a:lnTo>
                    <a:pt x="98" y="890"/>
                  </a:lnTo>
                  <a:lnTo>
                    <a:pt x="98" y="890"/>
                  </a:lnTo>
                  <a:lnTo>
                    <a:pt x="98" y="890"/>
                  </a:lnTo>
                  <a:lnTo>
                    <a:pt x="98" y="890"/>
                  </a:lnTo>
                  <a:lnTo>
                    <a:pt x="96" y="890"/>
                  </a:lnTo>
                  <a:lnTo>
                    <a:pt x="96" y="890"/>
                  </a:lnTo>
                  <a:lnTo>
                    <a:pt x="96" y="892"/>
                  </a:lnTo>
                  <a:lnTo>
                    <a:pt x="96" y="892"/>
                  </a:lnTo>
                  <a:lnTo>
                    <a:pt x="96" y="894"/>
                  </a:lnTo>
                  <a:lnTo>
                    <a:pt x="96" y="896"/>
                  </a:lnTo>
                  <a:lnTo>
                    <a:pt x="98" y="901"/>
                  </a:lnTo>
                  <a:lnTo>
                    <a:pt x="96" y="901"/>
                  </a:lnTo>
                  <a:lnTo>
                    <a:pt x="96" y="901"/>
                  </a:lnTo>
                  <a:lnTo>
                    <a:pt x="96" y="903"/>
                  </a:lnTo>
                  <a:lnTo>
                    <a:pt x="94" y="905"/>
                  </a:lnTo>
                  <a:lnTo>
                    <a:pt x="94" y="907"/>
                  </a:lnTo>
                  <a:lnTo>
                    <a:pt x="94" y="908"/>
                  </a:lnTo>
                  <a:lnTo>
                    <a:pt x="94" y="908"/>
                  </a:lnTo>
                  <a:lnTo>
                    <a:pt x="94" y="908"/>
                  </a:lnTo>
                  <a:lnTo>
                    <a:pt x="93" y="910"/>
                  </a:lnTo>
                  <a:lnTo>
                    <a:pt x="93" y="910"/>
                  </a:lnTo>
                  <a:lnTo>
                    <a:pt x="91" y="910"/>
                  </a:lnTo>
                  <a:lnTo>
                    <a:pt x="87" y="910"/>
                  </a:lnTo>
                  <a:lnTo>
                    <a:pt x="87" y="910"/>
                  </a:lnTo>
                  <a:lnTo>
                    <a:pt x="85" y="910"/>
                  </a:lnTo>
                  <a:lnTo>
                    <a:pt x="85" y="912"/>
                  </a:lnTo>
                  <a:lnTo>
                    <a:pt x="85" y="914"/>
                  </a:lnTo>
                  <a:lnTo>
                    <a:pt x="85" y="916"/>
                  </a:lnTo>
                  <a:lnTo>
                    <a:pt x="85" y="916"/>
                  </a:lnTo>
                  <a:lnTo>
                    <a:pt x="84" y="917"/>
                  </a:lnTo>
                  <a:lnTo>
                    <a:pt x="84" y="917"/>
                  </a:lnTo>
                  <a:lnTo>
                    <a:pt x="84" y="919"/>
                  </a:lnTo>
                  <a:lnTo>
                    <a:pt x="84" y="919"/>
                  </a:lnTo>
                  <a:lnTo>
                    <a:pt x="82" y="917"/>
                  </a:lnTo>
                  <a:lnTo>
                    <a:pt x="82" y="917"/>
                  </a:lnTo>
                  <a:lnTo>
                    <a:pt x="80" y="919"/>
                  </a:lnTo>
                  <a:lnTo>
                    <a:pt x="80" y="921"/>
                  </a:lnTo>
                  <a:lnTo>
                    <a:pt x="80" y="923"/>
                  </a:lnTo>
                  <a:lnTo>
                    <a:pt x="80" y="923"/>
                  </a:lnTo>
                  <a:lnTo>
                    <a:pt x="82" y="925"/>
                  </a:lnTo>
                  <a:lnTo>
                    <a:pt x="82" y="925"/>
                  </a:lnTo>
                  <a:lnTo>
                    <a:pt x="82" y="925"/>
                  </a:lnTo>
                  <a:lnTo>
                    <a:pt x="82" y="925"/>
                  </a:lnTo>
                  <a:lnTo>
                    <a:pt x="82" y="927"/>
                  </a:lnTo>
                  <a:lnTo>
                    <a:pt x="82" y="928"/>
                  </a:lnTo>
                  <a:lnTo>
                    <a:pt x="80" y="928"/>
                  </a:lnTo>
                  <a:lnTo>
                    <a:pt x="80" y="930"/>
                  </a:lnTo>
                  <a:lnTo>
                    <a:pt x="78" y="930"/>
                  </a:lnTo>
                  <a:lnTo>
                    <a:pt x="78" y="932"/>
                  </a:lnTo>
                  <a:lnTo>
                    <a:pt x="78" y="937"/>
                  </a:lnTo>
                  <a:lnTo>
                    <a:pt x="78" y="939"/>
                  </a:lnTo>
                  <a:lnTo>
                    <a:pt x="78" y="937"/>
                  </a:lnTo>
                  <a:lnTo>
                    <a:pt x="80" y="937"/>
                  </a:lnTo>
                  <a:lnTo>
                    <a:pt x="80" y="937"/>
                  </a:lnTo>
                  <a:lnTo>
                    <a:pt x="80" y="937"/>
                  </a:lnTo>
                  <a:lnTo>
                    <a:pt x="84" y="939"/>
                  </a:lnTo>
                  <a:lnTo>
                    <a:pt x="85" y="941"/>
                  </a:lnTo>
                  <a:lnTo>
                    <a:pt x="84" y="941"/>
                  </a:lnTo>
                  <a:lnTo>
                    <a:pt x="84" y="941"/>
                  </a:lnTo>
                  <a:lnTo>
                    <a:pt x="82" y="943"/>
                  </a:lnTo>
                  <a:lnTo>
                    <a:pt x="80" y="945"/>
                  </a:lnTo>
                  <a:lnTo>
                    <a:pt x="82" y="946"/>
                  </a:lnTo>
                  <a:lnTo>
                    <a:pt x="82" y="946"/>
                  </a:lnTo>
                  <a:lnTo>
                    <a:pt x="82" y="948"/>
                  </a:lnTo>
                  <a:lnTo>
                    <a:pt x="80" y="948"/>
                  </a:lnTo>
                  <a:lnTo>
                    <a:pt x="80" y="950"/>
                  </a:lnTo>
                  <a:lnTo>
                    <a:pt x="80" y="952"/>
                  </a:lnTo>
                  <a:lnTo>
                    <a:pt x="80" y="954"/>
                  </a:lnTo>
                  <a:lnTo>
                    <a:pt x="80" y="955"/>
                  </a:lnTo>
                  <a:lnTo>
                    <a:pt x="82" y="954"/>
                  </a:lnTo>
                  <a:lnTo>
                    <a:pt x="82" y="954"/>
                  </a:lnTo>
                  <a:lnTo>
                    <a:pt x="82" y="955"/>
                  </a:lnTo>
                  <a:lnTo>
                    <a:pt x="82" y="959"/>
                  </a:lnTo>
                  <a:lnTo>
                    <a:pt x="82" y="961"/>
                  </a:lnTo>
                  <a:lnTo>
                    <a:pt x="82" y="959"/>
                  </a:lnTo>
                  <a:lnTo>
                    <a:pt x="84" y="959"/>
                  </a:lnTo>
                  <a:lnTo>
                    <a:pt x="84" y="957"/>
                  </a:lnTo>
                  <a:lnTo>
                    <a:pt x="85" y="959"/>
                  </a:lnTo>
                  <a:lnTo>
                    <a:pt x="84" y="959"/>
                  </a:lnTo>
                  <a:lnTo>
                    <a:pt x="84" y="959"/>
                  </a:lnTo>
                  <a:lnTo>
                    <a:pt x="84" y="961"/>
                  </a:lnTo>
                  <a:lnTo>
                    <a:pt x="84" y="961"/>
                  </a:lnTo>
                  <a:lnTo>
                    <a:pt x="84" y="961"/>
                  </a:lnTo>
                  <a:lnTo>
                    <a:pt x="85" y="961"/>
                  </a:lnTo>
                  <a:lnTo>
                    <a:pt x="84" y="964"/>
                  </a:lnTo>
                  <a:lnTo>
                    <a:pt x="84" y="966"/>
                  </a:lnTo>
                  <a:lnTo>
                    <a:pt x="84" y="968"/>
                  </a:lnTo>
                  <a:lnTo>
                    <a:pt x="85" y="968"/>
                  </a:lnTo>
                  <a:lnTo>
                    <a:pt x="85" y="966"/>
                  </a:lnTo>
                  <a:lnTo>
                    <a:pt x="85" y="964"/>
                  </a:lnTo>
                  <a:lnTo>
                    <a:pt x="87" y="959"/>
                  </a:lnTo>
                  <a:lnTo>
                    <a:pt x="89" y="961"/>
                  </a:lnTo>
                  <a:lnTo>
                    <a:pt x="87" y="963"/>
                  </a:lnTo>
                  <a:lnTo>
                    <a:pt x="87" y="964"/>
                  </a:lnTo>
                  <a:lnTo>
                    <a:pt x="87" y="964"/>
                  </a:lnTo>
                  <a:lnTo>
                    <a:pt x="87" y="966"/>
                  </a:lnTo>
                  <a:lnTo>
                    <a:pt x="89" y="966"/>
                  </a:lnTo>
                  <a:lnTo>
                    <a:pt x="91" y="966"/>
                  </a:lnTo>
                  <a:lnTo>
                    <a:pt x="91" y="966"/>
                  </a:lnTo>
                  <a:lnTo>
                    <a:pt x="91" y="972"/>
                  </a:lnTo>
                  <a:lnTo>
                    <a:pt x="91" y="973"/>
                  </a:lnTo>
                  <a:lnTo>
                    <a:pt x="91" y="977"/>
                  </a:lnTo>
                  <a:lnTo>
                    <a:pt x="91" y="979"/>
                  </a:lnTo>
                  <a:lnTo>
                    <a:pt x="91" y="977"/>
                  </a:lnTo>
                  <a:lnTo>
                    <a:pt x="91" y="977"/>
                  </a:lnTo>
                  <a:lnTo>
                    <a:pt x="93" y="975"/>
                  </a:lnTo>
                  <a:lnTo>
                    <a:pt x="93" y="975"/>
                  </a:lnTo>
                  <a:lnTo>
                    <a:pt x="93" y="979"/>
                  </a:lnTo>
                  <a:lnTo>
                    <a:pt x="94" y="981"/>
                  </a:lnTo>
                  <a:lnTo>
                    <a:pt x="94" y="981"/>
                  </a:lnTo>
                  <a:lnTo>
                    <a:pt x="94" y="983"/>
                  </a:lnTo>
                  <a:lnTo>
                    <a:pt x="93" y="984"/>
                  </a:lnTo>
                  <a:lnTo>
                    <a:pt x="91" y="984"/>
                  </a:lnTo>
                  <a:lnTo>
                    <a:pt x="91" y="986"/>
                  </a:lnTo>
                  <a:lnTo>
                    <a:pt x="91" y="988"/>
                  </a:lnTo>
                  <a:lnTo>
                    <a:pt x="91" y="988"/>
                  </a:lnTo>
                  <a:lnTo>
                    <a:pt x="91" y="992"/>
                  </a:lnTo>
                  <a:lnTo>
                    <a:pt x="89" y="990"/>
                  </a:lnTo>
                  <a:lnTo>
                    <a:pt x="89" y="990"/>
                  </a:lnTo>
                  <a:lnTo>
                    <a:pt x="89" y="995"/>
                  </a:lnTo>
                  <a:lnTo>
                    <a:pt x="89" y="999"/>
                  </a:lnTo>
                  <a:lnTo>
                    <a:pt x="87" y="1006"/>
                  </a:lnTo>
                  <a:lnTo>
                    <a:pt x="89" y="1006"/>
                  </a:lnTo>
                  <a:lnTo>
                    <a:pt x="89" y="1006"/>
                  </a:lnTo>
                  <a:lnTo>
                    <a:pt x="89" y="1008"/>
                  </a:lnTo>
                  <a:lnTo>
                    <a:pt x="89" y="1010"/>
                  </a:lnTo>
                  <a:lnTo>
                    <a:pt x="91" y="1010"/>
                  </a:lnTo>
                  <a:lnTo>
                    <a:pt x="91" y="1010"/>
                  </a:lnTo>
                  <a:lnTo>
                    <a:pt x="91" y="1010"/>
                  </a:lnTo>
                  <a:lnTo>
                    <a:pt x="93" y="1010"/>
                  </a:lnTo>
                  <a:lnTo>
                    <a:pt x="94" y="1010"/>
                  </a:lnTo>
                  <a:lnTo>
                    <a:pt x="94" y="1011"/>
                  </a:lnTo>
                  <a:lnTo>
                    <a:pt x="94" y="1011"/>
                  </a:lnTo>
                  <a:lnTo>
                    <a:pt x="94" y="1013"/>
                  </a:lnTo>
                  <a:lnTo>
                    <a:pt x="94" y="1013"/>
                  </a:lnTo>
                  <a:lnTo>
                    <a:pt x="94" y="1015"/>
                  </a:lnTo>
                  <a:lnTo>
                    <a:pt x="94" y="1015"/>
                  </a:lnTo>
                  <a:lnTo>
                    <a:pt x="94" y="1015"/>
                  </a:lnTo>
                  <a:lnTo>
                    <a:pt x="94" y="1017"/>
                  </a:lnTo>
                  <a:lnTo>
                    <a:pt x="96" y="1019"/>
                  </a:lnTo>
                  <a:lnTo>
                    <a:pt x="96" y="1020"/>
                  </a:lnTo>
                  <a:lnTo>
                    <a:pt x="96" y="1022"/>
                  </a:lnTo>
                  <a:lnTo>
                    <a:pt x="98" y="1022"/>
                  </a:lnTo>
                  <a:lnTo>
                    <a:pt x="98" y="1022"/>
                  </a:lnTo>
                  <a:lnTo>
                    <a:pt x="98" y="1024"/>
                  </a:lnTo>
                  <a:lnTo>
                    <a:pt x="100" y="1024"/>
                  </a:lnTo>
                  <a:lnTo>
                    <a:pt x="98" y="1026"/>
                  </a:lnTo>
                  <a:lnTo>
                    <a:pt x="98" y="1028"/>
                  </a:lnTo>
                  <a:lnTo>
                    <a:pt x="98" y="1029"/>
                  </a:lnTo>
                  <a:lnTo>
                    <a:pt x="100" y="1031"/>
                  </a:lnTo>
                  <a:lnTo>
                    <a:pt x="102" y="1033"/>
                  </a:lnTo>
                  <a:lnTo>
                    <a:pt x="103" y="1035"/>
                  </a:lnTo>
                  <a:lnTo>
                    <a:pt x="103" y="1037"/>
                  </a:lnTo>
                  <a:lnTo>
                    <a:pt x="102" y="1035"/>
                  </a:lnTo>
                  <a:lnTo>
                    <a:pt x="100" y="1035"/>
                  </a:lnTo>
                  <a:lnTo>
                    <a:pt x="100" y="1035"/>
                  </a:lnTo>
                  <a:lnTo>
                    <a:pt x="102" y="1037"/>
                  </a:lnTo>
                  <a:lnTo>
                    <a:pt x="102" y="1039"/>
                  </a:lnTo>
                  <a:lnTo>
                    <a:pt x="102" y="1040"/>
                  </a:lnTo>
                  <a:lnTo>
                    <a:pt x="102" y="1040"/>
                  </a:lnTo>
                  <a:lnTo>
                    <a:pt x="102" y="1042"/>
                  </a:lnTo>
                  <a:lnTo>
                    <a:pt x="103" y="1042"/>
                  </a:lnTo>
                  <a:lnTo>
                    <a:pt x="103" y="1042"/>
                  </a:lnTo>
                  <a:lnTo>
                    <a:pt x="105" y="1048"/>
                  </a:lnTo>
                  <a:lnTo>
                    <a:pt x="107" y="1049"/>
                  </a:lnTo>
                  <a:lnTo>
                    <a:pt x="111" y="1053"/>
                  </a:lnTo>
                  <a:lnTo>
                    <a:pt x="111" y="1055"/>
                  </a:lnTo>
                  <a:lnTo>
                    <a:pt x="109" y="1053"/>
                  </a:lnTo>
                  <a:lnTo>
                    <a:pt x="105" y="1051"/>
                  </a:lnTo>
                  <a:lnTo>
                    <a:pt x="100" y="1049"/>
                  </a:lnTo>
                  <a:lnTo>
                    <a:pt x="98" y="1049"/>
                  </a:lnTo>
                  <a:lnTo>
                    <a:pt x="98" y="1049"/>
                  </a:lnTo>
                  <a:lnTo>
                    <a:pt x="98" y="1049"/>
                  </a:lnTo>
                  <a:lnTo>
                    <a:pt x="98" y="1051"/>
                  </a:lnTo>
                  <a:lnTo>
                    <a:pt x="98" y="1051"/>
                  </a:lnTo>
                  <a:lnTo>
                    <a:pt x="100" y="1055"/>
                  </a:lnTo>
                  <a:lnTo>
                    <a:pt x="102" y="1055"/>
                  </a:lnTo>
                  <a:lnTo>
                    <a:pt x="102" y="1055"/>
                  </a:lnTo>
                  <a:lnTo>
                    <a:pt x="103" y="1055"/>
                  </a:lnTo>
                  <a:lnTo>
                    <a:pt x="103" y="1055"/>
                  </a:lnTo>
                  <a:lnTo>
                    <a:pt x="103" y="1058"/>
                  </a:lnTo>
                  <a:lnTo>
                    <a:pt x="102" y="1058"/>
                  </a:lnTo>
                  <a:lnTo>
                    <a:pt x="96" y="1058"/>
                  </a:lnTo>
                  <a:lnTo>
                    <a:pt x="96" y="1058"/>
                  </a:lnTo>
                  <a:lnTo>
                    <a:pt x="100" y="1060"/>
                  </a:lnTo>
                  <a:lnTo>
                    <a:pt x="102" y="1062"/>
                  </a:lnTo>
                  <a:lnTo>
                    <a:pt x="102" y="1064"/>
                  </a:lnTo>
                  <a:lnTo>
                    <a:pt x="103" y="1066"/>
                  </a:lnTo>
                  <a:lnTo>
                    <a:pt x="102" y="1066"/>
                  </a:lnTo>
                  <a:lnTo>
                    <a:pt x="98" y="1066"/>
                  </a:lnTo>
                  <a:lnTo>
                    <a:pt x="96" y="1067"/>
                  </a:lnTo>
                  <a:lnTo>
                    <a:pt x="98" y="1067"/>
                  </a:lnTo>
                  <a:lnTo>
                    <a:pt x="100" y="1067"/>
                  </a:lnTo>
                  <a:lnTo>
                    <a:pt x="100" y="1067"/>
                  </a:lnTo>
                  <a:lnTo>
                    <a:pt x="100" y="1069"/>
                  </a:lnTo>
                  <a:lnTo>
                    <a:pt x="102" y="1069"/>
                  </a:lnTo>
                  <a:lnTo>
                    <a:pt x="102" y="1071"/>
                  </a:lnTo>
                  <a:lnTo>
                    <a:pt x="102" y="1073"/>
                  </a:lnTo>
                  <a:lnTo>
                    <a:pt x="102" y="1073"/>
                  </a:lnTo>
                  <a:lnTo>
                    <a:pt x="102" y="1073"/>
                  </a:lnTo>
                  <a:lnTo>
                    <a:pt x="102" y="1075"/>
                  </a:lnTo>
                  <a:lnTo>
                    <a:pt x="102" y="1075"/>
                  </a:lnTo>
                  <a:lnTo>
                    <a:pt x="102" y="1075"/>
                  </a:lnTo>
                  <a:lnTo>
                    <a:pt x="102" y="1076"/>
                  </a:lnTo>
                  <a:lnTo>
                    <a:pt x="102" y="1078"/>
                  </a:lnTo>
                  <a:lnTo>
                    <a:pt x="102" y="1078"/>
                  </a:lnTo>
                  <a:lnTo>
                    <a:pt x="102" y="1080"/>
                  </a:lnTo>
                  <a:lnTo>
                    <a:pt x="100" y="1080"/>
                  </a:lnTo>
                  <a:lnTo>
                    <a:pt x="100" y="1080"/>
                  </a:lnTo>
                  <a:lnTo>
                    <a:pt x="100" y="1082"/>
                  </a:lnTo>
                  <a:lnTo>
                    <a:pt x="98" y="1082"/>
                  </a:lnTo>
                  <a:lnTo>
                    <a:pt x="98" y="1084"/>
                  </a:lnTo>
                  <a:lnTo>
                    <a:pt x="102" y="1084"/>
                  </a:lnTo>
                  <a:lnTo>
                    <a:pt x="102" y="1085"/>
                  </a:lnTo>
                  <a:lnTo>
                    <a:pt x="102" y="1087"/>
                  </a:lnTo>
                  <a:lnTo>
                    <a:pt x="102" y="1087"/>
                  </a:lnTo>
                  <a:lnTo>
                    <a:pt x="100" y="1089"/>
                  </a:lnTo>
                  <a:lnTo>
                    <a:pt x="100" y="1089"/>
                  </a:lnTo>
                  <a:lnTo>
                    <a:pt x="100" y="1089"/>
                  </a:lnTo>
                  <a:lnTo>
                    <a:pt x="98" y="1089"/>
                  </a:lnTo>
                  <a:lnTo>
                    <a:pt x="98" y="1091"/>
                  </a:lnTo>
                  <a:lnTo>
                    <a:pt x="96" y="1091"/>
                  </a:lnTo>
                  <a:lnTo>
                    <a:pt x="98" y="1091"/>
                  </a:lnTo>
                  <a:lnTo>
                    <a:pt x="96" y="1093"/>
                  </a:lnTo>
                  <a:lnTo>
                    <a:pt x="96" y="1093"/>
                  </a:lnTo>
                  <a:lnTo>
                    <a:pt x="98" y="1093"/>
                  </a:lnTo>
                  <a:lnTo>
                    <a:pt x="98" y="1093"/>
                  </a:lnTo>
                  <a:lnTo>
                    <a:pt x="98" y="1093"/>
                  </a:lnTo>
                  <a:lnTo>
                    <a:pt x="96" y="1093"/>
                  </a:lnTo>
                  <a:lnTo>
                    <a:pt x="96" y="1093"/>
                  </a:lnTo>
                  <a:lnTo>
                    <a:pt x="96" y="1095"/>
                  </a:lnTo>
                  <a:lnTo>
                    <a:pt x="98" y="1095"/>
                  </a:lnTo>
                  <a:lnTo>
                    <a:pt x="98" y="1098"/>
                  </a:lnTo>
                  <a:lnTo>
                    <a:pt x="96" y="1098"/>
                  </a:lnTo>
                  <a:lnTo>
                    <a:pt x="98" y="1100"/>
                  </a:lnTo>
                  <a:lnTo>
                    <a:pt x="98" y="1102"/>
                  </a:lnTo>
                  <a:lnTo>
                    <a:pt x="98" y="1102"/>
                  </a:lnTo>
                  <a:lnTo>
                    <a:pt x="98" y="1104"/>
                  </a:lnTo>
                  <a:lnTo>
                    <a:pt x="94" y="1102"/>
                  </a:lnTo>
                  <a:lnTo>
                    <a:pt x="93" y="1102"/>
                  </a:lnTo>
                  <a:lnTo>
                    <a:pt x="94" y="1102"/>
                  </a:lnTo>
                  <a:lnTo>
                    <a:pt x="94" y="1104"/>
                  </a:lnTo>
                  <a:lnTo>
                    <a:pt x="94" y="1104"/>
                  </a:lnTo>
                  <a:lnTo>
                    <a:pt x="94" y="1104"/>
                  </a:lnTo>
                  <a:lnTo>
                    <a:pt x="94" y="1104"/>
                  </a:lnTo>
                  <a:lnTo>
                    <a:pt x="93" y="1104"/>
                  </a:lnTo>
                  <a:lnTo>
                    <a:pt x="91" y="1102"/>
                  </a:lnTo>
                  <a:lnTo>
                    <a:pt x="89" y="1102"/>
                  </a:lnTo>
                  <a:lnTo>
                    <a:pt x="89" y="1104"/>
                  </a:lnTo>
                  <a:lnTo>
                    <a:pt x="91" y="1105"/>
                  </a:lnTo>
                  <a:lnTo>
                    <a:pt x="91" y="1105"/>
                  </a:lnTo>
                  <a:lnTo>
                    <a:pt x="91" y="1105"/>
                  </a:lnTo>
                  <a:lnTo>
                    <a:pt x="91" y="1107"/>
                  </a:lnTo>
                  <a:lnTo>
                    <a:pt x="91" y="1107"/>
                  </a:lnTo>
                  <a:lnTo>
                    <a:pt x="94" y="1113"/>
                  </a:lnTo>
                  <a:lnTo>
                    <a:pt x="94" y="1113"/>
                  </a:lnTo>
                  <a:lnTo>
                    <a:pt x="94" y="1114"/>
                  </a:lnTo>
                  <a:lnTo>
                    <a:pt x="94" y="1114"/>
                  </a:lnTo>
                  <a:lnTo>
                    <a:pt x="94" y="1114"/>
                  </a:lnTo>
                  <a:lnTo>
                    <a:pt x="94" y="1114"/>
                  </a:lnTo>
                  <a:lnTo>
                    <a:pt x="96" y="1116"/>
                  </a:lnTo>
                  <a:lnTo>
                    <a:pt x="96" y="1118"/>
                  </a:lnTo>
                  <a:lnTo>
                    <a:pt x="96" y="1118"/>
                  </a:lnTo>
                  <a:lnTo>
                    <a:pt x="96" y="1118"/>
                  </a:lnTo>
                  <a:lnTo>
                    <a:pt x="94" y="1118"/>
                  </a:lnTo>
                  <a:lnTo>
                    <a:pt x="94" y="1118"/>
                  </a:lnTo>
                  <a:lnTo>
                    <a:pt x="94" y="1116"/>
                  </a:lnTo>
                  <a:lnTo>
                    <a:pt x="94" y="1118"/>
                  </a:lnTo>
                  <a:lnTo>
                    <a:pt x="93" y="1118"/>
                  </a:lnTo>
                  <a:lnTo>
                    <a:pt x="93" y="1118"/>
                  </a:lnTo>
                  <a:lnTo>
                    <a:pt x="93" y="1120"/>
                  </a:lnTo>
                  <a:lnTo>
                    <a:pt x="94" y="1120"/>
                  </a:lnTo>
                  <a:lnTo>
                    <a:pt x="94" y="1120"/>
                  </a:lnTo>
                  <a:lnTo>
                    <a:pt x="96" y="1120"/>
                  </a:lnTo>
                  <a:lnTo>
                    <a:pt x="96" y="1122"/>
                  </a:lnTo>
                  <a:lnTo>
                    <a:pt x="94" y="1122"/>
                  </a:lnTo>
                  <a:lnTo>
                    <a:pt x="94" y="1122"/>
                  </a:lnTo>
                  <a:lnTo>
                    <a:pt x="91" y="1122"/>
                  </a:lnTo>
                  <a:lnTo>
                    <a:pt x="91" y="1122"/>
                  </a:lnTo>
                  <a:lnTo>
                    <a:pt x="91" y="1123"/>
                  </a:lnTo>
                  <a:lnTo>
                    <a:pt x="91" y="1125"/>
                  </a:lnTo>
                  <a:lnTo>
                    <a:pt x="91" y="1125"/>
                  </a:lnTo>
                  <a:lnTo>
                    <a:pt x="91" y="1127"/>
                  </a:lnTo>
                  <a:lnTo>
                    <a:pt x="91" y="1127"/>
                  </a:lnTo>
                  <a:lnTo>
                    <a:pt x="93" y="1127"/>
                  </a:lnTo>
                  <a:lnTo>
                    <a:pt x="93" y="1127"/>
                  </a:lnTo>
                  <a:lnTo>
                    <a:pt x="93" y="1129"/>
                  </a:lnTo>
                  <a:lnTo>
                    <a:pt x="94" y="1129"/>
                  </a:lnTo>
                  <a:lnTo>
                    <a:pt x="93" y="1131"/>
                  </a:lnTo>
                  <a:lnTo>
                    <a:pt x="94" y="1131"/>
                  </a:lnTo>
                  <a:lnTo>
                    <a:pt x="94" y="1131"/>
                  </a:lnTo>
                  <a:lnTo>
                    <a:pt x="96" y="1132"/>
                  </a:lnTo>
                  <a:lnTo>
                    <a:pt x="94" y="1132"/>
                  </a:lnTo>
                  <a:lnTo>
                    <a:pt x="94" y="1132"/>
                  </a:lnTo>
                  <a:lnTo>
                    <a:pt x="94" y="1134"/>
                  </a:lnTo>
                  <a:lnTo>
                    <a:pt x="94" y="1134"/>
                  </a:lnTo>
                  <a:lnTo>
                    <a:pt x="96" y="1136"/>
                  </a:lnTo>
                  <a:lnTo>
                    <a:pt x="96" y="1136"/>
                  </a:lnTo>
                  <a:lnTo>
                    <a:pt x="98" y="1136"/>
                  </a:lnTo>
                  <a:lnTo>
                    <a:pt x="98" y="1136"/>
                  </a:lnTo>
                  <a:lnTo>
                    <a:pt x="96" y="1136"/>
                  </a:lnTo>
                  <a:lnTo>
                    <a:pt x="96" y="1138"/>
                  </a:lnTo>
                  <a:lnTo>
                    <a:pt x="96" y="1140"/>
                  </a:lnTo>
                  <a:lnTo>
                    <a:pt x="96" y="1140"/>
                  </a:lnTo>
                  <a:lnTo>
                    <a:pt x="96" y="1141"/>
                  </a:lnTo>
                  <a:lnTo>
                    <a:pt x="96" y="1141"/>
                  </a:lnTo>
                  <a:lnTo>
                    <a:pt x="93" y="1140"/>
                  </a:lnTo>
                  <a:lnTo>
                    <a:pt x="93" y="1141"/>
                  </a:lnTo>
                  <a:lnTo>
                    <a:pt x="93" y="1141"/>
                  </a:lnTo>
                  <a:lnTo>
                    <a:pt x="93" y="1141"/>
                  </a:lnTo>
                  <a:lnTo>
                    <a:pt x="93" y="1141"/>
                  </a:lnTo>
                  <a:lnTo>
                    <a:pt x="93" y="1143"/>
                  </a:lnTo>
                  <a:lnTo>
                    <a:pt x="94" y="1145"/>
                  </a:lnTo>
                  <a:lnTo>
                    <a:pt x="94" y="1145"/>
                  </a:lnTo>
                  <a:lnTo>
                    <a:pt x="96" y="1147"/>
                  </a:lnTo>
                  <a:lnTo>
                    <a:pt x="98" y="1149"/>
                  </a:lnTo>
                  <a:lnTo>
                    <a:pt x="98" y="1149"/>
                  </a:lnTo>
                  <a:lnTo>
                    <a:pt x="96" y="1149"/>
                  </a:lnTo>
                  <a:lnTo>
                    <a:pt x="94" y="1149"/>
                  </a:lnTo>
                  <a:lnTo>
                    <a:pt x="96" y="1150"/>
                  </a:lnTo>
                  <a:lnTo>
                    <a:pt x="96" y="1150"/>
                  </a:lnTo>
                  <a:lnTo>
                    <a:pt x="94" y="1150"/>
                  </a:lnTo>
                  <a:lnTo>
                    <a:pt x="94" y="1150"/>
                  </a:lnTo>
                  <a:lnTo>
                    <a:pt x="94" y="1150"/>
                  </a:lnTo>
                  <a:lnTo>
                    <a:pt x="96" y="1152"/>
                  </a:lnTo>
                  <a:lnTo>
                    <a:pt x="96" y="1152"/>
                  </a:lnTo>
                  <a:lnTo>
                    <a:pt x="96" y="1152"/>
                  </a:lnTo>
                  <a:lnTo>
                    <a:pt x="98" y="1152"/>
                  </a:lnTo>
                  <a:lnTo>
                    <a:pt x="98" y="1152"/>
                  </a:lnTo>
                  <a:lnTo>
                    <a:pt x="102" y="1152"/>
                  </a:lnTo>
                  <a:lnTo>
                    <a:pt x="103" y="1152"/>
                  </a:lnTo>
                  <a:lnTo>
                    <a:pt x="103" y="1154"/>
                  </a:lnTo>
                  <a:lnTo>
                    <a:pt x="102" y="1152"/>
                  </a:lnTo>
                  <a:lnTo>
                    <a:pt x="100" y="1152"/>
                  </a:lnTo>
                  <a:lnTo>
                    <a:pt x="103" y="1156"/>
                  </a:lnTo>
                  <a:lnTo>
                    <a:pt x="103" y="1160"/>
                  </a:lnTo>
                  <a:lnTo>
                    <a:pt x="102" y="1160"/>
                  </a:lnTo>
                  <a:lnTo>
                    <a:pt x="103" y="1161"/>
                  </a:lnTo>
                  <a:lnTo>
                    <a:pt x="105" y="1161"/>
                  </a:lnTo>
                  <a:lnTo>
                    <a:pt x="107" y="1160"/>
                  </a:lnTo>
                  <a:lnTo>
                    <a:pt x="107" y="1158"/>
                  </a:lnTo>
                  <a:lnTo>
                    <a:pt x="107" y="1158"/>
                  </a:lnTo>
                  <a:lnTo>
                    <a:pt x="107" y="1158"/>
                  </a:lnTo>
                  <a:lnTo>
                    <a:pt x="107" y="1156"/>
                  </a:lnTo>
                  <a:lnTo>
                    <a:pt x="107" y="1156"/>
                  </a:lnTo>
                  <a:lnTo>
                    <a:pt x="109" y="1154"/>
                  </a:lnTo>
                  <a:lnTo>
                    <a:pt x="107" y="1154"/>
                  </a:lnTo>
                  <a:lnTo>
                    <a:pt x="107" y="1152"/>
                  </a:lnTo>
                  <a:lnTo>
                    <a:pt x="109" y="1152"/>
                  </a:lnTo>
                  <a:lnTo>
                    <a:pt x="111" y="1150"/>
                  </a:lnTo>
                  <a:lnTo>
                    <a:pt x="112" y="1150"/>
                  </a:lnTo>
                  <a:lnTo>
                    <a:pt x="112" y="1149"/>
                  </a:lnTo>
                  <a:lnTo>
                    <a:pt x="116" y="1147"/>
                  </a:lnTo>
                  <a:lnTo>
                    <a:pt x="116" y="1147"/>
                  </a:lnTo>
                  <a:lnTo>
                    <a:pt x="116" y="1149"/>
                  </a:lnTo>
                  <a:lnTo>
                    <a:pt x="116" y="1150"/>
                  </a:lnTo>
                  <a:lnTo>
                    <a:pt x="116" y="1150"/>
                  </a:lnTo>
                  <a:lnTo>
                    <a:pt x="116" y="1150"/>
                  </a:lnTo>
                  <a:lnTo>
                    <a:pt x="114" y="1152"/>
                  </a:lnTo>
                  <a:lnTo>
                    <a:pt x="114" y="1152"/>
                  </a:lnTo>
                  <a:lnTo>
                    <a:pt x="114" y="1154"/>
                  </a:lnTo>
                  <a:lnTo>
                    <a:pt x="114" y="1158"/>
                  </a:lnTo>
                  <a:lnTo>
                    <a:pt x="114" y="1160"/>
                  </a:lnTo>
                  <a:lnTo>
                    <a:pt x="114" y="1161"/>
                  </a:lnTo>
                  <a:lnTo>
                    <a:pt x="114" y="1161"/>
                  </a:lnTo>
                  <a:lnTo>
                    <a:pt x="116" y="1161"/>
                  </a:lnTo>
                  <a:lnTo>
                    <a:pt x="118" y="1161"/>
                  </a:lnTo>
                  <a:lnTo>
                    <a:pt x="116" y="1160"/>
                  </a:lnTo>
                  <a:lnTo>
                    <a:pt x="116" y="1158"/>
                  </a:lnTo>
                  <a:lnTo>
                    <a:pt x="118" y="1158"/>
                  </a:lnTo>
                  <a:lnTo>
                    <a:pt x="118" y="1156"/>
                  </a:lnTo>
                  <a:lnTo>
                    <a:pt x="120" y="1156"/>
                  </a:lnTo>
                  <a:lnTo>
                    <a:pt x="121" y="1158"/>
                  </a:lnTo>
                  <a:lnTo>
                    <a:pt x="121" y="1158"/>
                  </a:lnTo>
                  <a:lnTo>
                    <a:pt x="121" y="1158"/>
                  </a:lnTo>
                  <a:lnTo>
                    <a:pt x="121" y="1160"/>
                  </a:lnTo>
                  <a:lnTo>
                    <a:pt x="121" y="1160"/>
                  </a:lnTo>
                  <a:lnTo>
                    <a:pt x="123" y="1160"/>
                  </a:lnTo>
                  <a:lnTo>
                    <a:pt x="123" y="1161"/>
                  </a:lnTo>
                  <a:lnTo>
                    <a:pt x="123" y="1161"/>
                  </a:lnTo>
                  <a:lnTo>
                    <a:pt x="123" y="1161"/>
                  </a:lnTo>
                  <a:lnTo>
                    <a:pt x="125" y="1163"/>
                  </a:lnTo>
                  <a:lnTo>
                    <a:pt x="125" y="1163"/>
                  </a:lnTo>
                  <a:lnTo>
                    <a:pt x="125" y="1163"/>
                  </a:lnTo>
                  <a:lnTo>
                    <a:pt x="125" y="1163"/>
                  </a:lnTo>
                  <a:lnTo>
                    <a:pt x="125" y="1163"/>
                  </a:lnTo>
                  <a:lnTo>
                    <a:pt x="125" y="1163"/>
                  </a:lnTo>
                  <a:lnTo>
                    <a:pt x="125" y="1163"/>
                  </a:lnTo>
                  <a:lnTo>
                    <a:pt x="127" y="1165"/>
                  </a:lnTo>
                  <a:lnTo>
                    <a:pt x="127" y="1167"/>
                  </a:lnTo>
                  <a:lnTo>
                    <a:pt x="129" y="1165"/>
                  </a:lnTo>
                  <a:lnTo>
                    <a:pt x="131" y="1163"/>
                  </a:lnTo>
                  <a:lnTo>
                    <a:pt x="131" y="1163"/>
                  </a:lnTo>
                  <a:lnTo>
                    <a:pt x="131" y="1165"/>
                  </a:lnTo>
                  <a:lnTo>
                    <a:pt x="131" y="1167"/>
                  </a:lnTo>
                  <a:lnTo>
                    <a:pt x="132" y="1167"/>
                  </a:lnTo>
                  <a:lnTo>
                    <a:pt x="134" y="1167"/>
                  </a:lnTo>
                  <a:lnTo>
                    <a:pt x="138" y="1169"/>
                  </a:lnTo>
                  <a:lnTo>
                    <a:pt x="138" y="1170"/>
                  </a:lnTo>
                  <a:lnTo>
                    <a:pt x="140" y="1172"/>
                  </a:lnTo>
                  <a:lnTo>
                    <a:pt x="141" y="1172"/>
                  </a:lnTo>
                  <a:lnTo>
                    <a:pt x="149" y="1169"/>
                  </a:lnTo>
                  <a:lnTo>
                    <a:pt x="149" y="1172"/>
                  </a:lnTo>
                  <a:lnTo>
                    <a:pt x="152" y="1172"/>
                  </a:lnTo>
                  <a:lnTo>
                    <a:pt x="154" y="1172"/>
                  </a:lnTo>
                  <a:lnTo>
                    <a:pt x="156" y="1170"/>
                  </a:lnTo>
                  <a:lnTo>
                    <a:pt x="156" y="1170"/>
                  </a:lnTo>
                  <a:lnTo>
                    <a:pt x="156" y="1172"/>
                  </a:lnTo>
                  <a:lnTo>
                    <a:pt x="154" y="1174"/>
                  </a:lnTo>
                  <a:lnTo>
                    <a:pt x="152" y="1176"/>
                  </a:lnTo>
                  <a:lnTo>
                    <a:pt x="152" y="1178"/>
                  </a:lnTo>
                  <a:lnTo>
                    <a:pt x="150" y="1179"/>
                  </a:lnTo>
                  <a:lnTo>
                    <a:pt x="149" y="1181"/>
                  </a:lnTo>
                  <a:lnTo>
                    <a:pt x="149" y="1181"/>
                  </a:lnTo>
                  <a:lnTo>
                    <a:pt x="149" y="1183"/>
                  </a:lnTo>
                  <a:lnTo>
                    <a:pt x="147" y="1183"/>
                  </a:lnTo>
                  <a:lnTo>
                    <a:pt x="147" y="1183"/>
                  </a:lnTo>
                  <a:lnTo>
                    <a:pt x="147" y="1185"/>
                  </a:lnTo>
                  <a:lnTo>
                    <a:pt x="147" y="1185"/>
                  </a:lnTo>
                  <a:lnTo>
                    <a:pt x="150" y="1185"/>
                  </a:lnTo>
                  <a:lnTo>
                    <a:pt x="150" y="1185"/>
                  </a:lnTo>
                  <a:lnTo>
                    <a:pt x="154" y="1183"/>
                  </a:lnTo>
                  <a:lnTo>
                    <a:pt x="154" y="1183"/>
                  </a:lnTo>
                  <a:lnTo>
                    <a:pt x="158" y="1181"/>
                  </a:lnTo>
                  <a:lnTo>
                    <a:pt x="154" y="1183"/>
                  </a:lnTo>
                  <a:lnTo>
                    <a:pt x="154" y="1183"/>
                  </a:lnTo>
                  <a:lnTo>
                    <a:pt x="154" y="1185"/>
                  </a:lnTo>
                  <a:lnTo>
                    <a:pt x="154" y="1187"/>
                  </a:lnTo>
                  <a:lnTo>
                    <a:pt x="154" y="1187"/>
                  </a:lnTo>
                  <a:lnTo>
                    <a:pt x="152" y="1188"/>
                  </a:lnTo>
                  <a:lnTo>
                    <a:pt x="150" y="1190"/>
                  </a:lnTo>
                  <a:lnTo>
                    <a:pt x="152" y="1188"/>
                  </a:lnTo>
                  <a:lnTo>
                    <a:pt x="156" y="1188"/>
                  </a:lnTo>
                  <a:lnTo>
                    <a:pt x="161" y="1187"/>
                  </a:lnTo>
                  <a:lnTo>
                    <a:pt x="168" y="1179"/>
                  </a:lnTo>
                  <a:lnTo>
                    <a:pt x="172" y="1178"/>
                  </a:lnTo>
                  <a:lnTo>
                    <a:pt x="174" y="1179"/>
                  </a:lnTo>
                  <a:lnTo>
                    <a:pt x="176" y="1178"/>
                  </a:lnTo>
                  <a:lnTo>
                    <a:pt x="176" y="1176"/>
                  </a:lnTo>
                  <a:lnTo>
                    <a:pt x="177" y="1174"/>
                  </a:lnTo>
                  <a:lnTo>
                    <a:pt x="179" y="1174"/>
                  </a:lnTo>
                  <a:lnTo>
                    <a:pt x="179" y="1176"/>
                  </a:lnTo>
                  <a:lnTo>
                    <a:pt x="177" y="1176"/>
                  </a:lnTo>
                  <a:lnTo>
                    <a:pt x="177" y="1178"/>
                  </a:lnTo>
                  <a:lnTo>
                    <a:pt x="176" y="1178"/>
                  </a:lnTo>
                  <a:lnTo>
                    <a:pt x="176" y="1179"/>
                  </a:lnTo>
                  <a:lnTo>
                    <a:pt x="176" y="1181"/>
                  </a:lnTo>
                  <a:lnTo>
                    <a:pt x="176" y="1181"/>
                  </a:lnTo>
                  <a:lnTo>
                    <a:pt x="172" y="1185"/>
                  </a:lnTo>
                  <a:lnTo>
                    <a:pt x="170" y="1187"/>
                  </a:lnTo>
                  <a:lnTo>
                    <a:pt x="168" y="1192"/>
                  </a:lnTo>
                  <a:lnTo>
                    <a:pt x="168" y="1192"/>
                  </a:lnTo>
                  <a:lnTo>
                    <a:pt x="168" y="1192"/>
                  </a:lnTo>
                  <a:lnTo>
                    <a:pt x="168" y="1194"/>
                  </a:lnTo>
                  <a:lnTo>
                    <a:pt x="168" y="1196"/>
                  </a:lnTo>
                  <a:lnTo>
                    <a:pt x="168" y="1196"/>
                  </a:lnTo>
                  <a:lnTo>
                    <a:pt x="170" y="1197"/>
                  </a:lnTo>
                  <a:lnTo>
                    <a:pt x="172" y="1197"/>
                  </a:lnTo>
                  <a:lnTo>
                    <a:pt x="172" y="1197"/>
                  </a:lnTo>
                  <a:lnTo>
                    <a:pt x="174" y="1199"/>
                  </a:lnTo>
                  <a:lnTo>
                    <a:pt x="174" y="1201"/>
                  </a:lnTo>
                  <a:lnTo>
                    <a:pt x="174" y="1199"/>
                  </a:lnTo>
                  <a:lnTo>
                    <a:pt x="174" y="1199"/>
                  </a:lnTo>
                  <a:lnTo>
                    <a:pt x="176" y="1199"/>
                  </a:lnTo>
                  <a:lnTo>
                    <a:pt x="176" y="1199"/>
                  </a:lnTo>
                  <a:lnTo>
                    <a:pt x="176" y="1197"/>
                  </a:lnTo>
                  <a:lnTo>
                    <a:pt x="176" y="1196"/>
                  </a:lnTo>
                  <a:lnTo>
                    <a:pt x="177" y="1197"/>
                  </a:lnTo>
                  <a:lnTo>
                    <a:pt x="176" y="1199"/>
                  </a:lnTo>
                  <a:lnTo>
                    <a:pt x="174" y="1201"/>
                  </a:lnTo>
                  <a:lnTo>
                    <a:pt x="174" y="1203"/>
                  </a:lnTo>
                  <a:lnTo>
                    <a:pt x="174" y="1203"/>
                  </a:lnTo>
                  <a:lnTo>
                    <a:pt x="176" y="1205"/>
                  </a:lnTo>
                  <a:lnTo>
                    <a:pt x="176" y="1205"/>
                  </a:lnTo>
                  <a:lnTo>
                    <a:pt x="177" y="1206"/>
                  </a:lnTo>
                  <a:lnTo>
                    <a:pt x="179" y="1206"/>
                  </a:lnTo>
                  <a:lnTo>
                    <a:pt x="185" y="1205"/>
                  </a:lnTo>
                  <a:lnTo>
                    <a:pt x="188" y="1206"/>
                  </a:lnTo>
                  <a:lnTo>
                    <a:pt x="186" y="1206"/>
                  </a:lnTo>
                  <a:lnTo>
                    <a:pt x="185" y="1208"/>
                  </a:lnTo>
                  <a:lnTo>
                    <a:pt x="185" y="1210"/>
                  </a:lnTo>
                  <a:lnTo>
                    <a:pt x="181" y="1212"/>
                  </a:lnTo>
                  <a:lnTo>
                    <a:pt x="181" y="1212"/>
                  </a:lnTo>
                  <a:lnTo>
                    <a:pt x="179" y="1212"/>
                  </a:lnTo>
                  <a:lnTo>
                    <a:pt x="179" y="1216"/>
                  </a:lnTo>
                  <a:lnTo>
                    <a:pt x="179" y="1217"/>
                  </a:lnTo>
                  <a:lnTo>
                    <a:pt x="179" y="1217"/>
                  </a:lnTo>
                  <a:lnTo>
                    <a:pt x="181" y="1217"/>
                  </a:lnTo>
                  <a:lnTo>
                    <a:pt x="181" y="1217"/>
                  </a:lnTo>
                  <a:lnTo>
                    <a:pt x="181" y="1216"/>
                  </a:lnTo>
                  <a:lnTo>
                    <a:pt x="183" y="1216"/>
                  </a:lnTo>
                  <a:lnTo>
                    <a:pt x="183" y="1216"/>
                  </a:lnTo>
                  <a:lnTo>
                    <a:pt x="183" y="1216"/>
                  </a:lnTo>
                  <a:lnTo>
                    <a:pt x="185" y="1216"/>
                  </a:lnTo>
                  <a:lnTo>
                    <a:pt x="185" y="1216"/>
                  </a:lnTo>
                  <a:lnTo>
                    <a:pt x="185" y="1216"/>
                  </a:lnTo>
                  <a:lnTo>
                    <a:pt x="185" y="1216"/>
                  </a:lnTo>
                  <a:lnTo>
                    <a:pt x="185" y="1217"/>
                  </a:lnTo>
                  <a:lnTo>
                    <a:pt x="185" y="1217"/>
                  </a:lnTo>
                  <a:lnTo>
                    <a:pt x="186" y="1217"/>
                  </a:lnTo>
                  <a:lnTo>
                    <a:pt x="186" y="1216"/>
                  </a:lnTo>
                  <a:lnTo>
                    <a:pt x="190" y="1208"/>
                  </a:lnTo>
                  <a:lnTo>
                    <a:pt x="192" y="1206"/>
                  </a:lnTo>
                  <a:lnTo>
                    <a:pt x="190" y="1208"/>
                  </a:lnTo>
                  <a:lnTo>
                    <a:pt x="190" y="1212"/>
                  </a:lnTo>
                  <a:lnTo>
                    <a:pt x="190" y="1214"/>
                  </a:lnTo>
                  <a:lnTo>
                    <a:pt x="188" y="1216"/>
                  </a:lnTo>
                  <a:lnTo>
                    <a:pt x="186" y="1217"/>
                  </a:lnTo>
                  <a:lnTo>
                    <a:pt x="186" y="1217"/>
                  </a:lnTo>
                  <a:lnTo>
                    <a:pt x="185" y="1219"/>
                  </a:lnTo>
                  <a:lnTo>
                    <a:pt x="183" y="1217"/>
                  </a:lnTo>
                  <a:lnTo>
                    <a:pt x="183" y="1217"/>
                  </a:lnTo>
                  <a:lnTo>
                    <a:pt x="183" y="1219"/>
                  </a:lnTo>
                  <a:lnTo>
                    <a:pt x="183" y="1221"/>
                  </a:lnTo>
                  <a:lnTo>
                    <a:pt x="181" y="1221"/>
                  </a:lnTo>
                  <a:lnTo>
                    <a:pt x="174" y="1225"/>
                  </a:lnTo>
                  <a:lnTo>
                    <a:pt x="172" y="1225"/>
                  </a:lnTo>
                  <a:lnTo>
                    <a:pt x="172" y="1226"/>
                  </a:lnTo>
                  <a:lnTo>
                    <a:pt x="170" y="1228"/>
                  </a:lnTo>
                  <a:lnTo>
                    <a:pt x="168" y="1228"/>
                  </a:lnTo>
                  <a:lnTo>
                    <a:pt x="170" y="1228"/>
                  </a:lnTo>
                  <a:lnTo>
                    <a:pt x="172" y="1228"/>
                  </a:lnTo>
                  <a:lnTo>
                    <a:pt x="174" y="1228"/>
                  </a:lnTo>
                  <a:lnTo>
                    <a:pt x="176" y="1226"/>
                  </a:lnTo>
                  <a:lnTo>
                    <a:pt x="177" y="1228"/>
                  </a:lnTo>
                  <a:lnTo>
                    <a:pt x="179" y="1226"/>
                  </a:lnTo>
                  <a:lnTo>
                    <a:pt x="186" y="1226"/>
                  </a:lnTo>
                  <a:lnTo>
                    <a:pt x="186" y="1225"/>
                  </a:lnTo>
                  <a:lnTo>
                    <a:pt x="186" y="1225"/>
                  </a:lnTo>
                  <a:lnTo>
                    <a:pt x="186" y="1223"/>
                  </a:lnTo>
                  <a:lnTo>
                    <a:pt x="186" y="1221"/>
                  </a:lnTo>
                  <a:lnTo>
                    <a:pt x="186" y="1219"/>
                  </a:lnTo>
                  <a:lnTo>
                    <a:pt x="190" y="1217"/>
                  </a:lnTo>
                  <a:lnTo>
                    <a:pt x="194" y="1216"/>
                  </a:lnTo>
                  <a:lnTo>
                    <a:pt x="194" y="1212"/>
                  </a:lnTo>
                  <a:lnTo>
                    <a:pt x="196" y="1212"/>
                  </a:lnTo>
                  <a:lnTo>
                    <a:pt x="196" y="1210"/>
                  </a:lnTo>
                  <a:lnTo>
                    <a:pt x="197" y="1210"/>
                  </a:lnTo>
                  <a:lnTo>
                    <a:pt x="197" y="1210"/>
                  </a:lnTo>
                  <a:lnTo>
                    <a:pt x="197" y="1208"/>
                  </a:lnTo>
                  <a:lnTo>
                    <a:pt x="197" y="1206"/>
                  </a:lnTo>
                  <a:lnTo>
                    <a:pt x="197" y="1206"/>
                  </a:lnTo>
                  <a:lnTo>
                    <a:pt x="199" y="1206"/>
                  </a:lnTo>
                  <a:lnTo>
                    <a:pt x="199" y="1205"/>
                  </a:lnTo>
                  <a:lnTo>
                    <a:pt x="199" y="1205"/>
                  </a:lnTo>
                  <a:lnTo>
                    <a:pt x="199" y="1203"/>
                  </a:lnTo>
                  <a:lnTo>
                    <a:pt x="201" y="1203"/>
                  </a:lnTo>
                  <a:lnTo>
                    <a:pt x="203" y="1203"/>
                  </a:lnTo>
                  <a:lnTo>
                    <a:pt x="201" y="1203"/>
                  </a:lnTo>
                  <a:lnTo>
                    <a:pt x="201" y="1205"/>
                  </a:lnTo>
                  <a:lnTo>
                    <a:pt x="201" y="1205"/>
                  </a:lnTo>
                  <a:lnTo>
                    <a:pt x="201" y="1206"/>
                  </a:lnTo>
                  <a:lnTo>
                    <a:pt x="201" y="1206"/>
                  </a:lnTo>
                  <a:lnTo>
                    <a:pt x="201" y="1208"/>
                  </a:lnTo>
                  <a:lnTo>
                    <a:pt x="199" y="1208"/>
                  </a:lnTo>
                  <a:lnTo>
                    <a:pt x="199" y="1208"/>
                  </a:lnTo>
                  <a:lnTo>
                    <a:pt x="197" y="1212"/>
                  </a:lnTo>
                  <a:lnTo>
                    <a:pt x="196" y="1214"/>
                  </a:lnTo>
                  <a:lnTo>
                    <a:pt x="197" y="1214"/>
                  </a:lnTo>
                  <a:lnTo>
                    <a:pt x="199" y="1214"/>
                  </a:lnTo>
                  <a:lnTo>
                    <a:pt x="203" y="1212"/>
                  </a:lnTo>
                  <a:lnTo>
                    <a:pt x="203" y="1212"/>
                  </a:lnTo>
                  <a:lnTo>
                    <a:pt x="205" y="1212"/>
                  </a:lnTo>
                  <a:lnTo>
                    <a:pt x="205" y="1214"/>
                  </a:lnTo>
                  <a:lnTo>
                    <a:pt x="205" y="1214"/>
                  </a:lnTo>
                  <a:lnTo>
                    <a:pt x="214" y="1214"/>
                  </a:lnTo>
                  <a:lnTo>
                    <a:pt x="215" y="1214"/>
                  </a:lnTo>
                  <a:lnTo>
                    <a:pt x="219" y="1210"/>
                  </a:lnTo>
                  <a:lnTo>
                    <a:pt x="221" y="1210"/>
                  </a:lnTo>
                  <a:lnTo>
                    <a:pt x="223" y="1210"/>
                  </a:lnTo>
                  <a:lnTo>
                    <a:pt x="223" y="1208"/>
                  </a:lnTo>
                  <a:lnTo>
                    <a:pt x="224" y="1208"/>
                  </a:lnTo>
                  <a:lnTo>
                    <a:pt x="224" y="1206"/>
                  </a:lnTo>
                  <a:lnTo>
                    <a:pt x="224" y="1206"/>
                  </a:lnTo>
                  <a:lnTo>
                    <a:pt x="226" y="1206"/>
                  </a:lnTo>
                  <a:lnTo>
                    <a:pt x="226" y="1206"/>
                  </a:lnTo>
                  <a:lnTo>
                    <a:pt x="224" y="1208"/>
                  </a:lnTo>
                  <a:lnTo>
                    <a:pt x="224" y="1208"/>
                  </a:lnTo>
                  <a:lnTo>
                    <a:pt x="226" y="1208"/>
                  </a:lnTo>
                  <a:lnTo>
                    <a:pt x="226" y="1206"/>
                  </a:lnTo>
                  <a:lnTo>
                    <a:pt x="228" y="1208"/>
                  </a:lnTo>
                  <a:lnTo>
                    <a:pt x="228" y="1208"/>
                  </a:lnTo>
                  <a:lnTo>
                    <a:pt x="230" y="1206"/>
                  </a:lnTo>
                  <a:lnTo>
                    <a:pt x="230" y="1206"/>
                  </a:lnTo>
                  <a:lnTo>
                    <a:pt x="232" y="1206"/>
                  </a:lnTo>
                  <a:lnTo>
                    <a:pt x="232" y="1208"/>
                  </a:lnTo>
                  <a:lnTo>
                    <a:pt x="233" y="1208"/>
                  </a:lnTo>
                  <a:lnTo>
                    <a:pt x="233" y="1206"/>
                  </a:lnTo>
                  <a:lnTo>
                    <a:pt x="233" y="1206"/>
                  </a:lnTo>
                  <a:lnTo>
                    <a:pt x="233" y="1205"/>
                  </a:lnTo>
                  <a:lnTo>
                    <a:pt x="233" y="1205"/>
                  </a:lnTo>
                  <a:lnTo>
                    <a:pt x="235" y="1205"/>
                  </a:lnTo>
                  <a:lnTo>
                    <a:pt x="237" y="1206"/>
                  </a:lnTo>
                  <a:lnTo>
                    <a:pt x="237" y="1206"/>
                  </a:lnTo>
                  <a:lnTo>
                    <a:pt x="237" y="1206"/>
                  </a:lnTo>
                  <a:lnTo>
                    <a:pt x="239" y="1205"/>
                  </a:lnTo>
                  <a:lnTo>
                    <a:pt x="239" y="1205"/>
                  </a:lnTo>
                  <a:lnTo>
                    <a:pt x="239" y="1203"/>
                  </a:lnTo>
                  <a:lnTo>
                    <a:pt x="241" y="1203"/>
                  </a:lnTo>
                  <a:lnTo>
                    <a:pt x="242" y="1203"/>
                  </a:lnTo>
                  <a:lnTo>
                    <a:pt x="242" y="1203"/>
                  </a:lnTo>
                  <a:lnTo>
                    <a:pt x="242" y="1205"/>
                  </a:lnTo>
                  <a:lnTo>
                    <a:pt x="242" y="1205"/>
                  </a:lnTo>
                  <a:lnTo>
                    <a:pt x="242" y="1206"/>
                  </a:lnTo>
                  <a:lnTo>
                    <a:pt x="242" y="1206"/>
                  </a:lnTo>
                  <a:lnTo>
                    <a:pt x="241" y="1208"/>
                  </a:lnTo>
                  <a:lnTo>
                    <a:pt x="241" y="1208"/>
                  </a:lnTo>
                  <a:lnTo>
                    <a:pt x="241" y="1210"/>
                  </a:lnTo>
                  <a:lnTo>
                    <a:pt x="241" y="1210"/>
                  </a:lnTo>
                  <a:lnTo>
                    <a:pt x="242" y="1208"/>
                  </a:lnTo>
                  <a:lnTo>
                    <a:pt x="242" y="1208"/>
                  </a:lnTo>
                  <a:lnTo>
                    <a:pt x="244" y="1210"/>
                  </a:lnTo>
                  <a:lnTo>
                    <a:pt x="246" y="1206"/>
                  </a:lnTo>
                  <a:lnTo>
                    <a:pt x="248" y="1205"/>
                  </a:lnTo>
                  <a:lnTo>
                    <a:pt x="248" y="1205"/>
                  </a:lnTo>
                  <a:lnTo>
                    <a:pt x="248" y="1206"/>
                  </a:lnTo>
                  <a:lnTo>
                    <a:pt x="246" y="1210"/>
                  </a:lnTo>
                  <a:lnTo>
                    <a:pt x="246" y="1210"/>
                  </a:lnTo>
                  <a:lnTo>
                    <a:pt x="246" y="1210"/>
                  </a:lnTo>
                  <a:lnTo>
                    <a:pt x="248" y="1210"/>
                  </a:lnTo>
                  <a:lnTo>
                    <a:pt x="250" y="1210"/>
                  </a:lnTo>
                  <a:lnTo>
                    <a:pt x="252" y="1206"/>
                  </a:lnTo>
                  <a:lnTo>
                    <a:pt x="255" y="1205"/>
                  </a:lnTo>
                  <a:lnTo>
                    <a:pt x="255" y="1203"/>
                  </a:lnTo>
                  <a:lnTo>
                    <a:pt x="253" y="1203"/>
                  </a:lnTo>
                  <a:lnTo>
                    <a:pt x="255" y="1201"/>
                  </a:lnTo>
                  <a:lnTo>
                    <a:pt x="255" y="1201"/>
                  </a:lnTo>
                  <a:lnTo>
                    <a:pt x="255" y="1199"/>
                  </a:lnTo>
                  <a:lnTo>
                    <a:pt x="252" y="1201"/>
                  </a:lnTo>
                  <a:lnTo>
                    <a:pt x="252" y="1199"/>
                  </a:lnTo>
                  <a:lnTo>
                    <a:pt x="253" y="1199"/>
                  </a:lnTo>
                  <a:lnTo>
                    <a:pt x="253" y="1199"/>
                  </a:lnTo>
                  <a:lnTo>
                    <a:pt x="253" y="1197"/>
                  </a:lnTo>
                  <a:lnTo>
                    <a:pt x="255" y="1197"/>
                  </a:lnTo>
                  <a:lnTo>
                    <a:pt x="255" y="1197"/>
                  </a:lnTo>
                  <a:lnTo>
                    <a:pt x="253" y="1196"/>
                  </a:lnTo>
                  <a:lnTo>
                    <a:pt x="253" y="1196"/>
                  </a:lnTo>
                  <a:lnTo>
                    <a:pt x="252" y="1194"/>
                  </a:lnTo>
                  <a:lnTo>
                    <a:pt x="252" y="1194"/>
                  </a:lnTo>
                  <a:lnTo>
                    <a:pt x="253" y="1194"/>
                  </a:lnTo>
                  <a:lnTo>
                    <a:pt x="257" y="1196"/>
                  </a:lnTo>
                  <a:lnTo>
                    <a:pt x="257" y="1197"/>
                  </a:lnTo>
                  <a:lnTo>
                    <a:pt x="257" y="1197"/>
                  </a:lnTo>
                  <a:lnTo>
                    <a:pt x="257" y="1199"/>
                  </a:lnTo>
                  <a:lnTo>
                    <a:pt x="257" y="1199"/>
                  </a:lnTo>
                  <a:lnTo>
                    <a:pt x="259" y="1199"/>
                  </a:lnTo>
                  <a:lnTo>
                    <a:pt x="259" y="1199"/>
                  </a:lnTo>
                  <a:lnTo>
                    <a:pt x="259" y="1197"/>
                  </a:lnTo>
                  <a:lnTo>
                    <a:pt x="259" y="1197"/>
                  </a:lnTo>
                  <a:lnTo>
                    <a:pt x="259" y="1197"/>
                  </a:lnTo>
                  <a:lnTo>
                    <a:pt x="259" y="1197"/>
                  </a:lnTo>
                  <a:lnTo>
                    <a:pt x="261" y="1196"/>
                  </a:lnTo>
                  <a:lnTo>
                    <a:pt x="264" y="1196"/>
                  </a:lnTo>
                  <a:lnTo>
                    <a:pt x="264" y="1196"/>
                  </a:lnTo>
                  <a:lnTo>
                    <a:pt x="266" y="1194"/>
                  </a:lnTo>
                  <a:lnTo>
                    <a:pt x="266" y="1194"/>
                  </a:lnTo>
                  <a:lnTo>
                    <a:pt x="264" y="1190"/>
                  </a:lnTo>
                  <a:lnTo>
                    <a:pt x="266" y="1190"/>
                  </a:lnTo>
                  <a:lnTo>
                    <a:pt x="268" y="1192"/>
                  </a:lnTo>
                  <a:lnTo>
                    <a:pt x="268" y="1194"/>
                  </a:lnTo>
                  <a:lnTo>
                    <a:pt x="266" y="1194"/>
                  </a:lnTo>
                  <a:lnTo>
                    <a:pt x="268" y="1196"/>
                  </a:lnTo>
                  <a:lnTo>
                    <a:pt x="268" y="1196"/>
                  </a:lnTo>
                  <a:lnTo>
                    <a:pt x="271" y="1196"/>
                  </a:lnTo>
                  <a:lnTo>
                    <a:pt x="273" y="1194"/>
                  </a:lnTo>
                  <a:lnTo>
                    <a:pt x="273" y="1190"/>
                  </a:lnTo>
                  <a:lnTo>
                    <a:pt x="275" y="1188"/>
                  </a:lnTo>
                  <a:lnTo>
                    <a:pt x="275" y="1188"/>
                  </a:lnTo>
                  <a:lnTo>
                    <a:pt x="277" y="1190"/>
                  </a:lnTo>
                  <a:lnTo>
                    <a:pt x="275" y="1192"/>
                  </a:lnTo>
                  <a:lnTo>
                    <a:pt x="275" y="1192"/>
                  </a:lnTo>
                  <a:lnTo>
                    <a:pt x="275" y="1194"/>
                  </a:lnTo>
                  <a:lnTo>
                    <a:pt x="275" y="1194"/>
                  </a:lnTo>
                  <a:lnTo>
                    <a:pt x="277" y="1196"/>
                  </a:lnTo>
                  <a:lnTo>
                    <a:pt x="277" y="1194"/>
                  </a:lnTo>
                  <a:lnTo>
                    <a:pt x="279" y="1194"/>
                  </a:lnTo>
                  <a:lnTo>
                    <a:pt x="279" y="1194"/>
                  </a:lnTo>
                  <a:lnTo>
                    <a:pt x="277" y="1192"/>
                  </a:lnTo>
                  <a:lnTo>
                    <a:pt x="277" y="1192"/>
                  </a:lnTo>
                  <a:lnTo>
                    <a:pt x="280" y="1190"/>
                  </a:lnTo>
                  <a:lnTo>
                    <a:pt x="280" y="1190"/>
                  </a:lnTo>
                  <a:lnTo>
                    <a:pt x="280" y="1192"/>
                  </a:lnTo>
                  <a:lnTo>
                    <a:pt x="279" y="1192"/>
                  </a:lnTo>
                  <a:lnTo>
                    <a:pt x="280" y="1192"/>
                  </a:lnTo>
                  <a:lnTo>
                    <a:pt x="284" y="1192"/>
                  </a:lnTo>
                  <a:lnTo>
                    <a:pt x="284" y="1190"/>
                  </a:lnTo>
                  <a:lnTo>
                    <a:pt x="284" y="1190"/>
                  </a:lnTo>
                  <a:lnTo>
                    <a:pt x="284" y="1190"/>
                  </a:lnTo>
                  <a:lnTo>
                    <a:pt x="286" y="1190"/>
                  </a:lnTo>
                  <a:lnTo>
                    <a:pt x="284" y="1188"/>
                  </a:lnTo>
                  <a:lnTo>
                    <a:pt x="282" y="1187"/>
                  </a:lnTo>
                  <a:lnTo>
                    <a:pt x="282" y="1187"/>
                  </a:lnTo>
                  <a:lnTo>
                    <a:pt x="284" y="1187"/>
                  </a:lnTo>
                  <a:lnTo>
                    <a:pt x="284" y="1187"/>
                  </a:lnTo>
                  <a:lnTo>
                    <a:pt x="284" y="1187"/>
                  </a:lnTo>
                  <a:lnTo>
                    <a:pt x="284" y="1187"/>
                  </a:lnTo>
                  <a:lnTo>
                    <a:pt x="284" y="1187"/>
                  </a:lnTo>
                  <a:lnTo>
                    <a:pt x="284" y="1185"/>
                  </a:lnTo>
                  <a:lnTo>
                    <a:pt x="284" y="1185"/>
                  </a:lnTo>
                  <a:lnTo>
                    <a:pt x="289" y="1185"/>
                  </a:lnTo>
                  <a:lnTo>
                    <a:pt x="291" y="1185"/>
                  </a:lnTo>
                  <a:lnTo>
                    <a:pt x="291" y="1185"/>
                  </a:lnTo>
                  <a:lnTo>
                    <a:pt x="291" y="1183"/>
                  </a:lnTo>
                  <a:lnTo>
                    <a:pt x="291" y="1183"/>
                  </a:lnTo>
                  <a:lnTo>
                    <a:pt x="293" y="1183"/>
                  </a:lnTo>
                  <a:lnTo>
                    <a:pt x="293" y="1183"/>
                  </a:lnTo>
                  <a:lnTo>
                    <a:pt x="293" y="1185"/>
                  </a:lnTo>
                  <a:lnTo>
                    <a:pt x="300" y="1185"/>
                  </a:lnTo>
                  <a:lnTo>
                    <a:pt x="300" y="1185"/>
                  </a:lnTo>
                  <a:lnTo>
                    <a:pt x="300" y="1185"/>
                  </a:lnTo>
                  <a:lnTo>
                    <a:pt x="300" y="1183"/>
                  </a:lnTo>
                  <a:lnTo>
                    <a:pt x="302" y="1183"/>
                  </a:lnTo>
                  <a:lnTo>
                    <a:pt x="302" y="1183"/>
                  </a:lnTo>
                  <a:lnTo>
                    <a:pt x="302" y="1181"/>
                  </a:lnTo>
                  <a:lnTo>
                    <a:pt x="302" y="1181"/>
                  </a:lnTo>
                  <a:lnTo>
                    <a:pt x="302" y="1179"/>
                  </a:lnTo>
                  <a:lnTo>
                    <a:pt x="302" y="1178"/>
                  </a:lnTo>
                  <a:lnTo>
                    <a:pt x="300" y="1178"/>
                  </a:lnTo>
                  <a:lnTo>
                    <a:pt x="300" y="1178"/>
                  </a:lnTo>
                  <a:lnTo>
                    <a:pt x="306" y="1176"/>
                  </a:lnTo>
                  <a:lnTo>
                    <a:pt x="306" y="1176"/>
                  </a:lnTo>
                  <a:lnTo>
                    <a:pt x="307" y="1174"/>
                  </a:lnTo>
                  <a:lnTo>
                    <a:pt x="307" y="1174"/>
                  </a:lnTo>
                  <a:lnTo>
                    <a:pt x="309" y="1174"/>
                  </a:lnTo>
                  <a:lnTo>
                    <a:pt x="309" y="1176"/>
                  </a:lnTo>
                  <a:lnTo>
                    <a:pt x="307" y="1176"/>
                  </a:lnTo>
                  <a:lnTo>
                    <a:pt x="307" y="1176"/>
                  </a:lnTo>
                  <a:lnTo>
                    <a:pt x="307" y="1178"/>
                  </a:lnTo>
                  <a:lnTo>
                    <a:pt x="307" y="1178"/>
                  </a:lnTo>
                  <a:lnTo>
                    <a:pt x="307" y="1178"/>
                  </a:lnTo>
                  <a:lnTo>
                    <a:pt x="307" y="1179"/>
                  </a:lnTo>
                  <a:lnTo>
                    <a:pt x="307" y="1181"/>
                  </a:lnTo>
                  <a:lnTo>
                    <a:pt x="311" y="1185"/>
                  </a:lnTo>
                  <a:lnTo>
                    <a:pt x="313" y="1185"/>
                  </a:lnTo>
                  <a:lnTo>
                    <a:pt x="313" y="1185"/>
                  </a:lnTo>
                  <a:lnTo>
                    <a:pt x="313" y="1185"/>
                  </a:lnTo>
                  <a:lnTo>
                    <a:pt x="317" y="1183"/>
                  </a:lnTo>
                  <a:lnTo>
                    <a:pt x="315" y="1181"/>
                  </a:lnTo>
                  <a:lnTo>
                    <a:pt x="313" y="1179"/>
                  </a:lnTo>
                  <a:lnTo>
                    <a:pt x="311" y="1178"/>
                  </a:lnTo>
                  <a:lnTo>
                    <a:pt x="313" y="1178"/>
                  </a:lnTo>
                  <a:lnTo>
                    <a:pt x="313" y="1178"/>
                  </a:lnTo>
                  <a:lnTo>
                    <a:pt x="315" y="1181"/>
                  </a:lnTo>
                  <a:lnTo>
                    <a:pt x="317" y="1181"/>
                  </a:lnTo>
                  <a:lnTo>
                    <a:pt x="317" y="1181"/>
                  </a:lnTo>
                  <a:lnTo>
                    <a:pt x="318" y="1181"/>
                  </a:lnTo>
                  <a:lnTo>
                    <a:pt x="318" y="1183"/>
                  </a:lnTo>
                  <a:lnTo>
                    <a:pt x="318" y="1183"/>
                  </a:lnTo>
                  <a:lnTo>
                    <a:pt x="318" y="1185"/>
                  </a:lnTo>
                  <a:lnTo>
                    <a:pt x="320" y="1185"/>
                  </a:lnTo>
                  <a:lnTo>
                    <a:pt x="320" y="1185"/>
                  </a:lnTo>
                  <a:lnTo>
                    <a:pt x="322" y="1185"/>
                  </a:lnTo>
                  <a:lnTo>
                    <a:pt x="320" y="1183"/>
                  </a:lnTo>
                  <a:lnTo>
                    <a:pt x="320" y="1181"/>
                  </a:lnTo>
                  <a:lnTo>
                    <a:pt x="318" y="1179"/>
                  </a:lnTo>
                  <a:lnTo>
                    <a:pt x="318" y="1178"/>
                  </a:lnTo>
                  <a:lnTo>
                    <a:pt x="320" y="1176"/>
                  </a:lnTo>
                  <a:lnTo>
                    <a:pt x="320" y="1174"/>
                  </a:lnTo>
                  <a:lnTo>
                    <a:pt x="320" y="1172"/>
                  </a:lnTo>
                  <a:lnTo>
                    <a:pt x="318" y="1172"/>
                  </a:lnTo>
                  <a:lnTo>
                    <a:pt x="317" y="1169"/>
                  </a:lnTo>
                  <a:lnTo>
                    <a:pt x="318" y="1170"/>
                  </a:lnTo>
                  <a:lnTo>
                    <a:pt x="318" y="1170"/>
                  </a:lnTo>
                  <a:lnTo>
                    <a:pt x="322" y="1174"/>
                  </a:lnTo>
                  <a:lnTo>
                    <a:pt x="322" y="1174"/>
                  </a:lnTo>
                  <a:lnTo>
                    <a:pt x="324" y="1174"/>
                  </a:lnTo>
                  <a:lnTo>
                    <a:pt x="324" y="1174"/>
                  </a:lnTo>
                  <a:lnTo>
                    <a:pt x="324" y="1174"/>
                  </a:lnTo>
                  <a:lnTo>
                    <a:pt x="324" y="1172"/>
                  </a:lnTo>
                  <a:lnTo>
                    <a:pt x="326" y="1172"/>
                  </a:lnTo>
                  <a:lnTo>
                    <a:pt x="324" y="1174"/>
                  </a:lnTo>
                  <a:lnTo>
                    <a:pt x="327" y="1178"/>
                  </a:lnTo>
                  <a:lnTo>
                    <a:pt x="327" y="1179"/>
                  </a:lnTo>
                  <a:lnTo>
                    <a:pt x="329" y="1179"/>
                  </a:lnTo>
                  <a:lnTo>
                    <a:pt x="329" y="1178"/>
                  </a:lnTo>
                  <a:lnTo>
                    <a:pt x="331" y="1178"/>
                  </a:lnTo>
                  <a:lnTo>
                    <a:pt x="331" y="1176"/>
                  </a:lnTo>
                  <a:lnTo>
                    <a:pt x="329" y="1176"/>
                  </a:lnTo>
                  <a:lnTo>
                    <a:pt x="329" y="1176"/>
                  </a:lnTo>
                  <a:lnTo>
                    <a:pt x="329" y="1174"/>
                  </a:lnTo>
                  <a:lnTo>
                    <a:pt x="327" y="1172"/>
                  </a:lnTo>
                  <a:lnTo>
                    <a:pt x="326" y="1172"/>
                  </a:lnTo>
                  <a:lnTo>
                    <a:pt x="326" y="1170"/>
                  </a:lnTo>
                  <a:lnTo>
                    <a:pt x="326" y="1170"/>
                  </a:lnTo>
                  <a:lnTo>
                    <a:pt x="326" y="1169"/>
                  </a:lnTo>
                  <a:lnTo>
                    <a:pt x="326" y="1170"/>
                  </a:lnTo>
                  <a:lnTo>
                    <a:pt x="327" y="1169"/>
                  </a:lnTo>
                  <a:lnTo>
                    <a:pt x="327" y="1169"/>
                  </a:lnTo>
                  <a:lnTo>
                    <a:pt x="327" y="1167"/>
                  </a:lnTo>
                  <a:lnTo>
                    <a:pt x="326" y="1167"/>
                  </a:lnTo>
                  <a:lnTo>
                    <a:pt x="326" y="1165"/>
                  </a:lnTo>
                  <a:lnTo>
                    <a:pt x="324" y="1163"/>
                  </a:lnTo>
                  <a:lnTo>
                    <a:pt x="324" y="1163"/>
                  </a:lnTo>
                  <a:lnTo>
                    <a:pt x="320" y="1161"/>
                  </a:lnTo>
                  <a:lnTo>
                    <a:pt x="320" y="1161"/>
                  </a:lnTo>
                  <a:lnTo>
                    <a:pt x="322" y="1161"/>
                  </a:lnTo>
                  <a:lnTo>
                    <a:pt x="324" y="1161"/>
                  </a:lnTo>
                  <a:lnTo>
                    <a:pt x="326" y="1163"/>
                  </a:lnTo>
                  <a:lnTo>
                    <a:pt x="327" y="1165"/>
                  </a:lnTo>
                  <a:lnTo>
                    <a:pt x="327" y="1167"/>
                  </a:lnTo>
                  <a:lnTo>
                    <a:pt x="329" y="1167"/>
                  </a:lnTo>
                  <a:lnTo>
                    <a:pt x="331" y="1169"/>
                  </a:lnTo>
                  <a:lnTo>
                    <a:pt x="333" y="1170"/>
                  </a:lnTo>
                  <a:lnTo>
                    <a:pt x="333" y="1170"/>
                  </a:lnTo>
                  <a:lnTo>
                    <a:pt x="333" y="1169"/>
                  </a:lnTo>
                  <a:lnTo>
                    <a:pt x="335" y="1169"/>
                  </a:lnTo>
                  <a:lnTo>
                    <a:pt x="338" y="1169"/>
                  </a:lnTo>
                  <a:lnTo>
                    <a:pt x="336" y="1167"/>
                  </a:lnTo>
                  <a:lnTo>
                    <a:pt x="336" y="1165"/>
                  </a:lnTo>
                  <a:lnTo>
                    <a:pt x="336" y="1165"/>
                  </a:lnTo>
                  <a:lnTo>
                    <a:pt x="336" y="1165"/>
                  </a:lnTo>
                  <a:lnTo>
                    <a:pt x="338" y="1165"/>
                  </a:lnTo>
                  <a:lnTo>
                    <a:pt x="338" y="1167"/>
                  </a:lnTo>
                  <a:lnTo>
                    <a:pt x="340" y="1167"/>
                  </a:lnTo>
                  <a:lnTo>
                    <a:pt x="340" y="1169"/>
                  </a:lnTo>
                  <a:lnTo>
                    <a:pt x="340" y="1170"/>
                  </a:lnTo>
                  <a:lnTo>
                    <a:pt x="342" y="1172"/>
                  </a:lnTo>
                  <a:lnTo>
                    <a:pt x="342" y="1172"/>
                  </a:lnTo>
                  <a:lnTo>
                    <a:pt x="342" y="1172"/>
                  </a:lnTo>
                  <a:lnTo>
                    <a:pt x="342" y="1170"/>
                  </a:lnTo>
                  <a:lnTo>
                    <a:pt x="342" y="1170"/>
                  </a:lnTo>
                  <a:lnTo>
                    <a:pt x="344" y="1170"/>
                  </a:lnTo>
                  <a:lnTo>
                    <a:pt x="344" y="1170"/>
                  </a:lnTo>
                  <a:lnTo>
                    <a:pt x="344" y="1170"/>
                  </a:lnTo>
                  <a:lnTo>
                    <a:pt x="344" y="1169"/>
                  </a:lnTo>
                  <a:lnTo>
                    <a:pt x="344" y="1169"/>
                  </a:lnTo>
                  <a:lnTo>
                    <a:pt x="345" y="1169"/>
                  </a:lnTo>
                  <a:lnTo>
                    <a:pt x="345" y="1170"/>
                  </a:lnTo>
                  <a:lnTo>
                    <a:pt x="345" y="1170"/>
                  </a:lnTo>
                  <a:lnTo>
                    <a:pt x="345" y="1169"/>
                  </a:lnTo>
                  <a:lnTo>
                    <a:pt x="345" y="1169"/>
                  </a:lnTo>
                  <a:lnTo>
                    <a:pt x="347" y="1169"/>
                  </a:lnTo>
                  <a:lnTo>
                    <a:pt x="347" y="1167"/>
                  </a:lnTo>
                  <a:lnTo>
                    <a:pt x="349" y="1167"/>
                  </a:lnTo>
                  <a:lnTo>
                    <a:pt x="349" y="1165"/>
                  </a:lnTo>
                  <a:lnTo>
                    <a:pt x="347" y="1161"/>
                  </a:lnTo>
                  <a:lnTo>
                    <a:pt x="347" y="1160"/>
                  </a:lnTo>
                  <a:lnTo>
                    <a:pt x="353" y="1150"/>
                  </a:lnTo>
                  <a:lnTo>
                    <a:pt x="354" y="1147"/>
                  </a:lnTo>
                  <a:lnTo>
                    <a:pt x="356" y="1145"/>
                  </a:lnTo>
                  <a:lnTo>
                    <a:pt x="358" y="1143"/>
                  </a:lnTo>
                  <a:lnTo>
                    <a:pt x="360" y="1145"/>
                  </a:lnTo>
                  <a:lnTo>
                    <a:pt x="362" y="1149"/>
                  </a:lnTo>
                  <a:lnTo>
                    <a:pt x="362" y="1152"/>
                  </a:lnTo>
                  <a:lnTo>
                    <a:pt x="358" y="1149"/>
                  </a:lnTo>
                  <a:lnTo>
                    <a:pt x="356" y="1149"/>
                  </a:lnTo>
                  <a:lnTo>
                    <a:pt x="354" y="1150"/>
                  </a:lnTo>
                  <a:lnTo>
                    <a:pt x="353" y="1150"/>
                  </a:lnTo>
                  <a:lnTo>
                    <a:pt x="353" y="1152"/>
                  </a:lnTo>
                  <a:lnTo>
                    <a:pt x="353" y="1154"/>
                  </a:lnTo>
                  <a:lnTo>
                    <a:pt x="353" y="1156"/>
                  </a:lnTo>
                  <a:lnTo>
                    <a:pt x="351" y="1158"/>
                  </a:lnTo>
                  <a:lnTo>
                    <a:pt x="351" y="1160"/>
                  </a:lnTo>
                  <a:lnTo>
                    <a:pt x="349" y="1160"/>
                  </a:lnTo>
                  <a:lnTo>
                    <a:pt x="349" y="1161"/>
                  </a:lnTo>
                  <a:lnTo>
                    <a:pt x="349" y="1163"/>
                  </a:lnTo>
                  <a:lnTo>
                    <a:pt x="349" y="1165"/>
                  </a:lnTo>
                  <a:lnTo>
                    <a:pt x="351" y="1165"/>
                  </a:lnTo>
                  <a:lnTo>
                    <a:pt x="353" y="1167"/>
                  </a:lnTo>
                  <a:lnTo>
                    <a:pt x="353" y="1167"/>
                  </a:lnTo>
                  <a:lnTo>
                    <a:pt x="354" y="1165"/>
                  </a:lnTo>
                  <a:lnTo>
                    <a:pt x="354" y="1165"/>
                  </a:lnTo>
                  <a:lnTo>
                    <a:pt x="356" y="1165"/>
                  </a:lnTo>
                  <a:lnTo>
                    <a:pt x="356" y="1165"/>
                  </a:lnTo>
                  <a:lnTo>
                    <a:pt x="358" y="1165"/>
                  </a:lnTo>
                  <a:lnTo>
                    <a:pt x="358" y="1167"/>
                  </a:lnTo>
                  <a:lnTo>
                    <a:pt x="360" y="1169"/>
                  </a:lnTo>
                  <a:lnTo>
                    <a:pt x="360" y="1167"/>
                  </a:lnTo>
                  <a:lnTo>
                    <a:pt x="360" y="1167"/>
                  </a:lnTo>
                  <a:lnTo>
                    <a:pt x="362" y="1167"/>
                  </a:lnTo>
                  <a:lnTo>
                    <a:pt x="362" y="1167"/>
                  </a:lnTo>
                  <a:lnTo>
                    <a:pt x="362" y="1165"/>
                  </a:lnTo>
                  <a:lnTo>
                    <a:pt x="362" y="1163"/>
                  </a:lnTo>
                  <a:lnTo>
                    <a:pt x="362" y="1163"/>
                  </a:lnTo>
                  <a:lnTo>
                    <a:pt x="363" y="1161"/>
                  </a:lnTo>
                  <a:lnTo>
                    <a:pt x="363" y="1161"/>
                  </a:lnTo>
                  <a:lnTo>
                    <a:pt x="365" y="1161"/>
                  </a:lnTo>
                  <a:lnTo>
                    <a:pt x="365" y="1161"/>
                  </a:lnTo>
                  <a:lnTo>
                    <a:pt x="365" y="1163"/>
                  </a:lnTo>
                  <a:lnTo>
                    <a:pt x="365" y="1163"/>
                  </a:lnTo>
                  <a:lnTo>
                    <a:pt x="365" y="1163"/>
                  </a:lnTo>
                  <a:lnTo>
                    <a:pt x="365" y="1163"/>
                  </a:lnTo>
                  <a:lnTo>
                    <a:pt x="371" y="1161"/>
                  </a:lnTo>
                  <a:lnTo>
                    <a:pt x="371" y="1163"/>
                  </a:lnTo>
                  <a:lnTo>
                    <a:pt x="373" y="1165"/>
                  </a:lnTo>
                  <a:lnTo>
                    <a:pt x="373" y="1165"/>
                  </a:lnTo>
                  <a:lnTo>
                    <a:pt x="373" y="1163"/>
                  </a:lnTo>
                  <a:lnTo>
                    <a:pt x="373" y="1163"/>
                  </a:lnTo>
                  <a:lnTo>
                    <a:pt x="371" y="1161"/>
                  </a:lnTo>
                  <a:lnTo>
                    <a:pt x="374" y="1161"/>
                  </a:lnTo>
                  <a:lnTo>
                    <a:pt x="374" y="1161"/>
                  </a:lnTo>
                  <a:lnTo>
                    <a:pt x="376" y="1158"/>
                  </a:lnTo>
                  <a:lnTo>
                    <a:pt x="376" y="1158"/>
                  </a:lnTo>
                  <a:lnTo>
                    <a:pt x="376" y="1158"/>
                  </a:lnTo>
                  <a:lnTo>
                    <a:pt x="376" y="1156"/>
                  </a:lnTo>
                  <a:lnTo>
                    <a:pt x="376" y="1156"/>
                  </a:lnTo>
                  <a:lnTo>
                    <a:pt x="376" y="1156"/>
                  </a:lnTo>
                  <a:lnTo>
                    <a:pt x="378" y="1154"/>
                  </a:lnTo>
                  <a:lnTo>
                    <a:pt x="378" y="1154"/>
                  </a:lnTo>
                  <a:lnTo>
                    <a:pt x="378" y="1156"/>
                  </a:lnTo>
                  <a:lnTo>
                    <a:pt x="378" y="1156"/>
                  </a:lnTo>
                  <a:lnTo>
                    <a:pt x="380" y="1158"/>
                  </a:lnTo>
                  <a:lnTo>
                    <a:pt x="380" y="1156"/>
                  </a:lnTo>
                  <a:lnTo>
                    <a:pt x="380" y="1156"/>
                  </a:lnTo>
                  <a:lnTo>
                    <a:pt x="380" y="1154"/>
                  </a:lnTo>
                  <a:lnTo>
                    <a:pt x="382" y="1156"/>
                  </a:lnTo>
                  <a:lnTo>
                    <a:pt x="382" y="1156"/>
                  </a:lnTo>
                  <a:lnTo>
                    <a:pt x="382" y="1158"/>
                  </a:lnTo>
                  <a:lnTo>
                    <a:pt x="383" y="1156"/>
                  </a:lnTo>
                  <a:lnTo>
                    <a:pt x="383" y="1158"/>
                  </a:lnTo>
                  <a:lnTo>
                    <a:pt x="383" y="1158"/>
                  </a:lnTo>
                  <a:lnTo>
                    <a:pt x="385" y="1158"/>
                  </a:lnTo>
                  <a:lnTo>
                    <a:pt x="385" y="1156"/>
                  </a:lnTo>
                  <a:lnTo>
                    <a:pt x="383" y="1154"/>
                  </a:lnTo>
                  <a:lnTo>
                    <a:pt x="383" y="1152"/>
                  </a:lnTo>
                  <a:lnTo>
                    <a:pt x="385" y="1150"/>
                  </a:lnTo>
                  <a:lnTo>
                    <a:pt x="385" y="1150"/>
                  </a:lnTo>
                  <a:lnTo>
                    <a:pt x="387" y="1150"/>
                  </a:lnTo>
                  <a:lnTo>
                    <a:pt x="385" y="1154"/>
                  </a:lnTo>
                  <a:lnTo>
                    <a:pt x="389" y="1156"/>
                  </a:lnTo>
                  <a:lnTo>
                    <a:pt x="391" y="1158"/>
                  </a:lnTo>
                  <a:lnTo>
                    <a:pt x="387" y="1156"/>
                  </a:lnTo>
                  <a:lnTo>
                    <a:pt x="387" y="1156"/>
                  </a:lnTo>
                  <a:lnTo>
                    <a:pt x="387" y="1158"/>
                  </a:lnTo>
                  <a:lnTo>
                    <a:pt x="387" y="1160"/>
                  </a:lnTo>
                  <a:lnTo>
                    <a:pt x="391" y="1160"/>
                  </a:lnTo>
                  <a:lnTo>
                    <a:pt x="394" y="1160"/>
                  </a:lnTo>
                  <a:lnTo>
                    <a:pt x="398" y="1163"/>
                  </a:lnTo>
                  <a:lnTo>
                    <a:pt x="400" y="1163"/>
                  </a:lnTo>
                  <a:lnTo>
                    <a:pt x="400" y="1163"/>
                  </a:lnTo>
                  <a:lnTo>
                    <a:pt x="400" y="1163"/>
                  </a:lnTo>
                  <a:lnTo>
                    <a:pt x="400" y="1161"/>
                  </a:lnTo>
                  <a:lnTo>
                    <a:pt x="398" y="1161"/>
                  </a:lnTo>
                  <a:lnTo>
                    <a:pt x="400" y="1161"/>
                  </a:lnTo>
                  <a:lnTo>
                    <a:pt x="400" y="1161"/>
                  </a:lnTo>
                  <a:lnTo>
                    <a:pt x="400" y="1160"/>
                  </a:lnTo>
                  <a:lnTo>
                    <a:pt x="400" y="1160"/>
                  </a:lnTo>
                  <a:lnTo>
                    <a:pt x="400" y="1160"/>
                  </a:lnTo>
                  <a:lnTo>
                    <a:pt x="398" y="1160"/>
                  </a:lnTo>
                  <a:lnTo>
                    <a:pt x="400" y="1158"/>
                  </a:lnTo>
                  <a:lnTo>
                    <a:pt x="405" y="1161"/>
                  </a:lnTo>
                  <a:lnTo>
                    <a:pt x="407" y="1163"/>
                  </a:lnTo>
                  <a:lnTo>
                    <a:pt x="405" y="1161"/>
                  </a:lnTo>
                  <a:lnTo>
                    <a:pt x="405" y="1160"/>
                  </a:lnTo>
                  <a:lnTo>
                    <a:pt x="405" y="1160"/>
                  </a:lnTo>
                  <a:lnTo>
                    <a:pt x="405" y="1158"/>
                  </a:lnTo>
                  <a:lnTo>
                    <a:pt x="407" y="1158"/>
                  </a:lnTo>
                  <a:lnTo>
                    <a:pt x="407" y="1158"/>
                  </a:lnTo>
                  <a:lnTo>
                    <a:pt x="409" y="1158"/>
                  </a:lnTo>
                  <a:lnTo>
                    <a:pt x="409" y="1158"/>
                  </a:lnTo>
                  <a:lnTo>
                    <a:pt x="407" y="1160"/>
                  </a:lnTo>
                  <a:lnTo>
                    <a:pt x="407" y="1160"/>
                  </a:lnTo>
                  <a:lnTo>
                    <a:pt x="410" y="1161"/>
                  </a:lnTo>
                  <a:lnTo>
                    <a:pt x="410" y="1161"/>
                  </a:lnTo>
                  <a:lnTo>
                    <a:pt x="412" y="1160"/>
                  </a:lnTo>
                  <a:lnTo>
                    <a:pt x="412" y="1160"/>
                  </a:lnTo>
                  <a:lnTo>
                    <a:pt x="412" y="1158"/>
                  </a:lnTo>
                  <a:lnTo>
                    <a:pt x="412" y="1158"/>
                  </a:lnTo>
                  <a:lnTo>
                    <a:pt x="412" y="1158"/>
                  </a:lnTo>
                  <a:lnTo>
                    <a:pt x="412" y="1156"/>
                  </a:lnTo>
                  <a:lnTo>
                    <a:pt x="412" y="1154"/>
                  </a:lnTo>
                  <a:lnTo>
                    <a:pt x="412" y="1154"/>
                  </a:lnTo>
                  <a:lnTo>
                    <a:pt x="412" y="1154"/>
                  </a:lnTo>
                  <a:lnTo>
                    <a:pt x="412" y="1152"/>
                  </a:lnTo>
                  <a:lnTo>
                    <a:pt x="412" y="1152"/>
                  </a:lnTo>
                  <a:lnTo>
                    <a:pt x="412" y="1152"/>
                  </a:lnTo>
                  <a:lnTo>
                    <a:pt x="412" y="1150"/>
                  </a:lnTo>
                  <a:lnTo>
                    <a:pt x="414" y="1152"/>
                  </a:lnTo>
                  <a:lnTo>
                    <a:pt x="414" y="1152"/>
                  </a:lnTo>
                  <a:lnTo>
                    <a:pt x="416" y="1154"/>
                  </a:lnTo>
                  <a:lnTo>
                    <a:pt x="419" y="1149"/>
                  </a:lnTo>
                  <a:lnTo>
                    <a:pt x="423" y="1145"/>
                  </a:lnTo>
                  <a:lnTo>
                    <a:pt x="425" y="1143"/>
                  </a:lnTo>
                  <a:lnTo>
                    <a:pt x="432" y="1132"/>
                  </a:lnTo>
                  <a:lnTo>
                    <a:pt x="438" y="1131"/>
                  </a:lnTo>
                  <a:lnTo>
                    <a:pt x="441" y="1123"/>
                  </a:lnTo>
                  <a:lnTo>
                    <a:pt x="448" y="1114"/>
                  </a:lnTo>
                  <a:lnTo>
                    <a:pt x="452" y="1113"/>
                  </a:lnTo>
                  <a:lnTo>
                    <a:pt x="456" y="1113"/>
                  </a:lnTo>
                  <a:lnTo>
                    <a:pt x="457" y="1109"/>
                  </a:lnTo>
                  <a:lnTo>
                    <a:pt x="457" y="1109"/>
                  </a:lnTo>
                  <a:lnTo>
                    <a:pt x="457" y="1109"/>
                  </a:lnTo>
                  <a:lnTo>
                    <a:pt x="457" y="1109"/>
                  </a:lnTo>
                  <a:lnTo>
                    <a:pt x="459" y="1107"/>
                  </a:lnTo>
                  <a:lnTo>
                    <a:pt x="459" y="1105"/>
                  </a:lnTo>
                  <a:lnTo>
                    <a:pt x="463" y="1102"/>
                  </a:lnTo>
                  <a:lnTo>
                    <a:pt x="465" y="1100"/>
                  </a:lnTo>
                  <a:lnTo>
                    <a:pt x="465" y="1098"/>
                  </a:lnTo>
                  <a:lnTo>
                    <a:pt x="468" y="1096"/>
                  </a:lnTo>
                  <a:lnTo>
                    <a:pt x="472" y="1093"/>
                  </a:lnTo>
                  <a:lnTo>
                    <a:pt x="474" y="1091"/>
                  </a:lnTo>
                  <a:lnTo>
                    <a:pt x="481" y="1085"/>
                  </a:lnTo>
                  <a:lnTo>
                    <a:pt x="484" y="1084"/>
                  </a:lnTo>
                  <a:lnTo>
                    <a:pt x="488" y="1078"/>
                  </a:lnTo>
                  <a:lnTo>
                    <a:pt x="488" y="1076"/>
                  </a:lnTo>
                  <a:lnTo>
                    <a:pt x="490" y="1076"/>
                  </a:lnTo>
                  <a:lnTo>
                    <a:pt x="492" y="1073"/>
                  </a:lnTo>
                  <a:lnTo>
                    <a:pt x="499" y="1066"/>
                  </a:lnTo>
                  <a:lnTo>
                    <a:pt x="499" y="1064"/>
                  </a:lnTo>
                  <a:lnTo>
                    <a:pt x="501" y="1060"/>
                  </a:lnTo>
                  <a:lnTo>
                    <a:pt x="501" y="1058"/>
                  </a:lnTo>
                  <a:lnTo>
                    <a:pt x="503" y="1058"/>
                  </a:lnTo>
                  <a:lnTo>
                    <a:pt x="504" y="1057"/>
                  </a:lnTo>
                  <a:lnTo>
                    <a:pt x="506" y="1055"/>
                  </a:lnTo>
                  <a:lnTo>
                    <a:pt x="513" y="1046"/>
                  </a:lnTo>
                  <a:lnTo>
                    <a:pt x="515" y="1046"/>
                  </a:lnTo>
                  <a:lnTo>
                    <a:pt x="517" y="1040"/>
                  </a:lnTo>
                  <a:lnTo>
                    <a:pt x="517" y="1040"/>
                  </a:lnTo>
                  <a:lnTo>
                    <a:pt x="524" y="1033"/>
                  </a:lnTo>
                  <a:lnTo>
                    <a:pt x="531" y="1019"/>
                  </a:lnTo>
                  <a:lnTo>
                    <a:pt x="542" y="1004"/>
                  </a:lnTo>
                  <a:lnTo>
                    <a:pt x="542" y="1004"/>
                  </a:lnTo>
                  <a:lnTo>
                    <a:pt x="542" y="1004"/>
                  </a:lnTo>
                  <a:lnTo>
                    <a:pt x="549" y="997"/>
                  </a:lnTo>
                  <a:lnTo>
                    <a:pt x="555" y="988"/>
                  </a:lnTo>
                  <a:lnTo>
                    <a:pt x="557" y="984"/>
                  </a:lnTo>
                  <a:lnTo>
                    <a:pt x="557" y="983"/>
                  </a:lnTo>
                  <a:lnTo>
                    <a:pt x="559" y="983"/>
                  </a:lnTo>
                  <a:lnTo>
                    <a:pt x="560" y="981"/>
                  </a:lnTo>
                  <a:lnTo>
                    <a:pt x="564" y="977"/>
                  </a:lnTo>
                  <a:lnTo>
                    <a:pt x="571" y="972"/>
                  </a:lnTo>
                  <a:lnTo>
                    <a:pt x="571" y="972"/>
                  </a:lnTo>
                  <a:lnTo>
                    <a:pt x="573" y="970"/>
                  </a:lnTo>
                  <a:lnTo>
                    <a:pt x="573" y="966"/>
                  </a:lnTo>
                  <a:lnTo>
                    <a:pt x="575" y="964"/>
                  </a:lnTo>
                  <a:lnTo>
                    <a:pt x="582" y="957"/>
                  </a:lnTo>
                  <a:lnTo>
                    <a:pt x="582" y="955"/>
                  </a:lnTo>
                  <a:lnTo>
                    <a:pt x="582" y="954"/>
                  </a:lnTo>
                  <a:lnTo>
                    <a:pt x="584" y="952"/>
                  </a:lnTo>
                  <a:lnTo>
                    <a:pt x="586" y="950"/>
                  </a:lnTo>
                  <a:lnTo>
                    <a:pt x="586" y="950"/>
                  </a:lnTo>
                  <a:lnTo>
                    <a:pt x="586" y="950"/>
                  </a:lnTo>
                  <a:lnTo>
                    <a:pt x="587" y="950"/>
                  </a:lnTo>
                  <a:lnTo>
                    <a:pt x="587" y="946"/>
                  </a:lnTo>
                  <a:lnTo>
                    <a:pt x="589" y="943"/>
                  </a:lnTo>
                  <a:lnTo>
                    <a:pt x="591" y="939"/>
                  </a:lnTo>
                  <a:lnTo>
                    <a:pt x="593" y="936"/>
                  </a:lnTo>
                  <a:lnTo>
                    <a:pt x="593" y="934"/>
                  </a:lnTo>
                  <a:lnTo>
                    <a:pt x="596" y="923"/>
                  </a:lnTo>
                  <a:lnTo>
                    <a:pt x="596" y="919"/>
                  </a:lnTo>
                  <a:lnTo>
                    <a:pt x="598" y="914"/>
                  </a:lnTo>
                  <a:lnTo>
                    <a:pt x="604" y="905"/>
                  </a:lnTo>
                  <a:lnTo>
                    <a:pt x="602" y="90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2000086" y="3134443"/>
              <a:ext cx="75546" cy="117764"/>
            </a:xfrm>
            <a:custGeom>
              <a:avLst/>
              <a:gdLst>
                <a:gd name="T0" fmla="*/ 45 w 68"/>
                <a:gd name="T1" fmla="*/ 101 h 106"/>
                <a:gd name="T2" fmla="*/ 47 w 68"/>
                <a:gd name="T3" fmla="*/ 97 h 106"/>
                <a:gd name="T4" fmla="*/ 47 w 68"/>
                <a:gd name="T5" fmla="*/ 94 h 106"/>
                <a:gd name="T6" fmla="*/ 41 w 68"/>
                <a:gd name="T7" fmla="*/ 90 h 106"/>
                <a:gd name="T8" fmla="*/ 47 w 68"/>
                <a:gd name="T9" fmla="*/ 88 h 106"/>
                <a:gd name="T10" fmla="*/ 38 w 68"/>
                <a:gd name="T11" fmla="*/ 83 h 106"/>
                <a:gd name="T12" fmla="*/ 34 w 68"/>
                <a:gd name="T13" fmla="*/ 81 h 106"/>
                <a:gd name="T14" fmla="*/ 38 w 68"/>
                <a:gd name="T15" fmla="*/ 90 h 106"/>
                <a:gd name="T16" fmla="*/ 50 w 68"/>
                <a:gd name="T17" fmla="*/ 105 h 106"/>
                <a:gd name="T18" fmla="*/ 43 w 68"/>
                <a:gd name="T19" fmla="*/ 54 h 106"/>
                <a:gd name="T20" fmla="*/ 38 w 68"/>
                <a:gd name="T21" fmla="*/ 56 h 106"/>
                <a:gd name="T22" fmla="*/ 48 w 68"/>
                <a:gd name="T23" fmla="*/ 70 h 106"/>
                <a:gd name="T24" fmla="*/ 50 w 68"/>
                <a:gd name="T25" fmla="*/ 63 h 106"/>
                <a:gd name="T26" fmla="*/ 0 w 68"/>
                <a:gd name="T27" fmla="*/ 32 h 106"/>
                <a:gd name="T28" fmla="*/ 25 w 68"/>
                <a:gd name="T29" fmla="*/ 31 h 106"/>
                <a:gd name="T30" fmla="*/ 21 w 68"/>
                <a:gd name="T31" fmla="*/ 25 h 106"/>
                <a:gd name="T32" fmla="*/ 14 w 68"/>
                <a:gd name="T33" fmla="*/ 29 h 106"/>
                <a:gd name="T34" fmla="*/ 16 w 68"/>
                <a:gd name="T35" fmla="*/ 32 h 106"/>
                <a:gd name="T36" fmla="*/ 21 w 68"/>
                <a:gd name="T37" fmla="*/ 40 h 106"/>
                <a:gd name="T38" fmla="*/ 21 w 68"/>
                <a:gd name="T39" fmla="*/ 38 h 106"/>
                <a:gd name="T40" fmla="*/ 25 w 68"/>
                <a:gd name="T41" fmla="*/ 38 h 106"/>
                <a:gd name="T42" fmla="*/ 29 w 68"/>
                <a:gd name="T43" fmla="*/ 34 h 106"/>
                <a:gd name="T44" fmla="*/ 63 w 68"/>
                <a:gd name="T45" fmla="*/ 12 h 106"/>
                <a:gd name="T46" fmla="*/ 67 w 68"/>
                <a:gd name="T47" fmla="*/ 14 h 106"/>
                <a:gd name="T48" fmla="*/ 39 w 68"/>
                <a:gd name="T49" fmla="*/ 43 h 106"/>
                <a:gd name="T50" fmla="*/ 45 w 68"/>
                <a:gd name="T51" fmla="*/ 43 h 106"/>
                <a:gd name="T52" fmla="*/ 43 w 68"/>
                <a:gd name="T53" fmla="*/ 36 h 106"/>
                <a:gd name="T54" fmla="*/ 39 w 68"/>
                <a:gd name="T55" fmla="*/ 31 h 106"/>
                <a:gd name="T56" fmla="*/ 32 w 68"/>
                <a:gd name="T57" fmla="*/ 20 h 106"/>
                <a:gd name="T58" fmla="*/ 23 w 68"/>
                <a:gd name="T59" fmla="*/ 9 h 106"/>
                <a:gd name="T60" fmla="*/ 21 w 68"/>
                <a:gd name="T61" fmla="*/ 22 h 106"/>
                <a:gd name="T62" fmla="*/ 21 w 68"/>
                <a:gd name="T63" fmla="*/ 25 h 106"/>
                <a:gd name="T64" fmla="*/ 25 w 68"/>
                <a:gd name="T65" fmla="*/ 29 h 106"/>
                <a:gd name="T66" fmla="*/ 34 w 68"/>
                <a:gd name="T67" fmla="*/ 36 h 106"/>
                <a:gd name="T68" fmla="*/ 47 w 68"/>
                <a:gd name="T69" fmla="*/ 22 h 106"/>
                <a:gd name="T70" fmla="*/ 47 w 68"/>
                <a:gd name="T71" fmla="*/ 18 h 106"/>
                <a:gd name="T72" fmla="*/ 45 w 68"/>
                <a:gd name="T73" fmla="*/ 16 h 106"/>
                <a:gd name="T74" fmla="*/ 36 w 68"/>
                <a:gd name="T75" fmla="*/ 12 h 106"/>
                <a:gd name="T76" fmla="*/ 38 w 68"/>
                <a:gd name="T77" fmla="*/ 11 h 106"/>
                <a:gd name="T78" fmla="*/ 32 w 68"/>
                <a:gd name="T79" fmla="*/ 7 h 106"/>
                <a:gd name="T80" fmla="*/ 29 w 68"/>
                <a:gd name="T81" fmla="*/ 11 h 106"/>
                <a:gd name="T82" fmla="*/ 36 w 68"/>
                <a:gd name="T83" fmla="*/ 25 h 106"/>
                <a:gd name="T84" fmla="*/ 43 w 68"/>
                <a:gd name="T85" fmla="*/ 23 h 106"/>
                <a:gd name="T86" fmla="*/ 47 w 68"/>
                <a:gd name="T87" fmla="*/ 34 h 106"/>
                <a:gd name="T88" fmla="*/ 48 w 68"/>
                <a:gd name="T89" fmla="*/ 32 h 106"/>
                <a:gd name="T90" fmla="*/ 50 w 68"/>
                <a:gd name="T91" fmla="*/ 27 h 106"/>
                <a:gd name="T92" fmla="*/ 54 w 68"/>
                <a:gd name="T93" fmla="*/ 3 h 106"/>
                <a:gd name="T94" fmla="*/ 54 w 68"/>
                <a:gd name="T95" fmla="*/ 16 h 106"/>
                <a:gd name="T96" fmla="*/ 54 w 68"/>
                <a:gd name="T97" fmla="*/ 20 h 106"/>
                <a:gd name="T98" fmla="*/ 57 w 68"/>
                <a:gd name="T99" fmla="*/ 23 h 106"/>
                <a:gd name="T100" fmla="*/ 61 w 68"/>
                <a:gd name="T101" fmla="*/ 23 h 106"/>
                <a:gd name="T102" fmla="*/ 57 w 68"/>
                <a:gd name="T103" fmla="*/ 16 h 106"/>
                <a:gd name="T104" fmla="*/ 50 w 68"/>
                <a:gd name="T105" fmla="*/ 11 h 106"/>
                <a:gd name="T106" fmla="*/ 50 w 68"/>
                <a:gd name="T107" fmla="*/ 5 h 106"/>
                <a:gd name="T108" fmla="*/ 43 w 68"/>
                <a:gd name="T109" fmla="*/ 7 h 106"/>
                <a:gd name="T110" fmla="*/ 50 w 68"/>
                <a:gd name="T111" fmla="*/ 18 h 106"/>
                <a:gd name="T112" fmla="*/ 43 w 68"/>
                <a:gd name="T113" fmla="*/ 2 h 106"/>
                <a:gd name="T114" fmla="*/ 61 w 68"/>
                <a:gd name="T115" fmla="*/ 11 h 106"/>
                <a:gd name="T116" fmla="*/ 59 w 68"/>
                <a:gd name="T117" fmla="*/ 9 h 106"/>
                <a:gd name="T118" fmla="*/ 57 w 68"/>
                <a:gd name="T119"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106">
                  <a:moveTo>
                    <a:pt x="48" y="101"/>
                  </a:moveTo>
                  <a:lnTo>
                    <a:pt x="47" y="101"/>
                  </a:lnTo>
                  <a:lnTo>
                    <a:pt x="48" y="101"/>
                  </a:lnTo>
                  <a:lnTo>
                    <a:pt x="48" y="99"/>
                  </a:lnTo>
                  <a:lnTo>
                    <a:pt x="47" y="99"/>
                  </a:lnTo>
                  <a:lnTo>
                    <a:pt x="45" y="99"/>
                  </a:lnTo>
                  <a:lnTo>
                    <a:pt x="45" y="101"/>
                  </a:lnTo>
                  <a:lnTo>
                    <a:pt x="45" y="101"/>
                  </a:lnTo>
                  <a:lnTo>
                    <a:pt x="43" y="99"/>
                  </a:lnTo>
                  <a:lnTo>
                    <a:pt x="43" y="99"/>
                  </a:lnTo>
                  <a:lnTo>
                    <a:pt x="43" y="99"/>
                  </a:lnTo>
                  <a:lnTo>
                    <a:pt x="43" y="97"/>
                  </a:lnTo>
                  <a:lnTo>
                    <a:pt x="43" y="99"/>
                  </a:lnTo>
                  <a:lnTo>
                    <a:pt x="45" y="99"/>
                  </a:lnTo>
                  <a:lnTo>
                    <a:pt x="47" y="97"/>
                  </a:lnTo>
                  <a:lnTo>
                    <a:pt x="47" y="97"/>
                  </a:lnTo>
                  <a:lnTo>
                    <a:pt x="48" y="97"/>
                  </a:lnTo>
                  <a:lnTo>
                    <a:pt x="48" y="97"/>
                  </a:lnTo>
                  <a:lnTo>
                    <a:pt x="48" y="97"/>
                  </a:lnTo>
                  <a:lnTo>
                    <a:pt x="47" y="96"/>
                  </a:lnTo>
                  <a:lnTo>
                    <a:pt x="47" y="96"/>
                  </a:lnTo>
                  <a:lnTo>
                    <a:pt x="47" y="94"/>
                  </a:lnTo>
                  <a:lnTo>
                    <a:pt x="47" y="94"/>
                  </a:lnTo>
                  <a:lnTo>
                    <a:pt x="47" y="94"/>
                  </a:lnTo>
                  <a:lnTo>
                    <a:pt x="47" y="92"/>
                  </a:lnTo>
                  <a:lnTo>
                    <a:pt x="45" y="92"/>
                  </a:lnTo>
                  <a:lnTo>
                    <a:pt x="45" y="92"/>
                  </a:lnTo>
                  <a:lnTo>
                    <a:pt x="45" y="92"/>
                  </a:lnTo>
                  <a:lnTo>
                    <a:pt x="43" y="92"/>
                  </a:lnTo>
                  <a:lnTo>
                    <a:pt x="43" y="90"/>
                  </a:lnTo>
                  <a:lnTo>
                    <a:pt x="43" y="90"/>
                  </a:lnTo>
                  <a:lnTo>
                    <a:pt x="41" y="90"/>
                  </a:lnTo>
                  <a:lnTo>
                    <a:pt x="41" y="88"/>
                  </a:lnTo>
                  <a:lnTo>
                    <a:pt x="43" y="88"/>
                  </a:lnTo>
                  <a:lnTo>
                    <a:pt x="43" y="90"/>
                  </a:lnTo>
                  <a:lnTo>
                    <a:pt x="45" y="90"/>
                  </a:lnTo>
                  <a:lnTo>
                    <a:pt x="45" y="90"/>
                  </a:lnTo>
                  <a:lnTo>
                    <a:pt x="45" y="90"/>
                  </a:lnTo>
                  <a:lnTo>
                    <a:pt x="47" y="90"/>
                  </a:lnTo>
                  <a:lnTo>
                    <a:pt x="47" y="88"/>
                  </a:lnTo>
                  <a:lnTo>
                    <a:pt x="45" y="87"/>
                  </a:lnTo>
                  <a:lnTo>
                    <a:pt x="41" y="87"/>
                  </a:lnTo>
                  <a:lnTo>
                    <a:pt x="41" y="85"/>
                  </a:lnTo>
                  <a:lnTo>
                    <a:pt x="36" y="85"/>
                  </a:lnTo>
                  <a:lnTo>
                    <a:pt x="36" y="85"/>
                  </a:lnTo>
                  <a:lnTo>
                    <a:pt x="39" y="83"/>
                  </a:lnTo>
                  <a:lnTo>
                    <a:pt x="38" y="83"/>
                  </a:lnTo>
                  <a:lnTo>
                    <a:pt x="38" y="83"/>
                  </a:lnTo>
                  <a:lnTo>
                    <a:pt x="38" y="83"/>
                  </a:lnTo>
                  <a:lnTo>
                    <a:pt x="36" y="81"/>
                  </a:lnTo>
                  <a:lnTo>
                    <a:pt x="38" y="81"/>
                  </a:lnTo>
                  <a:lnTo>
                    <a:pt x="38" y="81"/>
                  </a:lnTo>
                  <a:lnTo>
                    <a:pt x="38" y="79"/>
                  </a:lnTo>
                  <a:lnTo>
                    <a:pt x="36" y="79"/>
                  </a:lnTo>
                  <a:lnTo>
                    <a:pt x="34" y="81"/>
                  </a:lnTo>
                  <a:lnTo>
                    <a:pt x="34" y="81"/>
                  </a:lnTo>
                  <a:lnTo>
                    <a:pt x="34" y="81"/>
                  </a:lnTo>
                  <a:lnTo>
                    <a:pt x="34" y="81"/>
                  </a:lnTo>
                  <a:lnTo>
                    <a:pt x="34" y="81"/>
                  </a:lnTo>
                  <a:lnTo>
                    <a:pt x="34" y="83"/>
                  </a:lnTo>
                  <a:lnTo>
                    <a:pt x="34" y="85"/>
                  </a:lnTo>
                  <a:lnTo>
                    <a:pt x="34" y="87"/>
                  </a:lnTo>
                  <a:lnTo>
                    <a:pt x="36" y="88"/>
                  </a:lnTo>
                  <a:lnTo>
                    <a:pt x="38" y="90"/>
                  </a:lnTo>
                  <a:lnTo>
                    <a:pt x="39" y="92"/>
                  </a:lnTo>
                  <a:lnTo>
                    <a:pt x="38" y="96"/>
                  </a:lnTo>
                  <a:lnTo>
                    <a:pt x="41" y="99"/>
                  </a:lnTo>
                  <a:lnTo>
                    <a:pt x="45" y="103"/>
                  </a:lnTo>
                  <a:lnTo>
                    <a:pt x="47" y="105"/>
                  </a:lnTo>
                  <a:lnTo>
                    <a:pt x="48" y="106"/>
                  </a:lnTo>
                  <a:lnTo>
                    <a:pt x="48" y="106"/>
                  </a:lnTo>
                  <a:lnTo>
                    <a:pt x="50" y="105"/>
                  </a:lnTo>
                  <a:lnTo>
                    <a:pt x="50" y="103"/>
                  </a:lnTo>
                  <a:lnTo>
                    <a:pt x="48" y="101"/>
                  </a:lnTo>
                  <a:close/>
                  <a:moveTo>
                    <a:pt x="50" y="59"/>
                  </a:moveTo>
                  <a:lnTo>
                    <a:pt x="48" y="58"/>
                  </a:lnTo>
                  <a:lnTo>
                    <a:pt x="48" y="58"/>
                  </a:lnTo>
                  <a:lnTo>
                    <a:pt x="45" y="56"/>
                  </a:lnTo>
                  <a:lnTo>
                    <a:pt x="45" y="56"/>
                  </a:lnTo>
                  <a:lnTo>
                    <a:pt x="43" y="54"/>
                  </a:lnTo>
                  <a:lnTo>
                    <a:pt x="43" y="54"/>
                  </a:lnTo>
                  <a:lnTo>
                    <a:pt x="43" y="54"/>
                  </a:lnTo>
                  <a:lnTo>
                    <a:pt x="41" y="54"/>
                  </a:lnTo>
                  <a:lnTo>
                    <a:pt x="39" y="54"/>
                  </a:lnTo>
                  <a:lnTo>
                    <a:pt x="38" y="52"/>
                  </a:lnTo>
                  <a:lnTo>
                    <a:pt x="36" y="52"/>
                  </a:lnTo>
                  <a:lnTo>
                    <a:pt x="38" y="54"/>
                  </a:lnTo>
                  <a:lnTo>
                    <a:pt x="38" y="56"/>
                  </a:lnTo>
                  <a:lnTo>
                    <a:pt x="38" y="58"/>
                  </a:lnTo>
                  <a:lnTo>
                    <a:pt x="39" y="59"/>
                  </a:lnTo>
                  <a:lnTo>
                    <a:pt x="39" y="61"/>
                  </a:lnTo>
                  <a:lnTo>
                    <a:pt x="39" y="61"/>
                  </a:lnTo>
                  <a:lnTo>
                    <a:pt x="45" y="61"/>
                  </a:lnTo>
                  <a:lnTo>
                    <a:pt x="45" y="63"/>
                  </a:lnTo>
                  <a:lnTo>
                    <a:pt x="48" y="68"/>
                  </a:lnTo>
                  <a:lnTo>
                    <a:pt x="48" y="70"/>
                  </a:lnTo>
                  <a:lnTo>
                    <a:pt x="50" y="68"/>
                  </a:lnTo>
                  <a:lnTo>
                    <a:pt x="50" y="68"/>
                  </a:lnTo>
                  <a:lnTo>
                    <a:pt x="50" y="68"/>
                  </a:lnTo>
                  <a:lnTo>
                    <a:pt x="50" y="67"/>
                  </a:lnTo>
                  <a:lnTo>
                    <a:pt x="50" y="65"/>
                  </a:lnTo>
                  <a:lnTo>
                    <a:pt x="50" y="63"/>
                  </a:lnTo>
                  <a:lnTo>
                    <a:pt x="50" y="63"/>
                  </a:lnTo>
                  <a:lnTo>
                    <a:pt x="50" y="63"/>
                  </a:lnTo>
                  <a:lnTo>
                    <a:pt x="52" y="61"/>
                  </a:lnTo>
                  <a:lnTo>
                    <a:pt x="50" y="61"/>
                  </a:lnTo>
                  <a:lnTo>
                    <a:pt x="50" y="59"/>
                  </a:lnTo>
                  <a:close/>
                  <a:moveTo>
                    <a:pt x="3" y="31"/>
                  </a:moveTo>
                  <a:lnTo>
                    <a:pt x="3" y="31"/>
                  </a:lnTo>
                  <a:lnTo>
                    <a:pt x="2" y="31"/>
                  </a:lnTo>
                  <a:lnTo>
                    <a:pt x="0" y="31"/>
                  </a:lnTo>
                  <a:lnTo>
                    <a:pt x="0" y="32"/>
                  </a:lnTo>
                  <a:lnTo>
                    <a:pt x="3" y="32"/>
                  </a:lnTo>
                  <a:lnTo>
                    <a:pt x="5" y="32"/>
                  </a:lnTo>
                  <a:lnTo>
                    <a:pt x="5" y="32"/>
                  </a:lnTo>
                  <a:lnTo>
                    <a:pt x="5" y="32"/>
                  </a:lnTo>
                  <a:lnTo>
                    <a:pt x="3" y="31"/>
                  </a:lnTo>
                  <a:close/>
                  <a:moveTo>
                    <a:pt x="29" y="31"/>
                  </a:moveTo>
                  <a:lnTo>
                    <a:pt x="27" y="31"/>
                  </a:lnTo>
                  <a:lnTo>
                    <a:pt x="25" y="31"/>
                  </a:lnTo>
                  <a:lnTo>
                    <a:pt x="25" y="31"/>
                  </a:lnTo>
                  <a:lnTo>
                    <a:pt x="23" y="29"/>
                  </a:lnTo>
                  <a:lnTo>
                    <a:pt x="23" y="29"/>
                  </a:lnTo>
                  <a:lnTo>
                    <a:pt x="23" y="29"/>
                  </a:lnTo>
                  <a:lnTo>
                    <a:pt x="21" y="27"/>
                  </a:lnTo>
                  <a:lnTo>
                    <a:pt x="21" y="25"/>
                  </a:lnTo>
                  <a:lnTo>
                    <a:pt x="21" y="25"/>
                  </a:lnTo>
                  <a:lnTo>
                    <a:pt x="21" y="25"/>
                  </a:lnTo>
                  <a:lnTo>
                    <a:pt x="18" y="25"/>
                  </a:lnTo>
                  <a:lnTo>
                    <a:pt x="16" y="27"/>
                  </a:lnTo>
                  <a:lnTo>
                    <a:pt x="16" y="27"/>
                  </a:lnTo>
                  <a:lnTo>
                    <a:pt x="16" y="27"/>
                  </a:lnTo>
                  <a:lnTo>
                    <a:pt x="16" y="29"/>
                  </a:lnTo>
                  <a:lnTo>
                    <a:pt x="16" y="29"/>
                  </a:lnTo>
                  <a:lnTo>
                    <a:pt x="16" y="29"/>
                  </a:lnTo>
                  <a:lnTo>
                    <a:pt x="14" y="29"/>
                  </a:lnTo>
                  <a:lnTo>
                    <a:pt x="14" y="29"/>
                  </a:lnTo>
                  <a:lnTo>
                    <a:pt x="14" y="29"/>
                  </a:lnTo>
                  <a:lnTo>
                    <a:pt x="12" y="27"/>
                  </a:lnTo>
                  <a:lnTo>
                    <a:pt x="11" y="27"/>
                  </a:lnTo>
                  <a:lnTo>
                    <a:pt x="11" y="29"/>
                  </a:lnTo>
                  <a:lnTo>
                    <a:pt x="11" y="31"/>
                  </a:lnTo>
                  <a:lnTo>
                    <a:pt x="12" y="32"/>
                  </a:lnTo>
                  <a:lnTo>
                    <a:pt x="16" y="32"/>
                  </a:lnTo>
                  <a:lnTo>
                    <a:pt x="16" y="34"/>
                  </a:lnTo>
                  <a:lnTo>
                    <a:pt x="18" y="34"/>
                  </a:lnTo>
                  <a:lnTo>
                    <a:pt x="12" y="34"/>
                  </a:lnTo>
                  <a:lnTo>
                    <a:pt x="12" y="36"/>
                  </a:lnTo>
                  <a:lnTo>
                    <a:pt x="14" y="36"/>
                  </a:lnTo>
                  <a:lnTo>
                    <a:pt x="16" y="36"/>
                  </a:lnTo>
                  <a:lnTo>
                    <a:pt x="20" y="38"/>
                  </a:lnTo>
                  <a:lnTo>
                    <a:pt x="21" y="40"/>
                  </a:lnTo>
                  <a:lnTo>
                    <a:pt x="21" y="40"/>
                  </a:lnTo>
                  <a:lnTo>
                    <a:pt x="21" y="38"/>
                  </a:lnTo>
                  <a:lnTo>
                    <a:pt x="21" y="38"/>
                  </a:lnTo>
                  <a:lnTo>
                    <a:pt x="21" y="36"/>
                  </a:lnTo>
                  <a:lnTo>
                    <a:pt x="20" y="36"/>
                  </a:lnTo>
                  <a:lnTo>
                    <a:pt x="21" y="36"/>
                  </a:lnTo>
                  <a:lnTo>
                    <a:pt x="21" y="36"/>
                  </a:lnTo>
                  <a:lnTo>
                    <a:pt x="21" y="38"/>
                  </a:lnTo>
                  <a:lnTo>
                    <a:pt x="23" y="40"/>
                  </a:lnTo>
                  <a:lnTo>
                    <a:pt x="21" y="40"/>
                  </a:lnTo>
                  <a:lnTo>
                    <a:pt x="21" y="40"/>
                  </a:lnTo>
                  <a:lnTo>
                    <a:pt x="23" y="40"/>
                  </a:lnTo>
                  <a:lnTo>
                    <a:pt x="25" y="38"/>
                  </a:lnTo>
                  <a:lnTo>
                    <a:pt x="25" y="38"/>
                  </a:lnTo>
                  <a:lnTo>
                    <a:pt x="25" y="38"/>
                  </a:lnTo>
                  <a:lnTo>
                    <a:pt x="25" y="38"/>
                  </a:lnTo>
                  <a:lnTo>
                    <a:pt x="23" y="38"/>
                  </a:lnTo>
                  <a:lnTo>
                    <a:pt x="25" y="36"/>
                  </a:lnTo>
                  <a:lnTo>
                    <a:pt x="25" y="38"/>
                  </a:lnTo>
                  <a:lnTo>
                    <a:pt x="27" y="38"/>
                  </a:lnTo>
                  <a:lnTo>
                    <a:pt x="27" y="38"/>
                  </a:lnTo>
                  <a:lnTo>
                    <a:pt x="29" y="38"/>
                  </a:lnTo>
                  <a:lnTo>
                    <a:pt x="29" y="36"/>
                  </a:lnTo>
                  <a:lnTo>
                    <a:pt x="29" y="34"/>
                  </a:lnTo>
                  <a:lnTo>
                    <a:pt x="30" y="32"/>
                  </a:lnTo>
                  <a:lnTo>
                    <a:pt x="29" y="32"/>
                  </a:lnTo>
                  <a:lnTo>
                    <a:pt x="29" y="31"/>
                  </a:lnTo>
                  <a:close/>
                  <a:moveTo>
                    <a:pt x="68" y="11"/>
                  </a:moveTo>
                  <a:lnTo>
                    <a:pt x="68" y="9"/>
                  </a:lnTo>
                  <a:lnTo>
                    <a:pt x="67" y="9"/>
                  </a:lnTo>
                  <a:lnTo>
                    <a:pt x="65" y="11"/>
                  </a:lnTo>
                  <a:lnTo>
                    <a:pt x="63" y="12"/>
                  </a:lnTo>
                  <a:lnTo>
                    <a:pt x="63" y="12"/>
                  </a:lnTo>
                  <a:lnTo>
                    <a:pt x="63" y="14"/>
                  </a:lnTo>
                  <a:lnTo>
                    <a:pt x="63" y="14"/>
                  </a:lnTo>
                  <a:lnTo>
                    <a:pt x="65" y="16"/>
                  </a:lnTo>
                  <a:lnTo>
                    <a:pt x="65" y="16"/>
                  </a:lnTo>
                  <a:lnTo>
                    <a:pt x="67" y="16"/>
                  </a:lnTo>
                  <a:lnTo>
                    <a:pt x="67" y="16"/>
                  </a:lnTo>
                  <a:lnTo>
                    <a:pt x="67" y="14"/>
                  </a:lnTo>
                  <a:lnTo>
                    <a:pt x="67" y="14"/>
                  </a:lnTo>
                  <a:lnTo>
                    <a:pt x="67" y="14"/>
                  </a:lnTo>
                  <a:lnTo>
                    <a:pt x="67" y="12"/>
                  </a:lnTo>
                  <a:lnTo>
                    <a:pt x="68" y="11"/>
                  </a:lnTo>
                  <a:lnTo>
                    <a:pt x="68" y="11"/>
                  </a:lnTo>
                  <a:close/>
                  <a:moveTo>
                    <a:pt x="34" y="38"/>
                  </a:moveTo>
                  <a:lnTo>
                    <a:pt x="36" y="38"/>
                  </a:lnTo>
                  <a:lnTo>
                    <a:pt x="39" y="43"/>
                  </a:lnTo>
                  <a:lnTo>
                    <a:pt x="43" y="45"/>
                  </a:lnTo>
                  <a:lnTo>
                    <a:pt x="43" y="47"/>
                  </a:lnTo>
                  <a:lnTo>
                    <a:pt x="45" y="49"/>
                  </a:lnTo>
                  <a:lnTo>
                    <a:pt x="47" y="49"/>
                  </a:lnTo>
                  <a:lnTo>
                    <a:pt x="47" y="47"/>
                  </a:lnTo>
                  <a:lnTo>
                    <a:pt x="47" y="45"/>
                  </a:lnTo>
                  <a:lnTo>
                    <a:pt x="47" y="45"/>
                  </a:lnTo>
                  <a:lnTo>
                    <a:pt x="45" y="43"/>
                  </a:lnTo>
                  <a:lnTo>
                    <a:pt x="45" y="41"/>
                  </a:lnTo>
                  <a:lnTo>
                    <a:pt x="45" y="40"/>
                  </a:lnTo>
                  <a:lnTo>
                    <a:pt x="47" y="40"/>
                  </a:lnTo>
                  <a:lnTo>
                    <a:pt x="45" y="38"/>
                  </a:lnTo>
                  <a:lnTo>
                    <a:pt x="41" y="38"/>
                  </a:lnTo>
                  <a:lnTo>
                    <a:pt x="39" y="36"/>
                  </a:lnTo>
                  <a:lnTo>
                    <a:pt x="39" y="36"/>
                  </a:lnTo>
                  <a:lnTo>
                    <a:pt x="43" y="36"/>
                  </a:lnTo>
                  <a:lnTo>
                    <a:pt x="43" y="36"/>
                  </a:lnTo>
                  <a:lnTo>
                    <a:pt x="43" y="34"/>
                  </a:lnTo>
                  <a:lnTo>
                    <a:pt x="41" y="32"/>
                  </a:lnTo>
                  <a:lnTo>
                    <a:pt x="41" y="31"/>
                  </a:lnTo>
                  <a:lnTo>
                    <a:pt x="38" y="32"/>
                  </a:lnTo>
                  <a:lnTo>
                    <a:pt x="38" y="31"/>
                  </a:lnTo>
                  <a:lnTo>
                    <a:pt x="38" y="31"/>
                  </a:lnTo>
                  <a:lnTo>
                    <a:pt x="39" y="31"/>
                  </a:lnTo>
                  <a:lnTo>
                    <a:pt x="39" y="29"/>
                  </a:lnTo>
                  <a:lnTo>
                    <a:pt x="39" y="29"/>
                  </a:lnTo>
                  <a:lnTo>
                    <a:pt x="39" y="27"/>
                  </a:lnTo>
                  <a:lnTo>
                    <a:pt x="39" y="27"/>
                  </a:lnTo>
                  <a:lnTo>
                    <a:pt x="36" y="25"/>
                  </a:lnTo>
                  <a:lnTo>
                    <a:pt x="34" y="23"/>
                  </a:lnTo>
                  <a:lnTo>
                    <a:pt x="32" y="23"/>
                  </a:lnTo>
                  <a:lnTo>
                    <a:pt x="32" y="20"/>
                  </a:lnTo>
                  <a:lnTo>
                    <a:pt x="30" y="16"/>
                  </a:lnTo>
                  <a:lnTo>
                    <a:pt x="29" y="12"/>
                  </a:lnTo>
                  <a:lnTo>
                    <a:pt x="29" y="11"/>
                  </a:lnTo>
                  <a:lnTo>
                    <a:pt x="27" y="11"/>
                  </a:lnTo>
                  <a:lnTo>
                    <a:pt x="23" y="9"/>
                  </a:lnTo>
                  <a:lnTo>
                    <a:pt x="23" y="9"/>
                  </a:lnTo>
                  <a:lnTo>
                    <a:pt x="23" y="9"/>
                  </a:lnTo>
                  <a:lnTo>
                    <a:pt x="23" y="9"/>
                  </a:lnTo>
                  <a:lnTo>
                    <a:pt x="21" y="9"/>
                  </a:lnTo>
                  <a:lnTo>
                    <a:pt x="21" y="12"/>
                  </a:lnTo>
                  <a:lnTo>
                    <a:pt x="21" y="16"/>
                  </a:lnTo>
                  <a:lnTo>
                    <a:pt x="23" y="16"/>
                  </a:lnTo>
                  <a:lnTo>
                    <a:pt x="21" y="18"/>
                  </a:lnTo>
                  <a:lnTo>
                    <a:pt x="21" y="18"/>
                  </a:lnTo>
                  <a:lnTo>
                    <a:pt x="21" y="20"/>
                  </a:lnTo>
                  <a:lnTo>
                    <a:pt x="21" y="22"/>
                  </a:lnTo>
                  <a:lnTo>
                    <a:pt x="21" y="22"/>
                  </a:lnTo>
                  <a:lnTo>
                    <a:pt x="21" y="22"/>
                  </a:lnTo>
                  <a:lnTo>
                    <a:pt x="20" y="22"/>
                  </a:lnTo>
                  <a:lnTo>
                    <a:pt x="20" y="23"/>
                  </a:lnTo>
                  <a:lnTo>
                    <a:pt x="20" y="23"/>
                  </a:lnTo>
                  <a:lnTo>
                    <a:pt x="20" y="23"/>
                  </a:lnTo>
                  <a:lnTo>
                    <a:pt x="21" y="25"/>
                  </a:lnTo>
                  <a:lnTo>
                    <a:pt x="21" y="25"/>
                  </a:lnTo>
                  <a:lnTo>
                    <a:pt x="23" y="27"/>
                  </a:lnTo>
                  <a:lnTo>
                    <a:pt x="23" y="27"/>
                  </a:lnTo>
                  <a:lnTo>
                    <a:pt x="23" y="27"/>
                  </a:lnTo>
                  <a:lnTo>
                    <a:pt x="25" y="25"/>
                  </a:lnTo>
                  <a:lnTo>
                    <a:pt x="25" y="25"/>
                  </a:lnTo>
                  <a:lnTo>
                    <a:pt x="27" y="27"/>
                  </a:lnTo>
                  <a:lnTo>
                    <a:pt x="25" y="27"/>
                  </a:lnTo>
                  <a:lnTo>
                    <a:pt x="25" y="29"/>
                  </a:lnTo>
                  <a:lnTo>
                    <a:pt x="25" y="29"/>
                  </a:lnTo>
                  <a:lnTo>
                    <a:pt x="27" y="29"/>
                  </a:lnTo>
                  <a:lnTo>
                    <a:pt x="30" y="31"/>
                  </a:lnTo>
                  <a:lnTo>
                    <a:pt x="30" y="31"/>
                  </a:lnTo>
                  <a:lnTo>
                    <a:pt x="32" y="32"/>
                  </a:lnTo>
                  <a:lnTo>
                    <a:pt x="32" y="32"/>
                  </a:lnTo>
                  <a:lnTo>
                    <a:pt x="34" y="34"/>
                  </a:lnTo>
                  <a:lnTo>
                    <a:pt x="34" y="36"/>
                  </a:lnTo>
                  <a:lnTo>
                    <a:pt x="34" y="36"/>
                  </a:lnTo>
                  <a:lnTo>
                    <a:pt x="34" y="38"/>
                  </a:lnTo>
                  <a:lnTo>
                    <a:pt x="34" y="38"/>
                  </a:lnTo>
                  <a:close/>
                  <a:moveTo>
                    <a:pt x="50" y="27"/>
                  </a:moveTo>
                  <a:lnTo>
                    <a:pt x="54" y="29"/>
                  </a:lnTo>
                  <a:lnTo>
                    <a:pt x="52" y="27"/>
                  </a:lnTo>
                  <a:lnTo>
                    <a:pt x="47" y="23"/>
                  </a:lnTo>
                  <a:lnTo>
                    <a:pt x="47" y="22"/>
                  </a:lnTo>
                  <a:lnTo>
                    <a:pt x="47" y="22"/>
                  </a:lnTo>
                  <a:lnTo>
                    <a:pt x="50" y="22"/>
                  </a:lnTo>
                  <a:lnTo>
                    <a:pt x="50" y="22"/>
                  </a:lnTo>
                  <a:lnTo>
                    <a:pt x="52" y="22"/>
                  </a:lnTo>
                  <a:lnTo>
                    <a:pt x="52" y="22"/>
                  </a:lnTo>
                  <a:lnTo>
                    <a:pt x="50" y="20"/>
                  </a:lnTo>
                  <a:lnTo>
                    <a:pt x="47" y="18"/>
                  </a:lnTo>
                  <a:lnTo>
                    <a:pt x="47" y="18"/>
                  </a:lnTo>
                  <a:lnTo>
                    <a:pt x="45" y="20"/>
                  </a:lnTo>
                  <a:lnTo>
                    <a:pt x="45" y="20"/>
                  </a:lnTo>
                  <a:lnTo>
                    <a:pt x="45" y="20"/>
                  </a:lnTo>
                  <a:lnTo>
                    <a:pt x="43" y="18"/>
                  </a:lnTo>
                  <a:lnTo>
                    <a:pt x="43" y="18"/>
                  </a:lnTo>
                  <a:lnTo>
                    <a:pt x="43" y="16"/>
                  </a:lnTo>
                  <a:lnTo>
                    <a:pt x="43" y="16"/>
                  </a:lnTo>
                  <a:lnTo>
                    <a:pt x="45" y="16"/>
                  </a:lnTo>
                  <a:lnTo>
                    <a:pt x="45" y="14"/>
                  </a:lnTo>
                  <a:lnTo>
                    <a:pt x="45" y="14"/>
                  </a:lnTo>
                  <a:lnTo>
                    <a:pt x="41" y="12"/>
                  </a:lnTo>
                  <a:lnTo>
                    <a:pt x="41" y="12"/>
                  </a:lnTo>
                  <a:lnTo>
                    <a:pt x="41" y="12"/>
                  </a:lnTo>
                  <a:lnTo>
                    <a:pt x="41" y="11"/>
                  </a:lnTo>
                  <a:lnTo>
                    <a:pt x="39" y="11"/>
                  </a:lnTo>
                  <a:lnTo>
                    <a:pt x="36" y="12"/>
                  </a:lnTo>
                  <a:lnTo>
                    <a:pt x="36" y="14"/>
                  </a:lnTo>
                  <a:lnTo>
                    <a:pt x="36" y="16"/>
                  </a:lnTo>
                  <a:lnTo>
                    <a:pt x="36" y="16"/>
                  </a:lnTo>
                  <a:lnTo>
                    <a:pt x="36" y="14"/>
                  </a:lnTo>
                  <a:lnTo>
                    <a:pt x="36" y="12"/>
                  </a:lnTo>
                  <a:lnTo>
                    <a:pt x="36" y="11"/>
                  </a:lnTo>
                  <a:lnTo>
                    <a:pt x="36" y="11"/>
                  </a:lnTo>
                  <a:lnTo>
                    <a:pt x="38" y="11"/>
                  </a:lnTo>
                  <a:lnTo>
                    <a:pt x="38" y="9"/>
                  </a:lnTo>
                  <a:lnTo>
                    <a:pt x="38" y="9"/>
                  </a:lnTo>
                  <a:lnTo>
                    <a:pt x="38" y="9"/>
                  </a:lnTo>
                  <a:lnTo>
                    <a:pt x="36" y="7"/>
                  </a:lnTo>
                  <a:lnTo>
                    <a:pt x="36" y="7"/>
                  </a:lnTo>
                  <a:lnTo>
                    <a:pt x="36" y="7"/>
                  </a:lnTo>
                  <a:lnTo>
                    <a:pt x="36" y="7"/>
                  </a:lnTo>
                  <a:lnTo>
                    <a:pt x="32" y="7"/>
                  </a:lnTo>
                  <a:lnTo>
                    <a:pt x="30" y="9"/>
                  </a:lnTo>
                  <a:lnTo>
                    <a:pt x="30" y="9"/>
                  </a:lnTo>
                  <a:lnTo>
                    <a:pt x="29" y="9"/>
                  </a:lnTo>
                  <a:lnTo>
                    <a:pt x="29" y="9"/>
                  </a:lnTo>
                  <a:lnTo>
                    <a:pt x="29" y="9"/>
                  </a:lnTo>
                  <a:lnTo>
                    <a:pt x="27" y="9"/>
                  </a:lnTo>
                  <a:lnTo>
                    <a:pt x="29" y="9"/>
                  </a:lnTo>
                  <a:lnTo>
                    <a:pt x="29" y="11"/>
                  </a:lnTo>
                  <a:lnTo>
                    <a:pt x="29" y="11"/>
                  </a:lnTo>
                  <a:lnTo>
                    <a:pt x="29" y="11"/>
                  </a:lnTo>
                  <a:lnTo>
                    <a:pt x="30" y="16"/>
                  </a:lnTo>
                  <a:lnTo>
                    <a:pt x="34" y="22"/>
                  </a:lnTo>
                  <a:lnTo>
                    <a:pt x="34" y="23"/>
                  </a:lnTo>
                  <a:lnTo>
                    <a:pt x="36" y="23"/>
                  </a:lnTo>
                  <a:lnTo>
                    <a:pt x="36" y="23"/>
                  </a:lnTo>
                  <a:lnTo>
                    <a:pt x="36" y="25"/>
                  </a:lnTo>
                  <a:lnTo>
                    <a:pt x="38" y="25"/>
                  </a:lnTo>
                  <a:lnTo>
                    <a:pt x="39" y="25"/>
                  </a:lnTo>
                  <a:lnTo>
                    <a:pt x="43" y="31"/>
                  </a:lnTo>
                  <a:lnTo>
                    <a:pt x="45" y="32"/>
                  </a:lnTo>
                  <a:lnTo>
                    <a:pt x="47" y="29"/>
                  </a:lnTo>
                  <a:lnTo>
                    <a:pt x="45" y="27"/>
                  </a:lnTo>
                  <a:lnTo>
                    <a:pt x="45" y="25"/>
                  </a:lnTo>
                  <a:lnTo>
                    <a:pt x="43" y="23"/>
                  </a:lnTo>
                  <a:lnTo>
                    <a:pt x="41" y="22"/>
                  </a:lnTo>
                  <a:lnTo>
                    <a:pt x="43" y="22"/>
                  </a:lnTo>
                  <a:lnTo>
                    <a:pt x="45" y="23"/>
                  </a:lnTo>
                  <a:lnTo>
                    <a:pt x="45" y="25"/>
                  </a:lnTo>
                  <a:lnTo>
                    <a:pt x="47" y="27"/>
                  </a:lnTo>
                  <a:lnTo>
                    <a:pt x="47" y="31"/>
                  </a:lnTo>
                  <a:lnTo>
                    <a:pt x="47" y="32"/>
                  </a:lnTo>
                  <a:lnTo>
                    <a:pt x="47" y="34"/>
                  </a:lnTo>
                  <a:lnTo>
                    <a:pt x="48" y="36"/>
                  </a:lnTo>
                  <a:lnTo>
                    <a:pt x="48" y="36"/>
                  </a:lnTo>
                  <a:lnTo>
                    <a:pt x="48" y="34"/>
                  </a:lnTo>
                  <a:lnTo>
                    <a:pt x="48" y="34"/>
                  </a:lnTo>
                  <a:lnTo>
                    <a:pt x="50" y="34"/>
                  </a:lnTo>
                  <a:lnTo>
                    <a:pt x="50" y="32"/>
                  </a:lnTo>
                  <a:lnTo>
                    <a:pt x="48" y="32"/>
                  </a:lnTo>
                  <a:lnTo>
                    <a:pt x="48" y="32"/>
                  </a:lnTo>
                  <a:lnTo>
                    <a:pt x="48" y="32"/>
                  </a:lnTo>
                  <a:lnTo>
                    <a:pt x="50" y="31"/>
                  </a:lnTo>
                  <a:lnTo>
                    <a:pt x="50" y="31"/>
                  </a:lnTo>
                  <a:lnTo>
                    <a:pt x="52" y="31"/>
                  </a:lnTo>
                  <a:lnTo>
                    <a:pt x="52" y="31"/>
                  </a:lnTo>
                  <a:lnTo>
                    <a:pt x="52" y="31"/>
                  </a:lnTo>
                  <a:lnTo>
                    <a:pt x="50" y="29"/>
                  </a:lnTo>
                  <a:lnTo>
                    <a:pt x="50" y="27"/>
                  </a:lnTo>
                  <a:lnTo>
                    <a:pt x="48" y="27"/>
                  </a:lnTo>
                  <a:lnTo>
                    <a:pt x="48" y="27"/>
                  </a:lnTo>
                  <a:lnTo>
                    <a:pt x="50" y="27"/>
                  </a:lnTo>
                  <a:close/>
                  <a:moveTo>
                    <a:pt x="57" y="11"/>
                  </a:moveTo>
                  <a:lnTo>
                    <a:pt x="56" y="7"/>
                  </a:lnTo>
                  <a:lnTo>
                    <a:pt x="54" y="3"/>
                  </a:lnTo>
                  <a:lnTo>
                    <a:pt x="56" y="3"/>
                  </a:lnTo>
                  <a:lnTo>
                    <a:pt x="54" y="3"/>
                  </a:lnTo>
                  <a:lnTo>
                    <a:pt x="54" y="5"/>
                  </a:lnTo>
                  <a:lnTo>
                    <a:pt x="54" y="7"/>
                  </a:lnTo>
                  <a:lnTo>
                    <a:pt x="54" y="9"/>
                  </a:lnTo>
                  <a:lnTo>
                    <a:pt x="54" y="11"/>
                  </a:lnTo>
                  <a:lnTo>
                    <a:pt x="54" y="14"/>
                  </a:lnTo>
                  <a:lnTo>
                    <a:pt x="54" y="14"/>
                  </a:lnTo>
                  <a:lnTo>
                    <a:pt x="54" y="14"/>
                  </a:lnTo>
                  <a:lnTo>
                    <a:pt x="54" y="16"/>
                  </a:lnTo>
                  <a:lnTo>
                    <a:pt x="54" y="16"/>
                  </a:lnTo>
                  <a:lnTo>
                    <a:pt x="54" y="16"/>
                  </a:lnTo>
                  <a:lnTo>
                    <a:pt x="54" y="16"/>
                  </a:lnTo>
                  <a:lnTo>
                    <a:pt x="54" y="16"/>
                  </a:lnTo>
                  <a:lnTo>
                    <a:pt x="54" y="16"/>
                  </a:lnTo>
                  <a:lnTo>
                    <a:pt x="54" y="16"/>
                  </a:lnTo>
                  <a:lnTo>
                    <a:pt x="52" y="18"/>
                  </a:lnTo>
                  <a:lnTo>
                    <a:pt x="54" y="20"/>
                  </a:lnTo>
                  <a:lnTo>
                    <a:pt x="56" y="22"/>
                  </a:lnTo>
                  <a:lnTo>
                    <a:pt x="56" y="23"/>
                  </a:lnTo>
                  <a:lnTo>
                    <a:pt x="56" y="23"/>
                  </a:lnTo>
                  <a:lnTo>
                    <a:pt x="56" y="23"/>
                  </a:lnTo>
                  <a:lnTo>
                    <a:pt x="56" y="23"/>
                  </a:lnTo>
                  <a:lnTo>
                    <a:pt x="56" y="23"/>
                  </a:lnTo>
                  <a:lnTo>
                    <a:pt x="57" y="23"/>
                  </a:lnTo>
                  <a:lnTo>
                    <a:pt x="57" y="23"/>
                  </a:lnTo>
                  <a:lnTo>
                    <a:pt x="56" y="22"/>
                  </a:lnTo>
                  <a:lnTo>
                    <a:pt x="56" y="18"/>
                  </a:lnTo>
                  <a:lnTo>
                    <a:pt x="56" y="18"/>
                  </a:lnTo>
                  <a:lnTo>
                    <a:pt x="57" y="20"/>
                  </a:lnTo>
                  <a:lnTo>
                    <a:pt x="57" y="22"/>
                  </a:lnTo>
                  <a:lnTo>
                    <a:pt x="59" y="23"/>
                  </a:lnTo>
                  <a:lnTo>
                    <a:pt x="59" y="23"/>
                  </a:lnTo>
                  <a:lnTo>
                    <a:pt x="61" y="23"/>
                  </a:lnTo>
                  <a:lnTo>
                    <a:pt x="61" y="22"/>
                  </a:lnTo>
                  <a:lnTo>
                    <a:pt x="61" y="22"/>
                  </a:lnTo>
                  <a:lnTo>
                    <a:pt x="61" y="22"/>
                  </a:lnTo>
                  <a:lnTo>
                    <a:pt x="61" y="20"/>
                  </a:lnTo>
                  <a:lnTo>
                    <a:pt x="61" y="18"/>
                  </a:lnTo>
                  <a:lnTo>
                    <a:pt x="59" y="20"/>
                  </a:lnTo>
                  <a:lnTo>
                    <a:pt x="59" y="18"/>
                  </a:lnTo>
                  <a:lnTo>
                    <a:pt x="57" y="16"/>
                  </a:lnTo>
                  <a:lnTo>
                    <a:pt x="57" y="14"/>
                  </a:lnTo>
                  <a:lnTo>
                    <a:pt x="59" y="16"/>
                  </a:lnTo>
                  <a:lnTo>
                    <a:pt x="59" y="16"/>
                  </a:lnTo>
                  <a:lnTo>
                    <a:pt x="61" y="16"/>
                  </a:lnTo>
                  <a:lnTo>
                    <a:pt x="63" y="14"/>
                  </a:lnTo>
                  <a:lnTo>
                    <a:pt x="59" y="12"/>
                  </a:lnTo>
                  <a:lnTo>
                    <a:pt x="57" y="11"/>
                  </a:lnTo>
                  <a:close/>
                  <a:moveTo>
                    <a:pt x="50" y="11"/>
                  </a:moveTo>
                  <a:lnTo>
                    <a:pt x="50" y="12"/>
                  </a:lnTo>
                  <a:lnTo>
                    <a:pt x="50" y="14"/>
                  </a:lnTo>
                  <a:lnTo>
                    <a:pt x="52" y="14"/>
                  </a:lnTo>
                  <a:lnTo>
                    <a:pt x="54" y="14"/>
                  </a:lnTo>
                  <a:lnTo>
                    <a:pt x="52" y="12"/>
                  </a:lnTo>
                  <a:lnTo>
                    <a:pt x="52" y="11"/>
                  </a:lnTo>
                  <a:lnTo>
                    <a:pt x="52" y="11"/>
                  </a:lnTo>
                  <a:lnTo>
                    <a:pt x="50" y="5"/>
                  </a:lnTo>
                  <a:lnTo>
                    <a:pt x="50" y="3"/>
                  </a:lnTo>
                  <a:lnTo>
                    <a:pt x="48" y="2"/>
                  </a:lnTo>
                  <a:lnTo>
                    <a:pt x="48" y="3"/>
                  </a:lnTo>
                  <a:lnTo>
                    <a:pt x="48" y="5"/>
                  </a:lnTo>
                  <a:lnTo>
                    <a:pt x="48" y="9"/>
                  </a:lnTo>
                  <a:lnTo>
                    <a:pt x="50" y="11"/>
                  </a:lnTo>
                  <a:close/>
                  <a:moveTo>
                    <a:pt x="43" y="7"/>
                  </a:moveTo>
                  <a:lnTo>
                    <a:pt x="43" y="7"/>
                  </a:lnTo>
                  <a:lnTo>
                    <a:pt x="45" y="11"/>
                  </a:lnTo>
                  <a:lnTo>
                    <a:pt x="47" y="11"/>
                  </a:lnTo>
                  <a:lnTo>
                    <a:pt x="47" y="12"/>
                  </a:lnTo>
                  <a:lnTo>
                    <a:pt x="47" y="14"/>
                  </a:lnTo>
                  <a:lnTo>
                    <a:pt x="47" y="16"/>
                  </a:lnTo>
                  <a:lnTo>
                    <a:pt x="48" y="16"/>
                  </a:lnTo>
                  <a:lnTo>
                    <a:pt x="48" y="18"/>
                  </a:lnTo>
                  <a:lnTo>
                    <a:pt x="50" y="18"/>
                  </a:lnTo>
                  <a:lnTo>
                    <a:pt x="50" y="16"/>
                  </a:lnTo>
                  <a:lnTo>
                    <a:pt x="50" y="14"/>
                  </a:lnTo>
                  <a:lnTo>
                    <a:pt x="48" y="14"/>
                  </a:lnTo>
                  <a:lnTo>
                    <a:pt x="45" y="7"/>
                  </a:lnTo>
                  <a:lnTo>
                    <a:pt x="45" y="3"/>
                  </a:lnTo>
                  <a:lnTo>
                    <a:pt x="43" y="2"/>
                  </a:lnTo>
                  <a:lnTo>
                    <a:pt x="43" y="2"/>
                  </a:lnTo>
                  <a:lnTo>
                    <a:pt x="43" y="2"/>
                  </a:lnTo>
                  <a:lnTo>
                    <a:pt x="43" y="3"/>
                  </a:lnTo>
                  <a:lnTo>
                    <a:pt x="43" y="7"/>
                  </a:lnTo>
                  <a:close/>
                  <a:moveTo>
                    <a:pt x="56" y="3"/>
                  </a:moveTo>
                  <a:lnTo>
                    <a:pt x="56" y="5"/>
                  </a:lnTo>
                  <a:lnTo>
                    <a:pt x="56" y="7"/>
                  </a:lnTo>
                  <a:lnTo>
                    <a:pt x="57" y="9"/>
                  </a:lnTo>
                  <a:lnTo>
                    <a:pt x="59" y="11"/>
                  </a:lnTo>
                  <a:lnTo>
                    <a:pt x="61" y="11"/>
                  </a:lnTo>
                  <a:lnTo>
                    <a:pt x="61" y="11"/>
                  </a:lnTo>
                  <a:lnTo>
                    <a:pt x="63" y="11"/>
                  </a:lnTo>
                  <a:lnTo>
                    <a:pt x="63" y="9"/>
                  </a:lnTo>
                  <a:lnTo>
                    <a:pt x="61" y="9"/>
                  </a:lnTo>
                  <a:lnTo>
                    <a:pt x="61" y="7"/>
                  </a:lnTo>
                  <a:lnTo>
                    <a:pt x="61" y="7"/>
                  </a:lnTo>
                  <a:lnTo>
                    <a:pt x="61" y="7"/>
                  </a:lnTo>
                  <a:lnTo>
                    <a:pt x="59" y="9"/>
                  </a:lnTo>
                  <a:lnTo>
                    <a:pt x="59" y="9"/>
                  </a:lnTo>
                  <a:lnTo>
                    <a:pt x="59" y="7"/>
                  </a:lnTo>
                  <a:lnTo>
                    <a:pt x="59" y="7"/>
                  </a:lnTo>
                  <a:lnTo>
                    <a:pt x="59" y="5"/>
                  </a:lnTo>
                  <a:lnTo>
                    <a:pt x="57" y="5"/>
                  </a:lnTo>
                  <a:lnTo>
                    <a:pt x="57" y="3"/>
                  </a:lnTo>
                  <a:lnTo>
                    <a:pt x="57" y="2"/>
                  </a:lnTo>
                  <a:lnTo>
                    <a:pt x="57" y="2"/>
                  </a:lnTo>
                  <a:lnTo>
                    <a:pt x="56" y="0"/>
                  </a:lnTo>
                  <a:lnTo>
                    <a:pt x="56" y="0"/>
                  </a:lnTo>
                  <a:lnTo>
                    <a:pt x="54" y="0"/>
                  </a:lnTo>
                  <a:lnTo>
                    <a:pt x="54" y="2"/>
                  </a:lnTo>
                  <a:lnTo>
                    <a:pt x="56"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noEditPoints="1"/>
            </p:cNvSpPr>
            <p:nvPr/>
          </p:nvSpPr>
          <p:spPr bwMode="auto">
            <a:xfrm>
              <a:off x="3638778" y="3447739"/>
              <a:ext cx="355513" cy="229973"/>
            </a:xfrm>
            <a:custGeom>
              <a:avLst/>
              <a:gdLst>
                <a:gd name="T0" fmla="*/ 107 w 320"/>
                <a:gd name="T1" fmla="*/ 151 h 207"/>
                <a:gd name="T2" fmla="*/ 54 w 320"/>
                <a:gd name="T3" fmla="*/ 103 h 207"/>
                <a:gd name="T4" fmla="*/ 38 w 320"/>
                <a:gd name="T5" fmla="*/ 101 h 207"/>
                <a:gd name="T6" fmla="*/ 18 w 320"/>
                <a:gd name="T7" fmla="*/ 110 h 207"/>
                <a:gd name="T8" fmla="*/ 13 w 320"/>
                <a:gd name="T9" fmla="*/ 119 h 207"/>
                <a:gd name="T10" fmla="*/ 7 w 320"/>
                <a:gd name="T11" fmla="*/ 124 h 207"/>
                <a:gd name="T12" fmla="*/ 0 w 320"/>
                <a:gd name="T13" fmla="*/ 133 h 207"/>
                <a:gd name="T14" fmla="*/ 15 w 320"/>
                <a:gd name="T15" fmla="*/ 153 h 207"/>
                <a:gd name="T16" fmla="*/ 7 w 320"/>
                <a:gd name="T17" fmla="*/ 166 h 207"/>
                <a:gd name="T18" fmla="*/ 24 w 320"/>
                <a:gd name="T19" fmla="*/ 144 h 207"/>
                <a:gd name="T20" fmla="*/ 33 w 320"/>
                <a:gd name="T21" fmla="*/ 141 h 207"/>
                <a:gd name="T22" fmla="*/ 45 w 320"/>
                <a:gd name="T23" fmla="*/ 141 h 207"/>
                <a:gd name="T24" fmla="*/ 61 w 320"/>
                <a:gd name="T25" fmla="*/ 126 h 207"/>
                <a:gd name="T26" fmla="*/ 67 w 320"/>
                <a:gd name="T27" fmla="*/ 115 h 207"/>
                <a:gd name="T28" fmla="*/ 74 w 320"/>
                <a:gd name="T29" fmla="*/ 115 h 207"/>
                <a:gd name="T30" fmla="*/ 65 w 320"/>
                <a:gd name="T31" fmla="*/ 101 h 207"/>
                <a:gd name="T32" fmla="*/ 78 w 320"/>
                <a:gd name="T33" fmla="*/ 110 h 207"/>
                <a:gd name="T34" fmla="*/ 76 w 320"/>
                <a:gd name="T35" fmla="*/ 68 h 207"/>
                <a:gd name="T36" fmla="*/ 18 w 320"/>
                <a:gd name="T37" fmla="*/ 75 h 207"/>
                <a:gd name="T38" fmla="*/ 34 w 320"/>
                <a:gd name="T39" fmla="*/ 95 h 207"/>
                <a:gd name="T40" fmla="*/ 51 w 320"/>
                <a:gd name="T41" fmla="*/ 86 h 207"/>
                <a:gd name="T42" fmla="*/ 56 w 320"/>
                <a:gd name="T43" fmla="*/ 81 h 207"/>
                <a:gd name="T44" fmla="*/ 58 w 320"/>
                <a:gd name="T45" fmla="*/ 74 h 207"/>
                <a:gd name="T46" fmla="*/ 38 w 320"/>
                <a:gd name="T47" fmla="*/ 57 h 207"/>
                <a:gd name="T48" fmla="*/ 16 w 320"/>
                <a:gd name="T49" fmla="*/ 70 h 207"/>
                <a:gd name="T50" fmla="*/ 318 w 320"/>
                <a:gd name="T51" fmla="*/ 29 h 207"/>
                <a:gd name="T52" fmla="*/ 255 w 320"/>
                <a:gd name="T53" fmla="*/ 21 h 207"/>
                <a:gd name="T54" fmla="*/ 215 w 320"/>
                <a:gd name="T55" fmla="*/ 9 h 207"/>
                <a:gd name="T56" fmla="*/ 204 w 320"/>
                <a:gd name="T57" fmla="*/ 5 h 207"/>
                <a:gd name="T58" fmla="*/ 195 w 320"/>
                <a:gd name="T59" fmla="*/ 3 h 207"/>
                <a:gd name="T60" fmla="*/ 186 w 320"/>
                <a:gd name="T61" fmla="*/ 10 h 207"/>
                <a:gd name="T62" fmla="*/ 163 w 320"/>
                <a:gd name="T63" fmla="*/ 14 h 207"/>
                <a:gd name="T64" fmla="*/ 150 w 320"/>
                <a:gd name="T65" fmla="*/ 19 h 207"/>
                <a:gd name="T66" fmla="*/ 143 w 320"/>
                <a:gd name="T67" fmla="*/ 21 h 207"/>
                <a:gd name="T68" fmla="*/ 119 w 320"/>
                <a:gd name="T69" fmla="*/ 23 h 207"/>
                <a:gd name="T70" fmla="*/ 114 w 320"/>
                <a:gd name="T71" fmla="*/ 38 h 207"/>
                <a:gd name="T72" fmla="*/ 90 w 320"/>
                <a:gd name="T73" fmla="*/ 39 h 207"/>
                <a:gd name="T74" fmla="*/ 81 w 320"/>
                <a:gd name="T75" fmla="*/ 61 h 207"/>
                <a:gd name="T76" fmla="*/ 90 w 320"/>
                <a:gd name="T77" fmla="*/ 63 h 207"/>
                <a:gd name="T78" fmla="*/ 80 w 320"/>
                <a:gd name="T79" fmla="*/ 70 h 207"/>
                <a:gd name="T80" fmla="*/ 92 w 320"/>
                <a:gd name="T81" fmla="*/ 83 h 207"/>
                <a:gd name="T82" fmla="*/ 99 w 320"/>
                <a:gd name="T83" fmla="*/ 90 h 207"/>
                <a:gd name="T84" fmla="*/ 85 w 320"/>
                <a:gd name="T85" fmla="*/ 92 h 207"/>
                <a:gd name="T86" fmla="*/ 87 w 320"/>
                <a:gd name="T87" fmla="*/ 104 h 207"/>
                <a:gd name="T88" fmla="*/ 94 w 320"/>
                <a:gd name="T89" fmla="*/ 124 h 207"/>
                <a:gd name="T90" fmla="*/ 101 w 320"/>
                <a:gd name="T91" fmla="*/ 126 h 207"/>
                <a:gd name="T92" fmla="*/ 121 w 320"/>
                <a:gd name="T93" fmla="*/ 131 h 207"/>
                <a:gd name="T94" fmla="*/ 132 w 320"/>
                <a:gd name="T95" fmla="*/ 135 h 207"/>
                <a:gd name="T96" fmla="*/ 125 w 320"/>
                <a:gd name="T97" fmla="*/ 169 h 207"/>
                <a:gd name="T98" fmla="*/ 143 w 320"/>
                <a:gd name="T99" fmla="*/ 162 h 207"/>
                <a:gd name="T100" fmla="*/ 168 w 320"/>
                <a:gd name="T101" fmla="*/ 159 h 207"/>
                <a:gd name="T102" fmla="*/ 175 w 320"/>
                <a:gd name="T103" fmla="*/ 157 h 207"/>
                <a:gd name="T104" fmla="*/ 193 w 320"/>
                <a:gd name="T105" fmla="*/ 168 h 207"/>
                <a:gd name="T106" fmla="*/ 220 w 320"/>
                <a:gd name="T107" fmla="*/ 197 h 207"/>
                <a:gd name="T108" fmla="*/ 237 w 320"/>
                <a:gd name="T109" fmla="*/ 206 h 207"/>
                <a:gd name="T110" fmla="*/ 257 w 320"/>
                <a:gd name="T111" fmla="*/ 198 h 207"/>
                <a:gd name="T112" fmla="*/ 276 w 320"/>
                <a:gd name="T113" fmla="*/ 200 h 207"/>
                <a:gd name="T114" fmla="*/ 284 w 320"/>
                <a:gd name="T115" fmla="*/ 182 h 207"/>
                <a:gd name="T116" fmla="*/ 291 w 320"/>
                <a:gd name="T117" fmla="*/ 166 h 207"/>
                <a:gd name="T118" fmla="*/ 280 w 320"/>
                <a:gd name="T119" fmla="*/ 90 h 207"/>
                <a:gd name="T120" fmla="*/ 314 w 320"/>
                <a:gd name="T121" fmla="*/ 3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0" h="207">
                  <a:moveTo>
                    <a:pt x="72" y="178"/>
                  </a:moveTo>
                  <a:lnTo>
                    <a:pt x="70" y="178"/>
                  </a:lnTo>
                  <a:lnTo>
                    <a:pt x="70" y="178"/>
                  </a:lnTo>
                  <a:lnTo>
                    <a:pt x="70" y="178"/>
                  </a:lnTo>
                  <a:lnTo>
                    <a:pt x="69" y="178"/>
                  </a:lnTo>
                  <a:lnTo>
                    <a:pt x="69" y="180"/>
                  </a:lnTo>
                  <a:lnTo>
                    <a:pt x="70" y="180"/>
                  </a:lnTo>
                  <a:lnTo>
                    <a:pt x="70" y="182"/>
                  </a:lnTo>
                  <a:lnTo>
                    <a:pt x="72" y="180"/>
                  </a:lnTo>
                  <a:lnTo>
                    <a:pt x="72" y="180"/>
                  </a:lnTo>
                  <a:lnTo>
                    <a:pt x="72" y="178"/>
                  </a:lnTo>
                  <a:lnTo>
                    <a:pt x="72" y="178"/>
                  </a:lnTo>
                  <a:close/>
                  <a:moveTo>
                    <a:pt x="108" y="146"/>
                  </a:moveTo>
                  <a:lnTo>
                    <a:pt x="107" y="146"/>
                  </a:lnTo>
                  <a:lnTo>
                    <a:pt x="105" y="148"/>
                  </a:lnTo>
                  <a:lnTo>
                    <a:pt x="107" y="150"/>
                  </a:lnTo>
                  <a:lnTo>
                    <a:pt x="107" y="151"/>
                  </a:lnTo>
                  <a:lnTo>
                    <a:pt x="108" y="151"/>
                  </a:lnTo>
                  <a:lnTo>
                    <a:pt x="110" y="150"/>
                  </a:lnTo>
                  <a:lnTo>
                    <a:pt x="110" y="146"/>
                  </a:lnTo>
                  <a:lnTo>
                    <a:pt x="108" y="146"/>
                  </a:lnTo>
                  <a:close/>
                  <a:moveTo>
                    <a:pt x="72" y="115"/>
                  </a:moveTo>
                  <a:lnTo>
                    <a:pt x="70" y="113"/>
                  </a:lnTo>
                  <a:lnTo>
                    <a:pt x="70" y="113"/>
                  </a:lnTo>
                  <a:lnTo>
                    <a:pt x="69" y="112"/>
                  </a:lnTo>
                  <a:lnTo>
                    <a:pt x="67" y="112"/>
                  </a:lnTo>
                  <a:lnTo>
                    <a:pt x="65" y="112"/>
                  </a:lnTo>
                  <a:lnTo>
                    <a:pt x="65" y="110"/>
                  </a:lnTo>
                  <a:lnTo>
                    <a:pt x="65" y="108"/>
                  </a:lnTo>
                  <a:lnTo>
                    <a:pt x="63" y="106"/>
                  </a:lnTo>
                  <a:lnTo>
                    <a:pt x="60" y="106"/>
                  </a:lnTo>
                  <a:lnTo>
                    <a:pt x="58" y="104"/>
                  </a:lnTo>
                  <a:lnTo>
                    <a:pt x="56" y="103"/>
                  </a:lnTo>
                  <a:lnTo>
                    <a:pt x="54" y="103"/>
                  </a:lnTo>
                  <a:lnTo>
                    <a:pt x="54" y="103"/>
                  </a:lnTo>
                  <a:lnTo>
                    <a:pt x="51" y="103"/>
                  </a:lnTo>
                  <a:lnTo>
                    <a:pt x="49" y="103"/>
                  </a:lnTo>
                  <a:lnTo>
                    <a:pt x="49" y="103"/>
                  </a:lnTo>
                  <a:lnTo>
                    <a:pt x="47" y="104"/>
                  </a:lnTo>
                  <a:lnTo>
                    <a:pt x="45" y="104"/>
                  </a:lnTo>
                  <a:lnTo>
                    <a:pt x="45" y="104"/>
                  </a:lnTo>
                  <a:lnTo>
                    <a:pt x="43" y="104"/>
                  </a:lnTo>
                  <a:lnTo>
                    <a:pt x="43" y="104"/>
                  </a:lnTo>
                  <a:lnTo>
                    <a:pt x="42" y="104"/>
                  </a:lnTo>
                  <a:lnTo>
                    <a:pt x="42" y="104"/>
                  </a:lnTo>
                  <a:lnTo>
                    <a:pt x="42" y="104"/>
                  </a:lnTo>
                  <a:lnTo>
                    <a:pt x="40" y="104"/>
                  </a:lnTo>
                  <a:lnTo>
                    <a:pt x="40" y="104"/>
                  </a:lnTo>
                  <a:lnTo>
                    <a:pt x="40" y="104"/>
                  </a:lnTo>
                  <a:lnTo>
                    <a:pt x="40" y="103"/>
                  </a:lnTo>
                  <a:lnTo>
                    <a:pt x="38" y="101"/>
                  </a:lnTo>
                  <a:lnTo>
                    <a:pt x="38" y="101"/>
                  </a:lnTo>
                  <a:lnTo>
                    <a:pt x="36" y="101"/>
                  </a:lnTo>
                  <a:lnTo>
                    <a:pt x="33" y="104"/>
                  </a:lnTo>
                  <a:lnTo>
                    <a:pt x="25" y="106"/>
                  </a:lnTo>
                  <a:lnTo>
                    <a:pt x="24" y="106"/>
                  </a:lnTo>
                  <a:lnTo>
                    <a:pt x="24" y="108"/>
                  </a:lnTo>
                  <a:lnTo>
                    <a:pt x="24" y="112"/>
                  </a:lnTo>
                  <a:lnTo>
                    <a:pt x="22" y="113"/>
                  </a:lnTo>
                  <a:lnTo>
                    <a:pt x="20" y="113"/>
                  </a:lnTo>
                  <a:lnTo>
                    <a:pt x="20" y="112"/>
                  </a:lnTo>
                  <a:lnTo>
                    <a:pt x="20" y="112"/>
                  </a:lnTo>
                  <a:lnTo>
                    <a:pt x="20" y="112"/>
                  </a:lnTo>
                  <a:lnTo>
                    <a:pt x="20" y="110"/>
                  </a:lnTo>
                  <a:lnTo>
                    <a:pt x="20" y="110"/>
                  </a:lnTo>
                  <a:lnTo>
                    <a:pt x="20" y="110"/>
                  </a:lnTo>
                  <a:lnTo>
                    <a:pt x="20" y="110"/>
                  </a:lnTo>
                  <a:lnTo>
                    <a:pt x="18" y="110"/>
                  </a:lnTo>
                  <a:lnTo>
                    <a:pt x="18" y="110"/>
                  </a:lnTo>
                  <a:lnTo>
                    <a:pt x="18" y="110"/>
                  </a:lnTo>
                  <a:lnTo>
                    <a:pt x="16" y="112"/>
                  </a:lnTo>
                  <a:lnTo>
                    <a:pt x="16" y="112"/>
                  </a:lnTo>
                  <a:lnTo>
                    <a:pt x="15" y="113"/>
                  </a:lnTo>
                  <a:lnTo>
                    <a:pt x="15" y="113"/>
                  </a:lnTo>
                  <a:lnTo>
                    <a:pt x="15" y="115"/>
                  </a:lnTo>
                  <a:lnTo>
                    <a:pt x="13" y="115"/>
                  </a:lnTo>
                  <a:lnTo>
                    <a:pt x="13" y="119"/>
                  </a:lnTo>
                  <a:lnTo>
                    <a:pt x="13" y="119"/>
                  </a:lnTo>
                  <a:lnTo>
                    <a:pt x="13" y="121"/>
                  </a:lnTo>
                  <a:lnTo>
                    <a:pt x="13" y="121"/>
                  </a:lnTo>
                  <a:lnTo>
                    <a:pt x="13" y="121"/>
                  </a:lnTo>
                  <a:lnTo>
                    <a:pt x="13" y="121"/>
                  </a:lnTo>
                  <a:lnTo>
                    <a:pt x="13" y="121"/>
                  </a:lnTo>
                  <a:lnTo>
                    <a:pt x="13" y="121"/>
                  </a:lnTo>
                  <a:lnTo>
                    <a:pt x="13" y="119"/>
                  </a:lnTo>
                  <a:lnTo>
                    <a:pt x="11" y="117"/>
                  </a:lnTo>
                  <a:lnTo>
                    <a:pt x="9" y="113"/>
                  </a:lnTo>
                  <a:lnTo>
                    <a:pt x="9" y="112"/>
                  </a:lnTo>
                  <a:lnTo>
                    <a:pt x="7" y="112"/>
                  </a:lnTo>
                  <a:lnTo>
                    <a:pt x="5" y="112"/>
                  </a:lnTo>
                  <a:lnTo>
                    <a:pt x="4" y="113"/>
                  </a:lnTo>
                  <a:lnTo>
                    <a:pt x="4" y="113"/>
                  </a:lnTo>
                  <a:lnTo>
                    <a:pt x="4" y="113"/>
                  </a:lnTo>
                  <a:lnTo>
                    <a:pt x="4" y="113"/>
                  </a:lnTo>
                  <a:lnTo>
                    <a:pt x="4" y="113"/>
                  </a:lnTo>
                  <a:lnTo>
                    <a:pt x="0" y="112"/>
                  </a:lnTo>
                  <a:lnTo>
                    <a:pt x="2" y="113"/>
                  </a:lnTo>
                  <a:lnTo>
                    <a:pt x="4" y="115"/>
                  </a:lnTo>
                  <a:lnTo>
                    <a:pt x="4" y="117"/>
                  </a:lnTo>
                  <a:lnTo>
                    <a:pt x="5" y="119"/>
                  </a:lnTo>
                  <a:lnTo>
                    <a:pt x="5" y="121"/>
                  </a:lnTo>
                  <a:lnTo>
                    <a:pt x="7" y="124"/>
                  </a:lnTo>
                  <a:lnTo>
                    <a:pt x="9" y="126"/>
                  </a:lnTo>
                  <a:lnTo>
                    <a:pt x="9" y="128"/>
                  </a:lnTo>
                  <a:lnTo>
                    <a:pt x="7" y="128"/>
                  </a:lnTo>
                  <a:lnTo>
                    <a:pt x="7" y="128"/>
                  </a:lnTo>
                  <a:lnTo>
                    <a:pt x="5" y="128"/>
                  </a:lnTo>
                  <a:lnTo>
                    <a:pt x="7" y="130"/>
                  </a:lnTo>
                  <a:lnTo>
                    <a:pt x="5" y="131"/>
                  </a:lnTo>
                  <a:lnTo>
                    <a:pt x="5" y="130"/>
                  </a:lnTo>
                  <a:lnTo>
                    <a:pt x="4" y="130"/>
                  </a:lnTo>
                  <a:lnTo>
                    <a:pt x="4" y="128"/>
                  </a:lnTo>
                  <a:lnTo>
                    <a:pt x="2" y="128"/>
                  </a:lnTo>
                  <a:lnTo>
                    <a:pt x="2" y="130"/>
                  </a:lnTo>
                  <a:lnTo>
                    <a:pt x="4" y="131"/>
                  </a:lnTo>
                  <a:lnTo>
                    <a:pt x="4" y="133"/>
                  </a:lnTo>
                  <a:lnTo>
                    <a:pt x="2" y="131"/>
                  </a:lnTo>
                  <a:lnTo>
                    <a:pt x="0" y="131"/>
                  </a:lnTo>
                  <a:lnTo>
                    <a:pt x="0" y="133"/>
                  </a:lnTo>
                  <a:lnTo>
                    <a:pt x="2" y="135"/>
                  </a:lnTo>
                  <a:lnTo>
                    <a:pt x="2" y="135"/>
                  </a:lnTo>
                  <a:lnTo>
                    <a:pt x="4" y="137"/>
                  </a:lnTo>
                  <a:lnTo>
                    <a:pt x="5" y="137"/>
                  </a:lnTo>
                  <a:lnTo>
                    <a:pt x="9" y="139"/>
                  </a:lnTo>
                  <a:lnTo>
                    <a:pt x="9" y="139"/>
                  </a:lnTo>
                  <a:lnTo>
                    <a:pt x="11" y="144"/>
                  </a:lnTo>
                  <a:lnTo>
                    <a:pt x="13" y="144"/>
                  </a:lnTo>
                  <a:lnTo>
                    <a:pt x="16" y="144"/>
                  </a:lnTo>
                  <a:lnTo>
                    <a:pt x="18" y="146"/>
                  </a:lnTo>
                  <a:lnTo>
                    <a:pt x="18" y="148"/>
                  </a:lnTo>
                  <a:lnTo>
                    <a:pt x="16" y="150"/>
                  </a:lnTo>
                  <a:lnTo>
                    <a:pt x="16" y="151"/>
                  </a:lnTo>
                  <a:lnTo>
                    <a:pt x="16" y="153"/>
                  </a:lnTo>
                  <a:lnTo>
                    <a:pt x="16" y="153"/>
                  </a:lnTo>
                  <a:lnTo>
                    <a:pt x="15" y="153"/>
                  </a:lnTo>
                  <a:lnTo>
                    <a:pt x="15" y="153"/>
                  </a:lnTo>
                  <a:lnTo>
                    <a:pt x="15" y="153"/>
                  </a:lnTo>
                  <a:lnTo>
                    <a:pt x="13" y="153"/>
                  </a:lnTo>
                  <a:lnTo>
                    <a:pt x="13" y="153"/>
                  </a:lnTo>
                  <a:lnTo>
                    <a:pt x="13" y="153"/>
                  </a:lnTo>
                  <a:lnTo>
                    <a:pt x="11" y="157"/>
                  </a:lnTo>
                  <a:lnTo>
                    <a:pt x="9" y="159"/>
                  </a:lnTo>
                  <a:lnTo>
                    <a:pt x="9" y="160"/>
                  </a:lnTo>
                  <a:lnTo>
                    <a:pt x="9" y="162"/>
                  </a:lnTo>
                  <a:lnTo>
                    <a:pt x="9" y="162"/>
                  </a:lnTo>
                  <a:lnTo>
                    <a:pt x="7" y="162"/>
                  </a:lnTo>
                  <a:lnTo>
                    <a:pt x="7" y="162"/>
                  </a:lnTo>
                  <a:lnTo>
                    <a:pt x="7" y="162"/>
                  </a:lnTo>
                  <a:lnTo>
                    <a:pt x="7" y="164"/>
                  </a:lnTo>
                  <a:lnTo>
                    <a:pt x="7" y="164"/>
                  </a:lnTo>
                  <a:lnTo>
                    <a:pt x="7" y="164"/>
                  </a:lnTo>
                  <a:lnTo>
                    <a:pt x="7" y="164"/>
                  </a:lnTo>
                  <a:lnTo>
                    <a:pt x="7" y="166"/>
                  </a:lnTo>
                  <a:lnTo>
                    <a:pt x="9" y="166"/>
                  </a:lnTo>
                  <a:lnTo>
                    <a:pt x="7" y="168"/>
                  </a:lnTo>
                  <a:lnTo>
                    <a:pt x="9" y="169"/>
                  </a:lnTo>
                  <a:lnTo>
                    <a:pt x="11" y="169"/>
                  </a:lnTo>
                  <a:lnTo>
                    <a:pt x="18" y="162"/>
                  </a:lnTo>
                  <a:lnTo>
                    <a:pt x="18" y="162"/>
                  </a:lnTo>
                  <a:lnTo>
                    <a:pt x="18" y="159"/>
                  </a:lnTo>
                  <a:lnTo>
                    <a:pt x="18" y="159"/>
                  </a:lnTo>
                  <a:lnTo>
                    <a:pt x="20" y="159"/>
                  </a:lnTo>
                  <a:lnTo>
                    <a:pt x="20" y="157"/>
                  </a:lnTo>
                  <a:lnTo>
                    <a:pt x="20" y="157"/>
                  </a:lnTo>
                  <a:lnTo>
                    <a:pt x="22" y="151"/>
                  </a:lnTo>
                  <a:lnTo>
                    <a:pt x="22" y="150"/>
                  </a:lnTo>
                  <a:lnTo>
                    <a:pt x="22" y="148"/>
                  </a:lnTo>
                  <a:lnTo>
                    <a:pt x="22" y="144"/>
                  </a:lnTo>
                  <a:lnTo>
                    <a:pt x="22" y="144"/>
                  </a:lnTo>
                  <a:lnTo>
                    <a:pt x="24" y="144"/>
                  </a:lnTo>
                  <a:lnTo>
                    <a:pt x="24" y="142"/>
                  </a:lnTo>
                  <a:lnTo>
                    <a:pt x="25" y="142"/>
                  </a:lnTo>
                  <a:lnTo>
                    <a:pt x="27" y="141"/>
                  </a:lnTo>
                  <a:lnTo>
                    <a:pt x="27" y="141"/>
                  </a:lnTo>
                  <a:lnTo>
                    <a:pt x="27" y="141"/>
                  </a:lnTo>
                  <a:lnTo>
                    <a:pt x="27" y="139"/>
                  </a:lnTo>
                  <a:lnTo>
                    <a:pt x="29" y="139"/>
                  </a:lnTo>
                  <a:lnTo>
                    <a:pt x="29" y="141"/>
                  </a:lnTo>
                  <a:lnTo>
                    <a:pt x="29" y="141"/>
                  </a:lnTo>
                  <a:lnTo>
                    <a:pt x="31" y="139"/>
                  </a:lnTo>
                  <a:lnTo>
                    <a:pt x="31" y="139"/>
                  </a:lnTo>
                  <a:lnTo>
                    <a:pt x="31" y="139"/>
                  </a:lnTo>
                  <a:lnTo>
                    <a:pt x="33" y="137"/>
                  </a:lnTo>
                  <a:lnTo>
                    <a:pt x="33" y="139"/>
                  </a:lnTo>
                  <a:lnTo>
                    <a:pt x="33" y="139"/>
                  </a:lnTo>
                  <a:lnTo>
                    <a:pt x="33" y="139"/>
                  </a:lnTo>
                  <a:lnTo>
                    <a:pt x="33" y="141"/>
                  </a:lnTo>
                  <a:lnTo>
                    <a:pt x="34" y="141"/>
                  </a:lnTo>
                  <a:lnTo>
                    <a:pt x="34" y="141"/>
                  </a:lnTo>
                  <a:lnTo>
                    <a:pt x="34" y="139"/>
                  </a:lnTo>
                  <a:lnTo>
                    <a:pt x="34" y="139"/>
                  </a:lnTo>
                  <a:lnTo>
                    <a:pt x="34" y="137"/>
                  </a:lnTo>
                  <a:lnTo>
                    <a:pt x="36" y="137"/>
                  </a:lnTo>
                  <a:lnTo>
                    <a:pt x="36" y="137"/>
                  </a:lnTo>
                  <a:lnTo>
                    <a:pt x="36" y="139"/>
                  </a:lnTo>
                  <a:lnTo>
                    <a:pt x="36" y="139"/>
                  </a:lnTo>
                  <a:lnTo>
                    <a:pt x="38" y="139"/>
                  </a:lnTo>
                  <a:lnTo>
                    <a:pt x="38" y="137"/>
                  </a:lnTo>
                  <a:lnTo>
                    <a:pt x="38" y="137"/>
                  </a:lnTo>
                  <a:lnTo>
                    <a:pt x="40" y="137"/>
                  </a:lnTo>
                  <a:lnTo>
                    <a:pt x="40" y="137"/>
                  </a:lnTo>
                  <a:lnTo>
                    <a:pt x="42" y="139"/>
                  </a:lnTo>
                  <a:lnTo>
                    <a:pt x="42" y="141"/>
                  </a:lnTo>
                  <a:lnTo>
                    <a:pt x="45" y="141"/>
                  </a:lnTo>
                  <a:lnTo>
                    <a:pt x="47" y="139"/>
                  </a:lnTo>
                  <a:lnTo>
                    <a:pt x="43" y="137"/>
                  </a:lnTo>
                  <a:lnTo>
                    <a:pt x="45" y="135"/>
                  </a:lnTo>
                  <a:lnTo>
                    <a:pt x="45" y="135"/>
                  </a:lnTo>
                  <a:lnTo>
                    <a:pt x="49" y="135"/>
                  </a:lnTo>
                  <a:lnTo>
                    <a:pt x="49" y="135"/>
                  </a:lnTo>
                  <a:lnTo>
                    <a:pt x="51" y="135"/>
                  </a:lnTo>
                  <a:lnTo>
                    <a:pt x="51" y="133"/>
                  </a:lnTo>
                  <a:lnTo>
                    <a:pt x="52" y="131"/>
                  </a:lnTo>
                  <a:lnTo>
                    <a:pt x="52" y="131"/>
                  </a:lnTo>
                  <a:lnTo>
                    <a:pt x="54" y="131"/>
                  </a:lnTo>
                  <a:lnTo>
                    <a:pt x="58" y="126"/>
                  </a:lnTo>
                  <a:lnTo>
                    <a:pt x="56" y="126"/>
                  </a:lnTo>
                  <a:lnTo>
                    <a:pt x="56" y="124"/>
                  </a:lnTo>
                  <a:lnTo>
                    <a:pt x="58" y="124"/>
                  </a:lnTo>
                  <a:lnTo>
                    <a:pt x="60" y="126"/>
                  </a:lnTo>
                  <a:lnTo>
                    <a:pt x="61" y="126"/>
                  </a:lnTo>
                  <a:lnTo>
                    <a:pt x="61" y="124"/>
                  </a:lnTo>
                  <a:lnTo>
                    <a:pt x="63" y="124"/>
                  </a:lnTo>
                  <a:lnTo>
                    <a:pt x="63" y="122"/>
                  </a:lnTo>
                  <a:lnTo>
                    <a:pt x="63" y="122"/>
                  </a:lnTo>
                  <a:lnTo>
                    <a:pt x="63" y="122"/>
                  </a:lnTo>
                  <a:lnTo>
                    <a:pt x="63" y="121"/>
                  </a:lnTo>
                  <a:lnTo>
                    <a:pt x="63" y="121"/>
                  </a:lnTo>
                  <a:lnTo>
                    <a:pt x="63" y="121"/>
                  </a:lnTo>
                  <a:lnTo>
                    <a:pt x="63" y="121"/>
                  </a:lnTo>
                  <a:lnTo>
                    <a:pt x="63" y="121"/>
                  </a:lnTo>
                  <a:lnTo>
                    <a:pt x="65" y="119"/>
                  </a:lnTo>
                  <a:lnTo>
                    <a:pt x="65" y="119"/>
                  </a:lnTo>
                  <a:lnTo>
                    <a:pt x="65" y="119"/>
                  </a:lnTo>
                  <a:lnTo>
                    <a:pt x="65" y="119"/>
                  </a:lnTo>
                  <a:lnTo>
                    <a:pt x="65" y="117"/>
                  </a:lnTo>
                  <a:lnTo>
                    <a:pt x="67" y="117"/>
                  </a:lnTo>
                  <a:lnTo>
                    <a:pt x="67" y="115"/>
                  </a:lnTo>
                  <a:lnTo>
                    <a:pt x="67" y="115"/>
                  </a:lnTo>
                  <a:lnTo>
                    <a:pt x="67" y="115"/>
                  </a:lnTo>
                  <a:lnTo>
                    <a:pt x="67" y="115"/>
                  </a:lnTo>
                  <a:lnTo>
                    <a:pt x="69" y="117"/>
                  </a:lnTo>
                  <a:lnTo>
                    <a:pt x="69" y="117"/>
                  </a:lnTo>
                  <a:lnTo>
                    <a:pt x="69" y="117"/>
                  </a:lnTo>
                  <a:lnTo>
                    <a:pt x="69" y="119"/>
                  </a:lnTo>
                  <a:lnTo>
                    <a:pt x="70" y="119"/>
                  </a:lnTo>
                  <a:lnTo>
                    <a:pt x="72" y="119"/>
                  </a:lnTo>
                  <a:lnTo>
                    <a:pt x="72" y="119"/>
                  </a:lnTo>
                  <a:lnTo>
                    <a:pt x="72" y="119"/>
                  </a:lnTo>
                  <a:lnTo>
                    <a:pt x="70" y="117"/>
                  </a:lnTo>
                  <a:lnTo>
                    <a:pt x="70" y="117"/>
                  </a:lnTo>
                  <a:lnTo>
                    <a:pt x="72" y="117"/>
                  </a:lnTo>
                  <a:lnTo>
                    <a:pt x="74" y="119"/>
                  </a:lnTo>
                  <a:lnTo>
                    <a:pt x="76" y="117"/>
                  </a:lnTo>
                  <a:lnTo>
                    <a:pt x="74" y="115"/>
                  </a:lnTo>
                  <a:lnTo>
                    <a:pt x="72" y="115"/>
                  </a:lnTo>
                  <a:close/>
                  <a:moveTo>
                    <a:pt x="78" y="106"/>
                  </a:moveTo>
                  <a:lnTo>
                    <a:pt x="78" y="104"/>
                  </a:lnTo>
                  <a:lnTo>
                    <a:pt x="76" y="104"/>
                  </a:lnTo>
                  <a:lnTo>
                    <a:pt x="76" y="103"/>
                  </a:lnTo>
                  <a:lnTo>
                    <a:pt x="76" y="103"/>
                  </a:lnTo>
                  <a:lnTo>
                    <a:pt x="76" y="101"/>
                  </a:lnTo>
                  <a:lnTo>
                    <a:pt x="76" y="101"/>
                  </a:lnTo>
                  <a:lnTo>
                    <a:pt x="76" y="99"/>
                  </a:lnTo>
                  <a:lnTo>
                    <a:pt x="76" y="99"/>
                  </a:lnTo>
                  <a:lnTo>
                    <a:pt x="72" y="97"/>
                  </a:lnTo>
                  <a:lnTo>
                    <a:pt x="69" y="95"/>
                  </a:lnTo>
                  <a:lnTo>
                    <a:pt x="67" y="95"/>
                  </a:lnTo>
                  <a:lnTo>
                    <a:pt x="67" y="97"/>
                  </a:lnTo>
                  <a:lnTo>
                    <a:pt x="65" y="97"/>
                  </a:lnTo>
                  <a:lnTo>
                    <a:pt x="65" y="99"/>
                  </a:lnTo>
                  <a:lnTo>
                    <a:pt x="65" y="101"/>
                  </a:lnTo>
                  <a:lnTo>
                    <a:pt x="65" y="101"/>
                  </a:lnTo>
                  <a:lnTo>
                    <a:pt x="63" y="101"/>
                  </a:lnTo>
                  <a:lnTo>
                    <a:pt x="63" y="101"/>
                  </a:lnTo>
                  <a:lnTo>
                    <a:pt x="61" y="101"/>
                  </a:lnTo>
                  <a:lnTo>
                    <a:pt x="61" y="104"/>
                  </a:lnTo>
                  <a:lnTo>
                    <a:pt x="63" y="104"/>
                  </a:lnTo>
                  <a:lnTo>
                    <a:pt x="65" y="106"/>
                  </a:lnTo>
                  <a:lnTo>
                    <a:pt x="70" y="110"/>
                  </a:lnTo>
                  <a:lnTo>
                    <a:pt x="70" y="110"/>
                  </a:lnTo>
                  <a:lnTo>
                    <a:pt x="72" y="110"/>
                  </a:lnTo>
                  <a:lnTo>
                    <a:pt x="72" y="110"/>
                  </a:lnTo>
                  <a:lnTo>
                    <a:pt x="74" y="110"/>
                  </a:lnTo>
                  <a:lnTo>
                    <a:pt x="76" y="110"/>
                  </a:lnTo>
                  <a:lnTo>
                    <a:pt x="76" y="110"/>
                  </a:lnTo>
                  <a:lnTo>
                    <a:pt x="76" y="110"/>
                  </a:lnTo>
                  <a:lnTo>
                    <a:pt x="78" y="110"/>
                  </a:lnTo>
                  <a:lnTo>
                    <a:pt x="78" y="110"/>
                  </a:lnTo>
                  <a:lnTo>
                    <a:pt x="80" y="108"/>
                  </a:lnTo>
                  <a:lnTo>
                    <a:pt x="78" y="108"/>
                  </a:lnTo>
                  <a:lnTo>
                    <a:pt x="78" y="106"/>
                  </a:lnTo>
                  <a:close/>
                  <a:moveTo>
                    <a:pt x="67" y="68"/>
                  </a:moveTo>
                  <a:lnTo>
                    <a:pt x="67" y="68"/>
                  </a:lnTo>
                  <a:lnTo>
                    <a:pt x="67" y="68"/>
                  </a:lnTo>
                  <a:lnTo>
                    <a:pt x="69" y="68"/>
                  </a:lnTo>
                  <a:lnTo>
                    <a:pt x="69" y="68"/>
                  </a:lnTo>
                  <a:lnTo>
                    <a:pt x="69" y="66"/>
                  </a:lnTo>
                  <a:lnTo>
                    <a:pt x="70" y="66"/>
                  </a:lnTo>
                  <a:lnTo>
                    <a:pt x="70" y="66"/>
                  </a:lnTo>
                  <a:lnTo>
                    <a:pt x="72" y="68"/>
                  </a:lnTo>
                  <a:lnTo>
                    <a:pt x="74" y="68"/>
                  </a:lnTo>
                  <a:lnTo>
                    <a:pt x="76" y="66"/>
                  </a:lnTo>
                  <a:lnTo>
                    <a:pt x="76" y="66"/>
                  </a:lnTo>
                  <a:lnTo>
                    <a:pt x="76" y="66"/>
                  </a:lnTo>
                  <a:lnTo>
                    <a:pt x="76" y="68"/>
                  </a:lnTo>
                  <a:lnTo>
                    <a:pt x="78" y="68"/>
                  </a:lnTo>
                  <a:lnTo>
                    <a:pt x="78" y="66"/>
                  </a:lnTo>
                  <a:lnTo>
                    <a:pt x="78" y="66"/>
                  </a:lnTo>
                  <a:lnTo>
                    <a:pt x="78" y="65"/>
                  </a:lnTo>
                  <a:lnTo>
                    <a:pt x="78" y="63"/>
                  </a:lnTo>
                  <a:lnTo>
                    <a:pt x="76" y="61"/>
                  </a:lnTo>
                  <a:lnTo>
                    <a:pt x="74" y="61"/>
                  </a:lnTo>
                  <a:lnTo>
                    <a:pt x="72" y="63"/>
                  </a:lnTo>
                  <a:lnTo>
                    <a:pt x="69" y="61"/>
                  </a:lnTo>
                  <a:lnTo>
                    <a:pt x="67" y="61"/>
                  </a:lnTo>
                  <a:lnTo>
                    <a:pt x="67" y="61"/>
                  </a:lnTo>
                  <a:lnTo>
                    <a:pt x="65" y="61"/>
                  </a:lnTo>
                  <a:lnTo>
                    <a:pt x="65" y="63"/>
                  </a:lnTo>
                  <a:lnTo>
                    <a:pt x="65" y="63"/>
                  </a:lnTo>
                  <a:lnTo>
                    <a:pt x="65" y="65"/>
                  </a:lnTo>
                  <a:lnTo>
                    <a:pt x="67" y="68"/>
                  </a:lnTo>
                  <a:close/>
                  <a:moveTo>
                    <a:pt x="18" y="75"/>
                  </a:moveTo>
                  <a:lnTo>
                    <a:pt x="20" y="75"/>
                  </a:lnTo>
                  <a:lnTo>
                    <a:pt x="24" y="75"/>
                  </a:lnTo>
                  <a:lnTo>
                    <a:pt x="25" y="75"/>
                  </a:lnTo>
                  <a:lnTo>
                    <a:pt x="27" y="75"/>
                  </a:lnTo>
                  <a:lnTo>
                    <a:pt x="27" y="77"/>
                  </a:lnTo>
                  <a:lnTo>
                    <a:pt x="31" y="79"/>
                  </a:lnTo>
                  <a:lnTo>
                    <a:pt x="31" y="81"/>
                  </a:lnTo>
                  <a:lnTo>
                    <a:pt x="31" y="83"/>
                  </a:lnTo>
                  <a:lnTo>
                    <a:pt x="31" y="85"/>
                  </a:lnTo>
                  <a:lnTo>
                    <a:pt x="31" y="86"/>
                  </a:lnTo>
                  <a:lnTo>
                    <a:pt x="33" y="88"/>
                  </a:lnTo>
                  <a:lnTo>
                    <a:pt x="33" y="90"/>
                  </a:lnTo>
                  <a:lnTo>
                    <a:pt x="33" y="90"/>
                  </a:lnTo>
                  <a:lnTo>
                    <a:pt x="33" y="92"/>
                  </a:lnTo>
                  <a:lnTo>
                    <a:pt x="33" y="92"/>
                  </a:lnTo>
                  <a:lnTo>
                    <a:pt x="33" y="94"/>
                  </a:lnTo>
                  <a:lnTo>
                    <a:pt x="34" y="95"/>
                  </a:lnTo>
                  <a:lnTo>
                    <a:pt x="36" y="95"/>
                  </a:lnTo>
                  <a:lnTo>
                    <a:pt x="40" y="95"/>
                  </a:lnTo>
                  <a:lnTo>
                    <a:pt x="42" y="94"/>
                  </a:lnTo>
                  <a:lnTo>
                    <a:pt x="43" y="92"/>
                  </a:lnTo>
                  <a:lnTo>
                    <a:pt x="45" y="86"/>
                  </a:lnTo>
                  <a:lnTo>
                    <a:pt x="45" y="85"/>
                  </a:lnTo>
                  <a:lnTo>
                    <a:pt x="47" y="83"/>
                  </a:lnTo>
                  <a:lnTo>
                    <a:pt x="47" y="83"/>
                  </a:lnTo>
                  <a:lnTo>
                    <a:pt x="49" y="81"/>
                  </a:lnTo>
                  <a:lnTo>
                    <a:pt x="49" y="83"/>
                  </a:lnTo>
                  <a:lnTo>
                    <a:pt x="51" y="83"/>
                  </a:lnTo>
                  <a:lnTo>
                    <a:pt x="49" y="85"/>
                  </a:lnTo>
                  <a:lnTo>
                    <a:pt x="49" y="85"/>
                  </a:lnTo>
                  <a:lnTo>
                    <a:pt x="47" y="86"/>
                  </a:lnTo>
                  <a:lnTo>
                    <a:pt x="49" y="86"/>
                  </a:lnTo>
                  <a:lnTo>
                    <a:pt x="49" y="86"/>
                  </a:lnTo>
                  <a:lnTo>
                    <a:pt x="51" y="86"/>
                  </a:lnTo>
                  <a:lnTo>
                    <a:pt x="52" y="86"/>
                  </a:lnTo>
                  <a:lnTo>
                    <a:pt x="52" y="86"/>
                  </a:lnTo>
                  <a:lnTo>
                    <a:pt x="52" y="86"/>
                  </a:lnTo>
                  <a:lnTo>
                    <a:pt x="52" y="86"/>
                  </a:lnTo>
                  <a:lnTo>
                    <a:pt x="52" y="85"/>
                  </a:lnTo>
                  <a:lnTo>
                    <a:pt x="52" y="83"/>
                  </a:lnTo>
                  <a:lnTo>
                    <a:pt x="52" y="83"/>
                  </a:lnTo>
                  <a:lnTo>
                    <a:pt x="52" y="83"/>
                  </a:lnTo>
                  <a:lnTo>
                    <a:pt x="52" y="83"/>
                  </a:lnTo>
                  <a:lnTo>
                    <a:pt x="52" y="81"/>
                  </a:lnTo>
                  <a:lnTo>
                    <a:pt x="54" y="81"/>
                  </a:lnTo>
                  <a:lnTo>
                    <a:pt x="54" y="81"/>
                  </a:lnTo>
                  <a:lnTo>
                    <a:pt x="54" y="81"/>
                  </a:lnTo>
                  <a:lnTo>
                    <a:pt x="56" y="81"/>
                  </a:lnTo>
                  <a:lnTo>
                    <a:pt x="56" y="81"/>
                  </a:lnTo>
                  <a:lnTo>
                    <a:pt x="56" y="81"/>
                  </a:lnTo>
                  <a:lnTo>
                    <a:pt x="56" y="81"/>
                  </a:lnTo>
                  <a:lnTo>
                    <a:pt x="58" y="81"/>
                  </a:lnTo>
                  <a:lnTo>
                    <a:pt x="58" y="81"/>
                  </a:lnTo>
                  <a:lnTo>
                    <a:pt x="60" y="83"/>
                  </a:lnTo>
                  <a:lnTo>
                    <a:pt x="60" y="81"/>
                  </a:lnTo>
                  <a:lnTo>
                    <a:pt x="61" y="81"/>
                  </a:lnTo>
                  <a:lnTo>
                    <a:pt x="60" y="79"/>
                  </a:lnTo>
                  <a:lnTo>
                    <a:pt x="60" y="79"/>
                  </a:lnTo>
                  <a:lnTo>
                    <a:pt x="60" y="79"/>
                  </a:lnTo>
                  <a:lnTo>
                    <a:pt x="60" y="79"/>
                  </a:lnTo>
                  <a:lnTo>
                    <a:pt x="60" y="77"/>
                  </a:lnTo>
                  <a:lnTo>
                    <a:pt x="60" y="77"/>
                  </a:lnTo>
                  <a:lnTo>
                    <a:pt x="60" y="75"/>
                  </a:lnTo>
                  <a:lnTo>
                    <a:pt x="60" y="75"/>
                  </a:lnTo>
                  <a:lnTo>
                    <a:pt x="60" y="75"/>
                  </a:lnTo>
                  <a:lnTo>
                    <a:pt x="58" y="74"/>
                  </a:lnTo>
                  <a:lnTo>
                    <a:pt x="58" y="74"/>
                  </a:lnTo>
                  <a:lnTo>
                    <a:pt x="58" y="74"/>
                  </a:lnTo>
                  <a:lnTo>
                    <a:pt x="56" y="72"/>
                  </a:lnTo>
                  <a:lnTo>
                    <a:pt x="56" y="72"/>
                  </a:lnTo>
                  <a:lnTo>
                    <a:pt x="56" y="70"/>
                  </a:lnTo>
                  <a:lnTo>
                    <a:pt x="56" y="68"/>
                  </a:lnTo>
                  <a:lnTo>
                    <a:pt x="56" y="68"/>
                  </a:lnTo>
                  <a:lnTo>
                    <a:pt x="56" y="66"/>
                  </a:lnTo>
                  <a:lnTo>
                    <a:pt x="51" y="65"/>
                  </a:lnTo>
                  <a:lnTo>
                    <a:pt x="45" y="65"/>
                  </a:lnTo>
                  <a:lnTo>
                    <a:pt x="45" y="65"/>
                  </a:lnTo>
                  <a:lnTo>
                    <a:pt x="43" y="63"/>
                  </a:lnTo>
                  <a:lnTo>
                    <a:pt x="43" y="61"/>
                  </a:lnTo>
                  <a:lnTo>
                    <a:pt x="43" y="59"/>
                  </a:lnTo>
                  <a:lnTo>
                    <a:pt x="43" y="57"/>
                  </a:lnTo>
                  <a:lnTo>
                    <a:pt x="42" y="57"/>
                  </a:lnTo>
                  <a:lnTo>
                    <a:pt x="40" y="57"/>
                  </a:lnTo>
                  <a:lnTo>
                    <a:pt x="40" y="57"/>
                  </a:lnTo>
                  <a:lnTo>
                    <a:pt x="38" y="57"/>
                  </a:lnTo>
                  <a:lnTo>
                    <a:pt x="38" y="57"/>
                  </a:lnTo>
                  <a:lnTo>
                    <a:pt x="38" y="57"/>
                  </a:lnTo>
                  <a:lnTo>
                    <a:pt x="38" y="59"/>
                  </a:lnTo>
                  <a:lnTo>
                    <a:pt x="38" y="59"/>
                  </a:lnTo>
                  <a:lnTo>
                    <a:pt x="38" y="61"/>
                  </a:lnTo>
                  <a:lnTo>
                    <a:pt x="36" y="61"/>
                  </a:lnTo>
                  <a:lnTo>
                    <a:pt x="36" y="63"/>
                  </a:lnTo>
                  <a:lnTo>
                    <a:pt x="34" y="63"/>
                  </a:lnTo>
                  <a:lnTo>
                    <a:pt x="34" y="63"/>
                  </a:lnTo>
                  <a:lnTo>
                    <a:pt x="33" y="63"/>
                  </a:lnTo>
                  <a:lnTo>
                    <a:pt x="33" y="66"/>
                  </a:lnTo>
                  <a:lnTo>
                    <a:pt x="33" y="66"/>
                  </a:lnTo>
                  <a:lnTo>
                    <a:pt x="31" y="66"/>
                  </a:lnTo>
                  <a:lnTo>
                    <a:pt x="31" y="66"/>
                  </a:lnTo>
                  <a:lnTo>
                    <a:pt x="31" y="68"/>
                  </a:lnTo>
                  <a:lnTo>
                    <a:pt x="33" y="68"/>
                  </a:lnTo>
                  <a:lnTo>
                    <a:pt x="16" y="70"/>
                  </a:lnTo>
                  <a:lnTo>
                    <a:pt x="13" y="70"/>
                  </a:lnTo>
                  <a:lnTo>
                    <a:pt x="11" y="70"/>
                  </a:lnTo>
                  <a:lnTo>
                    <a:pt x="11" y="72"/>
                  </a:lnTo>
                  <a:lnTo>
                    <a:pt x="11" y="72"/>
                  </a:lnTo>
                  <a:lnTo>
                    <a:pt x="18" y="75"/>
                  </a:lnTo>
                  <a:close/>
                  <a:moveTo>
                    <a:pt x="134" y="12"/>
                  </a:moveTo>
                  <a:lnTo>
                    <a:pt x="136" y="12"/>
                  </a:lnTo>
                  <a:lnTo>
                    <a:pt x="136" y="10"/>
                  </a:lnTo>
                  <a:lnTo>
                    <a:pt x="136" y="9"/>
                  </a:lnTo>
                  <a:lnTo>
                    <a:pt x="134" y="7"/>
                  </a:lnTo>
                  <a:lnTo>
                    <a:pt x="134" y="7"/>
                  </a:lnTo>
                  <a:lnTo>
                    <a:pt x="134" y="9"/>
                  </a:lnTo>
                  <a:lnTo>
                    <a:pt x="134" y="10"/>
                  </a:lnTo>
                  <a:lnTo>
                    <a:pt x="134" y="12"/>
                  </a:lnTo>
                  <a:close/>
                  <a:moveTo>
                    <a:pt x="320" y="30"/>
                  </a:moveTo>
                  <a:lnTo>
                    <a:pt x="318" y="29"/>
                  </a:lnTo>
                  <a:lnTo>
                    <a:pt x="318" y="29"/>
                  </a:lnTo>
                  <a:lnTo>
                    <a:pt x="316" y="27"/>
                  </a:lnTo>
                  <a:lnTo>
                    <a:pt x="316" y="25"/>
                  </a:lnTo>
                  <a:lnTo>
                    <a:pt x="314" y="23"/>
                  </a:lnTo>
                  <a:lnTo>
                    <a:pt x="312" y="23"/>
                  </a:lnTo>
                  <a:lnTo>
                    <a:pt x="311" y="19"/>
                  </a:lnTo>
                  <a:lnTo>
                    <a:pt x="309" y="23"/>
                  </a:lnTo>
                  <a:lnTo>
                    <a:pt x="309" y="25"/>
                  </a:lnTo>
                  <a:lnTo>
                    <a:pt x="305" y="27"/>
                  </a:lnTo>
                  <a:lnTo>
                    <a:pt x="303" y="27"/>
                  </a:lnTo>
                  <a:lnTo>
                    <a:pt x="296" y="25"/>
                  </a:lnTo>
                  <a:lnTo>
                    <a:pt x="289" y="25"/>
                  </a:lnTo>
                  <a:lnTo>
                    <a:pt x="280" y="23"/>
                  </a:lnTo>
                  <a:lnTo>
                    <a:pt x="275" y="23"/>
                  </a:lnTo>
                  <a:lnTo>
                    <a:pt x="266" y="23"/>
                  </a:lnTo>
                  <a:lnTo>
                    <a:pt x="257" y="23"/>
                  </a:lnTo>
                  <a:lnTo>
                    <a:pt x="257" y="21"/>
                  </a:lnTo>
                  <a:lnTo>
                    <a:pt x="255" y="21"/>
                  </a:lnTo>
                  <a:lnTo>
                    <a:pt x="251" y="19"/>
                  </a:lnTo>
                  <a:lnTo>
                    <a:pt x="249" y="18"/>
                  </a:lnTo>
                  <a:lnTo>
                    <a:pt x="247" y="14"/>
                  </a:lnTo>
                  <a:lnTo>
                    <a:pt x="246" y="14"/>
                  </a:lnTo>
                  <a:lnTo>
                    <a:pt x="244" y="12"/>
                  </a:lnTo>
                  <a:lnTo>
                    <a:pt x="242" y="12"/>
                  </a:lnTo>
                  <a:lnTo>
                    <a:pt x="240" y="10"/>
                  </a:lnTo>
                  <a:lnTo>
                    <a:pt x="238" y="12"/>
                  </a:lnTo>
                  <a:lnTo>
                    <a:pt x="237" y="12"/>
                  </a:lnTo>
                  <a:lnTo>
                    <a:pt x="237" y="14"/>
                  </a:lnTo>
                  <a:lnTo>
                    <a:pt x="235" y="14"/>
                  </a:lnTo>
                  <a:lnTo>
                    <a:pt x="233" y="12"/>
                  </a:lnTo>
                  <a:lnTo>
                    <a:pt x="231" y="10"/>
                  </a:lnTo>
                  <a:lnTo>
                    <a:pt x="228" y="10"/>
                  </a:lnTo>
                  <a:lnTo>
                    <a:pt x="226" y="9"/>
                  </a:lnTo>
                  <a:lnTo>
                    <a:pt x="224" y="9"/>
                  </a:lnTo>
                  <a:lnTo>
                    <a:pt x="215" y="9"/>
                  </a:lnTo>
                  <a:lnTo>
                    <a:pt x="215" y="9"/>
                  </a:lnTo>
                  <a:lnTo>
                    <a:pt x="215" y="7"/>
                  </a:lnTo>
                  <a:lnTo>
                    <a:pt x="215" y="7"/>
                  </a:lnTo>
                  <a:lnTo>
                    <a:pt x="215" y="7"/>
                  </a:lnTo>
                  <a:lnTo>
                    <a:pt x="213" y="5"/>
                  </a:lnTo>
                  <a:lnTo>
                    <a:pt x="211" y="3"/>
                  </a:lnTo>
                  <a:lnTo>
                    <a:pt x="210" y="3"/>
                  </a:lnTo>
                  <a:lnTo>
                    <a:pt x="210" y="3"/>
                  </a:lnTo>
                  <a:lnTo>
                    <a:pt x="210" y="5"/>
                  </a:lnTo>
                  <a:lnTo>
                    <a:pt x="210" y="5"/>
                  </a:lnTo>
                  <a:lnTo>
                    <a:pt x="210" y="7"/>
                  </a:lnTo>
                  <a:lnTo>
                    <a:pt x="210" y="7"/>
                  </a:lnTo>
                  <a:lnTo>
                    <a:pt x="208" y="7"/>
                  </a:lnTo>
                  <a:lnTo>
                    <a:pt x="208" y="7"/>
                  </a:lnTo>
                  <a:lnTo>
                    <a:pt x="206" y="5"/>
                  </a:lnTo>
                  <a:lnTo>
                    <a:pt x="204" y="3"/>
                  </a:lnTo>
                  <a:lnTo>
                    <a:pt x="204" y="5"/>
                  </a:lnTo>
                  <a:lnTo>
                    <a:pt x="204" y="7"/>
                  </a:lnTo>
                  <a:lnTo>
                    <a:pt x="204" y="9"/>
                  </a:lnTo>
                  <a:lnTo>
                    <a:pt x="202" y="9"/>
                  </a:lnTo>
                  <a:lnTo>
                    <a:pt x="202" y="9"/>
                  </a:lnTo>
                  <a:lnTo>
                    <a:pt x="202" y="9"/>
                  </a:lnTo>
                  <a:lnTo>
                    <a:pt x="201" y="9"/>
                  </a:lnTo>
                  <a:lnTo>
                    <a:pt x="201" y="7"/>
                  </a:lnTo>
                  <a:lnTo>
                    <a:pt x="201" y="5"/>
                  </a:lnTo>
                  <a:lnTo>
                    <a:pt x="199" y="3"/>
                  </a:lnTo>
                  <a:lnTo>
                    <a:pt x="201" y="3"/>
                  </a:lnTo>
                  <a:lnTo>
                    <a:pt x="197" y="0"/>
                  </a:lnTo>
                  <a:lnTo>
                    <a:pt x="195" y="0"/>
                  </a:lnTo>
                  <a:lnTo>
                    <a:pt x="195" y="1"/>
                  </a:lnTo>
                  <a:lnTo>
                    <a:pt x="195" y="1"/>
                  </a:lnTo>
                  <a:lnTo>
                    <a:pt x="195" y="1"/>
                  </a:lnTo>
                  <a:lnTo>
                    <a:pt x="195" y="1"/>
                  </a:lnTo>
                  <a:lnTo>
                    <a:pt x="195" y="3"/>
                  </a:lnTo>
                  <a:lnTo>
                    <a:pt x="195" y="5"/>
                  </a:lnTo>
                  <a:lnTo>
                    <a:pt x="197" y="7"/>
                  </a:lnTo>
                  <a:lnTo>
                    <a:pt x="197" y="9"/>
                  </a:lnTo>
                  <a:lnTo>
                    <a:pt x="195" y="9"/>
                  </a:lnTo>
                  <a:lnTo>
                    <a:pt x="195" y="10"/>
                  </a:lnTo>
                  <a:lnTo>
                    <a:pt x="193" y="9"/>
                  </a:lnTo>
                  <a:lnTo>
                    <a:pt x="191" y="9"/>
                  </a:lnTo>
                  <a:lnTo>
                    <a:pt x="190" y="5"/>
                  </a:lnTo>
                  <a:lnTo>
                    <a:pt x="190" y="5"/>
                  </a:lnTo>
                  <a:lnTo>
                    <a:pt x="188" y="5"/>
                  </a:lnTo>
                  <a:lnTo>
                    <a:pt x="188" y="3"/>
                  </a:lnTo>
                  <a:lnTo>
                    <a:pt x="186" y="0"/>
                  </a:lnTo>
                  <a:lnTo>
                    <a:pt x="184" y="0"/>
                  </a:lnTo>
                  <a:lnTo>
                    <a:pt x="184" y="1"/>
                  </a:lnTo>
                  <a:lnTo>
                    <a:pt x="184" y="5"/>
                  </a:lnTo>
                  <a:lnTo>
                    <a:pt x="186" y="9"/>
                  </a:lnTo>
                  <a:lnTo>
                    <a:pt x="186" y="10"/>
                  </a:lnTo>
                  <a:lnTo>
                    <a:pt x="188" y="10"/>
                  </a:lnTo>
                  <a:lnTo>
                    <a:pt x="188" y="12"/>
                  </a:lnTo>
                  <a:lnTo>
                    <a:pt x="188" y="12"/>
                  </a:lnTo>
                  <a:lnTo>
                    <a:pt x="188" y="12"/>
                  </a:lnTo>
                  <a:lnTo>
                    <a:pt x="182" y="12"/>
                  </a:lnTo>
                  <a:lnTo>
                    <a:pt x="181" y="14"/>
                  </a:lnTo>
                  <a:lnTo>
                    <a:pt x="181" y="14"/>
                  </a:lnTo>
                  <a:lnTo>
                    <a:pt x="181" y="18"/>
                  </a:lnTo>
                  <a:lnTo>
                    <a:pt x="181" y="18"/>
                  </a:lnTo>
                  <a:lnTo>
                    <a:pt x="170" y="14"/>
                  </a:lnTo>
                  <a:lnTo>
                    <a:pt x="168" y="12"/>
                  </a:lnTo>
                  <a:lnTo>
                    <a:pt x="166" y="12"/>
                  </a:lnTo>
                  <a:lnTo>
                    <a:pt x="166" y="12"/>
                  </a:lnTo>
                  <a:lnTo>
                    <a:pt x="166" y="16"/>
                  </a:lnTo>
                  <a:lnTo>
                    <a:pt x="164" y="16"/>
                  </a:lnTo>
                  <a:lnTo>
                    <a:pt x="164" y="16"/>
                  </a:lnTo>
                  <a:lnTo>
                    <a:pt x="163" y="14"/>
                  </a:lnTo>
                  <a:lnTo>
                    <a:pt x="161" y="14"/>
                  </a:lnTo>
                  <a:lnTo>
                    <a:pt x="157" y="14"/>
                  </a:lnTo>
                  <a:lnTo>
                    <a:pt x="155" y="14"/>
                  </a:lnTo>
                  <a:lnTo>
                    <a:pt x="152" y="10"/>
                  </a:lnTo>
                  <a:lnTo>
                    <a:pt x="150" y="9"/>
                  </a:lnTo>
                  <a:lnTo>
                    <a:pt x="150" y="10"/>
                  </a:lnTo>
                  <a:lnTo>
                    <a:pt x="150" y="10"/>
                  </a:lnTo>
                  <a:lnTo>
                    <a:pt x="150" y="10"/>
                  </a:lnTo>
                  <a:lnTo>
                    <a:pt x="150" y="12"/>
                  </a:lnTo>
                  <a:lnTo>
                    <a:pt x="150" y="12"/>
                  </a:lnTo>
                  <a:lnTo>
                    <a:pt x="150" y="14"/>
                  </a:lnTo>
                  <a:lnTo>
                    <a:pt x="150" y="14"/>
                  </a:lnTo>
                  <a:lnTo>
                    <a:pt x="150" y="14"/>
                  </a:lnTo>
                  <a:lnTo>
                    <a:pt x="150" y="16"/>
                  </a:lnTo>
                  <a:lnTo>
                    <a:pt x="152" y="16"/>
                  </a:lnTo>
                  <a:lnTo>
                    <a:pt x="152" y="18"/>
                  </a:lnTo>
                  <a:lnTo>
                    <a:pt x="150" y="19"/>
                  </a:lnTo>
                  <a:lnTo>
                    <a:pt x="150" y="19"/>
                  </a:lnTo>
                  <a:lnTo>
                    <a:pt x="148" y="21"/>
                  </a:lnTo>
                  <a:lnTo>
                    <a:pt x="148" y="21"/>
                  </a:lnTo>
                  <a:lnTo>
                    <a:pt x="146" y="19"/>
                  </a:lnTo>
                  <a:lnTo>
                    <a:pt x="146" y="18"/>
                  </a:lnTo>
                  <a:lnTo>
                    <a:pt x="145" y="16"/>
                  </a:lnTo>
                  <a:lnTo>
                    <a:pt x="145" y="16"/>
                  </a:lnTo>
                  <a:lnTo>
                    <a:pt x="145" y="16"/>
                  </a:lnTo>
                  <a:lnTo>
                    <a:pt x="145" y="16"/>
                  </a:lnTo>
                  <a:lnTo>
                    <a:pt x="143" y="18"/>
                  </a:lnTo>
                  <a:lnTo>
                    <a:pt x="143" y="18"/>
                  </a:lnTo>
                  <a:lnTo>
                    <a:pt x="143" y="18"/>
                  </a:lnTo>
                  <a:lnTo>
                    <a:pt x="141" y="18"/>
                  </a:lnTo>
                  <a:lnTo>
                    <a:pt x="141" y="19"/>
                  </a:lnTo>
                  <a:lnTo>
                    <a:pt x="143" y="19"/>
                  </a:lnTo>
                  <a:lnTo>
                    <a:pt x="143" y="19"/>
                  </a:lnTo>
                  <a:lnTo>
                    <a:pt x="143" y="21"/>
                  </a:lnTo>
                  <a:lnTo>
                    <a:pt x="143" y="21"/>
                  </a:lnTo>
                  <a:lnTo>
                    <a:pt x="141" y="21"/>
                  </a:lnTo>
                  <a:lnTo>
                    <a:pt x="139" y="19"/>
                  </a:lnTo>
                  <a:lnTo>
                    <a:pt x="137" y="19"/>
                  </a:lnTo>
                  <a:lnTo>
                    <a:pt x="137" y="19"/>
                  </a:lnTo>
                  <a:lnTo>
                    <a:pt x="136" y="19"/>
                  </a:lnTo>
                  <a:lnTo>
                    <a:pt x="136" y="21"/>
                  </a:lnTo>
                  <a:lnTo>
                    <a:pt x="134" y="19"/>
                  </a:lnTo>
                  <a:lnTo>
                    <a:pt x="132" y="18"/>
                  </a:lnTo>
                  <a:lnTo>
                    <a:pt x="132" y="18"/>
                  </a:lnTo>
                  <a:lnTo>
                    <a:pt x="130" y="18"/>
                  </a:lnTo>
                  <a:lnTo>
                    <a:pt x="126" y="18"/>
                  </a:lnTo>
                  <a:lnTo>
                    <a:pt x="126" y="19"/>
                  </a:lnTo>
                  <a:lnTo>
                    <a:pt x="126" y="21"/>
                  </a:lnTo>
                  <a:lnTo>
                    <a:pt x="125" y="23"/>
                  </a:lnTo>
                  <a:lnTo>
                    <a:pt x="123" y="23"/>
                  </a:lnTo>
                  <a:lnTo>
                    <a:pt x="119" y="23"/>
                  </a:lnTo>
                  <a:lnTo>
                    <a:pt x="117" y="25"/>
                  </a:lnTo>
                  <a:lnTo>
                    <a:pt x="119" y="25"/>
                  </a:lnTo>
                  <a:lnTo>
                    <a:pt x="121" y="27"/>
                  </a:lnTo>
                  <a:lnTo>
                    <a:pt x="121" y="29"/>
                  </a:lnTo>
                  <a:lnTo>
                    <a:pt x="119" y="30"/>
                  </a:lnTo>
                  <a:lnTo>
                    <a:pt x="117" y="29"/>
                  </a:lnTo>
                  <a:lnTo>
                    <a:pt x="116" y="27"/>
                  </a:lnTo>
                  <a:lnTo>
                    <a:pt x="114" y="25"/>
                  </a:lnTo>
                  <a:lnTo>
                    <a:pt x="114" y="25"/>
                  </a:lnTo>
                  <a:lnTo>
                    <a:pt x="112" y="25"/>
                  </a:lnTo>
                  <a:lnTo>
                    <a:pt x="112" y="25"/>
                  </a:lnTo>
                  <a:lnTo>
                    <a:pt x="112" y="27"/>
                  </a:lnTo>
                  <a:lnTo>
                    <a:pt x="110" y="29"/>
                  </a:lnTo>
                  <a:lnTo>
                    <a:pt x="112" y="29"/>
                  </a:lnTo>
                  <a:lnTo>
                    <a:pt x="114" y="34"/>
                  </a:lnTo>
                  <a:lnTo>
                    <a:pt x="116" y="36"/>
                  </a:lnTo>
                  <a:lnTo>
                    <a:pt x="114" y="38"/>
                  </a:lnTo>
                  <a:lnTo>
                    <a:pt x="112" y="36"/>
                  </a:lnTo>
                  <a:lnTo>
                    <a:pt x="108" y="36"/>
                  </a:lnTo>
                  <a:lnTo>
                    <a:pt x="107" y="36"/>
                  </a:lnTo>
                  <a:lnTo>
                    <a:pt x="105" y="36"/>
                  </a:lnTo>
                  <a:lnTo>
                    <a:pt x="103" y="36"/>
                  </a:lnTo>
                  <a:lnTo>
                    <a:pt x="98" y="36"/>
                  </a:lnTo>
                  <a:lnTo>
                    <a:pt x="96" y="36"/>
                  </a:lnTo>
                  <a:lnTo>
                    <a:pt x="96" y="38"/>
                  </a:lnTo>
                  <a:lnTo>
                    <a:pt x="96" y="38"/>
                  </a:lnTo>
                  <a:lnTo>
                    <a:pt x="98" y="39"/>
                  </a:lnTo>
                  <a:lnTo>
                    <a:pt x="98" y="39"/>
                  </a:lnTo>
                  <a:lnTo>
                    <a:pt x="96" y="41"/>
                  </a:lnTo>
                  <a:lnTo>
                    <a:pt x="96" y="41"/>
                  </a:lnTo>
                  <a:lnTo>
                    <a:pt x="96" y="41"/>
                  </a:lnTo>
                  <a:lnTo>
                    <a:pt x="92" y="38"/>
                  </a:lnTo>
                  <a:lnTo>
                    <a:pt x="92" y="38"/>
                  </a:lnTo>
                  <a:lnTo>
                    <a:pt x="90" y="39"/>
                  </a:lnTo>
                  <a:lnTo>
                    <a:pt x="90" y="39"/>
                  </a:lnTo>
                  <a:lnTo>
                    <a:pt x="89" y="41"/>
                  </a:lnTo>
                  <a:lnTo>
                    <a:pt x="89" y="41"/>
                  </a:lnTo>
                  <a:lnTo>
                    <a:pt x="89" y="41"/>
                  </a:lnTo>
                  <a:lnTo>
                    <a:pt x="89" y="41"/>
                  </a:lnTo>
                  <a:lnTo>
                    <a:pt x="87" y="41"/>
                  </a:lnTo>
                  <a:lnTo>
                    <a:pt x="87" y="41"/>
                  </a:lnTo>
                  <a:lnTo>
                    <a:pt x="83" y="43"/>
                  </a:lnTo>
                  <a:lnTo>
                    <a:pt x="83" y="47"/>
                  </a:lnTo>
                  <a:lnTo>
                    <a:pt x="85" y="50"/>
                  </a:lnTo>
                  <a:lnTo>
                    <a:pt x="85" y="56"/>
                  </a:lnTo>
                  <a:lnTo>
                    <a:pt x="85" y="56"/>
                  </a:lnTo>
                  <a:lnTo>
                    <a:pt x="85" y="54"/>
                  </a:lnTo>
                  <a:lnTo>
                    <a:pt x="83" y="56"/>
                  </a:lnTo>
                  <a:lnTo>
                    <a:pt x="81" y="57"/>
                  </a:lnTo>
                  <a:lnTo>
                    <a:pt x="81" y="59"/>
                  </a:lnTo>
                  <a:lnTo>
                    <a:pt x="81" y="61"/>
                  </a:lnTo>
                  <a:lnTo>
                    <a:pt x="81" y="61"/>
                  </a:lnTo>
                  <a:lnTo>
                    <a:pt x="80" y="61"/>
                  </a:lnTo>
                  <a:lnTo>
                    <a:pt x="80" y="61"/>
                  </a:lnTo>
                  <a:lnTo>
                    <a:pt x="81" y="63"/>
                  </a:lnTo>
                  <a:lnTo>
                    <a:pt x="83" y="65"/>
                  </a:lnTo>
                  <a:lnTo>
                    <a:pt x="85" y="65"/>
                  </a:lnTo>
                  <a:lnTo>
                    <a:pt x="87" y="65"/>
                  </a:lnTo>
                  <a:lnTo>
                    <a:pt x="87" y="66"/>
                  </a:lnTo>
                  <a:lnTo>
                    <a:pt x="87" y="66"/>
                  </a:lnTo>
                  <a:lnTo>
                    <a:pt x="87" y="66"/>
                  </a:lnTo>
                  <a:lnTo>
                    <a:pt x="87" y="65"/>
                  </a:lnTo>
                  <a:lnTo>
                    <a:pt x="87" y="65"/>
                  </a:lnTo>
                  <a:lnTo>
                    <a:pt x="87" y="65"/>
                  </a:lnTo>
                  <a:lnTo>
                    <a:pt x="89" y="63"/>
                  </a:lnTo>
                  <a:lnTo>
                    <a:pt x="89" y="63"/>
                  </a:lnTo>
                  <a:lnTo>
                    <a:pt x="90" y="63"/>
                  </a:lnTo>
                  <a:lnTo>
                    <a:pt x="90" y="63"/>
                  </a:lnTo>
                  <a:lnTo>
                    <a:pt x="90" y="61"/>
                  </a:lnTo>
                  <a:lnTo>
                    <a:pt x="89" y="59"/>
                  </a:lnTo>
                  <a:lnTo>
                    <a:pt x="87" y="57"/>
                  </a:lnTo>
                  <a:lnTo>
                    <a:pt x="89" y="59"/>
                  </a:lnTo>
                  <a:lnTo>
                    <a:pt x="90" y="59"/>
                  </a:lnTo>
                  <a:lnTo>
                    <a:pt x="90" y="61"/>
                  </a:lnTo>
                  <a:lnTo>
                    <a:pt x="90" y="65"/>
                  </a:lnTo>
                  <a:lnTo>
                    <a:pt x="90" y="65"/>
                  </a:lnTo>
                  <a:lnTo>
                    <a:pt x="90" y="66"/>
                  </a:lnTo>
                  <a:lnTo>
                    <a:pt x="90" y="66"/>
                  </a:lnTo>
                  <a:lnTo>
                    <a:pt x="89" y="68"/>
                  </a:lnTo>
                  <a:lnTo>
                    <a:pt x="87" y="68"/>
                  </a:lnTo>
                  <a:lnTo>
                    <a:pt x="87" y="68"/>
                  </a:lnTo>
                  <a:lnTo>
                    <a:pt x="87" y="68"/>
                  </a:lnTo>
                  <a:lnTo>
                    <a:pt x="85" y="68"/>
                  </a:lnTo>
                  <a:lnTo>
                    <a:pt x="81" y="68"/>
                  </a:lnTo>
                  <a:lnTo>
                    <a:pt x="80" y="70"/>
                  </a:lnTo>
                  <a:lnTo>
                    <a:pt x="80" y="72"/>
                  </a:lnTo>
                  <a:lnTo>
                    <a:pt x="81" y="74"/>
                  </a:lnTo>
                  <a:lnTo>
                    <a:pt x="83" y="75"/>
                  </a:lnTo>
                  <a:lnTo>
                    <a:pt x="85" y="81"/>
                  </a:lnTo>
                  <a:lnTo>
                    <a:pt x="85" y="81"/>
                  </a:lnTo>
                  <a:lnTo>
                    <a:pt x="83" y="81"/>
                  </a:lnTo>
                  <a:lnTo>
                    <a:pt x="83" y="83"/>
                  </a:lnTo>
                  <a:lnTo>
                    <a:pt x="80" y="86"/>
                  </a:lnTo>
                  <a:lnTo>
                    <a:pt x="83" y="85"/>
                  </a:lnTo>
                  <a:lnTo>
                    <a:pt x="85" y="85"/>
                  </a:lnTo>
                  <a:lnTo>
                    <a:pt x="85" y="85"/>
                  </a:lnTo>
                  <a:lnTo>
                    <a:pt x="87" y="85"/>
                  </a:lnTo>
                  <a:lnTo>
                    <a:pt x="87" y="85"/>
                  </a:lnTo>
                  <a:lnTo>
                    <a:pt x="87" y="85"/>
                  </a:lnTo>
                  <a:lnTo>
                    <a:pt x="89" y="83"/>
                  </a:lnTo>
                  <a:lnTo>
                    <a:pt x="89" y="83"/>
                  </a:lnTo>
                  <a:lnTo>
                    <a:pt x="92" y="83"/>
                  </a:lnTo>
                  <a:lnTo>
                    <a:pt x="96" y="83"/>
                  </a:lnTo>
                  <a:lnTo>
                    <a:pt x="96" y="83"/>
                  </a:lnTo>
                  <a:lnTo>
                    <a:pt x="98" y="85"/>
                  </a:lnTo>
                  <a:lnTo>
                    <a:pt x="98" y="83"/>
                  </a:lnTo>
                  <a:lnTo>
                    <a:pt x="99" y="83"/>
                  </a:lnTo>
                  <a:lnTo>
                    <a:pt x="101" y="85"/>
                  </a:lnTo>
                  <a:lnTo>
                    <a:pt x="103" y="86"/>
                  </a:lnTo>
                  <a:lnTo>
                    <a:pt x="101" y="85"/>
                  </a:lnTo>
                  <a:lnTo>
                    <a:pt x="99" y="85"/>
                  </a:lnTo>
                  <a:lnTo>
                    <a:pt x="99" y="85"/>
                  </a:lnTo>
                  <a:lnTo>
                    <a:pt x="98" y="85"/>
                  </a:lnTo>
                  <a:lnTo>
                    <a:pt x="98" y="86"/>
                  </a:lnTo>
                  <a:lnTo>
                    <a:pt x="98" y="86"/>
                  </a:lnTo>
                  <a:lnTo>
                    <a:pt x="99" y="88"/>
                  </a:lnTo>
                  <a:lnTo>
                    <a:pt x="99" y="88"/>
                  </a:lnTo>
                  <a:lnTo>
                    <a:pt x="99" y="88"/>
                  </a:lnTo>
                  <a:lnTo>
                    <a:pt x="99" y="90"/>
                  </a:lnTo>
                  <a:lnTo>
                    <a:pt x="99" y="90"/>
                  </a:lnTo>
                  <a:lnTo>
                    <a:pt x="98" y="90"/>
                  </a:lnTo>
                  <a:lnTo>
                    <a:pt x="96" y="90"/>
                  </a:lnTo>
                  <a:lnTo>
                    <a:pt x="94" y="88"/>
                  </a:lnTo>
                  <a:lnTo>
                    <a:pt x="94" y="88"/>
                  </a:lnTo>
                  <a:lnTo>
                    <a:pt x="92" y="88"/>
                  </a:lnTo>
                  <a:lnTo>
                    <a:pt x="90" y="88"/>
                  </a:lnTo>
                  <a:lnTo>
                    <a:pt x="89" y="88"/>
                  </a:lnTo>
                  <a:lnTo>
                    <a:pt x="87" y="88"/>
                  </a:lnTo>
                  <a:lnTo>
                    <a:pt x="85" y="88"/>
                  </a:lnTo>
                  <a:lnTo>
                    <a:pt x="85" y="88"/>
                  </a:lnTo>
                  <a:lnTo>
                    <a:pt x="85" y="90"/>
                  </a:lnTo>
                  <a:lnTo>
                    <a:pt x="87" y="90"/>
                  </a:lnTo>
                  <a:lnTo>
                    <a:pt x="87" y="92"/>
                  </a:lnTo>
                  <a:lnTo>
                    <a:pt x="87" y="92"/>
                  </a:lnTo>
                  <a:lnTo>
                    <a:pt x="85" y="92"/>
                  </a:lnTo>
                  <a:lnTo>
                    <a:pt x="85" y="92"/>
                  </a:lnTo>
                  <a:lnTo>
                    <a:pt x="85" y="92"/>
                  </a:lnTo>
                  <a:lnTo>
                    <a:pt x="83" y="92"/>
                  </a:lnTo>
                  <a:lnTo>
                    <a:pt x="83" y="95"/>
                  </a:lnTo>
                  <a:lnTo>
                    <a:pt x="83" y="97"/>
                  </a:lnTo>
                  <a:lnTo>
                    <a:pt x="85" y="99"/>
                  </a:lnTo>
                  <a:lnTo>
                    <a:pt x="85" y="101"/>
                  </a:lnTo>
                  <a:lnTo>
                    <a:pt x="85" y="103"/>
                  </a:lnTo>
                  <a:lnTo>
                    <a:pt x="83" y="103"/>
                  </a:lnTo>
                  <a:lnTo>
                    <a:pt x="83" y="104"/>
                  </a:lnTo>
                  <a:lnTo>
                    <a:pt x="83" y="106"/>
                  </a:lnTo>
                  <a:lnTo>
                    <a:pt x="85" y="106"/>
                  </a:lnTo>
                  <a:lnTo>
                    <a:pt x="85" y="106"/>
                  </a:lnTo>
                  <a:lnTo>
                    <a:pt x="85" y="104"/>
                  </a:lnTo>
                  <a:lnTo>
                    <a:pt x="87" y="104"/>
                  </a:lnTo>
                  <a:lnTo>
                    <a:pt x="87" y="103"/>
                  </a:lnTo>
                  <a:lnTo>
                    <a:pt x="87" y="104"/>
                  </a:lnTo>
                  <a:lnTo>
                    <a:pt x="87" y="104"/>
                  </a:lnTo>
                  <a:lnTo>
                    <a:pt x="87" y="106"/>
                  </a:lnTo>
                  <a:lnTo>
                    <a:pt x="89" y="108"/>
                  </a:lnTo>
                  <a:lnTo>
                    <a:pt x="89" y="108"/>
                  </a:lnTo>
                  <a:lnTo>
                    <a:pt x="90" y="108"/>
                  </a:lnTo>
                  <a:lnTo>
                    <a:pt x="90" y="108"/>
                  </a:lnTo>
                  <a:lnTo>
                    <a:pt x="92" y="108"/>
                  </a:lnTo>
                  <a:lnTo>
                    <a:pt x="92" y="110"/>
                  </a:lnTo>
                  <a:lnTo>
                    <a:pt x="92" y="112"/>
                  </a:lnTo>
                  <a:lnTo>
                    <a:pt x="92" y="115"/>
                  </a:lnTo>
                  <a:lnTo>
                    <a:pt x="92" y="117"/>
                  </a:lnTo>
                  <a:lnTo>
                    <a:pt x="92" y="117"/>
                  </a:lnTo>
                  <a:lnTo>
                    <a:pt x="92" y="119"/>
                  </a:lnTo>
                  <a:lnTo>
                    <a:pt x="92" y="121"/>
                  </a:lnTo>
                  <a:lnTo>
                    <a:pt x="94" y="121"/>
                  </a:lnTo>
                  <a:lnTo>
                    <a:pt x="94" y="121"/>
                  </a:lnTo>
                  <a:lnTo>
                    <a:pt x="94" y="122"/>
                  </a:lnTo>
                  <a:lnTo>
                    <a:pt x="94" y="124"/>
                  </a:lnTo>
                  <a:lnTo>
                    <a:pt x="94" y="124"/>
                  </a:lnTo>
                  <a:lnTo>
                    <a:pt x="96" y="126"/>
                  </a:lnTo>
                  <a:lnTo>
                    <a:pt x="96" y="126"/>
                  </a:lnTo>
                  <a:lnTo>
                    <a:pt x="96" y="126"/>
                  </a:lnTo>
                  <a:lnTo>
                    <a:pt x="96" y="126"/>
                  </a:lnTo>
                  <a:lnTo>
                    <a:pt x="96" y="126"/>
                  </a:lnTo>
                  <a:lnTo>
                    <a:pt x="96" y="126"/>
                  </a:lnTo>
                  <a:lnTo>
                    <a:pt x="98" y="126"/>
                  </a:lnTo>
                  <a:lnTo>
                    <a:pt x="98" y="126"/>
                  </a:lnTo>
                  <a:lnTo>
                    <a:pt x="98" y="126"/>
                  </a:lnTo>
                  <a:lnTo>
                    <a:pt x="98" y="126"/>
                  </a:lnTo>
                  <a:lnTo>
                    <a:pt x="99" y="126"/>
                  </a:lnTo>
                  <a:lnTo>
                    <a:pt x="99" y="126"/>
                  </a:lnTo>
                  <a:lnTo>
                    <a:pt x="99" y="126"/>
                  </a:lnTo>
                  <a:lnTo>
                    <a:pt x="99" y="126"/>
                  </a:lnTo>
                  <a:lnTo>
                    <a:pt x="99" y="126"/>
                  </a:lnTo>
                  <a:lnTo>
                    <a:pt x="101" y="126"/>
                  </a:lnTo>
                  <a:lnTo>
                    <a:pt x="101" y="126"/>
                  </a:lnTo>
                  <a:lnTo>
                    <a:pt x="101" y="128"/>
                  </a:lnTo>
                  <a:lnTo>
                    <a:pt x="103" y="128"/>
                  </a:lnTo>
                  <a:lnTo>
                    <a:pt x="107" y="130"/>
                  </a:lnTo>
                  <a:lnTo>
                    <a:pt x="108" y="131"/>
                  </a:lnTo>
                  <a:lnTo>
                    <a:pt x="110" y="133"/>
                  </a:lnTo>
                  <a:lnTo>
                    <a:pt x="112" y="135"/>
                  </a:lnTo>
                  <a:lnTo>
                    <a:pt x="112" y="137"/>
                  </a:lnTo>
                  <a:lnTo>
                    <a:pt x="114" y="137"/>
                  </a:lnTo>
                  <a:lnTo>
                    <a:pt x="114" y="137"/>
                  </a:lnTo>
                  <a:lnTo>
                    <a:pt x="116" y="133"/>
                  </a:lnTo>
                  <a:lnTo>
                    <a:pt x="116" y="133"/>
                  </a:lnTo>
                  <a:lnTo>
                    <a:pt x="117" y="133"/>
                  </a:lnTo>
                  <a:lnTo>
                    <a:pt x="119" y="133"/>
                  </a:lnTo>
                  <a:lnTo>
                    <a:pt x="119" y="133"/>
                  </a:lnTo>
                  <a:lnTo>
                    <a:pt x="121" y="133"/>
                  </a:lnTo>
                  <a:lnTo>
                    <a:pt x="121" y="131"/>
                  </a:lnTo>
                  <a:lnTo>
                    <a:pt x="123" y="130"/>
                  </a:lnTo>
                  <a:lnTo>
                    <a:pt x="123" y="128"/>
                  </a:lnTo>
                  <a:lnTo>
                    <a:pt x="123" y="128"/>
                  </a:lnTo>
                  <a:lnTo>
                    <a:pt x="123" y="126"/>
                  </a:lnTo>
                  <a:lnTo>
                    <a:pt x="123" y="124"/>
                  </a:lnTo>
                  <a:lnTo>
                    <a:pt x="125" y="124"/>
                  </a:lnTo>
                  <a:lnTo>
                    <a:pt x="125" y="122"/>
                  </a:lnTo>
                  <a:lnTo>
                    <a:pt x="126" y="122"/>
                  </a:lnTo>
                  <a:lnTo>
                    <a:pt x="128" y="122"/>
                  </a:lnTo>
                  <a:lnTo>
                    <a:pt x="130" y="122"/>
                  </a:lnTo>
                  <a:lnTo>
                    <a:pt x="136" y="126"/>
                  </a:lnTo>
                  <a:lnTo>
                    <a:pt x="136" y="128"/>
                  </a:lnTo>
                  <a:lnTo>
                    <a:pt x="136" y="130"/>
                  </a:lnTo>
                  <a:lnTo>
                    <a:pt x="136" y="133"/>
                  </a:lnTo>
                  <a:lnTo>
                    <a:pt x="134" y="133"/>
                  </a:lnTo>
                  <a:lnTo>
                    <a:pt x="132" y="135"/>
                  </a:lnTo>
                  <a:lnTo>
                    <a:pt x="132" y="135"/>
                  </a:lnTo>
                  <a:lnTo>
                    <a:pt x="132" y="137"/>
                  </a:lnTo>
                  <a:lnTo>
                    <a:pt x="132" y="139"/>
                  </a:lnTo>
                  <a:lnTo>
                    <a:pt x="132" y="139"/>
                  </a:lnTo>
                  <a:lnTo>
                    <a:pt x="130" y="141"/>
                  </a:lnTo>
                  <a:lnTo>
                    <a:pt x="130" y="142"/>
                  </a:lnTo>
                  <a:lnTo>
                    <a:pt x="130" y="142"/>
                  </a:lnTo>
                  <a:lnTo>
                    <a:pt x="132" y="144"/>
                  </a:lnTo>
                  <a:lnTo>
                    <a:pt x="132" y="146"/>
                  </a:lnTo>
                  <a:lnTo>
                    <a:pt x="132" y="146"/>
                  </a:lnTo>
                  <a:lnTo>
                    <a:pt x="132" y="148"/>
                  </a:lnTo>
                  <a:lnTo>
                    <a:pt x="130" y="153"/>
                  </a:lnTo>
                  <a:lnTo>
                    <a:pt x="130" y="155"/>
                  </a:lnTo>
                  <a:lnTo>
                    <a:pt x="128" y="157"/>
                  </a:lnTo>
                  <a:lnTo>
                    <a:pt x="126" y="160"/>
                  </a:lnTo>
                  <a:lnTo>
                    <a:pt x="125" y="168"/>
                  </a:lnTo>
                  <a:lnTo>
                    <a:pt x="125" y="168"/>
                  </a:lnTo>
                  <a:lnTo>
                    <a:pt x="125" y="169"/>
                  </a:lnTo>
                  <a:lnTo>
                    <a:pt x="123" y="169"/>
                  </a:lnTo>
                  <a:lnTo>
                    <a:pt x="123" y="171"/>
                  </a:lnTo>
                  <a:lnTo>
                    <a:pt x="123" y="171"/>
                  </a:lnTo>
                  <a:lnTo>
                    <a:pt x="123" y="171"/>
                  </a:lnTo>
                  <a:lnTo>
                    <a:pt x="125" y="173"/>
                  </a:lnTo>
                  <a:lnTo>
                    <a:pt x="126" y="173"/>
                  </a:lnTo>
                  <a:lnTo>
                    <a:pt x="128" y="173"/>
                  </a:lnTo>
                  <a:lnTo>
                    <a:pt x="128" y="171"/>
                  </a:lnTo>
                  <a:lnTo>
                    <a:pt x="128" y="169"/>
                  </a:lnTo>
                  <a:lnTo>
                    <a:pt x="130" y="168"/>
                  </a:lnTo>
                  <a:lnTo>
                    <a:pt x="132" y="168"/>
                  </a:lnTo>
                  <a:lnTo>
                    <a:pt x="134" y="166"/>
                  </a:lnTo>
                  <a:lnTo>
                    <a:pt x="136" y="164"/>
                  </a:lnTo>
                  <a:lnTo>
                    <a:pt x="139" y="166"/>
                  </a:lnTo>
                  <a:lnTo>
                    <a:pt x="141" y="164"/>
                  </a:lnTo>
                  <a:lnTo>
                    <a:pt x="143" y="164"/>
                  </a:lnTo>
                  <a:lnTo>
                    <a:pt x="143" y="162"/>
                  </a:lnTo>
                  <a:lnTo>
                    <a:pt x="145" y="160"/>
                  </a:lnTo>
                  <a:lnTo>
                    <a:pt x="146" y="160"/>
                  </a:lnTo>
                  <a:lnTo>
                    <a:pt x="146" y="162"/>
                  </a:lnTo>
                  <a:lnTo>
                    <a:pt x="148" y="162"/>
                  </a:lnTo>
                  <a:lnTo>
                    <a:pt x="148" y="162"/>
                  </a:lnTo>
                  <a:lnTo>
                    <a:pt x="150" y="160"/>
                  </a:lnTo>
                  <a:lnTo>
                    <a:pt x="152" y="160"/>
                  </a:lnTo>
                  <a:lnTo>
                    <a:pt x="155" y="160"/>
                  </a:lnTo>
                  <a:lnTo>
                    <a:pt x="157" y="159"/>
                  </a:lnTo>
                  <a:lnTo>
                    <a:pt x="159" y="155"/>
                  </a:lnTo>
                  <a:lnTo>
                    <a:pt x="161" y="155"/>
                  </a:lnTo>
                  <a:lnTo>
                    <a:pt x="161" y="155"/>
                  </a:lnTo>
                  <a:lnTo>
                    <a:pt x="163" y="153"/>
                  </a:lnTo>
                  <a:lnTo>
                    <a:pt x="164" y="153"/>
                  </a:lnTo>
                  <a:lnTo>
                    <a:pt x="166" y="155"/>
                  </a:lnTo>
                  <a:lnTo>
                    <a:pt x="166" y="157"/>
                  </a:lnTo>
                  <a:lnTo>
                    <a:pt x="168" y="159"/>
                  </a:lnTo>
                  <a:lnTo>
                    <a:pt x="168" y="160"/>
                  </a:lnTo>
                  <a:lnTo>
                    <a:pt x="168" y="162"/>
                  </a:lnTo>
                  <a:lnTo>
                    <a:pt x="170" y="162"/>
                  </a:lnTo>
                  <a:lnTo>
                    <a:pt x="172" y="160"/>
                  </a:lnTo>
                  <a:lnTo>
                    <a:pt x="172" y="160"/>
                  </a:lnTo>
                  <a:lnTo>
                    <a:pt x="172" y="159"/>
                  </a:lnTo>
                  <a:lnTo>
                    <a:pt x="170" y="155"/>
                  </a:lnTo>
                  <a:lnTo>
                    <a:pt x="170" y="153"/>
                  </a:lnTo>
                  <a:lnTo>
                    <a:pt x="172" y="153"/>
                  </a:lnTo>
                  <a:lnTo>
                    <a:pt x="172" y="153"/>
                  </a:lnTo>
                  <a:lnTo>
                    <a:pt x="173" y="155"/>
                  </a:lnTo>
                  <a:lnTo>
                    <a:pt x="173" y="155"/>
                  </a:lnTo>
                  <a:lnTo>
                    <a:pt x="173" y="157"/>
                  </a:lnTo>
                  <a:lnTo>
                    <a:pt x="173" y="157"/>
                  </a:lnTo>
                  <a:lnTo>
                    <a:pt x="175" y="157"/>
                  </a:lnTo>
                  <a:lnTo>
                    <a:pt x="175" y="157"/>
                  </a:lnTo>
                  <a:lnTo>
                    <a:pt x="175" y="157"/>
                  </a:lnTo>
                  <a:lnTo>
                    <a:pt x="175" y="157"/>
                  </a:lnTo>
                  <a:lnTo>
                    <a:pt x="177" y="159"/>
                  </a:lnTo>
                  <a:lnTo>
                    <a:pt x="181" y="162"/>
                  </a:lnTo>
                  <a:lnTo>
                    <a:pt x="182" y="164"/>
                  </a:lnTo>
                  <a:lnTo>
                    <a:pt x="184" y="164"/>
                  </a:lnTo>
                  <a:lnTo>
                    <a:pt x="184" y="164"/>
                  </a:lnTo>
                  <a:lnTo>
                    <a:pt x="184" y="166"/>
                  </a:lnTo>
                  <a:lnTo>
                    <a:pt x="184" y="166"/>
                  </a:lnTo>
                  <a:lnTo>
                    <a:pt x="186" y="166"/>
                  </a:lnTo>
                  <a:lnTo>
                    <a:pt x="186" y="166"/>
                  </a:lnTo>
                  <a:lnTo>
                    <a:pt x="186" y="168"/>
                  </a:lnTo>
                  <a:lnTo>
                    <a:pt x="186" y="168"/>
                  </a:lnTo>
                  <a:lnTo>
                    <a:pt x="188" y="169"/>
                  </a:lnTo>
                  <a:lnTo>
                    <a:pt x="188" y="169"/>
                  </a:lnTo>
                  <a:lnTo>
                    <a:pt x="190" y="169"/>
                  </a:lnTo>
                  <a:lnTo>
                    <a:pt x="193" y="168"/>
                  </a:lnTo>
                  <a:lnTo>
                    <a:pt x="193" y="168"/>
                  </a:lnTo>
                  <a:lnTo>
                    <a:pt x="193" y="168"/>
                  </a:lnTo>
                  <a:lnTo>
                    <a:pt x="195" y="169"/>
                  </a:lnTo>
                  <a:lnTo>
                    <a:pt x="195" y="171"/>
                  </a:lnTo>
                  <a:lnTo>
                    <a:pt x="195" y="173"/>
                  </a:lnTo>
                  <a:lnTo>
                    <a:pt x="197" y="175"/>
                  </a:lnTo>
                  <a:lnTo>
                    <a:pt x="208" y="175"/>
                  </a:lnTo>
                  <a:lnTo>
                    <a:pt x="208" y="177"/>
                  </a:lnTo>
                  <a:lnTo>
                    <a:pt x="208" y="177"/>
                  </a:lnTo>
                  <a:lnTo>
                    <a:pt x="208" y="177"/>
                  </a:lnTo>
                  <a:lnTo>
                    <a:pt x="208" y="178"/>
                  </a:lnTo>
                  <a:lnTo>
                    <a:pt x="208" y="178"/>
                  </a:lnTo>
                  <a:lnTo>
                    <a:pt x="208" y="178"/>
                  </a:lnTo>
                  <a:lnTo>
                    <a:pt x="208" y="182"/>
                  </a:lnTo>
                  <a:lnTo>
                    <a:pt x="208" y="182"/>
                  </a:lnTo>
                  <a:lnTo>
                    <a:pt x="213" y="187"/>
                  </a:lnTo>
                  <a:lnTo>
                    <a:pt x="215" y="189"/>
                  </a:lnTo>
                  <a:lnTo>
                    <a:pt x="220" y="197"/>
                  </a:lnTo>
                  <a:lnTo>
                    <a:pt x="222" y="198"/>
                  </a:lnTo>
                  <a:lnTo>
                    <a:pt x="224" y="200"/>
                  </a:lnTo>
                  <a:lnTo>
                    <a:pt x="224" y="200"/>
                  </a:lnTo>
                  <a:lnTo>
                    <a:pt x="228" y="202"/>
                  </a:lnTo>
                  <a:lnTo>
                    <a:pt x="228" y="202"/>
                  </a:lnTo>
                  <a:lnTo>
                    <a:pt x="229" y="204"/>
                  </a:lnTo>
                  <a:lnTo>
                    <a:pt x="231" y="206"/>
                  </a:lnTo>
                  <a:lnTo>
                    <a:pt x="231" y="207"/>
                  </a:lnTo>
                  <a:lnTo>
                    <a:pt x="233" y="207"/>
                  </a:lnTo>
                  <a:lnTo>
                    <a:pt x="233" y="206"/>
                  </a:lnTo>
                  <a:lnTo>
                    <a:pt x="235" y="206"/>
                  </a:lnTo>
                  <a:lnTo>
                    <a:pt x="235" y="206"/>
                  </a:lnTo>
                  <a:lnTo>
                    <a:pt x="235" y="207"/>
                  </a:lnTo>
                  <a:lnTo>
                    <a:pt x="237" y="207"/>
                  </a:lnTo>
                  <a:lnTo>
                    <a:pt x="237" y="207"/>
                  </a:lnTo>
                  <a:lnTo>
                    <a:pt x="237" y="206"/>
                  </a:lnTo>
                  <a:lnTo>
                    <a:pt x="237" y="206"/>
                  </a:lnTo>
                  <a:lnTo>
                    <a:pt x="237" y="206"/>
                  </a:lnTo>
                  <a:lnTo>
                    <a:pt x="238" y="204"/>
                  </a:lnTo>
                  <a:lnTo>
                    <a:pt x="240" y="202"/>
                  </a:lnTo>
                  <a:lnTo>
                    <a:pt x="242" y="202"/>
                  </a:lnTo>
                  <a:lnTo>
                    <a:pt x="246" y="202"/>
                  </a:lnTo>
                  <a:lnTo>
                    <a:pt x="247" y="202"/>
                  </a:lnTo>
                  <a:lnTo>
                    <a:pt x="247" y="202"/>
                  </a:lnTo>
                  <a:lnTo>
                    <a:pt x="249" y="200"/>
                  </a:lnTo>
                  <a:lnTo>
                    <a:pt x="249" y="198"/>
                  </a:lnTo>
                  <a:lnTo>
                    <a:pt x="249" y="197"/>
                  </a:lnTo>
                  <a:lnTo>
                    <a:pt x="251" y="197"/>
                  </a:lnTo>
                  <a:lnTo>
                    <a:pt x="251" y="198"/>
                  </a:lnTo>
                  <a:lnTo>
                    <a:pt x="251" y="198"/>
                  </a:lnTo>
                  <a:lnTo>
                    <a:pt x="253" y="198"/>
                  </a:lnTo>
                  <a:lnTo>
                    <a:pt x="253" y="198"/>
                  </a:lnTo>
                  <a:lnTo>
                    <a:pt x="255" y="198"/>
                  </a:lnTo>
                  <a:lnTo>
                    <a:pt x="257" y="198"/>
                  </a:lnTo>
                  <a:lnTo>
                    <a:pt x="257" y="200"/>
                  </a:lnTo>
                  <a:lnTo>
                    <a:pt x="258" y="202"/>
                  </a:lnTo>
                  <a:lnTo>
                    <a:pt x="260" y="204"/>
                  </a:lnTo>
                  <a:lnTo>
                    <a:pt x="262" y="204"/>
                  </a:lnTo>
                  <a:lnTo>
                    <a:pt x="266" y="206"/>
                  </a:lnTo>
                  <a:lnTo>
                    <a:pt x="273" y="207"/>
                  </a:lnTo>
                  <a:lnTo>
                    <a:pt x="275" y="207"/>
                  </a:lnTo>
                  <a:lnTo>
                    <a:pt x="275" y="206"/>
                  </a:lnTo>
                  <a:lnTo>
                    <a:pt x="275" y="204"/>
                  </a:lnTo>
                  <a:lnTo>
                    <a:pt x="273" y="202"/>
                  </a:lnTo>
                  <a:lnTo>
                    <a:pt x="273" y="202"/>
                  </a:lnTo>
                  <a:lnTo>
                    <a:pt x="275" y="200"/>
                  </a:lnTo>
                  <a:lnTo>
                    <a:pt x="275" y="200"/>
                  </a:lnTo>
                  <a:lnTo>
                    <a:pt x="275" y="200"/>
                  </a:lnTo>
                  <a:lnTo>
                    <a:pt x="276" y="200"/>
                  </a:lnTo>
                  <a:lnTo>
                    <a:pt x="276" y="200"/>
                  </a:lnTo>
                  <a:lnTo>
                    <a:pt x="276" y="200"/>
                  </a:lnTo>
                  <a:lnTo>
                    <a:pt x="276" y="197"/>
                  </a:lnTo>
                  <a:lnTo>
                    <a:pt x="276" y="197"/>
                  </a:lnTo>
                  <a:lnTo>
                    <a:pt x="276" y="197"/>
                  </a:lnTo>
                  <a:lnTo>
                    <a:pt x="276" y="195"/>
                  </a:lnTo>
                  <a:lnTo>
                    <a:pt x="276" y="195"/>
                  </a:lnTo>
                  <a:lnTo>
                    <a:pt x="276" y="195"/>
                  </a:lnTo>
                  <a:lnTo>
                    <a:pt x="276" y="193"/>
                  </a:lnTo>
                  <a:lnTo>
                    <a:pt x="276" y="193"/>
                  </a:lnTo>
                  <a:lnTo>
                    <a:pt x="276" y="193"/>
                  </a:lnTo>
                  <a:lnTo>
                    <a:pt x="278" y="191"/>
                  </a:lnTo>
                  <a:lnTo>
                    <a:pt x="282" y="191"/>
                  </a:lnTo>
                  <a:lnTo>
                    <a:pt x="282" y="189"/>
                  </a:lnTo>
                  <a:lnTo>
                    <a:pt x="284" y="187"/>
                  </a:lnTo>
                  <a:lnTo>
                    <a:pt x="282" y="186"/>
                  </a:lnTo>
                  <a:lnTo>
                    <a:pt x="282" y="184"/>
                  </a:lnTo>
                  <a:lnTo>
                    <a:pt x="284" y="184"/>
                  </a:lnTo>
                  <a:lnTo>
                    <a:pt x="284" y="182"/>
                  </a:lnTo>
                  <a:lnTo>
                    <a:pt x="285" y="182"/>
                  </a:lnTo>
                  <a:lnTo>
                    <a:pt x="284" y="180"/>
                  </a:lnTo>
                  <a:lnTo>
                    <a:pt x="284" y="180"/>
                  </a:lnTo>
                  <a:lnTo>
                    <a:pt x="284" y="180"/>
                  </a:lnTo>
                  <a:lnTo>
                    <a:pt x="285" y="180"/>
                  </a:lnTo>
                  <a:lnTo>
                    <a:pt x="293" y="178"/>
                  </a:lnTo>
                  <a:lnTo>
                    <a:pt x="296" y="178"/>
                  </a:lnTo>
                  <a:lnTo>
                    <a:pt x="296" y="177"/>
                  </a:lnTo>
                  <a:lnTo>
                    <a:pt x="298" y="177"/>
                  </a:lnTo>
                  <a:lnTo>
                    <a:pt x="296" y="175"/>
                  </a:lnTo>
                  <a:lnTo>
                    <a:pt x="296" y="173"/>
                  </a:lnTo>
                  <a:lnTo>
                    <a:pt x="291" y="171"/>
                  </a:lnTo>
                  <a:lnTo>
                    <a:pt x="291" y="171"/>
                  </a:lnTo>
                  <a:lnTo>
                    <a:pt x="291" y="169"/>
                  </a:lnTo>
                  <a:lnTo>
                    <a:pt x="291" y="168"/>
                  </a:lnTo>
                  <a:lnTo>
                    <a:pt x="291" y="168"/>
                  </a:lnTo>
                  <a:lnTo>
                    <a:pt x="291" y="166"/>
                  </a:lnTo>
                  <a:lnTo>
                    <a:pt x="291" y="164"/>
                  </a:lnTo>
                  <a:lnTo>
                    <a:pt x="291" y="162"/>
                  </a:lnTo>
                  <a:lnTo>
                    <a:pt x="289" y="162"/>
                  </a:lnTo>
                  <a:lnTo>
                    <a:pt x="289" y="160"/>
                  </a:lnTo>
                  <a:lnTo>
                    <a:pt x="289" y="157"/>
                  </a:lnTo>
                  <a:lnTo>
                    <a:pt x="289" y="155"/>
                  </a:lnTo>
                  <a:lnTo>
                    <a:pt x="287" y="151"/>
                  </a:lnTo>
                  <a:lnTo>
                    <a:pt x="285" y="146"/>
                  </a:lnTo>
                  <a:lnTo>
                    <a:pt x="284" y="144"/>
                  </a:lnTo>
                  <a:lnTo>
                    <a:pt x="284" y="142"/>
                  </a:lnTo>
                  <a:lnTo>
                    <a:pt x="282" y="137"/>
                  </a:lnTo>
                  <a:lnTo>
                    <a:pt x="284" y="131"/>
                  </a:lnTo>
                  <a:lnTo>
                    <a:pt x="285" y="124"/>
                  </a:lnTo>
                  <a:lnTo>
                    <a:pt x="284" y="112"/>
                  </a:lnTo>
                  <a:lnTo>
                    <a:pt x="282" y="99"/>
                  </a:lnTo>
                  <a:lnTo>
                    <a:pt x="280" y="95"/>
                  </a:lnTo>
                  <a:lnTo>
                    <a:pt x="280" y="90"/>
                  </a:lnTo>
                  <a:lnTo>
                    <a:pt x="282" y="85"/>
                  </a:lnTo>
                  <a:lnTo>
                    <a:pt x="284" y="79"/>
                  </a:lnTo>
                  <a:lnTo>
                    <a:pt x="289" y="74"/>
                  </a:lnTo>
                  <a:lnTo>
                    <a:pt x="294" y="70"/>
                  </a:lnTo>
                  <a:lnTo>
                    <a:pt x="294" y="70"/>
                  </a:lnTo>
                  <a:lnTo>
                    <a:pt x="294" y="68"/>
                  </a:lnTo>
                  <a:lnTo>
                    <a:pt x="296" y="66"/>
                  </a:lnTo>
                  <a:lnTo>
                    <a:pt x="298" y="61"/>
                  </a:lnTo>
                  <a:lnTo>
                    <a:pt x="298" y="59"/>
                  </a:lnTo>
                  <a:lnTo>
                    <a:pt x="302" y="52"/>
                  </a:lnTo>
                  <a:lnTo>
                    <a:pt x="303" y="45"/>
                  </a:lnTo>
                  <a:lnTo>
                    <a:pt x="305" y="43"/>
                  </a:lnTo>
                  <a:lnTo>
                    <a:pt x="303" y="41"/>
                  </a:lnTo>
                  <a:lnTo>
                    <a:pt x="305" y="39"/>
                  </a:lnTo>
                  <a:lnTo>
                    <a:pt x="309" y="38"/>
                  </a:lnTo>
                  <a:lnTo>
                    <a:pt x="314" y="38"/>
                  </a:lnTo>
                  <a:lnTo>
                    <a:pt x="314" y="36"/>
                  </a:lnTo>
                  <a:lnTo>
                    <a:pt x="314" y="36"/>
                  </a:lnTo>
                  <a:lnTo>
                    <a:pt x="311" y="36"/>
                  </a:lnTo>
                  <a:lnTo>
                    <a:pt x="312" y="34"/>
                  </a:lnTo>
                  <a:lnTo>
                    <a:pt x="316" y="34"/>
                  </a:lnTo>
                  <a:lnTo>
                    <a:pt x="318" y="32"/>
                  </a:lnTo>
                  <a:lnTo>
                    <a:pt x="320" y="32"/>
                  </a:lnTo>
                  <a:lnTo>
                    <a:pt x="320" y="30"/>
                  </a:lnTo>
                  <a:lnTo>
                    <a:pt x="320" y="3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noEditPoints="1"/>
            </p:cNvSpPr>
            <p:nvPr/>
          </p:nvSpPr>
          <p:spPr bwMode="auto">
            <a:xfrm>
              <a:off x="2874426" y="3652159"/>
              <a:ext cx="393286" cy="316629"/>
            </a:xfrm>
            <a:custGeom>
              <a:avLst/>
              <a:gdLst>
                <a:gd name="T0" fmla="*/ 146 w 354"/>
                <a:gd name="T1" fmla="*/ 258 h 285"/>
                <a:gd name="T2" fmla="*/ 121 w 354"/>
                <a:gd name="T3" fmla="*/ 262 h 285"/>
                <a:gd name="T4" fmla="*/ 210 w 354"/>
                <a:gd name="T5" fmla="*/ 244 h 285"/>
                <a:gd name="T6" fmla="*/ 210 w 354"/>
                <a:gd name="T7" fmla="*/ 255 h 285"/>
                <a:gd name="T8" fmla="*/ 87 w 354"/>
                <a:gd name="T9" fmla="*/ 247 h 285"/>
                <a:gd name="T10" fmla="*/ 94 w 354"/>
                <a:gd name="T11" fmla="*/ 262 h 285"/>
                <a:gd name="T12" fmla="*/ 130 w 354"/>
                <a:gd name="T13" fmla="*/ 271 h 285"/>
                <a:gd name="T14" fmla="*/ 332 w 354"/>
                <a:gd name="T15" fmla="*/ 229 h 285"/>
                <a:gd name="T16" fmla="*/ 14 w 354"/>
                <a:gd name="T17" fmla="*/ 211 h 285"/>
                <a:gd name="T18" fmla="*/ 126 w 354"/>
                <a:gd name="T19" fmla="*/ 209 h 285"/>
                <a:gd name="T20" fmla="*/ 126 w 354"/>
                <a:gd name="T21" fmla="*/ 202 h 285"/>
                <a:gd name="T22" fmla="*/ 117 w 354"/>
                <a:gd name="T23" fmla="*/ 199 h 285"/>
                <a:gd name="T24" fmla="*/ 81 w 354"/>
                <a:gd name="T25" fmla="*/ 208 h 285"/>
                <a:gd name="T26" fmla="*/ 94 w 354"/>
                <a:gd name="T27" fmla="*/ 231 h 285"/>
                <a:gd name="T28" fmla="*/ 107 w 354"/>
                <a:gd name="T29" fmla="*/ 240 h 285"/>
                <a:gd name="T30" fmla="*/ 228 w 354"/>
                <a:gd name="T31" fmla="*/ 199 h 285"/>
                <a:gd name="T32" fmla="*/ 121 w 354"/>
                <a:gd name="T33" fmla="*/ 179 h 285"/>
                <a:gd name="T34" fmla="*/ 191 w 354"/>
                <a:gd name="T35" fmla="*/ 249 h 285"/>
                <a:gd name="T36" fmla="*/ 200 w 354"/>
                <a:gd name="T37" fmla="*/ 236 h 285"/>
                <a:gd name="T38" fmla="*/ 220 w 354"/>
                <a:gd name="T39" fmla="*/ 193 h 285"/>
                <a:gd name="T40" fmla="*/ 190 w 354"/>
                <a:gd name="T41" fmla="*/ 162 h 285"/>
                <a:gd name="T42" fmla="*/ 199 w 354"/>
                <a:gd name="T43" fmla="*/ 180 h 285"/>
                <a:gd name="T44" fmla="*/ 186 w 354"/>
                <a:gd name="T45" fmla="*/ 188 h 285"/>
                <a:gd name="T46" fmla="*/ 182 w 354"/>
                <a:gd name="T47" fmla="*/ 170 h 285"/>
                <a:gd name="T48" fmla="*/ 164 w 354"/>
                <a:gd name="T49" fmla="*/ 180 h 285"/>
                <a:gd name="T50" fmla="*/ 143 w 354"/>
                <a:gd name="T51" fmla="*/ 190 h 285"/>
                <a:gd name="T52" fmla="*/ 152 w 354"/>
                <a:gd name="T53" fmla="*/ 218 h 285"/>
                <a:gd name="T54" fmla="*/ 166 w 354"/>
                <a:gd name="T55" fmla="*/ 229 h 285"/>
                <a:gd name="T56" fmla="*/ 184 w 354"/>
                <a:gd name="T57" fmla="*/ 244 h 285"/>
                <a:gd name="T58" fmla="*/ 190 w 354"/>
                <a:gd name="T59" fmla="*/ 269 h 285"/>
                <a:gd name="T60" fmla="*/ 177 w 354"/>
                <a:gd name="T61" fmla="*/ 96 h 285"/>
                <a:gd name="T62" fmla="*/ 40 w 354"/>
                <a:gd name="T63" fmla="*/ 88 h 285"/>
                <a:gd name="T64" fmla="*/ 29 w 354"/>
                <a:gd name="T65" fmla="*/ 79 h 285"/>
                <a:gd name="T66" fmla="*/ 150 w 354"/>
                <a:gd name="T67" fmla="*/ 43 h 285"/>
                <a:gd name="T68" fmla="*/ 69 w 354"/>
                <a:gd name="T69" fmla="*/ 247 h 285"/>
                <a:gd name="T70" fmla="*/ 81 w 354"/>
                <a:gd name="T71" fmla="*/ 227 h 285"/>
                <a:gd name="T72" fmla="*/ 74 w 354"/>
                <a:gd name="T73" fmla="*/ 202 h 285"/>
                <a:gd name="T74" fmla="*/ 90 w 354"/>
                <a:gd name="T75" fmla="*/ 188 h 285"/>
                <a:gd name="T76" fmla="*/ 105 w 354"/>
                <a:gd name="T77" fmla="*/ 175 h 285"/>
                <a:gd name="T78" fmla="*/ 116 w 354"/>
                <a:gd name="T79" fmla="*/ 135 h 285"/>
                <a:gd name="T80" fmla="*/ 123 w 354"/>
                <a:gd name="T81" fmla="*/ 152 h 285"/>
                <a:gd name="T82" fmla="*/ 139 w 354"/>
                <a:gd name="T83" fmla="*/ 114 h 285"/>
                <a:gd name="T84" fmla="*/ 105 w 354"/>
                <a:gd name="T85" fmla="*/ 97 h 285"/>
                <a:gd name="T86" fmla="*/ 107 w 354"/>
                <a:gd name="T87" fmla="*/ 96 h 285"/>
                <a:gd name="T88" fmla="*/ 99 w 354"/>
                <a:gd name="T89" fmla="*/ 63 h 285"/>
                <a:gd name="T90" fmla="*/ 107 w 354"/>
                <a:gd name="T91" fmla="*/ 14 h 285"/>
                <a:gd name="T92" fmla="*/ 11 w 354"/>
                <a:gd name="T93" fmla="*/ 92 h 285"/>
                <a:gd name="T94" fmla="*/ 16 w 354"/>
                <a:gd name="T95" fmla="*/ 97 h 285"/>
                <a:gd name="T96" fmla="*/ 33 w 354"/>
                <a:gd name="T97" fmla="*/ 74 h 285"/>
                <a:gd name="T98" fmla="*/ 83 w 354"/>
                <a:gd name="T99" fmla="*/ 63 h 285"/>
                <a:gd name="T100" fmla="*/ 56 w 354"/>
                <a:gd name="T101" fmla="*/ 81 h 285"/>
                <a:gd name="T102" fmla="*/ 61 w 354"/>
                <a:gd name="T103" fmla="*/ 108 h 285"/>
                <a:gd name="T104" fmla="*/ 52 w 354"/>
                <a:gd name="T105" fmla="*/ 101 h 285"/>
                <a:gd name="T106" fmla="*/ 47 w 354"/>
                <a:gd name="T107" fmla="*/ 88 h 285"/>
                <a:gd name="T108" fmla="*/ 33 w 354"/>
                <a:gd name="T109" fmla="*/ 112 h 285"/>
                <a:gd name="T110" fmla="*/ 11 w 354"/>
                <a:gd name="T111" fmla="*/ 106 h 285"/>
                <a:gd name="T112" fmla="*/ 4 w 354"/>
                <a:gd name="T113" fmla="*/ 155 h 285"/>
                <a:gd name="T114" fmla="*/ 2 w 354"/>
                <a:gd name="T115" fmla="*/ 162 h 285"/>
                <a:gd name="T116" fmla="*/ 27 w 354"/>
                <a:gd name="T117" fmla="*/ 211 h 285"/>
                <a:gd name="T118" fmla="*/ 24 w 354"/>
                <a:gd name="T119" fmla="*/ 236 h 285"/>
                <a:gd name="T120" fmla="*/ 67 w 354"/>
                <a:gd name="T121" fmla="*/ 265 h 285"/>
                <a:gd name="T122" fmla="*/ 83 w 354"/>
                <a:gd name="T123" fmla="*/ 2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 h="285">
                  <a:moveTo>
                    <a:pt x="188" y="269"/>
                  </a:moveTo>
                  <a:lnTo>
                    <a:pt x="188" y="267"/>
                  </a:lnTo>
                  <a:lnTo>
                    <a:pt x="186" y="265"/>
                  </a:lnTo>
                  <a:lnTo>
                    <a:pt x="184" y="264"/>
                  </a:lnTo>
                  <a:lnTo>
                    <a:pt x="184" y="264"/>
                  </a:lnTo>
                  <a:lnTo>
                    <a:pt x="186" y="264"/>
                  </a:lnTo>
                  <a:lnTo>
                    <a:pt x="184" y="264"/>
                  </a:lnTo>
                  <a:lnTo>
                    <a:pt x="184" y="262"/>
                  </a:lnTo>
                  <a:lnTo>
                    <a:pt x="182" y="262"/>
                  </a:lnTo>
                  <a:lnTo>
                    <a:pt x="182" y="260"/>
                  </a:lnTo>
                  <a:lnTo>
                    <a:pt x="179" y="256"/>
                  </a:lnTo>
                  <a:lnTo>
                    <a:pt x="179" y="256"/>
                  </a:lnTo>
                  <a:lnTo>
                    <a:pt x="179" y="258"/>
                  </a:lnTo>
                  <a:lnTo>
                    <a:pt x="179" y="260"/>
                  </a:lnTo>
                  <a:lnTo>
                    <a:pt x="179" y="260"/>
                  </a:lnTo>
                  <a:lnTo>
                    <a:pt x="179" y="260"/>
                  </a:lnTo>
                  <a:lnTo>
                    <a:pt x="177" y="262"/>
                  </a:lnTo>
                  <a:lnTo>
                    <a:pt x="175" y="262"/>
                  </a:lnTo>
                  <a:lnTo>
                    <a:pt x="175" y="262"/>
                  </a:lnTo>
                  <a:lnTo>
                    <a:pt x="175" y="264"/>
                  </a:lnTo>
                  <a:lnTo>
                    <a:pt x="175" y="264"/>
                  </a:lnTo>
                  <a:lnTo>
                    <a:pt x="175" y="265"/>
                  </a:lnTo>
                  <a:lnTo>
                    <a:pt x="166" y="260"/>
                  </a:lnTo>
                  <a:lnTo>
                    <a:pt x="166" y="260"/>
                  </a:lnTo>
                  <a:lnTo>
                    <a:pt x="164" y="260"/>
                  </a:lnTo>
                  <a:lnTo>
                    <a:pt x="163" y="256"/>
                  </a:lnTo>
                  <a:lnTo>
                    <a:pt x="163" y="255"/>
                  </a:lnTo>
                  <a:lnTo>
                    <a:pt x="161" y="255"/>
                  </a:lnTo>
                  <a:lnTo>
                    <a:pt x="159" y="253"/>
                  </a:lnTo>
                  <a:lnTo>
                    <a:pt x="157" y="253"/>
                  </a:lnTo>
                  <a:lnTo>
                    <a:pt x="150" y="253"/>
                  </a:lnTo>
                  <a:lnTo>
                    <a:pt x="150" y="253"/>
                  </a:lnTo>
                  <a:lnTo>
                    <a:pt x="148" y="256"/>
                  </a:lnTo>
                  <a:lnTo>
                    <a:pt x="146" y="256"/>
                  </a:lnTo>
                  <a:lnTo>
                    <a:pt x="146" y="258"/>
                  </a:lnTo>
                  <a:lnTo>
                    <a:pt x="146" y="260"/>
                  </a:lnTo>
                  <a:lnTo>
                    <a:pt x="150" y="262"/>
                  </a:lnTo>
                  <a:lnTo>
                    <a:pt x="150" y="264"/>
                  </a:lnTo>
                  <a:lnTo>
                    <a:pt x="152" y="264"/>
                  </a:lnTo>
                  <a:lnTo>
                    <a:pt x="150" y="265"/>
                  </a:lnTo>
                  <a:lnTo>
                    <a:pt x="148" y="265"/>
                  </a:lnTo>
                  <a:lnTo>
                    <a:pt x="148" y="265"/>
                  </a:lnTo>
                  <a:lnTo>
                    <a:pt x="146" y="265"/>
                  </a:lnTo>
                  <a:lnTo>
                    <a:pt x="146" y="267"/>
                  </a:lnTo>
                  <a:lnTo>
                    <a:pt x="146" y="269"/>
                  </a:lnTo>
                  <a:lnTo>
                    <a:pt x="148" y="269"/>
                  </a:lnTo>
                  <a:lnTo>
                    <a:pt x="150" y="271"/>
                  </a:lnTo>
                  <a:lnTo>
                    <a:pt x="154" y="271"/>
                  </a:lnTo>
                  <a:lnTo>
                    <a:pt x="155" y="273"/>
                  </a:lnTo>
                  <a:lnTo>
                    <a:pt x="161" y="276"/>
                  </a:lnTo>
                  <a:lnTo>
                    <a:pt x="164" y="278"/>
                  </a:lnTo>
                  <a:lnTo>
                    <a:pt x="168" y="282"/>
                  </a:lnTo>
                  <a:lnTo>
                    <a:pt x="170" y="282"/>
                  </a:lnTo>
                  <a:lnTo>
                    <a:pt x="172" y="280"/>
                  </a:lnTo>
                  <a:lnTo>
                    <a:pt x="173" y="278"/>
                  </a:lnTo>
                  <a:lnTo>
                    <a:pt x="177" y="278"/>
                  </a:lnTo>
                  <a:lnTo>
                    <a:pt x="184" y="280"/>
                  </a:lnTo>
                  <a:lnTo>
                    <a:pt x="186" y="278"/>
                  </a:lnTo>
                  <a:lnTo>
                    <a:pt x="188" y="276"/>
                  </a:lnTo>
                  <a:lnTo>
                    <a:pt x="188" y="274"/>
                  </a:lnTo>
                  <a:lnTo>
                    <a:pt x="186" y="274"/>
                  </a:lnTo>
                  <a:lnTo>
                    <a:pt x="186" y="273"/>
                  </a:lnTo>
                  <a:lnTo>
                    <a:pt x="188" y="273"/>
                  </a:lnTo>
                  <a:lnTo>
                    <a:pt x="188" y="273"/>
                  </a:lnTo>
                  <a:lnTo>
                    <a:pt x="188" y="273"/>
                  </a:lnTo>
                  <a:lnTo>
                    <a:pt x="190" y="271"/>
                  </a:lnTo>
                  <a:lnTo>
                    <a:pt x="190" y="271"/>
                  </a:lnTo>
                  <a:lnTo>
                    <a:pt x="188" y="269"/>
                  </a:lnTo>
                  <a:lnTo>
                    <a:pt x="188" y="269"/>
                  </a:lnTo>
                  <a:close/>
                  <a:moveTo>
                    <a:pt x="121" y="262"/>
                  </a:moveTo>
                  <a:lnTo>
                    <a:pt x="121" y="260"/>
                  </a:lnTo>
                  <a:lnTo>
                    <a:pt x="121" y="258"/>
                  </a:lnTo>
                  <a:lnTo>
                    <a:pt x="119" y="258"/>
                  </a:lnTo>
                  <a:lnTo>
                    <a:pt x="119" y="258"/>
                  </a:lnTo>
                  <a:lnTo>
                    <a:pt x="119" y="258"/>
                  </a:lnTo>
                  <a:lnTo>
                    <a:pt x="119" y="260"/>
                  </a:lnTo>
                  <a:lnTo>
                    <a:pt x="117" y="260"/>
                  </a:lnTo>
                  <a:lnTo>
                    <a:pt x="117" y="260"/>
                  </a:lnTo>
                  <a:lnTo>
                    <a:pt x="117" y="260"/>
                  </a:lnTo>
                  <a:lnTo>
                    <a:pt x="116" y="256"/>
                  </a:lnTo>
                  <a:lnTo>
                    <a:pt x="116" y="256"/>
                  </a:lnTo>
                  <a:lnTo>
                    <a:pt x="116" y="256"/>
                  </a:lnTo>
                  <a:lnTo>
                    <a:pt x="116" y="258"/>
                  </a:lnTo>
                  <a:lnTo>
                    <a:pt x="116" y="258"/>
                  </a:lnTo>
                  <a:lnTo>
                    <a:pt x="114" y="258"/>
                  </a:lnTo>
                  <a:lnTo>
                    <a:pt x="114" y="258"/>
                  </a:lnTo>
                  <a:lnTo>
                    <a:pt x="112" y="256"/>
                  </a:lnTo>
                  <a:lnTo>
                    <a:pt x="112" y="255"/>
                  </a:lnTo>
                  <a:lnTo>
                    <a:pt x="110" y="255"/>
                  </a:lnTo>
                  <a:lnTo>
                    <a:pt x="107" y="251"/>
                  </a:lnTo>
                  <a:lnTo>
                    <a:pt x="105" y="251"/>
                  </a:lnTo>
                  <a:lnTo>
                    <a:pt x="105" y="253"/>
                  </a:lnTo>
                  <a:lnTo>
                    <a:pt x="107" y="255"/>
                  </a:lnTo>
                  <a:lnTo>
                    <a:pt x="116" y="264"/>
                  </a:lnTo>
                  <a:lnTo>
                    <a:pt x="116" y="264"/>
                  </a:lnTo>
                  <a:lnTo>
                    <a:pt x="117" y="264"/>
                  </a:lnTo>
                  <a:lnTo>
                    <a:pt x="117" y="262"/>
                  </a:lnTo>
                  <a:lnTo>
                    <a:pt x="121" y="262"/>
                  </a:lnTo>
                  <a:lnTo>
                    <a:pt x="121" y="262"/>
                  </a:lnTo>
                  <a:lnTo>
                    <a:pt x="121" y="262"/>
                  </a:lnTo>
                  <a:close/>
                  <a:moveTo>
                    <a:pt x="222" y="247"/>
                  </a:moveTo>
                  <a:lnTo>
                    <a:pt x="217" y="246"/>
                  </a:lnTo>
                  <a:lnTo>
                    <a:pt x="213" y="246"/>
                  </a:lnTo>
                  <a:lnTo>
                    <a:pt x="211" y="246"/>
                  </a:lnTo>
                  <a:lnTo>
                    <a:pt x="210" y="244"/>
                  </a:lnTo>
                  <a:lnTo>
                    <a:pt x="210" y="244"/>
                  </a:lnTo>
                  <a:lnTo>
                    <a:pt x="208" y="244"/>
                  </a:lnTo>
                  <a:lnTo>
                    <a:pt x="208" y="244"/>
                  </a:lnTo>
                  <a:lnTo>
                    <a:pt x="210" y="246"/>
                  </a:lnTo>
                  <a:lnTo>
                    <a:pt x="210" y="246"/>
                  </a:lnTo>
                  <a:lnTo>
                    <a:pt x="211" y="247"/>
                  </a:lnTo>
                  <a:lnTo>
                    <a:pt x="211" y="247"/>
                  </a:lnTo>
                  <a:lnTo>
                    <a:pt x="210" y="247"/>
                  </a:lnTo>
                  <a:lnTo>
                    <a:pt x="210" y="247"/>
                  </a:lnTo>
                  <a:lnTo>
                    <a:pt x="210" y="249"/>
                  </a:lnTo>
                  <a:lnTo>
                    <a:pt x="210" y="249"/>
                  </a:lnTo>
                  <a:lnTo>
                    <a:pt x="210" y="251"/>
                  </a:lnTo>
                  <a:lnTo>
                    <a:pt x="208" y="251"/>
                  </a:lnTo>
                  <a:lnTo>
                    <a:pt x="208" y="251"/>
                  </a:lnTo>
                  <a:lnTo>
                    <a:pt x="208" y="251"/>
                  </a:lnTo>
                  <a:lnTo>
                    <a:pt x="206" y="249"/>
                  </a:lnTo>
                  <a:lnTo>
                    <a:pt x="204" y="249"/>
                  </a:lnTo>
                  <a:lnTo>
                    <a:pt x="206" y="251"/>
                  </a:lnTo>
                  <a:lnTo>
                    <a:pt x="204" y="251"/>
                  </a:lnTo>
                  <a:lnTo>
                    <a:pt x="204" y="251"/>
                  </a:lnTo>
                  <a:lnTo>
                    <a:pt x="204" y="251"/>
                  </a:lnTo>
                  <a:lnTo>
                    <a:pt x="202" y="253"/>
                  </a:lnTo>
                  <a:lnTo>
                    <a:pt x="202" y="253"/>
                  </a:lnTo>
                  <a:lnTo>
                    <a:pt x="204" y="253"/>
                  </a:lnTo>
                  <a:lnTo>
                    <a:pt x="204" y="255"/>
                  </a:lnTo>
                  <a:lnTo>
                    <a:pt x="202" y="255"/>
                  </a:lnTo>
                  <a:lnTo>
                    <a:pt x="202" y="255"/>
                  </a:lnTo>
                  <a:lnTo>
                    <a:pt x="202" y="255"/>
                  </a:lnTo>
                  <a:lnTo>
                    <a:pt x="202" y="256"/>
                  </a:lnTo>
                  <a:lnTo>
                    <a:pt x="202" y="256"/>
                  </a:lnTo>
                  <a:lnTo>
                    <a:pt x="202" y="256"/>
                  </a:lnTo>
                  <a:lnTo>
                    <a:pt x="204" y="258"/>
                  </a:lnTo>
                  <a:lnTo>
                    <a:pt x="206" y="258"/>
                  </a:lnTo>
                  <a:lnTo>
                    <a:pt x="208" y="258"/>
                  </a:lnTo>
                  <a:lnTo>
                    <a:pt x="210" y="255"/>
                  </a:lnTo>
                  <a:lnTo>
                    <a:pt x="211" y="253"/>
                  </a:lnTo>
                  <a:lnTo>
                    <a:pt x="213" y="253"/>
                  </a:lnTo>
                  <a:lnTo>
                    <a:pt x="215" y="253"/>
                  </a:lnTo>
                  <a:lnTo>
                    <a:pt x="220" y="253"/>
                  </a:lnTo>
                  <a:lnTo>
                    <a:pt x="222" y="253"/>
                  </a:lnTo>
                  <a:lnTo>
                    <a:pt x="224" y="253"/>
                  </a:lnTo>
                  <a:lnTo>
                    <a:pt x="224" y="253"/>
                  </a:lnTo>
                  <a:lnTo>
                    <a:pt x="224" y="251"/>
                  </a:lnTo>
                  <a:lnTo>
                    <a:pt x="222" y="249"/>
                  </a:lnTo>
                  <a:lnTo>
                    <a:pt x="222" y="247"/>
                  </a:lnTo>
                  <a:close/>
                  <a:moveTo>
                    <a:pt x="96" y="251"/>
                  </a:moveTo>
                  <a:lnTo>
                    <a:pt x="96" y="249"/>
                  </a:lnTo>
                  <a:lnTo>
                    <a:pt x="94" y="247"/>
                  </a:lnTo>
                  <a:lnTo>
                    <a:pt x="92" y="247"/>
                  </a:lnTo>
                  <a:lnTo>
                    <a:pt x="90" y="246"/>
                  </a:lnTo>
                  <a:lnTo>
                    <a:pt x="89" y="246"/>
                  </a:lnTo>
                  <a:lnTo>
                    <a:pt x="85" y="242"/>
                  </a:lnTo>
                  <a:lnTo>
                    <a:pt x="83" y="242"/>
                  </a:lnTo>
                  <a:lnTo>
                    <a:pt x="81" y="242"/>
                  </a:lnTo>
                  <a:lnTo>
                    <a:pt x="78" y="244"/>
                  </a:lnTo>
                  <a:lnTo>
                    <a:pt x="78" y="244"/>
                  </a:lnTo>
                  <a:lnTo>
                    <a:pt x="78" y="246"/>
                  </a:lnTo>
                  <a:lnTo>
                    <a:pt x="80" y="246"/>
                  </a:lnTo>
                  <a:lnTo>
                    <a:pt x="80" y="244"/>
                  </a:lnTo>
                  <a:lnTo>
                    <a:pt x="81" y="244"/>
                  </a:lnTo>
                  <a:lnTo>
                    <a:pt x="81" y="246"/>
                  </a:lnTo>
                  <a:lnTo>
                    <a:pt x="80" y="246"/>
                  </a:lnTo>
                  <a:lnTo>
                    <a:pt x="80" y="246"/>
                  </a:lnTo>
                  <a:lnTo>
                    <a:pt x="80" y="247"/>
                  </a:lnTo>
                  <a:lnTo>
                    <a:pt x="80" y="247"/>
                  </a:lnTo>
                  <a:lnTo>
                    <a:pt x="81" y="247"/>
                  </a:lnTo>
                  <a:lnTo>
                    <a:pt x="81" y="247"/>
                  </a:lnTo>
                  <a:lnTo>
                    <a:pt x="81" y="247"/>
                  </a:lnTo>
                  <a:lnTo>
                    <a:pt x="87" y="247"/>
                  </a:lnTo>
                  <a:lnTo>
                    <a:pt x="87" y="247"/>
                  </a:lnTo>
                  <a:lnTo>
                    <a:pt x="85" y="249"/>
                  </a:lnTo>
                  <a:lnTo>
                    <a:pt x="85" y="249"/>
                  </a:lnTo>
                  <a:lnTo>
                    <a:pt x="89" y="251"/>
                  </a:lnTo>
                  <a:lnTo>
                    <a:pt x="89" y="251"/>
                  </a:lnTo>
                  <a:lnTo>
                    <a:pt x="89" y="251"/>
                  </a:lnTo>
                  <a:lnTo>
                    <a:pt x="87" y="251"/>
                  </a:lnTo>
                  <a:lnTo>
                    <a:pt x="89" y="253"/>
                  </a:lnTo>
                  <a:lnTo>
                    <a:pt x="89" y="253"/>
                  </a:lnTo>
                  <a:lnTo>
                    <a:pt x="89" y="253"/>
                  </a:lnTo>
                  <a:lnTo>
                    <a:pt x="87" y="253"/>
                  </a:lnTo>
                  <a:lnTo>
                    <a:pt x="87" y="253"/>
                  </a:lnTo>
                  <a:lnTo>
                    <a:pt x="85" y="251"/>
                  </a:lnTo>
                  <a:lnTo>
                    <a:pt x="83" y="251"/>
                  </a:lnTo>
                  <a:lnTo>
                    <a:pt x="83" y="251"/>
                  </a:lnTo>
                  <a:lnTo>
                    <a:pt x="85" y="251"/>
                  </a:lnTo>
                  <a:lnTo>
                    <a:pt x="83" y="255"/>
                  </a:lnTo>
                  <a:lnTo>
                    <a:pt x="85" y="256"/>
                  </a:lnTo>
                  <a:lnTo>
                    <a:pt x="87" y="258"/>
                  </a:lnTo>
                  <a:lnTo>
                    <a:pt x="89" y="258"/>
                  </a:lnTo>
                  <a:lnTo>
                    <a:pt x="89" y="256"/>
                  </a:lnTo>
                  <a:lnTo>
                    <a:pt x="90" y="256"/>
                  </a:lnTo>
                  <a:lnTo>
                    <a:pt x="90" y="256"/>
                  </a:lnTo>
                  <a:lnTo>
                    <a:pt x="90" y="256"/>
                  </a:lnTo>
                  <a:lnTo>
                    <a:pt x="94" y="256"/>
                  </a:lnTo>
                  <a:lnTo>
                    <a:pt x="96" y="260"/>
                  </a:lnTo>
                  <a:lnTo>
                    <a:pt x="96" y="260"/>
                  </a:lnTo>
                  <a:lnTo>
                    <a:pt x="94" y="260"/>
                  </a:lnTo>
                  <a:lnTo>
                    <a:pt x="92" y="258"/>
                  </a:lnTo>
                  <a:lnTo>
                    <a:pt x="90" y="258"/>
                  </a:lnTo>
                  <a:lnTo>
                    <a:pt x="90" y="258"/>
                  </a:lnTo>
                  <a:lnTo>
                    <a:pt x="90" y="258"/>
                  </a:lnTo>
                  <a:lnTo>
                    <a:pt x="90" y="260"/>
                  </a:lnTo>
                  <a:lnTo>
                    <a:pt x="92" y="260"/>
                  </a:lnTo>
                  <a:lnTo>
                    <a:pt x="94" y="260"/>
                  </a:lnTo>
                  <a:lnTo>
                    <a:pt x="94" y="262"/>
                  </a:lnTo>
                  <a:lnTo>
                    <a:pt x="96" y="260"/>
                  </a:lnTo>
                  <a:lnTo>
                    <a:pt x="96" y="260"/>
                  </a:lnTo>
                  <a:lnTo>
                    <a:pt x="98" y="260"/>
                  </a:lnTo>
                  <a:lnTo>
                    <a:pt x="98" y="260"/>
                  </a:lnTo>
                  <a:lnTo>
                    <a:pt x="99" y="260"/>
                  </a:lnTo>
                  <a:lnTo>
                    <a:pt x="99" y="258"/>
                  </a:lnTo>
                  <a:lnTo>
                    <a:pt x="98" y="253"/>
                  </a:lnTo>
                  <a:lnTo>
                    <a:pt x="96" y="251"/>
                  </a:lnTo>
                  <a:close/>
                  <a:moveTo>
                    <a:pt x="141" y="238"/>
                  </a:moveTo>
                  <a:lnTo>
                    <a:pt x="139" y="242"/>
                  </a:lnTo>
                  <a:lnTo>
                    <a:pt x="139" y="246"/>
                  </a:lnTo>
                  <a:lnTo>
                    <a:pt x="135" y="249"/>
                  </a:lnTo>
                  <a:lnTo>
                    <a:pt x="135" y="249"/>
                  </a:lnTo>
                  <a:lnTo>
                    <a:pt x="132" y="253"/>
                  </a:lnTo>
                  <a:lnTo>
                    <a:pt x="130" y="255"/>
                  </a:lnTo>
                  <a:lnTo>
                    <a:pt x="130" y="256"/>
                  </a:lnTo>
                  <a:lnTo>
                    <a:pt x="130" y="256"/>
                  </a:lnTo>
                  <a:lnTo>
                    <a:pt x="130" y="258"/>
                  </a:lnTo>
                  <a:lnTo>
                    <a:pt x="132" y="256"/>
                  </a:lnTo>
                  <a:lnTo>
                    <a:pt x="132" y="256"/>
                  </a:lnTo>
                  <a:lnTo>
                    <a:pt x="132" y="258"/>
                  </a:lnTo>
                  <a:lnTo>
                    <a:pt x="132" y="258"/>
                  </a:lnTo>
                  <a:lnTo>
                    <a:pt x="130" y="260"/>
                  </a:lnTo>
                  <a:lnTo>
                    <a:pt x="130" y="258"/>
                  </a:lnTo>
                  <a:lnTo>
                    <a:pt x="130" y="258"/>
                  </a:lnTo>
                  <a:lnTo>
                    <a:pt x="130" y="258"/>
                  </a:lnTo>
                  <a:lnTo>
                    <a:pt x="130" y="260"/>
                  </a:lnTo>
                  <a:lnTo>
                    <a:pt x="128" y="262"/>
                  </a:lnTo>
                  <a:lnTo>
                    <a:pt x="128" y="262"/>
                  </a:lnTo>
                  <a:lnTo>
                    <a:pt x="126" y="264"/>
                  </a:lnTo>
                  <a:lnTo>
                    <a:pt x="126" y="264"/>
                  </a:lnTo>
                  <a:lnTo>
                    <a:pt x="128" y="264"/>
                  </a:lnTo>
                  <a:lnTo>
                    <a:pt x="128" y="265"/>
                  </a:lnTo>
                  <a:lnTo>
                    <a:pt x="128" y="265"/>
                  </a:lnTo>
                  <a:lnTo>
                    <a:pt x="130" y="271"/>
                  </a:lnTo>
                  <a:lnTo>
                    <a:pt x="130" y="273"/>
                  </a:lnTo>
                  <a:lnTo>
                    <a:pt x="132" y="271"/>
                  </a:lnTo>
                  <a:lnTo>
                    <a:pt x="132" y="271"/>
                  </a:lnTo>
                  <a:lnTo>
                    <a:pt x="134" y="271"/>
                  </a:lnTo>
                  <a:lnTo>
                    <a:pt x="137" y="255"/>
                  </a:lnTo>
                  <a:lnTo>
                    <a:pt x="141" y="249"/>
                  </a:lnTo>
                  <a:lnTo>
                    <a:pt x="141" y="246"/>
                  </a:lnTo>
                  <a:lnTo>
                    <a:pt x="145" y="235"/>
                  </a:lnTo>
                  <a:lnTo>
                    <a:pt x="143" y="235"/>
                  </a:lnTo>
                  <a:lnTo>
                    <a:pt x="141" y="238"/>
                  </a:lnTo>
                  <a:close/>
                  <a:moveTo>
                    <a:pt x="352" y="238"/>
                  </a:moveTo>
                  <a:lnTo>
                    <a:pt x="354" y="238"/>
                  </a:lnTo>
                  <a:lnTo>
                    <a:pt x="354" y="238"/>
                  </a:lnTo>
                  <a:lnTo>
                    <a:pt x="354" y="238"/>
                  </a:lnTo>
                  <a:lnTo>
                    <a:pt x="354" y="236"/>
                  </a:lnTo>
                  <a:lnTo>
                    <a:pt x="352" y="236"/>
                  </a:lnTo>
                  <a:lnTo>
                    <a:pt x="350" y="235"/>
                  </a:lnTo>
                  <a:lnTo>
                    <a:pt x="347" y="233"/>
                  </a:lnTo>
                  <a:lnTo>
                    <a:pt x="347" y="233"/>
                  </a:lnTo>
                  <a:lnTo>
                    <a:pt x="345" y="231"/>
                  </a:lnTo>
                  <a:lnTo>
                    <a:pt x="345" y="229"/>
                  </a:lnTo>
                  <a:lnTo>
                    <a:pt x="343" y="229"/>
                  </a:lnTo>
                  <a:lnTo>
                    <a:pt x="343" y="229"/>
                  </a:lnTo>
                  <a:lnTo>
                    <a:pt x="341" y="229"/>
                  </a:lnTo>
                  <a:lnTo>
                    <a:pt x="340" y="227"/>
                  </a:lnTo>
                  <a:lnTo>
                    <a:pt x="338" y="226"/>
                  </a:lnTo>
                  <a:lnTo>
                    <a:pt x="338" y="226"/>
                  </a:lnTo>
                  <a:lnTo>
                    <a:pt x="334" y="222"/>
                  </a:lnTo>
                  <a:lnTo>
                    <a:pt x="334" y="222"/>
                  </a:lnTo>
                  <a:lnTo>
                    <a:pt x="334" y="222"/>
                  </a:lnTo>
                  <a:lnTo>
                    <a:pt x="334" y="224"/>
                  </a:lnTo>
                  <a:lnTo>
                    <a:pt x="332" y="226"/>
                  </a:lnTo>
                  <a:lnTo>
                    <a:pt x="332" y="227"/>
                  </a:lnTo>
                  <a:lnTo>
                    <a:pt x="332" y="227"/>
                  </a:lnTo>
                  <a:lnTo>
                    <a:pt x="332" y="229"/>
                  </a:lnTo>
                  <a:lnTo>
                    <a:pt x="331" y="235"/>
                  </a:lnTo>
                  <a:lnTo>
                    <a:pt x="331" y="238"/>
                  </a:lnTo>
                  <a:lnTo>
                    <a:pt x="331" y="240"/>
                  </a:lnTo>
                  <a:lnTo>
                    <a:pt x="331" y="240"/>
                  </a:lnTo>
                  <a:lnTo>
                    <a:pt x="336" y="244"/>
                  </a:lnTo>
                  <a:lnTo>
                    <a:pt x="340" y="246"/>
                  </a:lnTo>
                  <a:lnTo>
                    <a:pt x="343" y="247"/>
                  </a:lnTo>
                  <a:lnTo>
                    <a:pt x="345" y="249"/>
                  </a:lnTo>
                  <a:lnTo>
                    <a:pt x="347" y="249"/>
                  </a:lnTo>
                  <a:lnTo>
                    <a:pt x="350" y="249"/>
                  </a:lnTo>
                  <a:lnTo>
                    <a:pt x="350" y="249"/>
                  </a:lnTo>
                  <a:lnTo>
                    <a:pt x="350" y="247"/>
                  </a:lnTo>
                  <a:lnTo>
                    <a:pt x="352" y="247"/>
                  </a:lnTo>
                  <a:lnTo>
                    <a:pt x="352" y="246"/>
                  </a:lnTo>
                  <a:lnTo>
                    <a:pt x="352" y="246"/>
                  </a:lnTo>
                  <a:lnTo>
                    <a:pt x="352" y="246"/>
                  </a:lnTo>
                  <a:lnTo>
                    <a:pt x="352" y="244"/>
                  </a:lnTo>
                  <a:lnTo>
                    <a:pt x="352" y="242"/>
                  </a:lnTo>
                  <a:lnTo>
                    <a:pt x="354" y="242"/>
                  </a:lnTo>
                  <a:lnTo>
                    <a:pt x="354" y="240"/>
                  </a:lnTo>
                  <a:lnTo>
                    <a:pt x="354" y="240"/>
                  </a:lnTo>
                  <a:lnTo>
                    <a:pt x="352" y="238"/>
                  </a:lnTo>
                  <a:close/>
                  <a:moveTo>
                    <a:pt x="20" y="218"/>
                  </a:moveTo>
                  <a:lnTo>
                    <a:pt x="18" y="217"/>
                  </a:lnTo>
                  <a:lnTo>
                    <a:pt x="18" y="215"/>
                  </a:lnTo>
                  <a:lnTo>
                    <a:pt x="18" y="215"/>
                  </a:lnTo>
                  <a:lnTo>
                    <a:pt x="18" y="213"/>
                  </a:lnTo>
                  <a:lnTo>
                    <a:pt x="18" y="211"/>
                  </a:lnTo>
                  <a:lnTo>
                    <a:pt x="18" y="211"/>
                  </a:lnTo>
                  <a:lnTo>
                    <a:pt x="18" y="211"/>
                  </a:lnTo>
                  <a:lnTo>
                    <a:pt x="16" y="211"/>
                  </a:lnTo>
                  <a:lnTo>
                    <a:pt x="16" y="208"/>
                  </a:lnTo>
                  <a:lnTo>
                    <a:pt x="14" y="208"/>
                  </a:lnTo>
                  <a:lnTo>
                    <a:pt x="14" y="209"/>
                  </a:lnTo>
                  <a:lnTo>
                    <a:pt x="14" y="211"/>
                  </a:lnTo>
                  <a:lnTo>
                    <a:pt x="16" y="215"/>
                  </a:lnTo>
                  <a:lnTo>
                    <a:pt x="16" y="218"/>
                  </a:lnTo>
                  <a:lnTo>
                    <a:pt x="18" y="218"/>
                  </a:lnTo>
                  <a:lnTo>
                    <a:pt x="20" y="218"/>
                  </a:lnTo>
                  <a:lnTo>
                    <a:pt x="20" y="218"/>
                  </a:lnTo>
                  <a:close/>
                  <a:moveTo>
                    <a:pt x="126" y="244"/>
                  </a:moveTo>
                  <a:lnTo>
                    <a:pt x="130" y="244"/>
                  </a:lnTo>
                  <a:lnTo>
                    <a:pt x="132" y="244"/>
                  </a:lnTo>
                  <a:lnTo>
                    <a:pt x="132" y="244"/>
                  </a:lnTo>
                  <a:lnTo>
                    <a:pt x="132" y="242"/>
                  </a:lnTo>
                  <a:lnTo>
                    <a:pt x="134" y="242"/>
                  </a:lnTo>
                  <a:lnTo>
                    <a:pt x="134" y="240"/>
                  </a:lnTo>
                  <a:lnTo>
                    <a:pt x="134" y="240"/>
                  </a:lnTo>
                  <a:lnTo>
                    <a:pt x="135" y="238"/>
                  </a:lnTo>
                  <a:lnTo>
                    <a:pt x="135" y="238"/>
                  </a:lnTo>
                  <a:lnTo>
                    <a:pt x="135" y="236"/>
                  </a:lnTo>
                  <a:lnTo>
                    <a:pt x="135" y="235"/>
                  </a:lnTo>
                  <a:lnTo>
                    <a:pt x="135" y="233"/>
                  </a:lnTo>
                  <a:lnTo>
                    <a:pt x="137" y="231"/>
                  </a:lnTo>
                  <a:lnTo>
                    <a:pt x="137" y="229"/>
                  </a:lnTo>
                  <a:lnTo>
                    <a:pt x="137" y="227"/>
                  </a:lnTo>
                  <a:lnTo>
                    <a:pt x="135" y="227"/>
                  </a:lnTo>
                  <a:lnTo>
                    <a:pt x="135" y="224"/>
                  </a:lnTo>
                  <a:lnTo>
                    <a:pt x="134" y="224"/>
                  </a:lnTo>
                  <a:lnTo>
                    <a:pt x="135" y="222"/>
                  </a:lnTo>
                  <a:lnTo>
                    <a:pt x="135" y="222"/>
                  </a:lnTo>
                  <a:lnTo>
                    <a:pt x="137" y="222"/>
                  </a:lnTo>
                  <a:lnTo>
                    <a:pt x="137" y="224"/>
                  </a:lnTo>
                  <a:lnTo>
                    <a:pt x="137" y="224"/>
                  </a:lnTo>
                  <a:lnTo>
                    <a:pt x="137" y="222"/>
                  </a:lnTo>
                  <a:lnTo>
                    <a:pt x="135" y="218"/>
                  </a:lnTo>
                  <a:lnTo>
                    <a:pt x="135" y="217"/>
                  </a:lnTo>
                  <a:lnTo>
                    <a:pt x="130" y="209"/>
                  </a:lnTo>
                  <a:lnTo>
                    <a:pt x="130" y="209"/>
                  </a:lnTo>
                  <a:lnTo>
                    <a:pt x="126" y="209"/>
                  </a:lnTo>
                  <a:lnTo>
                    <a:pt x="126" y="208"/>
                  </a:lnTo>
                  <a:lnTo>
                    <a:pt x="125" y="209"/>
                  </a:lnTo>
                  <a:lnTo>
                    <a:pt x="125" y="209"/>
                  </a:lnTo>
                  <a:lnTo>
                    <a:pt x="126" y="209"/>
                  </a:lnTo>
                  <a:lnTo>
                    <a:pt x="125" y="211"/>
                  </a:lnTo>
                  <a:lnTo>
                    <a:pt x="125" y="211"/>
                  </a:lnTo>
                  <a:lnTo>
                    <a:pt x="123" y="209"/>
                  </a:lnTo>
                  <a:lnTo>
                    <a:pt x="125" y="209"/>
                  </a:lnTo>
                  <a:lnTo>
                    <a:pt x="125" y="208"/>
                  </a:lnTo>
                  <a:lnTo>
                    <a:pt x="125" y="208"/>
                  </a:lnTo>
                  <a:lnTo>
                    <a:pt x="128" y="208"/>
                  </a:lnTo>
                  <a:lnTo>
                    <a:pt x="132" y="208"/>
                  </a:lnTo>
                  <a:lnTo>
                    <a:pt x="132" y="206"/>
                  </a:lnTo>
                  <a:lnTo>
                    <a:pt x="134" y="206"/>
                  </a:lnTo>
                  <a:lnTo>
                    <a:pt x="134" y="206"/>
                  </a:lnTo>
                  <a:lnTo>
                    <a:pt x="134" y="204"/>
                  </a:lnTo>
                  <a:lnTo>
                    <a:pt x="132" y="202"/>
                  </a:lnTo>
                  <a:lnTo>
                    <a:pt x="132" y="202"/>
                  </a:lnTo>
                  <a:lnTo>
                    <a:pt x="132" y="202"/>
                  </a:lnTo>
                  <a:lnTo>
                    <a:pt x="132" y="202"/>
                  </a:lnTo>
                  <a:lnTo>
                    <a:pt x="132" y="200"/>
                  </a:lnTo>
                  <a:lnTo>
                    <a:pt x="132" y="200"/>
                  </a:lnTo>
                  <a:lnTo>
                    <a:pt x="128" y="197"/>
                  </a:lnTo>
                  <a:lnTo>
                    <a:pt x="126" y="195"/>
                  </a:lnTo>
                  <a:lnTo>
                    <a:pt x="126" y="195"/>
                  </a:lnTo>
                  <a:lnTo>
                    <a:pt x="126" y="195"/>
                  </a:lnTo>
                  <a:lnTo>
                    <a:pt x="126" y="199"/>
                  </a:lnTo>
                  <a:lnTo>
                    <a:pt x="126" y="199"/>
                  </a:lnTo>
                  <a:lnTo>
                    <a:pt x="126" y="199"/>
                  </a:lnTo>
                  <a:lnTo>
                    <a:pt x="126" y="199"/>
                  </a:lnTo>
                  <a:lnTo>
                    <a:pt x="126" y="200"/>
                  </a:lnTo>
                  <a:lnTo>
                    <a:pt x="126" y="200"/>
                  </a:lnTo>
                  <a:lnTo>
                    <a:pt x="126" y="202"/>
                  </a:lnTo>
                  <a:lnTo>
                    <a:pt x="126" y="204"/>
                  </a:lnTo>
                  <a:lnTo>
                    <a:pt x="126" y="202"/>
                  </a:lnTo>
                  <a:lnTo>
                    <a:pt x="125" y="202"/>
                  </a:lnTo>
                  <a:lnTo>
                    <a:pt x="125" y="202"/>
                  </a:lnTo>
                  <a:lnTo>
                    <a:pt x="125" y="202"/>
                  </a:lnTo>
                  <a:lnTo>
                    <a:pt x="125" y="204"/>
                  </a:lnTo>
                  <a:lnTo>
                    <a:pt x="125" y="204"/>
                  </a:lnTo>
                  <a:lnTo>
                    <a:pt x="125" y="204"/>
                  </a:lnTo>
                  <a:lnTo>
                    <a:pt x="126" y="204"/>
                  </a:lnTo>
                  <a:lnTo>
                    <a:pt x="126" y="204"/>
                  </a:lnTo>
                  <a:lnTo>
                    <a:pt x="126" y="206"/>
                  </a:lnTo>
                  <a:lnTo>
                    <a:pt x="126" y="206"/>
                  </a:lnTo>
                  <a:lnTo>
                    <a:pt x="126" y="206"/>
                  </a:lnTo>
                  <a:lnTo>
                    <a:pt x="125" y="206"/>
                  </a:lnTo>
                  <a:lnTo>
                    <a:pt x="121" y="208"/>
                  </a:lnTo>
                  <a:lnTo>
                    <a:pt x="121" y="208"/>
                  </a:lnTo>
                  <a:lnTo>
                    <a:pt x="119" y="209"/>
                  </a:lnTo>
                  <a:lnTo>
                    <a:pt x="117" y="209"/>
                  </a:lnTo>
                  <a:lnTo>
                    <a:pt x="117" y="209"/>
                  </a:lnTo>
                  <a:lnTo>
                    <a:pt x="119" y="206"/>
                  </a:lnTo>
                  <a:lnTo>
                    <a:pt x="119" y="206"/>
                  </a:lnTo>
                  <a:lnTo>
                    <a:pt x="119" y="206"/>
                  </a:lnTo>
                  <a:lnTo>
                    <a:pt x="121" y="206"/>
                  </a:lnTo>
                  <a:lnTo>
                    <a:pt x="121" y="204"/>
                  </a:lnTo>
                  <a:lnTo>
                    <a:pt x="121" y="204"/>
                  </a:lnTo>
                  <a:lnTo>
                    <a:pt x="119" y="204"/>
                  </a:lnTo>
                  <a:lnTo>
                    <a:pt x="119" y="204"/>
                  </a:lnTo>
                  <a:lnTo>
                    <a:pt x="119" y="202"/>
                  </a:lnTo>
                  <a:lnTo>
                    <a:pt x="121" y="202"/>
                  </a:lnTo>
                  <a:lnTo>
                    <a:pt x="121" y="202"/>
                  </a:lnTo>
                  <a:lnTo>
                    <a:pt x="121" y="202"/>
                  </a:lnTo>
                  <a:lnTo>
                    <a:pt x="121" y="200"/>
                  </a:lnTo>
                  <a:lnTo>
                    <a:pt x="119" y="200"/>
                  </a:lnTo>
                  <a:lnTo>
                    <a:pt x="119" y="200"/>
                  </a:lnTo>
                  <a:lnTo>
                    <a:pt x="117" y="200"/>
                  </a:lnTo>
                  <a:lnTo>
                    <a:pt x="117" y="200"/>
                  </a:lnTo>
                  <a:lnTo>
                    <a:pt x="117" y="199"/>
                  </a:lnTo>
                  <a:lnTo>
                    <a:pt x="116" y="197"/>
                  </a:lnTo>
                  <a:lnTo>
                    <a:pt x="112" y="195"/>
                  </a:lnTo>
                  <a:lnTo>
                    <a:pt x="112" y="195"/>
                  </a:lnTo>
                  <a:lnTo>
                    <a:pt x="110" y="195"/>
                  </a:lnTo>
                  <a:lnTo>
                    <a:pt x="110" y="197"/>
                  </a:lnTo>
                  <a:lnTo>
                    <a:pt x="110" y="197"/>
                  </a:lnTo>
                  <a:lnTo>
                    <a:pt x="110" y="197"/>
                  </a:lnTo>
                  <a:lnTo>
                    <a:pt x="110" y="197"/>
                  </a:lnTo>
                  <a:lnTo>
                    <a:pt x="110" y="197"/>
                  </a:lnTo>
                  <a:lnTo>
                    <a:pt x="110" y="195"/>
                  </a:lnTo>
                  <a:lnTo>
                    <a:pt x="108" y="195"/>
                  </a:lnTo>
                  <a:lnTo>
                    <a:pt x="108" y="195"/>
                  </a:lnTo>
                  <a:lnTo>
                    <a:pt x="107" y="197"/>
                  </a:lnTo>
                  <a:lnTo>
                    <a:pt x="105" y="197"/>
                  </a:lnTo>
                  <a:lnTo>
                    <a:pt x="98" y="200"/>
                  </a:lnTo>
                  <a:lnTo>
                    <a:pt x="92" y="204"/>
                  </a:lnTo>
                  <a:lnTo>
                    <a:pt x="90" y="204"/>
                  </a:lnTo>
                  <a:lnTo>
                    <a:pt x="89" y="202"/>
                  </a:lnTo>
                  <a:lnTo>
                    <a:pt x="87" y="202"/>
                  </a:lnTo>
                  <a:lnTo>
                    <a:pt x="87" y="200"/>
                  </a:lnTo>
                  <a:lnTo>
                    <a:pt x="87" y="200"/>
                  </a:lnTo>
                  <a:lnTo>
                    <a:pt x="87" y="200"/>
                  </a:lnTo>
                  <a:lnTo>
                    <a:pt x="83" y="200"/>
                  </a:lnTo>
                  <a:lnTo>
                    <a:pt x="81" y="204"/>
                  </a:lnTo>
                  <a:lnTo>
                    <a:pt x="81" y="204"/>
                  </a:lnTo>
                  <a:lnTo>
                    <a:pt x="81" y="204"/>
                  </a:lnTo>
                  <a:lnTo>
                    <a:pt x="80" y="204"/>
                  </a:lnTo>
                  <a:lnTo>
                    <a:pt x="80" y="206"/>
                  </a:lnTo>
                  <a:lnTo>
                    <a:pt x="81" y="206"/>
                  </a:lnTo>
                  <a:lnTo>
                    <a:pt x="87" y="209"/>
                  </a:lnTo>
                  <a:lnTo>
                    <a:pt x="85" y="211"/>
                  </a:lnTo>
                  <a:lnTo>
                    <a:pt x="83" y="209"/>
                  </a:lnTo>
                  <a:lnTo>
                    <a:pt x="83" y="208"/>
                  </a:lnTo>
                  <a:lnTo>
                    <a:pt x="81" y="208"/>
                  </a:lnTo>
                  <a:lnTo>
                    <a:pt x="81" y="208"/>
                  </a:lnTo>
                  <a:lnTo>
                    <a:pt x="83" y="211"/>
                  </a:lnTo>
                  <a:lnTo>
                    <a:pt x="83" y="211"/>
                  </a:lnTo>
                  <a:lnTo>
                    <a:pt x="85" y="211"/>
                  </a:lnTo>
                  <a:lnTo>
                    <a:pt x="87" y="211"/>
                  </a:lnTo>
                  <a:lnTo>
                    <a:pt x="87" y="213"/>
                  </a:lnTo>
                  <a:lnTo>
                    <a:pt x="85" y="213"/>
                  </a:lnTo>
                  <a:lnTo>
                    <a:pt x="85" y="213"/>
                  </a:lnTo>
                  <a:lnTo>
                    <a:pt x="89" y="213"/>
                  </a:lnTo>
                  <a:lnTo>
                    <a:pt x="87" y="215"/>
                  </a:lnTo>
                  <a:lnTo>
                    <a:pt x="87" y="215"/>
                  </a:lnTo>
                  <a:lnTo>
                    <a:pt x="85" y="215"/>
                  </a:lnTo>
                  <a:lnTo>
                    <a:pt x="85" y="215"/>
                  </a:lnTo>
                  <a:lnTo>
                    <a:pt x="87" y="217"/>
                  </a:lnTo>
                  <a:lnTo>
                    <a:pt x="87" y="218"/>
                  </a:lnTo>
                  <a:lnTo>
                    <a:pt x="87" y="218"/>
                  </a:lnTo>
                  <a:lnTo>
                    <a:pt x="89" y="218"/>
                  </a:lnTo>
                  <a:lnTo>
                    <a:pt x="90" y="218"/>
                  </a:lnTo>
                  <a:lnTo>
                    <a:pt x="90" y="218"/>
                  </a:lnTo>
                  <a:lnTo>
                    <a:pt x="90" y="222"/>
                  </a:lnTo>
                  <a:lnTo>
                    <a:pt x="90" y="222"/>
                  </a:lnTo>
                  <a:lnTo>
                    <a:pt x="90" y="224"/>
                  </a:lnTo>
                  <a:lnTo>
                    <a:pt x="90" y="224"/>
                  </a:lnTo>
                  <a:lnTo>
                    <a:pt x="90" y="224"/>
                  </a:lnTo>
                  <a:lnTo>
                    <a:pt x="90" y="226"/>
                  </a:lnTo>
                  <a:lnTo>
                    <a:pt x="90" y="226"/>
                  </a:lnTo>
                  <a:lnTo>
                    <a:pt x="90" y="227"/>
                  </a:lnTo>
                  <a:lnTo>
                    <a:pt x="90" y="227"/>
                  </a:lnTo>
                  <a:lnTo>
                    <a:pt x="90" y="227"/>
                  </a:lnTo>
                  <a:lnTo>
                    <a:pt x="90" y="227"/>
                  </a:lnTo>
                  <a:lnTo>
                    <a:pt x="92" y="229"/>
                  </a:lnTo>
                  <a:lnTo>
                    <a:pt x="92" y="229"/>
                  </a:lnTo>
                  <a:lnTo>
                    <a:pt x="94" y="229"/>
                  </a:lnTo>
                  <a:lnTo>
                    <a:pt x="96" y="229"/>
                  </a:lnTo>
                  <a:lnTo>
                    <a:pt x="96" y="231"/>
                  </a:lnTo>
                  <a:lnTo>
                    <a:pt x="94" y="231"/>
                  </a:lnTo>
                  <a:lnTo>
                    <a:pt x="94" y="233"/>
                  </a:lnTo>
                  <a:lnTo>
                    <a:pt x="94" y="233"/>
                  </a:lnTo>
                  <a:lnTo>
                    <a:pt x="96" y="235"/>
                  </a:lnTo>
                  <a:lnTo>
                    <a:pt x="96" y="236"/>
                  </a:lnTo>
                  <a:lnTo>
                    <a:pt x="96" y="236"/>
                  </a:lnTo>
                  <a:lnTo>
                    <a:pt x="96" y="236"/>
                  </a:lnTo>
                  <a:lnTo>
                    <a:pt x="96" y="236"/>
                  </a:lnTo>
                  <a:lnTo>
                    <a:pt x="96" y="236"/>
                  </a:lnTo>
                  <a:lnTo>
                    <a:pt x="96" y="238"/>
                  </a:lnTo>
                  <a:lnTo>
                    <a:pt x="98" y="238"/>
                  </a:lnTo>
                  <a:lnTo>
                    <a:pt x="98" y="238"/>
                  </a:lnTo>
                  <a:lnTo>
                    <a:pt x="98" y="236"/>
                  </a:lnTo>
                  <a:lnTo>
                    <a:pt x="96" y="233"/>
                  </a:lnTo>
                  <a:lnTo>
                    <a:pt x="96" y="233"/>
                  </a:lnTo>
                  <a:lnTo>
                    <a:pt x="96" y="231"/>
                  </a:lnTo>
                  <a:lnTo>
                    <a:pt x="98" y="231"/>
                  </a:lnTo>
                  <a:lnTo>
                    <a:pt x="98" y="233"/>
                  </a:lnTo>
                  <a:lnTo>
                    <a:pt x="99" y="233"/>
                  </a:lnTo>
                  <a:lnTo>
                    <a:pt x="99" y="233"/>
                  </a:lnTo>
                  <a:lnTo>
                    <a:pt x="99" y="233"/>
                  </a:lnTo>
                  <a:lnTo>
                    <a:pt x="101" y="233"/>
                  </a:lnTo>
                  <a:lnTo>
                    <a:pt x="101" y="233"/>
                  </a:lnTo>
                  <a:lnTo>
                    <a:pt x="103" y="235"/>
                  </a:lnTo>
                  <a:lnTo>
                    <a:pt x="103" y="235"/>
                  </a:lnTo>
                  <a:lnTo>
                    <a:pt x="103" y="236"/>
                  </a:lnTo>
                  <a:lnTo>
                    <a:pt x="103" y="238"/>
                  </a:lnTo>
                  <a:lnTo>
                    <a:pt x="99" y="240"/>
                  </a:lnTo>
                  <a:lnTo>
                    <a:pt x="99" y="242"/>
                  </a:lnTo>
                  <a:lnTo>
                    <a:pt x="101" y="240"/>
                  </a:lnTo>
                  <a:lnTo>
                    <a:pt x="103" y="240"/>
                  </a:lnTo>
                  <a:lnTo>
                    <a:pt x="103" y="242"/>
                  </a:lnTo>
                  <a:lnTo>
                    <a:pt x="105" y="242"/>
                  </a:lnTo>
                  <a:lnTo>
                    <a:pt x="107" y="244"/>
                  </a:lnTo>
                  <a:lnTo>
                    <a:pt x="107" y="242"/>
                  </a:lnTo>
                  <a:lnTo>
                    <a:pt x="107" y="240"/>
                  </a:lnTo>
                  <a:lnTo>
                    <a:pt x="108" y="240"/>
                  </a:lnTo>
                  <a:lnTo>
                    <a:pt x="112" y="244"/>
                  </a:lnTo>
                  <a:lnTo>
                    <a:pt x="112" y="244"/>
                  </a:lnTo>
                  <a:lnTo>
                    <a:pt x="114" y="244"/>
                  </a:lnTo>
                  <a:lnTo>
                    <a:pt x="114" y="244"/>
                  </a:lnTo>
                  <a:lnTo>
                    <a:pt x="114" y="244"/>
                  </a:lnTo>
                  <a:lnTo>
                    <a:pt x="116" y="244"/>
                  </a:lnTo>
                  <a:lnTo>
                    <a:pt x="116" y="244"/>
                  </a:lnTo>
                  <a:lnTo>
                    <a:pt x="116" y="246"/>
                  </a:lnTo>
                  <a:lnTo>
                    <a:pt x="119" y="246"/>
                  </a:lnTo>
                  <a:lnTo>
                    <a:pt x="121" y="246"/>
                  </a:lnTo>
                  <a:lnTo>
                    <a:pt x="123" y="246"/>
                  </a:lnTo>
                  <a:lnTo>
                    <a:pt x="123" y="246"/>
                  </a:lnTo>
                  <a:lnTo>
                    <a:pt x="125" y="244"/>
                  </a:lnTo>
                  <a:lnTo>
                    <a:pt x="125" y="244"/>
                  </a:lnTo>
                  <a:lnTo>
                    <a:pt x="126" y="244"/>
                  </a:lnTo>
                  <a:lnTo>
                    <a:pt x="126" y="244"/>
                  </a:lnTo>
                  <a:close/>
                  <a:moveTo>
                    <a:pt x="228" y="188"/>
                  </a:moveTo>
                  <a:lnTo>
                    <a:pt x="228" y="188"/>
                  </a:lnTo>
                  <a:lnTo>
                    <a:pt x="226" y="188"/>
                  </a:lnTo>
                  <a:lnTo>
                    <a:pt x="226" y="188"/>
                  </a:lnTo>
                  <a:lnTo>
                    <a:pt x="226" y="188"/>
                  </a:lnTo>
                  <a:lnTo>
                    <a:pt x="226" y="190"/>
                  </a:lnTo>
                  <a:lnTo>
                    <a:pt x="224" y="191"/>
                  </a:lnTo>
                  <a:lnTo>
                    <a:pt x="224" y="191"/>
                  </a:lnTo>
                  <a:lnTo>
                    <a:pt x="224" y="193"/>
                  </a:lnTo>
                  <a:lnTo>
                    <a:pt x="222" y="193"/>
                  </a:lnTo>
                  <a:lnTo>
                    <a:pt x="222" y="195"/>
                  </a:lnTo>
                  <a:lnTo>
                    <a:pt x="222" y="197"/>
                  </a:lnTo>
                  <a:lnTo>
                    <a:pt x="222" y="199"/>
                  </a:lnTo>
                  <a:lnTo>
                    <a:pt x="224" y="200"/>
                  </a:lnTo>
                  <a:lnTo>
                    <a:pt x="226" y="200"/>
                  </a:lnTo>
                  <a:lnTo>
                    <a:pt x="226" y="200"/>
                  </a:lnTo>
                  <a:lnTo>
                    <a:pt x="226" y="199"/>
                  </a:lnTo>
                  <a:lnTo>
                    <a:pt x="228" y="199"/>
                  </a:lnTo>
                  <a:lnTo>
                    <a:pt x="228" y="199"/>
                  </a:lnTo>
                  <a:lnTo>
                    <a:pt x="229" y="197"/>
                  </a:lnTo>
                  <a:lnTo>
                    <a:pt x="229" y="195"/>
                  </a:lnTo>
                  <a:lnTo>
                    <a:pt x="228" y="188"/>
                  </a:lnTo>
                  <a:close/>
                  <a:moveTo>
                    <a:pt x="128" y="173"/>
                  </a:moveTo>
                  <a:lnTo>
                    <a:pt x="130" y="171"/>
                  </a:lnTo>
                  <a:lnTo>
                    <a:pt x="130" y="171"/>
                  </a:lnTo>
                  <a:lnTo>
                    <a:pt x="128" y="171"/>
                  </a:lnTo>
                  <a:lnTo>
                    <a:pt x="128" y="171"/>
                  </a:lnTo>
                  <a:lnTo>
                    <a:pt x="128" y="173"/>
                  </a:lnTo>
                  <a:lnTo>
                    <a:pt x="126" y="171"/>
                  </a:lnTo>
                  <a:lnTo>
                    <a:pt x="126" y="170"/>
                  </a:lnTo>
                  <a:lnTo>
                    <a:pt x="126" y="170"/>
                  </a:lnTo>
                  <a:lnTo>
                    <a:pt x="126" y="168"/>
                  </a:lnTo>
                  <a:lnTo>
                    <a:pt x="126" y="168"/>
                  </a:lnTo>
                  <a:lnTo>
                    <a:pt x="126" y="168"/>
                  </a:lnTo>
                  <a:lnTo>
                    <a:pt x="125" y="166"/>
                  </a:lnTo>
                  <a:lnTo>
                    <a:pt x="125" y="164"/>
                  </a:lnTo>
                  <a:lnTo>
                    <a:pt x="125" y="161"/>
                  </a:lnTo>
                  <a:lnTo>
                    <a:pt x="123" y="161"/>
                  </a:lnTo>
                  <a:lnTo>
                    <a:pt x="123" y="161"/>
                  </a:lnTo>
                  <a:lnTo>
                    <a:pt x="121" y="162"/>
                  </a:lnTo>
                  <a:lnTo>
                    <a:pt x="121" y="164"/>
                  </a:lnTo>
                  <a:lnTo>
                    <a:pt x="123" y="166"/>
                  </a:lnTo>
                  <a:lnTo>
                    <a:pt x="123" y="166"/>
                  </a:lnTo>
                  <a:lnTo>
                    <a:pt x="125" y="166"/>
                  </a:lnTo>
                  <a:lnTo>
                    <a:pt x="125" y="168"/>
                  </a:lnTo>
                  <a:lnTo>
                    <a:pt x="125" y="170"/>
                  </a:lnTo>
                  <a:lnTo>
                    <a:pt x="125" y="171"/>
                  </a:lnTo>
                  <a:lnTo>
                    <a:pt x="125" y="173"/>
                  </a:lnTo>
                  <a:lnTo>
                    <a:pt x="123" y="173"/>
                  </a:lnTo>
                  <a:lnTo>
                    <a:pt x="123" y="173"/>
                  </a:lnTo>
                  <a:lnTo>
                    <a:pt x="121" y="175"/>
                  </a:lnTo>
                  <a:lnTo>
                    <a:pt x="121" y="177"/>
                  </a:lnTo>
                  <a:lnTo>
                    <a:pt x="121" y="179"/>
                  </a:lnTo>
                  <a:lnTo>
                    <a:pt x="123" y="182"/>
                  </a:lnTo>
                  <a:lnTo>
                    <a:pt x="125" y="182"/>
                  </a:lnTo>
                  <a:lnTo>
                    <a:pt x="126" y="180"/>
                  </a:lnTo>
                  <a:lnTo>
                    <a:pt x="126" y="179"/>
                  </a:lnTo>
                  <a:lnTo>
                    <a:pt x="126" y="175"/>
                  </a:lnTo>
                  <a:lnTo>
                    <a:pt x="126" y="175"/>
                  </a:lnTo>
                  <a:lnTo>
                    <a:pt x="128" y="173"/>
                  </a:lnTo>
                  <a:close/>
                  <a:moveTo>
                    <a:pt x="202" y="258"/>
                  </a:moveTo>
                  <a:lnTo>
                    <a:pt x="200" y="258"/>
                  </a:lnTo>
                  <a:lnTo>
                    <a:pt x="200" y="258"/>
                  </a:lnTo>
                  <a:lnTo>
                    <a:pt x="199" y="258"/>
                  </a:lnTo>
                  <a:lnTo>
                    <a:pt x="199" y="258"/>
                  </a:lnTo>
                  <a:lnTo>
                    <a:pt x="197" y="258"/>
                  </a:lnTo>
                  <a:lnTo>
                    <a:pt x="195" y="256"/>
                  </a:lnTo>
                  <a:lnTo>
                    <a:pt x="195" y="256"/>
                  </a:lnTo>
                  <a:lnTo>
                    <a:pt x="195" y="255"/>
                  </a:lnTo>
                  <a:lnTo>
                    <a:pt x="195" y="255"/>
                  </a:lnTo>
                  <a:lnTo>
                    <a:pt x="193" y="253"/>
                  </a:lnTo>
                  <a:lnTo>
                    <a:pt x="193" y="255"/>
                  </a:lnTo>
                  <a:lnTo>
                    <a:pt x="191" y="255"/>
                  </a:lnTo>
                  <a:lnTo>
                    <a:pt x="193" y="255"/>
                  </a:lnTo>
                  <a:lnTo>
                    <a:pt x="193" y="255"/>
                  </a:lnTo>
                  <a:lnTo>
                    <a:pt x="191" y="256"/>
                  </a:lnTo>
                  <a:lnTo>
                    <a:pt x="191" y="255"/>
                  </a:lnTo>
                  <a:lnTo>
                    <a:pt x="190" y="255"/>
                  </a:lnTo>
                  <a:lnTo>
                    <a:pt x="190" y="255"/>
                  </a:lnTo>
                  <a:lnTo>
                    <a:pt x="190" y="253"/>
                  </a:lnTo>
                  <a:lnTo>
                    <a:pt x="191" y="251"/>
                  </a:lnTo>
                  <a:lnTo>
                    <a:pt x="191" y="251"/>
                  </a:lnTo>
                  <a:lnTo>
                    <a:pt x="191" y="249"/>
                  </a:lnTo>
                  <a:lnTo>
                    <a:pt x="191" y="249"/>
                  </a:lnTo>
                  <a:lnTo>
                    <a:pt x="191" y="249"/>
                  </a:lnTo>
                  <a:lnTo>
                    <a:pt x="191" y="249"/>
                  </a:lnTo>
                  <a:lnTo>
                    <a:pt x="191" y="249"/>
                  </a:lnTo>
                  <a:lnTo>
                    <a:pt x="191" y="249"/>
                  </a:lnTo>
                  <a:lnTo>
                    <a:pt x="191" y="249"/>
                  </a:lnTo>
                  <a:lnTo>
                    <a:pt x="191" y="249"/>
                  </a:lnTo>
                  <a:lnTo>
                    <a:pt x="191" y="247"/>
                  </a:lnTo>
                  <a:lnTo>
                    <a:pt x="193" y="247"/>
                  </a:lnTo>
                  <a:lnTo>
                    <a:pt x="195" y="251"/>
                  </a:lnTo>
                  <a:lnTo>
                    <a:pt x="197" y="251"/>
                  </a:lnTo>
                  <a:lnTo>
                    <a:pt x="199" y="251"/>
                  </a:lnTo>
                  <a:lnTo>
                    <a:pt x="200" y="249"/>
                  </a:lnTo>
                  <a:lnTo>
                    <a:pt x="200" y="249"/>
                  </a:lnTo>
                  <a:lnTo>
                    <a:pt x="202" y="249"/>
                  </a:lnTo>
                  <a:lnTo>
                    <a:pt x="204" y="249"/>
                  </a:lnTo>
                  <a:lnTo>
                    <a:pt x="204" y="249"/>
                  </a:lnTo>
                  <a:lnTo>
                    <a:pt x="204" y="247"/>
                  </a:lnTo>
                  <a:lnTo>
                    <a:pt x="202" y="242"/>
                  </a:lnTo>
                  <a:lnTo>
                    <a:pt x="202" y="242"/>
                  </a:lnTo>
                  <a:lnTo>
                    <a:pt x="202" y="242"/>
                  </a:lnTo>
                  <a:lnTo>
                    <a:pt x="204" y="242"/>
                  </a:lnTo>
                  <a:lnTo>
                    <a:pt x="204" y="240"/>
                  </a:lnTo>
                  <a:lnTo>
                    <a:pt x="204" y="240"/>
                  </a:lnTo>
                  <a:lnTo>
                    <a:pt x="204" y="240"/>
                  </a:lnTo>
                  <a:lnTo>
                    <a:pt x="204" y="240"/>
                  </a:lnTo>
                  <a:lnTo>
                    <a:pt x="204" y="238"/>
                  </a:lnTo>
                  <a:lnTo>
                    <a:pt x="202" y="236"/>
                  </a:lnTo>
                  <a:lnTo>
                    <a:pt x="199" y="236"/>
                  </a:lnTo>
                  <a:lnTo>
                    <a:pt x="197" y="235"/>
                  </a:lnTo>
                  <a:lnTo>
                    <a:pt x="197" y="235"/>
                  </a:lnTo>
                  <a:lnTo>
                    <a:pt x="197" y="235"/>
                  </a:lnTo>
                  <a:lnTo>
                    <a:pt x="197" y="235"/>
                  </a:lnTo>
                  <a:lnTo>
                    <a:pt x="197" y="233"/>
                  </a:lnTo>
                  <a:lnTo>
                    <a:pt x="199" y="233"/>
                  </a:lnTo>
                  <a:lnTo>
                    <a:pt x="199" y="233"/>
                  </a:lnTo>
                  <a:lnTo>
                    <a:pt x="200" y="233"/>
                  </a:lnTo>
                  <a:lnTo>
                    <a:pt x="200" y="235"/>
                  </a:lnTo>
                  <a:lnTo>
                    <a:pt x="200" y="236"/>
                  </a:lnTo>
                  <a:lnTo>
                    <a:pt x="200" y="236"/>
                  </a:lnTo>
                  <a:lnTo>
                    <a:pt x="200" y="236"/>
                  </a:lnTo>
                  <a:lnTo>
                    <a:pt x="200" y="236"/>
                  </a:lnTo>
                  <a:lnTo>
                    <a:pt x="202" y="235"/>
                  </a:lnTo>
                  <a:lnTo>
                    <a:pt x="202" y="235"/>
                  </a:lnTo>
                  <a:lnTo>
                    <a:pt x="202" y="233"/>
                  </a:lnTo>
                  <a:lnTo>
                    <a:pt x="202" y="231"/>
                  </a:lnTo>
                  <a:lnTo>
                    <a:pt x="204" y="229"/>
                  </a:lnTo>
                  <a:lnTo>
                    <a:pt x="206" y="229"/>
                  </a:lnTo>
                  <a:lnTo>
                    <a:pt x="215" y="226"/>
                  </a:lnTo>
                  <a:lnTo>
                    <a:pt x="219" y="224"/>
                  </a:lnTo>
                  <a:lnTo>
                    <a:pt x="219" y="224"/>
                  </a:lnTo>
                  <a:lnTo>
                    <a:pt x="219" y="224"/>
                  </a:lnTo>
                  <a:lnTo>
                    <a:pt x="219" y="220"/>
                  </a:lnTo>
                  <a:lnTo>
                    <a:pt x="219" y="220"/>
                  </a:lnTo>
                  <a:lnTo>
                    <a:pt x="219" y="218"/>
                  </a:lnTo>
                  <a:lnTo>
                    <a:pt x="219" y="217"/>
                  </a:lnTo>
                  <a:lnTo>
                    <a:pt x="217" y="215"/>
                  </a:lnTo>
                  <a:lnTo>
                    <a:pt x="215" y="213"/>
                  </a:lnTo>
                  <a:lnTo>
                    <a:pt x="213" y="213"/>
                  </a:lnTo>
                  <a:lnTo>
                    <a:pt x="211" y="213"/>
                  </a:lnTo>
                  <a:lnTo>
                    <a:pt x="210" y="213"/>
                  </a:lnTo>
                  <a:lnTo>
                    <a:pt x="208" y="211"/>
                  </a:lnTo>
                  <a:lnTo>
                    <a:pt x="206" y="206"/>
                  </a:lnTo>
                  <a:lnTo>
                    <a:pt x="208" y="200"/>
                  </a:lnTo>
                  <a:lnTo>
                    <a:pt x="208" y="200"/>
                  </a:lnTo>
                  <a:lnTo>
                    <a:pt x="211" y="197"/>
                  </a:lnTo>
                  <a:lnTo>
                    <a:pt x="213" y="197"/>
                  </a:lnTo>
                  <a:lnTo>
                    <a:pt x="217" y="195"/>
                  </a:lnTo>
                  <a:lnTo>
                    <a:pt x="217" y="195"/>
                  </a:lnTo>
                  <a:lnTo>
                    <a:pt x="219" y="195"/>
                  </a:lnTo>
                  <a:lnTo>
                    <a:pt x="219" y="195"/>
                  </a:lnTo>
                  <a:lnTo>
                    <a:pt x="219" y="195"/>
                  </a:lnTo>
                  <a:lnTo>
                    <a:pt x="220" y="195"/>
                  </a:lnTo>
                  <a:lnTo>
                    <a:pt x="220" y="195"/>
                  </a:lnTo>
                  <a:lnTo>
                    <a:pt x="220" y="193"/>
                  </a:lnTo>
                  <a:lnTo>
                    <a:pt x="224" y="191"/>
                  </a:lnTo>
                  <a:lnTo>
                    <a:pt x="226" y="188"/>
                  </a:lnTo>
                  <a:lnTo>
                    <a:pt x="226" y="186"/>
                  </a:lnTo>
                  <a:lnTo>
                    <a:pt x="226" y="186"/>
                  </a:lnTo>
                  <a:lnTo>
                    <a:pt x="226" y="186"/>
                  </a:lnTo>
                  <a:lnTo>
                    <a:pt x="226" y="184"/>
                  </a:lnTo>
                  <a:lnTo>
                    <a:pt x="226" y="184"/>
                  </a:lnTo>
                  <a:lnTo>
                    <a:pt x="226" y="182"/>
                  </a:lnTo>
                  <a:lnTo>
                    <a:pt x="226" y="180"/>
                  </a:lnTo>
                  <a:lnTo>
                    <a:pt x="226" y="179"/>
                  </a:lnTo>
                  <a:lnTo>
                    <a:pt x="226" y="179"/>
                  </a:lnTo>
                  <a:lnTo>
                    <a:pt x="226" y="177"/>
                  </a:lnTo>
                  <a:lnTo>
                    <a:pt x="224" y="175"/>
                  </a:lnTo>
                  <a:lnTo>
                    <a:pt x="224" y="173"/>
                  </a:lnTo>
                  <a:lnTo>
                    <a:pt x="224" y="171"/>
                  </a:lnTo>
                  <a:lnTo>
                    <a:pt x="224" y="171"/>
                  </a:lnTo>
                  <a:lnTo>
                    <a:pt x="222" y="170"/>
                  </a:lnTo>
                  <a:lnTo>
                    <a:pt x="222" y="168"/>
                  </a:lnTo>
                  <a:lnTo>
                    <a:pt x="222" y="166"/>
                  </a:lnTo>
                  <a:lnTo>
                    <a:pt x="222" y="166"/>
                  </a:lnTo>
                  <a:lnTo>
                    <a:pt x="224" y="162"/>
                  </a:lnTo>
                  <a:lnTo>
                    <a:pt x="224" y="161"/>
                  </a:lnTo>
                  <a:lnTo>
                    <a:pt x="226" y="159"/>
                  </a:lnTo>
                  <a:lnTo>
                    <a:pt x="228" y="157"/>
                  </a:lnTo>
                  <a:lnTo>
                    <a:pt x="224" y="155"/>
                  </a:lnTo>
                  <a:lnTo>
                    <a:pt x="222" y="153"/>
                  </a:lnTo>
                  <a:lnTo>
                    <a:pt x="222" y="152"/>
                  </a:lnTo>
                  <a:lnTo>
                    <a:pt x="220" y="152"/>
                  </a:lnTo>
                  <a:lnTo>
                    <a:pt x="217" y="152"/>
                  </a:lnTo>
                  <a:lnTo>
                    <a:pt x="213" y="150"/>
                  </a:lnTo>
                  <a:lnTo>
                    <a:pt x="208" y="150"/>
                  </a:lnTo>
                  <a:lnTo>
                    <a:pt x="204" y="152"/>
                  </a:lnTo>
                  <a:lnTo>
                    <a:pt x="197" y="157"/>
                  </a:lnTo>
                  <a:lnTo>
                    <a:pt x="191" y="161"/>
                  </a:lnTo>
                  <a:lnTo>
                    <a:pt x="190" y="162"/>
                  </a:lnTo>
                  <a:lnTo>
                    <a:pt x="188" y="166"/>
                  </a:lnTo>
                  <a:lnTo>
                    <a:pt x="190" y="166"/>
                  </a:lnTo>
                  <a:lnTo>
                    <a:pt x="191" y="166"/>
                  </a:lnTo>
                  <a:lnTo>
                    <a:pt x="195" y="164"/>
                  </a:lnTo>
                  <a:lnTo>
                    <a:pt x="195" y="164"/>
                  </a:lnTo>
                  <a:lnTo>
                    <a:pt x="197" y="164"/>
                  </a:lnTo>
                  <a:lnTo>
                    <a:pt x="197" y="166"/>
                  </a:lnTo>
                  <a:lnTo>
                    <a:pt x="199" y="170"/>
                  </a:lnTo>
                  <a:lnTo>
                    <a:pt x="199" y="171"/>
                  </a:lnTo>
                  <a:lnTo>
                    <a:pt x="199" y="175"/>
                  </a:lnTo>
                  <a:lnTo>
                    <a:pt x="200" y="184"/>
                  </a:lnTo>
                  <a:lnTo>
                    <a:pt x="200" y="186"/>
                  </a:lnTo>
                  <a:lnTo>
                    <a:pt x="199" y="190"/>
                  </a:lnTo>
                  <a:lnTo>
                    <a:pt x="199" y="191"/>
                  </a:lnTo>
                  <a:lnTo>
                    <a:pt x="197" y="191"/>
                  </a:lnTo>
                  <a:lnTo>
                    <a:pt x="197" y="190"/>
                  </a:lnTo>
                  <a:lnTo>
                    <a:pt x="197" y="190"/>
                  </a:lnTo>
                  <a:lnTo>
                    <a:pt x="197" y="190"/>
                  </a:lnTo>
                  <a:lnTo>
                    <a:pt x="199" y="190"/>
                  </a:lnTo>
                  <a:lnTo>
                    <a:pt x="197" y="188"/>
                  </a:lnTo>
                  <a:lnTo>
                    <a:pt x="197" y="188"/>
                  </a:lnTo>
                  <a:lnTo>
                    <a:pt x="197" y="188"/>
                  </a:lnTo>
                  <a:lnTo>
                    <a:pt x="195" y="188"/>
                  </a:lnTo>
                  <a:lnTo>
                    <a:pt x="195" y="190"/>
                  </a:lnTo>
                  <a:lnTo>
                    <a:pt x="193" y="190"/>
                  </a:lnTo>
                  <a:lnTo>
                    <a:pt x="193" y="191"/>
                  </a:lnTo>
                  <a:lnTo>
                    <a:pt x="191" y="191"/>
                  </a:lnTo>
                  <a:lnTo>
                    <a:pt x="191" y="190"/>
                  </a:lnTo>
                  <a:lnTo>
                    <a:pt x="193" y="188"/>
                  </a:lnTo>
                  <a:lnTo>
                    <a:pt x="195" y="186"/>
                  </a:lnTo>
                  <a:lnTo>
                    <a:pt x="195" y="186"/>
                  </a:lnTo>
                  <a:lnTo>
                    <a:pt x="195" y="186"/>
                  </a:lnTo>
                  <a:lnTo>
                    <a:pt x="197" y="186"/>
                  </a:lnTo>
                  <a:lnTo>
                    <a:pt x="199" y="184"/>
                  </a:lnTo>
                  <a:lnTo>
                    <a:pt x="199" y="180"/>
                  </a:lnTo>
                  <a:lnTo>
                    <a:pt x="197" y="177"/>
                  </a:lnTo>
                  <a:lnTo>
                    <a:pt x="197" y="175"/>
                  </a:lnTo>
                  <a:lnTo>
                    <a:pt x="197" y="173"/>
                  </a:lnTo>
                  <a:lnTo>
                    <a:pt x="197" y="173"/>
                  </a:lnTo>
                  <a:lnTo>
                    <a:pt x="195" y="173"/>
                  </a:lnTo>
                  <a:lnTo>
                    <a:pt x="195" y="171"/>
                  </a:lnTo>
                  <a:lnTo>
                    <a:pt x="195" y="171"/>
                  </a:lnTo>
                  <a:lnTo>
                    <a:pt x="195" y="170"/>
                  </a:lnTo>
                  <a:lnTo>
                    <a:pt x="195" y="170"/>
                  </a:lnTo>
                  <a:lnTo>
                    <a:pt x="195" y="170"/>
                  </a:lnTo>
                  <a:lnTo>
                    <a:pt x="195" y="168"/>
                  </a:lnTo>
                  <a:lnTo>
                    <a:pt x="193" y="166"/>
                  </a:lnTo>
                  <a:lnTo>
                    <a:pt x="191" y="166"/>
                  </a:lnTo>
                  <a:lnTo>
                    <a:pt x="191" y="168"/>
                  </a:lnTo>
                  <a:lnTo>
                    <a:pt x="193" y="171"/>
                  </a:lnTo>
                  <a:lnTo>
                    <a:pt x="193" y="173"/>
                  </a:lnTo>
                  <a:lnTo>
                    <a:pt x="193" y="177"/>
                  </a:lnTo>
                  <a:lnTo>
                    <a:pt x="191" y="177"/>
                  </a:lnTo>
                  <a:lnTo>
                    <a:pt x="190" y="177"/>
                  </a:lnTo>
                  <a:lnTo>
                    <a:pt x="190" y="179"/>
                  </a:lnTo>
                  <a:lnTo>
                    <a:pt x="188" y="180"/>
                  </a:lnTo>
                  <a:lnTo>
                    <a:pt x="188" y="180"/>
                  </a:lnTo>
                  <a:lnTo>
                    <a:pt x="188" y="182"/>
                  </a:lnTo>
                  <a:lnTo>
                    <a:pt x="188" y="182"/>
                  </a:lnTo>
                  <a:lnTo>
                    <a:pt x="188" y="184"/>
                  </a:lnTo>
                  <a:lnTo>
                    <a:pt x="190" y="184"/>
                  </a:lnTo>
                  <a:lnTo>
                    <a:pt x="188" y="184"/>
                  </a:lnTo>
                  <a:lnTo>
                    <a:pt x="188" y="184"/>
                  </a:lnTo>
                  <a:lnTo>
                    <a:pt x="186" y="190"/>
                  </a:lnTo>
                  <a:lnTo>
                    <a:pt x="186" y="190"/>
                  </a:lnTo>
                  <a:lnTo>
                    <a:pt x="184" y="191"/>
                  </a:lnTo>
                  <a:lnTo>
                    <a:pt x="186" y="190"/>
                  </a:lnTo>
                  <a:lnTo>
                    <a:pt x="186" y="190"/>
                  </a:lnTo>
                  <a:lnTo>
                    <a:pt x="186" y="188"/>
                  </a:lnTo>
                  <a:lnTo>
                    <a:pt x="186" y="188"/>
                  </a:lnTo>
                  <a:lnTo>
                    <a:pt x="184" y="186"/>
                  </a:lnTo>
                  <a:lnTo>
                    <a:pt x="182" y="184"/>
                  </a:lnTo>
                  <a:lnTo>
                    <a:pt x="182" y="184"/>
                  </a:lnTo>
                  <a:lnTo>
                    <a:pt x="182" y="186"/>
                  </a:lnTo>
                  <a:lnTo>
                    <a:pt x="181" y="186"/>
                  </a:lnTo>
                  <a:lnTo>
                    <a:pt x="179" y="186"/>
                  </a:lnTo>
                  <a:lnTo>
                    <a:pt x="179" y="184"/>
                  </a:lnTo>
                  <a:lnTo>
                    <a:pt x="179" y="184"/>
                  </a:lnTo>
                  <a:lnTo>
                    <a:pt x="181" y="184"/>
                  </a:lnTo>
                  <a:lnTo>
                    <a:pt x="184" y="182"/>
                  </a:lnTo>
                  <a:lnTo>
                    <a:pt x="184" y="182"/>
                  </a:lnTo>
                  <a:lnTo>
                    <a:pt x="184" y="180"/>
                  </a:lnTo>
                  <a:lnTo>
                    <a:pt x="182" y="179"/>
                  </a:lnTo>
                  <a:lnTo>
                    <a:pt x="182" y="179"/>
                  </a:lnTo>
                  <a:lnTo>
                    <a:pt x="182" y="179"/>
                  </a:lnTo>
                  <a:lnTo>
                    <a:pt x="181" y="179"/>
                  </a:lnTo>
                  <a:lnTo>
                    <a:pt x="181" y="179"/>
                  </a:lnTo>
                  <a:lnTo>
                    <a:pt x="179" y="180"/>
                  </a:lnTo>
                  <a:lnTo>
                    <a:pt x="177" y="180"/>
                  </a:lnTo>
                  <a:lnTo>
                    <a:pt x="177" y="180"/>
                  </a:lnTo>
                  <a:lnTo>
                    <a:pt x="177" y="179"/>
                  </a:lnTo>
                  <a:lnTo>
                    <a:pt x="177" y="179"/>
                  </a:lnTo>
                  <a:lnTo>
                    <a:pt x="177" y="179"/>
                  </a:lnTo>
                  <a:lnTo>
                    <a:pt x="179" y="177"/>
                  </a:lnTo>
                  <a:lnTo>
                    <a:pt x="179" y="177"/>
                  </a:lnTo>
                  <a:lnTo>
                    <a:pt x="181" y="177"/>
                  </a:lnTo>
                  <a:lnTo>
                    <a:pt x="182" y="177"/>
                  </a:lnTo>
                  <a:lnTo>
                    <a:pt x="182" y="175"/>
                  </a:lnTo>
                  <a:lnTo>
                    <a:pt x="182" y="173"/>
                  </a:lnTo>
                  <a:lnTo>
                    <a:pt x="179" y="170"/>
                  </a:lnTo>
                  <a:lnTo>
                    <a:pt x="179" y="168"/>
                  </a:lnTo>
                  <a:lnTo>
                    <a:pt x="181" y="168"/>
                  </a:lnTo>
                  <a:lnTo>
                    <a:pt x="182" y="168"/>
                  </a:lnTo>
                  <a:lnTo>
                    <a:pt x="182" y="168"/>
                  </a:lnTo>
                  <a:lnTo>
                    <a:pt x="182" y="170"/>
                  </a:lnTo>
                  <a:lnTo>
                    <a:pt x="182" y="170"/>
                  </a:lnTo>
                  <a:lnTo>
                    <a:pt x="182" y="170"/>
                  </a:lnTo>
                  <a:lnTo>
                    <a:pt x="184" y="168"/>
                  </a:lnTo>
                  <a:lnTo>
                    <a:pt x="182" y="168"/>
                  </a:lnTo>
                  <a:lnTo>
                    <a:pt x="184" y="166"/>
                  </a:lnTo>
                  <a:lnTo>
                    <a:pt x="184" y="164"/>
                  </a:lnTo>
                  <a:lnTo>
                    <a:pt x="184" y="164"/>
                  </a:lnTo>
                  <a:lnTo>
                    <a:pt x="184" y="162"/>
                  </a:lnTo>
                  <a:lnTo>
                    <a:pt x="184" y="164"/>
                  </a:lnTo>
                  <a:lnTo>
                    <a:pt x="182" y="164"/>
                  </a:lnTo>
                  <a:lnTo>
                    <a:pt x="179" y="166"/>
                  </a:lnTo>
                  <a:lnTo>
                    <a:pt x="175" y="166"/>
                  </a:lnTo>
                  <a:lnTo>
                    <a:pt x="175" y="164"/>
                  </a:lnTo>
                  <a:lnTo>
                    <a:pt x="168" y="164"/>
                  </a:lnTo>
                  <a:lnTo>
                    <a:pt x="166" y="164"/>
                  </a:lnTo>
                  <a:lnTo>
                    <a:pt x="159" y="161"/>
                  </a:lnTo>
                  <a:lnTo>
                    <a:pt x="161" y="162"/>
                  </a:lnTo>
                  <a:lnTo>
                    <a:pt x="161" y="164"/>
                  </a:lnTo>
                  <a:lnTo>
                    <a:pt x="164" y="164"/>
                  </a:lnTo>
                  <a:lnTo>
                    <a:pt x="168" y="166"/>
                  </a:lnTo>
                  <a:lnTo>
                    <a:pt x="170" y="166"/>
                  </a:lnTo>
                  <a:lnTo>
                    <a:pt x="172" y="168"/>
                  </a:lnTo>
                  <a:lnTo>
                    <a:pt x="172" y="171"/>
                  </a:lnTo>
                  <a:lnTo>
                    <a:pt x="170" y="175"/>
                  </a:lnTo>
                  <a:lnTo>
                    <a:pt x="168" y="175"/>
                  </a:lnTo>
                  <a:lnTo>
                    <a:pt x="166" y="175"/>
                  </a:lnTo>
                  <a:lnTo>
                    <a:pt x="166" y="177"/>
                  </a:lnTo>
                  <a:lnTo>
                    <a:pt x="164" y="175"/>
                  </a:lnTo>
                  <a:lnTo>
                    <a:pt x="163" y="175"/>
                  </a:lnTo>
                  <a:lnTo>
                    <a:pt x="164" y="175"/>
                  </a:lnTo>
                  <a:lnTo>
                    <a:pt x="164" y="177"/>
                  </a:lnTo>
                  <a:lnTo>
                    <a:pt x="164" y="177"/>
                  </a:lnTo>
                  <a:lnTo>
                    <a:pt x="164" y="179"/>
                  </a:lnTo>
                  <a:lnTo>
                    <a:pt x="164" y="179"/>
                  </a:lnTo>
                  <a:lnTo>
                    <a:pt x="164" y="180"/>
                  </a:lnTo>
                  <a:lnTo>
                    <a:pt x="164" y="182"/>
                  </a:lnTo>
                  <a:lnTo>
                    <a:pt x="164" y="182"/>
                  </a:lnTo>
                  <a:lnTo>
                    <a:pt x="163" y="182"/>
                  </a:lnTo>
                  <a:lnTo>
                    <a:pt x="161" y="182"/>
                  </a:lnTo>
                  <a:lnTo>
                    <a:pt x="159" y="184"/>
                  </a:lnTo>
                  <a:lnTo>
                    <a:pt x="159" y="184"/>
                  </a:lnTo>
                  <a:lnTo>
                    <a:pt x="157" y="184"/>
                  </a:lnTo>
                  <a:lnTo>
                    <a:pt x="155" y="184"/>
                  </a:lnTo>
                  <a:lnTo>
                    <a:pt x="155" y="184"/>
                  </a:lnTo>
                  <a:lnTo>
                    <a:pt x="155" y="184"/>
                  </a:lnTo>
                  <a:lnTo>
                    <a:pt x="157" y="186"/>
                  </a:lnTo>
                  <a:lnTo>
                    <a:pt x="155" y="188"/>
                  </a:lnTo>
                  <a:lnTo>
                    <a:pt x="154" y="186"/>
                  </a:lnTo>
                  <a:lnTo>
                    <a:pt x="154" y="186"/>
                  </a:lnTo>
                  <a:lnTo>
                    <a:pt x="152" y="184"/>
                  </a:lnTo>
                  <a:lnTo>
                    <a:pt x="152" y="184"/>
                  </a:lnTo>
                  <a:lnTo>
                    <a:pt x="154" y="184"/>
                  </a:lnTo>
                  <a:lnTo>
                    <a:pt x="154" y="184"/>
                  </a:lnTo>
                  <a:lnTo>
                    <a:pt x="154" y="184"/>
                  </a:lnTo>
                  <a:lnTo>
                    <a:pt x="154" y="182"/>
                  </a:lnTo>
                  <a:lnTo>
                    <a:pt x="152" y="182"/>
                  </a:lnTo>
                  <a:lnTo>
                    <a:pt x="150" y="184"/>
                  </a:lnTo>
                  <a:lnTo>
                    <a:pt x="148" y="184"/>
                  </a:lnTo>
                  <a:lnTo>
                    <a:pt x="139" y="184"/>
                  </a:lnTo>
                  <a:lnTo>
                    <a:pt x="139" y="184"/>
                  </a:lnTo>
                  <a:lnTo>
                    <a:pt x="141" y="184"/>
                  </a:lnTo>
                  <a:lnTo>
                    <a:pt x="143" y="184"/>
                  </a:lnTo>
                  <a:lnTo>
                    <a:pt x="145" y="186"/>
                  </a:lnTo>
                  <a:lnTo>
                    <a:pt x="145" y="186"/>
                  </a:lnTo>
                  <a:lnTo>
                    <a:pt x="145" y="186"/>
                  </a:lnTo>
                  <a:lnTo>
                    <a:pt x="145" y="188"/>
                  </a:lnTo>
                  <a:lnTo>
                    <a:pt x="146" y="188"/>
                  </a:lnTo>
                  <a:lnTo>
                    <a:pt x="150" y="190"/>
                  </a:lnTo>
                  <a:lnTo>
                    <a:pt x="150" y="191"/>
                  </a:lnTo>
                  <a:lnTo>
                    <a:pt x="143" y="190"/>
                  </a:lnTo>
                  <a:lnTo>
                    <a:pt x="143" y="191"/>
                  </a:lnTo>
                  <a:lnTo>
                    <a:pt x="148" y="193"/>
                  </a:lnTo>
                  <a:lnTo>
                    <a:pt x="150" y="193"/>
                  </a:lnTo>
                  <a:lnTo>
                    <a:pt x="152" y="197"/>
                  </a:lnTo>
                  <a:lnTo>
                    <a:pt x="154" y="199"/>
                  </a:lnTo>
                  <a:lnTo>
                    <a:pt x="154" y="200"/>
                  </a:lnTo>
                  <a:lnTo>
                    <a:pt x="154" y="200"/>
                  </a:lnTo>
                  <a:lnTo>
                    <a:pt x="152" y="202"/>
                  </a:lnTo>
                  <a:lnTo>
                    <a:pt x="152" y="202"/>
                  </a:lnTo>
                  <a:lnTo>
                    <a:pt x="150" y="202"/>
                  </a:lnTo>
                  <a:lnTo>
                    <a:pt x="150" y="202"/>
                  </a:lnTo>
                  <a:lnTo>
                    <a:pt x="150" y="204"/>
                  </a:lnTo>
                  <a:lnTo>
                    <a:pt x="150" y="204"/>
                  </a:lnTo>
                  <a:lnTo>
                    <a:pt x="150" y="204"/>
                  </a:lnTo>
                  <a:lnTo>
                    <a:pt x="152" y="204"/>
                  </a:lnTo>
                  <a:lnTo>
                    <a:pt x="154" y="204"/>
                  </a:lnTo>
                  <a:lnTo>
                    <a:pt x="154" y="204"/>
                  </a:lnTo>
                  <a:lnTo>
                    <a:pt x="154" y="204"/>
                  </a:lnTo>
                  <a:lnTo>
                    <a:pt x="155" y="206"/>
                  </a:lnTo>
                  <a:lnTo>
                    <a:pt x="155" y="209"/>
                  </a:lnTo>
                  <a:lnTo>
                    <a:pt x="155" y="211"/>
                  </a:lnTo>
                  <a:lnTo>
                    <a:pt x="155" y="211"/>
                  </a:lnTo>
                  <a:lnTo>
                    <a:pt x="157" y="213"/>
                  </a:lnTo>
                  <a:lnTo>
                    <a:pt x="157" y="213"/>
                  </a:lnTo>
                  <a:lnTo>
                    <a:pt x="155" y="215"/>
                  </a:lnTo>
                  <a:lnTo>
                    <a:pt x="155" y="215"/>
                  </a:lnTo>
                  <a:lnTo>
                    <a:pt x="155" y="215"/>
                  </a:lnTo>
                  <a:lnTo>
                    <a:pt x="154" y="215"/>
                  </a:lnTo>
                  <a:lnTo>
                    <a:pt x="154" y="217"/>
                  </a:lnTo>
                  <a:lnTo>
                    <a:pt x="154" y="217"/>
                  </a:lnTo>
                  <a:lnTo>
                    <a:pt x="152" y="217"/>
                  </a:lnTo>
                  <a:lnTo>
                    <a:pt x="152" y="217"/>
                  </a:lnTo>
                  <a:lnTo>
                    <a:pt x="150" y="217"/>
                  </a:lnTo>
                  <a:lnTo>
                    <a:pt x="150" y="217"/>
                  </a:lnTo>
                  <a:lnTo>
                    <a:pt x="152" y="218"/>
                  </a:lnTo>
                  <a:lnTo>
                    <a:pt x="152" y="220"/>
                  </a:lnTo>
                  <a:lnTo>
                    <a:pt x="152" y="220"/>
                  </a:lnTo>
                  <a:lnTo>
                    <a:pt x="152" y="218"/>
                  </a:lnTo>
                  <a:lnTo>
                    <a:pt x="154" y="218"/>
                  </a:lnTo>
                  <a:lnTo>
                    <a:pt x="154" y="218"/>
                  </a:lnTo>
                  <a:lnTo>
                    <a:pt x="154" y="218"/>
                  </a:lnTo>
                  <a:lnTo>
                    <a:pt x="154" y="218"/>
                  </a:lnTo>
                  <a:lnTo>
                    <a:pt x="155" y="218"/>
                  </a:lnTo>
                  <a:lnTo>
                    <a:pt x="155" y="218"/>
                  </a:lnTo>
                  <a:lnTo>
                    <a:pt x="155" y="220"/>
                  </a:lnTo>
                  <a:lnTo>
                    <a:pt x="155" y="220"/>
                  </a:lnTo>
                  <a:lnTo>
                    <a:pt x="154" y="220"/>
                  </a:lnTo>
                  <a:lnTo>
                    <a:pt x="154" y="220"/>
                  </a:lnTo>
                  <a:lnTo>
                    <a:pt x="154" y="220"/>
                  </a:lnTo>
                  <a:lnTo>
                    <a:pt x="157" y="224"/>
                  </a:lnTo>
                  <a:lnTo>
                    <a:pt x="157" y="224"/>
                  </a:lnTo>
                  <a:lnTo>
                    <a:pt x="157" y="224"/>
                  </a:lnTo>
                  <a:lnTo>
                    <a:pt x="157" y="226"/>
                  </a:lnTo>
                  <a:lnTo>
                    <a:pt x="157" y="227"/>
                  </a:lnTo>
                  <a:lnTo>
                    <a:pt x="159" y="227"/>
                  </a:lnTo>
                  <a:lnTo>
                    <a:pt x="159" y="227"/>
                  </a:lnTo>
                  <a:lnTo>
                    <a:pt x="161" y="226"/>
                  </a:lnTo>
                  <a:lnTo>
                    <a:pt x="161" y="227"/>
                  </a:lnTo>
                  <a:lnTo>
                    <a:pt x="159" y="227"/>
                  </a:lnTo>
                  <a:lnTo>
                    <a:pt x="159" y="227"/>
                  </a:lnTo>
                  <a:lnTo>
                    <a:pt x="157" y="227"/>
                  </a:lnTo>
                  <a:lnTo>
                    <a:pt x="159" y="229"/>
                  </a:lnTo>
                  <a:lnTo>
                    <a:pt x="159" y="231"/>
                  </a:lnTo>
                  <a:lnTo>
                    <a:pt x="161" y="231"/>
                  </a:lnTo>
                  <a:lnTo>
                    <a:pt x="163" y="231"/>
                  </a:lnTo>
                  <a:lnTo>
                    <a:pt x="161" y="231"/>
                  </a:lnTo>
                  <a:lnTo>
                    <a:pt x="161" y="231"/>
                  </a:lnTo>
                  <a:lnTo>
                    <a:pt x="164" y="231"/>
                  </a:lnTo>
                  <a:lnTo>
                    <a:pt x="164" y="231"/>
                  </a:lnTo>
                  <a:lnTo>
                    <a:pt x="166" y="229"/>
                  </a:lnTo>
                  <a:lnTo>
                    <a:pt x="168" y="229"/>
                  </a:lnTo>
                  <a:lnTo>
                    <a:pt x="170" y="231"/>
                  </a:lnTo>
                  <a:lnTo>
                    <a:pt x="172" y="231"/>
                  </a:lnTo>
                  <a:lnTo>
                    <a:pt x="172" y="231"/>
                  </a:lnTo>
                  <a:lnTo>
                    <a:pt x="175" y="233"/>
                  </a:lnTo>
                  <a:lnTo>
                    <a:pt x="177" y="233"/>
                  </a:lnTo>
                  <a:lnTo>
                    <a:pt x="179" y="233"/>
                  </a:lnTo>
                  <a:lnTo>
                    <a:pt x="179" y="233"/>
                  </a:lnTo>
                  <a:lnTo>
                    <a:pt x="181" y="231"/>
                  </a:lnTo>
                  <a:lnTo>
                    <a:pt x="181" y="231"/>
                  </a:lnTo>
                  <a:lnTo>
                    <a:pt x="182" y="231"/>
                  </a:lnTo>
                  <a:lnTo>
                    <a:pt x="182" y="231"/>
                  </a:lnTo>
                  <a:lnTo>
                    <a:pt x="182" y="233"/>
                  </a:lnTo>
                  <a:lnTo>
                    <a:pt x="182" y="233"/>
                  </a:lnTo>
                  <a:lnTo>
                    <a:pt x="182" y="235"/>
                  </a:lnTo>
                  <a:lnTo>
                    <a:pt x="182" y="235"/>
                  </a:lnTo>
                  <a:lnTo>
                    <a:pt x="186" y="235"/>
                  </a:lnTo>
                  <a:lnTo>
                    <a:pt x="186" y="236"/>
                  </a:lnTo>
                  <a:lnTo>
                    <a:pt x="186" y="236"/>
                  </a:lnTo>
                  <a:lnTo>
                    <a:pt x="186" y="236"/>
                  </a:lnTo>
                  <a:lnTo>
                    <a:pt x="182" y="238"/>
                  </a:lnTo>
                  <a:lnTo>
                    <a:pt x="182" y="240"/>
                  </a:lnTo>
                  <a:lnTo>
                    <a:pt x="186" y="242"/>
                  </a:lnTo>
                  <a:lnTo>
                    <a:pt x="188" y="244"/>
                  </a:lnTo>
                  <a:lnTo>
                    <a:pt x="184" y="244"/>
                  </a:lnTo>
                  <a:lnTo>
                    <a:pt x="179" y="242"/>
                  </a:lnTo>
                  <a:lnTo>
                    <a:pt x="177" y="240"/>
                  </a:lnTo>
                  <a:lnTo>
                    <a:pt x="177" y="242"/>
                  </a:lnTo>
                  <a:lnTo>
                    <a:pt x="179" y="242"/>
                  </a:lnTo>
                  <a:lnTo>
                    <a:pt x="179" y="244"/>
                  </a:lnTo>
                  <a:lnTo>
                    <a:pt x="182" y="244"/>
                  </a:lnTo>
                  <a:lnTo>
                    <a:pt x="182" y="244"/>
                  </a:lnTo>
                  <a:lnTo>
                    <a:pt x="184" y="244"/>
                  </a:lnTo>
                  <a:lnTo>
                    <a:pt x="184" y="244"/>
                  </a:lnTo>
                  <a:lnTo>
                    <a:pt x="184" y="244"/>
                  </a:lnTo>
                  <a:lnTo>
                    <a:pt x="188" y="246"/>
                  </a:lnTo>
                  <a:lnTo>
                    <a:pt x="188" y="247"/>
                  </a:lnTo>
                  <a:lnTo>
                    <a:pt x="190" y="249"/>
                  </a:lnTo>
                  <a:lnTo>
                    <a:pt x="190" y="251"/>
                  </a:lnTo>
                  <a:lnTo>
                    <a:pt x="190" y="251"/>
                  </a:lnTo>
                  <a:lnTo>
                    <a:pt x="190" y="253"/>
                  </a:lnTo>
                  <a:lnTo>
                    <a:pt x="188" y="253"/>
                  </a:lnTo>
                  <a:lnTo>
                    <a:pt x="188" y="251"/>
                  </a:lnTo>
                  <a:lnTo>
                    <a:pt x="188" y="251"/>
                  </a:lnTo>
                  <a:lnTo>
                    <a:pt x="186" y="253"/>
                  </a:lnTo>
                  <a:lnTo>
                    <a:pt x="186" y="253"/>
                  </a:lnTo>
                  <a:lnTo>
                    <a:pt x="186" y="253"/>
                  </a:lnTo>
                  <a:lnTo>
                    <a:pt x="184" y="251"/>
                  </a:lnTo>
                  <a:lnTo>
                    <a:pt x="184" y="251"/>
                  </a:lnTo>
                  <a:lnTo>
                    <a:pt x="184" y="251"/>
                  </a:lnTo>
                  <a:lnTo>
                    <a:pt x="182" y="253"/>
                  </a:lnTo>
                  <a:lnTo>
                    <a:pt x="182" y="255"/>
                  </a:lnTo>
                  <a:lnTo>
                    <a:pt x="182" y="255"/>
                  </a:lnTo>
                  <a:lnTo>
                    <a:pt x="182" y="255"/>
                  </a:lnTo>
                  <a:lnTo>
                    <a:pt x="182" y="256"/>
                  </a:lnTo>
                  <a:lnTo>
                    <a:pt x="182" y="258"/>
                  </a:lnTo>
                  <a:lnTo>
                    <a:pt x="184" y="260"/>
                  </a:lnTo>
                  <a:lnTo>
                    <a:pt x="184" y="260"/>
                  </a:lnTo>
                  <a:lnTo>
                    <a:pt x="184" y="262"/>
                  </a:lnTo>
                  <a:lnTo>
                    <a:pt x="186" y="262"/>
                  </a:lnTo>
                  <a:lnTo>
                    <a:pt x="186" y="264"/>
                  </a:lnTo>
                  <a:lnTo>
                    <a:pt x="186" y="264"/>
                  </a:lnTo>
                  <a:lnTo>
                    <a:pt x="186" y="264"/>
                  </a:lnTo>
                  <a:lnTo>
                    <a:pt x="186" y="265"/>
                  </a:lnTo>
                  <a:lnTo>
                    <a:pt x="186" y="265"/>
                  </a:lnTo>
                  <a:lnTo>
                    <a:pt x="186" y="265"/>
                  </a:lnTo>
                  <a:lnTo>
                    <a:pt x="190" y="269"/>
                  </a:lnTo>
                  <a:lnTo>
                    <a:pt x="190" y="269"/>
                  </a:lnTo>
                  <a:lnTo>
                    <a:pt x="190" y="269"/>
                  </a:lnTo>
                  <a:lnTo>
                    <a:pt x="190" y="269"/>
                  </a:lnTo>
                  <a:lnTo>
                    <a:pt x="190" y="271"/>
                  </a:lnTo>
                  <a:lnTo>
                    <a:pt x="190" y="273"/>
                  </a:lnTo>
                  <a:lnTo>
                    <a:pt x="190" y="273"/>
                  </a:lnTo>
                  <a:lnTo>
                    <a:pt x="191" y="273"/>
                  </a:lnTo>
                  <a:lnTo>
                    <a:pt x="190" y="274"/>
                  </a:lnTo>
                  <a:lnTo>
                    <a:pt x="190" y="276"/>
                  </a:lnTo>
                  <a:lnTo>
                    <a:pt x="190" y="278"/>
                  </a:lnTo>
                  <a:lnTo>
                    <a:pt x="190" y="280"/>
                  </a:lnTo>
                  <a:lnTo>
                    <a:pt x="191" y="283"/>
                  </a:lnTo>
                  <a:lnTo>
                    <a:pt x="191" y="283"/>
                  </a:lnTo>
                  <a:lnTo>
                    <a:pt x="193" y="285"/>
                  </a:lnTo>
                  <a:lnTo>
                    <a:pt x="193" y="285"/>
                  </a:lnTo>
                  <a:lnTo>
                    <a:pt x="195" y="285"/>
                  </a:lnTo>
                  <a:lnTo>
                    <a:pt x="195" y="283"/>
                  </a:lnTo>
                  <a:lnTo>
                    <a:pt x="193" y="278"/>
                  </a:lnTo>
                  <a:lnTo>
                    <a:pt x="193" y="274"/>
                  </a:lnTo>
                  <a:lnTo>
                    <a:pt x="195" y="274"/>
                  </a:lnTo>
                  <a:lnTo>
                    <a:pt x="195" y="274"/>
                  </a:lnTo>
                  <a:lnTo>
                    <a:pt x="197" y="273"/>
                  </a:lnTo>
                  <a:lnTo>
                    <a:pt x="197" y="273"/>
                  </a:lnTo>
                  <a:lnTo>
                    <a:pt x="197" y="271"/>
                  </a:lnTo>
                  <a:lnTo>
                    <a:pt x="199" y="267"/>
                  </a:lnTo>
                  <a:lnTo>
                    <a:pt x="200" y="267"/>
                  </a:lnTo>
                  <a:lnTo>
                    <a:pt x="204" y="264"/>
                  </a:lnTo>
                  <a:lnTo>
                    <a:pt x="204" y="262"/>
                  </a:lnTo>
                  <a:lnTo>
                    <a:pt x="202" y="260"/>
                  </a:lnTo>
                  <a:lnTo>
                    <a:pt x="202" y="258"/>
                  </a:lnTo>
                  <a:close/>
                  <a:moveTo>
                    <a:pt x="172" y="99"/>
                  </a:moveTo>
                  <a:lnTo>
                    <a:pt x="173" y="99"/>
                  </a:lnTo>
                  <a:lnTo>
                    <a:pt x="173" y="99"/>
                  </a:lnTo>
                  <a:lnTo>
                    <a:pt x="175" y="99"/>
                  </a:lnTo>
                  <a:lnTo>
                    <a:pt x="175" y="99"/>
                  </a:lnTo>
                  <a:lnTo>
                    <a:pt x="177" y="97"/>
                  </a:lnTo>
                  <a:lnTo>
                    <a:pt x="177" y="96"/>
                  </a:lnTo>
                  <a:lnTo>
                    <a:pt x="177" y="96"/>
                  </a:lnTo>
                  <a:lnTo>
                    <a:pt x="179" y="96"/>
                  </a:lnTo>
                  <a:lnTo>
                    <a:pt x="179" y="96"/>
                  </a:lnTo>
                  <a:lnTo>
                    <a:pt x="179" y="96"/>
                  </a:lnTo>
                  <a:lnTo>
                    <a:pt x="179" y="96"/>
                  </a:lnTo>
                  <a:lnTo>
                    <a:pt x="177" y="96"/>
                  </a:lnTo>
                  <a:lnTo>
                    <a:pt x="172" y="96"/>
                  </a:lnTo>
                  <a:lnTo>
                    <a:pt x="172" y="96"/>
                  </a:lnTo>
                  <a:lnTo>
                    <a:pt x="172" y="97"/>
                  </a:lnTo>
                  <a:lnTo>
                    <a:pt x="172" y="99"/>
                  </a:lnTo>
                  <a:close/>
                  <a:moveTo>
                    <a:pt x="24" y="92"/>
                  </a:moveTo>
                  <a:lnTo>
                    <a:pt x="22" y="92"/>
                  </a:lnTo>
                  <a:lnTo>
                    <a:pt x="22" y="92"/>
                  </a:lnTo>
                  <a:lnTo>
                    <a:pt x="22" y="92"/>
                  </a:lnTo>
                  <a:lnTo>
                    <a:pt x="22" y="94"/>
                  </a:lnTo>
                  <a:lnTo>
                    <a:pt x="22" y="94"/>
                  </a:lnTo>
                  <a:lnTo>
                    <a:pt x="24" y="94"/>
                  </a:lnTo>
                  <a:lnTo>
                    <a:pt x="24" y="94"/>
                  </a:lnTo>
                  <a:lnTo>
                    <a:pt x="25" y="94"/>
                  </a:lnTo>
                  <a:lnTo>
                    <a:pt x="27" y="96"/>
                  </a:lnTo>
                  <a:lnTo>
                    <a:pt x="27" y="96"/>
                  </a:lnTo>
                  <a:lnTo>
                    <a:pt x="29" y="99"/>
                  </a:lnTo>
                  <a:lnTo>
                    <a:pt x="29" y="99"/>
                  </a:lnTo>
                  <a:lnTo>
                    <a:pt x="31" y="99"/>
                  </a:lnTo>
                  <a:lnTo>
                    <a:pt x="34" y="97"/>
                  </a:lnTo>
                  <a:lnTo>
                    <a:pt x="34" y="96"/>
                  </a:lnTo>
                  <a:lnTo>
                    <a:pt x="36" y="94"/>
                  </a:lnTo>
                  <a:lnTo>
                    <a:pt x="38" y="94"/>
                  </a:lnTo>
                  <a:lnTo>
                    <a:pt x="38" y="92"/>
                  </a:lnTo>
                  <a:lnTo>
                    <a:pt x="38" y="90"/>
                  </a:lnTo>
                  <a:lnTo>
                    <a:pt x="40" y="88"/>
                  </a:lnTo>
                  <a:lnTo>
                    <a:pt x="38" y="88"/>
                  </a:lnTo>
                  <a:lnTo>
                    <a:pt x="38" y="88"/>
                  </a:lnTo>
                  <a:lnTo>
                    <a:pt x="40" y="88"/>
                  </a:lnTo>
                  <a:lnTo>
                    <a:pt x="40" y="88"/>
                  </a:lnTo>
                  <a:lnTo>
                    <a:pt x="40" y="88"/>
                  </a:lnTo>
                  <a:lnTo>
                    <a:pt x="40" y="88"/>
                  </a:lnTo>
                  <a:lnTo>
                    <a:pt x="40" y="87"/>
                  </a:lnTo>
                  <a:lnTo>
                    <a:pt x="38" y="87"/>
                  </a:lnTo>
                  <a:lnTo>
                    <a:pt x="38" y="83"/>
                  </a:lnTo>
                  <a:lnTo>
                    <a:pt x="38" y="83"/>
                  </a:lnTo>
                  <a:lnTo>
                    <a:pt x="38" y="83"/>
                  </a:lnTo>
                  <a:lnTo>
                    <a:pt x="38" y="81"/>
                  </a:lnTo>
                  <a:lnTo>
                    <a:pt x="38" y="81"/>
                  </a:lnTo>
                  <a:lnTo>
                    <a:pt x="38" y="81"/>
                  </a:lnTo>
                  <a:lnTo>
                    <a:pt x="40" y="79"/>
                  </a:lnTo>
                  <a:lnTo>
                    <a:pt x="40" y="79"/>
                  </a:lnTo>
                  <a:lnTo>
                    <a:pt x="40" y="81"/>
                  </a:lnTo>
                  <a:lnTo>
                    <a:pt x="40" y="81"/>
                  </a:lnTo>
                  <a:lnTo>
                    <a:pt x="40" y="83"/>
                  </a:lnTo>
                  <a:lnTo>
                    <a:pt x="40" y="81"/>
                  </a:lnTo>
                  <a:lnTo>
                    <a:pt x="42" y="81"/>
                  </a:lnTo>
                  <a:lnTo>
                    <a:pt x="42" y="81"/>
                  </a:lnTo>
                  <a:lnTo>
                    <a:pt x="42" y="78"/>
                  </a:lnTo>
                  <a:lnTo>
                    <a:pt x="42" y="78"/>
                  </a:lnTo>
                  <a:lnTo>
                    <a:pt x="42" y="76"/>
                  </a:lnTo>
                  <a:lnTo>
                    <a:pt x="42" y="76"/>
                  </a:lnTo>
                  <a:lnTo>
                    <a:pt x="42" y="74"/>
                  </a:lnTo>
                  <a:lnTo>
                    <a:pt x="42" y="74"/>
                  </a:lnTo>
                  <a:lnTo>
                    <a:pt x="42" y="72"/>
                  </a:lnTo>
                  <a:lnTo>
                    <a:pt x="42" y="72"/>
                  </a:lnTo>
                  <a:lnTo>
                    <a:pt x="42" y="72"/>
                  </a:lnTo>
                  <a:lnTo>
                    <a:pt x="42" y="74"/>
                  </a:lnTo>
                  <a:lnTo>
                    <a:pt x="40" y="74"/>
                  </a:lnTo>
                  <a:lnTo>
                    <a:pt x="40" y="74"/>
                  </a:lnTo>
                  <a:lnTo>
                    <a:pt x="38" y="78"/>
                  </a:lnTo>
                  <a:lnTo>
                    <a:pt x="36" y="78"/>
                  </a:lnTo>
                  <a:lnTo>
                    <a:pt x="36" y="78"/>
                  </a:lnTo>
                  <a:lnTo>
                    <a:pt x="34" y="79"/>
                  </a:lnTo>
                  <a:lnTo>
                    <a:pt x="31" y="79"/>
                  </a:lnTo>
                  <a:lnTo>
                    <a:pt x="29" y="79"/>
                  </a:lnTo>
                  <a:lnTo>
                    <a:pt x="29" y="79"/>
                  </a:lnTo>
                  <a:lnTo>
                    <a:pt x="29" y="79"/>
                  </a:lnTo>
                  <a:lnTo>
                    <a:pt x="29" y="79"/>
                  </a:lnTo>
                  <a:lnTo>
                    <a:pt x="29" y="79"/>
                  </a:lnTo>
                  <a:lnTo>
                    <a:pt x="29" y="81"/>
                  </a:lnTo>
                  <a:lnTo>
                    <a:pt x="29" y="83"/>
                  </a:lnTo>
                  <a:lnTo>
                    <a:pt x="29" y="83"/>
                  </a:lnTo>
                  <a:lnTo>
                    <a:pt x="29" y="83"/>
                  </a:lnTo>
                  <a:lnTo>
                    <a:pt x="27" y="85"/>
                  </a:lnTo>
                  <a:lnTo>
                    <a:pt x="27" y="85"/>
                  </a:lnTo>
                  <a:lnTo>
                    <a:pt x="27" y="87"/>
                  </a:lnTo>
                  <a:lnTo>
                    <a:pt x="27" y="87"/>
                  </a:lnTo>
                  <a:lnTo>
                    <a:pt x="29" y="87"/>
                  </a:lnTo>
                  <a:lnTo>
                    <a:pt x="29" y="87"/>
                  </a:lnTo>
                  <a:lnTo>
                    <a:pt x="27" y="88"/>
                  </a:lnTo>
                  <a:lnTo>
                    <a:pt x="25" y="88"/>
                  </a:lnTo>
                  <a:lnTo>
                    <a:pt x="24" y="88"/>
                  </a:lnTo>
                  <a:lnTo>
                    <a:pt x="24" y="90"/>
                  </a:lnTo>
                  <a:lnTo>
                    <a:pt x="24" y="90"/>
                  </a:lnTo>
                  <a:lnTo>
                    <a:pt x="24" y="92"/>
                  </a:lnTo>
                  <a:lnTo>
                    <a:pt x="24" y="92"/>
                  </a:lnTo>
                  <a:lnTo>
                    <a:pt x="24" y="92"/>
                  </a:lnTo>
                  <a:close/>
                  <a:moveTo>
                    <a:pt x="141" y="47"/>
                  </a:moveTo>
                  <a:lnTo>
                    <a:pt x="141" y="49"/>
                  </a:lnTo>
                  <a:lnTo>
                    <a:pt x="143" y="49"/>
                  </a:lnTo>
                  <a:lnTo>
                    <a:pt x="145" y="50"/>
                  </a:lnTo>
                  <a:lnTo>
                    <a:pt x="146" y="52"/>
                  </a:lnTo>
                  <a:lnTo>
                    <a:pt x="148" y="52"/>
                  </a:lnTo>
                  <a:lnTo>
                    <a:pt x="148" y="50"/>
                  </a:lnTo>
                  <a:lnTo>
                    <a:pt x="148" y="49"/>
                  </a:lnTo>
                  <a:lnTo>
                    <a:pt x="150" y="49"/>
                  </a:lnTo>
                  <a:lnTo>
                    <a:pt x="150" y="47"/>
                  </a:lnTo>
                  <a:lnTo>
                    <a:pt x="150" y="45"/>
                  </a:lnTo>
                  <a:lnTo>
                    <a:pt x="150" y="43"/>
                  </a:lnTo>
                  <a:lnTo>
                    <a:pt x="150" y="43"/>
                  </a:lnTo>
                  <a:lnTo>
                    <a:pt x="154" y="41"/>
                  </a:lnTo>
                  <a:lnTo>
                    <a:pt x="154" y="43"/>
                  </a:lnTo>
                  <a:lnTo>
                    <a:pt x="155" y="43"/>
                  </a:lnTo>
                  <a:lnTo>
                    <a:pt x="155" y="41"/>
                  </a:lnTo>
                  <a:lnTo>
                    <a:pt x="155" y="41"/>
                  </a:lnTo>
                  <a:lnTo>
                    <a:pt x="155" y="40"/>
                  </a:lnTo>
                  <a:lnTo>
                    <a:pt x="155" y="40"/>
                  </a:lnTo>
                  <a:lnTo>
                    <a:pt x="155" y="40"/>
                  </a:lnTo>
                  <a:lnTo>
                    <a:pt x="154" y="40"/>
                  </a:lnTo>
                  <a:lnTo>
                    <a:pt x="152" y="40"/>
                  </a:lnTo>
                  <a:lnTo>
                    <a:pt x="148" y="40"/>
                  </a:lnTo>
                  <a:lnTo>
                    <a:pt x="146" y="41"/>
                  </a:lnTo>
                  <a:lnTo>
                    <a:pt x="145" y="41"/>
                  </a:lnTo>
                  <a:lnTo>
                    <a:pt x="143" y="41"/>
                  </a:lnTo>
                  <a:lnTo>
                    <a:pt x="143" y="43"/>
                  </a:lnTo>
                  <a:lnTo>
                    <a:pt x="141" y="45"/>
                  </a:lnTo>
                  <a:lnTo>
                    <a:pt x="139" y="45"/>
                  </a:lnTo>
                  <a:lnTo>
                    <a:pt x="139" y="45"/>
                  </a:lnTo>
                  <a:lnTo>
                    <a:pt x="139" y="47"/>
                  </a:lnTo>
                  <a:lnTo>
                    <a:pt x="141" y="47"/>
                  </a:lnTo>
                  <a:close/>
                  <a:moveTo>
                    <a:pt x="83" y="251"/>
                  </a:moveTo>
                  <a:lnTo>
                    <a:pt x="83" y="249"/>
                  </a:lnTo>
                  <a:lnTo>
                    <a:pt x="81" y="249"/>
                  </a:lnTo>
                  <a:lnTo>
                    <a:pt x="80" y="247"/>
                  </a:lnTo>
                  <a:lnTo>
                    <a:pt x="78" y="247"/>
                  </a:lnTo>
                  <a:lnTo>
                    <a:pt x="76" y="246"/>
                  </a:lnTo>
                  <a:lnTo>
                    <a:pt x="74" y="244"/>
                  </a:lnTo>
                  <a:lnTo>
                    <a:pt x="74" y="244"/>
                  </a:lnTo>
                  <a:lnTo>
                    <a:pt x="74" y="246"/>
                  </a:lnTo>
                  <a:lnTo>
                    <a:pt x="74" y="246"/>
                  </a:lnTo>
                  <a:lnTo>
                    <a:pt x="72" y="246"/>
                  </a:lnTo>
                  <a:lnTo>
                    <a:pt x="72" y="246"/>
                  </a:lnTo>
                  <a:lnTo>
                    <a:pt x="72" y="246"/>
                  </a:lnTo>
                  <a:lnTo>
                    <a:pt x="69" y="247"/>
                  </a:lnTo>
                  <a:lnTo>
                    <a:pt x="69" y="247"/>
                  </a:lnTo>
                  <a:lnTo>
                    <a:pt x="67" y="246"/>
                  </a:lnTo>
                  <a:lnTo>
                    <a:pt x="69" y="246"/>
                  </a:lnTo>
                  <a:lnTo>
                    <a:pt x="70" y="244"/>
                  </a:lnTo>
                  <a:lnTo>
                    <a:pt x="72" y="244"/>
                  </a:lnTo>
                  <a:lnTo>
                    <a:pt x="72" y="244"/>
                  </a:lnTo>
                  <a:lnTo>
                    <a:pt x="74" y="242"/>
                  </a:lnTo>
                  <a:lnTo>
                    <a:pt x="72" y="240"/>
                  </a:lnTo>
                  <a:lnTo>
                    <a:pt x="72" y="238"/>
                  </a:lnTo>
                  <a:lnTo>
                    <a:pt x="70" y="238"/>
                  </a:lnTo>
                  <a:lnTo>
                    <a:pt x="70" y="238"/>
                  </a:lnTo>
                  <a:lnTo>
                    <a:pt x="69" y="238"/>
                  </a:lnTo>
                  <a:lnTo>
                    <a:pt x="69" y="238"/>
                  </a:lnTo>
                  <a:lnTo>
                    <a:pt x="69" y="236"/>
                  </a:lnTo>
                  <a:lnTo>
                    <a:pt x="70" y="236"/>
                  </a:lnTo>
                  <a:lnTo>
                    <a:pt x="72" y="236"/>
                  </a:lnTo>
                  <a:lnTo>
                    <a:pt x="72" y="236"/>
                  </a:lnTo>
                  <a:lnTo>
                    <a:pt x="70" y="236"/>
                  </a:lnTo>
                  <a:lnTo>
                    <a:pt x="70" y="236"/>
                  </a:lnTo>
                  <a:lnTo>
                    <a:pt x="70" y="235"/>
                  </a:lnTo>
                  <a:lnTo>
                    <a:pt x="70" y="235"/>
                  </a:lnTo>
                  <a:lnTo>
                    <a:pt x="70" y="235"/>
                  </a:lnTo>
                  <a:lnTo>
                    <a:pt x="72" y="235"/>
                  </a:lnTo>
                  <a:lnTo>
                    <a:pt x="72" y="233"/>
                  </a:lnTo>
                  <a:lnTo>
                    <a:pt x="74" y="233"/>
                  </a:lnTo>
                  <a:lnTo>
                    <a:pt x="74" y="233"/>
                  </a:lnTo>
                  <a:lnTo>
                    <a:pt x="74" y="231"/>
                  </a:lnTo>
                  <a:lnTo>
                    <a:pt x="76" y="231"/>
                  </a:lnTo>
                  <a:lnTo>
                    <a:pt x="78" y="233"/>
                  </a:lnTo>
                  <a:lnTo>
                    <a:pt x="80" y="233"/>
                  </a:lnTo>
                  <a:lnTo>
                    <a:pt x="80" y="231"/>
                  </a:lnTo>
                  <a:lnTo>
                    <a:pt x="80" y="231"/>
                  </a:lnTo>
                  <a:lnTo>
                    <a:pt x="80" y="231"/>
                  </a:lnTo>
                  <a:lnTo>
                    <a:pt x="81" y="229"/>
                  </a:lnTo>
                  <a:lnTo>
                    <a:pt x="81" y="229"/>
                  </a:lnTo>
                  <a:lnTo>
                    <a:pt x="81" y="227"/>
                  </a:lnTo>
                  <a:lnTo>
                    <a:pt x="81" y="227"/>
                  </a:lnTo>
                  <a:lnTo>
                    <a:pt x="81" y="226"/>
                  </a:lnTo>
                  <a:lnTo>
                    <a:pt x="81" y="226"/>
                  </a:lnTo>
                  <a:lnTo>
                    <a:pt x="80" y="224"/>
                  </a:lnTo>
                  <a:lnTo>
                    <a:pt x="78" y="222"/>
                  </a:lnTo>
                  <a:lnTo>
                    <a:pt x="78" y="220"/>
                  </a:lnTo>
                  <a:lnTo>
                    <a:pt x="78" y="220"/>
                  </a:lnTo>
                  <a:lnTo>
                    <a:pt x="78" y="220"/>
                  </a:lnTo>
                  <a:lnTo>
                    <a:pt x="78" y="218"/>
                  </a:lnTo>
                  <a:lnTo>
                    <a:pt x="78" y="218"/>
                  </a:lnTo>
                  <a:lnTo>
                    <a:pt x="78" y="217"/>
                  </a:lnTo>
                  <a:lnTo>
                    <a:pt x="76" y="217"/>
                  </a:lnTo>
                  <a:lnTo>
                    <a:pt x="76" y="217"/>
                  </a:lnTo>
                  <a:lnTo>
                    <a:pt x="76" y="215"/>
                  </a:lnTo>
                  <a:lnTo>
                    <a:pt x="76" y="215"/>
                  </a:lnTo>
                  <a:lnTo>
                    <a:pt x="76" y="213"/>
                  </a:lnTo>
                  <a:lnTo>
                    <a:pt x="76" y="213"/>
                  </a:lnTo>
                  <a:lnTo>
                    <a:pt x="76" y="211"/>
                  </a:lnTo>
                  <a:lnTo>
                    <a:pt x="76" y="211"/>
                  </a:lnTo>
                  <a:lnTo>
                    <a:pt x="78" y="211"/>
                  </a:lnTo>
                  <a:lnTo>
                    <a:pt x="78" y="209"/>
                  </a:lnTo>
                  <a:lnTo>
                    <a:pt x="80" y="209"/>
                  </a:lnTo>
                  <a:lnTo>
                    <a:pt x="80" y="208"/>
                  </a:lnTo>
                  <a:lnTo>
                    <a:pt x="80" y="208"/>
                  </a:lnTo>
                  <a:lnTo>
                    <a:pt x="76" y="206"/>
                  </a:lnTo>
                  <a:lnTo>
                    <a:pt x="76" y="206"/>
                  </a:lnTo>
                  <a:lnTo>
                    <a:pt x="76" y="206"/>
                  </a:lnTo>
                  <a:lnTo>
                    <a:pt x="72" y="206"/>
                  </a:lnTo>
                  <a:lnTo>
                    <a:pt x="72" y="206"/>
                  </a:lnTo>
                  <a:lnTo>
                    <a:pt x="70" y="206"/>
                  </a:lnTo>
                  <a:lnTo>
                    <a:pt x="72" y="206"/>
                  </a:lnTo>
                  <a:lnTo>
                    <a:pt x="74" y="204"/>
                  </a:lnTo>
                  <a:lnTo>
                    <a:pt x="74" y="204"/>
                  </a:lnTo>
                  <a:lnTo>
                    <a:pt x="74" y="204"/>
                  </a:lnTo>
                  <a:lnTo>
                    <a:pt x="74" y="202"/>
                  </a:lnTo>
                  <a:lnTo>
                    <a:pt x="74" y="202"/>
                  </a:lnTo>
                  <a:lnTo>
                    <a:pt x="76" y="204"/>
                  </a:lnTo>
                  <a:lnTo>
                    <a:pt x="76" y="204"/>
                  </a:lnTo>
                  <a:lnTo>
                    <a:pt x="78" y="204"/>
                  </a:lnTo>
                  <a:lnTo>
                    <a:pt x="78" y="202"/>
                  </a:lnTo>
                  <a:lnTo>
                    <a:pt x="81" y="202"/>
                  </a:lnTo>
                  <a:lnTo>
                    <a:pt x="81" y="200"/>
                  </a:lnTo>
                  <a:lnTo>
                    <a:pt x="81" y="200"/>
                  </a:lnTo>
                  <a:lnTo>
                    <a:pt x="81" y="200"/>
                  </a:lnTo>
                  <a:lnTo>
                    <a:pt x="81" y="199"/>
                  </a:lnTo>
                  <a:lnTo>
                    <a:pt x="83" y="199"/>
                  </a:lnTo>
                  <a:lnTo>
                    <a:pt x="83" y="199"/>
                  </a:lnTo>
                  <a:lnTo>
                    <a:pt x="85" y="197"/>
                  </a:lnTo>
                  <a:lnTo>
                    <a:pt x="89" y="195"/>
                  </a:lnTo>
                  <a:lnTo>
                    <a:pt x="89" y="193"/>
                  </a:lnTo>
                  <a:lnTo>
                    <a:pt x="83" y="193"/>
                  </a:lnTo>
                  <a:lnTo>
                    <a:pt x="83" y="193"/>
                  </a:lnTo>
                  <a:lnTo>
                    <a:pt x="83" y="193"/>
                  </a:lnTo>
                  <a:lnTo>
                    <a:pt x="81" y="191"/>
                  </a:lnTo>
                  <a:lnTo>
                    <a:pt x="81" y="191"/>
                  </a:lnTo>
                  <a:lnTo>
                    <a:pt x="80" y="188"/>
                  </a:lnTo>
                  <a:lnTo>
                    <a:pt x="78" y="188"/>
                  </a:lnTo>
                  <a:lnTo>
                    <a:pt x="74" y="188"/>
                  </a:lnTo>
                  <a:lnTo>
                    <a:pt x="74" y="188"/>
                  </a:lnTo>
                  <a:lnTo>
                    <a:pt x="74" y="186"/>
                  </a:lnTo>
                  <a:lnTo>
                    <a:pt x="74" y="186"/>
                  </a:lnTo>
                  <a:lnTo>
                    <a:pt x="74" y="186"/>
                  </a:lnTo>
                  <a:lnTo>
                    <a:pt x="74" y="186"/>
                  </a:lnTo>
                  <a:lnTo>
                    <a:pt x="76" y="186"/>
                  </a:lnTo>
                  <a:lnTo>
                    <a:pt x="80" y="186"/>
                  </a:lnTo>
                  <a:lnTo>
                    <a:pt x="81" y="186"/>
                  </a:lnTo>
                  <a:lnTo>
                    <a:pt x="83" y="188"/>
                  </a:lnTo>
                  <a:lnTo>
                    <a:pt x="85" y="190"/>
                  </a:lnTo>
                  <a:lnTo>
                    <a:pt x="87" y="190"/>
                  </a:lnTo>
                  <a:lnTo>
                    <a:pt x="90" y="188"/>
                  </a:lnTo>
                  <a:lnTo>
                    <a:pt x="96" y="186"/>
                  </a:lnTo>
                  <a:lnTo>
                    <a:pt x="96" y="188"/>
                  </a:lnTo>
                  <a:lnTo>
                    <a:pt x="96" y="186"/>
                  </a:lnTo>
                  <a:lnTo>
                    <a:pt x="98" y="186"/>
                  </a:lnTo>
                  <a:lnTo>
                    <a:pt x="96" y="184"/>
                  </a:lnTo>
                  <a:lnTo>
                    <a:pt x="98" y="184"/>
                  </a:lnTo>
                  <a:lnTo>
                    <a:pt x="99" y="182"/>
                  </a:lnTo>
                  <a:lnTo>
                    <a:pt x="99" y="182"/>
                  </a:lnTo>
                  <a:lnTo>
                    <a:pt x="98" y="182"/>
                  </a:lnTo>
                  <a:lnTo>
                    <a:pt x="98" y="182"/>
                  </a:lnTo>
                  <a:lnTo>
                    <a:pt x="98" y="182"/>
                  </a:lnTo>
                  <a:lnTo>
                    <a:pt x="98" y="180"/>
                  </a:lnTo>
                  <a:lnTo>
                    <a:pt x="98" y="179"/>
                  </a:lnTo>
                  <a:lnTo>
                    <a:pt x="98" y="177"/>
                  </a:lnTo>
                  <a:lnTo>
                    <a:pt x="98" y="177"/>
                  </a:lnTo>
                  <a:lnTo>
                    <a:pt x="90" y="175"/>
                  </a:lnTo>
                  <a:lnTo>
                    <a:pt x="89" y="173"/>
                  </a:lnTo>
                  <a:lnTo>
                    <a:pt x="90" y="173"/>
                  </a:lnTo>
                  <a:lnTo>
                    <a:pt x="94" y="173"/>
                  </a:lnTo>
                  <a:lnTo>
                    <a:pt x="94" y="173"/>
                  </a:lnTo>
                  <a:lnTo>
                    <a:pt x="94" y="173"/>
                  </a:lnTo>
                  <a:lnTo>
                    <a:pt x="96" y="171"/>
                  </a:lnTo>
                  <a:lnTo>
                    <a:pt x="96" y="171"/>
                  </a:lnTo>
                  <a:lnTo>
                    <a:pt x="96" y="171"/>
                  </a:lnTo>
                  <a:lnTo>
                    <a:pt x="101" y="171"/>
                  </a:lnTo>
                  <a:lnTo>
                    <a:pt x="101" y="171"/>
                  </a:lnTo>
                  <a:lnTo>
                    <a:pt x="103" y="171"/>
                  </a:lnTo>
                  <a:lnTo>
                    <a:pt x="103" y="173"/>
                  </a:lnTo>
                  <a:lnTo>
                    <a:pt x="103" y="173"/>
                  </a:lnTo>
                  <a:lnTo>
                    <a:pt x="103" y="173"/>
                  </a:lnTo>
                  <a:lnTo>
                    <a:pt x="103" y="175"/>
                  </a:lnTo>
                  <a:lnTo>
                    <a:pt x="105" y="175"/>
                  </a:lnTo>
                  <a:lnTo>
                    <a:pt x="105" y="175"/>
                  </a:lnTo>
                  <a:lnTo>
                    <a:pt x="105" y="175"/>
                  </a:lnTo>
                  <a:lnTo>
                    <a:pt x="105" y="175"/>
                  </a:lnTo>
                  <a:lnTo>
                    <a:pt x="105" y="175"/>
                  </a:lnTo>
                  <a:lnTo>
                    <a:pt x="107" y="173"/>
                  </a:lnTo>
                  <a:lnTo>
                    <a:pt x="105" y="173"/>
                  </a:lnTo>
                  <a:lnTo>
                    <a:pt x="105" y="171"/>
                  </a:lnTo>
                  <a:lnTo>
                    <a:pt x="105" y="171"/>
                  </a:lnTo>
                  <a:lnTo>
                    <a:pt x="105" y="171"/>
                  </a:lnTo>
                  <a:lnTo>
                    <a:pt x="107" y="171"/>
                  </a:lnTo>
                  <a:lnTo>
                    <a:pt x="107" y="170"/>
                  </a:lnTo>
                  <a:lnTo>
                    <a:pt x="107" y="170"/>
                  </a:lnTo>
                  <a:lnTo>
                    <a:pt x="107" y="170"/>
                  </a:lnTo>
                  <a:lnTo>
                    <a:pt x="108" y="168"/>
                  </a:lnTo>
                  <a:lnTo>
                    <a:pt x="108" y="168"/>
                  </a:lnTo>
                  <a:lnTo>
                    <a:pt x="108" y="166"/>
                  </a:lnTo>
                  <a:lnTo>
                    <a:pt x="108" y="166"/>
                  </a:lnTo>
                  <a:lnTo>
                    <a:pt x="108" y="162"/>
                  </a:lnTo>
                  <a:lnTo>
                    <a:pt x="108" y="162"/>
                  </a:lnTo>
                  <a:lnTo>
                    <a:pt x="110" y="159"/>
                  </a:lnTo>
                  <a:lnTo>
                    <a:pt x="110" y="159"/>
                  </a:lnTo>
                  <a:lnTo>
                    <a:pt x="108" y="159"/>
                  </a:lnTo>
                  <a:lnTo>
                    <a:pt x="107" y="159"/>
                  </a:lnTo>
                  <a:lnTo>
                    <a:pt x="108" y="157"/>
                  </a:lnTo>
                  <a:lnTo>
                    <a:pt x="108" y="155"/>
                  </a:lnTo>
                  <a:lnTo>
                    <a:pt x="108" y="153"/>
                  </a:lnTo>
                  <a:lnTo>
                    <a:pt x="108" y="152"/>
                  </a:lnTo>
                  <a:lnTo>
                    <a:pt x="108" y="150"/>
                  </a:lnTo>
                  <a:lnTo>
                    <a:pt x="107" y="148"/>
                  </a:lnTo>
                  <a:lnTo>
                    <a:pt x="107" y="148"/>
                  </a:lnTo>
                  <a:lnTo>
                    <a:pt x="108" y="144"/>
                  </a:lnTo>
                  <a:lnTo>
                    <a:pt x="108" y="144"/>
                  </a:lnTo>
                  <a:lnTo>
                    <a:pt x="112" y="141"/>
                  </a:lnTo>
                  <a:lnTo>
                    <a:pt x="112" y="139"/>
                  </a:lnTo>
                  <a:lnTo>
                    <a:pt x="114" y="137"/>
                  </a:lnTo>
                  <a:lnTo>
                    <a:pt x="114" y="135"/>
                  </a:lnTo>
                  <a:lnTo>
                    <a:pt x="116" y="135"/>
                  </a:lnTo>
                  <a:lnTo>
                    <a:pt x="116" y="135"/>
                  </a:lnTo>
                  <a:lnTo>
                    <a:pt x="116" y="135"/>
                  </a:lnTo>
                  <a:lnTo>
                    <a:pt x="116" y="134"/>
                  </a:lnTo>
                  <a:lnTo>
                    <a:pt x="117" y="134"/>
                  </a:lnTo>
                  <a:lnTo>
                    <a:pt x="117" y="134"/>
                  </a:lnTo>
                  <a:lnTo>
                    <a:pt x="119" y="134"/>
                  </a:lnTo>
                  <a:lnTo>
                    <a:pt x="119" y="135"/>
                  </a:lnTo>
                  <a:lnTo>
                    <a:pt x="119" y="135"/>
                  </a:lnTo>
                  <a:lnTo>
                    <a:pt x="121" y="135"/>
                  </a:lnTo>
                  <a:lnTo>
                    <a:pt x="121" y="135"/>
                  </a:lnTo>
                  <a:lnTo>
                    <a:pt x="119" y="139"/>
                  </a:lnTo>
                  <a:lnTo>
                    <a:pt x="119" y="139"/>
                  </a:lnTo>
                  <a:lnTo>
                    <a:pt x="121" y="141"/>
                  </a:lnTo>
                  <a:lnTo>
                    <a:pt x="119" y="143"/>
                  </a:lnTo>
                  <a:lnTo>
                    <a:pt x="119" y="143"/>
                  </a:lnTo>
                  <a:lnTo>
                    <a:pt x="117" y="141"/>
                  </a:lnTo>
                  <a:lnTo>
                    <a:pt x="117" y="141"/>
                  </a:lnTo>
                  <a:lnTo>
                    <a:pt x="116" y="141"/>
                  </a:lnTo>
                  <a:lnTo>
                    <a:pt x="116" y="143"/>
                  </a:lnTo>
                  <a:lnTo>
                    <a:pt x="114" y="143"/>
                  </a:lnTo>
                  <a:lnTo>
                    <a:pt x="116" y="144"/>
                  </a:lnTo>
                  <a:lnTo>
                    <a:pt x="116" y="144"/>
                  </a:lnTo>
                  <a:lnTo>
                    <a:pt x="116" y="146"/>
                  </a:lnTo>
                  <a:lnTo>
                    <a:pt x="117" y="146"/>
                  </a:lnTo>
                  <a:lnTo>
                    <a:pt x="119" y="144"/>
                  </a:lnTo>
                  <a:lnTo>
                    <a:pt x="119" y="144"/>
                  </a:lnTo>
                  <a:lnTo>
                    <a:pt x="121" y="146"/>
                  </a:lnTo>
                  <a:lnTo>
                    <a:pt x="121" y="146"/>
                  </a:lnTo>
                  <a:lnTo>
                    <a:pt x="123" y="146"/>
                  </a:lnTo>
                  <a:lnTo>
                    <a:pt x="121" y="146"/>
                  </a:lnTo>
                  <a:lnTo>
                    <a:pt x="121" y="148"/>
                  </a:lnTo>
                  <a:lnTo>
                    <a:pt x="121" y="148"/>
                  </a:lnTo>
                  <a:lnTo>
                    <a:pt x="121" y="148"/>
                  </a:lnTo>
                  <a:lnTo>
                    <a:pt x="121" y="150"/>
                  </a:lnTo>
                  <a:lnTo>
                    <a:pt x="121" y="152"/>
                  </a:lnTo>
                  <a:lnTo>
                    <a:pt x="123" y="152"/>
                  </a:lnTo>
                  <a:lnTo>
                    <a:pt x="123" y="152"/>
                  </a:lnTo>
                  <a:lnTo>
                    <a:pt x="125" y="152"/>
                  </a:lnTo>
                  <a:lnTo>
                    <a:pt x="125" y="150"/>
                  </a:lnTo>
                  <a:lnTo>
                    <a:pt x="125" y="150"/>
                  </a:lnTo>
                  <a:lnTo>
                    <a:pt x="123" y="146"/>
                  </a:lnTo>
                  <a:lnTo>
                    <a:pt x="123" y="144"/>
                  </a:lnTo>
                  <a:lnTo>
                    <a:pt x="125" y="143"/>
                  </a:lnTo>
                  <a:lnTo>
                    <a:pt x="126" y="141"/>
                  </a:lnTo>
                  <a:lnTo>
                    <a:pt x="126" y="139"/>
                  </a:lnTo>
                  <a:lnTo>
                    <a:pt x="128" y="139"/>
                  </a:lnTo>
                  <a:lnTo>
                    <a:pt x="128" y="141"/>
                  </a:lnTo>
                  <a:lnTo>
                    <a:pt x="130" y="141"/>
                  </a:lnTo>
                  <a:lnTo>
                    <a:pt x="130" y="141"/>
                  </a:lnTo>
                  <a:lnTo>
                    <a:pt x="130" y="143"/>
                  </a:lnTo>
                  <a:lnTo>
                    <a:pt x="130" y="143"/>
                  </a:lnTo>
                  <a:lnTo>
                    <a:pt x="130" y="143"/>
                  </a:lnTo>
                  <a:lnTo>
                    <a:pt x="128" y="144"/>
                  </a:lnTo>
                  <a:lnTo>
                    <a:pt x="130" y="146"/>
                  </a:lnTo>
                  <a:lnTo>
                    <a:pt x="132" y="146"/>
                  </a:lnTo>
                  <a:lnTo>
                    <a:pt x="134" y="146"/>
                  </a:lnTo>
                  <a:lnTo>
                    <a:pt x="134" y="144"/>
                  </a:lnTo>
                  <a:lnTo>
                    <a:pt x="134" y="141"/>
                  </a:lnTo>
                  <a:lnTo>
                    <a:pt x="134" y="141"/>
                  </a:lnTo>
                  <a:lnTo>
                    <a:pt x="134" y="139"/>
                  </a:lnTo>
                  <a:lnTo>
                    <a:pt x="137" y="137"/>
                  </a:lnTo>
                  <a:lnTo>
                    <a:pt x="141" y="130"/>
                  </a:lnTo>
                  <a:lnTo>
                    <a:pt x="143" y="128"/>
                  </a:lnTo>
                  <a:lnTo>
                    <a:pt x="143" y="126"/>
                  </a:lnTo>
                  <a:lnTo>
                    <a:pt x="143" y="125"/>
                  </a:lnTo>
                  <a:lnTo>
                    <a:pt x="143" y="123"/>
                  </a:lnTo>
                  <a:lnTo>
                    <a:pt x="145" y="121"/>
                  </a:lnTo>
                  <a:lnTo>
                    <a:pt x="145" y="121"/>
                  </a:lnTo>
                  <a:lnTo>
                    <a:pt x="141" y="117"/>
                  </a:lnTo>
                  <a:lnTo>
                    <a:pt x="139" y="114"/>
                  </a:lnTo>
                  <a:lnTo>
                    <a:pt x="139" y="114"/>
                  </a:lnTo>
                  <a:lnTo>
                    <a:pt x="137" y="112"/>
                  </a:lnTo>
                  <a:lnTo>
                    <a:pt x="135" y="112"/>
                  </a:lnTo>
                  <a:lnTo>
                    <a:pt x="123" y="114"/>
                  </a:lnTo>
                  <a:lnTo>
                    <a:pt x="119" y="114"/>
                  </a:lnTo>
                  <a:lnTo>
                    <a:pt x="116" y="112"/>
                  </a:lnTo>
                  <a:lnTo>
                    <a:pt x="114" y="110"/>
                  </a:lnTo>
                  <a:lnTo>
                    <a:pt x="114" y="110"/>
                  </a:lnTo>
                  <a:lnTo>
                    <a:pt x="114" y="110"/>
                  </a:lnTo>
                  <a:lnTo>
                    <a:pt x="114" y="108"/>
                  </a:lnTo>
                  <a:lnTo>
                    <a:pt x="114" y="106"/>
                  </a:lnTo>
                  <a:lnTo>
                    <a:pt x="112" y="106"/>
                  </a:lnTo>
                  <a:lnTo>
                    <a:pt x="112" y="106"/>
                  </a:lnTo>
                  <a:lnTo>
                    <a:pt x="110" y="108"/>
                  </a:lnTo>
                  <a:lnTo>
                    <a:pt x="108" y="110"/>
                  </a:lnTo>
                  <a:lnTo>
                    <a:pt x="107" y="112"/>
                  </a:lnTo>
                  <a:lnTo>
                    <a:pt x="107" y="114"/>
                  </a:lnTo>
                  <a:lnTo>
                    <a:pt x="107" y="117"/>
                  </a:lnTo>
                  <a:lnTo>
                    <a:pt x="107" y="119"/>
                  </a:lnTo>
                  <a:lnTo>
                    <a:pt x="105" y="119"/>
                  </a:lnTo>
                  <a:lnTo>
                    <a:pt x="105" y="117"/>
                  </a:lnTo>
                  <a:lnTo>
                    <a:pt x="107" y="117"/>
                  </a:lnTo>
                  <a:lnTo>
                    <a:pt x="107" y="115"/>
                  </a:lnTo>
                  <a:lnTo>
                    <a:pt x="107" y="114"/>
                  </a:lnTo>
                  <a:lnTo>
                    <a:pt x="107" y="114"/>
                  </a:lnTo>
                  <a:lnTo>
                    <a:pt x="107" y="110"/>
                  </a:lnTo>
                  <a:lnTo>
                    <a:pt x="107" y="110"/>
                  </a:lnTo>
                  <a:lnTo>
                    <a:pt x="110" y="106"/>
                  </a:lnTo>
                  <a:lnTo>
                    <a:pt x="114" y="105"/>
                  </a:lnTo>
                  <a:lnTo>
                    <a:pt x="114" y="103"/>
                  </a:lnTo>
                  <a:lnTo>
                    <a:pt x="114" y="99"/>
                  </a:lnTo>
                  <a:lnTo>
                    <a:pt x="112" y="97"/>
                  </a:lnTo>
                  <a:lnTo>
                    <a:pt x="112" y="97"/>
                  </a:lnTo>
                  <a:lnTo>
                    <a:pt x="110" y="99"/>
                  </a:lnTo>
                  <a:lnTo>
                    <a:pt x="108" y="99"/>
                  </a:lnTo>
                  <a:lnTo>
                    <a:pt x="105" y="97"/>
                  </a:lnTo>
                  <a:lnTo>
                    <a:pt x="105" y="97"/>
                  </a:lnTo>
                  <a:lnTo>
                    <a:pt x="105" y="97"/>
                  </a:lnTo>
                  <a:lnTo>
                    <a:pt x="105" y="97"/>
                  </a:lnTo>
                  <a:lnTo>
                    <a:pt x="103" y="96"/>
                  </a:lnTo>
                  <a:lnTo>
                    <a:pt x="103" y="96"/>
                  </a:lnTo>
                  <a:lnTo>
                    <a:pt x="103" y="97"/>
                  </a:lnTo>
                  <a:lnTo>
                    <a:pt x="103" y="97"/>
                  </a:lnTo>
                  <a:lnTo>
                    <a:pt x="101" y="99"/>
                  </a:lnTo>
                  <a:lnTo>
                    <a:pt x="101" y="99"/>
                  </a:lnTo>
                  <a:lnTo>
                    <a:pt x="101" y="99"/>
                  </a:lnTo>
                  <a:lnTo>
                    <a:pt x="99" y="99"/>
                  </a:lnTo>
                  <a:lnTo>
                    <a:pt x="99" y="99"/>
                  </a:lnTo>
                  <a:lnTo>
                    <a:pt x="99" y="99"/>
                  </a:lnTo>
                  <a:lnTo>
                    <a:pt x="99" y="99"/>
                  </a:lnTo>
                  <a:lnTo>
                    <a:pt x="99" y="99"/>
                  </a:lnTo>
                  <a:lnTo>
                    <a:pt x="99" y="99"/>
                  </a:lnTo>
                  <a:lnTo>
                    <a:pt x="98" y="99"/>
                  </a:lnTo>
                  <a:lnTo>
                    <a:pt x="98" y="99"/>
                  </a:lnTo>
                  <a:lnTo>
                    <a:pt x="96" y="101"/>
                  </a:lnTo>
                  <a:lnTo>
                    <a:pt x="89" y="103"/>
                  </a:lnTo>
                  <a:lnTo>
                    <a:pt x="87" y="103"/>
                  </a:lnTo>
                  <a:lnTo>
                    <a:pt x="87" y="103"/>
                  </a:lnTo>
                  <a:lnTo>
                    <a:pt x="94" y="101"/>
                  </a:lnTo>
                  <a:lnTo>
                    <a:pt x="96" y="99"/>
                  </a:lnTo>
                  <a:lnTo>
                    <a:pt x="98" y="99"/>
                  </a:lnTo>
                  <a:lnTo>
                    <a:pt x="99" y="97"/>
                  </a:lnTo>
                  <a:lnTo>
                    <a:pt x="99" y="97"/>
                  </a:lnTo>
                  <a:lnTo>
                    <a:pt x="101" y="97"/>
                  </a:lnTo>
                  <a:lnTo>
                    <a:pt x="101" y="97"/>
                  </a:lnTo>
                  <a:lnTo>
                    <a:pt x="101" y="96"/>
                  </a:lnTo>
                  <a:lnTo>
                    <a:pt x="103" y="96"/>
                  </a:lnTo>
                  <a:lnTo>
                    <a:pt x="105" y="96"/>
                  </a:lnTo>
                  <a:lnTo>
                    <a:pt x="105" y="96"/>
                  </a:lnTo>
                  <a:lnTo>
                    <a:pt x="107" y="97"/>
                  </a:lnTo>
                  <a:lnTo>
                    <a:pt x="107" y="96"/>
                  </a:lnTo>
                  <a:lnTo>
                    <a:pt x="108" y="96"/>
                  </a:lnTo>
                  <a:lnTo>
                    <a:pt x="110" y="96"/>
                  </a:lnTo>
                  <a:lnTo>
                    <a:pt x="110" y="96"/>
                  </a:lnTo>
                  <a:lnTo>
                    <a:pt x="112" y="97"/>
                  </a:lnTo>
                  <a:lnTo>
                    <a:pt x="112" y="97"/>
                  </a:lnTo>
                  <a:lnTo>
                    <a:pt x="114" y="96"/>
                  </a:lnTo>
                  <a:lnTo>
                    <a:pt x="112" y="96"/>
                  </a:lnTo>
                  <a:lnTo>
                    <a:pt x="112" y="94"/>
                  </a:lnTo>
                  <a:lnTo>
                    <a:pt x="112" y="94"/>
                  </a:lnTo>
                  <a:lnTo>
                    <a:pt x="110" y="90"/>
                  </a:lnTo>
                  <a:lnTo>
                    <a:pt x="110" y="88"/>
                  </a:lnTo>
                  <a:lnTo>
                    <a:pt x="110" y="85"/>
                  </a:lnTo>
                  <a:lnTo>
                    <a:pt x="110" y="79"/>
                  </a:lnTo>
                  <a:lnTo>
                    <a:pt x="108" y="79"/>
                  </a:lnTo>
                  <a:lnTo>
                    <a:pt x="110" y="78"/>
                  </a:lnTo>
                  <a:lnTo>
                    <a:pt x="110" y="76"/>
                  </a:lnTo>
                  <a:lnTo>
                    <a:pt x="110" y="74"/>
                  </a:lnTo>
                  <a:lnTo>
                    <a:pt x="110" y="74"/>
                  </a:lnTo>
                  <a:lnTo>
                    <a:pt x="112" y="72"/>
                  </a:lnTo>
                  <a:lnTo>
                    <a:pt x="110" y="70"/>
                  </a:lnTo>
                  <a:lnTo>
                    <a:pt x="107" y="70"/>
                  </a:lnTo>
                  <a:lnTo>
                    <a:pt x="105" y="70"/>
                  </a:lnTo>
                  <a:lnTo>
                    <a:pt x="103" y="69"/>
                  </a:lnTo>
                  <a:lnTo>
                    <a:pt x="101" y="69"/>
                  </a:lnTo>
                  <a:lnTo>
                    <a:pt x="98" y="63"/>
                  </a:lnTo>
                  <a:lnTo>
                    <a:pt x="96" y="63"/>
                  </a:lnTo>
                  <a:lnTo>
                    <a:pt x="96" y="63"/>
                  </a:lnTo>
                  <a:lnTo>
                    <a:pt x="94" y="63"/>
                  </a:lnTo>
                  <a:lnTo>
                    <a:pt x="94" y="65"/>
                  </a:lnTo>
                  <a:lnTo>
                    <a:pt x="92" y="65"/>
                  </a:lnTo>
                  <a:lnTo>
                    <a:pt x="94" y="65"/>
                  </a:lnTo>
                  <a:lnTo>
                    <a:pt x="94" y="61"/>
                  </a:lnTo>
                  <a:lnTo>
                    <a:pt x="96" y="61"/>
                  </a:lnTo>
                  <a:lnTo>
                    <a:pt x="98" y="61"/>
                  </a:lnTo>
                  <a:lnTo>
                    <a:pt x="99" y="63"/>
                  </a:lnTo>
                  <a:lnTo>
                    <a:pt x="101" y="65"/>
                  </a:lnTo>
                  <a:lnTo>
                    <a:pt x="103" y="69"/>
                  </a:lnTo>
                  <a:lnTo>
                    <a:pt x="108" y="70"/>
                  </a:lnTo>
                  <a:lnTo>
                    <a:pt x="108" y="70"/>
                  </a:lnTo>
                  <a:lnTo>
                    <a:pt x="110" y="70"/>
                  </a:lnTo>
                  <a:lnTo>
                    <a:pt x="112" y="70"/>
                  </a:lnTo>
                  <a:lnTo>
                    <a:pt x="112" y="70"/>
                  </a:lnTo>
                  <a:lnTo>
                    <a:pt x="112" y="70"/>
                  </a:lnTo>
                  <a:lnTo>
                    <a:pt x="114" y="69"/>
                  </a:lnTo>
                  <a:lnTo>
                    <a:pt x="114" y="67"/>
                  </a:lnTo>
                  <a:lnTo>
                    <a:pt x="116" y="63"/>
                  </a:lnTo>
                  <a:lnTo>
                    <a:pt x="116" y="59"/>
                  </a:lnTo>
                  <a:lnTo>
                    <a:pt x="116" y="56"/>
                  </a:lnTo>
                  <a:lnTo>
                    <a:pt x="117" y="52"/>
                  </a:lnTo>
                  <a:lnTo>
                    <a:pt x="119" y="52"/>
                  </a:lnTo>
                  <a:lnTo>
                    <a:pt x="123" y="50"/>
                  </a:lnTo>
                  <a:lnTo>
                    <a:pt x="123" y="49"/>
                  </a:lnTo>
                  <a:lnTo>
                    <a:pt x="121" y="40"/>
                  </a:lnTo>
                  <a:lnTo>
                    <a:pt x="121" y="34"/>
                  </a:lnTo>
                  <a:lnTo>
                    <a:pt x="123" y="31"/>
                  </a:lnTo>
                  <a:lnTo>
                    <a:pt x="121" y="25"/>
                  </a:lnTo>
                  <a:lnTo>
                    <a:pt x="119" y="22"/>
                  </a:lnTo>
                  <a:lnTo>
                    <a:pt x="117" y="18"/>
                  </a:lnTo>
                  <a:lnTo>
                    <a:pt x="119" y="13"/>
                  </a:lnTo>
                  <a:lnTo>
                    <a:pt x="123" y="5"/>
                  </a:lnTo>
                  <a:lnTo>
                    <a:pt x="126" y="3"/>
                  </a:lnTo>
                  <a:lnTo>
                    <a:pt x="128" y="2"/>
                  </a:lnTo>
                  <a:lnTo>
                    <a:pt x="126" y="0"/>
                  </a:lnTo>
                  <a:lnTo>
                    <a:pt x="126" y="0"/>
                  </a:lnTo>
                  <a:lnTo>
                    <a:pt x="125" y="0"/>
                  </a:lnTo>
                  <a:lnTo>
                    <a:pt x="123" y="2"/>
                  </a:lnTo>
                  <a:lnTo>
                    <a:pt x="119" y="3"/>
                  </a:lnTo>
                  <a:lnTo>
                    <a:pt x="114" y="11"/>
                  </a:lnTo>
                  <a:lnTo>
                    <a:pt x="110" y="13"/>
                  </a:lnTo>
                  <a:lnTo>
                    <a:pt x="107" y="14"/>
                  </a:lnTo>
                  <a:lnTo>
                    <a:pt x="101" y="14"/>
                  </a:lnTo>
                  <a:lnTo>
                    <a:pt x="98" y="14"/>
                  </a:lnTo>
                  <a:lnTo>
                    <a:pt x="94" y="16"/>
                  </a:lnTo>
                  <a:lnTo>
                    <a:pt x="92" y="18"/>
                  </a:lnTo>
                  <a:lnTo>
                    <a:pt x="92" y="18"/>
                  </a:lnTo>
                  <a:lnTo>
                    <a:pt x="90" y="22"/>
                  </a:lnTo>
                  <a:lnTo>
                    <a:pt x="87" y="25"/>
                  </a:lnTo>
                  <a:lnTo>
                    <a:pt x="85" y="27"/>
                  </a:lnTo>
                  <a:lnTo>
                    <a:pt x="74" y="47"/>
                  </a:lnTo>
                  <a:lnTo>
                    <a:pt x="70" y="52"/>
                  </a:lnTo>
                  <a:lnTo>
                    <a:pt x="67" y="54"/>
                  </a:lnTo>
                  <a:lnTo>
                    <a:pt x="61" y="56"/>
                  </a:lnTo>
                  <a:lnTo>
                    <a:pt x="58" y="58"/>
                  </a:lnTo>
                  <a:lnTo>
                    <a:pt x="45" y="56"/>
                  </a:lnTo>
                  <a:lnTo>
                    <a:pt x="43" y="56"/>
                  </a:lnTo>
                  <a:lnTo>
                    <a:pt x="42" y="58"/>
                  </a:lnTo>
                  <a:lnTo>
                    <a:pt x="40" y="59"/>
                  </a:lnTo>
                  <a:lnTo>
                    <a:pt x="34" y="59"/>
                  </a:lnTo>
                  <a:lnTo>
                    <a:pt x="33" y="59"/>
                  </a:lnTo>
                  <a:lnTo>
                    <a:pt x="29" y="59"/>
                  </a:lnTo>
                  <a:lnTo>
                    <a:pt x="27" y="59"/>
                  </a:lnTo>
                  <a:lnTo>
                    <a:pt x="25" y="59"/>
                  </a:lnTo>
                  <a:lnTo>
                    <a:pt x="22" y="67"/>
                  </a:lnTo>
                  <a:lnTo>
                    <a:pt x="18" y="70"/>
                  </a:lnTo>
                  <a:lnTo>
                    <a:pt x="9" y="85"/>
                  </a:lnTo>
                  <a:lnTo>
                    <a:pt x="9" y="87"/>
                  </a:lnTo>
                  <a:lnTo>
                    <a:pt x="7" y="90"/>
                  </a:lnTo>
                  <a:lnTo>
                    <a:pt x="7" y="96"/>
                  </a:lnTo>
                  <a:lnTo>
                    <a:pt x="7" y="97"/>
                  </a:lnTo>
                  <a:lnTo>
                    <a:pt x="9" y="97"/>
                  </a:lnTo>
                  <a:lnTo>
                    <a:pt x="9" y="96"/>
                  </a:lnTo>
                  <a:lnTo>
                    <a:pt x="9" y="94"/>
                  </a:lnTo>
                  <a:lnTo>
                    <a:pt x="7" y="90"/>
                  </a:lnTo>
                  <a:lnTo>
                    <a:pt x="9" y="90"/>
                  </a:lnTo>
                  <a:lnTo>
                    <a:pt x="11" y="92"/>
                  </a:lnTo>
                  <a:lnTo>
                    <a:pt x="11" y="92"/>
                  </a:lnTo>
                  <a:lnTo>
                    <a:pt x="11" y="92"/>
                  </a:lnTo>
                  <a:lnTo>
                    <a:pt x="11" y="96"/>
                  </a:lnTo>
                  <a:lnTo>
                    <a:pt x="13" y="97"/>
                  </a:lnTo>
                  <a:lnTo>
                    <a:pt x="13" y="97"/>
                  </a:lnTo>
                  <a:lnTo>
                    <a:pt x="14" y="99"/>
                  </a:lnTo>
                  <a:lnTo>
                    <a:pt x="14" y="99"/>
                  </a:lnTo>
                  <a:lnTo>
                    <a:pt x="16" y="99"/>
                  </a:lnTo>
                  <a:lnTo>
                    <a:pt x="18" y="101"/>
                  </a:lnTo>
                  <a:lnTo>
                    <a:pt x="20" y="101"/>
                  </a:lnTo>
                  <a:lnTo>
                    <a:pt x="20" y="103"/>
                  </a:lnTo>
                  <a:lnTo>
                    <a:pt x="20" y="105"/>
                  </a:lnTo>
                  <a:lnTo>
                    <a:pt x="22" y="106"/>
                  </a:lnTo>
                  <a:lnTo>
                    <a:pt x="24" y="106"/>
                  </a:lnTo>
                  <a:lnTo>
                    <a:pt x="24" y="106"/>
                  </a:lnTo>
                  <a:lnTo>
                    <a:pt x="24" y="106"/>
                  </a:lnTo>
                  <a:lnTo>
                    <a:pt x="24" y="106"/>
                  </a:lnTo>
                  <a:lnTo>
                    <a:pt x="24" y="106"/>
                  </a:lnTo>
                  <a:lnTo>
                    <a:pt x="24" y="106"/>
                  </a:lnTo>
                  <a:lnTo>
                    <a:pt x="25" y="106"/>
                  </a:lnTo>
                  <a:lnTo>
                    <a:pt x="25" y="105"/>
                  </a:lnTo>
                  <a:lnTo>
                    <a:pt x="25" y="103"/>
                  </a:lnTo>
                  <a:lnTo>
                    <a:pt x="25" y="103"/>
                  </a:lnTo>
                  <a:lnTo>
                    <a:pt x="25" y="101"/>
                  </a:lnTo>
                  <a:lnTo>
                    <a:pt x="25" y="101"/>
                  </a:lnTo>
                  <a:lnTo>
                    <a:pt x="25" y="99"/>
                  </a:lnTo>
                  <a:lnTo>
                    <a:pt x="25" y="99"/>
                  </a:lnTo>
                  <a:lnTo>
                    <a:pt x="24" y="97"/>
                  </a:lnTo>
                  <a:lnTo>
                    <a:pt x="22" y="99"/>
                  </a:lnTo>
                  <a:lnTo>
                    <a:pt x="20" y="99"/>
                  </a:lnTo>
                  <a:lnTo>
                    <a:pt x="20" y="99"/>
                  </a:lnTo>
                  <a:lnTo>
                    <a:pt x="18" y="99"/>
                  </a:lnTo>
                  <a:lnTo>
                    <a:pt x="16" y="99"/>
                  </a:lnTo>
                  <a:lnTo>
                    <a:pt x="16" y="99"/>
                  </a:lnTo>
                  <a:lnTo>
                    <a:pt x="16" y="97"/>
                  </a:lnTo>
                  <a:lnTo>
                    <a:pt x="18" y="97"/>
                  </a:lnTo>
                  <a:lnTo>
                    <a:pt x="18" y="97"/>
                  </a:lnTo>
                  <a:lnTo>
                    <a:pt x="20" y="97"/>
                  </a:lnTo>
                  <a:lnTo>
                    <a:pt x="20" y="97"/>
                  </a:lnTo>
                  <a:lnTo>
                    <a:pt x="22" y="99"/>
                  </a:lnTo>
                  <a:lnTo>
                    <a:pt x="22" y="97"/>
                  </a:lnTo>
                  <a:lnTo>
                    <a:pt x="22" y="97"/>
                  </a:lnTo>
                  <a:lnTo>
                    <a:pt x="22" y="97"/>
                  </a:lnTo>
                  <a:lnTo>
                    <a:pt x="22" y="96"/>
                  </a:lnTo>
                  <a:lnTo>
                    <a:pt x="22" y="96"/>
                  </a:lnTo>
                  <a:lnTo>
                    <a:pt x="20" y="96"/>
                  </a:lnTo>
                  <a:lnTo>
                    <a:pt x="20" y="96"/>
                  </a:lnTo>
                  <a:lnTo>
                    <a:pt x="20" y="94"/>
                  </a:lnTo>
                  <a:lnTo>
                    <a:pt x="20" y="94"/>
                  </a:lnTo>
                  <a:lnTo>
                    <a:pt x="20" y="90"/>
                  </a:lnTo>
                  <a:lnTo>
                    <a:pt x="20" y="88"/>
                  </a:lnTo>
                  <a:lnTo>
                    <a:pt x="22" y="88"/>
                  </a:lnTo>
                  <a:lnTo>
                    <a:pt x="22" y="88"/>
                  </a:lnTo>
                  <a:lnTo>
                    <a:pt x="22" y="88"/>
                  </a:lnTo>
                  <a:lnTo>
                    <a:pt x="24" y="87"/>
                  </a:lnTo>
                  <a:lnTo>
                    <a:pt x="24" y="87"/>
                  </a:lnTo>
                  <a:lnTo>
                    <a:pt x="24" y="87"/>
                  </a:lnTo>
                  <a:lnTo>
                    <a:pt x="25" y="85"/>
                  </a:lnTo>
                  <a:lnTo>
                    <a:pt x="25" y="83"/>
                  </a:lnTo>
                  <a:lnTo>
                    <a:pt x="27" y="83"/>
                  </a:lnTo>
                  <a:lnTo>
                    <a:pt x="27" y="83"/>
                  </a:lnTo>
                  <a:lnTo>
                    <a:pt x="27" y="83"/>
                  </a:lnTo>
                  <a:lnTo>
                    <a:pt x="27" y="79"/>
                  </a:lnTo>
                  <a:lnTo>
                    <a:pt x="27" y="79"/>
                  </a:lnTo>
                  <a:lnTo>
                    <a:pt x="29" y="78"/>
                  </a:lnTo>
                  <a:lnTo>
                    <a:pt x="29" y="78"/>
                  </a:lnTo>
                  <a:lnTo>
                    <a:pt x="29" y="76"/>
                  </a:lnTo>
                  <a:lnTo>
                    <a:pt x="29" y="74"/>
                  </a:lnTo>
                  <a:lnTo>
                    <a:pt x="31" y="74"/>
                  </a:lnTo>
                  <a:lnTo>
                    <a:pt x="33" y="74"/>
                  </a:lnTo>
                  <a:lnTo>
                    <a:pt x="34" y="74"/>
                  </a:lnTo>
                  <a:lnTo>
                    <a:pt x="36" y="72"/>
                  </a:lnTo>
                  <a:lnTo>
                    <a:pt x="38" y="70"/>
                  </a:lnTo>
                  <a:lnTo>
                    <a:pt x="38" y="70"/>
                  </a:lnTo>
                  <a:lnTo>
                    <a:pt x="38" y="70"/>
                  </a:lnTo>
                  <a:lnTo>
                    <a:pt x="40" y="70"/>
                  </a:lnTo>
                  <a:lnTo>
                    <a:pt x="40" y="70"/>
                  </a:lnTo>
                  <a:lnTo>
                    <a:pt x="42" y="72"/>
                  </a:lnTo>
                  <a:lnTo>
                    <a:pt x="42" y="70"/>
                  </a:lnTo>
                  <a:lnTo>
                    <a:pt x="42" y="70"/>
                  </a:lnTo>
                  <a:lnTo>
                    <a:pt x="43" y="69"/>
                  </a:lnTo>
                  <a:lnTo>
                    <a:pt x="43" y="69"/>
                  </a:lnTo>
                  <a:lnTo>
                    <a:pt x="45" y="69"/>
                  </a:lnTo>
                  <a:lnTo>
                    <a:pt x="45" y="67"/>
                  </a:lnTo>
                  <a:lnTo>
                    <a:pt x="47" y="67"/>
                  </a:lnTo>
                  <a:lnTo>
                    <a:pt x="47" y="69"/>
                  </a:lnTo>
                  <a:lnTo>
                    <a:pt x="47" y="69"/>
                  </a:lnTo>
                  <a:lnTo>
                    <a:pt x="49" y="69"/>
                  </a:lnTo>
                  <a:lnTo>
                    <a:pt x="49" y="69"/>
                  </a:lnTo>
                  <a:lnTo>
                    <a:pt x="51" y="67"/>
                  </a:lnTo>
                  <a:lnTo>
                    <a:pt x="51" y="67"/>
                  </a:lnTo>
                  <a:lnTo>
                    <a:pt x="52" y="67"/>
                  </a:lnTo>
                  <a:lnTo>
                    <a:pt x="52" y="65"/>
                  </a:lnTo>
                  <a:lnTo>
                    <a:pt x="58" y="69"/>
                  </a:lnTo>
                  <a:lnTo>
                    <a:pt x="58" y="70"/>
                  </a:lnTo>
                  <a:lnTo>
                    <a:pt x="60" y="70"/>
                  </a:lnTo>
                  <a:lnTo>
                    <a:pt x="70" y="65"/>
                  </a:lnTo>
                  <a:lnTo>
                    <a:pt x="74" y="65"/>
                  </a:lnTo>
                  <a:lnTo>
                    <a:pt x="78" y="65"/>
                  </a:lnTo>
                  <a:lnTo>
                    <a:pt x="80" y="63"/>
                  </a:lnTo>
                  <a:lnTo>
                    <a:pt x="80" y="63"/>
                  </a:lnTo>
                  <a:lnTo>
                    <a:pt x="81" y="63"/>
                  </a:lnTo>
                  <a:lnTo>
                    <a:pt x="81" y="65"/>
                  </a:lnTo>
                  <a:lnTo>
                    <a:pt x="83" y="63"/>
                  </a:lnTo>
                  <a:lnTo>
                    <a:pt x="83" y="63"/>
                  </a:lnTo>
                  <a:lnTo>
                    <a:pt x="85" y="61"/>
                  </a:lnTo>
                  <a:lnTo>
                    <a:pt x="85" y="59"/>
                  </a:lnTo>
                  <a:lnTo>
                    <a:pt x="87" y="61"/>
                  </a:lnTo>
                  <a:lnTo>
                    <a:pt x="87" y="61"/>
                  </a:lnTo>
                  <a:lnTo>
                    <a:pt x="89" y="61"/>
                  </a:lnTo>
                  <a:lnTo>
                    <a:pt x="92" y="65"/>
                  </a:lnTo>
                  <a:lnTo>
                    <a:pt x="87" y="65"/>
                  </a:lnTo>
                  <a:lnTo>
                    <a:pt x="83" y="65"/>
                  </a:lnTo>
                  <a:lnTo>
                    <a:pt x="83" y="65"/>
                  </a:lnTo>
                  <a:lnTo>
                    <a:pt x="80" y="67"/>
                  </a:lnTo>
                  <a:lnTo>
                    <a:pt x="80" y="69"/>
                  </a:lnTo>
                  <a:lnTo>
                    <a:pt x="78" y="69"/>
                  </a:lnTo>
                  <a:lnTo>
                    <a:pt x="76" y="72"/>
                  </a:lnTo>
                  <a:lnTo>
                    <a:pt x="76" y="72"/>
                  </a:lnTo>
                  <a:lnTo>
                    <a:pt x="76" y="72"/>
                  </a:lnTo>
                  <a:lnTo>
                    <a:pt x="74" y="72"/>
                  </a:lnTo>
                  <a:lnTo>
                    <a:pt x="74" y="72"/>
                  </a:lnTo>
                  <a:lnTo>
                    <a:pt x="74" y="72"/>
                  </a:lnTo>
                  <a:lnTo>
                    <a:pt x="76" y="70"/>
                  </a:lnTo>
                  <a:lnTo>
                    <a:pt x="76" y="70"/>
                  </a:lnTo>
                  <a:lnTo>
                    <a:pt x="69" y="69"/>
                  </a:lnTo>
                  <a:lnTo>
                    <a:pt x="67" y="69"/>
                  </a:lnTo>
                  <a:lnTo>
                    <a:pt x="60" y="70"/>
                  </a:lnTo>
                  <a:lnTo>
                    <a:pt x="60" y="70"/>
                  </a:lnTo>
                  <a:lnTo>
                    <a:pt x="60" y="72"/>
                  </a:lnTo>
                  <a:lnTo>
                    <a:pt x="60" y="72"/>
                  </a:lnTo>
                  <a:lnTo>
                    <a:pt x="60" y="72"/>
                  </a:lnTo>
                  <a:lnTo>
                    <a:pt x="60" y="72"/>
                  </a:lnTo>
                  <a:lnTo>
                    <a:pt x="58" y="72"/>
                  </a:lnTo>
                  <a:lnTo>
                    <a:pt x="56" y="74"/>
                  </a:lnTo>
                  <a:lnTo>
                    <a:pt x="56" y="76"/>
                  </a:lnTo>
                  <a:lnTo>
                    <a:pt x="54" y="78"/>
                  </a:lnTo>
                  <a:lnTo>
                    <a:pt x="54" y="79"/>
                  </a:lnTo>
                  <a:lnTo>
                    <a:pt x="54" y="81"/>
                  </a:lnTo>
                  <a:lnTo>
                    <a:pt x="56" y="81"/>
                  </a:lnTo>
                  <a:lnTo>
                    <a:pt x="56" y="81"/>
                  </a:lnTo>
                  <a:lnTo>
                    <a:pt x="56" y="81"/>
                  </a:lnTo>
                  <a:lnTo>
                    <a:pt x="56" y="83"/>
                  </a:lnTo>
                  <a:lnTo>
                    <a:pt x="56" y="83"/>
                  </a:lnTo>
                  <a:lnTo>
                    <a:pt x="56" y="85"/>
                  </a:lnTo>
                  <a:lnTo>
                    <a:pt x="56" y="85"/>
                  </a:lnTo>
                  <a:lnTo>
                    <a:pt x="54" y="87"/>
                  </a:lnTo>
                  <a:lnTo>
                    <a:pt x="54" y="87"/>
                  </a:lnTo>
                  <a:lnTo>
                    <a:pt x="54" y="88"/>
                  </a:lnTo>
                  <a:lnTo>
                    <a:pt x="54" y="88"/>
                  </a:lnTo>
                  <a:lnTo>
                    <a:pt x="54" y="90"/>
                  </a:lnTo>
                  <a:lnTo>
                    <a:pt x="56" y="90"/>
                  </a:lnTo>
                  <a:lnTo>
                    <a:pt x="56" y="90"/>
                  </a:lnTo>
                  <a:lnTo>
                    <a:pt x="56" y="92"/>
                  </a:lnTo>
                  <a:lnTo>
                    <a:pt x="56" y="92"/>
                  </a:lnTo>
                  <a:lnTo>
                    <a:pt x="58" y="92"/>
                  </a:lnTo>
                  <a:lnTo>
                    <a:pt x="58" y="94"/>
                  </a:lnTo>
                  <a:lnTo>
                    <a:pt x="58" y="94"/>
                  </a:lnTo>
                  <a:lnTo>
                    <a:pt x="58" y="96"/>
                  </a:lnTo>
                  <a:lnTo>
                    <a:pt x="54" y="97"/>
                  </a:lnTo>
                  <a:lnTo>
                    <a:pt x="54" y="99"/>
                  </a:lnTo>
                  <a:lnTo>
                    <a:pt x="54" y="99"/>
                  </a:lnTo>
                  <a:lnTo>
                    <a:pt x="56" y="99"/>
                  </a:lnTo>
                  <a:lnTo>
                    <a:pt x="56" y="99"/>
                  </a:lnTo>
                  <a:lnTo>
                    <a:pt x="58" y="97"/>
                  </a:lnTo>
                  <a:lnTo>
                    <a:pt x="60" y="97"/>
                  </a:lnTo>
                  <a:lnTo>
                    <a:pt x="60" y="97"/>
                  </a:lnTo>
                  <a:lnTo>
                    <a:pt x="61" y="97"/>
                  </a:lnTo>
                  <a:lnTo>
                    <a:pt x="61" y="97"/>
                  </a:lnTo>
                  <a:lnTo>
                    <a:pt x="61" y="101"/>
                  </a:lnTo>
                  <a:lnTo>
                    <a:pt x="61" y="101"/>
                  </a:lnTo>
                  <a:lnTo>
                    <a:pt x="61" y="103"/>
                  </a:lnTo>
                  <a:lnTo>
                    <a:pt x="61" y="106"/>
                  </a:lnTo>
                  <a:lnTo>
                    <a:pt x="61" y="108"/>
                  </a:lnTo>
                  <a:lnTo>
                    <a:pt x="61" y="108"/>
                  </a:lnTo>
                  <a:lnTo>
                    <a:pt x="60" y="110"/>
                  </a:lnTo>
                  <a:lnTo>
                    <a:pt x="60" y="110"/>
                  </a:lnTo>
                  <a:lnTo>
                    <a:pt x="61" y="110"/>
                  </a:lnTo>
                  <a:lnTo>
                    <a:pt x="61" y="110"/>
                  </a:lnTo>
                  <a:lnTo>
                    <a:pt x="61" y="110"/>
                  </a:lnTo>
                  <a:lnTo>
                    <a:pt x="61" y="110"/>
                  </a:lnTo>
                  <a:lnTo>
                    <a:pt x="63" y="108"/>
                  </a:lnTo>
                  <a:lnTo>
                    <a:pt x="65" y="110"/>
                  </a:lnTo>
                  <a:lnTo>
                    <a:pt x="65" y="110"/>
                  </a:lnTo>
                  <a:lnTo>
                    <a:pt x="63" y="112"/>
                  </a:lnTo>
                  <a:lnTo>
                    <a:pt x="63" y="110"/>
                  </a:lnTo>
                  <a:lnTo>
                    <a:pt x="63" y="112"/>
                  </a:lnTo>
                  <a:lnTo>
                    <a:pt x="61" y="114"/>
                  </a:lnTo>
                  <a:lnTo>
                    <a:pt x="61" y="114"/>
                  </a:lnTo>
                  <a:lnTo>
                    <a:pt x="61" y="112"/>
                  </a:lnTo>
                  <a:lnTo>
                    <a:pt x="61" y="112"/>
                  </a:lnTo>
                  <a:lnTo>
                    <a:pt x="61" y="112"/>
                  </a:lnTo>
                  <a:lnTo>
                    <a:pt x="60" y="110"/>
                  </a:lnTo>
                  <a:lnTo>
                    <a:pt x="60" y="110"/>
                  </a:lnTo>
                  <a:lnTo>
                    <a:pt x="60" y="110"/>
                  </a:lnTo>
                  <a:lnTo>
                    <a:pt x="60" y="108"/>
                  </a:lnTo>
                  <a:lnTo>
                    <a:pt x="60" y="108"/>
                  </a:lnTo>
                  <a:lnTo>
                    <a:pt x="58" y="108"/>
                  </a:lnTo>
                  <a:lnTo>
                    <a:pt x="60" y="106"/>
                  </a:lnTo>
                  <a:lnTo>
                    <a:pt x="60" y="106"/>
                  </a:lnTo>
                  <a:lnTo>
                    <a:pt x="60" y="105"/>
                  </a:lnTo>
                  <a:lnTo>
                    <a:pt x="60" y="103"/>
                  </a:lnTo>
                  <a:lnTo>
                    <a:pt x="60" y="103"/>
                  </a:lnTo>
                  <a:lnTo>
                    <a:pt x="58" y="103"/>
                  </a:lnTo>
                  <a:lnTo>
                    <a:pt x="58" y="103"/>
                  </a:lnTo>
                  <a:lnTo>
                    <a:pt x="56" y="103"/>
                  </a:lnTo>
                  <a:lnTo>
                    <a:pt x="54" y="103"/>
                  </a:lnTo>
                  <a:lnTo>
                    <a:pt x="52" y="103"/>
                  </a:lnTo>
                  <a:lnTo>
                    <a:pt x="54" y="101"/>
                  </a:lnTo>
                  <a:lnTo>
                    <a:pt x="52" y="101"/>
                  </a:lnTo>
                  <a:lnTo>
                    <a:pt x="52" y="103"/>
                  </a:lnTo>
                  <a:lnTo>
                    <a:pt x="52" y="103"/>
                  </a:lnTo>
                  <a:lnTo>
                    <a:pt x="52" y="103"/>
                  </a:lnTo>
                  <a:lnTo>
                    <a:pt x="52" y="105"/>
                  </a:lnTo>
                  <a:lnTo>
                    <a:pt x="52" y="105"/>
                  </a:lnTo>
                  <a:lnTo>
                    <a:pt x="52" y="105"/>
                  </a:lnTo>
                  <a:lnTo>
                    <a:pt x="52" y="105"/>
                  </a:lnTo>
                  <a:lnTo>
                    <a:pt x="54" y="105"/>
                  </a:lnTo>
                  <a:lnTo>
                    <a:pt x="52" y="105"/>
                  </a:lnTo>
                  <a:lnTo>
                    <a:pt x="52" y="105"/>
                  </a:lnTo>
                  <a:lnTo>
                    <a:pt x="51" y="105"/>
                  </a:lnTo>
                  <a:lnTo>
                    <a:pt x="51" y="108"/>
                  </a:lnTo>
                  <a:lnTo>
                    <a:pt x="49" y="110"/>
                  </a:lnTo>
                  <a:lnTo>
                    <a:pt x="49" y="110"/>
                  </a:lnTo>
                  <a:lnTo>
                    <a:pt x="49" y="108"/>
                  </a:lnTo>
                  <a:lnTo>
                    <a:pt x="49" y="106"/>
                  </a:lnTo>
                  <a:lnTo>
                    <a:pt x="49" y="105"/>
                  </a:lnTo>
                  <a:lnTo>
                    <a:pt x="49" y="103"/>
                  </a:lnTo>
                  <a:lnTo>
                    <a:pt x="51" y="103"/>
                  </a:lnTo>
                  <a:lnTo>
                    <a:pt x="51" y="101"/>
                  </a:lnTo>
                  <a:lnTo>
                    <a:pt x="51" y="101"/>
                  </a:lnTo>
                  <a:lnTo>
                    <a:pt x="51" y="99"/>
                  </a:lnTo>
                  <a:lnTo>
                    <a:pt x="52" y="99"/>
                  </a:lnTo>
                  <a:lnTo>
                    <a:pt x="52" y="97"/>
                  </a:lnTo>
                  <a:lnTo>
                    <a:pt x="54" y="97"/>
                  </a:lnTo>
                  <a:lnTo>
                    <a:pt x="54" y="96"/>
                  </a:lnTo>
                  <a:lnTo>
                    <a:pt x="54" y="94"/>
                  </a:lnTo>
                  <a:lnTo>
                    <a:pt x="52" y="92"/>
                  </a:lnTo>
                  <a:lnTo>
                    <a:pt x="52" y="92"/>
                  </a:lnTo>
                  <a:lnTo>
                    <a:pt x="52" y="90"/>
                  </a:lnTo>
                  <a:lnTo>
                    <a:pt x="51" y="88"/>
                  </a:lnTo>
                  <a:lnTo>
                    <a:pt x="51" y="88"/>
                  </a:lnTo>
                  <a:lnTo>
                    <a:pt x="49" y="87"/>
                  </a:lnTo>
                  <a:lnTo>
                    <a:pt x="49" y="87"/>
                  </a:lnTo>
                  <a:lnTo>
                    <a:pt x="47" y="88"/>
                  </a:lnTo>
                  <a:lnTo>
                    <a:pt x="47" y="88"/>
                  </a:lnTo>
                  <a:lnTo>
                    <a:pt x="47" y="88"/>
                  </a:lnTo>
                  <a:lnTo>
                    <a:pt x="47" y="88"/>
                  </a:lnTo>
                  <a:lnTo>
                    <a:pt x="45" y="88"/>
                  </a:lnTo>
                  <a:lnTo>
                    <a:pt x="45" y="88"/>
                  </a:lnTo>
                  <a:lnTo>
                    <a:pt x="45" y="88"/>
                  </a:lnTo>
                  <a:lnTo>
                    <a:pt x="43" y="88"/>
                  </a:lnTo>
                  <a:lnTo>
                    <a:pt x="42" y="90"/>
                  </a:lnTo>
                  <a:lnTo>
                    <a:pt x="40" y="92"/>
                  </a:lnTo>
                  <a:lnTo>
                    <a:pt x="40" y="92"/>
                  </a:lnTo>
                  <a:lnTo>
                    <a:pt x="38" y="94"/>
                  </a:lnTo>
                  <a:lnTo>
                    <a:pt x="38" y="96"/>
                  </a:lnTo>
                  <a:lnTo>
                    <a:pt x="38" y="96"/>
                  </a:lnTo>
                  <a:lnTo>
                    <a:pt x="40" y="96"/>
                  </a:lnTo>
                  <a:lnTo>
                    <a:pt x="42" y="96"/>
                  </a:lnTo>
                  <a:lnTo>
                    <a:pt x="42" y="97"/>
                  </a:lnTo>
                  <a:lnTo>
                    <a:pt x="40" y="97"/>
                  </a:lnTo>
                  <a:lnTo>
                    <a:pt x="36" y="97"/>
                  </a:lnTo>
                  <a:lnTo>
                    <a:pt x="36" y="97"/>
                  </a:lnTo>
                  <a:lnTo>
                    <a:pt x="33" y="103"/>
                  </a:lnTo>
                  <a:lnTo>
                    <a:pt x="31" y="103"/>
                  </a:lnTo>
                  <a:lnTo>
                    <a:pt x="31" y="105"/>
                  </a:lnTo>
                  <a:lnTo>
                    <a:pt x="31" y="105"/>
                  </a:lnTo>
                  <a:lnTo>
                    <a:pt x="31" y="105"/>
                  </a:lnTo>
                  <a:lnTo>
                    <a:pt x="31" y="106"/>
                  </a:lnTo>
                  <a:lnTo>
                    <a:pt x="31" y="106"/>
                  </a:lnTo>
                  <a:lnTo>
                    <a:pt x="31" y="108"/>
                  </a:lnTo>
                  <a:lnTo>
                    <a:pt x="31" y="108"/>
                  </a:lnTo>
                  <a:lnTo>
                    <a:pt x="33" y="108"/>
                  </a:lnTo>
                  <a:lnTo>
                    <a:pt x="34" y="108"/>
                  </a:lnTo>
                  <a:lnTo>
                    <a:pt x="34" y="110"/>
                  </a:lnTo>
                  <a:lnTo>
                    <a:pt x="34" y="110"/>
                  </a:lnTo>
                  <a:lnTo>
                    <a:pt x="34" y="110"/>
                  </a:lnTo>
                  <a:lnTo>
                    <a:pt x="33" y="110"/>
                  </a:lnTo>
                  <a:lnTo>
                    <a:pt x="33" y="112"/>
                  </a:lnTo>
                  <a:lnTo>
                    <a:pt x="33" y="114"/>
                  </a:lnTo>
                  <a:lnTo>
                    <a:pt x="33" y="115"/>
                  </a:lnTo>
                  <a:lnTo>
                    <a:pt x="33" y="115"/>
                  </a:lnTo>
                  <a:lnTo>
                    <a:pt x="33" y="117"/>
                  </a:lnTo>
                  <a:lnTo>
                    <a:pt x="33" y="117"/>
                  </a:lnTo>
                  <a:lnTo>
                    <a:pt x="33" y="117"/>
                  </a:lnTo>
                  <a:lnTo>
                    <a:pt x="29" y="117"/>
                  </a:lnTo>
                  <a:lnTo>
                    <a:pt x="29" y="117"/>
                  </a:lnTo>
                  <a:lnTo>
                    <a:pt x="27" y="117"/>
                  </a:lnTo>
                  <a:lnTo>
                    <a:pt x="27" y="115"/>
                  </a:lnTo>
                  <a:lnTo>
                    <a:pt x="25" y="115"/>
                  </a:lnTo>
                  <a:lnTo>
                    <a:pt x="25" y="115"/>
                  </a:lnTo>
                  <a:lnTo>
                    <a:pt x="25" y="114"/>
                  </a:lnTo>
                  <a:lnTo>
                    <a:pt x="25" y="114"/>
                  </a:lnTo>
                  <a:lnTo>
                    <a:pt x="25" y="112"/>
                  </a:lnTo>
                  <a:lnTo>
                    <a:pt x="24" y="108"/>
                  </a:lnTo>
                  <a:lnTo>
                    <a:pt x="24" y="108"/>
                  </a:lnTo>
                  <a:lnTo>
                    <a:pt x="24" y="110"/>
                  </a:lnTo>
                  <a:lnTo>
                    <a:pt x="24" y="110"/>
                  </a:lnTo>
                  <a:lnTo>
                    <a:pt x="22" y="112"/>
                  </a:lnTo>
                  <a:lnTo>
                    <a:pt x="22" y="112"/>
                  </a:lnTo>
                  <a:lnTo>
                    <a:pt x="20" y="110"/>
                  </a:lnTo>
                  <a:lnTo>
                    <a:pt x="18" y="110"/>
                  </a:lnTo>
                  <a:lnTo>
                    <a:pt x="18" y="108"/>
                  </a:lnTo>
                  <a:lnTo>
                    <a:pt x="16" y="108"/>
                  </a:lnTo>
                  <a:lnTo>
                    <a:pt x="13" y="108"/>
                  </a:lnTo>
                  <a:lnTo>
                    <a:pt x="11" y="108"/>
                  </a:lnTo>
                  <a:lnTo>
                    <a:pt x="11" y="108"/>
                  </a:lnTo>
                  <a:lnTo>
                    <a:pt x="11" y="110"/>
                  </a:lnTo>
                  <a:lnTo>
                    <a:pt x="11" y="110"/>
                  </a:lnTo>
                  <a:lnTo>
                    <a:pt x="11" y="110"/>
                  </a:lnTo>
                  <a:lnTo>
                    <a:pt x="11" y="110"/>
                  </a:lnTo>
                  <a:lnTo>
                    <a:pt x="11" y="110"/>
                  </a:lnTo>
                  <a:lnTo>
                    <a:pt x="11" y="108"/>
                  </a:lnTo>
                  <a:lnTo>
                    <a:pt x="11" y="106"/>
                  </a:lnTo>
                  <a:lnTo>
                    <a:pt x="11" y="106"/>
                  </a:lnTo>
                  <a:lnTo>
                    <a:pt x="11" y="106"/>
                  </a:lnTo>
                  <a:lnTo>
                    <a:pt x="9" y="106"/>
                  </a:lnTo>
                  <a:lnTo>
                    <a:pt x="7" y="106"/>
                  </a:lnTo>
                  <a:lnTo>
                    <a:pt x="7" y="105"/>
                  </a:lnTo>
                  <a:lnTo>
                    <a:pt x="7" y="105"/>
                  </a:lnTo>
                  <a:lnTo>
                    <a:pt x="7" y="103"/>
                  </a:lnTo>
                  <a:lnTo>
                    <a:pt x="7" y="103"/>
                  </a:lnTo>
                  <a:lnTo>
                    <a:pt x="5" y="103"/>
                  </a:lnTo>
                  <a:lnTo>
                    <a:pt x="5" y="103"/>
                  </a:lnTo>
                  <a:lnTo>
                    <a:pt x="5" y="103"/>
                  </a:lnTo>
                  <a:lnTo>
                    <a:pt x="5" y="101"/>
                  </a:lnTo>
                  <a:lnTo>
                    <a:pt x="7" y="99"/>
                  </a:lnTo>
                  <a:lnTo>
                    <a:pt x="7" y="97"/>
                  </a:lnTo>
                  <a:lnTo>
                    <a:pt x="7" y="97"/>
                  </a:lnTo>
                  <a:lnTo>
                    <a:pt x="7" y="97"/>
                  </a:lnTo>
                  <a:lnTo>
                    <a:pt x="7" y="96"/>
                  </a:lnTo>
                  <a:lnTo>
                    <a:pt x="5" y="97"/>
                  </a:lnTo>
                  <a:lnTo>
                    <a:pt x="5" y="99"/>
                  </a:lnTo>
                  <a:lnTo>
                    <a:pt x="2" y="108"/>
                  </a:lnTo>
                  <a:lnTo>
                    <a:pt x="2" y="110"/>
                  </a:lnTo>
                  <a:lnTo>
                    <a:pt x="2" y="110"/>
                  </a:lnTo>
                  <a:lnTo>
                    <a:pt x="2" y="143"/>
                  </a:lnTo>
                  <a:lnTo>
                    <a:pt x="2" y="144"/>
                  </a:lnTo>
                  <a:lnTo>
                    <a:pt x="2" y="150"/>
                  </a:lnTo>
                  <a:lnTo>
                    <a:pt x="2" y="152"/>
                  </a:lnTo>
                  <a:lnTo>
                    <a:pt x="2" y="159"/>
                  </a:lnTo>
                  <a:lnTo>
                    <a:pt x="2" y="159"/>
                  </a:lnTo>
                  <a:lnTo>
                    <a:pt x="2" y="161"/>
                  </a:lnTo>
                  <a:lnTo>
                    <a:pt x="2" y="161"/>
                  </a:lnTo>
                  <a:lnTo>
                    <a:pt x="2" y="161"/>
                  </a:lnTo>
                  <a:lnTo>
                    <a:pt x="2" y="161"/>
                  </a:lnTo>
                  <a:lnTo>
                    <a:pt x="2" y="159"/>
                  </a:lnTo>
                  <a:lnTo>
                    <a:pt x="4" y="157"/>
                  </a:lnTo>
                  <a:lnTo>
                    <a:pt x="4" y="155"/>
                  </a:lnTo>
                  <a:lnTo>
                    <a:pt x="4" y="152"/>
                  </a:lnTo>
                  <a:lnTo>
                    <a:pt x="4" y="150"/>
                  </a:lnTo>
                  <a:lnTo>
                    <a:pt x="4" y="152"/>
                  </a:lnTo>
                  <a:lnTo>
                    <a:pt x="9" y="152"/>
                  </a:lnTo>
                  <a:lnTo>
                    <a:pt x="9" y="153"/>
                  </a:lnTo>
                  <a:lnTo>
                    <a:pt x="11" y="155"/>
                  </a:lnTo>
                  <a:lnTo>
                    <a:pt x="11" y="159"/>
                  </a:lnTo>
                  <a:lnTo>
                    <a:pt x="11" y="162"/>
                  </a:lnTo>
                  <a:lnTo>
                    <a:pt x="14" y="164"/>
                  </a:lnTo>
                  <a:lnTo>
                    <a:pt x="14" y="166"/>
                  </a:lnTo>
                  <a:lnTo>
                    <a:pt x="14" y="168"/>
                  </a:lnTo>
                  <a:lnTo>
                    <a:pt x="16" y="168"/>
                  </a:lnTo>
                  <a:lnTo>
                    <a:pt x="14" y="170"/>
                  </a:lnTo>
                  <a:lnTo>
                    <a:pt x="13" y="171"/>
                  </a:lnTo>
                  <a:lnTo>
                    <a:pt x="11" y="173"/>
                  </a:lnTo>
                  <a:lnTo>
                    <a:pt x="11" y="173"/>
                  </a:lnTo>
                  <a:lnTo>
                    <a:pt x="7" y="177"/>
                  </a:lnTo>
                  <a:lnTo>
                    <a:pt x="5" y="177"/>
                  </a:lnTo>
                  <a:lnTo>
                    <a:pt x="5" y="177"/>
                  </a:lnTo>
                  <a:lnTo>
                    <a:pt x="5" y="175"/>
                  </a:lnTo>
                  <a:lnTo>
                    <a:pt x="5" y="175"/>
                  </a:lnTo>
                  <a:lnTo>
                    <a:pt x="5" y="173"/>
                  </a:lnTo>
                  <a:lnTo>
                    <a:pt x="5" y="173"/>
                  </a:lnTo>
                  <a:lnTo>
                    <a:pt x="5" y="171"/>
                  </a:lnTo>
                  <a:lnTo>
                    <a:pt x="5" y="170"/>
                  </a:lnTo>
                  <a:lnTo>
                    <a:pt x="4" y="162"/>
                  </a:lnTo>
                  <a:lnTo>
                    <a:pt x="4" y="162"/>
                  </a:lnTo>
                  <a:lnTo>
                    <a:pt x="4" y="162"/>
                  </a:lnTo>
                  <a:lnTo>
                    <a:pt x="4" y="162"/>
                  </a:lnTo>
                  <a:lnTo>
                    <a:pt x="2" y="162"/>
                  </a:lnTo>
                  <a:lnTo>
                    <a:pt x="2" y="161"/>
                  </a:lnTo>
                  <a:lnTo>
                    <a:pt x="2" y="162"/>
                  </a:lnTo>
                  <a:lnTo>
                    <a:pt x="2" y="162"/>
                  </a:lnTo>
                  <a:lnTo>
                    <a:pt x="2" y="162"/>
                  </a:lnTo>
                  <a:lnTo>
                    <a:pt x="2" y="162"/>
                  </a:lnTo>
                  <a:lnTo>
                    <a:pt x="2" y="164"/>
                  </a:lnTo>
                  <a:lnTo>
                    <a:pt x="5" y="180"/>
                  </a:lnTo>
                  <a:lnTo>
                    <a:pt x="5" y="184"/>
                  </a:lnTo>
                  <a:lnTo>
                    <a:pt x="4" y="188"/>
                  </a:lnTo>
                  <a:lnTo>
                    <a:pt x="4" y="191"/>
                  </a:lnTo>
                  <a:lnTo>
                    <a:pt x="0" y="199"/>
                  </a:lnTo>
                  <a:lnTo>
                    <a:pt x="0" y="200"/>
                  </a:lnTo>
                  <a:lnTo>
                    <a:pt x="2" y="202"/>
                  </a:lnTo>
                  <a:lnTo>
                    <a:pt x="4" y="202"/>
                  </a:lnTo>
                  <a:lnTo>
                    <a:pt x="5" y="202"/>
                  </a:lnTo>
                  <a:lnTo>
                    <a:pt x="11" y="208"/>
                  </a:lnTo>
                  <a:lnTo>
                    <a:pt x="13" y="208"/>
                  </a:lnTo>
                  <a:lnTo>
                    <a:pt x="11" y="206"/>
                  </a:lnTo>
                  <a:lnTo>
                    <a:pt x="11" y="204"/>
                  </a:lnTo>
                  <a:lnTo>
                    <a:pt x="9" y="204"/>
                  </a:lnTo>
                  <a:lnTo>
                    <a:pt x="7" y="204"/>
                  </a:lnTo>
                  <a:lnTo>
                    <a:pt x="9" y="202"/>
                  </a:lnTo>
                  <a:lnTo>
                    <a:pt x="9" y="202"/>
                  </a:lnTo>
                  <a:lnTo>
                    <a:pt x="9" y="202"/>
                  </a:lnTo>
                  <a:lnTo>
                    <a:pt x="7" y="200"/>
                  </a:lnTo>
                  <a:lnTo>
                    <a:pt x="7" y="200"/>
                  </a:lnTo>
                  <a:lnTo>
                    <a:pt x="9" y="199"/>
                  </a:lnTo>
                  <a:lnTo>
                    <a:pt x="9" y="199"/>
                  </a:lnTo>
                  <a:lnTo>
                    <a:pt x="11" y="197"/>
                  </a:lnTo>
                  <a:lnTo>
                    <a:pt x="11" y="197"/>
                  </a:lnTo>
                  <a:lnTo>
                    <a:pt x="13" y="199"/>
                  </a:lnTo>
                  <a:lnTo>
                    <a:pt x="13" y="199"/>
                  </a:lnTo>
                  <a:lnTo>
                    <a:pt x="11" y="199"/>
                  </a:lnTo>
                  <a:lnTo>
                    <a:pt x="11" y="199"/>
                  </a:lnTo>
                  <a:lnTo>
                    <a:pt x="16" y="206"/>
                  </a:lnTo>
                  <a:lnTo>
                    <a:pt x="18" y="208"/>
                  </a:lnTo>
                  <a:lnTo>
                    <a:pt x="20" y="209"/>
                  </a:lnTo>
                  <a:lnTo>
                    <a:pt x="24" y="209"/>
                  </a:lnTo>
                  <a:lnTo>
                    <a:pt x="25" y="209"/>
                  </a:lnTo>
                  <a:lnTo>
                    <a:pt x="27" y="211"/>
                  </a:lnTo>
                  <a:lnTo>
                    <a:pt x="27" y="211"/>
                  </a:lnTo>
                  <a:lnTo>
                    <a:pt x="27" y="215"/>
                  </a:lnTo>
                  <a:lnTo>
                    <a:pt x="29" y="218"/>
                  </a:lnTo>
                  <a:lnTo>
                    <a:pt x="29" y="220"/>
                  </a:lnTo>
                  <a:lnTo>
                    <a:pt x="29" y="222"/>
                  </a:lnTo>
                  <a:lnTo>
                    <a:pt x="29" y="222"/>
                  </a:lnTo>
                  <a:lnTo>
                    <a:pt x="29" y="224"/>
                  </a:lnTo>
                  <a:lnTo>
                    <a:pt x="29" y="224"/>
                  </a:lnTo>
                  <a:lnTo>
                    <a:pt x="29" y="227"/>
                  </a:lnTo>
                  <a:lnTo>
                    <a:pt x="29" y="231"/>
                  </a:lnTo>
                  <a:lnTo>
                    <a:pt x="31" y="235"/>
                  </a:lnTo>
                  <a:lnTo>
                    <a:pt x="31" y="236"/>
                  </a:lnTo>
                  <a:lnTo>
                    <a:pt x="29" y="236"/>
                  </a:lnTo>
                  <a:lnTo>
                    <a:pt x="27" y="236"/>
                  </a:lnTo>
                  <a:lnTo>
                    <a:pt x="24" y="236"/>
                  </a:lnTo>
                  <a:lnTo>
                    <a:pt x="24" y="235"/>
                  </a:lnTo>
                  <a:lnTo>
                    <a:pt x="24" y="233"/>
                  </a:lnTo>
                  <a:lnTo>
                    <a:pt x="25" y="233"/>
                  </a:lnTo>
                  <a:lnTo>
                    <a:pt x="25" y="233"/>
                  </a:lnTo>
                  <a:lnTo>
                    <a:pt x="25" y="231"/>
                  </a:lnTo>
                  <a:lnTo>
                    <a:pt x="22" y="231"/>
                  </a:lnTo>
                  <a:lnTo>
                    <a:pt x="20" y="231"/>
                  </a:lnTo>
                  <a:lnTo>
                    <a:pt x="20" y="233"/>
                  </a:lnTo>
                  <a:lnTo>
                    <a:pt x="20" y="235"/>
                  </a:lnTo>
                  <a:lnTo>
                    <a:pt x="18" y="238"/>
                  </a:lnTo>
                  <a:lnTo>
                    <a:pt x="18" y="240"/>
                  </a:lnTo>
                  <a:lnTo>
                    <a:pt x="20" y="242"/>
                  </a:lnTo>
                  <a:lnTo>
                    <a:pt x="20" y="244"/>
                  </a:lnTo>
                  <a:lnTo>
                    <a:pt x="20" y="244"/>
                  </a:lnTo>
                  <a:lnTo>
                    <a:pt x="22" y="242"/>
                  </a:lnTo>
                  <a:lnTo>
                    <a:pt x="22" y="242"/>
                  </a:lnTo>
                  <a:lnTo>
                    <a:pt x="24" y="240"/>
                  </a:lnTo>
                  <a:lnTo>
                    <a:pt x="24" y="240"/>
                  </a:lnTo>
                  <a:lnTo>
                    <a:pt x="24" y="240"/>
                  </a:lnTo>
                  <a:lnTo>
                    <a:pt x="24" y="236"/>
                  </a:lnTo>
                  <a:lnTo>
                    <a:pt x="24" y="236"/>
                  </a:lnTo>
                  <a:lnTo>
                    <a:pt x="25" y="236"/>
                  </a:lnTo>
                  <a:lnTo>
                    <a:pt x="31" y="236"/>
                  </a:lnTo>
                  <a:lnTo>
                    <a:pt x="29" y="240"/>
                  </a:lnTo>
                  <a:lnTo>
                    <a:pt x="29" y="242"/>
                  </a:lnTo>
                  <a:lnTo>
                    <a:pt x="29" y="244"/>
                  </a:lnTo>
                  <a:lnTo>
                    <a:pt x="27" y="247"/>
                  </a:lnTo>
                  <a:lnTo>
                    <a:pt x="29" y="249"/>
                  </a:lnTo>
                  <a:lnTo>
                    <a:pt x="29" y="251"/>
                  </a:lnTo>
                  <a:lnTo>
                    <a:pt x="29" y="253"/>
                  </a:lnTo>
                  <a:lnTo>
                    <a:pt x="29" y="256"/>
                  </a:lnTo>
                  <a:lnTo>
                    <a:pt x="29" y="256"/>
                  </a:lnTo>
                  <a:lnTo>
                    <a:pt x="29" y="258"/>
                  </a:lnTo>
                  <a:lnTo>
                    <a:pt x="29" y="258"/>
                  </a:lnTo>
                  <a:lnTo>
                    <a:pt x="31" y="258"/>
                  </a:lnTo>
                  <a:lnTo>
                    <a:pt x="33" y="258"/>
                  </a:lnTo>
                  <a:lnTo>
                    <a:pt x="36" y="256"/>
                  </a:lnTo>
                  <a:lnTo>
                    <a:pt x="36" y="256"/>
                  </a:lnTo>
                  <a:lnTo>
                    <a:pt x="42" y="258"/>
                  </a:lnTo>
                  <a:lnTo>
                    <a:pt x="45" y="260"/>
                  </a:lnTo>
                  <a:lnTo>
                    <a:pt x="56" y="262"/>
                  </a:lnTo>
                  <a:lnTo>
                    <a:pt x="56" y="262"/>
                  </a:lnTo>
                  <a:lnTo>
                    <a:pt x="56" y="264"/>
                  </a:lnTo>
                  <a:lnTo>
                    <a:pt x="56" y="265"/>
                  </a:lnTo>
                  <a:lnTo>
                    <a:pt x="58" y="265"/>
                  </a:lnTo>
                  <a:lnTo>
                    <a:pt x="58" y="265"/>
                  </a:lnTo>
                  <a:lnTo>
                    <a:pt x="61" y="265"/>
                  </a:lnTo>
                  <a:lnTo>
                    <a:pt x="63" y="265"/>
                  </a:lnTo>
                  <a:lnTo>
                    <a:pt x="63" y="265"/>
                  </a:lnTo>
                  <a:lnTo>
                    <a:pt x="63" y="265"/>
                  </a:lnTo>
                  <a:lnTo>
                    <a:pt x="65" y="265"/>
                  </a:lnTo>
                  <a:lnTo>
                    <a:pt x="65" y="264"/>
                  </a:lnTo>
                  <a:lnTo>
                    <a:pt x="67" y="265"/>
                  </a:lnTo>
                  <a:lnTo>
                    <a:pt x="67" y="265"/>
                  </a:lnTo>
                  <a:lnTo>
                    <a:pt x="67" y="265"/>
                  </a:lnTo>
                  <a:lnTo>
                    <a:pt x="67" y="265"/>
                  </a:lnTo>
                  <a:lnTo>
                    <a:pt x="67" y="265"/>
                  </a:lnTo>
                  <a:lnTo>
                    <a:pt x="69" y="264"/>
                  </a:lnTo>
                  <a:lnTo>
                    <a:pt x="69" y="262"/>
                  </a:lnTo>
                  <a:lnTo>
                    <a:pt x="70" y="260"/>
                  </a:lnTo>
                  <a:lnTo>
                    <a:pt x="72" y="260"/>
                  </a:lnTo>
                  <a:lnTo>
                    <a:pt x="72" y="260"/>
                  </a:lnTo>
                  <a:lnTo>
                    <a:pt x="72" y="260"/>
                  </a:lnTo>
                  <a:lnTo>
                    <a:pt x="72" y="260"/>
                  </a:lnTo>
                  <a:lnTo>
                    <a:pt x="74" y="258"/>
                  </a:lnTo>
                  <a:lnTo>
                    <a:pt x="74" y="258"/>
                  </a:lnTo>
                  <a:lnTo>
                    <a:pt x="74" y="258"/>
                  </a:lnTo>
                  <a:lnTo>
                    <a:pt x="74" y="256"/>
                  </a:lnTo>
                  <a:lnTo>
                    <a:pt x="76" y="255"/>
                  </a:lnTo>
                  <a:lnTo>
                    <a:pt x="76" y="255"/>
                  </a:lnTo>
                  <a:lnTo>
                    <a:pt x="78" y="255"/>
                  </a:lnTo>
                  <a:lnTo>
                    <a:pt x="78" y="256"/>
                  </a:lnTo>
                  <a:lnTo>
                    <a:pt x="76" y="256"/>
                  </a:lnTo>
                  <a:lnTo>
                    <a:pt x="76" y="256"/>
                  </a:lnTo>
                  <a:lnTo>
                    <a:pt x="76" y="258"/>
                  </a:lnTo>
                  <a:lnTo>
                    <a:pt x="78" y="260"/>
                  </a:lnTo>
                  <a:lnTo>
                    <a:pt x="78" y="260"/>
                  </a:lnTo>
                  <a:lnTo>
                    <a:pt x="78" y="260"/>
                  </a:lnTo>
                  <a:lnTo>
                    <a:pt x="78" y="260"/>
                  </a:lnTo>
                  <a:lnTo>
                    <a:pt x="78" y="262"/>
                  </a:lnTo>
                  <a:lnTo>
                    <a:pt x="80" y="262"/>
                  </a:lnTo>
                  <a:lnTo>
                    <a:pt x="81" y="262"/>
                  </a:lnTo>
                  <a:lnTo>
                    <a:pt x="81" y="262"/>
                  </a:lnTo>
                  <a:lnTo>
                    <a:pt x="81" y="264"/>
                  </a:lnTo>
                  <a:lnTo>
                    <a:pt x="83" y="264"/>
                  </a:lnTo>
                  <a:lnTo>
                    <a:pt x="83" y="264"/>
                  </a:lnTo>
                  <a:lnTo>
                    <a:pt x="83" y="262"/>
                  </a:lnTo>
                  <a:lnTo>
                    <a:pt x="83" y="262"/>
                  </a:lnTo>
                  <a:lnTo>
                    <a:pt x="83" y="260"/>
                  </a:lnTo>
                  <a:lnTo>
                    <a:pt x="83" y="260"/>
                  </a:lnTo>
                  <a:lnTo>
                    <a:pt x="83" y="260"/>
                  </a:lnTo>
                  <a:lnTo>
                    <a:pt x="81" y="258"/>
                  </a:lnTo>
                  <a:lnTo>
                    <a:pt x="81" y="258"/>
                  </a:lnTo>
                  <a:lnTo>
                    <a:pt x="81" y="258"/>
                  </a:lnTo>
                  <a:lnTo>
                    <a:pt x="81" y="258"/>
                  </a:lnTo>
                  <a:lnTo>
                    <a:pt x="83" y="258"/>
                  </a:lnTo>
                  <a:lnTo>
                    <a:pt x="83" y="258"/>
                  </a:lnTo>
                  <a:lnTo>
                    <a:pt x="83" y="258"/>
                  </a:lnTo>
                  <a:lnTo>
                    <a:pt x="85" y="258"/>
                  </a:lnTo>
                  <a:lnTo>
                    <a:pt x="83" y="256"/>
                  </a:lnTo>
                  <a:lnTo>
                    <a:pt x="83" y="25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3096621" y="4294304"/>
              <a:ext cx="375511" cy="212197"/>
            </a:xfrm>
            <a:custGeom>
              <a:avLst/>
              <a:gdLst>
                <a:gd name="T0" fmla="*/ 329 w 338"/>
                <a:gd name="T1" fmla="*/ 105 h 191"/>
                <a:gd name="T2" fmla="*/ 320 w 338"/>
                <a:gd name="T3" fmla="*/ 90 h 191"/>
                <a:gd name="T4" fmla="*/ 307 w 338"/>
                <a:gd name="T5" fmla="*/ 85 h 191"/>
                <a:gd name="T6" fmla="*/ 298 w 338"/>
                <a:gd name="T7" fmla="*/ 81 h 191"/>
                <a:gd name="T8" fmla="*/ 282 w 338"/>
                <a:gd name="T9" fmla="*/ 76 h 191"/>
                <a:gd name="T10" fmla="*/ 275 w 338"/>
                <a:gd name="T11" fmla="*/ 70 h 191"/>
                <a:gd name="T12" fmla="*/ 282 w 338"/>
                <a:gd name="T13" fmla="*/ 59 h 191"/>
                <a:gd name="T14" fmla="*/ 268 w 338"/>
                <a:gd name="T15" fmla="*/ 63 h 191"/>
                <a:gd name="T16" fmla="*/ 262 w 338"/>
                <a:gd name="T17" fmla="*/ 58 h 191"/>
                <a:gd name="T18" fmla="*/ 250 w 338"/>
                <a:gd name="T19" fmla="*/ 50 h 191"/>
                <a:gd name="T20" fmla="*/ 246 w 338"/>
                <a:gd name="T21" fmla="*/ 61 h 191"/>
                <a:gd name="T22" fmla="*/ 242 w 338"/>
                <a:gd name="T23" fmla="*/ 65 h 191"/>
                <a:gd name="T24" fmla="*/ 228 w 338"/>
                <a:gd name="T25" fmla="*/ 74 h 191"/>
                <a:gd name="T26" fmla="*/ 214 w 338"/>
                <a:gd name="T27" fmla="*/ 54 h 191"/>
                <a:gd name="T28" fmla="*/ 206 w 338"/>
                <a:gd name="T29" fmla="*/ 47 h 191"/>
                <a:gd name="T30" fmla="*/ 215 w 338"/>
                <a:gd name="T31" fmla="*/ 41 h 191"/>
                <a:gd name="T32" fmla="*/ 206 w 338"/>
                <a:gd name="T33" fmla="*/ 31 h 191"/>
                <a:gd name="T34" fmla="*/ 196 w 338"/>
                <a:gd name="T35" fmla="*/ 31 h 191"/>
                <a:gd name="T36" fmla="*/ 179 w 338"/>
                <a:gd name="T37" fmla="*/ 23 h 191"/>
                <a:gd name="T38" fmla="*/ 161 w 338"/>
                <a:gd name="T39" fmla="*/ 16 h 191"/>
                <a:gd name="T40" fmla="*/ 152 w 338"/>
                <a:gd name="T41" fmla="*/ 2 h 191"/>
                <a:gd name="T42" fmla="*/ 145 w 338"/>
                <a:gd name="T43" fmla="*/ 3 h 191"/>
                <a:gd name="T44" fmla="*/ 140 w 338"/>
                <a:gd name="T45" fmla="*/ 14 h 191"/>
                <a:gd name="T46" fmla="*/ 129 w 338"/>
                <a:gd name="T47" fmla="*/ 11 h 191"/>
                <a:gd name="T48" fmla="*/ 121 w 338"/>
                <a:gd name="T49" fmla="*/ 2 h 191"/>
                <a:gd name="T50" fmla="*/ 109 w 338"/>
                <a:gd name="T51" fmla="*/ 2 h 191"/>
                <a:gd name="T52" fmla="*/ 107 w 338"/>
                <a:gd name="T53" fmla="*/ 13 h 191"/>
                <a:gd name="T54" fmla="*/ 91 w 338"/>
                <a:gd name="T55" fmla="*/ 22 h 191"/>
                <a:gd name="T56" fmla="*/ 73 w 338"/>
                <a:gd name="T57" fmla="*/ 27 h 191"/>
                <a:gd name="T58" fmla="*/ 66 w 338"/>
                <a:gd name="T59" fmla="*/ 32 h 191"/>
                <a:gd name="T60" fmla="*/ 51 w 338"/>
                <a:gd name="T61" fmla="*/ 43 h 191"/>
                <a:gd name="T62" fmla="*/ 44 w 338"/>
                <a:gd name="T63" fmla="*/ 50 h 191"/>
                <a:gd name="T64" fmla="*/ 28 w 338"/>
                <a:gd name="T65" fmla="*/ 50 h 191"/>
                <a:gd name="T66" fmla="*/ 19 w 338"/>
                <a:gd name="T67" fmla="*/ 56 h 191"/>
                <a:gd name="T68" fmla="*/ 10 w 338"/>
                <a:gd name="T69" fmla="*/ 69 h 191"/>
                <a:gd name="T70" fmla="*/ 8 w 338"/>
                <a:gd name="T71" fmla="*/ 63 h 191"/>
                <a:gd name="T72" fmla="*/ 0 w 338"/>
                <a:gd name="T73" fmla="*/ 59 h 191"/>
                <a:gd name="T74" fmla="*/ 6 w 338"/>
                <a:gd name="T75" fmla="*/ 74 h 191"/>
                <a:gd name="T76" fmla="*/ 20 w 338"/>
                <a:gd name="T77" fmla="*/ 88 h 191"/>
                <a:gd name="T78" fmla="*/ 17 w 338"/>
                <a:gd name="T79" fmla="*/ 103 h 191"/>
                <a:gd name="T80" fmla="*/ 24 w 338"/>
                <a:gd name="T81" fmla="*/ 114 h 191"/>
                <a:gd name="T82" fmla="*/ 29 w 338"/>
                <a:gd name="T83" fmla="*/ 126 h 191"/>
                <a:gd name="T84" fmla="*/ 46 w 338"/>
                <a:gd name="T85" fmla="*/ 137 h 191"/>
                <a:gd name="T86" fmla="*/ 66 w 338"/>
                <a:gd name="T87" fmla="*/ 155 h 191"/>
                <a:gd name="T88" fmla="*/ 76 w 338"/>
                <a:gd name="T89" fmla="*/ 162 h 191"/>
                <a:gd name="T90" fmla="*/ 94 w 338"/>
                <a:gd name="T91" fmla="*/ 181 h 191"/>
                <a:gd name="T92" fmla="*/ 96 w 338"/>
                <a:gd name="T93" fmla="*/ 186 h 191"/>
                <a:gd name="T94" fmla="*/ 121 w 338"/>
                <a:gd name="T95" fmla="*/ 188 h 191"/>
                <a:gd name="T96" fmla="*/ 131 w 338"/>
                <a:gd name="T97" fmla="*/ 191 h 191"/>
                <a:gd name="T98" fmla="*/ 143 w 338"/>
                <a:gd name="T99" fmla="*/ 177 h 191"/>
                <a:gd name="T100" fmla="*/ 145 w 338"/>
                <a:gd name="T101" fmla="*/ 157 h 191"/>
                <a:gd name="T102" fmla="*/ 159 w 338"/>
                <a:gd name="T103" fmla="*/ 159 h 191"/>
                <a:gd name="T104" fmla="*/ 183 w 338"/>
                <a:gd name="T105" fmla="*/ 170 h 191"/>
                <a:gd name="T106" fmla="*/ 192 w 338"/>
                <a:gd name="T107" fmla="*/ 171 h 191"/>
                <a:gd name="T108" fmla="*/ 215 w 338"/>
                <a:gd name="T109" fmla="*/ 179 h 191"/>
                <a:gd name="T110" fmla="*/ 230 w 338"/>
                <a:gd name="T111" fmla="*/ 179 h 191"/>
                <a:gd name="T112" fmla="*/ 244 w 338"/>
                <a:gd name="T113" fmla="*/ 184 h 191"/>
                <a:gd name="T114" fmla="*/ 270 w 338"/>
                <a:gd name="T115" fmla="*/ 171 h 191"/>
                <a:gd name="T116" fmla="*/ 293 w 338"/>
                <a:gd name="T117" fmla="*/ 157 h 191"/>
                <a:gd name="T118" fmla="*/ 315 w 338"/>
                <a:gd name="T119" fmla="*/ 134 h 191"/>
                <a:gd name="T120" fmla="*/ 329 w 338"/>
                <a:gd name="T121" fmla="*/ 1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8" h="191">
                  <a:moveTo>
                    <a:pt x="338" y="117"/>
                  </a:moveTo>
                  <a:lnTo>
                    <a:pt x="338" y="114"/>
                  </a:lnTo>
                  <a:lnTo>
                    <a:pt x="336" y="112"/>
                  </a:lnTo>
                  <a:lnTo>
                    <a:pt x="336" y="112"/>
                  </a:lnTo>
                  <a:lnTo>
                    <a:pt x="336" y="110"/>
                  </a:lnTo>
                  <a:lnTo>
                    <a:pt x="336" y="108"/>
                  </a:lnTo>
                  <a:lnTo>
                    <a:pt x="336" y="106"/>
                  </a:lnTo>
                  <a:lnTo>
                    <a:pt x="335" y="106"/>
                  </a:lnTo>
                  <a:lnTo>
                    <a:pt x="335" y="106"/>
                  </a:lnTo>
                  <a:lnTo>
                    <a:pt x="333" y="106"/>
                  </a:lnTo>
                  <a:lnTo>
                    <a:pt x="333" y="106"/>
                  </a:lnTo>
                  <a:lnTo>
                    <a:pt x="333" y="106"/>
                  </a:lnTo>
                  <a:lnTo>
                    <a:pt x="331" y="106"/>
                  </a:lnTo>
                  <a:lnTo>
                    <a:pt x="331" y="105"/>
                  </a:lnTo>
                  <a:lnTo>
                    <a:pt x="329" y="105"/>
                  </a:lnTo>
                  <a:lnTo>
                    <a:pt x="327" y="105"/>
                  </a:lnTo>
                  <a:lnTo>
                    <a:pt x="327" y="105"/>
                  </a:lnTo>
                  <a:lnTo>
                    <a:pt x="327" y="103"/>
                  </a:lnTo>
                  <a:lnTo>
                    <a:pt x="327" y="101"/>
                  </a:lnTo>
                  <a:lnTo>
                    <a:pt x="326" y="99"/>
                  </a:lnTo>
                  <a:lnTo>
                    <a:pt x="326" y="97"/>
                  </a:lnTo>
                  <a:lnTo>
                    <a:pt x="326" y="94"/>
                  </a:lnTo>
                  <a:lnTo>
                    <a:pt x="326" y="94"/>
                  </a:lnTo>
                  <a:lnTo>
                    <a:pt x="326" y="92"/>
                  </a:lnTo>
                  <a:lnTo>
                    <a:pt x="324" y="92"/>
                  </a:lnTo>
                  <a:lnTo>
                    <a:pt x="324" y="90"/>
                  </a:lnTo>
                  <a:lnTo>
                    <a:pt x="324" y="88"/>
                  </a:lnTo>
                  <a:lnTo>
                    <a:pt x="324" y="88"/>
                  </a:lnTo>
                  <a:lnTo>
                    <a:pt x="322" y="90"/>
                  </a:lnTo>
                  <a:lnTo>
                    <a:pt x="320" y="90"/>
                  </a:lnTo>
                  <a:lnTo>
                    <a:pt x="317" y="87"/>
                  </a:lnTo>
                  <a:lnTo>
                    <a:pt x="315" y="87"/>
                  </a:lnTo>
                  <a:lnTo>
                    <a:pt x="313" y="87"/>
                  </a:lnTo>
                  <a:lnTo>
                    <a:pt x="313" y="87"/>
                  </a:lnTo>
                  <a:lnTo>
                    <a:pt x="313" y="87"/>
                  </a:lnTo>
                  <a:lnTo>
                    <a:pt x="313" y="87"/>
                  </a:lnTo>
                  <a:lnTo>
                    <a:pt x="313" y="87"/>
                  </a:lnTo>
                  <a:lnTo>
                    <a:pt x="311" y="88"/>
                  </a:lnTo>
                  <a:lnTo>
                    <a:pt x="311" y="88"/>
                  </a:lnTo>
                  <a:lnTo>
                    <a:pt x="309" y="88"/>
                  </a:lnTo>
                  <a:lnTo>
                    <a:pt x="309" y="87"/>
                  </a:lnTo>
                  <a:lnTo>
                    <a:pt x="309" y="87"/>
                  </a:lnTo>
                  <a:lnTo>
                    <a:pt x="309" y="87"/>
                  </a:lnTo>
                  <a:lnTo>
                    <a:pt x="309" y="85"/>
                  </a:lnTo>
                  <a:lnTo>
                    <a:pt x="307" y="85"/>
                  </a:lnTo>
                  <a:lnTo>
                    <a:pt x="307" y="85"/>
                  </a:lnTo>
                  <a:lnTo>
                    <a:pt x="306" y="83"/>
                  </a:lnTo>
                  <a:lnTo>
                    <a:pt x="304" y="83"/>
                  </a:lnTo>
                  <a:lnTo>
                    <a:pt x="302" y="83"/>
                  </a:lnTo>
                  <a:lnTo>
                    <a:pt x="300" y="81"/>
                  </a:lnTo>
                  <a:lnTo>
                    <a:pt x="300" y="79"/>
                  </a:lnTo>
                  <a:lnTo>
                    <a:pt x="298" y="78"/>
                  </a:lnTo>
                  <a:lnTo>
                    <a:pt x="297" y="78"/>
                  </a:lnTo>
                  <a:lnTo>
                    <a:pt x="297" y="78"/>
                  </a:lnTo>
                  <a:lnTo>
                    <a:pt x="297" y="79"/>
                  </a:lnTo>
                  <a:lnTo>
                    <a:pt x="297" y="79"/>
                  </a:lnTo>
                  <a:lnTo>
                    <a:pt x="297" y="79"/>
                  </a:lnTo>
                  <a:lnTo>
                    <a:pt x="298" y="79"/>
                  </a:lnTo>
                  <a:lnTo>
                    <a:pt x="298" y="79"/>
                  </a:lnTo>
                  <a:lnTo>
                    <a:pt x="298" y="81"/>
                  </a:lnTo>
                  <a:lnTo>
                    <a:pt x="298" y="81"/>
                  </a:lnTo>
                  <a:lnTo>
                    <a:pt x="297" y="81"/>
                  </a:lnTo>
                  <a:lnTo>
                    <a:pt x="295" y="81"/>
                  </a:lnTo>
                  <a:lnTo>
                    <a:pt x="293" y="83"/>
                  </a:lnTo>
                  <a:lnTo>
                    <a:pt x="291" y="83"/>
                  </a:lnTo>
                  <a:lnTo>
                    <a:pt x="289" y="85"/>
                  </a:lnTo>
                  <a:lnTo>
                    <a:pt x="288" y="83"/>
                  </a:lnTo>
                  <a:lnTo>
                    <a:pt x="286" y="81"/>
                  </a:lnTo>
                  <a:lnTo>
                    <a:pt x="284" y="79"/>
                  </a:lnTo>
                  <a:lnTo>
                    <a:pt x="284" y="79"/>
                  </a:lnTo>
                  <a:lnTo>
                    <a:pt x="284" y="78"/>
                  </a:lnTo>
                  <a:lnTo>
                    <a:pt x="284" y="78"/>
                  </a:lnTo>
                  <a:lnTo>
                    <a:pt x="282" y="76"/>
                  </a:lnTo>
                  <a:lnTo>
                    <a:pt x="282" y="76"/>
                  </a:lnTo>
                  <a:lnTo>
                    <a:pt x="282" y="76"/>
                  </a:lnTo>
                  <a:lnTo>
                    <a:pt x="282" y="74"/>
                  </a:lnTo>
                  <a:lnTo>
                    <a:pt x="282" y="74"/>
                  </a:lnTo>
                  <a:lnTo>
                    <a:pt x="282" y="74"/>
                  </a:lnTo>
                  <a:lnTo>
                    <a:pt x="282" y="74"/>
                  </a:lnTo>
                  <a:lnTo>
                    <a:pt x="282" y="74"/>
                  </a:lnTo>
                  <a:lnTo>
                    <a:pt x="282" y="74"/>
                  </a:lnTo>
                  <a:lnTo>
                    <a:pt x="282" y="74"/>
                  </a:lnTo>
                  <a:lnTo>
                    <a:pt x="280" y="74"/>
                  </a:lnTo>
                  <a:lnTo>
                    <a:pt x="280" y="74"/>
                  </a:lnTo>
                  <a:lnTo>
                    <a:pt x="280" y="74"/>
                  </a:lnTo>
                  <a:lnTo>
                    <a:pt x="279" y="74"/>
                  </a:lnTo>
                  <a:lnTo>
                    <a:pt x="279" y="74"/>
                  </a:lnTo>
                  <a:lnTo>
                    <a:pt x="279" y="74"/>
                  </a:lnTo>
                  <a:lnTo>
                    <a:pt x="275" y="70"/>
                  </a:lnTo>
                  <a:lnTo>
                    <a:pt x="275" y="70"/>
                  </a:lnTo>
                  <a:lnTo>
                    <a:pt x="275" y="69"/>
                  </a:lnTo>
                  <a:lnTo>
                    <a:pt x="277" y="69"/>
                  </a:lnTo>
                  <a:lnTo>
                    <a:pt x="279" y="69"/>
                  </a:lnTo>
                  <a:lnTo>
                    <a:pt x="280" y="69"/>
                  </a:lnTo>
                  <a:lnTo>
                    <a:pt x="282" y="67"/>
                  </a:lnTo>
                  <a:lnTo>
                    <a:pt x="284" y="65"/>
                  </a:lnTo>
                  <a:lnTo>
                    <a:pt x="284" y="65"/>
                  </a:lnTo>
                  <a:lnTo>
                    <a:pt x="282" y="63"/>
                  </a:lnTo>
                  <a:lnTo>
                    <a:pt x="282" y="63"/>
                  </a:lnTo>
                  <a:lnTo>
                    <a:pt x="282" y="61"/>
                  </a:lnTo>
                  <a:lnTo>
                    <a:pt x="282" y="61"/>
                  </a:lnTo>
                  <a:lnTo>
                    <a:pt x="282" y="59"/>
                  </a:lnTo>
                  <a:lnTo>
                    <a:pt x="282" y="59"/>
                  </a:lnTo>
                  <a:lnTo>
                    <a:pt x="282" y="59"/>
                  </a:lnTo>
                  <a:lnTo>
                    <a:pt x="282" y="59"/>
                  </a:lnTo>
                  <a:lnTo>
                    <a:pt x="282" y="59"/>
                  </a:lnTo>
                  <a:lnTo>
                    <a:pt x="282" y="58"/>
                  </a:lnTo>
                  <a:lnTo>
                    <a:pt x="282" y="58"/>
                  </a:lnTo>
                  <a:lnTo>
                    <a:pt x="280" y="58"/>
                  </a:lnTo>
                  <a:lnTo>
                    <a:pt x="280" y="58"/>
                  </a:lnTo>
                  <a:lnTo>
                    <a:pt x="280" y="58"/>
                  </a:lnTo>
                  <a:lnTo>
                    <a:pt x="280" y="58"/>
                  </a:lnTo>
                  <a:lnTo>
                    <a:pt x="279" y="61"/>
                  </a:lnTo>
                  <a:lnTo>
                    <a:pt x="279" y="61"/>
                  </a:lnTo>
                  <a:lnTo>
                    <a:pt x="277" y="61"/>
                  </a:lnTo>
                  <a:lnTo>
                    <a:pt x="271" y="61"/>
                  </a:lnTo>
                  <a:lnTo>
                    <a:pt x="270" y="61"/>
                  </a:lnTo>
                  <a:lnTo>
                    <a:pt x="268" y="63"/>
                  </a:lnTo>
                  <a:lnTo>
                    <a:pt x="268" y="63"/>
                  </a:lnTo>
                  <a:lnTo>
                    <a:pt x="268" y="63"/>
                  </a:lnTo>
                  <a:lnTo>
                    <a:pt x="268" y="63"/>
                  </a:lnTo>
                  <a:lnTo>
                    <a:pt x="268" y="63"/>
                  </a:lnTo>
                  <a:lnTo>
                    <a:pt x="266" y="61"/>
                  </a:lnTo>
                  <a:lnTo>
                    <a:pt x="266" y="59"/>
                  </a:lnTo>
                  <a:lnTo>
                    <a:pt x="264" y="59"/>
                  </a:lnTo>
                  <a:lnTo>
                    <a:pt x="264" y="61"/>
                  </a:lnTo>
                  <a:lnTo>
                    <a:pt x="264" y="61"/>
                  </a:lnTo>
                  <a:lnTo>
                    <a:pt x="262" y="61"/>
                  </a:lnTo>
                  <a:lnTo>
                    <a:pt x="262" y="59"/>
                  </a:lnTo>
                  <a:lnTo>
                    <a:pt x="262" y="58"/>
                  </a:lnTo>
                  <a:lnTo>
                    <a:pt x="262" y="58"/>
                  </a:lnTo>
                  <a:lnTo>
                    <a:pt x="262" y="58"/>
                  </a:lnTo>
                  <a:lnTo>
                    <a:pt x="262" y="58"/>
                  </a:lnTo>
                  <a:lnTo>
                    <a:pt x="262" y="58"/>
                  </a:lnTo>
                  <a:lnTo>
                    <a:pt x="262" y="58"/>
                  </a:lnTo>
                  <a:lnTo>
                    <a:pt x="262" y="56"/>
                  </a:lnTo>
                  <a:lnTo>
                    <a:pt x="261" y="56"/>
                  </a:lnTo>
                  <a:lnTo>
                    <a:pt x="259" y="56"/>
                  </a:lnTo>
                  <a:lnTo>
                    <a:pt x="257" y="56"/>
                  </a:lnTo>
                  <a:lnTo>
                    <a:pt x="257" y="54"/>
                  </a:lnTo>
                  <a:lnTo>
                    <a:pt x="257" y="54"/>
                  </a:lnTo>
                  <a:lnTo>
                    <a:pt x="255" y="52"/>
                  </a:lnTo>
                  <a:lnTo>
                    <a:pt x="255" y="52"/>
                  </a:lnTo>
                  <a:lnTo>
                    <a:pt x="255" y="52"/>
                  </a:lnTo>
                  <a:lnTo>
                    <a:pt x="255" y="52"/>
                  </a:lnTo>
                  <a:lnTo>
                    <a:pt x="253" y="52"/>
                  </a:lnTo>
                  <a:lnTo>
                    <a:pt x="253" y="52"/>
                  </a:lnTo>
                  <a:lnTo>
                    <a:pt x="252" y="52"/>
                  </a:lnTo>
                  <a:lnTo>
                    <a:pt x="252" y="50"/>
                  </a:lnTo>
                  <a:lnTo>
                    <a:pt x="250" y="50"/>
                  </a:lnTo>
                  <a:lnTo>
                    <a:pt x="246" y="49"/>
                  </a:lnTo>
                  <a:lnTo>
                    <a:pt x="244" y="49"/>
                  </a:lnTo>
                  <a:lnTo>
                    <a:pt x="244" y="49"/>
                  </a:lnTo>
                  <a:lnTo>
                    <a:pt x="242" y="49"/>
                  </a:lnTo>
                  <a:lnTo>
                    <a:pt x="241" y="47"/>
                  </a:lnTo>
                  <a:lnTo>
                    <a:pt x="239" y="49"/>
                  </a:lnTo>
                  <a:lnTo>
                    <a:pt x="239" y="50"/>
                  </a:lnTo>
                  <a:lnTo>
                    <a:pt x="241" y="52"/>
                  </a:lnTo>
                  <a:lnTo>
                    <a:pt x="242" y="54"/>
                  </a:lnTo>
                  <a:lnTo>
                    <a:pt x="242" y="56"/>
                  </a:lnTo>
                  <a:lnTo>
                    <a:pt x="242" y="56"/>
                  </a:lnTo>
                  <a:lnTo>
                    <a:pt x="244" y="58"/>
                  </a:lnTo>
                  <a:lnTo>
                    <a:pt x="244" y="58"/>
                  </a:lnTo>
                  <a:lnTo>
                    <a:pt x="246" y="59"/>
                  </a:lnTo>
                  <a:lnTo>
                    <a:pt x="246" y="61"/>
                  </a:lnTo>
                  <a:lnTo>
                    <a:pt x="246" y="63"/>
                  </a:lnTo>
                  <a:lnTo>
                    <a:pt x="246" y="63"/>
                  </a:lnTo>
                  <a:lnTo>
                    <a:pt x="248" y="65"/>
                  </a:lnTo>
                  <a:lnTo>
                    <a:pt x="246" y="65"/>
                  </a:lnTo>
                  <a:lnTo>
                    <a:pt x="246" y="65"/>
                  </a:lnTo>
                  <a:lnTo>
                    <a:pt x="246" y="65"/>
                  </a:lnTo>
                  <a:lnTo>
                    <a:pt x="246" y="63"/>
                  </a:lnTo>
                  <a:lnTo>
                    <a:pt x="244" y="63"/>
                  </a:lnTo>
                  <a:lnTo>
                    <a:pt x="244" y="63"/>
                  </a:lnTo>
                  <a:lnTo>
                    <a:pt x="244" y="63"/>
                  </a:lnTo>
                  <a:lnTo>
                    <a:pt x="244" y="65"/>
                  </a:lnTo>
                  <a:lnTo>
                    <a:pt x="244" y="65"/>
                  </a:lnTo>
                  <a:lnTo>
                    <a:pt x="244" y="65"/>
                  </a:lnTo>
                  <a:lnTo>
                    <a:pt x="242" y="65"/>
                  </a:lnTo>
                  <a:lnTo>
                    <a:pt x="242" y="65"/>
                  </a:lnTo>
                  <a:lnTo>
                    <a:pt x="242" y="65"/>
                  </a:lnTo>
                  <a:lnTo>
                    <a:pt x="241" y="67"/>
                  </a:lnTo>
                  <a:lnTo>
                    <a:pt x="241" y="67"/>
                  </a:lnTo>
                  <a:lnTo>
                    <a:pt x="239" y="67"/>
                  </a:lnTo>
                  <a:lnTo>
                    <a:pt x="239" y="67"/>
                  </a:lnTo>
                  <a:lnTo>
                    <a:pt x="239" y="67"/>
                  </a:lnTo>
                  <a:lnTo>
                    <a:pt x="237" y="67"/>
                  </a:lnTo>
                  <a:lnTo>
                    <a:pt x="235" y="69"/>
                  </a:lnTo>
                  <a:lnTo>
                    <a:pt x="235" y="69"/>
                  </a:lnTo>
                  <a:lnTo>
                    <a:pt x="235" y="70"/>
                  </a:lnTo>
                  <a:lnTo>
                    <a:pt x="233" y="70"/>
                  </a:lnTo>
                  <a:lnTo>
                    <a:pt x="233" y="72"/>
                  </a:lnTo>
                  <a:lnTo>
                    <a:pt x="232" y="74"/>
                  </a:lnTo>
                  <a:lnTo>
                    <a:pt x="230" y="74"/>
                  </a:lnTo>
                  <a:lnTo>
                    <a:pt x="228" y="74"/>
                  </a:lnTo>
                  <a:lnTo>
                    <a:pt x="226" y="72"/>
                  </a:lnTo>
                  <a:lnTo>
                    <a:pt x="224" y="70"/>
                  </a:lnTo>
                  <a:lnTo>
                    <a:pt x="224" y="70"/>
                  </a:lnTo>
                  <a:lnTo>
                    <a:pt x="224" y="67"/>
                  </a:lnTo>
                  <a:lnTo>
                    <a:pt x="223" y="65"/>
                  </a:lnTo>
                  <a:lnTo>
                    <a:pt x="221" y="63"/>
                  </a:lnTo>
                  <a:lnTo>
                    <a:pt x="221" y="63"/>
                  </a:lnTo>
                  <a:lnTo>
                    <a:pt x="221" y="61"/>
                  </a:lnTo>
                  <a:lnTo>
                    <a:pt x="219" y="59"/>
                  </a:lnTo>
                  <a:lnTo>
                    <a:pt x="219" y="58"/>
                  </a:lnTo>
                  <a:lnTo>
                    <a:pt x="217" y="58"/>
                  </a:lnTo>
                  <a:lnTo>
                    <a:pt x="215" y="56"/>
                  </a:lnTo>
                  <a:lnTo>
                    <a:pt x="214" y="56"/>
                  </a:lnTo>
                  <a:lnTo>
                    <a:pt x="214" y="54"/>
                  </a:lnTo>
                  <a:lnTo>
                    <a:pt x="214" y="54"/>
                  </a:lnTo>
                  <a:lnTo>
                    <a:pt x="214" y="54"/>
                  </a:lnTo>
                  <a:lnTo>
                    <a:pt x="214" y="52"/>
                  </a:lnTo>
                  <a:lnTo>
                    <a:pt x="214" y="52"/>
                  </a:lnTo>
                  <a:lnTo>
                    <a:pt x="210" y="52"/>
                  </a:lnTo>
                  <a:lnTo>
                    <a:pt x="210" y="52"/>
                  </a:lnTo>
                  <a:lnTo>
                    <a:pt x="210" y="52"/>
                  </a:lnTo>
                  <a:lnTo>
                    <a:pt x="210" y="52"/>
                  </a:lnTo>
                  <a:lnTo>
                    <a:pt x="208" y="52"/>
                  </a:lnTo>
                  <a:lnTo>
                    <a:pt x="208" y="52"/>
                  </a:lnTo>
                  <a:lnTo>
                    <a:pt x="208" y="50"/>
                  </a:lnTo>
                  <a:lnTo>
                    <a:pt x="206" y="50"/>
                  </a:lnTo>
                  <a:lnTo>
                    <a:pt x="206" y="49"/>
                  </a:lnTo>
                  <a:lnTo>
                    <a:pt x="206" y="47"/>
                  </a:lnTo>
                  <a:lnTo>
                    <a:pt x="206" y="47"/>
                  </a:lnTo>
                  <a:lnTo>
                    <a:pt x="206" y="47"/>
                  </a:lnTo>
                  <a:lnTo>
                    <a:pt x="206" y="47"/>
                  </a:lnTo>
                  <a:lnTo>
                    <a:pt x="206" y="47"/>
                  </a:lnTo>
                  <a:lnTo>
                    <a:pt x="208" y="47"/>
                  </a:lnTo>
                  <a:lnTo>
                    <a:pt x="208" y="45"/>
                  </a:lnTo>
                  <a:lnTo>
                    <a:pt x="208" y="45"/>
                  </a:lnTo>
                  <a:lnTo>
                    <a:pt x="210" y="45"/>
                  </a:lnTo>
                  <a:lnTo>
                    <a:pt x="210" y="43"/>
                  </a:lnTo>
                  <a:lnTo>
                    <a:pt x="210" y="43"/>
                  </a:lnTo>
                  <a:lnTo>
                    <a:pt x="212" y="43"/>
                  </a:lnTo>
                  <a:lnTo>
                    <a:pt x="214" y="43"/>
                  </a:lnTo>
                  <a:lnTo>
                    <a:pt x="214" y="43"/>
                  </a:lnTo>
                  <a:lnTo>
                    <a:pt x="214" y="43"/>
                  </a:lnTo>
                  <a:lnTo>
                    <a:pt x="215" y="41"/>
                  </a:lnTo>
                  <a:lnTo>
                    <a:pt x="215" y="41"/>
                  </a:lnTo>
                  <a:lnTo>
                    <a:pt x="215" y="41"/>
                  </a:lnTo>
                  <a:lnTo>
                    <a:pt x="215" y="40"/>
                  </a:lnTo>
                  <a:lnTo>
                    <a:pt x="215" y="40"/>
                  </a:lnTo>
                  <a:lnTo>
                    <a:pt x="215" y="40"/>
                  </a:lnTo>
                  <a:lnTo>
                    <a:pt x="215" y="40"/>
                  </a:lnTo>
                  <a:lnTo>
                    <a:pt x="215" y="38"/>
                  </a:lnTo>
                  <a:lnTo>
                    <a:pt x="215" y="38"/>
                  </a:lnTo>
                  <a:lnTo>
                    <a:pt x="215" y="38"/>
                  </a:lnTo>
                  <a:lnTo>
                    <a:pt x="217" y="38"/>
                  </a:lnTo>
                  <a:lnTo>
                    <a:pt x="217" y="36"/>
                  </a:lnTo>
                  <a:lnTo>
                    <a:pt x="214" y="31"/>
                  </a:lnTo>
                  <a:lnTo>
                    <a:pt x="212" y="31"/>
                  </a:lnTo>
                  <a:lnTo>
                    <a:pt x="210" y="31"/>
                  </a:lnTo>
                  <a:lnTo>
                    <a:pt x="208" y="31"/>
                  </a:lnTo>
                  <a:lnTo>
                    <a:pt x="206" y="31"/>
                  </a:lnTo>
                  <a:lnTo>
                    <a:pt x="206" y="31"/>
                  </a:lnTo>
                  <a:lnTo>
                    <a:pt x="206" y="32"/>
                  </a:lnTo>
                  <a:lnTo>
                    <a:pt x="206" y="32"/>
                  </a:lnTo>
                  <a:lnTo>
                    <a:pt x="205" y="32"/>
                  </a:lnTo>
                  <a:lnTo>
                    <a:pt x="205" y="32"/>
                  </a:lnTo>
                  <a:lnTo>
                    <a:pt x="203" y="31"/>
                  </a:lnTo>
                  <a:lnTo>
                    <a:pt x="201" y="31"/>
                  </a:lnTo>
                  <a:lnTo>
                    <a:pt x="197" y="34"/>
                  </a:lnTo>
                  <a:lnTo>
                    <a:pt x="196" y="34"/>
                  </a:lnTo>
                  <a:lnTo>
                    <a:pt x="196" y="34"/>
                  </a:lnTo>
                  <a:lnTo>
                    <a:pt x="196" y="34"/>
                  </a:lnTo>
                  <a:lnTo>
                    <a:pt x="196" y="34"/>
                  </a:lnTo>
                  <a:lnTo>
                    <a:pt x="196" y="34"/>
                  </a:lnTo>
                  <a:lnTo>
                    <a:pt x="196" y="32"/>
                  </a:lnTo>
                  <a:lnTo>
                    <a:pt x="196" y="32"/>
                  </a:lnTo>
                  <a:lnTo>
                    <a:pt x="196" y="31"/>
                  </a:lnTo>
                  <a:lnTo>
                    <a:pt x="196" y="29"/>
                  </a:lnTo>
                  <a:lnTo>
                    <a:pt x="196" y="29"/>
                  </a:lnTo>
                  <a:lnTo>
                    <a:pt x="194" y="27"/>
                  </a:lnTo>
                  <a:lnTo>
                    <a:pt x="194" y="27"/>
                  </a:lnTo>
                  <a:lnTo>
                    <a:pt x="190" y="29"/>
                  </a:lnTo>
                  <a:lnTo>
                    <a:pt x="188" y="29"/>
                  </a:lnTo>
                  <a:lnTo>
                    <a:pt x="188" y="29"/>
                  </a:lnTo>
                  <a:lnTo>
                    <a:pt x="186" y="25"/>
                  </a:lnTo>
                  <a:lnTo>
                    <a:pt x="186" y="23"/>
                  </a:lnTo>
                  <a:lnTo>
                    <a:pt x="186" y="23"/>
                  </a:lnTo>
                  <a:lnTo>
                    <a:pt x="185" y="23"/>
                  </a:lnTo>
                  <a:lnTo>
                    <a:pt x="181" y="23"/>
                  </a:lnTo>
                  <a:lnTo>
                    <a:pt x="179" y="23"/>
                  </a:lnTo>
                  <a:lnTo>
                    <a:pt x="179" y="23"/>
                  </a:lnTo>
                  <a:lnTo>
                    <a:pt x="179" y="23"/>
                  </a:lnTo>
                  <a:lnTo>
                    <a:pt x="177" y="22"/>
                  </a:lnTo>
                  <a:lnTo>
                    <a:pt x="168" y="18"/>
                  </a:lnTo>
                  <a:lnTo>
                    <a:pt x="167" y="20"/>
                  </a:lnTo>
                  <a:lnTo>
                    <a:pt x="167" y="20"/>
                  </a:lnTo>
                  <a:lnTo>
                    <a:pt x="165" y="20"/>
                  </a:lnTo>
                  <a:lnTo>
                    <a:pt x="165" y="22"/>
                  </a:lnTo>
                  <a:lnTo>
                    <a:pt x="165" y="22"/>
                  </a:lnTo>
                  <a:lnTo>
                    <a:pt x="165" y="22"/>
                  </a:lnTo>
                  <a:lnTo>
                    <a:pt x="163" y="20"/>
                  </a:lnTo>
                  <a:lnTo>
                    <a:pt x="163" y="20"/>
                  </a:lnTo>
                  <a:lnTo>
                    <a:pt x="163" y="18"/>
                  </a:lnTo>
                  <a:lnTo>
                    <a:pt x="163" y="18"/>
                  </a:lnTo>
                  <a:lnTo>
                    <a:pt x="163" y="16"/>
                  </a:lnTo>
                  <a:lnTo>
                    <a:pt x="163" y="16"/>
                  </a:lnTo>
                  <a:lnTo>
                    <a:pt x="161" y="16"/>
                  </a:lnTo>
                  <a:lnTo>
                    <a:pt x="161" y="14"/>
                  </a:lnTo>
                  <a:lnTo>
                    <a:pt x="159" y="14"/>
                  </a:lnTo>
                  <a:lnTo>
                    <a:pt x="159" y="13"/>
                  </a:lnTo>
                  <a:lnTo>
                    <a:pt x="159" y="11"/>
                  </a:lnTo>
                  <a:lnTo>
                    <a:pt x="159" y="11"/>
                  </a:lnTo>
                  <a:lnTo>
                    <a:pt x="159" y="9"/>
                  </a:lnTo>
                  <a:lnTo>
                    <a:pt x="159" y="7"/>
                  </a:lnTo>
                  <a:lnTo>
                    <a:pt x="159" y="7"/>
                  </a:lnTo>
                  <a:lnTo>
                    <a:pt x="159" y="5"/>
                  </a:lnTo>
                  <a:lnTo>
                    <a:pt x="158" y="5"/>
                  </a:lnTo>
                  <a:lnTo>
                    <a:pt x="154" y="5"/>
                  </a:lnTo>
                  <a:lnTo>
                    <a:pt x="154" y="3"/>
                  </a:lnTo>
                  <a:lnTo>
                    <a:pt x="154" y="2"/>
                  </a:lnTo>
                  <a:lnTo>
                    <a:pt x="154" y="2"/>
                  </a:lnTo>
                  <a:lnTo>
                    <a:pt x="152" y="2"/>
                  </a:lnTo>
                  <a:lnTo>
                    <a:pt x="152" y="3"/>
                  </a:lnTo>
                  <a:lnTo>
                    <a:pt x="152" y="3"/>
                  </a:lnTo>
                  <a:lnTo>
                    <a:pt x="152" y="5"/>
                  </a:lnTo>
                  <a:lnTo>
                    <a:pt x="152" y="5"/>
                  </a:lnTo>
                  <a:lnTo>
                    <a:pt x="150" y="3"/>
                  </a:lnTo>
                  <a:lnTo>
                    <a:pt x="150" y="3"/>
                  </a:lnTo>
                  <a:lnTo>
                    <a:pt x="150" y="3"/>
                  </a:lnTo>
                  <a:lnTo>
                    <a:pt x="147" y="2"/>
                  </a:lnTo>
                  <a:lnTo>
                    <a:pt x="147" y="2"/>
                  </a:lnTo>
                  <a:lnTo>
                    <a:pt x="147" y="2"/>
                  </a:lnTo>
                  <a:lnTo>
                    <a:pt x="147" y="2"/>
                  </a:lnTo>
                  <a:lnTo>
                    <a:pt x="145" y="3"/>
                  </a:lnTo>
                  <a:lnTo>
                    <a:pt x="145" y="3"/>
                  </a:lnTo>
                  <a:lnTo>
                    <a:pt x="145" y="3"/>
                  </a:lnTo>
                  <a:lnTo>
                    <a:pt x="145" y="3"/>
                  </a:lnTo>
                  <a:lnTo>
                    <a:pt x="145" y="3"/>
                  </a:lnTo>
                  <a:lnTo>
                    <a:pt x="145" y="3"/>
                  </a:lnTo>
                  <a:lnTo>
                    <a:pt x="145" y="5"/>
                  </a:lnTo>
                  <a:lnTo>
                    <a:pt x="145" y="5"/>
                  </a:lnTo>
                  <a:lnTo>
                    <a:pt x="147" y="7"/>
                  </a:lnTo>
                  <a:lnTo>
                    <a:pt x="147" y="9"/>
                  </a:lnTo>
                  <a:lnTo>
                    <a:pt x="147" y="9"/>
                  </a:lnTo>
                  <a:lnTo>
                    <a:pt x="145" y="9"/>
                  </a:lnTo>
                  <a:lnTo>
                    <a:pt x="145" y="9"/>
                  </a:lnTo>
                  <a:lnTo>
                    <a:pt x="145" y="11"/>
                  </a:lnTo>
                  <a:lnTo>
                    <a:pt x="145" y="11"/>
                  </a:lnTo>
                  <a:lnTo>
                    <a:pt x="145" y="11"/>
                  </a:lnTo>
                  <a:lnTo>
                    <a:pt x="145" y="14"/>
                  </a:lnTo>
                  <a:lnTo>
                    <a:pt x="145" y="14"/>
                  </a:lnTo>
                  <a:lnTo>
                    <a:pt x="140" y="14"/>
                  </a:lnTo>
                  <a:lnTo>
                    <a:pt x="138" y="14"/>
                  </a:lnTo>
                  <a:lnTo>
                    <a:pt x="136" y="14"/>
                  </a:lnTo>
                  <a:lnTo>
                    <a:pt x="136" y="16"/>
                  </a:lnTo>
                  <a:lnTo>
                    <a:pt x="136" y="18"/>
                  </a:lnTo>
                  <a:lnTo>
                    <a:pt x="134" y="18"/>
                  </a:lnTo>
                  <a:lnTo>
                    <a:pt x="134" y="18"/>
                  </a:lnTo>
                  <a:lnTo>
                    <a:pt x="132" y="18"/>
                  </a:lnTo>
                  <a:lnTo>
                    <a:pt x="131" y="18"/>
                  </a:lnTo>
                  <a:lnTo>
                    <a:pt x="129" y="16"/>
                  </a:lnTo>
                  <a:lnTo>
                    <a:pt x="129" y="16"/>
                  </a:lnTo>
                  <a:lnTo>
                    <a:pt x="127" y="16"/>
                  </a:lnTo>
                  <a:lnTo>
                    <a:pt x="127" y="14"/>
                  </a:lnTo>
                  <a:lnTo>
                    <a:pt x="127" y="13"/>
                  </a:lnTo>
                  <a:lnTo>
                    <a:pt x="127" y="11"/>
                  </a:lnTo>
                  <a:lnTo>
                    <a:pt x="129" y="11"/>
                  </a:lnTo>
                  <a:lnTo>
                    <a:pt x="127" y="9"/>
                  </a:lnTo>
                  <a:lnTo>
                    <a:pt x="127" y="9"/>
                  </a:lnTo>
                  <a:lnTo>
                    <a:pt x="125" y="11"/>
                  </a:lnTo>
                  <a:lnTo>
                    <a:pt x="123" y="11"/>
                  </a:lnTo>
                  <a:lnTo>
                    <a:pt x="123" y="9"/>
                  </a:lnTo>
                  <a:lnTo>
                    <a:pt x="125" y="7"/>
                  </a:lnTo>
                  <a:lnTo>
                    <a:pt x="125" y="7"/>
                  </a:lnTo>
                  <a:lnTo>
                    <a:pt x="125" y="5"/>
                  </a:lnTo>
                  <a:lnTo>
                    <a:pt x="125" y="5"/>
                  </a:lnTo>
                  <a:lnTo>
                    <a:pt x="125" y="3"/>
                  </a:lnTo>
                  <a:lnTo>
                    <a:pt x="123" y="3"/>
                  </a:lnTo>
                  <a:lnTo>
                    <a:pt x="123" y="3"/>
                  </a:lnTo>
                  <a:lnTo>
                    <a:pt x="121" y="3"/>
                  </a:lnTo>
                  <a:lnTo>
                    <a:pt x="121" y="2"/>
                  </a:lnTo>
                  <a:lnTo>
                    <a:pt x="121" y="2"/>
                  </a:lnTo>
                  <a:lnTo>
                    <a:pt x="121" y="2"/>
                  </a:lnTo>
                  <a:lnTo>
                    <a:pt x="120" y="0"/>
                  </a:lnTo>
                  <a:lnTo>
                    <a:pt x="120" y="0"/>
                  </a:lnTo>
                  <a:lnTo>
                    <a:pt x="120" y="2"/>
                  </a:lnTo>
                  <a:lnTo>
                    <a:pt x="120" y="2"/>
                  </a:lnTo>
                  <a:lnTo>
                    <a:pt x="118" y="2"/>
                  </a:lnTo>
                  <a:lnTo>
                    <a:pt x="116" y="2"/>
                  </a:lnTo>
                  <a:lnTo>
                    <a:pt x="116" y="2"/>
                  </a:lnTo>
                  <a:lnTo>
                    <a:pt x="114" y="2"/>
                  </a:lnTo>
                  <a:lnTo>
                    <a:pt x="114" y="2"/>
                  </a:lnTo>
                  <a:lnTo>
                    <a:pt x="114" y="2"/>
                  </a:lnTo>
                  <a:lnTo>
                    <a:pt x="114" y="0"/>
                  </a:lnTo>
                  <a:lnTo>
                    <a:pt x="112" y="0"/>
                  </a:lnTo>
                  <a:lnTo>
                    <a:pt x="111" y="0"/>
                  </a:lnTo>
                  <a:lnTo>
                    <a:pt x="109" y="2"/>
                  </a:lnTo>
                  <a:lnTo>
                    <a:pt x="109" y="3"/>
                  </a:lnTo>
                  <a:lnTo>
                    <a:pt x="109" y="5"/>
                  </a:lnTo>
                  <a:lnTo>
                    <a:pt x="109" y="5"/>
                  </a:lnTo>
                  <a:lnTo>
                    <a:pt x="111" y="5"/>
                  </a:lnTo>
                  <a:lnTo>
                    <a:pt x="111" y="5"/>
                  </a:lnTo>
                  <a:lnTo>
                    <a:pt x="111" y="5"/>
                  </a:lnTo>
                  <a:lnTo>
                    <a:pt x="111" y="5"/>
                  </a:lnTo>
                  <a:lnTo>
                    <a:pt x="111" y="7"/>
                  </a:lnTo>
                  <a:lnTo>
                    <a:pt x="112" y="7"/>
                  </a:lnTo>
                  <a:lnTo>
                    <a:pt x="114" y="9"/>
                  </a:lnTo>
                  <a:lnTo>
                    <a:pt x="116" y="9"/>
                  </a:lnTo>
                  <a:lnTo>
                    <a:pt x="114" y="11"/>
                  </a:lnTo>
                  <a:lnTo>
                    <a:pt x="114" y="13"/>
                  </a:lnTo>
                  <a:lnTo>
                    <a:pt x="109" y="13"/>
                  </a:lnTo>
                  <a:lnTo>
                    <a:pt x="107" y="13"/>
                  </a:lnTo>
                  <a:lnTo>
                    <a:pt x="107" y="13"/>
                  </a:lnTo>
                  <a:lnTo>
                    <a:pt x="107" y="14"/>
                  </a:lnTo>
                  <a:lnTo>
                    <a:pt x="105" y="14"/>
                  </a:lnTo>
                  <a:lnTo>
                    <a:pt x="98" y="18"/>
                  </a:lnTo>
                  <a:lnTo>
                    <a:pt x="96" y="18"/>
                  </a:lnTo>
                  <a:lnTo>
                    <a:pt x="94" y="18"/>
                  </a:lnTo>
                  <a:lnTo>
                    <a:pt x="94" y="18"/>
                  </a:lnTo>
                  <a:lnTo>
                    <a:pt x="94" y="20"/>
                  </a:lnTo>
                  <a:lnTo>
                    <a:pt x="93" y="20"/>
                  </a:lnTo>
                  <a:lnTo>
                    <a:pt x="93" y="20"/>
                  </a:lnTo>
                  <a:lnTo>
                    <a:pt x="91" y="20"/>
                  </a:lnTo>
                  <a:lnTo>
                    <a:pt x="91" y="20"/>
                  </a:lnTo>
                  <a:lnTo>
                    <a:pt x="91" y="20"/>
                  </a:lnTo>
                  <a:lnTo>
                    <a:pt x="91" y="22"/>
                  </a:lnTo>
                  <a:lnTo>
                    <a:pt x="91" y="22"/>
                  </a:lnTo>
                  <a:lnTo>
                    <a:pt x="91" y="22"/>
                  </a:lnTo>
                  <a:lnTo>
                    <a:pt x="91" y="23"/>
                  </a:lnTo>
                  <a:lnTo>
                    <a:pt x="91" y="23"/>
                  </a:lnTo>
                  <a:lnTo>
                    <a:pt x="89" y="23"/>
                  </a:lnTo>
                  <a:lnTo>
                    <a:pt x="89" y="23"/>
                  </a:lnTo>
                  <a:lnTo>
                    <a:pt x="89" y="23"/>
                  </a:lnTo>
                  <a:lnTo>
                    <a:pt x="87" y="25"/>
                  </a:lnTo>
                  <a:lnTo>
                    <a:pt x="87" y="25"/>
                  </a:lnTo>
                  <a:lnTo>
                    <a:pt x="85" y="25"/>
                  </a:lnTo>
                  <a:lnTo>
                    <a:pt x="84" y="25"/>
                  </a:lnTo>
                  <a:lnTo>
                    <a:pt x="82" y="25"/>
                  </a:lnTo>
                  <a:lnTo>
                    <a:pt x="80" y="25"/>
                  </a:lnTo>
                  <a:lnTo>
                    <a:pt x="76" y="25"/>
                  </a:lnTo>
                  <a:lnTo>
                    <a:pt x="75" y="27"/>
                  </a:lnTo>
                  <a:lnTo>
                    <a:pt x="73" y="27"/>
                  </a:lnTo>
                  <a:lnTo>
                    <a:pt x="73" y="29"/>
                  </a:lnTo>
                  <a:lnTo>
                    <a:pt x="73" y="31"/>
                  </a:lnTo>
                  <a:lnTo>
                    <a:pt x="71" y="31"/>
                  </a:lnTo>
                  <a:lnTo>
                    <a:pt x="71" y="31"/>
                  </a:lnTo>
                  <a:lnTo>
                    <a:pt x="71" y="32"/>
                  </a:lnTo>
                  <a:lnTo>
                    <a:pt x="71" y="32"/>
                  </a:lnTo>
                  <a:lnTo>
                    <a:pt x="71" y="32"/>
                  </a:lnTo>
                  <a:lnTo>
                    <a:pt x="71" y="32"/>
                  </a:lnTo>
                  <a:lnTo>
                    <a:pt x="69" y="34"/>
                  </a:lnTo>
                  <a:lnTo>
                    <a:pt x="69" y="34"/>
                  </a:lnTo>
                  <a:lnTo>
                    <a:pt x="67" y="34"/>
                  </a:lnTo>
                  <a:lnTo>
                    <a:pt x="67" y="34"/>
                  </a:lnTo>
                  <a:lnTo>
                    <a:pt x="66" y="34"/>
                  </a:lnTo>
                  <a:lnTo>
                    <a:pt x="66" y="32"/>
                  </a:lnTo>
                  <a:lnTo>
                    <a:pt x="66" y="32"/>
                  </a:lnTo>
                  <a:lnTo>
                    <a:pt x="64" y="32"/>
                  </a:lnTo>
                  <a:lnTo>
                    <a:pt x="64" y="32"/>
                  </a:lnTo>
                  <a:lnTo>
                    <a:pt x="64" y="32"/>
                  </a:lnTo>
                  <a:lnTo>
                    <a:pt x="64" y="32"/>
                  </a:lnTo>
                  <a:lnTo>
                    <a:pt x="62" y="34"/>
                  </a:lnTo>
                  <a:lnTo>
                    <a:pt x="62" y="34"/>
                  </a:lnTo>
                  <a:lnTo>
                    <a:pt x="62" y="36"/>
                  </a:lnTo>
                  <a:lnTo>
                    <a:pt x="60" y="38"/>
                  </a:lnTo>
                  <a:lnTo>
                    <a:pt x="60" y="36"/>
                  </a:lnTo>
                  <a:lnTo>
                    <a:pt x="58" y="36"/>
                  </a:lnTo>
                  <a:lnTo>
                    <a:pt x="58" y="36"/>
                  </a:lnTo>
                  <a:lnTo>
                    <a:pt x="56" y="40"/>
                  </a:lnTo>
                  <a:lnTo>
                    <a:pt x="55" y="41"/>
                  </a:lnTo>
                  <a:lnTo>
                    <a:pt x="55" y="43"/>
                  </a:lnTo>
                  <a:lnTo>
                    <a:pt x="51" y="43"/>
                  </a:lnTo>
                  <a:lnTo>
                    <a:pt x="49" y="43"/>
                  </a:lnTo>
                  <a:lnTo>
                    <a:pt x="49" y="43"/>
                  </a:lnTo>
                  <a:lnTo>
                    <a:pt x="49" y="43"/>
                  </a:lnTo>
                  <a:lnTo>
                    <a:pt x="49" y="43"/>
                  </a:lnTo>
                  <a:lnTo>
                    <a:pt x="49" y="43"/>
                  </a:lnTo>
                  <a:lnTo>
                    <a:pt x="49" y="43"/>
                  </a:lnTo>
                  <a:lnTo>
                    <a:pt x="47" y="43"/>
                  </a:lnTo>
                  <a:lnTo>
                    <a:pt x="47" y="43"/>
                  </a:lnTo>
                  <a:lnTo>
                    <a:pt x="47" y="43"/>
                  </a:lnTo>
                  <a:lnTo>
                    <a:pt x="47" y="43"/>
                  </a:lnTo>
                  <a:lnTo>
                    <a:pt x="46" y="43"/>
                  </a:lnTo>
                  <a:lnTo>
                    <a:pt x="46" y="47"/>
                  </a:lnTo>
                  <a:lnTo>
                    <a:pt x="46" y="47"/>
                  </a:lnTo>
                  <a:lnTo>
                    <a:pt x="46" y="49"/>
                  </a:lnTo>
                  <a:lnTo>
                    <a:pt x="44" y="50"/>
                  </a:lnTo>
                  <a:lnTo>
                    <a:pt x="44" y="50"/>
                  </a:lnTo>
                  <a:lnTo>
                    <a:pt x="42" y="50"/>
                  </a:lnTo>
                  <a:lnTo>
                    <a:pt x="37" y="47"/>
                  </a:lnTo>
                  <a:lnTo>
                    <a:pt x="37" y="47"/>
                  </a:lnTo>
                  <a:lnTo>
                    <a:pt x="37" y="47"/>
                  </a:lnTo>
                  <a:lnTo>
                    <a:pt x="37" y="47"/>
                  </a:lnTo>
                  <a:lnTo>
                    <a:pt x="35" y="47"/>
                  </a:lnTo>
                  <a:lnTo>
                    <a:pt x="35" y="47"/>
                  </a:lnTo>
                  <a:lnTo>
                    <a:pt x="33" y="47"/>
                  </a:lnTo>
                  <a:lnTo>
                    <a:pt x="33" y="49"/>
                  </a:lnTo>
                  <a:lnTo>
                    <a:pt x="33" y="49"/>
                  </a:lnTo>
                  <a:lnTo>
                    <a:pt x="31" y="50"/>
                  </a:lnTo>
                  <a:lnTo>
                    <a:pt x="31" y="50"/>
                  </a:lnTo>
                  <a:lnTo>
                    <a:pt x="29" y="50"/>
                  </a:lnTo>
                  <a:lnTo>
                    <a:pt x="28" y="50"/>
                  </a:lnTo>
                  <a:lnTo>
                    <a:pt x="24" y="50"/>
                  </a:lnTo>
                  <a:lnTo>
                    <a:pt x="22" y="50"/>
                  </a:lnTo>
                  <a:lnTo>
                    <a:pt x="20" y="52"/>
                  </a:lnTo>
                  <a:lnTo>
                    <a:pt x="20" y="52"/>
                  </a:lnTo>
                  <a:lnTo>
                    <a:pt x="20" y="52"/>
                  </a:lnTo>
                  <a:lnTo>
                    <a:pt x="20" y="54"/>
                  </a:lnTo>
                  <a:lnTo>
                    <a:pt x="19" y="54"/>
                  </a:lnTo>
                  <a:lnTo>
                    <a:pt x="19" y="54"/>
                  </a:lnTo>
                  <a:lnTo>
                    <a:pt x="19" y="54"/>
                  </a:lnTo>
                  <a:lnTo>
                    <a:pt x="20" y="54"/>
                  </a:lnTo>
                  <a:lnTo>
                    <a:pt x="19" y="54"/>
                  </a:lnTo>
                  <a:lnTo>
                    <a:pt x="19" y="56"/>
                  </a:lnTo>
                  <a:lnTo>
                    <a:pt x="19" y="54"/>
                  </a:lnTo>
                  <a:lnTo>
                    <a:pt x="19" y="56"/>
                  </a:lnTo>
                  <a:lnTo>
                    <a:pt x="19" y="56"/>
                  </a:lnTo>
                  <a:lnTo>
                    <a:pt x="17" y="56"/>
                  </a:lnTo>
                  <a:lnTo>
                    <a:pt x="17" y="58"/>
                  </a:lnTo>
                  <a:lnTo>
                    <a:pt x="15" y="59"/>
                  </a:lnTo>
                  <a:lnTo>
                    <a:pt x="13" y="59"/>
                  </a:lnTo>
                  <a:lnTo>
                    <a:pt x="13" y="61"/>
                  </a:lnTo>
                  <a:lnTo>
                    <a:pt x="13" y="61"/>
                  </a:lnTo>
                  <a:lnTo>
                    <a:pt x="13" y="63"/>
                  </a:lnTo>
                  <a:lnTo>
                    <a:pt x="11" y="63"/>
                  </a:lnTo>
                  <a:lnTo>
                    <a:pt x="11" y="65"/>
                  </a:lnTo>
                  <a:lnTo>
                    <a:pt x="11" y="67"/>
                  </a:lnTo>
                  <a:lnTo>
                    <a:pt x="11" y="67"/>
                  </a:lnTo>
                  <a:lnTo>
                    <a:pt x="11" y="69"/>
                  </a:lnTo>
                  <a:lnTo>
                    <a:pt x="11" y="69"/>
                  </a:lnTo>
                  <a:lnTo>
                    <a:pt x="11" y="69"/>
                  </a:lnTo>
                  <a:lnTo>
                    <a:pt x="10" y="69"/>
                  </a:lnTo>
                  <a:lnTo>
                    <a:pt x="10" y="69"/>
                  </a:lnTo>
                  <a:lnTo>
                    <a:pt x="10" y="67"/>
                  </a:lnTo>
                  <a:lnTo>
                    <a:pt x="10" y="65"/>
                  </a:lnTo>
                  <a:lnTo>
                    <a:pt x="10" y="65"/>
                  </a:lnTo>
                  <a:lnTo>
                    <a:pt x="10" y="65"/>
                  </a:lnTo>
                  <a:lnTo>
                    <a:pt x="8" y="65"/>
                  </a:lnTo>
                  <a:lnTo>
                    <a:pt x="8" y="63"/>
                  </a:lnTo>
                  <a:lnTo>
                    <a:pt x="8" y="63"/>
                  </a:lnTo>
                  <a:lnTo>
                    <a:pt x="8" y="63"/>
                  </a:lnTo>
                  <a:lnTo>
                    <a:pt x="8" y="63"/>
                  </a:lnTo>
                  <a:lnTo>
                    <a:pt x="8" y="63"/>
                  </a:lnTo>
                  <a:lnTo>
                    <a:pt x="8" y="63"/>
                  </a:lnTo>
                  <a:lnTo>
                    <a:pt x="8" y="63"/>
                  </a:lnTo>
                  <a:lnTo>
                    <a:pt x="8" y="63"/>
                  </a:lnTo>
                  <a:lnTo>
                    <a:pt x="8" y="63"/>
                  </a:lnTo>
                  <a:lnTo>
                    <a:pt x="8" y="61"/>
                  </a:lnTo>
                  <a:lnTo>
                    <a:pt x="8" y="61"/>
                  </a:lnTo>
                  <a:lnTo>
                    <a:pt x="8" y="61"/>
                  </a:lnTo>
                  <a:lnTo>
                    <a:pt x="8" y="61"/>
                  </a:lnTo>
                  <a:lnTo>
                    <a:pt x="6" y="61"/>
                  </a:lnTo>
                  <a:lnTo>
                    <a:pt x="6" y="61"/>
                  </a:lnTo>
                  <a:lnTo>
                    <a:pt x="4" y="61"/>
                  </a:lnTo>
                  <a:lnTo>
                    <a:pt x="4" y="59"/>
                  </a:lnTo>
                  <a:lnTo>
                    <a:pt x="4" y="59"/>
                  </a:lnTo>
                  <a:lnTo>
                    <a:pt x="4" y="58"/>
                  </a:lnTo>
                  <a:lnTo>
                    <a:pt x="4" y="58"/>
                  </a:lnTo>
                  <a:lnTo>
                    <a:pt x="0" y="58"/>
                  </a:lnTo>
                  <a:lnTo>
                    <a:pt x="0" y="58"/>
                  </a:lnTo>
                  <a:lnTo>
                    <a:pt x="0" y="58"/>
                  </a:lnTo>
                  <a:lnTo>
                    <a:pt x="0" y="59"/>
                  </a:lnTo>
                  <a:lnTo>
                    <a:pt x="2" y="59"/>
                  </a:lnTo>
                  <a:lnTo>
                    <a:pt x="2" y="61"/>
                  </a:lnTo>
                  <a:lnTo>
                    <a:pt x="0" y="61"/>
                  </a:lnTo>
                  <a:lnTo>
                    <a:pt x="0" y="61"/>
                  </a:lnTo>
                  <a:lnTo>
                    <a:pt x="0" y="63"/>
                  </a:lnTo>
                  <a:lnTo>
                    <a:pt x="0" y="63"/>
                  </a:lnTo>
                  <a:lnTo>
                    <a:pt x="2" y="65"/>
                  </a:lnTo>
                  <a:lnTo>
                    <a:pt x="4" y="67"/>
                  </a:lnTo>
                  <a:lnTo>
                    <a:pt x="4" y="67"/>
                  </a:lnTo>
                  <a:lnTo>
                    <a:pt x="6" y="69"/>
                  </a:lnTo>
                  <a:lnTo>
                    <a:pt x="6" y="69"/>
                  </a:lnTo>
                  <a:lnTo>
                    <a:pt x="4" y="70"/>
                  </a:lnTo>
                  <a:lnTo>
                    <a:pt x="4" y="72"/>
                  </a:lnTo>
                  <a:lnTo>
                    <a:pt x="6" y="74"/>
                  </a:lnTo>
                  <a:lnTo>
                    <a:pt x="6" y="74"/>
                  </a:lnTo>
                  <a:lnTo>
                    <a:pt x="8" y="74"/>
                  </a:lnTo>
                  <a:lnTo>
                    <a:pt x="8" y="76"/>
                  </a:lnTo>
                  <a:lnTo>
                    <a:pt x="8" y="76"/>
                  </a:lnTo>
                  <a:lnTo>
                    <a:pt x="8" y="78"/>
                  </a:lnTo>
                  <a:lnTo>
                    <a:pt x="8" y="78"/>
                  </a:lnTo>
                  <a:lnTo>
                    <a:pt x="8" y="78"/>
                  </a:lnTo>
                  <a:lnTo>
                    <a:pt x="17" y="83"/>
                  </a:lnTo>
                  <a:lnTo>
                    <a:pt x="17" y="83"/>
                  </a:lnTo>
                  <a:lnTo>
                    <a:pt x="17" y="83"/>
                  </a:lnTo>
                  <a:lnTo>
                    <a:pt x="19" y="83"/>
                  </a:lnTo>
                  <a:lnTo>
                    <a:pt x="19" y="83"/>
                  </a:lnTo>
                  <a:lnTo>
                    <a:pt x="20" y="85"/>
                  </a:lnTo>
                  <a:lnTo>
                    <a:pt x="19" y="87"/>
                  </a:lnTo>
                  <a:lnTo>
                    <a:pt x="19" y="87"/>
                  </a:lnTo>
                  <a:lnTo>
                    <a:pt x="20" y="88"/>
                  </a:lnTo>
                  <a:lnTo>
                    <a:pt x="22" y="88"/>
                  </a:lnTo>
                  <a:lnTo>
                    <a:pt x="22" y="88"/>
                  </a:lnTo>
                  <a:lnTo>
                    <a:pt x="22" y="90"/>
                  </a:lnTo>
                  <a:lnTo>
                    <a:pt x="22" y="92"/>
                  </a:lnTo>
                  <a:lnTo>
                    <a:pt x="20" y="94"/>
                  </a:lnTo>
                  <a:lnTo>
                    <a:pt x="20" y="96"/>
                  </a:lnTo>
                  <a:lnTo>
                    <a:pt x="19" y="94"/>
                  </a:lnTo>
                  <a:lnTo>
                    <a:pt x="19" y="96"/>
                  </a:lnTo>
                  <a:lnTo>
                    <a:pt x="19" y="97"/>
                  </a:lnTo>
                  <a:lnTo>
                    <a:pt x="19" y="99"/>
                  </a:lnTo>
                  <a:lnTo>
                    <a:pt x="19" y="99"/>
                  </a:lnTo>
                  <a:lnTo>
                    <a:pt x="15" y="101"/>
                  </a:lnTo>
                  <a:lnTo>
                    <a:pt x="15" y="101"/>
                  </a:lnTo>
                  <a:lnTo>
                    <a:pt x="15" y="103"/>
                  </a:lnTo>
                  <a:lnTo>
                    <a:pt x="17" y="103"/>
                  </a:lnTo>
                  <a:lnTo>
                    <a:pt x="17" y="105"/>
                  </a:lnTo>
                  <a:lnTo>
                    <a:pt x="19" y="105"/>
                  </a:lnTo>
                  <a:lnTo>
                    <a:pt x="19" y="106"/>
                  </a:lnTo>
                  <a:lnTo>
                    <a:pt x="20" y="106"/>
                  </a:lnTo>
                  <a:lnTo>
                    <a:pt x="20" y="106"/>
                  </a:lnTo>
                  <a:lnTo>
                    <a:pt x="20" y="108"/>
                  </a:lnTo>
                  <a:lnTo>
                    <a:pt x="22" y="108"/>
                  </a:lnTo>
                  <a:lnTo>
                    <a:pt x="20" y="110"/>
                  </a:lnTo>
                  <a:lnTo>
                    <a:pt x="20" y="110"/>
                  </a:lnTo>
                  <a:lnTo>
                    <a:pt x="22" y="110"/>
                  </a:lnTo>
                  <a:lnTo>
                    <a:pt x="20" y="110"/>
                  </a:lnTo>
                  <a:lnTo>
                    <a:pt x="20" y="110"/>
                  </a:lnTo>
                  <a:lnTo>
                    <a:pt x="22" y="112"/>
                  </a:lnTo>
                  <a:lnTo>
                    <a:pt x="22" y="112"/>
                  </a:lnTo>
                  <a:lnTo>
                    <a:pt x="24" y="114"/>
                  </a:lnTo>
                  <a:lnTo>
                    <a:pt x="24" y="114"/>
                  </a:lnTo>
                  <a:lnTo>
                    <a:pt x="24" y="115"/>
                  </a:lnTo>
                  <a:lnTo>
                    <a:pt x="24" y="115"/>
                  </a:lnTo>
                  <a:lnTo>
                    <a:pt x="24" y="117"/>
                  </a:lnTo>
                  <a:lnTo>
                    <a:pt x="24" y="117"/>
                  </a:lnTo>
                  <a:lnTo>
                    <a:pt x="26" y="119"/>
                  </a:lnTo>
                  <a:lnTo>
                    <a:pt x="26" y="119"/>
                  </a:lnTo>
                  <a:lnTo>
                    <a:pt x="26" y="119"/>
                  </a:lnTo>
                  <a:lnTo>
                    <a:pt x="28" y="119"/>
                  </a:lnTo>
                  <a:lnTo>
                    <a:pt x="28" y="119"/>
                  </a:lnTo>
                  <a:lnTo>
                    <a:pt x="28" y="121"/>
                  </a:lnTo>
                  <a:lnTo>
                    <a:pt x="28" y="123"/>
                  </a:lnTo>
                  <a:lnTo>
                    <a:pt x="28" y="125"/>
                  </a:lnTo>
                  <a:lnTo>
                    <a:pt x="28" y="126"/>
                  </a:lnTo>
                  <a:lnTo>
                    <a:pt x="29" y="126"/>
                  </a:lnTo>
                  <a:lnTo>
                    <a:pt x="31" y="128"/>
                  </a:lnTo>
                  <a:lnTo>
                    <a:pt x="33" y="128"/>
                  </a:lnTo>
                  <a:lnTo>
                    <a:pt x="35" y="132"/>
                  </a:lnTo>
                  <a:lnTo>
                    <a:pt x="35" y="134"/>
                  </a:lnTo>
                  <a:lnTo>
                    <a:pt x="37" y="134"/>
                  </a:lnTo>
                  <a:lnTo>
                    <a:pt x="38" y="134"/>
                  </a:lnTo>
                  <a:lnTo>
                    <a:pt x="40" y="134"/>
                  </a:lnTo>
                  <a:lnTo>
                    <a:pt x="40" y="134"/>
                  </a:lnTo>
                  <a:lnTo>
                    <a:pt x="40" y="132"/>
                  </a:lnTo>
                  <a:lnTo>
                    <a:pt x="42" y="134"/>
                  </a:lnTo>
                  <a:lnTo>
                    <a:pt x="44" y="134"/>
                  </a:lnTo>
                  <a:lnTo>
                    <a:pt x="44" y="134"/>
                  </a:lnTo>
                  <a:lnTo>
                    <a:pt x="46" y="135"/>
                  </a:lnTo>
                  <a:lnTo>
                    <a:pt x="46" y="135"/>
                  </a:lnTo>
                  <a:lnTo>
                    <a:pt x="46" y="137"/>
                  </a:lnTo>
                  <a:lnTo>
                    <a:pt x="46" y="137"/>
                  </a:lnTo>
                  <a:lnTo>
                    <a:pt x="47" y="137"/>
                  </a:lnTo>
                  <a:lnTo>
                    <a:pt x="47" y="139"/>
                  </a:lnTo>
                  <a:lnTo>
                    <a:pt x="47" y="141"/>
                  </a:lnTo>
                  <a:lnTo>
                    <a:pt x="47" y="141"/>
                  </a:lnTo>
                  <a:lnTo>
                    <a:pt x="49" y="141"/>
                  </a:lnTo>
                  <a:lnTo>
                    <a:pt x="53" y="146"/>
                  </a:lnTo>
                  <a:lnTo>
                    <a:pt x="55" y="148"/>
                  </a:lnTo>
                  <a:lnTo>
                    <a:pt x="55" y="150"/>
                  </a:lnTo>
                  <a:lnTo>
                    <a:pt x="56" y="150"/>
                  </a:lnTo>
                  <a:lnTo>
                    <a:pt x="60" y="150"/>
                  </a:lnTo>
                  <a:lnTo>
                    <a:pt x="60" y="152"/>
                  </a:lnTo>
                  <a:lnTo>
                    <a:pt x="62" y="152"/>
                  </a:lnTo>
                  <a:lnTo>
                    <a:pt x="62" y="153"/>
                  </a:lnTo>
                  <a:lnTo>
                    <a:pt x="66" y="155"/>
                  </a:lnTo>
                  <a:lnTo>
                    <a:pt x="66" y="157"/>
                  </a:lnTo>
                  <a:lnTo>
                    <a:pt x="66" y="159"/>
                  </a:lnTo>
                  <a:lnTo>
                    <a:pt x="66" y="161"/>
                  </a:lnTo>
                  <a:lnTo>
                    <a:pt x="67" y="161"/>
                  </a:lnTo>
                  <a:lnTo>
                    <a:pt x="69" y="162"/>
                  </a:lnTo>
                  <a:lnTo>
                    <a:pt x="71" y="162"/>
                  </a:lnTo>
                  <a:lnTo>
                    <a:pt x="71" y="162"/>
                  </a:lnTo>
                  <a:lnTo>
                    <a:pt x="71" y="161"/>
                  </a:lnTo>
                  <a:lnTo>
                    <a:pt x="73" y="161"/>
                  </a:lnTo>
                  <a:lnTo>
                    <a:pt x="73" y="161"/>
                  </a:lnTo>
                  <a:lnTo>
                    <a:pt x="73" y="161"/>
                  </a:lnTo>
                  <a:lnTo>
                    <a:pt x="75" y="161"/>
                  </a:lnTo>
                  <a:lnTo>
                    <a:pt x="75" y="162"/>
                  </a:lnTo>
                  <a:lnTo>
                    <a:pt x="76" y="162"/>
                  </a:lnTo>
                  <a:lnTo>
                    <a:pt x="76" y="162"/>
                  </a:lnTo>
                  <a:lnTo>
                    <a:pt x="76" y="164"/>
                  </a:lnTo>
                  <a:lnTo>
                    <a:pt x="76" y="166"/>
                  </a:lnTo>
                  <a:lnTo>
                    <a:pt x="78" y="166"/>
                  </a:lnTo>
                  <a:lnTo>
                    <a:pt x="78" y="168"/>
                  </a:lnTo>
                  <a:lnTo>
                    <a:pt x="80" y="168"/>
                  </a:lnTo>
                  <a:lnTo>
                    <a:pt x="82" y="168"/>
                  </a:lnTo>
                  <a:lnTo>
                    <a:pt x="82" y="168"/>
                  </a:lnTo>
                  <a:lnTo>
                    <a:pt x="84" y="170"/>
                  </a:lnTo>
                  <a:lnTo>
                    <a:pt x="85" y="175"/>
                  </a:lnTo>
                  <a:lnTo>
                    <a:pt x="87" y="177"/>
                  </a:lnTo>
                  <a:lnTo>
                    <a:pt x="89" y="177"/>
                  </a:lnTo>
                  <a:lnTo>
                    <a:pt x="89" y="177"/>
                  </a:lnTo>
                  <a:lnTo>
                    <a:pt x="91" y="179"/>
                  </a:lnTo>
                  <a:lnTo>
                    <a:pt x="93" y="179"/>
                  </a:lnTo>
                  <a:lnTo>
                    <a:pt x="94" y="181"/>
                  </a:lnTo>
                  <a:lnTo>
                    <a:pt x="96" y="181"/>
                  </a:lnTo>
                  <a:lnTo>
                    <a:pt x="96" y="182"/>
                  </a:lnTo>
                  <a:lnTo>
                    <a:pt x="96" y="182"/>
                  </a:lnTo>
                  <a:lnTo>
                    <a:pt x="96" y="184"/>
                  </a:lnTo>
                  <a:lnTo>
                    <a:pt x="98" y="184"/>
                  </a:lnTo>
                  <a:lnTo>
                    <a:pt x="98" y="184"/>
                  </a:lnTo>
                  <a:lnTo>
                    <a:pt x="98" y="184"/>
                  </a:lnTo>
                  <a:lnTo>
                    <a:pt x="98" y="184"/>
                  </a:lnTo>
                  <a:lnTo>
                    <a:pt x="98" y="184"/>
                  </a:lnTo>
                  <a:lnTo>
                    <a:pt x="98" y="184"/>
                  </a:lnTo>
                  <a:lnTo>
                    <a:pt x="98" y="184"/>
                  </a:lnTo>
                  <a:lnTo>
                    <a:pt x="96" y="186"/>
                  </a:lnTo>
                  <a:lnTo>
                    <a:pt x="96" y="186"/>
                  </a:lnTo>
                  <a:lnTo>
                    <a:pt x="96" y="186"/>
                  </a:lnTo>
                  <a:lnTo>
                    <a:pt x="96" y="186"/>
                  </a:lnTo>
                  <a:lnTo>
                    <a:pt x="96" y="188"/>
                  </a:lnTo>
                  <a:lnTo>
                    <a:pt x="98" y="188"/>
                  </a:lnTo>
                  <a:lnTo>
                    <a:pt x="98" y="188"/>
                  </a:lnTo>
                  <a:lnTo>
                    <a:pt x="100" y="190"/>
                  </a:lnTo>
                  <a:lnTo>
                    <a:pt x="107" y="190"/>
                  </a:lnTo>
                  <a:lnTo>
                    <a:pt x="112" y="191"/>
                  </a:lnTo>
                  <a:lnTo>
                    <a:pt x="112" y="191"/>
                  </a:lnTo>
                  <a:lnTo>
                    <a:pt x="112" y="191"/>
                  </a:lnTo>
                  <a:lnTo>
                    <a:pt x="114" y="191"/>
                  </a:lnTo>
                  <a:lnTo>
                    <a:pt x="116" y="190"/>
                  </a:lnTo>
                  <a:lnTo>
                    <a:pt x="118" y="190"/>
                  </a:lnTo>
                  <a:lnTo>
                    <a:pt x="118" y="186"/>
                  </a:lnTo>
                  <a:lnTo>
                    <a:pt x="120" y="186"/>
                  </a:lnTo>
                  <a:lnTo>
                    <a:pt x="120" y="188"/>
                  </a:lnTo>
                  <a:lnTo>
                    <a:pt x="121" y="188"/>
                  </a:lnTo>
                  <a:lnTo>
                    <a:pt x="123" y="188"/>
                  </a:lnTo>
                  <a:lnTo>
                    <a:pt x="123" y="188"/>
                  </a:lnTo>
                  <a:lnTo>
                    <a:pt x="125" y="188"/>
                  </a:lnTo>
                  <a:lnTo>
                    <a:pt x="125" y="188"/>
                  </a:lnTo>
                  <a:lnTo>
                    <a:pt x="127" y="188"/>
                  </a:lnTo>
                  <a:lnTo>
                    <a:pt x="127" y="188"/>
                  </a:lnTo>
                  <a:lnTo>
                    <a:pt x="127" y="188"/>
                  </a:lnTo>
                  <a:lnTo>
                    <a:pt x="127" y="190"/>
                  </a:lnTo>
                  <a:lnTo>
                    <a:pt x="127" y="190"/>
                  </a:lnTo>
                  <a:lnTo>
                    <a:pt x="127" y="188"/>
                  </a:lnTo>
                  <a:lnTo>
                    <a:pt x="129" y="188"/>
                  </a:lnTo>
                  <a:lnTo>
                    <a:pt x="129" y="190"/>
                  </a:lnTo>
                  <a:lnTo>
                    <a:pt x="129" y="190"/>
                  </a:lnTo>
                  <a:lnTo>
                    <a:pt x="129" y="191"/>
                  </a:lnTo>
                  <a:lnTo>
                    <a:pt x="131" y="191"/>
                  </a:lnTo>
                  <a:lnTo>
                    <a:pt x="131" y="190"/>
                  </a:lnTo>
                  <a:lnTo>
                    <a:pt x="131" y="190"/>
                  </a:lnTo>
                  <a:lnTo>
                    <a:pt x="131" y="188"/>
                  </a:lnTo>
                  <a:lnTo>
                    <a:pt x="131" y="186"/>
                  </a:lnTo>
                  <a:lnTo>
                    <a:pt x="131" y="182"/>
                  </a:lnTo>
                  <a:lnTo>
                    <a:pt x="132" y="182"/>
                  </a:lnTo>
                  <a:lnTo>
                    <a:pt x="134" y="179"/>
                  </a:lnTo>
                  <a:lnTo>
                    <a:pt x="136" y="179"/>
                  </a:lnTo>
                  <a:lnTo>
                    <a:pt x="136" y="177"/>
                  </a:lnTo>
                  <a:lnTo>
                    <a:pt x="136" y="177"/>
                  </a:lnTo>
                  <a:lnTo>
                    <a:pt x="136" y="175"/>
                  </a:lnTo>
                  <a:lnTo>
                    <a:pt x="138" y="175"/>
                  </a:lnTo>
                  <a:lnTo>
                    <a:pt x="140" y="175"/>
                  </a:lnTo>
                  <a:lnTo>
                    <a:pt x="141" y="177"/>
                  </a:lnTo>
                  <a:lnTo>
                    <a:pt x="143" y="177"/>
                  </a:lnTo>
                  <a:lnTo>
                    <a:pt x="143" y="175"/>
                  </a:lnTo>
                  <a:lnTo>
                    <a:pt x="143" y="175"/>
                  </a:lnTo>
                  <a:lnTo>
                    <a:pt x="143" y="175"/>
                  </a:lnTo>
                  <a:lnTo>
                    <a:pt x="143" y="173"/>
                  </a:lnTo>
                  <a:lnTo>
                    <a:pt x="143" y="173"/>
                  </a:lnTo>
                  <a:lnTo>
                    <a:pt x="143" y="173"/>
                  </a:lnTo>
                  <a:lnTo>
                    <a:pt x="143" y="171"/>
                  </a:lnTo>
                  <a:lnTo>
                    <a:pt x="145" y="168"/>
                  </a:lnTo>
                  <a:lnTo>
                    <a:pt x="145" y="164"/>
                  </a:lnTo>
                  <a:lnTo>
                    <a:pt x="145" y="162"/>
                  </a:lnTo>
                  <a:lnTo>
                    <a:pt x="145" y="161"/>
                  </a:lnTo>
                  <a:lnTo>
                    <a:pt x="145" y="159"/>
                  </a:lnTo>
                  <a:lnTo>
                    <a:pt x="145" y="159"/>
                  </a:lnTo>
                  <a:lnTo>
                    <a:pt x="145" y="159"/>
                  </a:lnTo>
                  <a:lnTo>
                    <a:pt x="145" y="157"/>
                  </a:lnTo>
                  <a:lnTo>
                    <a:pt x="145" y="157"/>
                  </a:lnTo>
                  <a:lnTo>
                    <a:pt x="147" y="157"/>
                  </a:lnTo>
                  <a:lnTo>
                    <a:pt x="149" y="159"/>
                  </a:lnTo>
                  <a:lnTo>
                    <a:pt x="152" y="159"/>
                  </a:lnTo>
                  <a:lnTo>
                    <a:pt x="154" y="161"/>
                  </a:lnTo>
                  <a:lnTo>
                    <a:pt x="154" y="161"/>
                  </a:lnTo>
                  <a:lnTo>
                    <a:pt x="154" y="162"/>
                  </a:lnTo>
                  <a:lnTo>
                    <a:pt x="154" y="162"/>
                  </a:lnTo>
                  <a:lnTo>
                    <a:pt x="154" y="162"/>
                  </a:lnTo>
                  <a:lnTo>
                    <a:pt x="158" y="162"/>
                  </a:lnTo>
                  <a:lnTo>
                    <a:pt x="158" y="162"/>
                  </a:lnTo>
                  <a:lnTo>
                    <a:pt x="159" y="161"/>
                  </a:lnTo>
                  <a:lnTo>
                    <a:pt x="159" y="161"/>
                  </a:lnTo>
                  <a:lnTo>
                    <a:pt x="159" y="159"/>
                  </a:lnTo>
                  <a:lnTo>
                    <a:pt x="159" y="159"/>
                  </a:lnTo>
                  <a:lnTo>
                    <a:pt x="159" y="159"/>
                  </a:lnTo>
                  <a:lnTo>
                    <a:pt x="159" y="159"/>
                  </a:lnTo>
                  <a:lnTo>
                    <a:pt x="161" y="161"/>
                  </a:lnTo>
                  <a:lnTo>
                    <a:pt x="161" y="161"/>
                  </a:lnTo>
                  <a:lnTo>
                    <a:pt x="163" y="161"/>
                  </a:lnTo>
                  <a:lnTo>
                    <a:pt x="165" y="161"/>
                  </a:lnTo>
                  <a:lnTo>
                    <a:pt x="167" y="162"/>
                  </a:lnTo>
                  <a:lnTo>
                    <a:pt x="168" y="162"/>
                  </a:lnTo>
                  <a:lnTo>
                    <a:pt x="170" y="162"/>
                  </a:lnTo>
                  <a:lnTo>
                    <a:pt x="172" y="166"/>
                  </a:lnTo>
                  <a:lnTo>
                    <a:pt x="174" y="166"/>
                  </a:lnTo>
                  <a:lnTo>
                    <a:pt x="176" y="166"/>
                  </a:lnTo>
                  <a:lnTo>
                    <a:pt x="181" y="170"/>
                  </a:lnTo>
                  <a:lnTo>
                    <a:pt x="181" y="170"/>
                  </a:lnTo>
                  <a:lnTo>
                    <a:pt x="183" y="170"/>
                  </a:lnTo>
                  <a:lnTo>
                    <a:pt x="183" y="170"/>
                  </a:lnTo>
                  <a:lnTo>
                    <a:pt x="185" y="168"/>
                  </a:lnTo>
                  <a:lnTo>
                    <a:pt x="186" y="168"/>
                  </a:lnTo>
                  <a:lnTo>
                    <a:pt x="186" y="168"/>
                  </a:lnTo>
                  <a:lnTo>
                    <a:pt x="188" y="168"/>
                  </a:lnTo>
                  <a:lnTo>
                    <a:pt x="188" y="170"/>
                  </a:lnTo>
                  <a:lnTo>
                    <a:pt x="188" y="170"/>
                  </a:lnTo>
                  <a:lnTo>
                    <a:pt x="188" y="170"/>
                  </a:lnTo>
                  <a:lnTo>
                    <a:pt x="188" y="170"/>
                  </a:lnTo>
                  <a:lnTo>
                    <a:pt x="190" y="170"/>
                  </a:lnTo>
                  <a:lnTo>
                    <a:pt x="190" y="170"/>
                  </a:lnTo>
                  <a:lnTo>
                    <a:pt x="190" y="170"/>
                  </a:lnTo>
                  <a:lnTo>
                    <a:pt x="190" y="171"/>
                  </a:lnTo>
                  <a:lnTo>
                    <a:pt x="190" y="171"/>
                  </a:lnTo>
                  <a:lnTo>
                    <a:pt x="192" y="171"/>
                  </a:lnTo>
                  <a:lnTo>
                    <a:pt x="192" y="171"/>
                  </a:lnTo>
                  <a:lnTo>
                    <a:pt x="192" y="171"/>
                  </a:lnTo>
                  <a:lnTo>
                    <a:pt x="192" y="171"/>
                  </a:lnTo>
                  <a:lnTo>
                    <a:pt x="192" y="171"/>
                  </a:lnTo>
                  <a:lnTo>
                    <a:pt x="192" y="173"/>
                  </a:lnTo>
                  <a:lnTo>
                    <a:pt x="192" y="173"/>
                  </a:lnTo>
                  <a:lnTo>
                    <a:pt x="197" y="177"/>
                  </a:lnTo>
                  <a:lnTo>
                    <a:pt x="201" y="179"/>
                  </a:lnTo>
                  <a:lnTo>
                    <a:pt x="205" y="177"/>
                  </a:lnTo>
                  <a:lnTo>
                    <a:pt x="212" y="179"/>
                  </a:lnTo>
                  <a:lnTo>
                    <a:pt x="212" y="179"/>
                  </a:lnTo>
                  <a:lnTo>
                    <a:pt x="214" y="179"/>
                  </a:lnTo>
                  <a:lnTo>
                    <a:pt x="214" y="179"/>
                  </a:lnTo>
                  <a:lnTo>
                    <a:pt x="214" y="179"/>
                  </a:lnTo>
                  <a:lnTo>
                    <a:pt x="215" y="179"/>
                  </a:lnTo>
                  <a:lnTo>
                    <a:pt x="215" y="179"/>
                  </a:lnTo>
                  <a:lnTo>
                    <a:pt x="217" y="173"/>
                  </a:lnTo>
                  <a:lnTo>
                    <a:pt x="219" y="173"/>
                  </a:lnTo>
                  <a:lnTo>
                    <a:pt x="221" y="173"/>
                  </a:lnTo>
                  <a:lnTo>
                    <a:pt x="221" y="173"/>
                  </a:lnTo>
                  <a:lnTo>
                    <a:pt x="223" y="173"/>
                  </a:lnTo>
                  <a:lnTo>
                    <a:pt x="223" y="173"/>
                  </a:lnTo>
                  <a:lnTo>
                    <a:pt x="223" y="173"/>
                  </a:lnTo>
                  <a:lnTo>
                    <a:pt x="224" y="173"/>
                  </a:lnTo>
                  <a:lnTo>
                    <a:pt x="226" y="175"/>
                  </a:lnTo>
                  <a:lnTo>
                    <a:pt x="228" y="175"/>
                  </a:lnTo>
                  <a:lnTo>
                    <a:pt x="228" y="175"/>
                  </a:lnTo>
                  <a:lnTo>
                    <a:pt x="228" y="177"/>
                  </a:lnTo>
                  <a:lnTo>
                    <a:pt x="230" y="177"/>
                  </a:lnTo>
                  <a:lnTo>
                    <a:pt x="230" y="179"/>
                  </a:lnTo>
                  <a:lnTo>
                    <a:pt x="230" y="179"/>
                  </a:lnTo>
                  <a:lnTo>
                    <a:pt x="232" y="179"/>
                  </a:lnTo>
                  <a:lnTo>
                    <a:pt x="233" y="179"/>
                  </a:lnTo>
                  <a:lnTo>
                    <a:pt x="233" y="179"/>
                  </a:lnTo>
                  <a:lnTo>
                    <a:pt x="235" y="181"/>
                  </a:lnTo>
                  <a:lnTo>
                    <a:pt x="237" y="181"/>
                  </a:lnTo>
                  <a:lnTo>
                    <a:pt x="237" y="181"/>
                  </a:lnTo>
                  <a:lnTo>
                    <a:pt x="239" y="181"/>
                  </a:lnTo>
                  <a:lnTo>
                    <a:pt x="241" y="181"/>
                  </a:lnTo>
                  <a:lnTo>
                    <a:pt x="241" y="181"/>
                  </a:lnTo>
                  <a:lnTo>
                    <a:pt x="242" y="186"/>
                  </a:lnTo>
                  <a:lnTo>
                    <a:pt x="244" y="188"/>
                  </a:lnTo>
                  <a:lnTo>
                    <a:pt x="244" y="188"/>
                  </a:lnTo>
                  <a:lnTo>
                    <a:pt x="244" y="186"/>
                  </a:lnTo>
                  <a:lnTo>
                    <a:pt x="244" y="184"/>
                  </a:lnTo>
                  <a:lnTo>
                    <a:pt x="248" y="177"/>
                  </a:lnTo>
                  <a:lnTo>
                    <a:pt x="248" y="175"/>
                  </a:lnTo>
                  <a:lnTo>
                    <a:pt x="250" y="173"/>
                  </a:lnTo>
                  <a:lnTo>
                    <a:pt x="252" y="173"/>
                  </a:lnTo>
                  <a:lnTo>
                    <a:pt x="252" y="171"/>
                  </a:lnTo>
                  <a:lnTo>
                    <a:pt x="252" y="171"/>
                  </a:lnTo>
                  <a:lnTo>
                    <a:pt x="255" y="170"/>
                  </a:lnTo>
                  <a:lnTo>
                    <a:pt x="257" y="168"/>
                  </a:lnTo>
                  <a:lnTo>
                    <a:pt x="259" y="170"/>
                  </a:lnTo>
                  <a:lnTo>
                    <a:pt x="264" y="171"/>
                  </a:lnTo>
                  <a:lnTo>
                    <a:pt x="266" y="171"/>
                  </a:lnTo>
                  <a:lnTo>
                    <a:pt x="268" y="171"/>
                  </a:lnTo>
                  <a:lnTo>
                    <a:pt x="268" y="171"/>
                  </a:lnTo>
                  <a:lnTo>
                    <a:pt x="270" y="170"/>
                  </a:lnTo>
                  <a:lnTo>
                    <a:pt x="270" y="171"/>
                  </a:lnTo>
                  <a:lnTo>
                    <a:pt x="271" y="171"/>
                  </a:lnTo>
                  <a:lnTo>
                    <a:pt x="273" y="173"/>
                  </a:lnTo>
                  <a:lnTo>
                    <a:pt x="282" y="170"/>
                  </a:lnTo>
                  <a:lnTo>
                    <a:pt x="284" y="168"/>
                  </a:lnTo>
                  <a:lnTo>
                    <a:pt x="286" y="164"/>
                  </a:lnTo>
                  <a:lnTo>
                    <a:pt x="286" y="164"/>
                  </a:lnTo>
                  <a:lnTo>
                    <a:pt x="288" y="164"/>
                  </a:lnTo>
                  <a:lnTo>
                    <a:pt x="288" y="164"/>
                  </a:lnTo>
                  <a:lnTo>
                    <a:pt x="289" y="164"/>
                  </a:lnTo>
                  <a:lnTo>
                    <a:pt x="289" y="164"/>
                  </a:lnTo>
                  <a:lnTo>
                    <a:pt x="291" y="162"/>
                  </a:lnTo>
                  <a:lnTo>
                    <a:pt x="291" y="161"/>
                  </a:lnTo>
                  <a:lnTo>
                    <a:pt x="291" y="159"/>
                  </a:lnTo>
                  <a:lnTo>
                    <a:pt x="291" y="157"/>
                  </a:lnTo>
                  <a:lnTo>
                    <a:pt x="293" y="157"/>
                  </a:lnTo>
                  <a:lnTo>
                    <a:pt x="295" y="157"/>
                  </a:lnTo>
                  <a:lnTo>
                    <a:pt x="297" y="157"/>
                  </a:lnTo>
                  <a:lnTo>
                    <a:pt x="298" y="157"/>
                  </a:lnTo>
                  <a:lnTo>
                    <a:pt x="300" y="155"/>
                  </a:lnTo>
                  <a:lnTo>
                    <a:pt x="300" y="153"/>
                  </a:lnTo>
                  <a:lnTo>
                    <a:pt x="302" y="152"/>
                  </a:lnTo>
                  <a:lnTo>
                    <a:pt x="302" y="148"/>
                  </a:lnTo>
                  <a:lnTo>
                    <a:pt x="302" y="148"/>
                  </a:lnTo>
                  <a:lnTo>
                    <a:pt x="302" y="146"/>
                  </a:lnTo>
                  <a:lnTo>
                    <a:pt x="302" y="143"/>
                  </a:lnTo>
                  <a:lnTo>
                    <a:pt x="304" y="141"/>
                  </a:lnTo>
                  <a:lnTo>
                    <a:pt x="304" y="139"/>
                  </a:lnTo>
                  <a:lnTo>
                    <a:pt x="306" y="137"/>
                  </a:lnTo>
                  <a:lnTo>
                    <a:pt x="313" y="135"/>
                  </a:lnTo>
                  <a:lnTo>
                    <a:pt x="315" y="134"/>
                  </a:lnTo>
                  <a:lnTo>
                    <a:pt x="315" y="132"/>
                  </a:lnTo>
                  <a:lnTo>
                    <a:pt x="317" y="128"/>
                  </a:lnTo>
                  <a:lnTo>
                    <a:pt x="317" y="128"/>
                  </a:lnTo>
                  <a:lnTo>
                    <a:pt x="318" y="128"/>
                  </a:lnTo>
                  <a:lnTo>
                    <a:pt x="320" y="126"/>
                  </a:lnTo>
                  <a:lnTo>
                    <a:pt x="322" y="125"/>
                  </a:lnTo>
                  <a:lnTo>
                    <a:pt x="322" y="125"/>
                  </a:lnTo>
                  <a:lnTo>
                    <a:pt x="322" y="125"/>
                  </a:lnTo>
                  <a:lnTo>
                    <a:pt x="324" y="123"/>
                  </a:lnTo>
                  <a:lnTo>
                    <a:pt x="324" y="121"/>
                  </a:lnTo>
                  <a:lnTo>
                    <a:pt x="324" y="121"/>
                  </a:lnTo>
                  <a:lnTo>
                    <a:pt x="326" y="121"/>
                  </a:lnTo>
                  <a:lnTo>
                    <a:pt x="327" y="121"/>
                  </a:lnTo>
                  <a:lnTo>
                    <a:pt x="327" y="121"/>
                  </a:lnTo>
                  <a:lnTo>
                    <a:pt x="329" y="121"/>
                  </a:lnTo>
                  <a:lnTo>
                    <a:pt x="331" y="121"/>
                  </a:lnTo>
                  <a:lnTo>
                    <a:pt x="331" y="121"/>
                  </a:lnTo>
                  <a:lnTo>
                    <a:pt x="333" y="121"/>
                  </a:lnTo>
                  <a:lnTo>
                    <a:pt x="335" y="119"/>
                  </a:lnTo>
                  <a:lnTo>
                    <a:pt x="336" y="119"/>
                  </a:lnTo>
                  <a:lnTo>
                    <a:pt x="338" y="119"/>
                  </a:lnTo>
                  <a:lnTo>
                    <a:pt x="338" y="117"/>
                  </a:lnTo>
                  <a:lnTo>
                    <a:pt x="338" y="11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4218709" y="5474163"/>
              <a:ext cx="129985" cy="76658"/>
            </a:xfrm>
            <a:custGeom>
              <a:avLst/>
              <a:gdLst>
                <a:gd name="T0" fmla="*/ 103 w 117"/>
                <a:gd name="T1" fmla="*/ 7 h 69"/>
                <a:gd name="T2" fmla="*/ 94 w 117"/>
                <a:gd name="T3" fmla="*/ 11 h 69"/>
                <a:gd name="T4" fmla="*/ 79 w 117"/>
                <a:gd name="T5" fmla="*/ 18 h 69"/>
                <a:gd name="T6" fmla="*/ 58 w 117"/>
                <a:gd name="T7" fmla="*/ 22 h 69"/>
                <a:gd name="T8" fmla="*/ 41 w 117"/>
                <a:gd name="T9" fmla="*/ 20 h 69"/>
                <a:gd name="T10" fmla="*/ 32 w 117"/>
                <a:gd name="T11" fmla="*/ 18 h 69"/>
                <a:gd name="T12" fmla="*/ 34 w 117"/>
                <a:gd name="T13" fmla="*/ 29 h 69"/>
                <a:gd name="T14" fmla="*/ 29 w 117"/>
                <a:gd name="T15" fmla="*/ 33 h 69"/>
                <a:gd name="T16" fmla="*/ 23 w 117"/>
                <a:gd name="T17" fmla="*/ 31 h 69"/>
                <a:gd name="T18" fmla="*/ 20 w 117"/>
                <a:gd name="T19" fmla="*/ 31 h 69"/>
                <a:gd name="T20" fmla="*/ 20 w 117"/>
                <a:gd name="T21" fmla="*/ 31 h 69"/>
                <a:gd name="T22" fmla="*/ 16 w 117"/>
                <a:gd name="T23" fmla="*/ 33 h 69"/>
                <a:gd name="T24" fmla="*/ 14 w 117"/>
                <a:gd name="T25" fmla="*/ 31 h 69"/>
                <a:gd name="T26" fmla="*/ 14 w 117"/>
                <a:gd name="T27" fmla="*/ 33 h 69"/>
                <a:gd name="T28" fmla="*/ 11 w 117"/>
                <a:gd name="T29" fmla="*/ 38 h 69"/>
                <a:gd name="T30" fmla="*/ 5 w 117"/>
                <a:gd name="T31" fmla="*/ 40 h 69"/>
                <a:gd name="T32" fmla="*/ 2 w 117"/>
                <a:gd name="T33" fmla="*/ 36 h 69"/>
                <a:gd name="T34" fmla="*/ 2 w 117"/>
                <a:gd name="T35" fmla="*/ 42 h 69"/>
                <a:gd name="T36" fmla="*/ 4 w 117"/>
                <a:gd name="T37" fmla="*/ 47 h 69"/>
                <a:gd name="T38" fmla="*/ 4 w 117"/>
                <a:gd name="T39" fmla="*/ 51 h 69"/>
                <a:gd name="T40" fmla="*/ 7 w 117"/>
                <a:gd name="T41" fmla="*/ 54 h 69"/>
                <a:gd name="T42" fmla="*/ 9 w 117"/>
                <a:gd name="T43" fmla="*/ 58 h 69"/>
                <a:gd name="T44" fmla="*/ 14 w 117"/>
                <a:gd name="T45" fmla="*/ 60 h 69"/>
                <a:gd name="T46" fmla="*/ 20 w 117"/>
                <a:gd name="T47" fmla="*/ 63 h 69"/>
                <a:gd name="T48" fmla="*/ 27 w 117"/>
                <a:gd name="T49" fmla="*/ 63 h 69"/>
                <a:gd name="T50" fmla="*/ 32 w 117"/>
                <a:gd name="T51" fmla="*/ 65 h 69"/>
                <a:gd name="T52" fmla="*/ 38 w 117"/>
                <a:gd name="T53" fmla="*/ 69 h 69"/>
                <a:gd name="T54" fmla="*/ 38 w 117"/>
                <a:gd name="T55" fmla="*/ 65 h 69"/>
                <a:gd name="T56" fmla="*/ 41 w 117"/>
                <a:gd name="T57" fmla="*/ 61 h 69"/>
                <a:gd name="T58" fmla="*/ 51 w 117"/>
                <a:gd name="T59" fmla="*/ 61 h 69"/>
                <a:gd name="T60" fmla="*/ 56 w 117"/>
                <a:gd name="T61" fmla="*/ 60 h 69"/>
                <a:gd name="T62" fmla="*/ 60 w 117"/>
                <a:gd name="T63" fmla="*/ 56 h 69"/>
                <a:gd name="T64" fmla="*/ 63 w 117"/>
                <a:gd name="T65" fmla="*/ 54 h 69"/>
                <a:gd name="T66" fmla="*/ 67 w 117"/>
                <a:gd name="T67" fmla="*/ 54 h 69"/>
                <a:gd name="T68" fmla="*/ 69 w 117"/>
                <a:gd name="T69" fmla="*/ 52 h 69"/>
                <a:gd name="T70" fmla="*/ 69 w 117"/>
                <a:gd name="T71" fmla="*/ 49 h 69"/>
                <a:gd name="T72" fmla="*/ 70 w 117"/>
                <a:gd name="T73" fmla="*/ 45 h 69"/>
                <a:gd name="T74" fmla="*/ 76 w 117"/>
                <a:gd name="T75" fmla="*/ 43 h 69"/>
                <a:gd name="T76" fmla="*/ 76 w 117"/>
                <a:gd name="T77" fmla="*/ 43 h 69"/>
                <a:gd name="T78" fmla="*/ 81 w 117"/>
                <a:gd name="T79" fmla="*/ 47 h 69"/>
                <a:gd name="T80" fmla="*/ 81 w 117"/>
                <a:gd name="T81" fmla="*/ 45 h 69"/>
                <a:gd name="T82" fmla="*/ 88 w 117"/>
                <a:gd name="T83" fmla="*/ 43 h 69"/>
                <a:gd name="T84" fmla="*/ 92 w 117"/>
                <a:gd name="T85" fmla="*/ 45 h 69"/>
                <a:gd name="T86" fmla="*/ 90 w 117"/>
                <a:gd name="T87" fmla="*/ 42 h 69"/>
                <a:gd name="T88" fmla="*/ 88 w 117"/>
                <a:gd name="T89" fmla="*/ 40 h 69"/>
                <a:gd name="T90" fmla="*/ 85 w 117"/>
                <a:gd name="T91" fmla="*/ 36 h 69"/>
                <a:gd name="T92" fmla="*/ 83 w 117"/>
                <a:gd name="T93" fmla="*/ 33 h 69"/>
                <a:gd name="T94" fmla="*/ 85 w 117"/>
                <a:gd name="T95" fmla="*/ 23 h 69"/>
                <a:gd name="T96" fmla="*/ 90 w 117"/>
                <a:gd name="T97" fmla="*/ 23 h 69"/>
                <a:gd name="T98" fmla="*/ 92 w 117"/>
                <a:gd name="T99" fmla="*/ 18 h 69"/>
                <a:gd name="T100" fmla="*/ 114 w 117"/>
                <a:gd name="T101" fmla="*/ 4 h 69"/>
                <a:gd name="T102" fmla="*/ 116 w 117"/>
                <a:gd name="T103" fmla="*/ 2 h 69"/>
                <a:gd name="T104" fmla="*/ 117 w 117"/>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7" h="69">
                  <a:moveTo>
                    <a:pt x="116" y="0"/>
                  </a:moveTo>
                  <a:lnTo>
                    <a:pt x="114" y="2"/>
                  </a:lnTo>
                  <a:lnTo>
                    <a:pt x="105" y="5"/>
                  </a:lnTo>
                  <a:lnTo>
                    <a:pt x="103" y="7"/>
                  </a:lnTo>
                  <a:lnTo>
                    <a:pt x="101" y="7"/>
                  </a:lnTo>
                  <a:lnTo>
                    <a:pt x="97" y="9"/>
                  </a:lnTo>
                  <a:lnTo>
                    <a:pt x="96" y="9"/>
                  </a:lnTo>
                  <a:lnTo>
                    <a:pt x="94" y="11"/>
                  </a:lnTo>
                  <a:lnTo>
                    <a:pt x="90" y="13"/>
                  </a:lnTo>
                  <a:lnTo>
                    <a:pt x="88" y="14"/>
                  </a:lnTo>
                  <a:lnTo>
                    <a:pt x="81" y="16"/>
                  </a:lnTo>
                  <a:lnTo>
                    <a:pt x="79" y="18"/>
                  </a:lnTo>
                  <a:lnTo>
                    <a:pt x="76" y="16"/>
                  </a:lnTo>
                  <a:lnTo>
                    <a:pt x="74" y="18"/>
                  </a:lnTo>
                  <a:lnTo>
                    <a:pt x="70" y="20"/>
                  </a:lnTo>
                  <a:lnTo>
                    <a:pt x="58" y="22"/>
                  </a:lnTo>
                  <a:lnTo>
                    <a:pt x="51" y="22"/>
                  </a:lnTo>
                  <a:lnTo>
                    <a:pt x="51" y="22"/>
                  </a:lnTo>
                  <a:lnTo>
                    <a:pt x="43" y="20"/>
                  </a:lnTo>
                  <a:lnTo>
                    <a:pt x="41" y="20"/>
                  </a:lnTo>
                  <a:lnTo>
                    <a:pt x="38" y="20"/>
                  </a:lnTo>
                  <a:lnTo>
                    <a:pt x="36" y="20"/>
                  </a:lnTo>
                  <a:lnTo>
                    <a:pt x="34" y="18"/>
                  </a:lnTo>
                  <a:lnTo>
                    <a:pt x="32" y="18"/>
                  </a:lnTo>
                  <a:lnTo>
                    <a:pt x="34" y="20"/>
                  </a:lnTo>
                  <a:lnTo>
                    <a:pt x="34" y="22"/>
                  </a:lnTo>
                  <a:lnTo>
                    <a:pt x="34" y="25"/>
                  </a:lnTo>
                  <a:lnTo>
                    <a:pt x="34" y="29"/>
                  </a:lnTo>
                  <a:lnTo>
                    <a:pt x="32" y="31"/>
                  </a:lnTo>
                  <a:lnTo>
                    <a:pt x="32" y="33"/>
                  </a:lnTo>
                  <a:lnTo>
                    <a:pt x="31" y="33"/>
                  </a:lnTo>
                  <a:lnTo>
                    <a:pt x="29" y="33"/>
                  </a:lnTo>
                  <a:lnTo>
                    <a:pt x="27" y="33"/>
                  </a:lnTo>
                  <a:lnTo>
                    <a:pt x="25" y="33"/>
                  </a:lnTo>
                  <a:lnTo>
                    <a:pt x="25" y="31"/>
                  </a:lnTo>
                  <a:lnTo>
                    <a:pt x="23" y="31"/>
                  </a:lnTo>
                  <a:lnTo>
                    <a:pt x="23" y="31"/>
                  </a:lnTo>
                  <a:lnTo>
                    <a:pt x="22" y="31"/>
                  </a:lnTo>
                  <a:lnTo>
                    <a:pt x="22" y="31"/>
                  </a:lnTo>
                  <a:lnTo>
                    <a:pt x="20" y="31"/>
                  </a:lnTo>
                  <a:lnTo>
                    <a:pt x="20" y="31"/>
                  </a:lnTo>
                  <a:lnTo>
                    <a:pt x="20" y="31"/>
                  </a:lnTo>
                  <a:lnTo>
                    <a:pt x="20" y="31"/>
                  </a:lnTo>
                  <a:lnTo>
                    <a:pt x="20" y="31"/>
                  </a:lnTo>
                  <a:lnTo>
                    <a:pt x="18" y="31"/>
                  </a:lnTo>
                  <a:lnTo>
                    <a:pt x="18" y="31"/>
                  </a:lnTo>
                  <a:lnTo>
                    <a:pt x="18" y="31"/>
                  </a:lnTo>
                  <a:lnTo>
                    <a:pt x="16" y="33"/>
                  </a:lnTo>
                  <a:lnTo>
                    <a:pt x="16" y="33"/>
                  </a:lnTo>
                  <a:lnTo>
                    <a:pt x="16" y="33"/>
                  </a:lnTo>
                  <a:lnTo>
                    <a:pt x="16" y="33"/>
                  </a:lnTo>
                  <a:lnTo>
                    <a:pt x="14" y="31"/>
                  </a:lnTo>
                  <a:lnTo>
                    <a:pt x="14" y="31"/>
                  </a:lnTo>
                  <a:lnTo>
                    <a:pt x="14" y="33"/>
                  </a:lnTo>
                  <a:lnTo>
                    <a:pt x="14" y="33"/>
                  </a:lnTo>
                  <a:lnTo>
                    <a:pt x="14" y="33"/>
                  </a:lnTo>
                  <a:lnTo>
                    <a:pt x="14" y="33"/>
                  </a:lnTo>
                  <a:lnTo>
                    <a:pt x="13" y="34"/>
                  </a:lnTo>
                  <a:lnTo>
                    <a:pt x="13" y="36"/>
                  </a:lnTo>
                  <a:lnTo>
                    <a:pt x="11" y="38"/>
                  </a:lnTo>
                  <a:lnTo>
                    <a:pt x="9" y="38"/>
                  </a:lnTo>
                  <a:lnTo>
                    <a:pt x="7" y="40"/>
                  </a:lnTo>
                  <a:lnTo>
                    <a:pt x="5" y="40"/>
                  </a:lnTo>
                  <a:lnTo>
                    <a:pt x="5" y="40"/>
                  </a:lnTo>
                  <a:lnTo>
                    <a:pt x="4" y="38"/>
                  </a:lnTo>
                  <a:lnTo>
                    <a:pt x="2" y="38"/>
                  </a:lnTo>
                  <a:lnTo>
                    <a:pt x="2" y="36"/>
                  </a:lnTo>
                  <a:lnTo>
                    <a:pt x="2" y="36"/>
                  </a:lnTo>
                  <a:lnTo>
                    <a:pt x="0" y="38"/>
                  </a:lnTo>
                  <a:lnTo>
                    <a:pt x="2" y="40"/>
                  </a:lnTo>
                  <a:lnTo>
                    <a:pt x="2" y="40"/>
                  </a:lnTo>
                  <a:lnTo>
                    <a:pt x="2" y="42"/>
                  </a:lnTo>
                  <a:lnTo>
                    <a:pt x="2" y="43"/>
                  </a:lnTo>
                  <a:lnTo>
                    <a:pt x="2" y="45"/>
                  </a:lnTo>
                  <a:lnTo>
                    <a:pt x="4" y="45"/>
                  </a:lnTo>
                  <a:lnTo>
                    <a:pt x="4" y="47"/>
                  </a:lnTo>
                  <a:lnTo>
                    <a:pt x="4" y="47"/>
                  </a:lnTo>
                  <a:lnTo>
                    <a:pt x="4" y="49"/>
                  </a:lnTo>
                  <a:lnTo>
                    <a:pt x="4" y="49"/>
                  </a:lnTo>
                  <a:lnTo>
                    <a:pt x="4" y="51"/>
                  </a:lnTo>
                  <a:lnTo>
                    <a:pt x="4" y="51"/>
                  </a:lnTo>
                  <a:lnTo>
                    <a:pt x="5" y="51"/>
                  </a:lnTo>
                  <a:lnTo>
                    <a:pt x="5" y="52"/>
                  </a:lnTo>
                  <a:lnTo>
                    <a:pt x="7" y="54"/>
                  </a:lnTo>
                  <a:lnTo>
                    <a:pt x="7" y="56"/>
                  </a:lnTo>
                  <a:lnTo>
                    <a:pt x="7" y="56"/>
                  </a:lnTo>
                  <a:lnTo>
                    <a:pt x="7" y="58"/>
                  </a:lnTo>
                  <a:lnTo>
                    <a:pt x="9" y="58"/>
                  </a:lnTo>
                  <a:lnTo>
                    <a:pt x="11" y="60"/>
                  </a:lnTo>
                  <a:lnTo>
                    <a:pt x="11" y="60"/>
                  </a:lnTo>
                  <a:lnTo>
                    <a:pt x="13" y="60"/>
                  </a:lnTo>
                  <a:lnTo>
                    <a:pt x="14" y="60"/>
                  </a:lnTo>
                  <a:lnTo>
                    <a:pt x="14" y="61"/>
                  </a:lnTo>
                  <a:lnTo>
                    <a:pt x="16" y="61"/>
                  </a:lnTo>
                  <a:lnTo>
                    <a:pt x="18" y="63"/>
                  </a:lnTo>
                  <a:lnTo>
                    <a:pt x="20" y="63"/>
                  </a:lnTo>
                  <a:lnTo>
                    <a:pt x="22" y="63"/>
                  </a:lnTo>
                  <a:lnTo>
                    <a:pt x="25" y="63"/>
                  </a:lnTo>
                  <a:lnTo>
                    <a:pt x="25" y="63"/>
                  </a:lnTo>
                  <a:lnTo>
                    <a:pt x="27" y="63"/>
                  </a:lnTo>
                  <a:lnTo>
                    <a:pt x="29" y="63"/>
                  </a:lnTo>
                  <a:lnTo>
                    <a:pt x="31" y="63"/>
                  </a:lnTo>
                  <a:lnTo>
                    <a:pt x="32" y="63"/>
                  </a:lnTo>
                  <a:lnTo>
                    <a:pt x="32" y="65"/>
                  </a:lnTo>
                  <a:lnTo>
                    <a:pt x="34" y="67"/>
                  </a:lnTo>
                  <a:lnTo>
                    <a:pt x="34" y="69"/>
                  </a:lnTo>
                  <a:lnTo>
                    <a:pt x="34" y="69"/>
                  </a:lnTo>
                  <a:lnTo>
                    <a:pt x="38" y="69"/>
                  </a:lnTo>
                  <a:lnTo>
                    <a:pt x="38" y="69"/>
                  </a:lnTo>
                  <a:lnTo>
                    <a:pt x="38" y="67"/>
                  </a:lnTo>
                  <a:lnTo>
                    <a:pt x="38" y="65"/>
                  </a:lnTo>
                  <a:lnTo>
                    <a:pt x="38" y="65"/>
                  </a:lnTo>
                  <a:lnTo>
                    <a:pt x="38" y="65"/>
                  </a:lnTo>
                  <a:lnTo>
                    <a:pt x="38" y="63"/>
                  </a:lnTo>
                  <a:lnTo>
                    <a:pt x="41" y="61"/>
                  </a:lnTo>
                  <a:lnTo>
                    <a:pt x="41" y="61"/>
                  </a:lnTo>
                  <a:lnTo>
                    <a:pt x="41" y="61"/>
                  </a:lnTo>
                  <a:lnTo>
                    <a:pt x="45" y="60"/>
                  </a:lnTo>
                  <a:lnTo>
                    <a:pt x="49" y="61"/>
                  </a:lnTo>
                  <a:lnTo>
                    <a:pt x="51" y="61"/>
                  </a:lnTo>
                  <a:lnTo>
                    <a:pt x="51" y="60"/>
                  </a:lnTo>
                  <a:lnTo>
                    <a:pt x="51" y="60"/>
                  </a:lnTo>
                  <a:lnTo>
                    <a:pt x="52" y="60"/>
                  </a:lnTo>
                  <a:lnTo>
                    <a:pt x="56" y="60"/>
                  </a:lnTo>
                  <a:lnTo>
                    <a:pt x="58" y="58"/>
                  </a:lnTo>
                  <a:lnTo>
                    <a:pt x="58" y="56"/>
                  </a:lnTo>
                  <a:lnTo>
                    <a:pt x="58" y="58"/>
                  </a:lnTo>
                  <a:lnTo>
                    <a:pt x="60" y="56"/>
                  </a:lnTo>
                  <a:lnTo>
                    <a:pt x="61" y="56"/>
                  </a:lnTo>
                  <a:lnTo>
                    <a:pt x="61" y="56"/>
                  </a:lnTo>
                  <a:lnTo>
                    <a:pt x="63" y="56"/>
                  </a:lnTo>
                  <a:lnTo>
                    <a:pt x="63" y="54"/>
                  </a:lnTo>
                  <a:lnTo>
                    <a:pt x="63" y="54"/>
                  </a:lnTo>
                  <a:lnTo>
                    <a:pt x="65" y="54"/>
                  </a:lnTo>
                  <a:lnTo>
                    <a:pt x="65" y="54"/>
                  </a:lnTo>
                  <a:lnTo>
                    <a:pt x="67" y="54"/>
                  </a:lnTo>
                  <a:lnTo>
                    <a:pt x="67" y="52"/>
                  </a:lnTo>
                  <a:lnTo>
                    <a:pt x="69" y="52"/>
                  </a:lnTo>
                  <a:lnTo>
                    <a:pt x="69" y="52"/>
                  </a:lnTo>
                  <a:lnTo>
                    <a:pt x="69" y="52"/>
                  </a:lnTo>
                  <a:lnTo>
                    <a:pt x="69" y="51"/>
                  </a:lnTo>
                  <a:lnTo>
                    <a:pt x="69" y="51"/>
                  </a:lnTo>
                  <a:lnTo>
                    <a:pt x="69" y="51"/>
                  </a:lnTo>
                  <a:lnTo>
                    <a:pt x="69" y="49"/>
                  </a:lnTo>
                  <a:lnTo>
                    <a:pt x="69" y="47"/>
                  </a:lnTo>
                  <a:lnTo>
                    <a:pt x="70" y="47"/>
                  </a:lnTo>
                  <a:lnTo>
                    <a:pt x="70" y="45"/>
                  </a:lnTo>
                  <a:lnTo>
                    <a:pt x="70" y="45"/>
                  </a:lnTo>
                  <a:lnTo>
                    <a:pt x="72" y="43"/>
                  </a:lnTo>
                  <a:lnTo>
                    <a:pt x="72" y="43"/>
                  </a:lnTo>
                  <a:lnTo>
                    <a:pt x="72" y="43"/>
                  </a:lnTo>
                  <a:lnTo>
                    <a:pt x="76" y="43"/>
                  </a:lnTo>
                  <a:lnTo>
                    <a:pt x="76" y="43"/>
                  </a:lnTo>
                  <a:lnTo>
                    <a:pt x="76" y="43"/>
                  </a:lnTo>
                  <a:lnTo>
                    <a:pt x="76" y="43"/>
                  </a:lnTo>
                  <a:lnTo>
                    <a:pt x="76" y="43"/>
                  </a:lnTo>
                  <a:lnTo>
                    <a:pt x="78" y="43"/>
                  </a:lnTo>
                  <a:lnTo>
                    <a:pt x="78" y="45"/>
                  </a:lnTo>
                  <a:lnTo>
                    <a:pt x="79" y="45"/>
                  </a:lnTo>
                  <a:lnTo>
                    <a:pt x="81" y="47"/>
                  </a:lnTo>
                  <a:lnTo>
                    <a:pt x="81" y="45"/>
                  </a:lnTo>
                  <a:lnTo>
                    <a:pt x="81" y="45"/>
                  </a:lnTo>
                  <a:lnTo>
                    <a:pt x="81" y="45"/>
                  </a:lnTo>
                  <a:lnTo>
                    <a:pt x="81" y="45"/>
                  </a:lnTo>
                  <a:lnTo>
                    <a:pt x="83" y="45"/>
                  </a:lnTo>
                  <a:lnTo>
                    <a:pt x="83" y="43"/>
                  </a:lnTo>
                  <a:lnTo>
                    <a:pt x="85" y="43"/>
                  </a:lnTo>
                  <a:lnTo>
                    <a:pt x="88" y="43"/>
                  </a:lnTo>
                  <a:lnTo>
                    <a:pt x="88" y="43"/>
                  </a:lnTo>
                  <a:lnTo>
                    <a:pt x="88" y="43"/>
                  </a:lnTo>
                  <a:lnTo>
                    <a:pt x="90" y="45"/>
                  </a:lnTo>
                  <a:lnTo>
                    <a:pt x="92" y="45"/>
                  </a:lnTo>
                  <a:lnTo>
                    <a:pt x="92" y="45"/>
                  </a:lnTo>
                  <a:lnTo>
                    <a:pt x="92" y="43"/>
                  </a:lnTo>
                  <a:lnTo>
                    <a:pt x="90" y="43"/>
                  </a:lnTo>
                  <a:lnTo>
                    <a:pt x="90" y="42"/>
                  </a:lnTo>
                  <a:lnTo>
                    <a:pt x="90" y="40"/>
                  </a:lnTo>
                  <a:lnTo>
                    <a:pt x="88" y="40"/>
                  </a:lnTo>
                  <a:lnTo>
                    <a:pt x="88" y="40"/>
                  </a:lnTo>
                  <a:lnTo>
                    <a:pt x="88" y="40"/>
                  </a:lnTo>
                  <a:lnTo>
                    <a:pt x="88" y="38"/>
                  </a:lnTo>
                  <a:lnTo>
                    <a:pt x="88" y="38"/>
                  </a:lnTo>
                  <a:lnTo>
                    <a:pt x="87" y="38"/>
                  </a:lnTo>
                  <a:lnTo>
                    <a:pt x="85" y="36"/>
                  </a:lnTo>
                  <a:lnTo>
                    <a:pt x="85" y="36"/>
                  </a:lnTo>
                  <a:lnTo>
                    <a:pt x="85" y="34"/>
                  </a:lnTo>
                  <a:lnTo>
                    <a:pt x="83" y="33"/>
                  </a:lnTo>
                  <a:lnTo>
                    <a:pt x="83" y="33"/>
                  </a:lnTo>
                  <a:lnTo>
                    <a:pt x="83" y="27"/>
                  </a:lnTo>
                  <a:lnTo>
                    <a:pt x="83" y="27"/>
                  </a:lnTo>
                  <a:lnTo>
                    <a:pt x="83" y="25"/>
                  </a:lnTo>
                  <a:lnTo>
                    <a:pt x="85" y="23"/>
                  </a:lnTo>
                  <a:lnTo>
                    <a:pt x="87" y="23"/>
                  </a:lnTo>
                  <a:lnTo>
                    <a:pt x="87" y="23"/>
                  </a:lnTo>
                  <a:lnTo>
                    <a:pt x="88" y="23"/>
                  </a:lnTo>
                  <a:lnTo>
                    <a:pt x="90" y="23"/>
                  </a:lnTo>
                  <a:lnTo>
                    <a:pt x="90" y="23"/>
                  </a:lnTo>
                  <a:lnTo>
                    <a:pt x="90" y="22"/>
                  </a:lnTo>
                  <a:lnTo>
                    <a:pt x="92" y="20"/>
                  </a:lnTo>
                  <a:lnTo>
                    <a:pt x="92" y="18"/>
                  </a:lnTo>
                  <a:lnTo>
                    <a:pt x="94" y="16"/>
                  </a:lnTo>
                  <a:lnTo>
                    <a:pt x="105" y="11"/>
                  </a:lnTo>
                  <a:lnTo>
                    <a:pt x="110" y="7"/>
                  </a:lnTo>
                  <a:lnTo>
                    <a:pt x="114" y="4"/>
                  </a:lnTo>
                  <a:lnTo>
                    <a:pt x="114" y="4"/>
                  </a:lnTo>
                  <a:lnTo>
                    <a:pt x="116" y="4"/>
                  </a:lnTo>
                  <a:lnTo>
                    <a:pt x="116" y="4"/>
                  </a:lnTo>
                  <a:lnTo>
                    <a:pt x="116" y="2"/>
                  </a:lnTo>
                  <a:lnTo>
                    <a:pt x="116" y="2"/>
                  </a:lnTo>
                  <a:lnTo>
                    <a:pt x="116" y="0"/>
                  </a:lnTo>
                  <a:lnTo>
                    <a:pt x="117" y="0"/>
                  </a:lnTo>
                  <a:lnTo>
                    <a:pt x="117" y="0"/>
                  </a:lnTo>
                  <a:lnTo>
                    <a:pt x="117" y="0"/>
                  </a:lnTo>
                  <a:lnTo>
                    <a:pt x="116"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3175501" y="4673148"/>
              <a:ext cx="328849" cy="321073"/>
            </a:xfrm>
            <a:custGeom>
              <a:avLst/>
              <a:gdLst>
                <a:gd name="T0" fmla="*/ 195 w 296"/>
                <a:gd name="T1" fmla="*/ 264 h 289"/>
                <a:gd name="T2" fmla="*/ 159 w 296"/>
                <a:gd name="T3" fmla="*/ 255 h 289"/>
                <a:gd name="T4" fmla="*/ 220 w 296"/>
                <a:gd name="T5" fmla="*/ 262 h 289"/>
                <a:gd name="T6" fmla="*/ 202 w 296"/>
                <a:gd name="T7" fmla="*/ 255 h 289"/>
                <a:gd name="T8" fmla="*/ 197 w 296"/>
                <a:gd name="T9" fmla="*/ 257 h 289"/>
                <a:gd name="T10" fmla="*/ 227 w 296"/>
                <a:gd name="T11" fmla="*/ 271 h 289"/>
                <a:gd name="T12" fmla="*/ 128 w 296"/>
                <a:gd name="T13" fmla="*/ 244 h 289"/>
                <a:gd name="T14" fmla="*/ 159 w 296"/>
                <a:gd name="T15" fmla="*/ 235 h 289"/>
                <a:gd name="T16" fmla="*/ 146 w 296"/>
                <a:gd name="T17" fmla="*/ 226 h 289"/>
                <a:gd name="T18" fmla="*/ 146 w 296"/>
                <a:gd name="T19" fmla="*/ 226 h 289"/>
                <a:gd name="T20" fmla="*/ 144 w 296"/>
                <a:gd name="T21" fmla="*/ 215 h 289"/>
                <a:gd name="T22" fmla="*/ 94 w 296"/>
                <a:gd name="T23" fmla="*/ 195 h 289"/>
                <a:gd name="T24" fmla="*/ 97 w 296"/>
                <a:gd name="T25" fmla="*/ 186 h 289"/>
                <a:gd name="T26" fmla="*/ 69 w 296"/>
                <a:gd name="T27" fmla="*/ 170 h 289"/>
                <a:gd name="T28" fmla="*/ 78 w 296"/>
                <a:gd name="T29" fmla="*/ 181 h 289"/>
                <a:gd name="T30" fmla="*/ 56 w 296"/>
                <a:gd name="T31" fmla="*/ 157 h 289"/>
                <a:gd name="T32" fmla="*/ 38 w 296"/>
                <a:gd name="T33" fmla="*/ 136 h 289"/>
                <a:gd name="T34" fmla="*/ 81 w 296"/>
                <a:gd name="T35" fmla="*/ 156 h 289"/>
                <a:gd name="T36" fmla="*/ 78 w 296"/>
                <a:gd name="T37" fmla="*/ 150 h 289"/>
                <a:gd name="T38" fmla="*/ 45 w 296"/>
                <a:gd name="T39" fmla="*/ 132 h 289"/>
                <a:gd name="T40" fmla="*/ 67 w 296"/>
                <a:gd name="T41" fmla="*/ 130 h 289"/>
                <a:gd name="T42" fmla="*/ 61 w 296"/>
                <a:gd name="T43" fmla="*/ 127 h 289"/>
                <a:gd name="T44" fmla="*/ 41 w 296"/>
                <a:gd name="T45" fmla="*/ 98 h 289"/>
                <a:gd name="T46" fmla="*/ 43 w 296"/>
                <a:gd name="T47" fmla="*/ 127 h 289"/>
                <a:gd name="T48" fmla="*/ 67 w 296"/>
                <a:gd name="T49" fmla="*/ 112 h 289"/>
                <a:gd name="T50" fmla="*/ 50 w 296"/>
                <a:gd name="T51" fmla="*/ 101 h 289"/>
                <a:gd name="T52" fmla="*/ 274 w 296"/>
                <a:gd name="T53" fmla="*/ 76 h 289"/>
                <a:gd name="T54" fmla="*/ 269 w 296"/>
                <a:gd name="T55" fmla="*/ 54 h 289"/>
                <a:gd name="T56" fmla="*/ 256 w 296"/>
                <a:gd name="T57" fmla="*/ 49 h 289"/>
                <a:gd name="T58" fmla="*/ 217 w 296"/>
                <a:gd name="T59" fmla="*/ 53 h 289"/>
                <a:gd name="T60" fmla="*/ 190 w 296"/>
                <a:gd name="T61" fmla="*/ 38 h 289"/>
                <a:gd name="T62" fmla="*/ 162 w 296"/>
                <a:gd name="T63" fmla="*/ 11 h 289"/>
                <a:gd name="T64" fmla="*/ 137 w 296"/>
                <a:gd name="T65" fmla="*/ 4 h 289"/>
                <a:gd name="T66" fmla="*/ 125 w 296"/>
                <a:gd name="T67" fmla="*/ 18 h 289"/>
                <a:gd name="T68" fmla="*/ 108 w 296"/>
                <a:gd name="T69" fmla="*/ 45 h 289"/>
                <a:gd name="T70" fmla="*/ 90 w 296"/>
                <a:gd name="T71" fmla="*/ 62 h 289"/>
                <a:gd name="T72" fmla="*/ 74 w 296"/>
                <a:gd name="T73" fmla="*/ 76 h 289"/>
                <a:gd name="T74" fmla="*/ 50 w 296"/>
                <a:gd name="T75" fmla="*/ 69 h 289"/>
                <a:gd name="T76" fmla="*/ 13 w 296"/>
                <a:gd name="T77" fmla="*/ 78 h 289"/>
                <a:gd name="T78" fmla="*/ 4 w 296"/>
                <a:gd name="T79" fmla="*/ 91 h 289"/>
                <a:gd name="T80" fmla="*/ 14 w 296"/>
                <a:gd name="T81" fmla="*/ 112 h 289"/>
                <a:gd name="T82" fmla="*/ 20 w 296"/>
                <a:gd name="T83" fmla="*/ 123 h 289"/>
                <a:gd name="T84" fmla="*/ 27 w 296"/>
                <a:gd name="T85" fmla="*/ 118 h 289"/>
                <a:gd name="T86" fmla="*/ 31 w 296"/>
                <a:gd name="T87" fmla="*/ 112 h 289"/>
                <a:gd name="T88" fmla="*/ 52 w 296"/>
                <a:gd name="T89" fmla="*/ 91 h 289"/>
                <a:gd name="T90" fmla="*/ 90 w 296"/>
                <a:gd name="T91" fmla="*/ 156 h 289"/>
                <a:gd name="T92" fmla="*/ 85 w 296"/>
                <a:gd name="T93" fmla="*/ 163 h 289"/>
                <a:gd name="T94" fmla="*/ 108 w 296"/>
                <a:gd name="T95" fmla="*/ 194 h 289"/>
                <a:gd name="T96" fmla="*/ 121 w 296"/>
                <a:gd name="T97" fmla="*/ 204 h 289"/>
                <a:gd name="T98" fmla="*/ 123 w 296"/>
                <a:gd name="T99" fmla="*/ 213 h 289"/>
                <a:gd name="T100" fmla="*/ 152 w 296"/>
                <a:gd name="T101" fmla="*/ 213 h 289"/>
                <a:gd name="T102" fmla="*/ 197 w 296"/>
                <a:gd name="T103" fmla="*/ 248 h 289"/>
                <a:gd name="T104" fmla="*/ 191 w 296"/>
                <a:gd name="T105" fmla="*/ 231 h 289"/>
                <a:gd name="T106" fmla="*/ 137 w 296"/>
                <a:gd name="T107" fmla="*/ 166 h 289"/>
                <a:gd name="T108" fmla="*/ 126 w 296"/>
                <a:gd name="T109" fmla="*/ 138 h 289"/>
                <a:gd name="T110" fmla="*/ 112 w 296"/>
                <a:gd name="T111" fmla="*/ 119 h 289"/>
                <a:gd name="T112" fmla="*/ 143 w 296"/>
                <a:gd name="T113" fmla="*/ 109 h 289"/>
                <a:gd name="T114" fmla="*/ 173 w 296"/>
                <a:gd name="T115" fmla="*/ 92 h 289"/>
                <a:gd name="T116" fmla="*/ 200 w 296"/>
                <a:gd name="T117" fmla="*/ 100 h 289"/>
                <a:gd name="T118" fmla="*/ 236 w 296"/>
                <a:gd name="T119" fmla="*/ 100 h 289"/>
                <a:gd name="T120" fmla="*/ 260 w 296"/>
                <a:gd name="T121" fmla="*/ 105 h 289"/>
                <a:gd name="T122" fmla="*/ 282 w 296"/>
                <a:gd name="T123" fmla="*/ 114 h 289"/>
                <a:gd name="T124" fmla="*/ 291 w 296"/>
                <a:gd name="T125" fmla="*/ 9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89">
                  <a:moveTo>
                    <a:pt x="171" y="264"/>
                  </a:moveTo>
                  <a:lnTo>
                    <a:pt x="168" y="264"/>
                  </a:lnTo>
                  <a:lnTo>
                    <a:pt x="166" y="264"/>
                  </a:lnTo>
                  <a:lnTo>
                    <a:pt x="166" y="264"/>
                  </a:lnTo>
                  <a:lnTo>
                    <a:pt x="166" y="266"/>
                  </a:lnTo>
                  <a:lnTo>
                    <a:pt x="166" y="266"/>
                  </a:lnTo>
                  <a:lnTo>
                    <a:pt x="166" y="264"/>
                  </a:lnTo>
                  <a:lnTo>
                    <a:pt x="166" y="266"/>
                  </a:lnTo>
                  <a:lnTo>
                    <a:pt x="166" y="266"/>
                  </a:lnTo>
                  <a:lnTo>
                    <a:pt x="166" y="266"/>
                  </a:lnTo>
                  <a:lnTo>
                    <a:pt x="166" y="268"/>
                  </a:lnTo>
                  <a:lnTo>
                    <a:pt x="168" y="268"/>
                  </a:lnTo>
                  <a:lnTo>
                    <a:pt x="168" y="268"/>
                  </a:lnTo>
                  <a:lnTo>
                    <a:pt x="168" y="266"/>
                  </a:lnTo>
                  <a:lnTo>
                    <a:pt x="170" y="268"/>
                  </a:lnTo>
                  <a:lnTo>
                    <a:pt x="170" y="268"/>
                  </a:lnTo>
                  <a:lnTo>
                    <a:pt x="170" y="268"/>
                  </a:lnTo>
                  <a:lnTo>
                    <a:pt x="170" y="268"/>
                  </a:lnTo>
                  <a:lnTo>
                    <a:pt x="171" y="266"/>
                  </a:lnTo>
                  <a:lnTo>
                    <a:pt x="171" y="266"/>
                  </a:lnTo>
                  <a:lnTo>
                    <a:pt x="171" y="264"/>
                  </a:lnTo>
                  <a:lnTo>
                    <a:pt x="171" y="264"/>
                  </a:lnTo>
                  <a:close/>
                  <a:moveTo>
                    <a:pt x="209" y="268"/>
                  </a:moveTo>
                  <a:lnTo>
                    <a:pt x="208" y="266"/>
                  </a:lnTo>
                  <a:lnTo>
                    <a:pt x="208" y="268"/>
                  </a:lnTo>
                  <a:lnTo>
                    <a:pt x="204" y="266"/>
                  </a:lnTo>
                  <a:lnTo>
                    <a:pt x="206" y="266"/>
                  </a:lnTo>
                  <a:lnTo>
                    <a:pt x="206" y="266"/>
                  </a:lnTo>
                  <a:lnTo>
                    <a:pt x="206" y="266"/>
                  </a:lnTo>
                  <a:lnTo>
                    <a:pt x="204" y="266"/>
                  </a:lnTo>
                  <a:lnTo>
                    <a:pt x="202" y="266"/>
                  </a:lnTo>
                  <a:lnTo>
                    <a:pt x="200" y="264"/>
                  </a:lnTo>
                  <a:lnTo>
                    <a:pt x="197" y="264"/>
                  </a:lnTo>
                  <a:lnTo>
                    <a:pt x="197" y="264"/>
                  </a:lnTo>
                  <a:lnTo>
                    <a:pt x="197" y="264"/>
                  </a:lnTo>
                  <a:lnTo>
                    <a:pt x="195" y="264"/>
                  </a:lnTo>
                  <a:lnTo>
                    <a:pt x="195" y="264"/>
                  </a:lnTo>
                  <a:lnTo>
                    <a:pt x="195" y="264"/>
                  </a:lnTo>
                  <a:lnTo>
                    <a:pt x="193" y="264"/>
                  </a:lnTo>
                  <a:lnTo>
                    <a:pt x="195" y="262"/>
                  </a:lnTo>
                  <a:lnTo>
                    <a:pt x="195" y="262"/>
                  </a:lnTo>
                  <a:lnTo>
                    <a:pt x="195" y="262"/>
                  </a:lnTo>
                  <a:lnTo>
                    <a:pt x="193" y="262"/>
                  </a:lnTo>
                  <a:lnTo>
                    <a:pt x="193" y="264"/>
                  </a:lnTo>
                  <a:lnTo>
                    <a:pt x="191" y="264"/>
                  </a:lnTo>
                  <a:lnTo>
                    <a:pt x="191" y="264"/>
                  </a:lnTo>
                  <a:lnTo>
                    <a:pt x="193" y="266"/>
                  </a:lnTo>
                  <a:lnTo>
                    <a:pt x="193" y="266"/>
                  </a:lnTo>
                  <a:lnTo>
                    <a:pt x="195" y="264"/>
                  </a:lnTo>
                  <a:lnTo>
                    <a:pt x="213" y="269"/>
                  </a:lnTo>
                  <a:lnTo>
                    <a:pt x="211" y="269"/>
                  </a:lnTo>
                  <a:lnTo>
                    <a:pt x="209" y="268"/>
                  </a:lnTo>
                  <a:close/>
                  <a:moveTo>
                    <a:pt x="182" y="253"/>
                  </a:moveTo>
                  <a:lnTo>
                    <a:pt x="182" y="251"/>
                  </a:lnTo>
                  <a:lnTo>
                    <a:pt x="181" y="251"/>
                  </a:lnTo>
                  <a:lnTo>
                    <a:pt x="177" y="250"/>
                  </a:lnTo>
                  <a:lnTo>
                    <a:pt x="171" y="251"/>
                  </a:lnTo>
                  <a:lnTo>
                    <a:pt x="170" y="251"/>
                  </a:lnTo>
                  <a:lnTo>
                    <a:pt x="170" y="251"/>
                  </a:lnTo>
                  <a:lnTo>
                    <a:pt x="166" y="251"/>
                  </a:lnTo>
                  <a:lnTo>
                    <a:pt x="164" y="251"/>
                  </a:lnTo>
                  <a:lnTo>
                    <a:pt x="162" y="250"/>
                  </a:lnTo>
                  <a:lnTo>
                    <a:pt x="161" y="250"/>
                  </a:lnTo>
                  <a:lnTo>
                    <a:pt x="161" y="250"/>
                  </a:lnTo>
                  <a:lnTo>
                    <a:pt x="159" y="250"/>
                  </a:lnTo>
                  <a:lnTo>
                    <a:pt x="157" y="250"/>
                  </a:lnTo>
                  <a:lnTo>
                    <a:pt x="157" y="250"/>
                  </a:lnTo>
                  <a:lnTo>
                    <a:pt x="157" y="251"/>
                  </a:lnTo>
                  <a:lnTo>
                    <a:pt x="159" y="251"/>
                  </a:lnTo>
                  <a:lnTo>
                    <a:pt x="161" y="251"/>
                  </a:lnTo>
                  <a:lnTo>
                    <a:pt x="161" y="251"/>
                  </a:lnTo>
                  <a:lnTo>
                    <a:pt x="157" y="253"/>
                  </a:lnTo>
                  <a:lnTo>
                    <a:pt x="159" y="255"/>
                  </a:lnTo>
                  <a:lnTo>
                    <a:pt x="159" y="255"/>
                  </a:lnTo>
                  <a:lnTo>
                    <a:pt x="159" y="255"/>
                  </a:lnTo>
                  <a:lnTo>
                    <a:pt x="161" y="253"/>
                  </a:lnTo>
                  <a:lnTo>
                    <a:pt x="162" y="255"/>
                  </a:lnTo>
                  <a:lnTo>
                    <a:pt x="168" y="255"/>
                  </a:lnTo>
                  <a:lnTo>
                    <a:pt x="170" y="255"/>
                  </a:lnTo>
                  <a:lnTo>
                    <a:pt x="173" y="255"/>
                  </a:lnTo>
                  <a:lnTo>
                    <a:pt x="177" y="253"/>
                  </a:lnTo>
                  <a:lnTo>
                    <a:pt x="181" y="255"/>
                  </a:lnTo>
                  <a:lnTo>
                    <a:pt x="182" y="255"/>
                  </a:lnTo>
                  <a:lnTo>
                    <a:pt x="184" y="255"/>
                  </a:lnTo>
                  <a:lnTo>
                    <a:pt x="184" y="255"/>
                  </a:lnTo>
                  <a:lnTo>
                    <a:pt x="186" y="255"/>
                  </a:lnTo>
                  <a:lnTo>
                    <a:pt x="184" y="253"/>
                  </a:lnTo>
                  <a:lnTo>
                    <a:pt x="182" y="253"/>
                  </a:lnTo>
                  <a:close/>
                  <a:moveTo>
                    <a:pt x="249" y="286"/>
                  </a:moveTo>
                  <a:lnTo>
                    <a:pt x="249" y="286"/>
                  </a:lnTo>
                  <a:lnTo>
                    <a:pt x="247" y="286"/>
                  </a:lnTo>
                  <a:lnTo>
                    <a:pt x="247" y="284"/>
                  </a:lnTo>
                  <a:lnTo>
                    <a:pt x="247" y="284"/>
                  </a:lnTo>
                  <a:lnTo>
                    <a:pt x="247" y="282"/>
                  </a:lnTo>
                  <a:lnTo>
                    <a:pt x="247" y="280"/>
                  </a:lnTo>
                  <a:lnTo>
                    <a:pt x="247" y="278"/>
                  </a:lnTo>
                  <a:lnTo>
                    <a:pt x="246" y="278"/>
                  </a:lnTo>
                  <a:lnTo>
                    <a:pt x="246" y="278"/>
                  </a:lnTo>
                  <a:lnTo>
                    <a:pt x="244" y="278"/>
                  </a:lnTo>
                  <a:lnTo>
                    <a:pt x="244" y="278"/>
                  </a:lnTo>
                  <a:lnTo>
                    <a:pt x="244" y="278"/>
                  </a:lnTo>
                  <a:lnTo>
                    <a:pt x="244" y="277"/>
                  </a:lnTo>
                  <a:lnTo>
                    <a:pt x="242" y="277"/>
                  </a:lnTo>
                  <a:lnTo>
                    <a:pt x="240" y="277"/>
                  </a:lnTo>
                  <a:lnTo>
                    <a:pt x="238" y="275"/>
                  </a:lnTo>
                  <a:lnTo>
                    <a:pt x="236" y="275"/>
                  </a:lnTo>
                  <a:lnTo>
                    <a:pt x="227" y="268"/>
                  </a:lnTo>
                  <a:lnTo>
                    <a:pt x="226" y="268"/>
                  </a:lnTo>
                  <a:lnTo>
                    <a:pt x="224" y="266"/>
                  </a:lnTo>
                  <a:lnTo>
                    <a:pt x="222" y="264"/>
                  </a:lnTo>
                  <a:lnTo>
                    <a:pt x="220" y="262"/>
                  </a:lnTo>
                  <a:lnTo>
                    <a:pt x="218" y="262"/>
                  </a:lnTo>
                  <a:lnTo>
                    <a:pt x="218" y="262"/>
                  </a:lnTo>
                  <a:lnTo>
                    <a:pt x="217" y="259"/>
                  </a:lnTo>
                  <a:lnTo>
                    <a:pt x="217" y="259"/>
                  </a:lnTo>
                  <a:lnTo>
                    <a:pt x="217" y="257"/>
                  </a:lnTo>
                  <a:lnTo>
                    <a:pt x="217" y="257"/>
                  </a:lnTo>
                  <a:lnTo>
                    <a:pt x="217" y="255"/>
                  </a:lnTo>
                  <a:lnTo>
                    <a:pt x="215" y="255"/>
                  </a:lnTo>
                  <a:lnTo>
                    <a:pt x="215" y="255"/>
                  </a:lnTo>
                  <a:lnTo>
                    <a:pt x="215" y="255"/>
                  </a:lnTo>
                  <a:lnTo>
                    <a:pt x="213" y="255"/>
                  </a:lnTo>
                  <a:lnTo>
                    <a:pt x="211" y="255"/>
                  </a:lnTo>
                  <a:lnTo>
                    <a:pt x="211" y="255"/>
                  </a:lnTo>
                  <a:lnTo>
                    <a:pt x="209" y="255"/>
                  </a:lnTo>
                  <a:lnTo>
                    <a:pt x="209" y="255"/>
                  </a:lnTo>
                  <a:lnTo>
                    <a:pt x="208" y="257"/>
                  </a:lnTo>
                  <a:lnTo>
                    <a:pt x="209" y="257"/>
                  </a:lnTo>
                  <a:lnTo>
                    <a:pt x="211" y="257"/>
                  </a:lnTo>
                  <a:lnTo>
                    <a:pt x="211" y="257"/>
                  </a:lnTo>
                  <a:lnTo>
                    <a:pt x="211" y="259"/>
                  </a:lnTo>
                  <a:lnTo>
                    <a:pt x="211" y="259"/>
                  </a:lnTo>
                  <a:lnTo>
                    <a:pt x="213" y="260"/>
                  </a:lnTo>
                  <a:lnTo>
                    <a:pt x="211" y="260"/>
                  </a:lnTo>
                  <a:lnTo>
                    <a:pt x="209" y="257"/>
                  </a:lnTo>
                  <a:lnTo>
                    <a:pt x="208" y="259"/>
                  </a:lnTo>
                  <a:lnTo>
                    <a:pt x="208" y="259"/>
                  </a:lnTo>
                  <a:lnTo>
                    <a:pt x="208" y="257"/>
                  </a:lnTo>
                  <a:lnTo>
                    <a:pt x="206" y="257"/>
                  </a:lnTo>
                  <a:lnTo>
                    <a:pt x="204" y="255"/>
                  </a:lnTo>
                  <a:lnTo>
                    <a:pt x="204" y="255"/>
                  </a:lnTo>
                  <a:lnTo>
                    <a:pt x="204" y="255"/>
                  </a:lnTo>
                  <a:lnTo>
                    <a:pt x="202" y="255"/>
                  </a:lnTo>
                  <a:lnTo>
                    <a:pt x="202" y="255"/>
                  </a:lnTo>
                  <a:lnTo>
                    <a:pt x="202" y="255"/>
                  </a:lnTo>
                  <a:lnTo>
                    <a:pt x="202" y="255"/>
                  </a:lnTo>
                  <a:lnTo>
                    <a:pt x="202" y="255"/>
                  </a:lnTo>
                  <a:lnTo>
                    <a:pt x="202" y="255"/>
                  </a:lnTo>
                  <a:lnTo>
                    <a:pt x="200" y="255"/>
                  </a:lnTo>
                  <a:lnTo>
                    <a:pt x="200" y="255"/>
                  </a:lnTo>
                  <a:lnTo>
                    <a:pt x="200" y="255"/>
                  </a:lnTo>
                  <a:lnTo>
                    <a:pt x="199" y="255"/>
                  </a:lnTo>
                  <a:lnTo>
                    <a:pt x="199" y="255"/>
                  </a:lnTo>
                  <a:lnTo>
                    <a:pt x="199" y="255"/>
                  </a:lnTo>
                  <a:lnTo>
                    <a:pt x="199" y="255"/>
                  </a:lnTo>
                  <a:lnTo>
                    <a:pt x="199" y="253"/>
                  </a:lnTo>
                  <a:lnTo>
                    <a:pt x="199" y="253"/>
                  </a:lnTo>
                  <a:lnTo>
                    <a:pt x="199" y="253"/>
                  </a:lnTo>
                  <a:lnTo>
                    <a:pt x="199" y="253"/>
                  </a:lnTo>
                  <a:lnTo>
                    <a:pt x="197" y="251"/>
                  </a:lnTo>
                  <a:lnTo>
                    <a:pt x="195" y="251"/>
                  </a:lnTo>
                  <a:lnTo>
                    <a:pt x="188" y="248"/>
                  </a:lnTo>
                  <a:lnTo>
                    <a:pt x="184" y="248"/>
                  </a:lnTo>
                  <a:lnTo>
                    <a:pt x="179" y="248"/>
                  </a:lnTo>
                  <a:lnTo>
                    <a:pt x="179" y="248"/>
                  </a:lnTo>
                  <a:lnTo>
                    <a:pt x="177" y="246"/>
                  </a:lnTo>
                  <a:lnTo>
                    <a:pt x="175" y="246"/>
                  </a:lnTo>
                  <a:lnTo>
                    <a:pt x="175" y="246"/>
                  </a:lnTo>
                  <a:lnTo>
                    <a:pt x="175" y="246"/>
                  </a:lnTo>
                  <a:lnTo>
                    <a:pt x="177" y="246"/>
                  </a:lnTo>
                  <a:lnTo>
                    <a:pt x="177" y="248"/>
                  </a:lnTo>
                  <a:lnTo>
                    <a:pt x="177" y="248"/>
                  </a:lnTo>
                  <a:lnTo>
                    <a:pt x="177" y="248"/>
                  </a:lnTo>
                  <a:lnTo>
                    <a:pt x="177" y="250"/>
                  </a:lnTo>
                  <a:lnTo>
                    <a:pt x="177" y="250"/>
                  </a:lnTo>
                  <a:lnTo>
                    <a:pt x="179" y="250"/>
                  </a:lnTo>
                  <a:lnTo>
                    <a:pt x="181" y="250"/>
                  </a:lnTo>
                  <a:lnTo>
                    <a:pt x="186" y="250"/>
                  </a:lnTo>
                  <a:lnTo>
                    <a:pt x="186" y="250"/>
                  </a:lnTo>
                  <a:lnTo>
                    <a:pt x="186" y="251"/>
                  </a:lnTo>
                  <a:lnTo>
                    <a:pt x="188" y="251"/>
                  </a:lnTo>
                  <a:lnTo>
                    <a:pt x="190" y="251"/>
                  </a:lnTo>
                  <a:lnTo>
                    <a:pt x="193" y="255"/>
                  </a:lnTo>
                  <a:lnTo>
                    <a:pt x="197" y="255"/>
                  </a:lnTo>
                  <a:lnTo>
                    <a:pt x="197" y="257"/>
                  </a:lnTo>
                  <a:lnTo>
                    <a:pt x="197" y="259"/>
                  </a:lnTo>
                  <a:lnTo>
                    <a:pt x="202" y="259"/>
                  </a:lnTo>
                  <a:lnTo>
                    <a:pt x="204" y="260"/>
                  </a:lnTo>
                  <a:lnTo>
                    <a:pt x="208" y="260"/>
                  </a:lnTo>
                  <a:lnTo>
                    <a:pt x="209" y="262"/>
                  </a:lnTo>
                  <a:lnTo>
                    <a:pt x="211" y="262"/>
                  </a:lnTo>
                  <a:lnTo>
                    <a:pt x="213" y="264"/>
                  </a:lnTo>
                  <a:lnTo>
                    <a:pt x="213" y="264"/>
                  </a:lnTo>
                  <a:lnTo>
                    <a:pt x="213" y="264"/>
                  </a:lnTo>
                  <a:lnTo>
                    <a:pt x="213" y="264"/>
                  </a:lnTo>
                  <a:lnTo>
                    <a:pt x="213" y="264"/>
                  </a:lnTo>
                  <a:lnTo>
                    <a:pt x="213" y="264"/>
                  </a:lnTo>
                  <a:lnTo>
                    <a:pt x="213" y="264"/>
                  </a:lnTo>
                  <a:lnTo>
                    <a:pt x="213" y="262"/>
                  </a:lnTo>
                  <a:lnTo>
                    <a:pt x="213" y="262"/>
                  </a:lnTo>
                  <a:lnTo>
                    <a:pt x="211" y="260"/>
                  </a:lnTo>
                  <a:lnTo>
                    <a:pt x="211" y="260"/>
                  </a:lnTo>
                  <a:lnTo>
                    <a:pt x="213" y="262"/>
                  </a:lnTo>
                  <a:lnTo>
                    <a:pt x="213" y="262"/>
                  </a:lnTo>
                  <a:lnTo>
                    <a:pt x="213" y="262"/>
                  </a:lnTo>
                  <a:lnTo>
                    <a:pt x="215" y="262"/>
                  </a:lnTo>
                  <a:lnTo>
                    <a:pt x="215" y="262"/>
                  </a:lnTo>
                  <a:lnTo>
                    <a:pt x="215" y="262"/>
                  </a:lnTo>
                  <a:lnTo>
                    <a:pt x="215" y="262"/>
                  </a:lnTo>
                  <a:lnTo>
                    <a:pt x="215" y="262"/>
                  </a:lnTo>
                  <a:lnTo>
                    <a:pt x="215" y="262"/>
                  </a:lnTo>
                  <a:lnTo>
                    <a:pt x="217" y="262"/>
                  </a:lnTo>
                  <a:lnTo>
                    <a:pt x="218" y="264"/>
                  </a:lnTo>
                  <a:lnTo>
                    <a:pt x="220" y="264"/>
                  </a:lnTo>
                  <a:lnTo>
                    <a:pt x="220" y="264"/>
                  </a:lnTo>
                  <a:lnTo>
                    <a:pt x="220" y="266"/>
                  </a:lnTo>
                  <a:lnTo>
                    <a:pt x="224" y="268"/>
                  </a:lnTo>
                  <a:lnTo>
                    <a:pt x="226" y="269"/>
                  </a:lnTo>
                  <a:lnTo>
                    <a:pt x="227" y="269"/>
                  </a:lnTo>
                  <a:lnTo>
                    <a:pt x="227" y="269"/>
                  </a:lnTo>
                  <a:lnTo>
                    <a:pt x="227" y="269"/>
                  </a:lnTo>
                  <a:lnTo>
                    <a:pt x="227" y="271"/>
                  </a:lnTo>
                  <a:lnTo>
                    <a:pt x="229" y="271"/>
                  </a:lnTo>
                  <a:lnTo>
                    <a:pt x="227" y="271"/>
                  </a:lnTo>
                  <a:lnTo>
                    <a:pt x="229" y="273"/>
                  </a:lnTo>
                  <a:lnTo>
                    <a:pt x="229" y="273"/>
                  </a:lnTo>
                  <a:lnTo>
                    <a:pt x="229" y="273"/>
                  </a:lnTo>
                  <a:lnTo>
                    <a:pt x="231" y="273"/>
                  </a:lnTo>
                  <a:lnTo>
                    <a:pt x="231" y="273"/>
                  </a:lnTo>
                  <a:lnTo>
                    <a:pt x="233" y="275"/>
                  </a:lnTo>
                  <a:lnTo>
                    <a:pt x="236" y="275"/>
                  </a:lnTo>
                  <a:lnTo>
                    <a:pt x="236" y="275"/>
                  </a:lnTo>
                  <a:lnTo>
                    <a:pt x="236" y="277"/>
                  </a:lnTo>
                  <a:lnTo>
                    <a:pt x="236" y="277"/>
                  </a:lnTo>
                  <a:lnTo>
                    <a:pt x="236" y="278"/>
                  </a:lnTo>
                  <a:lnTo>
                    <a:pt x="236" y="278"/>
                  </a:lnTo>
                  <a:lnTo>
                    <a:pt x="246" y="284"/>
                  </a:lnTo>
                  <a:lnTo>
                    <a:pt x="246" y="286"/>
                  </a:lnTo>
                  <a:lnTo>
                    <a:pt x="247" y="286"/>
                  </a:lnTo>
                  <a:lnTo>
                    <a:pt x="249" y="286"/>
                  </a:lnTo>
                  <a:lnTo>
                    <a:pt x="249" y="287"/>
                  </a:lnTo>
                  <a:lnTo>
                    <a:pt x="251" y="289"/>
                  </a:lnTo>
                  <a:lnTo>
                    <a:pt x="251" y="287"/>
                  </a:lnTo>
                  <a:lnTo>
                    <a:pt x="249" y="287"/>
                  </a:lnTo>
                  <a:lnTo>
                    <a:pt x="249" y="286"/>
                  </a:lnTo>
                  <a:close/>
                  <a:moveTo>
                    <a:pt x="137" y="244"/>
                  </a:moveTo>
                  <a:lnTo>
                    <a:pt x="137" y="244"/>
                  </a:lnTo>
                  <a:lnTo>
                    <a:pt x="137" y="244"/>
                  </a:lnTo>
                  <a:lnTo>
                    <a:pt x="137" y="244"/>
                  </a:lnTo>
                  <a:lnTo>
                    <a:pt x="135" y="244"/>
                  </a:lnTo>
                  <a:lnTo>
                    <a:pt x="135" y="244"/>
                  </a:lnTo>
                  <a:lnTo>
                    <a:pt x="135" y="244"/>
                  </a:lnTo>
                  <a:lnTo>
                    <a:pt x="135" y="244"/>
                  </a:lnTo>
                  <a:lnTo>
                    <a:pt x="134" y="242"/>
                  </a:lnTo>
                  <a:lnTo>
                    <a:pt x="132" y="242"/>
                  </a:lnTo>
                  <a:lnTo>
                    <a:pt x="130" y="244"/>
                  </a:lnTo>
                  <a:lnTo>
                    <a:pt x="128" y="244"/>
                  </a:lnTo>
                  <a:lnTo>
                    <a:pt x="128" y="244"/>
                  </a:lnTo>
                  <a:lnTo>
                    <a:pt x="128" y="244"/>
                  </a:lnTo>
                  <a:lnTo>
                    <a:pt x="128" y="244"/>
                  </a:lnTo>
                  <a:lnTo>
                    <a:pt x="128" y="244"/>
                  </a:lnTo>
                  <a:lnTo>
                    <a:pt x="128" y="246"/>
                  </a:lnTo>
                  <a:lnTo>
                    <a:pt x="128" y="246"/>
                  </a:lnTo>
                  <a:lnTo>
                    <a:pt x="130" y="246"/>
                  </a:lnTo>
                  <a:lnTo>
                    <a:pt x="130" y="246"/>
                  </a:lnTo>
                  <a:lnTo>
                    <a:pt x="130" y="248"/>
                  </a:lnTo>
                  <a:lnTo>
                    <a:pt x="128" y="248"/>
                  </a:lnTo>
                  <a:lnTo>
                    <a:pt x="130" y="248"/>
                  </a:lnTo>
                  <a:lnTo>
                    <a:pt x="132" y="248"/>
                  </a:lnTo>
                  <a:lnTo>
                    <a:pt x="135" y="246"/>
                  </a:lnTo>
                  <a:lnTo>
                    <a:pt x="137" y="246"/>
                  </a:lnTo>
                  <a:lnTo>
                    <a:pt x="137" y="246"/>
                  </a:lnTo>
                  <a:lnTo>
                    <a:pt x="137" y="246"/>
                  </a:lnTo>
                  <a:lnTo>
                    <a:pt x="137" y="244"/>
                  </a:lnTo>
                  <a:lnTo>
                    <a:pt x="137" y="244"/>
                  </a:lnTo>
                  <a:lnTo>
                    <a:pt x="137" y="244"/>
                  </a:lnTo>
                  <a:lnTo>
                    <a:pt x="137" y="244"/>
                  </a:lnTo>
                  <a:close/>
                  <a:moveTo>
                    <a:pt x="161" y="241"/>
                  </a:moveTo>
                  <a:lnTo>
                    <a:pt x="184" y="241"/>
                  </a:lnTo>
                  <a:lnTo>
                    <a:pt x="182" y="239"/>
                  </a:lnTo>
                  <a:lnTo>
                    <a:pt x="181" y="239"/>
                  </a:lnTo>
                  <a:lnTo>
                    <a:pt x="177" y="239"/>
                  </a:lnTo>
                  <a:lnTo>
                    <a:pt x="173" y="239"/>
                  </a:lnTo>
                  <a:lnTo>
                    <a:pt x="170" y="239"/>
                  </a:lnTo>
                  <a:lnTo>
                    <a:pt x="170" y="239"/>
                  </a:lnTo>
                  <a:lnTo>
                    <a:pt x="168" y="237"/>
                  </a:lnTo>
                  <a:lnTo>
                    <a:pt x="168" y="239"/>
                  </a:lnTo>
                  <a:lnTo>
                    <a:pt x="162" y="239"/>
                  </a:lnTo>
                  <a:lnTo>
                    <a:pt x="162" y="239"/>
                  </a:lnTo>
                  <a:lnTo>
                    <a:pt x="161" y="237"/>
                  </a:lnTo>
                  <a:lnTo>
                    <a:pt x="159" y="237"/>
                  </a:lnTo>
                  <a:lnTo>
                    <a:pt x="159" y="237"/>
                  </a:lnTo>
                  <a:lnTo>
                    <a:pt x="161" y="237"/>
                  </a:lnTo>
                  <a:lnTo>
                    <a:pt x="161" y="237"/>
                  </a:lnTo>
                  <a:lnTo>
                    <a:pt x="161" y="237"/>
                  </a:lnTo>
                  <a:lnTo>
                    <a:pt x="159" y="235"/>
                  </a:lnTo>
                  <a:lnTo>
                    <a:pt x="159" y="235"/>
                  </a:lnTo>
                  <a:lnTo>
                    <a:pt x="159" y="235"/>
                  </a:lnTo>
                  <a:lnTo>
                    <a:pt x="159" y="235"/>
                  </a:lnTo>
                  <a:lnTo>
                    <a:pt x="157" y="233"/>
                  </a:lnTo>
                  <a:lnTo>
                    <a:pt x="155" y="233"/>
                  </a:lnTo>
                  <a:lnTo>
                    <a:pt x="155" y="233"/>
                  </a:lnTo>
                  <a:lnTo>
                    <a:pt x="155" y="233"/>
                  </a:lnTo>
                  <a:lnTo>
                    <a:pt x="155" y="235"/>
                  </a:lnTo>
                  <a:lnTo>
                    <a:pt x="155" y="235"/>
                  </a:lnTo>
                  <a:lnTo>
                    <a:pt x="153" y="233"/>
                  </a:lnTo>
                  <a:lnTo>
                    <a:pt x="152" y="233"/>
                  </a:lnTo>
                  <a:lnTo>
                    <a:pt x="152" y="233"/>
                  </a:lnTo>
                  <a:lnTo>
                    <a:pt x="152" y="233"/>
                  </a:lnTo>
                  <a:lnTo>
                    <a:pt x="153" y="235"/>
                  </a:lnTo>
                  <a:lnTo>
                    <a:pt x="155" y="237"/>
                  </a:lnTo>
                  <a:lnTo>
                    <a:pt x="153" y="237"/>
                  </a:lnTo>
                  <a:lnTo>
                    <a:pt x="152" y="235"/>
                  </a:lnTo>
                  <a:lnTo>
                    <a:pt x="150" y="233"/>
                  </a:lnTo>
                  <a:lnTo>
                    <a:pt x="148" y="235"/>
                  </a:lnTo>
                  <a:lnTo>
                    <a:pt x="148" y="235"/>
                  </a:lnTo>
                  <a:lnTo>
                    <a:pt x="148" y="235"/>
                  </a:lnTo>
                  <a:lnTo>
                    <a:pt x="148" y="235"/>
                  </a:lnTo>
                  <a:lnTo>
                    <a:pt x="148" y="235"/>
                  </a:lnTo>
                  <a:lnTo>
                    <a:pt x="146" y="235"/>
                  </a:lnTo>
                  <a:lnTo>
                    <a:pt x="146" y="235"/>
                  </a:lnTo>
                  <a:lnTo>
                    <a:pt x="144" y="235"/>
                  </a:lnTo>
                  <a:lnTo>
                    <a:pt x="144" y="235"/>
                  </a:lnTo>
                  <a:lnTo>
                    <a:pt x="144" y="235"/>
                  </a:lnTo>
                  <a:lnTo>
                    <a:pt x="144" y="235"/>
                  </a:lnTo>
                  <a:lnTo>
                    <a:pt x="146" y="237"/>
                  </a:lnTo>
                  <a:lnTo>
                    <a:pt x="146" y="237"/>
                  </a:lnTo>
                  <a:lnTo>
                    <a:pt x="148" y="237"/>
                  </a:lnTo>
                  <a:lnTo>
                    <a:pt x="150" y="237"/>
                  </a:lnTo>
                  <a:lnTo>
                    <a:pt x="153" y="239"/>
                  </a:lnTo>
                  <a:lnTo>
                    <a:pt x="159" y="241"/>
                  </a:lnTo>
                  <a:lnTo>
                    <a:pt x="161" y="241"/>
                  </a:lnTo>
                  <a:close/>
                  <a:moveTo>
                    <a:pt x="146" y="226"/>
                  </a:moveTo>
                  <a:lnTo>
                    <a:pt x="146" y="226"/>
                  </a:lnTo>
                  <a:lnTo>
                    <a:pt x="146" y="226"/>
                  </a:lnTo>
                  <a:lnTo>
                    <a:pt x="146" y="226"/>
                  </a:lnTo>
                  <a:lnTo>
                    <a:pt x="146" y="226"/>
                  </a:lnTo>
                  <a:lnTo>
                    <a:pt x="146" y="226"/>
                  </a:lnTo>
                  <a:lnTo>
                    <a:pt x="146" y="228"/>
                  </a:lnTo>
                  <a:lnTo>
                    <a:pt x="150" y="230"/>
                  </a:lnTo>
                  <a:lnTo>
                    <a:pt x="153" y="231"/>
                  </a:lnTo>
                  <a:lnTo>
                    <a:pt x="157" y="231"/>
                  </a:lnTo>
                  <a:lnTo>
                    <a:pt x="166" y="231"/>
                  </a:lnTo>
                  <a:lnTo>
                    <a:pt x="168" y="230"/>
                  </a:lnTo>
                  <a:lnTo>
                    <a:pt x="168" y="230"/>
                  </a:lnTo>
                  <a:lnTo>
                    <a:pt x="170" y="230"/>
                  </a:lnTo>
                  <a:lnTo>
                    <a:pt x="170" y="230"/>
                  </a:lnTo>
                  <a:lnTo>
                    <a:pt x="170" y="228"/>
                  </a:lnTo>
                  <a:lnTo>
                    <a:pt x="170" y="228"/>
                  </a:lnTo>
                  <a:lnTo>
                    <a:pt x="170" y="226"/>
                  </a:lnTo>
                  <a:lnTo>
                    <a:pt x="168" y="228"/>
                  </a:lnTo>
                  <a:lnTo>
                    <a:pt x="168" y="226"/>
                  </a:lnTo>
                  <a:lnTo>
                    <a:pt x="168" y="226"/>
                  </a:lnTo>
                  <a:lnTo>
                    <a:pt x="166" y="226"/>
                  </a:lnTo>
                  <a:lnTo>
                    <a:pt x="166" y="226"/>
                  </a:lnTo>
                  <a:lnTo>
                    <a:pt x="166" y="226"/>
                  </a:lnTo>
                  <a:lnTo>
                    <a:pt x="166" y="226"/>
                  </a:lnTo>
                  <a:lnTo>
                    <a:pt x="164" y="226"/>
                  </a:lnTo>
                  <a:lnTo>
                    <a:pt x="166" y="226"/>
                  </a:lnTo>
                  <a:lnTo>
                    <a:pt x="166" y="224"/>
                  </a:lnTo>
                  <a:lnTo>
                    <a:pt x="159" y="222"/>
                  </a:lnTo>
                  <a:lnTo>
                    <a:pt x="150" y="222"/>
                  </a:lnTo>
                  <a:lnTo>
                    <a:pt x="148" y="222"/>
                  </a:lnTo>
                  <a:lnTo>
                    <a:pt x="148" y="222"/>
                  </a:lnTo>
                  <a:lnTo>
                    <a:pt x="146" y="222"/>
                  </a:lnTo>
                  <a:lnTo>
                    <a:pt x="148" y="224"/>
                  </a:lnTo>
                  <a:lnTo>
                    <a:pt x="148" y="224"/>
                  </a:lnTo>
                  <a:lnTo>
                    <a:pt x="148" y="224"/>
                  </a:lnTo>
                  <a:lnTo>
                    <a:pt x="146" y="226"/>
                  </a:lnTo>
                  <a:lnTo>
                    <a:pt x="146" y="226"/>
                  </a:lnTo>
                  <a:lnTo>
                    <a:pt x="148" y="226"/>
                  </a:lnTo>
                  <a:lnTo>
                    <a:pt x="146" y="226"/>
                  </a:lnTo>
                  <a:lnTo>
                    <a:pt x="146" y="226"/>
                  </a:lnTo>
                  <a:close/>
                  <a:moveTo>
                    <a:pt x="144" y="226"/>
                  </a:moveTo>
                  <a:lnTo>
                    <a:pt x="144" y="224"/>
                  </a:lnTo>
                  <a:lnTo>
                    <a:pt x="143" y="222"/>
                  </a:lnTo>
                  <a:lnTo>
                    <a:pt x="143" y="222"/>
                  </a:lnTo>
                  <a:lnTo>
                    <a:pt x="141" y="222"/>
                  </a:lnTo>
                  <a:lnTo>
                    <a:pt x="141" y="221"/>
                  </a:lnTo>
                  <a:lnTo>
                    <a:pt x="139" y="221"/>
                  </a:lnTo>
                  <a:lnTo>
                    <a:pt x="135" y="221"/>
                  </a:lnTo>
                  <a:lnTo>
                    <a:pt x="135" y="221"/>
                  </a:lnTo>
                  <a:lnTo>
                    <a:pt x="135" y="221"/>
                  </a:lnTo>
                  <a:lnTo>
                    <a:pt x="135" y="222"/>
                  </a:lnTo>
                  <a:lnTo>
                    <a:pt x="135" y="222"/>
                  </a:lnTo>
                  <a:lnTo>
                    <a:pt x="135" y="222"/>
                  </a:lnTo>
                  <a:lnTo>
                    <a:pt x="135" y="222"/>
                  </a:lnTo>
                  <a:lnTo>
                    <a:pt x="135" y="222"/>
                  </a:lnTo>
                  <a:lnTo>
                    <a:pt x="135" y="222"/>
                  </a:lnTo>
                  <a:lnTo>
                    <a:pt x="137" y="222"/>
                  </a:lnTo>
                  <a:lnTo>
                    <a:pt x="139" y="224"/>
                  </a:lnTo>
                  <a:lnTo>
                    <a:pt x="143" y="226"/>
                  </a:lnTo>
                  <a:lnTo>
                    <a:pt x="144" y="226"/>
                  </a:lnTo>
                  <a:lnTo>
                    <a:pt x="144" y="226"/>
                  </a:lnTo>
                  <a:close/>
                  <a:moveTo>
                    <a:pt x="137" y="215"/>
                  </a:moveTo>
                  <a:lnTo>
                    <a:pt x="137" y="215"/>
                  </a:lnTo>
                  <a:lnTo>
                    <a:pt x="135" y="215"/>
                  </a:lnTo>
                  <a:lnTo>
                    <a:pt x="135" y="215"/>
                  </a:lnTo>
                  <a:lnTo>
                    <a:pt x="135" y="215"/>
                  </a:lnTo>
                  <a:lnTo>
                    <a:pt x="135" y="215"/>
                  </a:lnTo>
                  <a:lnTo>
                    <a:pt x="137" y="215"/>
                  </a:lnTo>
                  <a:lnTo>
                    <a:pt x="137" y="215"/>
                  </a:lnTo>
                  <a:lnTo>
                    <a:pt x="139" y="215"/>
                  </a:lnTo>
                  <a:lnTo>
                    <a:pt x="139" y="215"/>
                  </a:lnTo>
                  <a:lnTo>
                    <a:pt x="139" y="215"/>
                  </a:lnTo>
                  <a:lnTo>
                    <a:pt x="143" y="215"/>
                  </a:lnTo>
                  <a:lnTo>
                    <a:pt x="144" y="215"/>
                  </a:lnTo>
                  <a:lnTo>
                    <a:pt x="144" y="215"/>
                  </a:lnTo>
                  <a:lnTo>
                    <a:pt x="143" y="215"/>
                  </a:lnTo>
                  <a:lnTo>
                    <a:pt x="141" y="213"/>
                  </a:lnTo>
                  <a:lnTo>
                    <a:pt x="139" y="213"/>
                  </a:lnTo>
                  <a:lnTo>
                    <a:pt x="137" y="213"/>
                  </a:lnTo>
                  <a:lnTo>
                    <a:pt x="137" y="215"/>
                  </a:lnTo>
                  <a:lnTo>
                    <a:pt x="137" y="215"/>
                  </a:lnTo>
                  <a:lnTo>
                    <a:pt x="137" y="215"/>
                  </a:lnTo>
                  <a:close/>
                  <a:moveTo>
                    <a:pt x="108" y="204"/>
                  </a:moveTo>
                  <a:lnTo>
                    <a:pt x="108" y="203"/>
                  </a:lnTo>
                  <a:lnTo>
                    <a:pt x="108" y="203"/>
                  </a:lnTo>
                  <a:lnTo>
                    <a:pt x="106" y="203"/>
                  </a:lnTo>
                  <a:lnTo>
                    <a:pt x="106" y="203"/>
                  </a:lnTo>
                  <a:lnTo>
                    <a:pt x="106" y="203"/>
                  </a:lnTo>
                  <a:lnTo>
                    <a:pt x="105" y="203"/>
                  </a:lnTo>
                  <a:lnTo>
                    <a:pt x="106" y="203"/>
                  </a:lnTo>
                  <a:lnTo>
                    <a:pt x="108" y="204"/>
                  </a:lnTo>
                  <a:lnTo>
                    <a:pt x="108" y="206"/>
                  </a:lnTo>
                  <a:lnTo>
                    <a:pt x="110" y="204"/>
                  </a:lnTo>
                  <a:lnTo>
                    <a:pt x="112" y="206"/>
                  </a:lnTo>
                  <a:lnTo>
                    <a:pt x="108" y="204"/>
                  </a:lnTo>
                  <a:lnTo>
                    <a:pt x="108" y="204"/>
                  </a:lnTo>
                  <a:close/>
                  <a:moveTo>
                    <a:pt x="92" y="194"/>
                  </a:moveTo>
                  <a:lnTo>
                    <a:pt x="92" y="194"/>
                  </a:lnTo>
                  <a:lnTo>
                    <a:pt x="88" y="190"/>
                  </a:lnTo>
                  <a:lnTo>
                    <a:pt x="88" y="190"/>
                  </a:lnTo>
                  <a:lnTo>
                    <a:pt x="87" y="188"/>
                  </a:lnTo>
                  <a:lnTo>
                    <a:pt x="87" y="188"/>
                  </a:lnTo>
                  <a:lnTo>
                    <a:pt x="87" y="190"/>
                  </a:lnTo>
                  <a:lnTo>
                    <a:pt x="88" y="190"/>
                  </a:lnTo>
                  <a:lnTo>
                    <a:pt x="88" y="192"/>
                  </a:lnTo>
                  <a:lnTo>
                    <a:pt x="90" y="192"/>
                  </a:lnTo>
                  <a:lnTo>
                    <a:pt x="90" y="194"/>
                  </a:lnTo>
                  <a:lnTo>
                    <a:pt x="92" y="194"/>
                  </a:lnTo>
                  <a:lnTo>
                    <a:pt x="94" y="195"/>
                  </a:lnTo>
                  <a:lnTo>
                    <a:pt x="96" y="195"/>
                  </a:lnTo>
                  <a:lnTo>
                    <a:pt x="94" y="195"/>
                  </a:lnTo>
                  <a:lnTo>
                    <a:pt x="92" y="194"/>
                  </a:lnTo>
                  <a:close/>
                  <a:moveTo>
                    <a:pt x="97" y="186"/>
                  </a:moveTo>
                  <a:lnTo>
                    <a:pt x="96" y="186"/>
                  </a:lnTo>
                  <a:lnTo>
                    <a:pt x="96" y="185"/>
                  </a:lnTo>
                  <a:lnTo>
                    <a:pt x="96" y="185"/>
                  </a:lnTo>
                  <a:lnTo>
                    <a:pt x="96" y="185"/>
                  </a:lnTo>
                  <a:lnTo>
                    <a:pt x="96" y="185"/>
                  </a:lnTo>
                  <a:lnTo>
                    <a:pt x="94" y="185"/>
                  </a:lnTo>
                  <a:lnTo>
                    <a:pt x="94" y="183"/>
                  </a:lnTo>
                  <a:lnTo>
                    <a:pt x="94" y="183"/>
                  </a:lnTo>
                  <a:lnTo>
                    <a:pt x="94" y="183"/>
                  </a:lnTo>
                  <a:lnTo>
                    <a:pt x="92" y="183"/>
                  </a:lnTo>
                  <a:lnTo>
                    <a:pt x="90" y="179"/>
                  </a:lnTo>
                  <a:lnTo>
                    <a:pt x="88" y="179"/>
                  </a:lnTo>
                  <a:lnTo>
                    <a:pt x="88" y="179"/>
                  </a:lnTo>
                  <a:lnTo>
                    <a:pt x="88" y="181"/>
                  </a:lnTo>
                  <a:lnTo>
                    <a:pt x="90" y="183"/>
                  </a:lnTo>
                  <a:lnTo>
                    <a:pt x="90" y="183"/>
                  </a:lnTo>
                  <a:lnTo>
                    <a:pt x="90" y="183"/>
                  </a:lnTo>
                  <a:lnTo>
                    <a:pt x="92" y="185"/>
                  </a:lnTo>
                  <a:lnTo>
                    <a:pt x="92" y="185"/>
                  </a:lnTo>
                  <a:lnTo>
                    <a:pt x="94" y="185"/>
                  </a:lnTo>
                  <a:lnTo>
                    <a:pt x="92" y="185"/>
                  </a:lnTo>
                  <a:lnTo>
                    <a:pt x="92" y="185"/>
                  </a:lnTo>
                  <a:lnTo>
                    <a:pt x="94" y="186"/>
                  </a:lnTo>
                  <a:lnTo>
                    <a:pt x="94" y="186"/>
                  </a:lnTo>
                  <a:lnTo>
                    <a:pt x="96" y="186"/>
                  </a:lnTo>
                  <a:lnTo>
                    <a:pt x="96" y="186"/>
                  </a:lnTo>
                  <a:lnTo>
                    <a:pt x="96" y="186"/>
                  </a:lnTo>
                  <a:lnTo>
                    <a:pt x="96" y="188"/>
                  </a:lnTo>
                  <a:lnTo>
                    <a:pt x="96" y="188"/>
                  </a:lnTo>
                  <a:lnTo>
                    <a:pt x="96" y="188"/>
                  </a:lnTo>
                  <a:lnTo>
                    <a:pt x="97" y="188"/>
                  </a:lnTo>
                  <a:lnTo>
                    <a:pt x="97" y="188"/>
                  </a:lnTo>
                  <a:lnTo>
                    <a:pt x="97" y="188"/>
                  </a:lnTo>
                  <a:lnTo>
                    <a:pt x="97" y="188"/>
                  </a:lnTo>
                  <a:lnTo>
                    <a:pt x="97" y="186"/>
                  </a:lnTo>
                  <a:close/>
                  <a:moveTo>
                    <a:pt x="87" y="179"/>
                  </a:moveTo>
                  <a:lnTo>
                    <a:pt x="88" y="179"/>
                  </a:lnTo>
                  <a:lnTo>
                    <a:pt x="88" y="177"/>
                  </a:lnTo>
                  <a:lnTo>
                    <a:pt x="87" y="175"/>
                  </a:lnTo>
                  <a:lnTo>
                    <a:pt x="78" y="168"/>
                  </a:lnTo>
                  <a:lnTo>
                    <a:pt x="79" y="170"/>
                  </a:lnTo>
                  <a:lnTo>
                    <a:pt x="79" y="170"/>
                  </a:lnTo>
                  <a:lnTo>
                    <a:pt x="79" y="170"/>
                  </a:lnTo>
                  <a:lnTo>
                    <a:pt x="79" y="170"/>
                  </a:lnTo>
                  <a:lnTo>
                    <a:pt x="79" y="170"/>
                  </a:lnTo>
                  <a:lnTo>
                    <a:pt x="79" y="172"/>
                  </a:lnTo>
                  <a:lnTo>
                    <a:pt x="79" y="172"/>
                  </a:lnTo>
                  <a:lnTo>
                    <a:pt x="81" y="174"/>
                  </a:lnTo>
                  <a:lnTo>
                    <a:pt x="83" y="175"/>
                  </a:lnTo>
                  <a:lnTo>
                    <a:pt x="83" y="175"/>
                  </a:lnTo>
                  <a:lnTo>
                    <a:pt x="85" y="177"/>
                  </a:lnTo>
                  <a:lnTo>
                    <a:pt x="85" y="175"/>
                  </a:lnTo>
                  <a:lnTo>
                    <a:pt x="85" y="177"/>
                  </a:lnTo>
                  <a:lnTo>
                    <a:pt x="85" y="177"/>
                  </a:lnTo>
                  <a:lnTo>
                    <a:pt x="85" y="177"/>
                  </a:lnTo>
                  <a:lnTo>
                    <a:pt x="85" y="177"/>
                  </a:lnTo>
                  <a:lnTo>
                    <a:pt x="87" y="177"/>
                  </a:lnTo>
                  <a:lnTo>
                    <a:pt x="87" y="177"/>
                  </a:lnTo>
                  <a:lnTo>
                    <a:pt x="87" y="177"/>
                  </a:lnTo>
                  <a:lnTo>
                    <a:pt x="87" y="179"/>
                  </a:lnTo>
                  <a:close/>
                  <a:moveTo>
                    <a:pt x="69" y="170"/>
                  </a:moveTo>
                  <a:lnTo>
                    <a:pt x="69" y="170"/>
                  </a:lnTo>
                  <a:lnTo>
                    <a:pt x="67" y="170"/>
                  </a:lnTo>
                  <a:lnTo>
                    <a:pt x="67" y="170"/>
                  </a:lnTo>
                  <a:lnTo>
                    <a:pt x="67" y="170"/>
                  </a:lnTo>
                  <a:lnTo>
                    <a:pt x="67" y="168"/>
                  </a:lnTo>
                  <a:lnTo>
                    <a:pt x="67" y="170"/>
                  </a:lnTo>
                  <a:lnTo>
                    <a:pt x="67" y="170"/>
                  </a:lnTo>
                  <a:lnTo>
                    <a:pt x="69" y="170"/>
                  </a:lnTo>
                  <a:lnTo>
                    <a:pt x="69" y="170"/>
                  </a:lnTo>
                  <a:lnTo>
                    <a:pt x="69" y="170"/>
                  </a:lnTo>
                  <a:lnTo>
                    <a:pt x="69" y="170"/>
                  </a:lnTo>
                  <a:close/>
                  <a:moveTo>
                    <a:pt x="85" y="188"/>
                  </a:moveTo>
                  <a:lnTo>
                    <a:pt x="87" y="186"/>
                  </a:lnTo>
                  <a:lnTo>
                    <a:pt x="87" y="186"/>
                  </a:lnTo>
                  <a:lnTo>
                    <a:pt x="83" y="185"/>
                  </a:lnTo>
                  <a:lnTo>
                    <a:pt x="81" y="181"/>
                  </a:lnTo>
                  <a:lnTo>
                    <a:pt x="81" y="181"/>
                  </a:lnTo>
                  <a:lnTo>
                    <a:pt x="79" y="181"/>
                  </a:lnTo>
                  <a:lnTo>
                    <a:pt x="79" y="181"/>
                  </a:lnTo>
                  <a:lnTo>
                    <a:pt x="78" y="179"/>
                  </a:lnTo>
                  <a:lnTo>
                    <a:pt x="78" y="177"/>
                  </a:lnTo>
                  <a:lnTo>
                    <a:pt x="76" y="177"/>
                  </a:lnTo>
                  <a:lnTo>
                    <a:pt x="76" y="175"/>
                  </a:lnTo>
                  <a:lnTo>
                    <a:pt x="76" y="175"/>
                  </a:lnTo>
                  <a:lnTo>
                    <a:pt x="76" y="175"/>
                  </a:lnTo>
                  <a:lnTo>
                    <a:pt x="76" y="175"/>
                  </a:lnTo>
                  <a:lnTo>
                    <a:pt x="76" y="174"/>
                  </a:lnTo>
                  <a:lnTo>
                    <a:pt x="76" y="174"/>
                  </a:lnTo>
                  <a:lnTo>
                    <a:pt x="74" y="174"/>
                  </a:lnTo>
                  <a:lnTo>
                    <a:pt x="74" y="174"/>
                  </a:lnTo>
                  <a:lnTo>
                    <a:pt x="74" y="174"/>
                  </a:lnTo>
                  <a:lnTo>
                    <a:pt x="74" y="174"/>
                  </a:lnTo>
                  <a:lnTo>
                    <a:pt x="72" y="174"/>
                  </a:lnTo>
                  <a:lnTo>
                    <a:pt x="72" y="172"/>
                  </a:lnTo>
                  <a:lnTo>
                    <a:pt x="72" y="172"/>
                  </a:lnTo>
                  <a:lnTo>
                    <a:pt x="72" y="172"/>
                  </a:lnTo>
                  <a:lnTo>
                    <a:pt x="69" y="170"/>
                  </a:lnTo>
                  <a:lnTo>
                    <a:pt x="69" y="168"/>
                  </a:lnTo>
                  <a:lnTo>
                    <a:pt x="69" y="168"/>
                  </a:lnTo>
                  <a:lnTo>
                    <a:pt x="69" y="168"/>
                  </a:lnTo>
                  <a:lnTo>
                    <a:pt x="67" y="168"/>
                  </a:lnTo>
                  <a:lnTo>
                    <a:pt x="69" y="168"/>
                  </a:lnTo>
                  <a:lnTo>
                    <a:pt x="69" y="170"/>
                  </a:lnTo>
                  <a:lnTo>
                    <a:pt x="69" y="170"/>
                  </a:lnTo>
                  <a:lnTo>
                    <a:pt x="72" y="175"/>
                  </a:lnTo>
                  <a:lnTo>
                    <a:pt x="74" y="175"/>
                  </a:lnTo>
                  <a:lnTo>
                    <a:pt x="76" y="177"/>
                  </a:lnTo>
                  <a:lnTo>
                    <a:pt x="78" y="181"/>
                  </a:lnTo>
                  <a:lnTo>
                    <a:pt x="79" y="183"/>
                  </a:lnTo>
                  <a:lnTo>
                    <a:pt x="81" y="186"/>
                  </a:lnTo>
                  <a:lnTo>
                    <a:pt x="81" y="186"/>
                  </a:lnTo>
                  <a:lnTo>
                    <a:pt x="81" y="186"/>
                  </a:lnTo>
                  <a:lnTo>
                    <a:pt x="83" y="188"/>
                  </a:lnTo>
                  <a:lnTo>
                    <a:pt x="85" y="188"/>
                  </a:lnTo>
                  <a:lnTo>
                    <a:pt x="85" y="188"/>
                  </a:lnTo>
                  <a:lnTo>
                    <a:pt x="85" y="190"/>
                  </a:lnTo>
                  <a:lnTo>
                    <a:pt x="85" y="188"/>
                  </a:lnTo>
                  <a:lnTo>
                    <a:pt x="85" y="188"/>
                  </a:lnTo>
                  <a:lnTo>
                    <a:pt x="85" y="188"/>
                  </a:lnTo>
                  <a:lnTo>
                    <a:pt x="85" y="188"/>
                  </a:lnTo>
                  <a:lnTo>
                    <a:pt x="85" y="188"/>
                  </a:lnTo>
                  <a:lnTo>
                    <a:pt x="83" y="188"/>
                  </a:lnTo>
                  <a:lnTo>
                    <a:pt x="83" y="186"/>
                  </a:lnTo>
                  <a:lnTo>
                    <a:pt x="83" y="186"/>
                  </a:lnTo>
                  <a:lnTo>
                    <a:pt x="81" y="186"/>
                  </a:lnTo>
                  <a:lnTo>
                    <a:pt x="81" y="186"/>
                  </a:lnTo>
                  <a:lnTo>
                    <a:pt x="83" y="186"/>
                  </a:lnTo>
                  <a:lnTo>
                    <a:pt x="85" y="188"/>
                  </a:lnTo>
                  <a:close/>
                  <a:moveTo>
                    <a:pt x="63" y="159"/>
                  </a:moveTo>
                  <a:lnTo>
                    <a:pt x="63" y="159"/>
                  </a:lnTo>
                  <a:lnTo>
                    <a:pt x="63" y="161"/>
                  </a:lnTo>
                  <a:lnTo>
                    <a:pt x="63" y="161"/>
                  </a:lnTo>
                  <a:lnTo>
                    <a:pt x="61" y="161"/>
                  </a:lnTo>
                  <a:lnTo>
                    <a:pt x="61" y="161"/>
                  </a:lnTo>
                  <a:lnTo>
                    <a:pt x="63" y="163"/>
                  </a:lnTo>
                  <a:lnTo>
                    <a:pt x="63" y="163"/>
                  </a:lnTo>
                  <a:lnTo>
                    <a:pt x="63" y="161"/>
                  </a:lnTo>
                  <a:lnTo>
                    <a:pt x="63" y="161"/>
                  </a:lnTo>
                  <a:lnTo>
                    <a:pt x="65" y="161"/>
                  </a:lnTo>
                  <a:lnTo>
                    <a:pt x="65" y="161"/>
                  </a:lnTo>
                  <a:lnTo>
                    <a:pt x="63" y="161"/>
                  </a:lnTo>
                  <a:lnTo>
                    <a:pt x="63" y="159"/>
                  </a:lnTo>
                  <a:close/>
                  <a:moveTo>
                    <a:pt x="56" y="157"/>
                  </a:moveTo>
                  <a:lnTo>
                    <a:pt x="54" y="156"/>
                  </a:lnTo>
                  <a:lnTo>
                    <a:pt x="56" y="157"/>
                  </a:lnTo>
                  <a:lnTo>
                    <a:pt x="58" y="159"/>
                  </a:lnTo>
                  <a:lnTo>
                    <a:pt x="58" y="159"/>
                  </a:lnTo>
                  <a:lnTo>
                    <a:pt x="58" y="159"/>
                  </a:lnTo>
                  <a:lnTo>
                    <a:pt x="58" y="157"/>
                  </a:lnTo>
                  <a:lnTo>
                    <a:pt x="56" y="157"/>
                  </a:lnTo>
                  <a:close/>
                  <a:moveTo>
                    <a:pt x="65" y="154"/>
                  </a:moveTo>
                  <a:lnTo>
                    <a:pt x="65" y="154"/>
                  </a:lnTo>
                  <a:lnTo>
                    <a:pt x="65" y="154"/>
                  </a:lnTo>
                  <a:lnTo>
                    <a:pt x="65" y="152"/>
                  </a:lnTo>
                  <a:lnTo>
                    <a:pt x="65" y="152"/>
                  </a:lnTo>
                  <a:lnTo>
                    <a:pt x="65" y="152"/>
                  </a:lnTo>
                  <a:lnTo>
                    <a:pt x="65" y="152"/>
                  </a:lnTo>
                  <a:lnTo>
                    <a:pt x="63" y="152"/>
                  </a:lnTo>
                  <a:lnTo>
                    <a:pt x="63" y="152"/>
                  </a:lnTo>
                  <a:lnTo>
                    <a:pt x="63" y="152"/>
                  </a:lnTo>
                  <a:lnTo>
                    <a:pt x="63" y="154"/>
                  </a:lnTo>
                  <a:lnTo>
                    <a:pt x="63" y="154"/>
                  </a:lnTo>
                  <a:lnTo>
                    <a:pt x="63" y="156"/>
                  </a:lnTo>
                  <a:lnTo>
                    <a:pt x="63" y="156"/>
                  </a:lnTo>
                  <a:lnTo>
                    <a:pt x="65" y="156"/>
                  </a:lnTo>
                  <a:lnTo>
                    <a:pt x="65" y="156"/>
                  </a:lnTo>
                  <a:lnTo>
                    <a:pt x="65" y="156"/>
                  </a:lnTo>
                  <a:lnTo>
                    <a:pt x="65" y="154"/>
                  </a:lnTo>
                  <a:lnTo>
                    <a:pt x="65" y="154"/>
                  </a:lnTo>
                  <a:close/>
                  <a:moveTo>
                    <a:pt x="38" y="134"/>
                  </a:moveTo>
                  <a:lnTo>
                    <a:pt x="36" y="136"/>
                  </a:lnTo>
                  <a:lnTo>
                    <a:pt x="36" y="136"/>
                  </a:lnTo>
                  <a:lnTo>
                    <a:pt x="36" y="136"/>
                  </a:lnTo>
                  <a:lnTo>
                    <a:pt x="38" y="138"/>
                  </a:lnTo>
                  <a:lnTo>
                    <a:pt x="38" y="138"/>
                  </a:lnTo>
                  <a:lnTo>
                    <a:pt x="38" y="138"/>
                  </a:lnTo>
                  <a:lnTo>
                    <a:pt x="38" y="138"/>
                  </a:lnTo>
                  <a:lnTo>
                    <a:pt x="38" y="138"/>
                  </a:lnTo>
                  <a:lnTo>
                    <a:pt x="38" y="136"/>
                  </a:lnTo>
                  <a:lnTo>
                    <a:pt x="38" y="136"/>
                  </a:lnTo>
                  <a:lnTo>
                    <a:pt x="38" y="136"/>
                  </a:lnTo>
                  <a:lnTo>
                    <a:pt x="38" y="136"/>
                  </a:lnTo>
                  <a:lnTo>
                    <a:pt x="38" y="134"/>
                  </a:lnTo>
                  <a:lnTo>
                    <a:pt x="38" y="134"/>
                  </a:lnTo>
                  <a:lnTo>
                    <a:pt x="38" y="134"/>
                  </a:lnTo>
                  <a:lnTo>
                    <a:pt x="38" y="134"/>
                  </a:lnTo>
                  <a:lnTo>
                    <a:pt x="40" y="134"/>
                  </a:lnTo>
                  <a:lnTo>
                    <a:pt x="40" y="134"/>
                  </a:lnTo>
                  <a:lnTo>
                    <a:pt x="40" y="132"/>
                  </a:lnTo>
                  <a:lnTo>
                    <a:pt x="38" y="132"/>
                  </a:lnTo>
                  <a:lnTo>
                    <a:pt x="38" y="134"/>
                  </a:lnTo>
                  <a:close/>
                  <a:moveTo>
                    <a:pt x="63" y="134"/>
                  </a:moveTo>
                  <a:lnTo>
                    <a:pt x="69" y="141"/>
                  </a:lnTo>
                  <a:lnTo>
                    <a:pt x="69" y="141"/>
                  </a:lnTo>
                  <a:lnTo>
                    <a:pt x="69" y="141"/>
                  </a:lnTo>
                  <a:lnTo>
                    <a:pt x="70" y="145"/>
                  </a:lnTo>
                  <a:lnTo>
                    <a:pt x="70" y="145"/>
                  </a:lnTo>
                  <a:lnTo>
                    <a:pt x="70" y="145"/>
                  </a:lnTo>
                  <a:lnTo>
                    <a:pt x="70" y="145"/>
                  </a:lnTo>
                  <a:lnTo>
                    <a:pt x="70" y="145"/>
                  </a:lnTo>
                  <a:lnTo>
                    <a:pt x="70" y="147"/>
                  </a:lnTo>
                  <a:lnTo>
                    <a:pt x="72" y="148"/>
                  </a:lnTo>
                  <a:lnTo>
                    <a:pt x="74" y="148"/>
                  </a:lnTo>
                  <a:lnTo>
                    <a:pt x="76" y="150"/>
                  </a:lnTo>
                  <a:lnTo>
                    <a:pt x="78" y="152"/>
                  </a:lnTo>
                  <a:lnTo>
                    <a:pt x="78" y="152"/>
                  </a:lnTo>
                  <a:lnTo>
                    <a:pt x="78" y="152"/>
                  </a:lnTo>
                  <a:lnTo>
                    <a:pt x="79" y="152"/>
                  </a:lnTo>
                  <a:lnTo>
                    <a:pt x="79" y="152"/>
                  </a:lnTo>
                  <a:lnTo>
                    <a:pt x="79" y="152"/>
                  </a:lnTo>
                  <a:lnTo>
                    <a:pt x="81" y="154"/>
                  </a:lnTo>
                  <a:lnTo>
                    <a:pt x="81" y="154"/>
                  </a:lnTo>
                  <a:lnTo>
                    <a:pt x="81" y="154"/>
                  </a:lnTo>
                  <a:lnTo>
                    <a:pt x="79" y="154"/>
                  </a:lnTo>
                  <a:lnTo>
                    <a:pt x="79" y="154"/>
                  </a:lnTo>
                  <a:lnTo>
                    <a:pt x="79" y="156"/>
                  </a:lnTo>
                  <a:lnTo>
                    <a:pt x="81" y="156"/>
                  </a:lnTo>
                  <a:lnTo>
                    <a:pt x="81" y="156"/>
                  </a:lnTo>
                  <a:lnTo>
                    <a:pt x="81" y="156"/>
                  </a:lnTo>
                  <a:lnTo>
                    <a:pt x="79" y="156"/>
                  </a:lnTo>
                  <a:lnTo>
                    <a:pt x="79" y="157"/>
                  </a:lnTo>
                  <a:lnTo>
                    <a:pt x="81" y="157"/>
                  </a:lnTo>
                  <a:lnTo>
                    <a:pt x="81" y="159"/>
                  </a:lnTo>
                  <a:lnTo>
                    <a:pt x="83" y="159"/>
                  </a:lnTo>
                  <a:lnTo>
                    <a:pt x="83" y="159"/>
                  </a:lnTo>
                  <a:lnTo>
                    <a:pt x="83" y="159"/>
                  </a:lnTo>
                  <a:lnTo>
                    <a:pt x="81" y="157"/>
                  </a:lnTo>
                  <a:lnTo>
                    <a:pt x="81" y="157"/>
                  </a:lnTo>
                  <a:lnTo>
                    <a:pt x="83" y="157"/>
                  </a:lnTo>
                  <a:lnTo>
                    <a:pt x="85" y="157"/>
                  </a:lnTo>
                  <a:lnTo>
                    <a:pt x="87" y="159"/>
                  </a:lnTo>
                  <a:lnTo>
                    <a:pt x="87" y="159"/>
                  </a:lnTo>
                  <a:lnTo>
                    <a:pt x="87" y="157"/>
                  </a:lnTo>
                  <a:lnTo>
                    <a:pt x="85" y="157"/>
                  </a:lnTo>
                  <a:lnTo>
                    <a:pt x="85" y="157"/>
                  </a:lnTo>
                  <a:lnTo>
                    <a:pt x="87" y="157"/>
                  </a:lnTo>
                  <a:lnTo>
                    <a:pt x="87" y="157"/>
                  </a:lnTo>
                  <a:lnTo>
                    <a:pt x="85" y="156"/>
                  </a:lnTo>
                  <a:lnTo>
                    <a:pt x="85" y="156"/>
                  </a:lnTo>
                  <a:lnTo>
                    <a:pt x="83" y="156"/>
                  </a:lnTo>
                  <a:lnTo>
                    <a:pt x="83" y="156"/>
                  </a:lnTo>
                  <a:lnTo>
                    <a:pt x="85" y="156"/>
                  </a:lnTo>
                  <a:lnTo>
                    <a:pt x="87" y="156"/>
                  </a:lnTo>
                  <a:lnTo>
                    <a:pt x="87" y="157"/>
                  </a:lnTo>
                  <a:lnTo>
                    <a:pt x="88" y="157"/>
                  </a:lnTo>
                  <a:lnTo>
                    <a:pt x="87" y="156"/>
                  </a:lnTo>
                  <a:lnTo>
                    <a:pt x="87" y="154"/>
                  </a:lnTo>
                  <a:lnTo>
                    <a:pt x="85" y="154"/>
                  </a:lnTo>
                  <a:lnTo>
                    <a:pt x="85" y="154"/>
                  </a:lnTo>
                  <a:lnTo>
                    <a:pt x="79" y="148"/>
                  </a:lnTo>
                  <a:lnTo>
                    <a:pt x="78" y="147"/>
                  </a:lnTo>
                  <a:lnTo>
                    <a:pt x="78" y="148"/>
                  </a:lnTo>
                  <a:lnTo>
                    <a:pt x="78" y="150"/>
                  </a:lnTo>
                  <a:lnTo>
                    <a:pt x="79" y="150"/>
                  </a:lnTo>
                  <a:lnTo>
                    <a:pt x="79" y="152"/>
                  </a:lnTo>
                  <a:lnTo>
                    <a:pt x="78" y="150"/>
                  </a:lnTo>
                  <a:lnTo>
                    <a:pt x="74" y="143"/>
                  </a:lnTo>
                  <a:lnTo>
                    <a:pt x="70" y="143"/>
                  </a:lnTo>
                  <a:lnTo>
                    <a:pt x="70" y="141"/>
                  </a:lnTo>
                  <a:lnTo>
                    <a:pt x="72" y="141"/>
                  </a:lnTo>
                  <a:lnTo>
                    <a:pt x="72" y="143"/>
                  </a:lnTo>
                  <a:lnTo>
                    <a:pt x="72" y="143"/>
                  </a:lnTo>
                  <a:lnTo>
                    <a:pt x="74" y="143"/>
                  </a:lnTo>
                  <a:lnTo>
                    <a:pt x="76" y="145"/>
                  </a:lnTo>
                  <a:lnTo>
                    <a:pt x="76" y="145"/>
                  </a:lnTo>
                  <a:lnTo>
                    <a:pt x="76" y="145"/>
                  </a:lnTo>
                  <a:lnTo>
                    <a:pt x="76" y="145"/>
                  </a:lnTo>
                  <a:lnTo>
                    <a:pt x="78" y="147"/>
                  </a:lnTo>
                  <a:lnTo>
                    <a:pt x="79" y="147"/>
                  </a:lnTo>
                  <a:lnTo>
                    <a:pt x="78" y="145"/>
                  </a:lnTo>
                  <a:lnTo>
                    <a:pt x="78" y="145"/>
                  </a:lnTo>
                  <a:lnTo>
                    <a:pt x="78" y="143"/>
                  </a:lnTo>
                  <a:lnTo>
                    <a:pt x="76" y="143"/>
                  </a:lnTo>
                  <a:lnTo>
                    <a:pt x="74" y="143"/>
                  </a:lnTo>
                  <a:lnTo>
                    <a:pt x="74" y="141"/>
                  </a:lnTo>
                  <a:lnTo>
                    <a:pt x="72" y="139"/>
                  </a:lnTo>
                  <a:lnTo>
                    <a:pt x="70" y="138"/>
                  </a:lnTo>
                  <a:lnTo>
                    <a:pt x="69" y="138"/>
                  </a:lnTo>
                  <a:lnTo>
                    <a:pt x="69" y="139"/>
                  </a:lnTo>
                  <a:lnTo>
                    <a:pt x="67" y="138"/>
                  </a:lnTo>
                  <a:lnTo>
                    <a:pt x="65" y="134"/>
                  </a:lnTo>
                  <a:lnTo>
                    <a:pt x="61" y="132"/>
                  </a:lnTo>
                  <a:lnTo>
                    <a:pt x="61" y="132"/>
                  </a:lnTo>
                  <a:lnTo>
                    <a:pt x="61" y="130"/>
                  </a:lnTo>
                  <a:lnTo>
                    <a:pt x="63" y="132"/>
                  </a:lnTo>
                  <a:lnTo>
                    <a:pt x="63" y="134"/>
                  </a:lnTo>
                  <a:close/>
                  <a:moveTo>
                    <a:pt x="47" y="141"/>
                  </a:moveTo>
                  <a:lnTo>
                    <a:pt x="45" y="138"/>
                  </a:lnTo>
                  <a:lnTo>
                    <a:pt x="45" y="138"/>
                  </a:lnTo>
                  <a:lnTo>
                    <a:pt x="45" y="136"/>
                  </a:lnTo>
                  <a:lnTo>
                    <a:pt x="45" y="134"/>
                  </a:lnTo>
                  <a:lnTo>
                    <a:pt x="45" y="134"/>
                  </a:lnTo>
                  <a:lnTo>
                    <a:pt x="45" y="132"/>
                  </a:lnTo>
                  <a:lnTo>
                    <a:pt x="45" y="132"/>
                  </a:lnTo>
                  <a:lnTo>
                    <a:pt x="43" y="130"/>
                  </a:lnTo>
                  <a:lnTo>
                    <a:pt x="41" y="130"/>
                  </a:lnTo>
                  <a:lnTo>
                    <a:pt x="41" y="132"/>
                  </a:lnTo>
                  <a:lnTo>
                    <a:pt x="41" y="134"/>
                  </a:lnTo>
                  <a:lnTo>
                    <a:pt x="43" y="134"/>
                  </a:lnTo>
                  <a:lnTo>
                    <a:pt x="43" y="138"/>
                  </a:lnTo>
                  <a:lnTo>
                    <a:pt x="45" y="138"/>
                  </a:lnTo>
                  <a:lnTo>
                    <a:pt x="43" y="139"/>
                  </a:lnTo>
                  <a:lnTo>
                    <a:pt x="43" y="139"/>
                  </a:lnTo>
                  <a:lnTo>
                    <a:pt x="43" y="139"/>
                  </a:lnTo>
                  <a:lnTo>
                    <a:pt x="43" y="139"/>
                  </a:lnTo>
                  <a:lnTo>
                    <a:pt x="43" y="139"/>
                  </a:lnTo>
                  <a:lnTo>
                    <a:pt x="43" y="141"/>
                  </a:lnTo>
                  <a:lnTo>
                    <a:pt x="43" y="141"/>
                  </a:lnTo>
                  <a:lnTo>
                    <a:pt x="45" y="141"/>
                  </a:lnTo>
                  <a:lnTo>
                    <a:pt x="45" y="141"/>
                  </a:lnTo>
                  <a:lnTo>
                    <a:pt x="45" y="139"/>
                  </a:lnTo>
                  <a:lnTo>
                    <a:pt x="47" y="141"/>
                  </a:lnTo>
                  <a:lnTo>
                    <a:pt x="47" y="141"/>
                  </a:lnTo>
                  <a:lnTo>
                    <a:pt x="49" y="143"/>
                  </a:lnTo>
                  <a:lnTo>
                    <a:pt x="49" y="143"/>
                  </a:lnTo>
                  <a:lnTo>
                    <a:pt x="47" y="143"/>
                  </a:lnTo>
                  <a:lnTo>
                    <a:pt x="47" y="143"/>
                  </a:lnTo>
                  <a:lnTo>
                    <a:pt x="47" y="143"/>
                  </a:lnTo>
                  <a:lnTo>
                    <a:pt x="49" y="145"/>
                  </a:lnTo>
                  <a:lnTo>
                    <a:pt x="50" y="147"/>
                  </a:lnTo>
                  <a:lnTo>
                    <a:pt x="52" y="147"/>
                  </a:lnTo>
                  <a:lnTo>
                    <a:pt x="52" y="145"/>
                  </a:lnTo>
                  <a:lnTo>
                    <a:pt x="47" y="141"/>
                  </a:lnTo>
                  <a:close/>
                  <a:moveTo>
                    <a:pt x="63" y="127"/>
                  </a:moveTo>
                  <a:lnTo>
                    <a:pt x="63" y="127"/>
                  </a:lnTo>
                  <a:lnTo>
                    <a:pt x="61" y="127"/>
                  </a:lnTo>
                  <a:lnTo>
                    <a:pt x="61" y="127"/>
                  </a:lnTo>
                  <a:lnTo>
                    <a:pt x="63" y="127"/>
                  </a:lnTo>
                  <a:lnTo>
                    <a:pt x="67" y="130"/>
                  </a:lnTo>
                  <a:lnTo>
                    <a:pt x="67" y="130"/>
                  </a:lnTo>
                  <a:lnTo>
                    <a:pt x="69" y="130"/>
                  </a:lnTo>
                  <a:lnTo>
                    <a:pt x="69" y="129"/>
                  </a:lnTo>
                  <a:lnTo>
                    <a:pt x="67" y="127"/>
                  </a:lnTo>
                  <a:lnTo>
                    <a:pt x="65" y="127"/>
                  </a:lnTo>
                  <a:lnTo>
                    <a:pt x="65" y="125"/>
                  </a:lnTo>
                  <a:lnTo>
                    <a:pt x="63" y="123"/>
                  </a:lnTo>
                  <a:lnTo>
                    <a:pt x="61" y="123"/>
                  </a:lnTo>
                  <a:lnTo>
                    <a:pt x="61" y="123"/>
                  </a:lnTo>
                  <a:lnTo>
                    <a:pt x="63" y="121"/>
                  </a:lnTo>
                  <a:lnTo>
                    <a:pt x="63" y="121"/>
                  </a:lnTo>
                  <a:lnTo>
                    <a:pt x="61" y="121"/>
                  </a:lnTo>
                  <a:lnTo>
                    <a:pt x="61" y="121"/>
                  </a:lnTo>
                  <a:lnTo>
                    <a:pt x="61" y="121"/>
                  </a:lnTo>
                  <a:lnTo>
                    <a:pt x="61" y="121"/>
                  </a:lnTo>
                  <a:lnTo>
                    <a:pt x="61" y="121"/>
                  </a:lnTo>
                  <a:lnTo>
                    <a:pt x="60" y="121"/>
                  </a:lnTo>
                  <a:lnTo>
                    <a:pt x="60" y="121"/>
                  </a:lnTo>
                  <a:lnTo>
                    <a:pt x="60" y="121"/>
                  </a:lnTo>
                  <a:lnTo>
                    <a:pt x="61" y="123"/>
                  </a:lnTo>
                  <a:lnTo>
                    <a:pt x="61" y="123"/>
                  </a:lnTo>
                  <a:lnTo>
                    <a:pt x="61" y="125"/>
                  </a:lnTo>
                  <a:lnTo>
                    <a:pt x="61" y="125"/>
                  </a:lnTo>
                  <a:lnTo>
                    <a:pt x="61" y="125"/>
                  </a:lnTo>
                  <a:lnTo>
                    <a:pt x="60" y="123"/>
                  </a:lnTo>
                  <a:lnTo>
                    <a:pt x="60" y="123"/>
                  </a:lnTo>
                  <a:lnTo>
                    <a:pt x="60" y="125"/>
                  </a:lnTo>
                  <a:lnTo>
                    <a:pt x="60" y="125"/>
                  </a:lnTo>
                  <a:lnTo>
                    <a:pt x="61" y="125"/>
                  </a:lnTo>
                  <a:lnTo>
                    <a:pt x="61" y="125"/>
                  </a:lnTo>
                  <a:lnTo>
                    <a:pt x="60" y="125"/>
                  </a:lnTo>
                  <a:lnTo>
                    <a:pt x="60" y="125"/>
                  </a:lnTo>
                  <a:lnTo>
                    <a:pt x="60" y="125"/>
                  </a:lnTo>
                  <a:lnTo>
                    <a:pt x="58" y="125"/>
                  </a:lnTo>
                  <a:lnTo>
                    <a:pt x="60" y="127"/>
                  </a:lnTo>
                  <a:lnTo>
                    <a:pt x="61" y="127"/>
                  </a:lnTo>
                  <a:lnTo>
                    <a:pt x="61" y="127"/>
                  </a:lnTo>
                  <a:lnTo>
                    <a:pt x="61" y="127"/>
                  </a:lnTo>
                  <a:lnTo>
                    <a:pt x="63" y="127"/>
                  </a:lnTo>
                  <a:close/>
                  <a:moveTo>
                    <a:pt x="50" y="136"/>
                  </a:moveTo>
                  <a:lnTo>
                    <a:pt x="50" y="136"/>
                  </a:lnTo>
                  <a:lnTo>
                    <a:pt x="50" y="134"/>
                  </a:lnTo>
                  <a:lnTo>
                    <a:pt x="50" y="134"/>
                  </a:lnTo>
                  <a:lnTo>
                    <a:pt x="50" y="132"/>
                  </a:lnTo>
                  <a:lnTo>
                    <a:pt x="49" y="132"/>
                  </a:lnTo>
                  <a:lnTo>
                    <a:pt x="49" y="130"/>
                  </a:lnTo>
                  <a:lnTo>
                    <a:pt x="49" y="129"/>
                  </a:lnTo>
                  <a:lnTo>
                    <a:pt x="49" y="129"/>
                  </a:lnTo>
                  <a:lnTo>
                    <a:pt x="49" y="129"/>
                  </a:lnTo>
                  <a:lnTo>
                    <a:pt x="49" y="127"/>
                  </a:lnTo>
                  <a:lnTo>
                    <a:pt x="49" y="127"/>
                  </a:lnTo>
                  <a:lnTo>
                    <a:pt x="49" y="125"/>
                  </a:lnTo>
                  <a:lnTo>
                    <a:pt x="47" y="125"/>
                  </a:lnTo>
                  <a:lnTo>
                    <a:pt x="49" y="125"/>
                  </a:lnTo>
                  <a:lnTo>
                    <a:pt x="49" y="123"/>
                  </a:lnTo>
                  <a:lnTo>
                    <a:pt x="47" y="121"/>
                  </a:lnTo>
                  <a:lnTo>
                    <a:pt x="47" y="118"/>
                  </a:lnTo>
                  <a:lnTo>
                    <a:pt x="47" y="118"/>
                  </a:lnTo>
                  <a:lnTo>
                    <a:pt x="49" y="116"/>
                  </a:lnTo>
                  <a:lnTo>
                    <a:pt x="47" y="116"/>
                  </a:lnTo>
                  <a:lnTo>
                    <a:pt x="49" y="114"/>
                  </a:lnTo>
                  <a:lnTo>
                    <a:pt x="49" y="114"/>
                  </a:lnTo>
                  <a:lnTo>
                    <a:pt x="49" y="112"/>
                  </a:lnTo>
                  <a:lnTo>
                    <a:pt x="49" y="112"/>
                  </a:lnTo>
                  <a:lnTo>
                    <a:pt x="49" y="110"/>
                  </a:lnTo>
                  <a:lnTo>
                    <a:pt x="47" y="110"/>
                  </a:lnTo>
                  <a:lnTo>
                    <a:pt x="47" y="110"/>
                  </a:lnTo>
                  <a:lnTo>
                    <a:pt x="45" y="110"/>
                  </a:lnTo>
                  <a:lnTo>
                    <a:pt x="45" y="107"/>
                  </a:lnTo>
                  <a:lnTo>
                    <a:pt x="43" y="105"/>
                  </a:lnTo>
                  <a:lnTo>
                    <a:pt x="43" y="103"/>
                  </a:lnTo>
                  <a:lnTo>
                    <a:pt x="43" y="101"/>
                  </a:lnTo>
                  <a:lnTo>
                    <a:pt x="43" y="100"/>
                  </a:lnTo>
                  <a:lnTo>
                    <a:pt x="43" y="98"/>
                  </a:lnTo>
                  <a:lnTo>
                    <a:pt x="41" y="98"/>
                  </a:lnTo>
                  <a:lnTo>
                    <a:pt x="41" y="98"/>
                  </a:lnTo>
                  <a:lnTo>
                    <a:pt x="40" y="100"/>
                  </a:lnTo>
                  <a:lnTo>
                    <a:pt x="40" y="100"/>
                  </a:lnTo>
                  <a:lnTo>
                    <a:pt x="40" y="101"/>
                  </a:lnTo>
                  <a:lnTo>
                    <a:pt x="40" y="101"/>
                  </a:lnTo>
                  <a:lnTo>
                    <a:pt x="40" y="103"/>
                  </a:lnTo>
                  <a:lnTo>
                    <a:pt x="41" y="107"/>
                  </a:lnTo>
                  <a:lnTo>
                    <a:pt x="43" y="107"/>
                  </a:lnTo>
                  <a:lnTo>
                    <a:pt x="43" y="110"/>
                  </a:lnTo>
                  <a:lnTo>
                    <a:pt x="45" y="112"/>
                  </a:lnTo>
                  <a:lnTo>
                    <a:pt x="45" y="114"/>
                  </a:lnTo>
                  <a:lnTo>
                    <a:pt x="45" y="114"/>
                  </a:lnTo>
                  <a:lnTo>
                    <a:pt x="45" y="112"/>
                  </a:lnTo>
                  <a:lnTo>
                    <a:pt x="45" y="114"/>
                  </a:lnTo>
                  <a:lnTo>
                    <a:pt x="45" y="114"/>
                  </a:lnTo>
                  <a:lnTo>
                    <a:pt x="45" y="116"/>
                  </a:lnTo>
                  <a:lnTo>
                    <a:pt x="45" y="116"/>
                  </a:lnTo>
                  <a:lnTo>
                    <a:pt x="45" y="116"/>
                  </a:lnTo>
                  <a:lnTo>
                    <a:pt x="43" y="118"/>
                  </a:lnTo>
                  <a:lnTo>
                    <a:pt x="43" y="116"/>
                  </a:lnTo>
                  <a:lnTo>
                    <a:pt x="43" y="116"/>
                  </a:lnTo>
                  <a:lnTo>
                    <a:pt x="41" y="116"/>
                  </a:lnTo>
                  <a:lnTo>
                    <a:pt x="41" y="114"/>
                  </a:lnTo>
                  <a:lnTo>
                    <a:pt x="40" y="114"/>
                  </a:lnTo>
                  <a:lnTo>
                    <a:pt x="40" y="114"/>
                  </a:lnTo>
                  <a:lnTo>
                    <a:pt x="40" y="116"/>
                  </a:lnTo>
                  <a:lnTo>
                    <a:pt x="40" y="116"/>
                  </a:lnTo>
                  <a:lnTo>
                    <a:pt x="40" y="116"/>
                  </a:lnTo>
                  <a:lnTo>
                    <a:pt x="40" y="116"/>
                  </a:lnTo>
                  <a:lnTo>
                    <a:pt x="41" y="118"/>
                  </a:lnTo>
                  <a:lnTo>
                    <a:pt x="41" y="121"/>
                  </a:lnTo>
                  <a:lnTo>
                    <a:pt x="43" y="123"/>
                  </a:lnTo>
                  <a:lnTo>
                    <a:pt x="43" y="123"/>
                  </a:lnTo>
                  <a:lnTo>
                    <a:pt x="43" y="123"/>
                  </a:lnTo>
                  <a:lnTo>
                    <a:pt x="43" y="123"/>
                  </a:lnTo>
                  <a:lnTo>
                    <a:pt x="43" y="127"/>
                  </a:lnTo>
                  <a:lnTo>
                    <a:pt x="43" y="127"/>
                  </a:lnTo>
                  <a:lnTo>
                    <a:pt x="43" y="129"/>
                  </a:lnTo>
                  <a:lnTo>
                    <a:pt x="45" y="127"/>
                  </a:lnTo>
                  <a:lnTo>
                    <a:pt x="45" y="127"/>
                  </a:lnTo>
                  <a:lnTo>
                    <a:pt x="45" y="129"/>
                  </a:lnTo>
                  <a:lnTo>
                    <a:pt x="45" y="129"/>
                  </a:lnTo>
                  <a:lnTo>
                    <a:pt x="45" y="129"/>
                  </a:lnTo>
                  <a:lnTo>
                    <a:pt x="45" y="130"/>
                  </a:lnTo>
                  <a:lnTo>
                    <a:pt x="47" y="134"/>
                  </a:lnTo>
                  <a:lnTo>
                    <a:pt x="49" y="138"/>
                  </a:lnTo>
                  <a:lnTo>
                    <a:pt x="50" y="138"/>
                  </a:lnTo>
                  <a:lnTo>
                    <a:pt x="50" y="138"/>
                  </a:lnTo>
                  <a:lnTo>
                    <a:pt x="50" y="138"/>
                  </a:lnTo>
                  <a:lnTo>
                    <a:pt x="52" y="136"/>
                  </a:lnTo>
                  <a:lnTo>
                    <a:pt x="52" y="136"/>
                  </a:lnTo>
                  <a:lnTo>
                    <a:pt x="52" y="136"/>
                  </a:lnTo>
                  <a:lnTo>
                    <a:pt x="50" y="136"/>
                  </a:lnTo>
                  <a:close/>
                  <a:moveTo>
                    <a:pt x="56" y="109"/>
                  </a:moveTo>
                  <a:lnTo>
                    <a:pt x="56" y="107"/>
                  </a:lnTo>
                  <a:lnTo>
                    <a:pt x="56" y="107"/>
                  </a:lnTo>
                  <a:lnTo>
                    <a:pt x="56" y="107"/>
                  </a:lnTo>
                  <a:lnTo>
                    <a:pt x="56" y="110"/>
                  </a:lnTo>
                  <a:lnTo>
                    <a:pt x="56" y="110"/>
                  </a:lnTo>
                  <a:lnTo>
                    <a:pt x="56" y="112"/>
                  </a:lnTo>
                  <a:lnTo>
                    <a:pt x="58" y="112"/>
                  </a:lnTo>
                  <a:lnTo>
                    <a:pt x="61" y="114"/>
                  </a:lnTo>
                  <a:lnTo>
                    <a:pt x="61" y="114"/>
                  </a:lnTo>
                  <a:lnTo>
                    <a:pt x="63" y="114"/>
                  </a:lnTo>
                  <a:lnTo>
                    <a:pt x="63" y="114"/>
                  </a:lnTo>
                  <a:lnTo>
                    <a:pt x="63" y="114"/>
                  </a:lnTo>
                  <a:lnTo>
                    <a:pt x="63" y="112"/>
                  </a:lnTo>
                  <a:lnTo>
                    <a:pt x="63" y="112"/>
                  </a:lnTo>
                  <a:lnTo>
                    <a:pt x="63" y="112"/>
                  </a:lnTo>
                  <a:lnTo>
                    <a:pt x="63" y="112"/>
                  </a:lnTo>
                  <a:lnTo>
                    <a:pt x="65" y="112"/>
                  </a:lnTo>
                  <a:lnTo>
                    <a:pt x="65" y="112"/>
                  </a:lnTo>
                  <a:lnTo>
                    <a:pt x="65" y="112"/>
                  </a:lnTo>
                  <a:lnTo>
                    <a:pt x="67" y="112"/>
                  </a:lnTo>
                  <a:lnTo>
                    <a:pt x="65" y="110"/>
                  </a:lnTo>
                  <a:lnTo>
                    <a:pt x="61" y="107"/>
                  </a:lnTo>
                  <a:lnTo>
                    <a:pt x="61" y="105"/>
                  </a:lnTo>
                  <a:lnTo>
                    <a:pt x="60" y="105"/>
                  </a:lnTo>
                  <a:lnTo>
                    <a:pt x="60" y="105"/>
                  </a:lnTo>
                  <a:lnTo>
                    <a:pt x="58" y="105"/>
                  </a:lnTo>
                  <a:lnTo>
                    <a:pt x="58" y="103"/>
                  </a:lnTo>
                  <a:lnTo>
                    <a:pt x="60" y="100"/>
                  </a:lnTo>
                  <a:lnTo>
                    <a:pt x="58" y="100"/>
                  </a:lnTo>
                  <a:lnTo>
                    <a:pt x="58" y="100"/>
                  </a:lnTo>
                  <a:lnTo>
                    <a:pt x="56" y="100"/>
                  </a:lnTo>
                  <a:lnTo>
                    <a:pt x="56" y="98"/>
                  </a:lnTo>
                  <a:lnTo>
                    <a:pt x="56" y="98"/>
                  </a:lnTo>
                  <a:lnTo>
                    <a:pt x="56" y="96"/>
                  </a:lnTo>
                  <a:lnTo>
                    <a:pt x="54" y="94"/>
                  </a:lnTo>
                  <a:lnTo>
                    <a:pt x="54" y="94"/>
                  </a:lnTo>
                  <a:lnTo>
                    <a:pt x="54" y="94"/>
                  </a:lnTo>
                  <a:lnTo>
                    <a:pt x="54" y="94"/>
                  </a:lnTo>
                  <a:lnTo>
                    <a:pt x="54" y="94"/>
                  </a:lnTo>
                  <a:lnTo>
                    <a:pt x="54" y="94"/>
                  </a:lnTo>
                  <a:lnTo>
                    <a:pt x="54" y="94"/>
                  </a:lnTo>
                  <a:lnTo>
                    <a:pt x="54" y="92"/>
                  </a:lnTo>
                  <a:lnTo>
                    <a:pt x="52" y="92"/>
                  </a:lnTo>
                  <a:lnTo>
                    <a:pt x="52" y="94"/>
                  </a:lnTo>
                  <a:lnTo>
                    <a:pt x="52" y="94"/>
                  </a:lnTo>
                  <a:lnTo>
                    <a:pt x="52" y="94"/>
                  </a:lnTo>
                  <a:lnTo>
                    <a:pt x="52" y="94"/>
                  </a:lnTo>
                  <a:lnTo>
                    <a:pt x="52" y="96"/>
                  </a:lnTo>
                  <a:lnTo>
                    <a:pt x="52" y="96"/>
                  </a:lnTo>
                  <a:lnTo>
                    <a:pt x="52" y="96"/>
                  </a:lnTo>
                  <a:lnTo>
                    <a:pt x="52" y="98"/>
                  </a:lnTo>
                  <a:lnTo>
                    <a:pt x="52" y="98"/>
                  </a:lnTo>
                  <a:lnTo>
                    <a:pt x="52" y="98"/>
                  </a:lnTo>
                  <a:lnTo>
                    <a:pt x="52" y="100"/>
                  </a:lnTo>
                  <a:lnTo>
                    <a:pt x="50" y="100"/>
                  </a:lnTo>
                  <a:lnTo>
                    <a:pt x="52" y="101"/>
                  </a:lnTo>
                  <a:lnTo>
                    <a:pt x="50" y="101"/>
                  </a:lnTo>
                  <a:lnTo>
                    <a:pt x="49" y="101"/>
                  </a:lnTo>
                  <a:lnTo>
                    <a:pt x="49" y="101"/>
                  </a:lnTo>
                  <a:lnTo>
                    <a:pt x="49" y="101"/>
                  </a:lnTo>
                  <a:lnTo>
                    <a:pt x="49" y="103"/>
                  </a:lnTo>
                  <a:lnTo>
                    <a:pt x="49" y="103"/>
                  </a:lnTo>
                  <a:lnTo>
                    <a:pt x="47" y="103"/>
                  </a:lnTo>
                  <a:lnTo>
                    <a:pt x="47" y="103"/>
                  </a:lnTo>
                  <a:lnTo>
                    <a:pt x="47" y="103"/>
                  </a:lnTo>
                  <a:lnTo>
                    <a:pt x="47" y="105"/>
                  </a:lnTo>
                  <a:lnTo>
                    <a:pt x="47" y="105"/>
                  </a:lnTo>
                  <a:lnTo>
                    <a:pt x="49" y="107"/>
                  </a:lnTo>
                  <a:lnTo>
                    <a:pt x="49" y="107"/>
                  </a:lnTo>
                  <a:lnTo>
                    <a:pt x="50" y="109"/>
                  </a:lnTo>
                  <a:lnTo>
                    <a:pt x="54" y="109"/>
                  </a:lnTo>
                  <a:lnTo>
                    <a:pt x="56" y="109"/>
                  </a:lnTo>
                  <a:lnTo>
                    <a:pt x="56" y="109"/>
                  </a:lnTo>
                  <a:close/>
                  <a:moveTo>
                    <a:pt x="296" y="94"/>
                  </a:moveTo>
                  <a:lnTo>
                    <a:pt x="294" y="94"/>
                  </a:lnTo>
                  <a:lnTo>
                    <a:pt x="294" y="92"/>
                  </a:lnTo>
                  <a:lnTo>
                    <a:pt x="283" y="91"/>
                  </a:lnTo>
                  <a:lnTo>
                    <a:pt x="282" y="89"/>
                  </a:lnTo>
                  <a:lnTo>
                    <a:pt x="280" y="87"/>
                  </a:lnTo>
                  <a:lnTo>
                    <a:pt x="280" y="87"/>
                  </a:lnTo>
                  <a:lnTo>
                    <a:pt x="280" y="87"/>
                  </a:lnTo>
                  <a:lnTo>
                    <a:pt x="280" y="85"/>
                  </a:lnTo>
                  <a:lnTo>
                    <a:pt x="280" y="85"/>
                  </a:lnTo>
                  <a:lnTo>
                    <a:pt x="278" y="85"/>
                  </a:lnTo>
                  <a:lnTo>
                    <a:pt x="276" y="85"/>
                  </a:lnTo>
                  <a:lnTo>
                    <a:pt x="276" y="85"/>
                  </a:lnTo>
                  <a:lnTo>
                    <a:pt x="274" y="83"/>
                  </a:lnTo>
                  <a:lnTo>
                    <a:pt x="274" y="82"/>
                  </a:lnTo>
                  <a:lnTo>
                    <a:pt x="276" y="82"/>
                  </a:lnTo>
                  <a:lnTo>
                    <a:pt x="278" y="80"/>
                  </a:lnTo>
                  <a:lnTo>
                    <a:pt x="276" y="80"/>
                  </a:lnTo>
                  <a:lnTo>
                    <a:pt x="276" y="78"/>
                  </a:lnTo>
                  <a:lnTo>
                    <a:pt x="276" y="78"/>
                  </a:lnTo>
                  <a:lnTo>
                    <a:pt x="274" y="76"/>
                  </a:lnTo>
                  <a:lnTo>
                    <a:pt x="276" y="74"/>
                  </a:lnTo>
                  <a:lnTo>
                    <a:pt x="276" y="74"/>
                  </a:lnTo>
                  <a:lnTo>
                    <a:pt x="280" y="76"/>
                  </a:lnTo>
                  <a:lnTo>
                    <a:pt x="280" y="74"/>
                  </a:lnTo>
                  <a:lnTo>
                    <a:pt x="280" y="73"/>
                  </a:lnTo>
                  <a:lnTo>
                    <a:pt x="280" y="73"/>
                  </a:lnTo>
                  <a:lnTo>
                    <a:pt x="278" y="73"/>
                  </a:lnTo>
                  <a:lnTo>
                    <a:pt x="278" y="73"/>
                  </a:lnTo>
                  <a:lnTo>
                    <a:pt x="278" y="73"/>
                  </a:lnTo>
                  <a:lnTo>
                    <a:pt x="278" y="71"/>
                  </a:lnTo>
                  <a:lnTo>
                    <a:pt x="276" y="71"/>
                  </a:lnTo>
                  <a:lnTo>
                    <a:pt x="276" y="71"/>
                  </a:lnTo>
                  <a:lnTo>
                    <a:pt x="276" y="71"/>
                  </a:lnTo>
                  <a:lnTo>
                    <a:pt x="276" y="71"/>
                  </a:lnTo>
                  <a:lnTo>
                    <a:pt x="276" y="71"/>
                  </a:lnTo>
                  <a:lnTo>
                    <a:pt x="274" y="71"/>
                  </a:lnTo>
                  <a:lnTo>
                    <a:pt x="274" y="71"/>
                  </a:lnTo>
                  <a:lnTo>
                    <a:pt x="273" y="73"/>
                  </a:lnTo>
                  <a:lnTo>
                    <a:pt x="273" y="73"/>
                  </a:lnTo>
                  <a:lnTo>
                    <a:pt x="273" y="73"/>
                  </a:lnTo>
                  <a:lnTo>
                    <a:pt x="271" y="71"/>
                  </a:lnTo>
                  <a:lnTo>
                    <a:pt x="271" y="69"/>
                  </a:lnTo>
                  <a:lnTo>
                    <a:pt x="271" y="69"/>
                  </a:lnTo>
                  <a:lnTo>
                    <a:pt x="271" y="67"/>
                  </a:lnTo>
                  <a:lnTo>
                    <a:pt x="271" y="67"/>
                  </a:lnTo>
                  <a:lnTo>
                    <a:pt x="271" y="65"/>
                  </a:lnTo>
                  <a:lnTo>
                    <a:pt x="273" y="65"/>
                  </a:lnTo>
                  <a:lnTo>
                    <a:pt x="274" y="63"/>
                  </a:lnTo>
                  <a:lnTo>
                    <a:pt x="274" y="63"/>
                  </a:lnTo>
                  <a:lnTo>
                    <a:pt x="274" y="62"/>
                  </a:lnTo>
                  <a:lnTo>
                    <a:pt x="273" y="62"/>
                  </a:lnTo>
                  <a:lnTo>
                    <a:pt x="273" y="60"/>
                  </a:lnTo>
                  <a:lnTo>
                    <a:pt x="271" y="60"/>
                  </a:lnTo>
                  <a:lnTo>
                    <a:pt x="271" y="60"/>
                  </a:lnTo>
                  <a:lnTo>
                    <a:pt x="271" y="56"/>
                  </a:lnTo>
                  <a:lnTo>
                    <a:pt x="271" y="56"/>
                  </a:lnTo>
                  <a:lnTo>
                    <a:pt x="269" y="54"/>
                  </a:lnTo>
                  <a:lnTo>
                    <a:pt x="269" y="54"/>
                  </a:lnTo>
                  <a:lnTo>
                    <a:pt x="267" y="53"/>
                  </a:lnTo>
                  <a:lnTo>
                    <a:pt x="267" y="53"/>
                  </a:lnTo>
                  <a:lnTo>
                    <a:pt x="267" y="53"/>
                  </a:lnTo>
                  <a:lnTo>
                    <a:pt x="267" y="51"/>
                  </a:lnTo>
                  <a:lnTo>
                    <a:pt x="267" y="51"/>
                  </a:lnTo>
                  <a:lnTo>
                    <a:pt x="269" y="49"/>
                  </a:lnTo>
                  <a:lnTo>
                    <a:pt x="269" y="49"/>
                  </a:lnTo>
                  <a:lnTo>
                    <a:pt x="271" y="49"/>
                  </a:lnTo>
                  <a:lnTo>
                    <a:pt x="271" y="49"/>
                  </a:lnTo>
                  <a:lnTo>
                    <a:pt x="271" y="47"/>
                  </a:lnTo>
                  <a:lnTo>
                    <a:pt x="271" y="47"/>
                  </a:lnTo>
                  <a:lnTo>
                    <a:pt x="269" y="47"/>
                  </a:lnTo>
                  <a:lnTo>
                    <a:pt x="269" y="45"/>
                  </a:lnTo>
                  <a:lnTo>
                    <a:pt x="269" y="45"/>
                  </a:lnTo>
                  <a:lnTo>
                    <a:pt x="271" y="45"/>
                  </a:lnTo>
                  <a:lnTo>
                    <a:pt x="271" y="44"/>
                  </a:lnTo>
                  <a:lnTo>
                    <a:pt x="269" y="44"/>
                  </a:lnTo>
                  <a:lnTo>
                    <a:pt x="269" y="45"/>
                  </a:lnTo>
                  <a:lnTo>
                    <a:pt x="269" y="45"/>
                  </a:lnTo>
                  <a:lnTo>
                    <a:pt x="267" y="45"/>
                  </a:lnTo>
                  <a:lnTo>
                    <a:pt x="267" y="45"/>
                  </a:lnTo>
                  <a:lnTo>
                    <a:pt x="267" y="45"/>
                  </a:lnTo>
                  <a:lnTo>
                    <a:pt x="265" y="45"/>
                  </a:lnTo>
                  <a:lnTo>
                    <a:pt x="265" y="45"/>
                  </a:lnTo>
                  <a:lnTo>
                    <a:pt x="265" y="45"/>
                  </a:lnTo>
                  <a:lnTo>
                    <a:pt x="265" y="47"/>
                  </a:lnTo>
                  <a:lnTo>
                    <a:pt x="265" y="47"/>
                  </a:lnTo>
                  <a:lnTo>
                    <a:pt x="264" y="47"/>
                  </a:lnTo>
                  <a:lnTo>
                    <a:pt x="264" y="47"/>
                  </a:lnTo>
                  <a:lnTo>
                    <a:pt x="262" y="47"/>
                  </a:lnTo>
                  <a:lnTo>
                    <a:pt x="260" y="45"/>
                  </a:lnTo>
                  <a:lnTo>
                    <a:pt x="258" y="45"/>
                  </a:lnTo>
                  <a:lnTo>
                    <a:pt x="256" y="47"/>
                  </a:lnTo>
                  <a:lnTo>
                    <a:pt x="256" y="47"/>
                  </a:lnTo>
                  <a:lnTo>
                    <a:pt x="256" y="47"/>
                  </a:lnTo>
                  <a:lnTo>
                    <a:pt x="256" y="49"/>
                  </a:lnTo>
                  <a:lnTo>
                    <a:pt x="256" y="49"/>
                  </a:lnTo>
                  <a:lnTo>
                    <a:pt x="256" y="49"/>
                  </a:lnTo>
                  <a:lnTo>
                    <a:pt x="255" y="51"/>
                  </a:lnTo>
                  <a:lnTo>
                    <a:pt x="255" y="53"/>
                  </a:lnTo>
                  <a:lnTo>
                    <a:pt x="253" y="54"/>
                  </a:lnTo>
                  <a:lnTo>
                    <a:pt x="251" y="54"/>
                  </a:lnTo>
                  <a:lnTo>
                    <a:pt x="249" y="54"/>
                  </a:lnTo>
                  <a:lnTo>
                    <a:pt x="249" y="54"/>
                  </a:lnTo>
                  <a:lnTo>
                    <a:pt x="247" y="56"/>
                  </a:lnTo>
                  <a:lnTo>
                    <a:pt x="246" y="58"/>
                  </a:lnTo>
                  <a:lnTo>
                    <a:pt x="246" y="58"/>
                  </a:lnTo>
                  <a:lnTo>
                    <a:pt x="246" y="58"/>
                  </a:lnTo>
                  <a:lnTo>
                    <a:pt x="246" y="58"/>
                  </a:lnTo>
                  <a:lnTo>
                    <a:pt x="244" y="58"/>
                  </a:lnTo>
                  <a:lnTo>
                    <a:pt x="244" y="58"/>
                  </a:lnTo>
                  <a:lnTo>
                    <a:pt x="244" y="56"/>
                  </a:lnTo>
                  <a:lnTo>
                    <a:pt x="244" y="56"/>
                  </a:lnTo>
                  <a:lnTo>
                    <a:pt x="242" y="56"/>
                  </a:lnTo>
                  <a:lnTo>
                    <a:pt x="242" y="58"/>
                  </a:lnTo>
                  <a:lnTo>
                    <a:pt x="240" y="56"/>
                  </a:lnTo>
                  <a:lnTo>
                    <a:pt x="240" y="56"/>
                  </a:lnTo>
                  <a:lnTo>
                    <a:pt x="238" y="56"/>
                  </a:lnTo>
                  <a:lnTo>
                    <a:pt x="236" y="54"/>
                  </a:lnTo>
                  <a:lnTo>
                    <a:pt x="236" y="54"/>
                  </a:lnTo>
                  <a:lnTo>
                    <a:pt x="231" y="54"/>
                  </a:lnTo>
                  <a:lnTo>
                    <a:pt x="231" y="54"/>
                  </a:lnTo>
                  <a:lnTo>
                    <a:pt x="231" y="54"/>
                  </a:lnTo>
                  <a:lnTo>
                    <a:pt x="229" y="56"/>
                  </a:lnTo>
                  <a:lnTo>
                    <a:pt x="229" y="56"/>
                  </a:lnTo>
                  <a:lnTo>
                    <a:pt x="224" y="54"/>
                  </a:lnTo>
                  <a:lnTo>
                    <a:pt x="220" y="54"/>
                  </a:lnTo>
                  <a:lnTo>
                    <a:pt x="220" y="54"/>
                  </a:lnTo>
                  <a:lnTo>
                    <a:pt x="218" y="54"/>
                  </a:lnTo>
                  <a:lnTo>
                    <a:pt x="218" y="56"/>
                  </a:lnTo>
                  <a:lnTo>
                    <a:pt x="218" y="56"/>
                  </a:lnTo>
                  <a:lnTo>
                    <a:pt x="218" y="54"/>
                  </a:lnTo>
                  <a:lnTo>
                    <a:pt x="217" y="53"/>
                  </a:lnTo>
                  <a:lnTo>
                    <a:pt x="217" y="53"/>
                  </a:lnTo>
                  <a:lnTo>
                    <a:pt x="209" y="51"/>
                  </a:lnTo>
                  <a:lnTo>
                    <a:pt x="209" y="51"/>
                  </a:lnTo>
                  <a:lnTo>
                    <a:pt x="208" y="51"/>
                  </a:lnTo>
                  <a:lnTo>
                    <a:pt x="208" y="49"/>
                  </a:lnTo>
                  <a:lnTo>
                    <a:pt x="208" y="49"/>
                  </a:lnTo>
                  <a:lnTo>
                    <a:pt x="208" y="49"/>
                  </a:lnTo>
                  <a:lnTo>
                    <a:pt x="208" y="47"/>
                  </a:lnTo>
                  <a:lnTo>
                    <a:pt x="208" y="47"/>
                  </a:lnTo>
                  <a:lnTo>
                    <a:pt x="208" y="45"/>
                  </a:lnTo>
                  <a:lnTo>
                    <a:pt x="204" y="44"/>
                  </a:lnTo>
                  <a:lnTo>
                    <a:pt x="202" y="44"/>
                  </a:lnTo>
                  <a:lnTo>
                    <a:pt x="200" y="42"/>
                  </a:lnTo>
                  <a:lnTo>
                    <a:pt x="197" y="42"/>
                  </a:lnTo>
                  <a:lnTo>
                    <a:pt x="197" y="42"/>
                  </a:lnTo>
                  <a:lnTo>
                    <a:pt x="197" y="44"/>
                  </a:lnTo>
                  <a:lnTo>
                    <a:pt x="197" y="44"/>
                  </a:lnTo>
                  <a:lnTo>
                    <a:pt x="195" y="44"/>
                  </a:lnTo>
                  <a:lnTo>
                    <a:pt x="195" y="42"/>
                  </a:lnTo>
                  <a:lnTo>
                    <a:pt x="195" y="42"/>
                  </a:lnTo>
                  <a:lnTo>
                    <a:pt x="193" y="42"/>
                  </a:lnTo>
                  <a:lnTo>
                    <a:pt x="193" y="42"/>
                  </a:lnTo>
                  <a:lnTo>
                    <a:pt x="193" y="42"/>
                  </a:lnTo>
                  <a:lnTo>
                    <a:pt x="193" y="42"/>
                  </a:lnTo>
                  <a:lnTo>
                    <a:pt x="191" y="40"/>
                  </a:lnTo>
                  <a:lnTo>
                    <a:pt x="191" y="42"/>
                  </a:lnTo>
                  <a:lnTo>
                    <a:pt x="191" y="42"/>
                  </a:lnTo>
                  <a:lnTo>
                    <a:pt x="191" y="40"/>
                  </a:lnTo>
                  <a:lnTo>
                    <a:pt x="191" y="40"/>
                  </a:lnTo>
                  <a:lnTo>
                    <a:pt x="190" y="40"/>
                  </a:lnTo>
                  <a:lnTo>
                    <a:pt x="190" y="40"/>
                  </a:lnTo>
                  <a:lnTo>
                    <a:pt x="190" y="40"/>
                  </a:lnTo>
                  <a:lnTo>
                    <a:pt x="191" y="40"/>
                  </a:lnTo>
                  <a:lnTo>
                    <a:pt x="191" y="40"/>
                  </a:lnTo>
                  <a:lnTo>
                    <a:pt x="191" y="38"/>
                  </a:lnTo>
                  <a:lnTo>
                    <a:pt x="190" y="38"/>
                  </a:lnTo>
                  <a:lnTo>
                    <a:pt x="190" y="38"/>
                  </a:lnTo>
                  <a:lnTo>
                    <a:pt x="190" y="36"/>
                  </a:lnTo>
                  <a:lnTo>
                    <a:pt x="188" y="36"/>
                  </a:lnTo>
                  <a:lnTo>
                    <a:pt x="188" y="35"/>
                  </a:lnTo>
                  <a:lnTo>
                    <a:pt x="188" y="33"/>
                  </a:lnTo>
                  <a:lnTo>
                    <a:pt x="186" y="31"/>
                  </a:lnTo>
                  <a:lnTo>
                    <a:pt x="186" y="31"/>
                  </a:lnTo>
                  <a:lnTo>
                    <a:pt x="181" y="31"/>
                  </a:lnTo>
                  <a:lnTo>
                    <a:pt x="181" y="29"/>
                  </a:lnTo>
                  <a:lnTo>
                    <a:pt x="179" y="27"/>
                  </a:lnTo>
                  <a:lnTo>
                    <a:pt x="177" y="27"/>
                  </a:lnTo>
                  <a:lnTo>
                    <a:pt x="177" y="27"/>
                  </a:lnTo>
                  <a:lnTo>
                    <a:pt x="177" y="26"/>
                  </a:lnTo>
                  <a:lnTo>
                    <a:pt x="173" y="24"/>
                  </a:lnTo>
                  <a:lnTo>
                    <a:pt x="173" y="24"/>
                  </a:lnTo>
                  <a:lnTo>
                    <a:pt x="171" y="20"/>
                  </a:lnTo>
                  <a:lnTo>
                    <a:pt x="170" y="18"/>
                  </a:lnTo>
                  <a:lnTo>
                    <a:pt x="170" y="18"/>
                  </a:lnTo>
                  <a:lnTo>
                    <a:pt x="170" y="18"/>
                  </a:lnTo>
                  <a:lnTo>
                    <a:pt x="170" y="17"/>
                  </a:lnTo>
                  <a:lnTo>
                    <a:pt x="170" y="15"/>
                  </a:lnTo>
                  <a:lnTo>
                    <a:pt x="170" y="15"/>
                  </a:lnTo>
                  <a:lnTo>
                    <a:pt x="168" y="13"/>
                  </a:lnTo>
                  <a:lnTo>
                    <a:pt x="168" y="13"/>
                  </a:lnTo>
                  <a:lnTo>
                    <a:pt x="168" y="13"/>
                  </a:lnTo>
                  <a:lnTo>
                    <a:pt x="168" y="11"/>
                  </a:lnTo>
                  <a:lnTo>
                    <a:pt x="166" y="11"/>
                  </a:lnTo>
                  <a:lnTo>
                    <a:pt x="166" y="11"/>
                  </a:lnTo>
                  <a:lnTo>
                    <a:pt x="166" y="13"/>
                  </a:lnTo>
                  <a:lnTo>
                    <a:pt x="166" y="11"/>
                  </a:lnTo>
                  <a:lnTo>
                    <a:pt x="166" y="11"/>
                  </a:lnTo>
                  <a:lnTo>
                    <a:pt x="166" y="11"/>
                  </a:lnTo>
                  <a:lnTo>
                    <a:pt x="166" y="11"/>
                  </a:lnTo>
                  <a:lnTo>
                    <a:pt x="166" y="11"/>
                  </a:lnTo>
                  <a:lnTo>
                    <a:pt x="164" y="11"/>
                  </a:lnTo>
                  <a:lnTo>
                    <a:pt x="164" y="11"/>
                  </a:lnTo>
                  <a:lnTo>
                    <a:pt x="164" y="11"/>
                  </a:lnTo>
                  <a:lnTo>
                    <a:pt x="162" y="11"/>
                  </a:lnTo>
                  <a:lnTo>
                    <a:pt x="162" y="11"/>
                  </a:lnTo>
                  <a:lnTo>
                    <a:pt x="161" y="9"/>
                  </a:lnTo>
                  <a:lnTo>
                    <a:pt x="161" y="8"/>
                  </a:lnTo>
                  <a:lnTo>
                    <a:pt x="159" y="8"/>
                  </a:lnTo>
                  <a:lnTo>
                    <a:pt x="159" y="6"/>
                  </a:lnTo>
                  <a:lnTo>
                    <a:pt x="157" y="6"/>
                  </a:lnTo>
                  <a:lnTo>
                    <a:pt x="155" y="4"/>
                  </a:lnTo>
                  <a:lnTo>
                    <a:pt x="155" y="4"/>
                  </a:lnTo>
                  <a:lnTo>
                    <a:pt x="155" y="4"/>
                  </a:lnTo>
                  <a:lnTo>
                    <a:pt x="155" y="4"/>
                  </a:lnTo>
                  <a:lnTo>
                    <a:pt x="155" y="6"/>
                  </a:lnTo>
                  <a:lnTo>
                    <a:pt x="153" y="6"/>
                  </a:lnTo>
                  <a:lnTo>
                    <a:pt x="153" y="4"/>
                  </a:lnTo>
                  <a:lnTo>
                    <a:pt x="152" y="4"/>
                  </a:lnTo>
                  <a:lnTo>
                    <a:pt x="152" y="2"/>
                  </a:lnTo>
                  <a:lnTo>
                    <a:pt x="150" y="2"/>
                  </a:lnTo>
                  <a:lnTo>
                    <a:pt x="150" y="2"/>
                  </a:lnTo>
                  <a:lnTo>
                    <a:pt x="148" y="2"/>
                  </a:lnTo>
                  <a:lnTo>
                    <a:pt x="148" y="2"/>
                  </a:lnTo>
                  <a:lnTo>
                    <a:pt x="148" y="2"/>
                  </a:lnTo>
                  <a:lnTo>
                    <a:pt x="146" y="2"/>
                  </a:lnTo>
                  <a:lnTo>
                    <a:pt x="146" y="0"/>
                  </a:lnTo>
                  <a:lnTo>
                    <a:pt x="146" y="0"/>
                  </a:lnTo>
                  <a:lnTo>
                    <a:pt x="144" y="0"/>
                  </a:lnTo>
                  <a:lnTo>
                    <a:pt x="144" y="0"/>
                  </a:lnTo>
                  <a:lnTo>
                    <a:pt x="144" y="0"/>
                  </a:lnTo>
                  <a:lnTo>
                    <a:pt x="143" y="0"/>
                  </a:lnTo>
                  <a:lnTo>
                    <a:pt x="143" y="0"/>
                  </a:lnTo>
                  <a:lnTo>
                    <a:pt x="143" y="0"/>
                  </a:lnTo>
                  <a:lnTo>
                    <a:pt x="143" y="0"/>
                  </a:lnTo>
                  <a:lnTo>
                    <a:pt x="143" y="0"/>
                  </a:lnTo>
                  <a:lnTo>
                    <a:pt x="143" y="0"/>
                  </a:lnTo>
                  <a:lnTo>
                    <a:pt x="141" y="0"/>
                  </a:lnTo>
                  <a:lnTo>
                    <a:pt x="141" y="2"/>
                  </a:lnTo>
                  <a:lnTo>
                    <a:pt x="139" y="2"/>
                  </a:lnTo>
                  <a:lnTo>
                    <a:pt x="139" y="2"/>
                  </a:lnTo>
                  <a:lnTo>
                    <a:pt x="137" y="4"/>
                  </a:lnTo>
                  <a:lnTo>
                    <a:pt x="137" y="4"/>
                  </a:lnTo>
                  <a:lnTo>
                    <a:pt x="137" y="4"/>
                  </a:lnTo>
                  <a:lnTo>
                    <a:pt x="137" y="6"/>
                  </a:lnTo>
                  <a:lnTo>
                    <a:pt x="137" y="8"/>
                  </a:lnTo>
                  <a:lnTo>
                    <a:pt x="137" y="8"/>
                  </a:lnTo>
                  <a:lnTo>
                    <a:pt x="137" y="9"/>
                  </a:lnTo>
                  <a:lnTo>
                    <a:pt x="137" y="9"/>
                  </a:lnTo>
                  <a:lnTo>
                    <a:pt x="139" y="11"/>
                  </a:lnTo>
                  <a:lnTo>
                    <a:pt x="139" y="11"/>
                  </a:lnTo>
                  <a:lnTo>
                    <a:pt x="139" y="11"/>
                  </a:lnTo>
                  <a:lnTo>
                    <a:pt x="139" y="11"/>
                  </a:lnTo>
                  <a:lnTo>
                    <a:pt x="139" y="11"/>
                  </a:lnTo>
                  <a:lnTo>
                    <a:pt x="139" y="13"/>
                  </a:lnTo>
                  <a:lnTo>
                    <a:pt x="137" y="13"/>
                  </a:lnTo>
                  <a:lnTo>
                    <a:pt x="135" y="13"/>
                  </a:lnTo>
                  <a:lnTo>
                    <a:pt x="135" y="13"/>
                  </a:lnTo>
                  <a:lnTo>
                    <a:pt x="135" y="13"/>
                  </a:lnTo>
                  <a:lnTo>
                    <a:pt x="134" y="13"/>
                  </a:lnTo>
                  <a:lnTo>
                    <a:pt x="134" y="11"/>
                  </a:lnTo>
                  <a:lnTo>
                    <a:pt x="132" y="11"/>
                  </a:lnTo>
                  <a:lnTo>
                    <a:pt x="132" y="11"/>
                  </a:lnTo>
                  <a:lnTo>
                    <a:pt x="132" y="11"/>
                  </a:lnTo>
                  <a:lnTo>
                    <a:pt x="132" y="11"/>
                  </a:lnTo>
                  <a:lnTo>
                    <a:pt x="130" y="13"/>
                  </a:lnTo>
                  <a:lnTo>
                    <a:pt x="130" y="13"/>
                  </a:lnTo>
                  <a:lnTo>
                    <a:pt x="130" y="13"/>
                  </a:lnTo>
                  <a:lnTo>
                    <a:pt x="128" y="11"/>
                  </a:lnTo>
                  <a:lnTo>
                    <a:pt x="128" y="13"/>
                  </a:lnTo>
                  <a:lnTo>
                    <a:pt x="128" y="15"/>
                  </a:lnTo>
                  <a:lnTo>
                    <a:pt x="128" y="15"/>
                  </a:lnTo>
                  <a:lnTo>
                    <a:pt x="128" y="17"/>
                  </a:lnTo>
                  <a:lnTo>
                    <a:pt x="128" y="17"/>
                  </a:lnTo>
                  <a:lnTo>
                    <a:pt x="126" y="17"/>
                  </a:lnTo>
                  <a:lnTo>
                    <a:pt x="126" y="18"/>
                  </a:lnTo>
                  <a:lnTo>
                    <a:pt x="125" y="18"/>
                  </a:lnTo>
                  <a:lnTo>
                    <a:pt x="125" y="18"/>
                  </a:lnTo>
                  <a:lnTo>
                    <a:pt x="125" y="18"/>
                  </a:lnTo>
                  <a:lnTo>
                    <a:pt x="123" y="18"/>
                  </a:lnTo>
                  <a:lnTo>
                    <a:pt x="121" y="20"/>
                  </a:lnTo>
                  <a:lnTo>
                    <a:pt x="119" y="20"/>
                  </a:lnTo>
                  <a:lnTo>
                    <a:pt x="119" y="20"/>
                  </a:lnTo>
                  <a:lnTo>
                    <a:pt x="119" y="20"/>
                  </a:lnTo>
                  <a:lnTo>
                    <a:pt x="117" y="20"/>
                  </a:lnTo>
                  <a:lnTo>
                    <a:pt x="115" y="20"/>
                  </a:lnTo>
                  <a:lnTo>
                    <a:pt x="115" y="22"/>
                  </a:lnTo>
                  <a:lnTo>
                    <a:pt x="115" y="22"/>
                  </a:lnTo>
                  <a:lnTo>
                    <a:pt x="115" y="22"/>
                  </a:lnTo>
                  <a:lnTo>
                    <a:pt x="114" y="24"/>
                  </a:lnTo>
                  <a:lnTo>
                    <a:pt x="112" y="24"/>
                  </a:lnTo>
                  <a:lnTo>
                    <a:pt x="108" y="24"/>
                  </a:lnTo>
                  <a:lnTo>
                    <a:pt x="108" y="24"/>
                  </a:lnTo>
                  <a:lnTo>
                    <a:pt x="106" y="24"/>
                  </a:lnTo>
                  <a:lnTo>
                    <a:pt x="106" y="26"/>
                  </a:lnTo>
                  <a:lnTo>
                    <a:pt x="106" y="26"/>
                  </a:lnTo>
                  <a:lnTo>
                    <a:pt x="105" y="27"/>
                  </a:lnTo>
                  <a:lnTo>
                    <a:pt x="105" y="29"/>
                  </a:lnTo>
                  <a:lnTo>
                    <a:pt x="105" y="31"/>
                  </a:lnTo>
                  <a:lnTo>
                    <a:pt x="105" y="33"/>
                  </a:lnTo>
                  <a:lnTo>
                    <a:pt x="106" y="33"/>
                  </a:lnTo>
                  <a:lnTo>
                    <a:pt x="106" y="35"/>
                  </a:lnTo>
                  <a:lnTo>
                    <a:pt x="108" y="35"/>
                  </a:lnTo>
                  <a:lnTo>
                    <a:pt x="108" y="35"/>
                  </a:lnTo>
                  <a:lnTo>
                    <a:pt x="110" y="35"/>
                  </a:lnTo>
                  <a:lnTo>
                    <a:pt x="110" y="36"/>
                  </a:lnTo>
                  <a:lnTo>
                    <a:pt x="110" y="36"/>
                  </a:lnTo>
                  <a:lnTo>
                    <a:pt x="110" y="36"/>
                  </a:lnTo>
                  <a:lnTo>
                    <a:pt x="110" y="38"/>
                  </a:lnTo>
                  <a:lnTo>
                    <a:pt x="108" y="40"/>
                  </a:lnTo>
                  <a:lnTo>
                    <a:pt x="108" y="40"/>
                  </a:lnTo>
                  <a:lnTo>
                    <a:pt x="108" y="42"/>
                  </a:lnTo>
                  <a:lnTo>
                    <a:pt x="108" y="44"/>
                  </a:lnTo>
                  <a:lnTo>
                    <a:pt x="108" y="44"/>
                  </a:lnTo>
                  <a:lnTo>
                    <a:pt x="108" y="45"/>
                  </a:lnTo>
                  <a:lnTo>
                    <a:pt x="108" y="45"/>
                  </a:lnTo>
                  <a:lnTo>
                    <a:pt x="108" y="47"/>
                  </a:lnTo>
                  <a:lnTo>
                    <a:pt x="108" y="47"/>
                  </a:lnTo>
                  <a:lnTo>
                    <a:pt x="108" y="49"/>
                  </a:lnTo>
                  <a:lnTo>
                    <a:pt x="108" y="51"/>
                  </a:lnTo>
                  <a:lnTo>
                    <a:pt x="108" y="51"/>
                  </a:lnTo>
                  <a:lnTo>
                    <a:pt x="108" y="51"/>
                  </a:lnTo>
                  <a:lnTo>
                    <a:pt x="106" y="53"/>
                  </a:lnTo>
                  <a:lnTo>
                    <a:pt x="105" y="53"/>
                  </a:lnTo>
                  <a:lnTo>
                    <a:pt x="103" y="53"/>
                  </a:lnTo>
                  <a:lnTo>
                    <a:pt x="101" y="51"/>
                  </a:lnTo>
                  <a:lnTo>
                    <a:pt x="101" y="53"/>
                  </a:lnTo>
                  <a:lnTo>
                    <a:pt x="99" y="53"/>
                  </a:lnTo>
                  <a:lnTo>
                    <a:pt x="99" y="53"/>
                  </a:lnTo>
                  <a:lnTo>
                    <a:pt x="99" y="53"/>
                  </a:lnTo>
                  <a:lnTo>
                    <a:pt x="97" y="53"/>
                  </a:lnTo>
                  <a:lnTo>
                    <a:pt x="97" y="53"/>
                  </a:lnTo>
                  <a:lnTo>
                    <a:pt x="97" y="53"/>
                  </a:lnTo>
                  <a:lnTo>
                    <a:pt x="97" y="53"/>
                  </a:lnTo>
                  <a:lnTo>
                    <a:pt x="97" y="54"/>
                  </a:lnTo>
                  <a:lnTo>
                    <a:pt x="97" y="54"/>
                  </a:lnTo>
                  <a:lnTo>
                    <a:pt x="97" y="54"/>
                  </a:lnTo>
                  <a:lnTo>
                    <a:pt x="97" y="54"/>
                  </a:lnTo>
                  <a:lnTo>
                    <a:pt x="92" y="56"/>
                  </a:lnTo>
                  <a:lnTo>
                    <a:pt x="90" y="58"/>
                  </a:lnTo>
                  <a:lnTo>
                    <a:pt x="88" y="58"/>
                  </a:lnTo>
                  <a:lnTo>
                    <a:pt x="88" y="58"/>
                  </a:lnTo>
                  <a:lnTo>
                    <a:pt x="88" y="60"/>
                  </a:lnTo>
                  <a:lnTo>
                    <a:pt x="88" y="60"/>
                  </a:lnTo>
                  <a:lnTo>
                    <a:pt x="88" y="60"/>
                  </a:lnTo>
                  <a:lnTo>
                    <a:pt x="88" y="60"/>
                  </a:lnTo>
                  <a:lnTo>
                    <a:pt x="88" y="60"/>
                  </a:lnTo>
                  <a:lnTo>
                    <a:pt x="88" y="62"/>
                  </a:lnTo>
                  <a:lnTo>
                    <a:pt x="90" y="62"/>
                  </a:lnTo>
                  <a:lnTo>
                    <a:pt x="90" y="62"/>
                  </a:lnTo>
                  <a:lnTo>
                    <a:pt x="90" y="63"/>
                  </a:lnTo>
                  <a:lnTo>
                    <a:pt x="90" y="62"/>
                  </a:lnTo>
                  <a:lnTo>
                    <a:pt x="90" y="62"/>
                  </a:lnTo>
                  <a:lnTo>
                    <a:pt x="90" y="62"/>
                  </a:lnTo>
                  <a:lnTo>
                    <a:pt x="92" y="62"/>
                  </a:lnTo>
                  <a:lnTo>
                    <a:pt x="92" y="62"/>
                  </a:lnTo>
                  <a:lnTo>
                    <a:pt x="92" y="62"/>
                  </a:lnTo>
                  <a:lnTo>
                    <a:pt x="92" y="63"/>
                  </a:lnTo>
                  <a:lnTo>
                    <a:pt x="92" y="63"/>
                  </a:lnTo>
                  <a:lnTo>
                    <a:pt x="94" y="63"/>
                  </a:lnTo>
                  <a:lnTo>
                    <a:pt x="94" y="65"/>
                  </a:lnTo>
                  <a:lnTo>
                    <a:pt x="92" y="65"/>
                  </a:lnTo>
                  <a:lnTo>
                    <a:pt x="92" y="65"/>
                  </a:lnTo>
                  <a:lnTo>
                    <a:pt x="92" y="65"/>
                  </a:lnTo>
                  <a:lnTo>
                    <a:pt x="90" y="65"/>
                  </a:lnTo>
                  <a:lnTo>
                    <a:pt x="90" y="67"/>
                  </a:lnTo>
                  <a:lnTo>
                    <a:pt x="90" y="67"/>
                  </a:lnTo>
                  <a:lnTo>
                    <a:pt x="88" y="67"/>
                  </a:lnTo>
                  <a:lnTo>
                    <a:pt x="88" y="67"/>
                  </a:lnTo>
                  <a:lnTo>
                    <a:pt x="88" y="69"/>
                  </a:lnTo>
                  <a:lnTo>
                    <a:pt x="88" y="69"/>
                  </a:lnTo>
                  <a:lnTo>
                    <a:pt x="88" y="69"/>
                  </a:lnTo>
                  <a:lnTo>
                    <a:pt x="90" y="71"/>
                  </a:lnTo>
                  <a:lnTo>
                    <a:pt x="90" y="73"/>
                  </a:lnTo>
                  <a:lnTo>
                    <a:pt x="90" y="73"/>
                  </a:lnTo>
                  <a:lnTo>
                    <a:pt x="90" y="74"/>
                  </a:lnTo>
                  <a:lnTo>
                    <a:pt x="94" y="76"/>
                  </a:lnTo>
                  <a:lnTo>
                    <a:pt x="92" y="76"/>
                  </a:lnTo>
                  <a:lnTo>
                    <a:pt x="92" y="78"/>
                  </a:lnTo>
                  <a:lnTo>
                    <a:pt x="92" y="78"/>
                  </a:lnTo>
                  <a:lnTo>
                    <a:pt x="90" y="78"/>
                  </a:lnTo>
                  <a:lnTo>
                    <a:pt x="88" y="78"/>
                  </a:lnTo>
                  <a:lnTo>
                    <a:pt x="87" y="80"/>
                  </a:lnTo>
                  <a:lnTo>
                    <a:pt x="85" y="80"/>
                  </a:lnTo>
                  <a:lnTo>
                    <a:pt x="83" y="80"/>
                  </a:lnTo>
                  <a:lnTo>
                    <a:pt x="79" y="76"/>
                  </a:lnTo>
                  <a:lnTo>
                    <a:pt x="78" y="76"/>
                  </a:lnTo>
                  <a:lnTo>
                    <a:pt x="76" y="76"/>
                  </a:lnTo>
                  <a:lnTo>
                    <a:pt x="76" y="76"/>
                  </a:lnTo>
                  <a:lnTo>
                    <a:pt x="74" y="76"/>
                  </a:lnTo>
                  <a:lnTo>
                    <a:pt x="74" y="76"/>
                  </a:lnTo>
                  <a:lnTo>
                    <a:pt x="74" y="76"/>
                  </a:lnTo>
                  <a:lnTo>
                    <a:pt x="72" y="74"/>
                  </a:lnTo>
                  <a:lnTo>
                    <a:pt x="72" y="74"/>
                  </a:lnTo>
                  <a:lnTo>
                    <a:pt x="70" y="74"/>
                  </a:lnTo>
                  <a:lnTo>
                    <a:pt x="70" y="76"/>
                  </a:lnTo>
                  <a:lnTo>
                    <a:pt x="69" y="78"/>
                  </a:lnTo>
                  <a:lnTo>
                    <a:pt x="67" y="78"/>
                  </a:lnTo>
                  <a:lnTo>
                    <a:pt x="65" y="78"/>
                  </a:lnTo>
                  <a:lnTo>
                    <a:pt x="65" y="76"/>
                  </a:lnTo>
                  <a:lnTo>
                    <a:pt x="65" y="76"/>
                  </a:lnTo>
                  <a:lnTo>
                    <a:pt x="65" y="76"/>
                  </a:lnTo>
                  <a:lnTo>
                    <a:pt x="65" y="76"/>
                  </a:lnTo>
                  <a:lnTo>
                    <a:pt x="60" y="73"/>
                  </a:lnTo>
                  <a:lnTo>
                    <a:pt x="58" y="73"/>
                  </a:lnTo>
                  <a:lnTo>
                    <a:pt x="58" y="73"/>
                  </a:lnTo>
                  <a:lnTo>
                    <a:pt x="60" y="71"/>
                  </a:lnTo>
                  <a:lnTo>
                    <a:pt x="60" y="71"/>
                  </a:lnTo>
                  <a:lnTo>
                    <a:pt x="58" y="71"/>
                  </a:lnTo>
                  <a:lnTo>
                    <a:pt x="58" y="71"/>
                  </a:lnTo>
                  <a:lnTo>
                    <a:pt x="58" y="69"/>
                  </a:lnTo>
                  <a:lnTo>
                    <a:pt x="58" y="69"/>
                  </a:lnTo>
                  <a:lnTo>
                    <a:pt x="56" y="69"/>
                  </a:lnTo>
                  <a:lnTo>
                    <a:pt x="56" y="67"/>
                  </a:lnTo>
                  <a:lnTo>
                    <a:pt x="54" y="67"/>
                  </a:lnTo>
                  <a:lnTo>
                    <a:pt x="54" y="65"/>
                  </a:lnTo>
                  <a:lnTo>
                    <a:pt x="54" y="63"/>
                  </a:lnTo>
                  <a:lnTo>
                    <a:pt x="54" y="63"/>
                  </a:lnTo>
                  <a:lnTo>
                    <a:pt x="54" y="63"/>
                  </a:lnTo>
                  <a:lnTo>
                    <a:pt x="54" y="63"/>
                  </a:lnTo>
                  <a:lnTo>
                    <a:pt x="54" y="63"/>
                  </a:lnTo>
                  <a:lnTo>
                    <a:pt x="52" y="63"/>
                  </a:lnTo>
                  <a:lnTo>
                    <a:pt x="52" y="65"/>
                  </a:lnTo>
                  <a:lnTo>
                    <a:pt x="52" y="65"/>
                  </a:lnTo>
                  <a:lnTo>
                    <a:pt x="50" y="67"/>
                  </a:lnTo>
                  <a:lnTo>
                    <a:pt x="50" y="69"/>
                  </a:lnTo>
                  <a:lnTo>
                    <a:pt x="50" y="69"/>
                  </a:lnTo>
                  <a:lnTo>
                    <a:pt x="50" y="69"/>
                  </a:lnTo>
                  <a:lnTo>
                    <a:pt x="49" y="71"/>
                  </a:lnTo>
                  <a:lnTo>
                    <a:pt x="49" y="73"/>
                  </a:lnTo>
                  <a:lnTo>
                    <a:pt x="49" y="73"/>
                  </a:lnTo>
                  <a:lnTo>
                    <a:pt x="47" y="74"/>
                  </a:lnTo>
                  <a:lnTo>
                    <a:pt x="45" y="76"/>
                  </a:lnTo>
                  <a:lnTo>
                    <a:pt x="43" y="76"/>
                  </a:lnTo>
                  <a:lnTo>
                    <a:pt x="41" y="76"/>
                  </a:lnTo>
                  <a:lnTo>
                    <a:pt x="40" y="76"/>
                  </a:lnTo>
                  <a:lnTo>
                    <a:pt x="38" y="76"/>
                  </a:lnTo>
                  <a:lnTo>
                    <a:pt x="36" y="74"/>
                  </a:lnTo>
                  <a:lnTo>
                    <a:pt x="34" y="76"/>
                  </a:lnTo>
                  <a:lnTo>
                    <a:pt x="32" y="76"/>
                  </a:lnTo>
                  <a:lnTo>
                    <a:pt x="31" y="76"/>
                  </a:lnTo>
                  <a:lnTo>
                    <a:pt x="31" y="76"/>
                  </a:lnTo>
                  <a:lnTo>
                    <a:pt x="31" y="76"/>
                  </a:lnTo>
                  <a:lnTo>
                    <a:pt x="31" y="76"/>
                  </a:lnTo>
                  <a:lnTo>
                    <a:pt x="29" y="76"/>
                  </a:lnTo>
                  <a:lnTo>
                    <a:pt x="27" y="76"/>
                  </a:lnTo>
                  <a:lnTo>
                    <a:pt x="27" y="76"/>
                  </a:lnTo>
                  <a:lnTo>
                    <a:pt x="27" y="74"/>
                  </a:lnTo>
                  <a:lnTo>
                    <a:pt x="25" y="74"/>
                  </a:lnTo>
                  <a:lnTo>
                    <a:pt x="25" y="74"/>
                  </a:lnTo>
                  <a:lnTo>
                    <a:pt x="23" y="74"/>
                  </a:lnTo>
                  <a:lnTo>
                    <a:pt x="23" y="74"/>
                  </a:lnTo>
                  <a:lnTo>
                    <a:pt x="23" y="74"/>
                  </a:lnTo>
                  <a:lnTo>
                    <a:pt x="23" y="76"/>
                  </a:lnTo>
                  <a:lnTo>
                    <a:pt x="23" y="76"/>
                  </a:lnTo>
                  <a:lnTo>
                    <a:pt x="23" y="78"/>
                  </a:lnTo>
                  <a:lnTo>
                    <a:pt x="22" y="78"/>
                  </a:lnTo>
                  <a:lnTo>
                    <a:pt x="20" y="80"/>
                  </a:lnTo>
                  <a:lnTo>
                    <a:pt x="20" y="80"/>
                  </a:lnTo>
                  <a:lnTo>
                    <a:pt x="20" y="80"/>
                  </a:lnTo>
                  <a:lnTo>
                    <a:pt x="16" y="80"/>
                  </a:lnTo>
                  <a:lnTo>
                    <a:pt x="16" y="80"/>
                  </a:lnTo>
                  <a:lnTo>
                    <a:pt x="16" y="80"/>
                  </a:lnTo>
                  <a:lnTo>
                    <a:pt x="13" y="78"/>
                  </a:lnTo>
                  <a:lnTo>
                    <a:pt x="9" y="78"/>
                  </a:lnTo>
                  <a:lnTo>
                    <a:pt x="7" y="78"/>
                  </a:lnTo>
                  <a:lnTo>
                    <a:pt x="5" y="76"/>
                  </a:lnTo>
                  <a:lnTo>
                    <a:pt x="4" y="76"/>
                  </a:lnTo>
                  <a:lnTo>
                    <a:pt x="2" y="74"/>
                  </a:lnTo>
                  <a:lnTo>
                    <a:pt x="0" y="74"/>
                  </a:lnTo>
                  <a:lnTo>
                    <a:pt x="0" y="74"/>
                  </a:lnTo>
                  <a:lnTo>
                    <a:pt x="0" y="74"/>
                  </a:lnTo>
                  <a:lnTo>
                    <a:pt x="0" y="76"/>
                  </a:lnTo>
                  <a:lnTo>
                    <a:pt x="2" y="78"/>
                  </a:lnTo>
                  <a:lnTo>
                    <a:pt x="2" y="78"/>
                  </a:lnTo>
                  <a:lnTo>
                    <a:pt x="2" y="78"/>
                  </a:lnTo>
                  <a:lnTo>
                    <a:pt x="2" y="78"/>
                  </a:lnTo>
                  <a:lnTo>
                    <a:pt x="2" y="80"/>
                  </a:lnTo>
                  <a:lnTo>
                    <a:pt x="2" y="80"/>
                  </a:lnTo>
                  <a:lnTo>
                    <a:pt x="2" y="80"/>
                  </a:lnTo>
                  <a:lnTo>
                    <a:pt x="0" y="80"/>
                  </a:lnTo>
                  <a:lnTo>
                    <a:pt x="2" y="83"/>
                  </a:lnTo>
                  <a:lnTo>
                    <a:pt x="4" y="85"/>
                  </a:lnTo>
                  <a:lnTo>
                    <a:pt x="4" y="85"/>
                  </a:lnTo>
                  <a:lnTo>
                    <a:pt x="2" y="85"/>
                  </a:lnTo>
                  <a:lnTo>
                    <a:pt x="2" y="85"/>
                  </a:lnTo>
                  <a:lnTo>
                    <a:pt x="2" y="87"/>
                  </a:lnTo>
                  <a:lnTo>
                    <a:pt x="4" y="87"/>
                  </a:lnTo>
                  <a:lnTo>
                    <a:pt x="4" y="87"/>
                  </a:lnTo>
                  <a:lnTo>
                    <a:pt x="5" y="87"/>
                  </a:lnTo>
                  <a:lnTo>
                    <a:pt x="5" y="87"/>
                  </a:lnTo>
                  <a:lnTo>
                    <a:pt x="5" y="89"/>
                  </a:lnTo>
                  <a:lnTo>
                    <a:pt x="4" y="89"/>
                  </a:lnTo>
                  <a:lnTo>
                    <a:pt x="4" y="89"/>
                  </a:lnTo>
                  <a:lnTo>
                    <a:pt x="4" y="89"/>
                  </a:lnTo>
                  <a:lnTo>
                    <a:pt x="4" y="89"/>
                  </a:lnTo>
                  <a:lnTo>
                    <a:pt x="5" y="91"/>
                  </a:lnTo>
                  <a:lnTo>
                    <a:pt x="5" y="91"/>
                  </a:lnTo>
                  <a:lnTo>
                    <a:pt x="5" y="91"/>
                  </a:lnTo>
                  <a:lnTo>
                    <a:pt x="5" y="91"/>
                  </a:lnTo>
                  <a:lnTo>
                    <a:pt x="4" y="91"/>
                  </a:lnTo>
                  <a:lnTo>
                    <a:pt x="4" y="91"/>
                  </a:lnTo>
                  <a:lnTo>
                    <a:pt x="4" y="92"/>
                  </a:lnTo>
                  <a:lnTo>
                    <a:pt x="5" y="92"/>
                  </a:lnTo>
                  <a:lnTo>
                    <a:pt x="5" y="92"/>
                  </a:lnTo>
                  <a:lnTo>
                    <a:pt x="5" y="94"/>
                  </a:lnTo>
                  <a:lnTo>
                    <a:pt x="5" y="94"/>
                  </a:lnTo>
                  <a:lnTo>
                    <a:pt x="5" y="94"/>
                  </a:lnTo>
                  <a:lnTo>
                    <a:pt x="5" y="96"/>
                  </a:lnTo>
                  <a:lnTo>
                    <a:pt x="5" y="96"/>
                  </a:lnTo>
                  <a:lnTo>
                    <a:pt x="4" y="96"/>
                  </a:lnTo>
                  <a:lnTo>
                    <a:pt x="4" y="96"/>
                  </a:lnTo>
                  <a:lnTo>
                    <a:pt x="5" y="96"/>
                  </a:lnTo>
                  <a:lnTo>
                    <a:pt x="5" y="98"/>
                  </a:lnTo>
                  <a:lnTo>
                    <a:pt x="5" y="98"/>
                  </a:lnTo>
                  <a:lnTo>
                    <a:pt x="5" y="98"/>
                  </a:lnTo>
                  <a:lnTo>
                    <a:pt x="5" y="98"/>
                  </a:lnTo>
                  <a:lnTo>
                    <a:pt x="5" y="98"/>
                  </a:lnTo>
                  <a:lnTo>
                    <a:pt x="5" y="100"/>
                  </a:lnTo>
                  <a:lnTo>
                    <a:pt x="5" y="100"/>
                  </a:lnTo>
                  <a:lnTo>
                    <a:pt x="5" y="101"/>
                  </a:lnTo>
                  <a:lnTo>
                    <a:pt x="5" y="101"/>
                  </a:lnTo>
                  <a:lnTo>
                    <a:pt x="7" y="100"/>
                  </a:lnTo>
                  <a:lnTo>
                    <a:pt x="9" y="100"/>
                  </a:lnTo>
                  <a:lnTo>
                    <a:pt x="11" y="100"/>
                  </a:lnTo>
                  <a:lnTo>
                    <a:pt x="11" y="101"/>
                  </a:lnTo>
                  <a:lnTo>
                    <a:pt x="7" y="101"/>
                  </a:lnTo>
                  <a:lnTo>
                    <a:pt x="5" y="101"/>
                  </a:lnTo>
                  <a:lnTo>
                    <a:pt x="7" y="103"/>
                  </a:lnTo>
                  <a:lnTo>
                    <a:pt x="7" y="103"/>
                  </a:lnTo>
                  <a:lnTo>
                    <a:pt x="7" y="105"/>
                  </a:lnTo>
                  <a:lnTo>
                    <a:pt x="7" y="105"/>
                  </a:lnTo>
                  <a:lnTo>
                    <a:pt x="7" y="105"/>
                  </a:lnTo>
                  <a:lnTo>
                    <a:pt x="9" y="107"/>
                  </a:lnTo>
                  <a:lnTo>
                    <a:pt x="9" y="107"/>
                  </a:lnTo>
                  <a:lnTo>
                    <a:pt x="9" y="107"/>
                  </a:lnTo>
                  <a:lnTo>
                    <a:pt x="13" y="110"/>
                  </a:lnTo>
                  <a:lnTo>
                    <a:pt x="14" y="112"/>
                  </a:lnTo>
                  <a:lnTo>
                    <a:pt x="14" y="116"/>
                  </a:lnTo>
                  <a:lnTo>
                    <a:pt x="16" y="116"/>
                  </a:lnTo>
                  <a:lnTo>
                    <a:pt x="16" y="116"/>
                  </a:lnTo>
                  <a:lnTo>
                    <a:pt x="14" y="118"/>
                  </a:lnTo>
                  <a:lnTo>
                    <a:pt x="14" y="118"/>
                  </a:lnTo>
                  <a:lnTo>
                    <a:pt x="14" y="118"/>
                  </a:lnTo>
                  <a:lnTo>
                    <a:pt x="16" y="118"/>
                  </a:lnTo>
                  <a:lnTo>
                    <a:pt x="16" y="118"/>
                  </a:lnTo>
                  <a:lnTo>
                    <a:pt x="18" y="118"/>
                  </a:lnTo>
                  <a:lnTo>
                    <a:pt x="16" y="119"/>
                  </a:lnTo>
                  <a:lnTo>
                    <a:pt x="16" y="119"/>
                  </a:lnTo>
                  <a:lnTo>
                    <a:pt x="16" y="119"/>
                  </a:lnTo>
                  <a:lnTo>
                    <a:pt x="14" y="119"/>
                  </a:lnTo>
                  <a:lnTo>
                    <a:pt x="14" y="119"/>
                  </a:lnTo>
                  <a:lnTo>
                    <a:pt x="14" y="119"/>
                  </a:lnTo>
                  <a:lnTo>
                    <a:pt x="16" y="121"/>
                  </a:lnTo>
                  <a:lnTo>
                    <a:pt x="16" y="121"/>
                  </a:lnTo>
                  <a:lnTo>
                    <a:pt x="18" y="121"/>
                  </a:lnTo>
                  <a:lnTo>
                    <a:pt x="18" y="121"/>
                  </a:lnTo>
                  <a:lnTo>
                    <a:pt x="18" y="121"/>
                  </a:lnTo>
                  <a:lnTo>
                    <a:pt x="18" y="121"/>
                  </a:lnTo>
                  <a:lnTo>
                    <a:pt x="18" y="121"/>
                  </a:lnTo>
                  <a:lnTo>
                    <a:pt x="18" y="121"/>
                  </a:lnTo>
                  <a:lnTo>
                    <a:pt x="18" y="121"/>
                  </a:lnTo>
                  <a:lnTo>
                    <a:pt x="18" y="123"/>
                  </a:lnTo>
                  <a:lnTo>
                    <a:pt x="18" y="123"/>
                  </a:lnTo>
                  <a:lnTo>
                    <a:pt x="18" y="123"/>
                  </a:lnTo>
                  <a:lnTo>
                    <a:pt x="20" y="123"/>
                  </a:lnTo>
                  <a:lnTo>
                    <a:pt x="20" y="123"/>
                  </a:lnTo>
                  <a:lnTo>
                    <a:pt x="20" y="125"/>
                  </a:lnTo>
                  <a:lnTo>
                    <a:pt x="20" y="125"/>
                  </a:lnTo>
                  <a:lnTo>
                    <a:pt x="20" y="127"/>
                  </a:lnTo>
                  <a:lnTo>
                    <a:pt x="22" y="127"/>
                  </a:lnTo>
                  <a:lnTo>
                    <a:pt x="22" y="125"/>
                  </a:lnTo>
                  <a:lnTo>
                    <a:pt x="20" y="125"/>
                  </a:lnTo>
                  <a:lnTo>
                    <a:pt x="20" y="123"/>
                  </a:lnTo>
                  <a:lnTo>
                    <a:pt x="20" y="123"/>
                  </a:lnTo>
                  <a:lnTo>
                    <a:pt x="20" y="123"/>
                  </a:lnTo>
                  <a:lnTo>
                    <a:pt x="20" y="123"/>
                  </a:lnTo>
                  <a:lnTo>
                    <a:pt x="20" y="121"/>
                  </a:lnTo>
                  <a:lnTo>
                    <a:pt x="20" y="123"/>
                  </a:lnTo>
                  <a:lnTo>
                    <a:pt x="20" y="123"/>
                  </a:lnTo>
                  <a:lnTo>
                    <a:pt x="22" y="123"/>
                  </a:lnTo>
                  <a:lnTo>
                    <a:pt x="22" y="123"/>
                  </a:lnTo>
                  <a:lnTo>
                    <a:pt x="22" y="123"/>
                  </a:lnTo>
                  <a:lnTo>
                    <a:pt x="22" y="123"/>
                  </a:lnTo>
                  <a:lnTo>
                    <a:pt x="22" y="123"/>
                  </a:lnTo>
                  <a:lnTo>
                    <a:pt x="22" y="123"/>
                  </a:lnTo>
                  <a:lnTo>
                    <a:pt x="23" y="123"/>
                  </a:lnTo>
                  <a:lnTo>
                    <a:pt x="25" y="123"/>
                  </a:lnTo>
                  <a:lnTo>
                    <a:pt x="25" y="123"/>
                  </a:lnTo>
                  <a:lnTo>
                    <a:pt x="25" y="123"/>
                  </a:lnTo>
                  <a:lnTo>
                    <a:pt x="23" y="123"/>
                  </a:lnTo>
                  <a:lnTo>
                    <a:pt x="23" y="123"/>
                  </a:lnTo>
                  <a:lnTo>
                    <a:pt x="23" y="121"/>
                  </a:lnTo>
                  <a:lnTo>
                    <a:pt x="23" y="121"/>
                  </a:lnTo>
                  <a:lnTo>
                    <a:pt x="23" y="121"/>
                  </a:lnTo>
                  <a:lnTo>
                    <a:pt x="23" y="121"/>
                  </a:lnTo>
                  <a:lnTo>
                    <a:pt x="23" y="119"/>
                  </a:lnTo>
                  <a:lnTo>
                    <a:pt x="25" y="119"/>
                  </a:lnTo>
                  <a:lnTo>
                    <a:pt x="25" y="119"/>
                  </a:lnTo>
                  <a:lnTo>
                    <a:pt x="25" y="119"/>
                  </a:lnTo>
                  <a:lnTo>
                    <a:pt x="25" y="119"/>
                  </a:lnTo>
                  <a:lnTo>
                    <a:pt x="25" y="119"/>
                  </a:lnTo>
                  <a:lnTo>
                    <a:pt x="25" y="119"/>
                  </a:lnTo>
                  <a:lnTo>
                    <a:pt x="25" y="118"/>
                  </a:lnTo>
                  <a:lnTo>
                    <a:pt x="23" y="118"/>
                  </a:lnTo>
                  <a:lnTo>
                    <a:pt x="23" y="118"/>
                  </a:lnTo>
                  <a:lnTo>
                    <a:pt x="25" y="118"/>
                  </a:lnTo>
                  <a:lnTo>
                    <a:pt x="25" y="118"/>
                  </a:lnTo>
                  <a:lnTo>
                    <a:pt x="27" y="118"/>
                  </a:lnTo>
                  <a:lnTo>
                    <a:pt x="27" y="118"/>
                  </a:lnTo>
                  <a:lnTo>
                    <a:pt x="27" y="118"/>
                  </a:lnTo>
                  <a:lnTo>
                    <a:pt x="27" y="118"/>
                  </a:lnTo>
                  <a:lnTo>
                    <a:pt x="27" y="116"/>
                  </a:lnTo>
                  <a:lnTo>
                    <a:pt x="27" y="116"/>
                  </a:lnTo>
                  <a:lnTo>
                    <a:pt x="27" y="116"/>
                  </a:lnTo>
                  <a:lnTo>
                    <a:pt x="27" y="116"/>
                  </a:lnTo>
                  <a:lnTo>
                    <a:pt x="27" y="116"/>
                  </a:lnTo>
                  <a:lnTo>
                    <a:pt x="27" y="116"/>
                  </a:lnTo>
                  <a:lnTo>
                    <a:pt x="27" y="116"/>
                  </a:lnTo>
                  <a:lnTo>
                    <a:pt x="27" y="114"/>
                  </a:lnTo>
                  <a:lnTo>
                    <a:pt x="27" y="114"/>
                  </a:lnTo>
                  <a:lnTo>
                    <a:pt x="27" y="114"/>
                  </a:lnTo>
                  <a:lnTo>
                    <a:pt x="27" y="114"/>
                  </a:lnTo>
                  <a:lnTo>
                    <a:pt x="27" y="114"/>
                  </a:lnTo>
                  <a:lnTo>
                    <a:pt x="27" y="114"/>
                  </a:lnTo>
                  <a:lnTo>
                    <a:pt x="29" y="112"/>
                  </a:lnTo>
                  <a:lnTo>
                    <a:pt x="29" y="112"/>
                  </a:lnTo>
                  <a:lnTo>
                    <a:pt x="29" y="110"/>
                  </a:lnTo>
                  <a:lnTo>
                    <a:pt x="29" y="110"/>
                  </a:lnTo>
                  <a:lnTo>
                    <a:pt x="27" y="110"/>
                  </a:lnTo>
                  <a:lnTo>
                    <a:pt x="27" y="110"/>
                  </a:lnTo>
                  <a:lnTo>
                    <a:pt x="27" y="110"/>
                  </a:lnTo>
                  <a:lnTo>
                    <a:pt x="27" y="109"/>
                  </a:lnTo>
                  <a:lnTo>
                    <a:pt x="27" y="107"/>
                  </a:lnTo>
                  <a:lnTo>
                    <a:pt x="27" y="107"/>
                  </a:lnTo>
                  <a:lnTo>
                    <a:pt x="27" y="109"/>
                  </a:lnTo>
                  <a:lnTo>
                    <a:pt x="27" y="109"/>
                  </a:lnTo>
                  <a:lnTo>
                    <a:pt x="27" y="109"/>
                  </a:lnTo>
                  <a:lnTo>
                    <a:pt x="29" y="110"/>
                  </a:lnTo>
                  <a:lnTo>
                    <a:pt x="29" y="110"/>
                  </a:lnTo>
                  <a:lnTo>
                    <a:pt x="29" y="112"/>
                  </a:lnTo>
                  <a:lnTo>
                    <a:pt x="29" y="112"/>
                  </a:lnTo>
                  <a:lnTo>
                    <a:pt x="29" y="114"/>
                  </a:lnTo>
                  <a:lnTo>
                    <a:pt x="29" y="114"/>
                  </a:lnTo>
                  <a:lnTo>
                    <a:pt x="29" y="114"/>
                  </a:lnTo>
                  <a:lnTo>
                    <a:pt x="29" y="112"/>
                  </a:lnTo>
                  <a:lnTo>
                    <a:pt x="31" y="112"/>
                  </a:lnTo>
                  <a:lnTo>
                    <a:pt x="31" y="112"/>
                  </a:lnTo>
                  <a:lnTo>
                    <a:pt x="31" y="112"/>
                  </a:lnTo>
                  <a:lnTo>
                    <a:pt x="32" y="112"/>
                  </a:lnTo>
                  <a:lnTo>
                    <a:pt x="32" y="112"/>
                  </a:lnTo>
                  <a:lnTo>
                    <a:pt x="32" y="112"/>
                  </a:lnTo>
                  <a:lnTo>
                    <a:pt x="32" y="110"/>
                  </a:lnTo>
                  <a:lnTo>
                    <a:pt x="34" y="109"/>
                  </a:lnTo>
                  <a:lnTo>
                    <a:pt x="32" y="107"/>
                  </a:lnTo>
                  <a:lnTo>
                    <a:pt x="32" y="107"/>
                  </a:lnTo>
                  <a:lnTo>
                    <a:pt x="32" y="107"/>
                  </a:lnTo>
                  <a:lnTo>
                    <a:pt x="32" y="107"/>
                  </a:lnTo>
                  <a:lnTo>
                    <a:pt x="32" y="107"/>
                  </a:lnTo>
                  <a:lnTo>
                    <a:pt x="32" y="107"/>
                  </a:lnTo>
                  <a:lnTo>
                    <a:pt x="32" y="105"/>
                  </a:lnTo>
                  <a:lnTo>
                    <a:pt x="32" y="105"/>
                  </a:lnTo>
                  <a:lnTo>
                    <a:pt x="32" y="105"/>
                  </a:lnTo>
                  <a:lnTo>
                    <a:pt x="34" y="105"/>
                  </a:lnTo>
                  <a:lnTo>
                    <a:pt x="34" y="103"/>
                  </a:lnTo>
                  <a:lnTo>
                    <a:pt x="34" y="103"/>
                  </a:lnTo>
                  <a:lnTo>
                    <a:pt x="34" y="101"/>
                  </a:lnTo>
                  <a:lnTo>
                    <a:pt x="34" y="101"/>
                  </a:lnTo>
                  <a:lnTo>
                    <a:pt x="36" y="101"/>
                  </a:lnTo>
                  <a:lnTo>
                    <a:pt x="36" y="100"/>
                  </a:lnTo>
                  <a:lnTo>
                    <a:pt x="36" y="100"/>
                  </a:lnTo>
                  <a:lnTo>
                    <a:pt x="36" y="100"/>
                  </a:lnTo>
                  <a:lnTo>
                    <a:pt x="38" y="98"/>
                  </a:lnTo>
                  <a:lnTo>
                    <a:pt x="38" y="92"/>
                  </a:lnTo>
                  <a:lnTo>
                    <a:pt x="38" y="91"/>
                  </a:lnTo>
                  <a:lnTo>
                    <a:pt x="40" y="87"/>
                  </a:lnTo>
                  <a:lnTo>
                    <a:pt x="41" y="85"/>
                  </a:lnTo>
                  <a:lnTo>
                    <a:pt x="41" y="85"/>
                  </a:lnTo>
                  <a:lnTo>
                    <a:pt x="43" y="85"/>
                  </a:lnTo>
                  <a:lnTo>
                    <a:pt x="43" y="85"/>
                  </a:lnTo>
                  <a:lnTo>
                    <a:pt x="45" y="87"/>
                  </a:lnTo>
                  <a:lnTo>
                    <a:pt x="50" y="89"/>
                  </a:lnTo>
                  <a:lnTo>
                    <a:pt x="50" y="91"/>
                  </a:lnTo>
                  <a:lnTo>
                    <a:pt x="52" y="91"/>
                  </a:lnTo>
                  <a:lnTo>
                    <a:pt x="52" y="91"/>
                  </a:lnTo>
                  <a:lnTo>
                    <a:pt x="52" y="91"/>
                  </a:lnTo>
                  <a:lnTo>
                    <a:pt x="52" y="89"/>
                  </a:lnTo>
                  <a:lnTo>
                    <a:pt x="52" y="89"/>
                  </a:lnTo>
                  <a:lnTo>
                    <a:pt x="52" y="89"/>
                  </a:lnTo>
                  <a:lnTo>
                    <a:pt x="54" y="89"/>
                  </a:lnTo>
                  <a:lnTo>
                    <a:pt x="54" y="91"/>
                  </a:lnTo>
                  <a:lnTo>
                    <a:pt x="54" y="91"/>
                  </a:lnTo>
                  <a:lnTo>
                    <a:pt x="54" y="92"/>
                  </a:lnTo>
                  <a:lnTo>
                    <a:pt x="54" y="92"/>
                  </a:lnTo>
                  <a:lnTo>
                    <a:pt x="56" y="92"/>
                  </a:lnTo>
                  <a:lnTo>
                    <a:pt x="58" y="96"/>
                  </a:lnTo>
                  <a:lnTo>
                    <a:pt x="63" y="101"/>
                  </a:lnTo>
                  <a:lnTo>
                    <a:pt x="67" y="101"/>
                  </a:lnTo>
                  <a:lnTo>
                    <a:pt x="67" y="103"/>
                  </a:lnTo>
                  <a:lnTo>
                    <a:pt x="69" y="103"/>
                  </a:lnTo>
                  <a:lnTo>
                    <a:pt x="69" y="105"/>
                  </a:lnTo>
                  <a:lnTo>
                    <a:pt x="70" y="112"/>
                  </a:lnTo>
                  <a:lnTo>
                    <a:pt x="70" y="114"/>
                  </a:lnTo>
                  <a:lnTo>
                    <a:pt x="70" y="114"/>
                  </a:lnTo>
                  <a:lnTo>
                    <a:pt x="70" y="116"/>
                  </a:lnTo>
                  <a:lnTo>
                    <a:pt x="69" y="119"/>
                  </a:lnTo>
                  <a:lnTo>
                    <a:pt x="69" y="121"/>
                  </a:lnTo>
                  <a:lnTo>
                    <a:pt x="69" y="125"/>
                  </a:lnTo>
                  <a:lnTo>
                    <a:pt x="70" y="127"/>
                  </a:lnTo>
                  <a:lnTo>
                    <a:pt x="70" y="129"/>
                  </a:lnTo>
                  <a:lnTo>
                    <a:pt x="70" y="129"/>
                  </a:lnTo>
                  <a:lnTo>
                    <a:pt x="69" y="130"/>
                  </a:lnTo>
                  <a:lnTo>
                    <a:pt x="70" y="132"/>
                  </a:lnTo>
                  <a:lnTo>
                    <a:pt x="76" y="139"/>
                  </a:lnTo>
                  <a:lnTo>
                    <a:pt x="76" y="141"/>
                  </a:lnTo>
                  <a:lnTo>
                    <a:pt x="76" y="141"/>
                  </a:lnTo>
                  <a:lnTo>
                    <a:pt x="78" y="141"/>
                  </a:lnTo>
                  <a:lnTo>
                    <a:pt x="78" y="143"/>
                  </a:lnTo>
                  <a:lnTo>
                    <a:pt x="79" y="143"/>
                  </a:lnTo>
                  <a:lnTo>
                    <a:pt x="81" y="145"/>
                  </a:lnTo>
                  <a:lnTo>
                    <a:pt x="83" y="148"/>
                  </a:lnTo>
                  <a:lnTo>
                    <a:pt x="90" y="156"/>
                  </a:lnTo>
                  <a:lnTo>
                    <a:pt x="90" y="156"/>
                  </a:lnTo>
                  <a:lnTo>
                    <a:pt x="96" y="157"/>
                  </a:lnTo>
                  <a:lnTo>
                    <a:pt x="96" y="157"/>
                  </a:lnTo>
                  <a:lnTo>
                    <a:pt x="97" y="161"/>
                  </a:lnTo>
                  <a:lnTo>
                    <a:pt x="97" y="161"/>
                  </a:lnTo>
                  <a:lnTo>
                    <a:pt x="101" y="161"/>
                  </a:lnTo>
                  <a:lnTo>
                    <a:pt x="101" y="161"/>
                  </a:lnTo>
                  <a:lnTo>
                    <a:pt x="101" y="163"/>
                  </a:lnTo>
                  <a:lnTo>
                    <a:pt x="101" y="163"/>
                  </a:lnTo>
                  <a:lnTo>
                    <a:pt x="96" y="161"/>
                  </a:lnTo>
                  <a:lnTo>
                    <a:pt x="96" y="161"/>
                  </a:lnTo>
                  <a:lnTo>
                    <a:pt x="92" y="159"/>
                  </a:lnTo>
                  <a:lnTo>
                    <a:pt x="90" y="159"/>
                  </a:lnTo>
                  <a:lnTo>
                    <a:pt x="88" y="157"/>
                  </a:lnTo>
                  <a:lnTo>
                    <a:pt x="88" y="157"/>
                  </a:lnTo>
                  <a:lnTo>
                    <a:pt x="88" y="157"/>
                  </a:lnTo>
                  <a:lnTo>
                    <a:pt x="88" y="159"/>
                  </a:lnTo>
                  <a:lnTo>
                    <a:pt x="90" y="159"/>
                  </a:lnTo>
                  <a:lnTo>
                    <a:pt x="90" y="159"/>
                  </a:lnTo>
                  <a:lnTo>
                    <a:pt x="90" y="159"/>
                  </a:lnTo>
                  <a:lnTo>
                    <a:pt x="90" y="159"/>
                  </a:lnTo>
                  <a:lnTo>
                    <a:pt x="90" y="161"/>
                  </a:lnTo>
                  <a:lnTo>
                    <a:pt x="88" y="161"/>
                  </a:lnTo>
                  <a:lnTo>
                    <a:pt x="90" y="163"/>
                  </a:lnTo>
                  <a:lnTo>
                    <a:pt x="88" y="163"/>
                  </a:lnTo>
                  <a:lnTo>
                    <a:pt x="88" y="163"/>
                  </a:lnTo>
                  <a:lnTo>
                    <a:pt x="88" y="161"/>
                  </a:lnTo>
                  <a:lnTo>
                    <a:pt x="85" y="159"/>
                  </a:lnTo>
                  <a:lnTo>
                    <a:pt x="85" y="159"/>
                  </a:lnTo>
                  <a:lnTo>
                    <a:pt x="85" y="161"/>
                  </a:lnTo>
                  <a:lnTo>
                    <a:pt x="85" y="161"/>
                  </a:lnTo>
                  <a:lnTo>
                    <a:pt x="85" y="161"/>
                  </a:lnTo>
                  <a:lnTo>
                    <a:pt x="85" y="161"/>
                  </a:lnTo>
                  <a:lnTo>
                    <a:pt x="85" y="161"/>
                  </a:lnTo>
                  <a:lnTo>
                    <a:pt x="85" y="161"/>
                  </a:lnTo>
                  <a:lnTo>
                    <a:pt x="85" y="161"/>
                  </a:lnTo>
                  <a:lnTo>
                    <a:pt x="85" y="163"/>
                  </a:lnTo>
                  <a:lnTo>
                    <a:pt x="85" y="163"/>
                  </a:lnTo>
                  <a:lnTo>
                    <a:pt x="83" y="163"/>
                  </a:lnTo>
                  <a:lnTo>
                    <a:pt x="83" y="161"/>
                  </a:lnTo>
                  <a:lnTo>
                    <a:pt x="83" y="161"/>
                  </a:lnTo>
                  <a:lnTo>
                    <a:pt x="81" y="161"/>
                  </a:lnTo>
                  <a:lnTo>
                    <a:pt x="81" y="161"/>
                  </a:lnTo>
                  <a:lnTo>
                    <a:pt x="81" y="163"/>
                  </a:lnTo>
                  <a:lnTo>
                    <a:pt x="83" y="165"/>
                  </a:lnTo>
                  <a:lnTo>
                    <a:pt x="83" y="165"/>
                  </a:lnTo>
                  <a:lnTo>
                    <a:pt x="83" y="166"/>
                  </a:lnTo>
                  <a:lnTo>
                    <a:pt x="85" y="170"/>
                  </a:lnTo>
                  <a:lnTo>
                    <a:pt x="87" y="170"/>
                  </a:lnTo>
                  <a:lnTo>
                    <a:pt x="85" y="170"/>
                  </a:lnTo>
                  <a:lnTo>
                    <a:pt x="87" y="172"/>
                  </a:lnTo>
                  <a:lnTo>
                    <a:pt x="87" y="172"/>
                  </a:lnTo>
                  <a:lnTo>
                    <a:pt x="87" y="172"/>
                  </a:lnTo>
                  <a:lnTo>
                    <a:pt x="88" y="174"/>
                  </a:lnTo>
                  <a:lnTo>
                    <a:pt x="88" y="174"/>
                  </a:lnTo>
                  <a:lnTo>
                    <a:pt x="92" y="177"/>
                  </a:lnTo>
                  <a:lnTo>
                    <a:pt x="92" y="177"/>
                  </a:lnTo>
                  <a:lnTo>
                    <a:pt x="94" y="179"/>
                  </a:lnTo>
                  <a:lnTo>
                    <a:pt x="94" y="181"/>
                  </a:lnTo>
                  <a:lnTo>
                    <a:pt x="97" y="185"/>
                  </a:lnTo>
                  <a:lnTo>
                    <a:pt x="97" y="185"/>
                  </a:lnTo>
                  <a:lnTo>
                    <a:pt x="97" y="185"/>
                  </a:lnTo>
                  <a:lnTo>
                    <a:pt x="97" y="185"/>
                  </a:lnTo>
                  <a:lnTo>
                    <a:pt x="99" y="186"/>
                  </a:lnTo>
                  <a:lnTo>
                    <a:pt x="99" y="186"/>
                  </a:lnTo>
                  <a:lnTo>
                    <a:pt x="99" y="186"/>
                  </a:lnTo>
                  <a:lnTo>
                    <a:pt x="99" y="186"/>
                  </a:lnTo>
                  <a:lnTo>
                    <a:pt x="101" y="186"/>
                  </a:lnTo>
                  <a:lnTo>
                    <a:pt x="101" y="186"/>
                  </a:lnTo>
                  <a:lnTo>
                    <a:pt x="103" y="188"/>
                  </a:lnTo>
                  <a:lnTo>
                    <a:pt x="103" y="188"/>
                  </a:lnTo>
                  <a:lnTo>
                    <a:pt x="105" y="190"/>
                  </a:lnTo>
                  <a:lnTo>
                    <a:pt x="106" y="192"/>
                  </a:lnTo>
                  <a:lnTo>
                    <a:pt x="108" y="194"/>
                  </a:lnTo>
                  <a:lnTo>
                    <a:pt x="108" y="194"/>
                  </a:lnTo>
                  <a:lnTo>
                    <a:pt x="108" y="194"/>
                  </a:lnTo>
                  <a:lnTo>
                    <a:pt x="108" y="194"/>
                  </a:lnTo>
                  <a:lnTo>
                    <a:pt x="108" y="194"/>
                  </a:lnTo>
                  <a:lnTo>
                    <a:pt x="108" y="194"/>
                  </a:lnTo>
                  <a:lnTo>
                    <a:pt x="108" y="194"/>
                  </a:lnTo>
                  <a:lnTo>
                    <a:pt x="108" y="194"/>
                  </a:lnTo>
                  <a:lnTo>
                    <a:pt x="106" y="192"/>
                  </a:lnTo>
                  <a:lnTo>
                    <a:pt x="106" y="194"/>
                  </a:lnTo>
                  <a:lnTo>
                    <a:pt x="108" y="194"/>
                  </a:lnTo>
                  <a:lnTo>
                    <a:pt x="110" y="194"/>
                  </a:lnTo>
                  <a:lnTo>
                    <a:pt x="110" y="195"/>
                  </a:lnTo>
                  <a:lnTo>
                    <a:pt x="110" y="197"/>
                  </a:lnTo>
                  <a:lnTo>
                    <a:pt x="114" y="197"/>
                  </a:lnTo>
                  <a:lnTo>
                    <a:pt x="115" y="197"/>
                  </a:lnTo>
                  <a:lnTo>
                    <a:pt x="115" y="197"/>
                  </a:lnTo>
                  <a:lnTo>
                    <a:pt x="117" y="199"/>
                  </a:lnTo>
                  <a:lnTo>
                    <a:pt x="117" y="199"/>
                  </a:lnTo>
                  <a:lnTo>
                    <a:pt x="119" y="201"/>
                  </a:lnTo>
                  <a:lnTo>
                    <a:pt x="119" y="201"/>
                  </a:lnTo>
                  <a:lnTo>
                    <a:pt x="119" y="201"/>
                  </a:lnTo>
                  <a:lnTo>
                    <a:pt x="119" y="201"/>
                  </a:lnTo>
                  <a:lnTo>
                    <a:pt x="119" y="201"/>
                  </a:lnTo>
                  <a:lnTo>
                    <a:pt x="121" y="201"/>
                  </a:lnTo>
                  <a:lnTo>
                    <a:pt x="121" y="203"/>
                  </a:lnTo>
                  <a:lnTo>
                    <a:pt x="123" y="203"/>
                  </a:lnTo>
                  <a:lnTo>
                    <a:pt x="123" y="201"/>
                  </a:lnTo>
                  <a:lnTo>
                    <a:pt x="123" y="203"/>
                  </a:lnTo>
                  <a:lnTo>
                    <a:pt x="123" y="203"/>
                  </a:lnTo>
                  <a:lnTo>
                    <a:pt x="123" y="203"/>
                  </a:lnTo>
                  <a:lnTo>
                    <a:pt x="123" y="203"/>
                  </a:lnTo>
                  <a:lnTo>
                    <a:pt x="123" y="204"/>
                  </a:lnTo>
                  <a:lnTo>
                    <a:pt x="123" y="204"/>
                  </a:lnTo>
                  <a:lnTo>
                    <a:pt x="123" y="204"/>
                  </a:lnTo>
                  <a:lnTo>
                    <a:pt x="123" y="204"/>
                  </a:lnTo>
                  <a:lnTo>
                    <a:pt x="123" y="204"/>
                  </a:lnTo>
                  <a:lnTo>
                    <a:pt x="121" y="204"/>
                  </a:lnTo>
                  <a:lnTo>
                    <a:pt x="121" y="204"/>
                  </a:lnTo>
                  <a:lnTo>
                    <a:pt x="121" y="204"/>
                  </a:lnTo>
                  <a:lnTo>
                    <a:pt x="121" y="204"/>
                  </a:lnTo>
                  <a:lnTo>
                    <a:pt x="123" y="204"/>
                  </a:lnTo>
                  <a:lnTo>
                    <a:pt x="123" y="206"/>
                  </a:lnTo>
                  <a:lnTo>
                    <a:pt x="121" y="206"/>
                  </a:lnTo>
                  <a:lnTo>
                    <a:pt x="121" y="206"/>
                  </a:lnTo>
                  <a:lnTo>
                    <a:pt x="121" y="206"/>
                  </a:lnTo>
                  <a:lnTo>
                    <a:pt x="121" y="208"/>
                  </a:lnTo>
                  <a:lnTo>
                    <a:pt x="121" y="208"/>
                  </a:lnTo>
                  <a:lnTo>
                    <a:pt x="121" y="208"/>
                  </a:lnTo>
                  <a:lnTo>
                    <a:pt x="121" y="208"/>
                  </a:lnTo>
                  <a:lnTo>
                    <a:pt x="123" y="208"/>
                  </a:lnTo>
                  <a:lnTo>
                    <a:pt x="121" y="210"/>
                  </a:lnTo>
                  <a:lnTo>
                    <a:pt x="121" y="210"/>
                  </a:lnTo>
                  <a:lnTo>
                    <a:pt x="121" y="210"/>
                  </a:lnTo>
                  <a:lnTo>
                    <a:pt x="121" y="210"/>
                  </a:lnTo>
                  <a:lnTo>
                    <a:pt x="123" y="210"/>
                  </a:lnTo>
                  <a:lnTo>
                    <a:pt x="123" y="210"/>
                  </a:lnTo>
                  <a:lnTo>
                    <a:pt x="123" y="210"/>
                  </a:lnTo>
                  <a:lnTo>
                    <a:pt x="121" y="212"/>
                  </a:lnTo>
                  <a:lnTo>
                    <a:pt x="123" y="212"/>
                  </a:lnTo>
                  <a:lnTo>
                    <a:pt x="123" y="212"/>
                  </a:lnTo>
                  <a:lnTo>
                    <a:pt x="123" y="212"/>
                  </a:lnTo>
                  <a:lnTo>
                    <a:pt x="123" y="212"/>
                  </a:lnTo>
                  <a:lnTo>
                    <a:pt x="125" y="212"/>
                  </a:lnTo>
                  <a:lnTo>
                    <a:pt x="125" y="212"/>
                  </a:lnTo>
                  <a:lnTo>
                    <a:pt x="125" y="212"/>
                  </a:lnTo>
                  <a:lnTo>
                    <a:pt x="125" y="213"/>
                  </a:lnTo>
                  <a:lnTo>
                    <a:pt x="125" y="213"/>
                  </a:lnTo>
                  <a:lnTo>
                    <a:pt x="125" y="213"/>
                  </a:lnTo>
                  <a:lnTo>
                    <a:pt x="125" y="213"/>
                  </a:lnTo>
                  <a:lnTo>
                    <a:pt x="123" y="213"/>
                  </a:lnTo>
                  <a:lnTo>
                    <a:pt x="123" y="213"/>
                  </a:lnTo>
                  <a:lnTo>
                    <a:pt x="123" y="215"/>
                  </a:lnTo>
                  <a:lnTo>
                    <a:pt x="123" y="215"/>
                  </a:lnTo>
                  <a:lnTo>
                    <a:pt x="123" y="215"/>
                  </a:lnTo>
                  <a:lnTo>
                    <a:pt x="123" y="213"/>
                  </a:lnTo>
                  <a:lnTo>
                    <a:pt x="123" y="213"/>
                  </a:lnTo>
                  <a:lnTo>
                    <a:pt x="125" y="215"/>
                  </a:lnTo>
                  <a:lnTo>
                    <a:pt x="125" y="215"/>
                  </a:lnTo>
                  <a:lnTo>
                    <a:pt x="126" y="215"/>
                  </a:lnTo>
                  <a:lnTo>
                    <a:pt x="126" y="215"/>
                  </a:lnTo>
                  <a:lnTo>
                    <a:pt x="126" y="215"/>
                  </a:lnTo>
                  <a:lnTo>
                    <a:pt x="126" y="215"/>
                  </a:lnTo>
                  <a:lnTo>
                    <a:pt x="126" y="215"/>
                  </a:lnTo>
                  <a:lnTo>
                    <a:pt x="128" y="215"/>
                  </a:lnTo>
                  <a:lnTo>
                    <a:pt x="130" y="217"/>
                  </a:lnTo>
                  <a:lnTo>
                    <a:pt x="132" y="217"/>
                  </a:lnTo>
                  <a:lnTo>
                    <a:pt x="130" y="215"/>
                  </a:lnTo>
                  <a:lnTo>
                    <a:pt x="134" y="215"/>
                  </a:lnTo>
                  <a:lnTo>
                    <a:pt x="134" y="215"/>
                  </a:lnTo>
                  <a:lnTo>
                    <a:pt x="134" y="213"/>
                  </a:lnTo>
                  <a:lnTo>
                    <a:pt x="132" y="213"/>
                  </a:lnTo>
                  <a:lnTo>
                    <a:pt x="132" y="213"/>
                  </a:lnTo>
                  <a:lnTo>
                    <a:pt x="137" y="213"/>
                  </a:lnTo>
                  <a:lnTo>
                    <a:pt x="139" y="212"/>
                  </a:lnTo>
                  <a:lnTo>
                    <a:pt x="141" y="212"/>
                  </a:lnTo>
                  <a:lnTo>
                    <a:pt x="141" y="212"/>
                  </a:lnTo>
                  <a:lnTo>
                    <a:pt x="141" y="212"/>
                  </a:lnTo>
                  <a:lnTo>
                    <a:pt x="143" y="212"/>
                  </a:lnTo>
                  <a:lnTo>
                    <a:pt x="146" y="212"/>
                  </a:lnTo>
                  <a:lnTo>
                    <a:pt x="148" y="212"/>
                  </a:lnTo>
                  <a:lnTo>
                    <a:pt x="150" y="212"/>
                  </a:lnTo>
                  <a:lnTo>
                    <a:pt x="148" y="213"/>
                  </a:lnTo>
                  <a:lnTo>
                    <a:pt x="146" y="213"/>
                  </a:lnTo>
                  <a:lnTo>
                    <a:pt x="146" y="213"/>
                  </a:lnTo>
                  <a:lnTo>
                    <a:pt x="144" y="213"/>
                  </a:lnTo>
                  <a:lnTo>
                    <a:pt x="144" y="213"/>
                  </a:lnTo>
                  <a:lnTo>
                    <a:pt x="148" y="213"/>
                  </a:lnTo>
                  <a:lnTo>
                    <a:pt x="150" y="215"/>
                  </a:lnTo>
                  <a:lnTo>
                    <a:pt x="152" y="215"/>
                  </a:lnTo>
                  <a:lnTo>
                    <a:pt x="152" y="213"/>
                  </a:lnTo>
                  <a:lnTo>
                    <a:pt x="152" y="213"/>
                  </a:lnTo>
                  <a:lnTo>
                    <a:pt x="152" y="213"/>
                  </a:lnTo>
                  <a:lnTo>
                    <a:pt x="152" y="215"/>
                  </a:lnTo>
                  <a:lnTo>
                    <a:pt x="152" y="215"/>
                  </a:lnTo>
                  <a:lnTo>
                    <a:pt x="152" y="215"/>
                  </a:lnTo>
                  <a:lnTo>
                    <a:pt x="157" y="219"/>
                  </a:lnTo>
                  <a:lnTo>
                    <a:pt x="161" y="219"/>
                  </a:lnTo>
                  <a:lnTo>
                    <a:pt x="162" y="221"/>
                  </a:lnTo>
                  <a:lnTo>
                    <a:pt x="170" y="221"/>
                  </a:lnTo>
                  <a:lnTo>
                    <a:pt x="170" y="222"/>
                  </a:lnTo>
                  <a:lnTo>
                    <a:pt x="170" y="222"/>
                  </a:lnTo>
                  <a:lnTo>
                    <a:pt x="170" y="222"/>
                  </a:lnTo>
                  <a:lnTo>
                    <a:pt x="171" y="224"/>
                  </a:lnTo>
                  <a:lnTo>
                    <a:pt x="177" y="230"/>
                  </a:lnTo>
                  <a:lnTo>
                    <a:pt x="177" y="230"/>
                  </a:lnTo>
                  <a:lnTo>
                    <a:pt x="177" y="230"/>
                  </a:lnTo>
                  <a:lnTo>
                    <a:pt x="177" y="230"/>
                  </a:lnTo>
                  <a:lnTo>
                    <a:pt x="179" y="230"/>
                  </a:lnTo>
                  <a:lnTo>
                    <a:pt x="179" y="231"/>
                  </a:lnTo>
                  <a:lnTo>
                    <a:pt x="179" y="231"/>
                  </a:lnTo>
                  <a:lnTo>
                    <a:pt x="179" y="231"/>
                  </a:lnTo>
                  <a:lnTo>
                    <a:pt x="179" y="233"/>
                  </a:lnTo>
                  <a:lnTo>
                    <a:pt x="179" y="233"/>
                  </a:lnTo>
                  <a:lnTo>
                    <a:pt x="181" y="233"/>
                  </a:lnTo>
                  <a:lnTo>
                    <a:pt x="181" y="233"/>
                  </a:lnTo>
                  <a:lnTo>
                    <a:pt x="181" y="233"/>
                  </a:lnTo>
                  <a:lnTo>
                    <a:pt x="181" y="235"/>
                  </a:lnTo>
                  <a:lnTo>
                    <a:pt x="181" y="235"/>
                  </a:lnTo>
                  <a:lnTo>
                    <a:pt x="182" y="235"/>
                  </a:lnTo>
                  <a:lnTo>
                    <a:pt x="184" y="237"/>
                  </a:lnTo>
                  <a:lnTo>
                    <a:pt x="191" y="241"/>
                  </a:lnTo>
                  <a:lnTo>
                    <a:pt x="193" y="244"/>
                  </a:lnTo>
                  <a:lnTo>
                    <a:pt x="195" y="246"/>
                  </a:lnTo>
                  <a:lnTo>
                    <a:pt x="197" y="244"/>
                  </a:lnTo>
                  <a:lnTo>
                    <a:pt x="197" y="244"/>
                  </a:lnTo>
                  <a:lnTo>
                    <a:pt x="197" y="246"/>
                  </a:lnTo>
                  <a:lnTo>
                    <a:pt x="197" y="246"/>
                  </a:lnTo>
                  <a:lnTo>
                    <a:pt x="197" y="246"/>
                  </a:lnTo>
                  <a:lnTo>
                    <a:pt x="197" y="248"/>
                  </a:lnTo>
                  <a:lnTo>
                    <a:pt x="199" y="248"/>
                  </a:lnTo>
                  <a:lnTo>
                    <a:pt x="199" y="248"/>
                  </a:lnTo>
                  <a:lnTo>
                    <a:pt x="197" y="248"/>
                  </a:lnTo>
                  <a:lnTo>
                    <a:pt x="197" y="248"/>
                  </a:lnTo>
                  <a:lnTo>
                    <a:pt x="199" y="248"/>
                  </a:lnTo>
                  <a:lnTo>
                    <a:pt x="199" y="248"/>
                  </a:lnTo>
                  <a:lnTo>
                    <a:pt x="200" y="246"/>
                  </a:lnTo>
                  <a:lnTo>
                    <a:pt x="200" y="248"/>
                  </a:lnTo>
                  <a:lnTo>
                    <a:pt x="199" y="248"/>
                  </a:lnTo>
                  <a:lnTo>
                    <a:pt x="199" y="248"/>
                  </a:lnTo>
                  <a:lnTo>
                    <a:pt x="199" y="250"/>
                  </a:lnTo>
                  <a:lnTo>
                    <a:pt x="200" y="250"/>
                  </a:lnTo>
                  <a:lnTo>
                    <a:pt x="200" y="251"/>
                  </a:lnTo>
                  <a:lnTo>
                    <a:pt x="200" y="251"/>
                  </a:lnTo>
                  <a:lnTo>
                    <a:pt x="202" y="253"/>
                  </a:lnTo>
                  <a:lnTo>
                    <a:pt x="202" y="251"/>
                  </a:lnTo>
                  <a:lnTo>
                    <a:pt x="204" y="253"/>
                  </a:lnTo>
                  <a:lnTo>
                    <a:pt x="204" y="253"/>
                  </a:lnTo>
                  <a:lnTo>
                    <a:pt x="204" y="253"/>
                  </a:lnTo>
                  <a:lnTo>
                    <a:pt x="208" y="253"/>
                  </a:lnTo>
                  <a:lnTo>
                    <a:pt x="208" y="251"/>
                  </a:lnTo>
                  <a:lnTo>
                    <a:pt x="208" y="250"/>
                  </a:lnTo>
                  <a:lnTo>
                    <a:pt x="208" y="250"/>
                  </a:lnTo>
                  <a:lnTo>
                    <a:pt x="208" y="250"/>
                  </a:lnTo>
                  <a:lnTo>
                    <a:pt x="208" y="250"/>
                  </a:lnTo>
                  <a:lnTo>
                    <a:pt x="208" y="246"/>
                  </a:lnTo>
                  <a:lnTo>
                    <a:pt x="206" y="244"/>
                  </a:lnTo>
                  <a:lnTo>
                    <a:pt x="204" y="244"/>
                  </a:lnTo>
                  <a:lnTo>
                    <a:pt x="199" y="239"/>
                  </a:lnTo>
                  <a:lnTo>
                    <a:pt x="197" y="239"/>
                  </a:lnTo>
                  <a:lnTo>
                    <a:pt x="197" y="237"/>
                  </a:lnTo>
                  <a:lnTo>
                    <a:pt x="197" y="237"/>
                  </a:lnTo>
                  <a:lnTo>
                    <a:pt x="195" y="235"/>
                  </a:lnTo>
                  <a:lnTo>
                    <a:pt x="195" y="235"/>
                  </a:lnTo>
                  <a:lnTo>
                    <a:pt x="195" y="233"/>
                  </a:lnTo>
                  <a:lnTo>
                    <a:pt x="193" y="233"/>
                  </a:lnTo>
                  <a:lnTo>
                    <a:pt x="191" y="231"/>
                  </a:lnTo>
                  <a:lnTo>
                    <a:pt x="190" y="228"/>
                  </a:lnTo>
                  <a:lnTo>
                    <a:pt x="190" y="224"/>
                  </a:lnTo>
                  <a:lnTo>
                    <a:pt x="190" y="219"/>
                  </a:lnTo>
                  <a:lnTo>
                    <a:pt x="190" y="217"/>
                  </a:lnTo>
                  <a:lnTo>
                    <a:pt x="188" y="217"/>
                  </a:lnTo>
                  <a:lnTo>
                    <a:pt x="182" y="215"/>
                  </a:lnTo>
                  <a:lnTo>
                    <a:pt x="179" y="213"/>
                  </a:lnTo>
                  <a:lnTo>
                    <a:pt x="179" y="213"/>
                  </a:lnTo>
                  <a:lnTo>
                    <a:pt x="177" y="212"/>
                  </a:lnTo>
                  <a:lnTo>
                    <a:pt x="175" y="208"/>
                  </a:lnTo>
                  <a:lnTo>
                    <a:pt x="166" y="201"/>
                  </a:lnTo>
                  <a:lnTo>
                    <a:pt x="161" y="195"/>
                  </a:lnTo>
                  <a:lnTo>
                    <a:pt x="161" y="195"/>
                  </a:lnTo>
                  <a:lnTo>
                    <a:pt x="161" y="194"/>
                  </a:lnTo>
                  <a:lnTo>
                    <a:pt x="159" y="192"/>
                  </a:lnTo>
                  <a:lnTo>
                    <a:pt x="159" y="192"/>
                  </a:lnTo>
                  <a:lnTo>
                    <a:pt x="157" y="190"/>
                  </a:lnTo>
                  <a:lnTo>
                    <a:pt x="155" y="186"/>
                  </a:lnTo>
                  <a:lnTo>
                    <a:pt x="153" y="185"/>
                  </a:lnTo>
                  <a:lnTo>
                    <a:pt x="152" y="183"/>
                  </a:lnTo>
                  <a:lnTo>
                    <a:pt x="152" y="181"/>
                  </a:lnTo>
                  <a:lnTo>
                    <a:pt x="150" y="181"/>
                  </a:lnTo>
                  <a:lnTo>
                    <a:pt x="150" y="181"/>
                  </a:lnTo>
                  <a:lnTo>
                    <a:pt x="148" y="179"/>
                  </a:lnTo>
                  <a:lnTo>
                    <a:pt x="146" y="179"/>
                  </a:lnTo>
                  <a:lnTo>
                    <a:pt x="146" y="177"/>
                  </a:lnTo>
                  <a:lnTo>
                    <a:pt x="146" y="177"/>
                  </a:lnTo>
                  <a:lnTo>
                    <a:pt x="146" y="175"/>
                  </a:lnTo>
                  <a:lnTo>
                    <a:pt x="144" y="175"/>
                  </a:lnTo>
                  <a:lnTo>
                    <a:pt x="144" y="175"/>
                  </a:lnTo>
                  <a:lnTo>
                    <a:pt x="143" y="175"/>
                  </a:lnTo>
                  <a:lnTo>
                    <a:pt x="143" y="175"/>
                  </a:lnTo>
                  <a:lnTo>
                    <a:pt x="141" y="174"/>
                  </a:lnTo>
                  <a:lnTo>
                    <a:pt x="141" y="174"/>
                  </a:lnTo>
                  <a:lnTo>
                    <a:pt x="139" y="170"/>
                  </a:lnTo>
                  <a:lnTo>
                    <a:pt x="139" y="170"/>
                  </a:lnTo>
                  <a:lnTo>
                    <a:pt x="137" y="166"/>
                  </a:lnTo>
                  <a:lnTo>
                    <a:pt x="135" y="166"/>
                  </a:lnTo>
                  <a:lnTo>
                    <a:pt x="135" y="163"/>
                  </a:lnTo>
                  <a:lnTo>
                    <a:pt x="135" y="161"/>
                  </a:lnTo>
                  <a:lnTo>
                    <a:pt x="135" y="159"/>
                  </a:lnTo>
                  <a:lnTo>
                    <a:pt x="135" y="159"/>
                  </a:lnTo>
                  <a:lnTo>
                    <a:pt x="135" y="157"/>
                  </a:lnTo>
                  <a:lnTo>
                    <a:pt x="135" y="157"/>
                  </a:lnTo>
                  <a:lnTo>
                    <a:pt x="135" y="156"/>
                  </a:lnTo>
                  <a:lnTo>
                    <a:pt x="135" y="156"/>
                  </a:lnTo>
                  <a:lnTo>
                    <a:pt x="135" y="156"/>
                  </a:lnTo>
                  <a:lnTo>
                    <a:pt x="135" y="156"/>
                  </a:lnTo>
                  <a:lnTo>
                    <a:pt x="134" y="154"/>
                  </a:lnTo>
                  <a:lnTo>
                    <a:pt x="134" y="154"/>
                  </a:lnTo>
                  <a:lnTo>
                    <a:pt x="132" y="154"/>
                  </a:lnTo>
                  <a:lnTo>
                    <a:pt x="132" y="154"/>
                  </a:lnTo>
                  <a:lnTo>
                    <a:pt x="132" y="154"/>
                  </a:lnTo>
                  <a:lnTo>
                    <a:pt x="132" y="154"/>
                  </a:lnTo>
                  <a:lnTo>
                    <a:pt x="134" y="152"/>
                  </a:lnTo>
                  <a:lnTo>
                    <a:pt x="134" y="152"/>
                  </a:lnTo>
                  <a:lnTo>
                    <a:pt x="134" y="152"/>
                  </a:lnTo>
                  <a:lnTo>
                    <a:pt x="134" y="150"/>
                  </a:lnTo>
                  <a:lnTo>
                    <a:pt x="132" y="147"/>
                  </a:lnTo>
                  <a:lnTo>
                    <a:pt x="132" y="145"/>
                  </a:lnTo>
                  <a:lnTo>
                    <a:pt x="132" y="145"/>
                  </a:lnTo>
                  <a:lnTo>
                    <a:pt x="130" y="143"/>
                  </a:lnTo>
                  <a:lnTo>
                    <a:pt x="130" y="143"/>
                  </a:lnTo>
                  <a:lnTo>
                    <a:pt x="128" y="143"/>
                  </a:lnTo>
                  <a:lnTo>
                    <a:pt x="126" y="143"/>
                  </a:lnTo>
                  <a:lnTo>
                    <a:pt x="126" y="143"/>
                  </a:lnTo>
                  <a:lnTo>
                    <a:pt x="126" y="141"/>
                  </a:lnTo>
                  <a:lnTo>
                    <a:pt x="126" y="141"/>
                  </a:lnTo>
                  <a:lnTo>
                    <a:pt x="126" y="139"/>
                  </a:lnTo>
                  <a:lnTo>
                    <a:pt x="128" y="139"/>
                  </a:lnTo>
                  <a:lnTo>
                    <a:pt x="128" y="139"/>
                  </a:lnTo>
                  <a:lnTo>
                    <a:pt x="128" y="138"/>
                  </a:lnTo>
                  <a:lnTo>
                    <a:pt x="126" y="138"/>
                  </a:lnTo>
                  <a:lnTo>
                    <a:pt x="126" y="138"/>
                  </a:lnTo>
                  <a:lnTo>
                    <a:pt x="126" y="136"/>
                  </a:lnTo>
                  <a:lnTo>
                    <a:pt x="125" y="136"/>
                  </a:lnTo>
                  <a:lnTo>
                    <a:pt x="125" y="136"/>
                  </a:lnTo>
                  <a:lnTo>
                    <a:pt x="125" y="136"/>
                  </a:lnTo>
                  <a:lnTo>
                    <a:pt x="123" y="134"/>
                  </a:lnTo>
                  <a:lnTo>
                    <a:pt x="123" y="132"/>
                  </a:lnTo>
                  <a:lnTo>
                    <a:pt x="123" y="132"/>
                  </a:lnTo>
                  <a:lnTo>
                    <a:pt x="121" y="132"/>
                  </a:lnTo>
                  <a:lnTo>
                    <a:pt x="121" y="132"/>
                  </a:lnTo>
                  <a:lnTo>
                    <a:pt x="121" y="132"/>
                  </a:lnTo>
                  <a:lnTo>
                    <a:pt x="121" y="132"/>
                  </a:lnTo>
                  <a:lnTo>
                    <a:pt x="121" y="132"/>
                  </a:lnTo>
                  <a:lnTo>
                    <a:pt x="121" y="130"/>
                  </a:lnTo>
                  <a:lnTo>
                    <a:pt x="119" y="130"/>
                  </a:lnTo>
                  <a:lnTo>
                    <a:pt x="119" y="130"/>
                  </a:lnTo>
                  <a:lnTo>
                    <a:pt x="119" y="130"/>
                  </a:lnTo>
                  <a:lnTo>
                    <a:pt x="119" y="130"/>
                  </a:lnTo>
                  <a:lnTo>
                    <a:pt x="119" y="130"/>
                  </a:lnTo>
                  <a:lnTo>
                    <a:pt x="117" y="130"/>
                  </a:lnTo>
                  <a:lnTo>
                    <a:pt x="117" y="132"/>
                  </a:lnTo>
                  <a:lnTo>
                    <a:pt x="117" y="132"/>
                  </a:lnTo>
                  <a:lnTo>
                    <a:pt x="115" y="132"/>
                  </a:lnTo>
                  <a:lnTo>
                    <a:pt x="115" y="132"/>
                  </a:lnTo>
                  <a:lnTo>
                    <a:pt x="115" y="130"/>
                  </a:lnTo>
                  <a:lnTo>
                    <a:pt x="115" y="130"/>
                  </a:lnTo>
                  <a:lnTo>
                    <a:pt x="114" y="130"/>
                  </a:lnTo>
                  <a:lnTo>
                    <a:pt x="114" y="129"/>
                  </a:lnTo>
                  <a:lnTo>
                    <a:pt x="114" y="129"/>
                  </a:lnTo>
                  <a:lnTo>
                    <a:pt x="112" y="127"/>
                  </a:lnTo>
                  <a:lnTo>
                    <a:pt x="112" y="125"/>
                  </a:lnTo>
                  <a:lnTo>
                    <a:pt x="112" y="125"/>
                  </a:lnTo>
                  <a:lnTo>
                    <a:pt x="112" y="123"/>
                  </a:lnTo>
                  <a:lnTo>
                    <a:pt x="112" y="123"/>
                  </a:lnTo>
                  <a:lnTo>
                    <a:pt x="114" y="123"/>
                  </a:lnTo>
                  <a:lnTo>
                    <a:pt x="114" y="121"/>
                  </a:lnTo>
                  <a:lnTo>
                    <a:pt x="114" y="119"/>
                  </a:lnTo>
                  <a:lnTo>
                    <a:pt x="112" y="119"/>
                  </a:lnTo>
                  <a:lnTo>
                    <a:pt x="112" y="118"/>
                  </a:lnTo>
                  <a:lnTo>
                    <a:pt x="112" y="116"/>
                  </a:lnTo>
                  <a:lnTo>
                    <a:pt x="112" y="114"/>
                  </a:lnTo>
                  <a:lnTo>
                    <a:pt x="112" y="114"/>
                  </a:lnTo>
                  <a:lnTo>
                    <a:pt x="114" y="112"/>
                  </a:lnTo>
                  <a:lnTo>
                    <a:pt x="114" y="110"/>
                  </a:lnTo>
                  <a:lnTo>
                    <a:pt x="114" y="109"/>
                  </a:lnTo>
                  <a:lnTo>
                    <a:pt x="114" y="107"/>
                  </a:lnTo>
                  <a:lnTo>
                    <a:pt x="114" y="105"/>
                  </a:lnTo>
                  <a:lnTo>
                    <a:pt x="114" y="103"/>
                  </a:lnTo>
                  <a:lnTo>
                    <a:pt x="114" y="100"/>
                  </a:lnTo>
                  <a:lnTo>
                    <a:pt x="114" y="98"/>
                  </a:lnTo>
                  <a:lnTo>
                    <a:pt x="115" y="98"/>
                  </a:lnTo>
                  <a:lnTo>
                    <a:pt x="115" y="96"/>
                  </a:lnTo>
                  <a:lnTo>
                    <a:pt x="117" y="96"/>
                  </a:lnTo>
                  <a:lnTo>
                    <a:pt x="119" y="94"/>
                  </a:lnTo>
                  <a:lnTo>
                    <a:pt x="125" y="96"/>
                  </a:lnTo>
                  <a:lnTo>
                    <a:pt x="125" y="94"/>
                  </a:lnTo>
                  <a:lnTo>
                    <a:pt x="126" y="94"/>
                  </a:lnTo>
                  <a:lnTo>
                    <a:pt x="126" y="96"/>
                  </a:lnTo>
                  <a:lnTo>
                    <a:pt x="126" y="96"/>
                  </a:lnTo>
                  <a:lnTo>
                    <a:pt x="126" y="96"/>
                  </a:lnTo>
                  <a:lnTo>
                    <a:pt x="126" y="98"/>
                  </a:lnTo>
                  <a:lnTo>
                    <a:pt x="126" y="98"/>
                  </a:lnTo>
                  <a:lnTo>
                    <a:pt x="126" y="98"/>
                  </a:lnTo>
                  <a:lnTo>
                    <a:pt x="128" y="98"/>
                  </a:lnTo>
                  <a:lnTo>
                    <a:pt x="128" y="98"/>
                  </a:lnTo>
                  <a:lnTo>
                    <a:pt x="130" y="100"/>
                  </a:lnTo>
                  <a:lnTo>
                    <a:pt x="130" y="103"/>
                  </a:lnTo>
                  <a:lnTo>
                    <a:pt x="132" y="103"/>
                  </a:lnTo>
                  <a:lnTo>
                    <a:pt x="135" y="109"/>
                  </a:lnTo>
                  <a:lnTo>
                    <a:pt x="137" y="109"/>
                  </a:lnTo>
                  <a:lnTo>
                    <a:pt x="139" y="110"/>
                  </a:lnTo>
                  <a:lnTo>
                    <a:pt x="141" y="110"/>
                  </a:lnTo>
                  <a:lnTo>
                    <a:pt x="143" y="110"/>
                  </a:lnTo>
                  <a:lnTo>
                    <a:pt x="143" y="109"/>
                  </a:lnTo>
                  <a:lnTo>
                    <a:pt x="143" y="109"/>
                  </a:lnTo>
                  <a:lnTo>
                    <a:pt x="143" y="107"/>
                  </a:lnTo>
                  <a:lnTo>
                    <a:pt x="144" y="105"/>
                  </a:lnTo>
                  <a:lnTo>
                    <a:pt x="144" y="105"/>
                  </a:lnTo>
                  <a:lnTo>
                    <a:pt x="144" y="103"/>
                  </a:lnTo>
                  <a:lnTo>
                    <a:pt x="144" y="103"/>
                  </a:lnTo>
                  <a:lnTo>
                    <a:pt x="144" y="103"/>
                  </a:lnTo>
                  <a:lnTo>
                    <a:pt x="144" y="101"/>
                  </a:lnTo>
                  <a:lnTo>
                    <a:pt x="144" y="101"/>
                  </a:lnTo>
                  <a:lnTo>
                    <a:pt x="146" y="101"/>
                  </a:lnTo>
                  <a:lnTo>
                    <a:pt x="146" y="101"/>
                  </a:lnTo>
                  <a:lnTo>
                    <a:pt x="148" y="100"/>
                  </a:lnTo>
                  <a:lnTo>
                    <a:pt x="150" y="96"/>
                  </a:lnTo>
                  <a:lnTo>
                    <a:pt x="152" y="94"/>
                  </a:lnTo>
                  <a:lnTo>
                    <a:pt x="155" y="94"/>
                  </a:lnTo>
                  <a:lnTo>
                    <a:pt x="164" y="98"/>
                  </a:lnTo>
                  <a:lnTo>
                    <a:pt x="166" y="98"/>
                  </a:lnTo>
                  <a:lnTo>
                    <a:pt x="166" y="98"/>
                  </a:lnTo>
                  <a:lnTo>
                    <a:pt x="166" y="96"/>
                  </a:lnTo>
                  <a:lnTo>
                    <a:pt x="166" y="96"/>
                  </a:lnTo>
                  <a:lnTo>
                    <a:pt x="166" y="94"/>
                  </a:lnTo>
                  <a:lnTo>
                    <a:pt x="168" y="94"/>
                  </a:lnTo>
                  <a:lnTo>
                    <a:pt x="168" y="94"/>
                  </a:lnTo>
                  <a:lnTo>
                    <a:pt x="168" y="94"/>
                  </a:lnTo>
                  <a:lnTo>
                    <a:pt x="168" y="92"/>
                  </a:lnTo>
                  <a:lnTo>
                    <a:pt x="170" y="92"/>
                  </a:lnTo>
                  <a:lnTo>
                    <a:pt x="170" y="92"/>
                  </a:lnTo>
                  <a:lnTo>
                    <a:pt x="170" y="92"/>
                  </a:lnTo>
                  <a:lnTo>
                    <a:pt x="170" y="91"/>
                  </a:lnTo>
                  <a:lnTo>
                    <a:pt x="171" y="91"/>
                  </a:lnTo>
                  <a:lnTo>
                    <a:pt x="171" y="91"/>
                  </a:lnTo>
                  <a:lnTo>
                    <a:pt x="171" y="92"/>
                  </a:lnTo>
                  <a:lnTo>
                    <a:pt x="173" y="92"/>
                  </a:lnTo>
                  <a:lnTo>
                    <a:pt x="171" y="92"/>
                  </a:lnTo>
                  <a:lnTo>
                    <a:pt x="173" y="94"/>
                  </a:lnTo>
                  <a:lnTo>
                    <a:pt x="173" y="94"/>
                  </a:lnTo>
                  <a:lnTo>
                    <a:pt x="173" y="92"/>
                  </a:lnTo>
                  <a:lnTo>
                    <a:pt x="173" y="92"/>
                  </a:lnTo>
                  <a:lnTo>
                    <a:pt x="173" y="92"/>
                  </a:lnTo>
                  <a:lnTo>
                    <a:pt x="175" y="94"/>
                  </a:lnTo>
                  <a:lnTo>
                    <a:pt x="175" y="94"/>
                  </a:lnTo>
                  <a:lnTo>
                    <a:pt x="175" y="92"/>
                  </a:lnTo>
                  <a:lnTo>
                    <a:pt x="175" y="94"/>
                  </a:lnTo>
                  <a:lnTo>
                    <a:pt x="175" y="94"/>
                  </a:lnTo>
                  <a:lnTo>
                    <a:pt x="175" y="94"/>
                  </a:lnTo>
                  <a:lnTo>
                    <a:pt x="175" y="94"/>
                  </a:lnTo>
                  <a:lnTo>
                    <a:pt x="177" y="94"/>
                  </a:lnTo>
                  <a:lnTo>
                    <a:pt x="177" y="94"/>
                  </a:lnTo>
                  <a:lnTo>
                    <a:pt x="177" y="94"/>
                  </a:lnTo>
                  <a:lnTo>
                    <a:pt x="179" y="96"/>
                  </a:lnTo>
                  <a:lnTo>
                    <a:pt x="181" y="98"/>
                  </a:lnTo>
                  <a:lnTo>
                    <a:pt x="182" y="98"/>
                  </a:lnTo>
                  <a:lnTo>
                    <a:pt x="184" y="100"/>
                  </a:lnTo>
                  <a:lnTo>
                    <a:pt x="186" y="100"/>
                  </a:lnTo>
                  <a:lnTo>
                    <a:pt x="188" y="100"/>
                  </a:lnTo>
                  <a:lnTo>
                    <a:pt x="188" y="100"/>
                  </a:lnTo>
                  <a:lnTo>
                    <a:pt x="190" y="98"/>
                  </a:lnTo>
                  <a:lnTo>
                    <a:pt x="191" y="98"/>
                  </a:lnTo>
                  <a:lnTo>
                    <a:pt x="191" y="98"/>
                  </a:lnTo>
                  <a:lnTo>
                    <a:pt x="193" y="100"/>
                  </a:lnTo>
                  <a:lnTo>
                    <a:pt x="193" y="100"/>
                  </a:lnTo>
                  <a:lnTo>
                    <a:pt x="195" y="100"/>
                  </a:lnTo>
                  <a:lnTo>
                    <a:pt x="195" y="100"/>
                  </a:lnTo>
                  <a:lnTo>
                    <a:pt x="197" y="100"/>
                  </a:lnTo>
                  <a:lnTo>
                    <a:pt x="197" y="100"/>
                  </a:lnTo>
                  <a:lnTo>
                    <a:pt x="197" y="100"/>
                  </a:lnTo>
                  <a:lnTo>
                    <a:pt x="197" y="100"/>
                  </a:lnTo>
                  <a:lnTo>
                    <a:pt x="199" y="100"/>
                  </a:lnTo>
                  <a:lnTo>
                    <a:pt x="199" y="100"/>
                  </a:lnTo>
                  <a:lnTo>
                    <a:pt x="199" y="100"/>
                  </a:lnTo>
                  <a:lnTo>
                    <a:pt x="199" y="100"/>
                  </a:lnTo>
                  <a:lnTo>
                    <a:pt x="199" y="101"/>
                  </a:lnTo>
                  <a:lnTo>
                    <a:pt x="199" y="101"/>
                  </a:lnTo>
                  <a:lnTo>
                    <a:pt x="199" y="101"/>
                  </a:lnTo>
                  <a:lnTo>
                    <a:pt x="200" y="100"/>
                  </a:lnTo>
                  <a:lnTo>
                    <a:pt x="200" y="101"/>
                  </a:lnTo>
                  <a:lnTo>
                    <a:pt x="199" y="101"/>
                  </a:lnTo>
                  <a:lnTo>
                    <a:pt x="200" y="101"/>
                  </a:lnTo>
                  <a:lnTo>
                    <a:pt x="202" y="101"/>
                  </a:lnTo>
                  <a:lnTo>
                    <a:pt x="204" y="101"/>
                  </a:lnTo>
                  <a:lnTo>
                    <a:pt x="204" y="101"/>
                  </a:lnTo>
                  <a:lnTo>
                    <a:pt x="206" y="101"/>
                  </a:lnTo>
                  <a:lnTo>
                    <a:pt x="208" y="100"/>
                  </a:lnTo>
                  <a:lnTo>
                    <a:pt x="208" y="98"/>
                  </a:lnTo>
                  <a:lnTo>
                    <a:pt x="209" y="100"/>
                  </a:lnTo>
                  <a:lnTo>
                    <a:pt x="211" y="100"/>
                  </a:lnTo>
                  <a:lnTo>
                    <a:pt x="213" y="101"/>
                  </a:lnTo>
                  <a:lnTo>
                    <a:pt x="215" y="105"/>
                  </a:lnTo>
                  <a:lnTo>
                    <a:pt x="217" y="105"/>
                  </a:lnTo>
                  <a:lnTo>
                    <a:pt x="217" y="105"/>
                  </a:lnTo>
                  <a:lnTo>
                    <a:pt x="218" y="105"/>
                  </a:lnTo>
                  <a:lnTo>
                    <a:pt x="218" y="105"/>
                  </a:lnTo>
                  <a:lnTo>
                    <a:pt x="220" y="105"/>
                  </a:lnTo>
                  <a:lnTo>
                    <a:pt x="220" y="105"/>
                  </a:lnTo>
                  <a:lnTo>
                    <a:pt x="222" y="103"/>
                  </a:lnTo>
                  <a:lnTo>
                    <a:pt x="226" y="100"/>
                  </a:lnTo>
                  <a:lnTo>
                    <a:pt x="226" y="100"/>
                  </a:lnTo>
                  <a:lnTo>
                    <a:pt x="226" y="100"/>
                  </a:lnTo>
                  <a:lnTo>
                    <a:pt x="227" y="100"/>
                  </a:lnTo>
                  <a:lnTo>
                    <a:pt x="229" y="103"/>
                  </a:lnTo>
                  <a:lnTo>
                    <a:pt x="231" y="103"/>
                  </a:lnTo>
                  <a:lnTo>
                    <a:pt x="231" y="103"/>
                  </a:lnTo>
                  <a:lnTo>
                    <a:pt x="233" y="103"/>
                  </a:lnTo>
                  <a:lnTo>
                    <a:pt x="233" y="103"/>
                  </a:lnTo>
                  <a:lnTo>
                    <a:pt x="233" y="103"/>
                  </a:lnTo>
                  <a:lnTo>
                    <a:pt x="235" y="103"/>
                  </a:lnTo>
                  <a:lnTo>
                    <a:pt x="235" y="103"/>
                  </a:lnTo>
                  <a:lnTo>
                    <a:pt x="235" y="101"/>
                  </a:lnTo>
                  <a:lnTo>
                    <a:pt x="235" y="101"/>
                  </a:lnTo>
                  <a:lnTo>
                    <a:pt x="235" y="100"/>
                  </a:lnTo>
                  <a:lnTo>
                    <a:pt x="236" y="100"/>
                  </a:lnTo>
                  <a:lnTo>
                    <a:pt x="236" y="100"/>
                  </a:lnTo>
                  <a:lnTo>
                    <a:pt x="238" y="100"/>
                  </a:lnTo>
                  <a:lnTo>
                    <a:pt x="240" y="101"/>
                  </a:lnTo>
                  <a:lnTo>
                    <a:pt x="242" y="101"/>
                  </a:lnTo>
                  <a:lnTo>
                    <a:pt x="246" y="101"/>
                  </a:lnTo>
                  <a:lnTo>
                    <a:pt x="246" y="103"/>
                  </a:lnTo>
                  <a:lnTo>
                    <a:pt x="247" y="103"/>
                  </a:lnTo>
                  <a:lnTo>
                    <a:pt x="247" y="105"/>
                  </a:lnTo>
                  <a:lnTo>
                    <a:pt x="247" y="105"/>
                  </a:lnTo>
                  <a:lnTo>
                    <a:pt x="249" y="105"/>
                  </a:lnTo>
                  <a:lnTo>
                    <a:pt x="249" y="105"/>
                  </a:lnTo>
                  <a:lnTo>
                    <a:pt x="249" y="105"/>
                  </a:lnTo>
                  <a:lnTo>
                    <a:pt x="251" y="107"/>
                  </a:lnTo>
                  <a:lnTo>
                    <a:pt x="253" y="107"/>
                  </a:lnTo>
                  <a:lnTo>
                    <a:pt x="253" y="105"/>
                  </a:lnTo>
                  <a:lnTo>
                    <a:pt x="253" y="105"/>
                  </a:lnTo>
                  <a:lnTo>
                    <a:pt x="253" y="103"/>
                  </a:lnTo>
                  <a:lnTo>
                    <a:pt x="253" y="103"/>
                  </a:lnTo>
                  <a:lnTo>
                    <a:pt x="253" y="103"/>
                  </a:lnTo>
                  <a:lnTo>
                    <a:pt x="253" y="103"/>
                  </a:lnTo>
                  <a:lnTo>
                    <a:pt x="255" y="103"/>
                  </a:lnTo>
                  <a:lnTo>
                    <a:pt x="255" y="103"/>
                  </a:lnTo>
                  <a:lnTo>
                    <a:pt x="255" y="103"/>
                  </a:lnTo>
                  <a:lnTo>
                    <a:pt x="256" y="103"/>
                  </a:lnTo>
                  <a:lnTo>
                    <a:pt x="256" y="103"/>
                  </a:lnTo>
                  <a:lnTo>
                    <a:pt x="256" y="103"/>
                  </a:lnTo>
                  <a:lnTo>
                    <a:pt x="256" y="103"/>
                  </a:lnTo>
                  <a:lnTo>
                    <a:pt x="256" y="105"/>
                  </a:lnTo>
                  <a:lnTo>
                    <a:pt x="256" y="105"/>
                  </a:lnTo>
                  <a:lnTo>
                    <a:pt x="258" y="105"/>
                  </a:lnTo>
                  <a:lnTo>
                    <a:pt x="258" y="105"/>
                  </a:lnTo>
                  <a:lnTo>
                    <a:pt x="258" y="105"/>
                  </a:lnTo>
                  <a:lnTo>
                    <a:pt x="258" y="105"/>
                  </a:lnTo>
                  <a:lnTo>
                    <a:pt x="258" y="105"/>
                  </a:lnTo>
                  <a:lnTo>
                    <a:pt x="258" y="105"/>
                  </a:lnTo>
                  <a:lnTo>
                    <a:pt x="258" y="105"/>
                  </a:lnTo>
                  <a:lnTo>
                    <a:pt x="260" y="105"/>
                  </a:lnTo>
                  <a:lnTo>
                    <a:pt x="260" y="105"/>
                  </a:lnTo>
                  <a:lnTo>
                    <a:pt x="260" y="105"/>
                  </a:lnTo>
                  <a:lnTo>
                    <a:pt x="262" y="109"/>
                  </a:lnTo>
                  <a:lnTo>
                    <a:pt x="262" y="109"/>
                  </a:lnTo>
                  <a:lnTo>
                    <a:pt x="264" y="109"/>
                  </a:lnTo>
                  <a:lnTo>
                    <a:pt x="264" y="110"/>
                  </a:lnTo>
                  <a:lnTo>
                    <a:pt x="265" y="110"/>
                  </a:lnTo>
                  <a:lnTo>
                    <a:pt x="265" y="110"/>
                  </a:lnTo>
                  <a:lnTo>
                    <a:pt x="265" y="110"/>
                  </a:lnTo>
                  <a:lnTo>
                    <a:pt x="265" y="110"/>
                  </a:lnTo>
                  <a:lnTo>
                    <a:pt x="265" y="110"/>
                  </a:lnTo>
                  <a:lnTo>
                    <a:pt x="265" y="110"/>
                  </a:lnTo>
                  <a:lnTo>
                    <a:pt x="265" y="112"/>
                  </a:lnTo>
                  <a:lnTo>
                    <a:pt x="265" y="112"/>
                  </a:lnTo>
                  <a:lnTo>
                    <a:pt x="265" y="112"/>
                  </a:lnTo>
                  <a:lnTo>
                    <a:pt x="265" y="112"/>
                  </a:lnTo>
                  <a:lnTo>
                    <a:pt x="265" y="112"/>
                  </a:lnTo>
                  <a:lnTo>
                    <a:pt x="264" y="114"/>
                  </a:lnTo>
                  <a:lnTo>
                    <a:pt x="264" y="114"/>
                  </a:lnTo>
                  <a:lnTo>
                    <a:pt x="265" y="116"/>
                  </a:lnTo>
                  <a:lnTo>
                    <a:pt x="265" y="118"/>
                  </a:lnTo>
                  <a:lnTo>
                    <a:pt x="267" y="119"/>
                  </a:lnTo>
                  <a:lnTo>
                    <a:pt x="267" y="119"/>
                  </a:lnTo>
                  <a:lnTo>
                    <a:pt x="269" y="119"/>
                  </a:lnTo>
                  <a:lnTo>
                    <a:pt x="269" y="119"/>
                  </a:lnTo>
                  <a:lnTo>
                    <a:pt x="276" y="119"/>
                  </a:lnTo>
                  <a:lnTo>
                    <a:pt x="276" y="119"/>
                  </a:lnTo>
                  <a:lnTo>
                    <a:pt x="274" y="118"/>
                  </a:lnTo>
                  <a:lnTo>
                    <a:pt x="274" y="116"/>
                  </a:lnTo>
                  <a:lnTo>
                    <a:pt x="276" y="116"/>
                  </a:lnTo>
                  <a:lnTo>
                    <a:pt x="276" y="116"/>
                  </a:lnTo>
                  <a:lnTo>
                    <a:pt x="278" y="118"/>
                  </a:lnTo>
                  <a:lnTo>
                    <a:pt x="278" y="118"/>
                  </a:lnTo>
                  <a:lnTo>
                    <a:pt x="280" y="116"/>
                  </a:lnTo>
                  <a:lnTo>
                    <a:pt x="280" y="116"/>
                  </a:lnTo>
                  <a:lnTo>
                    <a:pt x="280" y="114"/>
                  </a:lnTo>
                  <a:lnTo>
                    <a:pt x="282" y="114"/>
                  </a:lnTo>
                  <a:lnTo>
                    <a:pt x="282" y="114"/>
                  </a:lnTo>
                  <a:lnTo>
                    <a:pt x="282" y="114"/>
                  </a:lnTo>
                  <a:lnTo>
                    <a:pt x="282" y="112"/>
                  </a:lnTo>
                  <a:lnTo>
                    <a:pt x="282" y="112"/>
                  </a:lnTo>
                  <a:lnTo>
                    <a:pt x="280" y="112"/>
                  </a:lnTo>
                  <a:lnTo>
                    <a:pt x="280" y="112"/>
                  </a:lnTo>
                  <a:lnTo>
                    <a:pt x="280" y="110"/>
                  </a:lnTo>
                  <a:lnTo>
                    <a:pt x="280" y="110"/>
                  </a:lnTo>
                  <a:lnTo>
                    <a:pt x="280" y="109"/>
                  </a:lnTo>
                  <a:lnTo>
                    <a:pt x="280" y="109"/>
                  </a:lnTo>
                  <a:lnTo>
                    <a:pt x="280" y="109"/>
                  </a:lnTo>
                  <a:lnTo>
                    <a:pt x="280" y="107"/>
                  </a:lnTo>
                  <a:lnTo>
                    <a:pt x="280" y="105"/>
                  </a:lnTo>
                  <a:lnTo>
                    <a:pt x="280" y="103"/>
                  </a:lnTo>
                  <a:lnTo>
                    <a:pt x="280" y="103"/>
                  </a:lnTo>
                  <a:lnTo>
                    <a:pt x="278" y="101"/>
                  </a:lnTo>
                  <a:lnTo>
                    <a:pt x="278" y="101"/>
                  </a:lnTo>
                  <a:lnTo>
                    <a:pt x="278" y="101"/>
                  </a:lnTo>
                  <a:lnTo>
                    <a:pt x="278" y="101"/>
                  </a:lnTo>
                  <a:lnTo>
                    <a:pt x="278" y="100"/>
                  </a:lnTo>
                  <a:lnTo>
                    <a:pt x="282" y="100"/>
                  </a:lnTo>
                  <a:lnTo>
                    <a:pt x="282" y="100"/>
                  </a:lnTo>
                  <a:lnTo>
                    <a:pt x="282" y="100"/>
                  </a:lnTo>
                  <a:lnTo>
                    <a:pt x="282" y="98"/>
                  </a:lnTo>
                  <a:lnTo>
                    <a:pt x="282" y="96"/>
                  </a:lnTo>
                  <a:lnTo>
                    <a:pt x="283" y="96"/>
                  </a:lnTo>
                  <a:lnTo>
                    <a:pt x="283" y="96"/>
                  </a:lnTo>
                  <a:lnTo>
                    <a:pt x="283" y="98"/>
                  </a:lnTo>
                  <a:lnTo>
                    <a:pt x="285" y="98"/>
                  </a:lnTo>
                  <a:lnTo>
                    <a:pt x="285" y="100"/>
                  </a:lnTo>
                  <a:lnTo>
                    <a:pt x="287" y="100"/>
                  </a:lnTo>
                  <a:lnTo>
                    <a:pt x="289" y="98"/>
                  </a:lnTo>
                  <a:lnTo>
                    <a:pt x="289" y="98"/>
                  </a:lnTo>
                  <a:lnTo>
                    <a:pt x="289" y="98"/>
                  </a:lnTo>
                  <a:lnTo>
                    <a:pt x="289" y="98"/>
                  </a:lnTo>
                  <a:lnTo>
                    <a:pt x="289" y="98"/>
                  </a:lnTo>
                  <a:lnTo>
                    <a:pt x="291" y="98"/>
                  </a:lnTo>
                  <a:lnTo>
                    <a:pt x="291" y="98"/>
                  </a:lnTo>
                  <a:lnTo>
                    <a:pt x="291" y="98"/>
                  </a:lnTo>
                  <a:lnTo>
                    <a:pt x="294" y="98"/>
                  </a:lnTo>
                  <a:lnTo>
                    <a:pt x="294" y="98"/>
                  </a:lnTo>
                  <a:lnTo>
                    <a:pt x="296" y="98"/>
                  </a:lnTo>
                  <a:lnTo>
                    <a:pt x="296" y="96"/>
                  </a:lnTo>
                  <a:lnTo>
                    <a:pt x="296" y="9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3666553" y="4856459"/>
              <a:ext cx="349958" cy="224418"/>
            </a:xfrm>
            <a:custGeom>
              <a:avLst/>
              <a:gdLst>
                <a:gd name="T0" fmla="*/ 280 w 315"/>
                <a:gd name="T1" fmla="*/ 16 h 202"/>
                <a:gd name="T2" fmla="*/ 248 w 315"/>
                <a:gd name="T3" fmla="*/ 9 h 202"/>
                <a:gd name="T4" fmla="*/ 217 w 315"/>
                <a:gd name="T5" fmla="*/ 9 h 202"/>
                <a:gd name="T6" fmla="*/ 179 w 315"/>
                <a:gd name="T7" fmla="*/ 25 h 202"/>
                <a:gd name="T8" fmla="*/ 163 w 315"/>
                <a:gd name="T9" fmla="*/ 38 h 202"/>
                <a:gd name="T10" fmla="*/ 138 w 315"/>
                <a:gd name="T11" fmla="*/ 34 h 202"/>
                <a:gd name="T12" fmla="*/ 71 w 315"/>
                <a:gd name="T13" fmla="*/ 27 h 202"/>
                <a:gd name="T14" fmla="*/ 27 w 315"/>
                <a:gd name="T15" fmla="*/ 25 h 202"/>
                <a:gd name="T16" fmla="*/ 31 w 315"/>
                <a:gd name="T17" fmla="*/ 7 h 202"/>
                <a:gd name="T18" fmla="*/ 13 w 315"/>
                <a:gd name="T19" fmla="*/ 7 h 202"/>
                <a:gd name="T20" fmla="*/ 4 w 315"/>
                <a:gd name="T21" fmla="*/ 16 h 202"/>
                <a:gd name="T22" fmla="*/ 2 w 315"/>
                <a:gd name="T23" fmla="*/ 34 h 202"/>
                <a:gd name="T24" fmla="*/ 8 w 315"/>
                <a:gd name="T25" fmla="*/ 43 h 202"/>
                <a:gd name="T26" fmla="*/ 9 w 315"/>
                <a:gd name="T27" fmla="*/ 50 h 202"/>
                <a:gd name="T28" fmla="*/ 17 w 315"/>
                <a:gd name="T29" fmla="*/ 57 h 202"/>
                <a:gd name="T30" fmla="*/ 29 w 315"/>
                <a:gd name="T31" fmla="*/ 68 h 202"/>
                <a:gd name="T32" fmla="*/ 27 w 315"/>
                <a:gd name="T33" fmla="*/ 81 h 202"/>
                <a:gd name="T34" fmla="*/ 20 w 315"/>
                <a:gd name="T35" fmla="*/ 92 h 202"/>
                <a:gd name="T36" fmla="*/ 6 w 315"/>
                <a:gd name="T37" fmla="*/ 95 h 202"/>
                <a:gd name="T38" fmla="*/ 6 w 315"/>
                <a:gd name="T39" fmla="*/ 106 h 202"/>
                <a:gd name="T40" fmla="*/ 9 w 315"/>
                <a:gd name="T41" fmla="*/ 124 h 202"/>
                <a:gd name="T42" fmla="*/ 9 w 315"/>
                <a:gd name="T43" fmla="*/ 142 h 202"/>
                <a:gd name="T44" fmla="*/ 24 w 315"/>
                <a:gd name="T45" fmla="*/ 150 h 202"/>
                <a:gd name="T46" fmla="*/ 27 w 315"/>
                <a:gd name="T47" fmla="*/ 155 h 202"/>
                <a:gd name="T48" fmla="*/ 31 w 315"/>
                <a:gd name="T49" fmla="*/ 168 h 202"/>
                <a:gd name="T50" fmla="*/ 31 w 315"/>
                <a:gd name="T51" fmla="*/ 178 h 202"/>
                <a:gd name="T52" fmla="*/ 31 w 315"/>
                <a:gd name="T53" fmla="*/ 191 h 202"/>
                <a:gd name="T54" fmla="*/ 45 w 315"/>
                <a:gd name="T55" fmla="*/ 193 h 202"/>
                <a:gd name="T56" fmla="*/ 65 w 315"/>
                <a:gd name="T57" fmla="*/ 193 h 202"/>
                <a:gd name="T58" fmla="*/ 78 w 315"/>
                <a:gd name="T59" fmla="*/ 188 h 202"/>
                <a:gd name="T60" fmla="*/ 85 w 315"/>
                <a:gd name="T61" fmla="*/ 184 h 202"/>
                <a:gd name="T62" fmla="*/ 96 w 315"/>
                <a:gd name="T63" fmla="*/ 180 h 202"/>
                <a:gd name="T64" fmla="*/ 103 w 315"/>
                <a:gd name="T65" fmla="*/ 184 h 202"/>
                <a:gd name="T66" fmla="*/ 112 w 315"/>
                <a:gd name="T67" fmla="*/ 188 h 202"/>
                <a:gd name="T68" fmla="*/ 123 w 315"/>
                <a:gd name="T69" fmla="*/ 195 h 202"/>
                <a:gd name="T70" fmla="*/ 139 w 315"/>
                <a:gd name="T71" fmla="*/ 197 h 202"/>
                <a:gd name="T72" fmla="*/ 159 w 315"/>
                <a:gd name="T73" fmla="*/ 200 h 202"/>
                <a:gd name="T74" fmla="*/ 172 w 315"/>
                <a:gd name="T75" fmla="*/ 197 h 202"/>
                <a:gd name="T76" fmla="*/ 190 w 315"/>
                <a:gd name="T77" fmla="*/ 195 h 202"/>
                <a:gd name="T78" fmla="*/ 192 w 315"/>
                <a:gd name="T79" fmla="*/ 186 h 202"/>
                <a:gd name="T80" fmla="*/ 190 w 315"/>
                <a:gd name="T81" fmla="*/ 177 h 202"/>
                <a:gd name="T82" fmla="*/ 190 w 315"/>
                <a:gd name="T83" fmla="*/ 169 h 202"/>
                <a:gd name="T84" fmla="*/ 203 w 315"/>
                <a:gd name="T85" fmla="*/ 164 h 202"/>
                <a:gd name="T86" fmla="*/ 212 w 315"/>
                <a:gd name="T87" fmla="*/ 157 h 202"/>
                <a:gd name="T88" fmla="*/ 226 w 315"/>
                <a:gd name="T89" fmla="*/ 153 h 202"/>
                <a:gd name="T90" fmla="*/ 233 w 315"/>
                <a:gd name="T91" fmla="*/ 150 h 202"/>
                <a:gd name="T92" fmla="*/ 242 w 315"/>
                <a:gd name="T93" fmla="*/ 148 h 202"/>
                <a:gd name="T94" fmla="*/ 262 w 315"/>
                <a:gd name="T95" fmla="*/ 159 h 202"/>
                <a:gd name="T96" fmla="*/ 264 w 315"/>
                <a:gd name="T97" fmla="*/ 155 h 202"/>
                <a:gd name="T98" fmla="*/ 275 w 315"/>
                <a:gd name="T99" fmla="*/ 151 h 202"/>
                <a:gd name="T100" fmla="*/ 286 w 315"/>
                <a:gd name="T101" fmla="*/ 151 h 202"/>
                <a:gd name="T102" fmla="*/ 278 w 315"/>
                <a:gd name="T103" fmla="*/ 144 h 202"/>
                <a:gd name="T104" fmla="*/ 273 w 315"/>
                <a:gd name="T105" fmla="*/ 135 h 202"/>
                <a:gd name="T106" fmla="*/ 269 w 315"/>
                <a:gd name="T107" fmla="*/ 130 h 202"/>
                <a:gd name="T108" fmla="*/ 268 w 315"/>
                <a:gd name="T109" fmla="*/ 122 h 202"/>
                <a:gd name="T110" fmla="*/ 262 w 315"/>
                <a:gd name="T111" fmla="*/ 121 h 202"/>
                <a:gd name="T112" fmla="*/ 257 w 315"/>
                <a:gd name="T113" fmla="*/ 122 h 202"/>
                <a:gd name="T114" fmla="*/ 266 w 315"/>
                <a:gd name="T115" fmla="*/ 112 h 202"/>
                <a:gd name="T116" fmla="*/ 277 w 315"/>
                <a:gd name="T117" fmla="*/ 104 h 202"/>
                <a:gd name="T118" fmla="*/ 278 w 315"/>
                <a:gd name="T119" fmla="*/ 81 h 202"/>
                <a:gd name="T120" fmla="*/ 284 w 315"/>
                <a:gd name="T121" fmla="*/ 68 h 202"/>
                <a:gd name="T122" fmla="*/ 306 w 315"/>
                <a:gd name="T123" fmla="*/ 5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 h="202">
                  <a:moveTo>
                    <a:pt x="315" y="47"/>
                  </a:moveTo>
                  <a:lnTo>
                    <a:pt x="315" y="45"/>
                  </a:lnTo>
                  <a:lnTo>
                    <a:pt x="313" y="45"/>
                  </a:lnTo>
                  <a:lnTo>
                    <a:pt x="313" y="43"/>
                  </a:lnTo>
                  <a:lnTo>
                    <a:pt x="313" y="43"/>
                  </a:lnTo>
                  <a:lnTo>
                    <a:pt x="313" y="34"/>
                  </a:lnTo>
                  <a:lnTo>
                    <a:pt x="313" y="34"/>
                  </a:lnTo>
                  <a:lnTo>
                    <a:pt x="306" y="34"/>
                  </a:lnTo>
                  <a:lnTo>
                    <a:pt x="295" y="32"/>
                  </a:lnTo>
                  <a:lnTo>
                    <a:pt x="284" y="27"/>
                  </a:lnTo>
                  <a:lnTo>
                    <a:pt x="282" y="25"/>
                  </a:lnTo>
                  <a:lnTo>
                    <a:pt x="280" y="18"/>
                  </a:lnTo>
                  <a:lnTo>
                    <a:pt x="280" y="16"/>
                  </a:lnTo>
                  <a:lnTo>
                    <a:pt x="280" y="16"/>
                  </a:lnTo>
                  <a:lnTo>
                    <a:pt x="277" y="16"/>
                  </a:lnTo>
                  <a:lnTo>
                    <a:pt x="273" y="18"/>
                  </a:lnTo>
                  <a:lnTo>
                    <a:pt x="269" y="20"/>
                  </a:lnTo>
                  <a:lnTo>
                    <a:pt x="268" y="16"/>
                  </a:lnTo>
                  <a:lnTo>
                    <a:pt x="268" y="16"/>
                  </a:lnTo>
                  <a:lnTo>
                    <a:pt x="266" y="14"/>
                  </a:lnTo>
                  <a:lnTo>
                    <a:pt x="266" y="14"/>
                  </a:lnTo>
                  <a:lnTo>
                    <a:pt x="262" y="14"/>
                  </a:lnTo>
                  <a:lnTo>
                    <a:pt x="253" y="14"/>
                  </a:lnTo>
                  <a:lnTo>
                    <a:pt x="253" y="14"/>
                  </a:lnTo>
                  <a:lnTo>
                    <a:pt x="251" y="12"/>
                  </a:lnTo>
                  <a:lnTo>
                    <a:pt x="251" y="12"/>
                  </a:lnTo>
                  <a:lnTo>
                    <a:pt x="248" y="10"/>
                  </a:lnTo>
                  <a:lnTo>
                    <a:pt x="248" y="9"/>
                  </a:lnTo>
                  <a:lnTo>
                    <a:pt x="248" y="7"/>
                  </a:lnTo>
                  <a:lnTo>
                    <a:pt x="246" y="7"/>
                  </a:lnTo>
                  <a:lnTo>
                    <a:pt x="246" y="7"/>
                  </a:lnTo>
                  <a:lnTo>
                    <a:pt x="246" y="7"/>
                  </a:lnTo>
                  <a:lnTo>
                    <a:pt x="244" y="7"/>
                  </a:lnTo>
                  <a:lnTo>
                    <a:pt x="239" y="5"/>
                  </a:lnTo>
                  <a:lnTo>
                    <a:pt x="235" y="3"/>
                  </a:lnTo>
                  <a:lnTo>
                    <a:pt x="233" y="3"/>
                  </a:lnTo>
                  <a:lnTo>
                    <a:pt x="228" y="5"/>
                  </a:lnTo>
                  <a:lnTo>
                    <a:pt x="222" y="7"/>
                  </a:lnTo>
                  <a:lnTo>
                    <a:pt x="221" y="9"/>
                  </a:lnTo>
                  <a:lnTo>
                    <a:pt x="219" y="9"/>
                  </a:lnTo>
                  <a:lnTo>
                    <a:pt x="219" y="9"/>
                  </a:lnTo>
                  <a:lnTo>
                    <a:pt x="217" y="9"/>
                  </a:lnTo>
                  <a:lnTo>
                    <a:pt x="217" y="9"/>
                  </a:lnTo>
                  <a:lnTo>
                    <a:pt x="217" y="9"/>
                  </a:lnTo>
                  <a:lnTo>
                    <a:pt x="215" y="9"/>
                  </a:lnTo>
                  <a:lnTo>
                    <a:pt x="204" y="10"/>
                  </a:lnTo>
                  <a:lnTo>
                    <a:pt x="201" y="12"/>
                  </a:lnTo>
                  <a:lnTo>
                    <a:pt x="199" y="12"/>
                  </a:lnTo>
                  <a:lnTo>
                    <a:pt x="195" y="14"/>
                  </a:lnTo>
                  <a:lnTo>
                    <a:pt x="192" y="14"/>
                  </a:lnTo>
                  <a:lnTo>
                    <a:pt x="190" y="16"/>
                  </a:lnTo>
                  <a:lnTo>
                    <a:pt x="188" y="18"/>
                  </a:lnTo>
                  <a:lnTo>
                    <a:pt x="186" y="20"/>
                  </a:lnTo>
                  <a:lnTo>
                    <a:pt x="186" y="20"/>
                  </a:lnTo>
                  <a:lnTo>
                    <a:pt x="181" y="25"/>
                  </a:lnTo>
                  <a:lnTo>
                    <a:pt x="179" y="25"/>
                  </a:lnTo>
                  <a:lnTo>
                    <a:pt x="179" y="27"/>
                  </a:lnTo>
                  <a:lnTo>
                    <a:pt x="177" y="29"/>
                  </a:lnTo>
                  <a:lnTo>
                    <a:pt x="176" y="30"/>
                  </a:lnTo>
                  <a:lnTo>
                    <a:pt x="174" y="32"/>
                  </a:lnTo>
                  <a:lnTo>
                    <a:pt x="174" y="32"/>
                  </a:lnTo>
                  <a:lnTo>
                    <a:pt x="174" y="34"/>
                  </a:lnTo>
                  <a:lnTo>
                    <a:pt x="170" y="34"/>
                  </a:lnTo>
                  <a:lnTo>
                    <a:pt x="170" y="34"/>
                  </a:lnTo>
                  <a:lnTo>
                    <a:pt x="166" y="34"/>
                  </a:lnTo>
                  <a:lnTo>
                    <a:pt x="166" y="36"/>
                  </a:lnTo>
                  <a:lnTo>
                    <a:pt x="166" y="36"/>
                  </a:lnTo>
                  <a:lnTo>
                    <a:pt x="165" y="38"/>
                  </a:lnTo>
                  <a:lnTo>
                    <a:pt x="163" y="38"/>
                  </a:lnTo>
                  <a:lnTo>
                    <a:pt x="163" y="38"/>
                  </a:lnTo>
                  <a:lnTo>
                    <a:pt x="161" y="38"/>
                  </a:lnTo>
                  <a:lnTo>
                    <a:pt x="161" y="38"/>
                  </a:lnTo>
                  <a:lnTo>
                    <a:pt x="157" y="38"/>
                  </a:lnTo>
                  <a:lnTo>
                    <a:pt x="157" y="38"/>
                  </a:lnTo>
                  <a:lnTo>
                    <a:pt x="157" y="38"/>
                  </a:lnTo>
                  <a:lnTo>
                    <a:pt x="156" y="39"/>
                  </a:lnTo>
                  <a:lnTo>
                    <a:pt x="154" y="39"/>
                  </a:lnTo>
                  <a:lnTo>
                    <a:pt x="152" y="39"/>
                  </a:lnTo>
                  <a:lnTo>
                    <a:pt x="150" y="38"/>
                  </a:lnTo>
                  <a:lnTo>
                    <a:pt x="148" y="38"/>
                  </a:lnTo>
                  <a:lnTo>
                    <a:pt x="148" y="38"/>
                  </a:lnTo>
                  <a:lnTo>
                    <a:pt x="147" y="36"/>
                  </a:lnTo>
                  <a:lnTo>
                    <a:pt x="145" y="36"/>
                  </a:lnTo>
                  <a:lnTo>
                    <a:pt x="138" y="34"/>
                  </a:lnTo>
                  <a:lnTo>
                    <a:pt x="132" y="32"/>
                  </a:lnTo>
                  <a:lnTo>
                    <a:pt x="121" y="34"/>
                  </a:lnTo>
                  <a:lnTo>
                    <a:pt x="120" y="32"/>
                  </a:lnTo>
                  <a:lnTo>
                    <a:pt x="116" y="32"/>
                  </a:lnTo>
                  <a:lnTo>
                    <a:pt x="109" y="29"/>
                  </a:lnTo>
                  <a:lnTo>
                    <a:pt x="107" y="29"/>
                  </a:lnTo>
                  <a:lnTo>
                    <a:pt x="105" y="30"/>
                  </a:lnTo>
                  <a:lnTo>
                    <a:pt x="103" y="32"/>
                  </a:lnTo>
                  <a:lnTo>
                    <a:pt x="101" y="32"/>
                  </a:lnTo>
                  <a:lnTo>
                    <a:pt x="100" y="32"/>
                  </a:lnTo>
                  <a:lnTo>
                    <a:pt x="92" y="32"/>
                  </a:lnTo>
                  <a:lnTo>
                    <a:pt x="91" y="32"/>
                  </a:lnTo>
                  <a:lnTo>
                    <a:pt x="74" y="29"/>
                  </a:lnTo>
                  <a:lnTo>
                    <a:pt x="71" y="27"/>
                  </a:lnTo>
                  <a:lnTo>
                    <a:pt x="69" y="27"/>
                  </a:lnTo>
                  <a:lnTo>
                    <a:pt x="65" y="27"/>
                  </a:lnTo>
                  <a:lnTo>
                    <a:pt x="65" y="27"/>
                  </a:lnTo>
                  <a:lnTo>
                    <a:pt x="64" y="27"/>
                  </a:lnTo>
                  <a:lnTo>
                    <a:pt x="58" y="23"/>
                  </a:lnTo>
                  <a:lnTo>
                    <a:pt x="49" y="23"/>
                  </a:lnTo>
                  <a:lnTo>
                    <a:pt x="45" y="23"/>
                  </a:lnTo>
                  <a:lnTo>
                    <a:pt x="44" y="25"/>
                  </a:lnTo>
                  <a:lnTo>
                    <a:pt x="42" y="25"/>
                  </a:lnTo>
                  <a:lnTo>
                    <a:pt x="40" y="25"/>
                  </a:lnTo>
                  <a:lnTo>
                    <a:pt x="36" y="27"/>
                  </a:lnTo>
                  <a:lnTo>
                    <a:pt x="29" y="27"/>
                  </a:lnTo>
                  <a:lnTo>
                    <a:pt x="27" y="27"/>
                  </a:lnTo>
                  <a:lnTo>
                    <a:pt x="27" y="25"/>
                  </a:lnTo>
                  <a:lnTo>
                    <a:pt x="26" y="23"/>
                  </a:lnTo>
                  <a:lnTo>
                    <a:pt x="26" y="23"/>
                  </a:lnTo>
                  <a:lnTo>
                    <a:pt x="27" y="18"/>
                  </a:lnTo>
                  <a:lnTo>
                    <a:pt x="27" y="16"/>
                  </a:lnTo>
                  <a:lnTo>
                    <a:pt x="29" y="16"/>
                  </a:lnTo>
                  <a:lnTo>
                    <a:pt x="29" y="14"/>
                  </a:lnTo>
                  <a:lnTo>
                    <a:pt x="31" y="14"/>
                  </a:lnTo>
                  <a:lnTo>
                    <a:pt x="33" y="14"/>
                  </a:lnTo>
                  <a:lnTo>
                    <a:pt x="35" y="12"/>
                  </a:lnTo>
                  <a:lnTo>
                    <a:pt x="36" y="10"/>
                  </a:lnTo>
                  <a:lnTo>
                    <a:pt x="35" y="9"/>
                  </a:lnTo>
                  <a:lnTo>
                    <a:pt x="35" y="9"/>
                  </a:lnTo>
                  <a:lnTo>
                    <a:pt x="33" y="9"/>
                  </a:lnTo>
                  <a:lnTo>
                    <a:pt x="31" y="7"/>
                  </a:lnTo>
                  <a:lnTo>
                    <a:pt x="29" y="7"/>
                  </a:lnTo>
                  <a:lnTo>
                    <a:pt x="18" y="0"/>
                  </a:lnTo>
                  <a:lnTo>
                    <a:pt x="17" y="0"/>
                  </a:lnTo>
                  <a:lnTo>
                    <a:pt x="15" y="1"/>
                  </a:lnTo>
                  <a:lnTo>
                    <a:pt x="15" y="1"/>
                  </a:lnTo>
                  <a:lnTo>
                    <a:pt x="15" y="3"/>
                  </a:lnTo>
                  <a:lnTo>
                    <a:pt x="15" y="3"/>
                  </a:lnTo>
                  <a:lnTo>
                    <a:pt x="13" y="3"/>
                  </a:lnTo>
                  <a:lnTo>
                    <a:pt x="13" y="3"/>
                  </a:lnTo>
                  <a:lnTo>
                    <a:pt x="15" y="5"/>
                  </a:lnTo>
                  <a:lnTo>
                    <a:pt x="15" y="5"/>
                  </a:lnTo>
                  <a:lnTo>
                    <a:pt x="13" y="7"/>
                  </a:lnTo>
                  <a:lnTo>
                    <a:pt x="13" y="7"/>
                  </a:lnTo>
                  <a:lnTo>
                    <a:pt x="13" y="7"/>
                  </a:lnTo>
                  <a:lnTo>
                    <a:pt x="13" y="9"/>
                  </a:lnTo>
                  <a:lnTo>
                    <a:pt x="13" y="10"/>
                  </a:lnTo>
                  <a:lnTo>
                    <a:pt x="13" y="10"/>
                  </a:lnTo>
                  <a:lnTo>
                    <a:pt x="13" y="10"/>
                  </a:lnTo>
                  <a:lnTo>
                    <a:pt x="11" y="10"/>
                  </a:lnTo>
                  <a:lnTo>
                    <a:pt x="11" y="10"/>
                  </a:lnTo>
                  <a:lnTo>
                    <a:pt x="9" y="12"/>
                  </a:lnTo>
                  <a:lnTo>
                    <a:pt x="9" y="14"/>
                  </a:lnTo>
                  <a:lnTo>
                    <a:pt x="9" y="14"/>
                  </a:lnTo>
                  <a:lnTo>
                    <a:pt x="8" y="14"/>
                  </a:lnTo>
                  <a:lnTo>
                    <a:pt x="8" y="14"/>
                  </a:lnTo>
                  <a:lnTo>
                    <a:pt x="6" y="14"/>
                  </a:lnTo>
                  <a:lnTo>
                    <a:pt x="4" y="14"/>
                  </a:lnTo>
                  <a:lnTo>
                    <a:pt x="4" y="16"/>
                  </a:lnTo>
                  <a:lnTo>
                    <a:pt x="4" y="16"/>
                  </a:lnTo>
                  <a:lnTo>
                    <a:pt x="4" y="20"/>
                  </a:lnTo>
                  <a:lnTo>
                    <a:pt x="4" y="20"/>
                  </a:lnTo>
                  <a:lnTo>
                    <a:pt x="4" y="20"/>
                  </a:lnTo>
                  <a:lnTo>
                    <a:pt x="2" y="21"/>
                  </a:lnTo>
                  <a:lnTo>
                    <a:pt x="2" y="21"/>
                  </a:lnTo>
                  <a:lnTo>
                    <a:pt x="2" y="23"/>
                  </a:lnTo>
                  <a:lnTo>
                    <a:pt x="2" y="25"/>
                  </a:lnTo>
                  <a:lnTo>
                    <a:pt x="2" y="27"/>
                  </a:lnTo>
                  <a:lnTo>
                    <a:pt x="0" y="29"/>
                  </a:lnTo>
                  <a:lnTo>
                    <a:pt x="2" y="30"/>
                  </a:lnTo>
                  <a:lnTo>
                    <a:pt x="2" y="32"/>
                  </a:lnTo>
                  <a:lnTo>
                    <a:pt x="2" y="32"/>
                  </a:lnTo>
                  <a:lnTo>
                    <a:pt x="2" y="34"/>
                  </a:lnTo>
                  <a:lnTo>
                    <a:pt x="2" y="34"/>
                  </a:lnTo>
                  <a:lnTo>
                    <a:pt x="4" y="36"/>
                  </a:lnTo>
                  <a:lnTo>
                    <a:pt x="4" y="36"/>
                  </a:lnTo>
                  <a:lnTo>
                    <a:pt x="4" y="38"/>
                  </a:lnTo>
                  <a:lnTo>
                    <a:pt x="4" y="38"/>
                  </a:lnTo>
                  <a:lnTo>
                    <a:pt x="6" y="38"/>
                  </a:lnTo>
                  <a:lnTo>
                    <a:pt x="6" y="39"/>
                  </a:lnTo>
                  <a:lnTo>
                    <a:pt x="8" y="39"/>
                  </a:lnTo>
                  <a:lnTo>
                    <a:pt x="8" y="41"/>
                  </a:lnTo>
                  <a:lnTo>
                    <a:pt x="8" y="41"/>
                  </a:lnTo>
                  <a:lnTo>
                    <a:pt x="8" y="43"/>
                  </a:lnTo>
                  <a:lnTo>
                    <a:pt x="8" y="43"/>
                  </a:lnTo>
                  <a:lnTo>
                    <a:pt x="8" y="43"/>
                  </a:lnTo>
                  <a:lnTo>
                    <a:pt x="8" y="43"/>
                  </a:lnTo>
                  <a:lnTo>
                    <a:pt x="8" y="43"/>
                  </a:lnTo>
                  <a:lnTo>
                    <a:pt x="8" y="43"/>
                  </a:lnTo>
                  <a:lnTo>
                    <a:pt x="8" y="43"/>
                  </a:lnTo>
                  <a:lnTo>
                    <a:pt x="8" y="43"/>
                  </a:lnTo>
                  <a:lnTo>
                    <a:pt x="8" y="45"/>
                  </a:lnTo>
                  <a:lnTo>
                    <a:pt x="8" y="45"/>
                  </a:lnTo>
                  <a:lnTo>
                    <a:pt x="8" y="45"/>
                  </a:lnTo>
                  <a:lnTo>
                    <a:pt x="8" y="45"/>
                  </a:lnTo>
                  <a:lnTo>
                    <a:pt x="8" y="45"/>
                  </a:lnTo>
                  <a:lnTo>
                    <a:pt x="8" y="45"/>
                  </a:lnTo>
                  <a:lnTo>
                    <a:pt x="8" y="45"/>
                  </a:lnTo>
                  <a:lnTo>
                    <a:pt x="8" y="47"/>
                  </a:lnTo>
                  <a:lnTo>
                    <a:pt x="8" y="47"/>
                  </a:lnTo>
                  <a:lnTo>
                    <a:pt x="9" y="50"/>
                  </a:lnTo>
                  <a:lnTo>
                    <a:pt x="9" y="52"/>
                  </a:lnTo>
                  <a:lnTo>
                    <a:pt x="9" y="52"/>
                  </a:lnTo>
                  <a:lnTo>
                    <a:pt x="11" y="54"/>
                  </a:lnTo>
                  <a:lnTo>
                    <a:pt x="13" y="54"/>
                  </a:lnTo>
                  <a:lnTo>
                    <a:pt x="13" y="54"/>
                  </a:lnTo>
                  <a:lnTo>
                    <a:pt x="13" y="54"/>
                  </a:lnTo>
                  <a:lnTo>
                    <a:pt x="15" y="56"/>
                  </a:lnTo>
                  <a:lnTo>
                    <a:pt x="15" y="56"/>
                  </a:lnTo>
                  <a:lnTo>
                    <a:pt x="15" y="56"/>
                  </a:lnTo>
                  <a:lnTo>
                    <a:pt x="17" y="56"/>
                  </a:lnTo>
                  <a:lnTo>
                    <a:pt x="17" y="56"/>
                  </a:lnTo>
                  <a:lnTo>
                    <a:pt x="17" y="57"/>
                  </a:lnTo>
                  <a:lnTo>
                    <a:pt x="17" y="57"/>
                  </a:lnTo>
                  <a:lnTo>
                    <a:pt x="17" y="57"/>
                  </a:lnTo>
                  <a:lnTo>
                    <a:pt x="18" y="57"/>
                  </a:lnTo>
                  <a:lnTo>
                    <a:pt x="18" y="57"/>
                  </a:lnTo>
                  <a:lnTo>
                    <a:pt x="20" y="57"/>
                  </a:lnTo>
                  <a:lnTo>
                    <a:pt x="20" y="57"/>
                  </a:lnTo>
                  <a:lnTo>
                    <a:pt x="20" y="57"/>
                  </a:lnTo>
                  <a:lnTo>
                    <a:pt x="24" y="61"/>
                  </a:lnTo>
                  <a:lnTo>
                    <a:pt x="24" y="63"/>
                  </a:lnTo>
                  <a:lnTo>
                    <a:pt x="24" y="63"/>
                  </a:lnTo>
                  <a:lnTo>
                    <a:pt x="26" y="65"/>
                  </a:lnTo>
                  <a:lnTo>
                    <a:pt x="26" y="65"/>
                  </a:lnTo>
                  <a:lnTo>
                    <a:pt x="26" y="65"/>
                  </a:lnTo>
                  <a:lnTo>
                    <a:pt x="26" y="66"/>
                  </a:lnTo>
                  <a:lnTo>
                    <a:pt x="27" y="68"/>
                  </a:lnTo>
                  <a:lnTo>
                    <a:pt x="29" y="68"/>
                  </a:lnTo>
                  <a:lnTo>
                    <a:pt x="29" y="70"/>
                  </a:lnTo>
                  <a:lnTo>
                    <a:pt x="31" y="70"/>
                  </a:lnTo>
                  <a:lnTo>
                    <a:pt x="33" y="70"/>
                  </a:lnTo>
                  <a:lnTo>
                    <a:pt x="33" y="72"/>
                  </a:lnTo>
                  <a:lnTo>
                    <a:pt x="33" y="72"/>
                  </a:lnTo>
                  <a:lnTo>
                    <a:pt x="33" y="74"/>
                  </a:lnTo>
                  <a:lnTo>
                    <a:pt x="31" y="77"/>
                  </a:lnTo>
                  <a:lnTo>
                    <a:pt x="31" y="79"/>
                  </a:lnTo>
                  <a:lnTo>
                    <a:pt x="29" y="79"/>
                  </a:lnTo>
                  <a:lnTo>
                    <a:pt x="29" y="79"/>
                  </a:lnTo>
                  <a:lnTo>
                    <a:pt x="29" y="79"/>
                  </a:lnTo>
                  <a:lnTo>
                    <a:pt x="29" y="79"/>
                  </a:lnTo>
                  <a:lnTo>
                    <a:pt x="27" y="81"/>
                  </a:lnTo>
                  <a:lnTo>
                    <a:pt x="27" y="81"/>
                  </a:lnTo>
                  <a:lnTo>
                    <a:pt x="26" y="83"/>
                  </a:lnTo>
                  <a:lnTo>
                    <a:pt x="26" y="85"/>
                  </a:lnTo>
                  <a:lnTo>
                    <a:pt x="26" y="85"/>
                  </a:lnTo>
                  <a:lnTo>
                    <a:pt x="26" y="85"/>
                  </a:lnTo>
                  <a:lnTo>
                    <a:pt x="26" y="85"/>
                  </a:lnTo>
                  <a:lnTo>
                    <a:pt x="24" y="85"/>
                  </a:lnTo>
                  <a:lnTo>
                    <a:pt x="24" y="85"/>
                  </a:lnTo>
                  <a:lnTo>
                    <a:pt x="22" y="86"/>
                  </a:lnTo>
                  <a:lnTo>
                    <a:pt x="22" y="86"/>
                  </a:lnTo>
                  <a:lnTo>
                    <a:pt x="22" y="86"/>
                  </a:lnTo>
                  <a:lnTo>
                    <a:pt x="20" y="90"/>
                  </a:lnTo>
                  <a:lnTo>
                    <a:pt x="20" y="92"/>
                  </a:lnTo>
                  <a:lnTo>
                    <a:pt x="20" y="92"/>
                  </a:lnTo>
                  <a:lnTo>
                    <a:pt x="20" y="92"/>
                  </a:lnTo>
                  <a:lnTo>
                    <a:pt x="18" y="92"/>
                  </a:lnTo>
                  <a:lnTo>
                    <a:pt x="17" y="94"/>
                  </a:lnTo>
                  <a:lnTo>
                    <a:pt x="13" y="92"/>
                  </a:lnTo>
                  <a:lnTo>
                    <a:pt x="11" y="92"/>
                  </a:lnTo>
                  <a:lnTo>
                    <a:pt x="11" y="92"/>
                  </a:lnTo>
                  <a:lnTo>
                    <a:pt x="11" y="94"/>
                  </a:lnTo>
                  <a:lnTo>
                    <a:pt x="11" y="94"/>
                  </a:lnTo>
                  <a:lnTo>
                    <a:pt x="11" y="94"/>
                  </a:lnTo>
                  <a:lnTo>
                    <a:pt x="9" y="94"/>
                  </a:lnTo>
                  <a:lnTo>
                    <a:pt x="9" y="94"/>
                  </a:lnTo>
                  <a:lnTo>
                    <a:pt x="8" y="94"/>
                  </a:lnTo>
                  <a:lnTo>
                    <a:pt x="8" y="95"/>
                  </a:lnTo>
                  <a:lnTo>
                    <a:pt x="8" y="95"/>
                  </a:lnTo>
                  <a:lnTo>
                    <a:pt x="6" y="95"/>
                  </a:lnTo>
                  <a:lnTo>
                    <a:pt x="6" y="95"/>
                  </a:lnTo>
                  <a:lnTo>
                    <a:pt x="6" y="97"/>
                  </a:lnTo>
                  <a:lnTo>
                    <a:pt x="6" y="97"/>
                  </a:lnTo>
                  <a:lnTo>
                    <a:pt x="6" y="97"/>
                  </a:lnTo>
                  <a:lnTo>
                    <a:pt x="6" y="97"/>
                  </a:lnTo>
                  <a:lnTo>
                    <a:pt x="6" y="101"/>
                  </a:lnTo>
                  <a:lnTo>
                    <a:pt x="8" y="101"/>
                  </a:lnTo>
                  <a:lnTo>
                    <a:pt x="8" y="103"/>
                  </a:lnTo>
                  <a:lnTo>
                    <a:pt x="8" y="103"/>
                  </a:lnTo>
                  <a:lnTo>
                    <a:pt x="8" y="103"/>
                  </a:lnTo>
                  <a:lnTo>
                    <a:pt x="8" y="103"/>
                  </a:lnTo>
                  <a:lnTo>
                    <a:pt x="8" y="103"/>
                  </a:lnTo>
                  <a:lnTo>
                    <a:pt x="8" y="103"/>
                  </a:lnTo>
                  <a:lnTo>
                    <a:pt x="6" y="106"/>
                  </a:lnTo>
                  <a:lnTo>
                    <a:pt x="6" y="106"/>
                  </a:lnTo>
                  <a:lnTo>
                    <a:pt x="6" y="108"/>
                  </a:lnTo>
                  <a:lnTo>
                    <a:pt x="6" y="110"/>
                  </a:lnTo>
                  <a:lnTo>
                    <a:pt x="6" y="112"/>
                  </a:lnTo>
                  <a:lnTo>
                    <a:pt x="4" y="113"/>
                  </a:lnTo>
                  <a:lnTo>
                    <a:pt x="6" y="113"/>
                  </a:lnTo>
                  <a:lnTo>
                    <a:pt x="8" y="115"/>
                  </a:lnTo>
                  <a:lnTo>
                    <a:pt x="9" y="117"/>
                  </a:lnTo>
                  <a:lnTo>
                    <a:pt x="9" y="117"/>
                  </a:lnTo>
                  <a:lnTo>
                    <a:pt x="9" y="119"/>
                  </a:lnTo>
                  <a:lnTo>
                    <a:pt x="9" y="119"/>
                  </a:lnTo>
                  <a:lnTo>
                    <a:pt x="11" y="119"/>
                  </a:lnTo>
                  <a:lnTo>
                    <a:pt x="9" y="121"/>
                  </a:lnTo>
                  <a:lnTo>
                    <a:pt x="9" y="124"/>
                  </a:lnTo>
                  <a:lnTo>
                    <a:pt x="9" y="124"/>
                  </a:lnTo>
                  <a:lnTo>
                    <a:pt x="8" y="124"/>
                  </a:lnTo>
                  <a:lnTo>
                    <a:pt x="8" y="124"/>
                  </a:lnTo>
                  <a:lnTo>
                    <a:pt x="8" y="126"/>
                  </a:lnTo>
                  <a:lnTo>
                    <a:pt x="6" y="126"/>
                  </a:lnTo>
                  <a:lnTo>
                    <a:pt x="6" y="130"/>
                  </a:lnTo>
                  <a:lnTo>
                    <a:pt x="4" y="130"/>
                  </a:lnTo>
                  <a:lnTo>
                    <a:pt x="4" y="130"/>
                  </a:lnTo>
                  <a:lnTo>
                    <a:pt x="2" y="130"/>
                  </a:lnTo>
                  <a:lnTo>
                    <a:pt x="0" y="132"/>
                  </a:lnTo>
                  <a:lnTo>
                    <a:pt x="6" y="137"/>
                  </a:lnTo>
                  <a:lnTo>
                    <a:pt x="8" y="139"/>
                  </a:lnTo>
                  <a:lnTo>
                    <a:pt x="8" y="141"/>
                  </a:lnTo>
                  <a:lnTo>
                    <a:pt x="9" y="142"/>
                  </a:lnTo>
                  <a:lnTo>
                    <a:pt x="9" y="142"/>
                  </a:lnTo>
                  <a:lnTo>
                    <a:pt x="9" y="142"/>
                  </a:lnTo>
                  <a:lnTo>
                    <a:pt x="15" y="146"/>
                  </a:lnTo>
                  <a:lnTo>
                    <a:pt x="15" y="146"/>
                  </a:lnTo>
                  <a:lnTo>
                    <a:pt x="17" y="148"/>
                  </a:lnTo>
                  <a:lnTo>
                    <a:pt x="18" y="148"/>
                  </a:lnTo>
                  <a:lnTo>
                    <a:pt x="18" y="148"/>
                  </a:lnTo>
                  <a:lnTo>
                    <a:pt x="18" y="148"/>
                  </a:lnTo>
                  <a:lnTo>
                    <a:pt x="20" y="150"/>
                  </a:lnTo>
                  <a:lnTo>
                    <a:pt x="20" y="150"/>
                  </a:lnTo>
                  <a:lnTo>
                    <a:pt x="22" y="150"/>
                  </a:lnTo>
                  <a:lnTo>
                    <a:pt x="22" y="150"/>
                  </a:lnTo>
                  <a:lnTo>
                    <a:pt x="22" y="150"/>
                  </a:lnTo>
                  <a:lnTo>
                    <a:pt x="24" y="150"/>
                  </a:lnTo>
                  <a:lnTo>
                    <a:pt x="24" y="150"/>
                  </a:lnTo>
                  <a:lnTo>
                    <a:pt x="24" y="150"/>
                  </a:lnTo>
                  <a:lnTo>
                    <a:pt x="24" y="150"/>
                  </a:lnTo>
                  <a:lnTo>
                    <a:pt x="24" y="150"/>
                  </a:lnTo>
                  <a:lnTo>
                    <a:pt x="26" y="150"/>
                  </a:lnTo>
                  <a:lnTo>
                    <a:pt x="26" y="150"/>
                  </a:lnTo>
                  <a:lnTo>
                    <a:pt x="26" y="151"/>
                  </a:lnTo>
                  <a:lnTo>
                    <a:pt x="26" y="151"/>
                  </a:lnTo>
                  <a:lnTo>
                    <a:pt x="26" y="151"/>
                  </a:lnTo>
                  <a:lnTo>
                    <a:pt x="26" y="151"/>
                  </a:lnTo>
                  <a:lnTo>
                    <a:pt x="26" y="151"/>
                  </a:lnTo>
                  <a:lnTo>
                    <a:pt x="26" y="153"/>
                  </a:lnTo>
                  <a:lnTo>
                    <a:pt x="26" y="153"/>
                  </a:lnTo>
                  <a:lnTo>
                    <a:pt x="27" y="155"/>
                  </a:lnTo>
                  <a:lnTo>
                    <a:pt x="27" y="157"/>
                  </a:lnTo>
                  <a:lnTo>
                    <a:pt x="27" y="159"/>
                  </a:lnTo>
                  <a:lnTo>
                    <a:pt x="27" y="159"/>
                  </a:lnTo>
                  <a:lnTo>
                    <a:pt x="27" y="160"/>
                  </a:lnTo>
                  <a:lnTo>
                    <a:pt x="27" y="160"/>
                  </a:lnTo>
                  <a:lnTo>
                    <a:pt x="27" y="160"/>
                  </a:lnTo>
                  <a:lnTo>
                    <a:pt x="27" y="160"/>
                  </a:lnTo>
                  <a:lnTo>
                    <a:pt x="29" y="160"/>
                  </a:lnTo>
                  <a:lnTo>
                    <a:pt x="29" y="160"/>
                  </a:lnTo>
                  <a:lnTo>
                    <a:pt x="29" y="162"/>
                  </a:lnTo>
                  <a:lnTo>
                    <a:pt x="29" y="164"/>
                  </a:lnTo>
                  <a:lnTo>
                    <a:pt x="31" y="166"/>
                  </a:lnTo>
                  <a:lnTo>
                    <a:pt x="31" y="168"/>
                  </a:lnTo>
                  <a:lnTo>
                    <a:pt x="31" y="168"/>
                  </a:lnTo>
                  <a:lnTo>
                    <a:pt x="33" y="168"/>
                  </a:lnTo>
                  <a:lnTo>
                    <a:pt x="33" y="168"/>
                  </a:lnTo>
                  <a:lnTo>
                    <a:pt x="35" y="169"/>
                  </a:lnTo>
                  <a:lnTo>
                    <a:pt x="35" y="171"/>
                  </a:lnTo>
                  <a:lnTo>
                    <a:pt x="33" y="173"/>
                  </a:lnTo>
                  <a:lnTo>
                    <a:pt x="33" y="173"/>
                  </a:lnTo>
                  <a:lnTo>
                    <a:pt x="33" y="175"/>
                  </a:lnTo>
                  <a:lnTo>
                    <a:pt x="33" y="175"/>
                  </a:lnTo>
                  <a:lnTo>
                    <a:pt x="33" y="175"/>
                  </a:lnTo>
                  <a:lnTo>
                    <a:pt x="31" y="175"/>
                  </a:lnTo>
                  <a:lnTo>
                    <a:pt x="31" y="177"/>
                  </a:lnTo>
                  <a:lnTo>
                    <a:pt x="31" y="177"/>
                  </a:lnTo>
                  <a:lnTo>
                    <a:pt x="31" y="177"/>
                  </a:lnTo>
                  <a:lnTo>
                    <a:pt x="31" y="178"/>
                  </a:lnTo>
                  <a:lnTo>
                    <a:pt x="31" y="178"/>
                  </a:lnTo>
                  <a:lnTo>
                    <a:pt x="31" y="180"/>
                  </a:lnTo>
                  <a:lnTo>
                    <a:pt x="31" y="180"/>
                  </a:lnTo>
                  <a:lnTo>
                    <a:pt x="31" y="180"/>
                  </a:lnTo>
                  <a:lnTo>
                    <a:pt x="31" y="180"/>
                  </a:lnTo>
                  <a:lnTo>
                    <a:pt x="31" y="182"/>
                  </a:lnTo>
                  <a:lnTo>
                    <a:pt x="31" y="182"/>
                  </a:lnTo>
                  <a:lnTo>
                    <a:pt x="31" y="184"/>
                  </a:lnTo>
                  <a:lnTo>
                    <a:pt x="31" y="188"/>
                  </a:lnTo>
                  <a:lnTo>
                    <a:pt x="31" y="189"/>
                  </a:lnTo>
                  <a:lnTo>
                    <a:pt x="31" y="189"/>
                  </a:lnTo>
                  <a:lnTo>
                    <a:pt x="31" y="189"/>
                  </a:lnTo>
                  <a:lnTo>
                    <a:pt x="31" y="189"/>
                  </a:lnTo>
                  <a:lnTo>
                    <a:pt x="31" y="191"/>
                  </a:lnTo>
                  <a:lnTo>
                    <a:pt x="31" y="191"/>
                  </a:lnTo>
                  <a:lnTo>
                    <a:pt x="31" y="193"/>
                  </a:lnTo>
                  <a:lnTo>
                    <a:pt x="31" y="195"/>
                  </a:lnTo>
                  <a:lnTo>
                    <a:pt x="31" y="195"/>
                  </a:lnTo>
                  <a:lnTo>
                    <a:pt x="29" y="197"/>
                  </a:lnTo>
                  <a:lnTo>
                    <a:pt x="40" y="198"/>
                  </a:lnTo>
                  <a:lnTo>
                    <a:pt x="42" y="197"/>
                  </a:lnTo>
                  <a:lnTo>
                    <a:pt x="42" y="197"/>
                  </a:lnTo>
                  <a:lnTo>
                    <a:pt x="44" y="197"/>
                  </a:lnTo>
                  <a:lnTo>
                    <a:pt x="44" y="197"/>
                  </a:lnTo>
                  <a:lnTo>
                    <a:pt x="44" y="197"/>
                  </a:lnTo>
                  <a:lnTo>
                    <a:pt x="44" y="195"/>
                  </a:lnTo>
                  <a:lnTo>
                    <a:pt x="44" y="195"/>
                  </a:lnTo>
                  <a:lnTo>
                    <a:pt x="45" y="193"/>
                  </a:lnTo>
                  <a:lnTo>
                    <a:pt x="45" y="193"/>
                  </a:lnTo>
                  <a:lnTo>
                    <a:pt x="47" y="191"/>
                  </a:lnTo>
                  <a:lnTo>
                    <a:pt x="47" y="191"/>
                  </a:lnTo>
                  <a:lnTo>
                    <a:pt x="49" y="193"/>
                  </a:lnTo>
                  <a:lnTo>
                    <a:pt x="49" y="193"/>
                  </a:lnTo>
                  <a:lnTo>
                    <a:pt x="49" y="195"/>
                  </a:lnTo>
                  <a:lnTo>
                    <a:pt x="51" y="193"/>
                  </a:lnTo>
                  <a:lnTo>
                    <a:pt x="53" y="193"/>
                  </a:lnTo>
                  <a:lnTo>
                    <a:pt x="53" y="193"/>
                  </a:lnTo>
                  <a:lnTo>
                    <a:pt x="55" y="191"/>
                  </a:lnTo>
                  <a:lnTo>
                    <a:pt x="60" y="191"/>
                  </a:lnTo>
                  <a:lnTo>
                    <a:pt x="62" y="193"/>
                  </a:lnTo>
                  <a:lnTo>
                    <a:pt x="64" y="193"/>
                  </a:lnTo>
                  <a:lnTo>
                    <a:pt x="65" y="193"/>
                  </a:lnTo>
                  <a:lnTo>
                    <a:pt x="65" y="193"/>
                  </a:lnTo>
                  <a:lnTo>
                    <a:pt x="67" y="191"/>
                  </a:lnTo>
                  <a:lnTo>
                    <a:pt x="67" y="191"/>
                  </a:lnTo>
                  <a:lnTo>
                    <a:pt x="69" y="191"/>
                  </a:lnTo>
                  <a:lnTo>
                    <a:pt x="71" y="191"/>
                  </a:lnTo>
                  <a:lnTo>
                    <a:pt x="71" y="191"/>
                  </a:lnTo>
                  <a:lnTo>
                    <a:pt x="73" y="189"/>
                  </a:lnTo>
                  <a:lnTo>
                    <a:pt x="73" y="189"/>
                  </a:lnTo>
                  <a:lnTo>
                    <a:pt x="74" y="189"/>
                  </a:lnTo>
                  <a:lnTo>
                    <a:pt x="74" y="189"/>
                  </a:lnTo>
                  <a:lnTo>
                    <a:pt x="76" y="189"/>
                  </a:lnTo>
                  <a:lnTo>
                    <a:pt x="76" y="189"/>
                  </a:lnTo>
                  <a:lnTo>
                    <a:pt x="78" y="188"/>
                  </a:lnTo>
                  <a:lnTo>
                    <a:pt x="78" y="188"/>
                  </a:lnTo>
                  <a:lnTo>
                    <a:pt x="82" y="189"/>
                  </a:lnTo>
                  <a:lnTo>
                    <a:pt x="82" y="189"/>
                  </a:lnTo>
                  <a:lnTo>
                    <a:pt x="83" y="189"/>
                  </a:lnTo>
                  <a:lnTo>
                    <a:pt x="83" y="188"/>
                  </a:lnTo>
                  <a:lnTo>
                    <a:pt x="83" y="188"/>
                  </a:lnTo>
                  <a:lnTo>
                    <a:pt x="83" y="188"/>
                  </a:lnTo>
                  <a:lnTo>
                    <a:pt x="83" y="188"/>
                  </a:lnTo>
                  <a:lnTo>
                    <a:pt x="85" y="188"/>
                  </a:lnTo>
                  <a:lnTo>
                    <a:pt x="85" y="189"/>
                  </a:lnTo>
                  <a:lnTo>
                    <a:pt x="85" y="188"/>
                  </a:lnTo>
                  <a:lnTo>
                    <a:pt x="87" y="188"/>
                  </a:lnTo>
                  <a:lnTo>
                    <a:pt x="87" y="188"/>
                  </a:lnTo>
                  <a:lnTo>
                    <a:pt x="87" y="186"/>
                  </a:lnTo>
                  <a:lnTo>
                    <a:pt x="85" y="184"/>
                  </a:lnTo>
                  <a:lnTo>
                    <a:pt x="87" y="182"/>
                  </a:lnTo>
                  <a:lnTo>
                    <a:pt x="89" y="182"/>
                  </a:lnTo>
                  <a:lnTo>
                    <a:pt x="91" y="184"/>
                  </a:lnTo>
                  <a:lnTo>
                    <a:pt x="91" y="184"/>
                  </a:lnTo>
                  <a:lnTo>
                    <a:pt x="92" y="184"/>
                  </a:lnTo>
                  <a:lnTo>
                    <a:pt x="92" y="184"/>
                  </a:lnTo>
                  <a:lnTo>
                    <a:pt x="92" y="184"/>
                  </a:lnTo>
                  <a:lnTo>
                    <a:pt x="92" y="184"/>
                  </a:lnTo>
                  <a:lnTo>
                    <a:pt x="92" y="184"/>
                  </a:lnTo>
                  <a:lnTo>
                    <a:pt x="92" y="182"/>
                  </a:lnTo>
                  <a:lnTo>
                    <a:pt x="94" y="182"/>
                  </a:lnTo>
                  <a:lnTo>
                    <a:pt x="94" y="182"/>
                  </a:lnTo>
                  <a:lnTo>
                    <a:pt x="94" y="182"/>
                  </a:lnTo>
                  <a:lnTo>
                    <a:pt x="96" y="180"/>
                  </a:lnTo>
                  <a:lnTo>
                    <a:pt x="96" y="180"/>
                  </a:lnTo>
                  <a:lnTo>
                    <a:pt x="98" y="182"/>
                  </a:lnTo>
                  <a:lnTo>
                    <a:pt x="98" y="182"/>
                  </a:lnTo>
                  <a:lnTo>
                    <a:pt x="98" y="184"/>
                  </a:lnTo>
                  <a:lnTo>
                    <a:pt x="98" y="184"/>
                  </a:lnTo>
                  <a:lnTo>
                    <a:pt x="98" y="184"/>
                  </a:lnTo>
                  <a:lnTo>
                    <a:pt x="98" y="184"/>
                  </a:lnTo>
                  <a:lnTo>
                    <a:pt x="100" y="184"/>
                  </a:lnTo>
                  <a:lnTo>
                    <a:pt x="100" y="184"/>
                  </a:lnTo>
                  <a:lnTo>
                    <a:pt x="100" y="184"/>
                  </a:lnTo>
                  <a:lnTo>
                    <a:pt x="101" y="184"/>
                  </a:lnTo>
                  <a:lnTo>
                    <a:pt x="101" y="184"/>
                  </a:lnTo>
                  <a:lnTo>
                    <a:pt x="103" y="184"/>
                  </a:lnTo>
                  <a:lnTo>
                    <a:pt x="103" y="184"/>
                  </a:lnTo>
                  <a:lnTo>
                    <a:pt x="105" y="184"/>
                  </a:lnTo>
                  <a:lnTo>
                    <a:pt x="105" y="184"/>
                  </a:lnTo>
                  <a:lnTo>
                    <a:pt x="107" y="182"/>
                  </a:lnTo>
                  <a:lnTo>
                    <a:pt x="107" y="182"/>
                  </a:lnTo>
                  <a:lnTo>
                    <a:pt x="109" y="180"/>
                  </a:lnTo>
                  <a:lnTo>
                    <a:pt x="111" y="182"/>
                  </a:lnTo>
                  <a:lnTo>
                    <a:pt x="111" y="184"/>
                  </a:lnTo>
                  <a:lnTo>
                    <a:pt x="111" y="186"/>
                  </a:lnTo>
                  <a:lnTo>
                    <a:pt x="111" y="186"/>
                  </a:lnTo>
                  <a:lnTo>
                    <a:pt x="111" y="186"/>
                  </a:lnTo>
                  <a:lnTo>
                    <a:pt x="112" y="188"/>
                  </a:lnTo>
                  <a:lnTo>
                    <a:pt x="112" y="188"/>
                  </a:lnTo>
                  <a:lnTo>
                    <a:pt x="112" y="188"/>
                  </a:lnTo>
                  <a:lnTo>
                    <a:pt x="112" y="188"/>
                  </a:lnTo>
                  <a:lnTo>
                    <a:pt x="112" y="188"/>
                  </a:lnTo>
                  <a:lnTo>
                    <a:pt x="112" y="188"/>
                  </a:lnTo>
                  <a:lnTo>
                    <a:pt x="112" y="189"/>
                  </a:lnTo>
                  <a:lnTo>
                    <a:pt x="112" y="189"/>
                  </a:lnTo>
                  <a:lnTo>
                    <a:pt x="114" y="189"/>
                  </a:lnTo>
                  <a:lnTo>
                    <a:pt x="114" y="189"/>
                  </a:lnTo>
                  <a:lnTo>
                    <a:pt x="116" y="189"/>
                  </a:lnTo>
                  <a:lnTo>
                    <a:pt x="116" y="191"/>
                  </a:lnTo>
                  <a:lnTo>
                    <a:pt x="116" y="191"/>
                  </a:lnTo>
                  <a:lnTo>
                    <a:pt x="118" y="191"/>
                  </a:lnTo>
                  <a:lnTo>
                    <a:pt x="120" y="191"/>
                  </a:lnTo>
                  <a:lnTo>
                    <a:pt x="120" y="193"/>
                  </a:lnTo>
                  <a:lnTo>
                    <a:pt x="121" y="195"/>
                  </a:lnTo>
                  <a:lnTo>
                    <a:pt x="123" y="195"/>
                  </a:lnTo>
                  <a:lnTo>
                    <a:pt x="123" y="195"/>
                  </a:lnTo>
                  <a:lnTo>
                    <a:pt x="123" y="195"/>
                  </a:lnTo>
                  <a:lnTo>
                    <a:pt x="123" y="193"/>
                  </a:lnTo>
                  <a:lnTo>
                    <a:pt x="123" y="193"/>
                  </a:lnTo>
                  <a:lnTo>
                    <a:pt x="125" y="193"/>
                  </a:lnTo>
                  <a:lnTo>
                    <a:pt x="127" y="191"/>
                  </a:lnTo>
                  <a:lnTo>
                    <a:pt x="127" y="191"/>
                  </a:lnTo>
                  <a:lnTo>
                    <a:pt x="129" y="191"/>
                  </a:lnTo>
                  <a:lnTo>
                    <a:pt x="130" y="193"/>
                  </a:lnTo>
                  <a:lnTo>
                    <a:pt x="138" y="197"/>
                  </a:lnTo>
                  <a:lnTo>
                    <a:pt x="139" y="197"/>
                  </a:lnTo>
                  <a:lnTo>
                    <a:pt x="139" y="197"/>
                  </a:lnTo>
                  <a:lnTo>
                    <a:pt x="139" y="197"/>
                  </a:lnTo>
                  <a:lnTo>
                    <a:pt x="139" y="197"/>
                  </a:lnTo>
                  <a:lnTo>
                    <a:pt x="139" y="197"/>
                  </a:lnTo>
                  <a:lnTo>
                    <a:pt x="141" y="198"/>
                  </a:lnTo>
                  <a:lnTo>
                    <a:pt x="141" y="198"/>
                  </a:lnTo>
                  <a:lnTo>
                    <a:pt x="143" y="198"/>
                  </a:lnTo>
                  <a:lnTo>
                    <a:pt x="145" y="202"/>
                  </a:lnTo>
                  <a:lnTo>
                    <a:pt x="145" y="202"/>
                  </a:lnTo>
                  <a:lnTo>
                    <a:pt x="147" y="202"/>
                  </a:lnTo>
                  <a:lnTo>
                    <a:pt x="148" y="202"/>
                  </a:lnTo>
                  <a:lnTo>
                    <a:pt x="156" y="200"/>
                  </a:lnTo>
                  <a:lnTo>
                    <a:pt x="157" y="200"/>
                  </a:lnTo>
                  <a:lnTo>
                    <a:pt x="157" y="200"/>
                  </a:lnTo>
                  <a:lnTo>
                    <a:pt x="159" y="200"/>
                  </a:lnTo>
                  <a:lnTo>
                    <a:pt x="159" y="200"/>
                  </a:lnTo>
                  <a:lnTo>
                    <a:pt x="159" y="200"/>
                  </a:lnTo>
                  <a:lnTo>
                    <a:pt x="159" y="198"/>
                  </a:lnTo>
                  <a:lnTo>
                    <a:pt x="161" y="198"/>
                  </a:lnTo>
                  <a:lnTo>
                    <a:pt x="161" y="198"/>
                  </a:lnTo>
                  <a:lnTo>
                    <a:pt x="161" y="197"/>
                  </a:lnTo>
                  <a:lnTo>
                    <a:pt x="166" y="198"/>
                  </a:lnTo>
                  <a:lnTo>
                    <a:pt x="166" y="198"/>
                  </a:lnTo>
                  <a:lnTo>
                    <a:pt x="166" y="198"/>
                  </a:lnTo>
                  <a:lnTo>
                    <a:pt x="168" y="198"/>
                  </a:lnTo>
                  <a:lnTo>
                    <a:pt x="168" y="198"/>
                  </a:lnTo>
                  <a:lnTo>
                    <a:pt x="168" y="198"/>
                  </a:lnTo>
                  <a:lnTo>
                    <a:pt x="168" y="198"/>
                  </a:lnTo>
                  <a:lnTo>
                    <a:pt x="170" y="198"/>
                  </a:lnTo>
                  <a:lnTo>
                    <a:pt x="170" y="197"/>
                  </a:lnTo>
                  <a:lnTo>
                    <a:pt x="172" y="197"/>
                  </a:lnTo>
                  <a:lnTo>
                    <a:pt x="174" y="197"/>
                  </a:lnTo>
                  <a:lnTo>
                    <a:pt x="174" y="197"/>
                  </a:lnTo>
                  <a:lnTo>
                    <a:pt x="176" y="197"/>
                  </a:lnTo>
                  <a:lnTo>
                    <a:pt x="177" y="198"/>
                  </a:lnTo>
                  <a:lnTo>
                    <a:pt x="177" y="198"/>
                  </a:lnTo>
                  <a:lnTo>
                    <a:pt x="179" y="198"/>
                  </a:lnTo>
                  <a:lnTo>
                    <a:pt x="179" y="197"/>
                  </a:lnTo>
                  <a:lnTo>
                    <a:pt x="181" y="197"/>
                  </a:lnTo>
                  <a:lnTo>
                    <a:pt x="181" y="198"/>
                  </a:lnTo>
                  <a:lnTo>
                    <a:pt x="181" y="198"/>
                  </a:lnTo>
                  <a:lnTo>
                    <a:pt x="183" y="197"/>
                  </a:lnTo>
                  <a:lnTo>
                    <a:pt x="185" y="197"/>
                  </a:lnTo>
                  <a:lnTo>
                    <a:pt x="185" y="197"/>
                  </a:lnTo>
                  <a:lnTo>
                    <a:pt x="190" y="195"/>
                  </a:lnTo>
                  <a:lnTo>
                    <a:pt x="190" y="195"/>
                  </a:lnTo>
                  <a:lnTo>
                    <a:pt x="190" y="195"/>
                  </a:lnTo>
                  <a:lnTo>
                    <a:pt x="190" y="193"/>
                  </a:lnTo>
                  <a:lnTo>
                    <a:pt x="192" y="193"/>
                  </a:lnTo>
                  <a:lnTo>
                    <a:pt x="192" y="191"/>
                  </a:lnTo>
                  <a:lnTo>
                    <a:pt x="192" y="189"/>
                  </a:lnTo>
                  <a:lnTo>
                    <a:pt x="192" y="189"/>
                  </a:lnTo>
                  <a:lnTo>
                    <a:pt x="192" y="189"/>
                  </a:lnTo>
                  <a:lnTo>
                    <a:pt x="192" y="189"/>
                  </a:lnTo>
                  <a:lnTo>
                    <a:pt x="192" y="189"/>
                  </a:lnTo>
                  <a:lnTo>
                    <a:pt x="192" y="188"/>
                  </a:lnTo>
                  <a:lnTo>
                    <a:pt x="192" y="188"/>
                  </a:lnTo>
                  <a:lnTo>
                    <a:pt x="192" y="188"/>
                  </a:lnTo>
                  <a:lnTo>
                    <a:pt x="192" y="186"/>
                  </a:lnTo>
                  <a:lnTo>
                    <a:pt x="192" y="186"/>
                  </a:lnTo>
                  <a:lnTo>
                    <a:pt x="192" y="184"/>
                  </a:lnTo>
                  <a:lnTo>
                    <a:pt x="192" y="184"/>
                  </a:lnTo>
                  <a:lnTo>
                    <a:pt x="192" y="184"/>
                  </a:lnTo>
                  <a:lnTo>
                    <a:pt x="192" y="182"/>
                  </a:lnTo>
                  <a:lnTo>
                    <a:pt x="192" y="182"/>
                  </a:lnTo>
                  <a:lnTo>
                    <a:pt x="190" y="182"/>
                  </a:lnTo>
                  <a:lnTo>
                    <a:pt x="190" y="182"/>
                  </a:lnTo>
                  <a:lnTo>
                    <a:pt x="190" y="182"/>
                  </a:lnTo>
                  <a:lnTo>
                    <a:pt x="190" y="180"/>
                  </a:lnTo>
                  <a:lnTo>
                    <a:pt x="190" y="180"/>
                  </a:lnTo>
                  <a:lnTo>
                    <a:pt x="190" y="178"/>
                  </a:lnTo>
                  <a:lnTo>
                    <a:pt x="190" y="177"/>
                  </a:lnTo>
                  <a:lnTo>
                    <a:pt x="190" y="177"/>
                  </a:lnTo>
                  <a:lnTo>
                    <a:pt x="188" y="177"/>
                  </a:lnTo>
                  <a:lnTo>
                    <a:pt x="188" y="177"/>
                  </a:lnTo>
                  <a:lnTo>
                    <a:pt x="186" y="177"/>
                  </a:lnTo>
                  <a:lnTo>
                    <a:pt x="186" y="175"/>
                  </a:lnTo>
                  <a:lnTo>
                    <a:pt x="186" y="175"/>
                  </a:lnTo>
                  <a:lnTo>
                    <a:pt x="186" y="175"/>
                  </a:lnTo>
                  <a:lnTo>
                    <a:pt x="186" y="173"/>
                  </a:lnTo>
                  <a:lnTo>
                    <a:pt x="186" y="173"/>
                  </a:lnTo>
                  <a:lnTo>
                    <a:pt x="186" y="171"/>
                  </a:lnTo>
                  <a:lnTo>
                    <a:pt x="186" y="171"/>
                  </a:lnTo>
                  <a:lnTo>
                    <a:pt x="186" y="171"/>
                  </a:lnTo>
                  <a:lnTo>
                    <a:pt x="188" y="171"/>
                  </a:lnTo>
                  <a:lnTo>
                    <a:pt x="188" y="171"/>
                  </a:lnTo>
                  <a:lnTo>
                    <a:pt x="190" y="169"/>
                  </a:lnTo>
                  <a:lnTo>
                    <a:pt x="190" y="169"/>
                  </a:lnTo>
                  <a:lnTo>
                    <a:pt x="194" y="169"/>
                  </a:lnTo>
                  <a:lnTo>
                    <a:pt x="194" y="168"/>
                  </a:lnTo>
                  <a:lnTo>
                    <a:pt x="195" y="168"/>
                  </a:lnTo>
                  <a:lnTo>
                    <a:pt x="195" y="169"/>
                  </a:lnTo>
                  <a:lnTo>
                    <a:pt x="197" y="169"/>
                  </a:lnTo>
                  <a:lnTo>
                    <a:pt x="197" y="171"/>
                  </a:lnTo>
                  <a:lnTo>
                    <a:pt x="199" y="171"/>
                  </a:lnTo>
                  <a:lnTo>
                    <a:pt x="201" y="171"/>
                  </a:lnTo>
                  <a:lnTo>
                    <a:pt x="201" y="169"/>
                  </a:lnTo>
                  <a:lnTo>
                    <a:pt x="199" y="169"/>
                  </a:lnTo>
                  <a:lnTo>
                    <a:pt x="199" y="168"/>
                  </a:lnTo>
                  <a:lnTo>
                    <a:pt x="201" y="166"/>
                  </a:lnTo>
                  <a:lnTo>
                    <a:pt x="203" y="164"/>
                  </a:lnTo>
                  <a:lnTo>
                    <a:pt x="208" y="164"/>
                  </a:lnTo>
                  <a:lnTo>
                    <a:pt x="210" y="164"/>
                  </a:lnTo>
                  <a:lnTo>
                    <a:pt x="212" y="162"/>
                  </a:lnTo>
                  <a:lnTo>
                    <a:pt x="212" y="162"/>
                  </a:lnTo>
                  <a:lnTo>
                    <a:pt x="212" y="160"/>
                  </a:lnTo>
                  <a:lnTo>
                    <a:pt x="212" y="160"/>
                  </a:lnTo>
                  <a:lnTo>
                    <a:pt x="212" y="159"/>
                  </a:lnTo>
                  <a:lnTo>
                    <a:pt x="212" y="159"/>
                  </a:lnTo>
                  <a:lnTo>
                    <a:pt x="212" y="159"/>
                  </a:lnTo>
                  <a:lnTo>
                    <a:pt x="212" y="159"/>
                  </a:lnTo>
                  <a:lnTo>
                    <a:pt x="212" y="159"/>
                  </a:lnTo>
                  <a:lnTo>
                    <a:pt x="212" y="157"/>
                  </a:lnTo>
                  <a:lnTo>
                    <a:pt x="212" y="157"/>
                  </a:lnTo>
                  <a:lnTo>
                    <a:pt x="212" y="157"/>
                  </a:lnTo>
                  <a:lnTo>
                    <a:pt x="212" y="157"/>
                  </a:lnTo>
                  <a:lnTo>
                    <a:pt x="212" y="157"/>
                  </a:lnTo>
                  <a:lnTo>
                    <a:pt x="213" y="155"/>
                  </a:lnTo>
                  <a:lnTo>
                    <a:pt x="213" y="153"/>
                  </a:lnTo>
                  <a:lnTo>
                    <a:pt x="215" y="153"/>
                  </a:lnTo>
                  <a:lnTo>
                    <a:pt x="219" y="155"/>
                  </a:lnTo>
                  <a:lnTo>
                    <a:pt x="221" y="155"/>
                  </a:lnTo>
                  <a:lnTo>
                    <a:pt x="221" y="155"/>
                  </a:lnTo>
                  <a:lnTo>
                    <a:pt x="222" y="153"/>
                  </a:lnTo>
                  <a:lnTo>
                    <a:pt x="222" y="153"/>
                  </a:lnTo>
                  <a:lnTo>
                    <a:pt x="222" y="153"/>
                  </a:lnTo>
                  <a:lnTo>
                    <a:pt x="224" y="153"/>
                  </a:lnTo>
                  <a:lnTo>
                    <a:pt x="224" y="153"/>
                  </a:lnTo>
                  <a:lnTo>
                    <a:pt x="226" y="153"/>
                  </a:lnTo>
                  <a:lnTo>
                    <a:pt x="226" y="153"/>
                  </a:lnTo>
                  <a:lnTo>
                    <a:pt x="226" y="153"/>
                  </a:lnTo>
                  <a:lnTo>
                    <a:pt x="226" y="153"/>
                  </a:lnTo>
                  <a:lnTo>
                    <a:pt x="228" y="153"/>
                  </a:lnTo>
                  <a:lnTo>
                    <a:pt x="228" y="153"/>
                  </a:lnTo>
                  <a:lnTo>
                    <a:pt x="228" y="153"/>
                  </a:lnTo>
                  <a:lnTo>
                    <a:pt x="230" y="151"/>
                  </a:lnTo>
                  <a:lnTo>
                    <a:pt x="230" y="151"/>
                  </a:lnTo>
                  <a:lnTo>
                    <a:pt x="230" y="151"/>
                  </a:lnTo>
                  <a:lnTo>
                    <a:pt x="232" y="151"/>
                  </a:lnTo>
                  <a:lnTo>
                    <a:pt x="232" y="151"/>
                  </a:lnTo>
                  <a:lnTo>
                    <a:pt x="232" y="151"/>
                  </a:lnTo>
                  <a:lnTo>
                    <a:pt x="232" y="150"/>
                  </a:lnTo>
                  <a:lnTo>
                    <a:pt x="233" y="150"/>
                  </a:lnTo>
                  <a:lnTo>
                    <a:pt x="233" y="150"/>
                  </a:lnTo>
                  <a:lnTo>
                    <a:pt x="235" y="146"/>
                  </a:lnTo>
                  <a:lnTo>
                    <a:pt x="237" y="146"/>
                  </a:lnTo>
                  <a:lnTo>
                    <a:pt x="237" y="146"/>
                  </a:lnTo>
                  <a:lnTo>
                    <a:pt x="237" y="146"/>
                  </a:lnTo>
                  <a:lnTo>
                    <a:pt x="239" y="146"/>
                  </a:lnTo>
                  <a:lnTo>
                    <a:pt x="239" y="148"/>
                  </a:lnTo>
                  <a:lnTo>
                    <a:pt x="241" y="148"/>
                  </a:lnTo>
                  <a:lnTo>
                    <a:pt x="241" y="148"/>
                  </a:lnTo>
                  <a:lnTo>
                    <a:pt x="241" y="148"/>
                  </a:lnTo>
                  <a:lnTo>
                    <a:pt x="242" y="148"/>
                  </a:lnTo>
                  <a:lnTo>
                    <a:pt x="242" y="148"/>
                  </a:lnTo>
                  <a:lnTo>
                    <a:pt x="242" y="148"/>
                  </a:lnTo>
                  <a:lnTo>
                    <a:pt x="242" y="148"/>
                  </a:lnTo>
                  <a:lnTo>
                    <a:pt x="244" y="146"/>
                  </a:lnTo>
                  <a:lnTo>
                    <a:pt x="244" y="146"/>
                  </a:lnTo>
                  <a:lnTo>
                    <a:pt x="246" y="146"/>
                  </a:lnTo>
                  <a:lnTo>
                    <a:pt x="248" y="146"/>
                  </a:lnTo>
                  <a:lnTo>
                    <a:pt x="250" y="146"/>
                  </a:lnTo>
                  <a:lnTo>
                    <a:pt x="251" y="148"/>
                  </a:lnTo>
                  <a:lnTo>
                    <a:pt x="253" y="151"/>
                  </a:lnTo>
                  <a:lnTo>
                    <a:pt x="253" y="153"/>
                  </a:lnTo>
                  <a:lnTo>
                    <a:pt x="255" y="153"/>
                  </a:lnTo>
                  <a:lnTo>
                    <a:pt x="259" y="155"/>
                  </a:lnTo>
                  <a:lnTo>
                    <a:pt x="259" y="157"/>
                  </a:lnTo>
                  <a:lnTo>
                    <a:pt x="260" y="159"/>
                  </a:lnTo>
                  <a:lnTo>
                    <a:pt x="260" y="159"/>
                  </a:lnTo>
                  <a:lnTo>
                    <a:pt x="262" y="159"/>
                  </a:lnTo>
                  <a:lnTo>
                    <a:pt x="262" y="159"/>
                  </a:lnTo>
                  <a:lnTo>
                    <a:pt x="262" y="157"/>
                  </a:lnTo>
                  <a:lnTo>
                    <a:pt x="262" y="157"/>
                  </a:lnTo>
                  <a:lnTo>
                    <a:pt x="262" y="157"/>
                  </a:lnTo>
                  <a:lnTo>
                    <a:pt x="262" y="157"/>
                  </a:lnTo>
                  <a:lnTo>
                    <a:pt x="262" y="157"/>
                  </a:lnTo>
                  <a:lnTo>
                    <a:pt x="262" y="157"/>
                  </a:lnTo>
                  <a:lnTo>
                    <a:pt x="262" y="157"/>
                  </a:lnTo>
                  <a:lnTo>
                    <a:pt x="262" y="157"/>
                  </a:lnTo>
                  <a:lnTo>
                    <a:pt x="262" y="157"/>
                  </a:lnTo>
                  <a:lnTo>
                    <a:pt x="264" y="155"/>
                  </a:lnTo>
                  <a:lnTo>
                    <a:pt x="264" y="155"/>
                  </a:lnTo>
                  <a:lnTo>
                    <a:pt x="264" y="155"/>
                  </a:lnTo>
                  <a:lnTo>
                    <a:pt x="264" y="155"/>
                  </a:lnTo>
                  <a:lnTo>
                    <a:pt x="264" y="155"/>
                  </a:lnTo>
                  <a:lnTo>
                    <a:pt x="268" y="153"/>
                  </a:lnTo>
                  <a:lnTo>
                    <a:pt x="269" y="153"/>
                  </a:lnTo>
                  <a:lnTo>
                    <a:pt x="273" y="155"/>
                  </a:lnTo>
                  <a:lnTo>
                    <a:pt x="273" y="155"/>
                  </a:lnTo>
                  <a:lnTo>
                    <a:pt x="275" y="155"/>
                  </a:lnTo>
                  <a:lnTo>
                    <a:pt x="275" y="155"/>
                  </a:lnTo>
                  <a:lnTo>
                    <a:pt x="275" y="155"/>
                  </a:lnTo>
                  <a:lnTo>
                    <a:pt x="275" y="155"/>
                  </a:lnTo>
                  <a:lnTo>
                    <a:pt x="275" y="153"/>
                  </a:lnTo>
                  <a:lnTo>
                    <a:pt x="275" y="153"/>
                  </a:lnTo>
                  <a:lnTo>
                    <a:pt x="275" y="151"/>
                  </a:lnTo>
                  <a:lnTo>
                    <a:pt x="275" y="151"/>
                  </a:lnTo>
                  <a:lnTo>
                    <a:pt x="275" y="151"/>
                  </a:lnTo>
                  <a:lnTo>
                    <a:pt x="275" y="151"/>
                  </a:lnTo>
                  <a:lnTo>
                    <a:pt x="275" y="151"/>
                  </a:lnTo>
                  <a:lnTo>
                    <a:pt x="277" y="151"/>
                  </a:lnTo>
                  <a:lnTo>
                    <a:pt x="277" y="151"/>
                  </a:lnTo>
                  <a:lnTo>
                    <a:pt x="278" y="153"/>
                  </a:lnTo>
                  <a:lnTo>
                    <a:pt x="278" y="153"/>
                  </a:lnTo>
                  <a:lnTo>
                    <a:pt x="280" y="153"/>
                  </a:lnTo>
                  <a:lnTo>
                    <a:pt x="282" y="153"/>
                  </a:lnTo>
                  <a:lnTo>
                    <a:pt x="282" y="153"/>
                  </a:lnTo>
                  <a:lnTo>
                    <a:pt x="284" y="153"/>
                  </a:lnTo>
                  <a:lnTo>
                    <a:pt x="284" y="153"/>
                  </a:lnTo>
                  <a:lnTo>
                    <a:pt x="284" y="153"/>
                  </a:lnTo>
                  <a:lnTo>
                    <a:pt x="286" y="151"/>
                  </a:lnTo>
                  <a:lnTo>
                    <a:pt x="286" y="151"/>
                  </a:lnTo>
                  <a:lnTo>
                    <a:pt x="284" y="150"/>
                  </a:lnTo>
                  <a:lnTo>
                    <a:pt x="284" y="150"/>
                  </a:lnTo>
                  <a:lnTo>
                    <a:pt x="284" y="150"/>
                  </a:lnTo>
                  <a:lnTo>
                    <a:pt x="284" y="150"/>
                  </a:lnTo>
                  <a:lnTo>
                    <a:pt x="284" y="150"/>
                  </a:lnTo>
                  <a:lnTo>
                    <a:pt x="284" y="150"/>
                  </a:lnTo>
                  <a:lnTo>
                    <a:pt x="284" y="150"/>
                  </a:lnTo>
                  <a:lnTo>
                    <a:pt x="284" y="148"/>
                  </a:lnTo>
                  <a:lnTo>
                    <a:pt x="284" y="148"/>
                  </a:lnTo>
                  <a:lnTo>
                    <a:pt x="284" y="148"/>
                  </a:lnTo>
                  <a:lnTo>
                    <a:pt x="282" y="146"/>
                  </a:lnTo>
                  <a:lnTo>
                    <a:pt x="282" y="146"/>
                  </a:lnTo>
                  <a:lnTo>
                    <a:pt x="282" y="146"/>
                  </a:lnTo>
                  <a:lnTo>
                    <a:pt x="278" y="144"/>
                  </a:lnTo>
                  <a:lnTo>
                    <a:pt x="278" y="142"/>
                  </a:lnTo>
                  <a:lnTo>
                    <a:pt x="278" y="141"/>
                  </a:lnTo>
                  <a:lnTo>
                    <a:pt x="277" y="141"/>
                  </a:lnTo>
                  <a:lnTo>
                    <a:pt x="277" y="141"/>
                  </a:lnTo>
                  <a:lnTo>
                    <a:pt x="277" y="141"/>
                  </a:lnTo>
                  <a:lnTo>
                    <a:pt x="277" y="139"/>
                  </a:lnTo>
                  <a:lnTo>
                    <a:pt x="277" y="139"/>
                  </a:lnTo>
                  <a:lnTo>
                    <a:pt x="275" y="139"/>
                  </a:lnTo>
                  <a:lnTo>
                    <a:pt x="275" y="139"/>
                  </a:lnTo>
                  <a:lnTo>
                    <a:pt x="275" y="137"/>
                  </a:lnTo>
                  <a:lnTo>
                    <a:pt x="275" y="137"/>
                  </a:lnTo>
                  <a:lnTo>
                    <a:pt x="273" y="135"/>
                  </a:lnTo>
                  <a:lnTo>
                    <a:pt x="273" y="135"/>
                  </a:lnTo>
                  <a:lnTo>
                    <a:pt x="273" y="135"/>
                  </a:lnTo>
                  <a:lnTo>
                    <a:pt x="273" y="135"/>
                  </a:lnTo>
                  <a:lnTo>
                    <a:pt x="271" y="135"/>
                  </a:lnTo>
                  <a:lnTo>
                    <a:pt x="271" y="133"/>
                  </a:lnTo>
                  <a:lnTo>
                    <a:pt x="271" y="132"/>
                  </a:lnTo>
                  <a:lnTo>
                    <a:pt x="273" y="132"/>
                  </a:lnTo>
                  <a:lnTo>
                    <a:pt x="273" y="130"/>
                  </a:lnTo>
                  <a:lnTo>
                    <a:pt x="273" y="130"/>
                  </a:lnTo>
                  <a:lnTo>
                    <a:pt x="273" y="130"/>
                  </a:lnTo>
                  <a:lnTo>
                    <a:pt x="273" y="130"/>
                  </a:lnTo>
                  <a:lnTo>
                    <a:pt x="273" y="130"/>
                  </a:lnTo>
                  <a:lnTo>
                    <a:pt x="271" y="130"/>
                  </a:lnTo>
                  <a:lnTo>
                    <a:pt x="271" y="130"/>
                  </a:lnTo>
                  <a:lnTo>
                    <a:pt x="271" y="130"/>
                  </a:lnTo>
                  <a:lnTo>
                    <a:pt x="269" y="130"/>
                  </a:lnTo>
                  <a:lnTo>
                    <a:pt x="269" y="128"/>
                  </a:lnTo>
                  <a:lnTo>
                    <a:pt x="269" y="128"/>
                  </a:lnTo>
                  <a:lnTo>
                    <a:pt x="269" y="126"/>
                  </a:lnTo>
                  <a:lnTo>
                    <a:pt x="269" y="126"/>
                  </a:lnTo>
                  <a:lnTo>
                    <a:pt x="269" y="126"/>
                  </a:lnTo>
                  <a:lnTo>
                    <a:pt x="269" y="126"/>
                  </a:lnTo>
                  <a:lnTo>
                    <a:pt x="269" y="124"/>
                  </a:lnTo>
                  <a:lnTo>
                    <a:pt x="269" y="124"/>
                  </a:lnTo>
                  <a:lnTo>
                    <a:pt x="269" y="124"/>
                  </a:lnTo>
                  <a:lnTo>
                    <a:pt x="269" y="124"/>
                  </a:lnTo>
                  <a:lnTo>
                    <a:pt x="269" y="124"/>
                  </a:lnTo>
                  <a:lnTo>
                    <a:pt x="269" y="124"/>
                  </a:lnTo>
                  <a:lnTo>
                    <a:pt x="269" y="124"/>
                  </a:lnTo>
                  <a:lnTo>
                    <a:pt x="268" y="122"/>
                  </a:lnTo>
                  <a:lnTo>
                    <a:pt x="268" y="124"/>
                  </a:lnTo>
                  <a:lnTo>
                    <a:pt x="266" y="124"/>
                  </a:lnTo>
                  <a:lnTo>
                    <a:pt x="266" y="122"/>
                  </a:lnTo>
                  <a:lnTo>
                    <a:pt x="266" y="121"/>
                  </a:lnTo>
                  <a:lnTo>
                    <a:pt x="266" y="121"/>
                  </a:lnTo>
                  <a:lnTo>
                    <a:pt x="266" y="121"/>
                  </a:lnTo>
                  <a:lnTo>
                    <a:pt x="266" y="121"/>
                  </a:lnTo>
                  <a:lnTo>
                    <a:pt x="266" y="121"/>
                  </a:lnTo>
                  <a:lnTo>
                    <a:pt x="266" y="121"/>
                  </a:lnTo>
                  <a:lnTo>
                    <a:pt x="264" y="121"/>
                  </a:lnTo>
                  <a:lnTo>
                    <a:pt x="264" y="121"/>
                  </a:lnTo>
                  <a:lnTo>
                    <a:pt x="264" y="121"/>
                  </a:lnTo>
                  <a:lnTo>
                    <a:pt x="264" y="121"/>
                  </a:lnTo>
                  <a:lnTo>
                    <a:pt x="262" y="121"/>
                  </a:lnTo>
                  <a:lnTo>
                    <a:pt x="262" y="121"/>
                  </a:lnTo>
                  <a:lnTo>
                    <a:pt x="262" y="121"/>
                  </a:lnTo>
                  <a:lnTo>
                    <a:pt x="260" y="121"/>
                  </a:lnTo>
                  <a:lnTo>
                    <a:pt x="260" y="121"/>
                  </a:lnTo>
                  <a:lnTo>
                    <a:pt x="260" y="122"/>
                  </a:lnTo>
                  <a:lnTo>
                    <a:pt x="260" y="122"/>
                  </a:lnTo>
                  <a:lnTo>
                    <a:pt x="259" y="122"/>
                  </a:lnTo>
                  <a:lnTo>
                    <a:pt x="257" y="121"/>
                  </a:lnTo>
                  <a:lnTo>
                    <a:pt x="257" y="122"/>
                  </a:lnTo>
                  <a:lnTo>
                    <a:pt x="257" y="122"/>
                  </a:lnTo>
                  <a:lnTo>
                    <a:pt x="257" y="122"/>
                  </a:lnTo>
                  <a:lnTo>
                    <a:pt x="257" y="122"/>
                  </a:lnTo>
                  <a:lnTo>
                    <a:pt x="257" y="122"/>
                  </a:lnTo>
                  <a:lnTo>
                    <a:pt x="257" y="122"/>
                  </a:lnTo>
                  <a:lnTo>
                    <a:pt x="257" y="121"/>
                  </a:lnTo>
                  <a:lnTo>
                    <a:pt x="257" y="121"/>
                  </a:lnTo>
                  <a:lnTo>
                    <a:pt x="257" y="121"/>
                  </a:lnTo>
                  <a:lnTo>
                    <a:pt x="257" y="119"/>
                  </a:lnTo>
                  <a:lnTo>
                    <a:pt x="257" y="119"/>
                  </a:lnTo>
                  <a:lnTo>
                    <a:pt x="259" y="119"/>
                  </a:lnTo>
                  <a:lnTo>
                    <a:pt x="259" y="117"/>
                  </a:lnTo>
                  <a:lnTo>
                    <a:pt x="259" y="115"/>
                  </a:lnTo>
                  <a:lnTo>
                    <a:pt x="259" y="115"/>
                  </a:lnTo>
                  <a:lnTo>
                    <a:pt x="260" y="113"/>
                  </a:lnTo>
                  <a:lnTo>
                    <a:pt x="266" y="113"/>
                  </a:lnTo>
                  <a:lnTo>
                    <a:pt x="266" y="113"/>
                  </a:lnTo>
                  <a:lnTo>
                    <a:pt x="266" y="113"/>
                  </a:lnTo>
                  <a:lnTo>
                    <a:pt x="266" y="112"/>
                  </a:lnTo>
                  <a:lnTo>
                    <a:pt x="266" y="110"/>
                  </a:lnTo>
                  <a:lnTo>
                    <a:pt x="266" y="108"/>
                  </a:lnTo>
                  <a:lnTo>
                    <a:pt x="268" y="108"/>
                  </a:lnTo>
                  <a:lnTo>
                    <a:pt x="269" y="108"/>
                  </a:lnTo>
                  <a:lnTo>
                    <a:pt x="271" y="108"/>
                  </a:lnTo>
                  <a:lnTo>
                    <a:pt x="269" y="106"/>
                  </a:lnTo>
                  <a:lnTo>
                    <a:pt x="269" y="106"/>
                  </a:lnTo>
                  <a:lnTo>
                    <a:pt x="269" y="106"/>
                  </a:lnTo>
                  <a:lnTo>
                    <a:pt x="269" y="104"/>
                  </a:lnTo>
                  <a:lnTo>
                    <a:pt x="269" y="104"/>
                  </a:lnTo>
                  <a:lnTo>
                    <a:pt x="271" y="103"/>
                  </a:lnTo>
                  <a:lnTo>
                    <a:pt x="271" y="103"/>
                  </a:lnTo>
                  <a:lnTo>
                    <a:pt x="273" y="103"/>
                  </a:lnTo>
                  <a:lnTo>
                    <a:pt x="277" y="104"/>
                  </a:lnTo>
                  <a:lnTo>
                    <a:pt x="278" y="104"/>
                  </a:lnTo>
                  <a:lnTo>
                    <a:pt x="278" y="103"/>
                  </a:lnTo>
                  <a:lnTo>
                    <a:pt x="278" y="103"/>
                  </a:lnTo>
                  <a:lnTo>
                    <a:pt x="278" y="99"/>
                  </a:lnTo>
                  <a:lnTo>
                    <a:pt x="278" y="97"/>
                  </a:lnTo>
                  <a:lnTo>
                    <a:pt x="278" y="95"/>
                  </a:lnTo>
                  <a:lnTo>
                    <a:pt x="278" y="94"/>
                  </a:lnTo>
                  <a:lnTo>
                    <a:pt x="278" y="94"/>
                  </a:lnTo>
                  <a:lnTo>
                    <a:pt x="278" y="92"/>
                  </a:lnTo>
                  <a:lnTo>
                    <a:pt x="278" y="88"/>
                  </a:lnTo>
                  <a:lnTo>
                    <a:pt x="278" y="86"/>
                  </a:lnTo>
                  <a:lnTo>
                    <a:pt x="278" y="83"/>
                  </a:lnTo>
                  <a:lnTo>
                    <a:pt x="278" y="83"/>
                  </a:lnTo>
                  <a:lnTo>
                    <a:pt x="278" y="81"/>
                  </a:lnTo>
                  <a:lnTo>
                    <a:pt x="278" y="81"/>
                  </a:lnTo>
                  <a:lnTo>
                    <a:pt x="278" y="81"/>
                  </a:lnTo>
                  <a:lnTo>
                    <a:pt x="280" y="79"/>
                  </a:lnTo>
                  <a:lnTo>
                    <a:pt x="280" y="76"/>
                  </a:lnTo>
                  <a:lnTo>
                    <a:pt x="280" y="74"/>
                  </a:lnTo>
                  <a:lnTo>
                    <a:pt x="282" y="72"/>
                  </a:lnTo>
                  <a:lnTo>
                    <a:pt x="280" y="72"/>
                  </a:lnTo>
                  <a:lnTo>
                    <a:pt x="278" y="70"/>
                  </a:lnTo>
                  <a:lnTo>
                    <a:pt x="278" y="70"/>
                  </a:lnTo>
                  <a:lnTo>
                    <a:pt x="280" y="70"/>
                  </a:lnTo>
                  <a:lnTo>
                    <a:pt x="280" y="70"/>
                  </a:lnTo>
                  <a:lnTo>
                    <a:pt x="280" y="70"/>
                  </a:lnTo>
                  <a:lnTo>
                    <a:pt x="284" y="68"/>
                  </a:lnTo>
                  <a:lnTo>
                    <a:pt x="284" y="68"/>
                  </a:lnTo>
                  <a:lnTo>
                    <a:pt x="286" y="66"/>
                  </a:lnTo>
                  <a:lnTo>
                    <a:pt x="287" y="59"/>
                  </a:lnTo>
                  <a:lnTo>
                    <a:pt x="289" y="59"/>
                  </a:lnTo>
                  <a:lnTo>
                    <a:pt x="289" y="57"/>
                  </a:lnTo>
                  <a:lnTo>
                    <a:pt x="291" y="56"/>
                  </a:lnTo>
                  <a:lnTo>
                    <a:pt x="293" y="56"/>
                  </a:lnTo>
                  <a:lnTo>
                    <a:pt x="297" y="56"/>
                  </a:lnTo>
                  <a:lnTo>
                    <a:pt x="297" y="56"/>
                  </a:lnTo>
                  <a:lnTo>
                    <a:pt x="298" y="56"/>
                  </a:lnTo>
                  <a:lnTo>
                    <a:pt x="300" y="56"/>
                  </a:lnTo>
                  <a:lnTo>
                    <a:pt x="302" y="56"/>
                  </a:lnTo>
                  <a:lnTo>
                    <a:pt x="304" y="56"/>
                  </a:lnTo>
                  <a:lnTo>
                    <a:pt x="304" y="56"/>
                  </a:lnTo>
                  <a:lnTo>
                    <a:pt x="306" y="57"/>
                  </a:lnTo>
                  <a:lnTo>
                    <a:pt x="307" y="57"/>
                  </a:lnTo>
                  <a:lnTo>
                    <a:pt x="307" y="59"/>
                  </a:lnTo>
                  <a:lnTo>
                    <a:pt x="307" y="57"/>
                  </a:lnTo>
                  <a:lnTo>
                    <a:pt x="307" y="57"/>
                  </a:lnTo>
                  <a:lnTo>
                    <a:pt x="309" y="56"/>
                  </a:lnTo>
                  <a:lnTo>
                    <a:pt x="311" y="54"/>
                  </a:lnTo>
                  <a:lnTo>
                    <a:pt x="311" y="54"/>
                  </a:lnTo>
                  <a:lnTo>
                    <a:pt x="313" y="54"/>
                  </a:lnTo>
                  <a:lnTo>
                    <a:pt x="313" y="52"/>
                  </a:lnTo>
                  <a:lnTo>
                    <a:pt x="313" y="48"/>
                  </a:lnTo>
                  <a:lnTo>
                    <a:pt x="315" y="47"/>
                  </a:lnTo>
                  <a:lnTo>
                    <a:pt x="315" y="4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3299931" y="4774247"/>
              <a:ext cx="216641" cy="207753"/>
            </a:xfrm>
            <a:custGeom>
              <a:avLst/>
              <a:gdLst>
                <a:gd name="T0" fmla="*/ 188 w 195"/>
                <a:gd name="T1" fmla="*/ 81 h 187"/>
                <a:gd name="T2" fmla="*/ 182 w 195"/>
                <a:gd name="T3" fmla="*/ 77 h 187"/>
                <a:gd name="T4" fmla="*/ 175 w 195"/>
                <a:gd name="T5" fmla="*/ 70 h 187"/>
                <a:gd name="T6" fmla="*/ 170 w 195"/>
                <a:gd name="T7" fmla="*/ 59 h 187"/>
                <a:gd name="T8" fmla="*/ 173 w 195"/>
                <a:gd name="T9" fmla="*/ 48 h 187"/>
                <a:gd name="T10" fmla="*/ 180 w 195"/>
                <a:gd name="T11" fmla="*/ 38 h 187"/>
                <a:gd name="T12" fmla="*/ 180 w 195"/>
                <a:gd name="T13" fmla="*/ 27 h 187"/>
                <a:gd name="T14" fmla="*/ 175 w 195"/>
                <a:gd name="T15" fmla="*/ 25 h 187"/>
                <a:gd name="T16" fmla="*/ 166 w 195"/>
                <a:gd name="T17" fmla="*/ 28 h 187"/>
                <a:gd name="T18" fmla="*/ 152 w 195"/>
                <a:gd name="T19" fmla="*/ 23 h 187"/>
                <a:gd name="T20" fmla="*/ 153 w 195"/>
                <a:gd name="T21" fmla="*/ 19 h 187"/>
                <a:gd name="T22" fmla="*/ 146 w 195"/>
                <a:gd name="T23" fmla="*/ 14 h 187"/>
                <a:gd name="T24" fmla="*/ 144 w 195"/>
                <a:gd name="T25" fmla="*/ 12 h 187"/>
                <a:gd name="T26" fmla="*/ 141 w 195"/>
                <a:gd name="T27" fmla="*/ 14 h 187"/>
                <a:gd name="T28" fmla="*/ 134 w 195"/>
                <a:gd name="T29" fmla="*/ 10 h 187"/>
                <a:gd name="T30" fmla="*/ 123 w 195"/>
                <a:gd name="T31" fmla="*/ 12 h 187"/>
                <a:gd name="T32" fmla="*/ 114 w 195"/>
                <a:gd name="T33" fmla="*/ 9 h 187"/>
                <a:gd name="T34" fmla="*/ 99 w 195"/>
                <a:gd name="T35" fmla="*/ 9 h 187"/>
                <a:gd name="T36" fmla="*/ 88 w 195"/>
                <a:gd name="T37" fmla="*/ 10 h 187"/>
                <a:gd name="T38" fmla="*/ 85 w 195"/>
                <a:gd name="T39" fmla="*/ 9 h 187"/>
                <a:gd name="T40" fmla="*/ 76 w 195"/>
                <a:gd name="T41" fmla="*/ 9 h 187"/>
                <a:gd name="T42" fmla="*/ 63 w 195"/>
                <a:gd name="T43" fmla="*/ 3 h 187"/>
                <a:gd name="T44" fmla="*/ 61 w 195"/>
                <a:gd name="T45" fmla="*/ 3 h 187"/>
                <a:gd name="T46" fmla="*/ 58 w 195"/>
                <a:gd name="T47" fmla="*/ 1 h 187"/>
                <a:gd name="T48" fmla="*/ 52 w 195"/>
                <a:gd name="T49" fmla="*/ 7 h 187"/>
                <a:gd name="T50" fmla="*/ 32 w 195"/>
                <a:gd name="T51" fmla="*/ 12 h 187"/>
                <a:gd name="T52" fmla="*/ 25 w 195"/>
                <a:gd name="T53" fmla="*/ 18 h 187"/>
                <a:gd name="T54" fmla="*/ 14 w 195"/>
                <a:gd name="T55" fmla="*/ 5 h 187"/>
                <a:gd name="T56" fmla="*/ 2 w 195"/>
                <a:gd name="T57" fmla="*/ 7 h 187"/>
                <a:gd name="T58" fmla="*/ 0 w 195"/>
                <a:gd name="T59" fmla="*/ 25 h 187"/>
                <a:gd name="T60" fmla="*/ 0 w 195"/>
                <a:gd name="T61" fmla="*/ 36 h 187"/>
                <a:gd name="T62" fmla="*/ 5 w 195"/>
                <a:gd name="T63" fmla="*/ 39 h 187"/>
                <a:gd name="T64" fmla="*/ 9 w 195"/>
                <a:gd name="T65" fmla="*/ 41 h 187"/>
                <a:gd name="T66" fmla="*/ 14 w 195"/>
                <a:gd name="T67" fmla="*/ 47 h 187"/>
                <a:gd name="T68" fmla="*/ 18 w 195"/>
                <a:gd name="T69" fmla="*/ 52 h 187"/>
                <a:gd name="T70" fmla="*/ 20 w 195"/>
                <a:gd name="T71" fmla="*/ 63 h 187"/>
                <a:gd name="T72" fmla="*/ 23 w 195"/>
                <a:gd name="T73" fmla="*/ 66 h 187"/>
                <a:gd name="T74" fmla="*/ 29 w 195"/>
                <a:gd name="T75" fmla="*/ 83 h 187"/>
                <a:gd name="T76" fmla="*/ 38 w 195"/>
                <a:gd name="T77" fmla="*/ 90 h 187"/>
                <a:gd name="T78" fmla="*/ 49 w 195"/>
                <a:gd name="T79" fmla="*/ 104 h 187"/>
                <a:gd name="T80" fmla="*/ 78 w 195"/>
                <a:gd name="T81" fmla="*/ 128 h 187"/>
                <a:gd name="T82" fmla="*/ 85 w 195"/>
                <a:gd name="T83" fmla="*/ 148 h 187"/>
                <a:gd name="T84" fmla="*/ 96 w 195"/>
                <a:gd name="T85" fmla="*/ 162 h 187"/>
                <a:gd name="T86" fmla="*/ 97 w 195"/>
                <a:gd name="T87" fmla="*/ 164 h 187"/>
                <a:gd name="T88" fmla="*/ 105 w 195"/>
                <a:gd name="T89" fmla="*/ 166 h 187"/>
                <a:gd name="T90" fmla="*/ 124 w 195"/>
                <a:gd name="T91" fmla="*/ 184 h 187"/>
                <a:gd name="T92" fmla="*/ 135 w 195"/>
                <a:gd name="T93" fmla="*/ 187 h 187"/>
                <a:gd name="T94" fmla="*/ 139 w 195"/>
                <a:gd name="T95" fmla="*/ 186 h 187"/>
                <a:gd name="T96" fmla="*/ 135 w 195"/>
                <a:gd name="T97" fmla="*/ 171 h 187"/>
                <a:gd name="T98" fmla="*/ 137 w 195"/>
                <a:gd name="T99" fmla="*/ 157 h 187"/>
                <a:gd name="T100" fmla="*/ 146 w 195"/>
                <a:gd name="T101" fmla="*/ 142 h 187"/>
                <a:gd name="T102" fmla="*/ 161 w 195"/>
                <a:gd name="T103" fmla="*/ 135 h 187"/>
                <a:gd name="T104" fmla="*/ 164 w 195"/>
                <a:gd name="T105" fmla="*/ 139 h 187"/>
                <a:gd name="T106" fmla="*/ 162 w 195"/>
                <a:gd name="T107" fmla="*/ 128 h 187"/>
                <a:gd name="T108" fmla="*/ 159 w 195"/>
                <a:gd name="T109" fmla="*/ 124 h 187"/>
                <a:gd name="T110" fmla="*/ 168 w 195"/>
                <a:gd name="T111" fmla="*/ 124 h 187"/>
                <a:gd name="T112" fmla="*/ 179 w 195"/>
                <a:gd name="T113" fmla="*/ 117 h 187"/>
                <a:gd name="T114" fmla="*/ 184 w 195"/>
                <a:gd name="T115" fmla="*/ 121 h 187"/>
                <a:gd name="T116" fmla="*/ 188 w 195"/>
                <a:gd name="T117" fmla="*/ 115 h 187"/>
                <a:gd name="T118" fmla="*/ 175 w 195"/>
                <a:gd name="T119" fmla="*/ 92 h 187"/>
                <a:gd name="T120" fmla="*/ 180 w 195"/>
                <a:gd name="T121" fmla="*/ 90 h 187"/>
                <a:gd name="T122" fmla="*/ 193 w 195"/>
                <a:gd name="T123" fmla="*/ 8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87">
                  <a:moveTo>
                    <a:pt x="193" y="86"/>
                  </a:moveTo>
                  <a:lnTo>
                    <a:pt x="193" y="84"/>
                  </a:lnTo>
                  <a:lnTo>
                    <a:pt x="193" y="84"/>
                  </a:lnTo>
                  <a:lnTo>
                    <a:pt x="193" y="86"/>
                  </a:lnTo>
                  <a:lnTo>
                    <a:pt x="193" y="86"/>
                  </a:lnTo>
                  <a:lnTo>
                    <a:pt x="191" y="84"/>
                  </a:lnTo>
                  <a:lnTo>
                    <a:pt x="191" y="84"/>
                  </a:lnTo>
                  <a:lnTo>
                    <a:pt x="189" y="83"/>
                  </a:lnTo>
                  <a:lnTo>
                    <a:pt x="189" y="83"/>
                  </a:lnTo>
                  <a:lnTo>
                    <a:pt x="188" y="81"/>
                  </a:lnTo>
                  <a:lnTo>
                    <a:pt x="188" y="81"/>
                  </a:lnTo>
                  <a:lnTo>
                    <a:pt x="188" y="81"/>
                  </a:lnTo>
                  <a:lnTo>
                    <a:pt x="188" y="79"/>
                  </a:lnTo>
                  <a:lnTo>
                    <a:pt x="186" y="79"/>
                  </a:lnTo>
                  <a:lnTo>
                    <a:pt x="186" y="79"/>
                  </a:lnTo>
                  <a:lnTo>
                    <a:pt x="186" y="79"/>
                  </a:lnTo>
                  <a:lnTo>
                    <a:pt x="186" y="79"/>
                  </a:lnTo>
                  <a:lnTo>
                    <a:pt x="186" y="79"/>
                  </a:lnTo>
                  <a:lnTo>
                    <a:pt x="184" y="79"/>
                  </a:lnTo>
                  <a:lnTo>
                    <a:pt x="182" y="77"/>
                  </a:lnTo>
                  <a:lnTo>
                    <a:pt x="182" y="75"/>
                  </a:lnTo>
                  <a:lnTo>
                    <a:pt x="180" y="75"/>
                  </a:lnTo>
                  <a:lnTo>
                    <a:pt x="180" y="74"/>
                  </a:lnTo>
                  <a:lnTo>
                    <a:pt x="180" y="72"/>
                  </a:lnTo>
                  <a:lnTo>
                    <a:pt x="180" y="72"/>
                  </a:lnTo>
                  <a:lnTo>
                    <a:pt x="179" y="70"/>
                  </a:lnTo>
                  <a:lnTo>
                    <a:pt x="179" y="70"/>
                  </a:lnTo>
                  <a:lnTo>
                    <a:pt x="177" y="70"/>
                  </a:lnTo>
                  <a:lnTo>
                    <a:pt x="175" y="70"/>
                  </a:lnTo>
                  <a:lnTo>
                    <a:pt x="175" y="70"/>
                  </a:lnTo>
                  <a:lnTo>
                    <a:pt x="175" y="70"/>
                  </a:lnTo>
                  <a:lnTo>
                    <a:pt x="171" y="70"/>
                  </a:lnTo>
                  <a:lnTo>
                    <a:pt x="171" y="68"/>
                  </a:lnTo>
                  <a:lnTo>
                    <a:pt x="170" y="68"/>
                  </a:lnTo>
                  <a:lnTo>
                    <a:pt x="170" y="65"/>
                  </a:lnTo>
                  <a:lnTo>
                    <a:pt x="170" y="65"/>
                  </a:lnTo>
                  <a:lnTo>
                    <a:pt x="170" y="63"/>
                  </a:lnTo>
                  <a:lnTo>
                    <a:pt x="170" y="61"/>
                  </a:lnTo>
                  <a:lnTo>
                    <a:pt x="170" y="61"/>
                  </a:lnTo>
                  <a:lnTo>
                    <a:pt x="170" y="59"/>
                  </a:lnTo>
                  <a:lnTo>
                    <a:pt x="171" y="57"/>
                  </a:lnTo>
                  <a:lnTo>
                    <a:pt x="170" y="54"/>
                  </a:lnTo>
                  <a:lnTo>
                    <a:pt x="170" y="54"/>
                  </a:lnTo>
                  <a:lnTo>
                    <a:pt x="171" y="52"/>
                  </a:lnTo>
                  <a:lnTo>
                    <a:pt x="171" y="52"/>
                  </a:lnTo>
                  <a:lnTo>
                    <a:pt x="173" y="52"/>
                  </a:lnTo>
                  <a:lnTo>
                    <a:pt x="173" y="52"/>
                  </a:lnTo>
                  <a:lnTo>
                    <a:pt x="173" y="50"/>
                  </a:lnTo>
                  <a:lnTo>
                    <a:pt x="173" y="50"/>
                  </a:lnTo>
                  <a:lnTo>
                    <a:pt x="173" y="48"/>
                  </a:lnTo>
                  <a:lnTo>
                    <a:pt x="173" y="48"/>
                  </a:lnTo>
                  <a:lnTo>
                    <a:pt x="173" y="48"/>
                  </a:lnTo>
                  <a:lnTo>
                    <a:pt x="173" y="48"/>
                  </a:lnTo>
                  <a:lnTo>
                    <a:pt x="177" y="45"/>
                  </a:lnTo>
                  <a:lnTo>
                    <a:pt x="177" y="43"/>
                  </a:lnTo>
                  <a:lnTo>
                    <a:pt x="177" y="41"/>
                  </a:lnTo>
                  <a:lnTo>
                    <a:pt x="179" y="41"/>
                  </a:lnTo>
                  <a:lnTo>
                    <a:pt x="179" y="39"/>
                  </a:lnTo>
                  <a:lnTo>
                    <a:pt x="179" y="39"/>
                  </a:lnTo>
                  <a:lnTo>
                    <a:pt x="180" y="38"/>
                  </a:lnTo>
                  <a:lnTo>
                    <a:pt x="182" y="30"/>
                  </a:lnTo>
                  <a:lnTo>
                    <a:pt x="182" y="28"/>
                  </a:lnTo>
                  <a:lnTo>
                    <a:pt x="182" y="28"/>
                  </a:lnTo>
                  <a:lnTo>
                    <a:pt x="182" y="28"/>
                  </a:lnTo>
                  <a:lnTo>
                    <a:pt x="182" y="28"/>
                  </a:lnTo>
                  <a:lnTo>
                    <a:pt x="182" y="28"/>
                  </a:lnTo>
                  <a:lnTo>
                    <a:pt x="182" y="27"/>
                  </a:lnTo>
                  <a:lnTo>
                    <a:pt x="182" y="27"/>
                  </a:lnTo>
                  <a:lnTo>
                    <a:pt x="180" y="27"/>
                  </a:lnTo>
                  <a:lnTo>
                    <a:pt x="180" y="27"/>
                  </a:lnTo>
                  <a:lnTo>
                    <a:pt x="180" y="27"/>
                  </a:lnTo>
                  <a:lnTo>
                    <a:pt x="180" y="27"/>
                  </a:lnTo>
                  <a:lnTo>
                    <a:pt x="180" y="27"/>
                  </a:lnTo>
                  <a:lnTo>
                    <a:pt x="180" y="27"/>
                  </a:lnTo>
                  <a:lnTo>
                    <a:pt x="180" y="27"/>
                  </a:lnTo>
                  <a:lnTo>
                    <a:pt x="179" y="25"/>
                  </a:lnTo>
                  <a:lnTo>
                    <a:pt x="179" y="25"/>
                  </a:lnTo>
                  <a:lnTo>
                    <a:pt x="179" y="25"/>
                  </a:lnTo>
                  <a:lnTo>
                    <a:pt x="177" y="27"/>
                  </a:lnTo>
                  <a:lnTo>
                    <a:pt x="175" y="25"/>
                  </a:lnTo>
                  <a:lnTo>
                    <a:pt x="175" y="25"/>
                  </a:lnTo>
                  <a:lnTo>
                    <a:pt x="173" y="27"/>
                  </a:lnTo>
                  <a:lnTo>
                    <a:pt x="173" y="27"/>
                  </a:lnTo>
                  <a:lnTo>
                    <a:pt x="173" y="25"/>
                  </a:lnTo>
                  <a:lnTo>
                    <a:pt x="173" y="25"/>
                  </a:lnTo>
                  <a:lnTo>
                    <a:pt x="173" y="25"/>
                  </a:lnTo>
                  <a:lnTo>
                    <a:pt x="171" y="25"/>
                  </a:lnTo>
                  <a:lnTo>
                    <a:pt x="168" y="28"/>
                  </a:lnTo>
                  <a:lnTo>
                    <a:pt x="166" y="28"/>
                  </a:lnTo>
                  <a:lnTo>
                    <a:pt x="166" y="28"/>
                  </a:lnTo>
                  <a:lnTo>
                    <a:pt x="164" y="28"/>
                  </a:lnTo>
                  <a:lnTo>
                    <a:pt x="164" y="28"/>
                  </a:lnTo>
                  <a:lnTo>
                    <a:pt x="157" y="28"/>
                  </a:lnTo>
                  <a:lnTo>
                    <a:pt x="157" y="28"/>
                  </a:lnTo>
                  <a:lnTo>
                    <a:pt x="155" y="28"/>
                  </a:lnTo>
                  <a:lnTo>
                    <a:pt x="155" y="28"/>
                  </a:lnTo>
                  <a:lnTo>
                    <a:pt x="153" y="27"/>
                  </a:lnTo>
                  <a:lnTo>
                    <a:pt x="153" y="25"/>
                  </a:lnTo>
                  <a:lnTo>
                    <a:pt x="152" y="23"/>
                  </a:lnTo>
                  <a:lnTo>
                    <a:pt x="152" y="23"/>
                  </a:lnTo>
                  <a:lnTo>
                    <a:pt x="153" y="21"/>
                  </a:lnTo>
                  <a:lnTo>
                    <a:pt x="153" y="21"/>
                  </a:lnTo>
                  <a:lnTo>
                    <a:pt x="153" y="21"/>
                  </a:lnTo>
                  <a:lnTo>
                    <a:pt x="153" y="21"/>
                  </a:lnTo>
                  <a:lnTo>
                    <a:pt x="153" y="21"/>
                  </a:lnTo>
                  <a:lnTo>
                    <a:pt x="153" y="19"/>
                  </a:lnTo>
                  <a:lnTo>
                    <a:pt x="153" y="19"/>
                  </a:lnTo>
                  <a:lnTo>
                    <a:pt x="153" y="19"/>
                  </a:lnTo>
                  <a:lnTo>
                    <a:pt x="153" y="19"/>
                  </a:lnTo>
                  <a:lnTo>
                    <a:pt x="153" y="19"/>
                  </a:lnTo>
                  <a:lnTo>
                    <a:pt x="153" y="19"/>
                  </a:lnTo>
                  <a:lnTo>
                    <a:pt x="152" y="19"/>
                  </a:lnTo>
                  <a:lnTo>
                    <a:pt x="152" y="18"/>
                  </a:lnTo>
                  <a:lnTo>
                    <a:pt x="150" y="18"/>
                  </a:lnTo>
                  <a:lnTo>
                    <a:pt x="150" y="18"/>
                  </a:lnTo>
                  <a:lnTo>
                    <a:pt x="148" y="14"/>
                  </a:lnTo>
                  <a:lnTo>
                    <a:pt x="148" y="14"/>
                  </a:lnTo>
                  <a:lnTo>
                    <a:pt x="148" y="14"/>
                  </a:lnTo>
                  <a:lnTo>
                    <a:pt x="146" y="14"/>
                  </a:lnTo>
                  <a:lnTo>
                    <a:pt x="146" y="14"/>
                  </a:lnTo>
                  <a:lnTo>
                    <a:pt x="146" y="14"/>
                  </a:lnTo>
                  <a:lnTo>
                    <a:pt x="146" y="14"/>
                  </a:lnTo>
                  <a:lnTo>
                    <a:pt x="146" y="14"/>
                  </a:lnTo>
                  <a:lnTo>
                    <a:pt x="146" y="14"/>
                  </a:lnTo>
                  <a:lnTo>
                    <a:pt x="146" y="14"/>
                  </a:lnTo>
                  <a:lnTo>
                    <a:pt x="144" y="14"/>
                  </a:lnTo>
                  <a:lnTo>
                    <a:pt x="144" y="14"/>
                  </a:lnTo>
                  <a:lnTo>
                    <a:pt x="144" y="12"/>
                  </a:lnTo>
                  <a:lnTo>
                    <a:pt x="144" y="12"/>
                  </a:lnTo>
                  <a:lnTo>
                    <a:pt x="144" y="12"/>
                  </a:lnTo>
                  <a:lnTo>
                    <a:pt x="144" y="12"/>
                  </a:lnTo>
                  <a:lnTo>
                    <a:pt x="143" y="12"/>
                  </a:lnTo>
                  <a:lnTo>
                    <a:pt x="143" y="12"/>
                  </a:lnTo>
                  <a:lnTo>
                    <a:pt x="143" y="12"/>
                  </a:lnTo>
                  <a:lnTo>
                    <a:pt x="141" y="12"/>
                  </a:lnTo>
                  <a:lnTo>
                    <a:pt x="141" y="12"/>
                  </a:lnTo>
                  <a:lnTo>
                    <a:pt x="141" y="12"/>
                  </a:lnTo>
                  <a:lnTo>
                    <a:pt x="141" y="12"/>
                  </a:lnTo>
                  <a:lnTo>
                    <a:pt x="141" y="14"/>
                  </a:lnTo>
                  <a:lnTo>
                    <a:pt x="141" y="14"/>
                  </a:lnTo>
                  <a:lnTo>
                    <a:pt x="141" y="16"/>
                  </a:lnTo>
                  <a:lnTo>
                    <a:pt x="139" y="16"/>
                  </a:lnTo>
                  <a:lnTo>
                    <a:pt x="137" y="14"/>
                  </a:lnTo>
                  <a:lnTo>
                    <a:pt x="137" y="14"/>
                  </a:lnTo>
                  <a:lnTo>
                    <a:pt x="137" y="14"/>
                  </a:lnTo>
                  <a:lnTo>
                    <a:pt x="135" y="14"/>
                  </a:lnTo>
                  <a:lnTo>
                    <a:pt x="135" y="14"/>
                  </a:lnTo>
                  <a:lnTo>
                    <a:pt x="135" y="12"/>
                  </a:lnTo>
                  <a:lnTo>
                    <a:pt x="134" y="12"/>
                  </a:lnTo>
                  <a:lnTo>
                    <a:pt x="134" y="10"/>
                  </a:lnTo>
                  <a:lnTo>
                    <a:pt x="130" y="10"/>
                  </a:lnTo>
                  <a:lnTo>
                    <a:pt x="128" y="10"/>
                  </a:lnTo>
                  <a:lnTo>
                    <a:pt x="126" y="9"/>
                  </a:lnTo>
                  <a:lnTo>
                    <a:pt x="124" y="9"/>
                  </a:lnTo>
                  <a:lnTo>
                    <a:pt x="124" y="9"/>
                  </a:lnTo>
                  <a:lnTo>
                    <a:pt x="123" y="9"/>
                  </a:lnTo>
                  <a:lnTo>
                    <a:pt x="123" y="10"/>
                  </a:lnTo>
                  <a:lnTo>
                    <a:pt x="123" y="10"/>
                  </a:lnTo>
                  <a:lnTo>
                    <a:pt x="123" y="12"/>
                  </a:lnTo>
                  <a:lnTo>
                    <a:pt x="123" y="12"/>
                  </a:lnTo>
                  <a:lnTo>
                    <a:pt x="121" y="12"/>
                  </a:lnTo>
                  <a:lnTo>
                    <a:pt x="121" y="12"/>
                  </a:lnTo>
                  <a:lnTo>
                    <a:pt x="121" y="12"/>
                  </a:lnTo>
                  <a:lnTo>
                    <a:pt x="119" y="12"/>
                  </a:lnTo>
                  <a:lnTo>
                    <a:pt x="119" y="12"/>
                  </a:lnTo>
                  <a:lnTo>
                    <a:pt x="117" y="12"/>
                  </a:lnTo>
                  <a:lnTo>
                    <a:pt x="115" y="9"/>
                  </a:lnTo>
                  <a:lnTo>
                    <a:pt x="114" y="9"/>
                  </a:lnTo>
                  <a:lnTo>
                    <a:pt x="114" y="9"/>
                  </a:lnTo>
                  <a:lnTo>
                    <a:pt x="114" y="9"/>
                  </a:lnTo>
                  <a:lnTo>
                    <a:pt x="110" y="12"/>
                  </a:lnTo>
                  <a:lnTo>
                    <a:pt x="108" y="14"/>
                  </a:lnTo>
                  <a:lnTo>
                    <a:pt x="108" y="14"/>
                  </a:lnTo>
                  <a:lnTo>
                    <a:pt x="106" y="14"/>
                  </a:lnTo>
                  <a:lnTo>
                    <a:pt x="106" y="14"/>
                  </a:lnTo>
                  <a:lnTo>
                    <a:pt x="105" y="14"/>
                  </a:lnTo>
                  <a:lnTo>
                    <a:pt x="105" y="14"/>
                  </a:lnTo>
                  <a:lnTo>
                    <a:pt x="103" y="14"/>
                  </a:lnTo>
                  <a:lnTo>
                    <a:pt x="101" y="10"/>
                  </a:lnTo>
                  <a:lnTo>
                    <a:pt x="99" y="9"/>
                  </a:lnTo>
                  <a:lnTo>
                    <a:pt x="97" y="9"/>
                  </a:lnTo>
                  <a:lnTo>
                    <a:pt x="96" y="7"/>
                  </a:lnTo>
                  <a:lnTo>
                    <a:pt x="96" y="9"/>
                  </a:lnTo>
                  <a:lnTo>
                    <a:pt x="94" y="10"/>
                  </a:lnTo>
                  <a:lnTo>
                    <a:pt x="92" y="10"/>
                  </a:lnTo>
                  <a:lnTo>
                    <a:pt x="92" y="10"/>
                  </a:lnTo>
                  <a:lnTo>
                    <a:pt x="90" y="10"/>
                  </a:lnTo>
                  <a:lnTo>
                    <a:pt x="88" y="10"/>
                  </a:lnTo>
                  <a:lnTo>
                    <a:pt x="87" y="10"/>
                  </a:lnTo>
                  <a:lnTo>
                    <a:pt x="88" y="10"/>
                  </a:lnTo>
                  <a:lnTo>
                    <a:pt x="88" y="9"/>
                  </a:lnTo>
                  <a:lnTo>
                    <a:pt x="87" y="10"/>
                  </a:lnTo>
                  <a:lnTo>
                    <a:pt x="87" y="10"/>
                  </a:lnTo>
                  <a:lnTo>
                    <a:pt x="87" y="10"/>
                  </a:lnTo>
                  <a:lnTo>
                    <a:pt x="87" y="9"/>
                  </a:lnTo>
                  <a:lnTo>
                    <a:pt x="87" y="9"/>
                  </a:lnTo>
                  <a:lnTo>
                    <a:pt x="87" y="9"/>
                  </a:lnTo>
                  <a:lnTo>
                    <a:pt x="87" y="9"/>
                  </a:lnTo>
                  <a:lnTo>
                    <a:pt x="85" y="9"/>
                  </a:lnTo>
                  <a:lnTo>
                    <a:pt x="85" y="9"/>
                  </a:lnTo>
                  <a:lnTo>
                    <a:pt x="85" y="9"/>
                  </a:lnTo>
                  <a:lnTo>
                    <a:pt x="85" y="9"/>
                  </a:lnTo>
                  <a:lnTo>
                    <a:pt x="83" y="9"/>
                  </a:lnTo>
                  <a:lnTo>
                    <a:pt x="83" y="9"/>
                  </a:lnTo>
                  <a:lnTo>
                    <a:pt x="81" y="9"/>
                  </a:lnTo>
                  <a:lnTo>
                    <a:pt x="81" y="9"/>
                  </a:lnTo>
                  <a:lnTo>
                    <a:pt x="79" y="7"/>
                  </a:lnTo>
                  <a:lnTo>
                    <a:pt x="79" y="7"/>
                  </a:lnTo>
                  <a:lnTo>
                    <a:pt x="78" y="7"/>
                  </a:lnTo>
                  <a:lnTo>
                    <a:pt x="76" y="9"/>
                  </a:lnTo>
                  <a:lnTo>
                    <a:pt x="76" y="9"/>
                  </a:lnTo>
                  <a:lnTo>
                    <a:pt x="74" y="9"/>
                  </a:lnTo>
                  <a:lnTo>
                    <a:pt x="72" y="9"/>
                  </a:lnTo>
                  <a:lnTo>
                    <a:pt x="70" y="7"/>
                  </a:lnTo>
                  <a:lnTo>
                    <a:pt x="69" y="7"/>
                  </a:lnTo>
                  <a:lnTo>
                    <a:pt x="67" y="5"/>
                  </a:lnTo>
                  <a:lnTo>
                    <a:pt x="65" y="3"/>
                  </a:lnTo>
                  <a:lnTo>
                    <a:pt x="65" y="3"/>
                  </a:lnTo>
                  <a:lnTo>
                    <a:pt x="65" y="3"/>
                  </a:lnTo>
                  <a:lnTo>
                    <a:pt x="63" y="3"/>
                  </a:lnTo>
                  <a:lnTo>
                    <a:pt x="63" y="3"/>
                  </a:lnTo>
                  <a:lnTo>
                    <a:pt x="63" y="3"/>
                  </a:lnTo>
                  <a:lnTo>
                    <a:pt x="63" y="3"/>
                  </a:lnTo>
                  <a:lnTo>
                    <a:pt x="63" y="1"/>
                  </a:lnTo>
                  <a:lnTo>
                    <a:pt x="63" y="3"/>
                  </a:lnTo>
                  <a:lnTo>
                    <a:pt x="63" y="3"/>
                  </a:lnTo>
                  <a:lnTo>
                    <a:pt x="61" y="1"/>
                  </a:lnTo>
                  <a:lnTo>
                    <a:pt x="61" y="1"/>
                  </a:lnTo>
                  <a:lnTo>
                    <a:pt x="61" y="1"/>
                  </a:lnTo>
                  <a:lnTo>
                    <a:pt x="61" y="3"/>
                  </a:lnTo>
                  <a:lnTo>
                    <a:pt x="61" y="3"/>
                  </a:lnTo>
                  <a:lnTo>
                    <a:pt x="59" y="1"/>
                  </a:lnTo>
                  <a:lnTo>
                    <a:pt x="61" y="1"/>
                  </a:lnTo>
                  <a:lnTo>
                    <a:pt x="59" y="1"/>
                  </a:lnTo>
                  <a:lnTo>
                    <a:pt x="59" y="0"/>
                  </a:lnTo>
                  <a:lnTo>
                    <a:pt x="59" y="0"/>
                  </a:lnTo>
                  <a:lnTo>
                    <a:pt x="58" y="0"/>
                  </a:lnTo>
                  <a:lnTo>
                    <a:pt x="58" y="1"/>
                  </a:lnTo>
                  <a:lnTo>
                    <a:pt x="58" y="1"/>
                  </a:lnTo>
                  <a:lnTo>
                    <a:pt x="58" y="1"/>
                  </a:lnTo>
                  <a:lnTo>
                    <a:pt x="56" y="1"/>
                  </a:lnTo>
                  <a:lnTo>
                    <a:pt x="56" y="3"/>
                  </a:lnTo>
                  <a:lnTo>
                    <a:pt x="56" y="3"/>
                  </a:lnTo>
                  <a:lnTo>
                    <a:pt x="56" y="3"/>
                  </a:lnTo>
                  <a:lnTo>
                    <a:pt x="54" y="3"/>
                  </a:lnTo>
                  <a:lnTo>
                    <a:pt x="54" y="5"/>
                  </a:lnTo>
                  <a:lnTo>
                    <a:pt x="54" y="5"/>
                  </a:lnTo>
                  <a:lnTo>
                    <a:pt x="54" y="7"/>
                  </a:lnTo>
                  <a:lnTo>
                    <a:pt x="54" y="7"/>
                  </a:lnTo>
                  <a:lnTo>
                    <a:pt x="52" y="7"/>
                  </a:lnTo>
                  <a:lnTo>
                    <a:pt x="43" y="3"/>
                  </a:lnTo>
                  <a:lnTo>
                    <a:pt x="40" y="3"/>
                  </a:lnTo>
                  <a:lnTo>
                    <a:pt x="38" y="5"/>
                  </a:lnTo>
                  <a:lnTo>
                    <a:pt x="36" y="9"/>
                  </a:lnTo>
                  <a:lnTo>
                    <a:pt x="34" y="10"/>
                  </a:lnTo>
                  <a:lnTo>
                    <a:pt x="34" y="10"/>
                  </a:lnTo>
                  <a:lnTo>
                    <a:pt x="32" y="10"/>
                  </a:lnTo>
                  <a:lnTo>
                    <a:pt x="32" y="10"/>
                  </a:lnTo>
                  <a:lnTo>
                    <a:pt x="32" y="12"/>
                  </a:lnTo>
                  <a:lnTo>
                    <a:pt x="32" y="12"/>
                  </a:lnTo>
                  <a:lnTo>
                    <a:pt x="32" y="12"/>
                  </a:lnTo>
                  <a:lnTo>
                    <a:pt x="32" y="14"/>
                  </a:lnTo>
                  <a:lnTo>
                    <a:pt x="32" y="14"/>
                  </a:lnTo>
                  <a:lnTo>
                    <a:pt x="31" y="16"/>
                  </a:lnTo>
                  <a:lnTo>
                    <a:pt x="31" y="18"/>
                  </a:lnTo>
                  <a:lnTo>
                    <a:pt x="31" y="18"/>
                  </a:lnTo>
                  <a:lnTo>
                    <a:pt x="31" y="19"/>
                  </a:lnTo>
                  <a:lnTo>
                    <a:pt x="29" y="19"/>
                  </a:lnTo>
                  <a:lnTo>
                    <a:pt x="27" y="19"/>
                  </a:lnTo>
                  <a:lnTo>
                    <a:pt x="25" y="18"/>
                  </a:lnTo>
                  <a:lnTo>
                    <a:pt x="23" y="18"/>
                  </a:lnTo>
                  <a:lnTo>
                    <a:pt x="20" y="12"/>
                  </a:lnTo>
                  <a:lnTo>
                    <a:pt x="18" y="12"/>
                  </a:lnTo>
                  <a:lnTo>
                    <a:pt x="18" y="9"/>
                  </a:lnTo>
                  <a:lnTo>
                    <a:pt x="16" y="7"/>
                  </a:lnTo>
                  <a:lnTo>
                    <a:pt x="16" y="7"/>
                  </a:lnTo>
                  <a:lnTo>
                    <a:pt x="14" y="7"/>
                  </a:lnTo>
                  <a:lnTo>
                    <a:pt x="14" y="7"/>
                  </a:lnTo>
                  <a:lnTo>
                    <a:pt x="14" y="7"/>
                  </a:lnTo>
                  <a:lnTo>
                    <a:pt x="14" y="5"/>
                  </a:lnTo>
                  <a:lnTo>
                    <a:pt x="14" y="5"/>
                  </a:lnTo>
                  <a:lnTo>
                    <a:pt x="14" y="5"/>
                  </a:lnTo>
                  <a:lnTo>
                    <a:pt x="14" y="3"/>
                  </a:lnTo>
                  <a:lnTo>
                    <a:pt x="13" y="3"/>
                  </a:lnTo>
                  <a:lnTo>
                    <a:pt x="13" y="5"/>
                  </a:lnTo>
                  <a:lnTo>
                    <a:pt x="7" y="3"/>
                  </a:lnTo>
                  <a:lnTo>
                    <a:pt x="5" y="5"/>
                  </a:lnTo>
                  <a:lnTo>
                    <a:pt x="3" y="5"/>
                  </a:lnTo>
                  <a:lnTo>
                    <a:pt x="3" y="7"/>
                  </a:lnTo>
                  <a:lnTo>
                    <a:pt x="2" y="7"/>
                  </a:lnTo>
                  <a:lnTo>
                    <a:pt x="2" y="9"/>
                  </a:lnTo>
                  <a:lnTo>
                    <a:pt x="2" y="12"/>
                  </a:lnTo>
                  <a:lnTo>
                    <a:pt x="2" y="14"/>
                  </a:lnTo>
                  <a:lnTo>
                    <a:pt x="2" y="16"/>
                  </a:lnTo>
                  <a:lnTo>
                    <a:pt x="2" y="18"/>
                  </a:lnTo>
                  <a:lnTo>
                    <a:pt x="2" y="19"/>
                  </a:lnTo>
                  <a:lnTo>
                    <a:pt x="2" y="21"/>
                  </a:lnTo>
                  <a:lnTo>
                    <a:pt x="0" y="23"/>
                  </a:lnTo>
                  <a:lnTo>
                    <a:pt x="0" y="23"/>
                  </a:lnTo>
                  <a:lnTo>
                    <a:pt x="0" y="25"/>
                  </a:lnTo>
                  <a:lnTo>
                    <a:pt x="0" y="27"/>
                  </a:lnTo>
                  <a:lnTo>
                    <a:pt x="0" y="28"/>
                  </a:lnTo>
                  <a:lnTo>
                    <a:pt x="2" y="28"/>
                  </a:lnTo>
                  <a:lnTo>
                    <a:pt x="2" y="30"/>
                  </a:lnTo>
                  <a:lnTo>
                    <a:pt x="2" y="32"/>
                  </a:lnTo>
                  <a:lnTo>
                    <a:pt x="0" y="32"/>
                  </a:lnTo>
                  <a:lnTo>
                    <a:pt x="0" y="32"/>
                  </a:lnTo>
                  <a:lnTo>
                    <a:pt x="0" y="34"/>
                  </a:lnTo>
                  <a:lnTo>
                    <a:pt x="0" y="34"/>
                  </a:lnTo>
                  <a:lnTo>
                    <a:pt x="0" y="36"/>
                  </a:lnTo>
                  <a:lnTo>
                    <a:pt x="2" y="38"/>
                  </a:lnTo>
                  <a:lnTo>
                    <a:pt x="2" y="38"/>
                  </a:lnTo>
                  <a:lnTo>
                    <a:pt x="2" y="39"/>
                  </a:lnTo>
                  <a:lnTo>
                    <a:pt x="3" y="39"/>
                  </a:lnTo>
                  <a:lnTo>
                    <a:pt x="3" y="39"/>
                  </a:lnTo>
                  <a:lnTo>
                    <a:pt x="3" y="41"/>
                  </a:lnTo>
                  <a:lnTo>
                    <a:pt x="3" y="41"/>
                  </a:lnTo>
                  <a:lnTo>
                    <a:pt x="5" y="41"/>
                  </a:lnTo>
                  <a:lnTo>
                    <a:pt x="5" y="41"/>
                  </a:lnTo>
                  <a:lnTo>
                    <a:pt x="5" y="39"/>
                  </a:lnTo>
                  <a:lnTo>
                    <a:pt x="7" y="39"/>
                  </a:lnTo>
                  <a:lnTo>
                    <a:pt x="7" y="39"/>
                  </a:lnTo>
                  <a:lnTo>
                    <a:pt x="7" y="39"/>
                  </a:lnTo>
                  <a:lnTo>
                    <a:pt x="7" y="39"/>
                  </a:lnTo>
                  <a:lnTo>
                    <a:pt x="7" y="39"/>
                  </a:lnTo>
                  <a:lnTo>
                    <a:pt x="9" y="39"/>
                  </a:lnTo>
                  <a:lnTo>
                    <a:pt x="9" y="41"/>
                  </a:lnTo>
                  <a:lnTo>
                    <a:pt x="9" y="41"/>
                  </a:lnTo>
                  <a:lnTo>
                    <a:pt x="9" y="41"/>
                  </a:lnTo>
                  <a:lnTo>
                    <a:pt x="9" y="41"/>
                  </a:lnTo>
                  <a:lnTo>
                    <a:pt x="9" y="41"/>
                  </a:lnTo>
                  <a:lnTo>
                    <a:pt x="11" y="41"/>
                  </a:lnTo>
                  <a:lnTo>
                    <a:pt x="11" y="41"/>
                  </a:lnTo>
                  <a:lnTo>
                    <a:pt x="11" y="43"/>
                  </a:lnTo>
                  <a:lnTo>
                    <a:pt x="13" y="45"/>
                  </a:lnTo>
                  <a:lnTo>
                    <a:pt x="13" y="45"/>
                  </a:lnTo>
                  <a:lnTo>
                    <a:pt x="13" y="45"/>
                  </a:lnTo>
                  <a:lnTo>
                    <a:pt x="14" y="45"/>
                  </a:lnTo>
                  <a:lnTo>
                    <a:pt x="14" y="47"/>
                  </a:lnTo>
                  <a:lnTo>
                    <a:pt x="14" y="47"/>
                  </a:lnTo>
                  <a:lnTo>
                    <a:pt x="16" y="47"/>
                  </a:lnTo>
                  <a:lnTo>
                    <a:pt x="16" y="48"/>
                  </a:lnTo>
                  <a:lnTo>
                    <a:pt x="16" y="48"/>
                  </a:lnTo>
                  <a:lnTo>
                    <a:pt x="14" y="48"/>
                  </a:lnTo>
                  <a:lnTo>
                    <a:pt x="14" y="50"/>
                  </a:lnTo>
                  <a:lnTo>
                    <a:pt x="14" y="50"/>
                  </a:lnTo>
                  <a:lnTo>
                    <a:pt x="14" y="52"/>
                  </a:lnTo>
                  <a:lnTo>
                    <a:pt x="14" y="52"/>
                  </a:lnTo>
                  <a:lnTo>
                    <a:pt x="16" y="52"/>
                  </a:lnTo>
                  <a:lnTo>
                    <a:pt x="18" y="52"/>
                  </a:lnTo>
                  <a:lnTo>
                    <a:pt x="18" y="52"/>
                  </a:lnTo>
                  <a:lnTo>
                    <a:pt x="20" y="54"/>
                  </a:lnTo>
                  <a:lnTo>
                    <a:pt x="20" y="54"/>
                  </a:lnTo>
                  <a:lnTo>
                    <a:pt x="20" y="56"/>
                  </a:lnTo>
                  <a:lnTo>
                    <a:pt x="22" y="59"/>
                  </a:lnTo>
                  <a:lnTo>
                    <a:pt x="22" y="61"/>
                  </a:lnTo>
                  <a:lnTo>
                    <a:pt x="22" y="61"/>
                  </a:lnTo>
                  <a:lnTo>
                    <a:pt x="22" y="61"/>
                  </a:lnTo>
                  <a:lnTo>
                    <a:pt x="20" y="63"/>
                  </a:lnTo>
                  <a:lnTo>
                    <a:pt x="20" y="63"/>
                  </a:lnTo>
                  <a:lnTo>
                    <a:pt x="20" y="63"/>
                  </a:lnTo>
                  <a:lnTo>
                    <a:pt x="20" y="63"/>
                  </a:lnTo>
                  <a:lnTo>
                    <a:pt x="22" y="63"/>
                  </a:lnTo>
                  <a:lnTo>
                    <a:pt x="22" y="63"/>
                  </a:lnTo>
                  <a:lnTo>
                    <a:pt x="23" y="65"/>
                  </a:lnTo>
                  <a:lnTo>
                    <a:pt x="23" y="65"/>
                  </a:lnTo>
                  <a:lnTo>
                    <a:pt x="23" y="65"/>
                  </a:lnTo>
                  <a:lnTo>
                    <a:pt x="23" y="65"/>
                  </a:lnTo>
                  <a:lnTo>
                    <a:pt x="23" y="66"/>
                  </a:lnTo>
                  <a:lnTo>
                    <a:pt x="23" y="66"/>
                  </a:lnTo>
                  <a:lnTo>
                    <a:pt x="23" y="68"/>
                  </a:lnTo>
                  <a:lnTo>
                    <a:pt x="23" y="68"/>
                  </a:lnTo>
                  <a:lnTo>
                    <a:pt x="23" y="70"/>
                  </a:lnTo>
                  <a:lnTo>
                    <a:pt x="23" y="72"/>
                  </a:lnTo>
                  <a:lnTo>
                    <a:pt x="23" y="75"/>
                  </a:lnTo>
                  <a:lnTo>
                    <a:pt x="25" y="75"/>
                  </a:lnTo>
                  <a:lnTo>
                    <a:pt x="27" y="79"/>
                  </a:lnTo>
                  <a:lnTo>
                    <a:pt x="27" y="79"/>
                  </a:lnTo>
                  <a:lnTo>
                    <a:pt x="29" y="83"/>
                  </a:lnTo>
                  <a:lnTo>
                    <a:pt x="29" y="83"/>
                  </a:lnTo>
                  <a:lnTo>
                    <a:pt x="31" y="84"/>
                  </a:lnTo>
                  <a:lnTo>
                    <a:pt x="31" y="84"/>
                  </a:lnTo>
                  <a:lnTo>
                    <a:pt x="32" y="84"/>
                  </a:lnTo>
                  <a:lnTo>
                    <a:pt x="32" y="84"/>
                  </a:lnTo>
                  <a:lnTo>
                    <a:pt x="34" y="84"/>
                  </a:lnTo>
                  <a:lnTo>
                    <a:pt x="34" y="86"/>
                  </a:lnTo>
                  <a:lnTo>
                    <a:pt x="34" y="86"/>
                  </a:lnTo>
                  <a:lnTo>
                    <a:pt x="34" y="88"/>
                  </a:lnTo>
                  <a:lnTo>
                    <a:pt x="36" y="88"/>
                  </a:lnTo>
                  <a:lnTo>
                    <a:pt x="38" y="90"/>
                  </a:lnTo>
                  <a:lnTo>
                    <a:pt x="38" y="90"/>
                  </a:lnTo>
                  <a:lnTo>
                    <a:pt x="40" y="90"/>
                  </a:lnTo>
                  <a:lnTo>
                    <a:pt x="40" y="92"/>
                  </a:lnTo>
                  <a:lnTo>
                    <a:pt x="41" y="94"/>
                  </a:lnTo>
                  <a:lnTo>
                    <a:pt x="43" y="95"/>
                  </a:lnTo>
                  <a:lnTo>
                    <a:pt x="45" y="99"/>
                  </a:lnTo>
                  <a:lnTo>
                    <a:pt x="47" y="101"/>
                  </a:lnTo>
                  <a:lnTo>
                    <a:pt x="47" y="101"/>
                  </a:lnTo>
                  <a:lnTo>
                    <a:pt x="49" y="103"/>
                  </a:lnTo>
                  <a:lnTo>
                    <a:pt x="49" y="104"/>
                  </a:lnTo>
                  <a:lnTo>
                    <a:pt x="49" y="104"/>
                  </a:lnTo>
                  <a:lnTo>
                    <a:pt x="54" y="110"/>
                  </a:lnTo>
                  <a:lnTo>
                    <a:pt x="63" y="117"/>
                  </a:lnTo>
                  <a:lnTo>
                    <a:pt x="65" y="121"/>
                  </a:lnTo>
                  <a:lnTo>
                    <a:pt x="67" y="122"/>
                  </a:lnTo>
                  <a:lnTo>
                    <a:pt x="67" y="122"/>
                  </a:lnTo>
                  <a:lnTo>
                    <a:pt x="70" y="124"/>
                  </a:lnTo>
                  <a:lnTo>
                    <a:pt x="76" y="126"/>
                  </a:lnTo>
                  <a:lnTo>
                    <a:pt x="78" y="126"/>
                  </a:lnTo>
                  <a:lnTo>
                    <a:pt x="78" y="128"/>
                  </a:lnTo>
                  <a:lnTo>
                    <a:pt x="78" y="133"/>
                  </a:lnTo>
                  <a:lnTo>
                    <a:pt x="78" y="137"/>
                  </a:lnTo>
                  <a:lnTo>
                    <a:pt x="79" y="140"/>
                  </a:lnTo>
                  <a:lnTo>
                    <a:pt x="81" y="142"/>
                  </a:lnTo>
                  <a:lnTo>
                    <a:pt x="83" y="142"/>
                  </a:lnTo>
                  <a:lnTo>
                    <a:pt x="83" y="144"/>
                  </a:lnTo>
                  <a:lnTo>
                    <a:pt x="83" y="144"/>
                  </a:lnTo>
                  <a:lnTo>
                    <a:pt x="85" y="146"/>
                  </a:lnTo>
                  <a:lnTo>
                    <a:pt x="85" y="146"/>
                  </a:lnTo>
                  <a:lnTo>
                    <a:pt x="85" y="148"/>
                  </a:lnTo>
                  <a:lnTo>
                    <a:pt x="87" y="148"/>
                  </a:lnTo>
                  <a:lnTo>
                    <a:pt x="92" y="153"/>
                  </a:lnTo>
                  <a:lnTo>
                    <a:pt x="94" y="153"/>
                  </a:lnTo>
                  <a:lnTo>
                    <a:pt x="96" y="155"/>
                  </a:lnTo>
                  <a:lnTo>
                    <a:pt x="96" y="159"/>
                  </a:lnTo>
                  <a:lnTo>
                    <a:pt x="96" y="159"/>
                  </a:lnTo>
                  <a:lnTo>
                    <a:pt x="96" y="159"/>
                  </a:lnTo>
                  <a:lnTo>
                    <a:pt x="96" y="159"/>
                  </a:lnTo>
                  <a:lnTo>
                    <a:pt x="96" y="160"/>
                  </a:lnTo>
                  <a:lnTo>
                    <a:pt x="96" y="162"/>
                  </a:lnTo>
                  <a:lnTo>
                    <a:pt x="92" y="162"/>
                  </a:lnTo>
                  <a:lnTo>
                    <a:pt x="94" y="162"/>
                  </a:lnTo>
                  <a:lnTo>
                    <a:pt x="94" y="164"/>
                  </a:lnTo>
                  <a:lnTo>
                    <a:pt x="94" y="164"/>
                  </a:lnTo>
                  <a:lnTo>
                    <a:pt x="92" y="162"/>
                  </a:lnTo>
                  <a:lnTo>
                    <a:pt x="92" y="162"/>
                  </a:lnTo>
                  <a:lnTo>
                    <a:pt x="96" y="166"/>
                  </a:lnTo>
                  <a:lnTo>
                    <a:pt x="96" y="166"/>
                  </a:lnTo>
                  <a:lnTo>
                    <a:pt x="96" y="166"/>
                  </a:lnTo>
                  <a:lnTo>
                    <a:pt x="97" y="164"/>
                  </a:lnTo>
                  <a:lnTo>
                    <a:pt x="97" y="164"/>
                  </a:lnTo>
                  <a:lnTo>
                    <a:pt x="99" y="164"/>
                  </a:lnTo>
                  <a:lnTo>
                    <a:pt x="99" y="164"/>
                  </a:lnTo>
                  <a:lnTo>
                    <a:pt x="101" y="164"/>
                  </a:lnTo>
                  <a:lnTo>
                    <a:pt x="103" y="164"/>
                  </a:lnTo>
                  <a:lnTo>
                    <a:pt x="103" y="164"/>
                  </a:lnTo>
                  <a:lnTo>
                    <a:pt x="103" y="164"/>
                  </a:lnTo>
                  <a:lnTo>
                    <a:pt x="105" y="164"/>
                  </a:lnTo>
                  <a:lnTo>
                    <a:pt x="105" y="166"/>
                  </a:lnTo>
                  <a:lnTo>
                    <a:pt x="105" y="166"/>
                  </a:lnTo>
                  <a:lnTo>
                    <a:pt x="105" y="168"/>
                  </a:lnTo>
                  <a:lnTo>
                    <a:pt x="105" y="168"/>
                  </a:lnTo>
                  <a:lnTo>
                    <a:pt x="106" y="171"/>
                  </a:lnTo>
                  <a:lnTo>
                    <a:pt x="106" y="171"/>
                  </a:lnTo>
                  <a:lnTo>
                    <a:pt x="108" y="171"/>
                  </a:lnTo>
                  <a:lnTo>
                    <a:pt x="110" y="173"/>
                  </a:lnTo>
                  <a:lnTo>
                    <a:pt x="112" y="175"/>
                  </a:lnTo>
                  <a:lnTo>
                    <a:pt x="114" y="177"/>
                  </a:lnTo>
                  <a:lnTo>
                    <a:pt x="115" y="177"/>
                  </a:lnTo>
                  <a:lnTo>
                    <a:pt x="124" y="184"/>
                  </a:lnTo>
                  <a:lnTo>
                    <a:pt x="126" y="184"/>
                  </a:lnTo>
                  <a:lnTo>
                    <a:pt x="128" y="186"/>
                  </a:lnTo>
                  <a:lnTo>
                    <a:pt x="130" y="186"/>
                  </a:lnTo>
                  <a:lnTo>
                    <a:pt x="132" y="186"/>
                  </a:lnTo>
                  <a:lnTo>
                    <a:pt x="132" y="187"/>
                  </a:lnTo>
                  <a:lnTo>
                    <a:pt x="132" y="187"/>
                  </a:lnTo>
                  <a:lnTo>
                    <a:pt x="132" y="187"/>
                  </a:lnTo>
                  <a:lnTo>
                    <a:pt x="134" y="187"/>
                  </a:lnTo>
                  <a:lnTo>
                    <a:pt x="134" y="187"/>
                  </a:lnTo>
                  <a:lnTo>
                    <a:pt x="135" y="187"/>
                  </a:lnTo>
                  <a:lnTo>
                    <a:pt x="135" y="187"/>
                  </a:lnTo>
                  <a:lnTo>
                    <a:pt x="137" y="187"/>
                  </a:lnTo>
                  <a:lnTo>
                    <a:pt x="137" y="187"/>
                  </a:lnTo>
                  <a:lnTo>
                    <a:pt x="137" y="187"/>
                  </a:lnTo>
                  <a:lnTo>
                    <a:pt x="137" y="187"/>
                  </a:lnTo>
                  <a:lnTo>
                    <a:pt x="139" y="187"/>
                  </a:lnTo>
                  <a:lnTo>
                    <a:pt x="139" y="187"/>
                  </a:lnTo>
                  <a:lnTo>
                    <a:pt x="137" y="186"/>
                  </a:lnTo>
                  <a:lnTo>
                    <a:pt x="139" y="186"/>
                  </a:lnTo>
                  <a:lnTo>
                    <a:pt x="139" y="186"/>
                  </a:lnTo>
                  <a:lnTo>
                    <a:pt x="141" y="184"/>
                  </a:lnTo>
                  <a:lnTo>
                    <a:pt x="141" y="184"/>
                  </a:lnTo>
                  <a:lnTo>
                    <a:pt x="141" y="182"/>
                  </a:lnTo>
                  <a:lnTo>
                    <a:pt x="141" y="180"/>
                  </a:lnTo>
                  <a:lnTo>
                    <a:pt x="141" y="178"/>
                  </a:lnTo>
                  <a:lnTo>
                    <a:pt x="139" y="178"/>
                  </a:lnTo>
                  <a:lnTo>
                    <a:pt x="139" y="177"/>
                  </a:lnTo>
                  <a:lnTo>
                    <a:pt x="137" y="173"/>
                  </a:lnTo>
                  <a:lnTo>
                    <a:pt x="135" y="173"/>
                  </a:lnTo>
                  <a:lnTo>
                    <a:pt x="135" y="171"/>
                  </a:lnTo>
                  <a:lnTo>
                    <a:pt x="135" y="169"/>
                  </a:lnTo>
                  <a:lnTo>
                    <a:pt x="135" y="169"/>
                  </a:lnTo>
                  <a:lnTo>
                    <a:pt x="137" y="168"/>
                  </a:lnTo>
                  <a:lnTo>
                    <a:pt x="137" y="168"/>
                  </a:lnTo>
                  <a:lnTo>
                    <a:pt x="137" y="166"/>
                  </a:lnTo>
                  <a:lnTo>
                    <a:pt x="135" y="164"/>
                  </a:lnTo>
                  <a:lnTo>
                    <a:pt x="135" y="162"/>
                  </a:lnTo>
                  <a:lnTo>
                    <a:pt x="135" y="160"/>
                  </a:lnTo>
                  <a:lnTo>
                    <a:pt x="135" y="159"/>
                  </a:lnTo>
                  <a:lnTo>
                    <a:pt x="137" y="157"/>
                  </a:lnTo>
                  <a:lnTo>
                    <a:pt x="141" y="157"/>
                  </a:lnTo>
                  <a:lnTo>
                    <a:pt x="143" y="157"/>
                  </a:lnTo>
                  <a:lnTo>
                    <a:pt x="146" y="157"/>
                  </a:lnTo>
                  <a:lnTo>
                    <a:pt x="144" y="151"/>
                  </a:lnTo>
                  <a:lnTo>
                    <a:pt x="144" y="150"/>
                  </a:lnTo>
                  <a:lnTo>
                    <a:pt x="144" y="150"/>
                  </a:lnTo>
                  <a:lnTo>
                    <a:pt x="144" y="148"/>
                  </a:lnTo>
                  <a:lnTo>
                    <a:pt x="146" y="146"/>
                  </a:lnTo>
                  <a:lnTo>
                    <a:pt x="148" y="142"/>
                  </a:lnTo>
                  <a:lnTo>
                    <a:pt x="146" y="142"/>
                  </a:lnTo>
                  <a:lnTo>
                    <a:pt x="148" y="140"/>
                  </a:lnTo>
                  <a:lnTo>
                    <a:pt x="153" y="137"/>
                  </a:lnTo>
                  <a:lnTo>
                    <a:pt x="155" y="135"/>
                  </a:lnTo>
                  <a:lnTo>
                    <a:pt x="155" y="135"/>
                  </a:lnTo>
                  <a:lnTo>
                    <a:pt x="155" y="135"/>
                  </a:lnTo>
                  <a:lnTo>
                    <a:pt x="155" y="135"/>
                  </a:lnTo>
                  <a:lnTo>
                    <a:pt x="155" y="135"/>
                  </a:lnTo>
                  <a:lnTo>
                    <a:pt x="159" y="133"/>
                  </a:lnTo>
                  <a:lnTo>
                    <a:pt x="159" y="135"/>
                  </a:lnTo>
                  <a:lnTo>
                    <a:pt x="161" y="135"/>
                  </a:lnTo>
                  <a:lnTo>
                    <a:pt x="161" y="135"/>
                  </a:lnTo>
                  <a:lnTo>
                    <a:pt x="161" y="137"/>
                  </a:lnTo>
                  <a:lnTo>
                    <a:pt x="161" y="137"/>
                  </a:lnTo>
                  <a:lnTo>
                    <a:pt x="161" y="137"/>
                  </a:lnTo>
                  <a:lnTo>
                    <a:pt x="162" y="139"/>
                  </a:lnTo>
                  <a:lnTo>
                    <a:pt x="162" y="139"/>
                  </a:lnTo>
                  <a:lnTo>
                    <a:pt x="162" y="139"/>
                  </a:lnTo>
                  <a:lnTo>
                    <a:pt x="162" y="140"/>
                  </a:lnTo>
                  <a:lnTo>
                    <a:pt x="164" y="139"/>
                  </a:lnTo>
                  <a:lnTo>
                    <a:pt x="164" y="139"/>
                  </a:lnTo>
                  <a:lnTo>
                    <a:pt x="164" y="139"/>
                  </a:lnTo>
                  <a:lnTo>
                    <a:pt x="164" y="139"/>
                  </a:lnTo>
                  <a:lnTo>
                    <a:pt x="164" y="137"/>
                  </a:lnTo>
                  <a:lnTo>
                    <a:pt x="166" y="137"/>
                  </a:lnTo>
                  <a:lnTo>
                    <a:pt x="166" y="137"/>
                  </a:lnTo>
                  <a:lnTo>
                    <a:pt x="166" y="137"/>
                  </a:lnTo>
                  <a:lnTo>
                    <a:pt x="166" y="133"/>
                  </a:lnTo>
                  <a:lnTo>
                    <a:pt x="164" y="130"/>
                  </a:lnTo>
                  <a:lnTo>
                    <a:pt x="162" y="128"/>
                  </a:lnTo>
                  <a:lnTo>
                    <a:pt x="162" y="128"/>
                  </a:lnTo>
                  <a:lnTo>
                    <a:pt x="161" y="128"/>
                  </a:lnTo>
                  <a:lnTo>
                    <a:pt x="161" y="128"/>
                  </a:lnTo>
                  <a:lnTo>
                    <a:pt x="161" y="126"/>
                  </a:lnTo>
                  <a:lnTo>
                    <a:pt x="161" y="126"/>
                  </a:lnTo>
                  <a:lnTo>
                    <a:pt x="161" y="126"/>
                  </a:lnTo>
                  <a:lnTo>
                    <a:pt x="161" y="124"/>
                  </a:lnTo>
                  <a:lnTo>
                    <a:pt x="159" y="124"/>
                  </a:lnTo>
                  <a:lnTo>
                    <a:pt x="159" y="124"/>
                  </a:lnTo>
                  <a:lnTo>
                    <a:pt x="159" y="124"/>
                  </a:lnTo>
                  <a:lnTo>
                    <a:pt x="159" y="124"/>
                  </a:lnTo>
                  <a:lnTo>
                    <a:pt x="159" y="122"/>
                  </a:lnTo>
                  <a:lnTo>
                    <a:pt x="161" y="122"/>
                  </a:lnTo>
                  <a:lnTo>
                    <a:pt x="162" y="121"/>
                  </a:lnTo>
                  <a:lnTo>
                    <a:pt x="162" y="121"/>
                  </a:lnTo>
                  <a:lnTo>
                    <a:pt x="164" y="121"/>
                  </a:lnTo>
                  <a:lnTo>
                    <a:pt x="164" y="121"/>
                  </a:lnTo>
                  <a:lnTo>
                    <a:pt x="164" y="122"/>
                  </a:lnTo>
                  <a:lnTo>
                    <a:pt x="166" y="122"/>
                  </a:lnTo>
                  <a:lnTo>
                    <a:pt x="166" y="124"/>
                  </a:lnTo>
                  <a:lnTo>
                    <a:pt x="168" y="124"/>
                  </a:lnTo>
                  <a:lnTo>
                    <a:pt x="168" y="122"/>
                  </a:lnTo>
                  <a:lnTo>
                    <a:pt x="170" y="121"/>
                  </a:lnTo>
                  <a:lnTo>
                    <a:pt x="171" y="121"/>
                  </a:lnTo>
                  <a:lnTo>
                    <a:pt x="173" y="122"/>
                  </a:lnTo>
                  <a:lnTo>
                    <a:pt x="175" y="122"/>
                  </a:lnTo>
                  <a:lnTo>
                    <a:pt x="175" y="121"/>
                  </a:lnTo>
                  <a:lnTo>
                    <a:pt x="175" y="119"/>
                  </a:lnTo>
                  <a:lnTo>
                    <a:pt x="177" y="117"/>
                  </a:lnTo>
                  <a:lnTo>
                    <a:pt x="177" y="117"/>
                  </a:lnTo>
                  <a:lnTo>
                    <a:pt x="179" y="117"/>
                  </a:lnTo>
                  <a:lnTo>
                    <a:pt x="179" y="117"/>
                  </a:lnTo>
                  <a:lnTo>
                    <a:pt x="179" y="117"/>
                  </a:lnTo>
                  <a:lnTo>
                    <a:pt x="180" y="117"/>
                  </a:lnTo>
                  <a:lnTo>
                    <a:pt x="180" y="117"/>
                  </a:lnTo>
                  <a:lnTo>
                    <a:pt x="182" y="117"/>
                  </a:lnTo>
                  <a:lnTo>
                    <a:pt x="182" y="119"/>
                  </a:lnTo>
                  <a:lnTo>
                    <a:pt x="182" y="119"/>
                  </a:lnTo>
                  <a:lnTo>
                    <a:pt x="184" y="121"/>
                  </a:lnTo>
                  <a:lnTo>
                    <a:pt x="184" y="121"/>
                  </a:lnTo>
                  <a:lnTo>
                    <a:pt x="184" y="121"/>
                  </a:lnTo>
                  <a:lnTo>
                    <a:pt x="186" y="119"/>
                  </a:lnTo>
                  <a:lnTo>
                    <a:pt x="186" y="119"/>
                  </a:lnTo>
                  <a:lnTo>
                    <a:pt x="188" y="119"/>
                  </a:lnTo>
                  <a:lnTo>
                    <a:pt x="188" y="119"/>
                  </a:lnTo>
                  <a:lnTo>
                    <a:pt x="188" y="119"/>
                  </a:lnTo>
                  <a:lnTo>
                    <a:pt x="188" y="119"/>
                  </a:lnTo>
                  <a:lnTo>
                    <a:pt x="188" y="119"/>
                  </a:lnTo>
                  <a:lnTo>
                    <a:pt x="188" y="117"/>
                  </a:lnTo>
                  <a:lnTo>
                    <a:pt x="188" y="117"/>
                  </a:lnTo>
                  <a:lnTo>
                    <a:pt x="188" y="115"/>
                  </a:lnTo>
                  <a:lnTo>
                    <a:pt x="188" y="115"/>
                  </a:lnTo>
                  <a:lnTo>
                    <a:pt x="189" y="113"/>
                  </a:lnTo>
                  <a:lnTo>
                    <a:pt x="189" y="112"/>
                  </a:lnTo>
                  <a:lnTo>
                    <a:pt x="188" y="108"/>
                  </a:lnTo>
                  <a:lnTo>
                    <a:pt x="186" y="106"/>
                  </a:lnTo>
                  <a:lnTo>
                    <a:pt x="182" y="101"/>
                  </a:lnTo>
                  <a:lnTo>
                    <a:pt x="179" y="95"/>
                  </a:lnTo>
                  <a:lnTo>
                    <a:pt x="177" y="94"/>
                  </a:lnTo>
                  <a:lnTo>
                    <a:pt x="175" y="92"/>
                  </a:lnTo>
                  <a:lnTo>
                    <a:pt x="175" y="92"/>
                  </a:lnTo>
                  <a:lnTo>
                    <a:pt x="175" y="92"/>
                  </a:lnTo>
                  <a:lnTo>
                    <a:pt x="175" y="92"/>
                  </a:lnTo>
                  <a:lnTo>
                    <a:pt x="175" y="90"/>
                  </a:lnTo>
                  <a:lnTo>
                    <a:pt x="175" y="90"/>
                  </a:lnTo>
                  <a:lnTo>
                    <a:pt x="175" y="90"/>
                  </a:lnTo>
                  <a:lnTo>
                    <a:pt x="177" y="88"/>
                  </a:lnTo>
                  <a:lnTo>
                    <a:pt x="177" y="88"/>
                  </a:lnTo>
                  <a:lnTo>
                    <a:pt x="179" y="88"/>
                  </a:lnTo>
                  <a:lnTo>
                    <a:pt x="179" y="88"/>
                  </a:lnTo>
                  <a:lnTo>
                    <a:pt x="180" y="90"/>
                  </a:lnTo>
                  <a:lnTo>
                    <a:pt x="180" y="90"/>
                  </a:lnTo>
                  <a:lnTo>
                    <a:pt x="182" y="92"/>
                  </a:lnTo>
                  <a:lnTo>
                    <a:pt x="182" y="92"/>
                  </a:lnTo>
                  <a:lnTo>
                    <a:pt x="182" y="92"/>
                  </a:lnTo>
                  <a:lnTo>
                    <a:pt x="186" y="90"/>
                  </a:lnTo>
                  <a:lnTo>
                    <a:pt x="189" y="92"/>
                  </a:lnTo>
                  <a:lnTo>
                    <a:pt x="189" y="92"/>
                  </a:lnTo>
                  <a:lnTo>
                    <a:pt x="191" y="90"/>
                  </a:lnTo>
                  <a:lnTo>
                    <a:pt x="193" y="88"/>
                  </a:lnTo>
                  <a:lnTo>
                    <a:pt x="193" y="88"/>
                  </a:lnTo>
                  <a:lnTo>
                    <a:pt x="195" y="86"/>
                  </a:lnTo>
                  <a:lnTo>
                    <a:pt x="193" y="8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p:cNvSpPr>
            <p:nvPr/>
          </p:nvSpPr>
          <p:spPr bwMode="auto">
            <a:xfrm>
              <a:off x="2565574" y="4254309"/>
              <a:ext cx="214419" cy="174424"/>
            </a:xfrm>
            <a:custGeom>
              <a:avLst/>
              <a:gdLst>
                <a:gd name="T0" fmla="*/ 190 w 193"/>
                <a:gd name="T1" fmla="*/ 81 h 157"/>
                <a:gd name="T2" fmla="*/ 184 w 193"/>
                <a:gd name="T3" fmla="*/ 79 h 157"/>
                <a:gd name="T4" fmla="*/ 182 w 193"/>
                <a:gd name="T5" fmla="*/ 74 h 157"/>
                <a:gd name="T6" fmla="*/ 179 w 193"/>
                <a:gd name="T7" fmla="*/ 63 h 157"/>
                <a:gd name="T8" fmla="*/ 173 w 193"/>
                <a:gd name="T9" fmla="*/ 59 h 157"/>
                <a:gd name="T10" fmla="*/ 161 w 193"/>
                <a:gd name="T11" fmla="*/ 58 h 157"/>
                <a:gd name="T12" fmla="*/ 155 w 193"/>
                <a:gd name="T13" fmla="*/ 54 h 157"/>
                <a:gd name="T14" fmla="*/ 161 w 193"/>
                <a:gd name="T15" fmla="*/ 41 h 157"/>
                <a:gd name="T16" fmla="*/ 164 w 193"/>
                <a:gd name="T17" fmla="*/ 32 h 157"/>
                <a:gd name="T18" fmla="*/ 166 w 193"/>
                <a:gd name="T19" fmla="*/ 27 h 157"/>
                <a:gd name="T20" fmla="*/ 155 w 193"/>
                <a:gd name="T21" fmla="*/ 23 h 157"/>
                <a:gd name="T22" fmla="*/ 144 w 193"/>
                <a:gd name="T23" fmla="*/ 18 h 157"/>
                <a:gd name="T24" fmla="*/ 130 w 193"/>
                <a:gd name="T25" fmla="*/ 14 h 157"/>
                <a:gd name="T26" fmla="*/ 125 w 193"/>
                <a:gd name="T27" fmla="*/ 2 h 157"/>
                <a:gd name="T28" fmla="*/ 112 w 193"/>
                <a:gd name="T29" fmla="*/ 5 h 157"/>
                <a:gd name="T30" fmla="*/ 112 w 193"/>
                <a:gd name="T31" fmla="*/ 0 h 157"/>
                <a:gd name="T32" fmla="*/ 101 w 193"/>
                <a:gd name="T33" fmla="*/ 3 h 157"/>
                <a:gd name="T34" fmla="*/ 94 w 193"/>
                <a:gd name="T35" fmla="*/ 7 h 157"/>
                <a:gd name="T36" fmla="*/ 87 w 193"/>
                <a:gd name="T37" fmla="*/ 11 h 157"/>
                <a:gd name="T38" fmla="*/ 88 w 193"/>
                <a:gd name="T39" fmla="*/ 18 h 157"/>
                <a:gd name="T40" fmla="*/ 85 w 193"/>
                <a:gd name="T41" fmla="*/ 11 h 157"/>
                <a:gd name="T42" fmla="*/ 63 w 193"/>
                <a:gd name="T43" fmla="*/ 21 h 157"/>
                <a:gd name="T44" fmla="*/ 49 w 193"/>
                <a:gd name="T45" fmla="*/ 18 h 157"/>
                <a:gd name="T46" fmla="*/ 41 w 193"/>
                <a:gd name="T47" fmla="*/ 12 h 157"/>
                <a:gd name="T48" fmla="*/ 0 w 193"/>
                <a:gd name="T49" fmla="*/ 38 h 157"/>
                <a:gd name="T50" fmla="*/ 4 w 193"/>
                <a:gd name="T51" fmla="*/ 52 h 157"/>
                <a:gd name="T52" fmla="*/ 9 w 193"/>
                <a:gd name="T53" fmla="*/ 54 h 157"/>
                <a:gd name="T54" fmla="*/ 18 w 193"/>
                <a:gd name="T55" fmla="*/ 63 h 157"/>
                <a:gd name="T56" fmla="*/ 32 w 193"/>
                <a:gd name="T57" fmla="*/ 59 h 157"/>
                <a:gd name="T58" fmla="*/ 38 w 193"/>
                <a:gd name="T59" fmla="*/ 76 h 157"/>
                <a:gd name="T60" fmla="*/ 49 w 193"/>
                <a:gd name="T61" fmla="*/ 77 h 157"/>
                <a:gd name="T62" fmla="*/ 56 w 193"/>
                <a:gd name="T63" fmla="*/ 90 h 157"/>
                <a:gd name="T64" fmla="*/ 61 w 193"/>
                <a:gd name="T65" fmla="*/ 90 h 157"/>
                <a:gd name="T66" fmla="*/ 78 w 193"/>
                <a:gd name="T67" fmla="*/ 94 h 157"/>
                <a:gd name="T68" fmla="*/ 83 w 193"/>
                <a:gd name="T69" fmla="*/ 97 h 157"/>
                <a:gd name="T70" fmla="*/ 81 w 193"/>
                <a:gd name="T71" fmla="*/ 108 h 157"/>
                <a:gd name="T72" fmla="*/ 79 w 193"/>
                <a:gd name="T73" fmla="*/ 117 h 157"/>
                <a:gd name="T74" fmla="*/ 96 w 193"/>
                <a:gd name="T75" fmla="*/ 123 h 157"/>
                <a:gd name="T76" fmla="*/ 108 w 193"/>
                <a:gd name="T77" fmla="*/ 112 h 157"/>
                <a:gd name="T78" fmla="*/ 116 w 193"/>
                <a:gd name="T79" fmla="*/ 110 h 157"/>
                <a:gd name="T80" fmla="*/ 117 w 193"/>
                <a:gd name="T81" fmla="*/ 124 h 157"/>
                <a:gd name="T82" fmla="*/ 117 w 193"/>
                <a:gd name="T83" fmla="*/ 133 h 157"/>
                <a:gd name="T84" fmla="*/ 130 w 193"/>
                <a:gd name="T85" fmla="*/ 141 h 157"/>
                <a:gd name="T86" fmla="*/ 139 w 193"/>
                <a:gd name="T87" fmla="*/ 146 h 157"/>
                <a:gd name="T88" fmla="*/ 143 w 193"/>
                <a:gd name="T89" fmla="*/ 148 h 157"/>
                <a:gd name="T90" fmla="*/ 152 w 193"/>
                <a:gd name="T91" fmla="*/ 155 h 157"/>
                <a:gd name="T92" fmla="*/ 161 w 193"/>
                <a:gd name="T93" fmla="*/ 153 h 157"/>
                <a:gd name="T94" fmla="*/ 166 w 193"/>
                <a:gd name="T95" fmla="*/ 148 h 157"/>
                <a:gd name="T96" fmla="*/ 166 w 193"/>
                <a:gd name="T97" fmla="*/ 142 h 157"/>
                <a:gd name="T98" fmla="*/ 164 w 193"/>
                <a:gd name="T99" fmla="*/ 139 h 157"/>
                <a:gd name="T100" fmla="*/ 161 w 193"/>
                <a:gd name="T101" fmla="*/ 133 h 157"/>
                <a:gd name="T102" fmla="*/ 161 w 193"/>
                <a:gd name="T103" fmla="*/ 128 h 157"/>
                <a:gd name="T104" fmla="*/ 164 w 193"/>
                <a:gd name="T105" fmla="*/ 121 h 157"/>
                <a:gd name="T106" fmla="*/ 166 w 193"/>
                <a:gd name="T107" fmla="*/ 114 h 157"/>
                <a:gd name="T108" fmla="*/ 171 w 193"/>
                <a:gd name="T109" fmla="*/ 105 h 157"/>
                <a:gd name="T110" fmla="*/ 177 w 193"/>
                <a:gd name="T111" fmla="*/ 105 h 157"/>
                <a:gd name="T112" fmla="*/ 179 w 193"/>
                <a:gd name="T113" fmla="*/ 106 h 157"/>
                <a:gd name="T114" fmla="*/ 182 w 193"/>
                <a:gd name="T115" fmla="*/ 99 h 157"/>
                <a:gd name="T116" fmla="*/ 190 w 193"/>
                <a:gd name="T117"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57">
                  <a:moveTo>
                    <a:pt x="193" y="92"/>
                  </a:moveTo>
                  <a:lnTo>
                    <a:pt x="193" y="92"/>
                  </a:lnTo>
                  <a:lnTo>
                    <a:pt x="191" y="88"/>
                  </a:lnTo>
                  <a:lnTo>
                    <a:pt x="191" y="88"/>
                  </a:lnTo>
                  <a:lnTo>
                    <a:pt x="191" y="86"/>
                  </a:lnTo>
                  <a:lnTo>
                    <a:pt x="191" y="85"/>
                  </a:lnTo>
                  <a:lnTo>
                    <a:pt x="191" y="83"/>
                  </a:lnTo>
                  <a:lnTo>
                    <a:pt x="191" y="83"/>
                  </a:lnTo>
                  <a:lnTo>
                    <a:pt x="191" y="83"/>
                  </a:lnTo>
                  <a:lnTo>
                    <a:pt x="190" y="83"/>
                  </a:lnTo>
                  <a:lnTo>
                    <a:pt x="190" y="81"/>
                  </a:lnTo>
                  <a:lnTo>
                    <a:pt x="190" y="81"/>
                  </a:lnTo>
                  <a:lnTo>
                    <a:pt x="190" y="81"/>
                  </a:lnTo>
                  <a:lnTo>
                    <a:pt x="191" y="79"/>
                  </a:lnTo>
                  <a:lnTo>
                    <a:pt x="190" y="79"/>
                  </a:lnTo>
                  <a:lnTo>
                    <a:pt x="188" y="79"/>
                  </a:lnTo>
                  <a:lnTo>
                    <a:pt x="186" y="79"/>
                  </a:lnTo>
                  <a:lnTo>
                    <a:pt x="186" y="79"/>
                  </a:lnTo>
                  <a:lnTo>
                    <a:pt x="186" y="79"/>
                  </a:lnTo>
                  <a:lnTo>
                    <a:pt x="186" y="79"/>
                  </a:lnTo>
                  <a:lnTo>
                    <a:pt x="186" y="79"/>
                  </a:lnTo>
                  <a:lnTo>
                    <a:pt x="184" y="79"/>
                  </a:lnTo>
                  <a:lnTo>
                    <a:pt x="184" y="79"/>
                  </a:lnTo>
                  <a:lnTo>
                    <a:pt x="184" y="79"/>
                  </a:lnTo>
                  <a:lnTo>
                    <a:pt x="182" y="79"/>
                  </a:lnTo>
                  <a:lnTo>
                    <a:pt x="182" y="77"/>
                  </a:lnTo>
                  <a:lnTo>
                    <a:pt x="182" y="77"/>
                  </a:lnTo>
                  <a:lnTo>
                    <a:pt x="182" y="77"/>
                  </a:lnTo>
                  <a:lnTo>
                    <a:pt x="182" y="77"/>
                  </a:lnTo>
                  <a:lnTo>
                    <a:pt x="182" y="77"/>
                  </a:lnTo>
                  <a:lnTo>
                    <a:pt x="182" y="76"/>
                  </a:lnTo>
                  <a:lnTo>
                    <a:pt x="182" y="76"/>
                  </a:lnTo>
                  <a:lnTo>
                    <a:pt x="182" y="74"/>
                  </a:lnTo>
                  <a:lnTo>
                    <a:pt x="184" y="72"/>
                  </a:lnTo>
                  <a:lnTo>
                    <a:pt x="186" y="72"/>
                  </a:lnTo>
                  <a:lnTo>
                    <a:pt x="186" y="72"/>
                  </a:lnTo>
                  <a:lnTo>
                    <a:pt x="186" y="70"/>
                  </a:lnTo>
                  <a:lnTo>
                    <a:pt x="186" y="70"/>
                  </a:lnTo>
                  <a:lnTo>
                    <a:pt x="186" y="70"/>
                  </a:lnTo>
                  <a:lnTo>
                    <a:pt x="182" y="70"/>
                  </a:lnTo>
                  <a:lnTo>
                    <a:pt x="182" y="68"/>
                  </a:lnTo>
                  <a:lnTo>
                    <a:pt x="181" y="68"/>
                  </a:lnTo>
                  <a:lnTo>
                    <a:pt x="182" y="67"/>
                  </a:lnTo>
                  <a:lnTo>
                    <a:pt x="179" y="63"/>
                  </a:lnTo>
                  <a:lnTo>
                    <a:pt x="177" y="61"/>
                  </a:lnTo>
                  <a:lnTo>
                    <a:pt x="177" y="61"/>
                  </a:lnTo>
                  <a:lnTo>
                    <a:pt x="175" y="63"/>
                  </a:lnTo>
                  <a:lnTo>
                    <a:pt x="175" y="61"/>
                  </a:lnTo>
                  <a:lnTo>
                    <a:pt x="173" y="61"/>
                  </a:lnTo>
                  <a:lnTo>
                    <a:pt x="175" y="61"/>
                  </a:lnTo>
                  <a:lnTo>
                    <a:pt x="173" y="59"/>
                  </a:lnTo>
                  <a:lnTo>
                    <a:pt x="173" y="59"/>
                  </a:lnTo>
                  <a:lnTo>
                    <a:pt x="173" y="59"/>
                  </a:lnTo>
                  <a:lnTo>
                    <a:pt x="173" y="59"/>
                  </a:lnTo>
                  <a:lnTo>
                    <a:pt x="173" y="59"/>
                  </a:lnTo>
                  <a:lnTo>
                    <a:pt x="173" y="59"/>
                  </a:lnTo>
                  <a:lnTo>
                    <a:pt x="171" y="59"/>
                  </a:lnTo>
                  <a:lnTo>
                    <a:pt x="168" y="59"/>
                  </a:lnTo>
                  <a:lnTo>
                    <a:pt x="168" y="59"/>
                  </a:lnTo>
                  <a:lnTo>
                    <a:pt x="168" y="59"/>
                  </a:lnTo>
                  <a:lnTo>
                    <a:pt x="168" y="59"/>
                  </a:lnTo>
                  <a:lnTo>
                    <a:pt x="162" y="59"/>
                  </a:lnTo>
                  <a:lnTo>
                    <a:pt x="162" y="58"/>
                  </a:lnTo>
                  <a:lnTo>
                    <a:pt x="162" y="58"/>
                  </a:lnTo>
                  <a:lnTo>
                    <a:pt x="161" y="58"/>
                  </a:lnTo>
                  <a:lnTo>
                    <a:pt x="161" y="58"/>
                  </a:lnTo>
                  <a:lnTo>
                    <a:pt x="161" y="58"/>
                  </a:lnTo>
                  <a:lnTo>
                    <a:pt x="161" y="59"/>
                  </a:lnTo>
                  <a:lnTo>
                    <a:pt x="159" y="59"/>
                  </a:lnTo>
                  <a:lnTo>
                    <a:pt x="159" y="59"/>
                  </a:lnTo>
                  <a:lnTo>
                    <a:pt x="159" y="58"/>
                  </a:lnTo>
                  <a:lnTo>
                    <a:pt x="159" y="56"/>
                  </a:lnTo>
                  <a:lnTo>
                    <a:pt x="159" y="56"/>
                  </a:lnTo>
                  <a:lnTo>
                    <a:pt x="157" y="56"/>
                  </a:lnTo>
                  <a:lnTo>
                    <a:pt x="157" y="54"/>
                  </a:lnTo>
                  <a:lnTo>
                    <a:pt x="157" y="54"/>
                  </a:lnTo>
                  <a:lnTo>
                    <a:pt x="155" y="54"/>
                  </a:lnTo>
                  <a:lnTo>
                    <a:pt x="155" y="52"/>
                  </a:lnTo>
                  <a:lnTo>
                    <a:pt x="155" y="50"/>
                  </a:lnTo>
                  <a:lnTo>
                    <a:pt x="159" y="47"/>
                  </a:lnTo>
                  <a:lnTo>
                    <a:pt x="159" y="47"/>
                  </a:lnTo>
                  <a:lnTo>
                    <a:pt x="159" y="47"/>
                  </a:lnTo>
                  <a:lnTo>
                    <a:pt x="161" y="47"/>
                  </a:lnTo>
                  <a:lnTo>
                    <a:pt x="161" y="45"/>
                  </a:lnTo>
                  <a:lnTo>
                    <a:pt x="161" y="43"/>
                  </a:lnTo>
                  <a:lnTo>
                    <a:pt x="162" y="43"/>
                  </a:lnTo>
                  <a:lnTo>
                    <a:pt x="161" y="41"/>
                  </a:lnTo>
                  <a:lnTo>
                    <a:pt x="161" y="41"/>
                  </a:lnTo>
                  <a:lnTo>
                    <a:pt x="161" y="43"/>
                  </a:lnTo>
                  <a:lnTo>
                    <a:pt x="162" y="39"/>
                  </a:lnTo>
                  <a:lnTo>
                    <a:pt x="162" y="38"/>
                  </a:lnTo>
                  <a:lnTo>
                    <a:pt x="162" y="36"/>
                  </a:lnTo>
                  <a:lnTo>
                    <a:pt x="162" y="36"/>
                  </a:lnTo>
                  <a:lnTo>
                    <a:pt x="162" y="34"/>
                  </a:lnTo>
                  <a:lnTo>
                    <a:pt x="162" y="34"/>
                  </a:lnTo>
                  <a:lnTo>
                    <a:pt x="162" y="34"/>
                  </a:lnTo>
                  <a:lnTo>
                    <a:pt x="164" y="34"/>
                  </a:lnTo>
                  <a:lnTo>
                    <a:pt x="164" y="34"/>
                  </a:lnTo>
                  <a:lnTo>
                    <a:pt x="164" y="32"/>
                  </a:lnTo>
                  <a:lnTo>
                    <a:pt x="164" y="32"/>
                  </a:lnTo>
                  <a:lnTo>
                    <a:pt x="164" y="32"/>
                  </a:lnTo>
                  <a:lnTo>
                    <a:pt x="164" y="30"/>
                  </a:lnTo>
                  <a:lnTo>
                    <a:pt x="164" y="32"/>
                  </a:lnTo>
                  <a:lnTo>
                    <a:pt x="164" y="30"/>
                  </a:lnTo>
                  <a:lnTo>
                    <a:pt x="166" y="30"/>
                  </a:lnTo>
                  <a:lnTo>
                    <a:pt x="166" y="30"/>
                  </a:lnTo>
                  <a:lnTo>
                    <a:pt x="164" y="30"/>
                  </a:lnTo>
                  <a:lnTo>
                    <a:pt x="164" y="29"/>
                  </a:lnTo>
                  <a:lnTo>
                    <a:pt x="166" y="29"/>
                  </a:lnTo>
                  <a:lnTo>
                    <a:pt x="166" y="27"/>
                  </a:lnTo>
                  <a:lnTo>
                    <a:pt x="164" y="27"/>
                  </a:lnTo>
                  <a:lnTo>
                    <a:pt x="164" y="27"/>
                  </a:lnTo>
                  <a:lnTo>
                    <a:pt x="162" y="27"/>
                  </a:lnTo>
                  <a:lnTo>
                    <a:pt x="162" y="27"/>
                  </a:lnTo>
                  <a:lnTo>
                    <a:pt x="161" y="25"/>
                  </a:lnTo>
                  <a:lnTo>
                    <a:pt x="161" y="25"/>
                  </a:lnTo>
                  <a:lnTo>
                    <a:pt x="159" y="25"/>
                  </a:lnTo>
                  <a:lnTo>
                    <a:pt x="157" y="25"/>
                  </a:lnTo>
                  <a:lnTo>
                    <a:pt x="157" y="25"/>
                  </a:lnTo>
                  <a:lnTo>
                    <a:pt x="155" y="25"/>
                  </a:lnTo>
                  <a:lnTo>
                    <a:pt x="155" y="23"/>
                  </a:lnTo>
                  <a:lnTo>
                    <a:pt x="155" y="23"/>
                  </a:lnTo>
                  <a:lnTo>
                    <a:pt x="152" y="23"/>
                  </a:lnTo>
                  <a:lnTo>
                    <a:pt x="152" y="21"/>
                  </a:lnTo>
                  <a:lnTo>
                    <a:pt x="152" y="21"/>
                  </a:lnTo>
                  <a:lnTo>
                    <a:pt x="152" y="20"/>
                  </a:lnTo>
                  <a:lnTo>
                    <a:pt x="150" y="18"/>
                  </a:lnTo>
                  <a:lnTo>
                    <a:pt x="150" y="18"/>
                  </a:lnTo>
                  <a:lnTo>
                    <a:pt x="148" y="16"/>
                  </a:lnTo>
                  <a:lnTo>
                    <a:pt x="148" y="16"/>
                  </a:lnTo>
                  <a:lnTo>
                    <a:pt x="146" y="16"/>
                  </a:lnTo>
                  <a:lnTo>
                    <a:pt x="144" y="18"/>
                  </a:lnTo>
                  <a:lnTo>
                    <a:pt x="143" y="18"/>
                  </a:lnTo>
                  <a:lnTo>
                    <a:pt x="137" y="18"/>
                  </a:lnTo>
                  <a:lnTo>
                    <a:pt x="135" y="18"/>
                  </a:lnTo>
                  <a:lnTo>
                    <a:pt x="135" y="18"/>
                  </a:lnTo>
                  <a:lnTo>
                    <a:pt x="134" y="18"/>
                  </a:lnTo>
                  <a:lnTo>
                    <a:pt x="134" y="16"/>
                  </a:lnTo>
                  <a:lnTo>
                    <a:pt x="134" y="14"/>
                  </a:lnTo>
                  <a:lnTo>
                    <a:pt x="132" y="14"/>
                  </a:lnTo>
                  <a:lnTo>
                    <a:pt x="130" y="14"/>
                  </a:lnTo>
                  <a:lnTo>
                    <a:pt x="130" y="14"/>
                  </a:lnTo>
                  <a:lnTo>
                    <a:pt x="130" y="14"/>
                  </a:lnTo>
                  <a:lnTo>
                    <a:pt x="128" y="12"/>
                  </a:lnTo>
                  <a:lnTo>
                    <a:pt x="128" y="11"/>
                  </a:lnTo>
                  <a:lnTo>
                    <a:pt x="126" y="9"/>
                  </a:lnTo>
                  <a:lnTo>
                    <a:pt x="126" y="9"/>
                  </a:lnTo>
                  <a:lnTo>
                    <a:pt x="126" y="7"/>
                  </a:lnTo>
                  <a:lnTo>
                    <a:pt x="128" y="5"/>
                  </a:lnTo>
                  <a:lnTo>
                    <a:pt x="128" y="3"/>
                  </a:lnTo>
                  <a:lnTo>
                    <a:pt x="126" y="2"/>
                  </a:lnTo>
                  <a:lnTo>
                    <a:pt x="125" y="2"/>
                  </a:lnTo>
                  <a:lnTo>
                    <a:pt x="125" y="2"/>
                  </a:lnTo>
                  <a:lnTo>
                    <a:pt x="125" y="2"/>
                  </a:lnTo>
                  <a:lnTo>
                    <a:pt x="125" y="2"/>
                  </a:lnTo>
                  <a:lnTo>
                    <a:pt x="125" y="2"/>
                  </a:lnTo>
                  <a:lnTo>
                    <a:pt x="123" y="3"/>
                  </a:lnTo>
                  <a:lnTo>
                    <a:pt x="123" y="5"/>
                  </a:lnTo>
                  <a:lnTo>
                    <a:pt x="121" y="7"/>
                  </a:lnTo>
                  <a:lnTo>
                    <a:pt x="121" y="7"/>
                  </a:lnTo>
                  <a:lnTo>
                    <a:pt x="119" y="7"/>
                  </a:lnTo>
                  <a:lnTo>
                    <a:pt x="117" y="7"/>
                  </a:lnTo>
                  <a:lnTo>
                    <a:pt x="116" y="7"/>
                  </a:lnTo>
                  <a:lnTo>
                    <a:pt x="112" y="7"/>
                  </a:lnTo>
                  <a:lnTo>
                    <a:pt x="112" y="5"/>
                  </a:lnTo>
                  <a:lnTo>
                    <a:pt x="112" y="5"/>
                  </a:lnTo>
                  <a:lnTo>
                    <a:pt x="112" y="5"/>
                  </a:lnTo>
                  <a:lnTo>
                    <a:pt x="116" y="5"/>
                  </a:lnTo>
                  <a:lnTo>
                    <a:pt x="114" y="5"/>
                  </a:lnTo>
                  <a:lnTo>
                    <a:pt x="114" y="3"/>
                  </a:lnTo>
                  <a:lnTo>
                    <a:pt x="116" y="2"/>
                  </a:lnTo>
                  <a:lnTo>
                    <a:pt x="116" y="2"/>
                  </a:lnTo>
                  <a:lnTo>
                    <a:pt x="114" y="0"/>
                  </a:lnTo>
                  <a:lnTo>
                    <a:pt x="114" y="0"/>
                  </a:lnTo>
                  <a:lnTo>
                    <a:pt x="112" y="0"/>
                  </a:lnTo>
                  <a:lnTo>
                    <a:pt x="112" y="0"/>
                  </a:lnTo>
                  <a:lnTo>
                    <a:pt x="110" y="0"/>
                  </a:lnTo>
                  <a:lnTo>
                    <a:pt x="106" y="5"/>
                  </a:lnTo>
                  <a:lnTo>
                    <a:pt x="106" y="5"/>
                  </a:lnTo>
                  <a:lnTo>
                    <a:pt x="105" y="5"/>
                  </a:lnTo>
                  <a:lnTo>
                    <a:pt x="105" y="5"/>
                  </a:lnTo>
                  <a:lnTo>
                    <a:pt x="103" y="5"/>
                  </a:lnTo>
                  <a:lnTo>
                    <a:pt x="101" y="5"/>
                  </a:lnTo>
                  <a:lnTo>
                    <a:pt x="101" y="5"/>
                  </a:lnTo>
                  <a:lnTo>
                    <a:pt x="99" y="5"/>
                  </a:lnTo>
                  <a:lnTo>
                    <a:pt x="99" y="3"/>
                  </a:lnTo>
                  <a:lnTo>
                    <a:pt x="101" y="3"/>
                  </a:lnTo>
                  <a:lnTo>
                    <a:pt x="101" y="2"/>
                  </a:lnTo>
                  <a:lnTo>
                    <a:pt x="99" y="2"/>
                  </a:lnTo>
                  <a:lnTo>
                    <a:pt x="99" y="2"/>
                  </a:lnTo>
                  <a:lnTo>
                    <a:pt x="97" y="2"/>
                  </a:lnTo>
                  <a:lnTo>
                    <a:pt x="96" y="2"/>
                  </a:lnTo>
                  <a:lnTo>
                    <a:pt x="92" y="3"/>
                  </a:lnTo>
                  <a:lnTo>
                    <a:pt x="94" y="5"/>
                  </a:lnTo>
                  <a:lnTo>
                    <a:pt x="92" y="5"/>
                  </a:lnTo>
                  <a:lnTo>
                    <a:pt x="92" y="5"/>
                  </a:lnTo>
                  <a:lnTo>
                    <a:pt x="92" y="7"/>
                  </a:lnTo>
                  <a:lnTo>
                    <a:pt x="94" y="7"/>
                  </a:lnTo>
                  <a:lnTo>
                    <a:pt x="94" y="9"/>
                  </a:lnTo>
                  <a:lnTo>
                    <a:pt x="94" y="9"/>
                  </a:lnTo>
                  <a:lnTo>
                    <a:pt x="94" y="11"/>
                  </a:lnTo>
                  <a:lnTo>
                    <a:pt x="94" y="11"/>
                  </a:lnTo>
                  <a:lnTo>
                    <a:pt x="90" y="11"/>
                  </a:lnTo>
                  <a:lnTo>
                    <a:pt x="90" y="11"/>
                  </a:lnTo>
                  <a:lnTo>
                    <a:pt x="88" y="9"/>
                  </a:lnTo>
                  <a:lnTo>
                    <a:pt x="88" y="9"/>
                  </a:lnTo>
                  <a:lnTo>
                    <a:pt x="87" y="9"/>
                  </a:lnTo>
                  <a:lnTo>
                    <a:pt x="87" y="9"/>
                  </a:lnTo>
                  <a:lnTo>
                    <a:pt x="87" y="11"/>
                  </a:lnTo>
                  <a:lnTo>
                    <a:pt x="88" y="11"/>
                  </a:lnTo>
                  <a:lnTo>
                    <a:pt x="88" y="12"/>
                  </a:lnTo>
                  <a:lnTo>
                    <a:pt x="88" y="14"/>
                  </a:lnTo>
                  <a:lnTo>
                    <a:pt x="88" y="14"/>
                  </a:lnTo>
                  <a:lnTo>
                    <a:pt x="88" y="14"/>
                  </a:lnTo>
                  <a:lnTo>
                    <a:pt x="90" y="16"/>
                  </a:lnTo>
                  <a:lnTo>
                    <a:pt x="90" y="18"/>
                  </a:lnTo>
                  <a:lnTo>
                    <a:pt x="88" y="18"/>
                  </a:lnTo>
                  <a:lnTo>
                    <a:pt x="88" y="18"/>
                  </a:lnTo>
                  <a:lnTo>
                    <a:pt x="88" y="18"/>
                  </a:lnTo>
                  <a:lnTo>
                    <a:pt x="88" y="18"/>
                  </a:lnTo>
                  <a:lnTo>
                    <a:pt x="88" y="16"/>
                  </a:lnTo>
                  <a:lnTo>
                    <a:pt x="88" y="16"/>
                  </a:lnTo>
                  <a:lnTo>
                    <a:pt x="88" y="16"/>
                  </a:lnTo>
                  <a:lnTo>
                    <a:pt x="88" y="14"/>
                  </a:lnTo>
                  <a:lnTo>
                    <a:pt x="87" y="14"/>
                  </a:lnTo>
                  <a:lnTo>
                    <a:pt x="87" y="12"/>
                  </a:lnTo>
                  <a:lnTo>
                    <a:pt x="87" y="11"/>
                  </a:lnTo>
                  <a:lnTo>
                    <a:pt x="85" y="11"/>
                  </a:lnTo>
                  <a:lnTo>
                    <a:pt x="85" y="11"/>
                  </a:lnTo>
                  <a:lnTo>
                    <a:pt x="85" y="11"/>
                  </a:lnTo>
                  <a:lnTo>
                    <a:pt x="85" y="11"/>
                  </a:lnTo>
                  <a:lnTo>
                    <a:pt x="85" y="11"/>
                  </a:lnTo>
                  <a:lnTo>
                    <a:pt x="85" y="12"/>
                  </a:lnTo>
                  <a:lnTo>
                    <a:pt x="85" y="12"/>
                  </a:lnTo>
                  <a:lnTo>
                    <a:pt x="81" y="16"/>
                  </a:lnTo>
                  <a:lnTo>
                    <a:pt x="79" y="18"/>
                  </a:lnTo>
                  <a:lnTo>
                    <a:pt x="74" y="20"/>
                  </a:lnTo>
                  <a:lnTo>
                    <a:pt x="70" y="21"/>
                  </a:lnTo>
                  <a:lnTo>
                    <a:pt x="70" y="23"/>
                  </a:lnTo>
                  <a:lnTo>
                    <a:pt x="63" y="23"/>
                  </a:lnTo>
                  <a:lnTo>
                    <a:pt x="63" y="23"/>
                  </a:lnTo>
                  <a:lnTo>
                    <a:pt x="63" y="21"/>
                  </a:lnTo>
                  <a:lnTo>
                    <a:pt x="63" y="21"/>
                  </a:lnTo>
                  <a:lnTo>
                    <a:pt x="63" y="20"/>
                  </a:lnTo>
                  <a:lnTo>
                    <a:pt x="63" y="20"/>
                  </a:lnTo>
                  <a:lnTo>
                    <a:pt x="61" y="18"/>
                  </a:lnTo>
                  <a:lnTo>
                    <a:pt x="56" y="16"/>
                  </a:lnTo>
                  <a:lnTo>
                    <a:pt x="54" y="16"/>
                  </a:lnTo>
                  <a:lnTo>
                    <a:pt x="52" y="16"/>
                  </a:lnTo>
                  <a:lnTo>
                    <a:pt x="51" y="16"/>
                  </a:lnTo>
                  <a:lnTo>
                    <a:pt x="51" y="16"/>
                  </a:lnTo>
                  <a:lnTo>
                    <a:pt x="49" y="16"/>
                  </a:lnTo>
                  <a:lnTo>
                    <a:pt x="49" y="18"/>
                  </a:lnTo>
                  <a:lnTo>
                    <a:pt x="49" y="18"/>
                  </a:lnTo>
                  <a:lnTo>
                    <a:pt x="49" y="20"/>
                  </a:lnTo>
                  <a:lnTo>
                    <a:pt x="49" y="20"/>
                  </a:lnTo>
                  <a:lnTo>
                    <a:pt x="47" y="20"/>
                  </a:lnTo>
                  <a:lnTo>
                    <a:pt x="45" y="20"/>
                  </a:lnTo>
                  <a:lnTo>
                    <a:pt x="43" y="20"/>
                  </a:lnTo>
                  <a:lnTo>
                    <a:pt x="43" y="20"/>
                  </a:lnTo>
                  <a:lnTo>
                    <a:pt x="41" y="18"/>
                  </a:lnTo>
                  <a:lnTo>
                    <a:pt x="41" y="16"/>
                  </a:lnTo>
                  <a:lnTo>
                    <a:pt x="41" y="14"/>
                  </a:lnTo>
                  <a:lnTo>
                    <a:pt x="41" y="12"/>
                  </a:lnTo>
                  <a:lnTo>
                    <a:pt x="41" y="9"/>
                  </a:lnTo>
                  <a:lnTo>
                    <a:pt x="41" y="9"/>
                  </a:lnTo>
                  <a:lnTo>
                    <a:pt x="31" y="12"/>
                  </a:lnTo>
                  <a:lnTo>
                    <a:pt x="20" y="20"/>
                  </a:lnTo>
                  <a:lnTo>
                    <a:pt x="9" y="25"/>
                  </a:lnTo>
                  <a:lnTo>
                    <a:pt x="2" y="30"/>
                  </a:lnTo>
                  <a:lnTo>
                    <a:pt x="0" y="30"/>
                  </a:lnTo>
                  <a:lnTo>
                    <a:pt x="0" y="32"/>
                  </a:lnTo>
                  <a:lnTo>
                    <a:pt x="0" y="32"/>
                  </a:lnTo>
                  <a:lnTo>
                    <a:pt x="0" y="34"/>
                  </a:lnTo>
                  <a:lnTo>
                    <a:pt x="0" y="38"/>
                  </a:lnTo>
                  <a:lnTo>
                    <a:pt x="2" y="39"/>
                  </a:lnTo>
                  <a:lnTo>
                    <a:pt x="4" y="41"/>
                  </a:lnTo>
                  <a:lnTo>
                    <a:pt x="4" y="41"/>
                  </a:lnTo>
                  <a:lnTo>
                    <a:pt x="4" y="43"/>
                  </a:lnTo>
                  <a:lnTo>
                    <a:pt x="4" y="45"/>
                  </a:lnTo>
                  <a:lnTo>
                    <a:pt x="2" y="45"/>
                  </a:lnTo>
                  <a:lnTo>
                    <a:pt x="2" y="47"/>
                  </a:lnTo>
                  <a:lnTo>
                    <a:pt x="4" y="50"/>
                  </a:lnTo>
                  <a:lnTo>
                    <a:pt x="4" y="50"/>
                  </a:lnTo>
                  <a:lnTo>
                    <a:pt x="4" y="50"/>
                  </a:lnTo>
                  <a:lnTo>
                    <a:pt x="4" y="52"/>
                  </a:lnTo>
                  <a:lnTo>
                    <a:pt x="4" y="52"/>
                  </a:lnTo>
                  <a:lnTo>
                    <a:pt x="4" y="52"/>
                  </a:lnTo>
                  <a:lnTo>
                    <a:pt x="4" y="52"/>
                  </a:lnTo>
                  <a:lnTo>
                    <a:pt x="4" y="54"/>
                  </a:lnTo>
                  <a:lnTo>
                    <a:pt x="5" y="54"/>
                  </a:lnTo>
                  <a:lnTo>
                    <a:pt x="5" y="54"/>
                  </a:lnTo>
                  <a:lnTo>
                    <a:pt x="5" y="54"/>
                  </a:lnTo>
                  <a:lnTo>
                    <a:pt x="5" y="54"/>
                  </a:lnTo>
                  <a:lnTo>
                    <a:pt x="7" y="54"/>
                  </a:lnTo>
                  <a:lnTo>
                    <a:pt x="7" y="54"/>
                  </a:lnTo>
                  <a:lnTo>
                    <a:pt x="9" y="54"/>
                  </a:lnTo>
                  <a:lnTo>
                    <a:pt x="9" y="54"/>
                  </a:lnTo>
                  <a:lnTo>
                    <a:pt x="9" y="56"/>
                  </a:lnTo>
                  <a:lnTo>
                    <a:pt x="9" y="56"/>
                  </a:lnTo>
                  <a:lnTo>
                    <a:pt x="11" y="58"/>
                  </a:lnTo>
                  <a:lnTo>
                    <a:pt x="11" y="58"/>
                  </a:lnTo>
                  <a:lnTo>
                    <a:pt x="11" y="59"/>
                  </a:lnTo>
                  <a:lnTo>
                    <a:pt x="13" y="59"/>
                  </a:lnTo>
                  <a:lnTo>
                    <a:pt x="13" y="61"/>
                  </a:lnTo>
                  <a:lnTo>
                    <a:pt x="16" y="63"/>
                  </a:lnTo>
                  <a:lnTo>
                    <a:pt x="16" y="63"/>
                  </a:lnTo>
                  <a:lnTo>
                    <a:pt x="18" y="63"/>
                  </a:lnTo>
                  <a:lnTo>
                    <a:pt x="18" y="63"/>
                  </a:lnTo>
                  <a:lnTo>
                    <a:pt x="20" y="59"/>
                  </a:lnTo>
                  <a:lnTo>
                    <a:pt x="22" y="59"/>
                  </a:lnTo>
                  <a:lnTo>
                    <a:pt x="22" y="58"/>
                  </a:lnTo>
                  <a:lnTo>
                    <a:pt x="25" y="58"/>
                  </a:lnTo>
                  <a:lnTo>
                    <a:pt x="29" y="56"/>
                  </a:lnTo>
                  <a:lnTo>
                    <a:pt x="31" y="56"/>
                  </a:lnTo>
                  <a:lnTo>
                    <a:pt x="31" y="58"/>
                  </a:lnTo>
                  <a:lnTo>
                    <a:pt x="32" y="59"/>
                  </a:lnTo>
                  <a:lnTo>
                    <a:pt x="32" y="59"/>
                  </a:lnTo>
                  <a:lnTo>
                    <a:pt x="32" y="59"/>
                  </a:lnTo>
                  <a:lnTo>
                    <a:pt x="32" y="61"/>
                  </a:lnTo>
                  <a:lnTo>
                    <a:pt x="34" y="61"/>
                  </a:lnTo>
                  <a:lnTo>
                    <a:pt x="34" y="63"/>
                  </a:lnTo>
                  <a:lnTo>
                    <a:pt x="34" y="63"/>
                  </a:lnTo>
                  <a:lnTo>
                    <a:pt x="34" y="63"/>
                  </a:lnTo>
                  <a:lnTo>
                    <a:pt x="36" y="65"/>
                  </a:lnTo>
                  <a:lnTo>
                    <a:pt x="34" y="67"/>
                  </a:lnTo>
                  <a:lnTo>
                    <a:pt x="36" y="68"/>
                  </a:lnTo>
                  <a:lnTo>
                    <a:pt x="36" y="74"/>
                  </a:lnTo>
                  <a:lnTo>
                    <a:pt x="36" y="76"/>
                  </a:lnTo>
                  <a:lnTo>
                    <a:pt x="38" y="76"/>
                  </a:lnTo>
                  <a:lnTo>
                    <a:pt x="38" y="77"/>
                  </a:lnTo>
                  <a:lnTo>
                    <a:pt x="38" y="77"/>
                  </a:lnTo>
                  <a:lnTo>
                    <a:pt x="41" y="79"/>
                  </a:lnTo>
                  <a:lnTo>
                    <a:pt x="41" y="79"/>
                  </a:lnTo>
                  <a:lnTo>
                    <a:pt x="43" y="79"/>
                  </a:lnTo>
                  <a:lnTo>
                    <a:pt x="45" y="79"/>
                  </a:lnTo>
                  <a:lnTo>
                    <a:pt x="45" y="77"/>
                  </a:lnTo>
                  <a:lnTo>
                    <a:pt x="47" y="77"/>
                  </a:lnTo>
                  <a:lnTo>
                    <a:pt x="47" y="77"/>
                  </a:lnTo>
                  <a:lnTo>
                    <a:pt x="47" y="77"/>
                  </a:lnTo>
                  <a:lnTo>
                    <a:pt x="49" y="77"/>
                  </a:lnTo>
                  <a:lnTo>
                    <a:pt x="49" y="77"/>
                  </a:lnTo>
                  <a:lnTo>
                    <a:pt x="49" y="77"/>
                  </a:lnTo>
                  <a:lnTo>
                    <a:pt x="49" y="79"/>
                  </a:lnTo>
                  <a:lnTo>
                    <a:pt x="49" y="79"/>
                  </a:lnTo>
                  <a:lnTo>
                    <a:pt x="52" y="79"/>
                  </a:lnTo>
                  <a:lnTo>
                    <a:pt x="52" y="79"/>
                  </a:lnTo>
                  <a:lnTo>
                    <a:pt x="54" y="81"/>
                  </a:lnTo>
                  <a:lnTo>
                    <a:pt x="54" y="81"/>
                  </a:lnTo>
                  <a:lnTo>
                    <a:pt x="56" y="83"/>
                  </a:lnTo>
                  <a:lnTo>
                    <a:pt x="56" y="86"/>
                  </a:lnTo>
                  <a:lnTo>
                    <a:pt x="56" y="90"/>
                  </a:lnTo>
                  <a:lnTo>
                    <a:pt x="56" y="92"/>
                  </a:lnTo>
                  <a:lnTo>
                    <a:pt x="58" y="94"/>
                  </a:lnTo>
                  <a:lnTo>
                    <a:pt x="58" y="94"/>
                  </a:lnTo>
                  <a:lnTo>
                    <a:pt x="60" y="94"/>
                  </a:lnTo>
                  <a:lnTo>
                    <a:pt x="60" y="94"/>
                  </a:lnTo>
                  <a:lnTo>
                    <a:pt x="60" y="94"/>
                  </a:lnTo>
                  <a:lnTo>
                    <a:pt x="60" y="94"/>
                  </a:lnTo>
                  <a:lnTo>
                    <a:pt x="60" y="92"/>
                  </a:lnTo>
                  <a:lnTo>
                    <a:pt x="60" y="92"/>
                  </a:lnTo>
                  <a:lnTo>
                    <a:pt x="61" y="90"/>
                  </a:lnTo>
                  <a:lnTo>
                    <a:pt x="61" y="90"/>
                  </a:lnTo>
                  <a:lnTo>
                    <a:pt x="63" y="90"/>
                  </a:lnTo>
                  <a:lnTo>
                    <a:pt x="65" y="90"/>
                  </a:lnTo>
                  <a:lnTo>
                    <a:pt x="67" y="92"/>
                  </a:lnTo>
                  <a:lnTo>
                    <a:pt x="67" y="92"/>
                  </a:lnTo>
                  <a:lnTo>
                    <a:pt x="69" y="92"/>
                  </a:lnTo>
                  <a:lnTo>
                    <a:pt x="70" y="92"/>
                  </a:lnTo>
                  <a:lnTo>
                    <a:pt x="72" y="90"/>
                  </a:lnTo>
                  <a:lnTo>
                    <a:pt x="74" y="90"/>
                  </a:lnTo>
                  <a:lnTo>
                    <a:pt x="74" y="92"/>
                  </a:lnTo>
                  <a:lnTo>
                    <a:pt x="76" y="94"/>
                  </a:lnTo>
                  <a:lnTo>
                    <a:pt x="78" y="94"/>
                  </a:lnTo>
                  <a:lnTo>
                    <a:pt x="78" y="94"/>
                  </a:lnTo>
                  <a:lnTo>
                    <a:pt x="79" y="97"/>
                  </a:lnTo>
                  <a:lnTo>
                    <a:pt x="81" y="97"/>
                  </a:lnTo>
                  <a:lnTo>
                    <a:pt x="81" y="97"/>
                  </a:lnTo>
                  <a:lnTo>
                    <a:pt x="81" y="97"/>
                  </a:lnTo>
                  <a:lnTo>
                    <a:pt x="81" y="97"/>
                  </a:lnTo>
                  <a:lnTo>
                    <a:pt x="81" y="95"/>
                  </a:lnTo>
                  <a:lnTo>
                    <a:pt x="83" y="97"/>
                  </a:lnTo>
                  <a:lnTo>
                    <a:pt x="83" y="97"/>
                  </a:lnTo>
                  <a:lnTo>
                    <a:pt x="83" y="97"/>
                  </a:lnTo>
                  <a:lnTo>
                    <a:pt x="83" y="97"/>
                  </a:lnTo>
                  <a:lnTo>
                    <a:pt x="83" y="99"/>
                  </a:lnTo>
                  <a:lnTo>
                    <a:pt x="83" y="99"/>
                  </a:lnTo>
                  <a:lnTo>
                    <a:pt x="81" y="101"/>
                  </a:lnTo>
                  <a:lnTo>
                    <a:pt x="81" y="101"/>
                  </a:lnTo>
                  <a:lnTo>
                    <a:pt x="81" y="101"/>
                  </a:lnTo>
                  <a:lnTo>
                    <a:pt x="81" y="103"/>
                  </a:lnTo>
                  <a:lnTo>
                    <a:pt x="79" y="106"/>
                  </a:lnTo>
                  <a:lnTo>
                    <a:pt x="79" y="108"/>
                  </a:lnTo>
                  <a:lnTo>
                    <a:pt x="81" y="108"/>
                  </a:lnTo>
                  <a:lnTo>
                    <a:pt x="81" y="108"/>
                  </a:lnTo>
                  <a:lnTo>
                    <a:pt x="81" y="108"/>
                  </a:lnTo>
                  <a:lnTo>
                    <a:pt x="83" y="108"/>
                  </a:lnTo>
                  <a:lnTo>
                    <a:pt x="83" y="112"/>
                  </a:lnTo>
                  <a:lnTo>
                    <a:pt x="83" y="112"/>
                  </a:lnTo>
                  <a:lnTo>
                    <a:pt x="85" y="112"/>
                  </a:lnTo>
                  <a:lnTo>
                    <a:pt x="85" y="114"/>
                  </a:lnTo>
                  <a:lnTo>
                    <a:pt x="83" y="114"/>
                  </a:lnTo>
                  <a:lnTo>
                    <a:pt x="81" y="114"/>
                  </a:lnTo>
                  <a:lnTo>
                    <a:pt x="81" y="115"/>
                  </a:lnTo>
                  <a:lnTo>
                    <a:pt x="81" y="115"/>
                  </a:lnTo>
                  <a:lnTo>
                    <a:pt x="79" y="115"/>
                  </a:lnTo>
                  <a:lnTo>
                    <a:pt x="79" y="117"/>
                  </a:lnTo>
                  <a:lnTo>
                    <a:pt x="79" y="117"/>
                  </a:lnTo>
                  <a:lnTo>
                    <a:pt x="81" y="119"/>
                  </a:lnTo>
                  <a:lnTo>
                    <a:pt x="81" y="119"/>
                  </a:lnTo>
                  <a:lnTo>
                    <a:pt x="79" y="119"/>
                  </a:lnTo>
                  <a:lnTo>
                    <a:pt x="79" y="119"/>
                  </a:lnTo>
                  <a:lnTo>
                    <a:pt x="83" y="121"/>
                  </a:lnTo>
                  <a:lnTo>
                    <a:pt x="83" y="121"/>
                  </a:lnTo>
                  <a:lnTo>
                    <a:pt x="85" y="121"/>
                  </a:lnTo>
                  <a:lnTo>
                    <a:pt x="87" y="121"/>
                  </a:lnTo>
                  <a:lnTo>
                    <a:pt x="96" y="123"/>
                  </a:lnTo>
                  <a:lnTo>
                    <a:pt x="96" y="123"/>
                  </a:lnTo>
                  <a:lnTo>
                    <a:pt x="97" y="123"/>
                  </a:lnTo>
                  <a:lnTo>
                    <a:pt x="105" y="119"/>
                  </a:lnTo>
                  <a:lnTo>
                    <a:pt x="106" y="119"/>
                  </a:lnTo>
                  <a:lnTo>
                    <a:pt x="106" y="119"/>
                  </a:lnTo>
                  <a:lnTo>
                    <a:pt x="106" y="117"/>
                  </a:lnTo>
                  <a:lnTo>
                    <a:pt x="106" y="115"/>
                  </a:lnTo>
                  <a:lnTo>
                    <a:pt x="108" y="114"/>
                  </a:lnTo>
                  <a:lnTo>
                    <a:pt x="108" y="114"/>
                  </a:lnTo>
                  <a:lnTo>
                    <a:pt x="106" y="114"/>
                  </a:lnTo>
                  <a:lnTo>
                    <a:pt x="106" y="112"/>
                  </a:lnTo>
                  <a:lnTo>
                    <a:pt x="108" y="112"/>
                  </a:lnTo>
                  <a:lnTo>
                    <a:pt x="108" y="112"/>
                  </a:lnTo>
                  <a:lnTo>
                    <a:pt x="114" y="106"/>
                  </a:lnTo>
                  <a:lnTo>
                    <a:pt x="114" y="105"/>
                  </a:lnTo>
                  <a:lnTo>
                    <a:pt x="114" y="106"/>
                  </a:lnTo>
                  <a:lnTo>
                    <a:pt x="116" y="106"/>
                  </a:lnTo>
                  <a:lnTo>
                    <a:pt x="117" y="106"/>
                  </a:lnTo>
                  <a:lnTo>
                    <a:pt x="117" y="106"/>
                  </a:lnTo>
                  <a:lnTo>
                    <a:pt x="117" y="108"/>
                  </a:lnTo>
                  <a:lnTo>
                    <a:pt x="117" y="110"/>
                  </a:lnTo>
                  <a:lnTo>
                    <a:pt x="117" y="112"/>
                  </a:lnTo>
                  <a:lnTo>
                    <a:pt x="116" y="110"/>
                  </a:lnTo>
                  <a:lnTo>
                    <a:pt x="116" y="110"/>
                  </a:lnTo>
                  <a:lnTo>
                    <a:pt x="116" y="112"/>
                  </a:lnTo>
                  <a:lnTo>
                    <a:pt x="116" y="114"/>
                  </a:lnTo>
                  <a:lnTo>
                    <a:pt x="116" y="114"/>
                  </a:lnTo>
                  <a:lnTo>
                    <a:pt x="116" y="115"/>
                  </a:lnTo>
                  <a:lnTo>
                    <a:pt x="114" y="119"/>
                  </a:lnTo>
                  <a:lnTo>
                    <a:pt x="112" y="121"/>
                  </a:lnTo>
                  <a:lnTo>
                    <a:pt x="114" y="123"/>
                  </a:lnTo>
                  <a:lnTo>
                    <a:pt x="116" y="123"/>
                  </a:lnTo>
                  <a:lnTo>
                    <a:pt x="117" y="124"/>
                  </a:lnTo>
                  <a:lnTo>
                    <a:pt x="117" y="124"/>
                  </a:lnTo>
                  <a:lnTo>
                    <a:pt x="117" y="126"/>
                  </a:lnTo>
                  <a:lnTo>
                    <a:pt x="116" y="126"/>
                  </a:lnTo>
                  <a:lnTo>
                    <a:pt x="116" y="128"/>
                  </a:lnTo>
                  <a:lnTo>
                    <a:pt x="116" y="128"/>
                  </a:lnTo>
                  <a:lnTo>
                    <a:pt x="116" y="128"/>
                  </a:lnTo>
                  <a:lnTo>
                    <a:pt x="116" y="130"/>
                  </a:lnTo>
                  <a:lnTo>
                    <a:pt x="116" y="130"/>
                  </a:lnTo>
                  <a:lnTo>
                    <a:pt x="116" y="130"/>
                  </a:lnTo>
                  <a:lnTo>
                    <a:pt x="116" y="130"/>
                  </a:lnTo>
                  <a:lnTo>
                    <a:pt x="116" y="133"/>
                  </a:lnTo>
                  <a:lnTo>
                    <a:pt x="117" y="133"/>
                  </a:lnTo>
                  <a:lnTo>
                    <a:pt x="117" y="133"/>
                  </a:lnTo>
                  <a:lnTo>
                    <a:pt x="119" y="133"/>
                  </a:lnTo>
                  <a:lnTo>
                    <a:pt x="121" y="133"/>
                  </a:lnTo>
                  <a:lnTo>
                    <a:pt x="123" y="133"/>
                  </a:lnTo>
                  <a:lnTo>
                    <a:pt x="123" y="133"/>
                  </a:lnTo>
                  <a:lnTo>
                    <a:pt x="123" y="133"/>
                  </a:lnTo>
                  <a:lnTo>
                    <a:pt x="125" y="135"/>
                  </a:lnTo>
                  <a:lnTo>
                    <a:pt x="126" y="137"/>
                  </a:lnTo>
                  <a:lnTo>
                    <a:pt x="128" y="137"/>
                  </a:lnTo>
                  <a:lnTo>
                    <a:pt x="128" y="137"/>
                  </a:lnTo>
                  <a:lnTo>
                    <a:pt x="130" y="141"/>
                  </a:lnTo>
                  <a:lnTo>
                    <a:pt x="132" y="141"/>
                  </a:lnTo>
                  <a:lnTo>
                    <a:pt x="132" y="142"/>
                  </a:lnTo>
                  <a:lnTo>
                    <a:pt x="134" y="142"/>
                  </a:lnTo>
                  <a:lnTo>
                    <a:pt x="135" y="141"/>
                  </a:lnTo>
                  <a:lnTo>
                    <a:pt x="137" y="141"/>
                  </a:lnTo>
                  <a:lnTo>
                    <a:pt x="137" y="142"/>
                  </a:lnTo>
                  <a:lnTo>
                    <a:pt x="139" y="144"/>
                  </a:lnTo>
                  <a:lnTo>
                    <a:pt x="139" y="144"/>
                  </a:lnTo>
                  <a:lnTo>
                    <a:pt x="139" y="144"/>
                  </a:lnTo>
                  <a:lnTo>
                    <a:pt x="139" y="146"/>
                  </a:lnTo>
                  <a:lnTo>
                    <a:pt x="139" y="146"/>
                  </a:lnTo>
                  <a:lnTo>
                    <a:pt x="139" y="148"/>
                  </a:lnTo>
                  <a:lnTo>
                    <a:pt x="139" y="148"/>
                  </a:lnTo>
                  <a:lnTo>
                    <a:pt x="139" y="148"/>
                  </a:lnTo>
                  <a:lnTo>
                    <a:pt x="139" y="148"/>
                  </a:lnTo>
                  <a:lnTo>
                    <a:pt x="141" y="148"/>
                  </a:lnTo>
                  <a:lnTo>
                    <a:pt x="141" y="146"/>
                  </a:lnTo>
                  <a:lnTo>
                    <a:pt x="141" y="146"/>
                  </a:lnTo>
                  <a:lnTo>
                    <a:pt x="141" y="146"/>
                  </a:lnTo>
                  <a:lnTo>
                    <a:pt x="141" y="146"/>
                  </a:lnTo>
                  <a:lnTo>
                    <a:pt x="143" y="148"/>
                  </a:lnTo>
                  <a:lnTo>
                    <a:pt x="143" y="148"/>
                  </a:lnTo>
                  <a:lnTo>
                    <a:pt x="144" y="148"/>
                  </a:lnTo>
                  <a:lnTo>
                    <a:pt x="146" y="153"/>
                  </a:lnTo>
                  <a:lnTo>
                    <a:pt x="146" y="153"/>
                  </a:lnTo>
                  <a:lnTo>
                    <a:pt x="146" y="153"/>
                  </a:lnTo>
                  <a:lnTo>
                    <a:pt x="146" y="155"/>
                  </a:lnTo>
                  <a:lnTo>
                    <a:pt x="146" y="155"/>
                  </a:lnTo>
                  <a:lnTo>
                    <a:pt x="146" y="157"/>
                  </a:lnTo>
                  <a:lnTo>
                    <a:pt x="148" y="157"/>
                  </a:lnTo>
                  <a:lnTo>
                    <a:pt x="148" y="155"/>
                  </a:lnTo>
                  <a:lnTo>
                    <a:pt x="150" y="155"/>
                  </a:lnTo>
                  <a:lnTo>
                    <a:pt x="152" y="155"/>
                  </a:lnTo>
                  <a:lnTo>
                    <a:pt x="153" y="155"/>
                  </a:lnTo>
                  <a:lnTo>
                    <a:pt x="153" y="155"/>
                  </a:lnTo>
                  <a:lnTo>
                    <a:pt x="153" y="155"/>
                  </a:lnTo>
                  <a:lnTo>
                    <a:pt x="153" y="155"/>
                  </a:lnTo>
                  <a:lnTo>
                    <a:pt x="153" y="155"/>
                  </a:lnTo>
                  <a:lnTo>
                    <a:pt x="155" y="153"/>
                  </a:lnTo>
                  <a:lnTo>
                    <a:pt x="155" y="153"/>
                  </a:lnTo>
                  <a:lnTo>
                    <a:pt x="157" y="153"/>
                  </a:lnTo>
                  <a:lnTo>
                    <a:pt x="159" y="153"/>
                  </a:lnTo>
                  <a:lnTo>
                    <a:pt x="159" y="153"/>
                  </a:lnTo>
                  <a:lnTo>
                    <a:pt x="161" y="153"/>
                  </a:lnTo>
                  <a:lnTo>
                    <a:pt x="161" y="153"/>
                  </a:lnTo>
                  <a:lnTo>
                    <a:pt x="161" y="151"/>
                  </a:lnTo>
                  <a:lnTo>
                    <a:pt x="161" y="153"/>
                  </a:lnTo>
                  <a:lnTo>
                    <a:pt x="162" y="153"/>
                  </a:lnTo>
                  <a:lnTo>
                    <a:pt x="162" y="153"/>
                  </a:lnTo>
                  <a:lnTo>
                    <a:pt x="164" y="153"/>
                  </a:lnTo>
                  <a:lnTo>
                    <a:pt x="166" y="151"/>
                  </a:lnTo>
                  <a:lnTo>
                    <a:pt x="166" y="150"/>
                  </a:lnTo>
                  <a:lnTo>
                    <a:pt x="164" y="150"/>
                  </a:lnTo>
                  <a:lnTo>
                    <a:pt x="166" y="150"/>
                  </a:lnTo>
                  <a:lnTo>
                    <a:pt x="166" y="148"/>
                  </a:lnTo>
                  <a:lnTo>
                    <a:pt x="166" y="146"/>
                  </a:lnTo>
                  <a:lnTo>
                    <a:pt x="168" y="146"/>
                  </a:lnTo>
                  <a:lnTo>
                    <a:pt x="168" y="146"/>
                  </a:lnTo>
                  <a:lnTo>
                    <a:pt x="168" y="144"/>
                  </a:lnTo>
                  <a:lnTo>
                    <a:pt x="168" y="144"/>
                  </a:lnTo>
                  <a:lnTo>
                    <a:pt x="168" y="144"/>
                  </a:lnTo>
                  <a:lnTo>
                    <a:pt x="166" y="144"/>
                  </a:lnTo>
                  <a:lnTo>
                    <a:pt x="166" y="142"/>
                  </a:lnTo>
                  <a:lnTo>
                    <a:pt x="166" y="142"/>
                  </a:lnTo>
                  <a:lnTo>
                    <a:pt x="166" y="142"/>
                  </a:lnTo>
                  <a:lnTo>
                    <a:pt x="166" y="142"/>
                  </a:lnTo>
                  <a:lnTo>
                    <a:pt x="166" y="142"/>
                  </a:lnTo>
                  <a:lnTo>
                    <a:pt x="166" y="141"/>
                  </a:lnTo>
                  <a:lnTo>
                    <a:pt x="166" y="141"/>
                  </a:lnTo>
                  <a:lnTo>
                    <a:pt x="166" y="141"/>
                  </a:lnTo>
                  <a:lnTo>
                    <a:pt x="166" y="141"/>
                  </a:lnTo>
                  <a:lnTo>
                    <a:pt x="166" y="141"/>
                  </a:lnTo>
                  <a:lnTo>
                    <a:pt x="166" y="139"/>
                  </a:lnTo>
                  <a:lnTo>
                    <a:pt x="166" y="139"/>
                  </a:lnTo>
                  <a:lnTo>
                    <a:pt x="166" y="141"/>
                  </a:lnTo>
                  <a:lnTo>
                    <a:pt x="166" y="139"/>
                  </a:lnTo>
                  <a:lnTo>
                    <a:pt x="164" y="139"/>
                  </a:lnTo>
                  <a:lnTo>
                    <a:pt x="164" y="139"/>
                  </a:lnTo>
                  <a:lnTo>
                    <a:pt x="164" y="139"/>
                  </a:lnTo>
                  <a:lnTo>
                    <a:pt x="164" y="139"/>
                  </a:lnTo>
                  <a:lnTo>
                    <a:pt x="164" y="137"/>
                  </a:lnTo>
                  <a:lnTo>
                    <a:pt x="164" y="137"/>
                  </a:lnTo>
                  <a:lnTo>
                    <a:pt x="162" y="135"/>
                  </a:lnTo>
                  <a:lnTo>
                    <a:pt x="162" y="135"/>
                  </a:lnTo>
                  <a:lnTo>
                    <a:pt x="162" y="133"/>
                  </a:lnTo>
                  <a:lnTo>
                    <a:pt x="161" y="133"/>
                  </a:lnTo>
                  <a:lnTo>
                    <a:pt x="161" y="133"/>
                  </a:lnTo>
                  <a:lnTo>
                    <a:pt x="161" y="133"/>
                  </a:lnTo>
                  <a:lnTo>
                    <a:pt x="159" y="132"/>
                  </a:lnTo>
                  <a:lnTo>
                    <a:pt x="159" y="132"/>
                  </a:lnTo>
                  <a:lnTo>
                    <a:pt x="161" y="130"/>
                  </a:lnTo>
                  <a:lnTo>
                    <a:pt x="161" y="130"/>
                  </a:lnTo>
                  <a:lnTo>
                    <a:pt x="161" y="130"/>
                  </a:lnTo>
                  <a:lnTo>
                    <a:pt x="161" y="130"/>
                  </a:lnTo>
                  <a:lnTo>
                    <a:pt x="161" y="130"/>
                  </a:lnTo>
                  <a:lnTo>
                    <a:pt x="161" y="128"/>
                  </a:lnTo>
                  <a:lnTo>
                    <a:pt x="161" y="128"/>
                  </a:lnTo>
                  <a:lnTo>
                    <a:pt x="161" y="128"/>
                  </a:lnTo>
                  <a:lnTo>
                    <a:pt x="161" y="128"/>
                  </a:lnTo>
                  <a:lnTo>
                    <a:pt x="161" y="126"/>
                  </a:lnTo>
                  <a:lnTo>
                    <a:pt x="159" y="126"/>
                  </a:lnTo>
                  <a:lnTo>
                    <a:pt x="159" y="126"/>
                  </a:lnTo>
                  <a:lnTo>
                    <a:pt x="161" y="123"/>
                  </a:lnTo>
                  <a:lnTo>
                    <a:pt x="161" y="123"/>
                  </a:lnTo>
                  <a:lnTo>
                    <a:pt x="162" y="123"/>
                  </a:lnTo>
                  <a:lnTo>
                    <a:pt x="162" y="121"/>
                  </a:lnTo>
                  <a:lnTo>
                    <a:pt x="162" y="121"/>
                  </a:lnTo>
                  <a:lnTo>
                    <a:pt x="162" y="121"/>
                  </a:lnTo>
                  <a:lnTo>
                    <a:pt x="162" y="121"/>
                  </a:lnTo>
                  <a:lnTo>
                    <a:pt x="164" y="121"/>
                  </a:lnTo>
                  <a:lnTo>
                    <a:pt x="164" y="119"/>
                  </a:lnTo>
                  <a:lnTo>
                    <a:pt x="164" y="119"/>
                  </a:lnTo>
                  <a:lnTo>
                    <a:pt x="164" y="119"/>
                  </a:lnTo>
                  <a:lnTo>
                    <a:pt x="164" y="117"/>
                  </a:lnTo>
                  <a:lnTo>
                    <a:pt x="164" y="117"/>
                  </a:lnTo>
                  <a:lnTo>
                    <a:pt x="164" y="117"/>
                  </a:lnTo>
                  <a:lnTo>
                    <a:pt x="166" y="115"/>
                  </a:lnTo>
                  <a:lnTo>
                    <a:pt x="166" y="115"/>
                  </a:lnTo>
                  <a:lnTo>
                    <a:pt x="166" y="115"/>
                  </a:lnTo>
                  <a:lnTo>
                    <a:pt x="166" y="114"/>
                  </a:lnTo>
                  <a:lnTo>
                    <a:pt x="166" y="114"/>
                  </a:lnTo>
                  <a:lnTo>
                    <a:pt x="166" y="114"/>
                  </a:lnTo>
                  <a:lnTo>
                    <a:pt x="166" y="112"/>
                  </a:lnTo>
                  <a:lnTo>
                    <a:pt x="168" y="112"/>
                  </a:lnTo>
                  <a:lnTo>
                    <a:pt x="168" y="110"/>
                  </a:lnTo>
                  <a:lnTo>
                    <a:pt x="168" y="110"/>
                  </a:lnTo>
                  <a:lnTo>
                    <a:pt x="168" y="110"/>
                  </a:lnTo>
                  <a:lnTo>
                    <a:pt x="170" y="108"/>
                  </a:lnTo>
                  <a:lnTo>
                    <a:pt x="171" y="108"/>
                  </a:lnTo>
                  <a:lnTo>
                    <a:pt x="171" y="106"/>
                  </a:lnTo>
                  <a:lnTo>
                    <a:pt x="171" y="105"/>
                  </a:lnTo>
                  <a:lnTo>
                    <a:pt x="171" y="105"/>
                  </a:lnTo>
                  <a:lnTo>
                    <a:pt x="173" y="105"/>
                  </a:lnTo>
                  <a:lnTo>
                    <a:pt x="173" y="105"/>
                  </a:lnTo>
                  <a:lnTo>
                    <a:pt x="173" y="105"/>
                  </a:lnTo>
                  <a:lnTo>
                    <a:pt x="173" y="105"/>
                  </a:lnTo>
                  <a:lnTo>
                    <a:pt x="175" y="106"/>
                  </a:lnTo>
                  <a:lnTo>
                    <a:pt x="175" y="106"/>
                  </a:lnTo>
                  <a:lnTo>
                    <a:pt x="175" y="106"/>
                  </a:lnTo>
                  <a:lnTo>
                    <a:pt x="175" y="106"/>
                  </a:lnTo>
                  <a:lnTo>
                    <a:pt x="177" y="106"/>
                  </a:lnTo>
                  <a:lnTo>
                    <a:pt x="177" y="106"/>
                  </a:lnTo>
                  <a:lnTo>
                    <a:pt x="177" y="105"/>
                  </a:lnTo>
                  <a:lnTo>
                    <a:pt x="179" y="105"/>
                  </a:lnTo>
                  <a:lnTo>
                    <a:pt x="179" y="106"/>
                  </a:lnTo>
                  <a:lnTo>
                    <a:pt x="179" y="106"/>
                  </a:lnTo>
                  <a:lnTo>
                    <a:pt x="179" y="106"/>
                  </a:lnTo>
                  <a:lnTo>
                    <a:pt x="179" y="108"/>
                  </a:lnTo>
                  <a:lnTo>
                    <a:pt x="179" y="108"/>
                  </a:lnTo>
                  <a:lnTo>
                    <a:pt x="181" y="108"/>
                  </a:lnTo>
                  <a:lnTo>
                    <a:pt x="181" y="106"/>
                  </a:lnTo>
                  <a:lnTo>
                    <a:pt x="181" y="106"/>
                  </a:lnTo>
                  <a:lnTo>
                    <a:pt x="179" y="106"/>
                  </a:lnTo>
                  <a:lnTo>
                    <a:pt x="179" y="106"/>
                  </a:lnTo>
                  <a:lnTo>
                    <a:pt x="181" y="105"/>
                  </a:lnTo>
                  <a:lnTo>
                    <a:pt x="181" y="105"/>
                  </a:lnTo>
                  <a:lnTo>
                    <a:pt x="181" y="105"/>
                  </a:lnTo>
                  <a:lnTo>
                    <a:pt x="181" y="105"/>
                  </a:lnTo>
                  <a:lnTo>
                    <a:pt x="182" y="105"/>
                  </a:lnTo>
                  <a:lnTo>
                    <a:pt x="182" y="103"/>
                  </a:lnTo>
                  <a:lnTo>
                    <a:pt x="182" y="103"/>
                  </a:lnTo>
                  <a:lnTo>
                    <a:pt x="182" y="101"/>
                  </a:lnTo>
                  <a:lnTo>
                    <a:pt x="181" y="101"/>
                  </a:lnTo>
                  <a:lnTo>
                    <a:pt x="182" y="101"/>
                  </a:lnTo>
                  <a:lnTo>
                    <a:pt x="182" y="99"/>
                  </a:lnTo>
                  <a:lnTo>
                    <a:pt x="182" y="99"/>
                  </a:lnTo>
                  <a:lnTo>
                    <a:pt x="184" y="97"/>
                  </a:lnTo>
                  <a:lnTo>
                    <a:pt x="186" y="97"/>
                  </a:lnTo>
                  <a:lnTo>
                    <a:pt x="188" y="97"/>
                  </a:lnTo>
                  <a:lnTo>
                    <a:pt x="188" y="95"/>
                  </a:lnTo>
                  <a:lnTo>
                    <a:pt x="188" y="95"/>
                  </a:lnTo>
                  <a:lnTo>
                    <a:pt x="188" y="94"/>
                  </a:lnTo>
                  <a:lnTo>
                    <a:pt x="188" y="94"/>
                  </a:lnTo>
                  <a:lnTo>
                    <a:pt x="190" y="94"/>
                  </a:lnTo>
                  <a:lnTo>
                    <a:pt x="190" y="94"/>
                  </a:lnTo>
                  <a:lnTo>
                    <a:pt x="190" y="94"/>
                  </a:lnTo>
                  <a:lnTo>
                    <a:pt x="190" y="94"/>
                  </a:lnTo>
                  <a:lnTo>
                    <a:pt x="191" y="94"/>
                  </a:lnTo>
                  <a:lnTo>
                    <a:pt x="193" y="94"/>
                  </a:lnTo>
                  <a:lnTo>
                    <a:pt x="193" y="9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5"/>
            <p:cNvSpPr>
              <a:spLocks/>
            </p:cNvSpPr>
            <p:nvPr/>
          </p:nvSpPr>
          <p:spPr bwMode="auto">
            <a:xfrm>
              <a:off x="3713214" y="3814362"/>
              <a:ext cx="531047" cy="462167"/>
            </a:xfrm>
            <a:custGeom>
              <a:avLst/>
              <a:gdLst>
                <a:gd name="T0" fmla="*/ 466 w 478"/>
                <a:gd name="T1" fmla="*/ 228 h 416"/>
                <a:gd name="T2" fmla="*/ 457 w 478"/>
                <a:gd name="T3" fmla="*/ 210 h 416"/>
                <a:gd name="T4" fmla="*/ 433 w 478"/>
                <a:gd name="T5" fmla="*/ 184 h 416"/>
                <a:gd name="T6" fmla="*/ 406 w 478"/>
                <a:gd name="T7" fmla="*/ 159 h 416"/>
                <a:gd name="T8" fmla="*/ 392 w 478"/>
                <a:gd name="T9" fmla="*/ 128 h 416"/>
                <a:gd name="T10" fmla="*/ 388 w 478"/>
                <a:gd name="T11" fmla="*/ 101 h 416"/>
                <a:gd name="T12" fmla="*/ 390 w 478"/>
                <a:gd name="T13" fmla="*/ 89 h 416"/>
                <a:gd name="T14" fmla="*/ 386 w 478"/>
                <a:gd name="T15" fmla="*/ 62 h 416"/>
                <a:gd name="T16" fmla="*/ 372 w 478"/>
                <a:gd name="T17" fmla="*/ 44 h 416"/>
                <a:gd name="T18" fmla="*/ 348 w 478"/>
                <a:gd name="T19" fmla="*/ 29 h 416"/>
                <a:gd name="T20" fmla="*/ 309 w 478"/>
                <a:gd name="T21" fmla="*/ 33 h 416"/>
                <a:gd name="T22" fmla="*/ 301 w 478"/>
                <a:gd name="T23" fmla="*/ 15 h 416"/>
                <a:gd name="T24" fmla="*/ 274 w 478"/>
                <a:gd name="T25" fmla="*/ 9 h 416"/>
                <a:gd name="T26" fmla="*/ 238 w 478"/>
                <a:gd name="T27" fmla="*/ 4 h 416"/>
                <a:gd name="T28" fmla="*/ 209 w 478"/>
                <a:gd name="T29" fmla="*/ 29 h 416"/>
                <a:gd name="T30" fmla="*/ 171 w 478"/>
                <a:gd name="T31" fmla="*/ 44 h 416"/>
                <a:gd name="T32" fmla="*/ 168 w 478"/>
                <a:gd name="T33" fmla="*/ 76 h 416"/>
                <a:gd name="T34" fmla="*/ 164 w 478"/>
                <a:gd name="T35" fmla="*/ 90 h 416"/>
                <a:gd name="T36" fmla="*/ 141 w 478"/>
                <a:gd name="T37" fmla="*/ 109 h 416"/>
                <a:gd name="T38" fmla="*/ 128 w 478"/>
                <a:gd name="T39" fmla="*/ 121 h 416"/>
                <a:gd name="T40" fmla="*/ 123 w 478"/>
                <a:gd name="T41" fmla="*/ 152 h 416"/>
                <a:gd name="T42" fmla="*/ 130 w 478"/>
                <a:gd name="T43" fmla="*/ 165 h 416"/>
                <a:gd name="T44" fmla="*/ 123 w 478"/>
                <a:gd name="T45" fmla="*/ 177 h 416"/>
                <a:gd name="T46" fmla="*/ 112 w 478"/>
                <a:gd name="T47" fmla="*/ 166 h 416"/>
                <a:gd name="T48" fmla="*/ 83 w 478"/>
                <a:gd name="T49" fmla="*/ 179 h 416"/>
                <a:gd name="T50" fmla="*/ 76 w 478"/>
                <a:gd name="T51" fmla="*/ 190 h 416"/>
                <a:gd name="T52" fmla="*/ 40 w 478"/>
                <a:gd name="T53" fmla="*/ 195 h 416"/>
                <a:gd name="T54" fmla="*/ 18 w 478"/>
                <a:gd name="T55" fmla="*/ 201 h 416"/>
                <a:gd name="T56" fmla="*/ 36 w 478"/>
                <a:gd name="T57" fmla="*/ 258 h 416"/>
                <a:gd name="T58" fmla="*/ 38 w 478"/>
                <a:gd name="T59" fmla="*/ 280 h 416"/>
                <a:gd name="T60" fmla="*/ 2 w 478"/>
                <a:gd name="T61" fmla="*/ 334 h 416"/>
                <a:gd name="T62" fmla="*/ 16 w 478"/>
                <a:gd name="T63" fmla="*/ 340 h 416"/>
                <a:gd name="T64" fmla="*/ 23 w 478"/>
                <a:gd name="T65" fmla="*/ 356 h 416"/>
                <a:gd name="T66" fmla="*/ 20 w 478"/>
                <a:gd name="T67" fmla="*/ 376 h 416"/>
                <a:gd name="T68" fmla="*/ 20 w 478"/>
                <a:gd name="T69" fmla="*/ 390 h 416"/>
                <a:gd name="T70" fmla="*/ 32 w 478"/>
                <a:gd name="T71" fmla="*/ 385 h 416"/>
                <a:gd name="T72" fmla="*/ 99 w 478"/>
                <a:gd name="T73" fmla="*/ 360 h 416"/>
                <a:gd name="T74" fmla="*/ 184 w 478"/>
                <a:gd name="T75" fmla="*/ 376 h 416"/>
                <a:gd name="T76" fmla="*/ 208 w 478"/>
                <a:gd name="T77" fmla="*/ 387 h 416"/>
                <a:gd name="T78" fmla="*/ 229 w 478"/>
                <a:gd name="T79" fmla="*/ 398 h 416"/>
                <a:gd name="T80" fmla="*/ 249 w 478"/>
                <a:gd name="T81" fmla="*/ 387 h 416"/>
                <a:gd name="T82" fmla="*/ 264 w 478"/>
                <a:gd name="T83" fmla="*/ 390 h 416"/>
                <a:gd name="T84" fmla="*/ 280 w 478"/>
                <a:gd name="T85" fmla="*/ 398 h 416"/>
                <a:gd name="T86" fmla="*/ 303 w 478"/>
                <a:gd name="T87" fmla="*/ 394 h 416"/>
                <a:gd name="T88" fmla="*/ 318 w 478"/>
                <a:gd name="T89" fmla="*/ 399 h 416"/>
                <a:gd name="T90" fmla="*/ 338 w 478"/>
                <a:gd name="T91" fmla="*/ 399 h 416"/>
                <a:gd name="T92" fmla="*/ 359 w 478"/>
                <a:gd name="T93" fmla="*/ 410 h 416"/>
                <a:gd name="T94" fmla="*/ 372 w 478"/>
                <a:gd name="T95" fmla="*/ 410 h 416"/>
                <a:gd name="T96" fmla="*/ 372 w 478"/>
                <a:gd name="T97" fmla="*/ 398 h 416"/>
                <a:gd name="T98" fmla="*/ 370 w 478"/>
                <a:gd name="T99" fmla="*/ 389 h 416"/>
                <a:gd name="T100" fmla="*/ 374 w 478"/>
                <a:gd name="T101" fmla="*/ 376 h 416"/>
                <a:gd name="T102" fmla="*/ 379 w 478"/>
                <a:gd name="T103" fmla="*/ 365 h 416"/>
                <a:gd name="T104" fmla="*/ 386 w 478"/>
                <a:gd name="T105" fmla="*/ 356 h 416"/>
                <a:gd name="T106" fmla="*/ 401 w 478"/>
                <a:gd name="T107" fmla="*/ 349 h 416"/>
                <a:gd name="T108" fmla="*/ 426 w 478"/>
                <a:gd name="T109" fmla="*/ 334 h 416"/>
                <a:gd name="T110" fmla="*/ 421 w 478"/>
                <a:gd name="T111" fmla="*/ 314 h 416"/>
                <a:gd name="T112" fmla="*/ 421 w 478"/>
                <a:gd name="T113" fmla="*/ 295 h 416"/>
                <a:gd name="T114" fmla="*/ 408 w 478"/>
                <a:gd name="T115" fmla="*/ 266 h 416"/>
                <a:gd name="T116" fmla="*/ 430 w 478"/>
                <a:gd name="T117" fmla="*/ 257 h 416"/>
                <a:gd name="T118" fmla="*/ 453 w 478"/>
                <a:gd name="T119" fmla="*/ 264 h 416"/>
                <a:gd name="T120" fmla="*/ 464 w 478"/>
                <a:gd name="T121" fmla="*/ 24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8" h="416">
                  <a:moveTo>
                    <a:pt x="478" y="237"/>
                  </a:moveTo>
                  <a:lnTo>
                    <a:pt x="477" y="235"/>
                  </a:lnTo>
                  <a:lnTo>
                    <a:pt x="477" y="235"/>
                  </a:lnTo>
                  <a:lnTo>
                    <a:pt x="475" y="235"/>
                  </a:lnTo>
                  <a:lnTo>
                    <a:pt x="475" y="235"/>
                  </a:lnTo>
                  <a:lnTo>
                    <a:pt x="475" y="233"/>
                  </a:lnTo>
                  <a:lnTo>
                    <a:pt x="475" y="233"/>
                  </a:lnTo>
                  <a:lnTo>
                    <a:pt x="475" y="231"/>
                  </a:lnTo>
                  <a:lnTo>
                    <a:pt x="475" y="231"/>
                  </a:lnTo>
                  <a:lnTo>
                    <a:pt x="473" y="231"/>
                  </a:lnTo>
                  <a:lnTo>
                    <a:pt x="473" y="231"/>
                  </a:lnTo>
                  <a:lnTo>
                    <a:pt x="471" y="231"/>
                  </a:lnTo>
                  <a:lnTo>
                    <a:pt x="471" y="233"/>
                  </a:lnTo>
                  <a:lnTo>
                    <a:pt x="471" y="231"/>
                  </a:lnTo>
                  <a:lnTo>
                    <a:pt x="471" y="231"/>
                  </a:lnTo>
                  <a:lnTo>
                    <a:pt x="471" y="231"/>
                  </a:lnTo>
                  <a:lnTo>
                    <a:pt x="469" y="230"/>
                  </a:lnTo>
                  <a:lnTo>
                    <a:pt x="469" y="230"/>
                  </a:lnTo>
                  <a:lnTo>
                    <a:pt x="466" y="228"/>
                  </a:lnTo>
                  <a:lnTo>
                    <a:pt x="464" y="228"/>
                  </a:lnTo>
                  <a:lnTo>
                    <a:pt x="464" y="226"/>
                  </a:lnTo>
                  <a:lnTo>
                    <a:pt x="462" y="224"/>
                  </a:lnTo>
                  <a:lnTo>
                    <a:pt x="462" y="222"/>
                  </a:lnTo>
                  <a:lnTo>
                    <a:pt x="462" y="221"/>
                  </a:lnTo>
                  <a:lnTo>
                    <a:pt x="462" y="219"/>
                  </a:lnTo>
                  <a:lnTo>
                    <a:pt x="462" y="219"/>
                  </a:lnTo>
                  <a:lnTo>
                    <a:pt x="466" y="217"/>
                  </a:lnTo>
                  <a:lnTo>
                    <a:pt x="466" y="217"/>
                  </a:lnTo>
                  <a:lnTo>
                    <a:pt x="466" y="217"/>
                  </a:lnTo>
                  <a:lnTo>
                    <a:pt x="466" y="215"/>
                  </a:lnTo>
                  <a:lnTo>
                    <a:pt x="466" y="215"/>
                  </a:lnTo>
                  <a:lnTo>
                    <a:pt x="466" y="213"/>
                  </a:lnTo>
                  <a:lnTo>
                    <a:pt x="464" y="213"/>
                  </a:lnTo>
                  <a:lnTo>
                    <a:pt x="464" y="213"/>
                  </a:lnTo>
                  <a:lnTo>
                    <a:pt x="460" y="213"/>
                  </a:lnTo>
                  <a:lnTo>
                    <a:pt x="460" y="213"/>
                  </a:lnTo>
                  <a:lnTo>
                    <a:pt x="459" y="210"/>
                  </a:lnTo>
                  <a:lnTo>
                    <a:pt x="457" y="210"/>
                  </a:lnTo>
                  <a:lnTo>
                    <a:pt x="450" y="208"/>
                  </a:lnTo>
                  <a:lnTo>
                    <a:pt x="448" y="204"/>
                  </a:lnTo>
                  <a:lnTo>
                    <a:pt x="446" y="204"/>
                  </a:lnTo>
                  <a:lnTo>
                    <a:pt x="435" y="208"/>
                  </a:lnTo>
                  <a:lnTo>
                    <a:pt x="431" y="206"/>
                  </a:lnTo>
                  <a:lnTo>
                    <a:pt x="430" y="206"/>
                  </a:lnTo>
                  <a:lnTo>
                    <a:pt x="430" y="204"/>
                  </a:lnTo>
                  <a:lnTo>
                    <a:pt x="431" y="201"/>
                  </a:lnTo>
                  <a:lnTo>
                    <a:pt x="433" y="199"/>
                  </a:lnTo>
                  <a:lnTo>
                    <a:pt x="433" y="193"/>
                  </a:lnTo>
                  <a:lnTo>
                    <a:pt x="433" y="192"/>
                  </a:lnTo>
                  <a:lnTo>
                    <a:pt x="433" y="192"/>
                  </a:lnTo>
                  <a:lnTo>
                    <a:pt x="433" y="190"/>
                  </a:lnTo>
                  <a:lnTo>
                    <a:pt x="433" y="190"/>
                  </a:lnTo>
                  <a:lnTo>
                    <a:pt x="435" y="190"/>
                  </a:lnTo>
                  <a:lnTo>
                    <a:pt x="433" y="184"/>
                  </a:lnTo>
                  <a:lnTo>
                    <a:pt x="433" y="184"/>
                  </a:lnTo>
                  <a:lnTo>
                    <a:pt x="433" y="184"/>
                  </a:lnTo>
                  <a:lnTo>
                    <a:pt x="433" y="184"/>
                  </a:lnTo>
                  <a:lnTo>
                    <a:pt x="433" y="184"/>
                  </a:lnTo>
                  <a:lnTo>
                    <a:pt x="431" y="184"/>
                  </a:lnTo>
                  <a:lnTo>
                    <a:pt x="431" y="184"/>
                  </a:lnTo>
                  <a:lnTo>
                    <a:pt x="430" y="184"/>
                  </a:lnTo>
                  <a:lnTo>
                    <a:pt x="430" y="183"/>
                  </a:lnTo>
                  <a:lnTo>
                    <a:pt x="430" y="181"/>
                  </a:lnTo>
                  <a:lnTo>
                    <a:pt x="430" y="181"/>
                  </a:lnTo>
                  <a:lnTo>
                    <a:pt x="428" y="181"/>
                  </a:lnTo>
                  <a:lnTo>
                    <a:pt x="428" y="181"/>
                  </a:lnTo>
                  <a:lnTo>
                    <a:pt x="426" y="181"/>
                  </a:lnTo>
                  <a:lnTo>
                    <a:pt x="421" y="177"/>
                  </a:lnTo>
                  <a:lnTo>
                    <a:pt x="419" y="177"/>
                  </a:lnTo>
                  <a:lnTo>
                    <a:pt x="417" y="177"/>
                  </a:lnTo>
                  <a:lnTo>
                    <a:pt x="415" y="175"/>
                  </a:lnTo>
                  <a:lnTo>
                    <a:pt x="408" y="170"/>
                  </a:lnTo>
                  <a:lnTo>
                    <a:pt x="408" y="168"/>
                  </a:lnTo>
                  <a:lnTo>
                    <a:pt x="406" y="166"/>
                  </a:lnTo>
                  <a:lnTo>
                    <a:pt x="406" y="161"/>
                  </a:lnTo>
                  <a:lnTo>
                    <a:pt x="406" y="159"/>
                  </a:lnTo>
                  <a:lnTo>
                    <a:pt x="406" y="159"/>
                  </a:lnTo>
                  <a:lnTo>
                    <a:pt x="404" y="157"/>
                  </a:lnTo>
                  <a:lnTo>
                    <a:pt x="404" y="157"/>
                  </a:lnTo>
                  <a:lnTo>
                    <a:pt x="403" y="152"/>
                  </a:lnTo>
                  <a:lnTo>
                    <a:pt x="403" y="150"/>
                  </a:lnTo>
                  <a:lnTo>
                    <a:pt x="401" y="150"/>
                  </a:lnTo>
                  <a:lnTo>
                    <a:pt x="401" y="150"/>
                  </a:lnTo>
                  <a:lnTo>
                    <a:pt x="401" y="148"/>
                  </a:lnTo>
                  <a:lnTo>
                    <a:pt x="397" y="148"/>
                  </a:lnTo>
                  <a:lnTo>
                    <a:pt x="395" y="146"/>
                  </a:lnTo>
                  <a:lnTo>
                    <a:pt x="397" y="143"/>
                  </a:lnTo>
                  <a:lnTo>
                    <a:pt x="399" y="139"/>
                  </a:lnTo>
                  <a:lnTo>
                    <a:pt x="401" y="136"/>
                  </a:lnTo>
                  <a:lnTo>
                    <a:pt x="399" y="134"/>
                  </a:lnTo>
                  <a:lnTo>
                    <a:pt x="397" y="132"/>
                  </a:lnTo>
                  <a:lnTo>
                    <a:pt x="394" y="130"/>
                  </a:lnTo>
                  <a:lnTo>
                    <a:pt x="392" y="132"/>
                  </a:lnTo>
                  <a:lnTo>
                    <a:pt x="392" y="130"/>
                  </a:lnTo>
                  <a:lnTo>
                    <a:pt x="392" y="128"/>
                  </a:lnTo>
                  <a:lnTo>
                    <a:pt x="383" y="123"/>
                  </a:lnTo>
                  <a:lnTo>
                    <a:pt x="381" y="121"/>
                  </a:lnTo>
                  <a:lnTo>
                    <a:pt x="381" y="121"/>
                  </a:lnTo>
                  <a:lnTo>
                    <a:pt x="381" y="119"/>
                  </a:lnTo>
                  <a:lnTo>
                    <a:pt x="381" y="118"/>
                  </a:lnTo>
                  <a:lnTo>
                    <a:pt x="381" y="116"/>
                  </a:lnTo>
                  <a:lnTo>
                    <a:pt x="383" y="114"/>
                  </a:lnTo>
                  <a:lnTo>
                    <a:pt x="383" y="114"/>
                  </a:lnTo>
                  <a:lnTo>
                    <a:pt x="383" y="110"/>
                  </a:lnTo>
                  <a:lnTo>
                    <a:pt x="383" y="110"/>
                  </a:lnTo>
                  <a:lnTo>
                    <a:pt x="383" y="109"/>
                  </a:lnTo>
                  <a:lnTo>
                    <a:pt x="385" y="109"/>
                  </a:lnTo>
                  <a:lnTo>
                    <a:pt x="386" y="107"/>
                  </a:lnTo>
                  <a:lnTo>
                    <a:pt x="388" y="107"/>
                  </a:lnTo>
                  <a:lnTo>
                    <a:pt x="388" y="105"/>
                  </a:lnTo>
                  <a:lnTo>
                    <a:pt x="388" y="103"/>
                  </a:lnTo>
                  <a:lnTo>
                    <a:pt x="388" y="103"/>
                  </a:lnTo>
                  <a:lnTo>
                    <a:pt x="388" y="101"/>
                  </a:lnTo>
                  <a:lnTo>
                    <a:pt x="388" y="101"/>
                  </a:lnTo>
                  <a:lnTo>
                    <a:pt x="388" y="101"/>
                  </a:lnTo>
                  <a:lnTo>
                    <a:pt x="392" y="101"/>
                  </a:lnTo>
                  <a:lnTo>
                    <a:pt x="392" y="101"/>
                  </a:lnTo>
                  <a:lnTo>
                    <a:pt x="392" y="100"/>
                  </a:lnTo>
                  <a:lnTo>
                    <a:pt x="392" y="98"/>
                  </a:lnTo>
                  <a:lnTo>
                    <a:pt x="392" y="96"/>
                  </a:lnTo>
                  <a:lnTo>
                    <a:pt x="390" y="94"/>
                  </a:lnTo>
                  <a:lnTo>
                    <a:pt x="390" y="94"/>
                  </a:lnTo>
                  <a:lnTo>
                    <a:pt x="390" y="94"/>
                  </a:lnTo>
                  <a:lnTo>
                    <a:pt x="392" y="92"/>
                  </a:lnTo>
                  <a:lnTo>
                    <a:pt x="392" y="92"/>
                  </a:lnTo>
                  <a:lnTo>
                    <a:pt x="392" y="90"/>
                  </a:lnTo>
                  <a:lnTo>
                    <a:pt x="392" y="90"/>
                  </a:lnTo>
                  <a:lnTo>
                    <a:pt x="390" y="90"/>
                  </a:lnTo>
                  <a:lnTo>
                    <a:pt x="390" y="90"/>
                  </a:lnTo>
                  <a:lnTo>
                    <a:pt x="390" y="90"/>
                  </a:lnTo>
                  <a:lnTo>
                    <a:pt x="390" y="90"/>
                  </a:lnTo>
                  <a:lnTo>
                    <a:pt x="390" y="90"/>
                  </a:lnTo>
                  <a:lnTo>
                    <a:pt x="390" y="89"/>
                  </a:lnTo>
                  <a:lnTo>
                    <a:pt x="390" y="89"/>
                  </a:lnTo>
                  <a:lnTo>
                    <a:pt x="390" y="87"/>
                  </a:lnTo>
                  <a:lnTo>
                    <a:pt x="386" y="85"/>
                  </a:lnTo>
                  <a:lnTo>
                    <a:pt x="386" y="85"/>
                  </a:lnTo>
                  <a:lnTo>
                    <a:pt x="386" y="81"/>
                  </a:lnTo>
                  <a:lnTo>
                    <a:pt x="385" y="81"/>
                  </a:lnTo>
                  <a:lnTo>
                    <a:pt x="383" y="80"/>
                  </a:lnTo>
                  <a:lnTo>
                    <a:pt x="383" y="80"/>
                  </a:lnTo>
                  <a:lnTo>
                    <a:pt x="381" y="78"/>
                  </a:lnTo>
                  <a:lnTo>
                    <a:pt x="383" y="76"/>
                  </a:lnTo>
                  <a:lnTo>
                    <a:pt x="383" y="74"/>
                  </a:lnTo>
                  <a:lnTo>
                    <a:pt x="385" y="72"/>
                  </a:lnTo>
                  <a:lnTo>
                    <a:pt x="388" y="71"/>
                  </a:lnTo>
                  <a:lnTo>
                    <a:pt x="388" y="69"/>
                  </a:lnTo>
                  <a:lnTo>
                    <a:pt x="388" y="67"/>
                  </a:lnTo>
                  <a:lnTo>
                    <a:pt x="388" y="65"/>
                  </a:lnTo>
                  <a:lnTo>
                    <a:pt x="386" y="65"/>
                  </a:lnTo>
                  <a:lnTo>
                    <a:pt x="386" y="63"/>
                  </a:lnTo>
                  <a:lnTo>
                    <a:pt x="386" y="62"/>
                  </a:lnTo>
                  <a:lnTo>
                    <a:pt x="388" y="62"/>
                  </a:lnTo>
                  <a:lnTo>
                    <a:pt x="388" y="60"/>
                  </a:lnTo>
                  <a:lnTo>
                    <a:pt x="388" y="60"/>
                  </a:lnTo>
                  <a:lnTo>
                    <a:pt x="386" y="60"/>
                  </a:lnTo>
                  <a:lnTo>
                    <a:pt x="388" y="56"/>
                  </a:lnTo>
                  <a:lnTo>
                    <a:pt x="388" y="53"/>
                  </a:lnTo>
                  <a:lnTo>
                    <a:pt x="388" y="53"/>
                  </a:lnTo>
                  <a:lnTo>
                    <a:pt x="386" y="51"/>
                  </a:lnTo>
                  <a:lnTo>
                    <a:pt x="385" y="49"/>
                  </a:lnTo>
                  <a:lnTo>
                    <a:pt x="383" y="51"/>
                  </a:lnTo>
                  <a:lnTo>
                    <a:pt x="381" y="51"/>
                  </a:lnTo>
                  <a:lnTo>
                    <a:pt x="379" y="51"/>
                  </a:lnTo>
                  <a:lnTo>
                    <a:pt x="377" y="47"/>
                  </a:lnTo>
                  <a:lnTo>
                    <a:pt x="377" y="47"/>
                  </a:lnTo>
                  <a:lnTo>
                    <a:pt x="377" y="45"/>
                  </a:lnTo>
                  <a:lnTo>
                    <a:pt x="376" y="45"/>
                  </a:lnTo>
                  <a:lnTo>
                    <a:pt x="374" y="45"/>
                  </a:lnTo>
                  <a:lnTo>
                    <a:pt x="374" y="45"/>
                  </a:lnTo>
                  <a:lnTo>
                    <a:pt x="372" y="44"/>
                  </a:lnTo>
                  <a:lnTo>
                    <a:pt x="372" y="44"/>
                  </a:lnTo>
                  <a:lnTo>
                    <a:pt x="372" y="42"/>
                  </a:lnTo>
                  <a:lnTo>
                    <a:pt x="372" y="42"/>
                  </a:lnTo>
                  <a:lnTo>
                    <a:pt x="372" y="40"/>
                  </a:lnTo>
                  <a:lnTo>
                    <a:pt x="372" y="40"/>
                  </a:lnTo>
                  <a:lnTo>
                    <a:pt x="372" y="40"/>
                  </a:lnTo>
                  <a:lnTo>
                    <a:pt x="370" y="38"/>
                  </a:lnTo>
                  <a:lnTo>
                    <a:pt x="366" y="36"/>
                  </a:lnTo>
                  <a:lnTo>
                    <a:pt x="365" y="36"/>
                  </a:lnTo>
                  <a:lnTo>
                    <a:pt x="366" y="34"/>
                  </a:lnTo>
                  <a:lnTo>
                    <a:pt x="366" y="34"/>
                  </a:lnTo>
                  <a:lnTo>
                    <a:pt x="366" y="33"/>
                  </a:lnTo>
                  <a:lnTo>
                    <a:pt x="365" y="33"/>
                  </a:lnTo>
                  <a:lnTo>
                    <a:pt x="356" y="29"/>
                  </a:lnTo>
                  <a:lnTo>
                    <a:pt x="354" y="29"/>
                  </a:lnTo>
                  <a:lnTo>
                    <a:pt x="352" y="27"/>
                  </a:lnTo>
                  <a:lnTo>
                    <a:pt x="352" y="27"/>
                  </a:lnTo>
                  <a:lnTo>
                    <a:pt x="350" y="27"/>
                  </a:lnTo>
                  <a:lnTo>
                    <a:pt x="348" y="29"/>
                  </a:lnTo>
                  <a:lnTo>
                    <a:pt x="347" y="31"/>
                  </a:lnTo>
                  <a:lnTo>
                    <a:pt x="341" y="29"/>
                  </a:lnTo>
                  <a:lnTo>
                    <a:pt x="339" y="27"/>
                  </a:lnTo>
                  <a:lnTo>
                    <a:pt x="338" y="29"/>
                  </a:lnTo>
                  <a:lnTo>
                    <a:pt x="336" y="29"/>
                  </a:lnTo>
                  <a:lnTo>
                    <a:pt x="334" y="31"/>
                  </a:lnTo>
                  <a:lnTo>
                    <a:pt x="332" y="34"/>
                  </a:lnTo>
                  <a:lnTo>
                    <a:pt x="330" y="36"/>
                  </a:lnTo>
                  <a:lnTo>
                    <a:pt x="327" y="34"/>
                  </a:lnTo>
                  <a:lnTo>
                    <a:pt x="327" y="34"/>
                  </a:lnTo>
                  <a:lnTo>
                    <a:pt x="321" y="38"/>
                  </a:lnTo>
                  <a:lnTo>
                    <a:pt x="318" y="42"/>
                  </a:lnTo>
                  <a:lnTo>
                    <a:pt x="316" y="44"/>
                  </a:lnTo>
                  <a:lnTo>
                    <a:pt x="316" y="42"/>
                  </a:lnTo>
                  <a:lnTo>
                    <a:pt x="312" y="38"/>
                  </a:lnTo>
                  <a:lnTo>
                    <a:pt x="310" y="36"/>
                  </a:lnTo>
                  <a:lnTo>
                    <a:pt x="309" y="34"/>
                  </a:lnTo>
                  <a:lnTo>
                    <a:pt x="309" y="33"/>
                  </a:lnTo>
                  <a:lnTo>
                    <a:pt x="309" y="33"/>
                  </a:lnTo>
                  <a:lnTo>
                    <a:pt x="310" y="29"/>
                  </a:lnTo>
                  <a:lnTo>
                    <a:pt x="310" y="29"/>
                  </a:lnTo>
                  <a:lnTo>
                    <a:pt x="310" y="25"/>
                  </a:lnTo>
                  <a:lnTo>
                    <a:pt x="310" y="25"/>
                  </a:lnTo>
                  <a:lnTo>
                    <a:pt x="312" y="24"/>
                  </a:lnTo>
                  <a:lnTo>
                    <a:pt x="312" y="24"/>
                  </a:lnTo>
                  <a:lnTo>
                    <a:pt x="312" y="24"/>
                  </a:lnTo>
                  <a:lnTo>
                    <a:pt x="312" y="24"/>
                  </a:lnTo>
                  <a:lnTo>
                    <a:pt x="314" y="24"/>
                  </a:lnTo>
                  <a:lnTo>
                    <a:pt x="314" y="24"/>
                  </a:lnTo>
                  <a:lnTo>
                    <a:pt x="314" y="24"/>
                  </a:lnTo>
                  <a:lnTo>
                    <a:pt x="314" y="24"/>
                  </a:lnTo>
                  <a:lnTo>
                    <a:pt x="314" y="22"/>
                  </a:lnTo>
                  <a:lnTo>
                    <a:pt x="314" y="22"/>
                  </a:lnTo>
                  <a:lnTo>
                    <a:pt x="312" y="20"/>
                  </a:lnTo>
                  <a:lnTo>
                    <a:pt x="312" y="20"/>
                  </a:lnTo>
                  <a:lnTo>
                    <a:pt x="310" y="18"/>
                  </a:lnTo>
                  <a:lnTo>
                    <a:pt x="303" y="16"/>
                  </a:lnTo>
                  <a:lnTo>
                    <a:pt x="301" y="15"/>
                  </a:lnTo>
                  <a:lnTo>
                    <a:pt x="300" y="13"/>
                  </a:lnTo>
                  <a:lnTo>
                    <a:pt x="296" y="13"/>
                  </a:lnTo>
                  <a:lnTo>
                    <a:pt x="294" y="13"/>
                  </a:lnTo>
                  <a:lnTo>
                    <a:pt x="291" y="13"/>
                  </a:lnTo>
                  <a:lnTo>
                    <a:pt x="289" y="15"/>
                  </a:lnTo>
                  <a:lnTo>
                    <a:pt x="289" y="15"/>
                  </a:lnTo>
                  <a:lnTo>
                    <a:pt x="289" y="15"/>
                  </a:lnTo>
                  <a:lnTo>
                    <a:pt x="289" y="15"/>
                  </a:lnTo>
                  <a:lnTo>
                    <a:pt x="285" y="16"/>
                  </a:lnTo>
                  <a:lnTo>
                    <a:pt x="283" y="18"/>
                  </a:lnTo>
                  <a:lnTo>
                    <a:pt x="283" y="20"/>
                  </a:lnTo>
                  <a:lnTo>
                    <a:pt x="282" y="20"/>
                  </a:lnTo>
                  <a:lnTo>
                    <a:pt x="278" y="20"/>
                  </a:lnTo>
                  <a:lnTo>
                    <a:pt x="278" y="18"/>
                  </a:lnTo>
                  <a:lnTo>
                    <a:pt x="276" y="16"/>
                  </a:lnTo>
                  <a:lnTo>
                    <a:pt x="276" y="15"/>
                  </a:lnTo>
                  <a:lnTo>
                    <a:pt x="276" y="13"/>
                  </a:lnTo>
                  <a:lnTo>
                    <a:pt x="276" y="11"/>
                  </a:lnTo>
                  <a:lnTo>
                    <a:pt x="274" y="9"/>
                  </a:lnTo>
                  <a:lnTo>
                    <a:pt x="273" y="7"/>
                  </a:lnTo>
                  <a:lnTo>
                    <a:pt x="273" y="7"/>
                  </a:lnTo>
                  <a:lnTo>
                    <a:pt x="271" y="6"/>
                  </a:lnTo>
                  <a:lnTo>
                    <a:pt x="269" y="6"/>
                  </a:lnTo>
                  <a:lnTo>
                    <a:pt x="262" y="7"/>
                  </a:lnTo>
                  <a:lnTo>
                    <a:pt x="260" y="7"/>
                  </a:lnTo>
                  <a:lnTo>
                    <a:pt x="258" y="9"/>
                  </a:lnTo>
                  <a:lnTo>
                    <a:pt x="258" y="11"/>
                  </a:lnTo>
                  <a:lnTo>
                    <a:pt x="256" y="11"/>
                  </a:lnTo>
                  <a:lnTo>
                    <a:pt x="255" y="9"/>
                  </a:lnTo>
                  <a:lnTo>
                    <a:pt x="255" y="7"/>
                  </a:lnTo>
                  <a:lnTo>
                    <a:pt x="251" y="4"/>
                  </a:lnTo>
                  <a:lnTo>
                    <a:pt x="249" y="2"/>
                  </a:lnTo>
                  <a:lnTo>
                    <a:pt x="247" y="0"/>
                  </a:lnTo>
                  <a:lnTo>
                    <a:pt x="245" y="2"/>
                  </a:lnTo>
                  <a:lnTo>
                    <a:pt x="244" y="2"/>
                  </a:lnTo>
                  <a:lnTo>
                    <a:pt x="244" y="4"/>
                  </a:lnTo>
                  <a:lnTo>
                    <a:pt x="240" y="4"/>
                  </a:lnTo>
                  <a:lnTo>
                    <a:pt x="238" y="4"/>
                  </a:lnTo>
                  <a:lnTo>
                    <a:pt x="238" y="6"/>
                  </a:lnTo>
                  <a:lnTo>
                    <a:pt x="238" y="6"/>
                  </a:lnTo>
                  <a:lnTo>
                    <a:pt x="236" y="7"/>
                  </a:lnTo>
                  <a:lnTo>
                    <a:pt x="236" y="7"/>
                  </a:lnTo>
                  <a:lnTo>
                    <a:pt x="236" y="9"/>
                  </a:lnTo>
                  <a:lnTo>
                    <a:pt x="233" y="11"/>
                  </a:lnTo>
                  <a:lnTo>
                    <a:pt x="231" y="13"/>
                  </a:lnTo>
                  <a:lnTo>
                    <a:pt x="231" y="15"/>
                  </a:lnTo>
                  <a:lnTo>
                    <a:pt x="229" y="18"/>
                  </a:lnTo>
                  <a:lnTo>
                    <a:pt x="224" y="22"/>
                  </a:lnTo>
                  <a:lnTo>
                    <a:pt x="222" y="25"/>
                  </a:lnTo>
                  <a:lnTo>
                    <a:pt x="222" y="29"/>
                  </a:lnTo>
                  <a:lnTo>
                    <a:pt x="222" y="31"/>
                  </a:lnTo>
                  <a:lnTo>
                    <a:pt x="222" y="33"/>
                  </a:lnTo>
                  <a:lnTo>
                    <a:pt x="220" y="33"/>
                  </a:lnTo>
                  <a:lnTo>
                    <a:pt x="213" y="33"/>
                  </a:lnTo>
                  <a:lnTo>
                    <a:pt x="213" y="33"/>
                  </a:lnTo>
                  <a:lnTo>
                    <a:pt x="211" y="31"/>
                  </a:lnTo>
                  <a:lnTo>
                    <a:pt x="209" y="29"/>
                  </a:lnTo>
                  <a:lnTo>
                    <a:pt x="208" y="31"/>
                  </a:lnTo>
                  <a:lnTo>
                    <a:pt x="206" y="33"/>
                  </a:lnTo>
                  <a:lnTo>
                    <a:pt x="206" y="33"/>
                  </a:lnTo>
                  <a:lnTo>
                    <a:pt x="204" y="33"/>
                  </a:lnTo>
                  <a:lnTo>
                    <a:pt x="200" y="31"/>
                  </a:lnTo>
                  <a:lnTo>
                    <a:pt x="199" y="29"/>
                  </a:lnTo>
                  <a:lnTo>
                    <a:pt x="197" y="29"/>
                  </a:lnTo>
                  <a:lnTo>
                    <a:pt x="191" y="29"/>
                  </a:lnTo>
                  <a:lnTo>
                    <a:pt x="191" y="31"/>
                  </a:lnTo>
                  <a:lnTo>
                    <a:pt x="190" y="31"/>
                  </a:lnTo>
                  <a:lnTo>
                    <a:pt x="188" y="34"/>
                  </a:lnTo>
                  <a:lnTo>
                    <a:pt x="184" y="40"/>
                  </a:lnTo>
                  <a:lnTo>
                    <a:pt x="182" y="40"/>
                  </a:lnTo>
                  <a:lnTo>
                    <a:pt x="179" y="44"/>
                  </a:lnTo>
                  <a:lnTo>
                    <a:pt x="179" y="44"/>
                  </a:lnTo>
                  <a:lnTo>
                    <a:pt x="175" y="42"/>
                  </a:lnTo>
                  <a:lnTo>
                    <a:pt x="173" y="42"/>
                  </a:lnTo>
                  <a:lnTo>
                    <a:pt x="173" y="42"/>
                  </a:lnTo>
                  <a:lnTo>
                    <a:pt x="171" y="44"/>
                  </a:lnTo>
                  <a:lnTo>
                    <a:pt x="171" y="47"/>
                  </a:lnTo>
                  <a:lnTo>
                    <a:pt x="171" y="49"/>
                  </a:lnTo>
                  <a:lnTo>
                    <a:pt x="171" y="51"/>
                  </a:lnTo>
                  <a:lnTo>
                    <a:pt x="171" y="53"/>
                  </a:lnTo>
                  <a:lnTo>
                    <a:pt x="171" y="54"/>
                  </a:lnTo>
                  <a:lnTo>
                    <a:pt x="170" y="56"/>
                  </a:lnTo>
                  <a:lnTo>
                    <a:pt x="168" y="58"/>
                  </a:lnTo>
                  <a:lnTo>
                    <a:pt x="168" y="60"/>
                  </a:lnTo>
                  <a:lnTo>
                    <a:pt x="170" y="62"/>
                  </a:lnTo>
                  <a:lnTo>
                    <a:pt x="170" y="62"/>
                  </a:lnTo>
                  <a:lnTo>
                    <a:pt x="168" y="63"/>
                  </a:lnTo>
                  <a:lnTo>
                    <a:pt x="166" y="65"/>
                  </a:lnTo>
                  <a:lnTo>
                    <a:pt x="166" y="69"/>
                  </a:lnTo>
                  <a:lnTo>
                    <a:pt x="166" y="69"/>
                  </a:lnTo>
                  <a:lnTo>
                    <a:pt x="164" y="72"/>
                  </a:lnTo>
                  <a:lnTo>
                    <a:pt x="164" y="72"/>
                  </a:lnTo>
                  <a:lnTo>
                    <a:pt x="164" y="74"/>
                  </a:lnTo>
                  <a:lnTo>
                    <a:pt x="164" y="74"/>
                  </a:lnTo>
                  <a:lnTo>
                    <a:pt x="168" y="76"/>
                  </a:lnTo>
                  <a:lnTo>
                    <a:pt x="170" y="76"/>
                  </a:lnTo>
                  <a:lnTo>
                    <a:pt x="171" y="74"/>
                  </a:lnTo>
                  <a:lnTo>
                    <a:pt x="180" y="76"/>
                  </a:lnTo>
                  <a:lnTo>
                    <a:pt x="182" y="78"/>
                  </a:lnTo>
                  <a:lnTo>
                    <a:pt x="182" y="80"/>
                  </a:lnTo>
                  <a:lnTo>
                    <a:pt x="180" y="80"/>
                  </a:lnTo>
                  <a:lnTo>
                    <a:pt x="180" y="81"/>
                  </a:lnTo>
                  <a:lnTo>
                    <a:pt x="179" y="81"/>
                  </a:lnTo>
                  <a:lnTo>
                    <a:pt x="177" y="81"/>
                  </a:lnTo>
                  <a:lnTo>
                    <a:pt x="177" y="83"/>
                  </a:lnTo>
                  <a:lnTo>
                    <a:pt x="175" y="83"/>
                  </a:lnTo>
                  <a:lnTo>
                    <a:pt x="173" y="85"/>
                  </a:lnTo>
                  <a:lnTo>
                    <a:pt x="173" y="85"/>
                  </a:lnTo>
                  <a:lnTo>
                    <a:pt x="173" y="89"/>
                  </a:lnTo>
                  <a:lnTo>
                    <a:pt x="173" y="90"/>
                  </a:lnTo>
                  <a:lnTo>
                    <a:pt x="171" y="92"/>
                  </a:lnTo>
                  <a:lnTo>
                    <a:pt x="171" y="92"/>
                  </a:lnTo>
                  <a:lnTo>
                    <a:pt x="166" y="90"/>
                  </a:lnTo>
                  <a:lnTo>
                    <a:pt x="164" y="90"/>
                  </a:lnTo>
                  <a:lnTo>
                    <a:pt x="164" y="90"/>
                  </a:lnTo>
                  <a:lnTo>
                    <a:pt x="164" y="90"/>
                  </a:lnTo>
                  <a:lnTo>
                    <a:pt x="164" y="92"/>
                  </a:lnTo>
                  <a:lnTo>
                    <a:pt x="162" y="92"/>
                  </a:lnTo>
                  <a:lnTo>
                    <a:pt x="162" y="92"/>
                  </a:lnTo>
                  <a:lnTo>
                    <a:pt x="157" y="90"/>
                  </a:lnTo>
                  <a:lnTo>
                    <a:pt x="155" y="90"/>
                  </a:lnTo>
                  <a:lnTo>
                    <a:pt x="153" y="92"/>
                  </a:lnTo>
                  <a:lnTo>
                    <a:pt x="153" y="94"/>
                  </a:lnTo>
                  <a:lnTo>
                    <a:pt x="153" y="96"/>
                  </a:lnTo>
                  <a:lnTo>
                    <a:pt x="153" y="98"/>
                  </a:lnTo>
                  <a:lnTo>
                    <a:pt x="153" y="98"/>
                  </a:lnTo>
                  <a:lnTo>
                    <a:pt x="152" y="101"/>
                  </a:lnTo>
                  <a:lnTo>
                    <a:pt x="150" y="103"/>
                  </a:lnTo>
                  <a:lnTo>
                    <a:pt x="150" y="105"/>
                  </a:lnTo>
                  <a:lnTo>
                    <a:pt x="148" y="105"/>
                  </a:lnTo>
                  <a:lnTo>
                    <a:pt x="146" y="107"/>
                  </a:lnTo>
                  <a:lnTo>
                    <a:pt x="141" y="109"/>
                  </a:lnTo>
                  <a:lnTo>
                    <a:pt x="141" y="109"/>
                  </a:lnTo>
                  <a:lnTo>
                    <a:pt x="139" y="107"/>
                  </a:lnTo>
                  <a:lnTo>
                    <a:pt x="137" y="107"/>
                  </a:lnTo>
                  <a:lnTo>
                    <a:pt x="135" y="109"/>
                  </a:lnTo>
                  <a:lnTo>
                    <a:pt x="135" y="109"/>
                  </a:lnTo>
                  <a:lnTo>
                    <a:pt x="135" y="109"/>
                  </a:lnTo>
                  <a:lnTo>
                    <a:pt x="135" y="110"/>
                  </a:lnTo>
                  <a:lnTo>
                    <a:pt x="134" y="110"/>
                  </a:lnTo>
                  <a:lnTo>
                    <a:pt x="134" y="112"/>
                  </a:lnTo>
                  <a:lnTo>
                    <a:pt x="132" y="112"/>
                  </a:lnTo>
                  <a:lnTo>
                    <a:pt x="132" y="114"/>
                  </a:lnTo>
                  <a:lnTo>
                    <a:pt x="130" y="116"/>
                  </a:lnTo>
                  <a:lnTo>
                    <a:pt x="130" y="116"/>
                  </a:lnTo>
                  <a:lnTo>
                    <a:pt x="132" y="118"/>
                  </a:lnTo>
                  <a:lnTo>
                    <a:pt x="132" y="119"/>
                  </a:lnTo>
                  <a:lnTo>
                    <a:pt x="130" y="119"/>
                  </a:lnTo>
                  <a:lnTo>
                    <a:pt x="130" y="119"/>
                  </a:lnTo>
                  <a:lnTo>
                    <a:pt x="130" y="119"/>
                  </a:lnTo>
                  <a:lnTo>
                    <a:pt x="130" y="119"/>
                  </a:lnTo>
                  <a:lnTo>
                    <a:pt x="128" y="121"/>
                  </a:lnTo>
                  <a:lnTo>
                    <a:pt x="128" y="121"/>
                  </a:lnTo>
                  <a:lnTo>
                    <a:pt x="128" y="123"/>
                  </a:lnTo>
                  <a:lnTo>
                    <a:pt x="128" y="127"/>
                  </a:lnTo>
                  <a:lnTo>
                    <a:pt x="128" y="128"/>
                  </a:lnTo>
                  <a:lnTo>
                    <a:pt x="128" y="128"/>
                  </a:lnTo>
                  <a:lnTo>
                    <a:pt x="128" y="130"/>
                  </a:lnTo>
                  <a:lnTo>
                    <a:pt x="128" y="130"/>
                  </a:lnTo>
                  <a:lnTo>
                    <a:pt x="126" y="132"/>
                  </a:lnTo>
                  <a:lnTo>
                    <a:pt x="128" y="134"/>
                  </a:lnTo>
                  <a:lnTo>
                    <a:pt x="128" y="137"/>
                  </a:lnTo>
                  <a:lnTo>
                    <a:pt x="130" y="139"/>
                  </a:lnTo>
                  <a:lnTo>
                    <a:pt x="128" y="139"/>
                  </a:lnTo>
                  <a:lnTo>
                    <a:pt x="128" y="141"/>
                  </a:lnTo>
                  <a:lnTo>
                    <a:pt x="126" y="143"/>
                  </a:lnTo>
                  <a:lnTo>
                    <a:pt x="124" y="145"/>
                  </a:lnTo>
                  <a:lnTo>
                    <a:pt x="123" y="145"/>
                  </a:lnTo>
                  <a:lnTo>
                    <a:pt x="123" y="146"/>
                  </a:lnTo>
                  <a:lnTo>
                    <a:pt x="123" y="150"/>
                  </a:lnTo>
                  <a:lnTo>
                    <a:pt x="123" y="152"/>
                  </a:lnTo>
                  <a:lnTo>
                    <a:pt x="123" y="152"/>
                  </a:lnTo>
                  <a:lnTo>
                    <a:pt x="121" y="154"/>
                  </a:lnTo>
                  <a:lnTo>
                    <a:pt x="119" y="157"/>
                  </a:lnTo>
                  <a:lnTo>
                    <a:pt x="119" y="159"/>
                  </a:lnTo>
                  <a:lnTo>
                    <a:pt x="119" y="161"/>
                  </a:lnTo>
                  <a:lnTo>
                    <a:pt x="119" y="163"/>
                  </a:lnTo>
                  <a:lnTo>
                    <a:pt x="119" y="163"/>
                  </a:lnTo>
                  <a:lnTo>
                    <a:pt x="123" y="163"/>
                  </a:lnTo>
                  <a:lnTo>
                    <a:pt x="124" y="161"/>
                  </a:lnTo>
                  <a:lnTo>
                    <a:pt x="126" y="161"/>
                  </a:lnTo>
                  <a:lnTo>
                    <a:pt x="126" y="161"/>
                  </a:lnTo>
                  <a:lnTo>
                    <a:pt x="126" y="163"/>
                  </a:lnTo>
                  <a:lnTo>
                    <a:pt x="126" y="163"/>
                  </a:lnTo>
                  <a:lnTo>
                    <a:pt x="128" y="165"/>
                  </a:lnTo>
                  <a:lnTo>
                    <a:pt x="128" y="165"/>
                  </a:lnTo>
                  <a:lnTo>
                    <a:pt x="128" y="165"/>
                  </a:lnTo>
                  <a:lnTo>
                    <a:pt x="128" y="165"/>
                  </a:lnTo>
                  <a:lnTo>
                    <a:pt x="128" y="165"/>
                  </a:lnTo>
                  <a:lnTo>
                    <a:pt x="130" y="165"/>
                  </a:lnTo>
                  <a:lnTo>
                    <a:pt x="130" y="166"/>
                  </a:lnTo>
                  <a:lnTo>
                    <a:pt x="130" y="166"/>
                  </a:lnTo>
                  <a:lnTo>
                    <a:pt x="130" y="168"/>
                  </a:lnTo>
                  <a:lnTo>
                    <a:pt x="130" y="168"/>
                  </a:lnTo>
                  <a:lnTo>
                    <a:pt x="132" y="168"/>
                  </a:lnTo>
                  <a:lnTo>
                    <a:pt x="132" y="168"/>
                  </a:lnTo>
                  <a:lnTo>
                    <a:pt x="132" y="168"/>
                  </a:lnTo>
                  <a:lnTo>
                    <a:pt x="132" y="168"/>
                  </a:lnTo>
                  <a:lnTo>
                    <a:pt x="130" y="170"/>
                  </a:lnTo>
                  <a:lnTo>
                    <a:pt x="130" y="170"/>
                  </a:lnTo>
                  <a:lnTo>
                    <a:pt x="130" y="174"/>
                  </a:lnTo>
                  <a:lnTo>
                    <a:pt x="130" y="175"/>
                  </a:lnTo>
                  <a:lnTo>
                    <a:pt x="128" y="177"/>
                  </a:lnTo>
                  <a:lnTo>
                    <a:pt x="128" y="177"/>
                  </a:lnTo>
                  <a:lnTo>
                    <a:pt x="126" y="175"/>
                  </a:lnTo>
                  <a:lnTo>
                    <a:pt x="126" y="177"/>
                  </a:lnTo>
                  <a:lnTo>
                    <a:pt x="124" y="177"/>
                  </a:lnTo>
                  <a:lnTo>
                    <a:pt x="124" y="177"/>
                  </a:lnTo>
                  <a:lnTo>
                    <a:pt x="123" y="177"/>
                  </a:lnTo>
                  <a:lnTo>
                    <a:pt x="119" y="177"/>
                  </a:lnTo>
                  <a:lnTo>
                    <a:pt x="117" y="177"/>
                  </a:lnTo>
                  <a:lnTo>
                    <a:pt x="117" y="175"/>
                  </a:lnTo>
                  <a:lnTo>
                    <a:pt x="115" y="174"/>
                  </a:lnTo>
                  <a:lnTo>
                    <a:pt x="117" y="174"/>
                  </a:lnTo>
                  <a:lnTo>
                    <a:pt x="117" y="174"/>
                  </a:lnTo>
                  <a:lnTo>
                    <a:pt x="119" y="172"/>
                  </a:lnTo>
                  <a:lnTo>
                    <a:pt x="117" y="172"/>
                  </a:lnTo>
                  <a:lnTo>
                    <a:pt x="117" y="170"/>
                  </a:lnTo>
                  <a:lnTo>
                    <a:pt x="117" y="170"/>
                  </a:lnTo>
                  <a:lnTo>
                    <a:pt x="117" y="170"/>
                  </a:lnTo>
                  <a:lnTo>
                    <a:pt x="119" y="170"/>
                  </a:lnTo>
                  <a:lnTo>
                    <a:pt x="119" y="168"/>
                  </a:lnTo>
                  <a:lnTo>
                    <a:pt x="115" y="165"/>
                  </a:lnTo>
                  <a:lnTo>
                    <a:pt x="115" y="165"/>
                  </a:lnTo>
                  <a:lnTo>
                    <a:pt x="115" y="163"/>
                  </a:lnTo>
                  <a:lnTo>
                    <a:pt x="115" y="163"/>
                  </a:lnTo>
                  <a:lnTo>
                    <a:pt x="114" y="165"/>
                  </a:lnTo>
                  <a:lnTo>
                    <a:pt x="112" y="166"/>
                  </a:lnTo>
                  <a:lnTo>
                    <a:pt x="110" y="168"/>
                  </a:lnTo>
                  <a:lnTo>
                    <a:pt x="106" y="168"/>
                  </a:lnTo>
                  <a:lnTo>
                    <a:pt x="103" y="166"/>
                  </a:lnTo>
                  <a:lnTo>
                    <a:pt x="103" y="166"/>
                  </a:lnTo>
                  <a:lnTo>
                    <a:pt x="101" y="168"/>
                  </a:lnTo>
                  <a:lnTo>
                    <a:pt x="101" y="172"/>
                  </a:lnTo>
                  <a:lnTo>
                    <a:pt x="99" y="174"/>
                  </a:lnTo>
                  <a:lnTo>
                    <a:pt x="97" y="175"/>
                  </a:lnTo>
                  <a:lnTo>
                    <a:pt x="96" y="177"/>
                  </a:lnTo>
                  <a:lnTo>
                    <a:pt x="94" y="177"/>
                  </a:lnTo>
                  <a:lnTo>
                    <a:pt x="88" y="177"/>
                  </a:lnTo>
                  <a:lnTo>
                    <a:pt x="87" y="175"/>
                  </a:lnTo>
                  <a:lnTo>
                    <a:pt x="85" y="175"/>
                  </a:lnTo>
                  <a:lnTo>
                    <a:pt x="85" y="177"/>
                  </a:lnTo>
                  <a:lnTo>
                    <a:pt x="83" y="177"/>
                  </a:lnTo>
                  <a:lnTo>
                    <a:pt x="83" y="177"/>
                  </a:lnTo>
                  <a:lnTo>
                    <a:pt x="83" y="179"/>
                  </a:lnTo>
                  <a:lnTo>
                    <a:pt x="83" y="179"/>
                  </a:lnTo>
                  <a:lnTo>
                    <a:pt x="83" y="179"/>
                  </a:lnTo>
                  <a:lnTo>
                    <a:pt x="81" y="181"/>
                  </a:lnTo>
                  <a:lnTo>
                    <a:pt x="81" y="181"/>
                  </a:lnTo>
                  <a:lnTo>
                    <a:pt x="81" y="181"/>
                  </a:lnTo>
                  <a:lnTo>
                    <a:pt x="81" y="181"/>
                  </a:lnTo>
                  <a:lnTo>
                    <a:pt x="81" y="183"/>
                  </a:lnTo>
                  <a:lnTo>
                    <a:pt x="81" y="184"/>
                  </a:lnTo>
                  <a:lnTo>
                    <a:pt x="83" y="186"/>
                  </a:lnTo>
                  <a:lnTo>
                    <a:pt x="83" y="186"/>
                  </a:lnTo>
                  <a:lnTo>
                    <a:pt x="83" y="190"/>
                  </a:lnTo>
                  <a:lnTo>
                    <a:pt x="83" y="190"/>
                  </a:lnTo>
                  <a:lnTo>
                    <a:pt x="83" y="190"/>
                  </a:lnTo>
                  <a:lnTo>
                    <a:pt x="81" y="192"/>
                  </a:lnTo>
                  <a:lnTo>
                    <a:pt x="81" y="192"/>
                  </a:lnTo>
                  <a:lnTo>
                    <a:pt x="78" y="192"/>
                  </a:lnTo>
                  <a:lnTo>
                    <a:pt x="78" y="192"/>
                  </a:lnTo>
                  <a:lnTo>
                    <a:pt x="76" y="192"/>
                  </a:lnTo>
                  <a:lnTo>
                    <a:pt x="76" y="190"/>
                  </a:lnTo>
                  <a:lnTo>
                    <a:pt x="76" y="190"/>
                  </a:lnTo>
                  <a:lnTo>
                    <a:pt x="76" y="190"/>
                  </a:lnTo>
                  <a:lnTo>
                    <a:pt x="76" y="190"/>
                  </a:lnTo>
                  <a:lnTo>
                    <a:pt x="74" y="190"/>
                  </a:lnTo>
                  <a:lnTo>
                    <a:pt x="70" y="192"/>
                  </a:lnTo>
                  <a:lnTo>
                    <a:pt x="69" y="192"/>
                  </a:lnTo>
                  <a:lnTo>
                    <a:pt x="63" y="197"/>
                  </a:lnTo>
                  <a:lnTo>
                    <a:pt x="61" y="199"/>
                  </a:lnTo>
                  <a:lnTo>
                    <a:pt x="59" y="199"/>
                  </a:lnTo>
                  <a:lnTo>
                    <a:pt x="58" y="197"/>
                  </a:lnTo>
                  <a:lnTo>
                    <a:pt x="56" y="197"/>
                  </a:lnTo>
                  <a:lnTo>
                    <a:pt x="54" y="197"/>
                  </a:lnTo>
                  <a:lnTo>
                    <a:pt x="54" y="197"/>
                  </a:lnTo>
                  <a:lnTo>
                    <a:pt x="52" y="195"/>
                  </a:lnTo>
                  <a:lnTo>
                    <a:pt x="52" y="193"/>
                  </a:lnTo>
                  <a:lnTo>
                    <a:pt x="50" y="192"/>
                  </a:lnTo>
                  <a:lnTo>
                    <a:pt x="49" y="193"/>
                  </a:lnTo>
                  <a:lnTo>
                    <a:pt x="45" y="193"/>
                  </a:lnTo>
                  <a:lnTo>
                    <a:pt x="43" y="195"/>
                  </a:lnTo>
                  <a:lnTo>
                    <a:pt x="41" y="195"/>
                  </a:lnTo>
                  <a:lnTo>
                    <a:pt x="40" y="195"/>
                  </a:lnTo>
                  <a:lnTo>
                    <a:pt x="38" y="193"/>
                  </a:lnTo>
                  <a:lnTo>
                    <a:pt x="38" y="193"/>
                  </a:lnTo>
                  <a:lnTo>
                    <a:pt x="36" y="193"/>
                  </a:lnTo>
                  <a:lnTo>
                    <a:pt x="32" y="195"/>
                  </a:lnTo>
                  <a:lnTo>
                    <a:pt x="32" y="195"/>
                  </a:lnTo>
                  <a:lnTo>
                    <a:pt x="32" y="195"/>
                  </a:lnTo>
                  <a:lnTo>
                    <a:pt x="31" y="195"/>
                  </a:lnTo>
                  <a:lnTo>
                    <a:pt x="31" y="195"/>
                  </a:lnTo>
                  <a:lnTo>
                    <a:pt x="31" y="195"/>
                  </a:lnTo>
                  <a:lnTo>
                    <a:pt x="29" y="195"/>
                  </a:lnTo>
                  <a:lnTo>
                    <a:pt x="27" y="197"/>
                  </a:lnTo>
                  <a:lnTo>
                    <a:pt x="23" y="197"/>
                  </a:lnTo>
                  <a:lnTo>
                    <a:pt x="23" y="197"/>
                  </a:lnTo>
                  <a:lnTo>
                    <a:pt x="22" y="197"/>
                  </a:lnTo>
                  <a:lnTo>
                    <a:pt x="18" y="195"/>
                  </a:lnTo>
                  <a:lnTo>
                    <a:pt x="16" y="193"/>
                  </a:lnTo>
                  <a:lnTo>
                    <a:pt x="16" y="197"/>
                  </a:lnTo>
                  <a:lnTo>
                    <a:pt x="16" y="199"/>
                  </a:lnTo>
                  <a:lnTo>
                    <a:pt x="18" y="201"/>
                  </a:lnTo>
                  <a:lnTo>
                    <a:pt x="18" y="202"/>
                  </a:lnTo>
                  <a:lnTo>
                    <a:pt x="18" y="208"/>
                  </a:lnTo>
                  <a:lnTo>
                    <a:pt x="18" y="208"/>
                  </a:lnTo>
                  <a:lnTo>
                    <a:pt x="20" y="210"/>
                  </a:lnTo>
                  <a:lnTo>
                    <a:pt x="20" y="210"/>
                  </a:lnTo>
                  <a:lnTo>
                    <a:pt x="20" y="210"/>
                  </a:lnTo>
                  <a:lnTo>
                    <a:pt x="20" y="215"/>
                  </a:lnTo>
                  <a:lnTo>
                    <a:pt x="22" y="222"/>
                  </a:lnTo>
                  <a:lnTo>
                    <a:pt x="25" y="235"/>
                  </a:lnTo>
                  <a:lnTo>
                    <a:pt x="27" y="240"/>
                  </a:lnTo>
                  <a:lnTo>
                    <a:pt x="29" y="242"/>
                  </a:lnTo>
                  <a:lnTo>
                    <a:pt x="31" y="249"/>
                  </a:lnTo>
                  <a:lnTo>
                    <a:pt x="32" y="253"/>
                  </a:lnTo>
                  <a:lnTo>
                    <a:pt x="32" y="253"/>
                  </a:lnTo>
                  <a:lnTo>
                    <a:pt x="32" y="255"/>
                  </a:lnTo>
                  <a:lnTo>
                    <a:pt x="34" y="257"/>
                  </a:lnTo>
                  <a:lnTo>
                    <a:pt x="34" y="257"/>
                  </a:lnTo>
                  <a:lnTo>
                    <a:pt x="34" y="258"/>
                  </a:lnTo>
                  <a:lnTo>
                    <a:pt x="36" y="258"/>
                  </a:lnTo>
                  <a:lnTo>
                    <a:pt x="36" y="260"/>
                  </a:lnTo>
                  <a:lnTo>
                    <a:pt x="36" y="262"/>
                  </a:lnTo>
                  <a:lnTo>
                    <a:pt x="36" y="264"/>
                  </a:lnTo>
                  <a:lnTo>
                    <a:pt x="36" y="264"/>
                  </a:lnTo>
                  <a:lnTo>
                    <a:pt x="34" y="266"/>
                  </a:lnTo>
                  <a:lnTo>
                    <a:pt x="34" y="268"/>
                  </a:lnTo>
                  <a:lnTo>
                    <a:pt x="34" y="269"/>
                  </a:lnTo>
                  <a:lnTo>
                    <a:pt x="36" y="271"/>
                  </a:lnTo>
                  <a:lnTo>
                    <a:pt x="38" y="271"/>
                  </a:lnTo>
                  <a:lnTo>
                    <a:pt x="38" y="273"/>
                  </a:lnTo>
                  <a:lnTo>
                    <a:pt x="38" y="273"/>
                  </a:lnTo>
                  <a:lnTo>
                    <a:pt x="38" y="275"/>
                  </a:lnTo>
                  <a:lnTo>
                    <a:pt x="38" y="277"/>
                  </a:lnTo>
                  <a:lnTo>
                    <a:pt x="38" y="277"/>
                  </a:lnTo>
                  <a:lnTo>
                    <a:pt x="38" y="277"/>
                  </a:lnTo>
                  <a:lnTo>
                    <a:pt x="36" y="278"/>
                  </a:lnTo>
                  <a:lnTo>
                    <a:pt x="36" y="278"/>
                  </a:lnTo>
                  <a:lnTo>
                    <a:pt x="36" y="280"/>
                  </a:lnTo>
                  <a:lnTo>
                    <a:pt x="38" y="280"/>
                  </a:lnTo>
                  <a:lnTo>
                    <a:pt x="38" y="280"/>
                  </a:lnTo>
                  <a:lnTo>
                    <a:pt x="38" y="282"/>
                  </a:lnTo>
                  <a:lnTo>
                    <a:pt x="38" y="291"/>
                  </a:lnTo>
                  <a:lnTo>
                    <a:pt x="38" y="295"/>
                  </a:lnTo>
                  <a:lnTo>
                    <a:pt x="38" y="298"/>
                  </a:lnTo>
                  <a:lnTo>
                    <a:pt x="36" y="300"/>
                  </a:lnTo>
                  <a:lnTo>
                    <a:pt x="29" y="305"/>
                  </a:lnTo>
                  <a:lnTo>
                    <a:pt x="20" y="307"/>
                  </a:lnTo>
                  <a:lnTo>
                    <a:pt x="16" y="309"/>
                  </a:lnTo>
                  <a:lnTo>
                    <a:pt x="11" y="313"/>
                  </a:lnTo>
                  <a:lnTo>
                    <a:pt x="5" y="322"/>
                  </a:lnTo>
                  <a:lnTo>
                    <a:pt x="3" y="325"/>
                  </a:lnTo>
                  <a:lnTo>
                    <a:pt x="2" y="327"/>
                  </a:lnTo>
                  <a:lnTo>
                    <a:pt x="0" y="331"/>
                  </a:lnTo>
                  <a:lnTo>
                    <a:pt x="0" y="331"/>
                  </a:lnTo>
                  <a:lnTo>
                    <a:pt x="0" y="331"/>
                  </a:lnTo>
                  <a:lnTo>
                    <a:pt x="2" y="333"/>
                  </a:lnTo>
                  <a:lnTo>
                    <a:pt x="2" y="333"/>
                  </a:lnTo>
                  <a:lnTo>
                    <a:pt x="2" y="334"/>
                  </a:lnTo>
                  <a:lnTo>
                    <a:pt x="2" y="334"/>
                  </a:lnTo>
                  <a:lnTo>
                    <a:pt x="2" y="336"/>
                  </a:lnTo>
                  <a:lnTo>
                    <a:pt x="5" y="336"/>
                  </a:lnTo>
                  <a:lnTo>
                    <a:pt x="7" y="336"/>
                  </a:lnTo>
                  <a:lnTo>
                    <a:pt x="7" y="338"/>
                  </a:lnTo>
                  <a:lnTo>
                    <a:pt x="11" y="338"/>
                  </a:lnTo>
                  <a:lnTo>
                    <a:pt x="11" y="338"/>
                  </a:lnTo>
                  <a:lnTo>
                    <a:pt x="11" y="340"/>
                  </a:lnTo>
                  <a:lnTo>
                    <a:pt x="11" y="340"/>
                  </a:lnTo>
                  <a:lnTo>
                    <a:pt x="11" y="340"/>
                  </a:lnTo>
                  <a:lnTo>
                    <a:pt x="13" y="340"/>
                  </a:lnTo>
                  <a:lnTo>
                    <a:pt x="13" y="340"/>
                  </a:lnTo>
                  <a:lnTo>
                    <a:pt x="13" y="340"/>
                  </a:lnTo>
                  <a:lnTo>
                    <a:pt x="14" y="340"/>
                  </a:lnTo>
                  <a:lnTo>
                    <a:pt x="14" y="340"/>
                  </a:lnTo>
                  <a:lnTo>
                    <a:pt x="14" y="340"/>
                  </a:lnTo>
                  <a:lnTo>
                    <a:pt x="14" y="340"/>
                  </a:lnTo>
                  <a:lnTo>
                    <a:pt x="14" y="342"/>
                  </a:lnTo>
                  <a:lnTo>
                    <a:pt x="16" y="340"/>
                  </a:lnTo>
                  <a:lnTo>
                    <a:pt x="16" y="340"/>
                  </a:lnTo>
                  <a:lnTo>
                    <a:pt x="16" y="342"/>
                  </a:lnTo>
                  <a:lnTo>
                    <a:pt x="16" y="342"/>
                  </a:lnTo>
                  <a:lnTo>
                    <a:pt x="18" y="345"/>
                  </a:lnTo>
                  <a:lnTo>
                    <a:pt x="18" y="345"/>
                  </a:lnTo>
                  <a:lnTo>
                    <a:pt x="20" y="345"/>
                  </a:lnTo>
                  <a:lnTo>
                    <a:pt x="22" y="345"/>
                  </a:lnTo>
                  <a:lnTo>
                    <a:pt x="22" y="347"/>
                  </a:lnTo>
                  <a:lnTo>
                    <a:pt x="22" y="347"/>
                  </a:lnTo>
                  <a:lnTo>
                    <a:pt x="22" y="347"/>
                  </a:lnTo>
                  <a:lnTo>
                    <a:pt x="23" y="347"/>
                  </a:lnTo>
                  <a:lnTo>
                    <a:pt x="23" y="349"/>
                  </a:lnTo>
                  <a:lnTo>
                    <a:pt x="23" y="349"/>
                  </a:lnTo>
                  <a:lnTo>
                    <a:pt x="23" y="351"/>
                  </a:lnTo>
                  <a:lnTo>
                    <a:pt x="23" y="351"/>
                  </a:lnTo>
                  <a:lnTo>
                    <a:pt x="25" y="354"/>
                  </a:lnTo>
                  <a:lnTo>
                    <a:pt x="25" y="356"/>
                  </a:lnTo>
                  <a:lnTo>
                    <a:pt x="25" y="356"/>
                  </a:lnTo>
                  <a:lnTo>
                    <a:pt x="23" y="356"/>
                  </a:lnTo>
                  <a:lnTo>
                    <a:pt x="23" y="360"/>
                  </a:lnTo>
                  <a:lnTo>
                    <a:pt x="23" y="361"/>
                  </a:lnTo>
                  <a:lnTo>
                    <a:pt x="23" y="363"/>
                  </a:lnTo>
                  <a:lnTo>
                    <a:pt x="22" y="365"/>
                  </a:lnTo>
                  <a:lnTo>
                    <a:pt x="23" y="365"/>
                  </a:lnTo>
                  <a:lnTo>
                    <a:pt x="23" y="365"/>
                  </a:lnTo>
                  <a:lnTo>
                    <a:pt x="23" y="365"/>
                  </a:lnTo>
                  <a:lnTo>
                    <a:pt x="23" y="365"/>
                  </a:lnTo>
                  <a:lnTo>
                    <a:pt x="22" y="365"/>
                  </a:lnTo>
                  <a:lnTo>
                    <a:pt x="22" y="367"/>
                  </a:lnTo>
                  <a:lnTo>
                    <a:pt x="22" y="367"/>
                  </a:lnTo>
                  <a:lnTo>
                    <a:pt x="22" y="369"/>
                  </a:lnTo>
                  <a:lnTo>
                    <a:pt x="23" y="370"/>
                  </a:lnTo>
                  <a:lnTo>
                    <a:pt x="23" y="372"/>
                  </a:lnTo>
                  <a:lnTo>
                    <a:pt x="22" y="372"/>
                  </a:lnTo>
                  <a:lnTo>
                    <a:pt x="20" y="374"/>
                  </a:lnTo>
                  <a:lnTo>
                    <a:pt x="20" y="374"/>
                  </a:lnTo>
                  <a:lnTo>
                    <a:pt x="20" y="376"/>
                  </a:lnTo>
                  <a:lnTo>
                    <a:pt x="20" y="376"/>
                  </a:lnTo>
                  <a:lnTo>
                    <a:pt x="20" y="378"/>
                  </a:lnTo>
                  <a:lnTo>
                    <a:pt x="20" y="378"/>
                  </a:lnTo>
                  <a:lnTo>
                    <a:pt x="20" y="380"/>
                  </a:lnTo>
                  <a:lnTo>
                    <a:pt x="20" y="380"/>
                  </a:lnTo>
                  <a:lnTo>
                    <a:pt x="20" y="380"/>
                  </a:lnTo>
                  <a:lnTo>
                    <a:pt x="20" y="380"/>
                  </a:lnTo>
                  <a:lnTo>
                    <a:pt x="20" y="380"/>
                  </a:lnTo>
                  <a:lnTo>
                    <a:pt x="20" y="381"/>
                  </a:lnTo>
                  <a:lnTo>
                    <a:pt x="20" y="381"/>
                  </a:lnTo>
                  <a:lnTo>
                    <a:pt x="20" y="381"/>
                  </a:lnTo>
                  <a:lnTo>
                    <a:pt x="18" y="383"/>
                  </a:lnTo>
                  <a:lnTo>
                    <a:pt x="18" y="383"/>
                  </a:lnTo>
                  <a:lnTo>
                    <a:pt x="18" y="383"/>
                  </a:lnTo>
                  <a:lnTo>
                    <a:pt x="18" y="383"/>
                  </a:lnTo>
                  <a:lnTo>
                    <a:pt x="20" y="385"/>
                  </a:lnTo>
                  <a:lnTo>
                    <a:pt x="18" y="387"/>
                  </a:lnTo>
                  <a:lnTo>
                    <a:pt x="18" y="389"/>
                  </a:lnTo>
                  <a:lnTo>
                    <a:pt x="20" y="389"/>
                  </a:lnTo>
                  <a:lnTo>
                    <a:pt x="20" y="390"/>
                  </a:lnTo>
                  <a:lnTo>
                    <a:pt x="20" y="390"/>
                  </a:lnTo>
                  <a:lnTo>
                    <a:pt x="20" y="390"/>
                  </a:lnTo>
                  <a:lnTo>
                    <a:pt x="20" y="392"/>
                  </a:lnTo>
                  <a:lnTo>
                    <a:pt x="22" y="392"/>
                  </a:lnTo>
                  <a:lnTo>
                    <a:pt x="22" y="392"/>
                  </a:lnTo>
                  <a:lnTo>
                    <a:pt x="22" y="394"/>
                  </a:lnTo>
                  <a:lnTo>
                    <a:pt x="22" y="394"/>
                  </a:lnTo>
                  <a:lnTo>
                    <a:pt x="23" y="394"/>
                  </a:lnTo>
                  <a:lnTo>
                    <a:pt x="23" y="392"/>
                  </a:lnTo>
                  <a:lnTo>
                    <a:pt x="23" y="392"/>
                  </a:lnTo>
                  <a:lnTo>
                    <a:pt x="22" y="389"/>
                  </a:lnTo>
                  <a:lnTo>
                    <a:pt x="22" y="387"/>
                  </a:lnTo>
                  <a:lnTo>
                    <a:pt x="22" y="387"/>
                  </a:lnTo>
                  <a:lnTo>
                    <a:pt x="22" y="385"/>
                  </a:lnTo>
                  <a:lnTo>
                    <a:pt x="23" y="385"/>
                  </a:lnTo>
                  <a:lnTo>
                    <a:pt x="23" y="385"/>
                  </a:lnTo>
                  <a:lnTo>
                    <a:pt x="29" y="383"/>
                  </a:lnTo>
                  <a:lnTo>
                    <a:pt x="29" y="383"/>
                  </a:lnTo>
                  <a:lnTo>
                    <a:pt x="32" y="385"/>
                  </a:lnTo>
                  <a:lnTo>
                    <a:pt x="34" y="385"/>
                  </a:lnTo>
                  <a:lnTo>
                    <a:pt x="36" y="385"/>
                  </a:lnTo>
                  <a:lnTo>
                    <a:pt x="38" y="387"/>
                  </a:lnTo>
                  <a:lnTo>
                    <a:pt x="40" y="389"/>
                  </a:lnTo>
                  <a:lnTo>
                    <a:pt x="41" y="389"/>
                  </a:lnTo>
                  <a:lnTo>
                    <a:pt x="49" y="381"/>
                  </a:lnTo>
                  <a:lnTo>
                    <a:pt x="54" y="378"/>
                  </a:lnTo>
                  <a:lnTo>
                    <a:pt x="56" y="376"/>
                  </a:lnTo>
                  <a:lnTo>
                    <a:pt x="56" y="370"/>
                  </a:lnTo>
                  <a:lnTo>
                    <a:pt x="58" y="369"/>
                  </a:lnTo>
                  <a:lnTo>
                    <a:pt x="59" y="367"/>
                  </a:lnTo>
                  <a:lnTo>
                    <a:pt x="59" y="365"/>
                  </a:lnTo>
                  <a:lnTo>
                    <a:pt x="61" y="365"/>
                  </a:lnTo>
                  <a:lnTo>
                    <a:pt x="74" y="363"/>
                  </a:lnTo>
                  <a:lnTo>
                    <a:pt x="78" y="365"/>
                  </a:lnTo>
                  <a:lnTo>
                    <a:pt x="78" y="365"/>
                  </a:lnTo>
                  <a:lnTo>
                    <a:pt x="92" y="361"/>
                  </a:lnTo>
                  <a:lnTo>
                    <a:pt x="96" y="360"/>
                  </a:lnTo>
                  <a:lnTo>
                    <a:pt x="99" y="360"/>
                  </a:lnTo>
                  <a:lnTo>
                    <a:pt x="101" y="360"/>
                  </a:lnTo>
                  <a:lnTo>
                    <a:pt x="110" y="361"/>
                  </a:lnTo>
                  <a:lnTo>
                    <a:pt x="119" y="361"/>
                  </a:lnTo>
                  <a:lnTo>
                    <a:pt x="126" y="361"/>
                  </a:lnTo>
                  <a:lnTo>
                    <a:pt x="130" y="361"/>
                  </a:lnTo>
                  <a:lnTo>
                    <a:pt x="141" y="363"/>
                  </a:lnTo>
                  <a:lnTo>
                    <a:pt x="144" y="363"/>
                  </a:lnTo>
                  <a:lnTo>
                    <a:pt x="146" y="363"/>
                  </a:lnTo>
                  <a:lnTo>
                    <a:pt x="150" y="365"/>
                  </a:lnTo>
                  <a:lnTo>
                    <a:pt x="150" y="367"/>
                  </a:lnTo>
                  <a:lnTo>
                    <a:pt x="162" y="367"/>
                  </a:lnTo>
                  <a:lnTo>
                    <a:pt x="162" y="367"/>
                  </a:lnTo>
                  <a:lnTo>
                    <a:pt x="162" y="369"/>
                  </a:lnTo>
                  <a:lnTo>
                    <a:pt x="162" y="369"/>
                  </a:lnTo>
                  <a:lnTo>
                    <a:pt x="162" y="369"/>
                  </a:lnTo>
                  <a:lnTo>
                    <a:pt x="164" y="370"/>
                  </a:lnTo>
                  <a:lnTo>
                    <a:pt x="164" y="370"/>
                  </a:lnTo>
                  <a:lnTo>
                    <a:pt x="175" y="370"/>
                  </a:lnTo>
                  <a:lnTo>
                    <a:pt x="184" y="376"/>
                  </a:lnTo>
                  <a:lnTo>
                    <a:pt x="188" y="376"/>
                  </a:lnTo>
                  <a:lnTo>
                    <a:pt x="193" y="374"/>
                  </a:lnTo>
                  <a:lnTo>
                    <a:pt x="197" y="374"/>
                  </a:lnTo>
                  <a:lnTo>
                    <a:pt x="199" y="374"/>
                  </a:lnTo>
                  <a:lnTo>
                    <a:pt x="200" y="376"/>
                  </a:lnTo>
                  <a:lnTo>
                    <a:pt x="200" y="376"/>
                  </a:lnTo>
                  <a:lnTo>
                    <a:pt x="200" y="378"/>
                  </a:lnTo>
                  <a:lnTo>
                    <a:pt x="200" y="380"/>
                  </a:lnTo>
                  <a:lnTo>
                    <a:pt x="202" y="381"/>
                  </a:lnTo>
                  <a:lnTo>
                    <a:pt x="202" y="383"/>
                  </a:lnTo>
                  <a:lnTo>
                    <a:pt x="202" y="383"/>
                  </a:lnTo>
                  <a:lnTo>
                    <a:pt x="204" y="383"/>
                  </a:lnTo>
                  <a:lnTo>
                    <a:pt x="206" y="383"/>
                  </a:lnTo>
                  <a:lnTo>
                    <a:pt x="206" y="385"/>
                  </a:lnTo>
                  <a:lnTo>
                    <a:pt x="204" y="387"/>
                  </a:lnTo>
                  <a:lnTo>
                    <a:pt x="204" y="387"/>
                  </a:lnTo>
                  <a:lnTo>
                    <a:pt x="206" y="389"/>
                  </a:lnTo>
                  <a:lnTo>
                    <a:pt x="206" y="389"/>
                  </a:lnTo>
                  <a:lnTo>
                    <a:pt x="208" y="387"/>
                  </a:lnTo>
                  <a:lnTo>
                    <a:pt x="211" y="389"/>
                  </a:lnTo>
                  <a:lnTo>
                    <a:pt x="213" y="389"/>
                  </a:lnTo>
                  <a:lnTo>
                    <a:pt x="213" y="387"/>
                  </a:lnTo>
                  <a:lnTo>
                    <a:pt x="215" y="385"/>
                  </a:lnTo>
                  <a:lnTo>
                    <a:pt x="217" y="385"/>
                  </a:lnTo>
                  <a:lnTo>
                    <a:pt x="217" y="385"/>
                  </a:lnTo>
                  <a:lnTo>
                    <a:pt x="217" y="385"/>
                  </a:lnTo>
                  <a:lnTo>
                    <a:pt x="222" y="387"/>
                  </a:lnTo>
                  <a:lnTo>
                    <a:pt x="226" y="387"/>
                  </a:lnTo>
                  <a:lnTo>
                    <a:pt x="226" y="389"/>
                  </a:lnTo>
                  <a:lnTo>
                    <a:pt x="227" y="390"/>
                  </a:lnTo>
                  <a:lnTo>
                    <a:pt x="227" y="392"/>
                  </a:lnTo>
                  <a:lnTo>
                    <a:pt x="226" y="396"/>
                  </a:lnTo>
                  <a:lnTo>
                    <a:pt x="226" y="396"/>
                  </a:lnTo>
                  <a:lnTo>
                    <a:pt x="226" y="396"/>
                  </a:lnTo>
                  <a:lnTo>
                    <a:pt x="226" y="398"/>
                  </a:lnTo>
                  <a:lnTo>
                    <a:pt x="227" y="398"/>
                  </a:lnTo>
                  <a:lnTo>
                    <a:pt x="227" y="398"/>
                  </a:lnTo>
                  <a:lnTo>
                    <a:pt x="229" y="398"/>
                  </a:lnTo>
                  <a:lnTo>
                    <a:pt x="229" y="398"/>
                  </a:lnTo>
                  <a:lnTo>
                    <a:pt x="231" y="394"/>
                  </a:lnTo>
                  <a:lnTo>
                    <a:pt x="231" y="394"/>
                  </a:lnTo>
                  <a:lnTo>
                    <a:pt x="231" y="392"/>
                  </a:lnTo>
                  <a:lnTo>
                    <a:pt x="231" y="392"/>
                  </a:lnTo>
                  <a:lnTo>
                    <a:pt x="231" y="390"/>
                  </a:lnTo>
                  <a:lnTo>
                    <a:pt x="231" y="390"/>
                  </a:lnTo>
                  <a:lnTo>
                    <a:pt x="231" y="389"/>
                  </a:lnTo>
                  <a:lnTo>
                    <a:pt x="233" y="387"/>
                  </a:lnTo>
                  <a:lnTo>
                    <a:pt x="233" y="387"/>
                  </a:lnTo>
                  <a:lnTo>
                    <a:pt x="235" y="387"/>
                  </a:lnTo>
                  <a:lnTo>
                    <a:pt x="236" y="387"/>
                  </a:lnTo>
                  <a:lnTo>
                    <a:pt x="238" y="390"/>
                  </a:lnTo>
                  <a:lnTo>
                    <a:pt x="240" y="390"/>
                  </a:lnTo>
                  <a:lnTo>
                    <a:pt x="240" y="390"/>
                  </a:lnTo>
                  <a:lnTo>
                    <a:pt x="245" y="390"/>
                  </a:lnTo>
                  <a:lnTo>
                    <a:pt x="247" y="390"/>
                  </a:lnTo>
                  <a:lnTo>
                    <a:pt x="247" y="389"/>
                  </a:lnTo>
                  <a:lnTo>
                    <a:pt x="249" y="387"/>
                  </a:lnTo>
                  <a:lnTo>
                    <a:pt x="251" y="385"/>
                  </a:lnTo>
                  <a:lnTo>
                    <a:pt x="251" y="383"/>
                  </a:lnTo>
                  <a:lnTo>
                    <a:pt x="253" y="383"/>
                  </a:lnTo>
                  <a:lnTo>
                    <a:pt x="253" y="383"/>
                  </a:lnTo>
                  <a:lnTo>
                    <a:pt x="255" y="383"/>
                  </a:lnTo>
                  <a:lnTo>
                    <a:pt x="255" y="385"/>
                  </a:lnTo>
                  <a:lnTo>
                    <a:pt x="255" y="385"/>
                  </a:lnTo>
                  <a:lnTo>
                    <a:pt x="255" y="387"/>
                  </a:lnTo>
                  <a:lnTo>
                    <a:pt x="255" y="387"/>
                  </a:lnTo>
                  <a:lnTo>
                    <a:pt x="255" y="387"/>
                  </a:lnTo>
                  <a:lnTo>
                    <a:pt x="256" y="389"/>
                  </a:lnTo>
                  <a:lnTo>
                    <a:pt x="258" y="389"/>
                  </a:lnTo>
                  <a:lnTo>
                    <a:pt x="258" y="390"/>
                  </a:lnTo>
                  <a:lnTo>
                    <a:pt x="258" y="392"/>
                  </a:lnTo>
                  <a:lnTo>
                    <a:pt x="258" y="392"/>
                  </a:lnTo>
                  <a:lnTo>
                    <a:pt x="260" y="394"/>
                  </a:lnTo>
                  <a:lnTo>
                    <a:pt x="260" y="392"/>
                  </a:lnTo>
                  <a:lnTo>
                    <a:pt x="262" y="392"/>
                  </a:lnTo>
                  <a:lnTo>
                    <a:pt x="264" y="390"/>
                  </a:lnTo>
                  <a:lnTo>
                    <a:pt x="265" y="389"/>
                  </a:lnTo>
                  <a:lnTo>
                    <a:pt x="267" y="389"/>
                  </a:lnTo>
                  <a:lnTo>
                    <a:pt x="271" y="390"/>
                  </a:lnTo>
                  <a:lnTo>
                    <a:pt x="273" y="390"/>
                  </a:lnTo>
                  <a:lnTo>
                    <a:pt x="273" y="392"/>
                  </a:lnTo>
                  <a:lnTo>
                    <a:pt x="273" y="394"/>
                  </a:lnTo>
                  <a:lnTo>
                    <a:pt x="273" y="398"/>
                  </a:lnTo>
                  <a:lnTo>
                    <a:pt x="274" y="399"/>
                  </a:lnTo>
                  <a:lnTo>
                    <a:pt x="274" y="399"/>
                  </a:lnTo>
                  <a:lnTo>
                    <a:pt x="274" y="401"/>
                  </a:lnTo>
                  <a:lnTo>
                    <a:pt x="276" y="399"/>
                  </a:lnTo>
                  <a:lnTo>
                    <a:pt x="276" y="399"/>
                  </a:lnTo>
                  <a:lnTo>
                    <a:pt x="278" y="399"/>
                  </a:lnTo>
                  <a:lnTo>
                    <a:pt x="278" y="401"/>
                  </a:lnTo>
                  <a:lnTo>
                    <a:pt x="278" y="403"/>
                  </a:lnTo>
                  <a:lnTo>
                    <a:pt x="278" y="403"/>
                  </a:lnTo>
                  <a:lnTo>
                    <a:pt x="280" y="401"/>
                  </a:lnTo>
                  <a:lnTo>
                    <a:pt x="280" y="401"/>
                  </a:lnTo>
                  <a:lnTo>
                    <a:pt x="280" y="398"/>
                  </a:lnTo>
                  <a:lnTo>
                    <a:pt x="280" y="396"/>
                  </a:lnTo>
                  <a:lnTo>
                    <a:pt x="280" y="394"/>
                  </a:lnTo>
                  <a:lnTo>
                    <a:pt x="282" y="392"/>
                  </a:lnTo>
                  <a:lnTo>
                    <a:pt x="283" y="392"/>
                  </a:lnTo>
                  <a:lnTo>
                    <a:pt x="285" y="390"/>
                  </a:lnTo>
                  <a:lnTo>
                    <a:pt x="287" y="390"/>
                  </a:lnTo>
                  <a:lnTo>
                    <a:pt x="289" y="390"/>
                  </a:lnTo>
                  <a:lnTo>
                    <a:pt x="291" y="390"/>
                  </a:lnTo>
                  <a:lnTo>
                    <a:pt x="292" y="389"/>
                  </a:lnTo>
                  <a:lnTo>
                    <a:pt x="292" y="387"/>
                  </a:lnTo>
                  <a:lnTo>
                    <a:pt x="294" y="385"/>
                  </a:lnTo>
                  <a:lnTo>
                    <a:pt x="294" y="385"/>
                  </a:lnTo>
                  <a:lnTo>
                    <a:pt x="296" y="385"/>
                  </a:lnTo>
                  <a:lnTo>
                    <a:pt x="298" y="385"/>
                  </a:lnTo>
                  <a:lnTo>
                    <a:pt x="300" y="387"/>
                  </a:lnTo>
                  <a:lnTo>
                    <a:pt x="300" y="387"/>
                  </a:lnTo>
                  <a:lnTo>
                    <a:pt x="301" y="390"/>
                  </a:lnTo>
                  <a:lnTo>
                    <a:pt x="303" y="392"/>
                  </a:lnTo>
                  <a:lnTo>
                    <a:pt x="303" y="394"/>
                  </a:lnTo>
                  <a:lnTo>
                    <a:pt x="303" y="396"/>
                  </a:lnTo>
                  <a:lnTo>
                    <a:pt x="303" y="398"/>
                  </a:lnTo>
                  <a:lnTo>
                    <a:pt x="303" y="399"/>
                  </a:lnTo>
                  <a:lnTo>
                    <a:pt x="305" y="399"/>
                  </a:lnTo>
                  <a:lnTo>
                    <a:pt x="305" y="401"/>
                  </a:lnTo>
                  <a:lnTo>
                    <a:pt x="305" y="401"/>
                  </a:lnTo>
                  <a:lnTo>
                    <a:pt x="307" y="403"/>
                  </a:lnTo>
                  <a:lnTo>
                    <a:pt x="307" y="405"/>
                  </a:lnTo>
                  <a:lnTo>
                    <a:pt x="309" y="407"/>
                  </a:lnTo>
                  <a:lnTo>
                    <a:pt x="309" y="405"/>
                  </a:lnTo>
                  <a:lnTo>
                    <a:pt x="310" y="405"/>
                  </a:lnTo>
                  <a:lnTo>
                    <a:pt x="310" y="403"/>
                  </a:lnTo>
                  <a:lnTo>
                    <a:pt x="312" y="403"/>
                  </a:lnTo>
                  <a:lnTo>
                    <a:pt x="314" y="405"/>
                  </a:lnTo>
                  <a:lnTo>
                    <a:pt x="316" y="405"/>
                  </a:lnTo>
                  <a:lnTo>
                    <a:pt x="316" y="403"/>
                  </a:lnTo>
                  <a:lnTo>
                    <a:pt x="316" y="401"/>
                  </a:lnTo>
                  <a:lnTo>
                    <a:pt x="318" y="399"/>
                  </a:lnTo>
                  <a:lnTo>
                    <a:pt x="318" y="399"/>
                  </a:lnTo>
                  <a:lnTo>
                    <a:pt x="320" y="399"/>
                  </a:lnTo>
                  <a:lnTo>
                    <a:pt x="320" y="399"/>
                  </a:lnTo>
                  <a:lnTo>
                    <a:pt x="321" y="398"/>
                  </a:lnTo>
                  <a:lnTo>
                    <a:pt x="321" y="398"/>
                  </a:lnTo>
                  <a:lnTo>
                    <a:pt x="323" y="396"/>
                  </a:lnTo>
                  <a:lnTo>
                    <a:pt x="323" y="396"/>
                  </a:lnTo>
                  <a:lnTo>
                    <a:pt x="325" y="396"/>
                  </a:lnTo>
                  <a:lnTo>
                    <a:pt x="327" y="396"/>
                  </a:lnTo>
                  <a:lnTo>
                    <a:pt x="327" y="396"/>
                  </a:lnTo>
                  <a:lnTo>
                    <a:pt x="329" y="398"/>
                  </a:lnTo>
                  <a:lnTo>
                    <a:pt x="329" y="399"/>
                  </a:lnTo>
                  <a:lnTo>
                    <a:pt x="329" y="399"/>
                  </a:lnTo>
                  <a:lnTo>
                    <a:pt x="334" y="401"/>
                  </a:lnTo>
                  <a:lnTo>
                    <a:pt x="334" y="401"/>
                  </a:lnTo>
                  <a:lnTo>
                    <a:pt x="334" y="399"/>
                  </a:lnTo>
                  <a:lnTo>
                    <a:pt x="336" y="398"/>
                  </a:lnTo>
                  <a:lnTo>
                    <a:pt x="336" y="398"/>
                  </a:lnTo>
                  <a:lnTo>
                    <a:pt x="338" y="398"/>
                  </a:lnTo>
                  <a:lnTo>
                    <a:pt x="338" y="399"/>
                  </a:lnTo>
                  <a:lnTo>
                    <a:pt x="338" y="399"/>
                  </a:lnTo>
                  <a:lnTo>
                    <a:pt x="341" y="398"/>
                  </a:lnTo>
                  <a:lnTo>
                    <a:pt x="343" y="396"/>
                  </a:lnTo>
                  <a:lnTo>
                    <a:pt x="350" y="396"/>
                  </a:lnTo>
                  <a:lnTo>
                    <a:pt x="350" y="398"/>
                  </a:lnTo>
                  <a:lnTo>
                    <a:pt x="352" y="398"/>
                  </a:lnTo>
                  <a:lnTo>
                    <a:pt x="354" y="401"/>
                  </a:lnTo>
                  <a:lnTo>
                    <a:pt x="356" y="401"/>
                  </a:lnTo>
                  <a:lnTo>
                    <a:pt x="357" y="403"/>
                  </a:lnTo>
                  <a:lnTo>
                    <a:pt x="357" y="403"/>
                  </a:lnTo>
                  <a:lnTo>
                    <a:pt x="357" y="403"/>
                  </a:lnTo>
                  <a:lnTo>
                    <a:pt x="359" y="405"/>
                  </a:lnTo>
                  <a:lnTo>
                    <a:pt x="359" y="405"/>
                  </a:lnTo>
                  <a:lnTo>
                    <a:pt x="359" y="405"/>
                  </a:lnTo>
                  <a:lnTo>
                    <a:pt x="359" y="407"/>
                  </a:lnTo>
                  <a:lnTo>
                    <a:pt x="357" y="408"/>
                  </a:lnTo>
                  <a:lnTo>
                    <a:pt x="357" y="408"/>
                  </a:lnTo>
                  <a:lnTo>
                    <a:pt x="357" y="408"/>
                  </a:lnTo>
                  <a:lnTo>
                    <a:pt x="359" y="410"/>
                  </a:lnTo>
                  <a:lnTo>
                    <a:pt x="361" y="412"/>
                  </a:lnTo>
                  <a:lnTo>
                    <a:pt x="361" y="412"/>
                  </a:lnTo>
                  <a:lnTo>
                    <a:pt x="363" y="412"/>
                  </a:lnTo>
                  <a:lnTo>
                    <a:pt x="363" y="412"/>
                  </a:lnTo>
                  <a:lnTo>
                    <a:pt x="365" y="412"/>
                  </a:lnTo>
                  <a:lnTo>
                    <a:pt x="365" y="414"/>
                  </a:lnTo>
                  <a:lnTo>
                    <a:pt x="366" y="414"/>
                  </a:lnTo>
                  <a:lnTo>
                    <a:pt x="366" y="414"/>
                  </a:lnTo>
                  <a:lnTo>
                    <a:pt x="368" y="414"/>
                  </a:lnTo>
                  <a:lnTo>
                    <a:pt x="368" y="416"/>
                  </a:lnTo>
                  <a:lnTo>
                    <a:pt x="368" y="416"/>
                  </a:lnTo>
                  <a:lnTo>
                    <a:pt x="368" y="416"/>
                  </a:lnTo>
                  <a:lnTo>
                    <a:pt x="370" y="416"/>
                  </a:lnTo>
                  <a:lnTo>
                    <a:pt x="370" y="416"/>
                  </a:lnTo>
                  <a:lnTo>
                    <a:pt x="370" y="416"/>
                  </a:lnTo>
                  <a:lnTo>
                    <a:pt x="370" y="414"/>
                  </a:lnTo>
                  <a:lnTo>
                    <a:pt x="370" y="414"/>
                  </a:lnTo>
                  <a:lnTo>
                    <a:pt x="370" y="412"/>
                  </a:lnTo>
                  <a:lnTo>
                    <a:pt x="372" y="410"/>
                  </a:lnTo>
                  <a:lnTo>
                    <a:pt x="372" y="410"/>
                  </a:lnTo>
                  <a:lnTo>
                    <a:pt x="374" y="408"/>
                  </a:lnTo>
                  <a:lnTo>
                    <a:pt x="374" y="407"/>
                  </a:lnTo>
                  <a:lnTo>
                    <a:pt x="374" y="407"/>
                  </a:lnTo>
                  <a:lnTo>
                    <a:pt x="374" y="405"/>
                  </a:lnTo>
                  <a:lnTo>
                    <a:pt x="374" y="405"/>
                  </a:lnTo>
                  <a:lnTo>
                    <a:pt x="374" y="405"/>
                  </a:lnTo>
                  <a:lnTo>
                    <a:pt x="374" y="403"/>
                  </a:lnTo>
                  <a:lnTo>
                    <a:pt x="374" y="401"/>
                  </a:lnTo>
                  <a:lnTo>
                    <a:pt x="372" y="401"/>
                  </a:lnTo>
                  <a:lnTo>
                    <a:pt x="372" y="401"/>
                  </a:lnTo>
                  <a:lnTo>
                    <a:pt x="372" y="401"/>
                  </a:lnTo>
                  <a:lnTo>
                    <a:pt x="372" y="399"/>
                  </a:lnTo>
                  <a:lnTo>
                    <a:pt x="372" y="399"/>
                  </a:lnTo>
                  <a:lnTo>
                    <a:pt x="372" y="398"/>
                  </a:lnTo>
                  <a:lnTo>
                    <a:pt x="372" y="398"/>
                  </a:lnTo>
                  <a:lnTo>
                    <a:pt x="374" y="398"/>
                  </a:lnTo>
                  <a:lnTo>
                    <a:pt x="374" y="398"/>
                  </a:lnTo>
                  <a:lnTo>
                    <a:pt x="372" y="398"/>
                  </a:lnTo>
                  <a:lnTo>
                    <a:pt x="372" y="398"/>
                  </a:lnTo>
                  <a:lnTo>
                    <a:pt x="372" y="396"/>
                  </a:lnTo>
                  <a:lnTo>
                    <a:pt x="372" y="396"/>
                  </a:lnTo>
                  <a:lnTo>
                    <a:pt x="372" y="396"/>
                  </a:lnTo>
                  <a:lnTo>
                    <a:pt x="372" y="394"/>
                  </a:lnTo>
                  <a:lnTo>
                    <a:pt x="370" y="394"/>
                  </a:lnTo>
                  <a:lnTo>
                    <a:pt x="370" y="394"/>
                  </a:lnTo>
                  <a:lnTo>
                    <a:pt x="370" y="392"/>
                  </a:lnTo>
                  <a:lnTo>
                    <a:pt x="370" y="392"/>
                  </a:lnTo>
                  <a:lnTo>
                    <a:pt x="372" y="392"/>
                  </a:lnTo>
                  <a:lnTo>
                    <a:pt x="370" y="392"/>
                  </a:lnTo>
                  <a:lnTo>
                    <a:pt x="368" y="390"/>
                  </a:lnTo>
                  <a:lnTo>
                    <a:pt x="368" y="390"/>
                  </a:lnTo>
                  <a:lnTo>
                    <a:pt x="368" y="390"/>
                  </a:lnTo>
                  <a:lnTo>
                    <a:pt x="368" y="389"/>
                  </a:lnTo>
                  <a:lnTo>
                    <a:pt x="368" y="389"/>
                  </a:lnTo>
                  <a:lnTo>
                    <a:pt x="368" y="389"/>
                  </a:lnTo>
                  <a:lnTo>
                    <a:pt x="370" y="389"/>
                  </a:lnTo>
                  <a:lnTo>
                    <a:pt x="370" y="389"/>
                  </a:lnTo>
                  <a:lnTo>
                    <a:pt x="368" y="389"/>
                  </a:lnTo>
                  <a:lnTo>
                    <a:pt x="368" y="387"/>
                  </a:lnTo>
                  <a:lnTo>
                    <a:pt x="368" y="387"/>
                  </a:lnTo>
                  <a:lnTo>
                    <a:pt x="370" y="385"/>
                  </a:lnTo>
                  <a:lnTo>
                    <a:pt x="370" y="385"/>
                  </a:lnTo>
                  <a:lnTo>
                    <a:pt x="370" y="385"/>
                  </a:lnTo>
                  <a:lnTo>
                    <a:pt x="370" y="385"/>
                  </a:lnTo>
                  <a:lnTo>
                    <a:pt x="370" y="383"/>
                  </a:lnTo>
                  <a:lnTo>
                    <a:pt x="370" y="383"/>
                  </a:lnTo>
                  <a:lnTo>
                    <a:pt x="370" y="383"/>
                  </a:lnTo>
                  <a:lnTo>
                    <a:pt x="370" y="381"/>
                  </a:lnTo>
                  <a:lnTo>
                    <a:pt x="370" y="380"/>
                  </a:lnTo>
                  <a:lnTo>
                    <a:pt x="370" y="380"/>
                  </a:lnTo>
                  <a:lnTo>
                    <a:pt x="372" y="380"/>
                  </a:lnTo>
                  <a:lnTo>
                    <a:pt x="372" y="380"/>
                  </a:lnTo>
                  <a:lnTo>
                    <a:pt x="374" y="378"/>
                  </a:lnTo>
                  <a:lnTo>
                    <a:pt x="374" y="378"/>
                  </a:lnTo>
                  <a:lnTo>
                    <a:pt x="374" y="378"/>
                  </a:lnTo>
                  <a:lnTo>
                    <a:pt x="374" y="376"/>
                  </a:lnTo>
                  <a:lnTo>
                    <a:pt x="374" y="376"/>
                  </a:lnTo>
                  <a:lnTo>
                    <a:pt x="374" y="374"/>
                  </a:lnTo>
                  <a:lnTo>
                    <a:pt x="374" y="374"/>
                  </a:lnTo>
                  <a:lnTo>
                    <a:pt x="374" y="374"/>
                  </a:lnTo>
                  <a:lnTo>
                    <a:pt x="374" y="374"/>
                  </a:lnTo>
                  <a:lnTo>
                    <a:pt x="376" y="372"/>
                  </a:lnTo>
                  <a:lnTo>
                    <a:pt x="376" y="372"/>
                  </a:lnTo>
                  <a:lnTo>
                    <a:pt x="376" y="370"/>
                  </a:lnTo>
                  <a:lnTo>
                    <a:pt x="376" y="370"/>
                  </a:lnTo>
                  <a:lnTo>
                    <a:pt x="376" y="369"/>
                  </a:lnTo>
                  <a:lnTo>
                    <a:pt x="376" y="369"/>
                  </a:lnTo>
                  <a:lnTo>
                    <a:pt x="376" y="369"/>
                  </a:lnTo>
                  <a:lnTo>
                    <a:pt x="377" y="367"/>
                  </a:lnTo>
                  <a:lnTo>
                    <a:pt x="377" y="367"/>
                  </a:lnTo>
                  <a:lnTo>
                    <a:pt x="377" y="367"/>
                  </a:lnTo>
                  <a:lnTo>
                    <a:pt x="377" y="367"/>
                  </a:lnTo>
                  <a:lnTo>
                    <a:pt x="377" y="365"/>
                  </a:lnTo>
                  <a:lnTo>
                    <a:pt x="379" y="365"/>
                  </a:lnTo>
                  <a:lnTo>
                    <a:pt x="379" y="365"/>
                  </a:lnTo>
                  <a:lnTo>
                    <a:pt x="379" y="363"/>
                  </a:lnTo>
                  <a:lnTo>
                    <a:pt x="379" y="363"/>
                  </a:lnTo>
                  <a:lnTo>
                    <a:pt x="379" y="363"/>
                  </a:lnTo>
                  <a:lnTo>
                    <a:pt x="381" y="363"/>
                  </a:lnTo>
                  <a:lnTo>
                    <a:pt x="381" y="363"/>
                  </a:lnTo>
                  <a:lnTo>
                    <a:pt x="383" y="363"/>
                  </a:lnTo>
                  <a:lnTo>
                    <a:pt x="383" y="361"/>
                  </a:lnTo>
                  <a:lnTo>
                    <a:pt x="383" y="361"/>
                  </a:lnTo>
                  <a:lnTo>
                    <a:pt x="383" y="360"/>
                  </a:lnTo>
                  <a:lnTo>
                    <a:pt x="383" y="360"/>
                  </a:lnTo>
                  <a:lnTo>
                    <a:pt x="383" y="360"/>
                  </a:lnTo>
                  <a:lnTo>
                    <a:pt x="383" y="360"/>
                  </a:lnTo>
                  <a:lnTo>
                    <a:pt x="385" y="360"/>
                  </a:lnTo>
                  <a:lnTo>
                    <a:pt x="385" y="358"/>
                  </a:lnTo>
                  <a:lnTo>
                    <a:pt x="386" y="358"/>
                  </a:lnTo>
                  <a:lnTo>
                    <a:pt x="386" y="358"/>
                  </a:lnTo>
                  <a:lnTo>
                    <a:pt x="386" y="356"/>
                  </a:lnTo>
                  <a:lnTo>
                    <a:pt x="386" y="356"/>
                  </a:lnTo>
                  <a:lnTo>
                    <a:pt x="386" y="356"/>
                  </a:lnTo>
                  <a:lnTo>
                    <a:pt x="386" y="356"/>
                  </a:lnTo>
                  <a:lnTo>
                    <a:pt x="386" y="354"/>
                  </a:lnTo>
                  <a:lnTo>
                    <a:pt x="386" y="354"/>
                  </a:lnTo>
                  <a:lnTo>
                    <a:pt x="388" y="354"/>
                  </a:lnTo>
                  <a:lnTo>
                    <a:pt x="388" y="356"/>
                  </a:lnTo>
                  <a:lnTo>
                    <a:pt x="390" y="356"/>
                  </a:lnTo>
                  <a:lnTo>
                    <a:pt x="390" y="354"/>
                  </a:lnTo>
                  <a:lnTo>
                    <a:pt x="390" y="352"/>
                  </a:lnTo>
                  <a:lnTo>
                    <a:pt x="388" y="352"/>
                  </a:lnTo>
                  <a:lnTo>
                    <a:pt x="388" y="352"/>
                  </a:lnTo>
                  <a:lnTo>
                    <a:pt x="388" y="352"/>
                  </a:lnTo>
                  <a:lnTo>
                    <a:pt x="388" y="352"/>
                  </a:lnTo>
                  <a:lnTo>
                    <a:pt x="388" y="351"/>
                  </a:lnTo>
                  <a:lnTo>
                    <a:pt x="388" y="351"/>
                  </a:lnTo>
                  <a:lnTo>
                    <a:pt x="388" y="349"/>
                  </a:lnTo>
                  <a:lnTo>
                    <a:pt x="390" y="349"/>
                  </a:lnTo>
                  <a:lnTo>
                    <a:pt x="397" y="349"/>
                  </a:lnTo>
                  <a:lnTo>
                    <a:pt x="399" y="349"/>
                  </a:lnTo>
                  <a:lnTo>
                    <a:pt x="401" y="349"/>
                  </a:lnTo>
                  <a:lnTo>
                    <a:pt x="403" y="351"/>
                  </a:lnTo>
                  <a:lnTo>
                    <a:pt x="404" y="352"/>
                  </a:lnTo>
                  <a:lnTo>
                    <a:pt x="404" y="351"/>
                  </a:lnTo>
                  <a:lnTo>
                    <a:pt x="406" y="351"/>
                  </a:lnTo>
                  <a:lnTo>
                    <a:pt x="406" y="349"/>
                  </a:lnTo>
                  <a:lnTo>
                    <a:pt x="408" y="347"/>
                  </a:lnTo>
                  <a:lnTo>
                    <a:pt x="412" y="345"/>
                  </a:lnTo>
                  <a:lnTo>
                    <a:pt x="415" y="345"/>
                  </a:lnTo>
                  <a:lnTo>
                    <a:pt x="424" y="347"/>
                  </a:lnTo>
                  <a:lnTo>
                    <a:pt x="430" y="347"/>
                  </a:lnTo>
                  <a:lnTo>
                    <a:pt x="430" y="343"/>
                  </a:lnTo>
                  <a:lnTo>
                    <a:pt x="430" y="343"/>
                  </a:lnTo>
                  <a:lnTo>
                    <a:pt x="430" y="342"/>
                  </a:lnTo>
                  <a:lnTo>
                    <a:pt x="428" y="340"/>
                  </a:lnTo>
                  <a:lnTo>
                    <a:pt x="426" y="340"/>
                  </a:lnTo>
                  <a:lnTo>
                    <a:pt x="426" y="338"/>
                  </a:lnTo>
                  <a:lnTo>
                    <a:pt x="426" y="338"/>
                  </a:lnTo>
                  <a:lnTo>
                    <a:pt x="426" y="336"/>
                  </a:lnTo>
                  <a:lnTo>
                    <a:pt x="426" y="334"/>
                  </a:lnTo>
                  <a:lnTo>
                    <a:pt x="428" y="334"/>
                  </a:lnTo>
                  <a:lnTo>
                    <a:pt x="426" y="334"/>
                  </a:lnTo>
                  <a:lnTo>
                    <a:pt x="424" y="334"/>
                  </a:lnTo>
                  <a:lnTo>
                    <a:pt x="424" y="333"/>
                  </a:lnTo>
                  <a:lnTo>
                    <a:pt x="422" y="333"/>
                  </a:lnTo>
                  <a:lnTo>
                    <a:pt x="422" y="333"/>
                  </a:lnTo>
                  <a:lnTo>
                    <a:pt x="421" y="329"/>
                  </a:lnTo>
                  <a:lnTo>
                    <a:pt x="421" y="329"/>
                  </a:lnTo>
                  <a:lnTo>
                    <a:pt x="422" y="329"/>
                  </a:lnTo>
                  <a:lnTo>
                    <a:pt x="422" y="327"/>
                  </a:lnTo>
                  <a:lnTo>
                    <a:pt x="422" y="325"/>
                  </a:lnTo>
                  <a:lnTo>
                    <a:pt x="422" y="325"/>
                  </a:lnTo>
                  <a:lnTo>
                    <a:pt x="422" y="324"/>
                  </a:lnTo>
                  <a:lnTo>
                    <a:pt x="422" y="324"/>
                  </a:lnTo>
                  <a:lnTo>
                    <a:pt x="421" y="322"/>
                  </a:lnTo>
                  <a:lnTo>
                    <a:pt x="421" y="320"/>
                  </a:lnTo>
                  <a:lnTo>
                    <a:pt x="422" y="318"/>
                  </a:lnTo>
                  <a:lnTo>
                    <a:pt x="421" y="316"/>
                  </a:lnTo>
                  <a:lnTo>
                    <a:pt x="421" y="314"/>
                  </a:lnTo>
                  <a:lnTo>
                    <a:pt x="419" y="314"/>
                  </a:lnTo>
                  <a:lnTo>
                    <a:pt x="419" y="313"/>
                  </a:lnTo>
                  <a:lnTo>
                    <a:pt x="421" y="313"/>
                  </a:lnTo>
                  <a:lnTo>
                    <a:pt x="421" y="313"/>
                  </a:lnTo>
                  <a:lnTo>
                    <a:pt x="421" y="311"/>
                  </a:lnTo>
                  <a:lnTo>
                    <a:pt x="421" y="311"/>
                  </a:lnTo>
                  <a:lnTo>
                    <a:pt x="421" y="311"/>
                  </a:lnTo>
                  <a:lnTo>
                    <a:pt x="422" y="311"/>
                  </a:lnTo>
                  <a:lnTo>
                    <a:pt x="422" y="311"/>
                  </a:lnTo>
                  <a:lnTo>
                    <a:pt x="424" y="311"/>
                  </a:lnTo>
                  <a:lnTo>
                    <a:pt x="422" y="309"/>
                  </a:lnTo>
                  <a:lnTo>
                    <a:pt x="421" y="307"/>
                  </a:lnTo>
                  <a:lnTo>
                    <a:pt x="421" y="307"/>
                  </a:lnTo>
                  <a:lnTo>
                    <a:pt x="419" y="304"/>
                  </a:lnTo>
                  <a:lnTo>
                    <a:pt x="417" y="300"/>
                  </a:lnTo>
                  <a:lnTo>
                    <a:pt x="415" y="298"/>
                  </a:lnTo>
                  <a:lnTo>
                    <a:pt x="415" y="298"/>
                  </a:lnTo>
                  <a:lnTo>
                    <a:pt x="419" y="296"/>
                  </a:lnTo>
                  <a:lnTo>
                    <a:pt x="421" y="295"/>
                  </a:lnTo>
                  <a:lnTo>
                    <a:pt x="421" y="293"/>
                  </a:lnTo>
                  <a:lnTo>
                    <a:pt x="421" y="291"/>
                  </a:lnTo>
                  <a:lnTo>
                    <a:pt x="419" y="289"/>
                  </a:lnTo>
                  <a:lnTo>
                    <a:pt x="419" y="289"/>
                  </a:lnTo>
                  <a:lnTo>
                    <a:pt x="419" y="289"/>
                  </a:lnTo>
                  <a:lnTo>
                    <a:pt x="417" y="287"/>
                  </a:lnTo>
                  <a:lnTo>
                    <a:pt x="417" y="286"/>
                  </a:lnTo>
                  <a:lnTo>
                    <a:pt x="417" y="286"/>
                  </a:lnTo>
                  <a:lnTo>
                    <a:pt x="415" y="286"/>
                  </a:lnTo>
                  <a:lnTo>
                    <a:pt x="415" y="284"/>
                  </a:lnTo>
                  <a:lnTo>
                    <a:pt x="413" y="284"/>
                  </a:lnTo>
                  <a:lnTo>
                    <a:pt x="412" y="282"/>
                  </a:lnTo>
                  <a:lnTo>
                    <a:pt x="410" y="280"/>
                  </a:lnTo>
                  <a:lnTo>
                    <a:pt x="410" y="277"/>
                  </a:lnTo>
                  <a:lnTo>
                    <a:pt x="408" y="275"/>
                  </a:lnTo>
                  <a:lnTo>
                    <a:pt x="404" y="271"/>
                  </a:lnTo>
                  <a:lnTo>
                    <a:pt x="406" y="271"/>
                  </a:lnTo>
                  <a:lnTo>
                    <a:pt x="408" y="266"/>
                  </a:lnTo>
                  <a:lnTo>
                    <a:pt x="408" y="266"/>
                  </a:lnTo>
                  <a:lnTo>
                    <a:pt x="410" y="266"/>
                  </a:lnTo>
                  <a:lnTo>
                    <a:pt x="410" y="266"/>
                  </a:lnTo>
                  <a:lnTo>
                    <a:pt x="410" y="264"/>
                  </a:lnTo>
                  <a:lnTo>
                    <a:pt x="410" y="264"/>
                  </a:lnTo>
                  <a:lnTo>
                    <a:pt x="410" y="262"/>
                  </a:lnTo>
                  <a:lnTo>
                    <a:pt x="410" y="262"/>
                  </a:lnTo>
                  <a:lnTo>
                    <a:pt x="410" y="262"/>
                  </a:lnTo>
                  <a:lnTo>
                    <a:pt x="412" y="258"/>
                  </a:lnTo>
                  <a:lnTo>
                    <a:pt x="413" y="257"/>
                  </a:lnTo>
                  <a:lnTo>
                    <a:pt x="415" y="257"/>
                  </a:lnTo>
                  <a:lnTo>
                    <a:pt x="417" y="257"/>
                  </a:lnTo>
                  <a:lnTo>
                    <a:pt x="419" y="257"/>
                  </a:lnTo>
                  <a:lnTo>
                    <a:pt x="421" y="255"/>
                  </a:lnTo>
                  <a:lnTo>
                    <a:pt x="422" y="255"/>
                  </a:lnTo>
                  <a:lnTo>
                    <a:pt x="422" y="255"/>
                  </a:lnTo>
                  <a:lnTo>
                    <a:pt x="426" y="257"/>
                  </a:lnTo>
                  <a:lnTo>
                    <a:pt x="426" y="257"/>
                  </a:lnTo>
                  <a:lnTo>
                    <a:pt x="430" y="257"/>
                  </a:lnTo>
                  <a:lnTo>
                    <a:pt x="430" y="257"/>
                  </a:lnTo>
                  <a:lnTo>
                    <a:pt x="431" y="258"/>
                  </a:lnTo>
                  <a:lnTo>
                    <a:pt x="431" y="262"/>
                  </a:lnTo>
                  <a:lnTo>
                    <a:pt x="431" y="264"/>
                  </a:lnTo>
                  <a:lnTo>
                    <a:pt x="433" y="264"/>
                  </a:lnTo>
                  <a:lnTo>
                    <a:pt x="435" y="264"/>
                  </a:lnTo>
                  <a:lnTo>
                    <a:pt x="435" y="264"/>
                  </a:lnTo>
                  <a:lnTo>
                    <a:pt x="437" y="266"/>
                  </a:lnTo>
                  <a:lnTo>
                    <a:pt x="439" y="266"/>
                  </a:lnTo>
                  <a:lnTo>
                    <a:pt x="441" y="266"/>
                  </a:lnTo>
                  <a:lnTo>
                    <a:pt x="441" y="264"/>
                  </a:lnTo>
                  <a:lnTo>
                    <a:pt x="442" y="264"/>
                  </a:lnTo>
                  <a:lnTo>
                    <a:pt x="446" y="266"/>
                  </a:lnTo>
                  <a:lnTo>
                    <a:pt x="448" y="266"/>
                  </a:lnTo>
                  <a:lnTo>
                    <a:pt x="448" y="266"/>
                  </a:lnTo>
                  <a:lnTo>
                    <a:pt x="450" y="264"/>
                  </a:lnTo>
                  <a:lnTo>
                    <a:pt x="451" y="264"/>
                  </a:lnTo>
                  <a:lnTo>
                    <a:pt x="451" y="264"/>
                  </a:lnTo>
                  <a:lnTo>
                    <a:pt x="451" y="264"/>
                  </a:lnTo>
                  <a:lnTo>
                    <a:pt x="453" y="264"/>
                  </a:lnTo>
                  <a:lnTo>
                    <a:pt x="453" y="264"/>
                  </a:lnTo>
                  <a:lnTo>
                    <a:pt x="453" y="264"/>
                  </a:lnTo>
                  <a:lnTo>
                    <a:pt x="453" y="264"/>
                  </a:lnTo>
                  <a:lnTo>
                    <a:pt x="453" y="264"/>
                  </a:lnTo>
                  <a:lnTo>
                    <a:pt x="453" y="262"/>
                  </a:lnTo>
                  <a:lnTo>
                    <a:pt x="453" y="262"/>
                  </a:lnTo>
                  <a:lnTo>
                    <a:pt x="455" y="262"/>
                  </a:lnTo>
                  <a:lnTo>
                    <a:pt x="457" y="260"/>
                  </a:lnTo>
                  <a:lnTo>
                    <a:pt x="459" y="258"/>
                  </a:lnTo>
                  <a:lnTo>
                    <a:pt x="460" y="258"/>
                  </a:lnTo>
                  <a:lnTo>
                    <a:pt x="462" y="257"/>
                  </a:lnTo>
                  <a:lnTo>
                    <a:pt x="462" y="257"/>
                  </a:lnTo>
                  <a:lnTo>
                    <a:pt x="464" y="255"/>
                  </a:lnTo>
                  <a:lnTo>
                    <a:pt x="466" y="253"/>
                  </a:lnTo>
                  <a:lnTo>
                    <a:pt x="466" y="251"/>
                  </a:lnTo>
                  <a:lnTo>
                    <a:pt x="466" y="249"/>
                  </a:lnTo>
                  <a:lnTo>
                    <a:pt x="466" y="249"/>
                  </a:lnTo>
                  <a:lnTo>
                    <a:pt x="464" y="249"/>
                  </a:lnTo>
                  <a:lnTo>
                    <a:pt x="464" y="248"/>
                  </a:lnTo>
                  <a:lnTo>
                    <a:pt x="466" y="248"/>
                  </a:lnTo>
                  <a:lnTo>
                    <a:pt x="468" y="248"/>
                  </a:lnTo>
                  <a:lnTo>
                    <a:pt x="469" y="248"/>
                  </a:lnTo>
                  <a:lnTo>
                    <a:pt x="471" y="248"/>
                  </a:lnTo>
                  <a:lnTo>
                    <a:pt x="471" y="248"/>
                  </a:lnTo>
                  <a:lnTo>
                    <a:pt x="471" y="248"/>
                  </a:lnTo>
                  <a:lnTo>
                    <a:pt x="471" y="246"/>
                  </a:lnTo>
                  <a:lnTo>
                    <a:pt x="471" y="246"/>
                  </a:lnTo>
                  <a:lnTo>
                    <a:pt x="475" y="246"/>
                  </a:lnTo>
                  <a:lnTo>
                    <a:pt x="475" y="246"/>
                  </a:lnTo>
                  <a:lnTo>
                    <a:pt x="477" y="246"/>
                  </a:lnTo>
                  <a:lnTo>
                    <a:pt x="477" y="246"/>
                  </a:lnTo>
                  <a:lnTo>
                    <a:pt x="478" y="244"/>
                  </a:lnTo>
                  <a:lnTo>
                    <a:pt x="477" y="242"/>
                  </a:lnTo>
                  <a:lnTo>
                    <a:pt x="478" y="237"/>
                  </a:lnTo>
                  <a:lnTo>
                    <a:pt x="478" y="23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6"/>
            <p:cNvSpPr>
              <a:spLocks noEditPoints="1"/>
            </p:cNvSpPr>
            <p:nvPr/>
          </p:nvSpPr>
          <p:spPr bwMode="auto">
            <a:xfrm>
              <a:off x="4915292" y="5033104"/>
              <a:ext cx="324406" cy="254414"/>
            </a:xfrm>
            <a:custGeom>
              <a:avLst/>
              <a:gdLst>
                <a:gd name="T0" fmla="*/ 54 w 292"/>
                <a:gd name="T1" fmla="*/ 169 h 229"/>
                <a:gd name="T2" fmla="*/ 48 w 292"/>
                <a:gd name="T3" fmla="*/ 153 h 229"/>
                <a:gd name="T4" fmla="*/ 27 w 292"/>
                <a:gd name="T5" fmla="*/ 155 h 229"/>
                <a:gd name="T6" fmla="*/ 14 w 292"/>
                <a:gd name="T7" fmla="*/ 140 h 229"/>
                <a:gd name="T8" fmla="*/ 1 w 292"/>
                <a:gd name="T9" fmla="*/ 150 h 229"/>
                <a:gd name="T10" fmla="*/ 10 w 292"/>
                <a:gd name="T11" fmla="*/ 162 h 229"/>
                <a:gd name="T12" fmla="*/ 18 w 292"/>
                <a:gd name="T13" fmla="*/ 175 h 229"/>
                <a:gd name="T14" fmla="*/ 28 w 292"/>
                <a:gd name="T15" fmla="*/ 180 h 229"/>
                <a:gd name="T16" fmla="*/ 32 w 292"/>
                <a:gd name="T17" fmla="*/ 189 h 229"/>
                <a:gd name="T18" fmla="*/ 66 w 292"/>
                <a:gd name="T19" fmla="*/ 198 h 229"/>
                <a:gd name="T20" fmla="*/ 292 w 292"/>
                <a:gd name="T21" fmla="*/ 104 h 229"/>
                <a:gd name="T22" fmla="*/ 281 w 292"/>
                <a:gd name="T23" fmla="*/ 97 h 229"/>
                <a:gd name="T24" fmla="*/ 10 w 292"/>
                <a:gd name="T25" fmla="*/ 54 h 229"/>
                <a:gd name="T26" fmla="*/ 272 w 292"/>
                <a:gd name="T27" fmla="*/ 92 h 229"/>
                <a:gd name="T28" fmla="*/ 251 w 292"/>
                <a:gd name="T29" fmla="*/ 88 h 229"/>
                <a:gd name="T30" fmla="*/ 236 w 292"/>
                <a:gd name="T31" fmla="*/ 79 h 229"/>
                <a:gd name="T32" fmla="*/ 222 w 292"/>
                <a:gd name="T33" fmla="*/ 56 h 229"/>
                <a:gd name="T34" fmla="*/ 211 w 292"/>
                <a:gd name="T35" fmla="*/ 30 h 229"/>
                <a:gd name="T36" fmla="*/ 187 w 292"/>
                <a:gd name="T37" fmla="*/ 7 h 229"/>
                <a:gd name="T38" fmla="*/ 159 w 292"/>
                <a:gd name="T39" fmla="*/ 36 h 229"/>
                <a:gd name="T40" fmla="*/ 146 w 292"/>
                <a:gd name="T41" fmla="*/ 45 h 229"/>
                <a:gd name="T42" fmla="*/ 122 w 292"/>
                <a:gd name="T43" fmla="*/ 34 h 229"/>
                <a:gd name="T44" fmla="*/ 115 w 292"/>
                <a:gd name="T45" fmla="*/ 21 h 229"/>
                <a:gd name="T46" fmla="*/ 103 w 292"/>
                <a:gd name="T47" fmla="*/ 10 h 229"/>
                <a:gd name="T48" fmla="*/ 88 w 292"/>
                <a:gd name="T49" fmla="*/ 7 h 229"/>
                <a:gd name="T50" fmla="*/ 72 w 292"/>
                <a:gd name="T51" fmla="*/ 9 h 229"/>
                <a:gd name="T52" fmla="*/ 77 w 292"/>
                <a:gd name="T53" fmla="*/ 27 h 229"/>
                <a:gd name="T54" fmla="*/ 95 w 292"/>
                <a:gd name="T55" fmla="*/ 41 h 229"/>
                <a:gd name="T56" fmla="*/ 90 w 292"/>
                <a:gd name="T57" fmla="*/ 54 h 229"/>
                <a:gd name="T58" fmla="*/ 72 w 292"/>
                <a:gd name="T59" fmla="*/ 47 h 229"/>
                <a:gd name="T60" fmla="*/ 48 w 292"/>
                <a:gd name="T61" fmla="*/ 38 h 229"/>
                <a:gd name="T62" fmla="*/ 16 w 292"/>
                <a:gd name="T63" fmla="*/ 36 h 229"/>
                <a:gd name="T64" fmla="*/ 16 w 292"/>
                <a:gd name="T65" fmla="*/ 56 h 229"/>
                <a:gd name="T66" fmla="*/ 32 w 292"/>
                <a:gd name="T67" fmla="*/ 59 h 229"/>
                <a:gd name="T68" fmla="*/ 32 w 292"/>
                <a:gd name="T69" fmla="*/ 77 h 229"/>
                <a:gd name="T70" fmla="*/ 38 w 292"/>
                <a:gd name="T71" fmla="*/ 95 h 229"/>
                <a:gd name="T72" fmla="*/ 59 w 292"/>
                <a:gd name="T73" fmla="*/ 115 h 229"/>
                <a:gd name="T74" fmla="*/ 48 w 292"/>
                <a:gd name="T75" fmla="*/ 130 h 229"/>
                <a:gd name="T76" fmla="*/ 70 w 292"/>
                <a:gd name="T77" fmla="*/ 151 h 229"/>
                <a:gd name="T78" fmla="*/ 86 w 292"/>
                <a:gd name="T79" fmla="*/ 157 h 229"/>
                <a:gd name="T80" fmla="*/ 86 w 292"/>
                <a:gd name="T81" fmla="*/ 169 h 229"/>
                <a:gd name="T82" fmla="*/ 81 w 292"/>
                <a:gd name="T83" fmla="*/ 177 h 229"/>
                <a:gd name="T84" fmla="*/ 86 w 292"/>
                <a:gd name="T85" fmla="*/ 196 h 229"/>
                <a:gd name="T86" fmla="*/ 101 w 292"/>
                <a:gd name="T87" fmla="*/ 184 h 229"/>
                <a:gd name="T88" fmla="*/ 113 w 292"/>
                <a:gd name="T89" fmla="*/ 177 h 229"/>
                <a:gd name="T90" fmla="*/ 139 w 292"/>
                <a:gd name="T91" fmla="*/ 157 h 229"/>
                <a:gd name="T92" fmla="*/ 160 w 292"/>
                <a:gd name="T93" fmla="*/ 144 h 229"/>
                <a:gd name="T94" fmla="*/ 168 w 292"/>
                <a:gd name="T95" fmla="*/ 178 h 229"/>
                <a:gd name="T96" fmla="*/ 173 w 292"/>
                <a:gd name="T97" fmla="*/ 191 h 229"/>
                <a:gd name="T98" fmla="*/ 173 w 292"/>
                <a:gd name="T99" fmla="*/ 211 h 229"/>
                <a:gd name="T100" fmla="*/ 189 w 292"/>
                <a:gd name="T101" fmla="*/ 224 h 229"/>
                <a:gd name="T102" fmla="*/ 204 w 292"/>
                <a:gd name="T103" fmla="*/ 202 h 229"/>
                <a:gd name="T104" fmla="*/ 207 w 292"/>
                <a:gd name="T105" fmla="*/ 182 h 229"/>
                <a:gd name="T106" fmla="*/ 216 w 292"/>
                <a:gd name="T107" fmla="*/ 182 h 229"/>
                <a:gd name="T108" fmla="*/ 222 w 292"/>
                <a:gd name="T109" fmla="*/ 187 h 229"/>
                <a:gd name="T110" fmla="*/ 231 w 292"/>
                <a:gd name="T111" fmla="*/ 171 h 229"/>
                <a:gd name="T112" fmla="*/ 231 w 292"/>
                <a:gd name="T113" fmla="*/ 164 h 229"/>
                <a:gd name="T114" fmla="*/ 233 w 292"/>
                <a:gd name="T115" fmla="*/ 144 h 229"/>
                <a:gd name="T116" fmla="*/ 233 w 292"/>
                <a:gd name="T117" fmla="*/ 135 h 229"/>
                <a:gd name="T118" fmla="*/ 234 w 292"/>
                <a:gd name="T119" fmla="*/ 124 h 229"/>
                <a:gd name="T120" fmla="*/ 247 w 292"/>
                <a:gd name="T121" fmla="*/ 108 h 229"/>
                <a:gd name="T122" fmla="*/ 263 w 292"/>
                <a:gd name="T123" fmla="*/ 103 h 229"/>
                <a:gd name="T124" fmla="*/ 281 w 292"/>
                <a:gd name="T125" fmla="*/ 10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229">
                  <a:moveTo>
                    <a:pt x="63" y="186"/>
                  </a:moveTo>
                  <a:lnTo>
                    <a:pt x="61" y="184"/>
                  </a:lnTo>
                  <a:lnTo>
                    <a:pt x="59" y="182"/>
                  </a:lnTo>
                  <a:lnTo>
                    <a:pt x="59" y="180"/>
                  </a:lnTo>
                  <a:lnTo>
                    <a:pt x="59" y="178"/>
                  </a:lnTo>
                  <a:lnTo>
                    <a:pt x="59" y="177"/>
                  </a:lnTo>
                  <a:lnTo>
                    <a:pt x="59" y="175"/>
                  </a:lnTo>
                  <a:lnTo>
                    <a:pt x="61" y="175"/>
                  </a:lnTo>
                  <a:lnTo>
                    <a:pt x="61" y="175"/>
                  </a:lnTo>
                  <a:lnTo>
                    <a:pt x="61" y="173"/>
                  </a:lnTo>
                  <a:lnTo>
                    <a:pt x="59" y="173"/>
                  </a:lnTo>
                  <a:lnTo>
                    <a:pt x="59" y="171"/>
                  </a:lnTo>
                  <a:lnTo>
                    <a:pt x="56" y="171"/>
                  </a:lnTo>
                  <a:lnTo>
                    <a:pt x="56" y="169"/>
                  </a:lnTo>
                  <a:lnTo>
                    <a:pt x="54" y="169"/>
                  </a:lnTo>
                  <a:lnTo>
                    <a:pt x="54" y="168"/>
                  </a:lnTo>
                  <a:lnTo>
                    <a:pt x="52" y="168"/>
                  </a:lnTo>
                  <a:lnTo>
                    <a:pt x="48" y="168"/>
                  </a:lnTo>
                  <a:lnTo>
                    <a:pt x="48" y="166"/>
                  </a:lnTo>
                  <a:lnTo>
                    <a:pt x="48" y="166"/>
                  </a:lnTo>
                  <a:lnTo>
                    <a:pt x="48" y="164"/>
                  </a:lnTo>
                  <a:lnTo>
                    <a:pt x="50" y="162"/>
                  </a:lnTo>
                  <a:lnTo>
                    <a:pt x="50" y="160"/>
                  </a:lnTo>
                  <a:lnTo>
                    <a:pt x="50" y="159"/>
                  </a:lnTo>
                  <a:lnTo>
                    <a:pt x="50" y="159"/>
                  </a:lnTo>
                  <a:lnTo>
                    <a:pt x="50" y="157"/>
                  </a:lnTo>
                  <a:lnTo>
                    <a:pt x="50" y="155"/>
                  </a:lnTo>
                  <a:lnTo>
                    <a:pt x="50" y="155"/>
                  </a:lnTo>
                  <a:lnTo>
                    <a:pt x="48" y="153"/>
                  </a:lnTo>
                  <a:lnTo>
                    <a:pt x="48" y="153"/>
                  </a:lnTo>
                  <a:lnTo>
                    <a:pt x="47" y="153"/>
                  </a:lnTo>
                  <a:lnTo>
                    <a:pt x="47" y="153"/>
                  </a:lnTo>
                  <a:lnTo>
                    <a:pt x="39" y="155"/>
                  </a:lnTo>
                  <a:lnTo>
                    <a:pt x="39" y="155"/>
                  </a:lnTo>
                  <a:lnTo>
                    <a:pt x="36" y="157"/>
                  </a:lnTo>
                  <a:lnTo>
                    <a:pt x="34" y="159"/>
                  </a:lnTo>
                  <a:lnTo>
                    <a:pt x="34" y="159"/>
                  </a:lnTo>
                  <a:lnTo>
                    <a:pt x="34" y="159"/>
                  </a:lnTo>
                  <a:lnTo>
                    <a:pt x="32" y="159"/>
                  </a:lnTo>
                  <a:lnTo>
                    <a:pt x="32" y="159"/>
                  </a:lnTo>
                  <a:lnTo>
                    <a:pt x="32" y="159"/>
                  </a:lnTo>
                  <a:lnTo>
                    <a:pt x="30" y="157"/>
                  </a:lnTo>
                  <a:lnTo>
                    <a:pt x="30" y="155"/>
                  </a:lnTo>
                  <a:lnTo>
                    <a:pt x="27" y="155"/>
                  </a:lnTo>
                  <a:lnTo>
                    <a:pt x="27" y="155"/>
                  </a:lnTo>
                  <a:lnTo>
                    <a:pt x="27" y="155"/>
                  </a:lnTo>
                  <a:lnTo>
                    <a:pt x="25" y="153"/>
                  </a:lnTo>
                  <a:lnTo>
                    <a:pt x="25" y="151"/>
                  </a:lnTo>
                  <a:lnTo>
                    <a:pt x="23" y="151"/>
                  </a:lnTo>
                  <a:lnTo>
                    <a:pt x="23" y="151"/>
                  </a:lnTo>
                  <a:lnTo>
                    <a:pt x="21" y="153"/>
                  </a:lnTo>
                  <a:lnTo>
                    <a:pt x="19" y="153"/>
                  </a:lnTo>
                  <a:lnTo>
                    <a:pt x="18" y="153"/>
                  </a:lnTo>
                  <a:lnTo>
                    <a:pt x="18" y="151"/>
                  </a:lnTo>
                  <a:lnTo>
                    <a:pt x="19" y="150"/>
                  </a:lnTo>
                  <a:lnTo>
                    <a:pt x="19" y="148"/>
                  </a:lnTo>
                  <a:lnTo>
                    <a:pt x="18" y="146"/>
                  </a:lnTo>
                  <a:lnTo>
                    <a:pt x="18" y="146"/>
                  </a:lnTo>
                  <a:lnTo>
                    <a:pt x="14" y="140"/>
                  </a:lnTo>
                  <a:lnTo>
                    <a:pt x="14" y="140"/>
                  </a:lnTo>
                  <a:lnTo>
                    <a:pt x="12" y="140"/>
                  </a:lnTo>
                  <a:lnTo>
                    <a:pt x="10" y="140"/>
                  </a:lnTo>
                  <a:lnTo>
                    <a:pt x="9" y="142"/>
                  </a:lnTo>
                  <a:lnTo>
                    <a:pt x="9" y="142"/>
                  </a:lnTo>
                  <a:lnTo>
                    <a:pt x="7" y="142"/>
                  </a:lnTo>
                  <a:lnTo>
                    <a:pt x="5" y="144"/>
                  </a:lnTo>
                  <a:lnTo>
                    <a:pt x="3" y="142"/>
                  </a:lnTo>
                  <a:lnTo>
                    <a:pt x="1" y="144"/>
                  </a:lnTo>
                  <a:lnTo>
                    <a:pt x="0" y="144"/>
                  </a:lnTo>
                  <a:lnTo>
                    <a:pt x="0" y="146"/>
                  </a:lnTo>
                  <a:lnTo>
                    <a:pt x="1" y="148"/>
                  </a:lnTo>
                  <a:lnTo>
                    <a:pt x="1" y="148"/>
                  </a:lnTo>
                  <a:lnTo>
                    <a:pt x="1" y="148"/>
                  </a:lnTo>
                  <a:lnTo>
                    <a:pt x="1" y="150"/>
                  </a:lnTo>
                  <a:lnTo>
                    <a:pt x="1" y="150"/>
                  </a:lnTo>
                  <a:lnTo>
                    <a:pt x="3" y="150"/>
                  </a:lnTo>
                  <a:lnTo>
                    <a:pt x="5" y="150"/>
                  </a:lnTo>
                  <a:lnTo>
                    <a:pt x="5" y="150"/>
                  </a:lnTo>
                  <a:lnTo>
                    <a:pt x="3" y="150"/>
                  </a:lnTo>
                  <a:lnTo>
                    <a:pt x="5" y="151"/>
                  </a:lnTo>
                  <a:lnTo>
                    <a:pt x="5" y="151"/>
                  </a:lnTo>
                  <a:lnTo>
                    <a:pt x="7" y="159"/>
                  </a:lnTo>
                  <a:lnTo>
                    <a:pt x="9" y="159"/>
                  </a:lnTo>
                  <a:lnTo>
                    <a:pt x="9" y="160"/>
                  </a:lnTo>
                  <a:lnTo>
                    <a:pt x="9" y="160"/>
                  </a:lnTo>
                  <a:lnTo>
                    <a:pt x="9" y="162"/>
                  </a:lnTo>
                  <a:lnTo>
                    <a:pt x="10" y="162"/>
                  </a:lnTo>
                  <a:lnTo>
                    <a:pt x="10" y="162"/>
                  </a:lnTo>
                  <a:lnTo>
                    <a:pt x="10" y="162"/>
                  </a:lnTo>
                  <a:lnTo>
                    <a:pt x="10" y="162"/>
                  </a:lnTo>
                  <a:lnTo>
                    <a:pt x="12" y="162"/>
                  </a:lnTo>
                  <a:lnTo>
                    <a:pt x="12" y="164"/>
                  </a:lnTo>
                  <a:lnTo>
                    <a:pt x="12" y="164"/>
                  </a:lnTo>
                  <a:lnTo>
                    <a:pt x="14" y="164"/>
                  </a:lnTo>
                  <a:lnTo>
                    <a:pt x="14" y="166"/>
                  </a:lnTo>
                  <a:lnTo>
                    <a:pt x="14" y="166"/>
                  </a:lnTo>
                  <a:lnTo>
                    <a:pt x="14" y="166"/>
                  </a:lnTo>
                  <a:lnTo>
                    <a:pt x="14" y="168"/>
                  </a:lnTo>
                  <a:lnTo>
                    <a:pt x="16" y="168"/>
                  </a:lnTo>
                  <a:lnTo>
                    <a:pt x="16" y="168"/>
                  </a:lnTo>
                  <a:lnTo>
                    <a:pt x="16" y="169"/>
                  </a:lnTo>
                  <a:lnTo>
                    <a:pt x="18" y="171"/>
                  </a:lnTo>
                  <a:lnTo>
                    <a:pt x="18" y="171"/>
                  </a:lnTo>
                  <a:lnTo>
                    <a:pt x="18" y="171"/>
                  </a:lnTo>
                  <a:lnTo>
                    <a:pt x="18" y="175"/>
                  </a:lnTo>
                  <a:lnTo>
                    <a:pt x="18" y="177"/>
                  </a:lnTo>
                  <a:lnTo>
                    <a:pt x="19" y="175"/>
                  </a:lnTo>
                  <a:lnTo>
                    <a:pt x="25" y="177"/>
                  </a:lnTo>
                  <a:lnTo>
                    <a:pt x="25" y="177"/>
                  </a:lnTo>
                  <a:lnTo>
                    <a:pt x="25" y="177"/>
                  </a:lnTo>
                  <a:lnTo>
                    <a:pt x="27" y="177"/>
                  </a:lnTo>
                  <a:lnTo>
                    <a:pt x="27" y="177"/>
                  </a:lnTo>
                  <a:lnTo>
                    <a:pt x="27" y="177"/>
                  </a:lnTo>
                  <a:lnTo>
                    <a:pt x="27" y="178"/>
                  </a:lnTo>
                  <a:lnTo>
                    <a:pt x="27" y="178"/>
                  </a:lnTo>
                  <a:lnTo>
                    <a:pt x="27" y="178"/>
                  </a:lnTo>
                  <a:lnTo>
                    <a:pt x="28" y="178"/>
                  </a:lnTo>
                  <a:lnTo>
                    <a:pt x="28" y="178"/>
                  </a:lnTo>
                  <a:lnTo>
                    <a:pt x="28" y="180"/>
                  </a:lnTo>
                  <a:lnTo>
                    <a:pt x="28" y="180"/>
                  </a:lnTo>
                  <a:lnTo>
                    <a:pt x="28" y="182"/>
                  </a:lnTo>
                  <a:lnTo>
                    <a:pt x="28" y="182"/>
                  </a:lnTo>
                  <a:lnTo>
                    <a:pt x="28" y="182"/>
                  </a:lnTo>
                  <a:lnTo>
                    <a:pt x="30" y="182"/>
                  </a:lnTo>
                  <a:lnTo>
                    <a:pt x="30" y="182"/>
                  </a:lnTo>
                  <a:lnTo>
                    <a:pt x="30" y="184"/>
                  </a:lnTo>
                  <a:lnTo>
                    <a:pt x="30" y="186"/>
                  </a:lnTo>
                  <a:lnTo>
                    <a:pt x="30" y="186"/>
                  </a:lnTo>
                  <a:lnTo>
                    <a:pt x="32" y="186"/>
                  </a:lnTo>
                  <a:lnTo>
                    <a:pt x="32" y="186"/>
                  </a:lnTo>
                  <a:lnTo>
                    <a:pt x="32" y="187"/>
                  </a:lnTo>
                  <a:lnTo>
                    <a:pt x="32" y="187"/>
                  </a:lnTo>
                  <a:lnTo>
                    <a:pt x="32" y="187"/>
                  </a:lnTo>
                  <a:lnTo>
                    <a:pt x="32" y="189"/>
                  </a:lnTo>
                  <a:lnTo>
                    <a:pt x="32" y="189"/>
                  </a:lnTo>
                  <a:lnTo>
                    <a:pt x="34" y="189"/>
                  </a:lnTo>
                  <a:lnTo>
                    <a:pt x="36" y="191"/>
                  </a:lnTo>
                  <a:lnTo>
                    <a:pt x="36" y="191"/>
                  </a:lnTo>
                  <a:lnTo>
                    <a:pt x="36" y="191"/>
                  </a:lnTo>
                  <a:lnTo>
                    <a:pt x="38" y="191"/>
                  </a:lnTo>
                  <a:lnTo>
                    <a:pt x="38" y="191"/>
                  </a:lnTo>
                  <a:lnTo>
                    <a:pt x="38" y="191"/>
                  </a:lnTo>
                  <a:lnTo>
                    <a:pt x="39" y="191"/>
                  </a:lnTo>
                  <a:lnTo>
                    <a:pt x="43" y="193"/>
                  </a:lnTo>
                  <a:lnTo>
                    <a:pt x="47" y="193"/>
                  </a:lnTo>
                  <a:lnTo>
                    <a:pt x="50" y="193"/>
                  </a:lnTo>
                  <a:lnTo>
                    <a:pt x="50" y="195"/>
                  </a:lnTo>
                  <a:lnTo>
                    <a:pt x="61" y="196"/>
                  </a:lnTo>
                  <a:lnTo>
                    <a:pt x="65" y="198"/>
                  </a:lnTo>
                  <a:lnTo>
                    <a:pt x="66" y="198"/>
                  </a:lnTo>
                  <a:lnTo>
                    <a:pt x="68" y="198"/>
                  </a:lnTo>
                  <a:lnTo>
                    <a:pt x="65" y="193"/>
                  </a:lnTo>
                  <a:lnTo>
                    <a:pt x="63" y="186"/>
                  </a:lnTo>
                  <a:close/>
                  <a:moveTo>
                    <a:pt x="292" y="104"/>
                  </a:moveTo>
                  <a:lnTo>
                    <a:pt x="292" y="103"/>
                  </a:lnTo>
                  <a:lnTo>
                    <a:pt x="290" y="103"/>
                  </a:lnTo>
                  <a:lnTo>
                    <a:pt x="290" y="103"/>
                  </a:lnTo>
                  <a:lnTo>
                    <a:pt x="290" y="103"/>
                  </a:lnTo>
                  <a:lnTo>
                    <a:pt x="289" y="103"/>
                  </a:lnTo>
                  <a:lnTo>
                    <a:pt x="289" y="104"/>
                  </a:lnTo>
                  <a:lnTo>
                    <a:pt x="290" y="104"/>
                  </a:lnTo>
                  <a:lnTo>
                    <a:pt x="290" y="106"/>
                  </a:lnTo>
                  <a:lnTo>
                    <a:pt x="290" y="104"/>
                  </a:lnTo>
                  <a:lnTo>
                    <a:pt x="292" y="106"/>
                  </a:lnTo>
                  <a:lnTo>
                    <a:pt x="292" y="104"/>
                  </a:lnTo>
                  <a:lnTo>
                    <a:pt x="292" y="104"/>
                  </a:lnTo>
                  <a:close/>
                  <a:moveTo>
                    <a:pt x="279" y="97"/>
                  </a:moveTo>
                  <a:lnTo>
                    <a:pt x="279" y="95"/>
                  </a:lnTo>
                  <a:lnTo>
                    <a:pt x="279" y="95"/>
                  </a:lnTo>
                  <a:lnTo>
                    <a:pt x="279" y="94"/>
                  </a:lnTo>
                  <a:lnTo>
                    <a:pt x="279" y="94"/>
                  </a:lnTo>
                  <a:lnTo>
                    <a:pt x="278" y="94"/>
                  </a:lnTo>
                  <a:lnTo>
                    <a:pt x="278" y="94"/>
                  </a:lnTo>
                  <a:lnTo>
                    <a:pt x="278" y="95"/>
                  </a:lnTo>
                  <a:lnTo>
                    <a:pt x="279" y="97"/>
                  </a:lnTo>
                  <a:lnTo>
                    <a:pt x="279" y="99"/>
                  </a:lnTo>
                  <a:lnTo>
                    <a:pt x="279" y="99"/>
                  </a:lnTo>
                  <a:lnTo>
                    <a:pt x="281" y="99"/>
                  </a:lnTo>
                  <a:lnTo>
                    <a:pt x="281" y="99"/>
                  </a:lnTo>
                  <a:lnTo>
                    <a:pt x="281" y="97"/>
                  </a:lnTo>
                  <a:lnTo>
                    <a:pt x="279" y="97"/>
                  </a:lnTo>
                  <a:close/>
                  <a:moveTo>
                    <a:pt x="21" y="61"/>
                  </a:moveTo>
                  <a:lnTo>
                    <a:pt x="21" y="59"/>
                  </a:lnTo>
                  <a:lnTo>
                    <a:pt x="19" y="59"/>
                  </a:lnTo>
                  <a:lnTo>
                    <a:pt x="19" y="59"/>
                  </a:lnTo>
                  <a:lnTo>
                    <a:pt x="19" y="59"/>
                  </a:lnTo>
                  <a:lnTo>
                    <a:pt x="19" y="59"/>
                  </a:lnTo>
                  <a:lnTo>
                    <a:pt x="19" y="61"/>
                  </a:lnTo>
                  <a:lnTo>
                    <a:pt x="21" y="61"/>
                  </a:lnTo>
                  <a:lnTo>
                    <a:pt x="21" y="61"/>
                  </a:lnTo>
                  <a:close/>
                  <a:moveTo>
                    <a:pt x="10" y="57"/>
                  </a:moveTo>
                  <a:lnTo>
                    <a:pt x="12" y="57"/>
                  </a:lnTo>
                  <a:lnTo>
                    <a:pt x="12" y="56"/>
                  </a:lnTo>
                  <a:lnTo>
                    <a:pt x="12" y="54"/>
                  </a:lnTo>
                  <a:lnTo>
                    <a:pt x="10" y="54"/>
                  </a:lnTo>
                  <a:lnTo>
                    <a:pt x="9" y="54"/>
                  </a:lnTo>
                  <a:lnTo>
                    <a:pt x="9" y="56"/>
                  </a:lnTo>
                  <a:lnTo>
                    <a:pt x="9" y="56"/>
                  </a:lnTo>
                  <a:lnTo>
                    <a:pt x="10" y="57"/>
                  </a:lnTo>
                  <a:close/>
                  <a:moveTo>
                    <a:pt x="279" y="106"/>
                  </a:moveTo>
                  <a:lnTo>
                    <a:pt x="279" y="106"/>
                  </a:lnTo>
                  <a:lnTo>
                    <a:pt x="279" y="101"/>
                  </a:lnTo>
                  <a:lnTo>
                    <a:pt x="279" y="99"/>
                  </a:lnTo>
                  <a:lnTo>
                    <a:pt x="278" y="99"/>
                  </a:lnTo>
                  <a:lnTo>
                    <a:pt x="278" y="97"/>
                  </a:lnTo>
                  <a:lnTo>
                    <a:pt x="276" y="97"/>
                  </a:lnTo>
                  <a:lnTo>
                    <a:pt x="274" y="97"/>
                  </a:lnTo>
                  <a:lnTo>
                    <a:pt x="274" y="95"/>
                  </a:lnTo>
                  <a:lnTo>
                    <a:pt x="274" y="94"/>
                  </a:lnTo>
                  <a:lnTo>
                    <a:pt x="272" y="92"/>
                  </a:lnTo>
                  <a:lnTo>
                    <a:pt x="272" y="92"/>
                  </a:lnTo>
                  <a:lnTo>
                    <a:pt x="267" y="92"/>
                  </a:lnTo>
                  <a:lnTo>
                    <a:pt x="267" y="90"/>
                  </a:lnTo>
                  <a:lnTo>
                    <a:pt x="265" y="90"/>
                  </a:lnTo>
                  <a:lnTo>
                    <a:pt x="265" y="88"/>
                  </a:lnTo>
                  <a:lnTo>
                    <a:pt x="265" y="88"/>
                  </a:lnTo>
                  <a:lnTo>
                    <a:pt x="265" y="88"/>
                  </a:lnTo>
                  <a:lnTo>
                    <a:pt x="263" y="86"/>
                  </a:lnTo>
                  <a:lnTo>
                    <a:pt x="263" y="86"/>
                  </a:lnTo>
                  <a:lnTo>
                    <a:pt x="258" y="86"/>
                  </a:lnTo>
                  <a:lnTo>
                    <a:pt x="256" y="86"/>
                  </a:lnTo>
                  <a:lnTo>
                    <a:pt x="254" y="88"/>
                  </a:lnTo>
                  <a:lnTo>
                    <a:pt x="252" y="88"/>
                  </a:lnTo>
                  <a:lnTo>
                    <a:pt x="252" y="88"/>
                  </a:lnTo>
                  <a:lnTo>
                    <a:pt x="251" y="88"/>
                  </a:lnTo>
                  <a:lnTo>
                    <a:pt x="247" y="86"/>
                  </a:lnTo>
                  <a:lnTo>
                    <a:pt x="247" y="86"/>
                  </a:lnTo>
                  <a:lnTo>
                    <a:pt x="245" y="85"/>
                  </a:lnTo>
                  <a:lnTo>
                    <a:pt x="243" y="85"/>
                  </a:lnTo>
                  <a:lnTo>
                    <a:pt x="243" y="85"/>
                  </a:lnTo>
                  <a:lnTo>
                    <a:pt x="240" y="85"/>
                  </a:lnTo>
                  <a:lnTo>
                    <a:pt x="240" y="85"/>
                  </a:lnTo>
                  <a:lnTo>
                    <a:pt x="240" y="83"/>
                  </a:lnTo>
                  <a:lnTo>
                    <a:pt x="238" y="83"/>
                  </a:lnTo>
                  <a:lnTo>
                    <a:pt x="238" y="81"/>
                  </a:lnTo>
                  <a:lnTo>
                    <a:pt x="238" y="81"/>
                  </a:lnTo>
                  <a:lnTo>
                    <a:pt x="238" y="81"/>
                  </a:lnTo>
                  <a:lnTo>
                    <a:pt x="236" y="81"/>
                  </a:lnTo>
                  <a:lnTo>
                    <a:pt x="236" y="79"/>
                  </a:lnTo>
                  <a:lnTo>
                    <a:pt x="236" y="79"/>
                  </a:lnTo>
                  <a:lnTo>
                    <a:pt x="236" y="79"/>
                  </a:lnTo>
                  <a:lnTo>
                    <a:pt x="236" y="77"/>
                  </a:lnTo>
                  <a:lnTo>
                    <a:pt x="238" y="75"/>
                  </a:lnTo>
                  <a:lnTo>
                    <a:pt x="238" y="74"/>
                  </a:lnTo>
                  <a:lnTo>
                    <a:pt x="238" y="72"/>
                  </a:lnTo>
                  <a:lnTo>
                    <a:pt x="236" y="72"/>
                  </a:lnTo>
                  <a:lnTo>
                    <a:pt x="236" y="72"/>
                  </a:lnTo>
                  <a:lnTo>
                    <a:pt x="234" y="70"/>
                  </a:lnTo>
                  <a:lnTo>
                    <a:pt x="234" y="70"/>
                  </a:lnTo>
                  <a:lnTo>
                    <a:pt x="231" y="68"/>
                  </a:lnTo>
                  <a:lnTo>
                    <a:pt x="231" y="68"/>
                  </a:lnTo>
                  <a:lnTo>
                    <a:pt x="229" y="66"/>
                  </a:lnTo>
                  <a:lnTo>
                    <a:pt x="229" y="66"/>
                  </a:lnTo>
                  <a:lnTo>
                    <a:pt x="224" y="59"/>
                  </a:lnTo>
                  <a:lnTo>
                    <a:pt x="222" y="56"/>
                  </a:lnTo>
                  <a:lnTo>
                    <a:pt x="220" y="50"/>
                  </a:lnTo>
                  <a:lnTo>
                    <a:pt x="220" y="50"/>
                  </a:lnTo>
                  <a:lnTo>
                    <a:pt x="220" y="50"/>
                  </a:lnTo>
                  <a:lnTo>
                    <a:pt x="218" y="48"/>
                  </a:lnTo>
                  <a:lnTo>
                    <a:pt x="218" y="43"/>
                  </a:lnTo>
                  <a:lnTo>
                    <a:pt x="218" y="41"/>
                  </a:lnTo>
                  <a:lnTo>
                    <a:pt x="218" y="39"/>
                  </a:lnTo>
                  <a:lnTo>
                    <a:pt x="216" y="39"/>
                  </a:lnTo>
                  <a:lnTo>
                    <a:pt x="214" y="36"/>
                  </a:lnTo>
                  <a:lnTo>
                    <a:pt x="213" y="32"/>
                  </a:lnTo>
                  <a:lnTo>
                    <a:pt x="213" y="30"/>
                  </a:lnTo>
                  <a:lnTo>
                    <a:pt x="213" y="30"/>
                  </a:lnTo>
                  <a:lnTo>
                    <a:pt x="211" y="30"/>
                  </a:lnTo>
                  <a:lnTo>
                    <a:pt x="211" y="30"/>
                  </a:lnTo>
                  <a:lnTo>
                    <a:pt x="211" y="30"/>
                  </a:lnTo>
                  <a:lnTo>
                    <a:pt x="209" y="29"/>
                  </a:lnTo>
                  <a:lnTo>
                    <a:pt x="209" y="27"/>
                  </a:lnTo>
                  <a:lnTo>
                    <a:pt x="207" y="27"/>
                  </a:lnTo>
                  <a:lnTo>
                    <a:pt x="207" y="25"/>
                  </a:lnTo>
                  <a:lnTo>
                    <a:pt x="205" y="25"/>
                  </a:lnTo>
                  <a:lnTo>
                    <a:pt x="204" y="21"/>
                  </a:lnTo>
                  <a:lnTo>
                    <a:pt x="200" y="16"/>
                  </a:lnTo>
                  <a:lnTo>
                    <a:pt x="200" y="16"/>
                  </a:lnTo>
                  <a:lnTo>
                    <a:pt x="200" y="14"/>
                  </a:lnTo>
                  <a:lnTo>
                    <a:pt x="198" y="12"/>
                  </a:lnTo>
                  <a:lnTo>
                    <a:pt x="195" y="7"/>
                  </a:lnTo>
                  <a:lnTo>
                    <a:pt x="193" y="5"/>
                  </a:lnTo>
                  <a:lnTo>
                    <a:pt x="191" y="3"/>
                  </a:lnTo>
                  <a:lnTo>
                    <a:pt x="189" y="3"/>
                  </a:lnTo>
                  <a:lnTo>
                    <a:pt x="187" y="7"/>
                  </a:lnTo>
                  <a:lnTo>
                    <a:pt x="184" y="12"/>
                  </a:lnTo>
                  <a:lnTo>
                    <a:pt x="184" y="12"/>
                  </a:lnTo>
                  <a:lnTo>
                    <a:pt x="182" y="18"/>
                  </a:lnTo>
                  <a:lnTo>
                    <a:pt x="180" y="19"/>
                  </a:lnTo>
                  <a:lnTo>
                    <a:pt x="180" y="21"/>
                  </a:lnTo>
                  <a:lnTo>
                    <a:pt x="175" y="23"/>
                  </a:lnTo>
                  <a:lnTo>
                    <a:pt x="173" y="27"/>
                  </a:lnTo>
                  <a:lnTo>
                    <a:pt x="171" y="27"/>
                  </a:lnTo>
                  <a:lnTo>
                    <a:pt x="166" y="29"/>
                  </a:lnTo>
                  <a:lnTo>
                    <a:pt x="164" y="29"/>
                  </a:lnTo>
                  <a:lnTo>
                    <a:pt x="162" y="30"/>
                  </a:lnTo>
                  <a:lnTo>
                    <a:pt x="160" y="36"/>
                  </a:lnTo>
                  <a:lnTo>
                    <a:pt x="160" y="36"/>
                  </a:lnTo>
                  <a:lnTo>
                    <a:pt x="159" y="36"/>
                  </a:lnTo>
                  <a:lnTo>
                    <a:pt x="159" y="36"/>
                  </a:lnTo>
                  <a:lnTo>
                    <a:pt x="159" y="38"/>
                  </a:lnTo>
                  <a:lnTo>
                    <a:pt x="157" y="39"/>
                  </a:lnTo>
                  <a:lnTo>
                    <a:pt x="157" y="39"/>
                  </a:lnTo>
                  <a:lnTo>
                    <a:pt x="157" y="39"/>
                  </a:lnTo>
                  <a:lnTo>
                    <a:pt x="155" y="41"/>
                  </a:lnTo>
                  <a:lnTo>
                    <a:pt x="155" y="41"/>
                  </a:lnTo>
                  <a:lnTo>
                    <a:pt x="155" y="43"/>
                  </a:lnTo>
                  <a:lnTo>
                    <a:pt x="157" y="45"/>
                  </a:lnTo>
                  <a:lnTo>
                    <a:pt x="155" y="45"/>
                  </a:lnTo>
                  <a:lnTo>
                    <a:pt x="155" y="45"/>
                  </a:lnTo>
                  <a:lnTo>
                    <a:pt x="153" y="47"/>
                  </a:lnTo>
                  <a:lnTo>
                    <a:pt x="151" y="47"/>
                  </a:lnTo>
                  <a:lnTo>
                    <a:pt x="148" y="47"/>
                  </a:lnTo>
                  <a:lnTo>
                    <a:pt x="148" y="47"/>
                  </a:lnTo>
                  <a:lnTo>
                    <a:pt x="146" y="45"/>
                  </a:lnTo>
                  <a:lnTo>
                    <a:pt x="142" y="45"/>
                  </a:lnTo>
                  <a:lnTo>
                    <a:pt x="142" y="45"/>
                  </a:lnTo>
                  <a:lnTo>
                    <a:pt x="140" y="45"/>
                  </a:lnTo>
                  <a:lnTo>
                    <a:pt x="139" y="47"/>
                  </a:lnTo>
                  <a:lnTo>
                    <a:pt x="139" y="47"/>
                  </a:lnTo>
                  <a:lnTo>
                    <a:pt x="137" y="45"/>
                  </a:lnTo>
                  <a:lnTo>
                    <a:pt x="137" y="43"/>
                  </a:lnTo>
                  <a:lnTo>
                    <a:pt x="135" y="43"/>
                  </a:lnTo>
                  <a:lnTo>
                    <a:pt x="130" y="43"/>
                  </a:lnTo>
                  <a:lnTo>
                    <a:pt x="130" y="41"/>
                  </a:lnTo>
                  <a:lnTo>
                    <a:pt x="128" y="41"/>
                  </a:lnTo>
                  <a:lnTo>
                    <a:pt x="124" y="39"/>
                  </a:lnTo>
                  <a:lnTo>
                    <a:pt x="124" y="38"/>
                  </a:lnTo>
                  <a:lnTo>
                    <a:pt x="122" y="38"/>
                  </a:lnTo>
                  <a:lnTo>
                    <a:pt x="122" y="34"/>
                  </a:lnTo>
                  <a:lnTo>
                    <a:pt x="122" y="32"/>
                  </a:lnTo>
                  <a:lnTo>
                    <a:pt x="122" y="30"/>
                  </a:lnTo>
                  <a:lnTo>
                    <a:pt x="121" y="29"/>
                  </a:lnTo>
                  <a:lnTo>
                    <a:pt x="121" y="29"/>
                  </a:lnTo>
                  <a:lnTo>
                    <a:pt x="121" y="29"/>
                  </a:lnTo>
                  <a:lnTo>
                    <a:pt x="121" y="27"/>
                  </a:lnTo>
                  <a:lnTo>
                    <a:pt x="121" y="27"/>
                  </a:lnTo>
                  <a:lnTo>
                    <a:pt x="121" y="27"/>
                  </a:lnTo>
                  <a:lnTo>
                    <a:pt x="119" y="27"/>
                  </a:lnTo>
                  <a:lnTo>
                    <a:pt x="119" y="25"/>
                  </a:lnTo>
                  <a:lnTo>
                    <a:pt x="119" y="23"/>
                  </a:lnTo>
                  <a:lnTo>
                    <a:pt x="119" y="23"/>
                  </a:lnTo>
                  <a:lnTo>
                    <a:pt x="117" y="21"/>
                  </a:lnTo>
                  <a:lnTo>
                    <a:pt x="117" y="21"/>
                  </a:lnTo>
                  <a:lnTo>
                    <a:pt x="115" y="21"/>
                  </a:lnTo>
                  <a:lnTo>
                    <a:pt x="115" y="21"/>
                  </a:lnTo>
                  <a:lnTo>
                    <a:pt x="112" y="23"/>
                  </a:lnTo>
                  <a:lnTo>
                    <a:pt x="112" y="23"/>
                  </a:lnTo>
                  <a:lnTo>
                    <a:pt x="112" y="21"/>
                  </a:lnTo>
                  <a:lnTo>
                    <a:pt x="112" y="19"/>
                  </a:lnTo>
                  <a:lnTo>
                    <a:pt x="110" y="18"/>
                  </a:lnTo>
                  <a:lnTo>
                    <a:pt x="108" y="16"/>
                  </a:lnTo>
                  <a:lnTo>
                    <a:pt x="106" y="14"/>
                  </a:lnTo>
                  <a:lnTo>
                    <a:pt x="106" y="14"/>
                  </a:lnTo>
                  <a:lnTo>
                    <a:pt x="106" y="12"/>
                  </a:lnTo>
                  <a:lnTo>
                    <a:pt x="106" y="12"/>
                  </a:lnTo>
                  <a:lnTo>
                    <a:pt x="106" y="12"/>
                  </a:lnTo>
                  <a:lnTo>
                    <a:pt x="104" y="12"/>
                  </a:lnTo>
                  <a:lnTo>
                    <a:pt x="104" y="10"/>
                  </a:lnTo>
                  <a:lnTo>
                    <a:pt x="103" y="10"/>
                  </a:lnTo>
                  <a:lnTo>
                    <a:pt x="99" y="9"/>
                  </a:lnTo>
                  <a:lnTo>
                    <a:pt x="99" y="7"/>
                  </a:lnTo>
                  <a:lnTo>
                    <a:pt x="99" y="7"/>
                  </a:lnTo>
                  <a:lnTo>
                    <a:pt x="99" y="3"/>
                  </a:lnTo>
                  <a:lnTo>
                    <a:pt x="97" y="3"/>
                  </a:lnTo>
                  <a:lnTo>
                    <a:pt x="97" y="3"/>
                  </a:lnTo>
                  <a:lnTo>
                    <a:pt x="97" y="3"/>
                  </a:lnTo>
                  <a:lnTo>
                    <a:pt x="97" y="3"/>
                  </a:lnTo>
                  <a:lnTo>
                    <a:pt x="95" y="5"/>
                  </a:lnTo>
                  <a:lnTo>
                    <a:pt x="93" y="5"/>
                  </a:lnTo>
                  <a:lnTo>
                    <a:pt x="93" y="5"/>
                  </a:lnTo>
                  <a:lnTo>
                    <a:pt x="92" y="7"/>
                  </a:lnTo>
                  <a:lnTo>
                    <a:pt x="90" y="7"/>
                  </a:lnTo>
                  <a:lnTo>
                    <a:pt x="90" y="7"/>
                  </a:lnTo>
                  <a:lnTo>
                    <a:pt x="88" y="7"/>
                  </a:lnTo>
                  <a:lnTo>
                    <a:pt x="88" y="5"/>
                  </a:lnTo>
                  <a:lnTo>
                    <a:pt x="88" y="3"/>
                  </a:lnTo>
                  <a:lnTo>
                    <a:pt x="88" y="1"/>
                  </a:lnTo>
                  <a:lnTo>
                    <a:pt x="88" y="1"/>
                  </a:lnTo>
                  <a:lnTo>
                    <a:pt x="84" y="0"/>
                  </a:lnTo>
                  <a:lnTo>
                    <a:pt x="83" y="0"/>
                  </a:lnTo>
                  <a:lnTo>
                    <a:pt x="83" y="0"/>
                  </a:lnTo>
                  <a:lnTo>
                    <a:pt x="81" y="3"/>
                  </a:lnTo>
                  <a:lnTo>
                    <a:pt x="79" y="5"/>
                  </a:lnTo>
                  <a:lnTo>
                    <a:pt x="77" y="9"/>
                  </a:lnTo>
                  <a:lnTo>
                    <a:pt x="77" y="9"/>
                  </a:lnTo>
                  <a:lnTo>
                    <a:pt x="75" y="9"/>
                  </a:lnTo>
                  <a:lnTo>
                    <a:pt x="75" y="9"/>
                  </a:lnTo>
                  <a:lnTo>
                    <a:pt x="72" y="9"/>
                  </a:lnTo>
                  <a:lnTo>
                    <a:pt x="72" y="9"/>
                  </a:lnTo>
                  <a:lnTo>
                    <a:pt x="70" y="10"/>
                  </a:lnTo>
                  <a:lnTo>
                    <a:pt x="70" y="12"/>
                  </a:lnTo>
                  <a:lnTo>
                    <a:pt x="70" y="16"/>
                  </a:lnTo>
                  <a:lnTo>
                    <a:pt x="70" y="19"/>
                  </a:lnTo>
                  <a:lnTo>
                    <a:pt x="72" y="19"/>
                  </a:lnTo>
                  <a:lnTo>
                    <a:pt x="72" y="19"/>
                  </a:lnTo>
                  <a:lnTo>
                    <a:pt x="72" y="19"/>
                  </a:lnTo>
                  <a:lnTo>
                    <a:pt x="74" y="18"/>
                  </a:lnTo>
                  <a:lnTo>
                    <a:pt x="74" y="18"/>
                  </a:lnTo>
                  <a:lnTo>
                    <a:pt x="74" y="19"/>
                  </a:lnTo>
                  <a:lnTo>
                    <a:pt x="75" y="21"/>
                  </a:lnTo>
                  <a:lnTo>
                    <a:pt x="75" y="21"/>
                  </a:lnTo>
                  <a:lnTo>
                    <a:pt x="75" y="25"/>
                  </a:lnTo>
                  <a:lnTo>
                    <a:pt x="75" y="25"/>
                  </a:lnTo>
                  <a:lnTo>
                    <a:pt x="77" y="27"/>
                  </a:lnTo>
                  <a:lnTo>
                    <a:pt x="79" y="29"/>
                  </a:lnTo>
                  <a:lnTo>
                    <a:pt x="79" y="29"/>
                  </a:lnTo>
                  <a:lnTo>
                    <a:pt x="81" y="29"/>
                  </a:lnTo>
                  <a:lnTo>
                    <a:pt x="83" y="30"/>
                  </a:lnTo>
                  <a:lnTo>
                    <a:pt x="88" y="34"/>
                  </a:lnTo>
                  <a:lnTo>
                    <a:pt x="90" y="34"/>
                  </a:lnTo>
                  <a:lnTo>
                    <a:pt x="92" y="36"/>
                  </a:lnTo>
                  <a:lnTo>
                    <a:pt x="92" y="36"/>
                  </a:lnTo>
                  <a:lnTo>
                    <a:pt x="92" y="36"/>
                  </a:lnTo>
                  <a:lnTo>
                    <a:pt x="92" y="36"/>
                  </a:lnTo>
                  <a:lnTo>
                    <a:pt x="93" y="38"/>
                  </a:lnTo>
                  <a:lnTo>
                    <a:pt x="93" y="38"/>
                  </a:lnTo>
                  <a:lnTo>
                    <a:pt x="95" y="41"/>
                  </a:lnTo>
                  <a:lnTo>
                    <a:pt x="95" y="41"/>
                  </a:lnTo>
                  <a:lnTo>
                    <a:pt x="95" y="41"/>
                  </a:lnTo>
                  <a:lnTo>
                    <a:pt x="95" y="41"/>
                  </a:lnTo>
                  <a:lnTo>
                    <a:pt x="95" y="41"/>
                  </a:lnTo>
                  <a:lnTo>
                    <a:pt x="95" y="43"/>
                  </a:lnTo>
                  <a:lnTo>
                    <a:pt x="95" y="43"/>
                  </a:lnTo>
                  <a:lnTo>
                    <a:pt x="95" y="45"/>
                  </a:lnTo>
                  <a:lnTo>
                    <a:pt x="93" y="45"/>
                  </a:lnTo>
                  <a:lnTo>
                    <a:pt x="93" y="45"/>
                  </a:lnTo>
                  <a:lnTo>
                    <a:pt x="93" y="45"/>
                  </a:lnTo>
                  <a:lnTo>
                    <a:pt x="93" y="47"/>
                  </a:lnTo>
                  <a:lnTo>
                    <a:pt x="92" y="50"/>
                  </a:lnTo>
                  <a:lnTo>
                    <a:pt x="92" y="52"/>
                  </a:lnTo>
                  <a:lnTo>
                    <a:pt x="92" y="52"/>
                  </a:lnTo>
                  <a:lnTo>
                    <a:pt x="92" y="54"/>
                  </a:lnTo>
                  <a:lnTo>
                    <a:pt x="90" y="54"/>
                  </a:lnTo>
                  <a:lnTo>
                    <a:pt x="90" y="54"/>
                  </a:lnTo>
                  <a:lnTo>
                    <a:pt x="88" y="54"/>
                  </a:lnTo>
                  <a:lnTo>
                    <a:pt x="86" y="54"/>
                  </a:lnTo>
                  <a:lnTo>
                    <a:pt x="86" y="54"/>
                  </a:lnTo>
                  <a:lnTo>
                    <a:pt x="86" y="56"/>
                  </a:lnTo>
                  <a:lnTo>
                    <a:pt x="86" y="56"/>
                  </a:lnTo>
                  <a:lnTo>
                    <a:pt x="84" y="56"/>
                  </a:lnTo>
                  <a:lnTo>
                    <a:pt x="84" y="56"/>
                  </a:lnTo>
                  <a:lnTo>
                    <a:pt x="83" y="54"/>
                  </a:lnTo>
                  <a:lnTo>
                    <a:pt x="81" y="54"/>
                  </a:lnTo>
                  <a:lnTo>
                    <a:pt x="79" y="52"/>
                  </a:lnTo>
                  <a:lnTo>
                    <a:pt x="77" y="52"/>
                  </a:lnTo>
                  <a:lnTo>
                    <a:pt x="75" y="48"/>
                  </a:lnTo>
                  <a:lnTo>
                    <a:pt x="74" y="47"/>
                  </a:lnTo>
                  <a:lnTo>
                    <a:pt x="72" y="47"/>
                  </a:lnTo>
                  <a:lnTo>
                    <a:pt x="72" y="47"/>
                  </a:lnTo>
                  <a:lnTo>
                    <a:pt x="68" y="47"/>
                  </a:lnTo>
                  <a:lnTo>
                    <a:pt x="66" y="47"/>
                  </a:lnTo>
                  <a:lnTo>
                    <a:pt x="65" y="47"/>
                  </a:lnTo>
                  <a:lnTo>
                    <a:pt x="65" y="48"/>
                  </a:lnTo>
                  <a:lnTo>
                    <a:pt x="63" y="48"/>
                  </a:lnTo>
                  <a:lnTo>
                    <a:pt x="61" y="48"/>
                  </a:lnTo>
                  <a:lnTo>
                    <a:pt x="59" y="48"/>
                  </a:lnTo>
                  <a:lnTo>
                    <a:pt x="52" y="45"/>
                  </a:lnTo>
                  <a:lnTo>
                    <a:pt x="50" y="45"/>
                  </a:lnTo>
                  <a:lnTo>
                    <a:pt x="48" y="43"/>
                  </a:lnTo>
                  <a:lnTo>
                    <a:pt x="47" y="41"/>
                  </a:lnTo>
                  <a:lnTo>
                    <a:pt x="45" y="39"/>
                  </a:lnTo>
                  <a:lnTo>
                    <a:pt x="47" y="38"/>
                  </a:lnTo>
                  <a:lnTo>
                    <a:pt x="47" y="38"/>
                  </a:lnTo>
                  <a:lnTo>
                    <a:pt x="48" y="38"/>
                  </a:lnTo>
                  <a:lnTo>
                    <a:pt x="48" y="38"/>
                  </a:lnTo>
                  <a:lnTo>
                    <a:pt x="47" y="38"/>
                  </a:lnTo>
                  <a:lnTo>
                    <a:pt x="43" y="36"/>
                  </a:lnTo>
                  <a:lnTo>
                    <a:pt x="36" y="34"/>
                  </a:lnTo>
                  <a:lnTo>
                    <a:pt x="36" y="32"/>
                  </a:lnTo>
                  <a:lnTo>
                    <a:pt x="34" y="30"/>
                  </a:lnTo>
                  <a:lnTo>
                    <a:pt x="34" y="30"/>
                  </a:lnTo>
                  <a:lnTo>
                    <a:pt x="32" y="30"/>
                  </a:lnTo>
                  <a:lnTo>
                    <a:pt x="30" y="32"/>
                  </a:lnTo>
                  <a:lnTo>
                    <a:pt x="30" y="30"/>
                  </a:lnTo>
                  <a:lnTo>
                    <a:pt x="27" y="30"/>
                  </a:lnTo>
                  <a:lnTo>
                    <a:pt x="27" y="29"/>
                  </a:lnTo>
                  <a:lnTo>
                    <a:pt x="25" y="29"/>
                  </a:lnTo>
                  <a:lnTo>
                    <a:pt x="23" y="30"/>
                  </a:lnTo>
                  <a:lnTo>
                    <a:pt x="16" y="36"/>
                  </a:lnTo>
                  <a:lnTo>
                    <a:pt x="10" y="39"/>
                  </a:lnTo>
                  <a:lnTo>
                    <a:pt x="12" y="45"/>
                  </a:lnTo>
                  <a:lnTo>
                    <a:pt x="12" y="45"/>
                  </a:lnTo>
                  <a:lnTo>
                    <a:pt x="12" y="47"/>
                  </a:lnTo>
                  <a:lnTo>
                    <a:pt x="14" y="47"/>
                  </a:lnTo>
                  <a:lnTo>
                    <a:pt x="16" y="47"/>
                  </a:lnTo>
                  <a:lnTo>
                    <a:pt x="18" y="47"/>
                  </a:lnTo>
                  <a:lnTo>
                    <a:pt x="19" y="48"/>
                  </a:lnTo>
                  <a:lnTo>
                    <a:pt x="21" y="50"/>
                  </a:lnTo>
                  <a:lnTo>
                    <a:pt x="21" y="50"/>
                  </a:lnTo>
                  <a:lnTo>
                    <a:pt x="19" y="52"/>
                  </a:lnTo>
                  <a:lnTo>
                    <a:pt x="14" y="52"/>
                  </a:lnTo>
                  <a:lnTo>
                    <a:pt x="14" y="54"/>
                  </a:lnTo>
                  <a:lnTo>
                    <a:pt x="14" y="56"/>
                  </a:lnTo>
                  <a:lnTo>
                    <a:pt x="16" y="56"/>
                  </a:lnTo>
                  <a:lnTo>
                    <a:pt x="16" y="56"/>
                  </a:lnTo>
                  <a:lnTo>
                    <a:pt x="16" y="56"/>
                  </a:lnTo>
                  <a:lnTo>
                    <a:pt x="18" y="54"/>
                  </a:lnTo>
                  <a:lnTo>
                    <a:pt x="18" y="54"/>
                  </a:lnTo>
                  <a:lnTo>
                    <a:pt x="19" y="56"/>
                  </a:lnTo>
                  <a:lnTo>
                    <a:pt x="19" y="57"/>
                  </a:lnTo>
                  <a:lnTo>
                    <a:pt x="21" y="57"/>
                  </a:lnTo>
                  <a:lnTo>
                    <a:pt x="21" y="59"/>
                  </a:lnTo>
                  <a:lnTo>
                    <a:pt x="25" y="59"/>
                  </a:lnTo>
                  <a:lnTo>
                    <a:pt x="27" y="59"/>
                  </a:lnTo>
                  <a:lnTo>
                    <a:pt x="28" y="59"/>
                  </a:lnTo>
                  <a:lnTo>
                    <a:pt x="30" y="59"/>
                  </a:lnTo>
                  <a:lnTo>
                    <a:pt x="30" y="59"/>
                  </a:lnTo>
                  <a:lnTo>
                    <a:pt x="32" y="57"/>
                  </a:lnTo>
                  <a:lnTo>
                    <a:pt x="32" y="59"/>
                  </a:lnTo>
                  <a:lnTo>
                    <a:pt x="32" y="61"/>
                  </a:lnTo>
                  <a:lnTo>
                    <a:pt x="32" y="63"/>
                  </a:lnTo>
                  <a:lnTo>
                    <a:pt x="34" y="63"/>
                  </a:lnTo>
                  <a:lnTo>
                    <a:pt x="34" y="63"/>
                  </a:lnTo>
                  <a:lnTo>
                    <a:pt x="36" y="65"/>
                  </a:lnTo>
                  <a:lnTo>
                    <a:pt x="38" y="66"/>
                  </a:lnTo>
                  <a:lnTo>
                    <a:pt x="38" y="68"/>
                  </a:lnTo>
                  <a:lnTo>
                    <a:pt x="39" y="68"/>
                  </a:lnTo>
                  <a:lnTo>
                    <a:pt x="39" y="68"/>
                  </a:lnTo>
                  <a:lnTo>
                    <a:pt x="41" y="68"/>
                  </a:lnTo>
                  <a:lnTo>
                    <a:pt x="41" y="70"/>
                  </a:lnTo>
                  <a:lnTo>
                    <a:pt x="39" y="72"/>
                  </a:lnTo>
                  <a:lnTo>
                    <a:pt x="39" y="74"/>
                  </a:lnTo>
                  <a:lnTo>
                    <a:pt x="34" y="75"/>
                  </a:lnTo>
                  <a:lnTo>
                    <a:pt x="32" y="77"/>
                  </a:lnTo>
                  <a:lnTo>
                    <a:pt x="30" y="79"/>
                  </a:lnTo>
                  <a:lnTo>
                    <a:pt x="30" y="81"/>
                  </a:lnTo>
                  <a:lnTo>
                    <a:pt x="30" y="83"/>
                  </a:lnTo>
                  <a:lnTo>
                    <a:pt x="30" y="83"/>
                  </a:lnTo>
                  <a:lnTo>
                    <a:pt x="30" y="85"/>
                  </a:lnTo>
                  <a:lnTo>
                    <a:pt x="32" y="86"/>
                  </a:lnTo>
                  <a:lnTo>
                    <a:pt x="32" y="86"/>
                  </a:lnTo>
                  <a:lnTo>
                    <a:pt x="34" y="88"/>
                  </a:lnTo>
                  <a:lnTo>
                    <a:pt x="34" y="88"/>
                  </a:lnTo>
                  <a:lnTo>
                    <a:pt x="34" y="90"/>
                  </a:lnTo>
                  <a:lnTo>
                    <a:pt x="34" y="90"/>
                  </a:lnTo>
                  <a:lnTo>
                    <a:pt x="34" y="92"/>
                  </a:lnTo>
                  <a:lnTo>
                    <a:pt x="36" y="92"/>
                  </a:lnTo>
                  <a:lnTo>
                    <a:pt x="36" y="94"/>
                  </a:lnTo>
                  <a:lnTo>
                    <a:pt x="38" y="95"/>
                  </a:lnTo>
                  <a:lnTo>
                    <a:pt x="39" y="99"/>
                  </a:lnTo>
                  <a:lnTo>
                    <a:pt x="52" y="106"/>
                  </a:lnTo>
                  <a:lnTo>
                    <a:pt x="52" y="106"/>
                  </a:lnTo>
                  <a:lnTo>
                    <a:pt x="54" y="108"/>
                  </a:lnTo>
                  <a:lnTo>
                    <a:pt x="56" y="108"/>
                  </a:lnTo>
                  <a:lnTo>
                    <a:pt x="56" y="108"/>
                  </a:lnTo>
                  <a:lnTo>
                    <a:pt x="56" y="108"/>
                  </a:lnTo>
                  <a:lnTo>
                    <a:pt x="57" y="108"/>
                  </a:lnTo>
                  <a:lnTo>
                    <a:pt x="57" y="108"/>
                  </a:lnTo>
                  <a:lnTo>
                    <a:pt x="59" y="108"/>
                  </a:lnTo>
                  <a:lnTo>
                    <a:pt x="59" y="110"/>
                  </a:lnTo>
                  <a:lnTo>
                    <a:pt x="59" y="112"/>
                  </a:lnTo>
                  <a:lnTo>
                    <a:pt x="59" y="112"/>
                  </a:lnTo>
                  <a:lnTo>
                    <a:pt x="59" y="112"/>
                  </a:lnTo>
                  <a:lnTo>
                    <a:pt x="59" y="115"/>
                  </a:lnTo>
                  <a:lnTo>
                    <a:pt x="59" y="117"/>
                  </a:lnTo>
                  <a:lnTo>
                    <a:pt x="57" y="119"/>
                  </a:lnTo>
                  <a:lnTo>
                    <a:pt x="56" y="119"/>
                  </a:lnTo>
                  <a:lnTo>
                    <a:pt x="56" y="121"/>
                  </a:lnTo>
                  <a:lnTo>
                    <a:pt x="56" y="122"/>
                  </a:lnTo>
                  <a:lnTo>
                    <a:pt x="56" y="124"/>
                  </a:lnTo>
                  <a:lnTo>
                    <a:pt x="54" y="124"/>
                  </a:lnTo>
                  <a:lnTo>
                    <a:pt x="52" y="124"/>
                  </a:lnTo>
                  <a:lnTo>
                    <a:pt x="43" y="122"/>
                  </a:lnTo>
                  <a:lnTo>
                    <a:pt x="39" y="126"/>
                  </a:lnTo>
                  <a:lnTo>
                    <a:pt x="39" y="126"/>
                  </a:lnTo>
                  <a:lnTo>
                    <a:pt x="39" y="126"/>
                  </a:lnTo>
                  <a:lnTo>
                    <a:pt x="41" y="128"/>
                  </a:lnTo>
                  <a:lnTo>
                    <a:pt x="47" y="128"/>
                  </a:lnTo>
                  <a:lnTo>
                    <a:pt x="48" y="130"/>
                  </a:lnTo>
                  <a:lnTo>
                    <a:pt x="48" y="130"/>
                  </a:lnTo>
                  <a:lnTo>
                    <a:pt x="52" y="135"/>
                  </a:lnTo>
                  <a:lnTo>
                    <a:pt x="52" y="135"/>
                  </a:lnTo>
                  <a:lnTo>
                    <a:pt x="54" y="137"/>
                  </a:lnTo>
                  <a:lnTo>
                    <a:pt x="56" y="139"/>
                  </a:lnTo>
                  <a:lnTo>
                    <a:pt x="57" y="139"/>
                  </a:lnTo>
                  <a:lnTo>
                    <a:pt x="59" y="140"/>
                  </a:lnTo>
                  <a:lnTo>
                    <a:pt x="61" y="140"/>
                  </a:lnTo>
                  <a:lnTo>
                    <a:pt x="63" y="146"/>
                  </a:lnTo>
                  <a:lnTo>
                    <a:pt x="65" y="146"/>
                  </a:lnTo>
                  <a:lnTo>
                    <a:pt x="66" y="148"/>
                  </a:lnTo>
                  <a:lnTo>
                    <a:pt x="68" y="148"/>
                  </a:lnTo>
                  <a:lnTo>
                    <a:pt x="68" y="148"/>
                  </a:lnTo>
                  <a:lnTo>
                    <a:pt x="70" y="151"/>
                  </a:lnTo>
                  <a:lnTo>
                    <a:pt x="70" y="151"/>
                  </a:lnTo>
                  <a:lnTo>
                    <a:pt x="72" y="151"/>
                  </a:lnTo>
                  <a:lnTo>
                    <a:pt x="74" y="151"/>
                  </a:lnTo>
                  <a:lnTo>
                    <a:pt x="77" y="150"/>
                  </a:lnTo>
                  <a:lnTo>
                    <a:pt x="77" y="150"/>
                  </a:lnTo>
                  <a:lnTo>
                    <a:pt x="79" y="150"/>
                  </a:lnTo>
                  <a:lnTo>
                    <a:pt x="81" y="151"/>
                  </a:lnTo>
                  <a:lnTo>
                    <a:pt x="81" y="153"/>
                  </a:lnTo>
                  <a:lnTo>
                    <a:pt x="81" y="153"/>
                  </a:lnTo>
                  <a:lnTo>
                    <a:pt x="84" y="153"/>
                  </a:lnTo>
                  <a:lnTo>
                    <a:pt x="86" y="153"/>
                  </a:lnTo>
                  <a:lnTo>
                    <a:pt x="86" y="153"/>
                  </a:lnTo>
                  <a:lnTo>
                    <a:pt x="86" y="153"/>
                  </a:lnTo>
                  <a:lnTo>
                    <a:pt x="88" y="155"/>
                  </a:lnTo>
                  <a:lnTo>
                    <a:pt x="86" y="155"/>
                  </a:lnTo>
                  <a:lnTo>
                    <a:pt x="86" y="157"/>
                  </a:lnTo>
                  <a:lnTo>
                    <a:pt x="86" y="157"/>
                  </a:lnTo>
                  <a:lnTo>
                    <a:pt x="86" y="159"/>
                  </a:lnTo>
                  <a:lnTo>
                    <a:pt x="86" y="159"/>
                  </a:lnTo>
                  <a:lnTo>
                    <a:pt x="86" y="159"/>
                  </a:lnTo>
                  <a:lnTo>
                    <a:pt x="86" y="160"/>
                  </a:lnTo>
                  <a:lnTo>
                    <a:pt x="84" y="160"/>
                  </a:lnTo>
                  <a:lnTo>
                    <a:pt x="84" y="160"/>
                  </a:lnTo>
                  <a:lnTo>
                    <a:pt x="81" y="160"/>
                  </a:lnTo>
                  <a:lnTo>
                    <a:pt x="79" y="162"/>
                  </a:lnTo>
                  <a:lnTo>
                    <a:pt x="79" y="164"/>
                  </a:lnTo>
                  <a:lnTo>
                    <a:pt x="79" y="166"/>
                  </a:lnTo>
                  <a:lnTo>
                    <a:pt x="81" y="166"/>
                  </a:lnTo>
                  <a:lnTo>
                    <a:pt x="84" y="168"/>
                  </a:lnTo>
                  <a:lnTo>
                    <a:pt x="86" y="169"/>
                  </a:lnTo>
                  <a:lnTo>
                    <a:pt x="86" y="169"/>
                  </a:lnTo>
                  <a:lnTo>
                    <a:pt x="86" y="171"/>
                  </a:lnTo>
                  <a:lnTo>
                    <a:pt x="86" y="171"/>
                  </a:lnTo>
                  <a:lnTo>
                    <a:pt x="88" y="173"/>
                  </a:lnTo>
                  <a:lnTo>
                    <a:pt x="90" y="175"/>
                  </a:lnTo>
                  <a:lnTo>
                    <a:pt x="90" y="175"/>
                  </a:lnTo>
                  <a:lnTo>
                    <a:pt x="92" y="175"/>
                  </a:lnTo>
                  <a:lnTo>
                    <a:pt x="92" y="175"/>
                  </a:lnTo>
                  <a:lnTo>
                    <a:pt x="92" y="175"/>
                  </a:lnTo>
                  <a:lnTo>
                    <a:pt x="90" y="177"/>
                  </a:lnTo>
                  <a:lnTo>
                    <a:pt x="90" y="177"/>
                  </a:lnTo>
                  <a:lnTo>
                    <a:pt x="88" y="178"/>
                  </a:lnTo>
                  <a:lnTo>
                    <a:pt x="86" y="178"/>
                  </a:lnTo>
                  <a:lnTo>
                    <a:pt x="84" y="177"/>
                  </a:lnTo>
                  <a:lnTo>
                    <a:pt x="83" y="177"/>
                  </a:lnTo>
                  <a:lnTo>
                    <a:pt x="81" y="177"/>
                  </a:lnTo>
                  <a:lnTo>
                    <a:pt x="81" y="178"/>
                  </a:lnTo>
                  <a:lnTo>
                    <a:pt x="83" y="180"/>
                  </a:lnTo>
                  <a:lnTo>
                    <a:pt x="84" y="182"/>
                  </a:lnTo>
                  <a:lnTo>
                    <a:pt x="84" y="182"/>
                  </a:lnTo>
                  <a:lnTo>
                    <a:pt x="86" y="184"/>
                  </a:lnTo>
                  <a:lnTo>
                    <a:pt x="86" y="186"/>
                  </a:lnTo>
                  <a:lnTo>
                    <a:pt x="86" y="187"/>
                  </a:lnTo>
                  <a:lnTo>
                    <a:pt x="84" y="189"/>
                  </a:lnTo>
                  <a:lnTo>
                    <a:pt x="84" y="189"/>
                  </a:lnTo>
                  <a:lnTo>
                    <a:pt x="84" y="191"/>
                  </a:lnTo>
                  <a:lnTo>
                    <a:pt x="84" y="191"/>
                  </a:lnTo>
                  <a:lnTo>
                    <a:pt x="84" y="191"/>
                  </a:lnTo>
                  <a:lnTo>
                    <a:pt x="84" y="193"/>
                  </a:lnTo>
                  <a:lnTo>
                    <a:pt x="84" y="193"/>
                  </a:lnTo>
                  <a:lnTo>
                    <a:pt x="86" y="196"/>
                  </a:lnTo>
                  <a:lnTo>
                    <a:pt x="88" y="196"/>
                  </a:lnTo>
                  <a:lnTo>
                    <a:pt x="88" y="196"/>
                  </a:lnTo>
                  <a:lnTo>
                    <a:pt x="90" y="196"/>
                  </a:lnTo>
                  <a:lnTo>
                    <a:pt x="90" y="195"/>
                  </a:lnTo>
                  <a:lnTo>
                    <a:pt x="92" y="195"/>
                  </a:lnTo>
                  <a:lnTo>
                    <a:pt x="92" y="195"/>
                  </a:lnTo>
                  <a:lnTo>
                    <a:pt x="93" y="191"/>
                  </a:lnTo>
                  <a:lnTo>
                    <a:pt x="93" y="189"/>
                  </a:lnTo>
                  <a:lnTo>
                    <a:pt x="95" y="189"/>
                  </a:lnTo>
                  <a:lnTo>
                    <a:pt x="97" y="187"/>
                  </a:lnTo>
                  <a:lnTo>
                    <a:pt x="99" y="187"/>
                  </a:lnTo>
                  <a:lnTo>
                    <a:pt x="99" y="186"/>
                  </a:lnTo>
                  <a:lnTo>
                    <a:pt x="99" y="184"/>
                  </a:lnTo>
                  <a:lnTo>
                    <a:pt x="101" y="184"/>
                  </a:lnTo>
                  <a:lnTo>
                    <a:pt x="101" y="184"/>
                  </a:lnTo>
                  <a:lnTo>
                    <a:pt x="101" y="184"/>
                  </a:lnTo>
                  <a:lnTo>
                    <a:pt x="101" y="182"/>
                  </a:lnTo>
                  <a:lnTo>
                    <a:pt x="103" y="180"/>
                  </a:lnTo>
                  <a:lnTo>
                    <a:pt x="104" y="180"/>
                  </a:lnTo>
                  <a:lnTo>
                    <a:pt x="104" y="178"/>
                  </a:lnTo>
                  <a:lnTo>
                    <a:pt x="104" y="178"/>
                  </a:lnTo>
                  <a:lnTo>
                    <a:pt x="104" y="178"/>
                  </a:lnTo>
                  <a:lnTo>
                    <a:pt x="106" y="178"/>
                  </a:lnTo>
                  <a:lnTo>
                    <a:pt x="108" y="178"/>
                  </a:lnTo>
                  <a:lnTo>
                    <a:pt x="108" y="180"/>
                  </a:lnTo>
                  <a:lnTo>
                    <a:pt x="108" y="178"/>
                  </a:lnTo>
                  <a:lnTo>
                    <a:pt x="112" y="178"/>
                  </a:lnTo>
                  <a:lnTo>
                    <a:pt x="112" y="177"/>
                  </a:lnTo>
                  <a:lnTo>
                    <a:pt x="113" y="177"/>
                  </a:lnTo>
                  <a:lnTo>
                    <a:pt x="113" y="177"/>
                  </a:lnTo>
                  <a:lnTo>
                    <a:pt x="113" y="173"/>
                  </a:lnTo>
                  <a:lnTo>
                    <a:pt x="115" y="171"/>
                  </a:lnTo>
                  <a:lnTo>
                    <a:pt x="115" y="169"/>
                  </a:lnTo>
                  <a:lnTo>
                    <a:pt x="115" y="169"/>
                  </a:lnTo>
                  <a:lnTo>
                    <a:pt x="119" y="168"/>
                  </a:lnTo>
                  <a:lnTo>
                    <a:pt x="124" y="166"/>
                  </a:lnTo>
                  <a:lnTo>
                    <a:pt x="124" y="166"/>
                  </a:lnTo>
                  <a:lnTo>
                    <a:pt x="126" y="166"/>
                  </a:lnTo>
                  <a:lnTo>
                    <a:pt x="128" y="164"/>
                  </a:lnTo>
                  <a:lnTo>
                    <a:pt x="128" y="164"/>
                  </a:lnTo>
                  <a:lnTo>
                    <a:pt x="130" y="160"/>
                  </a:lnTo>
                  <a:lnTo>
                    <a:pt x="131" y="159"/>
                  </a:lnTo>
                  <a:lnTo>
                    <a:pt x="133" y="159"/>
                  </a:lnTo>
                  <a:lnTo>
                    <a:pt x="137" y="157"/>
                  </a:lnTo>
                  <a:lnTo>
                    <a:pt x="139" y="157"/>
                  </a:lnTo>
                  <a:lnTo>
                    <a:pt x="139" y="157"/>
                  </a:lnTo>
                  <a:lnTo>
                    <a:pt x="140" y="153"/>
                  </a:lnTo>
                  <a:lnTo>
                    <a:pt x="142" y="153"/>
                  </a:lnTo>
                  <a:lnTo>
                    <a:pt x="148" y="150"/>
                  </a:lnTo>
                  <a:lnTo>
                    <a:pt x="151" y="148"/>
                  </a:lnTo>
                  <a:lnTo>
                    <a:pt x="151" y="146"/>
                  </a:lnTo>
                  <a:lnTo>
                    <a:pt x="151" y="146"/>
                  </a:lnTo>
                  <a:lnTo>
                    <a:pt x="153" y="146"/>
                  </a:lnTo>
                  <a:lnTo>
                    <a:pt x="157" y="146"/>
                  </a:lnTo>
                  <a:lnTo>
                    <a:pt x="159" y="146"/>
                  </a:lnTo>
                  <a:lnTo>
                    <a:pt x="159" y="144"/>
                  </a:lnTo>
                  <a:lnTo>
                    <a:pt x="159" y="144"/>
                  </a:lnTo>
                  <a:lnTo>
                    <a:pt x="159" y="144"/>
                  </a:lnTo>
                  <a:lnTo>
                    <a:pt x="160" y="144"/>
                  </a:lnTo>
                  <a:lnTo>
                    <a:pt x="160" y="144"/>
                  </a:lnTo>
                  <a:lnTo>
                    <a:pt x="164" y="148"/>
                  </a:lnTo>
                  <a:lnTo>
                    <a:pt x="171" y="159"/>
                  </a:lnTo>
                  <a:lnTo>
                    <a:pt x="175" y="160"/>
                  </a:lnTo>
                  <a:lnTo>
                    <a:pt x="177" y="162"/>
                  </a:lnTo>
                  <a:lnTo>
                    <a:pt x="178" y="166"/>
                  </a:lnTo>
                  <a:lnTo>
                    <a:pt x="177" y="166"/>
                  </a:lnTo>
                  <a:lnTo>
                    <a:pt x="177" y="166"/>
                  </a:lnTo>
                  <a:lnTo>
                    <a:pt x="173" y="168"/>
                  </a:lnTo>
                  <a:lnTo>
                    <a:pt x="171" y="168"/>
                  </a:lnTo>
                  <a:lnTo>
                    <a:pt x="169" y="169"/>
                  </a:lnTo>
                  <a:lnTo>
                    <a:pt x="168" y="171"/>
                  </a:lnTo>
                  <a:lnTo>
                    <a:pt x="166" y="173"/>
                  </a:lnTo>
                  <a:lnTo>
                    <a:pt x="166" y="175"/>
                  </a:lnTo>
                  <a:lnTo>
                    <a:pt x="168" y="177"/>
                  </a:lnTo>
                  <a:lnTo>
                    <a:pt x="168" y="178"/>
                  </a:lnTo>
                  <a:lnTo>
                    <a:pt x="171" y="180"/>
                  </a:lnTo>
                  <a:lnTo>
                    <a:pt x="173" y="182"/>
                  </a:lnTo>
                  <a:lnTo>
                    <a:pt x="175" y="182"/>
                  </a:lnTo>
                  <a:lnTo>
                    <a:pt x="177" y="186"/>
                  </a:lnTo>
                  <a:lnTo>
                    <a:pt x="177" y="187"/>
                  </a:lnTo>
                  <a:lnTo>
                    <a:pt x="177" y="187"/>
                  </a:lnTo>
                  <a:lnTo>
                    <a:pt x="177" y="189"/>
                  </a:lnTo>
                  <a:lnTo>
                    <a:pt x="177" y="189"/>
                  </a:lnTo>
                  <a:lnTo>
                    <a:pt x="177" y="189"/>
                  </a:lnTo>
                  <a:lnTo>
                    <a:pt x="175" y="189"/>
                  </a:lnTo>
                  <a:lnTo>
                    <a:pt x="175" y="189"/>
                  </a:lnTo>
                  <a:lnTo>
                    <a:pt x="175" y="189"/>
                  </a:lnTo>
                  <a:lnTo>
                    <a:pt x="175" y="189"/>
                  </a:lnTo>
                  <a:lnTo>
                    <a:pt x="175" y="189"/>
                  </a:lnTo>
                  <a:lnTo>
                    <a:pt x="173" y="191"/>
                  </a:lnTo>
                  <a:lnTo>
                    <a:pt x="164" y="193"/>
                  </a:lnTo>
                  <a:lnTo>
                    <a:pt x="164" y="193"/>
                  </a:lnTo>
                  <a:lnTo>
                    <a:pt x="164" y="193"/>
                  </a:lnTo>
                  <a:lnTo>
                    <a:pt x="164" y="195"/>
                  </a:lnTo>
                  <a:lnTo>
                    <a:pt x="160" y="196"/>
                  </a:lnTo>
                  <a:lnTo>
                    <a:pt x="160" y="196"/>
                  </a:lnTo>
                  <a:lnTo>
                    <a:pt x="160" y="198"/>
                  </a:lnTo>
                  <a:lnTo>
                    <a:pt x="162" y="200"/>
                  </a:lnTo>
                  <a:lnTo>
                    <a:pt x="166" y="204"/>
                  </a:lnTo>
                  <a:lnTo>
                    <a:pt x="171" y="207"/>
                  </a:lnTo>
                  <a:lnTo>
                    <a:pt x="173" y="207"/>
                  </a:lnTo>
                  <a:lnTo>
                    <a:pt x="173" y="207"/>
                  </a:lnTo>
                  <a:lnTo>
                    <a:pt x="173" y="209"/>
                  </a:lnTo>
                  <a:lnTo>
                    <a:pt x="173" y="211"/>
                  </a:lnTo>
                  <a:lnTo>
                    <a:pt x="173" y="211"/>
                  </a:lnTo>
                  <a:lnTo>
                    <a:pt x="175" y="213"/>
                  </a:lnTo>
                  <a:lnTo>
                    <a:pt x="175" y="215"/>
                  </a:lnTo>
                  <a:lnTo>
                    <a:pt x="177" y="215"/>
                  </a:lnTo>
                  <a:lnTo>
                    <a:pt x="178" y="215"/>
                  </a:lnTo>
                  <a:lnTo>
                    <a:pt x="180" y="215"/>
                  </a:lnTo>
                  <a:lnTo>
                    <a:pt x="182" y="215"/>
                  </a:lnTo>
                  <a:lnTo>
                    <a:pt x="182" y="215"/>
                  </a:lnTo>
                  <a:lnTo>
                    <a:pt x="182" y="216"/>
                  </a:lnTo>
                  <a:lnTo>
                    <a:pt x="184" y="218"/>
                  </a:lnTo>
                  <a:lnTo>
                    <a:pt x="184" y="218"/>
                  </a:lnTo>
                  <a:lnTo>
                    <a:pt x="186" y="220"/>
                  </a:lnTo>
                  <a:lnTo>
                    <a:pt x="186" y="222"/>
                  </a:lnTo>
                  <a:lnTo>
                    <a:pt x="187" y="222"/>
                  </a:lnTo>
                  <a:lnTo>
                    <a:pt x="187" y="224"/>
                  </a:lnTo>
                  <a:lnTo>
                    <a:pt x="189" y="224"/>
                  </a:lnTo>
                  <a:lnTo>
                    <a:pt x="189" y="227"/>
                  </a:lnTo>
                  <a:lnTo>
                    <a:pt x="191" y="229"/>
                  </a:lnTo>
                  <a:lnTo>
                    <a:pt x="191" y="229"/>
                  </a:lnTo>
                  <a:lnTo>
                    <a:pt x="195" y="229"/>
                  </a:lnTo>
                  <a:lnTo>
                    <a:pt x="195" y="227"/>
                  </a:lnTo>
                  <a:lnTo>
                    <a:pt x="196" y="227"/>
                  </a:lnTo>
                  <a:lnTo>
                    <a:pt x="198" y="227"/>
                  </a:lnTo>
                  <a:lnTo>
                    <a:pt x="198" y="225"/>
                  </a:lnTo>
                  <a:lnTo>
                    <a:pt x="200" y="225"/>
                  </a:lnTo>
                  <a:lnTo>
                    <a:pt x="202" y="225"/>
                  </a:lnTo>
                  <a:lnTo>
                    <a:pt x="205" y="225"/>
                  </a:lnTo>
                  <a:lnTo>
                    <a:pt x="205" y="225"/>
                  </a:lnTo>
                  <a:lnTo>
                    <a:pt x="204" y="215"/>
                  </a:lnTo>
                  <a:lnTo>
                    <a:pt x="204" y="206"/>
                  </a:lnTo>
                  <a:lnTo>
                    <a:pt x="204" y="202"/>
                  </a:lnTo>
                  <a:lnTo>
                    <a:pt x="204" y="202"/>
                  </a:lnTo>
                  <a:lnTo>
                    <a:pt x="202" y="200"/>
                  </a:lnTo>
                  <a:lnTo>
                    <a:pt x="202" y="198"/>
                  </a:lnTo>
                  <a:lnTo>
                    <a:pt x="204" y="198"/>
                  </a:lnTo>
                  <a:lnTo>
                    <a:pt x="205" y="196"/>
                  </a:lnTo>
                  <a:lnTo>
                    <a:pt x="205" y="196"/>
                  </a:lnTo>
                  <a:lnTo>
                    <a:pt x="207" y="195"/>
                  </a:lnTo>
                  <a:lnTo>
                    <a:pt x="207" y="193"/>
                  </a:lnTo>
                  <a:lnTo>
                    <a:pt x="209" y="189"/>
                  </a:lnTo>
                  <a:lnTo>
                    <a:pt x="209" y="187"/>
                  </a:lnTo>
                  <a:lnTo>
                    <a:pt x="207" y="186"/>
                  </a:lnTo>
                  <a:lnTo>
                    <a:pt x="207" y="184"/>
                  </a:lnTo>
                  <a:lnTo>
                    <a:pt x="207" y="182"/>
                  </a:lnTo>
                  <a:lnTo>
                    <a:pt x="207" y="182"/>
                  </a:lnTo>
                  <a:lnTo>
                    <a:pt x="207" y="182"/>
                  </a:lnTo>
                  <a:lnTo>
                    <a:pt x="209" y="182"/>
                  </a:lnTo>
                  <a:lnTo>
                    <a:pt x="209" y="180"/>
                  </a:lnTo>
                  <a:lnTo>
                    <a:pt x="209" y="180"/>
                  </a:lnTo>
                  <a:lnTo>
                    <a:pt x="209" y="180"/>
                  </a:lnTo>
                  <a:lnTo>
                    <a:pt x="209" y="178"/>
                  </a:lnTo>
                  <a:lnTo>
                    <a:pt x="209" y="178"/>
                  </a:lnTo>
                  <a:lnTo>
                    <a:pt x="209" y="178"/>
                  </a:lnTo>
                  <a:lnTo>
                    <a:pt x="211" y="178"/>
                  </a:lnTo>
                  <a:lnTo>
                    <a:pt x="213" y="177"/>
                  </a:lnTo>
                  <a:lnTo>
                    <a:pt x="213" y="178"/>
                  </a:lnTo>
                  <a:lnTo>
                    <a:pt x="214" y="178"/>
                  </a:lnTo>
                  <a:lnTo>
                    <a:pt x="214" y="178"/>
                  </a:lnTo>
                  <a:lnTo>
                    <a:pt x="214" y="182"/>
                  </a:lnTo>
                  <a:lnTo>
                    <a:pt x="214" y="182"/>
                  </a:lnTo>
                  <a:lnTo>
                    <a:pt x="216" y="182"/>
                  </a:lnTo>
                  <a:lnTo>
                    <a:pt x="218" y="184"/>
                  </a:lnTo>
                  <a:lnTo>
                    <a:pt x="218" y="184"/>
                  </a:lnTo>
                  <a:lnTo>
                    <a:pt x="218" y="186"/>
                  </a:lnTo>
                  <a:lnTo>
                    <a:pt x="218" y="187"/>
                  </a:lnTo>
                  <a:lnTo>
                    <a:pt x="218" y="187"/>
                  </a:lnTo>
                  <a:lnTo>
                    <a:pt x="216" y="187"/>
                  </a:lnTo>
                  <a:lnTo>
                    <a:pt x="214" y="189"/>
                  </a:lnTo>
                  <a:lnTo>
                    <a:pt x="214" y="189"/>
                  </a:lnTo>
                  <a:lnTo>
                    <a:pt x="214" y="189"/>
                  </a:lnTo>
                  <a:lnTo>
                    <a:pt x="214" y="189"/>
                  </a:lnTo>
                  <a:lnTo>
                    <a:pt x="214" y="191"/>
                  </a:lnTo>
                  <a:lnTo>
                    <a:pt x="214" y="191"/>
                  </a:lnTo>
                  <a:lnTo>
                    <a:pt x="216" y="191"/>
                  </a:lnTo>
                  <a:lnTo>
                    <a:pt x="220" y="189"/>
                  </a:lnTo>
                  <a:lnTo>
                    <a:pt x="222" y="187"/>
                  </a:lnTo>
                  <a:lnTo>
                    <a:pt x="222" y="186"/>
                  </a:lnTo>
                  <a:lnTo>
                    <a:pt x="222" y="184"/>
                  </a:lnTo>
                  <a:lnTo>
                    <a:pt x="222" y="182"/>
                  </a:lnTo>
                  <a:lnTo>
                    <a:pt x="222" y="180"/>
                  </a:lnTo>
                  <a:lnTo>
                    <a:pt x="224" y="180"/>
                  </a:lnTo>
                  <a:lnTo>
                    <a:pt x="224" y="178"/>
                  </a:lnTo>
                  <a:lnTo>
                    <a:pt x="224" y="171"/>
                  </a:lnTo>
                  <a:lnTo>
                    <a:pt x="224" y="169"/>
                  </a:lnTo>
                  <a:lnTo>
                    <a:pt x="225" y="168"/>
                  </a:lnTo>
                  <a:lnTo>
                    <a:pt x="227" y="168"/>
                  </a:lnTo>
                  <a:lnTo>
                    <a:pt x="229" y="169"/>
                  </a:lnTo>
                  <a:lnTo>
                    <a:pt x="229" y="169"/>
                  </a:lnTo>
                  <a:lnTo>
                    <a:pt x="231" y="171"/>
                  </a:lnTo>
                  <a:lnTo>
                    <a:pt x="231" y="171"/>
                  </a:lnTo>
                  <a:lnTo>
                    <a:pt x="231" y="171"/>
                  </a:lnTo>
                  <a:lnTo>
                    <a:pt x="231" y="169"/>
                  </a:lnTo>
                  <a:lnTo>
                    <a:pt x="231" y="169"/>
                  </a:lnTo>
                  <a:lnTo>
                    <a:pt x="229" y="168"/>
                  </a:lnTo>
                  <a:lnTo>
                    <a:pt x="229" y="168"/>
                  </a:lnTo>
                  <a:lnTo>
                    <a:pt x="229" y="168"/>
                  </a:lnTo>
                  <a:lnTo>
                    <a:pt x="231" y="168"/>
                  </a:lnTo>
                  <a:lnTo>
                    <a:pt x="231" y="168"/>
                  </a:lnTo>
                  <a:lnTo>
                    <a:pt x="231" y="168"/>
                  </a:lnTo>
                  <a:lnTo>
                    <a:pt x="231" y="169"/>
                  </a:lnTo>
                  <a:lnTo>
                    <a:pt x="231" y="168"/>
                  </a:lnTo>
                  <a:lnTo>
                    <a:pt x="231" y="168"/>
                  </a:lnTo>
                  <a:lnTo>
                    <a:pt x="231" y="166"/>
                  </a:lnTo>
                  <a:lnTo>
                    <a:pt x="231" y="166"/>
                  </a:lnTo>
                  <a:lnTo>
                    <a:pt x="231" y="164"/>
                  </a:lnTo>
                  <a:lnTo>
                    <a:pt x="231" y="164"/>
                  </a:lnTo>
                  <a:lnTo>
                    <a:pt x="231" y="164"/>
                  </a:lnTo>
                  <a:lnTo>
                    <a:pt x="225" y="159"/>
                  </a:lnTo>
                  <a:lnTo>
                    <a:pt x="225" y="159"/>
                  </a:lnTo>
                  <a:lnTo>
                    <a:pt x="225" y="157"/>
                  </a:lnTo>
                  <a:lnTo>
                    <a:pt x="225" y="155"/>
                  </a:lnTo>
                  <a:lnTo>
                    <a:pt x="225" y="153"/>
                  </a:lnTo>
                  <a:lnTo>
                    <a:pt x="227" y="151"/>
                  </a:lnTo>
                  <a:lnTo>
                    <a:pt x="227" y="151"/>
                  </a:lnTo>
                  <a:lnTo>
                    <a:pt x="227" y="150"/>
                  </a:lnTo>
                  <a:lnTo>
                    <a:pt x="227" y="148"/>
                  </a:lnTo>
                  <a:lnTo>
                    <a:pt x="229" y="146"/>
                  </a:lnTo>
                  <a:lnTo>
                    <a:pt x="231" y="146"/>
                  </a:lnTo>
                  <a:lnTo>
                    <a:pt x="231" y="144"/>
                  </a:lnTo>
                  <a:lnTo>
                    <a:pt x="233" y="144"/>
                  </a:lnTo>
                  <a:lnTo>
                    <a:pt x="233" y="144"/>
                  </a:lnTo>
                  <a:lnTo>
                    <a:pt x="231" y="142"/>
                  </a:lnTo>
                  <a:lnTo>
                    <a:pt x="231" y="140"/>
                  </a:lnTo>
                  <a:lnTo>
                    <a:pt x="231" y="140"/>
                  </a:lnTo>
                  <a:lnTo>
                    <a:pt x="231" y="139"/>
                  </a:lnTo>
                  <a:lnTo>
                    <a:pt x="231" y="139"/>
                  </a:lnTo>
                  <a:lnTo>
                    <a:pt x="231" y="139"/>
                  </a:lnTo>
                  <a:lnTo>
                    <a:pt x="233" y="137"/>
                  </a:lnTo>
                  <a:lnTo>
                    <a:pt x="233" y="137"/>
                  </a:lnTo>
                  <a:lnTo>
                    <a:pt x="233" y="137"/>
                  </a:lnTo>
                  <a:lnTo>
                    <a:pt x="233" y="137"/>
                  </a:lnTo>
                  <a:lnTo>
                    <a:pt x="233" y="137"/>
                  </a:lnTo>
                  <a:lnTo>
                    <a:pt x="233" y="135"/>
                  </a:lnTo>
                  <a:lnTo>
                    <a:pt x="233" y="135"/>
                  </a:lnTo>
                  <a:lnTo>
                    <a:pt x="233" y="135"/>
                  </a:lnTo>
                  <a:lnTo>
                    <a:pt x="233" y="135"/>
                  </a:lnTo>
                  <a:lnTo>
                    <a:pt x="233" y="133"/>
                  </a:lnTo>
                  <a:lnTo>
                    <a:pt x="233" y="133"/>
                  </a:lnTo>
                  <a:lnTo>
                    <a:pt x="233" y="133"/>
                  </a:lnTo>
                  <a:lnTo>
                    <a:pt x="233" y="131"/>
                  </a:lnTo>
                  <a:lnTo>
                    <a:pt x="233" y="130"/>
                  </a:lnTo>
                  <a:lnTo>
                    <a:pt x="233" y="130"/>
                  </a:lnTo>
                  <a:lnTo>
                    <a:pt x="233" y="128"/>
                  </a:lnTo>
                  <a:lnTo>
                    <a:pt x="233" y="128"/>
                  </a:lnTo>
                  <a:lnTo>
                    <a:pt x="233" y="128"/>
                  </a:lnTo>
                  <a:lnTo>
                    <a:pt x="234" y="128"/>
                  </a:lnTo>
                  <a:lnTo>
                    <a:pt x="234" y="126"/>
                  </a:lnTo>
                  <a:lnTo>
                    <a:pt x="234" y="126"/>
                  </a:lnTo>
                  <a:lnTo>
                    <a:pt x="236" y="126"/>
                  </a:lnTo>
                  <a:lnTo>
                    <a:pt x="234" y="124"/>
                  </a:lnTo>
                  <a:lnTo>
                    <a:pt x="234" y="124"/>
                  </a:lnTo>
                  <a:lnTo>
                    <a:pt x="234" y="124"/>
                  </a:lnTo>
                  <a:lnTo>
                    <a:pt x="234" y="124"/>
                  </a:lnTo>
                  <a:lnTo>
                    <a:pt x="233" y="122"/>
                  </a:lnTo>
                  <a:lnTo>
                    <a:pt x="233" y="121"/>
                  </a:lnTo>
                  <a:lnTo>
                    <a:pt x="233" y="121"/>
                  </a:lnTo>
                  <a:lnTo>
                    <a:pt x="236" y="119"/>
                  </a:lnTo>
                  <a:lnTo>
                    <a:pt x="236" y="119"/>
                  </a:lnTo>
                  <a:lnTo>
                    <a:pt x="236" y="117"/>
                  </a:lnTo>
                  <a:lnTo>
                    <a:pt x="236" y="115"/>
                  </a:lnTo>
                  <a:lnTo>
                    <a:pt x="236" y="113"/>
                  </a:lnTo>
                  <a:lnTo>
                    <a:pt x="238" y="113"/>
                  </a:lnTo>
                  <a:lnTo>
                    <a:pt x="240" y="112"/>
                  </a:lnTo>
                  <a:lnTo>
                    <a:pt x="240" y="112"/>
                  </a:lnTo>
                  <a:lnTo>
                    <a:pt x="243" y="110"/>
                  </a:lnTo>
                  <a:lnTo>
                    <a:pt x="247" y="108"/>
                  </a:lnTo>
                  <a:lnTo>
                    <a:pt x="251" y="106"/>
                  </a:lnTo>
                  <a:lnTo>
                    <a:pt x="252" y="106"/>
                  </a:lnTo>
                  <a:lnTo>
                    <a:pt x="254" y="104"/>
                  </a:lnTo>
                  <a:lnTo>
                    <a:pt x="252" y="103"/>
                  </a:lnTo>
                  <a:lnTo>
                    <a:pt x="254" y="101"/>
                  </a:lnTo>
                  <a:lnTo>
                    <a:pt x="256" y="101"/>
                  </a:lnTo>
                  <a:lnTo>
                    <a:pt x="258" y="101"/>
                  </a:lnTo>
                  <a:lnTo>
                    <a:pt x="258" y="103"/>
                  </a:lnTo>
                  <a:lnTo>
                    <a:pt x="260" y="103"/>
                  </a:lnTo>
                  <a:lnTo>
                    <a:pt x="260" y="103"/>
                  </a:lnTo>
                  <a:lnTo>
                    <a:pt x="260" y="103"/>
                  </a:lnTo>
                  <a:lnTo>
                    <a:pt x="260" y="104"/>
                  </a:lnTo>
                  <a:lnTo>
                    <a:pt x="261" y="104"/>
                  </a:lnTo>
                  <a:lnTo>
                    <a:pt x="263" y="103"/>
                  </a:lnTo>
                  <a:lnTo>
                    <a:pt x="263" y="103"/>
                  </a:lnTo>
                  <a:lnTo>
                    <a:pt x="265" y="103"/>
                  </a:lnTo>
                  <a:lnTo>
                    <a:pt x="267" y="103"/>
                  </a:lnTo>
                  <a:lnTo>
                    <a:pt x="267" y="101"/>
                  </a:lnTo>
                  <a:lnTo>
                    <a:pt x="267" y="101"/>
                  </a:lnTo>
                  <a:lnTo>
                    <a:pt x="269" y="101"/>
                  </a:lnTo>
                  <a:lnTo>
                    <a:pt x="270" y="103"/>
                  </a:lnTo>
                  <a:lnTo>
                    <a:pt x="272" y="103"/>
                  </a:lnTo>
                  <a:lnTo>
                    <a:pt x="274" y="103"/>
                  </a:lnTo>
                  <a:lnTo>
                    <a:pt x="274" y="104"/>
                  </a:lnTo>
                  <a:lnTo>
                    <a:pt x="278" y="106"/>
                  </a:lnTo>
                  <a:lnTo>
                    <a:pt x="278" y="106"/>
                  </a:lnTo>
                  <a:lnTo>
                    <a:pt x="279" y="108"/>
                  </a:lnTo>
                  <a:lnTo>
                    <a:pt x="281" y="110"/>
                  </a:lnTo>
                  <a:lnTo>
                    <a:pt x="281" y="110"/>
                  </a:lnTo>
                  <a:lnTo>
                    <a:pt x="281" y="108"/>
                  </a:lnTo>
                  <a:lnTo>
                    <a:pt x="279" y="106"/>
                  </a:lnTo>
                  <a:close/>
                  <a:moveTo>
                    <a:pt x="38" y="85"/>
                  </a:moveTo>
                  <a:lnTo>
                    <a:pt x="36" y="86"/>
                  </a:lnTo>
                  <a:lnTo>
                    <a:pt x="36" y="85"/>
                  </a:lnTo>
                  <a:lnTo>
                    <a:pt x="34" y="85"/>
                  </a:lnTo>
                  <a:lnTo>
                    <a:pt x="34" y="85"/>
                  </a:lnTo>
                  <a:lnTo>
                    <a:pt x="34" y="83"/>
                  </a:lnTo>
                  <a:lnTo>
                    <a:pt x="36" y="83"/>
                  </a:lnTo>
                  <a:lnTo>
                    <a:pt x="36" y="83"/>
                  </a:lnTo>
                  <a:lnTo>
                    <a:pt x="36" y="81"/>
                  </a:lnTo>
                  <a:lnTo>
                    <a:pt x="38" y="81"/>
                  </a:lnTo>
                  <a:lnTo>
                    <a:pt x="38" y="83"/>
                  </a:lnTo>
                  <a:lnTo>
                    <a:pt x="39" y="83"/>
                  </a:lnTo>
                  <a:lnTo>
                    <a:pt x="38" y="8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7"/>
            <p:cNvSpPr>
              <a:spLocks/>
            </p:cNvSpPr>
            <p:nvPr/>
          </p:nvSpPr>
          <p:spPr bwMode="auto">
            <a:xfrm>
              <a:off x="2954416" y="4468728"/>
              <a:ext cx="423283" cy="216641"/>
            </a:xfrm>
            <a:custGeom>
              <a:avLst/>
              <a:gdLst>
                <a:gd name="T0" fmla="*/ 372 w 381"/>
                <a:gd name="T1" fmla="*/ 63 h 195"/>
                <a:gd name="T2" fmla="*/ 369 w 381"/>
                <a:gd name="T3" fmla="*/ 52 h 195"/>
                <a:gd name="T4" fmla="*/ 370 w 381"/>
                <a:gd name="T5" fmla="*/ 38 h 195"/>
                <a:gd name="T6" fmla="*/ 358 w 381"/>
                <a:gd name="T7" fmla="*/ 22 h 195"/>
                <a:gd name="T8" fmla="*/ 342 w 381"/>
                <a:gd name="T9" fmla="*/ 22 h 195"/>
                <a:gd name="T10" fmla="*/ 316 w 381"/>
                <a:gd name="T11" fmla="*/ 13 h 195"/>
                <a:gd name="T12" fmla="*/ 293 w 381"/>
                <a:gd name="T13" fmla="*/ 4 h 195"/>
                <a:gd name="T14" fmla="*/ 277 w 381"/>
                <a:gd name="T15" fmla="*/ 2 h 195"/>
                <a:gd name="T16" fmla="*/ 271 w 381"/>
                <a:gd name="T17" fmla="*/ 20 h 195"/>
                <a:gd name="T18" fmla="*/ 257 w 381"/>
                <a:gd name="T19" fmla="*/ 33 h 195"/>
                <a:gd name="T20" fmla="*/ 242 w 381"/>
                <a:gd name="T21" fmla="*/ 34 h 195"/>
                <a:gd name="T22" fmla="*/ 226 w 381"/>
                <a:gd name="T23" fmla="*/ 27 h 195"/>
                <a:gd name="T24" fmla="*/ 215 w 381"/>
                <a:gd name="T25" fmla="*/ 25 h 195"/>
                <a:gd name="T26" fmla="*/ 206 w 381"/>
                <a:gd name="T27" fmla="*/ 34 h 195"/>
                <a:gd name="T28" fmla="*/ 195 w 381"/>
                <a:gd name="T29" fmla="*/ 45 h 195"/>
                <a:gd name="T30" fmla="*/ 163 w 381"/>
                <a:gd name="T31" fmla="*/ 67 h 195"/>
                <a:gd name="T32" fmla="*/ 170 w 381"/>
                <a:gd name="T33" fmla="*/ 81 h 195"/>
                <a:gd name="T34" fmla="*/ 174 w 381"/>
                <a:gd name="T35" fmla="*/ 98 h 195"/>
                <a:gd name="T36" fmla="*/ 175 w 381"/>
                <a:gd name="T37" fmla="*/ 110 h 195"/>
                <a:gd name="T38" fmla="*/ 166 w 381"/>
                <a:gd name="T39" fmla="*/ 112 h 195"/>
                <a:gd name="T40" fmla="*/ 152 w 381"/>
                <a:gd name="T41" fmla="*/ 103 h 195"/>
                <a:gd name="T42" fmla="*/ 136 w 381"/>
                <a:gd name="T43" fmla="*/ 99 h 195"/>
                <a:gd name="T44" fmla="*/ 134 w 381"/>
                <a:gd name="T45" fmla="*/ 103 h 195"/>
                <a:gd name="T46" fmla="*/ 101 w 381"/>
                <a:gd name="T47" fmla="*/ 112 h 195"/>
                <a:gd name="T48" fmla="*/ 85 w 381"/>
                <a:gd name="T49" fmla="*/ 121 h 195"/>
                <a:gd name="T50" fmla="*/ 69 w 381"/>
                <a:gd name="T51" fmla="*/ 112 h 195"/>
                <a:gd name="T52" fmla="*/ 47 w 381"/>
                <a:gd name="T53" fmla="*/ 110 h 195"/>
                <a:gd name="T54" fmla="*/ 45 w 381"/>
                <a:gd name="T55" fmla="*/ 116 h 195"/>
                <a:gd name="T56" fmla="*/ 31 w 381"/>
                <a:gd name="T57" fmla="*/ 130 h 195"/>
                <a:gd name="T58" fmla="*/ 29 w 381"/>
                <a:gd name="T59" fmla="*/ 125 h 195"/>
                <a:gd name="T60" fmla="*/ 24 w 381"/>
                <a:gd name="T61" fmla="*/ 114 h 195"/>
                <a:gd name="T62" fmla="*/ 13 w 381"/>
                <a:gd name="T63" fmla="*/ 107 h 195"/>
                <a:gd name="T64" fmla="*/ 4 w 381"/>
                <a:gd name="T65" fmla="*/ 125 h 195"/>
                <a:gd name="T66" fmla="*/ 2 w 381"/>
                <a:gd name="T67" fmla="*/ 146 h 195"/>
                <a:gd name="T68" fmla="*/ 27 w 381"/>
                <a:gd name="T69" fmla="*/ 161 h 195"/>
                <a:gd name="T70" fmla="*/ 42 w 381"/>
                <a:gd name="T71" fmla="*/ 152 h 195"/>
                <a:gd name="T72" fmla="*/ 62 w 381"/>
                <a:gd name="T73" fmla="*/ 164 h 195"/>
                <a:gd name="T74" fmla="*/ 73 w 381"/>
                <a:gd name="T75" fmla="*/ 168 h 195"/>
                <a:gd name="T76" fmla="*/ 91 w 381"/>
                <a:gd name="T77" fmla="*/ 152 h 195"/>
                <a:gd name="T78" fmla="*/ 101 w 381"/>
                <a:gd name="T79" fmla="*/ 152 h 195"/>
                <a:gd name="T80" fmla="*/ 125 w 381"/>
                <a:gd name="T81" fmla="*/ 148 h 195"/>
                <a:gd name="T82" fmla="*/ 132 w 381"/>
                <a:gd name="T83" fmla="*/ 157 h 195"/>
                <a:gd name="T84" fmla="*/ 141 w 381"/>
                <a:gd name="T85" fmla="*/ 168 h 195"/>
                <a:gd name="T86" fmla="*/ 161 w 381"/>
                <a:gd name="T87" fmla="*/ 177 h 195"/>
                <a:gd name="T88" fmla="*/ 208 w 381"/>
                <a:gd name="T89" fmla="*/ 186 h 195"/>
                <a:gd name="T90" fmla="*/ 242 w 381"/>
                <a:gd name="T91" fmla="*/ 192 h 195"/>
                <a:gd name="T92" fmla="*/ 255 w 381"/>
                <a:gd name="T93" fmla="*/ 192 h 195"/>
                <a:gd name="T94" fmla="*/ 264 w 381"/>
                <a:gd name="T95" fmla="*/ 184 h 195"/>
                <a:gd name="T96" fmla="*/ 284 w 381"/>
                <a:gd name="T97" fmla="*/ 177 h 195"/>
                <a:gd name="T98" fmla="*/ 305 w 381"/>
                <a:gd name="T99" fmla="*/ 173 h 195"/>
                <a:gd name="T100" fmla="*/ 325 w 381"/>
                <a:gd name="T101" fmla="*/ 175 h 195"/>
                <a:gd name="T102" fmla="*/ 329 w 381"/>
                <a:gd name="T103" fmla="*/ 161 h 195"/>
                <a:gd name="T104" fmla="*/ 343 w 381"/>
                <a:gd name="T105" fmla="*/ 150 h 195"/>
                <a:gd name="T106" fmla="*/ 349 w 381"/>
                <a:gd name="T107" fmla="*/ 146 h 195"/>
                <a:gd name="T108" fmla="*/ 345 w 381"/>
                <a:gd name="T109" fmla="*/ 137 h 195"/>
                <a:gd name="T110" fmla="*/ 345 w 381"/>
                <a:gd name="T111" fmla="*/ 125 h 195"/>
                <a:gd name="T112" fmla="*/ 356 w 381"/>
                <a:gd name="T113" fmla="*/ 107 h 195"/>
                <a:gd name="T114" fmla="*/ 351 w 381"/>
                <a:gd name="T115" fmla="*/ 98 h 195"/>
                <a:gd name="T116" fmla="*/ 369 w 381"/>
                <a:gd name="T117" fmla="*/ 101 h 195"/>
                <a:gd name="T118" fmla="*/ 378 w 381"/>
                <a:gd name="T119" fmla="*/ 8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195">
                  <a:moveTo>
                    <a:pt x="381" y="76"/>
                  </a:moveTo>
                  <a:lnTo>
                    <a:pt x="381" y="76"/>
                  </a:lnTo>
                  <a:lnTo>
                    <a:pt x="380" y="74"/>
                  </a:lnTo>
                  <a:lnTo>
                    <a:pt x="378" y="74"/>
                  </a:lnTo>
                  <a:lnTo>
                    <a:pt x="378" y="72"/>
                  </a:lnTo>
                  <a:lnTo>
                    <a:pt x="378" y="72"/>
                  </a:lnTo>
                  <a:lnTo>
                    <a:pt x="378" y="72"/>
                  </a:lnTo>
                  <a:lnTo>
                    <a:pt x="378" y="70"/>
                  </a:lnTo>
                  <a:lnTo>
                    <a:pt x="378" y="70"/>
                  </a:lnTo>
                  <a:lnTo>
                    <a:pt x="378" y="69"/>
                  </a:lnTo>
                  <a:lnTo>
                    <a:pt x="378" y="69"/>
                  </a:lnTo>
                  <a:lnTo>
                    <a:pt x="378" y="69"/>
                  </a:lnTo>
                  <a:lnTo>
                    <a:pt x="376" y="67"/>
                  </a:lnTo>
                  <a:lnTo>
                    <a:pt x="376" y="67"/>
                  </a:lnTo>
                  <a:lnTo>
                    <a:pt x="376" y="67"/>
                  </a:lnTo>
                  <a:lnTo>
                    <a:pt x="374" y="67"/>
                  </a:lnTo>
                  <a:lnTo>
                    <a:pt x="374" y="65"/>
                  </a:lnTo>
                  <a:lnTo>
                    <a:pt x="372" y="63"/>
                  </a:lnTo>
                  <a:lnTo>
                    <a:pt x="372" y="61"/>
                  </a:lnTo>
                  <a:lnTo>
                    <a:pt x="372" y="61"/>
                  </a:lnTo>
                  <a:lnTo>
                    <a:pt x="372" y="58"/>
                  </a:lnTo>
                  <a:lnTo>
                    <a:pt x="372" y="58"/>
                  </a:lnTo>
                  <a:lnTo>
                    <a:pt x="372" y="56"/>
                  </a:lnTo>
                  <a:lnTo>
                    <a:pt x="372" y="56"/>
                  </a:lnTo>
                  <a:lnTo>
                    <a:pt x="372" y="56"/>
                  </a:lnTo>
                  <a:lnTo>
                    <a:pt x="372" y="56"/>
                  </a:lnTo>
                  <a:lnTo>
                    <a:pt x="370" y="56"/>
                  </a:lnTo>
                  <a:lnTo>
                    <a:pt x="370" y="56"/>
                  </a:lnTo>
                  <a:lnTo>
                    <a:pt x="370" y="54"/>
                  </a:lnTo>
                  <a:lnTo>
                    <a:pt x="370" y="54"/>
                  </a:lnTo>
                  <a:lnTo>
                    <a:pt x="370" y="54"/>
                  </a:lnTo>
                  <a:lnTo>
                    <a:pt x="370" y="54"/>
                  </a:lnTo>
                  <a:lnTo>
                    <a:pt x="369" y="54"/>
                  </a:lnTo>
                  <a:lnTo>
                    <a:pt x="369" y="52"/>
                  </a:lnTo>
                  <a:lnTo>
                    <a:pt x="369" y="52"/>
                  </a:lnTo>
                  <a:lnTo>
                    <a:pt x="369" y="52"/>
                  </a:lnTo>
                  <a:lnTo>
                    <a:pt x="369" y="52"/>
                  </a:lnTo>
                  <a:lnTo>
                    <a:pt x="370" y="52"/>
                  </a:lnTo>
                  <a:lnTo>
                    <a:pt x="369" y="51"/>
                  </a:lnTo>
                  <a:lnTo>
                    <a:pt x="369" y="51"/>
                  </a:lnTo>
                  <a:lnTo>
                    <a:pt x="369" y="51"/>
                  </a:lnTo>
                  <a:lnTo>
                    <a:pt x="369" y="51"/>
                  </a:lnTo>
                  <a:lnTo>
                    <a:pt x="367" y="51"/>
                  </a:lnTo>
                  <a:lnTo>
                    <a:pt x="367" y="51"/>
                  </a:lnTo>
                  <a:lnTo>
                    <a:pt x="367" y="49"/>
                  </a:lnTo>
                  <a:lnTo>
                    <a:pt x="367" y="49"/>
                  </a:lnTo>
                  <a:lnTo>
                    <a:pt x="367" y="49"/>
                  </a:lnTo>
                  <a:lnTo>
                    <a:pt x="367" y="49"/>
                  </a:lnTo>
                  <a:lnTo>
                    <a:pt x="367" y="47"/>
                  </a:lnTo>
                  <a:lnTo>
                    <a:pt x="367" y="43"/>
                  </a:lnTo>
                  <a:lnTo>
                    <a:pt x="367" y="42"/>
                  </a:lnTo>
                  <a:lnTo>
                    <a:pt x="369" y="42"/>
                  </a:lnTo>
                  <a:lnTo>
                    <a:pt x="369" y="40"/>
                  </a:lnTo>
                  <a:lnTo>
                    <a:pt x="370" y="38"/>
                  </a:lnTo>
                  <a:lnTo>
                    <a:pt x="370" y="38"/>
                  </a:lnTo>
                  <a:lnTo>
                    <a:pt x="370" y="38"/>
                  </a:lnTo>
                  <a:lnTo>
                    <a:pt x="372" y="36"/>
                  </a:lnTo>
                  <a:lnTo>
                    <a:pt x="372" y="36"/>
                  </a:lnTo>
                  <a:lnTo>
                    <a:pt x="372" y="34"/>
                  </a:lnTo>
                  <a:lnTo>
                    <a:pt x="372" y="31"/>
                  </a:lnTo>
                  <a:lnTo>
                    <a:pt x="370" y="29"/>
                  </a:lnTo>
                  <a:lnTo>
                    <a:pt x="369" y="24"/>
                  </a:lnTo>
                  <a:lnTo>
                    <a:pt x="369" y="24"/>
                  </a:lnTo>
                  <a:lnTo>
                    <a:pt x="367" y="24"/>
                  </a:lnTo>
                  <a:lnTo>
                    <a:pt x="365" y="24"/>
                  </a:lnTo>
                  <a:lnTo>
                    <a:pt x="365" y="24"/>
                  </a:lnTo>
                  <a:lnTo>
                    <a:pt x="363" y="24"/>
                  </a:lnTo>
                  <a:lnTo>
                    <a:pt x="361" y="22"/>
                  </a:lnTo>
                  <a:lnTo>
                    <a:pt x="361" y="22"/>
                  </a:lnTo>
                  <a:lnTo>
                    <a:pt x="360" y="22"/>
                  </a:lnTo>
                  <a:lnTo>
                    <a:pt x="358" y="22"/>
                  </a:lnTo>
                  <a:lnTo>
                    <a:pt x="358" y="22"/>
                  </a:lnTo>
                  <a:lnTo>
                    <a:pt x="358" y="20"/>
                  </a:lnTo>
                  <a:lnTo>
                    <a:pt x="356" y="20"/>
                  </a:lnTo>
                  <a:lnTo>
                    <a:pt x="356" y="18"/>
                  </a:lnTo>
                  <a:lnTo>
                    <a:pt x="356" y="18"/>
                  </a:lnTo>
                  <a:lnTo>
                    <a:pt x="354" y="18"/>
                  </a:lnTo>
                  <a:lnTo>
                    <a:pt x="352" y="16"/>
                  </a:lnTo>
                  <a:lnTo>
                    <a:pt x="351" y="16"/>
                  </a:lnTo>
                  <a:lnTo>
                    <a:pt x="351" y="16"/>
                  </a:lnTo>
                  <a:lnTo>
                    <a:pt x="351" y="16"/>
                  </a:lnTo>
                  <a:lnTo>
                    <a:pt x="349" y="16"/>
                  </a:lnTo>
                  <a:lnTo>
                    <a:pt x="349" y="16"/>
                  </a:lnTo>
                  <a:lnTo>
                    <a:pt x="347" y="16"/>
                  </a:lnTo>
                  <a:lnTo>
                    <a:pt x="345" y="16"/>
                  </a:lnTo>
                  <a:lnTo>
                    <a:pt x="343" y="22"/>
                  </a:lnTo>
                  <a:lnTo>
                    <a:pt x="343" y="22"/>
                  </a:lnTo>
                  <a:lnTo>
                    <a:pt x="342" y="22"/>
                  </a:lnTo>
                  <a:lnTo>
                    <a:pt x="342" y="22"/>
                  </a:lnTo>
                  <a:lnTo>
                    <a:pt x="342" y="22"/>
                  </a:lnTo>
                  <a:lnTo>
                    <a:pt x="340" y="22"/>
                  </a:lnTo>
                  <a:lnTo>
                    <a:pt x="340" y="22"/>
                  </a:lnTo>
                  <a:lnTo>
                    <a:pt x="333" y="20"/>
                  </a:lnTo>
                  <a:lnTo>
                    <a:pt x="329" y="22"/>
                  </a:lnTo>
                  <a:lnTo>
                    <a:pt x="325" y="20"/>
                  </a:lnTo>
                  <a:lnTo>
                    <a:pt x="320" y="16"/>
                  </a:lnTo>
                  <a:lnTo>
                    <a:pt x="320" y="16"/>
                  </a:lnTo>
                  <a:lnTo>
                    <a:pt x="320" y="14"/>
                  </a:lnTo>
                  <a:lnTo>
                    <a:pt x="320" y="14"/>
                  </a:lnTo>
                  <a:lnTo>
                    <a:pt x="320" y="14"/>
                  </a:lnTo>
                  <a:lnTo>
                    <a:pt x="320" y="14"/>
                  </a:lnTo>
                  <a:lnTo>
                    <a:pt x="320" y="14"/>
                  </a:lnTo>
                  <a:lnTo>
                    <a:pt x="318" y="14"/>
                  </a:lnTo>
                  <a:lnTo>
                    <a:pt x="318" y="14"/>
                  </a:lnTo>
                  <a:lnTo>
                    <a:pt x="318" y="13"/>
                  </a:lnTo>
                  <a:lnTo>
                    <a:pt x="318" y="13"/>
                  </a:lnTo>
                  <a:lnTo>
                    <a:pt x="318" y="13"/>
                  </a:lnTo>
                  <a:lnTo>
                    <a:pt x="316" y="13"/>
                  </a:lnTo>
                  <a:lnTo>
                    <a:pt x="316" y="13"/>
                  </a:lnTo>
                  <a:lnTo>
                    <a:pt x="316" y="13"/>
                  </a:lnTo>
                  <a:lnTo>
                    <a:pt x="316" y="13"/>
                  </a:lnTo>
                  <a:lnTo>
                    <a:pt x="316" y="11"/>
                  </a:lnTo>
                  <a:lnTo>
                    <a:pt x="314" y="11"/>
                  </a:lnTo>
                  <a:lnTo>
                    <a:pt x="314" y="11"/>
                  </a:lnTo>
                  <a:lnTo>
                    <a:pt x="313" y="11"/>
                  </a:lnTo>
                  <a:lnTo>
                    <a:pt x="311" y="13"/>
                  </a:lnTo>
                  <a:lnTo>
                    <a:pt x="311" y="13"/>
                  </a:lnTo>
                  <a:lnTo>
                    <a:pt x="309" y="13"/>
                  </a:lnTo>
                  <a:lnTo>
                    <a:pt x="309" y="13"/>
                  </a:lnTo>
                  <a:lnTo>
                    <a:pt x="304" y="9"/>
                  </a:lnTo>
                  <a:lnTo>
                    <a:pt x="302" y="9"/>
                  </a:lnTo>
                  <a:lnTo>
                    <a:pt x="300" y="9"/>
                  </a:lnTo>
                  <a:lnTo>
                    <a:pt x="298" y="5"/>
                  </a:lnTo>
                  <a:lnTo>
                    <a:pt x="296" y="5"/>
                  </a:lnTo>
                  <a:lnTo>
                    <a:pt x="295" y="5"/>
                  </a:lnTo>
                  <a:lnTo>
                    <a:pt x="293" y="4"/>
                  </a:lnTo>
                  <a:lnTo>
                    <a:pt x="291" y="4"/>
                  </a:lnTo>
                  <a:lnTo>
                    <a:pt x="289" y="4"/>
                  </a:lnTo>
                  <a:lnTo>
                    <a:pt x="289" y="4"/>
                  </a:lnTo>
                  <a:lnTo>
                    <a:pt x="287" y="2"/>
                  </a:lnTo>
                  <a:lnTo>
                    <a:pt x="287" y="2"/>
                  </a:lnTo>
                  <a:lnTo>
                    <a:pt x="287" y="2"/>
                  </a:lnTo>
                  <a:lnTo>
                    <a:pt x="287" y="2"/>
                  </a:lnTo>
                  <a:lnTo>
                    <a:pt x="287" y="4"/>
                  </a:lnTo>
                  <a:lnTo>
                    <a:pt x="287" y="4"/>
                  </a:lnTo>
                  <a:lnTo>
                    <a:pt x="286" y="5"/>
                  </a:lnTo>
                  <a:lnTo>
                    <a:pt x="286" y="5"/>
                  </a:lnTo>
                  <a:lnTo>
                    <a:pt x="282" y="5"/>
                  </a:lnTo>
                  <a:lnTo>
                    <a:pt x="282" y="5"/>
                  </a:lnTo>
                  <a:lnTo>
                    <a:pt x="282" y="5"/>
                  </a:lnTo>
                  <a:lnTo>
                    <a:pt x="282" y="4"/>
                  </a:lnTo>
                  <a:lnTo>
                    <a:pt x="282" y="4"/>
                  </a:lnTo>
                  <a:lnTo>
                    <a:pt x="280" y="2"/>
                  </a:lnTo>
                  <a:lnTo>
                    <a:pt x="277" y="2"/>
                  </a:lnTo>
                  <a:lnTo>
                    <a:pt x="275" y="0"/>
                  </a:lnTo>
                  <a:lnTo>
                    <a:pt x="273" y="0"/>
                  </a:lnTo>
                  <a:lnTo>
                    <a:pt x="273" y="0"/>
                  </a:lnTo>
                  <a:lnTo>
                    <a:pt x="273" y="2"/>
                  </a:lnTo>
                  <a:lnTo>
                    <a:pt x="273" y="2"/>
                  </a:lnTo>
                  <a:lnTo>
                    <a:pt x="273" y="2"/>
                  </a:lnTo>
                  <a:lnTo>
                    <a:pt x="273" y="4"/>
                  </a:lnTo>
                  <a:lnTo>
                    <a:pt x="273" y="5"/>
                  </a:lnTo>
                  <a:lnTo>
                    <a:pt x="273" y="7"/>
                  </a:lnTo>
                  <a:lnTo>
                    <a:pt x="273" y="11"/>
                  </a:lnTo>
                  <a:lnTo>
                    <a:pt x="271" y="14"/>
                  </a:lnTo>
                  <a:lnTo>
                    <a:pt x="271" y="16"/>
                  </a:lnTo>
                  <a:lnTo>
                    <a:pt x="271" y="16"/>
                  </a:lnTo>
                  <a:lnTo>
                    <a:pt x="271" y="16"/>
                  </a:lnTo>
                  <a:lnTo>
                    <a:pt x="271" y="18"/>
                  </a:lnTo>
                  <a:lnTo>
                    <a:pt x="271" y="18"/>
                  </a:lnTo>
                  <a:lnTo>
                    <a:pt x="271" y="18"/>
                  </a:lnTo>
                  <a:lnTo>
                    <a:pt x="271" y="20"/>
                  </a:lnTo>
                  <a:lnTo>
                    <a:pt x="269" y="20"/>
                  </a:lnTo>
                  <a:lnTo>
                    <a:pt x="268" y="18"/>
                  </a:lnTo>
                  <a:lnTo>
                    <a:pt x="266" y="18"/>
                  </a:lnTo>
                  <a:lnTo>
                    <a:pt x="264" y="18"/>
                  </a:lnTo>
                  <a:lnTo>
                    <a:pt x="264" y="20"/>
                  </a:lnTo>
                  <a:lnTo>
                    <a:pt x="264" y="20"/>
                  </a:lnTo>
                  <a:lnTo>
                    <a:pt x="264" y="22"/>
                  </a:lnTo>
                  <a:lnTo>
                    <a:pt x="262" y="22"/>
                  </a:lnTo>
                  <a:lnTo>
                    <a:pt x="260" y="25"/>
                  </a:lnTo>
                  <a:lnTo>
                    <a:pt x="259" y="25"/>
                  </a:lnTo>
                  <a:lnTo>
                    <a:pt x="259" y="29"/>
                  </a:lnTo>
                  <a:lnTo>
                    <a:pt x="259" y="31"/>
                  </a:lnTo>
                  <a:lnTo>
                    <a:pt x="259" y="33"/>
                  </a:lnTo>
                  <a:lnTo>
                    <a:pt x="259" y="33"/>
                  </a:lnTo>
                  <a:lnTo>
                    <a:pt x="259" y="34"/>
                  </a:lnTo>
                  <a:lnTo>
                    <a:pt x="257" y="34"/>
                  </a:lnTo>
                  <a:lnTo>
                    <a:pt x="257" y="33"/>
                  </a:lnTo>
                  <a:lnTo>
                    <a:pt x="257" y="33"/>
                  </a:lnTo>
                  <a:lnTo>
                    <a:pt x="257" y="31"/>
                  </a:lnTo>
                  <a:lnTo>
                    <a:pt x="255" y="31"/>
                  </a:lnTo>
                  <a:lnTo>
                    <a:pt x="255" y="33"/>
                  </a:lnTo>
                  <a:lnTo>
                    <a:pt x="255" y="33"/>
                  </a:lnTo>
                  <a:lnTo>
                    <a:pt x="255" y="31"/>
                  </a:lnTo>
                  <a:lnTo>
                    <a:pt x="255" y="31"/>
                  </a:lnTo>
                  <a:lnTo>
                    <a:pt x="255" y="31"/>
                  </a:lnTo>
                  <a:lnTo>
                    <a:pt x="253" y="31"/>
                  </a:lnTo>
                  <a:lnTo>
                    <a:pt x="253" y="31"/>
                  </a:lnTo>
                  <a:lnTo>
                    <a:pt x="251" y="31"/>
                  </a:lnTo>
                  <a:lnTo>
                    <a:pt x="251" y="31"/>
                  </a:lnTo>
                  <a:lnTo>
                    <a:pt x="249" y="31"/>
                  </a:lnTo>
                  <a:lnTo>
                    <a:pt x="248" y="31"/>
                  </a:lnTo>
                  <a:lnTo>
                    <a:pt x="248" y="29"/>
                  </a:lnTo>
                  <a:lnTo>
                    <a:pt x="246" y="29"/>
                  </a:lnTo>
                  <a:lnTo>
                    <a:pt x="246" y="33"/>
                  </a:lnTo>
                  <a:lnTo>
                    <a:pt x="244" y="33"/>
                  </a:lnTo>
                  <a:lnTo>
                    <a:pt x="242" y="34"/>
                  </a:lnTo>
                  <a:lnTo>
                    <a:pt x="240" y="34"/>
                  </a:lnTo>
                  <a:lnTo>
                    <a:pt x="240" y="34"/>
                  </a:lnTo>
                  <a:lnTo>
                    <a:pt x="240" y="34"/>
                  </a:lnTo>
                  <a:lnTo>
                    <a:pt x="235" y="33"/>
                  </a:lnTo>
                  <a:lnTo>
                    <a:pt x="228" y="33"/>
                  </a:lnTo>
                  <a:lnTo>
                    <a:pt x="226" y="31"/>
                  </a:lnTo>
                  <a:lnTo>
                    <a:pt x="226" y="31"/>
                  </a:lnTo>
                  <a:lnTo>
                    <a:pt x="224" y="31"/>
                  </a:lnTo>
                  <a:lnTo>
                    <a:pt x="224" y="29"/>
                  </a:lnTo>
                  <a:lnTo>
                    <a:pt x="224" y="29"/>
                  </a:lnTo>
                  <a:lnTo>
                    <a:pt x="224" y="29"/>
                  </a:lnTo>
                  <a:lnTo>
                    <a:pt x="224" y="29"/>
                  </a:lnTo>
                  <a:lnTo>
                    <a:pt x="226" y="27"/>
                  </a:lnTo>
                  <a:lnTo>
                    <a:pt x="226" y="27"/>
                  </a:lnTo>
                  <a:lnTo>
                    <a:pt x="226" y="27"/>
                  </a:lnTo>
                  <a:lnTo>
                    <a:pt x="226" y="27"/>
                  </a:lnTo>
                  <a:lnTo>
                    <a:pt x="226" y="27"/>
                  </a:lnTo>
                  <a:lnTo>
                    <a:pt x="226" y="27"/>
                  </a:lnTo>
                  <a:lnTo>
                    <a:pt x="226" y="27"/>
                  </a:lnTo>
                  <a:lnTo>
                    <a:pt x="224" y="27"/>
                  </a:lnTo>
                  <a:lnTo>
                    <a:pt x="224" y="25"/>
                  </a:lnTo>
                  <a:lnTo>
                    <a:pt x="224" y="25"/>
                  </a:lnTo>
                  <a:lnTo>
                    <a:pt x="224" y="24"/>
                  </a:lnTo>
                  <a:lnTo>
                    <a:pt x="222" y="24"/>
                  </a:lnTo>
                  <a:lnTo>
                    <a:pt x="221" y="22"/>
                  </a:lnTo>
                  <a:lnTo>
                    <a:pt x="219" y="22"/>
                  </a:lnTo>
                  <a:lnTo>
                    <a:pt x="217" y="20"/>
                  </a:lnTo>
                  <a:lnTo>
                    <a:pt x="217" y="20"/>
                  </a:lnTo>
                  <a:lnTo>
                    <a:pt x="215" y="20"/>
                  </a:lnTo>
                  <a:lnTo>
                    <a:pt x="213" y="22"/>
                  </a:lnTo>
                  <a:lnTo>
                    <a:pt x="213" y="24"/>
                  </a:lnTo>
                  <a:lnTo>
                    <a:pt x="213" y="24"/>
                  </a:lnTo>
                  <a:lnTo>
                    <a:pt x="213" y="24"/>
                  </a:lnTo>
                  <a:lnTo>
                    <a:pt x="215" y="24"/>
                  </a:lnTo>
                  <a:lnTo>
                    <a:pt x="215" y="25"/>
                  </a:lnTo>
                  <a:lnTo>
                    <a:pt x="215" y="25"/>
                  </a:lnTo>
                  <a:lnTo>
                    <a:pt x="213" y="25"/>
                  </a:lnTo>
                  <a:lnTo>
                    <a:pt x="215" y="29"/>
                  </a:lnTo>
                  <a:lnTo>
                    <a:pt x="215" y="29"/>
                  </a:lnTo>
                  <a:lnTo>
                    <a:pt x="213" y="31"/>
                  </a:lnTo>
                  <a:lnTo>
                    <a:pt x="213" y="33"/>
                  </a:lnTo>
                  <a:lnTo>
                    <a:pt x="213" y="34"/>
                  </a:lnTo>
                  <a:lnTo>
                    <a:pt x="213" y="34"/>
                  </a:lnTo>
                  <a:lnTo>
                    <a:pt x="212" y="34"/>
                  </a:lnTo>
                  <a:lnTo>
                    <a:pt x="212" y="34"/>
                  </a:lnTo>
                  <a:lnTo>
                    <a:pt x="212" y="34"/>
                  </a:lnTo>
                  <a:lnTo>
                    <a:pt x="212" y="34"/>
                  </a:lnTo>
                  <a:lnTo>
                    <a:pt x="210" y="36"/>
                  </a:lnTo>
                  <a:lnTo>
                    <a:pt x="210" y="38"/>
                  </a:lnTo>
                  <a:lnTo>
                    <a:pt x="210" y="38"/>
                  </a:lnTo>
                  <a:lnTo>
                    <a:pt x="208" y="36"/>
                  </a:lnTo>
                  <a:lnTo>
                    <a:pt x="206" y="36"/>
                  </a:lnTo>
                  <a:lnTo>
                    <a:pt x="206" y="34"/>
                  </a:lnTo>
                  <a:lnTo>
                    <a:pt x="206" y="34"/>
                  </a:lnTo>
                  <a:lnTo>
                    <a:pt x="201" y="33"/>
                  </a:lnTo>
                  <a:lnTo>
                    <a:pt x="199" y="33"/>
                  </a:lnTo>
                  <a:lnTo>
                    <a:pt x="197" y="34"/>
                  </a:lnTo>
                  <a:lnTo>
                    <a:pt x="197" y="34"/>
                  </a:lnTo>
                  <a:lnTo>
                    <a:pt x="195" y="34"/>
                  </a:lnTo>
                  <a:lnTo>
                    <a:pt x="195" y="34"/>
                  </a:lnTo>
                  <a:lnTo>
                    <a:pt x="197" y="36"/>
                  </a:lnTo>
                  <a:lnTo>
                    <a:pt x="197" y="36"/>
                  </a:lnTo>
                  <a:lnTo>
                    <a:pt x="197" y="38"/>
                  </a:lnTo>
                  <a:lnTo>
                    <a:pt x="197" y="38"/>
                  </a:lnTo>
                  <a:lnTo>
                    <a:pt x="197" y="38"/>
                  </a:lnTo>
                  <a:lnTo>
                    <a:pt x="197" y="40"/>
                  </a:lnTo>
                  <a:lnTo>
                    <a:pt x="195" y="42"/>
                  </a:lnTo>
                  <a:lnTo>
                    <a:pt x="195" y="42"/>
                  </a:lnTo>
                  <a:lnTo>
                    <a:pt x="195" y="43"/>
                  </a:lnTo>
                  <a:lnTo>
                    <a:pt x="195" y="45"/>
                  </a:lnTo>
                  <a:lnTo>
                    <a:pt x="195" y="45"/>
                  </a:lnTo>
                  <a:lnTo>
                    <a:pt x="195" y="45"/>
                  </a:lnTo>
                  <a:lnTo>
                    <a:pt x="195" y="45"/>
                  </a:lnTo>
                  <a:lnTo>
                    <a:pt x="195" y="47"/>
                  </a:lnTo>
                  <a:lnTo>
                    <a:pt x="194" y="49"/>
                  </a:lnTo>
                  <a:lnTo>
                    <a:pt x="190" y="52"/>
                  </a:lnTo>
                  <a:lnTo>
                    <a:pt x="188" y="54"/>
                  </a:lnTo>
                  <a:lnTo>
                    <a:pt x="181" y="54"/>
                  </a:lnTo>
                  <a:lnTo>
                    <a:pt x="175" y="58"/>
                  </a:lnTo>
                  <a:lnTo>
                    <a:pt x="175" y="58"/>
                  </a:lnTo>
                  <a:lnTo>
                    <a:pt x="174" y="60"/>
                  </a:lnTo>
                  <a:lnTo>
                    <a:pt x="172" y="60"/>
                  </a:lnTo>
                  <a:lnTo>
                    <a:pt x="170" y="61"/>
                  </a:lnTo>
                  <a:lnTo>
                    <a:pt x="170" y="61"/>
                  </a:lnTo>
                  <a:lnTo>
                    <a:pt x="168" y="61"/>
                  </a:lnTo>
                  <a:lnTo>
                    <a:pt x="166" y="61"/>
                  </a:lnTo>
                  <a:lnTo>
                    <a:pt x="166" y="63"/>
                  </a:lnTo>
                  <a:lnTo>
                    <a:pt x="166" y="63"/>
                  </a:lnTo>
                  <a:lnTo>
                    <a:pt x="165" y="65"/>
                  </a:lnTo>
                  <a:lnTo>
                    <a:pt x="163" y="67"/>
                  </a:lnTo>
                  <a:lnTo>
                    <a:pt x="163" y="67"/>
                  </a:lnTo>
                  <a:lnTo>
                    <a:pt x="163" y="67"/>
                  </a:lnTo>
                  <a:lnTo>
                    <a:pt x="163" y="67"/>
                  </a:lnTo>
                  <a:lnTo>
                    <a:pt x="161" y="67"/>
                  </a:lnTo>
                  <a:lnTo>
                    <a:pt x="161" y="67"/>
                  </a:lnTo>
                  <a:lnTo>
                    <a:pt x="161" y="69"/>
                  </a:lnTo>
                  <a:lnTo>
                    <a:pt x="161" y="69"/>
                  </a:lnTo>
                  <a:lnTo>
                    <a:pt x="161" y="70"/>
                  </a:lnTo>
                  <a:lnTo>
                    <a:pt x="161" y="70"/>
                  </a:lnTo>
                  <a:lnTo>
                    <a:pt x="163" y="72"/>
                  </a:lnTo>
                  <a:lnTo>
                    <a:pt x="166" y="76"/>
                  </a:lnTo>
                  <a:lnTo>
                    <a:pt x="166" y="78"/>
                  </a:lnTo>
                  <a:lnTo>
                    <a:pt x="166" y="78"/>
                  </a:lnTo>
                  <a:lnTo>
                    <a:pt x="166" y="78"/>
                  </a:lnTo>
                  <a:lnTo>
                    <a:pt x="166" y="80"/>
                  </a:lnTo>
                  <a:lnTo>
                    <a:pt x="166" y="80"/>
                  </a:lnTo>
                  <a:lnTo>
                    <a:pt x="168" y="80"/>
                  </a:lnTo>
                  <a:lnTo>
                    <a:pt x="170" y="81"/>
                  </a:lnTo>
                  <a:lnTo>
                    <a:pt x="170" y="81"/>
                  </a:lnTo>
                  <a:lnTo>
                    <a:pt x="170" y="83"/>
                  </a:lnTo>
                  <a:lnTo>
                    <a:pt x="172" y="87"/>
                  </a:lnTo>
                  <a:lnTo>
                    <a:pt x="174" y="89"/>
                  </a:lnTo>
                  <a:lnTo>
                    <a:pt x="174" y="89"/>
                  </a:lnTo>
                  <a:lnTo>
                    <a:pt x="170" y="94"/>
                  </a:lnTo>
                  <a:lnTo>
                    <a:pt x="170" y="94"/>
                  </a:lnTo>
                  <a:lnTo>
                    <a:pt x="170" y="94"/>
                  </a:lnTo>
                  <a:lnTo>
                    <a:pt x="170" y="94"/>
                  </a:lnTo>
                  <a:lnTo>
                    <a:pt x="170" y="96"/>
                  </a:lnTo>
                  <a:lnTo>
                    <a:pt x="170" y="96"/>
                  </a:lnTo>
                  <a:lnTo>
                    <a:pt x="170" y="96"/>
                  </a:lnTo>
                  <a:lnTo>
                    <a:pt x="170" y="96"/>
                  </a:lnTo>
                  <a:lnTo>
                    <a:pt x="168" y="98"/>
                  </a:lnTo>
                  <a:lnTo>
                    <a:pt x="170" y="98"/>
                  </a:lnTo>
                  <a:lnTo>
                    <a:pt x="172" y="99"/>
                  </a:lnTo>
                  <a:lnTo>
                    <a:pt x="174" y="99"/>
                  </a:lnTo>
                  <a:lnTo>
                    <a:pt x="174" y="98"/>
                  </a:lnTo>
                  <a:lnTo>
                    <a:pt x="175" y="98"/>
                  </a:lnTo>
                  <a:lnTo>
                    <a:pt x="175" y="99"/>
                  </a:lnTo>
                  <a:lnTo>
                    <a:pt x="175" y="99"/>
                  </a:lnTo>
                  <a:lnTo>
                    <a:pt x="177" y="101"/>
                  </a:lnTo>
                  <a:lnTo>
                    <a:pt x="177" y="101"/>
                  </a:lnTo>
                  <a:lnTo>
                    <a:pt x="177" y="103"/>
                  </a:lnTo>
                  <a:lnTo>
                    <a:pt x="177" y="105"/>
                  </a:lnTo>
                  <a:lnTo>
                    <a:pt x="177" y="105"/>
                  </a:lnTo>
                  <a:lnTo>
                    <a:pt x="177" y="105"/>
                  </a:lnTo>
                  <a:lnTo>
                    <a:pt x="177" y="107"/>
                  </a:lnTo>
                  <a:lnTo>
                    <a:pt x="177" y="107"/>
                  </a:lnTo>
                  <a:lnTo>
                    <a:pt x="175" y="108"/>
                  </a:lnTo>
                  <a:lnTo>
                    <a:pt x="175" y="108"/>
                  </a:lnTo>
                  <a:lnTo>
                    <a:pt x="175" y="110"/>
                  </a:lnTo>
                  <a:lnTo>
                    <a:pt x="175" y="108"/>
                  </a:lnTo>
                  <a:lnTo>
                    <a:pt x="175" y="110"/>
                  </a:lnTo>
                  <a:lnTo>
                    <a:pt x="175" y="110"/>
                  </a:lnTo>
                  <a:lnTo>
                    <a:pt x="175" y="110"/>
                  </a:lnTo>
                  <a:lnTo>
                    <a:pt x="175" y="112"/>
                  </a:lnTo>
                  <a:lnTo>
                    <a:pt x="175" y="112"/>
                  </a:lnTo>
                  <a:lnTo>
                    <a:pt x="175" y="114"/>
                  </a:lnTo>
                  <a:lnTo>
                    <a:pt x="175" y="114"/>
                  </a:lnTo>
                  <a:lnTo>
                    <a:pt x="175" y="114"/>
                  </a:lnTo>
                  <a:lnTo>
                    <a:pt x="175" y="114"/>
                  </a:lnTo>
                  <a:lnTo>
                    <a:pt x="174" y="116"/>
                  </a:lnTo>
                  <a:lnTo>
                    <a:pt x="174" y="116"/>
                  </a:lnTo>
                  <a:lnTo>
                    <a:pt x="174" y="116"/>
                  </a:lnTo>
                  <a:lnTo>
                    <a:pt x="174" y="116"/>
                  </a:lnTo>
                  <a:lnTo>
                    <a:pt x="174" y="116"/>
                  </a:lnTo>
                  <a:lnTo>
                    <a:pt x="172" y="116"/>
                  </a:lnTo>
                  <a:lnTo>
                    <a:pt x="172" y="116"/>
                  </a:lnTo>
                  <a:lnTo>
                    <a:pt x="172" y="116"/>
                  </a:lnTo>
                  <a:lnTo>
                    <a:pt x="172" y="116"/>
                  </a:lnTo>
                  <a:lnTo>
                    <a:pt x="170" y="116"/>
                  </a:lnTo>
                  <a:lnTo>
                    <a:pt x="168" y="114"/>
                  </a:lnTo>
                  <a:lnTo>
                    <a:pt x="166" y="112"/>
                  </a:lnTo>
                  <a:lnTo>
                    <a:pt x="165" y="110"/>
                  </a:lnTo>
                  <a:lnTo>
                    <a:pt x="165" y="110"/>
                  </a:lnTo>
                  <a:lnTo>
                    <a:pt x="165" y="110"/>
                  </a:lnTo>
                  <a:lnTo>
                    <a:pt x="163" y="110"/>
                  </a:lnTo>
                  <a:lnTo>
                    <a:pt x="163" y="108"/>
                  </a:lnTo>
                  <a:lnTo>
                    <a:pt x="163" y="107"/>
                  </a:lnTo>
                  <a:lnTo>
                    <a:pt x="165" y="105"/>
                  </a:lnTo>
                  <a:lnTo>
                    <a:pt x="165" y="105"/>
                  </a:lnTo>
                  <a:lnTo>
                    <a:pt x="163" y="103"/>
                  </a:lnTo>
                  <a:lnTo>
                    <a:pt x="161" y="103"/>
                  </a:lnTo>
                  <a:lnTo>
                    <a:pt x="163" y="101"/>
                  </a:lnTo>
                  <a:lnTo>
                    <a:pt x="161" y="101"/>
                  </a:lnTo>
                  <a:lnTo>
                    <a:pt x="159" y="101"/>
                  </a:lnTo>
                  <a:lnTo>
                    <a:pt x="157" y="101"/>
                  </a:lnTo>
                  <a:lnTo>
                    <a:pt x="156" y="101"/>
                  </a:lnTo>
                  <a:lnTo>
                    <a:pt x="154" y="101"/>
                  </a:lnTo>
                  <a:lnTo>
                    <a:pt x="152" y="103"/>
                  </a:lnTo>
                  <a:lnTo>
                    <a:pt x="152" y="103"/>
                  </a:lnTo>
                  <a:lnTo>
                    <a:pt x="150" y="105"/>
                  </a:lnTo>
                  <a:lnTo>
                    <a:pt x="150" y="105"/>
                  </a:lnTo>
                  <a:lnTo>
                    <a:pt x="148" y="105"/>
                  </a:lnTo>
                  <a:lnTo>
                    <a:pt x="148" y="105"/>
                  </a:lnTo>
                  <a:lnTo>
                    <a:pt x="147" y="103"/>
                  </a:lnTo>
                  <a:lnTo>
                    <a:pt x="147" y="103"/>
                  </a:lnTo>
                  <a:lnTo>
                    <a:pt x="147" y="101"/>
                  </a:lnTo>
                  <a:lnTo>
                    <a:pt x="145" y="99"/>
                  </a:lnTo>
                  <a:lnTo>
                    <a:pt x="145" y="99"/>
                  </a:lnTo>
                  <a:lnTo>
                    <a:pt x="145" y="99"/>
                  </a:lnTo>
                  <a:lnTo>
                    <a:pt x="143" y="99"/>
                  </a:lnTo>
                  <a:lnTo>
                    <a:pt x="141" y="101"/>
                  </a:lnTo>
                  <a:lnTo>
                    <a:pt x="139" y="99"/>
                  </a:lnTo>
                  <a:lnTo>
                    <a:pt x="138" y="99"/>
                  </a:lnTo>
                  <a:lnTo>
                    <a:pt x="136" y="101"/>
                  </a:lnTo>
                  <a:lnTo>
                    <a:pt x="136" y="101"/>
                  </a:lnTo>
                  <a:lnTo>
                    <a:pt x="136" y="99"/>
                  </a:lnTo>
                  <a:lnTo>
                    <a:pt x="136" y="99"/>
                  </a:lnTo>
                  <a:lnTo>
                    <a:pt x="136" y="99"/>
                  </a:lnTo>
                  <a:lnTo>
                    <a:pt x="136" y="98"/>
                  </a:lnTo>
                  <a:lnTo>
                    <a:pt x="136" y="98"/>
                  </a:lnTo>
                  <a:lnTo>
                    <a:pt x="136" y="98"/>
                  </a:lnTo>
                  <a:lnTo>
                    <a:pt x="136" y="98"/>
                  </a:lnTo>
                  <a:lnTo>
                    <a:pt x="136" y="98"/>
                  </a:lnTo>
                  <a:lnTo>
                    <a:pt x="136" y="98"/>
                  </a:lnTo>
                  <a:lnTo>
                    <a:pt x="136" y="98"/>
                  </a:lnTo>
                  <a:lnTo>
                    <a:pt x="134" y="98"/>
                  </a:lnTo>
                  <a:lnTo>
                    <a:pt x="132" y="99"/>
                  </a:lnTo>
                  <a:lnTo>
                    <a:pt x="132" y="99"/>
                  </a:lnTo>
                  <a:lnTo>
                    <a:pt x="134" y="99"/>
                  </a:lnTo>
                  <a:lnTo>
                    <a:pt x="134" y="99"/>
                  </a:lnTo>
                  <a:lnTo>
                    <a:pt x="134" y="101"/>
                  </a:lnTo>
                  <a:lnTo>
                    <a:pt x="134" y="101"/>
                  </a:lnTo>
                  <a:lnTo>
                    <a:pt x="134" y="101"/>
                  </a:lnTo>
                  <a:lnTo>
                    <a:pt x="134" y="103"/>
                  </a:lnTo>
                  <a:lnTo>
                    <a:pt x="134" y="103"/>
                  </a:lnTo>
                  <a:lnTo>
                    <a:pt x="134" y="105"/>
                  </a:lnTo>
                  <a:lnTo>
                    <a:pt x="132" y="107"/>
                  </a:lnTo>
                  <a:lnTo>
                    <a:pt x="132" y="107"/>
                  </a:lnTo>
                  <a:lnTo>
                    <a:pt x="121" y="105"/>
                  </a:lnTo>
                  <a:lnTo>
                    <a:pt x="116" y="107"/>
                  </a:lnTo>
                  <a:lnTo>
                    <a:pt x="116" y="107"/>
                  </a:lnTo>
                  <a:lnTo>
                    <a:pt x="116" y="108"/>
                  </a:lnTo>
                  <a:lnTo>
                    <a:pt x="116" y="108"/>
                  </a:lnTo>
                  <a:lnTo>
                    <a:pt x="112" y="108"/>
                  </a:lnTo>
                  <a:lnTo>
                    <a:pt x="109" y="108"/>
                  </a:lnTo>
                  <a:lnTo>
                    <a:pt x="107" y="107"/>
                  </a:lnTo>
                  <a:lnTo>
                    <a:pt x="105" y="107"/>
                  </a:lnTo>
                  <a:lnTo>
                    <a:pt x="105" y="107"/>
                  </a:lnTo>
                  <a:lnTo>
                    <a:pt x="103" y="108"/>
                  </a:lnTo>
                  <a:lnTo>
                    <a:pt x="103" y="110"/>
                  </a:lnTo>
                  <a:lnTo>
                    <a:pt x="103" y="112"/>
                  </a:lnTo>
                  <a:lnTo>
                    <a:pt x="103" y="112"/>
                  </a:lnTo>
                  <a:lnTo>
                    <a:pt x="101" y="112"/>
                  </a:lnTo>
                  <a:lnTo>
                    <a:pt x="100" y="114"/>
                  </a:lnTo>
                  <a:lnTo>
                    <a:pt x="98" y="114"/>
                  </a:lnTo>
                  <a:lnTo>
                    <a:pt x="98" y="114"/>
                  </a:lnTo>
                  <a:lnTo>
                    <a:pt x="96" y="114"/>
                  </a:lnTo>
                  <a:lnTo>
                    <a:pt x="94" y="114"/>
                  </a:lnTo>
                  <a:lnTo>
                    <a:pt x="92" y="116"/>
                  </a:lnTo>
                  <a:lnTo>
                    <a:pt x="92" y="116"/>
                  </a:lnTo>
                  <a:lnTo>
                    <a:pt x="94" y="117"/>
                  </a:lnTo>
                  <a:lnTo>
                    <a:pt x="94" y="117"/>
                  </a:lnTo>
                  <a:lnTo>
                    <a:pt x="92" y="117"/>
                  </a:lnTo>
                  <a:lnTo>
                    <a:pt x="92" y="117"/>
                  </a:lnTo>
                  <a:lnTo>
                    <a:pt x="91" y="117"/>
                  </a:lnTo>
                  <a:lnTo>
                    <a:pt x="89" y="119"/>
                  </a:lnTo>
                  <a:lnTo>
                    <a:pt x="89" y="119"/>
                  </a:lnTo>
                  <a:lnTo>
                    <a:pt x="87" y="121"/>
                  </a:lnTo>
                  <a:lnTo>
                    <a:pt x="87" y="121"/>
                  </a:lnTo>
                  <a:lnTo>
                    <a:pt x="85" y="121"/>
                  </a:lnTo>
                  <a:lnTo>
                    <a:pt x="85" y="121"/>
                  </a:lnTo>
                  <a:lnTo>
                    <a:pt x="85" y="119"/>
                  </a:lnTo>
                  <a:lnTo>
                    <a:pt x="83" y="119"/>
                  </a:lnTo>
                  <a:lnTo>
                    <a:pt x="82" y="119"/>
                  </a:lnTo>
                  <a:lnTo>
                    <a:pt x="80" y="121"/>
                  </a:lnTo>
                  <a:lnTo>
                    <a:pt x="78" y="123"/>
                  </a:lnTo>
                  <a:lnTo>
                    <a:pt x="73" y="121"/>
                  </a:lnTo>
                  <a:lnTo>
                    <a:pt x="73" y="121"/>
                  </a:lnTo>
                  <a:lnTo>
                    <a:pt x="73" y="121"/>
                  </a:lnTo>
                  <a:lnTo>
                    <a:pt x="73" y="121"/>
                  </a:lnTo>
                  <a:lnTo>
                    <a:pt x="73" y="121"/>
                  </a:lnTo>
                  <a:lnTo>
                    <a:pt x="73" y="119"/>
                  </a:lnTo>
                  <a:lnTo>
                    <a:pt x="73" y="119"/>
                  </a:lnTo>
                  <a:lnTo>
                    <a:pt x="73" y="119"/>
                  </a:lnTo>
                  <a:lnTo>
                    <a:pt x="69" y="116"/>
                  </a:lnTo>
                  <a:lnTo>
                    <a:pt x="67" y="116"/>
                  </a:lnTo>
                  <a:lnTo>
                    <a:pt x="67" y="114"/>
                  </a:lnTo>
                  <a:lnTo>
                    <a:pt x="69" y="114"/>
                  </a:lnTo>
                  <a:lnTo>
                    <a:pt x="69" y="112"/>
                  </a:lnTo>
                  <a:lnTo>
                    <a:pt x="67" y="112"/>
                  </a:lnTo>
                  <a:lnTo>
                    <a:pt x="67" y="112"/>
                  </a:lnTo>
                  <a:lnTo>
                    <a:pt x="65" y="112"/>
                  </a:lnTo>
                  <a:lnTo>
                    <a:pt x="65" y="112"/>
                  </a:lnTo>
                  <a:lnTo>
                    <a:pt x="63" y="112"/>
                  </a:lnTo>
                  <a:lnTo>
                    <a:pt x="62" y="112"/>
                  </a:lnTo>
                  <a:lnTo>
                    <a:pt x="62" y="112"/>
                  </a:lnTo>
                  <a:lnTo>
                    <a:pt x="62" y="112"/>
                  </a:lnTo>
                  <a:lnTo>
                    <a:pt x="62" y="112"/>
                  </a:lnTo>
                  <a:lnTo>
                    <a:pt x="62" y="112"/>
                  </a:lnTo>
                  <a:lnTo>
                    <a:pt x="54" y="108"/>
                  </a:lnTo>
                  <a:lnTo>
                    <a:pt x="53" y="108"/>
                  </a:lnTo>
                  <a:lnTo>
                    <a:pt x="53" y="110"/>
                  </a:lnTo>
                  <a:lnTo>
                    <a:pt x="51" y="112"/>
                  </a:lnTo>
                  <a:lnTo>
                    <a:pt x="51" y="112"/>
                  </a:lnTo>
                  <a:lnTo>
                    <a:pt x="51" y="112"/>
                  </a:lnTo>
                  <a:lnTo>
                    <a:pt x="47" y="112"/>
                  </a:lnTo>
                  <a:lnTo>
                    <a:pt x="47" y="110"/>
                  </a:lnTo>
                  <a:lnTo>
                    <a:pt x="47" y="110"/>
                  </a:lnTo>
                  <a:lnTo>
                    <a:pt x="47" y="110"/>
                  </a:lnTo>
                  <a:lnTo>
                    <a:pt x="47" y="110"/>
                  </a:lnTo>
                  <a:lnTo>
                    <a:pt x="47" y="110"/>
                  </a:lnTo>
                  <a:lnTo>
                    <a:pt x="47" y="108"/>
                  </a:lnTo>
                  <a:lnTo>
                    <a:pt x="47" y="108"/>
                  </a:lnTo>
                  <a:lnTo>
                    <a:pt x="47" y="108"/>
                  </a:lnTo>
                  <a:lnTo>
                    <a:pt x="47" y="108"/>
                  </a:lnTo>
                  <a:lnTo>
                    <a:pt x="45" y="108"/>
                  </a:lnTo>
                  <a:lnTo>
                    <a:pt x="45" y="108"/>
                  </a:lnTo>
                  <a:lnTo>
                    <a:pt x="45" y="108"/>
                  </a:lnTo>
                  <a:lnTo>
                    <a:pt x="45" y="108"/>
                  </a:lnTo>
                  <a:lnTo>
                    <a:pt x="45" y="110"/>
                  </a:lnTo>
                  <a:lnTo>
                    <a:pt x="45" y="110"/>
                  </a:lnTo>
                  <a:lnTo>
                    <a:pt x="45" y="112"/>
                  </a:lnTo>
                  <a:lnTo>
                    <a:pt x="45" y="114"/>
                  </a:lnTo>
                  <a:lnTo>
                    <a:pt x="45" y="116"/>
                  </a:lnTo>
                  <a:lnTo>
                    <a:pt x="45" y="116"/>
                  </a:lnTo>
                  <a:lnTo>
                    <a:pt x="45" y="116"/>
                  </a:lnTo>
                  <a:lnTo>
                    <a:pt x="47" y="117"/>
                  </a:lnTo>
                  <a:lnTo>
                    <a:pt x="47" y="119"/>
                  </a:lnTo>
                  <a:lnTo>
                    <a:pt x="45" y="119"/>
                  </a:lnTo>
                  <a:lnTo>
                    <a:pt x="45" y="121"/>
                  </a:lnTo>
                  <a:lnTo>
                    <a:pt x="44" y="123"/>
                  </a:lnTo>
                  <a:lnTo>
                    <a:pt x="44" y="123"/>
                  </a:lnTo>
                  <a:lnTo>
                    <a:pt x="44" y="123"/>
                  </a:lnTo>
                  <a:lnTo>
                    <a:pt x="42" y="123"/>
                  </a:lnTo>
                  <a:lnTo>
                    <a:pt x="42" y="125"/>
                  </a:lnTo>
                  <a:lnTo>
                    <a:pt x="42" y="126"/>
                  </a:lnTo>
                  <a:lnTo>
                    <a:pt x="40" y="128"/>
                  </a:lnTo>
                  <a:lnTo>
                    <a:pt x="40" y="128"/>
                  </a:lnTo>
                  <a:lnTo>
                    <a:pt x="36" y="130"/>
                  </a:lnTo>
                  <a:lnTo>
                    <a:pt x="36" y="130"/>
                  </a:lnTo>
                  <a:lnTo>
                    <a:pt x="33" y="130"/>
                  </a:lnTo>
                  <a:lnTo>
                    <a:pt x="33" y="130"/>
                  </a:lnTo>
                  <a:lnTo>
                    <a:pt x="31" y="130"/>
                  </a:lnTo>
                  <a:lnTo>
                    <a:pt x="31" y="130"/>
                  </a:lnTo>
                  <a:lnTo>
                    <a:pt x="33" y="130"/>
                  </a:lnTo>
                  <a:lnTo>
                    <a:pt x="33" y="128"/>
                  </a:lnTo>
                  <a:lnTo>
                    <a:pt x="33" y="128"/>
                  </a:lnTo>
                  <a:lnTo>
                    <a:pt x="33" y="128"/>
                  </a:lnTo>
                  <a:lnTo>
                    <a:pt x="33" y="128"/>
                  </a:lnTo>
                  <a:lnTo>
                    <a:pt x="33" y="128"/>
                  </a:lnTo>
                  <a:lnTo>
                    <a:pt x="33" y="126"/>
                  </a:lnTo>
                  <a:lnTo>
                    <a:pt x="35" y="125"/>
                  </a:lnTo>
                  <a:lnTo>
                    <a:pt x="35" y="123"/>
                  </a:lnTo>
                  <a:lnTo>
                    <a:pt x="33" y="123"/>
                  </a:lnTo>
                  <a:lnTo>
                    <a:pt x="31" y="123"/>
                  </a:lnTo>
                  <a:lnTo>
                    <a:pt x="31" y="125"/>
                  </a:lnTo>
                  <a:lnTo>
                    <a:pt x="31" y="125"/>
                  </a:lnTo>
                  <a:lnTo>
                    <a:pt x="31" y="125"/>
                  </a:lnTo>
                  <a:lnTo>
                    <a:pt x="29" y="123"/>
                  </a:lnTo>
                  <a:lnTo>
                    <a:pt x="29" y="123"/>
                  </a:lnTo>
                  <a:lnTo>
                    <a:pt x="29" y="125"/>
                  </a:lnTo>
                  <a:lnTo>
                    <a:pt x="29" y="125"/>
                  </a:lnTo>
                  <a:lnTo>
                    <a:pt x="27" y="125"/>
                  </a:lnTo>
                  <a:lnTo>
                    <a:pt x="27" y="125"/>
                  </a:lnTo>
                  <a:lnTo>
                    <a:pt x="27" y="123"/>
                  </a:lnTo>
                  <a:lnTo>
                    <a:pt x="27" y="123"/>
                  </a:lnTo>
                  <a:lnTo>
                    <a:pt x="27" y="121"/>
                  </a:lnTo>
                  <a:lnTo>
                    <a:pt x="27" y="121"/>
                  </a:lnTo>
                  <a:lnTo>
                    <a:pt x="27" y="119"/>
                  </a:lnTo>
                  <a:lnTo>
                    <a:pt x="27" y="119"/>
                  </a:lnTo>
                  <a:lnTo>
                    <a:pt x="27" y="119"/>
                  </a:lnTo>
                  <a:lnTo>
                    <a:pt x="26" y="116"/>
                  </a:lnTo>
                  <a:lnTo>
                    <a:pt x="24" y="116"/>
                  </a:lnTo>
                  <a:lnTo>
                    <a:pt x="24" y="116"/>
                  </a:lnTo>
                  <a:lnTo>
                    <a:pt x="24" y="116"/>
                  </a:lnTo>
                  <a:lnTo>
                    <a:pt x="24" y="116"/>
                  </a:lnTo>
                  <a:lnTo>
                    <a:pt x="24" y="116"/>
                  </a:lnTo>
                  <a:lnTo>
                    <a:pt x="24" y="114"/>
                  </a:lnTo>
                  <a:lnTo>
                    <a:pt x="24" y="114"/>
                  </a:lnTo>
                  <a:lnTo>
                    <a:pt x="22" y="114"/>
                  </a:lnTo>
                  <a:lnTo>
                    <a:pt x="22" y="112"/>
                  </a:lnTo>
                  <a:lnTo>
                    <a:pt x="22" y="112"/>
                  </a:lnTo>
                  <a:lnTo>
                    <a:pt x="22" y="110"/>
                  </a:lnTo>
                  <a:lnTo>
                    <a:pt x="20" y="112"/>
                  </a:lnTo>
                  <a:lnTo>
                    <a:pt x="20" y="112"/>
                  </a:lnTo>
                  <a:lnTo>
                    <a:pt x="18" y="112"/>
                  </a:lnTo>
                  <a:lnTo>
                    <a:pt x="17" y="110"/>
                  </a:lnTo>
                  <a:lnTo>
                    <a:pt x="17" y="110"/>
                  </a:lnTo>
                  <a:lnTo>
                    <a:pt x="17" y="112"/>
                  </a:lnTo>
                  <a:lnTo>
                    <a:pt x="15" y="112"/>
                  </a:lnTo>
                  <a:lnTo>
                    <a:pt x="15" y="110"/>
                  </a:lnTo>
                  <a:lnTo>
                    <a:pt x="15" y="110"/>
                  </a:lnTo>
                  <a:lnTo>
                    <a:pt x="15" y="108"/>
                  </a:lnTo>
                  <a:lnTo>
                    <a:pt x="15" y="108"/>
                  </a:lnTo>
                  <a:lnTo>
                    <a:pt x="13" y="108"/>
                  </a:lnTo>
                  <a:lnTo>
                    <a:pt x="13" y="107"/>
                  </a:lnTo>
                  <a:lnTo>
                    <a:pt x="13" y="107"/>
                  </a:lnTo>
                  <a:lnTo>
                    <a:pt x="11" y="108"/>
                  </a:lnTo>
                  <a:lnTo>
                    <a:pt x="11" y="108"/>
                  </a:lnTo>
                  <a:lnTo>
                    <a:pt x="9" y="110"/>
                  </a:lnTo>
                  <a:lnTo>
                    <a:pt x="9" y="112"/>
                  </a:lnTo>
                  <a:lnTo>
                    <a:pt x="8" y="112"/>
                  </a:lnTo>
                  <a:lnTo>
                    <a:pt x="4" y="112"/>
                  </a:lnTo>
                  <a:lnTo>
                    <a:pt x="2" y="112"/>
                  </a:lnTo>
                  <a:lnTo>
                    <a:pt x="2" y="112"/>
                  </a:lnTo>
                  <a:lnTo>
                    <a:pt x="2" y="112"/>
                  </a:lnTo>
                  <a:lnTo>
                    <a:pt x="2" y="112"/>
                  </a:lnTo>
                  <a:lnTo>
                    <a:pt x="2" y="114"/>
                  </a:lnTo>
                  <a:lnTo>
                    <a:pt x="4" y="116"/>
                  </a:lnTo>
                  <a:lnTo>
                    <a:pt x="6" y="116"/>
                  </a:lnTo>
                  <a:lnTo>
                    <a:pt x="6" y="117"/>
                  </a:lnTo>
                  <a:lnTo>
                    <a:pt x="6" y="121"/>
                  </a:lnTo>
                  <a:lnTo>
                    <a:pt x="6" y="121"/>
                  </a:lnTo>
                  <a:lnTo>
                    <a:pt x="4" y="125"/>
                  </a:lnTo>
                  <a:lnTo>
                    <a:pt x="4" y="125"/>
                  </a:lnTo>
                  <a:lnTo>
                    <a:pt x="4" y="126"/>
                  </a:lnTo>
                  <a:lnTo>
                    <a:pt x="4" y="126"/>
                  </a:lnTo>
                  <a:lnTo>
                    <a:pt x="2" y="128"/>
                  </a:lnTo>
                  <a:lnTo>
                    <a:pt x="0" y="132"/>
                  </a:lnTo>
                  <a:lnTo>
                    <a:pt x="0" y="132"/>
                  </a:lnTo>
                  <a:lnTo>
                    <a:pt x="2" y="134"/>
                  </a:lnTo>
                  <a:lnTo>
                    <a:pt x="0" y="134"/>
                  </a:lnTo>
                  <a:lnTo>
                    <a:pt x="0" y="134"/>
                  </a:lnTo>
                  <a:lnTo>
                    <a:pt x="2" y="136"/>
                  </a:lnTo>
                  <a:lnTo>
                    <a:pt x="2" y="136"/>
                  </a:lnTo>
                  <a:lnTo>
                    <a:pt x="2" y="137"/>
                  </a:lnTo>
                  <a:lnTo>
                    <a:pt x="2" y="137"/>
                  </a:lnTo>
                  <a:lnTo>
                    <a:pt x="2" y="139"/>
                  </a:lnTo>
                  <a:lnTo>
                    <a:pt x="2" y="139"/>
                  </a:lnTo>
                  <a:lnTo>
                    <a:pt x="4" y="141"/>
                  </a:lnTo>
                  <a:lnTo>
                    <a:pt x="4" y="143"/>
                  </a:lnTo>
                  <a:lnTo>
                    <a:pt x="4" y="145"/>
                  </a:lnTo>
                  <a:lnTo>
                    <a:pt x="2" y="146"/>
                  </a:lnTo>
                  <a:lnTo>
                    <a:pt x="4" y="146"/>
                  </a:lnTo>
                  <a:lnTo>
                    <a:pt x="6" y="146"/>
                  </a:lnTo>
                  <a:lnTo>
                    <a:pt x="8" y="146"/>
                  </a:lnTo>
                  <a:lnTo>
                    <a:pt x="17" y="150"/>
                  </a:lnTo>
                  <a:lnTo>
                    <a:pt x="17" y="150"/>
                  </a:lnTo>
                  <a:lnTo>
                    <a:pt x="17" y="150"/>
                  </a:lnTo>
                  <a:lnTo>
                    <a:pt x="17" y="150"/>
                  </a:lnTo>
                  <a:lnTo>
                    <a:pt x="17" y="150"/>
                  </a:lnTo>
                  <a:lnTo>
                    <a:pt x="17" y="152"/>
                  </a:lnTo>
                  <a:lnTo>
                    <a:pt x="17" y="152"/>
                  </a:lnTo>
                  <a:lnTo>
                    <a:pt x="17" y="154"/>
                  </a:lnTo>
                  <a:lnTo>
                    <a:pt x="17" y="154"/>
                  </a:lnTo>
                  <a:lnTo>
                    <a:pt x="17" y="155"/>
                  </a:lnTo>
                  <a:lnTo>
                    <a:pt x="18" y="155"/>
                  </a:lnTo>
                  <a:lnTo>
                    <a:pt x="18" y="157"/>
                  </a:lnTo>
                  <a:lnTo>
                    <a:pt x="24" y="159"/>
                  </a:lnTo>
                  <a:lnTo>
                    <a:pt x="26" y="161"/>
                  </a:lnTo>
                  <a:lnTo>
                    <a:pt x="27" y="161"/>
                  </a:lnTo>
                  <a:lnTo>
                    <a:pt x="29" y="163"/>
                  </a:lnTo>
                  <a:lnTo>
                    <a:pt x="31" y="163"/>
                  </a:lnTo>
                  <a:lnTo>
                    <a:pt x="31" y="163"/>
                  </a:lnTo>
                  <a:lnTo>
                    <a:pt x="31" y="161"/>
                  </a:lnTo>
                  <a:lnTo>
                    <a:pt x="35" y="161"/>
                  </a:lnTo>
                  <a:lnTo>
                    <a:pt x="35" y="159"/>
                  </a:lnTo>
                  <a:lnTo>
                    <a:pt x="35" y="159"/>
                  </a:lnTo>
                  <a:lnTo>
                    <a:pt x="35" y="159"/>
                  </a:lnTo>
                  <a:lnTo>
                    <a:pt x="35" y="157"/>
                  </a:lnTo>
                  <a:lnTo>
                    <a:pt x="36" y="155"/>
                  </a:lnTo>
                  <a:lnTo>
                    <a:pt x="36" y="155"/>
                  </a:lnTo>
                  <a:lnTo>
                    <a:pt x="38" y="157"/>
                  </a:lnTo>
                  <a:lnTo>
                    <a:pt x="38" y="157"/>
                  </a:lnTo>
                  <a:lnTo>
                    <a:pt x="38" y="155"/>
                  </a:lnTo>
                  <a:lnTo>
                    <a:pt x="40" y="154"/>
                  </a:lnTo>
                  <a:lnTo>
                    <a:pt x="40" y="152"/>
                  </a:lnTo>
                  <a:lnTo>
                    <a:pt x="42" y="152"/>
                  </a:lnTo>
                  <a:lnTo>
                    <a:pt x="42" y="152"/>
                  </a:lnTo>
                  <a:lnTo>
                    <a:pt x="44" y="152"/>
                  </a:lnTo>
                  <a:lnTo>
                    <a:pt x="44" y="152"/>
                  </a:lnTo>
                  <a:lnTo>
                    <a:pt x="44" y="152"/>
                  </a:lnTo>
                  <a:lnTo>
                    <a:pt x="44" y="152"/>
                  </a:lnTo>
                  <a:lnTo>
                    <a:pt x="44" y="152"/>
                  </a:lnTo>
                  <a:lnTo>
                    <a:pt x="45" y="154"/>
                  </a:lnTo>
                  <a:lnTo>
                    <a:pt x="47" y="155"/>
                  </a:lnTo>
                  <a:lnTo>
                    <a:pt x="47" y="155"/>
                  </a:lnTo>
                  <a:lnTo>
                    <a:pt x="47" y="157"/>
                  </a:lnTo>
                  <a:lnTo>
                    <a:pt x="47" y="159"/>
                  </a:lnTo>
                  <a:lnTo>
                    <a:pt x="47" y="161"/>
                  </a:lnTo>
                  <a:lnTo>
                    <a:pt x="49" y="163"/>
                  </a:lnTo>
                  <a:lnTo>
                    <a:pt x="51" y="163"/>
                  </a:lnTo>
                  <a:lnTo>
                    <a:pt x="56" y="161"/>
                  </a:lnTo>
                  <a:lnTo>
                    <a:pt x="56" y="161"/>
                  </a:lnTo>
                  <a:lnTo>
                    <a:pt x="56" y="161"/>
                  </a:lnTo>
                  <a:lnTo>
                    <a:pt x="62" y="163"/>
                  </a:lnTo>
                  <a:lnTo>
                    <a:pt x="62" y="164"/>
                  </a:lnTo>
                  <a:lnTo>
                    <a:pt x="62" y="164"/>
                  </a:lnTo>
                  <a:lnTo>
                    <a:pt x="60" y="164"/>
                  </a:lnTo>
                  <a:lnTo>
                    <a:pt x="60" y="166"/>
                  </a:lnTo>
                  <a:lnTo>
                    <a:pt x="60" y="166"/>
                  </a:lnTo>
                  <a:lnTo>
                    <a:pt x="60" y="166"/>
                  </a:lnTo>
                  <a:lnTo>
                    <a:pt x="62" y="166"/>
                  </a:lnTo>
                  <a:lnTo>
                    <a:pt x="62" y="166"/>
                  </a:lnTo>
                  <a:lnTo>
                    <a:pt x="63" y="166"/>
                  </a:lnTo>
                  <a:lnTo>
                    <a:pt x="63" y="166"/>
                  </a:lnTo>
                  <a:lnTo>
                    <a:pt x="65" y="166"/>
                  </a:lnTo>
                  <a:lnTo>
                    <a:pt x="65" y="166"/>
                  </a:lnTo>
                  <a:lnTo>
                    <a:pt x="65" y="166"/>
                  </a:lnTo>
                  <a:lnTo>
                    <a:pt x="67" y="168"/>
                  </a:lnTo>
                  <a:lnTo>
                    <a:pt x="67" y="168"/>
                  </a:lnTo>
                  <a:lnTo>
                    <a:pt x="67" y="168"/>
                  </a:lnTo>
                  <a:lnTo>
                    <a:pt x="69" y="168"/>
                  </a:lnTo>
                  <a:lnTo>
                    <a:pt x="71" y="168"/>
                  </a:lnTo>
                  <a:lnTo>
                    <a:pt x="73" y="168"/>
                  </a:lnTo>
                  <a:lnTo>
                    <a:pt x="73" y="168"/>
                  </a:lnTo>
                  <a:lnTo>
                    <a:pt x="74" y="168"/>
                  </a:lnTo>
                  <a:lnTo>
                    <a:pt x="74" y="166"/>
                  </a:lnTo>
                  <a:lnTo>
                    <a:pt x="76" y="164"/>
                  </a:lnTo>
                  <a:lnTo>
                    <a:pt x="76" y="164"/>
                  </a:lnTo>
                  <a:lnTo>
                    <a:pt x="76" y="164"/>
                  </a:lnTo>
                  <a:lnTo>
                    <a:pt x="76" y="164"/>
                  </a:lnTo>
                  <a:lnTo>
                    <a:pt x="76" y="164"/>
                  </a:lnTo>
                  <a:lnTo>
                    <a:pt x="76" y="163"/>
                  </a:lnTo>
                  <a:lnTo>
                    <a:pt x="76" y="163"/>
                  </a:lnTo>
                  <a:lnTo>
                    <a:pt x="78" y="161"/>
                  </a:lnTo>
                  <a:lnTo>
                    <a:pt x="78" y="157"/>
                  </a:lnTo>
                  <a:lnTo>
                    <a:pt x="78" y="157"/>
                  </a:lnTo>
                  <a:lnTo>
                    <a:pt x="82" y="154"/>
                  </a:lnTo>
                  <a:lnTo>
                    <a:pt x="83" y="154"/>
                  </a:lnTo>
                  <a:lnTo>
                    <a:pt x="87" y="152"/>
                  </a:lnTo>
                  <a:lnTo>
                    <a:pt x="89" y="152"/>
                  </a:lnTo>
                  <a:lnTo>
                    <a:pt x="91" y="152"/>
                  </a:lnTo>
                  <a:lnTo>
                    <a:pt x="92" y="154"/>
                  </a:lnTo>
                  <a:lnTo>
                    <a:pt x="94" y="154"/>
                  </a:lnTo>
                  <a:lnTo>
                    <a:pt x="96" y="152"/>
                  </a:lnTo>
                  <a:lnTo>
                    <a:pt x="96" y="152"/>
                  </a:lnTo>
                  <a:lnTo>
                    <a:pt x="96" y="150"/>
                  </a:lnTo>
                  <a:lnTo>
                    <a:pt x="98" y="150"/>
                  </a:lnTo>
                  <a:lnTo>
                    <a:pt x="98" y="150"/>
                  </a:lnTo>
                  <a:lnTo>
                    <a:pt x="98" y="150"/>
                  </a:lnTo>
                  <a:lnTo>
                    <a:pt x="100" y="150"/>
                  </a:lnTo>
                  <a:lnTo>
                    <a:pt x="100" y="150"/>
                  </a:lnTo>
                  <a:lnTo>
                    <a:pt x="100" y="152"/>
                  </a:lnTo>
                  <a:lnTo>
                    <a:pt x="100" y="152"/>
                  </a:lnTo>
                  <a:lnTo>
                    <a:pt x="100" y="152"/>
                  </a:lnTo>
                  <a:lnTo>
                    <a:pt x="101" y="152"/>
                  </a:lnTo>
                  <a:lnTo>
                    <a:pt x="101" y="152"/>
                  </a:lnTo>
                  <a:lnTo>
                    <a:pt x="101" y="152"/>
                  </a:lnTo>
                  <a:lnTo>
                    <a:pt x="101" y="152"/>
                  </a:lnTo>
                  <a:lnTo>
                    <a:pt x="101" y="152"/>
                  </a:lnTo>
                  <a:lnTo>
                    <a:pt x="103" y="150"/>
                  </a:lnTo>
                  <a:lnTo>
                    <a:pt x="103" y="150"/>
                  </a:lnTo>
                  <a:lnTo>
                    <a:pt x="107" y="152"/>
                  </a:lnTo>
                  <a:lnTo>
                    <a:pt x="107" y="152"/>
                  </a:lnTo>
                  <a:lnTo>
                    <a:pt x="107" y="152"/>
                  </a:lnTo>
                  <a:lnTo>
                    <a:pt x="107" y="152"/>
                  </a:lnTo>
                  <a:lnTo>
                    <a:pt x="107" y="152"/>
                  </a:lnTo>
                  <a:lnTo>
                    <a:pt x="109" y="152"/>
                  </a:lnTo>
                  <a:lnTo>
                    <a:pt x="110" y="152"/>
                  </a:lnTo>
                  <a:lnTo>
                    <a:pt x="110" y="154"/>
                  </a:lnTo>
                  <a:lnTo>
                    <a:pt x="110" y="152"/>
                  </a:lnTo>
                  <a:lnTo>
                    <a:pt x="112" y="152"/>
                  </a:lnTo>
                  <a:lnTo>
                    <a:pt x="112" y="152"/>
                  </a:lnTo>
                  <a:lnTo>
                    <a:pt x="116" y="152"/>
                  </a:lnTo>
                  <a:lnTo>
                    <a:pt x="118" y="150"/>
                  </a:lnTo>
                  <a:lnTo>
                    <a:pt x="119" y="148"/>
                  </a:lnTo>
                  <a:lnTo>
                    <a:pt x="121" y="148"/>
                  </a:lnTo>
                  <a:lnTo>
                    <a:pt x="125" y="148"/>
                  </a:lnTo>
                  <a:lnTo>
                    <a:pt x="130" y="145"/>
                  </a:lnTo>
                  <a:lnTo>
                    <a:pt x="130" y="145"/>
                  </a:lnTo>
                  <a:lnTo>
                    <a:pt x="134" y="145"/>
                  </a:lnTo>
                  <a:lnTo>
                    <a:pt x="134" y="145"/>
                  </a:lnTo>
                  <a:lnTo>
                    <a:pt x="134" y="146"/>
                  </a:lnTo>
                  <a:lnTo>
                    <a:pt x="134" y="146"/>
                  </a:lnTo>
                  <a:lnTo>
                    <a:pt x="134" y="148"/>
                  </a:lnTo>
                  <a:lnTo>
                    <a:pt x="130" y="150"/>
                  </a:lnTo>
                  <a:lnTo>
                    <a:pt x="130" y="152"/>
                  </a:lnTo>
                  <a:lnTo>
                    <a:pt x="130" y="152"/>
                  </a:lnTo>
                  <a:lnTo>
                    <a:pt x="130" y="154"/>
                  </a:lnTo>
                  <a:lnTo>
                    <a:pt x="130" y="154"/>
                  </a:lnTo>
                  <a:lnTo>
                    <a:pt x="130" y="155"/>
                  </a:lnTo>
                  <a:lnTo>
                    <a:pt x="130" y="155"/>
                  </a:lnTo>
                  <a:lnTo>
                    <a:pt x="130" y="157"/>
                  </a:lnTo>
                  <a:lnTo>
                    <a:pt x="130" y="157"/>
                  </a:lnTo>
                  <a:lnTo>
                    <a:pt x="130" y="157"/>
                  </a:lnTo>
                  <a:lnTo>
                    <a:pt x="132" y="157"/>
                  </a:lnTo>
                  <a:lnTo>
                    <a:pt x="132" y="157"/>
                  </a:lnTo>
                  <a:lnTo>
                    <a:pt x="134" y="159"/>
                  </a:lnTo>
                  <a:lnTo>
                    <a:pt x="134" y="159"/>
                  </a:lnTo>
                  <a:lnTo>
                    <a:pt x="134" y="159"/>
                  </a:lnTo>
                  <a:lnTo>
                    <a:pt x="134" y="159"/>
                  </a:lnTo>
                  <a:lnTo>
                    <a:pt x="136" y="159"/>
                  </a:lnTo>
                  <a:lnTo>
                    <a:pt x="138" y="161"/>
                  </a:lnTo>
                  <a:lnTo>
                    <a:pt x="138" y="163"/>
                  </a:lnTo>
                  <a:lnTo>
                    <a:pt x="138" y="163"/>
                  </a:lnTo>
                  <a:lnTo>
                    <a:pt x="138" y="163"/>
                  </a:lnTo>
                  <a:lnTo>
                    <a:pt x="138" y="164"/>
                  </a:lnTo>
                  <a:lnTo>
                    <a:pt x="138" y="164"/>
                  </a:lnTo>
                  <a:lnTo>
                    <a:pt x="138" y="166"/>
                  </a:lnTo>
                  <a:lnTo>
                    <a:pt x="138" y="166"/>
                  </a:lnTo>
                  <a:lnTo>
                    <a:pt x="138" y="166"/>
                  </a:lnTo>
                  <a:lnTo>
                    <a:pt x="138" y="166"/>
                  </a:lnTo>
                  <a:lnTo>
                    <a:pt x="139" y="166"/>
                  </a:lnTo>
                  <a:lnTo>
                    <a:pt x="141" y="168"/>
                  </a:lnTo>
                  <a:lnTo>
                    <a:pt x="141" y="168"/>
                  </a:lnTo>
                  <a:lnTo>
                    <a:pt x="141" y="170"/>
                  </a:lnTo>
                  <a:lnTo>
                    <a:pt x="143" y="172"/>
                  </a:lnTo>
                  <a:lnTo>
                    <a:pt x="145" y="173"/>
                  </a:lnTo>
                  <a:lnTo>
                    <a:pt x="147" y="173"/>
                  </a:lnTo>
                  <a:lnTo>
                    <a:pt x="148" y="173"/>
                  </a:lnTo>
                  <a:lnTo>
                    <a:pt x="148" y="175"/>
                  </a:lnTo>
                  <a:lnTo>
                    <a:pt x="150" y="175"/>
                  </a:lnTo>
                  <a:lnTo>
                    <a:pt x="152" y="175"/>
                  </a:lnTo>
                  <a:lnTo>
                    <a:pt x="152" y="175"/>
                  </a:lnTo>
                  <a:lnTo>
                    <a:pt x="156" y="175"/>
                  </a:lnTo>
                  <a:lnTo>
                    <a:pt x="157" y="175"/>
                  </a:lnTo>
                  <a:lnTo>
                    <a:pt x="157" y="175"/>
                  </a:lnTo>
                  <a:lnTo>
                    <a:pt x="157" y="177"/>
                  </a:lnTo>
                  <a:lnTo>
                    <a:pt x="159" y="177"/>
                  </a:lnTo>
                  <a:lnTo>
                    <a:pt x="159" y="177"/>
                  </a:lnTo>
                  <a:lnTo>
                    <a:pt x="159" y="177"/>
                  </a:lnTo>
                  <a:lnTo>
                    <a:pt x="161" y="177"/>
                  </a:lnTo>
                  <a:lnTo>
                    <a:pt x="161" y="177"/>
                  </a:lnTo>
                  <a:lnTo>
                    <a:pt x="161" y="177"/>
                  </a:lnTo>
                  <a:lnTo>
                    <a:pt x="163" y="177"/>
                  </a:lnTo>
                  <a:lnTo>
                    <a:pt x="166" y="179"/>
                  </a:lnTo>
                  <a:lnTo>
                    <a:pt x="177" y="181"/>
                  </a:lnTo>
                  <a:lnTo>
                    <a:pt x="181" y="181"/>
                  </a:lnTo>
                  <a:lnTo>
                    <a:pt x="184" y="182"/>
                  </a:lnTo>
                  <a:lnTo>
                    <a:pt x="186" y="182"/>
                  </a:lnTo>
                  <a:lnTo>
                    <a:pt x="188" y="182"/>
                  </a:lnTo>
                  <a:lnTo>
                    <a:pt x="194" y="182"/>
                  </a:lnTo>
                  <a:lnTo>
                    <a:pt x="195" y="182"/>
                  </a:lnTo>
                  <a:lnTo>
                    <a:pt x="197" y="182"/>
                  </a:lnTo>
                  <a:lnTo>
                    <a:pt x="199" y="182"/>
                  </a:lnTo>
                  <a:lnTo>
                    <a:pt x="199" y="184"/>
                  </a:lnTo>
                  <a:lnTo>
                    <a:pt x="199" y="184"/>
                  </a:lnTo>
                  <a:lnTo>
                    <a:pt x="201" y="184"/>
                  </a:lnTo>
                  <a:lnTo>
                    <a:pt x="208" y="186"/>
                  </a:lnTo>
                  <a:lnTo>
                    <a:pt x="208" y="186"/>
                  </a:lnTo>
                  <a:lnTo>
                    <a:pt x="210" y="186"/>
                  </a:lnTo>
                  <a:lnTo>
                    <a:pt x="210" y="186"/>
                  </a:lnTo>
                  <a:lnTo>
                    <a:pt x="213" y="186"/>
                  </a:lnTo>
                  <a:lnTo>
                    <a:pt x="213" y="186"/>
                  </a:lnTo>
                  <a:lnTo>
                    <a:pt x="217" y="186"/>
                  </a:lnTo>
                  <a:lnTo>
                    <a:pt x="219" y="186"/>
                  </a:lnTo>
                  <a:lnTo>
                    <a:pt x="222" y="188"/>
                  </a:lnTo>
                  <a:lnTo>
                    <a:pt x="224" y="188"/>
                  </a:lnTo>
                  <a:lnTo>
                    <a:pt x="224" y="188"/>
                  </a:lnTo>
                  <a:lnTo>
                    <a:pt x="226" y="188"/>
                  </a:lnTo>
                  <a:lnTo>
                    <a:pt x="226" y="188"/>
                  </a:lnTo>
                  <a:lnTo>
                    <a:pt x="228" y="188"/>
                  </a:lnTo>
                  <a:lnTo>
                    <a:pt x="228" y="190"/>
                  </a:lnTo>
                  <a:lnTo>
                    <a:pt x="231" y="192"/>
                  </a:lnTo>
                  <a:lnTo>
                    <a:pt x="231" y="192"/>
                  </a:lnTo>
                  <a:lnTo>
                    <a:pt x="231" y="192"/>
                  </a:lnTo>
                  <a:lnTo>
                    <a:pt x="237" y="192"/>
                  </a:lnTo>
                  <a:lnTo>
                    <a:pt x="242" y="192"/>
                  </a:lnTo>
                  <a:lnTo>
                    <a:pt x="244" y="192"/>
                  </a:lnTo>
                  <a:lnTo>
                    <a:pt x="244" y="192"/>
                  </a:lnTo>
                  <a:lnTo>
                    <a:pt x="244" y="192"/>
                  </a:lnTo>
                  <a:lnTo>
                    <a:pt x="244" y="192"/>
                  </a:lnTo>
                  <a:lnTo>
                    <a:pt x="246" y="193"/>
                  </a:lnTo>
                  <a:lnTo>
                    <a:pt x="246" y="193"/>
                  </a:lnTo>
                  <a:lnTo>
                    <a:pt x="246" y="193"/>
                  </a:lnTo>
                  <a:lnTo>
                    <a:pt x="248" y="193"/>
                  </a:lnTo>
                  <a:lnTo>
                    <a:pt x="249" y="193"/>
                  </a:lnTo>
                  <a:lnTo>
                    <a:pt x="249" y="193"/>
                  </a:lnTo>
                  <a:lnTo>
                    <a:pt x="251" y="195"/>
                  </a:lnTo>
                  <a:lnTo>
                    <a:pt x="251" y="195"/>
                  </a:lnTo>
                  <a:lnTo>
                    <a:pt x="251" y="195"/>
                  </a:lnTo>
                  <a:lnTo>
                    <a:pt x="253" y="195"/>
                  </a:lnTo>
                  <a:lnTo>
                    <a:pt x="253" y="195"/>
                  </a:lnTo>
                  <a:lnTo>
                    <a:pt x="253" y="193"/>
                  </a:lnTo>
                  <a:lnTo>
                    <a:pt x="253" y="192"/>
                  </a:lnTo>
                  <a:lnTo>
                    <a:pt x="255" y="192"/>
                  </a:lnTo>
                  <a:lnTo>
                    <a:pt x="255" y="192"/>
                  </a:lnTo>
                  <a:lnTo>
                    <a:pt x="255" y="192"/>
                  </a:lnTo>
                  <a:lnTo>
                    <a:pt x="257" y="192"/>
                  </a:lnTo>
                  <a:lnTo>
                    <a:pt x="257" y="190"/>
                  </a:lnTo>
                  <a:lnTo>
                    <a:pt x="257" y="190"/>
                  </a:lnTo>
                  <a:lnTo>
                    <a:pt x="259" y="190"/>
                  </a:lnTo>
                  <a:lnTo>
                    <a:pt x="259" y="190"/>
                  </a:lnTo>
                  <a:lnTo>
                    <a:pt x="259" y="190"/>
                  </a:lnTo>
                  <a:lnTo>
                    <a:pt x="259" y="188"/>
                  </a:lnTo>
                  <a:lnTo>
                    <a:pt x="259" y="188"/>
                  </a:lnTo>
                  <a:lnTo>
                    <a:pt x="260" y="188"/>
                  </a:lnTo>
                  <a:lnTo>
                    <a:pt x="260" y="188"/>
                  </a:lnTo>
                  <a:lnTo>
                    <a:pt x="260" y="188"/>
                  </a:lnTo>
                  <a:lnTo>
                    <a:pt x="262" y="188"/>
                  </a:lnTo>
                  <a:lnTo>
                    <a:pt x="264" y="186"/>
                  </a:lnTo>
                  <a:lnTo>
                    <a:pt x="264" y="186"/>
                  </a:lnTo>
                  <a:lnTo>
                    <a:pt x="264" y="186"/>
                  </a:lnTo>
                  <a:lnTo>
                    <a:pt x="264" y="184"/>
                  </a:lnTo>
                  <a:lnTo>
                    <a:pt x="266" y="182"/>
                  </a:lnTo>
                  <a:lnTo>
                    <a:pt x="266" y="182"/>
                  </a:lnTo>
                  <a:lnTo>
                    <a:pt x="266" y="181"/>
                  </a:lnTo>
                  <a:lnTo>
                    <a:pt x="268" y="179"/>
                  </a:lnTo>
                  <a:lnTo>
                    <a:pt x="268" y="179"/>
                  </a:lnTo>
                  <a:lnTo>
                    <a:pt x="268" y="179"/>
                  </a:lnTo>
                  <a:lnTo>
                    <a:pt x="269" y="179"/>
                  </a:lnTo>
                  <a:lnTo>
                    <a:pt x="269" y="179"/>
                  </a:lnTo>
                  <a:lnTo>
                    <a:pt x="269" y="179"/>
                  </a:lnTo>
                  <a:lnTo>
                    <a:pt x="271" y="179"/>
                  </a:lnTo>
                  <a:lnTo>
                    <a:pt x="271" y="179"/>
                  </a:lnTo>
                  <a:lnTo>
                    <a:pt x="273" y="181"/>
                  </a:lnTo>
                  <a:lnTo>
                    <a:pt x="275" y="177"/>
                  </a:lnTo>
                  <a:lnTo>
                    <a:pt x="277" y="177"/>
                  </a:lnTo>
                  <a:lnTo>
                    <a:pt x="278" y="177"/>
                  </a:lnTo>
                  <a:lnTo>
                    <a:pt x="280" y="177"/>
                  </a:lnTo>
                  <a:lnTo>
                    <a:pt x="282" y="177"/>
                  </a:lnTo>
                  <a:lnTo>
                    <a:pt x="284" y="177"/>
                  </a:lnTo>
                  <a:lnTo>
                    <a:pt x="291" y="177"/>
                  </a:lnTo>
                  <a:lnTo>
                    <a:pt x="293" y="177"/>
                  </a:lnTo>
                  <a:lnTo>
                    <a:pt x="295" y="177"/>
                  </a:lnTo>
                  <a:lnTo>
                    <a:pt x="296" y="177"/>
                  </a:lnTo>
                  <a:lnTo>
                    <a:pt x="296" y="179"/>
                  </a:lnTo>
                  <a:lnTo>
                    <a:pt x="296" y="179"/>
                  </a:lnTo>
                  <a:lnTo>
                    <a:pt x="298" y="179"/>
                  </a:lnTo>
                  <a:lnTo>
                    <a:pt x="300" y="177"/>
                  </a:lnTo>
                  <a:lnTo>
                    <a:pt x="300" y="177"/>
                  </a:lnTo>
                  <a:lnTo>
                    <a:pt x="300" y="177"/>
                  </a:lnTo>
                  <a:lnTo>
                    <a:pt x="300" y="177"/>
                  </a:lnTo>
                  <a:lnTo>
                    <a:pt x="300" y="177"/>
                  </a:lnTo>
                  <a:lnTo>
                    <a:pt x="300" y="175"/>
                  </a:lnTo>
                  <a:lnTo>
                    <a:pt x="302" y="175"/>
                  </a:lnTo>
                  <a:lnTo>
                    <a:pt x="302" y="173"/>
                  </a:lnTo>
                  <a:lnTo>
                    <a:pt x="304" y="173"/>
                  </a:lnTo>
                  <a:lnTo>
                    <a:pt x="304" y="175"/>
                  </a:lnTo>
                  <a:lnTo>
                    <a:pt x="305" y="173"/>
                  </a:lnTo>
                  <a:lnTo>
                    <a:pt x="305" y="173"/>
                  </a:lnTo>
                  <a:lnTo>
                    <a:pt x="305" y="173"/>
                  </a:lnTo>
                  <a:lnTo>
                    <a:pt x="305" y="173"/>
                  </a:lnTo>
                  <a:lnTo>
                    <a:pt x="305" y="172"/>
                  </a:lnTo>
                  <a:lnTo>
                    <a:pt x="305" y="172"/>
                  </a:lnTo>
                  <a:lnTo>
                    <a:pt x="307" y="172"/>
                  </a:lnTo>
                  <a:lnTo>
                    <a:pt x="311" y="172"/>
                  </a:lnTo>
                  <a:lnTo>
                    <a:pt x="313" y="172"/>
                  </a:lnTo>
                  <a:lnTo>
                    <a:pt x="313" y="172"/>
                  </a:lnTo>
                  <a:lnTo>
                    <a:pt x="314" y="172"/>
                  </a:lnTo>
                  <a:lnTo>
                    <a:pt x="316" y="172"/>
                  </a:lnTo>
                  <a:lnTo>
                    <a:pt x="318" y="172"/>
                  </a:lnTo>
                  <a:lnTo>
                    <a:pt x="322" y="173"/>
                  </a:lnTo>
                  <a:lnTo>
                    <a:pt x="324" y="173"/>
                  </a:lnTo>
                  <a:lnTo>
                    <a:pt x="324" y="173"/>
                  </a:lnTo>
                  <a:lnTo>
                    <a:pt x="325" y="175"/>
                  </a:lnTo>
                  <a:lnTo>
                    <a:pt x="325" y="175"/>
                  </a:lnTo>
                  <a:lnTo>
                    <a:pt x="325" y="175"/>
                  </a:lnTo>
                  <a:lnTo>
                    <a:pt x="325" y="173"/>
                  </a:lnTo>
                  <a:lnTo>
                    <a:pt x="324" y="172"/>
                  </a:lnTo>
                  <a:lnTo>
                    <a:pt x="324" y="172"/>
                  </a:lnTo>
                  <a:lnTo>
                    <a:pt x="324" y="170"/>
                  </a:lnTo>
                  <a:lnTo>
                    <a:pt x="324" y="168"/>
                  </a:lnTo>
                  <a:lnTo>
                    <a:pt x="324" y="166"/>
                  </a:lnTo>
                  <a:lnTo>
                    <a:pt x="324" y="166"/>
                  </a:lnTo>
                  <a:lnTo>
                    <a:pt x="324" y="164"/>
                  </a:lnTo>
                  <a:lnTo>
                    <a:pt x="324" y="164"/>
                  </a:lnTo>
                  <a:lnTo>
                    <a:pt x="324" y="164"/>
                  </a:lnTo>
                  <a:lnTo>
                    <a:pt x="324" y="164"/>
                  </a:lnTo>
                  <a:lnTo>
                    <a:pt x="324" y="163"/>
                  </a:lnTo>
                  <a:lnTo>
                    <a:pt x="324" y="163"/>
                  </a:lnTo>
                  <a:lnTo>
                    <a:pt x="325" y="163"/>
                  </a:lnTo>
                  <a:lnTo>
                    <a:pt x="325" y="163"/>
                  </a:lnTo>
                  <a:lnTo>
                    <a:pt x="327" y="163"/>
                  </a:lnTo>
                  <a:lnTo>
                    <a:pt x="329" y="161"/>
                  </a:lnTo>
                  <a:lnTo>
                    <a:pt x="329" y="161"/>
                  </a:lnTo>
                  <a:lnTo>
                    <a:pt x="331" y="159"/>
                  </a:lnTo>
                  <a:lnTo>
                    <a:pt x="333" y="157"/>
                  </a:lnTo>
                  <a:lnTo>
                    <a:pt x="333" y="157"/>
                  </a:lnTo>
                  <a:lnTo>
                    <a:pt x="334" y="155"/>
                  </a:lnTo>
                  <a:lnTo>
                    <a:pt x="334" y="155"/>
                  </a:lnTo>
                  <a:lnTo>
                    <a:pt x="336" y="155"/>
                  </a:lnTo>
                  <a:lnTo>
                    <a:pt x="336" y="154"/>
                  </a:lnTo>
                  <a:lnTo>
                    <a:pt x="336" y="154"/>
                  </a:lnTo>
                  <a:lnTo>
                    <a:pt x="336" y="154"/>
                  </a:lnTo>
                  <a:lnTo>
                    <a:pt x="336" y="154"/>
                  </a:lnTo>
                  <a:lnTo>
                    <a:pt x="336" y="154"/>
                  </a:lnTo>
                  <a:lnTo>
                    <a:pt x="336" y="152"/>
                  </a:lnTo>
                  <a:lnTo>
                    <a:pt x="338" y="152"/>
                  </a:lnTo>
                  <a:lnTo>
                    <a:pt x="338" y="152"/>
                  </a:lnTo>
                  <a:lnTo>
                    <a:pt x="338" y="150"/>
                  </a:lnTo>
                  <a:lnTo>
                    <a:pt x="338" y="150"/>
                  </a:lnTo>
                  <a:lnTo>
                    <a:pt x="340" y="150"/>
                  </a:lnTo>
                  <a:lnTo>
                    <a:pt x="343" y="150"/>
                  </a:lnTo>
                  <a:lnTo>
                    <a:pt x="343" y="150"/>
                  </a:lnTo>
                  <a:lnTo>
                    <a:pt x="345" y="152"/>
                  </a:lnTo>
                  <a:lnTo>
                    <a:pt x="345" y="152"/>
                  </a:lnTo>
                  <a:lnTo>
                    <a:pt x="345" y="152"/>
                  </a:lnTo>
                  <a:lnTo>
                    <a:pt x="345" y="152"/>
                  </a:lnTo>
                  <a:lnTo>
                    <a:pt x="345" y="152"/>
                  </a:lnTo>
                  <a:lnTo>
                    <a:pt x="345" y="152"/>
                  </a:lnTo>
                  <a:lnTo>
                    <a:pt x="347" y="152"/>
                  </a:lnTo>
                  <a:lnTo>
                    <a:pt x="347" y="152"/>
                  </a:lnTo>
                  <a:lnTo>
                    <a:pt x="349" y="150"/>
                  </a:lnTo>
                  <a:lnTo>
                    <a:pt x="349" y="150"/>
                  </a:lnTo>
                  <a:lnTo>
                    <a:pt x="347" y="150"/>
                  </a:lnTo>
                  <a:lnTo>
                    <a:pt x="347" y="148"/>
                  </a:lnTo>
                  <a:lnTo>
                    <a:pt x="345" y="148"/>
                  </a:lnTo>
                  <a:lnTo>
                    <a:pt x="347" y="148"/>
                  </a:lnTo>
                  <a:lnTo>
                    <a:pt x="349" y="148"/>
                  </a:lnTo>
                  <a:lnTo>
                    <a:pt x="349" y="146"/>
                  </a:lnTo>
                  <a:lnTo>
                    <a:pt x="349" y="146"/>
                  </a:lnTo>
                  <a:lnTo>
                    <a:pt x="349" y="146"/>
                  </a:lnTo>
                  <a:lnTo>
                    <a:pt x="349" y="146"/>
                  </a:lnTo>
                  <a:lnTo>
                    <a:pt x="347" y="146"/>
                  </a:lnTo>
                  <a:lnTo>
                    <a:pt x="347" y="145"/>
                  </a:lnTo>
                  <a:lnTo>
                    <a:pt x="347" y="143"/>
                  </a:lnTo>
                  <a:lnTo>
                    <a:pt x="349" y="143"/>
                  </a:lnTo>
                  <a:lnTo>
                    <a:pt x="349" y="141"/>
                  </a:lnTo>
                  <a:lnTo>
                    <a:pt x="351" y="141"/>
                  </a:lnTo>
                  <a:lnTo>
                    <a:pt x="349" y="139"/>
                  </a:lnTo>
                  <a:lnTo>
                    <a:pt x="349" y="139"/>
                  </a:lnTo>
                  <a:lnTo>
                    <a:pt x="347" y="141"/>
                  </a:lnTo>
                  <a:lnTo>
                    <a:pt x="345" y="139"/>
                  </a:lnTo>
                  <a:lnTo>
                    <a:pt x="345" y="139"/>
                  </a:lnTo>
                  <a:lnTo>
                    <a:pt x="347" y="139"/>
                  </a:lnTo>
                  <a:lnTo>
                    <a:pt x="347" y="137"/>
                  </a:lnTo>
                  <a:lnTo>
                    <a:pt x="345" y="137"/>
                  </a:lnTo>
                  <a:lnTo>
                    <a:pt x="345" y="137"/>
                  </a:lnTo>
                  <a:lnTo>
                    <a:pt x="345" y="137"/>
                  </a:lnTo>
                  <a:lnTo>
                    <a:pt x="345" y="137"/>
                  </a:lnTo>
                  <a:lnTo>
                    <a:pt x="345" y="136"/>
                  </a:lnTo>
                  <a:lnTo>
                    <a:pt x="345" y="134"/>
                  </a:lnTo>
                  <a:lnTo>
                    <a:pt x="345" y="134"/>
                  </a:lnTo>
                  <a:lnTo>
                    <a:pt x="345" y="132"/>
                  </a:lnTo>
                  <a:lnTo>
                    <a:pt x="347" y="132"/>
                  </a:lnTo>
                  <a:lnTo>
                    <a:pt x="347" y="132"/>
                  </a:lnTo>
                  <a:lnTo>
                    <a:pt x="349" y="130"/>
                  </a:lnTo>
                  <a:lnTo>
                    <a:pt x="347" y="128"/>
                  </a:lnTo>
                  <a:lnTo>
                    <a:pt x="347" y="126"/>
                  </a:lnTo>
                  <a:lnTo>
                    <a:pt x="345" y="126"/>
                  </a:lnTo>
                  <a:lnTo>
                    <a:pt x="345" y="126"/>
                  </a:lnTo>
                  <a:lnTo>
                    <a:pt x="345" y="125"/>
                  </a:lnTo>
                  <a:lnTo>
                    <a:pt x="345" y="125"/>
                  </a:lnTo>
                  <a:lnTo>
                    <a:pt x="345" y="125"/>
                  </a:lnTo>
                  <a:lnTo>
                    <a:pt x="345" y="125"/>
                  </a:lnTo>
                  <a:lnTo>
                    <a:pt x="345" y="125"/>
                  </a:lnTo>
                  <a:lnTo>
                    <a:pt x="345" y="125"/>
                  </a:lnTo>
                  <a:lnTo>
                    <a:pt x="345" y="121"/>
                  </a:lnTo>
                  <a:lnTo>
                    <a:pt x="347" y="121"/>
                  </a:lnTo>
                  <a:lnTo>
                    <a:pt x="347" y="121"/>
                  </a:lnTo>
                  <a:lnTo>
                    <a:pt x="347" y="121"/>
                  </a:lnTo>
                  <a:lnTo>
                    <a:pt x="349" y="121"/>
                  </a:lnTo>
                  <a:lnTo>
                    <a:pt x="354" y="119"/>
                  </a:lnTo>
                  <a:lnTo>
                    <a:pt x="356" y="117"/>
                  </a:lnTo>
                  <a:lnTo>
                    <a:pt x="356" y="117"/>
                  </a:lnTo>
                  <a:lnTo>
                    <a:pt x="356" y="114"/>
                  </a:lnTo>
                  <a:lnTo>
                    <a:pt x="356" y="114"/>
                  </a:lnTo>
                  <a:lnTo>
                    <a:pt x="358" y="114"/>
                  </a:lnTo>
                  <a:lnTo>
                    <a:pt x="358" y="112"/>
                  </a:lnTo>
                  <a:lnTo>
                    <a:pt x="358" y="110"/>
                  </a:lnTo>
                  <a:lnTo>
                    <a:pt x="358" y="110"/>
                  </a:lnTo>
                  <a:lnTo>
                    <a:pt x="358" y="110"/>
                  </a:lnTo>
                  <a:lnTo>
                    <a:pt x="356" y="108"/>
                  </a:lnTo>
                  <a:lnTo>
                    <a:pt x="358" y="108"/>
                  </a:lnTo>
                  <a:lnTo>
                    <a:pt x="356" y="107"/>
                  </a:lnTo>
                  <a:lnTo>
                    <a:pt x="356" y="105"/>
                  </a:lnTo>
                  <a:lnTo>
                    <a:pt x="354" y="105"/>
                  </a:lnTo>
                  <a:lnTo>
                    <a:pt x="352" y="105"/>
                  </a:lnTo>
                  <a:lnTo>
                    <a:pt x="351" y="103"/>
                  </a:lnTo>
                  <a:lnTo>
                    <a:pt x="349" y="103"/>
                  </a:lnTo>
                  <a:lnTo>
                    <a:pt x="345" y="103"/>
                  </a:lnTo>
                  <a:lnTo>
                    <a:pt x="345" y="101"/>
                  </a:lnTo>
                  <a:lnTo>
                    <a:pt x="345" y="101"/>
                  </a:lnTo>
                  <a:lnTo>
                    <a:pt x="345" y="99"/>
                  </a:lnTo>
                  <a:lnTo>
                    <a:pt x="347" y="99"/>
                  </a:lnTo>
                  <a:lnTo>
                    <a:pt x="347" y="99"/>
                  </a:lnTo>
                  <a:lnTo>
                    <a:pt x="347" y="101"/>
                  </a:lnTo>
                  <a:lnTo>
                    <a:pt x="347" y="101"/>
                  </a:lnTo>
                  <a:lnTo>
                    <a:pt x="347" y="99"/>
                  </a:lnTo>
                  <a:lnTo>
                    <a:pt x="347" y="99"/>
                  </a:lnTo>
                  <a:lnTo>
                    <a:pt x="351" y="99"/>
                  </a:lnTo>
                  <a:lnTo>
                    <a:pt x="351" y="98"/>
                  </a:lnTo>
                  <a:lnTo>
                    <a:pt x="351" y="98"/>
                  </a:lnTo>
                  <a:lnTo>
                    <a:pt x="351" y="96"/>
                  </a:lnTo>
                  <a:lnTo>
                    <a:pt x="351" y="96"/>
                  </a:lnTo>
                  <a:lnTo>
                    <a:pt x="352" y="96"/>
                  </a:lnTo>
                  <a:lnTo>
                    <a:pt x="354" y="96"/>
                  </a:lnTo>
                  <a:lnTo>
                    <a:pt x="360" y="98"/>
                  </a:lnTo>
                  <a:lnTo>
                    <a:pt x="360" y="98"/>
                  </a:lnTo>
                  <a:lnTo>
                    <a:pt x="360" y="98"/>
                  </a:lnTo>
                  <a:lnTo>
                    <a:pt x="360" y="99"/>
                  </a:lnTo>
                  <a:lnTo>
                    <a:pt x="360" y="99"/>
                  </a:lnTo>
                  <a:lnTo>
                    <a:pt x="361" y="99"/>
                  </a:lnTo>
                  <a:lnTo>
                    <a:pt x="361" y="101"/>
                  </a:lnTo>
                  <a:lnTo>
                    <a:pt x="363" y="101"/>
                  </a:lnTo>
                  <a:lnTo>
                    <a:pt x="365" y="101"/>
                  </a:lnTo>
                  <a:lnTo>
                    <a:pt x="365" y="99"/>
                  </a:lnTo>
                  <a:lnTo>
                    <a:pt x="367" y="99"/>
                  </a:lnTo>
                  <a:lnTo>
                    <a:pt x="367" y="98"/>
                  </a:lnTo>
                  <a:lnTo>
                    <a:pt x="367" y="99"/>
                  </a:lnTo>
                  <a:lnTo>
                    <a:pt x="369" y="101"/>
                  </a:lnTo>
                  <a:lnTo>
                    <a:pt x="374" y="99"/>
                  </a:lnTo>
                  <a:lnTo>
                    <a:pt x="378" y="99"/>
                  </a:lnTo>
                  <a:lnTo>
                    <a:pt x="378" y="98"/>
                  </a:lnTo>
                  <a:lnTo>
                    <a:pt x="378" y="98"/>
                  </a:lnTo>
                  <a:lnTo>
                    <a:pt x="378" y="98"/>
                  </a:lnTo>
                  <a:lnTo>
                    <a:pt x="378" y="98"/>
                  </a:lnTo>
                  <a:lnTo>
                    <a:pt x="376" y="94"/>
                  </a:lnTo>
                  <a:lnTo>
                    <a:pt x="376" y="92"/>
                  </a:lnTo>
                  <a:lnTo>
                    <a:pt x="376" y="92"/>
                  </a:lnTo>
                  <a:lnTo>
                    <a:pt x="378" y="90"/>
                  </a:lnTo>
                  <a:lnTo>
                    <a:pt x="376" y="90"/>
                  </a:lnTo>
                  <a:lnTo>
                    <a:pt x="376" y="89"/>
                  </a:lnTo>
                  <a:lnTo>
                    <a:pt x="376" y="89"/>
                  </a:lnTo>
                  <a:lnTo>
                    <a:pt x="374" y="89"/>
                  </a:lnTo>
                  <a:lnTo>
                    <a:pt x="374" y="89"/>
                  </a:lnTo>
                  <a:lnTo>
                    <a:pt x="374" y="87"/>
                  </a:lnTo>
                  <a:lnTo>
                    <a:pt x="376" y="87"/>
                  </a:lnTo>
                  <a:lnTo>
                    <a:pt x="378" y="87"/>
                  </a:lnTo>
                  <a:lnTo>
                    <a:pt x="378" y="85"/>
                  </a:lnTo>
                  <a:lnTo>
                    <a:pt x="378" y="85"/>
                  </a:lnTo>
                  <a:lnTo>
                    <a:pt x="378" y="83"/>
                  </a:lnTo>
                  <a:lnTo>
                    <a:pt x="380" y="83"/>
                  </a:lnTo>
                  <a:lnTo>
                    <a:pt x="378" y="83"/>
                  </a:lnTo>
                  <a:lnTo>
                    <a:pt x="378" y="83"/>
                  </a:lnTo>
                  <a:lnTo>
                    <a:pt x="378" y="81"/>
                  </a:lnTo>
                  <a:lnTo>
                    <a:pt x="378" y="81"/>
                  </a:lnTo>
                  <a:lnTo>
                    <a:pt x="378" y="81"/>
                  </a:lnTo>
                  <a:lnTo>
                    <a:pt x="378" y="81"/>
                  </a:lnTo>
                  <a:lnTo>
                    <a:pt x="380" y="81"/>
                  </a:lnTo>
                  <a:lnTo>
                    <a:pt x="380" y="81"/>
                  </a:lnTo>
                  <a:lnTo>
                    <a:pt x="380" y="80"/>
                  </a:lnTo>
                  <a:lnTo>
                    <a:pt x="380" y="80"/>
                  </a:lnTo>
                  <a:lnTo>
                    <a:pt x="378" y="80"/>
                  </a:lnTo>
                  <a:lnTo>
                    <a:pt x="381" y="7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8"/>
            <p:cNvSpPr>
              <a:spLocks noEditPoints="1"/>
            </p:cNvSpPr>
            <p:nvPr/>
          </p:nvSpPr>
          <p:spPr bwMode="auto">
            <a:xfrm>
              <a:off x="4840856" y="5076433"/>
              <a:ext cx="176646" cy="176646"/>
            </a:xfrm>
            <a:custGeom>
              <a:avLst/>
              <a:gdLst>
                <a:gd name="T0" fmla="*/ 101 w 159"/>
                <a:gd name="T1" fmla="*/ 46 h 159"/>
                <a:gd name="T2" fmla="*/ 159 w 159"/>
                <a:gd name="T3" fmla="*/ 136 h 159"/>
                <a:gd name="T4" fmla="*/ 153 w 159"/>
                <a:gd name="T5" fmla="*/ 130 h 159"/>
                <a:gd name="T6" fmla="*/ 148 w 159"/>
                <a:gd name="T7" fmla="*/ 121 h 159"/>
                <a:gd name="T8" fmla="*/ 153 w 159"/>
                <a:gd name="T9" fmla="*/ 118 h 159"/>
                <a:gd name="T10" fmla="*/ 151 w 159"/>
                <a:gd name="T11" fmla="*/ 114 h 159"/>
                <a:gd name="T12" fmla="*/ 141 w 159"/>
                <a:gd name="T13" fmla="*/ 112 h 159"/>
                <a:gd name="T14" fmla="*/ 132 w 159"/>
                <a:gd name="T15" fmla="*/ 107 h 159"/>
                <a:gd name="T16" fmla="*/ 119 w 159"/>
                <a:gd name="T17" fmla="*/ 96 h 159"/>
                <a:gd name="T18" fmla="*/ 106 w 159"/>
                <a:gd name="T19" fmla="*/ 87 h 159"/>
                <a:gd name="T20" fmla="*/ 123 w 159"/>
                <a:gd name="T21" fmla="*/ 82 h 159"/>
                <a:gd name="T22" fmla="*/ 126 w 159"/>
                <a:gd name="T23" fmla="*/ 73 h 159"/>
                <a:gd name="T24" fmla="*/ 123 w 159"/>
                <a:gd name="T25" fmla="*/ 69 h 159"/>
                <a:gd name="T26" fmla="*/ 103 w 159"/>
                <a:gd name="T27" fmla="*/ 53 h 159"/>
                <a:gd name="T28" fmla="*/ 99 w 159"/>
                <a:gd name="T29" fmla="*/ 47 h 159"/>
                <a:gd name="T30" fmla="*/ 101 w 159"/>
                <a:gd name="T31" fmla="*/ 36 h 159"/>
                <a:gd name="T32" fmla="*/ 105 w 159"/>
                <a:gd name="T33" fmla="*/ 29 h 159"/>
                <a:gd name="T34" fmla="*/ 99 w 159"/>
                <a:gd name="T35" fmla="*/ 20 h 159"/>
                <a:gd name="T36" fmla="*/ 88 w 159"/>
                <a:gd name="T37" fmla="*/ 20 h 159"/>
                <a:gd name="T38" fmla="*/ 83 w 159"/>
                <a:gd name="T39" fmla="*/ 17 h 159"/>
                <a:gd name="T40" fmla="*/ 88 w 159"/>
                <a:gd name="T41" fmla="*/ 11 h 159"/>
                <a:gd name="T42" fmla="*/ 79 w 159"/>
                <a:gd name="T43" fmla="*/ 6 h 159"/>
                <a:gd name="T44" fmla="*/ 68 w 159"/>
                <a:gd name="T45" fmla="*/ 4 h 159"/>
                <a:gd name="T46" fmla="*/ 61 w 159"/>
                <a:gd name="T47" fmla="*/ 6 h 159"/>
                <a:gd name="T48" fmla="*/ 54 w 159"/>
                <a:gd name="T49" fmla="*/ 8 h 159"/>
                <a:gd name="T50" fmla="*/ 50 w 159"/>
                <a:gd name="T51" fmla="*/ 8 h 159"/>
                <a:gd name="T52" fmla="*/ 43 w 159"/>
                <a:gd name="T53" fmla="*/ 8 h 159"/>
                <a:gd name="T54" fmla="*/ 36 w 159"/>
                <a:gd name="T55" fmla="*/ 6 h 159"/>
                <a:gd name="T56" fmla="*/ 30 w 159"/>
                <a:gd name="T57" fmla="*/ 8 h 159"/>
                <a:gd name="T58" fmla="*/ 20 w 159"/>
                <a:gd name="T59" fmla="*/ 11 h 159"/>
                <a:gd name="T60" fmla="*/ 2 w 159"/>
                <a:gd name="T61" fmla="*/ 13 h 159"/>
                <a:gd name="T62" fmla="*/ 3 w 159"/>
                <a:gd name="T63" fmla="*/ 20 h 159"/>
                <a:gd name="T64" fmla="*/ 11 w 159"/>
                <a:gd name="T65" fmla="*/ 29 h 159"/>
                <a:gd name="T66" fmla="*/ 12 w 159"/>
                <a:gd name="T67" fmla="*/ 44 h 159"/>
                <a:gd name="T68" fmla="*/ 11 w 159"/>
                <a:gd name="T69" fmla="*/ 51 h 159"/>
                <a:gd name="T70" fmla="*/ 7 w 159"/>
                <a:gd name="T71" fmla="*/ 53 h 159"/>
                <a:gd name="T72" fmla="*/ 9 w 159"/>
                <a:gd name="T73" fmla="*/ 62 h 159"/>
                <a:gd name="T74" fmla="*/ 12 w 159"/>
                <a:gd name="T75" fmla="*/ 71 h 159"/>
                <a:gd name="T76" fmla="*/ 11 w 159"/>
                <a:gd name="T77" fmla="*/ 76 h 159"/>
                <a:gd name="T78" fmla="*/ 32 w 159"/>
                <a:gd name="T79" fmla="*/ 83 h 159"/>
                <a:gd name="T80" fmla="*/ 38 w 159"/>
                <a:gd name="T81" fmla="*/ 83 h 159"/>
                <a:gd name="T82" fmla="*/ 56 w 159"/>
                <a:gd name="T83" fmla="*/ 92 h 159"/>
                <a:gd name="T84" fmla="*/ 58 w 159"/>
                <a:gd name="T85" fmla="*/ 96 h 159"/>
                <a:gd name="T86" fmla="*/ 63 w 159"/>
                <a:gd name="T87" fmla="*/ 100 h 159"/>
                <a:gd name="T88" fmla="*/ 72 w 159"/>
                <a:gd name="T89" fmla="*/ 105 h 159"/>
                <a:gd name="T90" fmla="*/ 81 w 159"/>
                <a:gd name="T91" fmla="*/ 101 h 159"/>
                <a:gd name="T92" fmla="*/ 86 w 159"/>
                <a:gd name="T93" fmla="*/ 114 h 159"/>
                <a:gd name="T94" fmla="*/ 94 w 159"/>
                <a:gd name="T95" fmla="*/ 116 h 159"/>
                <a:gd name="T96" fmla="*/ 101 w 159"/>
                <a:gd name="T97" fmla="*/ 120 h 159"/>
                <a:gd name="T98" fmla="*/ 114 w 159"/>
                <a:gd name="T99" fmla="*/ 114 h 159"/>
                <a:gd name="T100" fmla="*/ 117 w 159"/>
                <a:gd name="T101" fmla="*/ 120 h 159"/>
                <a:gd name="T102" fmla="*/ 119 w 159"/>
                <a:gd name="T103" fmla="*/ 129 h 159"/>
                <a:gd name="T104" fmla="*/ 128 w 159"/>
                <a:gd name="T105" fmla="*/ 134 h 159"/>
                <a:gd name="T106" fmla="*/ 126 w 159"/>
                <a:gd name="T107" fmla="*/ 143 h 159"/>
                <a:gd name="T108" fmla="*/ 141 w 159"/>
                <a:gd name="T109" fmla="*/ 156 h 159"/>
                <a:gd name="T110" fmla="*/ 153 w 159"/>
                <a:gd name="T111" fmla="*/ 157 h 159"/>
                <a:gd name="T112" fmla="*/ 151 w 159"/>
                <a:gd name="T113" fmla="*/ 150 h 159"/>
                <a:gd name="T114" fmla="*/ 150 w 159"/>
                <a:gd name="T115" fmla="*/ 141 h 159"/>
                <a:gd name="T116" fmla="*/ 157 w 159"/>
                <a:gd name="T117" fmla="*/ 138 h 159"/>
                <a:gd name="T118" fmla="*/ 76 w 159"/>
                <a:gd name="T119" fmla="*/ 17 h 159"/>
                <a:gd name="T120" fmla="*/ 86 w 159"/>
                <a:gd name="T121" fmla="*/ 22 h 159"/>
                <a:gd name="T122" fmla="*/ 88 w 159"/>
                <a:gd name="T123"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59">
                  <a:moveTo>
                    <a:pt x="105" y="42"/>
                  </a:moveTo>
                  <a:lnTo>
                    <a:pt x="103" y="42"/>
                  </a:lnTo>
                  <a:lnTo>
                    <a:pt x="103" y="44"/>
                  </a:lnTo>
                  <a:lnTo>
                    <a:pt x="103" y="44"/>
                  </a:lnTo>
                  <a:lnTo>
                    <a:pt x="101" y="44"/>
                  </a:lnTo>
                  <a:lnTo>
                    <a:pt x="101" y="46"/>
                  </a:lnTo>
                  <a:lnTo>
                    <a:pt x="101" y="46"/>
                  </a:lnTo>
                  <a:lnTo>
                    <a:pt x="103" y="46"/>
                  </a:lnTo>
                  <a:lnTo>
                    <a:pt x="103" y="47"/>
                  </a:lnTo>
                  <a:lnTo>
                    <a:pt x="105" y="46"/>
                  </a:lnTo>
                  <a:lnTo>
                    <a:pt x="106" y="44"/>
                  </a:lnTo>
                  <a:lnTo>
                    <a:pt x="105" y="44"/>
                  </a:lnTo>
                  <a:lnTo>
                    <a:pt x="105" y="42"/>
                  </a:lnTo>
                  <a:close/>
                  <a:moveTo>
                    <a:pt x="159" y="136"/>
                  </a:moveTo>
                  <a:lnTo>
                    <a:pt x="159" y="136"/>
                  </a:lnTo>
                  <a:lnTo>
                    <a:pt x="157" y="136"/>
                  </a:lnTo>
                  <a:lnTo>
                    <a:pt x="157" y="136"/>
                  </a:lnTo>
                  <a:lnTo>
                    <a:pt x="155" y="134"/>
                  </a:lnTo>
                  <a:lnTo>
                    <a:pt x="153" y="132"/>
                  </a:lnTo>
                  <a:lnTo>
                    <a:pt x="153" y="132"/>
                  </a:lnTo>
                  <a:lnTo>
                    <a:pt x="153" y="130"/>
                  </a:lnTo>
                  <a:lnTo>
                    <a:pt x="153" y="130"/>
                  </a:lnTo>
                  <a:lnTo>
                    <a:pt x="151" y="129"/>
                  </a:lnTo>
                  <a:lnTo>
                    <a:pt x="148" y="127"/>
                  </a:lnTo>
                  <a:lnTo>
                    <a:pt x="146" y="127"/>
                  </a:lnTo>
                  <a:lnTo>
                    <a:pt x="146" y="125"/>
                  </a:lnTo>
                  <a:lnTo>
                    <a:pt x="146" y="123"/>
                  </a:lnTo>
                  <a:lnTo>
                    <a:pt x="148" y="121"/>
                  </a:lnTo>
                  <a:lnTo>
                    <a:pt x="151" y="121"/>
                  </a:lnTo>
                  <a:lnTo>
                    <a:pt x="151" y="121"/>
                  </a:lnTo>
                  <a:lnTo>
                    <a:pt x="153" y="121"/>
                  </a:lnTo>
                  <a:lnTo>
                    <a:pt x="153" y="120"/>
                  </a:lnTo>
                  <a:lnTo>
                    <a:pt x="153" y="120"/>
                  </a:lnTo>
                  <a:lnTo>
                    <a:pt x="153" y="120"/>
                  </a:lnTo>
                  <a:lnTo>
                    <a:pt x="153" y="118"/>
                  </a:lnTo>
                  <a:lnTo>
                    <a:pt x="153" y="118"/>
                  </a:lnTo>
                  <a:lnTo>
                    <a:pt x="153" y="116"/>
                  </a:lnTo>
                  <a:lnTo>
                    <a:pt x="155" y="116"/>
                  </a:lnTo>
                  <a:lnTo>
                    <a:pt x="153" y="114"/>
                  </a:lnTo>
                  <a:lnTo>
                    <a:pt x="153" y="114"/>
                  </a:lnTo>
                  <a:lnTo>
                    <a:pt x="153" y="114"/>
                  </a:lnTo>
                  <a:lnTo>
                    <a:pt x="151" y="114"/>
                  </a:lnTo>
                  <a:lnTo>
                    <a:pt x="148" y="114"/>
                  </a:lnTo>
                  <a:lnTo>
                    <a:pt x="148" y="114"/>
                  </a:lnTo>
                  <a:lnTo>
                    <a:pt x="148" y="112"/>
                  </a:lnTo>
                  <a:lnTo>
                    <a:pt x="146" y="111"/>
                  </a:lnTo>
                  <a:lnTo>
                    <a:pt x="144" y="111"/>
                  </a:lnTo>
                  <a:lnTo>
                    <a:pt x="144" y="111"/>
                  </a:lnTo>
                  <a:lnTo>
                    <a:pt x="141" y="112"/>
                  </a:lnTo>
                  <a:lnTo>
                    <a:pt x="139" y="112"/>
                  </a:lnTo>
                  <a:lnTo>
                    <a:pt x="137" y="112"/>
                  </a:lnTo>
                  <a:lnTo>
                    <a:pt x="137" y="112"/>
                  </a:lnTo>
                  <a:lnTo>
                    <a:pt x="135" y="109"/>
                  </a:lnTo>
                  <a:lnTo>
                    <a:pt x="135" y="109"/>
                  </a:lnTo>
                  <a:lnTo>
                    <a:pt x="133" y="109"/>
                  </a:lnTo>
                  <a:lnTo>
                    <a:pt x="132" y="107"/>
                  </a:lnTo>
                  <a:lnTo>
                    <a:pt x="130" y="107"/>
                  </a:lnTo>
                  <a:lnTo>
                    <a:pt x="128" y="101"/>
                  </a:lnTo>
                  <a:lnTo>
                    <a:pt x="126" y="101"/>
                  </a:lnTo>
                  <a:lnTo>
                    <a:pt x="124" y="100"/>
                  </a:lnTo>
                  <a:lnTo>
                    <a:pt x="123" y="100"/>
                  </a:lnTo>
                  <a:lnTo>
                    <a:pt x="121" y="98"/>
                  </a:lnTo>
                  <a:lnTo>
                    <a:pt x="119" y="96"/>
                  </a:lnTo>
                  <a:lnTo>
                    <a:pt x="119" y="96"/>
                  </a:lnTo>
                  <a:lnTo>
                    <a:pt x="115" y="91"/>
                  </a:lnTo>
                  <a:lnTo>
                    <a:pt x="115" y="91"/>
                  </a:lnTo>
                  <a:lnTo>
                    <a:pt x="114" y="89"/>
                  </a:lnTo>
                  <a:lnTo>
                    <a:pt x="108" y="89"/>
                  </a:lnTo>
                  <a:lnTo>
                    <a:pt x="106" y="87"/>
                  </a:lnTo>
                  <a:lnTo>
                    <a:pt x="106" y="87"/>
                  </a:lnTo>
                  <a:lnTo>
                    <a:pt x="106" y="87"/>
                  </a:lnTo>
                  <a:lnTo>
                    <a:pt x="110" y="83"/>
                  </a:lnTo>
                  <a:lnTo>
                    <a:pt x="119" y="85"/>
                  </a:lnTo>
                  <a:lnTo>
                    <a:pt x="121" y="85"/>
                  </a:lnTo>
                  <a:lnTo>
                    <a:pt x="123" y="85"/>
                  </a:lnTo>
                  <a:lnTo>
                    <a:pt x="123" y="83"/>
                  </a:lnTo>
                  <a:lnTo>
                    <a:pt x="123" y="82"/>
                  </a:lnTo>
                  <a:lnTo>
                    <a:pt x="123" y="80"/>
                  </a:lnTo>
                  <a:lnTo>
                    <a:pt x="124" y="80"/>
                  </a:lnTo>
                  <a:lnTo>
                    <a:pt x="126" y="78"/>
                  </a:lnTo>
                  <a:lnTo>
                    <a:pt x="126" y="76"/>
                  </a:lnTo>
                  <a:lnTo>
                    <a:pt x="126" y="73"/>
                  </a:lnTo>
                  <a:lnTo>
                    <a:pt x="126" y="73"/>
                  </a:lnTo>
                  <a:lnTo>
                    <a:pt x="126" y="73"/>
                  </a:lnTo>
                  <a:lnTo>
                    <a:pt x="126" y="71"/>
                  </a:lnTo>
                  <a:lnTo>
                    <a:pt x="126" y="69"/>
                  </a:lnTo>
                  <a:lnTo>
                    <a:pt x="124" y="69"/>
                  </a:lnTo>
                  <a:lnTo>
                    <a:pt x="124" y="69"/>
                  </a:lnTo>
                  <a:lnTo>
                    <a:pt x="123" y="69"/>
                  </a:lnTo>
                  <a:lnTo>
                    <a:pt x="123" y="69"/>
                  </a:lnTo>
                  <a:lnTo>
                    <a:pt x="123" y="69"/>
                  </a:lnTo>
                  <a:lnTo>
                    <a:pt x="121" y="69"/>
                  </a:lnTo>
                  <a:lnTo>
                    <a:pt x="119" y="67"/>
                  </a:lnTo>
                  <a:lnTo>
                    <a:pt x="119" y="67"/>
                  </a:lnTo>
                  <a:lnTo>
                    <a:pt x="106" y="60"/>
                  </a:lnTo>
                  <a:lnTo>
                    <a:pt x="105" y="56"/>
                  </a:lnTo>
                  <a:lnTo>
                    <a:pt x="103" y="55"/>
                  </a:lnTo>
                  <a:lnTo>
                    <a:pt x="103" y="53"/>
                  </a:lnTo>
                  <a:lnTo>
                    <a:pt x="101" y="53"/>
                  </a:lnTo>
                  <a:lnTo>
                    <a:pt x="101" y="51"/>
                  </a:lnTo>
                  <a:lnTo>
                    <a:pt x="101" y="51"/>
                  </a:lnTo>
                  <a:lnTo>
                    <a:pt x="101" y="49"/>
                  </a:lnTo>
                  <a:lnTo>
                    <a:pt x="101" y="49"/>
                  </a:lnTo>
                  <a:lnTo>
                    <a:pt x="99" y="47"/>
                  </a:lnTo>
                  <a:lnTo>
                    <a:pt x="99" y="47"/>
                  </a:lnTo>
                  <a:lnTo>
                    <a:pt x="97" y="46"/>
                  </a:lnTo>
                  <a:lnTo>
                    <a:pt x="97" y="44"/>
                  </a:lnTo>
                  <a:lnTo>
                    <a:pt x="97" y="44"/>
                  </a:lnTo>
                  <a:lnTo>
                    <a:pt x="97" y="42"/>
                  </a:lnTo>
                  <a:lnTo>
                    <a:pt x="97" y="40"/>
                  </a:lnTo>
                  <a:lnTo>
                    <a:pt x="99" y="38"/>
                  </a:lnTo>
                  <a:lnTo>
                    <a:pt x="101" y="36"/>
                  </a:lnTo>
                  <a:lnTo>
                    <a:pt x="106" y="35"/>
                  </a:lnTo>
                  <a:lnTo>
                    <a:pt x="106" y="33"/>
                  </a:lnTo>
                  <a:lnTo>
                    <a:pt x="108" y="31"/>
                  </a:lnTo>
                  <a:lnTo>
                    <a:pt x="108" y="29"/>
                  </a:lnTo>
                  <a:lnTo>
                    <a:pt x="106" y="29"/>
                  </a:lnTo>
                  <a:lnTo>
                    <a:pt x="106" y="29"/>
                  </a:lnTo>
                  <a:lnTo>
                    <a:pt x="105" y="29"/>
                  </a:lnTo>
                  <a:lnTo>
                    <a:pt x="105" y="27"/>
                  </a:lnTo>
                  <a:lnTo>
                    <a:pt x="103" y="26"/>
                  </a:lnTo>
                  <a:lnTo>
                    <a:pt x="101" y="24"/>
                  </a:lnTo>
                  <a:lnTo>
                    <a:pt x="101" y="24"/>
                  </a:lnTo>
                  <a:lnTo>
                    <a:pt x="99" y="24"/>
                  </a:lnTo>
                  <a:lnTo>
                    <a:pt x="99" y="22"/>
                  </a:lnTo>
                  <a:lnTo>
                    <a:pt x="99" y="20"/>
                  </a:lnTo>
                  <a:lnTo>
                    <a:pt x="99" y="18"/>
                  </a:lnTo>
                  <a:lnTo>
                    <a:pt x="97" y="20"/>
                  </a:lnTo>
                  <a:lnTo>
                    <a:pt x="97" y="20"/>
                  </a:lnTo>
                  <a:lnTo>
                    <a:pt x="95" y="20"/>
                  </a:lnTo>
                  <a:lnTo>
                    <a:pt x="94" y="20"/>
                  </a:lnTo>
                  <a:lnTo>
                    <a:pt x="92" y="20"/>
                  </a:lnTo>
                  <a:lnTo>
                    <a:pt x="88" y="20"/>
                  </a:lnTo>
                  <a:lnTo>
                    <a:pt x="88" y="18"/>
                  </a:lnTo>
                  <a:lnTo>
                    <a:pt x="86" y="18"/>
                  </a:lnTo>
                  <a:lnTo>
                    <a:pt x="86" y="17"/>
                  </a:lnTo>
                  <a:lnTo>
                    <a:pt x="85" y="15"/>
                  </a:lnTo>
                  <a:lnTo>
                    <a:pt x="85" y="15"/>
                  </a:lnTo>
                  <a:lnTo>
                    <a:pt x="83" y="17"/>
                  </a:lnTo>
                  <a:lnTo>
                    <a:pt x="83" y="17"/>
                  </a:lnTo>
                  <a:lnTo>
                    <a:pt x="83" y="17"/>
                  </a:lnTo>
                  <a:lnTo>
                    <a:pt x="81" y="17"/>
                  </a:lnTo>
                  <a:lnTo>
                    <a:pt x="81" y="15"/>
                  </a:lnTo>
                  <a:lnTo>
                    <a:pt x="81" y="13"/>
                  </a:lnTo>
                  <a:lnTo>
                    <a:pt x="86" y="13"/>
                  </a:lnTo>
                  <a:lnTo>
                    <a:pt x="88" y="11"/>
                  </a:lnTo>
                  <a:lnTo>
                    <a:pt x="88" y="11"/>
                  </a:lnTo>
                  <a:lnTo>
                    <a:pt x="86" y="9"/>
                  </a:lnTo>
                  <a:lnTo>
                    <a:pt x="85" y="8"/>
                  </a:lnTo>
                  <a:lnTo>
                    <a:pt x="83" y="8"/>
                  </a:lnTo>
                  <a:lnTo>
                    <a:pt x="81" y="8"/>
                  </a:lnTo>
                  <a:lnTo>
                    <a:pt x="79" y="8"/>
                  </a:lnTo>
                  <a:lnTo>
                    <a:pt x="79" y="6"/>
                  </a:lnTo>
                  <a:lnTo>
                    <a:pt x="79" y="6"/>
                  </a:lnTo>
                  <a:lnTo>
                    <a:pt x="77" y="0"/>
                  </a:lnTo>
                  <a:lnTo>
                    <a:pt x="77" y="2"/>
                  </a:lnTo>
                  <a:lnTo>
                    <a:pt x="76" y="2"/>
                  </a:lnTo>
                  <a:lnTo>
                    <a:pt x="76" y="2"/>
                  </a:lnTo>
                  <a:lnTo>
                    <a:pt x="74" y="2"/>
                  </a:lnTo>
                  <a:lnTo>
                    <a:pt x="68" y="2"/>
                  </a:lnTo>
                  <a:lnTo>
                    <a:pt x="68" y="4"/>
                  </a:lnTo>
                  <a:lnTo>
                    <a:pt x="68" y="4"/>
                  </a:lnTo>
                  <a:lnTo>
                    <a:pt x="70" y="6"/>
                  </a:lnTo>
                  <a:lnTo>
                    <a:pt x="70" y="6"/>
                  </a:lnTo>
                  <a:lnTo>
                    <a:pt x="70" y="6"/>
                  </a:lnTo>
                  <a:lnTo>
                    <a:pt x="70" y="6"/>
                  </a:lnTo>
                  <a:lnTo>
                    <a:pt x="68" y="8"/>
                  </a:lnTo>
                  <a:lnTo>
                    <a:pt x="61" y="6"/>
                  </a:lnTo>
                  <a:lnTo>
                    <a:pt x="59" y="6"/>
                  </a:lnTo>
                  <a:lnTo>
                    <a:pt x="58" y="6"/>
                  </a:lnTo>
                  <a:lnTo>
                    <a:pt x="58" y="6"/>
                  </a:lnTo>
                  <a:lnTo>
                    <a:pt x="58" y="8"/>
                  </a:lnTo>
                  <a:lnTo>
                    <a:pt x="56" y="8"/>
                  </a:lnTo>
                  <a:lnTo>
                    <a:pt x="56" y="9"/>
                  </a:lnTo>
                  <a:lnTo>
                    <a:pt x="54" y="8"/>
                  </a:lnTo>
                  <a:lnTo>
                    <a:pt x="54" y="8"/>
                  </a:lnTo>
                  <a:lnTo>
                    <a:pt x="54" y="8"/>
                  </a:lnTo>
                  <a:lnTo>
                    <a:pt x="54" y="6"/>
                  </a:lnTo>
                  <a:lnTo>
                    <a:pt x="54" y="8"/>
                  </a:lnTo>
                  <a:lnTo>
                    <a:pt x="52" y="8"/>
                  </a:lnTo>
                  <a:lnTo>
                    <a:pt x="52" y="8"/>
                  </a:lnTo>
                  <a:lnTo>
                    <a:pt x="50" y="8"/>
                  </a:lnTo>
                  <a:lnTo>
                    <a:pt x="49" y="8"/>
                  </a:lnTo>
                  <a:lnTo>
                    <a:pt x="49" y="8"/>
                  </a:lnTo>
                  <a:lnTo>
                    <a:pt x="45" y="6"/>
                  </a:lnTo>
                  <a:lnTo>
                    <a:pt x="45" y="6"/>
                  </a:lnTo>
                  <a:lnTo>
                    <a:pt x="45" y="6"/>
                  </a:lnTo>
                  <a:lnTo>
                    <a:pt x="45" y="8"/>
                  </a:lnTo>
                  <a:lnTo>
                    <a:pt x="43" y="8"/>
                  </a:lnTo>
                  <a:lnTo>
                    <a:pt x="43" y="8"/>
                  </a:lnTo>
                  <a:lnTo>
                    <a:pt x="41" y="8"/>
                  </a:lnTo>
                  <a:lnTo>
                    <a:pt x="41" y="8"/>
                  </a:lnTo>
                  <a:lnTo>
                    <a:pt x="40" y="6"/>
                  </a:lnTo>
                  <a:lnTo>
                    <a:pt x="38" y="6"/>
                  </a:lnTo>
                  <a:lnTo>
                    <a:pt x="38" y="6"/>
                  </a:lnTo>
                  <a:lnTo>
                    <a:pt x="36" y="6"/>
                  </a:lnTo>
                  <a:lnTo>
                    <a:pt x="36" y="6"/>
                  </a:lnTo>
                  <a:lnTo>
                    <a:pt x="36" y="6"/>
                  </a:lnTo>
                  <a:lnTo>
                    <a:pt x="36" y="8"/>
                  </a:lnTo>
                  <a:lnTo>
                    <a:pt x="36" y="8"/>
                  </a:lnTo>
                  <a:lnTo>
                    <a:pt x="34" y="9"/>
                  </a:lnTo>
                  <a:lnTo>
                    <a:pt x="32" y="9"/>
                  </a:lnTo>
                  <a:lnTo>
                    <a:pt x="30" y="8"/>
                  </a:lnTo>
                  <a:lnTo>
                    <a:pt x="30" y="8"/>
                  </a:lnTo>
                  <a:lnTo>
                    <a:pt x="29" y="9"/>
                  </a:lnTo>
                  <a:lnTo>
                    <a:pt x="27" y="9"/>
                  </a:lnTo>
                  <a:lnTo>
                    <a:pt x="27" y="9"/>
                  </a:lnTo>
                  <a:lnTo>
                    <a:pt x="25" y="9"/>
                  </a:lnTo>
                  <a:lnTo>
                    <a:pt x="21" y="9"/>
                  </a:lnTo>
                  <a:lnTo>
                    <a:pt x="20" y="11"/>
                  </a:lnTo>
                  <a:lnTo>
                    <a:pt x="16" y="13"/>
                  </a:lnTo>
                  <a:lnTo>
                    <a:pt x="16" y="13"/>
                  </a:lnTo>
                  <a:lnTo>
                    <a:pt x="14" y="13"/>
                  </a:lnTo>
                  <a:lnTo>
                    <a:pt x="5" y="13"/>
                  </a:lnTo>
                  <a:lnTo>
                    <a:pt x="3" y="13"/>
                  </a:lnTo>
                  <a:lnTo>
                    <a:pt x="2" y="13"/>
                  </a:lnTo>
                  <a:lnTo>
                    <a:pt x="2" y="13"/>
                  </a:lnTo>
                  <a:lnTo>
                    <a:pt x="0" y="13"/>
                  </a:lnTo>
                  <a:lnTo>
                    <a:pt x="0" y="13"/>
                  </a:lnTo>
                  <a:lnTo>
                    <a:pt x="0" y="15"/>
                  </a:lnTo>
                  <a:lnTo>
                    <a:pt x="0" y="17"/>
                  </a:lnTo>
                  <a:lnTo>
                    <a:pt x="2" y="18"/>
                  </a:lnTo>
                  <a:lnTo>
                    <a:pt x="2" y="20"/>
                  </a:lnTo>
                  <a:lnTo>
                    <a:pt x="3" y="20"/>
                  </a:lnTo>
                  <a:lnTo>
                    <a:pt x="5" y="22"/>
                  </a:lnTo>
                  <a:lnTo>
                    <a:pt x="9" y="22"/>
                  </a:lnTo>
                  <a:lnTo>
                    <a:pt x="9" y="26"/>
                  </a:lnTo>
                  <a:lnTo>
                    <a:pt x="11" y="26"/>
                  </a:lnTo>
                  <a:lnTo>
                    <a:pt x="11" y="27"/>
                  </a:lnTo>
                  <a:lnTo>
                    <a:pt x="11" y="29"/>
                  </a:lnTo>
                  <a:lnTo>
                    <a:pt x="11" y="29"/>
                  </a:lnTo>
                  <a:lnTo>
                    <a:pt x="11" y="31"/>
                  </a:lnTo>
                  <a:lnTo>
                    <a:pt x="14" y="35"/>
                  </a:lnTo>
                  <a:lnTo>
                    <a:pt x="14" y="36"/>
                  </a:lnTo>
                  <a:lnTo>
                    <a:pt x="14" y="36"/>
                  </a:lnTo>
                  <a:lnTo>
                    <a:pt x="14" y="42"/>
                  </a:lnTo>
                  <a:lnTo>
                    <a:pt x="14" y="42"/>
                  </a:lnTo>
                  <a:lnTo>
                    <a:pt x="12" y="44"/>
                  </a:lnTo>
                  <a:lnTo>
                    <a:pt x="12" y="44"/>
                  </a:lnTo>
                  <a:lnTo>
                    <a:pt x="12" y="46"/>
                  </a:lnTo>
                  <a:lnTo>
                    <a:pt x="11" y="49"/>
                  </a:lnTo>
                  <a:lnTo>
                    <a:pt x="11" y="49"/>
                  </a:lnTo>
                  <a:lnTo>
                    <a:pt x="11" y="51"/>
                  </a:lnTo>
                  <a:lnTo>
                    <a:pt x="11" y="51"/>
                  </a:lnTo>
                  <a:lnTo>
                    <a:pt x="11" y="51"/>
                  </a:lnTo>
                  <a:lnTo>
                    <a:pt x="9" y="51"/>
                  </a:lnTo>
                  <a:lnTo>
                    <a:pt x="9" y="51"/>
                  </a:lnTo>
                  <a:lnTo>
                    <a:pt x="9" y="51"/>
                  </a:lnTo>
                  <a:lnTo>
                    <a:pt x="9" y="51"/>
                  </a:lnTo>
                  <a:lnTo>
                    <a:pt x="11" y="51"/>
                  </a:lnTo>
                  <a:lnTo>
                    <a:pt x="9" y="53"/>
                  </a:lnTo>
                  <a:lnTo>
                    <a:pt x="7" y="53"/>
                  </a:lnTo>
                  <a:lnTo>
                    <a:pt x="5" y="55"/>
                  </a:lnTo>
                  <a:lnTo>
                    <a:pt x="5" y="56"/>
                  </a:lnTo>
                  <a:lnTo>
                    <a:pt x="7" y="56"/>
                  </a:lnTo>
                  <a:lnTo>
                    <a:pt x="9" y="58"/>
                  </a:lnTo>
                  <a:lnTo>
                    <a:pt x="9" y="58"/>
                  </a:lnTo>
                  <a:lnTo>
                    <a:pt x="9" y="60"/>
                  </a:lnTo>
                  <a:lnTo>
                    <a:pt x="9" y="62"/>
                  </a:lnTo>
                  <a:lnTo>
                    <a:pt x="7" y="62"/>
                  </a:lnTo>
                  <a:lnTo>
                    <a:pt x="7" y="64"/>
                  </a:lnTo>
                  <a:lnTo>
                    <a:pt x="9" y="64"/>
                  </a:lnTo>
                  <a:lnTo>
                    <a:pt x="9" y="65"/>
                  </a:lnTo>
                  <a:lnTo>
                    <a:pt x="12" y="69"/>
                  </a:lnTo>
                  <a:lnTo>
                    <a:pt x="12" y="71"/>
                  </a:lnTo>
                  <a:lnTo>
                    <a:pt x="12" y="71"/>
                  </a:lnTo>
                  <a:lnTo>
                    <a:pt x="11" y="71"/>
                  </a:lnTo>
                  <a:lnTo>
                    <a:pt x="12" y="73"/>
                  </a:lnTo>
                  <a:lnTo>
                    <a:pt x="14" y="74"/>
                  </a:lnTo>
                  <a:lnTo>
                    <a:pt x="14" y="74"/>
                  </a:lnTo>
                  <a:lnTo>
                    <a:pt x="14" y="76"/>
                  </a:lnTo>
                  <a:lnTo>
                    <a:pt x="11" y="76"/>
                  </a:lnTo>
                  <a:lnTo>
                    <a:pt x="11" y="76"/>
                  </a:lnTo>
                  <a:lnTo>
                    <a:pt x="11" y="78"/>
                  </a:lnTo>
                  <a:lnTo>
                    <a:pt x="14" y="80"/>
                  </a:lnTo>
                  <a:lnTo>
                    <a:pt x="18" y="82"/>
                  </a:lnTo>
                  <a:lnTo>
                    <a:pt x="23" y="85"/>
                  </a:lnTo>
                  <a:lnTo>
                    <a:pt x="29" y="85"/>
                  </a:lnTo>
                  <a:lnTo>
                    <a:pt x="30" y="85"/>
                  </a:lnTo>
                  <a:lnTo>
                    <a:pt x="32" y="83"/>
                  </a:lnTo>
                  <a:lnTo>
                    <a:pt x="32" y="83"/>
                  </a:lnTo>
                  <a:lnTo>
                    <a:pt x="34" y="83"/>
                  </a:lnTo>
                  <a:lnTo>
                    <a:pt x="34" y="85"/>
                  </a:lnTo>
                  <a:lnTo>
                    <a:pt x="34" y="85"/>
                  </a:lnTo>
                  <a:lnTo>
                    <a:pt x="36" y="85"/>
                  </a:lnTo>
                  <a:lnTo>
                    <a:pt x="36" y="83"/>
                  </a:lnTo>
                  <a:lnTo>
                    <a:pt x="38" y="83"/>
                  </a:lnTo>
                  <a:lnTo>
                    <a:pt x="41" y="83"/>
                  </a:lnTo>
                  <a:lnTo>
                    <a:pt x="43" y="83"/>
                  </a:lnTo>
                  <a:lnTo>
                    <a:pt x="45" y="83"/>
                  </a:lnTo>
                  <a:lnTo>
                    <a:pt x="47" y="85"/>
                  </a:lnTo>
                  <a:lnTo>
                    <a:pt x="50" y="87"/>
                  </a:lnTo>
                  <a:lnTo>
                    <a:pt x="54" y="91"/>
                  </a:lnTo>
                  <a:lnTo>
                    <a:pt x="56" y="92"/>
                  </a:lnTo>
                  <a:lnTo>
                    <a:pt x="56" y="92"/>
                  </a:lnTo>
                  <a:lnTo>
                    <a:pt x="56" y="94"/>
                  </a:lnTo>
                  <a:lnTo>
                    <a:pt x="56" y="94"/>
                  </a:lnTo>
                  <a:lnTo>
                    <a:pt x="56" y="94"/>
                  </a:lnTo>
                  <a:lnTo>
                    <a:pt x="58" y="96"/>
                  </a:lnTo>
                  <a:lnTo>
                    <a:pt x="58" y="96"/>
                  </a:lnTo>
                  <a:lnTo>
                    <a:pt x="58" y="96"/>
                  </a:lnTo>
                  <a:lnTo>
                    <a:pt x="58" y="96"/>
                  </a:lnTo>
                  <a:lnTo>
                    <a:pt x="58" y="96"/>
                  </a:lnTo>
                  <a:lnTo>
                    <a:pt x="59" y="98"/>
                  </a:lnTo>
                  <a:lnTo>
                    <a:pt x="61" y="100"/>
                  </a:lnTo>
                  <a:lnTo>
                    <a:pt x="61" y="100"/>
                  </a:lnTo>
                  <a:lnTo>
                    <a:pt x="61" y="100"/>
                  </a:lnTo>
                  <a:lnTo>
                    <a:pt x="63" y="100"/>
                  </a:lnTo>
                  <a:lnTo>
                    <a:pt x="63" y="100"/>
                  </a:lnTo>
                  <a:lnTo>
                    <a:pt x="63" y="100"/>
                  </a:lnTo>
                  <a:lnTo>
                    <a:pt x="67" y="103"/>
                  </a:lnTo>
                  <a:lnTo>
                    <a:pt x="67" y="105"/>
                  </a:lnTo>
                  <a:lnTo>
                    <a:pt x="68" y="105"/>
                  </a:lnTo>
                  <a:lnTo>
                    <a:pt x="70" y="103"/>
                  </a:lnTo>
                  <a:lnTo>
                    <a:pt x="72" y="105"/>
                  </a:lnTo>
                  <a:lnTo>
                    <a:pt x="74" y="103"/>
                  </a:lnTo>
                  <a:lnTo>
                    <a:pt x="76" y="103"/>
                  </a:lnTo>
                  <a:lnTo>
                    <a:pt x="76" y="103"/>
                  </a:lnTo>
                  <a:lnTo>
                    <a:pt x="77" y="101"/>
                  </a:lnTo>
                  <a:lnTo>
                    <a:pt x="79" y="101"/>
                  </a:lnTo>
                  <a:lnTo>
                    <a:pt x="81" y="101"/>
                  </a:lnTo>
                  <a:lnTo>
                    <a:pt x="81" y="101"/>
                  </a:lnTo>
                  <a:lnTo>
                    <a:pt x="85" y="107"/>
                  </a:lnTo>
                  <a:lnTo>
                    <a:pt x="85" y="107"/>
                  </a:lnTo>
                  <a:lnTo>
                    <a:pt x="86" y="109"/>
                  </a:lnTo>
                  <a:lnTo>
                    <a:pt x="86" y="111"/>
                  </a:lnTo>
                  <a:lnTo>
                    <a:pt x="85" y="112"/>
                  </a:lnTo>
                  <a:lnTo>
                    <a:pt x="85" y="114"/>
                  </a:lnTo>
                  <a:lnTo>
                    <a:pt x="86" y="114"/>
                  </a:lnTo>
                  <a:lnTo>
                    <a:pt x="88" y="114"/>
                  </a:lnTo>
                  <a:lnTo>
                    <a:pt x="90" y="112"/>
                  </a:lnTo>
                  <a:lnTo>
                    <a:pt x="90" y="112"/>
                  </a:lnTo>
                  <a:lnTo>
                    <a:pt x="92" y="112"/>
                  </a:lnTo>
                  <a:lnTo>
                    <a:pt x="92" y="114"/>
                  </a:lnTo>
                  <a:lnTo>
                    <a:pt x="94" y="116"/>
                  </a:lnTo>
                  <a:lnTo>
                    <a:pt x="94" y="116"/>
                  </a:lnTo>
                  <a:lnTo>
                    <a:pt x="94" y="116"/>
                  </a:lnTo>
                  <a:lnTo>
                    <a:pt x="97" y="116"/>
                  </a:lnTo>
                  <a:lnTo>
                    <a:pt x="97" y="118"/>
                  </a:lnTo>
                  <a:lnTo>
                    <a:pt x="99" y="120"/>
                  </a:lnTo>
                  <a:lnTo>
                    <a:pt x="99" y="120"/>
                  </a:lnTo>
                  <a:lnTo>
                    <a:pt x="99" y="120"/>
                  </a:lnTo>
                  <a:lnTo>
                    <a:pt x="101" y="120"/>
                  </a:lnTo>
                  <a:lnTo>
                    <a:pt x="101" y="120"/>
                  </a:lnTo>
                  <a:lnTo>
                    <a:pt x="101" y="120"/>
                  </a:lnTo>
                  <a:lnTo>
                    <a:pt x="103" y="118"/>
                  </a:lnTo>
                  <a:lnTo>
                    <a:pt x="106" y="116"/>
                  </a:lnTo>
                  <a:lnTo>
                    <a:pt x="106" y="116"/>
                  </a:lnTo>
                  <a:lnTo>
                    <a:pt x="114" y="114"/>
                  </a:lnTo>
                  <a:lnTo>
                    <a:pt x="114" y="114"/>
                  </a:lnTo>
                  <a:lnTo>
                    <a:pt x="115" y="114"/>
                  </a:lnTo>
                  <a:lnTo>
                    <a:pt x="115" y="114"/>
                  </a:lnTo>
                  <a:lnTo>
                    <a:pt x="117" y="116"/>
                  </a:lnTo>
                  <a:lnTo>
                    <a:pt x="117" y="116"/>
                  </a:lnTo>
                  <a:lnTo>
                    <a:pt x="117" y="118"/>
                  </a:lnTo>
                  <a:lnTo>
                    <a:pt x="117" y="120"/>
                  </a:lnTo>
                  <a:lnTo>
                    <a:pt x="117" y="120"/>
                  </a:lnTo>
                  <a:lnTo>
                    <a:pt x="117" y="121"/>
                  </a:lnTo>
                  <a:lnTo>
                    <a:pt x="117" y="123"/>
                  </a:lnTo>
                  <a:lnTo>
                    <a:pt x="115" y="125"/>
                  </a:lnTo>
                  <a:lnTo>
                    <a:pt x="115" y="127"/>
                  </a:lnTo>
                  <a:lnTo>
                    <a:pt x="115" y="127"/>
                  </a:lnTo>
                  <a:lnTo>
                    <a:pt x="115" y="129"/>
                  </a:lnTo>
                  <a:lnTo>
                    <a:pt x="119" y="129"/>
                  </a:lnTo>
                  <a:lnTo>
                    <a:pt x="121" y="129"/>
                  </a:lnTo>
                  <a:lnTo>
                    <a:pt x="121" y="130"/>
                  </a:lnTo>
                  <a:lnTo>
                    <a:pt x="123" y="130"/>
                  </a:lnTo>
                  <a:lnTo>
                    <a:pt x="123" y="132"/>
                  </a:lnTo>
                  <a:lnTo>
                    <a:pt x="126" y="132"/>
                  </a:lnTo>
                  <a:lnTo>
                    <a:pt x="126" y="134"/>
                  </a:lnTo>
                  <a:lnTo>
                    <a:pt x="128" y="134"/>
                  </a:lnTo>
                  <a:lnTo>
                    <a:pt x="128" y="136"/>
                  </a:lnTo>
                  <a:lnTo>
                    <a:pt x="128" y="136"/>
                  </a:lnTo>
                  <a:lnTo>
                    <a:pt x="126" y="136"/>
                  </a:lnTo>
                  <a:lnTo>
                    <a:pt x="126" y="138"/>
                  </a:lnTo>
                  <a:lnTo>
                    <a:pt x="126" y="139"/>
                  </a:lnTo>
                  <a:lnTo>
                    <a:pt x="126" y="141"/>
                  </a:lnTo>
                  <a:lnTo>
                    <a:pt x="126" y="143"/>
                  </a:lnTo>
                  <a:lnTo>
                    <a:pt x="128" y="145"/>
                  </a:lnTo>
                  <a:lnTo>
                    <a:pt x="130" y="147"/>
                  </a:lnTo>
                  <a:lnTo>
                    <a:pt x="132" y="154"/>
                  </a:lnTo>
                  <a:lnTo>
                    <a:pt x="135" y="159"/>
                  </a:lnTo>
                  <a:lnTo>
                    <a:pt x="139" y="159"/>
                  </a:lnTo>
                  <a:lnTo>
                    <a:pt x="139" y="159"/>
                  </a:lnTo>
                  <a:lnTo>
                    <a:pt x="141" y="156"/>
                  </a:lnTo>
                  <a:lnTo>
                    <a:pt x="142" y="156"/>
                  </a:lnTo>
                  <a:lnTo>
                    <a:pt x="142" y="156"/>
                  </a:lnTo>
                  <a:lnTo>
                    <a:pt x="144" y="156"/>
                  </a:lnTo>
                  <a:lnTo>
                    <a:pt x="146" y="156"/>
                  </a:lnTo>
                  <a:lnTo>
                    <a:pt x="146" y="156"/>
                  </a:lnTo>
                  <a:lnTo>
                    <a:pt x="148" y="156"/>
                  </a:lnTo>
                  <a:lnTo>
                    <a:pt x="153" y="157"/>
                  </a:lnTo>
                  <a:lnTo>
                    <a:pt x="153" y="157"/>
                  </a:lnTo>
                  <a:lnTo>
                    <a:pt x="151" y="154"/>
                  </a:lnTo>
                  <a:lnTo>
                    <a:pt x="151" y="154"/>
                  </a:lnTo>
                  <a:lnTo>
                    <a:pt x="151" y="152"/>
                  </a:lnTo>
                  <a:lnTo>
                    <a:pt x="151" y="152"/>
                  </a:lnTo>
                  <a:lnTo>
                    <a:pt x="151" y="152"/>
                  </a:lnTo>
                  <a:lnTo>
                    <a:pt x="151" y="150"/>
                  </a:lnTo>
                  <a:lnTo>
                    <a:pt x="151" y="150"/>
                  </a:lnTo>
                  <a:lnTo>
                    <a:pt x="153" y="148"/>
                  </a:lnTo>
                  <a:lnTo>
                    <a:pt x="153" y="147"/>
                  </a:lnTo>
                  <a:lnTo>
                    <a:pt x="153" y="145"/>
                  </a:lnTo>
                  <a:lnTo>
                    <a:pt x="151" y="143"/>
                  </a:lnTo>
                  <a:lnTo>
                    <a:pt x="151" y="143"/>
                  </a:lnTo>
                  <a:lnTo>
                    <a:pt x="150" y="141"/>
                  </a:lnTo>
                  <a:lnTo>
                    <a:pt x="148" y="139"/>
                  </a:lnTo>
                  <a:lnTo>
                    <a:pt x="148" y="138"/>
                  </a:lnTo>
                  <a:lnTo>
                    <a:pt x="150" y="138"/>
                  </a:lnTo>
                  <a:lnTo>
                    <a:pt x="151" y="138"/>
                  </a:lnTo>
                  <a:lnTo>
                    <a:pt x="153" y="139"/>
                  </a:lnTo>
                  <a:lnTo>
                    <a:pt x="155" y="139"/>
                  </a:lnTo>
                  <a:lnTo>
                    <a:pt x="157" y="138"/>
                  </a:lnTo>
                  <a:lnTo>
                    <a:pt x="157" y="138"/>
                  </a:lnTo>
                  <a:lnTo>
                    <a:pt x="159" y="136"/>
                  </a:lnTo>
                  <a:lnTo>
                    <a:pt x="159" y="136"/>
                  </a:lnTo>
                  <a:close/>
                  <a:moveTo>
                    <a:pt x="79" y="18"/>
                  </a:moveTo>
                  <a:lnTo>
                    <a:pt x="77" y="18"/>
                  </a:lnTo>
                  <a:lnTo>
                    <a:pt x="76" y="17"/>
                  </a:lnTo>
                  <a:lnTo>
                    <a:pt x="76" y="17"/>
                  </a:lnTo>
                  <a:lnTo>
                    <a:pt x="76" y="15"/>
                  </a:lnTo>
                  <a:lnTo>
                    <a:pt x="77" y="15"/>
                  </a:lnTo>
                  <a:lnTo>
                    <a:pt x="79" y="15"/>
                  </a:lnTo>
                  <a:lnTo>
                    <a:pt x="79" y="17"/>
                  </a:lnTo>
                  <a:lnTo>
                    <a:pt x="79" y="18"/>
                  </a:lnTo>
                  <a:close/>
                  <a:moveTo>
                    <a:pt x="88" y="22"/>
                  </a:moveTo>
                  <a:lnTo>
                    <a:pt x="86" y="22"/>
                  </a:lnTo>
                  <a:lnTo>
                    <a:pt x="86" y="20"/>
                  </a:lnTo>
                  <a:lnTo>
                    <a:pt x="86" y="20"/>
                  </a:lnTo>
                  <a:lnTo>
                    <a:pt x="86" y="20"/>
                  </a:lnTo>
                  <a:lnTo>
                    <a:pt x="86" y="20"/>
                  </a:lnTo>
                  <a:lnTo>
                    <a:pt x="88" y="20"/>
                  </a:lnTo>
                  <a:lnTo>
                    <a:pt x="88" y="22"/>
                  </a:lnTo>
                  <a:lnTo>
                    <a:pt x="88" y="2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9"/>
            <p:cNvSpPr>
              <a:spLocks/>
            </p:cNvSpPr>
            <p:nvPr/>
          </p:nvSpPr>
          <p:spPr bwMode="auto">
            <a:xfrm>
              <a:off x="2503359" y="4976445"/>
              <a:ext cx="19998" cy="15554"/>
            </a:xfrm>
            <a:custGeom>
              <a:avLst/>
              <a:gdLst>
                <a:gd name="T0" fmla="*/ 18 w 18"/>
                <a:gd name="T1" fmla="*/ 5 h 14"/>
                <a:gd name="T2" fmla="*/ 16 w 18"/>
                <a:gd name="T3" fmla="*/ 5 h 14"/>
                <a:gd name="T4" fmla="*/ 16 w 18"/>
                <a:gd name="T5" fmla="*/ 4 h 14"/>
                <a:gd name="T6" fmla="*/ 14 w 18"/>
                <a:gd name="T7" fmla="*/ 4 h 14"/>
                <a:gd name="T8" fmla="*/ 16 w 18"/>
                <a:gd name="T9" fmla="*/ 2 h 14"/>
                <a:gd name="T10" fmla="*/ 9 w 18"/>
                <a:gd name="T11" fmla="*/ 2 h 14"/>
                <a:gd name="T12" fmla="*/ 9 w 18"/>
                <a:gd name="T13" fmla="*/ 2 h 14"/>
                <a:gd name="T14" fmla="*/ 7 w 18"/>
                <a:gd name="T15" fmla="*/ 0 h 14"/>
                <a:gd name="T16" fmla="*/ 5 w 18"/>
                <a:gd name="T17" fmla="*/ 0 h 14"/>
                <a:gd name="T18" fmla="*/ 4 w 18"/>
                <a:gd name="T19" fmla="*/ 0 h 14"/>
                <a:gd name="T20" fmla="*/ 4 w 18"/>
                <a:gd name="T21" fmla="*/ 0 h 14"/>
                <a:gd name="T22" fmla="*/ 2 w 18"/>
                <a:gd name="T23" fmla="*/ 4 h 14"/>
                <a:gd name="T24" fmla="*/ 2 w 18"/>
                <a:gd name="T25" fmla="*/ 4 h 14"/>
                <a:gd name="T26" fmla="*/ 0 w 18"/>
                <a:gd name="T27" fmla="*/ 4 h 14"/>
                <a:gd name="T28" fmla="*/ 0 w 18"/>
                <a:gd name="T29" fmla="*/ 5 h 14"/>
                <a:gd name="T30" fmla="*/ 0 w 18"/>
                <a:gd name="T31" fmla="*/ 5 h 14"/>
                <a:gd name="T32" fmla="*/ 0 w 18"/>
                <a:gd name="T33" fmla="*/ 5 h 14"/>
                <a:gd name="T34" fmla="*/ 0 w 18"/>
                <a:gd name="T35" fmla="*/ 5 h 14"/>
                <a:gd name="T36" fmla="*/ 0 w 18"/>
                <a:gd name="T37" fmla="*/ 7 h 14"/>
                <a:gd name="T38" fmla="*/ 0 w 18"/>
                <a:gd name="T39" fmla="*/ 7 h 14"/>
                <a:gd name="T40" fmla="*/ 0 w 18"/>
                <a:gd name="T41" fmla="*/ 7 h 14"/>
                <a:gd name="T42" fmla="*/ 2 w 18"/>
                <a:gd name="T43" fmla="*/ 9 h 14"/>
                <a:gd name="T44" fmla="*/ 2 w 18"/>
                <a:gd name="T45" fmla="*/ 9 h 14"/>
                <a:gd name="T46" fmla="*/ 2 w 18"/>
                <a:gd name="T47" fmla="*/ 11 h 14"/>
                <a:gd name="T48" fmla="*/ 0 w 18"/>
                <a:gd name="T49" fmla="*/ 11 h 14"/>
                <a:gd name="T50" fmla="*/ 0 w 18"/>
                <a:gd name="T51" fmla="*/ 11 h 14"/>
                <a:gd name="T52" fmla="*/ 2 w 18"/>
                <a:gd name="T53" fmla="*/ 13 h 14"/>
                <a:gd name="T54" fmla="*/ 2 w 18"/>
                <a:gd name="T55" fmla="*/ 14 h 14"/>
                <a:gd name="T56" fmla="*/ 2 w 18"/>
                <a:gd name="T57" fmla="*/ 14 h 14"/>
                <a:gd name="T58" fmla="*/ 5 w 18"/>
                <a:gd name="T59" fmla="*/ 14 h 14"/>
                <a:gd name="T60" fmla="*/ 5 w 18"/>
                <a:gd name="T61" fmla="*/ 14 h 14"/>
                <a:gd name="T62" fmla="*/ 5 w 18"/>
                <a:gd name="T63" fmla="*/ 14 h 14"/>
                <a:gd name="T64" fmla="*/ 5 w 18"/>
                <a:gd name="T65" fmla="*/ 14 h 14"/>
                <a:gd name="T66" fmla="*/ 7 w 18"/>
                <a:gd name="T67" fmla="*/ 14 h 14"/>
                <a:gd name="T68" fmla="*/ 7 w 18"/>
                <a:gd name="T69" fmla="*/ 13 h 14"/>
                <a:gd name="T70" fmla="*/ 9 w 18"/>
                <a:gd name="T71" fmla="*/ 13 h 14"/>
                <a:gd name="T72" fmla="*/ 11 w 18"/>
                <a:gd name="T73" fmla="*/ 13 h 14"/>
                <a:gd name="T74" fmla="*/ 13 w 18"/>
                <a:gd name="T75" fmla="*/ 11 h 14"/>
                <a:gd name="T76" fmla="*/ 13 w 18"/>
                <a:gd name="T77" fmla="*/ 11 h 14"/>
                <a:gd name="T78" fmla="*/ 13 w 18"/>
                <a:gd name="T79" fmla="*/ 11 h 14"/>
                <a:gd name="T80" fmla="*/ 13 w 18"/>
                <a:gd name="T81" fmla="*/ 11 h 14"/>
                <a:gd name="T82" fmla="*/ 13 w 18"/>
                <a:gd name="T83" fmla="*/ 11 h 14"/>
                <a:gd name="T84" fmla="*/ 13 w 18"/>
                <a:gd name="T85" fmla="*/ 11 h 14"/>
                <a:gd name="T86" fmla="*/ 14 w 18"/>
                <a:gd name="T87" fmla="*/ 11 h 14"/>
                <a:gd name="T88" fmla="*/ 14 w 18"/>
                <a:gd name="T89" fmla="*/ 11 h 14"/>
                <a:gd name="T90" fmla="*/ 14 w 18"/>
                <a:gd name="T91" fmla="*/ 9 h 14"/>
                <a:gd name="T92" fmla="*/ 14 w 18"/>
                <a:gd name="T93" fmla="*/ 9 h 14"/>
                <a:gd name="T94" fmla="*/ 16 w 18"/>
                <a:gd name="T95" fmla="*/ 7 h 14"/>
                <a:gd name="T96" fmla="*/ 16 w 18"/>
                <a:gd name="T97" fmla="*/ 5 h 14"/>
                <a:gd name="T98" fmla="*/ 18 w 18"/>
                <a:gd name="T99" fmla="*/ 5 h 14"/>
                <a:gd name="T100" fmla="*/ 18 w 18"/>
                <a:gd name="T10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14">
                  <a:moveTo>
                    <a:pt x="18" y="5"/>
                  </a:moveTo>
                  <a:lnTo>
                    <a:pt x="16" y="5"/>
                  </a:lnTo>
                  <a:lnTo>
                    <a:pt x="16" y="4"/>
                  </a:lnTo>
                  <a:lnTo>
                    <a:pt x="14" y="4"/>
                  </a:lnTo>
                  <a:lnTo>
                    <a:pt x="16" y="2"/>
                  </a:lnTo>
                  <a:lnTo>
                    <a:pt x="9" y="2"/>
                  </a:lnTo>
                  <a:lnTo>
                    <a:pt x="9" y="2"/>
                  </a:lnTo>
                  <a:lnTo>
                    <a:pt x="7" y="0"/>
                  </a:lnTo>
                  <a:lnTo>
                    <a:pt x="5" y="0"/>
                  </a:lnTo>
                  <a:lnTo>
                    <a:pt x="4" y="0"/>
                  </a:lnTo>
                  <a:lnTo>
                    <a:pt x="4" y="0"/>
                  </a:lnTo>
                  <a:lnTo>
                    <a:pt x="2" y="4"/>
                  </a:lnTo>
                  <a:lnTo>
                    <a:pt x="2" y="4"/>
                  </a:lnTo>
                  <a:lnTo>
                    <a:pt x="0" y="4"/>
                  </a:lnTo>
                  <a:lnTo>
                    <a:pt x="0" y="5"/>
                  </a:lnTo>
                  <a:lnTo>
                    <a:pt x="0" y="5"/>
                  </a:lnTo>
                  <a:lnTo>
                    <a:pt x="0" y="5"/>
                  </a:lnTo>
                  <a:lnTo>
                    <a:pt x="0" y="5"/>
                  </a:lnTo>
                  <a:lnTo>
                    <a:pt x="0" y="7"/>
                  </a:lnTo>
                  <a:lnTo>
                    <a:pt x="0" y="7"/>
                  </a:lnTo>
                  <a:lnTo>
                    <a:pt x="0" y="7"/>
                  </a:lnTo>
                  <a:lnTo>
                    <a:pt x="2" y="9"/>
                  </a:lnTo>
                  <a:lnTo>
                    <a:pt x="2" y="9"/>
                  </a:lnTo>
                  <a:lnTo>
                    <a:pt x="2" y="11"/>
                  </a:lnTo>
                  <a:lnTo>
                    <a:pt x="0" y="11"/>
                  </a:lnTo>
                  <a:lnTo>
                    <a:pt x="0" y="11"/>
                  </a:lnTo>
                  <a:lnTo>
                    <a:pt x="2" y="13"/>
                  </a:lnTo>
                  <a:lnTo>
                    <a:pt x="2" y="14"/>
                  </a:lnTo>
                  <a:lnTo>
                    <a:pt x="2" y="14"/>
                  </a:lnTo>
                  <a:lnTo>
                    <a:pt x="5" y="14"/>
                  </a:lnTo>
                  <a:lnTo>
                    <a:pt x="5" y="14"/>
                  </a:lnTo>
                  <a:lnTo>
                    <a:pt x="5" y="14"/>
                  </a:lnTo>
                  <a:lnTo>
                    <a:pt x="5" y="14"/>
                  </a:lnTo>
                  <a:lnTo>
                    <a:pt x="7" y="14"/>
                  </a:lnTo>
                  <a:lnTo>
                    <a:pt x="7" y="13"/>
                  </a:lnTo>
                  <a:lnTo>
                    <a:pt x="9" y="13"/>
                  </a:lnTo>
                  <a:lnTo>
                    <a:pt x="11" y="13"/>
                  </a:lnTo>
                  <a:lnTo>
                    <a:pt x="13" y="11"/>
                  </a:lnTo>
                  <a:lnTo>
                    <a:pt x="13" y="11"/>
                  </a:lnTo>
                  <a:lnTo>
                    <a:pt x="13" y="11"/>
                  </a:lnTo>
                  <a:lnTo>
                    <a:pt x="13" y="11"/>
                  </a:lnTo>
                  <a:lnTo>
                    <a:pt x="13" y="11"/>
                  </a:lnTo>
                  <a:lnTo>
                    <a:pt x="13" y="11"/>
                  </a:lnTo>
                  <a:lnTo>
                    <a:pt x="14" y="11"/>
                  </a:lnTo>
                  <a:lnTo>
                    <a:pt x="14" y="11"/>
                  </a:lnTo>
                  <a:lnTo>
                    <a:pt x="14" y="9"/>
                  </a:lnTo>
                  <a:lnTo>
                    <a:pt x="14" y="9"/>
                  </a:lnTo>
                  <a:lnTo>
                    <a:pt x="16" y="7"/>
                  </a:lnTo>
                  <a:lnTo>
                    <a:pt x="16" y="5"/>
                  </a:lnTo>
                  <a:lnTo>
                    <a:pt x="18" y="5"/>
                  </a:lnTo>
                  <a:lnTo>
                    <a:pt x="18"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60"/>
            <p:cNvSpPr>
              <a:spLocks/>
            </p:cNvSpPr>
            <p:nvPr/>
          </p:nvSpPr>
          <p:spPr bwMode="auto">
            <a:xfrm>
              <a:off x="3496573" y="4976445"/>
              <a:ext cx="97766" cy="221085"/>
            </a:xfrm>
            <a:custGeom>
              <a:avLst/>
              <a:gdLst>
                <a:gd name="T0" fmla="*/ 83 w 88"/>
                <a:gd name="T1" fmla="*/ 126 h 199"/>
                <a:gd name="T2" fmla="*/ 78 w 88"/>
                <a:gd name="T3" fmla="*/ 116 h 199"/>
                <a:gd name="T4" fmla="*/ 70 w 88"/>
                <a:gd name="T5" fmla="*/ 107 h 199"/>
                <a:gd name="T6" fmla="*/ 65 w 88"/>
                <a:gd name="T7" fmla="*/ 103 h 199"/>
                <a:gd name="T8" fmla="*/ 61 w 88"/>
                <a:gd name="T9" fmla="*/ 89 h 199"/>
                <a:gd name="T10" fmla="*/ 63 w 88"/>
                <a:gd name="T11" fmla="*/ 81 h 199"/>
                <a:gd name="T12" fmla="*/ 59 w 88"/>
                <a:gd name="T13" fmla="*/ 78 h 199"/>
                <a:gd name="T14" fmla="*/ 63 w 88"/>
                <a:gd name="T15" fmla="*/ 72 h 199"/>
                <a:gd name="T16" fmla="*/ 63 w 88"/>
                <a:gd name="T17" fmla="*/ 58 h 199"/>
                <a:gd name="T18" fmla="*/ 65 w 88"/>
                <a:gd name="T19" fmla="*/ 51 h 199"/>
                <a:gd name="T20" fmla="*/ 67 w 88"/>
                <a:gd name="T21" fmla="*/ 43 h 199"/>
                <a:gd name="T22" fmla="*/ 59 w 88"/>
                <a:gd name="T23" fmla="*/ 27 h 199"/>
                <a:gd name="T24" fmla="*/ 47 w 88"/>
                <a:gd name="T25" fmla="*/ 18 h 199"/>
                <a:gd name="T26" fmla="*/ 45 w 88"/>
                <a:gd name="T27" fmla="*/ 14 h 199"/>
                <a:gd name="T28" fmla="*/ 38 w 88"/>
                <a:gd name="T29" fmla="*/ 5 h 199"/>
                <a:gd name="T30" fmla="*/ 29 w 88"/>
                <a:gd name="T31" fmla="*/ 13 h 199"/>
                <a:gd name="T32" fmla="*/ 23 w 88"/>
                <a:gd name="T33" fmla="*/ 5 h 199"/>
                <a:gd name="T34" fmla="*/ 22 w 88"/>
                <a:gd name="T35" fmla="*/ 0 h 199"/>
                <a:gd name="T36" fmla="*/ 14 w 88"/>
                <a:gd name="T37" fmla="*/ 9 h 199"/>
                <a:gd name="T38" fmla="*/ 11 w 88"/>
                <a:gd name="T39" fmla="*/ 16 h 199"/>
                <a:gd name="T40" fmla="*/ 0 w 88"/>
                <a:gd name="T41" fmla="*/ 31 h 199"/>
                <a:gd name="T42" fmla="*/ 3 w 88"/>
                <a:gd name="T43" fmla="*/ 40 h 199"/>
                <a:gd name="T44" fmla="*/ 3 w 88"/>
                <a:gd name="T45" fmla="*/ 47 h 199"/>
                <a:gd name="T46" fmla="*/ 5 w 88"/>
                <a:gd name="T47" fmla="*/ 51 h 199"/>
                <a:gd name="T48" fmla="*/ 16 w 88"/>
                <a:gd name="T49" fmla="*/ 58 h 199"/>
                <a:gd name="T50" fmla="*/ 16 w 88"/>
                <a:gd name="T51" fmla="*/ 69 h 199"/>
                <a:gd name="T52" fmla="*/ 14 w 88"/>
                <a:gd name="T53" fmla="*/ 72 h 199"/>
                <a:gd name="T54" fmla="*/ 12 w 88"/>
                <a:gd name="T55" fmla="*/ 76 h 199"/>
                <a:gd name="T56" fmla="*/ 7 w 88"/>
                <a:gd name="T57" fmla="*/ 83 h 199"/>
                <a:gd name="T58" fmla="*/ 11 w 88"/>
                <a:gd name="T59" fmla="*/ 90 h 199"/>
                <a:gd name="T60" fmla="*/ 9 w 88"/>
                <a:gd name="T61" fmla="*/ 101 h 199"/>
                <a:gd name="T62" fmla="*/ 11 w 88"/>
                <a:gd name="T63" fmla="*/ 110 h 199"/>
                <a:gd name="T64" fmla="*/ 11 w 88"/>
                <a:gd name="T65" fmla="*/ 112 h 199"/>
                <a:gd name="T66" fmla="*/ 9 w 88"/>
                <a:gd name="T67" fmla="*/ 117 h 199"/>
                <a:gd name="T68" fmla="*/ 7 w 88"/>
                <a:gd name="T69" fmla="*/ 114 h 199"/>
                <a:gd name="T70" fmla="*/ 7 w 88"/>
                <a:gd name="T71" fmla="*/ 119 h 199"/>
                <a:gd name="T72" fmla="*/ 5 w 88"/>
                <a:gd name="T73" fmla="*/ 128 h 199"/>
                <a:gd name="T74" fmla="*/ 5 w 88"/>
                <a:gd name="T75" fmla="*/ 139 h 199"/>
                <a:gd name="T76" fmla="*/ 7 w 88"/>
                <a:gd name="T77" fmla="*/ 141 h 199"/>
                <a:gd name="T78" fmla="*/ 11 w 88"/>
                <a:gd name="T79" fmla="*/ 148 h 199"/>
                <a:gd name="T80" fmla="*/ 5 w 88"/>
                <a:gd name="T81" fmla="*/ 150 h 199"/>
                <a:gd name="T82" fmla="*/ 2 w 88"/>
                <a:gd name="T83" fmla="*/ 150 h 199"/>
                <a:gd name="T84" fmla="*/ 16 w 88"/>
                <a:gd name="T85" fmla="*/ 166 h 199"/>
                <a:gd name="T86" fmla="*/ 25 w 88"/>
                <a:gd name="T87" fmla="*/ 172 h 199"/>
                <a:gd name="T88" fmla="*/ 27 w 88"/>
                <a:gd name="T89" fmla="*/ 173 h 199"/>
                <a:gd name="T90" fmla="*/ 32 w 88"/>
                <a:gd name="T91" fmla="*/ 182 h 199"/>
                <a:gd name="T92" fmla="*/ 34 w 88"/>
                <a:gd name="T93" fmla="*/ 184 h 199"/>
                <a:gd name="T94" fmla="*/ 36 w 88"/>
                <a:gd name="T95" fmla="*/ 191 h 199"/>
                <a:gd name="T96" fmla="*/ 40 w 88"/>
                <a:gd name="T97" fmla="*/ 195 h 199"/>
                <a:gd name="T98" fmla="*/ 47 w 88"/>
                <a:gd name="T99" fmla="*/ 197 h 199"/>
                <a:gd name="T100" fmla="*/ 52 w 88"/>
                <a:gd name="T101" fmla="*/ 193 h 199"/>
                <a:gd name="T102" fmla="*/ 50 w 88"/>
                <a:gd name="T103" fmla="*/ 190 h 199"/>
                <a:gd name="T104" fmla="*/ 54 w 88"/>
                <a:gd name="T105" fmla="*/ 190 h 199"/>
                <a:gd name="T106" fmla="*/ 52 w 88"/>
                <a:gd name="T107" fmla="*/ 177 h 199"/>
                <a:gd name="T108" fmla="*/ 59 w 88"/>
                <a:gd name="T109" fmla="*/ 172 h 199"/>
                <a:gd name="T110" fmla="*/ 70 w 88"/>
                <a:gd name="T111" fmla="*/ 168 h 199"/>
                <a:gd name="T112" fmla="*/ 72 w 88"/>
                <a:gd name="T113" fmla="*/ 163 h 199"/>
                <a:gd name="T114" fmla="*/ 74 w 88"/>
                <a:gd name="T115" fmla="*/ 154 h 199"/>
                <a:gd name="T116" fmla="*/ 78 w 88"/>
                <a:gd name="T117" fmla="*/ 148 h 199"/>
                <a:gd name="T118" fmla="*/ 83 w 88"/>
                <a:gd name="T119" fmla="*/ 145 h 199"/>
                <a:gd name="T120" fmla="*/ 87 w 88"/>
                <a:gd name="T121" fmla="*/ 14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199">
                  <a:moveTo>
                    <a:pt x="88" y="134"/>
                  </a:moveTo>
                  <a:lnTo>
                    <a:pt x="88" y="132"/>
                  </a:lnTo>
                  <a:lnTo>
                    <a:pt x="87" y="130"/>
                  </a:lnTo>
                  <a:lnTo>
                    <a:pt x="87" y="128"/>
                  </a:lnTo>
                  <a:lnTo>
                    <a:pt x="85" y="128"/>
                  </a:lnTo>
                  <a:lnTo>
                    <a:pt x="85" y="126"/>
                  </a:lnTo>
                  <a:lnTo>
                    <a:pt x="85" y="126"/>
                  </a:lnTo>
                  <a:lnTo>
                    <a:pt x="85" y="126"/>
                  </a:lnTo>
                  <a:lnTo>
                    <a:pt x="83" y="126"/>
                  </a:lnTo>
                  <a:lnTo>
                    <a:pt x="85" y="125"/>
                  </a:lnTo>
                  <a:lnTo>
                    <a:pt x="85" y="123"/>
                  </a:lnTo>
                  <a:lnTo>
                    <a:pt x="85" y="121"/>
                  </a:lnTo>
                  <a:lnTo>
                    <a:pt x="85" y="119"/>
                  </a:lnTo>
                  <a:lnTo>
                    <a:pt x="85" y="117"/>
                  </a:lnTo>
                  <a:lnTo>
                    <a:pt x="83" y="116"/>
                  </a:lnTo>
                  <a:lnTo>
                    <a:pt x="81" y="116"/>
                  </a:lnTo>
                  <a:lnTo>
                    <a:pt x="78" y="116"/>
                  </a:lnTo>
                  <a:lnTo>
                    <a:pt x="78" y="116"/>
                  </a:lnTo>
                  <a:lnTo>
                    <a:pt x="78" y="116"/>
                  </a:lnTo>
                  <a:lnTo>
                    <a:pt x="76" y="117"/>
                  </a:lnTo>
                  <a:lnTo>
                    <a:pt x="74" y="117"/>
                  </a:lnTo>
                  <a:lnTo>
                    <a:pt x="74" y="117"/>
                  </a:lnTo>
                  <a:lnTo>
                    <a:pt x="74" y="117"/>
                  </a:lnTo>
                  <a:lnTo>
                    <a:pt x="72" y="116"/>
                  </a:lnTo>
                  <a:lnTo>
                    <a:pt x="72" y="114"/>
                  </a:lnTo>
                  <a:lnTo>
                    <a:pt x="70" y="110"/>
                  </a:lnTo>
                  <a:lnTo>
                    <a:pt x="70" y="107"/>
                  </a:lnTo>
                  <a:lnTo>
                    <a:pt x="68" y="105"/>
                  </a:lnTo>
                  <a:lnTo>
                    <a:pt x="68" y="105"/>
                  </a:lnTo>
                  <a:lnTo>
                    <a:pt x="68" y="105"/>
                  </a:lnTo>
                  <a:lnTo>
                    <a:pt x="68" y="105"/>
                  </a:lnTo>
                  <a:lnTo>
                    <a:pt x="67" y="105"/>
                  </a:lnTo>
                  <a:lnTo>
                    <a:pt x="67" y="105"/>
                  </a:lnTo>
                  <a:lnTo>
                    <a:pt x="67" y="105"/>
                  </a:lnTo>
                  <a:lnTo>
                    <a:pt x="65" y="105"/>
                  </a:lnTo>
                  <a:lnTo>
                    <a:pt x="65" y="103"/>
                  </a:lnTo>
                  <a:lnTo>
                    <a:pt x="65" y="103"/>
                  </a:lnTo>
                  <a:lnTo>
                    <a:pt x="65" y="101"/>
                  </a:lnTo>
                  <a:lnTo>
                    <a:pt x="63" y="99"/>
                  </a:lnTo>
                  <a:lnTo>
                    <a:pt x="61" y="96"/>
                  </a:lnTo>
                  <a:lnTo>
                    <a:pt x="61" y="94"/>
                  </a:lnTo>
                  <a:lnTo>
                    <a:pt x="61" y="90"/>
                  </a:lnTo>
                  <a:lnTo>
                    <a:pt x="61" y="89"/>
                  </a:lnTo>
                  <a:lnTo>
                    <a:pt x="61" y="89"/>
                  </a:lnTo>
                  <a:lnTo>
                    <a:pt x="61" y="89"/>
                  </a:lnTo>
                  <a:lnTo>
                    <a:pt x="61" y="89"/>
                  </a:lnTo>
                  <a:lnTo>
                    <a:pt x="61" y="87"/>
                  </a:lnTo>
                  <a:lnTo>
                    <a:pt x="63" y="87"/>
                  </a:lnTo>
                  <a:lnTo>
                    <a:pt x="63" y="85"/>
                  </a:lnTo>
                  <a:lnTo>
                    <a:pt x="63" y="85"/>
                  </a:lnTo>
                  <a:lnTo>
                    <a:pt x="63" y="83"/>
                  </a:lnTo>
                  <a:lnTo>
                    <a:pt x="63" y="83"/>
                  </a:lnTo>
                  <a:lnTo>
                    <a:pt x="63" y="83"/>
                  </a:lnTo>
                  <a:lnTo>
                    <a:pt x="63" y="81"/>
                  </a:lnTo>
                  <a:lnTo>
                    <a:pt x="63" y="81"/>
                  </a:lnTo>
                  <a:lnTo>
                    <a:pt x="61" y="81"/>
                  </a:lnTo>
                  <a:lnTo>
                    <a:pt x="61" y="81"/>
                  </a:lnTo>
                  <a:lnTo>
                    <a:pt x="61" y="81"/>
                  </a:lnTo>
                  <a:lnTo>
                    <a:pt x="61" y="80"/>
                  </a:lnTo>
                  <a:lnTo>
                    <a:pt x="61" y="80"/>
                  </a:lnTo>
                  <a:lnTo>
                    <a:pt x="61" y="80"/>
                  </a:lnTo>
                  <a:lnTo>
                    <a:pt x="59" y="78"/>
                  </a:lnTo>
                  <a:lnTo>
                    <a:pt x="59" y="78"/>
                  </a:lnTo>
                  <a:lnTo>
                    <a:pt x="59" y="78"/>
                  </a:lnTo>
                  <a:lnTo>
                    <a:pt x="59" y="76"/>
                  </a:lnTo>
                  <a:lnTo>
                    <a:pt x="59" y="74"/>
                  </a:lnTo>
                  <a:lnTo>
                    <a:pt x="59" y="74"/>
                  </a:lnTo>
                  <a:lnTo>
                    <a:pt x="61" y="74"/>
                  </a:lnTo>
                  <a:lnTo>
                    <a:pt x="61" y="72"/>
                  </a:lnTo>
                  <a:lnTo>
                    <a:pt x="63" y="72"/>
                  </a:lnTo>
                  <a:lnTo>
                    <a:pt x="63" y="72"/>
                  </a:lnTo>
                  <a:lnTo>
                    <a:pt x="63" y="72"/>
                  </a:lnTo>
                  <a:lnTo>
                    <a:pt x="63" y="70"/>
                  </a:lnTo>
                  <a:lnTo>
                    <a:pt x="63" y="70"/>
                  </a:lnTo>
                  <a:lnTo>
                    <a:pt x="61" y="69"/>
                  </a:lnTo>
                  <a:lnTo>
                    <a:pt x="61" y="67"/>
                  </a:lnTo>
                  <a:lnTo>
                    <a:pt x="61" y="61"/>
                  </a:lnTo>
                  <a:lnTo>
                    <a:pt x="61" y="61"/>
                  </a:lnTo>
                  <a:lnTo>
                    <a:pt x="61" y="60"/>
                  </a:lnTo>
                  <a:lnTo>
                    <a:pt x="63" y="60"/>
                  </a:lnTo>
                  <a:lnTo>
                    <a:pt x="63" y="58"/>
                  </a:lnTo>
                  <a:lnTo>
                    <a:pt x="65" y="58"/>
                  </a:lnTo>
                  <a:lnTo>
                    <a:pt x="65" y="58"/>
                  </a:lnTo>
                  <a:lnTo>
                    <a:pt x="63" y="56"/>
                  </a:lnTo>
                  <a:lnTo>
                    <a:pt x="63" y="54"/>
                  </a:lnTo>
                  <a:lnTo>
                    <a:pt x="63" y="54"/>
                  </a:lnTo>
                  <a:lnTo>
                    <a:pt x="63" y="52"/>
                  </a:lnTo>
                  <a:lnTo>
                    <a:pt x="65" y="52"/>
                  </a:lnTo>
                  <a:lnTo>
                    <a:pt x="65" y="52"/>
                  </a:lnTo>
                  <a:lnTo>
                    <a:pt x="65" y="51"/>
                  </a:lnTo>
                  <a:lnTo>
                    <a:pt x="65" y="51"/>
                  </a:lnTo>
                  <a:lnTo>
                    <a:pt x="65" y="49"/>
                  </a:lnTo>
                  <a:lnTo>
                    <a:pt x="65" y="49"/>
                  </a:lnTo>
                  <a:lnTo>
                    <a:pt x="65" y="49"/>
                  </a:lnTo>
                  <a:lnTo>
                    <a:pt x="67" y="49"/>
                  </a:lnTo>
                  <a:lnTo>
                    <a:pt x="67" y="47"/>
                  </a:lnTo>
                  <a:lnTo>
                    <a:pt x="67" y="47"/>
                  </a:lnTo>
                  <a:lnTo>
                    <a:pt x="67" y="45"/>
                  </a:lnTo>
                  <a:lnTo>
                    <a:pt x="67" y="43"/>
                  </a:lnTo>
                  <a:lnTo>
                    <a:pt x="65" y="40"/>
                  </a:lnTo>
                  <a:lnTo>
                    <a:pt x="65" y="38"/>
                  </a:lnTo>
                  <a:lnTo>
                    <a:pt x="65" y="36"/>
                  </a:lnTo>
                  <a:lnTo>
                    <a:pt x="63" y="36"/>
                  </a:lnTo>
                  <a:lnTo>
                    <a:pt x="63" y="34"/>
                  </a:lnTo>
                  <a:lnTo>
                    <a:pt x="61" y="29"/>
                  </a:lnTo>
                  <a:lnTo>
                    <a:pt x="61" y="29"/>
                  </a:lnTo>
                  <a:lnTo>
                    <a:pt x="59" y="27"/>
                  </a:lnTo>
                  <a:lnTo>
                    <a:pt x="59" y="27"/>
                  </a:lnTo>
                  <a:lnTo>
                    <a:pt x="54" y="22"/>
                  </a:lnTo>
                  <a:lnTo>
                    <a:pt x="52" y="22"/>
                  </a:lnTo>
                  <a:lnTo>
                    <a:pt x="49" y="22"/>
                  </a:lnTo>
                  <a:lnTo>
                    <a:pt x="49" y="22"/>
                  </a:lnTo>
                  <a:lnTo>
                    <a:pt x="49" y="22"/>
                  </a:lnTo>
                  <a:lnTo>
                    <a:pt x="47" y="20"/>
                  </a:lnTo>
                  <a:lnTo>
                    <a:pt x="47" y="20"/>
                  </a:lnTo>
                  <a:lnTo>
                    <a:pt x="47" y="20"/>
                  </a:lnTo>
                  <a:lnTo>
                    <a:pt x="47" y="18"/>
                  </a:lnTo>
                  <a:lnTo>
                    <a:pt x="47" y="18"/>
                  </a:lnTo>
                  <a:lnTo>
                    <a:pt x="47" y="18"/>
                  </a:lnTo>
                  <a:lnTo>
                    <a:pt x="47" y="18"/>
                  </a:lnTo>
                  <a:lnTo>
                    <a:pt x="47" y="16"/>
                  </a:lnTo>
                  <a:lnTo>
                    <a:pt x="47" y="16"/>
                  </a:lnTo>
                  <a:lnTo>
                    <a:pt x="47" y="16"/>
                  </a:lnTo>
                  <a:lnTo>
                    <a:pt x="47" y="14"/>
                  </a:lnTo>
                  <a:lnTo>
                    <a:pt x="45" y="14"/>
                  </a:lnTo>
                  <a:lnTo>
                    <a:pt x="45" y="14"/>
                  </a:lnTo>
                  <a:lnTo>
                    <a:pt x="43" y="11"/>
                  </a:lnTo>
                  <a:lnTo>
                    <a:pt x="43" y="11"/>
                  </a:lnTo>
                  <a:lnTo>
                    <a:pt x="43" y="11"/>
                  </a:lnTo>
                  <a:lnTo>
                    <a:pt x="43" y="11"/>
                  </a:lnTo>
                  <a:lnTo>
                    <a:pt x="43" y="11"/>
                  </a:lnTo>
                  <a:lnTo>
                    <a:pt x="43" y="9"/>
                  </a:lnTo>
                  <a:lnTo>
                    <a:pt x="41" y="7"/>
                  </a:lnTo>
                  <a:lnTo>
                    <a:pt x="40" y="7"/>
                  </a:lnTo>
                  <a:lnTo>
                    <a:pt x="38" y="5"/>
                  </a:lnTo>
                  <a:lnTo>
                    <a:pt x="38" y="7"/>
                  </a:lnTo>
                  <a:lnTo>
                    <a:pt x="36" y="9"/>
                  </a:lnTo>
                  <a:lnTo>
                    <a:pt x="34" y="9"/>
                  </a:lnTo>
                  <a:lnTo>
                    <a:pt x="32" y="9"/>
                  </a:lnTo>
                  <a:lnTo>
                    <a:pt x="31" y="11"/>
                  </a:lnTo>
                  <a:lnTo>
                    <a:pt x="31" y="11"/>
                  </a:lnTo>
                  <a:lnTo>
                    <a:pt x="31" y="11"/>
                  </a:lnTo>
                  <a:lnTo>
                    <a:pt x="31" y="11"/>
                  </a:lnTo>
                  <a:lnTo>
                    <a:pt x="29" y="13"/>
                  </a:lnTo>
                  <a:lnTo>
                    <a:pt x="29" y="13"/>
                  </a:lnTo>
                  <a:lnTo>
                    <a:pt x="27" y="13"/>
                  </a:lnTo>
                  <a:lnTo>
                    <a:pt x="27" y="13"/>
                  </a:lnTo>
                  <a:lnTo>
                    <a:pt x="25" y="13"/>
                  </a:lnTo>
                  <a:lnTo>
                    <a:pt x="23" y="11"/>
                  </a:lnTo>
                  <a:lnTo>
                    <a:pt x="23" y="9"/>
                  </a:lnTo>
                  <a:lnTo>
                    <a:pt x="23" y="7"/>
                  </a:lnTo>
                  <a:lnTo>
                    <a:pt x="23" y="7"/>
                  </a:lnTo>
                  <a:lnTo>
                    <a:pt x="23" y="5"/>
                  </a:lnTo>
                  <a:lnTo>
                    <a:pt x="23" y="5"/>
                  </a:lnTo>
                  <a:lnTo>
                    <a:pt x="23" y="5"/>
                  </a:lnTo>
                  <a:lnTo>
                    <a:pt x="23" y="5"/>
                  </a:lnTo>
                  <a:lnTo>
                    <a:pt x="23" y="5"/>
                  </a:lnTo>
                  <a:lnTo>
                    <a:pt x="23" y="4"/>
                  </a:lnTo>
                  <a:lnTo>
                    <a:pt x="23" y="4"/>
                  </a:lnTo>
                  <a:lnTo>
                    <a:pt x="23" y="2"/>
                  </a:lnTo>
                  <a:lnTo>
                    <a:pt x="23" y="0"/>
                  </a:lnTo>
                  <a:lnTo>
                    <a:pt x="22" y="0"/>
                  </a:lnTo>
                  <a:lnTo>
                    <a:pt x="20" y="0"/>
                  </a:lnTo>
                  <a:lnTo>
                    <a:pt x="20" y="2"/>
                  </a:lnTo>
                  <a:lnTo>
                    <a:pt x="20" y="2"/>
                  </a:lnTo>
                  <a:lnTo>
                    <a:pt x="18" y="4"/>
                  </a:lnTo>
                  <a:lnTo>
                    <a:pt x="16" y="4"/>
                  </a:lnTo>
                  <a:lnTo>
                    <a:pt x="16" y="5"/>
                  </a:lnTo>
                  <a:lnTo>
                    <a:pt x="16" y="7"/>
                  </a:lnTo>
                  <a:lnTo>
                    <a:pt x="16" y="7"/>
                  </a:lnTo>
                  <a:lnTo>
                    <a:pt x="14" y="9"/>
                  </a:lnTo>
                  <a:lnTo>
                    <a:pt x="14" y="9"/>
                  </a:lnTo>
                  <a:lnTo>
                    <a:pt x="14" y="9"/>
                  </a:lnTo>
                  <a:lnTo>
                    <a:pt x="14" y="11"/>
                  </a:lnTo>
                  <a:lnTo>
                    <a:pt x="14" y="11"/>
                  </a:lnTo>
                  <a:lnTo>
                    <a:pt x="12" y="11"/>
                  </a:lnTo>
                  <a:lnTo>
                    <a:pt x="12" y="13"/>
                  </a:lnTo>
                  <a:lnTo>
                    <a:pt x="11" y="14"/>
                  </a:lnTo>
                  <a:lnTo>
                    <a:pt x="11" y="14"/>
                  </a:lnTo>
                  <a:lnTo>
                    <a:pt x="11" y="16"/>
                  </a:lnTo>
                  <a:lnTo>
                    <a:pt x="7" y="18"/>
                  </a:lnTo>
                  <a:lnTo>
                    <a:pt x="7" y="18"/>
                  </a:lnTo>
                  <a:lnTo>
                    <a:pt x="7" y="20"/>
                  </a:lnTo>
                  <a:lnTo>
                    <a:pt x="7" y="20"/>
                  </a:lnTo>
                  <a:lnTo>
                    <a:pt x="7" y="22"/>
                  </a:lnTo>
                  <a:lnTo>
                    <a:pt x="7" y="22"/>
                  </a:lnTo>
                  <a:lnTo>
                    <a:pt x="2" y="29"/>
                  </a:lnTo>
                  <a:lnTo>
                    <a:pt x="0" y="31"/>
                  </a:lnTo>
                  <a:lnTo>
                    <a:pt x="0" y="31"/>
                  </a:lnTo>
                  <a:lnTo>
                    <a:pt x="0" y="33"/>
                  </a:lnTo>
                  <a:lnTo>
                    <a:pt x="0" y="33"/>
                  </a:lnTo>
                  <a:lnTo>
                    <a:pt x="2" y="34"/>
                  </a:lnTo>
                  <a:lnTo>
                    <a:pt x="3" y="36"/>
                  </a:lnTo>
                  <a:lnTo>
                    <a:pt x="5" y="36"/>
                  </a:lnTo>
                  <a:lnTo>
                    <a:pt x="5" y="36"/>
                  </a:lnTo>
                  <a:lnTo>
                    <a:pt x="5" y="38"/>
                  </a:lnTo>
                  <a:lnTo>
                    <a:pt x="3" y="40"/>
                  </a:lnTo>
                  <a:lnTo>
                    <a:pt x="3" y="40"/>
                  </a:lnTo>
                  <a:lnTo>
                    <a:pt x="3" y="42"/>
                  </a:lnTo>
                  <a:lnTo>
                    <a:pt x="3" y="43"/>
                  </a:lnTo>
                  <a:lnTo>
                    <a:pt x="5" y="43"/>
                  </a:lnTo>
                  <a:lnTo>
                    <a:pt x="5" y="43"/>
                  </a:lnTo>
                  <a:lnTo>
                    <a:pt x="5" y="45"/>
                  </a:lnTo>
                  <a:lnTo>
                    <a:pt x="5" y="45"/>
                  </a:lnTo>
                  <a:lnTo>
                    <a:pt x="5" y="45"/>
                  </a:lnTo>
                  <a:lnTo>
                    <a:pt x="3" y="45"/>
                  </a:lnTo>
                  <a:lnTo>
                    <a:pt x="3" y="47"/>
                  </a:lnTo>
                  <a:lnTo>
                    <a:pt x="3" y="47"/>
                  </a:lnTo>
                  <a:lnTo>
                    <a:pt x="3" y="49"/>
                  </a:lnTo>
                  <a:lnTo>
                    <a:pt x="3" y="49"/>
                  </a:lnTo>
                  <a:lnTo>
                    <a:pt x="3" y="49"/>
                  </a:lnTo>
                  <a:lnTo>
                    <a:pt x="3" y="49"/>
                  </a:lnTo>
                  <a:lnTo>
                    <a:pt x="3" y="51"/>
                  </a:lnTo>
                  <a:lnTo>
                    <a:pt x="3" y="51"/>
                  </a:lnTo>
                  <a:lnTo>
                    <a:pt x="3" y="51"/>
                  </a:lnTo>
                  <a:lnTo>
                    <a:pt x="5" y="51"/>
                  </a:lnTo>
                  <a:lnTo>
                    <a:pt x="5" y="52"/>
                  </a:lnTo>
                  <a:lnTo>
                    <a:pt x="5" y="54"/>
                  </a:lnTo>
                  <a:lnTo>
                    <a:pt x="9" y="52"/>
                  </a:lnTo>
                  <a:lnTo>
                    <a:pt x="9" y="52"/>
                  </a:lnTo>
                  <a:lnTo>
                    <a:pt x="9" y="54"/>
                  </a:lnTo>
                  <a:lnTo>
                    <a:pt x="16" y="56"/>
                  </a:lnTo>
                  <a:lnTo>
                    <a:pt x="16" y="56"/>
                  </a:lnTo>
                  <a:lnTo>
                    <a:pt x="16" y="58"/>
                  </a:lnTo>
                  <a:lnTo>
                    <a:pt x="16" y="58"/>
                  </a:lnTo>
                  <a:lnTo>
                    <a:pt x="16" y="60"/>
                  </a:lnTo>
                  <a:lnTo>
                    <a:pt x="14" y="60"/>
                  </a:lnTo>
                  <a:lnTo>
                    <a:pt x="14" y="60"/>
                  </a:lnTo>
                  <a:lnTo>
                    <a:pt x="16" y="63"/>
                  </a:lnTo>
                  <a:lnTo>
                    <a:pt x="16" y="65"/>
                  </a:lnTo>
                  <a:lnTo>
                    <a:pt x="14" y="67"/>
                  </a:lnTo>
                  <a:lnTo>
                    <a:pt x="16" y="69"/>
                  </a:lnTo>
                  <a:lnTo>
                    <a:pt x="16" y="69"/>
                  </a:lnTo>
                  <a:lnTo>
                    <a:pt x="16" y="69"/>
                  </a:lnTo>
                  <a:lnTo>
                    <a:pt x="16" y="69"/>
                  </a:lnTo>
                  <a:lnTo>
                    <a:pt x="18" y="70"/>
                  </a:lnTo>
                  <a:lnTo>
                    <a:pt x="16" y="70"/>
                  </a:lnTo>
                  <a:lnTo>
                    <a:pt x="16" y="70"/>
                  </a:lnTo>
                  <a:lnTo>
                    <a:pt x="16" y="70"/>
                  </a:lnTo>
                  <a:lnTo>
                    <a:pt x="16" y="69"/>
                  </a:lnTo>
                  <a:lnTo>
                    <a:pt x="16" y="69"/>
                  </a:lnTo>
                  <a:lnTo>
                    <a:pt x="14" y="72"/>
                  </a:lnTo>
                  <a:lnTo>
                    <a:pt x="14" y="72"/>
                  </a:lnTo>
                  <a:lnTo>
                    <a:pt x="12" y="72"/>
                  </a:lnTo>
                  <a:lnTo>
                    <a:pt x="9" y="72"/>
                  </a:lnTo>
                  <a:lnTo>
                    <a:pt x="9" y="72"/>
                  </a:lnTo>
                  <a:lnTo>
                    <a:pt x="11" y="74"/>
                  </a:lnTo>
                  <a:lnTo>
                    <a:pt x="11" y="74"/>
                  </a:lnTo>
                  <a:lnTo>
                    <a:pt x="11" y="74"/>
                  </a:lnTo>
                  <a:lnTo>
                    <a:pt x="12" y="74"/>
                  </a:lnTo>
                  <a:lnTo>
                    <a:pt x="12" y="76"/>
                  </a:lnTo>
                  <a:lnTo>
                    <a:pt x="12" y="76"/>
                  </a:lnTo>
                  <a:lnTo>
                    <a:pt x="12" y="78"/>
                  </a:lnTo>
                  <a:lnTo>
                    <a:pt x="11" y="80"/>
                  </a:lnTo>
                  <a:lnTo>
                    <a:pt x="9" y="81"/>
                  </a:lnTo>
                  <a:lnTo>
                    <a:pt x="9" y="81"/>
                  </a:lnTo>
                  <a:lnTo>
                    <a:pt x="9" y="83"/>
                  </a:lnTo>
                  <a:lnTo>
                    <a:pt x="7" y="83"/>
                  </a:lnTo>
                  <a:lnTo>
                    <a:pt x="7" y="83"/>
                  </a:lnTo>
                  <a:lnTo>
                    <a:pt x="5" y="83"/>
                  </a:lnTo>
                  <a:lnTo>
                    <a:pt x="7" y="83"/>
                  </a:lnTo>
                  <a:lnTo>
                    <a:pt x="7" y="85"/>
                  </a:lnTo>
                  <a:lnTo>
                    <a:pt x="7" y="85"/>
                  </a:lnTo>
                  <a:lnTo>
                    <a:pt x="7" y="89"/>
                  </a:lnTo>
                  <a:lnTo>
                    <a:pt x="7" y="89"/>
                  </a:lnTo>
                  <a:lnTo>
                    <a:pt x="9" y="90"/>
                  </a:lnTo>
                  <a:lnTo>
                    <a:pt x="9" y="90"/>
                  </a:lnTo>
                  <a:lnTo>
                    <a:pt x="11" y="90"/>
                  </a:lnTo>
                  <a:lnTo>
                    <a:pt x="11" y="90"/>
                  </a:lnTo>
                  <a:lnTo>
                    <a:pt x="11" y="90"/>
                  </a:lnTo>
                  <a:lnTo>
                    <a:pt x="12" y="92"/>
                  </a:lnTo>
                  <a:lnTo>
                    <a:pt x="12" y="94"/>
                  </a:lnTo>
                  <a:lnTo>
                    <a:pt x="12" y="94"/>
                  </a:lnTo>
                  <a:lnTo>
                    <a:pt x="11" y="98"/>
                  </a:lnTo>
                  <a:lnTo>
                    <a:pt x="9" y="99"/>
                  </a:lnTo>
                  <a:lnTo>
                    <a:pt x="9" y="99"/>
                  </a:lnTo>
                  <a:lnTo>
                    <a:pt x="9" y="101"/>
                  </a:lnTo>
                  <a:lnTo>
                    <a:pt x="9" y="101"/>
                  </a:lnTo>
                  <a:lnTo>
                    <a:pt x="9" y="101"/>
                  </a:lnTo>
                  <a:lnTo>
                    <a:pt x="9" y="101"/>
                  </a:lnTo>
                  <a:lnTo>
                    <a:pt x="9" y="103"/>
                  </a:lnTo>
                  <a:lnTo>
                    <a:pt x="9" y="103"/>
                  </a:lnTo>
                  <a:lnTo>
                    <a:pt x="9" y="108"/>
                  </a:lnTo>
                  <a:lnTo>
                    <a:pt x="9" y="108"/>
                  </a:lnTo>
                  <a:lnTo>
                    <a:pt x="9" y="108"/>
                  </a:lnTo>
                  <a:lnTo>
                    <a:pt x="9" y="110"/>
                  </a:lnTo>
                  <a:lnTo>
                    <a:pt x="9" y="110"/>
                  </a:lnTo>
                  <a:lnTo>
                    <a:pt x="11" y="110"/>
                  </a:lnTo>
                  <a:lnTo>
                    <a:pt x="11" y="110"/>
                  </a:lnTo>
                  <a:lnTo>
                    <a:pt x="11" y="112"/>
                  </a:lnTo>
                  <a:lnTo>
                    <a:pt x="11" y="114"/>
                  </a:lnTo>
                  <a:lnTo>
                    <a:pt x="9" y="114"/>
                  </a:lnTo>
                  <a:lnTo>
                    <a:pt x="9" y="114"/>
                  </a:lnTo>
                  <a:lnTo>
                    <a:pt x="9" y="116"/>
                  </a:lnTo>
                  <a:lnTo>
                    <a:pt x="9" y="116"/>
                  </a:lnTo>
                  <a:lnTo>
                    <a:pt x="11" y="114"/>
                  </a:lnTo>
                  <a:lnTo>
                    <a:pt x="11" y="112"/>
                  </a:lnTo>
                  <a:lnTo>
                    <a:pt x="11" y="110"/>
                  </a:lnTo>
                  <a:lnTo>
                    <a:pt x="11" y="112"/>
                  </a:lnTo>
                  <a:lnTo>
                    <a:pt x="12" y="112"/>
                  </a:lnTo>
                  <a:lnTo>
                    <a:pt x="12" y="114"/>
                  </a:lnTo>
                  <a:lnTo>
                    <a:pt x="12" y="116"/>
                  </a:lnTo>
                  <a:lnTo>
                    <a:pt x="12" y="117"/>
                  </a:lnTo>
                  <a:lnTo>
                    <a:pt x="9" y="117"/>
                  </a:lnTo>
                  <a:lnTo>
                    <a:pt x="9" y="119"/>
                  </a:lnTo>
                  <a:lnTo>
                    <a:pt x="9" y="117"/>
                  </a:lnTo>
                  <a:lnTo>
                    <a:pt x="9" y="117"/>
                  </a:lnTo>
                  <a:lnTo>
                    <a:pt x="9" y="117"/>
                  </a:lnTo>
                  <a:lnTo>
                    <a:pt x="9" y="119"/>
                  </a:lnTo>
                  <a:lnTo>
                    <a:pt x="7" y="119"/>
                  </a:lnTo>
                  <a:lnTo>
                    <a:pt x="7" y="117"/>
                  </a:lnTo>
                  <a:lnTo>
                    <a:pt x="9" y="116"/>
                  </a:lnTo>
                  <a:lnTo>
                    <a:pt x="7" y="114"/>
                  </a:lnTo>
                  <a:lnTo>
                    <a:pt x="9" y="114"/>
                  </a:lnTo>
                  <a:lnTo>
                    <a:pt x="7" y="114"/>
                  </a:lnTo>
                  <a:lnTo>
                    <a:pt x="7" y="116"/>
                  </a:lnTo>
                  <a:lnTo>
                    <a:pt x="5" y="116"/>
                  </a:lnTo>
                  <a:lnTo>
                    <a:pt x="5" y="116"/>
                  </a:lnTo>
                  <a:lnTo>
                    <a:pt x="5" y="117"/>
                  </a:lnTo>
                  <a:lnTo>
                    <a:pt x="7" y="117"/>
                  </a:lnTo>
                  <a:lnTo>
                    <a:pt x="7" y="119"/>
                  </a:lnTo>
                  <a:lnTo>
                    <a:pt x="7" y="119"/>
                  </a:lnTo>
                  <a:lnTo>
                    <a:pt x="7" y="119"/>
                  </a:lnTo>
                  <a:lnTo>
                    <a:pt x="7" y="119"/>
                  </a:lnTo>
                  <a:lnTo>
                    <a:pt x="5" y="121"/>
                  </a:lnTo>
                  <a:lnTo>
                    <a:pt x="7" y="121"/>
                  </a:lnTo>
                  <a:lnTo>
                    <a:pt x="7" y="121"/>
                  </a:lnTo>
                  <a:lnTo>
                    <a:pt x="7" y="123"/>
                  </a:lnTo>
                  <a:lnTo>
                    <a:pt x="7" y="123"/>
                  </a:lnTo>
                  <a:lnTo>
                    <a:pt x="5" y="123"/>
                  </a:lnTo>
                  <a:lnTo>
                    <a:pt x="5" y="123"/>
                  </a:lnTo>
                  <a:lnTo>
                    <a:pt x="5" y="125"/>
                  </a:lnTo>
                  <a:lnTo>
                    <a:pt x="5" y="128"/>
                  </a:lnTo>
                  <a:lnTo>
                    <a:pt x="5" y="130"/>
                  </a:lnTo>
                  <a:lnTo>
                    <a:pt x="3" y="130"/>
                  </a:lnTo>
                  <a:lnTo>
                    <a:pt x="3" y="132"/>
                  </a:lnTo>
                  <a:lnTo>
                    <a:pt x="2" y="132"/>
                  </a:lnTo>
                  <a:lnTo>
                    <a:pt x="2" y="132"/>
                  </a:lnTo>
                  <a:lnTo>
                    <a:pt x="2" y="134"/>
                  </a:lnTo>
                  <a:lnTo>
                    <a:pt x="2" y="134"/>
                  </a:lnTo>
                  <a:lnTo>
                    <a:pt x="5" y="139"/>
                  </a:lnTo>
                  <a:lnTo>
                    <a:pt x="5" y="139"/>
                  </a:lnTo>
                  <a:lnTo>
                    <a:pt x="5" y="137"/>
                  </a:lnTo>
                  <a:lnTo>
                    <a:pt x="7" y="137"/>
                  </a:lnTo>
                  <a:lnTo>
                    <a:pt x="9" y="139"/>
                  </a:lnTo>
                  <a:lnTo>
                    <a:pt x="9" y="139"/>
                  </a:lnTo>
                  <a:lnTo>
                    <a:pt x="9" y="141"/>
                  </a:lnTo>
                  <a:lnTo>
                    <a:pt x="9" y="143"/>
                  </a:lnTo>
                  <a:lnTo>
                    <a:pt x="9" y="143"/>
                  </a:lnTo>
                  <a:lnTo>
                    <a:pt x="7" y="141"/>
                  </a:lnTo>
                  <a:lnTo>
                    <a:pt x="7" y="141"/>
                  </a:lnTo>
                  <a:lnTo>
                    <a:pt x="7" y="143"/>
                  </a:lnTo>
                  <a:lnTo>
                    <a:pt x="7" y="141"/>
                  </a:lnTo>
                  <a:lnTo>
                    <a:pt x="5" y="141"/>
                  </a:lnTo>
                  <a:lnTo>
                    <a:pt x="5" y="141"/>
                  </a:lnTo>
                  <a:lnTo>
                    <a:pt x="5" y="143"/>
                  </a:lnTo>
                  <a:lnTo>
                    <a:pt x="7" y="145"/>
                  </a:lnTo>
                  <a:lnTo>
                    <a:pt x="9" y="146"/>
                  </a:lnTo>
                  <a:lnTo>
                    <a:pt x="11" y="146"/>
                  </a:lnTo>
                  <a:lnTo>
                    <a:pt x="11" y="148"/>
                  </a:lnTo>
                  <a:lnTo>
                    <a:pt x="11" y="154"/>
                  </a:lnTo>
                  <a:lnTo>
                    <a:pt x="9" y="154"/>
                  </a:lnTo>
                  <a:lnTo>
                    <a:pt x="9" y="154"/>
                  </a:lnTo>
                  <a:lnTo>
                    <a:pt x="7" y="154"/>
                  </a:lnTo>
                  <a:lnTo>
                    <a:pt x="7" y="154"/>
                  </a:lnTo>
                  <a:lnTo>
                    <a:pt x="7" y="154"/>
                  </a:lnTo>
                  <a:lnTo>
                    <a:pt x="7" y="152"/>
                  </a:lnTo>
                  <a:lnTo>
                    <a:pt x="5" y="150"/>
                  </a:lnTo>
                  <a:lnTo>
                    <a:pt x="5" y="150"/>
                  </a:lnTo>
                  <a:lnTo>
                    <a:pt x="3" y="148"/>
                  </a:lnTo>
                  <a:lnTo>
                    <a:pt x="3" y="148"/>
                  </a:lnTo>
                  <a:lnTo>
                    <a:pt x="2" y="148"/>
                  </a:lnTo>
                  <a:lnTo>
                    <a:pt x="2" y="148"/>
                  </a:lnTo>
                  <a:lnTo>
                    <a:pt x="2" y="148"/>
                  </a:lnTo>
                  <a:lnTo>
                    <a:pt x="2" y="148"/>
                  </a:lnTo>
                  <a:lnTo>
                    <a:pt x="2" y="148"/>
                  </a:lnTo>
                  <a:lnTo>
                    <a:pt x="2" y="148"/>
                  </a:lnTo>
                  <a:lnTo>
                    <a:pt x="2" y="150"/>
                  </a:lnTo>
                  <a:lnTo>
                    <a:pt x="3" y="152"/>
                  </a:lnTo>
                  <a:lnTo>
                    <a:pt x="3" y="152"/>
                  </a:lnTo>
                  <a:lnTo>
                    <a:pt x="5" y="155"/>
                  </a:lnTo>
                  <a:lnTo>
                    <a:pt x="5" y="155"/>
                  </a:lnTo>
                  <a:lnTo>
                    <a:pt x="5" y="157"/>
                  </a:lnTo>
                  <a:lnTo>
                    <a:pt x="11" y="163"/>
                  </a:lnTo>
                  <a:lnTo>
                    <a:pt x="12" y="163"/>
                  </a:lnTo>
                  <a:lnTo>
                    <a:pt x="14" y="164"/>
                  </a:lnTo>
                  <a:lnTo>
                    <a:pt x="16" y="166"/>
                  </a:lnTo>
                  <a:lnTo>
                    <a:pt x="20" y="168"/>
                  </a:lnTo>
                  <a:lnTo>
                    <a:pt x="22" y="168"/>
                  </a:lnTo>
                  <a:lnTo>
                    <a:pt x="23" y="168"/>
                  </a:lnTo>
                  <a:lnTo>
                    <a:pt x="23" y="168"/>
                  </a:lnTo>
                  <a:lnTo>
                    <a:pt x="23" y="170"/>
                  </a:lnTo>
                  <a:lnTo>
                    <a:pt x="23" y="170"/>
                  </a:lnTo>
                  <a:lnTo>
                    <a:pt x="23" y="170"/>
                  </a:lnTo>
                  <a:lnTo>
                    <a:pt x="25" y="172"/>
                  </a:lnTo>
                  <a:lnTo>
                    <a:pt x="25" y="172"/>
                  </a:lnTo>
                  <a:lnTo>
                    <a:pt x="25" y="172"/>
                  </a:lnTo>
                  <a:lnTo>
                    <a:pt x="25" y="172"/>
                  </a:lnTo>
                  <a:lnTo>
                    <a:pt x="25" y="172"/>
                  </a:lnTo>
                  <a:lnTo>
                    <a:pt x="25" y="172"/>
                  </a:lnTo>
                  <a:lnTo>
                    <a:pt x="25" y="172"/>
                  </a:lnTo>
                  <a:lnTo>
                    <a:pt x="27" y="172"/>
                  </a:lnTo>
                  <a:lnTo>
                    <a:pt x="27" y="172"/>
                  </a:lnTo>
                  <a:lnTo>
                    <a:pt x="27" y="172"/>
                  </a:lnTo>
                  <a:lnTo>
                    <a:pt x="27" y="173"/>
                  </a:lnTo>
                  <a:lnTo>
                    <a:pt x="29" y="173"/>
                  </a:lnTo>
                  <a:lnTo>
                    <a:pt x="29" y="173"/>
                  </a:lnTo>
                  <a:lnTo>
                    <a:pt x="31" y="173"/>
                  </a:lnTo>
                  <a:lnTo>
                    <a:pt x="31" y="175"/>
                  </a:lnTo>
                  <a:lnTo>
                    <a:pt x="32" y="179"/>
                  </a:lnTo>
                  <a:lnTo>
                    <a:pt x="34" y="181"/>
                  </a:lnTo>
                  <a:lnTo>
                    <a:pt x="32" y="181"/>
                  </a:lnTo>
                  <a:lnTo>
                    <a:pt x="32" y="181"/>
                  </a:lnTo>
                  <a:lnTo>
                    <a:pt x="32" y="182"/>
                  </a:lnTo>
                  <a:lnTo>
                    <a:pt x="32" y="182"/>
                  </a:lnTo>
                  <a:lnTo>
                    <a:pt x="32" y="182"/>
                  </a:lnTo>
                  <a:lnTo>
                    <a:pt x="32" y="182"/>
                  </a:lnTo>
                  <a:lnTo>
                    <a:pt x="34" y="182"/>
                  </a:lnTo>
                  <a:lnTo>
                    <a:pt x="34" y="182"/>
                  </a:lnTo>
                  <a:lnTo>
                    <a:pt x="34" y="182"/>
                  </a:lnTo>
                  <a:lnTo>
                    <a:pt x="34" y="184"/>
                  </a:lnTo>
                  <a:lnTo>
                    <a:pt x="34" y="184"/>
                  </a:lnTo>
                  <a:lnTo>
                    <a:pt x="34" y="184"/>
                  </a:lnTo>
                  <a:lnTo>
                    <a:pt x="36" y="184"/>
                  </a:lnTo>
                  <a:lnTo>
                    <a:pt x="36" y="184"/>
                  </a:lnTo>
                  <a:lnTo>
                    <a:pt x="38" y="184"/>
                  </a:lnTo>
                  <a:lnTo>
                    <a:pt x="38" y="186"/>
                  </a:lnTo>
                  <a:lnTo>
                    <a:pt x="38" y="186"/>
                  </a:lnTo>
                  <a:lnTo>
                    <a:pt x="36" y="190"/>
                  </a:lnTo>
                  <a:lnTo>
                    <a:pt x="36" y="191"/>
                  </a:lnTo>
                  <a:lnTo>
                    <a:pt x="36" y="191"/>
                  </a:lnTo>
                  <a:lnTo>
                    <a:pt x="36" y="191"/>
                  </a:lnTo>
                  <a:lnTo>
                    <a:pt x="36" y="195"/>
                  </a:lnTo>
                  <a:lnTo>
                    <a:pt x="36" y="195"/>
                  </a:lnTo>
                  <a:lnTo>
                    <a:pt x="36" y="197"/>
                  </a:lnTo>
                  <a:lnTo>
                    <a:pt x="36" y="197"/>
                  </a:lnTo>
                  <a:lnTo>
                    <a:pt x="36" y="195"/>
                  </a:lnTo>
                  <a:lnTo>
                    <a:pt x="36" y="195"/>
                  </a:lnTo>
                  <a:lnTo>
                    <a:pt x="36" y="195"/>
                  </a:lnTo>
                  <a:lnTo>
                    <a:pt x="38" y="195"/>
                  </a:lnTo>
                  <a:lnTo>
                    <a:pt x="40" y="195"/>
                  </a:lnTo>
                  <a:lnTo>
                    <a:pt x="41" y="197"/>
                  </a:lnTo>
                  <a:lnTo>
                    <a:pt x="43" y="197"/>
                  </a:lnTo>
                  <a:lnTo>
                    <a:pt x="45" y="199"/>
                  </a:lnTo>
                  <a:lnTo>
                    <a:pt x="45" y="199"/>
                  </a:lnTo>
                  <a:lnTo>
                    <a:pt x="47" y="199"/>
                  </a:lnTo>
                  <a:lnTo>
                    <a:pt x="47" y="199"/>
                  </a:lnTo>
                  <a:lnTo>
                    <a:pt x="47" y="199"/>
                  </a:lnTo>
                  <a:lnTo>
                    <a:pt x="47" y="199"/>
                  </a:lnTo>
                  <a:lnTo>
                    <a:pt x="47" y="197"/>
                  </a:lnTo>
                  <a:lnTo>
                    <a:pt x="47" y="197"/>
                  </a:lnTo>
                  <a:lnTo>
                    <a:pt x="49" y="197"/>
                  </a:lnTo>
                  <a:lnTo>
                    <a:pt x="49" y="197"/>
                  </a:lnTo>
                  <a:lnTo>
                    <a:pt x="49" y="199"/>
                  </a:lnTo>
                  <a:lnTo>
                    <a:pt x="49" y="197"/>
                  </a:lnTo>
                  <a:lnTo>
                    <a:pt x="50" y="195"/>
                  </a:lnTo>
                  <a:lnTo>
                    <a:pt x="50" y="195"/>
                  </a:lnTo>
                  <a:lnTo>
                    <a:pt x="50" y="195"/>
                  </a:lnTo>
                  <a:lnTo>
                    <a:pt x="52" y="193"/>
                  </a:lnTo>
                  <a:lnTo>
                    <a:pt x="50" y="193"/>
                  </a:lnTo>
                  <a:lnTo>
                    <a:pt x="50" y="193"/>
                  </a:lnTo>
                  <a:lnTo>
                    <a:pt x="50" y="191"/>
                  </a:lnTo>
                  <a:lnTo>
                    <a:pt x="50" y="191"/>
                  </a:lnTo>
                  <a:lnTo>
                    <a:pt x="50" y="191"/>
                  </a:lnTo>
                  <a:lnTo>
                    <a:pt x="50" y="191"/>
                  </a:lnTo>
                  <a:lnTo>
                    <a:pt x="50" y="191"/>
                  </a:lnTo>
                  <a:lnTo>
                    <a:pt x="50" y="190"/>
                  </a:lnTo>
                  <a:lnTo>
                    <a:pt x="50" y="190"/>
                  </a:lnTo>
                  <a:lnTo>
                    <a:pt x="50" y="190"/>
                  </a:lnTo>
                  <a:lnTo>
                    <a:pt x="50" y="190"/>
                  </a:lnTo>
                  <a:lnTo>
                    <a:pt x="50" y="190"/>
                  </a:lnTo>
                  <a:lnTo>
                    <a:pt x="50" y="188"/>
                  </a:lnTo>
                  <a:lnTo>
                    <a:pt x="50" y="188"/>
                  </a:lnTo>
                  <a:lnTo>
                    <a:pt x="52" y="188"/>
                  </a:lnTo>
                  <a:lnTo>
                    <a:pt x="52" y="188"/>
                  </a:lnTo>
                  <a:lnTo>
                    <a:pt x="54" y="190"/>
                  </a:lnTo>
                  <a:lnTo>
                    <a:pt x="54" y="190"/>
                  </a:lnTo>
                  <a:lnTo>
                    <a:pt x="56" y="190"/>
                  </a:lnTo>
                  <a:lnTo>
                    <a:pt x="56" y="190"/>
                  </a:lnTo>
                  <a:lnTo>
                    <a:pt x="56" y="188"/>
                  </a:lnTo>
                  <a:lnTo>
                    <a:pt x="56" y="186"/>
                  </a:lnTo>
                  <a:lnTo>
                    <a:pt x="54" y="182"/>
                  </a:lnTo>
                  <a:lnTo>
                    <a:pt x="52" y="182"/>
                  </a:lnTo>
                  <a:lnTo>
                    <a:pt x="52" y="181"/>
                  </a:lnTo>
                  <a:lnTo>
                    <a:pt x="52" y="177"/>
                  </a:lnTo>
                  <a:lnTo>
                    <a:pt x="52" y="177"/>
                  </a:lnTo>
                  <a:lnTo>
                    <a:pt x="52" y="177"/>
                  </a:lnTo>
                  <a:lnTo>
                    <a:pt x="54" y="177"/>
                  </a:lnTo>
                  <a:lnTo>
                    <a:pt x="56" y="177"/>
                  </a:lnTo>
                  <a:lnTo>
                    <a:pt x="56" y="175"/>
                  </a:lnTo>
                  <a:lnTo>
                    <a:pt x="56" y="173"/>
                  </a:lnTo>
                  <a:lnTo>
                    <a:pt x="56" y="173"/>
                  </a:lnTo>
                  <a:lnTo>
                    <a:pt x="58" y="172"/>
                  </a:lnTo>
                  <a:lnTo>
                    <a:pt x="58" y="172"/>
                  </a:lnTo>
                  <a:lnTo>
                    <a:pt x="59" y="172"/>
                  </a:lnTo>
                  <a:lnTo>
                    <a:pt x="61" y="172"/>
                  </a:lnTo>
                  <a:lnTo>
                    <a:pt x="61" y="172"/>
                  </a:lnTo>
                  <a:lnTo>
                    <a:pt x="65" y="172"/>
                  </a:lnTo>
                  <a:lnTo>
                    <a:pt x="65" y="172"/>
                  </a:lnTo>
                  <a:lnTo>
                    <a:pt x="67" y="170"/>
                  </a:lnTo>
                  <a:lnTo>
                    <a:pt x="68" y="170"/>
                  </a:lnTo>
                  <a:lnTo>
                    <a:pt x="68" y="170"/>
                  </a:lnTo>
                  <a:lnTo>
                    <a:pt x="68" y="170"/>
                  </a:lnTo>
                  <a:lnTo>
                    <a:pt x="70" y="168"/>
                  </a:lnTo>
                  <a:lnTo>
                    <a:pt x="70" y="166"/>
                  </a:lnTo>
                  <a:lnTo>
                    <a:pt x="70" y="166"/>
                  </a:lnTo>
                  <a:lnTo>
                    <a:pt x="70" y="166"/>
                  </a:lnTo>
                  <a:lnTo>
                    <a:pt x="70" y="164"/>
                  </a:lnTo>
                  <a:lnTo>
                    <a:pt x="70" y="164"/>
                  </a:lnTo>
                  <a:lnTo>
                    <a:pt x="70" y="164"/>
                  </a:lnTo>
                  <a:lnTo>
                    <a:pt x="70" y="164"/>
                  </a:lnTo>
                  <a:lnTo>
                    <a:pt x="70" y="163"/>
                  </a:lnTo>
                  <a:lnTo>
                    <a:pt x="72" y="163"/>
                  </a:lnTo>
                  <a:lnTo>
                    <a:pt x="72" y="161"/>
                  </a:lnTo>
                  <a:lnTo>
                    <a:pt x="72" y="159"/>
                  </a:lnTo>
                  <a:lnTo>
                    <a:pt x="72" y="157"/>
                  </a:lnTo>
                  <a:lnTo>
                    <a:pt x="72" y="157"/>
                  </a:lnTo>
                  <a:lnTo>
                    <a:pt x="72" y="157"/>
                  </a:lnTo>
                  <a:lnTo>
                    <a:pt x="72" y="157"/>
                  </a:lnTo>
                  <a:lnTo>
                    <a:pt x="74" y="155"/>
                  </a:lnTo>
                  <a:lnTo>
                    <a:pt x="74" y="155"/>
                  </a:lnTo>
                  <a:lnTo>
                    <a:pt x="74" y="154"/>
                  </a:lnTo>
                  <a:lnTo>
                    <a:pt x="74" y="154"/>
                  </a:lnTo>
                  <a:lnTo>
                    <a:pt x="76" y="152"/>
                  </a:lnTo>
                  <a:lnTo>
                    <a:pt x="76" y="152"/>
                  </a:lnTo>
                  <a:lnTo>
                    <a:pt x="76" y="150"/>
                  </a:lnTo>
                  <a:lnTo>
                    <a:pt x="76" y="148"/>
                  </a:lnTo>
                  <a:lnTo>
                    <a:pt x="76" y="148"/>
                  </a:lnTo>
                  <a:lnTo>
                    <a:pt x="76" y="148"/>
                  </a:lnTo>
                  <a:lnTo>
                    <a:pt x="76" y="148"/>
                  </a:lnTo>
                  <a:lnTo>
                    <a:pt x="78" y="148"/>
                  </a:lnTo>
                  <a:lnTo>
                    <a:pt x="78" y="146"/>
                  </a:lnTo>
                  <a:lnTo>
                    <a:pt x="78" y="146"/>
                  </a:lnTo>
                  <a:lnTo>
                    <a:pt x="78" y="146"/>
                  </a:lnTo>
                  <a:lnTo>
                    <a:pt x="79" y="145"/>
                  </a:lnTo>
                  <a:lnTo>
                    <a:pt x="79" y="145"/>
                  </a:lnTo>
                  <a:lnTo>
                    <a:pt x="81" y="146"/>
                  </a:lnTo>
                  <a:lnTo>
                    <a:pt x="83" y="146"/>
                  </a:lnTo>
                  <a:lnTo>
                    <a:pt x="83" y="145"/>
                  </a:lnTo>
                  <a:lnTo>
                    <a:pt x="83" y="145"/>
                  </a:lnTo>
                  <a:lnTo>
                    <a:pt x="85" y="145"/>
                  </a:lnTo>
                  <a:lnTo>
                    <a:pt x="85" y="145"/>
                  </a:lnTo>
                  <a:lnTo>
                    <a:pt x="85" y="143"/>
                  </a:lnTo>
                  <a:lnTo>
                    <a:pt x="85" y="143"/>
                  </a:lnTo>
                  <a:lnTo>
                    <a:pt x="85" y="143"/>
                  </a:lnTo>
                  <a:lnTo>
                    <a:pt x="85" y="141"/>
                  </a:lnTo>
                  <a:lnTo>
                    <a:pt x="87" y="141"/>
                  </a:lnTo>
                  <a:lnTo>
                    <a:pt x="87" y="141"/>
                  </a:lnTo>
                  <a:lnTo>
                    <a:pt x="87" y="141"/>
                  </a:lnTo>
                  <a:lnTo>
                    <a:pt x="87" y="141"/>
                  </a:lnTo>
                  <a:lnTo>
                    <a:pt x="88" y="139"/>
                  </a:lnTo>
                  <a:lnTo>
                    <a:pt x="88" y="139"/>
                  </a:lnTo>
                  <a:lnTo>
                    <a:pt x="88" y="139"/>
                  </a:lnTo>
                  <a:lnTo>
                    <a:pt x="88" y="137"/>
                  </a:lnTo>
                  <a:lnTo>
                    <a:pt x="88" y="136"/>
                  </a:lnTo>
                  <a:lnTo>
                    <a:pt x="88" y="134"/>
                  </a:lnTo>
                  <a:lnTo>
                    <a:pt x="88" y="13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60" name="Rectangle 59"/>
          <p:cNvSpPr/>
          <p:nvPr/>
        </p:nvSpPr>
        <p:spPr>
          <a:xfrm>
            <a:off x="0" y="5163523"/>
            <a:ext cx="12192000" cy="169447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1" name="Group 60"/>
          <p:cNvGrpSpPr/>
          <p:nvPr/>
        </p:nvGrpSpPr>
        <p:grpSpPr>
          <a:xfrm>
            <a:off x="696955" y="1879414"/>
            <a:ext cx="5383493" cy="2876940"/>
            <a:chOff x="5399489" y="1846244"/>
            <a:chExt cx="6411818" cy="3426477"/>
          </a:xfrm>
        </p:grpSpPr>
        <p:grpSp>
          <p:nvGrpSpPr>
            <p:cNvPr id="62" name="Group 61"/>
            <p:cNvGrpSpPr/>
            <p:nvPr/>
          </p:nvGrpSpPr>
          <p:grpSpPr>
            <a:xfrm>
              <a:off x="5399489" y="1846244"/>
              <a:ext cx="6169449" cy="3165512"/>
              <a:chOff x="2754214" y="1597444"/>
              <a:chExt cx="6169449" cy="3165512"/>
            </a:xfrm>
          </p:grpSpPr>
          <p:grpSp>
            <p:nvGrpSpPr>
              <p:cNvPr id="129" name="Group 128"/>
              <p:cNvGrpSpPr/>
              <p:nvPr/>
            </p:nvGrpSpPr>
            <p:grpSpPr>
              <a:xfrm>
                <a:off x="2754214" y="2055236"/>
                <a:ext cx="6169449" cy="2353021"/>
                <a:chOff x="2754214" y="2055236"/>
                <a:chExt cx="9099934" cy="2353021"/>
              </a:xfrm>
            </p:grpSpPr>
            <p:grpSp>
              <p:nvGrpSpPr>
                <p:cNvPr id="148" name="Group 147"/>
                <p:cNvGrpSpPr/>
                <p:nvPr/>
              </p:nvGrpSpPr>
              <p:grpSpPr>
                <a:xfrm>
                  <a:off x="2754214" y="2055236"/>
                  <a:ext cx="9099933" cy="1911599"/>
                  <a:chOff x="2754216" y="1912803"/>
                  <a:chExt cx="9683828" cy="1911599"/>
                </a:xfrm>
              </p:grpSpPr>
              <p:cxnSp>
                <p:nvCxnSpPr>
                  <p:cNvPr id="153" name="Straight Connector 152"/>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2754215" y="2496658"/>
                  <a:ext cx="9099933" cy="1911599"/>
                  <a:chOff x="2754216" y="1912803"/>
                  <a:chExt cx="9683828" cy="1911599"/>
                </a:xfrm>
              </p:grpSpPr>
              <p:cxnSp>
                <p:nvCxnSpPr>
                  <p:cNvPr id="150" name="Straight Connector 14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30" name="Group 129"/>
              <p:cNvGrpSpPr/>
              <p:nvPr/>
            </p:nvGrpSpPr>
            <p:grpSpPr>
              <a:xfrm rot="16200000">
                <a:off x="2838293" y="2018957"/>
                <a:ext cx="3165511" cy="2322487"/>
                <a:chOff x="2754212" y="2055236"/>
                <a:chExt cx="9099936" cy="2322487"/>
              </a:xfrm>
            </p:grpSpPr>
            <p:grpSp>
              <p:nvGrpSpPr>
                <p:cNvPr id="140" name="Group 139"/>
                <p:cNvGrpSpPr/>
                <p:nvPr/>
              </p:nvGrpSpPr>
              <p:grpSpPr>
                <a:xfrm>
                  <a:off x="2754212" y="2055236"/>
                  <a:ext cx="9099935" cy="1834501"/>
                  <a:chOff x="2754214" y="1912803"/>
                  <a:chExt cx="9683830" cy="1834501"/>
                </a:xfrm>
              </p:grpSpPr>
              <p:cxnSp>
                <p:nvCxnSpPr>
                  <p:cNvPr id="145" name="Straight Connector 144"/>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754214" y="3747304"/>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754213" y="2513327"/>
                  <a:ext cx="9099935" cy="1864396"/>
                  <a:chOff x="2754214" y="1929472"/>
                  <a:chExt cx="9683830" cy="1864396"/>
                </a:xfrm>
              </p:grpSpPr>
              <p:cxnSp>
                <p:nvCxnSpPr>
                  <p:cNvPr id="142" name="Straight Connector 141"/>
                  <p:cNvCxnSpPr/>
                  <p:nvPr/>
                </p:nvCxnSpPr>
                <p:spPr>
                  <a:xfrm>
                    <a:off x="2754217" y="192947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754217" y="283907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754214" y="3793868"/>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31" name="Group 130"/>
              <p:cNvGrpSpPr/>
              <p:nvPr/>
            </p:nvGrpSpPr>
            <p:grpSpPr>
              <a:xfrm rot="16200000">
                <a:off x="5639855" y="2002800"/>
                <a:ext cx="3165511" cy="2354800"/>
                <a:chOff x="2754214" y="2053457"/>
                <a:chExt cx="9099934" cy="2354800"/>
              </a:xfrm>
            </p:grpSpPr>
            <p:grpSp>
              <p:nvGrpSpPr>
                <p:cNvPr id="132" name="Group 131"/>
                <p:cNvGrpSpPr/>
                <p:nvPr/>
              </p:nvGrpSpPr>
              <p:grpSpPr>
                <a:xfrm>
                  <a:off x="2754214" y="2053457"/>
                  <a:ext cx="9099934" cy="1913378"/>
                  <a:chOff x="2754216" y="1911024"/>
                  <a:chExt cx="9683829" cy="1913378"/>
                </a:xfrm>
              </p:grpSpPr>
              <p:cxnSp>
                <p:nvCxnSpPr>
                  <p:cNvPr id="137" name="Straight Connector 136"/>
                  <p:cNvCxnSpPr/>
                  <p:nvPr/>
                </p:nvCxnSpPr>
                <p:spPr>
                  <a:xfrm>
                    <a:off x="2754218" y="191102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33" name="Group 132"/>
                <p:cNvGrpSpPr/>
                <p:nvPr/>
              </p:nvGrpSpPr>
              <p:grpSpPr>
                <a:xfrm>
                  <a:off x="2754215" y="2496658"/>
                  <a:ext cx="9099933" cy="1911599"/>
                  <a:chOff x="2754216" y="1912803"/>
                  <a:chExt cx="9683828" cy="1911599"/>
                </a:xfrm>
              </p:grpSpPr>
              <p:cxnSp>
                <p:nvCxnSpPr>
                  <p:cNvPr id="134" name="Straight Connector 133"/>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cxnSp>
          <p:nvCxnSpPr>
            <p:cNvPr id="63" name="Straight Connector 62"/>
            <p:cNvCxnSpPr/>
            <p:nvPr/>
          </p:nvCxnSpPr>
          <p:spPr>
            <a:xfrm>
              <a:off x="5399489" y="5011758"/>
              <a:ext cx="6411818"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a:off x="5810159" y="2646696"/>
              <a:ext cx="5325124" cy="1114225"/>
              <a:chOff x="1233939" y="2021077"/>
              <a:chExt cx="4412775" cy="923326"/>
            </a:xfrm>
            <a:noFill/>
          </p:grpSpPr>
          <p:grpSp>
            <p:nvGrpSpPr>
              <p:cNvPr id="104" name="Group 103"/>
              <p:cNvGrpSpPr/>
              <p:nvPr/>
            </p:nvGrpSpPr>
            <p:grpSpPr>
              <a:xfrm>
                <a:off x="1233939" y="2306872"/>
                <a:ext cx="2076004" cy="637531"/>
                <a:chOff x="887384" y="1120472"/>
                <a:chExt cx="2076004" cy="637531"/>
              </a:xfrm>
              <a:grpFill/>
            </p:grpSpPr>
            <p:sp>
              <p:nvSpPr>
                <p:cNvPr id="118" name="Oval 117"/>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Oval 118"/>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0" name="Oval 119"/>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1" name="Oval 120"/>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Oval 121"/>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Oval 122"/>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24" name="Straight Connector 123"/>
                <p:cNvCxnSpPr>
                  <a:stCxn id="119" idx="1"/>
                  <a:endCxn id="118"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stCxn id="119" idx="6"/>
                  <a:endCxn id="120"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stCxn id="120" idx="6"/>
                  <a:endCxn id="121"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stCxn id="121" idx="6"/>
                  <a:endCxn id="122"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stCxn id="123" idx="3"/>
                  <a:endCxn id="122"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3550120" y="2021077"/>
                <a:ext cx="2096594" cy="788176"/>
                <a:chOff x="-888229" y="322490"/>
                <a:chExt cx="2096594" cy="788176"/>
              </a:xfrm>
              <a:grpFill/>
            </p:grpSpPr>
            <p:sp>
              <p:nvSpPr>
                <p:cNvPr id="107" name="Oval 106"/>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Oval 107"/>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3" name="Straight Connector 112"/>
                <p:cNvCxnSpPr>
                  <a:stCxn id="108" idx="2"/>
                  <a:endCxn id="107"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108" idx="7"/>
                  <a:endCxn id="109"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a:stCxn id="109" idx="6"/>
                  <a:endCxn id="110"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10" idx="6"/>
                  <a:endCxn id="111"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a:stCxn id="112" idx="3"/>
                  <a:endCxn id="111"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06" name="Straight Connector 105"/>
              <p:cNvCxnSpPr>
                <a:stCxn id="107" idx="1"/>
                <a:endCxn id="123"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5"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Dec</a:t>
              </a:r>
              <a:endParaRPr lang="en-US" sz="1000" dirty="0">
                <a:solidFill>
                  <a:schemeClr val="tx1">
                    <a:lumMod val="65000"/>
                    <a:lumOff val="35000"/>
                  </a:schemeClr>
                </a:solidFill>
                <a:latin typeface="Neris Light" panose="00000400000000000000" pitchFamily="50" charset="0"/>
              </a:endParaRPr>
            </a:p>
          </p:txBody>
        </p:sp>
        <p:sp>
          <p:nvSpPr>
            <p:cNvPr id="66" name="Title 1"/>
            <p:cNvSpPr txBox="1">
              <a:spLocks/>
            </p:cNvSpPr>
            <p:nvPr/>
          </p:nvSpPr>
          <p:spPr>
            <a:xfrm>
              <a:off x="10346701" y="21850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sp>
          <p:nvSpPr>
            <p:cNvPr id="67" name="Title 1"/>
            <p:cNvSpPr txBox="1">
              <a:spLocks/>
            </p:cNvSpPr>
            <p:nvPr/>
          </p:nvSpPr>
          <p:spPr>
            <a:xfrm>
              <a:off x="10360634" y="5078534"/>
              <a:ext cx="538090"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Nov</a:t>
              </a:r>
              <a:endParaRPr lang="en-US" sz="1000" dirty="0">
                <a:solidFill>
                  <a:schemeClr val="tx1">
                    <a:lumMod val="65000"/>
                    <a:lumOff val="35000"/>
                  </a:schemeClr>
                </a:solidFill>
                <a:latin typeface="Neris Light" panose="00000400000000000000" pitchFamily="50" charset="0"/>
              </a:endParaRPr>
            </a:p>
          </p:txBody>
        </p:sp>
        <p:sp>
          <p:nvSpPr>
            <p:cNvPr id="68"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Oct</a:t>
              </a:r>
              <a:endParaRPr lang="en-US" sz="1000" dirty="0">
                <a:solidFill>
                  <a:schemeClr val="tx1">
                    <a:lumMod val="65000"/>
                    <a:lumOff val="35000"/>
                  </a:schemeClr>
                </a:solidFill>
                <a:latin typeface="Neris Light" panose="00000400000000000000" pitchFamily="50" charset="0"/>
              </a:endParaRPr>
            </a:p>
          </p:txBody>
        </p:sp>
        <p:sp>
          <p:nvSpPr>
            <p:cNvPr id="69"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Sep</a:t>
              </a:r>
              <a:endParaRPr lang="en-US" sz="1000" dirty="0">
                <a:solidFill>
                  <a:schemeClr val="tx1">
                    <a:lumMod val="65000"/>
                    <a:lumOff val="35000"/>
                  </a:schemeClr>
                </a:solidFill>
                <a:latin typeface="Neris Light" panose="00000400000000000000" pitchFamily="50" charset="0"/>
              </a:endParaRPr>
            </a:p>
          </p:txBody>
        </p:sp>
        <p:sp>
          <p:nvSpPr>
            <p:cNvPr id="70" name="Title 1"/>
            <p:cNvSpPr txBox="1">
              <a:spLocks/>
            </p:cNvSpPr>
            <p:nvPr/>
          </p:nvSpPr>
          <p:spPr>
            <a:xfrm>
              <a:off x="8908271" y="5075530"/>
              <a:ext cx="507347"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Aug</a:t>
              </a:r>
              <a:endParaRPr lang="en-US" sz="1000" dirty="0">
                <a:solidFill>
                  <a:schemeClr val="tx1">
                    <a:lumMod val="65000"/>
                    <a:lumOff val="35000"/>
                  </a:schemeClr>
                </a:solidFill>
                <a:latin typeface="Neris Light" panose="00000400000000000000" pitchFamily="50" charset="0"/>
              </a:endParaRPr>
            </a:p>
          </p:txBody>
        </p:sp>
        <p:sp>
          <p:nvSpPr>
            <p:cNvPr id="71"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Jul</a:t>
              </a:r>
              <a:endParaRPr lang="en-US" sz="1000" dirty="0">
                <a:solidFill>
                  <a:schemeClr val="tx1">
                    <a:lumMod val="65000"/>
                    <a:lumOff val="35000"/>
                  </a:schemeClr>
                </a:solidFill>
                <a:latin typeface="Neris Light" panose="00000400000000000000" pitchFamily="50" charset="0"/>
              </a:endParaRPr>
            </a:p>
          </p:txBody>
        </p:sp>
        <p:sp>
          <p:nvSpPr>
            <p:cNvPr id="72"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Jun</a:t>
              </a:r>
              <a:endParaRPr lang="en-US" sz="1000" dirty="0">
                <a:solidFill>
                  <a:schemeClr val="tx1">
                    <a:lumMod val="65000"/>
                    <a:lumOff val="35000"/>
                  </a:schemeClr>
                </a:solidFill>
                <a:latin typeface="Neris Light" panose="00000400000000000000" pitchFamily="50" charset="0"/>
              </a:endParaRPr>
            </a:p>
          </p:txBody>
        </p:sp>
        <p:sp>
          <p:nvSpPr>
            <p:cNvPr id="73" name="Title 1"/>
            <p:cNvSpPr txBox="1">
              <a:spLocks/>
            </p:cNvSpPr>
            <p:nvPr/>
          </p:nvSpPr>
          <p:spPr>
            <a:xfrm>
              <a:off x="7486991" y="5058914"/>
              <a:ext cx="525211" cy="20672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May</a:t>
              </a:r>
              <a:endParaRPr lang="en-US" sz="1000" dirty="0">
                <a:solidFill>
                  <a:schemeClr val="tx1">
                    <a:lumMod val="65000"/>
                    <a:lumOff val="35000"/>
                  </a:schemeClr>
                </a:solidFill>
                <a:latin typeface="Neris Light" panose="00000400000000000000" pitchFamily="50" charset="0"/>
              </a:endParaRPr>
            </a:p>
          </p:txBody>
        </p:sp>
        <p:sp>
          <p:nvSpPr>
            <p:cNvPr id="74"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Apr</a:t>
              </a:r>
              <a:endParaRPr lang="en-US" sz="1000" dirty="0">
                <a:solidFill>
                  <a:schemeClr val="tx1">
                    <a:lumMod val="65000"/>
                    <a:lumOff val="35000"/>
                  </a:schemeClr>
                </a:solidFill>
                <a:latin typeface="Neris Light" panose="00000400000000000000" pitchFamily="50" charset="0"/>
              </a:endParaRPr>
            </a:p>
          </p:txBody>
        </p:sp>
        <p:sp>
          <p:nvSpPr>
            <p:cNvPr id="75"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Mar</a:t>
              </a:r>
              <a:endParaRPr lang="en-US" sz="1000" dirty="0">
                <a:solidFill>
                  <a:schemeClr val="tx1">
                    <a:lumMod val="65000"/>
                    <a:lumOff val="35000"/>
                  </a:schemeClr>
                </a:solidFill>
                <a:latin typeface="Neris Light" panose="00000400000000000000" pitchFamily="50" charset="0"/>
              </a:endParaRPr>
            </a:p>
          </p:txBody>
        </p:sp>
        <p:sp>
          <p:nvSpPr>
            <p:cNvPr id="76"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Feb</a:t>
              </a:r>
              <a:endParaRPr lang="en-US" sz="1000" dirty="0">
                <a:solidFill>
                  <a:schemeClr val="tx1">
                    <a:lumMod val="65000"/>
                    <a:lumOff val="35000"/>
                  </a:schemeClr>
                </a:solidFill>
                <a:latin typeface="Neris Light" panose="00000400000000000000" pitchFamily="50" charset="0"/>
              </a:endParaRPr>
            </a:p>
          </p:txBody>
        </p:sp>
        <p:sp>
          <p:nvSpPr>
            <p:cNvPr id="77"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Jan</a:t>
              </a:r>
              <a:endParaRPr lang="en-US" sz="1000" dirty="0">
                <a:solidFill>
                  <a:schemeClr val="tx1">
                    <a:lumMod val="65000"/>
                    <a:lumOff val="35000"/>
                  </a:schemeClr>
                </a:solidFill>
                <a:latin typeface="Neris Light" panose="00000400000000000000" pitchFamily="50" charset="0"/>
              </a:endParaRPr>
            </a:p>
          </p:txBody>
        </p:sp>
        <p:grpSp>
          <p:nvGrpSpPr>
            <p:cNvPr id="78" name="Group 77"/>
            <p:cNvGrpSpPr/>
            <p:nvPr/>
          </p:nvGrpSpPr>
          <p:grpSpPr>
            <a:xfrm>
              <a:off x="5821650" y="2379891"/>
              <a:ext cx="5325124" cy="1682200"/>
              <a:chOff x="1233939" y="1537126"/>
              <a:chExt cx="4412775" cy="1393989"/>
            </a:xfrm>
          </p:grpSpPr>
          <p:grpSp>
            <p:nvGrpSpPr>
              <p:cNvPr id="79" name="Group 78"/>
              <p:cNvGrpSpPr/>
              <p:nvPr/>
            </p:nvGrpSpPr>
            <p:grpSpPr>
              <a:xfrm>
                <a:off x="1233939" y="1537126"/>
                <a:ext cx="2069173" cy="1393989"/>
                <a:chOff x="887384" y="350726"/>
                <a:chExt cx="2069173" cy="1393989"/>
              </a:xfrm>
            </p:grpSpPr>
            <p:sp>
              <p:nvSpPr>
                <p:cNvPr id="93" name="Oval 92"/>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Oval 93"/>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Oval 95"/>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Oval 96"/>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Oval 97"/>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99" name="Straight Connector 98"/>
                <p:cNvCxnSpPr>
                  <a:stCxn id="94" idx="1"/>
                  <a:endCxn id="93"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stCxn id="94" idx="6"/>
                  <a:endCxn id="95"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stCxn id="95" idx="7"/>
                  <a:endCxn id="96"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stCxn id="96" idx="7"/>
                  <a:endCxn id="97"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a:stCxn id="98" idx="2"/>
                  <a:endCxn id="97"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120" y="1570345"/>
                <a:ext cx="2096594" cy="788198"/>
                <a:chOff x="-888229" y="-128242"/>
                <a:chExt cx="2096594" cy="788198"/>
              </a:xfrm>
            </p:grpSpPr>
            <p:sp>
              <p:nvSpPr>
                <p:cNvPr id="82" name="Oval 81"/>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83" name="Oval 82"/>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Oval 83"/>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Oval 86"/>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88" name="Straight Connector 87"/>
                <p:cNvCxnSpPr>
                  <a:stCxn id="83" idx="2"/>
                  <a:endCxn id="82"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83" idx="7"/>
                  <a:endCxn id="84"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84" idx="5"/>
                  <a:endCxn id="85"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5" idx="6"/>
                  <a:endCxn id="86"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7" idx="3"/>
                  <a:endCxn id="86"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81" name="Straight Connector 80"/>
              <p:cNvCxnSpPr>
                <a:stCxn id="82" idx="2"/>
                <a:endCxn id="98"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156" name="Freeform 286"/>
          <p:cNvSpPr>
            <a:spLocks noEditPoints="1"/>
          </p:cNvSpPr>
          <p:nvPr/>
        </p:nvSpPr>
        <p:spPr bwMode="auto">
          <a:xfrm>
            <a:off x="696955" y="5647225"/>
            <a:ext cx="667867" cy="66945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58" name="TextBox 157"/>
          <p:cNvSpPr txBox="1"/>
          <p:nvPr/>
        </p:nvSpPr>
        <p:spPr>
          <a:xfrm>
            <a:off x="1489022" y="5588828"/>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159" name="TextBox 158"/>
          <p:cNvSpPr txBox="1"/>
          <p:nvPr/>
        </p:nvSpPr>
        <p:spPr>
          <a:xfrm>
            <a:off x="1501733" y="5892939"/>
            <a:ext cx="563654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162" name="Freeform 213"/>
          <p:cNvSpPr>
            <a:spLocks noEditPoints="1"/>
          </p:cNvSpPr>
          <p:nvPr/>
        </p:nvSpPr>
        <p:spPr bwMode="auto">
          <a:xfrm>
            <a:off x="7289194" y="5670079"/>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3" name="Group 162"/>
          <p:cNvGrpSpPr/>
          <p:nvPr/>
        </p:nvGrpSpPr>
        <p:grpSpPr>
          <a:xfrm>
            <a:off x="9560050" y="5742640"/>
            <a:ext cx="543889" cy="475122"/>
            <a:chOff x="8039100" y="4248150"/>
            <a:chExt cx="690563" cy="603251"/>
          </a:xfrm>
          <a:solidFill>
            <a:schemeClr val="accent1"/>
          </a:solidFill>
        </p:grpSpPr>
        <p:sp>
          <p:nvSpPr>
            <p:cNvPr id="164"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7" name="TextBox 166"/>
          <p:cNvSpPr txBox="1"/>
          <p:nvPr/>
        </p:nvSpPr>
        <p:spPr>
          <a:xfrm>
            <a:off x="7833082" y="5646079"/>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88%</a:t>
            </a:r>
          </a:p>
        </p:txBody>
      </p:sp>
      <p:sp>
        <p:nvSpPr>
          <p:cNvPr id="169" name="TextBox 168"/>
          <p:cNvSpPr txBox="1"/>
          <p:nvPr/>
        </p:nvSpPr>
        <p:spPr>
          <a:xfrm>
            <a:off x="10131637" y="5641865"/>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92%</a:t>
            </a:r>
          </a:p>
        </p:txBody>
      </p:sp>
    </p:spTree>
    <p:extLst>
      <p:ext uri="{BB962C8B-B14F-4D97-AF65-F5344CB8AC3E}">
        <p14:creationId xmlns:p14="http://schemas.microsoft.com/office/powerpoint/2010/main" val="4081664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500" fill="hold"/>
                                        <p:tgtEl>
                                          <p:spTgt spid="61"/>
                                        </p:tgtEl>
                                        <p:attrNameLst>
                                          <p:attrName>ppt_w</p:attrName>
                                        </p:attrNameLst>
                                      </p:cBhvr>
                                      <p:tavLst>
                                        <p:tav tm="0">
                                          <p:val>
                                            <p:fltVal val="0"/>
                                          </p:val>
                                        </p:tav>
                                        <p:tav tm="100000">
                                          <p:val>
                                            <p:strVal val="#ppt_w"/>
                                          </p:val>
                                        </p:tav>
                                      </p:tavLst>
                                    </p:anim>
                                    <p:anim calcmode="lin" valueType="num">
                                      <p:cBhvr>
                                        <p:cTn id="16" dur="500" fill="hold"/>
                                        <p:tgtEl>
                                          <p:spTgt spid="61"/>
                                        </p:tgtEl>
                                        <p:attrNameLst>
                                          <p:attrName>ppt_h</p:attrName>
                                        </p:attrNameLst>
                                      </p:cBhvr>
                                      <p:tavLst>
                                        <p:tav tm="0">
                                          <p:val>
                                            <p:fltVal val="0"/>
                                          </p:val>
                                        </p:tav>
                                        <p:tav tm="100000">
                                          <p:val>
                                            <p:strVal val="#ppt_h"/>
                                          </p:val>
                                        </p:tav>
                                      </p:tavLst>
                                    </p:anim>
                                    <p:animEffect transition="in" filter="fade">
                                      <p:cBhvr>
                                        <p:cTn id="17" dur="500"/>
                                        <p:tgtEl>
                                          <p:spTgt spid="61"/>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6"/>
                                        </p:tgtEl>
                                        <p:attrNameLst>
                                          <p:attrName>style.visibility</p:attrName>
                                        </p:attrNameLst>
                                      </p:cBhvr>
                                      <p:to>
                                        <p:strVal val="visible"/>
                                      </p:to>
                                    </p:set>
                                    <p:animEffect transition="in" filter="fade">
                                      <p:cBhvr>
                                        <p:cTn id="31" dur="500"/>
                                        <p:tgtEl>
                                          <p:spTgt spid="156"/>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58"/>
                                        </p:tgtEl>
                                        <p:attrNameLst>
                                          <p:attrName>style.visibility</p:attrName>
                                        </p:attrNameLst>
                                      </p:cBhvr>
                                      <p:to>
                                        <p:strVal val="visible"/>
                                      </p:to>
                                    </p:set>
                                    <p:animEffect transition="in" filter="fade">
                                      <p:cBhvr>
                                        <p:cTn id="35" dur="500"/>
                                        <p:tgtEl>
                                          <p:spTgt spid="158"/>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59"/>
                                        </p:tgtEl>
                                        <p:attrNameLst>
                                          <p:attrName>style.visibility</p:attrName>
                                        </p:attrNameLst>
                                      </p:cBhvr>
                                      <p:to>
                                        <p:strVal val="visible"/>
                                      </p:to>
                                    </p:set>
                                    <p:animEffect transition="in" filter="fade">
                                      <p:cBhvr>
                                        <p:cTn id="39" dur="500"/>
                                        <p:tgtEl>
                                          <p:spTgt spid="159"/>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62"/>
                                        </p:tgtEl>
                                        <p:attrNameLst>
                                          <p:attrName>style.visibility</p:attrName>
                                        </p:attrNameLst>
                                      </p:cBhvr>
                                      <p:to>
                                        <p:strVal val="visible"/>
                                      </p:to>
                                    </p:set>
                                    <p:animEffect transition="in" filter="fade">
                                      <p:cBhvr>
                                        <p:cTn id="43" dur="500"/>
                                        <p:tgtEl>
                                          <p:spTgt spid="162"/>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fade">
                                      <p:cBhvr>
                                        <p:cTn id="47" dur="500"/>
                                        <p:tgtEl>
                                          <p:spTgt spid="16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63"/>
                                        </p:tgtEl>
                                        <p:attrNameLst>
                                          <p:attrName>style.visibility</p:attrName>
                                        </p:attrNameLst>
                                      </p:cBhvr>
                                      <p:to>
                                        <p:strVal val="visible"/>
                                      </p:to>
                                    </p:set>
                                    <p:animEffect transition="in" filter="fade">
                                      <p:cBhvr>
                                        <p:cTn id="51" dur="500"/>
                                        <p:tgtEl>
                                          <p:spTgt spid="163"/>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fade">
                                      <p:cBhvr>
                                        <p:cTn id="55"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0" grpId="0" animBg="1"/>
      <p:bldP spid="156" grpId="0" animBg="1"/>
      <p:bldP spid="158" grpId="0"/>
      <p:bldP spid="159" grpId="0"/>
      <p:bldP spid="162" grpId="0" animBg="1"/>
      <p:bldP spid="167" grpId="0"/>
      <p:bldP spid="169" grpId="0"/>
    </p:bldLst>
  </p:timing>
</p:sld>
</file>

<file path=ppt/theme/theme1.xml><?xml version="1.0" encoding="utf-8"?>
<a:theme xmlns:a="http://schemas.openxmlformats.org/drawingml/2006/main" name="Office Theme">
  <a:themeElements>
    <a:clrScheme name="Imagine Yellow">
      <a:dk1>
        <a:sysClr val="windowText" lastClr="000000"/>
      </a:dk1>
      <a:lt1>
        <a:sysClr val="window" lastClr="FFFFFF"/>
      </a:lt1>
      <a:dk2>
        <a:srgbClr val="394555"/>
      </a:dk2>
      <a:lt2>
        <a:srgbClr val="E7E6E6"/>
      </a:lt2>
      <a:accent1>
        <a:srgbClr val="F2AE04"/>
      </a:accent1>
      <a:accent2>
        <a:srgbClr val="FFC80C"/>
      </a:accent2>
      <a:accent3>
        <a:srgbClr val="FED133"/>
      </a:accent3>
      <a:accent4>
        <a:srgbClr val="FFD75E"/>
      </a:accent4>
      <a:accent5>
        <a:srgbClr val="FFFF87"/>
      </a:accent5>
      <a:accent6>
        <a:srgbClr val="FEB41E"/>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4420</TotalTime>
  <Words>7549</Words>
  <Application>Microsoft Office PowerPoint</Application>
  <PresentationFormat>Widescreen</PresentationFormat>
  <Paragraphs>1117</Paragraphs>
  <Slides>101</Slides>
  <Notes>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Gulim</vt:lpstr>
      <vt:lpstr>Arial</vt:lpstr>
      <vt:lpstr>Calibri</vt:lpstr>
      <vt:lpstr>Calibri Light</vt:lpstr>
      <vt:lpstr>Neris</vt:lpstr>
      <vt:lpstr>Neris Black</vt:lpstr>
      <vt:lpstr>Neris Light</vt:lpstr>
      <vt:lpstr>Neris Thin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joenanto</dc:creator>
  <cp:lastModifiedBy>joenanto</cp:lastModifiedBy>
  <cp:revision>517</cp:revision>
  <dcterms:created xsi:type="dcterms:W3CDTF">2016-03-15T14:17:52Z</dcterms:created>
  <dcterms:modified xsi:type="dcterms:W3CDTF">2016-05-23T09:01:18Z</dcterms:modified>
</cp:coreProperties>
</file>